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7" r:id="rId1"/>
  </p:sldMasterIdLst>
  <p:notesMasterIdLst>
    <p:notesMasterId r:id="rId18"/>
  </p:notesMasterIdLst>
  <p:sldIdLst>
    <p:sldId id="314" r:id="rId2"/>
    <p:sldId id="312" r:id="rId3"/>
    <p:sldId id="323" r:id="rId4"/>
    <p:sldId id="384" r:id="rId5"/>
    <p:sldId id="368" r:id="rId6"/>
    <p:sldId id="325" r:id="rId7"/>
    <p:sldId id="332" r:id="rId8"/>
    <p:sldId id="405" r:id="rId9"/>
    <p:sldId id="406" r:id="rId10"/>
    <p:sldId id="359" r:id="rId11"/>
    <p:sldId id="404" r:id="rId12"/>
    <p:sldId id="355" r:id="rId13"/>
    <p:sldId id="397" r:id="rId14"/>
    <p:sldId id="376" r:id="rId15"/>
    <p:sldId id="407" r:id="rId16"/>
    <p:sldId id="367" r:id="rId17"/>
  </p:sldIdLst>
  <p:sldSz cx="9144000" cy="6858000" type="screen4x3"/>
  <p:notesSz cx="6858000" cy="9313863"/>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66CC"/>
    <a:srgbClr val="66B1BD"/>
    <a:srgbClr val="FF9900"/>
    <a:srgbClr val="CC0000"/>
    <a:srgbClr val="1D93A3"/>
    <a:srgbClr val="FF6600"/>
    <a:srgbClr val="3399FF"/>
    <a:srgbClr val="336699"/>
    <a:srgbClr val="0099CC"/>
    <a:srgbClr val="3E786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147" autoAdjust="0"/>
    <p:restoredTop sz="93886" autoAdjust="0"/>
  </p:normalViewPr>
  <p:slideViewPr>
    <p:cSldViewPr>
      <p:cViewPr varScale="1">
        <p:scale>
          <a:sx n="67" d="100"/>
          <a:sy n="67" d="100"/>
        </p:scale>
        <p:origin x="1276" y="52"/>
      </p:cViewPr>
      <p:guideLst>
        <p:guide orient="horz" pos="2160"/>
        <p:guide pos="2880"/>
      </p:guideLst>
    </p:cSldViewPr>
  </p:slideViewPr>
  <p:notesTextViewPr>
    <p:cViewPr>
      <p:scale>
        <a:sx n="100" d="100"/>
        <a:sy n="100" d="100"/>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notesMaster" Target="notesMasters/notesMaster1.xml"/><Relationship Id="rId3" Type="http://schemas.openxmlformats.org/officeDocument/2006/relationships/slide" Target="slides/slide2.xml"/><Relationship Id="rId21"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67311"/>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67311"/>
          </a:xfrm>
          <a:prstGeom prst="rect">
            <a:avLst/>
          </a:prstGeom>
        </p:spPr>
        <p:txBody>
          <a:bodyPr vert="horz" lIns="91440" tIns="45720" rIns="91440" bIns="45720" rtlCol="0"/>
          <a:lstStyle>
            <a:lvl1pPr algn="r">
              <a:defRPr sz="1200"/>
            </a:lvl1pPr>
          </a:lstStyle>
          <a:p>
            <a:fld id="{8006B028-18A3-40DF-A696-1493679E510A}" type="datetimeFigureOut">
              <a:rPr lang="en-US" smtClean="0"/>
              <a:pPr/>
              <a:t>4/13/2021</a:t>
            </a:fld>
            <a:endParaRPr lang="en-US"/>
          </a:p>
        </p:txBody>
      </p:sp>
      <p:sp>
        <p:nvSpPr>
          <p:cNvPr id="4" name="Slide Image Placeholder 3"/>
          <p:cNvSpPr>
            <a:spLocks noGrp="1" noRot="1" noChangeAspect="1"/>
          </p:cNvSpPr>
          <p:nvPr>
            <p:ph type="sldImg" idx="2"/>
          </p:nvPr>
        </p:nvSpPr>
        <p:spPr>
          <a:xfrm>
            <a:off x="1333500" y="1163638"/>
            <a:ext cx="4191000" cy="314325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82296"/>
            <a:ext cx="5486400" cy="3667334"/>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46554"/>
            <a:ext cx="2971800" cy="46731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846554"/>
            <a:ext cx="2971800" cy="467310"/>
          </a:xfrm>
          <a:prstGeom prst="rect">
            <a:avLst/>
          </a:prstGeom>
        </p:spPr>
        <p:txBody>
          <a:bodyPr vert="horz" lIns="91440" tIns="45720" rIns="91440" bIns="45720" rtlCol="0" anchor="b"/>
          <a:lstStyle>
            <a:lvl1pPr algn="r">
              <a:defRPr sz="1200"/>
            </a:lvl1pPr>
          </a:lstStyle>
          <a:p>
            <a:fld id="{B2B5274C-32B3-4857-81A6-74F2C81ABFB1}" type="slidenum">
              <a:rPr lang="en-US" smtClean="0"/>
              <a:pPr/>
              <a:t>‹#›</a:t>
            </a:fld>
            <a:endParaRPr lang="en-US"/>
          </a:p>
        </p:txBody>
      </p:sp>
    </p:spTree>
    <p:extLst>
      <p:ext uri="{BB962C8B-B14F-4D97-AF65-F5344CB8AC3E}">
        <p14:creationId xmlns:p14="http://schemas.microsoft.com/office/powerpoint/2010/main" val="7367837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2</a:t>
            </a:fld>
            <a:endParaRPr lang="en-US"/>
          </a:p>
        </p:txBody>
      </p:sp>
    </p:spTree>
    <p:extLst>
      <p:ext uri="{BB962C8B-B14F-4D97-AF65-F5344CB8AC3E}">
        <p14:creationId xmlns:p14="http://schemas.microsoft.com/office/powerpoint/2010/main" val="372092392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B2B5274C-32B3-4857-81A6-74F2C81ABFB1}" type="slidenum">
              <a:rPr lang="en-US" smtClean="0"/>
              <a:pPr/>
              <a:t>3</a:t>
            </a:fld>
            <a:endParaRPr lang="en-US"/>
          </a:p>
        </p:txBody>
      </p:sp>
    </p:spTree>
    <p:extLst>
      <p:ext uri="{BB962C8B-B14F-4D97-AF65-F5344CB8AC3E}">
        <p14:creationId xmlns:p14="http://schemas.microsoft.com/office/powerpoint/2010/main" val="271217238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lnSpc>
                <a:spcPct val="120000"/>
              </a:lnSpc>
              <a:buFont typeface="Arial" panose="020B0604020202020204" pitchFamily="34" charset="0"/>
              <a:buChar char="•"/>
            </a:pPr>
            <a:r>
              <a:rPr lang="en-US" i="1" u="sng" dirty="0" err="1">
                <a:latin typeface="Calibri (Headings)"/>
              </a:rPr>
              <a:t>Cảng</a:t>
            </a:r>
            <a:r>
              <a:rPr lang="en-US" i="1" u="sng" dirty="0">
                <a:latin typeface="Calibri (Headings)"/>
              </a:rPr>
              <a:t> </a:t>
            </a:r>
            <a:r>
              <a:rPr lang="en-US" i="1" u="sng" dirty="0" err="1">
                <a:latin typeface="Calibri (Headings)"/>
              </a:rPr>
              <a:t>Cửa</a:t>
            </a:r>
            <a:r>
              <a:rPr lang="en-US" i="1" u="sng" dirty="0">
                <a:latin typeface="Calibri (Headings)"/>
              </a:rPr>
              <a:t> </a:t>
            </a:r>
            <a:r>
              <a:rPr lang="en-US" i="1" u="sng" dirty="0" err="1">
                <a:latin typeface="Calibri (Headings)"/>
              </a:rPr>
              <a:t>Lò</a:t>
            </a:r>
            <a:r>
              <a:rPr lang="en-US" i="1" dirty="0">
                <a:latin typeface="Calibri (Headings)"/>
              </a:rPr>
              <a:t>: </a:t>
            </a:r>
            <a:r>
              <a:rPr lang="en-US" u="sng" dirty="0" err="1">
                <a:latin typeface="Calibri (Headings)"/>
              </a:rPr>
              <a:t>L</a:t>
            </a:r>
            <a:r>
              <a:rPr lang="en-US" dirty="0" err="1">
                <a:latin typeface="Calibri (Headings)"/>
              </a:rPr>
              <a:t>à</a:t>
            </a:r>
            <a:r>
              <a:rPr lang="en-US" dirty="0">
                <a:latin typeface="Calibri (Headings)"/>
              </a:rPr>
              <a:t> </a:t>
            </a:r>
            <a:r>
              <a:rPr lang="en-US" dirty="0" err="1">
                <a:latin typeface="Calibri (Headings)"/>
              </a:rPr>
              <a:t>cảng</a:t>
            </a:r>
            <a:r>
              <a:rPr lang="en-US" dirty="0">
                <a:latin typeface="Calibri (Headings)"/>
              </a:rPr>
              <a:t> </a:t>
            </a:r>
            <a:r>
              <a:rPr lang="en-US" dirty="0" err="1">
                <a:latin typeface="Calibri (Headings)"/>
              </a:rPr>
              <a:t>quốc</a:t>
            </a:r>
            <a:r>
              <a:rPr lang="en-US" dirty="0">
                <a:latin typeface="Calibri (Headings)"/>
              </a:rPr>
              <a:t> </a:t>
            </a:r>
            <a:r>
              <a:rPr lang="en-US" dirty="0" err="1">
                <a:latin typeface="Calibri (Headings)"/>
              </a:rPr>
              <a:t>tế</a:t>
            </a:r>
            <a:r>
              <a:rPr lang="en-US" dirty="0">
                <a:latin typeface="Calibri (Headings)"/>
              </a:rPr>
              <a:t> </a:t>
            </a:r>
            <a:r>
              <a:rPr lang="en-US" dirty="0" err="1">
                <a:latin typeface="Calibri (Headings)"/>
              </a:rPr>
              <a:t>có</a:t>
            </a:r>
            <a:r>
              <a:rPr lang="en-US" dirty="0">
                <a:latin typeface="Calibri (Headings)"/>
              </a:rPr>
              <a:t> </a:t>
            </a:r>
            <a:r>
              <a:rPr lang="en-US" dirty="0" err="1">
                <a:latin typeface="Calibri (Headings)"/>
              </a:rPr>
              <a:t>công</a:t>
            </a:r>
            <a:r>
              <a:rPr lang="en-US" dirty="0">
                <a:latin typeface="Calibri (Headings)"/>
              </a:rPr>
              <a:t> </a:t>
            </a:r>
            <a:r>
              <a:rPr lang="en-US" dirty="0" err="1">
                <a:latin typeface="Calibri (Headings)"/>
              </a:rPr>
              <a:t>suất</a:t>
            </a:r>
            <a:r>
              <a:rPr lang="en-US" dirty="0">
                <a:latin typeface="Calibri (Headings)"/>
              </a:rPr>
              <a:t> 3 </a:t>
            </a:r>
            <a:r>
              <a:rPr lang="en-US" dirty="0" err="1">
                <a:latin typeface="Calibri (Headings)"/>
              </a:rPr>
              <a:t>triệu</a:t>
            </a:r>
            <a:r>
              <a:rPr lang="en-US" dirty="0">
                <a:latin typeface="Calibri (Headings)"/>
              </a:rPr>
              <a:t> </a:t>
            </a:r>
            <a:r>
              <a:rPr lang="en-US" dirty="0" err="1">
                <a:latin typeface="Calibri (Headings)"/>
              </a:rPr>
              <a:t>tấn</a:t>
            </a:r>
            <a:r>
              <a:rPr lang="en-US" dirty="0">
                <a:latin typeface="Calibri (Headings)"/>
              </a:rPr>
              <a:t>/ </a:t>
            </a:r>
            <a:r>
              <a:rPr lang="en-US" dirty="0" err="1">
                <a:latin typeface="Calibri (Headings)"/>
              </a:rPr>
              <a:t>năm</a:t>
            </a:r>
            <a:r>
              <a:rPr lang="en-US" dirty="0">
                <a:latin typeface="Calibri (Headings)"/>
              </a:rPr>
              <a:t>, </a:t>
            </a:r>
            <a:r>
              <a:rPr lang="en-US" dirty="0" err="1">
                <a:latin typeface="Calibri (Headings)"/>
              </a:rPr>
              <a:t>đón</a:t>
            </a:r>
            <a:r>
              <a:rPr lang="en-US" dirty="0">
                <a:latin typeface="Calibri (Headings)"/>
              </a:rPr>
              <a:t> </a:t>
            </a:r>
            <a:r>
              <a:rPr lang="en-US" dirty="0" err="1">
                <a:latin typeface="Calibri (Headings)"/>
              </a:rPr>
              <a:t>tàu</a:t>
            </a:r>
            <a:r>
              <a:rPr lang="en-US" dirty="0">
                <a:latin typeface="Calibri (Headings)"/>
              </a:rPr>
              <a:t> 22.000 DWT, 4 </a:t>
            </a:r>
            <a:r>
              <a:rPr lang="en-US" dirty="0" err="1">
                <a:latin typeface="Calibri (Headings)"/>
              </a:rPr>
              <a:t>bến</a:t>
            </a:r>
            <a:r>
              <a:rPr lang="en-US" dirty="0">
                <a:latin typeface="Calibri (Headings)"/>
              </a:rPr>
              <a:t> </a:t>
            </a:r>
            <a:r>
              <a:rPr lang="en-US" dirty="0" err="1">
                <a:latin typeface="Calibri (Headings)"/>
              </a:rPr>
              <a:t>cảng</a:t>
            </a:r>
            <a:r>
              <a:rPr lang="en-US" dirty="0">
                <a:latin typeface="Calibri (Headings)"/>
              </a:rPr>
              <a:t> </a:t>
            </a:r>
            <a:r>
              <a:rPr lang="en-US" dirty="0" err="1">
                <a:latin typeface="Calibri (Headings)"/>
              </a:rPr>
              <a:t>chính</a:t>
            </a:r>
            <a:r>
              <a:rPr lang="en-US" dirty="0">
                <a:latin typeface="Calibri (Headings)"/>
              </a:rPr>
              <a:t>. 3 Kho </a:t>
            </a:r>
            <a:r>
              <a:rPr lang="en-US" dirty="0" err="1">
                <a:latin typeface="Calibri (Headings)"/>
              </a:rPr>
              <a:t>và</a:t>
            </a:r>
            <a:r>
              <a:rPr lang="en-US" dirty="0">
                <a:latin typeface="Calibri (Headings)"/>
              </a:rPr>
              <a:t> </a:t>
            </a:r>
            <a:r>
              <a:rPr lang="en-US" dirty="0" err="1">
                <a:latin typeface="Calibri (Headings)"/>
              </a:rPr>
              <a:t>bãi</a:t>
            </a:r>
            <a:r>
              <a:rPr lang="en-US" dirty="0">
                <a:latin typeface="Calibri (Headings)"/>
              </a:rPr>
              <a:t> </a:t>
            </a:r>
            <a:r>
              <a:rPr lang="en-US" dirty="0" err="1">
                <a:latin typeface="Calibri (Headings)"/>
              </a:rPr>
              <a:t>chứa</a:t>
            </a:r>
            <a:r>
              <a:rPr lang="en-US" dirty="0">
                <a:latin typeface="Calibri (Headings)"/>
              </a:rPr>
              <a:t>; </a:t>
            </a:r>
            <a:r>
              <a:rPr lang="en-US" dirty="0" err="1">
                <a:latin typeface="Calibri (Headings)"/>
              </a:rPr>
              <a:t>Công</a:t>
            </a:r>
            <a:r>
              <a:rPr lang="en-US" dirty="0">
                <a:latin typeface="Calibri (Headings)"/>
              </a:rPr>
              <a:t> </a:t>
            </a:r>
            <a:r>
              <a:rPr lang="en-US" dirty="0" err="1">
                <a:latin typeface="Calibri (Headings)"/>
              </a:rPr>
              <a:t>suất</a:t>
            </a:r>
            <a:r>
              <a:rPr lang="en-US" dirty="0">
                <a:latin typeface="Calibri (Headings)"/>
              </a:rPr>
              <a:t> </a:t>
            </a:r>
            <a:r>
              <a:rPr lang="en-US" dirty="0" err="1">
                <a:latin typeface="Calibri (Headings)"/>
              </a:rPr>
              <a:t>bốc</a:t>
            </a:r>
            <a:r>
              <a:rPr lang="en-US" dirty="0">
                <a:latin typeface="Calibri (Headings)"/>
              </a:rPr>
              <a:t> </a:t>
            </a:r>
            <a:r>
              <a:rPr lang="en-US" dirty="0" err="1">
                <a:latin typeface="Calibri (Headings)"/>
              </a:rPr>
              <a:t>xếp</a:t>
            </a:r>
            <a:r>
              <a:rPr lang="en-US" dirty="0">
                <a:latin typeface="Calibri (Headings)"/>
              </a:rPr>
              <a:t> 15 </a:t>
            </a:r>
            <a:r>
              <a:rPr lang="en-US" dirty="0" err="1">
                <a:latin typeface="Calibri (Headings)"/>
              </a:rPr>
              <a:t>triệu</a:t>
            </a:r>
            <a:r>
              <a:rPr lang="en-US" dirty="0">
                <a:latin typeface="Calibri (Headings)"/>
              </a:rPr>
              <a:t> </a:t>
            </a:r>
            <a:r>
              <a:rPr lang="en-US" dirty="0" err="1">
                <a:latin typeface="Calibri (Headings)"/>
              </a:rPr>
              <a:t>tấn</a:t>
            </a:r>
            <a:r>
              <a:rPr lang="en-US" dirty="0">
                <a:latin typeface="Calibri (Headings)"/>
              </a:rPr>
              <a:t>/</a:t>
            </a:r>
            <a:r>
              <a:rPr lang="en-US" dirty="0" err="1">
                <a:latin typeface="Calibri (Headings)"/>
              </a:rPr>
              <a:t>năm</a:t>
            </a:r>
            <a:r>
              <a:rPr lang="en-US" dirty="0">
                <a:latin typeface="Calibri (Headings)"/>
              </a:rPr>
              <a:t>.</a:t>
            </a:r>
          </a:p>
          <a:p>
            <a:pPr algn="l">
              <a:lnSpc>
                <a:spcPct val="120000"/>
              </a:lnSpc>
              <a:buFont typeface="Arial" panose="020B0604020202020204" pitchFamily="34" charset="0"/>
              <a:buChar char="•"/>
            </a:pPr>
            <a:r>
              <a:rPr lang="en-US" i="1" u="sng" dirty="0" err="1">
                <a:latin typeface="Calibri (Headings)"/>
              </a:rPr>
              <a:t>Cảng</a:t>
            </a:r>
            <a:r>
              <a:rPr lang="en-US" i="1" u="sng" dirty="0">
                <a:latin typeface="Calibri (Headings)"/>
              </a:rPr>
              <a:t> </a:t>
            </a:r>
            <a:r>
              <a:rPr lang="en-US" i="1" u="sng" dirty="0" err="1">
                <a:latin typeface="Calibri (Headings)"/>
              </a:rPr>
              <a:t>nước</a:t>
            </a:r>
            <a:r>
              <a:rPr lang="en-US" i="1" u="sng" dirty="0">
                <a:latin typeface="Calibri (Headings)"/>
              </a:rPr>
              <a:t> </a:t>
            </a:r>
            <a:r>
              <a:rPr lang="en-US" i="1" u="sng" dirty="0" err="1">
                <a:latin typeface="Calibri (Headings)"/>
              </a:rPr>
              <a:t>sâu</a:t>
            </a:r>
            <a:r>
              <a:rPr lang="en-US" i="1" u="sng" dirty="0">
                <a:latin typeface="Calibri (Headings)"/>
              </a:rPr>
              <a:t> </a:t>
            </a:r>
            <a:r>
              <a:rPr lang="en-US" i="1" u="sng" dirty="0" err="1">
                <a:latin typeface="Calibri (Headings)"/>
              </a:rPr>
              <a:t>Cửa</a:t>
            </a:r>
            <a:r>
              <a:rPr lang="en-US" i="1" u="sng" dirty="0">
                <a:latin typeface="Calibri (Headings)"/>
              </a:rPr>
              <a:t> </a:t>
            </a:r>
            <a:r>
              <a:rPr lang="en-US" i="1" u="sng" dirty="0" err="1">
                <a:latin typeface="Calibri (Headings)"/>
              </a:rPr>
              <a:t>Lò</a:t>
            </a:r>
            <a:r>
              <a:rPr lang="en-US" dirty="0">
                <a:latin typeface="Calibri (Headings)"/>
              </a:rPr>
              <a:t> </a:t>
            </a:r>
            <a:r>
              <a:rPr lang="en-US" dirty="0" err="1">
                <a:latin typeface="Calibri (Headings)"/>
              </a:rPr>
              <a:t>Đang</a:t>
            </a:r>
            <a:r>
              <a:rPr lang="en-US" dirty="0">
                <a:latin typeface="Calibri (Headings)"/>
              </a:rPr>
              <a:t> </a:t>
            </a:r>
            <a:r>
              <a:rPr lang="en-US" dirty="0" err="1">
                <a:latin typeface="Calibri (Headings)"/>
              </a:rPr>
              <a:t>xây</a:t>
            </a:r>
            <a:r>
              <a:rPr lang="en-US" dirty="0">
                <a:latin typeface="Calibri (Headings)"/>
              </a:rPr>
              <a:t> </a:t>
            </a:r>
            <a:r>
              <a:rPr lang="en-US" dirty="0" err="1">
                <a:latin typeface="Calibri (Headings)"/>
              </a:rPr>
              <a:t>dựng</a:t>
            </a:r>
            <a:r>
              <a:rPr lang="en-US" dirty="0">
                <a:latin typeface="Calibri (Headings)"/>
              </a:rPr>
              <a:t>, </a:t>
            </a:r>
            <a:r>
              <a:rPr lang="en-US" dirty="0" err="1">
                <a:latin typeface="Calibri (Headings)"/>
              </a:rPr>
              <a:t>công</a:t>
            </a:r>
            <a:r>
              <a:rPr lang="en-US" dirty="0">
                <a:latin typeface="Calibri (Headings)"/>
              </a:rPr>
              <a:t> </a:t>
            </a:r>
            <a:r>
              <a:rPr lang="en-US" dirty="0" err="1">
                <a:latin typeface="Calibri (Headings)"/>
              </a:rPr>
              <a:t>suất</a:t>
            </a:r>
            <a:r>
              <a:rPr lang="en-US" dirty="0">
                <a:latin typeface="Calibri (Headings)"/>
              </a:rPr>
              <a:t> </a:t>
            </a:r>
            <a:r>
              <a:rPr lang="en-US" dirty="0" err="1">
                <a:latin typeface="Calibri (Headings)"/>
              </a:rPr>
              <a:t>tàu</a:t>
            </a:r>
            <a:r>
              <a:rPr lang="en-US" dirty="0">
                <a:latin typeface="Calibri (Headings)"/>
              </a:rPr>
              <a:t> 50.000 DWT - 100.000 DWT.</a:t>
            </a:r>
          </a:p>
          <a:p>
            <a:pPr algn="l">
              <a:lnSpc>
                <a:spcPct val="120000"/>
              </a:lnSpc>
              <a:buFont typeface="Arial" panose="020B0604020202020204" pitchFamily="34" charset="0"/>
              <a:buChar char="•"/>
            </a:pPr>
            <a:r>
              <a:rPr lang="en-US" i="1" u="sng" dirty="0" err="1">
                <a:latin typeface="Calibri (Headings)"/>
              </a:rPr>
              <a:t>Cảng</a:t>
            </a:r>
            <a:r>
              <a:rPr lang="en-US" i="1" u="sng" dirty="0">
                <a:latin typeface="Calibri (Headings)"/>
              </a:rPr>
              <a:t> </a:t>
            </a:r>
            <a:r>
              <a:rPr lang="en-US" i="1" u="sng" dirty="0" err="1">
                <a:latin typeface="Calibri (Headings)"/>
              </a:rPr>
              <a:t>Đông</a:t>
            </a:r>
            <a:r>
              <a:rPr lang="en-US" i="1" u="sng" dirty="0">
                <a:latin typeface="Calibri (Headings)"/>
              </a:rPr>
              <a:t> </a:t>
            </a:r>
            <a:r>
              <a:rPr lang="en-US" i="1" u="sng" dirty="0" err="1">
                <a:latin typeface="Calibri (Headings)"/>
              </a:rPr>
              <a:t>Hồi</a:t>
            </a:r>
            <a:r>
              <a:rPr lang="en-US" dirty="0">
                <a:latin typeface="Calibri (Headings)"/>
              </a:rPr>
              <a:t> (</a:t>
            </a:r>
            <a:r>
              <a:rPr lang="en-US" dirty="0" err="1">
                <a:latin typeface="Calibri (Headings)"/>
              </a:rPr>
              <a:t>Quỳnh</a:t>
            </a:r>
            <a:r>
              <a:rPr lang="en-US" dirty="0">
                <a:latin typeface="Calibri (Headings)"/>
              </a:rPr>
              <a:t> </a:t>
            </a:r>
            <a:r>
              <a:rPr lang="en-US" dirty="0" err="1">
                <a:latin typeface="Calibri (Headings)"/>
              </a:rPr>
              <a:t>Lưu</a:t>
            </a:r>
            <a:r>
              <a:rPr lang="en-US" dirty="0">
                <a:latin typeface="Calibri (Headings)"/>
              </a:rPr>
              <a:t>): </a:t>
            </a:r>
            <a:r>
              <a:rPr lang="en-US" dirty="0" err="1">
                <a:latin typeface="Calibri (Headings)"/>
              </a:rPr>
              <a:t>Đang</a:t>
            </a:r>
            <a:r>
              <a:rPr lang="en-US" dirty="0">
                <a:latin typeface="Calibri (Headings)"/>
              </a:rPr>
              <a:t> </a:t>
            </a:r>
            <a:r>
              <a:rPr lang="en-US" dirty="0" err="1">
                <a:latin typeface="Calibri (Headings)"/>
              </a:rPr>
              <a:t>xây</a:t>
            </a:r>
            <a:r>
              <a:rPr lang="en-US" dirty="0">
                <a:latin typeface="Calibri (Headings)"/>
              </a:rPr>
              <a:t> </a:t>
            </a:r>
            <a:r>
              <a:rPr lang="en-US" dirty="0" err="1">
                <a:latin typeface="Calibri (Headings)"/>
              </a:rPr>
              <a:t>dựng</a:t>
            </a:r>
            <a:r>
              <a:rPr lang="en-US" dirty="0">
                <a:latin typeface="Calibri (Headings)"/>
              </a:rPr>
              <a:t>, </a:t>
            </a:r>
            <a:r>
              <a:rPr lang="en-US" dirty="0" err="1">
                <a:latin typeface="Calibri (Headings)"/>
              </a:rPr>
              <a:t>công</a:t>
            </a:r>
            <a:r>
              <a:rPr lang="en-US" dirty="0">
                <a:latin typeface="Calibri (Headings)"/>
              </a:rPr>
              <a:t> </a:t>
            </a:r>
            <a:r>
              <a:rPr lang="en-US" dirty="0" err="1">
                <a:latin typeface="Calibri (Headings)"/>
              </a:rPr>
              <a:t>suấ</a:t>
            </a:r>
            <a:r>
              <a:rPr lang="en-US" dirty="0">
                <a:latin typeface="Calibri (Headings)"/>
              </a:rPr>
              <a:t> </a:t>
            </a:r>
            <a:r>
              <a:rPr lang="en-US" dirty="0" err="1">
                <a:latin typeface="Calibri (Headings)"/>
              </a:rPr>
              <a:t>tàu</a:t>
            </a:r>
            <a:r>
              <a:rPr lang="en-US" dirty="0">
                <a:latin typeface="Calibri (Headings)"/>
              </a:rPr>
              <a:t> 30.000 - 50.000 DWT, </a:t>
            </a:r>
            <a:r>
              <a:rPr lang="en-US" dirty="0" err="1">
                <a:latin typeface="Calibri (Headings)"/>
              </a:rPr>
              <a:t>dự</a:t>
            </a:r>
            <a:r>
              <a:rPr lang="en-US" dirty="0">
                <a:latin typeface="Calibri (Headings)"/>
              </a:rPr>
              <a:t> </a:t>
            </a:r>
            <a:r>
              <a:rPr lang="en-US" dirty="0" err="1">
                <a:latin typeface="Calibri (Headings)"/>
              </a:rPr>
              <a:t>kiến</a:t>
            </a:r>
            <a:r>
              <a:rPr lang="en-US" dirty="0">
                <a:latin typeface="Calibri (Headings)"/>
              </a:rPr>
              <a:t> </a:t>
            </a:r>
            <a:r>
              <a:rPr lang="en-US" dirty="0" err="1">
                <a:latin typeface="Calibri (Headings)"/>
              </a:rPr>
              <a:t>khai</a:t>
            </a:r>
            <a:r>
              <a:rPr lang="en-US" dirty="0">
                <a:latin typeface="Calibri (Headings)"/>
              </a:rPr>
              <a:t> </a:t>
            </a:r>
            <a:r>
              <a:rPr lang="en-US" dirty="0" err="1">
                <a:latin typeface="Calibri (Headings)"/>
              </a:rPr>
              <a:t>thác</a:t>
            </a:r>
            <a:r>
              <a:rPr lang="en-US" dirty="0">
                <a:latin typeface="Calibri (Headings)"/>
              </a:rPr>
              <a:t> </a:t>
            </a:r>
            <a:r>
              <a:rPr lang="en-US" dirty="0" err="1">
                <a:latin typeface="Calibri (Headings)"/>
              </a:rPr>
              <a:t>vào</a:t>
            </a:r>
            <a:r>
              <a:rPr lang="en-US" dirty="0">
                <a:latin typeface="Calibri (Headings)"/>
              </a:rPr>
              <a:t> </a:t>
            </a:r>
            <a:r>
              <a:rPr lang="en-US" dirty="0" err="1">
                <a:latin typeface="Calibri (Headings)"/>
              </a:rPr>
              <a:t>năm</a:t>
            </a:r>
            <a:r>
              <a:rPr lang="en-US" dirty="0">
                <a:latin typeface="Calibri (Headings)"/>
              </a:rPr>
              <a:t> 2020.</a:t>
            </a:r>
          </a:p>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5</a:t>
            </a:fld>
            <a:endParaRPr lang="en-US"/>
          </a:p>
        </p:txBody>
      </p:sp>
    </p:spTree>
    <p:extLst>
      <p:ext uri="{BB962C8B-B14F-4D97-AF65-F5344CB8AC3E}">
        <p14:creationId xmlns:p14="http://schemas.microsoft.com/office/powerpoint/2010/main" val="417938557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lnSpc>
                <a:spcPct val="120000"/>
              </a:lnSpc>
              <a:buFont typeface="Arial" panose="020B0604020202020204" pitchFamily="34" charset="0"/>
              <a:buChar char="•"/>
            </a:pPr>
            <a:r>
              <a:rPr lang="en-US" sz="1200" kern="1200" dirty="0" err="1">
                <a:solidFill>
                  <a:schemeClr val="tx1"/>
                </a:solidFill>
                <a:latin typeface="+mn-lt"/>
                <a:ea typeface="+mn-ea"/>
                <a:cs typeface="+mn-cs"/>
              </a:rPr>
              <a:t>Sân</a:t>
            </a:r>
            <a:r>
              <a:rPr lang="en-US" sz="1200" kern="1200" dirty="0">
                <a:solidFill>
                  <a:schemeClr val="tx1"/>
                </a:solidFill>
                <a:latin typeface="+mn-lt"/>
                <a:ea typeface="+mn-ea"/>
                <a:cs typeface="+mn-cs"/>
              </a:rPr>
              <a:t> bay </a:t>
            </a:r>
            <a:r>
              <a:rPr lang="en-US" sz="1200" kern="1200" dirty="0" err="1">
                <a:solidFill>
                  <a:schemeClr val="tx1"/>
                </a:solidFill>
                <a:latin typeface="+mn-lt"/>
                <a:ea typeface="+mn-ea"/>
                <a:cs typeface="+mn-cs"/>
              </a:rPr>
              <a:t>quốc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tế</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Vinh</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công</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suất</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khai</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thác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thực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tế</a:t>
            </a:r>
            <a:r>
              <a:rPr lang="en-US" sz="1200" kern="1200" dirty="0">
                <a:solidFill>
                  <a:schemeClr val="tx1"/>
                </a:solidFill>
                <a:latin typeface="+mn-lt"/>
                <a:ea typeface="+mn-ea"/>
                <a:cs typeface="+mn-cs"/>
              </a:rPr>
              <a:t> 3 - 4 </a:t>
            </a:r>
            <a:r>
              <a:rPr lang="en-US" sz="1200" kern="1200" dirty="0" err="1">
                <a:solidFill>
                  <a:schemeClr val="tx1"/>
                </a:solidFill>
                <a:latin typeface="+mn-lt"/>
                <a:ea typeface="+mn-ea"/>
                <a:cs typeface="+mn-cs"/>
              </a:rPr>
              <a:t>triệu</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hành</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khách</a:t>
            </a:r>
            <a:r>
              <a:rPr lang="en-US" sz="1200" kern="1200" dirty="0">
                <a:solidFill>
                  <a:schemeClr val="tx1"/>
                </a:solidFill>
                <a:latin typeface="+mn-lt"/>
                <a:ea typeface="+mn-ea"/>
                <a:cs typeface="+mn-cs"/>
              </a:rPr>
              <a:t>/</a:t>
            </a:r>
            <a:r>
              <a:rPr lang="en-US" sz="1200" kern="1200" dirty="0" err="1">
                <a:solidFill>
                  <a:schemeClr val="tx1"/>
                </a:solidFill>
                <a:latin typeface="+mn-lt"/>
                <a:ea typeface="+mn-ea"/>
                <a:cs typeface="+mn-cs"/>
              </a:rPr>
              <a:t>năm</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là</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sân</a:t>
            </a:r>
            <a:r>
              <a:rPr lang="en-US" sz="1200" kern="1200" dirty="0">
                <a:solidFill>
                  <a:schemeClr val="tx1"/>
                </a:solidFill>
                <a:latin typeface="+mn-lt"/>
                <a:ea typeface="+mn-ea"/>
                <a:cs typeface="+mn-cs"/>
              </a:rPr>
              <a:t> bay </a:t>
            </a:r>
            <a:r>
              <a:rPr lang="en-US" sz="1200" kern="1200" dirty="0" err="1">
                <a:solidFill>
                  <a:schemeClr val="tx1"/>
                </a:solidFill>
                <a:latin typeface="+mn-lt"/>
                <a:ea typeface="+mn-ea"/>
                <a:cs typeface="+mn-cs"/>
              </a:rPr>
              <a:t>chính</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của</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khu</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vực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Bắc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Trung</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Bộ</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là</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một</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trong</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các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sân</a:t>
            </a:r>
            <a:r>
              <a:rPr lang="en-US" sz="1200" kern="1200" dirty="0">
                <a:solidFill>
                  <a:schemeClr val="tx1"/>
                </a:solidFill>
                <a:latin typeface="+mn-lt"/>
                <a:ea typeface="+mn-ea"/>
                <a:cs typeface="+mn-cs"/>
              </a:rPr>
              <a:t> bay </a:t>
            </a:r>
            <a:r>
              <a:rPr lang="en-US" sz="1200" kern="1200" dirty="0" err="1">
                <a:solidFill>
                  <a:schemeClr val="tx1"/>
                </a:solidFill>
                <a:latin typeface="+mn-lt"/>
                <a:ea typeface="+mn-ea"/>
                <a:cs typeface="+mn-cs"/>
              </a:rPr>
              <a:t>của</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nước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được</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trang</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bị</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hệ</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thống</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hiện</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đại</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và</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thiết</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kế</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đẹp</a:t>
            </a:r>
            <a:r>
              <a:rPr lang="en-US" sz="1200" kern="1200" dirty="0">
                <a:solidFill>
                  <a:schemeClr val="tx1"/>
                </a:solidFill>
                <a:latin typeface="+mn-lt"/>
                <a:ea typeface="+mn-ea"/>
                <a:cs typeface="+mn-cs"/>
              </a:rPr>
              <a:t>.</a:t>
            </a:r>
          </a:p>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6</a:t>
            </a:fld>
            <a:endParaRPr lang="en-US"/>
          </a:p>
        </p:txBody>
      </p:sp>
    </p:spTree>
    <p:extLst>
      <p:ext uri="{BB962C8B-B14F-4D97-AF65-F5344CB8AC3E}">
        <p14:creationId xmlns:p14="http://schemas.microsoft.com/office/powerpoint/2010/main" val="29455944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lgn="just">
              <a:lnSpc>
                <a:spcPct val="100000"/>
              </a:lnSpc>
              <a:buFont typeface="Arial" panose="020B0604020202020204" pitchFamily="34" charset="0"/>
              <a:buChar char="•"/>
            </a:pPr>
            <a:r>
              <a:rPr lang="en-US" sz="1200" dirty="0">
                <a:solidFill>
                  <a:srgbClr val="0070C0"/>
                </a:solidFill>
              </a:rPr>
              <a:t>419 km </a:t>
            </a:r>
            <a:r>
              <a:rPr lang="en-US" sz="1200" dirty="0" err="1">
                <a:solidFill>
                  <a:srgbClr val="0070C0"/>
                </a:solidFill>
              </a:rPr>
              <a:t>đường</a:t>
            </a:r>
            <a:r>
              <a:rPr lang="en-US" sz="1200" dirty="0">
                <a:solidFill>
                  <a:srgbClr val="0070C0"/>
                </a:solidFill>
              </a:rPr>
              <a:t> </a:t>
            </a:r>
            <a:r>
              <a:rPr lang="en-US" sz="1200" dirty="0" err="1">
                <a:solidFill>
                  <a:srgbClr val="0070C0"/>
                </a:solidFill>
              </a:rPr>
              <a:t>biên</a:t>
            </a:r>
            <a:r>
              <a:rPr lang="en-US" sz="1200" dirty="0">
                <a:solidFill>
                  <a:srgbClr val="0070C0"/>
                </a:solidFill>
              </a:rPr>
              <a:t> </a:t>
            </a:r>
            <a:r>
              <a:rPr lang="en-US" sz="1200" dirty="0" err="1">
                <a:solidFill>
                  <a:srgbClr val="0070C0"/>
                </a:solidFill>
              </a:rPr>
              <a:t>giới</a:t>
            </a:r>
            <a:r>
              <a:rPr lang="en-US" sz="1200" dirty="0">
                <a:solidFill>
                  <a:srgbClr val="0070C0"/>
                </a:solidFill>
              </a:rPr>
              <a:t> </a:t>
            </a:r>
            <a:r>
              <a:rPr lang="en-US" sz="1200" dirty="0" err="1">
                <a:solidFill>
                  <a:srgbClr val="0070C0"/>
                </a:solidFill>
              </a:rPr>
              <a:t>trên</a:t>
            </a:r>
            <a:r>
              <a:rPr lang="en-US" sz="1200" dirty="0">
                <a:solidFill>
                  <a:srgbClr val="0070C0"/>
                </a:solidFill>
              </a:rPr>
              <a:t> </a:t>
            </a:r>
            <a:r>
              <a:rPr lang="en-US" sz="1200" dirty="0" err="1">
                <a:solidFill>
                  <a:srgbClr val="0070C0"/>
                </a:solidFill>
              </a:rPr>
              <a:t>bộ</a:t>
            </a:r>
            <a:r>
              <a:rPr lang="en-US" sz="1200" dirty="0">
                <a:solidFill>
                  <a:srgbClr val="0070C0"/>
                </a:solidFill>
              </a:rPr>
              <a:t> </a:t>
            </a:r>
            <a:r>
              <a:rPr lang="en-US" sz="1200" dirty="0" err="1">
                <a:solidFill>
                  <a:srgbClr val="0070C0"/>
                </a:solidFill>
              </a:rPr>
              <a:t>với</a:t>
            </a:r>
            <a:r>
              <a:rPr lang="en-US" sz="1200" dirty="0">
                <a:solidFill>
                  <a:srgbClr val="0070C0"/>
                </a:solidFill>
              </a:rPr>
              <a:t> </a:t>
            </a:r>
            <a:r>
              <a:rPr lang="en-US" sz="1200" dirty="0" err="1">
                <a:solidFill>
                  <a:srgbClr val="0070C0"/>
                </a:solidFill>
              </a:rPr>
              <a:t>nước</a:t>
            </a:r>
            <a:r>
              <a:rPr lang="en-US" sz="1200" dirty="0">
                <a:solidFill>
                  <a:srgbClr val="0070C0"/>
                </a:solidFill>
              </a:rPr>
              <a:t> CHDCND </a:t>
            </a:r>
            <a:r>
              <a:rPr lang="en-US" sz="1200" dirty="0" err="1">
                <a:solidFill>
                  <a:srgbClr val="0070C0"/>
                </a:solidFill>
              </a:rPr>
              <a:t>Lào</a:t>
            </a:r>
            <a:r>
              <a:rPr lang="en-US" sz="1200" dirty="0">
                <a:solidFill>
                  <a:srgbClr val="0070C0"/>
                </a:solidFill>
              </a:rPr>
              <a:t> (</a:t>
            </a:r>
            <a:r>
              <a:rPr lang="en-US" sz="1200" dirty="0" err="1">
                <a:solidFill>
                  <a:srgbClr val="0070C0"/>
                </a:solidFill>
              </a:rPr>
              <a:t>dài</a:t>
            </a:r>
            <a:r>
              <a:rPr lang="en-US" sz="1200" dirty="0">
                <a:solidFill>
                  <a:srgbClr val="0070C0"/>
                </a:solidFill>
              </a:rPr>
              <a:t> </a:t>
            </a:r>
            <a:r>
              <a:rPr lang="en-US" sz="1200" dirty="0" err="1">
                <a:solidFill>
                  <a:srgbClr val="0070C0"/>
                </a:solidFill>
              </a:rPr>
              <a:t>nhất</a:t>
            </a:r>
            <a:r>
              <a:rPr lang="en-US" sz="1200" dirty="0">
                <a:solidFill>
                  <a:srgbClr val="0070C0"/>
                </a:solidFill>
              </a:rPr>
              <a:t> </a:t>
            </a:r>
            <a:r>
              <a:rPr lang="en-US" sz="1200" dirty="0" err="1">
                <a:solidFill>
                  <a:srgbClr val="0070C0"/>
                </a:solidFill>
              </a:rPr>
              <a:t>cả</a:t>
            </a:r>
            <a:r>
              <a:rPr lang="en-US" sz="1200" dirty="0">
                <a:solidFill>
                  <a:srgbClr val="0070C0"/>
                </a:solidFill>
              </a:rPr>
              <a:t> </a:t>
            </a:r>
            <a:r>
              <a:rPr lang="en-US" sz="1200" dirty="0" err="1">
                <a:solidFill>
                  <a:srgbClr val="0070C0"/>
                </a:solidFill>
              </a:rPr>
              <a:t>nước</a:t>
            </a:r>
            <a:r>
              <a:rPr lang="en-US" sz="1200" dirty="0">
                <a:solidFill>
                  <a:srgbClr val="0070C0"/>
                </a:solidFill>
              </a:rPr>
              <a:t>), </a:t>
            </a:r>
          </a:p>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7</a:t>
            </a:fld>
            <a:endParaRPr lang="en-US"/>
          </a:p>
        </p:txBody>
      </p:sp>
    </p:spTree>
    <p:extLst>
      <p:ext uri="{BB962C8B-B14F-4D97-AF65-F5344CB8AC3E}">
        <p14:creationId xmlns:p14="http://schemas.microsoft.com/office/powerpoint/2010/main" val="19660902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lgn="just">
              <a:lnSpc>
                <a:spcPct val="100000"/>
              </a:lnSpc>
              <a:buFont typeface="Arial" panose="020B0604020202020204" pitchFamily="34" charset="0"/>
              <a:buChar char="•"/>
            </a:pPr>
            <a:r>
              <a:rPr lang="en-US" sz="1200" dirty="0">
                <a:solidFill>
                  <a:srgbClr val="0070C0"/>
                </a:solidFill>
              </a:rPr>
              <a:t>419 km </a:t>
            </a:r>
            <a:r>
              <a:rPr lang="en-US" sz="1200" dirty="0" err="1">
                <a:solidFill>
                  <a:srgbClr val="0070C0"/>
                </a:solidFill>
              </a:rPr>
              <a:t>đường</a:t>
            </a:r>
            <a:r>
              <a:rPr lang="en-US" sz="1200" dirty="0">
                <a:solidFill>
                  <a:srgbClr val="0070C0"/>
                </a:solidFill>
              </a:rPr>
              <a:t> </a:t>
            </a:r>
            <a:r>
              <a:rPr lang="en-US" sz="1200" dirty="0" err="1">
                <a:solidFill>
                  <a:srgbClr val="0070C0"/>
                </a:solidFill>
              </a:rPr>
              <a:t>biên</a:t>
            </a:r>
            <a:r>
              <a:rPr lang="en-US" sz="1200" dirty="0">
                <a:solidFill>
                  <a:srgbClr val="0070C0"/>
                </a:solidFill>
              </a:rPr>
              <a:t> </a:t>
            </a:r>
            <a:r>
              <a:rPr lang="en-US" sz="1200" dirty="0" err="1">
                <a:solidFill>
                  <a:srgbClr val="0070C0"/>
                </a:solidFill>
              </a:rPr>
              <a:t>giới</a:t>
            </a:r>
            <a:r>
              <a:rPr lang="en-US" sz="1200" dirty="0">
                <a:solidFill>
                  <a:srgbClr val="0070C0"/>
                </a:solidFill>
              </a:rPr>
              <a:t> </a:t>
            </a:r>
            <a:r>
              <a:rPr lang="en-US" sz="1200" dirty="0" err="1">
                <a:solidFill>
                  <a:srgbClr val="0070C0"/>
                </a:solidFill>
              </a:rPr>
              <a:t>trên</a:t>
            </a:r>
            <a:r>
              <a:rPr lang="en-US" sz="1200" dirty="0">
                <a:solidFill>
                  <a:srgbClr val="0070C0"/>
                </a:solidFill>
              </a:rPr>
              <a:t> </a:t>
            </a:r>
            <a:r>
              <a:rPr lang="en-US" sz="1200" dirty="0" err="1">
                <a:solidFill>
                  <a:srgbClr val="0070C0"/>
                </a:solidFill>
              </a:rPr>
              <a:t>bộ</a:t>
            </a:r>
            <a:r>
              <a:rPr lang="en-US" sz="1200" dirty="0">
                <a:solidFill>
                  <a:srgbClr val="0070C0"/>
                </a:solidFill>
              </a:rPr>
              <a:t> </a:t>
            </a:r>
            <a:r>
              <a:rPr lang="en-US" sz="1200" dirty="0" err="1">
                <a:solidFill>
                  <a:srgbClr val="0070C0"/>
                </a:solidFill>
              </a:rPr>
              <a:t>với</a:t>
            </a:r>
            <a:r>
              <a:rPr lang="en-US" sz="1200" dirty="0">
                <a:solidFill>
                  <a:srgbClr val="0070C0"/>
                </a:solidFill>
              </a:rPr>
              <a:t> </a:t>
            </a:r>
            <a:r>
              <a:rPr lang="en-US" sz="1200" dirty="0" err="1">
                <a:solidFill>
                  <a:srgbClr val="0070C0"/>
                </a:solidFill>
              </a:rPr>
              <a:t>nước</a:t>
            </a:r>
            <a:r>
              <a:rPr lang="en-US" sz="1200" dirty="0">
                <a:solidFill>
                  <a:srgbClr val="0070C0"/>
                </a:solidFill>
              </a:rPr>
              <a:t> CHDCND </a:t>
            </a:r>
            <a:r>
              <a:rPr lang="en-US" sz="1200" dirty="0" err="1">
                <a:solidFill>
                  <a:srgbClr val="0070C0"/>
                </a:solidFill>
              </a:rPr>
              <a:t>Lào</a:t>
            </a:r>
            <a:r>
              <a:rPr lang="en-US" sz="1200" dirty="0">
                <a:solidFill>
                  <a:srgbClr val="0070C0"/>
                </a:solidFill>
              </a:rPr>
              <a:t> (</a:t>
            </a:r>
            <a:r>
              <a:rPr lang="en-US" sz="1200" dirty="0" err="1">
                <a:solidFill>
                  <a:srgbClr val="0070C0"/>
                </a:solidFill>
              </a:rPr>
              <a:t>dài</a:t>
            </a:r>
            <a:r>
              <a:rPr lang="en-US" sz="1200" dirty="0">
                <a:solidFill>
                  <a:srgbClr val="0070C0"/>
                </a:solidFill>
              </a:rPr>
              <a:t> </a:t>
            </a:r>
            <a:r>
              <a:rPr lang="en-US" sz="1200" dirty="0" err="1">
                <a:solidFill>
                  <a:srgbClr val="0070C0"/>
                </a:solidFill>
              </a:rPr>
              <a:t>nhất</a:t>
            </a:r>
            <a:r>
              <a:rPr lang="en-US" sz="1200" dirty="0">
                <a:solidFill>
                  <a:srgbClr val="0070C0"/>
                </a:solidFill>
              </a:rPr>
              <a:t> </a:t>
            </a:r>
            <a:r>
              <a:rPr lang="en-US" sz="1200" dirty="0" err="1">
                <a:solidFill>
                  <a:srgbClr val="0070C0"/>
                </a:solidFill>
              </a:rPr>
              <a:t>cả</a:t>
            </a:r>
            <a:r>
              <a:rPr lang="en-US" sz="1200" dirty="0">
                <a:solidFill>
                  <a:srgbClr val="0070C0"/>
                </a:solidFill>
              </a:rPr>
              <a:t> </a:t>
            </a:r>
            <a:r>
              <a:rPr lang="en-US" sz="1200" dirty="0" err="1">
                <a:solidFill>
                  <a:srgbClr val="0070C0"/>
                </a:solidFill>
              </a:rPr>
              <a:t>nước</a:t>
            </a:r>
            <a:r>
              <a:rPr lang="en-US" sz="1200" dirty="0">
                <a:solidFill>
                  <a:srgbClr val="0070C0"/>
                </a:solidFill>
              </a:rPr>
              <a:t>), </a:t>
            </a:r>
          </a:p>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8</a:t>
            </a:fld>
            <a:endParaRPr lang="en-US"/>
          </a:p>
        </p:txBody>
      </p:sp>
    </p:spTree>
    <p:extLst>
      <p:ext uri="{BB962C8B-B14F-4D97-AF65-F5344CB8AC3E}">
        <p14:creationId xmlns:p14="http://schemas.microsoft.com/office/powerpoint/2010/main" val="14368644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lgn="just">
              <a:lnSpc>
                <a:spcPct val="100000"/>
              </a:lnSpc>
              <a:buFont typeface="Arial" panose="020B0604020202020204" pitchFamily="34" charset="0"/>
              <a:buChar char="•"/>
            </a:pPr>
            <a:r>
              <a:rPr lang="en-US" sz="1200" dirty="0">
                <a:solidFill>
                  <a:srgbClr val="0070C0"/>
                </a:solidFill>
              </a:rPr>
              <a:t>419 km </a:t>
            </a:r>
            <a:r>
              <a:rPr lang="en-US" sz="1200" dirty="0" err="1">
                <a:solidFill>
                  <a:srgbClr val="0070C0"/>
                </a:solidFill>
              </a:rPr>
              <a:t>đường</a:t>
            </a:r>
            <a:r>
              <a:rPr lang="en-US" sz="1200" dirty="0">
                <a:solidFill>
                  <a:srgbClr val="0070C0"/>
                </a:solidFill>
              </a:rPr>
              <a:t> </a:t>
            </a:r>
            <a:r>
              <a:rPr lang="en-US" sz="1200" dirty="0" err="1">
                <a:solidFill>
                  <a:srgbClr val="0070C0"/>
                </a:solidFill>
              </a:rPr>
              <a:t>biên</a:t>
            </a:r>
            <a:r>
              <a:rPr lang="en-US" sz="1200" dirty="0">
                <a:solidFill>
                  <a:srgbClr val="0070C0"/>
                </a:solidFill>
              </a:rPr>
              <a:t> </a:t>
            </a:r>
            <a:r>
              <a:rPr lang="en-US" sz="1200" dirty="0" err="1">
                <a:solidFill>
                  <a:srgbClr val="0070C0"/>
                </a:solidFill>
              </a:rPr>
              <a:t>giới</a:t>
            </a:r>
            <a:r>
              <a:rPr lang="en-US" sz="1200" dirty="0">
                <a:solidFill>
                  <a:srgbClr val="0070C0"/>
                </a:solidFill>
              </a:rPr>
              <a:t> </a:t>
            </a:r>
            <a:r>
              <a:rPr lang="en-US" sz="1200" dirty="0" err="1">
                <a:solidFill>
                  <a:srgbClr val="0070C0"/>
                </a:solidFill>
              </a:rPr>
              <a:t>trên</a:t>
            </a:r>
            <a:r>
              <a:rPr lang="en-US" sz="1200" dirty="0">
                <a:solidFill>
                  <a:srgbClr val="0070C0"/>
                </a:solidFill>
              </a:rPr>
              <a:t> </a:t>
            </a:r>
            <a:r>
              <a:rPr lang="en-US" sz="1200" dirty="0" err="1">
                <a:solidFill>
                  <a:srgbClr val="0070C0"/>
                </a:solidFill>
              </a:rPr>
              <a:t>bộ</a:t>
            </a:r>
            <a:r>
              <a:rPr lang="en-US" sz="1200" dirty="0">
                <a:solidFill>
                  <a:srgbClr val="0070C0"/>
                </a:solidFill>
              </a:rPr>
              <a:t> </a:t>
            </a:r>
            <a:r>
              <a:rPr lang="en-US" sz="1200" dirty="0" err="1">
                <a:solidFill>
                  <a:srgbClr val="0070C0"/>
                </a:solidFill>
              </a:rPr>
              <a:t>với</a:t>
            </a:r>
            <a:r>
              <a:rPr lang="en-US" sz="1200" dirty="0">
                <a:solidFill>
                  <a:srgbClr val="0070C0"/>
                </a:solidFill>
              </a:rPr>
              <a:t> </a:t>
            </a:r>
            <a:r>
              <a:rPr lang="en-US" sz="1200" dirty="0" err="1">
                <a:solidFill>
                  <a:srgbClr val="0070C0"/>
                </a:solidFill>
              </a:rPr>
              <a:t>nước</a:t>
            </a:r>
            <a:r>
              <a:rPr lang="en-US" sz="1200" dirty="0">
                <a:solidFill>
                  <a:srgbClr val="0070C0"/>
                </a:solidFill>
              </a:rPr>
              <a:t> CHDCND </a:t>
            </a:r>
            <a:r>
              <a:rPr lang="en-US" sz="1200" dirty="0" err="1">
                <a:solidFill>
                  <a:srgbClr val="0070C0"/>
                </a:solidFill>
              </a:rPr>
              <a:t>Lào</a:t>
            </a:r>
            <a:r>
              <a:rPr lang="en-US" sz="1200" dirty="0">
                <a:solidFill>
                  <a:srgbClr val="0070C0"/>
                </a:solidFill>
              </a:rPr>
              <a:t> (</a:t>
            </a:r>
            <a:r>
              <a:rPr lang="en-US" sz="1200" dirty="0" err="1">
                <a:solidFill>
                  <a:srgbClr val="0070C0"/>
                </a:solidFill>
              </a:rPr>
              <a:t>dài</a:t>
            </a:r>
            <a:r>
              <a:rPr lang="en-US" sz="1200" dirty="0">
                <a:solidFill>
                  <a:srgbClr val="0070C0"/>
                </a:solidFill>
              </a:rPr>
              <a:t> </a:t>
            </a:r>
            <a:r>
              <a:rPr lang="en-US" sz="1200" dirty="0" err="1">
                <a:solidFill>
                  <a:srgbClr val="0070C0"/>
                </a:solidFill>
              </a:rPr>
              <a:t>nhất</a:t>
            </a:r>
            <a:r>
              <a:rPr lang="en-US" sz="1200" dirty="0">
                <a:solidFill>
                  <a:srgbClr val="0070C0"/>
                </a:solidFill>
              </a:rPr>
              <a:t> </a:t>
            </a:r>
            <a:r>
              <a:rPr lang="en-US" sz="1200" dirty="0" err="1">
                <a:solidFill>
                  <a:srgbClr val="0070C0"/>
                </a:solidFill>
              </a:rPr>
              <a:t>cả</a:t>
            </a:r>
            <a:r>
              <a:rPr lang="en-US" sz="1200" dirty="0">
                <a:solidFill>
                  <a:srgbClr val="0070C0"/>
                </a:solidFill>
              </a:rPr>
              <a:t> </a:t>
            </a:r>
            <a:r>
              <a:rPr lang="en-US" sz="1200" dirty="0" err="1">
                <a:solidFill>
                  <a:srgbClr val="0070C0"/>
                </a:solidFill>
              </a:rPr>
              <a:t>nước</a:t>
            </a:r>
            <a:r>
              <a:rPr lang="en-US" sz="1200" dirty="0">
                <a:solidFill>
                  <a:srgbClr val="0070C0"/>
                </a:solidFill>
              </a:rPr>
              <a:t>), </a:t>
            </a:r>
          </a:p>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9</a:t>
            </a:fld>
            <a:endParaRPr lang="en-US"/>
          </a:p>
        </p:txBody>
      </p:sp>
    </p:spTree>
    <p:extLst>
      <p:ext uri="{BB962C8B-B14F-4D97-AF65-F5344CB8AC3E}">
        <p14:creationId xmlns:p14="http://schemas.microsoft.com/office/powerpoint/2010/main" val="85772339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lnSpc>
                <a:spcPct val="110000"/>
              </a:lnSpc>
            </a:pPr>
            <a:r>
              <a:rPr lang="nb-NO" dirty="0"/>
              <a:t>Xây dựng và Phát triển KKT Đông Nam thành khu kinh tế tổng hợp đa dạng, đa chức năng và được kỳ vọng đây là trung tâm giao thương quốc tế, cửa ngõ quan trọng của vùng Trung, thượng Lào, Đông Bắc Thái Lan và miền trung Việt Nam. </a:t>
            </a:r>
          </a:p>
          <a:p>
            <a:pPr algn="just">
              <a:lnSpc>
                <a:spcPct val="110000"/>
              </a:lnSpc>
            </a:pPr>
            <a:r>
              <a:rPr lang="nb-NO" dirty="0"/>
              <a:t>Đây là trung tâm đô thị lớn, văn minh, kiến trúc tiên tiến, địa bàn đột phá của Nghệ An; </a:t>
            </a:r>
          </a:p>
          <a:p>
            <a:pPr algn="just">
              <a:lnSpc>
                <a:spcPct val="110000"/>
              </a:lnSpc>
            </a:pPr>
            <a:r>
              <a:rPr lang="nb-NO" dirty="0"/>
              <a:t>Là cực phát triển quan trọng, trung tâm giao thương – công nghiệp – du lịch – thương mại và cảng biển lớn của vùng Bắc Trung Bộ.</a:t>
            </a:r>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10</a:t>
            </a:fld>
            <a:endParaRPr lang="en-US"/>
          </a:p>
        </p:txBody>
      </p:sp>
    </p:spTree>
    <p:extLst>
      <p:ext uri="{BB962C8B-B14F-4D97-AF65-F5344CB8AC3E}">
        <p14:creationId xmlns:p14="http://schemas.microsoft.com/office/powerpoint/2010/main" val="89228240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lgn="just">
              <a:lnSpc>
                <a:spcPct val="100000"/>
              </a:lnSpc>
              <a:buFont typeface="Arial" panose="020B0604020202020204" pitchFamily="34" charset="0"/>
              <a:buChar char="•"/>
            </a:pPr>
            <a:r>
              <a:rPr lang="en-US" sz="1200" dirty="0">
                <a:solidFill>
                  <a:srgbClr val="0070C0"/>
                </a:solidFill>
              </a:rPr>
              <a:t>419 km </a:t>
            </a:r>
            <a:r>
              <a:rPr lang="en-US" sz="1200" dirty="0" err="1">
                <a:solidFill>
                  <a:srgbClr val="0070C0"/>
                </a:solidFill>
              </a:rPr>
              <a:t>đường</a:t>
            </a:r>
            <a:r>
              <a:rPr lang="en-US" sz="1200" dirty="0">
                <a:solidFill>
                  <a:srgbClr val="0070C0"/>
                </a:solidFill>
              </a:rPr>
              <a:t> </a:t>
            </a:r>
            <a:r>
              <a:rPr lang="en-US" sz="1200" dirty="0" err="1">
                <a:solidFill>
                  <a:srgbClr val="0070C0"/>
                </a:solidFill>
              </a:rPr>
              <a:t>biên</a:t>
            </a:r>
            <a:r>
              <a:rPr lang="en-US" sz="1200" dirty="0">
                <a:solidFill>
                  <a:srgbClr val="0070C0"/>
                </a:solidFill>
              </a:rPr>
              <a:t> </a:t>
            </a:r>
            <a:r>
              <a:rPr lang="en-US" sz="1200" dirty="0" err="1">
                <a:solidFill>
                  <a:srgbClr val="0070C0"/>
                </a:solidFill>
              </a:rPr>
              <a:t>giới</a:t>
            </a:r>
            <a:r>
              <a:rPr lang="en-US" sz="1200" dirty="0">
                <a:solidFill>
                  <a:srgbClr val="0070C0"/>
                </a:solidFill>
              </a:rPr>
              <a:t> </a:t>
            </a:r>
            <a:r>
              <a:rPr lang="en-US" sz="1200" dirty="0" err="1">
                <a:solidFill>
                  <a:srgbClr val="0070C0"/>
                </a:solidFill>
              </a:rPr>
              <a:t>trên</a:t>
            </a:r>
            <a:r>
              <a:rPr lang="en-US" sz="1200" dirty="0">
                <a:solidFill>
                  <a:srgbClr val="0070C0"/>
                </a:solidFill>
              </a:rPr>
              <a:t> </a:t>
            </a:r>
            <a:r>
              <a:rPr lang="en-US" sz="1200" dirty="0" err="1">
                <a:solidFill>
                  <a:srgbClr val="0070C0"/>
                </a:solidFill>
              </a:rPr>
              <a:t>bộ</a:t>
            </a:r>
            <a:r>
              <a:rPr lang="en-US" sz="1200" dirty="0">
                <a:solidFill>
                  <a:srgbClr val="0070C0"/>
                </a:solidFill>
              </a:rPr>
              <a:t> </a:t>
            </a:r>
            <a:r>
              <a:rPr lang="en-US" sz="1200" dirty="0" err="1">
                <a:solidFill>
                  <a:srgbClr val="0070C0"/>
                </a:solidFill>
              </a:rPr>
              <a:t>với</a:t>
            </a:r>
            <a:r>
              <a:rPr lang="en-US" sz="1200" dirty="0">
                <a:solidFill>
                  <a:srgbClr val="0070C0"/>
                </a:solidFill>
              </a:rPr>
              <a:t> </a:t>
            </a:r>
            <a:r>
              <a:rPr lang="en-US" sz="1200" dirty="0" err="1">
                <a:solidFill>
                  <a:srgbClr val="0070C0"/>
                </a:solidFill>
              </a:rPr>
              <a:t>nước</a:t>
            </a:r>
            <a:r>
              <a:rPr lang="en-US" sz="1200" dirty="0">
                <a:solidFill>
                  <a:srgbClr val="0070C0"/>
                </a:solidFill>
              </a:rPr>
              <a:t> CHDCND </a:t>
            </a:r>
            <a:r>
              <a:rPr lang="en-US" sz="1200" dirty="0" err="1">
                <a:solidFill>
                  <a:srgbClr val="0070C0"/>
                </a:solidFill>
              </a:rPr>
              <a:t>Lào</a:t>
            </a:r>
            <a:r>
              <a:rPr lang="en-US" sz="1200" dirty="0">
                <a:solidFill>
                  <a:srgbClr val="0070C0"/>
                </a:solidFill>
              </a:rPr>
              <a:t> (</a:t>
            </a:r>
            <a:r>
              <a:rPr lang="en-US" sz="1200" dirty="0" err="1">
                <a:solidFill>
                  <a:srgbClr val="0070C0"/>
                </a:solidFill>
              </a:rPr>
              <a:t>dài</a:t>
            </a:r>
            <a:r>
              <a:rPr lang="en-US" sz="1200" dirty="0">
                <a:solidFill>
                  <a:srgbClr val="0070C0"/>
                </a:solidFill>
              </a:rPr>
              <a:t> </a:t>
            </a:r>
            <a:r>
              <a:rPr lang="en-US" sz="1200" dirty="0" err="1">
                <a:solidFill>
                  <a:srgbClr val="0070C0"/>
                </a:solidFill>
              </a:rPr>
              <a:t>nhất</a:t>
            </a:r>
            <a:r>
              <a:rPr lang="en-US" sz="1200" dirty="0">
                <a:solidFill>
                  <a:srgbClr val="0070C0"/>
                </a:solidFill>
              </a:rPr>
              <a:t> </a:t>
            </a:r>
            <a:r>
              <a:rPr lang="en-US" sz="1200" dirty="0" err="1">
                <a:solidFill>
                  <a:srgbClr val="0070C0"/>
                </a:solidFill>
              </a:rPr>
              <a:t>cả</a:t>
            </a:r>
            <a:r>
              <a:rPr lang="en-US" sz="1200" dirty="0">
                <a:solidFill>
                  <a:srgbClr val="0070C0"/>
                </a:solidFill>
              </a:rPr>
              <a:t> </a:t>
            </a:r>
            <a:r>
              <a:rPr lang="en-US" sz="1200" dirty="0" err="1">
                <a:solidFill>
                  <a:srgbClr val="0070C0"/>
                </a:solidFill>
              </a:rPr>
              <a:t>nước</a:t>
            </a:r>
            <a:r>
              <a:rPr lang="en-US" sz="1200" dirty="0">
                <a:solidFill>
                  <a:srgbClr val="0070C0"/>
                </a:solidFill>
              </a:rPr>
              <a:t>), </a:t>
            </a:r>
          </a:p>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11</a:t>
            </a:fld>
            <a:endParaRPr lang="en-US"/>
          </a:p>
        </p:txBody>
      </p:sp>
    </p:spTree>
    <p:extLst>
      <p:ext uri="{BB962C8B-B14F-4D97-AF65-F5344CB8AC3E}">
        <p14:creationId xmlns:p14="http://schemas.microsoft.com/office/powerpoint/2010/main" val="38129015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2B5274C-32B3-4857-81A6-74F2C81ABFB1}" type="slidenum">
              <a:rPr lang="en-US" smtClean="0"/>
              <a:pPr/>
              <a:t>12</a:t>
            </a:fld>
            <a:endParaRPr lang="en-US"/>
          </a:p>
        </p:txBody>
      </p:sp>
    </p:spTree>
    <p:extLst>
      <p:ext uri="{BB962C8B-B14F-4D97-AF65-F5344CB8AC3E}">
        <p14:creationId xmlns:p14="http://schemas.microsoft.com/office/powerpoint/2010/main" val="18302699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gif"/><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7" name="Date Placeholder 6"/>
          <p:cNvSpPr>
            <a:spLocks noGrp="1"/>
          </p:cNvSpPr>
          <p:nvPr>
            <p:ph type="dt" sz="half" idx="10"/>
          </p:nvPr>
        </p:nvSpPr>
        <p:spPr/>
        <p:txBody>
          <a:bodyPr/>
          <a:lstStyle>
            <a:lvl1pPr>
              <a:defRPr>
                <a:solidFill>
                  <a:srgbClr val="FFFFFF">
                    <a:alpha val="75000"/>
                  </a:srgbClr>
                </a:solidFill>
              </a:defRPr>
            </a:lvl1pPr>
          </a:lstStyle>
          <a:p>
            <a:fld id="{1D8BD707-D9CF-40AE-B4C6-C98DA3205C09}" type="datetimeFigureOut">
              <a:rPr lang="en-US" smtClean="0"/>
              <a:pPr/>
              <a:t>4/13/2021</a:t>
            </a:fld>
            <a:endParaRPr lang="en-US"/>
          </a:p>
        </p:txBody>
      </p:sp>
      <p:sp>
        <p:nvSpPr>
          <p:cNvPr id="8" name="Footer Placeholder 7"/>
          <p:cNvSpPr>
            <a:spLocks noGrp="1"/>
          </p:cNvSpPr>
          <p:nvPr>
            <p:ph type="ftr" sz="quarter" idx="11"/>
          </p:nvPr>
        </p:nvSpPr>
        <p:spPr/>
        <p:txBody>
          <a:bodyPr/>
          <a:lstStyle>
            <a:lvl1pPr>
              <a:defRPr>
                <a:solidFill>
                  <a:srgbClr val="FFFFFF">
                    <a:alpha val="75000"/>
                  </a:srgbClr>
                </a:solidFill>
              </a:defRPr>
            </a:lvl1pPr>
          </a:lstStyle>
          <a:p>
            <a:endParaRPr lang="en-US"/>
          </a:p>
        </p:txBody>
      </p:sp>
      <p:sp>
        <p:nvSpPr>
          <p:cNvPr id="9" name="Slide Number Placeholder 8"/>
          <p:cNvSpPr>
            <a:spLocks noGrp="1"/>
          </p:cNvSpPr>
          <p:nvPr>
            <p:ph type="sldNum" sz="quarter" idx="12"/>
          </p:nvPr>
        </p:nvSpPr>
        <p:spPr/>
        <p:txBody>
          <a:bodyPr/>
          <a:lstStyle>
            <a:lvl1pPr>
              <a:defRPr>
                <a:solidFill>
                  <a:srgbClr val="FFFFFF">
                    <a:alpha val="20000"/>
                  </a:srgb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204365428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1D8BD707-D9CF-40AE-B4C6-C98DA3205C09}" type="datetimeFigureOut">
              <a:rPr lang="en-US" smtClean="0"/>
              <a:pPr/>
              <a:t>4/13/2021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9575181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4/13/2021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94826439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507492" y="1993392"/>
            <a:ext cx="3806190" cy="3767328"/>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757738" y="1993392"/>
            <a:ext cx="3806190" cy="3767328"/>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1D8BD707-D9CF-40AE-B4C6-C98DA3205C09}" type="datetimeFigureOut">
              <a:rPr lang="en-US" smtClean="0"/>
              <a:pPr/>
              <a:t>4/13/2021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3905274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507492" y="2032000"/>
            <a:ext cx="3806190" cy="723400"/>
          </a:xfrm>
        </p:spPr>
        <p:txBody>
          <a:bodyPr anchor="ctr">
            <a:normAutofit/>
          </a:bodyPr>
          <a:lstStyle>
            <a:lvl1pPr marL="0" indent="0">
              <a:spcBef>
                <a:spcPts val="0"/>
              </a:spcBef>
              <a:buNone/>
              <a:defRPr sz="2000" b="0" cap="all" baseline="0">
                <a:solidFill>
                  <a:schemeClr val="tx1">
                    <a:lumMod val="85000"/>
                    <a:lumOff val="15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507492" y="2736150"/>
            <a:ext cx="3806190" cy="3200400"/>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766310" y="2029968"/>
            <a:ext cx="3806190" cy="722376"/>
          </a:xfrm>
        </p:spPr>
        <p:txBody>
          <a:bodyPr anchor="ctr">
            <a:normAutofit/>
          </a:bodyPr>
          <a:lstStyle>
            <a:lvl1pPr marL="0" indent="0">
              <a:spcBef>
                <a:spcPts val="0"/>
              </a:spcBef>
              <a:buNone/>
              <a:defRPr sz="2000" b="0" cap="all" baseline="0">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766310" y="2734056"/>
            <a:ext cx="3806190" cy="3200400"/>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1D8BD707-D9CF-40AE-B4C6-C98DA3205C09}" type="datetimeFigureOut">
              <a:rPr lang="en-US" smtClean="0"/>
              <a:pPr/>
              <a:t>4/13/2021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03897673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1D8BD707-D9CF-40AE-B4C6-C98DA3205C09}" type="datetimeFigureOut">
              <a:rPr lang="en-US" smtClean="0"/>
              <a:pPr/>
              <a:t>4/13/2021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58328825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lank">
    <p:bg>
      <p:bgPr>
        <a:blipFill dpi="0" rotWithShape="1">
          <a:blip r:embed="rId2">
            <a:alphaModFix amt="10000"/>
            <a:lum/>
          </a:blip>
          <a:srcRect/>
          <a:stretch>
            <a:fillRect t="-17000" b="-17000"/>
          </a:stretch>
        </a:blip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4/13/2021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
        <p:nvSpPr>
          <p:cNvPr id="5" name="Rectangle 4"/>
          <p:cNvSpPr/>
          <p:nvPr userDrawn="1"/>
        </p:nvSpPr>
        <p:spPr>
          <a:xfrm>
            <a:off x="0" y="152400"/>
            <a:ext cx="9144000" cy="762000"/>
          </a:xfrm>
          <a:prstGeom prst="rect">
            <a:avLst/>
          </a:prstGeom>
          <a:solidFill>
            <a:schemeClr val="tx2">
              <a:lumMod val="50000"/>
              <a:lumOff val="50000"/>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8077200" y="200007"/>
            <a:ext cx="1031419" cy="714393"/>
          </a:xfrm>
          <a:prstGeom prst="rect">
            <a:avLst/>
          </a:prstGeom>
        </p:spPr>
      </p:pic>
      <p:sp>
        <p:nvSpPr>
          <p:cNvPr id="6" name="Title 5"/>
          <p:cNvSpPr>
            <a:spLocks noGrp="1"/>
          </p:cNvSpPr>
          <p:nvPr>
            <p:ph type="title"/>
          </p:nvPr>
        </p:nvSpPr>
        <p:spPr>
          <a:xfrm>
            <a:off x="0" y="152400"/>
            <a:ext cx="9143999" cy="762000"/>
          </a:xfrm>
        </p:spPr>
        <p:txBody>
          <a:bodyPr>
            <a:normAutofit/>
          </a:bodyPr>
          <a:lstStyle>
            <a:lvl1pPr algn="ctr">
              <a:defRPr sz="2800">
                <a:solidFill>
                  <a:schemeClr val="bg1"/>
                </a:solidFill>
              </a:defRPr>
            </a:lvl1pPr>
          </a:lstStyle>
          <a:p>
            <a:r>
              <a:rPr lang="en-US"/>
              <a:t>Click to edit Master title style</a:t>
            </a:r>
          </a:p>
        </p:txBody>
      </p:sp>
      <p:sp>
        <p:nvSpPr>
          <p:cNvPr id="9" name="Text Placeholder 8"/>
          <p:cNvSpPr>
            <a:spLocks noGrp="1"/>
          </p:cNvSpPr>
          <p:nvPr>
            <p:ph type="body" sz="quarter" idx="13"/>
          </p:nvPr>
        </p:nvSpPr>
        <p:spPr>
          <a:xfrm>
            <a:off x="762000" y="1676400"/>
            <a:ext cx="7772400" cy="4238607"/>
          </a:xfrm>
        </p:spPr>
        <p:txBody>
          <a:bodyPr/>
          <a:lstStyle>
            <a:lvl1pPr>
              <a:defRPr b="1">
                <a:solidFill>
                  <a:srgbClr val="0070C0"/>
                </a:solidFill>
                <a:latin typeface="Calibri" panose="020F0502020204030204" pitchFamily="34" charset="0"/>
              </a:defRPr>
            </a:lvl1pPr>
            <a:lvl2pPr>
              <a:defRPr sz="2400">
                <a:solidFill>
                  <a:srgbClr val="0070C0"/>
                </a:solidFill>
                <a:latin typeface="Calibri" panose="020F0502020204030204" pitchFamily="34" charset="0"/>
              </a:defRPr>
            </a:lvl2pPr>
            <a:lvl3pPr>
              <a:defRPr>
                <a:solidFill>
                  <a:srgbClr val="0070C0"/>
                </a:solidFill>
                <a:latin typeface="Calibri" panose="020F0502020204030204" pitchFamily="34" charset="0"/>
              </a:defRPr>
            </a:lvl3pPr>
            <a:lvl4pPr>
              <a:defRPr>
                <a:solidFill>
                  <a:srgbClr val="0070C0"/>
                </a:solidFill>
                <a:latin typeface="Calibri" panose="020F0502020204030204" pitchFamily="34" charset="0"/>
              </a:defRPr>
            </a:lvl4pPr>
            <a:lvl5pPr>
              <a:defRPr>
                <a:solidFill>
                  <a:srgbClr val="0070C0"/>
                </a:solidFill>
                <a:latin typeface="Calibri" panose="020F0502020204030204" pitchFamily="34"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369239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4/13/2021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lvl1pPr>
              <a:defRPr>
                <a:solidFill>
                  <a:srgbClr val="FFFFFF">
                    <a:alpha val="20000"/>
                  </a:srgb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283036590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5909735"/>
            <a:ext cx="6922008" cy="533400"/>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5" name="Date Placeholder 4"/>
          <p:cNvSpPr>
            <a:spLocks noGrp="1"/>
          </p:cNvSpPr>
          <p:nvPr>
            <p:ph type="dt" sz="half" idx="10"/>
          </p:nvPr>
        </p:nvSpPr>
        <p:spPr/>
        <p:txBody>
          <a:bodyPr/>
          <a:lstStyle>
            <a:lvl1pPr>
              <a:defRPr>
                <a:solidFill>
                  <a:srgbClr val="FFFFFF">
                    <a:alpha val="75000"/>
                  </a:srgbClr>
                </a:solidFill>
              </a:defRPr>
            </a:lvl1pPr>
          </a:lstStyle>
          <a:p>
            <a:fld id="{1D8BD707-D9CF-40AE-B4C6-C98DA3205C09}" type="datetimeFigureOut">
              <a:rPr lang="en-US" smtClean="0"/>
              <a:pPr/>
              <a:t>4/13/2021</a:t>
            </a:fld>
            <a:endParaRPr lang="en-US"/>
          </a:p>
        </p:txBody>
      </p:sp>
      <p:sp>
        <p:nvSpPr>
          <p:cNvPr id="6" name="Footer Placeholder 5"/>
          <p:cNvSpPr>
            <a:spLocks noGrp="1"/>
          </p:cNvSpPr>
          <p:nvPr>
            <p:ph type="ftr" sz="quarter" idx="11"/>
          </p:nvPr>
        </p:nvSpPr>
        <p:spPr/>
        <p:txBody>
          <a:bodyPr/>
          <a:lstStyle>
            <a:lvl1pPr>
              <a:defRPr>
                <a:solidFill>
                  <a:srgbClr val="FFFFFF">
                    <a:alpha val="75000"/>
                  </a:srgbClr>
                </a:solidFill>
              </a:defRPr>
            </a:lvl1pPr>
          </a:lstStyle>
          <a:p>
            <a:endParaRPr lang="en-US"/>
          </a:p>
        </p:txBody>
      </p:sp>
      <p:sp>
        <p:nvSpPr>
          <p:cNvPr id="7" name="Slide Number Placeholder 6"/>
          <p:cNvSpPr>
            <a:spLocks noGrp="1"/>
          </p:cNvSpPr>
          <p:nvPr>
            <p:ph type="sldNum" sz="quarter" idx="12"/>
          </p:nvPr>
        </p:nvSpPr>
        <p:spPr/>
        <p:txBody>
          <a:bodyPr/>
          <a:lstStyle>
            <a:lvl1pPr>
              <a:defRPr>
                <a:solidFill>
                  <a:srgbClr val="FFFFFF">
                    <a:alpha val="20000"/>
                  </a:srgb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3622424897"/>
      </p:ext>
    </p:extLst>
  </p:cSld>
  <p:clrMapOvr>
    <a:overrideClrMapping bg1="dk1" tx1="lt1" bg2="dk2" tx2="lt2" accent1="accent1" accent2="accent2" accent3="accent3" accent4="accent4" accent5="accent5" accent6="accent6" hlink="hlink" folHlink="folHlink"/>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1D8BD707-D9CF-40AE-B4C6-C98DA3205C09}" type="datetimeFigureOut">
              <a:rPr lang="en-US" smtClean="0"/>
              <a:pPr/>
              <a:t>4/13/2021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2168094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1D8BD707-D9CF-40AE-B4C6-C98DA3205C09}" type="datetimeFigureOut">
              <a:rPr lang="en-US" smtClean="0"/>
              <a:pPr/>
              <a:t>4/13/2021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52133204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p:txBody>
          <a:bodyPr/>
          <a:lstStyle/>
          <a:p>
            <a:fld id="{0366FEFC-5D5D-4267-A75A-12D9AB6CB518}" type="datetimeFigureOut">
              <a:rPr lang="ko-KR" altLang="en-US" smtClean="0"/>
              <a:pPr/>
              <a:t>2021-04-13</a:t>
            </a:fld>
            <a:endParaRPr lang="ko-KR" altLang="en-US"/>
          </a:p>
        </p:txBody>
      </p:sp>
      <p:sp>
        <p:nvSpPr>
          <p:cNvPr id="3" name="바닥글 개체 틀 2"/>
          <p:cNvSpPr>
            <a:spLocks noGrp="1"/>
          </p:cNvSpPr>
          <p:nvPr>
            <p:ph type="ftr" sz="quarter" idx="11"/>
          </p:nvPr>
        </p:nvSpPr>
        <p:spPr/>
        <p:txBody>
          <a:bodyPr/>
          <a:lstStyle/>
          <a:p>
            <a:endParaRPr lang="ko-KR" altLang="en-US"/>
          </a:p>
        </p:txBody>
      </p:sp>
      <p:sp>
        <p:nvSpPr>
          <p:cNvPr id="4" name="슬라이드 번호 개체 틀 3"/>
          <p:cNvSpPr>
            <a:spLocks noGrp="1"/>
          </p:cNvSpPr>
          <p:nvPr>
            <p:ph type="sldNum" sz="quarter" idx="12"/>
          </p:nvPr>
        </p:nvSpPr>
        <p:spPr/>
        <p:txBody>
          <a:bodyPr/>
          <a:lstStyle/>
          <a:p>
            <a:fld id="{AE7531B9-AB72-49FF-89D7-BE2B1D4D59B3}" type="slidenum">
              <a:rPr lang="ko-KR" altLang="en-US" smtClean="0"/>
              <a:pPr/>
              <a:t>‹#›</a:t>
            </a:fld>
            <a:endParaRPr lang="ko-KR" altLang="en-US"/>
          </a:p>
        </p:txBody>
      </p:sp>
    </p:spTree>
    <p:extLst>
      <p:ext uri="{BB962C8B-B14F-4D97-AF65-F5344CB8AC3E}">
        <p14:creationId xmlns:p14="http://schemas.microsoft.com/office/powerpoint/2010/main" val="336444484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gif"/></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alphaModFix amt="15000"/>
            <a:lum/>
          </a:blip>
          <a:srcRect/>
          <a:stretch>
            <a:fillRect t="-17000" b="-17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92919" y="499533"/>
            <a:ext cx="8079581" cy="1658198"/>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507206" y="1993393"/>
            <a:ext cx="8065294" cy="3766185"/>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514350" y="6412447"/>
            <a:ext cx="3086100"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1D8BD707-D9CF-40AE-B4C6-C98DA3205C09}" type="datetimeFigureOut">
              <a:rPr lang="en-US" smtClean="0"/>
              <a:pPr/>
              <a:t>4/13/2021</a:t>
            </a:fld>
            <a:endParaRPr lang="en-US"/>
          </a:p>
        </p:txBody>
      </p:sp>
      <p:sp>
        <p:nvSpPr>
          <p:cNvPr id="5" name="Footer Placeholder 4"/>
          <p:cNvSpPr>
            <a:spLocks noGrp="1"/>
          </p:cNvSpPr>
          <p:nvPr>
            <p:ph type="ftr" sz="quarter" idx="3"/>
          </p:nvPr>
        </p:nvSpPr>
        <p:spPr>
          <a:xfrm>
            <a:off x="514350" y="6554697"/>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a:p>
        </p:txBody>
      </p:sp>
      <p:sp>
        <p:nvSpPr>
          <p:cNvPr id="6" name="Slide Number Placeholder 5"/>
          <p:cNvSpPr>
            <a:spLocks noGrp="1"/>
          </p:cNvSpPr>
          <p:nvPr>
            <p:ph type="sldNum" sz="quarter" idx="4"/>
          </p:nvPr>
        </p:nvSpPr>
        <p:spPr>
          <a:xfrm>
            <a:off x="6541193" y="5829748"/>
            <a:ext cx="2194560" cy="1397039"/>
          </a:xfrm>
          <a:prstGeom prst="rect">
            <a:avLst/>
          </a:prstGeom>
        </p:spPr>
        <p:txBody>
          <a:bodyPr vert="horz" lIns="91440" tIns="45720" rIns="91440" bIns="45720" rtlCol="0" anchor="b"/>
          <a:lstStyle>
            <a:lvl1pPr algn="r">
              <a:defRPr sz="9000" b="0">
                <a:ln>
                  <a:noFill/>
                </a:ln>
                <a:solidFill>
                  <a:schemeClr val="accent1">
                    <a:alpha val="20000"/>
                  </a:schemeClr>
                </a:solidFill>
                <a:latin typeface="+mj-lt"/>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1120491311"/>
      </p:ext>
    </p:extLst>
  </p:cSld>
  <p:clrMap bg1="lt1" tx1="dk1" bg2="lt2" tx2="dk2" accent1="accent1" accent2="accent2" accent3="accent3" accent4="accent4" accent5="accent5" accent6="accent6" hlink="hlink" folHlink="folHlink"/>
  <p:sldLayoutIdLst>
    <p:sldLayoutId id="2147483798" r:id="rId1"/>
    <p:sldLayoutId id="2147483799" r:id="rId2"/>
    <p:sldLayoutId id="2147483800" r:id="rId3"/>
    <p:sldLayoutId id="2147483801" r:id="rId4"/>
    <p:sldLayoutId id="2147483802" r:id="rId5"/>
    <p:sldLayoutId id="2147483803" r:id="rId6"/>
    <p:sldLayoutId id="2147483804" r:id="rId7"/>
    <p:sldLayoutId id="2147483805" r:id="rId8"/>
    <p:sldLayoutId id="2147483806" r:id="rId9"/>
    <p:sldLayoutId id="2147483807" r:id="rId10"/>
    <p:sldLayoutId id="2147483808" r:id="rId11"/>
    <p:sldLayoutId id="2147483809" r:id="rId12"/>
  </p:sldLayoutIdLst>
  <p:txStyles>
    <p:titleStyle>
      <a:lvl1pPr algn="l" defTabSz="914400" rtl="0" eaLnBrk="1" latinLnBrk="0" hangingPunct="1">
        <a:lnSpc>
          <a:spcPct val="90000"/>
        </a:lnSpc>
        <a:spcBef>
          <a:spcPct val="0"/>
        </a:spcBef>
        <a:buNone/>
        <a:defRPr sz="4800" kern="1200" spc="-120" baseline="0">
          <a:solidFill>
            <a:schemeClr val="accent1"/>
          </a:solidFill>
          <a:latin typeface="+mj-lt"/>
          <a:ea typeface="+mj-ea"/>
          <a:cs typeface="+mj-cs"/>
        </a:defRPr>
      </a:lvl1pPr>
    </p:titleStyle>
    <p:bodyStyle>
      <a:lvl1pPr marL="91440" indent="-91440" algn="l" defTabSz="914400" rtl="0" eaLnBrk="1" latinLnBrk="0" hangingPunct="1">
        <a:lnSpc>
          <a:spcPct val="85000"/>
        </a:lnSpc>
        <a:spcBef>
          <a:spcPts val="1300"/>
        </a:spcBef>
        <a:buFont typeface="Arial" pitchFamily="34" charset="0"/>
        <a:buChar char=" "/>
        <a:defRPr sz="2400" kern="1200">
          <a:solidFill>
            <a:schemeClr val="tx1">
              <a:lumMod val="85000"/>
              <a:lumOff val="15000"/>
            </a:schemeClr>
          </a:solidFill>
          <a:latin typeface="+mn-lt"/>
          <a:ea typeface="+mn-ea"/>
          <a:cs typeface="+mn-cs"/>
        </a:defRPr>
      </a:lvl1pPr>
      <a:lvl2pPr marL="274320" indent="-342900" algn="l" defTabSz="914400" rtl="0" eaLnBrk="1" latinLnBrk="0" hangingPunct="1">
        <a:lnSpc>
          <a:spcPct val="85000"/>
        </a:lnSpc>
        <a:spcBef>
          <a:spcPts val="600"/>
        </a:spcBef>
        <a:buFont typeface="Arial" pitchFamily="34" charset="0"/>
        <a:buChar char=" "/>
        <a:defRPr sz="2400" kern="1200">
          <a:solidFill>
            <a:schemeClr val="tx1">
              <a:lumMod val="85000"/>
              <a:lumOff val="15000"/>
            </a:schemeClr>
          </a:solidFill>
          <a:latin typeface="+mn-lt"/>
          <a:ea typeface="+mn-ea"/>
          <a:cs typeface="+mn-cs"/>
        </a:defRPr>
      </a:lvl2pPr>
      <a:lvl3pPr marL="548640" indent="-548640" algn="l" defTabSz="914400" rtl="0" eaLnBrk="1" latinLnBrk="0" hangingPunct="1">
        <a:lnSpc>
          <a:spcPct val="85000"/>
        </a:lnSpc>
        <a:spcBef>
          <a:spcPts val="600"/>
        </a:spcBef>
        <a:buFont typeface="Arial" pitchFamily="34" charset="0"/>
        <a:buChar char=" "/>
        <a:defRPr sz="2000" i="1" kern="1200">
          <a:solidFill>
            <a:schemeClr val="tx1">
              <a:lumMod val="85000"/>
              <a:lumOff val="15000"/>
            </a:schemeClr>
          </a:solidFill>
          <a:latin typeface="+mn-lt"/>
          <a:ea typeface="+mn-ea"/>
          <a:cs typeface="+mn-cs"/>
        </a:defRPr>
      </a:lvl3pPr>
      <a:lvl4pPr marL="822960" indent="-82296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4pPr>
      <a:lvl5pPr marL="1097280" indent="-109728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xml"/><Relationship Id="rId1" Type="http://schemas.openxmlformats.org/officeDocument/2006/relationships/slideLayout" Target="../slideLayouts/slideLayout7.xml"/><Relationship Id="rId5" Type="http://schemas.openxmlformats.org/officeDocument/2006/relationships/image" Target="../media/image7.jpeg"/><Relationship Id="rId4" Type="http://schemas.openxmlformats.org/officeDocument/2006/relationships/image" Target="../media/image6.png"/></Relationships>
</file>

<file path=ppt/slides/_rels/slide4.xml.rels><?xml version="1.0" encoding="UTF-8" standalone="yes"?>
<Relationships xmlns="http://schemas.openxmlformats.org/package/2006/relationships"><Relationship Id="rId8" Type="http://schemas.openxmlformats.org/officeDocument/2006/relationships/oleObject" Target="../embeddings/oleObject4.bin"/><Relationship Id="rId3" Type="http://schemas.openxmlformats.org/officeDocument/2006/relationships/image" Target="../media/image9.png"/><Relationship Id="rId7" Type="http://schemas.openxmlformats.org/officeDocument/2006/relationships/oleObject" Target="../embeddings/oleObject3.bin"/><Relationship Id="rId2" Type="http://schemas.openxmlformats.org/officeDocument/2006/relationships/image" Target="../media/image8.jpeg"/><Relationship Id="rId1" Type="http://schemas.openxmlformats.org/officeDocument/2006/relationships/slideLayout" Target="../slideLayouts/slideLayout4.xml"/><Relationship Id="rId6" Type="http://schemas.openxmlformats.org/officeDocument/2006/relationships/oleObject" Target="../embeddings/oleObject2.bin"/><Relationship Id="rId5" Type="http://schemas.openxmlformats.org/officeDocument/2006/relationships/image" Target="../media/image10.wmf"/><Relationship Id="rId4" Type="http://schemas.openxmlformats.org/officeDocument/2006/relationships/oleObject" Target="../embeddings/oleObject1.bin"/><Relationship Id="rId9" Type="http://schemas.openxmlformats.org/officeDocument/2006/relationships/oleObject" Target="../embeddings/oleObject5.bin"/></Relationships>
</file>

<file path=ppt/slides/_rels/slide5.xml.rels><?xml version="1.0" encoding="UTF-8" standalone="yes"?>
<Relationships xmlns="http://schemas.openxmlformats.org/package/2006/relationships"><Relationship Id="rId8" Type="http://schemas.openxmlformats.org/officeDocument/2006/relationships/image" Target="../media/image16.jpg"/><Relationship Id="rId3" Type="http://schemas.openxmlformats.org/officeDocument/2006/relationships/image" Target="../media/image11.jpeg"/><Relationship Id="rId7" Type="http://schemas.openxmlformats.org/officeDocument/2006/relationships/image" Target="../media/image15.jp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14.jpg"/><Relationship Id="rId5" Type="http://schemas.openxmlformats.org/officeDocument/2006/relationships/image" Target="../media/image13.jpg"/><Relationship Id="rId4" Type="http://schemas.openxmlformats.org/officeDocument/2006/relationships/image" Target="../media/image12.jpeg"/></Relationships>
</file>

<file path=ppt/slides/_rels/slide6.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5.xml"/><Relationship Id="rId1" Type="http://schemas.openxmlformats.org/officeDocument/2006/relationships/slideLayout" Target="../slideLayouts/slideLayout7.xml"/><Relationship Id="rId4" Type="http://schemas.openxmlformats.org/officeDocument/2006/relationships/image" Target="../media/image19.jp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jpe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Layout" Target="../slideLayouts/slideLayout7.xml"/><Relationship Id="rId4" Type="http://schemas.openxmlformats.org/officeDocument/2006/relationships/image" Target="../media/image27.jpeg"/></Relationships>
</file>

<file path=ppt/slides/_rels/slide15.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29.gif"/><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alphaModFix amt="71000"/>
            <a:lum/>
          </a:blip>
          <a:srcRect/>
          <a:stretch>
            <a:fillRect l="-18000" r="-18000"/>
          </a:stretch>
        </a:blipFill>
        <a:effectLst/>
      </p:bgPr>
    </p:bg>
    <p:spTree>
      <p:nvGrpSpPr>
        <p:cNvPr id="1" name=""/>
        <p:cNvGrpSpPr/>
        <p:nvPr/>
      </p:nvGrpSpPr>
      <p:grpSpPr>
        <a:xfrm>
          <a:off x="0" y="0"/>
          <a:ext cx="0" cy="0"/>
          <a:chOff x="0" y="0"/>
          <a:chExt cx="0" cy="0"/>
        </a:xfrm>
      </p:grpSpPr>
      <p:sp>
        <p:nvSpPr>
          <p:cNvPr id="4" name="TextBox 3"/>
          <p:cNvSpPr txBox="1"/>
          <p:nvPr/>
        </p:nvSpPr>
        <p:spPr>
          <a:xfrm>
            <a:off x="381000" y="-76200"/>
            <a:ext cx="7672086" cy="830997"/>
          </a:xfrm>
          <a:prstGeom prst="rect">
            <a:avLst/>
          </a:prstGeom>
          <a:noFill/>
        </p:spPr>
        <p:txBody>
          <a:bodyPr wrap="square" rtlCol="0">
            <a:spAutoFit/>
          </a:bodyPr>
          <a:lstStyle/>
          <a:p>
            <a:pPr lvl="0" algn="ctr"/>
            <a:endParaRPr lang="en-US" altLang="ko-KR" sz="2400" b="1">
              <a:ln>
                <a:solidFill>
                  <a:prstClr val="white">
                    <a:alpha val="0"/>
                  </a:prstClr>
                </a:solidFill>
              </a:ln>
              <a:solidFill>
                <a:srgbClr val="0070C0"/>
              </a:solidFill>
              <a:effectLst>
                <a:outerShdw blurRad="38100" dist="38100" dir="2700000" algn="tl">
                  <a:srgbClr val="000000">
                    <a:alpha val="43137"/>
                  </a:srgbClr>
                </a:outerShdw>
              </a:effectLst>
              <a:latin typeface="Calibri" pitchFamily="34" charset="0"/>
              <a:cs typeface="Arial" panose="020B0604020202020204" pitchFamily="34" charset="0"/>
            </a:endParaRPr>
          </a:p>
          <a:p>
            <a:pPr lvl="0" algn="ctr"/>
            <a:r>
              <a:rPr lang="en-US" altLang="ko-KR" sz="2400" b="1">
                <a:ln>
                  <a:solidFill>
                    <a:prstClr val="white">
                      <a:alpha val="0"/>
                    </a:prstClr>
                  </a:solidFill>
                </a:ln>
                <a:solidFill>
                  <a:srgbClr val="0070C0"/>
                </a:solidFill>
                <a:effectLst>
                  <a:outerShdw blurRad="38100" dist="38100" dir="2700000" algn="tl">
                    <a:srgbClr val="000000">
                      <a:alpha val="43137"/>
                    </a:srgbClr>
                  </a:outerShdw>
                </a:effectLst>
                <a:latin typeface="Calibri" pitchFamily="34" charset="0"/>
                <a:cs typeface="Arial" panose="020B0604020202020204" pitchFamily="34" charset="0"/>
              </a:rPr>
              <a:t>NGHE AN - AN ATTRACTIVE DESTINATION FOR INVESTORS</a:t>
            </a:r>
            <a:endParaRPr lang="ko-KR" altLang="en-US" sz="2400" b="1" dirty="0">
              <a:ln>
                <a:solidFill>
                  <a:prstClr val="white">
                    <a:alpha val="0"/>
                  </a:prstClr>
                </a:solidFill>
              </a:ln>
              <a:solidFill>
                <a:srgbClr val="0070C0"/>
              </a:solidFill>
              <a:effectLst>
                <a:outerShdw blurRad="38100" dist="38100" dir="2700000" algn="tl">
                  <a:srgbClr val="000000">
                    <a:alpha val="43137"/>
                  </a:srgbClr>
                </a:outerShdw>
              </a:effectLst>
              <a:latin typeface="Calibri" pitchFamily="34" charset="0"/>
              <a:cs typeface="Arial" panose="020B0604020202020204" pitchFamily="34" charset="0"/>
            </a:endParaRPr>
          </a:p>
        </p:txBody>
      </p:sp>
    </p:spTree>
    <p:extLst>
      <p:ext uri="{BB962C8B-B14F-4D97-AF65-F5344CB8AC3E}">
        <p14:creationId xmlns:p14="http://schemas.microsoft.com/office/powerpoint/2010/main" val="982944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30113" y="1399044"/>
            <a:ext cx="3684061" cy="4841793"/>
          </a:xfrm>
          <a:prstGeom prst="rect">
            <a:avLst/>
          </a:prstGeom>
          <a:solidFill>
            <a:schemeClr val="tx2">
              <a:lumMod val="50000"/>
              <a:lumOff val="5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5153518" y="839050"/>
            <a:ext cx="3616876" cy="52817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 name="TextBox 4"/>
          <p:cNvSpPr txBox="1"/>
          <p:nvPr/>
        </p:nvSpPr>
        <p:spPr>
          <a:xfrm>
            <a:off x="4483084" y="1229651"/>
            <a:ext cx="4343400" cy="5286062"/>
          </a:xfrm>
          <a:prstGeom prst="rect">
            <a:avLst/>
          </a:prstGeom>
          <a:noFill/>
        </p:spPr>
        <p:txBody>
          <a:bodyPr wrap="square" rtlCol="0">
            <a:spAutoFit/>
          </a:bodyPr>
          <a:lstStyle/>
          <a:p>
            <a:pPr marL="285750" indent="-285750" algn="just">
              <a:lnSpc>
                <a:spcPct val="150000"/>
              </a:lnSpc>
              <a:buFont typeface="Arial" panose="020B0604020202020204" pitchFamily="34" charset="0"/>
              <a:buChar char="•"/>
            </a:pPr>
            <a:r>
              <a:rPr lang="en-US" sz="1500" b="1">
                <a:solidFill>
                  <a:srgbClr val="0070C0"/>
                </a:solidFill>
                <a:latin typeface="Times New Roman" panose="02020603050405020304" pitchFamily="18" charset="0"/>
                <a:cs typeface="Times New Roman" panose="02020603050405020304" pitchFamily="18" charset="0"/>
              </a:rPr>
              <a:t>Nghe An is the largest province in the country, with a population of over 3.3 million, ranks 4th in the country. There are 21 administrative units (Vinh City, 3 towns and 17 districts). Vinh city will become the center of the North Central region in finance, commerce, tourism, science-technology, and information technology. news, high-tech industry, health, culture, sports, education and training, according to the Resolution 26 of the Politburo.</a:t>
            </a:r>
          </a:p>
          <a:p>
            <a:pPr marL="285750" indent="-285750" algn="just">
              <a:lnSpc>
                <a:spcPct val="150000"/>
              </a:lnSpc>
              <a:buFont typeface="Arial" panose="020B0604020202020204" pitchFamily="34" charset="0"/>
              <a:buChar char="•"/>
            </a:pPr>
            <a:r>
              <a:rPr lang="en-US" sz="1500" b="1">
                <a:solidFill>
                  <a:srgbClr val="0070C0"/>
                </a:solidFill>
                <a:latin typeface="Times New Roman" panose="02020603050405020304" pitchFamily="18" charset="0"/>
                <a:cs typeface="Times New Roman" panose="02020603050405020304" pitchFamily="18" charset="0"/>
              </a:rPr>
              <a:t>Located in the center of North Central region, on North-South and East-West traffic routes.</a:t>
            </a:r>
          </a:p>
          <a:p>
            <a:pPr marL="285750" indent="-285750" algn="just">
              <a:lnSpc>
                <a:spcPct val="150000"/>
              </a:lnSpc>
              <a:buFont typeface="Arial" panose="020B0604020202020204" pitchFamily="34" charset="0"/>
              <a:buChar char="•"/>
            </a:pPr>
            <a:r>
              <a:rPr lang="en-US" sz="1500" b="1">
                <a:solidFill>
                  <a:srgbClr val="0070C0"/>
                </a:solidFill>
                <a:latin typeface="Times New Roman" panose="02020603050405020304" pitchFamily="18" charset="0"/>
                <a:cs typeface="Times New Roman" panose="02020603050405020304" pitchFamily="18" charset="0"/>
              </a:rPr>
              <a:t>Connecting Northeast Thailand, Laos with the East Sea. As a gateway for regional and international trade.</a:t>
            </a:r>
            <a:endParaRPr lang="en-US" sz="1500" b="1" dirty="0">
              <a:solidFill>
                <a:srgbClr val="0070C0"/>
              </a:solidFill>
              <a:latin typeface="Times New Roman" panose="02020603050405020304" pitchFamily="18" charset="0"/>
              <a:cs typeface="Times New Roman" panose="02020603050405020304" pitchFamily="18" charset="0"/>
            </a:endParaRPr>
          </a:p>
        </p:txBody>
      </p:sp>
      <p:sp>
        <p:nvSpPr>
          <p:cNvPr id="3" name="Rectangle 2"/>
          <p:cNvSpPr>
            <a:spLocks noChangeAspect="1"/>
          </p:cNvSpPr>
          <p:nvPr/>
        </p:nvSpPr>
        <p:spPr>
          <a:xfrm>
            <a:off x="1" y="274154"/>
            <a:ext cx="9143999" cy="523220"/>
          </a:xfrm>
          <a:prstGeom prst="rect">
            <a:avLst/>
          </a:prstGeom>
        </p:spPr>
        <p:txBody>
          <a:bodyPr wrap="square">
            <a:spAutoFit/>
          </a:bodyPr>
          <a:lstStyle/>
          <a:p>
            <a:pPr algn="ctr"/>
            <a:r>
              <a:rPr lang="en-US" sz="2800" b="1">
                <a:solidFill>
                  <a:schemeClr val="bg1"/>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STRATEGIC LOCATION</a:t>
            </a:r>
            <a:endParaRPr lang="en-US" sz="2800" dirty="0">
              <a:solidFill>
                <a:schemeClr val="bg1"/>
              </a:solidFill>
              <a:latin typeface="Calibri" panose="020F0502020204030204" pitchFamily="34" charset="0"/>
              <a:cs typeface="Calibri" panose="020F0502020204030204" pitchFamily="34" charset="0"/>
            </a:endParaRPr>
          </a:p>
        </p:txBody>
      </p:sp>
      <p:sp>
        <p:nvSpPr>
          <p:cNvPr id="15" name="TextBox 14"/>
          <p:cNvSpPr txBox="1"/>
          <p:nvPr/>
        </p:nvSpPr>
        <p:spPr>
          <a:xfrm>
            <a:off x="228600" y="2751589"/>
            <a:ext cx="200056" cy="324976"/>
          </a:xfrm>
          <a:prstGeom prst="rect">
            <a:avLst/>
          </a:prstGeom>
          <a:noFill/>
        </p:spPr>
        <p:txBody>
          <a:bodyPr wrap="none" rtlCol="0">
            <a:spAutoFit/>
          </a:bodyPr>
          <a:lstStyle/>
          <a:p>
            <a:endParaRPr lang="en-US" sz="1350" dirty="0"/>
          </a:p>
        </p:txBody>
      </p:sp>
      <p:grpSp>
        <p:nvGrpSpPr>
          <p:cNvPr id="16" name="Vietnam"/>
          <p:cNvGrpSpPr/>
          <p:nvPr/>
        </p:nvGrpSpPr>
        <p:grpSpPr>
          <a:xfrm rot="158935">
            <a:off x="2625550" y="4760741"/>
            <a:ext cx="755528" cy="906374"/>
            <a:chOff x="7067480" y="2420938"/>
            <a:chExt cx="85795" cy="103216"/>
          </a:xfrm>
          <a:solidFill>
            <a:schemeClr val="accent1">
              <a:lumMod val="50000"/>
            </a:schemeClr>
          </a:solidFill>
        </p:grpSpPr>
        <p:sp>
          <p:nvSpPr>
            <p:cNvPr id="17" name="Freeform 1612"/>
            <p:cNvSpPr>
              <a:spLocks/>
            </p:cNvSpPr>
            <p:nvPr/>
          </p:nvSpPr>
          <p:spPr bwMode="auto">
            <a:xfrm>
              <a:off x="7067480" y="2514629"/>
              <a:ext cx="4763" cy="9525"/>
            </a:xfrm>
            <a:custGeom>
              <a:avLst/>
              <a:gdLst/>
              <a:ahLst/>
              <a:cxnLst>
                <a:cxn ang="0">
                  <a:pos x="0" y="0"/>
                </a:cxn>
                <a:cxn ang="0">
                  <a:pos x="2" y="3"/>
                </a:cxn>
                <a:cxn ang="0">
                  <a:pos x="0" y="0"/>
                </a:cxn>
              </a:cxnLst>
              <a:rect l="0" t="0" r="r" b="b"/>
              <a:pathLst>
                <a:path w="2" h="3">
                  <a:moveTo>
                    <a:pt x="0" y="0"/>
                  </a:moveTo>
                  <a:cubicBezTo>
                    <a:pt x="0" y="1"/>
                    <a:pt x="0" y="2"/>
                    <a:pt x="2" y="3"/>
                  </a:cubicBezTo>
                  <a:cubicBezTo>
                    <a:pt x="1" y="2"/>
                    <a:pt x="0" y="1"/>
                    <a:pt x="0" y="0"/>
                  </a:cubicBezTo>
                </a:path>
              </a:pathLst>
            </a:custGeom>
            <a:grpFill/>
            <a:ln w="3175">
              <a:solidFill>
                <a:schemeClr val="accent3"/>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18" name="Freeform 1614"/>
            <p:cNvSpPr>
              <a:spLocks/>
            </p:cNvSpPr>
            <p:nvPr/>
          </p:nvSpPr>
          <p:spPr bwMode="auto">
            <a:xfrm>
              <a:off x="7081772" y="2487642"/>
              <a:ext cx="3175" cy="6350"/>
            </a:xfrm>
            <a:custGeom>
              <a:avLst/>
              <a:gdLst/>
              <a:ahLst/>
              <a:cxnLst>
                <a:cxn ang="0">
                  <a:pos x="0" y="0"/>
                </a:cxn>
                <a:cxn ang="0">
                  <a:pos x="1" y="2"/>
                </a:cxn>
                <a:cxn ang="0">
                  <a:pos x="0" y="0"/>
                </a:cxn>
              </a:cxnLst>
              <a:rect l="0" t="0" r="r" b="b"/>
              <a:pathLst>
                <a:path w="1" h="2">
                  <a:moveTo>
                    <a:pt x="0" y="0"/>
                  </a:moveTo>
                  <a:cubicBezTo>
                    <a:pt x="1" y="1"/>
                    <a:pt x="0" y="1"/>
                    <a:pt x="1" y="2"/>
                  </a:cubicBezTo>
                  <a:cubicBezTo>
                    <a:pt x="1" y="1"/>
                    <a:pt x="1" y="0"/>
                    <a:pt x="0" y="0"/>
                  </a:cubicBezTo>
                </a:path>
              </a:pathLst>
            </a:custGeom>
            <a:grpFill/>
            <a:ln w="3175">
              <a:solidFill>
                <a:schemeClr val="accent3"/>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19" name="Freeform 1615"/>
            <p:cNvSpPr>
              <a:spLocks/>
            </p:cNvSpPr>
            <p:nvPr/>
          </p:nvSpPr>
          <p:spPr bwMode="auto">
            <a:xfrm>
              <a:off x="7088122" y="2490817"/>
              <a:ext cx="1588" cy="3175"/>
            </a:xfrm>
            <a:custGeom>
              <a:avLst/>
              <a:gdLst/>
              <a:ahLst/>
              <a:cxnLst>
                <a:cxn ang="0">
                  <a:pos x="0" y="0"/>
                </a:cxn>
                <a:cxn ang="0">
                  <a:pos x="0" y="2"/>
                </a:cxn>
                <a:cxn ang="0">
                  <a:pos x="0" y="0"/>
                </a:cxn>
              </a:cxnLst>
              <a:rect l="0" t="0" r="r" b="b"/>
              <a:pathLst>
                <a:path h="2">
                  <a:moveTo>
                    <a:pt x="0" y="0"/>
                  </a:moveTo>
                  <a:lnTo>
                    <a:pt x="0" y="2"/>
                  </a:lnTo>
                  <a:lnTo>
                    <a:pt x="0" y="0"/>
                  </a:lnTo>
                  <a:close/>
                </a:path>
              </a:pathLst>
            </a:custGeom>
            <a:grpFill/>
            <a:ln w="3175">
              <a:solidFill>
                <a:schemeClr val="accent3"/>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20" name="Freeform 1616"/>
            <p:cNvSpPr>
              <a:spLocks/>
            </p:cNvSpPr>
            <p:nvPr/>
          </p:nvSpPr>
          <p:spPr bwMode="auto">
            <a:xfrm>
              <a:off x="7088121" y="2490816"/>
              <a:ext cx="1588" cy="3175"/>
            </a:xfrm>
            <a:custGeom>
              <a:avLst/>
              <a:gdLst/>
              <a:ahLst/>
              <a:cxnLst>
                <a:cxn ang="0">
                  <a:pos x="0" y="0"/>
                </a:cxn>
                <a:cxn ang="0">
                  <a:pos x="0" y="2"/>
                </a:cxn>
                <a:cxn ang="0">
                  <a:pos x="0" y="0"/>
                </a:cxn>
              </a:cxnLst>
              <a:rect l="0" t="0" r="r" b="b"/>
              <a:pathLst>
                <a:path h="2">
                  <a:moveTo>
                    <a:pt x="0" y="0"/>
                  </a:moveTo>
                  <a:lnTo>
                    <a:pt x="0" y="2"/>
                  </a:lnTo>
                  <a:lnTo>
                    <a:pt x="0" y="0"/>
                  </a:lnTo>
                </a:path>
              </a:pathLst>
            </a:custGeom>
            <a:grpFill/>
            <a:ln w="3175">
              <a:solidFill>
                <a:schemeClr val="accent3"/>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21" name="Freeform 1617"/>
            <p:cNvSpPr>
              <a:spLocks/>
            </p:cNvSpPr>
            <p:nvPr/>
          </p:nvSpPr>
          <p:spPr bwMode="auto">
            <a:xfrm>
              <a:off x="7151687" y="2420938"/>
              <a:ext cx="1588" cy="3175"/>
            </a:xfrm>
            <a:custGeom>
              <a:avLst/>
              <a:gdLst/>
              <a:ahLst/>
              <a:cxnLst>
                <a:cxn ang="0">
                  <a:pos x="0" y="0"/>
                </a:cxn>
                <a:cxn ang="0">
                  <a:pos x="0" y="1"/>
                </a:cxn>
                <a:cxn ang="0">
                  <a:pos x="0" y="0"/>
                </a:cxn>
              </a:cxnLst>
              <a:rect l="0" t="0" r="r" b="b"/>
              <a:pathLst>
                <a:path h="1">
                  <a:moveTo>
                    <a:pt x="0" y="0"/>
                  </a:moveTo>
                  <a:cubicBezTo>
                    <a:pt x="0" y="1"/>
                    <a:pt x="0" y="1"/>
                    <a:pt x="0" y="1"/>
                  </a:cubicBezTo>
                  <a:cubicBezTo>
                    <a:pt x="0" y="0"/>
                    <a:pt x="0" y="0"/>
                    <a:pt x="0" y="0"/>
                  </a:cubicBezTo>
                </a:path>
              </a:pathLst>
            </a:custGeom>
            <a:grpFill/>
            <a:ln w="3175">
              <a:solidFill>
                <a:schemeClr val="accent3"/>
              </a:solidFill>
              <a:round/>
              <a:headEnd/>
              <a:tailEnd/>
            </a:ln>
          </p:spPr>
          <p:txBody>
            <a:bodyPr vert="horz" wrap="square" lIns="51435" tIns="25718" rIns="51435" bIns="25718" numCol="1" anchor="t" anchorCtr="0" compatLnSpc="1">
              <a:prstTxWarp prst="textNoShape">
                <a:avLst/>
              </a:prstTxWarp>
            </a:bodyPr>
            <a:lstStyle/>
            <a:p>
              <a:endParaRPr lang="en-GB" sz="1013"/>
            </a:p>
          </p:txBody>
        </p:sp>
      </p:grpSp>
      <p:sp>
        <p:nvSpPr>
          <p:cNvPr id="52" name="Freeform 1612"/>
          <p:cNvSpPr>
            <a:spLocks/>
          </p:cNvSpPr>
          <p:nvPr/>
        </p:nvSpPr>
        <p:spPr bwMode="auto">
          <a:xfrm>
            <a:off x="2693216" y="5500462"/>
            <a:ext cx="40973" cy="81937"/>
          </a:xfrm>
          <a:custGeom>
            <a:avLst/>
            <a:gdLst/>
            <a:ahLst/>
            <a:cxnLst>
              <a:cxn ang="0">
                <a:pos x="0" y="0"/>
              </a:cxn>
              <a:cxn ang="0">
                <a:pos x="2" y="3"/>
              </a:cxn>
              <a:cxn ang="0">
                <a:pos x="0" y="0"/>
              </a:cxn>
            </a:cxnLst>
            <a:rect l="0" t="0" r="r" b="b"/>
            <a:pathLst>
              <a:path w="2" h="3">
                <a:moveTo>
                  <a:pt x="0" y="0"/>
                </a:moveTo>
                <a:cubicBezTo>
                  <a:pt x="0" y="1"/>
                  <a:pt x="0" y="2"/>
                  <a:pt x="2" y="3"/>
                </a:cubicBezTo>
                <a:cubicBezTo>
                  <a:pt x="1" y="2"/>
                  <a:pt x="0" y="1"/>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b="1">
              <a:ln w="22225">
                <a:solidFill>
                  <a:schemeClr val="accent2"/>
                </a:solidFill>
                <a:prstDash val="solid"/>
              </a:ln>
              <a:solidFill>
                <a:schemeClr val="accent2">
                  <a:lumMod val="40000"/>
                  <a:lumOff val="60000"/>
                </a:schemeClr>
              </a:solidFill>
            </a:endParaRPr>
          </a:p>
        </p:txBody>
      </p:sp>
      <p:sp>
        <p:nvSpPr>
          <p:cNvPr id="53" name="Freeform 1614"/>
          <p:cNvSpPr>
            <a:spLocks/>
          </p:cNvSpPr>
          <p:nvPr/>
        </p:nvSpPr>
        <p:spPr bwMode="auto">
          <a:xfrm>
            <a:off x="2816117" y="5268312"/>
            <a:ext cx="27312" cy="54624"/>
          </a:xfrm>
          <a:custGeom>
            <a:avLst/>
            <a:gdLst/>
            <a:ahLst/>
            <a:cxnLst>
              <a:cxn ang="0">
                <a:pos x="0" y="0"/>
              </a:cxn>
              <a:cxn ang="0">
                <a:pos x="1" y="2"/>
              </a:cxn>
              <a:cxn ang="0">
                <a:pos x="0" y="0"/>
              </a:cxn>
            </a:cxnLst>
            <a:rect l="0" t="0" r="r" b="b"/>
            <a:pathLst>
              <a:path w="1" h="2">
                <a:moveTo>
                  <a:pt x="0" y="0"/>
                </a:moveTo>
                <a:cubicBezTo>
                  <a:pt x="1" y="1"/>
                  <a:pt x="0" y="1"/>
                  <a:pt x="1" y="2"/>
                </a:cubicBezTo>
                <a:cubicBezTo>
                  <a:pt x="1" y="1"/>
                  <a:pt x="1" y="0"/>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b="1">
              <a:ln w="22225">
                <a:solidFill>
                  <a:schemeClr val="accent2"/>
                </a:solidFill>
                <a:prstDash val="solid"/>
              </a:ln>
              <a:solidFill>
                <a:schemeClr val="accent2">
                  <a:lumMod val="40000"/>
                  <a:lumOff val="60000"/>
                </a:schemeClr>
              </a:solidFill>
            </a:endParaRPr>
          </a:p>
        </p:txBody>
      </p:sp>
      <p:sp>
        <p:nvSpPr>
          <p:cNvPr id="54" name="Freeform 1615"/>
          <p:cNvSpPr>
            <a:spLocks/>
          </p:cNvSpPr>
          <p:nvPr/>
        </p:nvSpPr>
        <p:spPr bwMode="auto">
          <a:xfrm>
            <a:off x="2870741" y="5295624"/>
            <a:ext cx="13660" cy="27312"/>
          </a:xfrm>
          <a:custGeom>
            <a:avLst/>
            <a:gdLst/>
            <a:ahLst/>
            <a:cxnLst>
              <a:cxn ang="0">
                <a:pos x="0" y="0"/>
              </a:cxn>
              <a:cxn ang="0">
                <a:pos x="0" y="2"/>
              </a:cxn>
              <a:cxn ang="0">
                <a:pos x="0" y="0"/>
              </a:cxn>
            </a:cxnLst>
            <a:rect l="0" t="0" r="r" b="b"/>
            <a:pathLst>
              <a:path h="2">
                <a:moveTo>
                  <a:pt x="0" y="0"/>
                </a:moveTo>
                <a:lnTo>
                  <a:pt x="0" y="2"/>
                </a:lnTo>
                <a:lnTo>
                  <a:pt x="0" y="0"/>
                </a:lnTo>
                <a:close/>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b="1">
              <a:ln w="22225">
                <a:solidFill>
                  <a:schemeClr val="accent2"/>
                </a:solidFill>
                <a:prstDash val="solid"/>
              </a:ln>
              <a:solidFill>
                <a:schemeClr val="accent2">
                  <a:lumMod val="40000"/>
                  <a:lumOff val="60000"/>
                </a:schemeClr>
              </a:solidFill>
            </a:endParaRPr>
          </a:p>
        </p:txBody>
      </p:sp>
      <p:sp>
        <p:nvSpPr>
          <p:cNvPr id="55" name="Freeform 1616"/>
          <p:cNvSpPr>
            <a:spLocks/>
          </p:cNvSpPr>
          <p:nvPr/>
        </p:nvSpPr>
        <p:spPr bwMode="auto">
          <a:xfrm>
            <a:off x="2870741" y="5295624"/>
            <a:ext cx="13660" cy="27312"/>
          </a:xfrm>
          <a:custGeom>
            <a:avLst/>
            <a:gdLst/>
            <a:ahLst/>
            <a:cxnLst>
              <a:cxn ang="0">
                <a:pos x="0" y="0"/>
              </a:cxn>
              <a:cxn ang="0">
                <a:pos x="0" y="2"/>
              </a:cxn>
              <a:cxn ang="0">
                <a:pos x="0" y="0"/>
              </a:cxn>
            </a:cxnLst>
            <a:rect l="0" t="0" r="r" b="b"/>
            <a:pathLst>
              <a:path h="2">
                <a:moveTo>
                  <a:pt x="0" y="0"/>
                </a:moveTo>
                <a:lnTo>
                  <a:pt x="0" y="2"/>
                </a:lnTo>
                <a:lnTo>
                  <a:pt x="0" y="0"/>
                </a:ln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b="1">
              <a:ln w="22225">
                <a:solidFill>
                  <a:schemeClr val="accent2"/>
                </a:solidFill>
                <a:prstDash val="solid"/>
              </a:ln>
              <a:solidFill>
                <a:schemeClr val="accent2">
                  <a:lumMod val="40000"/>
                  <a:lumOff val="60000"/>
                </a:schemeClr>
              </a:solidFill>
            </a:endParaRPr>
          </a:p>
        </p:txBody>
      </p:sp>
      <p:sp>
        <p:nvSpPr>
          <p:cNvPr id="56" name="Freeform 1617"/>
          <p:cNvSpPr>
            <a:spLocks/>
          </p:cNvSpPr>
          <p:nvPr/>
        </p:nvSpPr>
        <p:spPr bwMode="auto">
          <a:xfrm>
            <a:off x="3416986" y="4694757"/>
            <a:ext cx="13660" cy="27312"/>
          </a:xfrm>
          <a:custGeom>
            <a:avLst/>
            <a:gdLst/>
            <a:ahLst/>
            <a:cxnLst>
              <a:cxn ang="0">
                <a:pos x="0" y="0"/>
              </a:cxn>
              <a:cxn ang="0">
                <a:pos x="0" y="1"/>
              </a:cxn>
              <a:cxn ang="0">
                <a:pos x="0" y="0"/>
              </a:cxn>
            </a:cxnLst>
            <a:rect l="0" t="0" r="r" b="b"/>
            <a:pathLst>
              <a:path h="1">
                <a:moveTo>
                  <a:pt x="0" y="0"/>
                </a:moveTo>
                <a:cubicBezTo>
                  <a:pt x="0" y="1"/>
                  <a:pt x="0" y="1"/>
                  <a:pt x="0" y="1"/>
                </a:cubicBezTo>
                <a:cubicBezTo>
                  <a:pt x="0" y="0"/>
                  <a:pt x="0" y="0"/>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b="1">
              <a:ln w="22225">
                <a:solidFill>
                  <a:schemeClr val="accent2"/>
                </a:solidFill>
                <a:prstDash val="solid"/>
              </a:ln>
              <a:solidFill>
                <a:schemeClr val="accent2">
                  <a:lumMod val="40000"/>
                  <a:lumOff val="60000"/>
                </a:schemeClr>
              </a:solidFill>
            </a:endParaRPr>
          </a:p>
        </p:txBody>
      </p:sp>
      <p:sp>
        <p:nvSpPr>
          <p:cNvPr id="57" name="Freeform 1618"/>
          <p:cNvSpPr>
            <a:spLocks/>
          </p:cNvSpPr>
          <p:nvPr/>
        </p:nvSpPr>
        <p:spPr bwMode="auto">
          <a:xfrm>
            <a:off x="1284490" y="1700093"/>
            <a:ext cx="2116703" cy="4178758"/>
          </a:xfrm>
          <a:custGeom>
            <a:avLst/>
            <a:gdLst/>
            <a:ahLst/>
            <a:cxnLst>
              <a:cxn ang="0">
                <a:pos x="6" y="9"/>
              </a:cxn>
              <a:cxn ang="0">
                <a:pos x="14" y="7"/>
              </a:cxn>
              <a:cxn ang="0">
                <a:pos x="24" y="5"/>
              </a:cxn>
              <a:cxn ang="0">
                <a:pos x="33" y="4"/>
              </a:cxn>
              <a:cxn ang="0">
                <a:pos x="41" y="9"/>
              </a:cxn>
              <a:cxn ang="0">
                <a:pos x="50" y="19"/>
              </a:cxn>
              <a:cxn ang="0">
                <a:pos x="57" y="21"/>
              </a:cxn>
              <a:cxn ang="0">
                <a:pos x="50" y="25"/>
              </a:cxn>
              <a:cxn ang="0">
                <a:pos x="44" y="25"/>
              </a:cxn>
              <a:cxn ang="0">
                <a:pos x="44" y="29"/>
              </a:cxn>
              <a:cxn ang="0">
                <a:pos x="41" y="36"/>
              </a:cxn>
              <a:cxn ang="0">
                <a:pos x="39" y="51"/>
              </a:cxn>
              <a:cxn ang="0">
                <a:pos x="46" y="57"/>
              </a:cxn>
              <a:cxn ang="0">
                <a:pos x="51" y="65"/>
              </a:cxn>
              <a:cxn ang="0">
                <a:pos x="58" y="72"/>
              </a:cxn>
              <a:cxn ang="0">
                <a:pos x="67" y="78"/>
              </a:cxn>
              <a:cxn ang="0">
                <a:pos x="73" y="88"/>
              </a:cxn>
              <a:cxn ang="0">
                <a:pos x="79" y="102"/>
              </a:cxn>
              <a:cxn ang="0">
                <a:pos x="80" y="107"/>
              </a:cxn>
              <a:cxn ang="0">
                <a:pos x="81" y="116"/>
              </a:cxn>
              <a:cxn ang="0">
                <a:pos x="79" y="118"/>
              </a:cxn>
              <a:cxn ang="0">
                <a:pos x="79" y="124"/>
              </a:cxn>
              <a:cxn ang="0">
                <a:pos x="77" y="130"/>
              </a:cxn>
              <a:cxn ang="0">
                <a:pos x="71" y="134"/>
              </a:cxn>
              <a:cxn ang="0">
                <a:pos x="63" y="139"/>
              </a:cxn>
              <a:cxn ang="0">
                <a:pos x="60" y="137"/>
              </a:cxn>
              <a:cxn ang="0">
                <a:pos x="57" y="138"/>
              </a:cxn>
              <a:cxn ang="0">
                <a:pos x="59" y="142"/>
              </a:cxn>
              <a:cxn ang="0">
                <a:pos x="58" y="146"/>
              </a:cxn>
              <a:cxn ang="0">
                <a:pos x="50" y="144"/>
              </a:cxn>
              <a:cxn ang="0">
                <a:pos x="46" y="157"/>
              </a:cxn>
              <a:cxn ang="0">
                <a:pos x="42" y="156"/>
              </a:cxn>
              <a:cxn ang="0">
                <a:pos x="41" y="147"/>
              </a:cxn>
              <a:cxn ang="0">
                <a:pos x="36" y="139"/>
              </a:cxn>
              <a:cxn ang="0">
                <a:pos x="48" y="133"/>
              </a:cxn>
              <a:cxn ang="0">
                <a:pos x="53" y="133"/>
              </a:cxn>
              <a:cxn ang="0">
                <a:pos x="50" y="125"/>
              </a:cxn>
              <a:cxn ang="0">
                <a:pos x="56" y="122"/>
              </a:cxn>
              <a:cxn ang="0">
                <a:pos x="64" y="118"/>
              </a:cxn>
              <a:cxn ang="0">
                <a:pos x="62" y="104"/>
              </a:cxn>
              <a:cxn ang="0">
                <a:pos x="62" y="94"/>
              </a:cxn>
              <a:cxn ang="0">
                <a:pos x="59" y="84"/>
              </a:cxn>
              <a:cxn ang="0">
                <a:pos x="56" y="76"/>
              </a:cxn>
              <a:cxn ang="0">
                <a:pos x="50" y="72"/>
              </a:cxn>
              <a:cxn ang="0">
                <a:pos x="40" y="60"/>
              </a:cxn>
              <a:cxn ang="0">
                <a:pos x="35" y="54"/>
              </a:cxn>
              <a:cxn ang="0">
                <a:pos x="23" y="45"/>
              </a:cxn>
              <a:cxn ang="0">
                <a:pos x="25" y="40"/>
              </a:cxn>
              <a:cxn ang="0">
                <a:pos x="28" y="34"/>
              </a:cxn>
              <a:cxn ang="0">
                <a:pos x="26" y="30"/>
              </a:cxn>
              <a:cxn ang="0">
                <a:pos x="17" y="29"/>
              </a:cxn>
              <a:cxn ang="0">
                <a:pos x="9" y="20"/>
              </a:cxn>
              <a:cxn ang="0">
                <a:pos x="4" y="15"/>
              </a:cxn>
            </a:cxnLst>
            <a:rect l="0" t="0" r="r" b="b"/>
            <a:pathLst>
              <a:path w="81" h="160">
                <a:moveTo>
                  <a:pt x="0" y="11"/>
                </a:moveTo>
                <a:cubicBezTo>
                  <a:pt x="1" y="11"/>
                  <a:pt x="1" y="8"/>
                  <a:pt x="2" y="7"/>
                </a:cubicBezTo>
                <a:cubicBezTo>
                  <a:pt x="4" y="6"/>
                  <a:pt x="6" y="8"/>
                  <a:pt x="6" y="9"/>
                </a:cubicBezTo>
                <a:cubicBezTo>
                  <a:pt x="8" y="10"/>
                  <a:pt x="9" y="9"/>
                  <a:pt x="10" y="8"/>
                </a:cubicBezTo>
                <a:cubicBezTo>
                  <a:pt x="11" y="6"/>
                  <a:pt x="11" y="8"/>
                  <a:pt x="12" y="9"/>
                </a:cubicBezTo>
                <a:cubicBezTo>
                  <a:pt x="13" y="8"/>
                  <a:pt x="13" y="6"/>
                  <a:pt x="14" y="7"/>
                </a:cubicBezTo>
                <a:cubicBezTo>
                  <a:pt x="15" y="8"/>
                  <a:pt x="15" y="9"/>
                  <a:pt x="16" y="9"/>
                </a:cubicBezTo>
                <a:cubicBezTo>
                  <a:pt x="17" y="10"/>
                  <a:pt x="17" y="6"/>
                  <a:pt x="19" y="6"/>
                </a:cubicBezTo>
                <a:cubicBezTo>
                  <a:pt x="18" y="8"/>
                  <a:pt x="23" y="6"/>
                  <a:pt x="24" y="5"/>
                </a:cubicBezTo>
                <a:cubicBezTo>
                  <a:pt x="25" y="5"/>
                  <a:pt x="24" y="4"/>
                  <a:pt x="24" y="3"/>
                </a:cubicBezTo>
                <a:cubicBezTo>
                  <a:pt x="24" y="2"/>
                  <a:pt x="27" y="2"/>
                  <a:pt x="28" y="0"/>
                </a:cubicBezTo>
                <a:cubicBezTo>
                  <a:pt x="29" y="2"/>
                  <a:pt x="31" y="3"/>
                  <a:pt x="33" y="4"/>
                </a:cubicBezTo>
                <a:cubicBezTo>
                  <a:pt x="34" y="5"/>
                  <a:pt x="36" y="4"/>
                  <a:pt x="37" y="5"/>
                </a:cubicBezTo>
                <a:cubicBezTo>
                  <a:pt x="38" y="6"/>
                  <a:pt x="40" y="4"/>
                  <a:pt x="41" y="6"/>
                </a:cubicBezTo>
                <a:cubicBezTo>
                  <a:pt x="42" y="6"/>
                  <a:pt x="43" y="9"/>
                  <a:pt x="41" y="9"/>
                </a:cubicBezTo>
                <a:cubicBezTo>
                  <a:pt x="41" y="11"/>
                  <a:pt x="42" y="13"/>
                  <a:pt x="43" y="15"/>
                </a:cubicBezTo>
                <a:cubicBezTo>
                  <a:pt x="44" y="15"/>
                  <a:pt x="46" y="15"/>
                  <a:pt x="46" y="16"/>
                </a:cubicBezTo>
                <a:cubicBezTo>
                  <a:pt x="46" y="18"/>
                  <a:pt x="49" y="18"/>
                  <a:pt x="50" y="19"/>
                </a:cubicBezTo>
                <a:cubicBezTo>
                  <a:pt x="51" y="19"/>
                  <a:pt x="51" y="19"/>
                  <a:pt x="51" y="19"/>
                </a:cubicBezTo>
                <a:cubicBezTo>
                  <a:pt x="51" y="20"/>
                  <a:pt x="52" y="19"/>
                  <a:pt x="53" y="19"/>
                </a:cubicBezTo>
                <a:cubicBezTo>
                  <a:pt x="54" y="18"/>
                  <a:pt x="59" y="20"/>
                  <a:pt x="57" y="21"/>
                </a:cubicBezTo>
                <a:cubicBezTo>
                  <a:pt x="56" y="22"/>
                  <a:pt x="55" y="20"/>
                  <a:pt x="54" y="20"/>
                </a:cubicBezTo>
                <a:cubicBezTo>
                  <a:pt x="53" y="21"/>
                  <a:pt x="53" y="22"/>
                  <a:pt x="51" y="23"/>
                </a:cubicBezTo>
                <a:cubicBezTo>
                  <a:pt x="50" y="23"/>
                  <a:pt x="51" y="24"/>
                  <a:pt x="50" y="25"/>
                </a:cubicBezTo>
                <a:cubicBezTo>
                  <a:pt x="50" y="26"/>
                  <a:pt x="47" y="27"/>
                  <a:pt x="48" y="25"/>
                </a:cubicBezTo>
                <a:cubicBezTo>
                  <a:pt x="47" y="25"/>
                  <a:pt x="46" y="26"/>
                  <a:pt x="46" y="27"/>
                </a:cubicBezTo>
                <a:cubicBezTo>
                  <a:pt x="45" y="27"/>
                  <a:pt x="45" y="25"/>
                  <a:pt x="44" y="25"/>
                </a:cubicBezTo>
                <a:cubicBezTo>
                  <a:pt x="44" y="26"/>
                  <a:pt x="45" y="26"/>
                  <a:pt x="45" y="26"/>
                </a:cubicBezTo>
                <a:cubicBezTo>
                  <a:pt x="44" y="27"/>
                  <a:pt x="45" y="28"/>
                  <a:pt x="46" y="29"/>
                </a:cubicBezTo>
                <a:cubicBezTo>
                  <a:pt x="46" y="30"/>
                  <a:pt x="44" y="29"/>
                  <a:pt x="44" y="29"/>
                </a:cubicBezTo>
                <a:cubicBezTo>
                  <a:pt x="44" y="30"/>
                  <a:pt x="45" y="33"/>
                  <a:pt x="44" y="33"/>
                </a:cubicBezTo>
                <a:cubicBezTo>
                  <a:pt x="44" y="33"/>
                  <a:pt x="44" y="33"/>
                  <a:pt x="44" y="33"/>
                </a:cubicBezTo>
                <a:cubicBezTo>
                  <a:pt x="44" y="34"/>
                  <a:pt x="41" y="37"/>
                  <a:pt x="41" y="36"/>
                </a:cubicBezTo>
                <a:cubicBezTo>
                  <a:pt x="39" y="37"/>
                  <a:pt x="39" y="39"/>
                  <a:pt x="38" y="41"/>
                </a:cubicBezTo>
                <a:cubicBezTo>
                  <a:pt x="38" y="43"/>
                  <a:pt x="39" y="44"/>
                  <a:pt x="38" y="46"/>
                </a:cubicBezTo>
                <a:cubicBezTo>
                  <a:pt x="37" y="48"/>
                  <a:pt x="39" y="49"/>
                  <a:pt x="39" y="51"/>
                </a:cubicBezTo>
                <a:cubicBezTo>
                  <a:pt x="40" y="49"/>
                  <a:pt x="40" y="51"/>
                  <a:pt x="41" y="52"/>
                </a:cubicBezTo>
                <a:cubicBezTo>
                  <a:pt x="41" y="53"/>
                  <a:pt x="42" y="54"/>
                  <a:pt x="43" y="55"/>
                </a:cubicBezTo>
                <a:cubicBezTo>
                  <a:pt x="44" y="55"/>
                  <a:pt x="45" y="56"/>
                  <a:pt x="46" y="57"/>
                </a:cubicBezTo>
                <a:cubicBezTo>
                  <a:pt x="48" y="58"/>
                  <a:pt x="47" y="59"/>
                  <a:pt x="47" y="61"/>
                </a:cubicBezTo>
                <a:cubicBezTo>
                  <a:pt x="47" y="61"/>
                  <a:pt x="46" y="60"/>
                  <a:pt x="46" y="60"/>
                </a:cubicBezTo>
                <a:cubicBezTo>
                  <a:pt x="48" y="61"/>
                  <a:pt x="49" y="63"/>
                  <a:pt x="51" y="65"/>
                </a:cubicBezTo>
                <a:cubicBezTo>
                  <a:pt x="52" y="66"/>
                  <a:pt x="56" y="68"/>
                  <a:pt x="55" y="70"/>
                </a:cubicBezTo>
                <a:cubicBezTo>
                  <a:pt x="56" y="69"/>
                  <a:pt x="58" y="72"/>
                  <a:pt x="59" y="73"/>
                </a:cubicBezTo>
                <a:cubicBezTo>
                  <a:pt x="59" y="73"/>
                  <a:pt x="58" y="72"/>
                  <a:pt x="58" y="72"/>
                </a:cubicBezTo>
                <a:cubicBezTo>
                  <a:pt x="60" y="73"/>
                  <a:pt x="61" y="75"/>
                  <a:pt x="62" y="76"/>
                </a:cubicBezTo>
                <a:cubicBezTo>
                  <a:pt x="64" y="74"/>
                  <a:pt x="67" y="78"/>
                  <a:pt x="66" y="79"/>
                </a:cubicBezTo>
                <a:cubicBezTo>
                  <a:pt x="67" y="79"/>
                  <a:pt x="66" y="77"/>
                  <a:pt x="67" y="78"/>
                </a:cubicBezTo>
                <a:cubicBezTo>
                  <a:pt x="65" y="80"/>
                  <a:pt x="72" y="85"/>
                  <a:pt x="72" y="87"/>
                </a:cubicBezTo>
                <a:cubicBezTo>
                  <a:pt x="73" y="85"/>
                  <a:pt x="73" y="86"/>
                  <a:pt x="74" y="87"/>
                </a:cubicBezTo>
                <a:cubicBezTo>
                  <a:pt x="74" y="88"/>
                  <a:pt x="73" y="88"/>
                  <a:pt x="73" y="88"/>
                </a:cubicBezTo>
                <a:cubicBezTo>
                  <a:pt x="74" y="90"/>
                  <a:pt x="75" y="91"/>
                  <a:pt x="76" y="93"/>
                </a:cubicBezTo>
                <a:cubicBezTo>
                  <a:pt x="76" y="95"/>
                  <a:pt x="77" y="97"/>
                  <a:pt x="78" y="99"/>
                </a:cubicBezTo>
                <a:cubicBezTo>
                  <a:pt x="78" y="100"/>
                  <a:pt x="79" y="101"/>
                  <a:pt x="79" y="102"/>
                </a:cubicBezTo>
                <a:cubicBezTo>
                  <a:pt x="79" y="102"/>
                  <a:pt x="79" y="104"/>
                  <a:pt x="78" y="102"/>
                </a:cubicBezTo>
                <a:cubicBezTo>
                  <a:pt x="78" y="103"/>
                  <a:pt x="80" y="107"/>
                  <a:pt x="78" y="105"/>
                </a:cubicBezTo>
                <a:cubicBezTo>
                  <a:pt x="79" y="105"/>
                  <a:pt x="79" y="106"/>
                  <a:pt x="80" y="107"/>
                </a:cubicBezTo>
                <a:cubicBezTo>
                  <a:pt x="78" y="107"/>
                  <a:pt x="79" y="108"/>
                  <a:pt x="80" y="109"/>
                </a:cubicBezTo>
                <a:cubicBezTo>
                  <a:pt x="80" y="110"/>
                  <a:pt x="80" y="111"/>
                  <a:pt x="81" y="112"/>
                </a:cubicBezTo>
                <a:cubicBezTo>
                  <a:pt x="81" y="113"/>
                  <a:pt x="81" y="115"/>
                  <a:pt x="81" y="116"/>
                </a:cubicBezTo>
                <a:cubicBezTo>
                  <a:pt x="81" y="115"/>
                  <a:pt x="81" y="115"/>
                  <a:pt x="80" y="114"/>
                </a:cubicBezTo>
                <a:cubicBezTo>
                  <a:pt x="79" y="115"/>
                  <a:pt x="80" y="117"/>
                  <a:pt x="81" y="118"/>
                </a:cubicBezTo>
                <a:cubicBezTo>
                  <a:pt x="80" y="118"/>
                  <a:pt x="80" y="118"/>
                  <a:pt x="79" y="118"/>
                </a:cubicBezTo>
                <a:cubicBezTo>
                  <a:pt x="80" y="118"/>
                  <a:pt x="81" y="122"/>
                  <a:pt x="80" y="123"/>
                </a:cubicBezTo>
                <a:cubicBezTo>
                  <a:pt x="80" y="122"/>
                  <a:pt x="80" y="122"/>
                  <a:pt x="80" y="121"/>
                </a:cubicBezTo>
                <a:cubicBezTo>
                  <a:pt x="80" y="122"/>
                  <a:pt x="80" y="123"/>
                  <a:pt x="79" y="124"/>
                </a:cubicBezTo>
                <a:cubicBezTo>
                  <a:pt x="80" y="124"/>
                  <a:pt x="80" y="125"/>
                  <a:pt x="80" y="126"/>
                </a:cubicBezTo>
                <a:cubicBezTo>
                  <a:pt x="80" y="126"/>
                  <a:pt x="79" y="127"/>
                  <a:pt x="79" y="127"/>
                </a:cubicBezTo>
                <a:cubicBezTo>
                  <a:pt x="78" y="129"/>
                  <a:pt x="79" y="129"/>
                  <a:pt x="77" y="130"/>
                </a:cubicBezTo>
                <a:cubicBezTo>
                  <a:pt x="77" y="130"/>
                  <a:pt x="76" y="130"/>
                  <a:pt x="75" y="131"/>
                </a:cubicBezTo>
                <a:cubicBezTo>
                  <a:pt x="75" y="131"/>
                  <a:pt x="74" y="132"/>
                  <a:pt x="74" y="132"/>
                </a:cubicBezTo>
                <a:cubicBezTo>
                  <a:pt x="73" y="133"/>
                  <a:pt x="72" y="133"/>
                  <a:pt x="71" y="134"/>
                </a:cubicBezTo>
                <a:cubicBezTo>
                  <a:pt x="70" y="134"/>
                  <a:pt x="70" y="136"/>
                  <a:pt x="69" y="136"/>
                </a:cubicBezTo>
                <a:cubicBezTo>
                  <a:pt x="69" y="136"/>
                  <a:pt x="67" y="137"/>
                  <a:pt x="66" y="137"/>
                </a:cubicBezTo>
                <a:cubicBezTo>
                  <a:pt x="65" y="138"/>
                  <a:pt x="64" y="139"/>
                  <a:pt x="63" y="139"/>
                </a:cubicBezTo>
                <a:cubicBezTo>
                  <a:pt x="62" y="138"/>
                  <a:pt x="61" y="138"/>
                  <a:pt x="61" y="137"/>
                </a:cubicBezTo>
                <a:cubicBezTo>
                  <a:pt x="60" y="137"/>
                  <a:pt x="60" y="138"/>
                  <a:pt x="60" y="139"/>
                </a:cubicBezTo>
                <a:cubicBezTo>
                  <a:pt x="60" y="138"/>
                  <a:pt x="60" y="138"/>
                  <a:pt x="60" y="137"/>
                </a:cubicBezTo>
                <a:cubicBezTo>
                  <a:pt x="60" y="138"/>
                  <a:pt x="60" y="138"/>
                  <a:pt x="59" y="137"/>
                </a:cubicBezTo>
                <a:cubicBezTo>
                  <a:pt x="60" y="137"/>
                  <a:pt x="58" y="136"/>
                  <a:pt x="58" y="136"/>
                </a:cubicBezTo>
                <a:cubicBezTo>
                  <a:pt x="58" y="137"/>
                  <a:pt x="58" y="139"/>
                  <a:pt x="57" y="138"/>
                </a:cubicBezTo>
                <a:cubicBezTo>
                  <a:pt x="57" y="139"/>
                  <a:pt x="58" y="138"/>
                  <a:pt x="59" y="139"/>
                </a:cubicBezTo>
                <a:cubicBezTo>
                  <a:pt x="59" y="141"/>
                  <a:pt x="56" y="140"/>
                  <a:pt x="55" y="140"/>
                </a:cubicBezTo>
                <a:cubicBezTo>
                  <a:pt x="56" y="141"/>
                  <a:pt x="58" y="141"/>
                  <a:pt x="59" y="142"/>
                </a:cubicBezTo>
                <a:cubicBezTo>
                  <a:pt x="58" y="143"/>
                  <a:pt x="58" y="144"/>
                  <a:pt x="57" y="143"/>
                </a:cubicBezTo>
                <a:cubicBezTo>
                  <a:pt x="56" y="143"/>
                  <a:pt x="55" y="141"/>
                  <a:pt x="54" y="141"/>
                </a:cubicBezTo>
                <a:cubicBezTo>
                  <a:pt x="55" y="142"/>
                  <a:pt x="58" y="145"/>
                  <a:pt x="58" y="146"/>
                </a:cubicBezTo>
                <a:cubicBezTo>
                  <a:pt x="55" y="145"/>
                  <a:pt x="54" y="142"/>
                  <a:pt x="52" y="141"/>
                </a:cubicBezTo>
                <a:cubicBezTo>
                  <a:pt x="53" y="143"/>
                  <a:pt x="59" y="147"/>
                  <a:pt x="56" y="149"/>
                </a:cubicBezTo>
                <a:cubicBezTo>
                  <a:pt x="55" y="150"/>
                  <a:pt x="51" y="144"/>
                  <a:pt x="50" y="144"/>
                </a:cubicBezTo>
                <a:cubicBezTo>
                  <a:pt x="51" y="145"/>
                  <a:pt x="54" y="148"/>
                  <a:pt x="54" y="150"/>
                </a:cubicBezTo>
                <a:cubicBezTo>
                  <a:pt x="53" y="151"/>
                  <a:pt x="51" y="152"/>
                  <a:pt x="49" y="152"/>
                </a:cubicBezTo>
                <a:cubicBezTo>
                  <a:pt x="47" y="153"/>
                  <a:pt x="47" y="155"/>
                  <a:pt x="46" y="157"/>
                </a:cubicBezTo>
                <a:cubicBezTo>
                  <a:pt x="45" y="158"/>
                  <a:pt x="42" y="160"/>
                  <a:pt x="41" y="159"/>
                </a:cubicBezTo>
                <a:cubicBezTo>
                  <a:pt x="41" y="158"/>
                  <a:pt x="42" y="158"/>
                  <a:pt x="43" y="158"/>
                </a:cubicBezTo>
                <a:cubicBezTo>
                  <a:pt x="42" y="157"/>
                  <a:pt x="42" y="157"/>
                  <a:pt x="42" y="156"/>
                </a:cubicBezTo>
                <a:cubicBezTo>
                  <a:pt x="42" y="157"/>
                  <a:pt x="42" y="157"/>
                  <a:pt x="41" y="157"/>
                </a:cubicBezTo>
                <a:cubicBezTo>
                  <a:pt x="41" y="155"/>
                  <a:pt x="41" y="152"/>
                  <a:pt x="41" y="150"/>
                </a:cubicBezTo>
                <a:cubicBezTo>
                  <a:pt x="41" y="149"/>
                  <a:pt x="41" y="148"/>
                  <a:pt x="41" y="147"/>
                </a:cubicBezTo>
                <a:cubicBezTo>
                  <a:pt x="41" y="146"/>
                  <a:pt x="43" y="143"/>
                  <a:pt x="43" y="145"/>
                </a:cubicBezTo>
                <a:cubicBezTo>
                  <a:pt x="43" y="142"/>
                  <a:pt x="37" y="142"/>
                  <a:pt x="37" y="139"/>
                </a:cubicBezTo>
                <a:cubicBezTo>
                  <a:pt x="37" y="140"/>
                  <a:pt x="36" y="139"/>
                  <a:pt x="36" y="139"/>
                </a:cubicBezTo>
                <a:cubicBezTo>
                  <a:pt x="37" y="139"/>
                  <a:pt x="38" y="138"/>
                  <a:pt x="38" y="138"/>
                </a:cubicBezTo>
                <a:cubicBezTo>
                  <a:pt x="43" y="137"/>
                  <a:pt x="41" y="135"/>
                  <a:pt x="42" y="133"/>
                </a:cubicBezTo>
                <a:cubicBezTo>
                  <a:pt x="44" y="135"/>
                  <a:pt x="46" y="133"/>
                  <a:pt x="48" y="133"/>
                </a:cubicBezTo>
                <a:cubicBezTo>
                  <a:pt x="49" y="133"/>
                  <a:pt x="49" y="133"/>
                  <a:pt x="49" y="134"/>
                </a:cubicBezTo>
                <a:cubicBezTo>
                  <a:pt x="50" y="135"/>
                  <a:pt x="51" y="135"/>
                  <a:pt x="53" y="135"/>
                </a:cubicBezTo>
                <a:cubicBezTo>
                  <a:pt x="53" y="134"/>
                  <a:pt x="52" y="133"/>
                  <a:pt x="53" y="133"/>
                </a:cubicBezTo>
                <a:cubicBezTo>
                  <a:pt x="53" y="132"/>
                  <a:pt x="50" y="132"/>
                  <a:pt x="50" y="130"/>
                </a:cubicBezTo>
                <a:cubicBezTo>
                  <a:pt x="49" y="129"/>
                  <a:pt x="49" y="128"/>
                  <a:pt x="49" y="127"/>
                </a:cubicBezTo>
                <a:cubicBezTo>
                  <a:pt x="48" y="126"/>
                  <a:pt x="49" y="126"/>
                  <a:pt x="50" y="125"/>
                </a:cubicBezTo>
                <a:cubicBezTo>
                  <a:pt x="51" y="124"/>
                  <a:pt x="53" y="126"/>
                  <a:pt x="54" y="126"/>
                </a:cubicBezTo>
                <a:cubicBezTo>
                  <a:pt x="54" y="125"/>
                  <a:pt x="55" y="124"/>
                  <a:pt x="54" y="123"/>
                </a:cubicBezTo>
                <a:cubicBezTo>
                  <a:pt x="55" y="122"/>
                  <a:pt x="56" y="123"/>
                  <a:pt x="56" y="122"/>
                </a:cubicBezTo>
                <a:cubicBezTo>
                  <a:pt x="57" y="122"/>
                  <a:pt x="59" y="121"/>
                  <a:pt x="59" y="121"/>
                </a:cubicBezTo>
                <a:cubicBezTo>
                  <a:pt x="60" y="120"/>
                  <a:pt x="60" y="119"/>
                  <a:pt x="61" y="119"/>
                </a:cubicBezTo>
                <a:cubicBezTo>
                  <a:pt x="62" y="119"/>
                  <a:pt x="63" y="119"/>
                  <a:pt x="64" y="118"/>
                </a:cubicBezTo>
                <a:cubicBezTo>
                  <a:pt x="66" y="117"/>
                  <a:pt x="63" y="112"/>
                  <a:pt x="63" y="110"/>
                </a:cubicBezTo>
                <a:cubicBezTo>
                  <a:pt x="63" y="108"/>
                  <a:pt x="64" y="107"/>
                  <a:pt x="63" y="105"/>
                </a:cubicBezTo>
                <a:cubicBezTo>
                  <a:pt x="63" y="105"/>
                  <a:pt x="63" y="104"/>
                  <a:pt x="62" y="104"/>
                </a:cubicBezTo>
                <a:cubicBezTo>
                  <a:pt x="62" y="103"/>
                  <a:pt x="62" y="102"/>
                  <a:pt x="62" y="101"/>
                </a:cubicBezTo>
                <a:cubicBezTo>
                  <a:pt x="61" y="100"/>
                  <a:pt x="60" y="100"/>
                  <a:pt x="60" y="99"/>
                </a:cubicBezTo>
                <a:cubicBezTo>
                  <a:pt x="60" y="97"/>
                  <a:pt x="61" y="96"/>
                  <a:pt x="62" y="94"/>
                </a:cubicBezTo>
                <a:cubicBezTo>
                  <a:pt x="62" y="93"/>
                  <a:pt x="62" y="91"/>
                  <a:pt x="61" y="91"/>
                </a:cubicBezTo>
                <a:cubicBezTo>
                  <a:pt x="60" y="90"/>
                  <a:pt x="61" y="90"/>
                  <a:pt x="62" y="89"/>
                </a:cubicBezTo>
                <a:cubicBezTo>
                  <a:pt x="63" y="87"/>
                  <a:pt x="60" y="85"/>
                  <a:pt x="59" y="84"/>
                </a:cubicBezTo>
                <a:cubicBezTo>
                  <a:pt x="58" y="83"/>
                  <a:pt x="57" y="83"/>
                  <a:pt x="57" y="82"/>
                </a:cubicBezTo>
                <a:cubicBezTo>
                  <a:pt x="57" y="80"/>
                  <a:pt x="59" y="80"/>
                  <a:pt x="59" y="79"/>
                </a:cubicBezTo>
                <a:cubicBezTo>
                  <a:pt x="58" y="78"/>
                  <a:pt x="56" y="77"/>
                  <a:pt x="56" y="76"/>
                </a:cubicBezTo>
                <a:cubicBezTo>
                  <a:pt x="55" y="76"/>
                  <a:pt x="54" y="76"/>
                  <a:pt x="54" y="75"/>
                </a:cubicBezTo>
                <a:cubicBezTo>
                  <a:pt x="53" y="74"/>
                  <a:pt x="52" y="75"/>
                  <a:pt x="51" y="74"/>
                </a:cubicBezTo>
                <a:cubicBezTo>
                  <a:pt x="51" y="74"/>
                  <a:pt x="50" y="72"/>
                  <a:pt x="50" y="72"/>
                </a:cubicBezTo>
                <a:cubicBezTo>
                  <a:pt x="49" y="69"/>
                  <a:pt x="48" y="67"/>
                  <a:pt x="47" y="66"/>
                </a:cubicBezTo>
                <a:cubicBezTo>
                  <a:pt x="46" y="65"/>
                  <a:pt x="45" y="65"/>
                  <a:pt x="44" y="64"/>
                </a:cubicBezTo>
                <a:cubicBezTo>
                  <a:pt x="43" y="63"/>
                  <a:pt x="41" y="61"/>
                  <a:pt x="40" y="60"/>
                </a:cubicBezTo>
                <a:cubicBezTo>
                  <a:pt x="39" y="59"/>
                  <a:pt x="39" y="58"/>
                  <a:pt x="38" y="57"/>
                </a:cubicBezTo>
                <a:cubicBezTo>
                  <a:pt x="38" y="56"/>
                  <a:pt x="37" y="56"/>
                  <a:pt x="37" y="56"/>
                </a:cubicBezTo>
                <a:cubicBezTo>
                  <a:pt x="36" y="55"/>
                  <a:pt x="35" y="55"/>
                  <a:pt x="35" y="54"/>
                </a:cubicBezTo>
                <a:cubicBezTo>
                  <a:pt x="34" y="53"/>
                  <a:pt x="33" y="52"/>
                  <a:pt x="34" y="51"/>
                </a:cubicBezTo>
                <a:cubicBezTo>
                  <a:pt x="35" y="50"/>
                  <a:pt x="31" y="49"/>
                  <a:pt x="30" y="49"/>
                </a:cubicBezTo>
                <a:cubicBezTo>
                  <a:pt x="28" y="49"/>
                  <a:pt x="26" y="46"/>
                  <a:pt x="23" y="45"/>
                </a:cubicBezTo>
                <a:cubicBezTo>
                  <a:pt x="22" y="45"/>
                  <a:pt x="20" y="44"/>
                  <a:pt x="22" y="43"/>
                </a:cubicBezTo>
                <a:cubicBezTo>
                  <a:pt x="24" y="42"/>
                  <a:pt x="21" y="41"/>
                  <a:pt x="22" y="40"/>
                </a:cubicBezTo>
                <a:cubicBezTo>
                  <a:pt x="22" y="39"/>
                  <a:pt x="25" y="40"/>
                  <a:pt x="25" y="40"/>
                </a:cubicBezTo>
                <a:cubicBezTo>
                  <a:pt x="27" y="40"/>
                  <a:pt x="30" y="38"/>
                  <a:pt x="28" y="38"/>
                </a:cubicBezTo>
                <a:cubicBezTo>
                  <a:pt x="29" y="37"/>
                  <a:pt x="30" y="37"/>
                  <a:pt x="30" y="36"/>
                </a:cubicBezTo>
                <a:cubicBezTo>
                  <a:pt x="30" y="35"/>
                  <a:pt x="29" y="34"/>
                  <a:pt x="28" y="34"/>
                </a:cubicBezTo>
                <a:cubicBezTo>
                  <a:pt x="27" y="34"/>
                  <a:pt x="27" y="34"/>
                  <a:pt x="27" y="33"/>
                </a:cubicBezTo>
                <a:cubicBezTo>
                  <a:pt x="26" y="32"/>
                  <a:pt x="25" y="32"/>
                  <a:pt x="24" y="32"/>
                </a:cubicBezTo>
                <a:cubicBezTo>
                  <a:pt x="24" y="31"/>
                  <a:pt x="25" y="31"/>
                  <a:pt x="26" y="30"/>
                </a:cubicBezTo>
                <a:cubicBezTo>
                  <a:pt x="26" y="29"/>
                  <a:pt x="24" y="28"/>
                  <a:pt x="23" y="28"/>
                </a:cubicBezTo>
                <a:cubicBezTo>
                  <a:pt x="22" y="27"/>
                  <a:pt x="22" y="26"/>
                  <a:pt x="20" y="26"/>
                </a:cubicBezTo>
                <a:cubicBezTo>
                  <a:pt x="18" y="27"/>
                  <a:pt x="18" y="28"/>
                  <a:pt x="17" y="29"/>
                </a:cubicBezTo>
                <a:cubicBezTo>
                  <a:pt x="16" y="29"/>
                  <a:pt x="15" y="27"/>
                  <a:pt x="14" y="28"/>
                </a:cubicBezTo>
                <a:cubicBezTo>
                  <a:pt x="13" y="28"/>
                  <a:pt x="10" y="26"/>
                  <a:pt x="10" y="25"/>
                </a:cubicBezTo>
                <a:cubicBezTo>
                  <a:pt x="9" y="24"/>
                  <a:pt x="8" y="21"/>
                  <a:pt x="9" y="20"/>
                </a:cubicBezTo>
                <a:cubicBezTo>
                  <a:pt x="9" y="18"/>
                  <a:pt x="7" y="18"/>
                  <a:pt x="7" y="17"/>
                </a:cubicBezTo>
                <a:cubicBezTo>
                  <a:pt x="7" y="17"/>
                  <a:pt x="7" y="18"/>
                  <a:pt x="7" y="18"/>
                </a:cubicBezTo>
                <a:cubicBezTo>
                  <a:pt x="5" y="18"/>
                  <a:pt x="5" y="16"/>
                  <a:pt x="4" y="15"/>
                </a:cubicBezTo>
                <a:cubicBezTo>
                  <a:pt x="3" y="14"/>
                  <a:pt x="1" y="12"/>
                  <a:pt x="0" y="11"/>
                </a:cubicBezTo>
              </a:path>
            </a:pathLst>
          </a:custGeom>
          <a:solidFill>
            <a:srgbClr val="FF9900"/>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b="1">
              <a:ln w="22225">
                <a:solidFill>
                  <a:schemeClr val="accent2"/>
                </a:solidFill>
                <a:prstDash val="solid"/>
              </a:ln>
              <a:solidFill>
                <a:schemeClr val="accent2">
                  <a:lumMod val="40000"/>
                  <a:lumOff val="60000"/>
                </a:schemeClr>
              </a:solidFill>
            </a:endParaRPr>
          </a:p>
        </p:txBody>
      </p:sp>
      <p:sp>
        <p:nvSpPr>
          <p:cNvPr id="58" name="Laos"/>
          <p:cNvSpPr>
            <a:spLocks/>
          </p:cNvSpPr>
          <p:nvPr/>
        </p:nvSpPr>
        <p:spPr bwMode="auto">
          <a:xfrm>
            <a:off x="878594" y="1915316"/>
            <a:ext cx="2058081" cy="2426071"/>
          </a:xfrm>
          <a:custGeom>
            <a:avLst/>
            <a:gdLst/>
            <a:ahLst/>
            <a:cxnLst>
              <a:cxn ang="0">
                <a:pos x="1" y="19"/>
              </a:cxn>
              <a:cxn ang="0">
                <a:pos x="4" y="15"/>
              </a:cxn>
              <a:cxn ang="0">
                <a:pos x="8" y="10"/>
              </a:cxn>
              <a:cxn ang="0">
                <a:pos x="14" y="15"/>
              </a:cxn>
              <a:cxn ang="0">
                <a:pos x="14" y="10"/>
              </a:cxn>
              <a:cxn ang="0">
                <a:pos x="11" y="4"/>
              </a:cxn>
              <a:cxn ang="0">
                <a:pos x="13" y="1"/>
              </a:cxn>
              <a:cxn ang="0">
                <a:pos x="17" y="3"/>
              </a:cxn>
              <a:cxn ang="0">
                <a:pos x="23" y="9"/>
              </a:cxn>
              <a:cxn ang="0">
                <a:pos x="25" y="10"/>
              </a:cxn>
              <a:cxn ang="0">
                <a:pos x="30" y="19"/>
              </a:cxn>
              <a:cxn ang="0">
                <a:pos x="35" y="17"/>
              </a:cxn>
              <a:cxn ang="0">
                <a:pos x="42" y="21"/>
              </a:cxn>
              <a:cxn ang="0">
                <a:pos x="43" y="24"/>
              </a:cxn>
              <a:cxn ang="0">
                <a:pos x="44" y="29"/>
              </a:cxn>
              <a:cxn ang="0">
                <a:pos x="38" y="31"/>
              </a:cxn>
              <a:cxn ang="0">
                <a:pos x="38" y="35"/>
              </a:cxn>
              <a:cxn ang="0">
                <a:pos x="45" y="40"/>
              </a:cxn>
              <a:cxn ang="0">
                <a:pos x="51" y="45"/>
              </a:cxn>
              <a:cxn ang="0">
                <a:pos x="55" y="49"/>
              </a:cxn>
              <a:cxn ang="0">
                <a:pos x="62" y="57"/>
              </a:cxn>
              <a:cxn ang="0">
                <a:pos x="66" y="64"/>
              </a:cxn>
              <a:cxn ang="0">
                <a:pos x="69" y="65"/>
              </a:cxn>
              <a:cxn ang="0">
                <a:pos x="75" y="70"/>
              </a:cxn>
              <a:cxn ang="0">
                <a:pos x="76" y="76"/>
              </a:cxn>
              <a:cxn ang="0">
                <a:pos x="77" y="81"/>
              </a:cxn>
              <a:cxn ang="0">
                <a:pos x="73" y="88"/>
              </a:cxn>
              <a:cxn ang="0">
                <a:pos x="67" y="87"/>
              </a:cxn>
              <a:cxn ang="0">
                <a:pos x="64" y="88"/>
              </a:cxn>
              <a:cxn ang="0">
                <a:pos x="65" y="92"/>
              </a:cxn>
              <a:cxn ang="0">
                <a:pos x="58" y="90"/>
              </a:cxn>
              <a:cxn ang="0">
                <a:pos x="59" y="85"/>
              </a:cxn>
              <a:cxn ang="0">
                <a:pos x="57" y="79"/>
              </a:cxn>
              <a:cxn ang="0">
                <a:pos x="57" y="77"/>
              </a:cxn>
              <a:cxn ang="0">
                <a:pos x="56" y="70"/>
              </a:cxn>
              <a:cxn ang="0">
                <a:pos x="46" y="53"/>
              </a:cxn>
              <a:cxn ang="0">
                <a:pos x="33" y="46"/>
              </a:cxn>
              <a:cxn ang="0">
                <a:pos x="29" y="50"/>
              </a:cxn>
              <a:cxn ang="0">
                <a:pos x="22" y="47"/>
              </a:cxn>
              <a:cxn ang="0">
                <a:pos x="15" y="54"/>
              </a:cxn>
              <a:cxn ang="0">
                <a:pos x="12" y="50"/>
              </a:cxn>
              <a:cxn ang="0">
                <a:pos x="12" y="44"/>
              </a:cxn>
              <a:cxn ang="0">
                <a:pos x="13" y="41"/>
              </a:cxn>
              <a:cxn ang="0">
                <a:pos x="9" y="32"/>
              </a:cxn>
              <a:cxn ang="0">
                <a:pos x="7" y="33"/>
              </a:cxn>
              <a:cxn ang="0">
                <a:pos x="5" y="26"/>
              </a:cxn>
              <a:cxn ang="0">
                <a:pos x="0" y="25"/>
              </a:cxn>
            </a:cxnLst>
            <a:rect l="0" t="0" r="r" b="b"/>
            <a:pathLst>
              <a:path w="79" h="93">
                <a:moveTo>
                  <a:pt x="0" y="24"/>
                </a:moveTo>
                <a:cubicBezTo>
                  <a:pt x="0" y="22"/>
                  <a:pt x="0" y="20"/>
                  <a:pt x="1" y="19"/>
                </a:cubicBezTo>
                <a:cubicBezTo>
                  <a:pt x="2" y="18"/>
                  <a:pt x="4" y="19"/>
                  <a:pt x="4" y="18"/>
                </a:cubicBezTo>
                <a:cubicBezTo>
                  <a:pt x="2" y="19"/>
                  <a:pt x="4" y="16"/>
                  <a:pt x="4" y="15"/>
                </a:cubicBezTo>
                <a:cubicBezTo>
                  <a:pt x="5" y="14"/>
                  <a:pt x="4" y="14"/>
                  <a:pt x="6" y="13"/>
                </a:cubicBezTo>
                <a:cubicBezTo>
                  <a:pt x="6" y="13"/>
                  <a:pt x="8" y="12"/>
                  <a:pt x="8" y="10"/>
                </a:cubicBezTo>
                <a:cubicBezTo>
                  <a:pt x="9" y="11"/>
                  <a:pt x="9" y="15"/>
                  <a:pt x="11" y="14"/>
                </a:cubicBezTo>
                <a:cubicBezTo>
                  <a:pt x="13" y="13"/>
                  <a:pt x="13" y="15"/>
                  <a:pt x="14" y="15"/>
                </a:cubicBezTo>
                <a:cubicBezTo>
                  <a:pt x="16" y="15"/>
                  <a:pt x="14" y="12"/>
                  <a:pt x="14" y="12"/>
                </a:cubicBezTo>
                <a:cubicBezTo>
                  <a:pt x="13" y="11"/>
                  <a:pt x="15" y="11"/>
                  <a:pt x="14" y="10"/>
                </a:cubicBezTo>
                <a:cubicBezTo>
                  <a:pt x="13" y="9"/>
                  <a:pt x="13" y="8"/>
                  <a:pt x="12" y="7"/>
                </a:cubicBezTo>
                <a:cubicBezTo>
                  <a:pt x="11" y="6"/>
                  <a:pt x="11" y="4"/>
                  <a:pt x="11" y="4"/>
                </a:cubicBezTo>
                <a:cubicBezTo>
                  <a:pt x="11" y="3"/>
                  <a:pt x="11" y="0"/>
                  <a:pt x="12" y="1"/>
                </a:cubicBezTo>
                <a:cubicBezTo>
                  <a:pt x="13" y="1"/>
                  <a:pt x="13" y="1"/>
                  <a:pt x="13" y="1"/>
                </a:cubicBezTo>
                <a:cubicBezTo>
                  <a:pt x="16" y="1"/>
                  <a:pt x="14" y="1"/>
                  <a:pt x="16" y="1"/>
                </a:cubicBezTo>
                <a:cubicBezTo>
                  <a:pt x="16" y="2"/>
                  <a:pt x="16" y="2"/>
                  <a:pt x="17" y="3"/>
                </a:cubicBezTo>
                <a:cubicBezTo>
                  <a:pt x="18" y="4"/>
                  <a:pt x="19" y="5"/>
                  <a:pt x="20" y="6"/>
                </a:cubicBezTo>
                <a:cubicBezTo>
                  <a:pt x="21" y="7"/>
                  <a:pt x="21" y="9"/>
                  <a:pt x="23" y="9"/>
                </a:cubicBezTo>
                <a:cubicBezTo>
                  <a:pt x="24" y="9"/>
                  <a:pt x="23" y="7"/>
                  <a:pt x="23" y="8"/>
                </a:cubicBezTo>
                <a:cubicBezTo>
                  <a:pt x="24" y="9"/>
                  <a:pt x="24" y="9"/>
                  <a:pt x="25" y="10"/>
                </a:cubicBezTo>
                <a:cubicBezTo>
                  <a:pt x="25" y="11"/>
                  <a:pt x="24" y="12"/>
                  <a:pt x="25" y="14"/>
                </a:cubicBezTo>
                <a:cubicBezTo>
                  <a:pt x="25" y="16"/>
                  <a:pt x="28" y="19"/>
                  <a:pt x="30" y="19"/>
                </a:cubicBezTo>
                <a:cubicBezTo>
                  <a:pt x="31" y="19"/>
                  <a:pt x="32" y="19"/>
                  <a:pt x="33" y="20"/>
                </a:cubicBezTo>
                <a:cubicBezTo>
                  <a:pt x="34" y="19"/>
                  <a:pt x="34" y="18"/>
                  <a:pt x="35" y="17"/>
                </a:cubicBezTo>
                <a:cubicBezTo>
                  <a:pt x="37" y="17"/>
                  <a:pt x="38" y="18"/>
                  <a:pt x="39" y="19"/>
                </a:cubicBezTo>
                <a:cubicBezTo>
                  <a:pt x="40" y="19"/>
                  <a:pt x="41" y="20"/>
                  <a:pt x="42" y="21"/>
                </a:cubicBezTo>
                <a:cubicBezTo>
                  <a:pt x="42" y="22"/>
                  <a:pt x="40" y="22"/>
                  <a:pt x="40" y="23"/>
                </a:cubicBezTo>
                <a:cubicBezTo>
                  <a:pt x="41" y="23"/>
                  <a:pt x="42" y="23"/>
                  <a:pt x="43" y="24"/>
                </a:cubicBezTo>
                <a:cubicBezTo>
                  <a:pt x="43" y="25"/>
                  <a:pt x="43" y="25"/>
                  <a:pt x="44" y="25"/>
                </a:cubicBezTo>
                <a:cubicBezTo>
                  <a:pt x="47" y="25"/>
                  <a:pt x="46" y="28"/>
                  <a:pt x="44" y="29"/>
                </a:cubicBezTo>
                <a:cubicBezTo>
                  <a:pt x="46" y="29"/>
                  <a:pt x="43" y="31"/>
                  <a:pt x="41" y="31"/>
                </a:cubicBezTo>
                <a:cubicBezTo>
                  <a:pt x="41" y="31"/>
                  <a:pt x="38" y="30"/>
                  <a:pt x="38" y="31"/>
                </a:cubicBezTo>
                <a:cubicBezTo>
                  <a:pt x="37" y="32"/>
                  <a:pt x="39" y="33"/>
                  <a:pt x="39" y="33"/>
                </a:cubicBezTo>
                <a:cubicBezTo>
                  <a:pt x="38" y="34"/>
                  <a:pt x="36" y="34"/>
                  <a:pt x="38" y="35"/>
                </a:cubicBezTo>
                <a:cubicBezTo>
                  <a:pt x="39" y="36"/>
                  <a:pt x="39" y="35"/>
                  <a:pt x="40" y="36"/>
                </a:cubicBezTo>
                <a:cubicBezTo>
                  <a:pt x="41" y="37"/>
                  <a:pt x="44" y="39"/>
                  <a:pt x="45" y="40"/>
                </a:cubicBezTo>
                <a:cubicBezTo>
                  <a:pt x="46" y="41"/>
                  <a:pt x="51" y="41"/>
                  <a:pt x="50" y="42"/>
                </a:cubicBezTo>
                <a:cubicBezTo>
                  <a:pt x="50" y="42"/>
                  <a:pt x="49" y="43"/>
                  <a:pt x="51" y="45"/>
                </a:cubicBezTo>
                <a:cubicBezTo>
                  <a:pt x="51" y="46"/>
                  <a:pt x="52" y="47"/>
                  <a:pt x="53" y="47"/>
                </a:cubicBezTo>
                <a:cubicBezTo>
                  <a:pt x="54" y="47"/>
                  <a:pt x="55" y="49"/>
                  <a:pt x="55" y="49"/>
                </a:cubicBezTo>
                <a:cubicBezTo>
                  <a:pt x="56" y="51"/>
                  <a:pt x="57" y="52"/>
                  <a:pt x="58" y="53"/>
                </a:cubicBezTo>
                <a:cubicBezTo>
                  <a:pt x="59" y="54"/>
                  <a:pt x="62" y="56"/>
                  <a:pt x="62" y="57"/>
                </a:cubicBezTo>
                <a:cubicBezTo>
                  <a:pt x="63" y="57"/>
                  <a:pt x="65" y="60"/>
                  <a:pt x="65" y="60"/>
                </a:cubicBezTo>
                <a:cubicBezTo>
                  <a:pt x="66" y="61"/>
                  <a:pt x="66" y="63"/>
                  <a:pt x="66" y="64"/>
                </a:cubicBezTo>
                <a:cubicBezTo>
                  <a:pt x="66" y="64"/>
                  <a:pt x="67" y="65"/>
                  <a:pt x="67" y="65"/>
                </a:cubicBezTo>
                <a:cubicBezTo>
                  <a:pt x="68" y="66"/>
                  <a:pt x="68" y="65"/>
                  <a:pt x="69" y="65"/>
                </a:cubicBezTo>
                <a:cubicBezTo>
                  <a:pt x="70" y="66"/>
                  <a:pt x="70" y="67"/>
                  <a:pt x="71" y="67"/>
                </a:cubicBezTo>
                <a:cubicBezTo>
                  <a:pt x="71" y="67"/>
                  <a:pt x="73" y="69"/>
                  <a:pt x="75" y="70"/>
                </a:cubicBezTo>
                <a:cubicBezTo>
                  <a:pt x="75" y="71"/>
                  <a:pt x="73" y="71"/>
                  <a:pt x="73" y="72"/>
                </a:cubicBezTo>
                <a:cubicBezTo>
                  <a:pt x="72" y="74"/>
                  <a:pt x="76" y="75"/>
                  <a:pt x="76" y="76"/>
                </a:cubicBezTo>
                <a:cubicBezTo>
                  <a:pt x="77" y="77"/>
                  <a:pt x="79" y="78"/>
                  <a:pt x="78" y="80"/>
                </a:cubicBezTo>
                <a:cubicBezTo>
                  <a:pt x="78" y="80"/>
                  <a:pt x="77" y="81"/>
                  <a:pt x="77" y="81"/>
                </a:cubicBezTo>
                <a:cubicBezTo>
                  <a:pt x="77" y="82"/>
                  <a:pt x="77" y="82"/>
                  <a:pt x="78" y="83"/>
                </a:cubicBezTo>
                <a:cubicBezTo>
                  <a:pt x="78" y="85"/>
                  <a:pt x="76" y="87"/>
                  <a:pt x="73" y="88"/>
                </a:cubicBezTo>
                <a:cubicBezTo>
                  <a:pt x="70" y="88"/>
                  <a:pt x="69" y="86"/>
                  <a:pt x="68" y="86"/>
                </a:cubicBezTo>
                <a:cubicBezTo>
                  <a:pt x="67" y="85"/>
                  <a:pt x="68" y="86"/>
                  <a:pt x="67" y="87"/>
                </a:cubicBezTo>
                <a:cubicBezTo>
                  <a:pt x="67" y="87"/>
                  <a:pt x="66" y="86"/>
                  <a:pt x="66" y="87"/>
                </a:cubicBezTo>
                <a:cubicBezTo>
                  <a:pt x="66" y="88"/>
                  <a:pt x="65" y="88"/>
                  <a:pt x="64" y="88"/>
                </a:cubicBezTo>
                <a:cubicBezTo>
                  <a:pt x="64" y="88"/>
                  <a:pt x="63" y="88"/>
                  <a:pt x="64" y="89"/>
                </a:cubicBezTo>
                <a:cubicBezTo>
                  <a:pt x="64" y="90"/>
                  <a:pt x="66" y="91"/>
                  <a:pt x="65" y="92"/>
                </a:cubicBezTo>
                <a:cubicBezTo>
                  <a:pt x="64" y="93"/>
                  <a:pt x="63" y="92"/>
                  <a:pt x="62" y="91"/>
                </a:cubicBezTo>
                <a:cubicBezTo>
                  <a:pt x="61" y="91"/>
                  <a:pt x="59" y="90"/>
                  <a:pt x="58" y="90"/>
                </a:cubicBezTo>
                <a:cubicBezTo>
                  <a:pt x="57" y="90"/>
                  <a:pt x="55" y="89"/>
                  <a:pt x="56" y="88"/>
                </a:cubicBezTo>
                <a:cubicBezTo>
                  <a:pt x="57" y="87"/>
                  <a:pt x="59" y="86"/>
                  <a:pt x="59" y="85"/>
                </a:cubicBezTo>
                <a:cubicBezTo>
                  <a:pt x="58" y="84"/>
                  <a:pt x="59" y="82"/>
                  <a:pt x="58" y="81"/>
                </a:cubicBezTo>
                <a:cubicBezTo>
                  <a:pt x="58" y="81"/>
                  <a:pt x="57" y="80"/>
                  <a:pt x="57" y="79"/>
                </a:cubicBezTo>
                <a:cubicBezTo>
                  <a:pt x="58" y="79"/>
                  <a:pt x="58" y="78"/>
                  <a:pt x="58" y="77"/>
                </a:cubicBezTo>
                <a:cubicBezTo>
                  <a:pt x="57" y="77"/>
                  <a:pt x="57" y="77"/>
                  <a:pt x="57" y="77"/>
                </a:cubicBezTo>
                <a:cubicBezTo>
                  <a:pt x="57" y="76"/>
                  <a:pt x="60" y="75"/>
                  <a:pt x="58" y="74"/>
                </a:cubicBezTo>
                <a:cubicBezTo>
                  <a:pt x="57" y="73"/>
                  <a:pt x="54" y="72"/>
                  <a:pt x="56" y="70"/>
                </a:cubicBezTo>
                <a:cubicBezTo>
                  <a:pt x="53" y="69"/>
                  <a:pt x="49" y="67"/>
                  <a:pt x="48" y="63"/>
                </a:cubicBezTo>
                <a:cubicBezTo>
                  <a:pt x="48" y="59"/>
                  <a:pt x="49" y="55"/>
                  <a:pt x="46" y="53"/>
                </a:cubicBezTo>
                <a:cubicBezTo>
                  <a:pt x="43" y="51"/>
                  <a:pt x="42" y="46"/>
                  <a:pt x="38" y="45"/>
                </a:cubicBezTo>
                <a:cubicBezTo>
                  <a:pt x="37" y="45"/>
                  <a:pt x="31" y="43"/>
                  <a:pt x="33" y="46"/>
                </a:cubicBezTo>
                <a:cubicBezTo>
                  <a:pt x="32" y="46"/>
                  <a:pt x="32" y="49"/>
                  <a:pt x="31" y="49"/>
                </a:cubicBezTo>
                <a:cubicBezTo>
                  <a:pt x="30" y="49"/>
                  <a:pt x="29" y="49"/>
                  <a:pt x="29" y="50"/>
                </a:cubicBezTo>
                <a:cubicBezTo>
                  <a:pt x="27" y="51"/>
                  <a:pt x="27" y="49"/>
                  <a:pt x="26" y="49"/>
                </a:cubicBezTo>
                <a:cubicBezTo>
                  <a:pt x="24" y="49"/>
                  <a:pt x="23" y="48"/>
                  <a:pt x="22" y="47"/>
                </a:cubicBezTo>
                <a:cubicBezTo>
                  <a:pt x="21" y="46"/>
                  <a:pt x="21" y="49"/>
                  <a:pt x="19" y="48"/>
                </a:cubicBezTo>
                <a:cubicBezTo>
                  <a:pt x="19" y="51"/>
                  <a:pt x="16" y="52"/>
                  <a:pt x="15" y="54"/>
                </a:cubicBezTo>
                <a:cubicBezTo>
                  <a:pt x="14" y="55"/>
                  <a:pt x="13" y="54"/>
                  <a:pt x="12" y="54"/>
                </a:cubicBezTo>
                <a:cubicBezTo>
                  <a:pt x="12" y="53"/>
                  <a:pt x="12" y="51"/>
                  <a:pt x="12" y="50"/>
                </a:cubicBezTo>
                <a:cubicBezTo>
                  <a:pt x="13" y="49"/>
                  <a:pt x="13" y="48"/>
                  <a:pt x="13" y="47"/>
                </a:cubicBezTo>
                <a:cubicBezTo>
                  <a:pt x="13" y="46"/>
                  <a:pt x="12" y="44"/>
                  <a:pt x="12" y="44"/>
                </a:cubicBezTo>
                <a:cubicBezTo>
                  <a:pt x="12" y="43"/>
                  <a:pt x="13" y="43"/>
                  <a:pt x="13" y="42"/>
                </a:cubicBezTo>
                <a:cubicBezTo>
                  <a:pt x="13" y="42"/>
                  <a:pt x="13" y="42"/>
                  <a:pt x="13" y="41"/>
                </a:cubicBezTo>
                <a:cubicBezTo>
                  <a:pt x="13" y="39"/>
                  <a:pt x="14" y="38"/>
                  <a:pt x="13" y="36"/>
                </a:cubicBezTo>
                <a:cubicBezTo>
                  <a:pt x="12" y="34"/>
                  <a:pt x="13" y="31"/>
                  <a:pt x="9" y="32"/>
                </a:cubicBezTo>
                <a:cubicBezTo>
                  <a:pt x="9" y="32"/>
                  <a:pt x="8" y="32"/>
                  <a:pt x="8" y="32"/>
                </a:cubicBezTo>
                <a:cubicBezTo>
                  <a:pt x="8" y="33"/>
                  <a:pt x="8" y="32"/>
                  <a:pt x="7" y="33"/>
                </a:cubicBezTo>
                <a:cubicBezTo>
                  <a:pt x="5" y="33"/>
                  <a:pt x="5" y="32"/>
                  <a:pt x="4" y="31"/>
                </a:cubicBezTo>
                <a:cubicBezTo>
                  <a:pt x="3" y="29"/>
                  <a:pt x="6" y="27"/>
                  <a:pt x="5" y="26"/>
                </a:cubicBezTo>
                <a:cubicBezTo>
                  <a:pt x="4" y="25"/>
                  <a:pt x="3" y="24"/>
                  <a:pt x="2" y="23"/>
                </a:cubicBezTo>
                <a:cubicBezTo>
                  <a:pt x="1" y="23"/>
                  <a:pt x="1" y="24"/>
                  <a:pt x="0" y="25"/>
                </a:cubicBezTo>
                <a:cubicBezTo>
                  <a:pt x="0" y="24"/>
                  <a:pt x="0" y="24"/>
                  <a:pt x="0" y="24"/>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0" name="Freeform 1581"/>
          <p:cNvSpPr>
            <a:spLocks/>
          </p:cNvSpPr>
          <p:nvPr/>
        </p:nvSpPr>
        <p:spPr bwMode="auto">
          <a:xfrm>
            <a:off x="785814" y="5907817"/>
            <a:ext cx="53928" cy="121342"/>
          </a:xfrm>
          <a:custGeom>
            <a:avLst/>
            <a:gdLst/>
            <a:ahLst/>
            <a:cxnLst>
              <a:cxn ang="0">
                <a:pos x="0" y="0"/>
              </a:cxn>
              <a:cxn ang="0">
                <a:pos x="0" y="5"/>
              </a:cxn>
              <a:cxn ang="0">
                <a:pos x="0" y="0"/>
              </a:cxn>
            </a:cxnLst>
            <a:rect l="0" t="0" r="r" b="b"/>
            <a:pathLst>
              <a:path w="2" h="5">
                <a:moveTo>
                  <a:pt x="0" y="0"/>
                </a:moveTo>
                <a:cubicBezTo>
                  <a:pt x="0" y="2"/>
                  <a:pt x="0" y="3"/>
                  <a:pt x="0" y="5"/>
                </a:cubicBezTo>
                <a:cubicBezTo>
                  <a:pt x="2" y="4"/>
                  <a:pt x="2" y="1"/>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1" name="Freeform 1582"/>
          <p:cNvSpPr>
            <a:spLocks/>
          </p:cNvSpPr>
          <p:nvPr/>
        </p:nvSpPr>
        <p:spPr bwMode="auto">
          <a:xfrm>
            <a:off x="839742" y="5921294"/>
            <a:ext cx="26964" cy="53928"/>
          </a:xfrm>
          <a:custGeom>
            <a:avLst/>
            <a:gdLst/>
            <a:ahLst/>
            <a:cxnLst>
              <a:cxn ang="0">
                <a:pos x="0" y="0"/>
              </a:cxn>
              <a:cxn ang="0">
                <a:pos x="1" y="2"/>
              </a:cxn>
              <a:cxn ang="0">
                <a:pos x="0" y="0"/>
              </a:cxn>
            </a:cxnLst>
            <a:rect l="0" t="0" r="r" b="b"/>
            <a:pathLst>
              <a:path w="1" h="2">
                <a:moveTo>
                  <a:pt x="0" y="0"/>
                </a:moveTo>
                <a:cubicBezTo>
                  <a:pt x="1" y="1"/>
                  <a:pt x="1" y="1"/>
                  <a:pt x="1" y="2"/>
                </a:cubicBezTo>
                <a:cubicBezTo>
                  <a:pt x="1" y="1"/>
                  <a:pt x="1" y="0"/>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2" name="Freeform 1583"/>
          <p:cNvSpPr>
            <a:spLocks/>
          </p:cNvSpPr>
          <p:nvPr/>
        </p:nvSpPr>
        <p:spPr bwMode="auto">
          <a:xfrm>
            <a:off x="961075" y="6056114"/>
            <a:ext cx="26964" cy="53928"/>
          </a:xfrm>
          <a:custGeom>
            <a:avLst/>
            <a:gdLst/>
            <a:ahLst/>
            <a:cxnLst>
              <a:cxn ang="0">
                <a:pos x="1" y="2"/>
              </a:cxn>
              <a:cxn ang="0">
                <a:pos x="0" y="0"/>
              </a:cxn>
              <a:cxn ang="0">
                <a:pos x="1" y="2"/>
              </a:cxn>
            </a:cxnLst>
            <a:rect l="0" t="0" r="r" b="b"/>
            <a:pathLst>
              <a:path w="1" h="2">
                <a:moveTo>
                  <a:pt x="1" y="2"/>
                </a:moveTo>
                <a:cubicBezTo>
                  <a:pt x="1" y="1"/>
                  <a:pt x="1" y="1"/>
                  <a:pt x="0" y="0"/>
                </a:cubicBezTo>
                <a:cubicBezTo>
                  <a:pt x="0" y="1"/>
                  <a:pt x="0" y="1"/>
                  <a:pt x="1" y="2"/>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3" name="Freeform 1584"/>
          <p:cNvSpPr>
            <a:spLocks/>
          </p:cNvSpPr>
          <p:nvPr/>
        </p:nvSpPr>
        <p:spPr bwMode="auto">
          <a:xfrm>
            <a:off x="2999020" y="5660621"/>
            <a:ext cx="26964" cy="53928"/>
          </a:xfrm>
          <a:custGeom>
            <a:avLst/>
            <a:gdLst/>
            <a:ahLst/>
            <a:cxnLst>
              <a:cxn ang="0">
                <a:pos x="1" y="0"/>
              </a:cxn>
              <a:cxn ang="0">
                <a:pos x="1" y="2"/>
              </a:cxn>
              <a:cxn ang="0">
                <a:pos x="1" y="0"/>
              </a:cxn>
            </a:cxnLst>
            <a:rect l="0" t="0" r="r" b="b"/>
            <a:pathLst>
              <a:path w="1" h="2">
                <a:moveTo>
                  <a:pt x="1" y="0"/>
                </a:moveTo>
                <a:cubicBezTo>
                  <a:pt x="0" y="1"/>
                  <a:pt x="0" y="2"/>
                  <a:pt x="1" y="2"/>
                </a:cubicBezTo>
                <a:cubicBezTo>
                  <a:pt x="1" y="1"/>
                  <a:pt x="1" y="1"/>
                  <a:pt x="1" y="0"/>
                </a:cubicBezTo>
              </a:path>
            </a:pathLst>
          </a:custGeom>
          <a:solidFill>
            <a:srgbClr val="FF9900"/>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4" name="Freeform 1585"/>
          <p:cNvSpPr>
            <a:spLocks/>
          </p:cNvSpPr>
          <p:nvPr/>
        </p:nvSpPr>
        <p:spPr bwMode="auto">
          <a:xfrm>
            <a:off x="1176794" y="5516837"/>
            <a:ext cx="26964" cy="53928"/>
          </a:xfrm>
          <a:custGeom>
            <a:avLst/>
            <a:gdLst/>
            <a:ahLst/>
            <a:cxnLst>
              <a:cxn ang="0">
                <a:pos x="0" y="0"/>
              </a:cxn>
              <a:cxn ang="0">
                <a:pos x="0" y="2"/>
              </a:cxn>
              <a:cxn ang="0">
                <a:pos x="0" y="0"/>
              </a:cxn>
            </a:cxnLst>
            <a:rect l="0" t="0" r="r" b="b"/>
            <a:pathLst>
              <a:path w="1" h="2">
                <a:moveTo>
                  <a:pt x="0" y="0"/>
                </a:moveTo>
                <a:cubicBezTo>
                  <a:pt x="0" y="1"/>
                  <a:pt x="0" y="1"/>
                  <a:pt x="0" y="2"/>
                </a:cubicBezTo>
                <a:cubicBezTo>
                  <a:pt x="1" y="1"/>
                  <a:pt x="1" y="1"/>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5" name="Freeform 1586"/>
          <p:cNvSpPr>
            <a:spLocks/>
          </p:cNvSpPr>
          <p:nvPr/>
        </p:nvSpPr>
        <p:spPr bwMode="auto">
          <a:xfrm>
            <a:off x="1176794" y="5462909"/>
            <a:ext cx="26964" cy="26964"/>
          </a:xfrm>
          <a:custGeom>
            <a:avLst/>
            <a:gdLst/>
            <a:ahLst/>
            <a:cxnLst>
              <a:cxn ang="0">
                <a:pos x="0" y="0"/>
              </a:cxn>
              <a:cxn ang="0">
                <a:pos x="1" y="1"/>
              </a:cxn>
              <a:cxn ang="0">
                <a:pos x="0" y="0"/>
              </a:cxn>
            </a:cxnLst>
            <a:rect l="0" t="0" r="r" b="b"/>
            <a:pathLst>
              <a:path w="1" h="1">
                <a:moveTo>
                  <a:pt x="0" y="0"/>
                </a:moveTo>
                <a:cubicBezTo>
                  <a:pt x="0" y="1"/>
                  <a:pt x="0" y="1"/>
                  <a:pt x="1" y="1"/>
                </a:cubicBezTo>
                <a:cubicBezTo>
                  <a:pt x="0" y="0"/>
                  <a:pt x="0" y="0"/>
                  <a:pt x="0" y="0"/>
                </a:cubicBezTo>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6" name="Freeform 1589"/>
          <p:cNvSpPr>
            <a:spLocks/>
          </p:cNvSpPr>
          <p:nvPr/>
        </p:nvSpPr>
        <p:spPr bwMode="auto">
          <a:xfrm>
            <a:off x="438083" y="2526157"/>
            <a:ext cx="1966955" cy="3683508"/>
          </a:xfrm>
          <a:custGeom>
            <a:avLst/>
            <a:gdLst>
              <a:gd name="connsiteX0" fmla="*/ 0 w 9880"/>
              <a:gd name="connsiteY0" fmla="*/ 1271 h 9896"/>
              <a:gd name="connsiteX1" fmla="*/ 482 w 9880"/>
              <a:gd name="connsiteY1" fmla="*/ 1271 h 9896"/>
              <a:gd name="connsiteX2" fmla="*/ 361 w 9880"/>
              <a:gd name="connsiteY2" fmla="*/ 959 h 9896"/>
              <a:gd name="connsiteX3" fmla="*/ 482 w 9880"/>
              <a:gd name="connsiteY3" fmla="*/ 834 h 9896"/>
              <a:gd name="connsiteX4" fmla="*/ 361 w 9880"/>
              <a:gd name="connsiteY4" fmla="*/ 646 h 9896"/>
              <a:gd name="connsiteX5" fmla="*/ 602 w 9880"/>
              <a:gd name="connsiteY5" fmla="*/ 459 h 9896"/>
              <a:gd name="connsiteX6" fmla="*/ 1205 w 9880"/>
              <a:gd name="connsiteY6" fmla="*/ 521 h 9896"/>
              <a:gd name="connsiteX7" fmla="*/ 1446 w 9880"/>
              <a:gd name="connsiteY7" fmla="*/ 459 h 9896"/>
              <a:gd name="connsiteX8" fmla="*/ 1687 w 9880"/>
              <a:gd name="connsiteY8" fmla="*/ 396 h 9896"/>
              <a:gd name="connsiteX9" fmla="*/ 1807 w 9880"/>
              <a:gd name="connsiteY9" fmla="*/ 209 h 9896"/>
              <a:gd name="connsiteX10" fmla="*/ 2169 w 9880"/>
              <a:gd name="connsiteY10" fmla="*/ 84 h 9896"/>
              <a:gd name="connsiteX11" fmla="*/ 2771 w 9880"/>
              <a:gd name="connsiteY11" fmla="*/ 84 h 9896"/>
              <a:gd name="connsiteX12" fmla="*/ 3012 w 9880"/>
              <a:gd name="connsiteY12" fmla="*/ 21 h 9896"/>
              <a:gd name="connsiteX13" fmla="*/ 3373 w 9880"/>
              <a:gd name="connsiteY13" fmla="*/ 209 h 9896"/>
              <a:gd name="connsiteX14" fmla="*/ 3253 w 9880"/>
              <a:gd name="connsiteY14" fmla="*/ 396 h 9896"/>
              <a:gd name="connsiteX15" fmla="*/ 3373 w 9880"/>
              <a:gd name="connsiteY15" fmla="*/ 584 h 9896"/>
              <a:gd name="connsiteX16" fmla="*/ 3614 w 9880"/>
              <a:gd name="connsiteY16" fmla="*/ 646 h 9896"/>
              <a:gd name="connsiteX17" fmla="*/ 3735 w 9880"/>
              <a:gd name="connsiteY17" fmla="*/ 584 h 9896"/>
              <a:gd name="connsiteX18" fmla="*/ 3855 w 9880"/>
              <a:gd name="connsiteY18" fmla="*/ 584 h 9896"/>
              <a:gd name="connsiteX19" fmla="*/ 4096 w 9880"/>
              <a:gd name="connsiteY19" fmla="*/ 584 h 9896"/>
              <a:gd name="connsiteX20" fmla="*/ 4337 w 9880"/>
              <a:gd name="connsiteY20" fmla="*/ 959 h 9896"/>
              <a:gd name="connsiteX21" fmla="*/ 4337 w 9880"/>
              <a:gd name="connsiteY21" fmla="*/ 1146 h 9896"/>
              <a:gd name="connsiteX22" fmla="*/ 4217 w 9880"/>
              <a:gd name="connsiteY22" fmla="*/ 1334 h 9896"/>
              <a:gd name="connsiteX23" fmla="*/ 4337 w 9880"/>
              <a:gd name="connsiteY23" fmla="*/ 1459 h 9896"/>
              <a:gd name="connsiteX24" fmla="*/ 4337 w 9880"/>
              <a:gd name="connsiteY24" fmla="*/ 1646 h 9896"/>
              <a:gd name="connsiteX25" fmla="*/ 4458 w 9880"/>
              <a:gd name="connsiteY25" fmla="*/ 1959 h 9896"/>
              <a:gd name="connsiteX26" fmla="*/ 5060 w 9880"/>
              <a:gd name="connsiteY26" fmla="*/ 1584 h 9896"/>
              <a:gd name="connsiteX27" fmla="*/ 5422 w 9880"/>
              <a:gd name="connsiteY27" fmla="*/ 1521 h 9896"/>
              <a:gd name="connsiteX28" fmla="*/ 5663 w 9880"/>
              <a:gd name="connsiteY28" fmla="*/ 1584 h 9896"/>
              <a:gd name="connsiteX29" fmla="*/ 6024 w 9880"/>
              <a:gd name="connsiteY29" fmla="*/ 1646 h 9896"/>
              <a:gd name="connsiteX30" fmla="*/ 6506 w 9880"/>
              <a:gd name="connsiteY30" fmla="*/ 1646 h 9896"/>
              <a:gd name="connsiteX31" fmla="*/ 6747 w 9880"/>
              <a:gd name="connsiteY31" fmla="*/ 1459 h 9896"/>
              <a:gd name="connsiteX32" fmla="*/ 7349 w 9880"/>
              <a:gd name="connsiteY32" fmla="*/ 1396 h 9896"/>
              <a:gd name="connsiteX33" fmla="*/ 8434 w 9880"/>
              <a:gd name="connsiteY33" fmla="*/ 1896 h 9896"/>
              <a:gd name="connsiteX34" fmla="*/ 8675 w 9880"/>
              <a:gd name="connsiteY34" fmla="*/ 2521 h 9896"/>
              <a:gd name="connsiteX35" fmla="*/ 8916 w 9880"/>
              <a:gd name="connsiteY35" fmla="*/ 2771 h 9896"/>
              <a:gd name="connsiteX36" fmla="*/ 9518 w 9880"/>
              <a:gd name="connsiteY36" fmla="*/ 2959 h 9896"/>
              <a:gd name="connsiteX37" fmla="*/ 9759 w 9880"/>
              <a:gd name="connsiteY37" fmla="*/ 3146 h 9896"/>
              <a:gd name="connsiteX38" fmla="*/ 9759 w 9880"/>
              <a:gd name="connsiteY38" fmla="*/ 3396 h 9896"/>
              <a:gd name="connsiteX39" fmla="*/ 9759 w 9880"/>
              <a:gd name="connsiteY39" fmla="*/ 3584 h 9896"/>
              <a:gd name="connsiteX40" fmla="*/ 9880 w 9880"/>
              <a:gd name="connsiteY40" fmla="*/ 3709 h 9896"/>
              <a:gd name="connsiteX41" fmla="*/ 9639 w 9880"/>
              <a:gd name="connsiteY41" fmla="*/ 4021 h 9896"/>
              <a:gd name="connsiteX42" fmla="*/ 9277 w 9880"/>
              <a:gd name="connsiteY42" fmla="*/ 4084 h 9896"/>
              <a:gd name="connsiteX43" fmla="*/ 8554 w 9880"/>
              <a:gd name="connsiteY43" fmla="*/ 4084 h 9896"/>
              <a:gd name="connsiteX44" fmla="*/ 8072 w 9880"/>
              <a:gd name="connsiteY44" fmla="*/ 4084 h 9896"/>
              <a:gd name="connsiteX45" fmla="*/ 7831 w 9880"/>
              <a:gd name="connsiteY45" fmla="*/ 4021 h 9896"/>
              <a:gd name="connsiteX46" fmla="*/ 7229 w 9880"/>
              <a:gd name="connsiteY46" fmla="*/ 4084 h 9896"/>
              <a:gd name="connsiteX47" fmla="*/ 6867 w 9880"/>
              <a:gd name="connsiteY47" fmla="*/ 4396 h 9896"/>
              <a:gd name="connsiteX48" fmla="*/ 6627 w 9880"/>
              <a:gd name="connsiteY48" fmla="*/ 4584 h 9896"/>
              <a:gd name="connsiteX49" fmla="*/ 6386 w 9880"/>
              <a:gd name="connsiteY49" fmla="*/ 4584 h 9896"/>
              <a:gd name="connsiteX50" fmla="*/ 6506 w 9880"/>
              <a:gd name="connsiteY50" fmla="*/ 4959 h 9896"/>
              <a:gd name="connsiteX51" fmla="*/ 6867 w 9880"/>
              <a:gd name="connsiteY51" fmla="*/ 5271 h 9896"/>
              <a:gd name="connsiteX52" fmla="*/ 6988 w 9880"/>
              <a:gd name="connsiteY52" fmla="*/ 5521 h 9896"/>
              <a:gd name="connsiteX53" fmla="*/ 7229 w 9880"/>
              <a:gd name="connsiteY53" fmla="*/ 5896 h 9896"/>
              <a:gd name="connsiteX54" fmla="*/ 7108 w 9880"/>
              <a:gd name="connsiteY54" fmla="*/ 5771 h 9896"/>
              <a:gd name="connsiteX55" fmla="*/ 6747 w 9880"/>
              <a:gd name="connsiteY55" fmla="*/ 5521 h 9896"/>
              <a:gd name="connsiteX56" fmla="*/ 6747 w 9880"/>
              <a:gd name="connsiteY56" fmla="*/ 5646 h 9896"/>
              <a:gd name="connsiteX57" fmla="*/ 6506 w 9880"/>
              <a:gd name="connsiteY57" fmla="*/ 5396 h 9896"/>
              <a:gd name="connsiteX58" fmla="*/ 6386 w 9880"/>
              <a:gd name="connsiteY58" fmla="*/ 5396 h 9896"/>
              <a:gd name="connsiteX59" fmla="*/ 6024 w 9880"/>
              <a:gd name="connsiteY59" fmla="*/ 5271 h 9896"/>
              <a:gd name="connsiteX60" fmla="*/ 5663 w 9880"/>
              <a:gd name="connsiteY60" fmla="*/ 5209 h 9896"/>
              <a:gd name="connsiteX61" fmla="*/ 5422 w 9880"/>
              <a:gd name="connsiteY61" fmla="*/ 5271 h 9896"/>
              <a:gd name="connsiteX62" fmla="*/ 4940 w 9880"/>
              <a:gd name="connsiteY62" fmla="*/ 5209 h 9896"/>
              <a:gd name="connsiteX63" fmla="*/ 4819 w 9880"/>
              <a:gd name="connsiteY63" fmla="*/ 5021 h 9896"/>
              <a:gd name="connsiteX64" fmla="*/ 4819 w 9880"/>
              <a:gd name="connsiteY64" fmla="*/ 4834 h 9896"/>
              <a:gd name="connsiteX65" fmla="*/ 4819 w 9880"/>
              <a:gd name="connsiteY65" fmla="*/ 4646 h 9896"/>
              <a:gd name="connsiteX66" fmla="*/ 4337 w 9880"/>
              <a:gd name="connsiteY66" fmla="*/ 4584 h 9896"/>
              <a:gd name="connsiteX67" fmla="*/ 3735 w 9880"/>
              <a:gd name="connsiteY67" fmla="*/ 4834 h 9896"/>
              <a:gd name="connsiteX68" fmla="*/ 3735 w 9880"/>
              <a:gd name="connsiteY68" fmla="*/ 5146 h 9896"/>
              <a:gd name="connsiteX69" fmla="*/ 3855 w 9880"/>
              <a:gd name="connsiteY69" fmla="*/ 5521 h 9896"/>
              <a:gd name="connsiteX70" fmla="*/ 3735 w 9880"/>
              <a:gd name="connsiteY70" fmla="*/ 5709 h 9896"/>
              <a:gd name="connsiteX71" fmla="*/ 3614 w 9880"/>
              <a:gd name="connsiteY71" fmla="*/ 5834 h 9896"/>
              <a:gd name="connsiteX72" fmla="*/ 3373 w 9880"/>
              <a:gd name="connsiteY72" fmla="*/ 6209 h 9896"/>
              <a:gd name="connsiteX73" fmla="*/ 3253 w 9880"/>
              <a:gd name="connsiteY73" fmla="*/ 6584 h 9896"/>
              <a:gd name="connsiteX74" fmla="*/ 3133 w 9880"/>
              <a:gd name="connsiteY74" fmla="*/ 6771 h 9896"/>
              <a:gd name="connsiteX75" fmla="*/ 3253 w 9880"/>
              <a:gd name="connsiteY75" fmla="*/ 7271 h 9896"/>
              <a:gd name="connsiteX76" fmla="*/ 3253 w 9880"/>
              <a:gd name="connsiteY76" fmla="*/ 7459 h 9896"/>
              <a:gd name="connsiteX77" fmla="*/ 3614 w 9880"/>
              <a:gd name="connsiteY77" fmla="*/ 7521 h 9896"/>
              <a:gd name="connsiteX78" fmla="*/ 4096 w 9880"/>
              <a:gd name="connsiteY78" fmla="*/ 7646 h 9896"/>
              <a:gd name="connsiteX79" fmla="*/ 4458 w 9880"/>
              <a:gd name="connsiteY79" fmla="*/ 8021 h 9896"/>
              <a:gd name="connsiteX80" fmla="*/ 4699 w 9880"/>
              <a:gd name="connsiteY80" fmla="*/ 8459 h 9896"/>
              <a:gd name="connsiteX81" fmla="*/ 4819 w 9880"/>
              <a:gd name="connsiteY81" fmla="*/ 8834 h 9896"/>
              <a:gd name="connsiteX82" fmla="*/ 4458 w 9880"/>
              <a:gd name="connsiteY82" fmla="*/ 8521 h 9896"/>
              <a:gd name="connsiteX83" fmla="*/ 4578 w 9880"/>
              <a:gd name="connsiteY83" fmla="*/ 8771 h 9896"/>
              <a:gd name="connsiteX84" fmla="*/ 4819 w 9880"/>
              <a:gd name="connsiteY84" fmla="*/ 8896 h 9896"/>
              <a:gd name="connsiteX85" fmla="*/ 5060 w 9880"/>
              <a:gd name="connsiteY85" fmla="*/ 8959 h 9896"/>
              <a:gd name="connsiteX86" fmla="*/ 5542 w 9880"/>
              <a:gd name="connsiteY86" fmla="*/ 9084 h 9896"/>
              <a:gd name="connsiteX87" fmla="*/ 6024 w 9880"/>
              <a:gd name="connsiteY87" fmla="*/ 9146 h 9896"/>
              <a:gd name="connsiteX88" fmla="*/ 6506 w 9880"/>
              <a:gd name="connsiteY88" fmla="*/ 9396 h 9896"/>
              <a:gd name="connsiteX89" fmla="*/ 6627 w 9880"/>
              <a:gd name="connsiteY89" fmla="*/ 9646 h 9896"/>
              <a:gd name="connsiteX90" fmla="*/ 6386 w 9880"/>
              <a:gd name="connsiteY90" fmla="*/ 9834 h 9896"/>
              <a:gd name="connsiteX91" fmla="*/ 6145 w 9880"/>
              <a:gd name="connsiteY91" fmla="*/ 9771 h 9896"/>
              <a:gd name="connsiteX92" fmla="*/ 5783 w 9880"/>
              <a:gd name="connsiteY92" fmla="*/ 9896 h 9896"/>
              <a:gd name="connsiteX93" fmla="*/ 5663 w 9880"/>
              <a:gd name="connsiteY93" fmla="*/ 9709 h 9896"/>
              <a:gd name="connsiteX94" fmla="*/ 5422 w 9880"/>
              <a:gd name="connsiteY94" fmla="*/ 9521 h 9896"/>
              <a:gd name="connsiteX95" fmla="*/ 5060 w 9880"/>
              <a:gd name="connsiteY95" fmla="*/ 9334 h 9896"/>
              <a:gd name="connsiteX96" fmla="*/ 4699 w 9880"/>
              <a:gd name="connsiteY96" fmla="*/ 9271 h 9896"/>
              <a:gd name="connsiteX97" fmla="*/ 4458 w 9880"/>
              <a:gd name="connsiteY97" fmla="*/ 9396 h 9896"/>
              <a:gd name="connsiteX98" fmla="*/ 3976 w 9880"/>
              <a:gd name="connsiteY98" fmla="*/ 8896 h 9896"/>
              <a:gd name="connsiteX99" fmla="*/ 3735 w 9880"/>
              <a:gd name="connsiteY99" fmla="*/ 8771 h 9896"/>
              <a:gd name="connsiteX100" fmla="*/ 3494 w 9880"/>
              <a:gd name="connsiteY100" fmla="*/ 8771 h 9896"/>
              <a:gd name="connsiteX101" fmla="*/ 3373 w 9880"/>
              <a:gd name="connsiteY101" fmla="*/ 8584 h 9896"/>
              <a:gd name="connsiteX102" fmla="*/ 3133 w 9880"/>
              <a:gd name="connsiteY102" fmla="*/ 8521 h 9896"/>
              <a:gd name="connsiteX103" fmla="*/ 3133 w 9880"/>
              <a:gd name="connsiteY103" fmla="*/ 8396 h 9896"/>
              <a:gd name="connsiteX104" fmla="*/ 2892 w 9880"/>
              <a:gd name="connsiteY104" fmla="*/ 8334 h 9896"/>
              <a:gd name="connsiteX105" fmla="*/ 2771 w 9880"/>
              <a:gd name="connsiteY105" fmla="*/ 8209 h 9896"/>
              <a:gd name="connsiteX106" fmla="*/ 2530 w 9880"/>
              <a:gd name="connsiteY106" fmla="*/ 8084 h 9896"/>
              <a:gd name="connsiteX107" fmla="*/ 2410 w 9880"/>
              <a:gd name="connsiteY107" fmla="*/ 8209 h 9896"/>
              <a:gd name="connsiteX108" fmla="*/ 2169 w 9880"/>
              <a:gd name="connsiteY108" fmla="*/ 7771 h 9896"/>
              <a:gd name="connsiteX109" fmla="*/ 2530 w 9880"/>
              <a:gd name="connsiteY109" fmla="*/ 6959 h 9896"/>
              <a:gd name="connsiteX110" fmla="*/ 2651 w 9880"/>
              <a:gd name="connsiteY110" fmla="*/ 6646 h 9896"/>
              <a:gd name="connsiteX111" fmla="*/ 2892 w 9880"/>
              <a:gd name="connsiteY111" fmla="*/ 6396 h 9896"/>
              <a:gd name="connsiteX112" fmla="*/ 3494 w 9880"/>
              <a:gd name="connsiteY112" fmla="*/ 5771 h 9896"/>
              <a:gd name="connsiteX113" fmla="*/ 3253 w 9880"/>
              <a:gd name="connsiteY113" fmla="*/ 5459 h 9896"/>
              <a:gd name="connsiteX114" fmla="*/ 3012 w 9880"/>
              <a:gd name="connsiteY114" fmla="*/ 5146 h 9896"/>
              <a:gd name="connsiteX115" fmla="*/ 2771 w 9880"/>
              <a:gd name="connsiteY115" fmla="*/ 4896 h 9896"/>
              <a:gd name="connsiteX116" fmla="*/ 2771 w 9880"/>
              <a:gd name="connsiteY116" fmla="*/ 4459 h 9896"/>
              <a:gd name="connsiteX117" fmla="*/ 1807 w 9880"/>
              <a:gd name="connsiteY117" fmla="*/ 3896 h 9896"/>
              <a:gd name="connsiteX118" fmla="*/ 1446 w 9880"/>
              <a:gd name="connsiteY118" fmla="*/ 3584 h 9896"/>
              <a:gd name="connsiteX119" fmla="*/ 1687 w 9880"/>
              <a:gd name="connsiteY119" fmla="*/ 3459 h 9896"/>
              <a:gd name="connsiteX120" fmla="*/ 1928 w 9880"/>
              <a:gd name="connsiteY120" fmla="*/ 3334 h 9896"/>
              <a:gd name="connsiteX121" fmla="*/ 1807 w 9880"/>
              <a:gd name="connsiteY121" fmla="*/ 3021 h 9896"/>
              <a:gd name="connsiteX122" fmla="*/ 2048 w 9880"/>
              <a:gd name="connsiteY122" fmla="*/ 2834 h 9896"/>
              <a:gd name="connsiteX123" fmla="*/ 2048 w 9880"/>
              <a:gd name="connsiteY123" fmla="*/ 2646 h 9896"/>
              <a:gd name="connsiteX124" fmla="*/ 1928 w 9880"/>
              <a:gd name="connsiteY124" fmla="*/ 2771 h 9896"/>
              <a:gd name="connsiteX125" fmla="*/ 1566 w 9880"/>
              <a:gd name="connsiteY125" fmla="*/ 2396 h 9896"/>
              <a:gd name="connsiteX126" fmla="*/ 1205 w 9880"/>
              <a:gd name="connsiteY126" fmla="*/ 2146 h 9896"/>
              <a:gd name="connsiteX127" fmla="*/ 602 w 9880"/>
              <a:gd name="connsiteY127" fmla="*/ 1834 h 9896"/>
              <a:gd name="connsiteX128" fmla="*/ 482 w 9880"/>
              <a:gd name="connsiteY128" fmla="*/ 1646 h 9896"/>
              <a:gd name="connsiteX129" fmla="*/ 361 w 9880"/>
              <a:gd name="connsiteY129" fmla="*/ 1459 h 9896"/>
              <a:gd name="connsiteX130" fmla="*/ 0 w 9880"/>
              <a:gd name="connsiteY130" fmla="*/ 1271 h 9896"/>
              <a:gd name="connsiteX131" fmla="*/ 0 w 9880"/>
              <a:gd name="connsiteY131" fmla="*/ 1271 h 9896"/>
              <a:gd name="connsiteX0" fmla="*/ 0 w 10000"/>
              <a:gd name="connsiteY0" fmla="*/ 1284 h 10015"/>
              <a:gd name="connsiteX1" fmla="*/ 488 w 10000"/>
              <a:gd name="connsiteY1" fmla="*/ 1284 h 10015"/>
              <a:gd name="connsiteX2" fmla="*/ 365 w 10000"/>
              <a:gd name="connsiteY2" fmla="*/ 969 h 10015"/>
              <a:gd name="connsiteX3" fmla="*/ 488 w 10000"/>
              <a:gd name="connsiteY3" fmla="*/ 843 h 10015"/>
              <a:gd name="connsiteX4" fmla="*/ 365 w 10000"/>
              <a:gd name="connsiteY4" fmla="*/ 653 h 10015"/>
              <a:gd name="connsiteX5" fmla="*/ 609 w 10000"/>
              <a:gd name="connsiteY5" fmla="*/ 464 h 10015"/>
              <a:gd name="connsiteX6" fmla="*/ 1220 w 10000"/>
              <a:gd name="connsiteY6" fmla="*/ 526 h 10015"/>
              <a:gd name="connsiteX7" fmla="*/ 1464 w 10000"/>
              <a:gd name="connsiteY7" fmla="*/ 464 h 10015"/>
              <a:gd name="connsiteX8" fmla="*/ 1707 w 10000"/>
              <a:gd name="connsiteY8" fmla="*/ 400 h 10015"/>
              <a:gd name="connsiteX9" fmla="*/ 1829 w 10000"/>
              <a:gd name="connsiteY9" fmla="*/ 211 h 10015"/>
              <a:gd name="connsiteX10" fmla="*/ 2195 w 10000"/>
              <a:gd name="connsiteY10" fmla="*/ 85 h 10015"/>
              <a:gd name="connsiteX11" fmla="*/ 2805 w 10000"/>
              <a:gd name="connsiteY11" fmla="*/ 85 h 10015"/>
              <a:gd name="connsiteX12" fmla="*/ 3049 w 10000"/>
              <a:gd name="connsiteY12" fmla="*/ 21 h 10015"/>
              <a:gd name="connsiteX13" fmla="*/ 3414 w 10000"/>
              <a:gd name="connsiteY13" fmla="*/ 211 h 10015"/>
              <a:gd name="connsiteX14" fmla="*/ 3293 w 10000"/>
              <a:gd name="connsiteY14" fmla="*/ 400 h 10015"/>
              <a:gd name="connsiteX15" fmla="*/ 3414 w 10000"/>
              <a:gd name="connsiteY15" fmla="*/ 590 h 10015"/>
              <a:gd name="connsiteX16" fmla="*/ 3658 w 10000"/>
              <a:gd name="connsiteY16" fmla="*/ 653 h 10015"/>
              <a:gd name="connsiteX17" fmla="*/ 3780 w 10000"/>
              <a:gd name="connsiteY17" fmla="*/ 590 h 10015"/>
              <a:gd name="connsiteX18" fmla="*/ 3902 w 10000"/>
              <a:gd name="connsiteY18" fmla="*/ 590 h 10015"/>
              <a:gd name="connsiteX19" fmla="*/ 4146 w 10000"/>
              <a:gd name="connsiteY19" fmla="*/ 590 h 10015"/>
              <a:gd name="connsiteX20" fmla="*/ 4390 w 10000"/>
              <a:gd name="connsiteY20" fmla="*/ 969 h 10015"/>
              <a:gd name="connsiteX21" fmla="*/ 4390 w 10000"/>
              <a:gd name="connsiteY21" fmla="*/ 1158 h 10015"/>
              <a:gd name="connsiteX22" fmla="*/ 4268 w 10000"/>
              <a:gd name="connsiteY22" fmla="*/ 1348 h 10015"/>
              <a:gd name="connsiteX23" fmla="*/ 4390 w 10000"/>
              <a:gd name="connsiteY23" fmla="*/ 1474 h 10015"/>
              <a:gd name="connsiteX24" fmla="*/ 4390 w 10000"/>
              <a:gd name="connsiteY24" fmla="*/ 1663 h 10015"/>
              <a:gd name="connsiteX25" fmla="*/ 4512 w 10000"/>
              <a:gd name="connsiteY25" fmla="*/ 1980 h 10015"/>
              <a:gd name="connsiteX26" fmla="*/ 5121 w 10000"/>
              <a:gd name="connsiteY26" fmla="*/ 1601 h 10015"/>
              <a:gd name="connsiteX27" fmla="*/ 5488 w 10000"/>
              <a:gd name="connsiteY27" fmla="*/ 1537 h 10015"/>
              <a:gd name="connsiteX28" fmla="*/ 5732 w 10000"/>
              <a:gd name="connsiteY28" fmla="*/ 1601 h 10015"/>
              <a:gd name="connsiteX29" fmla="*/ 6097 w 10000"/>
              <a:gd name="connsiteY29" fmla="*/ 1663 h 10015"/>
              <a:gd name="connsiteX30" fmla="*/ 6585 w 10000"/>
              <a:gd name="connsiteY30" fmla="*/ 1663 h 10015"/>
              <a:gd name="connsiteX31" fmla="*/ 6829 w 10000"/>
              <a:gd name="connsiteY31" fmla="*/ 1474 h 10015"/>
              <a:gd name="connsiteX32" fmla="*/ 7438 w 10000"/>
              <a:gd name="connsiteY32" fmla="*/ 1411 h 10015"/>
              <a:gd name="connsiteX33" fmla="*/ 8536 w 10000"/>
              <a:gd name="connsiteY33" fmla="*/ 1916 h 10015"/>
              <a:gd name="connsiteX34" fmla="*/ 8780 w 10000"/>
              <a:gd name="connsiteY34" fmla="*/ 2547 h 10015"/>
              <a:gd name="connsiteX35" fmla="*/ 9024 w 10000"/>
              <a:gd name="connsiteY35" fmla="*/ 2800 h 10015"/>
              <a:gd name="connsiteX36" fmla="*/ 9634 w 10000"/>
              <a:gd name="connsiteY36" fmla="*/ 2990 h 10015"/>
              <a:gd name="connsiteX37" fmla="*/ 9878 w 10000"/>
              <a:gd name="connsiteY37" fmla="*/ 3179 h 10015"/>
              <a:gd name="connsiteX38" fmla="*/ 9878 w 10000"/>
              <a:gd name="connsiteY38" fmla="*/ 3432 h 10015"/>
              <a:gd name="connsiteX39" fmla="*/ 9878 w 10000"/>
              <a:gd name="connsiteY39" fmla="*/ 3622 h 10015"/>
              <a:gd name="connsiteX40" fmla="*/ 10000 w 10000"/>
              <a:gd name="connsiteY40" fmla="*/ 3748 h 10015"/>
              <a:gd name="connsiteX41" fmla="*/ 9756 w 10000"/>
              <a:gd name="connsiteY41" fmla="*/ 4063 h 10015"/>
              <a:gd name="connsiteX42" fmla="*/ 9390 w 10000"/>
              <a:gd name="connsiteY42" fmla="*/ 4127 h 10015"/>
              <a:gd name="connsiteX43" fmla="*/ 8658 w 10000"/>
              <a:gd name="connsiteY43" fmla="*/ 4127 h 10015"/>
              <a:gd name="connsiteX44" fmla="*/ 8170 w 10000"/>
              <a:gd name="connsiteY44" fmla="*/ 4127 h 10015"/>
              <a:gd name="connsiteX45" fmla="*/ 7926 w 10000"/>
              <a:gd name="connsiteY45" fmla="*/ 4063 h 10015"/>
              <a:gd name="connsiteX46" fmla="*/ 7317 w 10000"/>
              <a:gd name="connsiteY46" fmla="*/ 4127 h 10015"/>
              <a:gd name="connsiteX47" fmla="*/ 6950 w 10000"/>
              <a:gd name="connsiteY47" fmla="*/ 4442 h 10015"/>
              <a:gd name="connsiteX48" fmla="*/ 6707 w 10000"/>
              <a:gd name="connsiteY48" fmla="*/ 4632 h 10015"/>
              <a:gd name="connsiteX49" fmla="*/ 6464 w 10000"/>
              <a:gd name="connsiteY49" fmla="*/ 4632 h 10015"/>
              <a:gd name="connsiteX50" fmla="*/ 6585 w 10000"/>
              <a:gd name="connsiteY50" fmla="*/ 5011 h 10015"/>
              <a:gd name="connsiteX51" fmla="*/ 6950 w 10000"/>
              <a:gd name="connsiteY51" fmla="*/ 5326 h 10015"/>
              <a:gd name="connsiteX52" fmla="*/ 7073 w 10000"/>
              <a:gd name="connsiteY52" fmla="*/ 5579 h 10015"/>
              <a:gd name="connsiteX53" fmla="*/ 7317 w 10000"/>
              <a:gd name="connsiteY53" fmla="*/ 5958 h 10015"/>
              <a:gd name="connsiteX54" fmla="*/ 7194 w 10000"/>
              <a:gd name="connsiteY54" fmla="*/ 5832 h 10015"/>
              <a:gd name="connsiteX55" fmla="*/ 6829 w 10000"/>
              <a:gd name="connsiteY55" fmla="*/ 5579 h 10015"/>
              <a:gd name="connsiteX56" fmla="*/ 6829 w 10000"/>
              <a:gd name="connsiteY56" fmla="*/ 5705 h 10015"/>
              <a:gd name="connsiteX57" fmla="*/ 6585 w 10000"/>
              <a:gd name="connsiteY57" fmla="*/ 5453 h 10015"/>
              <a:gd name="connsiteX58" fmla="*/ 6464 w 10000"/>
              <a:gd name="connsiteY58" fmla="*/ 5453 h 10015"/>
              <a:gd name="connsiteX59" fmla="*/ 6097 w 10000"/>
              <a:gd name="connsiteY59" fmla="*/ 5326 h 10015"/>
              <a:gd name="connsiteX60" fmla="*/ 5732 w 10000"/>
              <a:gd name="connsiteY60" fmla="*/ 5264 h 10015"/>
              <a:gd name="connsiteX61" fmla="*/ 5488 w 10000"/>
              <a:gd name="connsiteY61" fmla="*/ 5326 h 10015"/>
              <a:gd name="connsiteX62" fmla="*/ 5000 w 10000"/>
              <a:gd name="connsiteY62" fmla="*/ 5264 h 10015"/>
              <a:gd name="connsiteX63" fmla="*/ 4878 w 10000"/>
              <a:gd name="connsiteY63" fmla="*/ 5074 h 10015"/>
              <a:gd name="connsiteX64" fmla="*/ 4878 w 10000"/>
              <a:gd name="connsiteY64" fmla="*/ 4885 h 10015"/>
              <a:gd name="connsiteX65" fmla="*/ 4878 w 10000"/>
              <a:gd name="connsiteY65" fmla="*/ 4695 h 10015"/>
              <a:gd name="connsiteX66" fmla="*/ 4390 w 10000"/>
              <a:gd name="connsiteY66" fmla="*/ 4632 h 10015"/>
              <a:gd name="connsiteX67" fmla="*/ 3780 w 10000"/>
              <a:gd name="connsiteY67" fmla="*/ 4885 h 10015"/>
              <a:gd name="connsiteX68" fmla="*/ 3780 w 10000"/>
              <a:gd name="connsiteY68" fmla="*/ 5200 h 10015"/>
              <a:gd name="connsiteX69" fmla="*/ 3902 w 10000"/>
              <a:gd name="connsiteY69" fmla="*/ 5579 h 10015"/>
              <a:gd name="connsiteX70" fmla="*/ 3780 w 10000"/>
              <a:gd name="connsiteY70" fmla="*/ 5769 h 10015"/>
              <a:gd name="connsiteX71" fmla="*/ 3658 w 10000"/>
              <a:gd name="connsiteY71" fmla="*/ 5895 h 10015"/>
              <a:gd name="connsiteX72" fmla="*/ 3414 w 10000"/>
              <a:gd name="connsiteY72" fmla="*/ 6274 h 10015"/>
              <a:gd name="connsiteX73" fmla="*/ 3293 w 10000"/>
              <a:gd name="connsiteY73" fmla="*/ 6653 h 10015"/>
              <a:gd name="connsiteX74" fmla="*/ 3171 w 10000"/>
              <a:gd name="connsiteY74" fmla="*/ 6842 h 10015"/>
              <a:gd name="connsiteX75" fmla="*/ 3293 w 10000"/>
              <a:gd name="connsiteY75" fmla="*/ 7347 h 10015"/>
              <a:gd name="connsiteX76" fmla="*/ 3293 w 10000"/>
              <a:gd name="connsiteY76" fmla="*/ 7537 h 10015"/>
              <a:gd name="connsiteX77" fmla="*/ 3658 w 10000"/>
              <a:gd name="connsiteY77" fmla="*/ 7600 h 10015"/>
              <a:gd name="connsiteX78" fmla="*/ 4146 w 10000"/>
              <a:gd name="connsiteY78" fmla="*/ 7726 h 10015"/>
              <a:gd name="connsiteX79" fmla="*/ 4512 w 10000"/>
              <a:gd name="connsiteY79" fmla="*/ 8105 h 10015"/>
              <a:gd name="connsiteX80" fmla="*/ 4756 w 10000"/>
              <a:gd name="connsiteY80" fmla="*/ 8548 h 10015"/>
              <a:gd name="connsiteX81" fmla="*/ 4878 w 10000"/>
              <a:gd name="connsiteY81" fmla="*/ 8927 h 10015"/>
              <a:gd name="connsiteX82" fmla="*/ 4512 w 10000"/>
              <a:gd name="connsiteY82" fmla="*/ 8611 h 10015"/>
              <a:gd name="connsiteX83" fmla="*/ 4634 w 10000"/>
              <a:gd name="connsiteY83" fmla="*/ 8863 h 10015"/>
              <a:gd name="connsiteX84" fmla="*/ 4878 w 10000"/>
              <a:gd name="connsiteY84" fmla="*/ 8989 h 10015"/>
              <a:gd name="connsiteX85" fmla="*/ 5121 w 10000"/>
              <a:gd name="connsiteY85" fmla="*/ 9053 h 10015"/>
              <a:gd name="connsiteX86" fmla="*/ 5609 w 10000"/>
              <a:gd name="connsiteY86" fmla="*/ 9179 h 10015"/>
              <a:gd name="connsiteX87" fmla="*/ 6097 w 10000"/>
              <a:gd name="connsiteY87" fmla="*/ 9242 h 10015"/>
              <a:gd name="connsiteX88" fmla="*/ 6585 w 10000"/>
              <a:gd name="connsiteY88" fmla="*/ 9495 h 10015"/>
              <a:gd name="connsiteX89" fmla="*/ 6707 w 10000"/>
              <a:gd name="connsiteY89" fmla="*/ 9747 h 10015"/>
              <a:gd name="connsiteX90" fmla="*/ 6464 w 10000"/>
              <a:gd name="connsiteY90" fmla="*/ 9937 h 10015"/>
              <a:gd name="connsiteX91" fmla="*/ 6220 w 10000"/>
              <a:gd name="connsiteY91" fmla="*/ 9874 h 10015"/>
              <a:gd name="connsiteX92" fmla="*/ 5853 w 10000"/>
              <a:gd name="connsiteY92" fmla="*/ 10000 h 10015"/>
              <a:gd name="connsiteX93" fmla="*/ 5943 w 10000"/>
              <a:gd name="connsiteY93" fmla="*/ 9374 h 10015"/>
              <a:gd name="connsiteX94" fmla="*/ 5488 w 10000"/>
              <a:gd name="connsiteY94" fmla="*/ 9621 h 10015"/>
              <a:gd name="connsiteX95" fmla="*/ 5121 w 10000"/>
              <a:gd name="connsiteY95" fmla="*/ 9432 h 10015"/>
              <a:gd name="connsiteX96" fmla="*/ 4756 w 10000"/>
              <a:gd name="connsiteY96" fmla="*/ 9368 h 10015"/>
              <a:gd name="connsiteX97" fmla="*/ 4512 w 10000"/>
              <a:gd name="connsiteY97" fmla="*/ 9495 h 10015"/>
              <a:gd name="connsiteX98" fmla="*/ 4024 w 10000"/>
              <a:gd name="connsiteY98" fmla="*/ 8989 h 10015"/>
              <a:gd name="connsiteX99" fmla="*/ 3780 w 10000"/>
              <a:gd name="connsiteY99" fmla="*/ 8863 h 10015"/>
              <a:gd name="connsiteX100" fmla="*/ 3536 w 10000"/>
              <a:gd name="connsiteY100" fmla="*/ 8863 h 10015"/>
              <a:gd name="connsiteX101" fmla="*/ 3414 w 10000"/>
              <a:gd name="connsiteY101" fmla="*/ 8674 h 10015"/>
              <a:gd name="connsiteX102" fmla="*/ 3171 w 10000"/>
              <a:gd name="connsiteY102" fmla="*/ 8611 h 10015"/>
              <a:gd name="connsiteX103" fmla="*/ 3171 w 10000"/>
              <a:gd name="connsiteY103" fmla="*/ 8484 h 10015"/>
              <a:gd name="connsiteX104" fmla="*/ 2927 w 10000"/>
              <a:gd name="connsiteY104" fmla="*/ 8422 h 10015"/>
              <a:gd name="connsiteX105" fmla="*/ 2805 w 10000"/>
              <a:gd name="connsiteY105" fmla="*/ 8295 h 10015"/>
              <a:gd name="connsiteX106" fmla="*/ 2561 w 10000"/>
              <a:gd name="connsiteY106" fmla="*/ 8169 h 10015"/>
              <a:gd name="connsiteX107" fmla="*/ 2439 w 10000"/>
              <a:gd name="connsiteY107" fmla="*/ 8295 h 10015"/>
              <a:gd name="connsiteX108" fmla="*/ 2195 w 10000"/>
              <a:gd name="connsiteY108" fmla="*/ 7853 h 10015"/>
              <a:gd name="connsiteX109" fmla="*/ 2561 w 10000"/>
              <a:gd name="connsiteY109" fmla="*/ 7032 h 10015"/>
              <a:gd name="connsiteX110" fmla="*/ 2683 w 10000"/>
              <a:gd name="connsiteY110" fmla="*/ 6716 h 10015"/>
              <a:gd name="connsiteX111" fmla="*/ 2927 w 10000"/>
              <a:gd name="connsiteY111" fmla="*/ 6463 h 10015"/>
              <a:gd name="connsiteX112" fmla="*/ 3536 w 10000"/>
              <a:gd name="connsiteY112" fmla="*/ 5832 h 10015"/>
              <a:gd name="connsiteX113" fmla="*/ 3293 w 10000"/>
              <a:gd name="connsiteY113" fmla="*/ 5516 h 10015"/>
              <a:gd name="connsiteX114" fmla="*/ 3049 w 10000"/>
              <a:gd name="connsiteY114" fmla="*/ 5200 h 10015"/>
              <a:gd name="connsiteX115" fmla="*/ 2805 w 10000"/>
              <a:gd name="connsiteY115" fmla="*/ 4947 h 10015"/>
              <a:gd name="connsiteX116" fmla="*/ 2805 w 10000"/>
              <a:gd name="connsiteY116" fmla="*/ 4506 h 10015"/>
              <a:gd name="connsiteX117" fmla="*/ 1829 w 10000"/>
              <a:gd name="connsiteY117" fmla="*/ 3937 h 10015"/>
              <a:gd name="connsiteX118" fmla="*/ 1464 w 10000"/>
              <a:gd name="connsiteY118" fmla="*/ 3622 h 10015"/>
              <a:gd name="connsiteX119" fmla="*/ 1707 w 10000"/>
              <a:gd name="connsiteY119" fmla="*/ 3495 h 10015"/>
              <a:gd name="connsiteX120" fmla="*/ 1951 w 10000"/>
              <a:gd name="connsiteY120" fmla="*/ 3369 h 10015"/>
              <a:gd name="connsiteX121" fmla="*/ 1829 w 10000"/>
              <a:gd name="connsiteY121" fmla="*/ 3053 h 10015"/>
              <a:gd name="connsiteX122" fmla="*/ 2073 w 10000"/>
              <a:gd name="connsiteY122" fmla="*/ 2864 h 10015"/>
              <a:gd name="connsiteX123" fmla="*/ 2073 w 10000"/>
              <a:gd name="connsiteY123" fmla="*/ 2674 h 10015"/>
              <a:gd name="connsiteX124" fmla="*/ 1951 w 10000"/>
              <a:gd name="connsiteY124" fmla="*/ 2800 h 10015"/>
              <a:gd name="connsiteX125" fmla="*/ 1585 w 10000"/>
              <a:gd name="connsiteY125" fmla="*/ 2421 h 10015"/>
              <a:gd name="connsiteX126" fmla="*/ 1220 w 10000"/>
              <a:gd name="connsiteY126" fmla="*/ 2169 h 10015"/>
              <a:gd name="connsiteX127" fmla="*/ 609 w 10000"/>
              <a:gd name="connsiteY127" fmla="*/ 1853 h 10015"/>
              <a:gd name="connsiteX128" fmla="*/ 488 w 10000"/>
              <a:gd name="connsiteY128" fmla="*/ 1663 h 10015"/>
              <a:gd name="connsiteX129" fmla="*/ 365 w 10000"/>
              <a:gd name="connsiteY129" fmla="*/ 1474 h 10015"/>
              <a:gd name="connsiteX130" fmla="*/ 0 w 10000"/>
              <a:gd name="connsiteY130" fmla="*/ 1284 h 10015"/>
              <a:gd name="connsiteX131" fmla="*/ 0 w 10000"/>
              <a:gd name="connsiteY131" fmla="*/ 1284 h 10015"/>
              <a:gd name="connsiteX0" fmla="*/ 0 w 10000"/>
              <a:gd name="connsiteY0" fmla="*/ 1284 h 10005"/>
              <a:gd name="connsiteX1" fmla="*/ 488 w 10000"/>
              <a:gd name="connsiteY1" fmla="*/ 1284 h 10005"/>
              <a:gd name="connsiteX2" fmla="*/ 365 w 10000"/>
              <a:gd name="connsiteY2" fmla="*/ 969 h 10005"/>
              <a:gd name="connsiteX3" fmla="*/ 488 w 10000"/>
              <a:gd name="connsiteY3" fmla="*/ 843 h 10005"/>
              <a:gd name="connsiteX4" fmla="*/ 365 w 10000"/>
              <a:gd name="connsiteY4" fmla="*/ 653 h 10005"/>
              <a:gd name="connsiteX5" fmla="*/ 609 w 10000"/>
              <a:gd name="connsiteY5" fmla="*/ 464 h 10005"/>
              <a:gd name="connsiteX6" fmla="*/ 1220 w 10000"/>
              <a:gd name="connsiteY6" fmla="*/ 526 h 10005"/>
              <a:gd name="connsiteX7" fmla="*/ 1464 w 10000"/>
              <a:gd name="connsiteY7" fmla="*/ 464 h 10005"/>
              <a:gd name="connsiteX8" fmla="*/ 1707 w 10000"/>
              <a:gd name="connsiteY8" fmla="*/ 400 h 10005"/>
              <a:gd name="connsiteX9" fmla="*/ 1829 w 10000"/>
              <a:gd name="connsiteY9" fmla="*/ 211 h 10005"/>
              <a:gd name="connsiteX10" fmla="*/ 2195 w 10000"/>
              <a:gd name="connsiteY10" fmla="*/ 85 h 10005"/>
              <a:gd name="connsiteX11" fmla="*/ 2805 w 10000"/>
              <a:gd name="connsiteY11" fmla="*/ 85 h 10005"/>
              <a:gd name="connsiteX12" fmla="*/ 3049 w 10000"/>
              <a:gd name="connsiteY12" fmla="*/ 21 h 10005"/>
              <a:gd name="connsiteX13" fmla="*/ 3414 w 10000"/>
              <a:gd name="connsiteY13" fmla="*/ 211 h 10005"/>
              <a:gd name="connsiteX14" fmla="*/ 3293 w 10000"/>
              <a:gd name="connsiteY14" fmla="*/ 400 h 10005"/>
              <a:gd name="connsiteX15" fmla="*/ 3414 w 10000"/>
              <a:gd name="connsiteY15" fmla="*/ 590 h 10005"/>
              <a:gd name="connsiteX16" fmla="*/ 3658 w 10000"/>
              <a:gd name="connsiteY16" fmla="*/ 653 h 10005"/>
              <a:gd name="connsiteX17" fmla="*/ 3780 w 10000"/>
              <a:gd name="connsiteY17" fmla="*/ 590 h 10005"/>
              <a:gd name="connsiteX18" fmla="*/ 3902 w 10000"/>
              <a:gd name="connsiteY18" fmla="*/ 590 h 10005"/>
              <a:gd name="connsiteX19" fmla="*/ 4146 w 10000"/>
              <a:gd name="connsiteY19" fmla="*/ 590 h 10005"/>
              <a:gd name="connsiteX20" fmla="*/ 4390 w 10000"/>
              <a:gd name="connsiteY20" fmla="*/ 969 h 10005"/>
              <a:gd name="connsiteX21" fmla="*/ 4390 w 10000"/>
              <a:gd name="connsiteY21" fmla="*/ 1158 h 10005"/>
              <a:gd name="connsiteX22" fmla="*/ 4268 w 10000"/>
              <a:gd name="connsiteY22" fmla="*/ 1348 h 10005"/>
              <a:gd name="connsiteX23" fmla="*/ 4390 w 10000"/>
              <a:gd name="connsiteY23" fmla="*/ 1474 h 10005"/>
              <a:gd name="connsiteX24" fmla="*/ 4390 w 10000"/>
              <a:gd name="connsiteY24" fmla="*/ 1663 h 10005"/>
              <a:gd name="connsiteX25" fmla="*/ 4512 w 10000"/>
              <a:gd name="connsiteY25" fmla="*/ 1980 h 10005"/>
              <a:gd name="connsiteX26" fmla="*/ 5121 w 10000"/>
              <a:gd name="connsiteY26" fmla="*/ 1601 h 10005"/>
              <a:gd name="connsiteX27" fmla="*/ 5488 w 10000"/>
              <a:gd name="connsiteY27" fmla="*/ 1537 h 10005"/>
              <a:gd name="connsiteX28" fmla="*/ 5732 w 10000"/>
              <a:gd name="connsiteY28" fmla="*/ 1601 h 10005"/>
              <a:gd name="connsiteX29" fmla="*/ 6097 w 10000"/>
              <a:gd name="connsiteY29" fmla="*/ 1663 h 10005"/>
              <a:gd name="connsiteX30" fmla="*/ 6585 w 10000"/>
              <a:gd name="connsiteY30" fmla="*/ 1663 h 10005"/>
              <a:gd name="connsiteX31" fmla="*/ 6829 w 10000"/>
              <a:gd name="connsiteY31" fmla="*/ 1474 h 10005"/>
              <a:gd name="connsiteX32" fmla="*/ 7438 w 10000"/>
              <a:gd name="connsiteY32" fmla="*/ 1411 h 10005"/>
              <a:gd name="connsiteX33" fmla="*/ 8536 w 10000"/>
              <a:gd name="connsiteY33" fmla="*/ 1916 h 10005"/>
              <a:gd name="connsiteX34" fmla="*/ 8780 w 10000"/>
              <a:gd name="connsiteY34" fmla="*/ 2547 h 10005"/>
              <a:gd name="connsiteX35" fmla="*/ 9024 w 10000"/>
              <a:gd name="connsiteY35" fmla="*/ 2800 h 10005"/>
              <a:gd name="connsiteX36" fmla="*/ 9634 w 10000"/>
              <a:gd name="connsiteY36" fmla="*/ 2990 h 10005"/>
              <a:gd name="connsiteX37" fmla="*/ 9878 w 10000"/>
              <a:gd name="connsiteY37" fmla="*/ 3179 h 10005"/>
              <a:gd name="connsiteX38" fmla="*/ 9878 w 10000"/>
              <a:gd name="connsiteY38" fmla="*/ 3432 h 10005"/>
              <a:gd name="connsiteX39" fmla="*/ 9878 w 10000"/>
              <a:gd name="connsiteY39" fmla="*/ 3622 h 10005"/>
              <a:gd name="connsiteX40" fmla="*/ 10000 w 10000"/>
              <a:gd name="connsiteY40" fmla="*/ 3748 h 10005"/>
              <a:gd name="connsiteX41" fmla="*/ 9756 w 10000"/>
              <a:gd name="connsiteY41" fmla="*/ 4063 h 10005"/>
              <a:gd name="connsiteX42" fmla="*/ 9390 w 10000"/>
              <a:gd name="connsiteY42" fmla="*/ 4127 h 10005"/>
              <a:gd name="connsiteX43" fmla="*/ 8658 w 10000"/>
              <a:gd name="connsiteY43" fmla="*/ 4127 h 10005"/>
              <a:gd name="connsiteX44" fmla="*/ 8170 w 10000"/>
              <a:gd name="connsiteY44" fmla="*/ 4127 h 10005"/>
              <a:gd name="connsiteX45" fmla="*/ 7926 w 10000"/>
              <a:gd name="connsiteY45" fmla="*/ 4063 h 10005"/>
              <a:gd name="connsiteX46" fmla="*/ 7317 w 10000"/>
              <a:gd name="connsiteY46" fmla="*/ 4127 h 10005"/>
              <a:gd name="connsiteX47" fmla="*/ 6950 w 10000"/>
              <a:gd name="connsiteY47" fmla="*/ 4442 h 10005"/>
              <a:gd name="connsiteX48" fmla="*/ 6707 w 10000"/>
              <a:gd name="connsiteY48" fmla="*/ 4632 h 10005"/>
              <a:gd name="connsiteX49" fmla="*/ 6464 w 10000"/>
              <a:gd name="connsiteY49" fmla="*/ 4632 h 10005"/>
              <a:gd name="connsiteX50" fmla="*/ 6585 w 10000"/>
              <a:gd name="connsiteY50" fmla="*/ 5011 h 10005"/>
              <a:gd name="connsiteX51" fmla="*/ 6950 w 10000"/>
              <a:gd name="connsiteY51" fmla="*/ 5326 h 10005"/>
              <a:gd name="connsiteX52" fmla="*/ 7073 w 10000"/>
              <a:gd name="connsiteY52" fmla="*/ 5579 h 10005"/>
              <a:gd name="connsiteX53" fmla="*/ 7317 w 10000"/>
              <a:gd name="connsiteY53" fmla="*/ 5958 h 10005"/>
              <a:gd name="connsiteX54" fmla="*/ 7194 w 10000"/>
              <a:gd name="connsiteY54" fmla="*/ 5832 h 10005"/>
              <a:gd name="connsiteX55" fmla="*/ 6829 w 10000"/>
              <a:gd name="connsiteY55" fmla="*/ 5579 h 10005"/>
              <a:gd name="connsiteX56" fmla="*/ 6829 w 10000"/>
              <a:gd name="connsiteY56" fmla="*/ 5705 h 10005"/>
              <a:gd name="connsiteX57" fmla="*/ 6585 w 10000"/>
              <a:gd name="connsiteY57" fmla="*/ 5453 h 10005"/>
              <a:gd name="connsiteX58" fmla="*/ 6464 w 10000"/>
              <a:gd name="connsiteY58" fmla="*/ 5453 h 10005"/>
              <a:gd name="connsiteX59" fmla="*/ 6097 w 10000"/>
              <a:gd name="connsiteY59" fmla="*/ 5326 h 10005"/>
              <a:gd name="connsiteX60" fmla="*/ 5732 w 10000"/>
              <a:gd name="connsiteY60" fmla="*/ 5264 h 10005"/>
              <a:gd name="connsiteX61" fmla="*/ 5488 w 10000"/>
              <a:gd name="connsiteY61" fmla="*/ 5326 h 10005"/>
              <a:gd name="connsiteX62" fmla="*/ 5000 w 10000"/>
              <a:gd name="connsiteY62" fmla="*/ 5264 h 10005"/>
              <a:gd name="connsiteX63" fmla="*/ 4878 w 10000"/>
              <a:gd name="connsiteY63" fmla="*/ 5074 h 10005"/>
              <a:gd name="connsiteX64" fmla="*/ 4878 w 10000"/>
              <a:gd name="connsiteY64" fmla="*/ 4885 h 10005"/>
              <a:gd name="connsiteX65" fmla="*/ 4878 w 10000"/>
              <a:gd name="connsiteY65" fmla="*/ 4695 h 10005"/>
              <a:gd name="connsiteX66" fmla="*/ 4390 w 10000"/>
              <a:gd name="connsiteY66" fmla="*/ 4632 h 10005"/>
              <a:gd name="connsiteX67" fmla="*/ 3780 w 10000"/>
              <a:gd name="connsiteY67" fmla="*/ 4885 h 10005"/>
              <a:gd name="connsiteX68" fmla="*/ 3780 w 10000"/>
              <a:gd name="connsiteY68" fmla="*/ 5200 h 10005"/>
              <a:gd name="connsiteX69" fmla="*/ 3902 w 10000"/>
              <a:gd name="connsiteY69" fmla="*/ 5579 h 10005"/>
              <a:gd name="connsiteX70" fmla="*/ 3780 w 10000"/>
              <a:gd name="connsiteY70" fmla="*/ 5769 h 10005"/>
              <a:gd name="connsiteX71" fmla="*/ 3658 w 10000"/>
              <a:gd name="connsiteY71" fmla="*/ 5895 h 10005"/>
              <a:gd name="connsiteX72" fmla="*/ 3414 w 10000"/>
              <a:gd name="connsiteY72" fmla="*/ 6274 h 10005"/>
              <a:gd name="connsiteX73" fmla="*/ 3293 w 10000"/>
              <a:gd name="connsiteY73" fmla="*/ 6653 h 10005"/>
              <a:gd name="connsiteX74" fmla="*/ 3171 w 10000"/>
              <a:gd name="connsiteY74" fmla="*/ 6842 h 10005"/>
              <a:gd name="connsiteX75" fmla="*/ 3293 w 10000"/>
              <a:gd name="connsiteY75" fmla="*/ 7347 h 10005"/>
              <a:gd name="connsiteX76" fmla="*/ 3293 w 10000"/>
              <a:gd name="connsiteY76" fmla="*/ 7537 h 10005"/>
              <a:gd name="connsiteX77" fmla="*/ 3658 w 10000"/>
              <a:gd name="connsiteY77" fmla="*/ 7600 h 10005"/>
              <a:gd name="connsiteX78" fmla="*/ 4146 w 10000"/>
              <a:gd name="connsiteY78" fmla="*/ 7726 h 10005"/>
              <a:gd name="connsiteX79" fmla="*/ 4512 w 10000"/>
              <a:gd name="connsiteY79" fmla="*/ 8105 h 10005"/>
              <a:gd name="connsiteX80" fmla="*/ 4756 w 10000"/>
              <a:gd name="connsiteY80" fmla="*/ 8548 h 10005"/>
              <a:gd name="connsiteX81" fmla="*/ 4878 w 10000"/>
              <a:gd name="connsiteY81" fmla="*/ 8927 h 10005"/>
              <a:gd name="connsiteX82" fmla="*/ 4512 w 10000"/>
              <a:gd name="connsiteY82" fmla="*/ 8611 h 10005"/>
              <a:gd name="connsiteX83" fmla="*/ 4634 w 10000"/>
              <a:gd name="connsiteY83" fmla="*/ 8863 h 10005"/>
              <a:gd name="connsiteX84" fmla="*/ 4878 w 10000"/>
              <a:gd name="connsiteY84" fmla="*/ 8989 h 10005"/>
              <a:gd name="connsiteX85" fmla="*/ 5121 w 10000"/>
              <a:gd name="connsiteY85" fmla="*/ 9053 h 10005"/>
              <a:gd name="connsiteX86" fmla="*/ 5609 w 10000"/>
              <a:gd name="connsiteY86" fmla="*/ 9179 h 10005"/>
              <a:gd name="connsiteX87" fmla="*/ 6097 w 10000"/>
              <a:gd name="connsiteY87" fmla="*/ 9242 h 10005"/>
              <a:gd name="connsiteX88" fmla="*/ 6585 w 10000"/>
              <a:gd name="connsiteY88" fmla="*/ 9495 h 10005"/>
              <a:gd name="connsiteX89" fmla="*/ 6707 w 10000"/>
              <a:gd name="connsiteY89" fmla="*/ 9747 h 10005"/>
              <a:gd name="connsiteX90" fmla="*/ 6464 w 10000"/>
              <a:gd name="connsiteY90" fmla="*/ 9937 h 10005"/>
              <a:gd name="connsiteX91" fmla="*/ 6220 w 10000"/>
              <a:gd name="connsiteY91" fmla="*/ 9874 h 10005"/>
              <a:gd name="connsiteX92" fmla="*/ 5853 w 10000"/>
              <a:gd name="connsiteY92" fmla="*/ 10000 h 10005"/>
              <a:gd name="connsiteX93" fmla="*/ 5488 w 10000"/>
              <a:gd name="connsiteY93" fmla="*/ 9621 h 10005"/>
              <a:gd name="connsiteX94" fmla="*/ 5121 w 10000"/>
              <a:gd name="connsiteY94" fmla="*/ 9432 h 10005"/>
              <a:gd name="connsiteX95" fmla="*/ 4756 w 10000"/>
              <a:gd name="connsiteY95" fmla="*/ 9368 h 10005"/>
              <a:gd name="connsiteX96" fmla="*/ 4512 w 10000"/>
              <a:gd name="connsiteY96" fmla="*/ 9495 h 10005"/>
              <a:gd name="connsiteX97" fmla="*/ 4024 w 10000"/>
              <a:gd name="connsiteY97" fmla="*/ 8989 h 10005"/>
              <a:gd name="connsiteX98" fmla="*/ 3780 w 10000"/>
              <a:gd name="connsiteY98" fmla="*/ 8863 h 10005"/>
              <a:gd name="connsiteX99" fmla="*/ 3536 w 10000"/>
              <a:gd name="connsiteY99" fmla="*/ 8863 h 10005"/>
              <a:gd name="connsiteX100" fmla="*/ 3414 w 10000"/>
              <a:gd name="connsiteY100" fmla="*/ 8674 h 10005"/>
              <a:gd name="connsiteX101" fmla="*/ 3171 w 10000"/>
              <a:gd name="connsiteY101" fmla="*/ 8611 h 10005"/>
              <a:gd name="connsiteX102" fmla="*/ 3171 w 10000"/>
              <a:gd name="connsiteY102" fmla="*/ 8484 h 10005"/>
              <a:gd name="connsiteX103" fmla="*/ 2927 w 10000"/>
              <a:gd name="connsiteY103" fmla="*/ 8422 h 10005"/>
              <a:gd name="connsiteX104" fmla="*/ 2805 w 10000"/>
              <a:gd name="connsiteY104" fmla="*/ 8295 h 10005"/>
              <a:gd name="connsiteX105" fmla="*/ 2561 w 10000"/>
              <a:gd name="connsiteY105" fmla="*/ 8169 h 10005"/>
              <a:gd name="connsiteX106" fmla="*/ 2439 w 10000"/>
              <a:gd name="connsiteY106" fmla="*/ 8295 h 10005"/>
              <a:gd name="connsiteX107" fmla="*/ 2195 w 10000"/>
              <a:gd name="connsiteY107" fmla="*/ 7853 h 10005"/>
              <a:gd name="connsiteX108" fmla="*/ 2561 w 10000"/>
              <a:gd name="connsiteY108" fmla="*/ 7032 h 10005"/>
              <a:gd name="connsiteX109" fmla="*/ 2683 w 10000"/>
              <a:gd name="connsiteY109" fmla="*/ 6716 h 10005"/>
              <a:gd name="connsiteX110" fmla="*/ 2927 w 10000"/>
              <a:gd name="connsiteY110" fmla="*/ 6463 h 10005"/>
              <a:gd name="connsiteX111" fmla="*/ 3536 w 10000"/>
              <a:gd name="connsiteY111" fmla="*/ 5832 h 10005"/>
              <a:gd name="connsiteX112" fmla="*/ 3293 w 10000"/>
              <a:gd name="connsiteY112" fmla="*/ 5516 h 10005"/>
              <a:gd name="connsiteX113" fmla="*/ 3049 w 10000"/>
              <a:gd name="connsiteY113" fmla="*/ 5200 h 10005"/>
              <a:gd name="connsiteX114" fmla="*/ 2805 w 10000"/>
              <a:gd name="connsiteY114" fmla="*/ 4947 h 10005"/>
              <a:gd name="connsiteX115" fmla="*/ 2805 w 10000"/>
              <a:gd name="connsiteY115" fmla="*/ 4506 h 10005"/>
              <a:gd name="connsiteX116" fmla="*/ 1829 w 10000"/>
              <a:gd name="connsiteY116" fmla="*/ 3937 h 10005"/>
              <a:gd name="connsiteX117" fmla="*/ 1464 w 10000"/>
              <a:gd name="connsiteY117" fmla="*/ 3622 h 10005"/>
              <a:gd name="connsiteX118" fmla="*/ 1707 w 10000"/>
              <a:gd name="connsiteY118" fmla="*/ 3495 h 10005"/>
              <a:gd name="connsiteX119" fmla="*/ 1951 w 10000"/>
              <a:gd name="connsiteY119" fmla="*/ 3369 h 10005"/>
              <a:gd name="connsiteX120" fmla="*/ 1829 w 10000"/>
              <a:gd name="connsiteY120" fmla="*/ 3053 h 10005"/>
              <a:gd name="connsiteX121" fmla="*/ 2073 w 10000"/>
              <a:gd name="connsiteY121" fmla="*/ 2864 h 10005"/>
              <a:gd name="connsiteX122" fmla="*/ 2073 w 10000"/>
              <a:gd name="connsiteY122" fmla="*/ 2674 h 10005"/>
              <a:gd name="connsiteX123" fmla="*/ 1951 w 10000"/>
              <a:gd name="connsiteY123" fmla="*/ 2800 h 10005"/>
              <a:gd name="connsiteX124" fmla="*/ 1585 w 10000"/>
              <a:gd name="connsiteY124" fmla="*/ 2421 h 10005"/>
              <a:gd name="connsiteX125" fmla="*/ 1220 w 10000"/>
              <a:gd name="connsiteY125" fmla="*/ 2169 h 10005"/>
              <a:gd name="connsiteX126" fmla="*/ 609 w 10000"/>
              <a:gd name="connsiteY126" fmla="*/ 1853 h 10005"/>
              <a:gd name="connsiteX127" fmla="*/ 488 w 10000"/>
              <a:gd name="connsiteY127" fmla="*/ 1663 h 10005"/>
              <a:gd name="connsiteX128" fmla="*/ 365 w 10000"/>
              <a:gd name="connsiteY128" fmla="*/ 1474 h 10005"/>
              <a:gd name="connsiteX129" fmla="*/ 0 w 10000"/>
              <a:gd name="connsiteY129" fmla="*/ 1284 h 10005"/>
              <a:gd name="connsiteX130" fmla="*/ 0 w 10000"/>
              <a:gd name="connsiteY130" fmla="*/ 1284 h 10005"/>
              <a:gd name="connsiteX0" fmla="*/ 0 w 10000"/>
              <a:gd name="connsiteY0" fmla="*/ 1284 h 10018"/>
              <a:gd name="connsiteX1" fmla="*/ 488 w 10000"/>
              <a:gd name="connsiteY1" fmla="*/ 1284 h 10018"/>
              <a:gd name="connsiteX2" fmla="*/ 365 w 10000"/>
              <a:gd name="connsiteY2" fmla="*/ 969 h 10018"/>
              <a:gd name="connsiteX3" fmla="*/ 488 w 10000"/>
              <a:gd name="connsiteY3" fmla="*/ 843 h 10018"/>
              <a:gd name="connsiteX4" fmla="*/ 365 w 10000"/>
              <a:gd name="connsiteY4" fmla="*/ 653 h 10018"/>
              <a:gd name="connsiteX5" fmla="*/ 609 w 10000"/>
              <a:gd name="connsiteY5" fmla="*/ 464 h 10018"/>
              <a:gd name="connsiteX6" fmla="*/ 1220 w 10000"/>
              <a:gd name="connsiteY6" fmla="*/ 526 h 10018"/>
              <a:gd name="connsiteX7" fmla="*/ 1464 w 10000"/>
              <a:gd name="connsiteY7" fmla="*/ 464 h 10018"/>
              <a:gd name="connsiteX8" fmla="*/ 1707 w 10000"/>
              <a:gd name="connsiteY8" fmla="*/ 400 h 10018"/>
              <a:gd name="connsiteX9" fmla="*/ 1829 w 10000"/>
              <a:gd name="connsiteY9" fmla="*/ 211 h 10018"/>
              <a:gd name="connsiteX10" fmla="*/ 2195 w 10000"/>
              <a:gd name="connsiteY10" fmla="*/ 85 h 10018"/>
              <a:gd name="connsiteX11" fmla="*/ 2805 w 10000"/>
              <a:gd name="connsiteY11" fmla="*/ 85 h 10018"/>
              <a:gd name="connsiteX12" fmla="*/ 3049 w 10000"/>
              <a:gd name="connsiteY12" fmla="*/ 21 h 10018"/>
              <a:gd name="connsiteX13" fmla="*/ 3414 w 10000"/>
              <a:gd name="connsiteY13" fmla="*/ 211 h 10018"/>
              <a:gd name="connsiteX14" fmla="*/ 3293 w 10000"/>
              <a:gd name="connsiteY14" fmla="*/ 400 h 10018"/>
              <a:gd name="connsiteX15" fmla="*/ 3414 w 10000"/>
              <a:gd name="connsiteY15" fmla="*/ 590 h 10018"/>
              <a:gd name="connsiteX16" fmla="*/ 3658 w 10000"/>
              <a:gd name="connsiteY16" fmla="*/ 653 h 10018"/>
              <a:gd name="connsiteX17" fmla="*/ 3780 w 10000"/>
              <a:gd name="connsiteY17" fmla="*/ 590 h 10018"/>
              <a:gd name="connsiteX18" fmla="*/ 3902 w 10000"/>
              <a:gd name="connsiteY18" fmla="*/ 590 h 10018"/>
              <a:gd name="connsiteX19" fmla="*/ 4146 w 10000"/>
              <a:gd name="connsiteY19" fmla="*/ 590 h 10018"/>
              <a:gd name="connsiteX20" fmla="*/ 4390 w 10000"/>
              <a:gd name="connsiteY20" fmla="*/ 969 h 10018"/>
              <a:gd name="connsiteX21" fmla="*/ 4390 w 10000"/>
              <a:gd name="connsiteY21" fmla="*/ 1158 h 10018"/>
              <a:gd name="connsiteX22" fmla="*/ 4268 w 10000"/>
              <a:gd name="connsiteY22" fmla="*/ 1348 h 10018"/>
              <a:gd name="connsiteX23" fmla="*/ 4390 w 10000"/>
              <a:gd name="connsiteY23" fmla="*/ 1474 h 10018"/>
              <a:gd name="connsiteX24" fmla="*/ 4390 w 10000"/>
              <a:gd name="connsiteY24" fmla="*/ 1663 h 10018"/>
              <a:gd name="connsiteX25" fmla="*/ 4512 w 10000"/>
              <a:gd name="connsiteY25" fmla="*/ 1980 h 10018"/>
              <a:gd name="connsiteX26" fmla="*/ 5121 w 10000"/>
              <a:gd name="connsiteY26" fmla="*/ 1601 h 10018"/>
              <a:gd name="connsiteX27" fmla="*/ 5488 w 10000"/>
              <a:gd name="connsiteY27" fmla="*/ 1537 h 10018"/>
              <a:gd name="connsiteX28" fmla="*/ 5732 w 10000"/>
              <a:gd name="connsiteY28" fmla="*/ 1601 h 10018"/>
              <a:gd name="connsiteX29" fmla="*/ 6097 w 10000"/>
              <a:gd name="connsiteY29" fmla="*/ 1663 h 10018"/>
              <a:gd name="connsiteX30" fmla="*/ 6585 w 10000"/>
              <a:gd name="connsiteY30" fmla="*/ 1663 h 10018"/>
              <a:gd name="connsiteX31" fmla="*/ 6829 w 10000"/>
              <a:gd name="connsiteY31" fmla="*/ 1474 h 10018"/>
              <a:gd name="connsiteX32" fmla="*/ 7438 w 10000"/>
              <a:gd name="connsiteY32" fmla="*/ 1411 h 10018"/>
              <a:gd name="connsiteX33" fmla="*/ 8536 w 10000"/>
              <a:gd name="connsiteY33" fmla="*/ 1916 h 10018"/>
              <a:gd name="connsiteX34" fmla="*/ 8780 w 10000"/>
              <a:gd name="connsiteY34" fmla="*/ 2547 h 10018"/>
              <a:gd name="connsiteX35" fmla="*/ 9024 w 10000"/>
              <a:gd name="connsiteY35" fmla="*/ 2800 h 10018"/>
              <a:gd name="connsiteX36" fmla="*/ 9634 w 10000"/>
              <a:gd name="connsiteY36" fmla="*/ 2990 h 10018"/>
              <a:gd name="connsiteX37" fmla="*/ 9878 w 10000"/>
              <a:gd name="connsiteY37" fmla="*/ 3179 h 10018"/>
              <a:gd name="connsiteX38" fmla="*/ 9878 w 10000"/>
              <a:gd name="connsiteY38" fmla="*/ 3432 h 10018"/>
              <a:gd name="connsiteX39" fmla="*/ 9878 w 10000"/>
              <a:gd name="connsiteY39" fmla="*/ 3622 h 10018"/>
              <a:gd name="connsiteX40" fmla="*/ 10000 w 10000"/>
              <a:gd name="connsiteY40" fmla="*/ 3748 h 10018"/>
              <a:gd name="connsiteX41" fmla="*/ 9756 w 10000"/>
              <a:gd name="connsiteY41" fmla="*/ 4063 h 10018"/>
              <a:gd name="connsiteX42" fmla="*/ 9390 w 10000"/>
              <a:gd name="connsiteY42" fmla="*/ 4127 h 10018"/>
              <a:gd name="connsiteX43" fmla="*/ 8658 w 10000"/>
              <a:gd name="connsiteY43" fmla="*/ 4127 h 10018"/>
              <a:gd name="connsiteX44" fmla="*/ 8170 w 10000"/>
              <a:gd name="connsiteY44" fmla="*/ 4127 h 10018"/>
              <a:gd name="connsiteX45" fmla="*/ 7926 w 10000"/>
              <a:gd name="connsiteY45" fmla="*/ 4063 h 10018"/>
              <a:gd name="connsiteX46" fmla="*/ 7317 w 10000"/>
              <a:gd name="connsiteY46" fmla="*/ 4127 h 10018"/>
              <a:gd name="connsiteX47" fmla="*/ 6950 w 10000"/>
              <a:gd name="connsiteY47" fmla="*/ 4442 h 10018"/>
              <a:gd name="connsiteX48" fmla="*/ 6707 w 10000"/>
              <a:gd name="connsiteY48" fmla="*/ 4632 h 10018"/>
              <a:gd name="connsiteX49" fmla="*/ 6464 w 10000"/>
              <a:gd name="connsiteY49" fmla="*/ 4632 h 10018"/>
              <a:gd name="connsiteX50" fmla="*/ 6585 w 10000"/>
              <a:gd name="connsiteY50" fmla="*/ 5011 h 10018"/>
              <a:gd name="connsiteX51" fmla="*/ 6950 w 10000"/>
              <a:gd name="connsiteY51" fmla="*/ 5326 h 10018"/>
              <a:gd name="connsiteX52" fmla="*/ 7073 w 10000"/>
              <a:gd name="connsiteY52" fmla="*/ 5579 h 10018"/>
              <a:gd name="connsiteX53" fmla="*/ 7317 w 10000"/>
              <a:gd name="connsiteY53" fmla="*/ 5958 h 10018"/>
              <a:gd name="connsiteX54" fmla="*/ 7194 w 10000"/>
              <a:gd name="connsiteY54" fmla="*/ 5832 h 10018"/>
              <a:gd name="connsiteX55" fmla="*/ 6829 w 10000"/>
              <a:gd name="connsiteY55" fmla="*/ 5579 h 10018"/>
              <a:gd name="connsiteX56" fmla="*/ 6829 w 10000"/>
              <a:gd name="connsiteY56" fmla="*/ 5705 h 10018"/>
              <a:gd name="connsiteX57" fmla="*/ 6585 w 10000"/>
              <a:gd name="connsiteY57" fmla="*/ 5453 h 10018"/>
              <a:gd name="connsiteX58" fmla="*/ 6464 w 10000"/>
              <a:gd name="connsiteY58" fmla="*/ 5453 h 10018"/>
              <a:gd name="connsiteX59" fmla="*/ 6097 w 10000"/>
              <a:gd name="connsiteY59" fmla="*/ 5326 h 10018"/>
              <a:gd name="connsiteX60" fmla="*/ 5732 w 10000"/>
              <a:gd name="connsiteY60" fmla="*/ 5264 h 10018"/>
              <a:gd name="connsiteX61" fmla="*/ 5488 w 10000"/>
              <a:gd name="connsiteY61" fmla="*/ 5326 h 10018"/>
              <a:gd name="connsiteX62" fmla="*/ 5000 w 10000"/>
              <a:gd name="connsiteY62" fmla="*/ 5264 h 10018"/>
              <a:gd name="connsiteX63" fmla="*/ 4878 w 10000"/>
              <a:gd name="connsiteY63" fmla="*/ 5074 h 10018"/>
              <a:gd name="connsiteX64" fmla="*/ 4878 w 10000"/>
              <a:gd name="connsiteY64" fmla="*/ 4885 h 10018"/>
              <a:gd name="connsiteX65" fmla="*/ 4878 w 10000"/>
              <a:gd name="connsiteY65" fmla="*/ 4695 h 10018"/>
              <a:gd name="connsiteX66" fmla="*/ 4390 w 10000"/>
              <a:gd name="connsiteY66" fmla="*/ 4632 h 10018"/>
              <a:gd name="connsiteX67" fmla="*/ 3780 w 10000"/>
              <a:gd name="connsiteY67" fmla="*/ 4885 h 10018"/>
              <a:gd name="connsiteX68" fmla="*/ 3780 w 10000"/>
              <a:gd name="connsiteY68" fmla="*/ 5200 h 10018"/>
              <a:gd name="connsiteX69" fmla="*/ 3902 w 10000"/>
              <a:gd name="connsiteY69" fmla="*/ 5579 h 10018"/>
              <a:gd name="connsiteX70" fmla="*/ 3780 w 10000"/>
              <a:gd name="connsiteY70" fmla="*/ 5769 h 10018"/>
              <a:gd name="connsiteX71" fmla="*/ 3658 w 10000"/>
              <a:gd name="connsiteY71" fmla="*/ 5895 h 10018"/>
              <a:gd name="connsiteX72" fmla="*/ 3414 w 10000"/>
              <a:gd name="connsiteY72" fmla="*/ 6274 h 10018"/>
              <a:gd name="connsiteX73" fmla="*/ 3293 w 10000"/>
              <a:gd name="connsiteY73" fmla="*/ 6653 h 10018"/>
              <a:gd name="connsiteX74" fmla="*/ 3171 w 10000"/>
              <a:gd name="connsiteY74" fmla="*/ 6842 h 10018"/>
              <a:gd name="connsiteX75" fmla="*/ 3293 w 10000"/>
              <a:gd name="connsiteY75" fmla="*/ 7347 h 10018"/>
              <a:gd name="connsiteX76" fmla="*/ 3293 w 10000"/>
              <a:gd name="connsiteY76" fmla="*/ 7537 h 10018"/>
              <a:gd name="connsiteX77" fmla="*/ 3658 w 10000"/>
              <a:gd name="connsiteY77" fmla="*/ 7600 h 10018"/>
              <a:gd name="connsiteX78" fmla="*/ 4146 w 10000"/>
              <a:gd name="connsiteY78" fmla="*/ 7726 h 10018"/>
              <a:gd name="connsiteX79" fmla="*/ 4512 w 10000"/>
              <a:gd name="connsiteY79" fmla="*/ 8105 h 10018"/>
              <a:gd name="connsiteX80" fmla="*/ 4756 w 10000"/>
              <a:gd name="connsiteY80" fmla="*/ 8548 h 10018"/>
              <a:gd name="connsiteX81" fmla="*/ 4878 w 10000"/>
              <a:gd name="connsiteY81" fmla="*/ 8927 h 10018"/>
              <a:gd name="connsiteX82" fmla="*/ 4512 w 10000"/>
              <a:gd name="connsiteY82" fmla="*/ 8611 h 10018"/>
              <a:gd name="connsiteX83" fmla="*/ 4634 w 10000"/>
              <a:gd name="connsiteY83" fmla="*/ 8863 h 10018"/>
              <a:gd name="connsiteX84" fmla="*/ 4878 w 10000"/>
              <a:gd name="connsiteY84" fmla="*/ 8989 h 10018"/>
              <a:gd name="connsiteX85" fmla="*/ 5121 w 10000"/>
              <a:gd name="connsiteY85" fmla="*/ 9053 h 10018"/>
              <a:gd name="connsiteX86" fmla="*/ 5609 w 10000"/>
              <a:gd name="connsiteY86" fmla="*/ 9179 h 10018"/>
              <a:gd name="connsiteX87" fmla="*/ 6097 w 10000"/>
              <a:gd name="connsiteY87" fmla="*/ 9242 h 10018"/>
              <a:gd name="connsiteX88" fmla="*/ 6585 w 10000"/>
              <a:gd name="connsiteY88" fmla="*/ 9495 h 10018"/>
              <a:gd name="connsiteX89" fmla="*/ 6707 w 10000"/>
              <a:gd name="connsiteY89" fmla="*/ 9747 h 10018"/>
              <a:gd name="connsiteX90" fmla="*/ 6464 w 10000"/>
              <a:gd name="connsiteY90" fmla="*/ 9937 h 10018"/>
              <a:gd name="connsiteX91" fmla="*/ 5853 w 10000"/>
              <a:gd name="connsiteY91" fmla="*/ 10000 h 10018"/>
              <a:gd name="connsiteX92" fmla="*/ 5488 w 10000"/>
              <a:gd name="connsiteY92" fmla="*/ 9621 h 10018"/>
              <a:gd name="connsiteX93" fmla="*/ 5121 w 10000"/>
              <a:gd name="connsiteY93" fmla="*/ 9432 h 10018"/>
              <a:gd name="connsiteX94" fmla="*/ 4756 w 10000"/>
              <a:gd name="connsiteY94" fmla="*/ 9368 h 10018"/>
              <a:gd name="connsiteX95" fmla="*/ 4512 w 10000"/>
              <a:gd name="connsiteY95" fmla="*/ 9495 h 10018"/>
              <a:gd name="connsiteX96" fmla="*/ 4024 w 10000"/>
              <a:gd name="connsiteY96" fmla="*/ 8989 h 10018"/>
              <a:gd name="connsiteX97" fmla="*/ 3780 w 10000"/>
              <a:gd name="connsiteY97" fmla="*/ 8863 h 10018"/>
              <a:gd name="connsiteX98" fmla="*/ 3536 w 10000"/>
              <a:gd name="connsiteY98" fmla="*/ 8863 h 10018"/>
              <a:gd name="connsiteX99" fmla="*/ 3414 w 10000"/>
              <a:gd name="connsiteY99" fmla="*/ 8674 h 10018"/>
              <a:gd name="connsiteX100" fmla="*/ 3171 w 10000"/>
              <a:gd name="connsiteY100" fmla="*/ 8611 h 10018"/>
              <a:gd name="connsiteX101" fmla="*/ 3171 w 10000"/>
              <a:gd name="connsiteY101" fmla="*/ 8484 h 10018"/>
              <a:gd name="connsiteX102" fmla="*/ 2927 w 10000"/>
              <a:gd name="connsiteY102" fmla="*/ 8422 h 10018"/>
              <a:gd name="connsiteX103" fmla="*/ 2805 w 10000"/>
              <a:gd name="connsiteY103" fmla="*/ 8295 h 10018"/>
              <a:gd name="connsiteX104" fmla="*/ 2561 w 10000"/>
              <a:gd name="connsiteY104" fmla="*/ 8169 h 10018"/>
              <a:gd name="connsiteX105" fmla="*/ 2439 w 10000"/>
              <a:gd name="connsiteY105" fmla="*/ 8295 h 10018"/>
              <a:gd name="connsiteX106" fmla="*/ 2195 w 10000"/>
              <a:gd name="connsiteY106" fmla="*/ 7853 h 10018"/>
              <a:gd name="connsiteX107" fmla="*/ 2561 w 10000"/>
              <a:gd name="connsiteY107" fmla="*/ 7032 h 10018"/>
              <a:gd name="connsiteX108" fmla="*/ 2683 w 10000"/>
              <a:gd name="connsiteY108" fmla="*/ 6716 h 10018"/>
              <a:gd name="connsiteX109" fmla="*/ 2927 w 10000"/>
              <a:gd name="connsiteY109" fmla="*/ 6463 h 10018"/>
              <a:gd name="connsiteX110" fmla="*/ 3536 w 10000"/>
              <a:gd name="connsiteY110" fmla="*/ 5832 h 10018"/>
              <a:gd name="connsiteX111" fmla="*/ 3293 w 10000"/>
              <a:gd name="connsiteY111" fmla="*/ 5516 h 10018"/>
              <a:gd name="connsiteX112" fmla="*/ 3049 w 10000"/>
              <a:gd name="connsiteY112" fmla="*/ 5200 h 10018"/>
              <a:gd name="connsiteX113" fmla="*/ 2805 w 10000"/>
              <a:gd name="connsiteY113" fmla="*/ 4947 h 10018"/>
              <a:gd name="connsiteX114" fmla="*/ 2805 w 10000"/>
              <a:gd name="connsiteY114" fmla="*/ 4506 h 10018"/>
              <a:gd name="connsiteX115" fmla="*/ 1829 w 10000"/>
              <a:gd name="connsiteY115" fmla="*/ 3937 h 10018"/>
              <a:gd name="connsiteX116" fmla="*/ 1464 w 10000"/>
              <a:gd name="connsiteY116" fmla="*/ 3622 h 10018"/>
              <a:gd name="connsiteX117" fmla="*/ 1707 w 10000"/>
              <a:gd name="connsiteY117" fmla="*/ 3495 h 10018"/>
              <a:gd name="connsiteX118" fmla="*/ 1951 w 10000"/>
              <a:gd name="connsiteY118" fmla="*/ 3369 h 10018"/>
              <a:gd name="connsiteX119" fmla="*/ 1829 w 10000"/>
              <a:gd name="connsiteY119" fmla="*/ 3053 h 10018"/>
              <a:gd name="connsiteX120" fmla="*/ 2073 w 10000"/>
              <a:gd name="connsiteY120" fmla="*/ 2864 h 10018"/>
              <a:gd name="connsiteX121" fmla="*/ 2073 w 10000"/>
              <a:gd name="connsiteY121" fmla="*/ 2674 h 10018"/>
              <a:gd name="connsiteX122" fmla="*/ 1951 w 10000"/>
              <a:gd name="connsiteY122" fmla="*/ 2800 h 10018"/>
              <a:gd name="connsiteX123" fmla="*/ 1585 w 10000"/>
              <a:gd name="connsiteY123" fmla="*/ 2421 h 10018"/>
              <a:gd name="connsiteX124" fmla="*/ 1220 w 10000"/>
              <a:gd name="connsiteY124" fmla="*/ 2169 h 10018"/>
              <a:gd name="connsiteX125" fmla="*/ 609 w 10000"/>
              <a:gd name="connsiteY125" fmla="*/ 1853 h 10018"/>
              <a:gd name="connsiteX126" fmla="*/ 488 w 10000"/>
              <a:gd name="connsiteY126" fmla="*/ 1663 h 10018"/>
              <a:gd name="connsiteX127" fmla="*/ 365 w 10000"/>
              <a:gd name="connsiteY127" fmla="*/ 1474 h 10018"/>
              <a:gd name="connsiteX128" fmla="*/ 0 w 10000"/>
              <a:gd name="connsiteY128" fmla="*/ 1284 h 10018"/>
              <a:gd name="connsiteX129" fmla="*/ 0 w 10000"/>
              <a:gd name="connsiteY129" fmla="*/ 1284 h 10018"/>
              <a:gd name="connsiteX0" fmla="*/ 0 w 10000"/>
              <a:gd name="connsiteY0" fmla="*/ 1284 h 10001"/>
              <a:gd name="connsiteX1" fmla="*/ 488 w 10000"/>
              <a:gd name="connsiteY1" fmla="*/ 1284 h 10001"/>
              <a:gd name="connsiteX2" fmla="*/ 365 w 10000"/>
              <a:gd name="connsiteY2" fmla="*/ 969 h 10001"/>
              <a:gd name="connsiteX3" fmla="*/ 488 w 10000"/>
              <a:gd name="connsiteY3" fmla="*/ 843 h 10001"/>
              <a:gd name="connsiteX4" fmla="*/ 365 w 10000"/>
              <a:gd name="connsiteY4" fmla="*/ 653 h 10001"/>
              <a:gd name="connsiteX5" fmla="*/ 609 w 10000"/>
              <a:gd name="connsiteY5" fmla="*/ 464 h 10001"/>
              <a:gd name="connsiteX6" fmla="*/ 1220 w 10000"/>
              <a:gd name="connsiteY6" fmla="*/ 526 h 10001"/>
              <a:gd name="connsiteX7" fmla="*/ 1464 w 10000"/>
              <a:gd name="connsiteY7" fmla="*/ 464 h 10001"/>
              <a:gd name="connsiteX8" fmla="*/ 1707 w 10000"/>
              <a:gd name="connsiteY8" fmla="*/ 400 h 10001"/>
              <a:gd name="connsiteX9" fmla="*/ 1829 w 10000"/>
              <a:gd name="connsiteY9" fmla="*/ 211 h 10001"/>
              <a:gd name="connsiteX10" fmla="*/ 2195 w 10000"/>
              <a:gd name="connsiteY10" fmla="*/ 85 h 10001"/>
              <a:gd name="connsiteX11" fmla="*/ 2805 w 10000"/>
              <a:gd name="connsiteY11" fmla="*/ 85 h 10001"/>
              <a:gd name="connsiteX12" fmla="*/ 3049 w 10000"/>
              <a:gd name="connsiteY12" fmla="*/ 21 h 10001"/>
              <a:gd name="connsiteX13" fmla="*/ 3414 w 10000"/>
              <a:gd name="connsiteY13" fmla="*/ 211 h 10001"/>
              <a:gd name="connsiteX14" fmla="*/ 3293 w 10000"/>
              <a:gd name="connsiteY14" fmla="*/ 400 h 10001"/>
              <a:gd name="connsiteX15" fmla="*/ 3414 w 10000"/>
              <a:gd name="connsiteY15" fmla="*/ 590 h 10001"/>
              <a:gd name="connsiteX16" fmla="*/ 3658 w 10000"/>
              <a:gd name="connsiteY16" fmla="*/ 653 h 10001"/>
              <a:gd name="connsiteX17" fmla="*/ 3780 w 10000"/>
              <a:gd name="connsiteY17" fmla="*/ 590 h 10001"/>
              <a:gd name="connsiteX18" fmla="*/ 3902 w 10000"/>
              <a:gd name="connsiteY18" fmla="*/ 590 h 10001"/>
              <a:gd name="connsiteX19" fmla="*/ 4146 w 10000"/>
              <a:gd name="connsiteY19" fmla="*/ 590 h 10001"/>
              <a:gd name="connsiteX20" fmla="*/ 4390 w 10000"/>
              <a:gd name="connsiteY20" fmla="*/ 969 h 10001"/>
              <a:gd name="connsiteX21" fmla="*/ 4390 w 10000"/>
              <a:gd name="connsiteY21" fmla="*/ 1158 h 10001"/>
              <a:gd name="connsiteX22" fmla="*/ 4268 w 10000"/>
              <a:gd name="connsiteY22" fmla="*/ 1348 h 10001"/>
              <a:gd name="connsiteX23" fmla="*/ 4390 w 10000"/>
              <a:gd name="connsiteY23" fmla="*/ 1474 h 10001"/>
              <a:gd name="connsiteX24" fmla="*/ 4390 w 10000"/>
              <a:gd name="connsiteY24" fmla="*/ 1663 h 10001"/>
              <a:gd name="connsiteX25" fmla="*/ 4512 w 10000"/>
              <a:gd name="connsiteY25" fmla="*/ 1980 h 10001"/>
              <a:gd name="connsiteX26" fmla="*/ 5121 w 10000"/>
              <a:gd name="connsiteY26" fmla="*/ 1601 h 10001"/>
              <a:gd name="connsiteX27" fmla="*/ 5488 w 10000"/>
              <a:gd name="connsiteY27" fmla="*/ 1537 h 10001"/>
              <a:gd name="connsiteX28" fmla="*/ 5732 w 10000"/>
              <a:gd name="connsiteY28" fmla="*/ 1601 h 10001"/>
              <a:gd name="connsiteX29" fmla="*/ 6097 w 10000"/>
              <a:gd name="connsiteY29" fmla="*/ 1663 h 10001"/>
              <a:gd name="connsiteX30" fmla="*/ 6585 w 10000"/>
              <a:gd name="connsiteY30" fmla="*/ 1663 h 10001"/>
              <a:gd name="connsiteX31" fmla="*/ 6829 w 10000"/>
              <a:gd name="connsiteY31" fmla="*/ 1474 h 10001"/>
              <a:gd name="connsiteX32" fmla="*/ 7438 w 10000"/>
              <a:gd name="connsiteY32" fmla="*/ 1411 h 10001"/>
              <a:gd name="connsiteX33" fmla="*/ 8536 w 10000"/>
              <a:gd name="connsiteY33" fmla="*/ 1916 h 10001"/>
              <a:gd name="connsiteX34" fmla="*/ 8780 w 10000"/>
              <a:gd name="connsiteY34" fmla="*/ 2547 h 10001"/>
              <a:gd name="connsiteX35" fmla="*/ 9024 w 10000"/>
              <a:gd name="connsiteY35" fmla="*/ 2800 h 10001"/>
              <a:gd name="connsiteX36" fmla="*/ 9634 w 10000"/>
              <a:gd name="connsiteY36" fmla="*/ 2990 h 10001"/>
              <a:gd name="connsiteX37" fmla="*/ 9878 w 10000"/>
              <a:gd name="connsiteY37" fmla="*/ 3179 h 10001"/>
              <a:gd name="connsiteX38" fmla="*/ 9878 w 10000"/>
              <a:gd name="connsiteY38" fmla="*/ 3432 h 10001"/>
              <a:gd name="connsiteX39" fmla="*/ 9878 w 10000"/>
              <a:gd name="connsiteY39" fmla="*/ 3622 h 10001"/>
              <a:gd name="connsiteX40" fmla="*/ 10000 w 10000"/>
              <a:gd name="connsiteY40" fmla="*/ 3748 h 10001"/>
              <a:gd name="connsiteX41" fmla="*/ 9756 w 10000"/>
              <a:gd name="connsiteY41" fmla="*/ 4063 h 10001"/>
              <a:gd name="connsiteX42" fmla="*/ 9390 w 10000"/>
              <a:gd name="connsiteY42" fmla="*/ 4127 h 10001"/>
              <a:gd name="connsiteX43" fmla="*/ 8658 w 10000"/>
              <a:gd name="connsiteY43" fmla="*/ 4127 h 10001"/>
              <a:gd name="connsiteX44" fmla="*/ 8170 w 10000"/>
              <a:gd name="connsiteY44" fmla="*/ 4127 h 10001"/>
              <a:gd name="connsiteX45" fmla="*/ 7926 w 10000"/>
              <a:gd name="connsiteY45" fmla="*/ 4063 h 10001"/>
              <a:gd name="connsiteX46" fmla="*/ 7317 w 10000"/>
              <a:gd name="connsiteY46" fmla="*/ 4127 h 10001"/>
              <a:gd name="connsiteX47" fmla="*/ 6950 w 10000"/>
              <a:gd name="connsiteY47" fmla="*/ 4442 h 10001"/>
              <a:gd name="connsiteX48" fmla="*/ 6707 w 10000"/>
              <a:gd name="connsiteY48" fmla="*/ 4632 h 10001"/>
              <a:gd name="connsiteX49" fmla="*/ 6464 w 10000"/>
              <a:gd name="connsiteY49" fmla="*/ 4632 h 10001"/>
              <a:gd name="connsiteX50" fmla="*/ 6585 w 10000"/>
              <a:gd name="connsiteY50" fmla="*/ 5011 h 10001"/>
              <a:gd name="connsiteX51" fmla="*/ 6950 w 10000"/>
              <a:gd name="connsiteY51" fmla="*/ 5326 h 10001"/>
              <a:gd name="connsiteX52" fmla="*/ 7073 w 10000"/>
              <a:gd name="connsiteY52" fmla="*/ 5579 h 10001"/>
              <a:gd name="connsiteX53" fmla="*/ 7317 w 10000"/>
              <a:gd name="connsiteY53" fmla="*/ 5958 h 10001"/>
              <a:gd name="connsiteX54" fmla="*/ 7194 w 10000"/>
              <a:gd name="connsiteY54" fmla="*/ 5832 h 10001"/>
              <a:gd name="connsiteX55" fmla="*/ 6829 w 10000"/>
              <a:gd name="connsiteY55" fmla="*/ 5579 h 10001"/>
              <a:gd name="connsiteX56" fmla="*/ 6829 w 10000"/>
              <a:gd name="connsiteY56" fmla="*/ 5705 h 10001"/>
              <a:gd name="connsiteX57" fmla="*/ 6585 w 10000"/>
              <a:gd name="connsiteY57" fmla="*/ 5453 h 10001"/>
              <a:gd name="connsiteX58" fmla="*/ 6464 w 10000"/>
              <a:gd name="connsiteY58" fmla="*/ 5453 h 10001"/>
              <a:gd name="connsiteX59" fmla="*/ 6097 w 10000"/>
              <a:gd name="connsiteY59" fmla="*/ 5326 h 10001"/>
              <a:gd name="connsiteX60" fmla="*/ 5732 w 10000"/>
              <a:gd name="connsiteY60" fmla="*/ 5264 h 10001"/>
              <a:gd name="connsiteX61" fmla="*/ 5488 w 10000"/>
              <a:gd name="connsiteY61" fmla="*/ 5326 h 10001"/>
              <a:gd name="connsiteX62" fmla="*/ 5000 w 10000"/>
              <a:gd name="connsiteY62" fmla="*/ 5264 h 10001"/>
              <a:gd name="connsiteX63" fmla="*/ 4878 w 10000"/>
              <a:gd name="connsiteY63" fmla="*/ 5074 h 10001"/>
              <a:gd name="connsiteX64" fmla="*/ 4878 w 10000"/>
              <a:gd name="connsiteY64" fmla="*/ 4885 h 10001"/>
              <a:gd name="connsiteX65" fmla="*/ 4878 w 10000"/>
              <a:gd name="connsiteY65" fmla="*/ 4695 h 10001"/>
              <a:gd name="connsiteX66" fmla="*/ 4390 w 10000"/>
              <a:gd name="connsiteY66" fmla="*/ 4632 h 10001"/>
              <a:gd name="connsiteX67" fmla="*/ 3780 w 10000"/>
              <a:gd name="connsiteY67" fmla="*/ 4885 h 10001"/>
              <a:gd name="connsiteX68" fmla="*/ 3780 w 10000"/>
              <a:gd name="connsiteY68" fmla="*/ 5200 h 10001"/>
              <a:gd name="connsiteX69" fmla="*/ 3902 w 10000"/>
              <a:gd name="connsiteY69" fmla="*/ 5579 h 10001"/>
              <a:gd name="connsiteX70" fmla="*/ 3780 w 10000"/>
              <a:gd name="connsiteY70" fmla="*/ 5769 h 10001"/>
              <a:gd name="connsiteX71" fmla="*/ 3658 w 10000"/>
              <a:gd name="connsiteY71" fmla="*/ 5895 h 10001"/>
              <a:gd name="connsiteX72" fmla="*/ 3414 w 10000"/>
              <a:gd name="connsiteY72" fmla="*/ 6274 h 10001"/>
              <a:gd name="connsiteX73" fmla="*/ 3293 w 10000"/>
              <a:gd name="connsiteY73" fmla="*/ 6653 h 10001"/>
              <a:gd name="connsiteX74" fmla="*/ 3171 w 10000"/>
              <a:gd name="connsiteY74" fmla="*/ 6842 h 10001"/>
              <a:gd name="connsiteX75" fmla="*/ 3293 w 10000"/>
              <a:gd name="connsiteY75" fmla="*/ 7347 h 10001"/>
              <a:gd name="connsiteX76" fmla="*/ 3293 w 10000"/>
              <a:gd name="connsiteY76" fmla="*/ 7537 h 10001"/>
              <a:gd name="connsiteX77" fmla="*/ 3658 w 10000"/>
              <a:gd name="connsiteY77" fmla="*/ 7600 h 10001"/>
              <a:gd name="connsiteX78" fmla="*/ 4146 w 10000"/>
              <a:gd name="connsiteY78" fmla="*/ 7726 h 10001"/>
              <a:gd name="connsiteX79" fmla="*/ 4512 w 10000"/>
              <a:gd name="connsiteY79" fmla="*/ 8105 h 10001"/>
              <a:gd name="connsiteX80" fmla="*/ 4756 w 10000"/>
              <a:gd name="connsiteY80" fmla="*/ 8548 h 10001"/>
              <a:gd name="connsiteX81" fmla="*/ 4878 w 10000"/>
              <a:gd name="connsiteY81" fmla="*/ 8927 h 10001"/>
              <a:gd name="connsiteX82" fmla="*/ 4512 w 10000"/>
              <a:gd name="connsiteY82" fmla="*/ 8611 h 10001"/>
              <a:gd name="connsiteX83" fmla="*/ 4634 w 10000"/>
              <a:gd name="connsiteY83" fmla="*/ 8863 h 10001"/>
              <a:gd name="connsiteX84" fmla="*/ 4878 w 10000"/>
              <a:gd name="connsiteY84" fmla="*/ 8989 h 10001"/>
              <a:gd name="connsiteX85" fmla="*/ 5121 w 10000"/>
              <a:gd name="connsiteY85" fmla="*/ 9053 h 10001"/>
              <a:gd name="connsiteX86" fmla="*/ 5609 w 10000"/>
              <a:gd name="connsiteY86" fmla="*/ 9179 h 10001"/>
              <a:gd name="connsiteX87" fmla="*/ 6097 w 10000"/>
              <a:gd name="connsiteY87" fmla="*/ 9242 h 10001"/>
              <a:gd name="connsiteX88" fmla="*/ 6585 w 10000"/>
              <a:gd name="connsiteY88" fmla="*/ 9495 h 10001"/>
              <a:gd name="connsiteX89" fmla="*/ 6707 w 10000"/>
              <a:gd name="connsiteY89" fmla="*/ 9747 h 10001"/>
              <a:gd name="connsiteX90" fmla="*/ 5853 w 10000"/>
              <a:gd name="connsiteY90" fmla="*/ 10000 h 10001"/>
              <a:gd name="connsiteX91" fmla="*/ 5488 w 10000"/>
              <a:gd name="connsiteY91" fmla="*/ 9621 h 10001"/>
              <a:gd name="connsiteX92" fmla="*/ 5121 w 10000"/>
              <a:gd name="connsiteY92" fmla="*/ 9432 h 10001"/>
              <a:gd name="connsiteX93" fmla="*/ 4756 w 10000"/>
              <a:gd name="connsiteY93" fmla="*/ 9368 h 10001"/>
              <a:gd name="connsiteX94" fmla="*/ 4512 w 10000"/>
              <a:gd name="connsiteY94" fmla="*/ 9495 h 10001"/>
              <a:gd name="connsiteX95" fmla="*/ 4024 w 10000"/>
              <a:gd name="connsiteY95" fmla="*/ 8989 h 10001"/>
              <a:gd name="connsiteX96" fmla="*/ 3780 w 10000"/>
              <a:gd name="connsiteY96" fmla="*/ 8863 h 10001"/>
              <a:gd name="connsiteX97" fmla="*/ 3536 w 10000"/>
              <a:gd name="connsiteY97" fmla="*/ 8863 h 10001"/>
              <a:gd name="connsiteX98" fmla="*/ 3414 w 10000"/>
              <a:gd name="connsiteY98" fmla="*/ 8674 h 10001"/>
              <a:gd name="connsiteX99" fmla="*/ 3171 w 10000"/>
              <a:gd name="connsiteY99" fmla="*/ 8611 h 10001"/>
              <a:gd name="connsiteX100" fmla="*/ 3171 w 10000"/>
              <a:gd name="connsiteY100" fmla="*/ 8484 h 10001"/>
              <a:gd name="connsiteX101" fmla="*/ 2927 w 10000"/>
              <a:gd name="connsiteY101" fmla="*/ 8422 h 10001"/>
              <a:gd name="connsiteX102" fmla="*/ 2805 w 10000"/>
              <a:gd name="connsiteY102" fmla="*/ 8295 h 10001"/>
              <a:gd name="connsiteX103" fmla="*/ 2561 w 10000"/>
              <a:gd name="connsiteY103" fmla="*/ 8169 h 10001"/>
              <a:gd name="connsiteX104" fmla="*/ 2439 w 10000"/>
              <a:gd name="connsiteY104" fmla="*/ 8295 h 10001"/>
              <a:gd name="connsiteX105" fmla="*/ 2195 w 10000"/>
              <a:gd name="connsiteY105" fmla="*/ 7853 h 10001"/>
              <a:gd name="connsiteX106" fmla="*/ 2561 w 10000"/>
              <a:gd name="connsiteY106" fmla="*/ 7032 h 10001"/>
              <a:gd name="connsiteX107" fmla="*/ 2683 w 10000"/>
              <a:gd name="connsiteY107" fmla="*/ 6716 h 10001"/>
              <a:gd name="connsiteX108" fmla="*/ 2927 w 10000"/>
              <a:gd name="connsiteY108" fmla="*/ 6463 h 10001"/>
              <a:gd name="connsiteX109" fmla="*/ 3536 w 10000"/>
              <a:gd name="connsiteY109" fmla="*/ 5832 h 10001"/>
              <a:gd name="connsiteX110" fmla="*/ 3293 w 10000"/>
              <a:gd name="connsiteY110" fmla="*/ 5516 h 10001"/>
              <a:gd name="connsiteX111" fmla="*/ 3049 w 10000"/>
              <a:gd name="connsiteY111" fmla="*/ 5200 h 10001"/>
              <a:gd name="connsiteX112" fmla="*/ 2805 w 10000"/>
              <a:gd name="connsiteY112" fmla="*/ 4947 h 10001"/>
              <a:gd name="connsiteX113" fmla="*/ 2805 w 10000"/>
              <a:gd name="connsiteY113" fmla="*/ 4506 h 10001"/>
              <a:gd name="connsiteX114" fmla="*/ 1829 w 10000"/>
              <a:gd name="connsiteY114" fmla="*/ 3937 h 10001"/>
              <a:gd name="connsiteX115" fmla="*/ 1464 w 10000"/>
              <a:gd name="connsiteY115" fmla="*/ 3622 h 10001"/>
              <a:gd name="connsiteX116" fmla="*/ 1707 w 10000"/>
              <a:gd name="connsiteY116" fmla="*/ 3495 h 10001"/>
              <a:gd name="connsiteX117" fmla="*/ 1951 w 10000"/>
              <a:gd name="connsiteY117" fmla="*/ 3369 h 10001"/>
              <a:gd name="connsiteX118" fmla="*/ 1829 w 10000"/>
              <a:gd name="connsiteY118" fmla="*/ 3053 h 10001"/>
              <a:gd name="connsiteX119" fmla="*/ 2073 w 10000"/>
              <a:gd name="connsiteY119" fmla="*/ 2864 h 10001"/>
              <a:gd name="connsiteX120" fmla="*/ 2073 w 10000"/>
              <a:gd name="connsiteY120" fmla="*/ 2674 h 10001"/>
              <a:gd name="connsiteX121" fmla="*/ 1951 w 10000"/>
              <a:gd name="connsiteY121" fmla="*/ 2800 h 10001"/>
              <a:gd name="connsiteX122" fmla="*/ 1585 w 10000"/>
              <a:gd name="connsiteY122" fmla="*/ 2421 h 10001"/>
              <a:gd name="connsiteX123" fmla="*/ 1220 w 10000"/>
              <a:gd name="connsiteY123" fmla="*/ 2169 h 10001"/>
              <a:gd name="connsiteX124" fmla="*/ 609 w 10000"/>
              <a:gd name="connsiteY124" fmla="*/ 1853 h 10001"/>
              <a:gd name="connsiteX125" fmla="*/ 488 w 10000"/>
              <a:gd name="connsiteY125" fmla="*/ 1663 h 10001"/>
              <a:gd name="connsiteX126" fmla="*/ 365 w 10000"/>
              <a:gd name="connsiteY126" fmla="*/ 1474 h 10001"/>
              <a:gd name="connsiteX127" fmla="*/ 0 w 10000"/>
              <a:gd name="connsiteY127" fmla="*/ 1284 h 10001"/>
              <a:gd name="connsiteX128" fmla="*/ 0 w 10000"/>
              <a:gd name="connsiteY128" fmla="*/ 1284 h 10001"/>
              <a:gd name="connsiteX0" fmla="*/ 0 w 10000"/>
              <a:gd name="connsiteY0" fmla="*/ 1284 h 10001"/>
              <a:gd name="connsiteX1" fmla="*/ 488 w 10000"/>
              <a:gd name="connsiteY1" fmla="*/ 1284 h 10001"/>
              <a:gd name="connsiteX2" fmla="*/ 365 w 10000"/>
              <a:gd name="connsiteY2" fmla="*/ 969 h 10001"/>
              <a:gd name="connsiteX3" fmla="*/ 488 w 10000"/>
              <a:gd name="connsiteY3" fmla="*/ 843 h 10001"/>
              <a:gd name="connsiteX4" fmla="*/ 365 w 10000"/>
              <a:gd name="connsiteY4" fmla="*/ 653 h 10001"/>
              <a:gd name="connsiteX5" fmla="*/ 609 w 10000"/>
              <a:gd name="connsiteY5" fmla="*/ 464 h 10001"/>
              <a:gd name="connsiteX6" fmla="*/ 1220 w 10000"/>
              <a:gd name="connsiteY6" fmla="*/ 526 h 10001"/>
              <a:gd name="connsiteX7" fmla="*/ 1464 w 10000"/>
              <a:gd name="connsiteY7" fmla="*/ 464 h 10001"/>
              <a:gd name="connsiteX8" fmla="*/ 1707 w 10000"/>
              <a:gd name="connsiteY8" fmla="*/ 400 h 10001"/>
              <a:gd name="connsiteX9" fmla="*/ 1829 w 10000"/>
              <a:gd name="connsiteY9" fmla="*/ 211 h 10001"/>
              <a:gd name="connsiteX10" fmla="*/ 2195 w 10000"/>
              <a:gd name="connsiteY10" fmla="*/ 85 h 10001"/>
              <a:gd name="connsiteX11" fmla="*/ 2805 w 10000"/>
              <a:gd name="connsiteY11" fmla="*/ 85 h 10001"/>
              <a:gd name="connsiteX12" fmla="*/ 3049 w 10000"/>
              <a:gd name="connsiteY12" fmla="*/ 21 h 10001"/>
              <a:gd name="connsiteX13" fmla="*/ 3414 w 10000"/>
              <a:gd name="connsiteY13" fmla="*/ 211 h 10001"/>
              <a:gd name="connsiteX14" fmla="*/ 3293 w 10000"/>
              <a:gd name="connsiteY14" fmla="*/ 400 h 10001"/>
              <a:gd name="connsiteX15" fmla="*/ 3414 w 10000"/>
              <a:gd name="connsiteY15" fmla="*/ 590 h 10001"/>
              <a:gd name="connsiteX16" fmla="*/ 3658 w 10000"/>
              <a:gd name="connsiteY16" fmla="*/ 653 h 10001"/>
              <a:gd name="connsiteX17" fmla="*/ 3780 w 10000"/>
              <a:gd name="connsiteY17" fmla="*/ 590 h 10001"/>
              <a:gd name="connsiteX18" fmla="*/ 3902 w 10000"/>
              <a:gd name="connsiteY18" fmla="*/ 590 h 10001"/>
              <a:gd name="connsiteX19" fmla="*/ 4146 w 10000"/>
              <a:gd name="connsiteY19" fmla="*/ 590 h 10001"/>
              <a:gd name="connsiteX20" fmla="*/ 4390 w 10000"/>
              <a:gd name="connsiteY20" fmla="*/ 969 h 10001"/>
              <a:gd name="connsiteX21" fmla="*/ 4390 w 10000"/>
              <a:gd name="connsiteY21" fmla="*/ 1158 h 10001"/>
              <a:gd name="connsiteX22" fmla="*/ 4268 w 10000"/>
              <a:gd name="connsiteY22" fmla="*/ 1348 h 10001"/>
              <a:gd name="connsiteX23" fmla="*/ 4390 w 10000"/>
              <a:gd name="connsiteY23" fmla="*/ 1474 h 10001"/>
              <a:gd name="connsiteX24" fmla="*/ 4390 w 10000"/>
              <a:gd name="connsiteY24" fmla="*/ 1663 h 10001"/>
              <a:gd name="connsiteX25" fmla="*/ 4512 w 10000"/>
              <a:gd name="connsiteY25" fmla="*/ 1980 h 10001"/>
              <a:gd name="connsiteX26" fmla="*/ 5121 w 10000"/>
              <a:gd name="connsiteY26" fmla="*/ 1601 h 10001"/>
              <a:gd name="connsiteX27" fmla="*/ 5488 w 10000"/>
              <a:gd name="connsiteY27" fmla="*/ 1537 h 10001"/>
              <a:gd name="connsiteX28" fmla="*/ 5732 w 10000"/>
              <a:gd name="connsiteY28" fmla="*/ 1601 h 10001"/>
              <a:gd name="connsiteX29" fmla="*/ 6097 w 10000"/>
              <a:gd name="connsiteY29" fmla="*/ 1663 h 10001"/>
              <a:gd name="connsiteX30" fmla="*/ 6585 w 10000"/>
              <a:gd name="connsiteY30" fmla="*/ 1663 h 10001"/>
              <a:gd name="connsiteX31" fmla="*/ 6829 w 10000"/>
              <a:gd name="connsiteY31" fmla="*/ 1474 h 10001"/>
              <a:gd name="connsiteX32" fmla="*/ 7438 w 10000"/>
              <a:gd name="connsiteY32" fmla="*/ 1411 h 10001"/>
              <a:gd name="connsiteX33" fmla="*/ 8536 w 10000"/>
              <a:gd name="connsiteY33" fmla="*/ 1916 h 10001"/>
              <a:gd name="connsiteX34" fmla="*/ 8780 w 10000"/>
              <a:gd name="connsiteY34" fmla="*/ 2547 h 10001"/>
              <a:gd name="connsiteX35" fmla="*/ 9024 w 10000"/>
              <a:gd name="connsiteY35" fmla="*/ 2800 h 10001"/>
              <a:gd name="connsiteX36" fmla="*/ 9634 w 10000"/>
              <a:gd name="connsiteY36" fmla="*/ 2990 h 10001"/>
              <a:gd name="connsiteX37" fmla="*/ 9878 w 10000"/>
              <a:gd name="connsiteY37" fmla="*/ 3179 h 10001"/>
              <a:gd name="connsiteX38" fmla="*/ 9878 w 10000"/>
              <a:gd name="connsiteY38" fmla="*/ 3432 h 10001"/>
              <a:gd name="connsiteX39" fmla="*/ 9878 w 10000"/>
              <a:gd name="connsiteY39" fmla="*/ 3622 h 10001"/>
              <a:gd name="connsiteX40" fmla="*/ 10000 w 10000"/>
              <a:gd name="connsiteY40" fmla="*/ 3748 h 10001"/>
              <a:gd name="connsiteX41" fmla="*/ 9756 w 10000"/>
              <a:gd name="connsiteY41" fmla="*/ 4063 h 10001"/>
              <a:gd name="connsiteX42" fmla="*/ 9390 w 10000"/>
              <a:gd name="connsiteY42" fmla="*/ 4127 h 10001"/>
              <a:gd name="connsiteX43" fmla="*/ 8658 w 10000"/>
              <a:gd name="connsiteY43" fmla="*/ 4127 h 10001"/>
              <a:gd name="connsiteX44" fmla="*/ 8170 w 10000"/>
              <a:gd name="connsiteY44" fmla="*/ 4127 h 10001"/>
              <a:gd name="connsiteX45" fmla="*/ 7926 w 10000"/>
              <a:gd name="connsiteY45" fmla="*/ 4063 h 10001"/>
              <a:gd name="connsiteX46" fmla="*/ 7317 w 10000"/>
              <a:gd name="connsiteY46" fmla="*/ 4127 h 10001"/>
              <a:gd name="connsiteX47" fmla="*/ 6950 w 10000"/>
              <a:gd name="connsiteY47" fmla="*/ 4442 h 10001"/>
              <a:gd name="connsiteX48" fmla="*/ 6707 w 10000"/>
              <a:gd name="connsiteY48" fmla="*/ 4632 h 10001"/>
              <a:gd name="connsiteX49" fmla="*/ 6464 w 10000"/>
              <a:gd name="connsiteY49" fmla="*/ 4632 h 10001"/>
              <a:gd name="connsiteX50" fmla="*/ 6585 w 10000"/>
              <a:gd name="connsiteY50" fmla="*/ 5011 h 10001"/>
              <a:gd name="connsiteX51" fmla="*/ 6950 w 10000"/>
              <a:gd name="connsiteY51" fmla="*/ 5326 h 10001"/>
              <a:gd name="connsiteX52" fmla="*/ 7073 w 10000"/>
              <a:gd name="connsiteY52" fmla="*/ 5579 h 10001"/>
              <a:gd name="connsiteX53" fmla="*/ 7317 w 10000"/>
              <a:gd name="connsiteY53" fmla="*/ 5958 h 10001"/>
              <a:gd name="connsiteX54" fmla="*/ 7194 w 10000"/>
              <a:gd name="connsiteY54" fmla="*/ 5832 h 10001"/>
              <a:gd name="connsiteX55" fmla="*/ 6829 w 10000"/>
              <a:gd name="connsiteY55" fmla="*/ 5579 h 10001"/>
              <a:gd name="connsiteX56" fmla="*/ 6829 w 10000"/>
              <a:gd name="connsiteY56" fmla="*/ 5705 h 10001"/>
              <a:gd name="connsiteX57" fmla="*/ 6585 w 10000"/>
              <a:gd name="connsiteY57" fmla="*/ 5453 h 10001"/>
              <a:gd name="connsiteX58" fmla="*/ 6464 w 10000"/>
              <a:gd name="connsiteY58" fmla="*/ 5453 h 10001"/>
              <a:gd name="connsiteX59" fmla="*/ 6097 w 10000"/>
              <a:gd name="connsiteY59" fmla="*/ 5326 h 10001"/>
              <a:gd name="connsiteX60" fmla="*/ 5732 w 10000"/>
              <a:gd name="connsiteY60" fmla="*/ 5264 h 10001"/>
              <a:gd name="connsiteX61" fmla="*/ 5488 w 10000"/>
              <a:gd name="connsiteY61" fmla="*/ 5326 h 10001"/>
              <a:gd name="connsiteX62" fmla="*/ 5000 w 10000"/>
              <a:gd name="connsiteY62" fmla="*/ 5264 h 10001"/>
              <a:gd name="connsiteX63" fmla="*/ 4878 w 10000"/>
              <a:gd name="connsiteY63" fmla="*/ 5074 h 10001"/>
              <a:gd name="connsiteX64" fmla="*/ 4878 w 10000"/>
              <a:gd name="connsiteY64" fmla="*/ 4885 h 10001"/>
              <a:gd name="connsiteX65" fmla="*/ 4878 w 10000"/>
              <a:gd name="connsiteY65" fmla="*/ 4695 h 10001"/>
              <a:gd name="connsiteX66" fmla="*/ 4390 w 10000"/>
              <a:gd name="connsiteY66" fmla="*/ 4632 h 10001"/>
              <a:gd name="connsiteX67" fmla="*/ 3780 w 10000"/>
              <a:gd name="connsiteY67" fmla="*/ 4885 h 10001"/>
              <a:gd name="connsiteX68" fmla="*/ 3780 w 10000"/>
              <a:gd name="connsiteY68" fmla="*/ 5200 h 10001"/>
              <a:gd name="connsiteX69" fmla="*/ 3902 w 10000"/>
              <a:gd name="connsiteY69" fmla="*/ 5579 h 10001"/>
              <a:gd name="connsiteX70" fmla="*/ 3780 w 10000"/>
              <a:gd name="connsiteY70" fmla="*/ 5769 h 10001"/>
              <a:gd name="connsiteX71" fmla="*/ 3658 w 10000"/>
              <a:gd name="connsiteY71" fmla="*/ 5895 h 10001"/>
              <a:gd name="connsiteX72" fmla="*/ 3414 w 10000"/>
              <a:gd name="connsiteY72" fmla="*/ 6274 h 10001"/>
              <a:gd name="connsiteX73" fmla="*/ 3293 w 10000"/>
              <a:gd name="connsiteY73" fmla="*/ 6653 h 10001"/>
              <a:gd name="connsiteX74" fmla="*/ 3171 w 10000"/>
              <a:gd name="connsiteY74" fmla="*/ 6842 h 10001"/>
              <a:gd name="connsiteX75" fmla="*/ 3293 w 10000"/>
              <a:gd name="connsiteY75" fmla="*/ 7347 h 10001"/>
              <a:gd name="connsiteX76" fmla="*/ 3293 w 10000"/>
              <a:gd name="connsiteY76" fmla="*/ 7537 h 10001"/>
              <a:gd name="connsiteX77" fmla="*/ 3658 w 10000"/>
              <a:gd name="connsiteY77" fmla="*/ 7600 h 10001"/>
              <a:gd name="connsiteX78" fmla="*/ 4146 w 10000"/>
              <a:gd name="connsiteY78" fmla="*/ 7726 h 10001"/>
              <a:gd name="connsiteX79" fmla="*/ 4512 w 10000"/>
              <a:gd name="connsiteY79" fmla="*/ 8105 h 10001"/>
              <a:gd name="connsiteX80" fmla="*/ 4756 w 10000"/>
              <a:gd name="connsiteY80" fmla="*/ 8548 h 10001"/>
              <a:gd name="connsiteX81" fmla="*/ 4878 w 10000"/>
              <a:gd name="connsiteY81" fmla="*/ 8927 h 10001"/>
              <a:gd name="connsiteX82" fmla="*/ 4512 w 10000"/>
              <a:gd name="connsiteY82" fmla="*/ 8611 h 10001"/>
              <a:gd name="connsiteX83" fmla="*/ 4634 w 10000"/>
              <a:gd name="connsiteY83" fmla="*/ 8863 h 10001"/>
              <a:gd name="connsiteX84" fmla="*/ 4878 w 10000"/>
              <a:gd name="connsiteY84" fmla="*/ 8989 h 10001"/>
              <a:gd name="connsiteX85" fmla="*/ 5121 w 10000"/>
              <a:gd name="connsiteY85" fmla="*/ 9053 h 10001"/>
              <a:gd name="connsiteX86" fmla="*/ 5609 w 10000"/>
              <a:gd name="connsiteY86" fmla="*/ 9179 h 10001"/>
              <a:gd name="connsiteX87" fmla="*/ 6097 w 10000"/>
              <a:gd name="connsiteY87" fmla="*/ 9242 h 10001"/>
              <a:gd name="connsiteX88" fmla="*/ 6707 w 10000"/>
              <a:gd name="connsiteY88" fmla="*/ 9747 h 10001"/>
              <a:gd name="connsiteX89" fmla="*/ 5853 w 10000"/>
              <a:gd name="connsiteY89" fmla="*/ 10000 h 10001"/>
              <a:gd name="connsiteX90" fmla="*/ 5488 w 10000"/>
              <a:gd name="connsiteY90" fmla="*/ 9621 h 10001"/>
              <a:gd name="connsiteX91" fmla="*/ 5121 w 10000"/>
              <a:gd name="connsiteY91" fmla="*/ 9432 h 10001"/>
              <a:gd name="connsiteX92" fmla="*/ 4756 w 10000"/>
              <a:gd name="connsiteY92" fmla="*/ 9368 h 10001"/>
              <a:gd name="connsiteX93" fmla="*/ 4512 w 10000"/>
              <a:gd name="connsiteY93" fmla="*/ 9495 h 10001"/>
              <a:gd name="connsiteX94" fmla="*/ 4024 w 10000"/>
              <a:gd name="connsiteY94" fmla="*/ 8989 h 10001"/>
              <a:gd name="connsiteX95" fmla="*/ 3780 w 10000"/>
              <a:gd name="connsiteY95" fmla="*/ 8863 h 10001"/>
              <a:gd name="connsiteX96" fmla="*/ 3536 w 10000"/>
              <a:gd name="connsiteY96" fmla="*/ 8863 h 10001"/>
              <a:gd name="connsiteX97" fmla="*/ 3414 w 10000"/>
              <a:gd name="connsiteY97" fmla="*/ 8674 h 10001"/>
              <a:gd name="connsiteX98" fmla="*/ 3171 w 10000"/>
              <a:gd name="connsiteY98" fmla="*/ 8611 h 10001"/>
              <a:gd name="connsiteX99" fmla="*/ 3171 w 10000"/>
              <a:gd name="connsiteY99" fmla="*/ 8484 h 10001"/>
              <a:gd name="connsiteX100" fmla="*/ 2927 w 10000"/>
              <a:gd name="connsiteY100" fmla="*/ 8422 h 10001"/>
              <a:gd name="connsiteX101" fmla="*/ 2805 w 10000"/>
              <a:gd name="connsiteY101" fmla="*/ 8295 h 10001"/>
              <a:gd name="connsiteX102" fmla="*/ 2561 w 10000"/>
              <a:gd name="connsiteY102" fmla="*/ 8169 h 10001"/>
              <a:gd name="connsiteX103" fmla="*/ 2439 w 10000"/>
              <a:gd name="connsiteY103" fmla="*/ 8295 h 10001"/>
              <a:gd name="connsiteX104" fmla="*/ 2195 w 10000"/>
              <a:gd name="connsiteY104" fmla="*/ 7853 h 10001"/>
              <a:gd name="connsiteX105" fmla="*/ 2561 w 10000"/>
              <a:gd name="connsiteY105" fmla="*/ 7032 h 10001"/>
              <a:gd name="connsiteX106" fmla="*/ 2683 w 10000"/>
              <a:gd name="connsiteY106" fmla="*/ 6716 h 10001"/>
              <a:gd name="connsiteX107" fmla="*/ 2927 w 10000"/>
              <a:gd name="connsiteY107" fmla="*/ 6463 h 10001"/>
              <a:gd name="connsiteX108" fmla="*/ 3536 w 10000"/>
              <a:gd name="connsiteY108" fmla="*/ 5832 h 10001"/>
              <a:gd name="connsiteX109" fmla="*/ 3293 w 10000"/>
              <a:gd name="connsiteY109" fmla="*/ 5516 h 10001"/>
              <a:gd name="connsiteX110" fmla="*/ 3049 w 10000"/>
              <a:gd name="connsiteY110" fmla="*/ 5200 h 10001"/>
              <a:gd name="connsiteX111" fmla="*/ 2805 w 10000"/>
              <a:gd name="connsiteY111" fmla="*/ 4947 h 10001"/>
              <a:gd name="connsiteX112" fmla="*/ 2805 w 10000"/>
              <a:gd name="connsiteY112" fmla="*/ 4506 h 10001"/>
              <a:gd name="connsiteX113" fmla="*/ 1829 w 10000"/>
              <a:gd name="connsiteY113" fmla="*/ 3937 h 10001"/>
              <a:gd name="connsiteX114" fmla="*/ 1464 w 10000"/>
              <a:gd name="connsiteY114" fmla="*/ 3622 h 10001"/>
              <a:gd name="connsiteX115" fmla="*/ 1707 w 10000"/>
              <a:gd name="connsiteY115" fmla="*/ 3495 h 10001"/>
              <a:gd name="connsiteX116" fmla="*/ 1951 w 10000"/>
              <a:gd name="connsiteY116" fmla="*/ 3369 h 10001"/>
              <a:gd name="connsiteX117" fmla="*/ 1829 w 10000"/>
              <a:gd name="connsiteY117" fmla="*/ 3053 h 10001"/>
              <a:gd name="connsiteX118" fmla="*/ 2073 w 10000"/>
              <a:gd name="connsiteY118" fmla="*/ 2864 h 10001"/>
              <a:gd name="connsiteX119" fmla="*/ 2073 w 10000"/>
              <a:gd name="connsiteY119" fmla="*/ 2674 h 10001"/>
              <a:gd name="connsiteX120" fmla="*/ 1951 w 10000"/>
              <a:gd name="connsiteY120" fmla="*/ 2800 h 10001"/>
              <a:gd name="connsiteX121" fmla="*/ 1585 w 10000"/>
              <a:gd name="connsiteY121" fmla="*/ 2421 h 10001"/>
              <a:gd name="connsiteX122" fmla="*/ 1220 w 10000"/>
              <a:gd name="connsiteY122" fmla="*/ 2169 h 10001"/>
              <a:gd name="connsiteX123" fmla="*/ 609 w 10000"/>
              <a:gd name="connsiteY123" fmla="*/ 1853 h 10001"/>
              <a:gd name="connsiteX124" fmla="*/ 488 w 10000"/>
              <a:gd name="connsiteY124" fmla="*/ 1663 h 10001"/>
              <a:gd name="connsiteX125" fmla="*/ 365 w 10000"/>
              <a:gd name="connsiteY125" fmla="*/ 1474 h 10001"/>
              <a:gd name="connsiteX126" fmla="*/ 0 w 10000"/>
              <a:gd name="connsiteY126" fmla="*/ 1284 h 10001"/>
              <a:gd name="connsiteX127" fmla="*/ 0 w 10000"/>
              <a:gd name="connsiteY127" fmla="*/ 1284 h 10001"/>
              <a:gd name="connsiteX0" fmla="*/ 0 w 10000"/>
              <a:gd name="connsiteY0" fmla="*/ 1284 h 10000"/>
              <a:gd name="connsiteX1" fmla="*/ 488 w 10000"/>
              <a:gd name="connsiteY1" fmla="*/ 1284 h 10000"/>
              <a:gd name="connsiteX2" fmla="*/ 365 w 10000"/>
              <a:gd name="connsiteY2" fmla="*/ 969 h 10000"/>
              <a:gd name="connsiteX3" fmla="*/ 488 w 10000"/>
              <a:gd name="connsiteY3" fmla="*/ 843 h 10000"/>
              <a:gd name="connsiteX4" fmla="*/ 365 w 10000"/>
              <a:gd name="connsiteY4" fmla="*/ 653 h 10000"/>
              <a:gd name="connsiteX5" fmla="*/ 609 w 10000"/>
              <a:gd name="connsiteY5" fmla="*/ 464 h 10000"/>
              <a:gd name="connsiteX6" fmla="*/ 1220 w 10000"/>
              <a:gd name="connsiteY6" fmla="*/ 526 h 10000"/>
              <a:gd name="connsiteX7" fmla="*/ 1464 w 10000"/>
              <a:gd name="connsiteY7" fmla="*/ 464 h 10000"/>
              <a:gd name="connsiteX8" fmla="*/ 1707 w 10000"/>
              <a:gd name="connsiteY8" fmla="*/ 400 h 10000"/>
              <a:gd name="connsiteX9" fmla="*/ 1829 w 10000"/>
              <a:gd name="connsiteY9" fmla="*/ 211 h 10000"/>
              <a:gd name="connsiteX10" fmla="*/ 2195 w 10000"/>
              <a:gd name="connsiteY10" fmla="*/ 85 h 10000"/>
              <a:gd name="connsiteX11" fmla="*/ 2805 w 10000"/>
              <a:gd name="connsiteY11" fmla="*/ 85 h 10000"/>
              <a:gd name="connsiteX12" fmla="*/ 3049 w 10000"/>
              <a:gd name="connsiteY12" fmla="*/ 21 h 10000"/>
              <a:gd name="connsiteX13" fmla="*/ 3414 w 10000"/>
              <a:gd name="connsiteY13" fmla="*/ 211 h 10000"/>
              <a:gd name="connsiteX14" fmla="*/ 3293 w 10000"/>
              <a:gd name="connsiteY14" fmla="*/ 400 h 10000"/>
              <a:gd name="connsiteX15" fmla="*/ 3414 w 10000"/>
              <a:gd name="connsiteY15" fmla="*/ 590 h 10000"/>
              <a:gd name="connsiteX16" fmla="*/ 3658 w 10000"/>
              <a:gd name="connsiteY16" fmla="*/ 653 h 10000"/>
              <a:gd name="connsiteX17" fmla="*/ 3780 w 10000"/>
              <a:gd name="connsiteY17" fmla="*/ 590 h 10000"/>
              <a:gd name="connsiteX18" fmla="*/ 3902 w 10000"/>
              <a:gd name="connsiteY18" fmla="*/ 590 h 10000"/>
              <a:gd name="connsiteX19" fmla="*/ 4146 w 10000"/>
              <a:gd name="connsiteY19" fmla="*/ 590 h 10000"/>
              <a:gd name="connsiteX20" fmla="*/ 4390 w 10000"/>
              <a:gd name="connsiteY20" fmla="*/ 969 h 10000"/>
              <a:gd name="connsiteX21" fmla="*/ 4390 w 10000"/>
              <a:gd name="connsiteY21" fmla="*/ 1158 h 10000"/>
              <a:gd name="connsiteX22" fmla="*/ 4268 w 10000"/>
              <a:gd name="connsiteY22" fmla="*/ 1348 h 10000"/>
              <a:gd name="connsiteX23" fmla="*/ 4390 w 10000"/>
              <a:gd name="connsiteY23" fmla="*/ 1474 h 10000"/>
              <a:gd name="connsiteX24" fmla="*/ 4390 w 10000"/>
              <a:gd name="connsiteY24" fmla="*/ 1663 h 10000"/>
              <a:gd name="connsiteX25" fmla="*/ 4512 w 10000"/>
              <a:gd name="connsiteY25" fmla="*/ 1980 h 10000"/>
              <a:gd name="connsiteX26" fmla="*/ 5121 w 10000"/>
              <a:gd name="connsiteY26" fmla="*/ 1601 h 10000"/>
              <a:gd name="connsiteX27" fmla="*/ 5488 w 10000"/>
              <a:gd name="connsiteY27" fmla="*/ 1537 h 10000"/>
              <a:gd name="connsiteX28" fmla="*/ 5732 w 10000"/>
              <a:gd name="connsiteY28" fmla="*/ 1601 h 10000"/>
              <a:gd name="connsiteX29" fmla="*/ 6097 w 10000"/>
              <a:gd name="connsiteY29" fmla="*/ 1663 h 10000"/>
              <a:gd name="connsiteX30" fmla="*/ 6585 w 10000"/>
              <a:gd name="connsiteY30" fmla="*/ 1663 h 10000"/>
              <a:gd name="connsiteX31" fmla="*/ 6829 w 10000"/>
              <a:gd name="connsiteY31" fmla="*/ 1474 h 10000"/>
              <a:gd name="connsiteX32" fmla="*/ 7438 w 10000"/>
              <a:gd name="connsiteY32" fmla="*/ 1411 h 10000"/>
              <a:gd name="connsiteX33" fmla="*/ 8536 w 10000"/>
              <a:gd name="connsiteY33" fmla="*/ 1916 h 10000"/>
              <a:gd name="connsiteX34" fmla="*/ 8780 w 10000"/>
              <a:gd name="connsiteY34" fmla="*/ 2547 h 10000"/>
              <a:gd name="connsiteX35" fmla="*/ 9024 w 10000"/>
              <a:gd name="connsiteY35" fmla="*/ 2800 h 10000"/>
              <a:gd name="connsiteX36" fmla="*/ 9634 w 10000"/>
              <a:gd name="connsiteY36" fmla="*/ 2990 h 10000"/>
              <a:gd name="connsiteX37" fmla="*/ 9878 w 10000"/>
              <a:gd name="connsiteY37" fmla="*/ 3179 h 10000"/>
              <a:gd name="connsiteX38" fmla="*/ 9878 w 10000"/>
              <a:gd name="connsiteY38" fmla="*/ 3432 h 10000"/>
              <a:gd name="connsiteX39" fmla="*/ 9878 w 10000"/>
              <a:gd name="connsiteY39" fmla="*/ 3622 h 10000"/>
              <a:gd name="connsiteX40" fmla="*/ 10000 w 10000"/>
              <a:gd name="connsiteY40" fmla="*/ 3748 h 10000"/>
              <a:gd name="connsiteX41" fmla="*/ 9756 w 10000"/>
              <a:gd name="connsiteY41" fmla="*/ 4063 h 10000"/>
              <a:gd name="connsiteX42" fmla="*/ 9390 w 10000"/>
              <a:gd name="connsiteY42" fmla="*/ 4127 h 10000"/>
              <a:gd name="connsiteX43" fmla="*/ 8658 w 10000"/>
              <a:gd name="connsiteY43" fmla="*/ 4127 h 10000"/>
              <a:gd name="connsiteX44" fmla="*/ 8170 w 10000"/>
              <a:gd name="connsiteY44" fmla="*/ 4127 h 10000"/>
              <a:gd name="connsiteX45" fmla="*/ 7926 w 10000"/>
              <a:gd name="connsiteY45" fmla="*/ 4063 h 10000"/>
              <a:gd name="connsiteX46" fmla="*/ 7317 w 10000"/>
              <a:gd name="connsiteY46" fmla="*/ 4127 h 10000"/>
              <a:gd name="connsiteX47" fmla="*/ 6950 w 10000"/>
              <a:gd name="connsiteY47" fmla="*/ 4442 h 10000"/>
              <a:gd name="connsiteX48" fmla="*/ 6707 w 10000"/>
              <a:gd name="connsiteY48" fmla="*/ 4632 h 10000"/>
              <a:gd name="connsiteX49" fmla="*/ 6464 w 10000"/>
              <a:gd name="connsiteY49" fmla="*/ 4632 h 10000"/>
              <a:gd name="connsiteX50" fmla="*/ 6585 w 10000"/>
              <a:gd name="connsiteY50" fmla="*/ 5011 h 10000"/>
              <a:gd name="connsiteX51" fmla="*/ 6950 w 10000"/>
              <a:gd name="connsiteY51" fmla="*/ 5326 h 10000"/>
              <a:gd name="connsiteX52" fmla="*/ 7073 w 10000"/>
              <a:gd name="connsiteY52" fmla="*/ 5579 h 10000"/>
              <a:gd name="connsiteX53" fmla="*/ 7317 w 10000"/>
              <a:gd name="connsiteY53" fmla="*/ 5958 h 10000"/>
              <a:gd name="connsiteX54" fmla="*/ 7194 w 10000"/>
              <a:gd name="connsiteY54" fmla="*/ 5832 h 10000"/>
              <a:gd name="connsiteX55" fmla="*/ 6829 w 10000"/>
              <a:gd name="connsiteY55" fmla="*/ 5579 h 10000"/>
              <a:gd name="connsiteX56" fmla="*/ 6829 w 10000"/>
              <a:gd name="connsiteY56" fmla="*/ 5705 h 10000"/>
              <a:gd name="connsiteX57" fmla="*/ 6585 w 10000"/>
              <a:gd name="connsiteY57" fmla="*/ 5453 h 10000"/>
              <a:gd name="connsiteX58" fmla="*/ 6464 w 10000"/>
              <a:gd name="connsiteY58" fmla="*/ 5453 h 10000"/>
              <a:gd name="connsiteX59" fmla="*/ 6097 w 10000"/>
              <a:gd name="connsiteY59" fmla="*/ 5326 h 10000"/>
              <a:gd name="connsiteX60" fmla="*/ 5732 w 10000"/>
              <a:gd name="connsiteY60" fmla="*/ 5264 h 10000"/>
              <a:gd name="connsiteX61" fmla="*/ 5488 w 10000"/>
              <a:gd name="connsiteY61" fmla="*/ 5326 h 10000"/>
              <a:gd name="connsiteX62" fmla="*/ 5000 w 10000"/>
              <a:gd name="connsiteY62" fmla="*/ 5264 h 10000"/>
              <a:gd name="connsiteX63" fmla="*/ 4878 w 10000"/>
              <a:gd name="connsiteY63" fmla="*/ 5074 h 10000"/>
              <a:gd name="connsiteX64" fmla="*/ 4878 w 10000"/>
              <a:gd name="connsiteY64" fmla="*/ 4885 h 10000"/>
              <a:gd name="connsiteX65" fmla="*/ 4878 w 10000"/>
              <a:gd name="connsiteY65" fmla="*/ 4695 h 10000"/>
              <a:gd name="connsiteX66" fmla="*/ 4390 w 10000"/>
              <a:gd name="connsiteY66" fmla="*/ 4632 h 10000"/>
              <a:gd name="connsiteX67" fmla="*/ 3780 w 10000"/>
              <a:gd name="connsiteY67" fmla="*/ 4885 h 10000"/>
              <a:gd name="connsiteX68" fmla="*/ 3780 w 10000"/>
              <a:gd name="connsiteY68" fmla="*/ 5200 h 10000"/>
              <a:gd name="connsiteX69" fmla="*/ 3902 w 10000"/>
              <a:gd name="connsiteY69" fmla="*/ 5579 h 10000"/>
              <a:gd name="connsiteX70" fmla="*/ 3780 w 10000"/>
              <a:gd name="connsiteY70" fmla="*/ 5769 h 10000"/>
              <a:gd name="connsiteX71" fmla="*/ 3658 w 10000"/>
              <a:gd name="connsiteY71" fmla="*/ 5895 h 10000"/>
              <a:gd name="connsiteX72" fmla="*/ 3414 w 10000"/>
              <a:gd name="connsiteY72" fmla="*/ 6274 h 10000"/>
              <a:gd name="connsiteX73" fmla="*/ 3293 w 10000"/>
              <a:gd name="connsiteY73" fmla="*/ 6653 h 10000"/>
              <a:gd name="connsiteX74" fmla="*/ 3171 w 10000"/>
              <a:gd name="connsiteY74" fmla="*/ 6842 h 10000"/>
              <a:gd name="connsiteX75" fmla="*/ 3293 w 10000"/>
              <a:gd name="connsiteY75" fmla="*/ 7347 h 10000"/>
              <a:gd name="connsiteX76" fmla="*/ 3293 w 10000"/>
              <a:gd name="connsiteY76" fmla="*/ 7537 h 10000"/>
              <a:gd name="connsiteX77" fmla="*/ 3658 w 10000"/>
              <a:gd name="connsiteY77" fmla="*/ 7600 h 10000"/>
              <a:gd name="connsiteX78" fmla="*/ 4146 w 10000"/>
              <a:gd name="connsiteY78" fmla="*/ 7726 h 10000"/>
              <a:gd name="connsiteX79" fmla="*/ 4512 w 10000"/>
              <a:gd name="connsiteY79" fmla="*/ 8105 h 10000"/>
              <a:gd name="connsiteX80" fmla="*/ 4756 w 10000"/>
              <a:gd name="connsiteY80" fmla="*/ 8548 h 10000"/>
              <a:gd name="connsiteX81" fmla="*/ 4878 w 10000"/>
              <a:gd name="connsiteY81" fmla="*/ 8927 h 10000"/>
              <a:gd name="connsiteX82" fmla="*/ 4512 w 10000"/>
              <a:gd name="connsiteY82" fmla="*/ 8611 h 10000"/>
              <a:gd name="connsiteX83" fmla="*/ 4634 w 10000"/>
              <a:gd name="connsiteY83" fmla="*/ 8863 h 10000"/>
              <a:gd name="connsiteX84" fmla="*/ 4878 w 10000"/>
              <a:gd name="connsiteY84" fmla="*/ 8989 h 10000"/>
              <a:gd name="connsiteX85" fmla="*/ 5121 w 10000"/>
              <a:gd name="connsiteY85" fmla="*/ 9053 h 10000"/>
              <a:gd name="connsiteX86" fmla="*/ 5609 w 10000"/>
              <a:gd name="connsiteY86" fmla="*/ 9179 h 10000"/>
              <a:gd name="connsiteX87" fmla="*/ 6097 w 10000"/>
              <a:gd name="connsiteY87" fmla="*/ 9242 h 10000"/>
              <a:gd name="connsiteX88" fmla="*/ 5853 w 10000"/>
              <a:gd name="connsiteY88" fmla="*/ 10000 h 10000"/>
              <a:gd name="connsiteX89" fmla="*/ 5488 w 10000"/>
              <a:gd name="connsiteY89" fmla="*/ 9621 h 10000"/>
              <a:gd name="connsiteX90" fmla="*/ 5121 w 10000"/>
              <a:gd name="connsiteY90" fmla="*/ 9432 h 10000"/>
              <a:gd name="connsiteX91" fmla="*/ 4756 w 10000"/>
              <a:gd name="connsiteY91" fmla="*/ 9368 h 10000"/>
              <a:gd name="connsiteX92" fmla="*/ 4512 w 10000"/>
              <a:gd name="connsiteY92" fmla="*/ 9495 h 10000"/>
              <a:gd name="connsiteX93" fmla="*/ 4024 w 10000"/>
              <a:gd name="connsiteY93" fmla="*/ 8989 h 10000"/>
              <a:gd name="connsiteX94" fmla="*/ 3780 w 10000"/>
              <a:gd name="connsiteY94" fmla="*/ 8863 h 10000"/>
              <a:gd name="connsiteX95" fmla="*/ 3536 w 10000"/>
              <a:gd name="connsiteY95" fmla="*/ 8863 h 10000"/>
              <a:gd name="connsiteX96" fmla="*/ 3414 w 10000"/>
              <a:gd name="connsiteY96" fmla="*/ 8674 h 10000"/>
              <a:gd name="connsiteX97" fmla="*/ 3171 w 10000"/>
              <a:gd name="connsiteY97" fmla="*/ 8611 h 10000"/>
              <a:gd name="connsiteX98" fmla="*/ 3171 w 10000"/>
              <a:gd name="connsiteY98" fmla="*/ 8484 h 10000"/>
              <a:gd name="connsiteX99" fmla="*/ 2927 w 10000"/>
              <a:gd name="connsiteY99" fmla="*/ 8422 h 10000"/>
              <a:gd name="connsiteX100" fmla="*/ 2805 w 10000"/>
              <a:gd name="connsiteY100" fmla="*/ 8295 h 10000"/>
              <a:gd name="connsiteX101" fmla="*/ 2561 w 10000"/>
              <a:gd name="connsiteY101" fmla="*/ 8169 h 10000"/>
              <a:gd name="connsiteX102" fmla="*/ 2439 w 10000"/>
              <a:gd name="connsiteY102" fmla="*/ 8295 h 10000"/>
              <a:gd name="connsiteX103" fmla="*/ 2195 w 10000"/>
              <a:gd name="connsiteY103" fmla="*/ 7853 h 10000"/>
              <a:gd name="connsiteX104" fmla="*/ 2561 w 10000"/>
              <a:gd name="connsiteY104" fmla="*/ 7032 h 10000"/>
              <a:gd name="connsiteX105" fmla="*/ 2683 w 10000"/>
              <a:gd name="connsiteY105" fmla="*/ 6716 h 10000"/>
              <a:gd name="connsiteX106" fmla="*/ 2927 w 10000"/>
              <a:gd name="connsiteY106" fmla="*/ 6463 h 10000"/>
              <a:gd name="connsiteX107" fmla="*/ 3536 w 10000"/>
              <a:gd name="connsiteY107" fmla="*/ 5832 h 10000"/>
              <a:gd name="connsiteX108" fmla="*/ 3293 w 10000"/>
              <a:gd name="connsiteY108" fmla="*/ 5516 h 10000"/>
              <a:gd name="connsiteX109" fmla="*/ 3049 w 10000"/>
              <a:gd name="connsiteY109" fmla="*/ 5200 h 10000"/>
              <a:gd name="connsiteX110" fmla="*/ 2805 w 10000"/>
              <a:gd name="connsiteY110" fmla="*/ 4947 h 10000"/>
              <a:gd name="connsiteX111" fmla="*/ 2805 w 10000"/>
              <a:gd name="connsiteY111" fmla="*/ 4506 h 10000"/>
              <a:gd name="connsiteX112" fmla="*/ 1829 w 10000"/>
              <a:gd name="connsiteY112" fmla="*/ 3937 h 10000"/>
              <a:gd name="connsiteX113" fmla="*/ 1464 w 10000"/>
              <a:gd name="connsiteY113" fmla="*/ 3622 h 10000"/>
              <a:gd name="connsiteX114" fmla="*/ 1707 w 10000"/>
              <a:gd name="connsiteY114" fmla="*/ 3495 h 10000"/>
              <a:gd name="connsiteX115" fmla="*/ 1951 w 10000"/>
              <a:gd name="connsiteY115" fmla="*/ 3369 h 10000"/>
              <a:gd name="connsiteX116" fmla="*/ 1829 w 10000"/>
              <a:gd name="connsiteY116" fmla="*/ 3053 h 10000"/>
              <a:gd name="connsiteX117" fmla="*/ 2073 w 10000"/>
              <a:gd name="connsiteY117" fmla="*/ 2864 h 10000"/>
              <a:gd name="connsiteX118" fmla="*/ 2073 w 10000"/>
              <a:gd name="connsiteY118" fmla="*/ 2674 h 10000"/>
              <a:gd name="connsiteX119" fmla="*/ 1951 w 10000"/>
              <a:gd name="connsiteY119" fmla="*/ 2800 h 10000"/>
              <a:gd name="connsiteX120" fmla="*/ 1585 w 10000"/>
              <a:gd name="connsiteY120" fmla="*/ 2421 h 10000"/>
              <a:gd name="connsiteX121" fmla="*/ 1220 w 10000"/>
              <a:gd name="connsiteY121" fmla="*/ 2169 h 10000"/>
              <a:gd name="connsiteX122" fmla="*/ 609 w 10000"/>
              <a:gd name="connsiteY122" fmla="*/ 1853 h 10000"/>
              <a:gd name="connsiteX123" fmla="*/ 488 w 10000"/>
              <a:gd name="connsiteY123" fmla="*/ 1663 h 10000"/>
              <a:gd name="connsiteX124" fmla="*/ 365 w 10000"/>
              <a:gd name="connsiteY124" fmla="*/ 1474 h 10000"/>
              <a:gd name="connsiteX125" fmla="*/ 0 w 10000"/>
              <a:gd name="connsiteY125" fmla="*/ 1284 h 10000"/>
              <a:gd name="connsiteX126" fmla="*/ 0 w 10000"/>
              <a:gd name="connsiteY126" fmla="*/ 1284 h 10000"/>
              <a:gd name="connsiteX0" fmla="*/ 0 w 10000"/>
              <a:gd name="connsiteY0" fmla="*/ 1284 h 10001"/>
              <a:gd name="connsiteX1" fmla="*/ 488 w 10000"/>
              <a:gd name="connsiteY1" fmla="*/ 1284 h 10001"/>
              <a:gd name="connsiteX2" fmla="*/ 365 w 10000"/>
              <a:gd name="connsiteY2" fmla="*/ 969 h 10001"/>
              <a:gd name="connsiteX3" fmla="*/ 488 w 10000"/>
              <a:gd name="connsiteY3" fmla="*/ 843 h 10001"/>
              <a:gd name="connsiteX4" fmla="*/ 365 w 10000"/>
              <a:gd name="connsiteY4" fmla="*/ 653 h 10001"/>
              <a:gd name="connsiteX5" fmla="*/ 609 w 10000"/>
              <a:gd name="connsiteY5" fmla="*/ 464 h 10001"/>
              <a:gd name="connsiteX6" fmla="*/ 1220 w 10000"/>
              <a:gd name="connsiteY6" fmla="*/ 526 h 10001"/>
              <a:gd name="connsiteX7" fmla="*/ 1464 w 10000"/>
              <a:gd name="connsiteY7" fmla="*/ 464 h 10001"/>
              <a:gd name="connsiteX8" fmla="*/ 1707 w 10000"/>
              <a:gd name="connsiteY8" fmla="*/ 400 h 10001"/>
              <a:gd name="connsiteX9" fmla="*/ 1829 w 10000"/>
              <a:gd name="connsiteY9" fmla="*/ 211 h 10001"/>
              <a:gd name="connsiteX10" fmla="*/ 2195 w 10000"/>
              <a:gd name="connsiteY10" fmla="*/ 85 h 10001"/>
              <a:gd name="connsiteX11" fmla="*/ 2805 w 10000"/>
              <a:gd name="connsiteY11" fmla="*/ 85 h 10001"/>
              <a:gd name="connsiteX12" fmla="*/ 3049 w 10000"/>
              <a:gd name="connsiteY12" fmla="*/ 21 h 10001"/>
              <a:gd name="connsiteX13" fmla="*/ 3414 w 10000"/>
              <a:gd name="connsiteY13" fmla="*/ 211 h 10001"/>
              <a:gd name="connsiteX14" fmla="*/ 3293 w 10000"/>
              <a:gd name="connsiteY14" fmla="*/ 400 h 10001"/>
              <a:gd name="connsiteX15" fmla="*/ 3414 w 10000"/>
              <a:gd name="connsiteY15" fmla="*/ 590 h 10001"/>
              <a:gd name="connsiteX16" fmla="*/ 3658 w 10000"/>
              <a:gd name="connsiteY16" fmla="*/ 653 h 10001"/>
              <a:gd name="connsiteX17" fmla="*/ 3780 w 10000"/>
              <a:gd name="connsiteY17" fmla="*/ 590 h 10001"/>
              <a:gd name="connsiteX18" fmla="*/ 3902 w 10000"/>
              <a:gd name="connsiteY18" fmla="*/ 590 h 10001"/>
              <a:gd name="connsiteX19" fmla="*/ 4146 w 10000"/>
              <a:gd name="connsiteY19" fmla="*/ 590 h 10001"/>
              <a:gd name="connsiteX20" fmla="*/ 4390 w 10000"/>
              <a:gd name="connsiteY20" fmla="*/ 969 h 10001"/>
              <a:gd name="connsiteX21" fmla="*/ 4390 w 10000"/>
              <a:gd name="connsiteY21" fmla="*/ 1158 h 10001"/>
              <a:gd name="connsiteX22" fmla="*/ 4268 w 10000"/>
              <a:gd name="connsiteY22" fmla="*/ 1348 h 10001"/>
              <a:gd name="connsiteX23" fmla="*/ 4390 w 10000"/>
              <a:gd name="connsiteY23" fmla="*/ 1474 h 10001"/>
              <a:gd name="connsiteX24" fmla="*/ 4390 w 10000"/>
              <a:gd name="connsiteY24" fmla="*/ 1663 h 10001"/>
              <a:gd name="connsiteX25" fmla="*/ 4512 w 10000"/>
              <a:gd name="connsiteY25" fmla="*/ 1980 h 10001"/>
              <a:gd name="connsiteX26" fmla="*/ 5121 w 10000"/>
              <a:gd name="connsiteY26" fmla="*/ 1601 h 10001"/>
              <a:gd name="connsiteX27" fmla="*/ 5488 w 10000"/>
              <a:gd name="connsiteY27" fmla="*/ 1537 h 10001"/>
              <a:gd name="connsiteX28" fmla="*/ 5732 w 10000"/>
              <a:gd name="connsiteY28" fmla="*/ 1601 h 10001"/>
              <a:gd name="connsiteX29" fmla="*/ 6097 w 10000"/>
              <a:gd name="connsiteY29" fmla="*/ 1663 h 10001"/>
              <a:gd name="connsiteX30" fmla="*/ 6585 w 10000"/>
              <a:gd name="connsiteY30" fmla="*/ 1663 h 10001"/>
              <a:gd name="connsiteX31" fmla="*/ 6829 w 10000"/>
              <a:gd name="connsiteY31" fmla="*/ 1474 h 10001"/>
              <a:gd name="connsiteX32" fmla="*/ 7438 w 10000"/>
              <a:gd name="connsiteY32" fmla="*/ 1411 h 10001"/>
              <a:gd name="connsiteX33" fmla="*/ 8536 w 10000"/>
              <a:gd name="connsiteY33" fmla="*/ 1916 h 10001"/>
              <a:gd name="connsiteX34" fmla="*/ 8780 w 10000"/>
              <a:gd name="connsiteY34" fmla="*/ 2547 h 10001"/>
              <a:gd name="connsiteX35" fmla="*/ 9024 w 10000"/>
              <a:gd name="connsiteY35" fmla="*/ 2800 h 10001"/>
              <a:gd name="connsiteX36" fmla="*/ 9634 w 10000"/>
              <a:gd name="connsiteY36" fmla="*/ 2990 h 10001"/>
              <a:gd name="connsiteX37" fmla="*/ 9878 w 10000"/>
              <a:gd name="connsiteY37" fmla="*/ 3179 h 10001"/>
              <a:gd name="connsiteX38" fmla="*/ 9878 w 10000"/>
              <a:gd name="connsiteY38" fmla="*/ 3432 h 10001"/>
              <a:gd name="connsiteX39" fmla="*/ 9878 w 10000"/>
              <a:gd name="connsiteY39" fmla="*/ 3622 h 10001"/>
              <a:gd name="connsiteX40" fmla="*/ 10000 w 10000"/>
              <a:gd name="connsiteY40" fmla="*/ 3748 h 10001"/>
              <a:gd name="connsiteX41" fmla="*/ 9756 w 10000"/>
              <a:gd name="connsiteY41" fmla="*/ 4063 h 10001"/>
              <a:gd name="connsiteX42" fmla="*/ 9390 w 10000"/>
              <a:gd name="connsiteY42" fmla="*/ 4127 h 10001"/>
              <a:gd name="connsiteX43" fmla="*/ 8658 w 10000"/>
              <a:gd name="connsiteY43" fmla="*/ 4127 h 10001"/>
              <a:gd name="connsiteX44" fmla="*/ 8170 w 10000"/>
              <a:gd name="connsiteY44" fmla="*/ 4127 h 10001"/>
              <a:gd name="connsiteX45" fmla="*/ 7926 w 10000"/>
              <a:gd name="connsiteY45" fmla="*/ 4063 h 10001"/>
              <a:gd name="connsiteX46" fmla="*/ 7317 w 10000"/>
              <a:gd name="connsiteY46" fmla="*/ 4127 h 10001"/>
              <a:gd name="connsiteX47" fmla="*/ 6950 w 10000"/>
              <a:gd name="connsiteY47" fmla="*/ 4442 h 10001"/>
              <a:gd name="connsiteX48" fmla="*/ 6707 w 10000"/>
              <a:gd name="connsiteY48" fmla="*/ 4632 h 10001"/>
              <a:gd name="connsiteX49" fmla="*/ 6464 w 10000"/>
              <a:gd name="connsiteY49" fmla="*/ 4632 h 10001"/>
              <a:gd name="connsiteX50" fmla="*/ 6585 w 10000"/>
              <a:gd name="connsiteY50" fmla="*/ 5011 h 10001"/>
              <a:gd name="connsiteX51" fmla="*/ 6950 w 10000"/>
              <a:gd name="connsiteY51" fmla="*/ 5326 h 10001"/>
              <a:gd name="connsiteX52" fmla="*/ 7073 w 10000"/>
              <a:gd name="connsiteY52" fmla="*/ 5579 h 10001"/>
              <a:gd name="connsiteX53" fmla="*/ 7317 w 10000"/>
              <a:gd name="connsiteY53" fmla="*/ 5958 h 10001"/>
              <a:gd name="connsiteX54" fmla="*/ 7194 w 10000"/>
              <a:gd name="connsiteY54" fmla="*/ 5832 h 10001"/>
              <a:gd name="connsiteX55" fmla="*/ 6829 w 10000"/>
              <a:gd name="connsiteY55" fmla="*/ 5579 h 10001"/>
              <a:gd name="connsiteX56" fmla="*/ 6829 w 10000"/>
              <a:gd name="connsiteY56" fmla="*/ 5705 h 10001"/>
              <a:gd name="connsiteX57" fmla="*/ 6585 w 10000"/>
              <a:gd name="connsiteY57" fmla="*/ 5453 h 10001"/>
              <a:gd name="connsiteX58" fmla="*/ 6464 w 10000"/>
              <a:gd name="connsiteY58" fmla="*/ 5453 h 10001"/>
              <a:gd name="connsiteX59" fmla="*/ 6097 w 10000"/>
              <a:gd name="connsiteY59" fmla="*/ 5326 h 10001"/>
              <a:gd name="connsiteX60" fmla="*/ 5732 w 10000"/>
              <a:gd name="connsiteY60" fmla="*/ 5264 h 10001"/>
              <a:gd name="connsiteX61" fmla="*/ 5488 w 10000"/>
              <a:gd name="connsiteY61" fmla="*/ 5326 h 10001"/>
              <a:gd name="connsiteX62" fmla="*/ 5000 w 10000"/>
              <a:gd name="connsiteY62" fmla="*/ 5264 h 10001"/>
              <a:gd name="connsiteX63" fmla="*/ 4878 w 10000"/>
              <a:gd name="connsiteY63" fmla="*/ 5074 h 10001"/>
              <a:gd name="connsiteX64" fmla="*/ 4878 w 10000"/>
              <a:gd name="connsiteY64" fmla="*/ 4885 h 10001"/>
              <a:gd name="connsiteX65" fmla="*/ 4878 w 10000"/>
              <a:gd name="connsiteY65" fmla="*/ 4695 h 10001"/>
              <a:gd name="connsiteX66" fmla="*/ 4390 w 10000"/>
              <a:gd name="connsiteY66" fmla="*/ 4632 h 10001"/>
              <a:gd name="connsiteX67" fmla="*/ 3780 w 10000"/>
              <a:gd name="connsiteY67" fmla="*/ 4885 h 10001"/>
              <a:gd name="connsiteX68" fmla="*/ 3780 w 10000"/>
              <a:gd name="connsiteY68" fmla="*/ 5200 h 10001"/>
              <a:gd name="connsiteX69" fmla="*/ 3902 w 10000"/>
              <a:gd name="connsiteY69" fmla="*/ 5579 h 10001"/>
              <a:gd name="connsiteX70" fmla="*/ 3780 w 10000"/>
              <a:gd name="connsiteY70" fmla="*/ 5769 h 10001"/>
              <a:gd name="connsiteX71" fmla="*/ 3658 w 10000"/>
              <a:gd name="connsiteY71" fmla="*/ 5895 h 10001"/>
              <a:gd name="connsiteX72" fmla="*/ 3414 w 10000"/>
              <a:gd name="connsiteY72" fmla="*/ 6274 h 10001"/>
              <a:gd name="connsiteX73" fmla="*/ 3293 w 10000"/>
              <a:gd name="connsiteY73" fmla="*/ 6653 h 10001"/>
              <a:gd name="connsiteX74" fmla="*/ 3171 w 10000"/>
              <a:gd name="connsiteY74" fmla="*/ 6842 h 10001"/>
              <a:gd name="connsiteX75" fmla="*/ 3293 w 10000"/>
              <a:gd name="connsiteY75" fmla="*/ 7347 h 10001"/>
              <a:gd name="connsiteX76" fmla="*/ 3293 w 10000"/>
              <a:gd name="connsiteY76" fmla="*/ 7537 h 10001"/>
              <a:gd name="connsiteX77" fmla="*/ 3658 w 10000"/>
              <a:gd name="connsiteY77" fmla="*/ 7600 h 10001"/>
              <a:gd name="connsiteX78" fmla="*/ 4146 w 10000"/>
              <a:gd name="connsiteY78" fmla="*/ 7726 h 10001"/>
              <a:gd name="connsiteX79" fmla="*/ 4512 w 10000"/>
              <a:gd name="connsiteY79" fmla="*/ 8105 h 10001"/>
              <a:gd name="connsiteX80" fmla="*/ 4756 w 10000"/>
              <a:gd name="connsiteY80" fmla="*/ 8548 h 10001"/>
              <a:gd name="connsiteX81" fmla="*/ 4878 w 10000"/>
              <a:gd name="connsiteY81" fmla="*/ 8927 h 10001"/>
              <a:gd name="connsiteX82" fmla="*/ 4512 w 10000"/>
              <a:gd name="connsiteY82" fmla="*/ 8611 h 10001"/>
              <a:gd name="connsiteX83" fmla="*/ 4634 w 10000"/>
              <a:gd name="connsiteY83" fmla="*/ 8863 h 10001"/>
              <a:gd name="connsiteX84" fmla="*/ 4878 w 10000"/>
              <a:gd name="connsiteY84" fmla="*/ 8989 h 10001"/>
              <a:gd name="connsiteX85" fmla="*/ 5121 w 10000"/>
              <a:gd name="connsiteY85" fmla="*/ 9053 h 10001"/>
              <a:gd name="connsiteX86" fmla="*/ 5609 w 10000"/>
              <a:gd name="connsiteY86" fmla="*/ 9179 h 10001"/>
              <a:gd name="connsiteX87" fmla="*/ 6097 w 10000"/>
              <a:gd name="connsiteY87" fmla="*/ 9242 h 10001"/>
              <a:gd name="connsiteX88" fmla="*/ 5853 w 10000"/>
              <a:gd name="connsiteY88" fmla="*/ 10000 h 10001"/>
              <a:gd name="connsiteX89" fmla="*/ 5121 w 10000"/>
              <a:gd name="connsiteY89" fmla="*/ 9432 h 10001"/>
              <a:gd name="connsiteX90" fmla="*/ 4756 w 10000"/>
              <a:gd name="connsiteY90" fmla="*/ 9368 h 10001"/>
              <a:gd name="connsiteX91" fmla="*/ 4512 w 10000"/>
              <a:gd name="connsiteY91" fmla="*/ 9495 h 10001"/>
              <a:gd name="connsiteX92" fmla="*/ 4024 w 10000"/>
              <a:gd name="connsiteY92" fmla="*/ 8989 h 10001"/>
              <a:gd name="connsiteX93" fmla="*/ 3780 w 10000"/>
              <a:gd name="connsiteY93" fmla="*/ 8863 h 10001"/>
              <a:gd name="connsiteX94" fmla="*/ 3536 w 10000"/>
              <a:gd name="connsiteY94" fmla="*/ 8863 h 10001"/>
              <a:gd name="connsiteX95" fmla="*/ 3414 w 10000"/>
              <a:gd name="connsiteY95" fmla="*/ 8674 h 10001"/>
              <a:gd name="connsiteX96" fmla="*/ 3171 w 10000"/>
              <a:gd name="connsiteY96" fmla="*/ 8611 h 10001"/>
              <a:gd name="connsiteX97" fmla="*/ 3171 w 10000"/>
              <a:gd name="connsiteY97" fmla="*/ 8484 h 10001"/>
              <a:gd name="connsiteX98" fmla="*/ 2927 w 10000"/>
              <a:gd name="connsiteY98" fmla="*/ 8422 h 10001"/>
              <a:gd name="connsiteX99" fmla="*/ 2805 w 10000"/>
              <a:gd name="connsiteY99" fmla="*/ 8295 h 10001"/>
              <a:gd name="connsiteX100" fmla="*/ 2561 w 10000"/>
              <a:gd name="connsiteY100" fmla="*/ 8169 h 10001"/>
              <a:gd name="connsiteX101" fmla="*/ 2439 w 10000"/>
              <a:gd name="connsiteY101" fmla="*/ 8295 h 10001"/>
              <a:gd name="connsiteX102" fmla="*/ 2195 w 10000"/>
              <a:gd name="connsiteY102" fmla="*/ 7853 h 10001"/>
              <a:gd name="connsiteX103" fmla="*/ 2561 w 10000"/>
              <a:gd name="connsiteY103" fmla="*/ 7032 h 10001"/>
              <a:gd name="connsiteX104" fmla="*/ 2683 w 10000"/>
              <a:gd name="connsiteY104" fmla="*/ 6716 h 10001"/>
              <a:gd name="connsiteX105" fmla="*/ 2927 w 10000"/>
              <a:gd name="connsiteY105" fmla="*/ 6463 h 10001"/>
              <a:gd name="connsiteX106" fmla="*/ 3536 w 10000"/>
              <a:gd name="connsiteY106" fmla="*/ 5832 h 10001"/>
              <a:gd name="connsiteX107" fmla="*/ 3293 w 10000"/>
              <a:gd name="connsiteY107" fmla="*/ 5516 h 10001"/>
              <a:gd name="connsiteX108" fmla="*/ 3049 w 10000"/>
              <a:gd name="connsiteY108" fmla="*/ 5200 h 10001"/>
              <a:gd name="connsiteX109" fmla="*/ 2805 w 10000"/>
              <a:gd name="connsiteY109" fmla="*/ 4947 h 10001"/>
              <a:gd name="connsiteX110" fmla="*/ 2805 w 10000"/>
              <a:gd name="connsiteY110" fmla="*/ 4506 h 10001"/>
              <a:gd name="connsiteX111" fmla="*/ 1829 w 10000"/>
              <a:gd name="connsiteY111" fmla="*/ 3937 h 10001"/>
              <a:gd name="connsiteX112" fmla="*/ 1464 w 10000"/>
              <a:gd name="connsiteY112" fmla="*/ 3622 h 10001"/>
              <a:gd name="connsiteX113" fmla="*/ 1707 w 10000"/>
              <a:gd name="connsiteY113" fmla="*/ 3495 h 10001"/>
              <a:gd name="connsiteX114" fmla="*/ 1951 w 10000"/>
              <a:gd name="connsiteY114" fmla="*/ 3369 h 10001"/>
              <a:gd name="connsiteX115" fmla="*/ 1829 w 10000"/>
              <a:gd name="connsiteY115" fmla="*/ 3053 h 10001"/>
              <a:gd name="connsiteX116" fmla="*/ 2073 w 10000"/>
              <a:gd name="connsiteY116" fmla="*/ 2864 h 10001"/>
              <a:gd name="connsiteX117" fmla="*/ 2073 w 10000"/>
              <a:gd name="connsiteY117" fmla="*/ 2674 h 10001"/>
              <a:gd name="connsiteX118" fmla="*/ 1951 w 10000"/>
              <a:gd name="connsiteY118" fmla="*/ 2800 h 10001"/>
              <a:gd name="connsiteX119" fmla="*/ 1585 w 10000"/>
              <a:gd name="connsiteY119" fmla="*/ 2421 h 10001"/>
              <a:gd name="connsiteX120" fmla="*/ 1220 w 10000"/>
              <a:gd name="connsiteY120" fmla="*/ 2169 h 10001"/>
              <a:gd name="connsiteX121" fmla="*/ 609 w 10000"/>
              <a:gd name="connsiteY121" fmla="*/ 1853 h 10001"/>
              <a:gd name="connsiteX122" fmla="*/ 488 w 10000"/>
              <a:gd name="connsiteY122" fmla="*/ 1663 h 10001"/>
              <a:gd name="connsiteX123" fmla="*/ 365 w 10000"/>
              <a:gd name="connsiteY123" fmla="*/ 1474 h 10001"/>
              <a:gd name="connsiteX124" fmla="*/ 0 w 10000"/>
              <a:gd name="connsiteY124" fmla="*/ 1284 h 10001"/>
              <a:gd name="connsiteX125" fmla="*/ 0 w 10000"/>
              <a:gd name="connsiteY125" fmla="*/ 1284 h 10001"/>
              <a:gd name="connsiteX0" fmla="*/ 0 w 10000"/>
              <a:gd name="connsiteY0" fmla="*/ 1284 h 9495"/>
              <a:gd name="connsiteX1" fmla="*/ 488 w 10000"/>
              <a:gd name="connsiteY1" fmla="*/ 1284 h 9495"/>
              <a:gd name="connsiteX2" fmla="*/ 365 w 10000"/>
              <a:gd name="connsiteY2" fmla="*/ 969 h 9495"/>
              <a:gd name="connsiteX3" fmla="*/ 488 w 10000"/>
              <a:gd name="connsiteY3" fmla="*/ 843 h 9495"/>
              <a:gd name="connsiteX4" fmla="*/ 365 w 10000"/>
              <a:gd name="connsiteY4" fmla="*/ 653 h 9495"/>
              <a:gd name="connsiteX5" fmla="*/ 609 w 10000"/>
              <a:gd name="connsiteY5" fmla="*/ 464 h 9495"/>
              <a:gd name="connsiteX6" fmla="*/ 1220 w 10000"/>
              <a:gd name="connsiteY6" fmla="*/ 526 h 9495"/>
              <a:gd name="connsiteX7" fmla="*/ 1464 w 10000"/>
              <a:gd name="connsiteY7" fmla="*/ 464 h 9495"/>
              <a:gd name="connsiteX8" fmla="*/ 1707 w 10000"/>
              <a:gd name="connsiteY8" fmla="*/ 400 h 9495"/>
              <a:gd name="connsiteX9" fmla="*/ 1829 w 10000"/>
              <a:gd name="connsiteY9" fmla="*/ 211 h 9495"/>
              <a:gd name="connsiteX10" fmla="*/ 2195 w 10000"/>
              <a:gd name="connsiteY10" fmla="*/ 85 h 9495"/>
              <a:gd name="connsiteX11" fmla="*/ 2805 w 10000"/>
              <a:gd name="connsiteY11" fmla="*/ 85 h 9495"/>
              <a:gd name="connsiteX12" fmla="*/ 3049 w 10000"/>
              <a:gd name="connsiteY12" fmla="*/ 21 h 9495"/>
              <a:gd name="connsiteX13" fmla="*/ 3414 w 10000"/>
              <a:gd name="connsiteY13" fmla="*/ 211 h 9495"/>
              <a:gd name="connsiteX14" fmla="*/ 3293 w 10000"/>
              <a:gd name="connsiteY14" fmla="*/ 400 h 9495"/>
              <a:gd name="connsiteX15" fmla="*/ 3414 w 10000"/>
              <a:gd name="connsiteY15" fmla="*/ 590 h 9495"/>
              <a:gd name="connsiteX16" fmla="*/ 3658 w 10000"/>
              <a:gd name="connsiteY16" fmla="*/ 653 h 9495"/>
              <a:gd name="connsiteX17" fmla="*/ 3780 w 10000"/>
              <a:gd name="connsiteY17" fmla="*/ 590 h 9495"/>
              <a:gd name="connsiteX18" fmla="*/ 3902 w 10000"/>
              <a:gd name="connsiteY18" fmla="*/ 590 h 9495"/>
              <a:gd name="connsiteX19" fmla="*/ 4146 w 10000"/>
              <a:gd name="connsiteY19" fmla="*/ 590 h 9495"/>
              <a:gd name="connsiteX20" fmla="*/ 4390 w 10000"/>
              <a:gd name="connsiteY20" fmla="*/ 969 h 9495"/>
              <a:gd name="connsiteX21" fmla="*/ 4390 w 10000"/>
              <a:gd name="connsiteY21" fmla="*/ 1158 h 9495"/>
              <a:gd name="connsiteX22" fmla="*/ 4268 w 10000"/>
              <a:gd name="connsiteY22" fmla="*/ 1348 h 9495"/>
              <a:gd name="connsiteX23" fmla="*/ 4390 w 10000"/>
              <a:gd name="connsiteY23" fmla="*/ 1474 h 9495"/>
              <a:gd name="connsiteX24" fmla="*/ 4390 w 10000"/>
              <a:gd name="connsiteY24" fmla="*/ 1663 h 9495"/>
              <a:gd name="connsiteX25" fmla="*/ 4512 w 10000"/>
              <a:gd name="connsiteY25" fmla="*/ 1980 h 9495"/>
              <a:gd name="connsiteX26" fmla="*/ 5121 w 10000"/>
              <a:gd name="connsiteY26" fmla="*/ 1601 h 9495"/>
              <a:gd name="connsiteX27" fmla="*/ 5488 w 10000"/>
              <a:gd name="connsiteY27" fmla="*/ 1537 h 9495"/>
              <a:gd name="connsiteX28" fmla="*/ 5732 w 10000"/>
              <a:gd name="connsiteY28" fmla="*/ 1601 h 9495"/>
              <a:gd name="connsiteX29" fmla="*/ 6097 w 10000"/>
              <a:gd name="connsiteY29" fmla="*/ 1663 h 9495"/>
              <a:gd name="connsiteX30" fmla="*/ 6585 w 10000"/>
              <a:gd name="connsiteY30" fmla="*/ 1663 h 9495"/>
              <a:gd name="connsiteX31" fmla="*/ 6829 w 10000"/>
              <a:gd name="connsiteY31" fmla="*/ 1474 h 9495"/>
              <a:gd name="connsiteX32" fmla="*/ 7438 w 10000"/>
              <a:gd name="connsiteY32" fmla="*/ 1411 h 9495"/>
              <a:gd name="connsiteX33" fmla="*/ 8536 w 10000"/>
              <a:gd name="connsiteY33" fmla="*/ 1916 h 9495"/>
              <a:gd name="connsiteX34" fmla="*/ 8780 w 10000"/>
              <a:gd name="connsiteY34" fmla="*/ 2547 h 9495"/>
              <a:gd name="connsiteX35" fmla="*/ 9024 w 10000"/>
              <a:gd name="connsiteY35" fmla="*/ 2800 h 9495"/>
              <a:gd name="connsiteX36" fmla="*/ 9634 w 10000"/>
              <a:gd name="connsiteY36" fmla="*/ 2990 h 9495"/>
              <a:gd name="connsiteX37" fmla="*/ 9878 w 10000"/>
              <a:gd name="connsiteY37" fmla="*/ 3179 h 9495"/>
              <a:gd name="connsiteX38" fmla="*/ 9878 w 10000"/>
              <a:gd name="connsiteY38" fmla="*/ 3432 h 9495"/>
              <a:gd name="connsiteX39" fmla="*/ 9878 w 10000"/>
              <a:gd name="connsiteY39" fmla="*/ 3622 h 9495"/>
              <a:gd name="connsiteX40" fmla="*/ 10000 w 10000"/>
              <a:gd name="connsiteY40" fmla="*/ 3748 h 9495"/>
              <a:gd name="connsiteX41" fmla="*/ 9756 w 10000"/>
              <a:gd name="connsiteY41" fmla="*/ 4063 h 9495"/>
              <a:gd name="connsiteX42" fmla="*/ 9390 w 10000"/>
              <a:gd name="connsiteY42" fmla="*/ 4127 h 9495"/>
              <a:gd name="connsiteX43" fmla="*/ 8658 w 10000"/>
              <a:gd name="connsiteY43" fmla="*/ 4127 h 9495"/>
              <a:gd name="connsiteX44" fmla="*/ 8170 w 10000"/>
              <a:gd name="connsiteY44" fmla="*/ 4127 h 9495"/>
              <a:gd name="connsiteX45" fmla="*/ 7926 w 10000"/>
              <a:gd name="connsiteY45" fmla="*/ 4063 h 9495"/>
              <a:gd name="connsiteX46" fmla="*/ 7317 w 10000"/>
              <a:gd name="connsiteY46" fmla="*/ 4127 h 9495"/>
              <a:gd name="connsiteX47" fmla="*/ 6950 w 10000"/>
              <a:gd name="connsiteY47" fmla="*/ 4442 h 9495"/>
              <a:gd name="connsiteX48" fmla="*/ 6707 w 10000"/>
              <a:gd name="connsiteY48" fmla="*/ 4632 h 9495"/>
              <a:gd name="connsiteX49" fmla="*/ 6464 w 10000"/>
              <a:gd name="connsiteY49" fmla="*/ 4632 h 9495"/>
              <a:gd name="connsiteX50" fmla="*/ 6585 w 10000"/>
              <a:gd name="connsiteY50" fmla="*/ 5011 h 9495"/>
              <a:gd name="connsiteX51" fmla="*/ 6950 w 10000"/>
              <a:gd name="connsiteY51" fmla="*/ 5326 h 9495"/>
              <a:gd name="connsiteX52" fmla="*/ 7073 w 10000"/>
              <a:gd name="connsiteY52" fmla="*/ 5579 h 9495"/>
              <a:gd name="connsiteX53" fmla="*/ 7317 w 10000"/>
              <a:gd name="connsiteY53" fmla="*/ 5958 h 9495"/>
              <a:gd name="connsiteX54" fmla="*/ 7194 w 10000"/>
              <a:gd name="connsiteY54" fmla="*/ 5832 h 9495"/>
              <a:gd name="connsiteX55" fmla="*/ 6829 w 10000"/>
              <a:gd name="connsiteY55" fmla="*/ 5579 h 9495"/>
              <a:gd name="connsiteX56" fmla="*/ 6829 w 10000"/>
              <a:gd name="connsiteY56" fmla="*/ 5705 h 9495"/>
              <a:gd name="connsiteX57" fmla="*/ 6585 w 10000"/>
              <a:gd name="connsiteY57" fmla="*/ 5453 h 9495"/>
              <a:gd name="connsiteX58" fmla="*/ 6464 w 10000"/>
              <a:gd name="connsiteY58" fmla="*/ 5453 h 9495"/>
              <a:gd name="connsiteX59" fmla="*/ 6097 w 10000"/>
              <a:gd name="connsiteY59" fmla="*/ 5326 h 9495"/>
              <a:gd name="connsiteX60" fmla="*/ 5732 w 10000"/>
              <a:gd name="connsiteY60" fmla="*/ 5264 h 9495"/>
              <a:gd name="connsiteX61" fmla="*/ 5488 w 10000"/>
              <a:gd name="connsiteY61" fmla="*/ 5326 h 9495"/>
              <a:gd name="connsiteX62" fmla="*/ 5000 w 10000"/>
              <a:gd name="connsiteY62" fmla="*/ 5264 h 9495"/>
              <a:gd name="connsiteX63" fmla="*/ 4878 w 10000"/>
              <a:gd name="connsiteY63" fmla="*/ 5074 h 9495"/>
              <a:gd name="connsiteX64" fmla="*/ 4878 w 10000"/>
              <a:gd name="connsiteY64" fmla="*/ 4885 h 9495"/>
              <a:gd name="connsiteX65" fmla="*/ 4878 w 10000"/>
              <a:gd name="connsiteY65" fmla="*/ 4695 h 9495"/>
              <a:gd name="connsiteX66" fmla="*/ 4390 w 10000"/>
              <a:gd name="connsiteY66" fmla="*/ 4632 h 9495"/>
              <a:gd name="connsiteX67" fmla="*/ 3780 w 10000"/>
              <a:gd name="connsiteY67" fmla="*/ 4885 h 9495"/>
              <a:gd name="connsiteX68" fmla="*/ 3780 w 10000"/>
              <a:gd name="connsiteY68" fmla="*/ 5200 h 9495"/>
              <a:gd name="connsiteX69" fmla="*/ 3902 w 10000"/>
              <a:gd name="connsiteY69" fmla="*/ 5579 h 9495"/>
              <a:gd name="connsiteX70" fmla="*/ 3780 w 10000"/>
              <a:gd name="connsiteY70" fmla="*/ 5769 h 9495"/>
              <a:gd name="connsiteX71" fmla="*/ 3658 w 10000"/>
              <a:gd name="connsiteY71" fmla="*/ 5895 h 9495"/>
              <a:gd name="connsiteX72" fmla="*/ 3414 w 10000"/>
              <a:gd name="connsiteY72" fmla="*/ 6274 h 9495"/>
              <a:gd name="connsiteX73" fmla="*/ 3293 w 10000"/>
              <a:gd name="connsiteY73" fmla="*/ 6653 h 9495"/>
              <a:gd name="connsiteX74" fmla="*/ 3171 w 10000"/>
              <a:gd name="connsiteY74" fmla="*/ 6842 h 9495"/>
              <a:gd name="connsiteX75" fmla="*/ 3293 w 10000"/>
              <a:gd name="connsiteY75" fmla="*/ 7347 h 9495"/>
              <a:gd name="connsiteX76" fmla="*/ 3293 w 10000"/>
              <a:gd name="connsiteY76" fmla="*/ 7537 h 9495"/>
              <a:gd name="connsiteX77" fmla="*/ 3658 w 10000"/>
              <a:gd name="connsiteY77" fmla="*/ 7600 h 9495"/>
              <a:gd name="connsiteX78" fmla="*/ 4146 w 10000"/>
              <a:gd name="connsiteY78" fmla="*/ 7726 h 9495"/>
              <a:gd name="connsiteX79" fmla="*/ 4512 w 10000"/>
              <a:gd name="connsiteY79" fmla="*/ 8105 h 9495"/>
              <a:gd name="connsiteX80" fmla="*/ 4756 w 10000"/>
              <a:gd name="connsiteY80" fmla="*/ 8548 h 9495"/>
              <a:gd name="connsiteX81" fmla="*/ 4878 w 10000"/>
              <a:gd name="connsiteY81" fmla="*/ 8927 h 9495"/>
              <a:gd name="connsiteX82" fmla="*/ 4512 w 10000"/>
              <a:gd name="connsiteY82" fmla="*/ 8611 h 9495"/>
              <a:gd name="connsiteX83" fmla="*/ 4634 w 10000"/>
              <a:gd name="connsiteY83" fmla="*/ 8863 h 9495"/>
              <a:gd name="connsiteX84" fmla="*/ 4878 w 10000"/>
              <a:gd name="connsiteY84" fmla="*/ 8989 h 9495"/>
              <a:gd name="connsiteX85" fmla="*/ 5121 w 10000"/>
              <a:gd name="connsiteY85" fmla="*/ 9053 h 9495"/>
              <a:gd name="connsiteX86" fmla="*/ 5609 w 10000"/>
              <a:gd name="connsiteY86" fmla="*/ 9179 h 9495"/>
              <a:gd name="connsiteX87" fmla="*/ 6097 w 10000"/>
              <a:gd name="connsiteY87" fmla="*/ 9242 h 9495"/>
              <a:gd name="connsiteX88" fmla="*/ 5121 w 10000"/>
              <a:gd name="connsiteY88" fmla="*/ 9432 h 9495"/>
              <a:gd name="connsiteX89" fmla="*/ 4756 w 10000"/>
              <a:gd name="connsiteY89" fmla="*/ 9368 h 9495"/>
              <a:gd name="connsiteX90" fmla="*/ 4512 w 10000"/>
              <a:gd name="connsiteY90" fmla="*/ 9495 h 9495"/>
              <a:gd name="connsiteX91" fmla="*/ 4024 w 10000"/>
              <a:gd name="connsiteY91" fmla="*/ 8989 h 9495"/>
              <a:gd name="connsiteX92" fmla="*/ 3780 w 10000"/>
              <a:gd name="connsiteY92" fmla="*/ 8863 h 9495"/>
              <a:gd name="connsiteX93" fmla="*/ 3536 w 10000"/>
              <a:gd name="connsiteY93" fmla="*/ 8863 h 9495"/>
              <a:gd name="connsiteX94" fmla="*/ 3414 w 10000"/>
              <a:gd name="connsiteY94" fmla="*/ 8674 h 9495"/>
              <a:gd name="connsiteX95" fmla="*/ 3171 w 10000"/>
              <a:gd name="connsiteY95" fmla="*/ 8611 h 9495"/>
              <a:gd name="connsiteX96" fmla="*/ 3171 w 10000"/>
              <a:gd name="connsiteY96" fmla="*/ 8484 h 9495"/>
              <a:gd name="connsiteX97" fmla="*/ 2927 w 10000"/>
              <a:gd name="connsiteY97" fmla="*/ 8422 h 9495"/>
              <a:gd name="connsiteX98" fmla="*/ 2805 w 10000"/>
              <a:gd name="connsiteY98" fmla="*/ 8295 h 9495"/>
              <a:gd name="connsiteX99" fmla="*/ 2561 w 10000"/>
              <a:gd name="connsiteY99" fmla="*/ 8169 h 9495"/>
              <a:gd name="connsiteX100" fmla="*/ 2439 w 10000"/>
              <a:gd name="connsiteY100" fmla="*/ 8295 h 9495"/>
              <a:gd name="connsiteX101" fmla="*/ 2195 w 10000"/>
              <a:gd name="connsiteY101" fmla="*/ 7853 h 9495"/>
              <a:gd name="connsiteX102" fmla="*/ 2561 w 10000"/>
              <a:gd name="connsiteY102" fmla="*/ 7032 h 9495"/>
              <a:gd name="connsiteX103" fmla="*/ 2683 w 10000"/>
              <a:gd name="connsiteY103" fmla="*/ 6716 h 9495"/>
              <a:gd name="connsiteX104" fmla="*/ 2927 w 10000"/>
              <a:gd name="connsiteY104" fmla="*/ 6463 h 9495"/>
              <a:gd name="connsiteX105" fmla="*/ 3536 w 10000"/>
              <a:gd name="connsiteY105" fmla="*/ 5832 h 9495"/>
              <a:gd name="connsiteX106" fmla="*/ 3293 w 10000"/>
              <a:gd name="connsiteY106" fmla="*/ 5516 h 9495"/>
              <a:gd name="connsiteX107" fmla="*/ 3049 w 10000"/>
              <a:gd name="connsiteY107" fmla="*/ 5200 h 9495"/>
              <a:gd name="connsiteX108" fmla="*/ 2805 w 10000"/>
              <a:gd name="connsiteY108" fmla="*/ 4947 h 9495"/>
              <a:gd name="connsiteX109" fmla="*/ 2805 w 10000"/>
              <a:gd name="connsiteY109" fmla="*/ 4506 h 9495"/>
              <a:gd name="connsiteX110" fmla="*/ 1829 w 10000"/>
              <a:gd name="connsiteY110" fmla="*/ 3937 h 9495"/>
              <a:gd name="connsiteX111" fmla="*/ 1464 w 10000"/>
              <a:gd name="connsiteY111" fmla="*/ 3622 h 9495"/>
              <a:gd name="connsiteX112" fmla="*/ 1707 w 10000"/>
              <a:gd name="connsiteY112" fmla="*/ 3495 h 9495"/>
              <a:gd name="connsiteX113" fmla="*/ 1951 w 10000"/>
              <a:gd name="connsiteY113" fmla="*/ 3369 h 9495"/>
              <a:gd name="connsiteX114" fmla="*/ 1829 w 10000"/>
              <a:gd name="connsiteY114" fmla="*/ 3053 h 9495"/>
              <a:gd name="connsiteX115" fmla="*/ 2073 w 10000"/>
              <a:gd name="connsiteY115" fmla="*/ 2864 h 9495"/>
              <a:gd name="connsiteX116" fmla="*/ 2073 w 10000"/>
              <a:gd name="connsiteY116" fmla="*/ 2674 h 9495"/>
              <a:gd name="connsiteX117" fmla="*/ 1951 w 10000"/>
              <a:gd name="connsiteY117" fmla="*/ 2800 h 9495"/>
              <a:gd name="connsiteX118" fmla="*/ 1585 w 10000"/>
              <a:gd name="connsiteY118" fmla="*/ 2421 h 9495"/>
              <a:gd name="connsiteX119" fmla="*/ 1220 w 10000"/>
              <a:gd name="connsiteY119" fmla="*/ 2169 h 9495"/>
              <a:gd name="connsiteX120" fmla="*/ 609 w 10000"/>
              <a:gd name="connsiteY120" fmla="*/ 1853 h 9495"/>
              <a:gd name="connsiteX121" fmla="*/ 488 w 10000"/>
              <a:gd name="connsiteY121" fmla="*/ 1663 h 9495"/>
              <a:gd name="connsiteX122" fmla="*/ 365 w 10000"/>
              <a:gd name="connsiteY122" fmla="*/ 1474 h 9495"/>
              <a:gd name="connsiteX123" fmla="*/ 0 w 10000"/>
              <a:gd name="connsiteY123" fmla="*/ 1284 h 9495"/>
              <a:gd name="connsiteX124" fmla="*/ 0 w 10000"/>
              <a:gd name="connsiteY124" fmla="*/ 1284 h 9495"/>
              <a:gd name="connsiteX0" fmla="*/ 0 w 10000"/>
              <a:gd name="connsiteY0" fmla="*/ 1352 h 10000"/>
              <a:gd name="connsiteX1" fmla="*/ 488 w 10000"/>
              <a:gd name="connsiteY1" fmla="*/ 1352 h 10000"/>
              <a:gd name="connsiteX2" fmla="*/ 365 w 10000"/>
              <a:gd name="connsiteY2" fmla="*/ 1021 h 10000"/>
              <a:gd name="connsiteX3" fmla="*/ 488 w 10000"/>
              <a:gd name="connsiteY3" fmla="*/ 888 h 10000"/>
              <a:gd name="connsiteX4" fmla="*/ 365 w 10000"/>
              <a:gd name="connsiteY4" fmla="*/ 688 h 10000"/>
              <a:gd name="connsiteX5" fmla="*/ 609 w 10000"/>
              <a:gd name="connsiteY5" fmla="*/ 489 h 10000"/>
              <a:gd name="connsiteX6" fmla="*/ 1220 w 10000"/>
              <a:gd name="connsiteY6" fmla="*/ 554 h 10000"/>
              <a:gd name="connsiteX7" fmla="*/ 1464 w 10000"/>
              <a:gd name="connsiteY7" fmla="*/ 489 h 10000"/>
              <a:gd name="connsiteX8" fmla="*/ 1707 w 10000"/>
              <a:gd name="connsiteY8" fmla="*/ 421 h 10000"/>
              <a:gd name="connsiteX9" fmla="*/ 1829 w 10000"/>
              <a:gd name="connsiteY9" fmla="*/ 222 h 10000"/>
              <a:gd name="connsiteX10" fmla="*/ 2195 w 10000"/>
              <a:gd name="connsiteY10" fmla="*/ 90 h 10000"/>
              <a:gd name="connsiteX11" fmla="*/ 2805 w 10000"/>
              <a:gd name="connsiteY11" fmla="*/ 90 h 10000"/>
              <a:gd name="connsiteX12" fmla="*/ 3049 w 10000"/>
              <a:gd name="connsiteY12" fmla="*/ 22 h 10000"/>
              <a:gd name="connsiteX13" fmla="*/ 3414 w 10000"/>
              <a:gd name="connsiteY13" fmla="*/ 222 h 10000"/>
              <a:gd name="connsiteX14" fmla="*/ 3293 w 10000"/>
              <a:gd name="connsiteY14" fmla="*/ 421 h 10000"/>
              <a:gd name="connsiteX15" fmla="*/ 3414 w 10000"/>
              <a:gd name="connsiteY15" fmla="*/ 621 h 10000"/>
              <a:gd name="connsiteX16" fmla="*/ 3658 w 10000"/>
              <a:gd name="connsiteY16" fmla="*/ 688 h 10000"/>
              <a:gd name="connsiteX17" fmla="*/ 3780 w 10000"/>
              <a:gd name="connsiteY17" fmla="*/ 621 h 10000"/>
              <a:gd name="connsiteX18" fmla="*/ 3902 w 10000"/>
              <a:gd name="connsiteY18" fmla="*/ 621 h 10000"/>
              <a:gd name="connsiteX19" fmla="*/ 4146 w 10000"/>
              <a:gd name="connsiteY19" fmla="*/ 621 h 10000"/>
              <a:gd name="connsiteX20" fmla="*/ 4390 w 10000"/>
              <a:gd name="connsiteY20" fmla="*/ 1021 h 10000"/>
              <a:gd name="connsiteX21" fmla="*/ 4390 w 10000"/>
              <a:gd name="connsiteY21" fmla="*/ 1220 h 10000"/>
              <a:gd name="connsiteX22" fmla="*/ 4268 w 10000"/>
              <a:gd name="connsiteY22" fmla="*/ 1420 h 10000"/>
              <a:gd name="connsiteX23" fmla="*/ 4390 w 10000"/>
              <a:gd name="connsiteY23" fmla="*/ 1552 h 10000"/>
              <a:gd name="connsiteX24" fmla="*/ 4390 w 10000"/>
              <a:gd name="connsiteY24" fmla="*/ 1751 h 10000"/>
              <a:gd name="connsiteX25" fmla="*/ 4512 w 10000"/>
              <a:gd name="connsiteY25" fmla="*/ 2085 h 10000"/>
              <a:gd name="connsiteX26" fmla="*/ 5121 w 10000"/>
              <a:gd name="connsiteY26" fmla="*/ 1686 h 10000"/>
              <a:gd name="connsiteX27" fmla="*/ 5488 w 10000"/>
              <a:gd name="connsiteY27" fmla="*/ 1619 h 10000"/>
              <a:gd name="connsiteX28" fmla="*/ 5732 w 10000"/>
              <a:gd name="connsiteY28" fmla="*/ 1686 h 10000"/>
              <a:gd name="connsiteX29" fmla="*/ 6097 w 10000"/>
              <a:gd name="connsiteY29" fmla="*/ 1751 h 10000"/>
              <a:gd name="connsiteX30" fmla="*/ 6585 w 10000"/>
              <a:gd name="connsiteY30" fmla="*/ 1751 h 10000"/>
              <a:gd name="connsiteX31" fmla="*/ 6829 w 10000"/>
              <a:gd name="connsiteY31" fmla="*/ 1552 h 10000"/>
              <a:gd name="connsiteX32" fmla="*/ 7438 w 10000"/>
              <a:gd name="connsiteY32" fmla="*/ 1486 h 10000"/>
              <a:gd name="connsiteX33" fmla="*/ 8536 w 10000"/>
              <a:gd name="connsiteY33" fmla="*/ 2018 h 10000"/>
              <a:gd name="connsiteX34" fmla="*/ 8780 w 10000"/>
              <a:gd name="connsiteY34" fmla="*/ 2682 h 10000"/>
              <a:gd name="connsiteX35" fmla="*/ 9024 w 10000"/>
              <a:gd name="connsiteY35" fmla="*/ 2949 h 10000"/>
              <a:gd name="connsiteX36" fmla="*/ 9634 w 10000"/>
              <a:gd name="connsiteY36" fmla="*/ 3149 h 10000"/>
              <a:gd name="connsiteX37" fmla="*/ 9878 w 10000"/>
              <a:gd name="connsiteY37" fmla="*/ 3348 h 10000"/>
              <a:gd name="connsiteX38" fmla="*/ 9878 w 10000"/>
              <a:gd name="connsiteY38" fmla="*/ 3615 h 10000"/>
              <a:gd name="connsiteX39" fmla="*/ 9878 w 10000"/>
              <a:gd name="connsiteY39" fmla="*/ 3815 h 10000"/>
              <a:gd name="connsiteX40" fmla="*/ 10000 w 10000"/>
              <a:gd name="connsiteY40" fmla="*/ 3947 h 10000"/>
              <a:gd name="connsiteX41" fmla="*/ 9756 w 10000"/>
              <a:gd name="connsiteY41" fmla="*/ 4279 h 10000"/>
              <a:gd name="connsiteX42" fmla="*/ 9390 w 10000"/>
              <a:gd name="connsiteY42" fmla="*/ 4346 h 10000"/>
              <a:gd name="connsiteX43" fmla="*/ 8658 w 10000"/>
              <a:gd name="connsiteY43" fmla="*/ 4346 h 10000"/>
              <a:gd name="connsiteX44" fmla="*/ 8170 w 10000"/>
              <a:gd name="connsiteY44" fmla="*/ 4346 h 10000"/>
              <a:gd name="connsiteX45" fmla="*/ 7926 w 10000"/>
              <a:gd name="connsiteY45" fmla="*/ 4279 h 10000"/>
              <a:gd name="connsiteX46" fmla="*/ 7317 w 10000"/>
              <a:gd name="connsiteY46" fmla="*/ 4346 h 10000"/>
              <a:gd name="connsiteX47" fmla="*/ 6950 w 10000"/>
              <a:gd name="connsiteY47" fmla="*/ 4678 h 10000"/>
              <a:gd name="connsiteX48" fmla="*/ 6707 w 10000"/>
              <a:gd name="connsiteY48" fmla="*/ 4878 h 10000"/>
              <a:gd name="connsiteX49" fmla="*/ 6464 w 10000"/>
              <a:gd name="connsiteY49" fmla="*/ 4878 h 10000"/>
              <a:gd name="connsiteX50" fmla="*/ 6585 w 10000"/>
              <a:gd name="connsiteY50" fmla="*/ 5278 h 10000"/>
              <a:gd name="connsiteX51" fmla="*/ 6950 w 10000"/>
              <a:gd name="connsiteY51" fmla="*/ 5609 h 10000"/>
              <a:gd name="connsiteX52" fmla="*/ 7073 w 10000"/>
              <a:gd name="connsiteY52" fmla="*/ 5876 h 10000"/>
              <a:gd name="connsiteX53" fmla="*/ 7317 w 10000"/>
              <a:gd name="connsiteY53" fmla="*/ 6275 h 10000"/>
              <a:gd name="connsiteX54" fmla="*/ 7194 w 10000"/>
              <a:gd name="connsiteY54" fmla="*/ 6142 h 10000"/>
              <a:gd name="connsiteX55" fmla="*/ 6829 w 10000"/>
              <a:gd name="connsiteY55" fmla="*/ 5876 h 10000"/>
              <a:gd name="connsiteX56" fmla="*/ 6829 w 10000"/>
              <a:gd name="connsiteY56" fmla="*/ 6008 h 10000"/>
              <a:gd name="connsiteX57" fmla="*/ 6585 w 10000"/>
              <a:gd name="connsiteY57" fmla="*/ 5743 h 10000"/>
              <a:gd name="connsiteX58" fmla="*/ 6464 w 10000"/>
              <a:gd name="connsiteY58" fmla="*/ 5743 h 10000"/>
              <a:gd name="connsiteX59" fmla="*/ 6097 w 10000"/>
              <a:gd name="connsiteY59" fmla="*/ 5609 h 10000"/>
              <a:gd name="connsiteX60" fmla="*/ 5732 w 10000"/>
              <a:gd name="connsiteY60" fmla="*/ 5544 h 10000"/>
              <a:gd name="connsiteX61" fmla="*/ 5488 w 10000"/>
              <a:gd name="connsiteY61" fmla="*/ 5609 h 10000"/>
              <a:gd name="connsiteX62" fmla="*/ 5000 w 10000"/>
              <a:gd name="connsiteY62" fmla="*/ 5544 h 10000"/>
              <a:gd name="connsiteX63" fmla="*/ 4878 w 10000"/>
              <a:gd name="connsiteY63" fmla="*/ 5344 h 10000"/>
              <a:gd name="connsiteX64" fmla="*/ 4878 w 10000"/>
              <a:gd name="connsiteY64" fmla="*/ 5145 h 10000"/>
              <a:gd name="connsiteX65" fmla="*/ 4878 w 10000"/>
              <a:gd name="connsiteY65" fmla="*/ 4945 h 10000"/>
              <a:gd name="connsiteX66" fmla="*/ 4390 w 10000"/>
              <a:gd name="connsiteY66" fmla="*/ 4878 h 10000"/>
              <a:gd name="connsiteX67" fmla="*/ 3780 w 10000"/>
              <a:gd name="connsiteY67" fmla="*/ 5145 h 10000"/>
              <a:gd name="connsiteX68" fmla="*/ 3780 w 10000"/>
              <a:gd name="connsiteY68" fmla="*/ 5477 h 10000"/>
              <a:gd name="connsiteX69" fmla="*/ 3902 w 10000"/>
              <a:gd name="connsiteY69" fmla="*/ 5876 h 10000"/>
              <a:gd name="connsiteX70" fmla="*/ 3780 w 10000"/>
              <a:gd name="connsiteY70" fmla="*/ 6076 h 10000"/>
              <a:gd name="connsiteX71" fmla="*/ 3658 w 10000"/>
              <a:gd name="connsiteY71" fmla="*/ 6209 h 10000"/>
              <a:gd name="connsiteX72" fmla="*/ 3414 w 10000"/>
              <a:gd name="connsiteY72" fmla="*/ 6608 h 10000"/>
              <a:gd name="connsiteX73" fmla="*/ 3293 w 10000"/>
              <a:gd name="connsiteY73" fmla="*/ 7007 h 10000"/>
              <a:gd name="connsiteX74" fmla="*/ 3171 w 10000"/>
              <a:gd name="connsiteY74" fmla="*/ 7206 h 10000"/>
              <a:gd name="connsiteX75" fmla="*/ 3293 w 10000"/>
              <a:gd name="connsiteY75" fmla="*/ 7738 h 10000"/>
              <a:gd name="connsiteX76" fmla="*/ 3293 w 10000"/>
              <a:gd name="connsiteY76" fmla="*/ 7938 h 10000"/>
              <a:gd name="connsiteX77" fmla="*/ 3658 w 10000"/>
              <a:gd name="connsiteY77" fmla="*/ 8004 h 10000"/>
              <a:gd name="connsiteX78" fmla="*/ 4146 w 10000"/>
              <a:gd name="connsiteY78" fmla="*/ 8137 h 10000"/>
              <a:gd name="connsiteX79" fmla="*/ 4512 w 10000"/>
              <a:gd name="connsiteY79" fmla="*/ 8536 h 10000"/>
              <a:gd name="connsiteX80" fmla="*/ 4756 w 10000"/>
              <a:gd name="connsiteY80" fmla="*/ 9003 h 10000"/>
              <a:gd name="connsiteX81" fmla="*/ 4878 w 10000"/>
              <a:gd name="connsiteY81" fmla="*/ 9402 h 10000"/>
              <a:gd name="connsiteX82" fmla="*/ 4512 w 10000"/>
              <a:gd name="connsiteY82" fmla="*/ 9069 h 10000"/>
              <a:gd name="connsiteX83" fmla="*/ 4634 w 10000"/>
              <a:gd name="connsiteY83" fmla="*/ 9334 h 10000"/>
              <a:gd name="connsiteX84" fmla="*/ 4878 w 10000"/>
              <a:gd name="connsiteY84" fmla="*/ 9467 h 10000"/>
              <a:gd name="connsiteX85" fmla="*/ 5121 w 10000"/>
              <a:gd name="connsiteY85" fmla="*/ 9534 h 10000"/>
              <a:gd name="connsiteX86" fmla="*/ 5609 w 10000"/>
              <a:gd name="connsiteY86" fmla="*/ 9667 h 10000"/>
              <a:gd name="connsiteX87" fmla="*/ 6097 w 10000"/>
              <a:gd name="connsiteY87" fmla="*/ 9734 h 10000"/>
              <a:gd name="connsiteX88" fmla="*/ 4756 w 10000"/>
              <a:gd name="connsiteY88" fmla="*/ 9866 h 10000"/>
              <a:gd name="connsiteX89" fmla="*/ 4512 w 10000"/>
              <a:gd name="connsiteY89" fmla="*/ 10000 h 10000"/>
              <a:gd name="connsiteX90" fmla="*/ 4024 w 10000"/>
              <a:gd name="connsiteY90" fmla="*/ 9467 h 10000"/>
              <a:gd name="connsiteX91" fmla="*/ 3780 w 10000"/>
              <a:gd name="connsiteY91" fmla="*/ 9334 h 10000"/>
              <a:gd name="connsiteX92" fmla="*/ 3536 w 10000"/>
              <a:gd name="connsiteY92" fmla="*/ 9334 h 10000"/>
              <a:gd name="connsiteX93" fmla="*/ 3414 w 10000"/>
              <a:gd name="connsiteY93" fmla="*/ 9135 h 10000"/>
              <a:gd name="connsiteX94" fmla="*/ 3171 w 10000"/>
              <a:gd name="connsiteY94" fmla="*/ 9069 h 10000"/>
              <a:gd name="connsiteX95" fmla="*/ 3171 w 10000"/>
              <a:gd name="connsiteY95" fmla="*/ 8935 h 10000"/>
              <a:gd name="connsiteX96" fmla="*/ 2927 w 10000"/>
              <a:gd name="connsiteY96" fmla="*/ 8870 h 10000"/>
              <a:gd name="connsiteX97" fmla="*/ 2805 w 10000"/>
              <a:gd name="connsiteY97" fmla="*/ 8736 h 10000"/>
              <a:gd name="connsiteX98" fmla="*/ 2561 w 10000"/>
              <a:gd name="connsiteY98" fmla="*/ 8603 h 10000"/>
              <a:gd name="connsiteX99" fmla="*/ 2439 w 10000"/>
              <a:gd name="connsiteY99" fmla="*/ 8736 h 10000"/>
              <a:gd name="connsiteX100" fmla="*/ 2195 w 10000"/>
              <a:gd name="connsiteY100" fmla="*/ 8271 h 10000"/>
              <a:gd name="connsiteX101" fmla="*/ 2561 w 10000"/>
              <a:gd name="connsiteY101" fmla="*/ 7406 h 10000"/>
              <a:gd name="connsiteX102" fmla="*/ 2683 w 10000"/>
              <a:gd name="connsiteY102" fmla="*/ 7073 h 10000"/>
              <a:gd name="connsiteX103" fmla="*/ 2927 w 10000"/>
              <a:gd name="connsiteY103" fmla="*/ 6807 h 10000"/>
              <a:gd name="connsiteX104" fmla="*/ 3536 w 10000"/>
              <a:gd name="connsiteY104" fmla="*/ 6142 h 10000"/>
              <a:gd name="connsiteX105" fmla="*/ 3293 w 10000"/>
              <a:gd name="connsiteY105" fmla="*/ 5809 h 10000"/>
              <a:gd name="connsiteX106" fmla="*/ 3049 w 10000"/>
              <a:gd name="connsiteY106" fmla="*/ 5477 h 10000"/>
              <a:gd name="connsiteX107" fmla="*/ 2805 w 10000"/>
              <a:gd name="connsiteY107" fmla="*/ 5210 h 10000"/>
              <a:gd name="connsiteX108" fmla="*/ 2805 w 10000"/>
              <a:gd name="connsiteY108" fmla="*/ 4746 h 10000"/>
              <a:gd name="connsiteX109" fmla="*/ 1829 w 10000"/>
              <a:gd name="connsiteY109" fmla="*/ 4146 h 10000"/>
              <a:gd name="connsiteX110" fmla="*/ 1464 w 10000"/>
              <a:gd name="connsiteY110" fmla="*/ 3815 h 10000"/>
              <a:gd name="connsiteX111" fmla="*/ 1707 w 10000"/>
              <a:gd name="connsiteY111" fmla="*/ 3681 h 10000"/>
              <a:gd name="connsiteX112" fmla="*/ 1951 w 10000"/>
              <a:gd name="connsiteY112" fmla="*/ 3548 h 10000"/>
              <a:gd name="connsiteX113" fmla="*/ 1829 w 10000"/>
              <a:gd name="connsiteY113" fmla="*/ 3215 h 10000"/>
              <a:gd name="connsiteX114" fmla="*/ 2073 w 10000"/>
              <a:gd name="connsiteY114" fmla="*/ 3016 h 10000"/>
              <a:gd name="connsiteX115" fmla="*/ 2073 w 10000"/>
              <a:gd name="connsiteY115" fmla="*/ 2816 h 10000"/>
              <a:gd name="connsiteX116" fmla="*/ 1951 w 10000"/>
              <a:gd name="connsiteY116" fmla="*/ 2949 h 10000"/>
              <a:gd name="connsiteX117" fmla="*/ 1585 w 10000"/>
              <a:gd name="connsiteY117" fmla="*/ 2550 h 10000"/>
              <a:gd name="connsiteX118" fmla="*/ 1220 w 10000"/>
              <a:gd name="connsiteY118" fmla="*/ 2284 h 10000"/>
              <a:gd name="connsiteX119" fmla="*/ 609 w 10000"/>
              <a:gd name="connsiteY119" fmla="*/ 1952 h 10000"/>
              <a:gd name="connsiteX120" fmla="*/ 488 w 10000"/>
              <a:gd name="connsiteY120" fmla="*/ 1751 h 10000"/>
              <a:gd name="connsiteX121" fmla="*/ 365 w 10000"/>
              <a:gd name="connsiteY121" fmla="*/ 1552 h 10000"/>
              <a:gd name="connsiteX122" fmla="*/ 0 w 10000"/>
              <a:gd name="connsiteY122" fmla="*/ 1352 h 10000"/>
              <a:gd name="connsiteX123" fmla="*/ 0 w 10000"/>
              <a:gd name="connsiteY123" fmla="*/ 1352 h 10000"/>
              <a:gd name="connsiteX0" fmla="*/ 0 w 10000"/>
              <a:gd name="connsiteY0" fmla="*/ 1352 h 10000"/>
              <a:gd name="connsiteX1" fmla="*/ 488 w 10000"/>
              <a:gd name="connsiteY1" fmla="*/ 1352 h 10000"/>
              <a:gd name="connsiteX2" fmla="*/ 365 w 10000"/>
              <a:gd name="connsiteY2" fmla="*/ 1021 h 10000"/>
              <a:gd name="connsiteX3" fmla="*/ 488 w 10000"/>
              <a:gd name="connsiteY3" fmla="*/ 888 h 10000"/>
              <a:gd name="connsiteX4" fmla="*/ 365 w 10000"/>
              <a:gd name="connsiteY4" fmla="*/ 688 h 10000"/>
              <a:gd name="connsiteX5" fmla="*/ 609 w 10000"/>
              <a:gd name="connsiteY5" fmla="*/ 489 h 10000"/>
              <a:gd name="connsiteX6" fmla="*/ 1220 w 10000"/>
              <a:gd name="connsiteY6" fmla="*/ 554 h 10000"/>
              <a:gd name="connsiteX7" fmla="*/ 1464 w 10000"/>
              <a:gd name="connsiteY7" fmla="*/ 489 h 10000"/>
              <a:gd name="connsiteX8" fmla="*/ 1707 w 10000"/>
              <a:gd name="connsiteY8" fmla="*/ 421 h 10000"/>
              <a:gd name="connsiteX9" fmla="*/ 1829 w 10000"/>
              <a:gd name="connsiteY9" fmla="*/ 222 h 10000"/>
              <a:gd name="connsiteX10" fmla="*/ 2195 w 10000"/>
              <a:gd name="connsiteY10" fmla="*/ 90 h 10000"/>
              <a:gd name="connsiteX11" fmla="*/ 2805 w 10000"/>
              <a:gd name="connsiteY11" fmla="*/ 90 h 10000"/>
              <a:gd name="connsiteX12" fmla="*/ 3049 w 10000"/>
              <a:gd name="connsiteY12" fmla="*/ 22 h 10000"/>
              <a:gd name="connsiteX13" fmla="*/ 3414 w 10000"/>
              <a:gd name="connsiteY13" fmla="*/ 222 h 10000"/>
              <a:gd name="connsiteX14" fmla="*/ 3293 w 10000"/>
              <a:gd name="connsiteY14" fmla="*/ 421 h 10000"/>
              <a:gd name="connsiteX15" fmla="*/ 3414 w 10000"/>
              <a:gd name="connsiteY15" fmla="*/ 621 h 10000"/>
              <a:gd name="connsiteX16" fmla="*/ 3658 w 10000"/>
              <a:gd name="connsiteY16" fmla="*/ 688 h 10000"/>
              <a:gd name="connsiteX17" fmla="*/ 3780 w 10000"/>
              <a:gd name="connsiteY17" fmla="*/ 621 h 10000"/>
              <a:gd name="connsiteX18" fmla="*/ 3902 w 10000"/>
              <a:gd name="connsiteY18" fmla="*/ 621 h 10000"/>
              <a:gd name="connsiteX19" fmla="*/ 4146 w 10000"/>
              <a:gd name="connsiteY19" fmla="*/ 621 h 10000"/>
              <a:gd name="connsiteX20" fmla="*/ 4390 w 10000"/>
              <a:gd name="connsiteY20" fmla="*/ 1021 h 10000"/>
              <a:gd name="connsiteX21" fmla="*/ 4390 w 10000"/>
              <a:gd name="connsiteY21" fmla="*/ 1220 h 10000"/>
              <a:gd name="connsiteX22" fmla="*/ 4268 w 10000"/>
              <a:gd name="connsiteY22" fmla="*/ 1420 h 10000"/>
              <a:gd name="connsiteX23" fmla="*/ 4390 w 10000"/>
              <a:gd name="connsiteY23" fmla="*/ 1552 h 10000"/>
              <a:gd name="connsiteX24" fmla="*/ 4390 w 10000"/>
              <a:gd name="connsiteY24" fmla="*/ 1751 h 10000"/>
              <a:gd name="connsiteX25" fmla="*/ 4512 w 10000"/>
              <a:gd name="connsiteY25" fmla="*/ 2085 h 10000"/>
              <a:gd name="connsiteX26" fmla="*/ 5121 w 10000"/>
              <a:gd name="connsiteY26" fmla="*/ 1686 h 10000"/>
              <a:gd name="connsiteX27" fmla="*/ 5488 w 10000"/>
              <a:gd name="connsiteY27" fmla="*/ 1619 h 10000"/>
              <a:gd name="connsiteX28" fmla="*/ 5732 w 10000"/>
              <a:gd name="connsiteY28" fmla="*/ 1686 h 10000"/>
              <a:gd name="connsiteX29" fmla="*/ 6097 w 10000"/>
              <a:gd name="connsiteY29" fmla="*/ 1751 h 10000"/>
              <a:gd name="connsiteX30" fmla="*/ 6585 w 10000"/>
              <a:gd name="connsiteY30" fmla="*/ 1751 h 10000"/>
              <a:gd name="connsiteX31" fmla="*/ 6829 w 10000"/>
              <a:gd name="connsiteY31" fmla="*/ 1552 h 10000"/>
              <a:gd name="connsiteX32" fmla="*/ 7438 w 10000"/>
              <a:gd name="connsiteY32" fmla="*/ 1486 h 10000"/>
              <a:gd name="connsiteX33" fmla="*/ 8536 w 10000"/>
              <a:gd name="connsiteY33" fmla="*/ 2018 h 10000"/>
              <a:gd name="connsiteX34" fmla="*/ 8780 w 10000"/>
              <a:gd name="connsiteY34" fmla="*/ 2682 h 10000"/>
              <a:gd name="connsiteX35" fmla="*/ 9024 w 10000"/>
              <a:gd name="connsiteY35" fmla="*/ 2949 h 10000"/>
              <a:gd name="connsiteX36" fmla="*/ 9634 w 10000"/>
              <a:gd name="connsiteY36" fmla="*/ 3149 h 10000"/>
              <a:gd name="connsiteX37" fmla="*/ 9878 w 10000"/>
              <a:gd name="connsiteY37" fmla="*/ 3348 h 10000"/>
              <a:gd name="connsiteX38" fmla="*/ 9878 w 10000"/>
              <a:gd name="connsiteY38" fmla="*/ 3615 h 10000"/>
              <a:gd name="connsiteX39" fmla="*/ 9878 w 10000"/>
              <a:gd name="connsiteY39" fmla="*/ 3815 h 10000"/>
              <a:gd name="connsiteX40" fmla="*/ 10000 w 10000"/>
              <a:gd name="connsiteY40" fmla="*/ 3947 h 10000"/>
              <a:gd name="connsiteX41" fmla="*/ 9756 w 10000"/>
              <a:gd name="connsiteY41" fmla="*/ 4279 h 10000"/>
              <a:gd name="connsiteX42" fmla="*/ 9390 w 10000"/>
              <a:gd name="connsiteY42" fmla="*/ 4346 h 10000"/>
              <a:gd name="connsiteX43" fmla="*/ 8658 w 10000"/>
              <a:gd name="connsiteY43" fmla="*/ 4346 h 10000"/>
              <a:gd name="connsiteX44" fmla="*/ 8170 w 10000"/>
              <a:gd name="connsiteY44" fmla="*/ 4346 h 10000"/>
              <a:gd name="connsiteX45" fmla="*/ 7926 w 10000"/>
              <a:gd name="connsiteY45" fmla="*/ 4279 h 10000"/>
              <a:gd name="connsiteX46" fmla="*/ 7317 w 10000"/>
              <a:gd name="connsiteY46" fmla="*/ 4346 h 10000"/>
              <a:gd name="connsiteX47" fmla="*/ 6950 w 10000"/>
              <a:gd name="connsiteY47" fmla="*/ 4678 h 10000"/>
              <a:gd name="connsiteX48" fmla="*/ 6707 w 10000"/>
              <a:gd name="connsiteY48" fmla="*/ 4878 h 10000"/>
              <a:gd name="connsiteX49" fmla="*/ 6464 w 10000"/>
              <a:gd name="connsiteY49" fmla="*/ 4878 h 10000"/>
              <a:gd name="connsiteX50" fmla="*/ 6585 w 10000"/>
              <a:gd name="connsiteY50" fmla="*/ 5278 h 10000"/>
              <a:gd name="connsiteX51" fmla="*/ 6950 w 10000"/>
              <a:gd name="connsiteY51" fmla="*/ 5609 h 10000"/>
              <a:gd name="connsiteX52" fmla="*/ 7073 w 10000"/>
              <a:gd name="connsiteY52" fmla="*/ 5876 h 10000"/>
              <a:gd name="connsiteX53" fmla="*/ 7317 w 10000"/>
              <a:gd name="connsiteY53" fmla="*/ 6275 h 10000"/>
              <a:gd name="connsiteX54" fmla="*/ 7194 w 10000"/>
              <a:gd name="connsiteY54" fmla="*/ 6142 h 10000"/>
              <a:gd name="connsiteX55" fmla="*/ 6829 w 10000"/>
              <a:gd name="connsiteY55" fmla="*/ 5876 h 10000"/>
              <a:gd name="connsiteX56" fmla="*/ 6829 w 10000"/>
              <a:gd name="connsiteY56" fmla="*/ 6008 h 10000"/>
              <a:gd name="connsiteX57" fmla="*/ 6585 w 10000"/>
              <a:gd name="connsiteY57" fmla="*/ 5743 h 10000"/>
              <a:gd name="connsiteX58" fmla="*/ 6464 w 10000"/>
              <a:gd name="connsiteY58" fmla="*/ 5743 h 10000"/>
              <a:gd name="connsiteX59" fmla="*/ 6097 w 10000"/>
              <a:gd name="connsiteY59" fmla="*/ 5609 h 10000"/>
              <a:gd name="connsiteX60" fmla="*/ 5732 w 10000"/>
              <a:gd name="connsiteY60" fmla="*/ 5544 h 10000"/>
              <a:gd name="connsiteX61" fmla="*/ 5488 w 10000"/>
              <a:gd name="connsiteY61" fmla="*/ 5609 h 10000"/>
              <a:gd name="connsiteX62" fmla="*/ 5000 w 10000"/>
              <a:gd name="connsiteY62" fmla="*/ 5544 h 10000"/>
              <a:gd name="connsiteX63" fmla="*/ 4878 w 10000"/>
              <a:gd name="connsiteY63" fmla="*/ 5344 h 10000"/>
              <a:gd name="connsiteX64" fmla="*/ 4878 w 10000"/>
              <a:gd name="connsiteY64" fmla="*/ 5145 h 10000"/>
              <a:gd name="connsiteX65" fmla="*/ 4878 w 10000"/>
              <a:gd name="connsiteY65" fmla="*/ 4945 h 10000"/>
              <a:gd name="connsiteX66" fmla="*/ 4390 w 10000"/>
              <a:gd name="connsiteY66" fmla="*/ 4878 h 10000"/>
              <a:gd name="connsiteX67" fmla="*/ 3780 w 10000"/>
              <a:gd name="connsiteY67" fmla="*/ 5145 h 10000"/>
              <a:gd name="connsiteX68" fmla="*/ 3780 w 10000"/>
              <a:gd name="connsiteY68" fmla="*/ 5477 h 10000"/>
              <a:gd name="connsiteX69" fmla="*/ 3902 w 10000"/>
              <a:gd name="connsiteY69" fmla="*/ 5876 h 10000"/>
              <a:gd name="connsiteX70" fmla="*/ 3780 w 10000"/>
              <a:gd name="connsiteY70" fmla="*/ 6076 h 10000"/>
              <a:gd name="connsiteX71" fmla="*/ 3658 w 10000"/>
              <a:gd name="connsiteY71" fmla="*/ 6209 h 10000"/>
              <a:gd name="connsiteX72" fmla="*/ 3414 w 10000"/>
              <a:gd name="connsiteY72" fmla="*/ 6608 h 10000"/>
              <a:gd name="connsiteX73" fmla="*/ 3293 w 10000"/>
              <a:gd name="connsiteY73" fmla="*/ 7007 h 10000"/>
              <a:gd name="connsiteX74" fmla="*/ 3171 w 10000"/>
              <a:gd name="connsiteY74" fmla="*/ 7206 h 10000"/>
              <a:gd name="connsiteX75" fmla="*/ 3293 w 10000"/>
              <a:gd name="connsiteY75" fmla="*/ 7738 h 10000"/>
              <a:gd name="connsiteX76" fmla="*/ 3293 w 10000"/>
              <a:gd name="connsiteY76" fmla="*/ 7938 h 10000"/>
              <a:gd name="connsiteX77" fmla="*/ 3658 w 10000"/>
              <a:gd name="connsiteY77" fmla="*/ 8004 h 10000"/>
              <a:gd name="connsiteX78" fmla="*/ 4146 w 10000"/>
              <a:gd name="connsiteY78" fmla="*/ 8137 h 10000"/>
              <a:gd name="connsiteX79" fmla="*/ 4512 w 10000"/>
              <a:gd name="connsiteY79" fmla="*/ 8536 h 10000"/>
              <a:gd name="connsiteX80" fmla="*/ 4756 w 10000"/>
              <a:gd name="connsiteY80" fmla="*/ 9003 h 10000"/>
              <a:gd name="connsiteX81" fmla="*/ 4878 w 10000"/>
              <a:gd name="connsiteY81" fmla="*/ 9402 h 10000"/>
              <a:gd name="connsiteX82" fmla="*/ 4512 w 10000"/>
              <a:gd name="connsiteY82" fmla="*/ 9069 h 10000"/>
              <a:gd name="connsiteX83" fmla="*/ 4634 w 10000"/>
              <a:gd name="connsiteY83" fmla="*/ 9334 h 10000"/>
              <a:gd name="connsiteX84" fmla="*/ 4878 w 10000"/>
              <a:gd name="connsiteY84" fmla="*/ 9467 h 10000"/>
              <a:gd name="connsiteX85" fmla="*/ 5121 w 10000"/>
              <a:gd name="connsiteY85" fmla="*/ 9534 h 10000"/>
              <a:gd name="connsiteX86" fmla="*/ 5609 w 10000"/>
              <a:gd name="connsiteY86" fmla="*/ 9667 h 10000"/>
              <a:gd name="connsiteX87" fmla="*/ 4756 w 10000"/>
              <a:gd name="connsiteY87" fmla="*/ 9866 h 10000"/>
              <a:gd name="connsiteX88" fmla="*/ 4512 w 10000"/>
              <a:gd name="connsiteY88" fmla="*/ 10000 h 10000"/>
              <a:gd name="connsiteX89" fmla="*/ 4024 w 10000"/>
              <a:gd name="connsiteY89" fmla="*/ 9467 h 10000"/>
              <a:gd name="connsiteX90" fmla="*/ 3780 w 10000"/>
              <a:gd name="connsiteY90" fmla="*/ 9334 h 10000"/>
              <a:gd name="connsiteX91" fmla="*/ 3536 w 10000"/>
              <a:gd name="connsiteY91" fmla="*/ 9334 h 10000"/>
              <a:gd name="connsiteX92" fmla="*/ 3414 w 10000"/>
              <a:gd name="connsiteY92" fmla="*/ 9135 h 10000"/>
              <a:gd name="connsiteX93" fmla="*/ 3171 w 10000"/>
              <a:gd name="connsiteY93" fmla="*/ 9069 h 10000"/>
              <a:gd name="connsiteX94" fmla="*/ 3171 w 10000"/>
              <a:gd name="connsiteY94" fmla="*/ 8935 h 10000"/>
              <a:gd name="connsiteX95" fmla="*/ 2927 w 10000"/>
              <a:gd name="connsiteY95" fmla="*/ 8870 h 10000"/>
              <a:gd name="connsiteX96" fmla="*/ 2805 w 10000"/>
              <a:gd name="connsiteY96" fmla="*/ 8736 h 10000"/>
              <a:gd name="connsiteX97" fmla="*/ 2561 w 10000"/>
              <a:gd name="connsiteY97" fmla="*/ 8603 h 10000"/>
              <a:gd name="connsiteX98" fmla="*/ 2439 w 10000"/>
              <a:gd name="connsiteY98" fmla="*/ 8736 h 10000"/>
              <a:gd name="connsiteX99" fmla="*/ 2195 w 10000"/>
              <a:gd name="connsiteY99" fmla="*/ 8271 h 10000"/>
              <a:gd name="connsiteX100" fmla="*/ 2561 w 10000"/>
              <a:gd name="connsiteY100" fmla="*/ 7406 h 10000"/>
              <a:gd name="connsiteX101" fmla="*/ 2683 w 10000"/>
              <a:gd name="connsiteY101" fmla="*/ 7073 h 10000"/>
              <a:gd name="connsiteX102" fmla="*/ 2927 w 10000"/>
              <a:gd name="connsiteY102" fmla="*/ 6807 h 10000"/>
              <a:gd name="connsiteX103" fmla="*/ 3536 w 10000"/>
              <a:gd name="connsiteY103" fmla="*/ 6142 h 10000"/>
              <a:gd name="connsiteX104" fmla="*/ 3293 w 10000"/>
              <a:gd name="connsiteY104" fmla="*/ 5809 h 10000"/>
              <a:gd name="connsiteX105" fmla="*/ 3049 w 10000"/>
              <a:gd name="connsiteY105" fmla="*/ 5477 h 10000"/>
              <a:gd name="connsiteX106" fmla="*/ 2805 w 10000"/>
              <a:gd name="connsiteY106" fmla="*/ 5210 h 10000"/>
              <a:gd name="connsiteX107" fmla="*/ 2805 w 10000"/>
              <a:gd name="connsiteY107" fmla="*/ 4746 h 10000"/>
              <a:gd name="connsiteX108" fmla="*/ 1829 w 10000"/>
              <a:gd name="connsiteY108" fmla="*/ 4146 h 10000"/>
              <a:gd name="connsiteX109" fmla="*/ 1464 w 10000"/>
              <a:gd name="connsiteY109" fmla="*/ 3815 h 10000"/>
              <a:gd name="connsiteX110" fmla="*/ 1707 w 10000"/>
              <a:gd name="connsiteY110" fmla="*/ 3681 h 10000"/>
              <a:gd name="connsiteX111" fmla="*/ 1951 w 10000"/>
              <a:gd name="connsiteY111" fmla="*/ 3548 h 10000"/>
              <a:gd name="connsiteX112" fmla="*/ 1829 w 10000"/>
              <a:gd name="connsiteY112" fmla="*/ 3215 h 10000"/>
              <a:gd name="connsiteX113" fmla="*/ 2073 w 10000"/>
              <a:gd name="connsiteY113" fmla="*/ 3016 h 10000"/>
              <a:gd name="connsiteX114" fmla="*/ 2073 w 10000"/>
              <a:gd name="connsiteY114" fmla="*/ 2816 h 10000"/>
              <a:gd name="connsiteX115" fmla="*/ 1951 w 10000"/>
              <a:gd name="connsiteY115" fmla="*/ 2949 h 10000"/>
              <a:gd name="connsiteX116" fmla="*/ 1585 w 10000"/>
              <a:gd name="connsiteY116" fmla="*/ 2550 h 10000"/>
              <a:gd name="connsiteX117" fmla="*/ 1220 w 10000"/>
              <a:gd name="connsiteY117" fmla="*/ 2284 h 10000"/>
              <a:gd name="connsiteX118" fmla="*/ 609 w 10000"/>
              <a:gd name="connsiteY118" fmla="*/ 1952 h 10000"/>
              <a:gd name="connsiteX119" fmla="*/ 488 w 10000"/>
              <a:gd name="connsiteY119" fmla="*/ 1751 h 10000"/>
              <a:gd name="connsiteX120" fmla="*/ 365 w 10000"/>
              <a:gd name="connsiteY120" fmla="*/ 1552 h 10000"/>
              <a:gd name="connsiteX121" fmla="*/ 0 w 10000"/>
              <a:gd name="connsiteY121" fmla="*/ 1352 h 10000"/>
              <a:gd name="connsiteX122" fmla="*/ 0 w 10000"/>
              <a:gd name="connsiteY122" fmla="*/ 1352 h 10000"/>
              <a:gd name="connsiteX0" fmla="*/ 0 w 10000"/>
              <a:gd name="connsiteY0" fmla="*/ 1352 h 9866"/>
              <a:gd name="connsiteX1" fmla="*/ 488 w 10000"/>
              <a:gd name="connsiteY1" fmla="*/ 1352 h 9866"/>
              <a:gd name="connsiteX2" fmla="*/ 365 w 10000"/>
              <a:gd name="connsiteY2" fmla="*/ 1021 h 9866"/>
              <a:gd name="connsiteX3" fmla="*/ 488 w 10000"/>
              <a:gd name="connsiteY3" fmla="*/ 888 h 9866"/>
              <a:gd name="connsiteX4" fmla="*/ 365 w 10000"/>
              <a:gd name="connsiteY4" fmla="*/ 688 h 9866"/>
              <a:gd name="connsiteX5" fmla="*/ 609 w 10000"/>
              <a:gd name="connsiteY5" fmla="*/ 489 h 9866"/>
              <a:gd name="connsiteX6" fmla="*/ 1220 w 10000"/>
              <a:gd name="connsiteY6" fmla="*/ 554 h 9866"/>
              <a:gd name="connsiteX7" fmla="*/ 1464 w 10000"/>
              <a:gd name="connsiteY7" fmla="*/ 489 h 9866"/>
              <a:gd name="connsiteX8" fmla="*/ 1707 w 10000"/>
              <a:gd name="connsiteY8" fmla="*/ 421 h 9866"/>
              <a:gd name="connsiteX9" fmla="*/ 1829 w 10000"/>
              <a:gd name="connsiteY9" fmla="*/ 222 h 9866"/>
              <a:gd name="connsiteX10" fmla="*/ 2195 w 10000"/>
              <a:gd name="connsiteY10" fmla="*/ 90 h 9866"/>
              <a:gd name="connsiteX11" fmla="*/ 2805 w 10000"/>
              <a:gd name="connsiteY11" fmla="*/ 90 h 9866"/>
              <a:gd name="connsiteX12" fmla="*/ 3049 w 10000"/>
              <a:gd name="connsiteY12" fmla="*/ 22 h 9866"/>
              <a:gd name="connsiteX13" fmla="*/ 3414 w 10000"/>
              <a:gd name="connsiteY13" fmla="*/ 222 h 9866"/>
              <a:gd name="connsiteX14" fmla="*/ 3293 w 10000"/>
              <a:gd name="connsiteY14" fmla="*/ 421 h 9866"/>
              <a:gd name="connsiteX15" fmla="*/ 3414 w 10000"/>
              <a:gd name="connsiteY15" fmla="*/ 621 h 9866"/>
              <a:gd name="connsiteX16" fmla="*/ 3658 w 10000"/>
              <a:gd name="connsiteY16" fmla="*/ 688 h 9866"/>
              <a:gd name="connsiteX17" fmla="*/ 3780 w 10000"/>
              <a:gd name="connsiteY17" fmla="*/ 621 h 9866"/>
              <a:gd name="connsiteX18" fmla="*/ 3902 w 10000"/>
              <a:gd name="connsiteY18" fmla="*/ 621 h 9866"/>
              <a:gd name="connsiteX19" fmla="*/ 4146 w 10000"/>
              <a:gd name="connsiteY19" fmla="*/ 621 h 9866"/>
              <a:gd name="connsiteX20" fmla="*/ 4390 w 10000"/>
              <a:gd name="connsiteY20" fmla="*/ 1021 h 9866"/>
              <a:gd name="connsiteX21" fmla="*/ 4390 w 10000"/>
              <a:gd name="connsiteY21" fmla="*/ 1220 h 9866"/>
              <a:gd name="connsiteX22" fmla="*/ 4268 w 10000"/>
              <a:gd name="connsiteY22" fmla="*/ 1420 h 9866"/>
              <a:gd name="connsiteX23" fmla="*/ 4390 w 10000"/>
              <a:gd name="connsiteY23" fmla="*/ 1552 h 9866"/>
              <a:gd name="connsiteX24" fmla="*/ 4390 w 10000"/>
              <a:gd name="connsiteY24" fmla="*/ 1751 h 9866"/>
              <a:gd name="connsiteX25" fmla="*/ 4512 w 10000"/>
              <a:gd name="connsiteY25" fmla="*/ 2085 h 9866"/>
              <a:gd name="connsiteX26" fmla="*/ 5121 w 10000"/>
              <a:gd name="connsiteY26" fmla="*/ 1686 h 9866"/>
              <a:gd name="connsiteX27" fmla="*/ 5488 w 10000"/>
              <a:gd name="connsiteY27" fmla="*/ 1619 h 9866"/>
              <a:gd name="connsiteX28" fmla="*/ 5732 w 10000"/>
              <a:gd name="connsiteY28" fmla="*/ 1686 h 9866"/>
              <a:gd name="connsiteX29" fmla="*/ 6097 w 10000"/>
              <a:gd name="connsiteY29" fmla="*/ 1751 h 9866"/>
              <a:gd name="connsiteX30" fmla="*/ 6585 w 10000"/>
              <a:gd name="connsiteY30" fmla="*/ 1751 h 9866"/>
              <a:gd name="connsiteX31" fmla="*/ 6829 w 10000"/>
              <a:gd name="connsiteY31" fmla="*/ 1552 h 9866"/>
              <a:gd name="connsiteX32" fmla="*/ 7438 w 10000"/>
              <a:gd name="connsiteY32" fmla="*/ 1486 h 9866"/>
              <a:gd name="connsiteX33" fmla="*/ 8536 w 10000"/>
              <a:gd name="connsiteY33" fmla="*/ 2018 h 9866"/>
              <a:gd name="connsiteX34" fmla="*/ 8780 w 10000"/>
              <a:gd name="connsiteY34" fmla="*/ 2682 h 9866"/>
              <a:gd name="connsiteX35" fmla="*/ 9024 w 10000"/>
              <a:gd name="connsiteY35" fmla="*/ 2949 h 9866"/>
              <a:gd name="connsiteX36" fmla="*/ 9634 w 10000"/>
              <a:gd name="connsiteY36" fmla="*/ 3149 h 9866"/>
              <a:gd name="connsiteX37" fmla="*/ 9878 w 10000"/>
              <a:gd name="connsiteY37" fmla="*/ 3348 h 9866"/>
              <a:gd name="connsiteX38" fmla="*/ 9878 w 10000"/>
              <a:gd name="connsiteY38" fmla="*/ 3615 h 9866"/>
              <a:gd name="connsiteX39" fmla="*/ 9878 w 10000"/>
              <a:gd name="connsiteY39" fmla="*/ 3815 h 9866"/>
              <a:gd name="connsiteX40" fmla="*/ 10000 w 10000"/>
              <a:gd name="connsiteY40" fmla="*/ 3947 h 9866"/>
              <a:gd name="connsiteX41" fmla="*/ 9756 w 10000"/>
              <a:gd name="connsiteY41" fmla="*/ 4279 h 9866"/>
              <a:gd name="connsiteX42" fmla="*/ 9390 w 10000"/>
              <a:gd name="connsiteY42" fmla="*/ 4346 h 9866"/>
              <a:gd name="connsiteX43" fmla="*/ 8658 w 10000"/>
              <a:gd name="connsiteY43" fmla="*/ 4346 h 9866"/>
              <a:gd name="connsiteX44" fmla="*/ 8170 w 10000"/>
              <a:gd name="connsiteY44" fmla="*/ 4346 h 9866"/>
              <a:gd name="connsiteX45" fmla="*/ 7926 w 10000"/>
              <a:gd name="connsiteY45" fmla="*/ 4279 h 9866"/>
              <a:gd name="connsiteX46" fmla="*/ 7317 w 10000"/>
              <a:gd name="connsiteY46" fmla="*/ 4346 h 9866"/>
              <a:gd name="connsiteX47" fmla="*/ 6950 w 10000"/>
              <a:gd name="connsiteY47" fmla="*/ 4678 h 9866"/>
              <a:gd name="connsiteX48" fmla="*/ 6707 w 10000"/>
              <a:gd name="connsiteY48" fmla="*/ 4878 h 9866"/>
              <a:gd name="connsiteX49" fmla="*/ 6464 w 10000"/>
              <a:gd name="connsiteY49" fmla="*/ 4878 h 9866"/>
              <a:gd name="connsiteX50" fmla="*/ 6585 w 10000"/>
              <a:gd name="connsiteY50" fmla="*/ 5278 h 9866"/>
              <a:gd name="connsiteX51" fmla="*/ 6950 w 10000"/>
              <a:gd name="connsiteY51" fmla="*/ 5609 h 9866"/>
              <a:gd name="connsiteX52" fmla="*/ 7073 w 10000"/>
              <a:gd name="connsiteY52" fmla="*/ 5876 h 9866"/>
              <a:gd name="connsiteX53" fmla="*/ 7317 w 10000"/>
              <a:gd name="connsiteY53" fmla="*/ 6275 h 9866"/>
              <a:gd name="connsiteX54" fmla="*/ 7194 w 10000"/>
              <a:gd name="connsiteY54" fmla="*/ 6142 h 9866"/>
              <a:gd name="connsiteX55" fmla="*/ 6829 w 10000"/>
              <a:gd name="connsiteY55" fmla="*/ 5876 h 9866"/>
              <a:gd name="connsiteX56" fmla="*/ 6829 w 10000"/>
              <a:gd name="connsiteY56" fmla="*/ 6008 h 9866"/>
              <a:gd name="connsiteX57" fmla="*/ 6585 w 10000"/>
              <a:gd name="connsiteY57" fmla="*/ 5743 h 9866"/>
              <a:gd name="connsiteX58" fmla="*/ 6464 w 10000"/>
              <a:gd name="connsiteY58" fmla="*/ 5743 h 9866"/>
              <a:gd name="connsiteX59" fmla="*/ 6097 w 10000"/>
              <a:gd name="connsiteY59" fmla="*/ 5609 h 9866"/>
              <a:gd name="connsiteX60" fmla="*/ 5732 w 10000"/>
              <a:gd name="connsiteY60" fmla="*/ 5544 h 9866"/>
              <a:gd name="connsiteX61" fmla="*/ 5488 w 10000"/>
              <a:gd name="connsiteY61" fmla="*/ 5609 h 9866"/>
              <a:gd name="connsiteX62" fmla="*/ 5000 w 10000"/>
              <a:gd name="connsiteY62" fmla="*/ 5544 h 9866"/>
              <a:gd name="connsiteX63" fmla="*/ 4878 w 10000"/>
              <a:gd name="connsiteY63" fmla="*/ 5344 h 9866"/>
              <a:gd name="connsiteX64" fmla="*/ 4878 w 10000"/>
              <a:gd name="connsiteY64" fmla="*/ 5145 h 9866"/>
              <a:gd name="connsiteX65" fmla="*/ 4878 w 10000"/>
              <a:gd name="connsiteY65" fmla="*/ 4945 h 9866"/>
              <a:gd name="connsiteX66" fmla="*/ 4390 w 10000"/>
              <a:gd name="connsiteY66" fmla="*/ 4878 h 9866"/>
              <a:gd name="connsiteX67" fmla="*/ 3780 w 10000"/>
              <a:gd name="connsiteY67" fmla="*/ 5145 h 9866"/>
              <a:gd name="connsiteX68" fmla="*/ 3780 w 10000"/>
              <a:gd name="connsiteY68" fmla="*/ 5477 h 9866"/>
              <a:gd name="connsiteX69" fmla="*/ 3902 w 10000"/>
              <a:gd name="connsiteY69" fmla="*/ 5876 h 9866"/>
              <a:gd name="connsiteX70" fmla="*/ 3780 w 10000"/>
              <a:gd name="connsiteY70" fmla="*/ 6076 h 9866"/>
              <a:gd name="connsiteX71" fmla="*/ 3658 w 10000"/>
              <a:gd name="connsiteY71" fmla="*/ 6209 h 9866"/>
              <a:gd name="connsiteX72" fmla="*/ 3414 w 10000"/>
              <a:gd name="connsiteY72" fmla="*/ 6608 h 9866"/>
              <a:gd name="connsiteX73" fmla="*/ 3293 w 10000"/>
              <a:gd name="connsiteY73" fmla="*/ 7007 h 9866"/>
              <a:gd name="connsiteX74" fmla="*/ 3171 w 10000"/>
              <a:gd name="connsiteY74" fmla="*/ 7206 h 9866"/>
              <a:gd name="connsiteX75" fmla="*/ 3293 w 10000"/>
              <a:gd name="connsiteY75" fmla="*/ 7738 h 9866"/>
              <a:gd name="connsiteX76" fmla="*/ 3293 w 10000"/>
              <a:gd name="connsiteY76" fmla="*/ 7938 h 9866"/>
              <a:gd name="connsiteX77" fmla="*/ 3658 w 10000"/>
              <a:gd name="connsiteY77" fmla="*/ 8004 h 9866"/>
              <a:gd name="connsiteX78" fmla="*/ 4146 w 10000"/>
              <a:gd name="connsiteY78" fmla="*/ 8137 h 9866"/>
              <a:gd name="connsiteX79" fmla="*/ 4512 w 10000"/>
              <a:gd name="connsiteY79" fmla="*/ 8536 h 9866"/>
              <a:gd name="connsiteX80" fmla="*/ 4756 w 10000"/>
              <a:gd name="connsiteY80" fmla="*/ 9003 h 9866"/>
              <a:gd name="connsiteX81" fmla="*/ 4878 w 10000"/>
              <a:gd name="connsiteY81" fmla="*/ 9402 h 9866"/>
              <a:gd name="connsiteX82" fmla="*/ 4512 w 10000"/>
              <a:gd name="connsiteY82" fmla="*/ 9069 h 9866"/>
              <a:gd name="connsiteX83" fmla="*/ 4634 w 10000"/>
              <a:gd name="connsiteY83" fmla="*/ 9334 h 9866"/>
              <a:gd name="connsiteX84" fmla="*/ 4878 w 10000"/>
              <a:gd name="connsiteY84" fmla="*/ 9467 h 9866"/>
              <a:gd name="connsiteX85" fmla="*/ 5121 w 10000"/>
              <a:gd name="connsiteY85" fmla="*/ 9534 h 9866"/>
              <a:gd name="connsiteX86" fmla="*/ 5609 w 10000"/>
              <a:gd name="connsiteY86" fmla="*/ 9667 h 9866"/>
              <a:gd name="connsiteX87" fmla="*/ 4756 w 10000"/>
              <a:gd name="connsiteY87" fmla="*/ 9866 h 9866"/>
              <a:gd name="connsiteX88" fmla="*/ 4024 w 10000"/>
              <a:gd name="connsiteY88" fmla="*/ 9467 h 9866"/>
              <a:gd name="connsiteX89" fmla="*/ 3780 w 10000"/>
              <a:gd name="connsiteY89" fmla="*/ 9334 h 9866"/>
              <a:gd name="connsiteX90" fmla="*/ 3536 w 10000"/>
              <a:gd name="connsiteY90" fmla="*/ 9334 h 9866"/>
              <a:gd name="connsiteX91" fmla="*/ 3414 w 10000"/>
              <a:gd name="connsiteY91" fmla="*/ 9135 h 9866"/>
              <a:gd name="connsiteX92" fmla="*/ 3171 w 10000"/>
              <a:gd name="connsiteY92" fmla="*/ 9069 h 9866"/>
              <a:gd name="connsiteX93" fmla="*/ 3171 w 10000"/>
              <a:gd name="connsiteY93" fmla="*/ 8935 h 9866"/>
              <a:gd name="connsiteX94" fmla="*/ 2927 w 10000"/>
              <a:gd name="connsiteY94" fmla="*/ 8870 h 9866"/>
              <a:gd name="connsiteX95" fmla="*/ 2805 w 10000"/>
              <a:gd name="connsiteY95" fmla="*/ 8736 h 9866"/>
              <a:gd name="connsiteX96" fmla="*/ 2561 w 10000"/>
              <a:gd name="connsiteY96" fmla="*/ 8603 h 9866"/>
              <a:gd name="connsiteX97" fmla="*/ 2439 w 10000"/>
              <a:gd name="connsiteY97" fmla="*/ 8736 h 9866"/>
              <a:gd name="connsiteX98" fmla="*/ 2195 w 10000"/>
              <a:gd name="connsiteY98" fmla="*/ 8271 h 9866"/>
              <a:gd name="connsiteX99" fmla="*/ 2561 w 10000"/>
              <a:gd name="connsiteY99" fmla="*/ 7406 h 9866"/>
              <a:gd name="connsiteX100" fmla="*/ 2683 w 10000"/>
              <a:gd name="connsiteY100" fmla="*/ 7073 h 9866"/>
              <a:gd name="connsiteX101" fmla="*/ 2927 w 10000"/>
              <a:gd name="connsiteY101" fmla="*/ 6807 h 9866"/>
              <a:gd name="connsiteX102" fmla="*/ 3536 w 10000"/>
              <a:gd name="connsiteY102" fmla="*/ 6142 h 9866"/>
              <a:gd name="connsiteX103" fmla="*/ 3293 w 10000"/>
              <a:gd name="connsiteY103" fmla="*/ 5809 h 9866"/>
              <a:gd name="connsiteX104" fmla="*/ 3049 w 10000"/>
              <a:gd name="connsiteY104" fmla="*/ 5477 h 9866"/>
              <a:gd name="connsiteX105" fmla="*/ 2805 w 10000"/>
              <a:gd name="connsiteY105" fmla="*/ 5210 h 9866"/>
              <a:gd name="connsiteX106" fmla="*/ 2805 w 10000"/>
              <a:gd name="connsiteY106" fmla="*/ 4746 h 9866"/>
              <a:gd name="connsiteX107" fmla="*/ 1829 w 10000"/>
              <a:gd name="connsiteY107" fmla="*/ 4146 h 9866"/>
              <a:gd name="connsiteX108" fmla="*/ 1464 w 10000"/>
              <a:gd name="connsiteY108" fmla="*/ 3815 h 9866"/>
              <a:gd name="connsiteX109" fmla="*/ 1707 w 10000"/>
              <a:gd name="connsiteY109" fmla="*/ 3681 h 9866"/>
              <a:gd name="connsiteX110" fmla="*/ 1951 w 10000"/>
              <a:gd name="connsiteY110" fmla="*/ 3548 h 9866"/>
              <a:gd name="connsiteX111" fmla="*/ 1829 w 10000"/>
              <a:gd name="connsiteY111" fmla="*/ 3215 h 9866"/>
              <a:gd name="connsiteX112" fmla="*/ 2073 w 10000"/>
              <a:gd name="connsiteY112" fmla="*/ 3016 h 9866"/>
              <a:gd name="connsiteX113" fmla="*/ 2073 w 10000"/>
              <a:gd name="connsiteY113" fmla="*/ 2816 h 9866"/>
              <a:gd name="connsiteX114" fmla="*/ 1951 w 10000"/>
              <a:gd name="connsiteY114" fmla="*/ 2949 h 9866"/>
              <a:gd name="connsiteX115" fmla="*/ 1585 w 10000"/>
              <a:gd name="connsiteY115" fmla="*/ 2550 h 9866"/>
              <a:gd name="connsiteX116" fmla="*/ 1220 w 10000"/>
              <a:gd name="connsiteY116" fmla="*/ 2284 h 9866"/>
              <a:gd name="connsiteX117" fmla="*/ 609 w 10000"/>
              <a:gd name="connsiteY117" fmla="*/ 1952 h 9866"/>
              <a:gd name="connsiteX118" fmla="*/ 488 w 10000"/>
              <a:gd name="connsiteY118" fmla="*/ 1751 h 9866"/>
              <a:gd name="connsiteX119" fmla="*/ 365 w 10000"/>
              <a:gd name="connsiteY119" fmla="*/ 1552 h 9866"/>
              <a:gd name="connsiteX120" fmla="*/ 0 w 10000"/>
              <a:gd name="connsiteY120" fmla="*/ 1352 h 9866"/>
              <a:gd name="connsiteX121" fmla="*/ 0 w 10000"/>
              <a:gd name="connsiteY121" fmla="*/ 1352 h 9866"/>
              <a:gd name="connsiteX0" fmla="*/ 0 w 10000"/>
              <a:gd name="connsiteY0" fmla="*/ 1370 h 10000"/>
              <a:gd name="connsiteX1" fmla="*/ 488 w 10000"/>
              <a:gd name="connsiteY1" fmla="*/ 1370 h 10000"/>
              <a:gd name="connsiteX2" fmla="*/ 365 w 10000"/>
              <a:gd name="connsiteY2" fmla="*/ 1035 h 10000"/>
              <a:gd name="connsiteX3" fmla="*/ 488 w 10000"/>
              <a:gd name="connsiteY3" fmla="*/ 900 h 10000"/>
              <a:gd name="connsiteX4" fmla="*/ 365 w 10000"/>
              <a:gd name="connsiteY4" fmla="*/ 697 h 10000"/>
              <a:gd name="connsiteX5" fmla="*/ 609 w 10000"/>
              <a:gd name="connsiteY5" fmla="*/ 496 h 10000"/>
              <a:gd name="connsiteX6" fmla="*/ 1220 w 10000"/>
              <a:gd name="connsiteY6" fmla="*/ 562 h 10000"/>
              <a:gd name="connsiteX7" fmla="*/ 1464 w 10000"/>
              <a:gd name="connsiteY7" fmla="*/ 496 h 10000"/>
              <a:gd name="connsiteX8" fmla="*/ 1707 w 10000"/>
              <a:gd name="connsiteY8" fmla="*/ 427 h 10000"/>
              <a:gd name="connsiteX9" fmla="*/ 1829 w 10000"/>
              <a:gd name="connsiteY9" fmla="*/ 225 h 10000"/>
              <a:gd name="connsiteX10" fmla="*/ 2195 w 10000"/>
              <a:gd name="connsiteY10" fmla="*/ 91 h 10000"/>
              <a:gd name="connsiteX11" fmla="*/ 2805 w 10000"/>
              <a:gd name="connsiteY11" fmla="*/ 91 h 10000"/>
              <a:gd name="connsiteX12" fmla="*/ 3049 w 10000"/>
              <a:gd name="connsiteY12" fmla="*/ 22 h 10000"/>
              <a:gd name="connsiteX13" fmla="*/ 3414 w 10000"/>
              <a:gd name="connsiteY13" fmla="*/ 225 h 10000"/>
              <a:gd name="connsiteX14" fmla="*/ 3293 w 10000"/>
              <a:gd name="connsiteY14" fmla="*/ 427 h 10000"/>
              <a:gd name="connsiteX15" fmla="*/ 3414 w 10000"/>
              <a:gd name="connsiteY15" fmla="*/ 629 h 10000"/>
              <a:gd name="connsiteX16" fmla="*/ 3658 w 10000"/>
              <a:gd name="connsiteY16" fmla="*/ 697 h 10000"/>
              <a:gd name="connsiteX17" fmla="*/ 3780 w 10000"/>
              <a:gd name="connsiteY17" fmla="*/ 629 h 10000"/>
              <a:gd name="connsiteX18" fmla="*/ 3902 w 10000"/>
              <a:gd name="connsiteY18" fmla="*/ 629 h 10000"/>
              <a:gd name="connsiteX19" fmla="*/ 4146 w 10000"/>
              <a:gd name="connsiteY19" fmla="*/ 629 h 10000"/>
              <a:gd name="connsiteX20" fmla="*/ 4390 w 10000"/>
              <a:gd name="connsiteY20" fmla="*/ 1035 h 10000"/>
              <a:gd name="connsiteX21" fmla="*/ 4390 w 10000"/>
              <a:gd name="connsiteY21" fmla="*/ 1237 h 10000"/>
              <a:gd name="connsiteX22" fmla="*/ 4268 w 10000"/>
              <a:gd name="connsiteY22" fmla="*/ 1439 h 10000"/>
              <a:gd name="connsiteX23" fmla="*/ 4390 w 10000"/>
              <a:gd name="connsiteY23" fmla="*/ 1573 h 10000"/>
              <a:gd name="connsiteX24" fmla="*/ 4390 w 10000"/>
              <a:gd name="connsiteY24" fmla="*/ 1775 h 10000"/>
              <a:gd name="connsiteX25" fmla="*/ 4512 w 10000"/>
              <a:gd name="connsiteY25" fmla="*/ 2113 h 10000"/>
              <a:gd name="connsiteX26" fmla="*/ 5121 w 10000"/>
              <a:gd name="connsiteY26" fmla="*/ 1709 h 10000"/>
              <a:gd name="connsiteX27" fmla="*/ 5488 w 10000"/>
              <a:gd name="connsiteY27" fmla="*/ 1641 h 10000"/>
              <a:gd name="connsiteX28" fmla="*/ 5732 w 10000"/>
              <a:gd name="connsiteY28" fmla="*/ 1709 h 10000"/>
              <a:gd name="connsiteX29" fmla="*/ 6097 w 10000"/>
              <a:gd name="connsiteY29" fmla="*/ 1775 h 10000"/>
              <a:gd name="connsiteX30" fmla="*/ 6585 w 10000"/>
              <a:gd name="connsiteY30" fmla="*/ 1775 h 10000"/>
              <a:gd name="connsiteX31" fmla="*/ 6829 w 10000"/>
              <a:gd name="connsiteY31" fmla="*/ 1573 h 10000"/>
              <a:gd name="connsiteX32" fmla="*/ 7438 w 10000"/>
              <a:gd name="connsiteY32" fmla="*/ 1506 h 10000"/>
              <a:gd name="connsiteX33" fmla="*/ 8536 w 10000"/>
              <a:gd name="connsiteY33" fmla="*/ 2045 h 10000"/>
              <a:gd name="connsiteX34" fmla="*/ 8780 w 10000"/>
              <a:gd name="connsiteY34" fmla="*/ 2718 h 10000"/>
              <a:gd name="connsiteX35" fmla="*/ 9024 w 10000"/>
              <a:gd name="connsiteY35" fmla="*/ 2989 h 10000"/>
              <a:gd name="connsiteX36" fmla="*/ 9634 w 10000"/>
              <a:gd name="connsiteY36" fmla="*/ 3192 h 10000"/>
              <a:gd name="connsiteX37" fmla="*/ 9878 w 10000"/>
              <a:gd name="connsiteY37" fmla="*/ 3393 h 10000"/>
              <a:gd name="connsiteX38" fmla="*/ 9878 w 10000"/>
              <a:gd name="connsiteY38" fmla="*/ 3664 h 10000"/>
              <a:gd name="connsiteX39" fmla="*/ 9878 w 10000"/>
              <a:gd name="connsiteY39" fmla="*/ 3867 h 10000"/>
              <a:gd name="connsiteX40" fmla="*/ 10000 w 10000"/>
              <a:gd name="connsiteY40" fmla="*/ 4001 h 10000"/>
              <a:gd name="connsiteX41" fmla="*/ 9756 w 10000"/>
              <a:gd name="connsiteY41" fmla="*/ 4337 h 10000"/>
              <a:gd name="connsiteX42" fmla="*/ 9390 w 10000"/>
              <a:gd name="connsiteY42" fmla="*/ 4405 h 10000"/>
              <a:gd name="connsiteX43" fmla="*/ 8658 w 10000"/>
              <a:gd name="connsiteY43" fmla="*/ 4405 h 10000"/>
              <a:gd name="connsiteX44" fmla="*/ 8170 w 10000"/>
              <a:gd name="connsiteY44" fmla="*/ 4405 h 10000"/>
              <a:gd name="connsiteX45" fmla="*/ 7926 w 10000"/>
              <a:gd name="connsiteY45" fmla="*/ 4337 h 10000"/>
              <a:gd name="connsiteX46" fmla="*/ 7317 w 10000"/>
              <a:gd name="connsiteY46" fmla="*/ 4405 h 10000"/>
              <a:gd name="connsiteX47" fmla="*/ 6950 w 10000"/>
              <a:gd name="connsiteY47" fmla="*/ 4742 h 10000"/>
              <a:gd name="connsiteX48" fmla="*/ 6707 w 10000"/>
              <a:gd name="connsiteY48" fmla="*/ 4944 h 10000"/>
              <a:gd name="connsiteX49" fmla="*/ 6464 w 10000"/>
              <a:gd name="connsiteY49" fmla="*/ 4944 h 10000"/>
              <a:gd name="connsiteX50" fmla="*/ 6585 w 10000"/>
              <a:gd name="connsiteY50" fmla="*/ 5350 h 10000"/>
              <a:gd name="connsiteX51" fmla="*/ 6950 w 10000"/>
              <a:gd name="connsiteY51" fmla="*/ 5685 h 10000"/>
              <a:gd name="connsiteX52" fmla="*/ 7073 w 10000"/>
              <a:gd name="connsiteY52" fmla="*/ 5956 h 10000"/>
              <a:gd name="connsiteX53" fmla="*/ 7317 w 10000"/>
              <a:gd name="connsiteY53" fmla="*/ 6360 h 10000"/>
              <a:gd name="connsiteX54" fmla="*/ 7194 w 10000"/>
              <a:gd name="connsiteY54" fmla="*/ 6225 h 10000"/>
              <a:gd name="connsiteX55" fmla="*/ 6829 w 10000"/>
              <a:gd name="connsiteY55" fmla="*/ 5956 h 10000"/>
              <a:gd name="connsiteX56" fmla="*/ 6829 w 10000"/>
              <a:gd name="connsiteY56" fmla="*/ 6090 h 10000"/>
              <a:gd name="connsiteX57" fmla="*/ 6585 w 10000"/>
              <a:gd name="connsiteY57" fmla="*/ 5821 h 10000"/>
              <a:gd name="connsiteX58" fmla="*/ 6464 w 10000"/>
              <a:gd name="connsiteY58" fmla="*/ 5821 h 10000"/>
              <a:gd name="connsiteX59" fmla="*/ 6097 w 10000"/>
              <a:gd name="connsiteY59" fmla="*/ 5685 h 10000"/>
              <a:gd name="connsiteX60" fmla="*/ 5732 w 10000"/>
              <a:gd name="connsiteY60" fmla="*/ 5619 h 10000"/>
              <a:gd name="connsiteX61" fmla="*/ 5488 w 10000"/>
              <a:gd name="connsiteY61" fmla="*/ 5685 h 10000"/>
              <a:gd name="connsiteX62" fmla="*/ 5000 w 10000"/>
              <a:gd name="connsiteY62" fmla="*/ 5619 h 10000"/>
              <a:gd name="connsiteX63" fmla="*/ 4878 w 10000"/>
              <a:gd name="connsiteY63" fmla="*/ 5417 h 10000"/>
              <a:gd name="connsiteX64" fmla="*/ 4878 w 10000"/>
              <a:gd name="connsiteY64" fmla="*/ 5215 h 10000"/>
              <a:gd name="connsiteX65" fmla="*/ 4878 w 10000"/>
              <a:gd name="connsiteY65" fmla="*/ 5012 h 10000"/>
              <a:gd name="connsiteX66" fmla="*/ 4390 w 10000"/>
              <a:gd name="connsiteY66" fmla="*/ 4944 h 10000"/>
              <a:gd name="connsiteX67" fmla="*/ 3780 w 10000"/>
              <a:gd name="connsiteY67" fmla="*/ 5215 h 10000"/>
              <a:gd name="connsiteX68" fmla="*/ 3780 w 10000"/>
              <a:gd name="connsiteY68" fmla="*/ 5551 h 10000"/>
              <a:gd name="connsiteX69" fmla="*/ 3902 w 10000"/>
              <a:gd name="connsiteY69" fmla="*/ 5956 h 10000"/>
              <a:gd name="connsiteX70" fmla="*/ 3780 w 10000"/>
              <a:gd name="connsiteY70" fmla="*/ 6159 h 10000"/>
              <a:gd name="connsiteX71" fmla="*/ 3658 w 10000"/>
              <a:gd name="connsiteY71" fmla="*/ 6293 h 10000"/>
              <a:gd name="connsiteX72" fmla="*/ 3414 w 10000"/>
              <a:gd name="connsiteY72" fmla="*/ 6698 h 10000"/>
              <a:gd name="connsiteX73" fmla="*/ 3293 w 10000"/>
              <a:gd name="connsiteY73" fmla="*/ 7102 h 10000"/>
              <a:gd name="connsiteX74" fmla="*/ 3171 w 10000"/>
              <a:gd name="connsiteY74" fmla="*/ 7304 h 10000"/>
              <a:gd name="connsiteX75" fmla="*/ 3293 w 10000"/>
              <a:gd name="connsiteY75" fmla="*/ 7843 h 10000"/>
              <a:gd name="connsiteX76" fmla="*/ 3293 w 10000"/>
              <a:gd name="connsiteY76" fmla="*/ 8046 h 10000"/>
              <a:gd name="connsiteX77" fmla="*/ 3658 w 10000"/>
              <a:gd name="connsiteY77" fmla="*/ 8113 h 10000"/>
              <a:gd name="connsiteX78" fmla="*/ 4146 w 10000"/>
              <a:gd name="connsiteY78" fmla="*/ 8248 h 10000"/>
              <a:gd name="connsiteX79" fmla="*/ 4512 w 10000"/>
              <a:gd name="connsiteY79" fmla="*/ 8652 h 10000"/>
              <a:gd name="connsiteX80" fmla="*/ 4756 w 10000"/>
              <a:gd name="connsiteY80" fmla="*/ 9125 h 10000"/>
              <a:gd name="connsiteX81" fmla="*/ 4878 w 10000"/>
              <a:gd name="connsiteY81" fmla="*/ 9530 h 10000"/>
              <a:gd name="connsiteX82" fmla="*/ 4512 w 10000"/>
              <a:gd name="connsiteY82" fmla="*/ 9192 h 10000"/>
              <a:gd name="connsiteX83" fmla="*/ 4634 w 10000"/>
              <a:gd name="connsiteY83" fmla="*/ 9461 h 10000"/>
              <a:gd name="connsiteX84" fmla="*/ 4878 w 10000"/>
              <a:gd name="connsiteY84" fmla="*/ 9596 h 10000"/>
              <a:gd name="connsiteX85" fmla="*/ 5121 w 10000"/>
              <a:gd name="connsiteY85" fmla="*/ 9663 h 10000"/>
              <a:gd name="connsiteX86" fmla="*/ 4756 w 10000"/>
              <a:gd name="connsiteY86" fmla="*/ 10000 h 10000"/>
              <a:gd name="connsiteX87" fmla="*/ 4024 w 10000"/>
              <a:gd name="connsiteY87" fmla="*/ 9596 h 10000"/>
              <a:gd name="connsiteX88" fmla="*/ 3780 w 10000"/>
              <a:gd name="connsiteY88" fmla="*/ 9461 h 10000"/>
              <a:gd name="connsiteX89" fmla="*/ 3536 w 10000"/>
              <a:gd name="connsiteY89" fmla="*/ 9461 h 10000"/>
              <a:gd name="connsiteX90" fmla="*/ 3414 w 10000"/>
              <a:gd name="connsiteY90" fmla="*/ 9259 h 10000"/>
              <a:gd name="connsiteX91" fmla="*/ 3171 w 10000"/>
              <a:gd name="connsiteY91" fmla="*/ 9192 h 10000"/>
              <a:gd name="connsiteX92" fmla="*/ 3171 w 10000"/>
              <a:gd name="connsiteY92" fmla="*/ 9056 h 10000"/>
              <a:gd name="connsiteX93" fmla="*/ 2927 w 10000"/>
              <a:gd name="connsiteY93" fmla="*/ 8990 h 10000"/>
              <a:gd name="connsiteX94" fmla="*/ 2805 w 10000"/>
              <a:gd name="connsiteY94" fmla="*/ 8855 h 10000"/>
              <a:gd name="connsiteX95" fmla="*/ 2561 w 10000"/>
              <a:gd name="connsiteY95" fmla="*/ 8720 h 10000"/>
              <a:gd name="connsiteX96" fmla="*/ 2439 w 10000"/>
              <a:gd name="connsiteY96" fmla="*/ 8855 h 10000"/>
              <a:gd name="connsiteX97" fmla="*/ 2195 w 10000"/>
              <a:gd name="connsiteY97" fmla="*/ 8383 h 10000"/>
              <a:gd name="connsiteX98" fmla="*/ 2561 w 10000"/>
              <a:gd name="connsiteY98" fmla="*/ 7507 h 10000"/>
              <a:gd name="connsiteX99" fmla="*/ 2683 w 10000"/>
              <a:gd name="connsiteY99" fmla="*/ 7169 h 10000"/>
              <a:gd name="connsiteX100" fmla="*/ 2927 w 10000"/>
              <a:gd name="connsiteY100" fmla="*/ 6899 h 10000"/>
              <a:gd name="connsiteX101" fmla="*/ 3536 w 10000"/>
              <a:gd name="connsiteY101" fmla="*/ 6225 h 10000"/>
              <a:gd name="connsiteX102" fmla="*/ 3293 w 10000"/>
              <a:gd name="connsiteY102" fmla="*/ 5888 h 10000"/>
              <a:gd name="connsiteX103" fmla="*/ 3049 w 10000"/>
              <a:gd name="connsiteY103" fmla="*/ 5551 h 10000"/>
              <a:gd name="connsiteX104" fmla="*/ 2805 w 10000"/>
              <a:gd name="connsiteY104" fmla="*/ 5281 h 10000"/>
              <a:gd name="connsiteX105" fmla="*/ 2805 w 10000"/>
              <a:gd name="connsiteY105" fmla="*/ 4810 h 10000"/>
              <a:gd name="connsiteX106" fmla="*/ 1829 w 10000"/>
              <a:gd name="connsiteY106" fmla="*/ 4202 h 10000"/>
              <a:gd name="connsiteX107" fmla="*/ 1464 w 10000"/>
              <a:gd name="connsiteY107" fmla="*/ 3867 h 10000"/>
              <a:gd name="connsiteX108" fmla="*/ 1707 w 10000"/>
              <a:gd name="connsiteY108" fmla="*/ 3731 h 10000"/>
              <a:gd name="connsiteX109" fmla="*/ 1951 w 10000"/>
              <a:gd name="connsiteY109" fmla="*/ 3596 h 10000"/>
              <a:gd name="connsiteX110" fmla="*/ 1829 w 10000"/>
              <a:gd name="connsiteY110" fmla="*/ 3259 h 10000"/>
              <a:gd name="connsiteX111" fmla="*/ 2073 w 10000"/>
              <a:gd name="connsiteY111" fmla="*/ 3057 h 10000"/>
              <a:gd name="connsiteX112" fmla="*/ 2073 w 10000"/>
              <a:gd name="connsiteY112" fmla="*/ 2854 h 10000"/>
              <a:gd name="connsiteX113" fmla="*/ 1951 w 10000"/>
              <a:gd name="connsiteY113" fmla="*/ 2989 h 10000"/>
              <a:gd name="connsiteX114" fmla="*/ 1585 w 10000"/>
              <a:gd name="connsiteY114" fmla="*/ 2585 h 10000"/>
              <a:gd name="connsiteX115" fmla="*/ 1220 w 10000"/>
              <a:gd name="connsiteY115" fmla="*/ 2315 h 10000"/>
              <a:gd name="connsiteX116" fmla="*/ 609 w 10000"/>
              <a:gd name="connsiteY116" fmla="*/ 1979 h 10000"/>
              <a:gd name="connsiteX117" fmla="*/ 488 w 10000"/>
              <a:gd name="connsiteY117" fmla="*/ 1775 h 10000"/>
              <a:gd name="connsiteX118" fmla="*/ 365 w 10000"/>
              <a:gd name="connsiteY118" fmla="*/ 1573 h 10000"/>
              <a:gd name="connsiteX119" fmla="*/ 0 w 10000"/>
              <a:gd name="connsiteY119" fmla="*/ 1370 h 10000"/>
              <a:gd name="connsiteX120" fmla="*/ 0 w 10000"/>
              <a:gd name="connsiteY120" fmla="*/ 1370 h 10000"/>
              <a:gd name="connsiteX0" fmla="*/ 0 w 10000"/>
              <a:gd name="connsiteY0" fmla="*/ 1370 h 9663"/>
              <a:gd name="connsiteX1" fmla="*/ 488 w 10000"/>
              <a:gd name="connsiteY1" fmla="*/ 1370 h 9663"/>
              <a:gd name="connsiteX2" fmla="*/ 365 w 10000"/>
              <a:gd name="connsiteY2" fmla="*/ 1035 h 9663"/>
              <a:gd name="connsiteX3" fmla="*/ 488 w 10000"/>
              <a:gd name="connsiteY3" fmla="*/ 900 h 9663"/>
              <a:gd name="connsiteX4" fmla="*/ 365 w 10000"/>
              <a:gd name="connsiteY4" fmla="*/ 697 h 9663"/>
              <a:gd name="connsiteX5" fmla="*/ 609 w 10000"/>
              <a:gd name="connsiteY5" fmla="*/ 496 h 9663"/>
              <a:gd name="connsiteX6" fmla="*/ 1220 w 10000"/>
              <a:gd name="connsiteY6" fmla="*/ 562 h 9663"/>
              <a:gd name="connsiteX7" fmla="*/ 1464 w 10000"/>
              <a:gd name="connsiteY7" fmla="*/ 496 h 9663"/>
              <a:gd name="connsiteX8" fmla="*/ 1707 w 10000"/>
              <a:gd name="connsiteY8" fmla="*/ 427 h 9663"/>
              <a:gd name="connsiteX9" fmla="*/ 1829 w 10000"/>
              <a:gd name="connsiteY9" fmla="*/ 225 h 9663"/>
              <a:gd name="connsiteX10" fmla="*/ 2195 w 10000"/>
              <a:gd name="connsiteY10" fmla="*/ 91 h 9663"/>
              <a:gd name="connsiteX11" fmla="*/ 2805 w 10000"/>
              <a:gd name="connsiteY11" fmla="*/ 91 h 9663"/>
              <a:gd name="connsiteX12" fmla="*/ 3049 w 10000"/>
              <a:gd name="connsiteY12" fmla="*/ 22 h 9663"/>
              <a:gd name="connsiteX13" fmla="*/ 3414 w 10000"/>
              <a:gd name="connsiteY13" fmla="*/ 225 h 9663"/>
              <a:gd name="connsiteX14" fmla="*/ 3293 w 10000"/>
              <a:gd name="connsiteY14" fmla="*/ 427 h 9663"/>
              <a:gd name="connsiteX15" fmla="*/ 3414 w 10000"/>
              <a:gd name="connsiteY15" fmla="*/ 629 h 9663"/>
              <a:gd name="connsiteX16" fmla="*/ 3658 w 10000"/>
              <a:gd name="connsiteY16" fmla="*/ 697 h 9663"/>
              <a:gd name="connsiteX17" fmla="*/ 3780 w 10000"/>
              <a:gd name="connsiteY17" fmla="*/ 629 h 9663"/>
              <a:gd name="connsiteX18" fmla="*/ 3902 w 10000"/>
              <a:gd name="connsiteY18" fmla="*/ 629 h 9663"/>
              <a:gd name="connsiteX19" fmla="*/ 4146 w 10000"/>
              <a:gd name="connsiteY19" fmla="*/ 629 h 9663"/>
              <a:gd name="connsiteX20" fmla="*/ 4390 w 10000"/>
              <a:gd name="connsiteY20" fmla="*/ 1035 h 9663"/>
              <a:gd name="connsiteX21" fmla="*/ 4390 w 10000"/>
              <a:gd name="connsiteY21" fmla="*/ 1237 h 9663"/>
              <a:gd name="connsiteX22" fmla="*/ 4268 w 10000"/>
              <a:gd name="connsiteY22" fmla="*/ 1439 h 9663"/>
              <a:gd name="connsiteX23" fmla="*/ 4390 w 10000"/>
              <a:gd name="connsiteY23" fmla="*/ 1573 h 9663"/>
              <a:gd name="connsiteX24" fmla="*/ 4390 w 10000"/>
              <a:gd name="connsiteY24" fmla="*/ 1775 h 9663"/>
              <a:gd name="connsiteX25" fmla="*/ 4512 w 10000"/>
              <a:gd name="connsiteY25" fmla="*/ 2113 h 9663"/>
              <a:gd name="connsiteX26" fmla="*/ 5121 w 10000"/>
              <a:gd name="connsiteY26" fmla="*/ 1709 h 9663"/>
              <a:gd name="connsiteX27" fmla="*/ 5488 w 10000"/>
              <a:gd name="connsiteY27" fmla="*/ 1641 h 9663"/>
              <a:gd name="connsiteX28" fmla="*/ 5732 w 10000"/>
              <a:gd name="connsiteY28" fmla="*/ 1709 h 9663"/>
              <a:gd name="connsiteX29" fmla="*/ 6097 w 10000"/>
              <a:gd name="connsiteY29" fmla="*/ 1775 h 9663"/>
              <a:gd name="connsiteX30" fmla="*/ 6585 w 10000"/>
              <a:gd name="connsiteY30" fmla="*/ 1775 h 9663"/>
              <a:gd name="connsiteX31" fmla="*/ 6829 w 10000"/>
              <a:gd name="connsiteY31" fmla="*/ 1573 h 9663"/>
              <a:gd name="connsiteX32" fmla="*/ 7438 w 10000"/>
              <a:gd name="connsiteY32" fmla="*/ 1506 h 9663"/>
              <a:gd name="connsiteX33" fmla="*/ 8536 w 10000"/>
              <a:gd name="connsiteY33" fmla="*/ 2045 h 9663"/>
              <a:gd name="connsiteX34" fmla="*/ 8780 w 10000"/>
              <a:gd name="connsiteY34" fmla="*/ 2718 h 9663"/>
              <a:gd name="connsiteX35" fmla="*/ 9024 w 10000"/>
              <a:gd name="connsiteY35" fmla="*/ 2989 h 9663"/>
              <a:gd name="connsiteX36" fmla="*/ 9634 w 10000"/>
              <a:gd name="connsiteY36" fmla="*/ 3192 h 9663"/>
              <a:gd name="connsiteX37" fmla="*/ 9878 w 10000"/>
              <a:gd name="connsiteY37" fmla="*/ 3393 h 9663"/>
              <a:gd name="connsiteX38" fmla="*/ 9878 w 10000"/>
              <a:gd name="connsiteY38" fmla="*/ 3664 h 9663"/>
              <a:gd name="connsiteX39" fmla="*/ 9878 w 10000"/>
              <a:gd name="connsiteY39" fmla="*/ 3867 h 9663"/>
              <a:gd name="connsiteX40" fmla="*/ 10000 w 10000"/>
              <a:gd name="connsiteY40" fmla="*/ 4001 h 9663"/>
              <a:gd name="connsiteX41" fmla="*/ 9756 w 10000"/>
              <a:gd name="connsiteY41" fmla="*/ 4337 h 9663"/>
              <a:gd name="connsiteX42" fmla="*/ 9390 w 10000"/>
              <a:gd name="connsiteY42" fmla="*/ 4405 h 9663"/>
              <a:gd name="connsiteX43" fmla="*/ 8658 w 10000"/>
              <a:gd name="connsiteY43" fmla="*/ 4405 h 9663"/>
              <a:gd name="connsiteX44" fmla="*/ 8170 w 10000"/>
              <a:gd name="connsiteY44" fmla="*/ 4405 h 9663"/>
              <a:gd name="connsiteX45" fmla="*/ 7926 w 10000"/>
              <a:gd name="connsiteY45" fmla="*/ 4337 h 9663"/>
              <a:gd name="connsiteX46" fmla="*/ 7317 w 10000"/>
              <a:gd name="connsiteY46" fmla="*/ 4405 h 9663"/>
              <a:gd name="connsiteX47" fmla="*/ 6950 w 10000"/>
              <a:gd name="connsiteY47" fmla="*/ 4742 h 9663"/>
              <a:gd name="connsiteX48" fmla="*/ 6707 w 10000"/>
              <a:gd name="connsiteY48" fmla="*/ 4944 h 9663"/>
              <a:gd name="connsiteX49" fmla="*/ 6464 w 10000"/>
              <a:gd name="connsiteY49" fmla="*/ 4944 h 9663"/>
              <a:gd name="connsiteX50" fmla="*/ 6585 w 10000"/>
              <a:gd name="connsiteY50" fmla="*/ 5350 h 9663"/>
              <a:gd name="connsiteX51" fmla="*/ 6950 w 10000"/>
              <a:gd name="connsiteY51" fmla="*/ 5685 h 9663"/>
              <a:gd name="connsiteX52" fmla="*/ 7073 w 10000"/>
              <a:gd name="connsiteY52" fmla="*/ 5956 h 9663"/>
              <a:gd name="connsiteX53" fmla="*/ 7317 w 10000"/>
              <a:gd name="connsiteY53" fmla="*/ 6360 h 9663"/>
              <a:gd name="connsiteX54" fmla="*/ 7194 w 10000"/>
              <a:gd name="connsiteY54" fmla="*/ 6225 h 9663"/>
              <a:gd name="connsiteX55" fmla="*/ 6829 w 10000"/>
              <a:gd name="connsiteY55" fmla="*/ 5956 h 9663"/>
              <a:gd name="connsiteX56" fmla="*/ 6829 w 10000"/>
              <a:gd name="connsiteY56" fmla="*/ 6090 h 9663"/>
              <a:gd name="connsiteX57" fmla="*/ 6585 w 10000"/>
              <a:gd name="connsiteY57" fmla="*/ 5821 h 9663"/>
              <a:gd name="connsiteX58" fmla="*/ 6464 w 10000"/>
              <a:gd name="connsiteY58" fmla="*/ 5821 h 9663"/>
              <a:gd name="connsiteX59" fmla="*/ 6097 w 10000"/>
              <a:gd name="connsiteY59" fmla="*/ 5685 h 9663"/>
              <a:gd name="connsiteX60" fmla="*/ 5732 w 10000"/>
              <a:gd name="connsiteY60" fmla="*/ 5619 h 9663"/>
              <a:gd name="connsiteX61" fmla="*/ 5488 w 10000"/>
              <a:gd name="connsiteY61" fmla="*/ 5685 h 9663"/>
              <a:gd name="connsiteX62" fmla="*/ 5000 w 10000"/>
              <a:gd name="connsiteY62" fmla="*/ 5619 h 9663"/>
              <a:gd name="connsiteX63" fmla="*/ 4878 w 10000"/>
              <a:gd name="connsiteY63" fmla="*/ 5417 h 9663"/>
              <a:gd name="connsiteX64" fmla="*/ 4878 w 10000"/>
              <a:gd name="connsiteY64" fmla="*/ 5215 h 9663"/>
              <a:gd name="connsiteX65" fmla="*/ 4878 w 10000"/>
              <a:gd name="connsiteY65" fmla="*/ 5012 h 9663"/>
              <a:gd name="connsiteX66" fmla="*/ 4390 w 10000"/>
              <a:gd name="connsiteY66" fmla="*/ 4944 h 9663"/>
              <a:gd name="connsiteX67" fmla="*/ 3780 w 10000"/>
              <a:gd name="connsiteY67" fmla="*/ 5215 h 9663"/>
              <a:gd name="connsiteX68" fmla="*/ 3780 w 10000"/>
              <a:gd name="connsiteY68" fmla="*/ 5551 h 9663"/>
              <a:gd name="connsiteX69" fmla="*/ 3902 w 10000"/>
              <a:gd name="connsiteY69" fmla="*/ 5956 h 9663"/>
              <a:gd name="connsiteX70" fmla="*/ 3780 w 10000"/>
              <a:gd name="connsiteY70" fmla="*/ 6159 h 9663"/>
              <a:gd name="connsiteX71" fmla="*/ 3658 w 10000"/>
              <a:gd name="connsiteY71" fmla="*/ 6293 h 9663"/>
              <a:gd name="connsiteX72" fmla="*/ 3414 w 10000"/>
              <a:gd name="connsiteY72" fmla="*/ 6698 h 9663"/>
              <a:gd name="connsiteX73" fmla="*/ 3293 w 10000"/>
              <a:gd name="connsiteY73" fmla="*/ 7102 h 9663"/>
              <a:gd name="connsiteX74" fmla="*/ 3171 w 10000"/>
              <a:gd name="connsiteY74" fmla="*/ 7304 h 9663"/>
              <a:gd name="connsiteX75" fmla="*/ 3293 w 10000"/>
              <a:gd name="connsiteY75" fmla="*/ 7843 h 9663"/>
              <a:gd name="connsiteX76" fmla="*/ 3293 w 10000"/>
              <a:gd name="connsiteY76" fmla="*/ 8046 h 9663"/>
              <a:gd name="connsiteX77" fmla="*/ 3658 w 10000"/>
              <a:gd name="connsiteY77" fmla="*/ 8113 h 9663"/>
              <a:gd name="connsiteX78" fmla="*/ 4146 w 10000"/>
              <a:gd name="connsiteY78" fmla="*/ 8248 h 9663"/>
              <a:gd name="connsiteX79" fmla="*/ 4512 w 10000"/>
              <a:gd name="connsiteY79" fmla="*/ 8652 h 9663"/>
              <a:gd name="connsiteX80" fmla="*/ 4756 w 10000"/>
              <a:gd name="connsiteY80" fmla="*/ 9125 h 9663"/>
              <a:gd name="connsiteX81" fmla="*/ 4878 w 10000"/>
              <a:gd name="connsiteY81" fmla="*/ 9530 h 9663"/>
              <a:gd name="connsiteX82" fmla="*/ 4512 w 10000"/>
              <a:gd name="connsiteY82" fmla="*/ 9192 h 9663"/>
              <a:gd name="connsiteX83" fmla="*/ 4634 w 10000"/>
              <a:gd name="connsiteY83" fmla="*/ 9461 h 9663"/>
              <a:gd name="connsiteX84" fmla="*/ 4878 w 10000"/>
              <a:gd name="connsiteY84" fmla="*/ 9596 h 9663"/>
              <a:gd name="connsiteX85" fmla="*/ 5121 w 10000"/>
              <a:gd name="connsiteY85" fmla="*/ 9663 h 9663"/>
              <a:gd name="connsiteX86" fmla="*/ 4024 w 10000"/>
              <a:gd name="connsiteY86" fmla="*/ 9596 h 9663"/>
              <a:gd name="connsiteX87" fmla="*/ 3780 w 10000"/>
              <a:gd name="connsiteY87" fmla="*/ 9461 h 9663"/>
              <a:gd name="connsiteX88" fmla="*/ 3536 w 10000"/>
              <a:gd name="connsiteY88" fmla="*/ 9461 h 9663"/>
              <a:gd name="connsiteX89" fmla="*/ 3414 w 10000"/>
              <a:gd name="connsiteY89" fmla="*/ 9259 h 9663"/>
              <a:gd name="connsiteX90" fmla="*/ 3171 w 10000"/>
              <a:gd name="connsiteY90" fmla="*/ 9192 h 9663"/>
              <a:gd name="connsiteX91" fmla="*/ 3171 w 10000"/>
              <a:gd name="connsiteY91" fmla="*/ 9056 h 9663"/>
              <a:gd name="connsiteX92" fmla="*/ 2927 w 10000"/>
              <a:gd name="connsiteY92" fmla="*/ 8990 h 9663"/>
              <a:gd name="connsiteX93" fmla="*/ 2805 w 10000"/>
              <a:gd name="connsiteY93" fmla="*/ 8855 h 9663"/>
              <a:gd name="connsiteX94" fmla="*/ 2561 w 10000"/>
              <a:gd name="connsiteY94" fmla="*/ 8720 h 9663"/>
              <a:gd name="connsiteX95" fmla="*/ 2439 w 10000"/>
              <a:gd name="connsiteY95" fmla="*/ 8855 h 9663"/>
              <a:gd name="connsiteX96" fmla="*/ 2195 w 10000"/>
              <a:gd name="connsiteY96" fmla="*/ 8383 h 9663"/>
              <a:gd name="connsiteX97" fmla="*/ 2561 w 10000"/>
              <a:gd name="connsiteY97" fmla="*/ 7507 h 9663"/>
              <a:gd name="connsiteX98" fmla="*/ 2683 w 10000"/>
              <a:gd name="connsiteY98" fmla="*/ 7169 h 9663"/>
              <a:gd name="connsiteX99" fmla="*/ 2927 w 10000"/>
              <a:gd name="connsiteY99" fmla="*/ 6899 h 9663"/>
              <a:gd name="connsiteX100" fmla="*/ 3536 w 10000"/>
              <a:gd name="connsiteY100" fmla="*/ 6225 h 9663"/>
              <a:gd name="connsiteX101" fmla="*/ 3293 w 10000"/>
              <a:gd name="connsiteY101" fmla="*/ 5888 h 9663"/>
              <a:gd name="connsiteX102" fmla="*/ 3049 w 10000"/>
              <a:gd name="connsiteY102" fmla="*/ 5551 h 9663"/>
              <a:gd name="connsiteX103" fmla="*/ 2805 w 10000"/>
              <a:gd name="connsiteY103" fmla="*/ 5281 h 9663"/>
              <a:gd name="connsiteX104" fmla="*/ 2805 w 10000"/>
              <a:gd name="connsiteY104" fmla="*/ 4810 h 9663"/>
              <a:gd name="connsiteX105" fmla="*/ 1829 w 10000"/>
              <a:gd name="connsiteY105" fmla="*/ 4202 h 9663"/>
              <a:gd name="connsiteX106" fmla="*/ 1464 w 10000"/>
              <a:gd name="connsiteY106" fmla="*/ 3867 h 9663"/>
              <a:gd name="connsiteX107" fmla="*/ 1707 w 10000"/>
              <a:gd name="connsiteY107" fmla="*/ 3731 h 9663"/>
              <a:gd name="connsiteX108" fmla="*/ 1951 w 10000"/>
              <a:gd name="connsiteY108" fmla="*/ 3596 h 9663"/>
              <a:gd name="connsiteX109" fmla="*/ 1829 w 10000"/>
              <a:gd name="connsiteY109" fmla="*/ 3259 h 9663"/>
              <a:gd name="connsiteX110" fmla="*/ 2073 w 10000"/>
              <a:gd name="connsiteY110" fmla="*/ 3057 h 9663"/>
              <a:gd name="connsiteX111" fmla="*/ 2073 w 10000"/>
              <a:gd name="connsiteY111" fmla="*/ 2854 h 9663"/>
              <a:gd name="connsiteX112" fmla="*/ 1951 w 10000"/>
              <a:gd name="connsiteY112" fmla="*/ 2989 h 9663"/>
              <a:gd name="connsiteX113" fmla="*/ 1585 w 10000"/>
              <a:gd name="connsiteY113" fmla="*/ 2585 h 9663"/>
              <a:gd name="connsiteX114" fmla="*/ 1220 w 10000"/>
              <a:gd name="connsiteY114" fmla="*/ 2315 h 9663"/>
              <a:gd name="connsiteX115" fmla="*/ 609 w 10000"/>
              <a:gd name="connsiteY115" fmla="*/ 1979 h 9663"/>
              <a:gd name="connsiteX116" fmla="*/ 488 w 10000"/>
              <a:gd name="connsiteY116" fmla="*/ 1775 h 9663"/>
              <a:gd name="connsiteX117" fmla="*/ 365 w 10000"/>
              <a:gd name="connsiteY117" fmla="*/ 1573 h 9663"/>
              <a:gd name="connsiteX118" fmla="*/ 0 w 10000"/>
              <a:gd name="connsiteY118" fmla="*/ 1370 h 9663"/>
              <a:gd name="connsiteX119" fmla="*/ 0 w 10000"/>
              <a:gd name="connsiteY119" fmla="*/ 1370 h 9663"/>
              <a:gd name="connsiteX0" fmla="*/ 0 w 10000"/>
              <a:gd name="connsiteY0" fmla="*/ 1418 h 10000"/>
              <a:gd name="connsiteX1" fmla="*/ 488 w 10000"/>
              <a:gd name="connsiteY1" fmla="*/ 1418 h 10000"/>
              <a:gd name="connsiteX2" fmla="*/ 365 w 10000"/>
              <a:gd name="connsiteY2" fmla="*/ 1071 h 10000"/>
              <a:gd name="connsiteX3" fmla="*/ 488 w 10000"/>
              <a:gd name="connsiteY3" fmla="*/ 931 h 10000"/>
              <a:gd name="connsiteX4" fmla="*/ 365 w 10000"/>
              <a:gd name="connsiteY4" fmla="*/ 721 h 10000"/>
              <a:gd name="connsiteX5" fmla="*/ 609 w 10000"/>
              <a:gd name="connsiteY5" fmla="*/ 513 h 10000"/>
              <a:gd name="connsiteX6" fmla="*/ 1220 w 10000"/>
              <a:gd name="connsiteY6" fmla="*/ 582 h 10000"/>
              <a:gd name="connsiteX7" fmla="*/ 1464 w 10000"/>
              <a:gd name="connsiteY7" fmla="*/ 513 h 10000"/>
              <a:gd name="connsiteX8" fmla="*/ 1707 w 10000"/>
              <a:gd name="connsiteY8" fmla="*/ 442 h 10000"/>
              <a:gd name="connsiteX9" fmla="*/ 1829 w 10000"/>
              <a:gd name="connsiteY9" fmla="*/ 233 h 10000"/>
              <a:gd name="connsiteX10" fmla="*/ 2195 w 10000"/>
              <a:gd name="connsiteY10" fmla="*/ 94 h 10000"/>
              <a:gd name="connsiteX11" fmla="*/ 2805 w 10000"/>
              <a:gd name="connsiteY11" fmla="*/ 94 h 10000"/>
              <a:gd name="connsiteX12" fmla="*/ 3049 w 10000"/>
              <a:gd name="connsiteY12" fmla="*/ 23 h 10000"/>
              <a:gd name="connsiteX13" fmla="*/ 3414 w 10000"/>
              <a:gd name="connsiteY13" fmla="*/ 233 h 10000"/>
              <a:gd name="connsiteX14" fmla="*/ 3293 w 10000"/>
              <a:gd name="connsiteY14" fmla="*/ 442 h 10000"/>
              <a:gd name="connsiteX15" fmla="*/ 3414 w 10000"/>
              <a:gd name="connsiteY15" fmla="*/ 651 h 10000"/>
              <a:gd name="connsiteX16" fmla="*/ 3658 w 10000"/>
              <a:gd name="connsiteY16" fmla="*/ 721 h 10000"/>
              <a:gd name="connsiteX17" fmla="*/ 3780 w 10000"/>
              <a:gd name="connsiteY17" fmla="*/ 651 h 10000"/>
              <a:gd name="connsiteX18" fmla="*/ 3902 w 10000"/>
              <a:gd name="connsiteY18" fmla="*/ 651 h 10000"/>
              <a:gd name="connsiteX19" fmla="*/ 4146 w 10000"/>
              <a:gd name="connsiteY19" fmla="*/ 651 h 10000"/>
              <a:gd name="connsiteX20" fmla="*/ 4390 w 10000"/>
              <a:gd name="connsiteY20" fmla="*/ 1071 h 10000"/>
              <a:gd name="connsiteX21" fmla="*/ 4390 w 10000"/>
              <a:gd name="connsiteY21" fmla="*/ 1280 h 10000"/>
              <a:gd name="connsiteX22" fmla="*/ 4268 w 10000"/>
              <a:gd name="connsiteY22" fmla="*/ 1489 h 10000"/>
              <a:gd name="connsiteX23" fmla="*/ 4390 w 10000"/>
              <a:gd name="connsiteY23" fmla="*/ 1628 h 10000"/>
              <a:gd name="connsiteX24" fmla="*/ 4390 w 10000"/>
              <a:gd name="connsiteY24" fmla="*/ 1837 h 10000"/>
              <a:gd name="connsiteX25" fmla="*/ 4512 w 10000"/>
              <a:gd name="connsiteY25" fmla="*/ 2187 h 10000"/>
              <a:gd name="connsiteX26" fmla="*/ 5121 w 10000"/>
              <a:gd name="connsiteY26" fmla="*/ 1769 h 10000"/>
              <a:gd name="connsiteX27" fmla="*/ 5488 w 10000"/>
              <a:gd name="connsiteY27" fmla="*/ 1698 h 10000"/>
              <a:gd name="connsiteX28" fmla="*/ 5732 w 10000"/>
              <a:gd name="connsiteY28" fmla="*/ 1769 h 10000"/>
              <a:gd name="connsiteX29" fmla="*/ 6097 w 10000"/>
              <a:gd name="connsiteY29" fmla="*/ 1837 h 10000"/>
              <a:gd name="connsiteX30" fmla="*/ 6585 w 10000"/>
              <a:gd name="connsiteY30" fmla="*/ 1837 h 10000"/>
              <a:gd name="connsiteX31" fmla="*/ 6829 w 10000"/>
              <a:gd name="connsiteY31" fmla="*/ 1628 h 10000"/>
              <a:gd name="connsiteX32" fmla="*/ 7438 w 10000"/>
              <a:gd name="connsiteY32" fmla="*/ 1559 h 10000"/>
              <a:gd name="connsiteX33" fmla="*/ 8536 w 10000"/>
              <a:gd name="connsiteY33" fmla="*/ 2116 h 10000"/>
              <a:gd name="connsiteX34" fmla="*/ 8780 w 10000"/>
              <a:gd name="connsiteY34" fmla="*/ 2813 h 10000"/>
              <a:gd name="connsiteX35" fmla="*/ 9024 w 10000"/>
              <a:gd name="connsiteY35" fmla="*/ 3093 h 10000"/>
              <a:gd name="connsiteX36" fmla="*/ 9634 w 10000"/>
              <a:gd name="connsiteY36" fmla="*/ 3303 h 10000"/>
              <a:gd name="connsiteX37" fmla="*/ 9878 w 10000"/>
              <a:gd name="connsiteY37" fmla="*/ 3511 h 10000"/>
              <a:gd name="connsiteX38" fmla="*/ 9878 w 10000"/>
              <a:gd name="connsiteY38" fmla="*/ 3792 h 10000"/>
              <a:gd name="connsiteX39" fmla="*/ 9878 w 10000"/>
              <a:gd name="connsiteY39" fmla="*/ 4002 h 10000"/>
              <a:gd name="connsiteX40" fmla="*/ 10000 w 10000"/>
              <a:gd name="connsiteY40" fmla="*/ 4141 h 10000"/>
              <a:gd name="connsiteX41" fmla="*/ 9756 w 10000"/>
              <a:gd name="connsiteY41" fmla="*/ 4488 h 10000"/>
              <a:gd name="connsiteX42" fmla="*/ 9390 w 10000"/>
              <a:gd name="connsiteY42" fmla="*/ 4559 h 10000"/>
              <a:gd name="connsiteX43" fmla="*/ 8658 w 10000"/>
              <a:gd name="connsiteY43" fmla="*/ 4559 h 10000"/>
              <a:gd name="connsiteX44" fmla="*/ 8170 w 10000"/>
              <a:gd name="connsiteY44" fmla="*/ 4559 h 10000"/>
              <a:gd name="connsiteX45" fmla="*/ 7926 w 10000"/>
              <a:gd name="connsiteY45" fmla="*/ 4488 h 10000"/>
              <a:gd name="connsiteX46" fmla="*/ 7317 w 10000"/>
              <a:gd name="connsiteY46" fmla="*/ 4559 h 10000"/>
              <a:gd name="connsiteX47" fmla="*/ 6950 w 10000"/>
              <a:gd name="connsiteY47" fmla="*/ 4907 h 10000"/>
              <a:gd name="connsiteX48" fmla="*/ 6707 w 10000"/>
              <a:gd name="connsiteY48" fmla="*/ 5116 h 10000"/>
              <a:gd name="connsiteX49" fmla="*/ 6464 w 10000"/>
              <a:gd name="connsiteY49" fmla="*/ 5116 h 10000"/>
              <a:gd name="connsiteX50" fmla="*/ 6585 w 10000"/>
              <a:gd name="connsiteY50" fmla="*/ 5537 h 10000"/>
              <a:gd name="connsiteX51" fmla="*/ 6950 w 10000"/>
              <a:gd name="connsiteY51" fmla="*/ 5883 h 10000"/>
              <a:gd name="connsiteX52" fmla="*/ 7073 w 10000"/>
              <a:gd name="connsiteY52" fmla="*/ 6164 h 10000"/>
              <a:gd name="connsiteX53" fmla="*/ 7317 w 10000"/>
              <a:gd name="connsiteY53" fmla="*/ 6582 h 10000"/>
              <a:gd name="connsiteX54" fmla="*/ 7194 w 10000"/>
              <a:gd name="connsiteY54" fmla="*/ 6442 h 10000"/>
              <a:gd name="connsiteX55" fmla="*/ 6829 w 10000"/>
              <a:gd name="connsiteY55" fmla="*/ 6164 h 10000"/>
              <a:gd name="connsiteX56" fmla="*/ 6829 w 10000"/>
              <a:gd name="connsiteY56" fmla="*/ 6302 h 10000"/>
              <a:gd name="connsiteX57" fmla="*/ 6585 w 10000"/>
              <a:gd name="connsiteY57" fmla="*/ 6024 h 10000"/>
              <a:gd name="connsiteX58" fmla="*/ 6464 w 10000"/>
              <a:gd name="connsiteY58" fmla="*/ 6024 h 10000"/>
              <a:gd name="connsiteX59" fmla="*/ 6097 w 10000"/>
              <a:gd name="connsiteY59" fmla="*/ 5883 h 10000"/>
              <a:gd name="connsiteX60" fmla="*/ 5732 w 10000"/>
              <a:gd name="connsiteY60" fmla="*/ 5815 h 10000"/>
              <a:gd name="connsiteX61" fmla="*/ 5488 w 10000"/>
              <a:gd name="connsiteY61" fmla="*/ 5883 h 10000"/>
              <a:gd name="connsiteX62" fmla="*/ 5000 w 10000"/>
              <a:gd name="connsiteY62" fmla="*/ 5815 h 10000"/>
              <a:gd name="connsiteX63" fmla="*/ 4878 w 10000"/>
              <a:gd name="connsiteY63" fmla="*/ 5606 h 10000"/>
              <a:gd name="connsiteX64" fmla="*/ 4878 w 10000"/>
              <a:gd name="connsiteY64" fmla="*/ 5397 h 10000"/>
              <a:gd name="connsiteX65" fmla="*/ 4878 w 10000"/>
              <a:gd name="connsiteY65" fmla="*/ 5187 h 10000"/>
              <a:gd name="connsiteX66" fmla="*/ 4390 w 10000"/>
              <a:gd name="connsiteY66" fmla="*/ 5116 h 10000"/>
              <a:gd name="connsiteX67" fmla="*/ 3780 w 10000"/>
              <a:gd name="connsiteY67" fmla="*/ 5397 h 10000"/>
              <a:gd name="connsiteX68" fmla="*/ 3780 w 10000"/>
              <a:gd name="connsiteY68" fmla="*/ 5745 h 10000"/>
              <a:gd name="connsiteX69" fmla="*/ 3902 w 10000"/>
              <a:gd name="connsiteY69" fmla="*/ 6164 h 10000"/>
              <a:gd name="connsiteX70" fmla="*/ 3780 w 10000"/>
              <a:gd name="connsiteY70" fmla="*/ 6374 h 10000"/>
              <a:gd name="connsiteX71" fmla="*/ 3658 w 10000"/>
              <a:gd name="connsiteY71" fmla="*/ 6512 h 10000"/>
              <a:gd name="connsiteX72" fmla="*/ 3414 w 10000"/>
              <a:gd name="connsiteY72" fmla="*/ 6932 h 10000"/>
              <a:gd name="connsiteX73" fmla="*/ 3293 w 10000"/>
              <a:gd name="connsiteY73" fmla="*/ 7350 h 10000"/>
              <a:gd name="connsiteX74" fmla="*/ 3171 w 10000"/>
              <a:gd name="connsiteY74" fmla="*/ 7559 h 10000"/>
              <a:gd name="connsiteX75" fmla="*/ 3293 w 10000"/>
              <a:gd name="connsiteY75" fmla="*/ 8117 h 10000"/>
              <a:gd name="connsiteX76" fmla="*/ 3293 w 10000"/>
              <a:gd name="connsiteY76" fmla="*/ 8327 h 10000"/>
              <a:gd name="connsiteX77" fmla="*/ 3658 w 10000"/>
              <a:gd name="connsiteY77" fmla="*/ 8396 h 10000"/>
              <a:gd name="connsiteX78" fmla="*/ 4146 w 10000"/>
              <a:gd name="connsiteY78" fmla="*/ 8536 h 10000"/>
              <a:gd name="connsiteX79" fmla="*/ 4512 w 10000"/>
              <a:gd name="connsiteY79" fmla="*/ 8954 h 10000"/>
              <a:gd name="connsiteX80" fmla="*/ 4756 w 10000"/>
              <a:gd name="connsiteY80" fmla="*/ 9443 h 10000"/>
              <a:gd name="connsiteX81" fmla="*/ 4878 w 10000"/>
              <a:gd name="connsiteY81" fmla="*/ 9862 h 10000"/>
              <a:gd name="connsiteX82" fmla="*/ 4512 w 10000"/>
              <a:gd name="connsiteY82" fmla="*/ 9513 h 10000"/>
              <a:gd name="connsiteX83" fmla="*/ 4634 w 10000"/>
              <a:gd name="connsiteY83" fmla="*/ 9791 h 10000"/>
              <a:gd name="connsiteX84" fmla="*/ 4878 w 10000"/>
              <a:gd name="connsiteY84" fmla="*/ 9931 h 10000"/>
              <a:gd name="connsiteX85" fmla="*/ 5121 w 10000"/>
              <a:gd name="connsiteY85" fmla="*/ 10000 h 10000"/>
              <a:gd name="connsiteX86" fmla="*/ 4024 w 10000"/>
              <a:gd name="connsiteY86" fmla="*/ 9931 h 10000"/>
              <a:gd name="connsiteX87" fmla="*/ 3780 w 10000"/>
              <a:gd name="connsiteY87" fmla="*/ 9791 h 10000"/>
              <a:gd name="connsiteX88" fmla="*/ 3536 w 10000"/>
              <a:gd name="connsiteY88" fmla="*/ 9791 h 10000"/>
              <a:gd name="connsiteX89" fmla="*/ 3414 w 10000"/>
              <a:gd name="connsiteY89" fmla="*/ 9582 h 10000"/>
              <a:gd name="connsiteX90" fmla="*/ 3171 w 10000"/>
              <a:gd name="connsiteY90" fmla="*/ 9513 h 10000"/>
              <a:gd name="connsiteX91" fmla="*/ 3171 w 10000"/>
              <a:gd name="connsiteY91" fmla="*/ 9372 h 10000"/>
              <a:gd name="connsiteX92" fmla="*/ 2927 w 10000"/>
              <a:gd name="connsiteY92" fmla="*/ 9304 h 10000"/>
              <a:gd name="connsiteX93" fmla="*/ 2805 w 10000"/>
              <a:gd name="connsiteY93" fmla="*/ 9164 h 10000"/>
              <a:gd name="connsiteX94" fmla="*/ 2561 w 10000"/>
              <a:gd name="connsiteY94" fmla="*/ 9024 h 10000"/>
              <a:gd name="connsiteX95" fmla="*/ 2439 w 10000"/>
              <a:gd name="connsiteY95" fmla="*/ 9164 h 10000"/>
              <a:gd name="connsiteX96" fmla="*/ 2195 w 10000"/>
              <a:gd name="connsiteY96" fmla="*/ 8675 h 10000"/>
              <a:gd name="connsiteX97" fmla="*/ 2561 w 10000"/>
              <a:gd name="connsiteY97" fmla="*/ 7769 h 10000"/>
              <a:gd name="connsiteX98" fmla="*/ 2683 w 10000"/>
              <a:gd name="connsiteY98" fmla="*/ 7419 h 10000"/>
              <a:gd name="connsiteX99" fmla="*/ 2927 w 10000"/>
              <a:gd name="connsiteY99" fmla="*/ 7140 h 10000"/>
              <a:gd name="connsiteX100" fmla="*/ 3536 w 10000"/>
              <a:gd name="connsiteY100" fmla="*/ 6442 h 10000"/>
              <a:gd name="connsiteX101" fmla="*/ 3293 w 10000"/>
              <a:gd name="connsiteY101" fmla="*/ 6093 h 10000"/>
              <a:gd name="connsiteX102" fmla="*/ 3049 w 10000"/>
              <a:gd name="connsiteY102" fmla="*/ 5745 h 10000"/>
              <a:gd name="connsiteX103" fmla="*/ 2805 w 10000"/>
              <a:gd name="connsiteY103" fmla="*/ 5465 h 10000"/>
              <a:gd name="connsiteX104" fmla="*/ 2805 w 10000"/>
              <a:gd name="connsiteY104" fmla="*/ 4978 h 10000"/>
              <a:gd name="connsiteX105" fmla="*/ 1829 w 10000"/>
              <a:gd name="connsiteY105" fmla="*/ 4349 h 10000"/>
              <a:gd name="connsiteX106" fmla="*/ 1464 w 10000"/>
              <a:gd name="connsiteY106" fmla="*/ 4002 h 10000"/>
              <a:gd name="connsiteX107" fmla="*/ 1707 w 10000"/>
              <a:gd name="connsiteY107" fmla="*/ 3861 h 10000"/>
              <a:gd name="connsiteX108" fmla="*/ 1951 w 10000"/>
              <a:gd name="connsiteY108" fmla="*/ 3721 h 10000"/>
              <a:gd name="connsiteX109" fmla="*/ 1829 w 10000"/>
              <a:gd name="connsiteY109" fmla="*/ 3373 h 10000"/>
              <a:gd name="connsiteX110" fmla="*/ 2073 w 10000"/>
              <a:gd name="connsiteY110" fmla="*/ 3164 h 10000"/>
              <a:gd name="connsiteX111" fmla="*/ 2073 w 10000"/>
              <a:gd name="connsiteY111" fmla="*/ 2954 h 10000"/>
              <a:gd name="connsiteX112" fmla="*/ 1951 w 10000"/>
              <a:gd name="connsiteY112" fmla="*/ 3093 h 10000"/>
              <a:gd name="connsiteX113" fmla="*/ 1585 w 10000"/>
              <a:gd name="connsiteY113" fmla="*/ 2675 h 10000"/>
              <a:gd name="connsiteX114" fmla="*/ 1220 w 10000"/>
              <a:gd name="connsiteY114" fmla="*/ 2396 h 10000"/>
              <a:gd name="connsiteX115" fmla="*/ 609 w 10000"/>
              <a:gd name="connsiteY115" fmla="*/ 2048 h 10000"/>
              <a:gd name="connsiteX116" fmla="*/ 488 w 10000"/>
              <a:gd name="connsiteY116" fmla="*/ 1837 h 10000"/>
              <a:gd name="connsiteX117" fmla="*/ 365 w 10000"/>
              <a:gd name="connsiteY117" fmla="*/ 1628 h 10000"/>
              <a:gd name="connsiteX118" fmla="*/ 0 w 10000"/>
              <a:gd name="connsiteY118" fmla="*/ 1418 h 10000"/>
              <a:gd name="connsiteX0" fmla="*/ 0 w 10000"/>
              <a:gd name="connsiteY0" fmla="*/ 1418 h 10000"/>
              <a:gd name="connsiteX1" fmla="*/ 365 w 10000"/>
              <a:gd name="connsiteY1" fmla="*/ 1071 h 10000"/>
              <a:gd name="connsiteX2" fmla="*/ 488 w 10000"/>
              <a:gd name="connsiteY2" fmla="*/ 931 h 10000"/>
              <a:gd name="connsiteX3" fmla="*/ 365 w 10000"/>
              <a:gd name="connsiteY3" fmla="*/ 721 h 10000"/>
              <a:gd name="connsiteX4" fmla="*/ 609 w 10000"/>
              <a:gd name="connsiteY4" fmla="*/ 513 h 10000"/>
              <a:gd name="connsiteX5" fmla="*/ 1220 w 10000"/>
              <a:gd name="connsiteY5" fmla="*/ 582 h 10000"/>
              <a:gd name="connsiteX6" fmla="*/ 1464 w 10000"/>
              <a:gd name="connsiteY6" fmla="*/ 513 h 10000"/>
              <a:gd name="connsiteX7" fmla="*/ 1707 w 10000"/>
              <a:gd name="connsiteY7" fmla="*/ 442 h 10000"/>
              <a:gd name="connsiteX8" fmla="*/ 1829 w 10000"/>
              <a:gd name="connsiteY8" fmla="*/ 233 h 10000"/>
              <a:gd name="connsiteX9" fmla="*/ 2195 w 10000"/>
              <a:gd name="connsiteY9" fmla="*/ 94 h 10000"/>
              <a:gd name="connsiteX10" fmla="*/ 2805 w 10000"/>
              <a:gd name="connsiteY10" fmla="*/ 94 h 10000"/>
              <a:gd name="connsiteX11" fmla="*/ 3049 w 10000"/>
              <a:gd name="connsiteY11" fmla="*/ 23 h 10000"/>
              <a:gd name="connsiteX12" fmla="*/ 3414 w 10000"/>
              <a:gd name="connsiteY12" fmla="*/ 233 h 10000"/>
              <a:gd name="connsiteX13" fmla="*/ 3293 w 10000"/>
              <a:gd name="connsiteY13" fmla="*/ 442 h 10000"/>
              <a:gd name="connsiteX14" fmla="*/ 3414 w 10000"/>
              <a:gd name="connsiteY14" fmla="*/ 651 h 10000"/>
              <a:gd name="connsiteX15" fmla="*/ 3658 w 10000"/>
              <a:gd name="connsiteY15" fmla="*/ 721 h 10000"/>
              <a:gd name="connsiteX16" fmla="*/ 3780 w 10000"/>
              <a:gd name="connsiteY16" fmla="*/ 651 h 10000"/>
              <a:gd name="connsiteX17" fmla="*/ 3902 w 10000"/>
              <a:gd name="connsiteY17" fmla="*/ 651 h 10000"/>
              <a:gd name="connsiteX18" fmla="*/ 4146 w 10000"/>
              <a:gd name="connsiteY18" fmla="*/ 651 h 10000"/>
              <a:gd name="connsiteX19" fmla="*/ 4390 w 10000"/>
              <a:gd name="connsiteY19" fmla="*/ 1071 h 10000"/>
              <a:gd name="connsiteX20" fmla="*/ 4390 w 10000"/>
              <a:gd name="connsiteY20" fmla="*/ 1280 h 10000"/>
              <a:gd name="connsiteX21" fmla="*/ 4268 w 10000"/>
              <a:gd name="connsiteY21" fmla="*/ 1489 h 10000"/>
              <a:gd name="connsiteX22" fmla="*/ 4390 w 10000"/>
              <a:gd name="connsiteY22" fmla="*/ 1628 h 10000"/>
              <a:gd name="connsiteX23" fmla="*/ 4390 w 10000"/>
              <a:gd name="connsiteY23" fmla="*/ 1837 h 10000"/>
              <a:gd name="connsiteX24" fmla="*/ 4512 w 10000"/>
              <a:gd name="connsiteY24" fmla="*/ 2187 h 10000"/>
              <a:gd name="connsiteX25" fmla="*/ 5121 w 10000"/>
              <a:gd name="connsiteY25" fmla="*/ 1769 h 10000"/>
              <a:gd name="connsiteX26" fmla="*/ 5488 w 10000"/>
              <a:gd name="connsiteY26" fmla="*/ 1698 h 10000"/>
              <a:gd name="connsiteX27" fmla="*/ 5732 w 10000"/>
              <a:gd name="connsiteY27" fmla="*/ 1769 h 10000"/>
              <a:gd name="connsiteX28" fmla="*/ 6097 w 10000"/>
              <a:gd name="connsiteY28" fmla="*/ 1837 h 10000"/>
              <a:gd name="connsiteX29" fmla="*/ 6585 w 10000"/>
              <a:gd name="connsiteY29" fmla="*/ 1837 h 10000"/>
              <a:gd name="connsiteX30" fmla="*/ 6829 w 10000"/>
              <a:gd name="connsiteY30" fmla="*/ 1628 h 10000"/>
              <a:gd name="connsiteX31" fmla="*/ 7438 w 10000"/>
              <a:gd name="connsiteY31" fmla="*/ 1559 h 10000"/>
              <a:gd name="connsiteX32" fmla="*/ 8536 w 10000"/>
              <a:gd name="connsiteY32" fmla="*/ 2116 h 10000"/>
              <a:gd name="connsiteX33" fmla="*/ 8780 w 10000"/>
              <a:gd name="connsiteY33" fmla="*/ 2813 h 10000"/>
              <a:gd name="connsiteX34" fmla="*/ 9024 w 10000"/>
              <a:gd name="connsiteY34" fmla="*/ 3093 h 10000"/>
              <a:gd name="connsiteX35" fmla="*/ 9634 w 10000"/>
              <a:gd name="connsiteY35" fmla="*/ 3303 h 10000"/>
              <a:gd name="connsiteX36" fmla="*/ 9878 w 10000"/>
              <a:gd name="connsiteY36" fmla="*/ 3511 h 10000"/>
              <a:gd name="connsiteX37" fmla="*/ 9878 w 10000"/>
              <a:gd name="connsiteY37" fmla="*/ 3792 h 10000"/>
              <a:gd name="connsiteX38" fmla="*/ 9878 w 10000"/>
              <a:gd name="connsiteY38" fmla="*/ 4002 h 10000"/>
              <a:gd name="connsiteX39" fmla="*/ 10000 w 10000"/>
              <a:gd name="connsiteY39" fmla="*/ 4141 h 10000"/>
              <a:gd name="connsiteX40" fmla="*/ 9756 w 10000"/>
              <a:gd name="connsiteY40" fmla="*/ 4488 h 10000"/>
              <a:gd name="connsiteX41" fmla="*/ 9390 w 10000"/>
              <a:gd name="connsiteY41" fmla="*/ 4559 h 10000"/>
              <a:gd name="connsiteX42" fmla="*/ 8658 w 10000"/>
              <a:gd name="connsiteY42" fmla="*/ 4559 h 10000"/>
              <a:gd name="connsiteX43" fmla="*/ 8170 w 10000"/>
              <a:gd name="connsiteY43" fmla="*/ 4559 h 10000"/>
              <a:gd name="connsiteX44" fmla="*/ 7926 w 10000"/>
              <a:gd name="connsiteY44" fmla="*/ 4488 h 10000"/>
              <a:gd name="connsiteX45" fmla="*/ 7317 w 10000"/>
              <a:gd name="connsiteY45" fmla="*/ 4559 h 10000"/>
              <a:gd name="connsiteX46" fmla="*/ 6950 w 10000"/>
              <a:gd name="connsiteY46" fmla="*/ 4907 h 10000"/>
              <a:gd name="connsiteX47" fmla="*/ 6707 w 10000"/>
              <a:gd name="connsiteY47" fmla="*/ 5116 h 10000"/>
              <a:gd name="connsiteX48" fmla="*/ 6464 w 10000"/>
              <a:gd name="connsiteY48" fmla="*/ 5116 h 10000"/>
              <a:gd name="connsiteX49" fmla="*/ 6585 w 10000"/>
              <a:gd name="connsiteY49" fmla="*/ 5537 h 10000"/>
              <a:gd name="connsiteX50" fmla="*/ 6950 w 10000"/>
              <a:gd name="connsiteY50" fmla="*/ 5883 h 10000"/>
              <a:gd name="connsiteX51" fmla="*/ 7073 w 10000"/>
              <a:gd name="connsiteY51" fmla="*/ 6164 h 10000"/>
              <a:gd name="connsiteX52" fmla="*/ 7317 w 10000"/>
              <a:gd name="connsiteY52" fmla="*/ 6582 h 10000"/>
              <a:gd name="connsiteX53" fmla="*/ 7194 w 10000"/>
              <a:gd name="connsiteY53" fmla="*/ 6442 h 10000"/>
              <a:gd name="connsiteX54" fmla="*/ 6829 w 10000"/>
              <a:gd name="connsiteY54" fmla="*/ 6164 h 10000"/>
              <a:gd name="connsiteX55" fmla="*/ 6829 w 10000"/>
              <a:gd name="connsiteY55" fmla="*/ 6302 h 10000"/>
              <a:gd name="connsiteX56" fmla="*/ 6585 w 10000"/>
              <a:gd name="connsiteY56" fmla="*/ 6024 h 10000"/>
              <a:gd name="connsiteX57" fmla="*/ 6464 w 10000"/>
              <a:gd name="connsiteY57" fmla="*/ 6024 h 10000"/>
              <a:gd name="connsiteX58" fmla="*/ 6097 w 10000"/>
              <a:gd name="connsiteY58" fmla="*/ 5883 h 10000"/>
              <a:gd name="connsiteX59" fmla="*/ 5732 w 10000"/>
              <a:gd name="connsiteY59" fmla="*/ 5815 h 10000"/>
              <a:gd name="connsiteX60" fmla="*/ 5488 w 10000"/>
              <a:gd name="connsiteY60" fmla="*/ 5883 h 10000"/>
              <a:gd name="connsiteX61" fmla="*/ 5000 w 10000"/>
              <a:gd name="connsiteY61" fmla="*/ 5815 h 10000"/>
              <a:gd name="connsiteX62" fmla="*/ 4878 w 10000"/>
              <a:gd name="connsiteY62" fmla="*/ 5606 h 10000"/>
              <a:gd name="connsiteX63" fmla="*/ 4878 w 10000"/>
              <a:gd name="connsiteY63" fmla="*/ 5397 h 10000"/>
              <a:gd name="connsiteX64" fmla="*/ 4878 w 10000"/>
              <a:gd name="connsiteY64" fmla="*/ 5187 h 10000"/>
              <a:gd name="connsiteX65" fmla="*/ 4390 w 10000"/>
              <a:gd name="connsiteY65" fmla="*/ 5116 h 10000"/>
              <a:gd name="connsiteX66" fmla="*/ 3780 w 10000"/>
              <a:gd name="connsiteY66" fmla="*/ 5397 h 10000"/>
              <a:gd name="connsiteX67" fmla="*/ 3780 w 10000"/>
              <a:gd name="connsiteY67" fmla="*/ 5745 h 10000"/>
              <a:gd name="connsiteX68" fmla="*/ 3902 w 10000"/>
              <a:gd name="connsiteY68" fmla="*/ 6164 h 10000"/>
              <a:gd name="connsiteX69" fmla="*/ 3780 w 10000"/>
              <a:gd name="connsiteY69" fmla="*/ 6374 h 10000"/>
              <a:gd name="connsiteX70" fmla="*/ 3658 w 10000"/>
              <a:gd name="connsiteY70" fmla="*/ 6512 h 10000"/>
              <a:gd name="connsiteX71" fmla="*/ 3414 w 10000"/>
              <a:gd name="connsiteY71" fmla="*/ 6932 h 10000"/>
              <a:gd name="connsiteX72" fmla="*/ 3293 w 10000"/>
              <a:gd name="connsiteY72" fmla="*/ 7350 h 10000"/>
              <a:gd name="connsiteX73" fmla="*/ 3171 w 10000"/>
              <a:gd name="connsiteY73" fmla="*/ 7559 h 10000"/>
              <a:gd name="connsiteX74" fmla="*/ 3293 w 10000"/>
              <a:gd name="connsiteY74" fmla="*/ 8117 h 10000"/>
              <a:gd name="connsiteX75" fmla="*/ 3293 w 10000"/>
              <a:gd name="connsiteY75" fmla="*/ 8327 h 10000"/>
              <a:gd name="connsiteX76" fmla="*/ 3658 w 10000"/>
              <a:gd name="connsiteY76" fmla="*/ 8396 h 10000"/>
              <a:gd name="connsiteX77" fmla="*/ 4146 w 10000"/>
              <a:gd name="connsiteY77" fmla="*/ 8536 h 10000"/>
              <a:gd name="connsiteX78" fmla="*/ 4512 w 10000"/>
              <a:gd name="connsiteY78" fmla="*/ 8954 h 10000"/>
              <a:gd name="connsiteX79" fmla="*/ 4756 w 10000"/>
              <a:gd name="connsiteY79" fmla="*/ 9443 h 10000"/>
              <a:gd name="connsiteX80" fmla="*/ 4878 w 10000"/>
              <a:gd name="connsiteY80" fmla="*/ 9862 h 10000"/>
              <a:gd name="connsiteX81" fmla="*/ 4512 w 10000"/>
              <a:gd name="connsiteY81" fmla="*/ 9513 h 10000"/>
              <a:gd name="connsiteX82" fmla="*/ 4634 w 10000"/>
              <a:gd name="connsiteY82" fmla="*/ 9791 h 10000"/>
              <a:gd name="connsiteX83" fmla="*/ 4878 w 10000"/>
              <a:gd name="connsiteY83" fmla="*/ 9931 h 10000"/>
              <a:gd name="connsiteX84" fmla="*/ 5121 w 10000"/>
              <a:gd name="connsiteY84" fmla="*/ 10000 h 10000"/>
              <a:gd name="connsiteX85" fmla="*/ 4024 w 10000"/>
              <a:gd name="connsiteY85" fmla="*/ 9931 h 10000"/>
              <a:gd name="connsiteX86" fmla="*/ 3780 w 10000"/>
              <a:gd name="connsiteY86" fmla="*/ 9791 h 10000"/>
              <a:gd name="connsiteX87" fmla="*/ 3536 w 10000"/>
              <a:gd name="connsiteY87" fmla="*/ 9791 h 10000"/>
              <a:gd name="connsiteX88" fmla="*/ 3414 w 10000"/>
              <a:gd name="connsiteY88" fmla="*/ 9582 h 10000"/>
              <a:gd name="connsiteX89" fmla="*/ 3171 w 10000"/>
              <a:gd name="connsiteY89" fmla="*/ 9513 h 10000"/>
              <a:gd name="connsiteX90" fmla="*/ 3171 w 10000"/>
              <a:gd name="connsiteY90" fmla="*/ 9372 h 10000"/>
              <a:gd name="connsiteX91" fmla="*/ 2927 w 10000"/>
              <a:gd name="connsiteY91" fmla="*/ 9304 h 10000"/>
              <a:gd name="connsiteX92" fmla="*/ 2805 w 10000"/>
              <a:gd name="connsiteY92" fmla="*/ 9164 h 10000"/>
              <a:gd name="connsiteX93" fmla="*/ 2561 w 10000"/>
              <a:gd name="connsiteY93" fmla="*/ 9024 h 10000"/>
              <a:gd name="connsiteX94" fmla="*/ 2439 w 10000"/>
              <a:gd name="connsiteY94" fmla="*/ 9164 h 10000"/>
              <a:gd name="connsiteX95" fmla="*/ 2195 w 10000"/>
              <a:gd name="connsiteY95" fmla="*/ 8675 h 10000"/>
              <a:gd name="connsiteX96" fmla="*/ 2561 w 10000"/>
              <a:gd name="connsiteY96" fmla="*/ 7769 h 10000"/>
              <a:gd name="connsiteX97" fmla="*/ 2683 w 10000"/>
              <a:gd name="connsiteY97" fmla="*/ 7419 h 10000"/>
              <a:gd name="connsiteX98" fmla="*/ 2927 w 10000"/>
              <a:gd name="connsiteY98" fmla="*/ 7140 h 10000"/>
              <a:gd name="connsiteX99" fmla="*/ 3536 w 10000"/>
              <a:gd name="connsiteY99" fmla="*/ 6442 h 10000"/>
              <a:gd name="connsiteX100" fmla="*/ 3293 w 10000"/>
              <a:gd name="connsiteY100" fmla="*/ 6093 h 10000"/>
              <a:gd name="connsiteX101" fmla="*/ 3049 w 10000"/>
              <a:gd name="connsiteY101" fmla="*/ 5745 h 10000"/>
              <a:gd name="connsiteX102" fmla="*/ 2805 w 10000"/>
              <a:gd name="connsiteY102" fmla="*/ 5465 h 10000"/>
              <a:gd name="connsiteX103" fmla="*/ 2805 w 10000"/>
              <a:gd name="connsiteY103" fmla="*/ 4978 h 10000"/>
              <a:gd name="connsiteX104" fmla="*/ 1829 w 10000"/>
              <a:gd name="connsiteY104" fmla="*/ 4349 h 10000"/>
              <a:gd name="connsiteX105" fmla="*/ 1464 w 10000"/>
              <a:gd name="connsiteY105" fmla="*/ 4002 h 10000"/>
              <a:gd name="connsiteX106" fmla="*/ 1707 w 10000"/>
              <a:gd name="connsiteY106" fmla="*/ 3861 h 10000"/>
              <a:gd name="connsiteX107" fmla="*/ 1951 w 10000"/>
              <a:gd name="connsiteY107" fmla="*/ 3721 h 10000"/>
              <a:gd name="connsiteX108" fmla="*/ 1829 w 10000"/>
              <a:gd name="connsiteY108" fmla="*/ 3373 h 10000"/>
              <a:gd name="connsiteX109" fmla="*/ 2073 w 10000"/>
              <a:gd name="connsiteY109" fmla="*/ 3164 h 10000"/>
              <a:gd name="connsiteX110" fmla="*/ 2073 w 10000"/>
              <a:gd name="connsiteY110" fmla="*/ 2954 h 10000"/>
              <a:gd name="connsiteX111" fmla="*/ 1951 w 10000"/>
              <a:gd name="connsiteY111" fmla="*/ 3093 h 10000"/>
              <a:gd name="connsiteX112" fmla="*/ 1585 w 10000"/>
              <a:gd name="connsiteY112" fmla="*/ 2675 h 10000"/>
              <a:gd name="connsiteX113" fmla="*/ 1220 w 10000"/>
              <a:gd name="connsiteY113" fmla="*/ 2396 h 10000"/>
              <a:gd name="connsiteX114" fmla="*/ 609 w 10000"/>
              <a:gd name="connsiteY114" fmla="*/ 2048 h 10000"/>
              <a:gd name="connsiteX115" fmla="*/ 488 w 10000"/>
              <a:gd name="connsiteY115" fmla="*/ 1837 h 10000"/>
              <a:gd name="connsiteX116" fmla="*/ 365 w 10000"/>
              <a:gd name="connsiteY116" fmla="*/ 1628 h 10000"/>
              <a:gd name="connsiteX117" fmla="*/ 0 w 10000"/>
              <a:gd name="connsiteY117" fmla="*/ 1418 h 10000"/>
              <a:gd name="connsiteX0" fmla="*/ 0 w 10000"/>
              <a:gd name="connsiteY0" fmla="*/ 1418 h 10000"/>
              <a:gd name="connsiteX1" fmla="*/ 488 w 10000"/>
              <a:gd name="connsiteY1" fmla="*/ 931 h 10000"/>
              <a:gd name="connsiteX2" fmla="*/ 365 w 10000"/>
              <a:gd name="connsiteY2" fmla="*/ 721 h 10000"/>
              <a:gd name="connsiteX3" fmla="*/ 609 w 10000"/>
              <a:gd name="connsiteY3" fmla="*/ 513 h 10000"/>
              <a:gd name="connsiteX4" fmla="*/ 1220 w 10000"/>
              <a:gd name="connsiteY4" fmla="*/ 582 h 10000"/>
              <a:gd name="connsiteX5" fmla="*/ 1464 w 10000"/>
              <a:gd name="connsiteY5" fmla="*/ 513 h 10000"/>
              <a:gd name="connsiteX6" fmla="*/ 1707 w 10000"/>
              <a:gd name="connsiteY6" fmla="*/ 442 h 10000"/>
              <a:gd name="connsiteX7" fmla="*/ 1829 w 10000"/>
              <a:gd name="connsiteY7" fmla="*/ 233 h 10000"/>
              <a:gd name="connsiteX8" fmla="*/ 2195 w 10000"/>
              <a:gd name="connsiteY8" fmla="*/ 94 h 10000"/>
              <a:gd name="connsiteX9" fmla="*/ 2805 w 10000"/>
              <a:gd name="connsiteY9" fmla="*/ 94 h 10000"/>
              <a:gd name="connsiteX10" fmla="*/ 3049 w 10000"/>
              <a:gd name="connsiteY10" fmla="*/ 23 h 10000"/>
              <a:gd name="connsiteX11" fmla="*/ 3414 w 10000"/>
              <a:gd name="connsiteY11" fmla="*/ 233 h 10000"/>
              <a:gd name="connsiteX12" fmla="*/ 3293 w 10000"/>
              <a:gd name="connsiteY12" fmla="*/ 442 h 10000"/>
              <a:gd name="connsiteX13" fmla="*/ 3414 w 10000"/>
              <a:gd name="connsiteY13" fmla="*/ 651 h 10000"/>
              <a:gd name="connsiteX14" fmla="*/ 3658 w 10000"/>
              <a:gd name="connsiteY14" fmla="*/ 721 h 10000"/>
              <a:gd name="connsiteX15" fmla="*/ 3780 w 10000"/>
              <a:gd name="connsiteY15" fmla="*/ 651 h 10000"/>
              <a:gd name="connsiteX16" fmla="*/ 3902 w 10000"/>
              <a:gd name="connsiteY16" fmla="*/ 651 h 10000"/>
              <a:gd name="connsiteX17" fmla="*/ 4146 w 10000"/>
              <a:gd name="connsiteY17" fmla="*/ 651 h 10000"/>
              <a:gd name="connsiteX18" fmla="*/ 4390 w 10000"/>
              <a:gd name="connsiteY18" fmla="*/ 1071 h 10000"/>
              <a:gd name="connsiteX19" fmla="*/ 4390 w 10000"/>
              <a:gd name="connsiteY19" fmla="*/ 1280 h 10000"/>
              <a:gd name="connsiteX20" fmla="*/ 4268 w 10000"/>
              <a:gd name="connsiteY20" fmla="*/ 1489 h 10000"/>
              <a:gd name="connsiteX21" fmla="*/ 4390 w 10000"/>
              <a:gd name="connsiteY21" fmla="*/ 1628 h 10000"/>
              <a:gd name="connsiteX22" fmla="*/ 4390 w 10000"/>
              <a:gd name="connsiteY22" fmla="*/ 1837 h 10000"/>
              <a:gd name="connsiteX23" fmla="*/ 4512 w 10000"/>
              <a:gd name="connsiteY23" fmla="*/ 2187 h 10000"/>
              <a:gd name="connsiteX24" fmla="*/ 5121 w 10000"/>
              <a:gd name="connsiteY24" fmla="*/ 1769 h 10000"/>
              <a:gd name="connsiteX25" fmla="*/ 5488 w 10000"/>
              <a:gd name="connsiteY25" fmla="*/ 1698 h 10000"/>
              <a:gd name="connsiteX26" fmla="*/ 5732 w 10000"/>
              <a:gd name="connsiteY26" fmla="*/ 1769 h 10000"/>
              <a:gd name="connsiteX27" fmla="*/ 6097 w 10000"/>
              <a:gd name="connsiteY27" fmla="*/ 1837 h 10000"/>
              <a:gd name="connsiteX28" fmla="*/ 6585 w 10000"/>
              <a:gd name="connsiteY28" fmla="*/ 1837 h 10000"/>
              <a:gd name="connsiteX29" fmla="*/ 6829 w 10000"/>
              <a:gd name="connsiteY29" fmla="*/ 1628 h 10000"/>
              <a:gd name="connsiteX30" fmla="*/ 7438 w 10000"/>
              <a:gd name="connsiteY30" fmla="*/ 1559 h 10000"/>
              <a:gd name="connsiteX31" fmla="*/ 8536 w 10000"/>
              <a:gd name="connsiteY31" fmla="*/ 2116 h 10000"/>
              <a:gd name="connsiteX32" fmla="*/ 8780 w 10000"/>
              <a:gd name="connsiteY32" fmla="*/ 2813 h 10000"/>
              <a:gd name="connsiteX33" fmla="*/ 9024 w 10000"/>
              <a:gd name="connsiteY33" fmla="*/ 3093 h 10000"/>
              <a:gd name="connsiteX34" fmla="*/ 9634 w 10000"/>
              <a:gd name="connsiteY34" fmla="*/ 3303 h 10000"/>
              <a:gd name="connsiteX35" fmla="*/ 9878 w 10000"/>
              <a:gd name="connsiteY35" fmla="*/ 3511 h 10000"/>
              <a:gd name="connsiteX36" fmla="*/ 9878 w 10000"/>
              <a:gd name="connsiteY36" fmla="*/ 3792 h 10000"/>
              <a:gd name="connsiteX37" fmla="*/ 9878 w 10000"/>
              <a:gd name="connsiteY37" fmla="*/ 4002 h 10000"/>
              <a:gd name="connsiteX38" fmla="*/ 10000 w 10000"/>
              <a:gd name="connsiteY38" fmla="*/ 4141 h 10000"/>
              <a:gd name="connsiteX39" fmla="*/ 9756 w 10000"/>
              <a:gd name="connsiteY39" fmla="*/ 4488 h 10000"/>
              <a:gd name="connsiteX40" fmla="*/ 9390 w 10000"/>
              <a:gd name="connsiteY40" fmla="*/ 4559 h 10000"/>
              <a:gd name="connsiteX41" fmla="*/ 8658 w 10000"/>
              <a:gd name="connsiteY41" fmla="*/ 4559 h 10000"/>
              <a:gd name="connsiteX42" fmla="*/ 8170 w 10000"/>
              <a:gd name="connsiteY42" fmla="*/ 4559 h 10000"/>
              <a:gd name="connsiteX43" fmla="*/ 7926 w 10000"/>
              <a:gd name="connsiteY43" fmla="*/ 4488 h 10000"/>
              <a:gd name="connsiteX44" fmla="*/ 7317 w 10000"/>
              <a:gd name="connsiteY44" fmla="*/ 4559 h 10000"/>
              <a:gd name="connsiteX45" fmla="*/ 6950 w 10000"/>
              <a:gd name="connsiteY45" fmla="*/ 4907 h 10000"/>
              <a:gd name="connsiteX46" fmla="*/ 6707 w 10000"/>
              <a:gd name="connsiteY46" fmla="*/ 5116 h 10000"/>
              <a:gd name="connsiteX47" fmla="*/ 6464 w 10000"/>
              <a:gd name="connsiteY47" fmla="*/ 5116 h 10000"/>
              <a:gd name="connsiteX48" fmla="*/ 6585 w 10000"/>
              <a:gd name="connsiteY48" fmla="*/ 5537 h 10000"/>
              <a:gd name="connsiteX49" fmla="*/ 6950 w 10000"/>
              <a:gd name="connsiteY49" fmla="*/ 5883 h 10000"/>
              <a:gd name="connsiteX50" fmla="*/ 7073 w 10000"/>
              <a:gd name="connsiteY50" fmla="*/ 6164 h 10000"/>
              <a:gd name="connsiteX51" fmla="*/ 7317 w 10000"/>
              <a:gd name="connsiteY51" fmla="*/ 6582 h 10000"/>
              <a:gd name="connsiteX52" fmla="*/ 7194 w 10000"/>
              <a:gd name="connsiteY52" fmla="*/ 6442 h 10000"/>
              <a:gd name="connsiteX53" fmla="*/ 6829 w 10000"/>
              <a:gd name="connsiteY53" fmla="*/ 6164 h 10000"/>
              <a:gd name="connsiteX54" fmla="*/ 6829 w 10000"/>
              <a:gd name="connsiteY54" fmla="*/ 6302 h 10000"/>
              <a:gd name="connsiteX55" fmla="*/ 6585 w 10000"/>
              <a:gd name="connsiteY55" fmla="*/ 6024 h 10000"/>
              <a:gd name="connsiteX56" fmla="*/ 6464 w 10000"/>
              <a:gd name="connsiteY56" fmla="*/ 6024 h 10000"/>
              <a:gd name="connsiteX57" fmla="*/ 6097 w 10000"/>
              <a:gd name="connsiteY57" fmla="*/ 5883 h 10000"/>
              <a:gd name="connsiteX58" fmla="*/ 5732 w 10000"/>
              <a:gd name="connsiteY58" fmla="*/ 5815 h 10000"/>
              <a:gd name="connsiteX59" fmla="*/ 5488 w 10000"/>
              <a:gd name="connsiteY59" fmla="*/ 5883 h 10000"/>
              <a:gd name="connsiteX60" fmla="*/ 5000 w 10000"/>
              <a:gd name="connsiteY60" fmla="*/ 5815 h 10000"/>
              <a:gd name="connsiteX61" fmla="*/ 4878 w 10000"/>
              <a:gd name="connsiteY61" fmla="*/ 5606 h 10000"/>
              <a:gd name="connsiteX62" fmla="*/ 4878 w 10000"/>
              <a:gd name="connsiteY62" fmla="*/ 5397 h 10000"/>
              <a:gd name="connsiteX63" fmla="*/ 4878 w 10000"/>
              <a:gd name="connsiteY63" fmla="*/ 5187 h 10000"/>
              <a:gd name="connsiteX64" fmla="*/ 4390 w 10000"/>
              <a:gd name="connsiteY64" fmla="*/ 5116 h 10000"/>
              <a:gd name="connsiteX65" fmla="*/ 3780 w 10000"/>
              <a:gd name="connsiteY65" fmla="*/ 5397 h 10000"/>
              <a:gd name="connsiteX66" fmla="*/ 3780 w 10000"/>
              <a:gd name="connsiteY66" fmla="*/ 5745 h 10000"/>
              <a:gd name="connsiteX67" fmla="*/ 3902 w 10000"/>
              <a:gd name="connsiteY67" fmla="*/ 6164 h 10000"/>
              <a:gd name="connsiteX68" fmla="*/ 3780 w 10000"/>
              <a:gd name="connsiteY68" fmla="*/ 6374 h 10000"/>
              <a:gd name="connsiteX69" fmla="*/ 3658 w 10000"/>
              <a:gd name="connsiteY69" fmla="*/ 6512 h 10000"/>
              <a:gd name="connsiteX70" fmla="*/ 3414 w 10000"/>
              <a:gd name="connsiteY70" fmla="*/ 6932 h 10000"/>
              <a:gd name="connsiteX71" fmla="*/ 3293 w 10000"/>
              <a:gd name="connsiteY71" fmla="*/ 7350 h 10000"/>
              <a:gd name="connsiteX72" fmla="*/ 3171 w 10000"/>
              <a:gd name="connsiteY72" fmla="*/ 7559 h 10000"/>
              <a:gd name="connsiteX73" fmla="*/ 3293 w 10000"/>
              <a:gd name="connsiteY73" fmla="*/ 8117 h 10000"/>
              <a:gd name="connsiteX74" fmla="*/ 3293 w 10000"/>
              <a:gd name="connsiteY74" fmla="*/ 8327 h 10000"/>
              <a:gd name="connsiteX75" fmla="*/ 3658 w 10000"/>
              <a:gd name="connsiteY75" fmla="*/ 8396 h 10000"/>
              <a:gd name="connsiteX76" fmla="*/ 4146 w 10000"/>
              <a:gd name="connsiteY76" fmla="*/ 8536 h 10000"/>
              <a:gd name="connsiteX77" fmla="*/ 4512 w 10000"/>
              <a:gd name="connsiteY77" fmla="*/ 8954 h 10000"/>
              <a:gd name="connsiteX78" fmla="*/ 4756 w 10000"/>
              <a:gd name="connsiteY78" fmla="*/ 9443 h 10000"/>
              <a:gd name="connsiteX79" fmla="*/ 4878 w 10000"/>
              <a:gd name="connsiteY79" fmla="*/ 9862 h 10000"/>
              <a:gd name="connsiteX80" fmla="*/ 4512 w 10000"/>
              <a:gd name="connsiteY80" fmla="*/ 9513 h 10000"/>
              <a:gd name="connsiteX81" fmla="*/ 4634 w 10000"/>
              <a:gd name="connsiteY81" fmla="*/ 9791 h 10000"/>
              <a:gd name="connsiteX82" fmla="*/ 4878 w 10000"/>
              <a:gd name="connsiteY82" fmla="*/ 9931 h 10000"/>
              <a:gd name="connsiteX83" fmla="*/ 5121 w 10000"/>
              <a:gd name="connsiteY83" fmla="*/ 10000 h 10000"/>
              <a:gd name="connsiteX84" fmla="*/ 4024 w 10000"/>
              <a:gd name="connsiteY84" fmla="*/ 9931 h 10000"/>
              <a:gd name="connsiteX85" fmla="*/ 3780 w 10000"/>
              <a:gd name="connsiteY85" fmla="*/ 9791 h 10000"/>
              <a:gd name="connsiteX86" fmla="*/ 3536 w 10000"/>
              <a:gd name="connsiteY86" fmla="*/ 9791 h 10000"/>
              <a:gd name="connsiteX87" fmla="*/ 3414 w 10000"/>
              <a:gd name="connsiteY87" fmla="*/ 9582 h 10000"/>
              <a:gd name="connsiteX88" fmla="*/ 3171 w 10000"/>
              <a:gd name="connsiteY88" fmla="*/ 9513 h 10000"/>
              <a:gd name="connsiteX89" fmla="*/ 3171 w 10000"/>
              <a:gd name="connsiteY89" fmla="*/ 9372 h 10000"/>
              <a:gd name="connsiteX90" fmla="*/ 2927 w 10000"/>
              <a:gd name="connsiteY90" fmla="*/ 9304 h 10000"/>
              <a:gd name="connsiteX91" fmla="*/ 2805 w 10000"/>
              <a:gd name="connsiteY91" fmla="*/ 9164 h 10000"/>
              <a:gd name="connsiteX92" fmla="*/ 2561 w 10000"/>
              <a:gd name="connsiteY92" fmla="*/ 9024 h 10000"/>
              <a:gd name="connsiteX93" fmla="*/ 2439 w 10000"/>
              <a:gd name="connsiteY93" fmla="*/ 9164 h 10000"/>
              <a:gd name="connsiteX94" fmla="*/ 2195 w 10000"/>
              <a:gd name="connsiteY94" fmla="*/ 8675 h 10000"/>
              <a:gd name="connsiteX95" fmla="*/ 2561 w 10000"/>
              <a:gd name="connsiteY95" fmla="*/ 7769 h 10000"/>
              <a:gd name="connsiteX96" fmla="*/ 2683 w 10000"/>
              <a:gd name="connsiteY96" fmla="*/ 7419 h 10000"/>
              <a:gd name="connsiteX97" fmla="*/ 2927 w 10000"/>
              <a:gd name="connsiteY97" fmla="*/ 7140 h 10000"/>
              <a:gd name="connsiteX98" fmla="*/ 3536 w 10000"/>
              <a:gd name="connsiteY98" fmla="*/ 6442 h 10000"/>
              <a:gd name="connsiteX99" fmla="*/ 3293 w 10000"/>
              <a:gd name="connsiteY99" fmla="*/ 6093 h 10000"/>
              <a:gd name="connsiteX100" fmla="*/ 3049 w 10000"/>
              <a:gd name="connsiteY100" fmla="*/ 5745 h 10000"/>
              <a:gd name="connsiteX101" fmla="*/ 2805 w 10000"/>
              <a:gd name="connsiteY101" fmla="*/ 5465 h 10000"/>
              <a:gd name="connsiteX102" fmla="*/ 2805 w 10000"/>
              <a:gd name="connsiteY102" fmla="*/ 4978 h 10000"/>
              <a:gd name="connsiteX103" fmla="*/ 1829 w 10000"/>
              <a:gd name="connsiteY103" fmla="*/ 4349 h 10000"/>
              <a:gd name="connsiteX104" fmla="*/ 1464 w 10000"/>
              <a:gd name="connsiteY104" fmla="*/ 4002 h 10000"/>
              <a:gd name="connsiteX105" fmla="*/ 1707 w 10000"/>
              <a:gd name="connsiteY105" fmla="*/ 3861 h 10000"/>
              <a:gd name="connsiteX106" fmla="*/ 1951 w 10000"/>
              <a:gd name="connsiteY106" fmla="*/ 3721 h 10000"/>
              <a:gd name="connsiteX107" fmla="*/ 1829 w 10000"/>
              <a:gd name="connsiteY107" fmla="*/ 3373 h 10000"/>
              <a:gd name="connsiteX108" fmla="*/ 2073 w 10000"/>
              <a:gd name="connsiteY108" fmla="*/ 3164 h 10000"/>
              <a:gd name="connsiteX109" fmla="*/ 2073 w 10000"/>
              <a:gd name="connsiteY109" fmla="*/ 2954 h 10000"/>
              <a:gd name="connsiteX110" fmla="*/ 1951 w 10000"/>
              <a:gd name="connsiteY110" fmla="*/ 3093 h 10000"/>
              <a:gd name="connsiteX111" fmla="*/ 1585 w 10000"/>
              <a:gd name="connsiteY111" fmla="*/ 2675 h 10000"/>
              <a:gd name="connsiteX112" fmla="*/ 1220 w 10000"/>
              <a:gd name="connsiteY112" fmla="*/ 2396 h 10000"/>
              <a:gd name="connsiteX113" fmla="*/ 609 w 10000"/>
              <a:gd name="connsiteY113" fmla="*/ 2048 h 10000"/>
              <a:gd name="connsiteX114" fmla="*/ 488 w 10000"/>
              <a:gd name="connsiteY114" fmla="*/ 1837 h 10000"/>
              <a:gd name="connsiteX115" fmla="*/ 365 w 10000"/>
              <a:gd name="connsiteY115" fmla="*/ 1628 h 10000"/>
              <a:gd name="connsiteX116" fmla="*/ 0 w 10000"/>
              <a:gd name="connsiteY116" fmla="*/ 1418 h 10000"/>
              <a:gd name="connsiteX0" fmla="*/ 0 w 10000"/>
              <a:gd name="connsiteY0" fmla="*/ 1418 h 10000"/>
              <a:gd name="connsiteX1" fmla="*/ 365 w 10000"/>
              <a:gd name="connsiteY1" fmla="*/ 721 h 10000"/>
              <a:gd name="connsiteX2" fmla="*/ 609 w 10000"/>
              <a:gd name="connsiteY2" fmla="*/ 513 h 10000"/>
              <a:gd name="connsiteX3" fmla="*/ 1220 w 10000"/>
              <a:gd name="connsiteY3" fmla="*/ 582 h 10000"/>
              <a:gd name="connsiteX4" fmla="*/ 1464 w 10000"/>
              <a:gd name="connsiteY4" fmla="*/ 513 h 10000"/>
              <a:gd name="connsiteX5" fmla="*/ 1707 w 10000"/>
              <a:gd name="connsiteY5" fmla="*/ 442 h 10000"/>
              <a:gd name="connsiteX6" fmla="*/ 1829 w 10000"/>
              <a:gd name="connsiteY6" fmla="*/ 233 h 10000"/>
              <a:gd name="connsiteX7" fmla="*/ 2195 w 10000"/>
              <a:gd name="connsiteY7" fmla="*/ 94 h 10000"/>
              <a:gd name="connsiteX8" fmla="*/ 2805 w 10000"/>
              <a:gd name="connsiteY8" fmla="*/ 94 h 10000"/>
              <a:gd name="connsiteX9" fmla="*/ 3049 w 10000"/>
              <a:gd name="connsiteY9" fmla="*/ 23 h 10000"/>
              <a:gd name="connsiteX10" fmla="*/ 3414 w 10000"/>
              <a:gd name="connsiteY10" fmla="*/ 233 h 10000"/>
              <a:gd name="connsiteX11" fmla="*/ 3293 w 10000"/>
              <a:gd name="connsiteY11" fmla="*/ 442 h 10000"/>
              <a:gd name="connsiteX12" fmla="*/ 3414 w 10000"/>
              <a:gd name="connsiteY12" fmla="*/ 651 h 10000"/>
              <a:gd name="connsiteX13" fmla="*/ 3658 w 10000"/>
              <a:gd name="connsiteY13" fmla="*/ 721 h 10000"/>
              <a:gd name="connsiteX14" fmla="*/ 3780 w 10000"/>
              <a:gd name="connsiteY14" fmla="*/ 651 h 10000"/>
              <a:gd name="connsiteX15" fmla="*/ 3902 w 10000"/>
              <a:gd name="connsiteY15" fmla="*/ 651 h 10000"/>
              <a:gd name="connsiteX16" fmla="*/ 4146 w 10000"/>
              <a:gd name="connsiteY16" fmla="*/ 651 h 10000"/>
              <a:gd name="connsiteX17" fmla="*/ 4390 w 10000"/>
              <a:gd name="connsiteY17" fmla="*/ 1071 h 10000"/>
              <a:gd name="connsiteX18" fmla="*/ 4390 w 10000"/>
              <a:gd name="connsiteY18" fmla="*/ 1280 h 10000"/>
              <a:gd name="connsiteX19" fmla="*/ 4268 w 10000"/>
              <a:gd name="connsiteY19" fmla="*/ 1489 h 10000"/>
              <a:gd name="connsiteX20" fmla="*/ 4390 w 10000"/>
              <a:gd name="connsiteY20" fmla="*/ 1628 h 10000"/>
              <a:gd name="connsiteX21" fmla="*/ 4390 w 10000"/>
              <a:gd name="connsiteY21" fmla="*/ 1837 h 10000"/>
              <a:gd name="connsiteX22" fmla="*/ 4512 w 10000"/>
              <a:gd name="connsiteY22" fmla="*/ 2187 h 10000"/>
              <a:gd name="connsiteX23" fmla="*/ 5121 w 10000"/>
              <a:gd name="connsiteY23" fmla="*/ 1769 h 10000"/>
              <a:gd name="connsiteX24" fmla="*/ 5488 w 10000"/>
              <a:gd name="connsiteY24" fmla="*/ 1698 h 10000"/>
              <a:gd name="connsiteX25" fmla="*/ 5732 w 10000"/>
              <a:gd name="connsiteY25" fmla="*/ 1769 h 10000"/>
              <a:gd name="connsiteX26" fmla="*/ 6097 w 10000"/>
              <a:gd name="connsiteY26" fmla="*/ 1837 h 10000"/>
              <a:gd name="connsiteX27" fmla="*/ 6585 w 10000"/>
              <a:gd name="connsiteY27" fmla="*/ 1837 h 10000"/>
              <a:gd name="connsiteX28" fmla="*/ 6829 w 10000"/>
              <a:gd name="connsiteY28" fmla="*/ 1628 h 10000"/>
              <a:gd name="connsiteX29" fmla="*/ 7438 w 10000"/>
              <a:gd name="connsiteY29" fmla="*/ 1559 h 10000"/>
              <a:gd name="connsiteX30" fmla="*/ 8536 w 10000"/>
              <a:gd name="connsiteY30" fmla="*/ 2116 h 10000"/>
              <a:gd name="connsiteX31" fmla="*/ 8780 w 10000"/>
              <a:gd name="connsiteY31" fmla="*/ 2813 h 10000"/>
              <a:gd name="connsiteX32" fmla="*/ 9024 w 10000"/>
              <a:gd name="connsiteY32" fmla="*/ 3093 h 10000"/>
              <a:gd name="connsiteX33" fmla="*/ 9634 w 10000"/>
              <a:gd name="connsiteY33" fmla="*/ 3303 h 10000"/>
              <a:gd name="connsiteX34" fmla="*/ 9878 w 10000"/>
              <a:gd name="connsiteY34" fmla="*/ 3511 h 10000"/>
              <a:gd name="connsiteX35" fmla="*/ 9878 w 10000"/>
              <a:gd name="connsiteY35" fmla="*/ 3792 h 10000"/>
              <a:gd name="connsiteX36" fmla="*/ 9878 w 10000"/>
              <a:gd name="connsiteY36" fmla="*/ 4002 h 10000"/>
              <a:gd name="connsiteX37" fmla="*/ 10000 w 10000"/>
              <a:gd name="connsiteY37" fmla="*/ 4141 h 10000"/>
              <a:gd name="connsiteX38" fmla="*/ 9756 w 10000"/>
              <a:gd name="connsiteY38" fmla="*/ 4488 h 10000"/>
              <a:gd name="connsiteX39" fmla="*/ 9390 w 10000"/>
              <a:gd name="connsiteY39" fmla="*/ 4559 h 10000"/>
              <a:gd name="connsiteX40" fmla="*/ 8658 w 10000"/>
              <a:gd name="connsiteY40" fmla="*/ 4559 h 10000"/>
              <a:gd name="connsiteX41" fmla="*/ 8170 w 10000"/>
              <a:gd name="connsiteY41" fmla="*/ 4559 h 10000"/>
              <a:gd name="connsiteX42" fmla="*/ 7926 w 10000"/>
              <a:gd name="connsiteY42" fmla="*/ 4488 h 10000"/>
              <a:gd name="connsiteX43" fmla="*/ 7317 w 10000"/>
              <a:gd name="connsiteY43" fmla="*/ 4559 h 10000"/>
              <a:gd name="connsiteX44" fmla="*/ 6950 w 10000"/>
              <a:gd name="connsiteY44" fmla="*/ 4907 h 10000"/>
              <a:gd name="connsiteX45" fmla="*/ 6707 w 10000"/>
              <a:gd name="connsiteY45" fmla="*/ 5116 h 10000"/>
              <a:gd name="connsiteX46" fmla="*/ 6464 w 10000"/>
              <a:gd name="connsiteY46" fmla="*/ 5116 h 10000"/>
              <a:gd name="connsiteX47" fmla="*/ 6585 w 10000"/>
              <a:gd name="connsiteY47" fmla="*/ 5537 h 10000"/>
              <a:gd name="connsiteX48" fmla="*/ 6950 w 10000"/>
              <a:gd name="connsiteY48" fmla="*/ 5883 h 10000"/>
              <a:gd name="connsiteX49" fmla="*/ 7073 w 10000"/>
              <a:gd name="connsiteY49" fmla="*/ 6164 h 10000"/>
              <a:gd name="connsiteX50" fmla="*/ 7317 w 10000"/>
              <a:gd name="connsiteY50" fmla="*/ 6582 h 10000"/>
              <a:gd name="connsiteX51" fmla="*/ 7194 w 10000"/>
              <a:gd name="connsiteY51" fmla="*/ 6442 h 10000"/>
              <a:gd name="connsiteX52" fmla="*/ 6829 w 10000"/>
              <a:gd name="connsiteY52" fmla="*/ 6164 h 10000"/>
              <a:gd name="connsiteX53" fmla="*/ 6829 w 10000"/>
              <a:gd name="connsiteY53" fmla="*/ 6302 h 10000"/>
              <a:gd name="connsiteX54" fmla="*/ 6585 w 10000"/>
              <a:gd name="connsiteY54" fmla="*/ 6024 h 10000"/>
              <a:gd name="connsiteX55" fmla="*/ 6464 w 10000"/>
              <a:gd name="connsiteY55" fmla="*/ 6024 h 10000"/>
              <a:gd name="connsiteX56" fmla="*/ 6097 w 10000"/>
              <a:gd name="connsiteY56" fmla="*/ 5883 h 10000"/>
              <a:gd name="connsiteX57" fmla="*/ 5732 w 10000"/>
              <a:gd name="connsiteY57" fmla="*/ 5815 h 10000"/>
              <a:gd name="connsiteX58" fmla="*/ 5488 w 10000"/>
              <a:gd name="connsiteY58" fmla="*/ 5883 h 10000"/>
              <a:gd name="connsiteX59" fmla="*/ 5000 w 10000"/>
              <a:gd name="connsiteY59" fmla="*/ 5815 h 10000"/>
              <a:gd name="connsiteX60" fmla="*/ 4878 w 10000"/>
              <a:gd name="connsiteY60" fmla="*/ 5606 h 10000"/>
              <a:gd name="connsiteX61" fmla="*/ 4878 w 10000"/>
              <a:gd name="connsiteY61" fmla="*/ 5397 h 10000"/>
              <a:gd name="connsiteX62" fmla="*/ 4878 w 10000"/>
              <a:gd name="connsiteY62" fmla="*/ 5187 h 10000"/>
              <a:gd name="connsiteX63" fmla="*/ 4390 w 10000"/>
              <a:gd name="connsiteY63" fmla="*/ 5116 h 10000"/>
              <a:gd name="connsiteX64" fmla="*/ 3780 w 10000"/>
              <a:gd name="connsiteY64" fmla="*/ 5397 h 10000"/>
              <a:gd name="connsiteX65" fmla="*/ 3780 w 10000"/>
              <a:gd name="connsiteY65" fmla="*/ 5745 h 10000"/>
              <a:gd name="connsiteX66" fmla="*/ 3902 w 10000"/>
              <a:gd name="connsiteY66" fmla="*/ 6164 h 10000"/>
              <a:gd name="connsiteX67" fmla="*/ 3780 w 10000"/>
              <a:gd name="connsiteY67" fmla="*/ 6374 h 10000"/>
              <a:gd name="connsiteX68" fmla="*/ 3658 w 10000"/>
              <a:gd name="connsiteY68" fmla="*/ 6512 h 10000"/>
              <a:gd name="connsiteX69" fmla="*/ 3414 w 10000"/>
              <a:gd name="connsiteY69" fmla="*/ 6932 h 10000"/>
              <a:gd name="connsiteX70" fmla="*/ 3293 w 10000"/>
              <a:gd name="connsiteY70" fmla="*/ 7350 h 10000"/>
              <a:gd name="connsiteX71" fmla="*/ 3171 w 10000"/>
              <a:gd name="connsiteY71" fmla="*/ 7559 h 10000"/>
              <a:gd name="connsiteX72" fmla="*/ 3293 w 10000"/>
              <a:gd name="connsiteY72" fmla="*/ 8117 h 10000"/>
              <a:gd name="connsiteX73" fmla="*/ 3293 w 10000"/>
              <a:gd name="connsiteY73" fmla="*/ 8327 h 10000"/>
              <a:gd name="connsiteX74" fmla="*/ 3658 w 10000"/>
              <a:gd name="connsiteY74" fmla="*/ 8396 h 10000"/>
              <a:gd name="connsiteX75" fmla="*/ 4146 w 10000"/>
              <a:gd name="connsiteY75" fmla="*/ 8536 h 10000"/>
              <a:gd name="connsiteX76" fmla="*/ 4512 w 10000"/>
              <a:gd name="connsiteY76" fmla="*/ 8954 h 10000"/>
              <a:gd name="connsiteX77" fmla="*/ 4756 w 10000"/>
              <a:gd name="connsiteY77" fmla="*/ 9443 h 10000"/>
              <a:gd name="connsiteX78" fmla="*/ 4878 w 10000"/>
              <a:gd name="connsiteY78" fmla="*/ 9862 h 10000"/>
              <a:gd name="connsiteX79" fmla="*/ 4512 w 10000"/>
              <a:gd name="connsiteY79" fmla="*/ 9513 h 10000"/>
              <a:gd name="connsiteX80" fmla="*/ 4634 w 10000"/>
              <a:gd name="connsiteY80" fmla="*/ 9791 h 10000"/>
              <a:gd name="connsiteX81" fmla="*/ 4878 w 10000"/>
              <a:gd name="connsiteY81" fmla="*/ 9931 h 10000"/>
              <a:gd name="connsiteX82" fmla="*/ 5121 w 10000"/>
              <a:gd name="connsiteY82" fmla="*/ 10000 h 10000"/>
              <a:gd name="connsiteX83" fmla="*/ 4024 w 10000"/>
              <a:gd name="connsiteY83" fmla="*/ 9931 h 10000"/>
              <a:gd name="connsiteX84" fmla="*/ 3780 w 10000"/>
              <a:gd name="connsiteY84" fmla="*/ 9791 h 10000"/>
              <a:gd name="connsiteX85" fmla="*/ 3536 w 10000"/>
              <a:gd name="connsiteY85" fmla="*/ 9791 h 10000"/>
              <a:gd name="connsiteX86" fmla="*/ 3414 w 10000"/>
              <a:gd name="connsiteY86" fmla="*/ 9582 h 10000"/>
              <a:gd name="connsiteX87" fmla="*/ 3171 w 10000"/>
              <a:gd name="connsiteY87" fmla="*/ 9513 h 10000"/>
              <a:gd name="connsiteX88" fmla="*/ 3171 w 10000"/>
              <a:gd name="connsiteY88" fmla="*/ 9372 h 10000"/>
              <a:gd name="connsiteX89" fmla="*/ 2927 w 10000"/>
              <a:gd name="connsiteY89" fmla="*/ 9304 h 10000"/>
              <a:gd name="connsiteX90" fmla="*/ 2805 w 10000"/>
              <a:gd name="connsiteY90" fmla="*/ 9164 h 10000"/>
              <a:gd name="connsiteX91" fmla="*/ 2561 w 10000"/>
              <a:gd name="connsiteY91" fmla="*/ 9024 h 10000"/>
              <a:gd name="connsiteX92" fmla="*/ 2439 w 10000"/>
              <a:gd name="connsiteY92" fmla="*/ 9164 h 10000"/>
              <a:gd name="connsiteX93" fmla="*/ 2195 w 10000"/>
              <a:gd name="connsiteY93" fmla="*/ 8675 h 10000"/>
              <a:gd name="connsiteX94" fmla="*/ 2561 w 10000"/>
              <a:gd name="connsiteY94" fmla="*/ 7769 h 10000"/>
              <a:gd name="connsiteX95" fmla="*/ 2683 w 10000"/>
              <a:gd name="connsiteY95" fmla="*/ 7419 h 10000"/>
              <a:gd name="connsiteX96" fmla="*/ 2927 w 10000"/>
              <a:gd name="connsiteY96" fmla="*/ 7140 h 10000"/>
              <a:gd name="connsiteX97" fmla="*/ 3536 w 10000"/>
              <a:gd name="connsiteY97" fmla="*/ 6442 h 10000"/>
              <a:gd name="connsiteX98" fmla="*/ 3293 w 10000"/>
              <a:gd name="connsiteY98" fmla="*/ 6093 h 10000"/>
              <a:gd name="connsiteX99" fmla="*/ 3049 w 10000"/>
              <a:gd name="connsiteY99" fmla="*/ 5745 h 10000"/>
              <a:gd name="connsiteX100" fmla="*/ 2805 w 10000"/>
              <a:gd name="connsiteY100" fmla="*/ 5465 h 10000"/>
              <a:gd name="connsiteX101" fmla="*/ 2805 w 10000"/>
              <a:gd name="connsiteY101" fmla="*/ 4978 h 10000"/>
              <a:gd name="connsiteX102" fmla="*/ 1829 w 10000"/>
              <a:gd name="connsiteY102" fmla="*/ 4349 h 10000"/>
              <a:gd name="connsiteX103" fmla="*/ 1464 w 10000"/>
              <a:gd name="connsiteY103" fmla="*/ 4002 h 10000"/>
              <a:gd name="connsiteX104" fmla="*/ 1707 w 10000"/>
              <a:gd name="connsiteY104" fmla="*/ 3861 h 10000"/>
              <a:gd name="connsiteX105" fmla="*/ 1951 w 10000"/>
              <a:gd name="connsiteY105" fmla="*/ 3721 h 10000"/>
              <a:gd name="connsiteX106" fmla="*/ 1829 w 10000"/>
              <a:gd name="connsiteY106" fmla="*/ 3373 h 10000"/>
              <a:gd name="connsiteX107" fmla="*/ 2073 w 10000"/>
              <a:gd name="connsiteY107" fmla="*/ 3164 h 10000"/>
              <a:gd name="connsiteX108" fmla="*/ 2073 w 10000"/>
              <a:gd name="connsiteY108" fmla="*/ 2954 h 10000"/>
              <a:gd name="connsiteX109" fmla="*/ 1951 w 10000"/>
              <a:gd name="connsiteY109" fmla="*/ 3093 h 10000"/>
              <a:gd name="connsiteX110" fmla="*/ 1585 w 10000"/>
              <a:gd name="connsiteY110" fmla="*/ 2675 h 10000"/>
              <a:gd name="connsiteX111" fmla="*/ 1220 w 10000"/>
              <a:gd name="connsiteY111" fmla="*/ 2396 h 10000"/>
              <a:gd name="connsiteX112" fmla="*/ 609 w 10000"/>
              <a:gd name="connsiteY112" fmla="*/ 2048 h 10000"/>
              <a:gd name="connsiteX113" fmla="*/ 488 w 10000"/>
              <a:gd name="connsiteY113" fmla="*/ 1837 h 10000"/>
              <a:gd name="connsiteX114" fmla="*/ 365 w 10000"/>
              <a:gd name="connsiteY114" fmla="*/ 1628 h 10000"/>
              <a:gd name="connsiteX115" fmla="*/ 0 w 10000"/>
              <a:gd name="connsiteY115" fmla="*/ 1418 h 10000"/>
              <a:gd name="connsiteX0" fmla="*/ 24 w 9659"/>
              <a:gd name="connsiteY0" fmla="*/ 1628 h 10000"/>
              <a:gd name="connsiteX1" fmla="*/ 24 w 9659"/>
              <a:gd name="connsiteY1" fmla="*/ 721 h 10000"/>
              <a:gd name="connsiteX2" fmla="*/ 268 w 9659"/>
              <a:gd name="connsiteY2" fmla="*/ 513 h 10000"/>
              <a:gd name="connsiteX3" fmla="*/ 879 w 9659"/>
              <a:gd name="connsiteY3" fmla="*/ 582 h 10000"/>
              <a:gd name="connsiteX4" fmla="*/ 1123 w 9659"/>
              <a:gd name="connsiteY4" fmla="*/ 513 h 10000"/>
              <a:gd name="connsiteX5" fmla="*/ 1366 w 9659"/>
              <a:gd name="connsiteY5" fmla="*/ 442 h 10000"/>
              <a:gd name="connsiteX6" fmla="*/ 1488 w 9659"/>
              <a:gd name="connsiteY6" fmla="*/ 233 h 10000"/>
              <a:gd name="connsiteX7" fmla="*/ 1854 w 9659"/>
              <a:gd name="connsiteY7" fmla="*/ 94 h 10000"/>
              <a:gd name="connsiteX8" fmla="*/ 2464 w 9659"/>
              <a:gd name="connsiteY8" fmla="*/ 94 h 10000"/>
              <a:gd name="connsiteX9" fmla="*/ 2708 w 9659"/>
              <a:gd name="connsiteY9" fmla="*/ 23 h 10000"/>
              <a:gd name="connsiteX10" fmla="*/ 3073 w 9659"/>
              <a:gd name="connsiteY10" fmla="*/ 233 h 10000"/>
              <a:gd name="connsiteX11" fmla="*/ 2952 w 9659"/>
              <a:gd name="connsiteY11" fmla="*/ 442 h 10000"/>
              <a:gd name="connsiteX12" fmla="*/ 3073 w 9659"/>
              <a:gd name="connsiteY12" fmla="*/ 651 h 10000"/>
              <a:gd name="connsiteX13" fmla="*/ 3317 w 9659"/>
              <a:gd name="connsiteY13" fmla="*/ 721 h 10000"/>
              <a:gd name="connsiteX14" fmla="*/ 3439 w 9659"/>
              <a:gd name="connsiteY14" fmla="*/ 651 h 10000"/>
              <a:gd name="connsiteX15" fmla="*/ 3561 w 9659"/>
              <a:gd name="connsiteY15" fmla="*/ 651 h 10000"/>
              <a:gd name="connsiteX16" fmla="*/ 3805 w 9659"/>
              <a:gd name="connsiteY16" fmla="*/ 651 h 10000"/>
              <a:gd name="connsiteX17" fmla="*/ 4049 w 9659"/>
              <a:gd name="connsiteY17" fmla="*/ 1071 h 10000"/>
              <a:gd name="connsiteX18" fmla="*/ 4049 w 9659"/>
              <a:gd name="connsiteY18" fmla="*/ 1280 h 10000"/>
              <a:gd name="connsiteX19" fmla="*/ 3927 w 9659"/>
              <a:gd name="connsiteY19" fmla="*/ 1489 h 10000"/>
              <a:gd name="connsiteX20" fmla="*/ 4049 w 9659"/>
              <a:gd name="connsiteY20" fmla="*/ 1628 h 10000"/>
              <a:gd name="connsiteX21" fmla="*/ 4049 w 9659"/>
              <a:gd name="connsiteY21" fmla="*/ 1837 h 10000"/>
              <a:gd name="connsiteX22" fmla="*/ 4171 w 9659"/>
              <a:gd name="connsiteY22" fmla="*/ 2187 h 10000"/>
              <a:gd name="connsiteX23" fmla="*/ 4780 w 9659"/>
              <a:gd name="connsiteY23" fmla="*/ 1769 h 10000"/>
              <a:gd name="connsiteX24" fmla="*/ 5147 w 9659"/>
              <a:gd name="connsiteY24" fmla="*/ 1698 h 10000"/>
              <a:gd name="connsiteX25" fmla="*/ 5391 w 9659"/>
              <a:gd name="connsiteY25" fmla="*/ 1769 h 10000"/>
              <a:gd name="connsiteX26" fmla="*/ 5756 w 9659"/>
              <a:gd name="connsiteY26" fmla="*/ 1837 h 10000"/>
              <a:gd name="connsiteX27" fmla="*/ 6244 w 9659"/>
              <a:gd name="connsiteY27" fmla="*/ 1837 h 10000"/>
              <a:gd name="connsiteX28" fmla="*/ 6488 w 9659"/>
              <a:gd name="connsiteY28" fmla="*/ 1628 h 10000"/>
              <a:gd name="connsiteX29" fmla="*/ 7097 w 9659"/>
              <a:gd name="connsiteY29" fmla="*/ 1559 h 10000"/>
              <a:gd name="connsiteX30" fmla="*/ 8195 w 9659"/>
              <a:gd name="connsiteY30" fmla="*/ 2116 h 10000"/>
              <a:gd name="connsiteX31" fmla="*/ 8439 w 9659"/>
              <a:gd name="connsiteY31" fmla="*/ 2813 h 10000"/>
              <a:gd name="connsiteX32" fmla="*/ 8683 w 9659"/>
              <a:gd name="connsiteY32" fmla="*/ 3093 h 10000"/>
              <a:gd name="connsiteX33" fmla="*/ 9293 w 9659"/>
              <a:gd name="connsiteY33" fmla="*/ 3303 h 10000"/>
              <a:gd name="connsiteX34" fmla="*/ 9537 w 9659"/>
              <a:gd name="connsiteY34" fmla="*/ 3511 h 10000"/>
              <a:gd name="connsiteX35" fmla="*/ 9537 w 9659"/>
              <a:gd name="connsiteY35" fmla="*/ 3792 h 10000"/>
              <a:gd name="connsiteX36" fmla="*/ 9537 w 9659"/>
              <a:gd name="connsiteY36" fmla="*/ 4002 h 10000"/>
              <a:gd name="connsiteX37" fmla="*/ 9659 w 9659"/>
              <a:gd name="connsiteY37" fmla="*/ 4141 h 10000"/>
              <a:gd name="connsiteX38" fmla="*/ 9415 w 9659"/>
              <a:gd name="connsiteY38" fmla="*/ 4488 h 10000"/>
              <a:gd name="connsiteX39" fmla="*/ 9049 w 9659"/>
              <a:gd name="connsiteY39" fmla="*/ 4559 h 10000"/>
              <a:gd name="connsiteX40" fmla="*/ 8317 w 9659"/>
              <a:gd name="connsiteY40" fmla="*/ 4559 h 10000"/>
              <a:gd name="connsiteX41" fmla="*/ 7829 w 9659"/>
              <a:gd name="connsiteY41" fmla="*/ 4559 h 10000"/>
              <a:gd name="connsiteX42" fmla="*/ 7585 w 9659"/>
              <a:gd name="connsiteY42" fmla="*/ 4488 h 10000"/>
              <a:gd name="connsiteX43" fmla="*/ 6976 w 9659"/>
              <a:gd name="connsiteY43" fmla="*/ 4559 h 10000"/>
              <a:gd name="connsiteX44" fmla="*/ 6609 w 9659"/>
              <a:gd name="connsiteY44" fmla="*/ 4907 h 10000"/>
              <a:gd name="connsiteX45" fmla="*/ 6366 w 9659"/>
              <a:gd name="connsiteY45" fmla="*/ 5116 h 10000"/>
              <a:gd name="connsiteX46" fmla="*/ 6123 w 9659"/>
              <a:gd name="connsiteY46" fmla="*/ 5116 h 10000"/>
              <a:gd name="connsiteX47" fmla="*/ 6244 w 9659"/>
              <a:gd name="connsiteY47" fmla="*/ 5537 h 10000"/>
              <a:gd name="connsiteX48" fmla="*/ 6609 w 9659"/>
              <a:gd name="connsiteY48" fmla="*/ 5883 h 10000"/>
              <a:gd name="connsiteX49" fmla="*/ 6732 w 9659"/>
              <a:gd name="connsiteY49" fmla="*/ 6164 h 10000"/>
              <a:gd name="connsiteX50" fmla="*/ 6976 w 9659"/>
              <a:gd name="connsiteY50" fmla="*/ 6582 h 10000"/>
              <a:gd name="connsiteX51" fmla="*/ 6853 w 9659"/>
              <a:gd name="connsiteY51" fmla="*/ 6442 h 10000"/>
              <a:gd name="connsiteX52" fmla="*/ 6488 w 9659"/>
              <a:gd name="connsiteY52" fmla="*/ 6164 h 10000"/>
              <a:gd name="connsiteX53" fmla="*/ 6488 w 9659"/>
              <a:gd name="connsiteY53" fmla="*/ 6302 h 10000"/>
              <a:gd name="connsiteX54" fmla="*/ 6244 w 9659"/>
              <a:gd name="connsiteY54" fmla="*/ 6024 h 10000"/>
              <a:gd name="connsiteX55" fmla="*/ 6123 w 9659"/>
              <a:gd name="connsiteY55" fmla="*/ 6024 h 10000"/>
              <a:gd name="connsiteX56" fmla="*/ 5756 w 9659"/>
              <a:gd name="connsiteY56" fmla="*/ 5883 h 10000"/>
              <a:gd name="connsiteX57" fmla="*/ 5391 w 9659"/>
              <a:gd name="connsiteY57" fmla="*/ 5815 h 10000"/>
              <a:gd name="connsiteX58" fmla="*/ 5147 w 9659"/>
              <a:gd name="connsiteY58" fmla="*/ 5883 h 10000"/>
              <a:gd name="connsiteX59" fmla="*/ 4659 w 9659"/>
              <a:gd name="connsiteY59" fmla="*/ 5815 h 10000"/>
              <a:gd name="connsiteX60" fmla="*/ 4537 w 9659"/>
              <a:gd name="connsiteY60" fmla="*/ 5606 h 10000"/>
              <a:gd name="connsiteX61" fmla="*/ 4537 w 9659"/>
              <a:gd name="connsiteY61" fmla="*/ 5397 h 10000"/>
              <a:gd name="connsiteX62" fmla="*/ 4537 w 9659"/>
              <a:gd name="connsiteY62" fmla="*/ 5187 h 10000"/>
              <a:gd name="connsiteX63" fmla="*/ 4049 w 9659"/>
              <a:gd name="connsiteY63" fmla="*/ 5116 h 10000"/>
              <a:gd name="connsiteX64" fmla="*/ 3439 w 9659"/>
              <a:gd name="connsiteY64" fmla="*/ 5397 h 10000"/>
              <a:gd name="connsiteX65" fmla="*/ 3439 w 9659"/>
              <a:gd name="connsiteY65" fmla="*/ 5745 h 10000"/>
              <a:gd name="connsiteX66" fmla="*/ 3561 w 9659"/>
              <a:gd name="connsiteY66" fmla="*/ 6164 h 10000"/>
              <a:gd name="connsiteX67" fmla="*/ 3439 w 9659"/>
              <a:gd name="connsiteY67" fmla="*/ 6374 h 10000"/>
              <a:gd name="connsiteX68" fmla="*/ 3317 w 9659"/>
              <a:gd name="connsiteY68" fmla="*/ 6512 h 10000"/>
              <a:gd name="connsiteX69" fmla="*/ 3073 w 9659"/>
              <a:gd name="connsiteY69" fmla="*/ 6932 h 10000"/>
              <a:gd name="connsiteX70" fmla="*/ 2952 w 9659"/>
              <a:gd name="connsiteY70" fmla="*/ 7350 h 10000"/>
              <a:gd name="connsiteX71" fmla="*/ 2830 w 9659"/>
              <a:gd name="connsiteY71" fmla="*/ 7559 h 10000"/>
              <a:gd name="connsiteX72" fmla="*/ 2952 w 9659"/>
              <a:gd name="connsiteY72" fmla="*/ 8117 h 10000"/>
              <a:gd name="connsiteX73" fmla="*/ 2952 w 9659"/>
              <a:gd name="connsiteY73" fmla="*/ 8327 h 10000"/>
              <a:gd name="connsiteX74" fmla="*/ 3317 w 9659"/>
              <a:gd name="connsiteY74" fmla="*/ 8396 h 10000"/>
              <a:gd name="connsiteX75" fmla="*/ 3805 w 9659"/>
              <a:gd name="connsiteY75" fmla="*/ 8536 h 10000"/>
              <a:gd name="connsiteX76" fmla="*/ 4171 w 9659"/>
              <a:gd name="connsiteY76" fmla="*/ 8954 h 10000"/>
              <a:gd name="connsiteX77" fmla="*/ 4415 w 9659"/>
              <a:gd name="connsiteY77" fmla="*/ 9443 h 10000"/>
              <a:gd name="connsiteX78" fmla="*/ 4537 w 9659"/>
              <a:gd name="connsiteY78" fmla="*/ 9862 h 10000"/>
              <a:gd name="connsiteX79" fmla="*/ 4171 w 9659"/>
              <a:gd name="connsiteY79" fmla="*/ 9513 h 10000"/>
              <a:gd name="connsiteX80" fmla="*/ 4293 w 9659"/>
              <a:gd name="connsiteY80" fmla="*/ 9791 h 10000"/>
              <a:gd name="connsiteX81" fmla="*/ 4537 w 9659"/>
              <a:gd name="connsiteY81" fmla="*/ 9931 h 10000"/>
              <a:gd name="connsiteX82" fmla="*/ 4780 w 9659"/>
              <a:gd name="connsiteY82" fmla="*/ 10000 h 10000"/>
              <a:gd name="connsiteX83" fmla="*/ 3683 w 9659"/>
              <a:gd name="connsiteY83" fmla="*/ 9931 h 10000"/>
              <a:gd name="connsiteX84" fmla="*/ 3439 w 9659"/>
              <a:gd name="connsiteY84" fmla="*/ 9791 h 10000"/>
              <a:gd name="connsiteX85" fmla="*/ 3195 w 9659"/>
              <a:gd name="connsiteY85" fmla="*/ 9791 h 10000"/>
              <a:gd name="connsiteX86" fmla="*/ 3073 w 9659"/>
              <a:gd name="connsiteY86" fmla="*/ 9582 h 10000"/>
              <a:gd name="connsiteX87" fmla="*/ 2830 w 9659"/>
              <a:gd name="connsiteY87" fmla="*/ 9513 h 10000"/>
              <a:gd name="connsiteX88" fmla="*/ 2830 w 9659"/>
              <a:gd name="connsiteY88" fmla="*/ 9372 h 10000"/>
              <a:gd name="connsiteX89" fmla="*/ 2586 w 9659"/>
              <a:gd name="connsiteY89" fmla="*/ 9304 h 10000"/>
              <a:gd name="connsiteX90" fmla="*/ 2464 w 9659"/>
              <a:gd name="connsiteY90" fmla="*/ 9164 h 10000"/>
              <a:gd name="connsiteX91" fmla="*/ 2220 w 9659"/>
              <a:gd name="connsiteY91" fmla="*/ 9024 h 10000"/>
              <a:gd name="connsiteX92" fmla="*/ 2098 w 9659"/>
              <a:gd name="connsiteY92" fmla="*/ 9164 h 10000"/>
              <a:gd name="connsiteX93" fmla="*/ 1854 w 9659"/>
              <a:gd name="connsiteY93" fmla="*/ 8675 h 10000"/>
              <a:gd name="connsiteX94" fmla="*/ 2220 w 9659"/>
              <a:gd name="connsiteY94" fmla="*/ 7769 h 10000"/>
              <a:gd name="connsiteX95" fmla="*/ 2342 w 9659"/>
              <a:gd name="connsiteY95" fmla="*/ 7419 h 10000"/>
              <a:gd name="connsiteX96" fmla="*/ 2586 w 9659"/>
              <a:gd name="connsiteY96" fmla="*/ 7140 h 10000"/>
              <a:gd name="connsiteX97" fmla="*/ 3195 w 9659"/>
              <a:gd name="connsiteY97" fmla="*/ 6442 h 10000"/>
              <a:gd name="connsiteX98" fmla="*/ 2952 w 9659"/>
              <a:gd name="connsiteY98" fmla="*/ 6093 h 10000"/>
              <a:gd name="connsiteX99" fmla="*/ 2708 w 9659"/>
              <a:gd name="connsiteY99" fmla="*/ 5745 h 10000"/>
              <a:gd name="connsiteX100" fmla="*/ 2464 w 9659"/>
              <a:gd name="connsiteY100" fmla="*/ 5465 h 10000"/>
              <a:gd name="connsiteX101" fmla="*/ 2464 w 9659"/>
              <a:gd name="connsiteY101" fmla="*/ 4978 h 10000"/>
              <a:gd name="connsiteX102" fmla="*/ 1488 w 9659"/>
              <a:gd name="connsiteY102" fmla="*/ 4349 h 10000"/>
              <a:gd name="connsiteX103" fmla="*/ 1123 w 9659"/>
              <a:gd name="connsiteY103" fmla="*/ 4002 h 10000"/>
              <a:gd name="connsiteX104" fmla="*/ 1366 w 9659"/>
              <a:gd name="connsiteY104" fmla="*/ 3861 h 10000"/>
              <a:gd name="connsiteX105" fmla="*/ 1610 w 9659"/>
              <a:gd name="connsiteY105" fmla="*/ 3721 h 10000"/>
              <a:gd name="connsiteX106" fmla="*/ 1488 w 9659"/>
              <a:gd name="connsiteY106" fmla="*/ 3373 h 10000"/>
              <a:gd name="connsiteX107" fmla="*/ 1732 w 9659"/>
              <a:gd name="connsiteY107" fmla="*/ 3164 h 10000"/>
              <a:gd name="connsiteX108" fmla="*/ 1732 w 9659"/>
              <a:gd name="connsiteY108" fmla="*/ 2954 h 10000"/>
              <a:gd name="connsiteX109" fmla="*/ 1610 w 9659"/>
              <a:gd name="connsiteY109" fmla="*/ 3093 h 10000"/>
              <a:gd name="connsiteX110" fmla="*/ 1244 w 9659"/>
              <a:gd name="connsiteY110" fmla="*/ 2675 h 10000"/>
              <a:gd name="connsiteX111" fmla="*/ 879 w 9659"/>
              <a:gd name="connsiteY111" fmla="*/ 2396 h 10000"/>
              <a:gd name="connsiteX112" fmla="*/ 268 w 9659"/>
              <a:gd name="connsiteY112" fmla="*/ 2048 h 10000"/>
              <a:gd name="connsiteX113" fmla="*/ 147 w 9659"/>
              <a:gd name="connsiteY113" fmla="*/ 1837 h 10000"/>
              <a:gd name="connsiteX114" fmla="*/ 24 w 9659"/>
              <a:gd name="connsiteY114" fmla="*/ 1628 h 10000"/>
              <a:gd name="connsiteX0" fmla="*/ 0 w 9975"/>
              <a:gd name="connsiteY0" fmla="*/ 1628 h 10000"/>
              <a:gd name="connsiteX1" fmla="*/ 252 w 9975"/>
              <a:gd name="connsiteY1" fmla="*/ 513 h 10000"/>
              <a:gd name="connsiteX2" fmla="*/ 885 w 9975"/>
              <a:gd name="connsiteY2" fmla="*/ 582 h 10000"/>
              <a:gd name="connsiteX3" fmla="*/ 1138 w 9975"/>
              <a:gd name="connsiteY3" fmla="*/ 513 h 10000"/>
              <a:gd name="connsiteX4" fmla="*/ 1389 w 9975"/>
              <a:gd name="connsiteY4" fmla="*/ 442 h 10000"/>
              <a:gd name="connsiteX5" fmla="*/ 1516 w 9975"/>
              <a:gd name="connsiteY5" fmla="*/ 233 h 10000"/>
              <a:gd name="connsiteX6" fmla="*/ 1894 w 9975"/>
              <a:gd name="connsiteY6" fmla="*/ 94 h 10000"/>
              <a:gd name="connsiteX7" fmla="*/ 2526 w 9975"/>
              <a:gd name="connsiteY7" fmla="*/ 94 h 10000"/>
              <a:gd name="connsiteX8" fmla="*/ 2779 w 9975"/>
              <a:gd name="connsiteY8" fmla="*/ 23 h 10000"/>
              <a:gd name="connsiteX9" fmla="*/ 3156 w 9975"/>
              <a:gd name="connsiteY9" fmla="*/ 233 h 10000"/>
              <a:gd name="connsiteX10" fmla="*/ 3031 w 9975"/>
              <a:gd name="connsiteY10" fmla="*/ 442 h 10000"/>
              <a:gd name="connsiteX11" fmla="*/ 3156 w 9975"/>
              <a:gd name="connsiteY11" fmla="*/ 651 h 10000"/>
              <a:gd name="connsiteX12" fmla="*/ 3409 w 9975"/>
              <a:gd name="connsiteY12" fmla="*/ 721 h 10000"/>
              <a:gd name="connsiteX13" fmla="*/ 3535 w 9975"/>
              <a:gd name="connsiteY13" fmla="*/ 651 h 10000"/>
              <a:gd name="connsiteX14" fmla="*/ 3662 w 9975"/>
              <a:gd name="connsiteY14" fmla="*/ 651 h 10000"/>
              <a:gd name="connsiteX15" fmla="*/ 3914 w 9975"/>
              <a:gd name="connsiteY15" fmla="*/ 651 h 10000"/>
              <a:gd name="connsiteX16" fmla="*/ 4167 w 9975"/>
              <a:gd name="connsiteY16" fmla="*/ 1071 h 10000"/>
              <a:gd name="connsiteX17" fmla="*/ 4167 w 9975"/>
              <a:gd name="connsiteY17" fmla="*/ 1280 h 10000"/>
              <a:gd name="connsiteX18" fmla="*/ 4041 w 9975"/>
              <a:gd name="connsiteY18" fmla="*/ 1489 h 10000"/>
              <a:gd name="connsiteX19" fmla="*/ 4167 w 9975"/>
              <a:gd name="connsiteY19" fmla="*/ 1628 h 10000"/>
              <a:gd name="connsiteX20" fmla="*/ 4167 w 9975"/>
              <a:gd name="connsiteY20" fmla="*/ 1837 h 10000"/>
              <a:gd name="connsiteX21" fmla="*/ 4293 w 9975"/>
              <a:gd name="connsiteY21" fmla="*/ 2187 h 10000"/>
              <a:gd name="connsiteX22" fmla="*/ 4924 w 9975"/>
              <a:gd name="connsiteY22" fmla="*/ 1769 h 10000"/>
              <a:gd name="connsiteX23" fmla="*/ 5304 w 9975"/>
              <a:gd name="connsiteY23" fmla="*/ 1698 h 10000"/>
              <a:gd name="connsiteX24" fmla="*/ 5556 w 9975"/>
              <a:gd name="connsiteY24" fmla="*/ 1769 h 10000"/>
              <a:gd name="connsiteX25" fmla="*/ 5934 w 9975"/>
              <a:gd name="connsiteY25" fmla="*/ 1837 h 10000"/>
              <a:gd name="connsiteX26" fmla="*/ 6439 w 9975"/>
              <a:gd name="connsiteY26" fmla="*/ 1837 h 10000"/>
              <a:gd name="connsiteX27" fmla="*/ 6692 w 9975"/>
              <a:gd name="connsiteY27" fmla="*/ 1628 h 10000"/>
              <a:gd name="connsiteX28" fmla="*/ 7323 w 9975"/>
              <a:gd name="connsiteY28" fmla="*/ 1559 h 10000"/>
              <a:gd name="connsiteX29" fmla="*/ 8459 w 9975"/>
              <a:gd name="connsiteY29" fmla="*/ 2116 h 10000"/>
              <a:gd name="connsiteX30" fmla="*/ 8712 w 9975"/>
              <a:gd name="connsiteY30" fmla="*/ 2813 h 10000"/>
              <a:gd name="connsiteX31" fmla="*/ 8965 w 9975"/>
              <a:gd name="connsiteY31" fmla="*/ 3093 h 10000"/>
              <a:gd name="connsiteX32" fmla="*/ 9596 w 9975"/>
              <a:gd name="connsiteY32" fmla="*/ 3303 h 10000"/>
              <a:gd name="connsiteX33" fmla="*/ 9849 w 9975"/>
              <a:gd name="connsiteY33" fmla="*/ 3511 h 10000"/>
              <a:gd name="connsiteX34" fmla="*/ 9849 w 9975"/>
              <a:gd name="connsiteY34" fmla="*/ 3792 h 10000"/>
              <a:gd name="connsiteX35" fmla="*/ 9849 w 9975"/>
              <a:gd name="connsiteY35" fmla="*/ 4002 h 10000"/>
              <a:gd name="connsiteX36" fmla="*/ 9975 w 9975"/>
              <a:gd name="connsiteY36" fmla="*/ 4141 h 10000"/>
              <a:gd name="connsiteX37" fmla="*/ 9722 w 9975"/>
              <a:gd name="connsiteY37" fmla="*/ 4488 h 10000"/>
              <a:gd name="connsiteX38" fmla="*/ 9343 w 9975"/>
              <a:gd name="connsiteY38" fmla="*/ 4559 h 10000"/>
              <a:gd name="connsiteX39" fmla="*/ 8586 w 9975"/>
              <a:gd name="connsiteY39" fmla="*/ 4559 h 10000"/>
              <a:gd name="connsiteX40" fmla="*/ 8080 w 9975"/>
              <a:gd name="connsiteY40" fmla="*/ 4559 h 10000"/>
              <a:gd name="connsiteX41" fmla="*/ 7828 w 9975"/>
              <a:gd name="connsiteY41" fmla="*/ 4488 h 10000"/>
              <a:gd name="connsiteX42" fmla="*/ 7197 w 9975"/>
              <a:gd name="connsiteY42" fmla="*/ 4559 h 10000"/>
              <a:gd name="connsiteX43" fmla="*/ 6817 w 9975"/>
              <a:gd name="connsiteY43" fmla="*/ 4907 h 10000"/>
              <a:gd name="connsiteX44" fmla="*/ 6566 w 9975"/>
              <a:gd name="connsiteY44" fmla="*/ 5116 h 10000"/>
              <a:gd name="connsiteX45" fmla="*/ 6314 w 9975"/>
              <a:gd name="connsiteY45" fmla="*/ 5116 h 10000"/>
              <a:gd name="connsiteX46" fmla="*/ 6439 w 9975"/>
              <a:gd name="connsiteY46" fmla="*/ 5537 h 10000"/>
              <a:gd name="connsiteX47" fmla="*/ 6817 w 9975"/>
              <a:gd name="connsiteY47" fmla="*/ 5883 h 10000"/>
              <a:gd name="connsiteX48" fmla="*/ 6945 w 9975"/>
              <a:gd name="connsiteY48" fmla="*/ 6164 h 10000"/>
              <a:gd name="connsiteX49" fmla="*/ 7197 w 9975"/>
              <a:gd name="connsiteY49" fmla="*/ 6582 h 10000"/>
              <a:gd name="connsiteX50" fmla="*/ 7070 w 9975"/>
              <a:gd name="connsiteY50" fmla="*/ 6442 h 10000"/>
              <a:gd name="connsiteX51" fmla="*/ 6692 w 9975"/>
              <a:gd name="connsiteY51" fmla="*/ 6164 h 10000"/>
              <a:gd name="connsiteX52" fmla="*/ 6692 w 9975"/>
              <a:gd name="connsiteY52" fmla="*/ 6302 h 10000"/>
              <a:gd name="connsiteX53" fmla="*/ 6439 w 9975"/>
              <a:gd name="connsiteY53" fmla="*/ 6024 h 10000"/>
              <a:gd name="connsiteX54" fmla="*/ 6314 w 9975"/>
              <a:gd name="connsiteY54" fmla="*/ 6024 h 10000"/>
              <a:gd name="connsiteX55" fmla="*/ 5934 w 9975"/>
              <a:gd name="connsiteY55" fmla="*/ 5883 h 10000"/>
              <a:gd name="connsiteX56" fmla="*/ 5556 w 9975"/>
              <a:gd name="connsiteY56" fmla="*/ 5815 h 10000"/>
              <a:gd name="connsiteX57" fmla="*/ 5304 w 9975"/>
              <a:gd name="connsiteY57" fmla="*/ 5883 h 10000"/>
              <a:gd name="connsiteX58" fmla="*/ 4798 w 9975"/>
              <a:gd name="connsiteY58" fmla="*/ 5815 h 10000"/>
              <a:gd name="connsiteX59" fmla="*/ 4672 w 9975"/>
              <a:gd name="connsiteY59" fmla="*/ 5606 h 10000"/>
              <a:gd name="connsiteX60" fmla="*/ 4672 w 9975"/>
              <a:gd name="connsiteY60" fmla="*/ 5397 h 10000"/>
              <a:gd name="connsiteX61" fmla="*/ 4672 w 9975"/>
              <a:gd name="connsiteY61" fmla="*/ 5187 h 10000"/>
              <a:gd name="connsiteX62" fmla="*/ 4167 w 9975"/>
              <a:gd name="connsiteY62" fmla="*/ 5116 h 10000"/>
              <a:gd name="connsiteX63" fmla="*/ 3535 w 9975"/>
              <a:gd name="connsiteY63" fmla="*/ 5397 h 10000"/>
              <a:gd name="connsiteX64" fmla="*/ 3535 w 9975"/>
              <a:gd name="connsiteY64" fmla="*/ 5745 h 10000"/>
              <a:gd name="connsiteX65" fmla="*/ 3662 w 9975"/>
              <a:gd name="connsiteY65" fmla="*/ 6164 h 10000"/>
              <a:gd name="connsiteX66" fmla="*/ 3535 w 9975"/>
              <a:gd name="connsiteY66" fmla="*/ 6374 h 10000"/>
              <a:gd name="connsiteX67" fmla="*/ 3409 w 9975"/>
              <a:gd name="connsiteY67" fmla="*/ 6512 h 10000"/>
              <a:gd name="connsiteX68" fmla="*/ 3156 w 9975"/>
              <a:gd name="connsiteY68" fmla="*/ 6932 h 10000"/>
              <a:gd name="connsiteX69" fmla="*/ 3031 w 9975"/>
              <a:gd name="connsiteY69" fmla="*/ 7350 h 10000"/>
              <a:gd name="connsiteX70" fmla="*/ 2905 w 9975"/>
              <a:gd name="connsiteY70" fmla="*/ 7559 h 10000"/>
              <a:gd name="connsiteX71" fmla="*/ 3031 w 9975"/>
              <a:gd name="connsiteY71" fmla="*/ 8117 h 10000"/>
              <a:gd name="connsiteX72" fmla="*/ 3031 w 9975"/>
              <a:gd name="connsiteY72" fmla="*/ 8327 h 10000"/>
              <a:gd name="connsiteX73" fmla="*/ 3409 w 9975"/>
              <a:gd name="connsiteY73" fmla="*/ 8396 h 10000"/>
              <a:gd name="connsiteX74" fmla="*/ 3914 w 9975"/>
              <a:gd name="connsiteY74" fmla="*/ 8536 h 10000"/>
              <a:gd name="connsiteX75" fmla="*/ 4293 w 9975"/>
              <a:gd name="connsiteY75" fmla="*/ 8954 h 10000"/>
              <a:gd name="connsiteX76" fmla="*/ 4546 w 9975"/>
              <a:gd name="connsiteY76" fmla="*/ 9443 h 10000"/>
              <a:gd name="connsiteX77" fmla="*/ 4672 w 9975"/>
              <a:gd name="connsiteY77" fmla="*/ 9862 h 10000"/>
              <a:gd name="connsiteX78" fmla="*/ 4293 w 9975"/>
              <a:gd name="connsiteY78" fmla="*/ 9513 h 10000"/>
              <a:gd name="connsiteX79" fmla="*/ 4420 w 9975"/>
              <a:gd name="connsiteY79" fmla="*/ 9791 h 10000"/>
              <a:gd name="connsiteX80" fmla="*/ 4672 w 9975"/>
              <a:gd name="connsiteY80" fmla="*/ 9931 h 10000"/>
              <a:gd name="connsiteX81" fmla="*/ 4924 w 9975"/>
              <a:gd name="connsiteY81" fmla="*/ 10000 h 10000"/>
              <a:gd name="connsiteX82" fmla="*/ 3788 w 9975"/>
              <a:gd name="connsiteY82" fmla="*/ 9931 h 10000"/>
              <a:gd name="connsiteX83" fmla="*/ 3535 w 9975"/>
              <a:gd name="connsiteY83" fmla="*/ 9791 h 10000"/>
              <a:gd name="connsiteX84" fmla="*/ 3283 w 9975"/>
              <a:gd name="connsiteY84" fmla="*/ 9791 h 10000"/>
              <a:gd name="connsiteX85" fmla="*/ 3156 w 9975"/>
              <a:gd name="connsiteY85" fmla="*/ 9582 h 10000"/>
              <a:gd name="connsiteX86" fmla="*/ 2905 w 9975"/>
              <a:gd name="connsiteY86" fmla="*/ 9513 h 10000"/>
              <a:gd name="connsiteX87" fmla="*/ 2905 w 9975"/>
              <a:gd name="connsiteY87" fmla="*/ 9372 h 10000"/>
              <a:gd name="connsiteX88" fmla="*/ 2652 w 9975"/>
              <a:gd name="connsiteY88" fmla="*/ 9304 h 10000"/>
              <a:gd name="connsiteX89" fmla="*/ 2526 w 9975"/>
              <a:gd name="connsiteY89" fmla="*/ 9164 h 10000"/>
              <a:gd name="connsiteX90" fmla="*/ 2273 w 9975"/>
              <a:gd name="connsiteY90" fmla="*/ 9024 h 10000"/>
              <a:gd name="connsiteX91" fmla="*/ 2147 w 9975"/>
              <a:gd name="connsiteY91" fmla="*/ 9164 h 10000"/>
              <a:gd name="connsiteX92" fmla="*/ 1894 w 9975"/>
              <a:gd name="connsiteY92" fmla="*/ 8675 h 10000"/>
              <a:gd name="connsiteX93" fmla="*/ 2273 w 9975"/>
              <a:gd name="connsiteY93" fmla="*/ 7769 h 10000"/>
              <a:gd name="connsiteX94" fmla="*/ 2400 w 9975"/>
              <a:gd name="connsiteY94" fmla="*/ 7419 h 10000"/>
              <a:gd name="connsiteX95" fmla="*/ 2652 w 9975"/>
              <a:gd name="connsiteY95" fmla="*/ 7140 h 10000"/>
              <a:gd name="connsiteX96" fmla="*/ 3283 w 9975"/>
              <a:gd name="connsiteY96" fmla="*/ 6442 h 10000"/>
              <a:gd name="connsiteX97" fmla="*/ 3031 w 9975"/>
              <a:gd name="connsiteY97" fmla="*/ 6093 h 10000"/>
              <a:gd name="connsiteX98" fmla="*/ 2779 w 9975"/>
              <a:gd name="connsiteY98" fmla="*/ 5745 h 10000"/>
              <a:gd name="connsiteX99" fmla="*/ 2526 w 9975"/>
              <a:gd name="connsiteY99" fmla="*/ 5465 h 10000"/>
              <a:gd name="connsiteX100" fmla="*/ 2526 w 9975"/>
              <a:gd name="connsiteY100" fmla="*/ 4978 h 10000"/>
              <a:gd name="connsiteX101" fmla="*/ 1516 w 9975"/>
              <a:gd name="connsiteY101" fmla="*/ 4349 h 10000"/>
              <a:gd name="connsiteX102" fmla="*/ 1138 w 9975"/>
              <a:gd name="connsiteY102" fmla="*/ 4002 h 10000"/>
              <a:gd name="connsiteX103" fmla="*/ 1389 w 9975"/>
              <a:gd name="connsiteY103" fmla="*/ 3861 h 10000"/>
              <a:gd name="connsiteX104" fmla="*/ 1642 w 9975"/>
              <a:gd name="connsiteY104" fmla="*/ 3721 h 10000"/>
              <a:gd name="connsiteX105" fmla="*/ 1516 w 9975"/>
              <a:gd name="connsiteY105" fmla="*/ 3373 h 10000"/>
              <a:gd name="connsiteX106" fmla="*/ 1768 w 9975"/>
              <a:gd name="connsiteY106" fmla="*/ 3164 h 10000"/>
              <a:gd name="connsiteX107" fmla="*/ 1768 w 9975"/>
              <a:gd name="connsiteY107" fmla="*/ 2954 h 10000"/>
              <a:gd name="connsiteX108" fmla="*/ 1642 w 9975"/>
              <a:gd name="connsiteY108" fmla="*/ 3093 h 10000"/>
              <a:gd name="connsiteX109" fmla="*/ 1263 w 9975"/>
              <a:gd name="connsiteY109" fmla="*/ 2675 h 10000"/>
              <a:gd name="connsiteX110" fmla="*/ 885 w 9975"/>
              <a:gd name="connsiteY110" fmla="*/ 2396 h 10000"/>
              <a:gd name="connsiteX111" fmla="*/ 252 w 9975"/>
              <a:gd name="connsiteY111" fmla="*/ 2048 h 10000"/>
              <a:gd name="connsiteX112" fmla="*/ 127 w 9975"/>
              <a:gd name="connsiteY112" fmla="*/ 1837 h 10000"/>
              <a:gd name="connsiteX113" fmla="*/ 0 w 9975"/>
              <a:gd name="connsiteY113" fmla="*/ 1628 h 10000"/>
              <a:gd name="connsiteX0" fmla="*/ 1 w 9874"/>
              <a:gd name="connsiteY0" fmla="*/ 1837 h 10000"/>
              <a:gd name="connsiteX1" fmla="*/ 127 w 9874"/>
              <a:gd name="connsiteY1" fmla="*/ 513 h 10000"/>
              <a:gd name="connsiteX2" fmla="*/ 761 w 9874"/>
              <a:gd name="connsiteY2" fmla="*/ 582 h 10000"/>
              <a:gd name="connsiteX3" fmla="*/ 1015 w 9874"/>
              <a:gd name="connsiteY3" fmla="*/ 513 h 10000"/>
              <a:gd name="connsiteX4" fmla="*/ 1266 w 9874"/>
              <a:gd name="connsiteY4" fmla="*/ 442 h 10000"/>
              <a:gd name="connsiteX5" fmla="*/ 1394 w 9874"/>
              <a:gd name="connsiteY5" fmla="*/ 233 h 10000"/>
              <a:gd name="connsiteX6" fmla="*/ 1773 w 9874"/>
              <a:gd name="connsiteY6" fmla="*/ 94 h 10000"/>
              <a:gd name="connsiteX7" fmla="*/ 2406 w 9874"/>
              <a:gd name="connsiteY7" fmla="*/ 94 h 10000"/>
              <a:gd name="connsiteX8" fmla="*/ 2660 w 9874"/>
              <a:gd name="connsiteY8" fmla="*/ 23 h 10000"/>
              <a:gd name="connsiteX9" fmla="*/ 3038 w 9874"/>
              <a:gd name="connsiteY9" fmla="*/ 233 h 10000"/>
              <a:gd name="connsiteX10" fmla="*/ 2913 w 9874"/>
              <a:gd name="connsiteY10" fmla="*/ 442 h 10000"/>
              <a:gd name="connsiteX11" fmla="*/ 3038 w 9874"/>
              <a:gd name="connsiteY11" fmla="*/ 651 h 10000"/>
              <a:gd name="connsiteX12" fmla="*/ 3292 w 9874"/>
              <a:gd name="connsiteY12" fmla="*/ 721 h 10000"/>
              <a:gd name="connsiteX13" fmla="*/ 3418 w 9874"/>
              <a:gd name="connsiteY13" fmla="*/ 651 h 10000"/>
              <a:gd name="connsiteX14" fmla="*/ 3545 w 9874"/>
              <a:gd name="connsiteY14" fmla="*/ 651 h 10000"/>
              <a:gd name="connsiteX15" fmla="*/ 3798 w 9874"/>
              <a:gd name="connsiteY15" fmla="*/ 651 h 10000"/>
              <a:gd name="connsiteX16" fmla="*/ 4051 w 9874"/>
              <a:gd name="connsiteY16" fmla="*/ 1071 h 10000"/>
              <a:gd name="connsiteX17" fmla="*/ 4051 w 9874"/>
              <a:gd name="connsiteY17" fmla="*/ 1280 h 10000"/>
              <a:gd name="connsiteX18" fmla="*/ 3925 w 9874"/>
              <a:gd name="connsiteY18" fmla="*/ 1489 h 10000"/>
              <a:gd name="connsiteX19" fmla="*/ 4051 w 9874"/>
              <a:gd name="connsiteY19" fmla="*/ 1628 h 10000"/>
              <a:gd name="connsiteX20" fmla="*/ 4051 w 9874"/>
              <a:gd name="connsiteY20" fmla="*/ 1837 h 10000"/>
              <a:gd name="connsiteX21" fmla="*/ 4178 w 9874"/>
              <a:gd name="connsiteY21" fmla="*/ 2187 h 10000"/>
              <a:gd name="connsiteX22" fmla="*/ 4810 w 9874"/>
              <a:gd name="connsiteY22" fmla="*/ 1769 h 10000"/>
              <a:gd name="connsiteX23" fmla="*/ 5191 w 9874"/>
              <a:gd name="connsiteY23" fmla="*/ 1698 h 10000"/>
              <a:gd name="connsiteX24" fmla="*/ 5444 w 9874"/>
              <a:gd name="connsiteY24" fmla="*/ 1769 h 10000"/>
              <a:gd name="connsiteX25" fmla="*/ 5823 w 9874"/>
              <a:gd name="connsiteY25" fmla="*/ 1837 h 10000"/>
              <a:gd name="connsiteX26" fmla="*/ 6329 w 9874"/>
              <a:gd name="connsiteY26" fmla="*/ 1837 h 10000"/>
              <a:gd name="connsiteX27" fmla="*/ 6583 w 9874"/>
              <a:gd name="connsiteY27" fmla="*/ 1628 h 10000"/>
              <a:gd name="connsiteX28" fmla="*/ 7215 w 9874"/>
              <a:gd name="connsiteY28" fmla="*/ 1559 h 10000"/>
              <a:gd name="connsiteX29" fmla="*/ 8354 w 9874"/>
              <a:gd name="connsiteY29" fmla="*/ 2116 h 10000"/>
              <a:gd name="connsiteX30" fmla="*/ 8608 w 9874"/>
              <a:gd name="connsiteY30" fmla="*/ 2813 h 10000"/>
              <a:gd name="connsiteX31" fmla="*/ 8861 w 9874"/>
              <a:gd name="connsiteY31" fmla="*/ 3093 h 10000"/>
              <a:gd name="connsiteX32" fmla="*/ 9494 w 9874"/>
              <a:gd name="connsiteY32" fmla="*/ 3303 h 10000"/>
              <a:gd name="connsiteX33" fmla="*/ 9748 w 9874"/>
              <a:gd name="connsiteY33" fmla="*/ 3511 h 10000"/>
              <a:gd name="connsiteX34" fmla="*/ 9748 w 9874"/>
              <a:gd name="connsiteY34" fmla="*/ 3792 h 10000"/>
              <a:gd name="connsiteX35" fmla="*/ 9748 w 9874"/>
              <a:gd name="connsiteY35" fmla="*/ 4002 h 10000"/>
              <a:gd name="connsiteX36" fmla="*/ 9874 w 9874"/>
              <a:gd name="connsiteY36" fmla="*/ 4141 h 10000"/>
              <a:gd name="connsiteX37" fmla="*/ 9620 w 9874"/>
              <a:gd name="connsiteY37" fmla="*/ 4488 h 10000"/>
              <a:gd name="connsiteX38" fmla="*/ 9240 w 9874"/>
              <a:gd name="connsiteY38" fmla="*/ 4559 h 10000"/>
              <a:gd name="connsiteX39" fmla="*/ 8482 w 9874"/>
              <a:gd name="connsiteY39" fmla="*/ 4559 h 10000"/>
              <a:gd name="connsiteX40" fmla="*/ 7974 w 9874"/>
              <a:gd name="connsiteY40" fmla="*/ 4559 h 10000"/>
              <a:gd name="connsiteX41" fmla="*/ 7722 w 9874"/>
              <a:gd name="connsiteY41" fmla="*/ 4488 h 10000"/>
              <a:gd name="connsiteX42" fmla="*/ 7089 w 9874"/>
              <a:gd name="connsiteY42" fmla="*/ 4559 h 10000"/>
              <a:gd name="connsiteX43" fmla="*/ 6708 w 9874"/>
              <a:gd name="connsiteY43" fmla="*/ 4907 h 10000"/>
              <a:gd name="connsiteX44" fmla="*/ 6456 w 9874"/>
              <a:gd name="connsiteY44" fmla="*/ 5116 h 10000"/>
              <a:gd name="connsiteX45" fmla="*/ 6204 w 9874"/>
              <a:gd name="connsiteY45" fmla="*/ 5116 h 10000"/>
              <a:gd name="connsiteX46" fmla="*/ 6329 w 9874"/>
              <a:gd name="connsiteY46" fmla="*/ 5537 h 10000"/>
              <a:gd name="connsiteX47" fmla="*/ 6708 w 9874"/>
              <a:gd name="connsiteY47" fmla="*/ 5883 h 10000"/>
              <a:gd name="connsiteX48" fmla="*/ 6836 w 9874"/>
              <a:gd name="connsiteY48" fmla="*/ 6164 h 10000"/>
              <a:gd name="connsiteX49" fmla="*/ 7089 w 9874"/>
              <a:gd name="connsiteY49" fmla="*/ 6582 h 10000"/>
              <a:gd name="connsiteX50" fmla="*/ 6962 w 9874"/>
              <a:gd name="connsiteY50" fmla="*/ 6442 h 10000"/>
              <a:gd name="connsiteX51" fmla="*/ 6583 w 9874"/>
              <a:gd name="connsiteY51" fmla="*/ 6164 h 10000"/>
              <a:gd name="connsiteX52" fmla="*/ 6583 w 9874"/>
              <a:gd name="connsiteY52" fmla="*/ 6302 h 10000"/>
              <a:gd name="connsiteX53" fmla="*/ 6329 w 9874"/>
              <a:gd name="connsiteY53" fmla="*/ 6024 h 10000"/>
              <a:gd name="connsiteX54" fmla="*/ 6204 w 9874"/>
              <a:gd name="connsiteY54" fmla="*/ 6024 h 10000"/>
              <a:gd name="connsiteX55" fmla="*/ 5823 w 9874"/>
              <a:gd name="connsiteY55" fmla="*/ 5883 h 10000"/>
              <a:gd name="connsiteX56" fmla="*/ 5444 w 9874"/>
              <a:gd name="connsiteY56" fmla="*/ 5815 h 10000"/>
              <a:gd name="connsiteX57" fmla="*/ 5191 w 9874"/>
              <a:gd name="connsiteY57" fmla="*/ 5883 h 10000"/>
              <a:gd name="connsiteX58" fmla="*/ 4684 w 9874"/>
              <a:gd name="connsiteY58" fmla="*/ 5815 h 10000"/>
              <a:gd name="connsiteX59" fmla="*/ 4558 w 9874"/>
              <a:gd name="connsiteY59" fmla="*/ 5606 h 10000"/>
              <a:gd name="connsiteX60" fmla="*/ 4558 w 9874"/>
              <a:gd name="connsiteY60" fmla="*/ 5397 h 10000"/>
              <a:gd name="connsiteX61" fmla="*/ 4558 w 9874"/>
              <a:gd name="connsiteY61" fmla="*/ 5187 h 10000"/>
              <a:gd name="connsiteX62" fmla="*/ 4051 w 9874"/>
              <a:gd name="connsiteY62" fmla="*/ 5116 h 10000"/>
              <a:gd name="connsiteX63" fmla="*/ 3418 w 9874"/>
              <a:gd name="connsiteY63" fmla="*/ 5397 h 10000"/>
              <a:gd name="connsiteX64" fmla="*/ 3418 w 9874"/>
              <a:gd name="connsiteY64" fmla="*/ 5745 h 10000"/>
              <a:gd name="connsiteX65" fmla="*/ 3545 w 9874"/>
              <a:gd name="connsiteY65" fmla="*/ 6164 h 10000"/>
              <a:gd name="connsiteX66" fmla="*/ 3418 w 9874"/>
              <a:gd name="connsiteY66" fmla="*/ 6374 h 10000"/>
              <a:gd name="connsiteX67" fmla="*/ 3292 w 9874"/>
              <a:gd name="connsiteY67" fmla="*/ 6512 h 10000"/>
              <a:gd name="connsiteX68" fmla="*/ 3038 w 9874"/>
              <a:gd name="connsiteY68" fmla="*/ 6932 h 10000"/>
              <a:gd name="connsiteX69" fmla="*/ 2913 w 9874"/>
              <a:gd name="connsiteY69" fmla="*/ 7350 h 10000"/>
              <a:gd name="connsiteX70" fmla="*/ 2786 w 9874"/>
              <a:gd name="connsiteY70" fmla="*/ 7559 h 10000"/>
              <a:gd name="connsiteX71" fmla="*/ 2913 w 9874"/>
              <a:gd name="connsiteY71" fmla="*/ 8117 h 10000"/>
              <a:gd name="connsiteX72" fmla="*/ 2913 w 9874"/>
              <a:gd name="connsiteY72" fmla="*/ 8327 h 10000"/>
              <a:gd name="connsiteX73" fmla="*/ 3292 w 9874"/>
              <a:gd name="connsiteY73" fmla="*/ 8396 h 10000"/>
              <a:gd name="connsiteX74" fmla="*/ 3798 w 9874"/>
              <a:gd name="connsiteY74" fmla="*/ 8536 h 10000"/>
              <a:gd name="connsiteX75" fmla="*/ 4178 w 9874"/>
              <a:gd name="connsiteY75" fmla="*/ 8954 h 10000"/>
              <a:gd name="connsiteX76" fmla="*/ 4431 w 9874"/>
              <a:gd name="connsiteY76" fmla="*/ 9443 h 10000"/>
              <a:gd name="connsiteX77" fmla="*/ 4558 w 9874"/>
              <a:gd name="connsiteY77" fmla="*/ 9862 h 10000"/>
              <a:gd name="connsiteX78" fmla="*/ 4178 w 9874"/>
              <a:gd name="connsiteY78" fmla="*/ 9513 h 10000"/>
              <a:gd name="connsiteX79" fmla="*/ 4305 w 9874"/>
              <a:gd name="connsiteY79" fmla="*/ 9791 h 10000"/>
              <a:gd name="connsiteX80" fmla="*/ 4558 w 9874"/>
              <a:gd name="connsiteY80" fmla="*/ 9931 h 10000"/>
              <a:gd name="connsiteX81" fmla="*/ 4810 w 9874"/>
              <a:gd name="connsiteY81" fmla="*/ 10000 h 10000"/>
              <a:gd name="connsiteX82" fmla="*/ 3671 w 9874"/>
              <a:gd name="connsiteY82" fmla="*/ 9931 h 10000"/>
              <a:gd name="connsiteX83" fmla="*/ 3418 w 9874"/>
              <a:gd name="connsiteY83" fmla="*/ 9791 h 10000"/>
              <a:gd name="connsiteX84" fmla="*/ 3165 w 9874"/>
              <a:gd name="connsiteY84" fmla="*/ 9791 h 10000"/>
              <a:gd name="connsiteX85" fmla="*/ 3038 w 9874"/>
              <a:gd name="connsiteY85" fmla="*/ 9582 h 10000"/>
              <a:gd name="connsiteX86" fmla="*/ 2786 w 9874"/>
              <a:gd name="connsiteY86" fmla="*/ 9513 h 10000"/>
              <a:gd name="connsiteX87" fmla="*/ 2786 w 9874"/>
              <a:gd name="connsiteY87" fmla="*/ 9372 h 10000"/>
              <a:gd name="connsiteX88" fmla="*/ 2533 w 9874"/>
              <a:gd name="connsiteY88" fmla="*/ 9304 h 10000"/>
              <a:gd name="connsiteX89" fmla="*/ 2406 w 9874"/>
              <a:gd name="connsiteY89" fmla="*/ 9164 h 10000"/>
              <a:gd name="connsiteX90" fmla="*/ 2153 w 9874"/>
              <a:gd name="connsiteY90" fmla="*/ 9024 h 10000"/>
              <a:gd name="connsiteX91" fmla="*/ 2026 w 9874"/>
              <a:gd name="connsiteY91" fmla="*/ 9164 h 10000"/>
              <a:gd name="connsiteX92" fmla="*/ 1773 w 9874"/>
              <a:gd name="connsiteY92" fmla="*/ 8675 h 10000"/>
              <a:gd name="connsiteX93" fmla="*/ 2153 w 9874"/>
              <a:gd name="connsiteY93" fmla="*/ 7769 h 10000"/>
              <a:gd name="connsiteX94" fmla="*/ 2280 w 9874"/>
              <a:gd name="connsiteY94" fmla="*/ 7419 h 10000"/>
              <a:gd name="connsiteX95" fmla="*/ 2533 w 9874"/>
              <a:gd name="connsiteY95" fmla="*/ 7140 h 10000"/>
              <a:gd name="connsiteX96" fmla="*/ 3165 w 9874"/>
              <a:gd name="connsiteY96" fmla="*/ 6442 h 10000"/>
              <a:gd name="connsiteX97" fmla="*/ 2913 w 9874"/>
              <a:gd name="connsiteY97" fmla="*/ 6093 h 10000"/>
              <a:gd name="connsiteX98" fmla="*/ 2660 w 9874"/>
              <a:gd name="connsiteY98" fmla="*/ 5745 h 10000"/>
              <a:gd name="connsiteX99" fmla="*/ 2406 w 9874"/>
              <a:gd name="connsiteY99" fmla="*/ 5465 h 10000"/>
              <a:gd name="connsiteX100" fmla="*/ 2406 w 9874"/>
              <a:gd name="connsiteY100" fmla="*/ 4978 h 10000"/>
              <a:gd name="connsiteX101" fmla="*/ 1394 w 9874"/>
              <a:gd name="connsiteY101" fmla="*/ 4349 h 10000"/>
              <a:gd name="connsiteX102" fmla="*/ 1015 w 9874"/>
              <a:gd name="connsiteY102" fmla="*/ 4002 h 10000"/>
              <a:gd name="connsiteX103" fmla="*/ 1266 w 9874"/>
              <a:gd name="connsiteY103" fmla="*/ 3861 h 10000"/>
              <a:gd name="connsiteX104" fmla="*/ 1520 w 9874"/>
              <a:gd name="connsiteY104" fmla="*/ 3721 h 10000"/>
              <a:gd name="connsiteX105" fmla="*/ 1394 w 9874"/>
              <a:gd name="connsiteY105" fmla="*/ 3373 h 10000"/>
              <a:gd name="connsiteX106" fmla="*/ 1646 w 9874"/>
              <a:gd name="connsiteY106" fmla="*/ 3164 h 10000"/>
              <a:gd name="connsiteX107" fmla="*/ 1646 w 9874"/>
              <a:gd name="connsiteY107" fmla="*/ 2954 h 10000"/>
              <a:gd name="connsiteX108" fmla="*/ 1520 w 9874"/>
              <a:gd name="connsiteY108" fmla="*/ 3093 h 10000"/>
              <a:gd name="connsiteX109" fmla="*/ 1140 w 9874"/>
              <a:gd name="connsiteY109" fmla="*/ 2675 h 10000"/>
              <a:gd name="connsiteX110" fmla="*/ 761 w 9874"/>
              <a:gd name="connsiteY110" fmla="*/ 2396 h 10000"/>
              <a:gd name="connsiteX111" fmla="*/ 127 w 9874"/>
              <a:gd name="connsiteY111" fmla="*/ 2048 h 10000"/>
              <a:gd name="connsiteX112" fmla="*/ 1 w 9874"/>
              <a:gd name="connsiteY112" fmla="*/ 1837 h 10000"/>
              <a:gd name="connsiteX0" fmla="*/ 81 w 9952"/>
              <a:gd name="connsiteY0" fmla="*/ 2048 h 10000"/>
              <a:gd name="connsiteX1" fmla="*/ 81 w 9952"/>
              <a:gd name="connsiteY1" fmla="*/ 513 h 10000"/>
              <a:gd name="connsiteX2" fmla="*/ 723 w 9952"/>
              <a:gd name="connsiteY2" fmla="*/ 582 h 10000"/>
              <a:gd name="connsiteX3" fmla="*/ 980 w 9952"/>
              <a:gd name="connsiteY3" fmla="*/ 513 h 10000"/>
              <a:gd name="connsiteX4" fmla="*/ 1234 w 9952"/>
              <a:gd name="connsiteY4" fmla="*/ 442 h 10000"/>
              <a:gd name="connsiteX5" fmla="*/ 1364 w 9952"/>
              <a:gd name="connsiteY5" fmla="*/ 233 h 10000"/>
              <a:gd name="connsiteX6" fmla="*/ 1748 w 9952"/>
              <a:gd name="connsiteY6" fmla="*/ 94 h 10000"/>
              <a:gd name="connsiteX7" fmla="*/ 2389 w 9952"/>
              <a:gd name="connsiteY7" fmla="*/ 94 h 10000"/>
              <a:gd name="connsiteX8" fmla="*/ 2646 w 9952"/>
              <a:gd name="connsiteY8" fmla="*/ 23 h 10000"/>
              <a:gd name="connsiteX9" fmla="*/ 3029 w 9952"/>
              <a:gd name="connsiteY9" fmla="*/ 233 h 10000"/>
              <a:gd name="connsiteX10" fmla="*/ 2902 w 9952"/>
              <a:gd name="connsiteY10" fmla="*/ 442 h 10000"/>
              <a:gd name="connsiteX11" fmla="*/ 3029 w 9952"/>
              <a:gd name="connsiteY11" fmla="*/ 651 h 10000"/>
              <a:gd name="connsiteX12" fmla="*/ 3286 w 9952"/>
              <a:gd name="connsiteY12" fmla="*/ 721 h 10000"/>
              <a:gd name="connsiteX13" fmla="*/ 3414 w 9952"/>
              <a:gd name="connsiteY13" fmla="*/ 651 h 10000"/>
              <a:gd name="connsiteX14" fmla="*/ 3542 w 9952"/>
              <a:gd name="connsiteY14" fmla="*/ 651 h 10000"/>
              <a:gd name="connsiteX15" fmla="*/ 3798 w 9952"/>
              <a:gd name="connsiteY15" fmla="*/ 651 h 10000"/>
              <a:gd name="connsiteX16" fmla="*/ 4055 w 9952"/>
              <a:gd name="connsiteY16" fmla="*/ 1071 h 10000"/>
              <a:gd name="connsiteX17" fmla="*/ 4055 w 9952"/>
              <a:gd name="connsiteY17" fmla="*/ 1280 h 10000"/>
              <a:gd name="connsiteX18" fmla="*/ 3927 w 9952"/>
              <a:gd name="connsiteY18" fmla="*/ 1489 h 10000"/>
              <a:gd name="connsiteX19" fmla="*/ 4055 w 9952"/>
              <a:gd name="connsiteY19" fmla="*/ 1628 h 10000"/>
              <a:gd name="connsiteX20" fmla="*/ 4055 w 9952"/>
              <a:gd name="connsiteY20" fmla="*/ 1837 h 10000"/>
              <a:gd name="connsiteX21" fmla="*/ 4183 w 9952"/>
              <a:gd name="connsiteY21" fmla="*/ 2187 h 10000"/>
              <a:gd name="connsiteX22" fmla="*/ 4823 w 9952"/>
              <a:gd name="connsiteY22" fmla="*/ 1769 h 10000"/>
              <a:gd name="connsiteX23" fmla="*/ 5209 w 9952"/>
              <a:gd name="connsiteY23" fmla="*/ 1698 h 10000"/>
              <a:gd name="connsiteX24" fmla="*/ 5465 w 9952"/>
              <a:gd name="connsiteY24" fmla="*/ 1769 h 10000"/>
              <a:gd name="connsiteX25" fmla="*/ 5849 w 9952"/>
              <a:gd name="connsiteY25" fmla="*/ 1837 h 10000"/>
              <a:gd name="connsiteX26" fmla="*/ 6362 w 9952"/>
              <a:gd name="connsiteY26" fmla="*/ 1837 h 10000"/>
              <a:gd name="connsiteX27" fmla="*/ 6619 w 9952"/>
              <a:gd name="connsiteY27" fmla="*/ 1628 h 10000"/>
              <a:gd name="connsiteX28" fmla="*/ 7259 w 9952"/>
              <a:gd name="connsiteY28" fmla="*/ 1559 h 10000"/>
              <a:gd name="connsiteX29" fmla="*/ 8413 w 9952"/>
              <a:gd name="connsiteY29" fmla="*/ 2116 h 10000"/>
              <a:gd name="connsiteX30" fmla="*/ 8670 w 9952"/>
              <a:gd name="connsiteY30" fmla="*/ 2813 h 10000"/>
              <a:gd name="connsiteX31" fmla="*/ 8926 w 9952"/>
              <a:gd name="connsiteY31" fmla="*/ 3093 h 10000"/>
              <a:gd name="connsiteX32" fmla="*/ 9567 w 9952"/>
              <a:gd name="connsiteY32" fmla="*/ 3303 h 10000"/>
              <a:gd name="connsiteX33" fmla="*/ 9824 w 9952"/>
              <a:gd name="connsiteY33" fmla="*/ 3511 h 10000"/>
              <a:gd name="connsiteX34" fmla="*/ 9824 w 9952"/>
              <a:gd name="connsiteY34" fmla="*/ 3792 h 10000"/>
              <a:gd name="connsiteX35" fmla="*/ 9824 w 9952"/>
              <a:gd name="connsiteY35" fmla="*/ 4002 h 10000"/>
              <a:gd name="connsiteX36" fmla="*/ 9952 w 9952"/>
              <a:gd name="connsiteY36" fmla="*/ 4141 h 10000"/>
              <a:gd name="connsiteX37" fmla="*/ 9695 w 9952"/>
              <a:gd name="connsiteY37" fmla="*/ 4488 h 10000"/>
              <a:gd name="connsiteX38" fmla="*/ 9310 w 9952"/>
              <a:gd name="connsiteY38" fmla="*/ 4559 h 10000"/>
              <a:gd name="connsiteX39" fmla="*/ 8542 w 9952"/>
              <a:gd name="connsiteY39" fmla="*/ 4559 h 10000"/>
              <a:gd name="connsiteX40" fmla="*/ 8028 w 9952"/>
              <a:gd name="connsiteY40" fmla="*/ 4559 h 10000"/>
              <a:gd name="connsiteX41" fmla="*/ 7773 w 9952"/>
              <a:gd name="connsiteY41" fmla="*/ 4488 h 10000"/>
              <a:gd name="connsiteX42" fmla="*/ 7131 w 9952"/>
              <a:gd name="connsiteY42" fmla="*/ 4559 h 10000"/>
              <a:gd name="connsiteX43" fmla="*/ 6746 w 9952"/>
              <a:gd name="connsiteY43" fmla="*/ 4907 h 10000"/>
              <a:gd name="connsiteX44" fmla="*/ 6490 w 9952"/>
              <a:gd name="connsiteY44" fmla="*/ 5116 h 10000"/>
              <a:gd name="connsiteX45" fmla="*/ 6235 w 9952"/>
              <a:gd name="connsiteY45" fmla="*/ 5116 h 10000"/>
              <a:gd name="connsiteX46" fmla="*/ 6362 w 9952"/>
              <a:gd name="connsiteY46" fmla="*/ 5537 h 10000"/>
              <a:gd name="connsiteX47" fmla="*/ 6746 w 9952"/>
              <a:gd name="connsiteY47" fmla="*/ 5883 h 10000"/>
              <a:gd name="connsiteX48" fmla="*/ 6875 w 9952"/>
              <a:gd name="connsiteY48" fmla="*/ 6164 h 10000"/>
              <a:gd name="connsiteX49" fmla="*/ 7131 w 9952"/>
              <a:gd name="connsiteY49" fmla="*/ 6582 h 10000"/>
              <a:gd name="connsiteX50" fmla="*/ 7003 w 9952"/>
              <a:gd name="connsiteY50" fmla="*/ 6442 h 10000"/>
              <a:gd name="connsiteX51" fmla="*/ 6619 w 9952"/>
              <a:gd name="connsiteY51" fmla="*/ 6164 h 10000"/>
              <a:gd name="connsiteX52" fmla="*/ 6619 w 9952"/>
              <a:gd name="connsiteY52" fmla="*/ 6302 h 10000"/>
              <a:gd name="connsiteX53" fmla="*/ 6362 w 9952"/>
              <a:gd name="connsiteY53" fmla="*/ 6024 h 10000"/>
              <a:gd name="connsiteX54" fmla="*/ 6235 w 9952"/>
              <a:gd name="connsiteY54" fmla="*/ 6024 h 10000"/>
              <a:gd name="connsiteX55" fmla="*/ 5849 w 9952"/>
              <a:gd name="connsiteY55" fmla="*/ 5883 h 10000"/>
              <a:gd name="connsiteX56" fmla="*/ 5465 w 9952"/>
              <a:gd name="connsiteY56" fmla="*/ 5815 h 10000"/>
              <a:gd name="connsiteX57" fmla="*/ 5209 w 9952"/>
              <a:gd name="connsiteY57" fmla="*/ 5883 h 10000"/>
              <a:gd name="connsiteX58" fmla="*/ 4696 w 9952"/>
              <a:gd name="connsiteY58" fmla="*/ 5815 h 10000"/>
              <a:gd name="connsiteX59" fmla="*/ 4568 w 9952"/>
              <a:gd name="connsiteY59" fmla="*/ 5606 h 10000"/>
              <a:gd name="connsiteX60" fmla="*/ 4568 w 9952"/>
              <a:gd name="connsiteY60" fmla="*/ 5397 h 10000"/>
              <a:gd name="connsiteX61" fmla="*/ 4568 w 9952"/>
              <a:gd name="connsiteY61" fmla="*/ 5187 h 10000"/>
              <a:gd name="connsiteX62" fmla="*/ 4055 w 9952"/>
              <a:gd name="connsiteY62" fmla="*/ 5116 h 10000"/>
              <a:gd name="connsiteX63" fmla="*/ 3414 w 9952"/>
              <a:gd name="connsiteY63" fmla="*/ 5397 h 10000"/>
              <a:gd name="connsiteX64" fmla="*/ 3414 w 9952"/>
              <a:gd name="connsiteY64" fmla="*/ 5745 h 10000"/>
              <a:gd name="connsiteX65" fmla="*/ 3542 w 9952"/>
              <a:gd name="connsiteY65" fmla="*/ 6164 h 10000"/>
              <a:gd name="connsiteX66" fmla="*/ 3414 w 9952"/>
              <a:gd name="connsiteY66" fmla="*/ 6374 h 10000"/>
              <a:gd name="connsiteX67" fmla="*/ 3286 w 9952"/>
              <a:gd name="connsiteY67" fmla="*/ 6512 h 10000"/>
              <a:gd name="connsiteX68" fmla="*/ 3029 w 9952"/>
              <a:gd name="connsiteY68" fmla="*/ 6932 h 10000"/>
              <a:gd name="connsiteX69" fmla="*/ 2902 w 9952"/>
              <a:gd name="connsiteY69" fmla="*/ 7350 h 10000"/>
              <a:gd name="connsiteX70" fmla="*/ 2774 w 9952"/>
              <a:gd name="connsiteY70" fmla="*/ 7559 h 10000"/>
              <a:gd name="connsiteX71" fmla="*/ 2902 w 9952"/>
              <a:gd name="connsiteY71" fmla="*/ 8117 h 10000"/>
              <a:gd name="connsiteX72" fmla="*/ 2902 w 9952"/>
              <a:gd name="connsiteY72" fmla="*/ 8327 h 10000"/>
              <a:gd name="connsiteX73" fmla="*/ 3286 w 9952"/>
              <a:gd name="connsiteY73" fmla="*/ 8396 h 10000"/>
              <a:gd name="connsiteX74" fmla="*/ 3798 w 9952"/>
              <a:gd name="connsiteY74" fmla="*/ 8536 h 10000"/>
              <a:gd name="connsiteX75" fmla="*/ 4183 w 9952"/>
              <a:gd name="connsiteY75" fmla="*/ 8954 h 10000"/>
              <a:gd name="connsiteX76" fmla="*/ 4440 w 9952"/>
              <a:gd name="connsiteY76" fmla="*/ 9443 h 10000"/>
              <a:gd name="connsiteX77" fmla="*/ 4568 w 9952"/>
              <a:gd name="connsiteY77" fmla="*/ 9862 h 10000"/>
              <a:gd name="connsiteX78" fmla="*/ 4183 w 9952"/>
              <a:gd name="connsiteY78" fmla="*/ 9513 h 10000"/>
              <a:gd name="connsiteX79" fmla="*/ 4312 w 9952"/>
              <a:gd name="connsiteY79" fmla="*/ 9791 h 10000"/>
              <a:gd name="connsiteX80" fmla="*/ 4568 w 9952"/>
              <a:gd name="connsiteY80" fmla="*/ 9931 h 10000"/>
              <a:gd name="connsiteX81" fmla="*/ 4823 w 9952"/>
              <a:gd name="connsiteY81" fmla="*/ 10000 h 10000"/>
              <a:gd name="connsiteX82" fmla="*/ 3670 w 9952"/>
              <a:gd name="connsiteY82" fmla="*/ 9931 h 10000"/>
              <a:gd name="connsiteX83" fmla="*/ 3414 w 9952"/>
              <a:gd name="connsiteY83" fmla="*/ 9791 h 10000"/>
              <a:gd name="connsiteX84" fmla="*/ 3157 w 9952"/>
              <a:gd name="connsiteY84" fmla="*/ 9791 h 10000"/>
              <a:gd name="connsiteX85" fmla="*/ 3029 w 9952"/>
              <a:gd name="connsiteY85" fmla="*/ 9582 h 10000"/>
              <a:gd name="connsiteX86" fmla="*/ 2774 w 9952"/>
              <a:gd name="connsiteY86" fmla="*/ 9513 h 10000"/>
              <a:gd name="connsiteX87" fmla="*/ 2774 w 9952"/>
              <a:gd name="connsiteY87" fmla="*/ 9372 h 10000"/>
              <a:gd name="connsiteX88" fmla="*/ 2517 w 9952"/>
              <a:gd name="connsiteY88" fmla="*/ 9304 h 10000"/>
              <a:gd name="connsiteX89" fmla="*/ 2389 w 9952"/>
              <a:gd name="connsiteY89" fmla="*/ 9164 h 10000"/>
              <a:gd name="connsiteX90" fmla="*/ 2132 w 9952"/>
              <a:gd name="connsiteY90" fmla="*/ 9024 h 10000"/>
              <a:gd name="connsiteX91" fmla="*/ 2004 w 9952"/>
              <a:gd name="connsiteY91" fmla="*/ 9164 h 10000"/>
              <a:gd name="connsiteX92" fmla="*/ 1748 w 9952"/>
              <a:gd name="connsiteY92" fmla="*/ 8675 h 10000"/>
              <a:gd name="connsiteX93" fmla="*/ 2132 w 9952"/>
              <a:gd name="connsiteY93" fmla="*/ 7769 h 10000"/>
              <a:gd name="connsiteX94" fmla="*/ 2261 w 9952"/>
              <a:gd name="connsiteY94" fmla="*/ 7419 h 10000"/>
              <a:gd name="connsiteX95" fmla="*/ 2517 w 9952"/>
              <a:gd name="connsiteY95" fmla="*/ 7140 h 10000"/>
              <a:gd name="connsiteX96" fmla="*/ 3157 w 9952"/>
              <a:gd name="connsiteY96" fmla="*/ 6442 h 10000"/>
              <a:gd name="connsiteX97" fmla="*/ 2902 w 9952"/>
              <a:gd name="connsiteY97" fmla="*/ 6093 h 10000"/>
              <a:gd name="connsiteX98" fmla="*/ 2646 w 9952"/>
              <a:gd name="connsiteY98" fmla="*/ 5745 h 10000"/>
              <a:gd name="connsiteX99" fmla="*/ 2389 w 9952"/>
              <a:gd name="connsiteY99" fmla="*/ 5465 h 10000"/>
              <a:gd name="connsiteX100" fmla="*/ 2389 w 9952"/>
              <a:gd name="connsiteY100" fmla="*/ 4978 h 10000"/>
              <a:gd name="connsiteX101" fmla="*/ 1364 w 9952"/>
              <a:gd name="connsiteY101" fmla="*/ 4349 h 10000"/>
              <a:gd name="connsiteX102" fmla="*/ 980 w 9952"/>
              <a:gd name="connsiteY102" fmla="*/ 4002 h 10000"/>
              <a:gd name="connsiteX103" fmla="*/ 1234 w 9952"/>
              <a:gd name="connsiteY103" fmla="*/ 3861 h 10000"/>
              <a:gd name="connsiteX104" fmla="*/ 1491 w 9952"/>
              <a:gd name="connsiteY104" fmla="*/ 3721 h 10000"/>
              <a:gd name="connsiteX105" fmla="*/ 1364 w 9952"/>
              <a:gd name="connsiteY105" fmla="*/ 3373 h 10000"/>
              <a:gd name="connsiteX106" fmla="*/ 1619 w 9952"/>
              <a:gd name="connsiteY106" fmla="*/ 3164 h 10000"/>
              <a:gd name="connsiteX107" fmla="*/ 1619 w 9952"/>
              <a:gd name="connsiteY107" fmla="*/ 2954 h 10000"/>
              <a:gd name="connsiteX108" fmla="*/ 1491 w 9952"/>
              <a:gd name="connsiteY108" fmla="*/ 3093 h 10000"/>
              <a:gd name="connsiteX109" fmla="*/ 1107 w 9952"/>
              <a:gd name="connsiteY109" fmla="*/ 2675 h 10000"/>
              <a:gd name="connsiteX110" fmla="*/ 723 w 9952"/>
              <a:gd name="connsiteY110" fmla="*/ 2396 h 10000"/>
              <a:gd name="connsiteX111" fmla="*/ 81 w 9952"/>
              <a:gd name="connsiteY111" fmla="*/ 2048 h 10000"/>
              <a:gd name="connsiteX0" fmla="*/ 0 w 9919"/>
              <a:gd name="connsiteY0" fmla="*/ 2048 h 10000"/>
              <a:gd name="connsiteX1" fmla="*/ 645 w 9919"/>
              <a:gd name="connsiteY1" fmla="*/ 582 h 10000"/>
              <a:gd name="connsiteX2" fmla="*/ 904 w 9919"/>
              <a:gd name="connsiteY2" fmla="*/ 513 h 10000"/>
              <a:gd name="connsiteX3" fmla="*/ 1159 w 9919"/>
              <a:gd name="connsiteY3" fmla="*/ 442 h 10000"/>
              <a:gd name="connsiteX4" fmla="*/ 1290 w 9919"/>
              <a:gd name="connsiteY4" fmla="*/ 233 h 10000"/>
              <a:gd name="connsiteX5" fmla="*/ 1675 w 9919"/>
              <a:gd name="connsiteY5" fmla="*/ 94 h 10000"/>
              <a:gd name="connsiteX6" fmla="*/ 2320 w 9919"/>
              <a:gd name="connsiteY6" fmla="*/ 94 h 10000"/>
              <a:gd name="connsiteX7" fmla="*/ 2578 w 9919"/>
              <a:gd name="connsiteY7" fmla="*/ 23 h 10000"/>
              <a:gd name="connsiteX8" fmla="*/ 2963 w 9919"/>
              <a:gd name="connsiteY8" fmla="*/ 233 h 10000"/>
              <a:gd name="connsiteX9" fmla="*/ 2835 w 9919"/>
              <a:gd name="connsiteY9" fmla="*/ 442 h 10000"/>
              <a:gd name="connsiteX10" fmla="*/ 2963 w 9919"/>
              <a:gd name="connsiteY10" fmla="*/ 651 h 10000"/>
              <a:gd name="connsiteX11" fmla="*/ 3221 w 9919"/>
              <a:gd name="connsiteY11" fmla="*/ 721 h 10000"/>
              <a:gd name="connsiteX12" fmla="*/ 3349 w 9919"/>
              <a:gd name="connsiteY12" fmla="*/ 651 h 10000"/>
              <a:gd name="connsiteX13" fmla="*/ 3478 w 9919"/>
              <a:gd name="connsiteY13" fmla="*/ 651 h 10000"/>
              <a:gd name="connsiteX14" fmla="*/ 3735 w 9919"/>
              <a:gd name="connsiteY14" fmla="*/ 651 h 10000"/>
              <a:gd name="connsiteX15" fmla="*/ 3994 w 9919"/>
              <a:gd name="connsiteY15" fmla="*/ 1071 h 10000"/>
              <a:gd name="connsiteX16" fmla="*/ 3994 w 9919"/>
              <a:gd name="connsiteY16" fmla="*/ 1280 h 10000"/>
              <a:gd name="connsiteX17" fmla="*/ 3865 w 9919"/>
              <a:gd name="connsiteY17" fmla="*/ 1489 h 10000"/>
              <a:gd name="connsiteX18" fmla="*/ 3994 w 9919"/>
              <a:gd name="connsiteY18" fmla="*/ 1628 h 10000"/>
              <a:gd name="connsiteX19" fmla="*/ 3994 w 9919"/>
              <a:gd name="connsiteY19" fmla="*/ 1837 h 10000"/>
              <a:gd name="connsiteX20" fmla="*/ 4122 w 9919"/>
              <a:gd name="connsiteY20" fmla="*/ 2187 h 10000"/>
              <a:gd name="connsiteX21" fmla="*/ 4765 w 9919"/>
              <a:gd name="connsiteY21" fmla="*/ 1769 h 10000"/>
              <a:gd name="connsiteX22" fmla="*/ 5153 w 9919"/>
              <a:gd name="connsiteY22" fmla="*/ 1698 h 10000"/>
              <a:gd name="connsiteX23" fmla="*/ 5410 w 9919"/>
              <a:gd name="connsiteY23" fmla="*/ 1769 h 10000"/>
              <a:gd name="connsiteX24" fmla="*/ 5796 w 9919"/>
              <a:gd name="connsiteY24" fmla="*/ 1837 h 10000"/>
              <a:gd name="connsiteX25" fmla="*/ 6312 w 9919"/>
              <a:gd name="connsiteY25" fmla="*/ 1837 h 10000"/>
              <a:gd name="connsiteX26" fmla="*/ 6570 w 9919"/>
              <a:gd name="connsiteY26" fmla="*/ 1628 h 10000"/>
              <a:gd name="connsiteX27" fmla="*/ 7213 w 9919"/>
              <a:gd name="connsiteY27" fmla="*/ 1559 h 10000"/>
              <a:gd name="connsiteX28" fmla="*/ 8373 w 9919"/>
              <a:gd name="connsiteY28" fmla="*/ 2116 h 10000"/>
              <a:gd name="connsiteX29" fmla="*/ 8631 w 9919"/>
              <a:gd name="connsiteY29" fmla="*/ 2813 h 10000"/>
              <a:gd name="connsiteX30" fmla="*/ 8888 w 9919"/>
              <a:gd name="connsiteY30" fmla="*/ 3093 h 10000"/>
              <a:gd name="connsiteX31" fmla="*/ 9532 w 9919"/>
              <a:gd name="connsiteY31" fmla="*/ 3303 h 10000"/>
              <a:gd name="connsiteX32" fmla="*/ 9790 w 9919"/>
              <a:gd name="connsiteY32" fmla="*/ 3511 h 10000"/>
              <a:gd name="connsiteX33" fmla="*/ 9790 w 9919"/>
              <a:gd name="connsiteY33" fmla="*/ 3792 h 10000"/>
              <a:gd name="connsiteX34" fmla="*/ 9790 w 9919"/>
              <a:gd name="connsiteY34" fmla="*/ 4002 h 10000"/>
              <a:gd name="connsiteX35" fmla="*/ 9919 w 9919"/>
              <a:gd name="connsiteY35" fmla="*/ 4141 h 10000"/>
              <a:gd name="connsiteX36" fmla="*/ 9661 w 9919"/>
              <a:gd name="connsiteY36" fmla="*/ 4488 h 10000"/>
              <a:gd name="connsiteX37" fmla="*/ 9274 w 9919"/>
              <a:gd name="connsiteY37" fmla="*/ 4559 h 10000"/>
              <a:gd name="connsiteX38" fmla="*/ 8502 w 9919"/>
              <a:gd name="connsiteY38" fmla="*/ 4559 h 10000"/>
              <a:gd name="connsiteX39" fmla="*/ 7986 w 9919"/>
              <a:gd name="connsiteY39" fmla="*/ 4559 h 10000"/>
              <a:gd name="connsiteX40" fmla="*/ 7729 w 9919"/>
              <a:gd name="connsiteY40" fmla="*/ 4488 h 10000"/>
              <a:gd name="connsiteX41" fmla="*/ 7084 w 9919"/>
              <a:gd name="connsiteY41" fmla="*/ 4559 h 10000"/>
              <a:gd name="connsiteX42" fmla="*/ 6698 w 9919"/>
              <a:gd name="connsiteY42" fmla="*/ 4907 h 10000"/>
              <a:gd name="connsiteX43" fmla="*/ 6440 w 9919"/>
              <a:gd name="connsiteY43" fmla="*/ 5116 h 10000"/>
              <a:gd name="connsiteX44" fmla="*/ 6184 w 9919"/>
              <a:gd name="connsiteY44" fmla="*/ 5116 h 10000"/>
              <a:gd name="connsiteX45" fmla="*/ 6312 w 9919"/>
              <a:gd name="connsiteY45" fmla="*/ 5537 h 10000"/>
              <a:gd name="connsiteX46" fmla="*/ 6698 w 9919"/>
              <a:gd name="connsiteY46" fmla="*/ 5883 h 10000"/>
              <a:gd name="connsiteX47" fmla="*/ 6827 w 9919"/>
              <a:gd name="connsiteY47" fmla="*/ 6164 h 10000"/>
              <a:gd name="connsiteX48" fmla="*/ 7084 w 9919"/>
              <a:gd name="connsiteY48" fmla="*/ 6582 h 10000"/>
              <a:gd name="connsiteX49" fmla="*/ 6956 w 9919"/>
              <a:gd name="connsiteY49" fmla="*/ 6442 h 10000"/>
              <a:gd name="connsiteX50" fmla="*/ 6570 w 9919"/>
              <a:gd name="connsiteY50" fmla="*/ 6164 h 10000"/>
              <a:gd name="connsiteX51" fmla="*/ 6570 w 9919"/>
              <a:gd name="connsiteY51" fmla="*/ 6302 h 10000"/>
              <a:gd name="connsiteX52" fmla="*/ 6312 w 9919"/>
              <a:gd name="connsiteY52" fmla="*/ 6024 h 10000"/>
              <a:gd name="connsiteX53" fmla="*/ 6184 w 9919"/>
              <a:gd name="connsiteY53" fmla="*/ 6024 h 10000"/>
              <a:gd name="connsiteX54" fmla="*/ 5796 w 9919"/>
              <a:gd name="connsiteY54" fmla="*/ 5883 h 10000"/>
              <a:gd name="connsiteX55" fmla="*/ 5410 w 9919"/>
              <a:gd name="connsiteY55" fmla="*/ 5815 h 10000"/>
              <a:gd name="connsiteX56" fmla="*/ 5153 w 9919"/>
              <a:gd name="connsiteY56" fmla="*/ 5883 h 10000"/>
              <a:gd name="connsiteX57" fmla="*/ 4638 w 9919"/>
              <a:gd name="connsiteY57" fmla="*/ 5815 h 10000"/>
              <a:gd name="connsiteX58" fmla="*/ 4509 w 9919"/>
              <a:gd name="connsiteY58" fmla="*/ 5606 h 10000"/>
              <a:gd name="connsiteX59" fmla="*/ 4509 w 9919"/>
              <a:gd name="connsiteY59" fmla="*/ 5397 h 10000"/>
              <a:gd name="connsiteX60" fmla="*/ 4509 w 9919"/>
              <a:gd name="connsiteY60" fmla="*/ 5187 h 10000"/>
              <a:gd name="connsiteX61" fmla="*/ 3994 w 9919"/>
              <a:gd name="connsiteY61" fmla="*/ 5116 h 10000"/>
              <a:gd name="connsiteX62" fmla="*/ 3349 w 9919"/>
              <a:gd name="connsiteY62" fmla="*/ 5397 h 10000"/>
              <a:gd name="connsiteX63" fmla="*/ 3349 w 9919"/>
              <a:gd name="connsiteY63" fmla="*/ 5745 h 10000"/>
              <a:gd name="connsiteX64" fmla="*/ 3478 w 9919"/>
              <a:gd name="connsiteY64" fmla="*/ 6164 h 10000"/>
              <a:gd name="connsiteX65" fmla="*/ 3349 w 9919"/>
              <a:gd name="connsiteY65" fmla="*/ 6374 h 10000"/>
              <a:gd name="connsiteX66" fmla="*/ 3221 w 9919"/>
              <a:gd name="connsiteY66" fmla="*/ 6512 h 10000"/>
              <a:gd name="connsiteX67" fmla="*/ 2963 w 9919"/>
              <a:gd name="connsiteY67" fmla="*/ 6932 h 10000"/>
              <a:gd name="connsiteX68" fmla="*/ 2835 w 9919"/>
              <a:gd name="connsiteY68" fmla="*/ 7350 h 10000"/>
              <a:gd name="connsiteX69" fmla="*/ 2706 w 9919"/>
              <a:gd name="connsiteY69" fmla="*/ 7559 h 10000"/>
              <a:gd name="connsiteX70" fmla="*/ 2835 w 9919"/>
              <a:gd name="connsiteY70" fmla="*/ 8117 h 10000"/>
              <a:gd name="connsiteX71" fmla="*/ 2835 w 9919"/>
              <a:gd name="connsiteY71" fmla="*/ 8327 h 10000"/>
              <a:gd name="connsiteX72" fmla="*/ 3221 w 9919"/>
              <a:gd name="connsiteY72" fmla="*/ 8396 h 10000"/>
              <a:gd name="connsiteX73" fmla="*/ 3735 w 9919"/>
              <a:gd name="connsiteY73" fmla="*/ 8536 h 10000"/>
              <a:gd name="connsiteX74" fmla="*/ 4122 w 9919"/>
              <a:gd name="connsiteY74" fmla="*/ 8954 h 10000"/>
              <a:gd name="connsiteX75" fmla="*/ 4380 w 9919"/>
              <a:gd name="connsiteY75" fmla="*/ 9443 h 10000"/>
              <a:gd name="connsiteX76" fmla="*/ 4509 w 9919"/>
              <a:gd name="connsiteY76" fmla="*/ 9862 h 10000"/>
              <a:gd name="connsiteX77" fmla="*/ 4122 w 9919"/>
              <a:gd name="connsiteY77" fmla="*/ 9513 h 10000"/>
              <a:gd name="connsiteX78" fmla="*/ 4252 w 9919"/>
              <a:gd name="connsiteY78" fmla="*/ 9791 h 10000"/>
              <a:gd name="connsiteX79" fmla="*/ 4509 w 9919"/>
              <a:gd name="connsiteY79" fmla="*/ 9931 h 10000"/>
              <a:gd name="connsiteX80" fmla="*/ 4765 w 9919"/>
              <a:gd name="connsiteY80" fmla="*/ 10000 h 10000"/>
              <a:gd name="connsiteX81" fmla="*/ 3607 w 9919"/>
              <a:gd name="connsiteY81" fmla="*/ 9931 h 10000"/>
              <a:gd name="connsiteX82" fmla="*/ 3349 w 9919"/>
              <a:gd name="connsiteY82" fmla="*/ 9791 h 10000"/>
              <a:gd name="connsiteX83" fmla="*/ 3091 w 9919"/>
              <a:gd name="connsiteY83" fmla="*/ 9791 h 10000"/>
              <a:gd name="connsiteX84" fmla="*/ 2963 w 9919"/>
              <a:gd name="connsiteY84" fmla="*/ 9582 h 10000"/>
              <a:gd name="connsiteX85" fmla="*/ 2706 w 9919"/>
              <a:gd name="connsiteY85" fmla="*/ 9513 h 10000"/>
              <a:gd name="connsiteX86" fmla="*/ 2706 w 9919"/>
              <a:gd name="connsiteY86" fmla="*/ 9372 h 10000"/>
              <a:gd name="connsiteX87" fmla="*/ 2448 w 9919"/>
              <a:gd name="connsiteY87" fmla="*/ 9304 h 10000"/>
              <a:gd name="connsiteX88" fmla="*/ 2320 w 9919"/>
              <a:gd name="connsiteY88" fmla="*/ 9164 h 10000"/>
              <a:gd name="connsiteX89" fmla="*/ 2061 w 9919"/>
              <a:gd name="connsiteY89" fmla="*/ 9024 h 10000"/>
              <a:gd name="connsiteX90" fmla="*/ 1933 w 9919"/>
              <a:gd name="connsiteY90" fmla="*/ 9164 h 10000"/>
              <a:gd name="connsiteX91" fmla="*/ 1675 w 9919"/>
              <a:gd name="connsiteY91" fmla="*/ 8675 h 10000"/>
              <a:gd name="connsiteX92" fmla="*/ 2061 w 9919"/>
              <a:gd name="connsiteY92" fmla="*/ 7769 h 10000"/>
              <a:gd name="connsiteX93" fmla="*/ 2191 w 9919"/>
              <a:gd name="connsiteY93" fmla="*/ 7419 h 10000"/>
              <a:gd name="connsiteX94" fmla="*/ 2448 w 9919"/>
              <a:gd name="connsiteY94" fmla="*/ 7140 h 10000"/>
              <a:gd name="connsiteX95" fmla="*/ 3091 w 9919"/>
              <a:gd name="connsiteY95" fmla="*/ 6442 h 10000"/>
              <a:gd name="connsiteX96" fmla="*/ 2835 w 9919"/>
              <a:gd name="connsiteY96" fmla="*/ 6093 h 10000"/>
              <a:gd name="connsiteX97" fmla="*/ 2578 w 9919"/>
              <a:gd name="connsiteY97" fmla="*/ 5745 h 10000"/>
              <a:gd name="connsiteX98" fmla="*/ 2320 w 9919"/>
              <a:gd name="connsiteY98" fmla="*/ 5465 h 10000"/>
              <a:gd name="connsiteX99" fmla="*/ 2320 w 9919"/>
              <a:gd name="connsiteY99" fmla="*/ 4978 h 10000"/>
              <a:gd name="connsiteX100" fmla="*/ 1290 w 9919"/>
              <a:gd name="connsiteY100" fmla="*/ 4349 h 10000"/>
              <a:gd name="connsiteX101" fmla="*/ 904 w 9919"/>
              <a:gd name="connsiteY101" fmla="*/ 4002 h 10000"/>
              <a:gd name="connsiteX102" fmla="*/ 1159 w 9919"/>
              <a:gd name="connsiteY102" fmla="*/ 3861 h 10000"/>
              <a:gd name="connsiteX103" fmla="*/ 1417 w 9919"/>
              <a:gd name="connsiteY103" fmla="*/ 3721 h 10000"/>
              <a:gd name="connsiteX104" fmla="*/ 1290 w 9919"/>
              <a:gd name="connsiteY104" fmla="*/ 3373 h 10000"/>
              <a:gd name="connsiteX105" fmla="*/ 1546 w 9919"/>
              <a:gd name="connsiteY105" fmla="*/ 3164 h 10000"/>
              <a:gd name="connsiteX106" fmla="*/ 1546 w 9919"/>
              <a:gd name="connsiteY106" fmla="*/ 2954 h 10000"/>
              <a:gd name="connsiteX107" fmla="*/ 1417 w 9919"/>
              <a:gd name="connsiteY107" fmla="*/ 3093 h 10000"/>
              <a:gd name="connsiteX108" fmla="*/ 1031 w 9919"/>
              <a:gd name="connsiteY108" fmla="*/ 2675 h 10000"/>
              <a:gd name="connsiteX109" fmla="*/ 645 w 9919"/>
              <a:gd name="connsiteY109" fmla="*/ 2396 h 10000"/>
              <a:gd name="connsiteX110" fmla="*/ 0 w 9919"/>
              <a:gd name="connsiteY110" fmla="*/ 2048 h 10000"/>
              <a:gd name="connsiteX0" fmla="*/ 0 w 10000"/>
              <a:gd name="connsiteY0" fmla="*/ 2048 h 10000"/>
              <a:gd name="connsiteX1" fmla="*/ 650 w 10000"/>
              <a:gd name="connsiteY1" fmla="*/ 582 h 10000"/>
              <a:gd name="connsiteX2" fmla="*/ 911 w 10000"/>
              <a:gd name="connsiteY2" fmla="*/ 513 h 10000"/>
              <a:gd name="connsiteX3" fmla="*/ 1168 w 10000"/>
              <a:gd name="connsiteY3" fmla="*/ 442 h 10000"/>
              <a:gd name="connsiteX4" fmla="*/ 1301 w 10000"/>
              <a:gd name="connsiteY4" fmla="*/ 233 h 10000"/>
              <a:gd name="connsiteX5" fmla="*/ 1689 w 10000"/>
              <a:gd name="connsiteY5" fmla="*/ 94 h 10000"/>
              <a:gd name="connsiteX6" fmla="*/ 2339 w 10000"/>
              <a:gd name="connsiteY6" fmla="*/ 94 h 10000"/>
              <a:gd name="connsiteX7" fmla="*/ 2599 w 10000"/>
              <a:gd name="connsiteY7" fmla="*/ 23 h 10000"/>
              <a:gd name="connsiteX8" fmla="*/ 2987 w 10000"/>
              <a:gd name="connsiteY8" fmla="*/ 233 h 10000"/>
              <a:gd name="connsiteX9" fmla="*/ 2858 w 10000"/>
              <a:gd name="connsiteY9" fmla="*/ 442 h 10000"/>
              <a:gd name="connsiteX10" fmla="*/ 2987 w 10000"/>
              <a:gd name="connsiteY10" fmla="*/ 651 h 10000"/>
              <a:gd name="connsiteX11" fmla="*/ 3247 w 10000"/>
              <a:gd name="connsiteY11" fmla="*/ 721 h 10000"/>
              <a:gd name="connsiteX12" fmla="*/ 3376 w 10000"/>
              <a:gd name="connsiteY12" fmla="*/ 651 h 10000"/>
              <a:gd name="connsiteX13" fmla="*/ 3506 w 10000"/>
              <a:gd name="connsiteY13" fmla="*/ 651 h 10000"/>
              <a:gd name="connsiteX14" fmla="*/ 3766 w 10000"/>
              <a:gd name="connsiteY14" fmla="*/ 651 h 10000"/>
              <a:gd name="connsiteX15" fmla="*/ 4027 w 10000"/>
              <a:gd name="connsiteY15" fmla="*/ 1071 h 10000"/>
              <a:gd name="connsiteX16" fmla="*/ 4027 w 10000"/>
              <a:gd name="connsiteY16" fmla="*/ 1280 h 10000"/>
              <a:gd name="connsiteX17" fmla="*/ 3897 w 10000"/>
              <a:gd name="connsiteY17" fmla="*/ 1489 h 10000"/>
              <a:gd name="connsiteX18" fmla="*/ 4027 w 10000"/>
              <a:gd name="connsiteY18" fmla="*/ 1628 h 10000"/>
              <a:gd name="connsiteX19" fmla="*/ 4027 w 10000"/>
              <a:gd name="connsiteY19" fmla="*/ 1837 h 10000"/>
              <a:gd name="connsiteX20" fmla="*/ 4156 w 10000"/>
              <a:gd name="connsiteY20" fmla="*/ 2187 h 10000"/>
              <a:gd name="connsiteX21" fmla="*/ 4804 w 10000"/>
              <a:gd name="connsiteY21" fmla="*/ 1769 h 10000"/>
              <a:gd name="connsiteX22" fmla="*/ 5195 w 10000"/>
              <a:gd name="connsiteY22" fmla="*/ 1698 h 10000"/>
              <a:gd name="connsiteX23" fmla="*/ 5454 w 10000"/>
              <a:gd name="connsiteY23" fmla="*/ 1769 h 10000"/>
              <a:gd name="connsiteX24" fmla="*/ 5843 w 10000"/>
              <a:gd name="connsiteY24" fmla="*/ 1837 h 10000"/>
              <a:gd name="connsiteX25" fmla="*/ 6364 w 10000"/>
              <a:gd name="connsiteY25" fmla="*/ 1837 h 10000"/>
              <a:gd name="connsiteX26" fmla="*/ 6624 w 10000"/>
              <a:gd name="connsiteY26" fmla="*/ 1628 h 10000"/>
              <a:gd name="connsiteX27" fmla="*/ 7272 w 10000"/>
              <a:gd name="connsiteY27" fmla="*/ 1559 h 10000"/>
              <a:gd name="connsiteX28" fmla="*/ 8441 w 10000"/>
              <a:gd name="connsiteY28" fmla="*/ 2116 h 10000"/>
              <a:gd name="connsiteX29" fmla="*/ 8701 w 10000"/>
              <a:gd name="connsiteY29" fmla="*/ 2813 h 10000"/>
              <a:gd name="connsiteX30" fmla="*/ 8961 w 10000"/>
              <a:gd name="connsiteY30" fmla="*/ 3093 h 10000"/>
              <a:gd name="connsiteX31" fmla="*/ 9610 w 10000"/>
              <a:gd name="connsiteY31" fmla="*/ 3303 h 10000"/>
              <a:gd name="connsiteX32" fmla="*/ 9870 w 10000"/>
              <a:gd name="connsiteY32" fmla="*/ 3511 h 10000"/>
              <a:gd name="connsiteX33" fmla="*/ 9870 w 10000"/>
              <a:gd name="connsiteY33" fmla="*/ 3792 h 10000"/>
              <a:gd name="connsiteX34" fmla="*/ 9870 w 10000"/>
              <a:gd name="connsiteY34" fmla="*/ 4002 h 10000"/>
              <a:gd name="connsiteX35" fmla="*/ 10000 w 10000"/>
              <a:gd name="connsiteY35" fmla="*/ 4141 h 10000"/>
              <a:gd name="connsiteX36" fmla="*/ 9740 w 10000"/>
              <a:gd name="connsiteY36" fmla="*/ 4488 h 10000"/>
              <a:gd name="connsiteX37" fmla="*/ 9350 w 10000"/>
              <a:gd name="connsiteY37" fmla="*/ 4559 h 10000"/>
              <a:gd name="connsiteX38" fmla="*/ 8571 w 10000"/>
              <a:gd name="connsiteY38" fmla="*/ 4559 h 10000"/>
              <a:gd name="connsiteX39" fmla="*/ 8051 w 10000"/>
              <a:gd name="connsiteY39" fmla="*/ 4559 h 10000"/>
              <a:gd name="connsiteX40" fmla="*/ 7792 w 10000"/>
              <a:gd name="connsiteY40" fmla="*/ 4488 h 10000"/>
              <a:gd name="connsiteX41" fmla="*/ 7142 w 10000"/>
              <a:gd name="connsiteY41" fmla="*/ 4559 h 10000"/>
              <a:gd name="connsiteX42" fmla="*/ 6753 w 10000"/>
              <a:gd name="connsiteY42" fmla="*/ 4907 h 10000"/>
              <a:gd name="connsiteX43" fmla="*/ 6493 w 10000"/>
              <a:gd name="connsiteY43" fmla="*/ 5116 h 10000"/>
              <a:gd name="connsiteX44" fmla="*/ 6234 w 10000"/>
              <a:gd name="connsiteY44" fmla="*/ 5116 h 10000"/>
              <a:gd name="connsiteX45" fmla="*/ 6364 w 10000"/>
              <a:gd name="connsiteY45" fmla="*/ 5537 h 10000"/>
              <a:gd name="connsiteX46" fmla="*/ 6753 w 10000"/>
              <a:gd name="connsiteY46" fmla="*/ 5883 h 10000"/>
              <a:gd name="connsiteX47" fmla="*/ 6883 w 10000"/>
              <a:gd name="connsiteY47" fmla="*/ 6164 h 10000"/>
              <a:gd name="connsiteX48" fmla="*/ 7142 w 10000"/>
              <a:gd name="connsiteY48" fmla="*/ 6582 h 10000"/>
              <a:gd name="connsiteX49" fmla="*/ 7013 w 10000"/>
              <a:gd name="connsiteY49" fmla="*/ 6442 h 10000"/>
              <a:gd name="connsiteX50" fmla="*/ 6624 w 10000"/>
              <a:gd name="connsiteY50" fmla="*/ 6164 h 10000"/>
              <a:gd name="connsiteX51" fmla="*/ 6624 w 10000"/>
              <a:gd name="connsiteY51" fmla="*/ 6302 h 10000"/>
              <a:gd name="connsiteX52" fmla="*/ 6364 w 10000"/>
              <a:gd name="connsiteY52" fmla="*/ 6024 h 10000"/>
              <a:gd name="connsiteX53" fmla="*/ 6234 w 10000"/>
              <a:gd name="connsiteY53" fmla="*/ 6024 h 10000"/>
              <a:gd name="connsiteX54" fmla="*/ 5843 w 10000"/>
              <a:gd name="connsiteY54" fmla="*/ 5883 h 10000"/>
              <a:gd name="connsiteX55" fmla="*/ 5454 w 10000"/>
              <a:gd name="connsiteY55" fmla="*/ 5815 h 10000"/>
              <a:gd name="connsiteX56" fmla="*/ 5195 w 10000"/>
              <a:gd name="connsiteY56" fmla="*/ 5883 h 10000"/>
              <a:gd name="connsiteX57" fmla="*/ 4676 w 10000"/>
              <a:gd name="connsiteY57" fmla="*/ 5815 h 10000"/>
              <a:gd name="connsiteX58" fmla="*/ 4546 w 10000"/>
              <a:gd name="connsiteY58" fmla="*/ 5606 h 10000"/>
              <a:gd name="connsiteX59" fmla="*/ 4546 w 10000"/>
              <a:gd name="connsiteY59" fmla="*/ 5397 h 10000"/>
              <a:gd name="connsiteX60" fmla="*/ 4546 w 10000"/>
              <a:gd name="connsiteY60" fmla="*/ 5187 h 10000"/>
              <a:gd name="connsiteX61" fmla="*/ 4027 w 10000"/>
              <a:gd name="connsiteY61" fmla="*/ 5116 h 10000"/>
              <a:gd name="connsiteX62" fmla="*/ 3376 w 10000"/>
              <a:gd name="connsiteY62" fmla="*/ 5397 h 10000"/>
              <a:gd name="connsiteX63" fmla="*/ 3376 w 10000"/>
              <a:gd name="connsiteY63" fmla="*/ 5745 h 10000"/>
              <a:gd name="connsiteX64" fmla="*/ 3506 w 10000"/>
              <a:gd name="connsiteY64" fmla="*/ 6164 h 10000"/>
              <a:gd name="connsiteX65" fmla="*/ 3376 w 10000"/>
              <a:gd name="connsiteY65" fmla="*/ 6374 h 10000"/>
              <a:gd name="connsiteX66" fmla="*/ 3247 w 10000"/>
              <a:gd name="connsiteY66" fmla="*/ 6512 h 10000"/>
              <a:gd name="connsiteX67" fmla="*/ 2987 w 10000"/>
              <a:gd name="connsiteY67" fmla="*/ 6932 h 10000"/>
              <a:gd name="connsiteX68" fmla="*/ 2858 w 10000"/>
              <a:gd name="connsiteY68" fmla="*/ 7350 h 10000"/>
              <a:gd name="connsiteX69" fmla="*/ 2728 w 10000"/>
              <a:gd name="connsiteY69" fmla="*/ 7559 h 10000"/>
              <a:gd name="connsiteX70" fmla="*/ 2858 w 10000"/>
              <a:gd name="connsiteY70" fmla="*/ 8117 h 10000"/>
              <a:gd name="connsiteX71" fmla="*/ 2858 w 10000"/>
              <a:gd name="connsiteY71" fmla="*/ 8327 h 10000"/>
              <a:gd name="connsiteX72" fmla="*/ 3247 w 10000"/>
              <a:gd name="connsiteY72" fmla="*/ 8396 h 10000"/>
              <a:gd name="connsiteX73" fmla="*/ 3766 w 10000"/>
              <a:gd name="connsiteY73" fmla="*/ 8536 h 10000"/>
              <a:gd name="connsiteX74" fmla="*/ 4156 w 10000"/>
              <a:gd name="connsiteY74" fmla="*/ 8954 h 10000"/>
              <a:gd name="connsiteX75" fmla="*/ 4416 w 10000"/>
              <a:gd name="connsiteY75" fmla="*/ 9443 h 10000"/>
              <a:gd name="connsiteX76" fmla="*/ 4546 w 10000"/>
              <a:gd name="connsiteY76" fmla="*/ 9862 h 10000"/>
              <a:gd name="connsiteX77" fmla="*/ 4156 w 10000"/>
              <a:gd name="connsiteY77" fmla="*/ 9513 h 10000"/>
              <a:gd name="connsiteX78" fmla="*/ 4287 w 10000"/>
              <a:gd name="connsiteY78" fmla="*/ 9791 h 10000"/>
              <a:gd name="connsiteX79" fmla="*/ 4546 w 10000"/>
              <a:gd name="connsiteY79" fmla="*/ 9931 h 10000"/>
              <a:gd name="connsiteX80" fmla="*/ 4804 w 10000"/>
              <a:gd name="connsiteY80" fmla="*/ 10000 h 10000"/>
              <a:gd name="connsiteX81" fmla="*/ 3636 w 10000"/>
              <a:gd name="connsiteY81" fmla="*/ 9931 h 10000"/>
              <a:gd name="connsiteX82" fmla="*/ 3376 w 10000"/>
              <a:gd name="connsiteY82" fmla="*/ 9791 h 10000"/>
              <a:gd name="connsiteX83" fmla="*/ 3116 w 10000"/>
              <a:gd name="connsiteY83" fmla="*/ 9791 h 10000"/>
              <a:gd name="connsiteX84" fmla="*/ 2987 w 10000"/>
              <a:gd name="connsiteY84" fmla="*/ 9582 h 10000"/>
              <a:gd name="connsiteX85" fmla="*/ 2728 w 10000"/>
              <a:gd name="connsiteY85" fmla="*/ 9513 h 10000"/>
              <a:gd name="connsiteX86" fmla="*/ 2728 w 10000"/>
              <a:gd name="connsiteY86" fmla="*/ 9372 h 10000"/>
              <a:gd name="connsiteX87" fmla="*/ 2468 w 10000"/>
              <a:gd name="connsiteY87" fmla="*/ 9304 h 10000"/>
              <a:gd name="connsiteX88" fmla="*/ 2339 w 10000"/>
              <a:gd name="connsiteY88" fmla="*/ 9164 h 10000"/>
              <a:gd name="connsiteX89" fmla="*/ 2078 w 10000"/>
              <a:gd name="connsiteY89" fmla="*/ 9024 h 10000"/>
              <a:gd name="connsiteX90" fmla="*/ 1949 w 10000"/>
              <a:gd name="connsiteY90" fmla="*/ 9164 h 10000"/>
              <a:gd name="connsiteX91" fmla="*/ 1689 w 10000"/>
              <a:gd name="connsiteY91" fmla="*/ 8675 h 10000"/>
              <a:gd name="connsiteX92" fmla="*/ 2078 w 10000"/>
              <a:gd name="connsiteY92" fmla="*/ 7769 h 10000"/>
              <a:gd name="connsiteX93" fmla="*/ 2209 w 10000"/>
              <a:gd name="connsiteY93" fmla="*/ 7419 h 10000"/>
              <a:gd name="connsiteX94" fmla="*/ 2468 w 10000"/>
              <a:gd name="connsiteY94" fmla="*/ 7140 h 10000"/>
              <a:gd name="connsiteX95" fmla="*/ 3116 w 10000"/>
              <a:gd name="connsiteY95" fmla="*/ 6442 h 10000"/>
              <a:gd name="connsiteX96" fmla="*/ 2858 w 10000"/>
              <a:gd name="connsiteY96" fmla="*/ 6093 h 10000"/>
              <a:gd name="connsiteX97" fmla="*/ 2599 w 10000"/>
              <a:gd name="connsiteY97" fmla="*/ 5745 h 10000"/>
              <a:gd name="connsiteX98" fmla="*/ 2339 w 10000"/>
              <a:gd name="connsiteY98" fmla="*/ 5465 h 10000"/>
              <a:gd name="connsiteX99" fmla="*/ 2339 w 10000"/>
              <a:gd name="connsiteY99" fmla="*/ 4978 h 10000"/>
              <a:gd name="connsiteX100" fmla="*/ 1301 w 10000"/>
              <a:gd name="connsiteY100" fmla="*/ 4349 h 10000"/>
              <a:gd name="connsiteX101" fmla="*/ 911 w 10000"/>
              <a:gd name="connsiteY101" fmla="*/ 4002 h 10000"/>
              <a:gd name="connsiteX102" fmla="*/ 1168 w 10000"/>
              <a:gd name="connsiteY102" fmla="*/ 3861 h 10000"/>
              <a:gd name="connsiteX103" fmla="*/ 1429 w 10000"/>
              <a:gd name="connsiteY103" fmla="*/ 3721 h 10000"/>
              <a:gd name="connsiteX104" fmla="*/ 1301 w 10000"/>
              <a:gd name="connsiteY104" fmla="*/ 3373 h 10000"/>
              <a:gd name="connsiteX105" fmla="*/ 1559 w 10000"/>
              <a:gd name="connsiteY105" fmla="*/ 3164 h 10000"/>
              <a:gd name="connsiteX106" fmla="*/ 1559 w 10000"/>
              <a:gd name="connsiteY106" fmla="*/ 2954 h 10000"/>
              <a:gd name="connsiteX107" fmla="*/ 1429 w 10000"/>
              <a:gd name="connsiteY107" fmla="*/ 3093 h 10000"/>
              <a:gd name="connsiteX108" fmla="*/ 1039 w 10000"/>
              <a:gd name="connsiteY108" fmla="*/ 2675 h 10000"/>
              <a:gd name="connsiteX109" fmla="*/ 650 w 10000"/>
              <a:gd name="connsiteY109" fmla="*/ 2396 h 10000"/>
              <a:gd name="connsiteX110" fmla="*/ 0 w 10000"/>
              <a:gd name="connsiteY110" fmla="*/ 2048 h 10000"/>
              <a:gd name="connsiteX0" fmla="*/ 0 w 10000"/>
              <a:gd name="connsiteY0" fmla="*/ 2048 h 10000"/>
              <a:gd name="connsiteX1" fmla="*/ 168 w 10000"/>
              <a:gd name="connsiteY1" fmla="*/ 556 h 10000"/>
              <a:gd name="connsiteX2" fmla="*/ 911 w 10000"/>
              <a:gd name="connsiteY2" fmla="*/ 513 h 10000"/>
              <a:gd name="connsiteX3" fmla="*/ 1168 w 10000"/>
              <a:gd name="connsiteY3" fmla="*/ 442 h 10000"/>
              <a:gd name="connsiteX4" fmla="*/ 1301 w 10000"/>
              <a:gd name="connsiteY4" fmla="*/ 233 h 10000"/>
              <a:gd name="connsiteX5" fmla="*/ 1689 w 10000"/>
              <a:gd name="connsiteY5" fmla="*/ 94 h 10000"/>
              <a:gd name="connsiteX6" fmla="*/ 2339 w 10000"/>
              <a:gd name="connsiteY6" fmla="*/ 94 h 10000"/>
              <a:gd name="connsiteX7" fmla="*/ 2599 w 10000"/>
              <a:gd name="connsiteY7" fmla="*/ 23 h 10000"/>
              <a:gd name="connsiteX8" fmla="*/ 2987 w 10000"/>
              <a:gd name="connsiteY8" fmla="*/ 233 h 10000"/>
              <a:gd name="connsiteX9" fmla="*/ 2858 w 10000"/>
              <a:gd name="connsiteY9" fmla="*/ 442 h 10000"/>
              <a:gd name="connsiteX10" fmla="*/ 2987 w 10000"/>
              <a:gd name="connsiteY10" fmla="*/ 651 h 10000"/>
              <a:gd name="connsiteX11" fmla="*/ 3247 w 10000"/>
              <a:gd name="connsiteY11" fmla="*/ 721 h 10000"/>
              <a:gd name="connsiteX12" fmla="*/ 3376 w 10000"/>
              <a:gd name="connsiteY12" fmla="*/ 651 h 10000"/>
              <a:gd name="connsiteX13" fmla="*/ 3506 w 10000"/>
              <a:gd name="connsiteY13" fmla="*/ 651 h 10000"/>
              <a:gd name="connsiteX14" fmla="*/ 3766 w 10000"/>
              <a:gd name="connsiteY14" fmla="*/ 651 h 10000"/>
              <a:gd name="connsiteX15" fmla="*/ 4027 w 10000"/>
              <a:gd name="connsiteY15" fmla="*/ 1071 h 10000"/>
              <a:gd name="connsiteX16" fmla="*/ 4027 w 10000"/>
              <a:gd name="connsiteY16" fmla="*/ 1280 h 10000"/>
              <a:gd name="connsiteX17" fmla="*/ 3897 w 10000"/>
              <a:gd name="connsiteY17" fmla="*/ 1489 h 10000"/>
              <a:gd name="connsiteX18" fmla="*/ 4027 w 10000"/>
              <a:gd name="connsiteY18" fmla="*/ 1628 h 10000"/>
              <a:gd name="connsiteX19" fmla="*/ 4027 w 10000"/>
              <a:gd name="connsiteY19" fmla="*/ 1837 h 10000"/>
              <a:gd name="connsiteX20" fmla="*/ 4156 w 10000"/>
              <a:gd name="connsiteY20" fmla="*/ 2187 h 10000"/>
              <a:gd name="connsiteX21" fmla="*/ 4804 w 10000"/>
              <a:gd name="connsiteY21" fmla="*/ 1769 h 10000"/>
              <a:gd name="connsiteX22" fmla="*/ 5195 w 10000"/>
              <a:gd name="connsiteY22" fmla="*/ 1698 h 10000"/>
              <a:gd name="connsiteX23" fmla="*/ 5454 w 10000"/>
              <a:gd name="connsiteY23" fmla="*/ 1769 h 10000"/>
              <a:gd name="connsiteX24" fmla="*/ 5843 w 10000"/>
              <a:gd name="connsiteY24" fmla="*/ 1837 h 10000"/>
              <a:gd name="connsiteX25" fmla="*/ 6364 w 10000"/>
              <a:gd name="connsiteY25" fmla="*/ 1837 h 10000"/>
              <a:gd name="connsiteX26" fmla="*/ 6624 w 10000"/>
              <a:gd name="connsiteY26" fmla="*/ 1628 h 10000"/>
              <a:gd name="connsiteX27" fmla="*/ 7272 w 10000"/>
              <a:gd name="connsiteY27" fmla="*/ 1559 h 10000"/>
              <a:gd name="connsiteX28" fmla="*/ 8441 w 10000"/>
              <a:gd name="connsiteY28" fmla="*/ 2116 h 10000"/>
              <a:gd name="connsiteX29" fmla="*/ 8701 w 10000"/>
              <a:gd name="connsiteY29" fmla="*/ 2813 h 10000"/>
              <a:gd name="connsiteX30" fmla="*/ 8961 w 10000"/>
              <a:gd name="connsiteY30" fmla="*/ 3093 h 10000"/>
              <a:gd name="connsiteX31" fmla="*/ 9610 w 10000"/>
              <a:gd name="connsiteY31" fmla="*/ 3303 h 10000"/>
              <a:gd name="connsiteX32" fmla="*/ 9870 w 10000"/>
              <a:gd name="connsiteY32" fmla="*/ 3511 h 10000"/>
              <a:gd name="connsiteX33" fmla="*/ 9870 w 10000"/>
              <a:gd name="connsiteY33" fmla="*/ 3792 h 10000"/>
              <a:gd name="connsiteX34" fmla="*/ 9870 w 10000"/>
              <a:gd name="connsiteY34" fmla="*/ 4002 h 10000"/>
              <a:gd name="connsiteX35" fmla="*/ 10000 w 10000"/>
              <a:gd name="connsiteY35" fmla="*/ 4141 h 10000"/>
              <a:gd name="connsiteX36" fmla="*/ 9740 w 10000"/>
              <a:gd name="connsiteY36" fmla="*/ 4488 h 10000"/>
              <a:gd name="connsiteX37" fmla="*/ 9350 w 10000"/>
              <a:gd name="connsiteY37" fmla="*/ 4559 h 10000"/>
              <a:gd name="connsiteX38" fmla="*/ 8571 w 10000"/>
              <a:gd name="connsiteY38" fmla="*/ 4559 h 10000"/>
              <a:gd name="connsiteX39" fmla="*/ 8051 w 10000"/>
              <a:gd name="connsiteY39" fmla="*/ 4559 h 10000"/>
              <a:gd name="connsiteX40" fmla="*/ 7792 w 10000"/>
              <a:gd name="connsiteY40" fmla="*/ 4488 h 10000"/>
              <a:gd name="connsiteX41" fmla="*/ 7142 w 10000"/>
              <a:gd name="connsiteY41" fmla="*/ 4559 h 10000"/>
              <a:gd name="connsiteX42" fmla="*/ 6753 w 10000"/>
              <a:gd name="connsiteY42" fmla="*/ 4907 h 10000"/>
              <a:gd name="connsiteX43" fmla="*/ 6493 w 10000"/>
              <a:gd name="connsiteY43" fmla="*/ 5116 h 10000"/>
              <a:gd name="connsiteX44" fmla="*/ 6234 w 10000"/>
              <a:gd name="connsiteY44" fmla="*/ 5116 h 10000"/>
              <a:gd name="connsiteX45" fmla="*/ 6364 w 10000"/>
              <a:gd name="connsiteY45" fmla="*/ 5537 h 10000"/>
              <a:gd name="connsiteX46" fmla="*/ 6753 w 10000"/>
              <a:gd name="connsiteY46" fmla="*/ 5883 h 10000"/>
              <a:gd name="connsiteX47" fmla="*/ 6883 w 10000"/>
              <a:gd name="connsiteY47" fmla="*/ 6164 h 10000"/>
              <a:gd name="connsiteX48" fmla="*/ 7142 w 10000"/>
              <a:gd name="connsiteY48" fmla="*/ 6582 h 10000"/>
              <a:gd name="connsiteX49" fmla="*/ 7013 w 10000"/>
              <a:gd name="connsiteY49" fmla="*/ 6442 h 10000"/>
              <a:gd name="connsiteX50" fmla="*/ 6624 w 10000"/>
              <a:gd name="connsiteY50" fmla="*/ 6164 h 10000"/>
              <a:gd name="connsiteX51" fmla="*/ 6624 w 10000"/>
              <a:gd name="connsiteY51" fmla="*/ 6302 h 10000"/>
              <a:gd name="connsiteX52" fmla="*/ 6364 w 10000"/>
              <a:gd name="connsiteY52" fmla="*/ 6024 h 10000"/>
              <a:gd name="connsiteX53" fmla="*/ 6234 w 10000"/>
              <a:gd name="connsiteY53" fmla="*/ 6024 h 10000"/>
              <a:gd name="connsiteX54" fmla="*/ 5843 w 10000"/>
              <a:gd name="connsiteY54" fmla="*/ 5883 h 10000"/>
              <a:gd name="connsiteX55" fmla="*/ 5454 w 10000"/>
              <a:gd name="connsiteY55" fmla="*/ 5815 h 10000"/>
              <a:gd name="connsiteX56" fmla="*/ 5195 w 10000"/>
              <a:gd name="connsiteY56" fmla="*/ 5883 h 10000"/>
              <a:gd name="connsiteX57" fmla="*/ 4676 w 10000"/>
              <a:gd name="connsiteY57" fmla="*/ 5815 h 10000"/>
              <a:gd name="connsiteX58" fmla="*/ 4546 w 10000"/>
              <a:gd name="connsiteY58" fmla="*/ 5606 h 10000"/>
              <a:gd name="connsiteX59" fmla="*/ 4546 w 10000"/>
              <a:gd name="connsiteY59" fmla="*/ 5397 h 10000"/>
              <a:gd name="connsiteX60" fmla="*/ 4546 w 10000"/>
              <a:gd name="connsiteY60" fmla="*/ 5187 h 10000"/>
              <a:gd name="connsiteX61" fmla="*/ 4027 w 10000"/>
              <a:gd name="connsiteY61" fmla="*/ 5116 h 10000"/>
              <a:gd name="connsiteX62" fmla="*/ 3376 w 10000"/>
              <a:gd name="connsiteY62" fmla="*/ 5397 h 10000"/>
              <a:gd name="connsiteX63" fmla="*/ 3376 w 10000"/>
              <a:gd name="connsiteY63" fmla="*/ 5745 h 10000"/>
              <a:gd name="connsiteX64" fmla="*/ 3506 w 10000"/>
              <a:gd name="connsiteY64" fmla="*/ 6164 h 10000"/>
              <a:gd name="connsiteX65" fmla="*/ 3376 w 10000"/>
              <a:gd name="connsiteY65" fmla="*/ 6374 h 10000"/>
              <a:gd name="connsiteX66" fmla="*/ 3247 w 10000"/>
              <a:gd name="connsiteY66" fmla="*/ 6512 h 10000"/>
              <a:gd name="connsiteX67" fmla="*/ 2987 w 10000"/>
              <a:gd name="connsiteY67" fmla="*/ 6932 h 10000"/>
              <a:gd name="connsiteX68" fmla="*/ 2858 w 10000"/>
              <a:gd name="connsiteY68" fmla="*/ 7350 h 10000"/>
              <a:gd name="connsiteX69" fmla="*/ 2728 w 10000"/>
              <a:gd name="connsiteY69" fmla="*/ 7559 h 10000"/>
              <a:gd name="connsiteX70" fmla="*/ 2858 w 10000"/>
              <a:gd name="connsiteY70" fmla="*/ 8117 h 10000"/>
              <a:gd name="connsiteX71" fmla="*/ 2858 w 10000"/>
              <a:gd name="connsiteY71" fmla="*/ 8327 h 10000"/>
              <a:gd name="connsiteX72" fmla="*/ 3247 w 10000"/>
              <a:gd name="connsiteY72" fmla="*/ 8396 h 10000"/>
              <a:gd name="connsiteX73" fmla="*/ 3766 w 10000"/>
              <a:gd name="connsiteY73" fmla="*/ 8536 h 10000"/>
              <a:gd name="connsiteX74" fmla="*/ 4156 w 10000"/>
              <a:gd name="connsiteY74" fmla="*/ 8954 h 10000"/>
              <a:gd name="connsiteX75" fmla="*/ 4416 w 10000"/>
              <a:gd name="connsiteY75" fmla="*/ 9443 h 10000"/>
              <a:gd name="connsiteX76" fmla="*/ 4546 w 10000"/>
              <a:gd name="connsiteY76" fmla="*/ 9862 h 10000"/>
              <a:gd name="connsiteX77" fmla="*/ 4156 w 10000"/>
              <a:gd name="connsiteY77" fmla="*/ 9513 h 10000"/>
              <a:gd name="connsiteX78" fmla="*/ 4287 w 10000"/>
              <a:gd name="connsiteY78" fmla="*/ 9791 h 10000"/>
              <a:gd name="connsiteX79" fmla="*/ 4546 w 10000"/>
              <a:gd name="connsiteY79" fmla="*/ 9931 h 10000"/>
              <a:gd name="connsiteX80" fmla="*/ 4804 w 10000"/>
              <a:gd name="connsiteY80" fmla="*/ 10000 h 10000"/>
              <a:gd name="connsiteX81" fmla="*/ 3636 w 10000"/>
              <a:gd name="connsiteY81" fmla="*/ 9931 h 10000"/>
              <a:gd name="connsiteX82" fmla="*/ 3376 w 10000"/>
              <a:gd name="connsiteY82" fmla="*/ 9791 h 10000"/>
              <a:gd name="connsiteX83" fmla="*/ 3116 w 10000"/>
              <a:gd name="connsiteY83" fmla="*/ 9791 h 10000"/>
              <a:gd name="connsiteX84" fmla="*/ 2987 w 10000"/>
              <a:gd name="connsiteY84" fmla="*/ 9582 h 10000"/>
              <a:gd name="connsiteX85" fmla="*/ 2728 w 10000"/>
              <a:gd name="connsiteY85" fmla="*/ 9513 h 10000"/>
              <a:gd name="connsiteX86" fmla="*/ 2728 w 10000"/>
              <a:gd name="connsiteY86" fmla="*/ 9372 h 10000"/>
              <a:gd name="connsiteX87" fmla="*/ 2468 w 10000"/>
              <a:gd name="connsiteY87" fmla="*/ 9304 h 10000"/>
              <a:gd name="connsiteX88" fmla="*/ 2339 w 10000"/>
              <a:gd name="connsiteY88" fmla="*/ 9164 h 10000"/>
              <a:gd name="connsiteX89" fmla="*/ 2078 w 10000"/>
              <a:gd name="connsiteY89" fmla="*/ 9024 h 10000"/>
              <a:gd name="connsiteX90" fmla="*/ 1949 w 10000"/>
              <a:gd name="connsiteY90" fmla="*/ 9164 h 10000"/>
              <a:gd name="connsiteX91" fmla="*/ 1689 w 10000"/>
              <a:gd name="connsiteY91" fmla="*/ 8675 h 10000"/>
              <a:gd name="connsiteX92" fmla="*/ 2078 w 10000"/>
              <a:gd name="connsiteY92" fmla="*/ 7769 h 10000"/>
              <a:gd name="connsiteX93" fmla="*/ 2209 w 10000"/>
              <a:gd name="connsiteY93" fmla="*/ 7419 h 10000"/>
              <a:gd name="connsiteX94" fmla="*/ 2468 w 10000"/>
              <a:gd name="connsiteY94" fmla="*/ 7140 h 10000"/>
              <a:gd name="connsiteX95" fmla="*/ 3116 w 10000"/>
              <a:gd name="connsiteY95" fmla="*/ 6442 h 10000"/>
              <a:gd name="connsiteX96" fmla="*/ 2858 w 10000"/>
              <a:gd name="connsiteY96" fmla="*/ 6093 h 10000"/>
              <a:gd name="connsiteX97" fmla="*/ 2599 w 10000"/>
              <a:gd name="connsiteY97" fmla="*/ 5745 h 10000"/>
              <a:gd name="connsiteX98" fmla="*/ 2339 w 10000"/>
              <a:gd name="connsiteY98" fmla="*/ 5465 h 10000"/>
              <a:gd name="connsiteX99" fmla="*/ 2339 w 10000"/>
              <a:gd name="connsiteY99" fmla="*/ 4978 h 10000"/>
              <a:gd name="connsiteX100" fmla="*/ 1301 w 10000"/>
              <a:gd name="connsiteY100" fmla="*/ 4349 h 10000"/>
              <a:gd name="connsiteX101" fmla="*/ 911 w 10000"/>
              <a:gd name="connsiteY101" fmla="*/ 4002 h 10000"/>
              <a:gd name="connsiteX102" fmla="*/ 1168 w 10000"/>
              <a:gd name="connsiteY102" fmla="*/ 3861 h 10000"/>
              <a:gd name="connsiteX103" fmla="*/ 1429 w 10000"/>
              <a:gd name="connsiteY103" fmla="*/ 3721 h 10000"/>
              <a:gd name="connsiteX104" fmla="*/ 1301 w 10000"/>
              <a:gd name="connsiteY104" fmla="*/ 3373 h 10000"/>
              <a:gd name="connsiteX105" fmla="*/ 1559 w 10000"/>
              <a:gd name="connsiteY105" fmla="*/ 3164 h 10000"/>
              <a:gd name="connsiteX106" fmla="*/ 1559 w 10000"/>
              <a:gd name="connsiteY106" fmla="*/ 2954 h 10000"/>
              <a:gd name="connsiteX107" fmla="*/ 1429 w 10000"/>
              <a:gd name="connsiteY107" fmla="*/ 3093 h 10000"/>
              <a:gd name="connsiteX108" fmla="*/ 1039 w 10000"/>
              <a:gd name="connsiteY108" fmla="*/ 2675 h 10000"/>
              <a:gd name="connsiteX109" fmla="*/ 650 w 10000"/>
              <a:gd name="connsiteY109" fmla="*/ 2396 h 10000"/>
              <a:gd name="connsiteX110" fmla="*/ 0 w 10000"/>
              <a:gd name="connsiteY110" fmla="*/ 2048 h 10000"/>
              <a:gd name="connsiteX0" fmla="*/ 3 w 9955"/>
              <a:gd name="connsiteY0" fmla="*/ 2048 h 10000"/>
              <a:gd name="connsiteX1" fmla="*/ 123 w 9955"/>
              <a:gd name="connsiteY1" fmla="*/ 556 h 10000"/>
              <a:gd name="connsiteX2" fmla="*/ 866 w 9955"/>
              <a:gd name="connsiteY2" fmla="*/ 513 h 10000"/>
              <a:gd name="connsiteX3" fmla="*/ 1123 w 9955"/>
              <a:gd name="connsiteY3" fmla="*/ 442 h 10000"/>
              <a:gd name="connsiteX4" fmla="*/ 1256 w 9955"/>
              <a:gd name="connsiteY4" fmla="*/ 233 h 10000"/>
              <a:gd name="connsiteX5" fmla="*/ 1644 w 9955"/>
              <a:gd name="connsiteY5" fmla="*/ 94 h 10000"/>
              <a:gd name="connsiteX6" fmla="*/ 2294 w 9955"/>
              <a:gd name="connsiteY6" fmla="*/ 94 h 10000"/>
              <a:gd name="connsiteX7" fmla="*/ 2554 w 9955"/>
              <a:gd name="connsiteY7" fmla="*/ 23 h 10000"/>
              <a:gd name="connsiteX8" fmla="*/ 2942 w 9955"/>
              <a:gd name="connsiteY8" fmla="*/ 233 h 10000"/>
              <a:gd name="connsiteX9" fmla="*/ 2813 w 9955"/>
              <a:gd name="connsiteY9" fmla="*/ 442 h 10000"/>
              <a:gd name="connsiteX10" fmla="*/ 2942 w 9955"/>
              <a:gd name="connsiteY10" fmla="*/ 651 h 10000"/>
              <a:gd name="connsiteX11" fmla="*/ 3202 w 9955"/>
              <a:gd name="connsiteY11" fmla="*/ 721 h 10000"/>
              <a:gd name="connsiteX12" fmla="*/ 3331 w 9955"/>
              <a:gd name="connsiteY12" fmla="*/ 651 h 10000"/>
              <a:gd name="connsiteX13" fmla="*/ 3461 w 9955"/>
              <a:gd name="connsiteY13" fmla="*/ 651 h 10000"/>
              <a:gd name="connsiteX14" fmla="*/ 3721 w 9955"/>
              <a:gd name="connsiteY14" fmla="*/ 651 h 10000"/>
              <a:gd name="connsiteX15" fmla="*/ 3982 w 9955"/>
              <a:gd name="connsiteY15" fmla="*/ 1071 h 10000"/>
              <a:gd name="connsiteX16" fmla="*/ 3982 w 9955"/>
              <a:gd name="connsiteY16" fmla="*/ 1280 h 10000"/>
              <a:gd name="connsiteX17" fmla="*/ 3852 w 9955"/>
              <a:gd name="connsiteY17" fmla="*/ 1489 h 10000"/>
              <a:gd name="connsiteX18" fmla="*/ 3982 w 9955"/>
              <a:gd name="connsiteY18" fmla="*/ 1628 h 10000"/>
              <a:gd name="connsiteX19" fmla="*/ 3982 w 9955"/>
              <a:gd name="connsiteY19" fmla="*/ 1837 h 10000"/>
              <a:gd name="connsiteX20" fmla="*/ 4111 w 9955"/>
              <a:gd name="connsiteY20" fmla="*/ 2187 h 10000"/>
              <a:gd name="connsiteX21" fmla="*/ 4759 w 9955"/>
              <a:gd name="connsiteY21" fmla="*/ 1769 h 10000"/>
              <a:gd name="connsiteX22" fmla="*/ 5150 w 9955"/>
              <a:gd name="connsiteY22" fmla="*/ 1698 h 10000"/>
              <a:gd name="connsiteX23" fmla="*/ 5409 w 9955"/>
              <a:gd name="connsiteY23" fmla="*/ 1769 h 10000"/>
              <a:gd name="connsiteX24" fmla="*/ 5798 w 9955"/>
              <a:gd name="connsiteY24" fmla="*/ 1837 h 10000"/>
              <a:gd name="connsiteX25" fmla="*/ 6319 w 9955"/>
              <a:gd name="connsiteY25" fmla="*/ 1837 h 10000"/>
              <a:gd name="connsiteX26" fmla="*/ 6579 w 9955"/>
              <a:gd name="connsiteY26" fmla="*/ 1628 h 10000"/>
              <a:gd name="connsiteX27" fmla="*/ 7227 w 9955"/>
              <a:gd name="connsiteY27" fmla="*/ 1559 h 10000"/>
              <a:gd name="connsiteX28" fmla="*/ 8396 w 9955"/>
              <a:gd name="connsiteY28" fmla="*/ 2116 h 10000"/>
              <a:gd name="connsiteX29" fmla="*/ 8656 w 9955"/>
              <a:gd name="connsiteY29" fmla="*/ 2813 h 10000"/>
              <a:gd name="connsiteX30" fmla="*/ 8916 w 9955"/>
              <a:gd name="connsiteY30" fmla="*/ 3093 h 10000"/>
              <a:gd name="connsiteX31" fmla="*/ 9565 w 9955"/>
              <a:gd name="connsiteY31" fmla="*/ 3303 h 10000"/>
              <a:gd name="connsiteX32" fmla="*/ 9825 w 9955"/>
              <a:gd name="connsiteY32" fmla="*/ 3511 h 10000"/>
              <a:gd name="connsiteX33" fmla="*/ 9825 w 9955"/>
              <a:gd name="connsiteY33" fmla="*/ 3792 h 10000"/>
              <a:gd name="connsiteX34" fmla="*/ 9825 w 9955"/>
              <a:gd name="connsiteY34" fmla="*/ 4002 h 10000"/>
              <a:gd name="connsiteX35" fmla="*/ 9955 w 9955"/>
              <a:gd name="connsiteY35" fmla="*/ 4141 h 10000"/>
              <a:gd name="connsiteX36" fmla="*/ 9695 w 9955"/>
              <a:gd name="connsiteY36" fmla="*/ 4488 h 10000"/>
              <a:gd name="connsiteX37" fmla="*/ 9305 w 9955"/>
              <a:gd name="connsiteY37" fmla="*/ 4559 h 10000"/>
              <a:gd name="connsiteX38" fmla="*/ 8526 w 9955"/>
              <a:gd name="connsiteY38" fmla="*/ 4559 h 10000"/>
              <a:gd name="connsiteX39" fmla="*/ 8006 w 9955"/>
              <a:gd name="connsiteY39" fmla="*/ 4559 h 10000"/>
              <a:gd name="connsiteX40" fmla="*/ 7747 w 9955"/>
              <a:gd name="connsiteY40" fmla="*/ 4488 h 10000"/>
              <a:gd name="connsiteX41" fmla="*/ 7097 w 9955"/>
              <a:gd name="connsiteY41" fmla="*/ 4559 h 10000"/>
              <a:gd name="connsiteX42" fmla="*/ 6708 w 9955"/>
              <a:gd name="connsiteY42" fmla="*/ 4907 h 10000"/>
              <a:gd name="connsiteX43" fmla="*/ 6448 w 9955"/>
              <a:gd name="connsiteY43" fmla="*/ 5116 h 10000"/>
              <a:gd name="connsiteX44" fmla="*/ 6189 w 9955"/>
              <a:gd name="connsiteY44" fmla="*/ 5116 h 10000"/>
              <a:gd name="connsiteX45" fmla="*/ 6319 w 9955"/>
              <a:gd name="connsiteY45" fmla="*/ 5537 h 10000"/>
              <a:gd name="connsiteX46" fmla="*/ 6708 w 9955"/>
              <a:gd name="connsiteY46" fmla="*/ 5883 h 10000"/>
              <a:gd name="connsiteX47" fmla="*/ 6838 w 9955"/>
              <a:gd name="connsiteY47" fmla="*/ 6164 h 10000"/>
              <a:gd name="connsiteX48" fmla="*/ 7097 w 9955"/>
              <a:gd name="connsiteY48" fmla="*/ 6582 h 10000"/>
              <a:gd name="connsiteX49" fmla="*/ 6968 w 9955"/>
              <a:gd name="connsiteY49" fmla="*/ 6442 h 10000"/>
              <a:gd name="connsiteX50" fmla="*/ 6579 w 9955"/>
              <a:gd name="connsiteY50" fmla="*/ 6164 h 10000"/>
              <a:gd name="connsiteX51" fmla="*/ 6579 w 9955"/>
              <a:gd name="connsiteY51" fmla="*/ 6302 h 10000"/>
              <a:gd name="connsiteX52" fmla="*/ 6319 w 9955"/>
              <a:gd name="connsiteY52" fmla="*/ 6024 h 10000"/>
              <a:gd name="connsiteX53" fmla="*/ 6189 w 9955"/>
              <a:gd name="connsiteY53" fmla="*/ 6024 h 10000"/>
              <a:gd name="connsiteX54" fmla="*/ 5798 w 9955"/>
              <a:gd name="connsiteY54" fmla="*/ 5883 h 10000"/>
              <a:gd name="connsiteX55" fmla="*/ 5409 w 9955"/>
              <a:gd name="connsiteY55" fmla="*/ 5815 h 10000"/>
              <a:gd name="connsiteX56" fmla="*/ 5150 w 9955"/>
              <a:gd name="connsiteY56" fmla="*/ 5883 h 10000"/>
              <a:gd name="connsiteX57" fmla="*/ 4631 w 9955"/>
              <a:gd name="connsiteY57" fmla="*/ 5815 h 10000"/>
              <a:gd name="connsiteX58" fmla="*/ 4501 w 9955"/>
              <a:gd name="connsiteY58" fmla="*/ 5606 h 10000"/>
              <a:gd name="connsiteX59" fmla="*/ 4501 w 9955"/>
              <a:gd name="connsiteY59" fmla="*/ 5397 h 10000"/>
              <a:gd name="connsiteX60" fmla="*/ 4501 w 9955"/>
              <a:gd name="connsiteY60" fmla="*/ 5187 h 10000"/>
              <a:gd name="connsiteX61" fmla="*/ 3982 w 9955"/>
              <a:gd name="connsiteY61" fmla="*/ 5116 h 10000"/>
              <a:gd name="connsiteX62" fmla="*/ 3331 w 9955"/>
              <a:gd name="connsiteY62" fmla="*/ 5397 h 10000"/>
              <a:gd name="connsiteX63" fmla="*/ 3331 w 9955"/>
              <a:gd name="connsiteY63" fmla="*/ 5745 h 10000"/>
              <a:gd name="connsiteX64" fmla="*/ 3461 w 9955"/>
              <a:gd name="connsiteY64" fmla="*/ 6164 h 10000"/>
              <a:gd name="connsiteX65" fmla="*/ 3331 w 9955"/>
              <a:gd name="connsiteY65" fmla="*/ 6374 h 10000"/>
              <a:gd name="connsiteX66" fmla="*/ 3202 w 9955"/>
              <a:gd name="connsiteY66" fmla="*/ 6512 h 10000"/>
              <a:gd name="connsiteX67" fmla="*/ 2942 w 9955"/>
              <a:gd name="connsiteY67" fmla="*/ 6932 h 10000"/>
              <a:gd name="connsiteX68" fmla="*/ 2813 w 9955"/>
              <a:gd name="connsiteY68" fmla="*/ 7350 h 10000"/>
              <a:gd name="connsiteX69" fmla="*/ 2683 w 9955"/>
              <a:gd name="connsiteY69" fmla="*/ 7559 h 10000"/>
              <a:gd name="connsiteX70" fmla="*/ 2813 w 9955"/>
              <a:gd name="connsiteY70" fmla="*/ 8117 h 10000"/>
              <a:gd name="connsiteX71" fmla="*/ 2813 w 9955"/>
              <a:gd name="connsiteY71" fmla="*/ 8327 h 10000"/>
              <a:gd name="connsiteX72" fmla="*/ 3202 w 9955"/>
              <a:gd name="connsiteY72" fmla="*/ 8396 h 10000"/>
              <a:gd name="connsiteX73" fmla="*/ 3721 w 9955"/>
              <a:gd name="connsiteY73" fmla="*/ 8536 h 10000"/>
              <a:gd name="connsiteX74" fmla="*/ 4111 w 9955"/>
              <a:gd name="connsiteY74" fmla="*/ 8954 h 10000"/>
              <a:gd name="connsiteX75" fmla="*/ 4371 w 9955"/>
              <a:gd name="connsiteY75" fmla="*/ 9443 h 10000"/>
              <a:gd name="connsiteX76" fmla="*/ 4501 w 9955"/>
              <a:gd name="connsiteY76" fmla="*/ 9862 h 10000"/>
              <a:gd name="connsiteX77" fmla="*/ 4111 w 9955"/>
              <a:gd name="connsiteY77" fmla="*/ 9513 h 10000"/>
              <a:gd name="connsiteX78" fmla="*/ 4242 w 9955"/>
              <a:gd name="connsiteY78" fmla="*/ 9791 h 10000"/>
              <a:gd name="connsiteX79" fmla="*/ 4501 w 9955"/>
              <a:gd name="connsiteY79" fmla="*/ 9931 h 10000"/>
              <a:gd name="connsiteX80" fmla="*/ 4759 w 9955"/>
              <a:gd name="connsiteY80" fmla="*/ 10000 h 10000"/>
              <a:gd name="connsiteX81" fmla="*/ 3591 w 9955"/>
              <a:gd name="connsiteY81" fmla="*/ 9931 h 10000"/>
              <a:gd name="connsiteX82" fmla="*/ 3331 w 9955"/>
              <a:gd name="connsiteY82" fmla="*/ 9791 h 10000"/>
              <a:gd name="connsiteX83" fmla="*/ 3071 w 9955"/>
              <a:gd name="connsiteY83" fmla="*/ 9791 h 10000"/>
              <a:gd name="connsiteX84" fmla="*/ 2942 w 9955"/>
              <a:gd name="connsiteY84" fmla="*/ 9582 h 10000"/>
              <a:gd name="connsiteX85" fmla="*/ 2683 w 9955"/>
              <a:gd name="connsiteY85" fmla="*/ 9513 h 10000"/>
              <a:gd name="connsiteX86" fmla="*/ 2683 w 9955"/>
              <a:gd name="connsiteY86" fmla="*/ 9372 h 10000"/>
              <a:gd name="connsiteX87" fmla="*/ 2423 w 9955"/>
              <a:gd name="connsiteY87" fmla="*/ 9304 h 10000"/>
              <a:gd name="connsiteX88" fmla="*/ 2294 w 9955"/>
              <a:gd name="connsiteY88" fmla="*/ 9164 h 10000"/>
              <a:gd name="connsiteX89" fmla="*/ 2033 w 9955"/>
              <a:gd name="connsiteY89" fmla="*/ 9024 h 10000"/>
              <a:gd name="connsiteX90" fmla="*/ 1904 w 9955"/>
              <a:gd name="connsiteY90" fmla="*/ 9164 h 10000"/>
              <a:gd name="connsiteX91" fmla="*/ 1644 w 9955"/>
              <a:gd name="connsiteY91" fmla="*/ 8675 h 10000"/>
              <a:gd name="connsiteX92" fmla="*/ 2033 w 9955"/>
              <a:gd name="connsiteY92" fmla="*/ 7769 h 10000"/>
              <a:gd name="connsiteX93" fmla="*/ 2164 w 9955"/>
              <a:gd name="connsiteY93" fmla="*/ 7419 h 10000"/>
              <a:gd name="connsiteX94" fmla="*/ 2423 w 9955"/>
              <a:gd name="connsiteY94" fmla="*/ 7140 h 10000"/>
              <a:gd name="connsiteX95" fmla="*/ 3071 w 9955"/>
              <a:gd name="connsiteY95" fmla="*/ 6442 h 10000"/>
              <a:gd name="connsiteX96" fmla="*/ 2813 w 9955"/>
              <a:gd name="connsiteY96" fmla="*/ 6093 h 10000"/>
              <a:gd name="connsiteX97" fmla="*/ 2554 w 9955"/>
              <a:gd name="connsiteY97" fmla="*/ 5745 h 10000"/>
              <a:gd name="connsiteX98" fmla="*/ 2294 w 9955"/>
              <a:gd name="connsiteY98" fmla="*/ 5465 h 10000"/>
              <a:gd name="connsiteX99" fmla="*/ 2294 w 9955"/>
              <a:gd name="connsiteY99" fmla="*/ 4978 h 10000"/>
              <a:gd name="connsiteX100" fmla="*/ 1256 w 9955"/>
              <a:gd name="connsiteY100" fmla="*/ 4349 h 10000"/>
              <a:gd name="connsiteX101" fmla="*/ 866 w 9955"/>
              <a:gd name="connsiteY101" fmla="*/ 4002 h 10000"/>
              <a:gd name="connsiteX102" fmla="*/ 1123 w 9955"/>
              <a:gd name="connsiteY102" fmla="*/ 3861 h 10000"/>
              <a:gd name="connsiteX103" fmla="*/ 1384 w 9955"/>
              <a:gd name="connsiteY103" fmla="*/ 3721 h 10000"/>
              <a:gd name="connsiteX104" fmla="*/ 1256 w 9955"/>
              <a:gd name="connsiteY104" fmla="*/ 3373 h 10000"/>
              <a:gd name="connsiteX105" fmla="*/ 1514 w 9955"/>
              <a:gd name="connsiteY105" fmla="*/ 3164 h 10000"/>
              <a:gd name="connsiteX106" fmla="*/ 1514 w 9955"/>
              <a:gd name="connsiteY106" fmla="*/ 2954 h 10000"/>
              <a:gd name="connsiteX107" fmla="*/ 1384 w 9955"/>
              <a:gd name="connsiteY107" fmla="*/ 3093 h 10000"/>
              <a:gd name="connsiteX108" fmla="*/ 994 w 9955"/>
              <a:gd name="connsiteY108" fmla="*/ 2675 h 10000"/>
              <a:gd name="connsiteX109" fmla="*/ 605 w 9955"/>
              <a:gd name="connsiteY109" fmla="*/ 2396 h 10000"/>
              <a:gd name="connsiteX110" fmla="*/ 3 w 9955"/>
              <a:gd name="connsiteY110" fmla="*/ 2048 h 10000"/>
              <a:gd name="connsiteX0" fmla="*/ 50 w 10047"/>
              <a:gd name="connsiteY0" fmla="*/ 2048 h 10000"/>
              <a:gd name="connsiteX1" fmla="*/ 74 w 10047"/>
              <a:gd name="connsiteY1" fmla="*/ 530 h 10000"/>
              <a:gd name="connsiteX2" fmla="*/ 917 w 10047"/>
              <a:gd name="connsiteY2" fmla="*/ 513 h 10000"/>
              <a:gd name="connsiteX3" fmla="*/ 1175 w 10047"/>
              <a:gd name="connsiteY3" fmla="*/ 442 h 10000"/>
              <a:gd name="connsiteX4" fmla="*/ 1309 w 10047"/>
              <a:gd name="connsiteY4" fmla="*/ 233 h 10000"/>
              <a:gd name="connsiteX5" fmla="*/ 1698 w 10047"/>
              <a:gd name="connsiteY5" fmla="*/ 94 h 10000"/>
              <a:gd name="connsiteX6" fmla="*/ 2351 w 10047"/>
              <a:gd name="connsiteY6" fmla="*/ 94 h 10000"/>
              <a:gd name="connsiteX7" fmla="*/ 2613 w 10047"/>
              <a:gd name="connsiteY7" fmla="*/ 23 h 10000"/>
              <a:gd name="connsiteX8" fmla="*/ 3002 w 10047"/>
              <a:gd name="connsiteY8" fmla="*/ 233 h 10000"/>
              <a:gd name="connsiteX9" fmla="*/ 2873 w 10047"/>
              <a:gd name="connsiteY9" fmla="*/ 442 h 10000"/>
              <a:gd name="connsiteX10" fmla="*/ 3002 w 10047"/>
              <a:gd name="connsiteY10" fmla="*/ 651 h 10000"/>
              <a:gd name="connsiteX11" fmla="*/ 3263 w 10047"/>
              <a:gd name="connsiteY11" fmla="*/ 721 h 10000"/>
              <a:gd name="connsiteX12" fmla="*/ 3393 w 10047"/>
              <a:gd name="connsiteY12" fmla="*/ 651 h 10000"/>
              <a:gd name="connsiteX13" fmla="*/ 3524 w 10047"/>
              <a:gd name="connsiteY13" fmla="*/ 651 h 10000"/>
              <a:gd name="connsiteX14" fmla="*/ 3785 w 10047"/>
              <a:gd name="connsiteY14" fmla="*/ 651 h 10000"/>
              <a:gd name="connsiteX15" fmla="*/ 4047 w 10047"/>
              <a:gd name="connsiteY15" fmla="*/ 1071 h 10000"/>
              <a:gd name="connsiteX16" fmla="*/ 4047 w 10047"/>
              <a:gd name="connsiteY16" fmla="*/ 1280 h 10000"/>
              <a:gd name="connsiteX17" fmla="*/ 3916 w 10047"/>
              <a:gd name="connsiteY17" fmla="*/ 1489 h 10000"/>
              <a:gd name="connsiteX18" fmla="*/ 4047 w 10047"/>
              <a:gd name="connsiteY18" fmla="*/ 1628 h 10000"/>
              <a:gd name="connsiteX19" fmla="*/ 4047 w 10047"/>
              <a:gd name="connsiteY19" fmla="*/ 1837 h 10000"/>
              <a:gd name="connsiteX20" fmla="*/ 4177 w 10047"/>
              <a:gd name="connsiteY20" fmla="*/ 2187 h 10000"/>
              <a:gd name="connsiteX21" fmla="*/ 4828 w 10047"/>
              <a:gd name="connsiteY21" fmla="*/ 1769 h 10000"/>
              <a:gd name="connsiteX22" fmla="*/ 5220 w 10047"/>
              <a:gd name="connsiteY22" fmla="*/ 1698 h 10000"/>
              <a:gd name="connsiteX23" fmla="*/ 5480 w 10047"/>
              <a:gd name="connsiteY23" fmla="*/ 1769 h 10000"/>
              <a:gd name="connsiteX24" fmla="*/ 5871 w 10047"/>
              <a:gd name="connsiteY24" fmla="*/ 1837 h 10000"/>
              <a:gd name="connsiteX25" fmla="*/ 6395 w 10047"/>
              <a:gd name="connsiteY25" fmla="*/ 1837 h 10000"/>
              <a:gd name="connsiteX26" fmla="*/ 6656 w 10047"/>
              <a:gd name="connsiteY26" fmla="*/ 1628 h 10000"/>
              <a:gd name="connsiteX27" fmla="*/ 7307 w 10047"/>
              <a:gd name="connsiteY27" fmla="*/ 1559 h 10000"/>
              <a:gd name="connsiteX28" fmla="*/ 8481 w 10047"/>
              <a:gd name="connsiteY28" fmla="*/ 2116 h 10000"/>
              <a:gd name="connsiteX29" fmla="*/ 8742 w 10047"/>
              <a:gd name="connsiteY29" fmla="*/ 2813 h 10000"/>
              <a:gd name="connsiteX30" fmla="*/ 9003 w 10047"/>
              <a:gd name="connsiteY30" fmla="*/ 3093 h 10000"/>
              <a:gd name="connsiteX31" fmla="*/ 9655 w 10047"/>
              <a:gd name="connsiteY31" fmla="*/ 3303 h 10000"/>
              <a:gd name="connsiteX32" fmla="*/ 9916 w 10047"/>
              <a:gd name="connsiteY32" fmla="*/ 3511 h 10000"/>
              <a:gd name="connsiteX33" fmla="*/ 9916 w 10047"/>
              <a:gd name="connsiteY33" fmla="*/ 3792 h 10000"/>
              <a:gd name="connsiteX34" fmla="*/ 9916 w 10047"/>
              <a:gd name="connsiteY34" fmla="*/ 4002 h 10000"/>
              <a:gd name="connsiteX35" fmla="*/ 10047 w 10047"/>
              <a:gd name="connsiteY35" fmla="*/ 4141 h 10000"/>
              <a:gd name="connsiteX36" fmla="*/ 9786 w 10047"/>
              <a:gd name="connsiteY36" fmla="*/ 4488 h 10000"/>
              <a:gd name="connsiteX37" fmla="*/ 9394 w 10047"/>
              <a:gd name="connsiteY37" fmla="*/ 4559 h 10000"/>
              <a:gd name="connsiteX38" fmla="*/ 8612 w 10047"/>
              <a:gd name="connsiteY38" fmla="*/ 4559 h 10000"/>
              <a:gd name="connsiteX39" fmla="*/ 8089 w 10047"/>
              <a:gd name="connsiteY39" fmla="*/ 4559 h 10000"/>
              <a:gd name="connsiteX40" fmla="*/ 7829 w 10047"/>
              <a:gd name="connsiteY40" fmla="*/ 4488 h 10000"/>
              <a:gd name="connsiteX41" fmla="*/ 7176 w 10047"/>
              <a:gd name="connsiteY41" fmla="*/ 4559 h 10000"/>
              <a:gd name="connsiteX42" fmla="*/ 6785 w 10047"/>
              <a:gd name="connsiteY42" fmla="*/ 4907 h 10000"/>
              <a:gd name="connsiteX43" fmla="*/ 6524 w 10047"/>
              <a:gd name="connsiteY43" fmla="*/ 5116 h 10000"/>
              <a:gd name="connsiteX44" fmla="*/ 6264 w 10047"/>
              <a:gd name="connsiteY44" fmla="*/ 5116 h 10000"/>
              <a:gd name="connsiteX45" fmla="*/ 6395 w 10047"/>
              <a:gd name="connsiteY45" fmla="*/ 5537 h 10000"/>
              <a:gd name="connsiteX46" fmla="*/ 6785 w 10047"/>
              <a:gd name="connsiteY46" fmla="*/ 5883 h 10000"/>
              <a:gd name="connsiteX47" fmla="*/ 6916 w 10047"/>
              <a:gd name="connsiteY47" fmla="*/ 6164 h 10000"/>
              <a:gd name="connsiteX48" fmla="*/ 7176 w 10047"/>
              <a:gd name="connsiteY48" fmla="*/ 6582 h 10000"/>
              <a:gd name="connsiteX49" fmla="*/ 7046 w 10047"/>
              <a:gd name="connsiteY49" fmla="*/ 6442 h 10000"/>
              <a:gd name="connsiteX50" fmla="*/ 6656 w 10047"/>
              <a:gd name="connsiteY50" fmla="*/ 6164 h 10000"/>
              <a:gd name="connsiteX51" fmla="*/ 6656 w 10047"/>
              <a:gd name="connsiteY51" fmla="*/ 6302 h 10000"/>
              <a:gd name="connsiteX52" fmla="*/ 6395 w 10047"/>
              <a:gd name="connsiteY52" fmla="*/ 6024 h 10000"/>
              <a:gd name="connsiteX53" fmla="*/ 6264 w 10047"/>
              <a:gd name="connsiteY53" fmla="*/ 6024 h 10000"/>
              <a:gd name="connsiteX54" fmla="*/ 5871 w 10047"/>
              <a:gd name="connsiteY54" fmla="*/ 5883 h 10000"/>
              <a:gd name="connsiteX55" fmla="*/ 5480 w 10047"/>
              <a:gd name="connsiteY55" fmla="*/ 5815 h 10000"/>
              <a:gd name="connsiteX56" fmla="*/ 5220 w 10047"/>
              <a:gd name="connsiteY56" fmla="*/ 5883 h 10000"/>
              <a:gd name="connsiteX57" fmla="*/ 4699 w 10047"/>
              <a:gd name="connsiteY57" fmla="*/ 5815 h 10000"/>
              <a:gd name="connsiteX58" fmla="*/ 4568 w 10047"/>
              <a:gd name="connsiteY58" fmla="*/ 5606 h 10000"/>
              <a:gd name="connsiteX59" fmla="*/ 4568 w 10047"/>
              <a:gd name="connsiteY59" fmla="*/ 5397 h 10000"/>
              <a:gd name="connsiteX60" fmla="*/ 4568 w 10047"/>
              <a:gd name="connsiteY60" fmla="*/ 5187 h 10000"/>
              <a:gd name="connsiteX61" fmla="*/ 4047 w 10047"/>
              <a:gd name="connsiteY61" fmla="*/ 5116 h 10000"/>
              <a:gd name="connsiteX62" fmla="*/ 3393 w 10047"/>
              <a:gd name="connsiteY62" fmla="*/ 5397 h 10000"/>
              <a:gd name="connsiteX63" fmla="*/ 3393 w 10047"/>
              <a:gd name="connsiteY63" fmla="*/ 5745 h 10000"/>
              <a:gd name="connsiteX64" fmla="*/ 3524 w 10047"/>
              <a:gd name="connsiteY64" fmla="*/ 6164 h 10000"/>
              <a:gd name="connsiteX65" fmla="*/ 3393 w 10047"/>
              <a:gd name="connsiteY65" fmla="*/ 6374 h 10000"/>
              <a:gd name="connsiteX66" fmla="*/ 3263 w 10047"/>
              <a:gd name="connsiteY66" fmla="*/ 6512 h 10000"/>
              <a:gd name="connsiteX67" fmla="*/ 3002 w 10047"/>
              <a:gd name="connsiteY67" fmla="*/ 6932 h 10000"/>
              <a:gd name="connsiteX68" fmla="*/ 2873 w 10047"/>
              <a:gd name="connsiteY68" fmla="*/ 7350 h 10000"/>
              <a:gd name="connsiteX69" fmla="*/ 2742 w 10047"/>
              <a:gd name="connsiteY69" fmla="*/ 7559 h 10000"/>
              <a:gd name="connsiteX70" fmla="*/ 2873 w 10047"/>
              <a:gd name="connsiteY70" fmla="*/ 8117 h 10000"/>
              <a:gd name="connsiteX71" fmla="*/ 2873 w 10047"/>
              <a:gd name="connsiteY71" fmla="*/ 8327 h 10000"/>
              <a:gd name="connsiteX72" fmla="*/ 3263 w 10047"/>
              <a:gd name="connsiteY72" fmla="*/ 8396 h 10000"/>
              <a:gd name="connsiteX73" fmla="*/ 3785 w 10047"/>
              <a:gd name="connsiteY73" fmla="*/ 8536 h 10000"/>
              <a:gd name="connsiteX74" fmla="*/ 4177 w 10047"/>
              <a:gd name="connsiteY74" fmla="*/ 8954 h 10000"/>
              <a:gd name="connsiteX75" fmla="*/ 4438 w 10047"/>
              <a:gd name="connsiteY75" fmla="*/ 9443 h 10000"/>
              <a:gd name="connsiteX76" fmla="*/ 4568 w 10047"/>
              <a:gd name="connsiteY76" fmla="*/ 9862 h 10000"/>
              <a:gd name="connsiteX77" fmla="*/ 4177 w 10047"/>
              <a:gd name="connsiteY77" fmla="*/ 9513 h 10000"/>
              <a:gd name="connsiteX78" fmla="*/ 4308 w 10047"/>
              <a:gd name="connsiteY78" fmla="*/ 9791 h 10000"/>
              <a:gd name="connsiteX79" fmla="*/ 4568 w 10047"/>
              <a:gd name="connsiteY79" fmla="*/ 9931 h 10000"/>
              <a:gd name="connsiteX80" fmla="*/ 4828 w 10047"/>
              <a:gd name="connsiteY80" fmla="*/ 10000 h 10000"/>
              <a:gd name="connsiteX81" fmla="*/ 3654 w 10047"/>
              <a:gd name="connsiteY81" fmla="*/ 9931 h 10000"/>
              <a:gd name="connsiteX82" fmla="*/ 3393 w 10047"/>
              <a:gd name="connsiteY82" fmla="*/ 9791 h 10000"/>
              <a:gd name="connsiteX83" fmla="*/ 3132 w 10047"/>
              <a:gd name="connsiteY83" fmla="*/ 9791 h 10000"/>
              <a:gd name="connsiteX84" fmla="*/ 3002 w 10047"/>
              <a:gd name="connsiteY84" fmla="*/ 9582 h 10000"/>
              <a:gd name="connsiteX85" fmla="*/ 2742 w 10047"/>
              <a:gd name="connsiteY85" fmla="*/ 9513 h 10000"/>
              <a:gd name="connsiteX86" fmla="*/ 2742 w 10047"/>
              <a:gd name="connsiteY86" fmla="*/ 9372 h 10000"/>
              <a:gd name="connsiteX87" fmla="*/ 2481 w 10047"/>
              <a:gd name="connsiteY87" fmla="*/ 9304 h 10000"/>
              <a:gd name="connsiteX88" fmla="*/ 2351 w 10047"/>
              <a:gd name="connsiteY88" fmla="*/ 9164 h 10000"/>
              <a:gd name="connsiteX89" fmla="*/ 2089 w 10047"/>
              <a:gd name="connsiteY89" fmla="*/ 9024 h 10000"/>
              <a:gd name="connsiteX90" fmla="*/ 1960 w 10047"/>
              <a:gd name="connsiteY90" fmla="*/ 9164 h 10000"/>
              <a:gd name="connsiteX91" fmla="*/ 1698 w 10047"/>
              <a:gd name="connsiteY91" fmla="*/ 8675 h 10000"/>
              <a:gd name="connsiteX92" fmla="*/ 2089 w 10047"/>
              <a:gd name="connsiteY92" fmla="*/ 7769 h 10000"/>
              <a:gd name="connsiteX93" fmla="*/ 2221 w 10047"/>
              <a:gd name="connsiteY93" fmla="*/ 7419 h 10000"/>
              <a:gd name="connsiteX94" fmla="*/ 2481 w 10047"/>
              <a:gd name="connsiteY94" fmla="*/ 7140 h 10000"/>
              <a:gd name="connsiteX95" fmla="*/ 3132 w 10047"/>
              <a:gd name="connsiteY95" fmla="*/ 6442 h 10000"/>
              <a:gd name="connsiteX96" fmla="*/ 2873 w 10047"/>
              <a:gd name="connsiteY96" fmla="*/ 6093 h 10000"/>
              <a:gd name="connsiteX97" fmla="*/ 2613 w 10047"/>
              <a:gd name="connsiteY97" fmla="*/ 5745 h 10000"/>
              <a:gd name="connsiteX98" fmla="*/ 2351 w 10047"/>
              <a:gd name="connsiteY98" fmla="*/ 5465 h 10000"/>
              <a:gd name="connsiteX99" fmla="*/ 2351 w 10047"/>
              <a:gd name="connsiteY99" fmla="*/ 4978 h 10000"/>
              <a:gd name="connsiteX100" fmla="*/ 1309 w 10047"/>
              <a:gd name="connsiteY100" fmla="*/ 4349 h 10000"/>
              <a:gd name="connsiteX101" fmla="*/ 917 w 10047"/>
              <a:gd name="connsiteY101" fmla="*/ 4002 h 10000"/>
              <a:gd name="connsiteX102" fmla="*/ 1175 w 10047"/>
              <a:gd name="connsiteY102" fmla="*/ 3861 h 10000"/>
              <a:gd name="connsiteX103" fmla="*/ 1437 w 10047"/>
              <a:gd name="connsiteY103" fmla="*/ 3721 h 10000"/>
              <a:gd name="connsiteX104" fmla="*/ 1309 w 10047"/>
              <a:gd name="connsiteY104" fmla="*/ 3373 h 10000"/>
              <a:gd name="connsiteX105" fmla="*/ 1568 w 10047"/>
              <a:gd name="connsiteY105" fmla="*/ 3164 h 10000"/>
              <a:gd name="connsiteX106" fmla="*/ 1568 w 10047"/>
              <a:gd name="connsiteY106" fmla="*/ 2954 h 10000"/>
              <a:gd name="connsiteX107" fmla="*/ 1437 w 10047"/>
              <a:gd name="connsiteY107" fmla="*/ 3093 h 10000"/>
              <a:gd name="connsiteX108" fmla="*/ 1045 w 10047"/>
              <a:gd name="connsiteY108" fmla="*/ 2675 h 10000"/>
              <a:gd name="connsiteX109" fmla="*/ 655 w 10047"/>
              <a:gd name="connsiteY109" fmla="*/ 2396 h 10000"/>
              <a:gd name="connsiteX110" fmla="*/ 50 w 10047"/>
              <a:gd name="connsiteY110" fmla="*/ 2048 h 10000"/>
              <a:gd name="connsiteX0" fmla="*/ 0 w 9997"/>
              <a:gd name="connsiteY0" fmla="*/ 2048 h 10000"/>
              <a:gd name="connsiteX1" fmla="*/ 24 w 9997"/>
              <a:gd name="connsiteY1" fmla="*/ 530 h 10000"/>
              <a:gd name="connsiteX2" fmla="*/ 867 w 9997"/>
              <a:gd name="connsiteY2" fmla="*/ 513 h 10000"/>
              <a:gd name="connsiteX3" fmla="*/ 1125 w 9997"/>
              <a:gd name="connsiteY3" fmla="*/ 442 h 10000"/>
              <a:gd name="connsiteX4" fmla="*/ 1259 w 9997"/>
              <a:gd name="connsiteY4" fmla="*/ 233 h 10000"/>
              <a:gd name="connsiteX5" fmla="*/ 1648 w 9997"/>
              <a:gd name="connsiteY5" fmla="*/ 94 h 10000"/>
              <a:gd name="connsiteX6" fmla="*/ 2301 w 9997"/>
              <a:gd name="connsiteY6" fmla="*/ 94 h 10000"/>
              <a:gd name="connsiteX7" fmla="*/ 2563 w 9997"/>
              <a:gd name="connsiteY7" fmla="*/ 23 h 10000"/>
              <a:gd name="connsiteX8" fmla="*/ 2952 w 9997"/>
              <a:gd name="connsiteY8" fmla="*/ 233 h 10000"/>
              <a:gd name="connsiteX9" fmla="*/ 2823 w 9997"/>
              <a:gd name="connsiteY9" fmla="*/ 442 h 10000"/>
              <a:gd name="connsiteX10" fmla="*/ 2952 w 9997"/>
              <a:gd name="connsiteY10" fmla="*/ 651 h 10000"/>
              <a:gd name="connsiteX11" fmla="*/ 3213 w 9997"/>
              <a:gd name="connsiteY11" fmla="*/ 721 h 10000"/>
              <a:gd name="connsiteX12" fmla="*/ 3343 w 9997"/>
              <a:gd name="connsiteY12" fmla="*/ 651 h 10000"/>
              <a:gd name="connsiteX13" fmla="*/ 3474 w 9997"/>
              <a:gd name="connsiteY13" fmla="*/ 651 h 10000"/>
              <a:gd name="connsiteX14" fmla="*/ 3735 w 9997"/>
              <a:gd name="connsiteY14" fmla="*/ 651 h 10000"/>
              <a:gd name="connsiteX15" fmla="*/ 3997 w 9997"/>
              <a:gd name="connsiteY15" fmla="*/ 1071 h 10000"/>
              <a:gd name="connsiteX16" fmla="*/ 3997 w 9997"/>
              <a:gd name="connsiteY16" fmla="*/ 1280 h 10000"/>
              <a:gd name="connsiteX17" fmla="*/ 3866 w 9997"/>
              <a:gd name="connsiteY17" fmla="*/ 1489 h 10000"/>
              <a:gd name="connsiteX18" fmla="*/ 3997 w 9997"/>
              <a:gd name="connsiteY18" fmla="*/ 1628 h 10000"/>
              <a:gd name="connsiteX19" fmla="*/ 3997 w 9997"/>
              <a:gd name="connsiteY19" fmla="*/ 1837 h 10000"/>
              <a:gd name="connsiteX20" fmla="*/ 4127 w 9997"/>
              <a:gd name="connsiteY20" fmla="*/ 2187 h 10000"/>
              <a:gd name="connsiteX21" fmla="*/ 4778 w 9997"/>
              <a:gd name="connsiteY21" fmla="*/ 1769 h 10000"/>
              <a:gd name="connsiteX22" fmla="*/ 5170 w 9997"/>
              <a:gd name="connsiteY22" fmla="*/ 1698 h 10000"/>
              <a:gd name="connsiteX23" fmla="*/ 5430 w 9997"/>
              <a:gd name="connsiteY23" fmla="*/ 1769 h 10000"/>
              <a:gd name="connsiteX24" fmla="*/ 5821 w 9997"/>
              <a:gd name="connsiteY24" fmla="*/ 1837 h 10000"/>
              <a:gd name="connsiteX25" fmla="*/ 6345 w 9997"/>
              <a:gd name="connsiteY25" fmla="*/ 1837 h 10000"/>
              <a:gd name="connsiteX26" fmla="*/ 6606 w 9997"/>
              <a:gd name="connsiteY26" fmla="*/ 1628 h 10000"/>
              <a:gd name="connsiteX27" fmla="*/ 7257 w 9997"/>
              <a:gd name="connsiteY27" fmla="*/ 1559 h 10000"/>
              <a:gd name="connsiteX28" fmla="*/ 8431 w 9997"/>
              <a:gd name="connsiteY28" fmla="*/ 2116 h 10000"/>
              <a:gd name="connsiteX29" fmla="*/ 8692 w 9997"/>
              <a:gd name="connsiteY29" fmla="*/ 2813 h 10000"/>
              <a:gd name="connsiteX30" fmla="*/ 8953 w 9997"/>
              <a:gd name="connsiteY30" fmla="*/ 3093 h 10000"/>
              <a:gd name="connsiteX31" fmla="*/ 9605 w 9997"/>
              <a:gd name="connsiteY31" fmla="*/ 3303 h 10000"/>
              <a:gd name="connsiteX32" fmla="*/ 9866 w 9997"/>
              <a:gd name="connsiteY32" fmla="*/ 3511 h 10000"/>
              <a:gd name="connsiteX33" fmla="*/ 9866 w 9997"/>
              <a:gd name="connsiteY33" fmla="*/ 3792 h 10000"/>
              <a:gd name="connsiteX34" fmla="*/ 9866 w 9997"/>
              <a:gd name="connsiteY34" fmla="*/ 4002 h 10000"/>
              <a:gd name="connsiteX35" fmla="*/ 9997 w 9997"/>
              <a:gd name="connsiteY35" fmla="*/ 4141 h 10000"/>
              <a:gd name="connsiteX36" fmla="*/ 9736 w 9997"/>
              <a:gd name="connsiteY36" fmla="*/ 4488 h 10000"/>
              <a:gd name="connsiteX37" fmla="*/ 9344 w 9997"/>
              <a:gd name="connsiteY37" fmla="*/ 4559 h 10000"/>
              <a:gd name="connsiteX38" fmla="*/ 8562 w 9997"/>
              <a:gd name="connsiteY38" fmla="*/ 4559 h 10000"/>
              <a:gd name="connsiteX39" fmla="*/ 8039 w 9997"/>
              <a:gd name="connsiteY39" fmla="*/ 4559 h 10000"/>
              <a:gd name="connsiteX40" fmla="*/ 7779 w 9997"/>
              <a:gd name="connsiteY40" fmla="*/ 4488 h 10000"/>
              <a:gd name="connsiteX41" fmla="*/ 7126 w 9997"/>
              <a:gd name="connsiteY41" fmla="*/ 4559 h 10000"/>
              <a:gd name="connsiteX42" fmla="*/ 6735 w 9997"/>
              <a:gd name="connsiteY42" fmla="*/ 4907 h 10000"/>
              <a:gd name="connsiteX43" fmla="*/ 6474 w 9997"/>
              <a:gd name="connsiteY43" fmla="*/ 5116 h 10000"/>
              <a:gd name="connsiteX44" fmla="*/ 6214 w 9997"/>
              <a:gd name="connsiteY44" fmla="*/ 5116 h 10000"/>
              <a:gd name="connsiteX45" fmla="*/ 6345 w 9997"/>
              <a:gd name="connsiteY45" fmla="*/ 5537 h 10000"/>
              <a:gd name="connsiteX46" fmla="*/ 6735 w 9997"/>
              <a:gd name="connsiteY46" fmla="*/ 5883 h 10000"/>
              <a:gd name="connsiteX47" fmla="*/ 6866 w 9997"/>
              <a:gd name="connsiteY47" fmla="*/ 6164 h 10000"/>
              <a:gd name="connsiteX48" fmla="*/ 7126 w 9997"/>
              <a:gd name="connsiteY48" fmla="*/ 6582 h 10000"/>
              <a:gd name="connsiteX49" fmla="*/ 6996 w 9997"/>
              <a:gd name="connsiteY49" fmla="*/ 6442 h 10000"/>
              <a:gd name="connsiteX50" fmla="*/ 6606 w 9997"/>
              <a:gd name="connsiteY50" fmla="*/ 6164 h 10000"/>
              <a:gd name="connsiteX51" fmla="*/ 6606 w 9997"/>
              <a:gd name="connsiteY51" fmla="*/ 6302 h 10000"/>
              <a:gd name="connsiteX52" fmla="*/ 6345 w 9997"/>
              <a:gd name="connsiteY52" fmla="*/ 6024 h 10000"/>
              <a:gd name="connsiteX53" fmla="*/ 6214 w 9997"/>
              <a:gd name="connsiteY53" fmla="*/ 6024 h 10000"/>
              <a:gd name="connsiteX54" fmla="*/ 5821 w 9997"/>
              <a:gd name="connsiteY54" fmla="*/ 5883 h 10000"/>
              <a:gd name="connsiteX55" fmla="*/ 5430 w 9997"/>
              <a:gd name="connsiteY55" fmla="*/ 5815 h 10000"/>
              <a:gd name="connsiteX56" fmla="*/ 5170 w 9997"/>
              <a:gd name="connsiteY56" fmla="*/ 5883 h 10000"/>
              <a:gd name="connsiteX57" fmla="*/ 4649 w 9997"/>
              <a:gd name="connsiteY57" fmla="*/ 5815 h 10000"/>
              <a:gd name="connsiteX58" fmla="*/ 4518 w 9997"/>
              <a:gd name="connsiteY58" fmla="*/ 5606 h 10000"/>
              <a:gd name="connsiteX59" fmla="*/ 4518 w 9997"/>
              <a:gd name="connsiteY59" fmla="*/ 5397 h 10000"/>
              <a:gd name="connsiteX60" fmla="*/ 4518 w 9997"/>
              <a:gd name="connsiteY60" fmla="*/ 5187 h 10000"/>
              <a:gd name="connsiteX61" fmla="*/ 3997 w 9997"/>
              <a:gd name="connsiteY61" fmla="*/ 5116 h 10000"/>
              <a:gd name="connsiteX62" fmla="*/ 3343 w 9997"/>
              <a:gd name="connsiteY62" fmla="*/ 5397 h 10000"/>
              <a:gd name="connsiteX63" fmla="*/ 3343 w 9997"/>
              <a:gd name="connsiteY63" fmla="*/ 5745 h 10000"/>
              <a:gd name="connsiteX64" fmla="*/ 3474 w 9997"/>
              <a:gd name="connsiteY64" fmla="*/ 6164 h 10000"/>
              <a:gd name="connsiteX65" fmla="*/ 3343 w 9997"/>
              <a:gd name="connsiteY65" fmla="*/ 6374 h 10000"/>
              <a:gd name="connsiteX66" fmla="*/ 3213 w 9997"/>
              <a:gd name="connsiteY66" fmla="*/ 6512 h 10000"/>
              <a:gd name="connsiteX67" fmla="*/ 2952 w 9997"/>
              <a:gd name="connsiteY67" fmla="*/ 6932 h 10000"/>
              <a:gd name="connsiteX68" fmla="*/ 2823 w 9997"/>
              <a:gd name="connsiteY68" fmla="*/ 7350 h 10000"/>
              <a:gd name="connsiteX69" fmla="*/ 2692 w 9997"/>
              <a:gd name="connsiteY69" fmla="*/ 7559 h 10000"/>
              <a:gd name="connsiteX70" fmla="*/ 2823 w 9997"/>
              <a:gd name="connsiteY70" fmla="*/ 8117 h 10000"/>
              <a:gd name="connsiteX71" fmla="*/ 2823 w 9997"/>
              <a:gd name="connsiteY71" fmla="*/ 8327 h 10000"/>
              <a:gd name="connsiteX72" fmla="*/ 3213 w 9997"/>
              <a:gd name="connsiteY72" fmla="*/ 8396 h 10000"/>
              <a:gd name="connsiteX73" fmla="*/ 3735 w 9997"/>
              <a:gd name="connsiteY73" fmla="*/ 8536 h 10000"/>
              <a:gd name="connsiteX74" fmla="*/ 4127 w 9997"/>
              <a:gd name="connsiteY74" fmla="*/ 8954 h 10000"/>
              <a:gd name="connsiteX75" fmla="*/ 4388 w 9997"/>
              <a:gd name="connsiteY75" fmla="*/ 9443 h 10000"/>
              <a:gd name="connsiteX76" fmla="*/ 4518 w 9997"/>
              <a:gd name="connsiteY76" fmla="*/ 9862 h 10000"/>
              <a:gd name="connsiteX77" fmla="*/ 4127 w 9997"/>
              <a:gd name="connsiteY77" fmla="*/ 9513 h 10000"/>
              <a:gd name="connsiteX78" fmla="*/ 4258 w 9997"/>
              <a:gd name="connsiteY78" fmla="*/ 9791 h 10000"/>
              <a:gd name="connsiteX79" fmla="*/ 4518 w 9997"/>
              <a:gd name="connsiteY79" fmla="*/ 9931 h 10000"/>
              <a:gd name="connsiteX80" fmla="*/ 4778 w 9997"/>
              <a:gd name="connsiteY80" fmla="*/ 10000 h 10000"/>
              <a:gd name="connsiteX81" fmla="*/ 3604 w 9997"/>
              <a:gd name="connsiteY81" fmla="*/ 9931 h 10000"/>
              <a:gd name="connsiteX82" fmla="*/ 3343 w 9997"/>
              <a:gd name="connsiteY82" fmla="*/ 9791 h 10000"/>
              <a:gd name="connsiteX83" fmla="*/ 3082 w 9997"/>
              <a:gd name="connsiteY83" fmla="*/ 9791 h 10000"/>
              <a:gd name="connsiteX84" fmla="*/ 2952 w 9997"/>
              <a:gd name="connsiteY84" fmla="*/ 9582 h 10000"/>
              <a:gd name="connsiteX85" fmla="*/ 2692 w 9997"/>
              <a:gd name="connsiteY85" fmla="*/ 9513 h 10000"/>
              <a:gd name="connsiteX86" fmla="*/ 2692 w 9997"/>
              <a:gd name="connsiteY86" fmla="*/ 9372 h 10000"/>
              <a:gd name="connsiteX87" fmla="*/ 2431 w 9997"/>
              <a:gd name="connsiteY87" fmla="*/ 9304 h 10000"/>
              <a:gd name="connsiteX88" fmla="*/ 2301 w 9997"/>
              <a:gd name="connsiteY88" fmla="*/ 9164 h 10000"/>
              <a:gd name="connsiteX89" fmla="*/ 2039 w 9997"/>
              <a:gd name="connsiteY89" fmla="*/ 9024 h 10000"/>
              <a:gd name="connsiteX90" fmla="*/ 1910 w 9997"/>
              <a:gd name="connsiteY90" fmla="*/ 9164 h 10000"/>
              <a:gd name="connsiteX91" fmla="*/ 1648 w 9997"/>
              <a:gd name="connsiteY91" fmla="*/ 8675 h 10000"/>
              <a:gd name="connsiteX92" fmla="*/ 2039 w 9997"/>
              <a:gd name="connsiteY92" fmla="*/ 7769 h 10000"/>
              <a:gd name="connsiteX93" fmla="*/ 2171 w 9997"/>
              <a:gd name="connsiteY93" fmla="*/ 7419 h 10000"/>
              <a:gd name="connsiteX94" fmla="*/ 2431 w 9997"/>
              <a:gd name="connsiteY94" fmla="*/ 7140 h 10000"/>
              <a:gd name="connsiteX95" fmla="*/ 3082 w 9997"/>
              <a:gd name="connsiteY95" fmla="*/ 6442 h 10000"/>
              <a:gd name="connsiteX96" fmla="*/ 2823 w 9997"/>
              <a:gd name="connsiteY96" fmla="*/ 6093 h 10000"/>
              <a:gd name="connsiteX97" fmla="*/ 2563 w 9997"/>
              <a:gd name="connsiteY97" fmla="*/ 5745 h 10000"/>
              <a:gd name="connsiteX98" fmla="*/ 2301 w 9997"/>
              <a:gd name="connsiteY98" fmla="*/ 5465 h 10000"/>
              <a:gd name="connsiteX99" fmla="*/ 2301 w 9997"/>
              <a:gd name="connsiteY99" fmla="*/ 4978 h 10000"/>
              <a:gd name="connsiteX100" fmla="*/ 1259 w 9997"/>
              <a:gd name="connsiteY100" fmla="*/ 4349 h 10000"/>
              <a:gd name="connsiteX101" fmla="*/ 867 w 9997"/>
              <a:gd name="connsiteY101" fmla="*/ 4002 h 10000"/>
              <a:gd name="connsiteX102" fmla="*/ 1125 w 9997"/>
              <a:gd name="connsiteY102" fmla="*/ 3861 h 10000"/>
              <a:gd name="connsiteX103" fmla="*/ 1387 w 9997"/>
              <a:gd name="connsiteY103" fmla="*/ 3721 h 10000"/>
              <a:gd name="connsiteX104" fmla="*/ 1259 w 9997"/>
              <a:gd name="connsiteY104" fmla="*/ 3373 h 10000"/>
              <a:gd name="connsiteX105" fmla="*/ 1518 w 9997"/>
              <a:gd name="connsiteY105" fmla="*/ 3164 h 10000"/>
              <a:gd name="connsiteX106" fmla="*/ 1518 w 9997"/>
              <a:gd name="connsiteY106" fmla="*/ 2954 h 10000"/>
              <a:gd name="connsiteX107" fmla="*/ 1387 w 9997"/>
              <a:gd name="connsiteY107" fmla="*/ 3093 h 10000"/>
              <a:gd name="connsiteX108" fmla="*/ 995 w 9997"/>
              <a:gd name="connsiteY108" fmla="*/ 2675 h 10000"/>
              <a:gd name="connsiteX109" fmla="*/ 605 w 9997"/>
              <a:gd name="connsiteY109" fmla="*/ 2396 h 10000"/>
              <a:gd name="connsiteX110" fmla="*/ 0 w 9997"/>
              <a:gd name="connsiteY110" fmla="*/ 204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9997" h="10000">
                <a:moveTo>
                  <a:pt x="0" y="2048"/>
                </a:moveTo>
                <a:cubicBezTo>
                  <a:pt x="0" y="1746"/>
                  <a:pt x="65" y="838"/>
                  <a:pt x="24" y="530"/>
                </a:cubicBezTo>
                <a:cubicBezTo>
                  <a:pt x="153" y="461"/>
                  <a:pt x="684" y="528"/>
                  <a:pt x="867" y="513"/>
                </a:cubicBezTo>
                <a:cubicBezTo>
                  <a:pt x="1050" y="498"/>
                  <a:pt x="995" y="513"/>
                  <a:pt x="1125" y="442"/>
                </a:cubicBezTo>
                <a:cubicBezTo>
                  <a:pt x="1125" y="374"/>
                  <a:pt x="995" y="303"/>
                  <a:pt x="1259" y="233"/>
                </a:cubicBezTo>
                <a:cubicBezTo>
                  <a:pt x="1387" y="233"/>
                  <a:pt x="1910" y="303"/>
                  <a:pt x="1648" y="94"/>
                </a:cubicBezTo>
                <a:cubicBezTo>
                  <a:pt x="1779" y="94"/>
                  <a:pt x="2301" y="-117"/>
                  <a:pt x="2301" y="94"/>
                </a:cubicBezTo>
                <a:cubicBezTo>
                  <a:pt x="2431" y="94"/>
                  <a:pt x="2431" y="23"/>
                  <a:pt x="2563" y="23"/>
                </a:cubicBezTo>
                <a:cubicBezTo>
                  <a:pt x="2692" y="23"/>
                  <a:pt x="2823" y="164"/>
                  <a:pt x="2952" y="233"/>
                </a:cubicBezTo>
                <a:cubicBezTo>
                  <a:pt x="2952" y="303"/>
                  <a:pt x="2823" y="374"/>
                  <a:pt x="2823" y="442"/>
                </a:cubicBezTo>
                <a:cubicBezTo>
                  <a:pt x="2823" y="582"/>
                  <a:pt x="2823" y="651"/>
                  <a:pt x="2952" y="651"/>
                </a:cubicBezTo>
                <a:cubicBezTo>
                  <a:pt x="3082" y="721"/>
                  <a:pt x="3213" y="651"/>
                  <a:pt x="3213" y="721"/>
                </a:cubicBezTo>
                <a:cubicBezTo>
                  <a:pt x="3343" y="721"/>
                  <a:pt x="3343" y="651"/>
                  <a:pt x="3343" y="651"/>
                </a:cubicBezTo>
                <a:lnTo>
                  <a:pt x="3474" y="651"/>
                </a:lnTo>
                <a:cubicBezTo>
                  <a:pt x="3604" y="651"/>
                  <a:pt x="3604" y="582"/>
                  <a:pt x="3735" y="651"/>
                </a:cubicBezTo>
                <a:cubicBezTo>
                  <a:pt x="3997" y="651"/>
                  <a:pt x="3866" y="860"/>
                  <a:pt x="3997" y="1071"/>
                </a:cubicBezTo>
                <a:cubicBezTo>
                  <a:pt x="4127" y="1140"/>
                  <a:pt x="3997" y="1210"/>
                  <a:pt x="3997" y="1280"/>
                </a:cubicBezTo>
                <a:cubicBezTo>
                  <a:pt x="4127" y="1418"/>
                  <a:pt x="3997" y="1349"/>
                  <a:pt x="3866" y="1489"/>
                </a:cubicBezTo>
                <a:cubicBezTo>
                  <a:pt x="3866" y="1489"/>
                  <a:pt x="3997" y="1559"/>
                  <a:pt x="3997" y="1628"/>
                </a:cubicBezTo>
                <a:lnTo>
                  <a:pt x="3997" y="1837"/>
                </a:lnTo>
                <a:cubicBezTo>
                  <a:pt x="3866" y="2048"/>
                  <a:pt x="3735" y="2187"/>
                  <a:pt x="4127" y="2187"/>
                </a:cubicBezTo>
                <a:cubicBezTo>
                  <a:pt x="4127" y="2187"/>
                  <a:pt x="4649" y="1908"/>
                  <a:pt x="4778" y="1769"/>
                </a:cubicBezTo>
                <a:cubicBezTo>
                  <a:pt x="5040" y="1837"/>
                  <a:pt x="5040" y="1698"/>
                  <a:pt x="5170" y="1698"/>
                </a:cubicBezTo>
                <a:cubicBezTo>
                  <a:pt x="5301" y="1698"/>
                  <a:pt x="5430" y="1769"/>
                  <a:pt x="5430" y="1769"/>
                </a:cubicBezTo>
                <a:cubicBezTo>
                  <a:pt x="5561" y="1837"/>
                  <a:pt x="5694" y="1837"/>
                  <a:pt x="5821" y="1837"/>
                </a:cubicBezTo>
                <a:cubicBezTo>
                  <a:pt x="5954" y="1978"/>
                  <a:pt x="6083" y="1837"/>
                  <a:pt x="6345" y="1837"/>
                </a:cubicBezTo>
                <a:cubicBezTo>
                  <a:pt x="6345" y="1837"/>
                  <a:pt x="6474" y="1628"/>
                  <a:pt x="6606" y="1628"/>
                </a:cubicBezTo>
                <a:cubicBezTo>
                  <a:pt x="6345" y="1489"/>
                  <a:pt x="7126" y="1559"/>
                  <a:pt x="7257" y="1559"/>
                </a:cubicBezTo>
                <a:cubicBezTo>
                  <a:pt x="7779" y="1628"/>
                  <a:pt x="7910" y="1978"/>
                  <a:pt x="8431" y="2116"/>
                </a:cubicBezTo>
                <a:cubicBezTo>
                  <a:pt x="8822" y="2256"/>
                  <a:pt x="8562" y="2675"/>
                  <a:pt x="8692" y="2813"/>
                </a:cubicBezTo>
                <a:cubicBezTo>
                  <a:pt x="8692" y="2954"/>
                  <a:pt x="8822" y="3024"/>
                  <a:pt x="8953" y="3093"/>
                </a:cubicBezTo>
                <a:cubicBezTo>
                  <a:pt x="9213" y="3233"/>
                  <a:pt x="9344" y="3233"/>
                  <a:pt x="9605" y="3303"/>
                </a:cubicBezTo>
                <a:cubicBezTo>
                  <a:pt x="9344" y="3443"/>
                  <a:pt x="9736" y="3511"/>
                  <a:pt x="9866" y="3511"/>
                </a:cubicBezTo>
                <a:cubicBezTo>
                  <a:pt x="10127" y="3651"/>
                  <a:pt x="9605" y="3861"/>
                  <a:pt x="9866" y="3792"/>
                </a:cubicBezTo>
                <a:cubicBezTo>
                  <a:pt x="9866" y="3861"/>
                  <a:pt x="9736" y="3930"/>
                  <a:pt x="9866" y="4002"/>
                </a:cubicBezTo>
                <a:cubicBezTo>
                  <a:pt x="9866" y="4070"/>
                  <a:pt x="9997" y="4070"/>
                  <a:pt x="9997" y="4141"/>
                </a:cubicBezTo>
                <a:cubicBezTo>
                  <a:pt x="9866" y="4279"/>
                  <a:pt x="9997" y="4420"/>
                  <a:pt x="9736" y="4488"/>
                </a:cubicBezTo>
                <a:cubicBezTo>
                  <a:pt x="9605" y="4559"/>
                  <a:pt x="9477" y="4698"/>
                  <a:pt x="9344" y="4559"/>
                </a:cubicBezTo>
                <a:cubicBezTo>
                  <a:pt x="9213" y="4420"/>
                  <a:pt x="8822" y="4559"/>
                  <a:pt x="8562" y="4559"/>
                </a:cubicBezTo>
                <a:cubicBezTo>
                  <a:pt x="8431" y="4488"/>
                  <a:pt x="8300" y="4559"/>
                  <a:pt x="8039" y="4559"/>
                </a:cubicBezTo>
                <a:cubicBezTo>
                  <a:pt x="7910" y="4559"/>
                  <a:pt x="7910" y="4488"/>
                  <a:pt x="7779" y="4488"/>
                </a:cubicBezTo>
                <a:cubicBezTo>
                  <a:pt x="7517" y="4488"/>
                  <a:pt x="7257" y="4559"/>
                  <a:pt x="7126" y="4559"/>
                </a:cubicBezTo>
                <a:cubicBezTo>
                  <a:pt x="6866" y="4629"/>
                  <a:pt x="6735" y="4769"/>
                  <a:pt x="6735" y="4907"/>
                </a:cubicBezTo>
                <a:cubicBezTo>
                  <a:pt x="6606" y="4978"/>
                  <a:pt x="6606" y="5047"/>
                  <a:pt x="6474" y="5116"/>
                </a:cubicBezTo>
                <a:lnTo>
                  <a:pt x="6214" y="5116"/>
                </a:lnTo>
                <a:cubicBezTo>
                  <a:pt x="6345" y="5256"/>
                  <a:pt x="6214" y="5397"/>
                  <a:pt x="6345" y="5537"/>
                </a:cubicBezTo>
                <a:cubicBezTo>
                  <a:pt x="6474" y="5606"/>
                  <a:pt x="6606" y="5745"/>
                  <a:pt x="6735" y="5883"/>
                </a:cubicBezTo>
                <a:cubicBezTo>
                  <a:pt x="6866" y="5955"/>
                  <a:pt x="6866" y="6024"/>
                  <a:pt x="6866" y="6164"/>
                </a:cubicBezTo>
                <a:cubicBezTo>
                  <a:pt x="6866" y="6374"/>
                  <a:pt x="7126" y="6442"/>
                  <a:pt x="7126" y="6582"/>
                </a:cubicBezTo>
                <a:cubicBezTo>
                  <a:pt x="7126" y="6512"/>
                  <a:pt x="6996" y="6442"/>
                  <a:pt x="6996" y="6442"/>
                </a:cubicBezTo>
                <a:cubicBezTo>
                  <a:pt x="6866" y="6302"/>
                  <a:pt x="6866" y="6234"/>
                  <a:pt x="6606" y="6164"/>
                </a:cubicBezTo>
                <a:lnTo>
                  <a:pt x="6606" y="6302"/>
                </a:lnTo>
                <a:cubicBezTo>
                  <a:pt x="6606" y="6164"/>
                  <a:pt x="6083" y="6164"/>
                  <a:pt x="6345" y="6024"/>
                </a:cubicBezTo>
                <a:cubicBezTo>
                  <a:pt x="6214" y="6093"/>
                  <a:pt x="6214" y="6024"/>
                  <a:pt x="6214" y="6024"/>
                </a:cubicBezTo>
                <a:cubicBezTo>
                  <a:pt x="6214" y="6164"/>
                  <a:pt x="5954" y="5955"/>
                  <a:pt x="5821" y="5883"/>
                </a:cubicBezTo>
                <a:cubicBezTo>
                  <a:pt x="5821" y="5955"/>
                  <a:pt x="5694" y="5745"/>
                  <a:pt x="5430" y="5815"/>
                </a:cubicBezTo>
                <a:cubicBezTo>
                  <a:pt x="5301" y="5815"/>
                  <a:pt x="5301" y="5883"/>
                  <a:pt x="5170" y="5883"/>
                </a:cubicBezTo>
                <a:cubicBezTo>
                  <a:pt x="5040" y="5815"/>
                  <a:pt x="4778" y="5815"/>
                  <a:pt x="4649" y="5815"/>
                </a:cubicBezTo>
                <a:cubicBezTo>
                  <a:pt x="4388" y="5883"/>
                  <a:pt x="4518" y="5674"/>
                  <a:pt x="4518" y="5606"/>
                </a:cubicBezTo>
                <a:lnTo>
                  <a:pt x="4518" y="5397"/>
                </a:lnTo>
                <a:lnTo>
                  <a:pt x="4518" y="5187"/>
                </a:lnTo>
                <a:cubicBezTo>
                  <a:pt x="4388" y="5256"/>
                  <a:pt x="4127" y="5187"/>
                  <a:pt x="3997" y="5116"/>
                </a:cubicBezTo>
                <a:cubicBezTo>
                  <a:pt x="4127" y="5256"/>
                  <a:pt x="3082" y="5116"/>
                  <a:pt x="3343" y="5397"/>
                </a:cubicBezTo>
                <a:cubicBezTo>
                  <a:pt x="3474" y="5537"/>
                  <a:pt x="3474" y="5606"/>
                  <a:pt x="3343" y="5745"/>
                </a:cubicBezTo>
                <a:cubicBezTo>
                  <a:pt x="3343" y="5883"/>
                  <a:pt x="3604" y="6024"/>
                  <a:pt x="3474" y="6164"/>
                </a:cubicBezTo>
                <a:cubicBezTo>
                  <a:pt x="3474" y="6234"/>
                  <a:pt x="3343" y="6302"/>
                  <a:pt x="3343" y="6374"/>
                </a:cubicBezTo>
                <a:cubicBezTo>
                  <a:pt x="3213" y="6374"/>
                  <a:pt x="3343" y="6442"/>
                  <a:pt x="3213" y="6512"/>
                </a:cubicBezTo>
                <a:cubicBezTo>
                  <a:pt x="3082" y="6652"/>
                  <a:pt x="3082" y="6792"/>
                  <a:pt x="2952" y="6932"/>
                </a:cubicBezTo>
                <a:cubicBezTo>
                  <a:pt x="2952" y="7140"/>
                  <a:pt x="2952" y="7210"/>
                  <a:pt x="2823" y="7350"/>
                </a:cubicBezTo>
                <a:cubicBezTo>
                  <a:pt x="2692" y="7419"/>
                  <a:pt x="2823" y="7559"/>
                  <a:pt x="2692" y="7559"/>
                </a:cubicBezTo>
                <a:cubicBezTo>
                  <a:pt x="2823" y="7698"/>
                  <a:pt x="2692" y="7907"/>
                  <a:pt x="2823" y="8117"/>
                </a:cubicBezTo>
                <a:cubicBezTo>
                  <a:pt x="2823" y="8187"/>
                  <a:pt x="2952" y="8257"/>
                  <a:pt x="2823" y="8327"/>
                </a:cubicBezTo>
                <a:cubicBezTo>
                  <a:pt x="2823" y="8396"/>
                  <a:pt x="3082" y="8396"/>
                  <a:pt x="3213" y="8396"/>
                </a:cubicBezTo>
                <a:cubicBezTo>
                  <a:pt x="3474" y="8327"/>
                  <a:pt x="3604" y="8327"/>
                  <a:pt x="3735" y="8536"/>
                </a:cubicBezTo>
                <a:cubicBezTo>
                  <a:pt x="3735" y="8605"/>
                  <a:pt x="3866" y="9164"/>
                  <a:pt x="4127" y="8954"/>
                </a:cubicBezTo>
                <a:cubicBezTo>
                  <a:pt x="4258" y="9094"/>
                  <a:pt x="4258" y="9304"/>
                  <a:pt x="4388" y="9443"/>
                </a:cubicBezTo>
                <a:cubicBezTo>
                  <a:pt x="4388" y="9582"/>
                  <a:pt x="4518" y="9723"/>
                  <a:pt x="4518" y="9862"/>
                </a:cubicBezTo>
                <a:cubicBezTo>
                  <a:pt x="4388" y="9862"/>
                  <a:pt x="4388" y="9443"/>
                  <a:pt x="4127" y="9513"/>
                </a:cubicBezTo>
                <a:cubicBezTo>
                  <a:pt x="3997" y="9582"/>
                  <a:pt x="4258" y="9723"/>
                  <a:pt x="4258" y="9791"/>
                </a:cubicBezTo>
                <a:lnTo>
                  <a:pt x="4518" y="9931"/>
                </a:lnTo>
                <a:cubicBezTo>
                  <a:pt x="4649" y="9931"/>
                  <a:pt x="4930" y="10000"/>
                  <a:pt x="4778" y="10000"/>
                </a:cubicBezTo>
                <a:cubicBezTo>
                  <a:pt x="4628" y="10000"/>
                  <a:pt x="3843" y="9966"/>
                  <a:pt x="3604" y="9931"/>
                </a:cubicBezTo>
                <a:cubicBezTo>
                  <a:pt x="3343" y="10070"/>
                  <a:pt x="3474" y="9791"/>
                  <a:pt x="3343" y="9791"/>
                </a:cubicBezTo>
                <a:cubicBezTo>
                  <a:pt x="3343" y="9862"/>
                  <a:pt x="3213" y="9862"/>
                  <a:pt x="3082" y="9791"/>
                </a:cubicBezTo>
                <a:cubicBezTo>
                  <a:pt x="3082" y="9723"/>
                  <a:pt x="3082" y="9582"/>
                  <a:pt x="2952" y="9582"/>
                </a:cubicBezTo>
                <a:cubicBezTo>
                  <a:pt x="2952" y="9513"/>
                  <a:pt x="2692" y="9582"/>
                  <a:pt x="2692" y="9513"/>
                </a:cubicBezTo>
                <a:lnTo>
                  <a:pt x="2692" y="9372"/>
                </a:lnTo>
                <a:cubicBezTo>
                  <a:pt x="2563" y="9304"/>
                  <a:pt x="2563" y="9304"/>
                  <a:pt x="2431" y="9304"/>
                </a:cubicBezTo>
                <a:cubicBezTo>
                  <a:pt x="2301" y="9304"/>
                  <a:pt x="2301" y="9164"/>
                  <a:pt x="2301" y="9164"/>
                </a:cubicBezTo>
                <a:cubicBezTo>
                  <a:pt x="2301" y="9094"/>
                  <a:pt x="2171" y="9024"/>
                  <a:pt x="2039" y="9024"/>
                </a:cubicBezTo>
                <a:cubicBezTo>
                  <a:pt x="1910" y="9094"/>
                  <a:pt x="2039" y="9164"/>
                  <a:pt x="1910" y="9164"/>
                </a:cubicBezTo>
                <a:cubicBezTo>
                  <a:pt x="1518" y="9164"/>
                  <a:pt x="1648" y="8814"/>
                  <a:pt x="1648" y="8675"/>
                </a:cubicBezTo>
                <a:cubicBezTo>
                  <a:pt x="1779" y="8396"/>
                  <a:pt x="1910" y="8117"/>
                  <a:pt x="2039" y="7769"/>
                </a:cubicBezTo>
                <a:cubicBezTo>
                  <a:pt x="2039" y="7698"/>
                  <a:pt x="2171" y="7490"/>
                  <a:pt x="2171" y="7419"/>
                </a:cubicBezTo>
                <a:cubicBezTo>
                  <a:pt x="2171" y="7279"/>
                  <a:pt x="2301" y="7279"/>
                  <a:pt x="2431" y="7140"/>
                </a:cubicBezTo>
                <a:cubicBezTo>
                  <a:pt x="2563" y="7001"/>
                  <a:pt x="3343" y="6582"/>
                  <a:pt x="3082" y="6442"/>
                </a:cubicBezTo>
                <a:cubicBezTo>
                  <a:pt x="2952" y="6374"/>
                  <a:pt x="2823" y="6164"/>
                  <a:pt x="2823" y="6093"/>
                </a:cubicBezTo>
                <a:cubicBezTo>
                  <a:pt x="2692" y="5955"/>
                  <a:pt x="2692" y="5883"/>
                  <a:pt x="2563" y="5745"/>
                </a:cubicBezTo>
                <a:cubicBezTo>
                  <a:pt x="2431" y="5674"/>
                  <a:pt x="2301" y="5537"/>
                  <a:pt x="2301" y="5465"/>
                </a:cubicBezTo>
                <a:cubicBezTo>
                  <a:pt x="2431" y="5256"/>
                  <a:pt x="2431" y="5187"/>
                  <a:pt x="2301" y="4978"/>
                </a:cubicBezTo>
                <a:cubicBezTo>
                  <a:pt x="2039" y="4769"/>
                  <a:pt x="1518" y="4559"/>
                  <a:pt x="1259" y="4349"/>
                </a:cubicBezTo>
                <a:cubicBezTo>
                  <a:pt x="1125" y="4279"/>
                  <a:pt x="995" y="4141"/>
                  <a:pt x="867" y="4002"/>
                </a:cubicBezTo>
                <a:cubicBezTo>
                  <a:pt x="867" y="3930"/>
                  <a:pt x="995" y="3792"/>
                  <a:pt x="1125" y="3861"/>
                </a:cubicBezTo>
                <a:cubicBezTo>
                  <a:pt x="1125" y="3792"/>
                  <a:pt x="1259" y="3792"/>
                  <a:pt x="1387" y="3721"/>
                </a:cubicBezTo>
                <a:cubicBezTo>
                  <a:pt x="1387" y="3651"/>
                  <a:pt x="1259" y="3443"/>
                  <a:pt x="1259" y="3373"/>
                </a:cubicBezTo>
                <a:cubicBezTo>
                  <a:pt x="1259" y="3233"/>
                  <a:pt x="1387" y="3303"/>
                  <a:pt x="1518" y="3164"/>
                </a:cubicBezTo>
                <a:cubicBezTo>
                  <a:pt x="1648" y="3164"/>
                  <a:pt x="1648" y="3024"/>
                  <a:pt x="1518" y="2954"/>
                </a:cubicBezTo>
                <a:cubicBezTo>
                  <a:pt x="1518" y="3024"/>
                  <a:pt x="1387" y="3093"/>
                  <a:pt x="1387" y="3093"/>
                </a:cubicBezTo>
                <a:cubicBezTo>
                  <a:pt x="1125" y="2954"/>
                  <a:pt x="1125" y="2813"/>
                  <a:pt x="995" y="2675"/>
                </a:cubicBezTo>
                <a:cubicBezTo>
                  <a:pt x="995" y="2606"/>
                  <a:pt x="770" y="2500"/>
                  <a:pt x="605" y="2396"/>
                </a:cubicBezTo>
                <a:cubicBezTo>
                  <a:pt x="439" y="2292"/>
                  <a:pt x="132" y="2187"/>
                  <a:pt x="0" y="2048"/>
                </a:cubicBezTo>
                <a:close/>
              </a:path>
            </a:pathLst>
          </a:custGeom>
          <a:solidFill>
            <a:schemeClr val="bg1">
              <a:lumMod val="85000"/>
            </a:schemeClr>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67" name="Freeform 1783"/>
          <p:cNvSpPr>
            <a:spLocks/>
          </p:cNvSpPr>
          <p:nvPr/>
        </p:nvSpPr>
        <p:spPr bwMode="auto">
          <a:xfrm>
            <a:off x="3068281" y="5654135"/>
            <a:ext cx="80892" cy="80892"/>
          </a:xfrm>
          <a:custGeom>
            <a:avLst/>
            <a:gdLst/>
            <a:ahLst/>
            <a:cxnLst>
              <a:cxn ang="0">
                <a:pos x="2" y="0"/>
              </a:cxn>
              <a:cxn ang="0">
                <a:pos x="0" y="1"/>
              </a:cxn>
              <a:cxn ang="0">
                <a:pos x="2" y="0"/>
              </a:cxn>
            </a:cxnLst>
            <a:rect l="0" t="0" r="r" b="b"/>
            <a:pathLst>
              <a:path w="3" h="3">
                <a:moveTo>
                  <a:pt x="2" y="0"/>
                </a:moveTo>
                <a:cubicBezTo>
                  <a:pt x="1" y="0"/>
                  <a:pt x="1" y="0"/>
                  <a:pt x="0" y="1"/>
                </a:cubicBezTo>
                <a:cubicBezTo>
                  <a:pt x="1" y="3"/>
                  <a:pt x="3" y="1"/>
                  <a:pt x="2" y="0"/>
                </a:cubicBezTo>
              </a:path>
            </a:pathLst>
          </a:custGeom>
          <a:solidFill>
            <a:srgbClr val="FF9900"/>
          </a:solid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grpSp>
        <p:nvGrpSpPr>
          <p:cNvPr id="69" name="Cambodia"/>
          <p:cNvGrpSpPr/>
          <p:nvPr/>
        </p:nvGrpSpPr>
        <p:grpSpPr>
          <a:xfrm>
            <a:off x="1660286" y="4112896"/>
            <a:ext cx="1335432" cy="1335432"/>
            <a:chOff x="6948488" y="2354263"/>
            <a:chExt cx="153988" cy="153988"/>
          </a:xfrm>
          <a:solidFill>
            <a:schemeClr val="bg1">
              <a:lumMod val="85000"/>
            </a:schemeClr>
          </a:solidFill>
        </p:grpSpPr>
        <p:sp>
          <p:nvSpPr>
            <p:cNvPr id="70" name="Freeform 1587"/>
            <p:cNvSpPr>
              <a:spLocks/>
            </p:cNvSpPr>
            <p:nvPr/>
          </p:nvSpPr>
          <p:spPr bwMode="auto">
            <a:xfrm>
              <a:off x="6951662" y="2438400"/>
              <a:ext cx="3175" cy="3175"/>
            </a:xfrm>
            <a:custGeom>
              <a:avLst/>
              <a:gdLst/>
              <a:ahLst/>
              <a:cxnLst>
                <a:cxn ang="0">
                  <a:pos x="0" y="1"/>
                </a:cxn>
                <a:cxn ang="0">
                  <a:pos x="1" y="1"/>
                </a:cxn>
                <a:cxn ang="0">
                  <a:pos x="0" y="0"/>
                </a:cxn>
                <a:cxn ang="0">
                  <a:pos x="0" y="1"/>
                </a:cxn>
              </a:cxnLst>
              <a:rect l="0" t="0" r="r" b="b"/>
              <a:pathLst>
                <a:path w="1" h="1">
                  <a:moveTo>
                    <a:pt x="0" y="1"/>
                  </a:moveTo>
                  <a:cubicBezTo>
                    <a:pt x="1" y="1"/>
                    <a:pt x="1" y="1"/>
                    <a:pt x="1" y="1"/>
                  </a:cubicBezTo>
                  <a:cubicBezTo>
                    <a:pt x="1" y="1"/>
                    <a:pt x="0" y="0"/>
                    <a:pt x="0" y="0"/>
                  </a:cubicBezTo>
                  <a:cubicBezTo>
                    <a:pt x="0" y="0"/>
                    <a:pt x="0" y="1"/>
                    <a:pt x="0" y="1"/>
                  </a:cubicBezTo>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71" name="Freeform 1588"/>
            <p:cNvSpPr>
              <a:spLocks/>
            </p:cNvSpPr>
            <p:nvPr/>
          </p:nvSpPr>
          <p:spPr bwMode="auto">
            <a:xfrm>
              <a:off x="6958012" y="2451100"/>
              <a:ext cx="3175" cy="6350"/>
            </a:xfrm>
            <a:custGeom>
              <a:avLst/>
              <a:gdLst/>
              <a:ahLst/>
              <a:cxnLst>
                <a:cxn ang="0">
                  <a:pos x="1" y="0"/>
                </a:cxn>
                <a:cxn ang="0">
                  <a:pos x="1" y="2"/>
                </a:cxn>
                <a:cxn ang="0">
                  <a:pos x="1" y="0"/>
                </a:cxn>
              </a:cxnLst>
              <a:rect l="0" t="0" r="r" b="b"/>
              <a:pathLst>
                <a:path w="1" h="2">
                  <a:moveTo>
                    <a:pt x="1" y="0"/>
                  </a:moveTo>
                  <a:cubicBezTo>
                    <a:pt x="0" y="1"/>
                    <a:pt x="1" y="1"/>
                    <a:pt x="1" y="2"/>
                  </a:cubicBezTo>
                  <a:cubicBezTo>
                    <a:pt x="1" y="1"/>
                    <a:pt x="1" y="0"/>
                    <a:pt x="1" y="0"/>
                  </a:cubicBezTo>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72" name="Freeform 1850"/>
            <p:cNvSpPr>
              <a:spLocks/>
            </p:cNvSpPr>
            <p:nvPr/>
          </p:nvSpPr>
          <p:spPr bwMode="auto">
            <a:xfrm>
              <a:off x="7000875" y="2493963"/>
              <a:ext cx="7938" cy="14288"/>
            </a:xfrm>
            <a:custGeom>
              <a:avLst/>
              <a:gdLst/>
              <a:ahLst/>
              <a:cxnLst>
                <a:cxn ang="0">
                  <a:pos x="1" y="0"/>
                </a:cxn>
                <a:cxn ang="0">
                  <a:pos x="0" y="1"/>
                </a:cxn>
                <a:cxn ang="0">
                  <a:pos x="2" y="5"/>
                </a:cxn>
                <a:cxn ang="0">
                  <a:pos x="1" y="0"/>
                </a:cxn>
              </a:cxnLst>
              <a:rect l="0" t="0" r="r" b="b"/>
              <a:pathLst>
                <a:path w="3" h="5">
                  <a:moveTo>
                    <a:pt x="1" y="0"/>
                  </a:moveTo>
                  <a:cubicBezTo>
                    <a:pt x="1" y="1"/>
                    <a:pt x="1" y="1"/>
                    <a:pt x="0" y="1"/>
                  </a:cubicBezTo>
                  <a:cubicBezTo>
                    <a:pt x="1" y="2"/>
                    <a:pt x="1" y="3"/>
                    <a:pt x="2" y="5"/>
                  </a:cubicBezTo>
                  <a:cubicBezTo>
                    <a:pt x="2" y="3"/>
                    <a:pt x="3" y="1"/>
                    <a:pt x="1" y="0"/>
                  </a:cubicBezTo>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73" name="Freeform 1851"/>
            <p:cNvSpPr>
              <a:spLocks/>
            </p:cNvSpPr>
            <p:nvPr/>
          </p:nvSpPr>
          <p:spPr bwMode="auto">
            <a:xfrm>
              <a:off x="6972300" y="2463801"/>
              <a:ext cx="3175" cy="3175"/>
            </a:xfrm>
            <a:custGeom>
              <a:avLst/>
              <a:gdLst/>
              <a:ahLst/>
              <a:cxnLst>
                <a:cxn ang="0">
                  <a:pos x="0" y="0"/>
                </a:cxn>
                <a:cxn ang="0">
                  <a:pos x="0" y="0"/>
                </a:cxn>
                <a:cxn ang="0">
                  <a:pos x="2" y="2"/>
                </a:cxn>
                <a:cxn ang="0">
                  <a:pos x="0" y="0"/>
                </a:cxn>
              </a:cxnLst>
              <a:rect l="0" t="0" r="r" b="b"/>
              <a:pathLst>
                <a:path w="2" h="2">
                  <a:moveTo>
                    <a:pt x="0" y="0"/>
                  </a:moveTo>
                  <a:lnTo>
                    <a:pt x="0" y="0"/>
                  </a:lnTo>
                  <a:lnTo>
                    <a:pt x="2" y="2"/>
                  </a:lnTo>
                  <a:lnTo>
                    <a:pt x="0" y="0"/>
                  </a:lnTo>
                  <a:close/>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74" name="Freeform 1852"/>
            <p:cNvSpPr>
              <a:spLocks/>
            </p:cNvSpPr>
            <p:nvPr/>
          </p:nvSpPr>
          <p:spPr bwMode="auto">
            <a:xfrm>
              <a:off x="6972300" y="2463801"/>
              <a:ext cx="3175" cy="3175"/>
            </a:xfrm>
            <a:custGeom>
              <a:avLst/>
              <a:gdLst/>
              <a:ahLst/>
              <a:cxnLst>
                <a:cxn ang="0">
                  <a:pos x="0" y="0"/>
                </a:cxn>
                <a:cxn ang="0">
                  <a:pos x="0" y="0"/>
                </a:cxn>
                <a:cxn ang="0">
                  <a:pos x="2" y="2"/>
                </a:cxn>
                <a:cxn ang="0">
                  <a:pos x="0" y="0"/>
                </a:cxn>
              </a:cxnLst>
              <a:rect l="0" t="0" r="r" b="b"/>
              <a:pathLst>
                <a:path w="2" h="2">
                  <a:moveTo>
                    <a:pt x="0" y="0"/>
                  </a:moveTo>
                  <a:lnTo>
                    <a:pt x="0" y="0"/>
                  </a:lnTo>
                  <a:lnTo>
                    <a:pt x="2" y="2"/>
                  </a:lnTo>
                  <a:lnTo>
                    <a:pt x="0" y="0"/>
                  </a:lnTo>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75" name="Freeform 1853"/>
            <p:cNvSpPr>
              <a:spLocks/>
            </p:cNvSpPr>
            <p:nvPr/>
          </p:nvSpPr>
          <p:spPr bwMode="auto">
            <a:xfrm>
              <a:off x="6978650" y="2481263"/>
              <a:ext cx="6350" cy="3175"/>
            </a:xfrm>
            <a:custGeom>
              <a:avLst/>
              <a:gdLst/>
              <a:ahLst/>
              <a:cxnLst>
                <a:cxn ang="0">
                  <a:pos x="1" y="1"/>
                </a:cxn>
                <a:cxn ang="0">
                  <a:pos x="0" y="1"/>
                </a:cxn>
                <a:cxn ang="0">
                  <a:pos x="1" y="1"/>
                </a:cxn>
              </a:cxnLst>
              <a:rect l="0" t="0" r="r" b="b"/>
              <a:pathLst>
                <a:path w="2" h="1">
                  <a:moveTo>
                    <a:pt x="1" y="1"/>
                  </a:moveTo>
                  <a:cubicBezTo>
                    <a:pt x="2" y="1"/>
                    <a:pt x="1" y="0"/>
                    <a:pt x="0" y="1"/>
                  </a:cubicBezTo>
                  <a:cubicBezTo>
                    <a:pt x="1" y="1"/>
                    <a:pt x="1" y="1"/>
                    <a:pt x="1" y="1"/>
                  </a:cubicBezTo>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sp>
          <p:nvSpPr>
            <p:cNvPr id="76" name="Freeform 1854"/>
            <p:cNvSpPr>
              <a:spLocks/>
            </p:cNvSpPr>
            <p:nvPr/>
          </p:nvSpPr>
          <p:spPr bwMode="auto">
            <a:xfrm>
              <a:off x="6948488" y="2354263"/>
              <a:ext cx="153988" cy="139700"/>
            </a:xfrm>
            <a:custGeom>
              <a:avLst/>
              <a:gdLst/>
              <a:ahLst/>
              <a:cxnLst>
                <a:cxn ang="0">
                  <a:pos x="0" y="15"/>
                </a:cxn>
                <a:cxn ang="0">
                  <a:pos x="0" y="12"/>
                </a:cxn>
                <a:cxn ang="0">
                  <a:pos x="5" y="6"/>
                </a:cxn>
                <a:cxn ang="0">
                  <a:pos x="13" y="3"/>
                </a:cxn>
                <a:cxn ang="0">
                  <a:pos x="16" y="3"/>
                </a:cxn>
                <a:cxn ang="0">
                  <a:pos x="21" y="3"/>
                </a:cxn>
                <a:cxn ang="0">
                  <a:pos x="26" y="4"/>
                </a:cxn>
                <a:cxn ang="0">
                  <a:pos x="32" y="8"/>
                </a:cxn>
                <a:cxn ang="0">
                  <a:pos x="35" y="7"/>
                </a:cxn>
                <a:cxn ang="0">
                  <a:pos x="34" y="4"/>
                </a:cxn>
                <a:cxn ang="0">
                  <a:pos x="35" y="3"/>
                </a:cxn>
                <a:cxn ang="0">
                  <a:pos x="37" y="3"/>
                </a:cxn>
                <a:cxn ang="0">
                  <a:pos x="38" y="2"/>
                </a:cxn>
                <a:cxn ang="0">
                  <a:pos x="40" y="3"/>
                </a:cxn>
                <a:cxn ang="0">
                  <a:pos x="48" y="0"/>
                </a:cxn>
                <a:cxn ang="0">
                  <a:pos x="47" y="2"/>
                </a:cxn>
                <a:cxn ang="0">
                  <a:pos x="46" y="5"/>
                </a:cxn>
                <a:cxn ang="0">
                  <a:pos x="47" y="7"/>
                </a:cxn>
                <a:cxn ang="0">
                  <a:pos x="48" y="10"/>
                </a:cxn>
                <a:cxn ang="0">
                  <a:pos x="49" y="16"/>
                </a:cxn>
                <a:cxn ang="0">
                  <a:pos x="49" y="19"/>
                </a:cxn>
                <a:cxn ang="0">
                  <a:pos x="50" y="22"/>
                </a:cxn>
                <a:cxn ang="0">
                  <a:pos x="47" y="26"/>
                </a:cxn>
                <a:cxn ang="0">
                  <a:pos x="44" y="28"/>
                </a:cxn>
                <a:cxn ang="0">
                  <a:pos x="40" y="30"/>
                </a:cxn>
                <a:cxn ang="0">
                  <a:pos x="40" y="33"/>
                </a:cxn>
                <a:cxn ang="0">
                  <a:pos x="36" y="32"/>
                </a:cxn>
                <a:cxn ang="0">
                  <a:pos x="35" y="34"/>
                </a:cxn>
                <a:cxn ang="0">
                  <a:pos x="36" y="37"/>
                </a:cxn>
                <a:cxn ang="0">
                  <a:pos x="39" y="40"/>
                </a:cxn>
                <a:cxn ang="0">
                  <a:pos x="39" y="42"/>
                </a:cxn>
                <a:cxn ang="0">
                  <a:pos x="36" y="41"/>
                </a:cxn>
                <a:cxn ang="0">
                  <a:pos x="34" y="40"/>
                </a:cxn>
                <a:cxn ang="0">
                  <a:pos x="28" y="40"/>
                </a:cxn>
                <a:cxn ang="0">
                  <a:pos x="27" y="44"/>
                </a:cxn>
                <a:cxn ang="0">
                  <a:pos x="24" y="45"/>
                </a:cxn>
                <a:cxn ang="0">
                  <a:pos x="21" y="46"/>
                </a:cxn>
                <a:cxn ang="0">
                  <a:pos x="17" y="43"/>
                </a:cxn>
                <a:cxn ang="0">
                  <a:pos x="14" y="45"/>
                </a:cxn>
                <a:cxn ang="0">
                  <a:pos x="15" y="43"/>
                </a:cxn>
                <a:cxn ang="0">
                  <a:pos x="14" y="39"/>
                </a:cxn>
                <a:cxn ang="0">
                  <a:pos x="12" y="41"/>
                </a:cxn>
                <a:cxn ang="0">
                  <a:pos x="10" y="41"/>
                </a:cxn>
                <a:cxn ang="0">
                  <a:pos x="9" y="38"/>
                </a:cxn>
                <a:cxn ang="0">
                  <a:pos x="9" y="35"/>
                </a:cxn>
                <a:cxn ang="0">
                  <a:pos x="8" y="32"/>
                </a:cxn>
                <a:cxn ang="0">
                  <a:pos x="7" y="33"/>
                </a:cxn>
                <a:cxn ang="0">
                  <a:pos x="5" y="29"/>
                </a:cxn>
                <a:cxn ang="0">
                  <a:pos x="5" y="24"/>
                </a:cxn>
                <a:cxn ang="0">
                  <a:pos x="0" y="15"/>
                </a:cxn>
              </a:cxnLst>
              <a:rect l="0" t="0" r="r" b="b"/>
              <a:pathLst>
                <a:path w="51" h="46">
                  <a:moveTo>
                    <a:pt x="0" y="15"/>
                  </a:moveTo>
                  <a:cubicBezTo>
                    <a:pt x="0" y="14"/>
                    <a:pt x="0" y="13"/>
                    <a:pt x="0" y="12"/>
                  </a:cubicBezTo>
                  <a:cubicBezTo>
                    <a:pt x="3" y="13"/>
                    <a:pt x="4" y="8"/>
                    <a:pt x="5" y="6"/>
                  </a:cubicBezTo>
                  <a:cubicBezTo>
                    <a:pt x="6" y="4"/>
                    <a:pt x="11" y="2"/>
                    <a:pt x="13" y="3"/>
                  </a:cubicBezTo>
                  <a:cubicBezTo>
                    <a:pt x="14" y="4"/>
                    <a:pt x="15" y="4"/>
                    <a:pt x="16" y="3"/>
                  </a:cubicBezTo>
                  <a:cubicBezTo>
                    <a:pt x="18" y="3"/>
                    <a:pt x="17" y="4"/>
                    <a:pt x="21" y="3"/>
                  </a:cubicBezTo>
                  <a:cubicBezTo>
                    <a:pt x="25" y="2"/>
                    <a:pt x="23" y="7"/>
                    <a:pt x="26" y="4"/>
                  </a:cubicBezTo>
                  <a:cubicBezTo>
                    <a:pt x="26" y="8"/>
                    <a:pt x="31" y="5"/>
                    <a:pt x="32" y="8"/>
                  </a:cubicBezTo>
                  <a:cubicBezTo>
                    <a:pt x="33" y="9"/>
                    <a:pt x="35" y="9"/>
                    <a:pt x="35" y="7"/>
                  </a:cubicBezTo>
                  <a:cubicBezTo>
                    <a:pt x="35" y="6"/>
                    <a:pt x="33" y="5"/>
                    <a:pt x="34" y="4"/>
                  </a:cubicBezTo>
                  <a:cubicBezTo>
                    <a:pt x="35" y="3"/>
                    <a:pt x="35" y="4"/>
                    <a:pt x="35" y="3"/>
                  </a:cubicBezTo>
                  <a:cubicBezTo>
                    <a:pt x="35" y="3"/>
                    <a:pt x="36" y="3"/>
                    <a:pt x="37" y="3"/>
                  </a:cubicBezTo>
                  <a:cubicBezTo>
                    <a:pt x="37" y="3"/>
                    <a:pt x="37" y="2"/>
                    <a:pt x="38" y="2"/>
                  </a:cubicBezTo>
                  <a:cubicBezTo>
                    <a:pt x="39" y="2"/>
                    <a:pt x="40" y="3"/>
                    <a:pt x="40" y="3"/>
                  </a:cubicBezTo>
                  <a:cubicBezTo>
                    <a:pt x="43" y="5"/>
                    <a:pt x="46" y="2"/>
                    <a:pt x="48" y="0"/>
                  </a:cubicBezTo>
                  <a:cubicBezTo>
                    <a:pt x="48" y="1"/>
                    <a:pt x="48" y="2"/>
                    <a:pt x="47" y="2"/>
                  </a:cubicBezTo>
                  <a:cubicBezTo>
                    <a:pt x="47" y="3"/>
                    <a:pt x="46" y="4"/>
                    <a:pt x="46" y="5"/>
                  </a:cubicBezTo>
                  <a:cubicBezTo>
                    <a:pt x="47" y="6"/>
                    <a:pt x="46" y="6"/>
                    <a:pt x="47" y="7"/>
                  </a:cubicBezTo>
                  <a:cubicBezTo>
                    <a:pt x="48" y="8"/>
                    <a:pt x="48" y="9"/>
                    <a:pt x="48" y="10"/>
                  </a:cubicBezTo>
                  <a:cubicBezTo>
                    <a:pt x="48" y="12"/>
                    <a:pt x="50" y="13"/>
                    <a:pt x="49" y="16"/>
                  </a:cubicBezTo>
                  <a:cubicBezTo>
                    <a:pt x="49" y="17"/>
                    <a:pt x="49" y="18"/>
                    <a:pt x="49" y="19"/>
                  </a:cubicBezTo>
                  <a:cubicBezTo>
                    <a:pt x="50" y="20"/>
                    <a:pt x="50" y="21"/>
                    <a:pt x="50" y="22"/>
                  </a:cubicBezTo>
                  <a:cubicBezTo>
                    <a:pt x="51" y="27"/>
                    <a:pt x="48" y="26"/>
                    <a:pt x="47" y="26"/>
                  </a:cubicBezTo>
                  <a:cubicBezTo>
                    <a:pt x="46" y="27"/>
                    <a:pt x="45" y="28"/>
                    <a:pt x="44" y="28"/>
                  </a:cubicBezTo>
                  <a:cubicBezTo>
                    <a:pt x="42" y="30"/>
                    <a:pt x="42" y="30"/>
                    <a:pt x="40" y="30"/>
                  </a:cubicBezTo>
                  <a:cubicBezTo>
                    <a:pt x="41" y="31"/>
                    <a:pt x="40" y="32"/>
                    <a:pt x="40" y="33"/>
                  </a:cubicBezTo>
                  <a:cubicBezTo>
                    <a:pt x="39" y="33"/>
                    <a:pt x="37" y="31"/>
                    <a:pt x="36" y="32"/>
                  </a:cubicBezTo>
                  <a:cubicBezTo>
                    <a:pt x="35" y="33"/>
                    <a:pt x="34" y="33"/>
                    <a:pt x="35" y="34"/>
                  </a:cubicBezTo>
                  <a:cubicBezTo>
                    <a:pt x="35" y="35"/>
                    <a:pt x="35" y="36"/>
                    <a:pt x="36" y="37"/>
                  </a:cubicBezTo>
                  <a:cubicBezTo>
                    <a:pt x="36" y="39"/>
                    <a:pt x="38" y="39"/>
                    <a:pt x="39" y="40"/>
                  </a:cubicBezTo>
                  <a:cubicBezTo>
                    <a:pt x="38" y="40"/>
                    <a:pt x="39" y="41"/>
                    <a:pt x="39" y="42"/>
                  </a:cubicBezTo>
                  <a:cubicBezTo>
                    <a:pt x="38" y="42"/>
                    <a:pt x="37" y="42"/>
                    <a:pt x="36" y="41"/>
                  </a:cubicBezTo>
                  <a:cubicBezTo>
                    <a:pt x="35" y="41"/>
                    <a:pt x="35" y="40"/>
                    <a:pt x="34" y="40"/>
                  </a:cubicBezTo>
                  <a:cubicBezTo>
                    <a:pt x="32" y="40"/>
                    <a:pt x="30" y="42"/>
                    <a:pt x="28" y="40"/>
                  </a:cubicBezTo>
                  <a:cubicBezTo>
                    <a:pt x="27" y="41"/>
                    <a:pt x="28" y="43"/>
                    <a:pt x="27" y="44"/>
                  </a:cubicBezTo>
                  <a:cubicBezTo>
                    <a:pt x="26" y="45"/>
                    <a:pt x="25" y="45"/>
                    <a:pt x="24" y="45"/>
                  </a:cubicBezTo>
                  <a:cubicBezTo>
                    <a:pt x="23" y="45"/>
                    <a:pt x="22" y="46"/>
                    <a:pt x="21" y="46"/>
                  </a:cubicBezTo>
                  <a:cubicBezTo>
                    <a:pt x="20" y="45"/>
                    <a:pt x="17" y="45"/>
                    <a:pt x="17" y="43"/>
                  </a:cubicBezTo>
                  <a:cubicBezTo>
                    <a:pt x="17" y="45"/>
                    <a:pt x="15" y="46"/>
                    <a:pt x="14" y="45"/>
                  </a:cubicBezTo>
                  <a:cubicBezTo>
                    <a:pt x="13" y="44"/>
                    <a:pt x="14" y="43"/>
                    <a:pt x="15" y="43"/>
                  </a:cubicBezTo>
                  <a:cubicBezTo>
                    <a:pt x="16" y="42"/>
                    <a:pt x="15" y="39"/>
                    <a:pt x="14" y="39"/>
                  </a:cubicBezTo>
                  <a:cubicBezTo>
                    <a:pt x="13" y="37"/>
                    <a:pt x="12" y="40"/>
                    <a:pt x="12" y="41"/>
                  </a:cubicBezTo>
                  <a:cubicBezTo>
                    <a:pt x="11" y="40"/>
                    <a:pt x="11" y="42"/>
                    <a:pt x="10" y="41"/>
                  </a:cubicBezTo>
                  <a:cubicBezTo>
                    <a:pt x="9" y="41"/>
                    <a:pt x="9" y="39"/>
                    <a:pt x="9" y="38"/>
                  </a:cubicBezTo>
                  <a:cubicBezTo>
                    <a:pt x="9" y="37"/>
                    <a:pt x="10" y="35"/>
                    <a:pt x="9" y="35"/>
                  </a:cubicBezTo>
                  <a:cubicBezTo>
                    <a:pt x="8" y="34"/>
                    <a:pt x="7" y="33"/>
                    <a:pt x="8" y="32"/>
                  </a:cubicBezTo>
                  <a:cubicBezTo>
                    <a:pt x="8" y="32"/>
                    <a:pt x="7" y="32"/>
                    <a:pt x="7" y="33"/>
                  </a:cubicBezTo>
                  <a:cubicBezTo>
                    <a:pt x="7" y="32"/>
                    <a:pt x="6" y="30"/>
                    <a:pt x="5" y="29"/>
                  </a:cubicBezTo>
                  <a:cubicBezTo>
                    <a:pt x="5" y="27"/>
                    <a:pt x="6" y="25"/>
                    <a:pt x="5" y="24"/>
                  </a:cubicBezTo>
                  <a:cubicBezTo>
                    <a:pt x="3" y="21"/>
                    <a:pt x="1" y="19"/>
                    <a:pt x="0" y="15"/>
                  </a:cubicBezTo>
                </a:path>
              </a:pathLst>
            </a:custGeom>
            <a:grpFill/>
            <a:ln w="3175">
              <a:solidFill>
                <a:schemeClr val="tx1">
                  <a:lumMod val="65000"/>
                  <a:lumOff val="35000"/>
                </a:schemeClr>
              </a:solidFill>
              <a:round/>
              <a:headEnd/>
              <a:tailEnd/>
            </a:ln>
          </p:spPr>
          <p:txBody>
            <a:bodyPr vert="horz" wrap="square" lIns="51435" tIns="25718" rIns="51435" bIns="25718" numCol="1" anchor="t" anchorCtr="0" compatLnSpc="1">
              <a:prstTxWarp prst="textNoShape">
                <a:avLst/>
              </a:prstTxWarp>
            </a:bodyPr>
            <a:lstStyle/>
            <a:p>
              <a:endParaRPr lang="en-GB" sz="1013"/>
            </a:p>
          </p:txBody>
        </p:sp>
      </p:grpSp>
      <p:sp>
        <p:nvSpPr>
          <p:cNvPr id="77" name="TextBox 76"/>
          <p:cNvSpPr txBox="1"/>
          <p:nvPr/>
        </p:nvSpPr>
        <p:spPr>
          <a:xfrm>
            <a:off x="1190271" y="2451647"/>
            <a:ext cx="597388" cy="333310"/>
          </a:xfrm>
          <a:prstGeom prst="rect">
            <a:avLst/>
          </a:prstGeom>
          <a:noFill/>
        </p:spPr>
        <p:txBody>
          <a:bodyPr wrap="none" rtlCol="0">
            <a:spAutoFit/>
          </a:bodyPr>
          <a:lstStyle/>
          <a:p>
            <a:r>
              <a:rPr lang="en-US" sz="1400" b="1" dirty="0"/>
              <a:t>LAOS</a:t>
            </a:r>
          </a:p>
        </p:txBody>
      </p:sp>
      <p:sp>
        <p:nvSpPr>
          <p:cNvPr id="78" name="TextBox 77"/>
          <p:cNvSpPr txBox="1"/>
          <p:nvPr/>
        </p:nvSpPr>
        <p:spPr>
          <a:xfrm>
            <a:off x="855179" y="3609916"/>
            <a:ext cx="989859" cy="333310"/>
          </a:xfrm>
          <a:prstGeom prst="rect">
            <a:avLst/>
          </a:prstGeom>
          <a:solidFill>
            <a:schemeClr val="bg1">
              <a:lumMod val="85000"/>
            </a:schemeClr>
          </a:solidFill>
          <a:ln>
            <a:noFill/>
          </a:ln>
        </p:spPr>
        <p:txBody>
          <a:bodyPr wrap="none" rtlCol="0">
            <a:spAutoFit/>
          </a:bodyPr>
          <a:lstStyle/>
          <a:p>
            <a:r>
              <a:rPr lang="en-US" sz="1400" b="1" dirty="0"/>
              <a:t>THAILAND</a:t>
            </a:r>
          </a:p>
        </p:txBody>
      </p:sp>
      <p:sp>
        <p:nvSpPr>
          <p:cNvPr id="79" name="TextBox 78"/>
          <p:cNvSpPr txBox="1"/>
          <p:nvPr/>
        </p:nvSpPr>
        <p:spPr>
          <a:xfrm>
            <a:off x="1801202" y="4475747"/>
            <a:ext cx="1069714" cy="333310"/>
          </a:xfrm>
          <a:prstGeom prst="rect">
            <a:avLst/>
          </a:prstGeom>
          <a:noFill/>
        </p:spPr>
        <p:txBody>
          <a:bodyPr wrap="none" rtlCol="0">
            <a:spAutoFit/>
          </a:bodyPr>
          <a:lstStyle/>
          <a:p>
            <a:r>
              <a:rPr lang="en-US" sz="1400" b="1" dirty="0"/>
              <a:t>CAMBODIA</a:t>
            </a:r>
          </a:p>
        </p:txBody>
      </p:sp>
      <p:sp>
        <p:nvSpPr>
          <p:cNvPr id="81" name="Oval 80"/>
          <p:cNvSpPr/>
          <p:nvPr/>
        </p:nvSpPr>
        <p:spPr>
          <a:xfrm>
            <a:off x="2183444" y="2335554"/>
            <a:ext cx="52701" cy="5270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82" name="TextBox 81"/>
          <p:cNvSpPr txBox="1"/>
          <p:nvPr/>
        </p:nvSpPr>
        <p:spPr>
          <a:xfrm>
            <a:off x="1976928" y="2156448"/>
            <a:ext cx="503783" cy="237483"/>
          </a:xfrm>
          <a:prstGeom prst="rect">
            <a:avLst/>
          </a:prstGeom>
          <a:noFill/>
        </p:spPr>
        <p:txBody>
          <a:bodyPr wrap="none" rtlCol="0">
            <a:spAutoFit/>
          </a:bodyPr>
          <a:lstStyle/>
          <a:p>
            <a:r>
              <a:rPr lang="en-US" sz="825" b="1" dirty="0"/>
              <a:t>HANOI</a:t>
            </a:r>
          </a:p>
        </p:txBody>
      </p:sp>
      <p:sp>
        <p:nvSpPr>
          <p:cNvPr id="83" name="Oval 82"/>
          <p:cNvSpPr/>
          <p:nvPr/>
        </p:nvSpPr>
        <p:spPr>
          <a:xfrm>
            <a:off x="2735530" y="5228689"/>
            <a:ext cx="52701" cy="5270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84" name="TextBox 83"/>
          <p:cNvSpPr txBox="1"/>
          <p:nvPr/>
        </p:nvSpPr>
        <p:spPr>
          <a:xfrm>
            <a:off x="2626783" y="4975280"/>
            <a:ext cx="649606" cy="299978"/>
          </a:xfrm>
          <a:prstGeom prst="rect">
            <a:avLst/>
          </a:prstGeom>
          <a:noFill/>
        </p:spPr>
        <p:txBody>
          <a:bodyPr wrap="none" rtlCol="0">
            <a:spAutoFit/>
          </a:bodyPr>
          <a:lstStyle/>
          <a:p>
            <a:pPr algn="ctr"/>
            <a:r>
              <a:rPr lang="en-US" sz="600" b="1"/>
              <a:t>HO CHI MINH</a:t>
            </a:r>
            <a:endParaRPr lang="en-US" sz="600" b="1" dirty="0"/>
          </a:p>
          <a:p>
            <a:pPr algn="ctr"/>
            <a:r>
              <a:rPr lang="en-US" sz="600" b="1" dirty="0"/>
              <a:t>CITY</a:t>
            </a:r>
          </a:p>
        </p:txBody>
      </p:sp>
      <p:sp>
        <p:nvSpPr>
          <p:cNvPr id="68" name="TextBox 67"/>
          <p:cNvSpPr txBox="1"/>
          <p:nvPr/>
        </p:nvSpPr>
        <p:spPr>
          <a:xfrm>
            <a:off x="2452231" y="2386606"/>
            <a:ext cx="925627" cy="333310"/>
          </a:xfrm>
          <a:prstGeom prst="rect">
            <a:avLst/>
          </a:prstGeom>
          <a:noFill/>
        </p:spPr>
        <p:txBody>
          <a:bodyPr wrap="none" rtlCol="0">
            <a:spAutoFit/>
          </a:bodyPr>
          <a:lstStyle/>
          <a:p>
            <a:r>
              <a:rPr lang="en-US" sz="1400" b="1" dirty="0"/>
              <a:t>NGHE AN</a:t>
            </a:r>
          </a:p>
        </p:txBody>
      </p:sp>
      <p:sp>
        <p:nvSpPr>
          <p:cNvPr id="85" name="TextBox 84"/>
          <p:cNvSpPr txBox="1"/>
          <p:nvPr/>
        </p:nvSpPr>
        <p:spPr>
          <a:xfrm rot="3389377">
            <a:off x="2899947" y="3512905"/>
            <a:ext cx="1107003" cy="399971"/>
          </a:xfrm>
          <a:prstGeom prst="rect">
            <a:avLst/>
          </a:prstGeom>
          <a:noFill/>
        </p:spPr>
        <p:txBody>
          <a:bodyPr wrap="none" rtlCol="0">
            <a:spAutoFit/>
          </a:bodyPr>
          <a:lstStyle/>
          <a:p>
            <a:r>
              <a:rPr lang="en-US" b="1" dirty="0"/>
              <a:t>EAST SEA</a:t>
            </a:r>
          </a:p>
        </p:txBody>
      </p:sp>
      <p:pic>
        <p:nvPicPr>
          <p:cNvPr id="89" name="Picture 88"/>
          <p:cNvPicPr>
            <a:picLocks noChangeAspect="1"/>
          </p:cNvPicPr>
          <p:nvPr/>
        </p:nvPicPr>
        <p:blipFill rotWithShape="1">
          <a:blip r:embed="rId3" cstate="print">
            <a:extLst>
              <a:ext uri="{28A0092B-C50C-407E-A947-70E740481C1C}">
                <a14:useLocalDpi xmlns:a14="http://schemas.microsoft.com/office/drawing/2010/main" val="0"/>
              </a:ext>
            </a:extLst>
          </a:blip>
          <a:srcRect l="9980" t="15304" r="9961" b="18205"/>
          <a:stretch/>
        </p:blipFill>
        <p:spPr>
          <a:xfrm>
            <a:off x="1779186" y="2602429"/>
            <a:ext cx="584128" cy="485123"/>
          </a:xfrm>
          <a:prstGeom prst="rect">
            <a:avLst/>
          </a:prstGeom>
        </p:spPr>
      </p:pic>
      <p:sp>
        <p:nvSpPr>
          <p:cNvPr id="90" name="Oval 89"/>
          <p:cNvSpPr/>
          <p:nvPr/>
        </p:nvSpPr>
        <p:spPr>
          <a:xfrm>
            <a:off x="2198611" y="2916786"/>
            <a:ext cx="102986" cy="102986"/>
          </a:xfrm>
          <a:prstGeom prst="ellipse">
            <a:avLst/>
          </a:prstGeom>
          <a:solidFill>
            <a:srgbClr val="C0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TextBox 90"/>
          <p:cNvSpPr txBox="1"/>
          <p:nvPr/>
        </p:nvSpPr>
        <p:spPr>
          <a:xfrm>
            <a:off x="2330720" y="2812948"/>
            <a:ext cx="1182814" cy="399971"/>
          </a:xfrm>
          <a:prstGeom prst="rect">
            <a:avLst/>
          </a:prstGeom>
          <a:noFill/>
        </p:spPr>
        <p:txBody>
          <a:bodyPr wrap="square" rtlCol="0">
            <a:spAutoFit/>
          </a:bodyPr>
          <a:lstStyle/>
          <a:p>
            <a:r>
              <a:rPr lang="en-US" b="1" dirty="0" err="1">
                <a:solidFill>
                  <a:srgbClr val="002060"/>
                </a:solidFill>
                <a:latin typeface="Calibri" panose="020F0502020204030204" pitchFamily="34" charset="0"/>
                <a:cs typeface="Calibri" panose="020F0502020204030204" pitchFamily="34" charset="0"/>
              </a:rPr>
              <a:t>Vinh</a:t>
            </a:r>
            <a:endParaRPr lang="en-US" b="1" dirty="0">
              <a:solidFill>
                <a:srgbClr val="002060"/>
              </a:solidFill>
              <a:latin typeface="Calibri" panose="020F0502020204030204" pitchFamily="34" charset="0"/>
              <a:cs typeface="Calibri" panose="020F0502020204030204" pitchFamily="34" charset="0"/>
            </a:endParaRPr>
          </a:p>
        </p:txBody>
      </p:sp>
      <p:sp>
        <p:nvSpPr>
          <p:cNvPr id="92" name="Freeform 127"/>
          <p:cNvSpPr>
            <a:spLocks/>
          </p:cNvSpPr>
          <p:nvPr/>
        </p:nvSpPr>
        <p:spPr bwMode="auto">
          <a:xfrm rot="10800000">
            <a:off x="2242646" y="2698386"/>
            <a:ext cx="1245549" cy="143785"/>
          </a:xfrm>
          <a:custGeom>
            <a:avLst/>
            <a:gdLst>
              <a:gd name="T0" fmla="*/ 0 w 1951"/>
              <a:gd name="T1" fmla="*/ 816 h 816"/>
              <a:gd name="T2" fmla="*/ 1497 w 1951"/>
              <a:gd name="T3" fmla="*/ 816 h 816"/>
              <a:gd name="T4" fmla="*/ 1951 w 1951"/>
              <a:gd name="T5" fmla="*/ 0 h 816"/>
              <a:gd name="connsiteX0" fmla="*/ 0 w 13950"/>
              <a:gd name="connsiteY0" fmla="*/ 10000 h 10000"/>
              <a:gd name="connsiteX1" fmla="*/ 11623 w 13950"/>
              <a:gd name="connsiteY1" fmla="*/ 10000 h 10000"/>
              <a:gd name="connsiteX2" fmla="*/ 13950 w 13950"/>
              <a:gd name="connsiteY2" fmla="*/ 0 h 10000"/>
              <a:gd name="connsiteX0" fmla="*/ 0 w 9808"/>
              <a:gd name="connsiteY0" fmla="*/ 10000 h 10000"/>
              <a:gd name="connsiteX1" fmla="*/ 7481 w 9808"/>
              <a:gd name="connsiteY1" fmla="*/ 10000 h 10000"/>
              <a:gd name="connsiteX2" fmla="*/ 9808 w 9808"/>
              <a:gd name="connsiteY2" fmla="*/ 0 h 10000"/>
              <a:gd name="connsiteX0" fmla="*/ 0 w 10000"/>
              <a:gd name="connsiteY0" fmla="*/ 10000 h 10000"/>
              <a:gd name="connsiteX1" fmla="*/ 8855 w 10000"/>
              <a:gd name="connsiteY1" fmla="*/ 4710 h 10000"/>
              <a:gd name="connsiteX2" fmla="*/ 10000 w 10000"/>
              <a:gd name="connsiteY2" fmla="*/ 0 h 10000"/>
              <a:gd name="connsiteX0" fmla="*/ 0 w 9754"/>
              <a:gd name="connsiteY0" fmla="*/ 4499 h 4710"/>
              <a:gd name="connsiteX1" fmla="*/ 8609 w 9754"/>
              <a:gd name="connsiteY1" fmla="*/ 4710 h 4710"/>
              <a:gd name="connsiteX2" fmla="*/ 9754 w 9754"/>
              <a:gd name="connsiteY2" fmla="*/ 0 h 4710"/>
              <a:gd name="connsiteX0" fmla="*/ 0 w 10000"/>
              <a:gd name="connsiteY0" fmla="*/ 10001 h 10001"/>
              <a:gd name="connsiteX1" fmla="*/ 8826 w 10000"/>
              <a:gd name="connsiteY1" fmla="*/ 10000 h 10001"/>
              <a:gd name="connsiteX2" fmla="*/ 10000 w 10000"/>
              <a:gd name="connsiteY2" fmla="*/ 0 h 10001"/>
              <a:gd name="connsiteX0" fmla="*/ 0 w 10000"/>
              <a:gd name="connsiteY0" fmla="*/ 10001 h 18334"/>
              <a:gd name="connsiteX1" fmla="*/ 8447 w 10000"/>
              <a:gd name="connsiteY1" fmla="*/ 18334 h 18334"/>
              <a:gd name="connsiteX2" fmla="*/ 10000 w 10000"/>
              <a:gd name="connsiteY2" fmla="*/ 0 h 18334"/>
              <a:gd name="connsiteX0" fmla="*/ 0 w 10931"/>
              <a:gd name="connsiteY0" fmla="*/ 12565 h 20898"/>
              <a:gd name="connsiteX1" fmla="*/ 8447 w 10931"/>
              <a:gd name="connsiteY1" fmla="*/ 20898 h 20898"/>
              <a:gd name="connsiteX2" fmla="*/ 10931 w 10931"/>
              <a:gd name="connsiteY2" fmla="*/ 0 h 20898"/>
              <a:gd name="connsiteX0" fmla="*/ 0 w 11621"/>
              <a:gd name="connsiteY0" fmla="*/ 19403 h 20898"/>
              <a:gd name="connsiteX1" fmla="*/ 9137 w 11621"/>
              <a:gd name="connsiteY1" fmla="*/ 20898 h 20898"/>
              <a:gd name="connsiteX2" fmla="*/ 11621 w 11621"/>
              <a:gd name="connsiteY2" fmla="*/ 0 h 20898"/>
              <a:gd name="connsiteX0" fmla="*/ 0 w 11621"/>
              <a:gd name="connsiteY0" fmla="*/ 19403 h 19403"/>
              <a:gd name="connsiteX1" fmla="*/ 8827 w 11621"/>
              <a:gd name="connsiteY1" fmla="*/ 18761 h 19403"/>
              <a:gd name="connsiteX2" fmla="*/ 11621 w 11621"/>
              <a:gd name="connsiteY2" fmla="*/ 0 h 19403"/>
              <a:gd name="connsiteX0" fmla="*/ 0 w 11621"/>
              <a:gd name="connsiteY0" fmla="*/ 18548 h 18761"/>
              <a:gd name="connsiteX1" fmla="*/ 8827 w 11621"/>
              <a:gd name="connsiteY1" fmla="*/ 18761 h 18761"/>
              <a:gd name="connsiteX2" fmla="*/ 11621 w 11621"/>
              <a:gd name="connsiteY2" fmla="*/ 0 h 18761"/>
              <a:gd name="connsiteX0" fmla="*/ 0 w 11587"/>
              <a:gd name="connsiteY0" fmla="*/ 18762 h 18762"/>
              <a:gd name="connsiteX1" fmla="*/ 8793 w 11587"/>
              <a:gd name="connsiteY1" fmla="*/ 18761 h 18762"/>
              <a:gd name="connsiteX2" fmla="*/ 11587 w 11587"/>
              <a:gd name="connsiteY2" fmla="*/ 0 h 18762"/>
              <a:gd name="connsiteX0" fmla="*/ 0 w 11587"/>
              <a:gd name="connsiteY0" fmla="*/ 18762 h 18762"/>
              <a:gd name="connsiteX1" fmla="*/ 10983 w 11587"/>
              <a:gd name="connsiteY1" fmla="*/ 3903 h 18762"/>
              <a:gd name="connsiteX2" fmla="*/ 11587 w 11587"/>
              <a:gd name="connsiteY2" fmla="*/ 0 h 18762"/>
              <a:gd name="connsiteX0" fmla="*/ 0 w 4455"/>
              <a:gd name="connsiteY0" fmla="*/ 3516 h 3903"/>
              <a:gd name="connsiteX1" fmla="*/ 3851 w 4455"/>
              <a:gd name="connsiteY1" fmla="*/ 3903 h 3903"/>
              <a:gd name="connsiteX2" fmla="*/ 4455 w 4455"/>
              <a:gd name="connsiteY2" fmla="*/ 0 h 3903"/>
              <a:gd name="connsiteX0" fmla="*/ 0 w 10094"/>
              <a:gd name="connsiteY0" fmla="*/ 10663 h 10663"/>
              <a:gd name="connsiteX1" fmla="*/ 8738 w 10094"/>
              <a:gd name="connsiteY1" fmla="*/ 10000 h 10663"/>
              <a:gd name="connsiteX2" fmla="*/ 10094 w 10094"/>
              <a:gd name="connsiteY2" fmla="*/ 0 h 10663"/>
              <a:gd name="connsiteX0" fmla="*/ 0 w 10094"/>
              <a:gd name="connsiteY0" fmla="*/ 9170 h 10000"/>
              <a:gd name="connsiteX1" fmla="*/ 8738 w 10094"/>
              <a:gd name="connsiteY1" fmla="*/ 10000 h 10000"/>
              <a:gd name="connsiteX2" fmla="*/ 10094 w 10094"/>
              <a:gd name="connsiteY2" fmla="*/ 0 h 10000"/>
              <a:gd name="connsiteX0" fmla="*/ 0 w 10161"/>
              <a:gd name="connsiteY0" fmla="*/ 9917 h 10000"/>
              <a:gd name="connsiteX1" fmla="*/ 8805 w 10161"/>
              <a:gd name="connsiteY1" fmla="*/ 10000 h 10000"/>
              <a:gd name="connsiteX2" fmla="*/ 10161 w 10161"/>
              <a:gd name="connsiteY2" fmla="*/ 0 h 10000"/>
            </a:gdLst>
            <a:ahLst/>
            <a:cxnLst>
              <a:cxn ang="0">
                <a:pos x="connsiteX0" y="connsiteY0"/>
              </a:cxn>
              <a:cxn ang="0">
                <a:pos x="connsiteX1" y="connsiteY1"/>
              </a:cxn>
              <a:cxn ang="0">
                <a:pos x="connsiteX2" y="connsiteY2"/>
              </a:cxn>
            </a:cxnLst>
            <a:rect l="l" t="t" r="r" b="b"/>
            <a:pathLst>
              <a:path w="10161" h="10000">
                <a:moveTo>
                  <a:pt x="0" y="9917"/>
                </a:moveTo>
                <a:lnTo>
                  <a:pt x="8805" y="10000"/>
                </a:lnTo>
                <a:cubicBezTo>
                  <a:pt x="10895" y="-6024"/>
                  <a:pt x="8071" y="16024"/>
                  <a:pt x="10161" y="0"/>
                </a:cubicBezTo>
              </a:path>
            </a:pathLst>
          </a:custGeom>
          <a:noFill/>
          <a:ln w="3175" cap="flat" cmpd="sng">
            <a:solidFill>
              <a:schemeClr val="tx1"/>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endParaRPr lang="en-US"/>
          </a:p>
        </p:txBody>
      </p:sp>
      <p:sp>
        <p:nvSpPr>
          <p:cNvPr id="87" name="Freeform 1619"/>
          <p:cNvSpPr>
            <a:spLocks/>
          </p:cNvSpPr>
          <p:nvPr/>
        </p:nvSpPr>
        <p:spPr bwMode="auto">
          <a:xfrm>
            <a:off x="2431522" y="2351949"/>
            <a:ext cx="26299" cy="26350"/>
          </a:xfrm>
          <a:custGeom>
            <a:avLst/>
            <a:gdLst/>
            <a:ahLst/>
            <a:cxnLst>
              <a:cxn ang="0">
                <a:pos x="1" y="1"/>
              </a:cxn>
              <a:cxn ang="0">
                <a:pos x="0" y="0"/>
              </a:cxn>
              <a:cxn ang="0">
                <a:pos x="1" y="1"/>
              </a:cxn>
            </a:cxnLst>
            <a:rect l="0" t="0" r="r" b="b"/>
            <a:pathLst>
              <a:path w="1" h="1">
                <a:moveTo>
                  <a:pt x="1" y="1"/>
                </a:moveTo>
                <a:cubicBezTo>
                  <a:pt x="1" y="1"/>
                  <a:pt x="1" y="1"/>
                  <a:pt x="0" y="0"/>
                </a:cubicBezTo>
                <a:cubicBezTo>
                  <a:pt x="1" y="1"/>
                  <a:pt x="1" y="1"/>
                  <a:pt x="1" y="1"/>
                </a:cubicBezTo>
              </a:path>
            </a:pathLst>
          </a:custGeom>
          <a:solidFill>
            <a:schemeClr val="accent3"/>
          </a:solidFill>
          <a:ln w="3175">
            <a:solidFill>
              <a:schemeClr val="accent3"/>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15" name="Freeform 1756"/>
          <p:cNvSpPr>
            <a:spLocks/>
          </p:cNvSpPr>
          <p:nvPr/>
        </p:nvSpPr>
        <p:spPr bwMode="auto">
          <a:xfrm>
            <a:off x="3089960" y="5708677"/>
            <a:ext cx="52598" cy="26350"/>
          </a:xfrm>
          <a:custGeom>
            <a:avLst/>
            <a:gdLst/>
            <a:ahLst/>
            <a:cxnLst>
              <a:cxn ang="0">
                <a:pos x="0" y="1"/>
              </a:cxn>
              <a:cxn ang="0">
                <a:pos x="1" y="1"/>
              </a:cxn>
              <a:cxn ang="0">
                <a:pos x="0" y="1"/>
              </a:cxn>
            </a:cxnLst>
            <a:rect l="0" t="0" r="r" b="b"/>
            <a:pathLst>
              <a:path w="2" h="1">
                <a:moveTo>
                  <a:pt x="0" y="1"/>
                </a:moveTo>
                <a:cubicBezTo>
                  <a:pt x="1" y="1"/>
                  <a:pt x="1" y="1"/>
                  <a:pt x="1" y="1"/>
                </a:cubicBezTo>
                <a:cubicBezTo>
                  <a:pt x="2" y="0"/>
                  <a:pt x="0" y="0"/>
                  <a:pt x="0" y="1"/>
                </a:cubicBezTo>
              </a:path>
            </a:pathLst>
          </a:custGeom>
          <a:solidFill>
            <a:schemeClr val="accent3"/>
          </a:solidFill>
          <a:ln w="3175">
            <a:solidFill>
              <a:schemeClr val="accent3"/>
            </a:solidFill>
            <a:round/>
            <a:headEnd/>
            <a:tailEnd/>
          </a:ln>
        </p:spPr>
        <p:txBody>
          <a:bodyPr vert="horz" wrap="square" lIns="68580" tIns="34290" rIns="68580" bIns="34290" numCol="1" anchor="t" anchorCtr="0" compatLnSpc="1">
            <a:prstTxWarp prst="textNoShape">
              <a:avLst/>
            </a:prstTxWarp>
          </a:bodyPr>
          <a:lstStyle/>
          <a:p>
            <a:endParaRPr lang="en-GB" sz="1350"/>
          </a:p>
        </p:txBody>
      </p:sp>
      <p:grpSp>
        <p:nvGrpSpPr>
          <p:cNvPr id="7" name="Group 6"/>
          <p:cNvGrpSpPr/>
          <p:nvPr/>
        </p:nvGrpSpPr>
        <p:grpSpPr>
          <a:xfrm>
            <a:off x="430946" y="1374470"/>
            <a:ext cx="3677076" cy="1693567"/>
            <a:chOff x="1270785" y="1382997"/>
            <a:chExt cx="3549901" cy="1693567"/>
          </a:xfrm>
          <a:solidFill>
            <a:schemeClr val="bg1">
              <a:lumMod val="85000"/>
            </a:schemeClr>
          </a:solidFill>
        </p:grpSpPr>
        <p:sp>
          <p:nvSpPr>
            <p:cNvPr id="106" name="Freeform 1760"/>
            <p:cNvSpPr>
              <a:spLocks/>
            </p:cNvSpPr>
            <p:nvPr/>
          </p:nvSpPr>
          <p:spPr bwMode="auto">
            <a:xfrm>
              <a:off x="3738859" y="2549568"/>
              <a:ext cx="552282" cy="526996"/>
            </a:xfrm>
            <a:custGeom>
              <a:avLst/>
              <a:gdLst/>
              <a:ahLst/>
              <a:cxnLst>
                <a:cxn ang="0">
                  <a:pos x="0" y="10"/>
                </a:cxn>
                <a:cxn ang="0">
                  <a:pos x="1" y="14"/>
                </a:cxn>
                <a:cxn ang="0">
                  <a:pos x="2" y="19"/>
                </a:cxn>
                <a:cxn ang="0">
                  <a:pos x="7" y="20"/>
                </a:cxn>
                <a:cxn ang="0">
                  <a:pos x="12" y="21"/>
                </a:cxn>
                <a:cxn ang="0">
                  <a:pos x="14" y="20"/>
                </a:cxn>
                <a:cxn ang="0">
                  <a:pos x="17" y="16"/>
                </a:cxn>
                <a:cxn ang="0">
                  <a:pos x="18" y="11"/>
                </a:cxn>
                <a:cxn ang="0">
                  <a:pos x="20" y="6"/>
                </a:cxn>
                <a:cxn ang="0">
                  <a:pos x="21" y="3"/>
                </a:cxn>
                <a:cxn ang="0">
                  <a:pos x="18" y="3"/>
                </a:cxn>
                <a:cxn ang="0">
                  <a:pos x="16" y="3"/>
                </a:cxn>
                <a:cxn ang="0">
                  <a:pos x="12" y="3"/>
                </a:cxn>
                <a:cxn ang="0">
                  <a:pos x="7" y="3"/>
                </a:cxn>
                <a:cxn ang="0">
                  <a:pos x="8" y="4"/>
                </a:cxn>
                <a:cxn ang="0">
                  <a:pos x="5" y="3"/>
                </a:cxn>
                <a:cxn ang="0">
                  <a:pos x="6" y="5"/>
                </a:cxn>
                <a:cxn ang="0">
                  <a:pos x="0" y="10"/>
                </a:cxn>
              </a:cxnLst>
              <a:rect l="0" t="0" r="r" b="b"/>
              <a:pathLst>
                <a:path w="22" h="21">
                  <a:moveTo>
                    <a:pt x="0" y="10"/>
                  </a:moveTo>
                  <a:cubicBezTo>
                    <a:pt x="0" y="10"/>
                    <a:pt x="1" y="13"/>
                    <a:pt x="1" y="14"/>
                  </a:cubicBezTo>
                  <a:cubicBezTo>
                    <a:pt x="1" y="15"/>
                    <a:pt x="1" y="17"/>
                    <a:pt x="2" y="19"/>
                  </a:cubicBezTo>
                  <a:cubicBezTo>
                    <a:pt x="3" y="20"/>
                    <a:pt x="6" y="20"/>
                    <a:pt x="7" y="20"/>
                  </a:cubicBezTo>
                  <a:cubicBezTo>
                    <a:pt x="8" y="21"/>
                    <a:pt x="11" y="21"/>
                    <a:pt x="12" y="21"/>
                  </a:cubicBezTo>
                  <a:cubicBezTo>
                    <a:pt x="11" y="20"/>
                    <a:pt x="14" y="19"/>
                    <a:pt x="14" y="20"/>
                  </a:cubicBezTo>
                  <a:cubicBezTo>
                    <a:pt x="14" y="19"/>
                    <a:pt x="17" y="17"/>
                    <a:pt x="17" y="16"/>
                  </a:cubicBezTo>
                  <a:cubicBezTo>
                    <a:pt x="18" y="15"/>
                    <a:pt x="19" y="12"/>
                    <a:pt x="18" y="11"/>
                  </a:cubicBezTo>
                  <a:cubicBezTo>
                    <a:pt x="19" y="11"/>
                    <a:pt x="20" y="8"/>
                    <a:pt x="20" y="6"/>
                  </a:cubicBezTo>
                  <a:cubicBezTo>
                    <a:pt x="22" y="8"/>
                    <a:pt x="21" y="4"/>
                    <a:pt x="21" y="3"/>
                  </a:cubicBezTo>
                  <a:cubicBezTo>
                    <a:pt x="20" y="1"/>
                    <a:pt x="16" y="0"/>
                    <a:pt x="18" y="3"/>
                  </a:cubicBezTo>
                  <a:cubicBezTo>
                    <a:pt x="17" y="2"/>
                    <a:pt x="14" y="1"/>
                    <a:pt x="16" y="3"/>
                  </a:cubicBezTo>
                  <a:cubicBezTo>
                    <a:pt x="15" y="1"/>
                    <a:pt x="12" y="2"/>
                    <a:pt x="12" y="3"/>
                  </a:cubicBezTo>
                  <a:cubicBezTo>
                    <a:pt x="11" y="2"/>
                    <a:pt x="8" y="2"/>
                    <a:pt x="7" y="3"/>
                  </a:cubicBezTo>
                  <a:cubicBezTo>
                    <a:pt x="8" y="4"/>
                    <a:pt x="8" y="4"/>
                    <a:pt x="8" y="4"/>
                  </a:cubicBezTo>
                  <a:cubicBezTo>
                    <a:pt x="7" y="4"/>
                    <a:pt x="6" y="3"/>
                    <a:pt x="5" y="3"/>
                  </a:cubicBezTo>
                  <a:cubicBezTo>
                    <a:pt x="4" y="4"/>
                    <a:pt x="5" y="5"/>
                    <a:pt x="6" y="5"/>
                  </a:cubicBezTo>
                  <a:cubicBezTo>
                    <a:pt x="3" y="6"/>
                    <a:pt x="2" y="8"/>
                    <a:pt x="0" y="10"/>
                  </a:cubicBezTo>
                </a:path>
              </a:pathLst>
            </a:custGeom>
            <a:grp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07" name="Freeform 1761"/>
            <p:cNvSpPr>
              <a:spLocks/>
            </p:cNvSpPr>
            <p:nvPr/>
          </p:nvSpPr>
          <p:spPr bwMode="auto">
            <a:xfrm>
              <a:off x="4041295" y="2325599"/>
              <a:ext cx="105197" cy="26350"/>
            </a:xfrm>
            <a:custGeom>
              <a:avLst/>
              <a:gdLst/>
              <a:ahLst/>
              <a:cxnLst>
                <a:cxn ang="0">
                  <a:pos x="0" y="1"/>
                </a:cxn>
                <a:cxn ang="0">
                  <a:pos x="3" y="1"/>
                </a:cxn>
                <a:cxn ang="0">
                  <a:pos x="0" y="1"/>
                </a:cxn>
              </a:cxnLst>
              <a:rect l="0" t="0" r="r" b="b"/>
              <a:pathLst>
                <a:path w="4" h="1">
                  <a:moveTo>
                    <a:pt x="0" y="1"/>
                  </a:moveTo>
                  <a:cubicBezTo>
                    <a:pt x="1" y="1"/>
                    <a:pt x="2" y="0"/>
                    <a:pt x="3" y="1"/>
                  </a:cubicBezTo>
                  <a:cubicBezTo>
                    <a:pt x="4" y="0"/>
                    <a:pt x="1" y="0"/>
                    <a:pt x="0" y="1"/>
                  </a:cubicBezTo>
                </a:path>
              </a:pathLst>
            </a:custGeom>
            <a:grp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09" name="Freeform 1763"/>
            <p:cNvSpPr>
              <a:spLocks/>
            </p:cNvSpPr>
            <p:nvPr/>
          </p:nvSpPr>
          <p:spPr bwMode="auto">
            <a:xfrm>
              <a:off x="4396337" y="2154321"/>
              <a:ext cx="26299" cy="39529"/>
            </a:xfrm>
            <a:custGeom>
              <a:avLst/>
              <a:gdLst/>
              <a:ahLst/>
              <a:cxnLst>
                <a:cxn ang="0">
                  <a:pos x="0" y="2"/>
                </a:cxn>
                <a:cxn ang="0">
                  <a:pos x="1" y="0"/>
                </a:cxn>
                <a:cxn ang="0">
                  <a:pos x="0" y="2"/>
                </a:cxn>
              </a:cxnLst>
              <a:rect l="0" t="0" r="r" b="b"/>
              <a:pathLst>
                <a:path w="1" h="2">
                  <a:moveTo>
                    <a:pt x="0" y="2"/>
                  </a:moveTo>
                  <a:cubicBezTo>
                    <a:pt x="1" y="1"/>
                    <a:pt x="1" y="1"/>
                    <a:pt x="1" y="0"/>
                  </a:cubicBezTo>
                  <a:cubicBezTo>
                    <a:pt x="0" y="1"/>
                    <a:pt x="0" y="1"/>
                    <a:pt x="0" y="2"/>
                  </a:cubicBezTo>
                </a:path>
              </a:pathLst>
            </a:custGeom>
            <a:grp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10" name="Freeform 1764"/>
            <p:cNvSpPr>
              <a:spLocks/>
            </p:cNvSpPr>
            <p:nvPr/>
          </p:nvSpPr>
          <p:spPr bwMode="auto">
            <a:xfrm>
              <a:off x="4554132" y="2154321"/>
              <a:ext cx="39453" cy="26350"/>
            </a:xfrm>
            <a:custGeom>
              <a:avLst/>
              <a:gdLst/>
              <a:ahLst/>
              <a:cxnLst>
                <a:cxn ang="0">
                  <a:pos x="1" y="0"/>
                </a:cxn>
                <a:cxn ang="0">
                  <a:pos x="0" y="1"/>
                </a:cxn>
                <a:cxn ang="0">
                  <a:pos x="1" y="0"/>
                </a:cxn>
              </a:cxnLst>
              <a:rect l="0" t="0" r="r" b="b"/>
              <a:pathLst>
                <a:path w="2" h="1">
                  <a:moveTo>
                    <a:pt x="1" y="0"/>
                  </a:moveTo>
                  <a:cubicBezTo>
                    <a:pt x="1" y="0"/>
                    <a:pt x="1" y="1"/>
                    <a:pt x="0" y="1"/>
                  </a:cubicBezTo>
                  <a:cubicBezTo>
                    <a:pt x="1" y="1"/>
                    <a:pt x="2" y="1"/>
                    <a:pt x="1" y="0"/>
                  </a:cubicBezTo>
                </a:path>
              </a:pathLst>
            </a:custGeom>
            <a:grp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11" name="Freeform 1765"/>
            <p:cNvSpPr>
              <a:spLocks/>
            </p:cNvSpPr>
            <p:nvPr/>
          </p:nvSpPr>
          <p:spPr bwMode="auto">
            <a:xfrm>
              <a:off x="4619876" y="2154321"/>
              <a:ext cx="13154" cy="26350"/>
            </a:xfrm>
            <a:custGeom>
              <a:avLst/>
              <a:gdLst/>
              <a:ahLst/>
              <a:cxnLst>
                <a:cxn ang="0">
                  <a:pos x="0" y="1"/>
                </a:cxn>
                <a:cxn ang="0">
                  <a:pos x="0" y="0"/>
                </a:cxn>
                <a:cxn ang="0">
                  <a:pos x="0" y="1"/>
                </a:cxn>
              </a:cxnLst>
              <a:rect l="0" t="0" r="r" b="b"/>
              <a:pathLst>
                <a:path h="1">
                  <a:moveTo>
                    <a:pt x="0" y="1"/>
                  </a:moveTo>
                  <a:cubicBezTo>
                    <a:pt x="0" y="1"/>
                    <a:pt x="0" y="0"/>
                    <a:pt x="0" y="0"/>
                  </a:cubicBezTo>
                  <a:cubicBezTo>
                    <a:pt x="0" y="0"/>
                    <a:pt x="0" y="1"/>
                    <a:pt x="0" y="1"/>
                  </a:cubicBezTo>
                </a:path>
              </a:pathLst>
            </a:custGeom>
            <a:grp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16" name="Freeform 1768"/>
            <p:cNvSpPr>
              <a:spLocks/>
            </p:cNvSpPr>
            <p:nvPr/>
          </p:nvSpPr>
          <p:spPr bwMode="auto">
            <a:xfrm>
              <a:off x="1270785" y="1382997"/>
              <a:ext cx="3549901" cy="1175262"/>
            </a:xfrm>
            <a:custGeom>
              <a:avLst/>
              <a:gdLst>
                <a:gd name="connsiteX0" fmla="*/ 0 w 9980"/>
                <a:gd name="connsiteY0" fmla="*/ 4166 h 9969"/>
                <a:gd name="connsiteX1" fmla="*/ 41 w 9980"/>
                <a:gd name="connsiteY1" fmla="*/ 4110 h 9969"/>
                <a:gd name="connsiteX2" fmla="*/ 41 w 9980"/>
                <a:gd name="connsiteY2" fmla="*/ 3997 h 9969"/>
                <a:gd name="connsiteX3" fmla="*/ 82 w 9980"/>
                <a:gd name="connsiteY3" fmla="*/ 3969 h 9969"/>
                <a:gd name="connsiteX4" fmla="*/ 164 w 9980"/>
                <a:gd name="connsiteY4" fmla="*/ 3884 h 9969"/>
                <a:gd name="connsiteX5" fmla="*/ 164 w 9980"/>
                <a:gd name="connsiteY5" fmla="*/ 3856 h 9969"/>
                <a:gd name="connsiteX6" fmla="*/ 225 w 9980"/>
                <a:gd name="connsiteY6" fmla="*/ 3856 h 9969"/>
                <a:gd name="connsiteX7" fmla="*/ 286 w 9980"/>
                <a:gd name="connsiteY7" fmla="*/ 3800 h 9969"/>
                <a:gd name="connsiteX8" fmla="*/ 327 w 9980"/>
                <a:gd name="connsiteY8" fmla="*/ 3884 h 9969"/>
                <a:gd name="connsiteX9" fmla="*/ 409 w 9980"/>
                <a:gd name="connsiteY9" fmla="*/ 3884 h 9969"/>
                <a:gd name="connsiteX10" fmla="*/ 470 w 9980"/>
                <a:gd name="connsiteY10" fmla="*/ 3744 h 9969"/>
                <a:gd name="connsiteX11" fmla="*/ 532 w 9980"/>
                <a:gd name="connsiteY11" fmla="*/ 3687 h 9969"/>
                <a:gd name="connsiteX12" fmla="*/ 654 w 9980"/>
                <a:gd name="connsiteY12" fmla="*/ 3687 h 9969"/>
                <a:gd name="connsiteX13" fmla="*/ 716 w 9980"/>
                <a:gd name="connsiteY13" fmla="*/ 3659 h 9969"/>
                <a:gd name="connsiteX14" fmla="*/ 757 w 9980"/>
                <a:gd name="connsiteY14" fmla="*/ 3575 h 9969"/>
                <a:gd name="connsiteX15" fmla="*/ 941 w 9980"/>
                <a:gd name="connsiteY15" fmla="*/ 3434 h 9969"/>
                <a:gd name="connsiteX16" fmla="*/ 1002 w 9980"/>
                <a:gd name="connsiteY16" fmla="*/ 3377 h 9969"/>
                <a:gd name="connsiteX17" fmla="*/ 1002 w 9980"/>
                <a:gd name="connsiteY17" fmla="*/ 3321 h 9969"/>
                <a:gd name="connsiteX18" fmla="*/ 961 w 9980"/>
                <a:gd name="connsiteY18" fmla="*/ 3208 h 9969"/>
                <a:gd name="connsiteX19" fmla="*/ 1022 w 9980"/>
                <a:gd name="connsiteY19" fmla="*/ 3124 h 9969"/>
                <a:gd name="connsiteX20" fmla="*/ 982 w 9980"/>
                <a:gd name="connsiteY20" fmla="*/ 3096 h 9969"/>
                <a:gd name="connsiteX21" fmla="*/ 1043 w 9980"/>
                <a:gd name="connsiteY21" fmla="*/ 3068 h 9969"/>
                <a:gd name="connsiteX22" fmla="*/ 1002 w 9980"/>
                <a:gd name="connsiteY22" fmla="*/ 2983 h 9969"/>
                <a:gd name="connsiteX23" fmla="*/ 941 w 9980"/>
                <a:gd name="connsiteY23" fmla="*/ 2842 h 9969"/>
                <a:gd name="connsiteX24" fmla="*/ 879 w 9980"/>
                <a:gd name="connsiteY24" fmla="*/ 2701 h 9969"/>
                <a:gd name="connsiteX25" fmla="*/ 859 w 9980"/>
                <a:gd name="connsiteY25" fmla="*/ 2561 h 9969"/>
                <a:gd name="connsiteX26" fmla="*/ 757 w 9980"/>
                <a:gd name="connsiteY26" fmla="*/ 2504 h 9969"/>
                <a:gd name="connsiteX27" fmla="*/ 859 w 9980"/>
                <a:gd name="connsiteY27" fmla="*/ 2476 h 9969"/>
                <a:gd name="connsiteX28" fmla="*/ 1002 w 9980"/>
                <a:gd name="connsiteY28" fmla="*/ 2420 h 9969"/>
                <a:gd name="connsiteX29" fmla="*/ 1084 w 9980"/>
                <a:gd name="connsiteY29" fmla="*/ 2448 h 9969"/>
                <a:gd name="connsiteX30" fmla="*/ 1166 w 9980"/>
                <a:gd name="connsiteY30" fmla="*/ 2448 h 9969"/>
                <a:gd name="connsiteX31" fmla="*/ 1207 w 9980"/>
                <a:gd name="connsiteY31" fmla="*/ 2392 h 9969"/>
                <a:gd name="connsiteX32" fmla="*/ 1125 w 9980"/>
                <a:gd name="connsiteY32" fmla="*/ 2335 h 9969"/>
                <a:gd name="connsiteX33" fmla="*/ 1125 w 9980"/>
                <a:gd name="connsiteY33" fmla="*/ 2223 h 9969"/>
                <a:gd name="connsiteX34" fmla="*/ 1125 w 9980"/>
                <a:gd name="connsiteY34" fmla="*/ 2054 h 9969"/>
                <a:gd name="connsiteX35" fmla="*/ 1125 w 9980"/>
                <a:gd name="connsiteY35" fmla="*/ 1913 h 9969"/>
                <a:gd name="connsiteX36" fmla="*/ 1186 w 9980"/>
                <a:gd name="connsiteY36" fmla="*/ 1856 h 9969"/>
                <a:gd name="connsiteX37" fmla="*/ 1268 w 9980"/>
                <a:gd name="connsiteY37" fmla="*/ 1913 h 9969"/>
                <a:gd name="connsiteX38" fmla="*/ 1411 w 9980"/>
                <a:gd name="connsiteY38" fmla="*/ 1913 h 9969"/>
                <a:gd name="connsiteX39" fmla="*/ 1472 w 9980"/>
                <a:gd name="connsiteY39" fmla="*/ 1941 h 9969"/>
                <a:gd name="connsiteX40" fmla="*/ 1554 w 9980"/>
                <a:gd name="connsiteY40" fmla="*/ 1884 h 9969"/>
                <a:gd name="connsiteX41" fmla="*/ 1493 w 9980"/>
                <a:gd name="connsiteY41" fmla="*/ 1631 h 9969"/>
                <a:gd name="connsiteX42" fmla="*/ 1493 w 9980"/>
                <a:gd name="connsiteY42" fmla="*/ 1490 h 9969"/>
                <a:gd name="connsiteX43" fmla="*/ 1575 w 9980"/>
                <a:gd name="connsiteY43" fmla="*/ 1490 h 9969"/>
                <a:gd name="connsiteX44" fmla="*/ 1616 w 9980"/>
                <a:gd name="connsiteY44" fmla="*/ 1321 h 9969"/>
                <a:gd name="connsiteX45" fmla="*/ 1656 w 9980"/>
                <a:gd name="connsiteY45" fmla="*/ 1293 h 9969"/>
                <a:gd name="connsiteX46" fmla="*/ 1779 w 9980"/>
                <a:gd name="connsiteY46" fmla="*/ 1265 h 9969"/>
                <a:gd name="connsiteX47" fmla="*/ 1800 w 9980"/>
                <a:gd name="connsiteY47" fmla="*/ 1321 h 9969"/>
                <a:gd name="connsiteX48" fmla="*/ 1840 w 9980"/>
                <a:gd name="connsiteY48" fmla="*/ 1377 h 9969"/>
                <a:gd name="connsiteX49" fmla="*/ 1861 w 9980"/>
                <a:gd name="connsiteY49" fmla="*/ 1434 h 9969"/>
                <a:gd name="connsiteX50" fmla="*/ 1963 w 9980"/>
                <a:gd name="connsiteY50" fmla="*/ 1518 h 9969"/>
                <a:gd name="connsiteX51" fmla="*/ 2127 w 9980"/>
                <a:gd name="connsiteY51" fmla="*/ 1603 h 9969"/>
                <a:gd name="connsiteX52" fmla="*/ 2249 w 9980"/>
                <a:gd name="connsiteY52" fmla="*/ 1631 h 9969"/>
                <a:gd name="connsiteX53" fmla="*/ 2331 w 9980"/>
                <a:gd name="connsiteY53" fmla="*/ 1715 h 9969"/>
                <a:gd name="connsiteX54" fmla="*/ 2413 w 9980"/>
                <a:gd name="connsiteY54" fmla="*/ 1856 h 9969"/>
                <a:gd name="connsiteX55" fmla="*/ 2515 w 9980"/>
                <a:gd name="connsiteY55" fmla="*/ 1969 h 9969"/>
                <a:gd name="connsiteX56" fmla="*/ 2556 w 9980"/>
                <a:gd name="connsiteY56" fmla="*/ 2054 h 9969"/>
                <a:gd name="connsiteX57" fmla="*/ 2577 w 9980"/>
                <a:gd name="connsiteY57" fmla="*/ 2223 h 9969"/>
                <a:gd name="connsiteX58" fmla="*/ 2597 w 9980"/>
                <a:gd name="connsiteY58" fmla="*/ 2363 h 9969"/>
                <a:gd name="connsiteX59" fmla="*/ 2679 w 9980"/>
                <a:gd name="connsiteY59" fmla="*/ 2448 h 9969"/>
                <a:gd name="connsiteX60" fmla="*/ 2802 w 9980"/>
                <a:gd name="connsiteY60" fmla="*/ 2476 h 9969"/>
                <a:gd name="connsiteX61" fmla="*/ 2924 w 9980"/>
                <a:gd name="connsiteY61" fmla="*/ 2504 h 9969"/>
                <a:gd name="connsiteX62" fmla="*/ 3047 w 9980"/>
                <a:gd name="connsiteY62" fmla="*/ 2504 h 9969"/>
                <a:gd name="connsiteX63" fmla="*/ 3231 w 9980"/>
                <a:gd name="connsiteY63" fmla="*/ 2589 h 9969"/>
                <a:gd name="connsiteX64" fmla="*/ 3292 w 9980"/>
                <a:gd name="connsiteY64" fmla="*/ 2617 h 9969"/>
                <a:gd name="connsiteX65" fmla="*/ 3395 w 9980"/>
                <a:gd name="connsiteY65" fmla="*/ 2701 h 9969"/>
                <a:gd name="connsiteX66" fmla="*/ 3476 w 9980"/>
                <a:gd name="connsiteY66" fmla="*/ 2701 h 9969"/>
                <a:gd name="connsiteX67" fmla="*/ 3517 w 9980"/>
                <a:gd name="connsiteY67" fmla="*/ 2786 h 9969"/>
                <a:gd name="connsiteX68" fmla="*/ 3599 w 9980"/>
                <a:gd name="connsiteY68" fmla="*/ 2870 h 9969"/>
                <a:gd name="connsiteX69" fmla="*/ 3681 w 9980"/>
                <a:gd name="connsiteY69" fmla="*/ 3011 h 9969"/>
                <a:gd name="connsiteX70" fmla="*/ 3783 w 9980"/>
                <a:gd name="connsiteY70" fmla="*/ 3096 h 9969"/>
                <a:gd name="connsiteX71" fmla="*/ 3824 w 9980"/>
                <a:gd name="connsiteY71" fmla="*/ 3180 h 9969"/>
                <a:gd name="connsiteX72" fmla="*/ 3947 w 9980"/>
                <a:gd name="connsiteY72" fmla="*/ 3152 h 9969"/>
                <a:gd name="connsiteX73" fmla="*/ 4213 w 9980"/>
                <a:gd name="connsiteY73" fmla="*/ 3208 h 9969"/>
                <a:gd name="connsiteX74" fmla="*/ 4356 w 9980"/>
                <a:gd name="connsiteY74" fmla="*/ 3208 h 9969"/>
                <a:gd name="connsiteX75" fmla="*/ 4479 w 9980"/>
                <a:gd name="connsiteY75" fmla="*/ 3180 h 9969"/>
                <a:gd name="connsiteX76" fmla="*/ 4622 w 9980"/>
                <a:gd name="connsiteY76" fmla="*/ 3208 h 9969"/>
                <a:gd name="connsiteX77" fmla="*/ 4765 w 9980"/>
                <a:gd name="connsiteY77" fmla="*/ 3237 h 9969"/>
                <a:gd name="connsiteX78" fmla="*/ 4847 w 9980"/>
                <a:gd name="connsiteY78" fmla="*/ 3321 h 9969"/>
                <a:gd name="connsiteX79" fmla="*/ 5010 w 9980"/>
                <a:gd name="connsiteY79" fmla="*/ 3377 h 9969"/>
                <a:gd name="connsiteX80" fmla="*/ 5276 w 9980"/>
                <a:gd name="connsiteY80" fmla="*/ 3434 h 9969"/>
                <a:gd name="connsiteX81" fmla="*/ 5337 w 9980"/>
                <a:gd name="connsiteY81" fmla="*/ 3490 h 9969"/>
                <a:gd name="connsiteX82" fmla="*/ 5440 w 9980"/>
                <a:gd name="connsiteY82" fmla="*/ 3518 h 9969"/>
                <a:gd name="connsiteX83" fmla="*/ 5644 w 9980"/>
                <a:gd name="connsiteY83" fmla="*/ 3321 h 9969"/>
                <a:gd name="connsiteX84" fmla="*/ 5767 w 9980"/>
                <a:gd name="connsiteY84" fmla="*/ 3293 h 9969"/>
                <a:gd name="connsiteX85" fmla="*/ 5930 w 9980"/>
                <a:gd name="connsiteY85" fmla="*/ 3265 h 9969"/>
                <a:gd name="connsiteX86" fmla="*/ 6155 w 9980"/>
                <a:gd name="connsiteY86" fmla="*/ 3237 h 9969"/>
                <a:gd name="connsiteX87" fmla="*/ 6278 w 9980"/>
                <a:gd name="connsiteY87" fmla="*/ 3152 h 9969"/>
                <a:gd name="connsiteX88" fmla="*/ 6319 w 9980"/>
                <a:gd name="connsiteY88" fmla="*/ 3011 h 9969"/>
                <a:gd name="connsiteX89" fmla="*/ 6380 w 9980"/>
                <a:gd name="connsiteY89" fmla="*/ 2955 h 9969"/>
                <a:gd name="connsiteX90" fmla="*/ 6421 w 9980"/>
                <a:gd name="connsiteY90" fmla="*/ 2899 h 9969"/>
                <a:gd name="connsiteX91" fmla="*/ 6442 w 9980"/>
                <a:gd name="connsiteY91" fmla="*/ 2899 h 9969"/>
                <a:gd name="connsiteX92" fmla="*/ 6278 w 9980"/>
                <a:gd name="connsiteY92" fmla="*/ 2701 h 9969"/>
                <a:gd name="connsiteX93" fmla="*/ 6278 w 9980"/>
                <a:gd name="connsiteY93" fmla="*/ 2589 h 9969"/>
                <a:gd name="connsiteX94" fmla="*/ 6319 w 9980"/>
                <a:gd name="connsiteY94" fmla="*/ 2476 h 9969"/>
                <a:gd name="connsiteX95" fmla="*/ 6564 w 9980"/>
                <a:gd name="connsiteY95" fmla="*/ 2561 h 9969"/>
                <a:gd name="connsiteX96" fmla="*/ 6646 w 9980"/>
                <a:gd name="connsiteY96" fmla="*/ 2561 h 9969"/>
                <a:gd name="connsiteX97" fmla="*/ 6708 w 9980"/>
                <a:gd name="connsiteY97" fmla="*/ 2476 h 9969"/>
                <a:gd name="connsiteX98" fmla="*/ 6728 w 9980"/>
                <a:gd name="connsiteY98" fmla="*/ 2392 h 9969"/>
                <a:gd name="connsiteX99" fmla="*/ 6810 w 9980"/>
                <a:gd name="connsiteY99" fmla="*/ 2392 h 9969"/>
                <a:gd name="connsiteX100" fmla="*/ 6973 w 9980"/>
                <a:gd name="connsiteY100" fmla="*/ 2279 h 9969"/>
                <a:gd name="connsiteX101" fmla="*/ 6953 w 9980"/>
                <a:gd name="connsiteY101" fmla="*/ 2166 h 9969"/>
                <a:gd name="connsiteX102" fmla="*/ 7035 w 9980"/>
                <a:gd name="connsiteY102" fmla="*/ 2082 h 9969"/>
                <a:gd name="connsiteX103" fmla="*/ 7096 w 9980"/>
                <a:gd name="connsiteY103" fmla="*/ 2054 h 9969"/>
                <a:gd name="connsiteX104" fmla="*/ 7157 w 9980"/>
                <a:gd name="connsiteY104" fmla="*/ 2025 h 9969"/>
                <a:gd name="connsiteX105" fmla="*/ 7219 w 9980"/>
                <a:gd name="connsiteY105" fmla="*/ 1997 h 9969"/>
                <a:gd name="connsiteX106" fmla="*/ 7260 w 9980"/>
                <a:gd name="connsiteY106" fmla="*/ 1997 h 9969"/>
                <a:gd name="connsiteX107" fmla="*/ 7321 w 9980"/>
                <a:gd name="connsiteY107" fmla="*/ 1969 h 9969"/>
                <a:gd name="connsiteX108" fmla="*/ 7362 w 9980"/>
                <a:gd name="connsiteY108" fmla="*/ 1997 h 9969"/>
                <a:gd name="connsiteX109" fmla="*/ 7444 w 9980"/>
                <a:gd name="connsiteY109" fmla="*/ 2025 h 9969"/>
                <a:gd name="connsiteX110" fmla="*/ 7423 w 9980"/>
                <a:gd name="connsiteY110" fmla="*/ 1856 h 9969"/>
                <a:gd name="connsiteX111" fmla="*/ 6973 w 9980"/>
                <a:gd name="connsiteY111" fmla="*/ 1659 h 9969"/>
                <a:gd name="connsiteX112" fmla="*/ 6810 w 9980"/>
                <a:gd name="connsiteY112" fmla="*/ 1659 h 9969"/>
                <a:gd name="connsiteX113" fmla="*/ 6728 w 9980"/>
                <a:gd name="connsiteY113" fmla="*/ 1659 h 9969"/>
                <a:gd name="connsiteX114" fmla="*/ 6667 w 9980"/>
                <a:gd name="connsiteY114" fmla="*/ 1687 h 9969"/>
                <a:gd name="connsiteX115" fmla="*/ 6585 w 9980"/>
                <a:gd name="connsiteY115" fmla="*/ 1575 h 9969"/>
                <a:gd name="connsiteX116" fmla="*/ 6605 w 9980"/>
                <a:gd name="connsiteY116" fmla="*/ 1518 h 9969"/>
                <a:gd name="connsiteX117" fmla="*/ 6585 w 9980"/>
                <a:gd name="connsiteY117" fmla="*/ 1406 h 9969"/>
                <a:gd name="connsiteX118" fmla="*/ 6585 w 9980"/>
                <a:gd name="connsiteY118" fmla="*/ 1068 h 9969"/>
                <a:gd name="connsiteX119" fmla="*/ 6769 w 9980"/>
                <a:gd name="connsiteY119" fmla="*/ 1152 h 9969"/>
                <a:gd name="connsiteX120" fmla="*/ 6871 w 9980"/>
                <a:gd name="connsiteY120" fmla="*/ 1068 h 9969"/>
                <a:gd name="connsiteX121" fmla="*/ 6973 w 9980"/>
                <a:gd name="connsiteY121" fmla="*/ 983 h 9969"/>
                <a:gd name="connsiteX122" fmla="*/ 6933 w 9980"/>
                <a:gd name="connsiteY122" fmla="*/ 927 h 9969"/>
                <a:gd name="connsiteX123" fmla="*/ 6912 w 9980"/>
                <a:gd name="connsiteY123" fmla="*/ 870 h 9969"/>
                <a:gd name="connsiteX124" fmla="*/ 6912 w 9980"/>
                <a:gd name="connsiteY124" fmla="*/ 786 h 9969"/>
                <a:gd name="connsiteX125" fmla="*/ 6912 w 9980"/>
                <a:gd name="connsiteY125" fmla="*/ 730 h 9969"/>
                <a:gd name="connsiteX126" fmla="*/ 6912 w 9980"/>
                <a:gd name="connsiteY126" fmla="*/ 673 h 9969"/>
                <a:gd name="connsiteX127" fmla="*/ 6933 w 9980"/>
                <a:gd name="connsiteY127" fmla="*/ 476 h 9969"/>
                <a:gd name="connsiteX128" fmla="*/ 6892 w 9980"/>
                <a:gd name="connsiteY128" fmla="*/ 335 h 9969"/>
                <a:gd name="connsiteX129" fmla="*/ 6810 w 9980"/>
                <a:gd name="connsiteY129" fmla="*/ 279 h 9969"/>
                <a:gd name="connsiteX130" fmla="*/ 6728 w 9980"/>
                <a:gd name="connsiteY130" fmla="*/ 223 h 9969"/>
                <a:gd name="connsiteX131" fmla="*/ 6830 w 9980"/>
                <a:gd name="connsiteY131" fmla="*/ 82 h 9969"/>
                <a:gd name="connsiteX132" fmla="*/ 7055 w 9980"/>
                <a:gd name="connsiteY132" fmla="*/ 25 h 9969"/>
                <a:gd name="connsiteX133" fmla="*/ 7260 w 9980"/>
                <a:gd name="connsiteY133" fmla="*/ 25 h 9969"/>
                <a:gd name="connsiteX134" fmla="*/ 7362 w 9980"/>
                <a:gd name="connsiteY134" fmla="*/ 54 h 9969"/>
                <a:gd name="connsiteX135" fmla="*/ 7485 w 9980"/>
                <a:gd name="connsiteY135" fmla="*/ 138 h 9969"/>
                <a:gd name="connsiteX136" fmla="*/ 7648 w 9980"/>
                <a:gd name="connsiteY136" fmla="*/ 166 h 9969"/>
                <a:gd name="connsiteX137" fmla="*/ 7730 w 9980"/>
                <a:gd name="connsiteY137" fmla="*/ 223 h 9969"/>
                <a:gd name="connsiteX138" fmla="*/ 7751 w 9980"/>
                <a:gd name="connsiteY138" fmla="*/ 251 h 9969"/>
                <a:gd name="connsiteX139" fmla="*/ 7812 w 9980"/>
                <a:gd name="connsiteY139" fmla="*/ 307 h 9969"/>
                <a:gd name="connsiteX140" fmla="*/ 7914 w 9980"/>
                <a:gd name="connsiteY140" fmla="*/ 420 h 9969"/>
                <a:gd name="connsiteX141" fmla="*/ 7975 w 9980"/>
                <a:gd name="connsiteY141" fmla="*/ 532 h 9969"/>
                <a:gd name="connsiteX142" fmla="*/ 8057 w 9980"/>
                <a:gd name="connsiteY142" fmla="*/ 589 h 9969"/>
                <a:gd name="connsiteX143" fmla="*/ 8139 w 9980"/>
                <a:gd name="connsiteY143" fmla="*/ 701 h 9969"/>
                <a:gd name="connsiteX144" fmla="*/ 8241 w 9980"/>
                <a:gd name="connsiteY144" fmla="*/ 814 h 9969"/>
                <a:gd name="connsiteX145" fmla="*/ 8303 w 9980"/>
                <a:gd name="connsiteY145" fmla="*/ 927 h 9969"/>
                <a:gd name="connsiteX146" fmla="*/ 8364 w 9980"/>
                <a:gd name="connsiteY146" fmla="*/ 1011 h 9969"/>
                <a:gd name="connsiteX147" fmla="*/ 8548 w 9980"/>
                <a:gd name="connsiteY147" fmla="*/ 1152 h 9969"/>
                <a:gd name="connsiteX148" fmla="*/ 8650 w 9980"/>
                <a:gd name="connsiteY148" fmla="*/ 1152 h 9969"/>
                <a:gd name="connsiteX149" fmla="*/ 8773 w 9980"/>
                <a:gd name="connsiteY149" fmla="*/ 1208 h 9969"/>
                <a:gd name="connsiteX150" fmla="*/ 8834 w 9980"/>
                <a:gd name="connsiteY150" fmla="*/ 1237 h 9969"/>
                <a:gd name="connsiteX151" fmla="*/ 8937 w 9980"/>
                <a:gd name="connsiteY151" fmla="*/ 1321 h 9969"/>
                <a:gd name="connsiteX152" fmla="*/ 9059 w 9980"/>
                <a:gd name="connsiteY152" fmla="*/ 1349 h 9969"/>
                <a:gd name="connsiteX153" fmla="*/ 9080 w 9980"/>
                <a:gd name="connsiteY153" fmla="*/ 1434 h 9969"/>
                <a:gd name="connsiteX154" fmla="*/ 9121 w 9980"/>
                <a:gd name="connsiteY154" fmla="*/ 1462 h 9969"/>
                <a:gd name="connsiteX155" fmla="*/ 9162 w 9980"/>
                <a:gd name="connsiteY155" fmla="*/ 1575 h 9969"/>
                <a:gd name="connsiteX156" fmla="*/ 9284 w 9980"/>
                <a:gd name="connsiteY156" fmla="*/ 1715 h 9969"/>
                <a:gd name="connsiteX157" fmla="*/ 9346 w 9980"/>
                <a:gd name="connsiteY157" fmla="*/ 1687 h 9969"/>
                <a:gd name="connsiteX158" fmla="*/ 9407 w 9980"/>
                <a:gd name="connsiteY158" fmla="*/ 1715 h 9969"/>
                <a:gd name="connsiteX159" fmla="*/ 9530 w 9980"/>
                <a:gd name="connsiteY159" fmla="*/ 1659 h 9969"/>
                <a:gd name="connsiteX160" fmla="*/ 9611 w 9980"/>
                <a:gd name="connsiteY160" fmla="*/ 1575 h 9969"/>
                <a:gd name="connsiteX161" fmla="*/ 9652 w 9980"/>
                <a:gd name="connsiteY161" fmla="*/ 1575 h 9969"/>
                <a:gd name="connsiteX162" fmla="*/ 9673 w 9980"/>
                <a:gd name="connsiteY162" fmla="*/ 1546 h 9969"/>
                <a:gd name="connsiteX163" fmla="*/ 9755 w 9980"/>
                <a:gd name="connsiteY163" fmla="*/ 1490 h 9969"/>
                <a:gd name="connsiteX164" fmla="*/ 9836 w 9980"/>
                <a:gd name="connsiteY164" fmla="*/ 1546 h 9969"/>
                <a:gd name="connsiteX165" fmla="*/ 9857 w 9980"/>
                <a:gd name="connsiteY165" fmla="*/ 1631 h 9969"/>
                <a:gd name="connsiteX166" fmla="*/ 9918 w 9980"/>
                <a:gd name="connsiteY166" fmla="*/ 1772 h 9969"/>
                <a:gd name="connsiteX167" fmla="*/ 9877 w 9980"/>
                <a:gd name="connsiteY167" fmla="*/ 1800 h 9969"/>
                <a:gd name="connsiteX168" fmla="*/ 9898 w 9980"/>
                <a:gd name="connsiteY168" fmla="*/ 1856 h 9969"/>
                <a:gd name="connsiteX169" fmla="*/ 9898 w 9980"/>
                <a:gd name="connsiteY169" fmla="*/ 1913 h 9969"/>
                <a:gd name="connsiteX170" fmla="*/ 9939 w 9980"/>
                <a:gd name="connsiteY170" fmla="*/ 2025 h 9969"/>
                <a:gd name="connsiteX171" fmla="*/ 9939 w 9980"/>
                <a:gd name="connsiteY171" fmla="*/ 2166 h 9969"/>
                <a:gd name="connsiteX172" fmla="*/ 9939 w 9980"/>
                <a:gd name="connsiteY172" fmla="*/ 2251 h 9969"/>
                <a:gd name="connsiteX173" fmla="*/ 9980 w 9980"/>
                <a:gd name="connsiteY173" fmla="*/ 2335 h 9969"/>
                <a:gd name="connsiteX174" fmla="*/ 9959 w 9980"/>
                <a:gd name="connsiteY174" fmla="*/ 2420 h 9969"/>
                <a:gd name="connsiteX175" fmla="*/ 9980 w 9980"/>
                <a:gd name="connsiteY175" fmla="*/ 2476 h 9969"/>
                <a:gd name="connsiteX176" fmla="*/ 9816 w 9980"/>
                <a:gd name="connsiteY176" fmla="*/ 2448 h 9969"/>
                <a:gd name="connsiteX177" fmla="*/ 9734 w 9980"/>
                <a:gd name="connsiteY177" fmla="*/ 2420 h 9969"/>
                <a:gd name="connsiteX178" fmla="*/ 9714 w 9980"/>
                <a:gd name="connsiteY178" fmla="*/ 2504 h 9969"/>
                <a:gd name="connsiteX179" fmla="*/ 9652 w 9980"/>
                <a:gd name="connsiteY179" fmla="*/ 2532 h 9969"/>
                <a:gd name="connsiteX180" fmla="*/ 9693 w 9980"/>
                <a:gd name="connsiteY180" fmla="*/ 2617 h 9969"/>
                <a:gd name="connsiteX181" fmla="*/ 9816 w 9980"/>
                <a:gd name="connsiteY181" fmla="*/ 2870 h 9969"/>
                <a:gd name="connsiteX182" fmla="*/ 9898 w 9980"/>
                <a:gd name="connsiteY182" fmla="*/ 3096 h 9969"/>
                <a:gd name="connsiteX183" fmla="*/ 9877 w 9980"/>
                <a:gd name="connsiteY183" fmla="*/ 3152 h 9969"/>
                <a:gd name="connsiteX184" fmla="*/ 9796 w 9980"/>
                <a:gd name="connsiteY184" fmla="*/ 3180 h 9969"/>
                <a:gd name="connsiteX185" fmla="*/ 9898 w 9980"/>
                <a:gd name="connsiteY185" fmla="*/ 3293 h 9969"/>
                <a:gd name="connsiteX186" fmla="*/ 9775 w 9980"/>
                <a:gd name="connsiteY186" fmla="*/ 3152 h 9969"/>
                <a:gd name="connsiteX187" fmla="*/ 9673 w 9980"/>
                <a:gd name="connsiteY187" fmla="*/ 3096 h 9969"/>
                <a:gd name="connsiteX188" fmla="*/ 9714 w 9980"/>
                <a:gd name="connsiteY188" fmla="*/ 3265 h 9969"/>
                <a:gd name="connsiteX189" fmla="*/ 9652 w 9980"/>
                <a:gd name="connsiteY189" fmla="*/ 3293 h 9969"/>
                <a:gd name="connsiteX190" fmla="*/ 9611 w 9980"/>
                <a:gd name="connsiteY190" fmla="*/ 3377 h 9969"/>
                <a:gd name="connsiteX191" fmla="*/ 9468 w 9980"/>
                <a:gd name="connsiteY191" fmla="*/ 3406 h 9969"/>
                <a:gd name="connsiteX192" fmla="*/ 9571 w 9980"/>
                <a:gd name="connsiteY192" fmla="*/ 3546 h 9969"/>
                <a:gd name="connsiteX193" fmla="*/ 9448 w 9980"/>
                <a:gd name="connsiteY193" fmla="*/ 3575 h 9969"/>
                <a:gd name="connsiteX194" fmla="*/ 9366 w 9980"/>
                <a:gd name="connsiteY194" fmla="*/ 3546 h 9969"/>
                <a:gd name="connsiteX195" fmla="*/ 9305 w 9980"/>
                <a:gd name="connsiteY195" fmla="*/ 3462 h 9969"/>
                <a:gd name="connsiteX196" fmla="*/ 9264 w 9980"/>
                <a:gd name="connsiteY196" fmla="*/ 3490 h 9969"/>
                <a:gd name="connsiteX197" fmla="*/ 9243 w 9980"/>
                <a:gd name="connsiteY197" fmla="*/ 3631 h 9969"/>
                <a:gd name="connsiteX198" fmla="*/ 9223 w 9980"/>
                <a:gd name="connsiteY198" fmla="*/ 3715 h 9969"/>
                <a:gd name="connsiteX199" fmla="*/ 9182 w 9980"/>
                <a:gd name="connsiteY199" fmla="*/ 3744 h 9969"/>
                <a:gd name="connsiteX200" fmla="*/ 9162 w 9980"/>
                <a:gd name="connsiteY200" fmla="*/ 3800 h 9969"/>
                <a:gd name="connsiteX201" fmla="*/ 9121 w 9980"/>
                <a:gd name="connsiteY201" fmla="*/ 3800 h 9969"/>
                <a:gd name="connsiteX202" fmla="*/ 9100 w 9980"/>
                <a:gd name="connsiteY202" fmla="*/ 3856 h 9969"/>
                <a:gd name="connsiteX203" fmla="*/ 9018 w 9980"/>
                <a:gd name="connsiteY203" fmla="*/ 3997 h 9969"/>
                <a:gd name="connsiteX204" fmla="*/ 8916 w 9980"/>
                <a:gd name="connsiteY204" fmla="*/ 4025 h 9969"/>
                <a:gd name="connsiteX205" fmla="*/ 8875 w 9980"/>
                <a:gd name="connsiteY205" fmla="*/ 4054 h 9969"/>
                <a:gd name="connsiteX206" fmla="*/ 8834 w 9980"/>
                <a:gd name="connsiteY206" fmla="*/ 4110 h 9969"/>
                <a:gd name="connsiteX207" fmla="*/ 8753 w 9980"/>
                <a:gd name="connsiteY207" fmla="*/ 4166 h 9969"/>
                <a:gd name="connsiteX208" fmla="*/ 8712 w 9980"/>
                <a:gd name="connsiteY208" fmla="*/ 4251 h 9969"/>
                <a:gd name="connsiteX209" fmla="*/ 8691 w 9980"/>
                <a:gd name="connsiteY209" fmla="*/ 4307 h 9969"/>
                <a:gd name="connsiteX210" fmla="*/ 8650 w 9980"/>
                <a:gd name="connsiteY210" fmla="*/ 4307 h 9969"/>
                <a:gd name="connsiteX211" fmla="*/ 8569 w 9980"/>
                <a:gd name="connsiteY211" fmla="*/ 4335 h 9969"/>
                <a:gd name="connsiteX212" fmla="*/ 8630 w 9980"/>
                <a:gd name="connsiteY212" fmla="*/ 4279 h 9969"/>
                <a:gd name="connsiteX213" fmla="*/ 8630 w 9980"/>
                <a:gd name="connsiteY213" fmla="*/ 4223 h 9969"/>
                <a:gd name="connsiteX214" fmla="*/ 8650 w 9980"/>
                <a:gd name="connsiteY214" fmla="*/ 4166 h 9969"/>
                <a:gd name="connsiteX215" fmla="*/ 8528 w 9980"/>
                <a:gd name="connsiteY215" fmla="*/ 4138 h 9969"/>
                <a:gd name="connsiteX216" fmla="*/ 8569 w 9980"/>
                <a:gd name="connsiteY216" fmla="*/ 4110 h 9969"/>
                <a:gd name="connsiteX217" fmla="*/ 8589 w 9980"/>
                <a:gd name="connsiteY217" fmla="*/ 3997 h 9969"/>
                <a:gd name="connsiteX218" fmla="*/ 8609 w 9980"/>
                <a:gd name="connsiteY218" fmla="*/ 3884 h 9969"/>
                <a:gd name="connsiteX219" fmla="*/ 8487 w 9980"/>
                <a:gd name="connsiteY219" fmla="*/ 3687 h 9969"/>
                <a:gd name="connsiteX220" fmla="*/ 8425 w 9980"/>
                <a:gd name="connsiteY220" fmla="*/ 3715 h 9969"/>
                <a:gd name="connsiteX221" fmla="*/ 8364 w 9980"/>
                <a:gd name="connsiteY221" fmla="*/ 3772 h 9969"/>
                <a:gd name="connsiteX222" fmla="*/ 8323 w 9980"/>
                <a:gd name="connsiteY222" fmla="*/ 3913 h 9969"/>
                <a:gd name="connsiteX223" fmla="*/ 8221 w 9980"/>
                <a:gd name="connsiteY223" fmla="*/ 4025 h 9969"/>
                <a:gd name="connsiteX224" fmla="*/ 8160 w 9980"/>
                <a:gd name="connsiteY224" fmla="*/ 4082 h 9969"/>
                <a:gd name="connsiteX225" fmla="*/ 8180 w 9980"/>
                <a:gd name="connsiteY225" fmla="*/ 4166 h 9969"/>
                <a:gd name="connsiteX226" fmla="*/ 8057 w 9980"/>
                <a:gd name="connsiteY226" fmla="*/ 4279 h 9969"/>
                <a:gd name="connsiteX227" fmla="*/ 7955 w 9980"/>
                <a:gd name="connsiteY227" fmla="*/ 4251 h 9969"/>
                <a:gd name="connsiteX228" fmla="*/ 7955 w 9980"/>
                <a:gd name="connsiteY228" fmla="*/ 4420 h 9969"/>
                <a:gd name="connsiteX229" fmla="*/ 8078 w 9980"/>
                <a:gd name="connsiteY229" fmla="*/ 4561 h 9969"/>
                <a:gd name="connsiteX230" fmla="*/ 8139 w 9980"/>
                <a:gd name="connsiteY230" fmla="*/ 4561 h 9969"/>
                <a:gd name="connsiteX231" fmla="*/ 8180 w 9980"/>
                <a:gd name="connsiteY231" fmla="*/ 4589 h 9969"/>
                <a:gd name="connsiteX232" fmla="*/ 8180 w 9980"/>
                <a:gd name="connsiteY232" fmla="*/ 4561 h 9969"/>
                <a:gd name="connsiteX233" fmla="*/ 8303 w 9980"/>
                <a:gd name="connsiteY233" fmla="*/ 4645 h 9969"/>
                <a:gd name="connsiteX234" fmla="*/ 8344 w 9980"/>
                <a:gd name="connsiteY234" fmla="*/ 4814 h 9969"/>
                <a:gd name="connsiteX235" fmla="*/ 8446 w 9980"/>
                <a:gd name="connsiteY235" fmla="*/ 4842 h 9969"/>
                <a:gd name="connsiteX236" fmla="*/ 8487 w 9980"/>
                <a:gd name="connsiteY236" fmla="*/ 4786 h 9969"/>
                <a:gd name="connsiteX237" fmla="*/ 8507 w 9980"/>
                <a:gd name="connsiteY237" fmla="*/ 4701 h 9969"/>
                <a:gd name="connsiteX238" fmla="*/ 8589 w 9980"/>
                <a:gd name="connsiteY238" fmla="*/ 4645 h 9969"/>
                <a:gd name="connsiteX239" fmla="*/ 8691 w 9980"/>
                <a:gd name="connsiteY239" fmla="*/ 4701 h 9969"/>
                <a:gd name="connsiteX240" fmla="*/ 8732 w 9980"/>
                <a:gd name="connsiteY240" fmla="*/ 4730 h 9969"/>
                <a:gd name="connsiteX241" fmla="*/ 8753 w 9980"/>
                <a:gd name="connsiteY241" fmla="*/ 4758 h 9969"/>
                <a:gd name="connsiteX242" fmla="*/ 8855 w 9980"/>
                <a:gd name="connsiteY242" fmla="*/ 4758 h 9969"/>
                <a:gd name="connsiteX243" fmla="*/ 8855 w 9980"/>
                <a:gd name="connsiteY243" fmla="*/ 4730 h 9969"/>
                <a:gd name="connsiteX244" fmla="*/ 8978 w 9980"/>
                <a:gd name="connsiteY244" fmla="*/ 4786 h 9969"/>
                <a:gd name="connsiteX245" fmla="*/ 8957 w 9980"/>
                <a:gd name="connsiteY245" fmla="*/ 4814 h 9969"/>
                <a:gd name="connsiteX246" fmla="*/ 8978 w 9980"/>
                <a:gd name="connsiteY246" fmla="*/ 4899 h 9969"/>
                <a:gd name="connsiteX247" fmla="*/ 8978 w 9980"/>
                <a:gd name="connsiteY247" fmla="*/ 4955 h 9969"/>
                <a:gd name="connsiteX248" fmla="*/ 8937 w 9980"/>
                <a:gd name="connsiteY248" fmla="*/ 4899 h 9969"/>
                <a:gd name="connsiteX249" fmla="*/ 8916 w 9980"/>
                <a:gd name="connsiteY249" fmla="*/ 4927 h 9969"/>
                <a:gd name="connsiteX250" fmla="*/ 8875 w 9980"/>
                <a:gd name="connsiteY250" fmla="*/ 4927 h 9969"/>
                <a:gd name="connsiteX251" fmla="*/ 8834 w 9980"/>
                <a:gd name="connsiteY251" fmla="*/ 4955 h 9969"/>
                <a:gd name="connsiteX252" fmla="*/ 8753 w 9980"/>
                <a:gd name="connsiteY252" fmla="*/ 5011 h 9969"/>
                <a:gd name="connsiteX253" fmla="*/ 8712 w 9980"/>
                <a:gd name="connsiteY253" fmla="*/ 5039 h 9969"/>
                <a:gd name="connsiteX254" fmla="*/ 8753 w 9980"/>
                <a:gd name="connsiteY254" fmla="*/ 5096 h 9969"/>
                <a:gd name="connsiteX255" fmla="*/ 8712 w 9980"/>
                <a:gd name="connsiteY255" fmla="*/ 5096 h 9969"/>
                <a:gd name="connsiteX256" fmla="*/ 8732 w 9980"/>
                <a:gd name="connsiteY256" fmla="*/ 5152 h 9969"/>
                <a:gd name="connsiteX257" fmla="*/ 8691 w 9980"/>
                <a:gd name="connsiteY257" fmla="*/ 5180 h 9969"/>
                <a:gd name="connsiteX258" fmla="*/ 8650 w 9980"/>
                <a:gd name="connsiteY258" fmla="*/ 5124 h 9969"/>
                <a:gd name="connsiteX259" fmla="*/ 8630 w 9980"/>
                <a:gd name="connsiteY259" fmla="*/ 5124 h 9969"/>
                <a:gd name="connsiteX260" fmla="*/ 8671 w 9980"/>
                <a:gd name="connsiteY260" fmla="*/ 5208 h 9969"/>
                <a:gd name="connsiteX261" fmla="*/ 8589 w 9980"/>
                <a:gd name="connsiteY261" fmla="*/ 5321 h 9969"/>
                <a:gd name="connsiteX262" fmla="*/ 8569 w 9980"/>
                <a:gd name="connsiteY262" fmla="*/ 5462 h 9969"/>
                <a:gd name="connsiteX263" fmla="*/ 8589 w 9980"/>
                <a:gd name="connsiteY263" fmla="*/ 5603 h 9969"/>
                <a:gd name="connsiteX264" fmla="*/ 8671 w 9980"/>
                <a:gd name="connsiteY264" fmla="*/ 5631 h 9969"/>
                <a:gd name="connsiteX265" fmla="*/ 8814 w 9980"/>
                <a:gd name="connsiteY265" fmla="*/ 5715 h 9969"/>
                <a:gd name="connsiteX266" fmla="*/ 8875 w 9980"/>
                <a:gd name="connsiteY266" fmla="*/ 5856 h 9969"/>
                <a:gd name="connsiteX267" fmla="*/ 8978 w 9980"/>
                <a:gd name="connsiteY267" fmla="*/ 6054 h 9969"/>
                <a:gd name="connsiteX268" fmla="*/ 9039 w 9980"/>
                <a:gd name="connsiteY268" fmla="*/ 6194 h 9969"/>
                <a:gd name="connsiteX269" fmla="*/ 9141 w 9980"/>
                <a:gd name="connsiteY269" fmla="*/ 6279 h 9969"/>
                <a:gd name="connsiteX270" fmla="*/ 9182 w 9980"/>
                <a:gd name="connsiteY270" fmla="*/ 6335 h 9969"/>
                <a:gd name="connsiteX271" fmla="*/ 9223 w 9980"/>
                <a:gd name="connsiteY271" fmla="*/ 6392 h 9969"/>
                <a:gd name="connsiteX272" fmla="*/ 9305 w 9980"/>
                <a:gd name="connsiteY272" fmla="*/ 6504 h 9969"/>
                <a:gd name="connsiteX273" fmla="*/ 9162 w 9980"/>
                <a:gd name="connsiteY273" fmla="*/ 6448 h 9969"/>
                <a:gd name="connsiteX274" fmla="*/ 9059 w 9980"/>
                <a:gd name="connsiteY274" fmla="*/ 6392 h 9969"/>
                <a:gd name="connsiteX275" fmla="*/ 8957 w 9980"/>
                <a:gd name="connsiteY275" fmla="*/ 6420 h 9969"/>
                <a:gd name="connsiteX276" fmla="*/ 8896 w 9980"/>
                <a:gd name="connsiteY276" fmla="*/ 6363 h 9969"/>
                <a:gd name="connsiteX277" fmla="*/ 8834 w 9980"/>
                <a:gd name="connsiteY277" fmla="*/ 6307 h 9969"/>
                <a:gd name="connsiteX278" fmla="*/ 8855 w 9980"/>
                <a:gd name="connsiteY278" fmla="*/ 6363 h 9969"/>
                <a:gd name="connsiteX279" fmla="*/ 8875 w 9980"/>
                <a:gd name="connsiteY279" fmla="*/ 6363 h 9969"/>
                <a:gd name="connsiteX280" fmla="*/ 8855 w 9980"/>
                <a:gd name="connsiteY280" fmla="*/ 6335 h 9969"/>
                <a:gd name="connsiteX281" fmla="*/ 8896 w 9980"/>
                <a:gd name="connsiteY281" fmla="*/ 6363 h 9969"/>
                <a:gd name="connsiteX282" fmla="*/ 8998 w 9980"/>
                <a:gd name="connsiteY282" fmla="*/ 6420 h 9969"/>
                <a:gd name="connsiteX283" fmla="*/ 9039 w 9980"/>
                <a:gd name="connsiteY283" fmla="*/ 6392 h 9969"/>
                <a:gd name="connsiteX284" fmla="*/ 9080 w 9980"/>
                <a:gd name="connsiteY284" fmla="*/ 6448 h 9969"/>
                <a:gd name="connsiteX285" fmla="*/ 9100 w 9980"/>
                <a:gd name="connsiteY285" fmla="*/ 6476 h 9969"/>
                <a:gd name="connsiteX286" fmla="*/ 9162 w 9980"/>
                <a:gd name="connsiteY286" fmla="*/ 6504 h 9969"/>
                <a:gd name="connsiteX287" fmla="*/ 9284 w 9980"/>
                <a:gd name="connsiteY287" fmla="*/ 6617 h 9969"/>
                <a:gd name="connsiteX288" fmla="*/ 9366 w 9980"/>
                <a:gd name="connsiteY288" fmla="*/ 6730 h 9969"/>
                <a:gd name="connsiteX289" fmla="*/ 9325 w 9980"/>
                <a:gd name="connsiteY289" fmla="*/ 6758 h 9969"/>
                <a:gd name="connsiteX290" fmla="*/ 9264 w 9980"/>
                <a:gd name="connsiteY290" fmla="*/ 6814 h 9969"/>
                <a:gd name="connsiteX291" fmla="*/ 9223 w 9980"/>
                <a:gd name="connsiteY291" fmla="*/ 6870 h 9969"/>
                <a:gd name="connsiteX292" fmla="*/ 9202 w 9980"/>
                <a:gd name="connsiteY292" fmla="*/ 6899 h 9969"/>
                <a:gd name="connsiteX293" fmla="*/ 9141 w 9980"/>
                <a:gd name="connsiteY293" fmla="*/ 6899 h 9969"/>
                <a:gd name="connsiteX294" fmla="*/ 9080 w 9980"/>
                <a:gd name="connsiteY294" fmla="*/ 6955 h 9969"/>
                <a:gd name="connsiteX295" fmla="*/ 9162 w 9980"/>
                <a:gd name="connsiteY295" fmla="*/ 6899 h 9969"/>
                <a:gd name="connsiteX296" fmla="*/ 9223 w 9980"/>
                <a:gd name="connsiteY296" fmla="*/ 6983 h 9969"/>
                <a:gd name="connsiteX297" fmla="*/ 9202 w 9980"/>
                <a:gd name="connsiteY297" fmla="*/ 6983 h 9969"/>
                <a:gd name="connsiteX298" fmla="*/ 9305 w 9980"/>
                <a:gd name="connsiteY298" fmla="*/ 6927 h 9969"/>
                <a:gd name="connsiteX299" fmla="*/ 9366 w 9980"/>
                <a:gd name="connsiteY299" fmla="*/ 7011 h 9969"/>
                <a:gd name="connsiteX300" fmla="*/ 9468 w 9980"/>
                <a:gd name="connsiteY300" fmla="*/ 7039 h 9969"/>
                <a:gd name="connsiteX301" fmla="*/ 9427 w 9980"/>
                <a:gd name="connsiteY301" fmla="*/ 7124 h 9969"/>
                <a:gd name="connsiteX302" fmla="*/ 9407 w 9980"/>
                <a:gd name="connsiteY302" fmla="*/ 7152 h 9969"/>
                <a:gd name="connsiteX303" fmla="*/ 9366 w 9980"/>
                <a:gd name="connsiteY303" fmla="*/ 7180 h 9969"/>
                <a:gd name="connsiteX304" fmla="*/ 9387 w 9980"/>
                <a:gd name="connsiteY304" fmla="*/ 7180 h 9969"/>
                <a:gd name="connsiteX305" fmla="*/ 9448 w 9980"/>
                <a:gd name="connsiteY305" fmla="*/ 7152 h 9969"/>
                <a:gd name="connsiteX306" fmla="*/ 9448 w 9980"/>
                <a:gd name="connsiteY306" fmla="*/ 7124 h 9969"/>
                <a:gd name="connsiteX307" fmla="*/ 9468 w 9980"/>
                <a:gd name="connsiteY307" fmla="*/ 7208 h 9969"/>
                <a:gd name="connsiteX308" fmla="*/ 9468 w 9980"/>
                <a:gd name="connsiteY308" fmla="*/ 7265 h 9969"/>
                <a:gd name="connsiteX309" fmla="*/ 9448 w 9980"/>
                <a:gd name="connsiteY309" fmla="*/ 7208 h 9969"/>
                <a:gd name="connsiteX310" fmla="*/ 9448 w 9980"/>
                <a:gd name="connsiteY310" fmla="*/ 7265 h 9969"/>
                <a:gd name="connsiteX311" fmla="*/ 9427 w 9980"/>
                <a:gd name="connsiteY311" fmla="*/ 7237 h 9969"/>
                <a:gd name="connsiteX312" fmla="*/ 9407 w 9980"/>
                <a:gd name="connsiteY312" fmla="*/ 7237 h 9969"/>
                <a:gd name="connsiteX313" fmla="*/ 9387 w 9980"/>
                <a:gd name="connsiteY313" fmla="*/ 7293 h 9969"/>
                <a:gd name="connsiteX314" fmla="*/ 9448 w 9980"/>
                <a:gd name="connsiteY314" fmla="*/ 7349 h 9969"/>
                <a:gd name="connsiteX315" fmla="*/ 9427 w 9980"/>
                <a:gd name="connsiteY315" fmla="*/ 7349 h 9969"/>
                <a:gd name="connsiteX316" fmla="*/ 9448 w 9980"/>
                <a:gd name="connsiteY316" fmla="*/ 7406 h 9969"/>
                <a:gd name="connsiteX317" fmla="*/ 9366 w 9980"/>
                <a:gd name="connsiteY317" fmla="*/ 7377 h 9969"/>
                <a:gd name="connsiteX318" fmla="*/ 9387 w 9980"/>
                <a:gd name="connsiteY318" fmla="*/ 7406 h 9969"/>
                <a:gd name="connsiteX319" fmla="*/ 9448 w 9980"/>
                <a:gd name="connsiteY319" fmla="*/ 7434 h 9969"/>
                <a:gd name="connsiteX320" fmla="*/ 9468 w 9980"/>
                <a:gd name="connsiteY320" fmla="*/ 7518 h 9969"/>
                <a:gd name="connsiteX321" fmla="*/ 9448 w 9980"/>
                <a:gd name="connsiteY321" fmla="*/ 7575 h 9969"/>
                <a:gd name="connsiteX322" fmla="*/ 9387 w 9980"/>
                <a:gd name="connsiteY322" fmla="*/ 7490 h 9969"/>
                <a:gd name="connsiteX323" fmla="*/ 9366 w 9980"/>
                <a:gd name="connsiteY323" fmla="*/ 7518 h 9969"/>
                <a:gd name="connsiteX324" fmla="*/ 9284 w 9980"/>
                <a:gd name="connsiteY324" fmla="*/ 7575 h 9969"/>
                <a:gd name="connsiteX325" fmla="*/ 9346 w 9980"/>
                <a:gd name="connsiteY325" fmla="*/ 7659 h 9969"/>
                <a:gd name="connsiteX326" fmla="*/ 9346 w 9980"/>
                <a:gd name="connsiteY326" fmla="*/ 7772 h 9969"/>
                <a:gd name="connsiteX327" fmla="*/ 9325 w 9980"/>
                <a:gd name="connsiteY327" fmla="*/ 7828 h 9969"/>
                <a:gd name="connsiteX328" fmla="*/ 9325 w 9980"/>
                <a:gd name="connsiteY328" fmla="*/ 7856 h 9969"/>
                <a:gd name="connsiteX329" fmla="*/ 9284 w 9980"/>
                <a:gd name="connsiteY329" fmla="*/ 7828 h 9969"/>
                <a:gd name="connsiteX330" fmla="*/ 9284 w 9980"/>
                <a:gd name="connsiteY330" fmla="*/ 7884 h 9969"/>
                <a:gd name="connsiteX331" fmla="*/ 9264 w 9980"/>
                <a:gd name="connsiteY331" fmla="*/ 7941 h 9969"/>
                <a:gd name="connsiteX332" fmla="*/ 9243 w 9980"/>
                <a:gd name="connsiteY332" fmla="*/ 8054 h 9969"/>
                <a:gd name="connsiteX333" fmla="*/ 9264 w 9980"/>
                <a:gd name="connsiteY333" fmla="*/ 7997 h 9969"/>
                <a:gd name="connsiteX334" fmla="*/ 9243 w 9980"/>
                <a:gd name="connsiteY334" fmla="*/ 8025 h 9969"/>
                <a:gd name="connsiteX335" fmla="*/ 9223 w 9980"/>
                <a:gd name="connsiteY335" fmla="*/ 7969 h 9969"/>
                <a:gd name="connsiteX336" fmla="*/ 9182 w 9980"/>
                <a:gd name="connsiteY336" fmla="*/ 7997 h 9969"/>
                <a:gd name="connsiteX337" fmla="*/ 9182 w 9980"/>
                <a:gd name="connsiteY337" fmla="*/ 8054 h 9969"/>
                <a:gd name="connsiteX338" fmla="*/ 9202 w 9980"/>
                <a:gd name="connsiteY338" fmla="*/ 8082 h 9969"/>
                <a:gd name="connsiteX339" fmla="*/ 9243 w 9980"/>
                <a:gd name="connsiteY339" fmla="*/ 8110 h 9969"/>
                <a:gd name="connsiteX340" fmla="*/ 9223 w 9980"/>
                <a:gd name="connsiteY340" fmla="*/ 8138 h 9969"/>
                <a:gd name="connsiteX341" fmla="*/ 9202 w 9980"/>
                <a:gd name="connsiteY341" fmla="*/ 8223 h 9969"/>
                <a:gd name="connsiteX342" fmla="*/ 9121 w 9980"/>
                <a:gd name="connsiteY342" fmla="*/ 8166 h 9969"/>
                <a:gd name="connsiteX343" fmla="*/ 9182 w 9980"/>
                <a:gd name="connsiteY343" fmla="*/ 8251 h 9969"/>
                <a:gd name="connsiteX344" fmla="*/ 9243 w 9980"/>
                <a:gd name="connsiteY344" fmla="*/ 8251 h 9969"/>
                <a:gd name="connsiteX345" fmla="*/ 9223 w 9980"/>
                <a:gd name="connsiteY345" fmla="*/ 8307 h 9969"/>
                <a:gd name="connsiteX346" fmla="*/ 9264 w 9980"/>
                <a:gd name="connsiteY346" fmla="*/ 8420 h 9969"/>
                <a:gd name="connsiteX347" fmla="*/ 9243 w 9980"/>
                <a:gd name="connsiteY347" fmla="*/ 8420 h 9969"/>
                <a:gd name="connsiteX348" fmla="*/ 9182 w 9980"/>
                <a:gd name="connsiteY348" fmla="*/ 8363 h 9969"/>
                <a:gd name="connsiteX349" fmla="*/ 9162 w 9980"/>
                <a:gd name="connsiteY349" fmla="*/ 8392 h 9969"/>
                <a:gd name="connsiteX350" fmla="*/ 9202 w 9980"/>
                <a:gd name="connsiteY350" fmla="*/ 8448 h 9969"/>
                <a:gd name="connsiteX351" fmla="*/ 9182 w 9980"/>
                <a:gd name="connsiteY351" fmla="*/ 8504 h 9969"/>
                <a:gd name="connsiteX352" fmla="*/ 9121 w 9980"/>
                <a:gd name="connsiteY352" fmla="*/ 8448 h 9969"/>
                <a:gd name="connsiteX353" fmla="*/ 9162 w 9980"/>
                <a:gd name="connsiteY353" fmla="*/ 8532 h 9969"/>
                <a:gd name="connsiteX354" fmla="*/ 9121 w 9980"/>
                <a:gd name="connsiteY354" fmla="*/ 8532 h 9969"/>
                <a:gd name="connsiteX355" fmla="*/ 9121 w 9980"/>
                <a:gd name="connsiteY355" fmla="*/ 8589 h 9969"/>
                <a:gd name="connsiteX356" fmla="*/ 9100 w 9980"/>
                <a:gd name="connsiteY356" fmla="*/ 8673 h 9969"/>
                <a:gd name="connsiteX357" fmla="*/ 9080 w 9980"/>
                <a:gd name="connsiteY357" fmla="*/ 8617 h 9969"/>
                <a:gd name="connsiteX358" fmla="*/ 9018 w 9980"/>
                <a:gd name="connsiteY358" fmla="*/ 8645 h 9969"/>
                <a:gd name="connsiteX359" fmla="*/ 8998 w 9980"/>
                <a:gd name="connsiteY359" fmla="*/ 8701 h 9969"/>
                <a:gd name="connsiteX360" fmla="*/ 8957 w 9980"/>
                <a:gd name="connsiteY360" fmla="*/ 8673 h 9969"/>
                <a:gd name="connsiteX361" fmla="*/ 8998 w 9980"/>
                <a:gd name="connsiteY361" fmla="*/ 8701 h 9969"/>
                <a:gd name="connsiteX362" fmla="*/ 9018 w 9980"/>
                <a:gd name="connsiteY362" fmla="*/ 8730 h 9969"/>
                <a:gd name="connsiteX363" fmla="*/ 8998 w 9980"/>
                <a:gd name="connsiteY363" fmla="*/ 8758 h 9969"/>
                <a:gd name="connsiteX364" fmla="*/ 8978 w 9980"/>
                <a:gd name="connsiteY364" fmla="*/ 8842 h 9969"/>
                <a:gd name="connsiteX365" fmla="*/ 8957 w 9980"/>
                <a:gd name="connsiteY365" fmla="*/ 8814 h 9969"/>
                <a:gd name="connsiteX366" fmla="*/ 8957 w 9980"/>
                <a:gd name="connsiteY366" fmla="*/ 8899 h 9969"/>
                <a:gd name="connsiteX367" fmla="*/ 8896 w 9980"/>
                <a:gd name="connsiteY367" fmla="*/ 8899 h 9969"/>
                <a:gd name="connsiteX368" fmla="*/ 8855 w 9980"/>
                <a:gd name="connsiteY368" fmla="*/ 8955 h 9969"/>
                <a:gd name="connsiteX369" fmla="*/ 8814 w 9980"/>
                <a:gd name="connsiteY369" fmla="*/ 8955 h 9969"/>
                <a:gd name="connsiteX370" fmla="*/ 8773 w 9980"/>
                <a:gd name="connsiteY370" fmla="*/ 9011 h 9969"/>
                <a:gd name="connsiteX371" fmla="*/ 8814 w 9980"/>
                <a:gd name="connsiteY371" fmla="*/ 9068 h 9969"/>
                <a:gd name="connsiteX372" fmla="*/ 8773 w 9980"/>
                <a:gd name="connsiteY372" fmla="*/ 9068 h 9969"/>
                <a:gd name="connsiteX373" fmla="*/ 8753 w 9980"/>
                <a:gd name="connsiteY373" fmla="*/ 9152 h 9969"/>
                <a:gd name="connsiteX374" fmla="*/ 8691 w 9980"/>
                <a:gd name="connsiteY374" fmla="*/ 9152 h 9969"/>
                <a:gd name="connsiteX375" fmla="*/ 8630 w 9980"/>
                <a:gd name="connsiteY375" fmla="*/ 9152 h 9969"/>
                <a:gd name="connsiteX376" fmla="*/ 8569 w 9980"/>
                <a:gd name="connsiteY376" fmla="*/ 9152 h 9969"/>
                <a:gd name="connsiteX377" fmla="*/ 8609 w 9980"/>
                <a:gd name="connsiteY377" fmla="*/ 9237 h 9969"/>
                <a:gd name="connsiteX378" fmla="*/ 8569 w 9980"/>
                <a:gd name="connsiteY378" fmla="*/ 9208 h 9969"/>
                <a:gd name="connsiteX379" fmla="*/ 8548 w 9980"/>
                <a:gd name="connsiteY379" fmla="*/ 9180 h 9969"/>
                <a:gd name="connsiteX380" fmla="*/ 8466 w 9980"/>
                <a:gd name="connsiteY380" fmla="*/ 9208 h 9969"/>
                <a:gd name="connsiteX381" fmla="*/ 8466 w 9980"/>
                <a:gd name="connsiteY381" fmla="*/ 9265 h 9969"/>
                <a:gd name="connsiteX382" fmla="*/ 8466 w 9980"/>
                <a:gd name="connsiteY382" fmla="*/ 9180 h 9969"/>
                <a:gd name="connsiteX383" fmla="*/ 8405 w 9980"/>
                <a:gd name="connsiteY383" fmla="*/ 9237 h 9969"/>
                <a:gd name="connsiteX384" fmla="*/ 8425 w 9980"/>
                <a:gd name="connsiteY384" fmla="*/ 9293 h 9969"/>
                <a:gd name="connsiteX385" fmla="*/ 8405 w 9980"/>
                <a:gd name="connsiteY385" fmla="*/ 9293 h 9969"/>
                <a:gd name="connsiteX386" fmla="*/ 8282 w 9980"/>
                <a:gd name="connsiteY386" fmla="*/ 9293 h 9969"/>
                <a:gd name="connsiteX387" fmla="*/ 8221 w 9980"/>
                <a:gd name="connsiteY387" fmla="*/ 9124 h 9969"/>
                <a:gd name="connsiteX388" fmla="*/ 8200 w 9980"/>
                <a:gd name="connsiteY388" fmla="*/ 9124 h 9969"/>
                <a:gd name="connsiteX389" fmla="*/ 8262 w 9980"/>
                <a:gd name="connsiteY389" fmla="*/ 9096 h 9969"/>
                <a:gd name="connsiteX390" fmla="*/ 8180 w 9980"/>
                <a:gd name="connsiteY390" fmla="*/ 9096 h 9969"/>
                <a:gd name="connsiteX391" fmla="*/ 8160 w 9980"/>
                <a:gd name="connsiteY391" fmla="*/ 9152 h 9969"/>
                <a:gd name="connsiteX392" fmla="*/ 8200 w 9980"/>
                <a:gd name="connsiteY392" fmla="*/ 9208 h 9969"/>
                <a:gd name="connsiteX393" fmla="*/ 8180 w 9980"/>
                <a:gd name="connsiteY393" fmla="*/ 9208 h 9969"/>
                <a:gd name="connsiteX394" fmla="*/ 8241 w 9980"/>
                <a:gd name="connsiteY394" fmla="*/ 9377 h 9969"/>
                <a:gd name="connsiteX395" fmla="*/ 8160 w 9980"/>
                <a:gd name="connsiteY395" fmla="*/ 9265 h 9969"/>
                <a:gd name="connsiteX396" fmla="*/ 8200 w 9980"/>
                <a:gd name="connsiteY396" fmla="*/ 9377 h 9969"/>
                <a:gd name="connsiteX397" fmla="*/ 8180 w 9980"/>
                <a:gd name="connsiteY397" fmla="*/ 9406 h 9969"/>
                <a:gd name="connsiteX398" fmla="*/ 8160 w 9980"/>
                <a:gd name="connsiteY398" fmla="*/ 9377 h 9969"/>
                <a:gd name="connsiteX399" fmla="*/ 8139 w 9980"/>
                <a:gd name="connsiteY399" fmla="*/ 9462 h 9969"/>
                <a:gd name="connsiteX400" fmla="*/ 8078 w 9980"/>
                <a:gd name="connsiteY400" fmla="*/ 9490 h 9969"/>
                <a:gd name="connsiteX401" fmla="*/ 8057 w 9980"/>
                <a:gd name="connsiteY401" fmla="*/ 9434 h 9969"/>
                <a:gd name="connsiteX402" fmla="*/ 8016 w 9980"/>
                <a:gd name="connsiteY402" fmla="*/ 9406 h 9969"/>
                <a:gd name="connsiteX403" fmla="*/ 8037 w 9980"/>
                <a:gd name="connsiteY403" fmla="*/ 9518 h 9969"/>
                <a:gd name="connsiteX404" fmla="*/ 7935 w 9980"/>
                <a:gd name="connsiteY404" fmla="*/ 9462 h 9969"/>
                <a:gd name="connsiteX405" fmla="*/ 7914 w 9980"/>
                <a:gd name="connsiteY405" fmla="*/ 9490 h 9969"/>
                <a:gd name="connsiteX406" fmla="*/ 7853 w 9980"/>
                <a:gd name="connsiteY406" fmla="*/ 9546 h 9969"/>
                <a:gd name="connsiteX407" fmla="*/ 7832 w 9980"/>
                <a:gd name="connsiteY407" fmla="*/ 9603 h 9969"/>
                <a:gd name="connsiteX408" fmla="*/ 7791 w 9980"/>
                <a:gd name="connsiteY408" fmla="*/ 9603 h 9969"/>
                <a:gd name="connsiteX409" fmla="*/ 7730 w 9980"/>
                <a:gd name="connsiteY409" fmla="*/ 9631 h 9969"/>
                <a:gd name="connsiteX410" fmla="*/ 7730 w 9980"/>
                <a:gd name="connsiteY410" fmla="*/ 9603 h 9969"/>
                <a:gd name="connsiteX411" fmla="*/ 7730 w 9980"/>
                <a:gd name="connsiteY411" fmla="*/ 9659 h 9969"/>
                <a:gd name="connsiteX412" fmla="*/ 7669 w 9980"/>
                <a:gd name="connsiteY412" fmla="*/ 9631 h 9969"/>
                <a:gd name="connsiteX413" fmla="*/ 7669 w 9980"/>
                <a:gd name="connsiteY413" fmla="*/ 9687 h 9969"/>
                <a:gd name="connsiteX414" fmla="*/ 7648 w 9980"/>
                <a:gd name="connsiteY414" fmla="*/ 9772 h 9969"/>
                <a:gd name="connsiteX415" fmla="*/ 7689 w 9980"/>
                <a:gd name="connsiteY415" fmla="*/ 9800 h 9969"/>
                <a:gd name="connsiteX416" fmla="*/ 7689 w 9980"/>
                <a:gd name="connsiteY416" fmla="*/ 9800 h 9969"/>
                <a:gd name="connsiteX417" fmla="*/ 7730 w 9980"/>
                <a:gd name="connsiteY417" fmla="*/ 9913 h 9969"/>
                <a:gd name="connsiteX418" fmla="*/ 7628 w 9980"/>
                <a:gd name="connsiteY418" fmla="*/ 9969 h 9969"/>
                <a:gd name="connsiteX419" fmla="*/ 7628 w 9980"/>
                <a:gd name="connsiteY419" fmla="*/ 9913 h 9969"/>
                <a:gd name="connsiteX420" fmla="*/ 7587 w 9980"/>
                <a:gd name="connsiteY420" fmla="*/ 9828 h 9969"/>
                <a:gd name="connsiteX421" fmla="*/ 7566 w 9980"/>
                <a:gd name="connsiteY421" fmla="*/ 9772 h 9969"/>
                <a:gd name="connsiteX422" fmla="*/ 7546 w 9980"/>
                <a:gd name="connsiteY422" fmla="*/ 9687 h 9969"/>
                <a:gd name="connsiteX423" fmla="*/ 7566 w 9980"/>
                <a:gd name="connsiteY423" fmla="*/ 9631 h 9969"/>
                <a:gd name="connsiteX424" fmla="*/ 7546 w 9980"/>
                <a:gd name="connsiteY424" fmla="*/ 9546 h 9969"/>
                <a:gd name="connsiteX425" fmla="*/ 7546 w 9980"/>
                <a:gd name="connsiteY425" fmla="*/ 9575 h 9969"/>
                <a:gd name="connsiteX426" fmla="*/ 7505 w 9980"/>
                <a:gd name="connsiteY426" fmla="*/ 9518 h 9969"/>
                <a:gd name="connsiteX427" fmla="*/ 7505 w 9980"/>
                <a:gd name="connsiteY427" fmla="*/ 9575 h 9969"/>
                <a:gd name="connsiteX428" fmla="*/ 7444 w 9980"/>
                <a:gd name="connsiteY428" fmla="*/ 9575 h 9969"/>
                <a:gd name="connsiteX429" fmla="*/ 7403 w 9980"/>
                <a:gd name="connsiteY429" fmla="*/ 9546 h 9969"/>
                <a:gd name="connsiteX430" fmla="*/ 7382 w 9980"/>
                <a:gd name="connsiteY430" fmla="*/ 9490 h 9969"/>
                <a:gd name="connsiteX431" fmla="*/ 7362 w 9980"/>
                <a:gd name="connsiteY431" fmla="*/ 9490 h 9969"/>
                <a:gd name="connsiteX432" fmla="*/ 7362 w 9980"/>
                <a:gd name="connsiteY432" fmla="*/ 9546 h 9969"/>
                <a:gd name="connsiteX433" fmla="*/ 7321 w 9980"/>
                <a:gd name="connsiteY433" fmla="*/ 9490 h 9969"/>
                <a:gd name="connsiteX434" fmla="*/ 7301 w 9980"/>
                <a:gd name="connsiteY434" fmla="*/ 9434 h 9969"/>
                <a:gd name="connsiteX435" fmla="*/ 7280 w 9980"/>
                <a:gd name="connsiteY435" fmla="*/ 9462 h 9969"/>
                <a:gd name="connsiteX436" fmla="*/ 7301 w 9980"/>
                <a:gd name="connsiteY436" fmla="*/ 9546 h 9969"/>
                <a:gd name="connsiteX437" fmla="*/ 7260 w 9980"/>
                <a:gd name="connsiteY437" fmla="*/ 9518 h 9969"/>
                <a:gd name="connsiteX438" fmla="*/ 7260 w 9980"/>
                <a:gd name="connsiteY438" fmla="*/ 9575 h 9969"/>
                <a:gd name="connsiteX439" fmla="*/ 7178 w 9980"/>
                <a:gd name="connsiteY439" fmla="*/ 9546 h 9969"/>
                <a:gd name="connsiteX440" fmla="*/ 7117 w 9980"/>
                <a:gd name="connsiteY440" fmla="*/ 9546 h 9969"/>
                <a:gd name="connsiteX441" fmla="*/ 7096 w 9980"/>
                <a:gd name="connsiteY441" fmla="*/ 9546 h 9969"/>
                <a:gd name="connsiteX442" fmla="*/ 7035 w 9980"/>
                <a:gd name="connsiteY442" fmla="*/ 9490 h 9969"/>
                <a:gd name="connsiteX443" fmla="*/ 7014 w 9980"/>
                <a:gd name="connsiteY443" fmla="*/ 9462 h 9969"/>
                <a:gd name="connsiteX444" fmla="*/ 6953 w 9980"/>
                <a:gd name="connsiteY444" fmla="*/ 9434 h 9969"/>
                <a:gd name="connsiteX445" fmla="*/ 6912 w 9980"/>
                <a:gd name="connsiteY445" fmla="*/ 9265 h 9969"/>
                <a:gd name="connsiteX446" fmla="*/ 6871 w 9980"/>
                <a:gd name="connsiteY446" fmla="*/ 9152 h 9969"/>
                <a:gd name="connsiteX447" fmla="*/ 6810 w 9980"/>
                <a:gd name="connsiteY447" fmla="*/ 9152 h 9969"/>
                <a:gd name="connsiteX448" fmla="*/ 6748 w 9980"/>
                <a:gd name="connsiteY448" fmla="*/ 9152 h 9969"/>
                <a:gd name="connsiteX449" fmla="*/ 6646 w 9980"/>
                <a:gd name="connsiteY449" fmla="*/ 9011 h 9969"/>
                <a:gd name="connsiteX450" fmla="*/ 6564 w 9980"/>
                <a:gd name="connsiteY450" fmla="*/ 9096 h 9969"/>
                <a:gd name="connsiteX451" fmla="*/ 6564 w 9980"/>
                <a:gd name="connsiteY451" fmla="*/ 9152 h 9969"/>
                <a:gd name="connsiteX452" fmla="*/ 6462 w 9980"/>
                <a:gd name="connsiteY452" fmla="*/ 9180 h 9969"/>
                <a:gd name="connsiteX453" fmla="*/ 6401 w 9980"/>
                <a:gd name="connsiteY453" fmla="*/ 9265 h 9969"/>
                <a:gd name="connsiteX454" fmla="*/ 6360 w 9980"/>
                <a:gd name="connsiteY454" fmla="*/ 9208 h 9969"/>
                <a:gd name="connsiteX455" fmla="*/ 6319 w 9980"/>
                <a:gd name="connsiteY455" fmla="*/ 9265 h 9969"/>
                <a:gd name="connsiteX456" fmla="*/ 6258 w 9980"/>
                <a:gd name="connsiteY456" fmla="*/ 9265 h 9969"/>
                <a:gd name="connsiteX457" fmla="*/ 6176 w 9980"/>
                <a:gd name="connsiteY457" fmla="*/ 9237 h 9969"/>
                <a:gd name="connsiteX458" fmla="*/ 6094 w 9980"/>
                <a:gd name="connsiteY458" fmla="*/ 9293 h 9969"/>
                <a:gd name="connsiteX459" fmla="*/ 6053 w 9980"/>
                <a:gd name="connsiteY459" fmla="*/ 9293 h 9969"/>
                <a:gd name="connsiteX460" fmla="*/ 6012 w 9980"/>
                <a:gd name="connsiteY460" fmla="*/ 9293 h 9969"/>
                <a:gd name="connsiteX461" fmla="*/ 5992 w 9980"/>
                <a:gd name="connsiteY461" fmla="*/ 9293 h 9969"/>
                <a:gd name="connsiteX462" fmla="*/ 5992 w 9980"/>
                <a:gd name="connsiteY462" fmla="*/ 9434 h 9969"/>
                <a:gd name="connsiteX463" fmla="*/ 6033 w 9980"/>
                <a:gd name="connsiteY463" fmla="*/ 9518 h 9969"/>
                <a:gd name="connsiteX464" fmla="*/ 6033 w 9980"/>
                <a:gd name="connsiteY464" fmla="*/ 9546 h 9969"/>
                <a:gd name="connsiteX465" fmla="*/ 6033 w 9980"/>
                <a:gd name="connsiteY465" fmla="*/ 9603 h 9969"/>
                <a:gd name="connsiteX466" fmla="*/ 6053 w 9980"/>
                <a:gd name="connsiteY466" fmla="*/ 9687 h 9969"/>
                <a:gd name="connsiteX467" fmla="*/ 5992 w 9980"/>
                <a:gd name="connsiteY467" fmla="*/ 9659 h 9969"/>
                <a:gd name="connsiteX468" fmla="*/ 5930 w 9980"/>
                <a:gd name="connsiteY468" fmla="*/ 9631 h 9969"/>
                <a:gd name="connsiteX469" fmla="*/ 5890 w 9980"/>
                <a:gd name="connsiteY469" fmla="*/ 9490 h 9969"/>
                <a:gd name="connsiteX470" fmla="*/ 5767 w 9980"/>
                <a:gd name="connsiteY470" fmla="*/ 9575 h 9969"/>
                <a:gd name="connsiteX471" fmla="*/ 5726 w 9980"/>
                <a:gd name="connsiteY471" fmla="*/ 9603 h 9969"/>
                <a:gd name="connsiteX472" fmla="*/ 5726 w 9980"/>
                <a:gd name="connsiteY472" fmla="*/ 9518 h 9969"/>
                <a:gd name="connsiteX473" fmla="*/ 5665 w 9980"/>
                <a:gd name="connsiteY473" fmla="*/ 9406 h 9969"/>
                <a:gd name="connsiteX474" fmla="*/ 5542 w 9980"/>
                <a:gd name="connsiteY474" fmla="*/ 9406 h 9969"/>
                <a:gd name="connsiteX475" fmla="*/ 5542 w 9980"/>
                <a:gd name="connsiteY475" fmla="*/ 9293 h 9969"/>
                <a:gd name="connsiteX476" fmla="*/ 5562 w 9980"/>
                <a:gd name="connsiteY476" fmla="*/ 9152 h 9969"/>
                <a:gd name="connsiteX477" fmla="*/ 5481 w 9980"/>
                <a:gd name="connsiteY477" fmla="*/ 9096 h 9969"/>
                <a:gd name="connsiteX478" fmla="*/ 5419 w 9980"/>
                <a:gd name="connsiteY478" fmla="*/ 9011 h 9969"/>
                <a:gd name="connsiteX479" fmla="*/ 5399 w 9980"/>
                <a:gd name="connsiteY479" fmla="*/ 8955 h 9969"/>
                <a:gd name="connsiteX480" fmla="*/ 5378 w 9980"/>
                <a:gd name="connsiteY480" fmla="*/ 8870 h 9969"/>
                <a:gd name="connsiteX481" fmla="*/ 5399 w 9980"/>
                <a:gd name="connsiteY481" fmla="*/ 8786 h 9969"/>
                <a:gd name="connsiteX482" fmla="*/ 5256 w 9980"/>
                <a:gd name="connsiteY482" fmla="*/ 8814 h 9969"/>
                <a:gd name="connsiteX483" fmla="*/ 5174 w 9980"/>
                <a:gd name="connsiteY483" fmla="*/ 8870 h 9969"/>
                <a:gd name="connsiteX484" fmla="*/ 5174 w 9980"/>
                <a:gd name="connsiteY484" fmla="*/ 8786 h 9969"/>
                <a:gd name="connsiteX485" fmla="*/ 5153 w 9980"/>
                <a:gd name="connsiteY485" fmla="*/ 8701 h 9969"/>
                <a:gd name="connsiteX486" fmla="*/ 5133 w 9980"/>
                <a:gd name="connsiteY486" fmla="*/ 8645 h 9969"/>
                <a:gd name="connsiteX487" fmla="*/ 5174 w 9980"/>
                <a:gd name="connsiteY487" fmla="*/ 8561 h 9969"/>
                <a:gd name="connsiteX488" fmla="*/ 5153 w 9980"/>
                <a:gd name="connsiteY488" fmla="*/ 8448 h 9969"/>
                <a:gd name="connsiteX489" fmla="*/ 5215 w 9980"/>
                <a:gd name="connsiteY489" fmla="*/ 8335 h 9969"/>
                <a:gd name="connsiteX490" fmla="*/ 5276 w 9980"/>
                <a:gd name="connsiteY490" fmla="*/ 8279 h 9969"/>
                <a:gd name="connsiteX491" fmla="*/ 5297 w 9980"/>
                <a:gd name="connsiteY491" fmla="*/ 8279 h 9969"/>
                <a:gd name="connsiteX492" fmla="*/ 5276 w 9980"/>
                <a:gd name="connsiteY492" fmla="*/ 8194 h 9969"/>
                <a:gd name="connsiteX493" fmla="*/ 5276 w 9980"/>
                <a:gd name="connsiteY493" fmla="*/ 8082 h 9969"/>
                <a:gd name="connsiteX494" fmla="*/ 5256 w 9980"/>
                <a:gd name="connsiteY494" fmla="*/ 7913 h 9969"/>
                <a:gd name="connsiteX495" fmla="*/ 5235 w 9980"/>
                <a:gd name="connsiteY495" fmla="*/ 7800 h 9969"/>
                <a:gd name="connsiteX496" fmla="*/ 5174 w 9980"/>
                <a:gd name="connsiteY496" fmla="*/ 7715 h 9969"/>
                <a:gd name="connsiteX497" fmla="*/ 5153 w 9980"/>
                <a:gd name="connsiteY497" fmla="*/ 7744 h 9969"/>
                <a:gd name="connsiteX498" fmla="*/ 5112 w 9980"/>
                <a:gd name="connsiteY498" fmla="*/ 7631 h 9969"/>
                <a:gd name="connsiteX499" fmla="*/ 5092 w 9980"/>
                <a:gd name="connsiteY499" fmla="*/ 7546 h 9969"/>
                <a:gd name="connsiteX500" fmla="*/ 4969 w 9980"/>
                <a:gd name="connsiteY500" fmla="*/ 7462 h 9969"/>
                <a:gd name="connsiteX501" fmla="*/ 4949 w 9980"/>
                <a:gd name="connsiteY501" fmla="*/ 7546 h 9969"/>
                <a:gd name="connsiteX502" fmla="*/ 4949 w 9980"/>
                <a:gd name="connsiteY502" fmla="*/ 7575 h 9969"/>
                <a:gd name="connsiteX503" fmla="*/ 4928 w 9980"/>
                <a:gd name="connsiteY503" fmla="*/ 7518 h 9969"/>
                <a:gd name="connsiteX504" fmla="*/ 4867 w 9980"/>
                <a:gd name="connsiteY504" fmla="*/ 7518 h 9969"/>
                <a:gd name="connsiteX505" fmla="*/ 4806 w 9980"/>
                <a:gd name="connsiteY505" fmla="*/ 7490 h 9969"/>
                <a:gd name="connsiteX506" fmla="*/ 4744 w 9980"/>
                <a:gd name="connsiteY506" fmla="*/ 7490 h 9969"/>
                <a:gd name="connsiteX507" fmla="*/ 4744 w 9980"/>
                <a:gd name="connsiteY507" fmla="*/ 7462 h 9969"/>
                <a:gd name="connsiteX508" fmla="*/ 4785 w 9980"/>
                <a:gd name="connsiteY508" fmla="*/ 7377 h 9969"/>
                <a:gd name="connsiteX509" fmla="*/ 4744 w 9980"/>
                <a:gd name="connsiteY509" fmla="*/ 7293 h 9969"/>
                <a:gd name="connsiteX510" fmla="*/ 4703 w 9980"/>
                <a:gd name="connsiteY510" fmla="*/ 7321 h 9969"/>
                <a:gd name="connsiteX511" fmla="*/ 4724 w 9980"/>
                <a:gd name="connsiteY511" fmla="*/ 7265 h 9969"/>
                <a:gd name="connsiteX512" fmla="*/ 4663 w 9980"/>
                <a:gd name="connsiteY512" fmla="*/ 7180 h 9969"/>
                <a:gd name="connsiteX513" fmla="*/ 4581 w 9980"/>
                <a:gd name="connsiteY513" fmla="*/ 7237 h 9969"/>
                <a:gd name="connsiteX514" fmla="*/ 4540 w 9980"/>
                <a:gd name="connsiteY514" fmla="*/ 7293 h 9969"/>
                <a:gd name="connsiteX515" fmla="*/ 4499 w 9980"/>
                <a:gd name="connsiteY515" fmla="*/ 7293 h 9969"/>
                <a:gd name="connsiteX516" fmla="*/ 4458 w 9980"/>
                <a:gd name="connsiteY516" fmla="*/ 7265 h 9969"/>
                <a:gd name="connsiteX517" fmla="*/ 4397 w 9980"/>
                <a:gd name="connsiteY517" fmla="*/ 7237 h 9969"/>
                <a:gd name="connsiteX518" fmla="*/ 4356 w 9980"/>
                <a:gd name="connsiteY518" fmla="*/ 7265 h 9969"/>
                <a:gd name="connsiteX519" fmla="*/ 4274 w 9980"/>
                <a:gd name="connsiteY519" fmla="*/ 7349 h 9969"/>
                <a:gd name="connsiteX520" fmla="*/ 4192 w 9980"/>
                <a:gd name="connsiteY520" fmla="*/ 7406 h 9969"/>
                <a:gd name="connsiteX521" fmla="*/ 4151 w 9980"/>
                <a:gd name="connsiteY521" fmla="*/ 7490 h 9969"/>
                <a:gd name="connsiteX522" fmla="*/ 4090 w 9980"/>
                <a:gd name="connsiteY522" fmla="*/ 7575 h 9969"/>
                <a:gd name="connsiteX523" fmla="*/ 4029 w 9980"/>
                <a:gd name="connsiteY523" fmla="*/ 7687 h 9969"/>
                <a:gd name="connsiteX524" fmla="*/ 3926 w 9980"/>
                <a:gd name="connsiteY524" fmla="*/ 7687 h 9969"/>
                <a:gd name="connsiteX525" fmla="*/ 3906 w 9980"/>
                <a:gd name="connsiteY525" fmla="*/ 7687 h 9969"/>
                <a:gd name="connsiteX526" fmla="*/ 3885 w 9980"/>
                <a:gd name="connsiteY526" fmla="*/ 7659 h 9969"/>
                <a:gd name="connsiteX527" fmla="*/ 3824 w 9980"/>
                <a:gd name="connsiteY527" fmla="*/ 7603 h 9969"/>
                <a:gd name="connsiteX528" fmla="*/ 3763 w 9980"/>
                <a:gd name="connsiteY528" fmla="*/ 7603 h 9969"/>
                <a:gd name="connsiteX529" fmla="*/ 3661 w 9980"/>
                <a:gd name="connsiteY529" fmla="*/ 7603 h 9969"/>
                <a:gd name="connsiteX530" fmla="*/ 3620 w 9980"/>
                <a:gd name="connsiteY530" fmla="*/ 7546 h 9969"/>
                <a:gd name="connsiteX531" fmla="*/ 3517 w 9980"/>
                <a:gd name="connsiteY531" fmla="*/ 7575 h 9969"/>
                <a:gd name="connsiteX532" fmla="*/ 3456 w 9980"/>
                <a:gd name="connsiteY532" fmla="*/ 7715 h 9969"/>
                <a:gd name="connsiteX533" fmla="*/ 3395 w 9980"/>
                <a:gd name="connsiteY533" fmla="*/ 7828 h 9969"/>
                <a:gd name="connsiteX534" fmla="*/ 3374 w 9980"/>
                <a:gd name="connsiteY534" fmla="*/ 7659 h 9969"/>
                <a:gd name="connsiteX535" fmla="*/ 3231 w 9980"/>
                <a:gd name="connsiteY535" fmla="*/ 7631 h 9969"/>
                <a:gd name="connsiteX536" fmla="*/ 3231 w 9980"/>
                <a:gd name="connsiteY536" fmla="*/ 7659 h 9969"/>
                <a:gd name="connsiteX537" fmla="*/ 3088 w 9980"/>
                <a:gd name="connsiteY537" fmla="*/ 7659 h 9969"/>
                <a:gd name="connsiteX538" fmla="*/ 2986 w 9980"/>
                <a:gd name="connsiteY538" fmla="*/ 7603 h 9969"/>
                <a:gd name="connsiteX539" fmla="*/ 2945 w 9980"/>
                <a:gd name="connsiteY539" fmla="*/ 7603 h 9969"/>
                <a:gd name="connsiteX540" fmla="*/ 2924 w 9980"/>
                <a:gd name="connsiteY540" fmla="*/ 7631 h 9969"/>
                <a:gd name="connsiteX541" fmla="*/ 2863 w 9980"/>
                <a:gd name="connsiteY541" fmla="*/ 7575 h 9969"/>
                <a:gd name="connsiteX542" fmla="*/ 2843 w 9980"/>
                <a:gd name="connsiteY542" fmla="*/ 7631 h 9969"/>
                <a:gd name="connsiteX543" fmla="*/ 2761 w 9980"/>
                <a:gd name="connsiteY543" fmla="*/ 7518 h 9969"/>
                <a:gd name="connsiteX544" fmla="*/ 2638 w 9980"/>
                <a:gd name="connsiteY544" fmla="*/ 7490 h 9969"/>
                <a:gd name="connsiteX545" fmla="*/ 2638 w 9980"/>
                <a:gd name="connsiteY545" fmla="*/ 7434 h 9969"/>
                <a:gd name="connsiteX546" fmla="*/ 2577 w 9980"/>
                <a:gd name="connsiteY546" fmla="*/ 7434 h 9969"/>
                <a:gd name="connsiteX547" fmla="*/ 2454 w 9980"/>
                <a:gd name="connsiteY547" fmla="*/ 7321 h 9969"/>
                <a:gd name="connsiteX548" fmla="*/ 2352 w 9980"/>
                <a:gd name="connsiteY548" fmla="*/ 7265 h 9969"/>
                <a:gd name="connsiteX549" fmla="*/ 2270 w 9980"/>
                <a:gd name="connsiteY549" fmla="*/ 7152 h 9969"/>
                <a:gd name="connsiteX550" fmla="*/ 2147 w 9980"/>
                <a:gd name="connsiteY550" fmla="*/ 7096 h 9969"/>
                <a:gd name="connsiteX551" fmla="*/ 2004 w 9980"/>
                <a:gd name="connsiteY551" fmla="*/ 6927 h 9969"/>
                <a:gd name="connsiteX552" fmla="*/ 1922 w 9980"/>
                <a:gd name="connsiteY552" fmla="*/ 6899 h 9969"/>
                <a:gd name="connsiteX553" fmla="*/ 1881 w 9980"/>
                <a:gd name="connsiteY553" fmla="*/ 6899 h 9969"/>
                <a:gd name="connsiteX554" fmla="*/ 1820 w 9980"/>
                <a:gd name="connsiteY554" fmla="*/ 6955 h 9969"/>
                <a:gd name="connsiteX555" fmla="*/ 1677 w 9980"/>
                <a:gd name="connsiteY555" fmla="*/ 6870 h 9969"/>
                <a:gd name="connsiteX556" fmla="*/ 1636 w 9980"/>
                <a:gd name="connsiteY556" fmla="*/ 6842 h 9969"/>
                <a:gd name="connsiteX557" fmla="*/ 1636 w 9980"/>
                <a:gd name="connsiteY557" fmla="*/ 6786 h 9969"/>
                <a:gd name="connsiteX558" fmla="*/ 1595 w 9980"/>
                <a:gd name="connsiteY558" fmla="*/ 6758 h 9969"/>
                <a:gd name="connsiteX559" fmla="*/ 1513 w 9980"/>
                <a:gd name="connsiteY559" fmla="*/ 6730 h 9969"/>
                <a:gd name="connsiteX560" fmla="*/ 1411 w 9980"/>
                <a:gd name="connsiteY560" fmla="*/ 6589 h 9969"/>
                <a:gd name="connsiteX561" fmla="*/ 1350 w 9980"/>
                <a:gd name="connsiteY561" fmla="*/ 6589 h 9969"/>
                <a:gd name="connsiteX562" fmla="*/ 1329 w 9980"/>
                <a:gd name="connsiteY562" fmla="*/ 6504 h 9969"/>
                <a:gd name="connsiteX563" fmla="*/ 1309 w 9980"/>
                <a:gd name="connsiteY563" fmla="*/ 6420 h 9969"/>
                <a:gd name="connsiteX564" fmla="*/ 1268 w 9980"/>
                <a:gd name="connsiteY564" fmla="*/ 6363 h 9969"/>
                <a:gd name="connsiteX565" fmla="*/ 1227 w 9980"/>
                <a:gd name="connsiteY565" fmla="*/ 6251 h 9969"/>
                <a:gd name="connsiteX566" fmla="*/ 1309 w 9980"/>
                <a:gd name="connsiteY566" fmla="*/ 6279 h 9969"/>
                <a:gd name="connsiteX567" fmla="*/ 1350 w 9980"/>
                <a:gd name="connsiteY567" fmla="*/ 6279 h 9969"/>
                <a:gd name="connsiteX568" fmla="*/ 1411 w 9980"/>
                <a:gd name="connsiteY568" fmla="*/ 6223 h 9969"/>
                <a:gd name="connsiteX569" fmla="*/ 1391 w 9980"/>
                <a:gd name="connsiteY569" fmla="*/ 6138 h 9969"/>
                <a:gd name="connsiteX570" fmla="*/ 1370 w 9980"/>
                <a:gd name="connsiteY570" fmla="*/ 6054 h 9969"/>
                <a:gd name="connsiteX571" fmla="*/ 1268 w 9980"/>
                <a:gd name="connsiteY571" fmla="*/ 5969 h 9969"/>
                <a:gd name="connsiteX572" fmla="*/ 1227 w 9980"/>
                <a:gd name="connsiteY572" fmla="*/ 5772 h 9969"/>
                <a:gd name="connsiteX573" fmla="*/ 1227 w 9980"/>
                <a:gd name="connsiteY573" fmla="*/ 5715 h 9969"/>
                <a:gd name="connsiteX574" fmla="*/ 1104 w 9980"/>
                <a:gd name="connsiteY574" fmla="*/ 5603 h 9969"/>
                <a:gd name="connsiteX575" fmla="*/ 961 w 9980"/>
                <a:gd name="connsiteY575" fmla="*/ 5349 h 9969"/>
                <a:gd name="connsiteX576" fmla="*/ 716 w 9980"/>
                <a:gd name="connsiteY576" fmla="*/ 5237 h 9969"/>
                <a:gd name="connsiteX577" fmla="*/ 654 w 9980"/>
                <a:gd name="connsiteY577" fmla="*/ 5265 h 9969"/>
                <a:gd name="connsiteX578" fmla="*/ 593 w 9980"/>
                <a:gd name="connsiteY578" fmla="*/ 5180 h 9969"/>
                <a:gd name="connsiteX579" fmla="*/ 593 w 9980"/>
                <a:gd name="connsiteY579" fmla="*/ 5096 h 9969"/>
                <a:gd name="connsiteX580" fmla="*/ 552 w 9980"/>
                <a:gd name="connsiteY580" fmla="*/ 5011 h 9969"/>
                <a:gd name="connsiteX581" fmla="*/ 470 w 9980"/>
                <a:gd name="connsiteY581" fmla="*/ 4955 h 9969"/>
                <a:gd name="connsiteX582" fmla="*/ 368 w 9980"/>
                <a:gd name="connsiteY582" fmla="*/ 4927 h 9969"/>
                <a:gd name="connsiteX583" fmla="*/ 286 w 9980"/>
                <a:gd name="connsiteY583" fmla="*/ 4870 h 9969"/>
                <a:gd name="connsiteX584" fmla="*/ 348 w 9980"/>
                <a:gd name="connsiteY584" fmla="*/ 4814 h 9969"/>
                <a:gd name="connsiteX585" fmla="*/ 348 w 9980"/>
                <a:gd name="connsiteY585" fmla="*/ 4730 h 9969"/>
                <a:gd name="connsiteX586" fmla="*/ 348 w 9980"/>
                <a:gd name="connsiteY586" fmla="*/ 4673 h 9969"/>
                <a:gd name="connsiteX587" fmla="*/ 307 w 9980"/>
                <a:gd name="connsiteY587" fmla="*/ 4617 h 9969"/>
                <a:gd name="connsiteX588" fmla="*/ 286 w 9980"/>
                <a:gd name="connsiteY588" fmla="*/ 4561 h 9969"/>
                <a:gd name="connsiteX589" fmla="*/ 286 w 9980"/>
                <a:gd name="connsiteY589" fmla="*/ 4476 h 9969"/>
                <a:gd name="connsiteX590" fmla="*/ 184 w 9980"/>
                <a:gd name="connsiteY590" fmla="*/ 4392 h 9969"/>
                <a:gd name="connsiteX591" fmla="*/ 82 w 9980"/>
                <a:gd name="connsiteY591" fmla="*/ 4420 h 9969"/>
                <a:gd name="connsiteX592" fmla="*/ 61 w 9980"/>
                <a:gd name="connsiteY592" fmla="*/ 4307 h 9969"/>
                <a:gd name="connsiteX593" fmla="*/ 20 w 9980"/>
                <a:gd name="connsiteY593" fmla="*/ 4251 h 9969"/>
                <a:gd name="connsiteX594" fmla="*/ 0 w 9980"/>
                <a:gd name="connsiteY594" fmla="*/ 4166 h 9969"/>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59 w 10000"/>
                <a:gd name="connsiteY108" fmla="*/ 2031 h 10000"/>
                <a:gd name="connsiteX109" fmla="*/ 7438 w 10000"/>
                <a:gd name="connsiteY109" fmla="*/ 1862 h 10000"/>
                <a:gd name="connsiteX110" fmla="*/ 6987 w 10000"/>
                <a:gd name="connsiteY110" fmla="*/ 1664 h 10000"/>
                <a:gd name="connsiteX111" fmla="*/ 6824 w 10000"/>
                <a:gd name="connsiteY111" fmla="*/ 1664 h 10000"/>
                <a:gd name="connsiteX112" fmla="*/ 6741 w 10000"/>
                <a:gd name="connsiteY112" fmla="*/ 1664 h 10000"/>
                <a:gd name="connsiteX113" fmla="*/ 6680 w 10000"/>
                <a:gd name="connsiteY113" fmla="*/ 1692 h 10000"/>
                <a:gd name="connsiteX114" fmla="*/ 6598 w 10000"/>
                <a:gd name="connsiteY114" fmla="*/ 1580 h 10000"/>
                <a:gd name="connsiteX115" fmla="*/ 6618 w 10000"/>
                <a:gd name="connsiteY115" fmla="*/ 1523 h 10000"/>
                <a:gd name="connsiteX116" fmla="*/ 6598 w 10000"/>
                <a:gd name="connsiteY116" fmla="*/ 1410 h 10000"/>
                <a:gd name="connsiteX117" fmla="*/ 6598 w 10000"/>
                <a:gd name="connsiteY117" fmla="*/ 1071 h 10000"/>
                <a:gd name="connsiteX118" fmla="*/ 6783 w 10000"/>
                <a:gd name="connsiteY118" fmla="*/ 1156 h 10000"/>
                <a:gd name="connsiteX119" fmla="*/ 6885 w 10000"/>
                <a:gd name="connsiteY119" fmla="*/ 1071 h 10000"/>
                <a:gd name="connsiteX120" fmla="*/ 6987 w 10000"/>
                <a:gd name="connsiteY120" fmla="*/ 986 h 10000"/>
                <a:gd name="connsiteX121" fmla="*/ 6947 w 10000"/>
                <a:gd name="connsiteY121" fmla="*/ 930 h 10000"/>
                <a:gd name="connsiteX122" fmla="*/ 6926 w 10000"/>
                <a:gd name="connsiteY122" fmla="*/ 873 h 10000"/>
                <a:gd name="connsiteX123" fmla="*/ 6926 w 10000"/>
                <a:gd name="connsiteY123" fmla="*/ 788 h 10000"/>
                <a:gd name="connsiteX124" fmla="*/ 6926 w 10000"/>
                <a:gd name="connsiteY124" fmla="*/ 732 h 10000"/>
                <a:gd name="connsiteX125" fmla="*/ 6926 w 10000"/>
                <a:gd name="connsiteY125" fmla="*/ 675 h 10000"/>
                <a:gd name="connsiteX126" fmla="*/ 6947 w 10000"/>
                <a:gd name="connsiteY126" fmla="*/ 477 h 10000"/>
                <a:gd name="connsiteX127" fmla="*/ 6906 w 10000"/>
                <a:gd name="connsiteY127" fmla="*/ 336 h 10000"/>
                <a:gd name="connsiteX128" fmla="*/ 6824 w 10000"/>
                <a:gd name="connsiteY128" fmla="*/ 280 h 10000"/>
                <a:gd name="connsiteX129" fmla="*/ 6741 w 10000"/>
                <a:gd name="connsiteY129" fmla="*/ 224 h 10000"/>
                <a:gd name="connsiteX130" fmla="*/ 6844 w 10000"/>
                <a:gd name="connsiteY130" fmla="*/ 82 h 10000"/>
                <a:gd name="connsiteX131" fmla="*/ 7069 w 10000"/>
                <a:gd name="connsiteY131" fmla="*/ 25 h 10000"/>
                <a:gd name="connsiteX132" fmla="*/ 7275 w 10000"/>
                <a:gd name="connsiteY132" fmla="*/ 25 h 10000"/>
                <a:gd name="connsiteX133" fmla="*/ 7377 w 10000"/>
                <a:gd name="connsiteY133" fmla="*/ 54 h 10000"/>
                <a:gd name="connsiteX134" fmla="*/ 7500 w 10000"/>
                <a:gd name="connsiteY134" fmla="*/ 138 h 10000"/>
                <a:gd name="connsiteX135" fmla="*/ 7663 w 10000"/>
                <a:gd name="connsiteY135" fmla="*/ 167 h 10000"/>
                <a:gd name="connsiteX136" fmla="*/ 7745 w 10000"/>
                <a:gd name="connsiteY136" fmla="*/ 224 h 10000"/>
                <a:gd name="connsiteX137" fmla="*/ 7767 w 10000"/>
                <a:gd name="connsiteY137" fmla="*/ 252 h 10000"/>
                <a:gd name="connsiteX138" fmla="*/ 7828 w 10000"/>
                <a:gd name="connsiteY138" fmla="*/ 308 h 10000"/>
                <a:gd name="connsiteX139" fmla="*/ 7930 w 10000"/>
                <a:gd name="connsiteY139" fmla="*/ 421 h 10000"/>
                <a:gd name="connsiteX140" fmla="*/ 7991 w 10000"/>
                <a:gd name="connsiteY140" fmla="*/ 534 h 10000"/>
                <a:gd name="connsiteX141" fmla="*/ 8073 w 10000"/>
                <a:gd name="connsiteY141" fmla="*/ 591 h 10000"/>
                <a:gd name="connsiteX142" fmla="*/ 8155 w 10000"/>
                <a:gd name="connsiteY142" fmla="*/ 703 h 10000"/>
                <a:gd name="connsiteX143" fmla="*/ 8258 w 10000"/>
                <a:gd name="connsiteY143" fmla="*/ 817 h 10000"/>
                <a:gd name="connsiteX144" fmla="*/ 8320 w 10000"/>
                <a:gd name="connsiteY144" fmla="*/ 930 h 10000"/>
                <a:gd name="connsiteX145" fmla="*/ 8381 w 10000"/>
                <a:gd name="connsiteY145" fmla="*/ 1014 h 10000"/>
                <a:gd name="connsiteX146" fmla="*/ 8565 w 10000"/>
                <a:gd name="connsiteY146" fmla="*/ 1156 h 10000"/>
                <a:gd name="connsiteX147" fmla="*/ 8667 w 10000"/>
                <a:gd name="connsiteY147" fmla="*/ 1156 h 10000"/>
                <a:gd name="connsiteX148" fmla="*/ 8791 w 10000"/>
                <a:gd name="connsiteY148" fmla="*/ 1212 h 10000"/>
                <a:gd name="connsiteX149" fmla="*/ 8852 w 10000"/>
                <a:gd name="connsiteY149" fmla="*/ 1241 h 10000"/>
                <a:gd name="connsiteX150" fmla="*/ 8955 w 10000"/>
                <a:gd name="connsiteY150" fmla="*/ 1325 h 10000"/>
                <a:gd name="connsiteX151" fmla="*/ 9077 w 10000"/>
                <a:gd name="connsiteY151" fmla="*/ 1353 h 10000"/>
                <a:gd name="connsiteX152" fmla="*/ 9098 w 10000"/>
                <a:gd name="connsiteY152" fmla="*/ 1438 h 10000"/>
                <a:gd name="connsiteX153" fmla="*/ 9139 w 10000"/>
                <a:gd name="connsiteY153" fmla="*/ 1467 h 10000"/>
                <a:gd name="connsiteX154" fmla="*/ 9180 w 10000"/>
                <a:gd name="connsiteY154" fmla="*/ 1580 h 10000"/>
                <a:gd name="connsiteX155" fmla="*/ 9303 w 10000"/>
                <a:gd name="connsiteY155" fmla="*/ 1720 h 10000"/>
                <a:gd name="connsiteX156" fmla="*/ 9365 w 10000"/>
                <a:gd name="connsiteY156" fmla="*/ 1692 h 10000"/>
                <a:gd name="connsiteX157" fmla="*/ 9426 w 10000"/>
                <a:gd name="connsiteY157" fmla="*/ 1720 h 10000"/>
                <a:gd name="connsiteX158" fmla="*/ 9549 w 10000"/>
                <a:gd name="connsiteY158" fmla="*/ 1664 h 10000"/>
                <a:gd name="connsiteX159" fmla="*/ 9630 w 10000"/>
                <a:gd name="connsiteY159" fmla="*/ 1580 h 10000"/>
                <a:gd name="connsiteX160" fmla="*/ 9671 w 10000"/>
                <a:gd name="connsiteY160" fmla="*/ 1580 h 10000"/>
                <a:gd name="connsiteX161" fmla="*/ 9692 w 10000"/>
                <a:gd name="connsiteY161" fmla="*/ 1551 h 10000"/>
                <a:gd name="connsiteX162" fmla="*/ 9775 w 10000"/>
                <a:gd name="connsiteY162" fmla="*/ 1495 h 10000"/>
                <a:gd name="connsiteX163" fmla="*/ 9856 w 10000"/>
                <a:gd name="connsiteY163" fmla="*/ 1551 h 10000"/>
                <a:gd name="connsiteX164" fmla="*/ 9877 w 10000"/>
                <a:gd name="connsiteY164" fmla="*/ 1636 h 10000"/>
                <a:gd name="connsiteX165" fmla="*/ 9938 w 10000"/>
                <a:gd name="connsiteY165" fmla="*/ 1778 h 10000"/>
                <a:gd name="connsiteX166" fmla="*/ 9897 w 10000"/>
                <a:gd name="connsiteY166" fmla="*/ 1806 h 10000"/>
                <a:gd name="connsiteX167" fmla="*/ 9918 w 10000"/>
                <a:gd name="connsiteY167" fmla="*/ 1862 h 10000"/>
                <a:gd name="connsiteX168" fmla="*/ 9918 w 10000"/>
                <a:gd name="connsiteY168" fmla="*/ 1919 h 10000"/>
                <a:gd name="connsiteX169" fmla="*/ 9959 w 10000"/>
                <a:gd name="connsiteY169" fmla="*/ 2031 h 10000"/>
                <a:gd name="connsiteX170" fmla="*/ 9959 w 10000"/>
                <a:gd name="connsiteY170" fmla="*/ 2173 h 10000"/>
                <a:gd name="connsiteX171" fmla="*/ 9959 w 10000"/>
                <a:gd name="connsiteY171" fmla="*/ 2258 h 10000"/>
                <a:gd name="connsiteX172" fmla="*/ 10000 w 10000"/>
                <a:gd name="connsiteY172" fmla="*/ 2342 h 10000"/>
                <a:gd name="connsiteX173" fmla="*/ 9979 w 10000"/>
                <a:gd name="connsiteY173" fmla="*/ 2428 h 10000"/>
                <a:gd name="connsiteX174" fmla="*/ 10000 w 10000"/>
                <a:gd name="connsiteY174" fmla="*/ 2484 h 10000"/>
                <a:gd name="connsiteX175" fmla="*/ 9836 w 10000"/>
                <a:gd name="connsiteY175" fmla="*/ 2456 h 10000"/>
                <a:gd name="connsiteX176" fmla="*/ 9754 w 10000"/>
                <a:gd name="connsiteY176" fmla="*/ 2428 h 10000"/>
                <a:gd name="connsiteX177" fmla="*/ 9733 w 10000"/>
                <a:gd name="connsiteY177" fmla="*/ 2512 h 10000"/>
                <a:gd name="connsiteX178" fmla="*/ 9671 w 10000"/>
                <a:gd name="connsiteY178" fmla="*/ 2540 h 10000"/>
                <a:gd name="connsiteX179" fmla="*/ 9712 w 10000"/>
                <a:gd name="connsiteY179" fmla="*/ 2625 h 10000"/>
                <a:gd name="connsiteX180" fmla="*/ 9836 w 10000"/>
                <a:gd name="connsiteY180" fmla="*/ 2879 h 10000"/>
                <a:gd name="connsiteX181" fmla="*/ 9918 w 10000"/>
                <a:gd name="connsiteY181" fmla="*/ 3106 h 10000"/>
                <a:gd name="connsiteX182" fmla="*/ 9897 w 10000"/>
                <a:gd name="connsiteY182" fmla="*/ 3162 h 10000"/>
                <a:gd name="connsiteX183" fmla="*/ 9816 w 10000"/>
                <a:gd name="connsiteY183" fmla="*/ 3190 h 10000"/>
                <a:gd name="connsiteX184" fmla="*/ 9918 w 10000"/>
                <a:gd name="connsiteY184" fmla="*/ 3303 h 10000"/>
                <a:gd name="connsiteX185" fmla="*/ 9795 w 10000"/>
                <a:gd name="connsiteY185" fmla="*/ 3162 h 10000"/>
                <a:gd name="connsiteX186" fmla="*/ 9692 w 10000"/>
                <a:gd name="connsiteY186" fmla="*/ 3106 h 10000"/>
                <a:gd name="connsiteX187" fmla="*/ 9733 w 10000"/>
                <a:gd name="connsiteY187" fmla="*/ 3275 h 10000"/>
                <a:gd name="connsiteX188" fmla="*/ 9671 w 10000"/>
                <a:gd name="connsiteY188" fmla="*/ 3303 h 10000"/>
                <a:gd name="connsiteX189" fmla="*/ 9630 w 10000"/>
                <a:gd name="connsiteY189" fmla="*/ 3388 h 10000"/>
                <a:gd name="connsiteX190" fmla="*/ 9487 w 10000"/>
                <a:gd name="connsiteY190" fmla="*/ 3417 h 10000"/>
                <a:gd name="connsiteX191" fmla="*/ 9590 w 10000"/>
                <a:gd name="connsiteY191" fmla="*/ 3557 h 10000"/>
                <a:gd name="connsiteX192" fmla="*/ 9467 w 10000"/>
                <a:gd name="connsiteY192" fmla="*/ 3586 h 10000"/>
                <a:gd name="connsiteX193" fmla="*/ 9385 w 10000"/>
                <a:gd name="connsiteY193" fmla="*/ 3557 h 10000"/>
                <a:gd name="connsiteX194" fmla="*/ 9324 w 10000"/>
                <a:gd name="connsiteY194" fmla="*/ 3473 h 10000"/>
                <a:gd name="connsiteX195" fmla="*/ 9283 w 10000"/>
                <a:gd name="connsiteY195" fmla="*/ 3501 h 10000"/>
                <a:gd name="connsiteX196" fmla="*/ 9262 w 10000"/>
                <a:gd name="connsiteY196" fmla="*/ 3642 h 10000"/>
                <a:gd name="connsiteX197" fmla="*/ 9241 w 10000"/>
                <a:gd name="connsiteY197" fmla="*/ 3727 h 10000"/>
                <a:gd name="connsiteX198" fmla="*/ 9200 w 10000"/>
                <a:gd name="connsiteY198" fmla="*/ 3756 h 10000"/>
                <a:gd name="connsiteX199" fmla="*/ 9180 w 10000"/>
                <a:gd name="connsiteY199" fmla="*/ 3812 h 10000"/>
                <a:gd name="connsiteX200" fmla="*/ 9139 w 10000"/>
                <a:gd name="connsiteY200" fmla="*/ 3812 h 10000"/>
                <a:gd name="connsiteX201" fmla="*/ 9118 w 10000"/>
                <a:gd name="connsiteY201" fmla="*/ 3868 h 10000"/>
                <a:gd name="connsiteX202" fmla="*/ 9036 w 10000"/>
                <a:gd name="connsiteY202" fmla="*/ 4009 h 10000"/>
                <a:gd name="connsiteX203" fmla="*/ 8934 w 10000"/>
                <a:gd name="connsiteY203" fmla="*/ 4038 h 10000"/>
                <a:gd name="connsiteX204" fmla="*/ 8893 w 10000"/>
                <a:gd name="connsiteY204" fmla="*/ 4067 h 10000"/>
                <a:gd name="connsiteX205" fmla="*/ 8852 w 10000"/>
                <a:gd name="connsiteY205" fmla="*/ 4123 h 10000"/>
                <a:gd name="connsiteX206" fmla="*/ 8771 w 10000"/>
                <a:gd name="connsiteY206" fmla="*/ 4179 h 10000"/>
                <a:gd name="connsiteX207" fmla="*/ 8729 w 10000"/>
                <a:gd name="connsiteY207" fmla="*/ 4264 h 10000"/>
                <a:gd name="connsiteX208" fmla="*/ 8708 w 10000"/>
                <a:gd name="connsiteY208" fmla="*/ 4320 h 10000"/>
                <a:gd name="connsiteX209" fmla="*/ 8667 w 10000"/>
                <a:gd name="connsiteY209" fmla="*/ 4320 h 10000"/>
                <a:gd name="connsiteX210" fmla="*/ 8586 w 10000"/>
                <a:gd name="connsiteY210" fmla="*/ 4348 h 10000"/>
                <a:gd name="connsiteX211" fmla="*/ 8647 w 10000"/>
                <a:gd name="connsiteY211" fmla="*/ 4292 h 10000"/>
                <a:gd name="connsiteX212" fmla="*/ 8647 w 10000"/>
                <a:gd name="connsiteY212" fmla="*/ 4236 h 10000"/>
                <a:gd name="connsiteX213" fmla="*/ 8667 w 10000"/>
                <a:gd name="connsiteY213" fmla="*/ 4179 h 10000"/>
                <a:gd name="connsiteX214" fmla="*/ 8545 w 10000"/>
                <a:gd name="connsiteY214" fmla="*/ 4151 h 10000"/>
                <a:gd name="connsiteX215" fmla="*/ 8586 w 10000"/>
                <a:gd name="connsiteY215" fmla="*/ 4123 h 10000"/>
                <a:gd name="connsiteX216" fmla="*/ 8606 w 10000"/>
                <a:gd name="connsiteY216" fmla="*/ 4009 h 10000"/>
                <a:gd name="connsiteX217" fmla="*/ 8626 w 10000"/>
                <a:gd name="connsiteY217" fmla="*/ 3896 h 10000"/>
                <a:gd name="connsiteX218" fmla="*/ 8504 w 10000"/>
                <a:gd name="connsiteY218" fmla="*/ 3698 h 10000"/>
                <a:gd name="connsiteX219" fmla="*/ 8442 w 10000"/>
                <a:gd name="connsiteY219" fmla="*/ 3727 h 10000"/>
                <a:gd name="connsiteX220" fmla="*/ 8381 w 10000"/>
                <a:gd name="connsiteY220" fmla="*/ 3784 h 10000"/>
                <a:gd name="connsiteX221" fmla="*/ 8340 w 10000"/>
                <a:gd name="connsiteY221" fmla="*/ 3925 h 10000"/>
                <a:gd name="connsiteX222" fmla="*/ 8237 w 10000"/>
                <a:gd name="connsiteY222" fmla="*/ 4038 h 10000"/>
                <a:gd name="connsiteX223" fmla="*/ 8176 w 10000"/>
                <a:gd name="connsiteY223" fmla="*/ 4095 h 10000"/>
                <a:gd name="connsiteX224" fmla="*/ 8196 w 10000"/>
                <a:gd name="connsiteY224" fmla="*/ 4179 h 10000"/>
                <a:gd name="connsiteX225" fmla="*/ 8073 w 10000"/>
                <a:gd name="connsiteY225" fmla="*/ 4292 h 10000"/>
                <a:gd name="connsiteX226" fmla="*/ 7971 w 10000"/>
                <a:gd name="connsiteY226" fmla="*/ 4264 h 10000"/>
                <a:gd name="connsiteX227" fmla="*/ 7971 w 10000"/>
                <a:gd name="connsiteY227" fmla="*/ 4434 h 10000"/>
                <a:gd name="connsiteX228" fmla="*/ 8094 w 10000"/>
                <a:gd name="connsiteY228" fmla="*/ 4575 h 10000"/>
                <a:gd name="connsiteX229" fmla="*/ 8155 w 10000"/>
                <a:gd name="connsiteY229" fmla="*/ 4575 h 10000"/>
                <a:gd name="connsiteX230" fmla="*/ 8196 w 10000"/>
                <a:gd name="connsiteY230" fmla="*/ 4603 h 10000"/>
                <a:gd name="connsiteX231" fmla="*/ 8196 w 10000"/>
                <a:gd name="connsiteY231" fmla="*/ 4575 h 10000"/>
                <a:gd name="connsiteX232" fmla="*/ 8320 w 10000"/>
                <a:gd name="connsiteY232" fmla="*/ 4659 h 10000"/>
                <a:gd name="connsiteX233" fmla="*/ 8361 w 10000"/>
                <a:gd name="connsiteY233" fmla="*/ 4829 h 10000"/>
                <a:gd name="connsiteX234" fmla="*/ 8463 w 10000"/>
                <a:gd name="connsiteY234" fmla="*/ 4857 h 10000"/>
                <a:gd name="connsiteX235" fmla="*/ 8504 w 10000"/>
                <a:gd name="connsiteY235" fmla="*/ 4801 h 10000"/>
                <a:gd name="connsiteX236" fmla="*/ 8524 w 10000"/>
                <a:gd name="connsiteY236" fmla="*/ 4716 h 10000"/>
                <a:gd name="connsiteX237" fmla="*/ 8606 w 10000"/>
                <a:gd name="connsiteY237" fmla="*/ 4659 h 10000"/>
                <a:gd name="connsiteX238" fmla="*/ 8708 w 10000"/>
                <a:gd name="connsiteY238" fmla="*/ 4716 h 10000"/>
                <a:gd name="connsiteX239" fmla="*/ 8749 w 10000"/>
                <a:gd name="connsiteY239" fmla="*/ 4745 h 10000"/>
                <a:gd name="connsiteX240" fmla="*/ 8771 w 10000"/>
                <a:gd name="connsiteY240" fmla="*/ 4773 h 10000"/>
                <a:gd name="connsiteX241" fmla="*/ 8873 w 10000"/>
                <a:gd name="connsiteY241" fmla="*/ 4773 h 10000"/>
                <a:gd name="connsiteX242" fmla="*/ 8873 w 10000"/>
                <a:gd name="connsiteY242" fmla="*/ 4745 h 10000"/>
                <a:gd name="connsiteX243" fmla="*/ 8996 w 10000"/>
                <a:gd name="connsiteY243" fmla="*/ 4801 h 10000"/>
                <a:gd name="connsiteX244" fmla="*/ 8975 w 10000"/>
                <a:gd name="connsiteY244" fmla="*/ 4829 h 10000"/>
                <a:gd name="connsiteX245" fmla="*/ 8996 w 10000"/>
                <a:gd name="connsiteY245" fmla="*/ 4914 h 10000"/>
                <a:gd name="connsiteX246" fmla="*/ 8996 w 10000"/>
                <a:gd name="connsiteY246" fmla="*/ 4970 h 10000"/>
                <a:gd name="connsiteX247" fmla="*/ 8955 w 10000"/>
                <a:gd name="connsiteY247" fmla="*/ 4914 h 10000"/>
                <a:gd name="connsiteX248" fmla="*/ 8934 w 10000"/>
                <a:gd name="connsiteY248" fmla="*/ 4942 h 10000"/>
                <a:gd name="connsiteX249" fmla="*/ 8893 w 10000"/>
                <a:gd name="connsiteY249" fmla="*/ 4942 h 10000"/>
                <a:gd name="connsiteX250" fmla="*/ 8852 w 10000"/>
                <a:gd name="connsiteY250" fmla="*/ 4970 h 10000"/>
                <a:gd name="connsiteX251" fmla="*/ 8771 w 10000"/>
                <a:gd name="connsiteY251" fmla="*/ 5027 h 10000"/>
                <a:gd name="connsiteX252" fmla="*/ 8729 w 10000"/>
                <a:gd name="connsiteY252" fmla="*/ 5055 h 10000"/>
                <a:gd name="connsiteX253" fmla="*/ 8771 w 10000"/>
                <a:gd name="connsiteY253" fmla="*/ 5112 h 10000"/>
                <a:gd name="connsiteX254" fmla="*/ 8729 w 10000"/>
                <a:gd name="connsiteY254" fmla="*/ 5112 h 10000"/>
                <a:gd name="connsiteX255" fmla="*/ 8749 w 10000"/>
                <a:gd name="connsiteY255" fmla="*/ 5168 h 10000"/>
                <a:gd name="connsiteX256" fmla="*/ 8708 w 10000"/>
                <a:gd name="connsiteY256" fmla="*/ 5196 h 10000"/>
                <a:gd name="connsiteX257" fmla="*/ 8667 w 10000"/>
                <a:gd name="connsiteY257" fmla="*/ 5140 h 10000"/>
                <a:gd name="connsiteX258" fmla="*/ 8647 w 10000"/>
                <a:gd name="connsiteY258" fmla="*/ 5140 h 10000"/>
                <a:gd name="connsiteX259" fmla="*/ 8688 w 10000"/>
                <a:gd name="connsiteY259" fmla="*/ 5224 h 10000"/>
                <a:gd name="connsiteX260" fmla="*/ 8606 w 10000"/>
                <a:gd name="connsiteY260" fmla="*/ 5338 h 10000"/>
                <a:gd name="connsiteX261" fmla="*/ 8586 w 10000"/>
                <a:gd name="connsiteY261" fmla="*/ 5479 h 10000"/>
                <a:gd name="connsiteX262" fmla="*/ 8606 w 10000"/>
                <a:gd name="connsiteY262" fmla="*/ 5620 h 10000"/>
                <a:gd name="connsiteX263" fmla="*/ 8688 w 10000"/>
                <a:gd name="connsiteY263" fmla="*/ 5649 h 10000"/>
                <a:gd name="connsiteX264" fmla="*/ 8832 w 10000"/>
                <a:gd name="connsiteY264" fmla="*/ 5733 h 10000"/>
                <a:gd name="connsiteX265" fmla="*/ 8893 w 10000"/>
                <a:gd name="connsiteY265" fmla="*/ 5874 h 10000"/>
                <a:gd name="connsiteX266" fmla="*/ 8996 w 10000"/>
                <a:gd name="connsiteY266" fmla="*/ 6073 h 10000"/>
                <a:gd name="connsiteX267" fmla="*/ 9057 w 10000"/>
                <a:gd name="connsiteY267" fmla="*/ 6213 h 10000"/>
                <a:gd name="connsiteX268" fmla="*/ 9159 w 10000"/>
                <a:gd name="connsiteY268" fmla="*/ 6299 h 10000"/>
                <a:gd name="connsiteX269" fmla="*/ 9200 w 10000"/>
                <a:gd name="connsiteY269" fmla="*/ 6355 h 10000"/>
                <a:gd name="connsiteX270" fmla="*/ 9241 w 10000"/>
                <a:gd name="connsiteY270" fmla="*/ 6412 h 10000"/>
                <a:gd name="connsiteX271" fmla="*/ 9324 w 10000"/>
                <a:gd name="connsiteY271" fmla="*/ 6524 h 10000"/>
                <a:gd name="connsiteX272" fmla="*/ 9180 w 10000"/>
                <a:gd name="connsiteY272" fmla="*/ 6468 h 10000"/>
                <a:gd name="connsiteX273" fmla="*/ 9077 w 10000"/>
                <a:gd name="connsiteY273" fmla="*/ 6412 h 10000"/>
                <a:gd name="connsiteX274" fmla="*/ 8975 w 10000"/>
                <a:gd name="connsiteY274" fmla="*/ 6440 h 10000"/>
                <a:gd name="connsiteX275" fmla="*/ 8914 w 10000"/>
                <a:gd name="connsiteY275" fmla="*/ 6383 h 10000"/>
                <a:gd name="connsiteX276" fmla="*/ 8852 w 10000"/>
                <a:gd name="connsiteY276" fmla="*/ 6327 h 10000"/>
                <a:gd name="connsiteX277" fmla="*/ 8873 w 10000"/>
                <a:gd name="connsiteY277" fmla="*/ 6383 h 10000"/>
                <a:gd name="connsiteX278" fmla="*/ 8893 w 10000"/>
                <a:gd name="connsiteY278" fmla="*/ 6383 h 10000"/>
                <a:gd name="connsiteX279" fmla="*/ 8873 w 10000"/>
                <a:gd name="connsiteY279" fmla="*/ 6355 h 10000"/>
                <a:gd name="connsiteX280" fmla="*/ 8914 w 10000"/>
                <a:gd name="connsiteY280" fmla="*/ 6383 h 10000"/>
                <a:gd name="connsiteX281" fmla="*/ 9016 w 10000"/>
                <a:gd name="connsiteY281" fmla="*/ 6440 h 10000"/>
                <a:gd name="connsiteX282" fmla="*/ 9057 w 10000"/>
                <a:gd name="connsiteY282" fmla="*/ 6412 h 10000"/>
                <a:gd name="connsiteX283" fmla="*/ 9098 w 10000"/>
                <a:gd name="connsiteY283" fmla="*/ 6468 h 10000"/>
                <a:gd name="connsiteX284" fmla="*/ 9118 w 10000"/>
                <a:gd name="connsiteY284" fmla="*/ 6496 h 10000"/>
                <a:gd name="connsiteX285" fmla="*/ 9180 w 10000"/>
                <a:gd name="connsiteY285" fmla="*/ 6524 h 10000"/>
                <a:gd name="connsiteX286" fmla="*/ 9303 w 10000"/>
                <a:gd name="connsiteY286" fmla="*/ 6638 h 10000"/>
                <a:gd name="connsiteX287" fmla="*/ 9385 w 10000"/>
                <a:gd name="connsiteY287" fmla="*/ 6751 h 10000"/>
                <a:gd name="connsiteX288" fmla="*/ 9344 w 10000"/>
                <a:gd name="connsiteY288" fmla="*/ 6779 h 10000"/>
                <a:gd name="connsiteX289" fmla="*/ 9283 w 10000"/>
                <a:gd name="connsiteY289" fmla="*/ 6835 h 10000"/>
                <a:gd name="connsiteX290" fmla="*/ 9241 w 10000"/>
                <a:gd name="connsiteY290" fmla="*/ 6891 h 10000"/>
                <a:gd name="connsiteX291" fmla="*/ 9220 w 10000"/>
                <a:gd name="connsiteY291" fmla="*/ 6920 h 10000"/>
                <a:gd name="connsiteX292" fmla="*/ 9159 w 10000"/>
                <a:gd name="connsiteY292" fmla="*/ 6920 h 10000"/>
                <a:gd name="connsiteX293" fmla="*/ 9098 w 10000"/>
                <a:gd name="connsiteY293" fmla="*/ 6977 h 10000"/>
                <a:gd name="connsiteX294" fmla="*/ 9180 w 10000"/>
                <a:gd name="connsiteY294" fmla="*/ 6920 h 10000"/>
                <a:gd name="connsiteX295" fmla="*/ 9241 w 10000"/>
                <a:gd name="connsiteY295" fmla="*/ 7005 h 10000"/>
                <a:gd name="connsiteX296" fmla="*/ 9220 w 10000"/>
                <a:gd name="connsiteY296" fmla="*/ 7005 h 10000"/>
                <a:gd name="connsiteX297" fmla="*/ 9324 w 10000"/>
                <a:gd name="connsiteY297" fmla="*/ 6949 h 10000"/>
                <a:gd name="connsiteX298" fmla="*/ 9385 w 10000"/>
                <a:gd name="connsiteY298" fmla="*/ 7033 h 10000"/>
                <a:gd name="connsiteX299" fmla="*/ 9487 w 10000"/>
                <a:gd name="connsiteY299" fmla="*/ 7061 h 10000"/>
                <a:gd name="connsiteX300" fmla="*/ 9446 w 10000"/>
                <a:gd name="connsiteY300" fmla="*/ 7146 h 10000"/>
                <a:gd name="connsiteX301" fmla="*/ 9426 w 10000"/>
                <a:gd name="connsiteY301" fmla="*/ 7174 h 10000"/>
                <a:gd name="connsiteX302" fmla="*/ 9385 w 10000"/>
                <a:gd name="connsiteY302" fmla="*/ 7202 h 10000"/>
                <a:gd name="connsiteX303" fmla="*/ 9406 w 10000"/>
                <a:gd name="connsiteY303" fmla="*/ 7202 h 10000"/>
                <a:gd name="connsiteX304" fmla="*/ 9467 w 10000"/>
                <a:gd name="connsiteY304" fmla="*/ 7174 h 10000"/>
                <a:gd name="connsiteX305" fmla="*/ 9467 w 10000"/>
                <a:gd name="connsiteY305" fmla="*/ 7146 h 10000"/>
                <a:gd name="connsiteX306" fmla="*/ 9487 w 10000"/>
                <a:gd name="connsiteY306" fmla="*/ 7230 h 10000"/>
                <a:gd name="connsiteX307" fmla="*/ 9487 w 10000"/>
                <a:gd name="connsiteY307" fmla="*/ 7288 h 10000"/>
                <a:gd name="connsiteX308" fmla="*/ 9467 w 10000"/>
                <a:gd name="connsiteY308" fmla="*/ 7230 h 10000"/>
                <a:gd name="connsiteX309" fmla="*/ 9467 w 10000"/>
                <a:gd name="connsiteY309" fmla="*/ 7288 h 10000"/>
                <a:gd name="connsiteX310" fmla="*/ 9446 w 10000"/>
                <a:gd name="connsiteY310" fmla="*/ 7260 h 10000"/>
                <a:gd name="connsiteX311" fmla="*/ 9426 w 10000"/>
                <a:gd name="connsiteY311" fmla="*/ 7260 h 10000"/>
                <a:gd name="connsiteX312" fmla="*/ 9406 w 10000"/>
                <a:gd name="connsiteY312" fmla="*/ 7316 h 10000"/>
                <a:gd name="connsiteX313" fmla="*/ 9467 w 10000"/>
                <a:gd name="connsiteY313" fmla="*/ 7372 h 10000"/>
                <a:gd name="connsiteX314" fmla="*/ 9446 w 10000"/>
                <a:gd name="connsiteY314" fmla="*/ 7372 h 10000"/>
                <a:gd name="connsiteX315" fmla="*/ 9467 w 10000"/>
                <a:gd name="connsiteY315" fmla="*/ 7429 h 10000"/>
                <a:gd name="connsiteX316" fmla="*/ 9385 w 10000"/>
                <a:gd name="connsiteY316" fmla="*/ 7400 h 10000"/>
                <a:gd name="connsiteX317" fmla="*/ 9406 w 10000"/>
                <a:gd name="connsiteY317" fmla="*/ 7429 h 10000"/>
                <a:gd name="connsiteX318" fmla="*/ 9467 w 10000"/>
                <a:gd name="connsiteY318" fmla="*/ 7457 h 10000"/>
                <a:gd name="connsiteX319" fmla="*/ 9487 w 10000"/>
                <a:gd name="connsiteY319" fmla="*/ 7541 h 10000"/>
                <a:gd name="connsiteX320" fmla="*/ 9467 w 10000"/>
                <a:gd name="connsiteY320" fmla="*/ 7599 h 10000"/>
                <a:gd name="connsiteX321" fmla="*/ 9406 w 10000"/>
                <a:gd name="connsiteY321" fmla="*/ 7513 h 10000"/>
                <a:gd name="connsiteX322" fmla="*/ 9385 w 10000"/>
                <a:gd name="connsiteY322" fmla="*/ 7541 h 10000"/>
                <a:gd name="connsiteX323" fmla="*/ 9303 w 10000"/>
                <a:gd name="connsiteY323" fmla="*/ 7599 h 10000"/>
                <a:gd name="connsiteX324" fmla="*/ 9365 w 10000"/>
                <a:gd name="connsiteY324" fmla="*/ 7683 h 10000"/>
                <a:gd name="connsiteX325" fmla="*/ 9365 w 10000"/>
                <a:gd name="connsiteY325" fmla="*/ 7796 h 10000"/>
                <a:gd name="connsiteX326" fmla="*/ 9344 w 10000"/>
                <a:gd name="connsiteY326" fmla="*/ 7852 h 10000"/>
                <a:gd name="connsiteX327" fmla="*/ 9344 w 10000"/>
                <a:gd name="connsiteY327" fmla="*/ 7880 h 10000"/>
                <a:gd name="connsiteX328" fmla="*/ 9303 w 10000"/>
                <a:gd name="connsiteY328" fmla="*/ 7852 h 10000"/>
                <a:gd name="connsiteX329" fmla="*/ 9303 w 10000"/>
                <a:gd name="connsiteY329" fmla="*/ 7909 h 10000"/>
                <a:gd name="connsiteX330" fmla="*/ 9283 w 10000"/>
                <a:gd name="connsiteY330" fmla="*/ 7966 h 10000"/>
                <a:gd name="connsiteX331" fmla="*/ 9262 w 10000"/>
                <a:gd name="connsiteY331" fmla="*/ 8079 h 10000"/>
                <a:gd name="connsiteX332" fmla="*/ 9283 w 10000"/>
                <a:gd name="connsiteY332" fmla="*/ 8022 h 10000"/>
                <a:gd name="connsiteX333" fmla="*/ 9262 w 10000"/>
                <a:gd name="connsiteY333" fmla="*/ 8050 h 10000"/>
                <a:gd name="connsiteX334" fmla="*/ 9241 w 10000"/>
                <a:gd name="connsiteY334" fmla="*/ 7994 h 10000"/>
                <a:gd name="connsiteX335" fmla="*/ 9200 w 10000"/>
                <a:gd name="connsiteY335" fmla="*/ 8022 h 10000"/>
                <a:gd name="connsiteX336" fmla="*/ 9200 w 10000"/>
                <a:gd name="connsiteY336" fmla="*/ 8079 h 10000"/>
                <a:gd name="connsiteX337" fmla="*/ 9220 w 10000"/>
                <a:gd name="connsiteY337" fmla="*/ 8107 h 10000"/>
                <a:gd name="connsiteX338" fmla="*/ 9262 w 10000"/>
                <a:gd name="connsiteY338" fmla="*/ 8135 h 10000"/>
                <a:gd name="connsiteX339" fmla="*/ 9241 w 10000"/>
                <a:gd name="connsiteY339" fmla="*/ 8163 h 10000"/>
                <a:gd name="connsiteX340" fmla="*/ 9220 w 10000"/>
                <a:gd name="connsiteY340" fmla="*/ 8249 h 10000"/>
                <a:gd name="connsiteX341" fmla="*/ 9139 w 10000"/>
                <a:gd name="connsiteY341" fmla="*/ 8191 h 10000"/>
                <a:gd name="connsiteX342" fmla="*/ 9200 w 10000"/>
                <a:gd name="connsiteY342" fmla="*/ 8277 h 10000"/>
                <a:gd name="connsiteX343" fmla="*/ 9262 w 10000"/>
                <a:gd name="connsiteY343" fmla="*/ 8277 h 10000"/>
                <a:gd name="connsiteX344" fmla="*/ 9241 w 10000"/>
                <a:gd name="connsiteY344" fmla="*/ 8333 h 10000"/>
                <a:gd name="connsiteX345" fmla="*/ 9283 w 10000"/>
                <a:gd name="connsiteY345" fmla="*/ 8446 h 10000"/>
                <a:gd name="connsiteX346" fmla="*/ 9262 w 10000"/>
                <a:gd name="connsiteY346" fmla="*/ 8446 h 10000"/>
                <a:gd name="connsiteX347" fmla="*/ 9200 w 10000"/>
                <a:gd name="connsiteY347" fmla="*/ 8389 h 10000"/>
                <a:gd name="connsiteX348" fmla="*/ 9180 w 10000"/>
                <a:gd name="connsiteY348" fmla="*/ 8418 h 10000"/>
                <a:gd name="connsiteX349" fmla="*/ 9220 w 10000"/>
                <a:gd name="connsiteY349" fmla="*/ 8474 h 10000"/>
                <a:gd name="connsiteX350" fmla="*/ 9200 w 10000"/>
                <a:gd name="connsiteY350" fmla="*/ 8530 h 10000"/>
                <a:gd name="connsiteX351" fmla="*/ 9139 w 10000"/>
                <a:gd name="connsiteY351" fmla="*/ 8474 h 10000"/>
                <a:gd name="connsiteX352" fmla="*/ 9180 w 10000"/>
                <a:gd name="connsiteY352" fmla="*/ 8559 h 10000"/>
                <a:gd name="connsiteX353" fmla="*/ 9139 w 10000"/>
                <a:gd name="connsiteY353" fmla="*/ 8559 h 10000"/>
                <a:gd name="connsiteX354" fmla="*/ 9139 w 10000"/>
                <a:gd name="connsiteY354" fmla="*/ 8616 h 10000"/>
                <a:gd name="connsiteX355" fmla="*/ 9118 w 10000"/>
                <a:gd name="connsiteY355" fmla="*/ 8700 h 10000"/>
                <a:gd name="connsiteX356" fmla="*/ 9098 w 10000"/>
                <a:gd name="connsiteY356" fmla="*/ 8644 h 10000"/>
                <a:gd name="connsiteX357" fmla="*/ 9036 w 10000"/>
                <a:gd name="connsiteY357" fmla="*/ 8672 h 10000"/>
                <a:gd name="connsiteX358" fmla="*/ 9016 w 10000"/>
                <a:gd name="connsiteY358" fmla="*/ 8728 h 10000"/>
                <a:gd name="connsiteX359" fmla="*/ 8975 w 10000"/>
                <a:gd name="connsiteY359" fmla="*/ 8700 h 10000"/>
                <a:gd name="connsiteX360" fmla="*/ 9016 w 10000"/>
                <a:gd name="connsiteY360" fmla="*/ 8728 h 10000"/>
                <a:gd name="connsiteX361" fmla="*/ 9036 w 10000"/>
                <a:gd name="connsiteY361" fmla="*/ 8757 h 10000"/>
                <a:gd name="connsiteX362" fmla="*/ 9016 w 10000"/>
                <a:gd name="connsiteY362" fmla="*/ 8785 h 10000"/>
                <a:gd name="connsiteX363" fmla="*/ 8996 w 10000"/>
                <a:gd name="connsiteY363" fmla="*/ 8869 h 10000"/>
                <a:gd name="connsiteX364" fmla="*/ 8975 w 10000"/>
                <a:gd name="connsiteY364" fmla="*/ 8841 h 10000"/>
                <a:gd name="connsiteX365" fmla="*/ 8975 w 10000"/>
                <a:gd name="connsiteY365" fmla="*/ 8927 h 10000"/>
                <a:gd name="connsiteX366" fmla="*/ 8914 w 10000"/>
                <a:gd name="connsiteY366" fmla="*/ 8927 h 10000"/>
                <a:gd name="connsiteX367" fmla="*/ 8873 w 10000"/>
                <a:gd name="connsiteY367" fmla="*/ 8983 h 10000"/>
                <a:gd name="connsiteX368" fmla="*/ 8832 w 10000"/>
                <a:gd name="connsiteY368" fmla="*/ 8983 h 10000"/>
                <a:gd name="connsiteX369" fmla="*/ 8791 w 10000"/>
                <a:gd name="connsiteY369" fmla="*/ 9039 h 10000"/>
                <a:gd name="connsiteX370" fmla="*/ 8832 w 10000"/>
                <a:gd name="connsiteY370" fmla="*/ 9096 h 10000"/>
                <a:gd name="connsiteX371" fmla="*/ 8791 w 10000"/>
                <a:gd name="connsiteY371" fmla="*/ 9096 h 10000"/>
                <a:gd name="connsiteX372" fmla="*/ 8771 w 10000"/>
                <a:gd name="connsiteY372" fmla="*/ 9180 h 10000"/>
                <a:gd name="connsiteX373" fmla="*/ 8708 w 10000"/>
                <a:gd name="connsiteY373" fmla="*/ 9180 h 10000"/>
                <a:gd name="connsiteX374" fmla="*/ 8647 w 10000"/>
                <a:gd name="connsiteY374" fmla="*/ 9180 h 10000"/>
                <a:gd name="connsiteX375" fmla="*/ 8586 w 10000"/>
                <a:gd name="connsiteY375" fmla="*/ 9180 h 10000"/>
                <a:gd name="connsiteX376" fmla="*/ 8626 w 10000"/>
                <a:gd name="connsiteY376" fmla="*/ 9266 h 10000"/>
                <a:gd name="connsiteX377" fmla="*/ 8586 w 10000"/>
                <a:gd name="connsiteY377" fmla="*/ 9237 h 10000"/>
                <a:gd name="connsiteX378" fmla="*/ 8565 w 10000"/>
                <a:gd name="connsiteY378" fmla="*/ 9209 h 10000"/>
                <a:gd name="connsiteX379" fmla="*/ 8483 w 10000"/>
                <a:gd name="connsiteY379" fmla="*/ 9237 h 10000"/>
                <a:gd name="connsiteX380" fmla="*/ 8483 w 10000"/>
                <a:gd name="connsiteY380" fmla="*/ 9294 h 10000"/>
                <a:gd name="connsiteX381" fmla="*/ 8483 w 10000"/>
                <a:gd name="connsiteY381" fmla="*/ 9209 h 10000"/>
                <a:gd name="connsiteX382" fmla="*/ 8422 w 10000"/>
                <a:gd name="connsiteY382" fmla="*/ 9266 h 10000"/>
                <a:gd name="connsiteX383" fmla="*/ 8442 w 10000"/>
                <a:gd name="connsiteY383" fmla="*/ 9322 h 10000"/>
                <a:gd name="connsiteX384" fmla="*/ 8422 w 10000"/>
                <a:gd name="connsiteY384" fmla="*/ 9322 h 10000"/>
                <a:gd name="connsiteX385" fmla="*/ 8299 w 10000"/>
                <a:gd name="connsiteY385" fmla="*/ 9322 h 10000"/>
                <a:gd name="connsiteX386" fmla="*/ 8237 w 10000"/>
                <a:gd name="connsiteY386" fmla="*/ 9152 h 10000"/>
                <a:gd name="connsiteX387" fmla="*/ 8216 w 10000"/>
                <a:gd name="connsiteY387" fmla="*/ 9152 h 10000"/>
                <a:gd name="connsiteX388" fmla="*/ 8279 w 10000"/>
                <a:gd name="connsiteY388" fmla="*/ 9124 h 10000"/>
                <a:gd name="connsiteX389" fmla="*/ 8196 w 10000"/>
                <a:gd name="connsiteY389" fmla="*/ 9124 h 10000"/>
                <a:gd name="connsiteX390" fmla="*/ 8176 w 10000"/>
                <a:gd name="connsiteY390" fmla="*/ 9180 h 10000"/>
                <a:gd name="connsiteX391" fmla="*/ 8216 w 10000"/>
                <a:gd name="connsiteY391" fmla="*/ 9237 h 10000"/>
                <a:gd name="connsiteX392" fmla="*/ 8196 w 10000"/>
                <a:gd name="connsiteY392" fmla="*/ 9237 h 10000"/>
                <a:gd name="connsiteX393" fmla="*/ 8258 w 10000"/>
                <a:gd name="connsiteY393" fmla="*/ 9406 h 10000"/>
                <a:gd name="connsiteX394" fmla="*/ 8176 w 10000"/>
                <a:gd name="connsiteY394" fmla="*/ 9294 h 10000"/>
                <a:gd name="connsiteX395" fmla="*/ 8216 w 10000"/>
                <a:gd name="connsiteY395" fmla="*/ 9406 h 10000"/>
                <a:gd name="connsiteX396" fmla="*/ 8196 w 10000"/>
                <a:gd name="connsiteY396" fmla="*/ 9435 h 10000"/>
                <a:gd name="connsiteX397" fmla="*/ 8176 w 10000"/>
                <a:gd name="connsiteY397" fmla="*/ 9406 h 10000"/>
                <a:gd name="connsiteX398" fmla="*/ 8155 w 10000"/>
                <a:gd name="connsiteY398" fmla="*/ 9491 h 10000"/>
                <a:gd name="connsiteX399" fmla="*/ 8094 w 10000"/>
                <a:gd name="connsiteY399" fmla="*/ 9520 h 10000"/>
                <a:gd name="connsiteX400" fmla="*/ 8073 w 10000"/>
                <a:gd name="connsiteY400" fmla="*/ 9463 h 10000"/>
                <a:gd name="connsiteX401" fmla="*/ 8032 w 10000"/>
                <a:gd name="connsiteY401" fmla="*/ 9435 h 10000"/>
                <a:gd name="connsiteX402" fmla="*/ 8053 w 10000"/>
                <a:gd name="connsiteY402" fmla="*/ 9548 h 10000"/>
                <a:gd name="connsiteX403" fmla="*/ 7951 w 10000"/>
                <a:gd name="connsiteY403" fmla="*/ 9491 h 10000"/>
                <a:gd name="connsiteX404" fmla="*/ 7930 w 10000"/>
                <a:gd name="connsiteY404" fmla="*/ 9520 h 10000"/>
                <a:gd name="connsiteX405" fmla="*/ 7869 w 10000"/>
                <a:gd name="connsiteY405" fmla="*/ 9576 h 10000"/>
                <a:gd name="connsiteX406" fmla="*/ 7848 w 10000"/>
                <a:gd name="connsiteY406" fmla="*/ 9633 h 10000"/>
                <a:gd name="connsiteX407" fmla="*/ 7807 w 10000"/>
                <a:gd name="connsiteY407" fmla="*/ 9633 h 10000"/>
                <a:gd name="connsiteX408" fmla="*/ 7745 w 10000"/>
                <a:gd name="connsiteY408" fmla="*/ 9661 h 10000"/>
                <a:gd name="connsiteX409" fmla="*/ 7745 w 10000"/>
                <a:gd name="connsiteY409" fmla="*/ 9633 h 10000"/>
                <a:gd name="connsiteX410" fmla="*/ 7745 w 10000"/>
                <a:gd name="connsiteY410" fmla="*/ 9689 h 10000"/>
                <a:gd name="connsiteX411" fmla="*/ 7684 w 10000"/>
                <a:gd name="connsiteY411" fmla="*/ 9661 h 10000"/>
                <a:gd name="connsiteX412" fmla="*/ 7684 w 10000"/>
                <a:gd name="connsiteY412" fmla="*/ 9717 h 10000"/>
                <a:gd name="connsiteX413" fmla="*/ 7663 w 10000"/>
                <a:gd name="connsiteY413" fmla="*/ 9802 h 10000"/>
                <a:gd name="connsiteX414" fmla="*/ 7704 w 10000"/>
                <a:gd name="connsiteY414" fmla="*/ 9830 h 10000"/>
                <a:gd name="connsiteX415" fmla="*/ 7704 w 10000"/>
                <a:gd name="connsiteY415" fmla="*/ 9830 h 10000"/>
                <a:gd name="connsiteX416" fmla="*/ 7745 w 10000"/>
                <a:gd name="connsiteY416" fmla="*/ 9944 h 10000"/>
                <a:gd name="connsiteX417" fmla="*/ 7643 w 10000"/>
                <a:gd name="connsiteY417" fmla="*/ 10000 h 10000"/>
                <a:gd name="connsiteX418" fmla="*/ 7643 w 10000"/>
                <a:gd name="connsiteY418" fmla="*/ 9944 h 10000"/>
                <a:gd name="connsiteX419" fmla="*/ 7602 w 10000"/>
                <a:gd name="connsiteY419" fmla="*/ 9859 h 10000"/>
                <a:gd name="connsiteX420" fmla="*/ 7581 w 10000"/>
                <a:gd name="connsiteY420" fmla="*/ 9802 h 10000"/>
                <a:gd name="connsiteX421" fmla="*/ 7561 w 10000"/>
                <a:gd name="connsiteY421" fmla="*/ 9717 h 10000"/>
                <a:gd name="connsiteX422" fmla="*/ 7581 w 10000"/>
                <a:gd name="connsiteY422" fmla="*/ 9661 h 10000"/>
                <a:gd name="connsiteX423" fmla="*/ 7561 w 10000"/>
                <a:gd name="connsiteY423" fmla="*/ 9576 h 10000"/>
                <a:gd name="connsiteX424" fmla="*/ 7561 w 10000"/>
                <a:gd name="connsiteY424" fmla="*/ 9605 h 10000"/>
                <a:gd name="connsiteX425" fmla="*/ 7520 w 10000"/>
                <a:gd name="connsiteY425" fmla="*/ 9548 h 10000"/>
                <a:gd name="connsiteX426" fmla="*/ 7520 w 10000"/>
                <a:gd name="connsiteY426" fmla="*/ 9605 h 10000"/>
                <a:gd name="connsiteX427" fmla="*/ 7459 w 10000"/>
                <a:gd name="connsiteY427" fmla="*/ 9605 h 10000"/>
                <a:gd name="connsiteX428" fmla="*/ 7418 w 10000"/>
                <a:gd name="connsiteY428" fmla="*/ 9576 h 10000"/>
                <a:gd name="connsiteX429" fmla="*/ 7397 w 10000"/>
                <a:gd name="connsiteY429" fmla="*/ 9520 h 10000"/>
                <a:gd name="connsiteX430" fmla="*/ 7377 w 10000"/>
                <a:gd name="connsiteY430" fmla="*/ 9520 h 10000"/>
                <a:gd name="connsiteX431" fmla="*/ 7377 w 10000"/>
                <a:gd name="connsiteY431" fmla="*/ 9576 h 10000"/>
                <a:gd name="connsiteX432" fmla="*/ 7336 w 10000"/>
                <a:gd name="connsiteY432" fmla="*/ 9520 h 10000"/>
                <a:gd name="connsiteX433" fmla="*/ 7316 w 10000"/>
                <a:gd name="connsiteY433" fmla="*/ 9463 h 10000"/>
                <a:gd name="connsiteX434" fmla="*/ 7295 w 10000"/>
                <a:gd name="connsiteY434" fmla="*/ 9491 h 10000"/>
                <a:gd name="connsiteX435" fmla="*/ 7316 w 10000"/>
                <a:gd name="connsiteY435" fmla="*/ 9576 h 10000"/>
                <a:gd name="connsiteX436" fmla="*/ 7275 w 10000"/>
                <a:gd name="connsiteY436" fmla="*/ 9548 h 10000"/>
                <a:gd name="connsiteX437" fmla="*/ 7275 w 10000"/>
                <a:gd name="connsiteY437" fmla="*/ 9605 h 10000"/>
                <a:gd name="connsiteX438" fmla="*/ 7192 w 10000"/>
                <a:gd name="connsiteY438" fmla="*/ 9576 h 10000"/>
                <a:gd name="connsiteX439" fmla="*/ 7131 w 10000"/>
                <a:gd name="connsiteY439" fmla="*/ 9576 h 10000"/>
                <a:gd name="connsiteX440" fmla="*/ 7110 w 10000"/>
                <a:gd name="connsiteY440" fmla="*/ 9576 h 10000"/>
                <a:gd name="connsiteX441" fmla="*/ 7049 w 10000"/>
                <a:gd name="connsiteY441" fmla="*/ 9520 h 10000"/>
                <a:gd name="connsiteX442" fmla="*/ 7028 w 10000"/>
                <a:gd name="connsiteY442" fmla="*/ 9491 h 10000"/>
                <a:gd name="connsiteX443" fmla="*/ 6967 w 10000"/>
                <a:gd name="connsiteY443" fmla="*/ 9463 h 10000"/>
                <a:gd name="connsiteX444" fmla="*/ 6926 w 10000"/>
                <a:gd name="connsiteY444" fmla="*/ 9294 h 10000"/>
                <a:gd name="connsiteX445" fmla="*/ 6885 w 10000"/>
                <a:gd name="connsiteY445" fmla="*/ 9180 h 10000"/>
                <a:gd name="connsiteX446" fmla="*/ 6824 w 10000"/>
                <a:gd name="connsiteY446" fmla="*/ 9180 h 10000"/>
                <a:gd name="connsiteX447" fmla="*/ 6762 w 10000"/>
                <a:gd name="connsiteY447" fmla="*/ 9180 h 10000"/>
                <a:gd name="connsiteX448" fmla="*/ 6659 w 10000"/>
                <a:gd name="connsiteY448" fmla="*/ 9039 h 10000"/>
                <a:gd name="connsiteX449" fmla="*/ 6577 w 10000"/>
                <a:gd name="connsiteY449" fmla="*/ 9124 h 10000"/>
                <a:gd name="connsiteX450" fmla="*/ 6577 w 10000"/>
                <a:gd name="connsiteY450" fmla="*/ 9180 h 10000"/>
                <a:gd name="connsiteX451" fmla="*/ 6475 w 10000"/>
                <a:gd name="connsiteY451" fmla="*/ 9209 h 10000"/>
                <a:gd name="connsiteX452" fmla="*/ 6414 w 10000"/>
                <a:gd name="connsiteY452" fmla="*/ 9294 h 10000"/>
                <a:gd name="connsiteX453" fmla="*/ 6373 w 10000"/>
                <a:gd name="connsiteY453" fmla="*/ 9237 h 10000"/>
                <a:gd name="connsiteX454" fmla="*/ 6332 w 10000"/>
                <a:gd name="connsiteY454" fmla="*/ 9294 h 10000"/>
                <a:gd name="connsiteX455" fmla="*/ 6271 w 10000"/>
                <a:gd name="connsiteY455" fmla="*/ 9294 h 10000"/>
                <a:gd name="connsiteX456" fmla="*/ 6188 w 10000"/>
                <a:gd name="connsiteY456" fmla="*/ 9266 h 10000"/>
                <a:gd name="connsiteX457" fmla="*/ 6106 w 10000"/>
                <a:gd name="connsiteY457" fmla="*/ 9322 h 10000"/>
                <a:gd name="connsiteX458" fmla="*/ 6065 w 10000"/>
                <a:gd name="connsiteY458" fmla="*/ 9322 h 10000"/>
                <a:gd name="connsiteX459" fmla="*/ 6024 w 10000"/>
                <a:gd name="connsiteY459" fmla="*/ 9322 h 10000"/>
                <a:gd name="connsiteX460" fmla="*/ 6004 w 10000"/>
                <a:gd name="connsiteY460" fmla="*/ 9322 h 10000"/>
                <a:gd name="connsiteX461" fmla="*/ 6004 w 10000"/>
                <a:gd name="connsiteY461" fmla="*/ 9463 h 10000"/>
                <a:gd name="connsiteX462" fmla="*/ 6045 w 10000"/>
                <a:gd name="connsiteY462" fmla="*/ 9548 h 10000"/>
                <a:gd name="connsiteX463" fmla="*/ 6045 w 10000"/>
                <a:gd name="connsiteY463" fmla="*/ 9576 h 10000"/>
                <a:gd name="connsiteX464" fmla="*/ 6045 w 10000"/>
                <a:gd name="connsiteY464" fmla="*/ 9633 h 10000"/>
                <a:gd name="connsiteX465" fmla="*/ 6065 w 10000"/>
                <a:gd name="connsiteY465" fmla="*/ 9717 h 10000"/>
                <a:gd name="connsiteX466" fmla="*/ 6004 w 10000"/>
                <a:gd name="connsiteY466" fmla="*/ 9689 h 10000"/>
                <a:gd name="connsiteX467" fmla="*/ 5942 w 10000"/>
                <a:gd name="connsiteY467" fmla="*/ 9661 h 10000"/>
                <a:gd name="connsiteX468" fmla="*/ 5902 w 10000"/>
                <a:gd name="connsiteY468" fmla="*/ 9520 h 10000"/>
                <a:gd name="connsiteX469" fmla="*/ 5779 w 10000"/>
                <a:gd name="connsiteY469" fmla="*/ 9605 h 10000"/>
                <a:gd name="connsiteX470" fmla="*/ 5737 w 10000"/>
                <a:gd name="connsiteY470" fmla="*/ 9633 h 10000"/>
                <a:gd name="connsiteX471" fmla="*/ 5737 w 10000"/>
                <a:gd name="connsiteY471" fmla="*/ 9548 h 10000"/>
                <a:gd name="connsiteX472" fmla="*/ 5676 w 10000"/>
                <a:gd name="connsiteY472" fmla="*/ 9435 h 10000"/>
                <a:gd name="connsiteX473" fmla="*/ 5553 w 10000"/>
                <a:gd name="connsiteY473" fmla="*/ 9435 h 10000"/>
                <a:gd name="connsiteX474" fmla="*/ 5553 w 10000"/>
                <a:gd name="connsiteY474" fmla="*/ 9322 h 10000"/>
                <a:gd name="connsiteX475" fmla="*/ 5573 w 10000"/>
                <a:gd name="connsiteY475" fmla="*/ 9180 h 10000"/>
                <a:gd name="connsiteX476" fmla="*/ 5492 w 10000"/>
                <a:gd name="connsiteY476" fmla="*/ 9124 h 10000"/>
                <a:gd name="connsiteX477" fmla="*/ 5430 w 10000"/>
                <a:gd name="connsiteY477" fmla="*/ 9039 h 10000"/>
                <a:gd name="connsiteX478" fmla="*/ 5410 w 10000"/>
                <a:gd name="connsiteY478" fmla="*/ 8983 h 10000"/>
                <a:gd name="connsiteX479" fmla="*/ 5389 w 10000"/>
                <a:gd name="connsiteY479" fmla="*/ 8898 h 10000"/>
                <a:gd name="connsiteX480" fmla="*/ 5410 w 10000"/>
                <a:gd name="connsiteY480" fmla="*/ 8813 h 10000"/>
                <a:gd name="connsiteX481" fmla="*/ 5267 w 10000"/>
                <a:gd name="connsiteY481" fmla="*/ 8841 h 10000"/>
                <a:gd name="connsiteX482" fmla="*/ 5184 w 10000"/>
                <a:gd name="connsiteY482" fmla="*/ 8898 h 10000"/>
                <a:gd name="connsiteX483" fmla="*/ 5184 w 10000"/>
                <a:gd name="connsiteY483" fmla="*/ 8813 h 10000"/>
                <a:gd name="connsiteX484" fmla="*/ 5163 w 10000"/>
                <a:gd name="connsiteY484" fmla="*/ 8728 h 10000"/>
                <a:gd name="connsiteX485" fmla="*/ 5143 w 10000"/>
                <a:gd name="connsiteY485" fmla="*/ 8672 h 10000"/>
                <a:gd name="connsiteX486" fmla="*/ 5184 w 10000"/>
                <a:gd name="connsiteY486" fmla="*/ 8588 h 10000"/>
                <a:gd name="connsiteX487" fmla="*/ 5163 w 10000"/>
                <a:gd name="connsiteY487" fmla="*/ 8474 h 10000"/>
                <a:gd name="connsiteX488" fmla="*/ 5225 w 10000"/>
                <a:gd name="connsiteY488" fmla="*/ 8361 h 10000"/>
                <a:gd name="connsiteX489" fmla="*/ 5287 w 10000"/>
                <a:gd name="connsiteY489" fmla="*/ 8305 h 10000"/>
                <a:gd name="connsiteX490" fmla="*/ 5308 w 10000"/>
                <a:gd name="connsiteY490" fmla="*/ 8305 h 10000"/>
                <a:gd name="connsiteX491" fmla="*/ 5287 w 10000"/>
                <a:gd name="connsiteY491" fmla="*/ 8219 h 10000"/>
                <a:gd name="connsiteX492" fmla="*/ 5287 w 10000"/>
                <a:gd name="connsiteY492" fmla="*/ 8107 h 10000"/>
                <a:gd name="connsiteX493" fmla="*/ 5267 w 10000"/>
                <a:gd name="connsiteY493" fmla="*/ 7938 h 10000"/>
                <a:gd name="connsiteX494" fmla="*/ 5245 w 10000"/>
                <a:gd name="connsiteY494" fmla="*/ 7824 h 10000"/>
                <a:gd name="connsiteX495" fmla="*/ 5184 w 10000"/>
                <a:gd name="connsiteY495" fmla="*/ 7739 h 10000"/>
                <a:gd name="connsiteX496" fmla="*/ 5163 w 10000"/>
                <a:gd name="connsiteY496" fmla="*/ 7768 h 10000"/>
                <a:gd name="connsiteX497" fmla="*/ 5122 w 10000"/>
                <a:gd name="connsiteY497" fmla="*/ 7655 h 10000"/>
                <a:gd name="connsiteX498" fmla="*/ 5102 w 10000"/>
                <a:gd name="connsiteY498" fmla="*/ 7569 h 10000"/>
                <a:gd name="connsiteX499" fmla="*/ 4979 w 10000"/>
                <a:gd name="connsiteY499" fmla="*/ 7485 h 10000"/>
                <a:gd name="connsiteX500" fmla="*/ 4959 w 10000"/>
                <a:gd name="connsiteY500" fmla="*/ 7569 h 10000"/>
                <a:gd name="connsiteX501" fmla="*/ 4959 w 10000"/>
                <a:gd name="connsiteY501" fmla="*/ 7599 h 10000"/>
                <a:gd name="connsiteX502" fmla="*/ 4938 w 10000"/>
                <a:gd name="connsiteY502" fmla="*/ 7541 h 10000"/>
                <a:gd name="connsiteX503" fmla="*/ 4877 w 10000"/>
                <a:gd name="connsiteY503" fmla="*/ 7541 h 10000"/>
                <a:gd name="connsiteX504" fmla="*/ 4816 w 10000"/>
                <a:gd name="connsiteY504" fmla="*/ 7513 h 10000"/>
                <a:gd name="connsiteX505" fmla="*/ 4754 w 10000"/>
                <a:gd name="connsiteY505" fmla="*/ 7513 h 10000"/>
                <a:gd name="connsiteX506" fmla="*/ 4754 w 10000"/>
                <a:gd name="connsiteY506" fmla="*/ 7485 h 10000"/>
                <a:gd name="connsiteX507" fmla="*/ 4795 w 10000"/>
                <a:gd name="connsiteY507" fmla="*/ 7400 h 10000"/>
                <a:gd name="connsiteX508" fmla="*/ 4754 w 10000"/>
                <a:gd name="connsiteY508" fmla="*/ 7316 h 10000"/>
                <a:gd name="connsiteX509" fmla="*/ 4712 w 10000"/>
                <a:gd name="connsiteY509" fmla="*/ 7344 h 10000"/>
                <a:gd name="connsiteX510" fmla="*/ 4733 w 10000"/>
                <a:gd name="connsiteY510" fmla="*/ 7288 h 10000"/>
                <a:gd name="connsiteX511" fmla="*/ 4672 w 10000"/>
                <a:gd name="connsiteY511" fmla="*/ 7202 h 10000"/>
                <a:gd name="connsiteX512" fmla="*/ 4590 w 10000"/>
                <a:gd name="connsiteY512" fmla="*/ 7260 h 10000"/>
                <a:gd name="connsiteX513" fmla="*/ 4549 w 10000"/>
                <a:gd name="connsiteY513" fmla="*/ 7316 h 10000"/>
                <a:gd name="connsiteX514" fmla="*/ 4508 w 10000"/>
                <a:gd name="connsiteY514" fmla="*/ 7316 h 10000"/>
                <a:gd name="connsiteX515" fmla="*/ 4467 w 10000"/>
                <a:gd name="connsiteY515" fmla="*/ 7288 h 10000"/>
                <a:gd name="connsiteX516" fmla="*/ 4406 w 10000"/>
                <a:gd name="connsiteY516" fmla="*/ 7260 h 10000"/>
                <a:gd name="connsiteX517" fmla="*/ 4365 w 10000"/>
                <a:gd name="connsiteY517" fmla="*/ 7288 h 10000"/>
                <a:gd name="connsiteX518" fmla="*/ 4283 w 10000"/>
                <a:gd name="connsiteY518" fmla="*/ 7372 h 10000"/>
                <a:gd name="connsiteX519" fmla="*/ 4200 w 10000"/>
                <a:gd name="connsiteY519" fmla="*/ 7429 h 10000"/>
                <a:gd name="connsiteX520" fmla="*/ 4159 w 10000"/>
                <a:gd name="connsiteY520" fmla="*/ 7513 h 10000"/>
                <a:gd name="connsiteX521" fmla="*/ 4098 w 10000"/>
                <a:gd name="connsiteY521" fmla="*/ 7599 h 10000"/>
                <a:gd name="connsiteX522" fmla="*/ 4037 w 10000"/>
                <a:gd name="connsiteY522" fmla="*/ 7711 h 10000"/>
                <a:gd name="connsiteX523" fmla="*/ 3934 w 10000"/>
                <a:gd name="connsiteY523" fmla="*/ 7711 h 10000"/>
                <a:gd name="connsiteX524" fmla="*/ 3914 w 10000"/>
                <a:gd name="connsiteY524" fmla="*/ 7711 h 10000"/>
                <a:gd name="connsiteX525" fmla="*/ 3893 w 10000"/>
                <a:gd name="connsiteY525" fmla="*/ 7683 h 10000"/>
                <a:gd name="connsiteX526" fmla="*/ 3832 w 10000"/>
                <a:gd name="connsiteY526" fmla="*/ 7627 h 10000"/>
                <a:gd name="connsiteX527" fmla="*/ 3771 w 10000"/>
                <a:gd name="connsiteY527" fmla="*/ 7627 h 10000"/>
                <a:gd name="connsiteX528" fmla="*/ 3668 w 10000"/>
                <a:gd name="connsiteY528" fmla="*/ 7627 h 10000"/>
                <a:gd name="connsiteX529" fmla="*/ 3627 w 10000"/>
                <a:gd name="connsiteY529" fmla="*/ 7569 h 10000"/>
                <a:gd name="connsiteX530" fmla="*/ 3524 w 10000"/>
                <a:gd name="connsiteY530" fmla="*/ 7599 h 10000"/>
                <a:gd name="connsiteX531" fmla="*/ 3463 w 10000"/>
                <a:gd name="connsiteY531" fmla="*/ 7739 h 10000"/>
                <a:gd name="connsiteX532" fmla="*/ 3402 w 10000"/>
                <a:gd name="connsiteY532" fmla="*/ 7852 h 10000"/>
                <a:gd name="connsiteX533" fmla="*/ 3381 w 10000"/>
                <a:gd name="connsiteY533" fmla="*/ 7683 h 10000"/>
                <a:gd name="connsiteX534" fmla="*/ 3237 w 10000"/>
                <a:gd name="connsiteY534" fmla="*/ 7655 h 10000"/>
                <a:gd name="connsiteX535" fmla="*/ 3237 w 10000"/>
                <a:gd name="connsiteY535" fmla="*/ 7683 h 10000"/>
                <a:gd name="connsiteX536" fmla="*/ 3094 w 10000"/>
                <a:gd name="connsiteY536" fmla="*/ 7683 h 10000"/>
                <a:gd name="connsiteX537" fmla="*/ 2992 w 10000"/>
                <a:gd name="connsiteY537" fmla="*/ 7627 h 10000"/>
                <a:gd name="connsiteX538" fmla="*/ 2951 w 10000"/>
                <a:gd name="connsiteY538" fmla="*/ 7627 h 10000"/>
                <a:gd name="connsiteX539" fmla="*/ 2930 w 10000"/>
                <a:gd name="connsiteY539" fmla="*/ 7655 h 10000"/>
                <a:gd name="connsiteX540" fmla="*/ 2869 w 10000"/>
                <a:gd name="connsiteY540" fmla="*/ 7599 h 10000"/>
                <a:gd name="connsiteX541" fmla="*/ 2849 w 10000"/>
                <a:gd name="connsiteY541" fmla="*/ 7655 h 10000"/>
                <a:gd name="connsiteX542" fmla="*/ 2767 w 10000"/>
                <a:gd name="connsiteY542" fmla="*/ 7541 h 10000"/>
                <a:gd name="connsiteX543" fmla="*/ 2643 w 10000"/>
                <a:gd name="connsiteY543" fmla="*/ 7513 h 10000"/>
                <a:gd name="connsiteX544" fmla="*/ 2643 w 10000"/>
                <a:gd name="connsiteY544" fmla="*/ 7457 h 10000"/>
                <a:gd name="connsiteX545" fmla="*/ 2582 w 10000"/>
                <a:gd name="connsiteY545" fmla="*/ 7457 h 10000"/>
                <a:gd name="connsiteX546" fmla="*/ 2459 w 10000"/>
                <a:gd name="connsiteY546" fmla="*/ 7344 h 10000"/>
                <a:gd name="connsiteX547" fmla="*/ 2357 w 10000"/>
                <a:gd name="connsiteY547" fmla="*/ 7288 h 10000"/>
                <a:gd name="connsiteX548" fmla="*/ 2275 w 10000"/>
                <a:gd name="connsiteY548" fmla="*/ 7174 h 10000"/>
                <a:gd name="connsiteX549" fmla="*/ 2151 w 10000"/>
                <a:gd name="connsiteY549" fmla="*/ 7118 h 10000"/>
                <a:gd name="connsiteX550" fmla="*/ 2008 w 10000"/>
                <a:gd name="connsiteY550" fmla="*/ 6949 h 10000"/>
                <a:gd name="connsiteX551" fmla="*/ 1926 w 10000"/>
                <a:gd name="connsiteY551" fmla="*/ 6920 h 10000"/>
                <a:gd name="connsiteX552" fmla="*/ 1885 w 10000"/>
                <a:gd name="connsiteY552" fmla="*/ 6920 h 10000"/>
                <a:gd name="connsiteX553" fmla="*/ 1824 w 10000"/>
                <a:gd name="connsiteY553" fmla="*/ 6977 h 10000"/>
                <a:gd name="connsiteX554" fmla="*/ 1680 w 10000"/>
                <a:gd name="connsiteY554" fmla="*/ 6891 h 10000"/>
                <a:gd name="connsiteX555" fmla="*/ 1639 w 10000"/>
                <a:gd name="connsiteY555" fmla="*/ 6863 h 10000"/>
                <a:gd name="connsiteX556" fmla="*/ 1639 w 10000"/>
                <a:gd name="connsiteY556" fmla="*/ 6807 h 10000"/>
                <a:gd name="connsiteX557" fmla="*/ 1598 w 10000"/>
                <a:gd name="connsiteY557" fmla="*/ 6779 h 10000"/>
                <a:gd name="connsiteX558" fmla="*/ 1516 w 10000"/>
                <a:gd name="connsiteY558" fmla="*/ 6751 h 10000"/>
                <a:gd name="connsiteX559" fmla="*/ 1414 w 10000"/>
                <a:gd name="connsiteY559" fmla="*/ 6609 h 10000"/>
                <a:gd name="connsiteX560" fmla="*/ 1353 w 10000"/>
                <a:gd name="connsiteY560" fmla="*/ 6609 h 10000"/>
                <a:gd name="connsiteX561" fmla="*/ 1332 w 10000"/>
                <a:gd name="connsiteY561" fmla="*/ 6524 h 10000"/>
                <a:gd name="connsiteX562" fmla="*/ 1312 w 10000"/>
                <a:gd name="connsiteY562" fmla="*/ 6440 h 10000"/>
                <a:gd name="connsiteX563" fmla="*/ 1271 w 10000"/>
                <a:gd name="connsiteY563" fmla="*/ 6383 h 10000"/>
                <a:gd name="connsiteX564" fmla="*/ 1229 w 10000"/>
                <a:gd name="connsiteY564" fmla="*/ 6270 h 10000"/>
                <a:gd name="connsiteX565" fmla="*/ 1312 w 10000"/>
                <a:gd name="connsiteY565" fmla="*/ 6299 h 10000"/>
                <a:gd name="connsiteX566" fmla="*/ 1353 w 10000"/>
                <a:gd name="connsiteY566" fmla="*/ 6299 h 10000"/>
                <a:gd name="connsiteX567" fmla="*/ 1414 w 10000"/>
                <a:gd name="connsiteY567" fmla="*/ 6242 h 10000"/>
                <a:gd name="connsiteX568" fmla="*/ 1394 w 10000"/>
                <a:gd name="connsiteY568" fmla="*/ 6157 h 10000"/>
                <a:gd name="connsiteX569" fmla="*/ 1373 w 10000"/>
                <a:gd name="connsiteY569" fmla="*/ 6073 h 10000"/>
                <a:gd name="connsiteX570" fmla="*/ 1271 w 10000"/>
                <a:gd name="connsiteY570" fmla="*/ 5988 h 10000"/>
                <a:gd name="connsiteX571" fmla="*/ 1229 w 10000"/>
                <a:gd name="connsiteY571" fmla="*/ 5790 h 10000"/>
                <a:gd name="connsiteX572" fmla="*/ 1229 w 10000"/>
                <a:gd name="connsiteY572" fmla="*/ 5733 h 10000"/>
                <a:gd name="connsiteX573" fmla="*/ 1106 w 10000"/>
                <a:gd name="connsiteY573" fmla="*/ 5620 h 10000"/>
                <a:gd name="connsiteX574" fmla="*/ 963 w 10000"/>
                <a:gd name="connsiteY574" fmla="*/ 5366 h 10000"/>
                <a:gd name="connsiteX575" fmla="*/ 717 w 10000"/>
                <a:gd name="connsiteY575" fmla="*/ 5253 h 10000"/>
                <a:gd name="connsiteX576" fmla="*/ 655 w 10000"/>
                <a:gd name="connsiteY576" fmla="*/ 5281 h 10000"/>
                <a:gd name="connsiteX577" fmla="*/ 594 w 10000"/>
                <a:gd name="connsiteY577" fmla="*/ 5196 h 10000"/>
                <a:gd name="connsiteX578" fmla="*/ 594 w 10000"/>
                <a:gd name="connsiteY578" fmla="*/ 5112 h 10000"/>
                <a:gd name="connsiteX579" fmla="*/ 553 w 10000"/>
                <a:gd name="connsiteY579" fmla="*/ 5027 h 10000"/>
                <a:gd name="connsiteX580" fmla="*/ 471 w 10000"/>
                <a:gd name="connsiteY580" fmla="*/ 4970 h 10000"/>
                <a:gd name="connsiteX581" fmla="*/ 369 w 10000"/>
                <a:gd name="connsiteY581" fmla="*/ 4942 h 10000"/>
                <a:gd name="connsiteX582" fmla="*/ 287 w 10000"/>
                <a:gd name="connsiteY582" fmla="*/ 4885 h 10000"/>
                <a:gd name="connsiteX583" fmla="*/ 349 w 10000"/>
                <a:gd name="connsiteY583" fmla="*/ 4829 h 10000"/>
                <a:gd name="connsiteX584" fmla="*/ 349 w 10000"/>
                <a:gd name="connsiteY584" fmla="*/ 4745 h 10000"/>
                <a:gd name="connsiteX585" fmla="*/ 349 w 10000"/>
                <a:gd name="connsiteY585" fmla="*/ 4688 h 10000"/>
                <a:gd name="connsiteX586" fmla="*/ 308 w 10000"/>
                <a:gd name="connsiteY586" fmla="*/ 4631 h 10000"/>
                <a:gd name="connsiteX587" fmla="*/ 287 w 10000"/>
                <a:gd name="connsiteY587" fmla="*/ 4575 h 10000"/>
                <a:gd name="connsiteX588" fmla="*/ 287 w 10000"/>
                <a:gd name="connsiteY588" fmla="*/ 4490 h 10000"/>
                <a:gd name="connsiteX589" fmla="*/ 184 w 10000"/>
                <a:gd name="connsiteY589" fmla="*/ 4406 h 10000"/>
                <a:gd name="connsiteX590" fmla="*/ 82 w 10000"/>
                <a:gd name="connsiteY590" fmla="*/ 4434 h 10000"/>
                <a:gd name="connsiteX591" fmla="*/ 61 w 10000"/>
                <a:gd name="connsiteY591" fmla="*/ 4320 h 10000"/>
                <a:gd name="connsiteX592" fmla="*/ 20 w 10000"/>
                <a:gd name="connsiteY592" fmla="*/ 4264 h 10000"/>
                <a:gd name="connsiteX593" fmla="*/ 0 w 10000"/>
                <a:gd name="connsiteY593"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59 w 10000"/>
                <a:gd name="connsiteY108" fmla="*/ 2031 h 10000"/>
                <a:gd name="connsiteX109" fmla="*/ 7438 w 10000"/>
                <a:gd name="connsiteY109" fmla="*/ 1862 h 10000"/>
                <a:gd name="connsiteX110" fmla="*/ 6987 w 10000"/>
                <a:gd name="connsiteY110" fmla="*/ 1664 h 10000"/>
                <a:gd name="connsiteX111" fmla="*/ 6824 w 10000"/>
                <a:gd name="connsiteY111" fmla="*/ 1664 h 10000"/>
                <a:gd name="connsiteX112" fmla="*/ 6741 w 10000"/>
                <a:gd name="connsiteY112" fmla="*/ 1664 h 10000"/>
                <a:gd name="connsiteX113" fmla="*/ 6680 w 10000"/>
                <a:gd name="connsiteY113" fmla="*/ 1692 h 10000"/>
                <a:gd name="connsiteX114" fmla="*/ 6598 w 10000"/>
                <a:gd name="connsiteY114" fmla="*/ 1580 h 10000"/>
                <a:gd name="connsiteX115" fmla="*/ 6618 w 10000"/>
                <a:gd name="connsiteY115" fmla="*/ 1523 h 10000"/>
                <a:gd name="connsiteX116" fmla="*/ 6598 w 10000"/>
                <a:gd name="connsiteY116" fmla="*/ 1410 h 10000"/>
                <a:gd name="connsiteX117" fmla="*/ 6598 w 10000"/>
                <a:gd name="connsiteY117" fmla="*/ 1071 h 10000"/>
                <a:gd name="connsiteX118" fmla="*/ 6783 w 10000"/>
                <a:gd name="connsiteY118" fmla="*/ 1156 h 10000"/>
                <a:gd name="connsiteX119" fmla="*/ 6885 w 10000"/>
                <a:gd name="connsiteY119" fmla="*/ 1071 h 10000"/>
                <a:gd name="connsiteX120" fmla="*/ 6987 w 10000"/>
                <a:gd name="connsiteY120" fmla="*/ 986 h 10000"/>
                <a:gd name="connsiteX121" fmla="*/ 6947 w 10000"/>
                <a:gd name="connsiteY121" fmla="*/ 930 h 10000"/>
                <a:gd name="connsiteX122" fmla="*/ 6926 w 10000"/>
                <a:gd name="connsiteY122" fmla="*/ 873 h 10000"/>
                <a:gd name="connsiteX123" fmla="*/ 6926 w 10000"/>
                <a:gd name="connsiteY123" fmla="*/ 788 h 10000"/>
                <a:gd name="connsiteX124" fmla="*/ 6926 w 10000"/>
                <a:gd name="connsiteY124" fmla="*/ 732 h 10000"/>
                <a:gd name="connsiteX125" fmla="*/ 6926 w 10000"/>
                <a:gd name="connsiteY125" fmla="*/ 675 h 10000"/>
                <a:gd name="connsiteX126" fmla="*/ 6947 w 10000"/>
                <a:gd name="connsiteY126" fmla="*/ 477 h 10000"/>
                <a:gd name="connsiteX127" fmla="*/ 6906 w 10000"/>
                <a:gd name="connsiteY127" fmla="*/ 336 h 10000"/>
                <a:gd name="connsiteX128" fmla="*/ 6824 w 10000"/>
                <a:gd name="connsiteY128" fmla="*/ 280 h 10000"/>
                <a:gd name="connsiteX129" fmla="*/ 6741 w 10000"/>
                <a:gd name="connsiteY129" fmla="*/ 224 h 10000"/>
                <a:gd name="connsiteX130" fmla="*/ 6844 w 10000"/>
                <a:gd name="connsiteY130" fmla="*/ 82 h 10000"/>
                <a:gd name="connsiteX131" fmla="*/ 7069 w 10000"/>
                <a:gd name="connsiteY131" fmla="*/ 25 h 10000"/>
                <a:gd name="connsiteX132" fmla="*/ 7275 w 10000"/>
                <a:gd name="connsiteY132" fmla="*/ 25 h 10000"/>
                <a:gd name="connsiteX133" fmla="*/ 7377 w 10000"/>
                <a:gd name="connsiteY133" fmla="*/ 54 h 10000"/>
                <a:gd name="connsiteX134" fmla="*/ 7500 w 10000"/>
                <a:gd name="connsiteY134" fmla="*/ 138 h 10000"/>
                <a:gd name="connsiteX135" fmla="*/ 7663 w 10000"/>
                <a:gd name="connsiteY135" fmla="*/ 167 h 10000"/>
                <a:gd name="connsiteX136" fmla="*/ 7745 w 10000"/>
                <a:gd name="connsiteY136" fmla="*/ 224 h 10000"/>
                <a:gd name="connsiteX137" fmla="*/ 7767 w 10000"/>
                <a:gd name="connsiteY137" fmla="*/ 252 h 10000"/>
                <a:gd name="connsiteX138" fmla="*/ 7828 w 10000"/>
                <a:gd name="connsiteY138" fmla="*/ 308 h 10000"/>
                <a:gd name="connsiteX139" fmla="*/ 7930 w 10000"/>
                <a:gd name="connsiteY139" fmla="*/ 421 h 10000"/>
                <a:gd name="connsiteX140" fmla="*/ 7991 w 10000"/>
                <a:gd name="connsiteY140" fmla="*/ 534 h 10000"/>
                <a:gd name="connsiteX141" fmla="*/ 8073 w 10000"/>
                <a:gd name="connsiteY141" fmla="*/ 591 h 10000"/>
                <a:gd name="connsiteX142" fmla="*/ 8155 w 10000"/>
                <a:gd name="connsiteY142" fmla="*/ 703 h 10000"/>
                <a:gd name="connsiteX143" fmla="*/ 8258 w 10000"/>
                <a:gd name="connsiteY143" fmla="*/ 817 h 10000"/>
                <a:gd name="connsiteX144" fmla="*/ 8320 w 10000"/>
                <a:gd name="connsiteY144" fmla="*/ 930 h 10000"/>
                <a:gd name="connsiteX145" fmla="*/ 8381 w 10000"/>
                <a:gd name="connsiteY145" fmla="*/ 1014 h 10000"/>
                <a:gd name="connsiteX146" fmla="*/ 8565 w 10000"/>
                <a:gd name="connsiteY146" fmla="*/ 1156 h 10000"/>
                <a:gd name="connsiteX147" fmla="*/ 8667 w 10000"/>
                <a:gd name="connsiteY147" fmla="*/ 1156 h 10000"/>
                <a:gd name="connsiteX148" fmla="*/ 8791 w 10000"/>
                <a:gd name="connsiteY148" fmla="*/ 1212 h 10000"/>
                <a:gd name="connsiteX149" fmla="*/ 8852 w 10000"/>
                <a:gd name="connsiteY149" fmla="*/ 1241 h 10000"/>
                <a:gd name="connsiteX150" fmla="*/ 8955 w 10000"/>
                <a:gd name="connsiteY150" fmla="*/ 1325 h 10000"/>
                <a:gd name="connsiteX151" fmla="*/ 9077 w 10000"/>
                <a:gd name="connsiteY151" fmla="*/ 1353 h 10000"/>
                <a:gd name="connsiteX152" fmla="*/ 9098 w 10000"/>
                <a:gd name="connsiteY152" fmla="*/ 1438 h 10000"/>
                <a:gd name="connsiteX153" fmla="*/ 9139 w 10000"/>
                <a:gd name="connsiteY153" fmla="*/ 1467 h 10000"/>
                <a:gd name="connsiteX154" fmla="*/ 9180 w 10000"/>
                <a:gd name="connsiteY154" fmla="*/ 1580 h 10000"/>
                <a:gd name="connsiteX155" fmla="*/ 9303 w 10000"/>
                <a:gd name="connsiteY155" fmla="*/ 1720 h 10000"/>
                <a:gd name="connsiteX156" fmla="*/ 9365 w 10000"/>
                <a:gd name="connsiteY156" fmla="*/ 1692 h 10000"/>
                <a:gd name="connsiteX157" fmla="*/ 9426 w 10000"/>
                <a:gd name="connsiteY157" fmla="*/ 1720 h 10000"/>
                <a:gd name="connsiteX158" fmla="*/ 9549 w 10000"/>
                <a:gd name="connsiteY158" fmla="*/ 1664 h 10000"/>
                <a:gd name="connsiteX159" fmla="*/ 9630 w 10000"/>
                <a:gd name="connsiteY159" fmla="*/ 1580 h 10000"/>
                <a:gd name="connsiteX160" fmla="*/ 9671 w 10000"/>
                <a:gd name="connsiteY160" fmla="*/ 1580 h 10000"/>
                <a:gd name="connsiteX161" fmla="*/ 9692 w 10000"/>
                <a:gd name="connsiteY161" fmla="*/ 1551 h 10000"/>
                <a:gd name="connsiteX162" fmla="*/ 9775 w 10000"/>
                <a:gd name="connsiteY162" fmla="*/ 1495 h 10000"/>
                <a:gd name="connsiteX163" fmla="*/ 9856 w 10000"/>
                <a:gd name="connsiteY163" fmla="*/ 1551 h 10000"/>
                <a:gd name="connsiteX164" fmla="*/ 9877 w 10000"/>
                <a:gd name="connsiteY164" fmla="*/ 1636 h 10000"/>
                <a:gd name="connsiteX165" fmla="*/ 9938 w 10000"/>
                <a:gd name="connsiteY165" fmla="*/ 1778 h 10000"/>
                <a:gd name="connsiteX166" fmla="*/ 9897 w 10000"/>
                <a:gd name="connsiteY166" fmla="*/ 1806 h 10000"/>
                <a:gd name="connsiteX167" fmla="*/ 9918 w 10000"/>
                <a:gd name="connsiteY167" fmla="*/ 1862 h 10000"/>
                <a:gd name="connsiteX168" fmla="*/ 9918 w 10000"/>
                <a:gd name="connsiteY168" fmla="*/ 1919 h 10000"/>
                <a:gd name="connsiteX169" fmla="*/ 9959 w 10000"/>
                <a:gd name="connsiteY169" fmla="*/ 2031 h 10000"/>
                <a:gd name="connsiteX170" fmla="*/ 9959 w 10000"/>
                <a:gd name="connsiteY170" fmla="*/ 2173 h 10000"/>
                <a:gd name="connsiteX171" fmla="*/ 9959 w 10000"/>
                <a:gd name="connsiteY171" fmla="*/ 2258 h 10000"/>
                <a:gd name="connsiteX172" fmla="*/ 10000 w 10000"/>
                <a:gd name="connsiteY172" fmla="*/ 2342 h 10000"/>
                <a:gd name="connsiteX173" fmla="*/ 9979 w 10000"/>
                <a:gd name="connsiteY173" fmla="*/ 2428 h 10000"/>
                <a:gd name="connsiteX174" fmla="*/ 10000 w 10000"/>
                <a:gd name="connsiteY174" fmla="*/ 2484 h 10000"/>
                <a:gd name="connsiteX175" fmla="*/ 9836 w 10000"/>
                <a:gd name="connsiteY175" fmla="*/ 2456 h 10000"/>
                <a:gd name="connsiteX176" fmla="*/ 9754 w 10000"/>
                <a:gd name="connsiteY176" fmla="*/ 2428 h 10000"/>
                <a:gd name="connsiteX177" fmla="*/ 9733 w 10000"/>
                <a:gd name="connsiteY177" fmla="*/ 2512 h 10000"/>
                <a:gd name="connsiteX178" fmla="*/ 9671 w 10000"/>
                <a:gd name="connsiteY178" fmla="*/ 2540 h 10000"/>
                <a:gd name="connsiteX179" fmla="*/ 9712 w 10000"/>
                <a:gd name="connsiteY179" fmla="*/ 2625 h 10000"/>
                <a:gd name="connsiteX180" fmla="*/ 9836 w 10000"/>
                <a:gd name="connsiteY180" fmla="*/ 2879 h 10000"/>
                <a:gd name="connsiteX181" fmla="*/ 9918 w 10000"/>
                <a:gd name="connsiteY181" fmla="*/ 3106 h 10000"/>
                <a:gd name="connsiteX182" fmla="*/ 9897 w 10000"/>
                <a:gd name="connsiteY182" fmla="*/ 3162 h 10000"/>
                <a:gd name="connsiteX183" fmla="*/ 9816 w 10000"/>
                <a:gd name="connsiteY183" fmla="*/ 3190 h 10000"/>
                <a:gd name="connsiteX184" fmla="*/ 9918 w 10000"/>
                <a:gd name="connsiteY184" fmla="*/ 3303 h 10000"/>
                <a:gd name="connsiteX185" fmla="*/ 9795 w 10000"/>
                <a:gd name="connsiteY185" fmla="*/ 3162 h 10000"/>
                <a:gd name="connsiteX186" fmla="*/ 9692 w 10000"/>
                <a:gd name="connsiteY186" fmla="*/ 3106 h 10000"/>
                <a:gd name="connsiteX187" fmla="*/ 9733 w 10000"/>
                <a:gd name="connsiteY187" fmla="*/ 3275 h 10000"/>
                <a:gd name="connsiteX188" fmla="*/ 9671 w 10000"/>
                <a:gd name="connsiteY188" fmla="*/ 3303 h 10000"/>
                <a:gd name="connsiteX189" fmla="*/ 9630 w 10000"/>
                <a:gd name="connsiteY189" fmla="*/ 3388 h 10000"/>
                <a:gd name="connsiteX190" fmla="*/ 9487 w 10000"/>
                <a:gd name="connsiteY190" fmla="*/ 3417 h 10000"/>
                <a:gd name="connsiteX191" fmla="*/ 9590 w 10000"/>
                <a:gd name="connsiteY191" fmla="*/ 3557 h 10000"/>
                <a:gd name="connsiteX192" fmla="*/ 9467 w 10000"/>
                <a:gd name="connsiteY192" fmla="*/ 3586 h 10000"/>
                <a:gd name="connsiteX193" fmla="*/ 9385 w 10000"/>
                <a:gd name="connsiteY193" fmla="*/ 3557 h 10000"/>
                <a:gd name="connsiteX194" fmla="*/ 9324 w 10000"/>
                <a:gd name="connsiteY194" fmla="*/ 3473 h 10000"/>
                <a:gd name="connsiteX195" fmla="*/ 9283 w 10000"/>
                <a:gd name="connsiteY195" fmla="*/ 3501 h 10000"/>
                <a:gd name="connsiteX196" fmla="*/ 9262 w 10000"/>
                <a:gd name="connsiteY196" fmla="*/ 3642 h 10000"/>
                <a:gd name="connsiteX197" fmla="*/ 9241 w 10000"/>
                <a:gd name="connsiteY197" fmla="*/ 3727 h 10000"/>
                <a:gd name="connsiteX198" fmla="*/ 9200 w 10000"/>
                <a:gd name="connsiteY198" fmla="*/ 3756 h 10000"/>
                <a:gd name="connsiteX199" fmla="*/ 9180 w 10000"/>
                <a:gd name="connsiteY199" fmla="*/ 3812 h 10000"/>
                <a:gd name="connsiteX200" fmla="*/ 9139 w 10000"/>
                <a:gd name="connsiteY200" fmla="*/ 3812 h 10000"/>
                <a:gd name="connsiteX201" fmla="*/ 9118 w 10000"/>
                <a:gd name="connsiteY201" fmla="*/ 3868 h 10000"/>
                <a:gd name="connsiteX202" fmla="*/ 9036 w 10000"/>
                <a:gd name="connsiteY202" fmla="*/ 4009 h 10000"/>
                <a:gd name="connsiteX203" fmla="*/ 8934 w 10000"/>
                <a:gd name="connsiteY203" fmla="*/ 4038 h 10000"/>
                <a:gd name="connsiteX204" fmla="*/ 8893 w 10000"/>
                <a:gd name="connsiteY204" fmla="*/ 4067 h 10000"/>
                <a:gd name="connsiteX205" fmla="*/ 8852 w 10000"/>
                <a:gd name="connsiteY205" fmla="*/ 4123 h 10000"/>
                <a:gd name="connsiteX206" fmla="*/ 8771 w 10000"/>
                <a:gd name="connsiteY206" fmla="*/ 4179 h 10000"/>
                <a:gd name="connsiteX207" fmla="*/ 8729 w 10000"/>
                <a:gd name="connsiteY207" fmla="*/ 4264 h 10000"/>
                <a:gd name="connsiteX208" fmla="*/ 8708 w 10000"/>
                <a:gd name="connsiteY208" fmla="*/ 4320 h 10000"/>
                <a:gd name="connsiteX209" fmla="*/ 8667 w 10000"/>
                <a:gd name="connsiteY209" fmla="*/ 4320 h 10000"/>
                <a:gd name="connsiteX210" fmla="*/ 8586 w 10000"/>
                <a:gd name="connsiteY210" fmla="*/ 4348 h 10000"/>
                <a:gd name="connsiteX211" fmla="*/ 8647 w 10000"/>
                <a:gd name="connsiteY211" fmla="*/ 4292 h 10000"/>
                <a:gd name="connsiteX212" fmla="*/ 8647 w 10000"/>
                <a:gd name="connsiteY212" fmla="*/ 4236 h 10000"/>
                <a:gd name="connsiteX213" fmla="*/ 8667 w 10000"/>
                <a:gd name="connsiteY213" fmla="*/ 4179 h 10000"/>
                <a:gd name="connsiteX214" fmla="*/ 8545 w 10000"/>
                <a:gd name="connsiteY214" fmla="*/ 4151 h 10000"/>
                <a:gd name="connsiteX215" fmla="*/ 8586 w 10000"/>
                <a:gd name="connsiteY215" fmla="*/ 4123 h 10000"/>
                <a:gd name="connsiteX216" fmla="*/ 8606 w 10000"/>
                <a:gd name="connsiteY216" fmla="*/ 4009 h 10000"/>
                <a:gd name="connsiteX217" fmla="*/ 8626 w 10000"/>
                <a:gd name="connsiteY217" fmla="*/ 3896 h 10000"/>
                <a:gd name="connsiteX218" fmla="*/ 8504 w 10000"/>
                <a:gd name="connsiteY218" fmla="*/ 3698 h 10000"/>
                <a:gd name="connsiteX219" fmla="*/ 8442 w 10000"/>
                <a:gd name="connsiteY219" fmla="*/ 3727 h 10000"/>
                <a:gd name="connsiteX220" fmla="*/ 8381 w 10000"/>
                <a:gd name="connsiteY220" fmla="*/ 3784 h 10000"/>
                <a:gd name="connsiteX221" fmla="*/ 8340 w 10000"/>
                <a:gd name="connsiteY221" fmla="*/ 3925 h 10000"/>
                <a:gd name="connsiteX222" fmla="*/ 8237 w 10000"/>
                <a:gd name="connsiteY222" fmla="*/ 4038 h 10000"/>
                <a:gd name="connsiteX223" fmla="*/ 8176 w 10000"/>
                <a:gd name="connsiteY223" fmla="*/ 4095 h 10000"/>
                <a:gd name="connsiteX224" fmla="*/ 8196 w 10000"/>
                <a:gd name="connsiteY224" fmla="*/ 4179 h 10000"/>
                <a:gd name="connsiteX225" fmla="*/ 8073 w 10000"/>
                <a:gd name="connsiteY225" fmla="*/ 4292 h 10000"/>
                <a:gd name="connsiteX226" fmla="*/ 7971 w 10000"/>
                <a:gd name="connsiteY226" fmla="*/ 4264 h 10000"/>
                <a:gd name="connsiteX227" fmla="*/ 7971 w 10000"/>
                <a:gd name="connsiteY227" fmla="*/ 4434 h 10000"/>
                <a:gd name="connsiteX228" fmla="*/ 8094 w 10000"/>
                <a:gd name="connsiteY228" fmla="*/ 4575 h 10000"/>
                <a:gd name="connsiteX229" fmla="*/ 8155 w 10000"/>
                <a:gd name="connsiteY229" fmla="*/ 4575 h 10000"/>
                <a:gd name="connsiteX230" fmla="*/ 8196 w 10000"/>
                <a:gd name="connsiteY230" fmla="*/ 4603 h 10000"/>
                <a:gd name="connsiteX231" fmla="*/ 8196 w 10000"/>
                <a:gd name="connsiteY231" fmla="*/ 4575 h 10000"/>
                <a:gd name="connsiteX232" fmla="*/ 8320 w 10000"/>
                <a:gd name="connsiteY232" fmla="*/ 4659 h 10000"/>
                <a:gd name="connsiteX233" fmla="*/ 8361 w 10000"/>
                <a:gd name="connsiteY233" fmla="*/ 4829 h 10000"/>
                <a:gd name="connsiteX234" fmla="*/ 8463 w 10000"/>
                <a:gd name="connsiteY234" fmla="*/ 4857 h 10000"/>
                <a:gd name="connsiteX235" fmla="*/ 8504 w 10000"/>
                <a:gd name="connsiteY235" fmla="*/ 4801 h 10000"/>
                <a:gd name="connsiteX236" fmla="*/ 8524 w 10000"/>
                <a:gd name="connsiteY236" fmla="*/ 4716 h 10000"/>
                <a:gd name="connsiteX237" fmla="*/ 8606 w 10000"/>
                <a:gd name="connsiteY237" fmla="*/ 4659 h 10000"/>
                <a:gd name="connsiteX238" fmla="*/ 8708 w 10000"/>
                <a:gd name="connsiteY238" fmla="*/ 4716 h 10000"/>
                <a:gd name="connsiteX239" fmla="*/ 8749 w 10000"/>
                <a:gd name="connsiteY239" fmla="*/ 4745 h 10000"/>
                <a:gd name="connsiteX240" fmla="*/ 8771 w 10000"/>
                <a:gd name="connsiteY240" fmla="*/ 4773 h 10000"/>
                <a:gd name="connsiteX241" fmla="*/ 8873 w 10000"/>
                <a:gd name="connsiteY241" fmla="*/ 4773 h 10000"/>
                <a:gd name="connsiteX242" fmla="*/ 8873 w 10000"/>
                <a:gd name="connsiteY242" fmla="*/ 4745 h 10000"/>
                <a:gd name="connsiteX243" fmla="*/ 8996 w 10000"/>
                <a:gd name="connsiteY243" fmla="*/ 4801 h 10000"/>
                <a:gd name="connsiteX244" fmla="*/ 8975 w 10000"/>
                <a:gd name="connsiteY244" fmla="*/ 4829 h 10000"/>
                <a:gd name="connsiteX245" fmla="*/ 8996 w 10000"/>
                <a:gd name="connsiteY245" fmla="*/ 4914 h 10000"/>
                <a:gd name="connsiteX246" fmla="*/ 8996 w 10000"/>
                <a:gd name="connsiteY246" fmla="*/ 4970 h 10000"/>
                <a:gd name="connsiteX247" fmla="*/ 8955 w 10000"/>
                <a:gd name="connsiteY247" fmla="*/ 4914 h 10000"/>
                <a:gd name="connsiteX248" fmla="*/ 8934 w 10000"/>
                <a:gd name="connsiteY248" fmla="*/ 4942 h 10000"/>
                <a:gd name="connsiteX249" fmla="*/ 8893 w 10000"/>
                <a:gd name="connsiteY249" fmla="*/ 4942 h 10000"/>
                <a:gd name="connsiteX250" fmla="*/ 8852 w 10000"/>
                <a:gd name="connsiteY250" fmla="*/ 4970 h 10000"/>
                <a:gd name="connsiteX251" fmla="*/ 8771 w 10000"/>
                <a:gd name="connsiteY251" fmla="*/ 5027 h 10000"/>
                <a:gd name="connsiteX252" fmla="*/ 8729 w 10000"/>
                <a:gd name="connsiteY252" fmla="*/ 5055 h 10000"/>
                <a:gd name="connsiteX253" fmla="*/ 8771 w 10000"/>
                <a:gd name="connsiteY253" fmla="*/ 5112 h 10000"/>
                <a:gd name="connsiteX254" fmla="*/ 8729 w 10000"/>
                <a:gd name="connsiteY254" fmla="*/ 5112 h 10000"/>
                <a:gd name="connsiteX255" fmla="*/ 8749 w 10000"/>
                <a:gd name="connsiteY255" fmla="*/ 5168 h 10000"/>
                <a:gd name="connsiteX256" fmla="*/ 8708 w 10000"/>
                <a:gd name="connsiteY256" fmla="*/ 5196 h 10000"/>
                <a:gd name="connsiteX257" fmla="*/ 8667 w 10000"/>
                <a:gd name="connsiteY257" fmla="*/ 5140 h 10000"/>
                <a:gd name="connsiteX258" fmla="*/ 8647 w 10000"/>
                <a:gd name="connsiteY258" fmla="*/ 5140 h 10000"/>
                <a:gd name="connsiteX259" fmla="*/ 8688 w 10000"/>
                <a:gd name="connsiteY259" fmla="*/ 5224 h 10000"/>
                <a:gd name="connsiteX260" fmla="*/ 8606 w 10000"/>
                <a:gd name="connsiteY260" fmla="*/ 5338 h 10000"/>
                <a:gd name="connsiteX261" fmla="*/ 8586 w 10000"/>
                <a:gd name="connsiteY261" fmla="*/ 5479 h 10000"/>
                <a:gd name="connsiteX262" fmla="*/ 8606 w 10000"/>
                <a:gd name="connsiteY262" fmla="*/ 5620 h 10000"/>
                <a:gd name="connsiteX263" fmla="*/ 8688 w 10000"/>
                <a:gd name="connsiteY263" fmla="*/ 5649 h 10000"/>
                <a:gd name="connsiteX264" fmla="*/ 8832 w 10000"/>
                <a:gd name="connsiteY264" fmla="*/ 5733 h 10000"/>
                <a:gd name="connsiteX265" fmla="*/ 8893 w 10000"/>
                <a:gd name="connsiteY265" fmla="*/ 5874 h 10000"/>
                <a:gd name="connsiteX266" fmla="*/ 8996 w 10000"/>
                <a:gd name="connsiteY266" fmla="*/ 6073 h 10000"/>
                <a:gd name="connsiteX267" fmla="*/ 9057 w 10000"/>
                <a:gd name="connsiteY267" fmla="*/ 6213 h 10000"/>
                <a:gd name="connsiteX268" fmla="*/ 9159 w 10000"/>
                <a:gd name="connsiteY268" fmla="*/ 6299 h 10000"/>
                <a:gd name="connsiteX269" fmla="*/ 9200 w 10000"/>
                <a:gd name="connsiteY269" fmla="*/ 6355 h 10000"/>
                <a:gd name="connsiteX270" fmla="*/ 9241 w 10000"/>
                <a:gd name="connsiteY270" fmla="*/ 6412 h 10000"/>
                <a:gd name="connsiteX271" fmla="*/ 9324 w 10000"/>
                <a:gd name="connsiteY271" fmla="*/ 6524 h 10000"/>
                <a:gd name="connsiteX272" fmla="*/ 9180 w 10000"/>
                <a:gd name="connsiteY272" fmla="*/ 6468 h 10000"/>
                <a:gd name="connsiteX273" fmla="*/ 9077 w 10000"/>
                <a:gd name="connsiteY273" fmla="*/ 6412 h 10000"/>
                <a:gd name="connsiteX274" fmla="*/ 8975 w 10000"/>
                <a:gd name="connsiteY274" fmla="*/ 6440 h 10000"/>
                <a:gd name="connsiteX275" fmla="*/ 8914 w 10000"/>
                <a:gd name="connsiteY275" fmla="*/ 6383 h 10000"/>
                <a:gd name="connsiteX276" fmla="*/ 8852 w 10000"/>
                <a:gd name="connsiteY276" fmla="*/ 6327 h 10000"/>
                <a:gd name="connsiteX277" fmla="*/ 8873 w 10000"/>
                <a:gd name="connsiteY277" fmla="*/ 6383 h 10000"/>
                <a:gd name="connsiteX278" fmla="*/ 8893 w 10000"/>
                <a:gd name="connsiteY278" fmla="*/ 6383 h 10000"/>
                <a:gd name="connsiteX279" fmla="*/ 8873 w 10000"/>
                <a:gd name="connsiteY279" fmla="*/ 6355 h 10000"/>
                <a:gd name="connsiteX280" fmla="*/ 8914 w 10000"/>
                <a:gd name="connsiteY280" fmla="*/ 6383 h 10000"/>
                <a:gd name="connsiteX281" fmla="*/ 9016 w 10000"/>
                <a:gd name="connsiteY281" fmla="*/ 6440 h 10000"/>
                <a:gd name="connsiteX282" fmla="*/ 9057 w 10000"/>
                <a:gd name="connsiteY282" fmla="*/ 6412 h 10000"/>
                <a:gd name="connsiteX283" fmla="*/ 9098 w 10000"/>
                <a:gd name="connsiteY283" fmla="*/ 6468 h 10000"/>
                <a:gd name="connsiteX284" fmla="*/ 9118 w 10000"/>
                <a:gd name="connsiteY284" fmla="*/ 6496 h 10000"/>
                <a:gd name="connsiteX285" fmla="*/ 9180 w 10000"/>
                <a:gd name="connsiteY285" fmla="*/ 6524 h 10000"/>
                <a:gd name="connsiteX286" fmla="*/ 9303 w 10000"/>
                <a:gd name="connsiteY286" fmla="*/ 6638 h 10000"/>
                <a:gd name="connsiteX287" fmla="*/ 9385 w 10000"/>
                <a:gd name="connsiteY287" fmla="*/ 6751 h 10000"/>
                <a:gd name="connsiteX288" fmla="*/ 9344 w 10000"/>
                <a:gd name="connsiteY288" fmla="*/ 6779 h 10000"/>
                <a:gd name="connsiteX289" fmla="*/ 9283 w 10000"/>
                <a:gd name="connsiteY289" fmla="*/ 6835 h 10000"/>
                <a:gd name="connsiteX290" fmla="*/ 9241 w 10000"/>
                <a:gd name="connsiteY290" fmla="*/ 6891 h 10000"/>
                <a:gd name="connsiteX291" fmla="*/ 9220 w 10000"/>
                <a:gd name="connsiteY291" fmla="*/ 6920 h 10000"/>
                <a:gd name="connsiteX292" fmla="*/ 9159 w 10000"/>
                <a:gd name="connsiteY292" fmla="*/ 6920 h 10000"/>
                <a:gd name="connsiteX293" fmla="*/ 9098 w 10000"/>
                <a:gd name="connsiteY293" fmla="*/ 6977 h 10000"/>
                <a:gd name="connsiteX294" fmla="*/ 9180 w 10000"/>
                <a:gd name="connsiteY294" fmla="*/ 6920 h 10000"/>
                <a:gd name="connsiteX295" fmla="*/ 9241 w 10000"/>
                <a:gd name="connsiteY295" fmla="*/ 7005 h 10000"/>
                <a:gd name="connsiteX296" fmla="*/ 9220 w 10000"/>
                <a:gd name="connsiteY296" fmla="*/ 7005 h 10000"/>
                <a:gd name="connsiteX297" fmla="*/ 9324 w 10000"/>
                <a:gd name="connsiteY297" fmla="*/ 6949 h 10000"/>
                <a:gd name="connsiteX298" fmla="*/ 9385 w 10000"/>
                <a:gd name="connsiteY298" fmla="*/ 7033 h 10000"/>
                <a:gd name="connsiteX299" fmla="*/ 9487 w 10000"/>
                <a:gd name="connsiteY299" fmla="*/ 7061 h 10000"/>
                <a:gd name="connsiteX300" fmla="*/ 9446 w 10000"/>
                <a:gd name="connsiteY300" fmla="*/ 7146 h 10000"/>
                <a:gd name="connsiteX301" fmla="*/ 9426 w 10000"/>
                <a:gd name="connsiteY301" fmla="*/ 7174 h 10000"/>
                <a:gd name="connsiteX302" fmla="*/ 9385 w 10000"/>
                <a:gd name="connsiteY302" fmla="*/ 7202 h 10000"/>
                <a:gd name="connsiteX303" fmla="*/ 9406 w 10000"/>
                <a:gd name="connsiteY303" fmla="*/ 7202 h 10000"/>
                <a:gd name="connsiteX304" fmla="*/ 9467 w 10000"/>
                <a:gd name="connsiteY304" fmla="*/ 7174 h 10000"/>
                <a:gd name="connsiteX305" fmla="*/ 9467 w 10000"/>
                <a:gd name="connsiteY305" fmla="*/ 7146 h 10000"/>
                <a:gd name="connsiteX306" fmla="*/ 9487 w 10000"/>
                <a:gd name="connsiteY306" fmla="*/ 7230 h 10000"/>
                <a:gd name="connsiteX307" fmla="*/ 9487 w 10000"/>
                <a:gd name="connsiteY307" fmla="*/ 7288 h 10000"/>
                <a:gd name="connsiteX308" fmla="*/ 9467 w 10000"/>
                <a:gd name="connsiteY308" fmla="*/ 7230 h 10000"/>
                <a:gd name="connsiteX309" fmla="*/ 9467 w 10000"/>
                <a:gd name="connsiteY309" fmla="*/ 7288 h 10000"/>
                <a:gd name="connsiteX310" fmla="*/ 9446 w 10000"/>
                <a:gd name="connsiteY310" fmla="*/ 7260 h 10000"/>
                <a:gd name="connsiteX311" fmla="*/ 9426 w 10000"/>
                <a:gd name="connsiteY311" fmla="*/ 7260 h 10000"/>
                <a:gd name="connsiteX312" fmla="*/ 9406 w 10000"/>
                <a:gd name="connsiteY312" fmla="*/ 7316 h 10000"/>
                <a:gd name="connsiteX313" fmla="*/ 9467 w 10000"/>
                <a:gd name="connsiteY313" fmla="*/ 7372 h 10000"/>
                <a:gd name="connsiteX314" fmla="*/ 9446 w 10000"/>
                <a:gd name="connsiteY314" fmla="*/ 7372 h 10000"/>
                <a:gd name="connsiteX315" fmla="*/ 9467 w 10000"/>
                <a:gd name="connsiteY315" fmla="*/ 7429 h 10000"/>
                <a:gd name="connsiteX316" fmla="*/ 9385 w 10000"/>
                <a:gd name="connsiteY316" fmla="*/ 7400 h 10000"/>
                <a:gd name="connsiteX317" fmla="*/ 9406 w 10000"/>
                <a:gd name="connsiteY317" fmla="*/ 7429 h 10000"/>
                <a:gd name="connsiteX318" fmla="*/ 9467 w 10000"/>
                <a:gd name="connsiteY318" fmla="*/ 7457 h 10000"/>
                <a:gd name="connsiteX319" fmla="*/ 9487 w 10000"/>
                <a:gd name="connsiteY319" fmla="*/ 7541 h 10000"/>
                <a:gd name="connsiteX320" fmla="*/ 9467 w 10000"/>
                <a:gd name="connsiteY320" fmla="*/ 7599 h 10000"/>
                <a:gd name="connsiteX321" fmla="*/ 9406 w 10000"/>
                <a:gd name="connsiteY321" fmla="*/ 7513 h 10000"/>
                <a:gd name="connsiteX322" fmla="*/ 9385 w 10000"/>
                <a:gd name="connsiteY322" fmla="*/ 7541 h 10000"/>
                <a:gd name="connsiteX323" fmla="*/ 9303 w 10000"/>
                <a:gd name="connsiteY323" fmla="*/ 7599 h 10000"/>
                <a:gd name="connsiteX324" fmla="*/ 9365 w 10000"/>
                <a:gd name="connsiteY324" fmla="*/ 7683 h 10000"/>
                <a:gd name="connsiteX325" fmla="*/ 9365 w 10000"/>
                <a:gd name="connsiteY325" fmla="*/ 7796 h 10000"/>
                <a:gd name="connsiteX326" fmla="*/ 9344 w 10000"/>
                <a:gd name="connsiteY326" fmla="*/ 7852 h 10000"/>
                <a:gd name="connsiteX327" fmla="*/ 9344 w 10000"/>
                <a:gd name="connsiteY327" fmla="*/ 7880 h 10000"/>
                <a:gd name="connsiteX328" fmla="*/ 9303 w 10000"/>
                <a:gd name="connsiteY328" fmla="*/ 7852 h 10000"/>
                <a:gd name="connsiteX329" fmla="*/ 9303 w 10000"/>
                <a:gd name="connsiteY329" fmla="*/ 7909 h 10000"/>
                <a:gd name="connsiteX330" fmla="*/ 9283 w 10000"/>
                <a:gd name="connsiteY330" fmla="*/ 7966 h 10000"/>
                <a:gd name="connsiteX331" fmla="*/ 9262 w 10000"/>
                <a:gd name="connsiteY331" fmla="*/ 8079 h 10000"/>
                <a:gd name="connsiteX332" fmla="*/ 9283 w 10000"/>
                <a:gd name="connsiteY332" fmla="*/ 8022 h 10000"/>
                <a:gd name="connsiteX333" fmla="*/ 9262 w 10000"/>
                <a:gd name="connsiteY333" fmla="*/ 8050 h 10000"/>
                <a:gd name="connsiteX334" fmla="*/ 9241 w 10000"/>
                <a:gd name="connsiteY334" fmla="*/ 7994 h 10000"/>
                <a:gd name="connsiteX335" fmla="*/ 9200 w 10000"/>
                <a:gd name="connsiteY335" fmla="*/ 8022 h 10000"/>
                <a:gd name="connsiteX336" fmla="*/ 9200 w 10000"/>
                <a:gd name="connsiteY336" fmla="*/ 8079 h 10000"/>
                <a:gd name="connsiteX337" fmla="*/ 9220 w 10000"/>
                <a:gd name="connsiteY337" fmla="*/ 8107 h 10000"/>
                <a:gd name="connsiteX338" fmla="*/ 9262 w 10000"/>
                <a:gd name="connsiteY338" fmla="*/ 8135 h 10000"/>
                <a:gd name="connsiteX339" fmla="*/ 9241 w 10000"/>
                <a:gd name="connsiteY339" fmla="*/ 8163 h 10000"/>
                <a:gd name="connsiteX340" fmla="*/ 9220 w 10000"/>
                <a:gd name="connsiteY340" fmla="*/ 8249 h 10000"/>
                <a:gd name="connsiteX341" fmla="*/ 9139 w 10000"/>
                <a:gd name="connsiteY341" fmla="*/ 8191 h 10000"/>
                <a:gd name="connsiteX342" fmla="*/ 9200 w 10000"/>
                <a:gd name="connsiteY342" fmla="*/ 8277 h 10000"/>
                <a:gd name="connsiteX343" fmla="*/ 9262 w 10000"/>
                <a:gd name="connsiteY343" fmla="*/ 8277 h 10000"/>
                <a:gd name="connsiteX344" fmla="*/ 9241 w 10000"/>
                <a:gd name="connsiteY344" fmla="*/ 8333 h 10000"/>
                <a:gd name="connsiteX345" fmla="*/ 9283 w 10000"/>
                <a:gd name="connsiteY345" fmla="*/ 8446 h 10000"/>
                <a:gd name="connsiteX346" fmla="*/ 9262 w 10000"/>
                <a:gd name="connsiteY346" fmla="*/ 8446 h 10000"/>
                <a:gd name="connsiteX347" fmla="*/ 9200 w 10000"/>
                <a:gd name="connsiteY347" fmla="*/ 8389 h 10000"/>
                <a:gd name="connsiteX348" fmla="*/ 9180 w 10000"/>
                <a:gd name="connsiteY348" fmla="*/ 8418 h 10000"/>
                <a:gd name="connsiteX349" fmla="*/ 9220 w 10000"/>
                <a:gd name="connsiteY349" fmla="*/ 8474 h 10000"/>
                <a:gd name="connsiteX350" fmla="*/ 9200 w 10000"/>
                <a:gd name="connsiteY350" fmla="*/ 8530 h 10000"/>
                <a:gd name="connsiteX351" fmla="*/ 9139 w 10000"/>
                <a:gd name="connsiteY351" fmla="*/ 8474 h 10000"/>
                <a:gd name="connsiteX352" fmla="*/ 9180 w 10000"/>
                <a:gd name="connsiteY352" fmla="*/ 8559 h 10000"/>
                <a:gd name="connsiteX353" fmla="*/ 9139 w 10000"/>
                <a:gd name="connsiteY353" fmla="*/ 8559 h 10000"/>
                <a:gd name="connsiteX354" fmla="*/ 9139 w 10000"/>
                <a:gd name="connsiteY354" fmla="*/ 8616 h 10000"/>
                <a:gd name="connsiteX355" fmla="*/ 9118 w 10000"/>
                <a:gd name="connsiteY355" fmla="*/ 8700 h 10000"/>
                <a:gd name="connsiteX356" fmla="*/ 9098 w 10000"/>
                <a:gd name="connsiteY356" fmla="*/ 8644 h 10000"/>
                <a:gd name="connsiteX357" fmla="*/ 9036 w 10000"/>
                <a:gd name="connsiteY357" fmla="*/ 8672 h 10000"/>
                <a:gd name="connsiteX358" fmla="*/ 9016 w 10000"/>
                <a:gd name="connsiteY358" fmla="*/ 8728 h 10000"/>
                <a:gd name="connsiteX359" fmla="*/ 8975 w 10000"/>
                <a:gd name="connsiteY359" fmla="*/ 8700 h 10000"/>
                <a:gd name="connsiteX360" fmla="*/ 9016 w 10000"/>
                <a:gd name="connsiteY360" fmla="*/ 8728 h 10000"/>
                <a:gd name="connsiteX361" fmla="*/ 9036 w 10000"/>
                <a:gd name="connsiteY361" fmla="*/ 8757 h 10000"/>
                <a:gd name="connsiteX362" fmla="*/ 9016 w 10000"/>
                <a:gd name="connsiteY362" fmla="*/ 8785 h 10000"/>
                <a:gd name="connsiteX363" fmla="*/ 8996 w 10000"/>
                <a:gd name="connsiteY363" fmla="*/ 8869 h 10000"/>
                <a:gd name="connsiteX364" fmla="*/ 8975 w 10000"/>
                <a:gd name="connsiteY364" fmla="*/ 8841 h 10000"/>
                <a:gd name="connsiteX365" fmla="*/ 8975 w 10000"/>
                <a:gd name="connsiteY365" fmla="*/ 8927 h 10000"/>
                <a:gd name="connsiteX366" fmla="*/ 8914 w 10000"/>
                <a:gd name="connsiteY366" fmla="*/ 8927 h 10000"/>
                <a:gd name="connsiteX367" fmla="*/ 8873 w 10000"/>
                <a:gd name="connsiteY367" fmla="*/ 8983 h 10000"/>
                <a:gd name="connsiteX368" fmla="*/ 8832 w 10000"/>
                <a:gd name="connsiteY368" fmla="*/ 8983 h 10000"/>
                <a:gd name="connsiteX369" fmla="*/ 8791 w 10000"/>
                <a:gd name="connsiteY369" fmla="*/ 9039 h 10000"/>
                <a:gd name="connsiteX370" fmla="*/ 8832 w 10000"/>
                <a:gd name="connsiteY370" fmla="*/ 9096 h 10000"/>
                <a:gd name="connsiteX371" fmla="*/ 8791 w 10000"/>
                <a:gd name="connsiteY371" fmla="*/ 9096 h 10000"/>
                <a:gd name="connsiteX372" fmla="*/ 8771 w 10000"/>
                <a:gd name="connsiteY372" fmla="*/ 9180 h 10000"/>
                <a:gd name="connsiteX373" fmla="*/ 8708 w 10000"/>
                <a:gd name="connsiteY373" fmla="*/ 9180 h 10000"/>
                <a:gd name="connsiteX374" fmla="*/ 8647 w 10000"/>
                <a:gd name="connsiteY374" fmla="*/ 9180 h 10000"/>
                <a:gd name="connsiteX375" fmla="*/ 8586 w 10000"/>
                <a:gd name="connsiteY375" fmla="*/ 9180 h 10000"/>
                <a:gd name="connsiteX376" fmla="*/ 8626 w 10000"/>
                <a:gd name="connsiteY376" fmla="*/ 9266 h 10000"/>
                <a:gd name="connsiteX377" fmla="*/ 8586 w 10000"/>
                <a:gd name="connsiteY377" fmla="*/ 9237 h 10000"/>
                <a:gd name="connsiteX378" fmla="*/ 8565 w 10000"/>
                <a:gd name="connsiteY378" fmla="*/ 9209 h 10000"/>
                <a:gd name="connsiteX379" fmla="*/ 8483 w 10000"/>
                <a:gd name="connsiteY379" fmla="*/ 9237 h 10000"/>
                <a:gd name="connsiteX380" fmla="*/ 8483 w 10000"/>
                <a:gd name="connsiteY380" fmla="*/ 9294 h 10000"/>
                <a:gd name="connsiteX381" fmla="*/ 8483 w 10000"/>
                <a:gd name="connsiteY381" fmla="*/ 9209 h 10000"/>
                <a:gd name="connsiteX382" fmla="*/ 8422 w 10000"/>
                <a:gd name="connsiteY382" fmla="*/ 9266 h 10000"/>
                <a:gd name="connsiteX383" fmla="*/ 8442 w 10000"/>
                <a:gd name="connsiteY383" fmla="*/ 9322 h 10000"/>
                <a:gd name="connsiteX384" fmla="*/ 8422 w 10000"/>
                <a:gd name="connsiteY384" fmla="*/ 9322 h 10000"/>
                <a:gd name="connsiteX385" fmla="*/ 8299 w 10000"/>
                <a:gd name="connsiteY385" fmla="*/ 9322 h 10000"/>
                <a:gd name="connsiteX386" fmla="*/ 8237 w 10000"/>
                <a:gd name="connsiteY386" fmla="*/ 9152 h 10000"/>
                <a:gd name="connsiteX387" fmla="*/ 8216 w 10000"/>
                <a:gd name="connsiteY387" fmla="*/ 9152 h 10000"/>
                <a:gd name="connsiteX388" fmla="*/ 8279 w 10000"/>
                <a:gd name="connsiteY388" fmla="*/ 9124 h 10000"/>
                <a:gd name="connsiteX389" fmla="*/ 8196 w 10000"/>
                <a:gd name="connsiteY389" fmla="*/ 9124 h 10000"/>
                <a:gd name="connsiteX390" fmla="*/ 8176 w 10000"/>
                <a:gd name="connsiteY390" fmla="*/ 9180 h 10000"/>
                <a:gd name="connsiteX391" fmla="*/ 8216 w 10000"/>
                <a:gd name="connsiteY391" fmla="*/ 9237 h 10000"/>
                <a:gd name="connsiteX392" fmla="*/ 8196 w 10000"/>
                <a:gd name="connsiteY392" fmla="*/ 9237 h 10000"/>
                <a:gd name="connsiteX393" fmla="*/ 8258 w 10000"/>
                <a:gd name="connsiteY393" fmla="*/ 9406 h 10000"/>
                <a:gd name="connsiteX394" fmla="*/ 8176 w 10000"/>
                <a:gd name="connsiteY394" fmla="*/ 9294 h 10000"/>
                <a:gd name="connsiteX395" fmla="*/ 8216 w 10000"/>
                <a:gd name="connsiteY395" fmla="*/ 9406 h 10000"/>
                <a:gd name="connsiteX396" fmla="*/ 8196 w 10000"/>
                <a:gd name="connsiteY396" fmla="*/ 9435 h 10000"/>
                <a:gd name="connsiteX397" fmla="*/ 8176 w 10000"/>
                <a:gd name="connsiteY397" fmla="*/ 9406 h 10000"/>
                <a:gd name="connsiteX398" fmla="*/ 8155 w 10000"/>
                <a:gd name="connsiteY398" fmla="*/ 9491 h 10000"/>
                <a:gd name="connsiteX399" fmla="*/ 8094 w 10000"/>
                <a:gd name="connsiteY399" fmla="*/ 9520 h 10000"/>
                <a:gd name="connsiteX400" fmla="*/ 8073 w 10000"/>
                <a:gd name="connsiteY400" fmla="*/ 9463 h 10000"/>
                <a:gd name="connsiteX401" fmla="*/ 8032 w 10000"/>
                <a:gd name="connsiteY401" fmla="*/ 9435 h 10000"/>
                <a:gd name="connsiteX402" fmla="*/ 8053 w 10000"/>
                <a:gd name="connsiteY402" fmla="*/ 9548 h 10000"/>
                <a:gd name="connsiteX403" fmla="*/ 7951 w 10000"/>
                <a:gd name="connsiteY403" fmla="*/ 9491 h 10000"/>
                <a:gd name="connsiteX404" fmla="*/ 7930 w 10000"/>
                <a:gd name="connsiteY404" fmla="*/ 9520 h 10000"/>
                <a:gd name="connsiteX405" fmla="*/ 7869 w 10000"/>
                <a:gd name="connsiteY405" fmla="*/ 9576 h 10000"/>
                <a:gd name="connsiteX406" fmla="*/ 7848 w 10000"/>
                <a:gd name="connsiteY406" fmla="*/ 9633 h 10000"/>
                <a:gd name="connsiteX407" fmla="*/ 7807 w 10000"/>
                <a:gd name="connsiteY407" fmla="*/ 9633 h 10000"/>
                <a:gd name="connsiteX408" fmla="*/ 7745 w 10000"/>
                <a:gd name="connsiteY408" fmla="*/ 9661 h 10000"/>
                <a:gd name="connsiteX409" fmla="*/ 7745 w 10000"/>
                <a:gd name="connsiteY409" fmla="*/ 9633 h 10000"/>
                <a:gd name="connsiteX410" fmla="*/ 7745 w 10000"/>
                <a:gd name="connsiteY410" fmla="*/ 9689 h 10000"/>
                <a:gd name="connsiteX411" fmla="*/ 7684 w 10000"/>
                <a:gd name="connsiteY411" fmla="*/ 9661 h 10000"/>
                <a:gd name="connsiteX412" fmla="*/ 7684 w 10000"/>
                <a:gd name="connsiteY412" fmla="*/ 9717 h 10000"/>
                <a:gd name="connsiteX413" fmla="*/ 7663 w 10000"/>
                <a:gd name="connsiteY413" fmla="*/ 9802 h 10000"/>
                <a:gd name="connsiteX414" fmla="*/ 7704 w 10000"/>
                <a:gd name="connsiteY414" fmla="*/ 9830 h 10000"/>
                <a:gd name="connsiteX415" fmla="*/ 7704 w 10000"/>
                <a:gd name="connsiteY415" fmla="*/ 9830 h 10000"/>
                <a:gd name="connsiteX416" fmla="*/ 7745 w 10000"/>
                <a:gd name="connsiteY416" fmla="*/ 9944 h 10000"/>
                <a:gd name="connsiteX417" fmla="*/ 7643 w 10000"/>
                <a:gd name="connsiteY417" fmla="*/ 10000 h 10000"/>
                <a:gd name="connsiteX418" fmla="*/ 7643 w 10000"/>
                <a:gd name="connsiteY418" fmla="*/ 9944 h 10000"/>
                <a:gd name="connsiteX419" fmla="*/ 7602 w 10000"/>
                <a:gd name="connsiteY419" fmla="*/ 9859 h 10000"/>
                <a:gd name="connsiteX420" fmla="*/ 7581 w 10000"/>
                <a:gd name="connsiteY420" fmla="*/ 9802 h 10000"/>
                <a:gd name="connsiteX421" fmla="*/ 7561 w 10000"/>
                <a:gd name="connsiteY421" fmla="*/ 9717 h 10000"/>
                <a:gd name="connsiteX422" fmla="*/ 7581 w 10000"/>
                <a:gd name="connsiteY422" fmla="*/ 9661 h 10000"/>
                <a:gd name="connsiteX423" fmla="*/ 7561 w 10000"/>
                <a:gd name="connsiteY423" fmla="*/ 9576 h 10000"/>
                <a:gd name="connsiteX424" fmla="*/ 7561 w 10000"/>
                <a:gd name="connsiteY424" fmla="*/ 9605 h 10000"/>
                <a:gd name="connsiteX425" fmla="*/ 7520 w 10000"/>
                <a:gd name="connsiteY425" fmla="*/ 9548 h 10000"/>
                <a:gd name="connsiteX426" fmla="*/ 7520 w 10000"/>
                <a:gd name="connsiteY426" fmla="*/ 9605 h 10000"/>
                <a:gd name="connsiteX427" fmla="*/ 7459 w 10000"/>
                <a:gd name="connsiteY427" fmla="*/ 9605 h 10000"/>
                <a:gd name="connsiteX428" fmla="*/ 7418 w 10000"/>
                <a:gd name="connsiteY428" fmla="*/ 9576 h 10000"/>
                <a:gd name="connsiteX429" fmla="*/ 7397 w 10000"/>
                <a:gd name="connsiteY429" fmla="*/ 9520 h 10000"/>
                <a:gd name="connsiteX430" fmla="*/ 7377 w 10000"/>
                <a:gd name="connsiteY430" fmla="*/ 9520 h 10000"/>
                <a:gd name="connsiteX431" fmla="*/ 7377 w 10000"/>
                <a:gd name="connsiteY431" fmla="*/ 9576 h 10000"/>
                <a:gd name="connsiteX432" fmla="*/ 7336 w 10000"/>
                <a:gd name="connsiteY432" fmla="*/ 9520 h 10000"/>
                <a:gd name="connsiteX433" fmla="*/ 7316 w 10000"/>
                <a:gd name="connsiteY433" fmla="*/ 9463 h 10000"/>
                <a:gd name="connsiteX434" fmla="*/ 7295 w 10000"/>
                <a:gd name="connsiteY434" fmla="*/ 9491 h 10000"/>
                <a:gd name="connsiteX435" fmla="*/ 7316 w 10000"/>
                <a:gd name="connsiteY435" fmla="*/ 9576 h 10000"/>
                <a:gd name="connsiteX436" fmla="*/ 7275 w 10000"/>
                <a:gd name="connsiteY436" fmla="*/ 9548 h 10000"/>
                <a:gd name="connsiteX437" fmla="*/ 7275 w 10000"/>
                <a:gd name="connsiteY437" fmla="*/ 9605 h 10000"/>
                <a:gd name="connsiteX438" fmla="*/ 7192 w 10000"/>
                <a:gd name="connsiteY438" fmla="*/ 9576 h 10000"/>
                <a:gd name="connsiteX439" fmla="*/ 7131 w 10000"/>
                <a:gd name="connsiteY439" fmla="*/ 9576 h 10000"/>
                <a:gd name="connsiteX440" fmla="*/ 7110 w 10000"/>
                <a:gd name="connsiteY440" fmla="*/ 9576 h 10000"/>
                <a:gd name="connsiteX441" fmla="*/ 7049 w 10000"/>
                <a:gd name="connsiteY441" fmla="*/ 9520 h 10000"/>
                <a:gd name="connsiteX442" fmla="*/ 7028 w 10000"/>
                <a:gd name="connsiteY442" fmla="*/ 9491 h 10000"/>
                <a:gd name="connsiteX443" fmla="*/ 6967 w 10000"/>
                <a:gd name="connsiteY443" fmla="*/ 9463 h 10000"/>
                <a:gd name="connsiteX444" fmla="*/ 6926 w 10000"/>
                <a:gd name="connsiteY444" fmla="*/ 9294 h 10000"/>
                <a:gd name="connsiteX445" fmla="*/ 6885 w 10000"/>
                <a:gd name="connsiteY445" fmla="*/ 9180 h 10000"/>
                <a:gd name="connsiteX446" fmla="*/ 6824 w 10000"/>
                <a:gd name="connsiteY446" fmla="*/ 9180 h 10000"/>
                <a:gd name="connsiteX447" fmla="*/ 6762 w 10000"/>
                <a:gd name="connsiteY447" fmla="*/ 9180 h 10000"/>
                <a:gd name="connsiteX448" fmla="*/ 6659 w 10000"/>
                <a:gd name="connsiteY448" fmla="*/ 9039 h 10000"/>
                <a:gd name="connsiteX449" fmla="*/ 6577 w 10000"/>
                <a:gd name="connsiteY449" fmla="*/ 9124 h 10000"/>
                <a:gd name="connsiteX450" fmla="*/ 6577 w 10000"/>
                <a:gd name="connsiteY450" fmla="*/ 9180 h 10000"/>
                <a:gd name="connsiteX451" fmla="*/ 6475 w 10000"/>
                <a:gd name="connsiteY451" fmla="*/ 9209 h 10000"/>
                <a:gd name="connsiteX452" fmla="*/ 6414 w 10000"/>
                <a:gd name="connsiteY452" fmla="*/ 9294 h 10000"/>
                <a:gd name="connsiteX453" fmla="*/ 6373 w 10000"/>
                <a:gd name="connsiteY453" fmla="*/ 9237 h 10000"/>
                <a:gd name="connsiteX454" fmla="*/ 6332 w 10000"/>
                <a:gd name="connsiteY454" fmla="*/ 9294 h 10000"/>
                <a:gd name="connsiteX455" fmla="*/ 6271 w 10000"/>
                <a:gd name="connsiteY455" fmla="*/ 9294 h 10000"/>
                <a:gd name="connsiteX456" fmla="*/ 6188 w 10000"/>
                <a:gd name="connsiteY456" fmla="*/ 9266 h 10000"/>
                <a:gd name="connsiteX457" fmla="*/ 6106 w 10000"/>
                <a:gd name="connsiteY457" fmla="*/ 9322 h 10000"/>
                <a:gd name="connsiteX458" fmla="*/ 6065 w 10000"/>
                <a:gd name="connsiteY458" fmla="*/ 9322 h 10000"/>
                <a:gd name="connsiteX459" fmla="*/ 6024 w 10000"/>
                <a:gd name="connsiteY459" fmla="*/ 9322 h 10000"/>
                <a:gd name="connsiteX460" fmla="*/ 6004 w 10000"/>
                <a:gd name="connsiteY460" fmla="*/ 9322 h 10000"/>
                <a:gd name="connsiteX461" fmla="*/ 6004 w 10000"/>
                <a:gd name="connsiteY461" fmla="*/ 9463 h 10000"/>
                <a:gd name="connsiteX462" fmla="*/ 6045 w 10000"/>
                <a:gd name="connsiteY462" fmla="*/ 9548 h 10000"/>
                <a:gd name="connsiteX463" fmla="*/ 6045 w 10000"/>
                <a:gd name="connsiteY463" fmla="*/ 9576 h 10000"/>
                <a:gd name="connsiteX464" fmla="*/ 6045 w 10000"/>
                <a:gd name="connsiteY464" fmla="*/ 9633 h 10000"/>
                <a:gd name="connsiteX465" fmla="*/ 6065 w 10000"/>
                <a:gd name="connsiteY465" fmla="*/ 9717 h 10000"/>
                <a:gd name="connsiteX466" fmla="*/ 6004 w 10000"/>
                <a:gd name="connsiteY466" fmla="*/ 9689 h 10000"/>
                <a:gd name="connsiteX467" fmla="*/ 5942 w 10000"/>
                <a:gd name="connsiteY467" fmla="*/ 9661 h 10000"/>
                <a:gd name="connsiteX468" fmla="*/ 5902 w 10000"/>
                <a:gd name="connsiteY468" fmla="*/ 9520 h 10000"/>
                <a:gd name="connsiteX469" fmla="*/ 5779 w 10000"/>
                <a:gd name="connsiteY469" fmla="*/ 9605 h 10000"/>
                <a:gd name="connsiteX470" fmla="*/ 5737 w 10000"/>
                <a:gd name="connsiteY470" fmla="*/ 9633 h 10000"/>
                <a:gd name="connsiteX471" fmla="*/ 5737 w 10000"/>
                <a:gd name="connsiteY471" fmla="*/ 9548 h 10000"/>
                <a:gd name="connsiteX472" fmla="*/ 5676 w 10000"/>
                <a:gd name="connsiteY472" fmla="*/ 9435 h 10000"/>
                <a:gd name="connsiteX473" fmla="*/ 5553 w 10000"/>
                <a:gd name="connsiteY473" fmla="*/ 9435 h 10000"/>
                <a:gd name="connsiteX474" fmla="*/ 5553 w 10000"/>
                <a:gd name="connsiteY474" fmla="*/ 9322 h 10000"/>
                <a:gd name="connsiteX475" fmla="*/ 5573 w 10000"/>
                <a:gd name="connsiteY475" fmla="*/ 9180 h 10000"/>
                <a:gd name="connsiteX476" fmla="*/ 5492 w 10000"/>
                <a:gd name="connsiteY476" fmla="*/ 9124 h 10000"/>
                <a:gd name="connsiteX477" fmla="*/ 5430 w 10000"/>
                <a:gd name="connsiteY477" fmla="*/ 9039 h 10000"/>
                <a:gd name="connsiteX478" fmla="*/ 5410 w 10000"/>
                <a:gd name="connsiteY478" fmla="*/ 8983 h 10000"/>
                <a:gd name="connsiteX479" fmla="*/ 5389 w 10000"/>
                <a:gd name="connsiteY479" fmla="*/ 8898 h 10000"/>
                <a:gd name="connsiteX480" fmla="*/ 5410 w 10000"/>
                <a:gd name="connsiteY480" fmla="*/ 8813 h 10000"/>
                <a:gd name="connsiteX481" fmla="*/ 5267 w 10000"/>
                <a:gd name="connsiteY481" fmla="*/ 8841 h 10000"/>
                <a:gd name="connsiteX482" fmla="*/ 5184 w 10000"/>
                <a:gd name="connsiteY482" fmla="*/ 8898 h 10000"/>
                <a:gd name="connsiteX483" fmla="*/ 5184 w 10000"/>
                <a:gd name="connsiteY483" fmla="*/ 8813 h 10000"/>
                <a:gd name="connsiteX484" fmla="*/ 5163 w 10000"/>
                <a:gd name="connsiteY484" fmla="*/ 8728 h 10000"/>
                <a:gd name="connsiteX485" fmla="*/ 5143 w 10000"/>
                <a:gd name="connsiteY485" fmla="*/ 8672 h 10000"/>
                <a:gd name="connsiteX486" fmla="*/ 5184 w 10000"/>
                <a:gd name="connsiteY486" fmla="*/ 8588 h 10000"/>
                <a:gd name="connsiteX487" fmla="*/ 5163 w 10000"/>
                <a:gd name="connsiteY487" fmla="*/ 8474 h 10000"/>
                <a:gd name="connsiteX488" fmla="*/ 5225 w 10000"/>
                <a:gd name="connsiteY488" fmla="*/ 8361 h 10000"/>
                <a:gd name="connsiteX489" fmla="*/ 5287 w 10000"/>
                <a:gd name="connsiteY489" fmla="*/ 8305 h 10000"/>
                <a:gd name="connsiteX490" fmla="*/ 5308 w 10000"/>
                <a:gd name="connsiteY490" fmla="*/ 8305 h 10000"/>
                <a:gd name="connsiteX491" fmla="*/ 5287 w 10000"/>
                <a:gd name="connsiteY491" fmla="*/ 8219 h 10000"/>
                <a:gd name="connsiteX492" fmla="*/ 5287 w 10000"/>
                <a:gd name="connsiteY492" fmla="*/ 8107 h 10000"/>
                <a:gd name="connsiteX493" fmla="*/ 5267 w 10000"/>
                <a:gd name="connsiteY493" fmla="*/ 7938 h 10000"/>
                <a:gd name="connsiteX494" fmla="*/ 5245 w 10000"/>
                <a:gd name="connsiteY494" fmla="*/ 7824 h 10000"/>
                <a:gd name="connsiteX495" fmla="*/ 5184 w 10000"/>
                <a:gd name="connsiteY495" fmla="*/ 7739 h 10000"/>
                <a:gd name="connsiteX496" fmla="*/ 5163 w 10000"/>
                <a:gd name="connsiteY496" fmla="*/ 7768 h 10000"/>
                <a:gd name="connsiteX497" fmla="*/ 5122 w 10000"/>
                <a:gd name="connsiteY497" fmla="*/ 7655 h 10000"/>
                <a:gd name="connsiteX498" fmla="*/ 5102 w 10000"/>
                <a:gd name="connsiteY498" fmla="*/ 7569 h 10000"/>
                <a:gd name="connsiteX499" fmla="*/ 4979 w 10000"/>
                <a:gd name="connsiteY499" fmla="*/ 7485 h 10000"/>
                <a:gd name="connsiteX500" fmla="*/ 4959 w 10000"/>
                <a:gd name="connsiteY500" fmla="*/ 7569 h 10000"/>
                <a:gd name="connsiteX501" fmla="*/ 4959 w 10000"/>
                <a:gd name="connsiteY501" fmla="*/ 7599 h 10000"/>
                <a:gd name="connsiteX502" fmla="*/ 4938 w 10000"/>
                <a:gd name="connsiteY502" fmla="*/ 7541 h 10000"/>
                <a:gd name="connsiteX503" fmla="*/ 4877 w 10000"/>
                <a:gd name="connsiteY503" fmla="*/ 7541 h 10000"/>
                <a:gd name="connsiteX504" fmla="*/ 4816 w 10000"/>
                <a:gd name="connsiteY504" fmla="*/ 7513 h 10000"/>
                <a:gd name="connsiteX505" fmla="*/ 4754 w 10000"/>
                <a:gd name="connsiteY505" fmla="*/ 7513 h 10000"/>
                <a:gd name="connsiteX506" fmla="*/ 4754 w 10000"/>
                <a:gd name="connsiteY506" fmla="*/ 7485 h 10000"/>
                <a:gd name="connsiteX507" fmla="*/ 4795 w 10000"/>
                <a:gd name="connsiteY507" fmla="*/ 7400 h 10000"/>
                <a:gd name="connsiteX508" fmla="*/ 4754 w 10000"/>
                <a:gd name="connsiteY508" fmla="*/ 7316 h 10000"/>
                <a:gd name="connsiteX509" fmla="*/ 4712 w 10000"/>
                <a:gd name="connsiteY509" fmla="*/ 7344 h 10000"/>
                <a:gd name="connsiteX510" fmla="*/ 4733 w 10000"/>
                <a:gd name="connsiteY510" fmla="*/ 7288 h 10000"/>
                <a:gd name="connsiteX511" fmla="*/ 4672 w 10000"/>
                <a:gd name="connsiteY511" fmla="*/ 7202 h 10000"/>
                <a:gd name="connsiteX512" fmla="*/ 4590 w 10000"/>
                <a:gd name="connsiteY512" fmla="*/ 7260 h 10000"/>
                <a:gd name="connsiteX513" fmla="*/ 4549 w 10000"/>
                <a:gd name="connsiteY513" fmla="*/ 7316 h 10000"/>
                <a:gd name="connsiteX514" fmla="*/ 4508 w 10000"/>
                <a:gd name="connsiteY514" fmla="*/ 7316 h 10000"/>
                <a:gd name="connsiteX515" fmla="*/ 4467 w 10000"/>
                <a:gd name="connsiteY515" fmla="*/ 7288 h 10000"/>
                <a:gd name="connsiteX516" fmla="*/ 4406 w 10000"/>
                <a:gd name="connsiteY516" fmla="*/ 7260 h 10000"/>
                <a:gd name="connsiteX517" fmla="*/ 4365 w 10000"/>
                <a:gd name="connsiteY517" fmla="*/ 7288 h 10000"/>
                <a:gd name="connsiteX518" fmla="*/ 4283 w 10000"/>
                <a:gd name="connsiteY518" fmla="*/ 7372 h 10000"/>
                <a:gd name="connsiteX519" fmla="*/ 4200 w 10000"/>
                <a:gd name="connsiteY519" fmla="*/ 7429 h 10000"/>
                <a:gd name="connsiteX520" fmla="*/ 4159 w 10000"/>
                <a:gd name="connsiteY520" fmla="*/ 7513 h 10000"/>
                <a:gd name="connsiteX521" fmla="*/ 4098 w 10000"/>
                <a:gd name="connsiteY521" fmla="*/ 7599 h 10000"/>
                <a:gd name="connsiteX522" fmla="*/ 4037 w 10000"/>
                <a:gd name="connsiteY522" fmla="*/ 7711 h 10000"/>
                <a:gd name="connsiteX523" fmla="*/ 3934 w 10000"/>
                <a:gd name="connsiteY523" fmla="*/ 7711 h 10000"/>
                <a:gd name="connsiteX524" fmla="*/ 3914 w 10000"/>
                <a:gd name="connsiteY524" fmla="*/ 7711 h 10000"/>
                <a:gd name="connsiteX525" fmla="*/ 3893 w 10000"/>
                <a:gd name="connsiteY525" fmla="*/ 7683 h 10000"/>
                <a:gd name="connsiteX526" fmla="*/ 3832 w 10000"/>
                <a:gd name="connsiteY526" fmla="*/ 7627 h 10000"/>
                <a:gd name="connsiteX527" fmla="*/ 3771 w 10000"/>
                <a:gd name="connsiteY527" fmla="*/ 7627 h 10000"/>
                <a:gd name="connsiteX528" fmla="*/ 3668 w 10000"/>
                <a:gd name="connsiteY528" fmla="*/ 7627 h 10000"/>
                <a:gd name="connsiteX529" fmla="*/ 3627 w 10000"/>
                <a:gd name="connsiteY529" fmla="*/ 7569 h 10000"/>
                <a:gd name="connsiteX530" fmla="*/ 3524 w 10000"/>
                <a:gd name="connsiteY530" fmla="*/ 7599 h 10000"/>
                <a:gd name="connsiteX531" fmla="*/ 3463 w 10000"/>
                <a:gd name="connsiteY531" fmla="*/ 7739 h 10000"/>
                <a:gd name="connsiteX532" fmla="*/ 3402 w 10000"/>
                <a:gd name="connsiteY532" fmla="*/ 7852 h 10000"/>
                <a:gd name="connsiteX533" fmla="*/ 3381 w 10000"/>
                <a:gd name="connsiteY533" fmla="*/ 7683 h 10000"/>
                <a:gd name="connsiteX534" fmla="*/ 3237 w 10000"/>
                <a:gd name="connsiteY534" fmla="*/ 7655 h 10000"/>
                <a:gd name="connsiteX535" fmla="*/ 3237 w 10000"/>
                <a:gd name="connsiteY535" fmla="*/ 7683 h 10000"/>
                <a:gd name="connsiteX536" fmla="*/ 3094 w 10000"/>
                <a:gd name="connsiteY536" fmla="*/ 7683 h 10000"/>
                <a:gd name="connsiteX537" fmla="*/ 2992 w 10000"/>
                <a:gd name="connsiteY537" fmla="*/ 7627 h 10000"/>
                <a:gd name="connsiteX538" fmla="*/ 2951 w 10000"/>
                <a:gd name="connsiteY538" fmla="*/ 7627 h 10000"/>
                <a:gd name="connsiteX539" fmla="*/ 2930 w 10000"/>
                <a:gd name="connsiteY539" fmla="*/ 7655 h 10000"/>
                <a:gd name="connsiteX540" fmla="*/ 2869 w 10000"/>
                <a:gd name="connsiteY540" fmla="*/ 7599 h 10000"/>
                <a:gd name="connsiteX541" fmla="*/ 2849 w 10000"/>
                <a:gd name="connsiteY541" fmla="*/ 7655 h 10000"/>
                <a:gd name="connsiteX542" fmla="*/ 2767 w 10000"/>
                <a:gd name="connsiteY542" fmla="*/ 7541 h 10000"/>
                <a:gd name="connsiteX543" fmla="*/ 2643 w 10000"/>
                <a:gd name="connsiteY543" fmla="*/ 7513 h 10000"/>
                <a:gd name="connsiteX544" fmla="*/ 2643 w 10000"/>
                <a:gd name="connsiteY544" fmla="*/ 7457 h 10000"/>
                <a:gd name="connsiteX545" fmla="*/ 2582 w 10000"/>
                <a:gd name="connsiteY545" fmla="*/ 7457 h 10000"/>
                <a:gd name="connsiteX546" fmla="*/ 2459 w 10000"/>
                <a:gd name="connsiteY546" fmla="*/ 7344 h 10000"/>
                <a:gd name="connsiteX547" fmla="*/ 2357 w 10000"/>
                <a:gd name="connsiteY547" fmla="*/ 7288 h 10000"/>
                <a:gd name="connsiteX548" fmla="*/ 2275 w 10000"/>
                <a:gd name="connsiteY548" fmla="*/ 7174 h 10000"/>
                <a:gd name="connsiteX549" fmla="*/ 2151 w 10000"/>
                <a:gd name="connsiteY549" fmla="*/ 7118 h 10000"/>
                <a:gd name="connsiteX550" fmla="*/ 2008 w 10000"/>
                <a:gd name="connsiteY550" fmla="*/ 6949 h 10000"/>
                <a:gd name="connsiteX551" fmla="*/ 1926 w 10000"/>
                <a:gd name="connsiteY551" fmla="*/ 6920 h 10000"/>
                <a:gd name="connsiteX552" fmla="*/ 1885 w 10000"/>
                <a:gd name="connsiteY552" fmla="*/ 6920 h 10000"/>
                <a:gd name="connsiteX553" fmla="*/ 1824 w 10000"/>
                <a:gd name="connsiteY553" fmla="*/ 6977 h 10000"/>
                <a:gd name="connsiteX554" fmla="*/ 1680 w 10000"/>
                <a:gd name="connsiteY554" fmla="*/ 6891 h 10000"/>
                <a:gd name="connsiteX555" fmla="*/ 1639 w 10000"/>
                <a:gd name="connsiteY555" fmla="*/ 6863 h 10000"/>
                <a:gd name="connsiteX556" fmla="*/ 1639 w 10000"/>
                <a:gd name="connsiteY556" fmla="*/ 6807 h 10000"/>
                <a:gd name="connsiteX557" fmla="*/ 1598 w 10000"/>
                <a:gd name="connsiteY557" fmla="*/ 6779 h 10000"/>
                <a:gd name="connsiteX558" fmla="*/ 1516 w 10000"/>
                <a:gd name="connsiteY558" fmla="*/ 6751 h 10000"/>
                <a:gd name="connsiteX559" fmla="*/ 1414 w 10000"/>
                <a:gd name="connsiteY559" fmla="*/ 6609 h 10000"/>
                <a:gd name="connsiteX560" fmla="*/ 1353 w 10000"/>
                <a:gd name="connsiteY560" fmla="*/ 6609 h 10000"/>
                <a:gd name="connsiteX561" fmla="*/ 1332 w 10000"/>
                <a:gd name="connsiteY561" fmla="*/ 6524 h 10000"/>
                <a:gd name="connsiteX562" fmla="*/ 1312 w 10000"/>
                <a:gd name="connsiteY562" fmla="*/ 6440 h 10000"/>
                <a:gd name="connsiteX563" fmla="*/ 1271 w 10000"/>
                <a:gd name="connsiteY563" fmla="*/ 6383 h 10000"/>
                <a:gd name="connsiteX564" fmla="*/ 1229 w 10000"/>
                <a:gd name="connsiteY564" fmla="*/ 6270 h 10000"/>
                <a:gd name="connsiteX565" fmla="*/ 1312 w 10000"/>
                <a:gd name="connsiteY565" fmla="*/ 6299 h 10000"/>
                <a:gd name="connsiteX566" fmla="*/ 1353 w 10000"/>
                <a:gd name="connsiteY566" fmla="*/ 6299 h 10000"/>
                <a:gd name="connsiteX567" fmla="*/ 1414 w 10000"/>
                <a:gd name="connsiteY567" fmla="*/ 6242 h 10000"/>
                <a:gd name="connsiteX568" fmla="*/ 1394 w 10000"/>
                <a:gd name="connsiteY568" fmla="*/ 6157 h 10000"/>
                <a:gd name="connsiteX569" fmla="*/ 1373 w 10000"/>
                <a:gd name="connsiteY569" fmla="*/ 6073 h 10000"/>
                <a:gd name="connsiteX570" fmla="*/ 1271 w 10000"/>
                <a:gd name="connsiteY570" fmla="*/ 5988 h 10000"/>
                <a:gd name="connsiteX571" fmla="*/ 1229 w 10000"/>
                <a:gd name="connsiteY571" fmla="*/ 5790 h 10000"/>
                <a:gd name="connsiteX572" fmla="*/ 1229 w 10000"/>
                <a:gd name="connsiteY572" fmla="*/ 5733 h 10000"/>
                <a:gd name="connsiteX573" fmla="*/ 1106 w 10000"/>
                <a:gd name="connsiteY573" fmla="*/ 5620 h 10000"/>
                <a:gd name="connsiteX574" fmla="*/ 963 w 10000"/>
                <a:gd name="connsiteY574" fmla="*/ 5366 h 10000"/>
                <a:gd name="connsiteX575" fmla="*/ 717 w 10000"/>
                <a:gd name="connsiteY575" fmla="*/ 5253 h 10000"/>
                <a:gd name="connsiteX576" fmla="*/ 655 w 10000"/>
                <a:gd name="connsiteY576" fmla="*/ 5281 h 10000"/>
                <a:gd name="connsiteX577" fmla="*/ 594 w 10000"/>
                <a:gd name="connsiteY577" fmla="*/ 5196 h 10000"/>
                <a:gd name="connsiteX578" fmla="*/ 594 w 10000"/>
                <a:gd name="connsiteY578" fmla="*/ 5112 h 10000"/>
                <a:gd name="connsiteX579" fmla="*/ 553 w 10000"/>
                <a:gd name="connsiteY579" fmla="*/ 5027 h 10000"/>
                <a:gd name="connsiteX580" fmla="*/ 471 w 10000"/>
                <a:gd name="connsiteY580" fmla="*/ 4970 h 10000"/>
                <a:gd name="connsiteX581" fmla="*/ 369 w 10000"/>
                <a:gd name="connsiteY581" fmla="*/ 4942 h 10000"/>
                <a:gd name="connsiteX582" fmla="*/ 287 w 10000"/>
                <a:gd name="connsiteY582" fmla="*/ 4885 h 10000"/>
                <a:gd name="connsiteX583" fmla="*/ 349 w 10000"/>
                <a:gd name="connsiteY583" fmla="*/ 4829 h 10000"/>
                <a:gd name="connsiteX584" fmla="*/ 349 w 10000"/>
                <a:gd name="connsiteY584" fmla="*/ 4745 h 10000"/>
                <a:gd name="connsiteX585" fmla="*/ 349 w 10000"/>
                <a:gd name="connsiteY585" fmla="*/ 4688 h 10000"/>
                <a:gd name="connsiteX586" fmla="*/ 308 w 10000"/>
                <a:gd name="connsiteY586" fmla="*/ 4631 h 10000"/>
                <a:gd name="connsiteX587" fmla="*/ 287 w 10000"/>
                <a:gd name="connsiteY587" fmla="*/ 4575 h 10000"/>
                <a:gd name="connsiteX588" fmla="*/ 287 w 10000"/>
                <a:gd name="connsiteY588" fmla="*/ 4490 h 10000"/>
                <a:gd name="connsiteX589" fmla="*/ 184 w 10000"/>
                <a:gd name="connsiteY589" fmla="*/ 4406 h 10000"/>
                <a:gd name="connsiteX590" fmla="*/ 82 w 10000"/>
                <a:gd name="connsiteY590" fmla="*/ 4434 h 10000"/>
                <a:gd name="connsiteX591" fmla="*/ 61 w 10000"/>
                <a:gd name="connsiteY591" fmla="*/ 4320 h 10000"/>
                <a:gd name="connsiteX592" fmla="*/ 20 w 10000"/>
                <a:gd name="connsiteY592" fmla="*/ 4264 h 10000"/>
                <a:gd name="connsiteX593" fmla="*/ 0 w 10000"/>
                <a:gd name="connsiteY593" fmla="*/ 4179 h 10000"/>
                <a:gd name="connsiteX594" fmla="*/ 0 w 10000"/>
                <a:gd name="connsiteY594"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98 w 10000"/>
                <a:gd name="connsiteY355" fmla="*/ 8644 h 10000"/>
                <a:gd name="connsiteX356" fmla="*/ 9036 w 10000"/>
                <a:gd name="connsiteY356" fmla="*/ 8672 h 10000"/>
                <a:gd name="connsiteX357" fmla="*/ 9016 w 10000"/>
                <a:gd name="connsiteY357" fmla="*/ 8728 h 10000"/>
                <a:gd name="connsiteX358" fmla="*/ 8975 w 10000"/>
                <a:gd name="connsiteY358" fmla="*/ 8700 h 10000"/>
                <a:gd name="connsiteX359" fmla="*/ 9016 w 10000"/>
                <a:gd name="connsiteY359" fmla="*/ 8728 h 10000"/>
                <a:gd name="connsiteX360" fmla="*/ 9036 w 10000"/>
                <a:gd name="connsiteY360" fmla="*/ 8757 h 10000"/>
                <a:gd name="connsiteX361" fmla="*/ 9016 w 10000"/>
                <a:gd name="connsiteY361" fmla="*/ 8785 h 10000"/>
                <a:gd name="connsiteX362" fmla="*/ 8996 w 10000"/>
                <a:gd name="connsiteY362" fmla="*/ 8869 h 10000"/>
                <a:gd name="connsiteX363" fmla="*/ 8975 w 10000"/>
                <a:gd name="connsiteY363" fmla="*/ 8841 h 10000"/>
                <a:gd name="connsiteX364" fmla="*/ 8975 w 10000"/>
                <a:gd name="connsiteY364" fmla="*/ 8927 h 10000"/>
                <a:gd name="connsiteX365" fmla="*/ 8914 w 10000"/>
                <a:gd name="connsiteY365" fmla="*/ 8927 h 10000"/>
                <a:gd name="connsiteX366" fmla="*/ 8873 w 10000"/>
                <a:gd name="connsiteY366" fmla="*/ 8983 h 10000"/>
                <a:gd name="connsiteX367" fmla="*/ 8832 w 10000"/>
                <a:gd name="connsiteY367" fmla="*/ 8983 h 10000"/>
                <a:gd name="connsiteX368" fmla="*/ 8791 w 10000"/>
                <a:gd name="connsiteY368" fmla="*/ 9039 h 10000"/>
                <a:gd name="connsiteX369" fmla="*/ 8832 w 10000"/>
                <a:gd name="connsiteY369" fmla="*/ 9096 h 10000"/>
                <a:gd name="connsiteX370" fmla="*/ 8791 w 10000"/>
                <a:gd name="connsiteY370" fmla="*/ 9096 h 10000"/>
                <a:gd name="connsiteX371" fmla="*/ 8771 w 10000"/>
                <a:gd name="connsiteY371" fmla="*/ 9180 h 10000"/>
                <a:gd name="connsiteX372" fmla="*/ 8708 w 10000"/>
                <a:gd name="connsiteY372" fmla="*/ 9180 h 10000"/>
                <a:gd name="connsiteX373" fmla="*/ 8647 w 10000"/>
                <a:gd name="connsiteY373" fmla="*/ 9180 h 10000"/>
                <a:gd name="connsiteX374" fmla="*/ 8586 w 10000"/>
                <a:gd name="connsiteY374" fmla="*/ 9180 h 10000"/>
                <a:gd name="connsiteX375" fmla="*/ 8626 w 10000"/>
                <a:gd name="connsiteY375" fmla="*/ 9266 h 10000"/>
                <a:gd name="connsiteX376" fmla="*/ 8586 w 10000"/>
                <a:gd name="connsiteY376" fmla="*/ 9237 h 10000"/>
                <a:gd name="connsiteX377" fmla="*/ 8565 w 10000"/>
                <a:gd name="connsiteY377" fmla="*/ 9209 h 10000"/>
                <a:gd name="connsiteX378" fmla="*/ 8483 w 10000"/>
                <a:gd name="connsiteY378" fmla="*/ 9237 h 10000"/>
                <a:gd name="connsiteX379" fmla="*/ 8483 w 10000"/>
                <a:gd name="connsiteY379" fmla="*/ 9294 h 10000"/>
                <a:gd name="connsiteX380" fmla="*/ 8483 w 10000"/>
                <a:gd name="connsiteY380" fmla="*/ 9209 h 10000"/>
                <a:gd name="connsiteX381" fmla="*/ 8422 w 10000"/>
                <a:gd name="connsiteY381" fmla="*/ 9266 h 10000"/>
                <a:gd name="connsiteX382" fmla="*/ 8442 w 10000"/>
                <a:gd name="connsiteY382" fmla="*/ 9322 h 10000"/>
                <a:gd name="connsiteX383" fmla="*/ 8422 w 10000"/>
                <a:gd name="connsiteY383" fmla="*/ 9322 h 10000"/>
                <a:gd name="connsiteX384" fmla="*/ 8299 w 10000"/>
                <a:gd name="connsiteY384" fmla="*/ 9322 h 10000"/>
                <a:gd name="connsiteX385" fmla="*/ 8237 w 10000"/>
                <a:gd name="connsiteY385" fmla="*/ 9152 h 10000"/>
                <a:gd name="connsiteX386" fmla="*/ 8216 w 10000"/>
                <a:gd name="connsiteY386" fmla="*/ 9152 h 10000"/>
                <a:gd name="connsiteX387" fmla="*/ 8279 w 10000"/>
                <a:gd name="connsiteY387" fmla="*/ 9124 h 10000"/>
                <a:gd name="connsiteX388" fmla="*/ 8196 w 10000"/>
                <a:gd name="connsiteY388" fmla="*/ 9124 h 10000"/>
                <a:gd name="connsiteX389" fmla="*/ 8176 w 10000"/>
                <a:gd name="connsiteY389" fmla="*/ 9180 h 10000"/>
                <a:gd name="connsiteX390" fmla="*/ 8216 w 10000"/>
                <a:gd name="connsiteY390" fmla="*/ 9237 h 10000"/>
                <a:gd name="connsiteX391" fmla="*/ 8196 w 10000"/>
                <a:gd name="connsiteY391" fmla="*/ 9237 h 10000"/>
                <a:gd name="connsiteX392" fmla="*/ 8258 w 10000"/>
                <a:gd name="connsiteY392" fmla="*/ 9406 h 10000"/>
                <a:gd name="connsiteX393" fmla="*/ 8176 w 10000"/>
                <a:gd name="connsiteY393" fmla="*/ 9294 h 10000"/>
                <a:gd name="connsiteX394" fmla="*/ 8216 w 10000"/>
                <a:gd name="connsiteY394" fmla="*/ 9406 h 10000"/>
                <a:gd name="connsiteX395" fmla="*/ 8196 w 10000"/>
                <a:gd name="connsiteY395" fmla="*/ 9435 h 10000"/>
                <a:gd name="connsiteX396" fmla="*/ 8176 w 10000"/>
                <a:gd name="connsiteY396" fmla="*/ 9406 h 10000"/>
                <a:gd name="connsiteX397" fmla="*/ 8155 w 10000"/>
                <a:gd name="connsiteY397" fmla="*/ 9491 h 10000"/>
                <a:gd name="connsiteX398" fmla="*/ 8094 w 10000"/>
                <a:gd name="connsiteY398" fmla="*/ 9520 h 10000"/>
                <a:gd name="connsiteX399" fmla="*/ 8073 w 10000"/>
                <a:gd name="connsiteY399" fmla="*/ 9463 h 10000"/>
                <a:gd name="connsiteX400" fmla="*/ 8032 w 10000"/>
                <a:gd name="connsiteY400" fmla="*/ 9435 h 10000"/>
                <a:gd name="connsiteX401" fmla="*/ 8053 w 10000"/>
                <a:gd name="connsiteY401" fmla="*/ 9548 h 10000"/>
                <a:gd name="connsiteX402" fmla="*/ 7951 w 10000"/>
                <a:gd name="connsiteY402" fmla="*/ 9491 h 10000"/>
                <a:gd name="connsiteX403" fmla="*/ 7930 w 10000"/>
                <a:gd name="connsiteY403" fmla="*/ 9520 h 10000"/>
                <a:gd name="connsiteX404" fmla="*/ 7869 w 10000"/>
                <a:gd name="connsiteY404" fmla="*/ 9576 h 10000"/>
                <a:gd name="connsiteX405" fmla="*/ 7848 w 10000"/>
                <a:gd name="connsiteY405" fmla="*/ 9633 h 10000"/>
                <a:gd name="connsiteX406" fmla="*/ 7807 w 10000"/>
                <a:gd name="connsiteY406" fmla="*/ 9633 h 10000"/>
                <a:gd name="connsiteX407" fmla="*/ 7745 w 10000"/>
                <a:gd name="connsiteY407" fmla="*/ 9661 h 10000"/>
                <a:gd name="connsiteX408" fmla="*/ 7745 w 10000"/>
                <a:gd name="connsiteY408" fmla="*/ 9633 h 10000"/>
                <a:gd name="connsiteX409" fmla="*/ 7745 w 10000"/>
                <a:gd name="connsiteY409" fmla="*/ 9689 h 10000"/>
                <a:gd name="connsiteX410" fmla="*/ 7684 w 10000"/>
                <a:gd name="connsiteY410" fmla="*/ 9661 h 10000"/>
                <a:gd name="connsiteX411" fmla="*/ 7684 w 10000"/>
                <a:gd name="connsiteY411" fmla="*/ 9717 h 10000"/>
                <a:gd name="connsiteX412" fmla="*/ 7663 w 10000"/>
                <a:gd name="connsiteY412" fmla="*/ 9802 h 10000"/>
                <a:gd name="connsiteX413" fmla="*/ 7704 w 10000"/>
                <a:gd name="connsiteY413" fmla="*/ 9830 h 10000"/>
                <a:gd name="connsiteX414" fmla="*/ 7704 w 10000"/>
                <a:gd name="connsiteY414" fmla="*/ 9830 h 10000"/>
                <a:gd name="connsiteX415" fmla="*/ 7745 w 10000"/>
                <a:gd name="connsiteY415" fmla="*/ 9944 h 10000"/>
                <a:gd name="connsiteX416" fmla="*/ 7643 w 10000"/>
                <a:gd name="connsiteY416" fmla="*/ 10000 h 10000"/>
                <a:gd name="connsiteX417" fmla="*/ 7643 w 10000"/>
                <a:gd name="connsiteY417" fmla="*/ 9944 h 10000"/>
                <a:gd name="connsiteX418" fmla="*/ 7602 w 10000"/>
                <a:gd name="connsiteY418" fmla="*/ 9859 h 10000"/>
                <a:gd name="connsiteX419" fmla="*/ 7581 w 10000"/>
                <a:gd name="connsiteY419" fmla="*/ 9802 h 10000"/>
                <a:gd name="connsiteX420" fmla="*/ 7561 w 10000"/>
                <a:gd name="connsiteY420" fmla="*/ 9717 h 10000"/>
                <a:gd name="connsiteX421" fmla="*/ 7581 w 10000"/>
                <a:gd name="connsiteY421" fmla="*/ 9661 h 10000"/>
                <a:gd name="connsiteX422" fmla="*/ 7561 w 10000"/>
                <a:gd name="connsiteY422" fmla="*/ 9576 h 10000"/>
                <a:gd name="connsiteX423" fmla="*/ 7561 w 10000"/>
                <a:gd name="connsiteY423" fmla="*/ 9605 h 10000"/>
                <a:gd name="connsiteX424" fmla="*/ 7520 w 10000"/>
                <a:gd name="connsiteY424" fmla="*/ 9548 h 10000"/>
                <a:gd name="connsiteX425" fmla="*/ 7520 w 10000"/>
                <a:gd name="connsiteY425" fmla="*/ 9605 h 10000"/>
                <a:gd name="connsiteX426" fmla="*/ 7459 w 10000"/>
                <a:gd name="connsiteY426" fmla="*/ 9605 h 10000"/>
                <a:gd name="connsiteX427" fmla="*/ 7418 w 10000"/>
                <a:gd name="connsiteY427" fmla="*/ 9576 h 10000"/>
                <a:gd name="connsiteX428" fmla="*/ 7397 w 10000"/>
                <a:gd name="connsiteY428" fmla="*/ 9520 h 10000"/>
                <a:gd name="connsiteX429" fmla="*/ 7377 w 10000"/>
                <a:gd name="connsiteY429" fmla="*/ 9520 h 10000"/>
                <a:gd name="connsiteX430" fmla="*/ 7377 w 10000"/>
                <a:gd name="connsiteY430" fmla="*/ 9576 h 10000"/>
                <a:gd name="connsiteX431" fmla="*/ 7336 w 10000"/>
                <a:gd name="connsiteY431" fmla="*/ 9520 h 10000"/>
                <a:gd name="connsiteX432" fmla="*/ 7316 w 10000"/>
                <a:gd name="connsiteY432" fmla="*/ 9463 h 10000"/>
                <a:gd name="connsiteX433" fmla="*/ 7295 w 10000"/>
                <a:gd name="connsiteY433" fmla="*/ 9491 h 10000"/>
                <a:gd name="connsiteX434" fmla="*/ 7316 w 10000"/>
                <a:gd name="connsiteY434" fmla="*/ 9576 h 10000"/>
                <a:gd name="connsiteX435" fmla="*/ 7275 w 10000"/>
                <a:gd name="connsiteY435" fmla="*/ 9548 h 10000"/>
                <a:gd name="connsiteX436" fmla="*/ 7275 w 10000"/>
                <a:gd name="connsiteY436" fmla="*/ 9605 h 10000"/>
                <a:gd name="connsiteX437" fmla="*/ 7192 w 10000"/>
                <a:gd name="connsiteY437" fmla="*/ 9576 h 10000"/>
                <a:gd name="connsiteX438" fmla="*/ 7131 w 10000"/>
                <a:gd name="connsiteY438" fmla="*/ 9576 h 10000"/>
                <a:gd name="connsiteX439" fmla="*/ 7110 w 10000"/>
                <a:gd name="connsiteY439" fmla="*/ 9576 h 10000"/>
                <a:gd name="connsiteX440" fmla="*/ 7049 w 10000"/>
                <a:gd name="connsiteY440" fmla="*/ 9520 h 10000"/>
                <a:gd name="connsiteX441" fmla="*/ 7028 w 10000"/>
                <a:gd name="connsiteY441" fmla="*/ 9491 h 10000"/>
                <a:gd name="connsiteX442" fmla="*/ 6967 w 10000"/>
                <a:gd name="connsiteY442" fmla="*/ 9463 h 10000"/>
                <a:gd name="connsiteX443" fmla="*/ 6926 w 10000"/>
                <a:gd name="connsiteY443" fmla="*/ 9294 h 10000"/>
                <a:gd name="connsiteX444" fmla="*/ 6885 w 10000"/>
                <a:gd name="connsiteY444" fmla="*/ 9180 h 10000"/>
                <a:gd name="connsiteX445" fmla="*/ 6824 w 10000"/>
                <a:gd name="connsiteY445" fmla="*/ 9180 h 10000"/>
                <a:gd name="connsiteX446" fmla="*/ 6762 w 10000"/>
                <a:gd name="connsiteY446" fmla="*/ 9180 h 10000"/>
                <a:gd name="connsiteX447" fmla="*/ 6659 w 10000"/>
                <a:gd name="connsiteY447" fmla="*/ 9039 h 10000"/>
                <a:gd name="connsiteX448" fmla="*/ 6577 w 10000"/>
                <a:gd name="connsiteY448" fmla="*/ 9124 h 10000"/>
                <a:gd name="connsiteX449" fmla="*/ 6577 w 10000"/>
                <a:gd name="connsiteY449" fmla="*/ 9180 h 10000"/>
                <a:gd name="connsiteX450" fmla="*/ 6475 w 10000"/>
                <a:gd name="connsiteY450" fmla="*/ 9209 h 10000"/>
                <a:gd name="connsiteX451" fmla="*/ 6414 w 10000"/>
                <a:gd name="connsiteY451" fmla="*/ 9294 h 10000"/>
                <a:gd name="connsiteX452" fmla="*/ 6373 w 10000"/>
                <a:gd name="connsiteY452" fmla="*/ 9237 h 10000"/>
                <a:gd name="connsiteX453" fmla="*/ 6332 w 10000"/>
                <a:gd name="connsiteY453" fmla="*/ 9294 h 10000"/>
                <a:gd name="connsiteX454" fmla="*/ 6271 w 10000"/>
                <a:gd name="connsiteY454" fmla="*/ 9294 h 10000"/>
                <a:gd name="connsiteX455" fmla="*/ 6188 w 10000"/>
                <a:gd name="connsiteY455" fmla="*/ 9266 h 10000"/>
                <a:gd name="connsiteX456" fmla="*/ 6106 w 10000"/>
                <a:gd name="connsiteY456" fmla="*/ 9322 h 10000"/>
                <a:gd name="connsiteX457" fmla="*/ 6065 w 10000"/>
                <a:gd name="connsiteY457" fmla="*/ 9322 h 10000"/>
                <a:gd name="connsiteX458" fmla="*/ 6024 w 10000"/>
                <a:gd name="connsiteY458" fmla="*/ 9322 h 10000"/>
                <a:gd name="connsiteX459" fmla="*/ 6004 w 10000"/>
                <a:gd name="connsiteY459" fmla="*/ 9322 h 10000"/>
                <a:gd name="connsiteX460" fmla="*/ 6004 w 10000"/>
                <a:gd name="connsiteY460" fmla="*/ 9463 h 10000"/>
                <a:gd name="connsiteX461" fmla="*/ 6045 w 10000"/>
                <a:gd name="connsiteY461" fmla="*/ 9548 h 10000"/>
                <a:gd name="connsiteX462" fmla="*/ 6045 w 10000"/>
                <a:gd name="connsiteY462" fmla="*/ 9576 h 10000"/>
                <a:gd name="connsiteX463" fmla="*/ 6045 w 10000"/>
                <a:gd name="connsiteY463" fmla="*/ 9633 h 10000"/>
                <a:gd name="connsiteX464" fmla="*/ 6065 w 10000"/>
                <a:gd name="connsiteY464" fmla="*/ 9717 h 10000"/>
                <a:gd name="connsiteX465" fmla="*/ 6004 w 10000"/>
                <a:gd name="connsiteY465" fmla="*/ 9689 h 10000"/>
                <a:gd name="connsiteX466" fmla="*/ 5942 w 10000"/>
                <a:gd name="connsiteY466" fmla="*/ 9661 h 10000"/>
                <a:gd name="connsiteX467" fmla="*/ 5902 w 10000"/>
                <a:gd name="connsiteY467" fmla="*/ 9520 h 10000"/>
                <a:gd name="connsiteX468" fmla="*/ 5779 w 10000"/>
                <a:gd name="connsiteY468" fmla="*/ 9605 h 10000"/>
                <a:gd name="connsiteX469" fmla="*/ 5737 w 10000"/>
                <a:gd name="connsiteY469" fmla="*/ 9633 h 10000"/>
                <a:gd name="connsiteX470" fmla="*/ 5737 w 10000"/>
                <a:gd name="connsiteY470" fmla="*/ 9548 h 10000"/>
                <a:gd name="connsiteX471" fmla="*/ 5676 w 10000"/>
                <a:gd name="connsiteY471" fmla="*/ 9435 h 10000"/>
                <a:gd name="connsiteX472" fmla="*/ 5553 w 10000"/>
                <a:gd name="connsiteY472" fmla="*/ 9435 h 10000"/>
                <a:gd name="connsiteX473" fmla="*/ 5553 w 10000"/>
                <a:gd name="connsiteY473" fmla="*/ 9322 h 10000"/>
                <a:gd name="connsiteX474" fmla="*/ 5573 w 10000"/>
                <a:gd name="connsiteY474" fmla="*/ 9180 h 10000"/>
                <a:gd name="connsiteX475" fmla="*/ 5492 w 10000"/>
                <a:gd name="connsiteY475" fmla="*/ 9124 h 10000"/>
                <a:gd name="connsiteX476" fmla="*/ 5430 w 10000"/>
                <a:gd name="connsiteY476" fmla="*/ 9039 h 10000"/>
                <a:gd name="connsiteX477" fmla="*/ 5410 w 10000"/>
                <a:gd name="connsiteY477" fmla="*/ 8983 h 10000"/>
                <a:gd name="connsiteX478" fmla="*/ 5389 w 10000"/>
                <a:gd name="connsiteY478" fmla="*/ 8898 h 10000"/>
                <a:gd name="connsiteX479" fmla="*/ 5410 w 10000"/>
                <a:gd name="connsiteY479" fmla="*/ 8813 h 10000"/>
                <a:gd name="connsiteX480" fmla="*/ 5267 w 10000"/>
                <a:gd name="connsiteY480" fmla="*/ 8841 h 10000"/>
                <a:gd name="connsiteX481" fmla="*/ 5184 w 10000"/>
                <a:gd name="connsiteY481" fmla="*/ 8898 h 10000"/>
                <a:gd name="connsiteX482" fmla="*/ 5184 w 10000"/>
                <a:gd name="connsiteY482" fmla="*/ 8813 h 10000"/>
                <a:gd name="connsiteX483" fmla="*/ 5163 w 10000"/>
                <a:gd name="connsiteY483" fmla="*/ 8728 h 10000"/>
                <a:gd name="connsiteX484" fmla="*/ 5143 w 10000"/>
                <a:gd name="connsiteY484" fmla="*/ 8672 h 10000"/>
                <a:gd name="connsiteX485" fmla="*/ 5184 w 10000"/>
                <a:gd name="connsiteY485" fmla="*/ 8588 h 10000"/>
                <a:gd name="connsiteX486" fmla="*/ 5163 w 10000"/>
                <a:gd name="connsiteY486" fmla="*/ 8474 h 10000"/>
                <a:gd name="connsiteX487" fmla="*/ 5225 w 10000"/>
                <a:gd name="connsiteY487" fmla="*/ 8361 h 10000"/>
                <a:gd name="connsiteX488" fmla="*/ 5287 w 10000"/>
                <a:gd name="connsiteY488" fmla="*/ 8305 h 10000"/>
                <a:gd name="connsiteX489" fmla="*/ 5308 w 10000"/>
                <a:gd name="connsiteY489" fmla="*/ 8305 h 10000"/>
                <a:gd name="connsiteX490" fmla="*/ 5287 w 10000"/>
                <a:gd name="connsiteY490" fmla="*/ 8219 h 10000"/>
                <a:gd name="connsiteX491" fmla="*/ 5287 w 10000"/>
                <a:gd name="connsiteY491" fmla="*/ 8107 h 10000"/>
                <a:gd name="connsiteX492" fmla="*/ 5267 w 10000"/>
                <a:gd name="connsiteY492" fmla="*/ 7938 h 10000"/>
                <a:gd name="connsiteX493" fmla="*/ 5245 w 10000"/>
                <a:gd name="connsiteY493" fmla="*/ 7824 h 10000"/>
                <a:gd name="connsiteX494" fmla="*/ 5184 w 10000"/>
                <a:gd name="connsiteY494" fmla="*/ 7739 h 10000"/>
                <a:gd name="connsiteX495" fmla="*/ 5163 w 10000"/>
                <a:gd name="connsiteY495" fmla="*/ 7768 h 10000"/>
                <a:gd name="connsiteX496" fmla="*/ 5122 w 10000"/>
                <a:gd name="connsiteY496" fmla="*/ 7655 h 10000"/>
                <a:gd name="connsiteX497" fmla="*/ 5102 w 10000"/>
                <a:gd name="connsiteY497" fmla="*/ 7569 h 10000"/>
                <a:gd name="connsiteX498" fmla="*/ 4979 w 10000"/>
                <a:gd name="connsiteY498" fmla="*/ 7485 h 10000"/>
                <a:gd name="connsiteX499" fmla="*/ 4959 w 10000"/>
                <a:gd name="connsiteY499" fmla="*/ 7569 h 10000"/>
                <a:gd name="connsiteX500" fmla="*/ 4959 w 10000"/>
                <a:gd name="connsiteY500" fmla="*/ 7599 h 10000"/>
                <a:gd name="connsiteX501" fmla="*/ 4938 w 10000"/>
                <a:gd name="connsiteY501" fmla="*/ 7541 h 10000"/>
                <a:gd name="connsiteX502" fmla="*/ 4877 w 10000"/>
                <a:gd name="connsiteY502" fmla="*/ 7541 h 10000"/>
                <a:gd name="connsiteX503" fmla="*/ 4816 w 10000"/>
                <a:gd name="connsiteY503" fmla="*/ 7513 h 10000"/>
                <a:gd name="connsiteX504" fmla="*/ 4754 w 10000"/>
                <a:gd name="connsiteY504" fmla="*/ 7513 h 10000"/>
                <a:gd name="connsiteX505" fmla="*/ 4754 w 10000"/>
                <a:gd name="connsiteY505" fmla="*/ 7485 h 10000"/>
                <a:gd name="connsiteX506" fmla="*/ 4795 w 10000"/>
                <a:gd name="connsiteY506" fmla="*/ 7400 h 10000"/>
                <a:gd name="connsiteX507" fmla="*/ 4754 w 10000"/>
                <a:gd name="connsiteY507" fmla="*/ 7316 h 10000"/>
                <a:gd name="connsiteX508" fmla="*/ 4712 w 10000"/>
                <a:gd name="connsiteY508" fmla="*/ 7344 h 10000"/>
                <a:gd name="connsiteX509" fmla="*/ 4733 w 10000"/>
                <a:gd name="connsiteY509" fmla="*/ 7288 h 10000"/>
                <a:gd name="connsiteX510" fmla="*/ 4672 w 10000"/>
                <a:gd name="connsiteY510" fmla="*/ 7202 h 10000"/>
                <a:gd name="connsiteX511" fmla="*/ 4590 w 10000"/>
                <a:gd name="connsiteY511" fmla="*/ 7260 h 10000"/>
                <a:gd name="connsiteX512" fmla="*/ 4549 w 10000"/>
                <a:gd name="connsiteY512" fmla="*/ 7316 h 10000"/>
                <a:gd name="connsiteX513" fmla="*/ 4508 w 10000"/>
                <a:gd name="connsiteY513" fmla="*/ 7316 h 10000"/>
                <a:gd name="connsiteX514" fmla="*/ 4467 w 10000"/>
                <a:gd name="connsiteY514" fmla="*/ 7288 h 10000"/>
                <a:gd name="connsiteX515" fmla="*/ 4406 w 10000"/>
                <a:gd name="connsiteY515" fmla="*/ 7260 h 10000"/>
                <a:gd name="connsiteX516" fmla="*/ 4365 w 10000"/>
                <a:gd name="connsiteY516" fmla="*/ 7288 h 10000"/>
                <a:gd name="connsiteX517" fmla="*/ 4283 w 10000"/>
                <a:gd name="connsiteY517" fmla="*/ 7372 h 10000"/>
                <a:gd name="connsiteX518" fmla="*/ 4200 w 10000"/>
                <a:gd name="connsiteY518" fmla="*/ 7429 h 10000"/>
                <a:gd name="connsiteX519" fmla="*/ 4159 w 10000"/>
                <a:gd name="connsiteY519" fmla="*/ 7513 h 10000"/>
                <a:gd name="connsiteX520" fmla="*/ 4098 w 10000"/>
                <a:gd name="connsiteY520" fmla="*/ 7599 h 10000"/>
                <a:gd name="connsiteX521" fmla="*/ 4037 w 10000"/>
                <a:gd name="connsiteY521" fmla="*/ 7711 h 10000"/>
                <a:gd name="connsiteX522" fmla="*/ 3934 w 10000"/>
                <a:gd name="connsiteY522" fmla="*/ 7711 h 10000"/>
                <a:gd name="connsiteX523" fmla="*/ 3914 w 10000"/>
                <a:gd name="connsiteY523" fmla="*/ 7711 h 10000"/>
                <a:gd name="connsiteX524" fmla="*/ 3893 w 10000"/>
                <a:gd name="connsiteY524" fmla="*/ 7683 h 10000"/>
                <a:gd name="connsiteX525" fmla="*/ 3832 w 10000"/>
                <a:gd name="connsiteY525" fmla="*/ 7627 h 10000"/>
                <a:gd name="connsiteX526" fmla="*/ 3771 w 10000"/>
                <a:gd name="connsiteY526" fmla="*/ 7627 h 10000"/>
                <a:gd name="connsiteX527" fmla="*/ 3668 w 10000"/>
                <a:gd name="connsiteY527" fmla="*/ 7627 h 10000"/>
                <a:gd name="connsiteX528" fmla="*/ 3627 w 10000"/>
                <a:gd name="connsiteY528" fmla="*/ 7569 h 10000"/>
                <a:gd name="connsiteX529" fmla="*/ 3524 w 10000"/>
                <a:gd name="connsiteY529" fmla="*/ 7599 h 10000"/>
                <a:gd name="connsiteX530" fmla="*/ 3463 w 10000"/>
                <a:gd name="connsiteY530" fmla="*/ 7739 h 10000"/>
                <a:gd name="connsiteX531" fmla="*/ 3402 w 10000"/>
                <a:gd name="connsiteY531" fmla="*/ 7852 h 10000"/>
                <a:gd name="connsiteX532" fmla="*/ 3381 w 10000"/>
                <a:gd name="connsiteY532" fmla="*/ 7683 h 10000"/>
                <a:gd name="connsiteX533" fmla="*/ 3237 w 10000"/>
                <a:gd name="connsiteY533" fmla="*/ 7655 h 10000"/>
                <a:gd name="connsiteX534" fmla="*/ 3237 w 10000"/>
                <a:gd name="connsiteY534" fmla="*/ 7683 h 10000"/>
                <a:gd name="connsiteX535" fmla="*/ 3094 w 10000"/>
                <a:gd name="connsiteY535" fmla="*/ 7683 h 10000"/>
                <a:gd name="connsiteX536" fmla="*/ 2992 w 10000"/>
                <a:gd name="connsiteY536" fmla="*/ 7627 h 10000"/>
                <a:gd name="connsiteX537" fmla="*/ 2951 w 10000"/>
                <a:gd name="connsiteY537" fmla="*/ 7627 h 10000"/>
                <a:gd name="connsiteX538" fmla="*/ 2930 w 10000"/>
                <a:gd name="connsiteY538" fmla="*/ 7655 h 10000"/>
                <a:gd name="connsiteX539" fmla="*/ 2869 w 10000"/>
                <a:gd name="connsiteY539" fmla="*/ 7599 h 10000"/>
                <a:gd name="connsiteX540" fmla="*/ 2849 w 10000"/>
                <a:gd name="connsiteY540" fmla="*/ 7655 h 10000"/>
                <a:gd name="connsiteX541" fmla="*/ 2767 w 10000"/>
                <a:gd name="connsiteY541" fmla="*/ 7541 h 10000"/>
                <a:gd name="connsiteX542" fmla="*/ 2643 w 10000"/>
                <a:gd name="connsiteY542" fmla="*/ 7513 h 10000"/>
                <a:gd name="connsiteX543" fmla="*/ 2643 w 10000"/>
                <a:gd name="connsiteY543" fmla="*/ 7457 h 10000"/>
                <a:gd name="connsiteX544" fmla="*/ 2582 w 10000"/>
                <a:gd name="connsiteY544" fmla="*/ 7457 h 10000"/>
                <a:gd name="connsiteX545" fmla="*/ 2459 w 10000"/>
                <a:gd name="connsiteY545" fmla="*/ 7344 h 10000"/>
                <a:gd name="connsiteX546" fmla="*/ 2357 w 10000"/>
                <a:gd name="connsiteY546" fmla="*/ 7288 h 10000"/>
                <a:gd name="connsiteX547" fmla="*/ 2275 w 10000"/>
                <a:gd name="connsiteY547" fmla="*/ 7174 h 10000"/>
                <a:gd name="connsiteX548" fmla="*/ 2151 w 10000"/>
                <a:gd name="connsiteY548" fmla="*/ 7118 h 10000"/>
                <a:gd name="connsiteX549" fmla="*/ 2008 w 10000"/>
                <a:gd name="connsiteY549" fmla="*/ 6949 h 10000"/>
                <a:gd name="connsiteX550" fmla="*/ 1926 w 10000"/>
                <a:gd name="connsiteY550" fmla="*/ 6920 h 10000"/>
                <a:gd name="connsiteX551" fmla="*/ 1885 w 10000"/>
                <a:gd name="connsiteY551" fmla="*/ 6920 h 10000"/>
                <a:gd name="connsiteX552" fmla="*/ 1824 w 10000"/>
                <a:gd name="connsiteY552" fmla="*/ 6977 h 10000"/>
                <a:gd name="connsiteX553" fmla="*/ 1680 w 10000"/>
                <a:gd name="connsiteY553" fmla="*/ 6891 h 10000"/>
                <a:gd name="connsiteX554" fmla="*/ 1639 w 10000"/>
                <a:gd name="connsiteY554" fmla="*/ 6863 h 10000"/>
                <a:gd name="connsiteX555" fmla="*/ 1639 w 10000"/>
                <a:gd name="connsiteY555" fmla="*/ 6807 h 10000"/>
                <a:gd name="connsiteX556" fmla="*/ 1598 w 10000"/>
                <a:gd name="connsiteY556" fmla="*/ 6779 h 10000"/>
                <a:gd name="connsiteX557" fmla="*/ 1516 w 10000"/>
                <a:gd name="connsiteY557" fmla="*/ 6751 h 10000"/>
                <a:gd name="connsiteX558" fmla="*/ 1414 w 10000"/>
                <a:gd name="connsiteY558" fmla="*/ 6609 h 10000"/>
                <a:gd name="connsiteX559" fmla="*/ 1353 w 10000"/>
                <a:gd name="connsiteY559" fmla="*/ 6609 h 10000"/>
                <a:gd name="connsiteX560" fmla="*/ 1332 w 10000"/>
                <a:gd name="connsiteY560" fmla="*/ 6524 h 10000"/>
                <a:gd name="connsiteX561" fmla="*/ 1312 w 10000"/>
                <a:gd name="connsiteY561" fmla="*/ 6440 h 10000"/>
                <a:gd name="connsiteX562" fmla="*/ 1271 w 10000"/>
                <a:gd name="connsiteY562" fmla="*/ 6383 h 10000"/>
                <a:gd name="connsiteX563" fmla="*/ 1229 w 10000"/>
                <a:gd name="connsiteY563" fmla="*/ 6270 h 10000"/>
                <a:gd name="connsiteX564" fmla="*/ 1312 w 10000"/>
                <a:gd name="connsiteY564" fmla="*/ 6299 h 10000"/>
                <a:gd name="connsiteX565" fmla="*/ 1353 w 10000"/>
                <a:gd name="connsiteY565" fmla="*/ 6299 h 10000"/>
                <a:gd name="connsiteX566" fmla="*/ 1414 w 10000"/>
                <a:gd name="connsiteY566" fmla="*/ 6242 h 10000"/>
                <a:gd name="connsiteX567" fmla="*/ 1394 w 10000"/>
                <a:gd name="connsiteY567" fmla="*/ 6157 h 10000"/>
                <a:gd name="connsiteX568" fmla="*/ 1373 w 10000"/>
                <a:gd name="connsiteY568" fmla="*/ 6073 h 10000"/>
                <a:gd name="connsiteX569" fmla="*/ 1271 w 10000"/>
                <a:gd name="connsiteY569" fmla="*/ 5988 h 10000"/>
                <a:gd name="connsiteX570" fmla="*/ 1229 w 10000"/>
                <a:gd name="connsiteY570" fmla="*/ 5790 h 10000"/>
                <a:gd name="connsiteX571" fmla="*/ 1229 w 10000"/>
                <a:gd name="connsiteY571" fmla="*/ 5733 h 10000"/>
                <a:gd name="connsiteX572" fmla="*/ 1106 w 10000"/>
                <a:gd name="connsiteY572" fmla="*/ 5620 h 10000"/>
                <a:gd name="connsiteX573" fmla="*/ 963 w 10000"/>
                <a:gd name="connsiteY573" fmla="*/ 5366 h 10000"/>
                <a:gd name="connsiteX574" fmla="*/ 717 w 10000"/>
                <a:gd name="connsiteY574" fmla="*/ 5253 h 10000"/>
                <a:gd name="connsiteX575" fmla="*/ 655 w 10000"/>
                <a:gd name="connsiteY575" fmla="*/ 5281 h 10000"/>
                <a:gd name="connsiteX576" fmla="*/ 594 w 10000"/>
                <a:gd name="connsiteY576" fmla="*/ 5196 h 10000"/>
                <a:gd name="connsiteX577" fmla="*/ 594 w 10000"/>
                <a:gd name="connsiteY577" fmla="*/ 5112 h 10000"/>
                <a:gd name="connsiteX578" fmla="*/ 553 w 10000"/>
                <a:gd name="connsiteY578" fmla="*/ 5027 h 10000"/>
                <a:gd name="connsiteX579" fmla="*/ 471 w 10000"/>
                <a:gd name="connsiteY579" fmla="*/ 4970 h 10000"/>
                <a:gd name="connsiteX580" fmla="*/ 369 w 10000"/>
                <a:gd name="connsiteY580" fmla="*/ 4942 h 10000"/>
                <a:gd name="connsiteX581" fmla="*/ 287 w 10000"/>
                <a:gd name="connsiteY581" fmla="*/ 4885 h 10000"/>
                <a:gd name="connsiteX582" fmla="*/ 349 w 10000"/>
                <a:gd name="connsiteY582" fmla="*/ 4829 h 10000"/>
                <a:gd name="connsiteX583" fmla="*/ 349 w 10000"/>
                <a:gd name="connsiteY583" fmla="*/ 4745 h 10000"/>
                <a:gd name="connsiteX584" fmla="*/ 349 w 10000"/>
                <a:gd name="connsiteY584" fmla="*/ 4688 h 10000"/>
                <a:gd name="connsiteX585" fmla="*/ 308 w 10000"/>
                <a:gd name="connsiteY585" fmla="*/ 4631 h 10000"/>
                <a:gd name="connsiteX586" fmla="*/ 287 w 10000"/>
                <a:gd name="connsiteY586" fmla="*/ 4575 h 10000"/>
                <a:gd name="connsiteX587" fmla="*/ 287 w 10000"/>
                <a:gd name="connsiteY587" fmla="*/ 4490 h 10000"/>
                <a:gd name="connsiteX588" fmla="*/ 184 w 10000"/>
                <a:gd name="connsiteY588" fmla="*/ 4406 h 10000"/>
                <a:gd name="connsiteX589" fmla="*/ 82 w 10000"/>
                <a:gd name="connsiteY589" fmla="*/ 4434 h 10000"/>
                <a:gd name="connsiteX590" fmla="*/ 61 w 10000"/>
                <a:gd name="connsiteY590" fmla="*/ 4320 h 10000"/>
                <a:gd name="connsiteX591" fmla="*/ 20 w 10000"/>
                <a:gd name="connsiteY591" fmla="*/ 4264 h 10000"/>
                <a:gd name="connsiteX592" fmla="*/ 0 w 10000"/>
                <a:gd name="connsiteY592" fmla="*/ 4179 h 10000"/>
                <a:gd name="connsiteX593" fmla="*/ 0 w 10000"/>
                <a:gd name="connsiteY593"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98 w 10000"/>
                <a:gd name="connsiteY355" fmla="*/ 8644 h 10000"/>
                <a:gd name="connsiteX356" fmla="*/ 9036 w 10000"/>
                <a:gd name="connsiteY356" fmla="*/ 8672 h 10000"/>
                <a:gd name="connsiteX357" fmla="*/ 9016 w 10000"/>
                <a:gd name="connsiteY357" fmla="*/ 8728 h 10000"/>
                <a:gd name="connsiteX358" fmla="*/ 8975 w 10000"/>
                <a:gd name="connsiteY358" fmla="*/ 8700 h 10000"/>
                <a:gd name="connsiteX359" fmla="*/ 9016 w 10000"/>
                <a:gd name="connsiteY359" fmla="*/ 8728 h 10000"/>
                <a:gd name="connsiteX360" fmla="*/ 9036 w 10000"/>
                <a:gd name="connsiteY360" fmla="*/ 8757 h 10000"/>
                <a:gd name="connsiteX361" fmla="*/ 9016 w 10000"/>
                <a:gd name="connsiteY361" fmla="*/ 8785 h 10000"/>
                <a:gd name="connsiteX362" fmla="*/ 8996 w 10000"/>
                <a:gd name="connsiteY362" fmla="*/ 8869 h 10000"/>
                <a:gd name="connsiteX363" fmla="*/ 8975 w 10000"/>
                <a:gd name="connsiteY363" fmla="*/ 8841 h 10000"/>
                <a:gd name="connsiteX364" fmla="*/ 8975 w 10000"/>
                <a:gd name="connsiteY364" fmla="*/ 8927 h 10000"/>
                <a:gd name="connsiteX365" fmla="*/ 8914 w 10000"/>
                <a:gd name="connsiteY365" fmla="*/ 8927 h 10000"/>
                <a:gd name="connsiteX366" fmla="*/ 8873 w 10000"/>
                <a:gd name="connsiteY366" fmla="*/ 8983 h 10000"/>
                <a:gd name="connsiteX367" fmla="*/ 8832 w 10000"/>
                <a:gd name="connsiteY367" fmla="*/ 8983 h 10000"/>
                <a:gd name="connsiteX368" fmla="*/ 8791 w 10000"/>
                <a:gd name="connsiteY368" fmla="*/ 9039 h 10000"/>
                <a:gd name="connsiteX369" fmla="*/ 8832 w 10000"/>
                <a:gd name="connsiteY369" fmla="*/ 9096 h 10000"/>
                <a:gd name="connsiteX370" fmla="*/ 8791 w 10000"/>
                <a:gd name="connsiteY370" fmla="*/ 9096 h 10000"/>
                <a:gd name="connsiteX371" fmla="*/ 8771 w 10000"/>
                <a:gd name="connsiteY371" fmla="*/ 9180 h 10000"/>
                <a:gd name="connsiteX372" fmla="*/ 8708 w 10000"/>
                <a:gd name="connsiteY372" fmla="*/ 9180 h 10000"/>
                <a:gd name="connsiteX373" fmla="*/ 8647 w 10000"/>
                <a:gd name="connsiteY373" fmla="*/ 9180 h 10000"/>
                <a:gd name="connsiteX374" fmla="*/ 8586 w 10000"/>
                <a:gd name="connsiteY374" fmla="*/ 9180 h 10000"/>
                <a:gd name="connsiteX375" fmla="*/ 8626 w 10000"/>
                <a:gd name="connsiteY375" fmla="*/ 9266 h 10000"/>
                <a:gd name="connsiteX376" fmla="*/ 8586 w 10000"/>
                <a:gd name="connsiteY376" fmla="*/ 9237 h 10000"/>
                <a:gd name="connsiteX377" fmla="*/ 8565 w 10000"/>
                <a:gd name="connsiteY377" fmla="*/ 9209 h 10000"/>
                <a:gd name="connsiteX378" fmla="*/ 8483 w 10000"/>
                <a:gd name="connsiteY378" fmla="*/ 9237 h 10000"/>
                <a:gd name="connsiteX379" fmla="*/ 8483 w 10000"/>
                <a:gd name="connsiteY379" fmla="*/ 9294 h 10000"/>
                <a:gd name="connsiteX380" fmla="*/ 8483 w 10000"/>
                <a:gd name="connsiteY380" fmla="*/ 9209 h 10000"/>
                <a:gd name="connsiteX381" fmla="*/ 8422 w 10000"/>
                <a:gd name="connsiteY381" fmla="*/ 9266 h 10000"/>
                <a:gd name="connsiteX382" fmla="*/ 8442 w 10000"/>
                <a:gd name="connsiteY382" fmla="*/ 9322 h 10000"/>
                <a:gd name="connsiteX383" fmla="*/ 8422 w 10000"/>
                <a:gd name="connsiteY383" fmla="*/ 9322 h 10000"/>
                <a:gd name="connsiteX384" fmla="*/ 8299 w 10000"/>
                <a:gd name="connsiteY384" fmla="*/ 9322 h 10000"/>
                <a:gd name="connsiteX385" fmla="*/ 8237 w 10000"/>
                <a:gd name="connsiteY385" fmla="*/ 9152 h 10000"/>
                <a:gd name="connsiteX386" fmla="*/ 8216 w 10000"/>
                <a:gd name="connsiteY386" fmla="*/ 9152 h 10000"/>
                <a:gd name="connsiteX387" fmla="*/ 8279 w 10000"/>
                <a:gd name="connsiteY387" fmla="*/ 9124 h 10000"/>
                <a:gd name="connsiteX388" fmla="*/ 8196 w 10000"/>
                <a:gd name="connsiteY388" fmla="*/ 9124 h 10000"/>
                <a:gd name="connsiteX389" fmla="*/ 8176 w 10000"/>
                <a:gd name="connsiteY389" fmla="*/ 9180 h 10000"/>
                <a:gd name="connsiteX390" fmla="*/ 8216 w 10000"/>
                <a:gd name="connsiteY390" fmla="*/ 9237 h 10000"/>
                <a:gd name="connsiteX391" fmla="*/ 8196 w 10000"/>
                <a:gd name="connsiteY391" fmla="*/ 9237 h 10000"/>
                <a:gd name="connsiteX392" fmla="*/ 8258 w 10000"/>
                <a:gd name="connsiteY392" fmla="*/ 9406 h 10000"/>
                <a:gd name="connsiteX393" fmla="*/ 8176 w 10000"/>
                <a:gd name="connsiteY393" fmla="*/ 9294 h 10000"/>
                <a:gd name="connsiteX394" fmla="*/ 8216 w 10000"/>
                <a:gd name="connsiteY394" fmla="*/ 9406 h 10000"/>
                <a:gd name="connsiteX395" fmla="*/ 8196 w 10000"/>
                <a:gd name="connsiteY395" fmla="*/ 9435 h 10000"/>
                <a:gd name="connsiteX396" fmla="*/ 8176 w 10000"/>
                <a:gd name="connsiteY396" fmla="*/ 9406 h 10000"/>
                <a:gd name="connsiteX397" fmla="*/ 8155 w 10000"/>
                <a:gd name="connsiteY397" fmla="*/ 9491 h 10000"/>
                <a:gd name="connsiteX398" fmla="*/ 8094 w 10000"/>
                <a:gd name="connsiteY398" fmla="*/ 9520 h 10000"/>
                <a:gd name="connsiteX399" fmla="*/ 8073 w 10000"/>
                <a:gd name="connsiteY399" fmla="*/ 9463 h 10000"/>
                <a:gd name="connsiteX400" fmla="*/ 8032 w 10000"/>
                <a:gd name="connsiteY400" fmla="*/ 9435 h 10000"/>
                <a:gd name="connsiteX401" fmla="*/ 8053 w 10000"/>
                <a:gd name="connsiteY401" fmla="*/ 9548 h 10000"/>
                <a:gd name="connsiteX402" fmla="*/ 7951 w 10000"/>
                <a:gd name="connsiteY402" fmla="*/ 9491 h 10000"/>
                <a:gd name="connsiteX403" fmla="*/ 7930 w 10000"/>
                <a:gd name="connsiteY403" fmla="*/ 9520 h 10000"/>
                <a:gd name="connsiteX404" fmla="*/ 7869 w 10000"/>
                <a:gd name="connsiteY404" fmla="*/ 9576 h 10000"/>
                <a:gd name="connsiteX405" fmla="*/ 7848 w 10000"/>
                <a:gd name="connsiteY405" fmla="*/ 9633 h 10000"/>
                <a:gd name="connsiteX406" fmla="*/ 7807 w 10000"/>
                <a:gd name="connsiteY406" fmla="*/ 9633 h 10000"/>
                <a:gd name="connsiteX407" fmla="*/ 7745 w 10000"/>
                <a:gd name="connsiteY407" fmla="*/ 9661 h 10000"/>
                <a:gd name="connsiteX408" fmla="*/ 7745 w 10000"/>
                <a:gd name="connsiteY408" fmla="*/ 9633 h 10000"/>
                <a:gd name="connsiteX409" fmla="*/ 7745 w 10000"/>
                <a:gd name="connsiteY409" fmla="*/ 9689 h 10000"/>
                <a:gd name="connsiteX410" fmla="*/ 7684 w 10000"/>
                <a:gd name="connsiteY410" fmla="*/ 9661 h 10000"/>
                <a:gd name="connsiteX411" fmla="*/ 7684 w 10000"/>
                <a:gd name="connsiteY411" fmla="*/ 9717 h 10000"/>
                <a:gd name="connsiteX412" fmla="*/ 7663 w 10000"/>
                <a:gd name="connsiteY412" fmla="*/ 9802 h 10000"/>
                <a:gd name="connsiteX413" fmla="*/ 7704 w 10000"/>
                <a:gd name="connsiteY413" fmla="*/ 9830 h 10000"/>
                <a:gd name="connsiteX414" fmla="*/ 7704 w 10000"/>
                <a:gd name="connsiteY414" fmla="*/ 9830 h 10000"/>
                <a:gd name="connsiteX415" fmla="*/ 7745 w 10000"/>
                <a:gd name="connsiteY415" fmla="*/ 9944 h 10000"/>
                <a:gd name="connsiteX416" fmla="*/ 7643 w 10000"/>
                <a:gd name="connsiteY416" fmla="*/ 10000 h 10000"/>
                <a:gd name="connsiteX417" fmla="*/ 7643 w 10000"/>
                <a:gd name="connsiteY417" fmla="*/ 9944 h 10000"/>
                <a:gd name="connsiteX418" fmla="*/ 7602 w 10000"/>
                <a:gd name="connsiteY418" fmla="*/ 9859 h 10000"/>
                <a:gd name="connsiteX419" fmla="*/ 7581 w 10000"/>
                <a:gd name="connsiteY419" fmla="*/ 9802 h 10000"/>
                <a:gd name="connsiteX420" fmla="*/ 7561 w 10000"/>
                <a:gd name="connsiteY420" fmla="*/ 9717 h 10000"/>
                <a:gd name="connsiteX421" fmla="*/ 7581 w 10000"/>
                <a:gd name="connsiteY421" fmla="*/ 9661 h 10000"/>
                <a:gd name="connsiteX422" fmla="*/ 7561 w 10000"/>
                <a:gd name="connsiteY422" fmla="*/ 9576 h 10000"/>
                <a:gd name="connsiteX423" fmla="*/ 7561 w 10000"/>
                <a:gd name="connsiteY423" fmla="*/ 9605 h 10000"/>
                <a:gd name="connsiteX424" fmla="*/ 7520 w 10000"/>
                <a:gd name="connsiteY424" fmla="*/ 9548 h 10000"/>
                <a:gd name="connsiteX425" fmla="*/ 7520 w 10000"/>
                <a:gd name="connsiteY425" fmla="*/ 9605 h 10000"/>
                <a:gd name="connsiteX426" fmla="*/ 7459 w 10000"/>
                <a:gd name="connsiteY426" fmla="*/ 9605 h 10000"/>
                <a:gd name="connsiteX427" fmla="*/ 7418 w 10000"/>
                <a:gd name="connsiteY427" fmla="*/ 9576 h 10000"/>
                <a:gd name="connsiteX428" fmla="*/ 7397 w 10000"/>
                <a:gd name="connsiteY428" fmla="*/ 9520 h 10000"/>
                <a:gd name="connsiteX429" fmla="*/ 7377 w 10000"/>
                <a:gd name="connsiteY429" fmla="*/ 9520 h 10000"/>
                <a:gd name="connsiteX430" fmla="*/ 7377 w 10000"/>
                <a:gd name="connsiteY430" fmla="*/ 9576 h 10000"/>
                <a:gd name="connsiteX431" fmla="*/ 7336 w 10000"/>
                <a:gd name="connsiteY431" fmla="*/ 9520 h 10000"/>
                <a:gd name="connsiteX432" fmla="*/ 7316 w 10000"/>
                <a:gd name="connsiteY432" fmla="*/ 9463 h 10000"/>
                <a:gd name="connsiteX433" fmla="*/ 7295 w 10000"/>
                <a:gd name="connsiteY433" fmla="*/ 9491 h 10000"/>
                <a:gd name="connsiteX434" fmla="*/ 7316 w 10000"/>
                <a:gd name="connsiteY434" fmla="*/ 9576 h 10000"/>
                <a:gd name="connsiteX435" fmla="*/ 7275 w 10000"/>
                <a:gd name="connsiteY435" fmla="*/ 9548 h 10000"/>
                <a:gd name="connsiteX436" fmla="*/ 7275 w 10000"/>
                <a:gd name="connsiteY436" fmla="*/ 9605 h 10000"/>
                <a:gd name="connsiteX437" fmla="*/ 7192 w 10000"/>
                <a:gd name="connsiteY437" fmla="*/ 9576 h 10000"/>
                <a:gd name="connsiteX438" fmla="*/ 7131 w 10000"/>
                <a:gd name="connsiteY438" fmla="*/ 9576 h 10000"/>
                <a:gd name="connsiteX439" fmla="*/ 7110 w 10000"/>
                <a:gd name="connsiteY439" fmla="*/ 9576 h 10000"/>
                <a:gd name="connsiteX440" fmla="*/ 7049 w 10000"/>
                <a:gd name="connsiteY440" fmla="*/ 9520 h 10000"/>
                <a:gd name="connsiteX441" fmla="*/ 7028 w 10000"/>
                <a:gd name="connsiteY441" fmla="*/ 9491 h 10000"/>
                <a:gd name="connsiteX442" fmla="*/ 6967 w 10000"/>
                <a:gd name="connsiteY442" fmla="*/ 9463 h 10000"/>
                <a:gd name="connsiteX443" fmla="*/ 6926 w 10000"/>
                <a:gd name="connsiteY443" fmla="*/ 9294 h 10000"/>
                <a:gd name="connsiteX444" fmla="*/ 6885 w 10000"/>
                <a:gd name="connsiteY444" fmla="*/ 9180 h 10000"/>
                <a:gd name="connsiteX445" fmla="*/ 6824 w 10000"/>
                <a:gd name="connsiteY445" fmla="*/ 9180 h 10000"/>
                <a:gd name="connsiteX446" fmla="*/ 6762 w 10000"/>
                <a:gd name="connsiteY446" fmla="*/ 9180 h 10000"/>
                <a:gd name="connsiteX447" fmla="*/ 6659 w 10000"/>
                <a:gd name="connsiteY447" fmla="*/ 9039 h 10000"/>
                <a:gd name="connsiteX448" fmla="*/ 6577 w 10000"/>
                <a:gd name="connsiteY448" fmla="*/ 9124 h 10000"/>
                <a:gd name="connsiteX449" fmla="*/ 6577 w 10000"/>
                <a:gd name="connsiteY449" fmla="*/ 9180 h 10000"/>
                <a:gd name="connsiteX450" fmla="*/ 6475 w 10000"/>
                <a:gd name="connsiteY450" fmla="*/ 9209 h 10000"/>
                <a:gd name="connsiteX451" fmla="*/ 6414 w 10000"/>
                <a:gd name="connsiteY451" fmla="*/ 9294 h 10000"/>
                <a:gd name="connsiteX452" fmla="*/ 6373 w 10000"/>
                <a:gd name="connsiteY452" fmla="*/ 9237 h 10000"/>
                <a:gd name="connsiteX453" fmla="*/ 6332 w 10000"/>
                <a:gd name="connsiteY453" fmla="*/ 9294 h 10000"/>
                <a:gd name="connsiteX454" fmla="*/ 6271 w 10000"/>
                <a:gd name="connsiteY454" fmla="*/ 9294 h 10000"/>
                <a:gd name="connsiteX455" fmla="*/ 6188 w 10000"/>
                <a:gd name="connsiteY455" fmla="*/ 9266 h 10000"/>
                <a:gd name="connsiteX456" fmla="*/ 6106 w 10000"/>
                <a:gd name="connsiteY456" fmla="*/ 9322 h 10000"/>
                <a:gd name="connsiteX457" fmla="*/ 6065 w 10000"/>
                <a:gd name="connsiteY457" fmla="*/ 9322 h 10000"/>
                <a:gd name="connsiteX458" fmla="*/ 6024 w 10000"/>
                <a:gd name="connsiteY458" fmla="*/ 9322 h 10000"/>
                <a:gd name="connsiteX459" fmla="*/ 6004 w 10000"/>
                <a:gd name="connsiteY459" fmla="*/ 9322 h 10000"/>
                <a:gd name="connsiteX460" fmla="*/ 6004 w 10000"/>
                <a:gd name="connsiteY460" fmla="*/ 9463 h 10000"/>
                <a:gd name="connsiteX461" fmla="*/ 6045 w 10000"/>
                <a:gd name="connsiteY461" fmla="*/ 9548 h 10000"/>
                <a:gd name="connsiteX462" fmla="*/ 6045 w 10000"/>
                <a:gd name="connsiteY462" fmla="*/ 9576 h 10000"/>
                <a:gd name="connsiteX463" fmla="*/ 6045 w 10000"/>
                <a:gd name="connsiteY463" fmla="*/ 9633 h 10000"/>
                <a:gd name="connsiteX464" fmla="*/ 6065 w 10000"/>
                <a:gd name="connsiteY464" fmla="*/ 9717 h 10000"/>
                <a:gd name="connsiteX465" fmla="*/ 6004 w 10000"/>
                <a:gd name="connsiteY465" fmla="*/ 9689 h 10000"/>
                <a:gd name="connsiteX466" fmla="*/ 5942 w 10000"/>
                <a:gd name="connsiteY466" fmla="*/ 9661 h 10000"/>
                <a:gd name="connsiteX467" fmla="*/ 5902 w 10000"/>
                <a:gd name="connsiteY467" fmla="*/ 9520 h 10000"/>
                <a:gd name="connsiteX468" fmla="*/ 5779 w 10000"/>
                <a:gd name="connsiteY468" fmla="*/ 9605 h 10000"/>
                <a:gd name="connsiteX469" fmla="*/ 5737 w 10000"/>
                <a:gd name="connsiteY469" fmla="*/ 9633 h 10000"/>
                <a:gd name="connsiteX470" fmla="*/ 5737 w 10000"/>
                <a:gd name="connsiteY470" fmla="*/ 9548 h 10000"/>
                <a:gd name="connsiteX471" fmla="*/ 5676 w 10000"/>
                <a:gd name="connsiteY471" fmla="*/ 9435 h 10000"/>
                <a:gd name="connsiteX472" fmla="*/ 5553 w 10000"/>
                <a:gd name="connsiteY472" fmla="*/ 9435 h 10000"/>
                <a:gd name="connsiteX473" fmla="*/ 5553 w 10000"/>
                <a:gd name="connsiteY473" fmla="*/ 9322 h 10000"/>
                <a:gd name="connsiteX474" fmla="*/ 5573 w 10000"/>
                <a:gd name="connsiteY474" fmla="*/ 9180 h 10000"/>
                <a:gd name="connsiteX475" fmla="*/ 5492 w 10000"/>
                <a:gd name="connsiteY475" fmla="*/ 9124 h 10000"/>
                <a:gd name="connsiteX476" fmla="*/ 5430 w 10000"/>
                <a:gd name="connsiteY476" fmla="*/ 9039 h 10000"/>
                <a:gd name="connsiteX477" fmla="*/ 5410 w 10000"/>
                <a:gd name="connsiteY477" fmla="*/ 8983 h 10000"/>
                <a:gd name="connsiteX478" fmla="*/ 5389 w 10000"/>
                <a:gd name="connsiteY478" fmla="*/ 8898 h 10000"/>
                <a:gd name="connsiteX479" fmla="*/ 5410 w 10000"/>
                <a:gd name="connsiteY479" fmla="*/ 8813 h 10000"/>
                <a:gd name="connsiteX480" fmla="*/ 5267 w 10000"/>
                <a:gd name="connsiteY480" fmla="*/ 8841 h 10000"/>
                <a:gd name="connsiteX481" fmla="*/ 5184 w 10000"/>
                <a:gd name="connsiteY481" fmla="*/ 8898 h 10000"/>
                <a:gd name="connsiteX482" fmla="*/ 5184 w 10000"/>
                <a:gd name="connsiteY482" fmla="*/ 8813 h 10000"/>
                <a:gd name="connsiteX483" fmla="*/ 5163 w 10000"/>
                <a:gd name="connsiteY483" fmla="*/ 8728 h 10000"/>
                <a:gd name="connsiteX484" fmla="*/ 5143 w 10000"/>
                <a:gd name="connsiteY484" fmla="*/ 8672 h 10000"/>
                <a:gd name="connsiteX485" fmla="*/ 5184 w 10000"/>
                <a:gd name="connsiteY485" fmla="*/ 8588 h 10000"/>
                <a:gd name="connsiteX486" fmla="*/ 5163 w 10000"/>
                <a:gd name="connsiteY486" fmla="*/ 8474 h 10000"/>
                <a:gd name="connsiteX487" fmla="*/ 8926 w 10000"/>
                <a:gd name="connsiteY487" fmla="*/ 8847 h 10000"/>
                <a:gd name="connsiteX488" fmla="*/ 5287 w 10000"/>
                <a:gd name="connsiteY488" fmla="*/ 8305 h 10000"/>
                <a:gd name="connsiteX489" fmla="*/ 5308 w 10000"/>
                <a:gd name="connsiteY489" fmla="*/ 8305 h 10000"/>
                <a:gd name="connsiteX490" fmla="*/ 5287 w 10000"/>
                <a:gd name="connsiteY490" fmla="*/ 8219 h 10000"/>
                <a:gd name="connsiteX491" fmla="*/ 5287 w 10000"/>
                <a:gd name="connsiteY491" fmla="*/ 8107 h 10000"/>
                <a:gd name="connsiteX492" fmla="*/ 5267 w 10000"/>
                <a:gd name="connsiteY492" fmla="*/ 7938 h 10000"/>
                <a:gd name="connsiteX493" fmla="*/ 5245 w 10000"/>
                <a:gd name="connsiteY493" fmla="*/ 7824 h 10000"/>
                <a:gd name="connsiteX494" fmla="*/ 5184 w 10000"/>
                <a:gd name="connsiteY494" fmla="*/ 7739 h 10000"/>
                <a:gd name="connsiteX495" fmla="*/ 5163 w 10000"/>
                <a:gd name="connsiteY495" fmla="*/ 7768 h 10000"/>
                <a:gd name="connsiteX496" fmla="*/ 5122 w 10000"/>
                <a:gd name="connsiteY496" fmla="*/ 7655 h 10000"/>
                <a:gd name="connsiteX497" fmla="*/ 5102 w 10000"/>
                <a:gd name="connsiteY497" fmla="*/ 7569 h 10000"/>
                <a:gd name="connsiteX498" fmla="*/ 4979 w 10000"/>
                <a:gd name="connsiteY498" fmla="*/ 7485 h 10000"/>
                <a:gd name="connsiteX499" fmla="*/ 4959 w 10000"/>
                <a:gd name="connsiteY499" fmla="*/ 7569 h 10000"/>
                <a:gd name="connsiteX500" fmla="*/ 4959 w 10000"/>
                <a:gd name="connsiteY500" fmla="*/ 7599 h 10000"/>
                <a:gd name="connsiteX501" fmla="*/ 4938 w 10000"/>
                <a:gd name="connsiteY501" fmla="*/ 7541 h 10000"/>
                <a:gd name="connsiteX502" fmla="*/ 4877 w 10000"/>
                <a:gd name="connsiteY502" fmla="*/ 7541 h 10000"/>
                <a:gd name="connsiteX503" fmla="*/ 4816 w 10000"/>
                <a:gd name="connsiteY503" fmla="*/ 7513 h 10000"/>
                <a:gd name="connsiteX504" fmla="*/ 4754 w 10000"/>
                <a:gd name="connsiteY504" fmla="*/ 7513 h 10000"/>
                <a:gd name="connsiteX505" fmla="*/ 4754 w 10000"/>
                <a:gd name="connsiteY505" fmla="*/ 7485 h 10000"/>
                <a:gd name="connsiteX506" fmla="*/ 4795 w 10000"/>
                <a:gd name="connsiteY506" fmla="*/ 7400 h 10000"/>
                <a:gd name="connsiteX507" fmla="*/ 4754 w 10000"/>
                <a:gd name="connsiteY507" fmla="*/ 7316 h 10000"/>
                <a:gd name="connsiteX508" fmla="*/ 4712 w 10000"/>
                <a:gd name="connsiteY508" fmla="*/ 7344 h 10000"/>
                <a:gd name="connsiteX509" fmla="*/ 4733 w 10000"/>
                <a:gd name="connsiteY509" fmla="*/ 7288 h 10000"/>
                <a:gd name="connsiteX510" fmla="*/ 4672 w 10000"/>
                <a:gd name="connsiteY510" fmla="*/ 7202 h 10000"/>
                <a:gd name="connsiteX511" fmla="*/ 4590 w 10000"/>
                <a:gd name="connsiteY511" fmla="*/ 7260 h 10000"/>
                <a:gd name="connsiteX512" fmla="*/ 4549 w 10000"/>
                <a:gd name="connsiteY512" fmla="*/ 7316 h 10000"/>
                <a:gd name="connsiteX513" fmla="*/ 4508 w 10000"/>
                <a:gd name="connsiteY513" fmla="*/ 7316 h 10000"/>
                <a:gd name="connsiteX514" fmla="*/ 4467 w 10000"/>
                <a:gd name="connsiteY514" fmla="*/ 7288 h 10000"/>
                <a:gd name="connsiteX515" fmla="*/ 4406 w 10000"/>
                <a:gd name="connsiteY515" fmla="*/ 7260 h 10000"/>
                <a:gd name="connsiteX516" fmla="*/ 4365 w 10000"/>
                <a:gd name="connsiteY516" fmla="*/ 7288 h 10000"/>
                <a:gd name="connsiteX517" fmla="*/ 4283 w 10000"/>
                <a:gd name="connsiteY517" fmla="*/ 7372 h 10000"/>
                <a:gd name="connsiteX518" fmla="*/ 4200 w 10000"/>
                <a:gd name="connsiteY518" fmla="*/ 7429 h 10000"/>
                <a:gd name="connsiteX519" fmla="*/ 4159 w 10000"/>
                <a:gd name="connsiteY519" fmla="*/ 7513 h 10000"/>
                <a:gd name="connsiteX520" fmla="*/ 4098 w 10000"/>
                <a:gd name="connsiteY520" fmla="*/ 7599 h 10000"/>
                <a:gd name="connsiteX521" fmla="*/ 4037 w 10000"/>
                <a:gd name="connsiteY521" fmla="*/ 7711 h 10000"/>
                <a:gd name="connsiteX522" fmla="*/ 3934 w 10000"/>
                <a:gd name="connsiteY522" fmla="*/ 7711 h 10000"/>
                <a:gd name="connsiteX523" fmla="*/ 3914 w 10000"/>
                <a:gd name="connsiteY523" fmla="*/ 7711 h 10000"/>
                <a:gd name="connsiteX524" fmla="*/ 3893 w 10000"/>
                <a:gd name="connsiteY524" fmla="*/ 7683 h 10000"/>
                <a:gd name="connsiteX525" fmla="*/ 3832 w 10000"/>
                <a:gd name="connsiteY525" fmla="*/ 7627 h 10000"/>
                <a:gd name="connsiteX526" fmla="*/ 3771 w 10000"/>
                <a:gd name="connsiteY526" fmla="*/ 7627 h 10000"/>
                <a:gd name="connsiteX527" fmla="*/ 3668 w 10000"/>
                <a:gd name="connsiteY527" fmla="*/ 7627 h 10000"/>
                <a:gd name="connsiteX528" fmla="*/ 3627 w 10000"/>
                <a:gd name="connsiteY528" fmla="*/ 7569 h 10000"/>
                <a:gd name="connsiteX529" fmla="*/ 3524 w 10000"/>
                <a:gd name="connsiteY529" fmla="*/ 7599 h 10000"/>
                <a:gd name="connsiteX530" fmla="*/ 3463 w 10000"/>
                <a:gd name="connsiteY530" fmla="*/ 7739 h 10000"/>
                <a:gd name="connsiteX531" fmla="*/ 3402 w 10000"/>
                <a:gd name="connsiteY531" fmla="*/ 7852 h 10000"/>
                <a:gd name="connsiteX532" fmla="*/ 3381 w 10000"/>
                <a:gd name="connsiteY532" fmla="*/ 7683 h 10000"/>
                <a:gd name="connsiteX533" fmla="*/ 3237 w 10000"/>
                <a:gd name="connsiteY533" fmla="*/ 7655 h 10000"/>
                <a:gd name="connsiteX534" fmla="*/ 3237 w 10000"/>
                <a:gd name="connsiteY534" fmla="*/ 7683 h 10000"/>
                <a:gd name="connsiteX535" fmla="*/ 3094 w 10000"/>
                <a:gd name="connsiteY535" fmla="*/ 7683 h 10000"/>
                <a:gd name="connsiteX536" fmla="*/ 2992 w 10000"/>
                <a:gd name="connsiteY536" fmla="*/ 7627 h 10000"/>
                <a:gd name="connsiteX537" fmla="*/ 2951 w 10000"/>
                <a:gd name="connsiteY537" fmla="*/ 7627 h 10000"/>
                <a:gd name="connsiteX538" fmla="*/ 2930 w 10000"/>
                <a:gd name="connsiteY538" fmla="*/ 7655 h 10000"/>
                <a:gd name="connsiteX539" fmla="*/ 2869 w 10000"/>
                <a:gd name="connsiteY539" fmla="*/ 7599 h 10000"/>
                <a:gd name="connsiteX540" fmla="*/ 2849 w 10000"/>
                <a:gd name="connsiteY540" fmla="*/ 7655 h 10000"/>
                <a:gd name="connsiteX541" fmla="*/ 2767 w 10000"/>
                <a:gd name="connsiteY541" fmla="*/ 7541 h 10000"/>
                <a:gd name="connsiteX542" fmla="*/ 2643 w 10000"/>
                <a:gd name="connsiteY542" fmla="*/ 7513 h 10000"/>
                <a:gd name="connsiteX543" fmla="*/ 2643 w 10000"/>
                <a:gd name="connsiteY543" fmla="*/ 7457 h 10000"/>
                <a:gd name="connsiteX544" fmla="*/ 2582 w 10000"/>
                <a:gd name="connsiteY544" fmla="*/ 7457 h 10000"/>
                <a:gd name="connsiteX545" fmla="*/ 2459 w 10000"/>
                <a:gd name="connsiteY545" fmla="*/ 7344 h 10000"/>
                <a:gd name="connsiteX546" fmla="*/ 2357 w 10000"/>
                <a:gd name="connsiteY546" fmla="*/ 7288 h 10000"/>
                <a:gd name="connsiteX547" fmla="*/ 2275 w 10000"/>
                <a:gd name="connsiteY547" fmla="*/ 7174 h 10000"/>
                <a:gd name="connsiteX548" fmla="*/ 2151 w 10000"/>
                <a:gd name="connsiteY548" fmla="*/ 7118 h 10000"/>
                <a:gd name="connsiteX549" fmla="*/ 2008 w 10000"/>
                <a:gd name="connsiteY549" fmla="*/ 6949 h 10000"/>
                <a:gd name="connsiteX550" fmla="*/ 1926 w 10000"/>
                <a:gd name="connsiteY550" fmla="*/ 6920 h 10000"/>
                <a:gd name="connsiteX551" fmla="*/ 1885 w 10000"/>
                <a:gd name="connsiteY551" fmla="*/ 6920 h 10000"/>
                <a:gd name="connsiteX552" fmla="*/ 1824 w 10000"/>
                <a:gd name="connsiteY552" fmla="*/ 6977 h 10000"/>
                <a:gd name="connsiteX553" fmla="*/ 1680 w 10000"/>
                <a:gd name="connsiteY553" fmla="*/ 6891 h 10000"/>
                <a:gd name="connsiteX554" fmla="*/ 1639 w 10000"/>
                <a:gd name="connsiteY554" fmla="*/ 6863 h 10000"/>
                <a:gd name="connsiteX555" fmla="*/ 1639 w 10000"/>
                <a:gd name="connsiteY555" fmla="*/ 6807 h 10000"/>
                <a:gd name="connsiteX556" fmla="*/ 1598 w 10000"/>
                <a:gd name="connsiteY556" fmla="*/ 6779 h 10000"/>
                <a:gd name="connsiteX557" fmla="*/ 1516 w 10000"/>
                <a:gd name="connsiteY557" fmla="*/ 6751 h 10000"/>
                <a:gd name="connsiteX558" fmla="*/ 1414 w 10000"/>
                <a:gd name="connsiteY558" fmla="*/ 6609 h 10000"/>
                <a:gd name="connsiteX559" fmla="*/ 1353 w 10000"/>
                <a:gd name="connsiteY559" fmla="*/ 6609 h 10000"/>
                <a:gd name="connsiteX560" fmla="*/ 1332 w 10000"/>
                <a:gd name="connsiteY560" fmla="*/ 6524 h 10000"/>
                <a:gd name="connsiteX561" fmla="*/ 1312 w 10000"/>
                <a:gd name="connsiteY561" fmla="*/ 6440 h 10000"/>
                <a:gd name="connsiteX562" fmla="*/ 1271 w 10000"/>
                <a:gd name="connsiteY562" fmla="*/ 6383 h 10000"/>
                <a:gd name="connsiteX563" fmla="*/ 1229 w 10000"/>
                <a:gd name="connsiteY563" fmla="*/ 6270 h 10000"/>
                <a:gd name="connsiteX564" fmla="*/ 1312 w 10000"/>
                <a:gd name="connsiteY564" fmla="*/ 6299 h 10000"/>
                <a:gd name="connsiteX565" fmla="*/ 1353 w 10000"/>
                <a:gd name="connsiteY565" fmla="*/ 6299 h 10000"/>
                <a:gd name="connsiteX566" fmla="*/ 1414 w 10000"/>
                <a:gd name="connsiteY566" fmla="*/ 6242 h 10000"/>
                <a:gd name="connsiteX567" fmla="*/ 1394 w 10000"/>
                <a:gd name="connsiteY567" fmla="*/ 6157 h 10000"/>
                <a:gd name="connsiteX568" fmla="*/ 1373 w 10000"/>
                <a:gd name="connsiteY568" fmla="*/ 6073 h 10000"/>
                <a:gd name="connsiteX569" fmla="*/ 1271 w 10000"/>
                <a:gd name="connsiteY569" fmla="*/ 5988 h 10000"/>
                <a:gd name="connsiteX570" fmla="*/ 1229 w 10000"/>
                <a:gd name="connsiteY570" fmla="*/ 5790 h 10000"/>
                <a:gd name="connsiteX571" fmla="*/ 1229 w 10000"/>
                <a:gd name="connsiteY571" fmla="*/ 5733 h 10000"/>
                <a:gd name="connsiteX572" fmla="*/ 1106 w 10000"/>
                <a:gd name="connsiteY572" fmla="*/ 5620 h 10000"/>
                <a:gd name="connsiteX573" fmla="*/ 963 w 10000"/>
                <a:gd name="connsiteY573" fmla="*/ 5366 h 10000"/>
                <a:gd name="connsiteX574" fmla="*/ 717 w 10000"/>
                <a:gd name="connsiteY574" fmla="*/ 5253 h 10000"/>
                <a:gd name="connsiteX575" fmla="*/ 655 w 10000"/>
                <a:gd name="connsiteY575" fmla="*/ 5281 h 10000"/>
                <a:gd name="connsiteX576" fmla="*/ 594 w 10000"/>
                <a:gd name="connsiteY576" fmla="*/ 5196 h 10000"/>
                <a:gd name="connsiteX577" fmla="*/ 594 w 10000"/>
                <a:gd name="connsiteY577" fmla="*/ 5112 h 10000"/>
                <a:gd name="connsiteX578" fmla="*/ 553 w 10000"/>
                <a:gd name="connsiteY578" fmla="*/ 5027 h 10000"/>
                <a:gd name="connsiteX579" fmla="*/ 471 w 10000"/>
                <a:gd name="connsiteY579" fmla="*/ 4970 h 10000"/>
                <a:gd name="connsiteX580" fmla="*/ 369 w 10000"/>
                <a:gd name="connsiteY580" fmla="*/ 4942 h 10000"/>
                <a:gd name="connsiteX581" fmla="*/ 287 w 10000"/>
                <a:gd name="connsiteY581" fmla="*/ 4885 h 10000"/>
                <a:gd name="connsiteX582" fmla="*/ 349 w 10000"/>
                <a:gd name="connsiteY582" fmla="*/ 4829 h 10000"/>
                <a:gd name="connsiteX583" fmla="*/ 349 w 10000"/>
                <a:gd name="connsiteY583" fmla="*/ 4745 h 10000"/>
                <a:gd name="connsiteX584" fmla="*/ 349 w 10000"/>
                <a:gd name="connsiteY584" fmla="*/ 4688 h 10000"/>
                <a:gd name="connsiteX585" fmla="*/ 308 w 10000"/>
                <a:gd name="connsiteY585" fmla="*/ 4631 h 10000"/>
                <a:gd name="connsiteX586" fmla="*/ 287 w 10000"/>
                <a:gd name="connsiteY586" fmla="*/ 4575 h 10000"/>
                <a:gd name="connsiteX587" fmla="*/ 287 w 10000"/>
                <a:gd name="connsiteY587" fmla="*/ 4490 h 10000"/>
                <a:gd name="connsiteX588" fmla="*/ 184 w 10000"/>
                <a:gd name="connsiteY588" fmla="*/ 4406 h 10000"/>
                <a:gd name="connsiteX589" fmla="*/ 82 w 10000"/>
                <a:gd name="connsiteY589" fmla="*/ 4434 h 10000"/>
                <a:gd name="connsiteX590" fmla="*/ 61 w 10000"/>
                <a:gd name="connsiteY590" fmla="*/ 4320 h 10000"/>
                <a:gd name="connsiteX591" fmla="*/ 20 w 10000"/>
                <a:gd name="connsiteY591" fmla="*/ 4264 h 10000"/>
                <a:gd name="connsiteX592" fmla="*/ 0 w 10000"/>
                <a:gd name="connsiteY592" fmla="*/ 4179 h 10000"/>
                <a:gd name="connsiteX593" fmla="*/ 0 w 10000"/>
                <a:gd name="connsiteY593"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98 w 10000"/>
                <a:gd name="connsiteY355" fmla="*/ 8644 h 10000"/>
                <a:gd name="connsiteX356" fmla="*/ 9036 w 10000"/>
                <a:gd name="connsiteY356" fmla="*/ 8672 h 10000"/>
                <a:gd name="connsiteX357" fmla="*/ 9016 w 10000"/>
                <a:gd name="connsiteY357" fmla="*/ 8728 h 10000"/>
                <a:gd name="connsiteX358" fmla="*/ 8975 w 10000"/>
                <a:gd name="connsiteY358" fmla="*/ 8700 h 10000"/>
                <a:gd name="connsiteX359" fmla="*/ 9016 w 10000"/>
                <a:gd name="connsiteY359" fmla="*/ 8728 h 10000"/>
                <a:gd name="connsiteX360" fmla="*/ 9036 w 10000"/>
                <a:gd name="connsiteY360" fmla="*/ 8757 h 10000"/>
                <a:gd name="connsiteX361" fmla="*/ 9016 w 10000"/>
                <a:gd name="connsiteY361" fmla="*/ 8785 h 10000"/>
                <a:gd name="connsiteX362" fmla="*/ 8996 w 10000"/>
                <a:gd name="connsiteY362" fmla="*/ 8869 h 10000"/>
                <a:gd name="connsiteX363" fmla="*/ 8975 w 10000"/>
                <a:gd name="connsiteY363" fmla="*/ 8841 h 10000"/>
                <a:gd name="connsiteX364" fmla="*/ 8975 w 10000"/>
                <a:gd name="connsiteY364" fmla="*/ 8927 h 10000"/>
                <a:gd name="connsiteX365" fmla="*/ 8914 w 10000"/>
                <a:gd name="connsiteY365" fmla="*/ 8927 h 10000"/>
                <a:gd name="connsiteX366" fmla="*/ 8873 w 10000"/>
                <a:gd name="connsiteY366" fmla="*/ 8983 h 10000"/>
                <a:gd name="connsiteX367" fmla="*/ 8832 w 10000"/>
                <a:gd name="connsiteY367" fmla="*/ 8983 h 10000"/>
                <a:gd name="connsiteX368" fmla="*/ 8791 w 10000"/>
                <a:gd name="connsiteY368" fmla="*/ 9039 h 10000"/>
                <a:gd name="connsiteX369" fmla="*/ 8832 w 10000"/>
                <a:gd name="connsiteY369" fmla="*/ 9096 h 10000"/>
                <a:gd name="connsiteX370" fmla="*/ 8791 w 10000"/>
                <a:gd name="connsiteY370" fmla="*/ 9096 h 10000"/>
                <a:gd name="connsiteX371" fmla="*/ 8771 w 10000"/>
                <a:gd name="connsiteY371" fmla="*/ 9180 h 10000"/>
                <a:gd name="connsiteX372" fmla="*/ 8708 w 10000"/>
                <a:gd name="connsiteY372" fmla="*/ 9180 h 10000"/>
                <a:gd name="connsiteX373" fmla="*/ 8647 w 10000"/>
                <a:gd name="connsiteY373" fmla="*/ 9180 h 10000"/>
                <a:gd name="connsiteX374" fmla="*/ 8586 w 10000"/>
                <a:gd name="connsiteY374" fmla="*/ 9180 h 10000"/>
                <a:gd name="connsiteX375" fmla="*/ 8626 w 10000"/>
                <a:gd name="connsiteY375" fmla="*/ 9266 h 10000"/>
                <a:gd name="connsiteX376" fmla="*/ 8586 w 10000"/>
                <a:gd name="connsiteY376" fmla="*/ 9237 h 10000"/>
                <a:gd name="connsiteX377" fmla="*/ 8565 w 10000"/>
                <a:gd name="connsiteY377" fmla="*/ 9209 h 10000"/>
                <a:gd name="connsiteX378" fmla="*/ 8483 w 10000"/>
                <a:gd name="connsiteY378" fmla="*/ 9237 h 10000"/>
                <a:gd name="connsiteX379" fmla="*/ 8483 w 10000"/>
                <a:gd name="connsiteY379" fmla="*/ 9294 h 10000"/>
                <a:gd name="connsiteX380" fmla="*/ 8483 w 10000"/>
                <a:gd name="connsiteY380" fmla="*/ 9209 h 10000"/>
                <a:gd name="connsiteX381" fmla="*/ 8422 w 10000"/>
                <a:gd name="connsiteY381" fmla="*/ 9266 h 10000"/>
                <a:gd name="connsiteX382" fmla="*/ 8442 w 10000"/>
                <a:gd name="connsiteY382" fmla="*/ 9322 h 10000"/>
                <a:gd name="connsiteX383" fmla="*/ 8422 w 10000"/>
                <a:gd name="connsiteY383" fmla="*/ 9322 h 10000"/>
                <a:gd name="connsiteX384" fmla="*/ 8299 w 10000"/>
                <a:gd name="connsiteY384" fmla="*/ 9322 h 10000"/>
                <a:gd name="connsiteX385" fmla="*/ 8237 w 10000"/>
                <a:gd name="connsiteY385" fmla="*/ 9152 h 10000"/>
                <a:gd name="connsiteX386" fmla="*/ 8216 w 10000"/>
                <a:gd name="connsiteY386" fmla="*/ 9152 h 10000"/>
                <a:gd name="connsiteX387" fmla="*/ 8279 w 10000"/>
                <a:gd name="connsiteY387" fmla="*/ 9124 h 10000"/>
                <a:gd name="connsiteX388" fmla="*/ 8196 w 10000"/>
                <a:gd name="connsiteY388" fmla="*/ 9124 h 10000"/>
                <a:gd name="connsiteX389" fmla="*/ 8176 w 10000"/>
                <a:gd name="connsiteY389" fmla="*/ 9180 h 10000"/>
                <a:gd name="connsiteX390" fmla="*/ 8216 w 10000"/>
                <a:gd name="connsiteY390" fmla="*/ 9237 h 10000"/>
                <a:gd name="connsiteX391" fmla="*/ 8196 w 10000"/>
                <a:gd name="connsiteY391" fmla="*/ 9237 h 10000"/>
                <a:gd name="connsiteX392" fmla="*/ 8258 w 10000"/>
                <a:gd name="connsiteY392" fmla="*/ 9406 h 10000"/>
                <a:gd name="connsiteX393" fmla="*/ 8176 w 10000"/>
                <a:gd name="connsiteY393" fmla="*/ 9294 h 10000"/>
                <a:gd name="connsiteX394" fmla="*/ 8216 w 10000"/>
                <a:gd name="connsiteY394" fmla="*/ 9406 h 10000"/>
                <a:gd name="connsiteX395" fmla="*/ 8196 w 10000"/>
                <a:gd name="connsiteY395" fmla="*/ 9435 h 10000"/>
                <a:gd name="connsiteX396" fmla="*/ 8176 w 10000"/>
                <a:gd name="connsiteY396" fmla="*/ 9406 h 10000"/>
                <a:gd name="connsiteX397" fmla="*/ 8155 w 10000"/>
                <a:gd name="connsiteY397" fmla="*/ 9491 h 10000"/>
                <a:gd name="connsiteX398" fmla="*/ 8094 w 10000"/>
                <a:gd name="connsiteY398" fmla="*/ 9520 h 10000"/>
                <a:gd name="connsiteX399" fmla="*/ 8073 w 10000"/>
                <a:gd name="connsiteY399" fmla="*/ 9463 h 10000"/>
                <a:gd name="connsiteX400" fmla="*/ 8032 w 10000"/>
                <a:gd name="connsiteY400" fmla="*/ 9435 h 10000"/>
                <a:gd name="connsiteX401" fmla="*/ 8053 w 10000"/>
                <a:gd name="connsiteY401" fmla="*/ 9548 h 10000"/>
                <a:gd name="connsiteX402" fmla="*/ 7951 w 10000"/>
                <a:gd name="connsiteY402" fmla="*/ 9491 h 10000"/>
                <a:gd name="connsiteX403" fmla="*/ 7930 w 10000"/>
                <a:gd name="connsiteY403" fmla="*/ 9520 h 10000"/>
                <a:gd name="connsiteX404" fmla="*/ 7869 w 10000"/>
                <a:gd name="connsiteY404" fmla="*/ 9576 h 10000"/>
                <a:gd name="connsiteX405" fmla="*/ 7848 w 10000"/>
                <a:gd name="connsiteY405" fmla="*/ 9633 h 10000"/>
                <a:gd name="connsiteX406" fmla="*/ 7807 w 10000"/>
                <a:gd name="connsiteY406" fmla="*/ 9633 h 10000"/>
                <a:gd name="connsiteX407" fmla="*/ 7745 w 10000"/>
                <a:gd name="connsiteY407" fmla="*/ 9661 h 10000"/>
                <a:gd name="connsiteX408" fmla="*/ 7745 w 10000"/>
                <a:gd name="connsiteY408" fmla="*/ 9633 h 10000"/>
                <a:gd name="connsiteX409" fmla="*/ 7745 w 10000"/>
                <a:gd name="connsiteY409" fmla="*/ 9689 h 10000"/>
                <a:gd name="connsiteX410" fmla="*/ 7684 w 10000"/>
                <a:gd name="connsiteY410" fmla="*/ 9661 h 10000"/>
                <a:gd name="connsiteX411" fmla="*/ 7684 w 10000"/>
                <a:gd name="connsiteY411" fmla="*/ 9717 h 10000"/>
                <a:gd name="connsiteX412" fmla="*/ 7663 w 10000"/>
                <a:gd name="connsiteY412" fmla="*/ 9802 h 10000"/>
                <a:gd name="connsiteX413" fmla="*/ 7704 w 10000"/>
                <a:gd name="connsiteY413" fmla="*/ 9830 h 10000"/>
                <a:gd name="connsiteX414" fmla="*/ 7704 w 10000"/>
                <a:gd name="connsiteY414" fmla="*/ 9830 h 10000"/>
                <a:gd name="connsiteX415" fmla="*/ 7745 w 10000"/>
                <a:gd name="connsiteY415" fmla="*/ 9944 h 10000"/>
                <a:gd name="connsiteX416" fmla="*/ 7643 w 10000"/>
                <a:gd name="connsiteY416" fmla="*/ 10000 h 10000"/>
                <a:gd name="connsiteX417" fmla="*/ 7643 w 10000"/>
                <a:gd name="connsiteY417" fmla="*/ 9944 h 10000"/>
                <a:gd name="connsiteX418" fmla="*/ 7602 w 10000"/>
                <a:gd name="connsiteY418" fmla="*/ 9859 h 10000"/>
                <a:gd name="connsiteX419" fmla="*/ 7581 w 10000"/>
                <a:gd name="connsiteY419" fmla="*/ 9802 h 10000"/>
                <a:gd name="connsiteX420" fmla="*/ 7561 w 10000"/>
                <a:gd name="connsiteY420" fmla="*/ 9717 h 10000"/>
                <a:gd name="connsiteX421" fmla="*/ 7581 w 10000"/>
                <a:gd name="connsiteY421" fmla="*/ 9661 h 10000"/>
                <a:gd name="connsiteX422" fmla="*/ 7561 w 10000"/>
                <a:gd name="connsiteY422" fmla="*/ 9576 h 10000"/>
                <a:gd name="connsiteX423" fmla="*/ 7561 w 10000"/>
                <a:gd name="connsiteY423" fmla="*/ 9605 h 10000"/>
                <a:gd name="connsiteX424" fmla="*/ 7520 w 10000"/>
                <a:gd name="connsiteY424" fmla="*/ 9548 h 10000"/>
                <a:gd name="connsiteX425" fmla="*/ 7520 w 10000"/>
                <a:gd name="connsiteY425" fmla="*/ 9605 h 10000"/>
                <a:gd name="connsiteX426" fmla="*/ 7459 w 10000"/>
                <a:gd name="connsiteY426" fmla="*/ 9605 h 10000"/>
                <a:gd name="connsiteX427" fmla="*/ 7418 w 10000"/>
                <a:gd name="connsiteY427" fmla="*/ 9576 h 10000"/>
                <a:gd name="connsiteX428" fmla="*/ 7397 w 10000"/>
                <a:gd name="connsiteY428" fmla="*/ 9520 h 10000"/>
                <a:gd name="connsiteX429" fmla="*/ 7377 w 10000"/>
                <a:gd name="connsiteY429" fmla="*/ 9520 h 10000"/>
                <a:gd name="connsiteX430" fmla="*/ 7377 w 10000"/>
                <a:gd name="connsiteY430" fmla="*/ 9576 h 10000"/>
                <a:gd name="connsiteX431" fmla="*/ 7336 w 10000"/>
                <a:gd name="connsiteY431" fmla="*/ 9520 h 10000"/>
                <a:gd name="connsiteX432" fmla="*/ 7316 w 10000"/>
                <a:gd name="connsiteY432" fmla="*/ 9463 h 10000"/>
                <a:gd name="connsiteX433" fmla="*/ 7295 w 10000"/>
                <a:gd name="connsiteY433" fmla="*/ 9491 h 10000"/>
                <a:gd name="connsiteX434" fmla="*/ 7316 w 10000"/>
                <a:gd name="connsiteY434" fmla="*/ 9576 h 10000"/>
                <a:gd name="connsiteX435" fmla="*/ 7275 w 10000"/>
                <a:gd name="connsiteY435" fmla="*/ 9548 h 10000"/>
                <a:gd name="connsiteX436" fmla="*/ 7275 w 10000"/>
                <a:gd name="connsiteY436" fmla="*/ 9605 h 10000"/>
                <a:gd name="connsiteX437" fmla="*/ 7192 w 10000"/>
                <a:gd name="connsiteY437" fmla="*/ 9576 h 10000"/>
                <a:gd name="connsiteX438" fmla="*/ 7131 w 10000"/>
                <a:gd name="connsiteY438" fmla="*/ 9576 h 10000"/>
                <a:gd name="connsiteX439" fmla="*/ 7110 w 10000"/>
                <a:gd name="connsiteY439" fmla="*/ 9576 h 10000"/>
                <a:gd name="connsiteX440" fmla="*/ 7049 w 10000"/>
                <a:gd name="connsiteY440" fmla="*/ 9520 h 10000"/>
                <a:gd name="connsiteX441" fmla="*/ 7028 w 10000"/>
                <a:gd name="connsiteY441" fmla="*/ 9491 h 10000"/>
                <a:gd name="connsiteX442" fmla="*/ 6967 w 10000"/>
                <a:gd name="connsiteY442" fmla="*/ 9463 h 10000"/>
                <a:gd name="connsiteX443" fmla="*/ 6926 w 10000"/>
                <a:gd name="connsiteY443" fmla="*/ 9294 h 10000"/>
                <a:gd name="connsiteX444" fmla="*/ 6885 w 10000"/>
                <a:gd name="connsiteY444" fmla="*/ 9180 h 10000"/>
                <a:gd name="connsiteX445" fmla="*/ 6824 w 10000"/>
                <a:gd name="connsiteY445" fmla="*/ 9180 h 10000"/>
                <a:gd name="connsiteX446" fmla="*/ 6762 w 10000"/>
                <a:gd name="connsiteY446" fmla="*/ 9180 h 10000"/>
                <a:gd name="connsiteX447" fmla="*/ 6659 w 10000"/>
                <a:gd name="connsiteY447" fmla="*/ 9039 h 10000"/>
                <a:gd name="connsiteX448" fmla="*/ 6577 w 10000"/>
                <a:gd name="connsiteY448" fmla="*/ 9124 h 10000"/>
                <a:gd name="connsiteX449" fmla="*/ 6577 w 10000"/>
                <a:gd name="connsiteY449" fmla="*/ 9180 h 10000"/>
                <a:gd name="connsiteX450" fmla="*/ 6475 w 10000"/>
                <a:gd name="connsiteY450" fmla="*/ 9209 h 10000"/>
                <a:gd name="connsiteX451" fmla="*/ 6414 w 10000"/>
                <a:gd name="connsiteY451" fmla="*/ 9294 h 10000"/>
                <a:gd name="connsiteX452" fmla="*/ 6373 w 10000"/>
                <a:gd name="connsiteY452" fmla="*/ 9237 h 10000"/>
                <a:gd name="connsiteX453" fmla="*/ 6332 w 10000"/>
                <a:gd name="connsiteY453" fmla="*/ 9294 h 10000"/>
                <a:gd name="connsiteX454" fmla="*/ 6271 w 10000"/>
                <a:gd name="connsiteY454" fmla="*/ 9294 h 10000"/>
                <a:gd name="connsiteX455" fmla="*/ 6188 w 10000"/>
                <a:gd name="connsiteY455" fmla="*/ 9266 h 10000"/>
                <a:gd name="connsiteX456" fmla="*/ 6106 w 10000"/>
                <a:gd name="connsiteY456" fmla="*/ 9322 h 10000"/>
                <a:gd name="connsiteX457" fmla="*/ 6065 w 10000"/>
                <a:gd name="connsiteY457" fmla="*/ 9322 h 10000"/>
                <a:gd name="connsiteX458" fmla="*/ 6024 w 10000"/>
                <a:gd name="connsiteY458" fmla="*/ 9322 h 10000"/>
                <a:gd name="connsiteX459" fmla="*/ 6004 w 10000"/>
                <a:gd name="connsiteY459" fmla="*/ 9322 h 10000"/>
                <a:gd name="connsiteX460" fmla="*/ 6004 w 10000"/>
                <a:gd name="connsiteY460" fmla="*/ 9463 h 10000"/>
                <a:gd name="connsiteX461" fmla="*/ 6045 w 10000"/>
                <a:gd name="connsiteY461" fmla="*/ 9548 h 10000"/>
                <a:gd name="connsiteX462" fmla="*/ 6045 w 10000"/>
                <a:gd name="connsiteY462" fmla="*/ 9576 h 10000"/>
                <a:gd name="connsiteX463" fmla="*/ 6045 w 10000"/>
                <a:gd name="connsiteY463" fmla="*/ 9633 h 10000"/>
                <a:gd name="connsiteX464" fmla="*/ 6065 w 10000"/>
                <a:gd name="connsiteY464" fmla="*/ 9717 h 10000"/>
                <a:gd name="connsiteX465" fmla="*/ 6004 w 10000"/>
                <a:gd name="connsiteY465" fmla="*/ 9689 h 10000"/>
                <a:gd name="connsiteX466" fmla="*/ 5942 w 10000"/>
                <a:gd name="connsiteY466" fmla="*/ 9661 h 10000"/>
                <a:gd name="connsiteX467" fmla="*/ 5902 w 10000"/>
                <a:gd name="connsiteY467" fmla="*/ 9520 h 10000"/>
                <a:gd name="connsiteX468" fmla="*/ 5779 w 10000"/>
                <a:gd name="connsiteY468" fmla="*/ 9605 h 10000"/>
                <a:gd name="connsiteX469" fmla="*/ 5737 w 10000"/>
                <a:gd name="connsiteY469" fmla="*/ 9633 h 10000"/>
                <a:gd name="connsiteX470" fmla="*/ 5737 w 10000"/>
                <a:gd name="connsiteY470" fmla="*/ 9548 h 10000"/>
                <a:gd name="connsiteX471" fmla="*/ 5676 w 10000"/>
                <a:gd name="connsiteY471" fmla="*/ 9435 h 10000"/>
                <a:gd name="connsiteX472" fmla="*/ 5553 w 10000"/>
                <a:gd name="connsiteY472" fmla="*/ 9435 h 10000"/>
                <a:gd name="connsiteX473" fmla="*/ 5553 w 10000"/>
                <a:gd name="connsiteY473" fmla="*/ 9322 h 10000"/>
                <a:gd name="connsiteX474" fmla="*/ 5573 w 10000"/>
                <a:gd name="connsiteY474" fmla="*/ 9180 h 10000"/>
                <a:gd name="connsiteX475" fmla="*/ 5492 w 10000"/>
                <a:gd name="connsiteY475" fmla="*/ 9124 h 10000"/>
                <a:gd name="connsiteX476" fmla="*/ 5430 w 10000"/>
                <a:gd name="connsiteY476" fmla="*/ 9039 h 10000"/>
                <a:gd name="connsiteX477" fmla="*/ 5410 w 10000"/>
                <a:gd name="connsiteY477" fmla="*/ 8983 h 10000"/>
                <a:gd name="connsiteX478" fmla="*/ 5389 w 10000"/>
                <a:gd name="connsiteY478" fmla="*/ 8898 h 10000"/>
                <a:gd name="connsiteX479" fmla="*/ 5410 w 10000"/>
                <a:gd name="connsiteY479" fmla="*/ 8813 h 10000"/>
                <a:gd name="connsiteX480" fmla="*/ 5267 w 10000"/>
                <a:gd name="connsiteY480" fmla="*/ 8841 h 10000"/>
                <a:gd name="connsiteX481" fmla="*/ 5184 w 10000"/>
                <a:gd name="connsiteY481" fmla="*/ 8898 h 10000"/>
                <a:gd name="connsiteX482" fmla="*/ 5184 w 10000"/>
                <a:gd name="connsiteY482" fmla="*/ 8813 h 10000"/>
                <a:gd name="connsiteX483" fmla="*/ 5163 w 10000"/>
                <a:gd name="connsiteY483" fmla="*/ 8728 h 10000"/>
                <a:gd name="connsiteX484" fmla="*/ 5143 w 10000"/>
                <a:gd name="connsiteY484" fmla="*/ 8672 h 10000"/>
                <a:gd name="connsiteX485" fmla="*/ 9022 w 10000"/>
                <a:gd name="connsiteY485" fmla="*/ 8750 h 10000"/>
                <a:gd name="connsiteX486" fmla="*/ 5163 w 10000"/>
                <a:gd name="connsiteY486" fmla="*/ 8474 h 10000"/>
                <a:gd name="connsiteX487" fmla="*/ 8926 w 10000"/>
                <a:gd name="connsiteY487" fmla="*/ 8847 h 10000"/>
                <a:gd name="connsiteX488" fmla="*/ 5287 w 10000"/>
                <a:gd name="connsiteY488" fmla="*/ 8305 h 10000"/>
                <a:gd name="connsiteX489" fmla="*/ 5308 w 10000"/>
                <a:gd name="connsiteY489" fmla="*/ 8305 h 10000"/>
                <a:gd name="connsiteX490" fmla="*/ 5287 w 10000"/>
                <a:gd name="connsiteY490" fmla="*/ 8219 h 10000"/>
                <a:gd name="connsiteX491" fmla="*/ 5287 w 10000"/>
                <a:gd name="connsiteY491" fmla="*/ 8107 h 10000"/>
                <a:gd name="connsiteX492" fmla="*/ 5267 w 10000"/>
                <a:gd name="connsiteY492" fmla="*/ 7938 h 10000"/>
                <a:gd name="connsiteX493" fmla="*/ 5245 w 10000"/>
                <a:gd name="connsiteY493" fmla="*/ 7824 h 10000"/>
                <a:gd name="connsiteX494" fmla="*/ 5184 w 10000"/>
                <a:gd name="connsiteY494" fmla="*/ 7739 h 10000"/>
                <a:gd name="connsiteX495" fmla="*/ 5163 w 10000"/>
                <a:gd name="connsiteY495" fmla="*/ 7768 h 10000"/>
                <a:gd name="connsiteX496" fmla="*/ 5122 w 10000"/>
                <a:gd name="connsiteY496" fmla="*/ 7655 h 10000"/>
                <a:gd name="connsiteX497" fmla="*/ 5102 w 10000"/>
                <a:gd name="connsiteY497" fmla="*/ 7569 h 10000"/>
                <a:gd name="connsiteX498" fmla="*/ 4979 w 10000"/>
                <a:gd name="connsiteY498" fmla="*/ 7485 h 10000"/>
                <a:gd name="connsiteX499" fmla="*/ 4959 w 10000"/>
                <a:gd name="connsiteY499" fmla="*/ 7569 h 10000"/>
                <a:gd name="connsiteX500" fmla="*/ 4959 w 10000"/>
                <a:gd name="connsiteY500" fmla="*/ 7599 h 10000"/>
                <a:gd name="connsiteX501" fmla="*/ 4938 w 10000"/>
                <a:gd name="connsiteY501" fmla="*/ 7541 h 10000"/>
                <a:gd name="connsiteX502" fmla="*/ 4877 w 10000"/>
                <a:gd name="connsiteY502" fmla="*/ 7541 h 10000"/>
                <a:gd name="connsiteX503" fmla="*/ 4816 w 10000"/>
                <a:gd name="connsiteY503" fmla="*/ 7513 h 10000"/>
                <a:gd name="connsiteX504" fmla="*/ 4754 w 10000"/>
                <a:gd name="connsiteY504" fmla="*/ 7513 h 10000"/>
                <a:gd name="connsiteX505" fmla="*/ 4754 w 10000"/>
                <a:gd name="connsiteY505" fmla="*/ 7485 h 10000"/>
                <a:gd name="connsiteX506" fmla="*/ 4795 w 10000"/>
                <a:gd name="connsiteY506" fmla="*/ 7400 h 10000"/>
                <a:gd name="connsiteX507" fmla="*/ 4754 w 10000"/>
                <a:gd name="connsiteY507" fmla="*/ 7316 h 10000"/>
                <a:gd name="connsiteX508" fmla="*/ 4712 w 10000"/>
                <a:gd name="connsiteY508" fmla="*/ 7344 h 10000"/>
                <a:gd name="connsiteX509" fmla="*/ 4733 w 10000"/>
                <a:gd name="connsiteY509" fmla="*/ 7288 h 10000"/>
                <a:gd name="connsiteX510" fmla="*/ 4672 w 10000"/>
                <a:gd name="connsiteY510" fmla="*/ 7202 h 10000"/>
                <a:gd name="connsiteX511" fmla="*/ 4590 w 10000"/>
                <a:gd name="connsiteY511" fmla="*/ 7260 h 10000"/>
                <a:gd name="connsiteX512" fmla="*/ 4549 w 10000"/>
                <a:gd name="connsiteY512" fmla="*/ 7316 h 10000"/>
                <a:gd name="connsiteX513" fmla="*/ 4508 w 10000"/>
                <a:gd name="connsiteY513" fmla="*/ 7316 h 10000"/>
                <a:gd name="connsiteX514" fmla="*/ 4467 w 10000"/>
                <a:gd name="connsiteY514" fmla="*/ 7288 h 10000"/>
                <a:gd name="connsiteX515" fmla="*/ 4406 w 10000"/>
                <a:gd name="connsiteY515" fmla="*/ 7260 h 10000"/>
                <a:gd name="connsiteX516" fmla="*/ 4365 w 10000"/>
                <a:gd name="connsiteY516" fmla="*/ 7288 h 10000"/>
                <a:gd name="connsiteX517" fmla="*/ 4283 w 10000"/>
                <a:gd name="connsiteY517" fmla="*/ 7372 h 10000"/>
                <a:gd name="connsiteX518" fmla="*/ 4200 w 10000"/>
                <a:gd name="connsiteY518" fmla="*/ 7429 h 10000"/>
                <a:gd name="connsiteX519" fmla="*/ 4159 w 10000"/>
                <a:gd name="connsiteY519" fmla="*/ 7513 h 10000"/>
                <a:gd name="connsiteX520" fmla="*/ 4098 w 10000"/>
                <a:gd name="connsiteY520" fmla="*/ 7599 h 10000"/>
                <a:gd name="connsiteX521" fmla="*/ 4037 w 10000"/>
                <a:gd name="connsiteY521" fmla="*/ 7711 h 10000"/>
                <a:gd name="connsiteX522" fmla="*/ 3934 w 10000"/>
                <a:gd name="connsiteY522" fmla="*/ 7711 h 10000"/>
                <a:gd name="connsiteX523" fmla="*/ 3914 w 10000"/>
                <a:gd name="connsiteY523" fmla="*/ 7711 h 10000"/>
                <a:gd name="connsiteX524" fmla="*/ 3893 w 10000"/>
                <a:gd name="connsiteY524" fmla="*/ 7683 h 10000"/>
                <a:gd name="connsiteX525" fmla="*/ 3832 w 10000"/>
                <a:gd name="connsiteY525" fmla="*/ 7627 h 10000"/>
                <a:gd name="connsiteX526" fmla="*/ 3771 w 10000"/>
                <a:gd name="connsiteY526" fmla="*/ 7627 h 10000"/>
                <a:gd name="connsiteX527" fmla="*/ 3668 w 10000"/>
                <a:gd name="connsiteY527" fmla="*/ 7627 h 10000"/>
                <a:gd name="connsiteX528" fmla="*/ 3627 w 10000"/>
                <a:gd name="connsiteY528" fmla="*/ 7569 h 10000"/>
                <a:gd name="connsiteX529" fmla="*/ 3524 w 10000"/>
                <a:gd name="connsiteY529" fmla="*/ 7599 h 10000"/>
                <a:gd name="connsiteX530" fmla="*/ 3463 w 10000"/>
                <a:gd name="connsiteY530" fmla="*/ 7739 h 10000"/>
                <a:gd name="connsiteX531" fmla="*/ 3402 w 10000"/>
                <a:gd name="connsiteY531" fmla="*/ 7852 h 10000"/>
                <a:gd name="connsiteX532" fmla="*/ 3381 w 10000"/>
                <a:gd name="connsiteY532" fmla="*/ 7683 h 10000"/>
                <a:gd name="connsiteX533" fmla="*/ 3237 w 10000"/>
                <a:gd name="connsiteY533" fmla="*/ 7655 h 10000"/>
                <a:gd name="connsiteX534" fmla="*/ 3237 w 10000"/>
                <a:gd name="connsiteY534" fmla="*/ 7683 h 10000"/>
                <a:gd name="connsiteX535" fmla="*/ 3094 w 10000"/>
                <a:gd name="connsiteY535" fmla="*/ 7683 h 10000"/>
                <a:gd name="connsiteX536" fmla="*/ 2992 w 10000"/>
                <a:gd name="connsiteY536" fmla="*/ 7627 h 10000"/>
                <a:gd name="connsiteX537" fmla="*/ 2951 w 10000"/>
                <a:gd name="connsiteY537" fmla="*/ 7627 h 10000"/>
                <a:gd name="connsiteX538" fmla="*/ 2930 w 10000"/>
                <a:gd name="connsiteY538" fmla="*/ 7655 h 10000"/>
                <a:gd name="connsiteX539" fmla="*/ 2869 w 10000"/>
                <a:gd name="connsiteY539" fmla="*/ 7599 h 10000"/>
                <a:gd name="connsiteX540" fmla="*/ 2849 w 10000"/>
                <a:gd name="connsiteY540" fmla="*/ 7655 h 10000"/>
                <a:gd name="connsiteX541" fmla="*/ 2767 w 10000"/>
                <a:gd name="connsiteY541" fmla="*/ 7541 h 10000"/>
                <a:gd name="connsiteX542" fmla="*/ 2643 w 10000"/>
                <a:gd name="connsiteY542" fmla="*/ 7513 h 10000"/>
                <a:gd name="connsiteX543" fmla="*/ 2643 w 10000"/>
                <a:gd name="connsiteY543" fmla="*/ 7457 h 10000"/>
                <a:gd name="connsiteX544" fmla="*/ 2582 w 10000"/>
                <a:gd name="connsiteY544" fmla="*/ 7457 h 10000"/>
                <a:gd name="connsiteX545" fmla="*/ 2459 w 10000"/>
                <a:gd name="connsiteY545" fmla="*/ 7344 h 10000"/>
                <a:gd name="connsiteX546" fmla="*/ 2357 w 10000"/>
                <a:gd name="connsiteY546" fmla="*/ 7288 h 10000"/>
                <a:gd name="connsiteX547" fmla="*/ 2275 w 10000"/>
                <a:gd name="connsiteY547" fmla="*/ 7174 h 10000"/>
                <a:gd name="connsiteX548" fmla="*/ 2151 w 10000"/>
                <a:gd name="connsiteY548" fmla="*/ 7118 h 10000"/>
                <a:gd name="connsiteX549" fmla="*/ 2008 w 10000"/>
                <a:gd name="connsiteY549" fmla="*/ 6949 h 10000"/>
                <a:gd name="connsiteX550" fmla="*/ 1926 w 10000"/>
                <a:gd name="connsiteY550" fmla="*/ 6920 h 10000"/>
                <a:gd name="connsiteX551" fmla="*/ 1885 w 10000"/>
                <a:gd name="connsiteY551" fmla="*/ 6920 h 10000"/>
                <a:gd name="connsiteX552" fmla="*/ 1824 w 10000"/>
                <a:gd name="connsiteY552" fmla="*/ 6977 h 10000"/>
                <a:gd name="connsiteX553" fmla="*/ 1680 w 10000"/>
                <a:gd name="connsiteY553" fmla="*/ 6891 h 10000"/>
                <a:gd name="connsiteX554" fmla="*/ 1639 w 10000"/>
                <a:gd name="connsiteY554" fmla="*/ 6863 h 10000"/>
                <a:gd name="connsiteX555" fmla="*/ 1639 w 10000"/>
                <a:gd name="connsiteY555" fmla="*/ 6807 h 10000"/>
                <a:gd name="connsiteX556" fmla="*/ 1598 w 10000"/>
                <a:gd name="connsiteY556" fmla="*/ 6779 h 10000"/>
                <a:gd name="connsiteX557" fmla="*/ 1516 w 10000"/>
                <a:gd name="connsiteY557" fmla="*/ 6751 h 10000"/>
                <a:gd name="connsiteX558" fmla="*/ 1414 w 10000"/>
                <a:gd name="connsiteY558" fmla="*/ 6609 h 10000"/>
                <a:gd name="connsiteX559" fmla="*/ 1353 w 10000"/>
                <a:gd name="connsiteY559" fmla="*/ 6609 h 10000"/>
                <a:gd name="connsiteX560" fmla="*/ 1332 w 10000"/>
                <a:gd name="connsiteY560" fmla="*/ 6524 h 10000"/>
                <a:gd name="connsiteX561" fmla="*/ 1312 w 10000"/>
                <a:gd name="connsiteY561" fmla="*/ 6440 h 10000"/>
                <a:gd name="connsiteX562" fmla="*/ 1271 w 10000"/>
                <a:gd name="connsiteY562" fmla="*/ 6383 h 10000"/>
                <a:gd name="connsiteX563" fmla="*/ 1229 w 10000"/>
                <a:gd name="connsiteY563" fmla="*/ 6270 h 10000"/>
                <a:gd name="connsiteX564" fmla="*/ 1312 w 10000"/>
                <a:gd name="connsiteY564" fmla="*/ 6299 h 10000"/>
                <a:gd name="connsiteX565" fmla="*/ 1353 w 10000"/>
                <a:gd name="connsiteY565" fmla="*/ 6299 h 10000"/>
                <a:gd name="connsiteX566" fmla="*/ 1414 w 10000"/>
                <a:gd name="connsiteY566" fmla="*/ 6242 h 10000"/>
                <a:gd name="connsiteX567" fmla="*/ 1394 w 10000"/>
                <a:gd name="connsiteY567" fmla="*/ 6157 h 10000"/>
                <a:gd name="connsiteX568" fmla="*/ 1373 w 10000"/>
                <a:gd name="connsiteY568" fmla="*/ 6073 h 10000"/>
                <a:gd name="connsiteX569" fmla="*/ 1271 w 10000"/>
                <a:gd name="connsiteY569" fmla="*/ 5988 h 10000"/>
                <a:gd name="connsiteX570" fmla="*/ 1229 w 10000"/>
                <a:gd name="connsiteY570" fmla="*/ 5790 h 10000"/>
                <a:gd name="connsiteX571" fmla="*/ 1229 w 10000"/>
                <a:gd name="connsiteY571" fmla="*/ 5733 h 10000"/>
                <a:gd name="connsiteX572" fmla="*/ 1106 w 10000"/>
                <a:gd name="connsiteY572" fmla="*/ 5620 h 10000"/>
                <a:gd name="connsiteX573" fmla="*/ 963 w 10000"/>
                <a:gd name="connsiteY573" fmla="*/ 5366 h 10000"/>
                <a:gd name="connsiteX574" fmla="*/ 717 w 10000"/>
                <a:gd name="connsiteY574" fmla="*/ 5253 h 10000"/>
                <a:gd name="connsiteX575" fmla="*/ 655 w 10000"/>
                <a:gd name="connsiteY575" fmla="*/ 5281 h 10000"/>
                <a:gd name="connsiteX576" fmla="*/ 594 w 10000"/>
                <a:gd name="connsiteY576" fmla="*/ 5196 h 10000"/>
                <a:gd name="connsiteX577" fmla="*/ 594 w 10000"/>
                <a:gd name="connsiteY577" fmla="*/ 5112 h 10000"/>
                <a:gd name="connsiteX578" fmla="*/ 553 w 10000"/>
                <a:gd name="connsiteY578" fmla="*/ 5027 h 10000"/>
                <a:gd name="connsiteX579" fmla="*/ 471 w 10000"/>
                <a:gd name="connsiteY579" fmla="*/ 4970 h 10000"/>
                <a:gd name="connsiteX580" fmla="*/ 369 w 10000"/>
                <a:gd name="connsiteY580" fmla="*/ 4942 h 10000"/>
                <a:gd name="connsiteX581" fmla="*/ 287 w 10000"/>
                <a:gd name="connsiteY581" fmla="*/ 4885 h 10000"/>
                <a:gd name="connsiteX582" fmla="*/ 349 w 10000"/>
                <a:gd name="connsiteY582" fmla="*/ 4829 h 10000"/>
                <a:gd name="connsiteX583" fmla="*/ 349 w 10000"/>
                <a:gd name="connsiteY583" fmla="*/ 4745 h 10000"/>
                <a:gd name="connsiteX584" fmla="*/ 349 w 10000"/>
                <a:gd name="connsiteY584" fmla="*/ 4688 h 10000"/>
                <a:gd name="connsiteX585" fmla="*/ 308 w 10000"/>
                <a:gd name="connsiteY585" fmla="*/ 4631 h 10000"/>
                <a:gd name="connsiteX586" fmla="*/ 287 w 10000"/>
                <a:gd name="connsiteY586" fmla="*/ 4575 h 10000"/>
                <a:gd name="connsiteX587" fmla="*/ 287 w 10000"/>
                <a:gd name="connsiteY587" fmla="*/ 4490 h 10000"/>
                <a:gd name="connsiteX588" fmla="*/ 184 w 10000"/>
                <a:gd name="connsiteY588" fmla="*/ 4406 h 10000"/>
                <a:gd name="connsiteX589" fmla="*/ 82 w 10000"/>
                <a:gd name="connsiteY589" fmla="*/ 4434 h 10000"/>
                <a:gd name="connsiteX590" fmla="*/ 61 w 10000"/>
                <a:gd name="connsiteY590" fmla="*/ 4320 h 10000"/>
                <a:gd name="connsiteX591" fmla="*/ 20 w 10000"/>
                <a:gd name="connsiteY591" fmla="*/ 4264 h 10000"/>
                <a:gd name="connsiteX592" fmla="*/ 0 w 10000"/>
                <a:gd name="connsiteY592" fmla="*/ 4179 h 10000"/>
                <a:gd name="connsiteX593" fmla="*/ 0 w 10000"/>
                <a:gd name="connsiteY593"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98 w 10000"/>
                <a:gd name="connsiteY355" fmla="*/ 8644 h 10000"/>
                <a:gd name="connsiteX356" fmla="*/ 9036 w 10000"/>
                <a:gd name="connsiteY356" fmla="*/ 8672 h 10000"/>
                <a:gd name="connsiteX357" fmla="*/ 9016 w 10000"/>
                <a:gd name="connsiteY357" fmla="*/ 8728 h 10000"/>
                <a:gd name="connsiteX358" fmla="*/ 8975 w 10000"/>
                <a:gd name="connsiteY358" fmla="*/ 8700 h 10000"/>
                <a:gd name="connsiteX359" fmla="*/ 9016 w 10000"/>
                <a:gd name="connsiteY359" fmla="*/ 8728 h 10000"/>
                <a:gd name="connsiteX360" fmla="*/ 9036 w 10000"/>
                <a:gd name="connsiteY360" fmla="*/ 8757 h 10000"/>
                <a:gd name="connsiteX361" fmla="*/ 9016 w 10000"/>
                <a:gd name="connsiteY361" fmla="*/ 8785 h 10000"/>
                <a:gd name="connsiteX362" fmla="*/ 8996 w 10000"/>
                <a:gd name="connsiteY362" fmla="*/ 8869 h 10000"/>
                <a:gd name="connsiteX363" fmla="*/ 8975 w 10000"/>
                <a:gd name="connsiteY363" fmla="*/ 8841 h 10000"/>
                <a:gd name="connsiteX364" fmla="*/ 8975 w 10000"/>
                <a:gd name="connsiteY364" fmla="*/ 8927 h 10000"/>
                <a:gd name="connsiteX365" fmla="*/ 8914 w 10000"/>
                <a:gd name="connsiteY365" fmla="*/ 8927 h 10000"/>
                <a:gd name="connsiteX366" fmla="*/ 8873 w 10000"/>
                <a:gd name="connsiteY366" fmla="*/ 8983 h 10000"/>
                <a:gd name="connsiteX367" fmla="*/ 8832 w 10000"/>
                <a:gd name="connsiteY367" fmla="*/ 8983 h 10000"/>
                <a:gd name="connsiteX368" fmla="*/ 8791 w 10000"/>
                <a:gd name="connsiteY368" fmla="*/ 9039 h 10000"/>
                <a:gd name="connsiteX369" fmla="*/ 8832 w 10000"/>
                <a:gd name="connsiteY369" fmla="*/ 9096 h 10000"/>
                <a:gd name="connsiteX370" fmla="*/ 8791 w 10000"/>
                <a:gd name="connsiteY370" fmla="*/ 9096 h 10000"/>
                <a:gd name="connsiteX371" fmla="*/ 8771 w 10000"/>
                <a:gd name="connsiteY371" fmla="*/ 9180 h 10000"/>
                <a:gd name="connsiteX372" fmla="*/ 8708 w 10000"/>
                <a:gd name="connsiteY372" fmla="*/ 9180 h 10000"/>
                <a:gd name="connsiteX373" fmla="*/ 8647 w 10000"/>
                <a:gd name="connsiteY373" fmla="*/ 9180 h 10000"/>
                <a:gd name="connsiteX374" fmla="*/ 8586 w 10000"/>
                <a:gd name="connsiteY374" fmla="*/ 9180 h 10000"/>
                <a:gd name="connsiteX375" fmla="*/ 8626 w 10000"/>
                <a:gd name="connsiteY375" fmla="*/ 9266 h 10000"/>
                <a:gd name="connsiteX376" fmla="*/ 8586 w 10000"/>
                <a:gd name="connsiteY376" fmla="*/ 9237 h 10000"/>
                <a:gd name="connsiteX377" fmla="*/ 8565 w 10000"/>
                <a:gd name="connsiteY377" fmla="*/ 9209 h 10000"/>
                <a:gd name="connsiteX378" fmla="*/ 8483 w 10000"/>
                <a:gd name="connsiteY378" fmla="*/ 9237 h 10000"/>
                <a:gd name="connsiteX379" fmla="*/ 8483 w 10000"/>
                <a:gd name="connsiteY379" fmla="*/ 9294 h 10000"/>
                <a:gd name="connsiteX380" fmla="*/ 8483 w 10000"/>
                <a:gd name="connsiteY380" fmla="*/ 9209 h 10000"/>
                <a:gd name="connsiteX381" fmla="*/ 8422 w 10000"/>
                <a:gd name="connsiteY381" fmla="*/ 9266 h 10000"/>
                <a:gd name="connsiteX382" fmla="*/ 8442 w 10000"/>
                <a:gd name="connsiteY382" fmla="*/ 9322 h 10000"/>
                <a:gd name="connsiteX383" fmla="*/ 8422 w 10000"/>
                <a:gd name="connsiteY383" fmla="*/ 9322 h 10000"/>
                <a:gd name="connsiteX384" fmla="*/ 8299 w 10000"/>
                <a:gd name="connsiteY384" fmla="*/ 9322 h 10000"/>
                <a:gd name="connsiteX385" fmla="*/ 8237 w 10000"/>
                <a:gd name="connsiteY385" fmla="*/ 9152 h 10000"/>
                <a:gd name="connsiteX386" fmla="*/ 8216 w 10000"/>
                <a:gd name="connsiteY386" fmla="*/ 9152 h 10000"/>
                <a:gd name="connsiteX387" fmla="*/ 8279 w 10000"/>
                <a:gd name="connsiteY387" fmla="*/ 9124 h 10000"/>
                <a:gd name="connsiteX388" fmla="*/ 8196 w 10000"/>
                <a:gd name="connsiteY388" fmla="*/ 9124 h 10000"/>
                <a:gd name="connsiteX389" fmla="*/ 8176 w 10000"/>
                <a:gd name="connsiteY389" fmla="*/ 9180 h 10000"/>
                <a:gd name="connsiteX390" fmla="*/ 8216 w 10000"/>
                <a:gd name="connsiteY390" fmla="*/ 9237 h 10000"/>
                <a:gd name="connsiteX391" fmla="*/ 8196 w 10000"/>
                <a:gd name="connsiteY391" fmla="*/ 9237 h 10000"/>
                <a:gd name="connsiteX392" fmla="*/ 8258 w 10000"/>
                <a:gd name="connsiteY392" fmla="*/ 9406 h 10000"/>
                <a:gd name="connsiteX393" fmla="*/ 8176 w 10000"/>
                <a:gd name="connsiteY393" fmla="*/ 9294 h 10000"/>
                <a:gd name="connsiteX394" fmla="*/ 8216 w 10000"/>
                <a:gd name="connsiteY394" fmla="*/ 9406 h 10000"/>
                <a:gd name="connsiteX395" fmla="*/ 8196 w 10000"/>
                <a:gd name="connsiteY395" fmla="*/ 9435 h 10000"/>
                <a:gd name="connsiteX396" fmla="*/ 8176 w 10000"/>
                <a:gd name="connsiteY396" fmla="*/ 9406 h 10000"/>
                <a:gd name="connsiteX397" fmla="*/ 8155 w 10000"/>
                <a:gd name="connsiteY397" fmla="*/ 9491 h 10000"/>
                <a:gd name="connsiteX398" fmla="*/ 8094 w 10000"/>
                <a:gd name="connsiteY398" fmla="*/ 9520 h 10000"/>
                <a:gd name="connsiteX399" fmla="*/ 8073 w 10000"/>
                <a:gd name="connsiteY399" fmla="*/ 9463 h 10000"/>
                <a:gd name="connsiteX400" fmla="*/ 8032 w 10000"/>
                <a:gd name="connsiteY400" fmla="*/ 9435 h 10000"/>
                <a:gd name="connsiteX401" fmla="*/ 8053 w 10000"/>
                <a:gd name="connsiteY401" fmla="*/ 9548 h 10000"/>
                <a:gd name="connsiteX402" fmla="*/ 7951 w 10000"/>
                <a:gd name="connsiteY402" fmla="*/ 9491 h 10000"/>
                <a:gd name="connsiteX403" fmla="*/ 7930 w 10000"/>
                <a:gd name="connsiteY403" fmla="*/ 9520 h 10000"/>
                <a:gd name="connsiteX404" fmla="*/ 7869 w 10000"/>
                <a:gd name="connsiteY404" fmla="*/ 9576 h 10000"/>
                <a:gd name="connsiteX405" fmla="*/ 7848 w 10000"/>
                <a:gd name="connsiteY405" fmla="*/ 9633 h 10000"/>
                <a:gd name="connsiteX406" fmla="*/ 7807 w 10000"/>
                <a:gd name="connsiteY406" fmla="*/ 9633 h 10000"/>
                <a:gd name="connsiteX407" fmla="*/ 7745 w 10000"/>
                <a:gd name="connsiteY407" fmla="*/ 9661 h 10000"/>
                <a:gd name="connsiteX408" fmla="*/ 7745 w 10000"/>
                <a:gd name="connsiteY408" fmla="*/ 9633 h 10000"/>
                <a:gd name="connsiteX409" fmla="*/ 7745 w 10000"/>
                <a:gd name="connsiteY409" fmla="*/ 9689 h 10000"/>
                <a:gd name="connsiteX410" fmla="*/ 7684 w 10000"/>
                <a:gd name="connsiteY410" fmla="*/ 9661 h 10000"/>
                <a:gd name="connsiteX411" fmla="*/ 7684 w 10000"/>
                <a:gd name="connsiteY411" fmla="*/ 9717 h 10000"/>
                <a:gd name="connsiteX412" fmla="*/ 7663 w 10000"/>
                <a:gd name="connsiteY412" fmla="*/ 9802 h 10000"/>
                <a:gd name="connsiteX413" fmla="*/ 7704 w 10000"/>
                <a:gd name="connsiteY413" fmla="*/ 9830 h 10000"/>
                <a:gd name="connsiteX414" fmla="*/ 7704 w 10000"/>
                <a:gd name="connsiteY414" fmla="*/ 9830 h 10000"/>
                <a:gd name="connsiteX415" fmla="*/ 7745 w 10000"/>
                <a:gd name="connsiteY415" fmla="*/ 9944 h 10000"/>
                <a:gd name="connsiteX416" fmla="*/ 7643 w 10000"/>
                <a:gd name="connsiteY416" fmla="*/ 10000 h 10000"/>
                <a:gd name="connsiteX417" fmla="*/ 7643 w 10000"/>
                <a:gd name="connsiteY417" fmla="*/ 9944 h 10000"/>
                <a:gd name="connsiteX418" fmla="*/ 7602 w 10000"/>
                <a:gd name="connsiteY418" fmla="*/ 9859 h 10000"/>
                <a:gd name="connsiteX419" fmla="*/ 7581 w 10000"/>
                <a:gd name="connsiteY419" fmla="*/ 9802 h 10000"/>
                <a:gd name="connsiteX420" fmla="*/ 7561 w 10000"/>
                <a:gd name="connsiteY420" fmla="*/ 9717 h 10000"/>
                <a:gd name="connsiteX421" fmla="*/ 7581 w 10000"/>
                <a:gd name="connsiteY421" fmla="*/ 9661 h 10000"/>
                <a:gd name="connsiteX422" fmla="*/ 7561 w 10000"/>
                <a:gd name="connsiteY422" fmla="*/ 9576 h 10000"/>
                <a:gd name="connsiteX423" fmla="*/ 7561 w 10000"/>
                <a:gd name="connsiteY423" fmla="*/ 9605 h 10000"/>
                <a:gd name="connsiteX424" fmla="*/ 7520 w 10000"/>
                <a:gd name="connsiteY424" fmla="*/ 9548 h 10000"/>
                <a:gd name="connsiteX425" fmla="*/ 7520 w 10000"/>
                <a:gd name="connsiteY425" fmla="*/ 9605 h 10000"/>
                <a:gd name="connsiteX426" fmla="*/ 7459 w 10000"/>
                <a:gd name="connsiteY426" fmla="*/ 9605 h 10000"/>
                <a:gd name="connsiteX427" fmla="*/ 7418 w 10000"/>
                <a:gd name="connsiteY427" fmla="*/ 9576 h 10000"/>
                <a:gd name="connsiteX428" fmla="*/ 7397 w 10000"/>
                <a:gd name="connsiteY428" fmla="*/ 9520 h 10000"/>
                <a:gd name="connsiteX429" fmla="*/ 7377 w 10000"/>
                <a:gd name="connsiteY429" fmla="*/ 9520 h 10000"/>
                <a:gd name="connsiteX430" fmla="*/ 7377 w 10000"/>
                <a:gd name="connsiteY430" fmla="*/ 9576 h 10000"/>
                <a:gd name="connsiteX431" fmla="*/ 7336 w 10000"/>
                <a:gd name="connsiteY431" fmla="*/ 9520 h 10000"/>
                <a:gd name="connsiteX432" fmla="*/ 7316 w 10000"/>
                <a:gd name="connsiteY432" fmla="*/ 9463 h 10000"/>
                <a:gd name="connsiteX433" fmla="*/ 7295 w 10000"/>
                <a:gd name="connsiteY433" fmla="*/ 9491 h 10000"/>
                <a:gd name="connsiteX434" fmla="*/ 7316 w 10000"/>
                <a:gd name="connsiteY434" fmla="*/ 9576 h 10000"/>
                <a:gd name="connsiteX435" fmla="*/ 7275 w 10000"/>
                <a:gd name="connsiteY435" fmla="*/ 9548 h 10000"/>
                <a:gd name="connsiteX436" fmla="*/ 7275 w 10000"/>
                <a:gd name="connsiteY436" fmla="*/ 9605 h 10000"/>
                <a:gd name="connsiteX437" fmla="*/ 7192 w 10000"/>
                <a:gd name="connsiteY437" fmla="*/ 9576 h 10000"/>
                <a:gd name="connsiteX438" fmla="*/ 7131 w 10000"/>
                <a:gd name="connsiteY438" fmla="*/ 9576 h 10000"/>
                <a:gd name="connsiteX439" fmla="*/ 7110 w 10000"/>
                <a:gd name="connsiteY439" fmla="*/ 9576 h 10000"/>
                <a:gd name="connsiteX440" fmla="*/ 7049 w 10000"/>
                <a:gd name="connsiteY440" fmla="*/ 9520 h 10000"/>
                <a:gd name="connsiteX441" fmla="*/ 7028 w 10000"/>
                <a:gd name="connsiteY441" fmla="*/ 9491 h 10000"/>
                <a:gd name="connsiteX442" fmla="*/ 6967 w 10000"/>
                <a:gd name="connsiteY442" fmla="*/ 9463 h 10000"/>
                <a:gd name="connsiteX443" fmla="*/ 6926 w 10000"/>
                <a:gd name="connsiteY443" fmla="*/ 9294 h 10000"/>
                <a:gd name="connsiteX444" fmla="*/ 6885 w 10000"/>
                <a:gd name="connsiteY444" fmla="*/ 9180 h 10000"/>
                <a:gd name="connsiteX445" fmla="*/ 6824 w 10000"/>
                <a:gd name="connsiteY445" fmla="*/ 9180 h 10000"/>
                <a:gd name="connsiteX446" fmla="*/ 6762 w 10000"/>
                <a:gd name="connsiteY446" fmla="*/ 9180 h 10000"/>
                <a:gd name="connsiteX447" fmla="*/ 6659 w 10000"/>
                <a:gd name="connsiteY447" fmla="*/ 9039 h 10000"/>
                <a:gd name="connsiteX448" fmla="*/ 6577 w 10000"/>
                <a:gd name="connsiteY448" fmla="*/ 9124 h 10000"/>
                <a:gd name="connsiteX449" fmla="*/ 6577 w 10000"/>
                <a:gd name="connsiteY449" fmla="*/ 9180 h 10000"/>
                <a:gd name="connsiteX450" fmla="*/ 6475 w 10000"/>
                <a:gd name="connsiteY450" fmla="*/ 9209 h 10000"/>
                <a:gd name="connsiteX451" fmla="*/ 6414 w 10000"/>
                <a:gd name="connsiteY451" fmla="*/ 9294 h 10000"/>
                <a:gd name="connsiteX452" fmla="*/ 6373 w 10000"/>
                <a:gd name="connsiteY452" fmla="*/ 9237 h 10000"/>
                <a:gd name="connsiteX453" fmla="*/ 6332 w 10000"/>
                <a:gd name="connsiteY453" fmla="*/ 9294 h 10000"/>
                <a:gd name="connsiteX454" fmla="*/ 6271 w 10000"/>
                <a:gd name="connsiteY454" fmla="*/ 9294 h 10000"/>
                <a:gd name="connsiteX455" fmla="*/ 6188 w 10000"/>
                <a:gd name="connsiteY455" fmla="*/ 9266 h 10000"/>
                <a:gd name="connsiteX456" fmla="*/ 6106 w 10000"/>
                <a:gd name="connsiteY456" fmla="*/ 9322 h 10000"/>
                <a:gd name="connsiteX457" fmla="*/ 6065 w 10000"/>
                <a:gd name="connsiteY457" fmla="*/ 9322 h 10000"/>
                <a:gd name="connsiteX458" fmla="*/ 6024 w 10000"/>
                <a:gd name="connsiteY458" fmla="*/ 9322 h 10000"/>
                <a:gd name="connsiteX459" fmla="*/ 6004 w 10000"/>
                <a:gd name="connsiteY459" fmla="*/ 9322 h 10000"/>
                <a:gd name="connsiteX460" fmla="*/ 6004 w 10000"/>
                <a:gd name="connsiteY460" fmla="*/ 9463 h 10000"/>
                <a:gd name="connsiteX461" fmla="*/ 6045 w 10000"/>
                <a:gd name="connsiteY461" fmla="*/ 9548 h 10000"/>
                <a:gd name="connsiteX462" fmla="*/ 6045 w 10000"/>
                <a:gd name="connsiteY462" fmla="*/ 9576 h 10000"/>
                <a:gd name="connsiteX463" fmla="*/ 6045 w 10000"/>
                <a:gd name="connsiteY463" fmla="*/ 9633 h 10000"/>
                <a:gd name="connsiteX464" fmla="*/ 6065 w 10000"/>
                <a:gd name="connsiteY464" fmla="*/ 9717 h 10000"/>
                <a:gd name="connsiteX465" fmla="*/ 6004 w 10000"/>
                <a:gd name="connsiteY465" fmla="*/ 9689 h 10000"/>
                <a:gd name="connsiteX466" fmla="*/ 5942 w 10000"/>
                <a:gd name="connsiteY466" fmla="*/ 9661 h 10000"/>
                <a:gd name="connsiteX467" fmla="*/ 5902 w 10000"/>
                <a:gd name="connsiteY467" fmla="*/ 9520 h 10000"/>
                <a:gd name="connsiteX468" fmla="*/ 5779 w 10000"/>
                <a:gd name="connsiteY468" fmla="*/ 9605 h 10000"/>
                <a:gd name="connsiteX469" fmla="*/ 5737 w 10000"/>
                <a:gd name="connsiteY469" fmla="*/ 9633 h 10000"/>
                <a:gd name="connsiteX470" fmla="*/ 5737 w 10000"/>
                <a:gd name="connsiteY470" fmla="*/ 9548 h 10000"/>
                <a:gd name="connsiteX471" fmla="*/ 5676 w 10000"/>
                <a:gd name="connsiteY471" fmla="*/ 9435 h 10000"/>
                <a:gd name="connsiteX472" fmla="*/ 5553 w 10000"/>
                <a:gd name="connsiteY472" fmla="*/ 9435 h 10000"/>
                <a:gd name="connsiteX473" fmla="*/ 5553 w 10000"/>
                <a:gd name="connsiteY473" fmla="*/ 9322 h 10000"/>
                <a:gd name="connsiteX474" fmla="*/ 5573 w 10000"/>
                <a:gd name="connsiteY474" fmla="*/ 9180 h 10000"/>
                <a:gd name="connsiteX475" fmla="*/ 5492 w 10000"/>
                <a:gd name="connsiteY475" fmla="*/ 9124 h 10000"/>
                <a:gd name="connsiteX476" fmla="*/ 5430 w 10000"/>
                <a:gd name="connsiteY476" fmla="*/ 9039 h 10000"/>
                <a:gd name="connsiteX477" fmla="*/ 5410 w 10000"/>
                <a:gd name="connsiteY477" fmla="*/ 8983 h 10000"/>
                <a:gd name="connsiteX478" fmla="*/ 5389 w 10000"/>
                <a:gd name="connsiteY478" fmla="*/ 8898 h 10000"/>
                <a:gd name="connsiteX479" fmla="*/ 5410 w 10000"/>
                <a:gd name="connsiteY479" fmla="*/ 8813 h 10000"/>
                <a:gd name="connsiteX480" fmla="*/ 5267 w 10000"/>
                <a:gd name="connsiteY480" fmla="*/ 8841 h 10000"/>
                <a:gd name="connsiteX481" fmla="*/ 5184 w 10000"/>
                <a:gd name="connsiteY481" fmla="*/ 8898 h 10000"/>
                <a:gd name="connsiteX482" fmla="*/ 5184 w 10000"/>
                <a:gd name="connsiteY482" fmla="*/ 8813 h 10000"/>
                <a:gd name="connsiteX483" fmla="*/ 5163 w 10000"/>
                <a:gd name="connsiteY483" fmla="*/ 8728 h 10000"/>
                <a:gd name="connsiteX484" fmla="*/ 5143 w 10000"/>
                <a:gd name="connsiteY484" fmla="*/ 8672 h 10000"/>
                <a:gd name="connsiteX485" fmla="*/ 9022 w 10000"/>
                <a:gd name="connsiteY485" fmla="*/ 8750 h 10000"/>
                <a:gd name="connsiteX486" fmla="*/ 8962 w 10000"/>
                <a:gd name="connsiteY486" fmla="*/ 8555 h 10000"/>
                <a:gd name="connsiteX487" fmla="*/ 8926 w 10000"/>
                <a:gd name="connsiteY487" fmla="*/ 8847 h 10000"/>
                <a:gd name="connsiteX488" fmla="*/ 5287 w 10000"/>
                <a:gd name="connsiteY488" fmla="*/ 8305 h 10000"/>
                <a:gd name="connsiteX489" fmla="*/ 5308 w 10000"/>
                <a:gd name="connsiteY489" fmla="*/ 8305 h 10000"/>
                <a:gd name="connsiteX490" fmla="*/ 5287 w 10000"/>
                <a:gd name="connsiteY490" fmla="*/ 8219 h 10000"/>
                <a:gd name="connsiteX491" fmla="*/ 5287 w 10000"/>
                <a:gd name="connsiteY491" fmla="*/ 8107 h 10000"/>
                <a:gd name="connsiteX492" fmla="*/ 5267 w 10000"/>
                <a:gd name="connsiteY492" fmla="*/ 7938 h 10000"/>
                <a:gd name="connsiteX493" fmla="*/ 5245 w 10000"/>
                <a:gd name="connsiteY493" fmla="*/ 7824 h 10000"/>
                <a:gd name="connsiteX494" fmla="*/ 5184 w 10000"/>
                <a:gd name="connsiteY494" fmla="*/ 7739 h 10000"/>
                <a:gd name="connsiteX495" fmla="*/ 5163 w 10000"/>
                <a:gd name="connsiteY495" fmla="*/ 7768 h 10000"/>
                <a:gd name="connsiteX496" fmla="*/ 5122 w 10000"/>
                <a:gd name="connsiteY496" fmla="*/ 7655 h 10000"/>
                <a:gd name="connsiteX497" fmla="*/ 5102 w 10000"/>
                <a:gd name="connsiteY497" fmla="*/ 7569 h 10000"/>
                <a:gd name="connsiteX498" fmla="*/ 4979 w 10000"/>
                <a:gd name="connsiteY498" fmla="*/ 7485 h 10000"/>
                <a:gd name="connsiteX499" fmla="*/ 4959 w 10000"/>
                <a:gd name="connsiteY499" fmla="*/ 7569 h 10000"/>
                <a:gd name="connsiteX500" fmla="*/ 4959 w 10000"/>
                <a:gd name="connsiteY500" fmla="*/ 7599 h 10000"/>
                <a:gd name="connsiteX501" fmla="*/ 4938 w 10000"/>
                <a:gd name="connsiteY501" fmla="*/ 7541 h 10000"/>
                <a:gd name="connsiteX502" fmla="*/ 4877 w 10000"/>
                <a:gd name="connsiteY502" fmla="*/ 7541 h 10000"/>
                <a:gd name="connsiteX503" fmla="*/ 4816 w 10000"/>
                <a:gd name="connsiteY503" fmla="*/ 7513 h 10000"/>
                <a:gd name="connsiteX504" fmla="*/ 4754 w 10000"/>
                <a:gd name="connsiteY504" fmla="*/ 7513 h 10000"/>
                <a:gd name="connsiteX505" fmla="*/ 4754 w 10000"/>
                <a:gd name="connsiteY505" fmla="*/ 7485 h 10000"/>
                <a:gd name="connsiteX506" fmla="*/ 4795 w 10000"/>
                <a:gd name="connsiteY506" fmla="*/ 7400 h 10000"/>
                <a:gd name="connsiteX507" fmla="*/ 4754 w 10000"/>
                <a:gd name="connsiteY507" fmla="*/ 7316 h 10000"/>
                <a:gd name="connsiteX508" fmla="*/ 4712 w 10000"/>
                <a:gd name="connsiteY508" fmla="*/ 7344 h 10000"/>
                <a:gd name="connsiteX509" fmla="*/ 4733 w 10000"/>
                <a:gd name="connsiteY509" fmla="*/ 7288 h 10000"/>
                <a:gd name="connsiteX510" fmla="*/ 4672 w 10000"/>
                <a:gd name="connsiteY510" fmla="*/ 7202 h 10000"/>
                <a:gd name="connsiteX511" fmla="*/ 4590 w 10000"/>
                <a:gd name="connsiteY511" fmla="*/ 7260 h 10000"/>
                <a:gd name="connsiteX512" fmla="*/ 4549 w 10000"/>
                <a:gd name="connsiteY512" fmla="*/ 7316 h 10000"/>
                <a:gd name="connsiteX513" fmla="*/ 4508 w 10000"/>
                <a:gd name="connsiteY513" fmla="*/ 7316 h 10000"/>
                <a:gd name="connsiteX514" fmla="*/ 4467 w 10000"/>
                <a:gd name="connsiteY514" fmla="*/ 7288 h 10000"/>
                <a:gd name="connsiteX515" fmla="*/ 4406 w 10000"/>
                <a:gd name="connsiteY515" fmla="*/ 7260 h 10000"/>
                <a:gd name="connsiteX516" fmla="*/ 4365 w 10000"/>
                <a:gd name="connsiteY516" fmla="*/ 7288 h 10000"/>
                <a:gd name="connsiteX517" fmla="*/ 4283 w 10000"/>
                <a:gd name="connsiteY517" fmla="*/ 7372 h 10000"/>
                <a:gd name="connsiteX518" fmla="*/ 4200 w 10000"/>
                <a:gd name="connsiteY518" fmla="*/ 7429 h 10000"/>
                <a:gd name="connsiteX519" fmla="*/ 4159 w 10000"/>
                <a:gd name="connsiteY519" fmla="*/ 7513 h 10000"/>
                <a:gd name="connsiteX520" fmla="*/ 4098 w 10000"/>
                <a:gd name="connsiteY520" fmla="*/ 7599 h 10000"/>
                <a:gd name="connsiteX521" fmla="*/ 4037 w 10000"/>
                <a:gd name="connsiteY521" fmla="*/ 7711 h 10000"/>
                <a:gd name="connsiteX522" fmla="*/ 3934 w 10000"/>
                <a:gd name="connsiteY522" fmla="*/ 7711 h 10000"/>
                <a:gd name="connsiteX523" fmla="*/ 3914 w 10000"/>
                <a:gd name="connsiteY523" fmla="*/ 7711 h 10000"/>
                <a:gd name="connsiteX524" fmla="*/ 3893 w 10000"/>
                <a:gd name="connsiteY524" fmla="*/ 7683 h 10000"/>
                <a:gd name="connsiteX525" fmla="*/ 3832 w 10000"/>
                <a:gd name="connsiteY525" fmla="*/ 7627 h 10000"/>
                <a:gd name="connsiteX526" fmla="*/ 3771 w 10000"/>
                <a:gd name="connsiteY526" fmla="*/ 7627 h 10000"/>
                <a:gd name="connsiteX527" fmla="*/ 3668 w 10000"/>
                <a:gd name="connsiteY527" fmla="*/ 7627 h 10000"/>
                <a:gd name="connsiteX528" fmla="*/ 3627 w 10000"/>
                <a:gd name="connsiteY528" fmla="*/ 7569 h 10000"/>
                <a:gd name="connsiteX529" fmla="*/ 3524 w 10000"/>
                <a:gd name="connsiteY529" fmla="*/ 7599 h 10000"/>
                <a:gd name="connsiteX530" fmla="*/ 3463 w 10000"/>
                <a:gd name="connsiteY530" fmla="*/ 7739 h 10000"/>
                <a:gd name="connsiteX531" fmla="*/ 3402 w 10000"/>
                <a:gd name="connsiteY531" fmla="*/ 7852 h 10000"/>
                <a:gd name="connsiteX532" fmla="*/ 3381 w 10000"/>
                <a:gd name="connsiteY532" fmla="*/ 7683 h 10000"/>
                <a:gd name="connsiteX533" fmla="*/ 3237 w 10000"/>
                <a:gd name="connsiteY533" fmla="*/ 7655 h 10000"/>
                <a:gd name="connsiteX534" fmla="*/ 3237 w 10000"/>
                <a:gd name="connsiteY534" fmla="*/ 7683 h 10000"/>
                <a:gd name="connsiteX535" fmla="*/ 3094 w 10000"/>
                <a:gd name="connsiteY535" fmla="*/ 7683 h 10000"/>
                <a:gd name="connsiteX536" fmla="*/ 2992 w 10000"/>
                <a:gd name="connsiteY536" fmla="*/ 7627 h 10000"/>
                <a:gd name="connsiteX537" fmla="*/ 2951 w 10000"/>
                <a:gd name="connsiteY537" fmla="*/ 7627 h 10000"/>
                <a:gd name="connsiteX538" fmla="*/ 2930 w 10000"/>
                <a:gd name="connsiteY538" fmla="*/ 7655 h 10000"/>
                <a:gd name="connsiteX539" fmla="*/ 2869 w 10000"/>
                <a:gd name="connsiteY539" fmla="*/ 7599 h 10000"/>
                <a:gd name="connsiteX540" fmla="*/ 2849 w 10000"/>
                <a:gd name="connsiteY540" fmla="*/ 7655 h 10000"/>
                <a:gd name="connsiteX541" fmla="*/ 2767 w 10000"/>
                <a:gd name="connsiteY541" fmla="*/ 7541 h 10000"/>
                <a:gd name="connsiteX542" fmla="*/ 2643 w 10000"/>
                <a:gd name="connsiteY542" fmla="*/ 7513 h 10000"/>
                <a:gd name="connsiteX543" fmla="*/ 2643 w 10000"/>
                <a:gd name="connsiteY543" fmla="*/ 7457 h 10000"/>
                <a:gd name="connsiteX544" fmla="*/ 2582 w 10000"/>
                <a:gd name="connsiteY544" fmla="*/ 7457 h 10000"/>
                <a:gd name="connsiteX545" fmla="*/ 2459 w 10000"/>
                <a:gd name="connsiteY545" fmla="*/ 7344 h 10000"/>
                <a:gd name="connsiteX546" fmla="*/ 2357 w 10000"/>
                <a:gd name="connsiteY546" fmla="*/ 7288 h 10000"/>
                <a:gd name="connsiteX547" fmla="*/ 2275 w 10000"/>
                <a:gd name="connsiteY547" fmla="*/ 7174 h 10000"/>
                <a:gd name="connsiteX548" fmla="*/ 2151 w 10000"/>
                <a:gd name="connsiteY548" fmla="*/ 7118 h 10000"/>
                <a:gd name="connsiteX549" fmla="*/ 2008 w 10000"/>
                <a:gd name="connsiteY549" fmla="*/ 6949 h 10000"/>
                <a:gd name="connsiteX550" fmla="*/ 1926 w 10000"/>
                <a:gd name="connsiteY550" fmla="*/ 6920 h 10000"/>
                <a:gd name="connsiteX551" fmla="*/ 1885 w 10000"/>
                <a:gd name="connsiteY551" fmla="*/ 6920 h 10000"/>
                <a:gd name="connsiteX552" fmla="*/ 1824 w 10000"/>
                <a:gd name="connsiteY552" fmla="*/ 6977 h 10000"/>
                <a:gd name="connsiteX553" fmla="*/ 1680 w 10000"/>
                <a:gd name="connsiteY553" fmla="*/ 6891 h 10000"/>
                <a:gd name="connsiteX554" fmla="*/ 1639 w 10000"/>
                <a:gd name="connsiteY554" fmla="*/ 6863 h 10000"/>
                <a:gd name="connsiteX555" fmla="*/ 1639 w 10000"/>
                <a:gd name="connsiteY555" fmla="*/ 6807 h 10000"/>
                <a:gd name="connsiteX556" fmla="*/ 1598 w 10000"/>
                <a:gd name="connsiteY556" fmla="*/ 6779 h 10000"/>
                <a:gd name="connsiteX557" fmla="*/ 1516 w 10000"/>
                <a:gd name="connsiteY557" fmla="*/ 6751 h 10000"/>
                <a:gd name="connsiteX558" fmla="*/ 1414 w 10000"/>
                <a:gd name="connsiteY558" fmla="*/ 6609 h 10000"/>
                <a:gd name="connsiteX559" fmla="*/ 1353 w 10000"/>
                <a:gd name="connsiteY559" fmla="*/ 6609 h 10000"/>
                <a:gd name="connsiteX560" fmla="*/ 1332 w 10000"/>
                <a:gd name="connsiteY560" fmla="*/ 6524 h 10000"/>
                <a:gd name="connsiteX561" fmla="*/ 1312 w 10000"/>
                <a:gd name="connsiteY561" fmla="*/ 6440 h 10000"/>
                <a:gd name="connsiteX562" fmla="*/ 1271 w 10000"/>
                <a:gd name="connsiteY562" fmla="*/ 6383 h 10000"/>
                <a:gd name="connsiteX563" fmla="*/ 1229 w 10000"/>
                <a:gd name="connsiteY563" fmla="*/ 6270 h 10000"/>
                <a:gd name="connsiteX564" fmla="*/ 1312 w 10000"/>
                <a:gd name="connsiteY564" fmla="*/ 6299 h 10000"/>
                <a:gd name="connsiteX565" fmla="*/ 1353 w 10000"/>
                <a:gd name="connsiteY565" fmla="*/ 6299 h 10000"/>
                <a:gd name="connsiteX566" fmla="*/ 1414 w 10000"/>
                <a:gd name="connsiteY566" fmla="*/ 6242 h 10000"/>
                <a:gd name="connsiteX567" fmla="*/ 1394 w 10000"/>
                <a:gd name="connsiteY567" fmla="*/ 6157 h 10000"/>
                <a:gd name="connsiteX568" fmla="*/ 1373 w 10000"/>
                <a:gd name="connsiteY568" fmla="*/ 6073 h 10000"/>
                <a:gd name="connsiteX569" fmla="*/ 1271 w 10000"/>
                <a:gd name="connsiteY569" fmla="*/ 5988 h 10000"/>
                <a:gd name="connsiteX570" fmla="*/ 1229 w 10000"/>
                <a:gd name="connsiteY570" fmla="*/ 5790 h 10000"/>
                <a:gd name="connsiteX571" fmla="*/ 1229 w 10000"/>
                <a:gd name="connsiteY571" fmla="*/ 5733 h 10000"/>
                <a:gd name="connsiteX572" fmla="*/ 1106 w 10000"/>
                <a:gd name="connsiteY572" fmla="*/ 5620 h 10000"/>
                <a:gd name="connsiteX573" fmla="*/ 963 w 10000"/>
                <a:gd name="connsiteY573" fmla="*/ 5366 h 10000"/>
                <a:gd name="connsiteX574" fmla="*/ 717 w 10000"/>
                <a:gd name="connsiteY574" fmla="*/ 5253 h 10000"/>
                <a:gd name="connsiteX575" fmla="*/ 655 w 10000"/>
                <a:gd name="connsiteY575" fmla="*/ 5281 h 10000"/>
                <a:gd name="connsiteX576" fmla="*/ 594 w 10000"/>
                <a:gd name="connsiteY576" fmla="*/ 5196 h 10000"/>
                <a:gd name="connsiteX577" fmla="*/ 594 w 10000"/>
                <a:gd name="connsiteY577" fmla="*/ 5112 h 10000"/>
                <a:gd name="connsiteX578" fmla="*/ 553 w 10000"/>
                <a:gd name="connsiteY578" fmla="*/ 5027 h 10000"/>
                <a:gd name="connsiteX579" fmla="*/ 471 w 10000"/>
                <a:gd name="connsiteY579" fmla="*/ 4970 h 10000"/>
                <a:gd name="connsiteX580" fmla="*/ 369 w 10000"/>
                <a:gd name="connsiteY580" fmla="*/ 4942 h 10000"/>
                <a:gd name="connsiteX581" fmla="*/ 287 w 10000"/>
                <a:gd name="connsiteY581" fmla="*/ 4885 h 10000"/>
                <a:gd name="connsiteX582" fmla="*/ 349 w 10000"/>
                <a:gd name="connsiteY582" fmla="*/ 4829 h 10000"/>
                <a:gd name="connsiteX583" fmla="*/ 349 w 10000"/>
                <a:gd name="connsiteY583" fmla="*/ 4745 h 10000"/>
                <a:gd name="connsiteX584" fmla="*/ 349 w 10000"/>
                <a:gd name="connsiteY584" fmla="*/ 4688 h 10000"/>
                <a:gd name="connsiteX585" fmla="*/ 308 w 10000"/>
                <a:gd name="connsiteY585" fmla="*/ 4631 h 10000"/>
                <a:gd name="connsiteX586" fmla="*/ 287 w 10000"/>
                <a:gd name="connsiteY586" fmla="*/ 4575 h 10000"/>
                <a:gd name="connsiteX587" fmla="*/ 287 w 10000"/>
                <a:gd name="connsiteY587" fmla="*/ 4490 h 10000"/>
                <a:gd name="connsiteX588" fmla="*/ 184 w 10000"/>
                <a:gd name="connsiteY588" fmla="*/ 4406 h 10000"/>
                <a:gd name="connsiteX589" fmla="*/ 82 w 10000"/>
                <a:gd name="connsiteY589" fmla="*/ 4434 h 10000"/>
                <a:gd name="connsiteX590" fmla="*/ 61 w 10000"/>
                <a:gd name="connsiteY590" fmla="*/ 4320 h 10000"/>
                <a:gd name="connsiteX591" fmla="*/ 20 w 10000"/>
                <a:gd name="connsiteY591" fmla="*/ 4264 h 10000"/>
                <a:gd name="connsiteX592" fmla="*/ 0 w 10000"/>
                <a:gd name="connsiteY592" fmla="*/ 4179 h 10000"/>
                <a:gd name="connsiteX593" fmla="*/ 0 w 10000"/>
                <a:gd name="connsiteY593"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98 w 10000"/>
                <a:gd name="connsiteY355" fmla="*/ 8644 h 10000"/>
                <a:gd name="connsiteX356" fmla="*/ 9036 w 10000"/>
                <a:gd name="connsiteY356" fmla="*/ 8672 h 10000"/>
                <a:gd name="connsiteX357" fmla="*/ 9016 w 10000"/>
                <a:gd name="connsiteY357" fmla="*/ 8728 h 10000"/>
                <a:gd name="connsiteX358" fmla="*/ 9165 w 10000"/>
                <a:gd name="connsiteY358" fmla="*/ 8539 h 10000"/>
                <a:gd name="connsiteX359" fmla="*/ 9016 w 10000"/>
                <a:gd name="connsiteY359" fmla="*/ 8728 h 10000"/>
                <a:gd name="connsiteX360" fmla="*/ 9036 w 10000"/>
                <a:gd name="connsiteY360" fmla="*/ 8757 h 10000"/>
                <a:gd name="connsiteX361" fmla="*/ 9016 w 10000"/>
                <a:gd name="connsiteY361" fmla="*/ 8785 h 10000"/>
                <a:gd name="connsiteX362" fmla="*/ 8996 w 10000"/>
                <a:gd name="connsiteY362" fmla="*/ 8869 h 10000"/>
                <a:gd name="connsiteX363" fmla="*/ 8975 w 10000"/>
                <a:gd name="connsiteY363" fmla="*/ 8841 h 10000"/>
                <a:gd name="connsiteX364" fmla="*/ 8975 w 10000"/>
                <a:gd name="connsiteY364" fmla="*/ 8927 h 10000"/>
                <a:gd name="connsiteX365" fmla="*/ 8914 w 10000"/>
                <a:gd name="connsiteY365" fmla="*/ 8927 h 10000"/>
                <a:gd name="connsiteX366" fmla="*/ 8873 w 10000"/>
                <a:gd name="connsiteY366" fmla="*/ 8983 h 10000"/>
                <a:gd name="connsiteX367" fmla="*/ 8832 w 10000"/>
                <a:gd name="connsiteY367" fmla="*/ 8983 h 10000"/>
                <a:gd name="connsiteX368" fmla="*/ 8791 w 10000"/>
                <a:gd name="connsiteY368" fmla="*/ 9039 h 10000"/>
                <a:gd name="connsiteX369" fmla="*/ 8832 w 10000"/>
                <a:gd name="connsiteY369" fmla="*/ 9096 h 10000"/>
                <a:gd name="connsiteX370" fmla="*/ 8791 w 10000"/>
                <a:gd name="connsiteY370" fmla="*/ 9096 h 10000"/>
                <a:gd name="connsiteX371" fmla="*/ 8771 w 10000"/>
                <a:gd name="connsiteY371" fmla="*/ 9180 h 10000"/>
                <a:gd name="connsiteX372" fmla="*/ 8708 w 10000"/>
                <a:gd name="connsiteY372" fmla="*/ 9180 h 10000"/>
                <a:gd name="connsiteX373" fmla="*/ 8647 w 10000"/>
                <a:gd name="connsiteY373" fmla="*/ 9180 h 10000"/>
                <a:gd name="connsiteX374" fmla="*/ 8586 w 10000"/>
                <a:gd name="connsiteY374" fmla="*/ 9180 h 10000"/>
                <a:gd name="connsiteX375" fmla="*/ 8626 w 10000"/>
                <a:gd name="connsiteY375" fmla="*/ 9266 h 10000"/>
                <a:gd name="connsiteX376" fmla="*/ 8586 w 10000"/>
                <a:gd name="connsiteY376" fmla="*/ 9237 h 10000"/>
                <a:gd name="connsiteX377" fmla="*/ 8565 w 10000"/>
                <a:gd name="connsiteY377" fmla="*/ 9209 h 10000"/>
                <a:gd name="connsiteX378" fmla="*/ 8483 w 10000"/>
                <a:gd name="connsiteY378" fmla="*/ 9237 h 10000"/>
                <a:gd name="connsiteX379" fmla="*/ 8483 w 10000"/>
                <a:gd name="connsiteY379" fmla="*/ 9294 h 10000"/>
                <a:gd name="connsiteX380" fmla="*/ 8483 w 10000"/>
                <a:gd name="connsiteY380" fmla="*/ 9209 h 10000"/>
                <a:gd name="connsiteX381" fmla="*/ 8422 w 10000"/>
                <a:gd name="connsiteY381" fmla="*/ 9266 h 10000"/>
                <a:gd name="connsiteX382" fmla="*/ 8442 w 10000"/>
                <a:gd name="connsiteY382" fmla="*/ 9322 h 10000"/>
                <a:gd name="connsiteX383" fmla="*/ 8422 w 10000"/>
                <a:gd name="connsiteY383" fmla="*/ 9322 h 10000"/>
                <a:gd name="connsiteX384" fmla="*/ 8299 w 10000"/>
                <a:gd name="connsiteY384" fmla="*/ 9322 h 10000"/>
                <a:gd name="connsiteX385" fmla="*/ 8237 w 10000"/>
                <a:gd name="connsiteY385" fmla="*/ 9152 h 10000"/>
                <a:gd name="connsiteX386" fmla="*/ 8216 w 10000"/>
                <a:gd name="connsiteY386" fmla="*/ 9152 h 10000"/>
                <a:gd name="connsiteX387" fmla="*/ 8279 w 10000"/>
                <a:gd name="connsiteY387" fmla="*/ 9124 h 10000"/>
                <a:gd name="connsiteX388" fmla="*/ 8196 w 10000"/>
                <a:gd name="connsiteY388" fmla="*/ 9124 h 10000"/>
                <a:gd name="connsiteX389" fmla="*/ 8176 w 10000"/>
                <a:gd name="connsiteY389" fmla="*/ 9180 h 10000"/>
                <a:gd name="connsiteX390" fmla="*/ 8216 w 10000"/>
                <a:gd name="connsiteY390" fmla="*/ 9237 h 10000"/>
                <a:gd name="connsiteX391" fmla="*/ 8196 w 10000"/>
                <a:gd name="connsiteY391" fmla="*/ 9237 h 10000"/>
                <a:gd name="connsiteX392" fmla="*/ 8258 w 10000"/>
                <a:gd name="connsiteY392" fmla="*/ 9406 h 10000"/>
                <a:gd name="connsiteX393" fmla="*/ 8176 w 10000"/>
                <a:gd name="connsiteY393" fmla="*/ 9294 h 10000"/>
                <a:gd name="connsiteX394" fmla="*/ 8216 w 10000"/>
                <a:gd name="connsiteY394" fmla="*/ 9406 h 10000"/>
                <a:gd name="connsiteX395" fmla="*/ 8196 w 10000"/>
                <a:gd name="connsiteY395" fmla="*/ 9435 h 10000"/>
                <a:gd name="connsiteX396" fmla="*/ 8176 w 10000"/>
                <a:gd name="connsiteY396" fmla="*/ 9406 h 10000"/>
                <a:gd name="connsiteX397" fmla="*/ 8155 w 10000"/>
                <a:gd name="connsiteY397" fmla="*/ 9491 h 10000"/>
                <a:gd name="connsiteX398" fmla="*/ 8094 w 10000"/>
                <a:gd name="connsiteY398" fmla="*/ 9520 h 10000"/>
                <a:gd name="connsiteX399" fmla="*/ 8073 w 10000"/>
                <a:gd name="connsiteY399" fmla="*/ 9463 h 10000"/>
                <a:gd name="connsiteX400" fmla="*/ 8032 w 10000"/>
                <a:gd name="connsiteY400" fmla="*/ 9435 h 10000"/>
                <a:gd name="connsiteX401" fmla="*/ 8053 w 10000"/>
                <a:gd name="connsiteY401" fmla="*/ 9548 h 10000"/>
                <a:gd name="connsiteX402" fmla="*/ 7951 w 10000"/>
                <a:gd name="connsiteY402" fmla="*/ 9491 h 10000"/>
                <a:gd name="connsiteX403" fmla="*/ 7930 w 10000"/>
                <a:gd name="connsiteY403" fmla="*/ 9520 h 10000"/>
                <a:gd name="connsiteX404" fmla="*/ 7869 w 10000"/>
                <a:gd name="connsiteY404" fmla="*/ 9576 h 10000"/>
                <a:gd name="connsiteX405" fmla="*/ 7848 w 10000"/>
                <a:gd name="connsiteY405" fmla="*/ 9633 h 10000"/>
                <a:gd name="connsiteX406" fmla="*/ 7807 w 10000"/>
                <a:gd name="connsiteY406" fmla="*/ 9633 h 10000"/>
                <a:gd name="connsiteX407" fmla="*/ 7745 w 10000"/>
                <a:gd name="connsiteY407" fmla="*/ 9661 h 10000"/>
                <a:gd name="connsiteX408" fmla="*/ 7745 w 10000"/>
                <a:gd name="connsiteY408" fmla="*/ 9633 h 10000"/>
                <a:gd name="connsiteX409" fmla="*/ 7745 w 10000"/>
                <a:gd name="connsiteY409" fmla="*/ 9689 h 10000"/>
                <a:gd name="connsiteX410" fmla="*/ 7684 w 10000"/>
                <a:gd name="connsiteY410" fmla="*/ 9661 h 10000"/>
                <a:gd name="connsiteX411" fmla="*/ 7684 w 10000"/>
                <a:gd name="connsiteY411" fmla="*/ 9717 h 10000"/>
                <a:gd name="connsiteX412" fmla="*/ 7663 w 10000"/>
                <a:gd name="connsiteY412" fmla="*/ 9802 h 10000"/>
                <a:gd name="connsiteX413" fmla="*/ 7704 w 10000"/>
                <a:gd name="connsiteY413" fmla="*/ 9830 h 10000"/>
                <a:gd name="connsiteX414" fmla="*/ 7704 w 10000"/>
                <a:gd name="connsiteY414" fmla="*/ 9830 h 10000"/>
                <a:gd name="connsiteX415" fmla="*/ 7745 w 10000"/>
                <a:gd name="connsiteY415" fmla="*/ 9944 h 10000"/>
                <a:gd name="connsiteX416" fmla="*/ 7643 w 10000"/>
                <a:gd name="connsiteY416" fmla="*/ 10000 h 10000"/>
                <a:gd name="connsiteX417" fmla="*/ 7643 w 10000"/>
                <a:gd name="connsiteY417" fmla="*/ 9944 h 10000"/>
                <a:gd name="connsiteX418" fmla="*/ 7602 w 10000"/>
                <a:gd name="connsiteY418" fmla="*/ 9859 h 10000"/>
                <a:gd name="connsiteX419" fmla="*/ 7581 w 10000"/>
                <a:gd name="connsiteY419" fmla="*/ 9802 h 10000"/>
                <a:gd name="connsiteX420" fmla="*/ 7561 w 10000"/>
                <a:gd name="connsiteY420" fmla="*/ 9717 h 10000"/>
                <a:gd name="connsiteX421" fmla="*/ 7581 w 10000"/>
                <a:gd name="connsiteY421" fmla="*/ 9661 h 10000"/>
                <a:gd name="connsiteX422" fmla="*/ 7561 w 10000"/>
                <a:gd name="connsiteY422" fmla="*/ 9576 h 10000"/>
                <a:gd name="connsiteX423" fmla="*/ 7561 w 10000"/>
                <a:gd name="connsiteY423" fmla="*/ 9605 h 10000"/>
                <a:gd name="connsiteX424" fmla="*/ 7520 w 10000"/>
                <a:gd name="connsiteY424" fmla="*/ 9548 h 10000"/>
                <a:gd name="connsiteX425" fmla="*/ 7520 w 10000"/>
                <a:gd name="connsiteY425" fmla="*/ 9605 h 10000"/>
                <a:gd name="connsiteX426" fmla="*/ 7459 w 10000"/>
                <a:gd name="connsiteY426" fmla="*/ 9605 h 10000"/>
                <a:gd name="connsiteX427" fmla="*/ 7418 w 10000"/>
                <a:gd name="connsiteY427" fmla="*/ 9576 h 10000"/>
                <a:gd name="connsiteX428" fmla="*/ 7397 w 10000"/>
                <a:gd name="connsiteY428" fmla="*/ 9520 h 10000"/>
                <a:gd name="connsiteX429" fmla="*/ 7377 w 10000"/>
                <a:gd name="connsiteY429" fmla="*/ 9520 h 10000"/>
                <a:gd name="connsiteX430" fmla="*/ 7377 w 10000"/>
                <a:gd name="connsiteY430" fmla="*/ 9576 h 10000"/>
                <a:gd name="connsiteX431" fmla="*/ 7336 w 10000"/>
                <a:gd name="connsiteY431" fmla="*/ 9520 h 10000"/>
                <a:gd name="connsiteX432" fmla="*/ 7316 w 10000"/>
                <a:gd name="connsiteY432" fmla="*/ 9463 h 10000"/>
                <a:gd name="connsiteX433" fmla="*/ 7295 w 10000"/>
                <a:gd name="connsiteY433" fmla="*/ 9491 h 10000"/>
                <a:gd name="connsiteX434" fmla="*/ 7316 w 10000"/>
                <a:gd name="connsiteY434" fmla="*/ 9576 h 10000"/>
                <a:gd name="connsiteX435" fmla="*/ 7275 w 10000"/>
                <a:gd name="connsiteY435" fmla="*/ 9548 h 10000"/>
                <a:gd name="connsiteX436" fmla="*/ 7275 w 10000"/>
                <a:gd name="connsiteY436" fmla="*/ 9605 h 10000"/>
                <a:gd name="connsiteX437" fmla="*/ 7192 w 10000"/>
                <a:gd name="connsiteY437" fmla="*/ 9576 h 10000"/>
                <a:gd name="connsiteX438" fmla="*/ 7131 w 10000"/>
                <a:gd name="connsiteY438" fmla="*/ 9576 h 10000"/>
                <a:gd name="connsiteX439" fmla="*/ 7110 w 10000"/>
                <a:gd name="connsiteY439" fmla="*/ 9576 h 10000"/>
                <a:gd name="connsiteX440" fmla="*/ 7049 w 10000"/>
                <a:gd name="connsiteY440" fmla="*/ 9520 h 10000"/>
                <a:gd name="connsiteX441" fmla="*/ 7028 w 10000"/>
                <a:gd name="connsiteY441" fmla="*/ 9491 h 10000"/>
                <a:gd name="connsiteX442" fmla="*/ 6967 w 10000"/>
                <a:gd name="connsiteY442" fmla="*/ 9463 h 10000"/>
                <a:gd name="connsiteX443" fmla="*/ 6926 w 10000"/>
                <a:gd name="connsiteY443" fmla="*/ 9294 h 10000"/>
                <a:gd name="connsiteX444" fmla="*/ 6885 w 10000"/>
                <a:gd name="connsiteY444" fmla="*/ 9180 h 10000"/>
                <a:gd name="connsiteX445" fmla="*/ 6824 w 10000"/>
                <a:gd name="connsiteY445" fmla="*/ 9180 h 10000"/>
                <a:gd name="connsiteX446" fmla="*/ 6762 w 10000"/>
                <a:gd name="connsiteY446" fmla="*/ 9180 h 10000"/>
                <a:gd name="connsiteX447" fmla="*/ 6659 w 10000"/>
                <a:gd name="connsiteY447" fmla="*/ 9039 h 10000"/>
                <a:gd name="connsiteX448" fmla="*/ 6577 w 10000"/>
                <a:gd name="connsiteY448" fmla="*/ 9124 h 10000"/>
                <a:gd name="connsiteX449" fmla="*/ 6577 w 10000"/>
                <a:gd name="connsiteY449" fmla="*/ 9180 h 10000"/>
                <a:gd name="connsiteX450" fmla="*/ 6475 w 10000"/>
                <a:gd name="connsiteY450" fmla="*/ 9209 h 10000"/>
                <a:gd name="connsiteX451" fmla="*/ 6414 w 10000"/>
                <a:gd name="connsiteY451" fmla="*/ 9294 h 10000"/>
                <a:gd name="connsiteX452" fmla="*/ 6373 w 10000"/>
                <a:gd name="connsiteY452" fmla="*/ 9237 h 10000"/>
                <a:gd name="connsiteX453" fmla="*/ 6332 w 10000"/>
                <a:gd name="connsiteY453" fmla="*/ 9294 h 10000"/>
                <a:gd name="connsiteX454" fmla="*/ 6271 w 10000"/>
                <a:gd name="connsiteY454" fmla="*/ 9294 h 10000"/>
                <a:gd name="connsiteX455" fmla="*/ 6188 w 10000"/>
                <a:gd name="connsiteY455" fmla="*/ 9266 h 10000"/>
                <a:gd name="connsiteX456" fmla="*/ 6106 w 10000"/>
                <a:gd name="connsiteY456" fmla="*/ 9322 h 10000"/>
                <a:gd name="connsiteX457" fmla="*/ 6065 w 10000"/>
                <a:gd name="connsiteY457" fmla="*/ 9322 h 10000"/>
                <a:gd name="connsiteX458" fmla="*/ 6024 w 10000"/>
                <a:gd name="connsiteY458" fmla="*/ 9322 h 10000"/>
                <a:gd name="connsiteX459" fmla="*/ 6004 w 10000"/>
                <a:gd name="connsiteY459" fmla="*/ 9322 h 10000"/>
                <a:gd name="connsiteX460" fmla="*/ 6004 w 10000"/>
                <a:gd name="connsiteY460" fmla="*/ 9463 h 10000"/>
                <a:gd name="connsiteX461" fmla="*/ 6045 w 10000"/>
                <a:gd name="connsiteY461" fmla="*/ 9548 h 10000"/>
                <a:gd name="connsiteX462" fmla="*/ 6045 w 10000"/>
                <a:gd name="connsiteY462" fmla="*/ 9576 h 10000"/>
                <a:gd name="connsiteX463" fmla="*/ 6045 w 10000"/>
                <a:gd name="connsiteY463" fmla="*/ 9633 h 10000"/>
                <a:gd name="connsiteX464" fmla="*/ 6065 w 10000"/>
                <a:gd name="connsiteY464" fmla="*/ 9717 h 10000"/>
                <a:gd name="connsiteX465" fmla="*/ 6004 w 10000"/>
                <a:gd name="connsiteY465" fmla="*/ 9689 h 10000"/>
                <a:gd name="connsiteX466" fmla="*/ 5942 w 10000"/>
                <a:gd name="connsiteY466" fmla="*/ 9661 h 10000"/>
                <a:gd name="connsiteX467" fmla="*/ 5902 w 10000"/>
                <a:gd name="connsiteY467" fmla="*/ 9520 h 10000"/>
                <a:gd name="connsiteX468" fmla="*/ 5779 w 10000"/>
                <a:gd name="connsiteY468" fmla="*/ 9605 h 10000"/>
                <a:gd name="connsiteX469" fmla="*/ 5737 w 10000"/>
                <a:gd name="connsiteY469" fmla="*/ 9633 h 10000"/>
                <a:gd name="connsiteX470" fmla="*/ 5737 w 10000"/>
                <a:gd name="connsiteY470" fmla="*/ 9548 h 10000"/>
                <a:gd name="connsiteX471" fmla="*/ 5676 w 10000"/>
                <a:gd name="connsiteY471" fmla="*/ 9435 h 10000"/>
                <a:gd name="connsiteX472" fmla="*/ 5553 w 10000"/>
                <a:gd name="connsiteY472" fmla="*/ 9435 h 10000"/>
                <a:gd name="connsiteX473" fmla="*/ 5553 w 10000"/>
                <a:gd name="connsiteY473" fmla="*/ 9322 h 10000"/>
                <a:gd name="connsiteX474" fmla="*/ 5573 w 10000"/>
                <a:gd name="connsiteY474" fmla="*/ 9180 h 10000"/>
                <a:gd name="connsiteX475" fmla="*/ 5492 w 10000"/>
                <a:gd name="connsiteY475" fmla="*/ 9124 h 10000"/>
                <a:gd name="connsiteX476" fmla="*/ 5430 w 10000"/>
                <a:gd name="connsiteY476" fmla="*/ 9039 h 10000"/>
                <a:gd name="connsiteX477" fmla="*/ 5410 w 10000"/>
                <a:gd name="connsiteY477" fmla="*/ 8983 h 10000"/>
                <a:gd name="connsiteX478" fmla="*/ 5389 w 10000"/>
                <a:gd name="connsiteY478" fmla="*/ 8898 h 10000"/>
                <a:gd name="connsiteX479" fmla="*/ 5410 w 10000"/>
                <a:gd name="connsiteY479" fmla="*/ 8813 h 10000"/>
                <a:gd name="connsiteX480" fmla="*/ 5267 w 10000"/>
                <a:gd name="connsiteY480" fmla="*/ 8841 h 10000"/>
                <a:gd name="connsiteX481" fmla="*/ 5184 w 10000"/>
                <a:gd name="connsiteY481" fmla="*/ 8898 h 10000"/>
                <a:gd name="connsiteX482" fmla="*/ 5184 w 10000"/>
                <a:gd name="connsiteY482" fmla="*/ 8813 h 10000"/>
                <a:gd name="connsiteX483" fmla="*/ 5163 w 10000"/>
                <a:gd name="connsiteY483" fmla="*/ 8728 h 10000"/>
                <a:gd name="connsiteX484" fmla="*/ 5143 w 10000"/>
                <a:gd name="connsiteY484" fmla="*/ 8672 h 10000"/>
                <a:gd name="connsiteX485" fmla="*/ 9022 w 10000"/>
                <a:gd name="connsiteY485" fmla="*/ 8750 h 10000"/>
                <a:gd name="connsiteX486" fmla="*/ 8962 w 10000"/>
                <a:gd name="connsiteY486" fmla="*/ 8555 h 10000"/>
                <a:gd name="connsiteX487" fmla="*/ 8926 w 10000"/>
                <a:gd name="connsiteY487" fmla="*/ 8847 h 10000"/>
                <a:gd name="connsiteX488" fmla="*/ 5287 w 10000"/>
                <a:gd name="connsiteY488" fmla="*/ 8305 h 10000"/>
                <a:gd name="connsiteX489" fmla="*/ 5308 w 10000"/>
                <a:gd name="connsiteY489" fmla="*/ 8305 h 10000"/>
                <a:gd name="connsiteX490" fmla="*/ 5287 w 10000"/>
                <a:gd name="connsiteY490" fmla="*/ 8219 h 10000"/>
                <a:gd name="connsiteX491" fmla="*/ 5287 w 10000"/>
                <a:gd name="connsiteY491" fmla="*/ 8107 h 10000"/>
                <a:gd name="connsiteX492" fmla="*/ 5267 w 10000"/>
                <a:gd name="connsiteY492" fmla="*/ 7938 h 10000"/>
                <a:gd name="connsiteX493" fmla="*/ 5245 w 10000"/>
                <a:gd name="connsiteY493" fmla="*/ 7824 h 10000"/>
                <a:gd name="connsiteX494" fmla="*/ 5184 w 10000"/>
                <a:gd name="connsiteY494" fmla="*/ 7739 h 10000"/>
                <a:gd name="connsiteX495" fmla="*/ 5163 w 10000"/>
                <a:gd name="connsiteY495" fmla="*/ 7768 h 10000"/>
                <a:gd name="connsiteX496" fmla="*/ 5122 w 10000"/>
                <a:gd name="connsiteY496" fmla="*/ 7655 h 10000"/>
                <a:gd name="connsiteX497" fmla="*/ 5102 w 10000"/>
                <a:gd name="connsiteY497" fmla="*/ 7569 h 10000"/>
                <a:gd name="connsiteX498" fmla="*/ 4979 w 10000"/>
                <a:gd name="connsiteY498" fmla="*/ 7485 h 10000"/>
                <a:gd name="connsiteX499" fmla="*/ 4959 w 10000"/>
                <a:gd name="connsiteY499" fmla="*/ 7569 h 10000"/>
                <a:gd name="connsiteX500" fmla="*/ 4959 w 10000"/>
                <a:gd name="connsiteY500" fmla="*/ 7599 h 10000"/>
                <a:gd name="connsiteX501" fmla="*/ 4938 w 10000"/>
                <a:gd name="connsiteY501" fmla="*/ 7541 h 10000"/>
                <a:gd name="connsiteX502" fmla="*/ 4877 w 10000"/>
                <a:gd name="connsiteY502" fmla="*/ 7541 h 10000"/>
                <a:gd name="connsiteX503" fmla="*/ 4816 w 10000"/>
                <a:gd name="connsiteY503" fmla="*/ 7513 h 10000"/>
                <a:gd name="connsiteX504" fmla="*/ 4754 w 10000"/>
                <a:gd name="connsiteY504" fmla="*/ 7513 h 10000"/>
                <a:gd name="connsiteX505" fmla="*/ 4754 w 10000"/>
                <a:gd name="connsiteY505" fmla="*/ 7485 h 10000"/>
                <a:gd name="connsiteX506" fmla="*/ 4795 w 10000"/>
                <a:gd name="connsiteY506" fmla="*/ 7400 h 10000"/>
                <a:gd name="connsiteX507" fmla="*/ 4754 w 10000"/>
                <a:gd name="connsiteY507" fmla="*/ 7316 h 10000"/>
                <a:gd name="connsiteX508" fmla="*/ 4712 w 10000"/>
                <a:gd name="connsiteY508" fmla="*/ 7344 h 10000"/>
                <a:gd name="connsiteX509" fmla="*/ 4733 w 10000"/>
                <a:gd name="connsiteY509" fmla="*/ 7288 h 10000"/>
                <a:gd name="connsiteX510" fmla="*/ 4672 w 10000"/>
                <a:gd name="connsiteY510" fmla="*/ 7202 h 10000"/>
                <a:gd name="connsiteX511" fmla="*/ 4590 w 10000"/>
                <a:gd name="connsiteY511" fmla="*/ 7260 h 10000"/>
                <a:gd name="connsiteX512" fmla="*/ 4549 w 10000"/>
                <a:gd name="connsiteY512" fmla="*/ 7316 h 10000"/>
                <a:gd name="connsiteX513" fmla="*/ 4508 w 10000"/>
                <a:gd name="connsiteY513" fmla="*/ 7316 h 10000"/>
                <a:gd name="connsiteX514" fmla="*/ 4467 w 10000"/>
                <a:gd name="connsiteY514" fmla="*/ 7288 h 10000"/>
                <a:gd name="connsiteX515" fmla="*/ 4406 w 10000"/>
                <a:gd name="connsiteY515" fmla="*/ 7260 h 10000"/>
                <a:gd name="connsiteX516" fmla="*/ 4365 w 10000"/>
                <a:gd name="connsiteY516" fmla="*/ 7288 h 10000"/>
                <a:gd name="connsiteX517" fmla="*/ 4283 w 10000"/>
                <a:gd name="connsiteY517" fmla="*/ 7372 h 10000"/>
                <a:gd name="connsiteX518" fmla="*/ 4200 w 10000"/>
                <a:gd name="connsiteY518" fmla="*/ 7429 h 10000"/>
                <a:gd name="connsiteX519" fmla="*/ 4159 w 10000"/>
                <a:gd name="connsiteY519" fmla="*/ 7513 h 10000"/>
                <a:gd name="connsiteX520" fmla="*/ 4098 w 10000"/>
                <a:gd name="connsiteY520" fmla="*/ 7599 h 10000"/>
                <a:gd name="connsiteX521" fmla="*/ 4037 w 10000"/>
                <a:gd name="connsiteY521" fmla="*/ 7711 h 10000"/>
                <a:gd name="connsiteX522" fmla="*/ 3934 w 10000"/>
                <a:gd name="connsiteY522" fmla="*/ 7711 h 10000"/>
                <a:gd name="connsiteX523" fmla="*/ 3914 w 10000"/>
                <a:gd name="connsiteY523" fmla="*/ 7711 h 10000"/>
                <a:gd name="connsiteX524" fmla="*/ 3893 w 10000"/>
                <a:gd name="connsiteY524" fmla="*/ 7683 h 10000"/>
                <a:gd name="connsiteX525" fmla="*/ 3832 w 10000"/>
                <a:gd name="connsiteY525" fmla="*/ 7627 h 10000"/>
                <a:gd name="connsiteX526" fmla="*/ 3771 w 10000"/>
                <a:gd name="connsiteY526" fmla="*/ 7627 h 10000"/>
                <a:gd name="connsiteX527" fmla="*/ 3668 w 10000"/>
                <a:gd name="connsiteY527" fmla="*/ 7627 h 10000"/>
                <a:gd name="connsiteX528" fmla="*/ 3627 w 10000"/>
                <a:gd name="connsiteY528" fmla="*/ 7569 h 10000"/>
                <a:gd name="connsiteX529" fmla="*/ 3524 w 10000"/>
                <a:gd name="connsiteY529" fmla="*/ 7599 h 10000"/>
                <a:gd name="connsiteX530" fmla="*/ 3463 w 10000"/>
                <a:gd name="connsiteY530" fmla="*/ 7739 h 10000"/>
                <a:gd name="connsiteX531" fmla="*/ 3402 w 10000"/>
                <a:gd name="connsiteY531" fmla="*/ 7852 h 10000"/>
                <a:gd name="connsiteX532" fmla="*/ 3381 w 10000"/>
                <a:gd name="connsiteY532" fmla="*/ 7683 h 10000"/>
                <a:gd name="connsiteX533" fmla="*/ 3237 w 10000"/>
                <a:gd name="connsiteY533" fmla="*/ 7655 h 10000"/>
                <a:gd name="connsiteX534" fmla="*/ 3237 w 10000"/>
                <a:gd name="connsiteY534" fmla="*/ 7683 h 10000"/>
                <a:gd name="connsiteX535" fmla="*/ 3094 w 10000"/>
                <a:gd name="connsiteY535" fmla="*/ 7683 h 10000"/>
                <a:gd name="connsiteX536" fmla="*/ 2992 w 10000"/>
                <a:gd name="connsiteY536" fmla="*/ 7627 h 10000"/>
                <a:gd name="connsiteX537" fmla="*/ 2951 w 10000"/>
                <a:gd name="connsiteY537" fmla="*/ 7627 h 10000"/>
                <a:gd name="connsiteX538" fmla="*/ 2930 w 10000"/>
                <a:gd name="connsiteY538" fmla="*/ 7655 h 10000"/>
                <a:gd name="connsiteX539" fmla="*/ 2869 w 10000"/>
                <a:gd name="connsiteY539" fmla="*/ 7599 h 10000"/>
                <a:gd name="connsiteX540" fmla="*/ 2849 w 10000"/>
                <a:gd name="connsiteY540" fmla="*/ 7655 h 10000"/>
                <a:gd name="connsiteX541" fmla="*/ 2767 w 10000"/>
                <a:gd name="connsiteY541" fmla="*/ 7541 h 10000"/>
                <a:gd name="connsiteX542" fmla="*/ 2643 w 10000"/>
                <a:gd name="connsiteY542" fmla="*/ 7513 h 10000"/>
                <a:gd name="connsiteX543" fmla="*/ 2643 w 10000"/>
                <a:gd name="connsiteY543" fmla="*/ 7457 h 10000"/>
                <a:gd name="connsiteX544" fmla="*/ 2582 w 10000"/>
                <a:gd name="connsiteY544" fmla="*/ 7457 h 10000"/>
                <a:gd name="connsiteX545" fmla="*/ 2459 w 10000"/>
                <a:gd name="connsiteY545" fmla="*/ 7344 h 10000"/>
                <a:gd name="connsiteX546" fmla="*/ 2357 w 10000"/>
                <a:gd name="connsiteY546" fmla="*/ 7288 h 10000"/>
                <a:gd name="connsiteX547" fmla="*/ 2275 w 10000"/>
                <a:gd name="connsiteY547" fmla="*/ 7174 h 10000"/>
                <a:gd name="connsiteX548" fmla="*/ 2151 w 10000"/>
                <a:gd name="connsiteY548" fmla="*/ 7118 h 10000"/>
                <a:gd name="connsiteX549" fmla="*/ 2008 w 10000"/>
                <a:gd name="connsiteY549" fmla="*/ 6949 h 10000"/>
                <a:gd name="connsiteX550" fmla="*/ 1926 w 10000"/>
                <a:gd name="connsiteY550" fmla="*/ 6920 h 10000"/>
                <a:gd name="connsiteX551" fmla="*/ 1885 w 10000"/>
                <a:gd name="connsiteY551" fmla="*/ 6920 h 10000"/>
                <a:gd name="connsiteX552" fmla="*/ 1824 w 10000"/>
                <a:gd name="connsiteY552" fmla="*/ 6977 h 10000"/>
                <a:gd name="connsiteX553" fmla="*/ 1680 w 10000"/>
                <a:gd name="connsiteY553" fmla="*/ 6891 h 10000"/>
                <a:gd name="connsiteX554" fmla="*/ 1639 w 10000"/>
                <a:gd name="connsiteY554" fmla="*/ 6863 h 10000"/>
                <a:gd name="connsiteX555" fmla="*/ 1639 w 10000"/>
                <a:gd name="connsiteY555" fmla="*/ 6807 h 10000"/>
                <a:gd name="connsiteX556" fmla="*/ 1598 w 10000"/>
                <a:gd name="connsiteY556" fmla="*/ 6779 h 10000"/>
                <a:gd name="connsiteX557" fmla="*/ 1516 w 10000"/>
                <a:gd name="connsiteY557" fmla="*/ 6751 h 10000"/>
                <a:gd name="connsiteX558" fmla="*/ 1414 w 10000"/>
                <a:gd name="connsiteY558" fmla="*/ 6609 h 10000"/>
                <a:gd name="connsiteX559" fmla="*/ 1353 w 10000"/>
                <a:gd name="connsiteY559" fmla="*/ 6609 h 10000"/>
                <a:gd name="connsiteX560" fmla="*/ 1332 w 10000"/>
                <a:gd name="connsiteY560" fmla="*/ 6524 h 10000"/>
                <a:gd name="connsiteX561" fmla="*/ 1312 w 10000"/>
                <a:gd name="connsiteY561" fmla="*/ 6440 h 10000"/>
                <a:gd name="connsiteX562" fmla="*/ 1271 w 10000"/>
                <a:gd name="connsiteY562" fmla="*/ 6383 h 10000"/>
                <a:gd name="connsiteX563" fmla="*/ 1229 w 10000"/>
                <a:gd name="connsiteY563" fmla="*/ 6270 h 10000"/>
                <a:gd name="connsiteX564" fmla="*/ 1312 w 10000"/>
                <a:gd name="connsiteY564" fmla="*/ 6299 h 10000"/>
                <a:gd name="connsiteX565" fmla="*/ 1353 w 10000"/>
                <a:gd name="connsiteY565" fmla="*/ 6299 h 10000"/>
                <a:gd name="connsiteX566" fmla="*/ 1414 w 10000"/>
                <a:gd name="connsiteY566" fmla="*/ 6242 h 10000"/>
                <a:gd name="connsiteX567" fmla="*/ 1394 w 10000"/>
                <a:gd name="connsiteY567" fmla="*/ 6157 h 10000"/>
                <a:gd name="connsiteX568" fmla="*/ 1373 w 10000"/>
                <a:gd name="connsiteY568" fmla="*/ 6073 h 10000"/>
                <a:gd name="connsiteX569" fmla="*/ 1271 w 10000"/>
                <a:gd name="connsiteY569" fmla="*/ 5988 h 10000"/>
                <a:gd name="connsiteX570" fmla="*/ 1229 w 10000"/>
                <a:gd name="connsiteY570" fmla="*/ 5790 h 10000"/>
                <a:gd name="connsiteX571" fmla="*/ 1229 w 10000"/>
                <a:gd name="connsiteY571" fmla="*/ 5733 h 10000"/>
                <a:gd name="connsiteX572" fmla="*/ 1106 w 10000"/>
                <a:gd name="connsiteY572" fmla="*/ 5620 h 10000"/>
                <a:gd name="connsiteX573" fmla="*/ 963 w 10000"/>
                <a:gd name="connsiteY573" fmla="*/ 5366 h 10000"/>
                <a:gd name="connsiteX574" fmla="*/ 717 w 10000"/>
                <a:gd name="connsiteY574" fmla="*/ 5253 h 10000"/>
                <a:gd name="connsiteX575" fmla="*/ 655 w 10000"/>
                <a:gd name="connsiteY575" fmla="*/ 5281 h 10000"/>
                <a:gd name="connsiteX576" fmla="*/ 594 w 10000"/>
                <a:gd name="connsiteY576" fmla="*/ 5196 h 10000"/>
                <a:gd name="connsiteX577" fmla="*/ 594 w 10000"/>
                <a:gd name="connsiteY577" fmla="*/ 5112 h 10000"/>
                <a:gd name="connsiteX578" fmla="*/ 553 w 10000"/>
                <a:gd name="connsiteY578" fmla="*/ 5027 h 10000"/>
                <a:gd name="connsiteX579" fmla="*/ 471 w 10000"/>
                <a:gd name="connsiteY579" fmla="*/ 4970 h 10000"/>
                <a:gd name="connsiteX580" fmla="*/ 369 w 10000"/>
                <a:gd name="connsiteY580" fmla="*/ 4942 h 10000"/>
                <a:gd name="connsiteX581" fmla="*/ 287 w 10000"/>
                <a:gd name="connsiteY581" fmla="*/ 4885 h 10000"/>
                <a:gd name="connsiteX582" fmla="*/ 349 w 10000"/>
                <a:gd name="connsiteY582" fmla="*/ 4829 h 10000"/>
                <a:gd name="connsiteX583" fmla="*/ 349 w 10000"/>
                <a:gd name="connsiteY583" fmla="*/ 4745 h 10000"/>
                <a:gd name="connsiteX584" fmla="*/ 349 w 10000"/>
                <a:gd name="connsiteY584" fmla="*/ 4688 h 10000"/>
                <a:gd name="connsiteX585" fmla="*/ 308 w 10000"/>
                <a:gd name="connsiteY585" fmla="*/ 4631 h 10000"/>
                <a:gd name="connsiteX586" fmla="*/ 287 w 10000"/>
                <a:gd name="connsiteY586" fmla="*/ 4575 h 10000"/>
                <a:gd name="connsiteX587" fmla="*/ 287 w 10000"/>
                <a:gd name="connsiteY587" fmla="*/ 4490 h 10000"/>
                <a:gd name="connsiteX588" fmla="*/ 184 w 10000"/>
                <a:gd name="connsiteY588" fmla="*/ 4406 h 10000"/>
                <a:gd name="connsiteX589" fmla="*/ 82 w 10000"/>
                <a:gd name="connsiteY589" fmla="*/ 4434 h 10000"/>
                <a:gd name="connsiteX590" fmla="*/ 61 w 10000"/>
                <a:gd name="connsiteY590" fmla="*/ 4320 h 10000"/>
                <a:gd name="connsiteX591" fmla="*/ 20 w 10000"/>
                <a:gd name="connsiteY591" fmla="*/ 4264 h 10000"/>
                <a:gd name="connsiteX592" fmla="*/ 0 w 10000"/>
                <a:gd name="connsiteY592" fmla="*/ 4179 h 10000"/>
                <a:gd name="connsiteX593" fmla="*/ 0 w 10000"/>
                <a:gd name="connsiteY593"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98 w 10000"/>
                <a:gd name="connsiteY355" fmla="*/ 8644 h 10000"/>
                <a:gd name="connsiteX356" fmla="*/ 9036 w 10000"/>
                <a:gd name="connsiteY356" fmla="*/ 8672 h 10000"/>
                <a:gd name="connsiteX357" fmla="*/ 9016 w 10000"/>
                <a:gd name="connsiteY357" fmla="*/ 8728 h 10000"/>
                <a:gd name="connsiteX358" fmla="*/ 9016 w 10000"/>
                <a:gd name="connsiteY358" fmla="*/ 8728 h 10000"/>
                <a:gd name="connsiteX359" fmla="*/ 9036 w 10000"/>
                <a:gd name="connsiteY359" fmla="*/ 8757 h 10000"/>
                <a:gd name="connsiteX360" fmla="*/ 9016 w 10000"/>
                <a:gd name="connsiteY360" fmla="*/ 8785 h 10000"/>
                <a:gd name="connsiteX361" fmla="*/ 8996 w 10000"/>
                <a:gd name="connsiteY361" fmla="*/ 8869 h 10000"/>
                <a:gd name="connsiteX362" fmla="*/ 8975 w 10000"/>
                <a:gd name="connsiteY362" fmla="*/ 8841 h 10000"/>
                <a:gd name="connsiteX363" fmla="*/ 8975 w 10000"/>
                <a:gd name="connsiteY363" fmla="*/ 8927 h 10000"/>
                <a:gd name="connsiteX364" fmla="*/ 8914 w 10000"/>
                <a:gd name="connsiteY364" fmla="*/ 8927 h 10000"/>
                <a:gd name="connsiteX365" fmla="*/ 8873 w 10000"/>
                <a:gd name="connsiteY365" fmla="*/ 8983 h 10000"/>
                <a:gd name="connsiteX366" fmla="*/ 8832 w 10000"/>
                <a:gd name="connsiteY366" fmla="*/ 8983 h 10000"/>
                <a:gd name="connsiteX367" fmla="*/ 8791 w 10000"/>
                <a:gd name="connsiteY367" fmla="*/ 9039 h 10000"/>
                <a:gd name="connsiteX368" fmla="*/ 8832 w 10000"/>
                <a:gd name="connsiteY368" fmla="*/ 9096 h 10000"/>
                <a:gd name="connsiteX369" fmla="*/ 8791 w 10000"/>
                <a:gd name="connsiteY369" fmla="*/ 9096 h 10000"/>
                <a:gd name="connsiteX370" fmla="*/ 8771 w 10000"/>
                <a:gd name="connsiteY370" fmla="*/ 9180 h 10000"/>
                <a:gd name="connsiteX371" fmla="*/ 8708 w 10000"/>
                <a:gd name="connsiteY371" fmla="*/ 9180 h 10000"/>
                <a:gd name="connsiteX372" fmla="*/ 8647 w 10000"/>
                <a:gd name="connsiteY372" fmla="*/ 9180 h 10000"/>
                <a:gd name="connsiteX373" fmla="*/ 8586 w 10000"/>
                <a:gd name="connsiteY373" fmla="*/ 9180 h 10000"/>
                <a:gd name="connsiteX374" fmla="*/ 8626 w 10000"/>
                <a:gd name="connsiteY374" fmla="*/ 9266 h 10000"/>
                <a:gd name="connsiteX375" fmla="*/ 8586 w 10000"/>
                <a:gd name="connsiteY375" fmla="*/ 9237 h 10000"/>
                <a:gd name="connsiteX376" fmla="*/ 8565 w 10000"/>
                <a:gd name="connsiteY376" fmla="*/ 9209 h 10000"/>
                <a:gd name="connsiteX377" fmla="*/ 8483 w 10000"/>
                <a:gd name="connsiteY377" fmla="*/ 9237 h 10000"/>
                <a:gd name="connsiteX378" fmla="*/ 8483 w 10000"/>
                <a:gd name="connsiteY378" fmla="*/ 9294 h 10000"/>
                <a:gd name="connsiteX379" fmla="*/ 8483 w 10000"/>
                <a:gd name="connsiteY379" fmla="*/ 9209 h 10000"/>
                <a:gd name="connsiteX380" fmla="*/ 8422 w 10000"/>
                <a:gd name="connsiteY380" fmla="*/ 9266 h 10000"/>
                <a:gd name="connsiteX381" fmla="*/ 8442 w 10000"/>
                <a:gd name="connsiteY381" fmla="*/ 9322 h 10000"/>
                <a:gd name="connsiteX382" fmla="*/ 8422 w 10000"/>
                <a:gd name="connsiteY382" fmla="*/ 9322 h 10000"/>
                <a:gd name="connsiteX383" fmla="*/ 8299 w 10000"/>
                <a:gd name="connsiteY383" fmla="*/ 9322 h 10000"/>
                <a:gd name="connsiteX384" fmla="*/ 8237 w 10000"/>
                <a:gd name="connsiteY384" fmla="*/ 9152 h 10000"/>
                <a:gd name="connsiteX385" fmla="*/ 8216 w 10000"/>
                <a:gd name="connsiteY385" fmla="*/ 9152 h 10000"/>
                <a:gd name="connsiteX386" fmla="*/ 8279 w 10000"/>
                <a:gd name="connsiteY386" fmla="*/ 9124 h 10000"/>
                <a:gd name="connsiteX387" fmla="*/ 8196 w 10000"/>
                <a:gd name="connsiteY387" fmla="*/ 9124 h 10000"/>
                <a:gd name="connsiteX388" fmla="*/ 8176 w 10000"/>
                <a:gd name="connsiteY388" fmla="*/ 9180 h 10000"/>
                <a:gd name="connsiteX389" fmla="*/ 8216 w 10000"/>
                <a:gd name="connsiteY389" fmla="*/ 9237 h 10000"/>
                <a:gd name="connsiteX390" fmla="*/ 8196 w 10000"/>
                <a:gd name="connsiteY390" fmla="*/ 9237 h 10000"/>
                <a:gd name="connsiteX391" fmla="*/ 8258 w 10000"/>
                <a:gd name="connsiteY391" fmla="*/ 9406 h 10000"/>
                <a:gd name="connsiteX392" fmla="*/ 8176 w 10000"/>
                <a:gd name="connsiteY392" fmla="*/ 9294 h 10000"/>
                <a:gd name="connsiteX393" fmla="*/ 8216 w 10000"/>
                <a:gd name="connsiteY393" fmla="*/ 9406 h 10000"/>
                <a:gd name="connsiteX394" fmla="*/ 8196 w 10000"/>
                <a:gd name="connsiteY394" fmla="*/ 9435 h 10000"/>
                <a:gd name="connsiteX395" fmla="*/ 8176 w 10000"/>
                <a:gd name="connsiteY395" fmla="*/ 9406 h 10000"/>
                <a:gd name="connsiteX396" fmla="*/ 8155 w 10000"/>
                <a:gd name="connsiteY396" fmla="*/ 9491 h 10000"/>
                <a:gd name="connsiteX397" fmla="*/ 8094 w 10000"/>
                <a:gd name="connsiteY397" fmla="*/ 9520 h 10000"/>
                <a:gd name="connsiteX398" fmla="*/ 8073 w 10000"/>
                <a:gd name="connsiteY398" fmla="*/ 9463 h 10000"/>
                <a:gd name="connsiteX399" fmla="*/ 8032 w 10000"/>
                <a:gd name="connsiteY399" fmla="*/ 9435 h 10000"/>
                <a:gd name="connsiteX400" fmla="*/ 8053 w 10000"/>
                <a:gd name="connsiteY400" fmla="*/ 9548 h 10000"/>
                <a:gd name="connsiteX401" fmla="*/ 7951 w 10000"/>
                <a:gd name="connsiteY401" fmla="*/ 9491 h 10000"/>
                <a:gd name="connsiteX402" fmla="*/ 7930 w 10000"/>
                <a:gd name="connsiteY402" fmla="*/ 9520 h 10000"/>
                <a:gd name="connsiteX403" fmla="*/ 7869 w 10000"/>
                <a:gd name="connsiteY403" fmla="*/ 9576 h 10000"/>
                <a:gd name="connsiteX404" fmla="*/ 7848 w 10000"/>
                <a:gd name="connsiteY404" fmla="*/ 9633 h 10000"/>
                <a:gd name="connsiteX405" fmla="*/ 7807 w 10000"/>
                <a:gd name="connsiteY405" fmla="*/ 9633 h 10000"/>
                <a:gd name="connsiteX406" fmla="*/ 7745 w 10000"/>
                <a:gd name="connsiteY406" fmla="*/ 9661 h 10000"/>
                <a:gd name="connsiteX407" fmla="*/ 7745 w 10000"/>
                <a:gd name="connsiteY407" fmla="*/ 9633 h 10000"/>
                <a:gd name="connsiteX408" fmla="*/ 7745 w 10000"/>
                <a:gd name="connsiteY408" fmla="*/ 9689 h 10000"/>
                <a:gd name="connsiteX409" fmla="*/ 7684 w 10000"/>
                <a:gd name="connsiteY409" fmla="*/ 9661 h 10000"/>
                <a:gd name="connsiteX410" fmla="*/ 7684 w 10000"/>
                <a:gd name="connsiteY410" fmla="*/ 9717 h 10000"/>
                <a:gd name="connsiteX411" fmla="*/ 7663 w 10000"/>
                <a:gd name="connsiteY411" fmla="*/ 9802 h 10000"/>
                <a:gd name="connsiteX412" fmla="*/ 7704 w 10000"/>
                <a:gd name="connsiteY412" fmla="*/ 9830 h 10000"/>
                <a:gd name="connsiteX413" fmla="*/ 7704 w 10000"/>
                <a:gd name="connsiteY413" fmla="*/ 9830 h 10000"/>
                <a:gd name="connsiteX414" fmla="*/ 7745 w 10000"/>
                <a:gd name="connsiteY414" fmla="*/ 9944 h 10000"/>
                <a:gd name="connsiteX415" fmla="*/ 7643 w 10000"/>
                <a:gd name="connsiteY415" fmla="*/ 10000 h 10000"/>
                <a:gd name="connsiteX416" fmla="*/ 7643 w 10000"/>
                <a:gd name="connsiteY416" fmla="*/ 9944 h 10000"/>
                <a:gd name="connsiteX417" fmla="*/ 7602 w 10000"/>
                <a:gd name="connsiteY417" fmla="*/ 9859 h 10000"/>
                <a:gd name="connsiteX418" fmla="*/ 7581 w 10000"/>
                <a:gd name="connsiteY418" fmla="*/ 9802 h 10000"/>
                <a:gd name="connsiteX419" fmla="*/ 7561 w 10000"/>
                <a:gd name="connsiteY419" fmla="*/ 9717 h 10000"/>
                <a:gd name="connsiteX420" fmla="*/ 7581 w 10000"/>
                <a:gd name="connsiteY420" fmla="*/ 9661 h 10000"/>
                <a:gd name="connsiteX421" fmla="*/ 7561 w 10000"/>
                <a:gd name="connsiteY421" fmla="*/ 9576 h 10000"/>
                <a:gd name="connsiteX422" fmla="*/ 7561 w 10000"/>
                <a:gd name="connsiteY422" fmla="*/ 9605 h 10000"/>
                <a:gd name="connsiteX423" fmla="*/ 7520 w 10000"/>
                <a:gd name="connsiteY423" fmla="*/ 9548 h 10000"/>
                <a:gd name="connsiteX424" fmla="*/ 7520 w 10000"/>
                <a:gd name="connsiteY424" fmla="*/ 9605 h 10000"/>
                <a:gd name="connsiteX425" fmla="*/ 7459 w 10000"/>
                <a:gd name="connsiteY425" fmla="*/ 9605 h 10000"/>
                <a:gd name="connsiteX426" fmla="*/ 7418 w 10000"/>
                <a:gd name="connsiteY426" fmla="*/ 9576 h 10000"/>
                <a:gd name="connsiteX427" fmla="*/ 7397 w 10000"/>
                <a:gd name="connsiteY427" fmla="*/ 9520 h 10000"/>
                <a:gd name="connsiteX428" fmla="*/ 7377 w 10000"/>
                <a:gd name="connsiteY428" fmla="*/ 9520 h 10000"/>
                <a:gd name="connsiteX429" fmla="*/ 7377 w 10000"/>
                <a:gd name="connsiteY429" fmla="*/ 9576 h 10000"/>
                <a:gd name="connsiteX430" fmla="*/ 7336 w 10000"/>
                <a:gd name="connsiteY430" fmla="*/ 9520 h 10000"/>
                <a:gd name="connsiteX431" fmla="*/ 7316 w 10000"/>
                <a:gd name="connsiteY431" fmla="*/ 9463 h 10000"/>
                <a:gd name="connsiteX432" fmla="*/ 7295 w 10000"/>
                <a:gd name="connsiteY432" fmla="*/ 9491 h 10000"/>
                <a:gd name="connsiteX433" fmla="*/ 7316 w 10000"/>
                <a:gd name="connsiteY433" fmla="*/ 9576 h 10000"/>
                <a:gd name="connsiteX434" fmla="*/ 7275 w 10000"/>
                <a:gd name="connsiteY434" fmla="*/ 9548 h 10000"/>
                <a:gd name="connsiteX435" fmla="*/ 7275 w 10000"/>
                <a:gd name="connsiteY435" fmla="*/ 9605 h 10000"/>
                <a:gd name="connsiteX436" fmla="*/ 7192 w 10000"/>
                <a:gd name="connsiteY436" fmla="*/ 9576 h 10000"/>
                <a:gd name="connsiteX437" fmla="*/ 7131 w 10000"/>
                <a:gd name="connsiteY437" fmla="*/ 9576 h 10000"/>
                <a:gd name="connsiteX438" fmla="*/ 7110 w 10000"/>
                <a:gd name="connsiteY438" fmla="*/ 9576 h 10000"/>
                <a:gd name="connsiteX439" fmla="*/ 7049 w 10000"/>
                <a:gd name="connsiteY439" fmla="*/ 9520 h 10000"/>
                <a:gd name="connsiteX440" fmla="*/ 7028 w 10000"/>
                <a:gd name="connsiteY440" fmla="*/ 9491 h 10000"/>
                <a:gd name="connsiteX441" fmla="*/ 6967 w 10000"/>
                <a:gd name="connsiteY441" fmla="*/ 9463 h 10000"/>
                <a:gd name="connsiteX442" fmla="*/ 6926 w 10000"/>
                <a:gd name="connsiteY442" fmla="*/ 9294 h 10000"/>
                <a:gd name="connsiteX443" fmla="*/ 6885 w 10000"/>
                <a:gd name="connsiteY443" fmla="*/ 9180 h 10000"/>
                <a:gd name="connsiteX444" fmla="*/ 6824 w 10000"/>
                <a:gd name="connsiteY444" fmla="*/ 9180 h 10000"/>
                <a:gd name="connsiteX445" fmla="*/ 6762 w 10000"/>
                <a:gd name="connsiteY445" fmla="*/ 9180 h 10000"/>
                <a:gd name="connsiteX446" fmla="*/ 6659 w 10000"/>
                <a:gd name="connsiteY446" fmla="*/ 9039 h 10000"/>
                <a:gd name="connsiteX447" fmla="*/ 6577 w 10000"/>
                <a:gd name="connsiteY447" fmla="*/ 9124 h 10000"/>
                <a:gd name="connsiteX448" fmla="*/ 6577 w 10000"/>
                <a:gd name="connsiteY448" fmla="*/ 9180 h 10000"/>
                <a:gd name="connsiteX449" fmla="*/ 6475 w 10000"/>
                <a:gd name="connsiteY449" fmla="*/ 9209 h 10000"/>
                <a:gd name="connsiteX450" fmla="*/ 6414 w 10000"/>
                <a:gd name="connsiteY450" fmla="*/ 9294 h 10000"/>
                <a:gd name="connsiteX451" fmla="*/ 6373 w 10000"/>
                <a:gd name="connsiteY451" fmla="*/ 9237 h 10000"/>
                <a:gd name="connsiteX452" fmla="*/ 6332 w 10000"/>
                <a:gd name="connsiteY452" fmla="*/ 9294 h 10000"/>
                <a:gd name="connsiteX453" fmla="*/ 6271 w 10000"/>
                <a:gd name="connsiteY453" fmla="*/ 9294 h 10000"/>
                <a:gd name="connsiteX454" fmla="*/ 6188 w 10000"/>
                <a:gd name="connsiteY454" fmla="*/ 9266 h 10000"/>
                <a:gd name="connsiteX455" fmla="*/ 6106 w 10000"/>
                <a:gd name="connsiteY455" fmla="*/ 9322 h 10000"/>
                <a:gd name="connsiteX456" fmla="*/ 6065 w 10000"/>
                <a:gd name="connsiteY456" fmla="*/ 9322 h 10000"/>
                <a:gd name="connsiteX457" fmla="*/ 6024 w 10000"/>
                <a:gd name="connsiteY457" fmla="*/ 9322 h 10000"/>
                <a:gd name="connsiteX458" fmla="*/ 6004 w 10000"/>
                <a:gd name="connsiteY458" fmla="*/ 9322 h 10000"/>
                <a:gd name="connsiteX459" fmla="*/ 6004 w 10000"/>
                <a:gd name="connsiteY459" fmla="*/ 9463 h 10000"/>
                <a:gd name="connsiteX460" fmla="*/ 6045 w 10000"/>
                <a:gd name="connsiteY460" fmla="*/ 9548 h 10000"/>
                <a:gd name="connsiteX461" fmla="*/ 6045 w 10000"/>
                <a:gd name="connsiteY461" fmla="*/ 9576 h 10000"/>
                <a:gd name="connsiteX462" fmla="*/ 6045 w 10000"/>
                <a:gd name="connsiteY462" fmla="*/ 9633 h 10000"/>
                <a:gd name="connsiteX463" fmla="*/ 6065 w 10000"/>
                <a:gd name="connsiteY463" fmla="*/ 9717 h 10000"/>
                <a:gd name="connsiteX464" fmla="*/ 6004 w 10000"/>
                <a:gd name="connsiteY464" fmla="*/ 9689 h 10000"/>
                <a:gd name="connsiteX465" fmla="*/ 5942 w 10000"/>
                <a:gd name="connsiteY465" fmla="*/ 9661 h 10000"/>
                <a:gd name="connsiteX466" fmla="*/ 5902 w 10000"/>
                <a:gd name="connsiteY466" fmla="*/ 9520 h 10000"/>
                <a:gd name="connsiteX467" fmla="*/ 5779 w 10000"/>
                <a:gd name="connsiteY467" fmla="*/ 9605 h 10000"/>
                <a:gd name="connsiteX468" fmla="*/ 5737 w 10000"/>
                <a:gd name="connsiteY468" fmla="*/ 9633 h 10000"/>
                <a:gd name="connsiteX469" fmla="*/ 5737 w 10000"/>
                <a:gd name="connsiteY469" fmla="*/ 9548 h 10000"/>
                <a:gd name="connsiteX470" fmla="*/ 5676 w 10000"/>
                <a:gd name="connsiteY470" fmla="*/ 9435 h 10000"/>
                <a:gd name="connsiteX471" fmla="*/ 5553 w 10000"/>
                <a:gd name="connsiteY471" fmla="*/ 9435 h 10000"/>
                <a:gd name="connsiteX472" fmla="*/ 5553 w 10000"/>
                <a:gd name="connsiteY472" fmla="*/ 9322 h 10000"/>
                <a:gd name="connsiteX473" fmla="*/ 5573 w 10000"/>
                <a:gd name="connsiteY473" fmla="*/ 9180 h 10000"/>
                <a:gd name="connsiteX474" fmla="*/ 5492 w 10000"/>
                <a:gd name="connsiteY474" fmla="*/ 9124 h 10000"/>
                <a:gd name="connsiteX475" fmla="*/ 5430 w 10000"/>
                <a:gd name="connsiteY475" fmla="*/ 9039 h 10000"/>
                <a:gd name="connsiteX476" fmla="*/ 5410 w 10000"/>
                <a:gd name="connsiteY476" fmla="*/ 8983 h 10000"/>
                <a:gd name="connsiteX477" fmla="*/ 5389 w 10000"/>
                <a:gd name="connsiteY477" fmla="*/ 8898 h 10000"/>
                <a:gd name="connsiteX478" fmla="*/ 5410 w 10000"/>
                <a:gd name="connsiteY478" fmla="*/ 8813 h 10000"/>
                <a:gd name="connsiteX479" fmla="*/ 5267 w 10000"/>
                <a:gd name="connsiteY479" fmla="*/ 8841 h 10000"/>
                <a:gd name="connsiteX480" fmla="*/ 5184 w 10000"/>
                <a:gd name="connsiteY480" fmla="*/ 8898 h 10000"/>
                <a:gd name="connsiteX481" fmla="*/ 5184 w 10000"/>
                <a:gd name="connsiteY481" fmla="*/ 8813 h 10000"/>
                <a:gd name="connsiteX482" fmla="*/ 5163 w 10000"/>
                <a:gd name="connsiteY482" fmla="*/ 8728 h 10000"/>
                <a:gd name="connsiteX483" fmla="*/ 5143 w 10000"/>
                <a:gd name="connsiteY483" fmla="*/ 8672 h 10000"/>
                <a:gd name="connsiteX484" fmla="*/ 9022 w 10000"/>
                <a:gd name="connsiteY484" fmla="*/ 8750 h 10000"/>
                <a:gd name="connsiteX485" fmla="*/ 8962 w 10000"/>
                <a:gd name="connsiteY485" fmla="*/ 8555 h 10000"/>
                <a:gd name="connsiteX486" fmla="*/ 8926 w 10000"/>
                <a:gd name="connsiteY486" fmla="*/ 8847 h 10000"/>
                <a:gd name="connsiteX487" fmla="*/ 5287 w 10000"/>
                <a:gd name="connsiteY487" fmla="*/ 8305 h 10000"/>
                <a:gd name="connsiteX488" fmla="*/ 5308 w 10000"/>
                <a:gd name="connsiteY488" fmla="*/ 8305 h 10000"/>
                <a:gd name="connsiteX489" fmla="*/ 5287 w 10000"/>
                <a:gd name="connsiteY489" fmla="*/ 8219 h 10000"/>
                <a:gd name="connsiteX490" fmla="*/ 5287 w 10000"/>
                <a:gd name="connsiteY490" fmla="*/ 8107 h 10000"/>
                <a:gd name="connsiteX491" fmla="*/ 5267 w 10000"/>
                <a:gd name="connsiteY491" fmla="*/ 7938 h 10000"/>
                <a:gd name="connsiteX492" fmla="*/ 5245 w 10000"/>
                <a:gd name="connsiteY492" fmla="*/ 7824 h 10000"/>
                <a:gd name="connsiteX493" fmla="*/ 5184 w 10000"/>
                <a:gd name="connsiteY493" fmla="*/ 7739 h 10000"/>
                <a:gd name="connsiteX494" fmla="*/ 5163 w 10000"/>
                <a:gd name="connsiteY494" fmla="*/ 7768 h 10000"/>
                <a:gd name="connsiteX495" fmla="*/ 5122 w 10000"/>
                <a:gd name="connsiteY495" fmla="*/ 7655 h 10000"/>
                <a:gd name="connsiteX496" fmla="*/ 5102 w 10000"/>
                <a:gd name="connsiteY496" fmla="*/ 7569 h 10000"/>
                <a:gd name="connsiteX497" fmla="*/ 4979 w 10000"/>
                <a:gd name="connsiteY497" fmla="*/ 7485 h 10000"/>
                <a:gd name="connsiteX498" fmla="*/ 4959 w 10000"/>
                <a:gd name="connsiteY498" fmla="*/ 7569 h 10000"/>
                <a:gd name="connsiteX499" fmla="*/ 4959 w 10000"/>
                <a:gd name="connsiteY499" fmla="*/ 7599 h 10000"/>
                <a:gd name="connsiteX500" fmla="*/ 4938 w 10000"/>
                <a:gd name="connsiteY500" fmla="*/ 7541 h 10000"/>
                <a:gd name="connsiteX501" fmla="*/ 4877 w 10000"/>
                <a:gd name="connsiteY501" fmla="*/ 7541 h 10000"/>
                <a:gd name="connsiteX502" fmla="*/ 4816 w 10000"/>
                <a:gd name="connsiteY502" fmla="*/ 7513 h 10000"/>
                <a:gd name="connsiteX503" fmla="*/ 4754 w 10000"/>
                <a:gd name="connsiteY503" fmla="*/ 7513 h 10000"/>
                <a:gd name="connsiteX504" fmla="*/ 4754 w 10000"/>
                <a:gd name="connsiteY504" fmla="*/ 7485 h 10000"/>
                <a:gd name="connsiteX505" fmla="*/ 4795 w 10000"/>
                <a:gd name="connsiteY505" fmla="*/ 7400 h 10000"/>
                <a:gd name="connsiteX506" fmla="*/ 4754 w 10000"/>
                <a:gd name="connsiteY506" fmla="*/ 7316 h 10000"/>
                <a:gd name="connsiteX507" fmla="*/ 4712 w 10000"/>
                <a:gd name="connsiteY507" fmla="*/ 7344 h 10000"/>
                <a:gd name="connsiteX508" fmla="*/ 4733 w 10000"/>
                <a:gd name="connsiteY508" fmla="*/ 7288 h 10000"/>
                <a:gd name="connsiteX509" fmla="*/ 4672 w 10000"/>
                <a:gd name="connsiteY509" fmla="*/ 7202 h 10000"/>
                <a:gd name="connsiteX510" fmla="*/ 4590 w 10000"/>
                <a:gd name="connsiteY510" fmla="*/ 7260 h 10000"/>
                <a:gd name="connsiteX511" fmla="*/ 4549 w 10000"/>
                <a:gd name="connsiteY511" fmla="*/ 7316 h 10000"/>
                <a:gd name="connsiteX512" fmla="*/ 4508 w 10000"/>
                <a:gd name="connsiteY512" fmla="*/ 7316 h 10000"/>
                <a:gd name="connsiteX513" fmla="*/ 4467 w 10000"/>
                <a:gd name="connsiteY513" fmla="*/ 7288 h 10000"/>
                <a:gd name="connsiteX514" fmla="*/ 4406 w 10000"/>
                <a:gd name="connsiteY514" fmla="*/ 7260 h 10000"/>
                <a:gd name="connsiteX515" fmla="*/ 4365 w 10000"/>
                <a:gd name="connsiteY515" fmla="*/ 7288 h 10000"/>
                <a:gd name="connsiteX516" fmla="*/ 4283 w 10000"/>
                <a:gd name="connsiteY516" fmla="*/ 7372 h 10000"/>
                <a:gd name="connsiteX517" fmla="*/ 4200 w 10000"/>
                <a:gd name="connsiteY517" fmla="*/ 7429 h 10000"/>
                <a:gd name="connsiteX518" fmla="*/ 4159 w 10000"/>
                <a:gd name="connsiteY518" fmla="*/ 7513 h 10000"/>
                <a:gd name="connsiteX519" fmla="*/ 4098 w 10000"/>
                <a:gd name="connsiteY519" fmla="*/ 7599 h 10000"/>
                <a:gd name="connsiteX520" fmla="*/ 4037 w 10000"/>
                <a:gd name="connsiteY520" fmla="*/ 7711 h 10000"/>
                <a:gd name="connsiteX521" fmla="*/ 3934 w 10000"/>
                <a:gd name="connsiteY521" fmla="*/ 7711 h 10000"/>
                <a:gd name="connsiteX522" fmla="*/ 3914 w 10000"/>
                <a:gd name="connsiteY522" fmla="*/ 7711 h 10000"/>
                <a:gd name="connsiteX523" fmla="*/ 3893 w 10000"/>
                <a:gd name="connsiteY523" fmla="*/ 7683 h 10000"/>
                <a:gd name="connsiteX524" fmla="*/ 3832 w 10000"/>
                <a:gd name="connsiteY524" fmla="*/ 7627 h 10000"/>
                <a:gd name="connsiteX525" fmla="*/ 3771 w 10000"/>
                <a:gd name="connsiteY525" fmla="*/ 7627 h 10000"/>
                <a:gd name="connsiteX526" fmla="*/ 3668 w 10000"/>
                <a:gd name="connsiteY526" fmla="*/ 7627 h 10000"/>
                <a:gd name="connsiteX527" fmla="*/ 3627 w 10000"/>
                <a:gd name="connsiteY527" fmla="*/ 7569 h 10000"/>
                <a:gd name="connsiteX528" fmla="*/ 3524 w 10000"/>
                <a:gd name="connsiteY528" fmla="*/ 7599 h 10000"/>
                <a:gd name="connsiteX529" fmla="*/ 3463 w 10000"/>
                <a:gd name="connsiteY529" fmla="*/ 7739 h 10000"/>
                <a:gd name="connsiteX530" fmla="*/ 3402 w 10000"/>
                <a:gd name="connsiteY530" fmla="*/ 7852 h 10000"/>
                <a:gd name="connsiteX531" fmla="*/ 3381 w 10000"/>
                <a:gd name="connsiteY531" fmla="*/ 7683 h 10000"/>
                <a:gd name="connsiteX532" fmla="*/ 3237 w 10000"/>
                <a:gd name="connsiteY532" fmla="*/ 7655 h 10000"/>
                <a:gd name="connsiteX533" fmla="*/ 3237 w 10000"/>
                <a:gd name="connsiteY533" fmla="*/ 7683 h 10000"/>
                <a:gd name="connsiteX534" fmla="*/ 3094 w 10000"/>
                <a:gd name="connsiteY534" fmla="*/ 7683 h 10000"/>
                <a:gd name="connsiteX535" fmla="*/ 2992 w 10000"/>
                <a:gd name="connsiteY535" fmla="*/ 7627 h 10000"/>
                <a:gd name="connsiteX536" fmla="*/ 2951 w 10000"/>
                <a:gd name="connsiteY536" fmla="*/ 7627 h 10000"/>
                <a:gd name="connsiteX537" fmla="*/ 2930 w 10000"/>
                <a:gd name="connsiteY537" fmla="*/ 7655 h 10000"/>
                <a:gd name="connsiteX538" fmla="*/ 2869 w 10000"/>
                <a:gd name="connsiteY538" fmla="*/ 7599 h 10000"/>
                <a:gd name="connsiteX539" fmla="*/ 2849 w 10000"/>
                <a:gd name="connsiteY539" fmla="*/ 7655 h 10000"/>
                <a:gd name="connsiteX540" fmla="*/ 2767 w 10000"/>
                <a:gd name="connsiteY540" fmla="*/ 7541 h 10000"/>
                <a:gd name="connsiteX541" fmla="*/ 2643 w 10000"/>
                <a:gd name="connsiteY541" fmla="*/ 7513 h 10000"/>
                <a:gd name="connsiteX542" fmla="*/ 2643 w 10000"/>
                <a:gd name="connsiteY542" fmla="*/ 7457 h 10000"/>
                <a:gd name="connsiteX543" fmla="*/ 2582 w 10000"/>
                <a:gd name="connsiteY543" fmla="*/ 7457 h 10000"/>
                <a:gd name="connsiteX544" fmla="*/ 2459 w 10000"/>
                <a:gd name="connsiteY544" fmla="*/ 7344 h 10000"/>
                <a:gd name="connsiteX545" fmla="*/ 2357 w 10000"/>
                <a:gd name="connsiteY545" fmla="*/ 7288 h 10000"/>
                <a:gd name="connsiteX546" fmla="*/ 2275 w 10000"/>
                <a:gd name="connsiteY546" fmla="*/ 7174 h 10000"/>
                <a:gd name="connsiteX547" fmla="*/ 2151 w 10000"/>
                <a:gd name="connsiteY547" fmla="*/ 7118 h 10000"/>
                <a:gd name="connsiteX548" fmla="*/ 2008 w 10000"/>
                <a:gd name="connsiteY548" fmla="*/ 6949 h 10000"/>
                <a:gd name="connsiteX549" fmla="*/ 1926 w 10000"/>
                <a:gd name="connsiteY549" fmla="*/ 6920 h 10000"/>
                <a:gd name="connsiteX550" fmla="*/ 1885 w 10000"/>
                <a:gd name="connsiteY550" fmla="*/ 6920 h 10000"/>
                <a:gd name="connsiteX551" fmla="*/ 1824 w 10000"/>
                <a:gd name="connsiteY551" fmla="*/ 6977 h 10000"/>
                <a:gd name="connsiteX552" fmla="*/ 1680 w 10000"/>
                <a:gd name="connsiteY552" fmla="*/ 6891 h 10000"/>
                <a:gd name="connsiteX553" fmla="*/ 1639 w 10000"/>
                <a:gd name="connsiteY553" fmla="*/ 6863 h 10000"/>
                <a:gd name="connsiteX554" fmla="*/ 1639 w 10000"/>
                <a:gd name="connsiteY554" fmla="*/ 6807 h 10000"/>
                <a:gd name="connsiteX555" fmla="*/ 1598 w 10000"/>
                <a:gd name="connsiteY555" fmla="*/ 6779 h 10000"/>
                <a:gd name="connsiteX556" fmla="*/ 1516 w 10000"/>
                <a:gd name="connsiteY556" fmla="*/ 6751 h 10000"/>
                <a:gd name="connsiteX557" fmla="*/ 1414 w 10000"/>
                <a:gd name="connsiteY557" fmla="*/ 6609 h 10000"/>
                <a:gd name="connsiteX558" fmla="*/ 1353 w 10000"/>
                <a:gd name="connsiteY558" fmla="*/ 6609 h 10000"/>
                <a:gd name="connsiteX559" fmla="*/ 1332 w 10000"/>
                <a:gd name="connsiteY559" fmla="*/ 6524 h 10000"/>
                <a:gd name="connsiteX560" fmla="*/ 1312 w 10000"/>
                <a:gd name="connsiteY560" fmla="*/ 6440 h 10000"/>
                <a:gd name="connsiteX561" fmla="*/ 1271 w 10000"/>
                <a:gd name="connsiteY561" fmla="*/ 6383 h 10000"/>
                <a:gd name="connsiteX562" fmla="*/ 1229 w 10000"/>
                <a:gd name="connsiteY562" fmla="*/ 6270 h 10000"/>
                <a:gd name="connsiteX563" fmla="*/ 1312 w 10000"/>
                <a:gd name="connsiteY563" fmla="*/ 6299 h 10000"/>
                <a:gd name="connsiteX564" fmla="*/ 1353 w 10000"/>
                <a:gd name="connsiteY564" fmla="*/ 6299 h 10000"/>
                <a:gd name="connsiteX565" fmla="*/ 1414 w 10000"/>
                <a:gd name="connsiteY565" fmla="*/ 6242 h 10000"/>
                <a:gd name="connsiteX566" fmla="*/ 1394 w 10000"/>
                <a:gd name="connsiteY566" fmla="*/ 6157 h 10000"/>
                <a:gd name="connsiteX567" fmla="*/ 1373 w 10000"/>
                <a:gd name="connsiteY567" fmla="*/ 6073 h 10000"/>
                <a:gd name="connsiteX568" fmla="*/ 1271 w 10000"/>
                <a:gd name="connsiteY568" fmla="*/ 5988 h 10000"/>
                <a:gd name="connsiteX569" fmla="*/ 1229 w 10000"/>
                <a:gd name="connsiteY569" fmla="*/ 5790 h 10000"/>
                <a:gd name="connsiteX570" fmla="*/ 1229 w 10000"/>
                <a:gd name="connsiteY570" fmla="*/ 5733 h 10000"/>
                <a:gd name="connsiteX571" fmla="*/ 1106 w 10000"/>
                <a:gd name="connsiteY571" fmla="*/ 5620 h 10000"/>
                <a:gd name="connsiteX572" fmla="*/ 963 w 10000"/>
                <a:gd name="connsiteY572" fmla="*/ 5366 h 10000"/>
                <a:gd name="connsiteX573" fmla="*/ 717 w 10000"/>
                <a:gd name="connsiteY573" fmla="*/ 5253 h 10000"/>
                <a:gd name="connsiteX574" fmla="*/ 655 w 10000"/>
                <a:gd name="connsiteY574" fmla="*/ 5281 h 10000"/>
                <a:gd name="connsiteX575" fmla="*/ 594 w 10000"/>
                <a:gd name="connsiteY575" fmla="*/ 5196 h 10000"/>
                <a:gd name="connsiteX576" fmla="*/ 594 w 10000"/>
                <a:gd name="connsiteY576" fmla="*/ 5112 h 10000"/>
                <a:gd name="connsiteX577" fmla="*/ 553 w 10000"/>
                <a:gd name="connsiteY577" fmla="*/ 5027 h 10000"/>
                <a:gd name="connsiteX578" fmla="*/ 471 w 10000"/>
                <a:gd name="connsiteY578" fmla="*/ 4970 h 10000"/>
                <a:gd name="connsiteX579" fmla="*/ 369 w 10000"/>
                <a:gd name="connsiteY579" fmla="*/ 4942 h 10000"/>
                <a:gd name="connsiteX580" fmla="*/ 287 w 10000"/>
                <a:gd name="connsiteY580" fmla="*/ 4885 h 10000"/>
                <a:gd name="connsiteX581" fmla="*/ 349 w 10000"/>
                <a:gd name="connsiteY581" fmla="*/ 4829 h 10000"/>
                <a:gd name="connsiteX582" fmla="*/ 349 w 10000"/>
                <a:gd name="connsiteY582" fmla="*/ 4745 h 10000"/>
                <a:gd name="connsiteX583" fmla="*/ 349 w 10000"/>
                <a:gd name="connsiteY583" fmla="*/ 4688 h 10000"/>
                <a:gd name="connsiteX584" fmla="*/ 308 w 10000"/>
                <a:gd name="connsiteY584" fmla="*/ 4631 h 10000"/>
                <a:gd name="connsiteX585" fmla="*/ 287 w 10000"/>
                <a:gd name="connsiteY585" fmla="*/ 4575 h 10000"/>
                <a:gd name="connsiteX586" fmla="*/ 287 w 10000"/>
                <a:gd name="connsiteY586" fmla="*/ 4490 h 10000"/>
                <a:gd name="connsiteX587" fmla="*/ 184 w 10000"/>
                <a:gd name="connsiteY587" fmla="*/ 4406 h 10000"/>
                <a:gd name="connsiteX588" fmla="*/ 82 w 10000"/>
                <a:gd name="connsiteY588" fmla="*/ 4434 h 10000"/>
                <a:gd name="connsiteX589" fmla="*/ 61 w 10000"/>
                <a:gd name="connsiteY589" fmla="*/ 4320 h 10000"/>
                <a:gd name="connsiteX590" fmla="*/ 20 w 10000"/>
                <a:gd name="connsiteY590" fmla="*/ 4264 h 10000"/>
                <a:gd name="connsiteX591" fmla="*/ 0 w 10000"/>
                <a:gd name="connsiteY591" fmla="*/ 4179 h 10000"/>
                <a:gd name="connsiteX592" fmla="*/ 0 w 10000"/>
                <a:gd name="connsiteY592"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118 w 10000"/>
                <a:gd name="connsiteY354" fmla="*/ 8700 h 10000"/>
                <a:gd name="connsiteX355" fmla="*/ 9036 w 10000"/>
                <a:gd name="connsiteY355" fmla="*/ 8672 h 10000"/>
                <a:gd name="connsiteX356" fmla="*/ 9016 w 10000"/>
                <a:gd name="connsiteY356" fmla="*/ 8728 h 10000"/>
                <a:gd name="connsiteX357" fmla="*/ 9016 w 10000"/>
                <a:gd name="connsiteY357" fmla="*/ 8728 h 10000"/>
                <a:gd name="connsiteX358" fmla="*/ 9036 w 10000"/>
                <a:gd name="connsiteY358" fmla="*/ 8757 h 10000"/>
                <a:gd name="connsiteX359" fmla="*/ 9016 w 10000"/>
                <a:gd name="connsiteY359" fmla="*/ 8785 h 10000"/>
                <a:gd name="connsiteX360" fmla="*/ 8996 w 10000"/>
                <a:gd name="connsiteY360" fmla="*/ 8869 h 10000"/>
                <a:gd name="connsiteX361" fmla="*/ 8975 w 10000"/>
                <a:gd name="connsiteY361" fmla="*/ 8841 h 10000"/>
                <a:gd name="connsiteX362" fmla="*/ 8975 w 10000"/>
                <a:gd name="connsiteY362" fmla="*/ 8927 h 10000"/>
                <a:gd name="connsiteX363" fmla="*/ 8914 w 10000"/>
                <a:gd name="connsiteY363" fmla="*/ 8927 h 10000"/>
                <a:gd name="connsiteX364" fmla="*/ 8873 w 10000"/>
                <a:gd name="connsiteY364" fmla="*/ 8983 h 10000"/>
                <a:gd name="connsiteX365" fmla="*/ 8832 w 10000"/>
                <a:gd name="connsiteY365" fmla="*/ 8983 h 10000"/>
                <a:gd name="connsiteX366" fmla="*/ 8791 w 10000"/>
                <a:gd name="connsiteY366" fmla="*/ 9039 h 10000"/>
                <a:gd name="connsiteX367" fmla="*/ 8832 w 10000"/>
                <a:gd name="connsiteY367" fmla="*/ 9096 h 10000"/>
                <a:gd name="connsiteX368" fmla="*/ 8791 w 10000"/>
                <a:gd name="connsiteY368" fmla="*/ 9096 h 10000"/>
                <a:gd name="connsiteX369" fmla="*/ 8771 w 10000"/>
                <a:gd name="connsiteY369" fmla="*/ 9180 h 10000"/>
                <a:gd name="connsiteX370" fmla="*/ 8708 w 10000"/>
                <a:gd name="connsiteY370" fmla="*/ 9180 h 10000"/>
                <a:gd name="connsiteX371" fmla="*/ 8647 w 10000"/>
                <a:gd name="connsiteY371" fmla="*/ 9180 h 10000"/>
                <a:gd name="connsiteX372" fmla="*/ 8586 w 10000"/>
                <a:gd name="connsiteY372" fmla="*/ 9180 h 10000"/>
                <a:gd name="connsiteX373" fmla="*/ 8626 w 10000"/>
                <a:gd name="connsiteY373" fmla="*/ 9266 h 10000"/>
                <a:gd name="connsiteX374" fmla="*/ 8586 w 10000"/>
                <a:gd name="connsiteY374" fmla="*/ 9237 h 10000"/>
                <a:gd name="connsiteX375" fmla="*/ 8565 w 10000"/>
                <a:gd name="connsiteY375" fmla="*/ 9209 h 10000"/>
                <a:gd name="connsiteX376" fmla="*/ 8483 w 10000"/>
                <a:gd name="connsiteY376" fmla="*/ 9237 h 10000"/>
                <a:gd name="connsiteX377" fmla="*/ 8483 w 10000"/>
                <a:gd name="connsiteY377" fmla="*/ 9294 h 10000"/>
                <a:gd name="connsiteX378" fmla="*/ 8483 w 10000"/>
                <a:gd name="connsiteY378" fmla="*/ 9209 h 10000"/>
                <a:gd name="connsiteX379" fmla="*/ 8422 w 10000"/>
                <a:gd name="connsiteY379" fmla="*/ 9266 h 10000"/>
                <a:gd name="connsiteX380" fmla="*/ 8442 w 10000"/>
                <a:gd name="connsiteY380" fmla="*/ 9322 h 10000"/>
                <a:gd name="connsiteX381" fmla="*/ 8422 w 10000"/>
                <a:gd name="connsiteY381" fmla="*/ 9322 h 10000"/>
                <a:gd name="connsiteX382" fmla="*/ 8299 w 10000"/>
                <a:gd name="connsiteY382" fmla="*/ 9322 h 10000"/>
                <a:gd name="connsiteX383" fmla="*/ 8237 w 10000"/>
                <a:gd name="connsiteY383" fmla="*/ 9152 h 10000"/>
                <a:gd name="connsiteX384" fmla="*/ 8216 w 10000"/>
                <a:gd name="connsiteY384" fmla="*/ 9152 h 10000"/>
                <a:gd name="connsiteX385" fmla="*/ 8279 w 10000"/>
                <a:gd name="connsiteY385" fmla="*/ 9124 h 10000"/>
                <a:gd name="connsiteX386" fmla="*/ 8196 w 10000"/>
                <a:gd name="connsiteY386" fmla="*/ 9124 h 10000"/>
                <a:gd name="connsiteX387" fmla="*/ 8176 w 10000"/>
                <a:gd name="connsiteY387" fmla="*/ 9180 h 10000"/>
                <a:gd name="connsiteX388" fmla="*/ 8216 w 10000"/>
                <a:gd name="connsiteY388" fmla="*/ 9237 h 10000"/>
                <a:gd name="connsiteX389" fmla="*/ 8196 w 10000"/>
                <a:gd name="connsiteY389" fmla="*/ 9237 h 10000"/>
                <a:gd name="connsiteX390" fmla="*/ 8258 w 10000"/>
                <a:gd name="connsiteY390" fmla="*/ 9406 h 10000"/>
                <a:gd name="connsiteX391" fmla="*/ 8176 w 10000"/>
                <a:gd name="connsiteY391" fmla="*/ 9294 h 10000"/>
                <a:gd name="connsiteX392" fmla="*/ 8216 w 10000"/>
                <a:gd name="connsiteY392" fmla="*/ 9406 h 10000"/>
                <a:gd name="connsiteX393" fmla="*/ 8196 w 10000"/>
                <a:gd name="connsiteY393" fmla="*/ 9435 h 10000"/>
                <a:gd name="connsiteX394" fmla="*/ 8176 w 10000"/>
                <a:gd name="connsiteY394" fmla="*/ 9406 h 10000"/>
                <a:gd name="connsiteX395" fmla="*/ 8155 w 10000"/>
                <a:gd name="connsiteY395" fmla="*/ 9491 h 10000"/>
                <a:gd name="connsiteX396" fmla="*/ 8094 w 10000"/>
                <a:gd name="connsiteY396" fmla="*/ 9520 h 10000"/>
                <a:gd name="connsiteX397" fmla="*/ 8073 w 10000"/>
                <a:gd name="connsiteY397" fmla="*/ 9463 h 10000"/>
                <a:gd name="connsiteX398" fmla="*/ 8032 w 10000"/>
                <a:gd name="connsiteY398" fmla="*/ 9435 h 10000"/>
                <a:gd name="connsiteX399" fmla="*/ 8053 w 10000"/>
                <a:gd name="connsiteY399" fmla="*/ 9548 h 10000"/>
                <a:gd name="connsiteX400" fmla="*/ 7951 w 10000"/>
                <a:gd name="connsiteY400" fmla="*/ 9491 h 10000"/>
                <a:gd name="connsiteX401" fmla="*/ 7930 w 10000"/>
                <a:gd name="connsiteY401" fmla="*/ 9520 h 10000"/>
                <a:gd name="connsiteX402" fmla="*/ 7869 w 10000"/>
                <a:gd name="connsiteY402" fmla="*/ 9576 h 10000"/>
                <a:gd name="connsiteX403" fmla="*/ 7848 w 10000"/>
                <a:gd name="connsiteY403" fmla="*/ 9633 h 10000"/>
                <a:gd name="connsiteX404" fmla="*/ 7807 w 10000"/>
                <a:gd name="connsiteY404" fmla="*/ 9633 h 10000"/>
                <a:gd name="connsiteX405" fmla="*/ 7745 w 10000"/>
                <a:gd name="connsiteY405" fmla="*/ 9661 h 10000"/>
                <a:gd name="connsiteX406" fmla="*/ 7745 w 10000"/>
                <a:gd name="connsiteY406" fmla="*/ 9633 h 10000"/>
                <a:gd name="connsiteX407" fmla="*/ 7745 w 10000"/>
                <a:gd name="connsiteY407" fmla="*/ 9689 h 10000"/>
                <a:gd name="connsiteX408" fmla="*/ 7684 w 10000"/>
                <a:gd name="connsiteY408" fmla="*/ 9661 h 10000"/>
                <a:gd name="connsiteX409" fmla="*/ 7684 w 10000"/>
                <a:gd name="connsiteY409" fmla="*/ 9717 h 10000"/>
                <a:gd name="connsiteX410" fmla="*/ 7663 w 10000"/>
                <a:gd name="connsiteY410" fmla="*/ 9802 h 10000"/>
                <a:gd name="connsiteX411" fmla="*/ 7704 w 10000"/>
                <a:gd name="connsiteY411" fmla="*/ 9830 h 10000"/>
                <a:gd name="connsiteX412" fmla="*/ 7704 w 10000"/>
                <a:gd name="connsiteY412" fmla="*/ 9830 h 10000"/>
                <a:gd name="connsiteX413" fmla="*/ 7745 w 10000"/>
                <a:gd name="connsiteY413" fmla="*/ 9944 h 10000"/>
                <a:gd name="connsiteX414" fmla="*/ 7643 w 10000"/>
                <a:gd name="connsiteY414" fmla="*/ 10000 h 10000"/>
                <a:gd name="connsiteX415" fmla="*/ 7643 w 10000"/>
                <a:gd name="connsiteY415" fmla="*/ 9944 h 10000"/>
                <a:gd name="connsiteX416" fmla="*/ 7602 w 10000"/>
                <a:gd name="connsiteY416" fmla="*/ 9859 h 10000"/>
                <a:gd name="connsiteX417" fmla="*/ 7581 w 10000"/>
                <a:gd name="connsiteY417" fmla="*/ 9802 h 10000"/>
                <a:gd name="connsiteX418" fmla="*/ 7561 w 10000"/>
                <a:gd name="connsiteY418" fmla="*/ 9717 h 10000"/>
                <a:gd name="connsiteX419" fmla="*/ 7581 w 10000"/>
                <a:gd name="connsiteY419" fmla="*/ 9661 h 10000"/>
                <a:gd name="connsiteX420" fmla="*/ 7561 w 10000"/>
                <a:gd name="connsiteY420" fmla="*/ 9576 h 10000"/>
                <a:gd name="connsiteX421" fmla="*/ 7561 w 10000"/>
                <a:gd name="connsiteY421" fmla="*/ 9605 h 10000"/>
                <a:gd name="connsiteX422" fmla="*/ 7520 w 10000"/>
                <a:gd name="connsiteY422" fmla="*/ 9548 h 10000"/>
                <a:gd name="connsiteX423" fmla="*/ 7520 w 10000"/>
                <a:gd name="connsiteY423" fmla="*/ 9605 h 10000"/>
                <a:gd name="connsiteX424" fmla="*/ 7459 w 10000"/>
                <a:gd name="connsiteY424" fmla="*/ 9605 h 10000"/>
                <a:gd name="connsiteX425" fmla="*/ 7418 w 10000"/>
                <a:gd name="connsiteY425" fmla="*/ 9576 h 10000"/>
                <a:gd name="connsiteX426" fmla="*/ 7397 w 10000"/>
                <a:gd name="connsiteY426" fmla="*/ 9520 h 10000"/>
                <a:gd name="connsiteX427" fmla="*/ 7377 w 10000"/>
                <a:gd name="connsiteY427" fmla="*/ 9520 h 10000"/>
                <a:gd name="connsiteX428" fmla="*/ 7377 w 10000"/>
                <a:gd name="connsiteY428" fmla="*/ 9576 h 10000"/>
                <a:gd name="connsiteX429" fmla="*/ 7336 w 10000"/>
                <a:gd name="connsiteY429" fmla="*/ 9520 h 10000"/>
                <a:gd name="connsiteX430" fmla="*/ 7316 w 10000"/>
                <a:gd name="connsiteY430" fmla="*/ 9463 h 10000"/>
                <a:gd name="connsiteX431" fmla="*/ 7295 w 10000"/>
                <a:gd name="connsiteY431" fmla="*/ 9491 h 10000"/>
                <a:gd name="connsiteX432" fmla="*/ 7316 w 10000"/>
                <a:gd name="connsiteY432" fmla="*/ 9576 h 10000"/>
                <a:gd name="connsiteX433" fmla="*/ 7275 w 10000"/>
                <a:gd name="connsiteY433" fmla="*/ 9548 h 10000"/>
                <a:gd name="connsiteX434" fmla="*/ 7275 w 10000"/>
                <a:gd name="connsiteY434" fmla="*/ 9605 h 10000"/>
                <a:gd name="connsiteX435" fmla="*/ 7192 w 10000"/>
                <a:gd name="connsiteY435" fmla="*/ 9576 h 10000"/>
                <a:gd name="connsiteX436" fmla="*/ 7131 w 10000"/>
                <a:gd name="connsiteY436" fmla="*/ 9576 h 10000"/>
                <a:gd name="connsiteX437" fmla="*/ 7110 w 10000"/>
                <a:gd name="connsiteY437" fmla="*/ 9576 h 10000"/>
                <a:gd name="connsiteX438" fmla="*/ 7049 w 10000"/>
                <a:gd name="connsiteY438" fmla="*/ 9520 h 10000"/>
                <a:gd name="connsiteX439" fmla="*/ 7028 w 10000"/>
                <a:gd name="connsiteY439" fmla="*/ 9491 h 10000"/>
                <a:gd name="connsiteX440" fmla="*/ 6967 w 10000"/>
                <a:gd name="connsiteY440" fmla="*/ 9463 h 10000"/>
                <a:gd name="connsiteX441" fmla="*/ 6926 w 10000"/>
                <a:gd name="connsiteY441" fmla="*/ 9294 h 10000"/>
                <a:gd name="connsiteX442" fmla="*/ 6885 w 10000"/>
                <a:gd name="connsiteY442" fmla="*/ 9180 h 10000"/>
                <a:gd name="connsiteX443" fmla="*/ 6824 w 10000"/>
                <a:gd name="connsiteY443" fmla="*/ 9180 h 10000"/>
                <a:gd name="connsiteX444" fmla="*/ 6762 w 10000"/>
                <a:gd name="connsiteY444" fmla="*/ 9180 h 10000"/>
                <a:gd name="connsiteX445" fmla="*/ 6659 w 10000"/>
                <a:gd name="connsiteY445" fmla="*/ 9039 h 10000"/>
                <a:gd name="connsiteX446" fmla="*/ 6577 w 10000"/>
                <a:gd name="connsiteY446" fmla="*/ 9124 h 10000"/>
                <a:gd name="connsiteX447" fmla="*/ 6577 w 10000"/>
                <a:gd name="connsiteY447" fmla="*/ 9180 h 10000"/>
                <a:gd name="connsiteX448" fmla="*/ 6475 w 10000"/>
                <a:gd name="connsiteY448" fmla="*/ 9209 h 10000"/>
                <a:gd name="connsiteX449" fmla="*/ 6414 w 10000"/>
                <a:gd name="connsiteY449" fmla="*/ 9294 h 10000"/>
                <a:gd name="connsiteX450" fmla="*/ 6373 w 10000"/>
                <a:gd name="connsiteY450" fmla="*/ 9237 h 10000"/>
                <a:gd name="connsiteX451" fmla="*/ 6332 w 10000"/>
                <a:gd name="connsiteY451" fmla="*/ 9294 h 10000"/>
                <a:gd name="connsiteX452" fmla="*/ 6271 w 10000"/>
                <a:gd name="connsiteY452" fmla="*/ 9294 h 10000"/>
                <a:gd name="connsiteX453" fmla="*/ 6188 w 10000"/>
                <a:gd name="connsiteY453" fmla="*/ 9266 h 10000"/>
                <a:gd name="connsiteX454" fmla="*/ 6106 w 10000"/>
                <a:gd name="connsiteY454" fmla="*/ 9322 h 10000"/>
                <a:gd name="connsiteX455" fmla="*/ 6065 w 10000"/>
                <a:gd name="connsiteY455" fmla="*/ 9322 h 10000"/>
                <a:gd name="connsiteX456" fmla="*/ 6024 w 10000"/>
                <a:gd name="connsiteY456" fmla="*/ 9322 h 10000"/>
                <a:gd name="connsiteX457" fmla="*/ 6004 w 10000"/>
                <a:gd name="connsiteY457" fmla="*/ 9322 h 10000"/>
                <a:gd name="connsiteX458" fmla="*/ 6004 w 10000"/>
                <a:gd name="connsiteY458" fmla="*/ 9463 h 10000"/>
                <a:gd name="connsiteX459" fmla="*/ 6045 w 10000"/>
                <a:gd name="connsiteY459" fmla="*/ 9548 h 10000"/>
                <a:gd name="connsiteX460" fmla="*/ 6045 w 10000"/>
                <a:gd name="connsiteY460" fmla="*/ 9576 h 10000"/>
                <a:gd name="connsiteX461" fmla="*/ 6045 w 10000"/>
                <a:gd name="connsiteY461" fmla="*/ 9633 h 10000"/>
                <a:gd name="connsiteX462" fmla="*/ 6065 w 10000"/>
                <a:gd name="connsiteY462" fmla="*/ 9717 h 10000"/>
                <a:gd name="connsiteX463" fmla="*/ 6004 w 10000"/>
                <a:gd name="connsiteY463" fmla="*/ 9689 h 10000"/>
                <a:gd name="connsiteX464" fmla="*/ 5942 w 10000"/>
                <a:gd name="connsiteY464" fmla="*/ 9661 h 10000"/>
                <a:gd name="connsiteX465" fmla="*/ 5902 w 10000"/>
                <a:gd name="connsiteY465" fmla="*/ 9520 h 10000"/>
                <a:gd name="connsiteX466" fmla="*/ 5779 w 10000"/>
                <a:gd name="connsiteY466" fmla="*/ 9605 h 10000"/>
                <a:gd name="connsiteX467" fmla="*/ 5737 w 10000"/>
                <a:gd name="connsiteY467" fmla="*/ 9633 h 10000"/>
                <a:gd name="connsiteX468" fmla="*/ 5737 w 10000"/>
                <a:gd name="connsiteY468" fmla="*/ 9548 h 10000"/>
                <a:gd name="connsiteX469" fmla="*/ 5676 w 10000"/>
                <a:gd name="connsiteY469" fmla="*/ 9435 h 10000"/>
                <a:gd name="connsiteX470" fmla="*/ 5553 w 10000"/>
                <a:gd name="connsiteY470" fmla="*/ 9435 h 10000"/>
                <a:gd name="connsiteX471" fmla="*/ 5553 w 10000"/>
                <a:gd name="connsiteY471" fmla="*/ 9322 h 10000"/>
                <a:gd name="connsiteX472" fmla="*/ 5573 w 10000"/>
                <a:gd name="connsiteY472" fmla="*/ 9180 h 10000"/>
                <a:gd name="connsiteX473" fmla="*/ 5492 w 10000"/>
                <a:gd name="connsiteY473" fmla="*/ 9124 h 10000"/>
                <a:gd name="connsiteX474" fmla="*/ 5430 w 10000"/>
                <a:gd name="connsiteY474" fmla="*/ 9039 h 10000"/>
                <a:gd name="connsiteX475" fmla="*/ 5410 w 10000"/>
                <a:gd name="connsiteY475" fmla="*/ 8983 h 10000"/>
                <a:gd name="connsiteX476" fmla="*/ 5389 w 10000"/>
                <a:gd name="connsiteY476" fmla="*/ 8898 h 10000"/>
                <a:gd name="connsiteX477" fmla="*/ 5410 w 10000"/>
                <a:gd name="connsiteY477" fmla="*/ 8813 h 10000"/>
                <a:gd name="connsiteX478" fmla="*/ 5267 w 10000"/>
                <a:gd name="connsiteY478" fmla="*/ 8841 h 10000"/>
                <a:gd name="connsiteX479" fmla="*/ 5184 w 10000"/>
                <a:gd name="connsiteY479" fmla="*/ 8898 h 10000"/>
                <a:gd name="connsiteX480" fmla="*/ 5184 w 10000"/>
                <a:gd name="connsiteY480" fmla="*/ 8813 h 10000"/>
                <a:gd name="connsiteX481" fmla="*/ 5163 w 10000"/>
                <a:gd name="connsiteY481" fmla="*/ 8728 h 10000"/>
                <a:gd name="connsiteX482" fmla="*/ 5143 w 10000"/>
                <a:gd name="connsiteY482" fmla="*/ 8672 h 10000"/>
                <a:gd name="connsiteX483" fmla="*/ 9022 w 10000"/>
                <a:gd name="connsiteY483" fmla="*/ 8750 h 10000"/>
                <a:gd name="connsiteX484" fmla="*/ 8962 w 10000"/>
                <a:gd name="connsiteY484" fmla="*/ 8555 h 10000"/>
                <a:gd name="connsiteX485" fmla="*/ 8926 w 10000"/>
                <a:gd name="connsiteY485" fmla="*/ 8847 h 10000"/>
                <a:gd name="connsiteX486" fmla="*/ 5287 w 10000"/>
                <a:gd name="connsiteY486" fmla="*/ 8305 h 10000"/>
                <a:gd name="connsiteX487" fmla="*/ 5308 w 10000"/>
                <a:gd name="connsiteY487" fmla="*/ 8305 h 10000"/>
                <a:gd name="connsiteX488" fmla="*/ 5287 w 10000"/>
                <a:gd name="connsiteY488" fmla="*/ 8219 h 10000"/>
                <a:gd name="connsiteX489" fmla="*/ 5287 w 10000"/>
                <a:gd name="connsiteY489" fmla="*/ 8107 h 10000"/>
                <a:gd name="connsiteX490" fmla="*/ 5267 w 10000"/>
                <a:gd name="connsiteY490" fmla="*/ 7938 h 10000"/>
                <a:gd name="connsiteX491" fmla="*/ 5245 w 10000"/>
                <a:gd name="connsiteY491" fmla="*/ 7824 h 10000"/>
                <a:gd name="connsiteX492" fmla="*/ 5184 w 10000"/>
                <a:gd name="connsiteY492" fmla="*/ 7739 h 10000"/>
                <a:gd name="connsiteX493" fmla="*/ 5163 w 10000"/>
                <a:gd name="connsiteY493" fmla="*/ 7768 h 10000"/>
                <a:gd name="connsiteX494" fmla="*/ 5122 w 10000"/>
                <a:gd name="connsiteY494" fmla="*/ 7655 h 10000"/>
                <a:gd name="connsiteX495" fmla="*/ 5102 w 10000"/>
                <a:gd name="connsiteY495" fmla="*/ 7569 h 10000"/>
                <a:gd name="connsiteX496" fmla="*/ 4979 w 10000"/>
                <a:gd name="connsiteY496" fmla="*/ 7485 h 10000"/>
                <a:gd name="connsiteX497" fmla="*/ 4959 w 10000"/>
                <a:gd name="connsiteY497" fmla="*/ 7569 h 10000"/>
                <a:gd name="connsiteX498" fmla="*/ 4959 w 10000"/>
                <a:gd name="connsiteY498" fmla="*/ 7599 h 10000"/>
                <a:gd name="connsiteX499" fmla="*/ 4938 w 10000"/>
                <a:gd name="connsiteY499" fmla="*/ 7541 h 10000"/>
                <a:gd name="connsiteX500" fmla="*/ 4877 w 10000"/>
                <a:gd name="connsiteY500" fmla="*/ 7541 h 10000"/>
                <a:gd name="connsiteX501" fmla="*/ 4816 w 10000"/>
                <a:gd name="connsiteY501" fmla="*/ 7513 h 10000"/>
                <a:gd name="connsiteX502" fmla="*/ 4754 w 10000"/>
                <a:gd name="connsiteY502" fmla="*/ 7513 h 10000"/>
                <a:gd name="connsiteX503" fmla="*/ 4754 w 10000"/>
                <a:gd name="connsiteY503" fmla="*/ 7485 h 10000"/>
                <a:gd name="connsiteX504" fmla="*/ 4795 w 10000"/>
                <a:gd name="connsiteY504" fmla="*/ 7400 h 10000"/>
                <a:gd name="connsiteX505" fmla="*/ 4754 w 10000"/>
                <a:gd name="connsiteY505" fmla="*/ 7316 h 10000"/>
                <a:gd name="connsiteX506" fmla="*/ 4712 w 10000"/>
                <a:gd name="connsiteY506" fmla="*/ 7344 h 10000"/>
                <a:gd name="connsiteX507" fmla="*/ 4733 w 10000"/>
                <a:gd name="connsiteY507" fmla="*/ 7288 h 10000"/>
                <a:gd name="connsiteX508" fmla="*/ 4672 w 10000"/>
                <a:gd name="connsiteY508" fmla="*/ 7202 h 10000"/>
                <a:gd name="connsiteX509" fmla="*/ 4590 w 10000"/>
                <a:gd name="connsiteY509" fmla="*/ 7260 h 10000"/>
                <a:gd name="connsiteX510" fmla="*/ 4549 w 10000"/>
                <a:gd name="connsiteY510" fmla="*/ 7316 h 10000"/>
                <a:gd name="connsiteX511" fmla="*/ 4508 w 10000"/>
                <a:gd name="connsiteY511" fmla="*/ 7316 h 10000"/>
                <a:gd name="connsiteX512" fmla="*/ 4467 w 10000"/>
                <a:gd name="connsiteY512" fmla="*/ 7288 h 10000"/>
                <a:gd name="connsiteX513" fmla="*/ 4406 w 10000"/>
                <a:gd name="connsiteY513" fmla="*/ 7260 h 10000"/>
                <a:gd name="connsiteX514" fmla="*/ 4365 w 10000"/>
                <a:gd name="connsiteY514" fmla="*/ 7288 h 10000"/>
                <a:gd name="connsiteX515" fmla="*/ 4283 w 10000"/>
                <a:gd name="connsiteY515" fmla="*/ 7372 h 10000"/>
                <a:gd name="connsiteX516" fmla="*/ 4200 w 10000"/>
                <a:gd name="connsiteY516" fmla="*/ 7429 h 10000"/>
                <a:gd name="connsiteX517" fmla="*/ 4159 w 10000"/>
                <a:gd name="connsiteY517" fmla="*/ 7513 h 10000"/>
                <a:gd name="connsiteX518" fmla="*/ 4098 w 10000"/>
                <a:gd name="connsiteY518" fmla="*/ 7599 h 10000"/>
                <a:gd name="connsiteX519" fmla="*/ 4037 w 10000"/>
                <a:gd name="connsiteY519" fmla="*/ 7711 h 10000"/>
                <a:gd name="connsiteX520" fmla="*/ 3934 w 10000"/>
                <a:gd name="connsiteY520" fmla="*/ 7711 h 10000"/>
                <a:gd name="connsiteX521" fmla="*/ 3914 w 10000"/>
                <a:gd name="connsiteY521" fmla="*/ 7711 h 10000"/>
                <a:gd name="connsiteX522" fmla="*/ 3893 w 10000"/>
                <a:gd name="connsiteY522" fmla="*/ 7683 h 10000"/>
                <a:gd name="connsiteX523" fmla="*/ 3832 w 10000"/>
                <a:gd name="connsiteY523" fmla="*/ 7627 h 10000"/>
                <a:gd name="connsiteX524" fmla="*/ 3771 w 10000"/>
                <a:gd name="connsiteY524" fmla="*/ 7627 h 10000"/>
                <a:gd name="connsiteX525" fmla="*/ 3668 w 10000"/>
                <a:gd name="connsiteY525" fmla="*/ 7627 h 10000"/>
                <a:gd name="connsiteX526" fmla="*/ 3627 w 10000"/>
                <a:gd name="connsiteY526" fmla="*/ 7569 h 10000"/>
                <a:gd name="connsiteX527" fmla="*/ 3524 w 10000"/>
                <a:gd name="connsiteY527" fmla="*/ 7599 h 10000"/>
                <a:gd name="connsiteX528" fmla="*/ 3463 w 10000"/>
                <a:gd name="connsiteY528" fmla="*/ 7739 h 10000"/>
                <a:gd name="connsiteX529" fmla="*/ 3402 w 10000"/>
                <a:gd name="connsiteY529" fmla="*/ 7852 h 10000"/>
                <a:gd name="connsiteX530" fmla="*/ 3381 w 10000"/>
                <a:gd name="connsiteY530" fmla="*/ 7683 h 10000"/>
                <a:gd name="connsiteX531" fmla="*/ 3237 w 10000"/>
                <a:gd name="connsiteY531" fmla="*/ 7655 h 10000"/>
                <a:gd name="connsiteX532" fmla="*/ 3237 w 10000"/>
                <a:gd name="connsiteY532" fmla="*/ 7683 h 10000"/>
                <a:gd name="connsiteX533" fmla="*/ 3094 w 10000"/>
                <a:gd name="connsiteY533" fmla="*/ 7683 h 10000"/>
                <a:gd name="connsiteX534" fmla="*/ 2992 w 10000"/>
                <a:gd name="connsiteY534" fmla="*/ 7627 h 10000"/>
                <a:gd name="connsiteX535" fmla="*/ 2951 w 10000"/>
                <a:gd name="connsiteY535" fmla="*/ 7627 h 10000"/>
                <a:gd name="connsiteX536" fmla="*/ 2930 w 10000"/>
                <a:gd name="connsiteY536" fmla="*/ 7655 h 10000"/>
                <a:gd name="connsiteX537" fmla="*/ 2869 w 10000"/>
                <a:gd name="connsiteY537" fmla="*/ 7599 h 10000"/>
                <a:gd name="connsiteX538" fmla="*/ 2849 w 10000"/>
                <a:gd name="connsiteY538" fmla="*/ 7655 h 10000"/>
                <a:gd name="connsiteX539" fmla="*/ 2767 w 10000"/>
                <a:gd name="connsiteY539" fmla="*/ 7541 h 10000"/>
                <a:gd name="connsiteX540" fmla="*/ 2643 w 10000"/>
                <a:gd name="connsiteY540" fmla="*/ 7513 h 10000"/>
                <a:gd name="connsiteX541" fmla="*/ 2643 w 10000"/>
                <a:gd name="connsiteY541" fmla="*/ 7457 h 10000"/>
                <a:gd name="connsiteX542" fmla="*/ 2582 w 10000"/>
                <a:gd name="connsiteY542" fmla="*/ 7457 h 10000"/>
                <a:gd name="connsiteX543" fmla="*/ 2459 w 10000"/>
                <a:gd name="connsiteY543" fmla="*/ 7344 h 10000"/>
                <a:gd name="connsiteX544" fmla="*/ 2357 w 10000"/>
                <a:gd name="connsiteY544" fmla="*/ 7288 h 10000"/>
                <a:gd name="connsiteX545" fmla="*/ 2275 w 10000"/>
                <a:gd name="connsiteY545" fmla="*/ 7174 h 10000"/>
                <a:gd name="connsiteX546" fmla="*/ 2151 w 10000"/>
                <a:gd name="connsiteY546" fmla="*/ 7118 h 10000"/>
                <a:gd name="connsiteX547" fmla="*/ 2008 w 10000"/>
                <a:gd name="connsiteY547" fmla="*/ 6949 h 10000"/>
                <a:gd name="connsiteX548" fmla="*/ 1926 w 10000"/>
                <a:gd name="connsiteY548" fmla="*/ 6920 h 10000"/>
                <a:gd name="connsiteX549" fmla="*/ 1885 w 10000"/>
                <a:gd name="connsiteY549" fmla="*/ 6920 h 10000"/>
                <a:gd name="connsiteX550" fmla="*/ 1824 w 10000"/>
                <a:gd name="connsiteY550" fmla="*/ 6977 h 10000"/>
                <a:gd name="connsiteX551" fmla="*/ 1680 w 10000"/>
                <a:gd name="connsiteY551" fmla="*/ 6891 h 10000"/>
                <a:gd name="connsiteX552" fmla="*/ 1639 w 10000"/>
                <a:gd name="connsiteY552" fmla="*/ 6863 h 10000"/>
                <a:gd name="connsiteX553" fmla="*/ 1639 w 10000"/>
                <a:gd name="connsiteY553" fmla="*/ 6807 h 10000"/>
                <a:gd name="connsiteX554" fmla="*/ 1598 w 10000"/>
                <a:gd name="connsiteY554" fmla="*/ 6779 h 10000"/>
                <a:gd name="connsiteX555" fmla="*/ 1516 w 10000"/>
                <a:gd name="connsiteY555" fmla="*/ 6751 h 10000"/>
                <a:gd name="connsiteX556" fmla="*/ 1414 w 10000"/>
                <a:gd name="connsiteY556" fmla="*/ 6609 h 10000"/>
                <a:gd name="connsiteX557" fmla="*/ 1353 w 10000"/>
                <a:gd name="connsiteY557" fmla="*/ 6609 h 10000"/>
                <a:gd name="connsiteX558" fmla="*/ 1332 w 10000"/>
                <a:gd name="connsiteY558" fmla="*/ 6524 h 10000"/>
                <a:gd name="connsiteX559" fmla="*/ 1312 w 10000"/>
                <a:gd name="connsiteY559" fmla="*/ 6440 h 10000"/>
                <a:gd name="connsiteX560" fmla="*/ 1271 w 10000"/>
                <a:gd name="connsiteY560" fmla="*/ 6383 h 10000"/>
                <a:gd name="connsiteX561" fmla="*/ 1229 w 10000"/>
                <a:gd name="connsiteY561" fmla="*/ 6270 h 10000"/>
                <a:gd name="connsiteX562" fmla="*/ 1312 w 10000"/>
                <a:gd name="connsiteY562" fmla="*/ 6299 h 10000"/>
                <a:gd name="connsiteX563" fmla="*/ 1353 w 10000"/>
                <a:gd name="connsiteY563" fmla="*/ 6299 h 10000"/>
                <a:gd name="connsiteX564" fmla="*/ 1414 w 10000"/>
                <a:gd name="connsiteY564" fmla="*/ 6242 h 10000"/>
                <a:gd name="connsiteX565" fmla="*/ 1394 w 10000"/>
                <a:gd name="connsiteY565" fmla="*/ 6157 h 10000"/>
                <a:gd name="connsiteX566" fmla="*/ 1373 w 10000"/>
                <a:gd name="connsiteY566" fmla="*/ 6073 h 10000"/>
                <a:gd name="connsiteX567" fmla="*/ 1271 w 10000"/>
                <a:gd name="connsiteY567" fmla="*/ 5988 h 10000"/>
                <a:gd name="connsiteX568" fmla="*/ 1229 w 10000"/>
                <a:gd name="connsiteY568" fmla="*/ 5790 h 10000"/>
                <a:gd name="connsiteX569" fmla="*/ 1229 w 10000"/>
                <a:gd name="connsiteY569" fmla="*/ 5733 h 10000"/>
                <a:gd name="connsiteX570" fmla="*/ 1106 w 10000"/>
                <a:gd name="connsiteY570" fmla="*/ 5620 h 10000"/>
                <a:gd name="connsiteX571" fmla="*/ 963 w 10000"/>
                <a:gd name="connsiteY571" fmla="*/ 5366 h 10000"/>
                <a:gd name="connsiteX572" fmla="*/ 717 w 10000"/>
                <a:gd name="connsiteY572" fmla="*/ 5253 h 10000"/>
                <a:gd name="connsiteX573" fmla="*/ 655 w 10000"/>
                <a:gd name="connsiteY573" fmla="*/ 5281 h 10000"/>
                <a:gd name="connsiteX574" fmla="*/ 594 w 10000"/>
                <a:gd name="connsiteY574" fmla="*/ 5196 h 10000"/>
                <a:gd name="connsiteX575" fmla="*/ 594 w 10000"/>
                <a:gd name="connsiteY575" fmla="*/ 5112 h 10000"/>
                <a:gd name="connsiteX576" fmla="*/ 553 w 10000"/>
                <a:gd name="connsiteY576" fmla="*/ 5027 h 10000"/>
                <a:gd name="connsiteX577" fmla="*/ 471 w 10000"/>
                <a:gd name="connsiteY577" fmla="*/ 4970 h 10000"/>
                <a:gd name="connsiteX578" fmla="*/ 369 w 10000"/>
                <a:gd name="connsiteY578" fmla="*/ 4942 h 10000"/>
                <a:gd name="connsiteX579" fmla="*/ 287 w 10000"/>
                <a:gd name="connsiteY579" fmla="*/ 4885 h 10000"/>
                <a:gd name="connsiteX580" fmla="*/ 349 w 10000"/>
                <a:gd name="connsiteY580" fmla="*/ 4829 h 10000"/>
                <a:gd name="connsiteX581" fmla="*/ 349 w 10000"/>
                <a:gd name="connsiteY581" fmla="*/ 4745 h 10000"/>
                <a:gd name="connsiteX582" fmla="*/ 349 w 10000"/>
                <a:gd name="connsiteY582" fmla="*/ 4688 h 10000"/>
                <a:gd name="connsiteX583" fmla="*/ 308 w 10000"/>
                <a:gd name="connsiteY583" fmla="*/ 4631 h 10000"/>
                <a:gd name="connsiteX584" fmla="*/ 287 w 10000"/>
                <a:gd name="connsiteY584" fmla="*/ 4575 h 10000"/>
                <a:gd name="connsiteX585" fmla="*/ 287 w 10000"/>
                <a:gd name="connsiteY585" fmla="*/ 4490 h 10000"/>
                <a:gd name="connsiteX586" fmla="*/ 184 w 10000"/>
                <a:gd name="connsiteY586" fmla="*/ 4406 h 10000"/>
                <a:gd name="connsiteX587" fmla="*/ 82 w 10000"/>
                <a:gd name="connsiteY587" fmla="*/ 4434 h 10000"/>
                <a:gd name="connsiteX588" fmla="*/ 61 w 10000"/>
                <a:gd name="connsiteY588" fmla="*/ 4320 h 10000"/>
                <a:gd name="connsiteX589" fmla="*/ 20 w 10000"/>
                <a:gd name="connsiteY589" fmla="*/ 4264 h 10000"/>
                <a:gd name="connsiteX590" fmla="*/ 0 w 10000"/>
                <a:gd name="connsiteY590" fmla="*/ 4179 h 10000"/>
                <a:gd name="connsiteX591" fmla="*/ 0 w 10000"/>
                <a:gd name="connsiteY591"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036 w 10000"/>
                <a:gd name="connsiteY354" fmla="*/ 8672 h 10000"/>
                <a:gd name="connsiteX355" fmla="*/ 9016 w 10000"/>
                <a:gd name="connsiteY355" fmla="*/ 8728 h 10000"/>
                <a:gd name="connsiteX356" fmla="*/ 9016 w 10000"/>
                <a:gd name="connsiteY356" fmla="*/ 8728 h 10000"/>
                <a:gd name="connsiteX357" fmla="*/ 9036 w 10000"/>
                <a:gd name="connsiteY357" fmla="*/ 8757 h 10000"/>
                <a:gd name="connsiteX358" fmla="*/ 9016 w 10000"/>
                <a:gd name="connsiteY358" fmla="*/ 8785 h 10000"/>
                <a:gd name="connsiteX359" fmla="*/ 8996 w 10000"/>
                <a:gd name="connsiteY359" fmla="*/ 8869 h 10000"/>
                <a:gd name="connsiteX360" fmla="*/ 8975 w 10000"/>
                <a:gd name="connsiteY360" fmla="*/ 8841 h 10000"/>
                <a:gd name="connsiteX361" fmla="*/ 8975 w 10000"/>
                <a:gd name="connsiteY361" fmla="*/ 8927 h 10000"/>
                <a:gd name="connsiteX362" fmla="*/ 8914 w 10000"/>
                <a:gd name="connsiteY362" fmla="*/ 8927 h 10000"/>
                <a:gd name="connsiteX363" fmla="*/ 8873 w 10000"/>
                <a:gd name="connsiteY363" fmla="*/ 8983 h 10000"/>
                <a:gd name="connsiteX364" fmla="*/ 8832 w 10000"/>
                <a:gd name="connsiteY364" fmla="*/ 8983 h 10000"/>
                <a:gd name="connsiteX365" fmla="*/ 8791 w 10000"/>
                <a:gd name="connsiteY365" fmla="*/ 9039 h 10000"/>
                <a:gd name="connsiteX366" fmla="*/ 8832 w 10000"/>
                <a:gd name="connsiteY366" fmla="*/ 9096 h 10000"/>
                <a:gd name="connsiteX367" fmla="*/ 8791 w 10000"/>
                <a:gd name="connsiteY367" fmla="*/ 9096 h 10000"/>
                <a:gd name="connsiteX368" fmla="*/ 8771 w 10000"/>
                <a:gd name="connsiteY368" fmla="*/ 9180 h 10000"/>
                <a:gd name="connsiteX369" fmla="*/ 8708 w 10000"/>
                <a:gd name="connsiteY369" fmla="*/ 9180 h 10000"/>
                <a:gd name="connsiteX370" fmla="*/ 8647 w 10000"/>
                <a:gd name="connsiteY370" fmla="*/ 9180 h 10000"/>
                <a:gd name="connsiteX371" fmla="*/ 8586 w 10000"/>
                <a:gd name="connsiteY371" fmla="*/ 9180 h 10000"/>
                <a:gd name="connsiteX372" fmla="*/ 8626 w 10000"/>
                <a:gd name="connsiteY372" fmla="*/ 9266 h 10000"/>
                <a:gd name="connsiteX373" fmla="*/ 8586 w 10000"/>
                <a:gd name="connsiteY373" fmla="*/ 9237 h 10000"/>
                <a:gd name="connsiteX374" fmla="*/ 8565 w 10000"/>
                <a:gd name="connsiteY374" fmla="*/ 9209 h 10000"/>
                <a:gd name="connsiteX375" fmla="*/ 8483 w 10000"/>
                <a:gd name="connsiteY375" fmla="*/ 9237 h 10000"/>
                <a:gd name="connsiteX376" fmla="*/ 8483 w 10000"/>
                <a:gd name="connsiteY376" fmla="*/ 9294 h 10000"/>
                <a:gd name="connsiteX377" fmla="*/ 8483 w 10000"/>
                <a:gd name="connsiteY377" fmla="*/ 9209 h 10000"/>
                <a:gd name="connsiteX378" fmla="*/ 8422 w 10000"/>
                <a:gd name="connsiteY378" fmla="*/ 9266 h 10000"/>
                <a:gd name="connsiteX379" fmla="*/ 8442 w 10000"/>
                <a:gd name="connsiteY379" fmla="*/ 9322 h 10000"/>
                <a:gd name="connsiteX380" fmla="*/ 8422 w 10000"/>
                <a:gd name="connsiteY380" fmla="*/ 9322 h 10000"/>
                <a:gd name="connsiteX381" fmla="*/ 8299 w 10000"/>
                <a:gd name="connsiteY381" fmla="*/ 9322 h 10000"/>
                <a:gd name="connsiteX382" fmla="*/ 8237 w 10000"/>
                <a:gd name="connsiteY382" fmla="*/ 9152 h 10000"/>
                <a:gd name="connsiteX383" fmla="*/ 8216 w 10000"/>
                <a:gd name="connsiteY383" fmla="*/ 9152 h 10000"/>
                <a:gd name="connsiteX384" fmla="*/ 8279 w 10000"/>
                <a:gd name="connsiteY384" fmla="*/ 9124 h 10000"/>
                <a:gd name="connsiteX385" fmla="*/ 8196 w 10000"/>
                <a:gd name="connsiteY385" fmla="*/ 9124 h 10000"/>
                <a:gd name="connsiteX386" fmla="*/ 8176 w 10000"/>
                <a:gd name="connsiteY386" fmla="*/ 9180 h 10000"/>
                <a:gd name="connsiteX387" fmla="*/ 8216 w 10000"/>
                <a:gd name="connsiteY387" fmla="*/ 9237 h 10000"/>
                <a:gd name="connsiteX388" fmla="*/ 8196 w 10000"/>
                <a:gd name="connsiteY388" fmla="*/ 9237 h 10000"/>
                <a:gd name="connsiteX389" fmla="*/ 8258 w 10000"/>
                <a:gd name="connsiteY389" fmla="*/ 9406 h 10000"/>
                <a:gd name="connsiteX390" fmla="*/ 8176 w 10000"/>
                <a:gd name="connsiteY390" fmla="*/ 9294 h 10000"/>
                <a:gd name="connsiteX391" fmla="*/ 8216 w 10000"/>
                <a:gd name="connsiteY391" fmla="*/ 9406 h 10000"/>
                <a:gd name="connsiteX392" fmla="*/ 8196 w 10000"/>
                <a:gd name="connsiteY392" fmla="*/ 9435 h 10000"/>
                <a:gd name="connsiteX393" fmla="*/ 8176 w 10000"/>
                <a:gd name="connsiteY393" fmla="*/ 9406 h 10000"/>
                <a:gd name="connsiteX394" fmla="*/ 8155 w 10000"/>
                <a:gd name="connsiteY394" fmla="*/ 9491 h 10000"/>
                <a:gd name="connsiteX395" fmla="*/ 8094 w 10000"/>
                <a:gd name="connsiteY395" fmla="*/ 9520 h 10000"/>
                <a:gd name="connsiteX396" fmla="*/ 8073 w 10000"/>
                <a:gd name="connsiteY396" fmla="*/ 9463 h 10000"/>
                <a:gd name="connsiteX397" fmla="*/ 8032 w 10000"/>
                <a:gd name="connsiteY397" fmla="*/ 9435 h 10000"/>
                <a:gd name="connsiteX398" fmla="*/ 8053 w 10000"/>
                <a:gd name="connsiteY398" fmla="*/ 9548 h 10000"/>
                <a:gd name="connsiteX399" fmla="*/ 7951 w 10000"/>
                <a:gd name="connsiteY399" fmla="*/ 9491 h 10000"/>
                <a:gd name="connsiteX400" fmla="*/ 7930 w 10000"/>
                <a:gd name="connsiteY400" fmla="*/ 9520 h 10000"/>
                <a:gd name="connsiteX401" fmla="*/ 7869 w 10000"/>
                <a:gd name="connsiteY401" fmla="*/ 9576 h 10000"/>
                <a:gd name="connsiteX402" fmla="*/ 7848 w 10000"/>
                <a:gd name="connsiteY402" fmla="*/ 9633 h 10000"/>
                <a:gd name="connsiteX403" fmla="*/ 7807 w 10000"/>
                <a:gd name="connsiteY403" fmla="*/ 9633 h 10000"/>
                <a:gd name="connsiteX404" fmla="*/ 7745 w 10000"/>
                <a:gd name="connsiteY404" fmla="*/ 9661 h 10000"/>
                <a:gd name="connsiteX405" fmla="*/ 7745 w 10000"/>
                <a:gd name="connsiteY405" fmla="*/ 9633 h 10000"/>
                <a:gd name="connsiteX406" fmla="*/ 7745 w 10000"/>
                <a:gd name="connsiteY406" fmla="*/ 9689 h 10000"/>
                <a:gd name="connsiteX407" fmla="*/ 7684 w 10000"/>
                <a:gd name="connsiteY407" fmla="*/ 9661 h 10000"/>
                <a:gd name="connsiteX408" fmla="*/ 7684 w 10000"/>
                <a:gd name="connsiteY408" fmla="*/ 9717 h 10000"/>
                <a:gd name="connsiteX409" fmla="*/ 7663 w 10000"/>
                <a:gd name="connsiteY409" fmla="*/ 9802 h 10000"/>
                <a:gd name="connsiteX410" fmla="*/ 7704 w 10000"/>
                <a:gd name="connsiteY410" fmla="*/ 9830 h 10000"/>
                <a:gd name="connsiteX411" fmla="*/ 7704 w 10000"/>
                <a:gd name="connsiteY411" fmla="*/ 9830 h 10000"/>
                <a:gd name="connsiteX412" fmla="*/ 7745 w 10000"/>
                <a:gd name="connsiteY412" fmla="*/ 9944 h 10000"/>
                <a:gd name="connsiteX413" fmla="*/ 7643 w 10000"/>
                <a:gd name="connsiteY413" fmla="*/ 10000 h 10000"/>
                <a:gd name="connsiteX414" fmla="*/ 7643 w 10000"/>
                <a:gd name="connsiteY414" fmla="*/ 9944 h 10000"/>
                <a:gd name="connsiteX415" fmla="*/ 7602 w 10000"/>
                <a:gd name="connsiteY415" fmla="*/ 9859 h 10000"/>
                <a:gd name="connsiteX416" fmla="*/ 7581 w 10000"/>
                <a:gd name="connsiteY416" fmla="*/ 9802 h 10000"/>
                <a:gd name="connsiteX417" fmla="*/ 7561 w 10000"/>
                <a:gd name="connsiteY417" fmla="*/ 9717 h 10000"/>
                <a:gd name="connsiteX418" fmla="*/ 7581 w 10000"/>
                <a:gd name="connsiteY418" fmla="*/ 9661 h 10000"/>
                <a:gd name="connsiteX419" fmla="*/ 7561 w 10000"/>
                <a:gd name="connsiteY419" fmla="*/ 9576 h 10000"/>
                <a:gd name="connsiteX420" fmla="*/ 7561 w 10000"/>
                <a:gd name="connsiteY420" fmla="*/ 9605 h 10000"/>
                <a:gd name="connsiteX421" fmla="*/ 7520 w 10000"/>
                <a:gd name="connsiteY421" fmla="*/ 9548 h 10000"/>
                <a:gd name="connsiteX422" fmla="*/ 7520 w 10000"/>
                <a:gd name="connsiteY422" fmla="*/ 9605 h 10000"/>
                <a:gd name="connsiteX423" fmla="*/ 7459 w 10000"/>
                <a:gd name="connsiteY423" fmla="*/ 9605 h 10000"/>
                <a:gd name="connsiteX424" fmla="*/ 7418 w 10000"/>
                <a:gd name="connsiteY424" fmla="*/ 9576 h 10000"/>
                <a:gd name="connsiteX425" fmla="*/ 7397 w 10000"/>
                <a:gd name="connsiteY425" fmla="*/ 9520 h 10000"/>
                <a:gd name="connsiteX426" fmla="*/ 7377 w 10000"/>
                <a:gd name="connsiteY426" fmla="*/ 9520 h 10000"/>
                <a:gd name="connsiteX427" fmla="*/ 7377 w 10000"/>
                <a:gd name="connsiteY427" fmla="*/ 9576 h 10000"/>
                <a:gd name="connsiteX428" fmla="*/ 7336 w 10000"/>
                <a:gd name="connsiteY428" fmla="*/ 9520 h 10000"/>
                <a:gd name="connsiteX429" fmla="*/ 7316 w 10000"/>
                <a:gd name="connsiteY429" fmla="*/ 9463 h 10000"/>
                <a:gd name="connsiteX430" fmla="*/ 7295 w 10000"/>
                <a:gd name="connsiteY430" fmla="*/ 9491 h 10000"/>
                <a:gd name="connsiteX431" fmla="*/ 7316 w 10000"/>
                <a:gd name="connsiteY431" fmla="*/ 9576 h 10000"/>
                <a:gd name="connsiteX432" fmla="*/ 7275 w 10000"/>
                <a:gd name="connsiteY432" fmla="*/ 9548 h 10000"/>
                <a:gd name="connsiteX433" fmla="*/ 7275 w 10000"/>
                <a:gd name="connsiteY433" fmla="*/ 9605 h 10000"/>
                <a:gd name="connsiteX434" fmla="*/ 7192 w 10000"/>
                <a:gd name="connsiteY434" fmla="*/ 9576 h 10000"/>
                <a:gd name="connsiteX435" fmla="*/ 7131 w 10000"/>
                <a:gd name="connsiteY435" fmla="*/ 9576 h 10000"/>
                <a:gd name="connsiteX436" fmla="*/ 7110 w 10000"/>
                <a:gd name="connsiteY436" fmla="*/ 9576 h 10000"/>
                <a:gd name="connsiteX437" fmla="*/ 7049 w 10000"/>
                <a:gd name="connsiteY437" fmla="*/ 9520 h 10000"/>
                <a:gd name="connsiteX438" fmla="*/ 7028 w 10000"/>
                <a:gd name="connsiteY438" fmla="*/ 9491 h 10000"/>
                <a:gd name="connsiteX439" fmla="*/ 6967 w 10000"/>
                <a:gd name="connsiteY439" fmla="*/ 9463 h 10000"/>
                <a:gd name="connsiteX440" fmla="*/ 6926 w 10000"/>
                <a:gd name="connsiteY440" fmla="*/ 9294 h 10000"/>
                <a:gd name="connsiteX441" fmla="*/ 6885 w 10000"/>
                <a:gd name="connsiteY441" fmla="*/ 9180 h 10000"/>
                <a:gd name="connsiteX442" fmla="*/ 6824 w 10000"/>
                <a:gd name="connsiteY442" fmla="*/ 9180 h 10000"/>
                <a:gd name="connsiteX443" fmla="*/ 6762 w 10000"/>
                <a:gd name="connsiteY443" fmla="*/ 9180 h 10000"/>
                <a:gd name="connsiteX444" fmla="*/ 6659 w 10000"/>
                <a:gd name="connsiteY444" fmla="*/ 9039 h 10000"/>
                <a:gd name="connsiteX445" fmla="*/ 6577 w 10000"/>
                <a:gd name="connsiteY445" fmla="*/ 9124 h 10000"/>
                <a:gd name="connsiteX446" fmla="*/ 6577 w 10000"/>
                <a:gd name="connsiteY446" fmla="*/ 9180 h 10000"/>
                <a:gd name="connsiteX447" fmla="*/ 6475 w 10000"/>
                <a:gd name="connsiteY447" fmla="*/ 9209 h 10000"/>
                <a:gd name="connsiteX448" fmla="*/ 6414 w 10000"/>
                <a:gd name="connsiteY448" fmla="*/ 9294 h 10000"/>
                <a:gd name="connsiteX449" fmla="*/ 6373 w 10000"/>
                <a:gd name="connsiteY449" fmla="*/ 9237 h 10000"/>
                <a:gd name="connsiteX450" fmla="*/ 6332 w 10000"/>
                <a:gd name="connsiteY450" fmla="*/ 9294 h 10000"/>
                <a:gd name="connsiteX451" fmla="*/ 6271 w 10000"/>
                <a:gd name="connsiteY451" fmla="*/ 9294 h 10000"/>
                <a:gd name="connsiteX452" fmla="*/ 6188 w 10000"/>
                <a:gd name="connsiteY452" fmla="*/ 9266 h 10000"/>
                <a:gd name="connsiteX453" fmla="*/ 6106 w 10000"/>
                <a:gd name="connsiteY453" fmla="*/ 9322 h 10000"/>
                <a:gd name="connsiteX454" fmla="*/ 6065 w 10000"/>
                <a:gd name="connsiteY454" fmla="*/ 9322 h 10000"/>
                <a:gd name="connsiteX455" fmla="*/ 6024 w 10000"/>
                <a:gd name="connsiteY455" fmla="*/ 9322 h 10000"/>
                <a:gd name="connsiteX456" fmla="*/ 6004 w 10000"/>
                <a:gd name="connsiteY456" fmla="*/ 9322 h 10000"/>
                <a:gd name="connsiteX457" fmla="*/ 6004 w 10000"/>
                <a:gd name="connsiteY457" fmla="*/ 9463 h 10000"/>
                <a:gd name="connsiteX458" fmla="*/ 6045 w 10000"/>
                <a:gd name="connsiteY458" fmla="*/ 9548 h 10000"/>
                <a:gd name="connsiteX459" fmla="*/ 6045 w 10000"/>
                <a:gd name="connsiteY459" fmla="*/ 9576 h 10000"/>
                <a:gd name="connsiteX460" fmla="*/ 6045 w 10000"/>
                <a:gd name="connsiteY460" fmla="*/ 9633 h 10000"/>
                <a:gd name="connsiteX461" fmla="*/ 6065 w 10000"/>
                <a:gd name="connsiteY461" fmla="*/ 9717 h 10000"/>
                <a:gd name="connsiteX462" fmla="*/ 6004 w 10000"/>
                <a:gd name="connsiteY462" fmla="*/ 9689 h 10000"/>
                <a:gd name="connsiteX463" fmla="*/ 5942 w 10000"/>
                <a:gd name="connsiteY463" fmla="*/ 9661 h 10000"/>
                <a:gd name="connsiteX464" fmla="*/ 5902 w 10000"/>
                <a:gd name="connsiteY464" fmla="*/ 9520 h 10000"/>
                <a:gd name="connsiteX465" fmla="*/ 5779 w 10000"/>
                <a:gd name="connsiteY465" fmla="*/ 9605 h 10000"/>
                <a:gd name="connsiteX466" fmla="*/ 5737 w 10000"/>
                <a:gd name="connsiteY466" fmla="*/ 9633 h 10000"/>
                <a:gd name="connsiteX467" fmla="*/ 5737 w 10000"/>
                <a:gd name="connsiteY467" fmla="*/ 9548 h 10000"/>
                <a:gd name="connsiteX468" fmla="*/ 5676 w 10000"/>
                <a:gd name="connsiteY468" fmla="*/ 9435 h 10000"/>
                <a:gd name="connsiteX469" fmla="*/ 5553 w 10000"/>
                <a:gd name="connsiteY469" fmla="*/ 9435 h 10000"/>
                <a:gd name="connsiteX470" fmla="*/ 5553 w 10000"/>
                <a:gd name="connsiteY470" fmla="*/ 9322 h 10000"/>
                <a:gd name="connsiteX471" fmla="*/ 5573 w 10000"/>
                <a:gd name="connsiteY471" fmla="*/ 9180 h 10000"/>
                <a:gd name="connsiteX472" fmla="*/ 5492 w 10000"/>
                <a:gd name="connsiteY472" fmla="*/ 9124 h 10000"/>
                <a:gd name="connsiteX473" fmla="*/ 5430 w 10000"/>
                <a:gd name="connsiteY473" fmla="*/ 9039 h 10000"/>
                <a:gd name="connsiteX474" fmla="*/ 5410 w 10000"/>
                <a:gd name="connsiteY474" fmla="*/ 8983 h 10000"/>
                <a:gd name="connsiteX475" fmla="*/ 5389 w 10000"/>
                <a:gd name="connsiteY475" fmla="*/ 8898 h 10000"/>
                <a:gd name="connsiteX476" fmla="*/ 5410 w 10000"/>
                <a:gd name="connsiteY476" fmla="*/ 8813 h 10000"/>
                <a:gd name="connsiteX477" fmla="*/ 5267 w 10000"/>
                <a:gd name="connsiteY477" fmla="*/ 8841 h 10000"/>
                <a:gd name="connsiteX478" fmla="*/ 5184 w 10000"/>
                <a:gd name="connsiteY478" fmla="*/ 8898 h 10000"/>
                <a:gd name="connsiteX479" fmla="*/ 5184 w 10000"/>
                <a:gd name="connsiteY479" fmla="*/ 8813 h 10000"/>
                <a:gd name="connsiteX480" fmla="*/ 5163 w 10000"/>
                <a:gd name="connsiteY480" fmla="*/ 8728 h 10000"/>
                <a:gd name="connsiteX481" fmla="*/ 5143 w 10000"/>
                <a:gd name="connsiteY481" fmla="*/ 8672 h 10000"/>
                <a:gd name="connsiteX482" fmla="*/ 9022 w 10000"/>
                <a:gd name="connsiteY482" fmla="*/ 8750 h 10000"/>
                <a:gd name="connsiteX483" fmla="*/ 8962 w 10000"/>
                <a:gd name="connsiteY483" fmla="*/ 8555 h 10000"/>
                <a:gd name="connsiteX484" fmla="*/ 8926 w 10000"/>
                <a:gd name="connsiteY484" fmla="*/ 8847 h 10000"/>
                <a:gd name="connsiteX485" fmla="*/ 5287 w 10000"/>
                <a:gd name="connsiteY485" fmla="*/ 8305 h 10000"/>
                <a:gd name="connsiteX486" fmla="*/ 5308 w 10000"/>
                <a:gd name="connsiteY486" fmla="*/ 8305 h 10000"/>
                <a:gd name="connsiteX487" fmla="*/ 5287 w 10000"/>
                <a:gd name="connsiteY487" fmla="*/ 8219 h 10000"/>
                <a:gd name="connsiteX488" fmla="*/ 5287 w 10000"/>
                <a:gd name="connsiteY488" fmla="*/ 8107 h 10000"/>
                <a:gd name="connsiteX489" fmla="*/ 5267 w 10000"/>
                <a:gd name="connsiteY489" fmla="*/ 7938 h 10000"/>
                <a:gd name="connsiteX490" fmla="*/ 5245 w 10000"/>
                <a:gd name="connsiteY490" fmla="*/ 7824 h 10000"/>
                <a:gd name="connsiteX491" fmla="*/ 5184 w 10000"/>
                <a:gd name="connsiteY491" fmla="*/ 7739 h 10000"/>
                <a:gd name="connsiteX492" fmla="*/ 5163 w 10000"/>
                <a:gd name="connsiteY492" fmla="*/ 7768 h 10000"/>
                <a:gd name="connsiteX493" fmla="*/ 5122 w 10000"/>
                <a:gd name="connsiteY493" fmla="*/ 7655 h 10000"/>
                <a:gd name="connsiteX494" fmla="*/ 5102 w 10000"/>
                <a:gd name="connsiteY494" fmla="*/ 7569 h 10000"/>
                <a:gd name="connsiteX495" fmla="*/ 4979 w 10000"/>
                <a:gd name="connsiteY495" fmla="*/ 7485 h 10000"/>
                <a:gd name="connsiteX496" fmla="*/ 4959 w 10000"/>
                <a:gd name="connsiteY496" fmla="*/ 7569 h 10000"/>
                <a:gd name="connsiteX497" fmla="*/ 4959 w 10000"/>
                <a:gd name="connsiteY497" fmla="*/ 7599 h 10000"/>
                <a:gd name="connsiteX498" fmla="*/ 4938 w 10000"/>
                <a:gd name="connsiteY498" fmla="*/ 7541 h 10000"/>
                <a:gd name="connsiteX499" fmla="*/ 4877 w 10000"/>
                <a:gd name="connsiteY499" fmla="*/ 7541 h 10000"/>
                <a:gd name="connsiteX500" fmla="*/ 4816 w 10000"/>
                <a:gd name="connsiteY500" fmla="*/ 7513 h 10000"/>
                <a:gd name="connsiteX501" fmla="*/ 4754 w 10000"/>
                <a:gd name="connsiteY501" fmla="*/ 7513 h 10000"/>
                <a:gd name="connsiteX502" fmla="*/ 4754 w 10000"/>
                <a:gd name="connsiteY502" fmla="*/ 7485 h 10000"/>
                <a:gd name="connsiteX503" fmla="*/ 4795 w 10000"/>
                <a:gd name="connsiteY503" fmla="*/ 7400 h 10000"/>
                <a:gd name="connsiteX504" fmla="*/ 4754 w 10000"/>
                <a:gd name="connsiteY504" fmla="*/ 7316 h 10000"/>
                <a:gd name="connsiteX505" fmla="*/ 4712 w 10000"/>
                <a:gd name="connsiteY505" fmla="*/ 7344 h 10000"/>
                <a:gd name="connsiteX506" fmla="*/ 4733 w 10000"/>
                <a:gd name="connsiteY506" fmla="*/ 7288 h 10000"/>
                <a:gd name="connsiteX507" fmla="*/ 4672 w 10000"/>
                <a:gd name="connsiteY507" fmla="*/ 7202 h 10000"/>
                <a:gd name="connsiteX508" fmla="*/ 4590 w 10000"/>
                <a:gd name="connsiteY508" fmla="*/ 7260 h 10000"/>
                <a:gd name="connsiteX509" fmla="*/ 4549 w 10000"/>
                <a:gd name="connsiteY509" fmla="*/ 7316 h 10000"/>
                <a:gd name="connsiteX510" fmla="*/ 4508 w 10000"/>
                <a:gd name="connsiteY510" fmla="*/ 7316 h 10000"/>
                <a:gd name="connsiteX511" fmla="*/ 4467 w 10000"/>
                <a:gd name="connsiteY511" fmla="*/ 7288 h 10000"/>
                <a:gd name="connsiteX512" fmla="*/ 4406 w 10000"/>
                <a:gd name="connsiteY512" fmla="*/ 7260 h 10000"/>
                <a:gd name="connsiteX513" fmla="*/ 4365 w 10000"/>
                <a:gd name="connsiteY513" fmla="*/ 7288 h 10000"/>
                <a:gd name="connsiteX514" fmla="*/ 4283 w 10000"/>
                <a:gd name="connsiteY514" fmla="*/ 7372 h 10000"/>
                <a:gd name="connsiteX515" fmla="*/ 4200 w 10000"/>
                <a:gd name="connsiteY515" fmla="*/ 7429 h 10000"/>
                <a:gd name="connsiteX516" fmla="*/ 4159 w 10000"/>
                <a:gd name="connsiteY516" fmla="*/ 7513 h 10000"/>
                <a:gd name="connsiteX517" fmla="*/ 4098 w 10000"/>
                <a:gd name="connsiteY517" fmla="*/ 7599 h 10000"/>
                <a:gd name="connsiteX518" fmla="*/ 4037 w 10000"/>
                <a:gd name="connsiteY518" fmla="*/ 7711 h 10000"/>
                <a:gd name="connsiteX519" fmla="*/ 3934 w 10000"/>
                <a:gd name="connsiteY519" fmla="*/ 7711 h 10000"/>
                <a:gd name="connsiteX520" fmla="*/ 3914 w 10000"/>
                <a:gd name="connsiteY520" fmla="*/ 7711 h 10000"/>
                <a:gd name="connsiteX521" fmla="*/ 3893 w 10000"/>
                <a:gd name="connsiteY521" fmla="*/ 7683 h 10000"/>
                <a:gd name="connsiteX522" fmla="*/ 3832 w 10000"/>
                <a:gd name="connsiteY522" fmla="*/ 7627 h 10000"/>
                <a:gd name="connsiteX523" fmla="*/ 3771 w 10000"/>
                <a:gd name="connsiteY523" fmla="*/ 7627 h 10000"/>
                <a:gd name="connsiteX524" fmla="*/ 3668 w 10000"/>
                <a:gd name="connsiteY524" fmla="*/ 7627 h 10000"/>
                <a:gd name="connsiteX525" fmla="*/ 3627 w 10000"/>
                <a:gd name="connsiteY525" fmla="*/ 7569 h 10000"/>
                <a:gd name="connsiteX526" fmla="*/ 3524 w 10000"/>
                <a:gd name="connsiteY526" fmla="*/ 7599 h 10000"/>
                <a:gd name="connsiteX527" fmla="*/ 3463 w 10000"/>
                <a:gd name="connsiteY527" fmla="*/ 7739 h 10000"/>
                <a:gd name="connsiteX528" fmla="*/ 3402 w 10000"/>
                <a:gd name="connsiteY528" fmla="*/ 7852 h 10000"/>
                <a:gd name="connsiteX529" fmla="*/ 3381 w 10000"/>
                <a:gd name="connsiteY529" fmla="*/ 7683 h 10000"/>
                <a:gd name="connsiteX530" fmla="*/ 3237 w 10000"/>
                <a:gd name="connsiteY530" fmla="*/ 7655 h 10000"/>
                <a:gd name="connsiteX531" fmla="*/ 3237 w 10000"/>
                <a:gd name="connsiteY531" fmla="*/ 7683 h 10000"/>
                <a:gd name="connsiteX532" fmla="*/ 3094 w 10000"/>
                <a:gd name="connsiteY532" fmla="*/ 7683 h 10000"/>
                <a:gd name="connsiteX533" fmla="*/ 2992 w 10000"/>
                <a:gd name="connsiteY533" fmla="*/ 7627 h 10000"/>
                <a:gd name="connsiteX534" fmla="*/ 2951 w 10000"/>
                <a:gd name="connsiteY534" fmla="*/ 7627 h 10000"/>
                <a:gd name="connsiteX535" fmla="*/ 2930 w 10000"/>
                <a:gd name="connsiteY535" fmla="*/ 7655 h 10000"/>
                <a:gd name="connsiteX536" fmla="*/ 2869 w 10000"/>
                <a:gd name="connsiteY536" fmla="*/ 7599 h 10000"/>
                <a:gd name="connsiteX537" fmla="*/ 2849 w 10000"/>
                <a:gd name="connsiteY537" fmla="*/ 7655 h 10000"/>
                <a:gd name="connsiteX538" fmla="*/ 2767 w 10000"/>
                <a:gd name="connsiteY538" fmla="*/ 7541 h 10000"/>
                <a:gd name="connsiteX539" fmla="*/ 2643 w 10000"/>
                <a:gd name="connsiteY539" fmla="*/ 7513 h 10000"/>
                <a:gd name="connsiteX540" fmla="*/ 2643 w 10000"/>
                <a:gd name="connsiteY540" fmla="*/ 7457 h 10000"/>
                <a:gd name="connsiteX541" fmla="*/ 2582 w 10000"/>
                <a:gd name="connsiteY541" fmla="*/ 7457 h 10000"/>
                <a:gd name="connsiteX542" fmla="*/ 2459 w 10000"/>
                <a:gd name="connsiteY542" fmla="*/ 7344 h 10000"/>
                <a:gd name="connsiteX543" fmla="*/ 2357 w 10000"/>
                <a:gd name="connsiteY543" fmla="*/ 7288 h 10000"/>
                <a:gd name="connsiteX544" fmla="*/ 2275 w 10000"/>
                <a:gd name="connsiteY544" fmla="*/ 7174 h 10000"/>
                <a:gd name="connsiteX545" fmla="*/ 2151 w 10000"/>
                <a:gd name="connsiteY545" fmla="*/ 7118 h 10000"/>
                <a:gd name="connsiteX546" fmla="*/ 2008 w 10000"/>
                <a:gd name="connsiteY546" fmla="*/ 6949 h 10000"/>
                <a:gd name="connsiteX547" fmla="*/ 1926 w 10000"/>
                <a:gd name="connsiteY547" fmla="*/ 6920 h 10000"/>
                <a:gd name="connsiteX548" fmla="*/ 1885 w 10000"/>
                <a:gd name="connsiteY548" fmla="*/ 6920 h 10000"/>
                <a:gd name="connsiteX549" fmla="*/ 1824 w 10000"/>
                <a:gd name="connsiteY549" fmla="*/ 6977 h 10000"/>
                <a:gd name="connsiteX550" fmla="*/ 1680 w 10000"/>
                <a:gd name="connsiteY550" fmla="*/ 6891 h 10000"/>
                <a:gd name="connsiteX551" fmla="*/ 1639 w 10000"/>
                <a:gd name="connsiteY551" fmla="*/ 6863 h 10000"/>
                <a:gd name="connsiteX552" fmla="*/ 1639 w 10000"/>
                <a:gd name="connsiteY552" fmla="*/ 6807 h 10000"/>
                <a:gd name="connsiteX553" fmla="*/ 1598 w 10000"/>
                <a:gd name="connsiteY553" fmla="*/ 6779 h 10000"/>
                <a:gd name="connsiteX554" fmla="*/ 1516 w 10000"/>
                <a:gd name="connsiteY554" fmla="*/ 6751 h 10000"/>
                <a:gd name="connsiteX555" fmla="*/ 1414 w 10000"/>
                <a:gd name="connsiteY555" fmla="*/ 6609 h 10000"/>
                <a:gd name="connsiteX556" fmla="*/ 1353 w 10000"/>
                <a:gd name="connsiteY556" fmla="*/ 6609 h 10000"/>
                <a:gd name="connsiteX557" fmla="*/ 1332 w 10000"/>
                <a:gd name="connsiteY557" fmla="*/ 6524 h 10000"/>
                <a:gd name="connsiteX558" fmla="*/ 1312 w 10000"/>
                <a:gd name="connsiteY558" fmla="*/ 6440 h 10000"/>
                <a:gd name="connsiteX559" fmla="*/ 1271 w 10000"/>
                <a:gd name="connsiteY559" fmla="*/ 6383 h 10000"/>
                <a:gd name="connsiteX560" fmla="*/ 1229 w 10000"/>
                <a:gd name="connsiteY560" fmla="*/ 6270 h 10000"/>
                <a:gd name="connsiteX561" fmla="*/ 1312 w 10000"/>
                <a:gd name="connsiteY561" fmla="*/ 6299 h 10000"/>
                <a:gd name="connsiteX562" fmla="*/ 1353 w 10000"/>
                <a:gd name="connsiteY562" fmla="*/ 6299 h 10000"/>
                <a:gd name="connsiteX563" fmla="*/ 1414 w 10000"/>
                <a:gd name="connsiteY563" fmla="*/ 6242 h 10000"/>
                <a:gd name="connsiteX564" fmla="*/ 1394 w 10000"/>
                <a:gd name="connsiteY564" fmla="*/ 6157 h 10000"/>
                <a:gd name="connsiteX565" fmla="*/ 1373 w 10000"/>
                <a:gd name="connsiteY565" fmla="*/ 6073 h 10000"/>
                <a:gd name="connsiteX566" fmla="*/ 1271 w 10000"/>
                <a:gd name="connsiteY566" fmla="*/ 5988 h 10000"/>
                <a:gd name="connsiteX567" fmla="*/ 1229 w 10000"/>
                <a:gd name="connsiteY567" fmla="*/ 5790 h 10000"/>
                <a:gd name="connsiteX568" fmla="*/ 1229 w 10000"/>
                <a:gd name="connsiteY568" fmla="*/ 5733 h 10000"/>
                <a:gd name="connsiteX569" fmla="*/ 1106 w 10000"/>
                <a:gd name="connsiteY569" fmla="*/ 5620 h 10000"/>
                <a:gd name="connsiteX570" fmla="*/ 963 w 10000"/>
                <a:gd name="connsiteY570" fmla="*/ 5366 h 10000"/>
                <a:gd name="connsiteX571" fmla="*/ 717 w 10000"/>
                <a:gd name="connsiteY571" fmla="*/ 5253 h 10000"/>
                <a:gd name="connsiteX572" fmla="*/ 655 w 10000"/>
                <a:gd name="connsiteY572" fmla="*/ 5281 h 10000"/>
                <a:gd name="connsiteX573" fmla="*/ 594 w 10000"/>
                <a:gd name="connsiteY573" fmla="*/ 5196 h 10000"/>
                <a:gd name="connsiteX574" fmla="*/ 594 w 10000"/>
                <a:gd name="connsiteY574" fmla="*/ 5112 h 10000"/>
                <a:gd name="connsiteX575" fmla="*/ 553 w 10000"/>
                <a:gd name="connsiteY575" fmla="*/ 5027 h 10000"/>
                <a:gd name="connsiteX576" fmla="*/ 471 w 10000"/>
                <a:gd name="connsiteY576" fmla="*/ 4970 h 10000"/>
                <a:gd name="connsiteX577" fmla="*/ 369 w 10000"/>
                <a:gd name="connsiteY577" fmla="*/ 4942 h 10000"/>
                <a:gd name="connsiteX578" fmla="*/ 287 w 10000"/>
                <a:gd name="connsiteY578" fmla="*/ 4885 h 10000"/>
                <a:gd name="connsiteX579" fmla="*/ 349 w 10000"/>
                <a:gd name="connsiteY579" fmla="*/ 4829 h 10000"/>
                <a:gd name="connsiteX580" fmla="*/ 349 w 10000"/>
                <a:gd name="connsiteY580" fmla="*/ 4745 h 10000"/>
                <a:gd name="connsiteX581" fmla="*/ 349 w 10000"/>
                <a:gd name="connsiteY581" fmla="*/ 4688 h 10000"/>
                <a:gd name="connsiteX582" fmla="*/ 308 w 10000"/>
                <a:gd name="connsiteY582" fmla="*/ 4631 h 10000"/>
                <a:gd name="connsiteX583" fmla="*/ 287 w 10000"/>
                <a:gd name="connsiteY583" fmla="*/ 4575 h 10000"/>
                <a:gd name="connsiteX584" fmla="*/ 287 w 10000"/>
                <a:gd name="connsiteY584" fmla="*/ 4490 h 10000"/>
                <a:gd name="connsiteX585" fmla="*/ 184 w 10000"/>
                <a:gd name="connsiteY585" fmla="*/ 4406 h 10000"/>
                <a:gd name="connsiteX586" fmla="*/ 82 w 10000"/>
                <a:gd name="connsiteY586" fmla="*/ 4434 h 10000"/>
                <a:gd name="connsiteX587" fmla="*/ 61 w 10000"/>
                <a:gd name="connsiteY587" fmla="*/ 4320 h 10000"/>
                <a:gd name="connsiteX588" fmla="*/ 20 w 10000"/>
                <a:gd name="connsiteY588" fmla="*/ 4264 h 10000"/>
                <a:gd name="connsiteX589" fmla="*/ 0 w 10000"/>
                <a:gd name="connsiteY589" fmla="*/ 4179 h 10000"/>
                <a:gd name="connsiteX590" fmla="*/ 0 w 10000"/>
                <a:gd name="connsiteY590"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036 w 10000"/>
                <a:gd name="connsiteY354" fmla="*/ 8672 h 10000"/>
                <a:gd name="connsiteX355" fmla="*/ 9016 w 10000"/>
                <a:gd name="connsiteY355" fmla="*/ 8728 h 10000"/>
                <a:gd name="connsiteX356" fmla="*/ 9036 w 10000"/>
                <a:gd name="connsiteY356" fmla="*/ 8757 h 10000"/>
                <a:gd name="connsiteX357" fmla="*/ 9016 w 10000"/>
                <a:gd name="connsiteY357" fmla="*/ 8785 h 10000"/>
                <a:gd name="connsiteX358" fmla="*/ 8996 w 10000"/>
                <a:gd name="connsiteY358" fmla="*/ 8869 h 10000"/>
                <a:gd name="connsiteX359" fmla="*/ 8975 w 10000"/>
                <a:gd name="connsiteY359" fmla="*/ 8841 h 10000"/>
                <a:gd name="connsiteX360" fmla="*/ 8975 w 10000"/>
                <a:gd name="connsiteY360" fmla="*/ 8927 h 10000"/>
                <a:gd name="connsiteX361" fmla="*/ 8914 w 10000"/>
                <a:gd name="connsiteY361" fmla="*/ 8927 h 10000"/>
                <a:gd name="connsiteX362" fmla="*/ 8873 w 10000"/>
                <a:gd name="connsiteY362" fmla="*/ 8983 h 10000"/>
                <a:gd name="connsiteX363" fmla="*/ 8832 w 10000"/>
                <a:gd name="connsiteY363" fmla="*/ 8983 h 10000"/>
                <a:gd name="connsiteX364" fmla="*/ 8791 w 10000"/>
                <a:gd name="connsiteY364" fmla="*/ 9039 h 10000"/>
                <a:gd name="connsiteX365" fmla="*/ 8832 w 10000"/>
                <a:gd name="connsiteY365" fmla="*/ 9096 h 10000"/>
                <a:gd name="connsiteX366" fmla="*/ 8791 w 10000"/>
                <a:gd name="connsiteY366" fmla="*/ 9096 h 10000"/>
                <a:gd name="connsiteX367" fmla="*/ 8771 w 10000"/>
                <a:gd name="connsiteY367" fmla="*/ 9180 h 10000"/>
                <a:gd name="connsiteX368" fmla="*/ 8708 w 10000"/>
                <a:gd name="connsiteY368" fmla="*/ 9180 h 10000"/>
                <a:gd name="connsiteX369" fmla="*/ 8647 w 10000"/>
                <a:gd name="connsiteY369" fmla="*/ 9180 h 10000"/>
                <a:gd name="connsiteX370" fmla="*/ 8586 w 10000"/>
                <a:gd name="connsiteY370" fmla="*/ 9180 h 10000"/>
                <a:gd name="connsiteX371" fmla="*/ 8626 w 10000"/>
                <a:gd name="connsiteY371" fmla="*/ 9266 h 10000"/>
                <a:gd name="connsiteX372" fmla="*/ 8586 w 10000"/>
                <a:gd name="connsiteY372" fmla="*/ 9237 h 10000"/>
                <a:gd name="connsiteX373" fmla="*/ 8565 w 10000"/>
                <a:gd name="connsiteY373" fmla="*/ 9209 h 10000"/>
                <a:gd name="connsiteX374" fmla="*/ 8483 w 10000"/>
                <a:gd name="connsiteY374" fmla="*/ 9237 h 10000"/>
                <a:gd name="connsiteX375" fmla="*/ 8483 w 10000"/>
                <a:gd name="connsiteY375" fmla="*/ 9294 h 10000"/>
                <a:gd name="connsiteX376" fmla="*/ 8483 w 10000"/>
                <a:gd name="connsiteY376" fmla="*/ 9209 h 10000"/>
                <a:gd name="connsiteX377" fmla="*/ 8422 w 10000"/>
                <a:gd name="connsiteY377" fmla="*/ 9266 h 10000"/>
                <a:gd name="connsiteX378" fmla="*/ 8442 w 10000"/>
                <a:gd name="connsiteY378" fmla="*/ 9322 h 10000"/>
                <a:gd name="connsiteX379" fmla="*/ 8422 w 10000"/>
                <a:gd name="connsiteY379" fmla="*/ 9322 h 10000"/>
                <a:gd name="connsiteX380" fmla="*/ 8299 w 10000"/>
                <a:gd name="connsiteY380" fmla="*/ 9322 h 10000"/>
                <a:gd name="connsiteX381" fmla="*/ 8237 w 10000"/>
                <a:gd name="connsiteY381" fmla="*/ 9152 h 10000"/>
                <a:gd name="connsiteX382" fmla="*/ 8216 w 10000"/>
                <a:gd name="connsiteY382" fmla="*/ 9152 h 10000"/>
                <a:gd name="connsiteX383" fmla="*/ 8279 w 10000"/>
                <a:gd name="connsiteY383" fmla="*/ 9124 h 10000"/>
                <a:gd name="connsiteX384" fmla="*/ 8196 w 10000"/>
                <a:gd name="connsiteY384" fmla="*/ 9124 h 10000"/>
                <a:gd name="connsiteX385" fmla="*/ 8176 w 10000"/>
                <a:gd name="connsiteY385" fmla="*/ 9180 h 10000"/>
                <a:gd name="connsiteX386" fmla="*/ 8216 w 10000"/>
                <a:gd name="connsiteY386" fmla="*/ 9237 h 10000"/>
                <a:gd name="connsiteX387" fmla="*/ 8196 w 10000"/>
                <a:gd name="connsiteY387" fmla="*/ 9237 h 10000"/>
                <a:gd name="connsiteX388" fmla="*/ 8258 w 10000"/>
                <a:gd name="connsiteY388" fmla="*/ 9406 h 10000"/>
                <a:gd name="connsiteX389" fmla="*/ 8176 w 10000"/>
                <a:gd name="connsiteY389" fmla="*/ 9294 h 10000"/>
                <a:gd name="connsiteX390" fmla="*/ 8216 w 10000"/>
                <a:gd name="connsiteY390" fmla="*/ 9406 h 10000"/>
                <a:gd name="connsiteX391" fmla="*/ 8196 w 10000"/>
                <a:gd name="connsiteY391" fmla="*/ 9435 h 10000"/>
                <a:gd name="connsiteX392" fmla="*/ 8176 w 10000"/>
                <a:gd name="connsiteY392" fmla="*/ 9406 h 10000"/>
                <a:gd name="connsiteX393" fmla="*/ 8155 w 10000"/>
                <a:gd name="connsiteY393" fmla="*/ 9491 h 10000"/>
                <a:gd name="connsiteX394" fmla="*/ 8094 w 10000"/>
                <a:gd name="connsiteY394" fmla="*/ 9520 h 10000"/>
                <a:gd name="connsiteX395" fmla="*/ 8073 w 10000"/>
                <a:gd name="connsiteY395" fmla="*/ 9463 h 10000"/>
                <a:gd name="connsiteX396" fmla="*/ 8032 w 10000"/>
                <a:gd name="connsiteY396" fmla="*/ 9435 h 10000"/>
                <a:gd name="connsiteX397" fmla="*/ 8053 w 10000"/>
                <a:gd name="connsiteY397" fmla="*/ 9548 h 10000"/>
                <a:gd name="connsiteX398" fmla="*/ 7951 w 10000"/>
                <a:gd name="connsiteY398" fmla="*/ 9491 h 10000"/>
                <a:gd name="connsiteX399" fmla="*/ 7930 w 10000"/>
                <a:gd name="connsiteY399" fmla="*/ 9520 h 10000"/>
                <a:gd name="connsiteX400" fmla="*/ 7869 w 10000"/>
                <a:gd name="connsiteY400" fmla="*/ 9576 h 10000"/>
                <a:gd name="connsiteX401" fmla="*/ 7848 w 10000"/>
                <a:gd name="connsiteY401" fmla="*/ 9633 h 10000"/>
                <a:gd name="connsiteX402" fmla="*/ 7807 w 10000"/>
                <a:gd name="connsiteY402" fmla="*/ 9633 h 10000"/>
                <a:gd name="connsiteX403" fmla="*/ 7745 w 10000"/>
                <a:gd name="connsiteY403" fmla="*/ 9661 h 10000"/>
                <a:gd name="connsiteX404" fmla="*/ 7745 w 10000"/>
                <a:gd name="connsiteY404" fmla="*/ 9633 h 10000"/>
                <a:gd name="connsiteX405" fmla="*/ 7745 w 10000"/>
                <a:gd name="connsiteY405" fmla="*/ 9689 h 10000"/>
                <a:gd name="connsiteX406" fmla="*/ 7684 w 10000"/>
                <a:gd name="connsiteY406" fmla="*/ 9661 h 10000"/>
                <a:gd name="connsiteX407" fmla="*/ 7684 w 10000"/>
                <a:gd name="connsiteY407" fmla="*/ 9717 h 10000"/>
                <a:gd name="connsiteX408" fmla="*/ 7663 w 10000"/>
                <a:gd name="connsiteY408" fmla="*/ 9802 h 10000"/>
                <a:gd name="connsiteX409" fmla="*/ 7704 w 10000"/>
                <a:gd name="connsiteY409" fmla="*/ 9830 h 10000"/>
                <a:gd name="connsiteX410" fmla="*/ 7704 w 10000"/>
                <a:gd name="connsiteY410" fmla="*/ 9830 h 10000"/>
                <a:gd name="connsiteX411" fmla="*/ 7745 w 10000"/>
                <a:gd name="connsiteY411" fmla="*/ 9944 h 10000"/>
                <a:gd name="connsiteX412" fmla="*/ 7643 w 10000"/>
                <a:gd name="connsiteY412" fmla="*/ 10000 h 10000"/>
                <a:gd name="connsiteX413" fmla="*/ 7643 w 10000"/>
                <a:gd name="connsiteY413" fmla="*/ 9944 h 10000"/>
                <a:gd name="connsiteX414" fmla="*/ 7602 w 10000"/>
                <a:gd name="connsiteY414" fmla="*/ 9859 h 10000"/>
                <a:gd name="connsiteX415" fmla="*/ 7581 w 10000"/>
                <a:gd name="connsiteY415" fmla="*/ 9802 h 10000"/>
                <a:gd name="connsiteX416" fmla="*/ 7561 w 10000"/>
                <a:gd name="connsiteY416" fmla="*/ 9717 h 10000"/>
                <a:gd name="connsiteX417" fmla="*/ 7581 w 10000"/>
                <a:gd name="connsiteY417" fmla="*/ 9661 h 10000"/>
                <a:gd name="connsiteX418" fmla="*/ 7561 w 10000"/>
                <a:gd name="connsiteY418" fmla="*/ 9576 h 10000"/>
                <a:gd name="connsiteX419" fmla="*/ 7561 w 10000"/>
                <a:gd name="connsiteY419" fmla="*/ 9605 h 10000"/>
                <a:gd name="connsiteX420" fmla="*/ 7520 w 10000"/>
                <a:gd name="connsiteY420" fmla="*/ 9548 h 10000"/>
                <a:gd name="connsiteX421" fmla="*/ 7520 w 10000"/>
                <a:gd name="connsiteY421" fmla="*/ 9605 h 10000"/>
                <a:gd name="connsiteX422" fmla="*/ 7459 w 10000"/>
                <a:gd name="connsiteY422" fmla="*/ 9605 h 10000"/>
                <a:gd name="connsiteX423" fmla="*/ 7418 w 10000"/>
                <a:gd name="connsiteY423" fmla="*/ 9576 h 10000"/>
                <a:gd name="connsiteX424" fmla="*/ 7397 w 10000"/>
                <a:gd name="connsiteY424" fmla="*/ 9520 h 10000"/>
                <a:gd name="connsiteX425" fmla="*/ 7377 w 10000"/>
                <a:gd name="connsiteY425" fmla="*/ 9520 h 10000"/>
                <a:gd name="connsiteX426" fmla="*/ 7377 w 10000"/>
                <a:gd name="connsiteY426" fmla="*/ 9576 h 10000"/>
                <a:gd name="connsiteX427" fmla="*/ 7336 w 10000"/>
                <a:gd name="connsiteY427" fmla="*/ 9520 h 10000"/>
                <a:gd name="connsiteX428" fmla="*/ 7316 w 10000"/>
                <a:gd name="connsiteY428" fmla="*/ 9463 h 10000"/>
                <a:gd name="connsiteX429" fmla="*/ 7295 w 10000"/>
                <a:gd name="connsiteY429" fmla="*/ 9491 h 10000"/>
                <a:gd name="connsiteX430" fmla="*/ 7316 w 10000"/>
                <a:gd name="connsiteY430" fmla="*/ 9576 h 10000"/>
                <a:gd name="connsiteX431" fmla="*/ 7275 w 10000"/>
                <a:gd name="connsiteY431" fmla="*/ 9548 h 10000"/>
                <a:gd name="connsiteX432" fmla="*/ 7275 w 10000"/>
                <a:gd name="connsiteY432" fmla="*/ 9605 h 10000"/>
                <a:gd name="connsiteX433" fmla="*/ 7192 w 10000"/>
                <a:gd name="connsiteY433" fmla="*/ 9576 h 10000"/>
                <a:gd name="connsiteX434" fmla="*/ 7131 w 10000"/>
                <a:gd name="connsiteY434" fmla="*/ 9576 h 10000"/>
                <a:gd name="connsiteX435" fmla="*/ 7110 w 10000"/>
                <a:gd name="connsiteY435" fmla="*/ 9576 h 10000"/>
                <a:gd name="connsiteX436" fmla="*/ 7049 w 10000"/>
                <a:gd name="connsiteY436" fmla="*/ 9520 h 10000"/>
                <a:gd name="connsiteX437" fmla="*/ 7028 w 10000"/>
                <a:gd name="connsiteY437" fmla="*/ 9491 h 10000"/>
                <a:gd name="connsiteX438" fmla="*/ 6967 w 10000"/>
                <a:gd name="connsiteY438" fmla="*/ 9463 h 10000"/>
                <a:gd name="connsiteX439" fmla="*/ 6926 w 10000"/>
                <a:gd name="connsiteY439" fmla="*/ 9294 h 10000"/>
                <a:gd name="connsiteX440" fmla="*/ 6885 w 10000"/>
                <a:gd name="connsiteY440" fmla="*/ 9180 h 10000"/>
                <a:gd name="connsiteX441" fmla="*/ 6824 w 10000"/>
                <a:gd name="connsiteY441" fmla="*/ 9180 h 10000"/>
                <a:gd name="connsiteX442" fmla="*/ 6762 w 10000"/>
                <a:gd name="connsiteY442" fmla="*/ 9180 h 10000"/>
                <a:gd name="connsiteX443" fmla="*/ 6659 w 10000"/>
                <a:gd name="connsiteY443" fmla="*/ 9039 h 10000"/>
                <a:gd name="connsiteX444" fmla="*/ 6577 w 10000"/>
                <a:gd name="connsiteY444" fmla="*/ 9124 h 10000"/>
                <a:gd name="connsiteX445" fmla="*/ 6577 w 10000"/>
                <a:gd name="connsiteY445" fmla="*/ 9180 h 10000"/>
                <a:gd name="connsiteX446" fmla="*/ 6475 w 10000"/>
                <a:gd name="connsiteY446" fmla="*/ 9209 h 10000"/>
                <a:gd name="connsiteX447" fmla="*/ 6414 w 10000"/>
                <a:gd name="connsiteY447" fmla="*/ 9294 h 10000"/>
                <a:gd name="connsiteX448" fmla="*/ 6373 w 10000"/>
                <a:gd name="connsiteY448" fmla="*/ 9237 h 10000"/>
                <a:gd name="connsiteX449" fmla="*/ 6332 w 10000"/>
                <a:gd name="connsiteY449" fmla="*/ 9294 h 10000"/>
                <a:gd name="connsiteX450" fmla="*/ 6271 w 10000"/>
                <a:gd name="connsiteY450" fmla="*/ 9294 h 10000"/>
                <a:gd name="connsiteX451" fmla="*/ 6188 w 10000"/>
                <a:gd name="connsiteY451" fmla="*/ 9266 h 10000"/>
                <a:gd name="connsiteX452" fmla="*/ 6106 w 10000"/>
                <a:gd name="connsiteY452" fmla="*/ 9322 h 10000"/>
                <a:gd name="connsiteX453" fmla="*/ 6065 w 10000"/>
                <a:gd name="connsiteY453" fmla="*/ 9322 h 10000"/>
                <a:gd name="connsiteX454" fmla="*/ 6024 w 10000"/>
                <a:gd name="connsiteY454" fmla="*/ 9322 h 10000"/>
                <a:gd name="connsiteX455" fmla="*/ 6004 w 10000"/>
                <a:gd name="connsiteY455" fmla="*/ 9322 h 10000"/>
                <a:gd name="connsiteX456" fmla="*/ 6004 w 10000"/>
                <a:gd name="connsiteY456" fmla="*/ 9463 h 10000"/>
                <a:gd name="connsiteX457" fmla="*/ 6045 w 10000"/>
                <a:gd name="connsiteY457" fmla="*/ 9548 h 10000"/>
                <a:gd name="connsiteX458" fmla="*/ 6045 w 10000"/>
                <a:gd name="connsiteY458" fmla="*/ 9576 h 10000"/>
                <a:gd name="connsiteX459" fmla="*/ 6045 w 10000"/>
                <a:gd name="connsiteY459" fmla="*/ 9633 h 10000"/>
                <a:gd name="connsiteX460" fmla="*/ 6065 w 10000"/>
                <a:gd name="connsiteY460" fmla="*/ 9717 h 10000"/>
                <a:gd name="connsiteX461" fmla="*/ 6004 w 10000"/>
                <a:gd name="connsiteY461" fmla="*/ 9689 h 10000"/>
                <a:gd name="connsiteX462" fmla="*/ 5942 w 10000"/>
                <a:gd name="connsiteY462" fmla="*/ 9661 h 10000"/>
                <a:gd name="connsiteX463" fmla="*/ 5902 w 10000"/>
                <a:gd name="connsiteY463" fmla="*/ 9520 h 10000"/>
                <a:gd name="connsiteX464" fmla="*/ 5779 w 10000"/>
                <a:gd name="connsiteY464" fmla="*/ 9605 h 10000"/>
                <a:gd name="connsiteX465" fmla="*/ 5737 w 10000"/>
                <a:gd name="connsiteY465" fmla="*/ 9633 h 10000"/>
                <a:gd name="connsiteX466" fmla="*/ 5737 w 10000"/>
                <a:gd name="connsiteY466" fmla="*/ 9548 h 10000"/>
                <a:gd name="connsiteX467" fmla="*/ 5676 w 10000"/>
                <a:gd name="connsiteY467" fmla="*/ 9435 h 10000"/>
                <a:gd name="connsiteX468" fmla="*/ 5553 w 10000"/>
                <a:gd name="connsiteY468" fmla="*/ 9435 h 10000"/>
                <a:gd name="connsiteX469" fmla="*/ 5553 w 10000"/>
                <a:gd name="connsiteY469" fmla="*/ 9322 h 10000"/>
                <a:gd name="connsiteX470" fmla="*/ 5573 w 10000"/>
                <a:gd name="connsiteY470" fmla="*/ 9180 h 10000"/>
                <a:gd name="connsiteX471" fmla="*/ 5492 w 10000"/>
                <a:gd name="connsiteY471" fmla="*/ 9124 h 10000"/>
                <a:gd name="connsiteX472" fmla="*/ 5430 w 10000"/>
                <a:gd name="connsiteY472" fmla="*/ 9039 h 10000"/>
                <a:gd name="connsiteX473" fmla="*/ 5410 w 10000"/>
                <a:gd name="connsiteY473" fmla="*/ 8983 h 10000"/>
                <a:gd name="connsiteX474" fmla="*/ 5389 w 10000"/>
                <a:gd name="connsiteY474" fmla="*/ 8898 h 10000"/>
                <a:gd name="connsiteX475" fmla="*/ 5410 w 10000"/>
                <a:gd name="connsiteY475" fmla="*/ 8813 h 10000"/>
                <a:gd name="connsiteX476" fmla="*/ 5267 w 10000"/>
                <a:gd name="connsiteY476" fmla="*/ 8841 h 10000"/>
                <a:gd name="connsiteX477" fmla="*/ 5184 w 10000"/>
                <a:gd name="connsiteY477" fmla="*/ 8898 h 10000"/>
                <a:gd name="connsiteX478" fmla="*/ 5184 w 10000"/>
                <a:gd name="connsiteY478" fmla="*/ 8813 h 10000"/>
                <a:gd name="connsiteX479" fmla="*/ 5163 w 10000"/>
                <a:gd name="connsiteY479" fmla="*/ 8728 h 10000"/>
                <a:gd name="connsiteX480" fmla="*/ 5143 w 10000"/>
                <a:gd name="connsiteY480" fmla="*/ 8672 h 10000"/>
                <a:gd name="connsiteX481" fmla="*/ 9022 w 10000"/>
                <a:gd name="connsiteY481" fmla="*/ 8750 h 10000"/>
                <a:gd name="connsiteX482" fmla="*/ 8962 w 10000"/>
                <a:gd name="connsiteY482" fmla="*/ 8555 h 10000"/>
                <a:gd name="connsiteX483" fmla="*/ 8926 w 10000"/>
                <a:gd name="connsiteY483" fmla="*/ 8847 h 10000"/>
                <a:gd name="connsiteX484" fmla="*/ 5287 w 10000"/>
                <a:gd name="connsiteY484" fmla="*/ 8305 h 10000"/>
                <a:gd name="connsiteX485" fmla="*/ 5308 w 10000"/>
                <a:gd name="connsiteY485" fmla="*/ 8305 h 10000"/>
                <a:gd name="connsiteX486" fmla="*/ 5287 w 10000"/>
                <a:gd name="connsiteY486" fmla="*/ 8219 h 10000"/>
                <a:gd name="connsiteX487" fmla="*/ 5287 w 10000"/>
                <a:gd name="connsiteY487" fmla="*/ 8107 h 10000"/>
                <a:gd name="connsiteX488" fmla="*/ 5267 w 10000"/>
                <a:gd name="connsiteY488" fmla="*/ 7938 h 10000"/>
                <a:gd name="connsiteX489" fmla="*/ 5245 w 10000"/>
                <a:gd name="connsiteY489" fmla="*/ 7824 h 10000"/>
                <a:gd name="connsiteX490" fmla="*/ 5184 w 10000"/>
                <a:gd name="connsiteY490" fmla="*/ 7739 h 10000"/>
                <a:gd name="connsiteX491" fmla="*/ 5163 w 10000"/>
                <a:gd name="connsiteY491" fmla="*/ 7768 h 10000"/>
                <a:gd name="connsiteX492" fmla="*/ 5122 w 10000"/>
                <a:gd name="connsiteY492" fmla="*/ 7655 h 10000"/>
                <a:gd name="connsiteX493" fmla="*/ 5102 w 10000"/>
                <a:gd name="connsiteY493" fmla="*/ 7569 h 10000"/>
                <a:gd name="connsiteX494" fmla="*/ 4979 w 10000"/>
                <a:gd name="connsiteY494" fmla="*/ 7485 h 10000"/>
                <a:gd name="connsiteX495" fmla="*/ 4959 w 10000"/>
                <a:gd name="connsiteY495" fmla="*/ 7569 h 10000"/>
                <a:gd name="connsiteX496" fmla="*/ 4959 w 10000"/>
                <a:gd name="connsiteY496" fmla="*/ 7599 h 10000"/>
                <a:gd name="connsiteX497" fmla="*/ 4938 w 10000"/>
                <a:gd name="connsiteY497" fmla="*/ 7541 h 10000"/>
                <a:gd name="connsiteX498" fmla="*/ 4877 w 10000"/>
                <a:gd name="connsiteY498" fmla="*/ 7541 h 10000"/>
                <a:gd name="connsiteX499" fmla="*/ 4816 w 10000"/>
                <a:gd name="connsiteY499" fmla="*/ 7513 h 10000"/>
                <a:gd name="connsiteX500" fmla="*/ 4754 w 10000"/>
                <a:gd name="connsiteY500" fmla="*/ 7513 h 10000"/>
                <a:gd name="connsiteX501" fmla="*/ 4754 w 10000"/>
                <a:gd name="connsiteY501" fmla="*/ 7485 h 10000"/>
                <a:gd name="connsiteX502" fmla="*/ 4795 w 10000"/>
                <a:gd name="connsiteY502" fmla="*/ 7400 h 10000"/>
                <a:gd name="connsiteX503" fmla="*/ 4754 w 10000"/>
                <a:gd name="connsiteY503" fmla="*/ 7316 h 10000"/>
                <a:gd name="connsiteX504" fmla="*/ 4712 w 10000"/>
                <a:gd name="connsiteY504" fmla="*/ 7344 h 10000"/>
                <a:gd name="connsiteX505" fmla="*/ 4733 w 10000"/>
                <a:gd name="connsiteY505" fmla="*/ 7288 h 10000"/>
                <a:gd name="connsiteX506" fmla="*/ 4672 w 10000"/>
                <a:gd name="connsiteY506" fmla="*/ 7202 h 10000"/>
                <a:gd name="connsiteX507" fmla="*/ 4590 w 10000"/>
                <a:gd name="connsiteY507" fmla="*/ 7260 h 10000"/>
                <a:gd name="connsiteX508" fmla="*/ 4549 w 10000"/>
                <a:gd name="connsiteY508" fmla="*/ 7316 h 10000"/>
                <a:gd name="connsiteX509" fmla="*/ 4508 w 10000"/>
                <a:gd name="connsiteY509" fmla="*/ 7316 h 10000"/>
                <a:gd name="connsiteX510" fmla="*/ 4467 w 10000"/>
                <a:gd name="connsiteY510" fmla="*/ 7288 h 10000"/>
                <a:gd name="connsiteX511" fmla="*/ 4406 w 10000"/>
                <a:gd name="connsiteY511" fmla="*/ 7260 h 10000"/>
                <a:gd name="connsiteX512" fmla="*/ 4365 w 10000"/>
                <a:gd name="connsiteY512" fmla="*/ 7288 h 10000"/>
                <a:gd name="connsiteX513" fmla="*/ 4283 w 10000"/>
                <a:gd name="connsiteY513" fmla="*/ 7372 h 10000"/>
                <a:gd name="connsiteX514" fmla="*/ 4200 w 10000"/>
                <a:gd name="connsiteY514" fmla="*/ 7429 h 10000"/>
                <a:gd name="connsiteX515" fmla="*/ 4159 w 10000"/>
                <a:gd name="connsiteY515" fmla="*/ 7513 h 10000"/>
                <a:gd name="connsiteX516" fmla="*/ 4098 w 10000"/>
                <a:gd name="connsiteY516" fmla="*/ 7599 h 10000"/>
                <a:gd name="connsiteX517" fmla="*/ 4037 w 10000"/>
                <a:gd name="connsiteY517" fmla="*/ 7711 h 10000"/>
                <a:gd name="connsiteX518" fmla="*/ 3934 w 10000"/>
                <a:gd name="connsiteY518" fmla="*/ 7711 h 10000"/>
                <a:gd name="connsiteX519" fmla="*/ 3914 w 10000"/>
                <a:gd name="connsiteY519" fmla="*/ 7711 h 10000"/>
                <a:gd name="connsiteX520" fmla="*/ 3893 w 10000"/>
                <a:gd name="connsiteY520" fmla="*/ 7683 h 10000"/>
                <a:gd name="connsiteX521" fmla="*/ 3832 w 10000"/>
                <a:gd name="connsiteY521" fmla="*/ 7627 h 10000"/>
                <a:gd name="connsiteX522" fmla="*/ 3771 w 10000"/>
                <a:gd name="connsiteY522" fmla="*/ 7627 h 10000"/>
                <a:gd name="connsiteX523" fmla="*/ 3668 w 10000"/>
                <a:gd name="connsiteY523" fmla="*/ 7627 h 10000"/>
                <a:gd name="connsiteX524" fmla="*/ 3627 w 10000"/>
                <a:gd name="connsiteY524" fmla="*/ 7569 h 10000"/>
                <a:gd name="connsiteX525" fmla="*/ 3524 w 10000"/>
                <a:gd name="connsiteY525" fmla="*/ 7599 h 10000"/>
                <a:gd name="connsiteX526" fmla="*/ 3463 w 10000"/>
                <a:gd name="connsiteY526" fmla="*/ 7739 h 10000"/>
                <a:gd name="connsiteX527" fmla="*/ 3402 w 10000"/>
                <a:gd name="connsiteY527" fmla="*/ 7852 h 10000"/>
                <a:gd name="connsiteX528" fmla="*/ 3381 w 10000"/>
                <a:gd name="connsiteY528" fmla="*/ 7683 h 10000"/>
                <a:gd name="connsiteX529" fmla="*/ 3237 w 10000"/>
                <a:gd name="connsiteY529" fmla="*/ 7655 h 10000"/>
                <a:gd name="connsiteX530" fmla="*/ 3237 w 10000"/>
                <a:gd name="connsiteY530" fmla="*/ 7683 h 10000"/>
                <a:gd name="connsiteX531" fmla="*/ 3094 w 10000"/>
                <a:gd name="connsiteY531" fmla="*/ 7683 h 10000"/>
                <a:gd name="connsiteX532" fmla="*/ 2992 w 10000"/>
                <a:gd name="connsiteY532" fmla="*/ 7627 h 10000"/>
                <a:gd name="connsiteX533" fmla="*/ 2951 w 10000"/>
                <a:gd name="connsiteY533" fmla="*/ 7627 h 10000"/>
                <a:gd name="connsiteX534" fmla="*/ 2930 w 10000"/>
                <a:gd name="connsiteY534" fmla="*/ 7655 h 10000"/>
                <a:gd name="connsiteX535" fmla="*/ 2869 w 10000"/>
                <a:gd name="connsiteY535" fmla="*/ 7599 h 10000"/>
                <a:gd name="connsiteX536" fmla="*/ 2849 w 10000"/>
                <a:gd name="connsiteY536" fmla="*/ 7655 h 10000"/>
                <a:gd name="connsiteX537" fmla="*/ 2767 w 10000"/>
                <a:gd name="connsiteY537" fmla="*/ 7541 h 10000"/>
                <a:gd name="connsiteX538" fmla="*/ 2643 w 10000"/>
                <a:gd name="connsiteY538" fmla="*/ 7513 h 10000"/>
                <a:gd name="connsiteX539" fmla="*/ 2643 w 10000"/>
                <a:gd name="connsiteY539" fmla="*/ 7457 h 10000"/>
                <a:gd name="connsiteX540" fmla="*/ 2582 w 10000"/>
                <a:gd name="connsiteY540" fmla="*/ 7457 h 10000"/>
                <a:gd name="connsiteX541" fmla="*/ 2459 w 10000"/>
                <a:gd name="connsiteY541" fmla="*/ 7344 h 10000"/>
                <a:gd name="connsiteX542" fmla="*/ 2357 w 10000"/>
                <a:gd name="connsiteY542" fmla="*/ 7288 h 10000"/>
                <a:gd name="connsiteX543" fmla="*/ 2275 w 10000"/>
                <a:gd name="connsiteY543" fmla="*/ 7174 h 10000"/>
                <a:gd name="connsiteX544" fmla="*/ 2151 w 10000"/>
                <a:gd name="connsiteY544" fmla="*/ 7118 h 10000"/>
                <a:gd name="connsiteX545" fmla="*/ 2008 w 10000"/>
                <a:gd name="connsiteY545" fmla="*/ 6949 h 10000"/>
                <a:gd name="connsiteX546" fmla="*/ 1926 w 10000"/>
                <a:gd name="connsiteY546" fmla="*/ 6920 h 10000"/>
                <a:gd name="connsiteX547" fmla="*/ 1885 w 10000"/>
                <a:gd name="connsiteY547" fmla="*/ 6920 h 10000"/>
                <a:gd name="connsiteX548" fmla="*/ 1824 w 10000"/>
                <a:gd name="connsiteY548" fmla="*/ 6977 h 10000"/>
                <a:gd name="connsiteX549" fmla="*/ 1680 w 10000"/>
                <a:gd name="connsiteY549" fmla="*/ 6891 h 10000"/>
                <a:gd name="connsiteX550" fmla="*/ 1639 w 10000"/>
                <a:gd name="connsiteY550" fmla="*/ 6863 h 10000"/>
                <a:gd name="connsiteX551" fmla="*/ 1639 w 10000"/>
                <a:gd name="connsiteY551" fmla="*/ 6807 h 10000"/>
                <a:gd name="connsiteX552" fmla="*/ 1598 w 10000"/>
                <a:gd name="connsiteY552" fmla="*/ 6779 h 10000"/>
                <a:gd name="connsiteX553" fmla="*/ 1516 w 10000"/>
                <a:gd name="connsiteY553" fmla="*/ 6751 h 10000"/>
                <a:gd name="connsiteX554" fmla="*/ 1414 w 10000"/>
                <a:gd name="connsiteY554" fmla="*/ 6609 h 10000"/>
                <a:gd name="connsiteX555" fmla="*/ 1353 w 10000"/>
                <a:gd name="connsiteY555" fmla="*/ 6609 h 10000"/>
                <a:gd name="connsiteX556" fmla="*/ 1332 w 10000"/>
                <a:gd name="connsiteY556" fmla="*/ 6524 h 10000"/>
                <a:gd name="connsiteX557" fmla="*/ 1312 w 10000"/>
                <a:gd name="connsiteY557" fmla="*/ 6440 h 10000"/>
                <a:gd name="connsiteX558" fmla="*/ 1271 w 10000"/>
                <a:gd name="connsiteY558" fmla="*/ 6383 h 10000"/>
                <a:gd name="connsiteX559" fmla="*/ 1229 w 10000"/>
                <a:gd name="connsiteY559" fmla="*/ 6270 h 10000"/>
                <a:gd name="connsiteX560" fmla="*/ 1312 w 10000"/>
                <a:gd name="connsiteY560" fmla="*/ 6299 h 10000"/>
                <a:gd name="connsiteX561" fmla="*/ 1353 w 10000"/>
                <a:gd name="connsiteY561" fmla="*/ 6299 h 10000"/>
                <a:gd name="connsiteX562" fmla="*/ 1414 w 10000"/>
                <a:gd name="connsiteY562" fmla="*/ 6242 h 10000"/>
                <a:gd name="connsiteX563" fmla="*/ 1394 w 10000"/>
                <a:gd name="connsiteY563" fmla="*/ 6157 h 10000"/>
                <a:gd name="connsiteX564" fmla="*/ 1373 w 10000"/>
                <a:gd name="connsiteY564" fmla="*/ 6073 h 10000"/>
                <a:gd name="connsiteX565" fmla="*/ 1271 w 10000"/>
                <a:gd name="connsiteY565" fmla="*/ 5988 h 10000"/>
                <a:gd name="connsiteX566" fmla="*/ 1229 w 10000"/>
                <a:gd name="connsiteY566" fmla="*/ 5790 h 10000"/>
                <a:gd name="connsiteX567" fmla="*/ 1229 w 10000"/>
                <a:gd name="connsiteY567" fmla="*/ 5733 h 10000"/>
                <a:gd name="connsiteX568" fmla="*/ 1106 w 10000"/>
                <a:gd name="connsiteY568" fmla="*/ 5620 h 10000"/>
                <a:gd name="connsiteX569" fmla="*/ 963 w 10000"/>
                <a:gd name="connsiteY569" fmla="*/ 5366 h 10000"/>
                <a:gd name="connsiteX570" fmla="*/ 717 w 10000"/>
                <a:gd name="connsiteY570" fmla="*/ 5253 h 10000"/>
                <a:gd name="connsiteX571" fmla="*/ 655 w 10000"/>
                <a:gd name="connsiteY571" fmla="*/ 5281 h 10000"/>
                <a:gd name="connsiteX572" fmla="*/ 594 w 10000"/>
                <a:gd name="connsiteY572" fmla="*/ 5196 h 10000"/>
                <a:gd name="connsiteX573" fmla="*/ 594 w 10000"/>
                <a:gd name="connsiteY573" fmla="*/ 5112 h 10000"/>
                <a:gd name="connsiteX574" fmla="*/ 553 w 10000"/>
                <a:gd name="connsiteY574" fmla="*/ 5027 h 10000"/>
                <a:gd name="connsiteX575" fmla="*/ 471 w 10000"/>
                <a:gd name="connsiteY575" fmla="*/ 4970 h 10000"/>
                <a:gd name="connsiteX576" fmla="*/ 369 w 10000"/>
                <a:gd name="connsiteY576" fmla="*/ 4942 h 10000"/>
                <a:gd name="connsiteX577" fmla="*/ 287 w 10000"/>
                <a:gd name="connsiteY577" fmla="*/ 4885 h 10000"/>
                <a:gd name="connsiteX578" fmla="*/ 349 w 10000"/>
                <a:gd name="connsiteY578" fmla="*/ 4829 h 10000"/>
                <a:gd name="connsiteX579" fmla="*/ 349 w 10000"/>
                <a:gd name="connsiteY579" fmla="*/ 4745 h 10000"/>
                <a:gd name="connsiteX580" fmla="*/ 349 w 10000"/>
                <a:gd name="connsiteY580" fmla="*/ 4688 h 10000"/>
                <a:gd name="connsiteX581" fmla="*/ 308 w 10000"/>
                <a:gd name="connsiteY581" fmla="*/ 4631 h 10000"/>
                <a:gd name="connsiteX582" fmla="*/ 287 w 10000"/>
                <a:gd name="connsiteY582" fmla="*/ 4575 h 10000"/>
                <a:gd name="connsiteX583" fmla="*/ 287 w 10000"/>
                <a:gd name="connsiteY583" fmla="*/ 4490 h 10000"/>
                <a:gd name="connsiteX584" fmla="*/ 184 w 10000"/>
                <a:gd name="connsiteY584" fmla="*/ 4406 h 10000"/>
                <a:gd name="connsiteX585" fmla="*/ 82 w 10000"/>
                <a:gd name="connsiteY585" fmla="*/ 4434 h 10000"/>
                <a:gd name="connsiteX586" fmla="*/ 61 w 10000"/>
                <a:gd name="connsiteY586" fmla="*/ 4320 h 10000"/>
                <a:gd name="connsiteX587" fmla="*/ 20 w 10000"/>
                <a:gd name="connsiteY587" fmla="*/ 4264 h 10000"/>
                <a:gd name="connsiteX588" fmla="*/ 0 w 10000"/>
                <a:gd name="connsiteY588" fmla="*/ 4179 h 10000"/>
                <a:gd name="connsiteX589" fmla="*/ 0 w 10000"/>
                <a:gd name="connsiteY589"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036 w 10000"/>
                <a:gd name="connsiteY354" fmla="*/ 8672 h 10000"/>
                <a:gd name="connsiteX355" fmla="*/ 9016 w 10000"/>
                <a:gd name="connsiteY355" fmla="*/ 8728 h 10000"/>
                <a:gd name="connsiteX356" fmla="*/ 9036 w 10000"/>
                <a:gd name="connsiteY356" fmla="*/ 8757 h 10000"/>
                <a:gd name="connsiteX357" fmla="*/ 9016 w 10000"/>
                <a:gd name="connsiteY357" fmla="*/ 8785 h 10000"/>
                <a:gd name="connsiteX358" fmla="*/ 8996 w 10000"/>
                <a:gd name="connsiteY358" fmla="*/ 8869 h 10000"/>
                <a:gd name="connsiteX359" fmla="*/ 8975 w 10000"/>
                <a:gd name="connsiteY359" fmla="*/ 8841 h 10000"/>
                <a:gd name="connsiteX360" fmla="*/ 8975 w 10000"/>
                <a:gd name="connsiteY360" fmla="*/ 8927 h 10000"/>
                <a:gd name="connsiteX361" fmla="*/ 8914 w 10000"/>
                <a:gd name="connsiteY361" fmla="*/ 8927 h 10000"/>
                <a:gd name="connsiteX362" fmla="*/ 8873 w 10000"/>
                <a:gd name="connsiteY362" fmla="*/ 8983 h 10000"/>
                <a:gd name="connsiteX363" fmla="*/ 8832 w 10000"/>
                <a:gd name="connsiteY363" fmla="*/ 8983 h 10000"/>
                <a:gd name="connsiteX364" fmla="*/ 8791 w 10000"/>
                <a:gd name="connsiteY364" fmla="*/ 9039 h 10000"/>
                <a:gd name="connsiteX365" fmla="*/ 8832 w 10000"/>
                <a:gd name="connsiteY365" fmla="*/ 9096 h 10000"/>
                <a:gd name="connsiteX366" fmla="*/ 8791 w 10000"/>
                <a:gd name="connsiteY366" fmla="*/ 9096 h 10000"/>
                <a:gd name="connsiteX367" fmla="*/ 8771 w 10000"/>
                <a:gd name="connsiteY367" fmla="*/ 9180 h 10000"/>
                <a:gd name="connsiteX368" fmla="*/ 8708 w 10000"/>
                <a:gd name="connsiteY368" fmla="*/ 9180 h 10000"/>
                <a:gd name="connsiteX369" fmla="*/ 8647 w 10000"/>
                <a:gd name="connsiteY369" fmla="*/ 9180 h 10000"/>
                <a:gd name="connsiteX370" fmla="*/ 8586 w 10000"/>
                <a:gd name="connsiteY370" fmla="*/ 9180 h 10000"/>
                <a:gd name="connsiteX371" fmla="*/ 8626 w 10000"/>
                <a:gd name="connsiteY371" fmla="*/ 9266 h 10000"/>
                <a:gd name="connsiteX372" fmla="*/ 8586 w 10000"/>
                <a:gd name="connsiteY372" fmla="*/ 9237 h 10000"/>
                <a:gd name="connsiteX373" fmla="*/ 8565 w 10000"/>
                <a:gd name="connsiteY373" fmla="*/ 9209 h 10000"/>
                <a:gd name="connsiteX374" fmla="*/ 8483 w 10000"/>
                <a:gd name="connsiteY374" fmla="*/ 9237 h 10000"/>
                <a:gd name="connsiteX375" fmla="*/ 8483 w 10000"/>
                <a:gd name="connsiteY375" fmla="*/ 9294 h 10000"/>
                <a:gd name="connsiteX376" fmla="*/ 8483 w 10000"/>
                <a:gd name="connsiteY376" fmla="*/ 9209 h 10000"/>
                <a:gd name="connsiteX377" fmla="*/ 8422 w 10000"/>
                <a:gd name="connsiteY377" fmla="*/ 9266 h 10000"/>
                <a:gd name="connsiteX378" fmla="*/ 8442 w 10000"/>
                <a:gd name="connsiteY378" fmla="*/ 9322 h 10000"/>
                <a:gd name="connsiteX379" fmla="*/ 8422 w 10000"/>
                <a:gd name="connsiteY379" fmla="*/ 9322 h 10000"/>
                <a:gd name="connsiteX380" fmla="*/ 8299 w 10000"/>
                <a:gd name="connsiteY380" fmla="*/ 9322 h 10000"/>
                <a:gd name="connsiteX381" fmla="*/ 8237 w 10000"/>
                <a:gd name="connsiteY381" fmla="*/ 9152 h 10000"/>
                <a:gd name="connsiteX382" fmla="*/ 8216 w 10000"/>
                <a:gd name="connsiteY382" fmla="*/ 9152 h 10000"/>
                <a:gd name="connsiteX383" fmla="*/ 8279 w 10000"/>
                <a:gd name="connsiteY383" fmla="*/ 9124 h 10000"/>
                <a:gd name="connsiteX384" fmla="*/ 8196 w 10000"/>
                <a:gd name="connsiteY384" fmla="*/ 9124 h 10000"/>
                <a:gd name="connsiteX385" fmla="*/ 8176 w 10000"/>
                <a:gd name="connsiteY385" fmla="*/ 9180 h 10000"/>
                <a:gd name="connsiteX386" fmla="*/ 8216 w 10000"/>
                <a:gd name="connsiteY386" fmla="*/ 9237 h 10000"/>
                <a:gd name="connsiteX387" fmla="*/ 8196 w 10000"/>
                <a:gd name="connsiteY387" fmla="*/ 9237 h 10000"/>
                <a:gd name="connsiteX388" fmla="*/ 8258 w 10000"/>
                <a:gd name="connsiteY388" fmla="*/ 9406 h 10000"/>
                <a:gd name="connsiteX389" fmla="*/ 8176 w 10000"/>
                <a:gd name="connsiteY389" fmla="*/ 9294 h 10000"/>
                <a:gd name="connsiteX390" fmla="*/ 8216 w 10000"/>
                <a:gd name="connsiteY390" fmla="*/ 9406 h 10000"/>
                <a:gd name="connsiteX391" fmla="*/ 8196 w 10000"/>
                <a:gd name="connsiteY391" fmla="*/ 9435 h 10000"/>
                <a:gd name="connsiteX392" fmla="*/ 8176 w 10000"/>
                <a:gd name="connsiteY392" fmla="*/ 9406 h 10000"/>
                <a:gd name="connsiteX393" fmla="*/ 8155 w 10000"/>
                <a:gd name="connsiteY393" fmla="*/ 9491 h 10000"/>
                <a:gd name="connsiteX394" fmla="*/ 8094 w 10000"/>
                <a:gd name="connsiteY394" fmla="*/ 9520 h 10000"/>
                <a:gd name="connsiteX395" fmla="*/ 8073 w 10000"/>
                <a:gd name="connsiteY395" fmla="*/ 9463 h 10000"/>
                <a:gd name="connsiteX396" fmla="*/ 8032 w 10000"/>
                <a:gd name="connsiteY396" fmla="*/ 9435 h 10000"/>
                <a:gd name="connsiteX397" fmla="*/ 8053 w 10000"/>
                <a:gd name="connsiteY397" fmla="*/ 9548 h 10000"/>
                <a:gd name="connsiteX398" fmla="*/ 7951 w 10000"/>
                <a:gd name="connsiteY398" fmla="*/ 9491 h 10000"/>
                <a:gd name="connsiteX399" fmla="*/ 7930 w 10000"/>
                <a:gd name="connsiteY399" fmla="*/ 9520 h 10000"/>
                <a:gd name="connsiteX400" fmla="*/ 7869 w 10000"/>
                <a:gd name="connsiteY400" fmla="*/ 9576 h 10000"/>
                <a:gd name="connsiteX401" fmla="*/ 7848 w 10000"/>
                <a:gd name="connsiteY401" fmla="*/ 9633 h 10000"/>
                <a:gd name="connsiteX402" fmla="*/ 7807 w 10000"/>
                <a:gd name="connsiteY402" fmla="*/ 9633 h 10000"/>
                <a:gd name="connsiteX403" fmla="*/ 7745 w 10000"/>
                <a:gd name="connsiteY403" fmla="*/ 9661 h 10000"/>
                <a:gd name="connsiteX404" fmla="*/ 7745 w 10000"/>
                <a:gd name="connsiteY404" fmla="*/ 9633 h 10000"/>
                <a:gd name="connsiteX405" fmla="*/ 7745 w 10000"/>
                <a:gd name="connsiteY405" fmla="*/ 9689 h 10000"/>
                <a:gd name="connsiteX406" fmla="*/ 7684 w 10000"/>
                <a:gd name="connsiteY406" fmla="*/ 9661 h 10000"/>
                <a:gd name="connsiteX407" fmla="*/ 7684 w 10000"/>
                <a:gd name="connsiteY407" fmla="*/ 9717 h 10000"/>
                <a:gd name="connsiteX408" fmla="*/ 7663 w 10000"/>
                <a:gd name="connsiteY408" fmla="*/ 9802 h 10000"/>
                <a:gd name="connsiteX409" fmla="*/ 7704 w 10000"/>
                <a:gd name="connsiteY409" fmla="*/ 9830 h 10000"/>
                <a:gd name="connsiteX410" fmla="*/ 7704 w 10000"/>
                <a:gd name="connsiteY410" fmla="*/ 9830 h 10000"/>
                <a:gd name="connsiteX411" fmla="*/ 7745 w 10000"/>
                <a:gd name="connsiteY411" fmla="*/ 9944 h 10000"/>
                <a:gd name="connsiteX412" fmla="*/ 7643 w 10000"/>
                <a:gd name="connsiteY412" fmla="*/ 10000 h 10000"/>
                <a:gd name="connsiteX413" fmla="*/ 7643 w 10000"/>
                <a:gd name="connsiteY413" fmla="*/ 9944 h 10000"/>
                <a:gd name="connsiteX414" fmla="*/ 7602 w 10000"/>
                <a:gd name="connsiteY414" fmla="*/ 9859 h 10000"/>
                <a:gd name="connsiteX415" fmla="*/ 7581 w 10000"/>
                <a:gd name="connsiteY415" fmla="*/ 9802 h 10000"/>
                <a:gd name="connsiteX416" fmla="*/ 7561 w 10000"/>
                <a:gd name="connsiteY416" fmla="*/ 9717 h 10000"/>
                <a:gd name="connsiteX417" fmla="*/ 7581 w 10000"/>
                <a:gd name="connsiteY417" fmla="*/ 9661 h 10000"/>
                <a:gd name="connsiteX418" fmla="*/ 7561 w 10000"/>
                <a:gd name="connsiteY418" fmla="*/ 9576 h 10000"/>
                <a:gd name="connsiteX419" fmla="*/ 7561 w 10000"/>
                <a:gd name="connsiteY419" fmla="*/ 9605 h 10000"/>
                <a:gd name="connsiteX420" fmla="*/ 7520 w 10000"/>
                <a:gd name="connsiteY420" fmla="*/ 9548 h 10000"/>
                <a:gd name="connsiteX421" fmla="*/ 7520 w 10000"/>
                <a:gd name="connsiteY421" fmla="*/ 9605 h 10000"/>
                <a:gd name="connsiteX422" fmla="*/ 7459 w 10000"/>
                <a:gd name="connsiteY422" fmla="*/ 9605 h 10000"/>
                <a:gd name="connsiteX423" fmla="*/ 7418 w 10000"/>
                <a:gd name="connsiteY423" fmla="*/ 9576 h 10000"/>
                <a:gd name="connsiteX424" fmla="*/ 7397 w 10000"/>
                <a:gd name="connsiteY424" fmla="*/ 9520 h 10000"/>
                <a:gd name="connsiteX425" fmla="*/ 7377 w 10000"/>
                <a:gd name="connsiteY425" fmla="*/ 9520 h 10000"/>
                <a:gd name="connsiteX426" fmla="*/ 7377 w 10000"/>
                <a:gd name="connsiteY426" fmla="*/ 9576 h 10000"/>
                <a:gd name="connsiteX427" fmla="*/ 7336 w 10000"/>
                <a:gd name="connsiteY427" fmla="*/ 9520 h 10000"/>
                <a:gd name="connsiteX428" fmla="*/ 7316 w 10000"/>
                <a:gd name="connsiteY428" fmla="*/ 9463 h 10000"/>
                <a:gd name="connsiteX429" fmla="*/ 7295 w 10000"/>
                <a:gd name="connsiteY429" fmla="*/ 9491 h 10000"/>
                <a:gd name="connsiteX430" fmla="*/ 7316 w 10000"/>
                <a:gd name="connsiteY430" fmla="*/ 9576 h 10000"/>
                <a:gd name="connsiteX431" fmla="*/ 7275 w 10000"/>
                <a:gd name="connsiteY431" fmla="*/ 9548 h 10000"/>
                <a:gd name="connsiteX432" fmla="*/ 7275 w 10000"/>
                <a:gd name="connsiteY432" fmla="*/ 9605 h 10000"/>
                <a:gd name="connsiteX433" fmla="*/ 7192 w 10000"/>
                <a:gd name="connsiteY433" fmla="*/ 9576 h 10000"/>
                <a:gd name="connsiteX434" fmla="*/ 7131 w 10000"/>
                <a:gd name="connsiteY434" fmla="*/ 9576 h 10000"/>
                <a:gd name="connsiteX435" fmla="*/ 7110 w 10000"/>
                <a:gd name="connsiteY435" fmla="*/ 9576 h 10000"/>
                <a:gd name="connsiteX436" fmla="*/ 7049 w 10000"/>
                <a:gd name="connsiteY436" fmla="*/ 9520 h 10000"/>
                <a:gd name="connsiteX437" fmla="*/ 7028 w 10000"/>
                <a:gd name="connsiteY437" fmla="*/ 9491 h 10000"/>
                <a:gd name="connsiteX438" fmla="*/ 6967 w 10000"/>
                <a:gd name="connsiteY438" fmla="*/ 9463 h 10000"/>
                <a:gd name="connsiteX439" fmla="*/ 6926 w 10000"/>
                <a:gd name="connsiteY439" fmla="*/ 9294 h 10000"/>
                <a:gd name="connsiteX440" fmla="*/ 6885 w 10000"/>
                <a:gd name="connsiteY440" fmla="*/ 9180 h 10000"/>
                <a:gd name="connsiteX441" fmla="*/ 6824 w 10000"/>
                <a:gd name="connsiteY441" fmla="*/ 9180 h 10000"/>
                <a:gd name="connsiteX442" fmla="*/ 6762 w 10000"/>
                <a:gd name="connsiteY442" fmla="*/ 9180 h 10000"/>
                <a:gd name="connsiteX443" fmla="*/ 6659 w 10000"/>
                <a:gd name="connsiteY443" fmla="*/ 9039 h 10000"/>
                <a:gd name="connsiteX444" fmla="*/ 6577 w 10000"/>
                <a:gd name="connsiteY444" fmla="*/ 9124 h 10000"/>
                <a:gd name="connsiteX445" fmla="*/ 6577 w 10000"/>
                <a:gd name="connsiteY445" fmla="*/ 9180 h 10000"/>
                <a:gd name="connsiteX446" fmla="*/ 6475 w 10000"/>
                <a:gd name="connsiteY446" fmla="*/ 9209 h 10000"/>
                <a:gd name="connsiteX447" fmla="*/ 6414 w 10000"/>
                <a:gd name="connsiteY447" fmla="*/ 9294 h 10000"/>
                <a:gd name="connsiteX448" fmla="*/ 6373 w 10000"/>
                <a:gd name="connsiteY448" fmla="*/ 9237 h 10000"/>
                <a:gd name="connsiteX449" fmla="*/ 6332 w 10000"/>
                <a:gd name="connsiteY449" fmla="*/ 9294 h 10000"/>
                <a:gd name="connsiteX450" fmla="*/ 6271 w 10000"/>
                <a:gd name="connsiteY450" fmla="*/ 9294 h 10000"/>
                <a:gd name="connsiteX451" fmla="*/ 6188 w 10000"/>
                <a:gd name="connsiteY451" fmla="*/ 9266 h 10000"/>
                <a:gd name="connsiteX452" fmla="*/ 6106 w 10000"/>
                <a:gd name="connsiteY452" fmla="*/ 9322 h 10000"/>
                <a:gd name="connsiteX453" fmla="*/ 6065 w 10000"/>
                <a:gd name="connsiteY453" fmla="*/ 9322 h 10000"/>
                <a:gd name="connsiteX454" fmla="*/ 6024 w 10000"/>
                <a:gd name="connsiteY454" fmla="*/ 9322 h 10000"/>
                <a:gd name="connsiteX455" fmla="*/ 6004 w 10000"/>
                <a:gd name="connsiteY455" fmla="*/ 9322 h 10000"/>
                <a:gd name="connsiteX456" fmla="*/ 6004 w 10000"/>
                <a:gd name="connsiteY456" fmla="*/ 9463 h 10000"/>
                <a:gd name="connsiteX457" fmla="*/ 6045 w 10000"/>
                <a:gd name="connsiteY457" fmla="*/ 9548 h 10000"/>
                <a:gd name="connsiteX458" fmla="*/ 6045 w 10000"/>
                <a:gd name="connsiteY458" fmla="*/ 9576 h 10000"/>
                <a:gd name="connsiteX459" fmla="*/ 6045 w 10000"/>
                <a:gd name="connsiteY459" fmla="*/ 9633 h 10000"/>
                <a:gd name="connsiteX460" fmla="*/ 6065 w 10000"/>
                <a:gd name="connsiteY460" fmla="*/ 9717 h 10000"/>
                <a:gd name="connsiteX461" fmla="*/ 6004 w 10000"/>
                <a:gd name="connsiteY461" fmla="*/ 9689 h 10000"/>
                <a:gd name="connsiteX462" fmla="*/ 5942 w 10000"/>
                <a:gd name="connsiteY462" fmla="*/ 9661 h 10000"/>
                <a:gd name="connsiteX463" fmla="*/ 5902 w 10000"/>
                <a:gd name="connsiteY463" fmla="*/ 9520 h 10000"/>
                <a:gd name="connsiteX464" fmla="*/ 5779 w 10000"/>
                <a:gd name="connsiteY464" fmla="*/ 9605 h 10000"/>
                <a:gd name="connsiteX465" fmla="*/ 5737 w 10000"/>
                <a:gd name="connsiteY465" fmla="*/ 9633 h 10000"/>
                <a:gd name="connsiteX466" fmla="*/ 5737 w 10000"/>
                <a:gd name="connsiteY466" fmla="*/ 9548 h 10000"/>
                <a:gd name="connsiteX467" fmla="*/ 5676 w 10000"/>
                <a:gd name="connsiteY467" fmla="*/ 9435 h 10000"/>
                <a:gd name="connsiteX468" fmla="*/ 5553 w 10000"/>
                <a:gd name="connsiteY468" fmla="*/ 9435 h 10000"/>
                <a:gd name="connsiteX469" fmla="*/ 5553 w 10000"/>
                <a:gd name="connsiteY469" fmla="*/ 9322 h 10000"/>
                <a:gd name="connsiteX470" fmla="*/ 5573 w 10000"/>
                <a:gd name="connsiteY470" fmla="*/ 9180 h 10000"/>
                <a:gd name="connsiteX471" fmla="*/ 5492 w 10000"/>
                <a:gd name="connsiteY471" fmla="*/ 9124 h 10000"/>
                <a:gd name="connsiteX472" fmla="*/ 5430 w 10000"/>
                <a:gd name="connsiteY472" fmla="*/ 9039 h 10000"/>
                <a:gd name="connsiteX473" fmla="*/ 5410 w 10000"/>
                <a:gd name="connsiteY473" fmla="*/ 8983 h 10000"/>
                <a:gd name="connsiteX474" fmla="*/ 5389 w 10000"/>
                <a:gd name="connsiteY474" fmla="*/ 8898 h 10000"/>
                <a:gd name="connsiteX475" fmla="*/ 5410 w 10000"/>
                <a:gd name="connsiteY475" fmla="*/ 8813 h 10000"/>
                <a:gd name="connsiteX476" fmla="*/ 5267 w 10000"/>
                <a:gd name="connsiteY476" fmla="*/ 8841 h 10000"/>
                <a:gd name="connsiteX477" fmla="*/ 5184 w 10000"/>
                <a:gd name="connsiteY477" fmla="*/ 8898 h 10000"/>
                <a:gd name="connsiteX478" fmla="*/ 5184 w 10000"/>
                <a:gd name="connsiteY478" fmla="*/ 8813 h 10000"/>
                <a:gd name="connsiteX479" fmla="*/ 5163 w 10000"/>
                <a:gd name="connsiteY479" fmla="*/ 8728 h 10000"/>
                <a:gd name="connsiteX480" fmla="*/ 5143 w 10000"/>
                <a:gd name="connsiteY480" fmla="*/ 8672 h 10000"/>
                <a:gd name="connsiteX481" fmla="*/ 8962 w 10000"/>
                <a:gd name="connsiteY481" fmla="*/ 8555 h 10000"/>
                <a:gd name="connsiteX482" fmla="*/ 8926 w 10000"/>
                <a:gd name="connsiteY482" fmla="*/ 8847 h 10000"/>
                <a:gd name="connsiteX483" fmla="*/ 5287 w 10000"/>
                <a:gd name="connsiteY483" fmla="*/ 8305 h 10000"/>
                <a:gd name="connsiteX484" fmla="*/ 5308 w 10000"/>
                <a:gd name="connsiteY484" fmla="*/ 8305 h 10000"/>
                <a:gd name="connsiteX485" fmla="*/ 5287 w 10000"/>
                <a:gd name="connsiteY485" fmla="*/ 8219 h 10000"/>
                <a:gd name="connsiteX486" fmla="*/ 5287 w 10000"/>
                <a:gd name="connsiteY486" fmla="*/ 8107 h 10000"/>
                <a:gd name="connsiteX487" fmla="*/ 5267 w 10000"/>
                <a:gd name="connsiteY487" fmla="*/ 7938 h 10000"/>
                <a:gd name="connsiteX488" fmla="*/ 5245 w 10000"/>
                <a:gd name="connsiteY488" fmla="*/ 7824 h 10000"/>
                <a:gd name="connsiteX489" fmla="*/ 5184 w 10000"/>
                <a:gd name="connsiteY489" fmla="*/ 7739 h 10000"/>
                <a:gd name="connsiteX490" fmla="*/ 5163 w 10000"/>
                <a:gd name="connsiteY490" fmla="*/ 7768 h 10000"/>
                <a:gd name="connsiteX491" fmla="*/ 5122 w 10000"/>
                <a:gd name="connsiteY491" fmla="*/ 7655 h 10000"/>
                <a:gd name="connsiteX492" fmla="*/ 5102 w 10000"/>
                <a:gd name="connsiteY492" fmla="*/ 7569 h 10000"/>
                <a:gd name="connsiteX493" fmla="*/ 4979 w 10000"/>
                <a:gd name="connsiteY493" fmla="*/ 7485 h 10000"/>
                <a:gd name="connsiteX494" fmla="*/ 4959 w 10000"/>
                <a:gd name="connsiteY494" fmla="*/ 7569 h 10000"/>
                <a:gd name="connsiteX495" fmla="*/ 4959 w 10000"/>
                <a:gd name="connsiteY495" fmla="*/ 7599 h 10000"/>
                <a:gd name="connsiteX496" fmla="*/ 4938 w 10000"/>
                <a:gd name="connsiteY496" fmla="*/ 7541 h 10000"/>
                <a:gd name="connsiteX497" fmla="*/ 4877 w 10000"/>
                <a:gd name="connsiteY497" fmla="*/ 7541 h 10000"/>
                <a:gd name="connsiteX498" fmla="*/ 4816 w 10000"/>
                <a:gd name="connsiteY498" fmla="*/ 7513 h 10000"/>
                <a:gd name="connsiteX499" fmla="*/ 4754 w 10000"/>
                <a:gd name="connsiteY499" fmla="*/ 7513 h 10000"/>
                <a:gd name="connsiteX500" fmla="*/ 4754 w 10000"/>
                <a:gd name="connsiteY500" fmla="*/ 7485 h 10000"/>
                <a:gd name="connsiteX501" fmla="*/ 4795 w 10000"/>
                <a:gd name="connsiteY501" fmla="*/ 7400 h 10000"/>
                <a:gd name="connsiteX502" fmla="*/ 4754 w 10000"/>
                <a:gd name="connsiteY502" fmla="*/ 7316 h 10000"/>
                <a:gd name="connsiteX503" fmla="*/ 4712 w 10000"/>
                <a:gd name="connsiteY503" fmla="*/ 7344 h 10000"/>
                <a:gd name="connsiteX504" fmla="*/ 4733 w 10000"/>
                <a:gd name="connsiteY504" fmla="*/ 7288 h 10000"/>
                <a:gd name="connsiteX505" fmla="*/ 4672 w 10000"/>
                <a:gd name="connsiteY505" fmla="*/ 7202 h 10000"/>
                <a:gd name="connsiteX506" fmla="*/ 4590 w 10000"/>
                <a:gd name="connsiteY506" fmla="*/ 7260 h 10000"/>
                <a:gd name="connsiteX507" fmla="*/ 4549 w 10000"/>
                <a:gd name="connsiteY507" fmla="*/ 7316 h 10000"/>
                <a:gd name="connsiteX508" fmla="*/ 4508 w 10000"/>
                <a:gd name="connsiteY508" fmla="*/ 7316 h 10000"/>
                <a:gd name="connsiteX509" fmla="*/ 4467 w 10000"/>
                <a:gd name="connsiteY509" fmla="*/ 7288 h 10000"/>
                <a:gd name="connsiteX510" fmla="*/ 4406 w 10000"/>
                <a:gd name="connsiteY510" fmla="*/ 7260 h 10000"/>
                <a:gd name="connsiteX511" fmla="*/ 4365 w 10000"/>
                <a:gd name="connsiteY511" fmla="*/ 7288 h 10000"/>
                <a:gd name="connsiteX512" fmla="*/ 4283 w 10000"/>
                <a:gd name="connsiteY512" fmla="*/ 7372 h 10000"/>
                <a:gd name="connsiteX513" fmla="*/ 4200 w 10000"/>
                <a:gd name="connsiteY513" fmla="*/ 7429 h 10000"/>
                <a:gd name="connsiteX514" fmla="*/ 4159 w 10000"/>
                <a:gd name="connsiteY514" fmla="*/ 7513 h 10000"/>
                <a:gd name="connsiteX515" fmla="*/ 4098 w 10000"/>
                <a:gd name="connsiteY515" fmla="*/ 7599 h 10000"/>
                <a:gd name="connsiteX516" fmla="*/ 4037 w 10000"/>
                <a:gd name="connsiteY516" fmla="*/ 7711 h 10000"/>
                <a:gd name="connsiteX517" fmla="*/ 3934 w 10000"/>
                <a:gd name="connsiteY517" fmla="*/ 7711 h 10000"/>
                <a:gd name="connsiteX518" fmla="*/ 3914 w 10000"/>
                <a:gd name="connsiteY518" fmla="*/ 7711 h 10000"/>
                <a:gd name="connsiteX519" fmla="*/ 3893 w 10000"/>
                <a:gd name="connsiteY519" fmla="*/ 7683 h 10000"/>
                <a:gd name="connsiteX520" fmla="*/ 3832 w 10000"/>
                <a:gd name="connsiteY520" fmla="*/ 7627 h 10000"/>
                <a:gd name="connsiteX521" fmla="*/ 3771 w 10000"/>
                <a:gd name="connsiteY521" fmla="*/ 7627 h 10000"/>
                <a:gd name="connsiteX522" fmla="*/ 3668 w 10000"/>
                <a:gd name="connsiteY522" fmla="*/ 7627 h 10000"/>
                <a:gd name="connsiteX523" fmla="*/ 3627 w 10000"/>
                <a:gd name="connsiteY523" fmla="*/ 7569 h 10000"/>
                <a:gd name="connsiteX524" fmla="*/ 3524 w 10000"/>
                <a:gd name="connsiteY524" fmla="*/ 7599 h 10000"/>
                <a:gd name="connsiteX525" fmla="*/ 3463 w 10000"/>
                <a:gd name="connsiteY525" fmla="*/ 7739 h 10000"/>
                <a:gd name="connsiteX526" fmla="*/ 3402 w 10000"/>
                <a:gd name="connsiteY526" fmla="*/ 7852 h 10000"/>
                <a:gd name="connsiteX527" fmla="*/ 3381 w 10000"/>
                <a:gd name="connsiteY527" fmla="*/ 7683 h 10000"/>
                <a:gd name="connsiteX528" fmla="*/ 3237 w 10000"/>
                <a:gd name="connsiteY528" fmla="*/ 7655 h 10000"/>
                <a:gd name="connsiteX529" fmla="*/ 3237 w 10000"/>
                <a:gd name="connsiteY529" fmla="*/ 7683 h 10000"/>
                <a:gd name="connsiteX530" fmla="*/ 3094 w 10000"/>
                <a:gd name="connsiteY530" fmla="*/ 7683 h 10000"/>
                <a:gd name="connsiteX531" fmla="*/ 2992 w 10000"/>
                <a:gd name="connsiteY531" fmla="*/ 7627 h 10000"/>
                <a:gd name="connsiteX532" fmla="*/ 2951 w 10000"/>
                <a:gd name="connsiteY532" fmla="*/ 7627 h 10000"/>
                <a:gd name="connsiteX533" fmla="*/ 2930 w 10000"/>
                <a:gd name="connsiteY533" fmla="*/ 7655 h 10000"/>
                <a:gd name="connsiteX534" fmla="*/ 2869 w 10000"/>
                <a:gd name="connsiteY534" fmla="*/ 7599 h 10000"/>
                <a:gd name="connsiteX535" fmla="*/ 2849 w 10000"/>
                <a:gd name="connsiteY535" fmla="*/ 7655 h 10000"/>
                <a:gd name="connsiteX536" fmla="*/ 2767 w 10000"/>
                <a:gd name="connsiteY536" fmla="*/ 7541 h 10000"/>
                <a:gd name="connsiteX537" fmla="*/ 2643 w 10000"/>
                <a:gd name="connsiteY537" fmla="*/ 7513 h 10000"/>
                <a:gd name="connsiteX538" fmla="*/ 2643 w 10000"/>
                <a:gd name="connsiteY538" fmla="*/ 7457 h 10000"/>
                <a:gd name="connsiteX539" fmla="*/ 2582 w 10000"/>
                <a:gd name="connsiteY539" fmla="*/ 7457 h 10000"/>
                <a:gd name="connsiteX540" fmla="*/ 2459 w 10000"/>
                <a:gd name="connsiteY540" fmla="*/ 7344 h 10000"/>
                <a:gd name="connsiteX541" fmla="*/ 2357 w 10000"/>
                <a:gd name="connsiteY541" fmla="*/ 7288 h 10000"/>
                <a:gd name="connsiteX542" fmla="*/ 2275 w 10000"/>
                <a:gd name="connsiteY542" fmla="*/ 7174 h 10000"/>
                <a:gd name="connsiteX543" fmla="*/ 2151 w 10000"/>
                <a:gd name="connsiteY543" fmla="*/ 7118 h 10000"/>
                <a:gd name="connsiteX544" fmla="*/ 2008 w 10000"/>
                <a:gd name="connsiteY544" fmla="*/ 6949 h 10000"/>
                <a:gd name="connsiteX545" fmla="*/ 1926 w 10000"/>
                <a:gd name="connsiteY545" fmla="*/ 6920 h 10000"/>
                <a:gd name="connsiteX546" fmla="*/ 1885 w 10000"/>
                <a:gd name="connsiteY546" fmla="*/ 6920 h 10000"/>
                <a:gd name="connsiteX547" fmla="*/ 1824 w 10000"/>
                <a:gd name="connsiteY547" fmla="*/ 6977 h 10000"/>
                <a:gd name="connsiteX548" fmla="*/ 1680 w 10000"/>
                <a:gd name="connsiteY548" fmla="*/ 6891 h 10000"/>
                <a:gd name="connsiteX549" fmla="*/ 1639 w 10000"/>
                <a:gd name="connsiteY549" fmla="*/ 6863 h 10000"/>
                <a:gd name="connsiteX550" fmla="*/ 1639 w 10000"/>
                <a:gd name="connsiteY550" fmla="*/ 6807 h 10000"/>
                <a:gd name="connsiteX551" fmla="*/ 1598 w 10000"/>
                <a:gd name="connsiteY551" fmla="*/ 6779 h 10000"/>
                <a:gd name="connsiteX552" fmla="*/ 1516 w 10000"/>
                <a:gd name="connsiteY552" fmla="*/ 6751 h 10000"/>
                <a:gd name="connsiteX553" fmla="*/ 1414 w 10000"/>
                <a:gd name="connsiteY553" fmla="*/ 6609 h 10000"/>
                <a:gd name="connsiteX554" fmla="*/ 1353 w 10000"/>
                <a:gd name="connsiteY554" fmla="*/ 6609 h 10000"/>
                <a:gd name="connsiteX555" fmla="*/ 1332 w 10000"/>
                <a:gd name="connsiteY555" fmla="*/ 6524 h 10000"/>
                <a:gd name="connsiteX556" fmla="*/ 1312 w 10000"/>
                <a:gd name="connsiteY556" fmla="*/ 6440 h 10000"/>
                <a:gd name="connsiteX557" fmla="*/ 1271 w 10000"/>
                <a:gd name="connsiteY557" fmla="*/ 6383 h 10000"/>
                <a:gd name="connsiteX558" fmla="*/ 1229 w 10000"/>
                <a:gd name="connsiteY558" fmla="*/ 6270 h 10000"/>
                <a:gd name="connsiteX559" fmla="*/ 1312 w 10000"/>
                <a:gd name="connsiteY559" fmla="*/ 6299 h 10000"/>
                <a:gd name="connsiteX560" fmla="*/ 1353 w 10000"/>
                <a:gd name="connsiteY560" fmla="*/ 6299 h 10000"/>
                <a:gd name="connsiteX561" fmla="*/ 1414 w 10000"/>
                <a:gd name="connsiteY561" fmla="*/ 6242 h 10000"/>
                <a:gd name="connsiteX562" fmla="*/ 1394 w 10000"/>
                <a:gd name="connsiteY562" fmla="*/ 6157 h 10000"/>
                <a:gd name="connsiteX563" fmla="*/ 1373 w 10000"/>
                <a:gd name="connsiteY563" fmla="*/ 6073 h 10000"/>
                <a:gd name="connsiteX564" fmla="*/ 1271 w 10000"/>
                <a:gd name="connsiteY564" fmla="*/ 5988 h 10000"/>
                <a:gd name="connsiteX565" fmla="*/ 1229 w 10000"/>
                <a:gd name="connsiteY565" fmla="*/ 5790 h 10000"/>
                <a:gd name="connsiteX566" fmla="*/ 1229 w 10000"/>
                <a:gd name="connsiteY566" fmla="*/ 5733 h 10000"/>
                <a:gd name="connsiteX567" fmla="*/ 1106 w 10000"/>
                <a:gd name="connsiteY567" fmla="*/ 5620 h 10000"/>
                <a:gd name="connsiteX568" fmla="*/ 963 w 10000"/>
                <a:gd name="connsiteY568" fmla="*/ 5366 h 10000"/>
                <a:gd name="connsiteX569" fmla="*/ 717 w 10000"/>
                <a:gd name="connsiteY569" fmla="*/ 5253 h 10000"/>
                <a:gd name="connsiteX570" fmla="*/ 655 w 10000"/>
                <a:gd name="connsiteY570" fmla="*/ 5281 h 10000"/>
                <a:gd name="connsiteX571" fmla="*/ 594 w 10000"/>
                <a:gd name="connsiteY571" fmla="*/ 5196 h 10000"/>
                <a:gd name="connsiteX572" fmla="*/ 594 w 10000"/>
                <a:gd name="connsiteY572" fmla="*/ 5112 h 10000"/>
                <a:gd name="connsiteX573" fmla="*/ 553 w 10000"/>
                <a:gd name="connsiteY573" fmla="*/ 5027 h 10000"/>
                <a:gd name="connsiteX574" fmla="*/ 471 w 10000"/>
                <a:gd name="connsiteY574" fmla="*/ 4970 h 10000"/>
                <a:gd name="connsiteX575" fmla="*/ 369 w 10000"/>
                <a:gd name="connsiteY575" fmla="*/ 4942 h 10000"/>
                <a:gd name="connsiteX576" fmla="*/ 287 w 10000"/>
                <a:gd name="connsiteY576" fmla="*/ 4885 h 10000"/>
                <a:gd name="connsiteX577" fmla="*/ 349 w 10000"/>
                <a:gd name="connsiteY577" fmla="*/ 4829 h 10000"/>
                <a:gd name="connsiteX578" fmla="*/ 349 w 10000"/>
                <a:gd name="connsiteY578" fmla="*/ 4745 h 10000"/>
                <a:gd name="connsiteX579" fmla="*/ 349 w 10000"/>
                <a:gd name="connsiteY579" fmla="*/ 4688 h 10000"/>
                <a:gd name="connsiteX580" fmla="*/ 308 w 10000"/>
                <a:gd name="connsiteY580" fmla="*/ 4631 h 10000"/>
                <a:gd name="connsiteX581" fmla="*/ 287 w 10000"/>
                <a:gd name="connsiteY581" fmla="*/ 4575 h 10000"/>
                <a:gd name="connsiteX582" fmla="*/ 287 w 10000"/>
                <a:gd name="connsiteY582" fmla="*/ 4490 h 10000"/>
                <a:gd name="connsiteX583" fmla="*/ 184 w 10000"/>
                <a:gd name="connsiteY583" fmla="*/ 4406 h 10000"/>
                <a:gd name="connsiteX584" fmla="*/ 82 w 10000"/>
                <a:gd name="connsiteY584" fmla="*/ 4434 h 10000"/>
                <a:gd name="connsiteX585" fmla="*/ 61 w 10000"/>
                <a:gd name="connsiteY585" fmla="*/ 4320 h 10000"/>
                <a:gd name="connsiteX586" fmla="*/ 20 w 10000"/>
                <a:gd name="connsiteY586" fmla="*/ 4264 h 10000"/>
                <a:gd name="connsiteX587" fmla="*/ 0 w 10000"/>
                <a:gd name="connsiteY587" fmla="*/ 4179 h 10000"/>
                <a:gd name="connsiteX588" fmla="*/ 0 w 10000"/>
                <a:gd name="connsiteY588"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036 w 10000"/>
                <a:gd name="connsiteY354" fmla="*/ 8672 h 10000"/>
                <a:gd name="connsiteX355" fmla="*/ 9016 w 10000"/>
                <a:gd name="connsiteY355" fmla="*/ 8728 h 10000"/>
                <a:gd name="connsiteX356" fmla="*/ 9036 w 10000"/>
                <a:gd name="connsiteY356" fmla="*/ 8757 h 10000"/>
                <a:gd name="connsiteX357" fmla="*/ 9016 w 10000"/>
                <a:gd name="connsiteY357" fmla="*/ 8785 h 10000"/>
                <a:gd name="connsiteX358" fmla="*/ 8996 w 10000"/>
                <a:gd name="connsiteY358" fmla="*/ 8869 h 10000"/>
                <a:gd name="connsiteX359" fmla="*/ 8975 w 10000"/>
                <a:gd name="connsiteY359" fmla="*/ 8841 h 10000"/>
                <a:gd name="connsiteX360" fmla="*/ 8975 w 10000"/>
                <a:gd name="connsiteY360" fmla="*/ 8927 h 10000"/>
                <a:gd name="connsiteX361" fmla="*/ 8914 w 10000"/>
                <a:gd name="connsiteY361" fmla="*/ 8927 h 10000"/>
                <a:gd name="connsiteX362" fmla="*/ 8873 w 10000"/>
                <a:gd name="connsiteY362" fmla="*/ 8983 h 10000"/>
                <a:gd name="connsiteX363" fmla="*/ 8832 w 10000"/>
                <a:gd name="connsiteY363" fmla="*/ 8983 h 10000"/>
                <a:gd name="connsiteX364" fmla="*/ 8791 w 10000"/>
                <a:gd name="connsiteY364" fmla="*/ 9039 h 10000"/>
                <a:gd name="connsiteX365" fmla="*/ 8832 w 10000"/>
                <a:gd name="connsiteY365" fmla="*/ 9096 h 10000"/>
                <a:gd name="connsiteX366" fmla="*/ 8791 w 10000"/>
                <a:gd name="connsiteY366" fmla="*/ 9096 h 10000"/>
                <a:gd name="connsiteX367" fmla="*/ 8771 w 10000"/>
                <a:gd name="connsiteY367" fmla="*/ 9180 h 10000"/>
                <a:gd name="connsiteX368" fmla="*/ 8708 w 10000"/>
                <a:gd name="connsiteY368" fmla="*/ 9180 h 10000"/>
                <a:gd name="connsiteX369" fmla="*/ 8647 w 10000"/>
                <a:gd name="connsiteY369" fmla="*/ 9180 h 10000"/>
                <a:gd name="connsiteX370" fmla="*/ 8586 w 10000"/>
                <a:gd name="connsiteY370" fmla="*/ 9180 h 10000"/>
                <a:gd name="connsiteX371" fmla="*/ 8626 w 10000"/>
                <a:gd name="connsiteY371" fmla="*/ 9266 h 10000"/>
                <a:gd name="connsiteX372" fmla="*/ 8586 w 10000"/>
                <a:gd name="connsiteY372" fmla="*/ 9237 h 10000"/>
                <a:gd name="connsiteX373" fmla="*/ 8565 w 10000"/>
                <a:gd name="connsiteY373" fmla="*/ 9209 h 10000"/>
                <a:gd name="connsiteX374" fmla="*/ 8483 w 10000"/>
                <a:gd name="connsiteY374" fmla="*/ 9237 h 10000"/>
                <a:gd name="connsiteX375" fmla="*/ 8483 w 10000"/>
                <a:gd name="connsiteY375" fmla="*/ 9294 h 10000"/>
                <a:gd name="connsiteX376" fmla="*/ 8483 w 10000"/>
                <a:gd name="connsiteY376" fmla="*/ 9209 h 10000"/>
                <a:gd name="connsiteX377" fmla="*/ 8422 w 10000"/>
                <a:gd name="connsiteY377" fmla="*/ 9266 h 10000"/>
                <a:gd name="connsiteX378" fmla="*/ 8442 w 10000"/>
                <a:gd name="connsiteY378" fmla="*/ 9322 h 10000"/>
                <a:gd name="connsiteX379" fmla="*/ 8422 w 10000"/>
                <a:gd name="connsiteY379" fmla="*/ 9322 h 10000"/>
                <a:gd name="connsiteX380" fmla="*/ 8299 w 10000"/>
                <a:gd name="connsiteY380" fmla="*/ 9322 h 10000"/>
                <a:gd name="connsiteX381" fmla="*/ 8237 w 10000"/>
                <a:gd name="connsiteY381" fmla="*/ 9152 h 10000"/>
                <a:gd name="connsiteX382" fmla="*/ 8216 w 10000"/>
                <a:gd name="connsiteY382" fmla="*/ 9152 h 10000"/>
                <a:gd name="connsiteX383" fmla="*/ 8279 w 10000"/>
                <a:gd name="connsiteY383" fmla="*/ 9124 h 10000"/>
                <a:gd name="connsiteX384" fmla="*/ 8196 w 10000"/>
                <a:gd name="connsiteY384" fmla="*/ 9124 h 10000"/>
                <a:gd name="connsiteX385" fmla="*/ 8176 w 10000"/>
                <a:gd name="connsiteY385" fmla="*/ 9180 h 10000"/>
                <a:gd name="connsiteX386" fmla="*/ 8216 w 10000"/>
                <a:gd name="connsiteY386" fmla="*/ 9237 h 10000"/>
                <a:gd name="connsiteX387" fmla="*/ 8196 w 10000"/>
                <a:gd name="connsiteY387" fmla="*/ 9237 h 10000"/>
                <a:gd name="connsiteX388" fmla="*/ 8258 w 10000"/>
                <a:gd name="connsiteY388" fmla="*/ 9406 h 10000"/>
                <a:gd name="connsiteX389" fmla="*/ 8176 w 10000"/>
                <a:gd name="connsiteY389" fmla="*/ 9294 h 10000"/>
                <a:gd name="connsiteX390" fmla="*/ 8216 w 10000"/>
                <a:gd name="connsiteY390" fmla="*/ 9406 h 10000"/>
                <a:gd name="connsiteX391" fmla="*/ 8196 w 10000"/>
                <a:gd name="connsiteY391" fmla="*/ 9435 h 10000"/>
                <a:gd name="connsiteX392" fmla="*/ 8176 w 10000"/>
                <a:gd name="connsiteY392" fmla="*/ 9406 h 10000"/>
                <a:gd name="connsiteX393" fmla="*/ 8155 w 10000"/>
                <a:gd name="connsiteY393" fmla="*/ 9491 h 10000"/>
                <a:gd name="connsiteX394" fmla="*/ 8094 w 10000"/>
                <a:gd name="connsiteY394" fmla="*/ 9520 h 10000"/>
                <a:gd name="connsiteX395" fmla="*/ 8073 w 10000"/>
                <a:gd name="connsiteY395" fmla="*/ 9463 h 10000"/>
                <a:gd name="connsiteX396" fmla="*/ 8032 w 10000"/>
                <a:gd name="connsiteY396" fmla="*/ 9435 h 10000"/>
                <a:gd name="connsiteX397" fmla="*/ 8053 w 10000"/>
                <a:gd name="connsiteY397" fmla="*/ 9548 h 10000"/>
                <a:gd name="connsiteX398" fmla="*/ 7951 w 10000"/>
                <a:gd name="connsiteY398" fmla="*/ 9491 h 10000"/>
                <a:gd name="connsiteX399" fmla="*/ 7930 w 10000"/>
                <a:gd name="connsiteY399" fmla="*/ 9520 h 10000"/>
                <a:gd name="connsiteX400" fmla="*/ 7869 w 10000"/>
                <a:gd name="connsiteY400" fmla="*/ 9576 h 10000"/>
                <a:gd name="connsiteX401" fmla="*/ 7848 w 10000"/>
                <a:gd name="connsiteY401" fmla="*/ 9633 h 10000"/>
                <a:gd name="connsiteX402" fmla="*/ 7807 w 10000"/>
                <a:gd name="connsiteY402" fmla="*/ 9633 h 10000"/>
                <a:gd name="connsiteX403" fmla="*/ 7745 w 10000"/>
                <a:gd name="connsiteY403" fmla="*/ 9661 h 10000"/>
                <a:gd name="connsiteX404" fmla="*/ 7745 w 10000"/>
                <a:gd name="connsiteY404" fmla="*/ 9633 h 10000"/>
                <a:gd name="connsiteX405" fmla="*/ 7745 w 10000"/>
                <a:gd name="connsiteY405" fmla="*/ 9689 h 10000"/>
                <a:gd name="connsiteX406" fmla="*/ 7684 w 10000"/>
                <a:gd name="connsiteY406" fmla="*/ 9661 h 10000"/>
                <a:gd name="connsiteX407" fmla="*/ 7684 w 10000"/>
                <a:gd name="connsiteY407" fmla="*/ 9717 h 10000"/>
                <a:gd name="connsiteX408" fmla="*/ 7663 w 10000"/>
                <a:gd name="connsiteY408" fmla="*/ 9802 h 10000"/>
                <a:gd name="connsiteX409" fmla="*/ 7704 w 10000"/>
                <a:gd name="connsiteY409" fmla="*/ 9830 h 10000"/>
                <a:gd name="connsiteX410" fmla="*/ 7704 w 10000"/>
                <a:gd name="connsiteY410" fmla="*/ 9830 h 10000"/>
                <a:gd name="connsiteX411" fmla="*/ 7745 w 10000"/>
                <a:gd name="connsiteY411" fmla="*/ 9944 h 10000"/>
                <a:gd name="connsiteX412" fmla="*/ 7643 w 10000"/>
                <a:gd name="connsiteY412" fmla="*/ 10000 h 10000"/>
                <a:gd name="connsiteX413" fmla="*/ 7643 w 10000"/>
                <a:gd name="connsiteY413" fmla="*/ 9944 h 10000"/>
                <a:gd name="connsiteX414" fmla="*/ 7602 w 10000"/>
                <a:gd name="connsiteY414" fmla="*/ 9859 h 10000"/>
                <a:gd name="connsiteX415" fmla="*/ 7581 w 10000"/>
                <a:gd name="connsiteY415" fmla="*/ 9802 h 10000"/>
                <a:gd name="connsiteX416" fmla="*/ 7561 w 10000"/>
                <a:gd name="connsiteY416" fmla="*/ 9717 h 10000"/>
                <a:gd name="connsiteX417" fmla="*/ 7581 w 10000"/>
                <a:gd name="connsiteY417" fmla="*/ 9661 h 10000"/>
                <a:gd name="connsiteX418" fmla="*/ 7561 w 10000"/>
                <a:gd name="connsiteY418" fmla="*/ 9576 h 10000"/>
                <a:gd name="connsiteX419" fmla="*/ 7561 w 10000"/>
                <a:gd name="connsiteY419" fmla="*/ 9605 h 10000"/>
                <a:gd name="connsiteX420" fmla="*/ 7520 w 10000"/>
                <a:gd name="connsiteY420" fmla="*/ 9548 h 10000"/>
                <a:gd name="connsiteX421" fmla="*/ 7520 w 10000"/>
                <a:gd name="connsiteY421" fmla="*/ 9605 h 10000"/>
                <a:gd name="connsiteX422" fmla="*/ 7459 w 10000"/>
                <a:gd name="connsiteY422" fmla="*/ 9605 h 10000"/>
                <a:gd name="connsiteX423" fmla="*/ 7418 w 10000"/>
                <a:gd name="connsiteY423" fmla="*/ 9576 h 10000"/>
                <a:gd name="connsiteX424" fmla="*/ 7397 w 10000"/>
                <a:gd name="connsiteY424" fmla="*/ 9520 h 10000"/>
                <a:gd name="connsiteX425" fmla="*/ 7377 w 10000"/>
                <a:gd name="connsiteY425" fmla="*/ 9520 h 10000"/>
                <a:gd name="connsiteX426" fmla="*/ 7377 w 10000"/>
                <a:gd name="connsiteY426" fmla="*/ 9576 h 10000"/>
                <a:gd name="connsiteX427" fmla="*/ 7336 w 10000"/>
                <a:gd name="connsiteY427" fmla="*/ 9520 h 10000"/>
                <a:gd name="connsiteX428" fmla="*/ 7316 w 10000"/>
                <a:gd name="connsiteY428" fmla="*/ 9463 h 10000"/>
                <a:gd name="connsiteX429" fmla="*/ 7295 w 10000"/>
                <a:gd name="connsiteY429" fmla="*/ 9491 h 10000"/>
                <a:gd name="connsiteX430" fmla="*/ 7316 w 10000"/>
                <a:gd name="connsiteY430" fmla="*/ 9576 h 10000"/>
                <a:gd name="connsiteX431" fmla="*/ 7275 w 10000"/>
                <a:gd name="connsiteY431" fmla="*/ 9548 h 10000"/>
                <a:gd name="connsiteX432" fmla="*/ 7275 w 10000"/>
                <a:gd name="connsiteY432" fmla="*/ 9605 h 10000"/>
                <a:gd name="connsiteX433" fmla="*/ 7192 w 10000"/>
                <a:gd name="connsiteY433" fmla="*/ 9576 h 10000"/>
                <a:gd name="connsiteX434" fmla="*/ 7131 w 10000"/>
                <a:gd name="connsiteY434" fmla="*/ 9576 h 10000"/>
                <a:gd name="connsiteX435" fmla="*/ 7110 w 10000"/>
                <a:gd name="connsiteY435" fmla="*/ 9576 h 10000"/>
                <a:gd name="connsiteX436" fmla="*/ 7049 w 10000"/>
                <a:gd name="connsiteY436" fmla="*/ 9520 h 10000"/>
                <a:gd name="connsiteX437" fmla="*/ 7028 w 10000"/>
                <a:gd name="connsiteY437" fmla="*/ 9491 h 10000"/>
                <a:gd name="connsiteX438" fmla="*/ 6967 w 10000"/>
                <a:gd name="connsiteY438" fmla="*/ 9463 h 10000"/>
                <a:gd name="connsiteX439" fmla="*/ 6926 w 10000"/>
                <a:gd name="connsiteY439" fmla="*/ 9294 h 10000"/>
                <a:gd name="connsiteX440" fmla="*/ 6885 w 10000"/>
                <a:gd name="connsiteY440" fmla="*/ 9180 h 10000"/>
                <a:gd name="connsiteX441" fmla="*/ 6824 w 10000"/>
                <a:gd name="connsiteY441" fmla="*/ 9180 h 10000"/>
                <a:gd name="connsiteX442" fmla="*/ 6762 w 10000"/>
                <a:gd name="connsiteY442" fmla="*/ 9180 h 10000"/>
                <a:gd name="connsiteX443" fmla="*/ 6659 w 10000"/>
                <a:gd name="connsiteY443" fmla="*/ 9039 h 10000"/>
                <a:gd name="connsiteX444" fmla="*/ 6577 w 10000"/>
                <a:gd name="connsiteY444" fmla="*/ 9124 h 10000"/>
                <a:gd name="connsiteX445" fmla="*/ 6577 w 10000"/>
                <a:gd name="connsiteY445" fmla="*/ 9180 h 10000"/>
                <a:gd name="connsiteX446" fmla="*/ 6475 w 10000"/>
                <a:gd name="connsiteY446" fmla="*/ 9209 h 10000"/>
                <a:gd name="connsiteX447" fmla="*/ 6414 w 10000"/>
                <a:gd name="connsiteY447" fmla="*/ 9294 h 10000"/>
                <a:gd name="connsiteX448" fmla="*/ 6373 w 10000"/>
                <a:gd name="connsiteY448" fmla="*/ 9237 h 10000"/>
                <a:gd name="connsiteX449" fmla="*/ 6332 w 10000"/>
                <a:gd name="connsiteY449" fmla="*/ 9294 h 10000"/>
                <a:gd name="connsiteX450" fmla="*/ 6271 w 10000"/>
                <a:gd name="connsiteY450" fmla="*/ 9294 h 10000"/>
                <a:gd name="connsiteX451" fmla="*/ 6188 w 10000"/>
                <a:gd name="connsiteY451" fmla="*/ 9266 h 10000"/>
                <a:gd name="connsiteX452" fmla="*/ 6106 w 10000"/>
                <a:gd name="connsiteY452" fmla="*/ 9322 h 10000"/>
                <a:gd name="connsiteX453" fmla="*/ 6065 w 10000"/>
                <a:gd name="connsiteY453" fmla="*/ 9322 h 10000"/>
                <a:gd name="connsiteX454" fmla="*/ 6024 w 10000"/>
                <a:gd name="connsiteY454" fmla="*/ 9322 h 10000"/>
                <a:gd name="connsiteX455" fmla="*/ 6004 w 10000"/>
                <a:gd name="connsiteY455" fmla="*/ 9322 h 10000"/>
                <a:gd name="connsiteX456" fmla="*/ 6004 w 10000"/>
                <a:gd name="connsiteY456" fmla="*/ 9463 h 10000"/>
                <a:gd name="connsiteX457" fmla="*/ 6045 w 10000"/>
                <a:gd name="connsiteY457" fmla="*/ 9548 h 10000"/>
                <a:gd name="connsiteX458" fmla="*/ 6045 w 10000"/>
                <a:gd name="connsiteY458" fmla="*/ 9576 h 10000"/>
                <a:gd name="connsiteX459" fmla="*/ 6045 w 10000"/>
                <a:gd name="connsiteY459" fmla="*/ 9633 h 10000"/>
                <a:gd name="connsiteX460" fmla="*/ 6065 w 10000"/>
                <a:gd name="connsiteY460" fmla="*/ 9717 h 10000"/>
                <a:gd name="connsiteX461" fmla="*/ 6004 w 10000"/>
                <a:gd name="connsiteY461" fmla="*/ 9689 h 10000"/>
                <a:gd name="connsiteX462" fmla="*/ 5942 w 10000"/>
                <a:gd name="connsiteY462" fmla="*/ 9661 h 10000"/>
                <a:gd name="connsiteX463" fmla="*/ 5902 w 10000"/>
                <a:gd name="connsiteY463" fmla="*/ 9520 h 10000"/>
                <a:gd name="connsiteX464" fmla="*/ 5779 w 10000"/>
                <a:gd name="connsiteY464" fmla="*/ 9605 h 10000"/>
                <a:gd name="connsiteX465" fmla="*/ 5737 w 10000"/>
                <a:gd name="connsiteY465" fmla="*/ 9633 h 10000"/>
                <a:gd name="connsiteX466" fmla="*/ 5737 w 10000"/>
                <a:gd name="connsiteY466" fmla="*/ 9548 h 10000"/>
                <a:gd name="connsiteX467" fmla="*/ 5676 w 10000"/>
                <a:gd name="connsiteY467" fmla="*/ 9435 h 10000"/>
                <a:gd name="connsiteX468" fmla="*/ 5553 w 10000"/>
                <a:gd name="connsiteY468" fmla="*/ 9435 h 10000"/>
                <a:gd name="connsiteX469" fmla="*/ 5553 w 10000"/>
                <a:gd name="connsiteY469" fmla="*/ 9322 h 10000"/>
                <a:gd name="connsiteX470" fmla="*/ 5573 w 10000"/>
                <a:gd name="connsiteY470" fmla="*/ 9180 h 10000"/>
                <a:gd name="connsiteX471" fmla="*/ 5492 w 10000"/>
                <a:gd name="connsiteY471" fmla="*/ 9124 h 10000"/>
                <a:gd name="connsiteX472" fmla="*/ 5430 w 10000"/>
                <a:gd name="connsiteY472" fmla="*/ 9039 h 10000"/>
                <a:gd name="connsiteX473" fmla="*/ 5410 w 10000"/>
                <a:gd name="connsiteY473" fmla="*/ 8983 h 10000"/>
                <a:gd name="connsiteX474" fmla="*/ 5389 w 10000"/>
                <a:gd name="connsiteY474" fmla="*/ 8898 h 10000"/>
                <a:gd name="connsiteX475" fmla="*/ 5410 w 10000"/>
                <a:gd name="connsiteY475" fmla="*/ 8813 h 10000"/>
                <a:gd name="connsiteX476" fmla="*/ 5267 w 10000"/>
                <a:gd name="connsiteY476" fmla="*/ 8841 h 10000"/>
                <a:gd name="connsiteX477" fmla="*/ 5184 w 10000"/>
                <a:gd name="connsiteY477" fmla="*/ 8898 h 10000"/>
                <a:gd name="connsiteX478" fmla="*/ 5184 w 10000"/>
                <a:gd name="connsiteY478" fmla="*/ 8813 h 10000"/>
                <a:gd name="connsiteX479" fmla="*/ 5163 w 10000"/>
                <a:gd name="connsiteY479" fmla="*/ 8728 h 10000"/>
                <a:gd name="connsiteX480" fmla="*/ 5143 w 10000"/>
                <a:gd name="connsiteY480" fmla="*/ 8672 h 10000"/>
                <a:gd name="connsiteX481" fmla="*/ 8962 w 10000"/>
                <a:gd name="connsiteY481" fmla="*/ 8555 h 10000"/>
                <a:gd name="connsiteX482" fmla="*/ 5287 w 10000"/>
                <a:gd name="connsiteY482" fmla="*/ 8305 h 10000"/>
                <a:gd name="connsiteX483" fmla="*/ 5308 w 10000"/>
                <a:gd name="connsiteY483" fmla="*/ 8305 h 10000"/>
                <a:gd name="connsiteX484" fmla="*/ 5287 w 10000"/>
                <a:gd name="connsiteY484" fmla="*/ 8219 h 10000"/>
                <a:gd name="connsiteX485" fmla="*/ 5287 w 10000"/>
                <a:gd name="connsiteY485" fmla="*/ 8107 h 10000"/>
                <a:gd name="connsiteX486" fmla="*/ 5267 w 10000"/>
                <a:gd name="connsiteY486" fmla="*/ 7938 h 10000"/>
                <a:gd name="connsiteX487" fmla="*/ 5245 w 10000"/>
                <a:gd name="connsiteY487" fmla="*/ 7824 h 10000"/>
                <a:gd name="connsiteX488" fmla="*/ 5184 w 10000"/>
                <a:gd name="connsiteY488" fmla="*/ 7739 h 10000"/>
                <a:gd name="connsiteX489" fmla="*/ 5163 w 10000"/>
                <a:gd name="connsiteY489" fmla="*/ 7768 h 10000"/>
                <a:gd name="connsiteX490" fmla="*/ 5122 w 10000"/>
                <a:gd name="connsiteY490" fmla="*/ 7655 h 10000"/>
                <a:gd name="connsiteX491" fmla="*/ 5102 w 10000"/>
                <a:gd name="connsiteY491" fmla="*/ 7569 h 10000"/>
                <a:gd name="connsiteX492" fmla="*/ 4979 w 10000"/>
                <a:gd name="connsiteY492" fmla="*/ 7485 h 10000"/>
                <a:gd name="connsiteX493" fmla="*/ 4959 w 10000"/>
                <a:gd name="connsiteY493" fmla="*/ 7569 h 10000"/>
                <a:gd name="connsiteX494" fmla="*/ 4959 w 10000"/>
                <a:gd name="connsiteY494" fmla="*/ 7599 h 10000"/>
                <a:gd name="connsiteX495" fmla="*/ 4938 w 10000"/>
                <a:gd name="connsiteY495" fmla="*/ 7541 h 10000"/>
                <a:gd name="connsiteX496" fmla="*/ 4877 w 10000"/>
                <a:gd name="connsiteY496" fmla="*/ 7541 h 10000"/>
                <a:gd name="connsiteX497" fmla="*/ 4816 w 10000"/>
                <a:gd name="connsiteY497" fmla="*/ 7513 h 10000"/>
                <a:gd name="connsiteX498" fmla="*/ 4754 w 10000"/>
                <a:gd name="connsiteY498" fmla="*/ 7513 h 10000"/>
                <a:gd name="connsiteX499" fmla="*/ 4754 w 10000"/>
                <a:gd name="connsiteY499" fmla="*/ 7485 h 10000"/>
                <a:gd name="connsiteX500" fmla="*/ 4795 w 10000"/>
                <a:gd name="connsiteY500" fmla="*/ 7400 h 10000"/>
                <a:gd name="connsiteX501" fmla="*/ 4754 w 10000"/>
                <a:gd name="connsiteY501" fmla="*/ 7316 h 10000"/>
                <a:gd name="connsiteX502" fmla="*/ 4712 w 10000"/>
                <a:gd name="connsiteY502" fmla="*/ 7344 h 10000"/>
                <a:gd name="connsiteX503" fmla="*/ 4733 w 10000"/>
                <a:gd name="connsiteY503" fmla="*/ 7288 h 10000"/>
                <a:gd name="connsiteX504" fmla="*/ 4672 w 10000"/>
                <a:gd name="connsiteY504" fmla="*/ 7202 h 10000"/>
                <a:gd name="connsiteX505" fmla="*/ 4590 w 10000"/>
                <a:gd name="connsiteY505" fmla="*/ 7260 h 10000"/>
                <a:gd name="connsiteX506" fmla="*/ 4549 w 10000"/>
                <a:gd name="connsiteY506" fmla="*/ 7316 h 10000"/>
                <a:gd name="connsiteX507" fmla="*/ 4508 w 10000"/>
                <a:gd name="connsiteY507" fmla="*/ 7316 h 10000"/>
                <a:gd name="connsiteX508" fmla="*/ 4467 w 10000"/>
                <a:gd name="connsiteY508" fmla="*/ 7288 h 10000"/>
                <a:gd name="connsiteX509" fmla="*/ 4406 w 10000"/>
                <a:gd name="connsiteY509" fmla="*/ 7260 h 10000"/>
                <a:gd name="connsiteX510" fmla="*/ 4365 w 10000"/>
                <a:gd name="connsiteY510" fmla="*/ 7288 h 10000"/>
                <a:gd name="connsiteX511" fmla="*/ 4283 w 10000"/>
                <a:gd name="connsiteY511" fmla="*/ 7372 h 10000"/>
                <a:gd name="connsiteX512" fmla="*/ 4200 w 10000"/>
                <a:gd name="connsiteY512" fmla="*/ 7429 h 10000"/>
                <a:gd name="connsiteX513" fmla="*/ 4159 w 10000"/>
                <a:gd name="connsiteY513" fmla="*/ 7513 h 10000"/>
                <a:gd name="connsiteX514" fmla="*/ 4098 w 10000"/>
                <a:gd name="connsiteY514" fmla="*/ 7599 h 10000"/>
                <a:gd name="connsiteX515" fmla="*/ 4037 w 10000"/>
                <a:gd name="connsiteY515" fmla="*/ 7711 h 10000"/>
                <a:gd name="connsiteX516" fmla="*/ 3934 w 10000"/>
                <a:gd name="connsiteY516" fmla="*/ 7711 h 10000"/>
                <a:gd name="connsiteX517" fmla="*/ 3914 w 10000"/>
                <a:gd name="connsiteY517" fmla="*/ 7711 h 10000"/>
                <a:gd name="connsiteX518" fmla="*/ 3893 w 10000"/>
                <a:gd name="connsiteY518" fmla="*/ 7683 h 10000"/>
                <a:gd name="connsiteX519" fmla="*/ 3832 w 10000"/>
                <a:gd name="connsiteY519" fmla="*/ 7627 h 10000"/>
                <a:gd name="connsiteX520" fmla="*/ 3771 w 10000"/>
                <a:gd name="connsiteY520" fmla="*/ 7627 h 10000"/>
                <a:gd name="connsiteX521" fmla="*/ 3668 w 10000"/>
                <a:gd name="connsiteY521" fmla="*/ 7627 h 10000"/>
                <a:gd name="connsiteX522" fmla="*/ 3627 w 10000"/>
                <a:gd name="connsiteY522" fmla="*/ 7569 h 10000"/>
                <a:gd name="connsiteX523" fmla="*/ 3524 w 10000"/>
                <a:gd name="connsiteY523" fmla="*/ 7599 h 10000"/>
                <a:gd name="connsiteX524" fmla="*/ 3463 w 10000"/>
                <a:gd name="connsiteY524" fmla="*/ 7739 h 10000"/>
                <a:gd name="connsiteX525" fmla="*/ 3402 w 10000"/>
                <a:gd name="connsiteY525" fmla="*/ 7852 h 10000"/>
                <a:gd name="connsiteX526" fmla="*/ 3381 w 10000"/>
                <a:gd name="connsiteY526" fmla="*/ 7683 h 10000"/>
                <a:gd name="connsiteX527" fmla="*/ 3237 w 10000"/>
                <a:gd name="connsiteY527" fmla="*/ 7655 h 10000"/>
                <a:gd name="connsiteX528" fmla="*/ 3237 w 10000"/>
                <a:gd name="connsiteY528" fmla="*/ 7683 h 10000"/>
                <a:gd name="connsiteX529" fmla="*/ 3094 w 10000"/>
                <a:gd name="connsiteY529" fmla="*/ 7683 h 10000"/>
                <a:gd name="connsiteX530" fmla="*/ 2992 w 10000"/>
                <a:gd name="connsiteY530" fmla="*/ 7627 h 10000"/>
                <a:gd name="connsiteX531" fmla="*/ 2951 w 10000"/>
                <a:gd name="connsiteY531" fmla="*/ 7627 h 10000"/>
                <a:gd name="connsiteX532" fmla="*/ 2930 w 10000"/>
                <a:gd name="connsiteY532" fmla="*/ 7655 h 10000"/>
                <a:gd name="connsiteX533" fmla="*/ 2869 w 10000"/>
                <a:gd name="connsiteY533" fmla="*/ 7599 h 10000"/>
                <a:gd name="connsiteX534" fmla="*/ 2849 w 10000"/>
                <a:gd name="connsiteY534" fmla="*/ 7655 h 10000"/>
                <a:gd name="connsiteX535" fmla="*/ 2767 w 10000"/>
                <a:gd name="connsiteY535" fmla="*/ 7541 h 10000"/>
                <a:gd name="connsiteX536" fmla="*/ 2643 w 10000"/>
                <a:gd name="connsiteY536" fmla="*/ 7513 h 10000"/>
                <a:gd name="connsiteX537" fmla="*/ 2643 w 10000"/>
                <a:gd name="connsiteY537" fmla="*/ 7457 h 10000"/>
                <a:gd name="connsiteX538" fmla="*/ 2582 w 10000"/>
                <a:gd name="connsiteY538" fmla="*/ 7457 h 10000"/>
                <a:gd name="connsiteX539" fmla="*/ 2459 w 10000"/>
                <a:gd name="connsiteY539" fmla="*/ 7344 h 10000"/>
                <a:gd name="connsiteX540" fmla="*/ 2357 w 10000"/>
                <a:gd name="connsiteY540" fmla="*/ 7288 h 10000"/>
                <a:gd name="connsiteX541" fmla="*/ 2275 w 10000"/>
                <a:gd name="connsiteY541" fmla="*/ 7174 h 10000"/>
                <a:gd name="connsiteX542" fmla="*/ 2151 w 10000"/>
                <a:gd name="connsiteY542" fmla="*/ 7118 h 10000"/>
                <a:gd name="connsiteX543" fmla="*/ 2008 w 10000"/>
                <a:gd name="connsiteY543" fmla="*/ 6949 h 10000"/>
                <a:gd name="connsiteX544" fmla="*/ 1926 w 10000"/>
                <a:gd name="connsiteY544" fmla="*/ 6920 h 10000"/>
                <a:gd name="connsiteX545" fmla="*/ 1885 w 10000"/>
                <a:gd name="connsiteY545" fmla="*/ 6920 h 10000"/>
                <a:gd name="connsiteX546" fmla="*/ 1824 w 10000"/>
                <a:gd name="connsiteY546" fmla="*/ 6977 h 10000"/>
                <a:gd name="connsiteX547" fmla="*/ 1680 w 10000"/>
                <a:gd name="connsiteY547" fmla="*/ 6891 h 10000"/>
                <a:gd name="connsiteX548" fmla="*/ 1639 w 10000"/>
                <a:gd name="connsiteY548" fmla="*/ 6863 h 10000"/>
                <a:gd name="connsiteX549" fmla="*/ 1639 w 10000"/>
                <a:gd name="connsiteY549" fmla="*/ 6807 h 10000"/>
                <a:gd name="connsiteX550" fmla="*/ 1598 w 10000"/>
                <a:gd name="connsiteY550" fmla="*/ 6779 h 10000"/>
                <a:gd name="connsiteX551" fmla="*/ 1516 w 10000"/>
                <a:gd name="connsiteY551" fmla="*/ 6751 h 10000"/>
                <a:gd name="connsiteX552" fmla="*/ 1414 w 10000"/>
                <a:gd name="connsiteY552" fmla="*/ 6609 h 10000"/>
                <a:gd name="connsiteX553" fmla="*/ 1353 w 10000"/>
                <a:gd name="connsiteY553" fmla="*/ 6609 h 10000"/>
                <a:gd name="connsiteX554" fmla="*/ 1332 w 10000"/>
                <a:gd name="connsiteY554" fmla="*/ 6524 h 10000"/>
                <a:gd name="connsiteX555" fmla="*/ 1312 w 10000"/>
                <a:gd name="connsiteY555" fmla="*/ 6440 h 10000"/>
                <a:gd name="connsiteX556" fmla="*/ 1271 w 10000"/>
                <a:gd name="connsiteY556" fmla="*/ 6383 h 10000"/>
                <a:gd name="connsiteX557" fmla="*/ 1229 w 10000"/>
                <a:gd name="connsiteY557" fmla="*/ 6270 h 10000"/>
                <a:gd name="connsiteX558" fmla="*/ 1312 w 10000"/>
                <a:gd name="connsiteY558" fmla="*/ 6299 h 10000"/>
                <a:gd name="connsiteX559" fmla="*/ 1353 w 10000"/>
                <a:gd name="connsiteY559" fmla="*/ 6299 h 10000"/>
                <a:gd name="connsiteX560" fmla="*/ 1414 w 10000"/>
                <a:gd name="connsiteY560" fmla="*/ 6242 h 10000"/>
                <a:gd name="connsiteX561" fmla="*/ 1394 w 10000"/>
                <a:gd name="connsiteY561" fmla="*/ 6157 h 10000"/>
                <a:gd name="connsiteX562" fmla="*/ 1373 w 10000"/>
                <a:gd name="connsiteY562" fmla="*/ 6073 h 10000"/>
                <a:gd name="connsiteX563" fmla="*/ 1271 w 10000"/>
                <a:gd name="connsiteY563" fmla="*/ 5988 h 10000"/>
                <a:gd name="connsiteX564" fmla="*/ 1229 w 10000"/>
                <a:gd name="connsiteY564" fmla="*/ 5790 h 10000"/>
                <a:gd name="connsiteX565" fmla="*/ 1229 w 10000"/>
                <a:gd name="connsiteY565" fmla="*/ 5733 h 10000"/>
                <a:gd name="connsiteX566" fmla="*/ 1106 w 10000"/>
                <a:gd name="connsiteY566" fmla="*/ 5620 h 10000"/>
                <a:gd name="connsiteX567" fmla="*/ 963 w 10000"/>
                <a:gd name="connsiteY567" fmla="*/ 5366 h 10000"/>
                <a:gd name="connsiteX568" fmla="*/ 717 w 10000"/>
                <a:gd name="connsiteY568" fmla="*/ 5253 h 10000"/>
                <a:gd name="connsiteX569" fmla="*/ 655 w 10000"/>
                <a:gd name="connsiteY569" fmla="*/ 5281 h 10000"/>
                <a:gd name="connsiteX570" fmla="*/ 594 w 10000"/>
                <a:gd name="connsiteY570" fmla="*/ 5196 h 10000"/>
                <a:gd name="connsiteX571" fmla="*/ 594 w 10000"/>
                <a:gd name="connsiteY571" fmla="*/ 5112 h 10000"/>
                <a:gd name="connsiteX572" fmla="*/ 553 w 10000"/>
                <a:gd name="connsiteY572" fmla="*/ 5027 h 10000"/>
                <a:gd name="connsiteX573" fmla="*/ 471 w 10000"/>
                <a:gd name="connsiteY573" fmla="*/ 4970 h 10000"/>
                <a:gd name="connsiteX574" fmla="*/ 369 w 10000"/>
                <a:gd name="connsiteY574" fmla="*/ 4942 h 10000"/>
                <a:gd name="connsiteX575" fmla="*/ 287 w 10000"/>
                <a:gd name="connsiteY575" fmla="*/ 4885 h 10000"/>
                <a:gd name="connsiteX576" fmla="*/ 349 w 10000"/>
                <a:gd name="connsiteY576" fmla="*/ 4829 h 10000"/>
                <a:gd name="connsiteX577" fmla="*/ 349 w 10000"/>
                <a:gd name="connsiteY577" fmla="*/ 4745 h 10000"/>
                <a:gd name="connsiteX578" fmla="*/ 349 w 10000"/>
                <a:gd name="connsiteY578" fmla="*/ 4688 h 10000"/>
                <a:gd name="connsiteX579" fmla="*/ 308 w 10000"/>
                <a:gd name="connsiteY579" fmla="*/ 4631 h 10000"/>
                <a:gd name="connsiteX580" fmla="*/ 287 w 10000"/>
                <a:gd name="connsiteY580" fmla="*/ 4575 h 10000"/>
                <a:gd name="connsiteX581" fmla="*/ 287 w 10000"/>
                <a:gd name="connsiteY581" fmla="*/ 4490 h 10000"/>
                <a:gd name="connsiteX582" fmla="*/ 184 w 10000"/>
                <a:gd name="connsiteY582" fmla="*/ 4406 h 10000"/>
                <a:gd name="connsiteX583" fmla="*/ 82 w 10000"/>
                <a:gd name="connsiteY583" fmla="*/ 4434 h 10000"/>
                <a:gd name="connsiteX584" fmla="*/ 61 w 10000"/>
                <a:gd name="connsiteY584" fmla="*/ 4320 h 10000"/>
                <a:gd name="connsiteX585" fmla="*/ 20 w 10000"/>
                <a:gd name="connsiteY585" fmla="*/ 4264 h 10000"/>
                <a:gd name="connsiteX586" fmla="*/ 0 w 10000"/>
                <a:gd name="connsiteY586" fmla="*/ 4179 h 10000"/>
                <a:gd name="connsiteX587" fmla="*/ 0 w 10000"/>
                <a:gd name="connsiteY587" fmla="*/ 4179 h 10000"/>
                <a:gd name="connsiteX0" fmla="*/ 0 w 10000"/>
                <a:gd name="connsiteY0" fmla="*/ 4179 h 10000"/>
                <a:gd name="connsiteX1" fmla="*/ 41 w 10000"/>
                <a:gd name="connsiteY1" fmla="*/ 4123 h 10000"/>
                <a:gd name="connsiteX2" fmla="*/ 41 w 10000"/>
                <a:gd name="connsiteY2" fmla="*/ 4009 h 10000"/>
                <a:gd name="connsiteX3" fmla="*/ 82 w 10000"/>
                <a:gd name="connsiteY3" fmla="*/ 3981 h 10000"/>
                <a:gd name="connsiteX4" fmla="*/ 164 w 10000"/>
                <a:gd name="connsiteY4" fmla="*/ 3896 h 10000"/>
                <a:gd name="connsiteX5" fmla="*/ 164 w 10000"/>
                <a:gd name="connsiteY5" fmla="*/ 3868 h 10000"/>
                <a:gd name="connsiteX6" fmla="*/ 225 w 10000"/>
                <a:gd name="connsiteY6" fmla="*/ 3868 h 10000"/>
                <a:gd name="connsiteX7" fmla="*/ 287 w 10000"/>
                <a:gd name="connsiteY7" fmla="*/ 3812 h 10000"/>
                <a:gd name="connsiteX8" fmla="*/ 328 w 10000"/>
                <a:gd name="connsiteY8" fmla="*/ 3896 h 10000"/>
                <a:gd name="connsiteX9" fmla="*/ 410 w 10000"/>
                <a:gd name="connsiteY9" fmla="*/ 3896 h 10000"/>
                <a:gd name="connsiteX10" fmla="*/ 471 w 10000"/>
                <a:gd name="connsiteY10" fmla="*/ 3756 h 10000"/>
                <a:gd name="connsiteX11" fmla="*/ 533 w 10000"/>
                <a:gd name="connsiteY11" fmla="*/ 3698 h 10000"/>
                <a:gd name="connsiteX12" fmla="*/ 655 w 10000"/>
                <a:gd name="connsiteY12" fmla="*/ 3698 h 10000"/>
                <a:gd name="connsiteX13" fmla="*/ 717 w 10000"/>
                <a:gd name="connsiteY13" fmla="*/ 3670 h 10000"/>
                <a:gd name="connsiteX14" fmla="*/ 759 w 10000"/>
                <a:gd name="connsiteY14" fmla="*/ 3586 h 10000"/>
                <a:gd name="connsiteX15" fmla="*/ 943 w 10000"/>
                <a:gd name="connsiteY15" fmla="*/ 3445 h 10000"/>
                <a:gd name="connsiteX16" fmla="*/ 1004 w 10000"/>
                <a:gd name="connsiteY16" fmla="*/ 3388 h 10000"/>
                <a:gd name="connsiteX17" fmla="*/ 1004 w 10000"/>
                <a:gd name="connsiteY17" fmla="*/ 3331 h 10000"/>
                <a:gd name="connsiteX18" fmla="*/ 963 w 10000"/>
                <a:gd name="connsiteY18" fmla="*/ 3218 h 10000"/>
                <a:gd name="connsiteX19" fmla="*/ 1024 w 10000"/>
                <a:gd name="connsiteY19" fmla="*/ 3134 h 10000"/>
                <a:gd name="connsiteX20" fmla="*/ 984 w 10000"/>
                <a:gd name="connsiteY20" fmla="*/ 3106 h 10000"/>
                <a:gd name="connsiteX21" fmla="*/ 1045 w 10000"/>
                <a:gd name="connsiteY21" fmla="*/ 3078 h 10000"/>
                <a:gd name="connsiteX22" fmla="*/ 1004 w 10000"/>
                <a:gd name="connsiteY22" fmla="*/ 2992 h 10000"/>
                <a:gd name="connsiteX23" fmla="*/ 943 w 10000"/>
                <a:gd name="connsiteY23" fmla="*/ 2851 h 10000"/>
                <a:gd name="connsiteX24" fmla="*/ 881 w 10000"/>
                <a:gd name="connsiteY24" fmla="*/ 2709 h 10000"/>
                <a:gd name="connsiteX25" fmla="*/ 861 w 10000"/>
                <a:gd name="connsiteY25" fmla="*/ 2569 h 10000"/>
                <a:gd name="connsiteX26" fmla="*/ 759 w 10000"/>
                <a:gd name="connsiteY26" fmla="*/ 2512 h 10000"/>
                <a:gd name="connsiteX27" fmla="*/ 861 w 10000"/>
                <a:gd name="connsiteY27" fmla="*/ 2484 h 10000"/>
                <a:gd name="connsiteX28" fmla="*/ 1004 w 10000"/>
                <a:gd name="connsiteY28" fmla="*/ 2428 h 10000"/>
                <a:gd name="connsiteX29" fmla="*/ 1086 w 10000"/>
                <a:gd name="connsiteY29" fmla="*/ 2456 h 10000"/>
                <a:gd name="connsiteX30" fmla="*/ 1168 w 10000"/>
                <a:gd name="connsiteY30" fmla="*/ 2456 h 10000"/>
                <a:gd name="connsiteX31" fmla="*/ 1209 w 10000"/>
                <a:gd name="connsiteY31" fmla="*/ 2399 h 10000"/>
                <a:gd name="connsiteX32" fmla="*/ 1127 w 10000"/>
                <a:gd name="connsiteY32" fmla="*/ 2342 h 10000"/>
                <a:gd name="connsiteX33" fmla="*/ 1127 w 10000"/>
                <a:gd name="connsiteY33" fmla="*/ 2230 h 10000"/>
                <a:gd name="connsiteX34" fmla="*/ 1127 w 10000"/>
                <a:gd name="connsiteY34" fmla="*/ 2060 h 10000"/>
                <a:gd name="connsiteX35" fmla="*/ 1127 w 10000"/>
                <a:gd name="connsiteY35" fmla="*/ 1919 h 10000"/>
                <a:gd name="connsiteX36" fmla="*/ 1188 w 10000"/>
                <a:gd name="connsiteY36" fmla="*/ 1862 h 10000"/>
                <a:gd name="connsiteX37" fmla="*/ 1271 w 10000"/>
                <a:gd name="connsiteY37" fmla="*/ 1919 h 10000"/>
                <a:gd name="connsiteX38" fmla="*/ 1414 w 10000"/>
                <a:gd name="connsiteY38" fmla="*/ 1919 h 10000"/>
                <a:gd name="connsiteX39" fmla="*/ 1475 w 10000"/>
                <a:gd name="connsiteY39" fmla="*/ 1947 h 10000"/>
                <a:gd name="connsiteX40" fmla="*/ 1557 w 10000"/>
                <a:gd name="connsiteY40" fmla="*/ 1890 h 10000"/>
                <a:gd name="connsiteX41" fmla="*/ 1496 w 10000"/>
                <a:gd name="connsiteY41" fmla="*/ 1636 h 10000"/>
                <a:gd name="connsiteX42" fmla="*/ 1496 w 10000"/>
                <a:gd name="connsiteY42" fmla="*/ 1495 h 10000"/>
                <a:gd name="connsiteX43" fmla="*/ 1578 w 10000"/>
                <a:gd name="connsiteY43" fmla="*/ 1495 h 10000"/>
                <a:gd name="connsiteX44" fmla="*/ 1619 w 10000"/>
                <a:gd name="connsiteY44" fmla="*/ 1325 h 10000"/>
                <a:gd name="connsiteX45" fmla="*/ 1659 w 10000"/>
                <a:gd name="connsiteY45" fmla="*/ 1297 h 10000"/>
                <a:gd name="connsiteX46" fmla="*/ 1783 w 10000"/>
                <a:gd name="connsiteY46" fmla="*/ 1269 h 10000"/>
                <a:gd name="connsiteX47" fmla="*/ 1804 w 10000"/>
                <a:gd name="connsiteY47" fmla="*/ 1325 h 10000"/>
                <a:gd name="connsiteX48" fmla="*/ 1844 w 10000"/>
                <a:gd name="connsiteY48" fmla="*/ 1381 h 10000"/>
                <a:gd name="connsiteX49" fmla="*/ 1865 w 10000"/>
                <a:gd name="connsiteY49" fmla="*/ 1438 h 10000"/>
                <a:gd name="connsiteX50" fmla="*/ 1967 w 10000"/>
                <a:gd name="connsiteY50" fmla="*/ 1523 h 10000"/>
                <a:gd name="connsiteX51" fmla="*/ 2131 w 10000"/>
                <a:gd name="connsiteY51" fmla="*/ 1608 h 10000"/>
                <a:gd name="connsiteX52" fmla="*/ 2254 w 10000"/>
                <a:gd name="connsiteY52" fmla="*/ 1636 h 10000"/>
                <a:gd name="connsiteX53" fmla="*/ 2336 w 10000"/>
                <a:gd name="connsiteY53" fmla="*/ 1720 h 10000"/>
                <a:gd name="connsiteX54" fmla="*/ 2418 w 10000"/>
                <a:gd name="connsiteY54" fmla="*/ 1862 h 10000"/>
                <a:gd name="connsiteX55" fmla="*/ 2520 w 10000"/>
                <a:gd name="connsiteY55" fmla="*/ 1975 h 10000"/>
                <a:gd name="connsiteX56" fmla="*/ 2561 w 10000"/>
                <a:gd name="connsiteY56" fmla="*/ 2060 h 10000"/>
                <a:gd name="connsiteX57" fmla="*/ 2582 w 10000"/>
                <a:gd name="connsiteY57" fmla="*/ 2230 h 10000"/>
                <a:gd name="connsiteX58" fmla="*/ 2602 w 10000"/>
                <a:gd name="connsiteY58" fmla="*/ 2370 h 10000"/>
                <a:gd name="connsiteX59" fmla="*/ 2684 w 10000"/>
                <a:gd name="connsiteY59" fmla="*/ 2456 h 10000"/>
                <a:gd name="connsiteX60" fmla="*/ 2808 w 10000"/>
                <a:gd name="connsiteY60" fmla="*/ 2484 h 10000"/>
                <a:gd name="connsiteX61" fmla="*/ 2930 w 10000"/>
                <a:gd name="connsiteY61" fmla="*/ 2512 h 10000"/>
                <a:gd name="connsiteX62" fmla="*/ 3053 w 10000"/>
                <a:gd name="connsiteY62" fmla="*/ 2512 h 10000"/>
                <a:gd name="connsiteX63" fmla="*/ 3237 w 10000"/>
                <a:gd name="connsiteY63" fmla="*/ 2597 h 10000"/>
                <a:gd name="connsiteX64" fmla="*/ 3299 w 10000"/>
                <a:gd name="connsiteY64" fmla="*/ 2625 h 10000"/>
                <a:gd name="connsiteX65" fmla="*/ 3402 w 10000"/>
                <a:gd name="connsiteY65" fmla="*/ 2709 h 10000"/>
                <a:gd name="connsiteX66" fmla="*/ 3483 w 10000"/>
                <a:gd name="connsiteY66" fmla="*/ 2709 h 10000"/>
                <a:gd name="connsiteX67" fmla="*/ 3524 w 10000"/>
                <a:gd name="connsiteY67" fmla="*/ 2795 h 10000"/>
                <a:gd name="connsiteX68" fmla="*/ 3606 w 10000"/>
                <a:gd name="connsiteY68" fmla="*/ 2879 h 10000"/>
                <a:gd name="connsiteX69" fmla="*/ 3688 w 10000"/>
                <a:gd name="connsiteY69" fmla="*/ 3020 h 10000"/>
                <a:gd name="connsiteX70" fmla="*/ 3791 w 10000"/>
                <a:gd name="connsiteY70" fmla="*/ 3106 h 10000"/>
                <a:gd name="connsiteX71" fmla="*/ 3832 w 10000"/>
                <a:gd name="connsiteY71" fmla="*/ 3190 h 10000"/>
                <a:gd name="connsiteX72" fmla="*/ 3955 w 10000"/>
                <a:gd name="connsiteY72" fmla="*/ 3162 h 10000"/>
                <a:gd name="connsiteX73" fmla="*/ 4221 w 10000"/>
                <a:gd name="connsiteY73" fmla="*/ 3218 h 10000"/>
                <a:gd name="connsiteX74" fmla="*/ 4365 w 10000"/>
                <a:gd name="connsiteY74" fmla="*/ 3218 h 10000"/>
                <a:gd name="connsiteX75" fmla="*/ 4488 w 10000"/>
                <a:gd name="connsiteY75" fmla="*/ 3190 h 10000"/>
                <a:gd name="connsiteX76" fmla="*/ 4631 w 10000"/>
                <a:gd name="connsiteY76" fmla="*/ 3218 h 10000"/>
                <a:gd name="connsiteX77" fmla="*/ 4775 w 10000"/>
                <a:gd name="connsiteY77" fmla="*/ 3247 h 10000"/>
                <a:gd name="connsiteX78" fmla="*/ 4857 w 10000"/>
                <a:gd name="connsiteY78" fmla="*/ 3331 h 10000"/>
                <a:gd name="connsiteX79" fmla="*/ 5020 w 10000"/>
                <a:gd name="connsiteY79" fmla="*/ 3388 h 10000"/>
                <a:gd name="connsiteX80" fmla="*/ 5287 w 10000"/>
                <a:gd name="connsiteY80" fmla="*/ 3445 h 10000"/>
                <a:gd name="connsiteX81" fmla="*/ 5348 w 10000"/>
                <a:gd name="connsiteY81" fmla="*/ 3501 h 10000"/>
                <a:gd name="connsiteX82" fmla="*/ 5451 w 10000"/>
                <a:gd name="connsiteY82" fmla="*/ 3529 h 10000"/>
                <a:gd name="connsiteX83" fmla="*/ 5655 w 10000"/>
                <a:gd name="connsiteY83" fmla="*/ 3331 h 10000"/>
                <a:gd name="connsiteX84" fmla="*/ 5779 w 10000"/>
                <a:gd name="connsiteY84" fmla="*/ 3303 h 10000"/>
                <a:gd name="connsiteX85" fmla="*/ 5942 w 10000"/>
                <a:gd name="connsiteY85" fmla="*/ 3275 h 10000"/>
                <a:gd name="connsiteX86" fmla="*/ 6167 w 10000"/>
                <a:gd name="connsiteY86" fmla="*/ 3247 h 10000"/>
                <a:gd name="connsiteX87" fmla="*/ 6291 w 10000"/>
                <a:gd name="connsiteY87" fmla="*/ 3162 h 10000"/>
                <a:gd name="connsiteX88" fmla="*/ 6332 w 10000"/>
                <a:gd name="connsiteY88" fmla="*/ 3020 h 10000"/>
                <a:gd name="connsiteX89" fmla="*/ 6393 w 10000"/>
                <a:gd name="connsiteY89" fmla="*/ 2964 h 10000"/>
                <a:gd name="connsiteX90" fmla="*/ 6434 w 10000"/>
                <a:gd name="connsiteY90" fmla="*/ 2908 h 10000"/>
                <a:gd name="connsiteX91" fmla="*/ 6455 w 10000"/>
                <a:gd name="connsiteY91" fmla="*/ 2908 h 10000"/>
                <a:gd name="connsiteX92" fmla="*/ 6291 w 10000"/>
                <a:gd name="connsiteY92" fmla="*/ 2709 h 10000"/>
                <a:gd name="connsiteX93" fmla="*/ 6291 w 10000"/>
                <a:gd name="connsiteY93" fmla="*/ 2597 h 10000"/>
                <a:gd name="connsiteX94" fmla="*/ 6332 w 10000"/>
                <a:gd name="connsiteY94" fmla="*/ 2484 h 10000"/>
                <a:gd name="connsiteX95" fmla="*/ 6577 w 10000"/>
                <a:gd name="connsiteY95" fmla="*/ 2569 h 10000"/>
                <a:gd name="connsiteX96" fmla="*/ 6659 w 10000"/>
                <a:gd name="connsiteY96" fmla="*/ 2569 h 10000"/>
                <a:gd name="connsiteX97" fmla="*/ 6721 w 10000"/>
                <a:gd name="connsiteY97" fmla="*/ 2484 h 10000"/>
                <a:gd name="connsiteX98" fmla="*/ 6741 w 10000"/>
                <a:gd name="connsiteY98" fmla="*/ 2399 h 10000"/>
                <a:gd name="connsiteX99" fmla="*/ 6824 w 10000"/>
                <a:gd name="connsiteY99" fmla="*/ 2399 h 10000"/>
                <a:gd name="connsiteX100" fmla="*/ 6987 w 10000"/>
                <a:gd name="connsiteY100" fmla="*/ 2286 h 10000"/>
                <a:gd name="connsiteX101" fmla="*/ 6967 w 10000"/>
                <a:gd name="connsiteY101" fmla="*/ 2173 h 10000"/>
                <a:gd name="connsiteX102" fmla="*/ 7110 w 10000"/>
                <a:gd name="connsiteY102" fmla="*/ 2060 h 10000"/>
                <a:gd name="connsiteX103" fmla="*/ 7171 w 10000"/>
                <a:gd name="connsiteY103" fmla="*/ 2031 h 10000"/>
                <a:gd name="connsiteX104" fmla="*/ 7233 w 10000"/>
                <a:gd name="connsiteY104" fmla="*/ 2003 h 10000"/>
                <a:gd name="connsiteX105" fmla="*/ 7275 w 10000"/>
                <a:gd name="connsiteY105" fmla="*/ 2003 h 10000"/>
                <a:gd name="connsiteX106" fmla="*/ 7336 w 10000"/>
                <a:gd name="connsiteY106" fmla="*/ 1975 h 10000"/>
                <a:gd name="connsiteX107" fmla="*/ 7377 w 10000"/>
                <a:gd name="connsiteY107" fmla="*/ 2003 h 10000"/>
                <a:gd name="connsiteX108" fmla="*/ 7438 w 10000"/>
                <a:gd name="connsiteY108" fmla="*/ 1862 h 10000"/>
                <a:gd name="connsiteX109" fmla="*/ 6987 w 10000"/>
                <a:gd name="connsiteY109" fmla="*/ 1664 h 10000"/>
                <a:gd name="connsiteX110" fmla="*/ 6824 w 10000"/>
                <a:gd name="connsiteY110" fmla="*/ 1664 h 10000"/>
                <a:gd name="connsiteX111" fmla="*/ 6741 w 10000"/>
                <a:gd name="connsiteY111" fmla="*/ 1664 h 10000"/>
                <a:gd name="connsiteX112" fmla="*/ 6680 w 10000"/>
                <a:gd name="connsiteY112" fmla="*/ 1692 h 10000"/>
                <a:gd name="connsiteX113" fmla="*/ 6598 w 10000"/>
                <a:gd name="connsiteY113" fmla="*/ 1580 h 10000"/>
                <a:gd name="connsiteX114" fmla="*/ 6618 w 10000"/>
                <a:gd name="connsiteY114" fmla="*/ 1523 h 10000"/>
                <a:gd name="connsiteX115" fmla="*/ 6598 w 10000"/>
                <a:gd name="connsiteY115" fmla="*/ 1410 h 10000"/>
                <a:gd name="connsiteX116" fmla="*/ 6598 w 10000"/>
                <a:gd name="connsiteY116" fmla="*/ 1071 h 10000"/>
                <a:gd name="connsiteX117" fmla="*/ 6783 w 10000"/>
                <a:gd name="connsiteY117" fmla="*/ 1156 h 10000"/>
                <a:gd name="connsiteX118" fmla="*/ 6885 w 10000"/>
                <a:gd name="connsiteY118" fmla="*/ 1071 h 10000"/>
                <a:gd name="connsiteX119" fmla="*/ 6987 w 10000"/>
                <a:gd name="connsiteY119" fmla="*/ 986 h 10000"/>
                <a:gd name="connsiteX120" fmla="*/ 6947 w 10000"/>
                <a:gd name="connsiteY120" fmla="*/ 930 h 10000"/>
                <a:gd name="connsiteX121" fmla="*/ 6926 w 10000"/>
                <a:gd name="connsiteY121" fmla="*/ 873 h 10000"/>
                <a:gd name="connsiteX122" fmla="*/ 6926 w 10000"/>
                <a:gd name="connsiteY122" fmla="*/ 788 h 10000"/>
                <a:gd name="connsiteX123" fmla="*/ 6926 w 10000"/>
                <a:gd name="connsiteY123" fmla="*/ 732 h 10000"/>
                <a:gd name="connsiteX124" fmla="*/ 6926 w 10000"/>
                <a:gd name="connsiteY124" fmla="*/ 675 h 10000"/>
                <a:gd name="connsiteX125" fmla="*/ 6947 w 10000"/>
                <a:gd name="connsiteY125" fmla="*/ 477 h 10000"/>
                <a:gd name="connsiteX126" fmla="*/ 6906 w 10000"/>
                <a:gd name="connsiteY126" fmla="*/ 336 h 10000"/>
                <a:gd name="connsiteX127" fmla="*/ 6824 w 10000"/>
                <a:gd name="connsiteY127" fmla="*/ 280 h 10000"/>
                <a:gd name="connsiteX128" fmla="*/ 6741 w 10000"/>
                <a:gd name="connsiteY128" fmla="*/ 224 h 10000"/>
                <a:gd name="connsiteX129" fmla="*/ 6844 w 10000"/>
                <a:gd name="connsiteY129" fmla="*/ 82 h 10000"/>
                <a:gd name="connsiteX130" fmla="*/ 7069 w 10000"/>
                <a:gd name="connsiteY130" fmla="*/ 25 h 10000"/>
                <a:gd name="connsiteX131" fmla="*/ 7275 w 10000"/>
                <a:gd name="connsiteY131" fmla="*/ 25 h 10000"/>
                <a:gd name="connsiteX132" fmla="*/ 7377 w 10000"/>
                <a:gd name="connsiteY132" fmla="*/ 54 h 10000"/>
                <a:gd name="connsiteX133" fmla="*/ 7500 w 10000"/>
                <a:gd name="connsiteY133" fmla="*/ 138 h 10000"/>
                <a:gd name="connsiteX134" fmla="*/ 7663 w 10000"/>
                <a:gd name="connsiteY134" fmla="*/ 167 h 10000"/>
                <a:gd name="connsiteX135" fmla="*/ 7745 w 10000"/>
                <a:gd name="connsiteY135" fmla="*/ 224 h 10000"/>
                <a:gd name="connsiteX136" fmla="*/ 7767 w 10000"/>
                <a:gd name="connsiteY136" fmla="*/ 252 h 10000"/>
                <a:gd name="connsiteX137" fmla="*/ 7828 w 10000"/>
                <a:gd name="connsiteY137" fmla="*/ 308 h 10000"/>
                <a:gd name="connsiteX138" fmla="*/ 7930 w 10000"/>
                <a:gd name="connsiteY138" fmla="*/ 421 h 10000"/>
                <a:gd name="connsiteX139" fmla="*/ 7991 w 10000"/>
                <a:gd name="connsiteY139" fmla="*/ 534 h 10000"/>
                <a:gd name="connsiteX140" fmla="*/ 8073 w 10000"/>
                <a:gd name="connsiteY140" fmla="*/ 591 h 10000"/>
                <a:gd name="connsiteX141" fmla="*/ 8155 w 10000"/>
                <a:gd name="connsiteY141" fmla="*/ 703 h 10000"/>
                <a:gd name="connsiteX142" fmla="*/ 8258 w 10000"/>
                <a:gd name="connsiteY142" fmla="*/ 817 h 10000"/>
                <a:gd name="connsiteX143" fmla="*/ 8320 w 10000"/>
                <a:gd name="connsiteY143" fmla="*/ 930 h 10000"/>
                <a:gd name="connsiteX144" fmla="*/ 8381 w 10000"/>
                <a:gd name="connsiteY144" fmla="*/ 1014 h 10000"/>
                <a:gd name="connsiteX145" fmla="*/ 8565 w 10000"/>
                <a:gd name="connsiteY145" fmla="*/ 1156 h 10000"/>
                <a:gd name="connsiteX146" fmla="*/ 8667 w 10000"/>
                <a:gd name="connsiteY146" fmla="*/ 1156 h 10000"/>
                <a:gd name="connsiteX147" fmla="*/ 8791 w 10000"/>
                <a:gd name="connsiteY147" fmla="*/ 1212 h 10000"/>
                <a:gd name="connsiteX148" fmla="*/ 8852 w 10000"/>
                <a:gd name="connsiteY148" fmla="*/ 1241 h 10000"/>
                <a:gd name="connsiteX149" fmla="*/ 8955 w 10000"/>
                <a:gd name="connsiteY149" fmla="*/ 1325 h 10000"/>
                <a:gd name="connsiteX150" fmla="*/ 9077 w 10000"/>
                <a:gd name="connsiteY150" fmla="*/ 1353 h 10000"/>
                <a:gd name="connsiteX151" fmla="*/ 9098 w 10000"/>
                <a:gd name="connsiteY151" fmla="*/ 1438 h 10000"/>
                <a:gd name="connsiteX152" fmla="*/ 9139 w 10000"/>
                <a:gd name="connsiteY152" fmla="*/ 1467 h 10000"/>
                <a:gd name="connsiteX153" fmla="*/ 9180 w 10000"/>
                <a:gd name="connsiteY153" fmla="*/ 1580 h 10000"/>
                <a:gd name="connsiteX154" fmla="*/ 9303 w 10000"/>
                <a:gd name="connsiteY154" fmla="*/ 1720 h 10000"/>
                <a:gd name="connsiteX155" fmla="*/ 9365 w 10000"/>
                <a:gd name="connsiteY155" fmla="*/ 1692 h 10000"/>
                <a:gd name="connsiteX156" fmla="*/ 9426 w 10000"/>
                <a:gd name="connsiteY156" fmla="*/ 1720 h 10000"/>
                <a:gd name="connsiteX157" fmla="*/ 9549 w 10000"/>
                <a:gd name="connsiteY157" fmla="*/ 1664 h 10000"/>
                <a:gd name="connsiteX158" fmla="*/ 9630 w 10000"/>
                <a:gd name="connsiteY158" fmla="*/ 1580 h 10000"/>
                <a:gd name="connsiteX159" fmla="*/ 9671 w 10000"/>
                <a:gd name="connsiteY159" fmla="*/ 1580 h 10000"/>
                <a:gd name="connsiteX160" fmla="*/ 9692 w 10000"/>
                <a:gd name="connsiteY160" fmla="*/ 1551 h 10000"/>
                <a:gd name="connsiteX161" fmla="*/ 9775 w 10000"/>
                <a:gd name="connsiteY161" fmla="*/ 1495 h 10000"/>
                <a:gd name="connsiteX162" fmla="*/ 9856 w 10000"/>
                <a:gd name="connsiteY162" fmla="*/ 1551 h 10000"/>
                <a:gd name="connsiteX163" fmla="*/ 9877 w 10000"/>
                <a:gd name="connsiteY163" fmla="*/ 1636 h 10000"/>
                <a:gd name="connsiteX164" fmla="*/ 9938 w 10000"/>
                <a:gd name="connsiteY164" fmla="*/ 1778 h 10000"/>
                <a:gd name="connsiteX165" fmla="*/ 9897 w 10000"/>
                <a:gd name="connsiteY165" fmla="*/ 1806 h 10000"/>
                <a:gd name="connsiteX166" fmla="*/ 9918 w 10000"/>
                <a:gd name="connsiteY166" fmla="*/ 1862 h 10000"/>
                <a:gd name="connsiteX167" fmla="*/ 9918 w 10000"/>
                <a:gd name="connsiteY167" fmla="*/ 1919 h 10000"/>
                <a:gd name="connsiteX168" fmla="*/ 9959 w 10000"/>
                <a:gd name="connsiteY168" fmla="*/ 2031 h 10000"/>
                <a:gd name="connsiteX169" fmla="*/ 9959 w 10000"/>
                <a:gd name="connsiteY169" fmla="*/ 2173 h 10000"/>
                <a:gd name="connsiteX170" fmla="*/ 9959 w 10000"/>
                <a:gd name="connsiteY170" fmla="*/ 2258 h 10000"/>
                <a:gd name="connsiteX171" fmla="*/ 10000 w 10000"/>
                <a:gd name="connsiteY171" fmla="*/ 2342 h 10000"/>
                <a:gd name="connsiteX172" fmla="*/ 9979 w 10000"/>
                <a:gd name="connsiteY172" fmla="*/ 2428 h 10000"/>
                <a:gd name="connsiteX173" fmla="*/ 10000 w 10000"/>
                <a:gd name="connsiteY173" fmla="*/ 2484 h 10000"/>
                <a:gd name="connsiteX174" fmla="*/ 9836 w 10000"/>
                <a:gd name="connsiteY174" fmla="*/ 2456 h 10000"/>
                <a:gd name="connsiteX175" fmla="*/ 9754 w 10000"/>
                <a:gd name="connsiteY175" fmla="*/ 2428 h 10000"/>
                <a:gd name="connsiteX176" fmla="*/ 9733 w 10000"/>
                <a:gd name="connsiteY176" fmla="*/ 2512 h 10000"/>
                <a:gd name="connsiteX177" fmla="*/ 9671 w 10000"/>
                <a:gd name="connsiteY177" fmla="*/ 2540 h 10000"/>
                <a:gd name="connsiteX178" fmla="*/ 9712 w 10000"/>
                <a:gd name="connsiteY178" fmla="*/ 2625 h 10000"/>
                <a:gd name="connsiteX179" fmla="*/ 9836 w 10000"/>
                <a:gd name="connsiteY179" fmla="*/ 2879 h 10000"/>
                <a:gd name="connsiteX180" fmla="*/ 9918 w 10000"/>
                <a:gd name="connsiteY180" fmla="*/ 3106 h 10000"/>
                <a:gd name="connsiteX181" fmla="*/ 9897 w 10000"/>
                <a:gd name="connsiteY181" fmla="*/ 3162 h 10000"/>
                <a:gd name="connsiteX182" fmla="*/ 9816 w 10000"/>
                <a:gd name="connsiteY182" fmla="*/ 3190 h 10000"/>
                <a:gd name="connsiteX183" fmla="*/ 9918 w 10000"/>
                <a:gd name="connsiteY183" fmla="*/ 3303 h 10000"/>
                <a:gd name="connsiteX184" fmla="*/ 9795 w 10000"/>
                <a:gd name="connsiteY184" fmla="*/ 3162 h 10000"/>
                <a:gd name="connsiteX185" fmla="*/ 9692 w 10000"/>
                <a:gd name="connsiteY185" fmla="*/ 3106 h 10000"/>
                <a:gd name="connsiteX186" fmla="*/ 9733 w 10000"/>
                <a:gd name="connsiteY186" fmla="*/ 3275 h 10000"/>
                <a:gd name="connsiteX187" fmla="*/ 9671 w 10000"/>
                <a:gd name="connsiteY187" fmla="*/ 3303 h 10000"/>
                <a:gd name="connsiteX188" fmla="*/ 9630 w 10000"/>
                <a:gd name="connsiteY188" fmla="*/ 3388 h 10000"/>
                <a:gd name="connsiteX189" fmla="*/ 9487 w 10000"/>
                <a:gd name="connsiteY189" fmla="*/ 3417 h 10000"/>
                <a:gd name="connsiteX190" fmla="*/ 9590 w 10000"/>
                <a:gd name="connsiteY190" fmla="*/ 3557 h 10000"/>
                <a:gd name="connsiteX191" fmla="*/ 9467 w 10000"/>
                <a:gd name="connsiteY191" fmla="*/ 3586 h 10000"/>
                <a:gd name="connsiteX192" fmla="*/ 9385 w 10000"/>
                <a:gd name="connsiteY192" fmla="*/ 3557 h 10000"/>
                <a:gd name="connsiteX193" fmla="*/ 9324 w 10000"/>
                <a:gd name="connsiteY193" fmla="*/ 3473 h 10000"/>
                <a:gd name="connsiteX194" fmla="*/ 9283 w 10000"/>
                <a:gd name="connsiteY194" fmla="*/ 3501 h 10000"/>
                <a:gd name="connsiteX195" fmla="*/ 9262 w 10000"/>
                <a:gd name="connsiteY195" fmla="*/ 3642 h 10000"/>
                <a:gd name="connsiteX196" fmla="*/ 9241 w 10000"/>
                <a:gd name="connsiteY196" fmla="*/ 3727 h 10000"/>
                <a:gd name="connsiteX197" fmla="*/ 9200 w 10000"/>
                <a:gd name="connsiteY197" fmla="*/ 3756 h 10000"/>
                <a:gd name="connsiteX198" fmla="*/ 9180 w 10000"/>
                <a:gd name="connsiteY198" fmla="*/ 3812 h 10000"/>
                <a:gd name="connsiteX199" fmla="*/ 9139 w 10000"/>
                <a:gd name="connsiteY199" fmla="*/ 3812 h 10000"/>
                <a:gd name="connsiteX200" fmla="*/ 9118 w 10000"/>
                <a:gd name="connsiteY200" fmla="*/ 3868 h 10000"/>
                <a:gd name="connsiteX201" fmla="*/ 9036 w 10000"/>
                <a:gd name="connsiteY201" fmla="*/ 4009 h 10000"/>
                <a:gd name="connsiteX202" fmla="*/ 8934 w 10000"/>
                <a:gd name="connsiteY202" fmla="*/ 4038 h 10000"/>
                <a:gd name="connsiteX203" fmla="*/ 8893 w 10000"/>
                <a:gd name="connsiteY203" fmla="*/ 4067 h 10000"/>
                <a:gd name="connsiteX204" fmla="*/ 8852 w 10000"/>
                <a:gd name="connsiteY204" fmla="*/ 4123 h 10000"/>
                <a:gd name="connsiteX205" fmla="*/ 8771 w 10000"/>
                <a:gd name="connsiteY205" fmla="*/ 4179 h 10000"/>
                <a:gd name="connsiteX206" fmla="*/ 8729 w 10000"/>
                <a:gd name="connsiteY206" fmla="*/ 4264 h 10000"/>
                <a:gd name="connsiteX207" fmla="*/ 8708 w 10000"/>
                <a:gd name="connsiteY207" fmla="*/ 4320 h 10000"/>
                <a:gd name="connsiteX208" fmla="*/ 8667 w 10000"/>
                <a:gd name="connsiteY208" fmla="*/ 4320 h 10000"/>
                <a:gd name="connsiteX209" fmla="*/ 8586 w 10000"/>
                <a:gd name="connsiteY209" fmla="*/ 4348 h 10000"/>
                <a:gd name="connsiteX210" fmla="*/ 8647 w 10000"/>
                <a:gd name="connsiteY210" fmla="*/ 4292 h 10000"/>
                <a:gd name="connsiteX211" fmla="*/ 8647 w 10000"/>
                <a:gd name="connsiteY211" fmla="*/ 4236 h 10000"/>
                <a:gd name="connsiteX212" fmla="*/ 8667 w 10000"/>
                <a:gd name="connsiteY212" fmla="*/ 4179 h 10000"/>
                <a:gd name="connsiteX213" fmla="*/ 8545 w 10000"/>
                <a:gd name="connsiteY213" fmla="*/ 4151 h 10000"/>
                <a:gd name="connsiteX214" fmla="*/ 8586 w 10000"/>
                <a:gd name="connsiteY214" fmla="*/ 4123 h 10000"/>
                <a:gd name="connsiteX215" fmla="*/ 8606 w 10000"/>
                <a:gd name="connsiteY215" fmla="*/ 4009 h 10000"/>
                <a:gd name="connsiteX216" fmla="*/ 8626 w 10000"/>
                <a:gd name="connsiteY216" fmla="*/ 3896 h 10000"/>
                <a:gd name="connsiteX217" fmla="*/ 8504 w 10000"/>
                <a:gd name="connsiteY217" fmla="*/ 3698 h 10000"/>
                <a:gd name="connsiteX218" fmla="*/ 8442 w 10000"/>
                <a:gd name="connsiteY218" fmla="*/ 3727 h 10000"/>
                <a:gd name="connsiteX219" fmla="*/ 8381 w 10000"/>
                <a:gd name="connsiteY219" fmla="*/ 3784 h 10000"/>
                <a:gd name="connsiteX220" fmla="*/ 8340 w 10000"/>
                <a:gd name="connsiteY220" fmla="*/ 3925 h 10000"/>
                <a:gd name="connsiteX221" fmla="*/ 8237 w 10000"/>
                <a:gd name="connsiteY221" fmla="*/ 4038 h 10000"/>
                <a:gd name="connsiteX222" fmla="*/ 8176 w 10000"/>
                <a:gd name="connsiteY222" fmla="*/ 4095 h 10000"/>
                <a:gd name="connsiteX223" fmla="*/ 8196 w 10000"/>
                <a:gd name="connsiteY223" fmla="*/ 4179 h 10000"/>
                <a:gd name="connsiteX224" fmla="*/ 8073 w 10000"/>
                <a:gd name="connsiteY224" fmla="*/ 4292 h 10000"/>
                <a:gd name="connsiteX225" fmla="*/ 7971 w 10000"/>
                <a:gd name="connsiteY225" fmla="*/ 4264 h 10000"/>
                <a:gd name="connsiteX226" fmla="*/ 7971 w 10000"/>
                <a:gd name="connsiteY226" fmla="*/ 4434 h 10000"/>
                <a:gd name="connsiteX227" fmla="*/ 8094 w 10000"/>
                <a:gd name="connsiteY227" fmla="*/ 4575 h 10000"/>
                <a:gd name="connsiteX228" fmla="*/ 8155 w 10000"/>
                <a:gd name="connsiteY228" fmla="*/ 4575 h 10000"/>
                <a:gd name="connsiteX229" fmla="*/ 8196 w 10000"/>
                <a:gd name="connsiteY229" fmla="*/ 4603 h 10000"/>
                <a:gd name="connsiteX230" fmla="*/ 8196 w 10000"/>
                <a:gd name="connsiteY230" fmla="*/ 4575 h 10000"/>
                <a:gd name="connsiteX231" fmla="*/ 8320 w 10000"/>
                <a:gd name="connsiteY231" fmla="*/ 4659 h 10000"/>
                <a:gd name="connsiteX232" fmla="*/ 8361 w 10000"/>
                <a:gd name="connsiteY232" fmla="*/ 4829 h 10000"/>
                <a:gd name="connsiteX233" fmla="*/ 8463 w 10000"/>
                <a:gd name="connsiteY233" fmla="*/ 4857 h 10000"/>
                <a:gd name="connsiteX234" fmla="*/ 8504 w 10000"/>
                <a:gd name="connsiteY234" fmla="*/ 4801 h 10000"/>
                <a:gd name="connsiteX235" fmla="*/ 8524 w 10000"/>
                <a:gd name="connsiteY235" fmla="*/ 4716 h 10000"/>
                <a:gd name="connsiteX236" fmla="*/ 8606 w 10000"/>
                <a:gd name="connsiteY236" fmla="*/ 4659 h 10000"/>
                <a:gd name="connsiteX237" fmla="*/ 8708 w 10000"/>
                <a:gd name="connsiteY237" fmla="*/ 4716 h 10000"/>
                <a:gd name="connsiteX238" fmla="*/ 8749 w 10000"/>
                <a:gd name="connsiteY238" fmla="*/ 4745 h 10000"/>
                <a:gd name="connsiteX239" fmla="*/ 8771 w 10000"/>
                <a:gd name="connsiteY239" fmla="*/ 4773 h 10000"/>
                <a:gd name="connsiteX240" fmla="*/ 8873 w 10000"/>
                <a:gd name="connsiteY240" fmla="*/ 4773 h 10000"/>
                <a:gd name="connsiteX241" fmla="*/ 8873 w 10000"/>
                <a:gd name="connsiteY241" fmla="*/ 4745 h 10000"/>
                <a:gd name="connsiteX242" fmla="*/ 8996 w 10000"/>
                <a:gd name="connsiteY242" fmla="*/ 4801 h 10000"/>
                <a:gd name="connsiteX243" fmla="*/ 8975 w 10000"/>
                <a:gd name="connsiteY243" fmla="*/ 4829 h 10000"/>
                <a:gd name="connsiteX244" fmla="*/ 8996 w 10000"/>
                <a:gd name="connsiteY244" fmla="*/ 4914 h 10000"/>
                <a:gd name="connsiteX245" fmla="*/ 8996 w 10000"/>
                <a:gd name="connsiteY245" fmla="*/ 4970 h 10000"/>
                <a:gd name="connsiteX246" fmla="*/ 8955 w 10000"/>
                <a:gd name="connsiteY246" fmla="*/ 4914 h 10000"/>
                <a:gd name="connsiteX247" fmla="*/ 8934 w 10000"/>
                <a:gd name="connsiteY247" fmla="*/ 4942 h 10000"/>
                <a:gd name="connsiteX248" fmla="*/ 8893 w 10000"/>
                <a:gd name="connsiteY248" fmla="*/ 4942 h 10000"/>
                <a:gd name="connsiteX249" fmla="*/ 8852 w 10000"/>
                <a:gd name="connsiteY249" fmla="*/ 4970 h 10000"/>
                <a:gd name="connsiteX250" fmla="*/ 8771 w 10000"/>
                <a:gd name="connsiteY250" fmla="*/ 5027 h 10000"/>
                <a:gd name="connsiteX251" fmla="*/ 8729 w 10000"/>
                <a:gd name="connsiteY251" fmla="*/ 5055 h 10000"/>
                <a:gd name="connsiteX252" fmla="*/ 8771 w 10000"/>
                <a:gd name="connsiteY252" fmla="*/ 5112 h 10000"/>
                <a:gd name="connsiteX253" fmla="*/ 8729 w 10000"/>
                <a:gd name="connsiteY253" fmla="*/ 5112 h 10000"/>
                <a:gd name="connsiteX254" fmla="*/ 8749 w 10000"/>
                <a:gd name="connsiteY254" fmla="*/ 5168 h 10000"/>
                <a:gd name="connsiteX255" fmla="*/ 8708 w 10000"/>
                <a:gd name="connsiteY255" fmla="*/ 5196 h 10000"/>
                <a:gd name="connsiteX256" fmla="*/ 8667 w 10000"/>
                <a:gd name="connsiteY256" fmla="*/ 5140 h 10000"/>
                <a:gd name="connsiteX257" fmla="*/ 8647 w 10000"/>
                <a:gd name="connsiteY257" fmla="*/ 5140 h 10000"/>
                <a:gd name="connsiteX258" fmla="*/ 8688 w 10000"/>
                <a:gd name="connsiteY258" fmla="*/ 5224 h 10000"/>
                <a:gd name="connsiteX259" fmla="*/ 8606 w 10000"/>
                <a:gd name="connsiteY259" fmla="*/ 5338 h 10000"/>
                <a:gd name="connsiteX260" fmla="*/ 8586 w 10000"/>
                <a:gd name="connsiteY260" fmla="*/ 5479 h 10000"/>
                <a:gd name="connsiteX261" fmla="*/ 8606 w 10000"/>
                <a:gd name="connsiteY261" fmla="*/ 5620 h 10000"/>
                <a:gd name="connsiteX262" fmla="*/ 8688 w 10000"/>
                <a:gd name="connsiteY262" fmla="*/ 5649 h 10000"/>
                <a:gd name="connsiteX263" fmla="*/ 8832 w 10000"/>
                <a:gd name="connsiteY263" fmla="*/ 5733 h 10000"/>
                <a:gd name="connsiteX264" fmla="*/ 8893 w 10000"/>
                <a:gd name="connsiteY264" fmla="*/ 5874 h 10000"/>
                <a:gd name="connsiteX265" fmla="*/ 8996 w 10000"/>
                <a:gd name="connsiteY265" fmla="*/ 6073 h 10000"/>
                <a:gd name="connsiteX266" fmla="*/ 9057 w 10000"/>
                <a:gd name="connsiteY266" fmla="*/ 6213 h 10000"/>
                <a:gd name="connsiteX267" fmla="*/ 9159 w 10000"/>
                <a:gd name="connsiteY267" fmla="*/ 6299 h 10000"/>
                <a:gd name="connsiteX268" fmla="*/ 9200 w 10000"/>
                <a:gd name="connsiteY268" fmla="*/ 6355 h 10000"/>
                <a:gd name="connsiteX269" fmla="*/ 9241 w 10000"/>
                <a:gd name="connsiteY269" fmla="*/ 6412 h 10000"/>
                <a:gd name="connsiteX270" fmla="*/ 9324 w 10000"/>
                <a:gd name="connsiteY270" fmla="*/ 6524 h 10000"/>
                <a:gd name="connsiteX271" fmla="*/ 9180 w 10000"/>
                <a:gd name="connsiteY271" fmla="*/ 6468 h 10000"/>
                <a:gd name="connsiteX272" fmla="*/ 9077 w 10000"/>
                <a:gd name="connsiteY272" fmla="*/ 6412 h 10000"/>
                <a:gd name="connsiteX273" fmla="*/ 8975 w 10000"/>
                <a:gd name="connsiteY273" fmla="*/ 6440 h 10000"/>
                <a:gd name="connsiteX274" fmla="*/ 8914 w 10000"/>
                <a:gd name="connsiteY274" fmla="*/ 6383 h 10000"/>
                <a:gd name="connsiteX275" fmla="*/ 8852 w 10000"/>
                <a:gd name="connsiteY275" fmla="*/ 6327 h 10000"/>
                <a:gd name="connsiteX276" fmla="*/ 8873 w 10000"/>
                <a:gd name="connsiteY276" fmla="*/ 6383 h 10000"/>
                <a:gd name="connsiteX277" fmla="*/ 8893 w 10000"/>
                <a:gd name="connsiteY277" fmla="*/ 6383 h 10000"/>
                <a:gd name="connsiteX278" fmla="*/ 8873 w 10000"/>
                <a:gd name="connsiteY278" fmla="*/ 6355 h 10000"/>
                <a:gd name="connsiteX279" fmla="*/ 8914 w 10000"/>
                <a:gd name="connsiteY279" fmla="*/ 6383 h 10000"/>
                <a:gd name="connsiteX280" fmla="*/ 9016 w 10000"/>
                <a:gd name="connsiteY280" fmla="*/ 6440 h 10000"/>
                <a:gd name="connsiteX281" fmla="*/ 9057 w 10000"/>
                <a:gd name="connsiteY281" fmla="*/ 6412 h 10000"/>
                <a:gd name="connsiteX282" fmla="*/ 9098 w 10000"/>
                <a:gd name="connsiteY282" fmla="*/ 6468 h 10000"/>
                <a:gd name="connsiteX283" fmla="*/ 9118 w 10000"/>
                <a:gd name="connsiteY283" fmla="*/ 6496 h 10000"/>
                <a:gd name="connsiteX284" fmla="*/ 9180 w 10000"/>
                <a:gd name="connsiteY284" fmla="*/ 6524 h 10000"/>
                <a:gd name="connsiteX285" fmla="*/ 9303 w 10000"/>
                <a:gd name="connsiteY285" fmla="*/ 6638 h 10000"/>
                <a:gd name="connsiteX286" fmla="*/ 9385 w 10000"/>
                <a:gd name="connsiteY286" fmla="*/ 6751 h 10000"/>
                <a:gd name="connsiteX287" fmla="*/ 9344 w 10000"/>
                <a:gd name="connsiteY287" fmla="*/ 6779 h 10000"/>
                <a:gd name="connsiteX288" fmla="*/ 9283 w 10000"/>
                <a:gd name="connsiteY288" fmla="*/ 6835 h 10000"/>
                <a:gd name="connsiteX289" fmla="*/ 9241 w 10000"/>
                <a:gd name="connsiteY289" fmla="*/ 6891 h 10000"/>
                <a:gd name="connsiteX290" fmla="*/ 9220 w 10000"/>
                <a:gd name="connsiteY290" fmla="*/ 6920 h 10000"/>
                <a:gd name="connsiteX291" fmla="*/ 9159 w 10000"/>
                <a:gd name="connsiteY291" fmla="*/ 6920 h 10000"/>
                <a:gd name="connsiteX292" fmla="*/ 9098 w 10000"/>
                <a:gd name="connsiteY292" fmla="*/ 6977 h 10000"/>
                <a:gd name="connsiteX293" fmla="*/ 9180 w 10000"/>
                <a:gd name="connsiteY293" fmla="*/ 6920 h 10000"/>
                <a:gd name="connsiteX294" fmla="*/ 9241 w 10000"/>
                <a:gd name="connsiteY294" fmla="*/ 7005 h 10000"/>
                <a:gd name="connsiteX295" fmla="*/ 9220 w 10000"/>
                <a:gd name="connsiteY295" fmla="*/ 7005 h 10000"/>
                <a:gd name="connsiteX296" fmla="*/ 9324 w 10000"/>
                <a:gd name="connsiteY296" fmla="*/ 6949 h 10000"/>
                <a:gd name="connsiteX297" fmla="*/ 9385 w 10000"/>
                <a:gd name="connsiteY297" fmla="*/ 7033 h 10000"/>
                <a:gd name="connsiteX298" fmla="*/ 9487 w 10000"/>
                <a:gd name="connsiteY298" fmla="*/ 7061 h 10000"/>
                <a:gd name="connsiteX299" fmla="*/ 9446 w 10000"/>
                <a:gd name="connsiteY299" fmla="*/ 7146 h 10000"/>
                <a:gd name="connsiteX300" fmla="*/ 9426 w 10000"/>
                <a:gd name="connsiteY300" fmla="*/ 7174 h 10000"/>
                <a:gd name="connsiteX301" fmla="*/ 9385 w 10000"/>
                <a:gd name="connsiteY301" fmla="*/ 7202 h 10000"/>
                <a:gd name="connsiteX302" fmla="*/ 9406 w 10000"/>
                <a:gd name="connsiteY302" fmla="*/ 7202 h 10000"/>
                <a:gd name="connsiteX303" fmla="*/ 9467 w 10000"/>
                <a:gd name="connsiteY303" fmla="*/ 7174 h 10000"/>
                <a:gd name="connsiteX304" fmla="*/ 9467 w 10000"/>
                <a:gd name="connsiteY304" fmla="*/ 7146 h 10000"/>
                <a:gd name="connsiteX305" fmla="*/ 9487 w 10000"/>
                <a:gd name="connsiteY305" fmla="*/ 7230 h 10000"/>
                <a:gd name="connsiteX306" fmla="*/ 9487 w 10000"/>
                <a:gd name="connsiteY306" fmla="*/ 7288 h 10000"/>
                <a:gd name="connsiteX307" fmla="*/ 9467 w 10000"/>
                <a:gd name="connsiteY307" fmla="*/ 7230 h 10000"/>
                <a:gd name="connsiteX308" fmla="*/ 9467 w 10000"/>
                <a:gd name="connsiteY308" fmla="*/ 7288 h 10000"/>
                <a:gd name="connsiteX309" fmla="*/ 9446 w 10000"/>
                <a:gd name="connsiteY309" fmla="*/ 7260 h 10000"/>
                <a:gd name="connsiteX310" fmla="*/ 9426 w 10000"/>
                <a:gd name="connsiteY310" fmla="*/ 7260 h 10000"/>
                <a:gd name="connsiteX311" fmla="*/ 9406 w 10000"/>
                <a:gd name="connsiteY311" fmla="*/ 7316 h 10000"/>
                <a:gd name="connsiteX312" fmla="*/ 9467 w 10000"/>
                <a:gd name="connsiteY312" fmla="*/ 7372 h 10000"/>
                <a:gd name="connsiteX313" fmla="*/ 9446 w 10000"/>
                <a:gd name="connsiteY313" fmla="*/ 7372 h 10000"/>
                <a:gd name="connsiteX314" fmla="*/ 9467 w 10000"/>
                <a:gd name="connsiteY314" fmla="*/ 7429 h 10000"/>
                <a:gd name="connsiteX315" fmla="*/ 9385 w 10000"/>
                <a:gd name="connsiteY315" fmla="*/ 7400 h 10000"/>
                <a:gd name="connsiteX316" fmla="*/ 9406 w 10000"/>
                <a:gd name="connsiteY316" fmla="*/ 7429 h 10000"/>
                <a:gd name="connsiteX317" fmla="*/ 9467 w 10000"/>
                <a:gd name="connsiteY317" fmla="*/ 7457 h 10000"/>
                <a:gd name="connsiteX318" fmla="*/ 9487 w 10000"/>
                <a:gd name="connsiteY318" fmla="*/ 7541 h 10000"/>
                <a:gd name="connsiteX319" fmla="*/ 9467 w 10000"/>
                <a:gd name="connsiteY319" fmla="*/ 7599 h 10000"/>
                <a:gd name="connsiteX320" fmla="*/ 9406 w 10000"/>
                <a:gd name="connsiteY320" fmla="*/ 7513 h 10000"/>
                <a:gd name="connsiteX321" fmla="*/ 9385 w 10000"/>
                <a:gd name="connsiteY321" fmla="*/ 7541 h 10000"/>
                <a:gd name="connsiteX322" fmla="*/ 9303 w 10000"/>
                <a:gd name="connsiteY322" fmla="*/ 7599 h 10000"/>
                <a:gd name="connsiteX323" fmla="*/ 9365 w 10000"/>
                <a:gd name="connsiteY323" fmla="*/ 7683 h 10000"/>
                <a:gd name="connsiteX324" fmla="*/ 9365 w 10000"/>
                <a:gd name="connsiteY324" fmla="*/ 7796 h 10000"/>
                <a:gd name="connsiteX325" fmla="*/ 9344 w 10000"/>
                <a:gd name="connsiteY325" fmla="*/ 7852 h 10000"/>
                <a:gd name="connsiteX326" fmla="*/ 9344 w 10000"/>
                <a:gd name="connsiteY326" fmla="*/ 7880 h 10000"/>
                <a:gd name="connsiteX327" fmla="*/ 9303 w 10000"/>
                <a:gd name="connsiteY327" fmla="*/ 7852 h 10000"/>
                <a:gd name="connsiteX328" fmla="*/ 9303 w 10000"/>
                <a:gd name="connsiteY328" fmla="*/ 7909 h 10000"/>
                <a:gd name="connsiteX329" fmla="*/ 9283 w 10000"/>
                <a:gd name="connsiteY329" fmla="*/ 7966 h 10000"/>
                <a:gd name="connsiteX330" fmla="*/ 9262 w 10000"/>
                <a:gd name="connsiteY330" fmla="*/ 8079 h 10000"/>
                <a:gd name="connsiteX331" fmla="*/ 9283 w 10000"/>
                <a:gd name="connsiteY331" fmla="*/ 8022 h 10000"/>
                <a:gd name="connsiteX332" fmla="*/ 9262 w 10000"/>
                <a:gd name="connsiteY332" fmla="*/ 8050 h 10000"/>
                <a:gd name="connsiteX333" fmla="*/ 9241 w 10000"/>
                <a:gd name="connsiteY333" fmla="*/ 7994 h 10000"/>
                <a:gd name="connsiteX334" fmla="*/ 9200 w 10000"/>
                <a:gd name="connsiteY334" fmla="*/ 8022 h 10000"/>
                <a:gd name="connsiteX335" fmla="*/ 9200 w 10000"/>
                <a:gd name="connsiteY335" fmla="*/ 8079 h 10000"/>
                <a:gd name="connsiteX336" fmla="*/ 9220 w 10000"/>
                <a:gd name="connsiteY336" fmla="*/ 8107 h 10000"/>
                <a:gd name="connsiteX337" fmla="*/ 9262 w 10000"/>
                <a:gd name="connsiteY337" fmla="*/ 8135 h 10000"/>
                <a:gd name="connsiteX338" fmla="*/ 9241 w 10000"/>
                <a:gd name="connsiteY338" fmla="*/ 8163 h 10000"/>
                <a:gd name="connsiteX339" fmla="*/ 9220 w 10000"/>
                <a:gd name="connsiteY339" fmla="*/ 8249 h 10000"/>
                <a:gd name="connsiteX340" fmla="*/ 9139 w 10000"/>
                <a:gd name="connsiteY340" fmla="*/ 8191 h 10000"/>
                <a:gd name="connsiteX341" fmla="*/ 9200 w 10000"/>
                <a:gd name="connsiteY341" fmla="*/ 8277 h 10000"/>
                <a:gd name="connsiteX342" fmla="*/ 9262 w 10000"/>
                <a:gd name="connsiteY342" fmla="*/ 8277 h 10000"/>
                <a:gd name="connsiteX343" fmla="*/ 9241 w 10000"/>
                <a:gd name="connsiteY343" fmla="*/ 8333 h 10000"/>
                <a:gd name="connsiteX344" fmla="*/ 9283 w 10000"/>
                <a:gd name="connsiteY344" fmla="*/ 8446 h 10000"/>
                <a:gd name="connsiteX345" fmla="*/ 9262 w 10000"/>
                <a:gd name="connsiteY345" fmla="*/ 8446 h 10000"/>
                <a:gd name="connsiteX346" fmla="*/ 9200 w 10000"/>
                <a:gd name="connsiteY346" fmla="*/ 8389 h 10000"/>
                <a:gd name="connsiteX347" fmla="*/ 9180 w 10000"/>
                <a:gd name="connsiteY347" fmla="*/ 8418 h 10000"/>
                <a:gd name="connsiteX348" fmla="*/ 9220 w 10000"/>
                <a:gd name="connsiteY348" fmla="*/ 8474 h 10000"/>
                <a:gd name="connsiteX349" fmla="*/ 9200 w 10000"/>
                <a:gd name="connsiteY349" fmla="*/ 8530 h 10000"/>
                <a:gd name="connsiteX350" fmla="*/ 9139 w 10000"/>
                <a:gd name="connsiteY350" fmla="*/ 8474 h 10000"/>
                <a:gd name="connsiteX351" fmla="*/ 9180 w 10000"/>
                <a:gd name="connsiteY351" fmla="*/ 8559 h 10000"/>
                <a:gd name="connsiteX352" fmla="*/ 9139 w 10000"/>
                <a:gd name="connsiteY352" fmla="*/ 8559 h 10000"/>
                <a:gd name="connsiteX353" fmla="*/ 9139 w 10000"/>
                <a:gd name="connsiteY353" fmla="*/ 8616 h 10000"/>
                <a:gd name="connsiteX354" fmla="*/ 9036 w 10000"/>
                <a:gd name="connsiteY354" fmla="*/ 8672 h 10000"/>
                <a:gd name="connsiteX355" fmla="*/ 9016 w 10000"/>
                <a:gd name="connsiteY355" fmla="*/ 8728 h 10000"/>
                <a:gd name="connsiteX356" fmla="*/ 9036 w 10000"/>
                <a:gd name="connsiteY356" fmla="*/ 8757 h 10000"/>
                <a:gd name="connsiteX357" fmla="*/ 9016 w 10000"/>
                <a:gd name="connsiteY357" fmla="*/ 8785 h 10000"/>
                <a:gd name="connsiteX358" fmla="*/ 8996 w 10000"/>
                <a:gd name="connsiteY358" fmla="*/ 8869 h 10000"/>
                <a:gd name="connsiteX359" fmla="*/ 8975 w 10000"/>
                <a:gd name="connsiteY359" fmla="*/ 8841 h 10000"/>
                <a:gd name="connsiteX360" fmla="*/ 8975 w 10000"/>
                <a:gd name="connsiteY360" fmla="*/ 8927 h 10000"/>
                <a:gd name="connsiteX361" fmla="*/ 8914 w 10000"/>
                <a:gd name="connsiteY361" fmla="*/ 8927 h 10000"/>
                <a:gd name="connsiteX362" fmla="*/ 8873 w 10000"/>
                <a:gd name="connsiteY362" fmla="*/ 8983 h 10000"/>
                <a:gd name="connsiteX363" fmla="*/ 8832 w 10000"/>
                <a:gd name="connsiteY363" fmla="*/ 8983 h 10000"/>
                <a:gd name="connsiteX364" fmla="*/ 8791 w 10000"/>
                <a:gd name="connsiteY364" fmla="*/ 9039 h 10000"/>
                <a:gd name="connsiteX365" fmla="*/ 8832 w 10000"/>
                <a:gd name="connsiteY365" fmla="*/ 9096 h 10000"/>
                <a:gd name="connsiteX366" fmla="*/ 8791 w 10000"/>
                <a:gd name="connsiteY366" fmla="*/ 9096 h 10000"/>
                <a:gd name="connsiteX367" fmla="*/ 8771 w 10000"/>
                <a:gd name="connsiteY367" fmla="*/ 9180 h 10000"/>
                <a:gd name="connsiteX368" fmla="*/ 8708 w 10000"/>
                <a:gd name="connsiteY368" fmla="*/ 9180 h 10000"/>
                <a:gd name="connsiteX369" fmla="*/ 8647 w 10000"/>
                <a:gd name="connsiteY369" fmla="*/ 9180 h 10000"/>
                <a:gd name="connsiteX370" fmla="*/ 8586 w 10000"/>
                <a:gd name="connsiteY370" fmla="*/ 9180 h 10000"/>
                <a:gd name="connsiteX371" fmla="*/ 8626 w 10000"/>
                <a:gd name="connsiteY371" fmla="*/ 9266 h 10000"/>
                <a:gd name="connsiteX372" fmla="*/ 8586 w 10000"/>
                <a:gd name="connsiteY372" fmla="*/ 9237 h 10000"/>
                <a:gd name="connsiteX373" fmla="*/ 8565 w 10000"/>
                <a:gd name="connsiteY373" fmla="*/ 9209 h 10000"/>
                <a:gd name="connsiteX374" fmla="*/ 8483 w 10000"/>
                <a:gd name="connsiteY374" fmla="*/ 9237 h 10000"/>
                <a:gd name="connsiteX375" fmla="*/ 8483 w 10000"/>
                <a:gd name="connsiteY375" fmla="*/ 9294 h 10000"/>
                <a:gd name="connsiteX376" fmla="*/ 8483 w 10000"/>
                <a:gd name="connsiteY376" fmla="*/ 9209 h 10000"/>
                <a:gd name="connsiteX377" fmla="*/ 8422 w 10000"/>
                <a:gd name="connsiteY377" fmla="*/ 9266 h 10000"/>
                <a:gd name="connsiteX378" fmla="*/ 8442 w 10000"/>
                <a:gd name="connsiteY378" fmla="*/ 9322 h 10000"/>
                <a:gd name="connsiteX379" fmla="*/ 8422 w 10000"/>
                <a:gd name="connsiteY379" fmla="*/ 9322 h 10000"/>
                <a:gd name="connsiteX380" fmla="*/ 8299 w 10000"/>
                <a:gd name="connsiteY380" fmla="*/ 9322 h 10000"/>
                <a:gd name="connsiteX381" fmla="*/ 8237 w 10000"/>
                <a:gd name="connsiteY381" fmla="*/ 9152 h 10000"/>
                <a:gd name="connsiteX382" fmla="*/ 8216 w 10000"/>
                <a:gd name="connsiteY382" fmla="*/ 9152 h 10000"/>
                <a:gd name="connsiteX383" fmla="*/ 8279 w 10000"/>
                <a:gd name="connsiteY383" fmla="*/ 9124 h 10000"/>
                <a:gd name="connsiteX384" fmla="*/ 8196 w 10000"/>
                <a:gd name="connsiteY384" fmla="*/ 9124 h 10000"/>
                <a:gd name="connsiteX385" fmla="*/ 8176 w 10000"/>
                <a:gd name="connsiteY385" fmla="*/ 9180 h 10000"/>
                <a:gd name="connsiteX386" fmla="*/ 8216 w 10000"/>
                <a:gd name="connsiteY386" fmla="*/ 9237 h 10000"/>
                <a:gd name="connsiteX387" fmla="*/ 8196 w 10000"/>
                <a:gd name="connsiteY387" fmla="*/ 9237 h 10000"/>
                <a:gd name="connsiteX388" fmla="*/ 8258 w 10000"/>
                <a:gd name="connsiteY388" fmla="*/ 9406 h 10000"/>
                <a:gd name="connsiteX389" fmla="*/ 8176 w 10000"/>
                <a:gd name="connsiteY389" fmla="*/ 9294 h 10000"/>
                <a:gd name="connsiteX390" fmla="*/ 8216 w 10000"/>
                <a:gd name="connsiteY390" fmla="*/ 9406 h 10000"/>
                <a:gd name="connsiteX391" fmla="*/ 8196 w 10000"/>
                <a:gd name="connsiteY391" fmla="*/ 9435 h 10000"/>
                <a:gd name="connsiteX392" fmla="*/ 8176 w 10000"/>
                <a:gd name="connsiteY392" fmla="*/ 9406 h 10000"/>
                <a:gd name="connsiteX393" fmla="*/ 8155 w 10000"/>
                <a:gd name="connsiteY393" fmla="*/ 9491 h 10000"/>
                <a:gd name="connsiteX394" fmla="*/ 8094 w 10000"/>
                <a:gd name="connsiteY394" fmla="*/ 9520 h 10000"/>
                <a:gd name="connsiteX395" fmla="*/ 8073 w 10000"/>
                <a:gd name="connsiteY395" fmla="*/ 9463 h 10000"/>
                <a:gd name="connsiteX396" fmla="*/ 8032 w 10000"/>
                <a:gd name="connsiteY396" fmla="*/ 9435 h 10000"/>
                <a:gd name="connsiteX397" fmla="*/ 8053 w 10000"/>
                <a:gd name="connsiteY397" fmla="*/ 9548 h 10000"/>
                <a:gd name="connsiteX398" fmla="*/ 7951 w 10000"/>
                <a:gd name="connsiteY398" fmla="*/ 9491 h 10000"/>
                <a:gd name="connsiteX399" fmla="*/ 7930 w 10000"/>
                <a:gd name="connsiteY399" fmla="*/ 9520 h 10000"/>
                <a:gd name="connsiteX400" fmla="*/ 7869 w 10000"/>
                <a:gd name="connsiteY400" fmla="*/ 9576 h 10000"/>
                <a:gd name="connsiteX401" fmla="*/ 7848 w 10000"/>
                <a:gd name="connsiteY401" fmla="*/ 9633 h 10000"/>
                <a:gd name="connsiteX402" fmla="*/ 7807 w 10000"/>
                <a:gd name="connsiteY402" fmla="*/ 9633 h 10000"/>
                <a:gd name="connsiteX403" fmla="*/ 7745 w 10000"/>
                <a:gd name="connsiteY403" fmla="*/ 9661 h 10000"/>
                <a:gd name="connsiteX404" fmla="*/ 7745 w 10000"/>
                <a:gd name="connsiteY404" fmla="*/ 9633 h 10000"/>
                <a:gd name="connsiteX405" fmla="*/ 7745 w 10000"/>
                <a:gd name="connsiteY405" fmla="*/ 9689 h 10000"/>
                <a:gd name="connsiteX406" fmla="*/ 7684 w 10000"/>
                <a:gd name="connsiteY406" fmla="*/ 9661 h 10000"/>
                <a:gd name="connsiteX407" fmla="*/ 7684 w 10000"/>
                <a:gd name="connsiteY407" fmla="*/ 9717 h 10000"/>
                <a:gd name="connsiteX408" fmla="*/ 7663 w 10000"/>
                <a:gd name="connsiteY408" fmla="*/ 9802 h 10000"/>
                <a:gd name="connsiteX409" fmla="*/ 7704 w 10000"/>
                <a:gd name="connsiteY409" fmla="*/ 9830 h 10000"/>
                <a:gd name="connsiteX410" fmla="*/ 7704 w 10000"/>
                <a:gd name="connsiteY410" fmla="*/ 9830 h 10000"/>
                <a:gd name="connsiteX411" fmla="*/ 7745 w 10000"/>
                <a:gd name="connsiteY411" fmla="*/ 9944 h 10000"/>
                <a:gd name="connsiteX412" fmla="*/ 7643 w 10000"/>
                <a:gd name="connsiteY412" fmla="*/ 10000 h 10000"/>
                <a:gd name="connsiteX413" fmla="*/ 7643 w 10000"/>
                <a:gd name="connsiteY413" fmla="*/ 9944 h 10000"/>
                <a:gd name="connsiteX414" fmla="*/ 7602 w 10000"/>
                <a:gd name="connsiteY414" fmla="*/ 9859 h 10000"/>
                <a:gd name="connsiteX415" fmla="*/ 7581 w 10000"/>
                <a:gd name="connsiteY415" fmla="*/ 9802 h 10000"/>
                <a:gd name="connsiteX416" fmla="*/ 7561 w 10000"/>
                <a:gd name="connsiteY416" fmla="*/ 9717 h 10000"/>
                <a:gd name="connsiteX417" fmla="*/ 7581 w 10000"/>
                <a:gd name="connsiteY417" fmla="*/ 9661 h 10000"/>
                <a:gd name="connsiteX418" fmla="*/ 7561 w 10000"/>
                <a:gd name="connsiteY418" fmla="*/ 9576 h 10000"/>
                <a:gd name="connsiteX419" fmla="*/ 7561 w 10000"/>
                <a:gd name="connsiteY419" fmla="*/ 9605 h 10000"/>
                <a:gd name="connsiteX420" fmla="*/ 7520 w 10000"/>
                <a:gd name="connsiteY420" fmla="*/ 9548 h 10000"/>
                <a:gd name="connsiteX421" fmla="*/ 7520 w 10000"/>
                <a:gd name="connsiteY421" fmla="*/ 9605 h 10000"/>
                <a:gd name="connsiteX422" fmla="*/ 7459 w 10000"/>
                <a:gd name="connsiteY422" fmla="*/ 9605 h 10000"/>
                <a:gd name="connsiteX423" fmla="*/ 7418 w 10000"/>
                <a:gd name="connsiteY423" fmla="*/ 9576 h 10000"/>
                <a:gd name="connsiteX424" fmla="*/ 7397 w 10000"/>
                <a:gd name="connsiteY424" fmla="*/ 9520 h 10000"/>
                <a:gd name="connsiteX425" fmla="*/ 7377 w 10000"/>
                <a:gd name="connsiteY425" fmla="*/ 9520 h 10000"/>
                <a:gd name="connsiteX426" fmla="*/ 7377 w 10000"/>
                <a:gd name="connsiteY426" fmla="*/ 9576 h 10000"/>
                <a:gd name="connsiteX427" fmla="*/ 7336 w 10000"/>
                <a:gd name="connsiteY427" fmla="*/ 9520 h 10000"/>
                <a:gd name="connsiteX428" fmla="*/ 7316 w 10000"/>
                <a:gd name="connsiteY428" fmla="*/ 9463 h 10000"/>
                <a:gd name="connsiteX429" fmla="*/ 7295 w 10000"/>
                <a:gd name="connsiteY429" fmla="*/ 9491 h 10000"/>
                <a:gd name="connsiteX430" fmla="*/ 7316 w 10000"/>
                <a:gd name="connsiteY430" fmla="*/ 9576 h 10000"/>
                <a:gd name="connsiteX431" fmla="*/ 7275 w 10000"/>
                <a:gd name="connsiteY431" fmla="*/ 9548 h 10000"/>
                <a:gd name="connsiteX432" fmla="*/ 7275 w 10000"/>
                <a:gd name="connsiteY432" fmla="*/ 9605 h 10000"/>
                <a:gd name="connsiteX433" fmla="*/ 7192 w 10000"/>
                <a:gd name="connsiteY433" fmla="*/ 9576 h 10000"/>
                <a:gd name="connsiteX434" fmla="*/ 7131 w 10000"/>
                <a:gd name="connsiteY434" fmla="*/ 9576 h 10000"/>
                <a:gd name="connsiteX435" fmla="*/ 7110 w 10000"/>
                <a:gd name="connsiteY435" fmla="*/ 9576 h 10000"/>
                <a:gd name="connsiteX436" fmla="*/ 7049 w 10000"/>
                <a:gd name="connsiteY436" fmla="*/ 9520 h 10000"/>
                <a:gd name="connsiteX437" fmla="*/ 7028 w 10000"/>
                <a:gd name="connsiteY437" fmla="*/ 9491 h 10000"/>
                <a:gd name="connsiteX438" fmla="*/ 6967 w 10000"/>
                <a:gd name="connsiteY438" fmla="*/ 9463 h 10000"/>
                <a:gd name="connsiteX439" fmla="*/ 6926 w 10000"/>
                <a:gd name="connsiteY439" fmla="*/ 9294 h 10000"/>
                <a:gd name="connsiteX440" fmla="*/ 6885 w 10000"/>
                <a:gd name="connsiteY440" fmla="*/ 9180 h 10000"/>
                <a:gd name="connsiteX441" fmla="*/ 6824 w 10000"/>
                <a:gd name="connsiteY441" fmla="*/ 9180 h 10000"/>
                <a:gd name="connsiteX442" fmla="*/ 6762 w 10000"/>
                <a:gd name="connsiteY442" fmla="*/ 9180 h 10000"/>
                <a:gd name="connsiteX443" fmla="*/ 6659 w 10000"/>
                <a:gd name="connsiteY443" fmla="*/ 9039 h 10000"/>
                <a:gd name="connsiteX444" fmla="*/ 6577 w 10000"/>
                <a:gd name="connsiteY444" fmla="*/ 9124 h 10000"/>
                <a:gd name="connsiteX445" fmla="*/ 6577 w 10000"/>
                <a:gd name="connsiteY445" fmla="*/ 9180 h 10000"/>
                <a:gd name="connsiteX446" fmla="*/ 6475 w 10000"/>
                <a:gd name="connsiteY446" fmla="*/ 9209 h 10000"/>
                <a:gd name="connsiteX447" fmla="*/ 6414 w 10000"/>
                <a:gd name="connsiteY447" fmla="*/ 9294 h 10000"/>
                <a:gd name="connsiteX448" fmla="*/ 6373 w 10000"/>
                <a:gd name="connsiteY448" fmla="*/ 9237 h 10000"/>
                <a:gd name="connsiteX449" fmla="*/ 6332 w 10000"/>
                <a:gd name="connsiteY449" fmla="*/ 9294 h 10000"/>
                <a:gd name="connsiteX450" fmla="*/ 6271 w 10000"/>
                <a:gd name="connsiteY450" fmla="*/ 9294 h 10000"/>
                <a:gd name="connsiteX451" fmla="*/ 6188 w 10000"/>
                <a:gd name="connsiteY451" fmla="*/ 9266 h 10000"/>
                <a:gd name="connsiteX452" fmla="*/ 6106 w 10000"/>
                <a:gd name="connsiteY452" fmla="*/ 9322 h 10000"/>
                <a:gd name="connsiteX453" fmla="*/ 6065 w 10000"/>
                <a:gd name="connsiteY453" fmla="*/ 9322 h 10000"/>
                <a:gd name="connsiteX454" fmla="*/ 6024 w 10000"/>
                <a:gd name="connsiteY454" fmla="*/ 9322 h 10000"/>
                <a:gd name="connsiteX455" fmla="*/ 6004 w 10000"/>
                <a:gd name="connsiteY455" fmla="*/ 9322 h 10000"/>
                <a:gd name="connsiteX456" fmla="*/ 6004 w 10000"/>
                <a:gd name="connsiteY456" fmla="*/ 9463 h 10000"/>
                <a:gd name="connsiteX457" fmla="*/ 6045 w 10000"/>
                <a:gd name="connsiteY457" fmla="*/ 9548 h 10000"/>
                <a:gd name="connsiteX458" fmla="*/ 6045 w 10000"/>
                <a:gd name="connsiteY458" fmla="*/ 9576 h 10000"/>
                <a:gd name="connsiteX459" fmla="*/ 6045 w 10000"/>
                <a:gd name="connsiteY459" fmla="*/ 9633 h 10000"/>
                <a:gd name="connsiteX460" fmla="*/ 6065 w 10000"/>
                <a:gd name="connsiteY460" fmla="*/ 9717 h 10000"/>
                <a:gd name="connsiteX461" fmla="*/ 6004 w 10000"/>
                <a:gd name="connsiteY461" fmla="*/ 9689 h 10000"/>
                <a:gd name="connsiteX462" fmla="*/ 5942 w 10000"/>
                <a:gd name="connsiteY462" fmla="*/ 9661 h 10000"/>
                <a:gd name="connsiteX463" fmla="*/ 5902 w 10000"/>
                <a:gd name="connsiteY463" fmla="*/ 9520 h 10000"/>
                <a:gd name="connsiteX464" fmla="*/ 5779 w 10000"/>
                <a:gd name="connsiteY464" fmla="*/ 9605 h 10000"/>
                <a:gd name="connsiteX465" fmla="*/ 5737 w 10000"/>
                <a:gd name="connsiteY465" fmla="*/ 9633 h 10000"/>
                <a:gd name="connsiteX466" fmla="*/ 5737 w 10000"/>
                <a:gd name="connsiteY466" fmla="*/ 9548 h 10000"/>
                <a:gd name="connsiteX467" fmla="*/ 5676 w 10000"/>
                <a:gd name="connsiteY467" fmla="*/ 9435 h 10000"/>
                <a:gd name="connsiteX468" fmla="*/ 5553 w 10000"/>
                <a:gd name="connsiteY468" fmla="*/ 9435 h 10000"/>
                <a:gd name="connsiteX469" fmla="*/ 5553 w 10000"/>
                <a:gd name="connsiteY469" fmla="*/ 9322 h 10000"/>
                <a:gd name="connsiteX470" fmla="*/ 5573 w 10000"/>
                <a:gd name="connsiteY470" fmla="*/ 9180 h 10000"/>
                <a:gd name="connsiteX471" fmla="*/ 5492 w 10000"/>
                <a:gd name="connsiteY471" fmla="*/ 9124 h 10000"/>
                <a:gd name="connsiteX472" fmla="*/ 5430 w 10000"/>
                <a:gd name="connsiteY472" fmla="*/ 9039 h 10000"/>
                <a:gd name="connsiteX473" fmla="*/ 5410 w 10000"/>
                <a:gd name="connsiteY473" fmla="*/ 8983 h 10000"/>
                <a:gd name="connsiteX474" fmla="*/ 5389 w 10000"/>
                <a:gd name="connsiteY474" fmla="*/ 8898 h 10000"/>
                <a:gd name="connsiteX475" fmla="*/ 5410 w 10000"/>
                <a:gd name="connsiteY475" fmla="*/ 8813 h 10000"/>
                <a:gd name="connsiteX476" fmla="*/ 5267 w 10000"/>
                <a:gd name="connsiteY476" fmla="*/ 8841 h 10000"/>
                <a:gd name="connsiteX477" fmla="*/ 5184 w 10000"/>
                <a:gd name="connsiteY477" fmla="*/ 8898 h 10000"/>
                <a:gd name="connsiteX478" fmla="*/ 5184 w 10000"/>
                <a:gd name="connsiteY478" fmla="*/ 8813 h 10000"/>
                <a:gd name="connsiteX479" fmla="*/ 5163 w 10000"/>
                <a:gd name="connsiteY479" fmla="*/ 8728 h 10000"/>
                <a:gd name="connsiteX480" fmla="*/ 5143 w 10000"/>
                <a:gd name="connsiteY480" fmla="*/ 8672 h 10000"/>
                <a:gd name="connsiteX481" fmla="*/ 8392 w 10000"/>
                <a:gd name="connsiteY481" fmla="*/ 8736 h 10000"/>
                <a:gd name="connsiteX482" fmla="*/ 5287 w 10000"/>
                <a:gd name="connsiteY482" fmla="*/ 8305 h 10000"/>
                <a:gd name="connsiteX483" fmla="*/ 5308 w 10000"/>
                <a:gd name="connsiteY483" fmla="*/ 8305 h 10000"/>
                <a:gd name="connsiteX484" fmla="*/ 5287 w 10000"/>
                <a:gd name="connsiteY484" fmla="*/ 8219 h 10000"/>
                <a:gd name="connsiteX485" fmla="*/ 5287 w 10000"/>
                <a:gd name="connsiteY485" fmla="*/ 8107 h 10000"/>
                <a:gd name="connsiteX486" fmla="*/ 5267 w 10000"/>
                <a:gd name="connsiteY486" fmla="*/ 7938 h 10000"/>
                <a:gd name="connsiteX487" fmla="*/ 5245 w 10000"/>
                <a:gd name="connsiteY487" fmla="*/ 7824 h 10000"/>
                <a:gd name="connsiteX488" fmla="*/ 5184 w 10000"/>
                <a:gd name="connsiteY488" fmla="*/ 7739 h 10000"/>
                <a:gd name="connsiteX489" fmla="*/ 5163 w 10000"/>
                <a:gd name="connsiteY489" fmla="*/ 7768 h 10000"/>
                <a:gd name="connsiteX490" fmla="*/ 5122 w 10000"/>
                <a:gd name="connsiteY490" fmla="*/ 7655 h 10000"/>
                <a:gd name="connsiteX491" fmla="*/ 5102 w 10000"/>
                <a:gd name="connsiteY491" fmla="*/ 7569 h 10000"/>
                <a:gd name="connsiteX492" fmla="*/ 4979 w 10000"/>
                <a:gd name="connsiteY492" fmla="*/ 7485 h 10000"/>
                <a:gd name="connsiteX493" fmla="*/ 4959 w 10000"/>
                <a:gd name="connsiteY493" fmla="*/ 7569 h 10000"/>
                <a:gd name="connsiteX494" fmla="*/ 4959 w 10000"/>
                <a:gd name="connsiteY494" fmla="*/ 7599 h 10000"/>
                <a:gd name="connsiteX495" fmla="*/ 4938 w 10000"/>
                <a:gd name="connsiteY495" fmla="*/ 7541 h 10000"/>
                <a:gd name="connsiteX496" fmla="*/ 4877 w 10000"/>
                <a:gd name="connsiteY496" fmla="*/ 7541 h 10000"/>
                <a:gd name="connsiteX497" fmla="*/ 4816 w 10000"/>
                <a:gd name="connsiteY497" fmla="*/ 7513 h 10000"/>
                <a:gd name="connsiteX498" fmla="*/ 4754 w 10000"/>
                <a:gd name="connsiteY498" fmla="*/ 7513 h 10000"/>
                <a:gd name="connsiteX499" fmla="*/ 4754 w 10000"/>
                <a:gd name="connsiteY499" fmla="*/ 7485 h 10000"/>
                <a:gd name="connsiteX500" fmla="*/ 4795 w 10000"/>
                <a:gd name="connsiteY500" fmla="*/ 7400 h 10000"/>
                <a:gd name="connsiteX501" fmla="*/ 4754 w 10000"/>
                <a:gd name="connsiteY501" fmla="*/ 7316 h 10000"/>
                <a:gd name="connsiteX502" fmla="*/ 4712 w 10000"/>
                <a:gd name="connsiteY502" fmla="*/ 7344 h 10000"/>
                <a:gd name="connsiteX503" fmla="*/ 4733 w 10000"/>
                <a:gd name="connsiteY503" fmla="*/ 7288 h 10000"/>
                <a:gd name="connsiteX504" fmla="*/ 4672 w 10000"/>
                <a:gd name="connsiteY504" fmla="*/ 7202 h 10000"/>
                <a:gd name="connsiteX505" fmla="*/ 4590 w 10000"/>
                <a:gd name="connsiteY505" fmla="*/ 7260 h 10000"/>
                <a:gd name="connsiteX506" fmla="*/ 4549 w 10000"/>
                <a:gd name="connsiteY506" fmla="*/ 7316 h 10000"/>
                <a:gd name="connsiteX507" fmla="*/ 4508 w 10000"/>
                <a:gd name="connsiteY507" fmla="*/ 7316 h 10000"/>
                <a:gd name="connsiteX508" fmla="*/ 4467 w 10000"/>
                <a:gd name="connsiteY508" fmla="*/ 7288 h 10000"/>
                <a:gd name="connsiteX509" fmla="*/ 4406 w 10000"/>
                <a:gd name="connsiteY509" fmla="*/ 7260 h 10000"/>
                <a:gd name="connsiteX510" fmla="*/ 4365 w 10000"/>
                <a:gd name="connsiteY510" fmla="*/ 7288 h 10000"/>
                <a:gd name="connsiteX511" fmla="*/ 4283 w 10000"/>
                <a:gd name="connsiteY511" fmla="*/ 7372 h 10000"/>
                <a:gd name="connsiteX512" fmla="*/ 4200 w 10000"/>
                <a:gd name="connsiteY512" fmla="*/ 7429 h 10000"/>
                <a:gd name="connsiteX513" fmla="*/ 4159 w 10000"/>
                <a:gd name="connsiteY513" fmla="*/ 7513 h 10000"/>
                <a:gd name="connsiteX514" fmla="*/ 4098 w 10000"/>
                <a:gd name="connsiteY514" fmla="*/ 7599 h 10000"/>
                <a:gd name="connsiteX515" fmla="*/ 4037 w 10000"/>
                <a:gd name="connsiteY515" fmla="*/ 7711 h 10000"/>
                <a:gd name="connsiteX516" fmla="*/ 3934 w 10000"/>
                <a:gd name="connsiteY516" fmla="*/ 7711 h 10000"/>
                <a:gd name="connsiteX517" fmla="*/ 3914 w 10000"/>
                <a:gd name="connsiteY517" fmla="*/ 7711 h 10000"/>
                <a:gd name="connsiteX518" fmla="*/ 3893 w 10000"/>
                <a:gd name="connsiteY518" fmla="*/ 7683 h 10000"/>
                <a:gd name="connsiteX519" fmla="*/ 3832 w 10000"/>
                <a:gd name="connsiteY519" fmla="*/ 7627 h 10000"/>
                <a:gd name="connsiteX520" fmla="*/ 3771 w 10000"/>
                <a:gd name="connsiteY520" fmla="*/ 7627 h 10000"/>
                <a:gd name="connsiteX521" fmla="*/ 3668 w 10000"/>
                <a:gd name="connsiteY521" fmla="*/ 7627 h 10000"/>
                <a:gd name="connsiteX522" fmla="*/ 3627 w 10000"/>
                <a:gd name="connsiteY522" fmla="*/ 7569 h 10000"/>
                <a:gd name="connsiteX523" fmla="*/ 3524 w 10000"/>
                <a:gd name="connsiteY523" fmla="*/ 7599 h 10000"/>
                <a:gd name="connsiteX524" fmla="*/ 3463 w 10000"/>
                <a:gd name="connsiteY524" fmla="*/ 7739 h 10000"/>
                <a:gd name="connsiteX525" fmla="*/ 3402 w 10000"/>
                <a:gd name="connsiteY525" fmla="*/ 7852 h 10000"/>
                <a:gd name="connsiteX526" fmla="*/ 3381 w 10000"/>
                <a:gd name="connsiteY526" fmla="*/ 7683 h 10000"/>
                <a:gd name="connsiteX527" fmla="*/ 3237 w 10000"/>
                <a:gd name="connsiteY527" fmla="*/ 7655 h 10000"/>
                <a:gd name="connsiteX528" fmla="*/ 3237 w 10000"/>
                <a:gd name="connsiteY528" fmla="*/ 7683 h 10000"/>
                <a:gd name="connsiteX529" fmla="*/ 3094 w 10000"/>
                <a:gd name="connsiteY529" fmla="*/ 7683 h 10000"/>
                <a:gd name="connsiteX530" fmla="*/ 2992 w 10000"/>
                <a:gd name="connsiteY530" fmla="*/ 7627 h 10000"/>
                <a:gd name="connsiteX531" fmla="*/ 2951 w 10000"/>
                <a:gd name="connsiteY531" fmla="*/ 7627 h 10000"/>
                <a:gd name="connsiteX532" fmla="*/ 2930 w 10000"/>
                <a:gd name="connsiteY532" fmla="*/ 7655 h 10000"/>
                <a:gd name="connsiteX533" fmla="*/ 2869 w 10000"/>
                <a:gd name="connsiteY533" fmla="*/ 7599 h 10000"/>
                <a:gd name="connsiteX534" fmla="*/ 2849 w 10000"/>
                <a:gd name="connsiteY534" fmla="*/ 7655 h 10000"/>
                <a:gd name="connsiteX535" fmla="*/ 2767 w 10000"/>
                <a:gd name="connsiteY535" fmla="*/ 7541 h 10000"/>
                <a:gd name="connsiteX536" fmla="*/ 2643 w 10000"/>
                <a:gd name="connsiteY536" fmla="*/ 7513 h 10000"/>
                <a:gd name="connsiteX537" fmla="*/ 2643 w 10000"/>
                <a:gd name="connsiteY537" fmla="*/ 7457 h 10000"/>
                <a:gd name="connsiteX538" fmla="*/ 2582 w 10000"/>
                <a:gd name="connsiteY538" fmla="*/ 7457 h 10000"/>
                <a:gd name="connsiteX539" fmla="*/ 2459 w 10000"/>
                <a:gd name="connsiteY539" fmla="*/ 7344 h 10000"/>
                <a:gd name="connsiteX540" fmla="*/ 2357 w 10000"/>
                <a:gd name="connsiteY540" fmla="*/ 7288 h 10000"/>
                <a:gd name="connsiteX541" fmla="*/ 2275 w 10000"/>
                <a:gd name="connsiteY541" fmla="*/ 7174 h 10000"/>
                <a:gd name="connsiteX542" fmla="*/ 2151 w 10000"/>
                <a:gd name="connsiteY542" fmla="*/ 7118 h 10000"/>
                <a:gd name="connsiteX543" fmla="*/ 2008 w 10000"/>
                <a:gd name="connsiteY543" fmla="*/ 6949 h 10000"/>
                <a:gd name="connsiteX544" fmla="*/ 1926 w 10000"/>
                <a:gd name="connsiteY544" fmla="*/ 6920 h 10000"/>
                <a:gd name="connsiteX545" fmla="*/ 1885 w 10000"/>
                <a:gd name="connsiteY545" fmla="*/ 6920 h 10000"/>
                <a:gd name="connsiteX546" fmla="*/ 1824 w 10000"/>
                <a:gd name="connsiteY546" fmla="*/ 6977 h 10000"/>
                <a:gd name="connsiteX547" fmla="*/ 1680 w 10000"/>
                <a:gd name="connsiteY547" fmla="*/ 6891 h 10000"/>
                <a:gd name="connsiteX548" fmla="*/ 1639 w 10000"/>
                <a:gd name="connsiteY548" fmla="*/ 6863 h 10000"/>
                <a:gd name="connsiteX549" fmla="*/ 1639 w 10000"/>
                <a:gd name="connsiteY549" fmla="*/ 6807 h 10000"/>
                <a:gd name="connsiteX550" fmla="*/ 1598 w 10000"/>
                <a:gd name="connsiteY550" fmla="*/ 6779 h 10000"/>
                <a:gd name="connsiteX551" fmla="*/ 1516 w 10000"/>
                <a:gd name="connsiteY551" fmla="*/ 6751 h 10000"/>
                <a:gd name="connsiteX552" fmla="*/ 1414 w 10000"/>
                <a:gd name="connsiteY552" fmla="*/ 6609 h 10000"/>
                <a:gd name="connsiteX553" fmla="*/ 1353 w 10000"/>
                <a:gd name="connsiteY553" fmla="*/ 6609 h 10000"/>
                <a:gd name="connsiteX554" fmla="*/ 1332 w 10000"/>
                <a:gd name="connsiteY554" fmla="*/ 6524 h 10000"/>
                <a:gd name="connsiteX555" fmla="*/ 1312 w 10000"/>
                <a:gd name="connsiteY555" fmla="*/ 6440 h 10000"/>
                <a:gd name="connsiteX556" fmla="*/ 1271 w 10000"/>
                <a:gd name="connsiteY556" fmla="*/ 6383 h 10000"/>
                <a:gd name="connsiteX557" fmla="*/ 1229 w 10000"/>
                <a:gd name="connsiteY557" fmla="*/ 6270 h 10000"/>
                <a:gd name="connsiteX558" fmla="*/ 1312 w 10000"/>
                <a:gd name="connsiteY558" fmla="*/ 6299 h 10000"/>
                <a:gd name="connsiteX559" fmla="*/ 1353 w 10000"/>
                <a:gd name="connsiteY559" fmla="*/ 6299 h 10000"/>
                <a:gd name="connsiteX560" fmla="*/ 1414 w 10000"/>
                <a:gd name="connsiteY560" fmla="*/ 6242 h 10000"/>
                <a:gd name="connsiteX561" fmla="*/ 1394 w 10000"/>
                <a:gd name="connsiteY561" fmla="*/ 6157 h 10000"/>
                <a:gd name="connsiteX562" fmla="*/ 1373 w 10000"/>
                <a:gd name="connsiteY562" fmla="*/ 6073 h 10000"/>
                <a:gd name="connsiteX563" fmla="*/ 1271 w 10000"/>
                <a:gd name="connsiteY563" fmla="*/ 5988 h 10000"/>
                <a:gd name="connsiteX564" fmla="*/ 1229 w 10000"/>
                <a:gd name="connsiteY564" fmla="*/ 5790 h 10000"/>
                <a:gd name="connsiteX565" fmla="*/ 1229 w 10000"/>
                <a:gd name="connsiteY565" fmla="*/ 5733 h 10000"/>
                <a:gd name="connsiteX566" fmla="*/ 1106 w 10000"/>
                <a:gd name="connsiteY566" fmla="*/ 5620 h 10000"/>
                <a:gd name="connsiteX567" fmla="*/ 963 w 10000"/>
                <a:gd name="connsiteY567" fmla="*/ 5366 h 10000"/>
                <a:gd name="connsiteX568" fmla="*/ 717 w 10000"/>
                <a:gd name="connsiteY568" fmla="*/ 5253 h 10000"/>
                <a:gd name="connsiteX569" fmla="*/ 655 w 10000"/>
                <a:gd name="connsiteY569" fmla="*/ 5281 h 10000"/>
                <a:gd name="connsiteX570" fmla="*/ 594 w 10000"/>
                <a:gd name="connsiteY570" fmla="*/ 5196 h 10000"/>
                <a:gd name="connsiteX571" fmla="*/ 594 w 10000"/>
                <a:gd name="connsiteY571" fmla="*/ 5112 h 10000"/>
                <a:gd name="connsiteX572" fmla="*/ 553 w 10000"/>
                <a:gd name="connsiteY572" fmla="*/ 5027 h 10000"/>
                <a:gd name="connsiteX573" fmla="*/ 471 w 10000"/>
                <a:gd name="connsiteY573" fmla="*/ 4970 h 10000"/>
                <a:gd name="connsiteX574" fmla="*/ 369 w 10000"/>
                <a:gd name="connsiteY574" fmla="*/ 4942 h 10000"/>
                <a:gd name="connsiteX575" fmla="*/ 287 w 10000"/>
                <a:gd name="connsiteY575" fmla="*/ 4885 h 10000"/>
                <a:gd name="connsiteX576" fmla="*/ 349 w 10000"/>
                <a:gd name="connsiteY576" fmla="*/ 4829 h 10000"/>
                <a:gd name="connsiteX577" fmla="*/ 349 w 10000"/>
                <a:gd name="connsiteY577" fmla="*/ 4745 h 10000"/>
                <a:gd name="connsiteX578" fmla="*/ 349 w 10000"/>
                <a:gd name="connsiteY578" fmla="*/ 4688 h 10000"/>
                <a:gd name="connsiteX579" fmla="*/ 308 w 10000"/>
                <a:gd name="connsiteY579" fmla="*/ 4631 h 10000"/>
                <a:gd name="connsiteX580" fmla="*/ 287 w 10000"/>
                <a:gd name="connsiteY580" fmla="*/ 4575 h 10000"/>
                <a:gd name="connsiteX581" fmla="*/ 287 w 10000"/>
                <a:gd name="connsiteY581" fmla="*/ 4490 h 10000"/>
                <a:gd name="connsiteX582" fmla="*/ 184 w 10000"/>
                <a:gd name="connsiteY582" fmla="*/ 4406 h 10000"/>
                <a:gd name="connsiteX583" fmla="*/ 82 w 10000"/>
                <a:gd name="connsiteY583" fmla="*/ 4434 h 10000"/>
                <a:gd name="connsiteX584" fmla="*/ 61 w 10000"/>
                <a:gd name="connsiteY584" fmla="*/ 4320 h 10000"/>
                <a:gd name="connsiteX585" fmla="*/ 20 w 10000"/>
                <a:gd name="connsiteY585" fmla="*/ 4264 h 10000"/>
                <a:gd name="connsiteX586" fmla="*/ 0 w 10000"/>
                <a:gd name="connsiteY586" fmla="*/ 4179 h 10000"/>
                <a:gd name="connsiteX587" fmla="*/ 0 w 10000"/>
                <a:gd name="connsiteY587" fmla="*/ 4179 h 10000"/>
                <a:gd name="connsiteX0" fmla="*/ 8392 w 10000"/>
                <a:gd name="connsiteY0" fmla="*/ 8736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708 w 10000"/>
                <a:gd name="connsiteY474" fmla="*/ 9180 h 10000"/>
                <a:gd name="connsiteX475" fmla="*/ 8647 w 10000"/>
                <a:gd name="connsiteY475" fmla="*/ 9180 h 10000"/>
                <a:gd name="connsiteX476" fmla="*/ 8586 w 10000"/>
                <a:gd name="connsiteY476" fmla="*/ 9180 h 10000"/>
                <a:gd name="connsiteX477" fmla="*/ 8626 w 10000"/>
                <a:gd name="connsiteY477" fmla="*/ 9266 h 10000"/>
                <a:gd name="connsiteX478" fmla="*/ 8586 w 10000"/>
                <a:gd name="connsiteY478" fmla="*/ 9237 h 10000"/>
                <a:gd name="connsiteX479" fmla="*/ 8565 w 10000"/>
                <a:gd name="connsiteY479" fmla="*/ 9209 h 10000"/>
                <a:gd name="connsiteX480" fmla="*/ 8483 w 10000"/>
                <a:gd name="connsiteY480" fmla="*/ 9237 h 10000"/>
                <a:gd name="connsiteX481" fmla="*/ 8483 w 10000"/>
                <a:gd name="connsiteY481" fmla="*/ 9294 h 10000"/>
                <a:gd name="connsiteX482" fmla="*/ 8483 w 10000"/>
                <a:gd name="connsiteY482" fmla="*/ 9209 h 10000"/>
                <a:gd name="connsiteX483" fmla="*/ 8422 w 10000"/>
                <a:gd name="connsiteY483" fmla="*/ 9266 h 10000"/>
                <a:gd name="connsiteX484" fmla="*/ 8442 w 10000"/>
                <a:gd name="connsiteY484" fmla="*/ 9322 h 10000"/>
                <a:gd name="connsiteX485" fmla="*/ 8422 w 10000"/>
                <a:gd name="connsiteY485" fmla="*/ 9322 h 10000"/>
                <a:gd name="connsiteX486" fmla="*/ 8299 w 10000"/>
                <a:gd name="connsiteY486" fmla="*/ 9322 h 10000"/>
                <a:gd name="connsiteX487" fmla="*/ 8237 w 10000"/>
                <a:gd name="connsiteY487" fmla="*/ 9152 h 10000"/>
                <a:gd name="connsiteX488" fmla="*/ 8216 w 10000"/>
                <a:gd name="connsiteY488" fmla="*/ 9152 h 10000"/>
                <a:gd name="connsiteX489" fmla="*/ 8279 w 10000"/>
                <a:gd name="connsiteY489" fmla="*/ 9124 h 10000"/>
                <a:gd name="connsiteX490" fmla="*/ 8196 w 10000"/>
                <a:gd name="connsiteY490" fmla="*/ 9124 h 10000"/>
                <a:gd name="connsiteX491" fmla="*/ 8176 w 10000"/>
                <a:gd name="connsiteY491" fmla="*/ 9180 h 10000"/>
                <a:gd name="connsiteX492" fmla="*/ 8216 w 10000"/>
                <a:gd name="connsiteY492" fmla="*/ 9237 h 10000"/>
                <a:gd name="connsiteX493" fmla="*/ 8196 w 10000"/>
                <a:gd name="connsiteY493" fmla="*/ 9237 h 10000"/>
                <a:gd name="connsiteX494" fmla="*/ 8258 w 10000"/>
                <a:gd name="connsiteY494" fmla="*/ 9406 h 10000"/>
                <a:gd name="connsiteX495" fmla="*/ 8176 w 10000"/>
                <a:gd name="connsiteY495" fmla="*/ 9294 h 10000"/>
                <a:gd name="connsiteX496" fmla="*/ 8216 w 10000"/>
                <a:gd name="connsiteY496" fmla="*/ 9406 h 10000"/>
                <a:gd name="connsiteX497" fmla="*/ 8196 w 10000"/>
                <a:gd name="connsiteY497" fmla="*/ 9435 h 10000"/>
                <a:gd name="connsiteX498" fmla="*/ 8176 w 10000"/>
                <a:gd name="connsiteY498" fmla="*/ 9406 h 10000"/>
                <a:gd name="connsiteX499" fmla="*/ 8155 w 10000"/>
                <a:gd name="connsiteY499" fmla="*/ 9491 h 10000"/>
                <a:gd name="connsiteX500" fmla="*/ 8094 w 10000"/>
                <a:gd name="connsiteY500" fmla="*/ 9520 h 10000"/>
                <a:gd name="connsiteX501" fmla="*/ 8073 w 10000"/>
                <a:gd name="connsiteY501" fmla="*/ 9463 h 10000"/>
                <a:gd name="connsiteX502" fmla="*/ 8032 w 10000"/>
                <a:gd name="connsiteY502" fmla="*/ 9435 h 10000"/>
                <a:gd name="connsiteX503" fmla="*/ 8053 w 10000"/>
                <a:gd name="connsiteY503" fmla="*/ 9548 h 10000"/>
                <a:gd name="connsiteX504" fmla="*/ 7951 w 10000"/>
                <a:gd name="connsiteY504" fmla="*/ 9491 h 10000"/>
                <a:gd name="connsiteX505" fmla="*/ 7930 w 10000"/>
                <a:gd name="connsiteY505" fmla="*/ 9520 h 10000"/>
                <a:gd name="connsiteX506" fmla="*/ 7869 w 10000"/>
                <a:gd name="connsiteY506" fmla="*/ 9576 h 10000"/>
                <a:gd name="connsiteX507" fmla="*/ 7848 w 10000"/>
                <a:gd name="connsiteY507" fmla="*/ 9633 h 10000"/>
                <a:gd name="connsiteX508" fmla="*/ 7807 w 10000"/>
                <a:gd name="connsiteY508" fmla="*/ 9633 h 10000"/>
                <a:gd name="connsiteX509" fmla="*/ 7745 w 10000"/>
                <a:gd name="connsiteY509" fmla="*/ 9661 h 10000"/>
                <a:gd name="connsiteX510" fmla="*/ 7745 w 10000"/>
                <a:gd name="connsiteY510" fmla="*/ 9633 h 10000"/>
                <a:gd name="connsiteX511" fmla="*/ 7745 w 10000"/>
                <a:gd name="connsiteY511" fmla="*/ 9689 h 10000"/>
                <a:gd name="connsiteX512" fmla="*/ 7684 w 10000"/>
                <a:gd name="connsiteY512" fmla="*/ 9661 h 10000"/>
                <a:gd name="connsiteX513" fmla="*/ 7684 w 10000"/>
                <a:gd name="connsiteY513" fmla="*/ 9717 h 10000"/>
                <a:gd name="connsiteX514" fmla="*/ 7663 w 10000"/>
                <a:gd name="connsiteY514" fmla="*/ 9802 h 10000"/>
                <a:gd name="connsiteX515" fmla="*/ 7704 w 10000"/>
                <a:gd name="connsiteY515" fmla="*/ 9830 h 10000"/>
                <a:gd name="connsiteX516" fmla="*/ 7704 w 10000"/>
                <a:gd name="connsiteY516" fmla="*/ 9830 h 10000"/>
                <a:gd name="connsiteX517" fmla="*/ 7745 w 10000"/>
                <a:gd name="connsiteY517" fmla="*/ 9944 h 10000"/>
                <a:gd name="connsiteX518" fmla="*/ 7643 w 10000"/>
                <a:gd name="connsiteY518" fmla="*/ 10000 h 10000"/>
                <a:gd name="connsiteX519" fmla="*/ 7643 w 10000"/>
                <a:gd name="connsiteY519" fmla="*/ 9944 h 10000"/>
                <a:gd name="connsiteX520" fmla="*/ 7602 w 10000"/>
                <a:gd name="connsiteY520" fmla="*/ 9859 h 10000"/>
                <a:gd name="connsiteX521" fmla="*/ 7581 w 10000"/>
                <a:gd name="connsiteY521" fmla="*/ 9802 h 10000"/>
                <a:gd name="connsiteX522" fmla="*/ 7561 w 10000"/>
                <a:gd name="connsiteY522" fmla="*/ 9717 h 10000"/>
                <a:gd name="connsiteX523" fmla="*/ 7581 w 10000"/>
                <a:gd name="connsiteY523" fmla="*/ 9661 h 10000"/>
                <a:gd name="connsiteX524" fmla="*/ 7561 w 10000"/>
                <a:gd name="connsiteY524" fmla="*/ 9576 h 10000"/>
                <a:gd name="connsiteX525" fmla="*/ 7561 w 10000"/>
                <a:gd name="connsiteY525" fmla="*/ 9605 h 10000"/>
                <a:gd name="connsiteX526" fmla="*/ 7520 w 10000"/>
                <a:gd name="connsiteY526" fmla="*/ 9548 h 10000"/>
                <a:gd name="connsiteX527" fmla="*/ 7520 w 10000"/>
                <a:gd name="connsiteY527" fmla="*/ 9605 h 10000"/>
                <a:gd name="connsiteX528" fmla="*/ 7459 w 10000"/>
                <a:gd name="connsiteY528" fmla="*/ 9605 h 10000"/>
                <a:gd name="connsiteX529" fmla="*/ 7418 w 10000"/>
                <a:gd name="connsiteY529" fmla="*/ 9576 h 10000"/>
                <a:gd name="connsiteX530" fmla="*/ 7397 w 10000"/>
                <a:gd name="connsiteY530" fmla="*/ 9520 h 10000"/>
                <a:gd name="connsiteX531" fmla="*/ 7377 w 10000"/>
                <a:gd name="connsiteY531" fmla="*/ 9520 h 10000"/>
                <a:gd name="connsiteX532" fmla="*/ 7377 w 10000"/>
                <a:gd name="connsiteY532" fmla="*/ 9576 h 10000"/>
                <a:gd name="connsiteX533" fmla="*/ 7336 w 10000"/>
                <a:gd name="connsiteY533" fmla="*/ 9520 h 10000"/>
                <a:gd name="connsiteX534" fmla="*/ 7316 w 10000"/>
                <a:gd name="connsiteY534" fmla="*/ 9463 h 10000"/>
                <a:gd name="connsiteX535" fmla="*/ 7295 w 10000"/>
                <a:gd name="connsiteY535" fmla="*/ 9491 h 10000"/>
                <a:gd name="connsiteX536" fmla="*/ 7316 w 10000"/>
                <a:gd name="connsiteY536" fmla="*/ 9576 h 10000"/>
                <a:gd name="connsiteX537" fmla="*/ 7275 w 10000"/>
                <a:gd name="connsiteY537" fmla="*/ 9548 h 10000"/>
                <a:gd name="connsiteX538" fmla="*/ 7275 w 10000"/>
                <a:gd name="connsiteY538" fmla="*/ 9605 h 10000"/>
                <a:gd name="connsiteX539" fmla="*/ 7192 w 10000"/>
                <a:gd name="connsiteY539" fmla="*/ 9576 h 10000"/>
                <a:gd name="connsiteX540" fmla="*/ 7131 w 10000"/>
                <a:gd name="connsiteY540" fmla="*/ 9576 h 10000"/>
                <a:gd name="connsiteX541" fmla="*/ 7110 w 10000"/>
                <a:gd name="connsiteY541" fmla="*/ 9576 h 10000"/>
                <a:gd name="connsiteX542" fmla="*/ 7049 w 10000"/>
                <a:gd name="connsiteY542" fmla="*/ 9520 h 10000"/>
                <a:gd name="connsiteX543" fmla="*/ 7028 w 10000"/>
                <a:gd name="connsiteY543" fmla="*/ 9491 h 10000"/>
                <a:gd name="connsiteX544" fmla="*/ 6967 w 10000"/>
                <a:gd name="connsiteY544" fmla="*/ 9463 h 10000"/>
                <a:gd name="connsiteX545" fmla="*/ 6926 w 10000"/>
                <a:gd name="connsiteY545" fmla="*/ 9294 h 10000"/>
                <a:gd name="connsiteX546" fmla="*/ 6885 w 10000"/>
                <a:gd name="connsiteY546" fmla="*/ 9180 h 10000"/>
                <a:gd name="connsiteX547" fmla="*/ 6824 w 10000"/>
                <a:gd name="connsiteY547" fmla="*/ 9180 h 10000"/>
                <a:gd name="connsiteX548" fmla="*/ 6762 w 10000"/>
                <a:gd name="connsiteY548" fmla="*/ 9180 h 10000"/>
                <a:gd name="connsiteX549" fmla="*/ 6659 w 10000"/>
                <a:gd name="connsiteY549" fmla="*/ 9039 h 10000"/>
                <a:gd name="connsiteX550" fmla="*/ 6577 w 10000"/>
                <a:gd name="connsiteY550" fmla="*/ 9124 h 10000"/>
                <a:gd name="connsiteX551" fmla="*/ 6577 w 10000"/>
                <a:gd name="connsiteY551" fmla="*/ 9180 h 10000"/>
                <a:gd name="connsiteX552" fmla="*/ 6475 w 10000"/>
                <a:gd name="connsiteY552" fmla="*/ 9209 h 10000"/>
                <a:gd name="connsiteX553" fmla="*/ 6414 w 10000"/>
                <a:gd name="connsiteY553" fmla="*/ 9294 h 10000"/>
                <a:gd name="connsiteX554" fmla="*/ 6373 w 10000"/>
                <a:gd name="connsiteY554" fmla="*/ 9237 h 10000"/>
                <a:gd name="connsiteX555" fmla="*/ 6332 w 10000"/>
                <a:gd name="connsiteY555" fmla="*/ 9294 h 10000"/>
                <a:gd name="connsiteX556" fmla="*/ 6271 w 10000"/>
                <a:gd name="connsiteY556" fmla="*/ 9294 h 10000"/>
                <a:gd name="connsiteX557" fmla="*/ 6188 w 10000"/>
                <a:gd name="connsiteY557" fmla="*/ 9266 h 10000"/>
                <a:gd name="connsiteX558" fmla="*/ 6106 w 10000"/>
                <a:gd name="connsiteY558" fmla="*/ 9322 h 10000"/>
                <a:gd name="connsiteX559" fmla="*/ 6065 w 10000"/>
                <a:gd name="connsiteY559" fmla="*/ 9322 h 10000"/>
                <a:gd name="connsiteX560" fmla="*/ 6024 w 10000"/>
                <a:gd name="connsiteY560" fmla="*/ 9322 h 10000"/>
                <a:gd name="connsiteX561" fmla="*/ 6004 w 10000"/>
                <a:gd name="connsiteY561" fmla="*/ 9322 h 10000"/>
                <a:gd name="connsiteX562" fmla="*/ 6004 w 10000"/>
                <a:gd name="connsiteY562" fmla="*/ 9463 h 10000"/>
                <a:gd name="connsiteX563" fmla="*/ 6045 w 10000"/>
                <a:gd name="connsiteY563" fmla="*/ 9548 h 10000"/>
                <a:gd name="connsiteX564" fmla="*/ 6045 w 10000"/>
                <a:gd name="connsiteY564" fmla="*/ 9576 h 10000"/>
                <a:gd name="connsiteX565" fmla="*/ 6045 w 10000"/>
                <a:gd name="connsiteY565" fmla="*/ 9633 h 10000"/>
                <a:gd name="connsiteX566" fmla="*/ 6065 w 10000"/>
                <a:gd name="connsiteY566" fmla="*/ 9717 h 10000"/>
                <a:gd name="connsiteX567" fmla="*/ 6004 w 10000"/>
                <a:gd name="connsiteY567" fmla="*/ 9689 h 10000"/>
                <a:gd name="connsiteX568" fmla="*/ 5942 w 10000"/>
                <a:gd name="connsiteY568" fmla="*/ 9661 h 10000"/>
                <a:gd name="connsiteX569" fmla="*/ 5902 w 10000"/>
                <a:gd name="connsiteY569" fmla="*/ 9520 h 10000"/>
                <a:gd name="connsiteX570" fmla="*/ 5779 w 10000"/>
                <a:gd name="connsiteY570" fmla="*/ 9605 h 10000"/>
                <a:gd name="connsiteX571" fmla="*/ 5737 w 10000"/>
                <a:gd name="connsiteY571" fmla="*/ 9633 h 10000"/>
                <a:gd name="connsiteX572" fmla="*/ 5737 w 10000"/>
                <a:gd name="connsiteY572" fmla="*/ 9548 h 10000"/>
                <a:gd name="connsiteX573" fmla="*/ 5676 w 10000"/>
                <a:gd name="connsiteY573" fmla="*/ 9435 h 10000"/>
                <a:gd name="connsiteX574" fmla="*/ 5553 w 10000"/>
                <a:gd name="connsiteY574" fmla="*/ 9435 h 10000"/>
                <a:gd name="connsiteX575" fmla="*/ 5553 w 10000"/>
                <a:gd name="connsiteY575" fmla="*/ 9322 h 10000"/>
                <a:gd name="connsiteX576" fmla="*/ 5573 w 10000"/>
                <a:gd name="connsiteY576" fmla="*/ 9180 h 10000"/>
                <a:gd name="connsiteX577" fmla="*/ 5492 w 10000"/>
                <a:gd name="connsiteY577" fmla="*/ 9124 h 10000"/>
                <a:gd name="connsiteX578" fmla="*/ 5430 w 10000"/>
                <a:gd name="connsiteY578" fmla="*/ 9039 h 10000"/>
                <a:gd name="connsiteX579" fmla="*/ 5410 w 10000"/>
                <a:gd name="connsiteY579" fmla="*/ 8983 h 10000"/>
                <a:gd name="connsiteX580" fmla="*/ 5389 w 10000"/>
                <a:gd name="connsiteY580" fmla="*/ 8898 h 10000"/>
                <a:gd name="connsiteX581" fmla="*/ 5410 w 10000"/>
                <a:gd name="connsiteY581" fmla="*/ 8813 h 10000"/>
                <a:gd name="connsiteX582" fmla="*/ 5267 w 10000"/>
                <a:gd name="connsiteY582" fmla="*/ 8841 h 10000"/>
                <a:gd name="connsiteX583" fmla="*/ 5184 w 10000"/>
                <a:gd name="connsiteY583" fmla="*/ 8898 h 10000"/>
                <a:gd name="connsiteX584" fmla="*/ 5184 w 10000"/>
                <a:gd name="connsiteY584" fmla="*/ 8813 h 10000"/>
                <a:gd name="connsiteX585" fmla="*/ 5163 w 10000"/>
                <a:gd name="connsiteY585" fmla="*/ 8728 h 10000"/>
                <a:gd name="connsiteX586" fmla="*/ 5143 w 10000"/>
                <a:gd name="connsiteY586" fmla="*/ 8672 h 10000"/>
                <a:gd name="connsiteX587" fmla="*/ 8467 w 10000"/>
                <a:gd name="connsiteY587" fmla="*/ 8839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708 w 10000"/>
                <a:gd name="connsiteY474" fmla="*/ 9180 h 10000"/>
                <a:gd name="connsiteX475" fmla="*/ 8647 w 10000"/>
                <a:gd name="connsiteY475" fmla="*/ 9180 h 10000"/>
                <a:gd name="connsiteX476" fmla="*/ 8586 w 10000"/>
                <a:gd name="connsiteY476" fmla="*/ 9180 h 10000"/>
                <a:gd name="connsiteX477" fmla="*/ 8626 w 10000"/>
                <a:gd name="connsiteY477" fmla="*/ 9266 h 10000"/>
                <a:gd name="connsiteX478" fmla="*/ 8586 w 10000"/>
                <a:gd name="connsiteY478" fmla="*/ 9237 h 10000"/>
                <a:gd name="connsiteX479" fmla="*/ 8565 w 10000"/>
                <a:gd name="connsiteY479" fmla="*/ 9209 h 10000"/>
                <a:gd name="connsiteX480" fmla="*/ 8483 w 10000"/>
                <a:gd name="connsiteY480" fmla="*/ 9237 h 10000"/>
                <a:gd name="connsiteX481" fmla="*/ 8483 w 10000"/>
                <a:gd name="connsiteY481" fmla="*/ 9294 h 10000"/>
                <a:gd name="connsiteX482" fmla="*/ 8483 w 10000"/>
                <a:gd name="connsiteY482" fmla="*/ 9209 h 10000"/>
                <a:gd name="connsiteX483" fmla="*/ 8422 w 10000"/>
                <a:gd name="connsiteY483" fmla="*/ 9266 h 10000"/>
                <a:gd name="connsiteX484" fmla="*/ 8442 w 10000"/>
                <a:gd name="connsiteY484" fmla="*/ 9322 h 10000"/>
                <a:gd name="connsiteX485" fmla="*/ 8422 w 10000"/>
                <a:gd name="connsiteY485" fmla="*/ 9322 h 10000"/>
                <a:gd name="connsiteX486" fmla="*/ 8299 w 10000"/>
                <a:gd name="connsiteY486" fmla="*/ 9322 h 10000"/>
                <a:gd name="connsiteX487" fmla="*/ 8237 w 10000"/>
                <a:gd name="connsiteY487" fmla="*/ 9152 h 10000"/>
                <a:gd name="connsiteX488" fmla="*/ 8216 w 10000"/>
                <a:gd name="connsiteY488" fmla="*/ 9152 h 10000"/>
                <a:gd name="connsiteX489" fmla="*/ 8279 w 10000"/>
                <a:gd name="connsiteY489" fmla="*/ 9124 h 10000"/>
                <a:gd name="connsiteX490" fmla="*/ 8196 w 10000"/>
                <a:gd name="connsiteY490" fmla="*/ 9124 h 10000"/>
                <a:gd name="connsiteX491" fmla="*/ 8176 w 10000"/>
                <a:gd name="connsiteY491" fmla="*/ 9180 h 10000"/>
                <a:gd name="connsiteX492" fmla="*/ 8216 w 10000"/>
                <a:gd name="connsiteY492" fmla="*/ 9237 h 10000"/>
                <a:gd name="connsiteX493" fmla="*/ 8196 w 10000"/>
                <a:gd name="connsiteY493" fmla="*/ 9237 h 10000"/>
                <a:gd name="connsiteX494" fmla="*/ 8258 w 10000"/>
                <a:gd name="connsiteY494" fmla="*/ 9406 h 10000"/>
                <a:gd name="connsiteX495" fmla="*/ 8176 w 10000"/>
                <a:gd name="connsiteY495" fmla="*/ 9294 h 10000"/>
                <a:gd name="connsiteX496" fmla="*/ 8216 w 10000"/>
                <a:gd name="connsiteY496" fmla="*/ 9406 h 10000"/>
                <a:gd name="connsiteX497" fmla="*/ 8196 w 10000"/>
                <a:gd name="connsiteY497" fmla="*/ 9435 h 10000"/>
                <a:gd name="connsiteX498" fmla="*/ 8176 w 10000"/>
                <a:gd name="connsiteY498" fmla="*/ 9406 h 10000"/>
                <a:gd name="connsiteX499" fmla="*/ 8155 w 10000"/>
                <a:gd name="connsiteY499" fmla="*/ 9491 h 10000"/>
                <a:gd name="connsiteX500" fmla="*/ 8094 w 10000"/>
                <a:gd name="connsiteY500" fmla="*/ 9520 h 10000"/>
                <a:gd name="connsiteX501" fmla="*/ 8073 w 10000"/>
                <a:gd name="connsiteY501" fmla="*/ 9463 h 10000"/>
                <a:gd name="connsiteX502" fmla="*/ 8032 w 10000"/>
                <a:gd name="connsiteY502" fmla="*/ 9435 h 10000"/>
                <a:gd name="connsiteX503" fmla="*/ 8053 w 10000"/>
                <a:gd name="connsiteY503" fmla="*/ 9548 h 10000"/>
                <a:gd name="connsiteX504" fmla="*/ 7951 w 10000"/>
                <a:gd name="connsiteY504" fmla="*/ 9491 h 10000"/>
                <a:gd name="connsiteX505" fmla="*/ 7930 w 10000"/>
                <a:gd name="connsiteY505" fmla="*/ 9520 h 10000"/>
                <a:gd name="connsiteX506" fmla="*/ 7869 w 10000"/>
                <a:gd name="connsiteY506" fmla="*/ 9576 h 10000"/>
                <a:gd name="connsiteX507" fmla="*/ 7848 w 10000"/>
                <a:gd name="connsiteY507" fmla="*/ 9633 h 10000"/>
                <a:gd name="connsiteX508" fmla="*/ 7807 w 10000"/>
                <a:gd name="connsiteY508" fmla="*/ 9633 h 10000"/>
                <a:gd name="connsiteX509" fmla="*/ 7745 w 10000"/>
                <a:gd name="connsiteY509" fmla="*/ 9661 h 10000"/>
                <a:gd name="connsiteX510" fmla="*/ 7745 w 10000"/>
                <a:gd name="connsiteY510" fmla="*/ 9633 h 10000"/>
                <a:gd name="connsiteX511" fmla="*/ 7745 w 10000"/>
                <a:gd name="connsiteY511" fmla="*/ 9689 h 10000"/>
                <a:gd name="connsiteX512" fmla="*/ 7684 w 10000"/>
                <a:gd name="connsiteY512" fmla="*/ 9661 h 10000"/>
                <a:gd name="connsiteX513" fmla="*/ 7684 w 10000"/>
                <a:gd name="connsiteY513" fmla="*/ 9717 h 10000"/>
                <a:gd name="connsiteX514" fmla="*/ 7663 w 10000"/>
                <a:gd name="connsiteY514" fmla="*/ 9802 h 10000"/>
                <a:gd name="connsiteX515" fmla="*/ 7704 w 10000"/>
                <a:gd name="connsiteY515" fmla="*/ 9830 h 10000"/>
                <a:gd name="connsiteX516" fmla="*/ 7704 w 10000"/>
                <a:gd name="connsiteY516" fmla="*/ 9830 h 10000"/>
                <a:gd name="connsiteX517" fmla="*/ 7745 w 10000"/>
                <a:gd name="connsiteY517" fmla="*/ 9944 h 10000"/>
                <a:gd name="connsiteX518" fmla="*/ 7643 w 10000"/>
                <a:gd name="connsiteY518" fmla="*/ 10000 h 10000"/>
                <a:gd name="connsiteX519" fmla="*/ 7643 w 10000"/>
                <a:gd name="connsiteY519" fmla="*/ 9944 h 10000"/>
                <a:gd name="connsiteX520" fmla="*/ 7602 w 10000"/>
                <a:gd name="connsiteY520" fmla="*/ 9859 h 10000"/>
                <a:gd name="connsiteX521" fmla="*/ 7581 w 10000"/>
                <a:gd name="connsiteY521" fmla="*/ 9802 h 10000"/>
                <a:gd name="connsiteX522" fmla="*/ 7561 w 10000"/>
                <a:gd name="connsiteY522" fmla="*/ 9717 h 10000"/>
                <a:gd name="connsiteX523" fmla="*/ 7581 w 10000"/>
                <a:gd name="connsiteY523" fmla="*/ 9661 h 10000"/>
                <a:gd name="connsiteX524" fmla="*/ 7561 w 10000"/>
                <a:gd name="connsiteY524" fmla="*/ 9576 h 10000"/>
                <a:gd name="connsiteX525" fmla="*/ 7561 w 10000"/>
                <a:gd name="connsiteY525" fmla="*/ 9605 h 10000"/>
                <a:gd name="connsiteX526" fmla="*/ 7520 w 10000"/>
                <a:gd name="connsiteY526" fmla="*/ 9548 h 10000"/>
                <a:gd name="connsiteX527" fmla="*/ 7520 w 10000"/>
                <a:gd name="connsiteY527" fmla="*/ 9605 h 10000"/>
                <a:gd name="connsiteX528" fmla="*/ 7459 w 10000"/>
                <a:gd name="connsiteY528" fmla="*/ 9605 h 10000"/>
                <a:gd name="connsiteX529" fmla="*/ 7418 w 10000"/>
                <a:gd name="connsiteY529" fmla="*/ 9576 h 10000"/>
                <a:gd name="connsiteX530" fmla="*/ 7397 w 10000"/>
                <a:gd name="connsiteY530" fmla="*/ 9520 h 10000"/>
                <a:gd name="connsiteX531" fmla="*/ 7377 w 10000"/>
                <a:gd name="connsiteY531" fmla="*/ 9520 h 10000"/>
                <a:gd name="connsiteX532" fmla="*/ 7377 w 10000"/>
                <a:gd name="connsiteY532" fmla="*/ 9576 h 10000"/>
                <a:gd name="connsiteX533" fmla="*/ 7336 w 10000"/>
                <a:gd name="connsiteY533" fmla="*/ 9520 h 10000"/>
                <a:gd name="connsiteX534" fmla="*/ 7316 w 10000"/>
                <a:gd name="connsiteY534" fmla="*/ 9463 h 10000"/>
                <a:gd name="connsiteX535" fmla="*/ 7295 w 10000"/>
                <a:gd name="connsiteY535" fmla="*/ 9491 h 10000"/>
                <a:gd name="connsiteX536" fmla="*/ 7316 w 10000"/>
                <a:gd name="connsiteY536" fmla="*/ 9576 h 10000"/>
                <a:gd name="connsiteX537" fmla="*/ 7275 w 10000"/>
                <a:gd name="connsiteY537" fmla="*/ 9548 h 10000"/>
                <a:gd name="connsiteX538" fmla="*/ 7275 w 10000"/>
                <a:gd name="connsiteY538" fmla="*/ 9605 h 10000"/>
                <a:gd name="connsiteX539" fmla="*/ 7192 w 10000"/>
                <a:gd name="connsiteY539" fmla="*/ 9576 h 10000"/>
                <a:gd name="connsiteX540" fmla="*/ 7131 w 10000"/>
                <a:gd name="connsiteY540" fmla="*/ 9576 h 10000"/>
                <a:gd name="connsiteX541" fmla="*/ 7110 w 10000"/>
                <a:gd name="connsiteY541" fmla="*/ 9576 h 10000"/>
                <a:gd name="connsiteX542" fmla="*/ 7049 w 10000"/>
                <a:gd name="connsiteY542" fmla="*/ 9520 h 10000"/>
                <a:gd name="connsiteX543" fmla="*/ 7028 w 10000"/>
                <a:gd name="connsiteY543" fmla="*/ 9491 h 10000"/>
                <a:gd name="connsiteX544" fmla="*/ 6967 w 10000"/>
                <a:gd name="connsiteY544" fmla="*/ 9463 h 10000"/>
                <a:gd name="connsiteX545" fmla="*/ 6926 w 10000"/>
                <a:gd name="connsiteY545" fmla="*/ 9294 h 10000"/>
                <a:gd name="connsiteX546" fmla="*/ 6885 w 10000"/>
                <a:gd name="connsiteY546" fmla="*/ 9180 h 10000"/>
                <a:gd name="connsiteX547" fmla="*/ 6824 w 10000"/>
                <a:gd name="connsiteY547" fmla="*/ 9180 h 10000"/>
                <a:gd name="connsiteX548" fmla="*/ 6762 w 10000"/>
                <a:gd name="connsiteY548" fmla="*/ 9180 h 10000"/>
                <a:gd name="connsiteX549" fmla="*/ 6659 w 10000"/>
                <a:gd name="connsiteY549" fmla="*/ 9039 h 10000"/>
                <a:gd name="connsiteX550" fmla="*/ 6577 w 10000"/>
                <a:gd name="connsiteY550" fmla="*/ 9124 h 10000"/>
                <a:gd name="connsiteX551" fmla="*/ 6577 w 10000"/>
                <a:gd name="connsiteY551" fmla="*/ 9180 h 10000"/>
                <a:gd name="connsiteX552" fmla="*/ 6475 w 10000"/>
                <a:gd name="connsiteY552" fmla="*/ 9209 h 10000"/>
                <a:gd name="connsiteX553" fmla="*/ 6414 w 10000"/>
                <a:gd name="connsiteY553" fmla="*/ 9294 h 10000"/>
                <a:gd name="connsiteX554" fmla="*/ 6373 w 10000"/>
                <a:gd name="connsiteY554" fmla="*/ 9237 h 10000"/>
                <a:gd name="connsiteX555" fmla="*/ 6332 w 10000"/>
                <a:gd name="connsiteY555" fmla="*/ 9294 h 10000"/>
                <a:gd name="connsiteX556" fmla="*/ 6271 w 10000"/>
                <a:gd name="connsiteY556" fmla="*/ 9294 h 10000"/>
                <a:gd name="connsiteX557" fmla="*/ 6188 w 10000"/>
                <a:gd name="connsiteY557" fmla="*/ 9266 h 10000"/>
                <a:gd name="connsiteX558" fmla="*/ 6106 w 10000"/>
                <a:gd name="connsiteY558" fmla="*/ 9322 h 10000"/>
                <a:gd name="connsiteX559" fmla="*/ 6065 w 10000"/>
                <a:gd name="connsiteY559" fmla="*/ 9322 h 10000"/>
                <a:gd name="connsiteX560" fmla="*/ 6024 w 10000"/>
                <a:gd name="connsiteY560" fmla="*/ 9322 h 10000"/>
                <a:gd name="connsiteX561" fmla="*/ 6004 w 10000"/>
                <a:gd name="connsiteY561" fmla="*/ 9322 h 10000"/>
                <a:gd name="connsiteX562" fmla="*/ 6004 w 10000"/>
                <a:gd name="connsiteY562" fmla="*/ 9463 h 10000"/>
                <a:gd name="connsiteX563" fmla="*/ 6045 w 10000"/>
                <a:gd name="connsiteY563" fmla="*/ 9548 h 10000"/>
                <a:gd name="connsiteX564" fmla="*/ 6045 w 10000"/>
                <a:gd name="connsiteY564" fmla="*/ 9576 h 10000"/>
                <a:gd name="connsiteX565" fmla="*/ 6045 w 10000"/>
                <a:gd name="connsiteY565" fmla="*/ 9633 h 10000"/>
                <a:gd name="connsiteX566" fmla="*/ 6065 w 10000"/>
                <a:gd name="connsiteY566" fmla="*/ 9717 h 10000"/>
                <a:gd name="connsiteX567" fmla="*/ 6004 w 10000"/>
                <a:gd name="connsiteY567" fmla="*/ 9689 h 10000"/>
                <a:gd name="connsiteX568" fmla="*/ 5942 w 10000"/>
                <a:gd name="connsiteY568" fmla="*/ 9661 h 10000"/>
                <a:gd name="connsiteX569" fmla="*/ 5902 w 10000"/>
                <a:gd name="connsiteY569" fmla="*/ 9520 h 10000"/>
                <a:gd name="connsiteX570" fmla="*/ 5779 w 10000"/>
                <a:gd name="connsiteY570" fmla="*/ 9605 h 10000"/>
                <a:gd name="connsiteX571" fmla="*/ 5737 w 10000"/>
                <a:gd name="connsiteY571" fmla="*/ 9633 h 10000"/>
                <a:gd name="connsiteX572" fmla="*/ 5737 w 10000"/>
                <a:gd name="connsiteY572" fmla="*/ 9548 h 10000"/>
                <a:gd name="connsiteX573" fmla="*/ 5676 w 10000"/>
                <a:gd name="connsiteY573" fmla="*/ 9435 h 10000"/>
                <a:gd name="connsiteX574" fmla="*/ 5553 w 10000"/>
                <a:gd name="connsiteY574" fmla="*/ 9435 h 10000"/>
                <a:gd name="connsiteX575" fmla="*/ 5553 w 10000"/>
                <a:gd name="connsiteY575" fmla="*/ 9322 h 10000"/>
                <a:gd name="connsiteX576" fmla="*/ 5573 w 10000"/>
                <a:gd name="connsiteY576" fmla="*/ 9180 h 10000"/>
                <a:gd name="connsiteX577" fmla="*/ 5492 w 10000"/>
                <a:gd name="connsiteY577" fmla="*/ 9124 h 10000"/>
                <a:gd name="connsiteX578" fmla="*/ 5430 w 10000"/>
                <a:gd name="connsiteY578" fmla="*/ 9039 h 10000"/>
                <a:gd name="connsiteX579" fmla="*/ 5410 w 10000"/>
                <a:gd name="connsiteY579" fmla="*/ 8983 h 10000"/>
                <a:gd name="connsiteX580" fmla="*/ 5389 w 10000"/>
                <a:gd name="connsiteY580" fmla="*/ 8898 h 10000"/>
                <a:gd name="connsiteX581" fmla="*/ 5410 w 10000"/>
                <a:gd name="connsiteY581" fmla="*/ 8813 h 10000"/>
                <a:gd name="connsiteX582" fmla="*/ 5267 w 10000"/>
                <a:gd name="connsiteY582" fmla="*/ 8841 h 10000"/>
                <a:gd name="connsiteX583" fmla="*/ 5184 w 10000"/>
                <a:gd name="connsiteY583" fmla="*/ 8898 h 10000"/>
                <a:gd name="connsiteX584" fmla="*/ 5184 w 10000"/>
                <a:gd name="connsiteY584" fmla="*/ 8813 h 10000"/>
                <a:gd name="connsiteX585" fmla="*/ 5163 w 10000"/>
                <a:gd name="connsiteY585" fmla="*/ 8728 h 10000"/>
                <a:gd name="connsiteX586" fmla="*/ 5143 w 10000"/>
                <a:gd name="connsiteY586" fmla="*/ 8672 h 10000"/>
                <a:gd name="connsiteX587" fmla="*/ 8467 w 10000"/>
                <a:gd name="connsiteY587" fmla="*/ 8839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708 w 10000"/>
                <a:gd name="connsiteY474" fmla="*/ 9180 h 10000"/>
                <a:gd name="connsiteX475" fmla="*/ 8647 w 10000"/>
                <a:gd name="connsiteY475" fmla="*/ 9180 h 10000"/>
                <a:gd name="connsiteX476" fmla="*/ 8586 w 10000"/>
                <a:gd name="connsiteY476" fmla="*/ 9180 h 10000"/>
                <a:gd name="connsiteX477" fmla="*/ 8626 w 10000"/>
                <a:gd name="connsiteY477" fmla="*/ 9266 h 10000"/>
                <a:gd name="connsiteX478" fmla="*/ 8586 w 10000"/>
                <a:gd name="connsiteY478" fmla="*/ 9237 h 10000"/>
                <a:gd name="connsiteX479" fmla="*/ 8565 w 10000"/>
                <a:gd name="connsiteY479" fmla="*/ 9209 h 10000"/>
                <a:gd name="connsiteX480" fmla="*/ 8483 w 10000"/>
                <a:gd name="connsiteY480" fmla="*/ 9237 h 10000"/>
                <a:gd name="connsiteX481" fmla="*/ 8483 w 10000"/>
                <a:gd name="connsiteY481" fmla="*/ 9294 h 10000"/>
                <a:gd name="connsiteX482" fmla="*/ 8483 w 10000"/>
                <a:gd name="connsiteY482" fmla="*/ 9209 h 10000"/>
                <a:gd name="connsiteX483" fmla="*/ 8422 w 10000"/>
                <a:gd name="connsiteY483" fmla="*/ 9266 h 10000"/>
                <a:gd name="connsiteX484" fmla="*/ 8442 w 10000"/>
                <a:gd name="connsiteY484" fmla="*/ 9322 h 10000"/>
                <a:gd name="connsiteX485" fmla="*/ 8422 w 10000"/>
                <a:gd name="connsiteY485" fmla="*/ 9322 h 10000"/>
                <a:gd name="connsiteX486" fmla="*/ 8299 w 10000"/>
                <a:gd name="connsiteY486" fmla="*/ 9322 h 10000"/>
                <a:gd name="connsiteX487" fmla="*/ 8237 w 10000"/>
                <a:gd name="connsiteY487" fmla="*/ 9152 h 10000"/>
                <a:gd name="connsiteX488" fmla="*/ 8216 w 10000"/>
                <a:gd name="connsiteY488" fmla="*/ 9152 h 10000"/>
                <a:gd name="connsiteX489" fmla="*/ 8279 w 10000"/>
                <a:gd name="connsiteY489" fmla="*/ 9124 h 10000"/>
                <a:gd name="connsiteX490" fmla="*/ 8196 w 10000"/>
                <a:gd name="connsiteY490" fmla="*/ 9124 h 10000"/>
                <a:gd name="connsiteX491" fmla="*/ 8176 w 10000"/>
                <a:gd name="connsiteY491" fmla="*/ 9180 h 10000"/>
                <a:gd name="connsiteX492" fmla="*/ 8216 w 10000"/>
                <a:gd name="connsiteY492" fmla="*/ 9237 h 10000"/>
                <a:gd name="connsiteX493" fmla="*/ 8196 w 10000"/>
                <a:gd name="connsiteY493" fmla="*/ 9237 h 10000"/>
                <a:gd name="connsiteX494" fmla="*/ 8258 w 10000"/>
                <a:gd name="connsiteY494" fmla="*/ 9406 h 10000"/>
                <a:gd name="connsiteX495" fmla="*/ 8176 w 10000"/>
                <a:gd name="connsiteY495" fmla="*/ 9294 h 10000"/>
                <a:gd name="connsiteX496" fmla="*/ 8216 w 10000"/>
                <a:gd name="connsiteY496" fmla="*/ 9406 h 10000"/>
                <a:gd name="connsiteX497" fmla="*/ 8196 w 10000"/>
                <a:gd name="connsiteY497" fmla="*/ 9435 h 10000"/>
                <a:gd name="connsiteX498" fmla="*/ 8176 w 10000"/>
                <a:gd name="connsiteY498" fmla="*/ 9406 h 10000"/>
                <a:gd name="connsiteX499" fmla="*/ 8155 w 10000"/>
                <a:gd name="connsiteY499" fmla="*/ 9491 h 10000"/>
                <a:gd name="connsiteX500" fmla="*/ 8094 w 10000"/>
                <a:gd name="connsiteY500" fmla="*/ 9520 h 10000"/>
                <a:gd name="connsiteX501" fmla="*/ 8073 w 10000"/>
                <a:gd name="connsiteY501" fmla="*/ 9463 h 10000"/>
                <a:gd name="connsiteX502" fmla="*/ 8032 w 10000"/>
                <a:gd name="connsiteY502" fmla="*/ 9435 h 10000"/>
                <a:gd name="connsiteX503" fmla="*/ 8053 w 10000"/>
                <a:gd name="connsiteY503" fmla="*/ 9548 h 10000"/>
                <a:gd name="connsiteX504" fmla="*/ 7951 w 10000"/>
                <a:gd name="connsiteY504" fmla="*/ 9491 h 10000"/>
                <a:gd name="connsiteX505" fmla="*/ 7930 w 10000"/>
                <a:gd name="connsiteY505" fmla="*/ 9520 h 10000"/>
                <a:gd name="connsiteX506" fmla="*/ 7869 w 10000"/>
                <a:gd name="connsiteY506" fmla="*/ 9576 h 10000"/>
                <a:gd name="connsiteX507" fmla="*/ 7848 w 10000"/>
                <a:gd name="connsiteY507" fmla="*/ 9633 h 10000"/>
                <a:gd name="connsiteX508" fmla="*/ 7807 w 10000"/>
                <a:gd name="connsiteY508" fmla="*/ 9633 h 10000"/>
                <a:gd name="connsiteX509" fmla="*/ 7745 w 10000"/>
                <a:gd name="connsiteY509" fmla="*/ 9661 h 10000"/>
                <a:gd name="connsiteX510" fmla="*/ 7745 w 10000"/>
                <a:gd name="connsiteY510" fmla="*/ 9633 h 10000"/>
                <a:gd name="connsiteX511" fmla="*/ 7745 w 10000"/>
                <a:gd name="connsiteY511" fmla="*/ 9689 h 10000"/>
                <a:gd name="connsiteX512" fmla="*/ 7684 w 10000"/>
                <a:gd name="connsiteY512" fmla="*/ 9661 h 10000"/>
                <a:gd name="connsiteX513" fmla="*/ 7684 w 10000"/>
                <a:gd name="connsiteY513" fmla="*/ 9717 h 10000"/>
                <a:gd name="connsiteX514" fmla="*/ 7663 w 10000"/>
                <a:gd name="connsiteY514" fmla="*/ 9802 h 10000"/>
                <a:gd name="connsiteX515" fmla="*/ 7704 w 10000"/>
                <a:gd name="connsiteY515" fmla="*/ 9830 h 10000"/>
                <a:gd name="connsiteX516" fmla="*/ 7704 w 10000"/>
                <a:gd name="connsiteY516" fmla="*/ 9830 h 10000"/>
                <a:gd name="connsiteX517" fmla="*/ 7745 w 10000"/>
                <a:gd name="connsiteY517" fmla="*/ 9944 h 10000"/>
                <a:gd name="connsiteX518" fmla="*/ 7643 w 10000"/>
                <a:gd name="connsiteY518" fmla="*/ 10000 h 10000"/>
                <a:gd name="connsiteX519" fmla="*/ 7643 w 10000"/>
                <a:gd name="connsiteY519" fmla="*/ 9944 h 10000"/>
                <a:gd name="connsiteX520" fmla="*/ 7602 w 10000"/>
                <a:gd name="connsiteY520" fmla="*/ 9859 h 10000"/>
                <a:gd name="connsiteX521" fmla="*/ 7581 w 10000"/>
                <a:gd name="connsiteY521" fmla="*/ 9802 h 10000"/>
                <a:gd name="connsiteX522" fmla="*/ 7561 w 10000"/>
                <a:gd name="connsiteY522" fmla="*/ 9717 h 10000"/>
                <a:gd name="connsiteX523" fmla="*/ 7581 w 10000"/>
                <a:gd name="connsiteY523" fmla="*/ 9661 h 10000"/>
                <a:gd name="connsiteX524" fmla="*/ 7561 w 10000"/>
                <a:gd name="connsiteY524" fmla="*/ 9576 h 10000"/>
                <a:gd name="connsiteX525" fmla="*/ 7561 w 10000"/>
                <a:gd name="connsiteY525" fmla="*/ 9605 h 10000"/>
                <a:gd name="connsiteX526" fmla="*/ 7520 w 10000"/>
                <a:gd name="connsiteY526" fmla="*/ 9548 h 10000"/>
                <a:gd name="connsiteX527" fmla="*/ 7520 w 10000"/>
                <a:gd name="connsiteY527" fmla="*/ 9605 h 10000"/>
                <a:gd name="connsiteX528" fmla="*/ 7459 w 10000"/>
                <a:gd name="connsiteY528" fmla="*/ 9605 h 10000"/>
                <a:gd name="connsiteX529" fmla="*/ 7418 w 10000"/>
                <a:gd name="connsiteY529" fmla="*/ 9576 h 10000"/>
                <a:gd name="connsiteX530" fmla="*/ 7397 w 10000"/>
                <a:gd name="connsiteY530" fmla="*/ 9520 h 10000"/>
                <a:gd name="connsiteX531" fmla="*/ 7377 w 10000"/>
                <a:gd name="connsiteY531" fmla="*/ 9520 h 10000"/>
                <a:gd name="connsiteX532" fmla="*/ 7377 w 10000"/>
                <a:gd name="connsiteY532" fmla="*/ 9576 h 10000"/>
                <a:gd name="connsiteX533" fmla="*/ 7336 w 10000"/>
                <a:gd name="connsiteY533" fmla="*/ 9520 h 10000"/>
                <a:gd name="connsiteX534" fmla="*/ 7316 w 10000"/>
                <a:gd name="connsiteY534" fmla="*/ 9463 h 10000"/>
                <a:gd name="connsiteX535" fmla="*/ 7295 w 10000"/>
                <a:gd name="connsiteY535" fmla="*/ 9491 h 10000"/>
                <a:gd name="connsiteX536" fmla="*/ 7316 w 10000"/>
                <a:gd name="connsiteY536" fmla="*/ 9576 h 10000"/>
                <a:gd name="connsiteX537" fmla="*/ 7275 w 10000"/>
                <a:gd name="connsiteY537" fmla="*/ 9548 h 10000"/>
                <a:gd name="connsiteX538" fmla="*/ 7275 w 10000"/>
                <a:gd name="connsiteY538" fmla="*/ 9605 h 10000"/>
                <a:gd name="connsiteX539" fmla="*/ 7192 w 10000"/>
                <a:gd name="connsiteY539" fmla="*/ 9576 h 10000"/>
                <a:gd name="connsiteX540" fmla="*/ 7131 w 10000"/>
                <a:gd name="connsiteY540" fmla="*/ 9576 h 10000"/>
                <a:gd name="connsiteX541" fmla="*/ 7110 w 10000"/>
                <a:gd name="connsiteY541" fmla="*/ 9576 h 10000"/>
                <a:gd name="connsiteX542" fmla="*/ 7049 w 10000"/>
                <a:gd name="connsiteY542" fmla="*/ 9520 h 10000"/>
                <a:gd name="connsiteX543" fmla="*/ 7028 w 10000"/>
                <a:gd name="connsiteY543" fmla="*/ 9491 h 10000"/>
                <a:gd name="connsiteX544" fmla="*/ 6967 w 10000"/>
                <a:gd name="connsiteY544" fmla="*/ 9463 h 10000"/>
                <a:gd name="connsiteX545" fmla="*/ 6926 w 10000"/>
                <a:gd name="connsiteY545" fmla="*/ 9294 h 10000"/>
                <a:gd name="connsiteX546" fmla="*/ 6885 w 10000"/>
                <a:gd name="connsiteY546" fmla="*/ 9180 h 10000"/>
                <a:gd name="connsiteX547" fmla="*/ 6824 w 10000"/>
                <a:gd name="connsiteY547" fmla="*/ 9180 h 10000"/>
                <a:gd name="connsiteX548" fmla="*/ 6762 w 10000"/>
                <a:gd name="connsiteY548" fmla="*/ 9180 h 10000"/>
                <a:gd name="connsiteX549" fmla="*/ 6659 w 10000"/>
                <a:gd name="connsiteY549" fmla="*/ 9039 h 10000"/>
                <a:gd name="connsiteX550" fmla="*/ 6577 w 10000"/>
                <a:gd name="connsiteY550" fmla="*/ 9124 h 10000"/>
                <a:gd name="connsiteX551" fmla="*/ 6577 w 10000"/>
                <a:gd name="connsiteY551" fmla="*/ 9180 h 10000"/>
                <a:gd name="connsiteX552" fmla="*/ 6475 w 10000"/>
                <a:gd name="connsiteY552" fmla="*/ 9209 h 10000"/>
                <a:gd name="connsiteX553" fmla="*/ 6414 w 10000"/>
                <a:gd name="connsiteY553" fmla="*/ 9294 h 10000"/>
                <a:gd name="connsiteX554" fmla="*/ 6373 w 10000"/>
                <a:gd name="connsiteY554" fmla="*/ 9237 h 10000"/>
                <a:gd name="connsiteX555" fmla="*/ 6332 w 10000"/>
                <a:gd name="connsiteY555" fmla="*/ 9294 h 10000"/>
                <a:gd name="connsiteX556" fmla="*/ 6271 w 10000"/>
                <a:gd name="connsiteY556" fmla="*/ 9294 h 10000"/>
                <a:gd name="connsiteX557" fmla="*/ 6188 w 10000"/>
                <a:gd name="connsiteY557" fmla="*/ 9266 h 10000"/>
                <a:gd name="connsiteX558" fmla="*/ 6106 w 10000"/>
                <a:gd name="connsiteY558" fmla="*/ 9322 h 10000"/>
                <a:gd name="connsiteX559" fmla="*/ 6065 w 10000"/>
                <a:gd name="connsiteY559" fmla="*/ 9322 h 10000"/>
                <a:gd name="connsiteX560" fmla="*/ 6024 w 10000"/>
                <a:gd name="connsiteY560" fmla="*/ 9322 h 10000"/>
                <a:gd name="connsiteX561" fmla="*/ 6004 w 10000"/>
                <a:gd name="connsiteY561" fmla="*/ 9322 h 10000"/>
                <a:gd name="connsiteX562" fmla="*/ 6004 w 10000"/>
                <a:gd name="connsiteY562" fmla="*/ 9463 h 10000"/>
                <a:gd name="connsiteX563" fmla="*/ 6045 w 10000"/>
                <a:gd name="connsiteY563" fmla="*/ 9548 h 10000"/>
                <a:gd name="connsiteX564" fmla="*/ 6045 w 10000"/>
                <a:gd name="connsiteY564" fmla="*/ 9576 h 10000"/>
                <a:gd name="connsiteX565" fmla="*/ 6045 w 10000"/>
                <a:gd name="connsiteY565" fmla="*/ 9633 h 10000"/>
                <a:gd name="connsiteX566" fmla="*/ 6065 w 10000"/>
                <a:gd name="connsiteY566" fmla="*/ 9717 h 10000"/>
                <a:gd name="connsiteX567" fmla="*/ 6004 w 10000"/>
                <a:gd name="connsiteY567" fmla="*/ 9689 h 10000"/>
                <a:gd name="connsiteX568" fmla="*/ 5942 w 10000"/>
                <a:gd name="connsiteY568" fmla="*/ 9661 h 10000"/>
                <a:gd name="connsiteX569" fmla="*/ 5902 w 10000"/>
                <a:gd name="connsiteY569" fmla="*/ 9520 h 10000"/>
                <a:gd name="connsiteX570" fmla="*/ 5779 w 10000"/>
                <a:gd name="connsiteY570" fmla="*/ 9605 h 10000"/>
                <a:gd name="connsiteX571" fmla="*/ 5737 w 10000"/>
                <a:gd name="connsiteY571" fmla="*/ 9633 h 10000"/>
                <a:gd name="connsiteX572" fmla="*/ 5737 w 10000"/>
                <a:gd name="connsiteY572" fmla="*/ 9548 h 10000"/>
                <a:gd name="connsiteX573" fmla="*/ 5676 w 10000"/>
                <a:gd name="connsiteY573" fmla="*/ 9435 h 10000"/>
                <a:gd name="connsiteX574" fmla="*/ 5553 w 10000"/>
                <a:gd name="connsiteY574" fmla="*/ 9435 h 10000"/>
                <a:gd name="connsiteX575" fmla="*/ 5553 w 10000"/>
                <a:gd name="connsiteY575" fmla="*/ 9322 h 10000"/>
                <a:gd name="connsiteX576" fmla="*/ 5573 w 10000"/>
                <a:gd name="connsiteY576" fmla="*/ 9180 h 10000"/>
                <a:gd name="connsiteX577" fmla="*/ 5492 w 10000"/>
                <a:gd name="connsiteY577" fmla="*/ 9124 h 10000"/>
                <a:gd name="connsiteX578" fmla="*/ 5430 w 10000"/>
                <a:gd name="connsiteY578" fmla="*/ 9039 h 10000"/>
                <a:gd name="connsiteX579" fmla="*/ 5410 w 10000"/>
                <a:gd name="connsiteY579" fmla="*/ 8983 h 10000"/>
                <a:gd name="connsiteX580" fmla="*/ 5389 w 10000"/>
                <a:gd name="connsiteY580" fmla="*/ 8898 h 10000"/>
                <a:gd name="connsiteX581" fmla="*/ 5410 w 10000"/>
                <a:gd name="connsiteY581" fmla="*/ 8813 h 10000"/>
                <a:gd name="connsiteX582" fmla="*/ 5267 w 10000"/>
                <a:gd name="connsiteY582" fmla="*/ 8841 h 10000"/>
                <a:gd name="connsiteX583" fmla="*/ 5184 w 10000"/>
                <a:gd name="connsiteY583" fmla="*/ 8898 h 10000"/>
                <a:gd name="connsiteX584" fmla="*/ 5184 w 10000"/>
                <a:gd name="connsiteY584" fmla="*/ 8813 h 10000"/>
                <a:gd name="connsiteX585" fmla="*/ 5163 w 10000"/>
                <a:gd name="connsiteY585" fmla="*/ 8728 h 10000"/>
                <a:gd name="connsiteX586" fmla="*/ 5143 w 10000"/>
                <a:gd name="connsiteY586" fmla="*/ 8672 h 10000"/>
                <a:gd name="connsiteX587" fmla="*/ 8369 w 10000"/>
                <a:gd name="connsiteY587" fmla="*/ 8665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708 w 10000"/>
                <a:gd name="connsiteY474" fmla="*/ 9180 h 10000"/>
                <a:gd name="connsiteX475" fmla="*/ 8647 w 10000"/>
                <a:gd name="connsiteY475" fmla="*/ 9180 h 10000"/>
                <a:gd name="connsiteX476" fmla="*/ 8586 w 10000"/>
                <a:gd name="connsiteY476" fmla="*/ 9180 h 10000"/>
                <a:gd name="connsiteX477" fmla="*/ 8626 w 10000"/>
                <a:gd name="connsiteY477" fmla="*/ 9266 h 10000"/>
                <a:gd name="connsiteX478" fmla="*/ 8586 w 10000"/>
                <a:gd name="connsiteY478" fmla="*/ 9237 h 10000"/>
                <a:gd name="connsiteX479" fmla="*/ 8565 w 10000"/>
                <a:gd name="connsiteY479" fmla="*/ 9209 h 10000"/>
                <a:gd name="connsiteX480" fmla="*/ 8483 w 10000"/>
                <a:gd name="connsiteY480" fmla="*/ 9237 h 10000"/>
                <a:gd name="connsiteX481" fmla="*/ 8483 w 10000"/>
                <a:gd name="connsiteY481" fmla="*/ 9294 h 10000"/>
                <a:gd name="connsiteX482" fmla="*/ 8483 w 10000"/>
                <a:gd name="connsiteY482" fmla="*/ 9209 h 10000"/>
                <a:gd name="connsiteX483" fmla="*/ 8422 w 10000"/>
                <a:gd name="connsiteY483" fmla="*/ 9266 h 10000"/>
                <a:gd name="connsiteX484" fmla="*/ 8442 w 10000"/>
                <a:gd name="connsiteY484" fmla="*/ 9322 h 10000"/>
                <a:gd name="connsiteX485" fmla="*/ 8422 w 10000"/>
                <a:gd name="connsiteY485" fmla="*/ 9322 h 10000"/>
                <a:gd name="connsiteX486" fmla="*/ 8299 w 10000"/>
                <a:gd name="connsiteY486" fmla="*/ 9322 h 10000"/>
                <a:gd name="connsiteX487" fmla="*/ 8237 w 10000"/>
                <a:gd name="connsiteY487" fmla="*/ 9152 h 10000"/>
                <a:gd name="connsiteX488" fmla="*/ 8216 w 10000"/>
                <a:gd name="connsiteY488" fmla="*/ 9152 h 10000"/>
                <a:gd name="connsiteX489" fmla="*/ 8279 w 10000"/>
                <a:gd name="connsiteY489" fmla="*/ 9124 h 10000"/>
                <a:gd name="connsiteX490" fmla="*/ 8196 w 10000"/>
                <a:gd name="connsiteY490" fmla="*/ 9124 h 10000"/>
                <a:gd name="connsiteX491" fmla="*/ 8176 w 10000"/>
                <a:gd name="connsiteY491" fmla="*/ 9180 h 10000"/>
                <a:gd name="connsiteX492" fmla="*/ 8216 w 10000"/>
                <a:gd name="connsiteY492" fmla="*/ 9237 h 10000"/>
                <a:gd name="connsiteX493" fmla="*/ 8196 w 10000"/>
                <a:gd name="connsiteY493" fmla="*/ 9237 h 10000"/>
                <a:gd name="connsiteX494" fmla="*/ 8258 w 10000"/>
                <a:gd name="connsiteY494" fmla="*/ 9406 h 10000"/>
                <a:gd name="connsiteX495" fmla="*/ 8176 w 10000"/>
                <a:gd name="connsiteY495" fmla="*/ 9294 h 10000"/>
                <a:gd name="connsiteX496" fmla="*/ 8216 w 10000"/>
                <a:gd name="connsiteY496" fmla="*/ 9406 h 10000"/>
                <a:gd name="connsiteX497" fmla="*/ 8196 w 10000"/>
                <a:gd name="connsiteY497" fmla="*/ 9435 h 10000"/>
                <a:gd name="connsiteX498" fmla="*/ 8176 w 10000"/>
                <a:gd name="connsiteY498" fmla="*/ 9406 h 10000"/>
                <a:gd name="connsiteX499" fmla="*/ 8155 w 10000"/>
                <a:gd name="connsiteY499" fmla="*/ 9491 h 10000"/>
                <a:gd name="connsiteX500" fmla="*/ 8094 w 10000"/>
                <a:gd name="connsiteY500" fmla="*/ 9520 h 10000"/>
                <a:gd name="connsiteX501" fmla="*/ 8073 w 10000"/>
                <a:gd name="connsiteY501" fmla="*/ 9463 h 10000"/>
                <a:gd name="connsiteX502" fmla="*/ 8032 w 10000"/>
                <a:gd name="connsiteY502" fmla="*/ 9435 h 10000"/>
                <a:gd name="connsiteX503" fmla="*/ 8053 w 10000"/>
                <a:gd name="connsiteY503" fmla="*/ 9548 h 10000"/>
                <a:gd name="connsiteX504" fmla="*/ 7951 w 10000"/>
                <a:gd name="connsiteY504" fmla="*/ 9491 h 10000"/>
                <a:gd name="connsiteX505" fmla="*/ 7930 w 10000"/>
                <a:gd name="connsiteY505" fmla="*/ 9520 h 10000"/>
                <a:gd name="connsiteX506" fmla="*/ 7869 w 10000"/>
                <a:gd name="connsiteY506" fmla="*/ 9576 h 10000"/>
                <a:gd name="connsiteX507" fmla="*/ 7848 w 10000"/>
                <a:gd name="connsiteY507" fmla="*/ 9633 h 10000"/>
                <a:gd name="connsiteX508" fmla="*/ 7807 w 10000"/>
                <a:gd name="connsiteY508" fmla="*/ 9633 h 10000"/>
                <a:gd name="connsiteX509" fmla="*/ 7745 w 10000"/>
                <a:gd name="connsiteY509" fmla="*/ 9661 h 10000"/>
                <a:gd name="connsiteX510" fmla="*/ 7745 w 10000"/>
                <a:gd name="connsiteY510" fmla="*/ 9633 h 10000"/>
                <a:gd name="connsiteX511" fmla="*/ 7745 w 10000"/>
                <a:gd name="connsiteY511" fmla="*/ 9689 h 10000"/>
                <a:gd name="connsiteX512" fmla="*/ 7684 w 10000"/>
                <a:gd name="connsiteY512" fmla="*/ 9661 h 10000"/>
                <a:gd name="connsiteX513" fmla="*/ 7684 w 10000"/>
                <a:gd name="connsiteY513" fmla="*/ 9717 h 10000"/>
                <a:gd name="connsiteX514" fmla="*/ 7663 w 10000"/>
                <a:gd name="connsiteY514" fmla="*/ 9802 h 10000"/>
                <a:gd name="connsiteX515" fmla="*/ 7704 w 10000"/>
                <a:gd name="connsiteY515" fmla="*/ 9830 h 10000"/>
                <a:gd name="connsiteX516" fmla="*/ 7704 w 10000"/>
                <a:gd name="connsiteY516" fmla="*/ 9830 h 10000"/>
                <a:gd name="connsiteX517" fmla="*/ 7745 w 10000"/>
                <a:gd name="connsiteY517" fmla="*/ 9944 h 10000"/>
                <a:gd name="connsiteX518" fmla="*/ 7643 w 10000"/>
                <a:gd name="connsiteY518" fmla="*/ 10000 h 10000"/>
                <a:gd name="connsiteX519" fmla="*/ 7643 w 10000"/>
                <a:gd name="connsiteY519" fmla="*/ 9944 h 10000"/>
                <a:gd name="connsiteX520" fmla="*/ 7602 w 10000"/>
                <a:gd name="connsiteY520" fmla="*/ 9859 h 10000"/>
                <a:gd name="connsiteX521" fmla="*/ 7581 w 10000"/>
                <a:gd name="connsiteY521" fmla="*/ 9802 h 10000"/>
                <a:gd name="connsiteX522" fmla="*/ 7561 w 10000"/>
                <a:gd name="connsiteY522" fmla="*/ 9717 h 10000"/>
                <a:gd name="connsiteX523" fmla="*/ 7581 w 10000"/>
                <a:gd name="connsiteY523" fmla="*/ 9661 h 10000"/>
                <a:gd name="connsiteX524" fmla="*/ 7561 w 10000"/>
                <a:gd name="connsiteY524" fmla="*/ 9576 h 10000"/>
                <a:gd name="connsiteX525" fmla="*/ 7561 w 10000"/>
                <a:gd name="connsiteY525" fmla="*/ 9605 h 10000"/>
                <a:gd name="connsiteX526" fmla="*/ 7520 w 10000"/>
                <a:gd name="connsiteY526" fmla="*/ 9548 h 10000"/>
                <a:gd name="connsiteX527" fmla="*/ 7520 w 10000"/>
                <a:gd name="connsiteY527" fmla="*/ 9605 h 10000"/>
                <a:gd name="connsiteX528" fmla="*/ 7459 w 10000"/>
                <a:gd name="connsiteY528" fmla="*/ 9605 h 10000"/>
                <a:gd name="connsiteX529" fmla="*/ 7418 w 10000"/>
                <a:gd name="connsiteY529" fmla="*/ 9576 h 10000"/>
                <a:gd name="connsiteX530" fmla="*/ 7397 w 10000"/>
                <a:gd name="connsiteY530" fmla="*/ 9520 h 10000"/>
                <a:gd name="connsiteX531" fmla="*/ 7377 w 10000"/>
                <a:gd name="connsiteY531" fmla="*/ 9520 h 10000"/>
                <a:gd name="connsiteX532" fmla="*/ 7377 w 10000"/>
                <a:gd name="connsiteY532" fmla="*/ 9576 h 10000"/>
                <a:gd name="connsiteX533" fmla="*/ 7336 w 10000"/>
                <a:gd name="connsiteY533" fmla="*/ 9520 h 10000"/>
                <a:gd name="connsiteX534" fmla="*/ 7316 w 10000"/>
                <a:gd name="connsiteY534" fmla="*/ 9463 h 10000"/>
                <a:gd name="connsiteX535" fmla="*/ 7295 w 10000"/>
                <a:gd name="connsiteY535" fmla="*/ 9491 h 10000"/>
                <a:gd name="connsiteX536" fmla="*/ 7316 w 10000"/>
                <a:gd name="connsiteY536" fmla="*/ 9576 h 10000"/>
                <a:gd name="connsiteX537" fmla="*/ 7275 w 10000"/>
                <a:gd name="connsiteY537" fmla="*/ 9548 h 10000"/>
                <a:gd name="connsiteX538" fmla="*/ 7275 w 10000"/>
                <a:gd name="connsiteY538" fmla="*/ 9605 h 10000"/>
                <a:gd name="connsiteX539" fmla="*/ 7192 w 10000"/>
                <a:gd name="connsiteY539" fmla="*/ 9576 h 10000"/>
                <a:gd name="connsiteX540" fmla="*/ 7131 w 10000"/>
                <a:gd name="connsiteY540" fmla="*/ 9576 h 10000"/>
                <a:gd name="connsiteX541" fmla="*/ 7110 w 10000"/>
                <a:gd name="connsiteY541" fmla="*/ 9576 h 10000"/>
                <a:gd name="connsiteX542" fmla="*/ 7049 w 10000"/>
                <a:gd name="connsiteY542" fmla="*/ 9520 h 10000"/>
                <a:gd name="connsiteX543" fmla="*/ 7028 w 10000"/>
                <a:gd name="connsiteY543" fmla="*/ 9491 h 10000"/>
                <a:gd name="connsiteX544" fmla="*/ 6967 w 10000"/>
                <a:gd name="connsiteY544" fmla="*/ 9463 h 10000"/>
                <a:gd name="connsiteX545" fmla="*/ 6926 w 10000"/>
                <a:gd name="connsiteY545" fmla="*/ 9294 h 10000"/>
                <a:gd name="connsiteX546" fmla="*/ 6885 w 10000"/>
                <a:gd name="connsiteY546" fmla="*/ 9180 h 10000"/>
                <a:gd name="connsiteX547" fmla="*/ 6824 w 10000"/>
                <a:gd name="connsiteY547" fmla="*/ 9180 h 10000"/>
                <a:gd name="connsiteX548" fmla="*/ 6762 w 10000"/>
                <a:gd name="connsiteY548" fmla="*/ 9180 h 10000"/>
                <a:gd name="connsiteX549" fmla="*/ 6659 w 10000"/>
                <a:gd name="connsiteY549" fmla="*/ 9039 h 10000"/>
                <a:gd name="connsiteX550" fmla="*/ 6577 w 10000"/>
                <a:gd name="connsiteY550" fmla="*/ 9124 h 10000"/>
                <a:gd name="connsiteX551" fmla="*/ 6577 w 10000"/>
                <a:gd name="connsiteY551" fmla="*/ 9180 h 10000"/>
                <a:gd name="connsiteX552" fmla="*/ 6475 w 10000"/>
                <a:gd name="connsiteY552" fmla="*/ 9209 h 10000"/>
                <a:gd name="connsiteX553" fmla="*/ 6414 w 10000"/>
                <a:gd name="connsiteY553" fmla="*/ 9294 h 10000"/>
                <a:gd name="connsiteX554" fmla="*/ 6373 w 10000"/>
                <a:gd name="connsiteY554" fmla="*/ 9237 h 10000"/>
                <a:gd name="connsiteX555" fmla="*/ 6332 w 10000"/>
                <a:gd name="connsiteY555" fmla="*/ 9294 h 10000"/>
                <a:gd name="connsiteX556" fmla="*/ 6271 w 10000"/>
                <a:gd name="connsiteY556" fmla="*/ 9294 h 10000"/>
                <a:gd name="connsiteX557" fmla="*/ 6188 w 10000"/>
                <a:gd name="connsiteY557" fmla="*/ 9266 h 10000"/>
                <a:gd name="connsiteX558" fmla="*/ 6106 w 10000"/>
                <a:gd name="connsiteY558" fmla="*/ 9322 h 10000"/>
                <a:gd name="connsiteX559" fmla="*/ 6065 w 10000"/>
                <a:gd name="connsiteY559" fmla="*/ 9322 h 10000"/>
                <a:gd name="connsiteX560" fmla="*/ 6024 w 10000"/>
                <a:gd name="connsiteY560" fmla="*/ 9322 h 10000"/>
                <a:gd name="connsiteX561" fmla="*/ 6004 w 10000"/>
                <a:gd name="connsiteY561" fmla="*/ 9322 h 10000"/>
                <a:gd name="connsiteX562" fmla="*/ 6004 w 10000"/>
                <a:gd name="connsiteY562" fmla="*/ 9463 h 10000"/>
                <a:gd name="connsiteX563" fmla="*/ 6045 w 10000"/>
                <a:gd name="connsiteY563" fmla="*/ 9548 h 10000"/>
                <a:gd name="connsiteX564" fmla="*/ 6045 w 10000"/>
                <a:gd name="connsiteY564" fmla="*/ 9576 h 10000"/>
                <a:gd name="connsiteX565" fmla="*/ 6045 w 10000"/>
                <a:gd name="connsiteY565" fmla="*/ 9633 h 10000"/>
                <a:gd name="connsiteX566" fmla="*/ 6065 w 10000"/>
                <a:gd name="connsiteY566" fmla="*/ 9717 h 10000"/>
                <a:gd name="connsiteX567" fmla="*/ 6004 w 10000"/>
                <a:gd name="connsiteY567" fmla="*/ 9689 h 10000"/>
                <a:gd name="connsiteX568" fmla="*/ 5942 w 10000"/>
                <a:gd name="connsiteY568" fmla="*/ 9661 h 10000"/>
                <a:gd name="connsiteX569" fmla="*/ 5902 w 10000"/>
                <a:gd name="connsiteY569" fmla="*/ 9520 h 10000"/>
                <a:gd name="connsiteX570" fmla="*/ 5779 w 10000"/>
                <a:gd name="connsiteY570" fmla="*/ 9605 h 10000"/>
                <a:gd name="connsiteX571" fmla="*/ 5737 w 10000"/>
                <a:gd name="connsiteY571" fmla="*/ 9633 h 10000"/>
                <a:gd name="connsiteX572" fmla="*/ 5737 w 10000"/>
                <a:gd name="connsiteY572" fmla="*/ 9548 h 10000"/>
                <a:gd name="connsiteX573" fmla="*/ 5676 w 10000"/>
                <a:gd name="connsiteY573" fmla="*/ 9435 h 10000"/>
                <a:gd name="connsiteX574" fmla="*/ 5553 w 10000"/>
                <a:gd name="connsiteY574" fmla="*/ 9435 h 10000"/>
                <a:gd name="connsiteX575" fmla="*/ 5553 w 10000"/>
                <a:gd name="connsiteY575" fmla="*/ 9322 h 10000"/>
                <a:gd name="connsiteX576" fmla="*/ 5573 w 10000"/>
                <a:gd name="connsiteY576" fmla="*/ 9180 h 10000"/>
                <a:gd name="connsiteX577" fmla="*/ 5492 w 10000"/>
                <a:gd name="connsiteY577" fmla="*/ 9124 h 10000"/>
                <a:gd name="connsiteX578" fmla="*/ 5430 w 10000"/>
                <a:gd name="connsiteY578" fmla="*/ 9039 h 10000"/>
                <a:gd name="connsiteX579" fmla="*/ 5410 w 10000"/>
                <a:gd name="connsiteY579" fmla="*/ 8983 h 10000"/>
                <a:gd name="connsiteX580" fmla="*/ 5389 w 10000"/>
                <a:gd name="connsiteY580" fmla="*/ 8898 h 10000"/>
                <a:gd name="connsiteX581" fmla="*/ 5410 w 10000"/>
                <a:gd name="connsiteY581" fmla="*/ 8813 h 10000"/>
                <a:gd name="connsiteX582" fmla="*/ 5267 w 10000"/>
                <a:gd name="connsiteY582" fmla="*/ 8841 h 10000"/>
                <a:gd name="connsiteX583" fmla="*/ 5184 w 10000"/>
                <a:gd name="connsiteY583" fmla="*/ 8898 h 10000"/>
                <a:gd name="connsiteX584" fmla="*/ 5184 w 10000"/>
                <a:gd name="connsiteY584" fmla="*/ 8813 h 10000"/>
                <a:gd name="connsiteX585" fmla="*/ 5163 w 10000"/>
                <a:gd name="connsiteY585" fmla="*/ 8728 h 10000"/>
                <a:gd name="connsiteX586" fmla="*/ 5143 w 10000"/>
                <a:gd name="connsiteY586" fmla="*/ 8672 h 10000"/>
                <a:gd name="connsiteX587" fmla="*/ 8369 w 10000"/>
                <a:gd name="connsiteY587" fmla="*/ 8665 h 10000"/>
                <a:gd name="connsiteX588" fmla="*/ 8431 w 10000"/>
                <a:gd name="connsiteY588"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708 w 10000"/>
                <a:gd name="connsiteY474" fmla="*/ 9180 h 10000"/>
                <a:gd name="connsiteX475" fmla="*/ 8647 w 10000"/>
                <a:gd name="connsiteY475" fmla="*/ 9180 h 10000"/>
                <a:gd name="connsiteX476" fmla="*/ 8586 w 10000"/>
                <a:gd name="connsiteY476" fmla="*/ 9180 h 10000"/>
                <a:gd name="connsiteX477" fmla="*/ 8626 w 10000"/>
                <a:gd name="connsiteY477" fmla="*/ 9266 h 10000"/>
                <a:gd name="connsiteX478" fmla="*/ 8586 w 10000"/>
                <a:gd name="connsiteY478" fmla="*/ 9237 h 10000"/>
                <a:gd name="connsiteX479" fmla="*/ 8565 w 10000"/>
                <a:gd name="connsiteY479" fmla="*/ 9209 h 10000"/>
                <a:gd name="connsiteX480" fmla="*/ 8483 w 10000"/>
                <a:gd name="connsiteY480" fmla="*/ 9237 h 10000"/>
                <a:gd name="connsiteX481" fmla="*/ 8483 w 10000"/>
                <a:gd name="connsiteY481" fmla="*/ 9294 h 10000"/>
                <a:gd name="connsiteX482" fmla="*/ 8483 w 10000"/>
                <a:gd name="connsiteY482" fmla="*/ 9209 h 10000"/>
                <a:gd name="connsiteX483" fmla="*/ 8422 w 10000"/>
                <a:gd name="connsiteY483" fmla="*/ 9266 h 10000"/>
                <a:gd name="connsiteX484" fmla="*/ 8442 w 10000"/>
                <a:gd name="connsiteY484" fmla="*/ 9322 h 10000"/>
                <a:gd name="connsiteX485" fmla="*/ 8422 w 10000"/>
                <a:gd name="connsiteY485" fmla="*/ 9322 h 10000"/>
                <a:gd name="connsiteX486" fmla="*/ 8299 w 10000"/>
                <a:gd name="connsiteY486" fmla="*/ 9322 h 10000"/>
                <a:gd name="connsiteX487" fmla="*/ 8237 w 10000"/>
                <a:gd name="connsiteY487" fmla="*/ 9152 h 10000"/>
                <a:gd name="connsiteX488" fmla="*/ 8216 w 10000"/>
                <a:gd name="connsiteY488" fmla="*/ 9152 h 10000"/>
                <a:gd name="connsiteX489" fmla="*/ 8279 w 10000"/>
                <a:gd name="connsiteY489" fmla="*/ 9124 h 10000"/>
                <a:gd name="connsiteX490" fmla="*/ 8196 w 10000"/>
                <a:gd name="connsiteY490" fmla="*/ 9124 h 10000"/>
                <a:gd name="connsiteX491" fmla="*/ 8176 w 10000"/>
                <a:gd name="connsiteY491" fmla="*/ 9180 h 10000"/>
                <a:gd name="connsiteX492" fmla="*/ 8216 w 10000"/>
                <a:gd name="connsiteY492" fmla="*/ 9237 h 10000"/>
                <a:gd name="connsiteX493" fmla="*/ 8196 w 10000"/>
                <a:gd name="connsiteY493" fmla="*/ 9237 h 10000"/>
                <a:gd name="connsiteX494" fmla="*/ 8258 w 10000"/>
                <a:gd name="connsiteY494" fmla="*/ 9406 h 10000"/>
                <a:gd name="connsiteX495" fmla="*/ 8176 w 10000"/>
                <a:gd name="connsiteY495" fmla="*/ 9294 h 10000"/>
                <a:gd name="connsiteX496" fmla="*/ 8216 w 10000"/>
                <a:gd name="connsiteY496" fmla="*/ 9406 h 10000"/>
                <a:gd name="connsiteX497" fmla="*/ 8196 w 10000"/>
                <a:gd name="connsiteY497" fmla="*/ 9435 h 10000"/>
                <a:gd name="connsiteX498" fmla="*/ 8176 w 10000"/>
                <a:gd name="connsiteY498" fmla="*/ 9406 h 10000"/>
                <a:gd name="connsiteX499" fmla="*/ 8155 w 10000"/>
                <a:gd name="connsiteY499" fmla="*/ 9491 h 10000"/>
                <a:gd name="connsiteX500" fmla="*/ 8094 w 10000"/>
                <a:gd name="connsiteY500" fmla="*/ 9520 h 10000"/>
                <a:gd name="connsiteX501" fmla="*/ 8073 w 10000"/>
                <a:gd name="connsiteY501" fmla="*/ 9463 h 10000"/>
                <a:gd name="connsiteX502" fmla="*/ 8032 w 10000"/>
                <a:gd name="connsiteY502" fmla="*/ 9435 h 10000"/>
                <a:gd name="connsiteX503" fmla="*/ 8053 w 10000"/>
                <a:gd name="connsiteY503" fmla="*/ 9548 h 10000"/>
                <a:gd name="connsiteX504" fmla="*/ 7951 w 10000"/>
                <a:gd name="connsiteY504" fmla="*/ 9491 h 10000"/>
                <a:gd name="connsiteX505" fmla="*/ 7930 w 10000"/>
                <a:gd name="connsiteY505" fmla="*/ 9520 h 10000"/>
                <a:gd name="connsiteX506" fmla="*/ 7869 w 10000"/>
                <a:gd name="connsiteY506" fmla="*/ 9576 h 10000"/>
                <a:gd name="connsiteX507" fmla="*/ 7848 w 10000"/>
                <a:gd name="connsiteY507" fmla="*/ 9633 h 10000"/>
                <a:gd name="connsiteX508" fmla="*/ 7807 w 10000"/>
                <a:gd name="connsiteY508" fmla="*/ 9633 h 10000"/>
                <a:gd name="connsiteX509" fmla="*/ 7745 w 10000"/>
                <a:gd name="connsiteY509" fmla="*/ 9661 h 10000"/>
                <a:gd name="connsiteX510" fmla="*/ 7745 w 10000"/>
                <a:gd name="connsiteY510" fmla="*/ 9633 h 10000"/>
                <a:gd name="connsiteX511" fmla="*/ 7745 w 10000"/>
                <a:gd name="connsiteY511" fmla="*/ 9689 h 10000"/>
                <a:gd name="connsiteX512" fmla="*/ 7684 w 10000"/>
                <a:gd name="connsiteY512" fmla="*/ 9661 h 10000"/>
                <a:gd name="connsiteX513" fmla="*/ 7684 w 10000"/>
                <a:gd name="connsiteY513" fmla="*/ 9717 h 10000"/>
                <a:gd name="connsiteX514" fmla="*/ 7663 w 10000"/>
                <a:gd name="connsiteY514" fmla="*/ 9802 h 10000"/>
                <a:gd name="connsiteX515" fmla="*/ 7704 w 10000"/>
                <a:gd name="connsiteY515" fmla="*/ 9830 h 10000"/>
                <a:gd name="connsiteX516" fmla="*/ 7704 w 10000"/>
                <a:gd name="connsiteY516" fmla="*/ 9830 h 10000"/>
                <a:gd name="connsiteX517" fmla="*/ 7745 w 10000"/>
                <a:gd name="connsiteY517" fmla="*/ 9944 h 10000"/>
                <a:gd name="connsiteX518" fmla="*/ 7643 w 10000"/>
                <a:gd name="connsiteY518" fmla="*/ 10000 h 10000"/>
                <a:gd name="connsiteX519" fmla="*/ 7643 w 10000"/>
                <a:gd name="connsiteY519" fmla="*/ 9944 h 10000"/>
                <a:gd name="connsiteX520" fmla="*/ 7602 w 10000"/>
                <a:gd name="connsiteY520" fmla="*/ 9859 h 10000"/>
                <a:gd name="connsiteX521" fmla="*/ 7581 w 10000"/>
                <a:gd name="connsiteY521" fmla="*/ 9802 h 10000"/>
                <a:gd name="connsiteX522" fmla="*/ 7561 w 10000"/>
                <a:gd name="connsiteY522" fmla="*/ 9717 h 10000"/>
                <a:gd name="connsiteX523" fmla="*/ 7581 w 10000"/>
                <a:gd name="connsiteY523" fmla="*/ 9661 h 10000"/>
                <a:gd name="connsiteX524" fmla="*/ 7561 w 10000"/>
                <a:gd name="connsiteY524" fmla="*/ 9576 h 10000"/>
                <a:gd name="connsiteX525" fmla="*/ 7561 w 10000"/>
                <a:gd name="connsiteY525" fmla="*/ 9605 h 10000"/>
                <a:gd name="connsiteX526" fmla="*/ 7520 w 10000"/>
                <a:gd name="connsiteY526" fmla="*/ 9548 h 10000"/>
                <a:gd name="connsiteX527" fmla="*/ 7520 w 10000"/>
                <a:gd name="connsiteY527" fmla="*/ 9605 h 10000"/>
                <a:gd name="connsiteX528" fmla="*/ 7459 w 10000"/>
                <a:gd name="connsiteY528" fmla="*/ 9605 h 10000"/>
                <a:gd name="connsiteX529" fmla="*/ 7418 w 10000"/>
                <a:gd name="connsiteY529" fmla="*/ 9576 h 10000"/>
                <a:gd name="connsiteX530" fmla="*/ 7397 w 10000"/>
                <a:gd name="connsiteY530" fmla="*/ 9520 h 10000"/>
                <a:gd name="connsiteX531" fmla="*/ 7377 w 10000"/>
                <a:gd name="connsiteY531" fmla="*/ 9520 h 10000"/>
                <a:gd name="connsiteX532" fmla="*/ 7377 w 10000"/>
                <a:gd name="connsiteY532" fmla="*/ 9576 h 10000"/>
                <a:gd name="connsiteX533" fmla="*/ 7336 w 10000"/>
                <a:gd name="connsiteY533" fmla="*/ 9520 h 10000"/>
                <a:gd name="connsiteX534" fmla="*/ 7316 w 10000"/>
                <a:gd name="connsiteY534" fmla="*/ 9463 h 10000"/>
                <a:gd name="connsiteX535" fmla="*/ 7295 w 10000"/>
                <a:gd name="connsiteY535" fmla="*/ 9491 h 10000"/>
                <a:gd name="connsiteX536" fmla="*/ 7316 w 10000"/>
                <a:gd name="connsiteY536" fmla="*/ 9576 h 10000"/>
                <a:gd name="connsiteX537" fmla="*/ 7275 w 10000"/>
                <a:gd name="connsiteY537" fmla="*/ 9548 h 10000"/>
                <a:gd name="connsiteX538" fmla="*/ 7275 w 10000"/>
                <a:gd name="connsiteY538" fmla="*/ 9605 h 10000"/>
                <a:gd name="connsiteX539" fmla="*/ 7192 w 10000"/>
                <a:gd name="connsiteY539" fmla="*/ 9576 h 10000"/>
                <a:gd name="connsiteX540" fmla="*/ 7131 w 10000"/>
                <a:gd name="connsiteY540" fmla="*/ 9576 h 10000"/>
                <a:gd name="connsiteX541" fmla="*/ 7110 w 10000"/>
                <a:gd name="connsiteY541" fmla="*/ 9576 h 10000"/>
                <a:gd name="connsiteX542" fmla="*/ 7049 w 10000"/>
                <a:gd name="connsiteY542" fmla="*/ 9520 h 10000"/>
                <a:gd name="connsiteX543" fmla="*/ 7028 w 10000"/>
                <a:gd name="connsiteY543" fmla="*/ 9491 h 10000"/>
                <a:gd name="connsiteX544" fmla="*/ 6967 w 10000"/>
                <a:gd name="connsiteY544" fmla="*/ 9463 h 10000"/>
                <a:gd name="connsiteX545" fmla="*/ 6926 w 10000"/>
                <a:gd name="connsiteY545" fmla="*/ 9294 h 10000"/>
                <a:gd name="connsiteX546" fmla="*/ 6885 w 10000"/>
                <a:gd name="connsiteY546" fmla="*/ 9180 h 10000"/>
                <a:gd name="connsiteX547" fmla="*/ 6824 w 10000"/>
                <a:gd name="connsiteY547" fmla="*/ 9180 h 10000"/>
                <a:gd name="connsiteX548" fmla="*/ 6762 w 10000"/>
                <a:gd name="connsiteY548" fmla="*/ 9180 h 10000"/>
                <a:gd name="connsiteX549" fmla="*/ 6659 w 10000"/>
                <a:gd name="connsiteY549" fmla="*/ 9039 h 10000"/>
                <a:gd name="connsiteX550" fmla="*/ 6577 w 10000"/>
                <a:gd name="connsiteY550" fmla="*/ 9124 h 10000"/>
                <a:gd name="connsiteX551" fmla="*/ 6577 w 10000"/>
                <a:gd name="connsiteY551" fmla="*/ 9180 h 10000"/>
                <a:gd name="connsiteX552" fmla="*/ 6475 w 10000"/>
                <a:gd name="connsiteY552" fmla="*/ 9209 h 10000"/>
                <a:gd name="connsiteX553" fmla="*/ 6414 w 10000"/>
                <a:gd name="connsiteY553" fmla="*/ 9294 h 10000"/>
                <a:gd name="connsiteX554" fmla="*/ 6373 w 10000"/>
                <a:gd name="connsiteY554" fmla="*/ 9237 h 10000"/>
                <a:gd name="connsiteX555" fmla="*/ 6332 w 10000"/>
                <a:gd name="connsiteY555" fmla="*/ 9294 h 10000"/>
                <a:gd name="connsiteX556" fmla="*/ 6271 w 10000"/>
                <a:gd name="connsiteY556" fmla="*/ 9294 h 10000"/>
                <a:gd name="connsiteX557" fmla="*/ 6188 w 10000"/>
                <a:gd name="connsiteY557" fmla="*/ 9266 h 10000"/>
                <a:gd name="connsiteX558" fmla="*/ 6106 w 10000"/>
                <a:gd name="connsiteY558" fmla="*/ 9322 h 10000"/>
                <a:gd name="connsiteX559" fmla="*/ 6065 w 10000"/>
                <a:gd name="connsiteY559" fmla="*/ 9322 h 10000"/>
                <a:gd name="connsiteX560" fmla="*/ 6024 w 10000"/>
                <a:gd name="connsiteY560" fmla="*/ 9322 h 10000"/>
                <a:gd name="connsiteX561" fmla="*/ 6004 w 10000"/>
                <a:gd name="connsiteY561" fmla="*/ 9322 h 10000"/>
                <a:gd name="connsiteX562" fmla="*/ 6004 w 10000"/>
                <a:gd name="connsiteY562" fmla="*/ 9463 h 10000"/>
                <a:gd name="connsiteX563" fmla="*/ 6045 w 10000"/>
                <a:gd name="connsiteY563" fmla="*/ 9548 h 10000"/>
                <a:gd name="connsiteX564" fmla="*/ 6045 w 10000"/>
                <a:gd name="connsiteY564" fmla="*/ 9576 h 10000"/>
                <a:gd name="connsiteX565" fmla="*/ 6045 w 10000"/>
                <a:gd name="connsiteY565" fmla="*/ 9633 h 10000"/>
                <a:gd name="connsiteX566" fmla="*/ 6065 w 10000"/>
                <a:gd name="connsiteY566" fmla="*/ 9717 h 10000"/>
                <a:gd name="connsiteX567" fmla="*/ 6004 w 10000"/>
                <a:gd name="connsiteY567" fmla="*/ 9689 h 10000"/>
                <a:gd name="connsiteX568" fmla="*/ 5942 w 10000"/>
                <a:gd name="connsiteY568" fmla="*/ 9661 h 10000"/>
                <a:gd name="connsiteX569" fmla="*/ 5902 w 10000"/>
                <a:gd name="connsiteY569" fmla="*/ 9520 h 10000"/>
                <a:gd name="connsiteX570" fmla="*/ 5779 w 10000"/>
                <a:gd name="connsiteY570" fmla="*/ 9605 h 10000"/>
                <a:gd name="connsiteX571" fmla="*/ 5737 w 10000"/>
                <a:gd name="connsiteY571" fmla="*/ 9633 h 10000"/>
                <a:gd name="connsiteX572" fmla="*/ 5737 w 10000"/>
                <a:gd name="connsiteY572" fmla="*/ 9548 h 10000"/>
                <a:gd name="connsiteX573" fmla="*/ 5676 w 10000"/>
                <a:gd name="connsiteY573" fmla="*/ 9435 h 10000"/>
                <a:gd name="connsiteX574" fmla="*/ 5553 w 10000"/>
                <a:gd name="connsiteY574" fmla="*/ 9435 h 10000"/>
                <a:gd name="connsiteX575" fmla="*/ 5553 w 10000"/>
                <a:gd name="connsiteY575" fmla="*/ 9322 h 10000"/>
                <a:gd name="connsiteX576" fmla="*/ 5573 w 10000"/>
                <a:gd name="connsiteY576" fmla="*/ 9180 h 10000"/>
                <a:gd name="connsiteX577" fmla="*/ 5492 w 10000"/>
                <a:gd name="connsiteY577" fmla="*/ 9124 h 10000"/>
                <a:gd name="connsiteX578" fmla="*/ 5430 w 10000"/>
                <a:gd name="connsiteY578" fmla="*/ 9039 h 10000"/>
                <a:gd name="connsiteX579" fmla="*/ 5410 w 10000"/>
                <a:gd name="connsiteY579" fmla="*/ 8983 h 10000"/>
                <a:gd name="connsiteX580" fmla="*/ 5389 w 10000"/>
                <a:gd name="connsiteY580" fmla="*/ 8898 h 10000"/>
                <a:gd name="connsiteX581" fmla="*/ 5410 w 10000"/>
                <a:gd name="connsiteY581" fmla="*/ 8813 h 10000"/>
                <a:gd name="connsiteX582" fmla="*/ 5267 w 10000"/>
                <a:gd name="connsiteY582" fmla="*/ 8841 h 10000"/>
                <a:gd name="connsiteX583" fmla="*/ 5184 w 10000"/>
                <a:gd name="connsiteY583" fmla="*/ 8898 h 10000"/>
                <a:gd name="connsiteX584" fmla="*/ 5184 w 10000"/>
                <a:gd name="connsiteY584" fmla="*/ 8813 h 10000"/>
                <a:gd name="connsiteX585" fmla="*/ 5163 w 10000"/>
                <a:gd name="connsiteY585" fmla="*/ 8728 h 10000"/>
                <a:gd name="connsiteX586" fmla="*/ 5143 w 10000"/>
                <a:gd name="connsiteY586" fmla="*/ 8672 h 10000"/>
                <a:gd name="connsiteX587" fmla="*/ 8369 w 10000"/>
                <a:gd name="connsiteY587" fmla="*/ 8665 h 10000"/>
                <a:gd name="connsiteX588" fmla="*/ 8431 w 10000"/>
                <a:gd name="connsiteY588"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586 w 10000"/>
                <a:gd name="connsiteY475" fmla="*/ 9180 h 10000"/>
                <a:gd name="connsiteX476" fmla="*/ 8626 w 10000"/>
                <a:gd name="connsiteY476" fmla="*/ 9266 h 10000"/>
                <a:gd name="connsiteX477" fmla="*/ 8586 w 10000"/>
                <a:gd name="connsiteY477" fmla="*/ 9237 h 10000"/>
                <a:gd name="connsiteX478" fmla="*/ 8565 w 10000"/>
                <a:gd name="connsiteY478" fmla="*/ 9209 h 10000"/>
                <a:gd name="connsiteX479" fmla="*/ 8483 w 10000"/>
                <a:gd name="connsiteY479" fmla="*/ 9237 h 10000"/>
                <a:gd name="connsiteX480" fmla="*/ 8483 w 10000"/>
                <a:gd name="connsiteY480" fmla="*/ 9294 h 10000"/>
                <a:gd name="connsiteX481" fmla="*/ 8483 w 10000"/>
                <a:gd name="connsiteY481" fmla="*/ 9209 h 10000"/>
                <a:gd name="connsiteX482" fmla="*/ 8422 w 10000"/>
                <a:gd name="connsiteY482" fmla="*/ 9266 h 10000"/>
                <a:gd name="connsiteX483" fmla="*/ 8442 w 10000"/>
                <a:gd name="connsiteY483" fmla="*/ 9322 h 10000"/>
                <a:gd name="connsiteX484" fmla="*/ 8422 w 10000"/>
                <a:gd name="connsiteY484" fmla="*/ 9322 h 10000"/>
                <a:gd name="connsiteX485" fmla="*/ 8299 w 10000"/>
                <a:gd name="connsiteY485" fmla="*/ 9322 h 10000"/>
                <a:gd name="connsiteX486" fmla="*/ 8237 w 10000"/>
                <a:gd name="connsiteY486" fmla="*/ 9152 h 10000"/>
                <a:gd name="connsiteX487" fmla="*/ 8216 w 10000"/>
                <a:gd name="connsiteY487" fmla="*/ 9152 h 10000"/>
                <a:gd name="connsiteX488" fmla="*/ 8279 w 10000"/>
                <a:gd name="connsiteY488" fmla="*/ 9124 h 10000"/>
                <a:gd name="connsiteX489" fmla="*/ 8196 w 10000"/>
                <a:gd name="connsiteY489" fmla="*/ 9124 h 10000"/>
                <a:gd name="connsiteX490" fmla="*/ 8176 w 10000"/>
                <a:gd name="connsiteY490" fmla="*/ 9180 h 10000"/>
                <a:gd name="connsiteX491" fmla="*/ 8216 w 10000"/>
                <a:gd name="connsiteY491" fmla="*/ 9237 h 10000"/>
                <a:gd name="connsiteX492" fmla="*/ 8196 w 10000"/>
                <a:gd name="connsiteY492" fmla="*/ 9237 h 10000"/>
                <a:gd name="connsiteX493" fmla="*/ 8258 w 10000"/>
                <a:gd name="connsiteY493" fmla="*/ 9406 h 10000"/>
                <a:gd name="connsiteX494" fmla="*/ 8176 w 10000"/>
                <a:gd name="connsiteY494" fmla="*/ 9294 h 10000"/>
                <a:gd name="connsiteX495" fmla="*/ 8216 w 10000"/>
                <a:gd name="connsiteY495" fmla="*/ 9406 h 10000"/>
                <a:gd name="connsiteX496" fmla="*/ 8196 w 10000"/>
                <a:gd name="connsiteY496" fmla="*/ 9435 h 10000"/>
                <a:gd name="connsiteX497" fmla="*/ 8176 w 10000"/>
                <a:gd name="connsiteY497" fmla="*/ 9406 h 10000"/>
                <a:gd name="connsiteX498" fmla="*/ 8155 w 10000"/>
                <a:gd name="connsiteY498" fmla="*/ 9491 h 10000"/>
                <a:gd name="connsiteX499" fmla="*/ 8094 w 10000"/>
                <a:gd name="connsiteY499" fmla="*/ 9520 h 10000"/>
                <a:gd name="connsiteX500" fmla="*/ 8073 w 10000"/>
                <a:gd name="connsiteY500" fmla="*/ 9463 h 10000"/>
                <a:gd name="connsiteX501" fmla="*/ 8032 w 10000"/>
                <a:gd name="connsiteY501" fmla="*/ 9435 h 10000"/>
                <a:gd name="connsiteX502" fmla="*/ 8053 w 10000"/>
                <a:gd name="connsiteY502" fmla="*/ 9548 h 10000"/>
                <a:gd name="connsiteX503" fmla="*/ 7951 w 10000"/>
                <a:gd name="connsiteY503" fmla="*/ 9491 h 10000"/>
                <a:gd name="connsiteX504" fmla="*/ 7930 w 10000"/>
                <a:gd name="connsiteY504" fmla="*/ 9520 h 10000"/>
                <a:gd name="connsiteX505" fmla="*/ 7869 w 10000"/>
                <a:gd name="connsiteY505" fmla="*/ 9576 h 10000"/>
                <a:gd name="connsiteX506" fmla="*/ 7848 w 10000"/>
                <a:gd name="connsiteY506" fmla="*/ 9633 h 10000"/>
                <a:gd name="connsiteX507" fmla="*/ 7807 w 10000"/>
                <a:gd name="connsiteY507" fmla="*/ 9633 h 10000"/>
                <a:gd name="connsiteX508" fmla="*/ 7745 w 10000"/>
                <a:gd name="connsiteY508" fmla="*/ 9661 h 10000"/>
                <a:gd name="connsiteX509" fmla="*/ 7745 w 10000"/>
                <a:gd name="connsiteY509" fmla="*/ 9633 h 10000"/>
                <a:gd name="connsiteX510" fmla="*/ 7745 w 10000"/>
                <a:gd name="connsiteY510" fmla="*/ 9689 h 10000"/>
                <a:gd name="connsiteX511" fmla="*/ 7684 w 10000"/>
                <a:gd name="connsiteY511" fmla="*/ 9661 h 10000"/>
                <a:gd name="connsiteX512" fmla="*/ 7684 w 10000"/>
                <a:gd name="connsiteY512" fmla="*/ 9717 h 10000"/>
                <a:gd name="connsiteX513" fmla="*/ 7663 w 10000"/>
                <a:gd name="connsiteY513" fmla="*/ 9802 h 10000"/>
                <a:gd name="connsiteX514" fmla="*/ 7704 w 10000"/>
                <a:gd name="connsiteY514" fmla="*/ 9830 h 10000"/>
                <a:gd name="connsiteX515" fmla="*/ 7704 w 10000"/>
                <a:gd name="connsiteY515" fmla="*/ 9830 h 10000"/>
                <a:gd name="connsiteX516" fmla="*/ 7745 w 10000"/>
                <a:gd name="connsiteY516" fmla="*/ 9944 h 10000"/>
                <a:gd name="connsiteX517" fmla="*/ 7643 w 10000"/>
                <a:gd name="connsiteY517" fmla="*/ 10000 h 10000"/>
                <a:gd name="connsiteX518" fmla="*/ 7643 w 10000"/>
                <a:gd name="connsiteY518" fmla="*/ 9944 h 10000"/>
                <a:gd name="connsiteX519" fmla="*/ 7602 w 10000"/>
                <a:gd name="connsiteY519" fmla="*/ 9859 h 10000"/>
                <a:gd name="connsiteX520" fmla="*/ 7581 w 10000"/>
                <a:gd name="connsiteY520" fmla="*/ 9802 h 10000"/>
                <a:gd name="connsiteX521" fmla="*/ 7561 w 10000"/>
                <a:gd name="connsiteY521" fmla="*/ 9717 h 10000"/>
                <a:gd name="connsiteX522" fmla="*/ 7581 w 10000"/>
                <a:gd name="connsiteY522" fmla="*/ 9661 h 10000"/>
                <a:gd name="connsiteX523" fmla="*/ 7561 w 10000"/>
                <a:gd name="connsiteY523" fmla="*/ 9576 h 10000"/>
                <a:gd name="connsiteX524" fmla="*/ 7561 w 10000"/>
                <a:gd name="connsiteY524" fmla="*/ 9605 h 10000"/>
                <a:gd name="connsiteX525" fmla="*/ 7520 w 10000"/>
                <a:gd name="connsiteY525" fmla="*/ 9548 h 10000"/>
                <a:gd name="connsiteX526" fmla="*/ 7520 w 10000"/>
                <a:gd name="connsiteY526" fmla="*/ 9605 h 10000"/>
                <a:gd name="connsiteX527" fmla="*/ 7459 w 10000"/>
                <a:gd name="connsiteY527" fmla="*/ 9605 h 10000"/>
                <a:gd name="connsiteX528" fmla="*/ 7418 w 10000"/>
                <a:gd name="connsiteY528" fmla="*/ 9576 h 10000"/>
                <a:gd name="connsiteX529" fmla="*/ 7397 w 10000"/>
                <a:gd name="connsiteY529" fmla="*/ 9520 h 10000"/>
                <a:gd name="connsiteX530" fmla="*/ 7377 w 10000"/>
                <a:gd name="connsiteY530" fmla="*/ 9520 h 10000"/>
                <a:gd name="connsiteX531" fmla="*/ 7377 w 10000"/>
                <a:gd name="connsiteY531" fmla="*/ 9576 h 10000"/>
                <a:gd name="connsiteX532" fmla="*/ 7336 w 10000"/>
                <a:gd name="connsiteY532" fmla="*/ 9520 h 10000"/>
                <a:gd name="connsiteX533" fmla="*/ 7316 w 10000"/>
                <a:gd name="connsiteY533" fmla="*/ 9463 h 10000"/>
                <a:gd name="connsiteX534" fmla="*/ 7295 w 10000"/>
                <a:gd name="connsiteY534" fmla="*/ 9491 h 10000"/>
                <a:gd name="connsiteX535" fmla="*/ 7316 w 10000"/>
                <a:gd name="connsiteY535" fmla="*/ 9576 h 10000"/>
                <a:gd name="connsiteX536" fmla="*/ 7275 w 10000"/>
                <a:gd name="connsiteY536" fmla="*/ 9548 h 10000"/>
                <a:gd name="connsiteX537" fmla="*/ 7275 w 10000"/>
                <a:gd name="connsiteY537" fmla="*/ 9605 h 10000"/>
                <a:gd name="connsiteX538" fmla="*/ 7192 w 10000"/>
                <a:gd name="connsiteY538" fmla="*/ 9576 h 10000"/>
                <a:gd name="connsiteX539" fmla="*/ 7131 w 10000"/>
                <a:gd name="connsiteY539" fmla="*/ 9576 h 10000"/>
                <a:gd name="connsiteX540" fmla="*/ 7110 w 10000"/>
                <a:gd name="connsiteY540" fmla="*/ 9576 h 10000"/>
                <a:gd name="connsiteX541" fmla="*/ 7049 w 10000"/>
                <a:gd name="connsiteY541" fmla="*/ 9520 h 10000"/>
                <a:gd name="connsiteX542" fmla="*/ 7028 w 10000"/>
                <a:gd name="connsiteY542" fmla="*/ 9491 h 10000"/>
                <a:gd name="connsiteX543" fmla="*/ 6967 w 10000"/>
                <a:gd name="connsiteY543" fmla="*/ 9463 h 10000"/>
                <a:gd name="connsiteX544" fmla="*/ 6926 w 10000"/>
                <a:gd name="connsiteY544" fmla="*/ 9294 h 10000"/>
                <a:gd name="connsiteX545" fmla="*/ 6885 w 10000"/>
                <a:gd name="connsiteY545" fmla="*/ 9180 h 10000"/>
                <a:gd name="connsiteX546" fmla="*/ 6824 w 10000"/>
                <a:gd name="connsiteY546" fmla="*/ 9180 h 10000"/>
                <a:gd name="connsiteX547" fmla="*/ 6762 w 10000"/>
                <a:gd name="connsiteY547" fmla="*/ 9180 h 10000"/>
                <a:gd name="connsiteX548" fmla="*/ 6659 w 10000"/>
                <a:gd name="connsiteY548" fmla="*/ 9039 h 10000"/>
                <a:gd name="connsiteX549" fmla="*/ 6577 w 10000"/>
                <a:gd name="connsiteY549" fmla="*/ 9124 h 10000"/>
                <a:gd name="connsiteX550" fmla="*/ 6577 w 10000"/>
                <a:gd name="connsiteY550" fmla="*/ 9180 h 10000"/>
                <a:gd name="connsiteX551" fmla="*/ 6475 w 10000"/>
                <a:gd name="connsiteY551" fmla="*/ 9209 h 10000"/>
                <a:gd name="connsiteX552" fmla="*/ 6414 w 10000"/>
                <a:gd name="connsiteY552" fmla="*/ 9294 h 10000"/>
                <a:gd name="connsiteX553" fmla="*/ 6373 w 10000"/>
                <a:gd name="connsiteY553" fmla="*/ 9237 h 10000"/>
                <a:gd name="connsiteX554" fmla="*/ 6332 w 10000"/>
                <a:gd name="connsiteY554" fmla="*/ 9294 h 10000"/>
                <a:gd name="connsiteX555" fmla="*/ 6271 w 10000"/>
                <a:gd name="connsiteY555" fmla="*/ 9294 h 10000"/>
                <a:gd name="connsiteX556" fmla="*/ 6188 w 10000"/>
                <a:gd name="connsiteY556" fmla="*/ 9266 h 10000"/>
                <a:gd name="connsiteX557" fmla="*/ 6106 w 10000"/>
                <a:gd name="connsiteY557" fmla="*/ 9322 h 10000"/>
                <a:gd name="connsiteX558" fmla="*/ 6065 w 10000"/>
                <a:gd name="connsiteY558" fmla="*/ 9322 h 10000"/>
                <a:gd name="connsiteX559" fmla="*/ 6024 w 10000"/>
                <a:gd name="connsiteY559" fmla="*/ 9322 h 10000"/>
                <a:gd name="connsiteX560" fmla="*/ 6004 w 10000"/>
                <a:gd name="connsiteY560" fmla="*/ 9322 h 10000"/>
                <a:gd name="connsiteX561" fmla="*/ 6004 w 10000"/>
                <a:gd name="connsiteY561" fmla="*/ 9463 h 10000"/>
                <a:gd name="connsiteX562" fmla="*/ 6045 w 10000"/>
                <a:gd name="connsiteY562" fmla="*/ 9548 h 10000"/>
                <a:gd name="connsiteX563" fmla="*/ 6045 w 10000"/>
                <a:gd name="connsiteY563" fmla="*/ 9576 h 10000"/>
                <a:gd name="connsiteX564" fmla="*/ 6045 w 10000"/>
                <a:gd name="connsiteY564" fmla="*/ 9633 h 10000"/>
                <a:gd name="connsiteX565" fmla="*/ 6065 w 10000"/>
                <a:gd name="connsiteY565" fmla="*/ 9717 h 10000"/>
                <a:gd name="connsiteX566" fmla="*/ 6004 w 10000"/>
                <a:gd name="connsiteY566" fmla="*/ 9689 h 10000"/>
                <a:gd name="connsiteX567" fmla="*/ 5942 w 10000"/>
                <a:gd name="connsiteY567" fmla="*/ 9661 h 10000"/>
                <a:gd name="connsiteX568" fmla="*/ 5902 w 10000"/>
                <a:gd name="connsiteY568" fmla="*/ 9520 h 10000"/>
                <a:gd name="connsiteX569" fmla="*/ 5779 w 10000"/>
                <a:gd name="connsiteY569" fmla="*/ 9605 h 10000"/>
                <a:gd name="connsiteX570" fmla="*/ 5737 w 10000"/>
                <a:gd name="connsiteY570" fmla="*/ 9633 h 10000"/>
                <a:gd name="connsiteX571" fmla="*/ 5737 w 10000"/>
                <a:gd name="connsiteY571" fmla="*/ 9548 h 10000"/>
                <a:gd name="connsiteX572" fmla="*/ 5676 w 10000"/>
                <a:gd name="connsiteY572" fmla="*/ 9435 h 10000"/>
                <a:gd name="connsiteX573" fmla="*/ 5553 w 10000"/>
                <a:gd name="connsiteY573" fmla="*/ 9435 h 10000"/>
                <a:gd name="connsiteX574" fmla="*/ 5553 w 10000"/>
                <a:gd name="connsiteY574" fmla="*/ 9322 h 10000"/>
                <a:gd name="connsiteX575" fmla="*/ 5573 w 10000"/>
                <a:gd name="connsiteY575" fmla="*/ 9180 h 10000"/>
                <a:gd name="connsiteX576" fmla="*/ 5492 w 10000"/>
                <a:gd name="connsiteY576" fmla="*/ 9124 h 10000"/>
                <a:gd name="connsiteX577" fmla="*/ 5430 w 10000"/>
                <a:gd name="connsiteY577" fmla="*/ 9039 h 10000"/>
                <a:gd name="connsiteX578" fmla="*/ 5410 w 10000"/>
                <a:gd name="connsiteY578" fmla="*/ 8983 h 10000"/>
                <a:gd name="connsiteX579" fmla="*/ 5389 w 10000"/>
                <a:gd name="connsiteY579" fmla="*/ 8898 h 10000"/>
                <a:gd name="connsiteX580" fmla="*/ 5410 w 10000"/>
                <a:gd name="connsiteY580" fmla="*/ 8813 h 10000"/>
                <a:gd name="connsiteX581" fmla="*/ 5267 w 10000"/>
                <a:gd name="connsiteY581" fmla="*/ 8841 h 10000"/>
                <a:gd name="connsiteX582" fmla="*/ 5184 w 10000"/>
                <a:gd name="connsiteY582" fmla="*/ 8898 h 10000"/>
                <a:gd name="connsiteX583" fmla="*/ 5184 w 10000"/>
                <a:gd name="connsiteY583" fmla="*/ 8813 h 10000"/>
                <a:gd name="connsiteX584" fmla="*/ 5163 w 10000"/>
                <a:gd name="connsiteY584" fmla="*/ 8728 h 10000"/>
                <a:gd name="connsiteX585" fmla="*/ 5143 w 10000"/>
                <a:gd name="connsiteY585" fmla="*/ 8672 h 10000"/>
                <a:gd name="connsiteX586" fmla="*/ 8369 w 10000"/>
                <a:gd name="connsiteY586" fmla="*/ 8665 h 10000"/>
                <a:gd name="connsiteX587" fmla="*/ 8431 w 10000"/>
                <a:gd name="connsiteY587"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586 w 10000"/>
                <a:gd name="connsiteY475" fmla="*/ 9180 h 10000"/>
                <a:gd name="connsiteX476" fmla="*/ 8626 w 10000"/>
                <a:gd name="connsiteY476" fmla="*/ 9266 h 10000"/>
                <a:gd name="connsiteX477" fmla="*/ 8586 w 10000"/>
                <a:gd name="connsiteY477" fmla="*/ 9237 h 10000"/>
                <a:gd name="connsiteX478" fmla="*/ 8483 w 10000"/>
                <a:gd name="connsiteY478" fmla="*/ 9237 h 10000"/>
                <a:gd name="connsiteX479" fmla="*/ 8483 w 10000"/>
                <a:gd name="connsiteY479" fmla="*/ 9294 h 10000"/>
                <a:gd name="connsiteX480" fmla="*/ 8483 w 10000"/>
                <a:gd name="connsiteY480" fmla="*/ 9209 h 10000"/>
                <a:gd name="connsiteX481" fmla="*/ 8422 w 10000"/>
                <a:gd name="connsiteY481" fmla="*/ 9266 h 10000"/>
                <a:gd name="connsiteX482" fmla="*/ 8442 w 10000"/>
                <a:gd name="connsiteY482" fmla="*/ 9322 h 10000"/>
                <a:gd name="connsiteX483" fmla="*/ 8422 w 10000"/>
                <a:gd name="connsiteY483" fmla="*/ 9322 h 10000"/>
                <a:gd name="connsiteX484" fmla="*/ 8299 w 10000"/>
                <a:gd name="connsiteY484" fmla="*/ 9322 h 10000"/>
                <a:gd name="connsiteX485" fmla="*/ 8237 w 10000"/>
                <a:gd name="connsiteY485" fmla="*/ 9152 h 10000"/>
                <a:gd name="connsiteX486" fmla="*/ 8216 w 10000"/>
                <a:gd name="connsiteY486" fmla="*/ 9152 h 10000"/>
                <a:gd name="connsiteX487" fmla="*/ 8279 w 10000"/>
                <a:gd name="connsiteY487" fmla="*/ 9124 h 10000"/>
                <a:gd name="connsiteX488" fmla="*/ 8196 w 10000"/>
                <a:gd name="connsiteY488" fmla="*/ 9124 h 10000"/>
                <a:gd name="connsiteX489" fmla="*/ 8176 w 10000"/>
                <a:gd name="connsiteY489" fmla="*/ 9180 h 10000"/>
                <a:gd name="connsiteX490" fmla="*/ 8216 w 10000"/>
                <a:gd name="connsiteY490" fmla="*/ 9237 h 10000"/>
                <a:gd name="connsiteX491" fmla="*/ 8196 w 10000"/>
                <a:gd name="connsiteY491" fmla="*/ 9237 h 10000"/>
                <a:gd name="connsiteX492" fmla="*/ 8258 w 10000"/>
                <a:gd name="connsiteY492" fmla="*/ 9406 h 10000"/>
                <a:gd name="connsiteX493" fmla="*/ 8176 w 10000"/>
                <a:gd name="connsiteY493" fmla="*/ 9294 h 10000"/>
                <a:gd name="connsiteX494" fmla="*/ 8216 w 10000"/>
                <a:gd name="connsiteY494" fmla="*/ 9406 h 10000"/>
                <a:gd name="connsiteX495" fmla="*/ 8196 w 10000"/>
                <a:gd name="connsiteY495" fmla="*/ 9435 h 10000"/>
                <a:gd name="connsiteX496" fmla="*/ 8176 w 10000"/>
                <a:gd name="connsiteY496" fmla="*/ 9406 h 10000"/>
                <a:gd name="connsiteX497" fmla="*/ 8155 w 10000"/>
                <a:gd name="connsiteY497" fmla="*/ 9491 h 10000"/>
                <a:gd name="connsiteX498" fmla="*/ 8094 w 10000"/>
                <a:gd name="connsiteY498" fmla="*/ 9520 h 10000"/>
                <a:gd name="connsiteX499" fmla="*/ 8073 w 10000"/>
                <a:gd name="connsiteY499" fmla="*/ 9463 h 10000"/>
                <a:gd name="connsiteX500" fmla="*/ 8032 w 10000"/>
                <a:gd name="connsiteY500" fmla="*/ 9435 h 10000"/>
                <a:gd name="connsiteX501" fmla="*/ 8053 w 10000"/>
                <a:gd name="connsiteY501" fmla="*/ 9548 h 10000"/>
                <a:gd name="connsiteX502" fmla="*/ 7951 w 10000"/>
                <a:gd name="connsiteY502" fmla="*/ 9491 h 10000"/>
                <a:gd name="connsiteX503" fmla="*/ 7930 w 10000"/>
                <a:gd name="connsiteY503" fmla="*/ 9520 h 10000"/>
                <a:gd name="connsiteX504" fmla="*/ 7869 w 10000"/>
                <a:gd name="connsiteY504" fmla="*/ 9576 h 10000"/>
                <a:gd name="connsiteX505" fmla="*/ 7848 w 10000"/>
                <a:gd name="connsiteY505" fmla="*/ 9633 h 10000"/>
                <a:gd name="connsiteX506" fmla="*/ 7807 w 10000"/>
                <a:gd name="connsiteY506" fmla="*/ 9633 h 10000"/>
                <a:gd name="connsiteX507" fmla="*/ 7745 w 10000"/>
                <a:gd name="connsiteY507" fmla="*/ 9661 h 10000"/>
                <a:gd name="connsiteX508" fmla="*/ 7745 w 10000"/>
                <a:gd name="connsiteY508" fmla="*/ 9633 h 10000"/>
                <a:gd name="connsiteX509" fmla="*/ 7745 w 10000"/>
                <a:gd name="connsiteY509" fmla="*/ 9689 h 10000"/>
                <a:gd name="connsiteX510" fmla="*/ 7684 w 10000"/>
                <a:gd name="connsiteY510" fmla="*/ 9661 h 10000"/>
                <a:gd name="connsiteX511" fmla="*/ 7684 w 10000"/>
                <a:gd name="connsiteY511" fmla="*/ 9717 h 10000"/>
                <a:gd name="connsiteX512" fmla="*/ 7663 w 10000"/>
                <a:gd name="connsiteY512" fmla="*/ 9802 h 10000"/>
                <a:gd name="connsiteX513" fmla="*/ 7704 w 10000"/>
                <a:gd name="connsiteY513" fmla="*/ 9830 h 10000"/>
                <a:gd name="connsiteX514" fmla="*/ 7704 w 10000"/>
                <a:gd name="connsiteY514" fmla="*/ 9830 h 10000"/>
                <a:gd name="connsiteX515" fmla="*/ 7745 w 10000"/>
                <a:gd name="connsiteY515" fmla="*/ 9944 h 10000"/>
                <a:gd name="connsiteX516" fmla="*/ 7643 w 10000"/>
                <a:gd name="connsiteY516" fmla="*/ 10000 h 10000"/>
                <a:gd name="connsiteX517" fmla="*/ 7643 w 10000"/>
                <a:gd name="connsiteY517" fmla="*/ 9944 h 10000"/>
                <a:gd name="connsiteX518" fmla="*/ 7602 w 10000"/>
                <a:gd name="connsiteY518" fmla="*/ 9859 h 10000"/>
                <a:gd name="connsiteX519" fmla="*/ 7581 w 10000"/>
                <a:gd name="connsiteY519" fmla="*/ 9802 h 10000"/>
                <a:gd name="connsiteX520" fmla="*/ 7561 w 10000"/>
                <a:gd name="connsiteY520" fmla="*/ 9717 h 10000"/>
                <a:gd name="connsiteX521" fmla="*/ 7581 w 10000"/>
                <a:gd name="connsiteY521" fmla="*/ 9661 h 10000"/>
                <a:gd name="connsiteX522" fmla="*/ 7561 w 10000"/>
                <a:gd name="connsiteY522" fmla="*/ 9576 h 10000"/>
                <a:gd name="connsiteX523" fmla="*/ 7561 w 10000"/>
                <a:gd name="connsiteY523" fmla="*/ 9605 h 10000"/>
                <a:gd name="connsiteX524" fmla="*/ 7520 w 10000"/>
                <a:gd name="connsiteY524" fmla="*/ 9548 h 10000"/>
                <a:gd name="connsiteX525" fmla="*/ 7520 w 10000"/>
                <a:gd name="connsiteY525" fmla="*/ 9605 h 10000"/>
                <a:gd name="connsiteX526" fmla="*/ 7459 w 10000"/>
                <a:gd name="connsiteY526" fmla="*/ 9605 h 10000"/>
                <a:gd name="connsiteX527" fmla="*/ 7418 w 10000"/>
                <a:gd name="connsiteY527" fmla="*/ 9576 h 10000"/>
                <a:gd name="connsiteX528" fmla="*/ 7397 w 10000"/>
                <a:gd name="connsiteY528" fmla="*/ 9520 h 10000"/>
                <a:gd name="connsiteX529" fmla="*/ 7377 w 10000"/>
                <a:gd name="connsiteY529" fmla="*/ 9520 h 10000"/>
                <a:gd name="connsiteX530" fmla="*/ 7377 w 10000"/>
                <a:gd name="connsiteY530" fmla="*/ 9576 h 10000"/>
                <a:gd name="connsiteX531" fmla="*/ 7336 w 10000"/>
                <a:gd name="connsiteY531" fmla="*/ 9520 h 10000"/>
                <a:gd name="connsiteX532" fmla="*/ 7316 w 10000"/>
                <a:gd name="connsiteY532" fmla="*/ 9463 h 10000"/>
                <a:gd name="connsiteX533" fmla="*/ 7295 w 10000"/>
                <a:gd name="connsiteY533" fmla="*/ 9491 h 10000"/>
                <a:gd name="connsiteX534" fmla="*/ 7316 w 10000"/>
                <a:gd name="connsiteY534" fmla="*/ 9576 h 10000"/>
                <a:gd name="connsiteX535" fmla="*/ 7275 w 10000"/>
                <a:gd name="connsiteY535" fmla="*/ 9548 h 10000"/>
                <a:gd name="connsiteX536" fmla="*/ 7275 w 10000"/>
                <a:gd name="connsiteY536" fmla="*/ 9605 h 10000"/>
                <a:gd name="connsiteX537" fmla="*/ 7192 w 10000"/>
                <a:gd name="connsiteY537" fmla="*/ 9576 h 10000"/>
                <a:gd name="connsiteX538" fmla="*/ 7131 w 10000"/>
                <a:gd name="connsiteY538" fmla="*/ 9576 h 10000"/>
                <a:gd name="connsiteX539" fmla="*/ 7110 w 10000"/>
                <a:gd name="connsiteY539" fmla="*/ 9576 h 10000"/>
                <a:gd name="connsiteX540" fmla="*/ 7049 w 10000"/>
                <a:gd name="connsiteY540" fmla="*/ 9520 h 10000"/>
                <a:gd name="connsiteX541" fmla="*/ 7028 w 10000"/>
                <a:gd name="connsiteY541" fmla="*/ 9491 h 10000"/>
                <a:gd name="connsiteX542" fmla="*/ 6967 w 10000"/>
                <a:gd name="connsiteY542" fmla="*/ 9463 h 10000"/>
                <a:gd name="connsiteX543" fmla="*/ 6926 w 10000"/>
                <a:gd name="connsiteY543" fmla="*/ 9294 h 10000"/>
                <a:gd name="connsiteX544" fmla="*/ 6885 w 10000"/>
                <a:gd name="connsiteY544" fmla="*/ 9180 h 10000"/>
                <a:gd name="connsiteX545" fmla="*/ 6824 w 10000"/>
                <a:gd name="connsiteY545" fmla="*/ 9180 h 10000"/>
                <a:gd name="connsiteX546" fmla="*/ 6762 w 10000"/>
                <a:gd name="connsiteY546" fmla="*/ 9180 h 10000"/>
                <a:gd name="connsiteX547" fmla="*/ 6659 w 10000"/>
                <a:gd name="connsiteY547" fmla="*/ 9039 h 10000"/>
                <a:gd name="connsiteX548" fmla="*/ 6577 w 10000"/>
                <a:gd name="connsiteY548" fmla="*/ 9124 h 10000"/>
                <a:gd name="connsiteX549" fmla="*/ 6577 w 10000"/>
                <a:gd name="connsiteY549" fmla="*/ 9180 h 10000"/>
                <a:gd name="connsiteX550" fmla="*/ 6475 w 10000"/>
                <a:gd name="connsiteY550" fmla="*/ 9209 h 10000"/>
                <a:gd name="connsiteX551" fmla="*/ 6414 w 10000"/>
                <a:gd name="connsiteY551" fmla="*/ 9294 h 10000"/>
                <a:gd name="connsiteX552" fmla="*/ 6373 w 10000"/>
                <a:gd name="connsiteY552" fmla="*/ 9237 h 10000"/>
                <a:gd name="connsiteX553" fmla="*/ 6332 w 10000"/>
                <a:gd name="connsiteY553" fmla="*/ 9294 h 10000"/>
                <a:gd name="connsiteX554" fmla="*/ 6271 w 10000"/>
                <a:gd name="connsiteY554" fmla="*/ 9294 h 10000"/>
                <a:gd name="connsiteX555" fmla="*/ 6188 w 10000"/>
                <a:gd name="connsiteY555" fmla="*/ 9266 h 10000"/>
                <a:gd name="connsiteX556" fmla="*/ 6106 w 10000"/>
                <a:gd name="connsiteY556" fmla="*/ 9322 h 10000"/>
                <a:gd name="connsiteX557" fmla="*/ 6065 w 10000"/>
                <a:gd name="connsiteY557" fmla="*/ 9322 h 10000"/>
                <a:gd name="connsiteX558" fmla="*/ 6024 w 10000"/>
                <a:gd name="connsiteY558" fmla="*/ 9322 h 10000"/>
                <a:gd name="connsiteX559" fmla="*/ 6004 w 10000"/>
                <a:gd name="connsiteY559" fmla="*/ 9322 h 10000"/>
                <a:gd name="connsiteX560" fmla="*/ 6004 w 10000"/>
                <a:gd name="connsiteY560" fmla="*/ 9463 h 10000"/>
                <a:gd name="connsiteX561" fmla="*/ 6045 w 10000"/>
                <a:gd name="connsiteY561" fmla="*/ 9548 h 10000"/>
                <a:gd name="connsiteX562" fmla="*/ 6045 w 10000"/>
                <a:gd name="connsiteY562" fmla="*/ 9576 h 10000"/>
                <a:gd name="connsiteX563" fmla="*/ 6045 w 10000"/>
                <a:gd name="connsiteY563" fmla="*/ 9633 h 10000"/>
                <a:gd name="connsiteX564" fmla="*/ 6065 w 10000"/>
                <a:gd name="connsiteY564" fmla="*/ 9717 h 10000"/>
                <a:gd name="connsiteX565" fmla="*/ 6004 w 10000"/>
                <a:gd name="connsiteY565" fmla="*/ 9689 h 10000"/>
                <a:gd name="connsiteX566" fmla="*/ 5942 w 10000"/>
                <a:gd name="connsiteY566" fmla="*/ 9661 h 10000"/>
                <a:gd name="connsiteX567" fmla="*/ 5902 w 10000"/>
                <a:gd name="connsiteY567" fmla="*/ 9520 h 10000"/>
                <a:gd name="connsiteX568" fmla="*/ 5779 w 10000"/>
                <a:gd name="connsiteY568" fmla="*/ 9605 h 10000"/>
                <a:gd name="connsiteX569" fmla="*/ 5737 w 10000"/>
                <a:gd name="connsiteY569" fmla="*/ 9633 h 10000"/>
                <a:gd name="connsiteX570" fmla="*/ 5737 w 10000"/>
                <a:gd name="connsiteY570" fmla="*/ 9548 h 10000"/>
                <a:gd name="connsiteX571" fmla="*/ 5676 w 10000"/>
                <a:gd name="connsiteY571" fmla="*/ 9435 h 10000"/>
                <a:gd name="connsiteX572" fmla="*/ 5553 w 10000"/>
                <a:gd name="connsiteY572" fmla="*/ 9435 h 10000"/>
                <a:gd name="connsiteX573" fmla="*/ 5553 w 10000"/>
                <a:gd name="connsiteY573" fmla="*/ 9322 h 10000"/>
                <a:gd name="connsiteX574" fmla="*/ 5573 w 10000"/>
                <a:gd name="connsiteY574" fmla="*/ 9180 h 10000"/>
                <a:gd name="connsiteX575" fmla="*/ 5492 w 10000"/>
                <a:gd name="connsiteY575" fmla="*/ 9124 h 10000"/>
                <a:gd name="connsiteX576" fmla="*/ 5430 w 10000"/>
                <a:gd name="connsiteY576" fmla="*/ 9039 h 10000"/>
                <a:gd name="connsiteX577" fmla="*/ 5410 w 10000"/>
                <a:gd name="connsiteY577" fmla="*/ 8983 h 10000"/>
                <a:gd name="connsiteX578" fmla="*/ 5389 w 10000"/>
                <a:gd name="connsiteY578" fmla="*/ 8898 h 10000"/>
                <a:gd name="connsiteX579" fmla="*/ 5410 w 10000"/>
                <a:gd name="connsiteY579" fmla="*/ 8813 h 10000"/>
                <a:gd name="connsiteX580" fmla="*/ 5267 w 10000"/>
                <a:gd name="connsiteY580" fmla="*/ 8841 h 10000"/>
                <a:gd name="connsiteX581" fmla="*/ 5184 w 10000"/>
                <a:gd name="connsiteY581" fmla="*/ 8898 h 10000"/>
                <a:gd name="connsiteX582" fmla="*/ 5184 w 10000"/>
                <a:gd name="connsiteY582" fmla="*/ 8813 h 10000"/>
                <a:gd name="connsiteX583" fmla="*/ 5163 w 10000"/>
                <a:gd name="connsiteY583" fmla="*/ 8728 h 10000"/>
                <a:gd name="connsiteX584" fmla="*/ 5143 w 10000"/>
                <a:gd name="connsiteY584" fmla="*/ 8672 h 10000"/>
                <a:gd name="connsiteX585" fmla="*/ 8369 w 10000"/>
                <a:gd name="connsiteY585" fmla="*/ 8665 h 10000"/>
                <a:gd name="connsiteX586" fmla="*/ 8431 w 10000"/>
                <a:gd name="connsiteY586"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586 w 10000"/>
                <a:gd name="connsiteY476" fmla="*/ 9237 h 10000"/>
                <a:gd name="connsiteX477" fmla="*/ 8483 w 10000"/>
                <a:gd name="connsiteY477" fmla="*/ 9237 h 10000"/>
                <a:gd name="connsiteX478" fmla="*/ 8483 w 10000"/>
                <a:gd name="connsiteY478" fmla="*/ 9294 h 10000"/>
                <a:gd name="connsiteX479" fmla="*/ 8483 w 10000"/>
                <a:gd name="connsiteY479" fmla="*/ 9209 h 10000"/>
                <a:gd name="connsiteX480" fmla="*/ 8422 w 10000"/>
                <a:gd name="connsiteY480" fmla="*/ 9266 h 10000"/>
                <a:gd name="connsiteX481" fmla="*/ 8442 w 10000"/>
                <a:gd name="connsiteY481" fmla="*/ 9322 h 10000"/>
                <a:gd name="connsiteX482" fmla="*/ 8422 w 10000"/>
                <a:gd name="connsiteY482" fmla="*/ 9322 h 10000"/>
                <a:gd name="connsiteX483" fmla="*/ 8299 w 10000"/>
                <a:gd name="connsiteY483" fmla="*/ 9322 h 10000"/>
                <a:gd name="connsiteX484" fmla="*/ 8237 w 10000"/>
                <a:gd name="connsiteY484" fmla="*/ 9152 h 10000"/>
                <a:gd name="connsiteX485" fmla="*/ 8216 w 10000"/>
                <a:gd name="connsiteY485" fmla="*/ 9152 h 10000"/>
                <a:gd name="connsiteX486" fmla="*/ 8279 w 10000"/>
                <a:gd name="connsiteY486" fmla="*/ 9124 h 10000"/>
                <a:gd name="connsiteX487" fmla="*/ 8196 w 10000"/>
                <a:gd name="connsiteY487" fmla="*/ 9124 h 10000"/>
                <a:gd name="connsiteX488" fmla="*/ 8176 w 10000"/>
                <a:gd name="connsiteY488" fmla="*/ 9180 h 10000"/>
                <a:gd name="connsiteX489" fmla="*/ 8216 w 10000"/>
                <a:gd name="connsiteY489" fmla="*/ 9237 h 10000"/>
                <a:gd name="connsiteX490" fmla="*/ 8196 w 10000"/>
                <a:gd name="connsiteY490" fmla="*/ 9237 h 10000"/>
                <a:gd name="connsiteX491" fmla="*/ 8258 w 10000"/>
                <a:gd name="connsiteY491" fmla="*/ 9406 h 10000"/>
                <a:gd name="connsiteX492" fmla="*/ 8176 w 10000"/>
                <a:gd name="connsiteY492" fmla="*/ 9294 h 10000"/>
                <a:gd name="connsiteX493" fmla="*/ 8216 w 10000"/>
                <a:gd name="connsiteY493" fmla="*/ 9406 h 10000"/>
                <a:gd name="connsiteX494" fmla="*/ 8196 w 10000"/>
                <a:gd name="connsiteY494" fmla="*/ 9435 h 10000"/>
                <a:gd name="connsiteX495" fmla="*/ 8176 w 10000"/>
                <a:gd name="connsiteY495" fmla="*/ 9406 h 10000"/>
                <a:gd name="connsiteX496" fmla="*/ 8155 w 10000"/>
                <a:gd name="connsiteY496" fmla="*/ 9491 h 10000"/>
                <a:gd name="connsiteX497" fmla="*/ 8094 w 10000"/>
                <a:gd name="connsiteY497" fmla="*/ 9520 h 10000"/>
                <a:gd name="connsiteX498" fmla="*/ 8073 w 10000"/>
                <a:gd name="connsiteY498" fmla="*/ 9463 h 10000"/>
                <a:gd name="connsiteX499" fmla="*/ 8032 w 10000"/>
                <a:gd name="connsiteY499" fmla="*/ 9435 h 10000"/>
                <a:gd name="connsiteX500" fmla="*/ 8053 w 10000"/>
                <a:gd name="connsiteY500" fmla="*/ 9548 h 10000"/>
                <a:gd name="connsiteX501" fmla="*/ 7951 w 10000"/>
                <a:gd name="connsiteY501" fmla="*/ 9491 h 10000"/>
                <a:gd name="connsiteX502" fmla="*/ 7930 w 10000"/>
                <a:gd name="connsiteY502" fmla="*/ 9520 h 10000"/>
                <a:gd name="connsiteX503" fmla="*/ 7869 w 10000"/>
                <a:gd name="connsiteY503" fmla="*/ 9576 h 10000"/>
                <a:gd name="connsiteX504" fmla="*/ 7848 w 10000"/>
                <a:gd name="connsiteY504" fmla="*/ 9633 h 10000"/>
                <a:gd name="connsiteX505" fmla="*/ 7807 w 10000"/>
                <a:gd name="connsiteY505" fmla="*/ 9633 h 10000"/>
                <a:gd name="connsiteX506" fmla="*/ 7745 w 10000"/>
                <a:gd name="connsiteY506" fmla="*/ 9661 h 10000"/>
                <a:gd name="connsiteX507" fmla="*/ 7745 w 10000"/>
                <a:gd name="connsiteY507" fmla="*/ 9633 h 10000"/>
                <a:gd name="connsiteX508" fmla="*/ 7745 w 10000"/>
                <a:gd name="connsiteY508" fmla="*/ 9689 h 10000"/>
                <a:gd name="connsiteX509" fmla="*/ 7684 w 10000"/>
                <a:gd name="connsiteY509" fmla="*/ 9661 h 10000"/>
                <a:gd name="connsiteX510" fmla="*/ 7684 w 10000"/>
                <a:gd name="connsiteY510" fmla="*/ 9717 h 10000"/>
                <a:gd name="connsiteX511" fmla="*/ 7663 w 10000"/>
                <a:gd name="connsiteY511" fmla="*/ 9802 h 10000"/>
                <a:gd name="connsiteX512" fmla="*/ 7704 w 10000"/>
                <a:gd name="connsiteY512" fmla="*/ 9830 h 10000"/>
                <a:gd name="connsiteX513" fmla="*/ 7704 w 10000"/>
                <a:gd name="connsiteY513" fmla="*/ 9830 h 10000"/>
                <a:gd name="connsiteX514" fmla="*/ 7745 w 10000"/>
                <a:gd name="connsiteY514" fmla="*/ 9944 h 10000"/>
                <a:gd name="connsiteX515" fmla="*/ 7643 w 10000"/>
                <a:gd name="connsiteY515" fmla="*/ 10000 h 10000"/>
                <a:gd name="connsiteX516" fmla="*/ 7643 w 10000"/>
                <a:gd name="connsiteY516" fmla="*/ 9944 h 10000"/>
                <a:gd name="connsiteX517" fmla="*/ 7602 w 10000"/>
                <a:gd name="connsiteY517" fmla="*/ 9859 h 10000"/>
                <a:gd name="connsiteX518" fmla="*/ 7581 w 10000"/>
                <a:gd name="connsiteY518" fmla="*/ 9802 h 10000"/>
                <a:gd name="connsiteX519" fmla="*/ 7561 w 10000"/>
                <a:gd name="connsiteY519" fmla="*/ 9717 h 10000"/>
                <a:gd name="connsiteX520" fmla="*/ 7581 w 10000"/>
                <a:gd name="connsiteY520" fmla="*/ 9661 h 10000"/>
                <a:gd name="connsiteX521" fmla="*/ 7561 w 10000"/>
                <a:gd name="connsiteY521" fmla="*/ 9576 h 10000"/>
                <a:gd name="connsiteX522" fmla="*/ 7561 w 10000"/>
                <a:gd name="connsiteY522" fmla="*/ 9605 h 10000"/>
                <a:gd name="connsiteX523" fmla="*/ 7520 w 10000"/>
                <a:gd name="connsiteY523" fmla="*/ 9548 h 10000"/>
                <a:gd name="connsiteX524" fmla="*/ 7520 w 10000"/>
                <a:gd name="connsiteY524" fmla="*/ 9605 h 10000"/>
                <a:gd name="connsiteX525" fmla="*/ 7459 w 10000"/>
                <a:gd name="connsiteY525" fmla="*/ 9605 h 10000"/>
                <a:gd name="connsiteX526" fmla="*/ 7418 w 10000"/>
                <a:gd name="connsiteY526" fmla="*/ 9576 h 10000"/>
                <a:gd name="connsiteX527" fmla="*/ 7397 w 10000"/>
                <a:gd name="connsiteY527" fmla="*/ 9520 h 10000"/>
                <a:gd name="connsiteX528" fmla="*/ 7377 w 10000"/>
                <a:gd name="connsiteY528" fmla="*/ 9520 h 10000"/>
                <a:gd name="connsiteX529" fmla="*/ 7377 w 10000"/>
                <a:gd name="connsiteY529" fmla="*/ 9576 h 10000"/>
                <a:gd name="connsiteX530" fmla="*/ 7336 w 10000"/>
                <a:gd name="connsiteY530" fmla="*/ 9520 h 10000"/>
                <a:gd name="connsiteX531" fmla="*/ 7316 w 10000"/>
                <a:gd name="connsiteY531" fmla="*/ 9463 h 10000"/>
                <a:gd name="connsiteX532" fmla="*/ 7295 w 10000"/>
                <a:gd name="connsiteY532" fmla="*/ 9491 h 10000"/>
                <a:gd name="connsiteX533" fmla="*/ 7316 w 10000"/>
                <a:gd name="connsiteY533" fmla="*/ 9576 h 10000"/>
                <a:gd name="connsiteX534" fmla="*/ 7275 w 10000"/>
                <a:gd name="connsiteY534" fmla="*/ 9548 h 10000"/>
                <a:gd name="connsiteX535" fmla="*/ 7275 w 10000"/>
                <a:gd name="connsiteY535" fmla="*/ 9605 h 10000"/>
                <a:gd name="connsiteX536" fmla="*/ 7192 w 10000"/>
                <a:gd name="connsiteY536" fmla="*/ 9576 h 10000"/>
                <a:gd name="connsiteX537" fmla="*/ 7131 w 10000"/>
                <a:gd name="connsiteY537" fmla="*/ 9576 h 10000"/>
                <a:gd name="connsiteX538" fmla="*/ 7110 w 10000"/>
                <a:gd name="connsiteY538" fmla="*/ 9576 h 10000"/>
                <a:gd name="connsiteX539" fmla="*/ 7049 w 10000"/>
                <a:gd name="connsiteY539" fmla="*/ 9520 h 10000"/>
                <a:gd name="connsiteX540" fmla="*/ 7028 w 10000"/>
                <a:gd name="connsiteY540" fmla="*/ 9491 h 10000"/>
                <a:gd name="connsiteX541" fmla="*/ 6967 w 10000"/>
                <a:gd name="connsiteY541" fmla="*/ 9463 h 10000"/>
                <a:gd name="connsiteX542" fmla="*/ 6926 w 10000"/>
                <a:gd name="connsiteY542" fmla="*/ 9294 h 10000"/>
                <a:gd name="connsiteX543" fmla="*/ 6885 w 10000"/>
                <a:gd name="connsiteY543" fmla="*/ 9180 h 10000"/>
                <a:gd name="connsiteX544" fmla="*/ 6824 w 10000"/>
                <a:gd name="connsiteY544" fmla="*/ 9180 h 10000"/>
                <a:gd name="connsiteX545" fmla="*/ 6762 w 10000"/>
                <a:gd name="connsiteY545" fmla="*/ 9180 h 10000"/>
                <a:gd name="connsiteX546" fmla="*/ 6659 w 10000"/>
                <a:gd name="connsiteY546" fmla="*/ 9039 h 10000"/>
                <a:gd name="connsiteX547" fmla="*/ 6577 w 10000"/>
                <a:gd name="connsiteY547" fmla="*/ 9124 h 10000"/>
                <a:gd name="connsiteX548" fmla="*/ 6577 w 10000"/>
                <a:gd name="connsiteY548" fmla="*/ 9180 h 10000"/>
                <a:gd name="connsiteX549" fmla="*/ 6475 w 10000"/>
                <a:gd name="connsiteY549" fmla="*/ 9209 h 10000"/>
                <a:gd name="connsiteX550" fmla="*/ 6414 w 10000"/>
                <a:gd name="connsiteY550" fmla="*/ 9294 h 10000"/>
                <a:gd name="connsiteX551" fmla="*/ 6373 w 10000"/>
                <a:gd name="connsiteY551" fmla="*/ 9237 h 10000"/>
                <a:gd name="connsiteX552" fmla="*/ 6332 w 10000"/>
                <a:gd name="connsiteY552" fmla="*/ 9294 h 10000"/>
                <a:gd name="connsiteX553" fmla="*/ 6271 w 10000"/>
                <a:gd name="connsiteY553" fmla="*/ 9294 h 10000"/>
                <a:gd name="connsiteX554" fmla="*/ 6188 w 10000"/>
                <a:gd name="connsiteY554" fmla="*/ 9266 h 10000"/>
                <a:gd name="connsiteX555" fmla="*/ 6106 w 10000"/>
                <a:gd name="connsiteY555" fmla="*/ 9322 h 10000"/>
                <a:gd name="connsiteX556" fmla="*/ 6065 w 10000"/>
                <a:gd name="connsiteY556" fmla="*/ 9322 h 10000"/>
                <a:gd name="connsiteX557" fmla="*/ 6024 w 10000"/>
                <a:gd name="connsiteY557" fmla="*/ 9322 h 10000"/>
                <a:gd name="connsiteX558" fmla="*/ 6004 w 10000"/>
                <a:gd name="connsiteY558" fmla="*/ 9322 h 10000"/>
                <a:gd name="connsiteX559" fmla="*/ 6004 w 10000"/>
                <a:gd name="connsiteY559" fmla="*/ 9463 h 10000"/>
                <a:gd name="connsiteX560" fmla="*/ 6045 w 10000"/>
                <a:gd name="connsiteY560" fmla="*/ 9548 h 10000"/>
                <a:gd name="connsiteX561" fmla="*/ 6045 w 10000"/>
                <a:gd name="connsiteY561" fmla="*/ 9576 h 10000"/>
                <a:gd name="connsiteX562" fmla="*/ 6045 w 10000"/>
                <a:gd name="connsiteY562" fmla="*/ 9633 h 10000"/>
                <a:gd name="connsiteX563" fmla="*/ 6065 w 10000"/>
                <a:gd name="connsiteY563" fmla="*/ 9717 h 10000"/>
                <a:gd name="connsiteX564" fmla="*/ 6004 w 10000"/>
                <a:gd name="connsiteY564" fmla="*/ 9689 h 10000"/>
                <a:gd name="connsiteX565" fmla="*/ 5942 w 10000"/>
                <a:gd name="connsiteY565" fmla="*/ 9661 h 10000"/>
                <a:gd name="connsiteX566" fmla="*/ 5902 w 10000"/>
                <a:gd name="connsiteY566" fmla="*/ 9520 h 10000"/>
                <a:gd name="connsiteX567" fmla="*/ 5779 w 10000"/>
                <a:gd name="connsiteY567" fmla="*/ 9605 h 10000"/>
                <a:gd name="connsiteX568" fmla="*/ 5737 w 10000"/>
                <a:gd name="connsiteY568" fmla="*/ 9633 h 10000"/>
                <a:gd name="connsiteX569" fmla="*/ 5737 w 10000"/>
                <a:gd name="connsiteY569" fmla="*/ 9548 h 10000"/>
                <a:gd name="connsiteX570" fmla="*/ 5676 w 10000"/>
                <a:gd name="connsiteY570" fmla="*/ 9435 h 10000"/>
                <a:gd name="connsiteX571" fmla="*/ 5553 w 10000"/>
                <a:gd name="connsiteY571" fmla="*/ 9435 h 10000"/>
                <a:gd name="connsiteX572" fmla="*/ 5553 w 10000"/>
                <a:gd name="connsiteY572" fmla="*/ 9322 h 10000"/>
                <a:gd name="connsiteX573" fmla="*/ 5573 w 10000"/>
                <a:gd name="connsiteY573" fmla="*/ 9180 h 10000"/>
                <a:gd name="connsiteX574" fmla="*/ 5492 w 10000"/>
                <a:gd name="connsiteY574" fmla="*/ 9124 h 10000"/>
                <a:gd name="connsiteX575" fmla="*/ 5430 w 10000"/>
                <a:gd name="connsiteY575" fmla="*/ 9039 h 10000"/>
                <a:gd name="connsiteX576" fmla="*/ 5410 w 10000"/>
                <a:gd name="connsiteY576" fmla="*/ 8983 h 10000"/>
                <a:gd name="connsiteX577" fmla="*/ 5389 w 10000"/>
                <a:gd name="connsiteY577" fmla="*/ 8898 h 10000"/>
                <a:gd name="connsiteX578" fmla="*/ 5410 w 10000"/>
                <a:gd name="connsiteY578" fmla="*/ 8813 h 10000"/>
                <a:gd name="connsiteX579" fmla="*/ 5267 w 10000"/>
                <a:gd name="connsiteY579" fmla="*/ 8841 h 10000"/>
                <a:gd name="connsiteX580" fmla="*/ 5184 w 10000"/>
                <a:gd name="connsiteY580" fmla="*/ 8898 h 10000"/>
                <a:gd name="connsiteX581" fmla="*/ 5184 w 10000"/>
                <a:gd name="connsiteY581" fmla="*/ 8813 h 10000"/>
                <a:gd name="connsiteX582" fmla="*/ 5163 w 10000"/>
                <a:gd name="connsiteY582" fmla="*/ 8728 h 10000"/>
                <a:gd name="connsiteX583" fmla="*/ 5143 w 10000"/>
                <a:gd name="connsiteY583" fmla="*/ 8672 h 10000"/>
                <a:gd name="connsiteX584" fmla="*/ 8369 w 10000"/>
                <a:gd name="connsiteY584" fmla="*/ 8665 h 10000"/>
                <a:gd name="connsiteX585" fmla="*/ 8431 w 10000"/>
                <a:gd name="connsiteY585"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586 w 10000"/>
                <a:gd name="connsiteY476" fmla="*/ 9237 h 10000"/>
                <a:gd name="connsiteX477" fmla="*/ 8483 w 10000"/>
                <a:gd name="connsiteY477" fmla="*/ 9237 h 10000"/>
                <a:gd name="connsiteX478" fmla="*/ 8483 w 10000"/>
                <a:gd name="connsiteY478" fmla="*/ 9294 h 10000"/>
                <a:gd name="connsiteX479" fmla="*/ 8422 w 10000"/>
                <a:gd name="connsiteY479" fmla="*/ 9266 h 10000"/>
                <a:gd name="connsiteX480" fmla="*/ 8442 w 10000"/>
                <a:gd name="connsiteY480" fmla="*/ 9322 h 10000"/>
                <a:gd name="connsiteX481" fmla="*/ 8422 w 10000"/>
                <a:gd name="connsiteY481" fmla="*/ 9322 h 10000"/>
                <a:gd name="connsiteX482" fmla="*/ 8299 w 10000"/>
                <a:gd name="connsiteY482" fmla="*/ 9322 h 10000"/>
                <a:gd name="connsiteX483" fmla="*/ 8237 w 10000"/>
                <a:gd name="connsiteY483" fmla="*/ 9152 h 10000"/>
                <a:gd name="connsiteX484" fmla="*/ 8216 w 10000"/>
                <a:gd name="connsiteY484" fmla="*/ 9152 h 10000"/>
                <a:gd name="connsiteX485" fmla="*/ 8279 w 10000"/>
                <a:gd name="connsiteY485" fmla="*/ 9124 h 10000"/>
                <a:gd name="connsiteX486" fmla="*/ 8196 w 10000"/>
                <a:gd name="connsiteY486" fmla="*/ 9124 h 10000"/>
                <a:gd name="connsiteX487" fmla="*/ 8176 w 10000"/>
                <a:gd name="connsiteY487" fmla="*/ 9180 h 10000"/>
                <a:gd name="connsiteX488" fmla="*/ 8216 w 10000"/>
                <a:gd name="connsiteY488" fmla="*/ 9237 h 10000"/>
                <a:gd name="connsiteX489" fmla="*/ 8196 w 10000"/>
                <a:gd name="connsiteY489" fmla="*/ 9237 h 10000"/>
                <a:gd name="connsiteX490" fmla="*/ 8258 w 10000"/>
                <a:gd name="connsiteY490" fmla="*/ 9406 h 10000"/>
                <a:gd name="connsiteX491" fmla="*/ 8176 w 10000"/>
                <a:gd name="connsiteY491" fmla="*/ 9294 h 10000"/>
                <a:gd name="connsiteX492" fmla="*/ 8216 w 10000"/>
                <a:gd name="connsiteY492" fmla="*/ 9406 h 10000"/>
                <a:gd name="connsiteX493" fmla="*/ 8196 w 10000"/>
                <a:gd name="connsiteY493" fmla="*/ 9435 h 10000"/>
                <a:gd name="connsiteX494" fmla="*/ 8176 w 10000"/>
                <a:gd name="connsiteY494" fmla="*/ 9406 h 10000"/>
                <a:gd name="connsiteX495" fmla="*/ 8155 w 10000"/>
                <a:gd name="connsiteY495" fmla="*/ 9491 h 10000"/>
                <a:gd name="connsiteX496" fmla="*/ 8094 w 10000"/>
                <a:gd name="connsiteY496" fmla="*/ 9520 h 10000"/>
                <a:gd name="connsiteX497" fmla="*/ 8073 w 10000"/>
                <a:gd name="connsiteY497" fmla="*/ 9463 h 10000"/>
                <a:gd name="connsiteX498" fmla="*/ 8032 w 10000"/>
                <a:gd name="connsiteY498" fmla="*/ 9435 h 10000"/>
                <a:gd name="connsiteX499" fmla="*/ 8053 w 10000"/>
                <a:gd name="connsiteY499" fmla="*/ 9548 h 10000"/>
                <a:gd name="connsiteX500" fmla="*/ 7951 w 10000"/>
                <a:gd name="connsiteY500" fmla="*/ 9491 h 10000"/>
                <a:gd name="connsiteX501" fmla="*/ 7930 w 10000"/>
                <a:gd name="connsiteY501" fmla="*/ 9520 h 10000"/>
                <a:gd name="connsiteX502" fmla="*/ 7869 w 10000"/>
                <a:gd name="connsiteY502" fmla="*/ 9576 h 10000"/>
                <a:gd name="connsiteX503" fmla="*/ 7848 w 10000"/>
                <a:gd name="connsiteY503" fmla="*/ 9633 h 10000"/>
                <a:gd name="connsiteX504" fmla="*/ 7807 w 10000"/>
                <a:gd name="connsiteY504" fmla="*/ 9633 h 10000"/>
                <a:gd name="connsiteX505" fmla="*/ 7745 w 10000"/>
                <a:gd name="connsiteY505" fmla="*/ 9661 h 10000"/>
                <a:gd name="connsiteX506" fmla="*/ 7745 w 10000"/>
                <a:gd name="connsiteY506" fmla="*/ 9633 h 10000"/>
                <a:gd name="connsiteX507" fmla="*/ 7745 w 10000"/>
                <a:gd name="connsiteY507" fmla="*/ 9689 h 10000"/>
                <a:gd name="connsiteX508" fmla="*/ 7684 w 10000"/>
                <a:gd name="connsiteY508" fmla="*/ 9661 h 10000"/>
                <a:gd name="connsiteX509" fmla="*/ 7684 w 10000"/>
                <a:gd name="connsiteY509" fmla="*/ 9717 h 10000"/>
                <a:gd name="connsiteX510" fmla="*/ 7663 w 10000"/>
                <a:gd name="connsiteY510" fmla="*/ 9802 h 10000"/>
                <a:gd name="connsiteX511" fmla="*/ 7704 w 10000"/>
                <a:gd name="connsiteY511" fmla="*/ 9830 h 10000"/>
                <a:gd name="connsiteX512" fmla="*/ 7704 w 10000"/>
                <a:gd name="connsiteY512" fmla="*/ 9830 h 10000"/>
                <a:gd name="connsiteX513" fmla="*/ 7745 w 10000"/>
                <a:gd name="connsiteY513" fmla="*/ 9944 h 10000"/>
                <a:gd name="connsiteX514" fmla="*/ 7643 w 10000"/>
                <a:gd name="connsiteY514" fmla="*/ 10000 h 10000"/>
                <a:gd name="connsiteX515" fmla="*/ 7643 w 10000"/>
                <a:gd name="connsiteY515" fmla="*/ 9944 h 10000"/>
                <a:gd name="connsiteX516" fmla="*/ 7602 w 10000"/>
                <a:gd name="connsiteY516" fmla="*/ 9859 h 10000"/>
                <a:gd name="connsiteX517" fmla="*/ 7581 w 10000"/>
                <a:gd name="connsiteY517" fmla="*/ 9802 h 10000"/>
                <a:gd name="connsiteX518" fmla="*/ 7561 w 10000"/>
                <a:gd name="connsiteY518" fmla="*/ 9717 h 10000"/>
                <a:gd name="connsiteX519" fmla="*/ 7581 w 10000"/>
                <a:gd name="connsiteY519" fmla="*/ 9661 h 10000"/>
                <a:gd name="connsiteX520" fmla="*/ 7561 w 10000"/>
                <a:gd name="connsiteY520" fmla="*/ 9576 h 10000"/>
                <a:gd name="connsiteX521" fmla="*/ 7561 w 10000"/>
                <a:gd name="connsiteY521" fmla="*/ 9605 h 10000"/>
                <a:gd name="connsiteX522" fmla="*/ 7520 w 10000"/>
                <a:gd name="connsiteY522" fmla="*/ 9548 h 10000"/>
                <a:gd name="connsiteX523" fmla="*/ 7520 w 10000"/>
                <a:gd name="connsiteY523" fmla="*/ 9605 h 10000"/>
                <a:gd name="connsiteX524" fmla="*/ 7459 w 10000"/>
                <a:gd name="connsiteY524" fmla="*/ 9605 h 10000"/>
                <a:gd name="connsiteX525" fmla="*/ 7418 w 10000"/>
                <a:gd name="connsiteY525" fmla="*/ 9576 h 10000"/>
                <a:gd name="connsiteX526" fmla="*/ 7397 w 10000"/>
                <a:gd name="connsiteY526" fmla="*/ 9520 h 10000"/>
                <a:gd name="connsiteX527" fmla="*/ 7377 w 10000"/>
                <a:gd name="connsiteY527" fmla="*/ 9520 h 10000"/>
                <a:gd name="connsiteX528" fmla="*/ 7377 w 10000"/>
                <a:gd name="connsiteY528" fmla="*/ 9576 h 10000"/>
                <a:gd name="connsiteX529" fmla="*/ 7336 w 10000"/>
                <a:gd name="connsiteY529" fmla="*/ 9520 h 10000"/>
                <a:gd name="connsiteX530" fmla="*/ 7316 w 10000"/>
                <a:gd name="connsiteY530" fmla="*/ 9463 h 10000"/>
                <a:gd name="connsiteX531" fmla="*/ 7295 w 10000"/>
                <a:gd name="connsiteY531" fmla="*/ 9491 h 10000"/>
                <a:gd name="connsiteX532" fmla="*/ 7316 w 10000"/>
                <a:gd name="connsiteY532" fmla="*/ 9576 h 10000"/>
                <a:gd name="connsiteX533" fmla="*/ 7275 w 10000"/>
                <a:gd name="connsiteY533" fmla="*/ 9548 h 10000"/>
                <a:gd name="connsiteX534" fmla="*/ 7275 w 10000"/>
                <a:gd name="connsiteY534" fmla="*/ 9605 h 10000"/>
                <a:gd name="connsiteX535" fmla="*/ 7192 w 10000"/>
                <a:gd name="connsiteY535" fmla="*/ 9576 h 10000"/>
                <a:gd name="connsiteX536" fmla="*/ 7131 w 10000"/>
                <a:gd name="connsiteY536" fmla="*/ 9576 h 10000"/>
                <a:gd name="connsiteX537" fmla="*/ 7110 w 10000"/>
                <a:gd name="connsiteY537" fmla="*/ 9576 h 10000"/>
                <a:gd name="connsiteX538" fmla="*/ 7049 w 10000"/>
                <a:gd name="connsiteY538" fmla="*/ 9520 h 10000"/>
                <a:gd name="connsiteX539" fmla="*/ 7028 w 10000"/>
                <a:gd name="connsiteY539" fmla="*/ 9491 h 10000"/>
                <a:gd name="connsiteX540" fmla="*/ 6967 w 10000"/>
                <a:gd name="connsiteY540" fmla="*/ 9463 h 10000"/>
                <a:gd name="connsiteX541" fmla="*/ 6926 w 10000"/>
                <a:gd name="connsiteY541" fmla="*/ 9294 h 10000"/>
                <a:gd name="connsiteX542" fmla="*/ 6885 w 10000"/>
                <a:gd name="connsiteY542" fmla="*/ 9180 h 10000"/>
                <a:gd name="connsiteX543" fmla="*/ 6824 w 10000"/>
                <a:gd name="connsiteY543" fmla="*/ 9180 h 10000"/>
                <a:gd name="connsiteX544" fmla="*/ 6762 w 10000"/>
                <a:gd name="connsiteY544" fmla="*/ 9180 h 10000"/>
                <a:gd name="connsiteX545" fmla="*/ 6659 w 10000"/>
                <a:gd name="connsiteY545" fmla="*/ 9039 h 10000"/>
                <a:gd name="connsiteX546" fmla="*/ 6577 w 10000"/>
                <a:gd name="connsiteY546" fmla="*/ 9124 h 10000"/>
                <a:gd name="connsiteX547" fmla="*/ 6577 w 10000"/>
                <a:gd name="connsiteY547" fmla="*/ 9180 h 10000"/>
                <a:gd name="connsiteX548" fmla="*/ 6475 w 10000"/>
                <a:gd name="connsiteY548" fmla="*/ 9209 h 10000"/>
                <a:gd name="connsiteX549" fmla="*/ 6414 w 10000"/>
                <a:gd name="connsiteY549" fmla="*/ 9294 h 10000"/>
                <a:gd name="connsiteX550" fmla="*/ 6373 w 10000"/>
                <a:gd name="connsiteY550" fmla="*/ 9237 h 10000"/>
                <a:gd name="connsiteX551" fmla="*/ 6332 w 10000"/>
                <a:gd name="connsiteY551" fmla="*/ 9294 h 10000"/>
                <a:gd name="connsiteX552" fmla="*/ 6271 w 10000"/>
                <a:gd name="connsiteY552" fmla="*/ 9294 h 10000"/>
                <a:gd name="connsiteX553" fmla="*/ 6188 w 10000"/>
                <a:gd name="connsiteY553" fmla="*/ 9266 h 10000"/>
                <a:gd name="connsiteX554" fmla="*/ 6106 w 10000"/>
                <a:gd name="connsiteY554" fmla="*/ 9322 h 10000"/>
                <a:gd name="connsiteX555" fmla="*/ 6065 w 10000"/>
                <a:gd name="connsiteY555" fmla="*/ 9322 h 10000"/>
                <a:gd name="connsiteX556" fmla="*/ 6024 w 10000"/>
                <a:gd name="connsiteY556" fmla="*/ 9322 h 10000"/>
                <a:gd name="connsiteX557" fmla="*/ 6004 w 10000"/>
                <a:gd name="connsiteY557" fmla="*/ 9322 h 10000"/>
                <a:gd name="connsiteX558" fmla="*/ 6004 w 10000"/>
                <a:gd name="connsiteY558" fmla="*/ 9463 h 10000"/>
                <a:gd name="connsiteX559" fmla="*/ 6045 w 10000"/>
                <a:gd name="connsiteY559" fmla="*/ 9548 h 10000"/>
                <a:gd name="connsiteX560" fmla="*/ 6045 w 10000"/>
                <a:gd name="connsiteY560" fmla="*/ 9576 h 10000"/>
                <a:gd name="connsiteX561" fmla="*/ 6045 w 10000"/>
                <a:gd name="connsiteY561" fmla="*/ 9633 h 10000"/>
                <a:gd name="connsiteX562" fmla="*/ 6065 w 10000"/>
                <a:gd name="connsiteY562" fmla="*/ 9717 h 10000"/>
                <a:gd name="connsiteX563" fmla="*/ 6004 w 10000"/>
                <a:gd name="connsiteY563" fmla="*/ 9689 h 10000"/>
                <a:gd name="connsiteX564" fmla="*/ 5942 w 10000"/>
                <a:gd name="connsiteY564" fmla="*/ 9661 h 10000"/>
                <a:gd name="connsiteX565" fmla="*/ 5902 w 10000"/>
                <a:gd name="connsiteY565" fmla="*/ 9520 h 10000"/>
                <a:gd name="connsiteX566" fmla="*/ 5779 w 10000"/>
                <a:gd name="connsiteY566" fmla="*/ 9605 h 10000"/>
                <a:gd name="connsiteX567" fmla="*/ 5737 w 10000"/>
                <a:gd name="connsiteY567" fmla="*/ 9633 h 10000"/>
                <a:gd name="connsiteX568" fmla="*/ 5737 w 10000"/>
                <a:gd name="connsiteY568" fmla="*/ 9548 h 10000"/>
                <a:gd name="connsiteX569" fmla="*/ 5676 w 10000"/>
                <a:gd name="connsiteY569" fmla="*/ 9435 h 10000"/>
                <a:gd name="connsiteX570" fmla="*/ 5553 w 10000"/>
                <a:gd name="connsiteY570" fmla="*/ 9435 h 10000"/>
                <a:gd name="connsiteX571" fmla="*/ 5553 w 10000"/>
                <a:gd name="connsiteY571" fmla="*/ 9322 h 10000"/>
                <a:gd name="connsiteX572" fmla="*/ 5573 w 10000"/>
                <a:gd name="connsiteY572" fmla="*/ 9180 h 10000"/>
                <a:gd name="connsiteX573" fmla="*/ 5492 w 10000"/>
                <a:gd name="connsiteY573" fmla="*/ 9124 h 10000"/>
                <a:gd name="connsiteX574" fmla="*/ 5430 w 10000"/>
                <a:gd name="connsiteY574" fmla="*/ 9039 h 10000"/>
                <a:gd name="connsiteX575" fmla="*/ 5410 w 10000"/>
                <a:gd name="connsiteY575" fmla="*/ 8983 h 10000"/>
                <a:gd name="connsiteX576" fmla="*/ 5389 w 10000"/>
                <a:gd name="connsiteY576" fmla="*/ 8898 h 10000"/>
                <a:gd name="connsiteX577" fmla="*/ 5410 w 10000"/>
                <a:gd name="connsiteY577" fmla="*/ 8813 h 10000"/>
                <a:gd name="connsiteX578" fmla="*/ 5267 w 10000"/>
                <a:gd name="connsiteY578" fmla="*/ 8841 h 10000"/>
                <a:gd name="connsiteX579" fmla="*/ 5184 w 10000"/>
                <a:gd name="connsiteY579" fmla="*/ 8898 h 10000"/>
                <a:gd name="connsiteX580" fmla="*/ 5184 w 10000"/>
                <a:gd name="connsiteY580" fmla="*/ 8813 h 10000"/>
                <a:gd name="connsiteX581" fmla="*/ 5163 w 10000"/>
                <a:gd name="connsiteY581" fmla="*/ 8728 h 10000"/>
                <a:gd name="connsiteX582" fmla="*/ 5143 w 10000"/>
                <a:gd name="connsiteY582" fmla="*/ 8672 h 10000"/>
                <a:gd name="connsiteX583" fmla="*/ 8369 w 10000"/>
                <a:gd name="connsiteY583" fmla="*/ 8665 h 10000"/>
                <a:gd name="connsiteX584" fmla="*/ 8431 w 10000"/>
                <a:gd name="connsiteY584"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586 w 10000"/>
                <a:gd name="connsiteY476" fmla="*/ 9237 h 10000"/>
                <a:gd name="connsiteX477" fmla="*/ 8483 w 10000"/>
                <a:gd name="connsiteY477" fmla="*/ 9237 h 10000"/>
                <a:gd name="connsiteX478" fmla="*/ 8422 w 10000"/>
                <a:gd name="connsiteY478" fmla="*/ 9266 h 10000"/>
                <a:gd name="connsiteX479" fmla="*/ 8442 w 10000"/>
                <a:gd name="connsiteY479" fmla="*/ 9322 h 10000"/>
                <a:gd name="connsiteX480" fmla="*/ 8422 w 10000"/>
                <a:gd name="connsiteY480" fmla="*/ 9322 h 10000"/>
                <a:gd name="connsiteX481" fmla="*/ 8299 w 10000"/>
                <a:gd name="connsiteY481" fmla="*/ 9322 h 10000"/>
                <a:gd name="connsiteX482" fmla="*/ 8237 w 10000"/>
                <a:gd name="connsiteY482" fmla="*/ 9152 h 10000"/>
                <a:gd name="connsiteX483" fmla="*/ 8216 w 10000"/>
                <a:gd name="connsiteY483" fmla="*/ 9152 h 10000"/>
                <a:gd name="connsiteX484" fmla="*/ 8279 w 10000"/>
                <a:gd name="connsiteY484" fmla="*/ 9124 h 10000"/>
                <a:gd name="connsiteX485" fmla="*/ 8196 w 10000"/>
                <a:gd name="connsiteY485" fmla="*/ 9124 h 10000"/>
                <a:gd name="connsiteX486" fmla="*/ 8176 w 10000"/>
                <a:gd name="connsiteY486" fmla="*/ 9180 h 10000"/>
                <a:gd name="connsiteX487" fmla="*/ 8216 w 10000"/>
                <a:gd name="connsiteY487" fmla="*/ 9237 h 10000"/>
                <a:gd name="connsiteX488" fmla="*/ 8196 w 10000"/>
                <a:gd name="connsiteY488" fmla="*/ 9237 h 10000"/>
                <a:gd name="connsiteX489" fmla="*/ 8258 w 10000"/>
                <a:gd name="connsiteY489" fmla="*/ 9406 h 10000"/>
                <a:gd name="connsiteX490" fmla="*/ 8176 w 10000"/>
                <a:gd name="connsiteY490" fmla="*/ 9294 h 10000"/>
                <a:gd name="connsiteX491" fmla="*/ 8216 w 10000"/>
                <a:gd name="connsiteY491" fmla="*/ 9406 h 10000"/>
                <a:gd name="connsiteX492" fmla="*/ 8196 w 10000"/>
                <a:gd name="connsiteY492" fmla="*/ 9435 h 10000"/>
                <a:gd name="connsiteX493" fmla="*/ 8176 w 10000"/>
                <a:gd name="connsiteY493" fmla="*/ 9406 h 10000"/>
                <a:gd name="connsiteX494" fmla="*/ 8155 w 10000"/>
                <a:gd name="connsiteY494" fmla="*/ 9491 h 10000"/>
                <a:gd name="connsiteX495" fmla="*/ 8094 w 10000"/>
                <a:gd name="connsiteY495" fmla="*/ 9520 h 10000"/>
                <a:gd name="connsiteX496" fmla="*/ 8073 w 10000"/>
                <a:gd name="connsiteY496" fmla="*/ 9463 h 10000"/>
                <a:gd name="connsiteX497" fmla="*/ 8032 w 10000"/>
                <a:gd name="connsiteY497" fmla="*/ 9435 h 10000"/>
                <a:gd name="connsiteX498" fmla="*/ 8053 w 10000"/>
                <a:gd name="connsiteY498" fmla="*/ 9548 h 10000"/>
                <a:gd name="connsiteX499" fmla="*/ 7951 w 10000"/>
                <a:gd name="connsiteY499" fmla="*/ 9491 h 10000"/>
                <a:gd name="connsiteX500" fmla="*/ 7930 w 10000"/>
                <a:gd name="connsiteY500" fmla="*/ 9520 h 10000"/>
                <a:gd name="connsiteX501" fmla="*/ 7869 w 10000"/>
                <a:gd name="connsiteY501" fmla="*/ 9576 h 10000"/>
                <a:gd name="connsiteX502" fmla="*/ 7848 w 10000"/>
                <a:gd name="connsiteY502" fmla="*/ 9633 h 10000"/>
                <a:gd name="connsiteX503" fmla="*/ 7807 w 10000"/>
                <a:gd name="connsiteY503" fmla="*/ 9633 h 10000"/>
                <a:gd name="connsiteX504" fmla="*/ 7745 w 10000"/>
                <a:gd name="connsiteY504" fmla="*/ 9661 h 10000"/>
                <a:gd name="connsiteX505" fmla="*/ 7745 w 10000"/>
                <a:gd name="connsiteY505" fmla="*/ 9633 h 10000"/>
                <a:gd name="connsiteX506" fmla="*/ 7745 w 10000"/>
                <a:gd name="connsiteY506" fmla="*/ 9689 h 10000"/>
                <a:gd name="connsiteX507" fmla="*/ 7684 w 10000"/>
                <a:gd name="connsiteY507" fmla="*/ 9661 h 10000"/>
                <a:gd name="connsiteX508" fmla="*/ 7684 w 10000"/>
                <a:gd name="connsiteY508" fmla="*/ 9717 h 10000"/>
                <a:gd name="connsiteX509" fmla="*/ 7663 w 10000"/>
                <a:gd name="connsiteY509" fmla="*/ 9802 h 10000"/>
                <a:gd name="connsiteX510" fmla="*/ 7704 w 10000"/>
                <a:gd name="connsiteY510" fmla="*/ 9830 h 10000"/>
                <a:gd name="connsiteX511" fmla="*/ 7704 w 10000"/>
                <a:gd name="connsiteY511" fmla="*/ 9830 h 10000"/>
                <a:gd name="connsiteX512" fmla="*/ 7745 w 10000"/>
                <a:gd name="connsiteY512" fmla="*/ 9944 h 10000"/>
                <a:gd name="connsiteX513" fmla="*/ 7643 w 10000"/>
                <a:gd name="connsiteY513" fmla="*/ 10000 h 10000"/>
                <a:gd name="connsiteX514" fmla="*/ 7643 w 10000"/>
                <a:gd name="connsiteY514" fmla="*/ 9944 h 10000"/>
                <a:gd name="connsiteX515" fmla="*/ 7602 w 10000"/>
                <a:gd name="connsiteY515" fmla="*/ 9859 h 10000"/>
                <a:gd name="connsiteX516" fmla="*/ 7581 w 10000"/>
                <a:gd name="connsiteY516" fmla="*/ 9802 h 10000"/>
                <a:gd name="connsiteX517" fmla="*/ 7561 w 10000"/>
                <a:gd name="connsiteY517" fmla="*/ 9717 h 10000"/>
                <a:gd name="connsiteX518" fmla="*/ 7581 w 10000"/>
                <a:gd name="connsiteY518" fmla="*/ 9661 h 10000"/>
                <a:gd name="connsiteX519" fmla="*/ 7561 w 10000"/>
                <a:gd name="connsiteY519" fmla="*/ 9576 h 10000"/>
                <a:gd name="connsiteX520" fmla="*/ 7561 w 10000"/>
                <a:gd name="connsiteY520" fmla="*/ 9605 h 10000"/>
                <a:gd name="connsiteX521" fmla="*/ 7520 w 10000"/>
                <a:gd name="connsiteY521" fmla="*/ 9548 h 10000"/>
                <a:gd name="connsiteX522" fmla="*/ 7520 w 10000"/>
                <a:gd name="connsiteY522" fmla="*/ 9605 h 10000"/>
                <a:gd name="connsiteX523" fmla="*/ 7459 w 10000"/>
                <a:gd name="connsiteY523" fmla="*/ 9605 h 10000"/>
                <a:gd name="connsiteX524" fmla="*/ 7418 w 10000"/>
                <a:gd name="connsiteY524" fmla="*/ 9576 h 10000"/>
                <a:gd name="connsiteX525" fmla="*/ 7397 w 10000"/>
                <a:gd name="connsiteY525" fmla="*/ 9520 h 10000"/>
                <a:gd name="connsiteX526" fmla="*/ 7377 w 10000"/>
                <a:gd name="connsiteY526" fmla="*/ 9520 h 10000"/>
                <a:gd name="connsiteX527" fmla="*/ 7377 w 10000"/>
                <a:gd name="connsiteY527" fmla="*/ 9576 h 10000"/>
                <a:gd name="connsiteX528" fmla="*/ 7336 w 10000"/>
                <a:gd name="connsiteY528" fmla="*/ 9520 h 10000"/>
                <a:gd name="connsiteX529" fmla="*/ 7316 w 10000"/>
                <a:gd name="connsiteY529" fmla="*/ 9463 h 10000"/>
                <a:gd name="connsiteX530" fmla="*/ 7295 w 10000"/>
                <a:gd name="connsiteY530" fmla="*/ 9491 h 10000"/>
                <a:gd name="connsiteX531" fmla="*/ 7316 w 10000"/>
                <a:gd name="connsiteY531" fmla="*/ 9576 h 10000"/>
                <a:gd name="connsiteX532" fmla="*/ 7275 w 10000"/>
                <a:gd name="connsiteY532" fmla="*/ 9548 h 10000"/>
                <a:gd name="connsiteX533" fmla="*/ 7275 w 10000"/>
                <a:gd name="connsiteY533" fmla="*/ 9605 h 10000"/>
                <a:gd name="connsiteX534" fmla="*/ 7192 w 10000"/>
                <a:gd name="connsiteY534" fmla="*/ 9576 h 10000"/>
                <a:gd name="connsiteX535" fmla="*/ 7131 w 10000"/>
                <a:gd name="connsiteY535" fmla="*/ 9576 h 10000"/>
                <a:gd name="connsiteX536" fmla="*/ 7110 w 10000"/>
                <a:gd name="connsiteY536" fmla="*/ 9576 h 10000"/>
                <a:gd name="connsiteX537" fmla="*/ 7049 w 10000"/>
                <a:gd name="connsiteY537" fmla="*/ 9520 h 10000"/>
                <a:gd name="connsiteX538" fmla="*/ 7028 w 10000"/>
                <a:gd name="connsiteY538" fmla="*/ 9491 h 10000"/>
                <a:gd name="connsiteX539" fmla="*/ 6967 w 10000"/>
                <a:gd name="connsiteY539" fmla="*/ 9463 h 10000"/>
                <a:gd name="connsiteX540" fmla="*/ 6926 w 10000"/>
                <a:gd name="connsiteY540" fmla="*/ 9294 h 10000"/>
                <a:gd name="connsiteX541" fmla="*/ 6885 w 10000"/>
                <a:gd name="connsiteY541" fmla="*/ 9180 h 10000"/>
                <a:gd name="connsiteX542" fmla="*/ 6824 w 10000"/>
                <a:gd name="connsiteY542" fmla="*/ 9180 h 10000"/>
                <a:gd name="connsiteX543" fmla="*/ 6762 w 10000"/>
                <a:gd name="connsiteY543" fmla="*/ 9180 h 10000"/>
                <a:gd name="connsiteX544" fmla="*/ 6659 w 10000"/>
                <a:gd name="connsiteY544" fmla="*/ 9039 h 10000"/>
                <a:gd name="connsiteX545" fmla="*/ 6577 w 10000"/>
                <a:gd name="connsiteY545" fmla="*/ 9124 h 10000"/>
                <a:gd name="connsiteX546" fmla="*/ 6577 w 10000"/>
                <a:gd name="connsiteY546" fmla="*/ 9180 h 10000"/>
                <a:gd name="connsiteX547" fmla="*/ 6475 w 10000"/>
                <a:gd name="connsiteY547" fmla="*/ 9209 h 10000"/>
                <a:gd name="connsiteX548" fmla="*/ 6414 w 10000"/>
                <a:gd name="connsiteY548" fmla="*/ 9294 h 10000"/>
                <a:gd name="connsiteX549" fmla="*/ 6373 w 10000"/>
                <a:gd name="connsiteY549" fmla="*/ 9237 h 10000"/>
                <a:gd name="connsiteX550" fmla="*/ 6332 w 10000"/>
                <a:gd name="connsiteY550" fmla="*/ 9294 h 10000"/>
                <a:gd name="connsiteX551" fmla="*/ 6271 w 10000"/>
                <a:gd name="connsiteY551" fmla="*/ 9294 h 10000"/>
                <a:gd name="connsiteX552" fmla="*/ 6188 w 10000"/>
                <a:gd name="connsiteY552" fmla="*/ 9266 h 10000"/>
                <a:gd name="connsiteX553" fmla="*/ 6106 w 10000"/>
                <a:gd name="connsiteY553" fmla="*/ 9322 h 10000"/>
                <a:gd name="connsiteX554" fmla="*/ 6065 w 10000"/>
                <a:gd name="connsiteY554" fmla="*/ 9322 h 10000"/>
                <a:gd name="connsiteX555" fmla="*/ 6024 w 10000"/>
                <a:gd name="connsiteY555" fmla="*/ 9322 h 10000"/>
                <a:gd name="connsiteX556" fmla="*/ 6004 w 10000"/>
                <a:gd name="connsiteY556" fmla="*/ 9322 h 10000"/>
                <a:gd name="connsiteX557" fmla="*/ 6004 w 10000"/>
                <a:gd name="connsiteY557" fmla="*/ 9463 h 10000"/>
                <a:gd name="connsiteX558" fmla="*/ 6045 w 10000"/>
                <a:gd name="connsiteY558" fmla="*/ 9548 h 10000"/>
                <a:gd name="connsiteX559" fmla="*/ 6045 w 10000"/>
                <a:gd name="connsiteY559" fmla="*/ 9576 h 10000"/>
                <a:gd name="connsiteX560" fmla="*/ 6045 w 10000"/>
                <a:gd name="connsiteY560" fmla="*/ 9633 h 10000"/>
                <a:gd name="connsiteX561" fmla="*/ 6065 w 10000"/>
                <a:gd name="connsiteY561" fmla="*/ 9717 h 10000"/>
                <a:gd name="connsiteX562" fmla="*/ 6004 w 10000"/>
                <a:gd name="connsiteY562" fmla="*/ 9689 h 10000"/>
                <a:gd name="connsiteX563" fmla="*/ 5942 w 10000"/>
                <a:gd name="connsiteY563" fmla="*/ 9661 h 10000"/>
                <a:gd name="connsiteX564" fmla="*/ 5902 w 10000"/>
                <a:gd name="connsiteY564" fmla="*/ 9520 h 10000"/>
                <a:gd name="connsiteX565" fmla="*/ 5779 w 10000"/>
                <a:gd name="connsiteY565" fmla="*/ 9605 h 10000"/>
                <a:gd name="connsiteX566" fmla="*/ 5737 w 10000"/>
                <a:gd name="connsiteY566" fmla="*/ 9633 h 10000"/>
                <a:gd name="connsiteX567" fmla="*/ 5737 w 10000"/>
                <a:gd name="connsiteY567" fmla="*/ 9548 h 10000"/>
                <a:gd name="connsiteX568" fmla="*/ 5676 w 10000"/>
                <a:gd name="connsiteY568" fmla="*/ 9435 h 10000"/>
                <a:gd name="connsiteX569" fmla="*/ 5553 w 10000"/>
                <a:gd name="connsiteY569" fmla="*/ 9435 h 10000"/>
                <a:gd name="connsiteX570" fmla="*/ 5553 w 10000"/>
                <a:gd name="connsiteY570" fmla="*/ 9322 h 10000"/>
                <a:gd name="connsiteX571" fmla="*/ 5573 w 10000"/>
                <a:gd name="connsiteY571" fmla="*/ 9180 h 10000"/>
                <a:gd name="connsiteX572" fmla="*/ 5492 w 10000"/>
                <a:gd name="connsiteY572" fmla="*/ 9124 h 10000"/>
                <a:gd name="connsiteX573" fmla="*/ 5430 w 10000"/>
                <a:gd name="connsiteY573" fmla="*/ 9039 h 10000"/>
                <a:gd name="connsiteX574" fmla="*/ 5410 w 10000"/>
                <a:gd name="connsiteY574" fmla="*/ 8983 h 10000"/>
                <a:gd name="connsiteX575" fmla="*/ 5389 w 10000"/>
                <a:gd name="connsiteY575" fmla="*/ 8898 h 10000"/>
                <a:gd name="connsiteX576" fmla="*/ 5410 w 10000"/>
                <a:gd name="connsiteY576" fmla="*/ 8813 h 10000"/>
                <a:gd name="connsiteX577" fmla="*/ 5267 w 10000"/>
                <a:gd name="connsiteY577" fmla="*/ 8841 h 10000"/>
                <a:gd name="connsiteX578" fmla="*/ 5184 w 10000"/>
                <a:gd name="connsiteY578" fmla="*/ 8898 h 10000"/>
                <a:gd name="connsiteX579" fmla="*/ 5184 w 10000"/>
                <a:gd name="connsiteY579" fmla="*/ 8813 h 10000"/>
                <a:gd name="connsiteX580" fmla="*/ 5163 w 10000"/>
                <a:gd name="connsiteY580" fmla="*/ 8728 h 10000"/>
                <a:gd name="connsiteX581" fmla="*/ 5143 w 10000"/>
                <a:gd name="connsiteY581" fmla="*/ 8672 h 10000"/>
                <a:gd name="connsiteX582" fmla="*/ 8369 w 10000"/>
                <a:gd name="connsiteY582" fmla="*/ 8665 h 10000"/>
                <a:gd name="connsiteX583" fmla="*/ 8431 w 10000"/>
                <a:gd name="connsiteY583"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586 w 10000"/>
                <a:gd name="connsiteY476" fmla="*/ 9237 h 10000"/>
                <a:gd name="connsiteX477" fmla="*/ 8483 w 10000"/>
                <a:gd name="connsiteY477" fmla="*/ 9237 h 10000"/>
                <a:gd name="connsiteX478" fmla="*/ 8422 w 10000"/>
                <a:gd name="connsiteY478" fmla="*/ 9266 h 10000"/>
                <a:gd name="connsiteX479" fmla="*/ 8442 w 10000"/>
                <a:gd name="connsiteY479" fmla="*/ 9322 h 10000"/>
                <a:gd name="connsiteX480" fmla="*/ 8299 w 10000"/>
                <a:gd name="connsiteY480" fmla="*/ 9322 h 10000"/>
                <a:gd name="connsiteX481" fmla="*/ 8237 w 10000"/>
                <a:gd name="connsiteY481" fmla="*/ 9152 h 10000"/>
                <a:gd name="connsiteX482" fmla="*/ 8216 w 10000"/>
                <a:gd name="connsiteY482" fmla="*/ 9152 h 10000"/>
                <a:gd name="connsiteX483" fmla="*/ 8279 w 10000"/>
                <a:gd name="connsiteY483" fmla="*/ 9124 h 10000"/>
                <a:gd name="connsiteX484" fmla="*/ 8196 w 10000"/>
                <a:gd name="connsiteY484" fmla="*/ 9124 h 10000"/>
                <a:gd name="connsiteX485" fmla="*/ 8176 w 10000"/>
                <a:gd name="connsiteY485" fmla="*/ 9180 h 10000"/>
                <a:gd name="connsiteX486" fmla="*/ 8216 w 10000"/>
                <a:gd name="connsiteY486" fmla="*/ 9237 h 10000"/>
                <a:gd name="connsiteX487" fmla="*/ 8196 w 10000"/>
                <a:gd name="connsiteY487" fmla="*/ 9237 h 10000"/>
                <a:gd name="connsiteX488" fmla="*/ 8258 w 10000"/>
                <a:gd name="connsiteY488" fmla="*/ 9406 h 10000"/>
                <a:gd name="connsiteX489" fmla="*/ 8176 w 10000"/>
                <a:gd name="connsiteY489" fmla="*/ 9294 h 10000"/>
                <a:gd name="connsiteX490" fmla="*/ 8216 w 10000"/>
                <a:gd name="connsiteY490" fmla="*/ 9406 h 10000"/>
                <a:gd name="connsiteX491" fmla="*/ 8196 w 10000"/>
                <a:gd name="connsiteY491" fmla="*/ 9435 h 10000"/>
                <a:gd name="connsiteX492" fmla="*/ 8176 w 10000"/>
                <a:gd name="connsiteY492" fmla="*/ 9406 h 10000"/>
                <a:gd name="connsiteX493" fmla="*/ 8155 w 10000"/>
                <a:gd name="connsiteY493" fmla="*/ 9491 h 10000"/>
                <a:gd name="connsiteX494" fmla="*/ 8094 w 10000"/>
                <a:gd name="connsiteY494" fmla="*/ 9520 h 10000"/>
                <a:gd name="connsiteX495" fmla="*/ 8073 w 10000"/>
                <a:gd name="connsiteY495" fmla="*/ 9463 h 10000"/>
                <a:gd name="connsiteX496" fmla="*/ 8032 w 10000"/>
                <a:gd name="connsiteY496" fmla="*/ 9435 h 10000"/>
                <a:gd name="connsiteX497" fmla="*/ 8053 w 10000"/>
                <a:gd name="connsiteY497" fmla="*/ 9548 h 10000"/>
                <a:gd name="connsiteX498" fmla="*/ 7951 w 10000"/>
                <a:gd name="connsiteY498" fmla="*/ 9491 h 10000"/>
                <a:gd name="connsiteX499" fmla="*/ 7930 w 10000"/>
                <a:gd name="connsiteY499" fmla="*/ 9520 h 10000"/>
                <a:gd name="connsiteX500" fmla="*/ 7869 w 10000"/>
                <a:gd name="connsiteY500" fmla="*/ 9576 h 10000"/>
                <a:gd name="connsiteX501" fmla="*/ 7848 w 10000"/>
                <a:gd name="connsiteY501" fmla="*/ 9633 h 10000"/>
                <a:gd name="connsiteX502" fmla="*/ 7807 w 10000"/>
                <a:gd name="connsiteY502" fmla="*/ 9633 h 10000"/>
                <a:gd name="connsiteX503" fmla="*/ 7745 w 10000"/>
                <a:gd name="connsiteY503" fmla="*/ 9661 h 10000"/>
                <a:gd name="connsiteX504" fmla="*/ 7745 w 10000"/>
                <a:gd name="connsiteY504" fmla="*/ 9633 h 10000"/>
                <a:gd name="connsiteX505" fmla="*/ 7745 w 10000"/>
                <a:gd name="connsiteY505" fmla="*/ 9689 h 10000"/>
                <a:gd name="connsiteX506" fmla="*/ 7684 w 10000"/>
                <a:gd name="connsiteY506" fmla="*/ 9661 h 10000"/>
                <a:gd name="connsiteX507" fmla="*/ 7684 w 10000"/>
                <a:gd name="connsiteY507" fmla="*/ 9717 h 10000"/>
                <a:gd name="connsiteX508" fmla="*/ 7663 w 10000"/>
                <a:gd name="connsiteY508" fmla="*/ 9802 h 10000"/>
                <a:gd name="connsiteX509" fmla="*/ 7704 w 10000"/>
                <a:gd name="connsiteY509" fmla="*/ 9830 h 10000"/>
                <a:gd name="connsiteX510" fmla="*/ 7704 w 10000"/>
                <a:gd name="connsiteY510" fmla="*/ 9830 h 10000"/>
                <a:gd name="connsiteX511" fmla="*/ 7745 w 10000"/>
                <a:gd name="connsiteY511" fmla="*/ 9944 h 10000"/>
                <a:gd name="connsiteX512" fmla="*/ 7643 w 10000"/>
                <a:gd name="connsiteY512" fmla="*/ 10000 h 10000"/>
                <a:gd name="connsiteX513" fmla="*/ 7643 w 10000"/>
                <a:gd name="connsiteY513" fmla="*/ 9944 h 10000"/>
                <a:gd name="connsiteX514" fmla="*/ 7602 w 10000"/>
                <a:gd name="connsiteY514" fmla="*/ 9859 h 10000"/>
                <a:gd name="connsiteX515" fmla="*/ 7581 w 10000"/>
                <a:gd name="connsiteY515" fmla="*/ 9802 h 10000"/>
                <a:gd name="connsiteX516" fmla="*/ 7561 w 10000"/>
                <a:gd name="connsiteY516" fmla="*/ 9717 h 10000"/>
                <a:gd name="connsiteX517" fmla="*/ 7581 w 10000"/>
                <a:gd name="connsiteY517" fmla="*/ 9661 h 10000"/>
                <a:gd name="connsiteX518" fmla="*/ 7561 w 10000"/>
                <a:gd name="connsiteY518" fmla="*/ 9576 h 10000"/>
                <a:gd name="connsiteX519" fmla="*/ 7561 w 10000"/>
                <a:gd name="connsiteY519" fmla="*/ 9605 h 10000"/>
                <a:gd name="connsiteX520" fmla="*/ 7520 w 10000"/>
                <a:gd name="connsiteY520" fmla="*/ 9548 h 10000"/>
                <a:gd name="connsiteX521" fmla="*/ 7520 w 10000"/>
                <a:gd name="connsiteY521" fmla="*/ 9605 h 10000"/>
                <a:gd name="connsiteX522" fmla="*/ 7459 w 10000"/>
                <a:gd name="connsiteY522" fmla="*/ 9605 h 10000"/>
                <a:gd name="connsiteX523" fmla="*/ 7418 w 10000"/>
                <a:gd name="connsiteY523" fmla="*/ 9576 h 10000"/>
                <a:gd name="connsiteX524" fmla="*/ 7397 w 10000"/>
                <a:gd name="connsiteY524" fmla="*/ 9520 h 10000"/>
                <a:gd name="connsiteX525" fmla="*/ 7377 w 10000"/>
                <a:gd name="connsiteY525" fmla="*/ 9520 h 10000"/>
                <a:gd name="connsiteX526" fmla="*/ 7377 w 10000"/>
                <a:gd name="connsiteY526" fmla="*/ 9576 h 10000"/>
                <a:gd name="connsiteX527" fmla="*/ 7336 w 10000"/>
                <a:gd name="connsiteY527" fmla="*/ 9520 h 10000"/>
                <a:gd name="connsiteX528" fmla="*/ 7316 w 10000"/>
                <a:gd name="connsiteY528" fmla="*/ 9463 h 10000"/>
                <a:gd name="connsiteX529" fmla="*/ 7295 w 10000"/>
                <a:gd name="connsiteY529" fmla="*/ 9491 h 10000"/>
                <a:gd name="connsiteX530" fmla="*/ 7316 w 10000"/>
                <a:gd name="connsiteY530" fmla="*/ 9576 h 10000"/>
                <a:gd name="connsiteX531" fmla="*/ 7275 w 10000"/>
                <a:gd name="connsiteY531" fmla="*/ 9548 h 10000"/>
                <a:gd name="connsiteX532" fmla="*/ 7275 w 10000"/>
                <a:gd name="connsiteY532" fmla="*/ 9605 h 10000"/>
                <a:gd name="connsiteX533" fmla="*/ 7192 w 10000"/>
                <a:gd name="connsiteY533" fmla="*/ 9576 h 10000"/>
                <a:gd name="connsiteX534" fmla="*/ 7131 w 10000"/>
                <a:gd name="connsiteY534" fmla="*/ 9576 h 10000"/>
                <a:gd name="connsiteX535" fmla="*/ 7110 w 10000"/>
                <a:gd name="connsiteY535" fmla="*/ 9576 h 10000"/>
                <a:gd name="connsiteX536" fmla="*/ 7049 w 10000"/>
                <a:gd name="connsiteY536" fmla="*/ 9520 h 10000"/>
                <a:gd name="connsiteX537" fmla="*/ 7028 w 10000"/>
                <a:gd name="connsiteY537" fmla="*/ 9491 h 10000"/>
                <a:gd name="connsiteX538" fmla="*/ 6967 w 10000"/>
                <a:gd name="connsiteY538" fmla="*/ 9463 h 10000"/>
                <a:gd name="connsiteX539" fmla="*/ 6926 w 10000"/>
                <a:gd name="connsiteY539" fmla="*/ 9294 h 10000"/>
                <a:gd name="connsiteX540" fmla="*/ 6885 w 10000"/>
                <a:gd name="connsiteY540" fmla="*/ 9180 h 10000"/>
                <a:gd name="connsiteX541" fmla="*/ 6824 w 10000"/>
                <a:gd name="connsiteY541" fmla="*/ 9180 h 10000"/>
                <a:gd name="connsiteX542" fmla="*/ 6762 w 10000"/>
                <a:gd name="connsiteY542" fmla="*/ 9180 h 10000"/>
                <a:gd name="connsiteX543" fmla="*/ 6659 w 10000"/>
                <a:gd name="connsiteY543" fmla="*/ 9039 h 10000"/>
                <a:gd name="connsiteX544" fmla="*/ 6577 w 10000"/>
                <a:gd name="connsiteY544" fmla="*/ 9124 h 10000"/>
                <a:gd name="connsiteX545" fmla="*/ 6577 w 10000"/>
                <a:gd name="connsiteY545" fmla="*/ 9180 h 10000"/>
                <a:gd name="connsiteX546" fmla="*/ 6475 w 10000"/>
                <a:gd name="connsiteY546" fmla="*/ 9209 h 10000"/>
                <a:gd name="connsiteX547" fmla="*/ 6414 w 10000"/>
                <a:gd name="connsiteY547" fmla="*/ 9294 h 10000"/>
                <a:gd name="connsiteX548" fmla="*/ 6373 w 10000"/>
                <a:gd name="connsiteY548" fmla="*/ 9237 h 10000"/>
                <a:gd name="connsiteX549" fmla="*/ 6332 w 10000"/>
                <a:gd name="connsiteY549" fmla="*/ 9294 h 10000"/>
                <a:gd name="connsiteX550" fmla="*/ 6271 w 10000"/>
                <a:gd name="connsiteY550" fmla="*/ 9294 h 10000"/>
                <a:gd name="connsiteX551" fmla="*/ 6188 w 10000"/>
                <a:gd name="connsiteY551" fmla="*/ 9266 h 10000"/>
                <a:gd name="connsiteX552" fmla="*/ 6106 w 10000"/>
                <a:gd name="connsiteY552" fmla="*/ 9322 h 10000"/>
                <a:gd name="connsiteX553" fmla="*/ 6065 w 10000"/>
                <a:gd name="connsiteY553" fmla="*/ 9322 h 10000"/>
                <a:gd name="connsiteX554" fmla="*/ 6024 w 10000"/>
                <a:gd name="connsiteY554" fmla="*/ 9322 h 10000"/>
                <a:gd name="connsiteX555" fmla="*/ 6004 w 10000"/>
                <a:gd name="connsiteY555" fmla="*/ 9322 h 10000"/>
                <a:gd name="connsiteX556" fmla="*/ 6004 w 10000"/>
                <a:gd name="connsiteY556" fmla="*/ 9463 h 10000"/>
                <a:gd name="connsiteX557" fmla="*/ 6045 w 10000"/>
                <a:gd name="connsiteY557" fmla="*/ 9548 h 10000"/>
                <a:gd name="connsiteX558" fmla="*/ 6045 w 10000"/>
                <a:gd name="connsiteY558" fmla="*/ 9576 h 10000"/>
                <a:gd name="connsiteX559" fmla="*/ 6045 w 10000"/>
                <a:gd name="connsiteY559" fmla="*/ 9633 h 10000"/>
                <a:gd name="connsiteX560" fmla="*/ 6065 w 10000"/>
                <a:gd name="connsiteY560" fmla="*/ 9717 h 10000"/>
                <a:gd name="connsiteX561" fmla="*/ 6004 w 10000"/>
                <a:gd name="connsiteY561" fmla="*/ 9689 h 10000"/>
                <a:gd name="connsiteX562" fmla="*/ 5942 w 10000"/>
                <a:gd name="connsiteY562" fmla="*/ 9661 h 10000"/>
                <a:gd name="connsiteX563" fmla="*/ 5902 w 10000"/>
                <a:gd name="connsiteY563" fmla="*/ 9520 h 10000"/>
                <a:gd name="connsiteX564" fmla="*/ 5779 w 10000"/>
                <a:gd name="connsiteY564" fmla="*/ 9605 h 10000"/>
                <a:gd name="connsiteX565" fmla="*/ 5737 w 10000"/>
                <a:gd name="connsiteY565" fmla="*/ 9633 h 10000"/>
                <a:gd name="connsiteX566" fmla="*/ 5737 w 10000"/>
                <a:gd name="connsiteY566" fmla="*/ 9548 h 10000"/>
                <a:gd name="connsiteX567" fmla="*/ 5676 w 10000"/>
                <a:gd name="connsiteY567" fmla="*/ 9435 h 10000"/>
                <a:gd name="connsiteX568" fmla="*/ 5553 w 10000"/>
                <a:gd name="connsiteY568" fmla="*/ 9435 h 10000"/>
                <a:gd name="connsiteX569" fmla="*/ 5553 w 10000"/>
                <a:gd name="connsiteY569" fmla="*/ 9322 h 10000"/>
                <a:gd name="connsiteX570" fmla="*/ 5573 w 10000"/>
                <a:gd name="connsiteY570" fmla="*/ 9180 h 10000"/>
                <a:gd name="connsiteX571" fmla="*/ 5492 w 10000"/>
                <a:gd name="connsiteY571" fmla="*/ 9124 h 10000"/>
                <a:gd name="connsiteX572" fmla="*/ 5430 w 10000"/>
                <a:gd name="connsiteY572" fmla="*/ 9039 h 10000"/>
                <a:gd name="connsiteX573" fmla="*/ 5410 w 10000"/>
                <a:gd name="connsiteY573" fmla="*/ 8983 h 10000"/>
                <a:gd name="connsiteX574" fmla="*/ 5389 w 10000"/>
                <a:gd name="connsiteY574" fmla="*/ 8898 h 10000"/>
                <a:gd name="connsiteX575" fmla="*/ 5410 w 10000"/>
                <a:gd name="connsiteY575" fmla="*/ 8813 h 10000"/>
                <a:gd name="connsiteX576" fmla="*/ 5267 w 10000"/>
                <a:gd name="connsiteY576" fmla="*/ 8841 h 10000"/>
                <a:gd name="connsiteX577" fmla="*/ 5184 w 10000"/>
                <a:gd name="connsiteY577" fmla="*/ 8898 h 10000"/>
                <a:gd name="connsiteX578" fmla="*/ 5184 w 10000"/>
                <a:gd name="connsiteY578" fmla="*/ 8813 h 10000"/>
                <a:gd name="connsiteX579" fmla="*/ 5163 w 10000"/>
                <a:gd name="connsiteY579" fmla="*/ 8728 h 10000"/>
                <a:gd name="connsiteX580" fmla="*/ 5143 w 10000"/>
                <a:gd name="connsiteY580" fmla="*/ 8672 h 10000"/>
                <a:gd name="connsiteX581" fmla="*/ 8369 w 10000"/>
                <a:gd name="connsiteY581" fmla="*/ 8665 h 10000"/>
                <a:gd name="connsiteX582" fmla="*/ 8431 w 10000"/>
                <a:gd name="connsiteY582"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586 w 10000"/>
                <a:gd name="connsiteY476" fmla="*/ 9237 h 10000"/>
                <a:gd name="connsiteX477" fmla="*/ 8483 w 10000"/>
                <a:gd name="connsiteY477" fmla="*/ 9237 h 10000"/>
                <a:gd name="connsiteX478" fmla="*/ 8422 w 10000"/>
                <a:gd name="connsiteY478" fmla="*/ 9266 h 10000"/>
                <a:gd name="connsiteX479" fmla="*/ 8299 w 10000"/>
                <a:gd name="connsiteY479" fmla="*/ 9322 h 10000"/>
                <a:gd name="connsiteX480" fmla="*/ 8237 w 10000"/>
                <a:gd name="connsiteY480" fmla="*/ 9152 h 10000"/>
                <a:gd name="connsiteX481" fmla="*/ 8216 w 10000"/>
                <a:gd name="connsiteY481" fmla="*/ 9152 h 10000"/>
                <a:gd name="connsiteX482" fmla="*/ 8279 w 10000"/>
                <a:gd name="connsiteY482" fmla="*/ 9124 h 10000"/>
                <a:gd name="connsiteX483" fmla="*/ 8196 w 10000"/>
                <a:gd name="connsiteY483" fmla="*/ 9124 h 10000"/>
                <a:gd name="connsiteX484" fmla="*/ 8176 w 10000"/>
                <a:gd name="connsiteY484" fmla="*/ 9180 h 10000"/>
                <a:gd name="connsiteX485" fmla="*/ 8216 w 10000"/>
                <a:gd name="connsiteY485" fmla="*/ 9237 h 10000"/>
                <a:gd name="connsiteX486" fmla="*/ 8196 w 10000"/>
                <a:gd name="connsiteY486" fmla="*/ 9237 h 10000"/>
                <a:gd name="connsiteX487" fmla="*/ 8258 w 10000"/>
                <a:gd name="connsiteY487" fmla="*/ 9406 h 10000"/>
                <a:gd name="connsiteX488" fmla="*/ 8176 w 10000"/>
                <a:gd name="connsiteY488" fmla="*/ 9294 h 10000"/>
                <a:gd name="connsiteX489" fmla="*/ 8216 w 10000"/>
                <a:gd name="connsiteY489" fmla="*/ 9406 h 10000"/>
                <a:gd name="connsiteX490" fmla="*/ 8196 w 10000"/>
                <a:gd name="connsiteY490" fmla="*/ 9435 h 10000"/>
                <a:gd name="connsiteX491" fmla="*/ 8176 w 10000"/>
                <a:gd name="connsiteY491" fmla="*/ 9406 h 10000"/>
                <a:gd name="connsiteX492" fmla="*/ 8155 w 10000"/>
                <a:gd name="connsiteY492" fmla="*/ 9491 h 10000"/>
                <a:gd name="connsiteX493" fmla="*/ 8094 w 10000"/>
                <a:gd name="connsiteY493" fmla="*/ 9520 h 10000"/>
                <a:gd name="connsiteX494" fmla="*/ 8073 w 10000"/>
                <a:gd name="connsiteY494" fmla="*/ 9463 h 10000"/>
                <a:gd name="connsiteX495" fmla="*/ 8032 w 10000"/>
                <a:gd name="connsiteY495" fmla="*/ 9435 h 10000"/>
                <a:gd name="connsiteX496" fmla="*/ 8053 w 10000"/>
                <a:gd name="connsiteY496" fmla="*/ 9548 h 10000"/>
                <a:gd name="connsiteX497" fmla="*/ 7951 w 10000"/>
                <a:gd name="connsiteY497" fmla="*/ 9491 h 10000"/>
                <a:gd name="connsiteX498" fmla="*/ 7930 w 10000"/>
                <a:gd name="connsiteY498" fmla="*/ 9520 h 10000"/>
                <a:gd name="connsiteX499" fmla="*/ 7869 w 10000"/>
                <a:gd name="connsiteY499" fmla="*/ 9576 h 10000"/>
                <a:gd name="connsiteX500" fmla="*/ 7848 w 10000"/>
                <a:gd name="connsiteY500" fmla="*/ 9633 h 10000"/>
                <a:gd name="connsiteX501" fmla="*/ 7807 w 10000"/>
                <a:gd name="connsiteY501" fmla="*/ 9633 h 10000"/>
                <a:gd name="connsiteX502" fmla="*/ 7745 w 10000"/>
                <a:gd name="connsiteY502" fmla="*/ 9661 h 10000"/>
                <a:gd name="connsiteX503" fmla="*/ 7745 w 10000"/>
                <a:gd name="connsiteY503" fmla="*/ 9633 h 10000"/>
                <a:gd name="connsiteX504" fmla="*/ 7745 w 10000"/>
                <a:gd name="connsiteY504" fmla="*/ 9689 h 10000"/>
                <a:gd name="connsiteX505" fmla="*/ 7684 w 10000"/>
                <a:gd name="connsiteY505" fmla="*/ 9661 h 10000"/>
                <a:gd name="connsiteX506" fmla="*/ 7684 w 10000"/>
                <a:gd name="connsiteY506" fmla="*/ 9717 h 10000"/>
                <a:gd name="connsiteX507" fmla="*/ 7663 w 10000"/>
                <a:gd name="connsiteY507" fmla="*/ 9802 h 10000"/>
                <a:gd name="connsiteX508" fmla="*/ 7704 w 10000"/>
                <a:gd name="connsiteY508" fmla="*/ 9830 h 10000"/>
                <a:gd name="connsiteX509" fmla="*/ 7704 w 10000"/>
                <a:gd name="connsiteY509" fmla="*/ 9830 h 10000"/>
                <a:gd name="connsiteX510" fmla="*/ 7745 w 10000"/>
                <a:gd name="connsiteY510" fmla="*/ 9944 h 10000"/>
                <a:gd name="connsiteX511" fmla="*/ 7643 w 10000"/>
                <a:gd name="connsiteY511" fmla="*/ 10000 h 10000"/>
                <a:gd name="connsiteX512" fmla="*/ 7643 w 10000"/>
                <a:gd name="connsiteY512" fmla="*/ 9944 h 10000"/>
                <a:gd name="connsiteX513" fmla="*/ 7602 w 10000"/>
                <a:gd name="connsiteY513" fmla="*/ 9859 h 10000"/>
                <a:gd name="connsiteX514" fmla="*/ 7581 w 10000"/>
                <a:gd name="connsiteY514" fmla="*/ 9802 h 10000"/>
                <a:gd name="connsiteX515" fmla="*/ 7561 w 10000"/>
                <a:gd name="connsiteY515" fmla="*/ 9717 h 10000"/>
                <a:gd name="connsiteX516" fmla="*/ 7581 w 10000"/>
                <a:gd name="connsiteY516" fmla="*/ 9661 h 10000"/>
                <a:gd name="connsiteX517" fmla="*/ 7561 w 10000"/>
                <a:gd name="connsiteY517" fmla="*/ 9576 h 10000"/>
                <a:gd name="connsiteX518" fmla="*/ 7561 w 10000"/>
                <a:gd name="connsiteY518" fmla="*/ 9605 h 10000"/>
                <a:gd name="connsiteX519" fmla="*/ 7520 w 10000"/>
                <a:gd name="connsiteY519" fmla="*/ 9548 h 10000"/>
                <a:gd name="connsiteX520" fmla="*/ 7520 w 10000"/>
                <a:gd name="connsiteY520" fmla="*/ 9605 h 10000"/>
                <a:gd name="connsiteX521" fmla="*/ 7459 w 10000"/>
                <a:gd name="connsiteY521" fmla="*/ 9605 h 10000"/>
                <a:gd name="connsiteX522" fmla="*/ 7418 w 10000"/>
                <a:gd name="connsiteY522" fmla="*/ 9576 h 10000"/>
                <a:gd name="connsiteX523" fmla="*/ 7397 w 10000"/>
                <a:gd name="connsiteY523" fmla="*/ 9520 h 10000"/>
                <a:gd name="connsiteX524" fmla="*/ 7377 w 10000"/>
                <a:gd name="connsiteY524" fmla="*/ 9520 h 10000"/>
                <a:gd name="connsiteX525" fmla="*/ 7377 w 10000"/>
                <a:gd name="connsiteY525" fmla="*/ 9576 h 10000"/>
                <a:gd name="connsiteX526" fmla="*/ 7336 w 10000"/>
                <a:gd name="connsiteY526" fmla="*/ 9520 h 10000"/>
                <a:gd name="connsiteX527" fmla="*/ 7316 w 10000"/>
                <a:gd name="connsiteY527" fmla="*/ 9463 h 10000"/>
                <a:gd name="connsiteX528" fmla="*/ 7295 w 10000"/>
                <a:gd name="connsiteY528" fmla="*/ 9491 h 10000"/>
                <a:gd name="connsiteX529" fmla="*/ 7316 w 10000"/>
                <a:gd name="connsiteY529" fmla="*/ 9576 h 10000"/>
                <a:gd name="connsiteX530" fmla="*/ 7275 w 10000"/>
                <a:gd name="connsiteY530" fmla="*/ 9548 h 10000"/>
                <a:gd name="connsiteX531" fmla="*/ 7275 w 10000"/>
                <a:gd name="connsiteY531" fmla="*/ 9605 h 10000"/>
                <a:gd name="connsiteX532" fmla="*/ 7192 w 10000"/>
                <a:gd name="connsiteY532" fmla="*/ 9576 h 10000"/>
                <a:gd name="connsiteX533" fmla="*/ 7131 w 10000"/>
                <a:gd name="connsiteY533" fmla="*/ 9576 h 10000"/>
                <a:gd name="connsiteX534" fmla="*/ 7110 w 10000"/>
                <a:gd name="connsiteY534" fmla="*/ 9576 h 10000"/>
                <a:gd name="connsiteX535" fmla="*/ 7049 w 10000"/>
                <a:gd name="connsiteY535" fmla="*/ 9520 h 10000"/>
                <a:gd name="connsiteX536" fmla="*/ 7028 w 10000"/>
                <a:gd name="connsiteY536" fmla="*/ 9491 h 10000"/>
                <a:gd name="connsiteX537" fmla="*/ 6967 w 10000"/>
                <a:gd name="connsiteY537" fmla="*/ 9463 h 10000"/>
                <a:gd name="connsiteX538" fmla="*/ 6926 w 10000"/>
                <a:gd name="connsiteY538" fmla="*/ 9294 h 10000"/>
                <a:gd name="connsiteX539" fmla="*/ 6885 w 10000"/>
                <a:gd name="connsiteY539" fmla="*/ 9180 h 10000"/>
                <a:gd name="connsiteX540" fmla="*/ 6824 w 10000"/>
                <a:gd name="connsiteY540" fmla="*/ 9180 h 10000"/>
                <a:gd name="connsiteX541" fmla="*/ 6762 w 10000"/>
                <a:gd name="connsiteY541" fmla="*/ 9180 h 10000"/>
                <a:gd name="connsiteX542" fmla="*/ 6659 w 10000"/>
                <a:gd name="connsiteY542" fmla="*/ 9039 h 10000"/>
                <a:gd name="connsiteX543" fmla="*/ 6577 w 10000"/>
                <a:gd name="connsiteY543" fmla="*/ 9124 h 10000"/>
                <a:gd name="connsiteX544" fmla="*/ 6577 w 10000"/>
                <a:gd name="connsiteY544" fmla="*/ 9180 h 10000"/>
                <a:gd name="connsiteX545" fmla="*/ 6475 w 10000"/>
                <a:gd name="connsiteY545" fmla="*/ 9209 h 10000"/>
                <a:gd name="connsiteX546" fmla="*/ 6414 w 10000"/>
                <a:gd name="connsiteY546" fmla="*/ 9294 h 10000"/>
                <a:gd name="connsiteX547" fmla="*/ 6373 w 10000"/>
                <a:gd name="connsiteY547" fmla="*/ 9237 h 10000"/>
                <a:gd name="connsiteX548" fmla="*/ 6332 w 10000"/>
                <a:gd name="connsiteY548" fmla="*/ 9294 h 10000"/>
                <a:gd name="connsiteX549" fmla="*/ 6271 w 10000"/>
                <a:gd name="connsiteY549" fmla="*/ 9294 h 10000"/>
                <a:gd name="connsiteX550" fmla="*/ 6188 w 10000"/>
                <a:gd name="connsiteY550" fmla="*/ 9266 h 10000"/>
                <a:gd name="connsiteX551" fmla="*/ 6106 w 10000"/>
                <a:gd name="connsiteY551" fmla="*/ 9322 h 10000"/>
                <a:gd name="connsiteX552" fmla="*/ 6065 w 10000"/>
                <a:gd name="connsiteY552" fmla="*/ 9322 h 10000"/>
                <a:gd name="connsiteX553" fmla="*/ 6024 w 10000"/>
                <a:gd name="connsiteY553" fmla="*/ 9322 h 10000"/>
                <a:gd name="connsiteX554" fmla="*/ 6004 w 10000"/>
                <a:gd name="connsiteY554" fmla="*/ 9322 h 10000"/>
                <a:gd name="connsiteX555" fmla="*/ 6004 w 10000"/>
                <a:gd name="connsiteY555" fmla="*/ 9463 h 10000"/>
                <a:gd name="connsiteX556" fmla="*/ 6045 w 10000"/>
                <a:gd name="connsiteY556" fmla="*/ 9548 h 10000"/>
                <a:gd name="connsiteX557" fmla="*/ 6045 w 10000"/>
                <a:gd name="connsiteY557" fmla="*/ 9576 h 10000"/>
                <a:gd name="connsiteX558" fmla="*/ 6045 w 10000"/>
                <a:gd name="connsiteY558" fmla="*/ 9633 h 10000"/>
                <a:gd name="connsiteX559" fmla="*/ 6065 w 10000"/>
                <a:gd name="connsiteY559" fmla="*/ 9717 h 10000"/>
                <a:gd name="connsiteX560" fmla="*/ 6004 w 10000"/>
                <a:gd name="connsiteY560" fmla="*/ 9689 h 10000"/>
                <a:gd name="connsiteX561" fmla="*/ 5942 w 10000"/>
                <a:gd name="connsiteY561" fmla="*/ 9661 h 10000"/>
                <a:gd name="connsiteX562" fmla="*/ 5902 w 10000"/>
                <a:gd name="connsiteY562" fmla="*/ 9520 h 10000"/>
                <a:gd name="connsiteX563" fmla="*/ 5779 w 10000"/>
                <a:gd name="connsiteY563" fmla="*/ 9605 h 10000"/>
                <a:gd name="connsiteX564" fmla="*/ 5737 w 10000"/>
                <a:gd name="connsiteY564" fmla="*/ 9633 h 10000"/>
                <a:gd name="connsiteX565" fmla="*/ 5737 w 10000"/>
                <a:gd name="connsiteY565" fmla="*/ 9548 h 10000"/>
                <a:gd name="connsiteX566" fmla="*/ 5676 w 10000"/>
                <a:gd name="connsiteY566" fmla="*/ 9435 h 10000"/>
                <a:gd name="connsiteX567" fmla="*/ 5553 w 10000"/>
                <a:gd name="connsiteY567" fmla="*/ 9435 h 10000"/>
                <a:gd name="connsiteX568" fmla="*/ 5553 w 10000"/>
                <a:gd name="connsiteY568" fmla="*/ 9322 h 10000"/>
                <a:gd name="connsiteX569" fmla="*/ 5573 w 10000"/>
                <a:gd name="connsiteY569" fmla="*/ 9180 h 10000"/>
                <a:gd name="connsiteX570" fmla="*/ 5492 w 10000"/>
                <a:gd name="connsiteY570" fmla="*/ 9124 h 10000"/>
                <a:gd name="connsiteX571" fmla="*/ 5430 w 10000"/>
                <a:gd name="connsiteY571" fmla="*/ 9039 h 10000"/>
                <a:gd name="connsiteX572" fmla="*/ 5410 w 10000"/>
                <a:gd name="connsiteY572" fmla="*/ 8983 h 10000"/>
                <a:gd name="connsiteX573" fmla="*/ 5389 w 10000"/>
                <a:gd name="connsiteY573" fmla="*/ 8898 h 10000"/>
                <a:gd name="connsiteX574" fmla="*/ 5410 w 10000"/>
                <a:gd name="connsiteY574" fmla="*/ 8813 h 10000"/>
                <a:gd name="connsiteX575" fmla="*/ 5267 w 10000"/>
                <a:gd name="connsiteY575" fmla="*/ 8841 h 10000"/>
                <a:gd name="connsiteX576" fmla="*/ 5184 w 10000"/>
                <a:gd name="connsiteY576" fmla="*/ 8898 h 10000"/>
                <a:gd name="connsiteX577" fmla="*/ 5184 w 10000"/>
                <a:gd name="connsiteY577" fmla="*/ 8813 h 10000"/>
                <a:gd name="connsiteX578" fmla="*/ 5163 w 10000"/>
                <a:gd name="connsiteY578" fmla="*/ 8728 h 10000"/>
                <a:gd name="connsiteX579" fmla="*/ 5143 w 10000"/>
                <a:gd name="connsiteY579" fmla="*/ 8672 h 10000"/>
                <a:gd name="connsiteX580" fmla="*/ 8369 w 10000"/>
                <a:gd name="connsiteY580" fmla="*/ 8665 h 10000"/>
                <a:gd name="connsiteX581" fmla="*/ 8431 w 10000"/>
                <a:gd name="connsiteY581"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586 w 10000"/>
                <a:gd name="connsiteY476" fmla="*/ 9237 h 10000"/>
                <a:gd name="connsiteX477" fmla="*/ 8422 w 10000"/>
                <a:gd name="connsiteY477" fmla="*/ 9266 h 10000"/>
                <a:gd name="connsiteX478" fmla="*/ 8299 w 10000"/>
                <a:gd name="connsiteY478" fmla="*/ 9322 h 10000"/>
                <a:gd name="connsiteX479" fmla="*/ 8237 w 10000"/>
                <a:gd name="connsiteY479" fmla="*/ 9152 h 10000"/>
                <a:gd name="connsiteX480" fmla="*/ 8216 w 10000"/>
                <a:gd name="connsiteY480" fmla="*/ 9152 h 10000"/>
                <a:gd name="connsiteX481" fmla="*/ 8279 w 10000"/>
                <a:gd name="connsiteY481" fmla="*/ 9124 h 10000"/>
                <a:gd name="connsiteX482" fmla="*/ 8196 w 10000"/>
                <a:gd name="connsiteY482" fmla="*/ 9124 h 10000"/>
                <a:gd name="connsiteX483" fmla="*/ 8176 w 10000"/>
                <a:gd name="connsiteY483" fmla="*/ 9180 h 10000"/>
                <a:gd name="connsiteX484" fmla="*/ 8216 w 10000"/>
                <a:gd name="connsiteY484" fmla="*/ 9237 h 10000"/>
                <a:gd name="connsiteX485" fmla="*/ 8196 w 10000"/>
                <a:gd name="connsiteY485" fmla="*/ 9237 h 10000"/>
                <a:gd name="connsiteX486" fmla="*/ 8258 w 10000"/>
                <a:gd name="connsiteY486" fmla="*/ 9406 h 10000"/>
                <a:gd name="connsiteX487" fmla="*/ 8176 w 10000"/>
                <a:gd name="connsiteY487" fmla="*/ 9294 h 10000"/>
                <a:gd name="connsiteX488" fmla="*/ 8216 w 10000"/>
                <a:gd name="connsiteY488" fmla="*/ 9406 h 10000"/>
                <a:gd name="connsiteX489" fmla="*/ 8196 w 10000"/>
                <a:gd name="connsiteY489" fmla="*/ 9435 h 10000"/>
                <a:gd name="connsiteX490" fmla="*/ 8176 w 10000"/>
                <a:gd name="connsiteY490" fmla="*/ 9406 h 10000"/>
                <a:gd name="connsiteX491" fmla="*/ 8155 w 10000"/>
                <a:gd name="connsiteY491" fmla="*/ 9491 h 10000"/>
                <a:gd name="connsiteX492" fmla="*/ 8094 w 10000"/>
                <a:gd name="connsiteY492" fmla="*/ 9520 h 10000"/>
                <a:gd name="connsiteX493" fmla="*/ 8073 w 10000"/>
                <a:gd name="connsiteY493" fmla="*/ 9463 h 10000"/>
                <a:gd name="connsiteX494" fmla="*/ 8032 w 10000"/>
                <a:gd name="connsiteY494" fmla="*/ 9435 h 10000"/>
                <a:gd name="connsiteX495" fmla="*/ 8053 w 10000"/>
                <a:gd name="connsiteY495" fmla="*/ 9548 h 10000"/>
                <a:gd name="connsiteX496" fmla="*/ 7951 w 10000"/>
                <a:gd name="connsiteY496" fmla="*/ 9491 h 10000"/>
                <a:gd name="connsiteX497" fmla="*/ 7930 w 10000"/>
                <a:gd name="connsiteY497" fmla="*/ 9520 h 10000"/>
                <a:gd name="connsiteX498" fmla="*/ 7869 w 10000"/>
                <a:gd name="connsiteY498" fmla="*/ 9576 h 10000"/>
                <a:gd name="connsiteX499" fmla="*/ 7848 w 10000"/>
                <a:gd name="connsiteY499" fmla="*/ 9633 h 10000"/>
                <a:gd name="connsiteX500" fmla="*/ 7807 w 10000"/>
                <a:gd name="connsiteY500" fmla="*/ 9633 h 10000"/>
                <a:gd name="connsiteX501" fmla="*/ 7745 w 10000"/>
                <a:gd name="connsiteY501" fmla="*/ 9661 h 10000"/>
                <a:gd name="connsiteX502" fmla="*/ 7745 w 10000"/>
                <a:gd name="connsiteY502" fmla="*/ 9633 h 10000"/>
                <a:gd name="connsiteX503" fmla="*/ 7745 w 10000"/>
                <a:gd name="connsiteY503" fmla="*/ 9689 h 10000"/>
                <a:gd name="connsiteX504" fmla="*/ 7684 w 10000"/>
                <a:gd name="connsiteY504" fmla="*/ 9661 h 10000"/>
                <a:gd name="connsiteX505" fmla="*/ 7684 w 10000"/>
                <a:gd name="connsiteY505" fmla="*/ 9717 h 10000"/>
                <a:gd name="connsiteX506" fmla="*/ 7663 w 10000"/>
                <a:gd name="connsiteY506" fmla="*/ 9802 h 10000"/>
                <a:gd name="connsiteX507" fmla="*/ 7704 w 10000"/>
                <a:gd name="connsiteY507" fmla="*/ 9830 h 10000"/>
                <a:gd name="connsiteX508" fmla="*/ 7704 w 10000"/>
                <a:gd name="connsiteY508" fmla="*/ 9830 h 10000"/>
                <a:gd name="connsiteX509" fmla="*/ 7745 w 10000"/>
                <a:gd name="connsiteY509" fmla="*/ 9944 h 10000"/>
                <a:gd name="connsiteX510" fmla="*/ 7643 w 10000"/>
                <a:gd name="connsiteY510" fmla="*/ 10000 h 10000"/>
                <a:gd name="connsiteX511" fmla="*/ 7643 w 10000"/>
                <a:gd name="connsiteY511" fmla="*/ 9944 h 10000"/>
                <a:gd name="connsiteX512" fmla="*/ 7602 w 10000"/>
                <a:gd name="connsiteY512" fmla="*/ 9859 h 10000"/>
                <a:gd name="connsiteX513" fmla="*/ 7581 w 10000"/>
                <a:gd name="connsiteY513" fmla="*/ 9802 h 10000"/>
                <a:gd name="connsiteX514" fmla="*/ 7561 w 10000"/>
                <a:gd name="connsiteY514" fmla="*/ 9717 h 10000"/>
                <a:gd name="connsiteX515" fmla="*/ 7581 w 10000"/>
                <a:gd name="connsiteY515" fmla="*/ 9661 h 10000"/>
                <a:gd name="connsiteX516" fmla="*/ 7561 w 10000"/>
                <a:gd name="connsiteY516" fmla="*/ 9576 h 10000"/>
                <a:gd name="connsiteX517" fmla="*/ 7561 w 10000"/>
                <a:gd name="connsiteY517" fmla="*/ 9605 h 10000"/>
                <a:gd name="connsiteX518" fmla="*/ 7520 w 10000"/>
                <a:gd name="connsiteY518" fmla="*/ 9548 h 10000"/>
                <a:gd name="connsiteX519" fmla="*/ 7520 w 10000"/>
                <a:gd name="connsiteY519" fmla="*/ 9605 h 10000"/>
                <a:gd name="connsiteX520" fmla="*/ 7459 w 10000"/>
                <a:gd name="connsiteY520" fmla="*/ 9605 h 10000"/>
                <a:gd name="connsiteX521" fmla="*/ 7418 w 10000"/>
                <a:gd name="connsiteY521" fmla="*/ 9576 h 10000"/>
                <a:gd name="connsiteX522" fmla="*/ 7397 w 10000"/>
                <a:gd name="connsiteY522" fmla="*/ 9520 h 10000"/>
                <a:gd name="connsiteX523" fmla="*/ 7377 w 10000"/>
                <a:gd name="connsiteY523" fmla="*/ 9520 h 10000"/>
                <a:gd name="connsiteX524" fmla="*/ 7377 w 10000"/>
                <a:gd name="connsiteY524" fmla="*/ 9576 h 10000"/>
                <a:gd name="connsiteX525" fmla="*/ 7336 w 10000"/>
                <a:gd name="connsiteY525" fmla="*/ 9520 h 10000"/>
                <a:gd name="connsiteX526" fmla="*/ 7316 w 10000"/>
                <a:gd name="connsiteY526" fmla="*/ 9463 h 10000"/>
                <a:gd name="connsiteX527" fmla="*/ 7295 w 10000"/>
                <a:gd name="connsiteY527" fmla="*/ 9491 h 10000"/>
                <a:gd name="connsiteX528" fmla="*/ 7316 w 10000"/>
                <a:gd name="connsiteY528" fmla="*/ 9576 h 10000"/>
                <a:gd name="connsiteX529" fmla="*/ 7275 w 10000"/>
                <a:gd name="connsiteY529" fmla="*/ 9548 h 10000"/>
                <a:gd name="connsiteX530" fmla="*/ 7275 w 10000"/>
                <a:gd name="connsiteY530" fmla="*/ 9605 h 10000"/>
                <a:gd name="connsiteX531" fmla="*/ 7192 w 10000"/>
                <a:gd name="connsiteY531" fmla="*/ 9576 h 10000"/>
                <a:gd name="connsiteX532" fmla="*/ 7131 w 10000"/>
                <a:gd name="connsiteY532" fmla="*/ 9576 h 10000"/>
                <a:gd name="connsiteX533" fmla="*/ 7110 w 10000"/>
                <a:gd name="connsiteY533" fmla="*/ 9576 h 10000"/>
                <a:gd name="connsiteX534" fmla="*/ 7049 w 10000"/>
                <a:gd name="connsiteY534" fmla="*/ 9520 h 10000"/>
                <a:gd name="connsiteX535" fmla="*/ 7028 w 10000"/>
                <a:gd name="connsiteY535" fmla="*/ 9491 h 10000"/>
                <a:gd name="connsiteX536" fmla="*/ 6967 w 10000"/>
                <a:gd name="connsiteY536" fmla="*/ 9463 h 10000"/>
                <a:gd name="connsiteX537" fmla="*/ 6926 w 10000"/>
                <a:gd name="connsiteY537" fmla="*/ 9294 h 10000"/>
                <a:gd name="connsiteX538" fmla="*/ 6885 w 10000"/>
                <a:gd name="connsiteY538" fmla="*/ 9180 h 10000"/>
                <a:gd name="connsiteX539" fmla="*/ 6824 w 10000"/>
                <a:gd name="connsiteY539" fmla="*/ 9180 h 10000"/>
                <a:gd name="connsiteX540" fmla="*/ 6762 w 10000"/>
                <a:gd name="connsiteY540" fmla="*/ 9180 h 10000"/>
                <a:gd name="connsiteX541" fmla="*/ 6659 w 10000"/>
                <a:gd name="connsiteY541" fmla="*/ 9039 h 10000"/>
                <a:gd name="connsiteX542" fmla="*/ 6577 w 10000"/>
                <a:gd name="connsiteY542" fmla="*/ 9124 h 10000"/>
                <a:gd name="connsiteX543" fmla="*/ 6577 w 10000"/>
                <a:gd name="connsiteY543" fmla="*/ 9180 h 10000"/>
                <a:gd name="connsiteX544" fmla="*/ 6475 w 10000"/>
                <a:gd name="connsiteY544" fmla="*/ 9209 h 10000"/>
                <a:gd name="connsiteX545" fmla="*/ 6414 w 10000"/>
                <a:gd name="connsiteY545" fmla="*/ 9294 h 10000"/>
                <a:gd name="connsiteX546" fmla="*/ 6373 w 10000"/>
                <a:gd name="connsiteY546" fmla="*/ 9237 h 10000"/>
                <a:gd name="connsiteX547" fmla="*/ 6332 w 10000"/>
                <a:gd name="connsiteY547" fmla="*/ 9294 h 10000"/>
                <a:gd name="connsiteX548" fmla="*/ 6271 w 10000"/>
                <a:gd name="connsiteY548" fmla="*/ 9294 h 10000"/>
                <a:gd name="connsiteX549" fmla="*/ 6188 w 10000"/>
                <a:gd name="connsiteY549" fmla="*/ 9266 h 10000"/>
                <a:gd name="connsiteX550" fmla="*/ 6106 w 10000"/>
                <a:gd name="connsiteY550" fmla="*/ 9322 h 10000"/>
                <a:gd name="connsiteX551" fmla="*/ 6065 w 10000"/>
                <a:gd name="connsiteY551" fmla="*/ 9322 h 10000"/>
                <a:gd name="connsiteX552" fmla="*/ 6024 w 10000"/>
                <a:gd name="connsiteY552" fmla="*/ 9322 h 10000"/>
                <a:gd name="connsiteX553" fmla="*/ 6004 w 10000"/>
                <a:gd name="connsiteY553" fmla="*/ 9322 h 10000"/>
                <a:gd name="connsiteX554" fmla="*/ 6004 w 10000"/>
                <a:gd name="connsiteY554" fmla="*/ 9463 h 10000"/>
                <a:gd name="connsiteX555" fmla="*/ 6045 w 10000"/>
                <a:gd name="connsiteY555" fmla="*/ 9548 h 10000"/>
                <a:gd name="connsiteX556" fmla="*/ 6045 w 10000"/>
                <a:gd name="connsiteY556" fmla="*/ 9576 h 10000"/>
                <a:gd name="connsiteX557" fmla="*/ 6045 w 10000"/>
                <a:gd name="connsiteY557" fmla="*/ 9633 h 10000"/>
                <a:gd name="connsiteX558" fmla="*/ 6065 w 10000"/>
                <a:gd name="connsiteY558" fmla="*/ 9717 h 10000"/>
                <a:gd name="connsiteX559" fmla="*/ 6004 w 10000"/>
                <a:gd name="connsiteY559" fmla="*/ 9689 h 10000"/>
                <a:gd name="connsiteX560" fmla="*/ 5942 w 10000"/>
                <a:gd name="connsiteY560" fmla="*/ 9661 h 10000"/>
                <a:gd name="connsiteX561" fmla="*/ 5902 w 10000"/>
                <a:gd name="connsiteY561" fmla="*/ 9520 h 10000"/>
                <a:gd name="connsiteX562" fmla="*/ 5779 w 10000"/>
                <a:gd name="connsiteY562" fmla="*/ 9605 h 10000"/>
                <a:gd name="connsiteX563" fmla="*/ 5737 w 10000"/>
                <a:gd name="connsiteY563" fmla="*/ 9633 h 10000"/>
                <a:gd name="connsiteX564" fmla="*/ 5737 w 10000"/>
                <a:gd name="connsiteY564" fmla="*/ 9548 h 10000"/>
                <a:gd name="connsiteX565" fmla="*/ 5676 w 10000"/>
                <a:gd name="connsiteY565" fmla="*/ 9435 h 10000"/>
                <a:gd name="connsiteX566" fmla="*/ 5553 w 10000"/>
                <a:gd name="connsiteY566" fmla="*/ 9435 h 10000"/>
                <a:gd name="connsiteX567" fmla="*/ 5553 w 10000"/>
                <a:gd name="connsiteY567" fmla="*/ 9322 h 10000"/>
                <a:gd name="connsiteX568" fmla="*/ 5573 w 10000"/>
                <a:gd name="connsiteY568" fmla="*/ 9180 h 10000"/>
                <a:gd name="connsiteX569" fmla="*/ 5492 w 10000"/>
                <a:gd name="connsiteY569" fmla="*/ 9124 h 10000"/>
                <a:gd name="connsiteX570" fmla="*/ 5430 w 10000"/>
                <a:gd name="connsiteY570" fmla="*/ 9039 h 10000"/>
                <a:gd name="connsiteX571" fmla="*/ 5410 w 10000"/>
                <a:gd name="connsiteY571" fmla="*/ 8983 h 10000"/>
                <a:gd name="connsiteX572" fmla="*/ 5389 w 10000"/>
                <a:gd name="connsiteY572" fmla="*/ 8898 h 10000"/>
                <a:gd name="connsiteX573" fmla="*/ 5410 w 10000"/>
                <a:gd name="connsiteY573" fmla="*/ 8813 h 10000"/>
                <a:gd name="connsiteX574" fmla="*/ 5267 w 10000"/>
                <a:gd name="connsiteY574" fmla="*/ 8841 h 10000"/>
                <a:gd name="connsiteX575" fmla="*/ 5184 w 10000"/>
                <a:gd name="connsiteY575" fmla="*/ 8898 h 10000"/>
                <a:gd name="connsiteX576" fmla="*/ 5184 w 10000"/>
                <a:gd name="connsiteY576" fmla="*/ 8813 h 10000"/>
                <a:gd name="connsiteX577" fmla="*/ 5163 w 10000"/>
                <a:gd name="connsiteY577" fmla="*/ 8728 h 10000"/>
                <a:gd name="connsiteX578" fmla="*/ 5143 w 10000"/>
                <a:gd name="connsiteY578" fmla="*/ 8672 h 10000"/>
                <a:gd name="connsiteX579" fmla="*/ 8369 w 10000"/>
                <a:gd name="connsiteY579" fmla="*/ 8665 h 10000"/>
                <a:gd name="connsiteX580" fmla="*/ 8431 w 10000"/>
                <a:gd name="connsiteY580"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47 w 10000"/>
                <a:gd name="connsiteY474" fmla="*/ 9180 h 10000"/>
                <a:gd name="connsiteX475" fmla="*/ 8626 w 10000"/>
                <a:gd name="connsiteY475" fmla="*/ 9266 h 10000"/>
                <a:gd name="connsiteX476" fmla="*/ 8422 w 10000"/>
                <a:gd name="connsiteY476" fmla="*/ 9266 h 10000"/>
                <a:gd name="connsiteX477" fmla="*/ 8299 w 10000"/>
                <a:gd name="connsiteY477" fmla="*/ 9322 h 10000"/>
                <a:gd name="connsiteX478" fmla="*/ 8237 w 10000"/>
                <a:gd name="connsiteY478" fmla="*/ 9152 h 10000"/>
                <a:gd name="connsiteX479" fmla="*/ 8216 w 10000"/>
                <a:gd name="connsiteY479" fmla="*/ 9152 h 10000"/>
                <a:gd name="connsiteX480" fmla="*/ 8279 w 10000"/>
                <a:gd name="connsiteY480" fmla="*/ 9124 h 10000"/>
                <a:gd name="connsiteX481" fmla="*/ 8196 w 10000"/>
                <a:gd name="connsiteY481" fmla="*/ 9124 h 10000"/>
                <a:gd name="connsiteX482" fmla="*/ 8176 w 10000"/>
                <a:gd name="connsiteY482" fmla="*/ 9180 h 10000"/>
                <a:gd name="connsiteX483" fmla="*/ 8216 w 10000"/>
                <a:gd name="connsiteY483" fmla="*/ 9237 h 10000"/>
                <a:gd name="connsiteX484" fmla="*/ 8196 w 10000"/>
                <a:gd name="connsiteY484" fmla="*/ 9237 h 10000"/>
                <a:gd name="connsiteX485" fmla="*/ 8258 w 10000"/>
                <a:gd name="connsiteY485" fmla="*/ 9406 h 10000"/>
                <a:gd name="connsiteX486" fmla="*/ 8176 w 10000"/>
                <a:gd name="connsiteY486" fmla="*/ 9294 h 10000"/>
                <a:gd name="connsiteX487" fmla="*/ 8216 w 10000"/>
                <a:gd name="connsiteY487" fmla="*/ 9406 h 10000"/>
                <a:gd name="connsiteX488" fmla="*/ 8196 w 10000"/>
                <a:gd name="connsiteY488" fmla="*/ 9435 h 10000"/>
                <a:gd name="connsiteX489" fmla="*/ 8176 w 10000"/>
                <a:gd name="connsiteY489" fmla="*/ 9406 h 10000"/>
                <a:gd name="connsiteX490" fmla="*/ 8155 w 10000"/>
                <a:gd name="connsiteY490" fmla="*/ 9491 h 10000"/>
                <a:gd name="connsiteX491" fmla="*/ 8094 w 10000"/>
                <a:gd name="connsiteY491" fmla="*/ 9520 h 10000"/>
                <a:gd name="connsiteX492" fmla="*/ 8073 w 10000"/>
                <a:gd name="connsiteY492" fmla="*/ 9463 h 10000"/>
                <a:gd name="connsiteX493" fmla="*/ 8032 w 10000"/>
                <a:gd name="connsiteY493" fmla="*/ 9435 h 10000"/>
                <a:gd name="connsiteX494" fmla="*/ 8053 w 10000"/>
                <a:gd name="connsiteY494" fmla="*/ 9548 h 10000"/>
                <a:gd name="connsiteX495" fmla="*/ 7951 w 10000"/>
                <a:gd name="connsiteY495" fmla="*/ 9491 h 10000"/>
                <a:gd name="connsiteX496" fmla="*/ 7930 w 10000"/>
                <a:gd name="connsiteY496" fmla="*/ 9520 h 10000"/>
                <a:gd name="connsiteX497" fmla="*/ 7869 w 10000"/>
                <a:gd name="connsiteY497" fmla="*/ 9576 h 10000"/>
                <a:gd name="connsiteX498" fmla="*/ 7848 w 10000"/>
                <a:gd name="connsiteY498" fmla="*/ 9633 h 10000"/>
                <a:gd name="connsiteX499" fmla="*/ 7807 w 10000"/>
                <a:gd name="connsiteY499" fmla="*/ 9633 h 10000"/>
                <a:gd name="connsiteX500" fmla="*/ 7745 w 10000"/>
                <a:gd name="connsiteY500" fmla="*/ 9661 h 10000"/>
                <a:gd name="connsiteX501" fmla="*/ 7745 w 10000"/>
                <a:gd name="connsiteY501" fmla="*/ 9633 h 10000"/>
                <a:gd name="connsiteX502" fmla="*/ 7745 w 10000"/>
                <a:gd name="connsiteY502" fmla="*/ 9689 h 10000"/>
                <a:gd name="connsiteX503" fmla="*/ 7684 w 10000"/>
                <a:gd name="connsiteY503" fmla="*/ 9661 h 10000"/>
                <a:gd name="connsiteX504" fmla="*/ 7684 w 10000"/>
                <a:gd name="connsiteY504" fmla="*/ 9717 h 10000"/>
                <a:gd name="connsiteX505" fmla="*/ 7663 w 10000"/>
                <a:gd name="connsiteY505" fmla="*/ 9802 h 10000"/>
                <a:gd name="connsiteX506" fmla="*/ 7704 w 10000"/>
                <a:gd name="connsiteY506" fmla="*/ 9830 h 10000"/>
                <a:gd name="connsiteX507" fmla="*/ 7704 w 10000"/>
                <a:gd name="connsiteY507" fmla="*/ 9830 h 10000"/>
                <a:gd name="connsiteX508" fmla="*/ 7745 w 10000"/>
                <a:gd name="connsiteY508" fmla="*/ 9944 h 10000"/>
                <a:gd name="connsiteX509" fmla="*/ 7643 w 10000"/>
                <a:gd name="connsiteY509" fmla="*/ 10000 h 10000"/>
                <a:gd name="connsiteX510" fmla="*/ 7643 w 10000"/>
                <a:gd name="connsiteY510" fmla="*/ 9944 h 10000"/>
                <a:gd name="connsiteX511" fmla="*/ 7602 w 10000"/>
                <a:gd name="connsiteY511" fmla="*/ 9859 h 10000"/>
                <a:gd name="connsiteX512" fmla="*/ 7581 w 10000"/>
                <a:gd name="connsiteY512" fmla="*/ 9802 h 10000"/>
                <a:gd name="connsiteX513" fmla="*/ 7561 w 10000"/>
                <a:gd name="connsiteY513" fmla="*/ 9717 h 10000"/>
                <a:gd name="connsiteX514" fmla="*/ 7581 w 10000"/>
                <a:gd name="connsiteY514" fmla="*/ 9661 h 10000"/>
                <a:gd name="connsiteX515" fmla="*/ 7561 w 10000"/>
                <a:gd name="connsiteY515" fmla="*/ 9576 h 10000"/>
                <a:gd name="connsiteX516" fmla="*/ 7561 w 10000"/>
                <a:gd name="connsiteY516" fmla="*/ 9605 h 10000"/>
                <a:gd name="connsiteX517" fmla="*/ 7520 w 10000"/>
                <a:gd name="connsiteY517" fmla="*/ 9548 h 10000"/>
                <a:gd name="connsiteX518" fmla="*/ 7520 w 10000"/>
                <a:gd name="connsiteY518" fmla="*/ 9605 h 10000"/>
                <a:gd name="connsiteX519" fmla="*/ 7459 w 10000"/>
                <a:gd name="connsiteY519" fmla="*/ 9605 h 10000"/>
                <a:gd name="connsiteX520" fmla="*/ 7418 w 10000"/>
                <a:gd name="connsiteY520" fmla="*/ 9576 h 10000"/>
                <a:gd name="connsiteX521" fmla="*/ 7397 w 10000"/>
                <a:gd name="connsiteY521" fmla="*/ 9520 h 10000"/>
                <a:gd name="connsiteX522" fmla="*/ 7377 w 10000"/>
                <a:gd name="connsiteY522" fmla="*/ 9520 h 10000"/>
                <a:gd name="connsiteX523" fmla="*/ 7377 w 10000"/>
                <a:gd name="connsiteY523" fmla="*/ 9576 h 10000"/>
                <a:gd name="connsiteX524" fmla="*/ 7336 w 10000"/>
                <a:gd name="connsiteY524" fmla="*/ 9520 h 10000"/>
                <a:gd name="connsiteX525" fmla="*/ 7316 w 10000"/>
                <a:gd name="connsiteY525" fmla="*/ 9463 h 10000"/>
                <a:gd name="connsiteX526" fmla="*/ 7295 w 10000"/>
                <a:gd name="connsiteY526" fmla="*/ 9491 h 10000"/>
                <a:gd name="connsiteX527" fmla="*/ 7316 w 10000"/>
                <a:gd name="connsiteY527" fmla="*/ 9576 h 10000"/>
                <a:gd name="connsiteX528" fmla="*/ 7275 w 10000"/>
                <a:gd name="connsiteY528" fmla="*/ 9548 h 10000"/>
                <a:gd name="connsiteX529" fmla="*/ 7275 w 10000"/>
                <a:gd name="connsiteY529" fmla="*/ 9605 h 10000"/>
                <a:gd name="connsiteX530" fmla="*/ 7192 w 10000"/>
                <a:gd name="connsiteY530" fmla="*/ 9576 h 10000"/>
                <a:gd name="connsiteX531" fmla="*/ 7131 w 10000"/>
                <a:gd name="connsiteY531" fmla="*/ 9576 h 10000"/>
                <a:gd name="connsiteX532" fmla="*/ 7110 w 10000"/>
                <a:gd name="connsiteY532" fmla="*/ 9576 h 10000"/>
                <a:gd name="connsiteX533" fmla="*/ 7049 w 10000"/>
                <a:gd name="connsiteY533" fmla="*/ 9520 h 10000"/>
                <a:gd name="connsiteX534" fmla="*/ 7028 w 10000"/>
                <a:gd name="connsiteY534" fmla="*/ 9491 h 10000"/>
                <a:gd name="connsiteX535" fmla="*/ 6967 w 10000"/>
                <a:gd name="connsiteY535" fmla="*/ 9463 h 10000"/>
                <a:gd name="connsiteX536" fmla="*/ 6926 w 10000"/>
                <a:gd name="connsiteY536" fmla="*/ 9294 h 10000"/>
                <a:gd name="connsiteX537" fmla="*/ 6885 w 10000"/>
                <a:gd name="connsiteY537" fmla="*/ 9180 h 10000"/>
                <a:gd name="connsiteX538" fmla="*/ 6824 w 10000"/>
                <a:gd name="connsiteY538" fmla="*/ 9180 h 10000"/>
                <a:gd name="connsiteX539" fmla="*/ 6762 w 10000"/>
                <a:gd name="connsiteY539" fmla="*/ 9180 h 10000"/>
                <a:gd name="connsiteX540" fmla="*/ 6659 w 10000"/>
                <a:gd name="connsiteY540" fmla="*/ 9039 h 10000"/>
                <a:gd name="connsiteX541" fmla="*/ 6577 w 10000"/>
                <a:gd name="connsiteY541" fmla="*/ 9124 h 10000"/>
                <a:gd name="connsiteX542" fmla="*/ 6577 w 10000"/>
                <a:gd name="connsiteY542" fmla="*/ 9180 h 10000"/>
                <a:gd name="connsiteX543" fmla="*/ 6475 w 10000"/>
                <a:gd name="connsiteY543" fmla="*/ 9209 h 10000"/>
                <a:gd name="connsiteX544" fmla="*/ 6414 w 10000"/>
                <a:gd name="connsiteY544" fmla="*/ 9294 h 10000"/>
                <a:gd name="connsiteX545" fmla="*/ 6373 w 10000"/>
                <a:gd name="connsiteY545" fmla="*/ 9237 h 10000"/>
                <a:gd name="connsiteX546" fmla="*/ 6332 w 10000"/>
                <a:gd name="connsiteY546" fmla="*/ 9294 h 10000"/>
                <a:gd name="connsiteX547" fmla="*/ 6271 w 10000"/>
                <a:gd name="connsiteY547" fmla="*/ 9294 h 10000"/>
                <a:gd name="connsiteX548" fmla="*/ 6188 w 10000"/>
                <a:gd name="connsiteY548" fmla="*/ 9266 h 10000"/>
                <a:gd name="connsiteX549" fmla="*/ 6106 w 10000"/>
                <a:gd name="connsiteY549" fmla="*/ 9322 h 10000"/>
                <a:gd name="connsiteX550" fmla="*/ 6065 w 10000"/>
                <a:gd name="connsiteY550" fmla="*/ 9322 h 10000"/>
                <a:gd name="connsiteX551" fmla="*/ 6024 w 10000"/>
                <a:gd name="connsiteY551" fmla="*/ 9322 h 10000"/>
                <a:gd name="connsiteX552" fmla="*/ 6004 w 10000"/>
                <a:gd name="connsiteY552" fmla="*/ 9322 h 10000"/>
                <a:gd name="connsiteX553" fmla="*/ 6004 w 10000"/>
                <a:gd name="connsiteY553" fmla="*/ 9463 h 10000"/>
                <a:gd name="connsiteX554" fmla="*/ 6045 w 10000"/>
                <a:gd name="connsiteY554" fmla="*/ 9548 h 10000"/>
                <a:gd name="connsiteX555" fmla="*/ 6045 w 10000"/>
                <a:gd name="connsiteY555" fmla="*/ 9576 h 10000"/>
                <a:gd name="connsiteX556" fmla="*/ 6045 w 10000"/>
                <a:gd name="connsiteY556" fmla="*/ 9633 h 10000"/>
                <a:gd name="connsiteX557" fmla="*/ 6065 w 10000"/>
                <a:gd name="connsiteY557" fmla="*/ 9717 h 10000"/>
                <a:gd name="connsiteX558" fmla="*/ 6004 w 10000"/>
                <a:gd name="connsiteY558" fmla="*/ 9689 h 10000"/>
                <a:gd name="connsiteX559" fmla="*/ 5942 w 10000"/>
                <a:gd name="connsiteY559" fmla="*/ 9661 h 10000"/>
                <a:gd name="connsiteX560" fmla="*/ 5902 w 10000"/>
                <a:gd name="connsiteY560" fmla="*/ 9520 h 10000"/>
                <a:gd name="connsiteX561" fmla="*/ 5779 w 10000"/>
                <a:gd name="connsiteY561" fmla="*/ 9605 h 10000"/>
                <a:gd name="connsiteX562" fmla="*/ 5737 w 10000"/>
                <a:gd name="connsiteY562" fmla="*/ 9633 h 10000"/>
                <a:gd name="connsiteX563" fmla="*/ 5737 w 10000"/>
                <a:gd name="connsiteY563" fmla="*/ 9548 h 10000"/>
                <a:gd name="connsiteX564" fmla="*/ 5676 w 10000"/>
                <a:gd name="connsiteY564" fmla="*/ 9435 h 10000"/>
                <a:gd name="connsiteX565" fmla="*/ 5553 w 10000"/>
                <a:gd name="connsiteY565" fmla="*/ 9435 h 10000"/>
                <a:gd name="connsiteX566" fmla="*/ 5553 w 10000"/>
                <a:gd name="connsiteY566" fmla="*/ 9322 h 10000"/>
                <a:gd name="connsiteX567" fmla="*/ 5573 w 10000"/>
                <a:gd name="connsiteY567" fmla="*/ 9180 h 10000"/>
                <a:gd name="connsiteX568" fmla="*/ 5492 w 10000"/>
                <a:gd name="connsiteY568" fmla="*/ 9124 h 10000"/>
                <a:gd name="connsiteX569" fmla="*/ 5430 w 10000"/>
                <a:gd name="connsiteY569" fmla="*/ 9039 h 10000"/>
                <a:gd name="connsiteX570" fmla="*/ 5410 w 10000"/>
                <a:gd name="connsiteY570" fmla="*/ 8983 h 10000"/>
                <a:gd name="connsiteX571" fmla="*/ 5389 w 10000"/>
                <a:gd name="connsiteY571" fmla="*/ 8898 h 10000"/>
                <a:gd name="connsiteX572" fmla="*/ 5410 w 10000"/>
                <a:gd name="connsiteY572" fmla="*/ 8813 h 10000"/>
                <a:gd name="connsiteX573" fmla="*/ 5267 w 10000"/>
                <a:gd name="connsiteY573" fmla="*/ 8841 h 10000"/>
                <a:gd name="connsiteX574" fmla="*/ 5184 w 10000"/>
                <a:gd name="connsiteY574" fmla="*/ 8898 h 10000"/>
                <a:gd name="connsiteX575" fmla="*/ 5184 w 10000"/>
                <a:gd name="connsiteY575" fmla="*/ 8813 h 10000"/>
                <a:gd name="connsiteX576" fmla="*/ 5163 w 10000"/>
                <a:gd name="connsiteY576" fmla="*/ 8728 h 10000"/>
                <a:gd name="connsiteX577" fmla="*/ 5143 w 10000"/>
                <a:gd name="connsiteY577" fmla="*/ 8672 h 10000"/>
                <a:gd name="connsiteX578" fmla="*/ 8369 w 10000"/>
                <a:gd name="connsiteY578" fmla="*/ 8665 h 10000"/>
                <a:gd name="connsiteX579" fmla="*/ 8431 w 10000"/>
                <a:gd name="connsiteY579"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626 w 10000"/>
                <a:gd name="connsiteY474" fmla="*/ 9266 h 10000"/>
                <a:gd name="connsiteX475" fmla="*/ 8422 w 10000"/>
                <a:gd name="connsiteY475" fmla="*/ 9266 h 10000"/>
                <a:gd name="connsiteX476" fmla="*/ 8299 w 10000"/>
                <a:gd name="connsiteY476" fmla="*/ 9322 h 10000"/>
                <a:gd name="connsiteX477" fmla="*/ 8237 w 10000"/>
                <a:gd name="connsiteY477" fmla="*/ 9152 h 10000"/>
                <a:gd name="connsiteX478" fmla="*/ 8216 w 10000"/>
                <a:gd name="connsiteY478" fmla="*/ 9152 h 10000"/>
                <a:gd name="connsiteX479" fmla="*/ 8279 w 10000"/>
                <a:gd name="connsiteY479" fmla="*/ 9124 h 10000"/>
                <a:gd name="connsiteX480" fmla="*/ 8196 w 10000"/>
                <a:gd name="connsiteY480" fmla="*/ 9124 h 10000"/>
                <a:gd name="connsiteX481" fmla="*/ 8176 w 10000"/>
                <a:gd name="connsiteY481" fmla="*/ 9180 h 10000"/>
                <a:gd name="connsiteX482" fmla="*/ 8216 w 10000"/>
                <a:gd name="connsiteY482" fmla="*/ 9237 h 10000"/>
                <a:gd name="connsiteX483" fmla="*/ 8196 w 10000"/>
                <a:gd name="connsiteY483" fmla="*/ 9237 h 10000"/>
                <a:gd name="connsiteX484" fmla="*/ 8258 w 10000"/>
                <a:gd name="connsiteY484" fmla="*/ 9406 h 10000"/>
                <a:gd name="connsiteX485" fmla="*/ 8176 w 10000"/>
                <a:gd name="connsiteY485" fmla="*/ 9294 h 10000"/>
                <a:gd name="connsiteX486" fmla="*/ 8216 w 10000"/>
                <a:gd name="connsiteY486" fmla="*/ 9406 h 10000"/>
                <a:gd name="connsiteX487" fmla="*/ 8196 w 10000"/>
                <a:gd name="connsiteY487" fmla="*/ 9435 h 10000"/>
                <a:gd name="connsiteX488" fmla="*/ 8176 w 10000"/>
                <a:gd name="connsiteY488" fmla="*/ 9406 h 10000"/>
                <a:gd name="connsiteX489" fmla="*/ 8155 w 10000"/>
                <a:gd name="connsiteY489" fmla="*/ 9491 h 10000"/>
                <a:gd name="connsiteX490" fmla="*/ 8094 w 10000"/>
                <a:gd name="connsiteY490" fmla="*/ 9520 h 10000"/>
                <a:gd name="connsiteX491" fmla="*/ 8073 w 10000"/>
                <a:gd name="connsiteY491" fmla="*/ 9463 h 10000"/>
                <a:gd name="connsiteX492" fmla="*/ 8032 w 10000"/>
                <a:gd name="connsiteY492" fmla="*/ 9435 h 10000"/>
                <a:gd name="connsiteX493" fmla="*/ 8053 w 10000"/>
                <a:gd name="connsiteY493" fmla="*/ 9548 h 10000"/>
                <a:gd name="connsiteX494" fmla="*/ 7951 w 10000"/>
                <a:gd name="connsiteY494" fmla="*/ 9491 h 10000"/>
                <a:gd name="connsiteX495" fmla="*/ 7930 w 10000"/>
                <a:gd name="connsiteY495" fmla="*/ 9520 h 10000"/>
                <a:gd name="connsiteX496" fmla="*/ 7869 w 10000"/>
                <a:gd name="connsiteY496" fmla="*/ 9576 h 10000"/>
                <a:gd name="connsiteX497" fmla="*/ 7848 w 10000"/>
                <a:gd name="connsiteY497" fmla="*/ 9633 h 10000"/>
                <a:gd name="connsiteX498" fmla="*/ 7807 w 10000"/>
                <a:gd name="connsiteY498" fmla="*/ 9633 h 10000"/>
                <a:gd name="connsiteX499" fmla="*/ 7745 w 10000"/>
                <a:gd name="connsiteY499" fmla="*/ 9661 h 10000"/>
                <a:gd name="connsiteX500" fmla="*/ 7745 w 10000"/>
                <a:gd name="connsiteY500" fmla="*/ 9633 h 10000"/>
                <a:gd name="connsiteX501" fmla="*/ 7745 w 10000"/>
                <a:gd name="connsiteY501" fmla="*/ 9689 h 10000"/>
                <a:gd name="connsiteX502" fmla="*/ 7684 w 10000"/>
                <a:gd name="connsiteY502" fmla="*/ 9661 h 10000"/>
                <a:gd name="connsiteX503" fmla="*/ 7684 w 10000"/>
                <a:gd name="connsiteY503" fmla="*/ 9717 h 10000"/>
                <a:gd name="connsiteX504" fmla="*/ 7663 w 10000"/>
                <a:gd name="connsiteY504" fmla="*/ 9802 h 10000"/>
                <a:gd name="connsiteX505" fmla="*/ 7704 w 10000"/>
                <a:gd name="connsiteY505" fmla="*/ 9830 h 10000"/>
                <a:gd name="connsiteX506" fmla="*/ 7704 w 10000"/>
                <a:gd name="connsiteY506" fmla="*/ 9830 h 10000"/>
                <a:gd name="connsiteX507" fmla="*/ 7745 w 10000"/>
                <a:gd name="connsiteY507" fmla="*/ 9944 h 10000"/>
                <a:gd name="connsiteX508" fmla="*/ 7643 w 10000"/>
                <a:gd name="connsiteY508" fmla="*/ 10000 h 10000"/>
                <a:gd name="connsiteX509" fmla="*/ 7643 w 10000"/>
                <a:gd name="connsiteY509" fmla="*/ 9944 h 10000"/>
                <a:gd name="connsiteX510" fmla="*/ 7602 w 10000"/>
                <a:gd name="connsiteY510" fmla="*/ 9859 h 10000"/>
                <a:gd name="connsiteX511" fmla="*/ 7581 w 10000"/>
                <a:gd name="connsiteY511" fmla="*/ 9802 h 10000"/>
                <a:gd name="connsiteX512" fmla="*/ 7561 w 10000"/>
                <a:gd name="connsiteY512" fmla="*/ 9717 h 10000"/>
                <a:gd name="connsiteX513" fmla="*/ 7581 w 10000"/>
                <a:gd name="connsiteY513" fmla="*/ 9661 h 10000"/>
                <a:gd name="connsiteX514" fmla="*/ 7561 w 10000"/>
                <a:gd name="connsiteY514" fmla="*/ 9576 h 10000"/>
                <a:gd name="connsiteX515" fmla="*/ 7561 w 10000"/>
                <a:gd name="connsiteY515" fmla="*/ 9605 h 10000"/>
                <a:gd name="connsiteX516" fmla="*/ 7520 w 10000"/>
                <a:gd name="connsiteY516" fmla="*/ 9548 h 10000"/>
                <a:gd name="connsiteX517" fmla="*/ 7520 w 10000"/>
                <a:gd name="connsiteY517" fmla="*/ 9605 h 10000"/>
                <a:gd name="connsiteX518" fmla="*/ 7459 w 10000"/>
                <a:gd name="connsiteY518" fmla="*/ 9605 h 10000"/>
                <a:gd name="connsiteX519" fmla="*/ 7418 w 10000"/>
                <a:gd name="connsiteY519" fmla="*/ 9576 h 10000"/>
                <a:gd name="connsiteX520" fmla="*/ 7397 w 10000"/>
                <a:gd name="connsiteY520" fmla="*/ 9520 h 10000"/>
                <a:gd name="connsiteX521" fmla="*/ 7377 w 10000"/>
                <a:gd name="connsiteY521" fmla="*/ 9520 h 10000"/>
                <a:gd name="connsiteX522" fmla="*/ 7377 w 10000"/>
                <a:gd name="connsiteY522" fmla="*/ 9576 h 10000"/>
                <a:gd name="connsiteX523" fmla="*/ 7336 w 10000"/>
                <a:gd name="connsiteY523" fmla="*/ 9520 h 10000"/>
                <a:gd name="connsiteX524" fmla="*/ 7316 w 10000"/>
                <a:gd name="connsiteY524" fmla="*/ 9463 h 10000"/>
                <a:gd name="connsiteX525" fmla="*/ 7295 w 10000"/>
                <a:gd name="connsiteY525" fmla="*/ 9491 h 10000"/>
                <a:gd name="connsiteX526" fmla="*/ 7316 w 10000"/>
                <a:gd name="connsiteY526" fmla="*/ 9576 h 10000"/>
                <a:gd name="connsiteX527" fmla="*/ 7275 w 10000"/>
                <a:gd name="connsiteY527" fmla="*/ 9548 h 10000"/>
                <a:gd name="connsiteX528" fmla="*/ 7275 w 10000"/>
                <a:gd name="connsiteY528" fmla="*/ 9605 h 10000"/>
                <a:gd name="connsiteX529" fmla="*/ 7192 w 10000"/>
                <a:gd name="connsiteY529" fmla="*/ 9576 h 10000"/>
                <a:gd name="connsiteX530" fmla="*/ 7131 w 10000"/>
                <a:gd name="connsiteY530" fmla="*/ 9576 h 10000"/>
                <a:gd name="connsiteX531" fmla="*/ 7110 w 10000"/>
                <a:gd name="connsiteY531" fmla="*/ 9576 h 10000"/>
                <a:gd name="connsiteX532" fmla="*/ 7049 w 10000"/>
                <a:gd name="connsiteY532" fmla="*/ 9520 h 10000"/>
                <a:gd name="connsiteX533" fmla="*/ 7028 w 10000"/>
                <a:gd name="connsiteY533" fmla="*/ 9491 h 10000"/>
                <a:gd name="connsiteX534" fmla="*/ 6967 w 10000"/>
                <a:gd name="connsiteY534" fmla="*/ 9463 h 10000"/>
                <a:gd name="connsiteX535" fmla="*/ 6926 w 10000"/>
                <a:gd name="connsiteY535" fmla="*/ 9294 h 10000"/>
                <a:gd name="connsiteX536" fmla="*/ 6885 w 10000"/>
                <a:gd name="connsiteY536" fmla="*/ 9180 h 10000"/>
                <a:gd name="connsiteX537" fmla="*/ 6824 w 10000"/>
                <a:gd name="connsiteY537" fmla="*/ 9180 h 10000"/>
                <a:gd name="connsiteX538" fmla="*/ 6762 w 10000"/>
                <a:gd name="connsiteY538" fmla="*/ 9180 h 10000"/>
                <a:gd name="connsiteX539" fmla="*/ 6659 w 10000"/>
                <a:gd name="connsiteY539" fmla="*/ 9039 h 10000"/>
                <a:gd name="connsiteX540" fmla="*/ 6577 w 10000"/>
                <a:gd name="connsiteY540" fmla="*/ 9124 h 10000"/>
                <a:gd name="connsiteX541" fmla="*/ 6577 w 10000"/>
                <a:gd name="connsiteY541" fmla="*/ 9180 h 10000"/>
                <a:gd name="connsiteX542" fmla="*/ 6475 w 10000"/>
                <a:gd name="connsiteY542" fmla="*/ 9209 h 10000"/>
                <a:gd name="connsiteX543" fmla="*/ 6414 w 10000"/>
                <a:gd name="connsiteY543" fmla="*/ 9294 h 10000"/>
                <a:gd name="connsiteX544" fmla="*/ 6373 w 10000"/>
                <a:gd name="connsiteY544" fmla="*/ 9237 h 10000"/>
                <a:gd name="connsiteX545" fmla="*/ 6332 w 10000"/>
                <a:gd name="connsiteY545" fmla="*/ 9294 h 10000"/>
                <a:gd name="connsiteX546" fmla="*/ 6271 w 10000"/>
                <a:gd name="connsiteY546" fmla="*/ 9294 h 10000"/>
                <a:gd name="connsiteX547" fmla="*/ 6188 w 10000"/>
                <a:gd name="connsiteY547" fmla="*/ 9266 h 10000"/>
                <a:gd name="connsiteX548" fmla="*/ 6106 w 10000"/>
                <a:gd name="connsiteY548" fmla="*/ 9322 h 10000"/>
                <a:gd name="connsiteX549" fmla="*/ 6065 w 10000"/>
                <a:gd name="connsiteY549" fmla="*/ 9322 h 10000"/>
                <a:gd name="connsiteX550" fmla="*/ 6024 w 10000"/>
                <a:gd name="connsiteY550" fmla="*/ 9322 h 10000"/>
                <a:gd name="connsiteX551" fmla="*/ 6004 w 10000"/>
                <a:gd name="connsiteY551" fmla="*/ 9322 h 10000"/>
                <a:gd name="connsiteX552" fmla="*/ 6004 w 10000"/>
                <a:gd name="connsiteY552" fmla="*/ 9463 h 10000"/>
                <a:gd name="connsiteX553" fmla="*/ 6045 w 10000"/>
                <a:gd name="connsiteY553" fmla="*/ 9548 h 10000"/>
                <a:gd name="connsiteX554" fmla="*/ 6045 w 10000"/>
                <a:gd name="connsiteY554" fmla="*/ 9576 h 10000"/>
                <a:gd name="connsiteX555" fmla="*/ 6045 w 10000"/>
                <a:gd name="connsiteY555" fmla="*/ 9633 h 10000"/>
                <a:gd name="connsiteX556" fmla="*/ 6065 w 10000"/>
                <a:gd name="connsiteY556" fmla="*/ 9717 h 10000"/>
                <a:gd name="connsiteX557" fmla="*/ 6004 w 10000"/>
                <a:gd name="connsiteY557" fmla="*/ 9689 h 10000"/>
                <a:gd name="connsiteX558" fmla="*/ 5942 w 10000"/>
                <a:gd name="connsiteY558" fmla="*/ 9661 h 10000"/>
                <a:gd name="connsiteX559" fmla="*/ 5902 w 10000"/>
                <a:gd name="connsiteY559" fmla="*/ 9520 h 10000"/>
                <a:gd name="connsiteX560" fmla="*/ 5779 w 10000"/>
                <a:gd name="connsiteY560" fmla="*/ 9605 h 10000"/>
                <a:gd name="connsiteX561" fmla="*/ 5737 w 10000"/>
                <a:gd name="connsiteY561" fmla="*/ 9633 h 10000"/>
                <a:gd name="connsiteX562" fmla="*/ 5737 w 10000"/>
                <a:gd name="connsiteY562" fmla="*/ 9548 h 10000"/>
                <a:gd name="connsiteX563" fmla="*/ 5676 w 10000"/>
                <a:gd name="connsiteY563" fmla="*/ 9435 h 10000"/>
                <a:gd name="connsiteX564" fmla="*/ 5553 w 10000"/>
                <a:gd name="connsiteY564" fmla="*/ 9435 h 10000"/>
                <a:gd name="connsiteX565" fmla="*/ 5553 w 10000"/>
                <a:gd name="connsiteY565" fmla="*/ 9322 h 10000"/>
                <a:gd name="connsiteX566" fmla="*/ 5573 w 10000"/>
                <a:gd name="connsiteY566" fmla="*/ 9180 h 10000"/>
                <a:gd name="connsiteX567" fmla="*/ 5492 w 10000"/>
                <a:gd name="connsiteY567" fmla="*/ 9124 h 10000"/>
                <a:gd name="connsiteX568" fmla="*/ 5430 w 10000"/>
                <a:gd name="connsiteY568" fmla="*/ 9039 h 10000"/>
                <a:gd name="connsiteX569" fmla="*/ 5410 w 10000"/>
                <a:gd name="connsiteY569" fmla="*/ 8983 h 10000"/>
                <a:gd name="connsiteX570" fmla="*/ 5389 w 10000"/>
                <a:gd name="connsiteY570" fmla="*/ 8898 h 10000"/>
                <a:gd name="connsiteX571" fmla="*/ 5410 w 10000"/>
                <a:gd name="connsiteY571" fmla="*/ 8813 h 10000"/>
                <a:gd name="connsiteX572" fmla="*/ 5267 w 10000"/>
                <a:gd name="connsiteY572" fmla="*/ 8841 h 10000"/>
                <a:gd name="connsiteX573" fmla="*/ 5184 w 10000"/>
                <a:gd name="connsiteY573" fmla="*/ 8898 h 10000"/>
                <a:gd name="connsiteX574" fmla="*/ 5184 w 10000"/>
                <a:gd name="connsiteY574" fmla="*/ 8813 h 10000"/>
                <a:gd name="connsiteX575" fmla="*/ 5163 w 10000"/>
                <a:gd name="connsiteY575" fmla="*/ 8728 h 10000"/>
                <a:gd name="connsiteX576" fmla="*/ 5143 w 10000"/>
                <a:gd name="connsiteY576" fmla="*/ 8672 h 10000"/>
                <a:gd name="connsiteX577" fmla="*/ 8369 w 10000"/>
                <a:gd name="connsiteY577" fmla="*/ 8665 h 10000"/>
                <a:gd name="connsiteX578" fmla="*/ 8431 w 10000"/>
                <a:gd name="connsiteY578"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771 w 10000"/>
                <a:gd name="connsiteY473" fmla="*/ 9180 h 10000"/>
                <a:gd name="connsiteX474" fmla="*/ 8422 w 10000"/>
                <a:gd name="connsiteY474" fmla="*/ 9266 h 10000"/>
                <a:gd name="connsiteX475" fmla="*/ 8299 w 10000"/>
                <a:gd name="connsiteY475" fmla="*/ 9322 h 10000"/>
                <a:gd name="connsiteX476" fmla="*/ 8237 w 10000"/>
                <a:gd name="connsiteY476" fmla="*/ 9152 h 10000"/>
                <a:gd name="connsiteX477" fmla="*/ 8216 w 10000"/>
                <a:gd name="connsiteY477" fmla="*/ 9152 h 10000"/>
                <a:gd name="connsiteX478" fmla="*/ 8279 w 10000"/>
                <a:gd name="connsiteY478" fmla="*/ 9124 h 10000"/>
                <a:gd name="connsiteX479" fmla="*/ 8196 w 10000"/>
                <a:gd name="connsiteY479" fmla="*/ 9124 h 10000"/>
                <a:gd name="connsiteX480" fmla="*/ 8176 w 10000"/>
                <a:gd name="connsiteY480" fmla="*/ 9180 h 10000"/>
                <a:gd name="connsiteX481" fmla="*/ 8216 w 10000"/>
                <a:gd name="connsiteY481" fmla="*/ 9237 h 10000"/>
                <a:gd name="connsiteX482" fmla="*/ 8196 w 10000"/>
                <a:gd name="connsiteY482" fmla="*/ 9237 h 10000"/>
                <a:gd name="connsiteX483" fmla="*/ 8258 w 10000"/>
                <a:gd name="connsiteY483" fmla="*/ 9406 h 10000"/>
                <a:gd name="connsiteX484" fmla="*/ 8176 w 10000"/>
                <a:gd name="connsiteY484" fmla="*/ 9294 h 10000"/>
                <a:gd name="connsiteX485" fmla="*/ 8216 w 10000"/>
                <a:gd name="connsiteY485" fmla="*/ 9406 h 10000"/>
                <a:gd name="connsiteX486" fmla="*/ 8196 w 10000"/>
                <a:gd name="connsiteY486" fmla="*/ 9435 h 10000"/>
                <a:gd name="connsiteX487" fmla="*/ 8176 w 10000"/>
                <a:gd name="connsiteY487" fmla="*/ 9406 h 10000"/>
                <a:gd name="connsiteX488" fmla="*/ 8155 w 10000"/>
                <a:gd name="connsiteY488" fmla="*/ 9491 h 10000"/>
                <a:gd name="connsiteX489" fmla="*/ 8094 w 10000"/>
                <a:gd name="connsiteY489" fmla="*/ 9520 h 10000"/>
                <a:gd name="connsiteX490" fmla="*/ 8073 w 10000"/>
                <a:gd name="connsiteY490" fmla="*/ 9463 h 10000"/>
                <a:gd name="connsiteX491" fmla="*/ 8032 w 10000"/>
                <a:gd name="connsiteY491" fmla="*/ 9435 h 10000"/>
                <a:gd name="connsiteX492" fmla="*/ 8053 w 10000"/>
                <a:gd name="connsiteY492" fmla="*/ 9548 h 10000"/>
                <a:gd name="connsiteX493" fmla="*/ 7951 w 10000"/>
                <a:gd name="connsiteY493" fmla="*/ 9491 h 10000"/>
                <a:gd name="connsiteX494" fmla="*/ 7930 w 10000"/>
                <a:gd name="connsiteY494" fmla="*/ 9520 h 10000"/>
                <a:gd name="connsiteX495" fmla="*/ 7869 w 10000"/>
                <a:gd name="connsiteY495" fmla="*/ 9576 h 10000"/>
                <a:gd name="connsiteX496" fmla="*/ 7848 w 10000"/>
                <a:gd name="connsiteY496" fmla="*/ 9633 h 10000"/>
                <a:gd name="connsiteX497" fmla="*/ 7807 w 10000"/>
                <a:gd name="connsiteY497" fmla="*/ 9633 h 10000"/>
                <a:gd name="connsiteX498" fmla="*/ 7745 w 10000"/>
                <a:gd name="connsiteY498" fmla="*/ 9661 h 10000"/>
                <a:gd name="connsiteX499" fmla="*/ 7745 w 10000"/>
                <a:gd name="connsiteY499" fmla="*/ 9633 h 10000"/>
                <a:gd name="connsiteX500" fmla="*/ 7745 w 10000"/>
                <a:gd name="connsiteY500" fmla="*/ 9689 h 10000"/>
                <a:gd name="connsiteX501" fmla="*/ 7684 w 10000"/>
                <a:gd name="connsiteY501" fmla="*/ 9661 h 10000"/>
                <a:gd name="connsiteX502" fmla="*/ 7684 w 10000"/>
                <a:gd name="connsiteY502" fmla="*/ 9717 h 10000"/>
                <a:gd name="connsiteX503" fmla="*/ 7663 w 10000"/>
                <a:gd name="connsiteY503" fmla="*/ 9802 h 10000"/>
                <a:gd name="connsiteX504" fmla="*/ 7704 w 10000"/>
                <a:gd name="connsiteY504" fmla="*/ 9830 h 10000"/>
                <a:gd name="connsiteX505" fmla="*/ 7704 w 10000"/>
                <a:gd name="connsiteY505" fmla="*/ 9830 h 10000"/>
                <a:gd name="connsiteX506" fmla="*/ 7745 w 10000"/>
                <a:gd name="connsiteY506" fmla="*/ 9944 h 10000"/>
                <a:gd name="connsiteX507" fmla="*/ 7643 w 10000"/>
                <a:gd name="connsiteY507" fmla="*/ 10000 h 10000"/>
                <a:gd name="connsiteX508" fmla="*/ 7643 w 10000"/>
                <a:gd name="connsiteY508" fmla="*/ 9944 h 10000"/>
                <a:gd name="connsiteX509" fmla="*/ 7602 w 10000"/>
                <a:gd name="connsiteY509" fmla="*/ 9859 h 10000"/>
                <a:gd name="connsiteX510" fmla="*/ 7581 w 10000"/>
                <a:gd name="connsiteY510" fmla="*/ 9802 h 10000"/>
                <a:gd name="connsiteX511" fmla="*/ 7561 w 10000"/>
                <a:gd name="connsiteY511" fmla="*/ 9717 h 10000"/>
                <a:gd name="connsiteX512" fmla="*/ 7581 w 10000"/>
                <a:gd name="connsiteY512" fmla="*/ 9661 h 10000"/>
                <a:gd name="connsiteX513" fmla="*/ 7561 w 10000"/>
                <a:gd name="connsiteY513" fmla="*/ 9576 h 10000"/>
                <a:gd name="connsiteX514" fmla="*/ 7561 w 10000"/>
                <a:gd name="connsiteY514" fmla="*/ 9605 h 10000"/>
                <a:gd name="connsiteX515" fmla="*/ 7520 w 10000"/>
                <a:gd name="connsiteY515" fmla="*/ 9548 h 10000"/>
                <a:gd name="connsiteX516" fmla="*/ 7520 w 10000"/>
                <a:gd name="connsiteY516" fmla="*/ 9605 h 10000"/>
                <a:gd name="connsiteX517" fmla="*/ 7459 w 10000"/>
                <a:gd name="connsiteY517" fmla="*/ 9605 h 10000"/>
                <a:gd name="connsiteX518" fmla="*/ 7418 w 10000"/>
                <a:gd name="connsiteY518" fmla="*/ 9576 h 10000"/>
                <a:gd name="connsiteX519" fmla="*/ 7397 w 10000"/>
                <a:gd name="connsiteY519" fmla="*/ 9520 h 10000"/>
                <a:gd name="connsiteX520" fmla="*/ 7377 w 10000"/>
                <a:gd name="connsiteY520" fmla="*/ 9520 h 10000"/>
                <a:gd name="connsiteX521" fmla="*/ 7377 w 10000"/>
                <a:gd name="connsiteY521" fmla="*/ 9576 h 10000"/>
                <a:gd name="connsiteX522" fmla="*/ 7336 w 10000"/>
                <a:gd name="connsiteY522" fmla="*/ 9520 h 10000"/>
                <a:gd name="connsiteX523" fmla="*/ 7316 w 10000"/>
                <a:gd name="connsiteY523" fmla="*/ 9463 h 10000"/>
                <a:gd name="connsiteX524" fmla="*/ 7295 w 10000"/>
                <a:gd name="connsiteY524" fmla="*/ 9491 h 10000"/>
                <a:gd name="connsiteX525" fmla="*/ 7316 w 10000"/>
                <a:gd name="connsiteY525" fmla="*/ 9576 h 10000"/>
                <a:gd name="connsiteX526" fmla="*/ 7275 w 10000"/>
                <a:gd name="connsiteY526" fmla="*/ 9548 h 10000"/>
                <a:gd name="connsiteX527" fmla="*/ 7275 w 10000"/>
                <a:gd name="connsiteY527" fmla="*/ 9605 h 10000"/>
                <a:gd name="connsiteX528" fmla="*/ 7192 w 10000"/>
                <a:gd name="connsiteY528" fmla="*/ 9576 h 10000"/>
                <a:gd name="connsiteX529" fmla="*/ 7131 w 10000"/>
                <a:gd name="connsiteY529" fmla="*/ 9576 h 10000"/>
                <a:gd name="connsiteX530" fmla="*/ 7110 w 10000"/>
                <a:gd name="connsiteY530" fmla="*/ 9576 h 10000"/>
                <a:gd name="connsiteX531" fmla="*/ 7049 w 10000"/>
                <a:gd name="connsiteY531" fmla="*/ 9520 h 10000"/>
                <a:gd name="connsiteX532" fmla="*/ 7028 w 10000"/>
                <a:gd name="connsiteY532" fmla="*/ 9491 h 10000"/>
                <a:gd name="connsiteX533" fmla="*/ 6967 w 10000"/>
                <a:gd name="connsiteY533" fmla="*/ 9463 h 10000"/>
                <a:gd name="connsiteX534" fmla="*/ 6926 w 10000"/>
                <a:gd name="connsiteY534" fmla="*/ 9294 h 10000"/>
                <a:gd name="connsiteX535" fmla="*/ 6885 w 10000"/>
                <a:gd name="connsiteY535" fmla="*/ 9180 h 10000"/>
                <a:gd name="connsiteX536" fmla="*/ 6824 w 10000"/>
                <a:gd name="connsiteY536" fmla="*/ 9180 h 10000"/>
                <a:gd name="connsiteX537" fmla="*/ 6762 w 10000"/>
                <a:gd name="connsiteY537" fmla="*/ 9180 h 10000"/>
                <a:gd name="connsiteX538" fmla="*/ 6659 w 10000"/>
                <a:gd name="connsiteY538" fmla="*/ 9039 h 10000"/>
                <a:gd name="connsiteX539" fmla="*/ 6577 w 10000"/>
                <a:gd name="connsiteY539" fmla="*/ 9124 h 10000"/>
                <a:gd name="connsiteX540" fmla="*/ 6577 w 10000"/>
                <a:gd name="connsiteY540" fmla="*/ 9180 h 10000"/>
                <a:gd name="connsiteX541" fmla="*/ 6475 w 10000"/>
                <a:gd name="connsiteY541" fmla="*/ 9209 h 10000"/>
                <a:gd name="connsiteX542" fmla="*/ 6414 w 10000"/>
                <a:gd name="connsiteY542" fmla="*/ 9294 h 10000"/>
                <a:gd name="connsiteX543" fmla="*/ 6373 w 10000"/>
                <a:gd name="connsiteY543" fmla="*/ 9237 h 10000"/>
                <a:gd name="connsiteX544" fmla="*/ 6332 w 10000"/>
                <a:gd name="connsiteY544" fmla="*/ 9294 h 10000"/>
                <a:gd name="connsiteX545" fmla="*/ 6271 w 10000"/>
                <a:gd name="connsiteY545" fmla="*/ 9294 h 10000"/>
                <a:gd name="connsiteX546" fmla="*/ 6188 w 10000"/>
                <a:gd name="connsiteY546" fmla="*/ 9266 h 10000"/>
                <a:gd name="connsiteX547" fmla="*/ 6106 w 10000"/>
                <a:gd name="connsiteY547" fmla="*/ 9322 h 10000"/>
                <a:gd name="connsiteX548" fmla="*/ 6065 w 10000"/>
                <a:gd name="connsiteY548" fmla="*/ 9322 h 10000"/>
                <a:gd name="connsiteX549" fmla="*/ 6024 w 10000"/>
                <a:gd name="connsiteY549" fmla="*/ 9322 h 10000"/>
                <a:gd name="connsiteX550" fmla="*/ 6004 w 10000"/>
                <a:gd name="connsiteY550" fmla="*/ 9322 h 10000"/>
                <a:gd name="connsiteX551" fmla="*/ 6004 w 10000"/>
                <a:gd name="connsiteY551" fmla="*/ 9463 h 10000"/>
                <a:gd name="connsiteX552" fmla="*/ 6045 w 10000"/>
                <a:gd name="connsiteY552" fmla="*/ 9548 h 10000"/>
                <a:gd name="connsiteX553" fmla="*/ 6045 w 10000"/>
                <a:gd name="connsiteY553" fmla="*/ 9576 h 10000"/>
                <a:gd name="connsiteX554" fmla="*/ 6045 w 10000"/>
                <a:gd name="connsiteY554" fmla="*/ 9633 h 10000"/>
                <a:gd name="connsiteX555" fmla="*/ 6065 w 10000"/>
                <a:gd name="connsiteY555" fmla="*/ 9717 h 10000"/>
                <a:gd name="connsiteX556" fmla="*/ 6004 w 10000"/>
                <a:gd name="connsiteY556" fmla="*/ 9689 h 10000"/>
                <a:gd name="connsiteX557" fmla="*/ 5942 w 10000"/>
                <a:gd name="connsiteY557" fmla="*/ 9661 h 10000"/>
                <a:gd name="connsiteX558" fmla="*/ 5902 w 10000"/>
                <a:gd name="connsiteY558" fmla="*/ 9520 h 10000"/>
                <a:gd name="connsiteX559" fmla="*/ 5779 w 10000"/>
                <a:gd name="connsiteY559" fmla="*/ 9605 h 10000"/>
                <a:gd name="connsiteX560" fmla="*/ 5737 w 10000"/>
                <a:gd name="connsiteY560" fmla="*/ 9633 h 10000"/>
                <a:gd name="connsiteX561" fmla="*/ 5737 w 10000"/>
                <a:gd name="connsiteY561" fmla="*/ 9548 h 10000"/>
                <a:gd name="connsiteX562" fmla="*/ 5676 w 10000"/>
                <a:gd name="connsiteY562" fmla="*/ 9435 h 10000"/>
                <a:gd name="connsiteX563" fmla="*/ 5553 w 10000"/>
                <a:gd name="connsiteY563" fmla="*/ 9435 h 10000"/>
                <a:gd name="connsiteX564" fmla="*/ 5553 w 10000"/>
                <a:gd name="connsiteY564" fmla="*/ 9322 h 10000"/>
                <a:gd name="connsiteX565" fmla="*/ 5573 w 10000"/>
                <a:gd name="connsiteY565" fmla="*/ 9180 h 10000"/>
                <a:gd name="connsiteX566" fmla="*/ 5492 w 10000"/>
                <a:gd name="connsiteY566" fmla="*/ 9124 h 10000"/>
                <a:gd name="connsiteX567" fmla="*/ 5430 w 10000"/>
                <a:gd name="connsiteY567" fmla="*/ 9039 h 10000"/>
                <a:gd name="connsiteX568" fmla="*/ 5410 w 10000"/>
                <a:gd name="connsiteY568" fmla="*/ 8983 h 10000"/>
                <a:gd name="connsiteX569" fmla="*/ 5389 w 10000"/>
                <a:gd name="connsiteY569" fmla="*/ 8898 h 10000"/>
                <a:gd name="connsiteX570" fmla="*/ 5410 w 10000"/>
                <a:gd name="connsiteY570" fmla="*/ 8813 h 10000"/>
                <a:gd name="connsiteX571" fmla="*/ 5267 w 10000"/>
                <a:gd name="connsiteY571" fmla="*/ 8841 h 10000"/>
                <a:gd name="connsiteX572" fmla="*/ 5184 w 10000"/>
                <a:gd name="connsiteY572" fmla="*/ 8898 h 10000"/>
                <a:gd name="connsiteX573" fmla="*/ 5184 w 10000"/>
                <a:gd name="connsiteY573" fmla="*/ 8813 h 10000"/>
                <a:gd name="connsiteX574" fmla="*/ 5163 w 10000"/>
                <a:gd name="connsiteY574" fmla="*/ 8728 h 10000"/>
                <a:gd name="connsiteX575" fmla="*/ 5143 w 10000"/>
                <a:gd name="connsiteY575" fmla="*/ 8672 h 10000"/>
                <a:gd name="connsiteX576" fmla="*/ 8369 w 10000"/>
                <a:gd name="connsiteY576" fmla="*/ 8665 h 10000"/>
                <a:gd name="connsiteX577" fmla="*/ 8431 w 10000"/>
                <a:gd name="connsiteY577"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832 w 10000"/>
                <a:gd name="connsiteY469" fmla="*/ 8983 h 10000"/>
                <a:gd name="connsiteX470" fmla="*/ 8791 w 10000"/>
                <a:gd name="connsiteY470" fmla="*/ 9039 h 10000"/>
                <a:gd name="connsiteX471" fmla="*/ 8832 w 10000"/>
                <a:gd name="connsiteY471" fmla="*/ 9096 h 10000"/>
                <a:gd name="connsiteX472" fmla="*/ 8791 w 10000"/>
                <a:gd name="connsiteY472" fmla="*/ 9096 h 10000"/>
                <a:gd name="connsiteX473" fmla="*/ 8422 w 10000"/>
                <a:gd name="connsiteY473" fmla="*/ 9266 h 10000"/>
                <a:gd name="connsiteX474" fmla="*/ 8299 w 10000"/>
                <a:gd name="connsiteY474" fmla="*/ 9322 h 10000"/>
                <a:gd name="connsiteX475" fmla="*/ 8237 w 10000"/>
                <a:gd name="connsiteY475" fmla="*/ 9152 h 10000"/>
                <a:gd name="connsiteX476" fmla="*/ 8216 w 10000"/>
                <a:gd name="connsiteY476" fmla="*/ 9152 h 10000"/>
                <a:gd name="connsiteX477" fmla="*/ 8279 w 10000"/>
                <a:gd name="connsiteY477" fmla="*/ 9124 h 10000"/>
                <a:gd name="connsiteX478" fmla="*/ 8196 w 10000"/>
                <a:gd name="connsiteY478" fmla="*/ 9124 h 10000"/>
                <a:gd name="connsiteX479" fmla="*/ 8176 w 10000"/>
                <a:gd name="connsiteY479" fmla="*/ 9180 h 10000"/>
                <a:gd name="connsiteX480" fmla="*/ 8216 w 10000"/>
                <a:gd name="connsiteY480" fmla="*/ 9237 h 10000"/>
                <a:gd name="connsiteX481" fmla="*/ 8196 w 10000"/>
                <a:gd name="connsiteY481" fmla="*/ 9237 h 10000"/>
                <a:gd name="connsiteX482" fmla="*/ 8258 w 10000"/>
                <a:gd name="connsiteY482" fmla="*/ 9406 h 10000"/>
                <a:gd name="connsiteX483" fmla="*/ 8176 w 10000"/>
                <a:gd name="connsiteY483" fmla="*/ 9294 h 10000"/>
                <a:gd name="connsiteX484" fmla="*/ 8216 w 10000"/>
                <a:gd name="connsiteY484" fmla="*/ 9406 h 10000"/>
                <a:gd name="connsiteX485" fmla="*/ 8196 w 10000"/>
                <a:gd name="connsiteY485" fmla="*/ 9435 h 10000"/>
                <a:gd name="connsiteX486" fmla="*/ 8176 w 10000"/>
                <a:gd name="connsiteY486" fmla="*/ 9406 h 10000"/>
                <a:gd name="connsiteX487" fmla="*/ 8155 w 10000"/>
                <a:gd name="connsiteY487" fmla="*/ 9491 h 10000"/>
                <a:gd name="connsiteX488" fmla="*/ 8094 w 10000"/>
                <a:gd name="connsiteY488" fmla="*/ 9520 h 10000"/>
                <a:gd name="connsiteX489" fmla="*/ 8073 w 10000"/>
                <a:gd name="connsiteY489" fmla="*/ 9463 h 10000"/>
                <a:gd name="connsiteX490" fmla="*/ 8032 w 10000"/>
                <a:gd name="connsiteY490" fmla="*/ 9435 h 10000"/>
                <a:gd name="connsiteX491" fmla="*/ 8053 w 10000"/>
                <a:gd name="connsiteY491" fmla="*/ 9548 h 10000"/>
                <a:gd name="connsiteX492" fmla="*/ 7951 w 10000"/>
                <a:gd name="connsiteY492" fmla="*/ 9491 h 10000"/>
                <a:gd name="connsiteX493" fmla="*/ 7930 w 10000"/>
                <a:gd name="connsiteY493" fmla="*/ 9520 h 10000"/>
                <a:gd name="connsiteX494" fmla="*/ 7869 w 10000"/>
                <a:gd name="connsiteY494" fmla="*/ 9576 h 10000"/>
                <a:gd name="connsiteX495" fmla="*/ 7848 w 10000"/>
                <a:gd name="connsiteY495" fmla="*/ 9633 h 10000"/>
                <a:gd name="connsiteX496" fmla="*/ 7807 w 10000"/>
                <a:gd name="connsiteY496" fmla="*/ 9633 h 10000"/>
                <a:gd name="connsiteX497" fmla="*/ 7745 w 10000"/>
                <a:gd name="connsiteY497" fmla="*/ 9661 h 10000"/>
                <a:gd name="connsiteX498" fmla="*/ 7745 w 10000"/>
                <a:gd name="connsiteY498" fmla="*/ 9633 h 10000"/>
                <a:gd name="connsiteX499" fmla="*/ 7745 w 10000"/>
                <a:gd name="connsiteY499" fmla="*/ 9689 h 10000"/>
                <a:gd name="connsiteX500" fmla="*/ 7684 w 10000"/>
                <a:gd name="connsiteY500" fmla="*/ 9661 h 10000"/>
                <a:gd name="connsiteX501" fmla="*/ 7684 w 10000"/>
                <a:gd name="connsiteY501" fmla="*/ 9717 h 10000"/>
                <a:gd name="connsiteX502" fmla="*/ 7663 w 10000"/>
                <a:gd name="connsiteY502" fmla="*/ 9802 h 10000"/>
                <a:gd name="connsiteX503" fmla="*/ 7704 w 10000"/>
                <a:gd name="connsiteY503" fmla="*/ 9830 h 10000"/>
                <a:gd name="connsiteX504" fmla="*/ 7704 w 10000"/>
                <a:gd name="connsiteY504" fmla="*/ 9830 h 10000"/>
                <a:gd name="connsiteX505" fmla="*/ 7745 w 10000"/>
                <a:gd name="connsiteY505" fmla="*/ 9944 h 10000"/>
                <a:gd name="connsiteX506" fmla="*/ 7643 w 10000"/>
                <a:gd name="connsiteY506" fmla="*/ 10000 h 10000"/>
                <a:gd name="connsiteX507" fmla="*/ 7643 w 10000"/>
                <a:gd name="connsiteY507" fmla="*/ 9944 h 10000"/>
                <a:gd name="connsiteX508" fmla="*/ 7602 w 10000"/>
                <a:gd name="connsiteY508" fmla="*/ 9859 h 10000"/>
                <a:gd name="connsiteX509" fmla="*/ 7581 w 10000"/>
                <a:gd name="connsiteY509" fmla="*/ 9802 h 10000"/>
                <a:gd name="connsiteX510" fmla="*/ 7561 w 10000"/>
                <a:gd name="connsiteY510" fmla="*/ 9717 h 10000"/>
                <a:gd name="connsiteX511" fmla="*/ 7581 w 10000"/>
                <a:gd name="connsiteY511" fmla="*/ 9661 h 10000"/>
                <a:gd name="connsiteX512" fmla="*/ 7561 w 10000"/>
                <a:gd name="connsiteY512" fmla="*/ 9576 h 10000"/>
                <a:gd name="connsiteX513" fmla="*/ 7561 w 10000"/>
                <a:gd name="connsiteY513" fmla="*/ 9605 h 10000"/>
                <a:gd name="connsiteX514" fmla="*/ 7520 w 10000"/>
                <a:gd name="connsiteY514" fmla="*/ 9548 h 10000"/>
                <a:gd name="connsiteX515" fmla="*/ 7520 w 10000"/>
                <a:gd name="connsiteY515" fmla="*/ 9605 h 10000"/>
                <a:gd name="connsiteX516" fmla="*/ 7459 w 10000"/>
                <a:gd name="connsiteY516" fmla="*/ 9605 h 10000"/>
                <a:gd name="connsiteX517" fmla="*/ 7418 w 10000"/>
                <a:gd name="connsiteY517" fmla="*/ 9576 h 10000"/>
                <a:gd name="connsiteX518" fmla="*/ 7397 w 10000"/>
                <a:gd name="connsiteY518" fmla="*/ 9520 h 10000"/>
                <a:gd name="connsiteX519" fmla="*/ 7377 w 10000"/>
                <a:gd name="connsiteY519" fmla="*/ 9520 h 10000"/>
                <a:gd name="connsiteX520" fmla="*/ 7377 w 10000"/>
                <a:gd name="connsiteY520" fmla="*/ 9576 h 10000"/>
                <a:gd name="connsiteX521" fmla="*/ 7336 w 10000"/>
                <a:gd name="connsiteY521" fmla="*/ 9520 h 10000"/>
                <a:gd name="connsiteX522" fmla="*/ 7316 w 10000"/>
                <a:gd name="connsiteY522" fmla="*/ 9463 h 10000"/>
                <a:gd name="connsiteX523" fmla="*/ 7295 w 10000"/>
                <a:gd name="connsiteY523" fmla="*/ 9491 h 10000"/>
                <a:gd name="connsiteX524" fmla="*/ 7316 w 10000"/>
                <a:gd name="connsiteY524" fmla="*/ 9576 h 10000"/>
                <a:gd name="connsiteX525" fmla="*/ 7275 w 10000"/>
                <a:gd name="connsiteY525" fmla="*/ 9548 h 10000"/>
                <a:gd name="connsiteX526" fmla="*/ 7275 w 10000"/>
                <a:gd name="connsiteY526" fmla="*/ 9605 h 10000"/>
                <a:gd name="connsiteX527" fmla="*/ 7192 w 10000"/>
                <a:gd name="connsiteY527" fmla="*/ 9576 h 10000"/>
                <a:gd name="connsiteX528" fmla="*/ 7131 w 10000"/>
                <a:gd name="connsiteY528" fmla="*/ 9576 h 10000"/>
                <a:gd name="connsiteX529" fmla="*/ 7110 w 10000"/>
                <a:gd name="connsiteY529" fmla="*/ 9576 h 10000"/>
                <a:gd name="connsiteX530" fmla="*/ 7049 w 10000"/>
                <a:gd name="connsiteY530" fmla="*/ 9520 h 10000"/>
                <a:gd name="connsiteX531" fmla="*/ 7028 w 10000"/>
                <a:gd name="connsiteY531" fmla="*/ 9491 h 10000"/>
                <a:gd name="connsiteX532" fmla="*/ 6967 w 10000"/>
                <a:gd name="connsiteY532" fmla="*/ 9463 h 10000"/>
                <a:gd name="connsiteX533" fmla="*/ 6926 w 10000"/>
                <a:gd name="connsiteY533" fmla="*/ 9294 h 10000"/>
                <a:gd name="connsiteX534" fmla="*/ 6885 w 10000"/>
                <a:gd name="connsiteY534" fmla="*/ 9180 h 10000"/>
                <a:gd name="connsiteX535" fmla="*/ 6824 w 10000"/>
                <a:gd name="connsiteY535" fmla="*/ 9180 h 10000"/>
                <a:gd name="connsiteX536" fmla="*/ 6762 w 10000"/>
                <a:gd name="connsiteY536" fmla="*/ 9180 h 10000"/>
                <a:gd name="connsiteX537" fmla="*/ 6659 w 10000"/>
                <a:gd name="connsiteY537" fmla="*/ 9039 h 10000"/>
                <a:gd name="connsiteX538" fmla="*/ 6577 w 10000"/>
                <a:gd name="connsiteY538" fmla="*/ 9124 h 10000"/>
                <a:gd name="connsiteX539" fmla="*/ 6577 w 10000"/>
                <a:gd name="connsiteY539" fmla="*/ 9180 h 10000"/>
                <a:gd name="connsiteX540" fmla="*/ 6475 w 10000"/>
                <a:gd name="connsiteY540" fmla="*/ 9209 h 10000"/>
                <a:gd name="connsiteX541" fmla="*/ 6414 w 10000"/>
                <a:gd name="connsiteY541" fmla="*/ 9294 h 10000"/>
                <a:gd name="connsiteX542" fmla="*/ 6373 w 10000"/>
                <a:gd name="connsiteY542" fmla="*/ 9237 h 10000"/>
                <a:gd name="connsiteX543" fmla="*/ 6332 w 10000"/>
                <a:gd name="connsiteY543" fmla="*/ 9294 h 10000"/>
                <a:gd name="connsiteX544" fmla="*/ 6271 w 10000"/>
                <a:gd name="connsiteY544" fmla="*/ 9294 h 10000"/>
                <a:gd name="connsiteX545" fmla="*/ 6188 w 10000"/>
                <a:gd name="connsiteY545" fmla="*/ 9266 h 10000"/>
                <a:gd name="connsiteX546" fmla="*/ 6106 w 10000"/>
                <a:gd name="connsiteY546" fmla="*/ 9322 h 10000"/>
                <a:gd name="connsiteX547" fmla="*/ 6065 w 10000"/>
                <a:gd name="connsiteY547" fmla="*/ 9322 h 10000"/>
                <a:gd name="connsiteX548" fmla="*/ 6024 w 10000"/>
                <a:gd name="connsiteY548" fmla="*/ 9322 h 10000"/>
                <a:gd name="connsiteX549" fmla="*/ 6004 w 10000"/>
                <a:gd name="connsiteY549" fmla="*/ 9322 h 10000"/>
                <a:gd name="connsiteX550" fmla="*/ 6004 w 10000"/>
                <a:gd name="connsiteY550" fmla="*/ 9463 h 10000"/>
                <a:gd name="connsiteX551" fmla="*/ 6045 w 10000"/>
                <a:gd name="connsiteY551" fmla="*/ 9548 h 10000"/>
                <a:gd name="connsiteX552" fmla="*/ 6045 w 10000"/>
                <a:gd name="connsiteY552" fmla="*/ 9576 h 10000"/>
                <a:gd name="connsiteX553" fmla="*/ 6045 w 10000"/>
                <a:gd name="connsiteY553" fmla="*/ 9633 h 10000"/>
                <a:gd name="connsiteX554" fmla="*/ 6065 w 10000"/>
                <a:gd name="connsiteY554" fmla="*/ 9717 h 10000"/>
                <a:gd name="connsiteX555" fmla="*/ 6004 w 10000"/>
                <a:gd name="connsiteY555" fmla="*/ 9689 h 10000"/>
                <a:gd name="connsiteX556" fmla="*/ 5942 w 10000"/>
                <a:gd name="connsiteY556" fmla="*/ 9661 h 10000"/>
                <a:gd name="connsiteX557" fmla="*/ 5902 w 10000"/>
                <a:gd name="connsiteY557" fmla="*/ 9520 h 10000"/>
                <a:gd name="connsiteX558" fmla="*/ 5779 w 10000"/>
                <a:gd name="connsiteY558" fmla="*/ 9605 h 10000"/>
                <a:gd name="connsiteX559" fmla="*/ 5737 w 10000"/>
                <a:gd name="connsiteY559" fmla="*/ 9633 h 10000"/>
                <a:gd name="connsiteX560" fmla="*/ 5737 w 10000"/>
                <a:gd name="connsiteY560" fmla="*/ 9548 h 10000"/>
                <a:gd name="connsiteX561" fmla="*/ 5676 w 10000"/>
                <a:gd name="connsiteY561" fmla="*/ 9435 h 10000"/>
                <a:gd name="connsiteX562" fmla="*/ 5553 w 10000"/>
                <a:gd name="connsiteY562" fmla="*/ 9435 h 10000"/>
                <a:gd name="connsiteX563" fmla="*/ 5553 w 10000"/>
                <a:gd name="connsiteY563" fmla="*/ 9322 h 10000"/>
                <a:gd name="connsiteX564" fmla="*/ 5573 w 10000"/>
                <a:gd name="connsiteY564" fmla="*/ 9180 h 10000"/>
                <a:gd name="connsiteX565" fmla="*/ 5492 w 10000"/>
                <a:gd name="connsiteY565" fmla="*/ 9124 h 10000"/>
                <a:gd name="connsiteX566" fmla="*/ 5430 w 10000"/>
                <a:gd name="connsiteY566" fmla="*/ 9039 h 10000"/>
                <a:gd name="connsiteX567" fmla="*/ 5410 w 10000"/>
                <a:gd name="connsiteY567" fmla="*/ 8983 h 10000"/>
                <a:gd name="connsiteX568" fmla="*/ 5389 w 10000"/>
                <a:gd name="connsiteY568" fmla="*/ 8898 h 10000"/>
                <a:gd name="connsiteX569" fmla="*/ 5410 w 10000"/>
                <a:gd name="connsiteY569" fmla="*/ 8813 h 10000"/>
                <a:gd name="connsiteX570" fmla="*/ 5267 w 10000"/>
                <a:gd name="connsiteY570" fmla="*/ 8841 h 10000"/>
                <a:gd name="connsiteX571" fmla="*/ 5184 w 10000"/>
                <a:gd name="connsiteY571" fmla="*/ 8898 h 10000"/>
                <a:gd name="connsiteX572" fmla="*/ 5184 w 10000"/>
                <a:gd name="connsiteY572" fmla="*/ 8813 h 10000"/>
                <a:gd name="connsiteX573" fmla="*/ 5163 w 10000"/>
                <a:gd name="connsiteY573" fmla="*/ 8728 h 10000"/>
                <a:gd name="connsiteX574" fmla="*/ 5143 w 10000"/>
                <a:gd name="connsiteY574" fmla="*/ 8672 h 10000"/>
                <a:gd name="connsiteX575" fmla="*/ 8369 w 10000"/>
                <a:gd name="connsiteY575" fmla="*/ 8665 h 10000"/>
                <a:gd name="connsiteX576" fmla="*/ 8431 w 10000"/>
                <a:gd name="connsiteY576"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873 w 10000"/>
                <a:gd name="connsiteY468" fmla="*/ 8983 h 10000"/>
                <a:gd name="connsiteX469" fmla="*/ 8791 w 10000"/>
                <a:gd name="connsiteY469" fmla="*/ 9039 h 10000"/>
                <a:gd name="connsiteX470" fmla="*/ 8832 w 10000"/>
                <a:gd name="connsiteY470" fmla="*/ 9096 h 10000"/>
                <a:gd name="connsiteX471" fmla="*/ 8791 w 10000"/>
                <a:gd name="connsiteY471" fmla="*/ 9096 h 10000"/>
                <a:gd name="connsiteX472" fmla="*/ 8422 w 10000"/>
                <a:gd name="connsiteY472" fmla="*/ 9266 h 10000"/>
                <a:gd name="connsiteX473" fmla="*/ 8299 w 10000"/>
                <a:gd name="connsiteY473" fmla="*/ 9322 h 10000"/>
                <a:gd name="connsiteX474" fmla="*/ 8237 w 10000"/>
                <a:gd name="connsiteY474" fmla="*/ 9152 h 10000"/>
                <a:gd name="connsiteX475" fmla="*/ 8216 w 10000"/>
                <a:gd name="connsiteY475" fmla="*/ 9152 h 10000"/>
                <a:gd name="connsiteX476" fmla="*/ 8279 w 10000"/>
                <a:gd name="connsiteY476" fmla="*/ 9124 h 10000"/>
                <a:gd name="connsiteX477" fmla="*/ 8196 w 10000"/>
                <a:gd name="connsiteY477" fmla="*/ 9124 h 10000"/>
                <a:gd name="connsiteX478" fmla="*/ 8176 w 10000"/>
                <a:gd name="connsiteY478" fmla="*/ 9180 h 10000"/>
                <a:gd name="connsiteX479" fmla="*/ 8216 w 10000"/>
                <a:gd name="connsiteY479" fmla="*/ 9237 h 10000"/>
                <a:gd name="connsiteX480" fmla="*/ 8196 w 10000"/>
                <a:gd name="connsiteY480" fmla="*/ 9237 h 10000"/>
                <a:gd name="connsiteX481" fmla="*/ 8258 w 10000"/>
                <a:gd name="connsiteY481" fmla="*/ 9406 h 10000"/>
                <a:gd name="connsiteX482" fmla="*/ 8176 w 10000"/>
                <a:gd name="connsiteY482" fmla="*/ 9294 h 10000"/>
                <a:gd name="connsiteX483" fmla="*/ 8216 w 10000"/>
                <a:gd name="connsiteY483" fmla="*/ 9406 h 10000"/>
                <a:gd name="connsiteX484" fmla="*/ 8196 w 10000"/>
                <a:gd name="connsiteY484" fmla="*/ 9435 h 10000"/>
                <a:gd name="connsiteX485" fmla="*/ 8176 w 10000"/>
                <a:gd name="connsiteY485" fmla="*/ 9406 h 10000"/>
                <a:gd name="connsiteX486" fmla="*/ 8155 w 10000"/>
                <a:gd name="connsiteY486" fmla="*/ 9491 h 10000"/>
                <a:gd name="connsiteX487" fmla="*/ 8094 w 10000"/>
                <a:gd name="connsiteY487" fmla="*/ 9520 h 10000"/>
                <a:gd name="connsiteX488" fmla="*/ 8073 w 10000"/>
                <a:gd name="connsiteY488" fmla="*/ 9463 h 10000"/>
                <a:gd name="connsiteX489" fmla="*/ 8032 w 10000"/>
                <a:gd name="connsiteY489" fmla="*/ 9435 h 10000"/>
                <a:gd name="connsiteX490" fmla="*/ 8053 w 10000"/>
                <a:gd name="connsiteY490" fmla="*/ 9548 h 10000"/>
                <a:gd name="connsiteX491" fmla="*/ 7951 w 10000"/>
                <a:gd name="connsiteY491" fmla="*/ 9491 h 10000"/>
                <a:gd name="connsiteX492" fmla="*/ 7930 w 10000"/>
                <a:gd name="connsiteY492" fmla="*/ 9520 h 10000"/>
                <a:gd name="connsiteX493" fmla="*/ 7869 w 10000"/>
                <a:gd name="connsiteY493" fmla="*/ 9576 h 10000"/>
                <a:gd name="connsiteX494" fmla="*/ 7848 w 10000"/>
                <a:gd name="connsiteY494" fmla="*/ 9633 h 10000"/>
                <a:gd name="connsiteX495" fmla="*/ 7807 w 10000"/>
                <a:gd name="connsiteY495" fmla="*/ 9633 h 10000"/>
                <a:gd name="connsiteX496" fmla="*/ 7745 w 10000"/>
                <a:gd name="connsiteY496" fmla="*/ 9661 h 10000"/>
                <a:gd name="connsiteX497" fmla="*/ 7745 w 10000"/>
                <a:gd name="connsiteY497" fmla="*/ 9633 h 10000"/>
                <a:gd name="connsiteX498" fmla="*/ 7745 w 10000"/>
                <a:gd name="connsiteY498" fmla="*/ 9689 h 10000"/>
                <a:gd name="connsiteX499" fmla="*/ 7684 w 10000"/>
                <a:gd name="connsiteY499" fmla="*/ 9661 h 10000"/>
                <a:gd name="connsiteX500" fmla="*/ 7684 w 10000"/>
                <a:gd name="connsiteY500" fmla="*/ 9717 h 10000"/>
                <a:gd name="connsiteX501" fmla="*/ 7663 w 10000"/>
                <a:gd name="connsiteY501" fmla="*/ 9802 h 10000"/>
                <a:gd name="connsiteX502" fmla="*/ 7704 w 10000"/>
                <a:gd name="connsiteY502" fmla="*/ 9830 h 10000"/>
                <a:gd name="connsiteX503" fmla="*/ 7704 w 10000"/>
                <a:gd name="connsiteY503" fmla="*/ 9830 h 10000"/>
                <a:gd name="connsiteX504" fmla="*/ 7745 w 10000"/>
                <a:gd name="connsiteY504" fmla="*/ 9944 h 10000"/>
                <a:gd name="connsiteX505" fmla="*/ 7643 w 10000"/>
                <a:gd name="connsiteY505" fmla="*/ 10000 h 10000"/>
                <a:gd name="connsiteX506" fmla="*/ 7643 w 10000"/>
                <a:gd name="connsiteY506" fmla="*/ 9944 h 10000"/>
                <a:gd name="connsiteX507" fmla="*/ 7602 w 10000"/>
                <a:gd name="connsiteY507" fmla="*/ 9859 h 10000"/>
                <a:gd name="connsiteX508" fmla="*/ 7581 w 10000"/>
                <a:gd name="connsiteY508" fmla="*/ 9802 h 10000"/>
                <a:gd name="connsiteX509" fmla="*/ 7561 w 10000"/>
                <a:gd name="connsiteY509" fmla="*/ 9717 h 10000"/>
                <a:gd name="connsiteX510" fmla="*/ 7581 w 10000"/>
                <a:gd name="connsiteY510" fmla="*/ 9661 h 10000"/>
                <a:gd name="connsiteX511" fmla="*/ 7561 w 10000"/>
                <a:gd name="connsiteY511" fmla="*/ 9576 h 10000"/>
                <a:gd name="connsiteX512" fmla="*/ 7561 w 10000"/>
                <a:gd name="connsiteY512" fmla="*/ 9605 h 10000"/>
                <a:gd name="connsiteX513" fmla="*/ 7520 w 10000"/>
                <a:gd name="connsiteY513" fmla="*/ 9548 h 10000"/>
                <a:gd name="connsiteX514" fmla="*/ 7520 w 10000"/>
                <a:gd name="connsiteY514" fmla="*/ 9605 h 10000"/>
                <a:gd name="connsiteX515" fmla="*/ 7459 w 10000"/>
                <a:gd name="connsiteY515" fmla="*/ 9605 h 10000"/>
                <a:gd name="connsiteX516" fmla="*/ 7418 w 10000"/>
                <a:gd name="connsiteY516" fmla="*/ 9576 h 10000"/>
                <a:gd name="connsiteX517" fmla="*/ 7397 w 10000"/>
                <a:gd name="connsiteY517" fmla="*/ 9520 h 10000"/>
                <a:gd name="connsiteX518" fmla="*/ 7377 w 10000"/>
                <a:gd name="connsiteY518" fmla="*/ 9520 h 10000"/>
                <a:gd name="connsiteX519" fmla="*/ 7377 w 10000"/>
                <a:gd name="connsiteY519" fmla="*/ 9576 h 10000"/>
                <a:gd name="connsiteX520" fmla="*/ 7336 w 10000"/>
                <a:gd name="connsiteY520" fmla="*/ 9520 h 10000"/>
                <a:gd name="connsiteX521" fmla="*/ 7316 w 10000"/>
                <a:gd name="connsiteY521" fmla="*/ 9463 h 10000"/>
                <a:gd name="connsiteX522" fmla="*/ 7295 w 10000"/>
                <a:gd name="connsiteY522" fmla="*/ 9491 h 10000"/>
                <a:gd name="connsiteX523" fmla="*/ 7316 w 10000"/>
                <a:gd name="connsiteY523" fmla="*/ 9576 h 10000"/>
                <a:gd name="connsiteX524" fmla="*/ 7275 w 10000"/>
                <a:gd name="connsiteY524" fmla="*/ 9548 h 10000"/>
                <a:gd name="connsiteX525" fmla="*/ 7275 w 10000"/>
                <a:gd name="connsiteY525" fmla="*/ 9605 h 10000"/>
                <a:gd name="connsiteX526" fmla="*/ 7192 w 10000"/>
                <a:gd name="connsiteY526" fmla="*/ 9576 h 10000"/>
                <a:gd name="connsiteX527" fmla="*/ 7131 w 10000"/>
                <a:gd name="connsiteY527" fmla="*/ 9576 h 10000"/>
                <a:gd name="connsiteX528" fmla="*/ 7110 w 10000"/>
                <a:gd name="connsiteY528" fmla="*/ 9576 h 10000"/>
                <a:gd name="connsiteX529" fmla="*/ 7049 w 10000"/>
                <a:gd name="connsiteY529" fmla="*/ 9520 h 10000"/>
                <a:gd name="connsiteX530" fmla="*/ 7028 w 10000"/>
                <a:gd name="connsiteY530" fmla="*/ 9491 h 10000"/>
                <a:gd name="connsiteX531" fmla="*/ 6967 w 10000"/>
                <a:gd name="connsiteY531" fmla="*/ 9463 h 10000"/>
                <a:gd name="connsiteX532" fmla="*/ 6926 w 10000"/>
                <a:gd name="connsiteY532" fmla="*/ 9294 h 10000"/>
                <a:gd name="connsiteX533" fmla="*/ 6885 w 10000"/>
                <a:gd name="connsiteY533" fmla="*/ 9180 h 10000"/>
                <a:gd name="connsiteX534" fmla="*/ 6824 w 10000"/>
                <a:gd name="connsiteY534" fmla="*/ 9180 h 10000"/>
                <a:gd name="connsiteX535" fmla="*/ 6762 w 10000"/>
                <a:gd name="connsiteY535" fmla="*/ 9180 h 10000"/>
                <a:gd name="connsiteX536" fmla="*/ 6659 w 10000"/>
                <a:gd name="connsiteY536" fmla="*/ 9039 h 10000"/>
                <a:gd name="connsiteX537" fmla="*/ 6577 w 10000"/>
                <a:gd name="connsiteY537" fmla="*/ 9124 h 10000"/>
                <a:gd name="connsiteX538" fmla="*/ 6577 w 10000"/>
                <a:gd name="connsiteY538" fmla="*/ 9180 h 10000"/>
                <a:gd name="connsiteX539" fmla="*/ 6475 w 10000"/>
                <a:gd name="connsiteY539" fmla="*/ 9209 h 10000"/>
                <a:gd name="connsiteX540" fmla="*/ 6414 w 10000"/>
                <a:gd name="connsiteY540" fmla="*/ 9294 h 10000"/>
                <a:gd name="connsiteX541" fmla="*/ 6373 w 10000"/>
                <a:gd name="connsiteY541" fmla="*/ 9237 h 10000"/>
                <a:gd name="connsiteX542" fmla="*/ 6332 w 10000"/>
                <a:gd name="connsiteY542" fmla="*/ 9294 h 10000"/>
                <a:gd name="connsiteX543" fmla="*/ 6271 w 10000"/>
                <a:gd name="connsiteY543" fmla="*/ 9294 h 10000"/>
                <a:gd name="connsiteX544" fmla="*/ 6188 w 10000"/>
                <a:gd name="connsiteY544" fmla="*/ 9266 h 10000"/>
                <a:gd name="connsiteX545" fmla="*/ 6106 w 10000"/>
                <a:gd name="connsiteY545" fmla="*/ 9322 h 10000"/>
                <a:gd name="connsiteX546" fmla="*/ 6065 w 10000"/>
                <a:gd name="connsiteY546" fmla="*/ 9322 h 10000"/>
                <a:gd name="connsiteX547" fmla="*/ 6024 w 10000"/>
                <a:gd name="connsiteY547" fmla="*/ 9322 h 10000"/>
                <a:gd name="connsiteX548" fmla="*/ 6004 w 10000"/>
                <a:gd name="connsiteY548" fmla="*/ 9322 h 10000"/>
                <a:gd name="connsiteX549" fmla="*/ 6004 w 10000"/>
                <a:gd name="connsiteY549" fmla="*/ 9463 h 10000"/>
                <a:gd name="connsiteX550" fmla="*/ 6045 w 10000"/>
                <a:gd name="connsiteY550" fmla="*/ 9548 h 10000"/>
                <a:gd name="connsiteX551" fmla="*/ 6045 w 10000"/>
                <a:gd name="connsiteY551" fmla="*/ 9576 h 10000"/>
                <a:gd name="connsiteX552" fmla="*/ 6045 w 10000"/>
                <a:gd name="connsiteY552" fmla="*/ 9633 h 10000"/>
                <a:gd name="connsiteX553" fmla="*/ 6065 w 10000"/>
                <a:gd name="connsiteY553" fmla="*/ 9717 h 10000"/>
                <a:gd name="connsiteX554" fmla="*/ 6004 w 10000"/>
                <a:gd name="connsiteY554" fmla="*/ 9689 h 10000"/>
                <a:gd name="connsiteX555" fmla="*/ 5942 w 10000"/>
                <a:gd name="connsiteY555" fmla="*/ 9661 h 10000"/>
                <a:gd name="connsiteX556" fmla="*/ 5902 w 10000"/>
                <a:gd name="connsiteY556" fmla="*/ 9520 h 10000"/>
                <a:gd name="connsiteX557" fmla="*/ 5779 w 10000"/>
                <a:gd name="connsiteY557" fmla="*/ 9605 h 10000"/>
                <a:gd name="connsiteX558" fmla="*/ 5737 w 10000"/>
                <a:gd name="connsiteY558" fmla="*/ 9633 h 10000"/>
                <a:gd name="connsiteX559" fmla="*/ 5737 w 10000"/>
                <a:gd name="connsiteY559" fmla="*/ 9548 h 10000"/>
                <a:gd name="connsiteX560" fmla="*/ 5676 w 10000"/>
                <a:gd name="connsiteY560" fmla="*/ 9435 h 10000"/>
                <a:gd name="connsiteX561" fmla="*/ 5553 w 10000"/>
                <a:gd name="connsiteY561" fmla="*/ 9435 h 10000"/>
                <a:gd name="connsiteX562" fmla="*/ 5553 w 10000"/>
                <a:gd name="connsiteY562" fmla="*/ 9322 h 10000"/>
                <a:gd name="connsiteX563" fmla="*/ 5573 w 10000"/>
                <a:gd name="connsiteY563" fmla="*/ 9180 h 10000"/>
                <a:gd name="connsiteX564" fmla="*/ 5492 w 10000"/>
                <a:gd name="connsiteY564" fmla="*/ 9124 h 10000"/>
                <a:gd name="connsiteX565" fmla="*/ 5430 w 10000"/>
                <a:gd name="connsiteY565" fmla="*/ 9039 h 10000"/>
                <a:gd name="connsiteX566" fmla="*/ 5410 w 10000"/>
                <a:gd name="connsiteY566" fmla="*/ 8983 h 10000"/>
                <a:gd name="connsiteX567" fmla="*/ 5389 w 10000"/>
                <a:gd name="connsiteY567" fmla="*/ 8898 h 10000"/>
                <a:gd name="connsiteX568" fmla="*/ 5410 w 10000"/>
                <a:gd name="connsiteY568" fmla="*/ 8813 h 10000"/>
                <a:gd name="connsiteX569" fmla="*/ 5267 w 10000"/>
                <a:gd name="connsiteY569" fmla="*/ 8841 h 10000"/>
                <a:gd name="connsiteX570" fmla="*/ 5184 w 10000"/>
                <a:gd name="connsiteY570" fmla="*/ 8898 h 10000"/>
                <a:gd name="connsiteX571" fmla="*/ 5184 w 10000"/>
                <a:gd name="connsiteY571" fmla="*/ 8813 h 10000"/>
                <a:gd name="connsiteX572" fmla="*/ 5163 w 10000"/>
                <a:gd name="connsiteY572" fmla="*/ 8728 h 10000"/>
                <a:gd name="connsiteX573" fmla="*/ 5143 w 10000"/>
                <a:gd name="connsiteY573" fmla="*/ 8672 h 10000"/>
                <a:gd name="connsiteX574" fmla="*/ 8369 w 10000"/>
                <a:gd name="connsiteY574" fmla="*/ 8665 h 10000"/>
                <a:gd name="connsiteX575" fmla="*/ 8431 w 10000"/>
                <a:gd name="connsiteY575"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791 w 10000"/>
                <a:gd name="connsiteY468" fmla="*/ 9039 h 10000"/>
                <a:gd name="connsiteX469" fmla="*/ 8832 w 10000"/>
                <a:gd name="connsiteY469" fmla="*/ 9096 h 10000"/>
                <a:gd name="connsiteX470" fmla="*/ 8791 w 10000"/>
                <a:gd name="connsiteY470" fmla="*/ 9096 h 10000"/>
                <a:gd name="connsiteX471" fmla="*/ 8422 w 10000"/>
                <a:gd name="connsiteY471" fmla="*/ 9266 h 10000"/>
                <a:gd name="connsiteX472" fmla="*/ 8299 w 10000"/>
                <a:gd name="connsiteY472" fmla="*/ 9322 h 10000"/>
                <a:gd name="connsiteX473" fmla="*/ 8237 w 10000"/>
                <a:gd name="connsiteY473" fmla="*/ 9152 h 10000"/>
                <a:gd name="connsiteX474" fmla="*/ 8216 w 10000"/>
                <a:gd name="connsiteY474" fmla="*/ 9152 h 10000"/>
                <a:gd name="connsiteX475" fmla="*/ 8279 w 10000"/>
                <a:gd name="connsiteY475" fmla="*/ 9124 h 10000"/>
                <a:gd name="connsiteX476" fmla="*/ 8196 w 10000"/>
                <a:gd name="connsiteY476" fmla="*/ 9124 h 10000"/>
                <a:gd name="connsiteX477" fmla="*/ 8176 w 10000"/>
                <a:gd name="connsiteY477" fmla="*/ 9180 h 10000"/>
                <a:gd name="connsiteX478" fmla="*/ 8216 w 10000"/>
                <a:gd name="connsiteY478" fmla="*/ 9237 h 10000"/>
                <a:gd name="connsiteX479" fmla="*/ 8196 w 10000"/>
                <a:gd name="connsiteY479" fmla="*/ 9237 h 10000"/>
                <a:gd name="connsiteX480" fmla="*/ 8258 w 10000"/>
                <a:gd name="connsiteY480" fmla="*/ 9406 h 10000"/>
                <a:gd name="connsiteX481" fmla="*/ 8176 w 10000"/>
                <a:gd name="connsiteY481" fmla="*/ 9294 h 10000"/>
                <a:gd name="connsiteX482" fmla="*/ 8216 w 10000"/>
                <a:gd name="connsiteY482" fmla="*/ 9406 h 10000"/>
                <a:gd name="connsiteX483" fmla="*/ 8196 w 10000"/>
                <a:gd name="connsiteY483" fmla="*/ 9435 h 10000"/>
                <a:gd name="connsiteX484" fmla="*/ 8176 w 10000"/>
                <a:gd name="connsiteY484" fmla="*/ 9406 h 10000"/>
                <a:gd name="connsiteX485" fmla="*/ 8155 w 10000"/>
                <a:gd name="connsiteY485" fmla="*/ 9491 h 10000"/>
                <a:gd name="connsiteX486" fmla="*/ 8094 w 10000"/>
                <a:gd name="connsiteY486" fmla="*/ 9520 h 10000"/>
                <a:gd name="connsiteX487" fmla="*/ 8073 w 10000"/>
                <a:gd name="connsiteY487" fmla="*/ 9463 h 10000"/>
                <a:gd name="connsiteX488" fmla="*/ 8032 w 10000"/>
                <a:gd name="connsiteY488" fmla="*/ 9435 h 10000"/>
                <a:gd name="connsiteX489" fmla="*/ 8053 w 10000"/>
                <a:gd name="connsiteY489" fmla="*/ 9548 h 10000"/>
                <a:gd name="connsiteX490" fmla="*/ 7951 w 10000"/>
                <a:gd name="connsiteY490" fmla="*/ 9491 h 10000"/>
                <a:gd name="connsiteX491" fmla="*/ 7930 w 10000"/>
                <a:gd name="connsiteY491" fmla="*/ 9520 h 10000"/>
                <a:gd name="connsiteX492" fmla="*/ 7869 w 10000"/>
                <a:gd name="connsiteY492" fmla="*/ 9576 h 10000"/>
                <a:gd name="connsiteX493" fmla="*/ 7848 w 10000"/>
                <a:gd name="connsiteY493" fmla="*/ 9633 h 10000"/>
                <a:gd name="connsiteX494" fmla="*/ 7807 w 10000"/>
                <a:gd name="connsiteY494" fmla="*/ 9633 h 10000"/>
                <a:gd name="connsiteX495" fmla="*/ 7745 w 10000"/>
                <a:gd name="connsiteY495" fmla="*/ 9661 h 10000"/>
                <a:gd name="connsiteX496" fmla="*/ 7745 w 10000"/>
                <a:gd name="connsiteY496" fmla="*/ 9633 h 10000"/>
                <a:gd name="connsiteX497" fmla="*/ 7745 w 10000"/>
                <a:gd name="connsiteY497" fmla="*/ 9689 h 10000"/>
                <a:gd name="connsiteX498" fmla="*/ 7684 w 10000"/>
                <a:gd name="connsiteY498" fmla="*/ 9661 h 10000"/>
                <a:gd name="connsiteX499" fmla="*/ 7684 w 10000"/>
                <a:gd name="connsiteY499" fmla="*/ 9717 h 10000"/>
                <a:gd name="connsiteX500" fmla="*/ 7663 w 10000"/>
                <a:gd name="connsiteY500" fmla="*/ 9802 h 10000"/>
                <a:gd name="connsiteX501" fmla="*/ 7704 w 10000"/>
                <a:gd name="connsiteY501" fmla="*/ 9830 h 10000"/>
                <a:gd name="connsiteX502" fmla="*/ 7704 w 10000"/>
                <a:gd name="connsiteY502" fmla="*/ 9830 h 10000"/>
                <a:gd name="connsiteX503" fmla="*/ 7745 w 10000"/>
                <a:gd name="connsiteY503" fmla="*/ 9944 h 10000"/>
                <a:gd name="connsiteX504" fmla="*/ 7643 w 10000"/>
                <a:gd name="connsiteY504" fmla="*/ 10000 h 10000"/>
                <a:gd name="connsiteX505" fmla="*/ 7643 w 10000"/>
                <a:gd name="connsiteY505" fmla="*/ 9944 h 10000"/>
                <a:gd name="connsiteX506" fmla="*/ 7602 w 10000"/>
                <a:gd name="connsiteY506" fmla="*/ 9859 h 10000"/>
                <a:gd name="connsiteX507" fmla="*/ 7581 w 10000"/>
                <a:gd name="connsiteY507" fmla="*/ 9802 h 10000"/>
                <a:gd name="connsiteX508" fmla="*/ 7561 w 10000"/>
                <a:gd name="connsiteY508" fmla="*/ 9717 h 10000"/>
                <a:gd name="connsiteX509" fmla="*/ 7581 w 10000"/>
                <a:gd name="connsiteY509" fmla="*/ 9661 h 10000"/>
                <a:gd name="connsiteX510" fmla="*/ 7561 w 10000"/>
                <a:gd name="connsiteY510" fmla="*/ 9576 h 10000"/>
                <a:gd name="connsiteX511" fmla="*/ 7561 w 10000"/>
                <a:gd name="connsiteY511" fmla="*/ 9605 h 10000"/>
                <a:gd name="connsiteX512" fmla="*/ 7520 w 10000"/>
                <a:gd name="connsiteY512" fmla="*/ 9548 h 10000"/>
                <a:gd name="connsiteX513" fmla="*/ 7520 w 10000"/>
                <a:gd name="connsiteY513" fmla="*/ 9605 h 10000"/>
                <a:gd name="connsiteX514" fmla="*/ 7459 w 10000"/>
                <a:gd name="connsiteY514" fmla="*/ 9605 h 10000"/>
                <a:gd name="connsiteX515" fmla="*/ 7418 w 10000"/>
                <a:gd name="connsiteY515" fmla="*/ 9576 h 10000"/>
                <a:gd name="connsiteX516" fmla="*/ 7397 w 10000"/>
                <a:gd name="connsiteY516" fmla="*/ 9520 h 10000"/>
                <a:gd name="connsiteX517" fmla="*/ 7377 w 10000"/>
                <a:gd name="connsiteY517" fmla="*/ 9520 h 10000"/>
                <a:gd name="connsiteX518" fmla="*/ 7377 w 10000"/>
                <a:gd name="connsiteY518" fmla="*/ 9576 h 10000"/>
                <a:gd name="connsiteX519" fmla="*/ 7336 w 10000"/>
                <a:gd name="connsiteY519" fmla="*/ 9520 h 10000"/>
                <a:gd name="connsiteX520" fmla="*/ 7316 w 10000"/>
                <a:gd name="connsiteY520" fmla="*/ 9463 h 10000"/>
                <a:gd name="connsiteX521" fmla="*/ 7295 w 10000"/>
                <a:gd name="connsiteY521" fmla="*/ 9491 h 10000"/>
                <a:gd name="connsiteX522" fmla="*/ 7316 w 10000"/>
                <a:gd name="connsiteY522" fmla="*/ 9576 h 10000"/>
                <a:gd name="connsiteX523" fmla="*/ 7275 w 10000"/>
                <a:gd name="connsiteY523" fmla="*/ 9548 h 10000"/>
                <a:gd name="connsiteX524" fmla="*/ 7275 w 10000"/>
                <a:gd name="connsiteY524" fmla="*/ 9605 h 10000"/>
                <a:gd name="connsiteX525" fmla="*/ 7192 w 10000"/>
                <a:gd name="connsiteY525" fmla="*/ 9576 h 10000"/>
                <a:gd name="connsiteX526" fmla="*/ 7131 w 10000"/>
                <a:gd name="connsiteY526" fmla="*/ 9576 h 10000"/>
                <a:gd name="connsiteX527" fmla="*/ 7110 w 10000"/>
                <a:gd name="connsiteY527" fmla="*/ 9576 h 10000"/>
                <a:gd name="connsiteX528" fmla="*/ 7049 w 10000"/>
                <a:gd name="connsiteY528" fmla="*/ 9520 h 10000"/>
                <a:gd name="connsiteX529" fmla="*/ 7028 w 10000"/>
                <a:gd name="connsiteY529" fmla="*/ 9491 h 10000"/>
                <a:gd name="connsiteX530" fmla="*/ 6967 w 10000"/>
                <a:gd name="connsiteY530" fmla="*/ 9463 h 10000"/>
                <a:gd name="connsiteX531" fmla="*/ 6926 w 10000"/>
                <a:gd name="connsiteY531" fmla="*/ 9294 h 10000"/>
                <a:gd name="connsiteX532" fmla="*/ 6885 w 10000"/>
                <a:gd name="connsiteY532" fmla="*/ 9180 h 10000"/>
                <a:gd name="connsiteX533" fmla="*/ 6824 w 10000"/>
                <a:gd name="connsiteY533" fmla="*/ 9180 h 10000"/>
                <a:gd name="connsiteX534" fmla="*/ 6762 w 10000"/>
                <a:gd name="connsiteY534" fmla="*/ 9180 h 10000"/>
                <a:gd name="connsiteX535" fmla="*/ 6659 w 10000"/>
                <a:gd name="connsiteY535" fmla="*/ 9039 h 10000"/>
                <a:gd name="connsiteX536" fmla="*/ 6577 w 10000"/>
                <a:gd name="connsiteY536" fmla="*/ 9124 h 10000"/>
                <a:gd name="connsiteX537" fmla="*/ 6577 w 10000"/>
                <a:gd name="connsiteY537" fmla="*/ 9180 h 10000"/>
                <a:gd name="connsiteX538" fmla="*/ 6475 w 10000"/>
                <a:gd name="connsiteY538" fmla="*/ 9209 h 10000"/>
                <a:gd name="connsiteX539" fmla="*/ 6414 w 10000"/>
                <a:gd name="connsiteY539" fmla="*/ 9294 h 10000"/>
                <a:gd name="connsiteX540" fmla="*/ 6373 w 10000"/>
                <a:gd name="connsiteY540" fmla="*/ 9237 h 10000"/>
                <a:gd name="connsiteX541" fmla="*/ 6332 w 10000"/>
                <a:gd name="connsiteY541" fmla="*/ 9294 h 10000"/>
                <a:gd name="connsiteX542" fmla="*/ 6271 w 10000"/>
                <a:gd name="connsiteY542" fmla="*/ 9294 h 10000"/>
                <a:gd name="connsiteX543" fmla="*/ 6188 w 10000"/>
                <a:gd name="connsiteY543" fmla="*/ 9266 h 10000"/>
                <a:gd name="connsiteX544" fmla="*/ 6106 w 10000"/>
                <a:gd name="connsiteY544" fmla="*/ 9322 h 10000"/>
                <a:gd name="connsiteX545" fmla="*/ 6065 w 10000"/>
                <a:gd name="connsiteY545" fmla="*/ 9322 h 10000"/>
                <a:gd name="connsiteX546" fmla="*/ 6024 w 10000"/>
                <a:gd name="connsiteY546" fmla="*/ 9322 h 10000"/>
                <a:gd name="connsiteX547" fmla="*/ 6004 w 10000"/>
                <a:gd name="connsiteY547" fmla="*/ 9322 h 10000"/>
                <a:gd name="connsiteX548" fmla="*/ 6004 w 10000"/>
                <a:gd name="connsiteY548" fmla="*/ 9463 h 10000"/>
                <a:gd name="connsiteX549" fmla="*/ 6045 w 10000"/>
                <a:gd name="connsiteY549" fmla="*/ 9548 h 10000"/>
                <a:gd name="connsiteX550" fmla="*/ 6045 w 10000"/>
                <a:gd name="connsiteY550" fmla="*/ 9576 h 10000"/>
                <a:gd name="connsiteX551" fmla="*/ 6045 w 10000"/>
                <a:gd name="connsiteY551" fmla="*/ 9633 h 10000"/>
                <a:gd name="connsiteX552" fmla="*/ 6065 w 10000"/>
                <a:gd name="connsiteY552" fmla="*/ 9717 h 10000"/>
                <a:gd name="connsiteX553" fmla="*/ 6004 w 10000"/>
                <a:gd name="connsiteY553" fmla="*/ 9689 h 10000"/>
                <a:gd name="connsiteX554" fmla="*/ 5942 w 10000"/>
                <a:gd name="connsiteY554" fmla="*/ 9661 h 10000"/>
                <a:gd name="connsiteX555" fmla="*/ 5902 w 10000"/>
                <a:gd name="connsiteY555" fmla="*/ 9520 h 10000"/>
                <a:gd name="connsiteX556" fmla="*/ 5779 w 10000"/>
                <a:gd name="connsiteY556" fmla="*/ 9605 h 10000"/>
                <a:gd name="connsiteX557" fmla="*/ 5737 w 10000"/>
                <a:gd name="connsiteY557" fmla="*/ 9633 h 10000"/>
                <a:gd name="connsiteX558" fmla="*/ 5737 w 10000"/>
                <a:gd name="connsiteY558" fmla="*/ 9548 h 10000"/>
                <a:gd name="connsiteX559" fmla="*/ 5676 w 10000"/>
                <a:gd name="connsiteY559" fmla="*/ 9435 h 10000"/>
                <a:gd name="connsiteX560" fmla="*/ 5553 w 10000"/>
                <a:gd name="connsiteY560" fmla="*/ 9435 h 10000"/>
                <a:gd name="connsiteX561" fmla="*/ 5553 w 10000"/>
                <a:gd name="connsiteY561" fmla="*/ 9322 h 10000"/>
                <a:gd name="connsiteX562" fmla="*/ 5573 w 10000"/>
                <a:gd name="connsiteY562" fmla="*/ 9180 h 10000"/>
                <a:gd name="connsiteX563" fmla="*/ 5492 w 10000"/>
                <a:gd name="connsiteY563" fmla="*/ 9124 h 10000"/>
                <a:gd name="connsiteX564" fmla="*/ 5430 w 10000"/>
                <a:gd name="connsiteY564" fmla="*/ 9039 h 10000"/>
                <a:gd name="connsiteX565" fmla="*/ 5410 w 10000"/>
                <a:gd name="connsiteY565" fmla="*/ 8983 h 10000"/>
                <a:gd name="connsiteX566" fmla="*/ 5389 w 10000"/>
                <a:gd name="connsiteY566" fmla="*/ 8898 h 10000"/>
                <a:gd name="connsiteX567" fmla="*/ 5410 w 10000"/>
                <a:gd name="connsiteY567" fmla="*/ 8813 h 10000"/>
                <a:gd name="connsiteX568" fmla="*/ 5267 w 10000"/>
                <a:gd name="connsiteY568" fmla="*/ 8841 h 10000"/>
                <a:gd name="connsiteX569" fmla="*/ 5184 w 10000"/>
                <a:gd name="connsiteY569" fmla="*/ 8898 h 10000"/>
                <a:gd name="connsiteX570" fmla="*/ 5184 w 10000"/>
                <a:gd name="connsiteY570" fmla="*/ 8813 h 10000"/>
                <a:gd name="connsiteX571" fmla="*/ 5163 w 10000"/>
                <a:gd name="connsiteY571" fmla="*/ 8728 h 10000"/>
                <a:gd name="connsiteX572" fmla="*/ 5143 w 10000"/>
                <a:gd name="connsiteY572" fmla="*/ 8672 h 10000"/>
                <a:gd name="connsiteX573" fmla="*/ 8369 w 10000"/>
                <a:gd name="connsiteY573" fmla="*/ 8665 h 10000"/>
                <a:gd name="connsiteX574" fmla="*/ 8431 w 10000"/>
                <a:gd name="connsiteY574"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791 w 10000"/>
                <a:gd name="connsiteY468" fmla="*/ 9039 h 10000"/>
                <a:gd name="connsiteX469" fmla="*/ 8832 w 10000"/>
                <a:gd name="connsiteY469" fmla="*/ 9096 h 10000"/>
                <a:gd name="connsiteX470" fmla="*/ 8422 w 10000"/>
                <a:gd name="connsiteY470" fmla="*/ 9266 h 10000"/>
                <a:gd name="connsiteX471" fmla="*/ 8299 w 10000"/>
                <a:gd name="connsiteY471" fmla="*/ 9322 h 10000"/>
                <a:gd name="connsiteX472" fmla="*/ 8237 w 10000"/>
                <a:gd name="connsiteY472" fmla="*/ 9152 h 10000"/>
                <a:gd name="connsiteX473" fmla="*/ 8216 w 10000"/>
                <a:gd name="connsiteY473" fmla="*/ 9152 h 10000"/>
                <a:gd name="connsiteX474" fmla="*/ 8279 w 10000"/>
                <a:gd name="connsiteY474" fmla="*/ 9124 h 10000"/>
                <a:gd name="connsiteX475" fmla="*/ 8196 w 10000"/>
                <a:gd name="connsiteY475" fmla="*/ 9124 h 10000"/>
                <a:gd name="connsiteX476" fmla="*/ 8176 w 10000"/>
                <a:gd name="connsiteY476" fmla="*/ 9180 h 10000"/>
                <a:gd name="connsiteX477" fmla="*/ 8216 w 10000"/>
                <a:gd name="connsiteY477" fmla="*/ 9237 h 10000"/>
                <a:gd name="connsiteX478" fmla="*/ 8196 w 10000"/>
                <a:gd name="connsiteY478" fmla="*/ 9237 h 10000"/>
                <a:gd name="connsiteX479" fmla="*/ 8258 w 10000"/>
                <a:gd name="connsiteY479" fmla="*/ 9406 h 10000"/>
                <a:gd name="connsiteX480" fmla="*/ 8176 w 10000"/>
                <a:gd name="connsiteY480" fmla="*/ 9294 h 10000"/>
                <a:gd name="connsiteX481" fmla="*/ 8216 w 10000"/>
                <a:gd name="connsiteY481" fmla="*/ 9406 h 10000"/>
                <a:gd name="connsiteX482" fmla="*/ 8196 w 10000"/>
                <a:gd name="connsiteY482" fmla="*/ 9435 h 10000"/>
                <a:gd name="connsiteX483" fmla="*/ 8176 w 10000"/>
                <a:gd name="connsiteY483" fmla="*/ 9406 h 10000"/>
                <a:gd name="connsiteX484" fmla="*/ 8155 w 10000"/>
                <a:gd name="connsiteY484" fmla="*/ 9491 h 10000"/>
                <a:gd name="connsiteX485" fmla="*/ 8094 w 10000"/>
                <a:gd name="connsiteY485" fmla="*/ 9520 h 10000"/>
                <a:gd name="connsiteX486" fmla="*/ 8073 w 10000"/>
                <a:gd name="connsiteY486" fmla="*/ 9463 h 10000"/>
                <a:gd name="connsiteX487" fmla="*/ 8032 w 10000"/>
                <a:gd name="connsiteY487" fmla="*/ 9435 h 10000"/>
                <a:gd name="connsiteX488" fmla="*/ 8053 w 10000"/>
                <a:gd name="connsiteY488" fmla="*/ 9548 h 10000"/>
                <a:gd name="connsiteX489" fmla="*/ 7951 w 10000"/>
                <a:gd name="connsiteY489" fmla="*/ 9491 h 10000"/>
                <a:gd name="connsiteX490" fmla="*/ 7930 w 10000"/>
                <a:gd name="connsiteY490" fmla="*/ 9520 h 10000"/>
                <a:gd name="connsiteX491" fmla="*/ 7869 w 10000"/>
                <a:gd name="connsiteY491" fmla="*/ 9576 h 10000"/>
                <a:gd name="connsiteX492" fmla="*/ 7848 w 10000"/>
                <a:gd name="connsiteY492" fmla="*/ 9633 h 10000"/>
                <a:gd name="connsiteX493" fmla="*/ 7807 w 10000"/>
                <a:gd name="connsiteY493" fmla="*/ 9633 h 10000"/>
                <a:gd name="connsiteX494" fmla="*/ 7745 w 10000"/>
                <a:gd name="connsiteY494" fmla="*/ 9661 h 10000"/>
                <a:gd name="connsiteX495" fmla="*/ 7745 w 10000"/>
                <a:gd name="connsiteY495" fmla="*/ 9633 h 10000"/>
                <a:gd name="connsiteX496" fmla="*/ 7745 w 10000"/>
                <a:gd name="connsiteY496" fmla="*/ 9689 h 10000"/>
                <a:gd name="connsiteX497" fmla="*/ 7684 w 10000"/>
                <a:gd name="connsiteY497" fmla="*/ 9661 h 10000"/>
                <a:gd name="connsiteX498" fmla="*/ 7684 w 10000"/>
                <a:gd name="connsiteY498" fmla="*/ 9717 h 10000"/>
                <a:gd name="connsiteX499" fmla="*/ 7663 w 10000"/>
                <a:gd name="connsiteY499" fmla="*/ 9802 h 10000"/>
                <a:gd name="connsiteX500" fmla="*/ 7704 w 10000"/>
                <a:gd name="connsiteY500" fmla="*/ 9830 h 10000"/>
                <a:gd name="connsiteX501" fmla="*/ 7704 w 10000"/>
                <a:gd name="connsiteY501" fmla="*/ 9830 h 10000"/>
                <a:gd name="connsiteX502" fmla="*/ 7745 w 10000"/>
                <a:gd name="connsiteY502" fmla="*/ 9944 h 10000"/>
                <a:gd name="connsiteX503" fmla="*/ 7643 w 10000"/>
                <a:gd name="connsiteY503" fmla="*/ 10000 h 10000"/>
                <a:gd name="connsiteX504" fmla="*/ 7643 w 10000"/>
                <a:gd name="connsiteY504" fmla="*/ 9944 h 10000"/>
                <a:gd name="connsiteX505" fmla="*/ 7602 w 10000"/>
                <a:gd name="connsiteY505" fmla="*/ 9859 h 10000"/>
                <a:gd name="connsiteX506" fmla="*/ 7581 w 10000"/>
                <a:gd name="connsiteY506" fmla="*/ 9802 h 10000"/>
                <a:gd name="connsiteX507" fmla="*/ 7561 w 10000"/>
                <a:gd name="connsiteY507" fmla="*/ 9717 h 10000"/>
                <a:gd name="connsiteX508" fmla="*/ 7581 w 10000"/>
                <a:gd name="connsiteY508" fmla="*/ 9661 h 10000"/>
                <a:gd name="connsiteX509" fmla="*/ 7561 w 10000"/>
                <a:gd name="connsiteY509" fmla="*/ 9576 h 10000"/>
                <a:gd name="connsiteX510" fmla="*/ 7561 w 10000"/>
                <a:gd name="connsiteY510" fmla="*/ 9605 h 10000"/>
                <a:gd name="connsiteX511" fmla="*/ 7520 w 10000"/>
                <a:gd name="connsiteY511" fmla="*/ 9548 h 10000"/>
                <a:gd name="connsiteX512" fmla="*/ 7520 w 10000"/>
                <a:gd name="connsiteY512" fmla="*/ 9605 h 10000"/>
                <a:gd name="connsiteX513" fmla="*/ 7459 w 10000"/>
                <a:gd name="connsiteY513" fmla="*/ 9605 h 10000"/>
                <a:gd name="connsiteX514" fmla="*/ 7418 w 10000"/>
                <a:gd name="connsiteY514" fmla="*/ 9576 h 10000"/>
                <a:gd name="connsiteX515" fmla="*/ 7397 w 10000"/>
                <a:gd name="connsiteY515" fmla="*/ 9520 h 10000"/>
                <a:gd name="connsiteX516" fmla="*/ 7377 w 10000"/>
                <a:gd name="connsiteY516" fmla="*/ 9520 h 10000"/>
                <a:gd name="connsiteX517" fmla="*/ 7377 w 10000"/>
                <a:gd name="connsiteY517" fmla="*/ 9576 h 10000"/>
                <a:gd name="connsiteX518" fmla="*/ 7336 w 10000"/>
                <a:gd name="connsiteY518" fmla="*/ 9520 h 10000"/>
                <a:gd name="connsiteX519" fmla="*/ 7316 w 10000"/>
                <a:gd name="connsiteY519" fmla="*/ 9463 h 10000"/>
                <a:gd name="connsiteX520" fmla="*/ 7295 w 10000"/>
                <a:gd name="connsiteY520" fmla="*/ 9491 h 10000"/>
                <a:gd name="connsiteX521" fmla="*/ 7316 w 10000"/>
                <a:gd name="connsiteY521" fmla="*/ 9576 h 10000"/>
                <a:gd name="connsiteX522" fmla="*/ 7275 w 10000"/>
                <a:gd name="connsiteY522" fmla="*/ 9548 h 10000"/>
                <a:gd name="connsiteX523" fmla="*/ 7275 w 10000"/>
                <a:gd name="connsiteY523" fmla="*/ 9605 h 10000"/>
                <a:gd name="connsiteX524" fmla="*/ 7192 w 10000"/>
                <a:gd name="connsiteY524" fmla="*/ 9576 h 10000"/>
                <a:gd name="connsiteX525" fmla="*/ 7131 w 10000"/>
                <a:gd name="connsiteY525" fmla="*/ 9576 h 10000"/>
                <a:gd name="connsiteX526" fmla="*/ 7110 w 10000"/>
                <a:gd name="connsiteY526" fmla="*/ 9576 h 10000"/>
                <a:gd name="connsiteX527" fmla="*/ 7049 w 10000"/>
                <a:gd name="connsiteY527" fmla="*/ 9520 h 10000"/>
                <a:gd name="connsiteX528" fmla="*/ 7028 w 10000"/>
                <a:gd name="connsiteY528" fmla="*/ 9491 h 10000"/>
                <a:gd name="connsiteX529" fmla="*/ 6967 w 10000"/>
                <a:gd name="connsiteY529" fmla="*/ 9463 h 10000"/>
                <a:gd name="connsiteX530" fmla="*/ 6926 w 10000"/>
                <a:gd name="connsiteY530" fmla="*/ 9294 h 10000"/>
                <a:gd name="connsiteX531" fmla="*/ 6885 w 10000"/>
                <a:gd name="connsiteY531" fmla="*/ 9180 h 10000"/>
                <a:gd name="connsiteX532" fmla="*/ 6824 w 10000"/>
                <a:gd name="connsiteY532" fmla="*/ 9180 h 10000"/>
                <a:gd name="connsiteX533" fmla="*/ 6762 w 10000"/>
                <a:gd name="connsiteY533" fmla="*/ 9180 h 10000"/>
                <a:gd name="connsiteX534" fmla="*/ 6659 w 10000"/>
                <a:gd name="connsiteY534" fmla="*/ 9039 h 10000"/>
                <a:gd name="connsiteX535" fmla="*/ 6577 w 10000"/>
                <a:gd name="connsiteY535" fmla="*/ 9124 h 10000"/>
                <a:gd name="connsiteX536" fmla="*/ 6577 w 10000"/>
                <a:gd name="connsiteY536" fmla="*/ 9180 h 10000"/>
                <a:gd name="connsiteX537" fmla="*/ 6475 w 10000"/>
                <a:gd name="connsiteY537" fmla="*/ 9209 h 10000"/>
                <a:gd name="connsiteX538" fmla="*/ 6414 w 10000"/>
                <a:gd name="connsiteY538" fmla="*/ 9294 h 10000"/>
                <a:gd name="connsiteX539" fmla="*/ 6373 w 10000"/>
                <a:gd name="connsiteY539" fmla="*/ 9237 h 10000"/>
                <a:gd name="connsiteX540" fmla="*/ 6332 w 10000"/>
                <a:gd name="connsiteY540" fmla="*/ 9294 h 10000"/>
                <a:gd name="connsiteX541" fmla="*/ 6271 w 10000"/>
                <a:gd name="connsiteY541" fmla="*/ 9294 h 10000"/>
                <a:gd name="connsiteX542" fmla="*/ 6188 w 10000"/>
                <a:gd name="connsiteY542" fmla="*/ 9266 h 10000"/>
                <a:gd name="connsiteX543" fmla="*/ 6106 w 10000"/>
                <a:gd name="connsiteY543" fmla="*/ 9322 h 10000"/>
                <a:gd name="connsiteX544" fmla="*/ 6065 w 10000"/>
                <a:gd name="connsiteY544" fmla="*/ 9322 h 10000"/>
                <a:gd name="connsiteX545" fmla="*/ 6024 w 10000"/>
                <a:gd name="connsiteY545" fmla="*/ 9322 h 10000"/>
                <a:gd name="connsiteX546" fmla="*/ 6004 w 10000"/>
                <a:gd name="connsiteY546" fmla="*/ 9322 h 10000"/>
                <a:gd name="connsiteX547" fmla="*/ 6004 w 10000"/>
                <a:gd name="connsiteY547" fmla="*/ 9463 h 10000"/>
                <a:gd name="connsiteX548" fmla="*/ 6045 w 10000"/>
                <a:gd name="connsiteY548" fmla="*/ 9548 h 10000"/>
                <a:gd name="connsiteX549" fmla="*/ 6045 w 10000"/>
                <a:gd name="connsiteY549" fmla="*/ 9576 h 10000"/>
                <a:gd name="connsiteX550" fmla="*/ 6045 w 10000"/>
                <a:gd name="connsiteY550" fmla="*/ 9633 h 10000"/>
                <a:gd name="connsiteX551" fmla="*/ 6065 w 10000"/>
                <a:gd name="connsiteY551" fmla="*/ 9717 h 10000"/>
                <a:gd name="connsiteX552" fmla="*/ 6004 w 10000"/>
                <a:gd name="connsiteY552" fmla="*/ 9689 h 10000"/>
                <a:gd name="connsiteX553" fmla="*/ 5942 w 10000"/>
                <a:gd name="connsiteY553" fmla="*/ 9661 h 10000"/>
                <a:gd name="connsiteX554" fmla="*/ 5902 w 10000"/>
                <a:gd name="connsiteY554" fmla="*/ 9520 h 10000"/>
                <a:gd name="connsiteX555" fmla="*/ 5779 w 10000"/>
                <a:gd name="connsiteY555" fmla="*/ 9605 h 10000"/>
                <a:gd name="connsiteX556" fmla="*/ 5737 w 10000"/>
                <a:gd name="connsiteY556" fmla="*/ 9633 h 10000"/>
                <a:gd name="connsiteX557" fmla="*/ 5737 w 10000"/>
                <a:gd name="connsiteY557" fmla="*/ 9548 h 10000"/>
                <a:gd name="connsiteX558" fmla="*/ 5676 w 10000"/>
                <a:gd name="connsiteY558" fmla="*/ 9435 h 10000"/>
                <a:gd name="connsiteX559" fmla="*/ 5553 w 10000"/>
                <a:gd name="connsiteY559" fmla="*/ 9435 h 10000"/>
                <a:gd name="connsiteX560" fmla="*/ 5553 w 10000"/>
                <a:gd name="connsiteY560" fmla="*/ 9322 h 10000"/>
                <a:gd name="connsiteX561" fmla="*/ 5573 w 10000"/>
                <a:gd name="connsiteY561" fmla="*/ 9180 h 10000"/>
                <a:gd name="connsiteX562" fmla="*/ 5492 w 10000"/>
                <a:gd name="connsiteY562" fmla="*/ 9124 h 10000"/>
                <a:gd name="connsiteX563" fmla="*/ 5430 w 10000"/>
                <a:gd name="connsiteY563" fmla="*/ 9039 h 10000"/>
                <a:gd name="connsiteX564" fmla="*/ 5410 w 10000"/>
                <a:gd name="connsiteY564" fmla="*/ 8983 h 10000"/>
                <a:gd name="connsiteX565" fmla="*/ 5389 w 10000"/>
                <a:gd name="connsiteY565" fmla="*/ 8898 h 10000"/>
                <a:gd name="connsiteX566" fmla="*/ 5410 w 10000"/>
                <a:gd name="connsiteY566" fmla="*/ 8813 h 10000"/>
                <a:gd name="connsiteX567" fmla="*/ 5267 w 10000"/>
                <a:gd name="connsiteY567" fmla="*/ 8841 h 10000"/>
                <a:gd name="connsiteX568" fmla="*/ 5184 w 10000"/>
                <a:gd name="connsiteY568" fmla="*/ 8898 h 10000"/>
                <a:gd name="connsiteX569" fmla="*/ 5184 w 10000"/>
                <a:gd name="connsiteY569" fmla="*/ 8813 h 10000"/>
                <a:gd name="connsiteX570" fmla="*/ 5163 w 10000"/>
                <a:gd name="connsiteY570" fmla="*/ 8728 h 10000"/>
                <a:gd name="connsiteX571" fmla="*/ 5143 w 10000"/>
                <a:gd name="connsiteY571" fmla="*/ 8672 h 10000"/>
                <a:gd name="connsiteX572" fmla="*/ 8369 w 10000"/>
                <a:gd name="connsiteY572" fmla="*/ 8665 h 10000"/>
                <a:gd name="connsiteX573" fmla="*/ 8431 w 10000"/>
                <a:gd name="connsiteY573"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791 w 10000"/>
                <a:gd name="connsiteY468" fmla="*/ 9039 h 10000"/>
                <a:gd name="connsiteX469" fmla="*/ 8422 w 10000"/>
                <a:gd name="connsiteY469" fmla="*/ 9266 h 10000"/>
                <a:gd name="connsiteX470" fmla="*/ 8299 w 10000"/>
                <a:gd name="connsiteY470" fmla="*/ 9322 h 10000"/>
                <a:gd name="connsiteX471" fmla="*/ 8237 w 10000"/>
                <a:gd name="connsiteY471" fmla="*/ 9152 h 10000"/>
                <a:gd name="connsiteX472" fmla="*/ 8216 w 10000"/>
                <a:gd name="connsiteY472" fmla="*/ 9152 h 10000"/>
                <a:gd name="connsiteX473" fmla="*/ 8279 w 10000"/>
                <a:gd name="connsiteY473" fmla="*/ 9124 h 10000"/>
                <a:gd name="connsiteX474" fmla="*/ 8196 w 10000"/>
                <a:gd name="connsiteY474" fmla="*/ 9124 h 10000"/>
                <a:gd name="connsiteX475" fmla="*/ 8176 w 10000"/>
                <a:gd name="connsiteY475" fmla="*/ 9180 h 10000"/>
                <a:gd name="connsiteX476" fmla="*/ 8216 w 10000"/>
                <a:gd name="connsiteY476" fmla="*/ 9237 h 10000"/>
                <a:gd name="connsiteX477" fmla="*/ 8196 w 10000"/>
                <a:gd name="connsiteY477" fmla="*/ 9237 h 10000"/>
                <a:gd name="connsiteX478" fmla="*/ 8258 w 10000"/>
                <a:gd name="connsiteY478" fmla="*/ 9406 h 10000"/>
                <a:gd name="connsiteX479" fmla="*/ 8176 w 10000"/>
                <a:gd name="connsiteY479" fmla="*/ 9294 h 10000"/>
                <a:gd name="connsiteX480" fmla="*/ 8216 w 10000"/>
                <a:gd name="connsiteY480" fmla="*/ 9406 h 10000"/>
                <a:gd name="connsiteX481" fmla="*/ 8196 w 10000"/>
                <a:gd name="connsiteY481" fmla="*/ 9435 h 10000"/>
                <a:gd name="connsiteX482" fmla="*/ 8176 w 10000"/>
                <a:gd name="connsiteY482" fmla="*/ 9406 h 10000"/>
                <a:gd name="connsiteX483" fmla="*/ 8155 w 10000"/>
                <a:gd name="connsiteY483" fmla="*/ 9491 h 10000"/>
                <a:gd name="connsiteX484" fmla="*/ 8094 w 10000"/>
                <a:gd name="connsiteY484" fmla="*/ 9520 h 10000"/>
                <a:gd name="connsiteX485" fmla="*/ 8073 w 10000"/>
                <a:gd name="connsiteY485" fmla="*/ 9463 h 10000"/>
                <a:gd name="connsiteX486" fmla="*/ 8032 w 10000"/>
                <a:gd name="connsiteY486" fmla="*/ 9435 h 10000"/>
                <a:gd name="connsiteX487" fmla="*/ 8053 w 10000"/>
                <a:gd name="connsiteY487" fmla="*/ 9548 h 10000"/>
                <a:gd name="connsiteX488" fmla="*/ 7951 w 10000"/>
                <a:gd name="connsiteY488" fmla="*/ 9491 h 10000"/>
                <a:gd name="connsiteX489" fmla="*/ 7930 w 10000"/>
                <a:gd name="connsiteY489" fmla="*/ 9520 h 10000"/>
                <a:gd name="connsiteX490" fmla="*/ 7869 w 10000"/>
                <a:gd name="connsiteY490" fmla="*/ 9576 h 10000"/>
                <a:gd name="connsiteX491" fmla="*/ 7848 w 10000"/>
                <a:gd name="connsiteY491" fmla="*/ 9633 h 10000"/>
                <a:gd name="connsiteX492" fmla="*/ 7807 w 10000"/>
                <a:gd name="connsiteY492" fmla="*/ 9633 h 10000"/>
                <a:gd name="connsiteX493" fmla="*/ 7745 w 10000"/>
                <a:gd name="connsiteY493" fmla="*/ 9661 h 10000"/>
                <a:gd name="connsiteX494" fmla="*/ 7745 w 10000"/>
                <a:gd name="connsiteY494" fmla="*/ 9633 h 10000"/>
                <a:gd name="connsiteX495" fmla="*/ 7745 w 10000"/>
                <a:gd name="connsiteY495" fmla="*/ 9689 h 10000"/>
                <a:gd name="connsiteX496" fmla="*/ 7684 w 10000"/>
                <a:gd name="connsiteY496" fmla="*/ 9661 h 10000"/>
                <a:gd name="connsiteX497" fmla="*/ 7684 w 10000"/>
                <a:gd name="connsiteY497" fmla="*/ 9717 h 10000"/>
                <a:gd name="connsiteX498" fmla="*/ 7663 w 10000"/>
                <a:gd name="connsiteY498" fmla="*/ 9802 h 10000"/>
                <a:gd name="connsiteX499" fmla="*/ 7704 w 10000"/>
                <a:gd name="connsiteY499" fmla="*/ 9830 h 10000"/>
                <a:gd name="connsiteX500" fmla="*/ 7704 w 10000"/>
                <a:gd name="connsiteY500" fmla="*/ 9830 h 10000"/>
                <a:gd name="connsiteX501" fmla="*/ 7745 w 10000"/>
                <a:gd name="connsiteY501" fmla="*/ 9944 h 10000"/>
                <a:gd name="connsiteX502" fmla="*/ 7643 w 10000"/>
                <a:gd name="connsiteY502" fmla="*/ 10000 h 10000"/>
                <a:gd name="connsiteX503" fmla="*/ 7643 w 10000"/>
                <a:gd name="connsiteY503" fmla="*/ 9944 h 10000"/>
                <a:gd name="connsiteX504" fmla="*/ 7602 w 10000"/>
                <a:gd name="connsiteY504" fmla="*/ 9859 h 10000"/>
                <a:gd name="connsiteX505" fmla="*/ 7581 w 10000"/>
                <a:gd name="connsiteY505" fmla="*/ 9802 h 10000"/>
                <a:gd name="connsiteX506" fmla="*/ 7561 w 10000"/>
                <a:gd name="connsiteY506" fmla="*/ 9717 h 10000"/>
                <a:gd name="connsiteX507" fmla="*/ 7581 w 10000"/>
                <a:gd name="connsiteY507" fmla="*/ 9661 h 10000"/>
                <a:gd name="connsiteX508" fmla="*/ 7561 w 10000"/>
                <a:gd name="connsiteY508" fmla="*/ 9576 h 10000"/>
                <a:gd name="connsiteX509" fmla="*/ 7561 w 10000"/>
                <a:gd name="connsiteY509" fmla="*/ 9605 h 10000"/>
                <a:gd name="connsiteX510" fmla="*/ 7520 w 10000"/>
                <a:gd name="connsiteY510" fmla="*/ 9548 h 10000"/>
                <a:gd name="connsiteX511" fmla="*/ 7520 w 10000"/>
                <a:gd name="connsiteY511" fmla="*/ 9605 h 10000"/>
                <a:gd name="connsiteX512" fmla="*/ 7459 w 10000"/>
                <a:gd name="connsiteY512" fmla="*/ 9605 h 10000"/>
                <a:gd name="connsiteX513" fmla="*/ 7418 w 10000"/>
                <a:gd name="connsiteY513" fmla="*/ 9576 h 10000"/>
                <a:gd name="connsiteX514" fmla="*/ 7397 w 10000"/>
                <a:gd name="connsiteY514" fmla="*/ 9520 h 10000"/>
                <a:gd name="connsiteX515" fmla="*/ 7377 w 10000"/>
                <a:gd name="connsiteY515" fmla="*/ 9520 h 10000"/>
                <a:gd name="connsiteX516" fmla="*/ 7377 w 10000"/>
                <a:gd name="connsiteY516" fmla="*/ 9576 h 10000"/>
                <a:gd name="connsiteX517" fmla="*/ 7336 w 10000"/>
                <a:gd name="connsiteY517" fmla="*/ 9520 h 10000"/>
                <a:gd name="connsiteX518" fmla="*/ 7316 w 10000"/>
                <a:gd name="connsiteY518" fmla="*/ 9463 h 10000"/>
                <a:gd name="connsiteX519" fmla="*/ 7295 w 10000"/>
                <a:gd name="connsiteY519" fmla="*/ 9491 h 10000"/>
                <a:gd name="connsiteX520" fmla="*/ 7316 w 10000"/>
                <a:gd name="connsiteY520" fmla="*/ 9576 h 10000"/>
                <a:gd name="connsiteX521" fmla="*/ 7275 w 10000"/>
                <a:gd name="connsiteY521" fmla="*/ 9548 h 10000"/>
                <a:gd name="connsiteX522" fmla="*/ 7275 w 10000"/>
                <a:gd name="connsiteY522" fmla="*/ 9605 h 10000"/>
                <a:gd name="connsiteX523" fmla="*/ 7192 w 10000"/>
                <a:gd name="connsiteY523" fmla="*/ 9576 h 10000"/>
                <a:gd name="connsiteX524" fmla="*/ 7131 w 10000"/>
                <a:gd name="connsiteY524" fmla="*/ 9576 h 10000"/>
                <a:gd name="connsiteX525" fmla="*/ 7110 w 10000"/>
                <a:gd name="connsiteY525" fmla="*/ 9576 h 10000"/>
                <a:gd name="connsiteX526" fmla="*/ 7049 w 10000"/>
                <a:gd name="connsiteY526" fmla="*/ 9520 h 10000"/>
                <a:gd name="connsiteX527" fmla="*/ 7028 w 10000"/>
                <a:gd name="connsiteY527" fmla="*/ 9491 h 10000"/>
                <a:gd name="connsiteX528" fmla="*/ 6967 w 10000"/>
                <a:gd name="connsiteY528" fmla="*/ 9463 h 10000"/>
                <a:gd name="connsiteX529" fmla="*/ 6926 w 10000"/>
                <a:gd name="connsiteY529" fmla="*/ 9294 h 10000"/>
                <a:gd name="connsiteX530" fmla="*/ 6885 w 10000"/>
                <a:gd name="connsiteY530" fmla="*/ 9180 h 10000"/>
                <a:gd name="connsiteX531" fmla="*/ 6824 w 10000"/>
                <a:gd name="connsiteY531" fmla="*/ 9180 h 10000"/>
                <a:gd name="connsiteX532" fmla="*/ 6762 w 10000"/>
                <a:gd name="connsiteY532" fmla="*/ 9180 h 10000"/>
                <a:gd name="connsiteX533" fmla="*/ 6659 w 10000"/>
                <a:gd name="connsiteY533" fmla="*/ 9039 h 10000"/>
                <a:gd name="connsiteX534" fmla="*/ 6577 w 10000"/>
                <a:gd name="connsiteY534" fmla="*/ 9124 h 10000"/>
                <a:gd name="connsiteX535" fmla="*/ 6577 w 10000"/>
                <a:gd name="connsiteY535" fmla="*/ 9180 h 10000"/>
                <a:gd name="connsiteX536" fmla="*/ 6475 w 10000"/>
                <a:gd name="connsiteY536" fmla="*/ 9209 h 10000"/>
                <a:gd name="connsiteX537" fmla="*/ 6414 w 10000"/>
                <a:gd name="connsiteY537" fmla="*/ 9294 h 10000"/>
                <a:gd name="connsiteX538" fmla="*/ 6373 w 10000"/>
                <a:gd name="connsiteY538" fmla="*/ 9237 h 10000"/>
                <a:gd name="connsiteX539" fmla="*/ 6332 w 10000"/>
                <a:gd name="connsiteY539" fmla="*/ 9294 h 10000"/>
                <a:gd name="connsiteX540" fmla="*/ 6271 w 10000"/>
                <a:gd name="connsiteY540" fmla="*/ 9294 h 10000"/>
                <a:gd name="connsiteX541" fmla="*/ 6188 w 10000"/>
                <a:gd name="connsiteY541" fmla="*/ 9266 h 10000"/>
                <a:gd name="connsiteX542" fmla="*/ 6106 w 10000"/>
                <a:gd name="connsiteY542" fmla="*/ 9322 h 10000"/>
                <a:gd name="connsiteX543" fmla="*/ 6065 w 10000"/>
                <a:gd name="connsiteY543" fmla="*/ 9322 h 10000"/>
                <a:gd name="connsiteX544" fmla="*/ 6024 w 10000"/>
                <a:gd name="connsiteY544" fmla="*/ 9322 h 10000"/>
                <a:gd name="connsiteX545" fmla="*/ 6004 w 10000"/>
                <a:gd name="connsiteY545" fmla="*/ 9322 h 10000"/>
                <a:gd name="connsiteX546" fmla="*/ 6004 w 10000"/>
                <a:gd name="connsiteY546" fmla="*/ 9463 h 10000"/>
                <a:gd name="connsiteX547" fmla="*/ 6045 w 10000"/>
                <a:gd name="connsiteY547" fmla="*/ 9548 h 10000"/>
                <a:gd name="connsiteX548" fmla="*/ 6045 w 10000"/>
                <a:gd name="connsiteY548" fmla="*/ 9576 h 10000"/>
                <a:gd name="connsiteX549" fmla="*/ 6045 w 10000"/>
                <a:gd name="connsiteY549" fmla="*/ 9633 h 10000"/>
                <a:gd name="connsiteX550" fmla="*/ 6065 w 10000"/>
                <a:gd name="connsiteY550" fmla="*/ 9717 h 10000"/>
                <a:gd name="connsiteX551" fmla="*/ 6004 w 10000"/>
                <a:gd name="connsiteY551" fmla="*/ 9689 h 10000"/>
                <a:gd name="connsiteX552" fmla="*/ 5942 w 10000"/>
                <a:gd name="connsiteY552" fmla="*/ 9661 h 10000"/>
                <a:gd name="connsiteX553" fmla="*/ 5902 w 10000"/>
                <a:gd name="connsiteY553" fmla="*/ 9520 h 10000"/>
                <a:gd name="connsiteX554" fmla="*/ 5779 w 10000"/>
                <a:gd name="connsiteY554" fmla="*/ 9605 h 10000"/>
                <a:gd name="connsiteX555" fmla="*/ 5737 w 10000"/>
                <a:gd name="connsiteY555" fmla="*/ 9633 h 10000"/>
                <a:gd name="connsiteX556" fmla="*/ 5737 w 10000"/>
                <a:gd name="connsiteY556" fmla="*/ 9548 h 10000"/>
                <a:gd name="connsiteX557" fmla="*/ 5676 w 10000"/>
                <a:gd name="connsiteY557" fmla="*/ 9435 h 10000"/>
                <a:gd name="connsiteX558" fmla="*/ 5553 w 10000"/>
                <a:gd name="connsiteY558" fmla="*/ 9435 h 10000"/>
                <a:gd name="connsiteX559" fmla="*/ 5553 w 10000"/>
                <a:gd name="connsiteY559" fmla="*/ 9322 h 10000"/>
                <a:gd name="connsiteX560" fmla="*/ 5573 w 10000"/>
                <a:gd name="connsiteY560" fmla="*/ 9180 h 10000"/>
                <a:gd name="connsiteX561" fmla="*/ 5492 w 10000"/>
                <a:gd name="connsiteY561" fmla="*/ 9124 h 10000"/>
                <a:gd name="connsiteX562" fmla="*/ 5430 w 10000"/>
                <a:gd name="connsiteY562" fmla="*/ 9039 h 10000"/>
                <a:gd name="connsiteX563" fmla="*/ 5410 w 10000"/>
                <a:gd name="connsiteY563" fmla="*/ 8983 h 10000"/>
                <a:gd name="connsiteX564" fmla="*/ 5389 w 10000"/>
                <a:gd name="connsiteY564" fmla="*/ 8898 h 10000"/>
                <a:gd name="connsiteX565" fmla="*/ 5410 w 10000"/>
                <a:gd name="connsiteY565" fmla="*/ 8813 h 10000"/>
                <a:gd name="connsiteX566" fmla="*/ 5267 w 10000"/>
                <a:gd name="connsiteY566" fmla="*/ 8841 h 10000"/>
                <a:gd name="connsiteX567" fmla="*/ 5184 w 10000"/>
                <a:gd name="connsiteY567" fmla="*/ 8898 h 10000"/>
                <a:gd name="connsiteX568" fmla="*/ 5184 w 10000"/>
                <a:gd name="connsiteY568" fmla="*/ 8813 h 10000"/>
                <a:gd name="connsiteX569" fmla="*/ 5163 w 10000"/>
                <a:gd name="connsiteY569" fmla="*/ 8728 h 10000"/>
                <a:gd name="connsiteX570" fmla="*/ 5143 w 10000"/>
                <a:gd name="connsiteY570" fmla="*/ 8672 h 10000"/>
                <a:gd name="connsiteX571" fmla="*/ 8369 w 10000"/>
                <a:gd name="connsiteY571" fmla="*/ 8665 h 10000"/>
                <a:gd name="connsiteX572" fmla="*/ 8431 w 10000"/>
                <a:gd name="connsiteY572"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914 w 10000"/>
                <a:gd name="connsiteY467" fmla="*/ 8927 h 10000"/>
                <a:gd name="connsiteX468" fmla="*/ 8422 w 10000"/>
                <a:gd name="connsiteY468" fmla="*/ 9266 h 10000"/>
                <a:gd name="connsiteX469" fmla="*/ 8299 w 10000"/>
                <a:gd name="connsiteY469" fmla="*/ 9322 h 10000"/>
                <a:gd name="connsiteX470" fmla="*/ 8237 w 10000"/>
                <a:gd name="connsiteY470" fmla="*/ 9152 h 10000"/>
                <a:gd name="connsiteX471" fmla="*/ 8216 w 10000"/>
                <a:gd name="connsiteY471" fmla="*/ 9152 h 10000"/>
                <a:gd name="connsiteX472" fmla="*/ 8279 w 10000"/>
                <a:gd name="connsiteY472" fmla="*/ 9124 h 10000"/>
                <a:gd name="connsiteX473" fmla="*/ 8196 w 10000"/>
                <a:gd name="connsiteY473" fmla="*/ 9124 h 10000"/>
                <a:gd name="connsiteX474" fmla="*/ 8176 w 10000"/>
                <a:gd name="connsiteY474" fmla="*/ 9180 h 10000"/>
                <a:gd name="connsiteX475" fmla="*/ 8216 w 10000"/>
                <a:gd name="connsiteY475" fmla="*/ 9237 h 10000"/>
                <a:gd name="connsiteX476" fmla="*/ 8196 w 10000"/>
                <a:gd name="connsiteY476" fmla="*/ 9237 h 10000"/>
                <a:gd name="connsiteX477" fmla="*/ 8258 w 10000"/>
                <a:gd name="connsiteY477" fmla="*/ 9406 h 10000"/>
                <a:gd name="connsiteX478" fmla="*/ 8176 w 10000"/>
                <a:gd name="connsiteY478" fmla="*/ 9294 h 10000"/>
                <a:gd name="connsiteX479" fmla="*/ 8216 w 10000"/>
                <a:gd name="connsiteY479" fmla="*/ 9406 h 10000"/>
                <a:gd name="connsiteX480" fmla="*/ 8196 w 10000"/>
                <a:gd name="connsiteY480" fmla="*/ 9435 h 10000"/>
                <a:gd name="connsiteX481" fmla="*/ 8176 w 10000"/>
                <a:gd name="connsiteY481" fmla="*/ 9406 h 10000"/>
                <a:gd name="connsiteX482" fmla="*/ 8155 w 10000"/>
                <a:gd name="connsiteY482" fmla="*/ 9491 h 10000"/>
                <a:gd name="connsiteX483" fmla="*/ 8094 w 10000"/>
                <a:gd name="connsiteY483" fmla="*/ 9520 h 10000"/>
                <a:gd name="connsiteX484" fmla="*/ 8073 w 10000"/>
                <a:gd name="connsiteY484" fmla="*/ 9463 h 10000"/>
                <a:gd name="connsiteX485" fmla="*/ 8032 w 10000"/>
                <a:gd name="connsiteY485" fmla="*/ 9435 h 10000"/>
                <a:gd name="connsiteX486" fmla="*/ 8053 w 10000"/>
                <a:gd name="connsiteY486" fmla="*/ 9548 h 10000"/>
                <a:gd name="connsiteX487" fmla="*/ 7951 w 10000"/>
                <a:gd name="connsiteY487" fmla="*/ 9491 h 10000"/>
                <a:gd name="connsiteX488" fmla="*/ 7930 w 10000"/>
                <a:gd name="connsiteY488" fmla="*/ 9520 h 10000"/>
                <a:gd name="connsiteX489" fmla="*/ 7869 w 10000"/>
                <a:gd name="connsiteY489" fmla="*/ 9576 h 10000"/>
                <a:gd name="connsiteX490" fmla="*/ 7848 w 10000"/>
                <a:gd name="connsiteY490" fmla="*/ 9633 h 10000"/>
                <a:gd name="connsiteX491" fmla="*/ 7807 w 10000"/>
                <a:gd name="connsiteY491" fmla="*/ 9633 h 10000"/>
                <a:gd name="connsiteX492" fmla="*/ 7745 w 10000"/>
                <a:gd name="connsiteY492" fmla="*/ 9661 h 10000"/>
                <a:gd name="connsiteX493" fmla="*/ 7745 w 10000"/>
                <a:gd name="connsiteY493" fmla="*/ 9633 h 10000"/>
                <a:gd name="connsiteX494" fmla="*/ 7745 w 10000"/>
                <a:gd name="connsiteY494" fmla="*/ 9689 h 10000"/>
                <a:gd name="connsiteX495" fmla="*/ 7684 w 10000"/>
                <a:gd name="connsiteY495" fmla="*/ 9661 h 10000"/>
                <a:gd name="connsiteX496" fmla="*/ 7684 w 10000"/>
                <a:gd name="connsiteY496" fmla="*/ 9717 h 10000"/>
                <a:gd name="connsiteX497" fmla="*/ 7663 w 10000"/>
                <a:gd name="connsiteY497" fmla="*/ 9802 h 10000"/>
                <a:gd name="connsiteX498" fmla="*/ 7704 w 10000"/>
                <a:gd name="connsiteY498" fmla="*/ 9830 h 10000"/>
                <a:gd name="connsiteX499" fmla="*/ 7704 w 10000"/>
                <a:gd name="connsiteY499" fmla="*/ 9830 h 10000"/>
                <a:gd name="connsiteX500" fmla="*/ 7745 w 10000"/>
                <a:gd name="connsiteY500" fmla="*/ 9944 h 10000"/>
                <a:gd name="connsiteX501" fmla="*/ 7643 w 10000"/>
                <a:gd name="connsiteY501" fmla="*/ 10000 h 10000"/>
                <a:gd name="connsiteX502" fmla="*/ 7643 w 10000"/>
                <a:gd name="connsiteY502" fmla="*/ 9944 h 10000"/>
                <a:gd name="connsiteX503" fmla="*/ 7602 w 10000"/>
                <a:gd name="connsiteY503" fmla="*/ 9859 h 10000"/>
                <a:gd name="connsiteX504" fmla="*/ 7581 w 10000"/>
                <a:gd name="connsiteY504" fmla="*/ 9802 h 10000"/>
                <a:gd name="connsiteX505" fmla="*/ 7561 w 10000"/>
                <a:gd name="connsiteY505" fmla="*/ 9717 h 10000"/>
                <a:gd name="connsiteX506" fmla="*/ 7581 w 10000"/>
                <a:gd name="connsiteY506" fmla="*/ 9661 h 10000"/>
                <a:gd name="connsiteX507" fmla="*/ 7561 w 10000"/>
                <a:gd name="connsiteY507" fmla="*/ 9576 h 10000"/>
                <a:gd name="connsiteX508" fmla="*/ 7561 w 10000"/>
                <a:gd name="connsiteY508" fmla="*/ 9605 h 10000"/>
                <a:gd name="connsiteX509" fmla="*/ 7520 w 10000"/>
                <a:gd name="connsiteY509" fmla="*/ 9548 h 10000"/>
                <a:gd name="connsiteX510" fmla="*/ 7520 w 10000"/>
                <a:gd name="connsiteY510" fmla="*/ 9605 h 10000"/>
                <a:gd name="connsiteX511" fmla="*/ 7459 w 10000"/>
                <a:gd name="connsiteY511" fmla="*/ 9605 h 10000"/>
                <a:gd name="connsiteX512" fmla="*/ 7418 w 10000"/>
                <a:gd name="connsiteY512" fmla="*/ 9576 h 10000"/>
                <a:gd name="connsiteX513" fmla="*/ 7397 w 10000"/>
                <a:gd name="connsiteY513" fmla="*/ 9520 h 10000"/>
                <a:gd name="connsiteX514" fmla="*/ 7377 w 10000"/>
                <a:gd name="connsiteY514" fmla="*/ 9520 h 10000"/>
                <a:gd name="connsiteX515" fmla="*/ 7377 w 10000"/>
                <a:gd name="connsiteY515" fmla="*/ 9576 h 10000"/>
                <a:gd name="connsiteX516" fmla="*/ 7336 w 10000"/>
                <a:gd name="connsiteY516" fmla="*/ 9520 h 10000"/>
                <a:gd name="connsiteX517" fmla="*/ 7316 w 10000"/>
                <a:gd name="connsiteY517" fmla="*/ 9463 h 10000"/>
                <a:gd name="connsiteX518" fmla="*/ 7295 w 10000"/>
                <a:gd name="connsiteY518" fmla="*/ 9491 h 10000"/>
                <a:gd name="connsiteX519" fmla="*/ 7316 w 10000"/>
                <a:gd name="connsiteY519" fmla="*/ 9576 h 10000"/>
                <a:gd name="connsiteX520" fmla="*/ 7275 w 10000"/>
                <a:gd name="connsiteY520" fmla="*/ 9548 h 10000"/>
                <a:gd name="connsiteX521" fmla="*/ 7275 w 10000"/>
                <a:gd name="connsiteY521" fmla="*/ 9605 h 10000"/>
                <a:gd name="connsiteX522" fmla="*/ 7192 w 10000"/>
                <a:gd name="connsiteY522" fmla="*/ 9576 h 10000"/>
                <a:gd name="connsiteX523" fmla="*/ 7131 w 10000"/>
                <a:gd name="connsiteY523" fmla="*/ 9576 h 10000"/>
                <a:gd name="connsiteX524" fmla="*/ 7110 w 10000"/>
                <a:gd name="connsiteY524" fmla="*/ 9576 h 10000"/>
                <a:gd name="connsiteX525" fmla="*/ 7049 w 10000"/>
                <a:gd name="connsiteY525" fmla="*/ 9520 h 10000"/>
                <a:gd name="connsiteX526" fmla="*/ 7028 w 10000"/>
                <a:gd name="connsiteY526" fmla="*/ 9491 h 10000"/>
                <a:gd name="connsiteX527" fmla="*/ 6967 w 10000"/>
                <a:gd name="connsiteY527" fmla="*/ 9463 h 10000"/>
                <a:gd name="connsiteX528" fmla="*/ 6926 w 10000"/>
                <a:gd name="connsiteY528" fmla="*/ 9294 h 10000"/>
                <a:gd name="connsiteX529" fmla="*/ 6885 w 10000"/>
                <a:gd name="connsiteY529" fmla="*/ 9180 h 10000"/>
                <a:gd name="connsiteX530" fmla="*/ 6824 w 10000"/>
                <a:gd name="connsiteY530" fmla="*/ 9180 h 10000"/>
                <a:gd name="connsiteX531" fmla="*/ 6762 w 10000"/>
                <a:gd name="connsiteY531" fmla="*/ 9180 h 10000"/>
                <a:gd name="connsiteX532" fmla="*/ 6659 w 10000"/>
                <a:gd name="connsiteY532" fmla="*/ 9039 h 10000"/>
                <a:gd name="connsiteX533" fmla="*/ 6577 w 10000"/>
                <a:gd name="connsiteY533" fmla="*/ 9124 h 10000"/>
                <a:gd name="connsiteX534" fmla="*/ 6577 w 10000"/>
                <a:gd name="connsiteY534" fmla="*/ 9180 h 10000"/>
                <a:gd name="connsiteX535" fmla="*/ 6475 w 10000"/>
                <a:gd name="connsiteY535" fmla="*/ 9209 h 10000"/>
                <a:gd name="connsiteX536" fmla="*/ 6414 w 10000"/>
                <a:gd name="connsiteY536" fmla="*/ 9294 h 10000"/>
                <a:gd name="connsiteX537" fmla="*/ 6373 w 10000"/>
                <a:gd name="connsiteY537" fmla="*/ 9237 h 10000"/>
                <a:gd name="connsiteX538" fmla="*/ 6332 w 10000"/>
                <a:gd name="connsiteY538" fmla="*/ 9294 h 10000"/>
                <a:gd name="connsiteX539" fmla="*/ 6271 w 10000"/>
                <a:gd name="connsiteY539" fmla="*/ 9294 h 10000"/>
                <a:gd name="connsiteX540" fmla="*/ 6188 w 10000"/>
                <a:gd name="connsiteY540" fmla="*/ 9266 h 10000"/>
                <a:gd name="connsiteX541" fmla="*/ 6106 w 10000"/>
                <a:gd name="connsiteY541" fmla="*/ 9322 h 10000"/>
                <a:gd name="connsiteX542" fmla="*/ 6065 w 10000"/>
                <a:gd name="connsiteY542" fmla="*/ 9322 h 10000"/>
                <a:gd name="connsiteX543" fmla="*/ 6024 w 10000"/>
                <a:gd name="connsiteY543" fmla="*/ 9322 h 10000"/>
                <a:gd name="connsiteX544" fmla="*/ 6004 w 10000"/>
                <a:gd name="connsiteY544" fmla="*/ 9322 h 10000"/>
                <a:gd name="connsiteX545" fmla="*/ 6004 w 10000"/>
                <a:gd name="connsiteY545" fmla="*/ 9463 h 10000"/>
                <a:gd name="connsiteX546" fmla="*/ 6045 w 10000"/>
                <a:gd name="connsiteY546" fmla="*/ 9548 h 10000"/>
                <a:gd name="connsiteX547" fmla="*/ 6045 w 10000"/>
                <a:gd name="connsiteY547" fmla="*/ 9576 h 10000"/>
                <a:gd name="connsiteX548" fmla="*/ 6045 w 10000"/>
                <a:gd name="connsiteY548" fmla="*/ 9633 h 10000"/>
                <a:gd name="connsiteX549" fmla="*/ 6065 w 10000"/>
                <a:gd name="connsiteY549" fmla="*/ 9717 h 10000"/>
                <a:gd name="connsiteX550" fmla="*/ 6004 w 10000"/>
                <a:gd name="connsiteY550" fmla="*/ 9689 h 10000"/>
                <a:gd name="connsiteX551" fmla="*/ 5942 w 10000"/>
                <a:gd name="connsiteY551" fmla="*/ 9661 h 10000"/>
                <a:gd name="connsiteX552" fmla="*/ 5902 w 10000"/>
                <a:gd name="connsiteY552" fmla="*/ 9520 h 10000"/>
                <a:gd name="connsiteX553" fmla="*/ 5779 w 10000"/>
                <a:gd name="connsiteY553" fmla="*/ 9605 h 10000"/>
                <a:gd name="connsiteX554" fmla="*/ 5737 w 10000"/>
                <a:gd name="connsiteY554" fmla="*/ 9633 h 10000"/>
                <a:gd name="connsiteX555" fmla="*/ 5737 w 10000"/>
                <a:gd name="connsiteY555" fmla="*/ 9548 h 10000"/>
                <a:gd name="connsiteX556" fmla="*/ 5676 w 10000"/>
                <a:gd name="connsiteY556" fmla="*/ 9435 h 10000"/>
                <a:gd name="connsiteX557" fmla="*/ 5553 w 10000"/>
                <a:gd name="connsiteY557" fmla="*/ 9435 h 10000"/>
                <a:gd name="connsiteX558" fmla="*/ 5553 w 10000"/>
                <a:gd name="connsiteY558" fmla="*/ 9322 h 10000"/>
                <a:gd name="connsiteX559" fmla="*/ 5573 w 10000"/>
                <a:gd name="connsiteY559" fmla="*/ 9180 h 10000"/>
                <a:gd name="connsiteX560" fmla="*/ 5492 w 10000"/>
                <a:gd name="connsiteY560" fmla="*/ 9124 h 10000"/>
                <a:gd name="connsiteX561" fmla="*/ 5430 w 10000"/>
                <a:gd name="connsiteY561" fmla="*/ 9039 h 10000"/>
                <a:gd name="connsiteX562" fmla="*/ 5410 w 10000"/>
                <a:gd name="connsiteY562" fmla="*/ 8983 h 10000"/>
                <a:gd name="connsiteX563" fmla="*/ 5389 w 10000"/>
                <a:gd name="connsiteY563" fmla="*/ 8898 h 10000"/>
                <a:gd name="connsiteX564" fmla="*/ 5410 w 10000"/>
                <a:gd name="connsiteY564" fmla="*/ 8813 h 10000"/>
                <a:gd name="connsiteX565" fmla="*/ 5267 w 10000"/>
                <a:gd name="connsiteY565" fmla="*/ 8841 h 10000"/>
                <a:gd name="connsiteX566" fmla="*/ 5184 w 10000"/>
                <a:gd name="connsiteY566" fmla="*/ 8898 h 10000"/>
                <a:gd name="connsiteX567" fmla="*/ 5184 w 10000"/>
                <a:gd name="connsiteY567" fmla="*/ 8813 h 10000"/>
                <a:gd name="connsiteX568" fmla="*/ 5163 w 10000"/>
                <a:gd name="connsiteY568" fmla="*/ 8728 h 10000"/>
                <a:gd name="connsiteX569" fmla="*/ 5143 w 10000"/>
                <a:gd name="connsiteY569" fmla="*/ 8672 h 10000"/>
                <a:gd name="connsiteX570" fmla="*/ 8369 w 10000"/>
                <a:gd name="connsiteY570" fmla="*/ 8665 h 10000"/>
                <a:gd name="connsiteX571" fmla="*/ 8431 w 10000"/>
                <a:gd name="connsiteY571"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63 w 10000"/>
                <a:gd name="connsiteY8" fmla="*/ 7768 h 10000"/>
                <a:gd name="connsiteX9" fmla="*/ 5122 w 10000"/>
                <a:gd name="connsiteY9" fmla="*/ 7655 h 10000"/>
                <a:gd name="connsiteX10" fmla="*/ 5102 w 10000"/>
                <a:gd name="connsiteY10" fmla="*/ 7569 h 10000"/>
                <a:gd name="connsiteX11" fmla="*/ 4979 w 10000"/>
                <a:gd name="connsiteY11" fmla="*/ 7485 h 10000"/>
                <a:gd name="connsiteX12" fmla="*/ 4959 w 10000"/>
                <a:gd name="connsiteY12" fmla="*/ 7569 h 10000"/>
                <a:gd name="connsiteX13" fmla="*/ 4959 w 10000"/>
                <a:gd name="connsiteY13" fmla="*/ 7599 h 10000"/>
                <a:gd name="connsiteX14" fmla="*/ 4938 w 10000"/>
                <a:gd name="connsiteY14" fmla="*/ 7541 h 10000"/>
                <a:gd name="connsiteX15" fmla="*/ 4877 w 10000"/>
                <a:gd name="connsiteY15" fmla="*/ 7541 h 10000"/>
                <a:gd name="connsiteX16" fmla="*/ 4816 w 10000"/>
                <a:gd name="connsiteY16" fmla="*/ 7513 h 10000"/>
                <a:gd name="connsiteX17" fmla="*/ 4754 w 10000"/>
                <a:gd name="connsiteY17" fmla="*/ 7513 h 10000"/>
                <a:gd name="connsiteX18" fmla="*/ 4754 w 10000"/>
                <a:gd name="connsiteY18" fmla="*/ 7485 h 10000"/>
                <a:gd name="connsiteX19" fmla="*/ 4795 w 10000"/>
                <a:gd name="connsiteY19" fmla="*/ 7400 h 10000"/>
                <a:gd name="connsiteX20" fmla="*/ 4754 w 10000"/>
                <a:gd name="connsiteY20" fmla="*/ 7316 h 10000"/>
                <a:gd name="connsiteX21" fmla="*/ 4712 w 10000"/>
                <a:gd name="connsiteY21" fmla="*/ 7344 h 10000"/>
                <a:gd name="connsiteX22" fmla="*/ 4733 w 10000"/>
                <a:gd name="connsiteY22" fmla="*/ 7288 h 10000"/>
                <a:gd name="connsiteX23" fmla="*/ 4672 w 10000"/>
                <a:gd name="connsiteY23" fmla="*/ 7202 h 10000"/>
                <a:gd name="connsiteX24" fmla="*/ 4590 w 10000"/>
                <a:gd name="connsiteY24" fmla="*/ 7260 h 10000"/>
                <a:gd name="connsiteX25" fmla="*/ 4549 w 10000"/>
                <a:gd name="connsiteY25" fmla="*/ 7316 h 10000"/>
                <a:gd name="connsiteX26" fmla="*/ 4508 w 10000"/>
                <a:gd name="connsiteY26" fmla="*/ 7316 h 10000"/>
                <a:gd name="connsiteX27" fmla="*/ 4467 w 10000"/>
                <a:gd name="connsiteY27" fmla="*/ 7288 h 10000"/>
                <a:gd name="connsiteX28" fmla="*/ 4406 w 10000"/>
                <a:gd name="connsiteY28" fmla="*/ 7260 h 10000"/>
                <a:gd name="connsiteX29" fmla="*/ 4365 w 10000"/>
                <a:gd name="connsiteY29" fmla="*/ 7288 h 10000"/>
                <a:gd name="connsiteX30" fmla="*/ 4283 w 10000"/>
                <a:gd name="connsiteY30" fmla="*/ 7372 h 10000"/>
                <a:gd name="connsiteX31" fmla="*/ 4200 w 10000"/>
                <a:gd name="connsiteY31" fmla="*/ 7429 h 10000"/>
                <a:gd name="connsiteX32" fmla="*/ 4159 w 10000"/>
                <a:gd name="connsiteY32" fmla="*/ 7513 h 10000"/>
                <a:gd name="connsiteX33" fmla="*/ 4098 w 10000"/>
                <a:gd name="connsiteY33" fmla="*/ 7599 h 10000"/>
                <a:gd name="connsiteX34" fmla="*/ 4037 w 10000"/>
                <a:gd name="connsiteY34" fmla="*/ 7711 h 10000"/>
                <a:gd name="connsiteX35" fmla="*/ 3934 w 10000"/>
                <a:gd name="connsiteY35" fmla="*/ 7711 h 10000"/>
                <a:gd name="connsiteX36" fmla="*/ 3914 w 10000"/>
                <a:gd name="connsiteY36" fmla="*/ 7711 h 10000"/>
                <a:gd name="connsiteX37" fmla="*/ 3893 w 10000"/>
                <a:gd name="connsiteY37" fmla="*/ 7683 h 10000"/>
                <a:gd name="connsiteX38" fmla="*/ 3832 w 10000"/>
                <a:gd name="connsiteY38" fmla="*/ 7627 h 10000"/>
                <a:gd name="connsiteX39" fmla="*/ 3771 w 10000"/>
                <a:gd name="connsiteY39" fmla="*/ 7627 h 10000"/>
                <a:gd name="connsiteX40" fmla="*/ 3668 w 10000"/>
                <a:gd name="connsiteY40" fmla="*/ 7627 h 10000"/>
                <a:gd name="connsiteX41" fmla="*/ 3627 w 10000"/>
                <a:gd name="connsiteY41" fmla="*/ 7569 h 10000"/>
                <a:gd name="connsiteX42" fmla="*/ 3524 w 10000"/>
                <a:gd name="connsiteY42" fmla="*/ 7599 h 10000"/>
                <a:gd name="connsiteX43" fmla="*/ 3463 w 10000"/>
                <a:gd name="connsiteY43" fmla="*/ 7739 h 10000"/>
                <a:gd name="connsiteX44" fmla="*/ 3402 w 10000"/>
                <a:gd name="connsiteY44" fmla="*/ 7852 h 10000"/>
                <a:gd name="connsiteX45" fmla="*/ 3381 w 10000"/>
                <a:gd name="connsiteY45" fmla="*/ 7683 h 10000"/>
                <a:gd name="connsiteX46" fmla="*/ 3237 w 10000"/>
                <a:gd name="connsiteY46" fmla="*/ 7655 h 10000"/>
                <a:gd name="connsiteX47" fmla="*/ 3237 w 10000"/>
                <a:gd name="connsiteY47" fmla="*/ 7683 h 10000"/>
                <a:gd name="connsiteX48" fmla="*/ 3094 w 10000"/>
                <a:gd name="connsiteY48" fmla="*/ 7683 h 10000"/>
                <a:gd name="connsiteX49" fmla="*/ 2992 w 10000"/>
                <a:gd name="connsiteY49" fmla="*/ 7627 h 10000"/>
                <a:gd name="connsiteX50" fmla="*/ 2951 w 10000"/>
                <a:gd name="connsiteY50" fmla="*/ 7627 h 10000"/>
                <a:gd name="connsiteX51" fmla="*/ 2930 w 10000"/>
                <a:gd name="connsiteY51" fmla="*/ 7655 h 10000"/>
                <a:gd name="connsiteX52" fmla="*/ 2869 w 10000"/>
                <a:gd name="connsiteY52" fmla="*/ 7599 h 10000"/>
                <a:gd name="connsiteX53" fmla="*/ 2849 w 10000"/>
                <a:gd name="connsiteY53" fmla="*/ 7655 h 10000"/>
                <a:gd name="connsiteX54" fmla="*/ 2767 w 10000"/>
                <a:gd name="connsiteY54" fmla="*/ 7541 h 10000"/>
                <a:gd name="connsiteX55" fmla="*/ 2643 w 10000"/>
                <a:gd name="connsiteY55" fmla="*/ 7513 h 10000"/>
                <a:gd name="connsiteX56" fmla="*/ 2643 w 10000"/>
                <a:gd name="connsiteY56" fmla="*/ 7457 h 10000"/>
                <a:gd name="connsiteX57" fmla="*/ 2582 w 10000"/>
                <a:gd name="connsiteY57" fmla="*/ 7457 h 10000"/>
                <a:gd name="connsiteX58" fmla="*/ 2459 w 10000"/>
                <a:gd name="connsiteY58" fmla="*/ 7344 h 10000"/>
                <a:gd name="connsiteX59" fmla="*/ 2357 w 10000"/>
                <a:gd name="connsiteY59" fmla="*/ 7288 h 10000"/>
                <a:gd name="connsiteX60" fmla="*/ 2275 w 10000"/>
                <a:gd name="connsiteY60" fmla="*/ 7174 h 10000"/>
                <a:gd name="connsiteX61" fmla="*/ 2151 w 10000"/>
                <a:gd name="connsiteY61" fmla="*/ 7118 h 10000"/>
                <a:gd name="connsiteX62" fmla="*/ 2008 w 10000"/>
                <a:gd name="connsiteY62" fmla="*/ 6949 h 10000"/>
                <a:gd name="connsiteX63" fmla="*/ 1926 w 10000"/>
                <a:gd name="connsiteY63" fmla="*/ 6920 h 10000"/>
                <a:gd name="connsiteX64" fmla="*/ 1885 w 10000"/>
                <a:gd name="connsiteY64" fmla="*/ 6920 h 10000"/>
                <a:gd name="connsiteX65" fmla="*/ 1824 w 10000"/>
                <a:gd name="connsiteY65" fmla="*/ 6977 h 10000"/>
                <a:gd name="connsiteX66" fmla="*/ 1680 w 10000"/>
                <a:gd name="connsiteY66" fmla="*/ 6891 h 10000"/>
                <a:gd name="connsiteX67" fmla="*/ 1639 w 10000"/>
                <a:gd name="connsiteY67" fmla="*/ 6863 h 10000"/>
                <a:gd name="connsiteX68" fmla="*/ 1639 w 10000"/>
                <a:gd name="connsiteY68" fmla="*/ 6807 h 10000"/>
                <a:gd name="connsiteX69" fmla="*/ 1598 w 10000"/>
                <a:gd name="connsiteY69" fmla="*/ 6779 h 10000"/>
                <a:gd name="connsiteX70" fmla="*/ 1516 w 10000"/>
                <a:gd name="connsiteY70" fmla="*/ 6751 h 10000"/>
                <a:gd name="connsiteX71" fmla="*/ 1414 w 10000"/>
                <a:gd name="connsiteY71" fmla="*/ 6609 h 10000"/>
                <a:gd name="connsiteX72" fmla="*/ 1353 w 10000"/>
                <a:gd name="connsiteY72" fmla="*/ 6609 h 10000"/>
                <a:gd name="connsiteX73" fmla="*/ 1332 w 10000"/>
                <a:gd name="connsiteY73" fmla="*/ 6524 h 10000"/>
                <a:gd name="connsiteX74" fmla="*/ 1312 w 10000"/>
                <a:gd name="connsiteY74" fmla="*/ 6440 h 10000"/>
                <a:gd name="connsiteX75" fmla="*/ 1271 w 10000"/>
                <a:gd name="connsiteY75" fmla="*/ 6383 h 10000"/>
                <a:gd name="connsiteX76" fmla="*/ 1229 w 10000"/>
                <a:gd name="connsiteY76" fmla="*/ 6270 h 10000"/>
                <a:gd name="connsiteX77" fmla="*/ 1312 w 10000"/>
                <a:gd name="connsiteY77" fmla="*/ 6299 h 10000"/>
                <a:gd name="connsiteX78" fmla="*/ 1353 w 10000"/>
                <a:gd name="connsiteY78" fmla="*/ 6299 h 10000"/>
                <a:gd name="connsiteX79" fmla="*/ 1414 w 10000"/>
                <a:gd name="connsiteY79" fmla="*/ 6242 h 10000"/>
                <a:gd name="connsiteX80" fmla="*/ 1394 w 10000"/>
                <a:gd name="connsiteY80" fmla="*/ 6157 h 10000"/>
                <a:gd name="connsiteX81" fmla="*/ 1373 w 10000"/>
                <a:gd name="connsiteY81" fmla="*/ 6073 h 10000"/>
                <a:gd name="connsiteX82" fmla="*/ 1271 w 10000"/>
                <a:gd name="connsiteY82" fmla="*/ 5988 h 10000"/>
                <a:gd name="connsiteX83" fmla="*/ 1229 w 10000"/>
                <a:gd name="connsiteY83" fmla="*/ 5790 h 10000"/>
                <a:gd name="connsiteX84" fmla="*/ 1229 w 10000"/>
                <a:gd name="connsiteY84" fmla="*/ 5733 h 10000"/>
                <a:gd name="connsiteX85" fmla="*/ 1106 w 10000"/>
                <a:gd name="connsiteY85" fmla="*/ 5620 h 10000"/>
                <a:gd name="connsiteX86" fmla="*/ 963 w 10000"/>
                <a:gd name="connsiteY86" fmla="*/ 5366 h 10000"/>
                <a:gd name="connsiteX87" fmla="*/ 717 w 10000"/>
                <a:gd name="connsiteY87" fmla="*/ 5253 h 10000"/>
                <a:gd name="connsiteX88" fmla="*/ 655 w 10000"/>
                <a:gd name="connsiteY88" fmla="*/ 5281 h 10000"/>
                <a:gd name="connsiteX89" fmla="*/ 594 w 10000"/>
                <a:gd name="connsiteY89" fmla="*/ 5196 h 10000"/>
                <a:gd name="connsiteX90" fmla="*/ 594 w 10000"/>
                <a:gd name="connsiteY90" fmla="*/ 5112 h 10000"/>
                <a:gd name="connsiteX91" fmla="*/ 553 w 10000"/>
                <a:gd name="connsiteY91" fmla="*/ 5027 h 10000"/>
                <a:gd name="connsiteX92" fmla="*/ 471 w 10000"/>
                <a:gd name="connsiteY92" fmla="*/ 4970 h 10000"/>
                <a:gd name="connsiteX93" fmla="*/ 369 w 10000"/>
                <a:gd name="connsiteY93" fmla="*/ 4942 h 10000"/>
                <a:gd name="connsiteX94" fmla="*/ 287 w 10000"/>
                <a:gd name="connsiteY94" fmla="*/ 4885 h 10000"/>
                <a:gd name="connsiteX95" fmla="*/ 349 w 10000"/>
                <a:gd name="connsiteY95" fmla="*/ 4829 h 10000"/>
                <a:gd name="connsiteX96" fmla="*/ 349 w 10000"/>
                <a:gd name="connsiteY96" fmla="*/ 4745 h 10000"/>
                <a:gd name="connsiteX97" fmla="*/ 349 w 10000"/>
                <a:gd name="connsiteY97" fmla="*/ 4688 h 10000"/>
                <a:gd name="connsiteX98" fmla="*/ 308 w 10000"/>
                <a:gd name="connsiteY98" fmla="*/ 4631 h 10000"/>
                <a:gd name="connsiteX99" fmla="*/ 287 w 10000"/>
                <a:gd name="connsiteY99" fmla="*/ 4575 h 10000"/>
                <a:gd name="connsiteX100" fmla="*/ 287 w 10000"/>
                <a:gd name="connsiteY100" fmla="*/ 4490 h 10000"/>
                <a:gd name="connsiteX101" fmla="*/ 184 w 10000"/>
                <a:gd name="connsiteY101" fmla="*/ 4406 h 10000"/>
                <a:gd name="connsiteX102" fmla="*/ 82 w 10000"/>
                <a:gd name="connsiteY102" fmla="*/ 4434 h 10000"/>
                <a:gd name="connsiteX103" fmla="*/ 61 w 10000"/>
                <a:gd name="connsiteY103" fmla="*/ 4320 h 10000"/>
                <a:gd name="connsiteX104" fmla="*/ 20 w 10000"/>
                <a:gd name="connsiteY104" fmla="*/ 4264 h 10000"/>
                <a:gd name="connsiteX105" fmla="*/ 0 w 10000"/>
                <a:gd name="connsiteY105" fmla="*/ 4179 h 10000"/>
                <a:gd name="connsiteX106" fmla="*/ 0 w 10000"/>
                <a:gd name="connsiteY106" fmla="*/ 4179 h 10000"/>
                <a:gd name="connsiteX107" fmla="*/ 41 w 10000"/>
                <a:gd name="connsiteY107" fmla="*/ 4123 h 10000"/>
                <a:gd name="connsiteX108" fmla="*/ 41 w 10000"/>
                <a:gd name="connsiteY108" fmla="*/ 4009 h 10000"/>
                <a:gd name="connsiteX109" fmla="*/ 82 w 10000"/>
                <a:gd name="connsiteY109" fmla="*/ 3981 h 10000"/>
                <a:gd name="connsiteX110" fmla="*/ 164 w 10000"/>
                <a:gd name="connsiteY110" fmla="*/ 3896 h 10000"/>
                <a:gd name="connsiteX111" fmla="*/ 164 w 10000"/>
                <a:gd name="connsiteY111" fmla="*/ 3868 h 10000"/>
                <a:gd name="connsiteX112" fmla="*/ 225 w 10000"/>
                <a:gd name="connsiteY112" fmla="*/ 3868 h 10000"/>
                <a:gd name="connsiteX113" fmla="*/ 287 w 10000"/>
                <a:gd name="connsiteY113" fmla="*/ 3812 h 10000"/>
                <a:gd name="connsiteX114" fmla="*/ 328 w 10000"/>
                <a:gd name="connsiteY114" fmla="*/ 3896 h 10000"/>
                <a:gd name="connsiteX115" fmla="*/ 410 w 10000"/>
                <a:gd name="connsiteY115" fmla="*/ 3896 h 10000"/>
                <a:gd name="connsiteX116" fmla="*/ 471 w 10000"/>
                <a:gd name="connsiteY116" fmla="*/ 3756 h 10000"/>
                <a:gd name="connsiteX117" fmla="*/ 533 w 10000"/>
                <a:gd name="connsiteY117" fmla="*/ 3698 h 10000"/>
                <a:gd name="connsiteX118" fmla="*/ 655 w 10000"/>
                <a:gd name="connsiteY118" fmla="*/ 3698 h 10000"/>
                <a:gd name="connsiteX119" fmla="*/ 717 w 10000"/>
                <a:gd name="connsiteY119" fmla="*/ 3670 h 10000"/>
                <a:gd name="connsiteX120" fmla="*/ 759 w 10000"/>
                <a:gd name="connsiteY120" fmla="*/ 3586 h 10000"/>
                <a:gd name="connsiteX121" fmla="*/ 943 w 10000"/>
                <a:gd name="connsiteY121" fmla="*/ 3445 h 10000"/>
                <a:gd name="connsiteX122" fmla="*/ 1004 w 10000"/>
                <a:gd name="connsiteY122" fmla="*/ 3388 h 10000"/>
                <a:gd name="connsiteX123" fmla="*/ 1004 w 10000"/>
                <a:gd name="connsiteY123" fmla="*/ 3331 h 10000"/>
                <a:gd name="connsiteX124" fmla="*/ 963 w 10000"/>
                <a:gd name="connsiteY124" fmla="*/ 3218 h 10000"/>
                <a:gd name="connsiteX125" fmla="*/ 1024 w 10000"/>
                <a:gd name="connsiteY125" fmla="*/ 3134 h 10000"/>
                <a:gd name="connsiteX126" fmla="*/ 984 w 10000"/>
                <a:gd name="connsiteY126" fmla="*/ 3106 h 10000"/>
                <a:gd name="connsiteX127" fmla="*/ 1045 w 10000"/>
                <a:gd name="connsiteY127" fmla="*/ 3078 h 10000"/>
                <a:gd name="connsiteX128" fmla="*/ 1004 w 10000"/>
                <a:gd name="connsiteY128" fmla="*/ 2992 h 10000"/>
                <a:gd name="connsiteX129" fmla="*/ 943 w 10000"/>
                <a:gd name="connsiteY129" fmla="*/ 2851 h 10000"/>
                <a:gd name="connsiteX130" fmla="*/ 881 w 10000"/>
                <a:gd name="connsiteY130" fmla="*/ 2709 h 10000"/>
                <a:gd name="connsiteX131" fmla="*/ 861 w 10000"/>
                <a:gd name="connsiteY131" fmla="*/ 2569 h 10000"/>
                <a:gd name="connsiteX132" fmla="*/ 759 w 10000"/>
                <a:gd name="connsiteY132" fmla="*/ 2512 h 10000"/>
                <a:gd name="connsiteX133" fmla="*/ 861 w 10000"/>
                <a:gd name="connsiteY133" fmla="*/ 2484 h 10000"/>
                <a:gd name="connsiteX134" fmla="*/ 1004 w 10000"/>
                <a:gd name="connsiteY134" fmla="*/ 2428 h 10000"/>
                <a:gd name="connsiteX135" fmla="*/ 1086 w 10000"/>
                <a:gd name="connsiteY135" fmla="*/ 2456 h 10000"/>
                <a:gd name="connsiteX136" fmla="*/ 1168 w 10000"/>
                <a:gd name="connsiteY136" fmla="*/ 2456 h 10000"/>
                <a:gd name="connsiteX137" fmla="*/ 1209 w 10000"/>
                <a:gd name="connsiteY137" fmla="*/ 2399 h 10000"/>
                <a:gd name="connsiteX138" fmla="*/ 1127 w 10000"/>
                <a:gd name="connsiteY138" fmla="*/ 2342 h 10000"/>
                <a:gd name="connsiteX139" fmla="*/ 1127 w 10000"/>
                <a:gd name="connsiteY139" fmla="*/ 2230 h 10000"/>
                <a:gd name="connsiteX140" fmla="*/ 1127 w 10000"/>
                <a:gd name="connsiteY140" fmla="*/ 2060 h 10000"/>
                <a:gd name="connsiteX141" fmla="*/ 1127 w 10000"/>
                <a:gd name="connsiteY141" fmla="*/ 1919 h 10000"/>
                <a:gd name="connsiteX142" fmla="*/ 1188 w 10000"/>
                <a:gd name="connsiteY142" fmla="*/ 1862 h 10000"/>
                <a:gd name="connsiteX143" fmla="*/ 1271 w 10000"/>
                <a:gd name="connsiteY143" fmla="*/ 1919 h 10000"/>
                <a:gd name="connsiteX144" fmla="*/ 1414 w 10000"/>
                <a:gd name="connsiteY144" fmla="*/ 1919 h 10000"/>
                <a:gd name="connsiteX145" fmla="*/ 1475 w 10000"/>
                <a:gd name="connsiteY145" fmla="*/ 1947 h 10000"/>
                <a:gd name="connsiteX146" fmla="*/ 1557 w 10000"/>
                <a:gd name="connsiteY146" fmla="*/ 1890 h 10000"/>
                <a:gd name="connsiteX147" fmla="*/ 1496 w 10000"/>
                <a:gd name="connsiteY147" fmla="*/ 1636 h 10000"/>
                <a:gd name="connsiteX148" fmla="*/ 1496 w 10000"/>
                <a:gd name="connsiteY148" fmla="*/ 1495 h 10000"/>
                <a:gd name="connsiteX149" fmla="*/ 1578 w 10000"/>
                <a:gd name="connsiteY149" fmla="*/ 1495 h 10000"/>
                <a:gd name="connsiteX150" fmla="*/ 1619 w 10000"/>
                <a:gd name="connsiteY150" fmla="*/ 1325 h 10000"/>
                <a:gd name="connsiteX151" fmla="*/ 1659 w 10000"/>
                <a:gd name="connsiteY151" fmla="*/ 1297 h 10000"/>
                <a:gd name="connsiteX152" fmla="*/ 1783 w 10000"/>
                <a:gd name="connsiteY152" fmla="*/ 1269 h 10000"/>
                <a:gd name="connsiteX153" fmla="*/ 1804 w 10000"/>
                <a:gd name="connsiteY153" fmla="*/ 1325 h 10000"/>
                <a:gd name="connsiteX154" fmla="*/ 1844 w 10000"/>
                <a:gd name="connsiteY154" fmla="*/ 1381 h 10000"/>
                <a:gd name="connsiteX155" fmla="*/ 1865 w 10000"/>
                <a:gd name="connsiteY155" fmla="*/ 1438 h 10000"/>
                <a:gd name="connsiteX156" fmla="*/ 1967 w 10000"/>
                <a:gd name="connsiteY156" fmla="*/ 1523 h 10000"/>
                <a:gd name="connsiteX157" fmla="*/ 2131 w 10000"/>
                <a:gd name="connsiteY157" fmla="*/ 1608 h 10000"/>
                <a:gd name="connsiteX158" fmla="*/ 2254 w 10000"/>
                <a:gd name="connsiteY158" fmla="*/ 1636 h 10000"/>
                <a:gd name="connsiteX159" fmla="*/ 2336 w 10000"/>
                <a:gd name="connsiteY159" fmla="*/ 1720 h 10000"/>
                <a:gd name="connsiteX160" fmla="*/ 2418 w 10000"/>
                <a:gd name="connsiteY160" fmla="*/ 1862 h 10000"/>
                <a:gd name="connsiteX161" fmla="*/ 2520 w 10000"/>
                <a:gd name="connsiteY161" fmla="*/ 1975 h 10000"/>
                <a:gd name="connsiteX162" fmla="*/ 2561 w 10000"/>
                <a:gd name="connsiteY162" fmla="*/ 2060 h 10000"/>
                <a:gd name="connsiteX163" fmla="*/ 2582 w 10000"/>
                <a:gd name="connsiteY163" fmla="*/ 2230 h 10000"/>
                <a:gd name="connsiteX164" fmla="*/ 2602 w 10000"/>
                <a:gd name="connsiteY164" fmla="*/ 2370 h 10000"/>
                <a:gd name="connsiteX165" fmla="*/ 2684 w 10000"/>
                <a:gd name="connsiteY165" fmla="*/ 2456 h 10000"/>
                <a:gd name="connsiteX166" fmla="*/ 2808 w 10000"/>
                <a:gd name="connsiteY166" fmla="*/ 2484 h 10000"/>
                <a:gd name="connsiteX167" fmla="*/ 2930 w 10000"/>
                <a:gd name="connsiteY167" fmla="*/ 2512 h 10000"/>
                <a:gd name="connsiteX168" fmla="*/ 3053 w 10000"/>
                <a:gd name="connsiteY168" fmla="*/ 2512 h 10000"/>
                <a:gd name="connsiteX169" fmla="*/ 3237 w 10000"/>
                <a:gd name="connsiteY169" fmla="*/ 2597 h 10000"/>
                <a:gd name="connsiteX170" fmla="*/ 3299 w 10000"/>
                <a:gd name="connsiteY170" fmla="*/ 2625 h 10000"/>
                <a:gd name="connsiteX171" fmla="*/ 3402 w 10000"/>
                <a:gd name="connsiteY171" fmla="*/ 2709 h 10000"/>
                <a:gd name="connsiteX172" fmla="*/ 3483 w 10000"/>
                <a:gd name="connsiteY172" fmla="*/ 2709 h 10000"/>
                <a:gd name="connsiteX173" fmla="*/ 3524 w 10000"/>
                <a:gd name="connsiteY173" fmla="*/ 2795 h 10000"/>
                <a:gd name="connsiteX174" fmla="*/ 3606 w 10000"/>
                <a:gd name="connsiteY174" fmla="*/ 2879 h 10000"/>
                <a:gd name="connsiteX175" fmla="*/ 3688 w 10000"/>
                <a:gd name="connsiteY175" fmla="*/ 3020 h 10000"/>
                <a:gd name="connsiteX176" fmla="*/ 3791 w 10000"/>
                <a:gd name="connsiteY176" fmla="*/ 3106 h 10000"/>
                <a:gd name="connsiteX177" fmla="*/ 3832 w 10000"/>
                <a:gd name="connsiteY177" fmla="*/ 3190 h 10000"/>
                <a:gd name="connsiteX178" fmla="*/ 3955 w 10000"/>
                <a:gd name="connsiteY178" fmla="*/ 3162 h 10000"/>
                <a:gd name="connsiteX179" fmla="*/ 4221 w 10000"/>
                <a:gd name="connsiteY179" fmla="*/ 3218 h 10000"/>
                <a:gd name="connsiteX180" fmla="*/ 4365 w 10000"/>
                <a:gd name="connsiteY180" fmla="*/ 3218 h 10000"/>
                <a:gd name="connsiteX181" fmla="*/ 4488 w 10000"/>
                <a:gd name="connsiteY181" fmla="*/ 3190 h 10000"/>
                <a:gd name="connsiteX182" fmla="*/ 4631 w 10000"/>
                <a:gd name="connsiteY182" fmla="*/ 3218 h 10000"/>
                <a:gd name="connsiteX183" fmla="*/ 4775 w 10000"/>
                <a:gd name="connsiteY183" fmla="*/ 3247 h 10000"/>
                <a:gd name="connsiteX184" fmla="*/ 4857 w 10000"/>
                <a:gd name="connsiteY184" fmla="*/ 3331 h 10000"/>
                <a:gd name="connsiteX185" fmla="*/ 5020 w 10000"/>
                <a:gd name="connsiteY185" fmla="*/ 3388 h 10000"/>
                <a:gd name="connsiteX186" fmla="*/ 5287 w 10000"/>
                <a:gd name="connsiteY186" fmla="*/ 3445 h 10000"/>
                <a:gd name="connsiteX187" fmla="*/ 5348 w 10000"/>
                <a:gd name="connsiteY187" fmla="*/ 3501 h 10000"/>
                <a:gd name="connsiteX188" fmla="*/ 5451 w 10000"/>
                <a:gd name="connsiteY188" fmla="*/ 3529 h 10000"/>
                <a:gd name="connsiteX189" fmla="*/ 5655 w 10000"/>
                <a:gd name="connsiteY189" fmla="*/ 3331 h 10000"/>
                <a:gd name="connsiteX190" fmla="*/ 5779 w 10000"/>
                <a:gd name="connsiteY190" fmla="*/ 3303 h 10000"/>
                <a:gd name="connsiteX191" fmla="*/ 5942 w 10000"/>
                <a:gd name="connsiteY191" fmla="*/ 3275 h 10000"/>
                <a:gd name="connsiteX192" fmla="*/ 6167 w 10000"/>
                <a:gd name="connsiteY192" fmla="*/ 3247 h 10000"/>
                <a:gd name="connsiteX193" fmla="*/ 6291 w 10000"/>
                <a:gd name="connsiteY193" fmla="*/ 3162 h 10000"/>
                <a:gd name="connsiteX194" fmla="*/ 6332 w 10000"/>
                <a:gd name="connsiteY194" fmla="*/ 3020 h 10000"/>
                <a:gd name="connsiteX195" fmla="*/ 6393 w 10000"/>
                <a:gd name="connsiteY195" fmla="*/ 2964 h 10000"/>
                <a:gd name="connsiteX196" fmla="*/ 6434 w 10000"/>
                <a:gd name="connsiteY196" fmla="*/ 2908 h 10000"/>
                <a:gd name="connsiteX197" fmla="*/ 6455 w 10000"/>
                <a:gd name="connsiteY197" fmla="*/ 2908 h 10000"/>
                <a:gd name="connsiteX198" fmla="*/ 6291 w 10000"/>
                <a:gd name="connsiteY198" fmla="*/ 2709 h 10000"/>
                <a:gd name="connsiteX199" fmla="*/ 6291 w 10000"/>
                <a:gd name="connsiteY199" fmla="*/ 2597 h 10000"/>
                <a:gd name="connsiteX200" fmla="*/ 6332 w 10000"/>
                <a:gd name="connsiteY200" fmla="*/ 2484 h 10000"/>
                <a:gd name="connsiteX201" fmla="*/ 6577 w 10000"/>
                <a:gd name="connsiteY201" fmla="*/ 2569 h 10000"/>
                <a:gd name="connsiteX202" fmla="*/ 6659 w 10000"/>
                <a:gd name="connsiteY202" fmla="*/ 2569 h 10000"/>
                <a:gd name="connsiteX203" fmla="*/ 6721 w 10000"/>
                <a:gd name="connsiteY203" fmla="*/ 2484 h 10000"/>
                <a:gd name="connsiteX204" fmla="*/ 6741 w 10000"/>
                <a:gd name="connsiteY204" fmla="*/ 2399 h 10000"/>
                <a:gd name="connsiteX205" fmla="*/ 6824 w 10000"/>
                <a:gd name="connsiteY205" fmla="*/ 2399 h 10000"/>
                <a:gd name="connsiteX206" fmla="*/ 6987 w 10000"/>
                <a:gd name="connsiteY206" fmla="*/ 2286 h 10000"/>
                <a:gd name="connsiteX207" fmla="*/ 6967 w 10000"/>
                <a:gd name="connsiteY207" fmla="*/ 2173 h 10000"/>
                <a:gd name="connsiteX208" fmla="*/ 7110 w 10000"/>
                <a:gd name="connsiteY208" fmla="*/ 2060 h 10000"/>
                <a:gd name="connsiteX209" fmla="*/ 7171 w 10000"/>
                <a:gd name="connsiteY209" fmla="*/ 2031 h 10000"/>
                <a:gd name="connsiteX210" fmla="*/ 7233 w 10000"/>
                <a:gd name="connsiteY210" fmla="*/ 2003 h 10000"/>
                <a:gd name="connsiteX211" fmla="*/ 7275 w 10000"/>
                <a:gd name="connsiteY211" fmla="*/ 2003 h 10000"/>
                <a:gd name="connsiteX212" fmla="*/ 7336 w 10000"/>
                <a:gd name="connsiteY212" fmla="*/ 1975 h 10000"/>
                <a:gd name="connsiteX213" fmla="*/ 7377 w 10000"/>
                <a:gd name="connsiteY213" fmla="*/ 2003 h 10000"/>
                <a:gd name="connsiteX214" fmla="*/ 7438 w 10000"/>
                <a:gd name="connsiteY214" fmla="*/ 1862 h 10000"/>
                <a:gd name="connsiteX215" fmla="*/ 6987 w 10000"/>
                <a:gd name="connsiteY215" fmla="*/ 1664 h 10000"/>
                <a:gd name="connsiteX216" fmla="*/ 6824 w 10000"/>
                <a:gd name="connsiteY216" fmla="*/ 1664 h 10000"/>
                <a:gd name="connsiteX217" fmla="*/ 6741 w 10000"/>
                <a:gd name="connsiteY217" fmla="*/ 1664 h 10000"/>
                <a:gd name="connsiteX218" fmla="*/ 6680 w 10000"/>
                <a:gd name="connsiteY218" fmla="*/ 1692 h 10000"/>
                <a:gd name="connsiteX219" fmla="*/ 6598 w 10000"/>
                <a:gd name="connsiteY219" fmla="*/ 1580 h 10000"/>
                <a:gd name="connsiteX220" fmla="*/ 6618 w 10000"/>
                <a:gd name="connsiteY220" fmla="*/ 1523 h 10000"/>
                <a:gd name="connsiteX221" fmla="*/ 6598 w 10000"/>
                <a:gd name="connsiteY221" fmla="*/ 1410 h 10000"/>
                <a:gd name="connsiteX222" fmla="*/ 6598 w 10000"/>
                <a:gd name="connsiteY222" fmla="*/ 1071 h 10000"/>
                <a:gd name="connsiteX223" fmla="*/ 6783 w 10000"/>
                <a:gd name="connsiteY223" fmla="*/ 1156 h 10000"/>
                <a:gd name="connsiteX224" fmla="*/ 6885 w 10000"/>
                <a:gd name="connsiteY224" fmla="*/ 1071 h 10000"/>
                <a:gd name="connsiteX225" fmla="*/ 6987 w 10000"/>
                <a:gd name="connsiteY225" fmla="*/ 986 h 10000"/>
                <a:gd name="connsiteX226" fmla="*/ 6947 w 10000"/>
                <a:gd name="connsiteY226" fmla="*/ 930 h 10000"/>
                <a:gd name="connsiteX227" fmla="*/ 6926 w 10000"/>
                <a:gd name="connsiteY227" fmla="*/ 873 h 10000"/>
                <a:gd name="connsiteX228" fmla="*/ 6926 w 10000"/>
                <a:gd name="connsiteY228" fmla="*/ 788 h 10000"/>
                <a:gd name="connsiteX229" fmla="*/ 6926 w 10000"/>
                <a:gd name="connsiteY229" fmla="*/ 732 h 10000"/>
                <a:gd name="connsiteX230" fmla="*/ 6926 w 10000"/>
                <a:gd name="connsiteY230" fmla="*/ 675 h 10000"/>
                <a:gd name="connsiteX231" fmla="*/ 6947 w 10000"/>
                <a:gd name="connsiteY231" fmla="*/ 477 h 10000"/>
                <a:gd name="connsiteX232" fmla="*/ 6906 w 10000"/>
                <a:gd name="connsiteY232" fmla="*/ 336 h 10000"/>
                <a:gd name="connsiteX233" fmla="*/ 6824 w 10000"/>
                <a:gd name="connsiteY233" fmla="*/ 280 h 10000"/>
                <a:gd name="connsiteX234" fmla="*/ 6741 w 10000"/>
                <a:gd name="connsiteY234" fmla="*/ 224 h 10000"/>
                <a:gd name="connsiteX235" fmla="*/ 6844 w 10000"/>
                <a:gd name="connsiteY235" fmla="*/ 82 h 10000"/>
                <a:gd name="connsiteX236" fmla="*/ 7069 w 10000"/>
                <a:gd name="connsiteY236" fmla="*/ 25 h 10000"/>
                <a:gd name="connsiteX237" fmla="*/ 7275 w 10000"/>
                <a:gd name="connsiteY237" fmla="*/ 25 h 10000"/>
                <a:gd name="connsiteX238" fmla="*/ 7377 w 10000"/>
                <a:gd name="connsiteY238" fmla="*/ 54 h 10000"/>
                <a:gd name="connsiteX239" fmla="*/ 7500 w 10000"/>
                <a:gd name="connsiteY239" fmla="*/ 138 h 10000"/>
                <a:gd name="connsiteX240" fmla="*/ 7663 w 10000"/>
                <a:gd name="connsiteY240" fmla="*/ 167 h 10000"/>
                <a:gd name="connsiteX241" fmla="*/ 7745 w 10000"/>
                <a:gd name="connsiteY241" fmla="*/ 224 h 10000"/>
                <a:gd name="connsiteX242" fmla="*/ 7767 w 10000"/>
                <a:gd name="connsiteY242" fmla="*/ 252 h 10000"/>
                <a:gd name="connsiteX243" fmla="*/ 7828 w 10000"/>
                <a:gd name="connsiteY243" fmla="*/ 308 h 10000"/>
                <a:gd name="connsiteX244" fmla="*/ 7930 w 10000"/>
                <a:gd name="connsiteY244" fmla="*/ 421 h 10000"/>
                <a:gd name="connsiteX245" fmla="*/ 7991 w 10000"/>
                <a:gd name="connsiteY245" fmla="*/ 534 h 10000"/>
                <a:gd name="connsiteX246" fmla="*/ 8073 w 10000"/>
                <a:gd name="connsiteY246" fmla="*/ 591 h 10000"/>
                <a:gd name="connsiteX247" fmla="*/ 8155 w 10000"/>
                <a:gd name="connsiteY247" fmla="*/ 703 h 10000"/>
                <a:gd name="connsiteX248" fmla="*/ 8258 w 10000"/>
                <a:gd name="connsiteY248" fmla="*/ 817 h 10000"/>
                <a:gd name="connsiteX249" fmla="*/ 8320 w 10000"/>
                <a:gd name="connsiteY249" fmla="*/ 930 h 10000"/>
                <a:gd name="connsiteX250" fmla="*/ 8381 w 10000"/>
                <a:gd name="connsiteY250" fmla="*/ 1014 h 10000"/>
                <a:gd name="connsiteX251" fmla="*/ 8565 w 10000"/>
                <a:gd name="connsiteY251" fmla="*/ 1156 h 10000"/>
                <a:gd name="connsiteX252" fmla="*/ 8667 w 10000"/>
                <a:gd name="connsiteY252" fmla="*/ 1156 h 10000"/>
                <a:gd name="connsiteX253" fmla="*/ 8791 w 10000"/>
                <a:gd name="connsiteY253" fmla="*/ 1212 h 10000"/>
                <a:gd name="connsiteX254" fmla="*/ 8852 w 10000"/>
                <a:gd name="connsiteY254" fmla="*/ 1241 h 10000"/>
                <a:gd name="connsiteX255" fmla="*/ 8955 w 10000"/>
                <a:gd name="connsiteY255" fmla="*/ 1325 h 10000"/>
                <a:gd name="connsiteX256" fmla="*/ 9077 w 10000"/>
                <a:gd name="connsiteY256" fmla="*/ 1353 h 10000"/>
                <a:gd name="connsiteX257" fmla="*/ 9098 w 10000"/>
                <a:gd name="connsiteY257" fmla="*/ 1438 h 10000"/>
                <a:gd name="connsiteX258" fmla="*/ 9139 w 10000"/>
                <a:gd name="connsiteY258" fmla="*/ 1467 h 10000"/>
                <a:gd name="connsiteX259" fmla="*/ 9180 w 10000"/>
                <a:gd name="connsiteY259" fmla="*/ 1580 h 10000"/>
                <a:gd name="connsiteX260" fmla="*/ 9303 w 10000"/>
                <a:gd name="connsiteY260" fmla="*/ 1720 h 10000"/>
                <a:gd name="connsiteX261" fmla="*/ 9365 w 10000"/>
                <a:gd name="connsiteY261" fmla="*/ 1692 h 10000"/>
                <a:gd name="connsiteX262" fmla="*/ 9426 w 10000"/>
                <a:gd name="connsiteY262" fmla="*/ 1720 h 10000"/>
                <a:gd name="connsiteX263" fmla="*/ 9549 w 10000"/>
                <a:gd name="connsiteY263" fmla="*/ 1664 h 10000"/>
                <a:gd name="connsiteX264" fmla="*/ 9630 w 10000"/>
                <a:gd name="connsiteY264" fmla="*/ 1580 h 10000"/>
                <a:gd name="connsiteX265" fmla="*/ 9671 w 10000"/>
                <a:gd name="connsiteY265" fmla="*/ 1580 h 10000"/>
                <a:gd name="connsiteX266" fmla="*/ 9692 w 10000"/>
                <a:gd name="connsiteY266" fmla="*/ 1551 h 10000"/>
                <a:gd name="connsiteX267" fmla="*/ 9775 w 10000"/>
                <a:gd name="connsiteY267" fmla="*/ 1495 h 10000"/>
                <a:gd name="connsiteX268" fmla="*/ 9856 w 10000"/>
                <a:gd name="connsiteY268" fmla="*/ 1551 h 10000"/>
                <a:gd name="connsiteX269" fmla="*/ 9877 w 10000"/>
                <a:gd name="connsiteY269" fmla="*/ 1636 h 10000"/>
                <a:gd name="connsiteX270" fmla="*/ 9938 w 10000"/>
                <a:gd name="connsiteY270" fmla="*/ 1778 h 10000"/>
                <a:gd name="connsiteX271" fmla="*/ 9897 w 10000"/>
                <a:gd name="connsiteY271" fmla="*/ 1806 h 10000"/>
                <a:gd name="connsiteX272" fmla="*/ 9918 w 10000"/>
                <a:gd name="connsiteY272" fmla="*/ 1862 h 10000"/>
                <a:gd name="connsiteX273" fmla="*/ 9918 w 10000"/>
                <a:gd name="connsiteY273" fmla="*/ 1919 h 10000"/>
                <a:gd name="connsiteX274" fmla="*/ 9959 w 10000"/>
                <a:gd name="connsiteY274" fmla="*/ 2031 h 10000"/>
                <a:gd name="connsiteX275" fmla="*/ 9959 w 10000"/>
                <a:gd name="connsiteY275" fmla="*/ 2173 h 10000"/>
                <a:gd name="connsiteX276" fmla="*/ 9959 w 10000"/>
                <a:gd name="connsiteY276" fmla="*/ 2258 h 10000"/>
                <a:gd name="connsiteX277" fmla="*/ 10000 w 10000"/>
                <a:gd name="connsiteY277" fmla="*/ 2342 h 10000"/>
                <a:gd name="connsiteX278" fmla="*/ 9979 w 10000"/>
                <a:gd name="connsiteY278" fmla="*/ 2428 h 10000"/>
                <a:gd name="connsiteX279" fmla="*/ 10000 w 10000"/>
                <a:gd name="connsiteY279" fmla="*/ 2484 h 10000"/>
                <a:gd name="connsiteX280" fmla="*/ 9836 w 10000"/>
                <a:gd name="connsiteY280" fmla="*/ 2456 h 10000"/>
                <a:gd name="connsiteX281" fmla="*/ 9754 w 10000"/>
                <a:gd name="connsiteY281" fmla="*/ 2428 h 10000"/>
                <a:gd name="connsiteX282" fmla="*/ 9733 w 10000"/>
                <a:gd name="connsiteY282" fmla="*/ 2512 h 10000"/>
                <a:gd name="connsiteX283" fmla="*/ 9671 w 10000"/>
                <a:gd name="connsiteY283" fmla="*/ 2540 h 10000"/>
                <a:gd name="connsiteX284" fmla="*/ 9712 w 10000"/>
                <a:gd name="connsiteY284" fmla="*/ 2625 h 10000"/>
                <a:gd name="connsiteX285" fmla="*/ 9836 w 10000"/>
                <a:gd name="connsiteY285" fmla="*/ 2879 h 10000"/>
                <a:gd name="connsiteX286" fmla="*/ 9918 w 10000"/>
                <a:gd name="connsiteY286" fmla="*/ 3106 h 10000"/>
                <a:gd name="connsiteX287" fmla="*/ 9897 w 10000"/>
                <a:gd name="connsiteY287" fmla="*/ 3162 h 10000"/>
                <a:gd name="connsiteX288" fmla="*/ 9816 w 10000"/>
                <a:gd name="connsiteY288" fmla="*/ 3190 h 10000"/>
                <a:gd name="connsiteX289" fmla="*/ 9918 w 10000"/>
                <a:gd name="connsiteY289" fmla="*/ 3303 h 10000"/>
                <a:gd name="connsiteX290" fmla="*/ 9795 w 10000"/>
                <a:gd name="connsiteY290" fmla="*/ 3162 h 10000"/>
                <a:gd name="connsiteX291" fmla="*/ 9692 w 10000"/>
                <a:gd name="connsiteY291" fmla="*/ 3106 h 10000"/>
                <a:gd name="connsiteX292" fmla="*/ 9733 w 10000"/>
                <a:gd name="connsiteY292" fmla="*/ 3275 h 10000"/>
                <a:gd name="connsiteX293" fmla="*/ 9671 w 10000"/>
                <a:gd name="connsiteY293" fmla="*/ 3303 h 10000"/>
                <a:gd name="connsiteX294" fmla="*/ 9630 w 10000"/>
                <a:gd name="connsiteY294" fmla="*/ 3388 h 10000"/>
                <a:gd name="connsiteX295" fmla="*/ 9487 w 10000"/>
                <a:gd name="connsiteY295" fmla="*/ 3417 h 10000"/>
                <a:gd name="connsiteX296" fmla="*/ 9590 w 10000"/>
                <a:gd name="connsiteY296" fmla="*/ 3557 h 10000"/>
                <a:gd name="connsiteX297" fmla="*/ 9467 w 10000"/>
                <a:gd name="connsiteY297" fmla="*/ 3586 h 10000"/>
                <a:gd name="connsiteX298" fmla="*/ 9385 w 10000"/>
                <a:gd name="connsiteY298" fmla="*/ 3557 h 10000"/>
                <a:gd name="connsiteX299" fmla="*/ 9324 w 10000"/>
                <a:gd name="connsiteY299" fmla="*/ 3473 h 10000"/>
                <a:gd name="connsiteX300" fmla="*/ 9283 w 10000"/>
                <a:gd name="connsiteY300" fmla="*/ 3501 h 10000"/>
                <a:gd name="connsiteX301" fmla="*/ 9262 w 10000"/>
                <a:gd name="connsiteY301" fmla="*/ 3642 h 10000"/>
                <a:gd name="connsiteX302" fmla="*/ 9241 w 10000"/>
                <a:gd name="connsiteY302" fmla="*/ 3727 h 10000"/>
                <a:gd name="connsiteX303" fmla="*/ 9200 w 10000"/>
                <a:gd name="connsiteY303" fmla="*/ 3756 h 10000"/>
                <a:gd name="connsiteX304" fmla="*/ 9180 w 10000"/>
                <a:gd name="connsiteY304" fmla="*/ 3812 h 10000"/>
                <a:gd name="connsiteX305" fmla="*/ 9139 w 10000"/>
                <a:gd name="connsiteY305" fmla="*/ 3812 h 10000"/>
                <a:gd name="connsiteX306" fmla="*/ 9118 w 10000"/>
                <a:gd name="connsiteY306" fmla="*/ 3868 h 10000"/>
                <a:gd name="connsiteX307" fmla="*/ 9036 w 10000"/>
                <a:gd name="connsiteY307" fmla="*/ 4009 h 10000"/>
                <a:gd name="connsiteX308" fmla="*/ 8934 w 10000"/>
                <a:gd name="connsiteY308" fmla="*/ 4038 h 10000"/>
                <a:gd name="connsiteX309" fmla="*/ 8893 w 10000"/>
                <a:gd name="connsiteY309" fmla="*/ 4067 h 10000"/>
                <a:gd name="connsiteX310" fmla="*/ 8852 w 10000"/>
                <a:gd name="connsiteY310" fmla="*/ 4123 h 10000"/>
                <a:gd name="connsiteX311" fmla="*/ 8771 w 10000"/>
                <a:gd name="connsiteY311" fmla="*/ 4179 h 10000"/>
                <a:gd name="connsiteX312" fmla="*/ 8729 w 10000"/>
                <a:gd name="connsiteY312" fmla="*/ 4264 h 10000"/>
                <a:gd name="connsiteX313" fmla="*/ 8708 w 10000"/>
                <a:gd name="connsiteY313" fmla="*/ 4320 h 10000"/>
                <a:gd name="connsiteX314" fmla="*/ 8667 w 10000"/>
                <a:gd name="connsiteY314" fmla="*/ 4320 h 10000"/>
                <a:gd name="connsiteX315" fmla="*/ 8586 w 10000"/>
                <a:gd name="connsiteY315" fmla="*/ 4348 h 10000"/>
                <a:gd name="connsiteX316" fmla="*/ 8647 w 10000"/>
                <a:gd name="connsiteY316" fmla="*/ 4292 h 10000"/>
                <a:gd name="connsiteX317" fmla="*/ 8647 w 10000"/>
                <a:gd name="connsiteY317" fmla="*/ 4236 h 10000"/>
                <a:gd name="connsiteX318" fmla="*/ 8667 w 10000"/>
                <a:gd name="connsiteY318" fmla="*/ 4179 h 10000"/>
                <a:gd name="connsiteX319" fmla="*/ 8545 w 10000"/>
                <a:gd name="connsiteY319" fmla="*/ 4151 h 10000"/>
                <a:gd name="connsiteX320" fmla="*/ 8586 w 10000"/>
                <a:gd name="connsiteY320" fmla="*/ 4123 h 10000"/>
                <a:gd name="connsiteX321" fmla="*/ 8606 w 10000"/>
                <a:gd name="connsiteY321" fmla="*/ 4009 h 10000"/>
                <a:gd name="connsiteX322" fmla="*/ 8626 w 10000"/>
                <a:gd name="connsiteY322" fmla="*/ 3896 h 10000"/>
                <a:gd name="connsiteX323" fmla="*/ 8504 w 10000"/>
                <a:gd name="connsiteY323" fmla="*/ 3698 h 10000"/>
                <a:gd name="connsiteX324" fmla="*/ 8442 w 10000"/>
                <a:gd name="connsiteY324" fmla="*/ 3727 h 10000"/>
                <a:gd name="connsiteX325" fmla="*/ 8381 w 10000"/>
                <a:gd name="connsiteY325" fmla="*/ 3784 h 10000"/>
                <a:gd name="connsiteX326" fmla="*/ 8340 w 10000"/>
                <a:gd name="connsiteY326" fmla="*/ 3925 h 10000"/>
                <a:gd name="connsiteX327" fmla="*/ 8237 w 10000"/>
                <a:gd name="connsiteY327" fmla="*/ 4038 h 10000"/>
                <a:gd name="connsiteX328" fmla="*/ 8176 w 10000"/>
                <a:gd name="connsiteY328" fmla="*/ 4095 h 10000"/>
                <a:gd name="connsiteX329" fmla="*/ 8196 w 10000"/>
                <a:gd name="connsiteY329" fmla="*/ 4179 h 10000"/>
                <a:gd name="connsiteX330" fmla="*/ 8073 w 10000"/>
                <a:gd name="connsiteY330" fmla="*/ 4292 h 10000"/>
                <a:gd name="connsiteX331" fmla="*/ 7971 w 10000"/>
                <a:gd name="connsiteY331" fmla="*/ 4264 h 10000"/>
                <a:gd name="connsiteX332" fmla="*/ 7971 w 10000"/>
                <a:gd name="connsiteY332" fmla="*/ 4434 h 10000"/>
                <a:gd name="connsiteX333" fmla="*/ 8094 w 10000"/>
                <a:gd name="connsiteY333" fmla="*/ 4575 h 10000"/>
                <a:gd name="connsiteX334" fmla="*/ 8155 w 10000"/>
                <a:gd name="connsiteY334" fmla="*/ 4575 h 10000"/>
                <a:gd name="connsiteX335" fmla="*/ 8196 w 10000"/>
                <a:gd name="connsiteY335" fmla="*/ 4603 h 10000"/>
                <a:gd name="connsiteX336" fmla="*/ 8196 w 10000"/>
                <a:gd name="connsiteY336" fmla="*/ 4575 h 10000"/>
                <a:gd name="connsiteX337" fmla="*/ 8320 w 10000"/>
                <a:gd name="connsiteY337" fmla="*/ 4659 h 10000"/>
                <a:gd name="connsiteX338" fmla="*/ 8361 w 10000"/>
                <a:gd name="connsiteY338" fmla="*/ 4829 h 10000"/>
                <a:gd name="connsiteX339" fmla="*/ 8463 w 10000"/>
                <a:gd name="connsiteY339" fmla="*/ 4857 h 10000"/>
                <a:gd name="connsiteX340" fmla="*/ 8504 w 10000"/>
                <a:gd name="connsiteY340" fmla="*/ 4801 h 10000"/>
                <a:gd name="connsiteX341" fmla="*/ 8524 w 10000"/>
                <a:gd name="connsiteY341" fmla="*/ 4716 h 10000"/>
                <a:gd name="connsiteX342" fmla="*/ 8606 w 10000"/>
                <a:gd name="connsiteY342" fmla="*/ 4659 h 10000"/>
                <a:gd name="connsiteX343" fmla="*/ 8708 w 10000"/>
                <a:gd name="connsiteY343" fmla="*/ 4716 h 10000"/>
                <a:gd name="connsiteX344" fmla="*/ 8749 w 10000"/>
                <a:gd name="connsiteY344" fmla="*/ 4745 h 10000"/>
                <a:gd name="connsiteX345" fmla="*/ 8771 w 10000"/>
                <a:gd name="connsiteY345" fmla="*/ 4773 h 10000"/>
                <a:gd name="connsiteX346" fmla="*/ 8873 w 10000"/>
                <a:gd name="connsiteY346" fmla="*/ 4773 h 10000"/>
                <a:gd name="connsiteX347" fmla="*/ 8873 w 10000"/>
                <a:gd name="connsiteY347" fmla="*/ 4745 h 10000"/>
                <a:gd name="connsiteX348" fmla="*/ 8996 w 10000"/>
                <a:gd name="connsiteY348" fmla="*/ 4801 h 10000"/>
                <a:gd name="connsiteX349" fmla="*/ 8975 w 10000"/>
                <a:gd name="connsiteY349" fmla="*/ 4829 h 10000"/>
                <a:gd name="connsiteX350" fmla="*/ 8996 w 10000"/>
                <a:gd name="connsiteY350" fmla="*/ 4914 h 10000"/>
                <a:gd name="connsiteX351" fmla="*/ 8996 w 10000"/>
                <a:gd name="connsiteY351" fmla="*/ 4970 h 10000"/>
                <a:gd name="connsiteX352" fmla="*/ 8955 w 10000"/>
                <a:gd name="connsiteY352" fmla="*/ 4914 h 10000"/>
                <a:gd name="connsiteX353" fmla="*/ 8934 w 10000"/>
                <a:gd name="connsiteY353" fmla="*/ 4942 h 10000"/>
                <a:gd name="connsiteX354" fmla="*/ 8893 w 10000"/>
                <a:gd name="connsiteY354" fmla="*/ 4942 h 10000"/>
                <a:gd name="connsiteX355" fmla="*/ 8852 w 10000"/>
                <a:gd name="connsiteY355" fmla="*/ 4970 h 10000"/>
                <a:gd name="connsiteX356" fmla="*/ 8771 w 10000"/>
                <a:gd name="connsiteY356" fmla="*/ 5027 h 10000"/>
                <a:gd name="connsiteX357" fmla="*/ 8729 w 10000"/>
                <a:gd name="connsiteY357" fmla="*/ 5055 h 10000"/>
                <a:gd name="connsiteX358" fmla="*/ 8771 w 10000"/>
                <a:gd name="connsiteY358" fmla="*/ 5112 h 10000"/>
                <a:gd name="connsiteX359" fmla="*/ 8729 w 10000"/>
                <a:gd name="connsiteY359" fmla="*/ 5112 h 10000"/>
                <a:gd name="connsiteX360" fmla="*/ 8749 w 10000"/>
                <a:gd name="connsiteY360" fmla="*/ 5168 h 10000"/>
                <a:gd name="connsiteX361" fmla="*/ 8708 w 10000"/>
                <a:gd name="connsiteY361" fmla="*/ 5196 h 10000"/>
                <a:gd name="connsiteX362" fmla="*/ 8667 w 10000"/>
                <a:gd name="connsiteY362" fmla="*/ 5140 h 10000"/>
                <a:gd name="connsiteX363" fmla="*/ 8647 w 10000"/>
                <a:gd name="connsiteY363" fmla="*/ 5140 h 10000"/>
                <a:gd name="connsiteX364" fmla="*/ 8688 w 10000"/>
                <a:gd name="connsiteY364" fmla="*/ 5224 h 10000"/>
                <a:gd name="connsiteX365" fmla="*/ 8606 w 10000"/>
                <a:gd name="connsiteY365" fmla="*/ 5338 h 10000"/>
                <a:gd name="connsiteX366" fmla="*/ 8586 w 10000"/>
                <a:gd name="connsiteY366" fmla="*/ 5479 h 10000"/>
                <a:gd name="connsiteX367" fmla="*/ 8606 w 10000"/>
                <a:gd name="connsiteY367" fmla="*/ 5620 h 10000"/>
                <a:gd name="connsiteX368" fmla="*/ 8688 w 10000"/>
                <a:gd name="connsiteY368" fmla="*/ 5649 h 10000"/>
                <a:gd name="connsiteX369" fmla="*/ 8832 w 10000"/>
                <a:gd name="connsiteY369" fmla="*/ 5733 h 10000"/>
                <a:gd name="connsiteX370" fmla="*/ 8893 w 10000"/>
                <a:gd name="connsiteY370" fmla="*/ 5874 h 10000"/>
                <a:gd name="connsiteX371" fmla="*/ 8996 w 10000"/>
                <a:gd name="connsiteY371" fmla="*/ 6073 h 10000"/>
                <a:gd name="connsiteX372" fmla="*/ 9057 w 10000"/>
                <a:gd name="connsiteY372" fmla="*/ 6213 h 10000"/>
                <a:gd name="connsiteX373" fmla="*/ 9159 w 10000"/>
                <a:gd name="connsiteY373" fmla="*/ 6299 h 10000"/>
                <a:gd name="connsiteX374" fmla="*/ 9200 w 10000"/>
                <a:gd name="connsiteY374" fmla="*/ 6355 h 10000"/>
                <a:gd name="connsiteX375" fmla="*/ 9241 w 10000"/>
                <a:gd name="connsiteY375" fmla="*/ 6412 h 10000"/>
                <a:gd name="connsiteX376" fmla="*/ 9324 w 10000"/>
                <a:gd name="connsiteY376" fmla="*/ 6524 h 10000"/>
                <a:gd name="connsiteX377" fmla="*/ 9180 w 10000"/>
                <a:gd name="connsiteY377" fmla="*/ 6468 h 10000"/>
                <a:gd name="connsiteX378" fmla="*/ 9077 w 10000"/>
                <a:gd name="connsiteY378" fmla="*/ 6412 h 10000"/>
                <a:gd name="connsiteX379" fmla="*/ 8975 w 10000"/>
                <a:gd name="connsiteY379" fmla="*/ 6440 h 10000"/>
                <a:gd name="connsiteX380" fmla="*/ 8914 w 10000"/>
                <a:gd name="connsiteY380" fmla="*/ 6383 h 10000"/>
                <a:gd name="connsiteX381" fmla="*/ 8852 w 10000"/>
                <a:gd name="connsiteY381" fmla="*/ 6327 h 10000"/>
                <a:gd name="connsiteX382" fmla="*/ 8873 w 10000"/>
                <a:gd name="connsiteY382" fmla="*/ 6383 h 10000"/>
                <a:gd name="connsiteX383" fmla="*/ 8893 w 10000"/>
                <a:gd name="connsiteY383" fmla="*/ 6383 h 10000"/>
                <a:gd name="connsiteX384" fmla="*/ 8873 w 10000"/>
                <a:gd name="connsiteY384" fmla="*/ 6355 h 10000"/>
                <a:gd name="connsiteX385" fmla="*/ 8914 w 10000"/>
                <a:gd name="connsiteY385" fmla="*/ 6383 h 10000"/>
                <a:gd name="connsiteX386" fmla="*/ 9016 w 10000"/>
                <a:gd name="connsiteY386" fmla="*/ 6440 h 10000"/>
                <a:gd name="connsiteX387" fmla="*/ 9057 w 10000"/>
                <a:gd name="connsiteY387" fmla="*/ 6412 h 10000"/>
                <a:gd name="connsiteX388" fmla="*/ 9098 w 10000"/>
                <a:gd name="connsiteY388" fmla="*/ 6468 h 10000"/>
                <a:gd name="connsiteX389" fmla="*/ 9118 w 10000"/>
                <a:gd name="connsiteY389" fmla="*/ 6496 h 10000"/>
                <a:gd name="connsiteX390" fmla="*/ 9180 w 10000"/>
                <a:gd name="connsiteY390" fmla="*/ 6524 h 10000"/>
                <a:gd name="connsiteX391" fmla="*/ 9303 w 10000"/>
                <a:gd name="connsiteY391" fmla="*/ 6638 h 10000"/>
                <a:gd name="connsiteX392" fmla="*/ 9385 w 10000"/>
                <a:gd name="connsiteY392" fmla="*/ 6751 h 10000"/>
                <a:gd name="connsiteX393" fmla="*/ 9344 w 10000"/>
                <a:gd name="connsiteY393" fmla="*/ 6779 h 10000"/>
                <a:gd name="connsiteX394" fmla="*/ 9283 w 10000"/>
                <a:gd name="connsiteY394" fmla="*/ 6835 h 10000"/>
                <a:gd name="connsiteX395" fmla="*/ 9241 w 10000"/>
                <a:gd name="connsiteY395" fmla="*/ 6891 h 10000"/>
                <a:gd name="connsiteX396" fmla="*/ 9220 w 10000"/>
                <a:gd name="connsiteY396" fmla="*/ 6920 h 10000"/>
                <a:gd name="connsiteX397" fmla="*/ 9159 w 10000"/>
                <a:gd name="connsiteY397" fmla="*/ 6920 h 10000"/>
                <a:gd name="connsiteX398" fmla="*/ 9098 w 10000"/>
                <a:gd name="connsiteY398" fmla="*/ 6977 h 10000"/>
                <a:gd name="connsiteX399" fmla="*/ 9180 w 10000"/>
                <a:gd name="connsiteY399" fmla="*/ 6920 h 10000"/>
                <a:gd name="connsiteX400" fmla="*/ 9241 w 10000"/>
                <a:gd name="connsiteY400" fmla="*/ 7005 h 10000"/>
                <a:gd name="connsiteX401" fmla="*/ 9220 w 10000"/>
                <a:gd name="connsiteY401" fmla="*/ 7005 h 10000"/>
                <a:gd name="connsiteX402" fmla="*/ 9324 w 10000"/>
                <a:gd name="connsiteY402" fmla="*/ 6949 h 10000"/>
                <a:gd name="connsiteX403" fmla="*/ 9385 w 10000"/>
                <a:gd name="connsiteY403" fmla="*/ 7033 h 10000"/>
                <a:gd name="connsiteX404" fmla="*/ 9487 w 10000"/>
                <a:gd name="connsiteY404" fmla="*/ 7061 h 10000"/>
                <a:gd name="connsiteX405" fmla="*/ 9446 w 10000"/>
                <a:gd name="connsiteY405" fmla="*/ 7146 h 10000"/>
                <a:gd name="connsiteX406" fmla="*/ 9426 w 10000"/>
                <a:gd name="connsiteY406" fmla="*/ 7174 h 10000"/>
                <a:gd name="connsiteX407" fmla="*/ 9385 w 10000"/>
                <a:gd name="connsiteY407" fmla="*/ 7202 h 10000"/>
                <a:gd name="connsiteX408" fmla="*/ 9406 w 10000"/>
                <a:gd name="connsiteY408" fmla="*/ 7202 h 10000"/>
                <a:gd name="connsiteX409" fmla="*/ 9467 w 10000"/>
                <a:gd name="connsiteY409" fmla="*/ 7174 h 10000"/>
                <a:gd name="connsiteX410" fmla="*/ 9467 w 10000"/>
                <a:gd name="connsiteY410" fmla="*/ 7146 h 10000"/>
                <a:gd name="connsiteX411" fmla="*/ 9487 w 10000"/>
                <a:gd name="connsiteY411" fmla="*/ 7230 h 10000"/>
                <a:gd name="connsiteX412" fmla="*/ 9487 w 10000"/>
                <a:gd name="connsiteY412" fmla="*/ 7288 h 10000"/>
                <a:gd name="connsiteX413" fmla="*/ 9467 w 10000"/>
                <a:gd name="connsiteY413" fmla="*/ 7230 h 10000"/>
                <a:gd name="connsiteX414" fmla="*/ 9467 w 10000"/>
                <a:gd name="connsiteY414" fmla="*/ 7288 h 10000"/>
                <a:gd name="connsiteX415" fmla="*/ 9446 w 10000"/>
                <a:gd name="connsiteY415" fmla="*/ 7260 h 10000"/>
                <a:gd name="connsiteX416" fmla="*/ 9426 w 10000"/>
                <a:gd name="connsiteY416" fmla="*/ 7260 h 10000"/>
                <a:gd name="connsiteX417" fmla="*/ 9406 w 10000"/>
                <a:gd name="connsiteY417" fmla="*/ 7316 h 10000"/>
                <a:gd name="connsiteX418" fmla="*/ 9467 w 10000"/>
                <a:gd name="connsiteY418" fmla="*/ 7372 h 10000"/>
                <a:gd name="connsiteX419" fmla="*/ 9446 w 10000"/>
                <a:gd name="connsiteY419" fmla="*/ 7372 h 10000"/>
                <a:gd name="connsiteX420" fmla="*/ 9467 w 10000"/>
                <a:gd name="connsiteY420" fmla="*/ 7429 h 10000"/>
                <a:gd name="connsiteX421" fmla="*/ 9385 w 10000"/>
                <a:gd name="connsiteY421" fmla="*/ 7400 h 10000"/>
                <a:gd name="connsiteX422" fmla="*/ 9406 w 10000"/>
                <a:gd name="connsiteY422" fmla="*/ 7429 h 10000"/>
                <a:gd name="connsiteX423" fmla="*/ 9467 w 10000"/>
                <a:gd name="connsiteY423" fmla="*/ 7457 h 10000"/>
                <a:gd name="connsiteX424" fmla="*/ 9487 w 10000"/>
                <a:gd name="connsiteY424" fmla="*/ 7541 h 10000"/>
                <a:gd name="connsiteX425" fmla="*/ 9467 w 10000"/>
                <a:gd name="connsiteY425" fmla="*/ 7599 h 10000"/>
                <a:gd name="connsiteX426" fmla="*/ 9406 w 10000"/>
                <a:gd name="connsiteY426" fmla="*/ 7513 h 10000"/>
                <a:gd name="connsiteX427" fmla="*/ 9385 w 10000"/>
                <a:gd name="connsiteY427" fmla="*/ 7541 h 10000"/>
                <a:gd name="connsiteX428" fmla="*/ 9303 w 10000"/>
                <a:gd name="connsiteY428" fmla="*/ 7599 h 10000"/>
                <a:gd name="connsiteX429" fmla="*/ 9365 w 10000"/>
                <a:gd name="connsiteY429" fmla="*/ 7683 h 10000"/>
                <a:gd name="connsiteX430" fmla="*/ 9365 w 10000"/>
                <a:gd name="connsiteY430" fmla="*/ 7796 h 10000"/>
                <a:gd name="connsiteX431" fmla="*/ 9344 w 10000"/>
                <a:gd name="connsiteY431" fmla="*/ 7852 h 10000"/>
                <a:gd name="connsiteX432" fmla="*/ 9344 w 10000"/>
                <a:gd name="connsiteY432" fmla="*/ 7880 h 10000"/>
                <a:gd name="connsiteX433" fmla="*/ 9303 w 10000"/>
                <a:gd name="connsiteY433" fmla="*/ 7852 h 10000"/>
                <a:gd name="connsiteX434" fmla="*/ 9303 w 10000"/>
                <a:gd name="connsiteY434" fmla="*/ 7909 h 10000"/>
                <a:gd name="connsiteX435" fmla="*/ 9283 w 10000"/>
                <a:gd name="connsiteY435" fmla="*/ 7966 h 10000"/>
                <a:gd name="connsiteX436" fmla="*/ 9262 w 10000"/>
                <a:gd name="connsiteY436" fmla="*/ 8079 h 10000"/>
                <a:gd name="connsiteX437" fmla="*/ 9283 w 10000"/>
                <a:gd name="connsiteY437" fmla="*/ 8022 h 10000"/>
                <a:gd name="connsiteX438" fmla="*/ 9262 w 10000"/>
                <a:gd name="connsiteY438" fmla="*/ 8050 h 10000"/>
                <a:gd name="connsiteX439" fmla="*/ 9241 w 10000"/>
                <a:gd name="connsiteY439" fmla="*/ 7994 h 10000"/>
                <a:gd name="connsiteX440" fmla="*/ 9200 w 10000"/>
                <a:gd name="connsiteY440" fmla="*/ 8022 h 10000"/>
                <a:gd name="connsiteX441" fmla="*/ 9200 w 10000"/>
                <a:gd name="connsiteY441" fmla="*/ 8079 h 10000"/>
                <a:gd name="connsiteX442" fmla="*/ 9220 w 10000"/>
                <a:gd name="connsiteY442" fmla="*/ 8107 h 10000"/>
                <a:gd name="connsiteX443" fmla="*/ 9262 w 10000"/>
                <a:gd name="connsiteY443" fmla="*/ 8135 h 10000"/>
                <a:gd name="connsiteX444" fmla="*/ 9241 w 10000"/>
                <a:gd name="connsiteY444" fmla="*/ 8163 h 10000"/>
                <a:gd name="connsiteX445" fmla="*/ 9220 w 10000"/>
                <a:gd name="connsiteY445" fmla="*/ 8249 h 10000"/>
                <a:gd name="connsiteX446" fmla="*/ 9139 w 10000"/>
                <a:gd name="connsiteY446" fmla="*/ 8191 h 10000"/>
                <a:gd name="connsiteX447" fmla="*/ 9200 w 10000"/>
                <a:gd name="connsiteY447" fmla="*/ 8277 h 10000"/>
                <a:gd name="connsiteX448" fmla="*/ 9262 w 10000"/>
                <a:gd name="connsiteY448" fmla="*/ 8277 h 10000"/>
                <a:gd name="connsiteX449" fmla="*/ 9241 w 10000"/>
                <a:gd name="connsiteY449" fmla="*/ 8333 h 10000"/>
                <a:gd name="connsiteX450" fmla="*/ 9283 w 10000"/>
                <a:gd name="connsiteY450" fmla="*/ 8446 h 10000"/>
                <a:gd name="connsiteX451" fmla="*/ 9262 w 10000"/>
                <a:gd name="connsiteY451" fmla="*/ 8446 h 10000"/>
                <a:gd name="connsiteX452" fmla="*/ 9200 w 10000"/>
                <a:gd name="connsiteY452" fmla="*/ 8389 h 10000"/>
                <a:gd name="connsiteX453" fmla="*/ 9180 w 10000"/>
                <a:gd name="connsiteY453" fmla="*/ 8418 h 10000"/>
                <a:gd name="connsiteX454" fmla="*/ 9220 w 10000"/>
                <a:gd name="connsiteY454" fmla="*/ 8474 h 10000"/>
                <a:gd name="connsiteX455" fmla="*/ 9200 w 10000"/>
                <a:gd name="connsiteY455" fmla="*/ 8530 h 10000"/>
                <a:gd name="connsiteX456" fmla="*/ 9139 w 10000"/>
                <a:gd name="connsiteY456" fmla="*/ 8474 h 10000"/>
                <a:gd name="connsiteX457" fmla="*/ 9180 w 10000"/>
                <a:gd name="connsiteY457" fmla="*/ 8559 h 10000"/>
                <a:gd name="connsiteX458" fmla="*/ 9139 w 10000"/>
                <a:gd name="connsiteY458" fmla="*/ 8559 h 10000"/>
                <a:gd name="connsiteX459" fmla="*/ 9139 w 10000"/>
                <a:gd name="connsiteY459" fmla="*/ 8616 h 10000"/>
                <a:gd name="connsiteX460" fmla="*/ 9036 w 10000"/>
                <a:gd name="connsiteY460" fmla="*/ 8672 h 10000"/>
                <a:gd name="connsiteX461" fmla="*/ 9016 w 10000"/>
                <a:gd name="connsiteY461" fmla="*/ 8728 h 10000"/>
                <a:gd name="connsiteX462" fmla="*/ 9036 w 10000"/>
                <a:gd name="connsiteY462" fmla="*/ 8757 h 10000"/>
                <a:gd name="connsiteX463" fmla="*/ 9016 w 10000"/>
                <a:gd name="connsiteY463" fmla="*/ 8785 h 10000"/>
                <a:gd name="connsiteX464" fmla="*/ 8996 w 10000"/>
                <a:gd name="connsiteY464" fmla="*/ 8869 h 10000"/>
                <a:gd name="connsiteX465" fmla="*/ 8975 w 10000"/>
                <a:gd name="connsiteY465" fmla="*/ 8841 h 10000"/>
                <a:gd name="connsiteX466" fmla="*/ 8975 w 10000"/>
                <a:gd name="connsiteY466" fmla="*/ 8927 h 10000"/>
                <a:gd name="connsiteX467" fmla="*/ 8768 w 10000"/>
                <a:gd name="connsiteY467" fmla="*/ 8786 h 10000"/>
                <a:gd name="connsiteX468" fmla="*/ 8422 w 10000"/>
                <a:gd name="connsiteY468" fmla="*/ 9266 h 10000"/>
                <a:gd name="connsiteX469" fmla="*/ 8299 w 10000"/>
                <a:gd name="connsiteY469" fmla="*/ 9322 h 10000"/>
                <a:gd name="connsiteX470" fmla="*/ 8237 w 10000"/>
                <a:gd name="connsiteY470" fmla="*/ 9152 h 10000"/>
                <a:gd name="connsiteX471" fmla="*/ 8216 w 10000"/>
                <a:gd name="connsiteY471" fmla="*/ 9152 h 10000"/>
                <a:gd name="connsiteX472" fmla="*/ 8279 w 10000"/>
                <a:gd name="connsiteY472" fmla="*/ 9124 h 10000"/>
                <a:gd name="connsiteX473" fmla="*/ 8196 w 10000"/>
                <a:gd name="connsiteY473" fmla="*/ 9124 h 10000"/>
                <a:gd name="connsiteX474" fmla="*/ 8176 w 10000"/>
                <a:gd name="connsiteY474" fmla="*/ 9180 h 10000"/>
                <a:gd name="connsiteX475" fmla="*/ 8216 w 10000"/>
                <a:gd name="connsiteY475" fmla="*/ 9237 h 10000"/>
                <a:gd name="connsiteX476" fmla="*/ 8196 w 10000"/>
                <a:gd name="connsiteY476" fmla="*/ 9237 h 10000"/>
                <a:gd name="connsiteX477" fmla="*/ 8258 w 10000"/>
                <a:gd name="connsiteY477" fmla="*/ 9406 h 10000"/>
                <a:gd name="connsiteX478" fmla="*/ 8176 w 10000"/>
                <a:gd name="connsiteY478" fmla="*/ 9294 h 10000"/>
                <a:gd name="connsiteX479" fmla="*/ 8216 w 10000"/>
                <a:gd name="connsiteY479" fmla="*/ 9406 h 10000"/>
                <a:gd name="connsiteX480" fmla="*/ 8196 w 10000"/>
                <a:gd name="connsiteY480" fmla="*/ 9435 h 10000"/>
                <a:gd name="connsiteX481" fmla="*/ 8176 w 10000"/>
                <a:gd name="connsiteY481" fmla="*/ 9406 h 10000"/>
                <a:gd name="connsiteX482" fmla="*/ 8155 w 10000"/>
                <a:gd name="connsiteY482" fmla="*/ 9491 h 10000"/>
                <a:gd name="connsiteX483" fmla="*/ 8094 w 10000"/>
                <a:gd name="connsiteY483" fmla="*/ 9520 h 10000"/>
                <a:gd name="connsiteX484" fmla="*/ 8073 w 10000"/>
                <a:gd name="connsiteY484" fmla="*/ 9463 h 10000"/>
                <a:gd name="connsiteX485" fmla="*/ 8032 w 10000"/>
                <a:gd name="connsiteY485" fmla="*/ 9435 h 10000"/>
                <a:gd name="connsiteX486" fmla="*/ 8053 w 10000"/>
                <a:gd name="connsiteY486" fmla="*/ 9548 h 10000"/>
                <a:gd name="connsiteX487" fmla="*/ 7951 w 10000"/>
                <a:gd name="connsiteY487" fmla="*/ 9491 h 10000"/>
                <a:gd name="connsiteX488" fmla="*/ 7930 w 10000"/>
                <a:gd name="connsiteY488" fmla="*/ 9520 h 10000"/>
                <a:gd name="connsiteX489" fmla="*/ 7869 w 10000"/>
                <a:gd name="connsiteY489" fmla="*/ 9576 h 10000"/>
                <a:gd name="connsiteX490" fmla="*/ 7848 w 10000"/>
                <a:gd name="connsiteY490" fmla="*/ 9633 h 10000"/>
                <a:gd name="connsiteX491" fmla="*/ 7807 w 10000"/>
                <a:gd name="connsiteY491" fmla="*/ 9633 h 10000"/>
                <a:gd name="connsiteX492" fmla="*/ 7745 w 10000"/>
                <a:gd name="connsiteY492" fmla="*/ 9661 h 10000"/>
                <a:gd name="connsiteX493" fmla="*/ 7745 w 10000"/>
                <a:gd name="connsiteY493" fmla="*/ 9633 h 10000"/>
                <a:gd name="connsiteX494" fmla="*/ 7745 w 10000"/>
                <a:gd name="connsiteY494" fmla="*/ 9689 h 10000"/>
                <a:gd name="connsiteX495" fmla="*/ 7684 w 10000"/>
                <a:gd name="connsiteY495" fmla="*/ 9661 h 10000"/>
                <a:gd name="connsiteX496" fmla="*/ 7684 w 10000"/>
                <a:gd name="connsiteY496" fmla="*/ 9717 h 10000"/>
                <a:gd name="connsiteX497" fmla="*/ 7663 w 10000"/>
                <a:gd name="connsiteY497" fmla="*/ 9802 h 10000"/>
                <a:gd name="connsiteX498" fmla="*/ 7704 w 10000"/>
                <a:gd name="connsiteY498" fmla="*/ 9830 h 10000"/>
                <a:gd name="connsiteX499" fmla="*/ 7704 w 10000"/>
                <a:gd name="connsiteY499" fmla="*/ 9830 h 10000"/>
                <a:gd name="connsiteX500" fmla="*/ 7745 w 10000"/>
                <a:gd name="connsiteY500" fmla="*/ 9944 h 10000"/>
                <a:gd name="connsiteX501" fmla="*/ 7643 w 10000"/>
                <a:gd name="connsiteY501" fmla="*/ 10000 h 10000"/>
                <a:gd name="connsiteX502" fmla="*/ 7643 w 10000"/>
                <a:gd name="connsiteY502" fmla="*/ 9944 h 10000"/>
                <a:gd name="connsiteX503" fmla="*/ 7602 w 10000"/>
                <a:gd name="connsiteY503" fmla="*/ 9859 h 10000"/>
                <a:gd name="connsiteX504" fmla="*/ 7581 w 10000"/>
                <a:gd name="connsiteY504" fmla="*/ 9802 h 10000"/>
                <a:gd name="connsiteX505" fmla="*/ 7561 w 10000"/>
                <a:gd name="connsiteY505" fmla="*/ 9717 h 10000"/>
                <a:gd name="connsiteX506" fmla="*/ 7581 w 10000"/>
                <a:gd name="connsiteY506" fmla="*/ 9661 h 10000"/>
                <a:gd name="connsiteX507" fmla="*/ 7561 w 10000"/>
                <a:gd name="connsiteY507" fmla="*/ 9576 h 10000"/>
                <a:gd name="connsiteX508" fmla="*/ 7561 w 10000"/>
                <a:gd name="connsiteY508" fmla="*/ 9605 h 10000"/>
                <a:gd name="connsiteX509" fmla="*/ 7520 w 10000"/>
                <a:gd name="connsiteY509" fmla="*/ 9548 h 10000"/>
                <a:gd name="connsiteX510" fmla="*/ 7520 w 10000"/>
                <a:gd name="connsiteY510" fmla="*/ 9605 h 10000"/>
                <a:gd name="connsiteX511" fmla="*/ 7459 w 10000"/>
                <a:gd name="connsiteY511" fmla="*/ 9605 h 10000"/>
                <a:gd name="connsiteX512" fmla="*/ 7418 w 10000"/>
                <a:gd name="connsiteY512" fmla="*/ 9576 h 10000"/>
                <a:gd name="connsiteX513" fmla="*/ 7397 w 10000"/>
                <a:gd name="connsiteY513" fmla="*/ 9520 h 10000"/>
                <a:gd name="connsiteX514" fmla="*/ 7377 w 10000"/>
                <a:gd name="connsiteY514" fmla="*/ 9520 h 10000"/>
                <a:gd name="connsiteX515" fmla="*/ 7377 w 10000"/>
                <a:gd name="connsiteY515" fmla="*/ 9576 h 10000"/>
                <a:gd name="connsiteX516" fmla="*/ 7336 w 10000"/>
                <a:gd name="connsiteY516" fmla="*/ 9520 h 10000"/>
                <a:gd name="connsiteX517" fmla="*/ 7316 w 10000"/>
                <a:gd name="connsiteY517" fmla="*/ 9463 h 10000"/>
                <a:gd name="connsiteX518" fmla="*/ 7295 w 10000"/>
                <a:gd name="connsiteY518" fmla="*/ 9491 h 10000"/>
                <a:gd name="connsiteX519" fmla="*/ 7316 w 10000"/>
                <a:gd name="connsiteY519" fmla="*/ 9576 h 10000"/>
                <a:gd name="connsiteX520" fmla="*/ 7275 w 10000"/>
                <a:gd name="connsiteY520" fmla="*/ 9548 h 10000"/>
                <a:gd name="connsiteX521" fmla="*/ 7275 w 10000"/>
                <a:gd name="connsiteY521" fmla="*/ 9605 h 10000"/>
                <a:gd name="connsiteX522" fmla="*/ 7192 w 10000"/>
                <a:gd name="connsiteY522" fmla="*/ 9576 h 10000"/>
                <a:gd name="connsiteX523" fmla="*/ 7131 w 10000"/>
                <a:gd name="connsiteY523" fmla="*/ 9576 h 10000"/>
                <a:gd name="connsiteX524" fmla="*/ 7110 w 10000"/>
                <a:gd name="connsiteY524" fmla="*/ 9576 h 10000"/>
                <a:gd name="connsiteX525" fmla="*/ 7049 w 10000"/>
                <a:gd name="connsiteY525" fmla="*/ 9520 h 10000"/>
                <a:gd name="connsiteX526" fmla="*/ 7028 w 10000"/>
                <a:gd name="connsiteY526" fmla="*/ 9491 h 10000"/>
                <a:gd name="connsiteX527" fmla="*/ 6967 w 10000"/>
                <a:gd name="connsiteY527" fmla="*/ 9463 h 10000"/>
                <a:gd name="connsiteX528" fmla="*/ 6926 w 10000"/>
                <a:gd name="connsiteY528" fmla="*/ 9294 h 10000"/>
                <a:gd name="connsiteX529" fmla="*/ 6885 w 10000"/>
                <a:gd name="connsiteY529" fmla="*/ 9180 h 10000"/>
                <a:gd name="connsiteX530" fmla="*/ 6824 w 10000"/>
                <a:gd name="connsiteY530" fmla="*/ 9180 h 10000"/>
                <a:gd name="connsiteX531" fmla="*/ 6762 w 10000"/>
                <a:gd name="connsiteY531" fmla="*/ 9180 h 10000"/>
                <a:gd name="connsiteX532" fmla="*/ 6659 w 10000"/>
                <a:gd name="connsiteY532" fmla="*/ 9039 h 10000"/>
                <a:gd name="connsiteX533" fmla="*/ 6577 w 10000"/>
                <a:gd name="connsiteY533" fmla="*/ 9124 h 10000"/>
                <a:gd name="connsiteX534" fmla="*/ 6577 w 10000"/>
                <a:gd name="connsiteY534" fmla="*/ 9180 h 10000"/>
                <a:gd name="connsiteX535" fmla="*/ 6475 w 10000"/>
                <a:gd name="connsiteY535" fmla="*/ 9209 h 10000"/>
                <a:gd name="connsiteX536" fmla="*/ 6414 w 10000"/>
                <a:gd name="connsiteY536" fmla="*/ 9294 h 10000"/>
                <a:gd name="connsiteX537" fmla="*/ 6373 w 10000"/>
                <a:gd name="connsiteY537" fmla="*/ 9237 h 10000"/>
                <a:gd name="connsiteX538" fmla="*/ 6332 w 10000"/>
                <a:gd name="connsiteY538" fmla="*/ 9294 h 10000"/>
                <a:gd name="connsiteX539" fmla="*/ 6271 w 10000"/>
                <a:gd name="connsiteY539" fmla="*/ 9294 h 10000"/>
                <a:gd name="connsiteX540" fmla="*/ 6188 w 10000"/>
                <a:gd name="connsiteY540" fmla="*/ 9266 h 10000"/>
                <a:gd name="connsiteX541" fmla="*/ 6106 w 10000"/>
                <a:gd name="connsiteY541" fmla="*/ 9322 h 10000"/>
                <a:gd name="connsiteX542" fmla="*/ 6065 w 10000"/>
                <a:gd name="connsiteY542" fmla="*/ 9322 h 10000"/>
                <a:gd name="connsiteX543" fmla="*/ 6024 w 10000"/>
                <a:gd name="connsiteY543" fmla="*/ 9322 h 10000"/>
                <a:gd name="connsiteX544" fmla="*/ 6004 w 10000"/>
                <a:gd name="connsiteY544" fmla="*/ 9322 h 10000"/>
                <a:gd name="connsiteX545" fmla="*/ 6004 w 10000"/>
                <a:gd name="connsiteY545" fmla="*/ 9463 h 10000"/>
                <a:gd name="connsiteX546" fmla="*/ 6045 w 10000"/>
                <a:gd name="connsiteY546" fmla="*/ 9548 h 10000"/>
                <a:gd name="connsiteX547" fmla="*/ 6045 w 10000"/>
                <a:gd name="connsiteY547" fmla="*/ 9576 h 10000"/>
                <a:gd name="connsiteX548" fmla="*/ 6045 w 10000"/>
                <a:gd name="connsiteY548" fmla="*/ 9633 h 10000"/>
                <a:gd name="connsiteX549" fmla="*/ 6065 w 10000"/>
                <a:gd name="connsiteY549" fmla="*/ 9717 h 10000"/>
                <a:gd name="connsiteX550" fmla="*/ 6004 w 10000"/>
                <a:gd name="connsiteY550" fmla="*/ 9689 h 10000"/>
                <a:gd name="connsiteX551" fmla="*/ 5942 w 10000"/>
                <a:gd name="connsiteY551" fmla="*/ 9661 h 10000"/>
                <a:gd name="connsiteX552" fmla="*/ 5902 w 10000"/>
                <a:gd name="connsiteY552" fmla="*/ 9520 h 10000"/>
                <a:gd name="connsiteX553" fmla="*/ 5779 w 10000"/>
                <a:gd name="connsiteY553" fmla="*/ 9605 h 10000"/>
                <a:gd name="connsiteX554" fmla="*/ 5737 w 10000"/>
                <a:gd name="connsiteY554" fmla="*/ 9633 h 10000"/>
                <a:gd name="connsiteX555" fmla="*/ 5737 w 10000"/>
                <a:gd name="connsiteY555" fmla="*/ 9548 h 10000"/>
                <a:gd name="connsiteX556" fmla="*/ 5676 w 10000"/>
                <a:gd name="connsiteY556" fmla="*/ 9435 h 10000"/>
                <a:gd name="connsiteX557" fmla="*/ 5553 w 10000"/>
                <a:gd name="connsiteY557" fmla="*/ 9435 h 10000"/>
                <a:gd name="connsiteX558" fmla="*/ 5553 w 10000"/>
                <a:gd name="connsiteY558" fmla="*/ 9322 h 10000"/>
                <a:gd name="connsiteX559" fmla="*/ 5573 w 10000"/>
                <a:gd name="connsiteY559" fmla="*/ 9180 h 10000"/>
                <a:gd name="connsiteX560" fmla="*/ 5492 w 10000"/>
                <a:gd name="connsiteY560" fmla="*/ 9124 h 10000"/>
                <a:gd name="connsiteX561" fmla="*/ 5430 w 10000"/>
                <a:gd name="connsiteY561" fmla="*/ 9039 h 10000"/>
                <a:gd name="connsiteX562" fmla="*/ 5410 w 10000"/>
                <a:gd name="connsiteY562" fmla="*/ 8983 h 10000"/>
                <a:gd name="connsiteX563" fmla="*/ 5389 w 10000"/>
                <a:gd name="connsiteY563" fmla="*/ 8898 h 10000"/>
                <a:gd name="connsiteX564" fmla="*/ 5410 w 10000"/>
                <a:gd name="connsiteY564" fmla="*/ 8813 h 10000"/>
                <a:gd name="connsiteX565" fmla="*/ 5267 w 10000"/>
                <a:gd name="connsiteY565" fmla="*/ 8841 h 10000"/>
                <a:gd name="connsiteX566" fmla="*/ 5184 w 10000"/>
                <a:gd name="connsiteY566" fmla="*/ 8898 h 10000"/>
                <a:gd name="connsiteX567" fmla="*/ 5184 w 10000"/>
                <a:gd name="connsiteY567" fmla="*/ 8813 h 10000"/>
                <a:gd name="connsiteX568" fmla="*/ 5163 w 10000"/>
                <a:gd name="connsiteY568" fmla="*/ 8728 h 10000"/>
                <a:gd name="connsiteX569" fmla="*/ 5143 w 10000"/>
                <a:gd name="connsiteY569" fmla="*/ 8672 h 10000"/>
                <a:gd name="connsiteX570" fmla="*/ 8369 w 10000"/>
                <a:gd name="connsiteY570" fmla="*/ 8665 h 10000"/>
                <a:gd name="connsiteX571" fmla="*/ 8431 w 10000"/>
                <a:gd name="connsiteY571"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22 w 10000"/>
                <a:gd name="connsiteY8" fmla="*/ 7655 h 10000"/>
                <a:gd name="connsiteX9" fmla="*/ 5102 w 10000"/>
                <a:gd name="connsiteY9" fmla="*/ 7569 h 10000"/>
                <a:gd name="connsiteX10" fmla="*/ 4979 w 10000"/>
                <a:gd name="connsiteY10" fmla="*/ 7485 h 10000"/>
                <a:gd name="connsiteX11" fmla="*/ 4959 w 10000"/>
                <a:gd name="connsiteY11" fmla="*/ 7569 h 10000"/>
                <a:gd name="connsiteX12" fmla="*/ 4959 w 10000"/>
                <a:gd name="connsiteY12" fmla="*/ 7599 h 10000"/>
                <a:gd name="connsiteX13" fmla="*/ 4938 w 10000"/>
                <a:gd name="connsiteY13" fmla="*/ 7541 h 10000"/>
                <a:gd name="connsiteX14" fmla="*/ 4877 w 10000"/>
                <a:gd name="connsiteY14" fmla="*/ 7541 h 10000"/>
                <a:gd name="connsiteX15" fmla="*/ 4816 w 10000"/>
                <a:gd name="connsiteY15" fmla="*/ 7513 h 10000"/>
                <a:gd name="connsiteX16" fmla="*/ 4754 w 10000"/>
                <a:gd name="connsiteY16" fmla="*/ 7513 h 10000"/>
                <a:gd name="connsiteX17" fmla="*/ 4754 w 10000"/>
                <a:gd name="connsiteY17" fmla="*/ 7485 h 10000"/>
                <a:gd name="connsiteX18" fmla="*/ 4795 w 10000"/>
                <a:gd name="connsiteY18" fmla="*/ 7400 h 10000"/>
                <a:gd name="connsiteX19" fmla="*/ 4754 w 10000"/>
                <a:gd name="connsiteY19" fmla="*/ 7316 h 10000"/>
                <a:gd name="connsiteX20" fmla="*/ 4712 w 10000"/>
                <a:gd name="connsiteY20" fmla="*/ 7344 h 10000"/>
                <a:gd name="connsiteX21" fmla="*/ 4733 w 10000"/>
                <a:gd name="connsiteY21" fmla="*/ 7288 h 10000"/>
                <a:gd name="connsiteX22" fmla="*/ 4672 w 10000"/>
                <a:gd name="connsiteY22" fmla="*/ 7202 h 10000"/>
                <a:gd name="connsiteX23" fmla="*/ 4590 w 10000"/>
                <a:gd name="connsiteY23" fmla="*/ 7260 h 10000"/>
                <a:gd name="connsiteX24" fmla="*/ 4549 w 10000"/>
                <a:gd name="connsiteY24" fmla="*/ 7316 h 10000"/>
                <a:gd name="connsiteX25" fmla="*/ 4508 w 10000"/>
                <a:gd name="connsiteY25" fmla="*/ 7316 h 10000"/>
                <a:gd name="connsiteX26" fmla="*/ 4467 w 10000"/>
                <a:gd name="connsiteY26" fmla="*/ 7288 h 10000"/>
                <a:gd name="connsiteX27" fmla="*/ 4406 w 10000"/>
                <a:gd name="connsiteY27" fmla="*/ 7260 h 10000"/>
                <a:gd name="connsiteX28" fmla="*/ 4365 w 10000"/>
                <a:gd name="connsiteY28" fmla="*/ 7288 h 10000"/>
                <a:gd name="connsiteX29" fmla="*/ 4283 w 10000"/>
                <a:gd name="connsiteY29" fmla="*/ 7372 h 10000"/>
                <a:gd name="connsiteX30" fmla="*/ 4200 w 10000"/>
                <a:gd name="connsiteY30" fmla="*/ 7429 h 10000"/>
                <a:gd name="connsiteX31" fmla="*/ 4159 w 10000"/>
                <a:gd name="connsiteY31" fmla="*/ 7513 h 10000"/>
                <a:gd name="connsiteX32" fmla="*/ 4098 w 10000"/>
                <a:gd name="connsiteY32" fmla="*/ 7599 h 10000"/>
                <a:gd name="connsiteX33" fmla="*/ 4037 w 10000"/>
                <a:gd name="connsiteY33" fmla="*/ 7711 h 10000"/>
                <a:gd name="connsiteX34" fmla="*/ 3934 w 10000"/>
                <a:gd name="connsiteY34" fmla="*/ 7711 h 10000"/>
                <a:gd name="connsiteX35" fmla="*/ 3914 w 10000"/>
                <a:gd name="connsiteY35" fmla="*/ 7711 h 10000"/>
                <a:gd name="connsiteX36" fmla="*/ 3893 w 10000"/>
                <a:gd name="connsiteY36" fmla="*/ 7683 h 10000"/>
                <a:gd name="connsiteX37" fmla="*/ 3832 w 10000"/>
                <a:gd name="connsiteY37" fmla="*/ 7627 h 10000"/>
                <a:gd name="connsiteX38" fmla="*/ 3771 w 10000"/>
                <a:gd name="connsiteY38" fmla="*/ 7627 h 10000"/>
                <a:gd name="connsiteX39" fmla="*/ 3668 w 10000"/>
                <a:gd name="connsiteY39" fmla="*/ 7627 h 10000"/>
                <a:gd name="connsiteX40" fmla="*/ 3627 w 10000"/>
                <a:gd name="connsiteY40" fmla="*/ 7569 h 10000"/>
                <a:gd name="connsiteX41" fmla="*/ 3524 w 10000"/>
                <a:gd name="connsiteY41" fmla="*/ 7599 h 10000"/>
                <a:gd name="connsiteX42" fmla="*/ 3463 w 10000"/>
                <a:gd name="connsiteY42" fmla="*/ 7739 h 10000"/>
                <a:gd name="connsiteX43" fmla="*/ 3402 w 10000"/>
                <a:gd name="connsiteY43" fmla="*/ 7852 h 10000"/>
                <a:gd name="connsiteX44" fmla="*/ 3381 w 10000"/>
                <a:gd name="connsiteY44" fmla="*/ 7683 h 10000"/>
                <a:gd name="connsiteX45" fmla="*/ 3237 w 10000"/>
                <a:gd name="connsiteY45" fmla="*/ 7655 h 10000"/>
                <a:gd name="connsiteX46" fmla="*/ 3237 w 10000"/>
                <a:gd name="connsiteY46" fmla="*/ 7683 h 10000"/>
                <a:gd name="connsiteX47" fmla="*/ 3094 w 10000"/>
                <a:gd name="connsiteY47" fmla="*/ 7683 h 10000"/>
                <a:gd name="connsiteX48" fmla="*/ 2992 w 10000"/>
                <a:gd name="connsiteY48" fmla="*/ 7627 h 10000"/>
                <a:gd name="connsiteX49" fmla="*/ 2951 w 10000"/>
                <a:gd name="connsiteY49" fmla="*/ 7627 h 10000"/>
                <a:gd name="connsiteX50" fmla="*/ 2930 w 10000"/>
                <a:gd name="connsiteY50" fmla="*/ 7655 h 10000"/>
                <a:gd name="connsiteX51" fmla="*/ 2869 w 10000"/>
                <a:gd name="connsiteY51" fmla="*/ 7599 h 10000"/>
                <a:gd name="connsiteX52" fmla="*/ 2849 w 10000"/>
                <a:gd name="connsiteY52" fmla="*/ 7655 h 10000"/>
                <a:gd name="connsiteX53" fmla="*/ 2767 w 10000"/>
                <a:gd name="connsiteY53" fmla="*/ 7541 h 10000"/>
                <a:gd name="connsiteX54" fmla="*/ 2643 w 10000"/>
                <a:gd name="connsiteY54" fmla="*/ 7513 h 10000"/>
                <a:gd name="connsiteX55" fmla="*/ 2643 w 10000"/>
                <a:gd name="connsiteY55" fmla="*/ 7457 h 10000"/>
                <a:gd name="connsiteX56" fmla="*/ 2582 w 10000"/>
                <a:gd name="connsiteY56" fmla="*/ 7457 h 10000"/>
                <a:gd name="connsiteX57" fmla="*/ 2459 w 10000"/>
                <a:gd name="connsiteY57" fmla="*/ 7344 h 10000"/>
                <a:gd name="connsiteX58" fmla="*/ 2357 w 10000"/>
                <a:gd name="connsiteY58" fmla="*/ 7288 h 10000"/>
                <a:gd name="connsiteX59" fmla="*/ 2275 w 10000"/>
                <a:gd name="connsiteY59" fmla="*/ 7174 h 10000"/>
                <a:gd name="connsiteX60" fmla="*/ 2151 w 10000"/>
                <a:gd name="connsiteY60" fmla="*/ 7118 h 10000"/>
                <a:gd name="connsiteX61" fmla="*/ 2008 w 10000"/>
                <a:gd name="connsiteY61" fmla="*/ 6949 h 10000"/>
                <a:gd name="connsiteX62" fmla="*/ 1926 w 10000"/>
                <a:gd name="connsiteY62" fmla="*/ 6920 h 10000"/>
                <a:gd name="connsiteX63" fmla="*/ 1885 w 10000"/>
                <a:gd name="connsiteY63" fmla="*/ 6920 h 10000"/>
                <a:gd name="connsiteX64" fmla="*/ 1824 w 10000"/>
                <a:gd name="connsiteY64" fmla="*/ 6977 h 10000"/>
                <a:gd name="connsiteX65" fmla="*/ 1680 w 10000"/>
                <a:gd name="connsiteY65" fmla="*/ 6891 h 10000"/>
                <a:gd name="connsiteX66" fmla="*/ 1639 w 10000"/>
                <a:gd name="connsiteY66" fmla="*/ 6863 h 10000"/>
                <a:gd name="connsiteX67" fmla="*/ 1639 w 10000"/>
                <a:gd name="connsiteY67" fmla="*/ 6807 h 10000"/>
                <a:gd name="connsiteX68" fmla="*/ 1598 w 10000"/>
                <a:gd name="connsiteY68" fmla="*/ 6779 h 10000"/>
                <a:gd name="connsiteX69" fmla="*/ 1516 w 10000"/>
                <a:gd name="connsiteY69" fmla="*/ 6751 h 10000"/>
                <a:gd name="connsiteX70" fmla="*/ 1414 w 10000"/>
                <a:gd name="connsiteY70" fmla="*/ 6609 h 10000"/>
                <a:gd name="connsiteX71" fmla="*/ 1353 w 10000"/>
                <a:gd name="connsiteY71" fmla="*/ 6609 h 10000"/>
                <a:gd name="connsiteX72" fmla="*/ 1332 w 10000"/>
                <a:gd name="connsiteY72" fmla="*/ 6524 h 10000"/>
                <a:gd name="connsiteX73" fmla="*/ 1312 w 10000"/>
                <a:gd name="connsiteY73" fmla="*/ 6440 h 10000"/>
                <a:gd name="connsiteX74" fmla="*/ 1271 w 10000"/>
                <a:gd name="connsiteY74" fmla="*/ 6383 h 10000"/>
                <a:gd name="connsiteX75" fmla="*/ 1229 w 10000"/>
                <a:gd name="connsiteY75" fmla="*/ 6270 h 10000"/>
                <a:gd name="connsiteX76" fmla="*/ 1312 w 10000"/>
                <a:gd name="connsiteY76" fmla="*/ 6299 h 10000"/>
                <a:gd name="connsiteX77" fmla="*/ 1353 w 10000"/>
                <a:gd name="connsiteY77" fmla="*/ 6299 h 10000"/>
                <a:gd name="connsiteX78" fmla="*/ 1414 w 10000"/>
                <a:gd name="connsiteY78" fmla="*/ 6242 h 10000"/>
                <a:gd name="connsiteX79" fmla="*/ 1394 w 10000"/>
                <a:gd name="connsiteY79" fmla="*/ 6157 h 10000"/>
                <a:gd name="connsiteX80" fmla="*/ 1373 w 10000"/>
                <a:gd name="connsiteY80" fmla="*/ 6073 h 10000"/>
                <a:gd name="connsiteX81" fmla="*/ 1271 w 10000"/>
                <a:gd name="connsiteY81" fmla="*/ 5988 h 10000"/>
                <a:gd name="connsiteX82" fmla="*/ 1229 w 10000"/>
                <a:gd name="connsiteY82" fmla="*/ 5790 h 10000"/>
                <a:gd name="connsiteX83" fmla="*/ 1229 w 10000"/>
                <a:gd name="connsiteY83" fmla="*/ 5733 h 10000"/>
                <a:gd name="connsiteX84" fmla="*/ 1106 w 10000"/>
                <a:gd name="connsiteY84" fmla="*/ 5620 h 10000"/>
                <a:gd name="connsiteX85" fmla="*/ 963 w 10000"/>
                <a:gd name="connsiteY85" fmla="*/ 5366 h 10000"/>
                <a:gd name="connsiteX86" fmla="*/ 717 w 10000"/>
                <a:gd name="connsiteY86" fmla="*/ 5253 h 10000"/>
                <a:gd name="connsiteX87" fmla="*/ 655 w 10000"/>
                <a:gd name="connsiteY87" fmla="*/ 5281 h 10000"/>
                <a:gd name="connsiteX88" fmla="*/ 594 w 10000"/>
                <a:gd name="connsiteY88" fmla="*/ 5196 h 10000"/>
                <a:gd name="connsiteX89" fmla="*/ 594 w 10000"/>
                <a:gd name="connsiteY89" fmla="*/ 5112 h 10000"/>
                <a:gd name="connsiteX90" fmla="*/ 553 w 10000"/>
                <a:gd name="connsiteY90" fmla="*/ 5027 h 10000"/>
                <a:gd name="connsiteX91" fmla="*/ 471 w 10000"/>
                <a:gd name="connsiteY91" fmla="*/ 4970 h 10000"/>
                <a:gd name="connsiteX92" fmla="*/ 369 w 10000"/>
                <a:gd name="connsiteY92" fmla="*/ 4942 h 10000"/>
                <a:gd name="connsiteX93" fmla="*/ 287 w 10000"/>
                <a:gd name="connsiteY93" fmla="*/ 4885 h 10000"/>
                <a:gd name="connsiteX94" fmla="*/ 349 w 10000"/>
                <a:gd name="connsiteY94" fmla="*/ 4829 h 10000"/>
                <a:gd name="connsiteX95" fmla="*/ 349 w 10000"/>
                <a:gd name="connsiteY95" fmla="*/ 4745 h 10000"/>
                <a:gd name="connsiteX96" fmla="*/ 349 w 10000"/>
                <a:gd name="connsiteY96" fmla="*/ 4688 h 10000"/>
                <a:gd name="connsiteX97" fmla="*/ 308 w 10000"/>
                <a:gd name="connsiteY97" fmla="*/ 4631 h 10000"/>
                <a:gd name="connsiteX98" fmla="*/ 287 w 10000"/>
                <a:gd name="connsiteY98" fmla="*/ 4575 h 10000"/>
                <a:gd name="connsiteX99" fmla="*/ 287 w 10000"/>
                <a:gd name="connsiteY99" fmla="*/ 4490 h 10000"/>
                <a:gd name="connsiteX100" fmla="*/ 184 w 10000"/>
                <a:gd name="connsiteY100" fmla="*/ 4406 h 10000"/>
                <a:gd name="connsiteX101" fmla="*/ 82 w 10000"/>
                <a:gd name="connsiteY101" fmla="*/ 4434 h 10000"/>
                <a:gd name="connsiteX102" fmla="*/ 61 w 10000"/>
                <a:gd name="connsiteY102" fmla="*/ 4320 h 10000"/>
                <a:gd name="connsiteX103" fmla="*/ 20 w 10000"/>
                <a:gd name="connsiteY103" fmla="*/ 4264 h 10000"/>
                <a:gd name="connsiteX104" fmla="*/ 0 w 10000"/>
                <a:gd name="connsiteY104" fmla="*/ 4179 h 10000"/>
                <a:gd name="connsiteX105" fmla="*/ 0 w 10000"/>
                <a:gd name="connsiteY105" fmla="*/ 4179 h 10000"/>
                <a:gd name="connsiteX106" fmla="*/ 41 w 10000"/>
                <a:gd name="connsiteY106" fmla="*/ 4123 h 10000"/>
                <a:gd name="connsiteX107" fmla="*/ 41 w 10000"/>
                <a:gd name="connsiteY107" fmla="*/ 4009 h 10000"/>
                <a:gd name="connsiteX108" fmla="*/ 82 w 10000"/>
                <a:gd name="connsiteY108" fmla="*/ 3981 h 10000"/>
                <a:gd name="connsiteX109" fmla="*/ 164 w 10000"/>
                <a:gd name="connsiteY109" fmla="*/ 3896 h 10000"/>
                <a:gd name="connsiteX110" fmla="*/ 164 w 10000"/>
                <a:gd name="connsiteY110" fmla="*/ 3868 h 10000"/>
                <a:gd name="connsiteX111" fmla="*/ 225 w 10000"/>
                <a:gd name="connsiteY111" fmla="*/ 3868 h 10000"/>
                <a:gd name="connsiteX112" fmla="*/ 287 w 10000"/>
                <a:gd name="connsiteY112" fmla="*/ 3812 h 10000"/>
                <a:gd name="connsiteX113" fmla="*/ 328 w 10000"/>
                <a:gd name="connsiteY113" fmla="*/ 3896 h 10000"/>
                <a:gd name="connsiteX114" fmla="*/ 410 w 10000"/>
                <a:gd name="connsiteY114" fmla="*/ 3896 h 10000"/>
                <a:gd name="connsiteX115" fmla="*/ 471 w 10000"/>
                <a:gd name="connsiteY115" fmla="*/ 3756 h 10000"/>
                <a:gd name="connsiteX116" fmla="*/ 533 w 10000"/>
                <a:gd name="connsiteY116" fmla="*/ 3698 h 10000"/>
                <a:gd name="connsiteX117" fmla="*/ 655 w 10000"/>
                <a:gd name="connsiteY117" fmla="*/ 3698 h 10000"/>
                <a:gd name="connsiteX118" fmla="*/ 717 w 10000"/>
                <a:gd name="connsiteY118" fmla="*/ 3670 h 10000"/>
                <a:gd name="connsiteX119" fmla="*/ 759 w 10000"/>
                <a:gd name="connsiteY119" fmla="*/ 3586 h 10000"/>
                <a:gd name="connsiteX120" fmla="*/ 943 w 10000"/>
                <a:gd name="connsiteY120" fmla="*/ 3445 h 10000"/>
                <a:gd name="connsiteX121" fmla="*/ 1004 w 10000"/>
                <a:gd name="connsiteY121" fmla="*/ 3388 h 10000"/>
                <a:gd name="connsiteX122" fmla="*/ 1004 w 10000"/>
                <a:gd name="connsiteY122" fmla="*/ 3331 h 10000"/>
                <a:gd name="connsiteX123" fmla="*/ 963 w 10000"/>
                <a:gd name="connsiteY123" fmla="*/ 3218 h 10000"/>
                <a:gd name="connsiteX124" fmla="*/ 1024 w 10000"/>
                <a:gd name="connsiteY124" fmla="*/ 3134 h 10000"/>
                <a:gd name="connsiteX125" fmla="*/ 984 w 10000"/>
                <a:gd name="connsiteY125" fmla="*/ 3106 h 10000"/>
                <a:gd name="connsiteX126" fmla="*/ 1045 w 10000"/>
                <a:gd name="connsiteY126" fmla="*/ 3078 h 10000"/>
                <a:gd name="connsiteX127" fmla="*/ 1004 w 10000"/>
                <a:gd name="connsiteY127" fmla="*/ 2992 h 10000"/>
                <a:gd name="connsiteX128" fmla="*/ 943 w 10000"/>
                <a:gd name="connsiteY128" fmla="*/ 2851 h 10000"/>
                <a:gd name="connsiteX129" fmla="*/ 881 w 10000"/>
                <a:gd name="connsiteY129" fmla="*/ 2709 h 10000"/>
                <a:gd name="connsiteX130" fmla="*/ 861 w 10000"/>
                <a:gd name="connsiteY130" fmla="*/ 2569 h 10000"/>
                <a:gd name="connsiteX131" fmla="*/ 759 w 10000"/>
                <a:gd name="connsiteY131" fmla="*/ 2512 h 10000"/>
                <a:gd name="connsiteX132" fmla="*/ 861 w 10000"/>
                <a:gd name="connsiteY132" fmla="*/ 2484 h 10000"/>
                <a:gd name="connsiteX133" fmla="*/ 1004 w 10000"/>
                <a:gd name="connsiteY133" fmla="*/ 2428 h 10000"/>
                <a:gd name="connsiteX134" fmla="*/ 1086 w 10000"/>
                <a:gd name="connsiteY134" fmla="*/ 2456 h 10000"/>
                <a:gd name="connsiteX135" fmla="*/ 1168 w 10000"/>
                <a:gd name="connsiteY135" fmla="*/ 2456 h 10000"/>
                <a:gd name="connsiteX136" fmla="*/ 1209 w 10000"/>
                <a:gd name="connsiteY136" fmla="*/ 2399 h 10000"/>
                <a:gd name="connsiteX137" fmla="*/ 1127 w 10000"/>
                <a:gd name="connsiteY137" fmla="*/ 2342 h 10000"/>
                <a:gd name="connsiteX138" fmla="*/ 1127 w 10000"/>
                <a:gd name="connsiteY138" fmla="*/ 2230 h 10000"/>
                <a:gd name="connsiteX139" fmla="*/ 1127 w 10000"/>
                <a:gd name="connsiteY139" fmla="*/ 2060 h 10000"/>
                <a:gd name="connsiteX140" fmla="*/ 1127 w 10000"/>
                <a:gd name="connsiteY140" fmla="*/ 1919 h 10000"/>
                <a:gd name="connsiteX141" fmla="*/ 1188 w 10000"/>
                <a:gd name="connsiteY141" fmla="*/ 1862 h 10000"/>
                <a:gd name="connsiteX142" fmla="*/ 1271 w 10000"/>
                <a:gd name="connsiteY142" fmla="*/ 1919 h 10000"/>
                <a:gd name="connsiteX143" fmla="*/ 1414 w 10000"/>
                <a:gd name="connsiteY143" fmla="*/ 1919 h 10000"/>
                <a:gd name="connsiteX144" fmla="*/ 1475 w 10000"/>
                <a:gd name="connsiteY144" fmla="*/ 1947 h 10000"/>
                <a:gd name="connsiteX145" fmla="*/ 1557 w 10000"/>
                <a:gd name="connsiteY145" fmla="*/ 1890 h 10000"/>
                <a:gd name="connsiteX146" fmla="*/ 1496 w 10000"/>
                <a:gd name="connsiteY146" fmla="*/ 1636 h 10000"/>
                <a:gd name="connsiteX147" fmla="*/ 1496 w 10000"/>
                <a:gd name="connsiteY147" fmla="*/ 1495 h 10000"/>
                <a:gd name="connsiteX148" fmla="*/ 1578 w 10000"/>
                <a:gd name="connsiteY148" fmla="*/ 1495 h 10000"/>
                <a:gd name="connsiteX149" fmla="*/ 1619 w 10000"/>
                <a:gd name="connsiteY149" fmla="*/ 1325 h 10000"/>
                <a:gd name="connsiteX150" fmla="*/ 1659 w 10000"/>
                <a:gd name="connsiteY150" fmla="*/ 1297 h 10000"/>
                <a:gd name="connsiteX151" fmla="*/ 1783 w 10000"/>
                <a:gd name="connsiteY151" fmla="*/ 1269 h 10000"/>
                <a:gd name="connsiteX152" fmla="*/ 1804 w 10000"/>
                <a:gd name="connsiteY152" fmla="*/ 1325 h 10000"/>
                <a:gd name="connsiteX153" fmla="*/ 1844 w 10000"/>
                <a:gd name="connsiteY153" fmla="*/ 1381 h 10000"/>
                <a:gd name="connsiteX154" fmla="*/ 1865 w 10000"/>
                <a:gd name="connsiteY154" fmla="*/ 1438 h 10000"/>
                <a:gd name="connsiteX155" fmla="*/ 1967 w 10000"/>
                <a:gd name="connsiteY155" fmla="*/ 1523 h 10000"/>
                <a:gd name="connsiteX156" fmla="*/ 2131 w 10000"/>
                <a:gd name="connsiteY156" fmla="*/ 1608 h 10000"/>
                <a:gd name="connsiteX157" fmla="*/ 2254 w 10000"/>
                <a:gd name="connsiteY157" fmla="*/ 1636 h 10000"/>
                <a:gd name="connsiteX158" fmla="*/ 2336 w 10000"/>
                <a:gd name="connsiteY158" fmla="*/ 1720 h 10000"/>
                <a:gd name="connsiteX159" fmla="*/ 2418 w 10000"/>
                <a:gd name="connsiteY159" fmla="*/ 1862 h 10000"/>
                <a:gd name="connsiteX160" fmla="*/ 2520 w 10000"/>
                <a:gd name="connsiteY160" fmla="*/ 1975 h 10000"/>
                <a:gd name="connsiteX161" fmla="*/ 2561 w 10000"/>
                <a:gd name="connsiteY161" fmla="*/ 2060 h 10000"/>
                <a:gd name="connsiteX162" fmla="*/ 2582 w 10000"/>
                <a:gd name="connsiteY162" fmla="*/ 2230 h 10000"/>
                <a:gd name="connsiteX163" fmla="*/ 2602 w 10000"/>
                <a:gd name="connsiteY163" fmla="*/ 2370 h 10000"/>
                <a:gd name="connsiteX164" fmla="*/ 2684 w 10000"/>
                <a:gd name="connsiteY164" fmla="*/ 2456 h 10000"/>
                <a:gd name="connsiteX165" fmla="*/ 2808 w 10000"/>
                <a:gd name="connsiteY165" fmla="*/ 2484 h 10000"/>
                <a:gd name="connsiteX166" fmla="*/ 2930 w 10000"/>
                <a:gd name="connsiteY166" fmla="*/ 2512 h 10000"/>
                <a:gd name="connsiteX167" fmla="*/ 3053 w 10000"/>
                <a:gd name="connsiteY167" fmla="*/ 2512 h 10000"/>
                <a:gd name="connsiteX168" fmla="*/ 3237 w 10000"/>
                <a:gd name="connsiteY168" fmla="*/ 2597 h 10000"/>
                <a:gd name="connsiteX169" fmla="*/ 3299 w 10000"/>
                <a:gd name="connsiteY169" fmla="*/ 2625 h 10000"/>
                <a:gd name="connsiteX170" fmla="*/ 3402 w 10000"/>
                <a:gd name="connsiteY170" fmla="*/ 2709 h 10000"/>
                <a:gd name="connsiteX171" fmla="*/ 3483 w 10000"/>
                <a:gd name="connsiteY171" fmla="*/ 2709 h 10000"/>
                <a:gd name="connsiteX172" fmla="*/ 3524 w 10000"/>
                <a:gd name="connsiteY172" fmla="*/ 2795 h 10000"/>
                <a:gd name="connsiteX173" fmla="*/ 3606 w 10000"/>
                <a:gd name="connsiteY173" fmla="*/ 2879 h 10000"/>
                <a:gd name="connsiteX174" fmla="*/ 3688 w 10000"/>
                <a:gd name="connsiteY174" fmla="*/ 3020 h 10000"/>
                <a:gd name="connsiteX175" fmla="*/ 3791 w 10000"/>
                <a:gd name="connsiteY175" fmla="*/ 3106 h 10000"/>
                <a:gd name="connsiteX176" fmla="*/ 3832 w 10000"/>
                <a:gd name="connsiteY176" fmla="*/ 3190 h 10000"/>
                <a:gd name="connsiteX177" fmla="*/ 3955 w 10000"/>
                <a:gd name="connsiteY177" fmla="*/ 3162 h 10000"/>
                <a:gd name="connsiteX178" fmla="*/ 4221 w 10000"/>
                <a:gd name="connsiteY178" fmla="*/ 3218 h 10000"/>
                <a:gd name="connsiteX179" fmla="*/ 4365 w 10000"/>
                <a:gd name="connsiteY179" fmla="*/ 3218 h 10000"/>
                <a:gd name="connsiteX180" fmla="*/ 4488 w 10000"/>
                <a:gd name="connsiteY180" fmla="*/ 3190 h 10000"/>
                <a:gd name="connsiteX181" fmla="*/ 4631 w 10000"/>
                <a:gd name="connsiteY181" fmla="*/ 3218 h 10000"/>
                <a:gd name="connsiteX182" fmla="*/ 4775 w 10000"/>
                <a:gd name="connsiteY182" fmla="*/ 3247 h 10000"/>
                <a:gd name="connsiteX183" fmla="*/ 4857 w 10000"/>
                <a:gd name="connsiteY183" fmla="*/ 3331 h 10000"/>
                <a:gd name="connsiteX184" fmla="*/ 5020 w 10000"/>
                <a:gd name="connsiteY184" fmla="*/ 3388 h 10000"/>
                <a:gd name="connsiteX185" fmla="*/ 5287 w 10000"/>
                <a:gd name="connsiteY185" fmla="*/ 3445 h 10000"/>
                <a:gd name="connsiteX186" fmla="*/ 5348 w 10000"/>
                <a:gd name="connsiteY186" fmla="*/ 3501 h 10000"/>
                <a:gd name="connsiteX187" fmla="*/ 5451 w 10000"/>
                <a:gd name="connsiteY187" fmla="*/ 3529 h 10000"/>
                <a:gd name="connsiteX188" fmla="*/ 5655 w 10000"/>
                <a:gd name="connsiteY188" fmla="*/ 3331 h 10000"/>
                <a:gd name="connsiteX189" fmla="*/ 5779 w 10000"/>
                <a:gd name="connsiteY189" fmla="*/ 3303 h 10000"/>
                <a:gd name="connsiteX190" fmla="*/ 5942 w 10000"/>
                <a:gd name="connsiteY190" fmla="*/ 3275 h 10000"/>
                <a:gd name="connsiteX191" fmla="*/ 6167 w 10000"/>
                <a:gd name="connsiteY191" fmla="*/ 3247 h 10000"/>
                <a:gd name="connsiteX192" fmla="*/ 6291 w 10000"/>
                <a:gd name="connsiteY192" fmla="*/ 3162 h 10000"/>
                <a:gd name="connsiteX193" fmla="*/ 6332 w 10000"/>
                <a:gd name="connsiteY193" fmla="*/ 3020 h 10000"/>
                <a:gd name="connsiteX194" fmla="*/ 6393 w 10000"/>
                <a:gd name="connsiteY194" fmla="*/ 2964 h 10000"/>
                <a:gd name="connsiteX195" fmla="*/ 6434 w 10000"/>
                <a:gd name="connsiteY195" fmla="*/ 2908 h 10000"/>
                <a:gd name="connsiteX196" fmla="*/ 6455 w 10000"/>
                <a:gd name="connsiteY196" fmla="*/ 2908 h 10000"/>
                <a:gd name="connsiteX197" fmla="*/ 6291 w 10000"/>
                <a:gd name="connsiteY197" fmla="*/ 2709 h 10000"/>
                <a:gd name="connsiteX198" fmla="*/ 6291 w 10000"/>
                <a:gd name="connsiteY198" fmla="*/ 2597 h 10000"/>
                <a:gd name="connsiteX199" fmla="*/ 6332 w 10000"/>
                <a:gd name="connsiteY199" fmla="*/ 2484 h 10000"/>
                <a:gd name="connsiteX200" fmla="*/ 6577 w 10000"/>
                <a:gd name="connsiteY200" fmla="*/ 2569 h 10000"/>
                <a:gd name="connsiteX201" fmla="*/ 6659 w 10000"/>
                <a:gd name="connsiteY201" fmla="*/ 2569 h 10000"/>
                <a:gd name="connsiteX202" fmla="*/ 6721 w 10000"/>
                <a:gd name="connsiteY202" fmla="*/ 2484 h 10000"/>
                <a:gd name="connsiteX203" fmla="*/ 6741 w 10000"/>
                <a:gd name="connsiteY203" fmla="*/ 2399 h 10000"/>
                <a:gd name="connsiteX204" fmla="*/ 6824 w 10000"/>
                <a:gd name="connsiteY204" fmla="*/ 2399 h 10000"/>
                <a:gd name="connsiteX205" fmla="*/ 6987 w 10000"/>
                <a:gd name="connsiteY205" fmla="*/ 2286 h 10000"/>
                <a:gd name="connsiteX206" fmla="*/ 6967 w 10000"/>
                <a:gd name="connsiteY206" fmla="*/ 2173 h 10000"/>
                <a:gd name="connsiteX207" fmla="*/ 7110 w 10000"/>
                <a:gd name="connsiteY207" fmla="*/ 2060 h 10000"/>
                <a:gd name="connsiteX208" fmla="*/ 7171 w 10000"/>
                <a:gd name="connsiteY208" fmla="*/ 2031 h 10000"/>
                <a:gd name="connsiteX209" fmla="*/ 7233 w 10000"/>
                <a:gd name="connsiteY209" fmla="*/ 2003 h 10000"/>
                <a:gd name="connsiteX210" fmla="*/ 7275 w 10000"/>
                <a:gd name="connsiteY210" fmla="*/ 2003 h 10000"/>
                <a:gd name="connsiteX211" fmla="*/ 7336 w 10000"/>
                <a:gd name="connsiteY211" fmla="*/ 1975 h 10000"/>
                <a:gd name="connsiteX212" fmla="*/ 7377 w 10000"/>
                <a:gd name="connsiteY212" fmla="*/ 2003 h 10000"/>
                <a:gd name="connsiteX213" fmla="*/ 7438 w 10000"/>
                <a:gd name="connsiteY213" fmla="*/ 1862 h 10000"/>
                <a:gd name="connsiteX214" fmla="*/ 6987 w 10000"/>
                <a:gd name="connsiteY214" fmla="*/ 1664 h 10000"/>
                <a:gd name="connsiteX215" fmla="*/ 6824 w 10000"/>
                <a:gd name="connsiteY215" fmla="*/ 1664 h 10000"/>
                <a:gd name="connsiteX216" fmla="*/ 6741 w 10000"/>
                <a:gd name="connsiteY216" fmla="*/ 1664 h 10000"/>
                <a:gd name="connsiteX217" fmla="*/ 6680 w 10000"/>
                <a:gd name="connsiteY217" fmla="*/ 1692 h 10000"/>
                <a:gd name="connsiteX218" fmla="*/ 6598 w 10000"/>
                <a:gd name="connsiteY218" fmla="*/ 1580 h 10000"/>
                <a:gd name="connsiteX219" fmla="*/ 6618 w 10000"/>
                <a:gd name="connsiteY219" fmla="*/ 1523 h 10000"/>
                <a:gd name="connsiteX220" fmla="*/ 6598 w 10000"/>
                <a:gd name="connsiteY220" fmla="*/ 1410 h 10000"/>
                <a:gd name="connsiteX221" fmla="*/ 6598 w 10000"/>
                <a:gd name="connsiteY221" fmla="*/ 1071 h 10000"/>
                <a:gd name="connsiteX222" fmla="*/ 6783 w 10000"/>
                <a:gd name="connsiteY222" fmla="*/ 1156 h 10000"/>
                <a:gd name="connsiteX223" fmla="*/ 6885 w 10000"/>
                <a:gd name="connsiteY223" fmla="*/ 1071 h 10000"/>
                <a:gd name="connsiteX224" fmla="*/ 6987 w 10000"/>
                <a:gd name="connsiteY224" fmla="*/ 986 h 10000"/>
                <a:gd name="connsiteX225" fmla="*/ 6947 w 10000"/>
                <a:gd name="connsiteY225" fmla="*/ 930 h 10000"/>
                <a:gd name="connsiteX226" fmla="*/ 6926 w 10000"/>
                <a:gd name="connsiteY226" fmla="*/ 873 h 10000"/>
                <a:gd name="connsiteX227" fmla="*/ 6926 w 10000"/>
                <a:gd name="connsiteY227" fmla="*/ 788 h 10000"/>
                <a:gd name="connsiteX228" fmla="*/ 6926 w 10000"/>
                <a:gd name="connsiteY228" fmla="*/ 732 h 10000"/>
                <a:gd name="connsiteX229" fmla="*/ 6926 w 10000"/>
                <a:gd name="connsiteY229" fmla="*/ 675 h 10000"/>
                <a:gd name="connsiteX230" fmla="*/ 6947 w 10000"/>
                <a:gd name="connsiteY230" fmla="*/ 477 h 10000"/>
                <a:gd name="connsiteX231" fmla="*/ 6906 w 10000"/>
                <a:gd name="connsiteY231" fmla="*/ 336 h 10000"/>
                <a:gd name="connsiteX232" fmla="*/ 6824 w 10000"/>
                <a:gd name="connsiteY232" fmla="*/ 280 h 10000"/>
                <a:gd name="connsiteX233" fmla="*/ 6741 w 10000"/>
                <a:gd name="connsiteY233" fmla="*/ 224 h 10000"/>
                <a:gd name="connsiteX234" fmla="*/ 6844 w 10000"/>
                <a:gd name="connsiteY234" fmla="*/ 82 h 10000"/>
                <a:gd name="connsiteX235" fmla="*/ 7069 w 10000"/>
                <a:gd name="connsiteY235" fmla="*/ 25 h 10000"/>
                <a:gd name="connsiteX236" fmla="*/ 7275 w 10000"/>
                <a:gd name="connsiteY236" fmla="*/ 25 h 10000"/>
                <a:gd name="connsiteX237" fmla="*/ 7377 w 10000"/>
                <a:gd name="connsiteY237" fmla="*/ 54 h 10000"/>
                <a:gd name="connsiteX238" fmla="*/ 7500 w 10000"/>
                <a:gd name="connsiteY238" fmla="*/ 138 h 10000"/>
                <a:gd name="connsiteX239" fmla="*/ 7663 w 10000"/>
                <a:gd name="connsiteY239" fmla="*/ 167 h 10000"/>
                <a:gd name="connsiteX240" fmla="*/ 7745 w 10000"/>
                <a:gd name="connsiteY240" fmla="*/ 224 h 10000"/>
                <a:gd name="connsiteX241" fmla="*/ 7767 w 10000"/>
                <a:gd name="connsiteY241" fmla="*/ 252 h 10000"/>
                <a:gd name="connsiteX242" fmla="*/ 7828 w 10000"/>
                <a:gd name="connsiteY242" fmla="*/ 308 h 10000"/>
                <a:gd name="connsiteX243" fmla="*/ 7930 w 10000"/>
                <a:gd name="connsiteY243" fmla="*/ 421 h 10000"/>
                <a:gd name="connsiteX244" fmla="*/ 7991 w 10000"/>
                <a:gd name="connsiteY244" fmla="*/ 534 h 10000"/>
                <a:gd name="connsiteX245" fmla="*/ 8073 w 10000"/>
                <a:gd name="connsiteY245" fmla="*/ 591 h 10000"/>
                <a:gd name="connsiteX246" fmla="*/ 8155 w 10000"/>
                <a:gd name="connsiteY246" fmla="*/ 703 h 10000"/>
                <a:gd name="connsiteX247" fmla="*/ 8258 w 10000"/>
                <a:gd name="connsiteY247" fmla="*/ 817 h 10000"/>
                <a:gd name="connsiteX248" fmla="*/ 8320 w 10000"/>
                <a:gd name="connsiteY248" fmla="*/ 930 h 10000"/>
                <a:gd name="connsiteX249" fmla="*/ 8381 w 10000"/>
                <a:gd name="connsiteY249" fmla="*/ 1014 h 10000"/>
                <a:gd name="connsiteX250" fmla="*/ 8565 w 10000"/>
                <a:gd name="connsiteY250" fmla="*/ 1156 h 10000"/>
                <a:gd name="connsiteX251" fmla="*/ 8667 w 10000"/>
                <a:gd name="connsiteY251" fmla="*/ 1156 h 10000"/>
                <a:gd name="connsiteX252" fmla="*/ 8791 w 10000"/>
                <a:gd name="connsiteY252" fmla="*/ 1212 h 10000"/>
                <a:gd name="connsiteX253" fmla="*/ 8852 w 10000"/>
                <a:gd name="connsiteY253" fmla="*/ 1241 h 10000"/>
                <a:gd name="connsiteX254" fmla="*/ 8955 w 10000"/>
                <a:gd name="connsiteY254" fmla="*/ 1325 h 10000"/>
                <a:gd name="connsiteX255" fmla="*/ 9077 w 10000"/>
                <a:gd name="connsiteY255" fmla="*/ 1353 h 10000"/>
                <a:gd name="connsiteX256" fmla="*/ 9098 w 10000"/>
                <a:gd name="connsiteY256" fmla="*/ 1438 h 10000"/>
                <a:gd name="connsiteX257" fmla="*/ 9139 w 10000"/>
                <a:gd name="connsiteY257" fmla="*/ 1467 h 10000"/>
                <a:gd name="connsiteX258" fmla="*/ 9180 w 10000"/>
                <a:gd name="connsiteY258" fmla="*/ 1580 h 10000"/>
                <a:gd name="connsiteX259" fmla="*/ 9303 w 10000"/>
                <a:gd name="connsiteY259" fmla="*/ 1720 h 10000"/>
                <a:gd name="connsiteX260" fmla="*/ 9365 w 10000"/>
                <a:gd name="connsiteY260" fmla="*/ 1692 h 10000"/>
                <a:gd name="connsiteX261" fmla="*/ 9426 w 10000"/>
                <a:gd name="connsiteY261" fmla="*/ 1720 h 10000"/>
                <a:gd name="connsiteX262" fmla="*/ 9549 w 10000"/>
                <a:gd name="connsiteY262" fmla="*/ 1664 h 10000"/>
                <a:gd name="connsiteX263" fmla="*/ 9630 w 10000"/>
                <a:gd name="connsiteY263" fmla="*/ 1580 h 10000"/>
                <a:gd name="connsiteX264" fmla="*/ 9671 w 10000"/>
                <a:gd name="connsiteY264" fmla="*/ 1580 h 10000"/>
                <a:gd name="connsiteX265" fmla="*/ 9692 w 10000"/>
                <a:gd name="connsiteY265" fmla="*/ 1551 h 10000"/>
                <a:gd name="connsiteX266" fmla="*/ 9775 w 10000"/>
                <a:gd name="connsiteY266" fmla="*/ 1495 h 10000"/>
                <a:gd name="connsiteX267" fmla="*/ 9856 w 10000"/>
                <a:gd name="connsiteY267" fmla="*/ 1551 h 10000"/>
                <a:gd name="connsiteX268" fmla="*/ 9877 w 10000"/>
                <a:gd name="connsiteY268" fmla="*/ 1636 h 10000"/>
                <a:gd name="connsiteX269" fmla="*/ 9938 w 10000"/>
                <a:gd name="connsiteY269" fmla="*/ 1778 h 10000"/>
                <a:gd name="connsiteX270" fmla="*/ 9897 w 10000"/>
                <a:gd name="connsiteY270" fmla="*/ 1806 h 10000"/>
                <a:gd name="connsiteX271" fmla="*/ 9918 w 10000"/>
                <a:gd name="connsiteY271" fmla="*/ 1862 h 10000"/>
                <a:gd name="connsiteX272" fmla="*/ 9918 w 10000"/>
                <a:gd name="connsiteY272" fmla="*/ 1919 h 10000"/>
                <a:gd name="connsiteX273" fmla="*/ 9959 w 10000"/>
                <a:gd name="connsiteY273" fmla="*/ 2031 h 10000"/>
                <a:gd name="connsiteX274" fmla="*/ 9959 w 10000"/>
                <a:gd name="connsiteY274" fmla="*/ 2173 h 10000"/>
                <a:gd name="connsiteX275" fmla="*/ 9959 w 10000"/>
                <a:gd name="connsiteY275" fmla="*/ 2258 h 10000"/>
                <a:gd name="connsiteX276" fmla="*/ 10000 w 10000"/>
                <a:gd name="connsiteY276" fmla="*/ 2342 h 10000"/>
                <a:gd name="connsiteX277" fmla="*/ 9979 w 10000"/>
                <a:gd name="connsiteY277" fmla="*/ 2428 h 10000"/>
                <a:gd name="connsiteX278" fmla="*/ 10000 w 10000"/>
                <a:gd name="connsiteY278" fmla="*/ 2484 h 10000"/>
                <a:gd name="connsiteX279" fmla="*/ 9836 w 10000"/>
                <a:gd name="connsiteY279" fmla="*/ 2456 h 10000"/>
                <a:gd name="connsiteX280" fmla="*/ 9754 w 10000"/>
                <a:gd name="connsiteY280" fmla="*/ 2428 h 10000"/>
                <a:gd name="connsiteX281" fmla="*/ 9733 w 10000"/>
                <a:gd name="connsiteY281" fmla="*/ 2512 h 10000"/>
                <a:gd name="connsiteX282" fmla="*/ 9671 w 10000"/>
                <a:gd name="connsiteY282" fmla="*/ 2540 h 10000"/>
                <a:gd name="connsiteX283" fmla="*/ 9712 w 10000"/>
                <a:gd name="connsiteY283" fmla="*/ 2625 h 10000"/>
                <a:gd name="connsiteX284" fmla="*/ 9836 w 10000"/>
                <a:gd name="connsiteY284" fmla="*/ 2879 h 10000"/>
                <a:gd name="connsiteX285" fmla="*/ 9918 w 10000"/>
                <a:gd name="connsiteY285" fmla="*/ 3106 h 10000"/>
                <a:gd name="connsiteX286" fmla="*/ 9897 w 10000"/>
                <a:gd name="connsiteY286" fmla="*/ 3162 h 10000"/>
                <a:gd name="connsiteX287" fmla="*/ 9816 w 10000"/>
                <a:gd name="connsiteY287" fmla="*/ 3190 h 10000"/>
                <a:gd name="connsiteX288" fmla="*/ 9918 w 10000"/>
                <a:gd name="connsiteY288" fmla="*/ 3303 h 10000"/>
                <a:gd name="connsiteX289" fmla="*/ 9795 w 10000"/>
                <a:gd name="connsiteY289" fmla="*/ 3162 h 10000"/>
                <a:gd name="connsiteX290" fmla="*/ 9692 w 10000"/>
                <a:gd name="connsiteY290" fmla="*/ 3106 h 10000"/>
                <a:gd name="connsiteX291" fmla="*/ 9733 w 10000"/>
                <a:gd name="connsiteY291" fmla="*/ 3275 h 10000"/>
                <a:gd name="connsiteX292" fmla="*/ 9671 w 10000"/>
                <a:gd name="connsiteY292" fmla="*/ 3303 h 10000"/>
                <a:gd name="connsiteX293" fmla="*/ 9630 w 10000"/>
                <a:gd name="connsiteY293" fmla="*/ 3388 h 10000"/>
                <a:gd name="connsiteX294" fmla="*/ 9487 w 10000"/>
                <a:gd name="connsiteY294" fmla="*/ 3417 h 10000"/>
                <a:gd name="connsiteX295" fmla="*/ 9590 w 10000"/>
                <a:gd name="connsiteY295" fmla="*/ 3557 h 10000"/>
                <a:gd name="connsiteX296" fmla="*/ 9467 w 10000"/>
                <a:gd name="connsiteY296" fmla="*/ 3586 h 10000"/>
                <a:gd name="connsiteX297" fmla="*/ 9385 w 10000"/>
                <a:gd name="connsiteY297" fmla="*/ 3557 h 10000"/>
                <a:gd name="connsiteX298" fmla="*/ 9324 w 10000"/>
                <a:gd name="connsiteY298" fmla="*/ 3473 h 10000"/>
                <a:gd name="connsiteX299" fmla="*/ 9283 w 10000"/>
                <a:gd name="connsiteY299" fmla="*/ 3501 h 10000"/>
                <a:gd name="connsiteX300" fmla="*/ 9262 w 10000"/>
                <a:gd name="connsiteY300" fmla="*/ 3642 h 10000"/>
                <a:gd name="connsiteX301" fmla="*/ 9241 w 10000"/>
                <a:gd name="connsiteY301" fmla="*/ 3727 h 10000"/>
                <a:gd name="connsiteX302" fmla="*/ 9200 w 10000"/>
                <a:gd name="connsiteY302" fmla="*/ 3756 h 10000"/>
                <a:gd name="connsiteX303" fmla="*/ 9180 w 10000"/>
                <a:gd name="connsiteY303" fmla="*/ 3812 h 10000"/>
                <a:gd name="connsiteX304" fmla="*/ 9139 w 10000"/>
                <a:gd name="connsiteY304" fmla="*/ 3812 h 10000"/>
                <a:gd name="connsiteX305" fmla="*/ 9118 w 10000"/>
                <a:gd name="connsiteY305" fmla="*/ 3868 h 10000"/>
                <a:gd name="connsiteX306" fmla="*/ 9036 w 10000"/>
                <a:gd name="connsiteY306" fmla="*/ 4009 h 10000"/>
                <a:gd name="connsiteX307" fmla="*/ 8934 w 10000"/>
                <a:gd name="connsiteY307" fmla="*/ 4038 h 10000"/>
                <a:gd name="connsiteX308" fmla="*/ 8893 w 10000"/>
                <a:gd name="connsiteY308" fmla="*/ 4067 h 10000"/>
                <a:gd name="connsiteX309" fmla="*/ 8852 w 10000"/>
                <a:gd name="connsiteY309" fmla="*/ 4123 h 10000"/>
                <a:gd name="connsiteX310" fmla="*/ 8771 w 10000"/>
                <a:gd name="connsiteY310" fmla="*/ 4179 h 10000"/>
                <a:gd name="connsiteX311" fmla="*/ 8729 w 10000"/>
                <a:gd name="connsiteY311" fmla="*/ 4264 h 10000"/>
                <a:gd name="connsiteX312" fmla="*/ 8708 w 10000"/>
                <a:gd name="connsiteY312" fmla="*/ 4320 h 10000"/>
                <a:gd name="connsiteX313" fmla="*/ 8667 w 10000"/>
                <a:gd name="connsiteY313" fmla="*/ 4320 h 10000"/>
                <a:gd name="connsiteX314" fmla="*/ 8586 w 10000"/>
                <a:gd name="connsiteY314" fmla="*/ 4348 h 10000"/>
                <a:gd name="connsiteX315" fmla="*/ 8647 w 10000"/>
                <a:gd name="connsiteY315" fmla="*/ 4292 h 10000"/>
                <a:gd name="connsiteX316" fmla="*/ 8647 w 10000"/>
                <a:gd name="connsiteY316" fmla="*/ 4236 h 10000"/>
                <a:gd name="connsiteX317" fmla="*/ 8667 w 10000"/>
                <a:gd name="connsiteY317" fmla="*/ 4179 h 10000"/>
                <a:gd name="connsiteX318" fmla="*/ 8545 w 10000"/>
                <a:gd name="connsiteY318" fmla="*/ 4151 h 10000"/>
                <a:gd name="connsiteX319" fmla="*/ 8586 w 10000"/>
                <a:gd name="connsiteY319" fmla="*/ 4123 h 10000"/>
                <a:gd name="connsiteX320" fmla="*/ 8606 w 10000"/>
                <a:gd name="connsiteY320" fmla="*/ 4009 h 10000"/>
                <a:gd name="connsiteX321" fmla="*/ 8626 w 10000"/>
                <a:gd name="connsiteY321" fmla="*/ 3896 h 10000"/>
                <a:gd name="connsiteX322" fmla="*/ 8504 w 10000"/>
                <a:gd name="connsiteY322" fmla="*/ 3698 h 10000"/>
                <a:gd name="connsiteX323" fmla="*/ 8442 w 10000"/>
                <a:gd name="connsiteY323" fmla="*/ 3727 h 10000"/>
                <a:gd name="connsiteX324" fmla="*/ 8381 w 10000"/>
                <a:gd name="connsiteY324" fmla="*/ 3784 h 10000"/>
                <a:gd name="connsiteX325" fmla="*/ 8340 w 10000"/>
                <a:gd name="connsiteY325" fmla="*/ 3925 h 10000"/>
                <a:gd name="connsiteX326" fmla="*/ 8237 w 10000"/>
                <a:gd name="connsiteY326" fmla="*/ 4038 h 10000"/>
                <a:gd name="connsiteX327" fmla="*/ 8176 w 10000"/>
                <a:gd name="connsiteY327" fmla="*/ 4095 h 10000"/>
                <a:gd name="connsiteX328" fmla="*/ 8196 w 10000"/>
                <a:gd name="connsiteY328" fmla="*/ 4179 h 10000"/>
                <a:gd name="connsiteX329" fmla="*/ 8073 w 10000"/>
                <a:gd name="connsiteY329" fmla="*/ 4292 h 10000"/>
                <a:gd name="connsiteX330" fmla="*/ 7971 w 10000"/>
                <a:gd name="connsiteY330" fmla="*/ 4264 h 10000"/>
                <a:gd name="connsiteX331" fmla="*/ 7971 w 10000"/>
                <a:gd name="connsiteY331" fmla="*/ 4434 h 10000"/>
                <a:gd name="connsiteX332" fmla="*/ 8094 w 10000"/>
                <a:gd name="connsiteY332" fmla="*/ 4575 h 10000"/>
                <a:gd name="connsiteX333" fmla="*/ 8155 w 10000"/>
                <a:gd name="connsiteY333" fmla="*/ 4575 h 10000"/>
                <a:gd name="connsiteX334" fmla="*/ 8196 w 10000"/>
                <a:gd name="connsiteY334" fmla="*/ 4603 h 10000"/>
                <a:gd name="connsiteX335" fmla="*/ 8196 w 10000"/>
                <a:gd name="connsiteY335" fmla="*/ 4575 h 10000"/>
                <a:gd name="connsiteX336" fmla="*/ 8320 w 10000"/>
                <a:gd name="connsiteY336" fmla="*/ 4659 h 10000"/>
                <a:gd name="connsiteX337" fmla="*/ 8361 w 10000"/>
                <a:gd name="connsiteY337" fmla="*/ 4829 h 10000"/>
                <a:gd name="connsiteX338" fmla="*/ 8463 w 10000"/>
                <a:gd name="connsiteY338" fmla="*/ 4857 h 10000"/>
                <a:gd name="connsiteX339" fmla="*/ 8504 w 10000"/>
                <a:gd name="connsiteY339" fmla="*/ 4801 h 10000"/>
                <a:gd name="connsiteX340" fmla="*/ 8524 w 10000"/>
                <a:gd name="connsiteY340" fmla="*/ 4716 h 10000"/>
                <a:gd name="connsiteX341" fmla="*/ 8606 w 10000"/>
                <a:gd name="connsiteY341" fmla="*/ 4659 h 10000"/>
                <a:gd name="connsiteX342" fmla="*/ 8708 w 10000"/>
                <a:gd name="connsiteY342" fmla="*/ 4716 h 10000"/>
                <a:gd name="connsiteX343" fmla="*/ 8749 w 10000"/>
                <a:gd name="connsiteY343" fmla="*/ 4745 h 10000"/>
                <a:gd name="connsiteX344" fmla="*/ 8771 w 10000"/>
                <a:gd name="connsiteY344" fmla="*/ 4773 h 10000"/>
                <a:gd name="connsiteX345" fmla="*/ 8873 w 10000"/>
                <a:gd name="connsiteY345" fmla="*/ 4773 h 10000"/>
                <a:gd name="connsiteX346" fmla="*/ 8873 w 10000"/>
                <a:gd name="connsiteY346" fmla="*/ 4745 h 10000"/>
                <a:gd name="connsiteX347" fmla="*/ 8996 w 10000"/>
                <a:gd name="connsiteY347" fmla="*/ 4801 h 10000"/>
                <a:gd name="connsiteX348" fmla="*/ 8975 w 10000"/>
                <a:gd name="connsiteY348" fmla="*/ 4829 h 10000"/>
                <a:gd name="connsiteX349" fmla="*/ 8996 w 10000"/>
                <a:gd name="connsiteY349" fmla="*/ 4914 h 10000"/>
                <a:gd name="connsiteX350" fmla="*/ 8996 w 10000"/>
                <a:gd name="connsiteY350" fmla="*/ 4970 h 10000"/>
                <a:gd name="connsiteX351" fmla="*/ 8955 w 10000"/>
                <a:gd name="connsiteY351" fmla="*/ 4914 h 10000"/>
                <a:gd name="connsiteX352" fmla="*/ 8934 w 10000"/>
                <a:gd name="connsiteY352" fmla="*/ 4942 h 10000"/>
                <a:gd name="connsiteX353" fmla="*/ 8893 w 10000"/>
                <a:gd name="connsiteY353" fmla="*/ 4942 h 10000"/>
                <a:gd name="connsiteX354" fmla="*/ 8852 w 10000"/>
                <a:gd name="connsiteY354" fmla="*/ 4970 h 10000"/>
                <a:gd name="connsiteX355" fmla="*/ 8771 w 10000"/>
                <a:gd name="connsiteY355" fmla="*/ 5027 h 10000"/>
                <a:gd name="connsiteX356" fmla="*/ 8729 w 10000"/>
                <a:gd name="connsiteY356" fmla="*/ 5055 h 10000"/>
                <a:gd name="connsiteX357" fmla="*/ 8771 w 10000"/>
                <a:gd name="connsiteY357" fmla="*/ 5112 h 10000"/>
                <a:gd name="connsiteX358" fmla="*/ 8729 w 10000"/>
                <a:gd name="connsiteY358" fmla="*/ 5112 h 10000"/>
                <a:gd name="connsiteX359" fmla="*/ 8749 w 10000"/>
                <a:gd name="connsiteY359" fmla="*/ 5168 h 10000"/>
                <a:gd name="connsiteX360" fmla="*/ 8708 w 10000"/>
                <a:gd name="connsiteY360" fmla="*/ 5196 h 10000"/>
                <a:gd name="connsiteX361" fmla="*/ 8667 w 10000"/>
                <a:gd name="connsiteY361" fmla="*/ 5140 h 10000"/>
                <a:gd name="connsiteX362" fmla="*/ 8647 w 10000"/>
                <a:gd name="connsiteY362" fmla="*/ 5140 h 10000"/>
                <a:gd name="connsiteX363" fmla="*/ 8688 w 10000"/>
                <a:gd name="connsiteY363" fmla="*/ 5224 h 10000"/>
                <a:gd name="connsiteX364" fmla="*/ 8606 w 10000"/>
                <a:gd name="connsiteY364" fmla="*/ 5338 h 10000"/>
                <a:gd name="connsiteX365" fmla="*/ 8586 w 10000"/>
                <a:gd name="connsiteY365" fmla="*/ 5479 h 10000"/>
                <a:gd name="connsiteX366" fmla="*/ 8606 w 10000"/>
                <a:gd name="connsiteY366" fmla="*/ 5620 h 10000"/>
                <a:gd name="connsiteX367" fmla="*/ 8688 w 10000"/>
                <a:gd name="connsiteY367" fmla="*/ 5649 h 10000"/>
                <a:gd name="connsiteX368" fmla="*/ 8832 w 10000"/>
                <a:gd name="connsiteY368" fmla="*/ 5733 h 10000"/>
                <a:gd name="connsiteX369" fmla="*/ 8893 w 10000"/>
                <a:gd name="connsiteY369" fmla="*/ 5874 h 10000"/>
                <a:gd name="connsiteX370" fmla="*/ 8996 w 10000"/>
                <a:gd name="connsiteY370" fmla="*/ 6073 h 10000"/>
                <a:gd name="connsiteX371" fmla="*/ 9057 w 10000"/>
                <a:gd name="connsiteY371" fmla="*/ 6213 h 10000"/>
                <a:gd name="connsiteX372" fmla="*/ 9159 w 10000"/>
                <a:gd name="connsiteY372" fmla="*/ 6299 h 10000"/>
                <a:gd name="connsiteX373" fmla="*/ 9200 w 10000"/>
                <a:gd name="connsiteY373" fmla="*/ 6355 h 10000"/>
                <a:gd name="connsiteX374" fmla="*/ 9241 w 10000"/>
                <a:gd name="connsiteY374" fmla="*/ 6412 h 10000"/>
                <a:gd name="connsiteX375" fmla="*/ 9324 w 10000"/>
                <a:gd name="connsiteY375" fmla="*/ 6524 h 10000"/>
                <a:gd name="connsiteX376" fmla="*/ 9180 w 10000"/>
                <a:gd name="connsiteY376" fmla="*/ 6468 h 10000"/>
                <a:gd name="connsiteX377" fmla="*/ 9077 w 10000"/>
                <a:gd name="connsiteY377" fmla="*/ 6412 h 10000"/>
                <a:gd name="connsiteX378" fmla="*/ 8975 w 10000"/>
                <a:gd name="connsiteY378" fmla="*/ 6440 h 10000"/>
                <a:gd name="connsiteX379" fmla="*/ 8914 w 10000"/>
                <a:gd name="connsiteY379" fmla="*/ 6383 h 10000"/>
                <a:gd name="connsiteX380" fmla="*/ 8852 w 10000"/>
                <a:gd name="connsiteY380" fmla="*/ 6327 h 10000"/>
                <a:gd name="connsiteX381" fmla="*/ 8873 w 10000"/>
                <a:gd name="connsiteY381" fmla="*/ 6383 h 10000"/>
                <a:gd name="connsiteX382" fmla="*/ 8893 w 10000"/>
                <a:gd name="connsiteY382" fmla="*/ 6383 h 10000"/>
                <a:gd name="connsiteX383" fmla="*/ 8873 w 10000"/>
                <a:gd name="connsiteY383" fmla="*/ 6355 h 10000"/>
                <a:gd name="connsiteX384" fmla="*/ 8914 w 10000"/>
                <a:gd name="connsiteY384" fmla="*/ 6383 h 10000"/>
                <a:gd name="connsiteX385" fmla="*/ 9016 w 10000"/>
                <a:gd name="connsiteY385" fmla="*/ 6440 h 10000"/>
                <a:gd name="connsiteX386" fmla="*/ 9057 w 10000"/>
                <a:gd name="connsiteY386" fmla="*/ 6412 h 10000"/>
                <a:gd name="connsiteX387" fmla="*/ 9098 w 10000"/>
                <a:gd name="connsiteY387" fmla="*/ 6468 h 10000"/>
                <a:gd name="connsiteX388" fmla="*/ 9118 w 10000"/>
                <a:gd name="connsiteY388" fmla="*/ 6496 h 10000"/>
                <a:gd name="connsiteX389" fmla="*/ 9180 w 10000"/>
                <a:gd name="connsiteY389" fmla="*/ 6524 h 10000"/>
                <a:gd name="connsiteX390" fmla="*/ 9303 w 10000"/>
                <a:gd name="connsiteY390" fmla="*/ 6638 h 10000"/>
                <a:gd name="connsiteX391" fmla="*/ 9385 w 10000"/>
                <a:gd name="connsiteY391" fmla="*/ 6751 h 10000"/>
                <a:gd name="connsiteX392" fmla="*/ 9344 w 10000"/>
                <a:gd name="connsiteY392" fmla="*/ 6779 h 10000"/>
                <a:gd name="connsiteX393" fmla="*/ 9283 w 10000"/>
                <a:gd name="connsiteY393" fmla="*/ 6835 h 10000"/>
                <a:gd name="connsiteX394" fmla="*/ 9241 w 10000"/>
                <a:gd name="connsiteY394" fmla="*/ 6891 h 10000"/>
                <a:gd name="connsiteX395" fmla="*/ 9220 w 10000"/>
                <a:gd name="connsiteY395" fmla="*/ 6920 h 10000"/>
                <a:gd name="connsiteX396" fmla="*/ 9159 w 10000"/>
                <a:gd name="connsiteY396" fmla="*/ 6920 h 10000"/>
                <a:gd name="connsiteX397" fmla="*/ 9098 w 10000"/>
                <a:gd name="connsiteY397" fmla="*/ 6977 h 10000"/>
                <a:gd name="connsiteX398" fmla="*/ 9180 w 10000"/>
                <a:gd name="connsiteY398" fmla="*/ 6920 h 10000"/>
                <a:gd name="connsiteX399" fmla="*/ 9241 w 10000"/>
                <a:gd name="connsiteY399" fmla="*/ 7005 h 10000"/>
                <a:gd name="connsiteX400" fmla="*/ 9220 w 10000"/>
                <a:gd name="connsiteY400" fmla="*/ 7005 h 10000"/>
                <a:gd name="connsiteX401" fmla="*/ 9324 w 10000"/>
                <a:gd name="connsiteY401" fmla="*/ 6949 h 10000"/>
                <a:gd name="connsiteX402" fmla="*/ 9385 w 10000"/>
                <a:gd name="connsiteY402" fmla="*/ 7033 h 10000"/>
                <a:gd name="connsiteX403" fmla="*/ 9487 w 10000"/>
                <a:gd name="connsiteY403" fmla="*/ 7061 h 10000"/>
                <a:gd name="connsiteX404" fmla="*/ 9446 w 10000"/>
                <a:gd name="connsiteY404" fmla="*/ 7146 h 10000"/>
                <a:gd name="connsiteX405" fmla="*/ 9426 w 10000"/>
                <a:gd name="connsiteY405" fmla="*/ 7174 h 10000"/>
                <a:gd name="connsiteX406" fmla="*/ 9385 w 10000"/>
                <a:gd name="connsiteY406" fmla="*/ 7202 h 10000"/>
                <a:gd name="connsiteX407" fmla="*/ 9406 w 10000"/>
                <a:gd name="connsiteY407" fmla="*/ 7202 h 10000"/>
                <a:gd name="connsiteX408" fmla="*/ 9467 w 10000"/>
                <a:gd name="connsiteY408" fmla="*/ 7174 h 10000"/>
                <a:gd name="connsiteX409" fmla="*/ 9467 w 10000"/>
                <a:gd name="connsiteY409" fmla="*/ 7146 h 10000"/>
                <a:gd name="connsiteX410" fmla="*/ 9487 w 10000"/>
                <a:gd name="connsiteY410" fmla="*/ 7230 h 10000"/>
                <a:gd name="connsiteX411" fmla="*/ 9487 w 10000"/>
                <a:gd name="connsiteY411" fmla="*/ 7288 h 10000"/>
                <a:gd name="connsiteX412" fmla="*/ 9467 w 10000"/>
                <a:gd name="connsiteY412" fmla="*/ 7230 h 10000"/>
                <a:gd name="connsiteX413" fmla="*/ 9467 w 10000"/>
                <a:gd name="connsiteY413" fmla="*/ 7288 h 10000"/>
                <a:gd name="connsiteX414" fmla="*/ 9446 w 10000"/>
                <a:gd name="connsiteY414" fmla="*/ 7260 h 10000"/>
                <a:gd name="connsiteX415" fmla="*/ 9426 w 10000"/>
                <a:gd name="connsiteY415" fmla="*/ 7260 h 10000"/>
                <a:gd name="connsiteX416" fmla="*/ 9406 w 10000"/>
                <a:gd name="connsiteY416" fmla="*/ 7316 h 10000"/>
                <a:gd name="connsiteX417" fmla="*/ 9467 w 10000"/>
                <a:gd name="connsiteY417" fmla="*/ 7372 h 10000"/>
                <a:gd name="connsiteX418" fmla="*/ 9446 w 10000"/>
                <a:gd name="connsiteY418" fmla="*/ 7372 h 10000"/>
                <a:gd name="connsiteX419" fmla="*/ 9467 w 10000"/>
                <a:gd name="connsiteY419" fmla="*/ 7429 h 10000"/>
                <a:gd name="connsiteX420" fmla="*/ 9385 w 10000"/>
                <a:gd name="connsiteY420" fmla="*/ 7400 h 10000"/>
                <a:gd name="connsiteX421" fmla="*/ 9406 w 10000"/>
                <a:gd name="connsiteY421" fmla="*/ 7429 h 10000"/>
                <a:gd name="connsiteX422" fmla="*/ 9467 w 10000"/>
                <a:gd name="connsiteY422" fmla="*/ 7457 h 10000"/>
                <a:gd name="connsiteX423" fmla="*/ 9487 w 10000"/>
                <a:gd name="connsiteY423" fmla="*/ 7541 h 10000"/>
                <a:gd name="connsiteX424" fmla="*/ 9467 w 10000"/>
                <a:gd name="connsiteY424" fmla="*/ 7599 h 10000"/>
                <a:gd name="connsiteX425" fmla="*/ 9406 w 10000"/>
                <a:gd name="connsiteY425" fmla="*/ 7513 h 10000"/>
                <a:gd name="connsiteX426" fmla="*/ 9385 w 10000"/>
                <a:gd name="connsiteY426" fmla="*/ 7541 h 10000"/>
                <a:gd name="connsiteX427" fmla="*/ 9303 w 10000"/>
                <a:gd name="connsiteY427" fmla="*/ 7599 h 10000"/>
                <a:gd name="connsiteX428" fmla="*/ 9365 w 10000"/>
                <a:gd name="connsiteY428" fmla="*/ 7683 h 10000"/>
                <a:gd name="connsiteX429" fmla="*/ 9365 w 10000"/>
                <a:gd name="connsiteY429" fmla="*/ 7796 h 10000"/>
                <a:gd name="connsiteX430" fmla="*/ 9344 w 10000"/>
                <a:gd name="connsiteY430" fmla="*/ 7852 h 10000"/>
                <a:gd name="connsiteX431" fmla="*/ 9344 w 10000"/>
                <a:gd name="connsiteY431" fmla="*/ 7880 h 10000"/>
                <a:gd name="connsiteX432" fmla="*/ 9303 w 10000"/>
                <a:gd name="connsiteY432" fmla="*/ 7852 h 10000"/>
                <a:gd name="connsiteX433" fmla="*/ 9303 w 10000"/>
                <a:gd name="connsiteY433" fmla="*/ 7909 h 10000"/>
                <a:gd name="connsiteX434" fmla="*/ 9283 w 10000"/>
                <a:gd name="connsiteY434" fmla="*/ 7966 h 10000"/>
                <a:gd name="connsiteX435" fmla="*/ 9262 w 10000"/>
                <a:gd name="connsiteY435" fmla="*/ 8079 h 10000"/>
                <a:gd name="connsiteX436" fmla="*/ 9283 w 10000"/>
                <a:gd name="connsiteY436" fmla="*/ 8022 h 10000"/>
                <a:gd name="connsiteX437" fmla="*/ 9262 w 10000"/>
                <a:gd name="connsiteY437" fmla="*/ 8050 h 10000"/>
                <a:gd name="connsiteX438" fmla="*/ 9241 w 10000"/>
                <a:gd name="connsiteY438" fmla="*/ 7994 h 10000"/>
                <a:gd name="connsiteX439" fmla="*/ 9200 w 10000"/>
                <a:gd name="connsiteY439" fmla="*/ 8022 h 10000"/>
                <a:gd name="connsiteX440" fmla="*/ 9200 w 10000"/>
                <a:gd name="connsiteY440" fmla="*/ 8079 h 10000"/>
                <a:gd name="connsiteX441" fmla="*/ 9220 w 10000"/>
                <a:gd name="connsiteY441" fmla="*/ 8107 h 10000"/>
                <a:gd name="connsiteX442" fmla="*/ 9262 w 10000"/>
                <a:gd name="connsiteY442" fmla="*/ 8135 h 10000"/>
                <a:gd name="connsiteX443" fmla="*/ 9241 w 10000"/>
                <a:gd name="connsiteY443" fmla="*/ 8163 h 10000"/>
                <a:gd name="connsiteX444" fmla="*/ 9220 w 10000"/>
                <a:gd name="connsiteY444" fmla="*/ 8249 h 10000"/>
                <a:gd name="connsiteX445" fmla="*/ 9139 w 10000"/>
                <a:gd name="connsiteY445" fmla="*/ 8191 h 10000"/>
                <a:gd name="connsiteX446" fmla="*/ 9200 w 10000"/>
                <a:gd name="connsiteY446" fmla="*/ 8277 h 10000"/>
                <a:gd name="connsiteX447" fmla="*/ 9262 w 10000"/>
                <a:gd name="connsiteY447" fmla="*/ 8277 h 10000"/>
                <a:gd name="connsiteX448" fmla="*/ 9241 w 10000"/>
                <a:gd name="connsiteY448" fmla="*/ 8333 h 10000"/>
                <a:gd name="connsiteX449" fmla="*/ 9283 w 10000"/>
                <a:gd name="connsiteY449" fmla="*/ 8446 h 10000"/>
                <a:gd name="connsiteX450" fmla="*/ 9262 w 10000"/>
                <a:gd name="connsiteY450" fmla="*/ 8446 h 10000"/>
                <a:gd name="connsiteX451" fmla="*/ 9200 w 10000"/>
                <a:gd name="connsiteY451" fmla="*/ 8389 h 10000"/>
                <a:gd name="connsiteX452" fmla="*/ 9180 w 10000"/>
                <a:gd name="connsiteY452" fmla="*/ 8418 h 10000"/>
                <a:gd name="connsiteX453" fmla="*/ 9220 w 10000"/>
                <a:gd name="connsiteY453" fmla="*/ 8474 h 10000"/>
                <a:gd name="connsiteX454" fmla="*/ 9200 w 10000"/>
                <a:gd name="connsiteY454" fmla="*/ 8530 h 10000"/>
                <a:gd name="connsiteX455" fmla="*/ 9139 w 10000"/>
                <a:gd name="connsiteY455" fmla="*/ 8474 h 10000"/>
                <a:gd name="connsiteX456" fmla="*/ 9180 w 10000"/>
                <a:gd name="connsiteY456" fmla="*/ 8559 h 10000"/>
                <a:gd name="connsiteX457" fmla="*/ 9139 w 10000"/>
                <a:gd name="connsiteY457" fmla="*/ 8559 h 10000"/>
                <a:gd name="connsiteX458" fmla="*/ 9139 w 10000"/>
                <a:gd name="connsiteY458" fmla="*/ 8616 h 10000"/>
                <a:gd name="connsiteX459" fmla="*/ 9036 w 10000"/>
                <a:gd name="connsiteY459" fmla="*/ 8672 h 10000"/>
                <a:gd name="connsiteX460" fmla="*/ 9016 w 10000"/>
                <a:gd name="connsiteY460" fmla="*/ 8728 h 10000"/>
                <a:gd name="connsiteX461" fmla="*/ 9036 w 10000"/>
                <a:gd name="connsiteY461" fmla="*/ 8757 h 10000"/>
                <a:gd name="connsiteX462" fmla="*/ 9016 w 10000"/>
                <a:gd name="connsiteY462" fmla="*/ 8785 h 10000"/>
                <a:gd name="connsiteX463" fmla="*/ 8996 w 10000"/>
                <a:gd name="connsiteY463" fmla="*/ 8869 h 10000"/>
                <a:gd name="connsiteX464" fmla="*/ 8975 w 10000"/>
                <a:gd name="connsiteY464" fmla="*/ 8841 h 10000"/>
                <a:gd name="connsiteX465" fmla="*/ 8975 w 10000"/>
                <a:gd name="connsiteY465" fmla="*/ 8927 h 10000"/>
                <a:gd name="connsiteX466" fmla="*/ 8768 w 10000"/>
                <a:gd name="connsiteY466" fmla="*/ 8786 h 10000"/>
                <a:gd name="connsiteX467" fmla="*/ 8422 w 10000"/>
                <a:gd name="connsiteY467" fmla="*/ 9266 h 10000"/>
                <a:gd name="connsiteX468" fmla="*/ 8299 w 10000"/>
                <a:gd name="connsiteY468" fmla="*/ 9322 h 10000"/>
                <a:gd name="connsiteX469" fmla="*/ 8237 w 10000"/>
                <a:gd name="connsiteY469" fmla="*/ 9152 h 10000"/>
                <a:gd name="connsiteX470" fmla="*/ 8216 w 10000"/>
                <a:gd name="connsiteY470" fmla="*/ 9152 h 10000"/>
                <a:gd name="connsiteX471" fmla="*/ 8279 w 10000"/>
                <a:gd name="connsiteY471" fmla="*/ 9124 h 10000"/>
                <a:gd name="connsiteX472" fmla="*/ 8196 w 10000"/>
                <a:gd name="connsiteY472" fmla="*/ 9124 h 10000"/>
                <a:gd name="connsiteX473" fmla="*/ 8176 w 10000"/>
                <a:gd name="connsiteY473" fmla="*/ 9180 h 10000"/>
                <a:gd name="connsiteX474" fmla="*/ 8216 w 10000"/>
                <a:gd name="connsiteY474" fmla="*/ 9237 h 10000"/>
                <a:gd name="connsiteX475" fmla="*/ 8196 w 10000"/>
                <a:gd name="connsiteY475" fmla="*/ 9237 h 10000"/>
                <a:gd name="connsiteX476" fmla="*/ 8258 w 10000"/>
                <a:gd name="connsiteY476" fmla="*/ 9406 h 10000"/>
                <a:gd name="connsiteX477" fmla="*/ 8176 w 10000"/>
                <a:gd name="connsiteY477" fmla="*/ 9294 h 10000"/>
                <a:gd name="connsiteX478" fmla="*/ 8216 w 10000"/>
                <a:gd name="connsiteY478" fmla="*/ 9406 h 10000"/>
                <a:gd name="connsiteX479" fmla="*/ 8196 w 10000"/>
                <a:gd name="connsiteY479" fmla="*/ 9435 h 10000"/>
                <a:gd name="connsiteX480" fmla="*/ 8176 w 10000"/>
                <a:gd name="connsiteY480" fmla="*/ 9406 h 10000"/>
                <a:gd name="connsiteX481" fmla="*/ 8155 w 10000"/>
                <a:gd name="connsiteY481" fmla="*/ 9491 h 10000"/>
                <a:gd name="connsiteX482" fmla="*/ 8094 w 10000"/>
                <a:gd name="connsiteY482" fmla="*/ 9520 h 10000"/>
                <a:gd name="connsiteX483" fmla="*/ 8073 w 10000"/>
                <a:gd name="connsiteY483" fmla="*/ 9463 h 10000"/>
                <a:gd name="connsiteX484" fmla="*/ 8032 w 10000"/>
                <a:gd name="connsiteY484" fmla="*/ 9435 h 10000"/>
                <a:gd name="connsiteX485" fmla="*/ 8053 w 10000"/>
                <a:gd name="connsiteY485" fmla="*/ 9548 h 10000"/>
                <a:gd name="connsiteX486" fmla="*/ 7951 w 10000"/>
                <a:gd name="connsiteY486" fmla="*/ 9491 h 10000"/>
                <a:gd name="connsiteX487" fmla="*/ 7930 w 10000"/>
                <a:gd name="connsiteY487" fmla="*/ 9520 h 10000"/>
                <a:gd name="connsiteX488" fmla="*/ 7869 w 10000"/>
                <a:gd name="connsiteY488" fmla="*/ 9576 h 10000"/>
                <a:gd name="connsiteX489" fmla="*/ 7848 w 10000"/>
                <a:gd name="connsiteY489" fmla="*/ 9633 h 10000"/>
                <a:gd name="connsiteX490" fmla="*/ 7807 w 10000"/>
                <a:gd name="connsiteY490" fmla="*/ 9633 h 10000"/>
                <a:gd name="connsiteX491" fmla="*/ 7745 w 10000"/>
                <a:gd name="connsiteY491" fmla="*/ 9661 h 10000"/>
                <a:gd name="connsiteX492" fmla="*/ 7745 w 10000"/>
                <a:gd name="connsiteY492" fmla="*/ 9633 h 10000"/>
                <a:gd name="connsiteX493" fmla="*/ 7745 w 10000"/>
                <a:gd name="connsiteY493" fmla="*/ 9689 h 10000"/>
                <a:gd name="connsiteX494" fmla="*/ 7684 w 10000"/>
                <a:gd name="connsiteY494" fmla="*/ 9661 h 10000"/>
                <a:gd name="connsiteX495" fmla="*/ 7684 w 10000"/>
                <a:gd name="connsiteY495" fmla="*/ 9717 h 10000"/>
                <a:gd name="connsiteX496" fmla="*/ 7663 w 10000"/>
                <a:gd name="connsiteY496" fmla="*/ 9802 h 10000"/>
                <a:gd name="connsiteX497" fmla="*/ 7704 w 10000"/>
                <a:gd name="connsiteY497" fmla="*/ 9830 h 10000"/>
                <a:gd name="connsiteX498" fmla="*/ 7704 w 10000"/>
                <a:gd name="connsiteY498" fmla="*/ 9830 h 10000"/>
                <a:gd name="connsiteX499" fmla="*/ 7745 w 10000"/>
                <a:gd name="connsiteY499" fmla="*/ 9944 h 10000"/>
                <a:gd name="connsiteX500" fmla="*/ 7643 w 10000"/>
                <a:gd name="connsiteY500" fmla="*/ 10000 h 10000"/>
                <a:gd name="connsiteX501" fmla="*/ 7643 w 10000"/>
                <a:gd name="connsiteY501" fmla="*/ 9944 h 10000"/>
                <a:gd name="connsiteX502" fmla="*/ 7602 w 10000"/>
                <a:gd name="connsiteY502" fmla="*/ 9859 h 10000"/>
                <a:gd name="connsiteX503" fmla="*/ 7581 w 10000"/>
                <a:gd name="connsiteY503" fmla="*/ 9802 h 10000"/>
                <a:gd name="connsiteX504" fmla="*/ 7561 w 10000"/>
                <a:gd name="connsiteY504" fmla="*/ 9717 h 10000"/>
                <a:gd name="connsiteX505" fmla="*/ 7581 w 10000"/>
                <a:gd name="connsiteY505" fmla="*/ 9661 h 10000"/>
                <a:gd name="connsiteX506" fmla="*/ 7561 w 10000"/>
                <a:gd name="connsiteY506" fmla="*/ 9576 h 10000"/>
                <a:gd name="connsiteX507" fmla="*/ 7561 w 10000"/>
                <a:gd name="connsiteY507" fmla="*/ 9605 h 10000"/>
                <a:gd name="connsiteX508" fmla="*/ 7520 w 10000"/>
                <a:gd name="connsiteY508" fmla="*/ 9548 h 10000"/>
                <a:gd name="connsiteX509" fmla="*/ 7520 w 10000"/>
                <a:gd name="connsiteY509" fmla="*/ 9605 h 10000"/>
                <a:gd name="connsiteX510" fmla="*/ 7459 w 10000"/>
                <a:gd name="connsiteY510" fmla="*/ 9605 h 10000"/>
                <a:gd name="connsiteX511" fmla="*/ 7418 w 10000"/>
                <a:gd name="connsiteY511" fmla="*/ 9576 h 10000"/>
                <a:gd name="connsiteX512" fmla="*/ 7397 w 10000"/>
                <a:gd name="connsiteY512" fmla="*/ 9520 h 10000"/>
                <a:gd name="connsiteX513" fmla="*/ 7377 w 10000"/>
                <a:gd name="connsiteY513" fmla="*/ 9520 h 10000"/>
                <a:gd name="connsiteX514" fmla="*/ 7377 w 10000"/>
                <a:gd name="connsiteY514" fmla="*/ 9576 h 10000"/>
                <a:gd name="connsiteX515" fmla="*/ 7336 w 10000"/>
                <a:gd name="connsiteY515" fmla="*/ 9520 h 10000"/>
                <a:gd name="connsiteX516" fmla="*/ 7316 w 10000"/>
                <a:gd name="connsiteY516" fmla="*/ 9463 h 10000"/>
                <a:gd name="connsiteX517" fmla="*/ 7295 w 10000"/>
                <a:gd name="connsiteY517" fmla="*/ 9491 h 10000"/>
                <a:gd name="connsiteX518" fmla="*/ 7316 w 10000"/>
                <a:gd name="connsiteY518" fmla="*/ 9576 h 10000"/>
                <a:gd name="connsiteX519" fmla="*/ 7275 w 10000"/>
                <a:gd name="connsiteY519" fmla="*/ 9548 h 10000"/>
                <a:gd name="connsiteX520" fmla="*/ 7275 w 10000"/>
                <a:gd name="connsiteY520" fmla="*/ 9605 h 10000"/>
                <a:gd name="connsiteX521" fmla="*/ 7192 w 10000"/>
                <a:gd name="connsiteY521" fmla="*/ 9576 h 10000"/>
                <a:gd name="connsiteX522" fmla="*/ 7131 w 10000"/>
                <a:gd name="connsiteY522" fmla="*/ 9576 h 10000"/>
                <a:gd name="connsiteX523" fmla="*/ 7110 w 10000"/>
                <a:gd name="connsiteY523" fmla="*/ 9576 h 10000"/>
                <a:gd name="connsiteX524" fmla="*/ 7049 w 10000"/>
                <a:gd name="connsiteY524" fmla="*/ 9520 h 10000"/>
                <a:gd name="connsiteX525" fmla="*/ 7028 w 10000"/>
                <a:gd name="connsiteY525" fmla="*/ 9491 h 10000"/>
                <a:gd name="connsiteX526" fmla="*/ 6967 w 10000"/>
                <a:gd name="connsiteY526" fmla="*/ 9463 h 10000"/>
                <a:gd name="connsiteX527" fmla="*/ 6926 w 10000"/>
                <a:gd name="connsiteY527" fmla="*/ 9294 h 10000"/>
                <a:gd name="connsiteX528" fmla="*/ 6885 w 10000"/>
                <a:gd name="connsiteY528" fmla="*/ 9180 h 10000"/>
                <a:gd name="connsiteX529" fmla="*/ 6824 w 10000"/>
                <a:gd name="connsiteY529" fmla="*/ 9180 h 10000"/>
                <a:gd name="connsiteX530" fmla="*/ 6762 w 10000"/>
                <a:gd name="connsiteY530" fmla="*/ 9180 h 10000"/>
                <a:gd name="connsiteX531" fmla="*/ 6659 w 10000"/>
                <a:gd name="connsiteY531" fmla="*/ 9039 h 10000"/>
                <a:gd name="connsiteX532" fmla="*/ 6577 w 10000"/>
                <a:gd name="connsiteY532" fmla="*/ 9124 h 10000"/>
                <a:gd name="connsiteX533" fmla="*/ 6577 w 10000"/>
                <a:gd name="connsiteY533" fmla="*/ 9180 h 10000"/>
                <a:gd name="connsiteX534" fmla="*/ 6475 w 10000"/>
                <a:gd name="connsiteY534" fmla="*/ 9209 h 10000"/>
                <a:gd name="connsiteX535" fmla="*/ 6414 w 10000"/>
                <a:gd name="connsiteY535" fmla="*/ 9294 h 10000"/>
                <a:gd name="connsiteX536" fmla="*/ 6373 w 10000"/>
                <a:gd name="connsiteY536" fmla="*/ 9237 h 10000"/>
                <a:gd name="connsiteX537" fmla="*/ 6332 w 10000"/>
                <a:gd name="connsiteY537" fmla="*/ 9294 h 10000"/>
                <a:gd name="connsiteX538" fmla="*/ 6271 w 10000"/>
                <a:gd name="connsiteY538" fmla="*/ 9294 h 10000"/>
                <a:gd name="connsiteX539" fmla="*/ 6188 w 10000"/>
                <a:gd name="connsiteY539" fmla="*/ 9266 h 10000"/>
                <a:gd name="connsiteX540" fmla="*/ 6106 w 10000"/>
                <a:gd name="connsiteY540" fmla="*/ 9322 h 10000"/>
                <a:gd name="connsiteX541" fmla="*/ 6065 w 10000"/>
                <a:gd name="connsiteY541" fmla="*/ 9322 h 10000"/>
                <a:gd name="connsiteX542" fmla="*/ 6024 w 10000"/>
                <a:gd name="connsiteY542" fmla="*/ 9322 h 10000"/>
                <a:gd name="connsiteX543" fmla="*/ 6004 w 10000"/>
                <a:gd name="connsiteY543" fmla="*/ 9322 h 10000"/>
                <a:gd name="connsiteX544" fmla="*/ 6004 w 10000"/>
                <a:gd name="connsiteY544" fmla="*/ 9463 h 10000"/>
                <a:gd name="connsiteX545" fmla="*/ 6045 w 10000"/>
                <a:gd name="connsiteY545" fmla="*/ 9548 h 10000"/>
                <a:gd name="connsiteX546" fmla="*/ 6045 w 10000"/>
                <a:gd name="connsiteY546" fmla="*/ 9576 h 10000"/>
                <a:gd name="connsiteX547" fmla="*/ 6045 w 10000"/>
                <a:gd name="connsiteY547" fmla="*/ 9633 h 10000"/>
                <a:gd name="connsiteX548" fmla="*/ 6065 w 10000"/>
                <a:gd name="connsiteY548" fmla="*/ 9717 h 10000"/>
                <a:gd name="connsiteX549" fmla="*/ 6004 w 10000"/>
                <a:gd name="connsiteY549" fmla="*/ 9689 h 10000"/>
                <a:gd name="connsiteX550" fmla="*/ 5942 w 10000"/>
                <a:gd name="connsiteY550" fmla="*/ 9661 h 10000"/>
                <a:gd name="connsiteX551" fmla="*/ 5902 w 10000"/>
                <a:gd name="connsiteY551" fmla="*/ 9520 h 10000"/>
                <a:gd name="connsiteX552" fmla="*/ 5779 w 10000"/>
                <a:gd name="connsiteY552" fmla="*/ 9605 h 10000"/>
                <a:gd name="connsiteX553" fmla="*/ 5737 w 10000"/>
                <a:gd name="connsiteY553" fmla="*/ 9633 h 10000"/>
                <a:gd name="connsiteX554" fmla="*/ 5737 w 10000"/>
                <a:gd name="connsiteY554" fmla="*/ 9548 h 10000"/>
                <a:gd name="connsiteX555" fmla="*/ 5676 w 10000"/>
                <a:gd name="connsiteY555" fmla="*/ 9435 h 10000"/>
                <a:gd name="connsiteX556" fmla="*/ 5553 w 10000"/>
                <a:gd name="connsiteY556" fmla="*/ 9435 h 10000"/>
                <a:gd name="connsiteX557" fmla="*/ 5553 w 10000"/>
                <a:gd name="connsiteY557" fmla="*/ 9322 h 10000"/>
                <a:gd name="connsiteX558" fmla="*/ 5573 w 10000"/>
                <a:gd name="connsiteY558" fmla="*/ 9180 h 10000"/>
                <a:gd name="connsiteX559" fmla="*/ 5492 w 10000"/>
                <a:gd name="connsiteY559" fmla="*/ 9124 h 10000"/>
                <a:gd name="connsiteX560" fmla="*/ 5430 w 10000"/>
                <a:gd name="connsiteY560" fmla="*/ 9039 h 10000"/>
                <a:gd name="connsiteX561" fmla="*/ 5410 w 10000"/>
                <a:gd name="connsiteY561" fmla="*/ 8983 h 10000"/>
                <a:gd name="connsiteX562" fmla="*/ 5389 w 10000"/>
                <a:gd name="connsiteY562" fmla="*/ 8898 h 10000"/>
                <a:gd name="connsiteX563" fmla="*/ 5410 w 10000"/>
                <a:gd name="connsiteY563" fmla="*/ 8813 h 10000"/>
                <a:gd name="connsiteX564" fmla="*/ 5267 w 10000"/>
                <a:gd name="connsiteY564" fmla="*/ 8841 h 10000"/>
                <a:gd name="connsiteX565" fmla="*/ 5184 w 10000"/>
                <a:gd name="connsiteY565" fmla="*/ 8898 h 10000"/>
                <a:gd name="connsiteX566" fmla="*/ 5184 w 10000"/>
                <a:gd name="connsiteY566" fmla="*/ 8813 h 10000"/>
                <a:gd name="connsiteX567" fmla="*/ 5163 w 10000"/>
                <a:gd name="connsiteY567" fmla="*/ 8728 h 10000"/>
                <a:gd name="connsiteX568" fmla="*/ 5143 w 10000"/>
                <a:gd name="connsiteY568" fmla="*/ 8672 h 10000"/>
                <a:gd name="connsiteX569" fmla="*/ 8369 w 10000"/>
                <a:gd name="connsiteY569" fmla="*/ 8665 h 10000"/>
                <a:gd name="connsiteX570" fmla="*/ 8431 w 10000"/>
                <a:gd name="connsiteY570"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02 w 10000"/>
                <a:gd name="connsiteY8" fmla="*/ 7569 h 10000"/>
                <a:gd name="connsiteX9" fmla="*/ 4979 w 10000"/>
                <a:gd name="connsiteY9" fmla="*/ 7485 h 10000"/>
                <a:gd name="connsiteX10" fmla="*/ 4959 w 10000"/>
                <a:gd name="connsiteY10" fmla="*/ 7569 h 10000"/>
                <a:gd name="connsiteX11" fmla="*/ 4959 w 10000"/>
                <a:gd name="connsiteY11" fmla="*/ 7599 h 10000"/>
                <a:gd name="connsiteX12" fmla="*/ 4938 w 10000"/>
                <a:gd name="connsiteY12" fmla="*/ 7541 h 10000"/>
                <a:gd name="connsiteX13" fmla="*/ 4877 w 10000"/>
                <a:gd name="connsiteY13" fmla="*/ 7541 h 10000"/>
                <a:gd name="connsiteX14" fmla="*/ 4816 w 10000"/>
                <a:gd name="connsiteY14" fmla="*/ 7513 h 10000"/>
                <a:gd name="connsiteX15" fmla="*/ 4754 w 10000"/>
                <a:gd name="connsiteY15" fmla="*/ 7513 h 10000"/>
                <a:gd name="connsiteX16" fmla="*/ 4754 w 10000"/>
                <a:gd name="connsiteY16" fmla="*/ 7485 h 10000"/>
                <a:gd name="connsiteX17" fmla="*/ 4795 w 10000"/>
                <a:gd name="connsiteY17" fmla="*/ 7400 h 10000"/>
                <a:gd name="connsiteX18" fmla="*/ 4754 w 10000"/>
                <a:gd name="connsiteY18" fmla="*/ 7316 h 10000"/>
                <a:gd name="connsiteX19" fmla="*/ 4712 w 10000"/>
                <a:gd name="connsiteY19" fmla="*/ 7344 h 10000"/>
                <a:gd name="connsiteX20" fmla="*/ 4733 w 10000"/>
                <a:gd name="connsiteY20" fmla="*/ 7288 h 10000"/>
                <a:gd name="connsiteX21" fmla="*/ 4672 w 10000"/>
                <a:gd name="connsiteY21" fmla="*/ 7202 h 10000"/>
                <a:gd name="connsiteX22" fmla="*/ 4590 w 10000"/>
                <a:gd name="connsiteY22" fmla="*/ 7260 h 10000"/>
                <a:gd name="connsiteX23" fmla="*/ 4549 w 10000"/>
                <a:gd name="connsiteY23" fmla="*/ 7316 h 10000"/>
                <a:gd name="connsiteX24" fmla="*/ 4508 w 10000"/>
                <a:gd name="connsiteY24" fmla="*/ 7316 h 10000"/>
                <a:gd name="connsiteX25" fmla="*/ 4467 w 10000"/>
                <a:gd name="connsiteY25" fmla="*/ 7288 h 10000"/>
                <a:gd name="connsiteX26" fmla="*/ 4406 w 10000"/>
                <a:gd name="connsiteY26" fmla="*/ 7260 h 10000"/>
                <a:gd name="connsiteX27" fmla="*/ 4365 w 10000"/>
                <a:gd name="connsiteY27" fmla="*/ 7288 h 10000"/>
                <a:gd name="connsiteX28" fmla="*/ 4283 w 10000"/>
                <a:gd name="connsiteY28" fmla="*/ 7372 h 10000"/>
                <a:gd name="connsiteX29" fmla="*/ 4200 w 10000"/>
                <a:gd name="connsiteY29" fmla="*/ 7429 h 10000"/>
                <a:gd name="connsiteX30" fmla="*/ 4159 w 10000"/>
                <a:gd name="connsiteY30" fmla="*/ 7513 h 10000"/>
                <a:gd name="connsiteX31" fmla="*/ 4098 w 10000"/>
                <a:gd name="connsiteY31" fmla="*/ 7599 h 10000"/>
                <a:gd name="connsiteX32" fmla="*/ 4037 w 10000"/>
                <a:gd name="connsiteY32" fmla="*/ 7711 h 10000"/>
                <a:gd name="connsiteX33" fmla="*/ 3934 w 10000"/>
                <a:gd name="connsiteY33" fmla="*/ 7711 h 10000"/>
                <a:gd name="connsiteX34" fmla="*/ 3914 w 10000"/>
                <a:gd name="connsiteY34" fmla="*/ 7711 h 10000"/>
                <a:gd name="connsiteX35" fmla="*/ 3893 w 10000"/>
                <a:gd name="connsiteY35" fmla="*/ 7683 h 10000"/>
                <a:gd name="connsiteX36" fmla="*/ 3832 w 10000"/>
                <a:gd name="connsiteY36" fmla="*/ 7627 h 10000"/>
                <a:gd name="connsiteX37" fmla="*/ 3771 w 10000"/>
                <a:gd name="connsiteY37" fmla="*/ 7627 h 10000"/>
                <a:gd name="connsiteX38" fmla="*/ 3668 w 10000"/>
                <a:gd name="connsiteY38" fmla="*/ 7627 h 10000"/>
                <a:gd name="connsiteX39" fmla="*/ 3627 w 10000"/>
                <a:gd name="connsiteY39" fmla="*/ 7569 h 10000"/>
                <a:gd name="connsiteX40" fmla="*/ 3524 w 10000"/>
                <a:gd name="connsiteY40" fmla="*/ 7599 h 10000"/>
                <a:gd name="connsiteX41" fmla="*/ 3463 w 10000"/>
                <a:gd name="connsiteY41" fmla="*/ 7739 h 10000"/>
                <a:gd name="connsiteX42" fmla="*/ 3402 w 10000"/>
                <a:gd name="connsiteY42" fmla="*/ 7852 h 10000"/>
                <a:gd name="connsiteX43" fmla="*/ 3381 w 10000"/>
                <a:gd name="connsiteY43" fmla="*/ 7683 h 10000"/>
                <a:gd name="connsiteX44" fmla="*/ 3237 w 10000"/>
                <a:gd name="connsiteY44" fmla="*/ 7655 h 10000"/>
                <a:gd name="connsiteX45" fmla="*/ 3237 w 10000"/>
                <a:gd name="connsiteY45" fmla="*/ 7683 h 10000"/>
                <a:gd name="connsiteX46" fmla="*/ 3094 w 10000"/>
                <a:gd name="connsiteY46" fmla="*/ 7683 h 10000"/>
                <a:gd name="connsiteX47" fmla="*/ 2992 w 10000"/>
                <a:gd name="connsiteY47" fmla="*/ 7627 h 10000"/>
                <a:gd name="connsiteX48" fmla="*/ 2951 w 10000"/>
                <a:gd name="connsiteY48" fmla="*/ 7627 h 10000"/>
                <a:gd name="connsiteX49" fmla="*/ 2930 w 10000"/>
                <a:gd name="connsiteY49" fmla="*/ 7655 h 10000"/>
                <a:gd name="connsiteX50" fmla="*/ 2869 w 10000"/>
                <a:gd name="connsiteY50" fmla="*/ 7599 h 10000"/>
                <a:gd name="connsiteX51" fmla="*/ 2849 w 10000"/>
                <a:gd name="connsiteY51" fmla="*/ 7655 h 10000"/>
                <a:gd name="connsiteX52" fmla="*/ 2767 w 10000"/>
                <a:gd name="connsiteY52" fmla="*/ 7541 h 10000"/>
                <a:gd name="connsiteX53" fmla="*/ 2643 w 10000"/>
                <a:gd name="connsiteY53" fmla="*/ 7513 h 10000"/>
                <a:gd name="connsiteX54" fmla="*/ 2643 w 10000"/>
                <a:gd name="connsiteY54" fmla="*/ 7457 h 10000"/>
                <a:gd name="connsiteX55" fmla="*/ 2582 w 10000"/>
                <a:gd name="connsiteY55" fmla="*/ 7457 h 10000"/>
                <a:gd name="connsiteX56" fmla="*/ 2459 w 10000"/>
                <a:gd name="connsiteY56" fmla="*/ 7344 h 10000"/>
                <a:gd name="connsiteX57" fmla="*/ 2357 w 10000"/>
                <a:gd name="connsiteY57" fmla="*/ 7288 h 10000"/>
                <a:gd name="connsiteX58" fmla="*/ 2275 w 10000"/>
                <a:gd name="connsiteY58" fmla="*/ 7174 h 10000"/>
                <a:gd name="connsiteX59" fmla="*/ 2151 w 10000"/>
                <a:gd name="connsiteY59" fmla="*/ 7118 h 10000"/>
                <a:gd name="connsiteX60" fmla="*/ 2008 w 10000"/>
                <a:gd name="connsiteY60" fmla="*/ 6949 h 10000"/>
                <a:gd name="connsiteX61" fmla="*/ 1926 w 10000"/>
                <a:gd name="connsiteY61" fmla="*/ 6920 h 10000"/>
                <a:gd name="connsiteX62" fmla="*/ 1885 w 10000"/>
                <a:gd name="connsiteY62" fmla="*/ 6920 h 10000"/>
                <a:gd name="connsiteX63" fmla="*/ 1824 w 10000"/>
                <a:gd name="connsiteY63" fmla="*/ 6977 h 10000"/>
                <a:gd name="connsiteX64" fmla="*/ 1680 w 10000"/>
                <a:gd name="connsiteY64" fmla="*/ 6891 h 10000"/>
                <a:gd name="connsiteX65" fmla="*/ 1639 w 10000"/>
                <a:gd name="connsiteY65" fmla="*/ 6863 h 10000"/>
                <a:gd name="connsiteX66" fmla="*/ 1639 w 10000"/>
                <a:gd name="connsiteY66" fmla="*/ 6807 h 10000"/>
                <a:gd name="connsiteX67" fmla="*/ 1598 w 10000"/>
                <a:gd name="connsiteY67" fmla="*/ 6779 h 10000"/>
                <a:gd name="connsiteX68" fmla="*/ 1516 w 10000"/>
                <a:gd name="connsiteY68" fmla="*/ 6751 h 10000"/>
                <a:gd name="connsiteX69" fmla="*/ 1414 w 10000"/>
                <a:gd name="connsiteY69" fmla="*/ 6609 h 10000"/>
                <a:gd name="connsiteX70" fmla="*/ 1353 w 10000"/>
                <a:gd name="connsiteY70" fmla="*/ 6609 h 10000"/>
                <a:gd name="connsiteX71" fmla="*/ 1332 w 10000"/>
                <a:gd name="connsiteY71" fmla="*/ 6524 h 10000"/>
                <a:gd name="connsiteX72" fmla="*/ 1312 w 10000"/>
                <a:gd name="connsiteY72" fmla="*/ 6440 h 10000"/>
                <a:gd name="connsiteX73" fmla="*/ 1271 w 10000"/>
                <a:gd name="connsiteY73" fmla="*/ 6383 h 10000"/>
                <a:gd name="connsiteX74" fmla="*/ 1229 w 10000"/>
                <a:gd name="connsiteY74" fmla="*/ 6270 h 10000"/>
                <a:gd name="connsiteX75" fmla="*/ 1312 w 10000"/>
                <a:gd name="connsiteY75" fmla="*/ 6299 h 10000"/>
                <a:gd name="connsiteX76" fmla="*/ 1353 w 10000"/>
                <a:gd name="connsiteY76" fmla="*/ 6299 h 10000"/>
                <a:gd name="connsiteX77" fmla="*/ 1414 w 10000"/>
                <a:gd name="connsiteY77" fmla="*/ 6242 h 10000"/>
                <a:gd name="connsiteX78" fmla="*/ 1394 w 10000"/>
                <a:gd name="connsiteY78" fmla="*/ 6157 h 10000"/>
                <a:gd name="connsiteX79" fmla="*/ 1373 w 10000"/>
                <a:gd name="connsiteY79" fmla="*/ 6073 h 10000"/>
                <a:gd name="connsiteX80" fmla="*/ 1271 w 10000"/>
                <a:gd name="connsiteY80" fmla="*/ 5988 h 10000"/>
                <a:gd name="connsiteX81" fmla="*/ 1229 w 10000"/>
                <a:gd name="connsiteY81" fmla="*/ 5790 h 10000"/>
                <a:gd name="connsiteX82" fmla="*/ 1229 w 10000"/>
                <a:gd name="connsiteY82" fmla="*/ 5733 h 10000"/>
                <a:gd name="connsiteX83" fmla="*/ 1106 w 10000"/>
                <a:gd name="connsiteY83" fmla="*/ 5620 h 10000"/>
                <a:gd name="connsiteX84" fmla="*/ 963 w 10000"/>
                <a:gd name="connsiteY84" fmla="*/ 5366 h 10000"/>
                <a:gd name="connsiteX85" fmla="*/ 717 w 10000"/>
                <a:gd name="connsiteY85" fmla="*/ 5253 h 10000"/>
                <a:gd name="connsiteX86" fmla="*/ 655 w 10000"/>
                <a:gd name="connsiteY86" fmla="*/ 5281 h 10000"/>
                <a:gd name="connsiteX87" fmla="*/ 594 w 10000"/>
                <a:gd name="connsiteY87" fmla="*/ 5196 h 10000"/>
                <a:gd name="connsiteX88" fmla="*/ 594 w 10000"/>
                <a:gd name="connsiteY88" fmla="*/ 5112 h 10000"/>
                <a:gd name="connsiteX89" fmla="*/ 553 w 10000"/>
                <a:gd name="connsiteY89" fmla="*/ 5027 h 10000"/>
                <a:gd name="connsiteX90" fmla="*/ 471 w 10000"/>
                <a:gd name="connsiteY90" fmla="*/ 4970 h 10000"/>
                <a:gd name="connsiteX91" fmla="*/ 369 w 10000"/>
                <a:gd name="connsiteY91" fmla="*/ 4942 h 10000"/>
                <a:gd name="connsiteX92" fmla="*/ 287 w 10000"/>
                <a:gd name="connsiteY92" fmla="*/ 4885 h 10000"/>
                <a:gd name="connsiteX93" fmla="*/ 349 w 10000"/>
                <a:gd name="connsiteY93" fmla="*/ 4829 h 10000"/>
                <a:gd name="connsiteX94" fmla="*/ 349 w 10000"/>
                <a:gd name="connsiteY94" fmla="*/ 4745 h 10000"/>
                <a:gd name="connsiteX95" fmla="*/ 349 w 10000"/>
                <a:gd name="connsiteY95" fmla="*/ 4688 h 10000"/>
                <a:gd name="connsiteX96" fmla="*/ 308 w 10000"/>
                <a:gd name="connsiteY96" fmla="*/ 4631 h 10000"/>
                <a:gd name="connsiteX97" fmla="*/ 287 w 10000"/>
                <a:gd name="connsiteY97" fmla="*/ 4575 h 10000"/>
                <a:gd name="connsiteX98" fmla="*/ 287 w 10000"/>
                <a:gd name="connsiteY98" fmla="*/ 4490 h 10000"/>
                <a:gd name="connsiteX99" fmla="*/ 184 w 10000"/>
                <a:gd name="connsiteY99" fmla="*/ 4406 h 10000"/>
                <a:gd name="connsiteX100" fmla="*/ 82 w 10000"/>
                <a:gd name="connsiteY100" fmla="*/ 4434 h 10000"/>
                <a:gd name="connsiteX101" fmla="*/ 61 w 10000"/>
                <a:gd name="connsiteY101" fmla="*/ 4320 h 10000"/>
                <a:gd name="connsiteX102" fmla="*/ 20 w 10000"/>
                <a:gd name="connsiteY102" fmla="*/ 4264 h 10000"/>
                <a:gd name="connsiteX103" fmla="*/ 0 w 10000"/>
                <a:gd name="connsiteY103" fmla="*/ 4179 h 10000"/>
                <a:gd name="connsiteX104" fmla="*/ 0 w 10000"/>
                <a:gd name="connsiteY104" fmla="*/ 4179 h 10000"/>
                <a:gd name="connsiteX105" fmla="*/ 41 w 10000"/>
                <a:gd name="connsiteY105" fmla="*/ 4123 h 10000"/>
                <a:gd name="connsiteX106" fmla="*/ 41 w 10000"/>
                <a:gd name="connsiteY106" fmla="*/ 4009 h 10000"/>
                <a:gd name="connsiteX107" fmla="*/ 82 w 10000"/>
                <a:gd name="connsiteY107" fmla="*/ 3981 h 10000"/>
                <a:gd name="connsiteX108" fmla="*/ 164 w 10000"/>
                <a:gd name="connsiteY108" fmla="*/ 3896 h 10000"/>
                <a:gd name="connsiteX109" fmla="*/ 164 w 10000"/>
                <a:gd name="connsiteY109" fmla="*/ 3868 h 10000"/>
                <a:gd name="connsiteX110" fmla="*/ 225 w 10000"/>
                <a:gd name="connsiteY110" fmla="*/ 3868 h 10000"/>
                <a:gd name="connsiteX111" fmla="*/ 287 w 10000"/>
                <a:gd name="connsiteY111" fmla="*/ 3812 h 10000"/>
                <a:gd name="connsiteX112" fmla="*/ 328 w 10000"/>
                <a:gd name="connsiteY112" fmla="*/ 3896 h 10000"/>
                <a:gd name="connsiteX113" fmla="*/ 410 w 10000"/>
                <a:gd name="connsiteY113" fmla="*/ 3896 h 10000"/>
                <a:gd name="connsiteX114" fmla="*/ 471 w 10000"/>
                <a:gd name="connsiteY114" fmla="*/ 3756 h 10000"/>
                <a:gd name="connsiteX115" fmla="*/ 533 w 10000"/>
                <a:gd name="connsiteY115" fmla="*/ 3698 h 10000"/>
                <a:gd name="connsiteX116" fmla="*/ 655 w 10000"/>
                <a:gd name="connsiteY116" fmla="*/ 3698 h 10000"/>
                <a:gd name="connsiteX117" fmla="*/ 717 w 10000"/>
                <a:gd name="connsiteY117" fmla="*/ 3670 h 10000"/>
                <a:gd name="connsiteX118" fmla="*/ 759 w 10000"/>
                <a:gd name="connsiteY118" fmla="*/ 3586 h 10000"/>
                <a:gd name="connsiteX119" fmla="*/ 943 w 10000"/>
                <a:gd name="connsiteY119" fmla="*/ 3445 h 10000"/>
                <a:gd name="connsiteX120" fmla="*/ 1004 w 10000"/>
                <a:gd name="connsiteY120" fmla="*/ 3388 h 10000"/>
                <a:gd name="connsiteX121" fmla="*/ 1004 w 10000"/>
                <a:gd name="connsiteY121" fmla="*/ 3331 h 10000"/>
                <a:gd name="connsiteX122" fmla="*/ 963 w 10000"/>
                <a:gd name="connsiteY122" fmla="*/ 3218 h 10000"/>
                <a:gd name="connsiteX123" fmla="*/ 1024 w 10000"/>
                <a:gd name="connsiteY123" fmla="*/ 3134 h 10000"/>
                <a:gd name="connsiteX124" fmla="*/ 984 w 10000"/>
                <a:gd name="connsiteY124" fmla="*/ 3106 h 10000"/>
                <a:gd name="connsiteX125" fmla="*/ 1045 w 10000"/>
                <a:gd name="connsiteY125" fmla="*/ 3078 h 10000"/>
                <a:gd name="connsiteX126" fmla="*/ 1004 w 10000"/>
                <a:gd name="connsiteY126" fmla="*/ 2992 h 10000"/>
                <a:gd name="connsiteX127" fmla="*/ 943 w 10000"/>
                <a:gd name="connsiteY127" fmla="*/ 2851 h 10000"/>
                <a:gd name="connsiteX128" fmla="*/ 881 w 10000"/>
                <a:gd name="connsiteY128" fmla="*/ 2709 h 10000"/>
                <a:gd name="connsiteX129" fmla="*/ 861 w 10000"/>
                <a:gd name="connsiteY129" fmla="*/ 2569 h 10000"/>
                <a:gd name="connsiteX130" fmla="*/ 759 w 10000"/>
                <a:gd name="connsiteY130" fmla="*/ 2512 h 10000"/>
                <a:gd name="connsiteX131" fmla="*/ 861 w 10000"/>
                <a:gd name="connsiteY131" fmla="*/ 2484 h 10000"/>
                <a:gd name="connsiteX132" fmla="*/ 1004 w 10000"/>
                <a:gd name="connsiteY132" fmla="*/ 2428 h 10000"/>
                <a:gd name="connsiteX133" fmla="*/ 1086 w 10000"/>
                <a:gd name="connsiteY133" fmla="*/ 2456 h 10000"/>
                <a:gd name="connsiteX134" fmla="*/ 1168 w 10000"/>
                <a:gd name="connsiteY134" fmla="*/ 2456 h 10000"/>
                <a:gd name="connsiteX135" fmla="*/ 1209 w 10000"/>
                <a:gd name="connsiteY135" fmla="*/ 2399 h 10000"/>
                <a:gd name="connsiteX136" fmla="*/ 1127 w 10000"/>
                <a:gd name="connsiteY136" fmla="*/ 2342 h 10000"/>
                <a:gd name="connsiteX137" fmla="*/ 1127 w 10000"/>
                <a:gd name="connsiteY137" fmla="*/ 2230 h 10000"/>
                <a:gd name="connsiteX138" fmla="*/ 1127 w 10000"/>
                <a:gd name="connsiteY138" fmla="*/ 2060 h 10000"/>
                <a:gd name="connsiteX139" fmla="*/ 1127 w 10000"/>
                <a:gd name="connsiteY139" fmla="*/ 1919 h 10000"/>
                <a:gd name="connsiteX140" fmla="*/ 1188 w 10000"/>
                <a:gd name="connsiteY140" fmla="*/ 1862 h 10000"/>
                <a:gd name="connsiteX141" fmla="*/ 1271 w 10000"/>
                <a:gd name="connsiteY141" fmla="*/ 1919 h 10000"/>
                <a:gd name="connsiteX142" fmla="*/ 1414 w 10000"/>
                <a:gd name="connsiteY142" fmla="*/ 1919 h 10000"/>
                <a:gd name="connsiteX143" fmla="*/ 1475 w 10000"/>
                <a:gd name="connsiteY143" fmla="*/ 1947 h 10000"/>
                <a:gd name="connsiteX144" fmla="*/ 1557 w 10000"/>
                <a:gd name="connsiteY144" fmla="*/ 1890 h 10000"/>
                <a:gd name="connsiteX145" fmla="*/ 1496 w 10000"/>
                <a:gd name="connsiteY145" fmla="*/ 1636 h 10000"/>
                <a:gd name="connsiteX146" fmla="*/ 1496 w 10000"/>
                <a:gd name="connsiteY146" fmla="*/ 1495 h 10000"/>
                <a:gd name="connsiteX147" fmla="*/ 1578 w 10000"/>
                <a:gd name="connsiteY147" fmla="*/ 1495 h 10000"/>
                <a:gd name="connsiteX148" fmla="*/ 1619 w 10000"/>
                <a:gd name="connsiteY148" fmla="*/ 1325 h 10000"/>
                <a:gd name="connsiteX149" fmla="*/ 1659 w 10000"/>
                <a:gd name="connsiteY149" fmla="*/ 1297 h 10000"/>
                <a:gd name="connsiteX150" fmla="*/ 1783 w 10000"/>
                <a:gd name="connsiteY150" fmla="*/ 1269 h 10000"/>
                <a:gd name="connsiteX151" fmla="*/ 1804 w 10000"/>
                <a:gd name="connsiteY151" fmla="*/ 1325 h 10000"/>
                <a:gd name="connsiteX152" fmla="*/ 1844 w 10000"/>
                <a:gd name="connsiteY152" fmla="*/ 1381 h 10000"/>
                <a:gd name="connsiteX153" fmla="*/ 1865 w 10000"/>
                <a:gd name="connsiteY153" fmla="*/ 1438 h 10000"/>
                <a:gd name="connsiteX154" fmla="*/ 1967 w 10000"/>
                <a:gd name="connsiteY154" fmla="*/ 1523 h 10000"/>
                <a:gd name="connsiteX155" fmla="*/ 2131 w 10000"/>
                <a:gd name="connsiteY155" fmla="*/ 1608 h 10000"/>
                <a:gd name="connsiteX156" fmla="*/ 2254 w 10000"/>
                <a:gd name="connsiteY156" fmla="*/ 1636 h 10000"/>
                <a:gd name="connsiteX157" fmla="*/ 2336 w 10000"/>
                <a:gd name="connsiteY157" fmla="*/ 1720 h 10000"/>
                <a:gd name="connsiteX158" fmla="*/ 2418 w 10000"/>
                <a:gd name="connsiteY158" fmla="*/ 1862 h 10000"/>
                <a:gd name="connsiteX159" fmla="*/ 2520 w 10000"/>
                <a:gd name="connsiteY159" fmla="*/ 1975 h 10000"/>
                <a:gd name="connsiteX160" fmla="*/ 2561 w 10000"/>
                <a:gd name="connsiteY160" fmla="*/ 2060 h 10000"/>
                <a:gd name="connsiteX161" fmla="*/ 2582 w 10000"/>
                <a:gd name="connsiteY161" fmla="*/ 2230 h 10000"/>
                <a:gd name="connsiteX162" fmla="*/ 2602 w 10000"/>
                <a:gd name="connsiteY162" fmla="*/ 2370 h 10000"/>
                <a:gd name="connsiteX163" fmla="*/ 2684 w 10000"/>
                <a:gd name="connsiteY163" fmla="*/ 2456 h 10000"/>
                <a:gd name="connsiteX164" fmla="*/ 2808 w 10000"/>
                <a:gd name="connsiteY164" fmla="*/ 2484 h 10000"/>
                <a:gd name="connsiteX165" fmla="*/ 2930 w 10000"/>
                <a:gd name="connsiteY165" fmla="*/ 2512 h 10000"/>
                <a:gd name="connsiteX166" fmla="*/ 3053 w 10000"/>
                <a:gd name="connsiteY166" fmla="*/ 2512 h 10000"/>
                <a:gd name="connsiteX167" fmla="*/ 3237 w 10000"/>
                <a:gd name="connsiteY167" fmla="*/ 2597 h 10000"/>
                <a:gd name="connsiteX168" fmla="*/ 3299 w 10000"/>
                <a:gd name="connsiteY168" fmla="*/ 2625 h 10000"/>
                <a:gd name="connsiteX169" fmla="*/ 3402 w 10000"/>
                <a:gd name="connsiteY169" fmla="*/ 2709 h 10000"/>
                <a:gd name="connsiteX170" fmla="*/ 3483 w 10000"/>
                <a:gd name="connsiteY170" fmla="*/ 2709 h 10000"/>
                <a:gd name="connsiteX171" fmla="*/ 3524 w 10000"/>
                <a:gd name="connsiteY171" fmla="*/ 2795 h 10000"/>
                <a:gd name="connsiteX172" fmla="*/ 3606 w 10000"/>
                <a:gd name="connsiteY172" fmla="*/ 2879 h 10000"/>
                <a:gd name="connsiteX173" fmla="*/ 3688 w 10000"/>
                <a:gd name="connsiteY173" fmla="*/ 3020 h 10000"/>
                <a:gd name="connsiteX174" fmla="*/ 3791 w 10000"/>
                <a:gd name="connsiteY174" fmla="*/ 3106 h 10000"/>
                <a:gd name="connsiteX175" fmla="*/ 3832 w 10000"/>
                <a:gd name="connsiteY175" fmla="*/ 3190 h 10000"/>
                <a:gd name="connsiteX176" fmla="*/ 3955 w 10000"/>
                <a:gd name="connsiteY176" fmla="*/ 3162 h 10000"/>
                <a:gd name="connsiteX177" fmla="*/ 4221 w 10000"/>
                <a:gd name="connsiteY177" fmla="*/ 3218 h 10000"/>
                <a:gd name="connsiteX178" fmla="*/ 4365 w 10000"/>
                <a:gd name="connsiteY178" fmla="*/ 3218 h 10000"/>
                <a:gd name="connsiteX179" fmla="*/ 4488 w 10000"/>
                <a:gd name="connsiteY179" fmla="*/ 3190 h 10000"/>
                <a:gd name="connsiteX180" fmla="*/ 4631 w 10000"/>
                <a:gd name="connsiteY180" fmla="*/ 3218 h 10000"/>
                <a:gd name="connsiteX181" fmla="*/ 4775 w 10000"/>
                <a:gd name="connsiteY181" fmla="*/ 3247 h 10000"/>
                <a:gd name="connsiteX182" fmla="*/ 4857 w 10000"/>
                <a:gd name="connsiteY182" fmla="*/ 3331 h 10000"/>
                <a:gd name="connsiteX183" fmla="*/ 5020 w 10000"/>
                <a:gd name="connsiteY183" fmla="*/ 3388 h 10000"/>
                <a:gd name="connsiteX184" fmla="*/ 5287 w 10000"/>
                <a:gd name="connsiteY184" fmla="*/ 3445 h 10000"/>
                <a:gd name="connsiteX185" fmla="*/ 5348 w 10000"/>
                <a:gd name="connsiteY185" fmla="*/ 3501 h 10000"/>
                <a:gd name="connsiteX186" fmla="*/ 5451 w 10000"/>
                <a:gd name="connsiteY186" fmla="*/ 3529 h 10000"/>
                <a:gd name="connsiteX187" fmla="*/ 5655 w 10000"/>
                <a:gd name="connsiteY187" fmla="*/ 3331 h 10000"/>
                <a:gd name="connsiteX188" fmla="*/ 5779 w 10000"/>
                <a:gd name="connsiteY188" fmla="*/ 3303 h 10000"/>
                <a:gd name="connsiteX189" fmla="*/ 5942 w 10000"/>
                <a:gd name="connsiteY189" fmla="*/ 3275 h 10000"/>
                <a:gd name="connsiteX190" fmla="*/ 6167 w 10000"/>
                <a:gd name="connsiteY190" fmla="*/ 3247 h 10000"/>
                <a:gd name="connsiteX191" fmla="*/ 6291 w 10000"/>
                <a:gd name="connsiteY191" fmla="*/ 3162 h 10000"/>
                <a:gd name="connsiteX192" fmla="*/ 6332 w 10000"/>
                <a:gd name="connsiteY192" fmla="*/ 3020 h 10000"/>
                <a:gd name="connsiteX193" fmla="*/ 6393 w 10000"/>
                <a:gd name="connsiteY193" fmla="*/ 2964 h 10000"/>
                <a:gd name="connsiteX194" fmla="*/ 6434 w 10000"/>
                <a:gd name="connsiteY194" fmla="*/ 2908 h 10000"/>
                <a:gd name="connsiteX195" fmla="*/ 6455 w 10000"/>
                <a:gd name="connsiteY195" fmla="*/ 2908 h 10000"/>
                <a:gd name="connsiteX196" fmla="*/ 6291 w 10000"/>
                <a:gd name="connsiteY196" fmla="*/ 2709 h 10000"/>
                <a:gd name="connsiteX197" fmla="*/ 6291 w 10000"/>
                <a:gd name="connsiteY197" fmla="*/ 2597 h 10000"/>
                <a:gd name="connsiteX198" fmla="*/ 6332 w 10000"/>
                <a:gd name="connsiteY198" fmla="*/ 2484 h 10000"/>
                <a:gd name="connsiteX199" fmla="*/ 6577 w 10000"/>
                <a:gd name="connsiteY199" fmla="*/ 2569 h 10000"/>
                <a:gd name="connsiteX200" fmla="*/ 6659 w 10000"/>
                <a:gd name="connsiteY200" fmla="*/ 2569 h 10000"/>
                <a:gd name="connsiteX201" fmla="*/ 6721 w 10000"/>
                <a:gd name="connsiteY201" fmla="*/ 2484 h 10000"/>
                <a:gd name="connsiteX202" fmla="*/ 6741 w 10000"/>
                <a:gd name="connsiteY202" fmla="*/ 2399 h 10000"/>
                <a:gd name="connsiteX203" fmla="*/ 6824 w 10000"/>
                <a:gd name="connsiteY203" fmla="*/ 2399 h 10000"/>
                <a:gd name="connsiteX204" fmla="*/ 6987 w 10000"/>
                <a:gd name="connsiteY204" fmla="*/ 2286 h 10000"/>
                <a:gd name="connsiteX205" fmla="*/ 6967 w 10000"/>
                <a:gd name="connsiteY205" fmla="*/ 2173 h 10000"/>
                <a:gd name="connsiteX206" fmla="*/ 7110 w 10000"/>
                <a:gd name="connsiteY206" fmla="*/ 2060 h 10000"/>
                <a:gd name="connsiteX207" fmla="*/ 7171 w 10000"/>
                <a:gd name="connsiteY207" fmla="*/ 2031 h 10000"/>
                <a:gd name="connsiteX208" fmla="*/ 7233 w 10000"/>
                <a:gd name="connsiteY208" fmla="*/ 2003 h 10000"/>
                <a:gd name="connsiteX209" fmla="*/ 7275 w 10000"/>
                <a:gd name="connsiteY209" fmla="*/ 2003 h 10000"/>
                <a:gd name="connsiteX210" fmla="*/ 7336 w 10000"/>
                <a:gd name="connsiteY210" fmla="*/ 1975 h 10000"/>
                <a:gd name="connsiteX211" fmla="*/ 7377 w 10000"/>
                <a:gd name="connsiteY211" fmla="*/ 2003 h 10000"/>
                <a:gd name="connsiteX212" fmla="*/ 7438 w 10000"/>
                <a:gd name="connsiteY212" fmla="*/ 1862 h 10000"/>
                <a:gd name="connsiteX213" fmla="*/ 6987 w 10000"/>
                <a:gd name="connsiteY213" fmla="*/ 1664 h 10000"/>
                <a:gd name="connsiteX214" fmla="*/ 6824 w 10000"/>
                <a:gd name="connsiteY214" fmla="*/ 1664 h 10000"/>
                <a:gd name="connsiteX215" fmla="*/ 6741 w 10000"/>
                <a:gd name="connsiteY215" fmla="*/ 1664 h 10000"/>
                <a:gd name="connsiteX216" fmla="*/ 6680 w 10000"/>
                <a:gd name="connsiteY216" fmla="*/ 1692 h 10000"/>
                <a:gd name="connsiteX217" fmla="*/ 6598 w 10000"/>
                <a:gd name="connsiteY217" fmla="*/ 1580 h 10000"/>
                <a:gd name="connsiteX218" fmla="*/ 6618 w 10000"/>
                <a:gd name="connsiteY218" fmla="*/ 1523 h 10000"/>
                <a:gd name="connsiteX219" fmla="*/ 6598 w 10000"/>
                <a:gd name="connsiteY219" fmla="*/ 1410 h 10000"/>
                <a:gd name="connsiteX220" fmla="*/ 6598 w 10000"/>
                <a:gd name="connsiteY220" fmla="*/ 1071 h 10000"/>
                <a:gd name="connsiteX221" fmla="*/ 6783 w 10000"/>
                <a:gd name="connsiteY221" fmla="*/ 1156 h 10000"/>
                <a:gd name="connsiteX222" fmla="*/ 6885 w 10000"/>
                <a:gd name="connsiteY222" fmla="*/ 1071 h 10000"/>
                <a:gd name="connsiteX223" fmla="*/ 6987 w 10000"/>
                <a:gd name="connsiteY223" fmla="*/ 986 h 10000"/>
                <a:gd name="connsiteX224" fmla="*/ 6947 w 10000"/>
                <a:gd name="connsiteY224" fmla="*/ 930 h 10000"/>
                <a:gd name="connsiteX225" fmla="*/ 6926 w 10000"/>
                <a:gd name="connsiteY225" fmla="*/ 873 h 10000"/>
                <a:gd name="connsiteX226" fmla="*/ 6926 w 10000"/>
                <a:gd name="connsiteY226" fmla="*/ 788 h 10000"/>
                <a:gd name="connsiteX227" fmla="*/ 6926 w 10000"/>
                <a:gd name="connsiteY227" fmla="*/ 732 h 10000"/>
                <a:gd name="connsiteX228" fmla="*/ 6926 w 10000"/>
                <a:gd name="connsiteY228" fmla="*/ 675 h 10000"/>
                <a:gd name="connsiteX229" fmla="*/ 6947 w 10000"/>
                <a:gd name="connsiteY229" fmla="*/ 477 h 10000"/>
                <a:gd name="connsiteX230" fmla="*/ 6906 w 10000"/>
                <a:gd name="connsiteY230" fmla="*/ 336 h 10000"/>
                <a:gd name="connsiteX231" fmla="*/ 6824 w 10000"/>
                <a:gd name="connsiteY231" fmla="*/ 280 h 10000"/>
                <a:gd name="connsiteX232" fmla="*/ 6741 w 10000"/>
                <a:gd name="connsiteY232" fmla="*/ 224 h 10000"/>
                <a:gd name="connsiteX233" fmla="*/ 6844 w 10000"/>
                <a:gd name="connsiteY233" fmla="*/ 82 h 10000"/>
                <a:gd name="connsiteX234" fmla="*/ 7069 w 10000"/>
                <a:gd name="connsiteY234" fmla="*/ 25 h 10000"/>
                <a:gd name="connsiteX235" fmla="*/ 7275 w 10000"/>
                <a:gd name="connsiteY235" fmla="*/ 25 h 10000"/>
                <a:gd name="connsiteX236" fmla="*/ 7377 w 10000"/>
                <a:gd name="connsiteY236" fmla="*/ 54 h 10000"/>
                <a:gd name="connsiteX237" fmla="*/ 7500 w 10000"/>
                <a:gd name="connsiteY237" fmla="*/ 138 h 10000"/>
                <a:gd name="connsiteX238" fmla="*/ 7663 w 10000"/>
                <a:gd name="connsiteY238" fmla="*/ 167 h 10000"/>
                <a:gd name="connsiteX239" fmla="*/ 7745 w 10000"/>
                <a:gd name="connsiteY239" fmla="*/ 224 h 10000"/>
                <a:gd name="connsiteX240" fmla="*/ 7767 w 10000"/>
                <a:gd name="connsiteY240" fmla="*/ 252 h 10000"/>
                <a:gd name="connsiteX241" fmla="*/ 7828 w 10000"/>
                <a:gd name="connsiteY241" fmla="*/ 308 h 10000"/>
                <a:gd name="connsiteX242" fmla="*/ 7930 w 10000"/>
                <a:gd name="connsiteY242" fmla="*/ 421 h 10000"/>
                <a:gd name="connsiteX243" fmla="*/ 7991 w 10000"/>
                <a:gd name="connsiteY243" fmla="*/ 534 h 10000"/>
                <a:gd name="connsiteX244" fmla="*/ 8073 w 10000"/>
                <a:gd name="connsiteY244" fmla="*/ 591 h 10000"/>
                <a:gd name="connsiteX245" fmla="*/ 8155 w 10000"/>
                <a:gd name="connsiteY245" fmla="*/ 703 h 10000"/>
                <a:gd name="connsiteX246" fmla="*/ 8258 w 10000"/>
                <a:gd name="connsiteY246" fmla="*/ 817 h 10000"/>
                <a:gd name="connsiteX247" fmla="*/ 8320 w 10000"/>
                <a:gd name="connsiteY247" fmla="*/ 930 h 10000"/>
                <a:gd name="connsiteX248" fmla="*/ 8381 w 10000"/>
                <a:gd name="connsiteY248" fmla="*/ 1014 h 10000"/>
                <a:gd name="connsiteX249" fmla="*/ 8565 w 10000"/>
                <a:gd name="connsiteY249" fmla="*/ 1156 h 10000"/>
                <a:gd name="connsiteX250" fmla="*/ 8667 w 10000"/>
                <a:gd name="connsiteY250" fmla="*/ 1156 h 10000"/>
                <a:gd name="connsiteX251" fmla="*/ 8791 w 10000"/>
                <a:gd name="connsiteY251" fmla="*/ 1212 h 10000"/>
                <a:gd name="connsiteX252" fmla="*/ 8852 w 10000"/>
                <a:gd name="connsiteY252" fmla="*/ 1241 h 10000"/>
                <a:gd name="connsiteX253" fmla="*/ 8955 w 10000"/>
                <a:gd name="connsiteY253" fmla="*/ 1325 h 10000"/>
                <a:gd name="connsiteX254" fmla="*/ 9077 w 10000"/>
                <a:gd name="connsiteY254" fmla="*/ 1353 h 10000"/>
                <a:gd name="connsiteX255" fmla="*/ 9098 w 10000"/>
                <a:gd name="connsiteY255" fmla="*/ 1438 h 10000"/>
                <a:gd name="connsiteX256" fmla="*/ 9139 w 10000"/>
                <a:gd name="connsiteY256" fmla="*/ 1467 h 10000"/>
                <a:gd name="connsiteX257" fmla="*/ 9180 w 10000"/>
                <a:gd name="connsiteY257" fmla="*/ 1580 h 10000"/>
                <a:gd name="connsiteX258" fmla="*/ 9303 w 10000"/>
                <a:gd name="connsiteY258" fmla="*/ 1720 h 10000"/>
                <a:gd name="connsiteX259" fmla="*/ 9365 w 10000"/>
                <a:gd name="connsiteY259" fmla="*/ 1692 h 10000"/>
                <a:gd name="connsiteX260" fmla="*/ 9426 w 10000"/>
                <a:gd name="connsiteY260" fmla="*/ 1720 h 10000"/>
                <a:gd name="connsiteX261" fmla="*/ 9549 w 10000"/>
                <a:gd name="connsiteY261" fmla="*/ 1664 h 10000"/>
                <a:gd name="connsiteX262" fmla="*/ 9630 w 10000"/>
                <a:gd name="connsiteY262" fmla="*/ 1580 h 10000"/>
                <a:gd name="connsiteX263" fmla="*/ 9671 w 10000"/>
                <a:gd name="connsiteY263" fmla="*/ 1580 h 10000"/>
                <a:gd name="connsiteX264" fmla="*/ 9692 w 10000"/>
                <a:gd name="connsiteY264" fmla="*/ 1551 h 10000"/>
                <a:gd name="connsiteX265" fmla="*/ 9775 w 10000"/>
                <a:gd name="connsiteY265" fmla="*/ 1495 h 10000"/>
                <a:gd name="connsiteX266" fmla="*/ 9856 w 10000"/>
                <a:gd name="connsiteY266" fmla="*/ 1551 h 10000"/>
                <a:gd name="connsiteX267" fmla="*/ 9877 w 10000"/>
                <a:gd name="connsiteY267" fmla="*/ 1636 h 10000"/>
                <a:gd name="connsiteX268" fmla="*/ 9938 w 10000"/>
                <a:gd name="connsiteY268" fmla="*/ 1778 h 10000"/>
                <a:gd name="connsiteX269" fmla="*/ 9897 w 10000"/>
                <a:gd name="connsiteY269" fmla="*/ 1806 h 10000"/>
                <a:gd name="connsiteX270" fmla="*/ 9918 w 10000"/>
                <a:gd name="connsiteY270" fmla="*/ 1862 h 10000"/>
                <a:gd name="connsiteX271" fmla="*/ 9918 w 10000"/>
                <a:gd name="connsiteY271" fmla="*/ 1919 h 10000"/>
                <a:gd name="connsiteX272" fmla="*/ 9959 w 10000"/>
                <a:gd name="connsiteY272" fmla="*/ 2031 h 10000"/>
                <a:gd name="connsiteX273" fmla="*/ 9959 w 10000"/>
                <a:gd name="connsiteY273" fmla="*/ 2173 h 10000"/>
                <a:gd name="connsiteX274" fmla="*/ 9959 w 10000"/>
                <a:gd name="connsiteY274" fmla="*/ 2258 h 10000"/>
                <a:gd name="connsiteX275" fmla="*/ 10000 w 10000"/>
                <a:gd name="connsiteY275" fmla="*/ 2342 h 10000"/>
                <a:gd name="connsiteX276" fmla="*/ 9979 w 10000"/>
                <a:gd name="connsiteY276" fmla="*/ 2428 h 10000"/>
                <a:gd name="connsiteX277" fmla="*/ 10000 w 10000"/>
                <a:gd name="connsiteY277" fmla="*/ 2484 h 10000"/>
                <a:gd name="connsiteX278" fmla="*/ 9836 w 10000"/>
                <a:gd name="connsiteY278" fmla="*/ 2456 h 10000"/>
                <a:gd name="connsiteX279" fmla="*/ 9754 w 10000"/>
                <a:gd name="connsiteY279" fmla="*/ 2428 h 10000"/>
                <a:gd name="connsiteX280" fmla="*/ 9733 w 10000"/>
                <a:gd name="connsiteY280" fmla="*/ 2512 h 10000"/>
                <a:gd name="connsiteX281" fmla="*/ 9671 w 10000"/>
                <a:gd name="connsiteY281" fmla="*/ 2540 h 10000"/>
                <a:gd name="connsiteX282" fmla="*/ 9712 w 10000"/>
                <a:gd name="connsiteY282" fmla="*/ 2625 h 10000"/>
                <a:gd name="connsiteX283" fmla="*/ 9836 w 10000"/>
                <a:gd name="connsiteY283" fmla="*/ 2879 h 10000"/>
                <a:gd name="connsiteX284" fmla="*/ 9918 w 10000"/>
                <a:gd name="connsiteY284" fmla="*/ 3106 h 10000"/>
                <a:gd name="connsiteX285" fmla="*/ 9897 w 10000"/>
                <a:gd name="connsiteY285" fmla="*/ 3162 h 10000"/>
                <a:gd name="connsiteX286" fmla="*/ 9816 w 10000"/>
                <a:gd name="connsiteY286" fmla="*/ 3190 h 10000"/>
                <a:gd name="connsiteX287" fmla="*/ 9918 w 10000"/>
                <a:gd name="connsiteY287" fmla="*/ 3303 h 10000"/>
                <a:gd name="connsiteX288" fmla="*/ 9795 w 10000"/>
                <a:gd name="connsiteY288" fmla="*/ 3162 h 10000"/>
                <a:gd name="connsiteX289" fmla="*/ 9692 w 10000"/>
                <a:gd name="connsiteY289" fmla="*/ 3106 h 10000"/>
                <a:gd name="connsiteX290" fmla="*/ 9733 w 10000"/>
                <a:gd name="connsiteY290" fmla="*/ 3275 h 10000"/>
                <a:gd name="connsiteX291" fmla="*/ 9671 w 10000"/>
                <a:gd name="connsiteY291" fmla="*/ 3303 h 10000"/>
                <a:gd name="connsiteX292" fmla="*/ 9630 w 10000"/>
                <a:gd name="connsiteY292" fmla="*/ 3388 h 10000"/>
                <a:gd name="connsiteX293" fmla="*/ 9487 w 10000"/>
                <a:gd name="connsiteY293" fmla="*/ 3417 h 10000"/>
                <a:gd name="connsiteX294" fmla="*/ 9590 w 10000"/>
                <a:gd name="connsiteY294" fmla="*/ 3557 h 10000"/>
                <a:gd name="connsiteX295" fmla="*/ 9467 w 10000"/>
                <a:gd name="connsiteY295" fmla="*/ 3586 h 10000"/>
                <a:gd name="connsiteX296" fmla="*/ 9385 w 10000"/>
                <a:gd name="connsiteY296" fmla="*/ 3557 h 10000"/>
                <a:gd name="connsiteX297" fmla="*/ 9324 w 10000"/>
                <a:gd name="connsiteY297" fmla="*/ 3473 h 10000"/>
                <a:gd name="connsiteX298" fmla="*/ 9283 w 10000"/>
                <a:gd name="connsiteY298" fmla="*/ 3501 h 10000"/>
                <a:gd name="connsiteX299" fmla="*/ 9262 w 10000"/>
                <a:gd name="connsiteY299" fmla="*/ 3642 h 10000"/>
                <a:gd name="connsiteX300" fmla="*/ 9241 w 10000"/>
                <a:gd name="connsiteY300" fmla="*/ 3727 h 10000"/>
                <a:gd name="connsiteX301" fmla="*/ 9200 w 10000"/>
                <a:gd name="connsiteY301" fmla="*/ 3756 h 10000"/>
                <a:gd name="connsiteX302" fmla="*/ 9180 w 10000"/>
                <a:gd name="connsiteY302" fmla="*/ 3812 h 10000"/>
                <a:gd name="connsiteX303" fmla="*/ 9139 w 10000"/>
                <a:gd name="connsiteY303" fmla="*/ 3812 h 10000"/>
                <a:gd name="connsiteX304" fmla="*/ 9118 w 10000"/>
                <a:gd name="connsiteY304" fmla="*/ 3868 h 10000"/>
                <a:gd name="connsiteX305" fmla="*/ 9036 w 10000"/>
                <a:gd name="connsiteY305" fmla="*/ 4009 h 10000"/>
                <a:gd name="connsiteX306" fmla="*/ 8934 w 10000"/>
                <a:gd name="connsiteY306" fmla="*/ 4038 h 10000"/>
                <a:gd name="connsiteX307" fmla="*/ 8893 w 10000"/>
                <a:gd name="connsiteY307" fmla="*/ 4067 h 10000"/>
                <a:gd name="connsiteX308" fmla="*/ 8852 w 10000"/>
                <a:gd name="connsiteY308" fmla="*/ 4123 h 10000"/>
                <a:gd name="connsiteX309" fmla="*/ 8771 w 10000"/>
                <a:gd name="connsiteY309" fmla="*/ 4179 h 10000"/>
                <a:gd name="connsiteX310" fmla="*/ 8729 w 10000"/>
                <a:gd name="connsiteY310" fmla="*/ 4264 h 10000"/>
                <a:gd name="connsiteX311" fmla="*/ 8708 w 10000"/>
                <a:gd name="connsiteY311" fmla="*/ 4320 h 10000"/>
                <a:gd name="connsiteX312" fmla="*/ 8667 w 10000"/>
                <a:gd name="connsiteY312" fmla="*/ 4320 h 10000"/>
                <a:gd name="connsiteX313" fmla="*/ 8586 w 10000"/>
                <a:gd name="connsiteY313" fmla="*/ 4348 h 10000"/>
                <a:gd name="connsiteX314" fmla="*/ 8647 w 10000"/>
                <a:gd name="connsiteY314" fmla="*/ 4292 h 10000"/>
                <a:gd name="connsiteX315" fmla="*/ 8647 w 10000"/>
                <a:gd name="connsiteY315" fmla="*/ 4236 h 10000"/>
                <a:gd name="connsiteX316" fmla="*/ 8667 w 10000"/>
                <a:gd name="connsiteY316" fmla="*/ 4179 h 10000"/>
                <a:gd name="connsiteX317" fmla="*/ 8545 w 10000"/>
                <a:gd name="connsiteY317" fmla="*/ 4151 h 10000"/>
                <a:gd name="connsiteX318" fmla="*/ 8586 w 10000"/>
                <a:gd name="connsiteY318" fmla="*/ 4123 h 10000"/>
                <a:gd name="connsiteX319" fmla="*/ 8606 w 10000"/>
                <a:gd name="connsiteY319" fmla="*/ 4009 h 10000"/>
                <a:gd name="connsiteX320" fmla="*/ 8626 w 10000"/>
                <a:gd name="connsiteY320" fmla="*/ 3896 h 10000"/>
                <a:gd name="connsiteX321" fmla="*/ 8504 w 10000"/>
                <a:gd name="connsiteY321" fmla="*/ 3698 h 10000"/>
                <a:gd name="connsiteX322" fmla="*/ 8442 w 10000"/>
                <a:gd name="connsiteY322" fmla="*/ 3727 h 10000"/>
                <a:gd name="connsiteX323" fmla="*/ 8381 w 10000"/>
                <a:gd name="connsiteY323" fmla="*/ 3784 h 10000"/>
                <a:gd name="connsiteX324" fmla="*/ 8340 w 10000"/>
                <a:gd name="connsiteY324" fmla="*/ 3925 h 10000"/>
                <a:gd name="connsiteX325" fmla="*/ 8237 w 10000"/>
                <a:gd name="connsiteY325" fmla="*/ 4038 h 10000"/>
                <a:gd name="connsiteX326" fmla="*/ 8176 w 10000"/>
                <a:gd name="connsiteY326" fmla="*/ 4095 h 10000"/>
                <a:gd name="connsiteX327" fmla="*/ 8196 w 10000"/>
                <a:gd name="connsiteY327" fmla="*/ 4179 h 10000"/>
                <a:gd name="connsiteX328" fmla="*/ 8073 w 10000"/>
                <a:gd name="connsiteY328" fmla="*/ 4292 h 10000"/>
                <a:gd name="connsiteX329" fmla="*/ 7971 w 10000"/>
                <a:gd name="connsiteY329" fmla="*/ 4264 h 10000"/>
                <a:gd name="connsiteX330" fmla="*/ 7971 w 10000"/>
                <a:gd name="connsiteY330" fmla="*/ 4434 h 10000"/>
                <a:gd name="connsiteX331" fmla="*/ 8094 w 10000"/>
                <a:gd name="connsiteY331" fmla="*/ 4575 h 10000"/>
                <a:gd name="connsiteX332" fmla="*/ 8155 w 10000"/>
                <a:gd name="connsiteY332" fmla="*/ 4575 h 10000"/>
                <a:gd name="connsiteX333" fmla="*/ 8196 w 10000"/>
                <a:gd name="connsiteY333" fmla="*/ 4603 h 10000"/>
                <a:gd name="connsiteX334" fmla="*/ 8196 w 10000"/>
                <a:gd name="connsiteY334" fmla="*/ 4575 h 10000"/>
                <a:gd name="connsiteX335" fmla="*/ 8320 w 10000"/>
                <a:gd name="connsiteY335" fmla="*/ 4659 h 10000"/>
                <a:gd name="connsiteX336" fmla="*/ 8361 w 10000"/>
                <a:gd name="connsiteY336" fmla="*/ 4829 h 10000"/>
                <a:gd name="connsiteX337" fmla="*/ 8463 w 10000"/>
                <a:gd name="connsiteY337" fmla="*/ 4857 h 10000"/>
                <a:gd name="connsiteX338" fmla="*/ 8504 w 10000"/>
                <a:gd name="connsiteY338" fmla="*/ 4801 h 10000"/>
                <a:gd name="connsiteX339" fmla="*/ 8524 w 10000"/>
                <a:gd name="connsiteY339" fmla="*/ 4716 h 10000"/>
                <a:gd name="connsiteX340" fmla="*/ 8606 w 10000"/>
                <a:gd name="connsiteY340" fmla="*/ 4659 h 10000"/>
                <a:gd name="connsiteX341" fmla="*/ 8708 w 10000"/>
                <a:gd name="connsiteY341" fmla="*/ 4716 h 10000"/>
                <a:gd name="connsiteX342" fmla="*/ 8749 w 10000"/>
                <a:gd name="connsiteY342" fmla="*/ 4745 h 10000"/>
                <a:gd name="connsiteX343" fmla="*/ 8771 w 10000"/>
                <a:gd name="connsiteY343" fmla="*/ 4773 h 10000"/>
                <a:gd name="connsiteX344" fmla="*/ 8873 w 10000"/>
                <a:gd name="connsiteY344" fmla="*/ 4773 h 10000"/>
                <a:gd name="connsiteX345" fmla="*/ 8873 w 10000"/>
                <a:gd name="connsiteY345" fmla="*/ 4745 h 10000"/>
                <a:gd name="connsiteX346" fmla="*/ 8996 w 10000"/>
                <a:gd name="connsiteY346" fmla="*/ 4801 h 10000"/>
                <a:gd name="connsiteX347" fmla="*/ 8975 w 10000"/>
                <a:gd name="connsiteY347" fmla="*/ 4829 h 10000"/>
                <a:gd name="connsiteX348" fmla="*/ 8996 w 10000"/>
                <a:gd name="connsiteY348" fmla="*/ 4914 h 10000"/>
                <a:gd name="connsiteX349" fmla="*/ 8996 w 10000"/>
                <a:gd name="connsiteY349" fmla="*/ 4970 h 10000"/>
                <a:gd name="connsiteX350" fmla="*/ 8955 w 10000"/>
                <a:gd name="connsiteY350" fmla="*/ 4914 h 10000"/>
                <a:gd name="connsiteX351" fmla="*/ 8934 w 10000"/>
                <a:gd name="connsiteY351" fmla="*/ 4942 h 10000"/>
                <a:gd name="connsiteX352" fmla="*/ 8893 w 10000"/>
                <a:gd name="connsiteY352" fmla="*/ 4942 h 10000"/>
                <a:gd name="connsiteX353" fmla="*/ 8852 w 10000"/>
                <a:gd name="connsiteY353" fmla="*/ 4970 h 10000"/>
                <a:gd name="connsiteX354" fmla="*/ 8771 w 10000"/>
                <a:gd name="connsiteY354" fmla="*/ 5027 h 10000"/>
                <a:gd name="connsiteX355" fmla="*/ 8729 w 10000"/>
                <a:gd name="connsiteY355" fmla="*/ 5055 h 10000"/>
                <a:gd name="connsiteX356" fmla="*/ 8771 w 10000"/>
                <a:gd name="connsiteY356" fmla="*/ 5112 h 10000"/>
                <a:gd name="connsiteX357" fmla="*/ 8729 w 10000"/>
                <a:gd name="connsiteY357" fmla="*/ 5112 h 10000"/>
                <a:gd name="connsiteX358" fmla="*/ 8749 w 10000"/>
                <a:gd name="connsiteY358" fmla="*/ 5168 h 10000"/>
                <a:gd name="connsiteX359" fmla="*/ 8708 w 10000"/>
                <a:gd name="connsiteY359" fmla="*/ 5196 h 10000"/>
                <a:gd name="connsiteX360" fmla="*/ 8667 w 10000"/>
                <a:gd name="connsiteY360" fmla="*/ 5140 h 10000"/>
                <a:gd name="connsiteX361" fmla="*/ 8647 w 10000"/>
                <a:gd name="connsiteY361" fmla="*/ 5140 h 10000"/>
                <a:gd name="connsiteX362" fmla="*/ 8688 w 10000"/>
                <a:gd name="connsiteY362" fmla="*/ 5224 h 10000"/>
                <a:gd name="connsiteX363" fmla="*/ 8606 w 10000"/>
                <a:gd name="connsiteY363" fmla="*/ 5338 h 10000"/>
                <a:gd name="connsiteX364" fmla="*/ 8586 w 10000"/>
                <a:gd name="connsiteY364" fmla="*/ 5479 h 10000"/>
                <a:gd name="connsiteX365" fmla="*/ 8606 w 10000"/>
                <a:gd name="connsiteY365" fmla="*/ 5620 h 10000"/>
                <a:gd name="connsiteX366" fmla="*/ 8688 w 10000"/>
                <a:gd name="connsiteY366" fmla="*/ 5649 h 10000"/>
                <a:gd name="connsiteX367" fmla="*/ 8832 w 10000"/>
                <a:gd name="connsiteY367" fmla="*/ 5733 h 10000"/>
                <a:gd name="connsiteX368" fmla="*/ 8893 w 10000"/>
                <a:gd name="connsiteY368" fmla="*/ 5874 h 10000"/>
                <a:gd name="connsiteX369" fmla="*/ 8996 w 10000"/>
                <a:gd name="connsiteY369" fmla="*/ 6073 h 10000"/>
                <a:gd name="connsiteX370" fmla="*/ 9057 w 10000"/>
                <a:gd name="connsiteY370" fmla="*/ 6213 h 10000"/>
                <a:gd name="connsiteX371" fmla="*/ 9159 w 10000"/>
                <a:gd name="connsiteY371" fmla="*/ 6299 h 10000"/>
                <a:gd name="connsiteX372" fmla="*/ 9200 w 10000"/>
                <a:gd name="connsiteY372" fmla="*/ 6355 h 10000"/>
                <a:gd name="connsiteX373" fmla="*/ 9241 w 10000"/>
                <a:gd name="connsiteY373" fmla="*/ 6412 h 10000"/>
                <a:gd name="connsiteX374" fmla="*/ 9324 w 10000"/>
                <a:gd name="connsiteY374" fmla="*/ 6524 h 10000"/>
                <a:gd name="connsiteX375" fmla="*/ 9180 w 10000"/>
                <a:gd name="connsiteY375" fmla="*/ 6468 h 10000"/>
                <a:gd name="connsiteX376" fmla="*/ 9077 w 10000"/>
                <a:gd name="connsiteY376" fmla="*/ 6412 h 10000"/>
                <a:gd name="connsiteX377" fmla="*/ 8975 w 10000"/>
                <a:gd name="connsiteY377" fmla="*/ 6440 h 10000"/>
                <a:gd name="connsiteX378" fmla="*/ 8914 w 10000"/>
                <a:gd name="connsiteY378" fmla="*/ 6383 h 10000"/>
                <a:gd name="connsiteX379" fmla="*/ 8852 w 10000"/>
                <a:gd name="connsiteY379" fmla="*/ 6327 h 10000"/>
                <a:gd name="connsiteX380" fmla="*/ 8873 w 10000"/>
                <a:gd name="connsiteY380" fmla="*/ 6383 h 10000"/>
                <a:gd name="connsiteX381" fmla="*/ 8893 w 10000"/>
                <a:gd name="connsiteY381" fmla="*/ 6383 h 10000"/>
                <a:gd name="connsiteX382" fmla="*/ 8873 w 10000"/>
                <a:gd name="connsiteY382" fmla="*/ 6355 h 10000"/>
                <a:gd name="connsiteX383" fmla="*/ 8914 w 10000"/>
                <a:gd name="connsiteY383" fmla="*/ 6383 h 10000"/>
                <a:gd name="connsiteX384" fmla="*/ 9016 w 10000"/>
                <a:gd name="connsiteY384" fmla="*/ 6440 h 10000"/>
                <a:gd name="connsiteX385" fmla="*/ 9057 w 10000"/>
                <a:gd name="connsiteY385" fmla="*/ 6412 h 10000"/>
                <a:gd name="connsiteX386" fmla="*/ 9098 w 10000"/>
                <a:gd name="connsiteY386" fmla="*/ 6468 h 10000"/>
                <a:gd name="connsiteX387" fmla="*/ 9118 w 10000"/>
                <a:gd name="connsiteY387" fmla="*/ 6496 h 10000"/>
                <a:gd name="connsiteX388" fmla="*/ 9180 w 10000"/>
                <a:gd name="connsiteY388" fmla="*/ 6524 h 10000"/>
                <a:gd name="connsiteX389" fmla="*/ 9303 w 10000"/>
                <a:gd name="connsiteY389" fmla="*/ 6638 h 10000"/>
                <a:gd name="connsiteX390" fmla="*/ 9385 w 10000"/>
                <a:gd name="connsiteY390" fmla="*/ 6751 h 10000"/>
                <a:gd name="connsiteX391" fmla="*/ 9344 w 10000"/>
                <a:gd name="connsiteY391" fmla="*/ 6779 h 10000"/>
                <a:gd name="connsiteX392" fmla="*/ 9283 w 10000"/>
                <a:gd name="connsiteY392" fmla="*/ 6835 h 10000"/>
                <a:gd name="connsiteX393" fmla="*/ 9241 w 10000"/>
                <a:gd name="connsiteY393" fmla="*/ 6891 h 10000"/>
                <a:gd name="connsiteX394" fmla="*/ 9220 w 10000"/>
                <a:gd name="connsiteY394" fmla="*/ 6920 h 10000"/>
                <a:gd name="connsiteX395" fmla="*/ 9159 w 10000"/>
                <a:gd name="connsiteY395" fmla="*/ 6920 h 10000"/>
                <a:gd name="connsiteX396" fmla="*/ 9098 w 10000"/>
                <a:gd name="connsiteY396" fmla="*/ 6977 h 10000"/>
                <a:gd name="connsiteX397" fmla="*/ 9180 w 10000"/>
                <a:gd name="connsiteY397" fmla="*/ 6920 h 10000"/>
                <a:gd name="connsiteX398" fmla="*/ 9241 w 10000"/>
                <a:gd name="connsiteY398" fmla="*/ 7005 h 10000"/>
                <a:gd name="connsiteX399" fmla="*/ 9220 w 10000"/>
                <a:gd name="connsiteY399" fmla="*/ 7005 h 10000"/>
                <a:gd name="connsiteX400" fmla="*/ 9324 w 10000"/>
                <a:gd name="connsiteY400" fmla="*/ 6949 h 10000"/>
                <a:gd name="connsiteX401" fmla="*/ 9385 w 10000"/>
                <a:gd name="connsiteY401" fmla="*/ 7033 h 10000"/>
                <a:gd name="connsiteX402" fmla="*/ 9487 w 10000"/>
                <a:gd name="connsiteY402" fmla="*/ 7061 h 10000"/>
                <a:gd name="connsiteX403" fmla="*/ 9446 w 10000"/>
                <a:gd name="connsiteY403" fmla="*/ 7146 h 10000"/>
                <a:gd name="connsiteX404" fmla="*/ 9426 w 10000"/>
                <a:gd name="connsiteY404" fmla="*/ 7174 h 10000"/>
                <a:gd name="connsiteX405" fmla="*/ 9385 w 10000"/>
                <a:gd name="connsiteY405" fmla="*/ 7202 h 10000"/>
                <a:gd name="connsiteX406" fmla="*/ 9406 w 10000"/>
                <a:gd name="connsiteY406" fmla="*/ 7202 h 10000"/>
                <a:gd name="connsiteX407" fmla="*/ 9467 w 10000"/>
                <a:gd name="connsiteY407" fmla="*/ 7174 h 10000"/>
                <a:gd name="connsiteX408" fmla="*/ 9467 w 10000"/>
                <a:gd name="connsiteY408" fmla="*/ 7146 h 10000"/>
                <a:gd name="connsiteX409" fmla="*/ 9487 w 10000"/>
                <a:gd name="connsiteY409" fmla="*/ 7230 h 10000"/>
                <a:gd name="connsiteX410" fmla="*/ 9487 w 10000"/>
                <a:gd name="connsiteY410" fmla="*/ 7288 h 10000"/>
                <a:gd name="connsiteX411" fmla="*/ 9467 w 10000"/>
                <a:gd name="connsiteY411" fmla="*/ 7230 h 10000"/>
                <a:gd name="connsiteX412" fmla="*/ 9467 w 10000"/>
                <a:gd name="connsiteY412" fmla="*/ 7288 h 10000"/>
                <a:gd name="connsiteX413" fmla="*/ 9446 w 10000"/>
                <a:gd name="connsiteY413" fmla="*/ 7260 h 10000"/>
                <a:gd name="connsiteX414" fmla="*/ 9426 w 10000"/>
                <a:gd name="connsiteY414" fmla="*/ 7260 h 10000"/>
                <a:gd name="connsiteX415" fmla="*/ 9406 w 10000"/>
                <a:gd name="connsiteY415" fmla="*/ 7316 h 10000"/>
                <a:gd name="connsiteX416" fmla="*/ 9467 w 10000"/>
                <a:gd name="connsiteY416" fmla="*/ 7372 h 10000"/>
                <a:gd name="connsiteX417" fmla="*/ 9446 w 10000"/>
                <a:gd name="connsiteY417" fmla="*/ 7372 h 10000"/>
                <a:gd name="connsiteX418" fmla="*/ 9467 w 10000"/>
                <a:gd name="connsiteY418" fmla="*/ 7429 h 10000"/>
                <a:gd name="connsiteX419" fmla="*/ 9385 w 10000"/>
                <a:gd name="connsiteY419" fmla="*/ 7400 h 10000"/>
                <a:gd name="connsiteX420" fmla="*/ 9406 w 10000"/>
                <a:gd name="connsiteY420" fmla="*/ 7429 h 10000"/>
                <a:gd name="connsiteX421" fmla="*/ 9467 w 10000"/>
                <a:gd name="connsiteY421" fmla="*/ 7457 h 10000"/>
                <a:gd name="connsiteX422" fmla="*/ 9487 w 10000"/>
                <a:gd name="connsiteY422" fmla="*/ 7541 h 10000"/>
                <a:gd name="connsiteX423" fmla="*/ 9467 w 10000"/>
                <a:gd name="connsiteY423" fmla="*/ 7599 h 10000"/>
                <a:gd name="connsiteX424" fmla="*/ 9406 w 10000"/>
                <a:gd name="connsiteY424" fmla="*/ 7513 h 10000"/>
                <a:gd name="connsiteX425" fmla="*/ 9385 w 10000"/>
                <a:gd name="connsiteY425" fmla="*/ 7541 h 10000"/>
                <a:gd name="connsiteX426" fmla="*/ 9303 w 10000"/>
                <a:gd name="connsiteY426" fmla="*/ 7599 h 10000"/>
                <a:gd name="connsiteX427" fmla="*/ 9365 w 10000"/>
                <a:gd name="connsiteY427" fmla="*/ 7683 h 10000"/>
                <a:gd name="connsiteX428" fmla="*/ 9365 w 10000"/>
                <a:gd name="connsiteY428" fmla="*/ 7796 h 10000"/>
                <a:gd name="connsiteX429" fmla="*/ 9344 w 10000"/>
                <a:gd name="connsiteY429" fmla="*/ 7852 h 10000"/>
                <a:gd name="connsiteX430" fmla="*/ 9344 w 10000"/>
                <a:gd name="connsiteY430" fmla="*/ 7880 h 10000"/>
                <a:gd name="connsiteX431" fmla="*/ 9303 w 10000"/>
                <a:gd name="connsiteY431" fmla="*/ 7852 h 10000"/>
                <a:gd name="connsiteX432" fmla="*/ 9303 w 10000"/>
                <a:gd name="connsiteY432" fmla="*/ 7909 h 10000"/>
                <a:gd name="connsiteX433" fmla="*/ 9283 w 10000"/>
                <a:gd name="connsiteY433" fmla="*/ 7966 h 10000"/>
                <a:gd name="connsiteX434" fmla="*/ 9262 w 10000"/>
                <a:gd name="connsiteY434" fmla="*/ 8079 h 10000"/>
                <a:gd name="connsiteX435" fmla="*/ 9283 w 10000"/>
                <a:gd name="connsiteY435" fmla="*/ 8022 h 10000"/>
                <a:gd name="connsiteX436" fmla="*/ 9262 w 10000"/>
                <a:gd name="connsiteY436" fmla="*/ 8050 h 10000"/>
                <a:gd name="connsiteX437" fmla="*/ 9241 w 10000"/>
                <a:gd name="connsiteY437" fmla="*/ 7994 h 10000"/>
                <a:gd name="connsiteX438" fmla="*/ 9200 w 10000"/>
                <a:gd name="connsiteY438" fmla="*/ 8022 h 10000"/>
                <a:gd name="connsiteX439" fmla="*/ 9200 w 10000"/>
                <a:gd name="connsiteY439" fmla="*/ 8079 h 10000"/>
                <a:gd name="connsiteX440" fmla="*/ 9220 w 10000"/>
                <a:gd name="connsiteY440" fmla="*/ 8107 h 10000"/>
                <a:gd name="connsiteX441" fmla="*/ 9262 w 10000"/>
                <a:gd name="connsiteY441" fmla="*/ 8135 h 10000"/>
                <a:gd name="connsiteX442" fmla="*/ 9241 w 10000"/>
                <a:gd name="connsiteY442" fmla="*/ 8163 h 10000"/>
                <a:gd name="connsiteX443" fmla="*/ 9220 w 10000"/>
                <a:gd name="connsiteY443" fmla="*/ 8249 h 10000"/>
                <a:gd name="connsiteX444" fmla="*/ 9139 w 10000"/>
                <a:gd name="connsiteY444" fmla="*/ 8191 h 10000"/>
                <a:gd name="connsiteX445" fmla="*/ 9200 w 10000"/>
                <a:gd name="connsiteY445" fmla="*/ 8277 h 10000"/>
                <a:gd name="connsiteX446" fmla="*/ 9262 w 10000"/>
                <a:gd name="connsiteY446" fmla="*/ 8277 h 10000"/>
                <a:gd name="connsiteX447" fmla="*/ 9241 w 10000"/>
                <a:gd name="connsiteY447" fmla="*/ 8333 h 10000"/>
                <a:gd name="connsiteX448" fmla="*/ 9283 w 10000"/>
                <a:gd name="connsiteY448" fmla="*/ 8446 h 10000"/>
                <a:gd name="connsiteX449" fmla="*/ 9262 w 10000"/>
                <a:gd name="connsiteY449" fmla="*/ 8446 h 10000"/>
                <a:gd name="connsiteX450" fmla="*/ 9200 w 10000"/>
                <a:gd name="connsiteY450" fmla="*/ 8389 h 10000"/>
                <a:gd name="connsiteX451" fmla="*/ 9180 w 10000"/>
                <a:gd name="connsiteY451" fmla="*/ 8418 h 10000"/>
                <a:gd name="connsiteX452" fmla="*/ 9220 w 10000"/>
                <a:gd name="connsiteY452" fmla="*/ 8474 h 10000"/>
                <a:gd name="connsiteX453" fmla="*/ 9200 w 10000"/>
                <a:gd name="connsiteY453" fmla="*/ 8530 h 10000"/>
                <a:gd name="connsiteX454" fmla="*/ 9139 w 10000"/>
                <a:gd name="connsiteY454" fmla="*/ 8474 h 10000"/>
                <a:gd name="connsiteX455" fmla="*/ 9180 w 10000"/>
                <a:gd name="connsiteY455" fmla="*/ 8559 h 10000"/>
                <a:gd name="connsiteX456" fmla="*/ 9139 w 10000"/>
                <a:gd name="connsiteY456" fmla="*/ 8559 h 10000"/>
                <a:gd name="connsiteX457" fmla="*/ 9139 w 10000"/>
                <a:gd name="connsiteY457" fmla="*/ 8616 h 10000"/>
                <a:gd name="connsiteX458" fmla="*/ 9036 w 10000"/>
                <a:gd name="connsiteY458" fmla="*/ 8672 h 10000"/>
                <a:gd name="connsiteX459" fmla="*/ 9016 w 10000"/>
                <a:gd name="connsiteY459" fmla="*/ 8728 h 10000"/>
                <a:gd name="connsiteX460" fmla="*/ 9036 w 10000"/>
                <a:gd name="connsiteY460" fmla="*/ 8757 h 10000"/>
                <a:gd name="connsiteX461" fmla="*/ 9016 w 10000"/>
                <a:gd name="connsiteY461" fmla="*/ 8785 h 10000"/>
                <a:gd name="connsiteX462" fmla="*/ 8996 w 10000"/>
                <a:gd name="connsiteY462" fmla="*/ 8869 h 10000"/>
                <a:gd name="connsiteX463" fmla="*/ 8975 w 10000"/>
                <a:gd name="connsiteY463" fmla="*/ 8841 h 10000"/>
                <a:gd name="connsiteX464" fmla="*/ 8975 w 10000"/>
                <a:gd name="connsiteY464" fmla="*/ 8927 h 10000"/>
                <a:gd name="connsiteX465" fmla="*/ 8768 w 10000"/>
                <a:gd name="connsiteY465" fmla="*/ 8786 h 10000"/>
                <a:gd name="connsiteX466" fmla="*/ 8422 w 10000"/>
                <a:gd name="connsiteY466" fmla="*/ 9266 h 10000"/>
                <a:gd name="connsiteX467" fmla="*/ 8299 w 10000"/>
                <a:gd name="connsiteY467" fmla="*/ 9322 h 10000"/>
                <a:gd name="connsiteX468" fmla="*/ 8237 w 10000"/>
                <a:gd name="connsiteY468" fmla="*/ 9152 h 10000"/>
                <a:gd name="connsiteX469" fmla="*/ 8216 w 10000"/>
                <a:gd name="connsiteY469" fmla="*/ 9152 h 10000"/>
                <a:gd name="connsiteX470" fmla="*/ 8279 w 10000"/>
                <a:gd name="connsiteY470" fmla="*/ 9124 h 10000"/>
                <a:gd name="connsiteX471" fmla="*/ 8196 w 10000"/>
                <a:gd name="connsiteY471" fmla="*/ 9124 h 10000"/>
                <a:gd name="connsiteX472" fmla="*/ 8176 w 10000"/>
                <a:gd name="connsiteY472" fmla="*/ 9180 h 10000"/>
                <a:gd name="connsiteX473" fmla="*/ 8216 w 10000"/>
                <a:gd name="connsiteY473" fmla="*/ 9237 h 10000"/>
                <a:gd name="connsiteX474" fmla="*/ 8196 w 10000"/>
                <a:gd name="connsiteY474" fmla="*/ 9237 h 10000"/>
                <a:gd name="connsiteX475" fmla="*/ 8258 w 10000"/>
                <a:gd name="connsiteY475" fmla="*/ 9406 h 10000"/>
                <a:gd name="connsiteX476" fmla="*/ 8176 w 10000"/>
                <a:gd name="connsiteY476" fmla="*/ 9294 h 10000"/>
                <a:gd name="connsiteX477" fmla="*/ 8216 w 10000"/>
                <a:gd name="connsiteY477" fmla="*/ 9406 h 10000"/>
                <a:gd name="connsiteX478" fmla="*/ 8196 w 10000"/>
                <a:gd name="connsiteY478" fmla="*/ 9435 h 10000"/>
                <a:gd name="connsiteX479" fmla="*/ 8176 w 10000"/>
                <a:gd name="connsiteY479" fmla="*/ 9406 h 10000"/>
                <a:gd name="connsiteX480" fmla="*/ 8155 w 10000"/>
                <a:gd name="connsiteY480" fmla="*/ 9491 h 10000"/>
                <a:gd name="connsiteX481" fmla="*/ 8094 w 10000"/>
                <a:gd name="connsiteY481" fmla="*/ 9520 h 10000"/>
                <a:gd name="connsiteX482" fmla="*/ 8073 w 10000"/>
                <a:gd name="connsiteY482" fmla="*/ 9463 h 10000"/>
                <a:gd name="connsiteX483" fmla="*/ 8032 w 10000"/>
                <a:gd name="connsiteY483" fmla="*/ 9435 h 10000"/>
                <a:gd name="connsiteX484" fmla="*/ 8053 w 10000"/>
                <a:gd name="connsiteY484" fmla="*/ 9548 h 10000"/>
                <a:gd name="connsiteX485" fmla="*/ 7951 w 10000"/>
                <a:gd name="connsiteY485" fmla="*/ 9491 h 10000"/>
                <a:gd name="connsiteX486" fmla="*/ 7930 w 10000"/>
                <a:gd name="connsiteY486" fmla="*/ 9520 h 10000"/>
                <a:gd name="connsiteX487" fmla="*/ 7869 w 10000"/>
                <a:gd name="connsiteY487" fmla="*/ 9576 h 10000"/>
                <a:gd name="connsiteX488" fmla="*/ 7848 w 10000"/>
                <a:gd name="connsiteY488" fmla="*/ 9633 h 10000"/>
                <a:gd name="connsiteX489" fmla="*/ 7807 w 10000"/>
                <a:gd name="connsiteY489" fmla="*/ 9633 h 10000"/>
                <a:gd name="connsiteX490" fmla="*/ 7745 w 10000"/>
                <a:gd name="connsiteY490" fmla="*/ 9661 h 10000"/>
                <a:gd name="connsiteX491" fmla="*/ 7745 w 10000"/>
                <a:gd name="connsiteY491" fmla="*/ 9633 h 10000"/>
                <a:gd name="connsiteX492" fmla="*/ 7745 w 10000"/>
                <a:gd name="connsiteY492" fmla="*/ 9689 h 10000"/>
                <a:gd name="connsiteX493" fmla="*/ 7684 w 10000"/>
                <a:gd name="connsiteY493" fmla="*/ 9661 h 10000"/>
                <a:gd name="connsiteX494" fmla="*/ 7684 w 10000"/>
                <a:gd name="connsiteY494" fmla="*/ 9717 h 10000"/>
                <a:gd name="connsiteX495" fmla="*/ 7663 w 10000"/>
                <a:gd name="connsiteY495" fmla="*/ 9802 h 10000"/>
                <a:gd name="connsiteX496" fmla="*/ 7704 w 10000"/>
                <a:gd name="connsiteY496" fmla="*/ 9830 h 10000"/>
                <a:gd name="connsiteX497" fmla="*/ 7704 w 10000"/>
                <a:gd name="connsiteY497" fmla="*/ 9830 h 10000"/>
                <a:gd name="connsiteX498" fmla="*/ 7745 w 10000"/>
                <a:gd name="connsiteY498" fmla="*/ 9944 h 10000"/>
                <a:gd name="connsiteX499" fmla="*/ 7643 w 10000"/>
                <a:gd name="connsiteY499" fmla="*/ 10000 h 10000"/>
                <a:gd name="connsiteX500" fmla="*/ 7643 w 10000"/>
                <a:gd name="connsiteY500" fmla="*/ 9944 h 10000"/>
                <a:gd name="connsiteX501" fmla="*/ 7602 w 10000"/>
                <a:gd name="connsiteY501" fmla="*/ 9859 h 10000"/>
                <a:gd name="connsiteX502" fmla="*/ 7581 w 10000"/>
                <a:gd name="connsiteY502" fmla="*/ 9802 h 10000"/>
                <a:gd name="connsiteX503" fmla="*/ 7561 w 10000"/>
                <a:gd name="connsiteY503" fmla="*/ 9717 h 10000"/>
                <a:gd name="connsiteX504" fmla="*/ 7581 w 10000"/>
                <a:gd name="connsiteY504" fmla="*/ 9661 h 10000"/>
                <a:gd name="connsiteX505" fmla="*/ 7561 w 10000"/>
                <a:gd name="connsiteY505" fmla="*/ 9576 h 10000"/>
                <a:gd name="connsiteX506" fmla="*/ 7561 w 10000"/>
                <a:gd name="connsiteY506" fmla="*/ 9605 h 10000"/>
                <a:gd name="connsiteX507" fmla="*/ 7520 w 10000"/>
                <a:gd name="connsiteY507" fmla="*/ 9548 h 10000"/>
                <a:gd name="connsiteX508" fmla="*/ 7520 w 10000"/>
                <a:gd name="connsiteY508" fmla="*/ 9605 h 10000"/>
                <a:gd name="connsiteX509" fmla="*/ 7459 w 10000"/>
                <a:gd name="connsiteY509" fmla="*/ 9605 h 10000"/>
                <a:gd name="connsiteX510" fmla="*/ 7418 w 10000"/>
                <a:gd name="connsiteY510" fmla="*/ 9576 h 10000"/>
                <a:gd name="connsiteX511" fmla="*/ 7397 w 10000"/>
                <a:gd name="connsiteY511" fmla="*/ 9520 h 10000"/>
                <a:gd name="connsiteX512" fmla="*/ 7377 w 10000"/>
                <a:gd name="connsiteY512" fmla="*/ 9520 h 10000"/>
                <a:gd name="connsiteX513" fmla="*/ 7377 w 10000"/>
                <a:gd name="connsiteY513" fmla="*/ 9576 h 10000"/>
                <a:gd name="connsiteX514" fmla="*/ 7336 w 10000"/>
                <a:gd name="connsiteY514" fmla="*/ 9520 h 10000"/>
                <a:gd name="connsiteX515" fmla="*/ 7316 w 10000"/>
                <a:gd name="connsiteY515" fmla="*/ 9463 h 10000"/>
                <a:gd name="connsiteX516" fmla="*/ 7295 w 10000"/>
                <a:gd name="connsiteY516" fmla="*/ 9491 h 10000"/>
                <a:gd name="connsiteX517" fmla="*/ 7316 w 10000"/>
                <a:gd name="connsiteY517" fmla="*/ 9576 h 10000"/>
                <a:gd name="connsiteX518" fmla="*/ 7275 w 10000"/>
                <a:gd name="connsiteY518" fmla="*/ 9548 h 10000"/>
                <a:gd name="connsiteX519" fmla="*/ 7275 w 10000"/>
                <a:gd name="connsiteY519" fmla="*/ 9605 h 10000"/>
                <a:gd name="connsiteX520" fmla="*/ 7192 w 10000"/>
                <a:gd name="connsiteY520" fmla="*/ 9576 h 10000"/>
                <a:gd name="connsiteX521" fmla="*/ 7131 w 10000"/>
                <a:gd name="connsiteY521" fmla="*/ 9576 h 10000"/>
                <a:gd name="connsiteX522" fmla="*/ 7110 w 10000"/>
                <a:gd name="connsiteY522" fmla="*/ 9576 h 10000"/>
                <a:gd name="connsiteX523" fmla="*/ 7049 w 10000"/>
                <a:gd name="connsiteY523" fmla="*/ 9520 h 10000"/>
                <a:gd name="connsiteX524" fmla="*/ 7028 w 10000"/>
                <a:gd name="connsiteY524" fmla="*/ 9491 h 10000"/>
                <a:gd name="connsiteX525" fmla="*/ 6967 w 10000"/>
                <a:gd name="connsiteY525" fmla="*/ 9463 h 10000"/>
                <a:gd name="connsiteX526" fmla="*/ 6926 w 10000"/>
                <a:gd name="connsiteY526" fmla="*/ 9294 h 10000"/>
                <a:gd name="connsiteX527" fmla="*/ 6885 w 10000"/>
                <a:gd name="connsiteY527" fmla="*/ 9180 h 10000"/>
                <a:gd name="connsiteX528" fmla="*/ 6824 w 10000"/>
                <a:gd name="connsiteY528" fmla="*/ 9180 h 10000"/>
                <a:gd name="connsiteX529" fmla="*/ 6762 w 10000"/>
                <a:gd name="connsiteY529" fmla="*/ 9180 h 10000"/>
                <a:gd name="connsiteX530" fmla="*/ 6659 w 10000"/>
                <a:gd name="connsiteY530" fmla="*/ 9039 h 10000"/>
                <a:gd name="connsiteX531" fmla="*/ 6577 w 10000"/>
                <a:gd name="connsiteY531" fmla="*/ 9124 h 10000"/>
                <a:gd name="connsiteX532" fmla="*/ 6577 w 10000"/>
                <a:gd name="connsiteY532" fmla="*/ 9180 h 10000"/>
                <a:gd name="connsiteX533" fmla="*/ 6475 w 10000"/>
                <a:gd name="connsiteY533" fmla="*/ 9209 h 10000"/>
                <a:gd name="connsiteX534" fmla="*/ 6414 w 10000"/>
                <a:gd name="connsiteY534" fmla="*/ 9294 h 10000"/>
                <a:gd name="connsiteX535" fmla="*/ 6373 w 10000"/>
                <a:gd name="connsiteY535" fmla="*/ 9237 h 10000"/>
                <a:gd name="connsiteX536" fmla="*/ 6332 w 10000"/>
                <a:gd name="connsiteY536" fmla="*/ 9294 h 10000"/>
                <a:gd name="connsiteX537" fmla="*/ 6271 w 10000"/>
                <a:gd name="connsiteY537" fmla="*/ 9294 h 10000"/>
                <a:gd name="connsiteX538" fmla="*/ 6188 w 10000"/>
                <a:gd name="connsiteY538" fmla="*/ 9266 h 10000"/>
                <a:gd name="connsiteX539" fmla="*/ 6106 w 10000"/>
                <a:gd name="connsiteY539" fmla="*/ 9322 h 10000"/>
                <a:gd name="connsiteX540" fmla="*/ 6065 w 10000"/>
                <a:gd name="connsiteY540" fmla="*/ 9322 h 10000"/>
                <a:gd name="connsiteX541" fmla="*/ 6024 w 10000"/>
                <a:gd name="connsiteY541" fmla="*/ 9322 h 10000"/>
                <a:gd name="connsiteX542" fmla="*/ 6004 w 10000"/>
                <a:gd name="connsiteY542" fmla="*/ 9322 h 10000"/>
                <a:gd name="connsiteX543" fmla="*/ 6004 w 10000"/>
                <a:gd name="connsiteY543" fmla="*/ 9463 h 10000"/>
                <a:gd name="connsiteX544" fmla="*/ 6045 w 10000"/>
                <a:gd name="connsiteY544" fmla="*/ 9548 h 10000"/>
                <a:gd name="connsiteX545" fmla="*/ 6045 w 10000"/>
                <a:gd name="connsiteY545" fmla="*/ 9576 h 10000"/>
                <a:gd name="connsiteX546" fmla="*/ 6045 w 10000"/>
                <a:gd name="connsiteY546" fmla="*/ 9633 h 10000"/>
                <a:gd name="connsiteX547" fmla="*/ 6065 w 10000"/>
                <a:gd name="connsiteY547" fmla="*/ 9717 h 10000"/>
                <a:gd name="connsiteX548" fmla="*/ 6004 w 10000"/>
                <a:gd name="connsiteY548" fmla="*/ 9689 h 10000"/>
                <a:gd name="connsiteX549" fmla="*/ 5942 w 10000"/>
                <a:gd name="connsiteY549" fmla="*/ 9661 h 10000"/>
                <a:gd name="connsiteX550" fmla="*/ 5902 w 10000"/>
                <a:gd name="connsiteY550" fmla="*/ 9520 h 10000"/>
                <a:gd name="connsiteX551" fmla="*/ 5779 w 10000"/>
                <a:gd name="connsiteY551" fmla="*/ 9605 h 10000"/>
                <a:gd name="connsiteX552" fmla="*/ 5737 w 10000"/>
                <a:gd name="connsiteY552" fmla="*/ 9633 h 10000"/>
                <a:gd name="connsiteX553" fmla="*/ 5737 w 10000"/>
                <a:gd name="connsiteY553" fmla="*/ 9548 h 10000"/>
                <a:gd name="connsiteX554" fmla="*/ 5676 w 10000"/>
                <a:gd name="connsiteY554" fmla="*/ 9435 h 10000"/>
                <a:gd name="connsiteX555" fmla="*/ 5553 w 10000"/>
                <a:gd name="connsiteY555" fmla="*/ 9435 h 10000"/>
                <a:gd name="connsiteX556" fmla="*/ 5553 w 10000"/>
                <a:gd name="connsiteY556" fmla="*/ 9322 h 10000"/>
                <a:gd name="connsiteX557" fmla="*/ 5573 w 10000"/>
                <a:gd name="connsiteY557" fmla="*/ 9180 h 10000"/>
                <a:gd name="connsiteX558" fmla="*/ 5492 w 10000"/>
                <a:gd name="connsiteY558" fmla="*/ 9124 h 10000"/>
                <a:gd name="connsiteX559" fmla="*/ 5430 w 10000"/>
                <a:gd name="connsiteY559" fmla="*/ 9039 h 10000"/>
                <a:gd name="connsiteX560" fmla="*/ 5410 w 10000"/>
                <a:gd name="connsiteY560" fmla="*/ 8983 h 10000"/>
                <a:gd name="connsiteX561" fmla="*/ 5389 w 10000"/>
                <a:gd name="connsiteY561" fmla="*/ 8898 h 10000"/>
                <a:gd name="connsiteX562" fmla="*/ 5410 w 10000"/>
                <a:gd name="connsiteY562" fmla="*/ 8813 h 10000"/>
                <a:gd name="connsiteX563" fmla="*/ 5267 w 10000"/>
                <a:gd name="connsiteY563" fmla="*/ 8841 h 10000"/>
                <a:gd name="connsiteX564" fmla="*/ 5184 w 10000"/>
                <a:gd name="connsiteY564" fmla="*/ 8898 h 10000"/>
                <a:gd name="connsiteX565" fmla="*/ 5184 w 10000"/>
                <a:gd name="connsiteY565" fmla="*/ 8813 h 10000"/>
                <a:gd name="connsiteX566" fmla="*/ 5163 w 10000"/>
                <a:gd name="connsiteY566" fmla="*/ 8728 h 10000"/>
                <a:gd name="connsiteX567" fmla="*/ 5143 w 10000"/>
                <a:gd name="connsiteY567" fmla="*/ 8672 h 10000"/>
                <a:gd name="connsiteX568" fmla="*/ 8369 w 10000"/>
                <a:gd name="connsiteY568" fmla="*/ 8665 h 10000"/>
                <a:gd name="connsiteX569" fmla="*/ 8431 w 10000"/>
                <a:gd name="connsiteY569"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84 w 10000"/>
                <a:gd name="connsiteY7" fmla="*/ 7739 h 10000"/>
                <a:gd name="connsiteX8" fmla="*/ 5102 w 10000"/>
                <a:gd name="connsiteY8" fmla="*/ 7569 h 10000"/>
                <a:gd name="connsiteX9" fmla="*/ 4979 w 10000"/>
                <a:gd name="connsiteY9" fmla="*/ 7485 h 10000"/>
                <a:gd name="connsiteX10" fmla="*/ 4959 w 10000"/>
                <a:gd name="connsiteY10" fmla="*/ 7569 h 10000"/>
                <a:gd name="connsiteX11" fmla="*/ 4959 w 10000"/>
                <a:gd name="connsiteY11" fmla="*/ 7599 h 10000"/>
                <a:gd name="connsiteX12" fmla="*/ 4938 w 10000"/>
                <a:gd name="connsiteY12" fmla="*/ 7541 h 10000"/>
                <a:gd name="connsiteX13" fmla="*/ 4877 w 10000"/>
                <a:gd name="connsiteY13" fmla="*/ 7541 h 10000"/>
                <a:gd name="connsiteX14" fmla="*/ 4816 w 10000"/>
                <a:gd name="connsiteY14" fmla="*/ 7513 h 10000"/>
                <a:gd name="connsiteX15" fmla="*/ 4754 w 10000"/>
                <a:gd name="connsiteY15" fmla="*/ 7513 h 10000"/>
                <a:gd name="connsiteX16" fmla="*/ 4795 w 10000"/>
                <a:gd name="connsiteY16" fmla="*/ 7400 h 10000"/>
                <a:gd name="connsiteX17" fmla="*/ 4754 w 10000"/>
                <a:gd name="connsiteY17" fmla="*/ 7316 h 10000"/>
                <a:gd name="connsiteX18" fmla="*/ 4712 w 10000"/>
                <a:gd name="connsiteY18" fmla="*/ 7344 h 10000"/>
                <a:gd name="connsiteX19" fmla="*/ 4733 w 10000"/>
                <a:gd name="connsiteY19" fmla="*/ 7288 h 10000"/>
                <a:gd name="connsiteX20" fmla="*/ 4672 w 10000"/>
                <a:gd name="connsiteY20" fmla="*/ 7202 h 10000"/>
                <a:gd name="connsiteX21" fmla="*/ 4590 w 10000"/>
                <a:gd name="connsiteY21" fmla="*/ 7260 h 10000"/>
                <a:gd name="connsiteX22" fmla="*/ 4549 w 10000"/>
                <a:gd name="connsiteY22" fmla="*/ 7316 h 10000"/>
                <a:gd name="connsiteX23" fmla="*/ 4508 w 10000"/>
                <a:gd name="connsiteY23" fmla="*/ 7316 h 10000"/>
                <a:gd name="connsiteX24" fmla="*/ 4467 w 10000"/>
                <a:gd name="connsiteY24" fmla="*/ 7288 h 10000"/>
                <a:gd name="connsiteX25" fmla="*/ 4406 w 10000"/>
                <a:gd name="connsiteY25" fmla="*/ 7260 h 10000"/>
                <a:gd name="connsiteX26" fmla="*/ 4365 w 10000"/>
                <a:gd name="connsiteY26" fmla="*/ 7288 h 10000"/>
                <a:gd name="connsiteX27" fmla="*/ 4283 w 10000"/>
                <a:gd name="connsiteY27" fmla="*/ 7372 h 10000"/>
                <a:gd name="connsiteX28" fmla="*/ 4200 w 10000"/>
                <a:gd name="connsiteY28" fmla="*/ 7429 h 10000"/>
                <a:gd name="connsiteX29" fmla="*/ 4159 w 10000"/>
                <a:gd name="connsiteY29" fmla="*/ 7513 h 10000"/>
                <a:gd name="connsiteX30" fmla="*/ 4098 w 10000"/>
                <a:gd name="connsiteY30" fmla="*/ 7599 h 10000"/>
                <a:gd name="connsiteX31" fmla="*/ 4037 w 10000"/>
                <a:gd name="connsiteY31" fmla="*/ 7711 h 10000"/>
                <a:gd name="connsiteX32" fmla="*/ 3934 w 10000"/>
                <a:gd name="connsiteY32" fmla="*/ 7711 h 10000"/>
                <a:gd name="connsiteX33" fmla="*/ 3914 w 10000"/>
                <a:gd name="connsiteY33" fmla="*/ 7711 h 10000"/>
                <a:gd name="connsiteX34" fmla="*/ 3893 w 10000"/>
                <a:gd name="connsiteY34" fmla="*/ 7683 h 10000"/>
                <a:gd name="connsiteX35" fmla="*/ 3832 w 10000"/>
                <a:gd name="connsiteY35" fmla="*/ 7627 h 10000"/>
                <a:gd name="connsiteX36" fmla="*/ 3771 w 10000"/>
                <a:gd name="connsiteY36" fmla="*/ 7627 h 10000"/>
                <a:gd name="connsiteX37" fmla="*/ 3668 w 10000"/>
                <a:gd name="connsiteY37" fmla="*/ 7627 h 10000"/>
                <a:gd name="connsiteX38" fmla="*/ 3627 w 10000"/>
                <a:gd name="connsiteY38" fmla="*/ 7569 h 10000"/>
                <a:gd name="connsiteX39" fmla="*/ 3524 w 10000"/>
                <a:gd name="connsiteY39" fmla="*/ 7599 h 10000"/>
                <a:gd name="connsiteX40" fmla="*/ 3463 w 10000"/>
                <a:gd name="connsiteY40" fmla="*/ 7739 h 10000"/>
                <a:gd name="connsiteX41" fmla="*/ 3402 w 10000"/>
                <a:gd name="connsiteY41" fmla="*/ 7852 h 10000"/>
                <a:gd name="connsiteX42" fmla="*/ 3381 w 10000"/>
                <a:gd name="connsiteY42" fmla="*/ 7683 h 10000"/>
                <a:gd name="connsiteX43" fmla="*/ 3237 w 10000"/>
                <a:gd name="connsiteY43" fmla="*/ 7655 h 10000"/>
                <a:gd name="connsiteX44" fmla="*/ 3237 w 10000"/>
                <a:gd name="connsiteY44" fmla="*/ 7683 h 10000"/>
                <a:gd name="connsiteX45" fmla="*/ 3094 w 10000"/>
                <a:gd name="connsiteY45" fmla="*/ 7683 h 10000"/>
                <a:gd name="connsiteX46" fmla="*/ 2992 w 10000"/>
                <a:gd name="connsiteY46" fmla="*/ 7627 h 10000"/>
                <a:gd name="connsiteX47" fmla="*/ 2951 w 10000"/>
                <a:gd name="connsiteY47" fmla="*/ 7627 h 10000"/>
                <a:gd name="connsiteX48" fmla="*/ 2930 w 10000"/>
                <a:gd name="connsiteY48" fmla="*/ 7655 h 10000"/>
                <a:gd name="connsiteX49" fmla="*/ 2869 w 10000"/>
                <a:gd name="connsiteY49" fmla="*/ 7599 h 10000"/>
                <a:gd name="connsiteX50" fmla="*/ 2849 w 10000"/>
                <a:gd name="connsiteY50" fmla="*/ 7655 h 10000"/>
                <a:gd name="connsiteX51" fmla="*/ 2767 w 10000"/>
                <a:gd name="connsiteY51" fmla="*/ 7541 h 10000"/>
                <a:gd name="connsiteX52" fmla="*/ 2643 w 10000"/>
                <a:gd name="connsiteY52" fmla="*/ 7513 h 10000"/>
                <a:gd name="connsiteX53" fmla="*/ 2643 w 10000"/>
                <a:gd name="connsiteY53" fmla="*/ 7457 h 10000"/>
                <a:gd name="connsiteX54" fmla="*/ 2582 w 10000"/>
                <a:gd name="connsiteY54" fmla="*/ 7457 h 10000"/>
                <a:gd name="connsiteX55" fmla="*/ 2459 w 10000"/>
                <a:gd name="connsiteY55" fmla="*/ 7344 h 10000"/>
                <a:gd name="connsiteX56" fmla="*/ 2357 w 10000"/>
                <a:gd name="connsiteY56" fmla="*/ 7288 h 10000"/>
                <a:gd name="connsiteX57" fmla="*/ 2275 w 10000"/>
                <a:gd name="connsiteY57" fmla="*/ 7174 h 10000"/>
                <a:gd name="connsiteX58" fmla="*/ 2151 w 10000"/>
                <a:gd name="connsiteY58" fmla="*/ 7118 h 10000"/>
                <a:gd name="connsiteX59" fmla="*/ 2008 w 10000"/>
                <a:gd name="connsiteY59" fmla="*/ 6949 h 10000"/>
                <a:gd name="connsiteX60" fmla="*/ 1926 w 10000"/>
                <a:gd name="connsiteY60" fmla="*/ 6920 h 10000"/>
                <a:gd name="connsiteX61" fmla="*/ 1885 w 10000"/>
                <a:gd name="connsiteY61" fmla="*/ 6920 h 10000"/>
                <a:gd name="connsiteX62" fmla="*/ 1824 w 10000"/>
                <a:gd name="connsiteY62" fmla="*/ 6977 h 10000"/>
                <a:gd name="connsiteX63" fmla="*/ 1680 w 10000"/>
                <a:gd name="connsiteY63" fmla="*/ 6891 h 10000"/>
                <a:gd name="connsiteX64" fmla="*/ 1639 w 10000"/>
                <a:gd name="connsiteY64" fmla="*/ 6863 h 10000"/>
                <a:gd name="connsiteX65" fmla="*/ 1639 w 10000"/>
                <a:gd name="connsiteY65" fmla="*/ 6807 h 10000"/>
                <a:gd name="connsiteX66" fmla="*/ 1598 w 10000"/>
                <a:gd name="connsiteY66" fmla="*/ 6779 h 10000"/>
                <a:gd name="connsiteX67" fmla="*/ 1516 w 10000"/>
                <a:gd name="connsiteY67" fmla="*/ 6751 h 10000"/>
                <a:gd name="connsiteX68" fmla="*/ 1414 w 10000"/>
                <a:gd name="connsiteY68" fmla="*/ 6609 h 10000"/>
                <a:gd name="connsiteX69" fmla="*/ 1353 w 10000"/>
                <a:gd name="connsiteY69" fmla="*/ 6609 h 10000"/>
                <a:gd name="connsiteX70" fmla="*/ 1332 w 10000"/>
                <a:gd name="connsiteY70" fmla="*/ 6524 h 10000"/>
                <a:gd name="connsiteX71" fmla="*/ 1312 w 10000"/>
                <a:gd name="connsiteY71" fmla="*/ 6440 h 10000"/>
                <a:gd name="connsiteX72" fmla="*/ 1271 w 10000"/>
                <a:gd name="connsiteY72" fmla="*/ 6383 h 10000"/>
                <a:gd name="connsiteX73" fmla="*/ 1229 w 10000"/>
                <a:gd name="connsiteY73" fmla="*/ 6270 h 10000"/>
                <a:gd name="connsiteX74" fmla="*/ 1312 w 10000"/>
                <a:gd name="connsiteY74" fmla="*/ 6299 h 10000"/>
                <a:gd name="connsiteX75" fmla="*/ 1353 w 10000"/>
                <a:gd name="connsiteY75" fmla="*/ 6299 h 10000"/>
                <a:gd name="connsiteX76" fmla="*/ 1414 w 10000"/>
                <a:gd name="connsiteY76" fmla="*/ 6242 h 10000"/>
                <a:gd name="connsiteX77" fmla="*/ 1394 w 10000"/>
                <a:gd name="connsiteY77" fmla="*/ 6157 h 10000"/>
                <a:gd name="connsiteX78" fmla="*/ 1373 w 10000"/>
                <a:gd name="connsiteY78" fmla="*/ 6073 h 10000"/>
                <a:gd name="connsiteX79" fmla="*/ 1271 w 10000"/>
                <a:gd name="connsiteY79" fmla="*/ 5988 h 10000"/>
                <a:gd name="connsiteX80" fmla="*/ 1229 w 10000"/>
                <a:gd name="connsiteY80" fmla="*/ 5790 h 10000"/>
                <a:gd name="connsiteX81" fmla="*/ 1229 w 10000"/>
                <a:gd name="connsiteY81" fmla="*/ 5733 h 10000"/>
                <a:gd name="connsiteX82" fmla="*/ 1106 w 10000"/>
                <a:gd name="connsiteY82" fmla="*/ 5620 h 10000"/>
                <a:gd name="connsiteX83" fmla="*/ 963 w 10000"/>
                <a:gd name="connsiteY83" fmla="*/ 5366 h 10000"/>
                <a:gd name="connsiteX84" fmla="*/ 717 w 10000"/>
                <a:gd name="connsiteY84" fmla="*/ 5253 h 10000"/>
                <a:gd name="connsiteX85" fmla="*/ 655 w 10000"/>
                <a:gd name="connsiteY85" fmla="*/ 5281 h 10000"/>
                <a:gd name="connsiteX86" fmla="*/ 594 w 10000"/>
                <a:gd name="connsiteY86" fmla="*/ 5196 h 10000"/>
                <a:gd name="connsiteX87" fmla="*/ 594 w 10000"/>
                <a:gd name="connsiteY87" fmla="*/ 5112 h 10000"/>
                <a:gd name="connsiteX88" fmla="*/ 553 w 10000"/>
                <a:gd name="connsiteY88" fmla="*/ 5027 h 10000"/>
                <a:gd name="connsiteX89" fmla="*/ 471 w 10000"/>
                <a:gd name="connsiteY89" fmla="*/ 4970 h 10000"/>
                <a:gd name="connsiteX90" fmla="*/ 369 w 10000"/>
                <a:gd name="connsiteY90" fmla="*/ 4942 h 10000"/>
                <a:gd name="connsiteX91" fmla="*/ 287 w 10000"/>
                <a:gd name="connsiteY91" fmla="*/ 4885 h 10000"/>
                <a:gd name="connsiteX92" fmla="*/ 349 w 10000"/>
                <a:gd name="connsiteY92" fmla="*/ 4829 h 10000"/>
                <a:gd name="connsiteX93" fmla="*/ 349 w 10000"/>
                <a:gd name="connsiteY93" fmla="*/ 4745 h 10000"/>
                <a:gd name="connsiteX94" fmla="*/ 349 w 10000"/>
                <a:gd name="connsiteY94" fmla="*/ 4688 h 10000"/>
                <a:gd name="connsiteX95" fmla="*/ 308 w 10000"/>
                <a:gd name="connsiteY95" fmla="*/ 4631 h 10000"/>
                <a:gd name="connsiteX96" fmla="*/ 287 w 10000"/>
                <a:gd name="connsiteY96" fmla="*/ 4575 h 10000"/>
                <a:gd name="connsiteX97" fmla="*/ 287 w 10000"/>
                <a:gd name="connsiteY97" fmla="*/ 4490 h 10000"/>
                <a:gd name="connsiteX98" fmla="*/ 184 w 10000"/>
                <a:gd name="connsiteY98" fmla="*/ 4406 h 10000"/>
                <a:gd name="connsiteX99" fmla="*/ 82 w 10000"/>
                <a:gd name="connsiteY99" fmla="*/ 4434 h 10000"/>
                <a:gd name="connsiteX100" fmla="*/ 61 w 10000"/>
                <a:gd name="connsiteY100" fmla="*/ 4320 h 10000"/>
                <a:gd name="connsiteX101" fmla="*/ 20 w 10000"/>
                <a:gd name="connsiteY101" fmla="*/ 4264 h 10000"/>
                <a:gd name="connsiteX102" fmla="*/ 0 w 10000"/>
                <a:gd name="connsiteY102" fmla="*/ 4179 h 10000"/>
                <a:gd name="connsiteX103" fmla="*/ 0 w 10000"/>
                <a:gd name="connsiteY103" fmla="*/ 4179 h 10000"/>
                <a:gd name="connsiteX104" fmla="*/ 41 w 10000"/>
                <a:gd name="connsiteY104" fmla="*/ 4123 h 10000"/>
                <a:gd name="connsiteX105" fmla="*/ 41 w 10000"/>
                <a:gd name="connsiteY105" fmla="*/ 4009 h 10000"/>
                <a:gd name="connsiteX106" fmla="*/ 82 w 10000"/>
                <a:gd name="connsiteY106" fmla="*/ 3981 h 10000"/>
                <a:gd name="connsiteX107" fmla="*/ 164 w 10000"/>
                <a:gd name="connsiteY107" fmla="*/ 3896 h 10000"/>
                <a:gd name="connsiteX108" fmla="*/ 164 w 10000"/>
                <a:gd name="connsiteY108" fmla="*/ 3868 h 10000"/>
                <a:gd name="connsiteX109" fmla="*/ 225 w 10000"/>
                <a:gd name="connsiteY109" fmla="*/ 3868 h 10000"/>
                <a:gd name="connsiteX110" fmla="*/ 287 w 10000"/>
                <a:gd name="connsiteY110" fmla="*/ 3812 h 10000"/>
                <a:gd name="connsiteX111" fmla="*/ 328 w 10000"/>
                <a:gd name="connsiteY111" fmla="*/ 3896 h 10000"/>
                <a:gd name="connsiteX112" fmla="*/ 410 w 10000"/>
                <a:gd name="connsiteY112" fmla="*/ 3896 h 10000"/>
                <a:gd name="connsiteX113" fmla="*/ 471 w 10000"/>
                <a:gd name="connsiteY113" fmla="*/ 3756 h 10000"/>
                <a:gd name="connsiteX114" fmla="*/ 533 w 10000"/>
                <a:gd name="connsiteY114" fmla="*/ 3698 h 10000"/>
                <a:gd name="connsiteX115" fmla="*/ 655 w 10000"/>
                <a:gd name="connsiteY115" fmla="*/ 3698 h 10000"/>
                <a:gd name="connsiteX116" fmla="*/ 717 w 10000"/>
                <a:gd name="connsiteY116" fmla="*/ 3670 h 10000"/>
                <a:gd name="connsiteX117" fmla="*/ 759 w 10000"/>
                <a:gd name="connsiteY117" fmla="*/ 3586 h 10000"/>
                <a:gd name="connsiteX118" fmla="*/ 943 w 10000"/>
                <a:gd name="connsiteY118" fmla="*/ 3445 h 10000"/>
                <a:gd name="connsiteX119" fmla="*/ 1004 w 10000"/>
                <a:gd name="connsiteY119" fmla="*/ 3388 h 10000"/>
                <a:gd name="connsiteX120" fmla="*/ 1004 w 10000"/>
                <a:gd name="connsiteY120" fmla="*/ 3331 h 10000"/>
                <a:gd name="connsiteX121" fmla="*/ 963 w 10000"/>
                <a:gd name="connsiteY121" fmla="*/ 3218 h 10000"/>
                <a:gd name="connsiteX122" fmla="*/ 1024 w 10000"/>
                <a:gd name="connsiteY122" fmla="*/ 3134 h 10000"/>
                <a:gd name="connsiteX123" fmla="*/ 984 w 10000"/>
                <a:gd name="connsiteY123" fmla="*/ 3106 h 10000"/>
                <a:gd name="connsiteX124" fmla="*/ 1045 w 10000"/>
                <a:gd name="connsiteY124" fmla="*/ 3078 h 10000"/>
                <a:gd name="connsiteX125" fmla="*/ 1004 w 10000"/>
                <a:gd name="connsiteY125" fmla="*/ 2992 h 10000"/>
                <a:gd name="connsiteX126" fmla="*/ 943 w 10000"/>
                <a:gd name="connsiteY126" fmla="*/ 2851 h 10000"/>
                <a:gd name="connsiteX127" fmla="*/ 881 w 10000"/>
                <a:gd name="connsiteY127" fmla="*/ 2709 h 10000"/>
                <a:gd name="connsiteX128" fmla="*/ 861 w 10000"/>
                <a:gd name="connsiteY128" fmla="*/ 2569 h 10000"/>
                <a:gd name="connsiteX129" fmla="*/ 759 w 10000"/>
                <a:gd name="connsiteY129" fmla="*/ 2512 h 10000"/>
                <a:gd name="connsiteX130" fmla="*/ 861 w 10000"/>
                <a:gd name="connsiteY130" fmla="*/ 2484 h 10000"/>
                <a:gd name="connsiteX131" fmla="*/ 1004 w 10000"/>
                <a:gd name="connsiteY131" fmla="*/ 2428 h 10000"/>
                <a:gd name="connsiteX132" fmla="*/ 1086 w 10000"/>
                <a:gd name="connsiteY132" fmla="*/ 2456 h 10000"/>
                <a:gd name="connsiteX133" fmla="*/ 1168 w 10000"/>
                <a:gd name="connsiteY133" fmla="*/ 2456 h 10000"/>
                <a:gd name="connsiteX134" fmla="*/ 1209 w 10000"/>
                <a:gd name="connsiteY134" fmla="*/ 2399 h 10000"/>
                <a:gd name="connsiteX135" fmla="*/ 1127 w 10000"/>
                <a:gd name="connsiteY135" fmla="*/ 2342 h 10000"/>
                <a:gd name="connsiteX136" fmla="*/ 1127 w 10000"/>
                <a:gd name="connsiteY136" fmla="*/ 2230 h 10000"/>
                <a:gd name="connsiteX137" fmla="*/ 1127 w 10000"/>
                <a:gd name="connsiteY137" fmla="*/ 2060 h 10000"/>
                <a:gd name="connsiteX138" fmla="*/ 1127 w 10000"/>
                <a:gd name="connsiteY138" fmla="*/ 1919 h 10000"/>
                <a:gd name="connsiteX139" fmla="*/ 1188 w 10000"/>
                <a:gd name="connsiteY139" fmla="*/ 1862 h 10000"/>
                <a:gd name="connsiteX140" fmla="*/ 1271 w 10000"/>
                <a:gd name="connsiteY140" fmla="*/ 1919 h 10000"/>
                <a:gd name="connsiteX141" fmla="*/ 1414 w 10000"/>
                <a:gd name="connsiteY141" fmla="*/ 1919 h 10000"/>
                <a:gd name="connsiteX142" fmla="*/ 1475 w 10000"/>
                <a:gd name="connsiteY142" fmla="*/ 1947 h 10000"/>
                <a:gd name="connsiteX143" fmla="*/ 1557 w 10000"/>
                <a:gd name="connsiteY143" fmla="*/ 1890 h 10000"/>
                <a:gd name="connsiteX144" fmla="*/ 1496 w 10000"/>
                <a:gd name="connsiteY144" fmla="*/ 1636 h 10000"/>
                <a:gd name="connsiteX145" fmla="*/ 1496 w 10000"/>
                <a:gd name="connsiteY145" fmla="*/ 1495 h 10000"/>
                <a:gd name="connsiteX146" fmla="*/ 1578 w 10000"/>
                <a:gd name="connsiteY146" fmla="*/ 1495 h 10000"/>
                <a:gd name="connsiteX147" fmla="*/ 1619 w 10000"/>
                <a:gd name="connsiteY147" fmla="*/ 1325 h 10000"/>
                <a:gd name="connsiteX148" fmla="*/ 1659 w 10000"/>
                <a:gd name="connsiteY148" fmla="*/ 1297 h 10000"/>
                <a:gd name="connsiteX149" fmla="*/ 1783 w 10000"/>
                <a:gd name="connsiteY149" fmla="*/ 1269 h 10000"/>
                <a:gd name="connsiteX150" fmla="*/ 1804 w 10000"/>
                <a:gd name="connsiteY150" fmla="*/ 1325 h 10000"/>
                <a:gd name="connsiteX151" fmla="*/ 1844 w 10000"/>
                <a:gd name="connsiteY151" fmla="*/ 1381 h 10000"/>
                <a:gd name="connsiteX152" fmla="*/ 1865 w 10000"/>
                <a:gd name="connsiteY152" fmla="*/ 1438 h 10000"/>
                <a:gd name="connsiteX153" fmla="*/ 1967 w 10000"/>
                <a:gd name="connsiteY153" fmla="*/ 1523 h 10000"/>
                <a:gd name="connsiteX154" fmla="*/ 2131 w 10000"/>
                <a:gd name="connsiteY154" fmla="*/ 1608 h 10000"/>
                <a:gd name="connsiteX155" fmla="*/ 2254 w 10000"/>
                <a:gd name="connsiteY155" fmla="*/ 1636 h 10000"/>
                <a:gd name="connsiteX156" fmla="*/ 2336 w 10000"/>
                <a:gd name="connsiteY156" fmla="*/ 1720 h 10000"/>
                <a:gd name="connsiteX157" fmla="*/ 2418 w 10000"/>
                <a:gd name="connsiteY157" fmla="*/ 1862 h 10000"/>
                <a:gd name="connsiteX158" fmla="*/ 2520 w 10000"/>
                <a:gd name="connsiteY158" fmla="*/ 1975 h 10000"/>
                <a:gd name="connsiteX159" fmla="*/ 2561 w 10000"/>
                <a:gd name="connsiteY159" fmla="*/ 2060 h 10000"/>
                <a:gd name="connsiteX160" fmla="*/ 2582 w 10000"/>
                <a:gd name="connsiteY160" fmla="*/ 2230 h 10000"/>
                <a:gd name="connsiteX161" fmla="*/ 2602 w 10000"/>
                <a:gd name="connsiteY161" fmla="*/ 2370 h 10000"/>
                <a:gd name="connsiteX162" fmla="*/ 2684 w 10000"/>
                <a:gd name="connsiteY162" fmla="*/ 2456 h 10000"/>
                <a:gd name="connsiteX163" fmla="*/ 2808 w 10000"/>
                <a:gd name="connsiteY163" fmla="*/ 2484 h 10000"/>
                <a:gd name="connsiteX164" fmla="*/ 2930 w 10000"/>
                <a:gd name="connsiteY164" fmla="*/ 2512 h 10000"/>
                <a:gd name="connsiteX165" fmla="*/ 3053 w 10000"/>
                <a:gd name="connsiteY165" fmla="*/ 2512 h 10000"/>
                <a:gd name="connsiteX166" fmla="*/ 3237 w 10000"/>
                <a:gd name="connsiteY166" fmla="*/ 2597 h 10000"/>
                <a:gd name="connsiteX167" fmla="*/ 3299 w 10000"/>
                <a:gd name="connsiteY167" fmla="*/ 2625 h 10000"/>
                <a:gd name="connsiteX168" fmla="*/ 3402 w 10000"/>
                <a:gd name="connsiteY168" fmla="*/ 2709 h 10000"/>
                <a:gd name="connsiteX169" fmla="*/ 3483 w 10000"/>
                <a:gd name="connsiteY169" fmla="*/ 2709 h 10000"/>
                <a:gd name="connsiteX170" fmla="*/ 3524 w 10000"/>
                <a:gd name="connsiteY170" fmla="*/ 2795 h 10000"/>
                <a:gd name="connsiteX171" fmla="*/ 3606 w 10000"/>
                <a:gd name="connsiteY171" fmla="*/ 2879 h 10000"/>
                <a:gd name="connsiteX172" fmla="*/ 3688 w 10000"/>
                <a:gd name="connsiteY172" fmla="*/ 3020 h 10000"/>
                <a:gd name="connsiteX173" fmla="*/ 3791 w 10000"/>
                <a:gd name="connsiteY173" fmla="*/ 3106 h 10000"/>
                <a:gd name="connsiteX174" fmla="*/ 3832 w 10000"/>
                <a:gd name="connsiteY174" fmla="*/ 3190 h 10000"/>
                <a:gd name="connsiteX175" fmla="*/ 3955 w 10000"/>
                <a:gd name="connsiteY175" fmla="*/ 3162 h 10000"/>
                <a:gd name="connsiteX176" fmla="*/ 4221 w 10000"/>
                <a:gd name="connsiteY176" fmla="*/ 3218 h 10000"/>
                <a:gd name="connsiteX177" fmla="*/ 4365 w 10000"/>
                <a:gd name="connsiteY177" fmla="*/ 3218 h 10000"/>
                <a:gd name="connsiteX178" fmla="*/ 4488 w 10000"/>
                <a:gd name="connsiteY178" fmla="*/ 3190 h 10000"/>
                <a:gd name="connsiteX179" fmla="*/ 4631 w 10000"/>
                <a:gd name="connsiteY179" fmla="*/ 3218 h 10000"/>
                <a:gd name="connsiteX180" fmla="*/ 4775 w 10000"/>
                <a:gd name="connsiteY180" fmla="*/ 3247 h 10000"/>
                <a:gd name="connsiteX181" fmla="*/ 4857 w 10000"/>
                <a:gd name="connsiteY181" fmla="*/ 3331 h 10000"/>
                <a:gd name="connsiteX182" fmla="*/ 5020 w 10000"/>
                <a:gd name="connsiteY182" fmla="*/ 3388 h 10000"/>
                <a:gd name="connsiteX183" fmla="*/ 5287 w 10000"/>
                <a:gd name="connsiteY183" fmla="*/ 3445 h 10000"/>
                <a:gd name="connsiteX184" fmla="*/ 5348 w 10000"/>
                <a:gd name="connsiteY184" fmla="*/ 3501 h 10000"/>
                <a:gd name="connsiteX185" fmla="*/ 5451 w 10000"/>
                <a:gd name="connsiteY185" fmla="*/ 3529 h 10000"/>
                <a:gd name="connsiteX186" fmla="*/ 5655 w 10000"/>
                <a:gd name="connsiteY186" fmla="*/ 3331 h 10000"/>
                <a:gd name="connsiteX187" fmla="*/ 5779 w 10000"/>
                <a:gd name="connsiteY187" fmla="*/ 3303 h 10000"/>
                <a:gd name="connsiteX188" fmla="*/ 5942 w 10000"/>
                <a:gd name="connsiteY188" fmla="*/ 3275 h 10000"/>
                <a:gd name="connsiteX189" fmla="*/ 6167 w 10000"/>
                <a:gd name="connsiteY189" fmla="*/ 3247 h 10000"/>
                <a:gd name="connsiteX190" fmla="*/ 6291 w 10000"/>
                <a:gd name="connsiteY190" fmla="*/ 3162 h 10000"/>
                <a:gd name="connsiteX191" fmla="*/ 6332 w 10000"/>
                <a:gd name="connsiteY191" fmla="*/ 3020 h 10000"/>
                <a:gd name="connsiteX192" fmla="*/ 6393 w 10000"/>
                <a:gd name="connsiteY192" fmla="*/ 2964 h 10000"/>
                <a:gd name="connsiteX193" fmla="*/ 6434 w 10000"/>
                <a:gd name="connsiteY193" fmla="*/ 2908 h 10000"/>
                <a:gd name="connsiteX194" fmla="*/ 6455 w 10000"/>
                <a:gd name="connsiteY194" fmla="*/ 2908 h 10000"/>
                <a:gd name="connsiteX195" fmla="*/ 6291 w 10000"/>
                <a:gd name="connsiteY195" fmla="*/ 2709 h 10000"/>
                <a:gd name="connsiteX196" fmla="*/ 6291 w 10000"/>
                <a:gd name="connsiteY196" fmla="*/ 2597 h 10000"/>
                <a:gd name="connsiteX197" fmla="*/ 6332 w 10000"/>
                <a:gd name="connsiteY197" fmla="*/ 2484 h 10000"/>
                <a:gd name="connsiteX198" fmla="*/ 6577 w 10000"/>
                <a:gd name="connsiteY198" fmla="*/ 2569 h 10000"/>
                <a:gd name="connsiteX199" fmla="*/ 6659 w 10000"/>
                <a:gd name="connsiteY199" fmla="*/ 2569 h 10000"/>
                <a:gd name="connsiteX200" fmla="*/ 6721 w 10000"/>
                <a:gd name="connsiteY200" fmla="*/ 2484 h 10000"/>
                <a:gd name="connsiteX201" fmla="*/ 6741 w 10000"/>
                <a:gd name="connsiteY201" fmla="*/ 2399 h 10000"/>
                <a:gd name="connsiteX202" fmla="*/ 6824 w 10000"/>
                <a:gd name="connsiteY202" fmla="*/ 2399 h 10000"/>
                <a:gd name="connsiteX203" fmla="*/ 6987 w 10000"/>
                <a:gd name="connsiteY203" fmla="*/ 2286 h 10000"/>
                <a:gd name="connsiteX204" fmla="*/ 6967 w 10000"/>
                <a:gd name="connsiteY204" fmla="*/ 2173 h 10000"/>
                <a:gd name="connsiteX205" fmla="*/ 7110 w 10000"/>
                <a:gd name="connsiteY205" fmla="*/ 2060 h 10000"/>
                <a:gd name="connsiteX206" fmla="*/ 7171 w 10000"/>
                <a:gd name="connsiteY206" fmla="*/ 2031 h 10000"/>
                <a:gd name="connsiteX207" fmla="*/ 7233 w 10000"/>
                <a:gd name="connsiteY207" fmla="*/ 2003 h 10000"/>
                <a:gd name="connsiteX208" fmla="*/ 7275 w 10000"/>
                <a:gd name="connsiteY208" fmla="*/ 2003 h 10000"/>
                <a:gd name="connsiteX209" fmla="*/ 7336 w 10000"/>
                <a:gd name="connsiteY209" fmla="*/ 1975 h 10000"/>
                <a:gd name="connsiteX210" fmla="*/ 7377 w 10000"/>
                <a:gd name="connsiteY210" fmla="*/ 2003 h 10000"/>
                <a:gd name="connsiteX211" fmla="*/ 7438 w 10000"/>
                <a:gd name="connsiteY211" fmla="*/ 1862 h 10000"/>
                <a:gd name="connsiteX212" fmla="*/ 6987 w 10000"/>
                <a:gd name="connsiteY212" fmla="*/ 1664 h 10000"/>
                <a:gd name="connsiteX213" fmla="*/ 6824 w 10000"/>
                <a:gd name="connsiteY213" fmla="*/ 1664 h 10000"/>
                <a:gd name="connsiteX214" fmla="*/ 6741 w 10000"/>
                <a:gd name="connsiteY214" fmla="*/ 1664 h 10000"/>
                <a:gd name="connsiteX215" fmla="*/ 6680 w 10000"/>
                <a:gd name="connsiteY215" fmla="*/ 1692 h 10000"/>
                <a:gd name="connsiteX216" fmla="*/ 6598 w 10000"/>
                <a:gd name="connsiteY216" fmla="*/ 1580 h 10000"/>
                <a:gd name="connsiteX217" fmla="*/ 6618 w 10000"/>
                <a:gd name="connsiteY217" fmla="*/ 1523 h 10000"/>
                <a:gd name="connsiteX218" fmla="*/ 6598 w 10000"/>
                <a:gd name="connsiteY218" fmla="*/ 1410 h 10000"/>
                <a:gd name="connsiteX219" fmla="*/ 6598 w 10000"/>
                <a:gd name="connsiteY219" fmla="*/ 1071 h 10000"/>
                <a:gd name="connsiteX220" fmla="*/ 6783 w 10000"/>
                <a:gd name="connsiteY220" fmla="*/ 1156 h 10000"/>
                <a:gd name="connsiteX221" fmla="*/ 6885 w 10000"/>
                <a:gd name="connsiteY221" fmla="*/ 1071 h 10000"/>
                <a:gd name="connsiteX222" fmla="*/ 6987 w 10000"/>
                <a:gd name="connsiteY222" fmla="*/ 986 h 10000"/>
                <a:gd name="connsiteX223" fmla="*/ 6947 w 10000"/>
                <a:gd name="connsiteY223" fmla="*/ 930 h 10000"/>
                <a:gd name="connsiteX224" fmla="*/ 6926 w 10000"/>
                <a:gd name="connsiteY224" fmla="*/ 873 h 10000"/>
                <a:gd name="connsiteX225" fmla="*/ 6926 w 10000"/>
                <a:gd name="connsiteY225" fmla="*/ 788 h 10000"/>
                <a:gd name="connsiteX226" fmla="*/ 6926 w 10000"/>
                <a:gd name="connsiteY226" fmla="*/ 732 h 10000"/>
                <a:gd name="connsiteX227" fmla="*/ 6926 w 10000"/>
                <a:gd name="connsiteY227" fmla="*/ 675 h 10000"/>
                <a:gd name="connsiteX228" fmla="*/ 6947 w 10000"/>
                <a:gd name="connsiteY228" fmla="*/ 477 h 10000"/>
                <a:gd name="connsiteX229" fmla="*/ 6906 w 10000"/>
                <a:gd name="connsiteY229" fmla="*/ 336 h 10000"/>
                <a:gd name="connsiteX230" fmla="*/ 6824 w 10000"/>
                <a:gd name="connsiteY230" fmla="*/ 280 h 10000"/>
                <a:gd name="connsiteX231" fmla="*/ 6741 w 10000"/>
                <a:gd name="connsiteY231" fmla="*/ 224 h 10000"/>
                <a:gd name="connsiteX232" fmla="*/ 6844 w 10000"/>
                <a:gd name="connsiteY232" fmla="*/ 82 h 10000"/>
                <a:gd name="connsiteX233" fmla="*/ 7069 w 10000"/>
                <a:gd name="connsiteY233" fmla="*/ 25 h 10000"/>
                <a:gd name="connsiteX234" fmla="*/ 7275 w 10000"/>
                <a:gd name="connsiteY234" fmla="*/ 25 h 10000"/>
                <a:gd name="connsiteX235" fmla="*/ 7377 w 10000"/>
                <a:gd name="connsiteY235" fmla="*/ 54 h 10000"/>
                <a:gd name="connsiteX236" fmla="*/ 7500 w 10000"/>
                <a:gd name="connsiteY236" fmla="*/ 138 h 10000"/>
                <a:gd name="connsiteX237" fmla="*/ 7663 w 10000"/>
                <a:gd name="connsiteY237" fmla="*/ 167 h 10000"/>
                <a:gd name="connsiteX238" fmla="*/ 7745 w 10000"/>
                <a:gd name="connsiteY238" fmla="*/ 224 h 10000"/>
                <a:gd name="connsiteX239" fmla="*/ 7767 w 10000"/>
                <a:gd name="connsiteY239" fmla="*/ 252 h 10000"/>
                <a:gd name="connsiteX240" fmla="*/ 7828 w 10000"/>
                <a:gd name="connsiteY240" fmla="*/ 308 h 10000"/>
                <a:gd name="connsiteX241" fmla="*/ 7930 w 10000"/>
                <a:gd name="connsiteY241" fmla="*/ 421 h 10000"/>
                <a:gd name="connsiteX242" fmla="*/ 7991 w 10000"/>
                <a:gd name="connsiteY242" fmla="*/ 534 h 10000"/>
                <a:gd name="connsiteX243" fmla="*/ 8073 w 10000"/>
                <a:gd name="connsiteY243" fmla="*/ 591 h 10000"/>
                <a:gd name="connsiteX244" fmla="*/ 8155 w 10000"/>
                <a:gd name="connsiteY244" fmla="*/ 703 h 10000"/>
                <a:gd name="connsiteX245" fmla="*/ 8258 w 10000"/>
                <a:gd name="connsiteY245" fmla="*/ 817 h 10000"/>
                <a:gd name="connsiteX246" fmla="*/ 8320 w 10000"/>
                <a:gd name="connsiteY246" fmla="*/ 930 h 10000"/>
                <a:gd name="connsiteX247" fmla="*/ 8381 w 10000"/>
                <a:gd name="connsiteY247" fmla="*/ 1014 h 10000"/>
                <a:gd name="connsiteX248" fmla="*/ 8565 w 10000"/>
                <a:gd name="connsiteY248" fmla="*/ 1156 h 10000"/>
                <a:gd name="connsiteX249" fmla="*/ 8667 w 10000"/>
                <a:gd name="connsiteY249" fmla="*/ 1156 h 10000"/>
                <a:gd name="connsiteX250" fmla="*/ 8791 w 10000"/>
                <a:gd name="connsiteY250" fmla="*/ 1212 h 10000"/>
                <a:gd name="connsiteX251" fmla="*/ 8852 w 10000"/>
                <a:gd name="connsiteY251" fmla="*/ 1241 h 10000"/>
                <a:gd name="connsiteX252" fmla="*/ 8955 w 10000"/>
                <a:gd name="connsiteY252" fmla="*/ 1325 h 10000"/>
                <a:gd name="connsiteX253" fmla="*/ 9077 w 10000"/>
                <a:gd name="connsiteY253" fmla="*/ 1353 h 10000"/>
                <a:gd name="connsiteX254" fmla="*/ 9098 w 10000"/>
                <a:gd name="connsiteY254" fmla="*/ 1438 h 10000"/>
                <a:gd name="connsiteX255" fmla="*/ 9139 w 10000"/>
                <a:gd name="connsiteY255" fmla="*/ 1467 h 10000"/>
                <a:gd name="connsiteX256" fmla="*/ 9180 w 10000"/>
                <a:gd name="connsiteY256" fmla="*/ 1580 h 10000"/>
                <a:gd name="connsiteX257" fmla="*/ 9303 w 10000"/>
                <a:gd name="connsiteY257" fmla="*/ 1720 h 10000"/>
                <a:gd name="connsiteX258" fmla="*/ 9365 w 10000"/>
                <a:gd name="connsiteY258" fmla="*/ 1692 h 10000"/>
                <a:gd name="connsiteX259" fmla="*/ 9426 w 10000"/>
                <a:gd name="connsiteY259" fmla="*/ 1720 h 10000"/>
                <a:gd name="connsiteX260" fmla="*/ 9549 w 10000"/>
                <a:gd name="connsiteY260" fmla="*/ 1664 h 10000"/>
                <a:gd name="connsiteX261" fmla="*/ 9630 w 10000"/>
                <a:gd name="connsiteY261" fmla="*/ 1580 h 10000"/>
                <a:gd name="connsiteX262" fmla="*/ 9671 w 10000"/>
                <a:gd name="connsiteY262" fmla="*/ 1580 h 10000"/>
                <a:gd name="connsiteX263" fmla="*/ 9692 w 10000"/>
                <a:gd name="connsiteY263" fmla="*/ 1551 h 10000"/>
                <a:gd name="connsiteX264" fmla="*/ 9775 w 10000"/>
                <a:gd name="connsiteY264" fmla="*/ 1495 h 10000"/>
                <a:gd name="connsiteX265" fmla="*/ 9856 w 10000"/>
                <a:gd name="connsiteY265" fmla="*/ 1551 h 10000"/>
                <a:gd name="connsiteX266" fmla="*/ 9877 w 10000"/>
                <a:gd name="connsiteY266" fmla="*/ 1636 h 10000"/>
                <a:gd name="connsiteX267" fmla="*/ 9938 w 10000"/>
                <a:gd name="connsiteY267" fmla="*/ 1778 h 10000"/>
                <a:gd name="connsiteX268" fmla="*/ 9897 w 10000"/>
                <a:gd name="connsiteY268" fmla="*/ 1806 h 10000"/>
                <a:gd name="connsiteX269" fmla="*/ 9918 w 10000"/>
                <a:gd name="connsiteY269" fmla="*/ 1862 h 10000"/>
                <a:gd name="connsiteX270" fmla="*/ 9918 w 10000"/>
                <a:gd name="connsiteY270" fmla="*/ 1919 h 10000"/>
                <a:gd name="connsiteX271" fmla="*/ 9959 w 10000"/>
                <a:gd name="connsiteY271" fmla="*/ 2031 h 10000"/>
                <a:gd name="connsiteX272" fmla="*/ 9959 w 10000"/>
                <a:gd name="connsiteY272" fmla="*/ 2173 h 10000"/>
                <a:gd name="connsiteX273" fmla="*/ 9959 w 10000"/>
                <a:gd name="connsiteY273" fmla="*/ 2258 h 10000"/>
                <a:gd name="connsiteX274" fmla="*/ 10000 w 10000"/>
                <a:gd name="connsiteY274" fmla="*/ 2342 h 10000"/>
                <a:gd name="connsiteX275" fmla="*/ 9979 w 10000"/>
                <a:gd name="connsiteY275" fmla="*/ 2428 h 10000"/>
                <a:gd name="connsiteX276" fmla="*/ 10000 w 10000"/>
                <a:gd name="connsiteY276" fmla="*/ 2484 h 10000"/>
                <a:gd name="connsiteX277" fmla="*/ 9836 w 10000"/>
                <a:gd name="connsiteY277" fmla="*/ 2456 h 10000"/>
                <a:gd name="connsiteX278" fmla="*/ 9754 w 10000"/>
                <a:gd name="connsiteY278" fmla="*/ 2428 h 10000"/>
                <a:gd name="connsiteX279" fmla="*/ 9733 w 10000"/>
                <a:gd name="connsiteY279" fmla="*/ 2512 h 10000"/>
                <a:gd name="connsiteX280" fmla="*/ 9671 w 10000"/>
                <a:gd name="connsiteY280" fmla="*/ 2540 h 10000"/>
                <a:gd name="connsiteX281" fmla="*/ 9712 w 10000"/>
                <a:gd name="connsiteY281" fmla="*/ 2625 h 10000"/>
                <a:gd name="connsiteX282" fmla="*/ 9836 w 10000"/>
                <a:gd name="connsiteY282" fmla="*/ 2879 h 10000"/>
                <a:gd name="connsiteX283" fmla="*/ 9918 w 10000"/>
                <a:gd name="connsiteY283" fmla="*/ 3106 h 10000"/>
                <a:gd name="connsiteX284" fmla="*/ 9897 w 10000"/>
                <a:gd name="connsiteY284" fmla="*/ 3162 h 10000"/>
                <a:gd name="connsiteX285" fmla="*/ 9816 w 10000"/>
                <a:gd name="connsiteY285" fmla="*/ 3190 h 10000"/>
                <a:gd name="connsiteX286" fmla="*/ 9918 w 10000"/>
                <a:gd name="connsiteY286" fmla="*/ 3303 h 10000"/>
                <a:gd name="connsiteX287" fmla="*/ 9795 w 10000"/>
                <a:gd name="connsiteY287" fmla="*/ 3162 h 10000"/>
                <a:gd name="connsiteX288" fmla="*/ 9692 w 10000"/>
                <a:gd name="connsiteY288" fmla="*/ 3106 h 10000"/>
                <a:gd name="connsiteX289" fmla="*/ 9733 w 10000"/>
                <a:gd name="connsiteY289" fmla="*/ 3275 h 10000"/>
                <a:gd name="connsiteX290" fmla="*/ 9671 w 10000"/>
                <a:gd name="connsiteY290" fmla="*/ 3303 h 10000"/>
                <a:gd name="connsiteX291" fmla="*/ 9630 w 10000"/>
                <a:gd name="connsiteY291" fmla="*/ 3388 h 10000"/>
                <a:gd name="connsiteX292" fmla="*/ 9487 w 10000"/>
                <a:gd name="connsiteY292" fmla="*/ 3417 h 10000"/>
                <a:gd name="connsiteX293" fmla="*/ 9590 w 10000"/>
                <a:gd name="connsiteY293" fmla="*/ 3557 h 10000"/>
                <a:gd name="connsiteX294" fmla="*/ 9467 w 10000"/>
                <a:gd name="connsiteY294" fmla="*/ 3586 h 10000"/>
                <a:gd name="connsiteX295" fmla="*/ 9385 w 10000"/>
                <a:gd name="connsiteY295" fmla="*/ 3557 h 10000"/>
                <a:gd name="connsiteX296" fmla="*/ 9324 w 10000"/>
                <a:gd name="connsiteY296" fmla="*/ 3473 h 10000"/>
                <a:gd name="connsiteX297" fmla="*/ 9283 w 10000"/>
                <a:gd name="connsiteY297" fmla="*/ 3501 h 10000"/>
                <a:gd name="connsiteX298" fmla="*/ 9262 w 10000"/>
                <a:gd name="connsiteY298" fmla="*/ 3642 h 10000"/>
                <a:gd name="connsiteX299" fmla="*/ 9241 w 10000"/>
                <a:gd name="connsiteY299" fmla="*/ 3727 h 10000"/>
                <a:gd name="connsiteX300" fmla="*/ 9200 w 10000"/>
                <a:gd name="connsiteY300" fmla="*/ 3756 h 10000"/>
                <a:gd name="connsiteX301" fmla="*/ 9180 w 10000"/>
                <a:gd name="connsiteY301" fmla="*/ 3812 h 10000"/>
                <a:gd name="connsiteX302" fmla="*/ 9139 w 10000"/>
                <a:gd name="connsiteY302" fmla="*/ 3812 h 10000"/>
                <a:gd name="connsiteX303" fmla="*/ 9118 w 10000"/>
                <a:gd name="connsiteY303" fmla="*/ 3868 h 10000"/>
                <a:gd name="connsiteX304" fmla="*/ 9036 w 10000"/>
                <a:gd name="connsiteY304" fmla="*/ 4009 h 10000"/>
                <a:gd name="connsiteX305" fmla="*/ 8934 w 10000"/>
                <a:gd name="connsiteY305" fmla="*/ 4038 h 10000"/>
                <a:gd name="connsiteX306" fmla="*/ 8893 w 10000"/>
                <a:gd name="connsiteY306" fmla="*/ 4067 h 10000"/>
                <a:gd name="connsiteX307" fmla="*/ 8852 w 10000"/>
                <a:gd name="connsiteY307" fmla="*/ 4123 h 10000"/>
                <a:gd name="connsiteX308" fmla="*/ 8771 w 10000"/>
                <a:gd name="connsiteY308" fmla="*/ 4179 h 10000"/>
                <a:gd name="connsiteX309" fmla="*/ 8729 w 10000"/>
                <a:gd name="connsiteY309" fmla="*/ 4264 h 10000"/>
                <a:gd name="connsiteX310" fmla="*/ 8708 w 10000"/>
                <a:gd name="connsiteY310" fmla="*/ 4320 h 10000"/>
                <a:gd name="connsiteX311" fmla="*/ 8667 w 10000"/>
                <a:gd name="connsiteY311" fmla="*/ 4320 h 10000"/>
                <a:gd name="connsiteX312" fmla="*/ 8586 w 10000"/>
                <a:gd name="connsiteY312" fmla="*/ 4348 h 10000"/>
                <a:gd name="connsiteX313" fmla="*/ 8647 w 10000"/>
                <a:gd name="connsiteY313" fmla="*/ 4292 h 10000"/>
                <a:gd name="connsiteX314" fmla="*/ 8647 w 10000"/>
                <a:gd name="connsiteY314" fmla="*/ 4236 h 10000"/>
                <a:gd name="connsiteX315" fmla="*/ 8667 w 10000"/>
                <a:gd name="connsiteY315" fmla="*/ 4179 h 10000"/>
                <a:gd name="connsiteX316" fmla="*/ 8545 w 10000"/>
                <a:gd name="connsiteY316" fmla="*/ 4151 h 10000"/>
                <a:gd name="connsiteX317" fmla="*/ 8586 w 10000"/>
                <a:gd name="connsiteY317" fmla="*/ 4123 h 10000"/>
                <a:gd name="connsiteX318" fmla="*/ 8606 w 10000"/>
                <a:gd name="connsiteY318" fmla="*/ 4009 h 10000"/>
                <a:gd name="connsiteX319" fmla="*/ 8626 w 10000"/>
                <a:gd name="connsiteY319" fmla="*/ 3896 h 10000"/>
                <a:gd name="connsiteX320" fmla="*/ 8504 w 10000"/>
                <a:gd name="connsiteY320" fmla="*/ 3698 h 10000"/>
                <a:gd name="connsiteX321" fmla="*/ 8442 w 10000"/>
                <a:gd name="connsiteY321" fmla="*/ 3727 h 10000"/>
                <a:gd name="connsiteX322" fmla="*/ 8381 w 10000"/>
                <a:gd name="connsiteY322" fmla="*/ 3784 h 10000"/>
                <a:gd name="connsiteX323" fmla="*/ 8340 w 10000"/>
                <a:gd name="connsiteY323" fmla="*/ 3925 h 10000"/>
                <a:gd name="connsiteX324" fmla="*/ 8237 w 10000"/>
                <a:gd name="connsiteY324" fmla="*/ 4038 h 10000"/>
                <a:gd name="connsiteX325" fmla="*/ 8176 w 10000"/>
                <a:gd name="connsiteY325" fmla="*/ 4095 h 10000"/>
                <a:gd name="connsiteX326" fmla="*/ 8196 w 10000"/>
                <a:gd name="connsiteY326" fmla="*/ 4179 h 10000"/>
                <a:gd name="connsiteX327" fmla="*/ 8073 w 10000"/>
                <a:gd name="connsiteY327" fmla="*/ 4292 h 10000"/>
                <a:gd name="connsiteX328" fmla="*/ 7971 w 10000"/>
                <a:gd name="connsiteY328" fmla="*/ 4264 h 10000"/>
                <a:gd name="connsiteX329" fmla="*/ 7971 w 10000"/>
                <a:gd name="connsiteY329" fmla="*/ 4434 h 10000"/>
                <a:gd name="connsiteX330" fmla="*/ 8094 w 10000"/>
                <a:gd name="connsiteY330" fmla="*/ 4575 h 10000"/>
                <a:gd name="connsiteX331" fmla="*/ 8155 w 10000"/>
                <a:gd name="connsiteY331" fmla="*/ 4575 h 10000"/>
                <a:gd name="connsiteX332" fmla="*/ 8196 w 10000"/>
                <a:gd name="connsiteY332" fmla="*/ 4603 h 10000"/>
                <a:gd name="connsiteX333" fmla="*/ 8196 w 10000"/>
                <a:gd name="connsiteY333" fmla="*/ 4575 h 10000"/>
                <a:gd name="connsiteX334" fmla="*/ 8320 w 10000"/>
                <a:gd name="connsiteY334" fmla="*/ 4659 h 10000"/>
                <a:gd name="connsiteX335" fmla="*/ 8361 w 10000"/>
                <a:gd name="connsiteY335" fmla="*/ 4829 h 10000"/>
                <a:gd name="connsiteX336" fmla="*/ 8463 w 10000"/>
                <a:gd name="connsiteY336" fmla="*/ 4857 h 10000"/>
                <a:gd name="connsiteX337" fmla="*/ 8504 w 10000"/>
                <a:gd name="connsiteY337" fmla="*/ 4801 h 10000"/>
                <a:gd name="connsiteX338" fmla="*/ 8524 w 10000"/>
                <a:gd name="connsiteY338" fmla="*/ 4716 h 10000"/>
                <a:gd name="connsiteX339" fmla="*/ 8606 w 10000"/>
                <a:gd name="connsiteY339" fmla="*/ 4659 h 10000"/>
                <a:gd name="connsiteX340" fmla="*/ 8708 w 10000"/>
                <a:gd name="connsiteY340" fmla="*/ 4716 h 10000"/>
                <a:gd name="connsiteX341" fmla="*/ 8749 w 10000"/>
                <a:gd name="connsiteY341" fmla="*/ 4745 h 10000"/>
                <a:gd name="connsiteX342" fmla="*/ 8771 w 10000"/>
                <a:gd name="connsiteY342" fmla="*/ 4773 h 10000"/>
                <a:gd name="connsiteX343" fmla="*/ 8873 w 10000"/>
                <a:gd name="connsiteY343" fmla="*/ 4773 h 10000"/>
                <a:gd name="connsiteX344" fmla="*/ 8873 w 10000"/>
                <a:gd name="connsiteY344" fmla="*/ 4745 h 10000"/>
                <a:gd name="connsiteX345" fmla="*/ 8996 w 10000"/>
                <a:gd name="connsiteY345" fmla="*/ 4801 h 10000"/>
                <a:gd name="connsiteX346" fmla="*/ 8975 w 10000"/>
                <a:gd name="connsiteY346" fmla="*/ 4829 h 10000"/>
                <a:gd name="connsiteX347" fmla="*/ 8996 w 10000"/>
                <a:gd name="connsiteY347" fmla="*/ 4914 h 10000"/>
                <a:gd name="connsiteX348" fmla="*/ 8996 w 10000"/>
                <a:gd name="connsiteY348" fmla="*/ 4970 h 10000"/>
                <a:gd name="connsiteX349" fmla="*/ 8955 w 10000"/>
                <a:gd name="connsiteY349" fmla="*/ 4914 h 10000"/>
                <a:gd name="connsiteX350" fmla="*/ 8934 w 10000"/>
                <a:gd name="connsiteY350" fmla="*/ 4942 h 10000"/>
                <a:gd name="connsiteX351" fmla="*/ 8893 w 10000"/>
                <a:gd name="connsiteY351" fmla="*/ 4942 h 10000"/>
                <a:gd name="connsiteX352" fmla="*/ 8852 w 10000"/>
                <a:gd name="connsiteY352" fmla="*/ 4970 h 10000"/>
                <a:gd name="connsiteX353" fmla="*/ 8771 w 10000"/>
                <a:gd name="connsiteY353" fmla="*/ 5027 h 10000"/>
                <a:gd name="connsiteX354" fmla="*/ 8729 w 10000"/>
                <a:gd name="connsiteY354" fmla="*/ 5055 h 10000"/>
                <a:gd name="connsiteX355" fmla="*/ 8771 w 10000"/>
                <a:gd name="connsiteY355" fmla="*/ 5112 h 10000"/>
                <a:gd name="connsiteX356" fmla="*/ 8729 w 10000"/>
                <a:gd name="connsiteY356" fmla="*/ 5112 h 10000"/>
                <a:gd name="connsiteX357" fmla="*/ 8749 w 10000"/>
                <a:gd name="connsiteY357" fmla="*/ 5168 h 10000"/>
                <a:gd name="connsiteX358" fmla="*/ 8708 w 10000"/>
                <a:gd name="connsiteY358" fmla="*/ 5196 h 10000"/>
                <a:gd name="connsiteX359" fmla="*/ 8667 w 10000"/>
                <a:gd name="connsiteY359" fmla="*/ 5140 h 10000"/>
                <a:gd name="connsiteX360" fmla="*/ 8647 w 10000"/>
                <a:gd name="connsiteY360" fmla="*/ 5140 h 10000"/>
                <a:gd name="connsiteX361" fmla="*/ 8688 w 10000"/>
                <a:gd name="connsiteY361" fmla="*/ 5224 h 10000"/>
                <a:gd name="connsiteX362" fmla="*/ 8606 w 10000"/>
                <a:gd name="connsiteY362" fmla="*/ 5338 h 10000"/>
                <a:gd name="connsiteX363" fmla="*/ 8586 w 10000"/>
                <a:gd name="connsiteY363" fmla="*/ 5479 h 10000"/>
                <a:gd name="connsiteX364" fmla="*/ 8606 w 10000"/>
                <a:gd name="connsiteY364" fmla="*/ 5620 h 10000"/>
                <a:gd name="connsiteX365" fmla="*/ 8688 w 10000"/>
                <a:gd name="connsiteY365" fmla="*/ 5649 h 10000"/>
                <a:gd name="connsiteX366" fmla="*/ 8832 w 10000"/>
                <a:gd name="connsiteY366" fmla="*/ 5733 h 10000"/>
                <a:gd name="connsiteX367" fmla="*/ 8893 w 10000"/>
                <a:gd name="connsiteY367" fmla="*/ 5874 h 10000"/>
                <a:gd name="connsiteX368" fmla="*/ 8996 w 10000"/>
                <a:gd name="connsiteY368" fmla="*/ 6073 h 10000"/>
                <a:gd name="connsiteX369" fmla="*/ 9057 w 10000"/>
                <a:gd name="connsiteY369" fmla="*/ 6213 h 10000"/>
                <a:gd name="connsiteX370" fmla="*/ 9159 w 10000"/>
                <a:gd name="connsiteY370" fmla="*/ 6299 h 10000"/>
                <a:gd name="connsiteX371" fmla="*/ 9200 w 10000"/>
                <a:gd name="connsiteY371" fmla="*/ 6355 h 10000"/>
                <a:gd name="connsiteX372" fmla="*/ 9241 w 10000"/>
                <a:gd name="connsiteY372" fmla="*/ 6412 h 10000"/>
                <a:gd name="connsiteX373" fmla="*/ 9324 w 10000"/>
                <a:gd name="connsiteY373" fmla="*/ 6524 h 10000"/>
                <a:gd name="connsiteX374" fmla="*/ 9180 w 10000"/>
                <a:gd name="connsiteY374" fmla="*/ 6468 h 10000"/>
                <a:gd name="connsiteX375" fmla="*/ 9077 w 10000"/>
                <a:gd name="connsiteY375" fmla="*/ 6412 h 10000"/>
                <a:gd name="connsiteX376" fmla="*/ 8975 w 10000"/>
                <a:gd name="connsiteY376" fmla="*/ 6440 h 10000"/>
                <a:gd name="connsiteX377" fmla="*/ 8914 w 10000"/>
                <a:gd name="connsiteY377" fmla="*/ 6383 h 10000"/>
                <a:gd name="connsiteX378" fmla="*/ 8852 w 10000"/>
                <a:gd name="connsiteY378" fmla="*/ 6327 h 10000"/>
                <a:gd name="connsiteX379" fmla="*/ 8873 w 10000"/>
                <a:gd name="connsiteY379" fmla="*/ 6383 h 10000"/>
                <a:gd name="connsiteX380" fmla="*/ 8893 w 10000"/>
                <a:gd name="connsiteY380" fmla="*/ 6383 h 10000"/>
                <a:gd name="connsiteX381" fmla="*/ 8873 w 10000"/>
                <a:gd name="connsiteY381" fmla="*/ 6355 h 10000"/>
                <a:gd name="connsiteX382" fmla="*/ 8914 w 10000"/>
                <a:gd name="connsiteY382" fmla="*/ 6383 h 10000"/>
                <a:gd name="connsiteX383" fmla="*/ 9016 w 10000"/>
                <a:gd name="connsiteY383" fmla="*/ 6440 h 10000"/>
                <a:gd name="connsiteX384" fmla="*/ 9057 w 10000"/>
                <a:gd name="connsiteY384" fmla="*/ 6412 h 10000"/>
                <a:gd name="connsiteX385" fmla="*/ 9098 w 10000"/>
                <a:gd name="connsiteY385" fmla="*/ 6468 h 10000"/>
                <a:gd name="connsiteX386" fmla="*/ 9118 w 10000"/>
                <a:gd name="connsiteY386" fmla="*/ 6496 h 10000"/>
                <a:gd name="connsiteX387" fmla="*/ 9180 w 10000"/>
                <a:gd name="connsiteY387" fmla="*/ 6524 h 10000"/>
                <a:gd name="connsiteX388" fmla="*/ 9303 w 10000"/>
                <a:gd name="connsiteY388" fmla="*/ 6638 h 10000"/>
                <a:gd name="connsiteX389" fmla="*/ 9385 w 10000"/>
                <a:gd name="connsiteY389" fmla="*/ 6751 h 10000"/>
                <a:gd name="connsiteX390" fmla="*/ 9344 w 10000"/>
                <a:gd name="connsiteY390" fmla="*/ 6779 h 10000"/>
                <a:gd name="connsiteX391" fmla="*/ 9283 w 10000"/>
                <a:gd name="connsiteY391" fmla="*/ 6835 h 10000"/>
                <a:gd name="connsiteX392" fmla="*/ 9241 w 10000"/>
                <a:gd name="connsiteY392" fmla="*/ 6891 h 10000"/>
                <a:gd name="connsiteX393" fmla="*/ 9220 w 10000"/>
                <a:gd name="connsiteY393" fmla="*/ 6920 h 10000"/>
                <a:gd name="connsiteX394" fmla="*/ 9159 w 10000"/>
                <a:gd name="connsiteY394" fmla="*/ 6920 h 10000"/>
                <a:gd name="connsiteX395" fmla="*/ 9098 w 10000"/>
                <a:gd name="connsiteY395" fmla="*/ 6977 h 10000"/>
                <a:gd name="connsiteX396" fmla="*/ 9180 w 10000"/>
                <a:gd name="connsiteY396" fmla="*/ 6920 h 10000"/>
                <a:gd name="connsiteX397" fmla="*/ 9241 w 10000"/>
                <a:gd name="connsiteY397" fmla="*/ 7005 h 10000"/>
                <a:gd name="connsiteX398" fmla="*/ 9220 w 10000"/>
                <a:gd name="connsiteY398" fmla="*/ 7005 h 10000"/>
                <a:gd name="connsiteX399" fmla="*/ 9324 w 10000"/>
                <a:gd name="connsiteY399" fmla="*/ 6949 h 10000"/>
                <a:gd name="connsiteX400" fmla="*/ 9385 w 10000"/>
                <a:gd name="connsiteY400" fmla="*/ 7033 h 10000"/>
                <a:gd name="connsiteX401" fmla="*/ 9487 w 10000"/>
                <a:gd name="connsiteY401" fmla="*/ 7061 h 10000"/>
                <a:gd name="connsiteX402" fmla="*/ 9446 w 10000"/>
                <a:gd name="connsiteY402" fmla="*/ 7146 h 10000"/>
                <a:gd name="connsiteX403" fmla="*/ 9426 w 10000"/>
                <a:gd name="connsiteY403" fmla="*/ 7174 h 10000"/>
                <a:gd name="connsiteX404" fmla="*/ 9385 w 10000"/>
                <a:gd name="connsiteY404" fmla="*/ 7202 h 10000"/>
                <a:gd name="connsiteX405" fmla="*/ 9406 w 10000"/>
                <a:gd name="connsiteY405" fmla="*/ 7202 h 10000"/>
                <a:gd name="connsiteX406" fmla="*/ 9467 w 10000"/>
                <a:gd name="connsiteY406" fmla="*/ 7174 h 10000"/>
                <a:gd name="connsiteX407" fmla="*/ 9467 w 10000"/>
                <a:gd name="connsiteY407" fmla="*/ 7146 h 10000"/>
                <a:gd name="connsiteX408" fmla="*/ 9487 w 10000"/>
                <a:gd name="connsiteY408" fmla="*/ 7230 h 10000"/>
                <a:gd name="connsiteX409" fmla="*/ 9487 w 10000"/>
                <a:gd name="connsiteY409" fmla="*/ 7288 h 10000"/>
                <a:gd name="connsiteX410" fmla="*/ 9467 w 10000"/>
                <a:gd name="connsiteY410" fmla="*/ 7230 h 10000"/>
                <a:gd name="connsiteX411" fmla="*/ 9467 w 10000"/>
                <a:gd name="connsiteY411" fmla="*/ 7288 h 10000"/>
                <a:gd name="connsiteX412" fmla="*/ 9446 w 10000"/>
                <a:gd name="connsiteY412" fmla="*/ 7260 h 10000"/>
                <a:gd name="connsiteX413" fmla="*/ 9426 w 10000"/>
                <a:gd name="connsiteY413" fmla="*/ 7260 h 10000"/>
                <a:gd name="connsiteX414" fmla="*/ 9406 w 10000"/>
                <a:gd name="connsiteY414" fmla="*/ 7316 h 10000"/>
                <a:gd name="connsiteX415" fmla="*/ 9467 w 10000"/>
                <a:gd name="connsiteY415" fmla="*/ 7372 h 10000"/>
                <a:gd name="connsiteX416" fmla="*/ 9446 w 10000"/>
                <a:gd name="connsiteY416" fmla="*/ 7372 h 10000"/>
                <a:gd name="connsiteX417" fmla="*/ 9467 w 10000"/>
                <a:gd name="connsiteY417" fmla="*/ 7429 h 10000"/>
                <a:gd name="connsiteX418" fmla="*/ 9385 w 10000"/>
                <a:gd name="connsiteY418" fmla="*/ 7400 h 10000"/>
                <a:gd name="connsiteX419" fmla="*/ 9406 w 10000"/>
                <a:gd name="connsiteY419" fmla="*/ 7429 h 10000"/>
                <a:gd name="connsiteX420" fmla="*/ 9467 w 10000"/>
                <a:gd name="connsiteY420" fmla="*/ 7457 h 10000"/>
                <a:gd name="connsiteX421" fmla="*/ 9487 w 10000"/>
                <a:gd name="connsiteY421" fmla="*/ 7541 h 10000"/>
                <a:gd name="connsiteX422" fmla="*/ 9467 w 10000"/>
                <a:gd name="connsiteY422" fmla="*/ 7599 h 10000"/>
                <a:gd name="connsiteX423" fmla="*/ 9406 w 10000"/>
                <a:gd name="connsiteY423" fmla="*/ 7513 h 10000"/>
                <a:gd name="connsiteX424" fmla="*/ 9385 w 10000"/>
                <a:gd name="connsiteY424" fmla="*/ 7541 h 10000"/>
                <a:gd name="connsiteX425" fmla="*/ 9303 w 10000"/>
                <a:gd name="connsiteY425" fmla="*/ 7599 h 10000"/>
                <a:gd name="connsiteX426" fmla="*/ 9365 w 10000"/>
                <a:gd name="connsiteY426" fmla="*/ 7683 h 10000"/>
                <a:gd name="connsiteX427" fmla="*/ 9365 w 10000"/>
                <a:gd name="connsiteY427" fmla="*/ 7796 h 10000"/>
                <a:gd name="connsiteX428" fmla="*/ 9344 w 10000"/>
                <a:gd name="connsiteY428" fmla="*/ 7852 h 10000"/>
                <a:gd name="connsiteX429" fmla="*/ 9344 w 10000"/>
                <a:gd name="connsiteY429" fmla="*/ 7880 h 10000"/>
                <a:gd name="connsiteX430" fmla="*/ 9303 w 10000"/>
                <a:gd name="connsiteY430" fmla="*/ 7852 h 10000"/>
                <a:gd name="connsiteX431" fmla="*/ 9303 w 10000"/>
                <a:gd name="connsiteY431" fmla="*/ 7909 h 10000"/>
                <a:gd name="connsiteX432" fmla="*/ 9283 w 10000"/>
                <a:gd name="connsiteY432" fmla="*/ 7966 h 10000"/>
                <a:gd name="connsiteX433" fmla="*/ 9262 w 10000"/>
                <a:gd name="connsiteY433" fmla="*/ 8079 h 10000"/>
                <a:gd name="connsiteX434" fmla="*/ 9283 w 10000"/>
                <a:gd name="connsiteY434" fmla="*/ 8022 h 10000"/>
                <a:gd name="connsiteX435" fmla="*/ 9262 w 10000"/>
                <a:gd name="connsiteY435" fmla="*/ 8050 h 10000"/>
                <a:gd name="connsiteX436" fmla="*/ 9241 w 10000"/>
                <a:gd name="connsiteY436" fmla="*/ 7994 h 10000"/>
                <a:gd name="connsiteX437" fmla="*/ 9200 w 10000"/>
                <a:gd name="connsiteY437" fmla="*/ 8022 h 10000"/>
                <a:gd name="connsiteX438" fmla="*/ 9200 w 10000"/>
                <a:gd name="connsiteY438" fmla="*/ 8079 h 10000"/>
                <a:gd name="connsiteX439" fmla="*/ 9220 w 10000"/>
                <a:gd name="connsiteY439" fmla="*/ 8107 h 10000"/>
                <a:gd name="connsiteX440" fmla="*/ 9262 w 10000"/>
                <a:gd name="connsiteY440" fmla="*/ 8135 h 10000"/>
                <a:gd name="connsiteX441" fmla="*/ 9241 w 10000"/>
                <a:gd name="connsiteY441" fmla="*/ 8163 h 10000"/>
                <a:gd name="connsiteX442" fmla="*/ 9220 w 10000"/>
                <a:gd name="connsiteY442" fmla="*/ 8249 h 10000"/>
                <a:gd name="connsiteX443" fmla="*/ 9139 w 10000"/>
                <a:gd name="connsiteY443" fmla="*/ 8191 h 10000"/>
                <a:gd name="connsiteX444" fmla="*/ 9200 w 10000"/>
                <a:gd name="connsiteY444" fmla="*/ 8277 h 10000"/>
                <a:gd name="connsiteX445" fmla="*/ 9262 w 10000"/>
                <a:gd name="connsiteY445" fmla="*/ 8277 h 10000"/>
                <a:gd name="connsiteX446" fmla="*/ 9241 w 10000"/>
                <a:gd name="connsiteY446" fmla="*/ 8333 h 10000"/>
                <a:gd name="connsiteX447" fmla="*/ 9283 w 10000"/>
                <a:gd name="connsiteY447" fmla="*/ 8446 h 10000"/>
                <a:gd name="connsiteX448" fmla="*/ 9262 w 10000"/>
                <a:gd name="connsiteY448" fmla="*/ 8446 h 10000"/>
                <a:gd name="connsiteX449" fmla="*/ 9200 w 10000"/>
                <a:gd name="connsiteY449" fmla="*/ 8389 h 10000"/>
                <a:gd name="connsiteX450" fmla="*/ 9180 w 10000"/>
                <a:gd name="connsiteY450" fmla="*/ 8418 h 10000"/>
                <a:gd name="connsiteX451" fmla="*/ 9220 w 10000"/>
                <a:gd name="connsiteY451" fmla="*/ 8474 h 10000"/>
                <a:gd name="connsiteX452" fmla="*/ 9200 w 10000"/>
                <a:gd name="connsiteY452" fmla="*/ 8530 h 10000"/>
                <a:gd name="connsiteX453" fmla="*/ 9139 w 10000"/>
                <a:gd name="connsiteY453" fmla="*/ 8474 h 10000"/>
                <a:gd name="connsiteX454" fmla="*/ 9180 w 10000"/>
                <a:gd name="connsiteY454" fmla="*/ 8559 h 10000"/>
                <a:gd name="connsiteX455" fmla="*/ 9139 w 10000"/>
                <a:gd name="connsiteY455" fmla="*/ 8559 h 10000"/>
                <a:gd name="connsiteX456" fmla="*/ 9139 w 10000"/>
                <a:gd name="connsiteY456" fmla="*/ 8616 h 10000"/>
                <a:gd name="connsiteX457" fmla="*/ 9036 w 10000"/>
                <a:gd name="connsiteY457" fmla="*/ 8672 h 10000"/>
                <a:gd name="connsiteX458" fmla="*/ 9016 w 10000"/>
                <a:gd name="connsiteY458" fmla="*/ 8728 h 10000"/>
                <a:gd name="connsiteX459" fmla="*/ 9036 w 10000"/>
                <a:gd name="connsiteY459" fmla="*/ 8757 h 10000"/>
                <a:gd name="connsiteX460" fmla="*/ 9016 w 10000"/>
                <a:gd name="connsiteY460" fmla="*/ 8785 h 10000"/>
                <a:gd name="connsiteX461" fmla="*/ 8996 w 10000"/>
                <a:gd name="connsiteY461" fmla="*/ 8869 h 10000"/>
                <a:gd name="connsiteX462" fmla="*/ 8975 w 10000"/>
                <a:gd name="connsiteY462" fmla="*/ 8841 h 10000"/>
                <a:gd name="connsiteX463" fmla="*/ 8975 w 10000"/>
                <a:gd name="connsiteY463" fmla="*/ 8927 h 10000"/>
                <a:gd name="connsiteX464" fmla="*/ 8768 w 10000"/>
                <a:gd name="connsiteY464" fmla="*/ 8786 h 10000"/>
                <a:gd name="connsiteX465" fmla="*/ 8422 w 10000"/>
                <a:gd name="connsiteY465" fmla="*/ 9266 h 10000"/>
                <a:gd name="connsiteX466" fmla="*/ 8299 w 10000"/>
                <a:gd name="connsiteY466" fmla="*/ 9322 h 10000"/>
                <a:gd name="connsiteX467" fmla="*/ 8237 w 10000"/>
                <a:gd name="connsiteY467" fmla="*/ 9152 h 10000"/>
                <a:gd name="connsiteX468" fmla="*/ 8216 w 10000"/>
                <a:gd name="connsiteY468" fmla="*/ 9152 h 10000"/>
                <a:gd name="connsiteX469" fmla="*/ 8279 w 10000"/>
                <a:gd name="connsiteY469" fmla="*/ 9124 h 10000"/>
                <a:gd name="connsiteX470" fmla="*/ 8196 w 10000"/>
                <a:gd name="connsiteY470" fmla="*/ 9124 h 10000"/>
                <a:gd name="connsiteX471" fmla="*/ 8176 w 10000"/>
                <a:gd name="connsiteY471" fmla="*/ 9180 h 10000"/>
                <a:gd name="connsiteX472" fmla="*/ 8216 w 10000"/>
                <a:gd name="connsiteY472" fmla="*/ 9237 h 10000"/>
                <a:gd name="connsiteX473" fmla="*/ 8196 w 10000"/>
                <a:gd name="connsiteY473" fmla="*/ 9237 h 10000"/>
                <a:gd name="connsiteX474" fmla="*/ 8258 w 10000"/>
                <a:gd name="connsiteY474" fmla="*/ 9406 h 10000"/>
                <a:gd name="connsiteX475" fmla="*/ 8176 w 10000"/>
                <a:gd name="connsiteY475" fmla="*/ 9294 h 10000"/>
                <a:gd name="connsiteX476" fmla="*/ 8216 w 10000"/>
                <a:gd name="connsiteY476" fmla="*/ 9406 h 10000"/>
                <a:gd name="connsiteX477" fmla="*/ 8196 w 10000"/>
                <a:gd name="connsiteY477" fmla="*/ 9435 h 10000"/>
                <a:gd name="connsiteX478" fmla="*/ 8176 w 10000"/>
                <a:gd name="connsiteY478" fmla="*/ 9406 h 10000"/>
                <a:gd name="connsiteX479" fmla="*/ 8155 w 10000"/>
                <a:gd name="connsiteY479" fmla="*/ 9491 h 10000"/>
                <a:gd name="connsiteX480" fmla="*/ 8094 w 10000"/>
                <a:gd name="connsiteY480" fmla="*/ 9520 h 10000"/>
                <a:gd name="connsiteX481" fmla="*/ 8073 w 10000"/>
                <a:gd name="connsiteY481" fmla="*/ 9463 h 10000"/>
                <a:gd name="connsiteX482" fmla="*/ 8032 w 10000"/>
                <a:gd name="connsiteY482" fmla="*/ 9435 h 10000"/>
                <a:gd name="connsiteX483" fmla="*/ 8053 w 10000"/>
                <a:gd name="connsiteY483" fmla="*/ 9548 h 10000"/>
                <a:gd name="connsiteX484" fmla="*/ 7951 w 10000"/>
                <a:gd name="connsiteY484" fmla="*/ 9491 h 10000"/>
                <a:gd name="connsiteX485" fmla="*/ 7930 w 10000"/>
                <a:gd name="connsiteY485" fmla="*/ 9520 h 10000"/>
                <a:gd name="connsiteX486" fmla="*/ 7869 w 10000"/>
                <a:gd name="connsiteY486" fmla="*/ 9576 h 10000"/>
                <a:gd name="connsiteX487" fmla="*/ 7848 w 10000"/>
                <a:gd name="connsiteY487" fmla="*/ 9633 h 10000"/>
                <a:gd name="connsiteX488" fmla="*/ 7807 w 10000"/>
                <a:gd name="connsiteY488" fmla="*/ 9633 h 10000"/>
                <a:gd name="connsiteX489" fmla="*/ 7745 w 10000"/>
                <a:gd name="connsiteY489" fmla="*/ 9661 h 10000"/>
                <a:gd name="connsiteX490" fmla="*/ 7745 w 10000"/>
                <a:gd name="connsiteY490" fmla="*/ 9633 h 10000"/>
                <a:gd name="connsiteX491" fmla="*/ 7745 w 10000"/>
                <a:gd name="connsiteY491" fmla="*/ 9689 h 10000"/>
                <a:gd name="connsiteX492" fmla="*/ 7684 w 10000"/>
                <a:gd name="connsiteY492" fmla="*/ 9661 h 10000"/>
                <a:gd name="connsiteX493" fmla="*/ 7684 w 10000"/>
                <a:gd name="connsiteY493" fmla="*/ 9717 h 10000"/>
                <a:gd name="connsiteX494" fmla="*/ 7663 w 10000"/>
                <a:gd name="connsiteY494" fmla="*/ 9802 h 10000"/>
                <a:gd name="connsiteX495" fmla="*/ 7704 w 10000"/>
                <a:gd name="connsiteY495" fmla="*/ 9830 h 10000"/>
                <a:gd name="connsiteX496" fmla="*/ 7704 w 10000"/>
                <a:gd name="connsiteY496" fmla="*/ 9830 h 10000"/>
                <a:gd name="connsiteX497" fmla="*/ 7745 w 10000"/>
                <a:gd name="connsiteY497" fmla="*/ 9944 h 10000"/>
                <a:gd name="connsiteX498" fmla="*/ 7643 w 10000"/>
                <a:gd name="connsiteY498" fmla="*/ 10000 h 10000"/>
                <a:gd name="connsiteX499" fmla="*/ 7643 w 10000"/>
                <a:gd name="connsiteY499" fmla="*/ 9944 h 10000"/>
                <a:gd name="connsiteX500" fmla="*/ 7602 w 10000"/>
                <a:gd name="connsiteY500" fmla="*/ 9859 h 10000"/>
                <a:gd name="connsiteX501" fmla="*/ 7581 w 10000"/>
                <a:gd name="connsiteY501" fmla="*/ 9802 h 10000"/>
                <a:gd name="connsiteX502" fmla="*/ 7561 w 10000"/>
                <a:gd name="connsiteY502" fmla="*/ 9717 h 10000"/>
                <a:gd name="connsiteX503" fmla="*/ 7581 w 10000"/>
                <a:gd name="connsiteY503" fmla="*/ 9661 h 10000"/>
                <a:gd name="connsiteX504" fmla="*/ 7561 w 10000"/>
                <a:gd name="connsiteY504" fmla="*/ 9576 h 10000"/>
                <a:gd name="connsiteX505" fmla="*/ 7561 w 10000"/>
                <a:gd name="connsiteY505" fmla="*/ 9605 h 10000"/>
                <a:gd name="connsiteX506" fmla="*/ 7520 w 10000"/>
                <a:gd name="connsiteY506" fmla="*/ 9548 h 10000"/>
                <a:gd name="connsiteX507" fmla="*/ 7520 w 10000"/>
                <a:gd name="connsiteY507" fmla="*/ 9605 h 10000"/>
                <a:gd name="connsiteX508" fmla="*/ 7459 w 10000"/>
                <a:gd name="connsiteY508" fmla="*/ 9605 h 10000"/>
                <a:gd name="connsiteX509" fmla="*/ 7418 w 10000"/>
                <a:gd name="connsiteY509" fmla="*/ 9576 h 10000"/>
                <a:gd name="connsiteX510" fmla="*/ 7397 w 10000"/>
                <a:gd name="connsiteY510" fmla="*/ 9520 h 10000"/>
                <a:gd name="connsiteX511" fmla="*/ 7377 w 10000"/>
                <a:gd name="connsiteY511" fmla="*/ 9520 h 10000"/>
                <a:gd name="connsiteX512" fmla="*/ 7377 w 10000"/>
                <a:gd name="connsiteY512" fmla="*/ 9576 h 10000"/>
                <a:gd name="connsiteX513" fmla="*/ 7336 w 10000"/>
                <a:gd name="connsiteY513" fmla="*/ 9520 h 10000"/>
                <a:gd name="connsiteX514" fmla="*/ 7316 w 10000"/>
                <a:gd name="connsiteY514" fmla="*/ 9463 h 10000"/>
                <a:gd name="connsiteX515" fmla="*/ 7295 w 10000"/>
                <a:gd name="connsiteY515" fmla="*/ 9491 h 10000"/>
                <a:gd name="connsiteX516" fmla="*/ 7316 w 10000"/>
                <a:gd name="connsiteY516" fmla="*/ 9576 h 10000"/>
                <a:gd name="connsiteX517" fmla="*/ 7275 w 10000"/>
                <a:gd name="connsiteY517" fmla="*/ 9548 h 10000"/>
                <a:gd name="connsiteX518" fmla="*/ 7275 w 10000"/>
                <a:gd name="connsiteY518" fmla="*/ 9605 h 10000"/>
                <a:gd name="connsiteX519" fmla="*/ 7192 w 10000"/>
                <a:gd name="connsiteY519" fmla="*/ 9576 h 10000"/>
                <a:gd name="connsiteX520" fmla="*/ 7131 w 10000"/>
                <a:gd name="connsiteY520" fmla="*/ 9576 h 10000"/>
                <a:gd name="connsiteX521" fmla="*/ 7110 w 10000"/>
                <a:gd name="connsiteY521" fmla="*/ 9576 h 10000"/>
                <a:gd name="connsiteX522" fmla="*/ 7049 w 10000"/>
                <a:gd name="connsiteY522" fmla="*/ 9520 h 10000"/>
                <a:gd name="connsiteX523" fmla="*/ 7028 w 10000"/>
                <a:gd name="connsiteY523" fmla="*/ 9491 h 10000"/>
                <a:gd name="connsiteX524" fmla="*/ 6967 w 10000"/>
                <a:gd name="connsiteY524" fmla="*/ 9463 h 10000"/>
                <a:gd name="connsiteX525" fmla="*/ 6926 w 10000"/>
                <a:gd name="connsiteY525" fmla="*/ 9294 h 10000"/>
                <a:gd name="connsiteX526" fmla="*/ 6885 w 10000"/>
                <a:gd name="connsiteY526" fmla="*/ 9180 h 10000"/>
                <a:gd name="connsiteX527" fmla="*/ 6824 w 10000"/>
                <a:gd name="connsiteY527" fmla="*/ 9180 h 10000"/>
                <a:gd name="connsiteX528" fmla="*/ 6762 w 10000"/>
                <a:gd name="connsiteY528" fmla="*/ 9180 h 10000"/>
                <a:gd name="connsiteX529" fmla="*/ 6659 w 10000"/>
                <a:gd name="connsiteY529" fmla="*/ 9039 h 10000"/>
                <a:gd name="connsiteX530" fmla="*/ 6577 w 10000"/>
                <a:gd name="connsiteY530" fmla="*/ 9124 h 10000"/>
                <a:gd name="connsiteX531" fmla="*/ 6577 w 10000"/>
                <a:gd name="connsiteY531" fmla="*/ 9180 h 10000"/>
                <a:gd name="connsiteX532" fmla="*/ 6475 w 10000"/>
                <a:gd name="connsiteY532" fmla="*/ 9209 h 10000"/>
                <a:gd name="connsiteX533" fmla="*/ 6414 w 10000"/>
                <a:gd name="connsiteY533" fmla="*/ 9294 h 10000"/>
                <a:gd name="connsiteX534" fmla="*/ 6373 w 10000"/>
                <a:gd name="connsiteY534" fmla="*/ 9237 h 10000"/>
                <a:gd name="connsiteX535" fmla="*/ 6332 w 10000"/>
                <a:gd name="connsiteY535" fmla="*/ 9294 h 10000"/>
                <a:gd name="connsiteX536" fmla="*/ 6271 w 10000"/>
                <a:gd name="connsiteY536" fmla="*/ 9294 h 10000"/>
                <a:gd name="connsiteX537" fmla="*/ 6188 w 10000"/>
                <a:gd name="connsiteY537" fmla="*/ 9266 h 10000"/>
                <a:gd name="connsiteX538" fmla="*/ 6106 w 10000"/>
                <a:gd name="connsiteY538" fmla="*/ 9322 h 10000"/>
                <a:gd name="connsiteX539" fmla="*/ 6065 w 10000"/>
                <a:gd name="connsiteY539" fmla="*/ 9322 h 10000"/>
                <a:gd name="connsiteX540" fmla="*/ 6024 w 10000"/>
                <a:gd name="connsiteY540" fmla="*/ 9322 h 10000"/>
                <a:gd name="connsiteX541" fmla="*/ 6004 w 10000"/>
                <a:gd name="connsiteY541" fmla="*/ 9322 h 10000"/>
                <a:gd name="connsiteX542" fmla="*/ 6004 w 10000"/>
                <a:gd name="connsiteY542" fmla="*/ 9463 h 10000"/>
                <a:gd name="connsiteX543" fmla="*/ 6045 w 10000"/>
                <a:gd name="connsiteY543" fmla="*/ 9548 h 10000"/>
                <a:gd name="connsiteX544" fmla="*/ 6045 w 10000"/>
                <a:gd name="connsiteY544" fmla="*/ 9576 h 10000"/>
                <a:gd name="connsiteX545" fmla="*/ 6045 w 10000"/>
                <a:gd name="connsiteY545" fmla="*/ 9633 h 10000"/>
                <a:gd name="connsiteX546" fmla="*/ 6065 w 10000"/>
                <a:gd name="connsiteY546" fmla="*/ 9717 h 10000"/>
                <a:gd name="connsiteX547" fmla="*/ 6004 w 10000"/>
                <a:gd name="connsiteY547" fmla="*/ 9689 h 10000"/>
                <a:gd name="connsiteX548" fmla="*/ 5942 w 10000"/>
                <a:gd name="connsiteY548" fmla="*/ 9661 h 10000"/>
                <a:gd name="connsiteX549" fmla="*/ 5902 w 10000"/>
                <a:gd name="connsiteY549" fmla="*/ 9520 h 10000"/>
                <a:gd name="connsiteX550" fmla="*/ 5779 w 10000"/>
                <a:gd name="connsiteY550" fmla="*/ 9605 h 10000"/>
                <a:gd name="connsiteX551" fmla="*/ 5737 w 10000"/>
                <a:gd name="connsiteY551" fmla="*/ 9633 h 10000"/>
                <a:gd name="connsiteX552" fmla="*/ 5737 w 10000"/>
                <a:gd name="connsiteY552" fmla="*/ 9548 h 10000"/>
                <a:gd name="connsiteX553" fmla="*/ 5676 w 10000"/>
                <a:gd name="connsiteY553" fmla="*/ 9435 h 10000"/>
                <a:gd name="connsiteX554" fmla="*/ 5553 w 10000"/>
                <a:gd name="connsiteY554" fmla="*/ 9435 h 10000"/>
                <a:gd name="connsiteX555" fmla="*/ 5553 w 10000"/>
                <a:gd name="connsiteY555" fmla="*/ 9322 h 10000"/>
                <a:gd name="connsiteX556" fmla="*/ 5573 w 10000"/>
                <a:gd name="connsiteY556" fmla="*/ 9180 h 10000"/>
                <a:gd name="connsiteX557" fmla="*/ 5492 w 10000"/>
                <a:gd name="connsiteY557" fmla="*/ 9124 h 10000"/>
                <a:gd name="connsiteX558" fmla="*/ 5430 w 10000"/>
                <a:gd name="connsiteY558" fmla="*/ 9039 h 10000"/>
                <a:gd name="connsiteX559" fmla="*/ 5410 w 10000"/>
                <a:gd name="connsiteY559" fmla="*/ 8983 h 10000"/>
                <a:gd name="connsiteX560" fmla="*/ 5389 w 10000"/>
                <a:gd name="connsiteY560" fmla="*/ 8898 h 10000"/>
                <a:gd name="connsiteX561" fmla="*/ 5410 w 10000"/>
                <a:gd name="connsiteY561" fmla="*/ 8813 h 10000"/>
                <a:gd name="connsiteX562" fmla="*/ 5267 w 10000"/>
                <a:gd name="connsiteY562" fmla="*/ 8841 h 10000"/>
                <a:gd name="connsiteX563" fmla="*/ 5184 w 10000"/>
                <a:gd name="connsiteY563" fmla="*/ 8898 h 10000"/>
                <a:gd name="connsiteX564" fmla="*/ 5184 w 10000"/>
                <a:gd name="connsiteY564" fmla="*/ 8813 h 10000"/>
                <a:gd name="connsiteX565" fmla="*/ 5163 w 10000"/>
                <a:gd name="connsiteY565" fmla="*/ 8728 h 10000"/>
                <a:gd name="connsiteX566" fmla="*/ 5143 w 10000"/>
                <a:gd name="connsiteY566" fmla="*/ 8672 h 10000"/>
                <a:gd name="connsiteX567" fmla="*/ 8369 w 10000"/>
                <a:gd name="connsiteY567" fmla="*/ 8665 h 10000"/>
                <a:gd name="connsiteX568" fmla="*/ 8431 w 10000"/>
                <a:gd name="connsiteY568"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245 w 10000"/>
                <a:gd name="connsiteY6" fmla="*/ 7824 h 10000"/>
                <a:gd name="connsiteX7" fmla="*/ 5102 w 10000"/>
                <a:gd name="connsiteY7" fmla="*/ 7569 h 10000"/>
                <a:gd name="connsiteX8" fmla="*/ 4979 w 10000"/>
                <a:gd name="connsiteY8" fmla="*/ 7485 h 10000"/>
                <a:gd name="connsiteX9" fmla="*/ 4959 w 10000"/>
                <a:gd name="connsiteY9" fmla="*/ 7569 h 10000"/>
                <a:gd name="connsiteX10" fmla="*/ 4959 w 10000"/>
                <a:gd name="connsiteY10" fmla="*/ 7599 h 10000"/>
                <a:gd name="connsiteX11" fmla="*/ 4938 w 10000"/>
                <a:gd name="connsiteY11" fmla="*/ 7541 h 10000"/>
                <a:gd name="connsiteX12" fmla="*/ 4877 w 10000"/>
                <a:gd name="connsiteY12" fmla="*/ 7541 h 10000"/>
                <a:gd name="connsiteX13" fmla="*/ 4816 w 10000"/>
                <a:gd name="connsiteY13" fmla="*/ 7513 h 10000"/>
                <a:gd name="connsiteX14" fmla="*/ 4754 w 10000"/>
                <a:gd name="connsiteY14" fmla="*/ 7513 h 10000"/>
                <a:gd name="connsiteX15" fmla="*/ 4795 w 10000"/>
                <a:gd name="connsiteY15" fmla="*/ 7400 h 10000"/>
                <a:gd name="connsiteX16" fmla="*/ 4754 w 10000"/>
                <a:gd name="connsiteY16" fmla="*/ 7316 h 10000"/>
                <a:gd name="connsiteX17" fmla="*/ 4712 w 10000"/>
                <a:gd name="connsiteY17" fmla="*/ 7344 h 10000"/>
                <a:gd name="connsiteX18" fmla="*/ 4733 w 10000"/>
                <a:gd name="connsiteY18" fmla="*/ 7288 h 10000"/>
                <a:gd name="connsiteX19" fmla="*/ 4672 w 10000"/>
                <a:gd name="connsiteY19" fmla="*/ 7202 h 10000"/>
                <a:gd name="connsiteX20" fmla="*/ 4590 w 10000"/>
                <a:gd name="connsiteY20" fmla="*/ 7260 h 10000"/>
                <a:gd name="connsiteX21" fmla="*/ 4549 w 10000"/>
                <a:gd name="connsiteY21" fmla="*/ 7316 h 10000"/>
                <a:gd name="connsiteX22" fmla="*/ 4508 w 10000"/>
                <a:gd name="connsiteY22" fmla="*/ 7316 h 10000"/>
                <a:gd name="connsiteX23" fmla="*/ 4467 w 10000"/>
                <a:gd name="connsiteY23" fmla="*/ 7288 h 10000"/>
                <a:gd name="connsiteX24" fmla="*/ 4406 w 10000"/>
                <a:gd name="connsiteY24" fmla="*/ 7260 h 10000"/>
                <a:gd name="connsiteX25" fmla="*/ 4365 w 10000"/>
                <a:gd name="connsiteY25" fmla="*/ 7288 h 10000"/>
                <a:gd name="connsiteX26" fmla="*/ 4283 w 10000"/>
                <a:gd name="connsiteY26" fmla="*/ 7372 h 10000"/>
                <a:gd name="connsiteX27" fmla="*/ 4200 w 10000"/>
                <a:gd name="connsiteY27" fmla="*/ 7429 h 10000"/>
                <a:gd name="connsiteX28" fmla="*/ 4159 w 10000"/>
                <a:gd name="connsiteY28" fmla="*/ 7513 h 10000"/>
                <a:gd name="connsiteX29" fmla="*/ 4098 w 10000"/>
                <a:gd name="connsiteY29" fmla="*/ 7599 h 10000"/>
                <a:gd name="connsiteX30" fmla="*/ 4037 w 10000"/>
                <a:gd name="connsiteY30" fmla="*/ 7711 h 10000"/>
                <a:gd name="connsiteX31" fmla="*/ 3934 w 10000"/>
                <a:gd name="connsiteY31" fmla="*/ 7711 h 10000"/>
                <a:gd name="connsiteX32" fmla="*/ 3914 w 10000"/>
                <a:gd name="connsiteY32" fmla="*/ 7711 h 10000"/>
                <a:gd name="connsiteX33" fmla="*/ 3893 w 10000"/>
                <a:gd name="connsiteY33" fmla="*/ 7683 h 10000"/>
                <a:gd name="connsiteX34" fmla="*/ 3832 w 10000"/>
                <a:gd name="connsiteY34" fmla="*/ 7627 h 10000"/>
                <a:gd name="connsiteX35" fmla="*/ 3771 w 10000"/>
                <a:gd name="connsiteY35" fmla="*/ 7627 h 10000"/>
                <a:gd name="connsiteX36" fmla="*/ 3668 w 10000"/>
                <a:gd name="connsiteY36" fmla="*/ 7627 h 10000"/>
                <a:gd name="connsiteX37" fmla="*/ 3627 w 10000"/>
                <a:gd name="connsiteY37" fmla="*/ 7569 h 10000"/>
                <a:gd name="connsiteX38" fmla="*/ 3524 w 10000"/>
                <a:gd name="connsiteY38" fmla="*/ 7599 h 10000"/>
                <a:gd name="connsiteX39" fmla="*/ 3463 w 10000"/>
                <a:gd name="connsiteY39" fmla="*/ 7739 h 10000"/>
                <a:gd name="connsiteX40" fmla="*/ 3402 w 10000"/>
                <a:gd name="connsiteY40" fmla="*/ 7852 h 10000"/>
                <a:gd name="connsiteX41" fmla="*/ 3381 w 10000"/>
                <a:gd name="connsiteY41" fmla="*/ 7683 h 10000"/>
                <a:gd name="connsiteX42" fmla="*/ 3237 w 10000"/>
                <a:gd name="connsiteY42" fmla="*/ 7655 h 10000"/>
                <a:gd name="connsiteX43" fmla="*/ 3237 w 10000"/>
                <a:gd name="connsiteY43" fmla="*/ 7683 h 10000"/>
                <a:gd name="connsiteX44" fmla="*/ 3094 w 10000"/>
                <a:gd name="connsiteY44" fmla="*/ 7683 h 10000"/>
                <a:gd name="connsiteX45" fmla="*/ 2992 w 10000"/>
                <a:gd name="connsiteY45" fmla="*/ 7627 h 10000"/>
                <a:gd name="connsiteX46" fmla="*/ 2951 w 10000"/>
                <a:gd name="connsiteY46" fmla="*/ 7627 h 10000"/>
                <a:gd name="connsiteX47" fmla="*/ 2930 w 10000"/>
                <a:gd name="connsiteY47" fmla="*/ 7655 h 10000"/>
                <a:gd name="connsiteX48" fmla="*/ 2869 w 10000"/>
                <a:gd name="connsiteY48" fmla="*/ 7599 h 10000"/>
                <a:gd name="connsiteX49" fmla="*/ 2849 w 10000"/>
                <a:gd name="connsiteY49" fmla="*/ 7655 h 10000"/>
                <a:gd name="connsiteX50" fmla="*/ 2767 w 10000"/>
                <a:gd name="connsiteY50" fmla="*/ 7541 h 10000"/>
                <a:gd name="connsiteX51" fmla="*/ 2643 w 10000"/>
                <a:gd name="connsiteY51" fmla="*/ 7513 h 10000"/>
                <a:gd name="connsiteX52" fmla="*/ 2643 w 10000"/>
                <a:gd name="connsiteY52" fmla="*/ 7457 h 10000"/>
                <a:gd name="connsiteX53" fmla="*/ 2582 w 10000"/>
                <a:gd name="connsiteY53" fmla="*/ 7457 h 10000"/>
                <a:gd name="connsiteX54" fmla="*/ 2459 w 10000"/>
                <a:gd name="connsiteY54" fmla="*/ 7344 h 10000"/>
                <a:gd name="connsiteX55" fmla="*/ 2357 w 10000"/>
                <a:gd name="connsiteY55" fmla="*/ 7288 h 10000"/>
                <a:gd name="connsiteX56" fmla="*/ 2275 w 10000"/>
                <a:gd name="connsiteY56" fmla="*/ 7174 h 10000"/>
                <a:gd name="connsiteX57" fmla="*/ 2151 w 10000"/>
                <a:gd name="connsiteY57" fmla="*/ 7118 h 10000"/>
                <a:gd name="connsiteX58" fmla="*/ 2008 w 10000"/>
                <a:gd name="connsiteY58" fmla="*/ 6949 h 10000"/>
                <a:gd name="connsiteX59" fmla="*/ 1926 w 10000"/>
                <a:gd name="connsiteY59" fmla="*/ 6920 h 10000"/>
                <a:gd name="connsiteX60" fmla="*/ 1885 w 10000"/>
                <a:gd name="connsiteY60" fmla="*/ 6920 h 10000"/>
                <a:gd name="connsiteX61" fmla="*/ 1824 w 10000"/>
                <a:gd name="connsiteY61" fmla="*/ 6977 h 10000"/>
                <a:gd name="connsiteX62" fmla="*/ 1680 w 10000"/>
                <a:gd name="connsiteY62" fmla="*/ 6891 h 10000"/>
                <a:gd name="connsiteX63" fmla="*/ 1639 w 10000"/>
                <a:gd name="connsiteY63" fmla="*/ 6863 h 10000"/>
                <a:gd name="connsiteX64" fmla="*/ 1639 w 10000"/>
                <a:gd name="connsiteY64" fmla="*/ 6807 h 10000"/>
                <a:gd name="connsiteX65" fmla="*/ 1598 w 10000"/>
                <a:gd name="connsiteY65" fmla="*/ 6779 h 10000"/>
                <a:gd name="connsiteX66" fmla="*/ 1516 w 10000"/>
                <a:gd name="connsiteY66" fmla="*/ 6751 h 10000"/>
                <a:gd name="connsiteX67" fmla="*/ 1414 w 10000"/>
                <a:gd name="connsiteY67" fmla="*/ 6609 h 10000"/>
                <a:gd name="connsiteX68" fmla="*/ 1353 w 10000"/>
                <a:gd name="connsiteY68" fmla="*/ 6609 h 10000"/>
                <a:gd name="connsiteX69" fmla="*/ 1332 w 10000"/>
                <a:gd name="connsiteY69" fmla="*/ 6524 h 10000"/>
                <a:gd name="connsiteX70" fmla="*/ 1312 w 10000"/>
                <a:gd name="connsiteY70" fmla="*/ 6440 h 10000"/>
                <a:gd name="connsiteX71" fmla="*/ 1271 w 10000"/>
                <a:gd name="connsiteY71" fmla="*/ 6383 h 10000"/>
                <a:gd name="connsiteX72" fmla="*/ 1229 w 10000"/>
                <a:gd name="connsiteY72" fmla="*/ 6270 h 10000"/>
                <a:gd name="connsiteX73" fmla="*/ 1312 w 10000"/>
                <a:gd name="connsiteY73" fmla="*/ 6299 h 10000"/>
                <a:gd name="connsiteX74" fmla="*/ 1353 w 10000"/>
                <a:gd name="connsiteY74" fmla="*/ 6299 h 10000"/>
                <a:gd name="connsiteX75" fmla="*/ 1414 w 10000"/>
                <a:gd name="connsiteY75" fmla="*/ 6242 h 10000"/>
                <a:gd name="connsiteX76" fmla="*/ 1394 w 10000"/>
                <a:gd name="connsiteY76" fmla="*/ 6157 h 10000"/>
                <a:gd name="connsiteX77" fmla="*/ 1373 w 10000"/>
                <a:gd name="connsiteY77" fmla="*/ 6073 h 10000"/>
                <a:gd name="connsiteX78" fmla="*/ 1271 w 10000"/>
                <a:gd name="connsiteY78" fmla="*/ 5988 h 10000"/>
                <a:gd name="connsiteX79" fmla="*/ 1229 w 10000"/>
                <a:gd name="connsiteY79" fmla="*/ 5790 h 10000"/>
                <a:gd name="connsiteX80" fmla="*/ 1229 w 10000"/>
                <a:gd name="connsiteY80" fmla="*/ 5733 h 10000"/>
                <a:gd name="connsiteX81" fmla="*/ 1106 w 10000"/>
                <a:gd name="connsiteY81" fmla="*/ 5620 h 10000"/>
                <a:gd name="connsiteX82" fmla="*/ 963 w 10000"/>
                <a:gd name="connsiteY82" fmla="*/ 5366 h 10000"/>
                <a:gd name="connsiteX83" fmla="*/ 717 w 10000"/>
                <a:gd name="connsiteY83" fmla="*/ 5253 h 10000"/>
                <a:gd name="connsiteX84" fmla="*/ 655 w 10000"/>
                <a:gd name="connsiteY84" fmla="*/ 5281 h 10000"/>
                <a:gd name="connsiteX85" fmla="*/ 594 w 10000"/>
                <a:gd name="connsiteY85" fmla="*/ 5196 h 10000"/>
                <a:gd name="connsiteX86" fmla="*/ 594 w 10000"/>
                <a:gd name="connsiteY86" fmla="*/ 5112 h 10000"/>
                <a:gd name="connsiteX87" fmla="*/ 553 w 10000"/>
                <a:gd name="connsiteY87" fmla="*/ 5027 h 10000"/>
                <a:gd name="connsiteX88" fmla="*/ 471 w 10000"/>
                <a:gd name="connsiteY88" fmla="*/ 4970 h 10000"/>
                <a:gd name="connsiteX89" fmla="*/ 369 w 10000"/>
                <a:gd name="connsiteY89" fmla="*/ 4942 h 10000"/>
                <a:gd name="connsiteX90" fmla="*/ 287 w 10000"/>
                <a:gd name="connsiteY90" fmla="*/ 4885 h 10000"/>
                <a:gd name="connsiteX91" fmla="*/ 349 w 10000"/>
                <a:gd name="connsiteY91" fmla="*/ 4829 h 10000"/>
                <a:gd name="connsiteX92" fmla="*/ 349 w 10000"/>
                <a:gd name="connsiteY92" fmla="*/ 4745 h 10000"/>
                <a:gd name="connsiteX93" fmla="*/ 349 w 10000"/>
                <a:gd name="connsiteY93" fmla="*/ 4688 h 10000"/>
                <a:gd name="connsiteX94" fmla="*/ 308 w 10000"/>
                <a:gd name="connsiteY94" fmla="*/ 4631 h 10000"/>
                <a:gd name="connsiteX95" fmla="*/ 287 w 10000"/>
                <a:gd name="connsiteY95" fmla="*/ 4575 h 10000"/>
                <a:gd name="connsiteX96" fmla="*/ 287 w 10000"/>
                <a:gd name="connsiteY96" fmla="*/ 4490 h 10000"/>
                <a:gd name="connsiteX97" fmla="*/ 184 w 10000"/>
                <a:gd name="connsiteY97" fmla="*/ 4406 h 10000"/>
                <a:gd name="connsiteX98" fmla="*/ 82 w 10000"/>
                <a:gd name="connsiteY98" fmla="*/ 4434 h 10000"/>
                <a:gd name="connsiteX99" fmla="*/ 61 w 10000"/>
                <a:gd name="connsiteY99" fmla="*/ 4320 h 10000"/>
                <a:gd name="connsiteX100" fmla="*/ 20 w 10000"/>
                <a:gd name="connsiteY100" fmla="*/ 4264 h 10000"/>
                <a:gd name="connsiteX101" fmla="*/ 0 w 10000"/>
                <a:gd name="connsiteY101" fmla="*/ 4179 h 10000"/>
                <a:gd name="connsiteX102" fmla="*/ 0 w 10000"/>
                <a:gd name="connsiteY102" fmla="*/ 4179 h 10000"/>
                <a:gd name="connsiteX103" fmla="*/ 41 w 10000"/>
                <a:gd name="connsiteY103" fmla="*/ 4123 h 10000"/>
                <a:gd name="connsiteX104" fmla="*/ 41 w 10000"/>
                <a:gd name="connsiteY104" fmla="*/ 4009 h 10000"/>
                <a:gd name="connsiteX105" fmla="*/ 82 w 10000"/>
                <a:gd name="connsiteY105" fmla="*/ 3981 h 10000"/>
                <a:gd name="connsiteX106" fmla="*/ 164 w 10000"/>
                <a:gd name="connsiteY106" fmla="*/ 3896 h 10000"/>
                <a:gd name="connsiteX107" fmla="*/ 164 w 10000"/>
                <a:gd name="connsiteY107" fmla="*/ 3868 h 10000"/>
                <a:gd name="connsiteX108" fmla="*/ 225 w 10000"/>
                <a:gd name="connsiteY108" fmla="*/ 3868 h 10000"/>
                <a:gd name="connsiteX109" fmla="*/ 287 w 10000"/>
                <a:gd name="connsiteY109" fmla="*/ 3812 h 10000"/>
                <a:gd name="connsiteX110" fmla="*/ 328 w 10000"/>
                <a:gd name="connsiteY110" fmla="*/ 3896 h 10000"/>
                <a:gd name="connsiteX111" fmla="*/ 410 w 10000"/>
                <a:gd name="connsiteY111" fmla="*/ 3896 h 10000"/>
                <a:gd name="connsiteX112" fmla="*/ 471 w 10000"/>
                <a:gd name="connsiteY112" fmla="*/ 3756 h 10000"/>
                <a:gd name="connsiteX113" fmla="*/ 533 w 10000"/>
                <a:gd name="connsiteY113" fmla="*/ 3698 h 10000"/>
                <a:gd name="connsiteX114" fmla="*/ 655 w 10000"/>
                <a:gd name="connsiteY114" fmla="*/ 3698 h 10000"/>
                <a:gd name="connsiteX115" fmla="*/ 717 w 10000"/>
                <a:gd name="connsiteY115" fmla="*/ 3670 h 10000"/>
                <a:gd name="connsiteX116" fmla="*/ 759 w 10000"/>
                <a:gd name="connsiteY116" fmla="*/ 3586 h 10000"/>
                <a:gd name="connsiteX117" fmla="*/ 943 w 10000"/>
                <a:gd name="connsiteY117" fmla="*/ 3445 h 10000"/>
                <a:gd name="connsiteX118" fmla="*/ 1004 w 10000"/>
                <a:gd name="connsiteY118" fmla="*/ 3388 h 10000"/>
                <a:gd name="connsiteX119" fmla="*/ 1004 w 10000"/>
                <a:gd name="connsiteY119" fmla="*/ 3331 h 10000"/>
                <a:gd name="connsiteX120" fmla="*/ 963 w 10000"/>
                <a:gd name="connsiteY120" fmla="*/ 3218 h 10000"/>
                <a:gd name="connsiteX121" fmla="*/ 1024 w 10000"/>
                <a:gd name="connsiteY121" fmla="*/ 3134 h 10000"/>
                <a:gd name="connsiteX122" fmla="*/ 984 w 10000"/>
                <a:gd name="connsiteY122" fmla="*/ 3106 h 10000"/>
                <a:gd name="connsiteX123" fmla="*/ 1045 w 10000"/>
                <a:gd name="connsiteY123" fmla="*/ 3078 h 10000"/>
                <a:gd name="connsiteX124" fmla="*/ 1004 w 10000"/>
                <a:gd name="connsiteY124" fmla="*/ 2992 h 10000"/>
                <a:gd name="connsiteX125" fmla="*/ 943 w 10000"/>
                <a:gd name="connsiteY125" fmla="*/ 2851 h 10000"/>
                <a:gd name="connsiteX126" fmla="*/ 881 w 10000"/>
                <a:gd name="connsiteY126" fmla="*/ 2709 h 10000"/>
                <a:gd name="connsiteX127" fmla="*/ 861 w 10000"/>
                <a:gd name="connsiteY127" fmla="*/ 2569 h 10000"/>
                <a:gd name="connsiteX128" fmla="*/ 759 w 10000"/>
                <a:gd name="connsiteY128" fmla="*/ 2512 h 10000"/>
                <a:gd name="connsiteX129" fmla="*/ 861 w 10000"/>
                <a:gd name="connsiteY129" fmla="*/ 2484 h 10000"/>
                <a:gd name="connsiteX130" fmla="*/ 1004 w 10000"/>
                <a:gd name="connsiteY130" fmla="*/ 2428 h 10000"/>
                <a:gd name="connsiteX131" fmla="*/ 1086 w 10000"/>
                <a:gd name="connsiteY131" fmla="*/ 2456 h 10000"/>
                <a:gd name="connsiteX132" fmla="*/ 1168 w 10000"/>
                <a:gd name="connsiteY132" fmla="*/ 2456 h 10000"/>
                <a:gd name="connsiteX133" fmla="*/ 1209 w 10000"/>
                <a:gd name="connsiteY133" fmla="*/ 2399 h 10000"/>
                <a:gd name="connsiteX134" fmla="*/ 1127 w 10000"/>
                <a:gd name="connsiteY134" fmla="*/ 2342 h 10000"/>
                <a:gd name="connsiteX135" fmla="*/ 1127 w 10000"/>
                <a:gd name="connsiteY135" fmla="*/ 2230 h 10000"/>
                <a:gd name="connsiteX136" fmla="*/ 1127 w 10000"/>
                <a:gd name="connsiteY136" fmla="*/ 2060 h 10000"/>
                <a:gd name="connsiteX137" fmla="*/ 1127 w 10000"/>
                <a:gd name="connsiteY137" fmla="*/ 1919 h 10000"/>
                <a:gd name="connsiteX138" fmla="*/ 1188 w 10000"/>
                <a:gd name="connsiteY138" fmla="*/ 1862 h 10000"/>
                <a:gd name="connsiteX139" fmla="*/ 1271 w 10000"/>
                <a:gd name="connsiteY139" fmla="*/ 1919 h 10000"/>
                <a:gd name="connsiteX140" fmla="*/ 1414 w 10000"/>
                <a:gd name="connsiteY140" fmla="*/ 1919 h 10000"/>
                <a:gd name="connsiteX141" fmla="*/ 1475 w 10000"/>
                <a:gd name="connsiteY141" fmla="*/ 1947 h 10000"/>
                <a:gd name="connsiteX142" fmla="*/ 1557 w 10000"/>
                <a:gd name="connsiteY142" fmla="*/ 1890 h 10000"/>
                <a:gd name="connsiteX143" fmla="*/ 1496 w 10000"/>
                <a:gd name="connsiteY143" fmla="*/ 1636 h 10000"/>
                <a:gd name="connsiteX144" fmla="*/ 1496 w 10000"/>
                <a:gd name="connsiteY144" fmla="*/ 1495 h 10000"/>
                <a:gd name="connsiteX145" fmla="*/ 1578 w 10000"/>
                <a:gd name="connsiteY145" fmla="*/ 1495 h 10000"/>
                <a:gd name="connsiteX146" fmla="*/ 1619 w 10000"/>
                <a:gd name="connsiteY146" fmla="*/ 1325 h 10000"/>
                <a:gd name="connsiteX147" fmla="*/ 1659 w 10000"/>
                <a:gd name="connsiteY147" fmla="*/ 1297 h 10000"/>
                <a:gd name="connsiteX148" fmla="*/ 1783 w 10000"/>
                <a:gd name="connsiteY148" fmla="*/ 1269 h 10000"/>
                <a:gd name="connsiteX149" fmla="*/ 1804 w 10000"/>
                <a:gd name="connsiteY149" fmla="*/ 1325 h 10000"/>
                <a:gd name="connsiteX150" fmla="*/ 1844 w 10000"/>
                <a:gd name="connsiteY150" fmla="*/ 1381 h 10000"/>
                <a:gd name="connsiteX151" fmla="*/ 1865 w 10000"/>
                <a:gd name="connsiteY151" fmla="*/ 1438 h 10000"/>
                <a:gd name="connsiteX152" fmla="*/ 1967 w 10000"/>
                <a:gd name="connsiteY152" fmla="*/ 1523 h 10000"/>
                <a:gd name="connsiteX153" fmla="*/ 2131 w 10000"/>
                <a:gd name="connsiteY153" fmla="*/ 1608 h 10000"/>
                <a:gd name="connsiteX154" fmla="*/ 2254 w 10000"/>
                <a:gd name="connsiteY154" fmla="*/ 1636 h 10000"/>
                <a:gd name="connsiteX155" fmla="*/ 2336 w 10000"/>
                <a:gd name="connsiteY155" fmla="*/ 1720 h 10000"/>
                <a:gd name="connsiteX156" fmla="*/ 2418 w 10000"/>
                <a:gd name="connsiteY156" fmla="*/ 1862 h 10000"/>
                <a:gd name="connsiteX157" fmla="*/ 2520 w 10000"/>
                <a:gd name="connsiteY157" fmla="*/ 1975 h 10000"/>
                <a:gd name="connsiteX158" fmla="*/ 2561 w 10000"/>
                <a:gd name="connsiteY158" fmla="*/ 2060 h 10000"/>
                <a:gd name="connsiteX159" fmla="*/ 2582 w 10000"/>
                <a:gd name="connsiteY159" fmla="*/ 2230 h 10000"/>
                <a:gd name="connsiteX160" fmla="*/ 2602 w 10000"/>
                <a:gd name="connsiteY160" fmla="*/ 2370 h 10000"/>
                <a:gd name="connsiteX161" fmla="*/ 2684 w 10000"/>
                <a:gd name="connsiteY161" fmla="*/ 2456 h 10000"/>
                <a:gd name="connsiteX162" fmla="*/ 2808 w 10000"/>
                <a:gd name="connsiteY162" fmla="*/ 2484 h 10000"/>
                <a:gd name="connsiteX163" fmla="*/ 2930 w 10000"/>
                <a:gd name="connsiteY163" fmla="*/ 2512 h 10000"/>
                <a:gd name="connsiteX164" fmla="*/ 3053 w 10000"/>
                <a:gd name="connsiteY164" fmla="*/ 2512 h 10000"/>
                <a:gd name="connsiteX165" fmla="*/ 3237 w 10000"/>
                <a:gd name="connsiteY165" fmla="*/ 2597 h 10000"/>
                <a:gd name="connsiteX166" fmla="*/ 3299 w 10000"/>
                <a:gd name="connsiteY166" fmla="*/ 2625 h 10000"/>
                <a:gd name="connsiteX167" fmla="*/ 3402 w 10000"/>
                <a:gd name="connsiteY167" fmla="*/ 2709 h 10000"/>
                <a:gd name="connsiteX168" fmla="*/ 3483 w 10000"/>
                <a:gd name="connsiteY168" fmla="*/ 2709 h 10000"/>
                <a:gd name="connsiteX169" fmla="*/ 3524 w 10000"/>
                <a:gd name="connsiteY169" fmla="*/ 2795 h 10000"/>
                <a:gd name="connsiteX170" fmla="*/ 3606 w 10000"/>
                <a:gd name="connsiteY170" fmla="*/ 2879 h 10000"/>
                <a:gd name="connsiteX171" fmla="*/ 3688 w 10000"/>
                <a:gd name="connsiteY171" fmla="*/ 3020 h 10000"/>
                <a:gd name="connsiteX172" fmla="*/ 3791 w 10000"/>
                <a:gd name="connsiteY172" fmla="*/ 3106 h 10000"/>
                <a:gd name="connsiteX173" fmla="*/ 3832 w 10000"/>
                <a:gd name="connsiteY173" fmla="*/ 3190 h 10000"/>
                <a:gd name="connsiteX174" fmla="*/ 3955 w 10000"/>
                <a:gd name="connsiteY174" fmla="*/ 3162 h 10000"/>
                <a:gd name="connsiteX175" fmla="*/ 4221 w 10000"/>
                <a:gd name="connsiteY175" fmla="*/ 3218 h 10000"/>
                <a:gd name="connsiteX176" fmla="*/ 4365 w 10000"/>
                <a:gd name="connsiteY176" fmla="*/ 3218 h 10000"/>
                <a:gd name="connsiteX177" fmla="*/ 4488 w 10000"/>
                <a:gd name="connsiteY177" fmla="*/ 3190 h 10000"/>
                <a:gd name="connsiteX178" fmla="*/ 4631 w 10000"/>
                <a:gd name="connsiteY178" fmla="*/ 3218 h 10000"/>
                <a:gd name="connsiteX179" fmla="*/ 4775 w 10000"/>
                <a:gd name="connsiteY179" fmla="*/ 3247 h 10000"/>
                <a:gd name="connsiteX180" fmla="*/ 4857 w 10000"/>
                <a:gd name="connsiteY180" fmla="*/ 3331 h 10000"/>
                <a:gd name="connsiteX181" fmla="*/ 5020 w 10000"/>
                <a:gd name="connsiteY181" fmla="*/ 3388 h 10000"/>
                <a:gd name="connsiteX182" fmla="*/ 5287 w 10000"/>
                <a:gd name="connsiteY182" fmla="*/ 3445 h 10000"/>
                <a:gd name="connsiteX183" fmla="*/ 5348 w 10000"/>
                <a:gd name="connsiteY183" fmla="*/ 3501 h 10000"/>
                <a:gd name="connsiteX184" fmla="*/ 5451 w 10000"/>
                <a:gd name="connsiteY184" fmla="*/ 3529 h 10000"/>
                <a:gd name="connsiteX185" fmla="*/ 5655 w 10000"/>
                <a:gd name="connsiteY185" fmla="*/ 3331 h 10000"/>
                <a:gd name="connsiteX186" fmla="*/ 5779 w 10000"/>
                <a:gd name="connsiteY186" fmla="*/ 3303 h 10000"/>
                <a:gd name="connsiteX187" fmla="*/ 5942 w 10000"/>
                <a:gd name="connsiteY187" fmla="*/ 3275 h 10000"/>
                <a:gd name="connsiteX188" fmla="*/ 6167 w 10000"/>
                <a:gd name="connsiteY188" fmla="*/ 3247 h 10000"/>
                <a:gd name="connsiteX189" fmla="*/ 6291 w 10000"/>
                <a:gd name="connsiteY189" fmla="*/ 3162 h 10000"/>
                <a:gd name="connsiteX190" fmla="*/ 6332 w 10000"/>
                <a:gd name="connsiteY190" fmla="*/ 3020 h 10000"/>
                <a:gd name="connsiteX191" fmla="*/ 6393 w 10000"/>
                <a:gd name="connsiteY191" fmla="*/ 2964 h 10000"/>
                <a:gd name="connsiteX192" fmla="*/ 6434 w 10000"/>
                <a:gd name="connsiteY192" fmla="*/ 2908 h 10000"/>
                <a:gd name="connsiteX193" fmla="*/ 6455 w 10000"/>
                <a:gd name="connsiteY193" fmla="*/ 2908 h 10000"/>
                <a:gd name="connsiteX194" fmla="*/ 6291 w 10000"/>
                <a:gd name="connsiteY194" fmla="*/ 2709 h 10000"/>
                <a:gd name="connsiteX195" fmla="*/ 6291 w 10000"/>
                <a:gd name="connsiteY195" fmla="*/ 2597 h 10000"/>
                <a:gd name="connsiteX196" fmla="*/ 6332 w 10000"/>
                <a:gd name="connsiteY196" fmla="*/ 2484 h 10000"/>
                <a:gd name="connsiteX197" fmla="*/ 6577 w 10000"/>
                <a:gd name="connsiteY197" fmla="*/ 2569 h 10000"/>
                <a:gd name="connsiteX198" fmla="*/ 6659 w 10000"/>
                <a:gd name="connsiteY198" fmla="*/ 2569 h 10000"/>
                <a:gd name="connsiteX199" fmla="*/ 6721 w 10000"/>
                <a:gd name="connsiteY199" fmla="*/ 2484 h 10000"/>
                <a:gd name="connsiteX200" fmla="*/ 6741 w 10000"/>
                <a:gd name="connsiteY200" fmla="*/ 2399 h 10000"/>
                <a:gd name="connsiteX201" fmla="*/ 6824 w 10000"/>
                <a:gd name="connsiteY201" fmla="*/ 2399 h 10000"/>
                <a:gd name="connsiteX202" fmla="*/ 6987 w 10000"/>
                <a:gd name="connsiteY202" fmla="*/ 2286 h 10000"/>
                <a:gd name="connsiteX203" fmla="*/ 6967 w 10000"/>
                <a:gd name="connsiteY203" fmla="*/ 2173 h 10000"/>
                <a:gd name="connsiteX204" fmla="*/ 7110 w 10000"/>
                <a:gd name="connsiteY204" fmla="*/ 2060 h 10000"/>
                <a:gd name="connsiteX205" fmla="*/ 7171 w 10000"/>
                <a:gd name="connsiteY205" fmla="*/ 2031 h 10000"/>
                <a:gd name="connsiteX206" fmla="*/ 7233 w 10000"/>
                <a:gd name="connsiteY206" fmla="*/ 2003 h 10000"/>
                <a:gd name="connsiteX207" fmla="*/ 7275 w 10000"/>
                <a:gd name="connsiteY207" fmla="*/ 2003 h 10000"/>
                <a:gd name="connsiteX208" fmla="*/ 7336 w 10000"/>
                <a:gd name="connsiteY208" fmla="*/ 1975 h 10000"/>
                <a:gd name="connsiteX209" fmla="*/ 7377 w 10000"/>
                <a:gd name="connsiteY209" fmla="*/ 2003 h 10000"/>
                <a:gd name="connsiteX210" fmla="*/ 7438 w 10000"/>
                <a:gd name="connsiteY210" fmla="*/ 1862 h 10000"/>
                <a:gd name="connsiteX211" fmla="*/ 6987 w 10000"/>
                <a:gd name="connsiteY211" fmla="*/ 1664 h 10000"/>
                <a:gd name="connsiteX212" fmla="*/ 6824 w 10000"/>
                <a:gd name="connsiteY212" fmla="*/ 1664 h 10000"/>
                <a:gd name="connsiteX213" fmla="*/ 6741 w 10000"/>
                <a:gd name="connsiteY213" fmla="*/ 1664 h 10000"/>
                <a:gd name="connsiteX214" fmla="*/ 6680 w 10000"/>
                <a:gd name="connsiteY214" fmla="*/ 1692 h 10000"/>
                <a:gd name="connsiteX215" fmla="*/ 6598 w 10000"/>
                <a:gd name="connsiteY215" fmla="*/ 1580 h 10000"/>
                <a:gd name="connsiteX216" fmla="*/ 6618 w 10000"/>
                <a:gd name="connsiteY216" fmla="*/ 1523 h 10000"/>
                <a:gd name="connsiteX217" fmla="*/ 6598 w 10000"/>
                <a:gd name="connsiteY217" fmla="*/ 1410 h 10000"/>
                <a:gd name="connsiteX218" fmla="*/ 6598 w 10000"/>
                <a:gd name="connsiteY218" fmla="*/ 1071 h 10000"/>
                <a:gd name="connsiteX219" fmla="*/ 6783 w 10000"/>
                <a:gd name="connsiteY219" fmla="*/ 1156 h 10000"/>
                <a:gd name="connsiteX220" fmla="*/ 6885 w 10000"/>
                <a:gd name="connsiteY220" fmla="*/ 1071 h 10000"/>
                <a:gd name="connsiteX221" fmla="*/ 6987 w 10000"/>
                <a:gd name="connsiteY221" fmla="*/ 986 h 10000"/>
                <a:gd name="connsiteX222" fmla="*/ 6947 w 10000"/>
                <a:gd name="connsiteY222" fmla="*/ 930 h 10000"/>
                <a:gd name="connsiteX223" fmla="*/ 6926 w 10000"/>
                <a:gd name="connsiteY223" fmla="*/ 873 h 10000"/>
                <a:gd name="connsiteX224" fmla="*/ 6926 w 10000"/>
                <a:gd name="connsiteY224" fmla="*/ 788 h 10000"/>
                <a:gd name="connsiteX225" fmla="*/ 6926 w 10000"/>
                <a:gd name="connsiteY225" fmla="*/ 732 h 10000"/>
                <a:gd name="connsiteX226" fmla="*/ 6926 w 10000"/>
                <a:gd name="connsiteY226" fmla="*/ 675 h 10000"/>
                <a:gd name="connsiteX227" fmla="*/ 6947 w 10000"/>
                <a:gd name="connsiteY227" fmla="*/ 477 h 10000"/>
                <a:gd name="connsiteX228" fmla="*/ 6906 w 10000"/>
                <a:gd name="connsiteY228" fmla="*/ 336 h 10000"/>
                <a:gd name="connsiteX229" fmla="*/ 6824 w 10000"/>
                <a:gd name="connsiteY229" fmla="*/ 280 h 10000"/>
                <a:gd name="connsiteX230" fmla="*/ 6741 w 10000"/>
                <a:gd name="connsiteY230" fmla="*/ 224 h 10000"/>
                <a:gd name="connsiteX231" fmla="*/ 6844 w 10000"/>
                <a:gd name="connsiteY231" fmla="*/ 82 h 10000"/>
                <a:gd name="connsiteX232" fmla="*/ 7069 w 10000"/>
                <a:gd name="connsiteY232" fmla="*/ 25 h 10000"/>
                <a:gd name="connsiteX233" fmla="*/ 7275 w 10000"/>
                <a:gd name="connsiteY233" fmla="*/ 25 h 10000"/>
                <a:gd name="connsiteX234" fmla="*/ 7377 w 10000"/>
                <a:gd name="connsiteY234" fmla="*/ 54 h 10000"/>
                <a:gd name="connsiteX235" fmla="*/ 7500 w 10000"/>
                <a:gd name="connsiteY235" fmla="*/ 138 h 10000"/>
                <a:gd name="connsiteX236" fmla="*/ 7663 w 10000"/>
                <a:gd name="connsiteY236" fmla="*/ 167 h 10000"/>
                <a:gd name="connsiteX237" fmla="*/ 7745 w 10000"/>
                <a:gd name="connsiteY237" fmla="*/ 224 h 10000"/>
                <a:gd name="connsiteX238" fmla="*/ 7767 w 10000"/>
                <a:gd name="connsiteY238" fmla="*/ 252 h 10000"/>
                <a:gd name="connsiteX239" fmla="*/ 7828 w 10000"/>
                <a:gd name="connsiteY239" fmla="*/ 308 h 10000"/>
                <a:gd name="connsiteX240" fmla="*/ 7930 w 10000"/>
                <a:gd name="connsiteY240" fmla="*/ 421 h 10000"/>
                <a:gd name="connsiteX241" fmla="*/ 7991 w 10000"/>
                <a:gd name="connsiteY241" fmla="*/ 534 h 10000"/>
                <a:gd name="connsiteX242" fmla="*/ 8073 w 10000"/>
                <a:gd name="connsiteY242" fmla="*/ 591 h 10000"/>
                <a:gd name="connsiteX243" fmla="*/ 8155 w 10000"/>
                <a:gd name="connsiteY243" fmla="*/ 703 h 10000"/>
                <a:gd name="connsiteX244" fmla="*/ 8258 w 10000"/>
                <a:gd name="connsiteY244" fmla="*/ 817 h 10000"/>
                <a:gd name="connsiteX245" fmla="*/ 8320 w 10000"/>
                <a:gd name="connsiteY245" fmla="*/ 930 h 10000"/>
                <a:gd name="connsiteX246" fmla="*/ 8381 w 10000"/>
                <a:gd name="connsiteY246" fmla="*/ 1014 h 10000"/>
                <a:gd name="connsiteX247" fmla="*/ 8565 w 10000"/>
                <a:gd name="connsiteY247" fmla="*/ 1156 h 10000"/>
                <a:gd name="connsiteX248" fmla="*/ 8667 w 10000"/>
                <a:gd name="connsiteY248" fmla="*/ 1156 h 10000"/>
                <a:gd name="connsiteX249" fmla="*/ 8791 w 10000"/>
                <a:gd name="connsiteY249" fmla="*/ 1212 h 10000"/>
                <a:gd name="connsiteX250" fmla="*/ 8852 w 10000"/>
                <a:gd name="connsiteY250" fmla="*/ 1241 h 10000"/>
                <a:gd name="connsiteX251" fmla="*/ 8955 w 10000"/>
                <a:gd name="connsiteY251" fmla="*/ 1325 h 10000"/>
                <a:gd name="connsiteX252" fmla="*/ 9077 w 10000"/>
                <a:gd name="connsiteY252" fmla="*/ 1353 h 10000"/>
                <a:gd name="connsiteX253" fmla="*/ 9098 w 10000"/>
                <a:gd name="connsiteY253" fmla="*/ 1438 h 10000"/>
                <a:gd name="connsiteX254" fmla="*/ 9139 w 10000"/>
                <a:gd name="connsiteY254" fmla="*/ 1467 h 10000"/>
                <a:gd name="connsiteX255" fmla="*/ 9180 w 10000"/>
                <a:gd name="connsiteY255" fmla="*/ 1580 h 10000"/>
                <a:gd name="connsiteX256" fmla="*/ 9303 w 10000"/>
                <a:gd name="connsiteY256" fmla="*/ 1720 h 10000"/>
                <a:gd name="connsiteX257" fmla="*/ 9365 w 10000"/>
                <a:gd name="connsiteY257" fmla="*/ 1692 h 10000"/>
                <a:gd name="connsiteX258" fmla="*/ 9426 w 10000"/>
                <a:gd name="connsiteY258" fmla="*/ 1720 h 10000"/>
                <a:gd name="connsiteX259" fmla="*/ 9549 w 10000"/>
                <a:gd name="connsiteY259" fmla="*/ 1664 h 10000"/>
                <a:gd name="connsiteX260" fmla="*/ 9630 w 10000"/>
                <a:gd name="connsiteY260" fmla="*/ 1580 h 10000"/>
                <a:gd name="connsiteX261" fmla="*/ 9671 w 10000"/>
                <a:gd name="connsiteY261" fmla="*/ 1580 h 10000"/>
                <a:gd name="connsiteX262" fmla="*/ 9692 w 10000"/>
                <a:gd name="connsiteY262" fmla="*/ 1551 h 10000"/>
                <a:gd name="connsiteX263" fmla="*/ 9775 w 10000"/>
                <a:gd name="connsiteY263" fmla="*/ 1495 h 10000"/>
                <a:gd name="connsiteX264" fmla="*/ 9856 w 10000"/>
                <a:gd name="connsiteY264" fmla="*/ 1551 h 10000"/>
                <a:gd name="connsiteX265" fmla="*/ 9877 w 10000"/>
                <a:gd name="connsiteY265" fmla="*/ 1636 h 10000"/>
                <a:gd name="connsiteX266" fmla="*/ 9938 w 10000"/>
                <a:gd name="connsiteY266" fmla="*/ 1778 h 10000"/>
                <a:gd name="connsiteX267" fmla="*/ 9897 w 10000"/>
                <a:gd name="connsiteY267" fmla="*/ 1806 h 10000"/>
                <a:gd name="connsiteX268" fmla="*/ 9918 w 10000"/>
                <a:gd name="connsiteY268" fmla="*/ 1862 h 10000"/>
                <a:gd name="connsiteX269" fmla="*/ 9918 w 10000"/>
                <a:gd name="connsiteY269" fmla="*/ 1919 h 10000"/>
                <a:gd name="connsiteX270" fmla="*/ 9959 w 10000"/>
                <a:gd name="connsiteY270" fmla="*/ 2031 h 10000"/>
                <a:gd name="connsiteX271" fmla="*/ 9959 w 10000"/>
                <a:gd name="connsiteY271" fmla="*/ 2173 h 10000"/>
                <a:gd name="connsiteX272" fmla="*/ 9959 w 10000"/>
                <a:gd name="connsiteY272" fmla="*/ 2258 h 10000"/>
                <a:gd name="connsiteX273" fmla="*/ 10000 w 10000"/>
                <a:gd name="connsiteY273" fmla="*/ 2342 h 10000"/>
                <a:gd name="connsiteX274" fmla="*/ 9979 w 10000"/>
                <a:gd name="connsiteY274" fmla="*/ 2428 h 10000"/>
                <a:gd name="connsiteX275" fmla="*/ 10000 w 10000"/>
                <a:gd name="connsiteY275" fmla="*/ 2484 h 10000"/>
                <a:gd name="connsiteX276" fmla="*/ 9836 w 10000"/>
                <a:gd name="connsiteY276" fmla="*/ 2456 h 10000"/>
                <a:gd name="connsiteX277" fmla="*/ 9754 w 10000"/>
                <a:gd name="connsiteY277" fmla="*/ 2428 h 10000"/>
                <a:gd name="connsiteX278" fmla="*/ 9733 w 10000"/>
                <a:gd name="connsiteY278" fmla="*/ 2512 h 10000"/>
                <a:gd name="connsiteX279" fmla="*/ 9671 w 10000"/>
                <a:gd name="connsiteY279" fmla="*/ 2540 h 10000"/>
                <a:gd name="connsiteX280" fmla="*/ 9712 w 10000"/>
                <a:gd name="connsiteY280" fmla="*/ 2625 h 10000"/>
                <a:gd name="connsiteX281" fmla="*/ 9836 w 10000"/>
                <a:gd name="connsiteY281" fmla="*/ 2879 h 10000"/>
                <a:gd name="connsiteX282" fmla="*/ 9918 w 10000"/>
                <a:gd name="connsiteY282" fmla="*/ 3106 h 10000"/>
                <a:gd name="connsiteX283" fmla="*/ 9897 w 10000"/>
                <a:gd name="connsiteY283" fmla="*/ 3162 h 10000"/>
                <a:gd name="connsiteX284" fmla="*/ 9816 w 10000"/>
                <a:gd name="connsiteY284" fmla="*/ 3190 h 10000"/>
                <a:gd name="connsiteX285" fmla="*/ 9918 w 10000"/>
                <a:gd name="connsiteY285" fmla="*/ 3303 h 10000"/>
                <a:gd name="connsiteX286" fmla="*/ 9795 w 10000"/>
                <a:gd name="connsiteY286" fmla="*/ 3162 h 10000"/>
                <a:gd name="connsiteX287" fmla="*/ 9692 w 10000"/>
                <a:gd name="connsiteY287" fmla="*/ 3106 h 10000"/>
                <a:gd name="connsiteX288" fmla="*/ 9733 w 10000"/>
                <a:gd name="connsiteY288" fmla="*/ 3275 h 10000"/>
                <a:gd name="connsiteX289" fmla="*/ 9671 w 10000"/>
                <a:gd name="connsiteY289" fmla="*/ 3303 h 10000"/>
                <a:gd name="connsiteX290" fmla="*/ 9630 w 10000"/>
                <a:gd name="connsiteY290" fmla="*/ 3388 h 10000"/>
                <a:gd name="connsiteX291" fmla="*/ 9487 w 10000"/>
                <a:gd name="connsiteY291" fmla="*/ 3417 h 10000"/>
                <a:gd name="connsiteX292" fmla="*/ 9590 w 10000"/>
                <a:gd name="connsiteY292" fmla="*/ 3557 h 10000"/>
                <a:gd name="connsiteX293" fmla="*/ 9467 w 10000"/>
                <a:gd name="connsiteY293" fmla="*/ 3586 h 10000"/>
                <a:gd name="connsiteX294" fmla="*/ 9385 w 10000"/>
                <a:gd name="connsiteY294" fmla="*/ 3557 h 10000"/>
                <a:gd name="connsiteX295" fmla="*/ 9324 w 10000"/>
                <a:gd name="connsiteY295" fmla="*/ 3473 h 10000"/>
                <a:gd name="connsiteX296" fmla="*/ 9283 w 10000"/>
                <a:gd name="connsiteY296" fmla="*/ 3501 h 10000"/>
                <a:gd name="connsiteX297" fmla="*/ 9262 w 10000"/>
                <a:gd name="connsiteY297" fmla="*/ 3642 h 10000"/>
                <a:gd name="connsiteX298" fmla="*/ 9241 w 10000"/>
                <a:gd name="connsiteY298" fmla="*/ 3727 h 10000"/>
                <a:gd name="connsiteX299" fmla="*/ 9200 w 10000"/>
                <a:gd name="connsiteY299" fmla="*/ 3756 h 10000"/>
                <a:gd name="connsiteX300" fmla="*/ 9180 w 10000"/>
                <a:gd name="connsiteY300" fmla="*/ 3812 h 10000"/>
                <a:gd name="connsiteX301" fmla="*/ 9139 w 10000"/>
                <a:gd name="connsiteY301" fmla="*/ 3812 h 10000"/>
                <a:gd name="connsiteX302" fmla="*/ 9118 w 10000"/>
                <a:gd name="connsiteY302" fmla="*/ 3868 h 10000"/>
                <a:gd name="connsiteX303" fmla="*/ 9036 w 10000"/>
                <a:gd name="connsiteY303" fmla="*/ 4009 h 10000"/>
                <a:gd name="connsiteX304" fmla="*/ 8934 w 10000"/>
                <a:gd name="connsiteY304" fmla="*/ 4038 h 10000"/>
                <a:gd name="connsiteX305" fmla="*/ 8893 w 10000"/>
                <a:gd name="connsiteY305" fmla="*/ 4067 h 10000"/>
                <a:gd name="connsiteX306" fmla="*/ 8852 w 10000"/>
                <a:gd name="connsiteY306" fmla="*/ 4123 h 10000"/>
                <a:gd name="connsiteX307" fmla="*/ 8771 w 10000"/>
                <a:gd name="connsiteY307" fmla="*/ 4179 h 10000"/>
                <a:gd name="connsiteX308" fmla="*/ 8729 w 10000"/>
                <a:gd name="connsiteY308" fmla="*/ 4264 h 10000"/>
                <a:gd name="connsiteX309" fmla="*/ 8708 w 10000"/>
                <a:gd name="connsiteY309" fmla="*/ 4320 h 10000"/>
                <a:gd name="connsiteX310" fmla="*/ 8667 w 10000"/>
                <a:gd name="connsiteY310" fmla="*/ 4320 h 10000"/>
                <a:gd name="connsiteX311" fmla="*/ 8586 w 10000"/>
                <a:gd name="connsiteY311" fmla="*/ 4348 h 10000"/>
                <a:gd name="connsiteX312" fmla="*/ 8647 w 10000"/>
                <a:gd name="connsiteY312" fmla="*/ 4292 h 10000"/>
                <a:gd name="connsiteX313" fmla="*/ 8647 w 10000"/>
                <a:gd name="connsiteY313" fmla="*/ 4236 h 10000"/>
                <a:gd name="connsiteX314" fmla="*/ 8667 w 10000"/>
                <a:gd name="connsiteY314" fmla="*/ 4179 h 10000"/>
                <a:gd name="connsiteX315" fmla="*/ 8545 w 10000"/>
                <a:gd name="connsiteY315" fmla="*/ 4151 h 10000"/>
                <a:gd name="connsiteX316" fmla="*/ 8586 w 10000"/>
                <a:gd name="connsiteY316" fmla="*/ 4123 h 10000"/>
                <a:gd name="connsiteX317" fmla="*/ 8606 w 10000"/>
                <a:gd name="connsiteY317" fmla="*/ 4009 h 10000"/>
                <a:gd name="connsiteX318" fmla="*/ 8626 w 10000"/>
                <a:gd name="connsiteY318" fmla="*/ 3896 h 10000"/>
                <a:gd name="connsiteX319" fmla="*/ 8504 w 10000"/>
                <a:gd name="connsiteY319" fmla="*/ 3698 h 10000"/>
                <a:gd name="connsiteX320" fmla="*/ 8442 w 10000"/>
                <a:gd name="connsiteY320" fmla="*/ 3727 h 10000"/>
                <a:gd name="connsiteX321" fmla="*/ 8381 w 10000"/>
                <a:gd name="connsiteY321" fmla="*/ 3784 h 10000"/>
                <a:gd name="connsiteX322" fmla="*/ 8340 w 10000"/>
                <a:gd name="connsiteY322" fmla="*/ 3925 h 10000"/>
                <a:gd name="connsiteX323" fmla="*/ 8237 w 10000"/>
                <a:gd name="connsiteY323" fmla="*/ 4038 h 10000"/>
                <a:gd name="connsiteX324" fmla="*/ 8176 w 10000"/>
                <a:gd name="connsiteY324" fmla="*/ 4095 h 10000"/>
                <a:gd name="connsiteX325" fmla="*/ 8196 w 10000"/>
                <a:gd name="connsiteY325" fmla="*/ 4179 h 10000"/>
                <a:gd name="connsiteX326" fmla="*/ 8073 w 10000"/>
                <a:gd name="connsiteY326" fmla="*/ 4292 h 10000"/>
                <a:gd name="connsiteX327" fmla="*/ 7971 w 10000"/>
                <a:gd name="connsiteY327" fmla="*/ 4264 h 10000"/>
                <a:gd name="connsiteX328" fmla="*/ 7971 w 10000"/>
                <a:gd name="connsiteY328" fmla="*/ 4434 h 10000"/>
                <a:gd name="connsiteX329" fmla="*/ 8094 w 10000"/>
                <a:gd name="connsiteY329" fmla="*/ 4575 h 10000"/>
                <a:gd name="connsiteX330" fmla="*/ 8155 w 10000"/>
                <a:gd name="connsiteY330" fmla="*/ 4575 h 10000"/>
                <a:gd name="connsiteX331" fmla="*/ 8196 w 10000"/>
                <a:gd name="connsiteY331" fmla="*/ 4603 h 10000"/>
                <a:gd name="connsiteX332" fmla="*/ 8196 w 10000"/>
                <a:gd name="connsiteY332" fmla="*/ 4575 h 10000"/>
                <a:gd name="connsiteX333" fmla="*/ 8320 w 10000"/>
                <a:gd name="connsiteY333" fmla="*/ 4659 h 10000"/>
                <a:gd name="connsiteX334" fmla="*/ 8361 w 10000"/>
                <a:gd name="connsiteY334" fmla="*/ 4829 h 10000"/>
                <a:gd name="connsiteX335" fmla="*/ 8463 w 10000"/>
                <a:gd name="connsiteY335" fmla="*/ 4857 h 10000"/>
                <a:gd name="connsiteX336" fmla="*/ 8504 w 10000"/>
                <a:gd name="connsiteY336" fmla="*/ 4801 h 10000"/>
                <a:gd name="connsiteX337" fmla="*/ 8524 w 10000"/>
                <a:gd name="connsiteY337" fmla="*/ 4716 h 10000"/>
                <a:gd name="connsiteX338" fmla="*/ 8606 w 10000"/>
                <a:gd name="connsiteY338" fmla="*/ 4659 h 10000"/>
                <a:gd name="connsiteX339" fmla="*/ 8708 w 10000"/>
                <a:gd name="connsiteY339" fmla="*/ 4716 h 10000"/>
                <a:gd name="connsiteX340" fmla="*/ 8749 w 10000"/>
                <a:gd name="connsiteY340" fmla="*/ 4745 h 10000"/>
                <a:gd name="connsiteX341" fmla="*/ 8771 w 10000"/>
                <a:gd name="connsiteY341" fmla="*/ 4773 h 10000"/>
                <a:gd name="connsiteX342" fmla="*/ 8873 w 10000"/>
                <a:gd name="connsiteY342" fmla="*/ 4773 h 10000"/>
                <a:gd name="connsiteX343" fmla="*/ 8873 w 10000"/>
                <a:gd name="connsiteY343" fmla="*/ 4745 h 10000"/>
                <a:gd name="connsiteX344" fmla="*/ 8996 w 10000"/>
                <a:gd name="connsiteY344" fmla="*/ 4801 h 10000"/>
                <a:gd name="connsiteX345" fmla="*/ 8975 w 10000"/>
                <a:gd name="connsiteY345" fmla="*/ 4829 h 10000"/>
                <a:gd name="connsiteX346" fmla="*/ 8996 w 10000"/>
                <a:gd name="connsiteY346" fmla="*/ 4914 h 10000"/>
                <a:gd name="connsiteX347" fmla="*/ 8996 w 10000"/>
                <a:gd name="connsiteY347" fmla="*/ 4970 h 10000"/>
                <a:gd name="connsiteX348" fmla="*/ 8955 w 10000"/>
                <a:gd name="connsiteY348" fmla="*/ 4914 h 10000"/>
                <a:gd name="connsiteX349" fmla="*/ 8934 w 10000"/>
                <a:gd name="connsiteY349" fmla="*/ 4942 h 10000"/>
                <a:gd name="connsiteX350" fmla="*/ 8893 w 10000"/>
                <a:gd name="connsiteY350" fmla="*/ 4942 h 10000"/>
                <a:gd name="connsiteX351" fmla="*/ 8852 w 10000"/>
                <a:gd name="connsiteY351" fmla="*/ 4970 h 10000"/>
                <a:gd name="connsiteX352" fmla="*/ 8771 w 10000"/>
                <a:gd name="connsiteY352" fmla="*/ 5027 h 10000"/>
                <a:gd name="connsiteX353" fmla="*/ 8729 w 10000"/>
                <a:gd name="connsiteY353" fmla="*/ 5055 h 10000"/>
                <a:gd name="connsiteX354" fmla="*/ 8771 w 10000"/>
                <a:gd name="connsiteY354" fmla="*/ 5112 h 10000"/>
                <a:gd name="connsiteX355" fmla="*/ 8729 w 10000"/>
                <a:gd name="connsiteY355" fmla="*/ 5112 h 10000"/>
                <a:gd name="connsiteX356" fmla="*/ 8749 w 10000"/>
                <a:gd name="connsiteY356" fmla="*/ 5168 h 10000"/>
                <a:gd name="connsiteX357" fmla="*/ 8708 w 10000"/>
                <a:gd name="connsiteY357" fmla="*/ 5196 h 10000"/>
                <a:gd name="connsiteX358" fmla="*/ 8667 w 10000"/>
                <a:gd name="connsiteY358" fmla="*/ 5140 h 10000"/>
                <a:gd name="connsiteX359" fmla="*/ 8647 w 10000"/>
                <a:gd name="connsiteY359" fmla="*/ 5140 h 10000"/>
                <a:gd name="connsiteX360" fmla="*/ 8688 w 10000"/>
                <a:gd name="connsiteY360" fmla="*/ 5224 h 10000"/>
                <a:gd name="connsiteX361" fmla="*/ 8606 w 10000"/>
                <a:gd name="connsiteY361" fmla="*/ 5338 h 10000"/>
                <a:gd name="connsiteX362" fmla="*/ 8586 w 10000"/>
                <a:gd name="connsiteY362" fmla="*/ 5479 h 10000"/>
                <a:gd name="connsiteX363" fmla="*/ 8606 w 10000"/>
                <a:gd name="connsiteY363" fmla="*/ 5620 h 10000"/>
                <a:gd name="connsiteX364" fmla="*/ 8688 w 10000"/>
                <a:gd name="connsiteY364" fmla="*/ 5649 h 10000"/>
                <a:gd name="connsiteX365" fmla="*/ 8832 w 10000"/>
                <a:gd name="connsiteY365" fmla="*/ 5733 h 10000"/>
                <a:gd name="connsiteX366" fmla="*/ 8893 w 10000"/>
                <a:gd name="connsiteY366" fmla="*/ 5874 h 10000"/>
                <a:gd name="connsiteX367" fmla="*/ 8996 w 10000"/>
                <a:gd name="connsiteY367" fmla="*/ 6073 h 10000"/>
                <a:gd name="connsiteX368" fmla="*/ 9057 w 10000"/>
                <a:gd name="connsiteY368" fmla="*/ 6213 h 10000"/>
                <a:gd name="connsiteX369" fmla="*/ 9159 w 10000"/>
                <a:gd name="connsiteY369" fmla="*/ 6299 h 10000"/>
                <a:gd name="connsiteX370" fmla="*/ 9200 w 10000"/>
                <a:gd name="connsiteY370" fmla="*/ 6355 h 10000"/>
                <a:gd name="connsiteX371" fmla="*/ 9241 w 10000"/>
                <a:gd name="connsiteY371" fmla="*/ 6412 h 10000"/>
                <a:gd name="connsiteX372" fmla="*/ 9324 w 10000"/>
                <a:gd name="connsiteY372" fmla="*/ 6524 h 10000"/>
                <a:gd name="connsiteX373" fmla="*/ 9180 w 10000"/>
                <a:gd name="connsiteY373" fmla="*/ 6468 h 10000"/>
                <a:gd name="connsiteX374" fmla="*/ 9077 w 10000"/>
                <a:gd name="connsiteY374" fmla="*/ 6412 h 10000"/>
                <a:gd name="connsiteX375" fmla="*/ 8975 w 10000"/>
                <a:gd name="connsiteY375" fmla="*/ 6440 h 10000"/>
                <a:gd name="connsiteX376" fmla="*/ 8914 w 10000"/>
                <a:gd name="connsiteY376" fmla="*/ 6383 h 10000"/>
                <a:gd name="connsiteX377" fmla="*/ 8852 w 10000"/>
                <a:gd name="connsiteY377" fmla="*/ 6327 h 10000"/>
                <a:gd name="connsiteX378" fmla="*/ 8873 w 10000"/>
                <a:gd name="connsiteY378" fmla="*/ 6383 h 10000"/>
                <a:gd name="connsiteX379" fmla="*/ 8893 w 10000"/>
                <a:gd name="connsiteY379" fmla="*/ 6383 h 10000"/>
                <a:gd name="connsiteX380" fmla="*/ 8873 w 10000"/>
                <a:gd name="connsiteY380" fmla="*/ 6355 h 10000"/>
                <a:gd name="connsiteX381" fmla="*/ 8914 w 10000"/>
                <a:gd name="connsiteY381" fmla="*/ 6383 h 10000"/>
                <a:gd name="connsiteX382" fmla="*/ 9016 w 10000"/>
                <a:gd name="connsiteY382" fmla="*/ 6440 h 10000"/>
                <a:gd name="connsiteX383" fmla="*/ 9057 w 10000"/>
                <a:gd name="connsiteY383" fmla="*/ 6412 h 10000"/>
                <a:gd name="connsiteX384" fmla="*/ 9098 w 10000"/>
                <a:gd name="connsiteY384" fmla="*/ 6468 h 10000"/>
                <a:gd name="connsiteX385" fmla="*/ 9118 w 10000"/>
                <a:gd name="connsiteY385" fmla="*/ 6496 h 10000"/>
                <a:gd name="connsiteX386" fmla="*/ 9180 w 10000"/>
                <a:gd name="connsiteY386" fmla="*/ 6524 h 10000"/>
                <a:gd name="connsiteX387" fmla="*/ 9303 w 10000"/>
                <a:gd name="connsiteY387" fmla="*/ 6638 h 10000"/>
                <a:gd name="connsiteX388" fmla="*/ 9385 w 10000"/>
                <a:gd name="connsiteY388" fmla="*/ 6751 h 10000"/>
                <a:gd name="connsiteX389" fmla="*/ 9344 w 10000"/>
                <a:gd name="connsiteY389" fmla="*/ 6779 h 10000"/>
                <a:gd name="connsiteX390" fmla="*/ 9283 w 10000"/>
                <a:gd name="connsiteY390" fmla="*/ 6835 h 10000"/>
                <a:gd name="connsiteX391" fmla="*/ 9241 w 10000"/>
                <a:gd name="connsiteY391" fmla="*/ 6891 h 10000"/>
                <a:gd name="connsiteX392" fmla="*/ 9220 w 10000"/>
                <a:gd name="connsiteY392" fmla="*/ 6920 h 10000"/>
                <a:gd name="connsiteX393" fmla="*/ 9159 w 10000"/>
                <a:gd name="connsiteY393" fmla="*/ 6920 h 10000"/>
                <a:gd name="connsiteX394" fmla="*/ 9098 w 10000"/>
                <a:gd name="connsiteY394" fmla="*/ 6977 h 10000"/>
                <a:gd name="connsiteX395" fmla="*/ 9180 w 10000"/>
                <a:gd name="connsiteY395" fmla="*/ 6920 h 10000"/>
                <a:gd name="connsiteX396" fmla="*/ 9241 w 10000"/>
                <a:gd name="connsiteY396" fmla="*/ 7005 h 10000"/>
                <a:gd name="connsiteX397" fmla="*/ 9220 w 10000"/>
                <a:gd name="connsiteY397" fmla="*/ 7005 h 10000"/>
                <a:gd name="connsiteX398" fmla="*/ 9324 w 10000"/>
                <a:gd name="connsiteY398" fmla="*/ 6949 h 10000"/>
                <a:gd name="connsiteX399" fmla="*/ 9385 w 10000"/>
                <a:gd name="connsiteY399" fmla="*/ 7033 h 10000"/>
                <a:gd name="connsiteX400" fmla="*/ 9487 w 10000"/>
                <a:gd name="connsiteY400" fmla="*/ 7061 h 10000"/>
                <a:gd name="connsiteX401" fmla="*/ 9446 w 10000"/>
                <a:gd name="connsiteY401" fmla="*/ 7146 h 10000"/>
                <a:gd name="connsiteX402" fmla="*/ 9426 w 10000"/>
                <a:gd name="connsiteY402" fmla="*/ 7174 h 10000"/>
                <a:gd name="connsiteX403" fmla="*/ 9385 w 10000"/>
                <a:gd name="connsiteY403" fmla="*/ 7202 h 10000"/>
                <a:gd name="connsiteX404" fmla="*/ 9406 w 10000"/>
                <a:gd name="connsiteY404" fmla="*/ 7202 h 10000"/>
                <a:gd name="connsiteX405" fmla="*/ 9467 w 10000"/>
                <a:gd name="connsiteY405" fmla="*/ 7174 h 10000"/>
                <a:gd name="connsiteX406" fmla="*/ 9467 w 10000"/>
                <a:gd name="connsiteY406" fmla="*/ 7146 h 10000"/>
                <a:gd name="connsiteX407" fmla="*/ 9487 w 10000"/>
                <a:gd name="connsiteY407" fmla="*/ 7230 h 10000"/>
                <a:gd name="connsiteX408" fmla="*/ 9487 w 10000"/>
                <a:gd name="connsiteY408" fmla="*/ 7288 h 10000"/>
                <a:gd name="connsiteX409" fmla="*/ 9467 w 10000"/>
                <a:gd name="connsiteY409" fmla="*/ 7230 h 10000"/>
                <a:gd name="connsiteX410" fmla="*/ 9467 w 10000"/>
                <a:gd name="connsiteY410" fmla="*/ 7288 h 10000"/>
                <a:gd name="connsiteX411" fmla="*/ 9446 w 10000"/>
                <a:gd name="connsiteY411" fmla="*/ 7260 h 10000"/>
                <a:gd name="connsiteX412" fmla="*/ 9426 w 10000"/>
                <a:gd name="connsiteY412" fmla="*/ 7260 h 10000"/>
                <a:gd name="connsiteX413" fmla="*/ 9406 w 10000"/>
                <a:gd name="connsiteY413" fmla="*/ 7316 h 10000"/>
                <a:gd name="connsiteX414" fmla="*/ 9467 w 10000"/>
                <a:gd name="connsiteY414" fmla="*/ 7372 h 10000"/>
                <a:gd name="connsiteX415" fmla="*/ 9446 w 10000"/>
                <a:gd name="connsiteY415" fmla="*/ 7372 h 10000"/>
                <a:gd name="connsiteX416" fmla="*/ 9467 w 10000"/>
                <a:gd name="connsiteY416" fmla="*/ 7429 h 10000"/>
                <a:gd name="connsiteX417" fmla="*/ 9385 w 10000"/>
                <a:gd name="connsiteY417" fmla="*/ 7400 h 10000"/>
                <a:gd name="connsiteX418" fmla="*/ 9406 w 10000"/>
                <a:gd name="connsiteY418" fmla="*/ 7429 h 10000"/>
                <a:gd name="connsiteX419" fmla="*/ 9467 w 10000"/>
                <a:gd name="connsiteY419" fmla="*/ 7457 h 10000"/>
                <a:gd name="connsiteX420" fmla="*/ 9487 w 10000"/>
                <a:gd name="connsiteY420" fmla="*/ 7541 h 10000"/>
                <a:gd name="connsiteX421" fmla="*/ 9467 w 10000"/>
                <a:gd name="connsiteY421" fmla="*/ 7599 h 10000"/>
                <a:gd name="connsiteX422" fmla="*/ 9406 w 10000"/>
                <a:gd name="connsiteY422" fmla="*/ 7513 h 10000"/>
                <a:gd name="connsiteX423" fmla="*/ 9385 w 10000"/>
                <a:gd name="connsiteY423" fmla="*/ 7541 h 10000"/>
                <a:gd name="connsiteX424" fmla="*/ 9303 w 10000"/>
                <a:gd name="connsiteY424" fmla="*/ 7599 h 10000"/>
                <a:gd name="connsiteX425" fmla="*/ 9365 w 10000"/>
                <a:gd name="connsiteY425" fmla="*/ 7683 h 10000"/>
                <a:gd name="connsiteX426" fmla="*/ 9365 w 10000"/>
                <a:gd name="connsiteY426" fmla="*/ 7796 h 10000"/>
                <a:gd name="connsiteX427" fmla="*/ 9344 w 10000"/>
                <a:gd name="connsiteY427" fmla="*/ 7852 h 10000"/>
                <a:gd name="connsiteX428" fmla="*/ 9344 w 10000"/>
                <a:gd name="connsiteY428" fmla="*/ 7880 h 10000"/>
                <a:gd name="connsiteX429" fmla="*/ 9303 w 10000"/>
                <a:gd name="connsiteY429" fmla="*/ 7852 h 10000"/>
                <a:gd name="connsiteX430" fmla="*/ 9303 w 10000"/>
                <a:gd name="connsiteY430" fmla="*/ 7909 h 10000"/>
                <a:gd name="connsiteX431" fmla="*/ 9283 w 10000"/>
                <a:gd name="connsiteY431" fmla="*/ 7966 h 10000"/>
                <a:gd name="connsiteX432" fmla="*/ 9262 w 10000"/>
                <a:gd name="connsiteY432" fmla="*/ 8079 h 10000"/>
                <a:gd name="connsiteX433" fmla="*/ 9283 w 10000"/>
                <a:gd name="connsiteY433" fmla="*/ 8022 h 10000"/>
                <a:gd name="connsiteX434" fmla="*/ 9262 w 10000"/>
                <a:gd name="connsiteY434" fmla="*/ 8050 h 10000"/>
                <a:gd name="connsiteX435" fmla="*/ 9241 w 10000"/>
                <a:gd name="connsiteY435" fmla="*/ 7994 h 10000"/>
                <a:gd name="connsiteX436" fmla="*/ 9200 w 10000"/>
                <a:gd name="connsiteY436" fmla="*/ 8022 h 10000"/>
                <a:gd name="connsiteX437" fmla="*/ 9200 w 10000"/>
                <a:gd name="connsiteY437" fmla="*/ 8079 h 10000"/>
                <a:gd name="connsiteX438" fmla="*/ 9220 w 10000"/>
                <a:gd name="connsiteY438" fmla="*/ 8107 h 10000"/>
                <a:gd name="connsiteX439" fmla="*/ 9262 w 10000"/>
                <a:gd name="connsiteY439" fmla="*/ 8135 h 10000"/>
                <a:gd name="connsiteX440" fmla="*/ 9241 w 10000"/>
                <a:gd name="connsiteY440" fmla="*/ 8163 h 10000"/>
                <a:gd name="connsiteX441" fmla="*/ 9220 w 10000"/>
                <a:gd name="connsiteY441" fmla="*/ 8249 h 10000"/>
                <a:gd name="connsiteX442" fmla="*/ 9139 w 10000"/>
                <a:gd name="connsiteY442" fmla="*/ 8191 h 10000"/>
                <a:gd name="connsiteX443" fmla="*/ 9200 w 10000"/>
                <a:gd name="connsiteY443" fmla="*/ 8277 h 10000"/>
                <a:gd name="connsiteX444" fmla="*/ 9262 w 10000"/>
                <a:gd name="connsiteY444" fmla="*/ 8277 h 10000"/>
                <a:gd name="connsiteX445" fmla="*/ 9241 w 10000"/>
                <a:gd name="connsiteY445" fmla="*/ 8333 h 10000"/>
                <a:gd name="connsiteX446" fmla="*/ 9283 w 10000"/>
                <a:gd name="connsiteY446" fmla="*/ 8446 h 10000"/>
                <a:gd name="connsiteX447" fmla="*/ 9262 w 10000"/>
                <a:gd name="connsiteY447" fmla="*/ 8446 h 10000"/>
                <a:gd name="connsiteX448" fmla="*/ 9200 w 10000"/>
                <a:gd name="connsiteY448" fmla="*/ 8389 h 10000"/>
                <a:gd name="connsiteX449" fmla="*/ 9180 w 10000"/>
                <a:gd name="connsiteY449" fmla="*/ 8418 h 10000"/>
                <a:gd name="connsiteX450" fmla="*/ 9220 w 10000"/>
                <a:gd name="connsiteY450" fmla="*/ 8474 h 10000"/>
                <a:gd name="connsiteX451" fmla="*/ 9200 w 10000"/>
                <a:gd name="connsiteY451" fmla="*/ 8530 h 10000"/>
                <a:gd name="connsiteX452" fmla="*/ 9139 w 10000"/>
                <a:gd name="connsiteY452" fmla="*/ 8474 h 10000"/>
                <a:gd name="connsiteX453" fmla="*/ 9180 w 10000"/>
                <a:gd name="connsiteY453" fmla="*/ 8559 h 10000"/>
                <a:gd name="connsiteX454" fmla="*/ 9139 w 10000"/>
                <a:gd name="connsiteY454" fmla="*/ 8559 h 10000"/>
                <a:gd name="connsiteX455" fmla="*/ 9139 w 10000"/>
                <a:gd name="connsiteY455" fmla="*/ 8616 h 10000"/>
                <a:gd name="connsiteX456" fmla="*/ 9036 w 10000"/>
                <a:gd name="connsiteY456" fmla="*/ 8672 h 10000"/>
                <a:gd name="connsiteX457" fmla="*/ 9016 w 10000"/>
                <a:gd name="connsiteY457" fmla="*/ 8728 h 10000"/>
                <a:gd name="connsiteX458" fmla="*/ 9036 w 10000"/>
                <a:gd name="connsiteY458" fmla="*/ 8757 h 10000"/>
                <a:gd name="connsiteX459" fmla="*/ 9016 w 10000"/>
                <a:gd name="connsiteY459" fmla="*/ 8785 h 10000"/>
                <a:gd name="connsiteX460" fmla="*/ 8996 w 10000"/>
                <a:gd name="connsiteY460" fmla="*/ 8869 h 10000"/>
                <a:gd name="connsiteX461" fmla="*/ 8975 w 10000"/>
                <a:gd name="connsiteY461" fmla="*/ 8841 h 10000"/>
                <a:gd name="connsiteX462" fmla="*/ 8975 w 10000"/>
                <a:gd name="connsiteY462" fmla="*/ 8927 h 10000"/>
                <a:gd name="connsiteX463" fmla="*/ 8768 w 10000"/>
                <a:gd name="connsiteY463" fmla="*/ 8786 h 10000"/>
                <a:gd name="connsiteX464" fmla="*/ 8422 w 10000"/>
                <a:gd name="connsiteY464" fmla="*/ 9266 h 10000"/>
                <a:gd name="connsiteX465" fmla="*/ 8299 w 10000"/>
                <a:gd name="connsiteY465" fmla="*/ 9322 h 10000"/>
                <a:gd name="connsiteX466" fmla="*/ 8237 w 10000"/>
                <a:gd name="connsiteY466" fmla="*/ 9152 h 10000"/>
                <a:gd name="connsiteX467" fmla="*/ 8216 w 10000"/>
                <a:gd name="connsiteY467" fmla="*/ 9152 h 10000"/>
                <a:gd name="connsiteX468" fmla="*/ 8279 w 10000"/>
                <a:gd name="connsiteY468" fmla="*/ 9124 h 10000"/>
                <a:gd name="connsiteX469" fmla="*/ 8196 w 10000"/>
                <a:gd name="connsiteY469" fmla="*/ 9124 h 10000"/>
                <a:gd name="connsiteX470" fmla="*/ 8176 w 10000"/>
                <a:gd name="connsiteY470" fmla="*/ 9180 h 10000"/>
                <a:gd name="connsiteX471" fmla="*/ 8216 w 10000"/>
                <a:gd name="connsiteY471" fmla="*/ 9237 h 10000"/>
                <a:gd name="connsiteX472" fmla="*/ 8196 w 10000"/>
                <a:gd name="connsiteY472" fmla="*/ 9237 h 10000"/>
                <a:gd name="connsiteX473" fmla="*/ 8258 w 10000"/>
                <a:gd name="connsiteY473" fmla="*/ 9406 h 10000"/>
                <a:gd name="connsiteX474" fmla="*/ 8176 w 10000"/>
                <a:gd name="connsiteY474" fmla="*/ 9294 h 10000"/>
                <a:gd name="connsiteX475" fmla="*/ 8216 w 10000"/>
                <a:gd name="connsiteY475" fmla="*/ 9406 h 10000"/>
                <a:gd name="connsiteX476" fmla="*/ 8196 w 10000"/>
                <a:gd name="connsiteY476" fmla="*/ 9435 h 10000"/>
                <a:gd name="connsiteX477" fmla="*/ 8176 w 10000"/>
                <a:gd name="connsiteY477" fmla="*/ 9406 h 10000"/>
                <a:gd name="connsiteX478" fmla="*/ 8155 w 10000"/>
                <a:gd name="connsiteY478" fmla="*/ 9491 h 10000"/>
                <a:gd name="connsiteX479" fmla="*/ 8094 w 10000"/>
                <a:gd name="connsiteY479" fmla="*/ 9520 h 10000"/>
                <a:gd name="connsiteX480" fmla="*/ 8073 w 10000"/>
                <a:gd name="connsiteY480" fmla="*/ 9463 h 10000"/>
                <a:gd name="connsiteX481" fmla="*/ 8032 w 10000"/>
                <a:gd name="connsiteY481" fmla="*/ 9435 h 10000"/>
                <a:gd name="connsiteX482" fmla="*/ 8053 w 10000"/>
                <a:gd name="connsiteY482" fmla="*/ 9548 h 10000"/>
                <a:gd name="connsiteX483" fmla="*/ 7951 w 10000"/>
                <a:gd name="connsiteY483" fmla="*/ 9491 h 10000"/>
                <a:gd name="connsiteX484" fmla="*/ 7930 w 10000"/>
                <a:gd name="connsiteY484" fmla="*/ 9520 h 10000"/>
                <a:gd name="connsiteX485" fmla="*/ 7869 w 10000"/>
                <a:gd name="connsiteY485" fmla="*/ 9576 h 10000"/>
                <a:gd name="connsiteX486" fmla="*/ 7848 w 10000"/>
                <a:gd name="connsiteY486" fmla="*/ 9633 h 10000"/>
                <a:gd name="connsiteX487" fmla="*/ 7807 w 10000"/>
                <a:gd name="connsiteY487" fmla="*/ 9633 h 10000"/>
                <a:gd name="connsiteX488" fmla="*/ 7745 w 10000"/>
                <a:gd name="connsiteY488" fmla="*/ 9661 h 10000"/>
                <a:gd name="connsiteX489" fmla="*/ 7745 w 10000"/>
                <a:gd name="connsiteY489" fmla="*/ 9633 h 10000"/>
                <a:gd name="connsiteX490" fmla="*/ 7745 w 10000"/>
                <a:gd name="connsiteY490" fmla="*/ 9689 h 10000"/>
                <a:gd name="connsiteX491" fmla="*/ 7684 w 10000"/>
                <a:gd name="connsiteY491" fmla="*/ 9661 h 10000"/>
                <a:gd name="connsiteX492" fmla="*/ 7684 w 10000"/>
                <a:gd name="connsiteY492" fmla="*/ 9717 h 10000"/>
                <a:gd name="connsiteX493" fmla="*/ 7663 w 10000"/>
                <a:gd name="connsiteY493" fmla="*/ 9802 h 10000"/>
                <a:gd name="connsiteX494" fmla="*/ 7704 w 10000"/>
                <a:gd name="connsiteY494" fmla="*/ 9830 h 10000"/>
                <a:gd name="connsiteX495" fmla="*/ 7704 w 10000"/>
                <a:gd name="connsiteY495" fmla="*/ 9830 h 10000"/>
                <a:gd name="connsiteX496" fmla="*/ 7745 w 10000"/>
                <a:gd name="connsiteY496" fmla="*/ 9944 h 10000"/>
                <a:gd name="connsiteX497" fmla="*/ 7643 w 10000"/>
                <a:gd name="connsiteY497" fmla="*/ 10000 h 10000"/>
                <a:gd name="connsiteX498" fmla="*/ 7643 w 10000"/>
                <a:gd name="connsiteY498" fmla="*/ 9944 h 10000"/>
                <a:gd name="connsiteX499" fmla="*/ 7602 w 10000"/>
                <a:gd name="connsiteY499" fmla="*/ 9859 h 10000"/>
                <a:gd name="connsiteX500" fmla="*/ 7581 w 10000"/>
                <a:gd name="connsiteY500" fmla="*/ 9802 h 10000"/>
                <a:gd name="connsiteX501" fmla="*/ 7561 w 10000"/>
                <a:gd name="connsiteY501" fmla="*/ 9717 h 10000"/>
                <a:gd name="connsiteX502" fmla="*/ 7581 w 10000"/>
                <a:gd name="connsiteY502" fmla="*/ 9661 h 10000"/>
                <a:gd name="connsiteX503" fmla="*/ 7561 w 10000"/>
                <a:gd name="connsiteY503" fmla="*/ 9576 h 10000"/>
                <a:gd name="connsiteX504" fmla="*/ 7561 w 10000"/>
                <a:gd name="connsiteY504" fmla="*/ 9605 h 10000"/>
                <a:gd name="connsiteX505" fmla="*/ 7520 w 10000"/>
                <a:gd name="connsiteY505" fmla="*/ 9548 h 10000"/>
                <a:gd name="connsiteX506" fmla="*/ 7520 w 10000"/>
                <a:gd name="connsiteY506" fmla="*/ 9605 h 10000"/>
                <a:gd name="connsiteX507" fmla="*/ 7459 w 10000"/>
                <a:gd name="connsiteY507" fmla="*/ 9605 h 10000"/>
                <a:gd name="connsiteX508" fmla="*/ 7418 w 10000"/>
                <a:gd name="connsiteY508" fmla="*/ 9576 h 10000"/>
                <a:gd name="connsiteX509" fmla="*/ 7397 w 10000"/>
                <a:gd name="connsiteY509" fmla="*/ 9520 h 10000"/>
                <a:gd name="connsiteX510" fmla="*/ 7377 w 10000"/>
                <a:gd name="connsiteY510" fmla="*/ 9520 h 10000"/>
                <a:gd name="connsiteX511" fmla="*/ 7377 w 10000"/>
                <a:gd name="connsiteY511" fmla="*/ 9576 h 10000"/>
                <a:gd name="connsiteX512" fmla="*/ 7336 w 10000"/>
                <a:gd name="connsiteY512" fmla="*/ 9520 h 10000"/>
                <a:gd name="connsiteX513" fmla="*/ 7316 w 10000"/>
                <a:gd name="connsiteY513" fmla="*/ 9463 h 10000"/>
                <a:gd name="connsiteX514" fmla="*/ 7295 w 10000"/>
                <a:gd name="connsiteY514" fmla="*/ 9491 h 10000"/>
                <a:gd name="connsiteX515" fmla="*/ 7316 w 10000"/>
                <a:gd name="connsiteY515" fmla="*/ 9576 h 10000"/>
                <a:gd name="connsiteX516" fmla="*/ 7275 w 10000"/>
                <a:gd name="connsiteY516" fmla="*/ 9548 h 10000"/>
                <a:gd name="connsiteX517" fmla="*/ 7275 w 10000"/>
                <a:gd name="connsiteY517" fmla="*/ 9605 h 10000"/>
                <a:gd name="connsiteX518" fmla="*/ 7192 w 10000"/>
                <a:gd name="connsiteY518" fmla="*/ 9576 h 10000"/>
                <a:gd name="connsiteX519" fmla="*/ 7131 w 10000"/>
                <a:gd name="connsiteY519" fmla="*/ 9576 h 10000"/>
                <a:gd name="connsiteX520" fmla="*/ 7110 w 10000"/>
                <a:gd name="connsiteY520" fmla="*/ 9576 h 10000"/>
                <a:gd name="connsiteX521" fmla="*/ 7049 w 10000"/>
                <a:gd name="connsiteY521" fmla="*/ 9520 h 10000"/>
                <a:gd name="connsiteX522" fmla="*/ 7028 w 10000"/>
                <a:gd name="connsiteY522" fmla="*/ 9491 h 10000"/>
                <a:gd name="connsiteX523" fmla="*/ 6967 w 10000"/>
                <a:gd name="connsiteY523" fmla="*/ 9463 h 10000"/>
                <a:gd name="connsiteX524" fmla="*/ 6926 w 10000"/>
                <a:gd name="connsiteY524" fmla="*/ 9294 h 10000"/>
                <a:gd name="connsiteX525" fmla="*/ 6885 w 10000"/>
                <a:gd name="connsiteY525" fmla="*/ 9180 h 10000"/>
                <a:gd name="connsiteX526" fmla="*/ 6824 w 10000"/>
                <a:gd name="connsiteY526" fmla="*/ 9180 h 10000"/>
                <a:gd name="connsiteX527" fmla="*/ 6762 w 10000"/>
                <a:gd name="connsiteY527" fmla="*/ 9180 h 10000"/>
                <a:gd name="connsiteX528" fmla="*/ 6659 w 10000"/>
                <a:gd name="connsiteY528" fmla="*/ 9039 h 10000"/>
                <a:gd name="connsiteX529" fmla="*/ 6577 w 10000"/>
                <a:gd name="connsiteY529" fmla="*/ 9124 h 10000"/>
                <a:gd name="connsiteX530" fmla="*/ 6577 w 10000"/>
                <a:gd name="connsiteY530" fmla="*/ 9180 h 10000"/>
                <a:gd name="connsiteX531" fmla="*/ 6475 w 10000"/>
                <a:gd name="connsiteY531" fmla="*/ 9209 h 10000"/>
                <a:gd name="connsiteX532" fmla="*/ 6414 w 10000"/>
                <a:gd name="connsiteY532" fmla="*/ 9294 h 10000"/>
                <a:gd name="connsiteX533" fmla="*/ 6373 w 10000"/>
                <a:gd name="connsiteY533" fmla="*/ 9237 h 10000"/>
                <a:gd name="connsiteX534" fmla="*/ 6332 w 10000"/>
                <a:gd name="connsiteY534" fmla="*/ 9294 h 10000"/>
                <a:gd name="connsiteX535" fmla="*/ 6271 w 10000"/>
                <a:gd name="connsiteY535" fmla="*/ 9294 h 10000"/>
                <a:gd name="connsiteX536" fmla="*/ 6188 w 10000"/>
                <a:gd name="connsiteY536" fmla="*/ 9266 h 10000"/>
                <a:gd name="connsiteX537" fmla="*/ 6106 w 10000"/>
                <a:gd name="connsiteY537" fmla="*/ 9322 h 10000"/>
                <a:gd name="connsiteX538" fmla="*/ 6065 w 10000"/>
                <a:gd name="connsiteY538" fmla="*/ 9322 h 10000"/>
                <a:gd name="connsiteX539" fmla="*/ 6024 w 10000"/>
                <a:gd name="connsiteY539" fmla="*/ 9322 h 10000"/>
                <a:gd name="connsiteX540" fmla="*/ 6004 w 10000"/>
                <a:gd name="connsiteY540" fmla="*/ 9322 h 10000"/>
                <a:gd name="connsiteX541" fmla="*/ 6004 w 10000"/>
                <a:gd name="connsiteY541" fmla="*/ 9463 h 10000"/>
                <a:gd name="connsiteX542" fmla="*/ 6045 w 10000"/>
                <a:gd name="connsiteY542" fmla="*/ 9548 h 10000"/>
                <a:gd name="connsiteX543" fmla="*/ 6045 w 10000"/>
                <a:gd name="connsiteY543" fmla="*/ 9576 h 10000"/>
                <a:gd name="connsiteX544" fmla="*/ 6045 w 10000"/>
                <a:gd name="connsiteY544" fmla="*/ 9633 h 10000"/>
                <a:gd name="connsiteX545" fmla="*/ 6065 w 10000"/>
                <a:gd name="connsiteY545" fmla="*/ 9717 h 10000"/>
                <a:gd name="connsiteX546" fmla="*/ 6004 w 10000"/>
                <a:gd name="connsiteY546" fmla="*/ 9689 h 10000"/>
                <a:gd name="connsiteX547" fmla="*/ 5942 w 10000"/>
                <a:gd name="connsiteY547" fmla="*/ 9661 h 10000"/>
                <a:gd name="connsiteX548" fmla="*/ 5902 w 10000"/>
                <a:gd name="connsiteY548" fmla="*/ 9520 h 10000"/>
                <a:gd name="connsiteX549" fmla="*/ 5779 w 10000"/>
                <a:gd name="connsiteY549" fmla="*/ 9605 h 10000"/>
                <a:gd name="connsiteX550" fmla="*/ 5737 w 10000"/>
                <a:gd name="connsiteY550" fmla="*/ 9633 h 10000"/>
                <a:gd name="connsiteX551" fmla="*/ 5737 w 10000"/>
                <a:gd name="connsiteY551" fmla="*/ 9548 h 10000"/>
                <a:gd name="connsiteX552" fmla="*/ 5676 w 10000"/>
                <a:gd name="connsiteY552" fmla="*/ 9435 h 10000"/>
                <a:gd name="connsiteX553" fmla="*/ 5553 w 10000"/>
                <a:gd name="connsiteY553" fmla="*/ 9435 h 10000"/>
                <a:gd name="connsiteX554" fmla="*/ 5553 w 10000"/>
                <a:gd name="connsiteY554" fmla="*/ 9322 h 10000"/>
                <a:gd name="connsiteX555" fmla="*/ 5573 w 10000"/>
                <a:gd name="connsiteY555" fmla="*/ 9180 h 10000"/>
                <a:gd name="connsiteX556" fmla="*/ 5492 w 10000"/>
                <a:gd name="connsiteY556" fmla="*/ 9124 h 10000"/>
                <a:gd name="connsiteX557" fmla="*/ 5430 w 10000"/>
                <a:gd name="connsiteY557" fmla="*/ 9039 h 10000"/>
                <a:gd name="connsiteX558" fmla="*/ 5410 w 10000"/>
                <a:gd name="connsiteY558" fmla="*/ 8983 h 10000"/>
                <a:gd name="connsiteX559" fmla="*/ 5389 w 10000"/>
                <a:gd name="connsiteY559" fmla="*/ 8898 h 10000"/>
                <a:gd name="connsiteX560" fmla="*/ 5410 w 10000"/>
                <a:gd name="connsiteY560" fmla="*/ 8813 h 10000"/>
                <a:gd name="connsiteX561" fmla="*/ 5267 w 10000"/>
                <a:gd name="connsiteY561" fmla="*/ 8841 h 10000"/>
                <a:gd name="connsiteX562" fmla="*/ 5184 w 10000"/>
                <a:gd name="connsiteY562" fmla="*/ 8898 h 10000"/>
                <a:gd name="connsiteX563" fmla="*/ 5184 w 10000"/>
                <a:gd name="connsiteY563" fmla="*/ 8813 h 10000"/>
                <a:gd name="connsiteX564" fmla="*/ 5163 w 10000"/>
                <a:gd name="connsiteY564" fmla="*/ 8728 h 10000"/>
                <a:gd name="connsiteX565" fmla="*/ 5143 w 10000"/>
                <a:gd name="connsiteY565" fmla="*/ 8672 h 10000"/>
                <a:gd name="connsiteX566" fmla="*/ 8369 w 10000"/>
                <a:gd name="connsiteY566" fmla="*/ 8665 h 10000"/>
                <a:gd name="connsiteX567" fmla="*/ 8431 w 10000"/>
                <a:gd name="connsiteY567"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267 w 10000"/>
                <a:gd name="connsiteY5" fmla="*/ 7938 h 10000"/>
                <a:gd name="connsiteX6" fmla="*/ 5102 w 10000"/>
                <a:gd name="connsiteY6" fmla="*/ 7569 h 10000"/>
                <a:gd name="connsiteX7" fmla="*/ 4979 w 10000"/>
                <a:gd name="connsiteY7" fmla="*/ 7485 h 10000"/>
                <a:gd name="connsiteX8" fmla="*/ 4959 w 10000"/>
                <a:gd name="connsiteY8" fmla="*/ 7569 h 10000"/>
                <a:gd name="connsiteX9" fmla="*/ 4959 w 10000"/>
                <a:gd name="connsiteY9" fmla="*/ 7599 h 10000"/>
                <a:gd name="connsiteX10" fmla="*/ 4938 w 10000"/>
                <a:gd name="connsiteY10" fmla="*/ 7541 h 10000"/>
                <a:gd name="connsiteX11" fmla="*/ 4877 w 10000"/>
                <a:gd name="connsiteY11" fmla="*/ 7541 h 10000"/>
                <a:gd name="connsiteX12" fmla="*/ 4816 w 10000"/>
                <a:gd name="connsiteY12" fmla="*/ 7513 h 10000"/>
                <a:gd name="connsiteX13" fmla="*/ 4754 w 10000"/>
                <a:gd name="connsiteY13" fmla="*/ 7513 h 10000"/>
                <a:gd name="connsiteX14" fmla="*/ 4795 w 10000"/>
                <a:gd name="connsiteY14" fmla="*/ 7400 h 10000"/>
                <a:gd name="connsiteX15" fmla="*/ 4754 w 10000"/>
                <a:gd name="connsiteY15" fmla="*/ 7316 h 10000"/>
                <a:gd name="connsiteX16" fmla="*/ 4712 w 10000"/>
                <a:gd name="connsiteY16" fmla="*/ 7344 h 10000"/>
                <a:gd name="connsiteX17" fmla="*/ 4733 w 10000"/>
                <a:gd name="connsiteY17" fmla="*/ 7288 h 10000"/>
                <a:gd name="connsiteX18" fmla="*/ 4672 w 10000"/>
                <a:gd name="connsiteY18" fmla="*/ 7202 h 10000"/>
                <a:gd name="connsiteX19" fmla="*/ 4590 w 10000"/>
                <a:gd name="connsiteY19" fmla="*/ 7260 h 10000"/>
                <a:gd name="connsiteX20" fmla="*/ 4549 w 10000"/>
                <a:gd name="connsiteY20" fmla="*/ 7316 h 10000"/>
                <a:gd name="connsiteX21" fmla="*/ 4508 w 10000"/>
                <a:gd name="connsiteY21" fmla="*/ 7316 h 10000"/>
                <a:gd name="connsiteX22" fmla="*/ 4467 w 10000"/>
                <a:gd name="connsiteY22" fmla="*/ 7288 h 10000"/>
                <a:gd name="connsiteX23" fmla="*/ 4406 w 10000"/>
                <a:gd name="connsiteY23" fmla="*/ 7260 h 10000"/>
                <a:gd name="connsiteX24" fmla="*/ 4365 w 10000"/>
                <a:gd name="connsiteY24" fmla="*/ 7288 h 10000"/>
                <a:gd name="connsiteX25" fmla="*/ 4283 w 10000"/>
                <a:gd name="connsiteY25" fmla="*/ 7372 h 10000"/>
                <a:gd name="connsiteX26" fmla="*/ 4200 w 10000"/>
                <a:gd name="connsiteY26" fmla="*/ 7429 h 10000"/>
                <a:gd name="connsiteX27" fmla="*/ 4159 w 10000"/>
                <a:gd name="connsiteY27" fmla="*/ 7513 h 10000"/>
                <a:gd name="connsiteX28" fmla="*/ 4098 w 10000"/>
                <a:gd name="connsiteY28" fmla="*/ 7599 h 10000"/>
                <a:gd name="connsiteX29" fmla="*/ 4037 w 10000"/>
                <a:gd name="connsiteY29" fmla="*/ 7711 h 10000"/>
                <a:gd name="connsiteX30" fmla="*/ 3934 w 10000"/>
                <a:gd name="connsiteY30" fmla="*/ 7711 h 10000"/>
                <a:gd name="connsiteX31" fmla="*/ 3914 w 10000"/>
                <a:gd name="connsiteY31" fmla="*/ 7711 h 10000"/>
                <a:gd name="connsiteX32" fmla="*/ 3893 w 10000"/>
                <a:gd name="connsiteY32" fmla="*/ 7683 h 10000"/>
                <a:gd name="connsiteX33" fmla="*/ 3832 w 10000"/>
                <a:gd name="connsiteY33" fmla="*/ 7627 h 10000"/>
                <a:gd name="connsiteX34" fmla="*/ 3771 w 10000"/>
                <a:gd name="connsiteY34" fmla="*/ 7627 h 10000"/>
                <a:gd name="connsiteX35" fmla="*/ 3668 w 10000"/>
                <a:gd name="connsiteY35" fmla="*/ 7627 h 10000"/>
                <a:gd name="connsiteX36" fmla="*/ 3627 w 10000"/>
                <a:gd name="connsiteY36" fmla="*/ 7569 h 10000"/>
                <a:gd name="connsiteX37" fmla="*/ 3524 w 10000"/>
                <a:gd name="connsiteY37" fmla="*/ 7599 h 10000"/>
                <a:gd name="connsiteX38" fmla="*/ 3463 w 10000"/>
                <a:gd name="connsiteY38" fmla="*/ 7739 h 10000"/>
                <a:gd name="connsiteX39" fmla="*/ 3402 w 10000"/>
                <a:gd name="connsiteY39" fmla="*/ 7852 h 10000"/>
                <a:gd name="connsiteX40" fmla="*/ 3381 w 10000"/>
                <a:gd name="connsiteY40" fmla="*/ 7683 h 10000"/>
                <a:gd name="connsiteX41" fmla="*/ 3237 w 10000"/>
                <a:gd name="connsiteY41" fmla="*/ 7655 h 10000"/>
                <a:gd name="connsiteX42" fmla="*/ 3237 w 10000"/>
                <a:gd name="connsiteY42" fmla="*/ 7683 h 10000"/>
                <a:gd name="connsiteX43" fmla="*/ 3094 w 10000"/>
                <a:gd name="connsiteY43" fmla="*/ 7683 h 10000"/>
                <a:gd name="connsiteX44" fmla="*/ 2992 w 10000"/>
                <a:gd name="connsiteY44" fmla="*/ 7627 h 10000"/>
                <a:gd name="connsiteX45" fmla="*/ 2951 w 10000"/>
                <a:gd name="connsiteY45" fmla="*/ 7627 h 10000"/>
                <a:gd name="connsiteX46" fmla="*/ 2930 w 10000"/>
                <a:gd name="connsiteY46" fmla="*/ 7655 h 10000"/>
                <a:gd name="connsiteX47" fmla="*/ 2869 w 10000"/>
                <a:gd name="connsiteY47" fmla="*/ 7599 h 10000"/>
                <a:gd name="connsiteX48" fmla="*/ 2849 w 10000"/>
                <a:gd name="connsiteY48" fmla="*/ 7655 h 10000"/>
                <a:gd name="connsiteX49" fmla="*/ 2767 w 10000"/>
                <a:gd name="connsiteY49" fmla="*/ 7541 h 10000"/>
                <a:gd name="connsiteX50" fmla="*/ 2643 w 10000"/>
                <a:gd name="connsiteY50" fmla="*/ 7513 h 10000"/>
                <a:gd name="connsiteX51" fmla="*/ 2643 w 10000"/>
                <a:gd name="connsiteY51" fmla="*/ 7457 h 10000"/>
                <a:gd name="connsiteX52" fmla="*/ 2582 w 10000"/>
                <a:gd name="connsiteY52" fmla="*/ 7457 h 10000"/>
                <a:gd name="connsiteX53" fmla="*/ 2459 w 10000"/>
                <a:gd name="connsiteY53" fmla="*/ 7344 h 10000"/>
                <a:gd name="connsiteX54" fmla="*/ 2357 w 10000"/>
                <a:gd name="connsiteY54" fmla="*/ 7288 h 10000"/>
                <a:gd name="connsiteX55" fmla="*/ 2275 w 10000"/>
                <a:gd name="connsiteY55" fmla="*/ 7174 h 10000"/>
                <a:gd name="connsiteX56" fmla="*/ 2151 w 10000"/>
                <a:gd name="connsiteY56" fmla="*/ 7118 h 10000"/>
                <a:gd name="connsiteX57" fmla="*/ 2008 w 10000"/>
                <a:gd name="connsiteY57" fmla="*/ 6949 h 10000"/>
                <a:gd name="connsiteX58" fmla="*/ 1926 w 10000"/>
                <a:gd name="connsiteY58" fmla="*/ 6920 h 10000"/>
                <a:gd name="connsiteX59" fmla="*/ 1885 w 10000"/>
                <a:gd name="connsiteY59" fmla="*/ 6920 h 10000"/>
                <a:gd name="connsiteX60" fmla="*/ 1824 w 10000"/>
                <a:gd name="connsiteY60" fmla="*/ 6977 h 10000"/>
                <a:gd name="connsiteX61" fmla="*/ 1680 w 10000"/>
                <a:gd name="connsiteY61" fmla="*/ 6891 h 10000"/>
                <a:gd name="connsiteX62" fmla="*/ 1639 w 10000"/>
                <a:gd name="connsiteY62" fmla="*/ 6863 h 10000"/>
                <a:gd name="connsiteX63" fmla="*/ 1639 w 10000"/>
                <a:gd name="connsiteY63" fmla="*/ 6807 h 10000"/>
                <a:gd name="connsiteX64" fmla="*/ 1598 w 10000"/>
                <a:gd name="connsiteY64" fmla="*/ 6779 h 10000"/>
                <a:gd name="connsiteX65" fmla="*/ 1516 w 10000"/>
                <a:gd name="connsiteY65" fmla="*/ 6751 h 10000"/>
                <a:gd name="connsiteX66" fmla="*/ 1414 w 10000"/>
                <a:gd name="connsiteY66" fmla="*/ 6609 h 10000"/>
                <a:gd name="connsiteX67" fmla="*/ 1353 w 10000"/>
                <a:gd name="connsiteY67" fmla="*/ 6609 h 10000"/>
                <a:gd name="connsiteX68" fmla="*/ 1332 w 10000"/>
                <a:gd name="connsiteY68" fmla="*/ 6524 h 10000"/>
                <a:gd name="connsiteX69" fmla="*/ 1312 w 10000"/>
                <a:gd name="connsiteY69" fmla="*/ 6440 h 10000"/>
                <a:gd name="connsiteX70" fmla="*/ 1271 w 10000"/>
                <a:gd name="connsiteY70" fmla="*/ 6383 h 10000"/>
                <a:gd name="connsiteX71" fmla="*/ 1229 w 10000"/>
                <a:gd name="connsiteY71" fmla="*/ 6270 h 10000"/>
                <a:gd name="connsiteX72" fmla="*/ 1312 w 10000"/>
                <a:gd name="connsiteY72" fmla="*/ 6299 h 10000"/>
                <a:gd name="connsiteX73" fmla="*/ 1353 w 10000"/>
                <a:gd name="connsiteY73" fmla="*/ 6299 h 10000"/>
                <a:gd name="connsiteX74" fmla="*/ 1414 w 10000"/>
                <a:gd name="connsiteY74" fmla="*/ 6242 h 10000"/>
                <a:gd name="connsiteX75" fmla="*/ 1394 w 10000"/>
                <a:gd name="connsiteY75" fmla="*/ 6157 h 10000"/>
                <a:gd name="connsiteX76" fmla="*/ 1373 w 10000"/>
                <a:gd name="connsiteY76" fmla="*/ 6073 h 10000"/>
                <a:gd name="connsiteX77" fmla="*/ 1271 w 10000"/>
                <a:gd name="connsiteY77" fmla="*/ 5988 h 10000"/>
                <a:gd name="connsiteX78" fmla="*/ 1229 w 10000"/>
                <a:gd name="connsiteY78" fmla="*/ 5790 h 10000"/>
                <a:gd name="connsiteX79" fmla="*/ 1229 w 10000"/>
                <a:gd name="connsiteY79" fmla="*/ 5733 h 10000"/>
                <a:gd name="connsiteX80" fmla="*/ 1106 w 10000"/>
                <a:gd name="connsiteY80" fmla="*/ 5620 h 10000"/>
                <a:gd name="connsiteX81" fmla="*/ 963 w 10000"/>
                <a:gd name="connsiteY81" fmla="*/ 5366 h 10000"/>
                <a:gd name="connsiteX82" fmla="*/ 717 w 10000"/>
                <a:gd name="connsiteY82" fmla="*/ 5253 h 10000"/>
                <a:gd name="connsiteX83" fmla="*/ 655 w 10000"/>
                <a:gd name="connsiteY83" fmla="*/ 5281 h 10000"/>
                <a:gd name="connsiteX84" fmla="*/ 594 w 10000"/>
                <a:gd name="connsiteY84" fmla="*/ 5196 h 10000"/>
                <a:gd name="connsiteX85" fmla="*/ 594 w 10000"/>
                <a:gd name="connsiteY85" fmla="*/ 5112 h 10000"/>
                <a:gd name="connsiteX86" fmla="*/ 553 w 10000"/>
                <a:gd name="connsiteY86" fmla="*/ 5027 h 10000"/>
                <a:gd name="connsiteX87" fmla="*/ 471 w 10000"/>
                <a:gd name="connsiteY87" fmla="*/ 4970 h 10000"/>
                <a:gd name="connsiteX88" fmla="*/ 369 w 10000"/>
                <a:gd name="connsiteY88" fmla="*/ 4942 h 10000"/>
                <a:gd name="connsiteX89" fmla="*/ 287 w 10000"/>
                <a:gd name="connsiteY89" fmla="*/ 4885 h 10000"/>
                <a:gd name="connsiteX90" fmla="*/ 349 w 10000"/>
                <a:gd name="connsiteY90" fmla="*/ 4829 h 10000"/>
                <a:gd name="connsiteX91" fmla="*/ 349 w 10000"/>
                <a:gd name="connsiteY91" fmla="*/ 4745 h 10000"/>
                <a:gd name="connsiteX92" fmla="*/ 349 w 10000"/>
                <a:gd name="connsiteY92" fmla="*/ 4688 h 10000"/>
                <a:gd name="connsiteX93" fmla="*/ 308 w 10000"/>
                <a:gd name="connsiteY93" fmla="*/ 4631 h 10000"/>
                <a:gd name="connsiteX94" fmla="*/ 287 w 10000"/>
                <a:gd name="connsiteY94" fmla="*/ 4575 h 10000"/>
                <a:gd name="connsiteX95" fmla="*/ 287 w 10000"/>
                <a:gd name="connsiteY95" fmla="*/ 4490 h 10000"/>
                <a:gd name="connsiteX96" fmla="*/ 184 w 10000"/>
                <a:gd name="connsiteY96" fmla="*/ 4406 h 10000"/>
                <a:gd name="connsiteX97" fmla="*/ 82 w 10000"/>
                <a:gd name="connsiteY97" fmla="*/ 4434 h 10000"/>
                <a:gd name="connsiteX98" fmla="*/ 61 w 10000"/>
                <a:gd name="connsiteY98" fmla="*/ 4320 h 10000"/>
                <a:gd name="connsiteX99" fmla="*/ 20 w 10000"/>
                <a:gd name="connsiteY99" fmla="*/ 4264 h 10000"/>
                <a:gd name="connsiteX100" fmla="*/ 0 w 10000"/>
                <a:gd name="connsiteY100" fmla="*/ 4179 h 10000"/>
                <a:gd name="connsiteX101" fmla="*/ 0 w 10000"/>
                <a:gd name="connsiteY101" fmla="*/ 4179 h 10000"/>
                <a:gd name="connsiteX102" fmla="*/ 41 w 10000"/>
                <a:gd name="connsiteY102" fmla="*/ 4123 h 10000"/>
                <a:gd name="connsiteX103" fmla="*/ 41 w 10000"/>
                <a:gd name="connsiteY103" fmla="*/ 4009 h 10000"/>
                <a:gd name="connsiteX104" fmla="*/ 82 w 10000"/>
                <a:gd name="connsiteY104" fmla="*/ 3981 h 10000"/>
                <a:gd name="connsiteX105" fmla="*/ 164 w 10000"/>
                <a:gd name="connsiteY105" fmla="*/ 3896 h 10000"/>
                <a:gd name="connsiteX106" fmla="*/ 164 w 10000"/>
                <a:gd name="connsiteY106" fmla="*/ 3868 h 10000"/>
                <a:gd name="connsiteX107" fmla="*/ 225 w 10000"/>
                <a:gd name="connsiteY107" fmla="*/ 3868 h 10000"/>
                <a:gd name="connsiteX108" fmla="*/ 287 w 10000"/>
                <a:gd name="connsiteY108" fmla="*/ 3812 h 10000"/>
                <a:gd name="connsiteX109" fmla="*/ 328 w 10000"/>
                <a:gd name="connsiteY109" fmla="*/ 3896 h 10000"/>
                <a:gd name="connsiteX110" fmla="*/ 410 w 10000"/>
                <a:gd name="connsiteY110" fmla="*/ 3896 h 10000"/>
                <a:gd name="connsiteX111" fmla="*/ 471 w 10000"/>
                <a:gd name="connsiteY111" fmla="*/ 3756 h 10000"/>
                <a:gd name="connsiteX112" fmla="*/ 533 w 10000"/>
                <a:gd name="connsiteY112" fmla="*/ 3698 h 10000"/>
                <a:gd name="connsiteX113" fmla="*/ 655 w 10000"/>
                <a:gd name="connsiteY113" fmla="*/ 3698 h 10000"/>
                <a:gd name="connsiteX114" fmla="*/ 717 w 10000"/>
                <a:gd name="connsiteY114" fmla="*/ 3670 h 10000"/>
                <a:gd name="connsiteX115" fmla="*/ 759 w 10000"/>
                <a:gd name="connsiteY115" fmla="*/ 3586 h 10000"/>
                <a:gd name="connsiteX116" fmla="*/ 943 w 10000"/>
                <a:gd name="connsiteY116" fmla="*/ 3445 h 10000"/>
                <a:gd name="connsiteX117" fmla="*/ 1004 w 10000"/>
                <a:gd name="connsiteY117" fmla="*/ 3388 h 10000"/>
                <a:gd name="connsiteX118" fmla="*/ 1004 w 10000"/>
                <a:gd name="connsiteY118" fmla="*/ 3331 h 10000"/>
                <a:gd name="connsiteX119" fmla="*/ 963 w 10000"/>
                <a:gd name="connsiteY119" fmla="*/ 3218 h 10000"/>
                <a:gd name="connsiteX120" fmla="*/ 1024 w 10000"/>
                <a:gd name="connsiteY120" fmla="*/ 3134 h 10000"/>
                <a:gd name="connsiteX121" fmla="*/ 984 w 10000"/>
                <a:gd name="connsiteY121" fmla="*/ 3106 h 10000"/>
                <a:gd name="connsiteX122" fmla="*/ 1045 w 10000"/>
                <a:gd name="connsiteY122" fmla="*/ 3078 h 10000"/>
                <a:gd name="connsiteX123" fmla="*/ 1004 w 10000"/>
                <a:gd name="connsiteY123" fmla="*/ 2992 h 10000"/>
                <a:gd name="connsiteX124" fmla="*/ 943 w 10000"/>
                <a:gd name="connsiteY124" fmla="*/ 2851 h 10000"/>
                <a:gd name="connsiteX125" fmla="*/ 881 w 10000"/>
                <a:gd name="connsiteY125" fmla="*/ 2709 h 10000"/>
                <a:gd name="connsiteX126" fmla="*/ 861 w 10000"/>
                <a:gd name="connsiteY126" fmla="*/ 2569 h 10000"/>
                <a:gd name="connsiteX127" fmla="*/ 759 w 10000"/>
                <a:gd name="connsiteY127" fmla="*/ 2512 h 10000"/>
                <a:gd name="connsiteX128" fmla="*/ 861 w 10000"/>
                <a:gd name="connsiteY128" fmla="*/ 2484 h 10000"/>
                <a:gd name="connsiteX129" fmla="*/ 1004 w 10000"/>
                <a:gd name="connsiteY129" fmla="*/ 2428 h 10000"/>
                <a:gd name="connsiteX130" fmla="*/ 1086 w 10000"/>
                <a:gd name="connsiteY130" fmla="*/ 2456 h 10000"/>
                <a:gd name="connsiteX131" fmla="*/ 1168 w 10000"/>
                <a:gd name="connsiteY131" fmla="*/ 2456 h 10000"/>
                <a:gd name="connsiteX132" fmla="*/ 1209 w 10000"/>
                <a:gd name="connsiteY132" fmla="*/ 2399 h 10000"/>
                <a:gd name="connsiteX133" fmla="*/ 1127 w 10000"/>
                <a:gd name="connsiteY133" fmla="*/ 2342 h 10000"/>
                <a:gd name="connsiteX134" fmla="*/ 1127 w 10000"/>
                <a:gd name="connsiteY134" fmla="*/ 2230 h 10000"/>
                <a:gd name="connsiteX135" fmla="*/ 1127 w 10000"/>
                <a:gd name="connsiteY135" fmla="*/ 2060 h 10000"/>
                <a:gd name="connsiteX136" fmla="*/ 1127 w 10000"/>
                <a:gd name="connsiteY136" fmla="*/ 1919 h 10000"/>
                <a:gd name="connsiteX137" fmla="*/ 1188 w 10000"/>
                <a:gd name="connsiteY137" fmla="*/ 1862 h 10000"/>
                <a:gd name="connsiteX138" fmla="*/ 1271 w 10000"/>
                <a:gd name="connsiteY138" fmla="*/ 1919 h 10000"/>
                <a:gd name="connsiteX139" fmla="*/ 1414 w 10000"/>
                <a:gd name="connsiteY139" fmla="*/ 1919 h 10000"/>
                <a:gd name="connsiteX140" fmla="*/ 1475 w 10000"/>
                <a:gd name="connsiteY140" fmla="*/ 1947 h 10000"/>
                <a:gd name="connsiteX141" fmla="*/ 1557 w 10000"/>
                <a:gd name="connsiteY141" fmla="*/ 1890 h 10000"/>
                <a:gd name="connsiteX142" fmla="*/ 1496 w 10000"/>
                <a:gd name="connsiteY142" fmla="*/ 1636 h 10000"/>
                <a:gd name="connsiteX143" fmla="*/ 1496 w 10000"/>
                <a:gd name="connsiteY143" fmla="*/ 1495 h 10000"/>
                <a:gd name="connsiteX144" fmla="*/ 1578 w 10000"/>
                <a:gd name="connsiteY144" fmla="*/ 1495 h 10000"/>
                <a:gd name="connsiteX145" fmla="*/ 1619 w 10000"/>
                <a:gd name="connsiteY145" fmla="*/ 1325 h 10000"/>
                <a:gd name="connsiteX146" fmla="*/ 1659 w 10000"/>
                <a:gd name="connsiteY146" fmla="*/ 1297 h 10000"/>
                <a:gd name="connsiteX147" fmla="*/ 1783 w 10000"/>
                <a:gd name="connsiteY147" fmla="*/ 1269 h 10000"/>
                <a:gd name="connsiteX148" fmla="*/ 1804 w 10000"/>
                <a:gd name="connsiteY148" fmla="*/ 1325 h 10000"/>
                <a:gd name="connsiteX149" fmla="*/ 1844 w 10000"/>
                <a:gd name="connsiteY149" fmla="*/ 1381 h 10000"/>
                <a:gd name="connsiteX150" fmla="*/ 1865 w 10000"/>
                <a:gd name="connsiteY150" fmla="*/ 1438 h 10000"/>
                <a:gd name="connsiteX151" fmla="*/ 1967 w 10000"/>
                <a:gd name="connsiteY151" fmla="*/ 1523 h 10000"/>
                <a:gd name="connsiteX152" fmla="*/ 2131 w 10000"/>
                <a:gd name="connsiteY152" fmla="*/ 1608 h 10000"/>
                <a:gd name="connsiteX153" fmla="*/ 2254 w 10000"/>
                <a:gd name="connsiteY153" fmla="*/ 1636 h 10000"/>
                <a:gd name="connsiteX154" fmla="*/ 2336 w 10000"/>
                <a:gd name="connsiteY154" fmla="*/ 1720 h 10000"/>
                <a:gd name="connsiteX155" fmla="*/ 2418 w 10000"/>
                <a:gd name="connsiteY155" fmla="*/ 1862 h 10000"/>
                <a:gd name="connsiteX156" fmla="*/ 2520 w 10000"/>
                <a:gd name="connsiteY156" fmla="*/ 1975 h 10000"/>
                <a:gd name="connsiteX157" fmla="*/ 2561 w 10000"/>
                <a:gd name="connsiteY157" fmla="*/ 2060 h 10000"/>
                <a:gd name="connsiteX158" fmla="*/ 2582 w 10000"/>
                <a:gd name="connsiteY158" fmla="*/ 2230 h 10000"/>
                <a:gd name="connsiteX159" fmla="*/ 2602 w 10000"/>
                <a:gd name="connsiteY159" fmla="*/ 2370 h 10000"/>
                <a:gd name="connsiteX160" fmla="*/ 2684 w 10000"/>
                <a:gd name="connsiteY160" fmla="*/ 2456 h 10000"/>
                <a:gd name="connsiteX161" fmla="*/ 2808 w 10000"/>
                <a:gd name="connsiteY161" fmla="*/ 2484 h 10000"/>
                <a:gd name="connsiteX162" fmla="*/ 2930 w 10000"/>
                <a:gd name="connsiteY162" fmla="*/ 2512 h 10000"/>
                <a:gd name="connsiteX163" fmla="*/ 3053 w 10000"/>
                <a:gd name="connsiteY163" fmla="*/ 2512 h 10000"/>
                <a:gd name="connsiteX164" fmla="*/ 3237 w 10000"/>
                <a:gd name="connsiteY164" fmla="*/ 2597 h 10000"/>
                <a:gd name="connsiteX165" fmla="*/ 3299 w 10000"/>
                <a:gd name="connsiteY165" fmla="*/ 2625 h 10000"/>
                <a:gd name="connsiteX166" fmla="*/ 3402 w 10000"/>
                <a:gd name="connsiteY166" fmla="*/ 2709 h 10000"/>
                <a:gd name="connsiteX167" fmla="*/ 3483 w 10000"/>
                <a:gd name="connsiteY167" fmla="*/ 2709 h 10000"/>
                <a:gd name="connsiteX168" fmla="*/ 3524 w 10000"/>
                <a:gd name="connsiteY168" fmla="*/ 2795 h 10000"/>
                <a:gd name="connsiteX169" fmla="*/ 3606 w 10000"/>
                <a:gd name="connsiteY169" fmla="*/ 2879 h 10000"/>
                <a:gd name="connsiteX170" fmla="*/ 3688 w 10000"/>
                <a:gd name="connsiteY170" fmla="*/ 3020 h 10000"/>
                <a:gd name="connsiteX171" fmla="*/ 3791 w 10000"/>
                <a:gd name="connsiteY171" fmla="*/ 3106 h 10000"/>
                <a:gd name="connsiteX172" fmla="*/ 3832 w 10000"/>
                <a:gd name="connsiteY172" fmla="*/ 3190 h 10000"/>
                <a:gd name="connsiteX173" fmla="*/ 3955 w 10000"/>
                <a:gd name="connsiteY173" fmla="*/ 3162 h 10000"/>
                <a:gd name="connsiteX174" fmla="*/ 4221 w 10000"/>
                <a:gd name="connsiteY174" fmla="*/ 3218 h 10000"/>
                <a:gd name="connsiteX175" fmla="*/ 4365 w 10000"/>
                <a:gd name="connsiteY175" fmla="*/ 3218 h 10000"/>
                <a:gd name="connsiteX176" fmla="*/ 4488 w 10000"/>
                <a:gd name="connsiteY176" fmla="*/ 3190 h 10000"/>
                <a:gd name="connsiteX177" fmla="*/ 4631 w 10000"/>
                <a:gd name="connsiteY177" fmla="*/ 3218 h 10000"/>
                <a:gd name="connsiteX178" fmla="*/ 4775 w 10000"/>
                <a:gd name="connsiteY178" fmla="*/ 3247 h 10000"/>
                <a:gd name="connsiteX179" fmla="*/ 4857 w 10000"/>
                <a:gd name="connsiteY179" fmla="*/ 3331 h 10000"/>
                <a:gd name="connsiteX180" fmla="*/ 5020 w 10000"/>
                <a:gd name="connsiteY180" fmla="*/ 3388 h 10000"/>
                <a:gd name="connsiteX181" fmla="*/ 5287 w 10000"/>
                <a:gd name="connsiteY181" fmla="*/ 3445 h 10000"/>
                <a:gd name="connsiteX182" fmla="*/ 5348 w 10000"/>
                <a:gd name="connsiteY182" fmla="*/ 3501 h 10000"/>
                <a:gd name="connsiteX183" fmla="*/ 5451 w 10000"/>
                <a:gd name="connsiteY183" fmla="*/ 3529 h 10000"/>
                <a:gd name="connsiteX184" fmla="*/ 5655 w 10000"/>
                <a:gd name="connsiteY184" fmla="*/ 3331 h 10000"/>
                <a:gd name="connsiteX185" fmla="*/ 5779 w 10000"/>
                <a:gd name="connsiteY185" fmla="*/ 3303 h 10000"/>
                <a:gd name="connsiteX186" fmla="*/ 5942 w 10000"/>
                <a:gd name="connsiteY186" fmla="*/ 3275 h 10000"/>
                <a:gd name="connsiteX187" fmla="*/ 6167 w 10000"/>
                <a:gd name="connsiteY187" fmla="*/ 3247 h 10000"/>
                <a:gd name="connsiteX188" fmla="*/ 6291 w 10000"/>
                <a:gd name="connsiteY188" fmla="*/ 3162 h 10000"/>
                <a:gd name="connsiteX189" fmla="*/ 6332 w 10000"/>
                <a:gd name="connsiteY189" fmla="*/ 3020 h 10000"/>
                <a:gd name="connsiteX190" fmla="*/ 6393 w 10000"/>
                <a:gd name="connsiteY190" fmla="*/ 2964 h 10000"/>
                <a:gd name="connsiteX191" fmla="*/ 6434 w 10000"/>
                <a:gd name="connsiteY191" fmla="*/ 2908 h 10000"/>
                <a:gd name="connsiteX192" fmla="*/ 6455 w 10000"/>
                <a:gd name="connsiteY192" fmla="*/ 2908 h 10000"/>
                <a:gd name="connsiteX193" fmla="*/ 6291 w 10000"/>
                <a:gd name="connsiteY193" fmla="*/ 2709 h 10000"/>
                <a:gd name="connsiteX194" fmla="*/ 6291 w 10000"/>
                <a:gd name="connsiteY194" fmla="*/ 2597 h 10000"/>
                <a:gd name="connsiteX195" fmla="*/ 6332 w 10000"/>
                <a:gd name="connsiteY195" fmla="*/ 2484 h 10000"/>
                <a:gd name="connsiteX196" fmla="*/ 6577 w 10000"/>
                <a:gd name="connsiteY196" fmla="*/ 2569 h 10000"/>
                <a:gd name="connsiteX197" fmla="*/ 6659 w 10000"/>
                <a:gd name="connsiteY197" fmla="*/ 2569 h 10000"/>
                <a:gd name="connsiteX198" fmla="*/ 6721 w 10000"/>
                <a:gd name="connsiteY198" fmla="*/ 2484 h 10000"/>
                <a:gd name="connsiteX199" fmla="*/ 6741 w 10000"/>
                <a:gd name="connsiteY199" fmla="*/ 2399 h 10000"/>
                <a:gd name="connsiteX200" fmla="*/ 6824 w 10000"/>
                <a:gd name="connsiteY200" fmla="*/ 2399 h 10000"/>
                <a:gd name="connsiteX201" fmla="*/ 6987 w 10000"/>
                <a:gd name="connsiteY201" fmla="*/ 2286 h 10000"/>
                <a:gd name="connsiteX202" fmla="*/ 6967 w 10000"/>
                <a:gd name="connsiteY202" fmla="*/ 2173 h 10000"/>
                <a:gd name="connsiteX203" fmla="*/ 7110 w 10000"/>
                <a:gd name="connsiteY203" fmla="*/ 2060 h 10000"/>
                <a:gd name="connsiteX204" fmla="*/ 7171 w 10000"/>
                <a:gd name="connsiteY204" fmla="*/ 2031 h 10000"/>
                <a:gd name="connsiteX205" fmla="*/ 7233 w 10000"/>
                <a:gd name="connsiteY205" fmla="*/ 2003 h 10000"/>
                <a:gd name="connsiteX206" fmla="*/ 7275 w 10000"/>
                <a:gd name="connsiteY206" fmla="*/ 2003 h 10000"/>
                <a:gd name="connsiteX207" fmla="*/ 7336 w 10000"/>
                <a:gd name="connsiteY207" fmla="*/ 1975 h 10000"/>
                <a:gd name="connsiteX208" fmla="*/ 7377 w 10000"/>
                <a:gd name="connsiteY208" fmla="*/ 2003 h 10000"/>
                <a:gd name="connsiteX209" fmla="*/ 7438 w 10000"/>
                <a:gd name="connsiteY209" fmla="*/ 1862 h 10000"/>
                <a:gd name="connsiteX210" fmla="*/ 6987 w 10000"/>
                <a:gd name="connsiteY210" fmla="*/ 1664 h 10000"/>
                <a:gd name="connsiteX211" fmla="*/ 6824 w 10000"/>
                <a:gd name="connsiteY211" fmla="*/ 1664 h 10000"/>
                <a:gd name="connsiteX212" fmla="*/ 6741 w 10000"/>
                <a:gd name="connsiteY212" fmla="*/ 1664 h 10000"/>
                <a:gd name="connsiteX213" fmla="*/ 6680 w 10000"/>
                <a:gd name="connsiteY213" fmla="*/ 1692 h 10000"/>
                <a:gd name="connsiteX214" fmla="*/ 6598 w 10000"/>
                <a:gd name="connsiteY214" fmla="*/ 1580 h 10000"/>
                <a:gd name="connsiteX215" fmla="*/ 6618 w 10000"/>
                <a:gd name="connsiteY215" fmla="*/ 1523 h 10000"/>
                <a:gd name="connsiteX216" fmla="*/ 6598 w 10000"/>
                <a:gd name="connsiteY216" fmla="*/ 1410 h 10000"/>
                <a:gd name="connsiteX217" fmla="*/ 6598 w 10000"/>
                <a:gd name="connsiteY217" fmla="*/ 1071 h 10000"/>
                <a:gd name="connsiteX218" fmla="*/ 6783 w 10000"/>
                <a:gd name="connsiteY218" fmla="*/ 1156 h 10000"/>
                <a:gd name="connsiteX219" fmla="*/ 6885 w 10000"/>
                <a:gd name="connsiteY219" fmla="*/ 1071 h 10000"/>
                <a:gd name="connsiteX220" fmla="*/ 6987 w 10000"/>
                <a:gd name="connsiteY220" fmla="*/ 986 h 10000"/>
                <a:gd name="connsiteX221" fmla="*/ 6947 w 10000"/>
                <a:gd name="connsiteY221" fmla="*/ 930 h 10000"/>
                <a:gd name="connsiteX222" fmla="*/ 6926 w 10000"/>
                <a:gd name="connsiteY222" fmla="*/ 873 h 10000"/>
                <a:gd name="connsiteX223" fmla="*/ 6926 w 10000"/>
                <a:gd name="connsiteY223" fmla="*/ 788 h 10000"/>
                <a:gd name="connsiteX224" fmla="*/ 6926 w 10000"/>
                <a:gd name="connsiteY224" fmla="*/ 732 h 10000"/>
                <a:gd name="connsiteX225" fmla="*/ 6926 w 10000"/>
                <a:gd name="connsiteY225" fmla="*/ 675 h 10000"/>
                <a:gd name="connsiteX226" fmla="*/ 6947 w 10000"/>
                <a:gd name="connsiteY226" fmla="*/ 477 h 10000"/>
                <a:gd name="connsiteX227" fmla="*/ 6906 w 10000"/>
                <a:gd name="connsiteY227" fmla="*/ 336 h 10000"/>
                <a:gd name="connsiteX228" fmla="*/ 6824 w 10000"/>
                <a:gd name="connsiteY228" fmla="*/ 280 h 10000"/>
                <a:gd name="connsiteX229" fmla="*/ 6741 w 10000"/>
                <a:gd name="connsiteY229" fmla="*/ 224 h 10000"/>
                <a:gd name="connsiteX230" fmla="*/ 6844 w 10000"/>
                <a:gd name="connsiteY230" fmla="*/ 82 h 10000"/>
                <a:gd name="connsiteX231" fmla="*/ 7069 w 10000"/>
                <a:gd name="connsiteY231" fmla="*/ 25 h 10000"/>
                <a:gd name="connsiteX232" fmla="*/ 7275 w 10000"/>
                <a:gd name="connsiteY232" fmla="*/ 25 h 10000"/>
                <a:gd name="connsiteX233" fmla="*/ 7377 w 10000"/>
                <a:gd name="connsiteY233" fmla="*/ 54 h 10000"/>
                <a:gd name="connsiteX234" fmla="*/ 7500 w 10000"/>
                <a:gd name="connsiteY234" fmla="*/ 138 h 10000"/>
                <a:gd name="connsiteX235" fmla="*/ 7663 w 10000"/>
                <a:gd name="connsiteY235" fmla="*/ 167 h 10000"/>
                <a:gd name="connsiteX236" fmla="*/ 7745 w 10000"/>
                <a:gd name="connsiteY236" fmla="*/ 224 h 10000"/>
                <a:gd name="connsiteX237" fmla="*/ 7767 w 10000"/>
                <a:gd name="connsiteY237" fmla="*/ 252 h 10000"/>
                <a:gd name="connsiteX238" fmla="*/ 7828 w 10000"/>
                <a:gd name="connsiteY238" fmla="*/ 308 h 10000"/>
                <a:gd name="connsiteX239" fmla="*/ 7930 w 10000"/>
                <a:gd name="connsiteY239" fmla="*/ 421 h 10000"/>
                <a:gd name="connsiteX240" fmla="*/ 7991 w 10000"/>
                <a:gd name="connsiteY240" fmla="*/ 534 h 10000"/>
                <a:gd name="connsiteX241" fmla="*/ 8073 w 10000"/>
                <a:gd name="connsiteY241" fmla="*/ 591 h 10000"/>
                <a:gd name="connsiteX242" fmla="*/ 8155 w 10000"/>
                <a:gd name="connsiteY242" fmla="*/ 703 h 10000"/>
                <a:gd name="connsiteX243" fmla="*/ 8258 w 10000"/>
                <a:gd name="connsiteY243" fmla="*/ 817 h 10000"/>
                <a:gd name="connsiteX244" fmla="*/ 8320 w 10000"/>
                <a:gd name="connsiteY244" fmla="*/ 930 h 10000"/>
                <a:gd name="connsiteX245" fmla="*/ 8381 w 10000"/>
                <a:gd name="connsiteY245" fmla="*/ 1014 h 10000"/>
                <a:gd name="connsiteX246" fmla="*/ 8565 w 10000"/>
                <a:gd name="connsiteY246" fmla="*/ 1156 h 10000"/>
                <a:gd name="connsiteX247" fmla="*/ 8667 w 10000"/>
                <a:gd name="connsiteY247" fmla="*/ 1156 h 10000"/>
                <a:gd name="connsiteX248" fmla="*/ 8791 w 10000"/>
                <a:gd name="connsiteY248" fmla="*/ 1212 h 10000"/>
                <a:gd name="connsiteX249" fmla="*/ 8852 w 10000"/>
                <a:gd name="connsiteY249" fmla="*/ 1241 h 10000"/>
                <a:gd name="connsiteX250" fmla="*/ 8955 w 10000"/>
                <a:gd name="connsiteY250" fmla="*/ 1325 h 10000"/>
                <a:gd name="connsiteX251" fmla="*/ 9077 w 10000"/>
                <a:gd name="connsiteY251" fmla="*/ 1353 h 10000"/>
                <a:gd name="connsiteX252" fmla="*/ 9098 w 10000"/>
                <a:gd name="connsiteY252" fmla="*/ 1438 h 10000"/>
                <a:gd name="connsiteX253" fmla="*/ 9139 w 10000"/>
                <a:gd name="connsiteY253" fmla="*/ 1467 h 10000"/>
                <a:gd name="connsiteX254" fmla="*/ 9180 w 10000"/>
                <a:gd name="connsiteY254" fmla="*/ 1580 h 10000"/>
                <a:gd name="connsiteX255" fmla="*/ 9303 w 10000"/>
                <a:gd name="connsiteY255" fmla="*/ 1720 h 10000"/>
                <a:gd name="connsiteX256" fmla="*/ 9365 w 10000"/>
                <a:gd name="connsiteY256" fmla="*/ 1692 h 10000"/>
                <a:gd name="connsiteX257" fmla="*/ 9426 w 10000"/>
                <a:gd name="connsiteY257" fmla="*/ 1720 h 10000"/>
                <a:gd name="connsiteX258" fmla="*/ 9549 w 10000"/>
                <a:gd name="connsiteY258" fmla="*/ 1664 h 10000"/>
                <a:gd name="connsiteX259" fmla="*/ 9630 w 10000"/>
                <a:gd name="connsiteY259" fmla="*/ 1580 h 10000"/>
                <a:gd name="connsiteX260" fmla="*/ 9671 w 10000"/>
                <a:gd name="connsiteY260" fmla="*/ 1580 h 10000"/>
                <a:gd name="connsiteX261" fmla="*/ 9692 w 10000"/>
                <a:gd name="connsiteY261" fmla="*/ 1551 h 10000"/>
                <a:gd name="connsiteX262" fmla="*/ 9775 w 10000"/>
                <a:gd name="connsiteY262" fmla="*/ 1495 h 10000"/>
                <a:gd name="connsiteX263" fmla="*/ 9856 w 10000"/>
                <a:gd name="connsiteY263" fmla="*/ 1551 h 10000"/>
                <a:gd name="connsiteX264" fmla="*/ 9877 w 10000"/>
                <a:gd name="connsiteY264" fmla="*/ 1636 h 10000"/>
                <a:gd name="connsiteX265" fmla="*/ 9938 w 10000"/>
                <a:gd name="connsiteY265" fmla="*/ 1778 h 10000"/>
                <a:gd name="connsiteX266" fmla="*/ 9897 w 10000"/>
                <a:gd name="connsiteY266" fmla="*/ 1806 h 10000"/>
                <a:gd name="connsiteX267" fmla="*/ 9918 w 10000"/>
                <a:gd name="connsiteY267" fmla="*/ 1862 h 10000"/>
                <a:gd name="connsiteX268" fmla="*/ 9918 w 10000"/>
                <a:gd name="connsiteY268" fmla="*/ 1919 h 10000"/>
                <a:gd name="connsiteX269" fmla="*/ 9959 w 10000"/>
                <a:gd name="connsiteY269" fmla="*/ 2031 h 10000"/>
                <a:gd name="connsiteX270" fmla="*/ 9959 w 10000"/>
                <a:gd name="connsiteY270" fmla="*/ 2173 h 10000"/>
                <a:gd name="connsiteX271" fmla="*/ 9959 w 10000"/>
                <a:gd name="connsiteY271" fmla="*/ 2258 h 10000"/>
                <a:gd name="connsiteX272" fmla="*/ 10000 w 10000"/>
                <a:gd name="connsiteY272" fmla="*/ 2342 h 10000"/>
                <a:gd name="connsiteX273" fmla="*/ 9979 w 10000"/>
                <a:gd name="connsiteY273" fmla="*/ 2428 h 10000"/>
                <a:gd name="connsiteX274" fmla="*/ 10000 w 10000"/>
                <a:gd name="connsiteY274" fmla="*/ 2484 h 10000"/>
                <a:gd name="connsiteX275" fmla="*/ 9836 w 10000"/>
                <a:gd name="connsiteY275" fmla="*/ 2456 h 10000"/>
                <a:gd name="connsiteX276" fmla="*/ 9754 w 10000"/>
                <a:gd name="connsiteY276" fmla="*/ 2428 h 10000"/>
                <a:gd name="connsiteX277" fmla="*/ 9733 w 10000"/>
                <a:gd name="connsiteY277" fmla="*/ 2512 h 10000"/>
                <a:gd name="connsiteX278" fmla="*/ 9671 w 10000"/>
                <a:gd name="connsiteY278" fmla="*/ 2540 h 10000"/>
                <a:gd name="connsiteX279" fmla="*/ 9712 w 10000"/>
                <a:gd name="connsiteY279" fmla="*/ 2625 h 10000"/>
                <a:gd name="connsiteX280" fmla="*/ 9836 w 10000"/>
                <a:gd name="connsiteY280" fmla="*/ 2879 h 10000"/>
                <a:gd name="connsiteX281" fmla="*/ 9918 w 10000"/>
                <a:gd name="connsiteY281" fmla="*/ 3106 h 10000"/>
                <a:gd name="connsiteX282" fmla="*/ 9897 w 10000"/>
                <a:gd name="connsiteY282" fmla="*/ 3162 h 10000"/>
                <a:gd name="connsiteX283" fmla="*/ 9816 w 10000"/>
                <a:gd name="connsiteY283" fmla="*/ 3190 h 10000"/>
                <a:gd name="connsiteX284" fmla="*/ 9918 w 10000"/>
                <a:gd name="connsiteY284" fmla="*/ 3303 h 10000"/>
                <a:gd name="connsiteX285" fmla="*/ 9795 w 10000"/>
                <a:gd name="connsiteY285" fmla="*/ 3162 h 10000"/>
                <a:gd name="connsiteX286" fmla="*/ 9692 w 10000"/>
                <a:gd name="connsiteY286" fmla="*/ 3106 h 10000"/>
                <a:gd name="connsiteX287" fmla="*/ 9733 w 10000"/>
                <a:gd name="connsiteY287" fmla="*/ 3275 h 10000"/>
                <a:gd name="connsiteX288" fmla="*/ 9671 w 10000"/>
                <a:gd name="connsiteY288" fmla="*/ 3303 h 10000"/>
                <a:gd name="connsiteX289" fmla="*/ 9630 w 10000"/>
                <a:gd name="connsiteY289" fmla="*/ 3388 h 10000"/>
                <a:gd name="connsiteX290" fmla="*/ 9487 w 10000"/>
                <a:gd name="connsiteY290" fmla="*/ 3417 h 10000"/>
                <a:gd name="connsiteX291" fmla="*/ 9590 w 10000"/>
                <a:gd name="connsiteY291" fmla="*/ 3557 h 10000"/>
                <a:gd name="connsiteX292" fmla="*/ 9467 w 10000"/>
                <a:gd name="connsiteY292" fmla="*/ 3586 h 10000"/>
                <a:gd name="connsiteX293" fmla="*/ 9385 w 10000"/>
                <a:gd name="connsiteY293" fmla="*/ 3557 h 10000"/>
                <a:gd name="connsiteX294" fmla="*/ 9324 w 10000"/>
                <a:gd name="connsiteY294" fmla="*/ 3473 h 10000"/>
                <a:gd name="connsiteX295" fmla="*/ 9283 w 10000"/>
                <a:gd name="connsiteY295" fmla="*/ 3501 h 10000"/>
                <a:gd name="connsiteX296" fmla="*/ 9262 w 10000"/>
                <a:gd name="connsiteY296" fmla="*/ 3642 h 10000"/>
                <a:gd name="connsiteX297" fmla="*/ 9241 w 10000"/>
                <a:gd name="connsiteY297" fmla="*/ 3727 h 10000"/>
                <a:gd name="connsiteX298" fmla="*/ 9200 w 10000"/>
                <a:gd name="connsiteY298" fmla="*/ 3756 h 10000"/>
                <a:gd name="connsiteX299" fmla="*/ 9180 w 10000"/>
                <a:gd name="connsiteY299" fmla="*/ 3812 h 10000"/>
                <a:gd name="connsiteX300" fmla="*/ 9139 w 10000"/>
                <a:gd name="connsiteY300" fmla="*/ 3812 h 10000"/>
                <a:gd name="connsiteX301" fmla="*/ 9118 w 10000"/>
                <a:gd name="connsiteY301" fmla="*/ 3868 h 10000"/>
                <a:gd name="connsiteX302" fmla="*/ 9036 w 10000"/>
                <a:gd name="connsiteY302" fmla="*/ 4009 h 10000"/>
                <a:gd name="connsiteX303" fmla="*/ 8934 w 10000"/>
                <a:gd name="connsiteY303" fmla="*/ 4038 h 10000"/>
                <a:gd name="connsiteX304" fmla="*/ 8893 w 10000"/>
                <a:gd name="connsiteY304" fmla="*/ 4067 h 10000"/>
                <a:gd name="connsiteX305" fmla="*/ 8852 w 10000"/>
                <a:gd name="connsiteY305" fmla="*/ 4123 h 10000"/>
                <a:gd name="connsiteX306" fmla="*/ 8771 w 10000"/>
                <a:gd name="connsiteY306" fmla="*/ 4179 h 10000"/>
                <a:gd name="connsiteX307" fmla="*/ 8729 w 10000"/>
                <a:gd name="connsiteY307" fmla="*/ 4264 h 10000"/>
                <a:gd name="connsiteX308" fmla="*/ 8708 w 10000"/>
                <a:gd name="connsiteY308" fmla="*/ 4320 h 10000"/>
                <a:gd name="connsiteX309" fmla="*/ 8667 w 10000"/>
                <a:gd name="connsiteY309" fmla="*/ 4320 h 10000"/>
                <a:gd name="connsiteX310" fmla="*/ 8586 w 10000"/>
                <a:gd name="connsiteY310" fmla="*/ 4348 h 10000"/>
                <a:gd name="connsiteX311" fmla="*/ 8647 w 10000"/>
                <a:gd name="connsiteY311" fmla="*/ 4292 h 10000"/>
                <a:gd name="connsiteX312" fmla="*/ 8647 w 10000"/>
                <a:gd name="connsiteY312" fmla="*/ 4236 h 10000"/>
                <a:gd name="connsiteX313" fmla="*/ 8667 w 10000"/>
                <a:gd name="connsiteY313" fmla="*/ 4179 h 10000"/>
                <a:gd name="connsiteX314" fmla="*/ 8545 w 10000"/>
                <a:gd name="connsiteY314" fmla="*/ 4151 h 10000"/>
                <a:gd name="connsiteX315" fmla="*/ 8586 w 10000"/>
                <a:gd name="connsiteY315" fmla="*/ 4123 h 10000"/>
                <a:gd name="connsiteX316" fmla="*/ 8606 w 10000"/>
                <a:gd name="connsiteY316" fmla="*/ 4009 h 10000"/>
                <a:gd name="connsiteX317" fmla="*/ 8626 w 10000"/>
                <a:gd name="connsiteY317" fmla="*/ 3896 h 10000"/>
                <a:gd name="connsiteX318" fmla="*/ 8504 w 10000"/>
                <a:gd name="connsiteY318" fmla="*/ 3698 h 10000"/>
                <a:gd name="connsiteX319" fmla="*/ 8442 w 10000"/>
                <a:gd name="connsiteY319" fmla="*/ 3727 h 10000"/>
                <a:gd name="connsiteX320" fmla="*/ 8381 w 10000"/>
                <a:gd name="connsiteY320" fmla="*/ 3784 h 10000"/>
                <a:gd name="connsiteX321" fmla="*/ 8340 w 10000"/>
                <a:gd name="connsiteY321" fmla="*/ 3925 h 10000"/>
                <a:gd name="connsiteX322" fmla="*/ 8237 w 10000"/>
                <a:gd name="connsiteY322" fmla="*/ 4038 h 10000"/>
                <a:gd name="connsiteX323" fmla="*/ 8176 w 10000"/>
                <a:gd name="connsiteY323" fmla="*/ 4095 h 10000"/>
                <a:gd name="connsiteX324" fmla="*/ 8196 w 10000"/>
                <a:gd name="connsiteY324" fmla="*/ 4179 h 10000"/>
                <a:gd name="connsiteX325" fmla="*/ 8073 w 10000"/>
                <a:gd name="connsiteY325" fmla="*/ 4292 h 10000"/>
                <a:gd name="connsiteX326" fmla="*/ 7971 w 10000"/>
                <a:gd name="connsiteY326" fmla="*/ 4264 h 10000"/>
                <a:gd name="connsiteX327" fmla="*/ 7971 w 10000"/>
                <a:gd name="connsiteY327" fmla="*/ 4434 h 10000"/>
                <a:gd name="connsiteX328" fmla="*/ 8094 w 10000"/>
                <a:gd name="connsiteY328" fmla="*/ 4575 h 10000"/>
                <a:gd name="connsiteX329" fmla="*/ 8155 w 10000"/>
                <a:gd name="connsiteY329" fmla="*/ 4575 h 10000"/>
                <a:gd name="connsiteX330" fmla="*/ 8196 w 10000"/>
                <a:gd name="connsiteY330" fmla="*/ 4603 h 10000"/>
                <a:gd name="connsiteX331" fmla="*/ 8196 w 10000"/>
                <a:gd name="connsiteY331" fmla="*/ 4575 h 10000"/>
                <a:gd name="connsiteX332" fmla="*/ 8320 w 10000"/>
                <a:gd name="connsiteY332" fmla="*/ 4659 h 10000"/>
                <a:gd name="connsiteX333" fmla="*/ 8361 w 10000"/>
                <a:gd name="connsiteY333" fmla="*/ 4829 h 10000"/>
                <a:gd name="connsiteX334" fmla="*/ 8463 w 10000"/>
                <a:gd name="connsiteY334" fmla="*/ 4857 h 10000"/>
                <a:gd name="connsiteX335" fmla="*/ 8504 w 10000"/>
                <a:gd name="connsiteY335" fmla="*/ 4801 h 10000"/>
                <a:gd name="connsiteX336" fmla="*/ 8524 w 10000"/>
                <a:gd name="connsiteY336" fmla="*/ 4716 h 10000"/>
                <a:gd name="connsiteX337" fmla="*/ 8606 w 10000"/>
                <a:gd name="connsiteY337" fmla="*/ 4659 h 10000"/>
                <a:gd name="connsiteX338" fmla="*/ 8708 w 10000"/>
                <a:gd name="connsiteY338" fmla="*/ 4716 h 10000"/>
                <a:gd name="connsiteX339" fmla="*/ 8749 w 10000"/>
                <a:gd name="connsiteY339" fmla="*/ 4745 h 10000"/>
                <a:gd name="connsiteX340" fmla="*/ 8771 w 10000"/>
                <a:gd name="connsiteY340" fmla="*/ 4773 h 10000"/>
                <a:gd name="connsiteX341" fmla="*/ 8873 w 10000"/>
                <a:gd name="connsiteY341" fmla="*/ 4773 h 10000"/>
                <a:gd name="connsiteX342" fmla="*/ 8873 w 10000"/>
                <a:gd name="connsiteY342" fmla="*/ 4745 h 10000"/>
                <a:gd name="connsiteX343" fmla="*/ 8996 w 10000"/>
                <a:gd name="connsiteY343" fmla="*/ 4801 h 10000"/>
                <a:gd name="connsiteX344" fmla="*/ 8975 w 10000"/>
                <a:gd name="connsiteY344" fmla="*/ 4829 h 10000"/>
                <a:gd name="connsiteX345" fmla="*/ 8996 w 10000"/>
                <a:gd name="connsiteY345" fmla="*/ 4914 h 10000"/>
                <a:gd name="connsiteX346" fmla="*/ 8996 w 10000"/>
                <a:gd name="connsiteY346" fmla="*/ 4970 h 10000"/>
                <a:gd name="connsiteX347" fmla="*/ 8955 w 10000"/>
                <a:gd name="connsiteY347" fmla="*/ 4914 h 10000"/>
                <a:gd name="connsiteX348" fmla="*/ 8934 w 10000"/>
                <a:gd name="connsiteY348" fmla="*/ 4942 h 10000"/>
                <a:gd name="connsiteX349" fmla="*/ 8893 w 10000"/>
                <a:gd name="connsiteY349" fmla="*/ 4942 h 10000"/>
                <a:gd name="connsiteX350" fmla="*/ 8852 w 10000"/>
                <a:gd name="connsiteY350" fmla="*/ 4970 h 10000"/>
                <a:gd name="connsiteX351" fmla="*/ 8771 w 10000"/>
                <a:gd name="connsiteY351" fmla="*/ 5027 h 10000"/>
                <a:gd name="connsiteX352" fmla="*/ 8729 w 10000"/>
                <a:gd name="connsiteY352" fmla="*/ 5055 h 10000"/>
                <a:gd name="connsiteX353" fmla="*/ 8771 w 10000"/>
                <a:gd name="connsiteY353" fmla="*/ 5112 h 10000"/>
                <a:gd name="connsiteX354" fmla="*/ 8729 w 10000"/>
                <a:gd name="connsiteY354" fmla="*/ 5112 h 10000"/>
                <a:gd name="connsiteX355" fmla="*/ 8749 w 10000"/>
                <a:gd name="connsiteY355" fmla="*/ 5168 h 10000"/>
                <a:gd name="connsiteX356" fmla="*/ 8708 w 10000"/>
                <a:gd name="connsiteY356" fmla="*/ 5196 h 10000"/>
                <a:gd name="connsiteX357" fmla="*/ 8667 w 10000"/>
                <a:gd name="connsiteY357" fmla="*/ 5140 h 10000"/>
                <a:gd name="connsiteX358" fmla="*/ 8647 w 10000"/>
                <a:gd name="connsiteY358" fmla="*/ 5140 h 10000"/>
                <a:gd name="connsiteX359" fmla="*/ 8688 w 10000"/>
                <a:gd name="connsiteY359" fmla="*/ 5224 h 10000"/>
                <a:gd name="connsiteX360" fmla="*/ 8606 w 10000"/>
                <a:gd name="connsiteY360" fmla="*/ 5338 h 10000"/>
                <a:gd name="connsiteX361" fmla="*/ 8586 w 10000"/>
                <a:gd name="connsiteY361" fmla="*/ 5479 h 10000"/>
                <a:gd name="connsiteX362" fmla="*/ 8606 w 10000"/>
                <a:gd name="connsiteY362" fmla="*/ 5620 h 10000"/>
                <a:gd name="connsiteX363" fmla="*/ 8688 w 10000"/>
                <a:gd name="connsiteY363" fmla="*/ 5649 h 10000"/>
                <a:gd name="connsiteX364" fmla="*/ 8832 w 10000"/>
                <a:gd name="connsiteY364" fmla="*/ 5733 h 10000"/>
                <a:gd name="connsiteX365" fmla="*/ 8893 w 10000"/>
                <a:gd name="connsiteY365" fmla="*/ 5874 h 10000"/>
                <a:gd name="connsiteX366" fmla="*/ 8996 w 10000"/>
                <a:gd name="connsiteY366" fmla="*/ 6073 h 10000"/>
                <a:gd name="connsiteX367" fmla="*/ 9057 w 10000"/>
                <a:gd name="connsiteY367" fmla="*/ 6213 h 10000"/>
                <a:gd name="connsiteX368" fmla="*/ 9159 w 10000"/>
                <a:gd name="connsiteY368" fmla="*/ 6299 h 10000"/>
                <a:gd name="connsiteX369" fmla="*/ 9200 w 10000"/>
                <a:gd name="connsiteY369" fmla="*/ 6355 h 10000"/>
                <a:gd name="connsiteX370" fmla="*/ 9241 w 10000"/>
                <a:gd name="connsiteY370" fmla="*/ 6412 h 10000"/>
                <a:gd name="connsiteX371" fmla="*/ 9324 w 10000"/>
                <a:gd name="connsiteY371" fmla="*/ 6524 h 10000"/>
                <a:gd name="connsiteX372" fmla="*/ 9180 w 10000"/>
                <a:gd name="connsiteY372" fmla="*/ 6468 h 10000"/>
                <a:gd name="connsiteX373" fmla="*/ 9077 w 10000"/>
                <a:gd name="connsiteY373" fmla="*/ 6412 h 10000"/>
                <a:gd name="connsiteX374" fmla="*/ 8975 w 10000"/>
                <a:gd name="connsiteY374" fmla="*/ 6440 h 10000"/>
                <a:gd name="connsiteX375" fmla="*/ 8914 w 10000"/>
                <a:gd name="connsiteY375" fmla="*/ 6383 h 10000"/>
                <a:gd name="connsiteX376" fmla="*/ 8852 w 10000"/>
                <a:gd name="connsiteY376" fmla="*/ 6327 h 10000"/>
                <a:gd name="connsiteX377" fmla="*/ 8873 w 10000"/>
                <a:gd name="connsiteY377" fmla="*/ 6383 h 10000"/>
                <a:gd name="connsiteX378" fmla="*/ 8893 w 10000"/>
                <a:gd name="connsiteY378" fmla="*/ 6383 h 10000"/>
                <a:gd name="connsiteX379" fmla="*/ 8873 w 10000"/>
                <a:gd name="connsiteY379" fmla="*/ 6355 h 10000"/>
                <a:gd name="connsiteX380" fmla="*/ 8914 w 10000"/>
                <a:gd name="connsiteY380" fmla="*/ 6383 h 10000"/>
                <a:gd name="connsiteX381" fmla="*/ 9016 w 10000"/>
                <a:gd name="connsiteY381" fmla="*/ 6440 h 10000"/>
                <a:gd name="connsiteX382" fmla="*/ 9057 w 10000"/>
                <a:gd name="connsiteY382" fmla="*/ 6412 h 10000"/>
                <a:gd name="connsiteX383" fmla="*/ 9098 w 10000"/>
                <a:gd name="connsiteY383" fmla="*/ 6468 h 10000"/>
                <a:gd name="connsiteX384" fmla="*/ 9118 w 10000"/>
                <a:gd name="connsiteY384" fmla="*/ 6496 h 10000"/>
                <a:gd name="connsiteX385" fmla="*/ 9180 w 10000"/>
                <a:gd name="connsiteY385" fmla="*/ 6524 h 10000"/>
                <a:gd name="connsiteX386" fmla="*/ 9303 w 10000"/>
                <a:gd name="connsiteY386" fmla="*/ 6638 h 10000"/>
                <a:gd name="connsiteX387" fmla="*/ 9385 w 10000"/>
                <a:gd name="connsiteY387" fmla="*/ 6751 h 10000"/>
                <a:gd name="connsiteX388" fmla="*/ 9344 w 10000"/>
                <a:gd name="connsiteY388" fmla="*/ 6779 h 10000"/>
                <a:gd name="connsiteX389" fmla="*/ 9283 w 10000"/>
                <a:gd name="connsiteY389" fmla="*/ 6835 h 10000"/>
                <a:gd name="connsiteX390" fmla="*/ 9241 w 10000"/>
                <a:gd name="connsiteY390" fmla="*/ 6891 h 10000"/>
                <a:gd name="connsiteX391" fmla="*/ 9220 w 10000"/>
                <a:gd name="connsiteY391" fmla="*/ 6920 h 10000"/>
                <a:gd name="connsiteX392" fmla="*/ 9159 w 10000"/>
                <a:gd name="connsiteY392" fmla="*/ 6920 h 10000"/>
                <a:gd name="connsiteX393" fmla="*/ 9098 w 10000"/>
                <a:gd name="connsiteY393" fmla="*/ 6977 h 10000"/>
                <a:gd name="connsiteX394" fmla="*/ 9180 w 10000"/>
                <a:gd name="connsiteY394" fmla="*/ 6920 h 10000"/>
                <a:gd name="connsiteX395" fmla="*/ 9241 w 10000"/>
                <a:gd name="connsiteY395" fmla="*/ 7005 h 10000"/>
                <a:gd name="connsiteX396" fmla="*/ 9220 w 10000"/>
                <a:gd name="connsiteY396" fmla="*/ 7005 h 10000"/>
                <a:gd name="connsiteX397" fmla="*/ 9324 w 10000"/>
                <a:gd name="connsiteY397" fmla="*/ 6949 h 10000"/>
                <a:gd name="connsiteX398" fmla="*/ 9385 w 10000"/>
                <a:gd name="connsiteY398" fmla="*/ 7033 h 10000"/>
                <a:gd name="connsiteX399" fmla="*/ 9487 w 10000"/>
                <a:gd name="connsiteY399" fmla="*/ 7061 h 10000"/>
                <a:gd name="connsiteX400" fmla="*/ 9446 w 10000"/>
                <a:gd name="connsiteY400" fmla="*/ 7146 h 10000"/>
                <a:gd name="connsiteX401" fmla="*/ 9426 w 10000"/>
                <a:gd name="connsiteY401" fmla="*/ 7174 h 10000"/>
                <a:gd name="connsiteX402" fmla="*/ 9385 w 10000"/>
                <a:gd name="connsiteY402" fmla="*/ 7202 h 10000"/>
                <a:gd name="connsiteX403" fmla="*/ 9406 w 10000"/>
                <a:gd name="connsiteY403" fmla="*/ 7202 h 10000"/>
                <a:gd name="connsiteX404" fmla="*/ 9467 w 10000"/>
                <a:gd name="connsiteY404" fmla="*/ 7174 h 10000"/>
                <a:gd name="connsiteX405" fmla="*/ 9467 w 10000"/>
                <a:gd name="connsiteY405" fmla="*/ 7146 h 10000"/>
                <a:gd name="connsiteX406" fmla="*/ 9487 w 10000"/>
                <a:gd name="connsiteY406" fmla="*/ 7230 h 10000"/>
                <a:gd name="connsiteX407" fmla="*/ 9487 w 10000"/>
                <a:gd name="connsiteY407" fmla="*/ 7288 h 10000"/>
                <a:gd name="connsiteX408" fmla="*/ 9467 w 10000"/>
                <a:gd name="connsiteY408" fmla="*/ 7230 h 10000"/>
                <a:gd name="connsiteX409" fmla="*/ 9467 w 10000"/>
                <a:gd name="connsiteY409" fmla="*/ 7288 h 10000"/>
                <a:gd name="connsiteX410" fmla="*/ 9446 w 10000"/>
                <a:gd name="connsiteY410" fmla="*/ 7260 h 10000"/>
                <a:gd name="connsiteX411" fmla="*/ 9426 w 10000"/>
                <a:gd name="connsiteY411" fmla="*/ 7260 h 10000"/>
                <a:gd name="connsiteX412" fmla="*/ 9406 w 10000"/>
                <a:gd name="connsiteY412" fmla="*/ 7316 h 10000"/>
                <a:gd name="connsiteX413" fmla="*/ 9467 w 10000"/>
                <a:gd name="connsiteY413" fmla="*/ 7372 h 10000"/>
                <a:gd name="connsiteX414" fmla="*/ 9446 w 10000"/>
                <a:gd name="connsiteY414" fmla="*/ 7372 h 10000"/>
                <a:gd name="connsiteX415" fmla="*/ 9467 w 10000"/>
                <a:gd name="connsiteY415" fmla="*/ 7429 h 10000"/>
                <a:gd name="connsiteX416" fmla="*/ 9385 w 10000"/>
                <a:gd name="connsiteY416" fmla="*/ 7400 h 10000"/>
                <a:gd name="connsiteX417" fmla="*/ 9406 w 10000"/>
                <a:gd name="connsiteY417" fmla="*/ 7429 h 10000"/>
                <a:gd name="connsiteX418" fmla="*/ 9467 w 10000"/>
                <a:gd name="connsiteY418" fmla="*/ 7457 h 10000"/>
                <a:gd name="connsiteX419" fmla="*/ 9487 w 10000"/>
                <a:gd name="connsiteY419" fmla="*/ 7541 h 10000"/>
                <a:gd name="connsiteX420" fmla="*/ 9467 w 10000"/>
                <a:gd name="connsiteY420" fmla="*/ 7599 h 10000"/>
                <a:gd name="connsiteX421" fmla="*/ 9406 w 10000"/>
                <a:gd name="connsiteY421" fmla="*/ 7513 h 10000"/>
                <a:gd name="connsiteX422" fmla="*/ 9385 w 10000"/>
                <a:gd name="connsiteY422" fmla="*/ 7541 h 10000"/>
                <a:gd name="connsiteX423" fmla="*/ 9303 w 10000"/>
                <a:gd name="connsiteY423" fmla="*/ 7599 h 10000"/>
                <a:gd name="connsiteX424" fmla="*/ 9365 w 10000"/>
                <a:gd name="connsiteY424" fmla="*/ 7683 h 10000"/>
                <a:gd name="connsiteX425" fmla="*/ 9365 w 10000"/>
                <a:gd name="connsiteY425" fmla="*/ 7796 h 10000"/>
                <a:gd name="connsiteX426" fmla="*/ 9344 w 10000"/>
                <a:gd name="connsiteY426" fmla="*/ 7852 h 10000"/>
                <a:gd name="connsiteX427" fmla="*/ 9344 w 10000"/>
                <a:gd name="connsiteY427" fmla="*/ 7880 h 10000"/>
                <a:gd name="connsiteX428" fmla="*/ 9303 w 10000"/>
                <a:gd name="connsiteY428" fmla="*/ 7852 h 10000"/>
                <a:gd name="connsiteX429" fmla="*/ 9303 w 10000"/>
                <a:gd name="connsiteY429" fmla="*/ 7909 h 10000"/>
                <a:gd name="connsiteX430" fmla="*/ 9283 w 10000"/>
                <a:gd name="connsiteY430" fmla="*/ 7966 h 10000"/>
                <a:gd name="connsiteX431" fmla="*/ 9262 w 10000"/>
                <a:gd name="connsiteY431" fmla="*/ 8079 h 10000"/>
                <a:gd name="connsiteX432" fmla="*/ 9283 w 10000"/>
                <a:gd name="connsiteY432" fmla="*/ 8022 h 10000"/>
                <a:gd name="connsiteX433" fmla="*/ 9262 w 10000"/>
                <a:gd name="connsiteY433" fmla="*/ 8050 h 10000"/>
                <a:gd name="connsiteX434" fmla="*/ 9241 w 10000"/>
                <a:gd name="connsiteY434" fmla="*/ 7994 h 10000"/>
                <a:gd name="connsiteX435" fmla="*/ 9200 w 10000"/>
                <a:gd name="connsiteY435" fmla="*/ 8022 h 10000"/>
                <a:gd name="connsiteX436" fmla="*/ 9200 w 10000"/>
                <a:gd name="connsiteY436" fmla="*/ 8079 h 10000"/>
                <a:gd name="connsiteX437" fmla="*/ 9220 w 10000"/>
                <a:gd name="connsiteY437" fmla="*/ 8107 h 10000"/>
                <a:gd name="connsiteX438" fmla="*/ 9262 w 10000"/>
                <a:gd name="connsiteY438" fmla="*/ 8135 h 10000"/>
                <a:gd name="connsiteX439" fmla="*/ 9241 w 10000"/>
                <a:gd name="connsiteY439" fmla="*/ 8163 h 10000"/>
                <a:gd name="connsiteX440" fmla="*/ 9220 w 10000"/>
                <a:gd name="connsiteY440" fmla="*/ 8249 h 10000"/>
                <a:gd name="connsiteX441" fmla="*/ 9139 w 10000"/>
                <a:gd name="connsiteY441" fmla="*/ 8191 h 10000"/>
                <a:gd name="connsiteX442" fmla="*/ 9200 w 10000"/>
                <a:gd name="connsiteY442" fmla="*/ 8277 h 10000"/>
                <a:gd name="connsiteX443" fmla="*/ 9262 w 10000"/>
                <a:gd name="connsiteY443" fmla="*/ 8277 h 10000"/>
                <a:gd name="connsiteX444" fmla="*/ 9241 w 10000"/>
                <a:gd name="connsiteY444" fmla="*/ 8333 h 10000"/>
                <a:gd name="connsiteX445" fmla="*/ 9283 w 10000"/>
                <a:gd name="connsiteY445" fmla="*/ 8446 h 10000"/>
                <a:gd name="connsiteX446" fmla="*/ 9262 w 10000"/>
                <a:gd name="connsiteY446" fmla="*/ 8446 h 10000"/>
                <a:gd name="connsiteX447" fmla="*/ 9200 w 10000"/>
                <a:gd name="connsiteY447" fmla="*/ 8389 h 10000"/>
                <a:gd name="connsiteX448" fmla="*/ 9180 w 10000"/>
                <a:gd name="connsiteY448" fmla="*/ 8418 h 10000"/>
                <a:gd name="connsiteX449" fmla="*/ 9220 w 10000"/>
                <a:gd name="connsiteY449" fmla="*/ 8474 h 10000"/>
                <a:gd name="connsiteX450" fmla="*/ 9200 w 10000"/>
                <a:gd name="connsiteY450" fmla="*/ 8530 h 10000"/>
                <a:gd name="connsiteX451" fmla="*/ 9139 w 10000"/>
                <a:gd name="connsiteY451" fmla="*/ 8474 h 10000"/>
                <a:gd name="connsiteX452" fmla="*/ 9180 w 10000"/>
                <a:gd name="connsiteY452" fmla="*/ 8559 h 10000"/>
                <a:gd name="connsiteX453" fmla="*/ 9139 w 10000"/>
                <a:gd name="connsiteY453" fmla="*/ 8559 h 10000"/>
                <a:gd name="connsiteX454" fmla="*/ 9139 w 10000"/>
                <a:gd name="connsiteY454" fmla="*/ 8616 h 10000"/>
                <a:gd name="connsiteX455" fmla="*/ 9036 w 10000"/>
                <a:gd name="connsiteY455" fmla="*/ 8672 h 10000"/>
                <a:gd name="connsiteX456" fmla="*/ 9016 w 10000"/>
                <a:gd name="connsiteY456" fmla="*/ 8728 h 10000"/>
                <a:gd name="connsiteX457" fmla="*/ 9036 w 10000"/>
                <a:gd name="connsiteY457" fmla="*/ 8757 h 10000"/>
                <a:gd name="connsiteX458" fmla="*/ 9016 w 10000"/>
                <a:gd name="connsiteY458" fmla="*/ 8785 h 10000"/>
                <a:gd name="connsiteX459" fmla="*/ 8996 w 10000"/>
                <a:gd name="connsiteY459" fmla="*/ 8869 h 10000"/>
                <a:gd name="connsiteX460" fmla="*/ 8975 w 10000"/>
                <a:gd name="connsiteY460" fmla="*/ 8841 h 10000"/>
                <a:gd name="connsiteX461" fmla="*/ 8975 w 10000"/>
                <a:gd name="connsiteY461" fmla="*/ 8927 h 10000"/>
                <a:gd name="connsiteX462" fmla="*/ 8768 w 10000"/>
                <a:gd name="connsiteY462" fmla="*/ 8786 h 10000"/>
                <a:gd name="connsiteX463" fmla="*/ 8422 w 10000"/>
                <a:gd name="connsiteY463" fmla="*/ 9266 h 10000"/>
                <a:gd name="connsiteX464" fmla="*/ 8299 w 10000"/>
                <a:gd name="connsiteY464" fmla="*/ 9322 h 10000"/>
                <a:gd name="connsiteX465" fmla="*/ 8237 w 10000"/>
                <a:gd name="connsiteY465" fmla="*/ 9152 h 10000"/>
                <a:gd name="connsiteX466" fmla="*/ 8216 w 10000"/>
                <a:gd name="connsiteY466" fmla="*/ 9152 h 10000"/>
                <a:gd name="connsiteX467" fmla="*/ 8279 w 10000"/>
                <a:gd name="connsiteY467" fmla="*/ 9124 h 10000"/>
                <a:gd name="connsiteX468" fmla="*/ 8196 w 10000"/>
                <a:gd name="connsiteY468" fmla="*/ 9124 h 10000"/>
                <a:gd name="connsiteX469" fmla="*/ 8176 w 10000"/>
                <a:gd name="connsiteY469" fmla="*/ 9180 h 10000"/>
                <a:gd name="connsiteX470" fmla="*/ 8216 w 10000"/>
                <a:gd name="connsiteY470" fmla="*/ 9237 h 10000"/>
                <a:gd name="connsiteX471" fmla="*/ 8196 w 10000"/>
                <a:gd name="connsiteY471" fmla="*/ 9237 h 10000"/>
                <a:gd name="connsiteX472" fmla="*/ 8258 w 10000"/>
                <a:gd name="connsiteY472" fmla="*/ 9406 h 10000"/>
                <a:gd name="connsiteX473" fmla="*/ 8176 w 10000"/>
                <a:gd name="connsiteY473" fmla="*/ 9294 h 10000"/>
                <a:gd name="connsiteX474" fmla="*/ 8216 w 10000"/>
                <a:gd name="connsiteY474" fmla="*/ 9406 h 10000"/>
                <a:gd name="connsiteX475" fmla="*/ 8196 w 10000"/>
                <a:gd name="connsiteY475" fmla="*/ 9435 h 10000"/>
                <a:gd name="connsiteX476" fmla="*/ 8176 w 10000"/>
                <a:gd name="connsiteY476" fmla="*/ 9406 h 10000"/>
                <a:gd name="connsiteX477" fmla="*/ 8155 w 10000"/>
                <a:gd name="connsiteY477" fmla="*/ 9491 h 10000"/>
                <a:gd name="connsiteX478" fmla="*/ 8094 w 10000"/>
                <a:gd name="connsiteY478" fmla="*/ 9520 h 10000"/>
                <a:gd name="connsiteX479" fmla="*/ 8073 w 10000"/>
                <a:gd name="connsiteY479" fmla="*/ 9463 h 10000"/>
                <a:gd name="connsiteX480" fmla="*/ 8032 w 10000"/>
                <a:gd name="connsiteY480" fmla="*/ 9435 h 10000"/>
                <a:gd name="connsiteX481" fmla="*/ 8053 w 10000"/>
                <a:gd name="connsiteY481" fmla="*/ 9548 h 10000"/>
                <a:gd name="connsiteX482" fmla="*/ 7951 w 10000"/>
                <a:gd name="connsiteY482" fmla="*/ 9491 h 10000"/>
                <a:gd name="connsiteX483" fmla="*/ 7930 w 10000"/>
                <a:gd name="connsiteY483" fmla="*/ 9520 h 10000"/>
                <a:gd name="connsiteX484" fmla="*/ 7869 w 10000"/>
                <a:gd name="connsiteY484" fmla="*/ 9576 h 10000"/>
                <a:gd name="connsiteX485" fmla="*/ 7848 w 10000"/>
                <a:gd name="connsiteY485" fmla="*/ 9633 h 10000"/>
                <a:gd name="connsiteX486" fmla="*/ 7807 w 10000"/>
                <a:gd name="connsiteY486" fmla="*/ 9633 h 10000"/>
                <a:gd name="connsiteX487" fmla="*/ 7745 w 10000"/>
                <a:gd name="connsiteY487" fmla="*/ 9661 h 10000"/>
                <a:gd name="connsiteX488" fmla="*/ 7745 w 10000"/>
                <a:gd name="connsiteY488" fmla="*/ 9633 h 10000"/>
                <a:gd name="connsiteX489" fmla="*/ 7745 w 10000"/>
                <a:gd name="connsiteY489" fmla="*/ 9689 h 10000"/>
                <a:gd name="connsiteX490" fmla="*/ 7684 w 10000"/>
                <a:gd name="connsiteY490" fmla="*/ 9661 h 10000"/>
                <a:gd name="connsiteX491" fmla="*/ 7684 w 10000"/>
                <a:gd name="connsiteY491" fmla="*/ 9717 h 10000"/>
                <a:gd name="connsiteX492" fmla="*/ 7663 w 10000"/>
                <a:gd name="connsiteY492" fmla="*/ 9802 h 10000"/>
                <a:gd name="connsiteX493" fmla="*/ 7704 w 10000"/>
                <a:gd name="connsiteY493" fmla="*/ 9830 h 10000"/>
                <a:gd name="connsiteX494" fmla="*/ 7704 w 10000"/>
                <a:gd name="connsiteY494" fmla="*/ 9830 h 10000"/>
                <a:gd name="connsiteX495" fmla="*/ 7745 w 10000"/>
                <a:gd name="connsiteY495" fmla="*/ 9944 h 10000"/>
                <a:gd name="connsiteX496" fmla="*/ 7643 w 10000"/>
                <a:gd name="connsiteY496" fmla="*/ 10000 h 10000"/>
                <a:gd name="connsiteX497" fmla="*/ 7643 w 10000"/>
                <a:gd name="connsiteY497" fmla="*/ 9944 h 10000"/>
                <a:gd name="connsiteX498" fmla="*/ 7602 w 10000"/>
                <a:gd name="connsiteY498" fmla="*/ 9859 h 10000"/>
                <a:gd name="connsiteX499" fmla="*/ 7581 w 10000"/>
                <a:gd name="connsiteY499" fmla="*/ 9802 h 10000"/>
                <a:gd name="connsiteX500" fmla="*/ 7561 w 10000"/>
                <a:gd name="connsiteY500" fmla="*/ 9717 h 10000"/>
                <a:gd name="connsiteX501" fmla="*/ 7581 w 10000"/>
                <a:gd name="connsiteY501" fmla="*/ 9661 h 10000"/>
                <a:gd name="connsiteX502" fmla="*/ 7561 w 10000"/>
                <a:gd name="connsiteY502" fmla="*/ 9576 h 10000"/>
                <a:gd name="connsiteX503" fmla="*/ 7561 w 10000"/>
                <a:gd name="connsiteY503" fmla="*/ 9605 h 10000"/>
                <a:gd name="connsiteX504" fmla="*/ 7520 w 10000"/>
                <a:gd name="connsiteY504" fmla="*/ 9548 h 10000"/>
                <a:gd name="connsiteX505" fmla="*/ 7520 w 10000"/>
                <a:gd name="connsiteY505" fmla="*/ 9605 h 10000"/>
                <a:gd name="connsiteX506" fmla="*/ 7459 w 10000"/>
                <a:gd name="connsiteY506" fmla="*/ 9605 h 10000"/>
                <a:gd name="connsiteX507" fmla="*/ 7418 w 10000"/>
                <a:gd name="connsiteY507" fmla="*/ 9576 h 10000"/>
                <a:gd name="connsiteX508" fmla="*/ 7397 w 10000"/>
                <a:gd name="connsiteY508" fmla="*/ 9520 h 10000"/>
                <a:gd name="connsiteX509" fmla="*/ 7377 w 10000"/>
                <a:gd name="connsiteY509" fmla="*/ 9520 h 10000"/>
                <a:gd name="connsiteX510" fmla="*/ 7377 w 10000"/>
                <a:gd name="connsiteY510" fmla="*/ 9576 h 10000"/>
                <a:gd name="connsiteX511" fmla="*/ 7336 w 10000"/>
                <a:gd name="connsiteY511" fmla="*/ 9520 h 10000"/>
                <a:gd name="connsiteX512" fmla="*/ 7316 w 10000"/>
                <a:gd name="connsiteY512" fmla="*/ 9463 h 10000"/>
                <a:gd name="connsiteX513" fmla="*/ 7295 w 10000"/>
                <a:gd name="connsiteY513" fmla="*/ 9491 h 10000"/>
                <a:gd name="connsiteX514" fmla="*/ 7316 w 10000"/>
                <a:gd name="connsiteY514" fmla="*/ 9576 h 10000"/>
                <a:gd name="connsiteX515" fmla="*/ 7275 w 10000"/>
                <a:gd name="connsiteY515" fmla="*/ 9548 h 10000"/>
                <a:gd name="connsiteX516" fmla="*/ 7275 w 10000"/>
                <a:gd name="connsiteY516" fmla="*/ 9605 h 10000"/>
                <a:gd name="connsiteX517" fmla="*/ 7192 w 10000"/>
                <a:gd name="connsiteY517" fmla="*/ 9576 h 10000"/>
                <a:gd name="connsiteX518" fmla="*/ 7131 w 10000"/>
                <a:gd name="connsiteY518" fmla="*/ 9576 h 10000"/>
                <a:gd name="connsiteX519" fmla="*/ 7110 w 10000"/>
                <a:gd name="connsiteY519" fmla="*/ 9576 h 10000"/>
                <a:gd name="connsiteX520" fmla="*/ 7049 w 10000"/>
                <a:gd name="connsiteY520" fmla="*/ 9520 h 10000"/>
                <a:gd name="connsiteX521" fmla="*/ 7028 w 10000"/>
                <a:gd name="connsiteY521" fmla="*/ 9491 h 10000"/>
                <a:gd name="connsiteX522" fmla="*/ 6967 w 10000"/>
                <a:gd name="connsiteY522" fmla="*/ 9463 h 10000"/>
                <a:gd name="connsiteX523" fmla="*/ 6926 w 10000"/>
                <a:gd name="connsiteY523" fmla="*/ 9294 h 10000"/>
                <a:gd name="connsiteX524" fmla="*/ 6885 w 10000"/>
                <a:gd name="connsiteY524" fmla="*/ 9180 h 10000"/>
                <a:gd name="connsiteX525" fmla="*/ 6824 w 10000"/>
                <a:gd name="connsiteY525" fmla="*/ 9180 h 10000"/>
                <a:gd name="connsiteX526" fmla="*/ 6762 w 10000"/>
                <a:gd name="connsiteY526" fmla="*/ 9180 h 10000"/>
                <a:gd name="connsiteX527" fmla="*/ 6659 w 10000"/>
                <a:gd name="connsiteY527" fmla="*/ 9039 h 10000"/>
                <a:gd name="connsiteX528" fmla="*/ 6577 w 10000"/>
                <a:gd name="connsiteY528" fmla="*/ 9124 h 10000"/>
                <a:gd name="connsiteX529" fmla="*/ 6577 w 10000"/>
                <a:gd name="connsiteY529" fmla="*/ 9180 h 10000"/>
                <a:gd name="connsiteX530" fmla="*/ 6475 w 10000"/>
                <a:gd name="connsiteY530" fmla="*/ 9209 h 10000"/>
                <a:gd name="connsiteX531" fmla="*/ 6414 w 10000"/>
                <a:gd name="connsiteY531" fmla="*/ 9294 h 10000"/>
                <a:gd name="connsiteX532" fmla="*/ 6373 w 10000"/>
                <a:gd name="connsiteY532" fmla="*/ 9237 h 10000"/>
                <a:gd name="connsiteX533" fmla="*/ 6332 w 10000"/>
                <a:gd name="connsiteY533" fmla="*/ 9294 h 10000"/>
                <a:gd name="connsiteX534" fmla="*/ 6271 w 10000"/>
                <a:gd name="connsiteY534" fmla="*/ 9294 h 10000"/>
                <a:gd name="connsiteX535" fmla="*/ 6188 w 10000"/>
                <a:gd name="connsiteY535" fmla="*/ 9266 h 10000"/>
                <a:gd name="connsiteX536" fmla="*/ 6106 w 10000"/>
                <a:gd name="connsiteY536" fmla="*/ 9322 h 10000"/>
                <a:gd name="connsiteX537" fmla="*/ 6065 w 10000"/>
                <a:gd name="connsiteY537" fmla="*/ 9322 h 10000"/>
                <a:gd name="connsiteX538" fmla="*/ 6024 w 10000"/>
                <a:gd name="connsiteY538" fmla="*/ 9322 h 10000"/>
                <a:gd name="connsiteX539" fmla="*/ 6004 w 10000"/>
                <a:gd name="connsiteY539" fmla="*/ 9322 h 10000"/>
                <a:gd name="connsiteX540" fmla="*/ 6004 w 10000"/>
                <a:gd name="connsiteY540" fmla="*/ 9463 h 10000"/>
                <a:gd name="connsiteX541" fmla="*/ 6045 w 10000"/>
                <a:gd name="connsiteY541" fmla="*/ 9548 h 10000"/>
                <a:gd name="connsiteX542" fmla="*/ 6045 w 10000"/>
                <a:gd name="connsiteY542" fmla="*/ 9576 h 10000"/>
                <a:gd name="connsiteX543" fmla="*/ 6045 w 10000"/>
                <a:gd name="connsiteY543" fmla="*/ 9633 h 10000"/>
                <a:gd name="connsiteX544" fmla="*/ 6065 w 10000"/>
                <a:gd name="connsiteY544" fmla="*/ 9717 h 10000"/>
                <a:gd name="connsiteX545" fmla="*/ 6004 w 10000"/>
                <a:gd name="connsiteY545" fmla="*/ 9689 h 10000"/>
                <a:gd name="connsiteX546" fmla="*/ 5942 w 10000"/>
                <a:gd name="connsiteY546" fmla="*/ 9661 h 10000"/>
                <a:gd name="connsiteX547" fmla="*/ 5902 w 10000"/>
                <a:gd name="connsiteY547" fmla="*/ 9520 h 10000"/>
                <a:gd name="connsiteX548" fmla="*/ 5779 w 10000"/>
                <a:gd name="connsiteY548" fmla="*/ 9605 h 10000"/>
                <a:gd name="connsiteX549" fmla="*/ 5737 w 10000"/>
                <a:gd name="connsiteY549" fmla="*/ 9633 h 10000"/>
                <a:gd name="connsiteX550" fmla="*/ 5737 w 10000"/>
                <a:gd name="connsiteY550" fmla="*/ 9548 h 10000"/>
                <a:gd name="connsiteX551" fmla="*/ 5676 w 10000"/>
                <a:gd name="connsiteY551" fmla="*/ 9435 h 10000"/>
                <a:gd name="connsiteX552" fmla="*/ 5553 w 10000"/>
                <a:gd name="connsiteY552" fmla="*/ 9435 h 10000"/>
                <a:gd name="connsiteX553" fmla="*/ 5553 w 10000"/>
                <a:gd name="connsiteY553" fmla="*/ 9322 h 10000"/>
                <a:gd name="connsiteX554" fmla="*/ 5573 w 10000"/>
                <a:gd name="connsiteY554" fmla="*/ 9180 h 10000"/>
                <a:gd name="connsiteX555" fmla="*/ 5492 w 10000"/>
                <a:gd name="connsiteY555" fmla="*/ 9124 h 10000"/>
                <a:gd name="connsiteX556" fmla="*/ 5430 w 10000"/>
                <a:gd name="connsiteY556" fmla="*/ 9039 h 10000"/>
                <a:gd name="connsiteX557" fmla="*/ 5410 w 10000"/>
                <a:gd name="connsiteY557" fmla="*/ 8983 h 10000"/>
                <a:gd name="connsiteX558" fmla="*/ 5389 w 10000"/>
                <a:gd name="connsiteY558" fmla="*/ 8898 h 10000"/>
                <a:gd name="connsiteX559" fmla="*/ 5410 w 10000"/>
                <a:gd name="connsiteY559" fmla="*/ 8813 h 10000"/>
                <a:gd name="connsiteX560" fmla="*/ 5267 w 10000"/>
                <a:gd name="connsiteY560" fmla="*/ 8841 h 10000"/>
                <a:gd name="connsiteX561" fmla="*/ 5184 w 10000"/>
                <a:gd name="connsiteY561" fmla="*/ 8898 h 10000"/>
                <a:gd name="connsiteX562" fmla="*/ 5184 w 10000"/>
                <a:gd name="connsiteY562" fmla="*/ 8813 h 10000"/>
                <a:gd name="connsiteX563" fmla="*/ 5163 w 10000"/>
                <a:gd name="connsiteY563" fmla="*/ 8728 h 10000"/>
                <a:gd name="connsiteX564" fmla="*/ 5143 w 10000"/>
                <a:gd name="connsiteY564" fmla="*/ 8672 h 10000"/>
                <a:gd name="connsiteX565" fmla="*/ 8369 w 10000"/>
                <a:gd name="connsiteY565" fmla="*/ 8665 h 10000"/>
                <a:gd name="connsiteX566" fmla="*/ 8431 w 10000"/>
                <a:gd name="connsiteY566"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287 w 10000"/>
                <a:gd name="connsiteY4" fmla="*/ 8107 h 10000"/>
                <a:gd name="connsiteX5" fmla="*/ 5102 w 10000"/>
                <a:gd name="connsiteY5" fmla="*/ 7569 h 10000"/>
                <a:gd name="connsiteX6" fmla="*/ 4979 w 10000"/>
                <a:gd name="connsiteY6" fmla="*/ 7485 h 10000"/>
                <a:gd name="connsiteX7" fmla="*/ 4959 w 10000"/>
                <a:gd name="connsiteY7" fmla="*/ 7569 h 10000"/>
                <a:gd name="connsiteX8" fmla="*/ 4959 w 10000"/>
                <a:gd name="connsiteY8" fmla="*/ 7599 h 10000"/>
                <a:gd name="connsiteX9" fmla="*/ 4938 w 10000"/>
                <a:gd name="connsiteY9" fmla="*/ 7541 h 10000"/>
                <a:gd name="connsiteX10" fmla="*/ 4877 w 10000"/>
                <a:gd name="connsiteY10" fmla="*/ 7541 h 10000"/>
                <a:gd name="connsiteX11" fmla="*/ 4816 w 10000"/>
                <a:gd name="connsiteY11" fmla="*/ 7513 h 10000"/>
                <a:gd name="connsiteX12" fmla="*/ 4754 w 10000"/>
                <a:gd name="connsiteY12" fmla="*/ 7513 h 10000"/>
                <a:gd name="connsiteX13" fmla="*/ 4795 w 10000"/>
                <a:gd name="connsiteY13" fmla="*/ 7400 h 10000"/>
                <a:gd name="connsiteX14" fmla="*/ 4754 w 10000"/>
                <a:gd name="connsiteY14" fmla="*/ 7316 h 10000"/>
                <a:gd name="connsiteX15" fmla="*/ 4712 w 10000"/>
                <a:gd name="connsiteY15" fmla="*/ 7344 h 10000"/>
                <a:gd name="connsiteX16" fmla="*/ 4733 w 10000"/>
                <a:gd name="connsiteY16" fmla="*/ 7288 h 10000"/>
                <a:gd name="connsiteX17" fmla="*/ 4672 w 10000"/>
                <a:gd name="connsiteY17" fmla="*/ 7202 h 10000"/>
                <a:gd name="connsiteX18" fmla="*/ 4590 w 10000"/>
                <a:gd name="connsiteY18" fmla="*/ 7260 h 10000"/>
                <a:gd name="connsiteX19" fmla="*/ 4549 w 10000"/>
                <a:gd name="connsiteY19" fmla="*/ 7316 h 10000"/>
                <a:gd name="connsiteX20" fmla="*/ 4508 w 10000"/>
                <a:gd name="connsiteY20" fmla="*/ 7316 h 10000"/>
                <a:gd name="connsiteX21" fmla="*/ 4467 w 10000"/>
                <a:gd name="connsiteY21" fmla="*/ 7288 h 10000"/>
                <a:gd name="connsiteX22" fmla="*/ 4406 w 10000"/>
                <a:gd name="connsiteY22" fmla="*/ 7260 h 10000"/>
                <a:gd name="connsiteX23" fmla="*/ 4365 w 10000"/>
                <a:gd name="connsiteY23" fmla="*/ 7288 h 10000"/>
                <a:gd name="connsiteX24" fmla="*/ 4283 w 10000"/>
                <a:gd name="connsiteY24" fmla="*/ 7372 h 10000"/>
                <a:gd name="connsiteX25" fmla="*/ 4200 w 10000"/>
                <a:gd name="connsiteY25" fmla="*/ 7429 h 10000"/>
                <a:gd name="connsiteX26" fmla="*/ 4159 w 10000"/>
                <a:gd name="connsiteY26" fmla="*/ 7513 h 10000"/>
                <a:gd name="connsiteX27" fmla="*/ 4098 w 10000"/>
                <a:gd name="connsiteY27" fmla="*/ 7599 h 10000"/>
                <a:gd name="connsiteX28" fmla="*/ 4037 w 10000"/>
                <a:gd name="connsiteY28" fmla="*/ 7711 h 10000"/>
                <a:gd name="connsiteX29" fmla="*/ 3934 w 10000"/>
                <a:gd name="connsiteY29" fmla="*/ 7711 h 10000"/>
                <a:gd name="connsiteX30" fmla="*/ 3914 w 10000"/>
                <a:gd name="connsiteY30" fmla="*/ 7711 h 10000"/>
                <a:gd name="connsiteX31" fmla="*/ 3893 w 10000"/>
                <a:gd name="connsiteY31" fmla="*/ 7683 h 10000"/>
                <a:gd name="connsiteX32" fmla="*/ 3832 w 10000"/>
                <a:gd name="connsiteY32" fmla="*/ 7627 h 10000"/>
                <a:gd name="connsiteX33" fmla="*/ 3771 w 10000"/>
                <a:gd name="connsiteY33" fmla="*/ 7627 h 10000"/>
                <a:gd name="connsiteX34" fmla="*/ 3668 w 10000"/>
                <a:gd name="connsiteY34" fmla="*/ 7627 h 10000"/>
                <a:gd name="connsiteX35" fmla="*/ 3627 w 10000"/>
                <a:gd name="connsiteY35" fmla="*/ 7569 h 10000"/>
                <a:gd name="connsiteX36" fmla="*/ 3524 w 10000"/>
                <a:gd name="connsiteY36" fmla="*/ 7599 h 10000"/>
                <a:gd name="connsiteX37" fmla="*/ 3463 w 10000"/>
                <a:gd name="connsiteY37" fmla="*/ 7739 h 10000"/>
                <a:gd name="connsiteX38" fmla="*/ 3402 w 10000"/>
                <a:gd name="connsiteY38" fmla="*/ 7852 h 10000"/>
                <a:gd name="connsiteX39" fmla="*/ 3381 w 10000"/>
                <a:gd name="connsiteY39" fmla="*/ 7683 h 10000"/>
                <a:gd name="connsiteX40" fmla="*/ 3237 w 10000"/>
                <a:gd name="connsiteY40" fmla="*/ 7655 h 10000"/>
                <a:gd name="connsiteX41" fmla="*/ 3237 w 10000"/>
                <a:gd name="connsiteY41" fmla="*/ 7683 h 10000"/>
                <a:gd name="connsiteX42" fmla="*/ 3094 w 10000"/>
                <a:gd name="connsiteY42" fmla="*/ 7683 h 10000"/>
                <a:gd name="connsiteX43" fmla="*/ 2992 w 10000"/>
                <a:gd name="connsiteY43" fmla="*/ 7627 h 10000"/>
                <a:gd name="connsiteX44" fmla="*/ 2951 w 10000"/>
                <a:gd name="connsiteY44" fmla="*/ 7627 h 10000"/>
                <a:gd name="connsiteX45" fmla="*/ 2930 w 10000"/>
                <a:gd name="connsiteY45" fmla="*/ 7655 h 10000"/>
                <a:gd name="connsiteX46" fmla="*/ 2869 w 10000"/>
                <a:gd name="connsiteY46" fmla="*/ 7599 h 10000"/>
                <a:gd name="connsiteX47" fmla="*/ 2849 w 10000"/>
                <a:gd name="connsiteY47" fmla="*/ 7655 h 10000"/>
                <a:gd name="connsiteX48" fmla="*/ 2767 w 10000"/>
                <a:gd name="connsiteY48" fmla="*/ 7541 h 10000"/>
                <a:gd name="connsiteX49" fmla="*/ 2643 w 10000"/>
                <a:gd name="connsiteY49" fmla="*/ 7513 h 10000"/>
                <a:gd name="connsiteX50" fmla="*/ 2643 w 10000"/>
                <a:gd name="connsiteY50" fmla="*/ 7457 h 10000"/>
                <a:gd name="connsiteX51" fmla="*/ 2582 w 10000"/>
                <a:gd name="connsiteY51" fmla="*/ 7457 h 10000"/>
                <a:gd name="connsiteX52" fmla="*/ 2459 w 10000"/>
                <a:gd name="connsiteY52" fmla="*/ 7344 h 10000"/>
                <a:gd name="connsiteX53" fmla="*/ 2357 w 10000"/>
                <a:gd name="connsiteY53" fmla="*/ 7288 h 10000"/>
                <a:gd name="connsiteX54" fmla="*/ 2275 w 10000"/>
                <a:gd name="connsiteY54" fmla="*/ 7174 h 10000"/>
                <a:gd name="connsiteX55" fmla="*/ 2151 w 10000"/>
                <a:gd name="connsiteY55" fmla="*/ 7118 h 10000"/>
                <a:gd name="connsiteX56" fmla="*/ 2008 w 10000"/>
                <a:gd name="connsiteY56" fmla="*/ 6949 h 10000"/>
                <a:gd name="connsiteX57" fmla="*/ 1926 w 10000"/>
                <a:gd name="connsiteY57" fmla="*/ 6920 h 10000"/>
                <a:gd name="connsiteX58" fmla="*/ 1885 w 10000"/>
                <a:gd name="connsiteY58" fmla="*/ 6920 h 10000"/>
                <a:gd name="connsiteX59" fmla="*/ 1824 w 10000"/>
                <a:gd name="connsiteY59" fmla="*/ 6977 h 10000"/>
                <a:gd name="connsiteX60" fmla="*/ 1680 w 10000"/>
                <a:gd name="connsiteY60" fmla="*/ 6891 h 10000"/>
                <a:gd name="connsiteX61" fmla="*/ 1639 w 10000"/>
                <a:gd name="connsiteY61" fmla="*/ 6863 h 10000"/>
                <a:gd name="connsiteX62" fmla="*/ 1639 w 10000"/>
                <a:gd name="connsiteY62" fmla="*/ 6807 h 10000"/>
                <a:gd name="connsiteX63" fmla="*/ 1598 w 10000"/>
                <a:gd name="connsiteY63" fmla="*/ 6779 h 10000"/>
                <a:gd name="connsiteX64" fmla="*/ 1516 w 10000"/>
                <a:gd name="connsiteY64" fmla="*/ 6751 h 10000"/>
                <a:gd name="connsiteX65" fmla="*/ 1414 w 10000"/>
                <a:gd name="connsiteY65" fmla="*/ 6609 h 10000"/>
                <a:gd name="connsiteX66" fmla="*/ 1353 w 10000"/>
                <a:gd name="connsiteY66" fmla="*/ 6609 h 10000"/>
                <a:gd name="connsiteX67" fmla="*/ 1332 w 10000"/>
                <a:gd name="connsiteY67" fmla="*/ 6524 h 10000"/>
                <a:gd name="connsiteX68" fmla="*/ 1312 w 10000"/>
                <a:gd name="connsiteY68" fmla="*/ 6440 h 10000"/>
                <a:gd name="connsiteX69" fmla="*/ 1271 w 10000"/>
                <a:gd name="connsiteY69" fmla="*/ 6383 h 10000"/>
                <a:gd name="connsiteX70" fmla="*/ 1229 w 10000"/>
                <a:gd name="connsiteY70" fmla="*/ 6270 h 10000"/>
                <a:gd name="connsiteX71" fmla="*/ 1312 w 10000"/>
                <a:gd name="connsiteY71" fmla="*/ 6299 h 10000"/>
                <a:gd name="connsiteX72" fmla="*/ 1353 w 10000"/>
                <a:gd name="connsiteY72" fmla="*/ 6299 h 10000"/>
                <a:gd name="connsiteX73" fmla="*/ 1414 w 10000"/>
                <a:gd name="connsiteY73" fmla="*/ 6242 h 10000"/>
                <a:gd name="connsiteX74" fmla="*/ 1394 w 10000"/>
                <a:gd name="connsiteY74" fmla="*/ 6157 h 10000"/>
                <a:gd name="connsiteX75" fmla="*/ 1373 w 10000"/>
                <a:gd name="connsiteY75" fmla="*/ 6073 h 10000"/>
                <a:gd name="connsiteX76" fmla="*/ 1271 w 10000"/>
                <a:gd name="connsiteY76" fmla="*/ 5988 h 10000"/>
                <a:gd name="connsiteX77" fmla="*/ 1229 w 10000"/>
                <a:gd name="connsiteY77" fmla="*/ 5790 h 10000"/>
                <a:gd name="connsiteX78" fmla="*/ 1229 w 10000"/>
                <a:gd name="connsiteY78" fmla="*/ 5733 h 10000"/>
                <a:gd name="connsiteX79" fmla="*/ 1106 w 10000"/>
                <a:gd name="connsiteY79" fmla="*/ 5620 h 10000"/>
                <a:gd name="connsiteX80" fmla="*/ 963 w 10000"/>
                <a:gd name="connsiteY80" fmla="*/ 5366 h 10000"/>
                <a:gd name="connsiteX81" fmla="*/ 717 w 10000"/>
                <a:gd name="connsiteY81" fmla="*/ 5253 h 10000"/>
                <a:gd name="connsiteX82" fmla="*/ 655 w 10000"/>
                <a:gd name="connsiteY82" fmla="*/ 5281 h 10000"/>
                <a:gd name="connsiteX83" fmla="*/ 594 w 10000"/>
                <a:gd name="connsiteY83" fmla="*/ 5196 h 10000"/>
                <a:gd name="connsiteX84" fmla="*/ 594 w 10000"/>
                <a:gd name="connsiteY84" fmla="*/ 5112 h 10000"/>
                <a:gd name="connsiteX85" fmla="*/ 553 w 10000"/>
                <a:gd name="connsiteY85" fmla="*/ 5027 h 10000"/>
                <a:gd name="connsiteX86" fmla="*/ 471 w 10000"/>
                <a:gd name="connsiteY86" fmla="*/ 4970 h 10000"/>
                <a:gd name="connsiteX87" fmla="*/ 369 w 10000"/>
                <a:gd name="connsiteY87" fmla="*/ 4942 h 10000"/>
                <a:gd name="connsiteX88" fmla="*/ 287 w 10000"/>
                <a:gd name="connsiteY88" fmla="*/ 4885 h 10000"/>
                <a:gd name="connsiteX89" fmla="*/ 349 w 10000"/>
                <a:gd name="connsiteY89" fmla="*/ 4829 h 10000"/>
                <a:gd name="connsiteX90" fmla="*/ 349 w 10000"/>
                <a:gd name="connsiteY90" fmla="*/ 4745 h 10000"/>
                <a:gd name="connsiteX91" fmla="*/ 349 w 10000"/>
                <a:gd name="connsiteY91" fmla="*/ 4688 h 10000"/>
                <a:gd name="connsiteX92" fmla="*/ 308 w 10000"/>
                <a:gd name="connsiteY92" fmla="*/ 4631 h 10000"/>
                <a:gd name="connsiteX93" fmla="*/ 287 w 10000"/>
                <a:gd name="connsiteY93" fmla="*/ 4575 h 10000"/>
                <a:gd name="connsiteX94" fmla="*/ 287 w 10000"/>
                <a:gd name="connsiteY94" fmla="*/ 4490 h 10000"/>
                <a:gd name="connsiteX95" fmla="*/ 184 w 10000"/>
                <a:gd name="connsiteY95" fmla="*/ 4406 h 10000"/>
                <a:gd name="connsiteX96" fmla="*/ 82 w 10000"/>
                <a:gd name="connsiteY96" fmla="*/ 4434 h 10000"/>
                <a:gd name="connsiteX97" fmla="*/ 61 w 10000"/>
                <a:gd name="connsiteY97" fmla="*/ 4320 h 10000"/>
                <a:gd name="connsiteX98" fmla="*/ 20 w 10000"/>
                <a:gd name="connsiteY98" fmla="*/ 4264 h 10000"/>
                <a:gd name="connsiteX99" fmla="*/ 0 w 10000"/>
                <a:gd name="connsiteY99" fmla="*/ 4179 h 10000"/>
                <a:gd name="connsiteX100" fmla="*/ 0 w 10000"/>
                <a:gd name="connsiteY100" fmla="*/ 4179 h 10000"/>
                <a:gd name="connsiteX101" fmla="*/ 41 w 10000"/>
                <a:gd name="connsiteY101" fmla="*/ 4123 h 10000"/>
                <a:gd name="connsiteX102" fmla="*/ 41 w 10000"/>
                <a:gd name="connsiteY102" fmla="*/ 4009 h 10000"/>
                <a:gd name="connsiteX103" fmla="*/ 82 w 10000"/>
                <a:gd name="connsiteY103" fmla="*/ 3981 h 10000"/>
                <a:gd name="connsiteX104" fmla="*/ 164 w 10000"/>
                <a:gd name="connsiteY104" fmla="*/ 3896 h 10000"/>
                <a:gd name="connsiteX105" fmla="*/ 164 w 10000"/>
                <a:gd name="connsiteY105" fmla="*/ 3868 h 10000"/>
                <a:gd name="connsiteX106" fmla="*/ 225 w 10000"/>
                <a:gd name="connsiteY106" fmla="*/ 3868 h 10000"/>
                <a:gd name="connsiteX107" fmla="*/ 287 w 10000"/>
                <a:gd name="connsiteY107" fmla="*/ 3812 h 10000"/>
                <a:gd name="connsiteX108" fmla="*/ 328 w 10000"/>
                <a:gd name="connsiteY108" fmla="*/ 3896 h 10000"/>
                <a:gd name="connsiteX109" fmla="*/ 410 w 10000"/>
                <a:gd name="connsiteY109" fmla="*/ 3896 h 10000"/>
                <a:gd name="connsiteX110" fmla="*/ 471 w 10000"/>
                <a:gd name="connsiteY110" fmla="*/ 3756 h 10000"/>
                <a:gd name="connsiteX111" fmla="*/ 533 w 10000"/>
                <a:gd name="connsiteY111" fmla="*/ 3698 h 10000"/>
                <a:gd name="connsiteX112" fmla="*/ 655 w 10000"/>
                <a:gd name="connsiteY112" fmla="*/ 3698 h 10000"/>
                <a:gd name="connsiteX113" fmla="*/ 717 w 10000"/>
                <a:gd name="connsiteY113" fmla="*/ 3670 h 10000"/>
                <a:gd name="connsiteX114" fmla="*/ 759 w 10000"/>
                <a:gd name="connsiteY114" fmla="*/ 3586 h 10000"/>
                <a:gd name="connsiteX115" fmla="*/ 943 w 10000"/>
                <a:gd name="connsiteY115" fmla="*/ 3445 h 10000"/>
                <a:gd name="connsiteX116" fmla="*/ 1004 w 10000"/>
                <a:gd name="connsiteY116" fmla="*/ 3388 h 10000"/>
                <a:gd name="connsiteX117" fmla="*/ 1004 w 10000"/>
                <a:gd name="connsiteY117" fmla="*/ 3331 h 10000"/>
                <a:gd name="connsiteX118" fmla="*/ 963 w 10000"/>
                <a:gd name="connsiteY118" fmla="*/ 3218 h 10000"/>
                <a:gd name="connsiteX119" fmla="*/ 1024 w 10000"/>
                <a:gd name="connsiteY119" fmla="*/ 3134 h 10000"/>
                <a:gd name="connsiteX120" fmla="*/ 984 w 10000"/>
                <a:gd name="connsiteY120" fmla="*/ 3106 h 10000"/>
                <a:gd name="connsiteX121" fmla="*/ 1045 w 10000"/>
                <a:gd name="connsiteY121" fmla="*/ 3078 h 10000"/>
                <a:gd name="connsiteX122" fmla="*/ 1004 w 10000"/>
                <a:gd name="connsiteY122" fmla="*/ 2992 h 10000"/>
                <a:gd name="connsiteX123" fmla="*/ 943 w 10000"/>
                <a:gd name="connsiteY123" fmla="*/ 2851 h 10000"/>
                <a:gd name="connsiteX124" fmla="*/ 881 w 10000"/>
                <a:gd name="connsiteY124" fmla="*/ 2709 h 10000"/>
                <a:gd name="connsiteX125" fmla="*/ 861 w 10000"/>
                <a:gd name="connsiteY125" fmla="*/ 2569 h 10000"/>
                <a:gd name="connsiteX126" fmla="*/ 759 w 10000"/>
                <a:gd name="connsiteY126" fmla="*/ 2512 h 10000"/>
                <a:gd name="connsiteX127" fmla="*/ 861 w 10000"/>
                <a:gd name="connsiteY127" fmla="*/ 2484 h 10000"/>
                <a:gd name="connsiteX128" fmla="*/ 1004 w 10000"/>
                <a:gd name="connsiteY128" fmla="*/ 2428 h 10000"/>
                <a:gd name="connsiteX129" fmla="*/ 1086 w 10000"/>
                <a:gd name="connsiteY129" fmla="*/ 2456 h 10000"/>
                <a:gd name="connsiteX130" fmla="*/ 1168 w 10000"/>
                <a:gd name="connsiteY130" fmla="*/ 2456 h 10000"/>
                <a:gd name="connsiteX131" fmla="*/ 1209 w 10000"/>
                <a:gd name="connsiteY131" fmla="*/ 2399 h 10000"/>
                <a:gd name="connsiteX132" fmla="*/ 1127 w 10000"/>
                <a:gd name="connsiteY132" fmla="*/ 2342 h 10000"/>
                <a:gd name="connsiteX133" fmla="*/ 1127 w 10000"/>
                <a:gd name="connsiteY133" fmla="*/ 2230 h 10000"/>
                <a:gd name="connsiteX134" fmla="*/ 1127 w 10000"/>
                <a:gd name="connsiteY134" fmla="*/ 2060 h 10000"/>
                <a:gd name="connsiteX135" fmla="*/ 1127 w 10000"/>
                <a:gd name="connsiteY135" fmla="*/ 1919 h 10000"/>
                <a:gd name="connsiteX136" fmla="*/ 1188 w 10000"/>
                <a:gd name="connsiteY136" fmla="*/ 1862 h 10000"/>
                <a:gd name="connsiteX137" fmla="*/ 1271 w 10000"/>
                <a:gd name="connsiteY137" fmla="*/ 1919 h 10000"/>
                <a:gd name="connsiteX138" fmla="*/ 1414 w 10000"/>
                <a:gd name="connsiteY138" fmla="*/ 1919 h 10000"/>
                <a:gd name="connsiteX139" fmla="*/ 1475 w 10000"/>
                <a:gd name="connsiteY139" fmla="*/ 1947 h 10000"/>
                <a:gd name="connsiteX140" fmla="*/ 1557 w 10000"/>
                <a:gd name="connsiteY140" fmla="*/ 1890 h 10000"/>
                <a:gd name="connsiteX141" fmla="*/ 1496 w 10000"/>
                <a:gd name="connsiteY141" fmla="*/ 1636 h 10000"/>
                <a:gd name="connsiteX142" fmla="*/ 1496 w 10000"/>
                <a:gd name="connsiteY142" fmla="*/ 1495 h 10000"/>
                <a:gd name="connsiteX143" fmla="*/ 1578 w 10000"/>
                <a:gd name="connsiteY143" fmla="*/ 1495 h 10000"/>
                <a:gd name="connsiteX144" fmla="*/ 1619 w 10000"/>
                <a:gd name="connsiteY144" fmla="*/ 1325 h 10000"/>
                <a:gd name="connsiteX145" fmla="*/ 1659 w 10000"/>
                <a:gd name="connsiteY145" fmla="*/ 1297 h 10000"/>
                <a:gd name="connsiteX146" fmla="*/ 1783 w 10000"/>
                <a:gd name="connsiteY146" fmla="*/ 1269 h 10000"/>
                <a:gd name="connsiteX147" fmla="*/ 1804 w 10000"/>
                <a:gd name="connsiteY147" fmla="*/ 1325 h 10000"/>
                <a:gd name="connsiteX148" fmla="*/ 1844 w 10000"/>
                <a:gd name="connsiteY148" fmla="*/ 1381 h 10000"/>
                <a:gd name="connsiteX149" fmla="*/ 1865 w 10000"/>
                <a:gd name="connsiteY149" fmla="*/ 1438 h 10000"/>
                <a:gd name="connsiteX150" fmla="*/ 1967 w 10000"/>
                <a:gd name="connsiteY150" fmla="*/ 1523 h 10000"/>
                <a:gd name="connsiteX151" fmla="*/ 2131 w 10000"/>
                <a:gd name="connsiteY151" fmla="*/ 1608 h 10000"/>
                <a:gd name="connsiteX152" fmla="*/ 2254 w 10000"/>
                <a:gd name="connsiteY152" fmla="*/ 1636 h 10000"/>
                <a:gd name="connsiteX153" fmla="*/ 2336 w 10000"/>
                <a:gd name="connsiteY153" fmla="*/ 1720 h 10000"/>
                <a:gd name="connsiteX154" fmla="*/ 2418 w 10000"/>
                <a:gd name="connsiteY154" fmla="*/ 1862 h 10000"/>
                <a:gd name="connsiteX155" fmla="*/ 2520 w 10000"/>
                <a:gd name="connsiteY155" fmla="*/ 1975 h 10000"/>
                <a:gd name="connsiteX156" fmla="*/ 2561 w 10000"/>
                <a:gd name="connsiteY156" fmla="*/ 2060 h 10000"/>
                <a:gd name="connsiteX157" fmla="*/ 2582 w 10000"/>
                <a:gd name="connsiteY157" fmla="*/ 2230 h 10000"/>
                <a:gd name="connsiteX158" fmla="*/ 2602 w 10000"/>
                <a:gd name="connsiteY158" fmla="*/ 2370 h 10000"/>
                <a:gd name="connsiteX159" fmla="*/ 2684 w 10000"/>
                <a:gd name="connsiteY159" fmla="*/ 2456 h 10000"/>
                <a:gd name="connsiteX160" fmla="*/ 2808 w 10000"/>
                <a:gd name="connsiteY160" fmla="*/ 2484 h 10000"/>
                <a:gd name="connsiteX161" fmla="*/ 2930 w 10000"/>
                <a:gd name="connsiteY161" fmla="*/ 2512 h 10000"/>
                <a:gd name="connsiteX162" fmla="*/ 3053 w 10000"/>
                <a:gd name="connsiteY162" fmla="*/ 2512 h 10000"/>
                <a:gd name="connsiteX163" fmla="*/ 3237 w 10000"/>
                <a:gd name="connsiteY163" fmla="*/ 2597 h 10000"/>
                <a:gd name="connsiteX164" fmla="*/ 3299 w 10000"/>
                <a:gd name="connsiteY164" fmla="*/ 2625 h 10000"/>
                <a:gd name="connsiteX165" fmla="*/ 3402 w 10000"/>
                <a:gd name="connsiteY165" fmla="*/ 2709 h 10000"/>
                <a:gd name="connsiteX166" fmla="*/ 3483 w 10000"/>
                <a:gd name="connsiteY166" fmla="*/ 2709 h 10000"/>
                <a:gd name="connsiteX167" fmla="*/ 3524 w 10000"/>
                <a:gd name="connsiteY167" fmla="*/ 2795 h 10000"/>
                <a:gd name="connsiteX168" fmla="*/ 3606 w 10000"/>
                <a:gd name="connsiteY168" fmla="*/ 2879 h 10000"/>
                <a:gd name="connsiteX169" fmla="*/ 3688 w 10000"/>
                <a:gd name="connsiteY169" fmla="*/ 3020 h 10000"/>
                <a:gd name="connsiteX170" fmla="*/ 3791 w 10000"/>
                <a:gd name="connsiteY170" fmla="*/ 3106 h 10000"/>
                <a:gd name="connsiteX171" fmla="*/ 3832 w 10000"/>
                <a:gd name="connsiteY171" fmla="*/ 3190 h 10000"/>
                <a:gd name="connsiteX172" fmla="*/ 3955 w 10000"/>
                <a:gd name="connsiteY172" fmla="*/ 3162 h 10000"/>
                <a:gd name="connsiteX173" fmla="*/ 4221 w 10000"/>
                <a:gd name="connsiteY173" fmla="*/ 3218 h 10000"/>
                <a:gd name="connsiteX174" fmla="*/ 4365 w 10000"/>
                <a:gd name="connsiteY174" fmla="*/ 3218 h 10000"/>
                <a:gd name="connsiteX175" fmla="*/ 4488 w 10000"/>
                <a:gd name="connsiteY175" fmla="*/ 3190 h 10000"/>
                <a:gd name="connsiteX176" fmla="*/ 4631 w 10000"/>
                <a:gd name="connsiteY176" fmla="*/ 3218 h 10000"/>
                <a:gd name="connsiteX177" fmla="*/ 4775 w 10000"/>
                <a:gd name="connsiteY177" fmla="*/ 3247 h 10000"/>
                <a:gd name="connsiteX178" fmla="*/ 4857 w 10000"/>
                <a:gd name="connsiteY178" fmla="*/ 3331 h 10000"/>
                <a:gd name="connsiteX179" fmla="*/ 5020 w 10000"/>
                <a:gd name="connsiteY179" fmla="*/ 3388 h 10000"/>
                <a:gd name="connsiteX180" fmla="*/ 5287 w 10000"/>
                <a:gd name="connsiteY180" fmla="*/ 3445 h 10000"/>
                <a:gd name="connsiteX181" fmla="*/ 5348 w 10000"/>
                <a:gd name="connsiteY181" fmla="*/ 3501 h 10000"/>
                <a:gd name="connsiteX182" fmla="*/ 5451 w 10000"/>
                <a:gd name="connsiteY182" fmla="*/ 3529 h 10000"/>
                <a:gd name="connsiteX183" fmla="*/ 5655 w 10000"/>
                <a:gd name="connsiteY183" fmla="*/ 3331 h 10000"/>
                <a:gd name="connsiteX184" fmla="*/ 5779 w 10000"/>
                <a:gd name="connsiteY184" fmla="*/ 3303 h 10000"/>
                <a:gd name="connsiteX185" fmla="*/ 5942 w 10000"/>
                <a:gd name="connsiteY185" fmla="*/ 3275 h 10000"/>
                <a:gd name="connsiteX186" fmla="*/ 6167 w 10000"/>
                <a:gd name="connsiteY186" fmla="*/ 3247 h 10000"/>
                <a:gd name="connsiteX187" fmla="*/ 6291 w 10000"/>
                <a:gd name="connsiteY187" fmla="*/ 3162 h 10000"/>
                <a:gd name="connsiteX188" fmla="*/ 6332 w 10000"/>
                <a:gd name="connsiteY188" fmla="*/ 3020 h 10000"/>
                <a:gd name="connsiteX189" fmla="*/ 6393 w 10000"/>
                <a:gd name="connsiteY189" fmla="*/ 2964 h 10000"/>
                <a:gd name="connsiteX190" fmla="*/ 6434 w 10000"/>
                <a:gd name="connsiteY190" fmla="*/ 2908 h 10000"/>
                <a:gd name="connsiteX191" fmla="*/ 6455 w 10000"/>
                <a:gd name="connsiteY191" fmla="*/ 2908 h 10000"/>
                <a:gd name="connsiteX192" fmla="*/ 6291 w 10000"/>
                <a:gd name="connsiteY192" fmla="*/ 2709 h 10000"/>
                <a:gd name="connsiteX193" fmla="*/ 6291 w 10000"/>
                <a:gd name="connsiteY193" fmla="*/ 2597 h 10000"/>
                <a:gd name="connsiteX194" fmla="*/ 6332 w 10000"/>
                <a:gd name="connsiteY194" fmla="*/ 2484 h 10000"/>
                <a:gd name="connsiteX195" fmla="*/ 6577 w 10000"/>
                <a:gd name="connsiteY195" fmla="*/ 2569 h 10000"/>
                <a:gd name="connsiteX196" fmla="*/ 6659 w 10000"/>
                <a:gd name="connsiteY196" fmla="*/ 2569 h 10000"/>
                <a:gd name="connsiteX197" fmla="*/ 6721 w 10000"/>
                <a:gd name="connsiteY197" fmla="*/ 2484 h 10000"/>
                <a:gd name="connsiteX198" fmla="*/ 6741 w 10000"/>
                <a:gd name="connsiteY198" fmla="*/ 2399 h 10000"/>
                <a:gd name="connsiteX199" fmla="*/ 6824 w 10000"/>
                <a:gd name="connsiteY199" fmla="*/ 2399 h 10000"/>
                <a:gd name="connsiteX200" fmla="*/ 6987 w 10000"/>
                <a:gd name="connsiteY200" fmla="*/ 2286 h 10000"/>
                <a:gd name="connsiteX201" fmla="*/ 6967 w 10000"/>
                <a:gd name="connsiteY201" fmla="*/ 2173 h 10000"/>
                <a:gd name="connsiteX202" fmla="*/ 7110 w 10000"/>
                <a:gd name="connsiteY202" fmla="*/ 2060 h 10000"/>
                <a:gd name="connsiteX203" fmla="*/ 7171 w 10000"/>
                <a:gd name="connsiteY203" fmla="*/ 2031 h 10000"/>
                <a:gd name="connsiteX204" fmla="*/ 7233 w 10000"/>
                <a:gd name="connsiteY204" fmla="*/ 2003 h 10000"/>
                <a:gd name="connsiteX205" fmla="*/ 7275 w 10000"/>
                <a:gd name="connsiteY205" fmla="*/ 2003 h 10000"/>
                <a:gd name="connsiteX206" fmla="*/ 7336 w 10000"/>
                <a:gd name="connsiteY206" fmla="*/ 1975 h 10000"/>
                <a:gd name="connsiteX207" fmla="*/ 7377 w 10000"/>
                <a:gd name="connsiteY207" fmla="*/ 2003 h 10000"/>
                <a:gd name="connsiteX208" fmla="*/ 7438 w 10000"/>
                <a:gd name="connsiteY208" fmla="*/ 1862 h 10000"/>
                <a:gd name="connsiteX209" fmla="*/ 6987 w 10000"/>
                <a:gd name="connsiteY209" fmla="*/ 1664 h 10000"/>
                <a:gd name="connsiteX210" fmla="*/ 6824 w 10000"/>
                <a:gd name="connsiteY210" fmla="*/ 1664 h 10000"/>
                <a:gd name="connsiteX211" fmla="*/ 6741 w 10000"/>
                <a:gd name="connsiteY211" fmla="*/ 1664 h 10000"/>
                <a:gd name="connsiteX212" fmla="*/ 6680 w 10000"/>
                <a:gd name="connsiteY212" fmla="*/ 1692 h 10000"/>
                <a:gd name="connsiteX213" fmla="*/ 6598 w 10000"/>
                <a:gd name="connsiteY213" fmla="*/ 1580 h 10000"/>
                <a:gd name="connsiteX214" fmla="*/ 6618 w 10000"/>
                <a:gd name="connsiteY214" fmla="*/ 1523 h 10000"/>
                <a:gd name="connsiteX215" fmla="*/ 6598 w 10000"/>
                <a:gd name="connsiteY215" fmla="*/ 1410 h 10000"/>
                <a:gd name="connsiteX216" fmla="*/ 6598 w 10000"/>
                <a:gd name="connsiteY216" fmla="*/ 1071 h 10000"/>
                <a:gd name="connsiteX217" fmla="*/ 6783 w 10000"/>
                <a:gd name="connsiteY217" fmla="*/ 1156 h 10000"/>
                <a:gd name="connsiteX218" fmla="*/ 6885 w 10000"/>
                <a:gd name="connsiteY218" fmla="*/ 1071 h 10000"/>
                <a:gd name="connsiteX219" fmla="*/ 6987 w 10000"/>
                <a:gd name="connsiteY219" fmla="*/ 986 h 10000"/>
                <a:gd name="connsiteX220" fmla="*/ 6947 w 10000"/>
                <a:gd name="connsiteY220" fmla="*/ 930 h 10000"/>
                <a:gd name="connsiteX221" fmla="*/ 6926 w 10000"/>
                <a:gd name="connsiteY221" fmla="*/ 873 h 10000"/>
                <a:gd name="connsiteX222" fmla="*/ 6926 w 10000"/>
                <a:gd name="connsiteY222" fmla="*/ 788 h 10000"/>
                <a:gd name="connsiteX223" fmla="*/ 6926 w 10000"/>
                <a:gd name="connsiteY223" fmla="*/ 732 h 10000"/>
                <a:gd name="connsiteX224" fmla="*/ 6926 w 10000"/>
                <a:gd name="connsiteY224" fmla="*/ 675 h 10000"/>
                <a:gd name="connsiteX225" fmla="*/ 6947 w 10000"/>
                <a:gd name="connsiteY225" fmla="*/ 477 h 10000"/>
                <a:gd name="connsiteX226" fmla="*/ 6906 w 10000"/>
                <a:gd name="connsiteY226" fmla="*/ 336 h 10000"/>
                <a:gd name="connsiteX227" fmla="*/ 6824 w 10000"/>
                <a:gd name="connsiteY227" fmla="*/ 280 h 10000"/>
                <a:gd name="connsiteX228" fmla="*/ 6741 w 10000"/>
                <a:gd name="connsiteY228" fmla="*/ 224 h 10000"/>
                <a:gd name="connsiteX229" fmla="*/ 6844 w 10000"/>
                <a:gd name="connsiteY229" fmla="*/ 82 h 10000"/>
                <a:gd name="connsiteX230" fmla="*/ 7069 w 10000"/>
                <a:gd name="connsiteY230" fmla="*/ 25 h 10000"/>
                <a:gd name="connsiteX231" fmla="*/ 7275 w 10000"/>
                <a:gd name="connsiteY231" fmla="*/ 25 h 10000"/>
                <a:gd name="connsiteX232" fmla="*/ 7377 w 10000"/>
                <a:gd name="connsiteY232" fmla="*/ 54 h 10000"/>
                <a:gd name="connsiteX233" fmla="*/ 7500 w 10000"/>
                <a:gd name="connsiteY233" fmla="*/ 138 h 10000"/>
                <a:gd name="connsiteX234" fmla="*/ 7663 w 10000"/>
                <a:gd name="connsiteY234" fmla="*/ 167 h 10000"/>
                <a:gd name="connsiteX235" fmla="*/ 7745 w 10000"/>
                <a:gd name="connsiteY235" fmla="*/ 224 h 10000"/>
                <a:gd name="connsiteX236" fmla="*/ 7767 w 10000"/>
                <a:gd name="connsiteY236" fmla="*/ 252 h 10000"/>
                <a:gd name="connsiteX237" fmla="*/ 7828 w 10000"/>
                <a:gd name="connsiteY237" fmla="*/ 308 h 10000"/>
                <a:gd name="connsiteX238" fmla="*/ 7930 w 10000"/>
                <a:gd name="connsiteY238" fmla="*/ 421 h 10000"/>
                <a:gd name="connsiteX239" fmla="*/ 7991 w 10000"/>
                <a:gd name="connsiteY239" fmla="*/ 534 h 10000"/>
                <a:gd name="connsiteX240" fmla="*/ 8073 w 10000"/>
                <a:gd name="connsiteY240" fmla="*/ 591 h 10000"/>
                <a:gd name="connsiteX241" fmla="*/ 8155 w 10000"/>
                <a:gd name="connsiteY241" fmla="*/ 703 h 10000"/>
                <a:gd name="connsiteX242" fmla="*/ 8258 w 10000"/>
                <a:gd name="connsiteY242" fmla="*/ 817 h 10000"/>
                <a:gd name="connsiteX243" fmla="*/ 8320 w 10000"/>
                <a:gd name="connsiteY243" fmla="*/ 930 h 10000"/>
                <a:gd name="connsiteX244" fmla="*/ 8381 w 10000"/>
                <a:gd name="connsiteY244" fmla="*/ 1014 h 10000"/>
                <a:gd name="connsiteX245" fmla="*/ 8565 w 10000"/>
                <a:gd name="connsiteY245" fmla="*/ 1156 h 10000"/>
                <a:gd name="connsiteX246" fmla="*/ 8667 w 10000"/>
                <a:gd name="connsiteY246" fmla="*/ 1156 h 10000"/>
                <a:gd name="connsiteX247" fmla="*/ 8791 w 10000"/>
                <a:gd name="connsiteY247" fmla="*/ 1212 h 10000"/>
                <a:gd name="connsiteX248" fmla="*/ 8852 w 10000"/>
                <a:gd name="connsiteY248" fmla="*/ 1241 h 10000"/>
                <a:gd name="connsiteX249" fmla="*/ 8955 w 10000"/>
                <a:gd name="connsiteY249" fmla="*/ 1325 h 10000"/>
                <a:gd name="connsiteX250" fmla="*/ 9077 w 10000"/>
                <a:gd name="connsiteY250" fmla="*/ 1353 h 10000"/>
                <a:gd name="connsiteX251" fmla="*/ 9098 w 10000"/>
                <a:gd name="connsiteY251" fmla="*/ 1438 h 10000"/>
                <a:gd name="connsiteX252" fmla="*/ 9139 w 10000"/>
                <a:gd name="connsiteY252" fmla="*/ 1467 h 10000"/>
                <a:gd name="connsiteX253" fmla="*/ 9180 w 10000"/>
                <a:gd name="connsiteY253" fmla="*/ 1580 h 10000"/>
                <a:gd name="connsiteX254" fmla="*/ 9303 w 10000"/>
                <a:gd name="connsiteY254" fmla="*/ 1720 h 10000"/>
                <a:gd name="connsiteX255" fmla="*/ 9365 w 10000"/>
                <a:gd name="connsiteY255" fmla="*/ 1692 h 10000"/>
                <a:gd name="connsiteX256" fmla="*/ 9426 w 10000"/>
                <a:gd name="connsiteY256" fmla="*/ 1720 h 10000"/>
                <a:gd name="connsiteX257" fmla="*/ 9549 w 10000"/>
                <a:gd name="connsiteY257" fmla="*/ 1664 h 10000"/>
                <a:gd name="connsiteX258" fmla="*/ 9630 w 10000"/>
                <a:gd name="connsiteY258" fmla="*/ 1580 h 10000"/>
                <a:gd name="connsiteX259" fmla="*/ 9671 w 10000"/>
                <a:gd name="connsiteY259" fmla="*/ 1580 h 10000"/>
                <a:gd name="connsiteX260" fmla="*/ 9692 w 10000"/>
                <a:gd name="connsiteY260" fmla="*/ 1551 h 10000"/>
                <a:gd name="connsiteX261" fmla="*/ 9775 w 10000"/>
                <a:gd name="connsiteY261" fmla="*/ 1495 h 10000"/>
                <a:gd name="connsiteX262" fmla="*/ 9856 w 10000"/>
                <a:gd name="connsiteY262" fmla="*/ 1551 h 10000"/>
                <a:gd name="connsiteX263" fmla="*/ 9877 w 10000"/>
                <a:gd name="connsiteY263" fmla="*/ 1636 h 10000"/>
                <a:gd name="connsiteX264" fmla="*/ 9938 w 10000"/>
                <a:gd name="connsiteY264" fmla="*/ 1778 h 10000"/>
                <a:gd name="connsiteX265" fmla="*/ 9897 w 10000"/>
                <a:gd name="connsiteY265" fmla="*/ 1806 h 10000"/>
                <a:gd name="connsiteX266" fmla="*/ 9918 w 10000"/>
                <a:gd name="connsiteY266" fmla="*/ 1862 h 10000"/>
                <a:gd name="connsiteX267" fmla="*/ 9918 w 10000"/>
                <a:gd name="connsiteY267" fmla="*/ 1919 h 10000"/>
                <a:gd name="connsiteX268" fmla="*/ 9959 w 10000"/>
                <a:gd name="connsiteY268" fmla="*/ 2031 h 10000"/>
                <a:gd name="connsiteX269" fmla="*/ 9959 w 10000"/>
                <a:gd name="connsiteY269" fmla="*/ 2173 h 10000"/>
                <a:gd name="connsiteX270" fmla="*/ 9959 w 10000"/>
                <a:gd name="connsiteY270" fmla="*/ 2258 h 10000"/>
                <a:gd name="connsiteX271" fmla="*/ 10000 w 10000"/>
                <a:gd name="connsiteY271" fmla="*/ 2342 h 10000"/>
                <a:gd name="connsiteX272" fmla="*/ 9979 w 10000"/>
                <a:gd name="connsiteY272" fmla="*/ 2428 h 10000"/>
                <a:gd name="connsiteX273" fmla="*/ 10000 w 10000"/>
                <a:gd name="connsiteY273" fmla="*/ 2484 h 10000"/>
                <a:gd name="connsiteX274" fmla="*/ 9836 w 10000"/>
                <a:gd name="connsiteY274" fmla="*/ 2456 h 10000"/>
                <a:gd name="connsiteX275" fmla="*/ 9754 w 10000"/>
                <a:gd name="connsiteY275" fmla="*/ 2428 h 10000"/>
                <a:gd name="connsiteX276" fmla="*/ 9733 w 10000"/>
                <a:gd name="connsiteY276" fmla="*/ 2512 h 10000"/>
                <a:gd name="connsiteX277" fmla="*/ 9671 w 10000"/>
                <a:gd name="connsiteY277" fmla="*/ 2540 h 10000"/>
                <a:gd name="connsiteX278" fmla="*/ 9712 w 10000"/>
                <a:gd name="connsiteY278" fmla="*/ 2625 h 10000"/>
                <a:gd name="connsiteX279" fmla="*/ 9836 w 10000"/>
                <a:gd name="connsiteY279" fmla="*/ 2879 h 10000"/>
                <a:gd name="connsiteX280" fmla="*/ 9918 w 10000"/>
                <a:gd name="connsiteY280" fmla="*/ 3106 h 10000"/>
                <a:gd name="connsiteX281" fmla="*/ 9897 w 10000"/>
                <a:gd name="connsiteY281" fmla="*/ 3162 h 10000"/>
                <a:gd name="connsiteX282" fmla="*/ 9816 w 10000"/>
                <a:gd name="connsiteY282" fmla="*/ 3190 h 10000"/>
                <a:gd name="connsiteX283" fmla="*/ 9918 w 10000"/>
                <a:gd name="connsiteY283" fmla="*/ 3303 h 10000"/>
                <a:gd name="connsiteX284" fmla="*/ 9795 w 10000"/>
                <a:gd name="connsiteY284" fmla="*/ 3162 h 10000"/>
                <a:gd name="connsiteX285" fmla="*/ 9692 w 10000"/>
                <a:gd name="connsiteY285" fmla="*/ 3106 h 10000"/>
                <a:gd name="connsiteX286" fmla="*/ 9733 w 10000"/>
                <a:gd name="connsiteY286" fmla="*/ 3275 h 10000"/>
                <a:gd name="connsiteX287" fmla="*/ 9671 w 10000"/>
                <a:gd name="connsiteY287" fmla="*/ 3303 h 10000"/>
                <a:gd name="connsiteX288" fmla="*/ 9630 w 10000"/>
                <a:gd name="connsiteY288" fmla="*/ 3388 h 10000"/>
                <a:gd name="connsiteX289" fmla="*/ 9487 w 10000"/>
                <a:gd name="connsiteY289" fmla="*/ 3417 h 10000"/>
                <a:gd name="connsiteX290" fmla="*/ 9590 w 10000"/>
                <a:gd name="connsiteY290" fmla="*/ 3557 h 10000"/>
                <a:gd name="connsiteX291" fmla="*/ 9467 w 10000"/>
                <a:gd name="connsiteY291" fmla="*/ 3586 h 10000"/>
                <a:gd name="connsiteX292" fmla="*/ 9385 w 10000"/>
                <a:gd name="connsiteY292" fmla="*/ 3557 h 10000"/>
                <a:gd name="connsiteX293" fmla="*/ 9324 w 10000"/>
                <a:gd name="connsiteY293" fmla="*/ 3473 h 10000"/>
                <a:gd name="connsiteX294" fmla="*/ 9283 w 10000"/>
                <a:gd name="connsiteY294" fmla="*/ 3501 h 10000"/>
                <a:gd name="connsiteX295" fmla="*/ 9262 w 10000"/>
                <a:gd name="connsiteY295" fmla="*/ 3642 h 10000"/>
                <a:gd name="connsiteX296" fmla="*/ 9241 w 10000"/>
                <a:gd name="connsiteY296" fmla="*/ 3727 h 10000"/>
                <a:gd name="connsiteX297" fmla="*/ 9200 w 10000"/>
                <a:gd name="connsiteY297" fmla="*/ 3756 h 10000"/>
                <a:gd name="connsiteX298" fmla="*/ 9180 w 10000"/>
                <a:gd name="connsiteY298" fmla="*/ 3812 h 10000"/>
                <a:gd name="connsiteX299" fmla="*/ 9139 w 10000"/>
                <a:gd name="connsiteY299" fmla="*/ 3812 h 10000"/>
                <a:gd name="connsiteX300" fmla="*/ 9118 w 10000"/>
                <a:gd name="connsiteY300" fmla="*/ 3868 h 10000"/>
                <a:gd name="connsiteX301" fmla="*/ 9036 w 10000"/>
                <a:gd name="connsiteY301" fmla="*/ 4009 h 10000"/>
                <a:gd name="connsiteX302" fmla="*/ 8934 w 10000"/>
                <a:gd name="connsiteY302" fmla="*/ 4038 h 10000"/>
                <a:gd name="connsiteX303" fmla="*/ 8893 w 10000"/>
                <a:gd name="connsiteY303" fmla="*/ 4067 h 10000"/>
                <a:gd name="connsiteX304" fmla="*/ 8852 w 10000"/>
                <a:gd name="connsiteY304" fmla="*/ 4123 h 10000"/>
                <a:gd name="connsiteX305" fmla="*/ 8771 w 10000"/>
                <a:gd name="connsiteY305" fmla="*/ 4179 h 10000"/>
                <a:gd name="connsiteX306" fmla="*/ 8729 w 10000"/>
                <a:gd name="connsiteY306" fmla="*/ 4264 h 10000"/>
                <a:gd name="connsiteX307" fmla="*/ 8708 w 10000"/>
                <a:gd name="connsiteY307" fmla="*/ 4320 h 10000"/>
                <a:gd name="connsiteX308" fmla="*/ 8667 w 10000"/>
                <a:gd name="connsiteY308" fmla="*/ 4320 h 10000"/>
                <a:gd name="connsiteX309" fmla="*/ 8586 w 10000"/>
                <a:gd name="connsiteY309" fmla="*/ 4348 h 10000"/>
                <a:gd name="connsiteX310" fmla="*/ 8647 w 10000"/>
                <a:gd name="connsiteY310" fmla="*/ 4292 h 10000"/>
                <a:gd name="connsiteX311" fmla="*/ 8647 w 10000"/>
                <a:gd name="connsiteY311" fmla="*/ 4236 h 10000"/>
                <a:gd name="connsiteX312" fmla="*/ 8667 w 10000"/>
                <a:gd name="connsiteY312" fmla="*/ 4179 h 10000"/>
                <a:gd name="connsiteX313" fmla="*/ 8545 w 10000"/>
                <a:gd name="connsiteY313" fmla="*/ 4151 h 10000"/>
                <a:gd name="connsiteX314" fmla="*/ 8586 w 10000"/>
                <a:gd name="connsiteY314" fmla="*/ 4123 h 10000"/>
                <a:gd name="connsiteX315" fmla="*/ 8606 w 10000"/>
                <a:gd name="connsiteY315" fmla="*/ 4009 h 10000"/>
                <a:gd name="connsiteX316" fmla="*/ 8626 w 10000"/>
                <a:gd name="connsiteY316" fmla="*/ 3896 h 10000"/>
                <a:gd name="connsiteX317" fmla="*/ 8504 w 10000"/>
                <a:gd name="connsiteY317" fmla="*/ 3698 h 10000"/>
                <a:gd name="connsiteX318" fmla="*/ 8442 w 10000"/>
                <a:gd name="connsiteY318" fmla="*/ 3727 h 10000"/>
                <a:gd name="connsiteX319" fmla="*/ 8381 w 10000"/>
                <a:gd name="connsiteY319" fmla="*/ 3784 h 10000"/>
                <a:gd name="connsiteX320" fmla="*/ 8340 w 10000"/>
                <a:gd name="connsiteY320" fmla="*/ 3925 h 10000"/>
                <a:gd name="connsiteX321" fmla="*/ 8237 w 10000"/>
                <a:gd name="connsiteY321" fmla="*/ 4038 h 10000"/>
                <a:gd name="connsiteX322" fmla="*/ 8176 w 10000"/>
                <a:gd name="connsiteY322" fmla="*/ 4095 h 10000"/>
                <a:gd name="connsiteX323" fmla="*/ 8196 w 10000"/>
                <a:gd name="connsiteY323" fmla="*/ 4179 h 10000"/>
                <a:gd name="connsiteX324" fmla="*/ 8073 w 10000"/>
                <a:gd name="connsiteY324" fmla="*/ 4292 h 10000"/>
                <a:gd name="connsiteX325" fmla="*/ 7971 w 10000"/>
                <a:gd name="connsiteY325" fmla="*/ 4264 h 10000"/>
                <a:gd name="connsiteX326" fmla="*/ 7971 w 10000"/>
                <a:gd name="connsiteY326" fmla="*/ 4434 h 10000"/>
                <a:gd name="connsiteX327" fmla="*/ 8094 w 10000"/>
                <a:gd name="connsiteY327" fmla="*/ 4575 h 10000"/>
                <a:gd name="connsiteX328" fmla="*/ 8155 w 10000"/>
                <a:gd name="connsiteY328" fmla="*/ 4575 h 10000"/>
                <a:gd name="connsiteX329" fmla="*/ 8196 w 10000"/>
                <a:gd name="connsiteY329" fmla="*/ 4603 h 10000"/>
                <a:gd name="connsiteX330" fmla="*/ 8196 w 10000"/>
                <a:gd name="connsiteY330" fmla="*/ 4575 h 10000"/>
                <a:gd name="connsiteX331" fmla="*/ 8320 w 10000"/>
                <a:gd name="connsiteY331" fmla="*/ 4659 h 10000"/>
                <a:gd name="connsiteX332" fmla="*/ 8361 w 10000"/>
                <a:gd name="connsiteY332" fmla="*/ 4829 h 10000"/>
                <a:gd name="connsiteX333" fmla="*/ 8463 w 10000"/>
                <a:gd name="connsiteY333" fmla="*/ 4857 h 10000"/>
                <a:gd name="connsiteX334" fmla="*/ 8504 w 10000"/>
                <a:gd name="connsiteY334" fmla="*/ 4801 h 10000"/>
                <a:gd name="connsiteX335" fmla="*/ 8524 w 10000"/>
                <a:gd name="connsiteY335" fmla="*/ 4716 h 10000"/>
                <a:gd name="connsiteX336" fmla="*/ 8606 w 10000"/>
                <a:gd name="connsiteY336" fmla="*/ 4659 h 10000"/>
                <a:gd name="connsiteX337" fmla="*/ 8708 w 10000"/>
                <a:gd name="connsiteY337" fmla="*/ 4716 h 10000"/>
                <a:gd name="connsiteX338" fmla="*/ 8749 w 10000"/>
                <a:gd name="connsiteY338" fmla="*/ 4745 h 10000"/>
                <a:gd name="connsiteX339" fmla="*/ 8771 w 10000"/>
                <a:gd name="connsiteY339" fmla="*/ 4773 h 10000"/>
                <a:gd name="connsiteX340" fmla="*/ 8873 w 10000"/>
                <a:gd name="connsiteY340" fmla="*/ 4773 h 10000"/>
                <a:gd name="connsiteX341" fmla="*/ 8873 w 10000"/>
                <a:gd name="connsiteY341" fmla="*/ 4745 h 10000"/>
                <a:gd name="connsiteX342" fmla="*/ 8996 w 10000"/>
                <a:gd name="connsiteY342" fmla="*/ 4801 h 10000"/>
                <a:gd name="connsiteX343" fmla="*/ 8975 w 10000"/>
                <a:gd name="connsiteY343" fmla="*/ 4829 h 10000"/>
                <a:gd name="connsiteX344" fmla="*/ 8996 w 10000"/>
                <a:gd name="connsiteY344" fmla="*/ 4914 h 10000"/>
                <a:gd name="connsiteX345" fmla="*/ 8996 w 10000"/>
                <a:gd name="connsiteY345" fmla="*/ 4970 h 10000"/>
                <a:gd name="connsiteX346" fmla="*/ 8955 w 10000"/>
                <a:gd name="connsiteY346" fmla="*/ 4914 h 10000"/>
                <a:gd name="connsiteX347" fmla="*/ 8934 w 10000"/>
                <a:gd name="connsiteY347" fmla="*/ 4942 h 10000"/>
                <a:gd name="connsiteX348" fmla="*/ 8893 w 10000"/>
                <a:gd name="connsiteY348" fmla="*/ 4942 h 10000"/>
                <a:gd name="connsiteX349" fmla="*/ 8852 w 10000"/>
                <a:gd name="connsiteY349" fmla="*/ 4970 h 10000"/>
                <a:gd name="connsiteX350" fmla="*/ 8771 w 10000"/>
                <a:gd name="connsiteY350" fmla="*/ 5027 h 10000"/>
                <a:gd name="connsiteX351" fmla="*/ 8729 w 10000"/>
                <a:gd name="connsiteY351" fmla="*/ 5055 h 10000"/>
                <a:gd name="connsiteX352" fmla="*/ 8771 w 10000"/>
                <a:gd name="connsiteY352" fmla="*/ 5112 h 10000"/>
                <a:gd name="connsiteX353" fmla="*/ 8729 w 10000"/>
                <a:gd name="connsiteY353" fmla="*/ 5112 h 10000"/>
                <a:gd name="connsiteX354" fmla="*/ 8749 w 10000"/>
                <a:gd name="connsiteY354" fmla="*/ 5168 h 10000"/>
                <a:gd name="connsiteX355" fmla="*/ 8708 w 10000"/>
                <a:gd name="connsiteY355" fmla="*/ 5196 h 10000"/>
                <a:gd name="connsiteX356" fmla="*/ 8667 w 10000"/>
                <a:gd name="connsiteY356" fmla="*/ 5140 h 10000"/>
                <a:gd name="connsiteX357" fmla="*/ 8647 w 10000"/>
                <a:gd name="connsiteY357" fmla="*/ 5140 h 10000"/>
                <a:gd name="connsiteX358" fmla="*/ 8688 w 10000"/>
                <a:gd name="connsiteY358" fmla="*/ 5224 h 10000"/>
                <a:gd name="connsiteX359" fmla="*/ 8606 w 10000"/>
                <a:gd name="connsiteY359" fmla="*/ 5338 h 10000"/>
                <a:gd name="connsiteX360" fmla="*/ 8586 w 10000"/>
                <a:gd name="connsiteY360" fmla="*/ 5479 h 10000"/>
                <a:gd name="connsiteX361" fmla="*/ 8606 w 10000"/>
                <a:gd name="connsiteY361" fmla="*/ 5620 h 10000"/>
                <a:gd name="connsiteX362" fmla="*/ 8688 w 10000"/>
                <a:gd name="connsiteY362" fmla="*/ 5649 h 10000"/>
                <a:gd name="connsiteX363" fmla="*/ 8832 w 10000"/>
                <a:gd name="connsiteY363" fmla="*/ 5733 h 10000"/>
                <a:gd name="connsiteX364" fmla="*/ 8893 w 10000"/>
                <a:gd name="connsiteY364" fmla="*/ 5874 h 10000"/>
                <a:gd name="connsiteX365" fmla="*/ 8996 w 10000"/>
                <a:gd name="connsiteY365" fmla="*/ 6073 h 10000"/>
                <a:gd name="connsiteX366" fmla="*/ 9057 w 10000"/>
                <a:gd name="connsiteY366" fmla="*/ 6213 h 10000"/>
                <a:gd name="connsiteX367" fmla="*/ 9159 w 10000"/>
                <a:gd name="connsiteY367" fmla="*/ 6299 h 10000"/>
                <a:gd name="connsiteX368" fmla="*/ 9200 w 10000"/>
                <a:gd name="connsiteY368" fmla="*/ 6355 h 10000"/>
                <a:gd name="connsiteX369" fmla="*/ 9241 w 10000"/>
                <a:gd name="connsiteY369" fmla="*/ 6412 h 10000"/>
                <a:gd name="connsiteX370" fmla="*/ 9324 w 10000"/>
                <a:gd name="connsiteY370" fmla="*/ 6524 h 10000"/>
                <a:gd name="connsiteX371" fmla="*/ 9180 w 10000"/>
                <a:gd name="connsiteY371" fmla="*/ 6468 h 10000"/>
                <a:gd name="connsiteX372" fmla="*/ 9077 w 10000"/>
                <a:gd name="connsiteY372" fmla="*/ 6412 h 10000"/>
                <a:gd name="connsiteX373" fmla="*/ 8975 w 10000"/>
                <a:gd name="connsiteY373" fmla="*/ 6440 h 10000"/>
                <a:gd name="connsiteX374" fmla="*/ 8914 w 10000"/>
                <a:gd name="connsiteY374" fmla="*/ 6383 h 10000"/>
                <a:gd name="connsiteX375" fmla="*/ 8852 w 10000"/>
                <a:gd name="connsiteY375" fmla="*/ 6327 h 10000"/>
                <a:gd name="connsiteX376" fmla="*/ 8873 w 10000"/>
                <a:gd name="connsiteY376" fmla="*/ 6383 h 10000"/>
                <a:gd name="connsiteX377" fmla="*/ 8893 w 10000"/>
                <a:gd name="connsiteY377" fmla="*/ 6383 h 10000"/>
                <a:gd name="connsiteX378" fmla="*/ 8873 w 10000"/>
                <a:gd name="connsiteY378" fmla="*/ 6355 h 10000"/>
                <a:gd name="connsiteX379" fmla="*/ 8914 w 10000"/>
                <a:gd name="connsiteY379" fmla="*/ 6383 h 10000"/>
                <a:gd name="connsiteX380" fmla="*/ 9016 w 10000"/>
                <a:gd name="connsiteY380" fmla="*/ 6440 h 10000"/>
                <a:gd name="connsiteX381" fmla="*/ 9057 w 10000"/>
                <a:gd name="connsiteY381" fmla="*/ 6412 h 10000"/>
                <a:gd name="connsiteX382" fmla="*/ 9098 w 10000"/>
                <a:gd name="connsiteY382" fmla="*/ 6468 h 10000"/>
                <a:gd name="connsiteX383" fmla="*/ 9118 w 10000"/>
                <a:gd name="connsiteY383" fmla="*/ 6496 h 10000"/>
                <a:gd name="connsiteX384" fmla="*/ 9180 w 10000"/>
                <a:gd name="connsiteY384" fmla="*/ 6524 h 10000"/>
                <a:gd name="connsiteX385" fmla="*/ 9303 w 10000"/>
                <a:gd name="connsiteY385" fmla="*/ 6638 h 10000"/>
                <a:gd name="connsiteX386" fmla="*/ 9385 w 10000"/>
                <a:gd name="connsiteY386" fmla="*/ 6751 h 10000"/>
                <a:gd name="connsiteX387" fmla="*/ 9344 w 10000"/>
                <a:gd name="connsiteY387" fmla="*/ 6779 h 10000"/>
                <a:gd name="connsiteX388" fmla="*/ 9283 w 10000"/>
                <a:gd name="connsiteY388" fmla="*/ 6835 h 10000"/>
                <a:gd name="connsiteX389" fmla="*/ 9241 w 10000"/>
                <a:gd name="connsiteY389" fmla="*/ 6891 h 10000"/>
                <a:gd name="connsiteX390" fmla="*/ 9220 w 10000"/>
                <a:gd name="connsiteY390" fmla="*/ 6920 h 10000"/>
                <a:gd name="connsiteX391" fmla="*/ 9159 w 10000"/>
                <a:gd name="connsiteY391" fmla="*/ 6920 h 10000"/>
                <a:gd name="connsiteX392" fmla="*/ 9098 w 10000"/>
                <a:gd name="connsiteY392" fmla="*/ 6977 h 10000"/>
                <a:gd name="connsiteX393" fmla="*/ 9180 w 10000"/>
                <a:gd name="connsiteY393" fmla="*/ 6920 h 10000"/>
                <a:gd name="connsiteX394" fmla="*/ 9241 w 10000"/>
                <a:gd name="connsiteY394" fmla="*/ 7005 h 10000"/>
                <a:gd name="connsiteX395" fmla="*/ 9220 w 10000"/>
                <a:gd name="connsiteY395" fmla="*/ 7005 h 10000"/>
                <a:gd name="connsiteX396" fmla="*/ 9324 w 10000"/>
                <a:gd name="connsiteY396" fmla="*/ 6949 h 10000"/>
                <a:gd name="connsiteX397" fmla="*/ 9385 w 10000"/>
                <a:gd name="connsiteY397" fmla="*/ 7033 h 10000"/>
                <a:gd name="connsiteX398" fmla="*/ 9487 w 10000"/>
                <a:gd name="connsiteY398" fmla="*/ 7061 h 10000"/>
                <a:gd name="connsiteX399" fmla="*/ 9446 w 10000"/>
                <a:gd name="connsiteY399" fmla="*/ 7146 h 10000"/>
                <a:gd name="connsiteX400" fmla="*/ 9426 w 10000"/>
                <a:gd name="connsiteY400" fmla="*/ 7174 h 10000"/>
                <a:gd name="connsiteX401" fmla="*/ 9385 w 10000"/>
                <a:gd name="connsiteY401" fmla="*/ 7202 h 10000"/>
                <a:gd name="connsiteX402" fmla="*/ 9406 w 10000"/>
                <a:gd name="connsiteY402" fmla="*/ 7202 h 10000"/>
                <a:gd name="connsiteX403" fmla="*/ 9467 w 10000"/>
                <a:gd name="connsiteY403" fmla="*/ 7174 h 10000"/>
                <a:gd name="connsiteX404" fmla="*/ 9467 w 10000"/>
                <a:gd name="connsiteY404" fmla="*/ 7146 h 10000"/>
                <a:gd name="connsiteX405" fmla="*/ 9487 w 10000"/>
                <a:gd name="connsiteY405" fmla="*/ 7230 h 10000"/>
                <a:gd name="connsiteX406" fmla="*/ 9487 w 10000"/>
                <a:gd name="connsiteY406" fmla="*/ 7288 h 10000"/>
                <a:gd name="connsiteX407" fmla="*/ 9467 w 10000"/>
                <a:gd name="connsiteY407" fmla="*/ 7230 h 10000"/>
                <a:gd name="connsiteX408" fmla="*/ 9467 w 10000"/>
                <a:gd name="connsiteY408" fmla="*/ 7288 h 10000"/>
                <a:gd name="connsiteX409" fmla="*/ 9446 w 10000"/>
                <a:gd name="connsiteY409" fmla="*/ 7260 h 10000"/>
                <a:gd name="connsiteX410" fmla="*/ 9426 w 10000"/>
                <a:gd name="connsiteY410" fmla="*/ 7260 h 10000"/>
                <a:gd name="connsiteX411" fmla="*/ 9406 w 10000"/>
                <a:gd name="connsiteY411" fmla="*/ 7316 h 10000"/>
                <a:gd name="connsiteX412" fmla="*/ 9467 w 10000"/>
                <a:gd name="connsiteY412" fmla="*/ 7372 h 10000"/>
                <a:gd name="connsiteX413" fmla="*/ 9446 w 10000"/>
                <a:gd name="connsiteY413" fmla="*/ 7372 h 10000"/>
                <a:gd name="connsiteX414" fmla="*/ 9467 w 10000"/>
                <a:gd name="connsiteY414" fmla="*/ 7429 h 10000"/>
                <a:gd name="connsiteX415" fmla="*/ 9385 w 10000"/>
                <a:gd name="connsiteY415" fmla="*/ 7400 h 10000"/>
                <a:gd name="connsiteX416" fmla="*/ 9406 w 10000"/>
                <a:gd name="connsiteY416" fmla="*/ 7429 h 10000"/>
                <a:gd name="connsiteX417" fmla="*/ 9467 w 10000"/>
                <a:gd name="connsiteY417" fmla="*/ 7457 h 10000"/>
                <a:gd name="connsiteX418" fmla="*/ 9487 w 10000"/>
                <a:gd name="connsiteY418" fmla="*/ 7541 h 10000"/>
                <a:gd name="connsiteX419" fmla="*/ 9467 w 10000"/>
                <a:gd name="connsiteY419" fmla="*/ 7599 h 10000"/>
                <a:gd name="connsiteX420" fmla="*/ 9406 w 10000"/>
                <a:gd name="connsiteY420" fmla="*/ 7513 h 10000"/>
                <a:gd name="connsiteX421" fmla="*/ 9385 w 10000"/>
                <a:gd name="connsiteY421" fmla="*/ 7541 h 10000"/>
                <a:gd name="connsiteX422" fmla="*/ 9303 w 10000"/>
                <a:gd name="connsiteY422" fmla="*/ 7599 h 10000"/>
                <a:gd name="connsiteX423" fmla="*/ 9365 w 10000"/>
                <a:gd name="connsiteY423" fmla="*/ 7683 h 10000"/>
                <a:gd name="connsiteX424" fmla="*/ 9365 w 10000"/>
                <a:gd name="connsiteY424" fmla="*/ 7796 h 10000"/>
                <a:gd name="connsiteX425" fmla="*/ 9344 w 10000"/>
                <a:gd name="connsiteY425" fmla="*/ 7852 h 10000"/>
                <a:gd name="connsiteX426" fmla="*/ 9344 w 10000"/>
                <a:gd name="connsiteY426" fmla="*/ 7880 h 10000"/>
                <a:gd name="connsiteX427" fmla="*/ 9303 w 10000"/>
                <a:gd name="connsiteY427" fmla="*/ 7852 h 10000"/>
                <a:gd name="connsiteX428" fmla="*/ 9303 w 10000"/>
                <a:gd name="connsiteY428" fmla="*/ 7909 h 10000"/>
                <a:gd name="connsiteX429" fmla="*/ 9283 w 10000"/>
                <a:gd name="connsiteY429" fmla="*/ 7966 h 10000"/>
                <a:gd name="connsiteX430" fmla="*/ 9262 w 10000"/>
                <a:gd name="connsiteY430" fmla="*/ 8079 h 10000"/>
                <a:gd name="connsiteX431" fmla="*/ 9283 w 10000"/>
                <a:gd name="connsiteY431" fmla="*/ 8022 h 10000"/>
                <a:gd name="connsiteX432" fmla="*/ 9262 w 10000"/>
                <a:gd name="connsiteY432" fmla="*/ 8050 h 10000"/>
                <a:gd name="connsiteX433" fmla="*/ 9241 w 10000"/>
                <a:gd name="connsiteY433" fmla="*/ 7994 h 10000"/>
                <a:gd name="connsiteX434" fmla="*/ 9200 w 10000"/>
                <a:gd name="connsiteY434" fmla="*/ 8022 h 10000"/>
                <a:gd name="connsiteX435" fmla="*/ 9200 w 10000"/>
                <a:gd name="connsiteY435" fmla="*/ 8079 h 10000"/>
                <a:gd name="connsiteX436" fmla="*/ 9220 w 10000"/>
                <a:gd name="connsiteY436" fmla="*/ 8107 h 10000"/>
                <a:gd name="connsiteX437" fmla="*/ 9262 w 10000"/>
                <a:gd name="connsiteY437" fmla="*/ 8135 h 10000"/>
                <a:gd name="connsiteX438" fmla="*/ 9241 w 10000"/>
                <a:gd name="connsiteY438" fmla="*/ 8163 h 10000"/>
                <a:gd name="connsiteX439" fmla="*/ 9220 w 10000"/>
                <a:gd name="connsiteY439" fmla="*/ 8249 h 10000"/>
                <a:gd name="connsiteX440" fmla="*/ 9139 w 10000"/>
                <a:gd name="connsiteY440" fmla="*/ 8191 h 10000"/>
                <a:gd name="connsiteX441" fmla="*/ 9200 w 10000"/>
                <a:gd name="connsiteY441" fmla="*/ 8277 h 10000"/>
                <a:gd name="connsiteX442" fmla="*/ 9262 w 10000"/>
                <a:gd name="connsiteY442" fmla="*/ 8277 h 10000"/>
                <a:gd name="connsiteX443" fmla="*/ 9241 w 10000"/>
                <a:gd name="connsiteY443" fmla="*/ 8333 h 10000"/>
                <a:gd name="connsiteX444" fmla="*/ 9283 w 10000"/>
                <a:gd name="connsiteY444" fmla="*/ 8446 h 10000"/>
                <a:gd name="connsiteX445" fmla="*/ 9262 w 10000"/>
                <a:gd name="connsiteY445" fmla="*/ 8446 h 10000"/>
                <a:gd name="connsiteX446" fmla="*/ 9200 w 10000"/>
                <a:gd name="connsiteY446" fmla="*/ 8389 h 10000"/>
                <a:gd name="connsiteX447" fmla="*/ 9180 w 10000"/>
                <a:gd name="connsiteY447" fmla="*/ 8418 h 10000"/>
                <a:gd name="connsiteX448" fmla="*/ 9220 w 10000"/>
                <a:gd name="connsiteY448" fmla="*/ 8474 h 10000"/>
                <a:gd name="connsiteX449" fmla="*/ 9200 w 10000"/>
                <a:gd name="connsiteY449" fmla="*/ 8530 h 10000"/>
                <a:gd name="connsiteX450" fmla="*/ 9139 w 10000"/>
                <a:gd name="connsiteY450" fmla="*/ 8474 h 10000"/>
                <a:gd name="connsiteX451" fmla="*/ 9180 w 10000"/>
                <a:gd name="connsiteY451" fmla="*/ 8559 h 10000"/>
                <a:gd name="connsiteX452" fmla="*/ 9139 w 10000"/>
                <a:gd name="connsiteY452" fmla="*/ 8559 h 10000"/>
                <a:gd name="connsiteX453" fmla="*/ 9139 w 10000"/>
                <a:gd name="connsiteY453" fmla="*/ 8616 h 10000"/>
                <a:gd name="connsiteX454" fmla="*/ 9036 w 10000"/>
                <a:gd name="connsiteY454" fmla="*/ 8672 h 10000"/>
                <a:gd name="connsiteX455" fmla="*/ 9016 w 10000"/>
                <a:gd name="connsiteY455" fmla="*/ 8728 h 10000"/>
                <a:gd name="connsiteX456" fmla="*/ 9036 w 10000"/>
                <a:gd name="connsiteY456" fmla="*/ 8757 h 10000"/>
                <a:gd name="connsiteX457" fmla="*/ 9016 w 10000"/>
                <a:gd name="connsiteY457" fmla="*/ 8785 h 10000"/>
                <a:gd name="connsiteX458" fmla="*/ 8996 w 10000"/>
                <a:gd name="connsiteY458" fmla="*/ 8869 h 10000"/>
                <a:gd name="connsiteX459" fmla="*/ 8975 w 10000"/>
                <a:gd name="connsiteY459" fmla="*/ 8841 h 10000"/>
                <a:gd name="connsiteX460" fmla="*/ 8975 w 10000"/>
                <a:gd name="connsiteY460" fmla="*/ 8927 h 10000"/>
                <a:gd name="connsiteX461" fmla="*/ 8768 w 10000"/>
                <a:gd name="connsiteY461" fmla="*/ 8786 h 10000"/>
                <a:gd name="connsiteX462" fmla="*/ 8422 w 10000"/>
                <a:gd name="connsiteY462" fmla="*/ 9266 h 10000"/>
                <a:gd name="connsiteX463" fmla="*/ 8299 w 10000"/>
                <a:gd name="connsiteY463" fmla="*/ 9322 h 10000"/>
                <a:gd name="connsiteX464" fmla="*/ 8237 w 10000"/>
                <a:gd name="connsiteY464" fmla="*/ 9152 h 10000"/>
                <a:gd name="connsiteX465" fmla="*/ 8216 w 10000"/>
                <a:gd name="connsiteY465" fmla="*/ 9152 h 10000"/>
                <a:gd name="connsiteX466" fmla="*/ 8279 w 10000"/>
                <a:gd name="connsiteY466" fmla="*/ 9124 h 10000"/>
                <a:gd name="connsiteX467" fmla="*/ 8196 w 10000"/>
                <a:gd name="connsiteY467" fmla="*/ 9124 h 10000"/>
                <a:gd name="connsiteX468" fmla="*/ 8176 w 10000"/>
                <a:gd name="connsiteY468" fmla="*/ 9180 h 10000"/>
                <a:gd name="connsiteX469" fmla="*/ 8216 w 10000"/>
                <a:gd name="connsiteY469" fmla="*/ 9237 h 10000"/>
                <a:gd name="connsiteX470" fmla="*/ 8196 w 10000"/>
                <a:gd name="connsiteY470" fmla="*/ 9237 h 10000"/>
                <a:gd name="connsiteX471" fmla="*/ 8258 w 10000"/>
                <a:gd name="connsiteY471" fmla="*/ 9406 h 10000"/>
                <a:gd name="connsiteX472" fmla="*/ 8176 w 10000"/>
                <a:gd name="connsiteY472" fmla="*/ 9294 h 10000"/>
                <a:gd name="connsiteX473" fmla="*/ 8216 w 10000"/>
                <a:gd name="connsiteY473" fmla="*/ 9406 h 10000"/>
                <a:gd name="connsiteX474" fmla="*/ 8196 w 10000"/>
                <a:gd name="connsiteY474" fmla="*/ 9435 h 10000"/>
                <a:gd name="connsiteX475" fmla="*/ 8176 w 10000"/>
                <a:gd name="connsiteY475" fmla="*/ 9406 h 10000"/>
                <a:gd name="connsiteX476" fmla="*/ 8155 w 10000"/>
                <a:gd name="connsiteY476" fmla="*/ 9491 h 10000"/>
                <a:gd name="connsiteX477" fmla="*/ 8094 w 10000"/>
                <a:gd name="connsiteY477" fmla="*/ 9520 h 10000"/>
                <a:gd name="connsiteX478" fmla="*/ 8073 w 10000"/>
                <a:gd name="connsiteY478" fmla="*/ 9463 h 10000"/>
                <a:gd name="connsiteX479" fmla="*/ 8032 w 10000"/>
                <a:gd name="connsiteY479" fmla="*/ 9435 h 10000"/>
                <a:gd name="connsiteX480" fmla="*/ 8053 w 10000"/>
                <a:gd name="connsiteY480" fmla="*/ 9548 h 10000"/>
                <a:gd name="connsiteX481" fmla="*/ 7951 w 10000"/>
                <a:gd name="connsiteY481" fmla="*/ 9491 h 10000"/>
                <a:gd name="connsiteX482" fmla="*/ 7930 w 10000"/>
                <a:gd name="connsiteY482" fmla="*/ 9520 h 10000"/>
                <a:gd name="connsiteX483" fmla="*/ 7869 w 10000"/>
                <a:gd name="connsiteY483" fmla="*/ 9576 h 10000"/>
                <a:gd name="connsiteX484" fmla="*/ 7848 w 10000"/>
                <a:gd name="connsiteY484" fmla="*/ 9633 h 10000"/>
                <a:gd name="connsiteX485" fmla="*/ 7807 w 10000"/>
                <a:gd name="connsiteY485" fmla="*/ 9633 h 10000"/>
                <a:gd name="connsiteX486" fmla="*/ 7745 w 10000"/>
                <a:gd name="connsiteY486" fmla="*/ 9661 h 10000"/>
                <a:gd name="connsiteX487" fmla="*/ 7745 w 10000"/>
                <a:gd name="connsiteY487" fmla="*/ 9633 h 10000"/>
                <a:gd name="connsiteX488" fmla="*/ 7745 w 10000"/>
                <a:gd name="connsiteY488" fmla="*/ 9689 h 10000"/>
                <a:gd name="connsiteX489" fmla="*/ 7684 w 10000"/>
                <a:gd name="connsiteY489" fmla="*/ 9661 h 10000"/>
                <a:gd name="connsiteX490" fmla="*/ 7684 w 10000"/>
                <a:gd name="connsiteY490" fmla="*/ 9717 h 10000"/>
                <a:gd name="connsiteX491" fmla="*/ 7663 w 10000"/>
                <a:gd name="connsiteY491" fmla="*/ 9802 h 10000"/>
                <a:gd name="connsiteX492" fmla="*/ 7704 w 10000"/>
                <a:gd name="connsiteY492" fmla="*/ 9830 h 10000"/>
                <a:gd name="connsiteX493" fmla="*/ 7704 w 10000"/>
                <a:gd name="connsiteY493" fmla="*/ 9830 h 10000"/>
                <a:gd name="connsiteX494" fmla="*/ 7745 w 10000"/>
                <a:gd name="connsiteY494" fmla="*/ 9944 h 10000"/>
                <a:gd name="connsiteX495" fmla="*/ 7643 w 10000"/>
                <a:gd name="connsiteY495" fmla="*/ 10000 h 10000"/>
                <a:gd name="connsiteX496" fmla="*/ 7643 w 10000"/>
                <a:gd name="connsiteY496" fmla="*/ 9944 h 10000"/>
                <a:gd name="connsiteX497" fmla="*/ 7602 w 10000"/>
                <a:gd name="connsiteY497" fmla="*/ 9859 h 10000"/>
                <a:gd name="connsiteX498" fmla="*/ 7581 w 10000"/>
                <a:gd name="connsiteY498" fmla="*/ 9802 h 10000"/>
                <a:gd name="connsiteX499" fmla="*/ 7561 w 10000"/>
                <a:gd name="connsiteY499" fmla="*/ 9717 h 10000"/>
                <a:gd name="connsiteX500" fmla="*/ 7581 w 10000"/>
                <a:gd name="connsiteY500" fmla="*/ 9661 h 10000"/>
                <a:gd name="connsiteX501" fmla="*/ 7561 w 10000"/>
                <a:gd name="connsiteY501" fmla="*/ 9576 h 10000"/>
                <a:gd name="connsiteX502" fmla="*/ 7561 w 10000"/>
                <a:gd name="connsiteY502" fmla="*/ 9605 h 10000"/>
                <a:gd name="connsiteX503" fmla="*/ 7520 w 10000"/>
                <a:gd name="connsiteY503" fmla="*/ 9548 h 10000"/>
                <a:gd name="connsiteX504" fmla="*/ 7520 w 10000"/>
                <a:gd name="connsiteY504" fmla="*/ 9605 h 10000"/>
                <a:gd name="connsiteX505" fmla="*/ 7459 w 10000"/>
                <a:gd name="connsiteY505" fmla="*/ 9605 h 10000"/>
                <a:gd name="connsiteX506" fmla="*/ 7418 w 10000"/>
                <a:gd name="connsiteY506" fmla="*/ 9576 h 10000"/>
                <a:gd name="connsiteX507" fmla="*/ 7397 w 10000"/>
                <a:gd name="connsiteY507" fmla="*/ 9520 h 10000"/>
                <a:gd name="connsiteX508" fmla="*/ 7377 w 10000"/>
                <a:gd name="connsiteY508" fmla="*/ 9520 h 10000"/>
                <a:gd name="connsiteX509" fmla="*/ 7377 w 10000"/>
                <a:gd name="connsiteY509" fmla="*/ 9576 h 10000"/>
                <a:gd name="connsiteX510" fmla="*/ 7336 w 10000"/>
                <a:gd name="connsiteY510" fmla="*/ 9520 h 10000"/>
                <a:gd name="connsiteX511" fmla="*/ 7316 w 10000"/>
                <a:gd name="connsiteY511" fmla="*/ 9463 h 10000"/>
                <a:gd name="connsiteX512" fmla="*/ 7295 w 10000"/>
                <a:gd name="connsiteY512" fmla="*/ 9491 h 10000"/>
                <a:gd name="connsiteX513" fmla="*/ 7316 w 10000"/>
                <a:gd name="connsiteY513" fmla="*/ 9576 h 10000"/>
                <a:gd name="connsiteX514" fmla="*/ 7275 w 10000"/>
                <a:gd name="connsiteY514" fmla="*/ 9548 h 10000"/>
                <a:gd name="connsiteX515" fmla="*/ 7275 w 10000"/>
                <a:gd name="connsiteY515" fmla="*/ 9605 h 10000"/>
                <a:gd name="connsiteX516" fmla="*/ 7192 w 10000"/>
                <a:gd name="connsiteY516" fmla="*/ 9576 h 10000"/>
                <a:gd name="connsiteX517" fmla="*/ 7131 w 10000"/>
                <a:gd name="connsiteY517" fmla="*/ 9576 h 10000"/>
                <a:gd name="connsiteX518" fmla="*/ 7110 w 10000"/>
                <a:gd name="connsiteY518" fmla="*/ 9576 h 10000"/>
                <a:gd name="connsiteX519" fmla="*/ 7049 w 10000"/>
                <a:gd name="connsiteY519" fmla="*/ 9520 h 10000"/>
                <a:gd name="connsiteX520" fmla="*/ 7028 w 10000"/>
                <a:gd name="connsiteY520" fmla="*/ 9491 h 10000"/>
                <a:gd name="connsiteX521" fmla="*/ 6967 w 10000"/>
                <a:gd name="connsiteY521" fmla="*/ 9463 h 10000"/>
                <a:gd name="connsiteX522" fmla="*/ 6926 w 10000"/>
                <a:gd name="connsiteY522" fmla="*/ 9294 h 10000"/>
                <a:gd name="connsiteX523" fmla="*/ 6885 w 10000"/>
                <a:gd name="connsiteY523" fmla="*/ 9180 h 10000"/>
                <a:gd name="connsiteX524" fmla="*/ 6824 w 10000"/>
                <a:gd name="connsiteY524" fmla="*/ 9180 h 10000"/>
                <a:gd name="connsiteX525" fmla="*/ 6762 w 10000"/>
                <a:gd name="connsiteY525" fmla="*/ 9180 h 10000"/>
                <a:gd name="connsiteX526" fmla="*/ 6659 w 10000"/>
                <a:gd name="connsiteY526" fmla="*/ 9039 h 10000"/>
                <a:gd name="connsiteX527" fmla="*/ 6577 w 10000"/>
                <a:gd name="connsiteY527" fmla="*/ 9124 h 10000"/>
                <a:gd name="connsiteX528" fmla="*/ 6577 w 10000"/>
                <a:gd name="connsiteY528" fmla="*/ 9180 h 10000"/>
                <a:gd name="connsiteX529" fmla="*/ 6475 w 10000"/>
                <a:gd name="connsiteY529" fmla="*/ 9209 h 10000"/>
                <a:gd name="connsiteX530" fmla="*/ 6414 w 10000"/>
                <a:gd name="connsiteY530" fmla="*/ 9294 h 10000"/>
                <a:gd name="connsiteX531" fmla="*/ 6373 w 10000"/>
                <a:gd name="connsiteY531" fmla="*/ 9237 h 10000"/>
                <a:gd name="connsiteX532" fmla="*/ 6332 w 10000"/>
                <a:gd name="connsiteY532" fmla="*/ 9294 h 10000"/>
                <a:gd name="connsiteX533" fmla="*/ 6271 w 10000"/>
                <a:gd name="connsiteY533" fmla="*/ 9294 h 10000"/>
                <a:gd name="connsiteX534" fmla="*/ 6188 w 10000"/>
                <a:gd name="connsiteY534" fmla="*/ 9266 h 10000"/>
                <a:gd name="connsiteX535" fmla="*/ 6106 w 10000"/>
                <a:gd name="connsiteY535" fmla="*/ 9322 h 10000"/>
                <a:gd name="connsiteX536" fmla="*/ 6065 w 10000"/>
                <a:gd name="connsiteY536" fmla="*/ 9322 h 10000"/>
                <a:gd name="connsiteX537" fmla="*/ 6024 w 10000"/>
                <a:gd name="connsiteY537" fmla="*/ 9322 h 10000"/>
                <a:gd name="connsiteX538" fmla="*/ 6004 w 10000"/>
                <a:gd name="connsiteY538" fmla="*/ 9322 h 10000"/>
                <a:gd name="connsiteX539" fmla="*/ 6004 w 10000"/>
                <a:gd name="connsiteY539" fmla="*/ 9463 h 10000"/>
                <a:gd name="connsiteX540" fmla="*/ 6045 w 10000"/>
                <a:gd name="connsiteY540" fmla="*/ 9548 h 10000"/>
                <a:gd name="connsiteX541" fmla="*/ 6045 w 10000"/>
                <a:gd name="connsiteY541" fmla="*/ 9576 h 10000"/>
                <a:gd name="connsiteX542" fmla="*/ 6045 w 10000"/>
                <a:gd name="connsiteY542" fmla="*/ 9633 h 10000"/>
                <a:gd name="connsiteX543" fmla="*/ 6065 w 10000"/>
                <a:gd name="connsiteY543" fmla="*/ 9717 h 10000"/>
                <a:gd name="connsiteX544" fmla="*/ 6004 w 10000"/>
                <a:gd name="connsiteY544" fmla="*/ 9689 h 10000"/>
                <a:gd name="connsiteX545" fmla="*/ 5942 w 10000"/>
                <a:gd name="connsiteY545" fmla="*/ 9661 h 10000"/>
                <a:gd name="connsiteX546" fmla="*/ 5902 w 10000"/>
                <a:gd name="connsiteY546" fmla="*/ 9520 h 10000"/>
                <a:gd name="connsiteX547" fmla="*/ 5779 w 10000"/>
                <a:gd name="connsiteY547" fmla="*/ 9605 h 10000"/>
                <a:gd name="connsiteX548" fmla="*/ 5737 w 10000"/>
                <a:gd name="connsiteY548" fmla="*/ 9633 h 10000"/>
                <a:gd name="connsiteX549" fmla="*/ 5737 w 10000"/>
                <a:gd name="connsiteY549" fmla="*/ 9548 h 10000"/>
                <a:gd name="connsiteX550" fmla="*/ 5676 w 10000"/>
                <a:gd name="connsiteY550" fmla="*/ 9435 h 10000"/>
                <a:gd name="connsiteX551" fmla="*/ 5553 w 10000"/>
                <a:gd name="connsiteY551" fmla="*/ 9435 h 10000"/>
                <a:gd name="connsiteX552" fmla="*/ 5553 w 10000"/>
                <a:gd name="connsiteY552" fmla="*/ 9322 h 10000"/>
                <a:gd name="connsiteX553" fmla="*/ 5573 w 10000"/>
                <a:gd name="connsiteY553" fmla="*/ 9180 h 10000"/>
                <a:gd name="connsiteX554" fmla="*/ 5492 w 10000"/>
                <a:gd name="connsiteY554" fmla="*/ 9124 h 10000"/>
                <a:gd name="connsiteX555" fmla="*/ 5430 w 10000"/>
                <a:gd name="connsiteY555" fmla="*/ 9039 h 10000"/>
                <a:gd name="connsiteX556" fmla="*/ 5410 w 10000"/>
                <a:gd name="connsiteY556" fmla="*/ 8983 h 10000"/>
                <a:gd name="connsiteX557" fmla="*/ 5389 w 10000"/>
                <a:gd name="connsiteY557" fmla="*/ 8898 h 10000"/>
                <a:gd name="connsiteX558" fmla="*/ 5410 w 10000"/>
                <a:gd name="connsiteY558" fmla="*/ 8813 h 10000"/>
                <a:gd name="connsiteX559" fmla="*/ 5267 w 10000"/>
                <a:gd name="connsiteY559" fmla="*/ 8841 h 10000"/>
                <a:gd name="connsiteX560" fmla="*/ 5184 w 10000"/>
                <a:gd name="connsiteY560" fmla="*/ 8898 h 10000"/>
                <a:gd name="connsiteX561" fmla="*/ 5184 w 10000"/>
                <a:gd name="connsiteY561" fmla="*/ 8813 h 10000"/>
                <a:gd name="connsiteX562" fmla="*/ 5163 w 10000"/>
                <a:gd name="connsiteY562" fmla="*/ 8728 h 10000"/>
                <a:gd name="connsiteX563" fmla="*/ 5143 w 10000"/>
                <a:gd name="connsiteY563" fmla="*/ 8672 h 10000"/>
                <a:gd name="connsiteX564" fmla="*/ 8369 w 10000"/>
                <a:gd name="connsiteY564" fmla="*/ 8665 h 10000"/>
                <a:gd name="connsiteX565" fmla="*/ 8431 w 10000"/>
                <a:gd name="connsiteY565" fmla="*/ 8461 h 10000"/>
                <a:gd name="connsiteX0" fmla="*/ 8431 w 10000"/>
                <a:gd name="connsiteY0" fmla="*/ 8461 h 10000"/>
                <a:gd name="connsiteX1" fmla="*/ 5287 w 10000"/>
                <a:gd name="connsiteY1" fmla="*/ 8305 h 10000"/>
                <a:gd name="connsiteX2" fmla="*/ 5308 w 10000"/>
                <a:gd name="connsiteY2" fmla="*/ 8305 h 10000"/>
                <a:gd name="connsiteX3" fmla="*/ 5287 w 10000"/>
                <a:gd name="connsiteY3" fmla="*/ 8219 h 10000"/>
                <a:gd name="connsiteX4" fmla="*/ 5102 w 10000"/>
                <a:gd name="connsiteY4" fmla="*/ 7569 h 10000"/>
                <a:gd name="connsiteX5" fmla="*/ 4979 w 10000"/>
                <a:gd name="connsiteY5" fmla="*/ 7485 h 10000"/>
                <a:gd name="connsiteX6" fmla="*/ 4959 w 10000"/>
                <a:gd name="connsiteY6" fmla="*/ 7569 h 10000"/>
                <a:gd name="connsiteX7" fmla="*/ 4959 w 10000"/>
                <a:gd name="connsiteY7" fmla="*/ 7599 h 10000"/>
                <a:gd name="connsiteX8" fmla="*/ 4938 w 10000"/>
                <a:gd name="connsiteY8" fmla="*/ 7541 h 10000"/>
                <a:gd name="connsiteX9" fmla="*/ 4877 w 10000"/>
                <a:gd name="connsiteY9" fmla="*/ 7541 h 10000"/>
                <a:gd name="connsiteX10" fmla="*/ 4816 w 10000"/>
                <a:gd name="connsiteY10" fmla="*/ 7513 h 10000"/>
                <a:gd name="connsiteX11" fmla="*/ 4754 w 10000"/>
                <a:gd name="connsiteY11" fmla="*/ 7513 h 10000"/>
                <a:gd name="connsiteX12" fmla="*/ 4795 w 10000"/>
                <a:gd name="connsiteY12" fmla="*/ 7400 h 10000"/>
                <a:gd name="connsiteX13" fmla="*/ 4754 w 10000"/>
                <a:gd name="connsiteY13" fmla="*/ 7316 h 10000"/>
                <a:gd name="connsiteX14" fmla="*/ 4712 w 10000"/>
                <a:gd name="connsiteY14" fmla="*/ 7344 h 10000"/>
                <a:gd name="connsiteX15" fmla="*/ 4733 w 10000"/>
                <a:gd name="connsiteY15" fmla="*/ 7288 h 10000"/>
                <a:gd name="connsiteX16" fmla="*/ 4672 w 10000"/>
                <a:gd name="connsiteY16" fmla="*/ 7202 h 10000"/>
                <a:gd name="connsiteX17" fmla="*/ 4590 w 10000"/>
                <a:gd name="connsiteY17" fmla="*/ 7260 h 10000"/>
                <a:gd name="connsiteX18" fmla="*/ 4549 w 10000"/>
                <a:gd name="connsiteY18" fmla="*/ 7316 h 10000"/>
                <a:gd name="connsiteX19" fmla="*/ 4508 w 10000"/>
                <a:gd name="connsiteY19" fmla="*/ 7316 h 10000"/>
                <a:gd name="connsiteX20" fmla="*/ 4467 w 10000"/>
                <a:gd name="connsiteY20" fmla="*/ 7288 h 10000"/>
                <a:gd name="connsiteX21" fmla="*/ 4406 w 10000"/>
                <a:gd name="connsiteY21" fmla="*/ 7260 h 10000"/>
                <a:gd name="connsiteX22" fmla="*/ 4365 w 10000"/>
                <a:gd name="connsiteY22" fmla="*/ 7288 h 10000"/>
                <a:gd name="connsiteX23" fmla="*/ 4283 w 10000"/>
                <a:gd name="connsiteY23" fmla="*/ 7372 h 10000"/>
                <a:gd name="connsiteX24" fmla="*/ 4200 w 10000"/>
                <a:gd name="connsiteY24" fmla="*/ 7429 h 10000"/>
                <a:gd name="connsiteX25" fmla="*/ 4159 w 10000"/>
                <a:gd name="connsiteY25" fmla="*/ 7513 h 10000"/>
                <a:gd name="connsiteX26" fmla="*/ 4098 w 10000"/>
                <a:gd name="connsiteY26" fmla="*/ 7599 h 10000"/>
                <a:gd name="connsiteX27" fmla="*/ 4037 w 10000"/>
                <a:gd name="connsiteY27" fmla="*/ 7711 h 10000"/>
                <a:gd name="connsiteX28" fmla="*/ 3934 w 10000"/>
                <a:gd name="connsiteY28" fmla="*/ 7711 h 10000"/>
                <a:gd name="connsiteX29" fmla="*/ 3914 w 10000"/>
                <a:gd name="connsiteY29" fmla="*/ 7711 h 10000"/>
                <a:gd name="connsiteX30" fmla="*/ 3893 w 10000"/>
                <a:gd name="connsiteY30" fmla="*/ 7683 h 10000"/>
                <a:gd name="connsiteX31" fmla="*/ 3832 w 10000"/>
                <a:gd name="connsiteY31" fmla="*/ 7627 h 10000"/>
                <a:gd name="connsiteX32" fmla="*/ 3771 w 10000"/>
                <a:gd name="connsiteY32" fmla="*/ 7627 h 10000"/>
                <a:gd name="connsiteX33" fmla="*/ 3668 w 10000"/>
                <a:gd name="connsiteY33" fmla="*/ 7627 h 10000"/>
                <a:gd name="connsiteX34" fmla="*/ 3627 w 10000"/>
                <a:gd name="connsiteY34" fmla="*/ 7569 h 10000"/>
                <a:gd name="connsiteX35" fmla="*/ 3524 w 10000"/>
                <a:gd name="connsiteY35" fmla="*/ 7599 h 10000"/>
                <a:gd name="connsiteX36" fmla="*/ 3463 w 10000"/>
                <a:gd name="connsiteY36" fmla="*/ 7739 h 10000"/>
                <a:gd name="connsiteX37" fmla="*/ 3402 w 10000"/>
                <a:gd name="connsiteY37" fmla="*/ 7852 h 10000"/>
                <a:gd name="connsiteX38" fmla="*/ 3381 w 10000"/>
                <a:gd name="connsiteY38" fmla="*/ 7683 h 10000"/>
                <a:gd name="connsiteX39" fmla="*/ 3237 w 10000"/>
                <a:gd name="connsiteY39" fmla="*/ 7655 h 10000"/>
                <a:gd name="connsiteX40" fmla="*/ 3237 w 10000"/>
                <a:gd name="connsiteY40" fmla="*/ 7683 h 10000"/>
                <a:gd name="connsiteX41" fmla="*/ 3094 w 10000"/>
                <a:gd name="connsiteY41" fmla="*/ 7683 h 10000"/>
                <a:gd name="connsiteX42" fmla="*/ 2992 w 10000"/>
                <a:gd name="connsiteY42" fmla="*/ 7627 h 10000"/>
                <a:gd name="connsiteX43" fmla="*/ 2951 w 10000"/>
                <a:gd name="connsiteY43" fmla="*/ 7627 h 10000"/>
                <a:gd name="connsiteX44" fmla="*/ 2930 w 10000"/>
                <a:gd name="connsiteY44" fmla="*/ 7655 h 10000"/>
                <a:gd name="connsiteX45" fmla="*/ 2869 w 10000"/>
                <a:gd name="connsiteY45" fmla="*/ 7599 h 10000"/>
                <a:gd name="connsiteX46" fmla="*/ 2849 w 10000"/>
                <a:gd name="connsiteY46" fmla="*/ 7655 h 10000"/>
                <a:gd name="connsiteX47" fmla="*/ 2767 w 10000"/>
                <a:gd name="connsiteY47" fmla="*/ 7541 h 10000"/>
                <a:gd name="connsiteX48" fmla="*/ 2643 w 10000"/>
                <a:gd name="connsiteY48" fmla="*/ 7513 h 10000"/>
                <a:gd name="connsiteX49" fmla="*/ 2643 w 10000"/>
                <a:gd name="connsiteY49" fmla="*/ 7457 h 10000"/>
                <a:gd name="connsiteX50" fmla="*/ 2582 w 10000"/>
                <a:gd name="connsiteY50" fmla="*/ 7457 h 10000"/>
                <a:gd name="connsiteX51" fmla="*/ 2459 w 10000"/>
                <a:gd name="connsiteY51" fmla="*/ 7344 h 10000"/>
                <a:gd name="connsiteX52" fmla="*/ 2357 w 10000"/>
                <a:gd name="connsiteY52" fmla="*/ 7288 h 10000"/>
                <a:gd name="connsiteX53" fmla="*/ 2275 w 10000"/>
                <a:gd name="connsiteY53" fmla="*/ 7174 h 10000"/>
                <a:gd name="connsiteX54" fmla="*/ 2151 w 10000"/>
                <a:gd name="connsiteY54" fmla="*/ 7118 h 10000"/>
                <a:gd name="connsiteX55" fmla="*/ 2008 w 10000"/>
                <a:gd name="connsiteY55" fmla="*/ 6949 h 10000"/>
                <a:gd name="connsiteX56" fmla="*/ 1926 w 10000"/>
                <a:gd name="connsiteY56" fmla="*/ 6920 h 10000"/>
                <a:gd name="connsiteX57" fmla="*/ 1885 w 10000"/>
                <a:gd name="connsiteY57" fmla="*/ 6920 h 10000"/>
                <a:gd name="connsiteX58" fmla="*/ 1824 w 10000"/>
                <a:gd name="connsiteY58" fmla="*/ 6977 h 10000"/>
                <a:gd name="connsiteX59" fmla="*/ 1680 w 10000"/>
                <a:gd name="connsiteY59" fmla="*/ 6891 h 10000"/>
                <a:gd name="connsiteX60" fmla="*/ 1639 w 10000"/>
                <a:gd name="connsiteY60" fmla="*/ 6863 h 10000"/>
                <a:gd name="connsiteX61" fmla="*/ 1639 w 10000"/>
                <a:gd name="connsiteY61" fmla="*/ 6807 h 10000"/>
                <a:gd name="connsiteX62" fmla="*/ 1598 w 10000"/>
                <a:gd name="connsiteY62" fmla="*/ 6779 h 10000"/>
                <a:gd name="connsiteX63" fmla="*/ 1516 w 10000"/>
                <a:gd name="connsiteY63" fmla="*/ 6751 h 10000"/>
                <a:gd name="connsiteX64" fmla="*/ 1414 w 10000"/>
                <a:gd name="connsiteY64" fmla="*/ 6609 h 10000"/>
                <a:gd name="connsiteX65" fmla="*/ 1353 w 10000"/>
                <a:gd name="connsiteY65" fmla="*/ 6609 h 10000"/>
                <a:gd name="connsiteX66" fmla="*/ 1332 w 10000"/>
                <a:gd name="connsiteY66" fmla="*/ 6524 h 10000"/>
                <a:gd name="connsiteX67" fmla="*/ 1312 w 10000"/>
                <a:gd name="connsiteY67" fmla="*/ 6440 h 10000"/>
                <a:gd name="connsiteX68" fmla="*/ 1271 w 10000"/>
                <a:gd name="connsiteY68" fmla="*/ 6383 h 10000"/>
                <a:gd name="connsiteX69" fmla="*/ 1229 w 10000"/>
                <a:gd name="connsiteY69" fmla="*/ 6270 h 10000"/>
                <a:gd name="connsiteX70" fmla="*/ 1312 w 10000"/>
                <a:gd name="connsiteY70" fmla="*/ 6299 h 10000"/>
                <a:gd name="connsiteX71" fmla="*/ 1353 w 10000"/>
                <a:gd name="connsiteY71" fmla="*/ 6299 h 10000"/>
                <a:gd name="connsiteX72" fmla="*/ 1414 w 10000"/>
                <a:gd name="connsiteY72" fmla="*/ 6242 h 10000"/>
                <a:gd name="connsiteX73" fmla="*/ 1394 w 10000"/>
                <a:gd name="connsiteY73" fmla="*/ 6157 h 10000"/>
                <a:gd name="connsiteX74" fmla="*/ 1373 w 10000"/>
                <a:gd name="connsiteY74" fmla="*/ 6073 h 10000"/>
                <a:gd name="connsiteX75" fmla="*/ 1271 w 10000"/>
                <a:gd name="connsiteY75" fmla="*/ 5988 h 10000"/>
                <a:gd name="connsiteX76" fmla="*/ 1229 w 10000"/>
                <a:gd name="connsiteY76" fmla="*/ 5790 h 10000"/>
                <a:gd name="connsiteX77" fmla="*/ 1229 w 10000"/>
                <a:gd name="connsiteY77" fmla="*/ 5733 h 10000"/>
                <a:gd name="connsiteX78" fmla="*/ 1106 w 10000"/>
                <a:gd name="connsiteY78" fmla="*/ 5620 h 10000"/>
                <a:gd name="connsiteX79" fmla="*/ 963 w 10000"/>
                <a:gd name="connsiteY79" fmla="*/ 5366 h 10000"/>
                <a:gd name="connsiteX80" fmla="*/ 717 w 10000"/>
                <a:gd name="connsiteY80" fmla="*/ 5253 h 10000"/>
                <a:gd name="connsiteX81" fmla="*/ 655 w 10000"/>
                <a:gd name="connsiteY81" fmla="*/ 5281 h 10000"/>
                <a:gd name="connsiteX82" fmla="*/ 594 w 10000"/>
                <a:gd name="connsiteY82" fmla="*/ 5196 h 10000"/>
                <a:gd name="connsiteX83" fmla="*/ 594 w 10000"/>
                <a:gd name="connsiteY83" fmla="*/ 5112 h 10000"/>
                <a:gd name="connsiteX84" fmla="*/ 553 w 10000"/>
                <a:gd name="connsiteY84" fmla="*/ 5027 h 10000"/>
                <a:gd name="connsiteX85" fmla="*/ 471 w 10000"/>
                <a:gd name="connsiteY85" fmla="*/ 4970 h 10000"/>
                <a:gd name="connsiteX86" fmla="*/ 369 w 10000"/>
                <a:gd name="connsiteY86" fmla="*/ 4942 h 10000"/>
                <a:gd name="connsiteX87" fmla="*/ 287 w 10000"/>
                <a:gd name="connsiteY87" fmla="*/ 4885 h 10000"/>
                <a:gd name="connsiteX88" fmla="*/ 349 w 10000"/>
                <a:gd name="connsiteY88" fmla="*/ 4829 h 10000"/>
                <a:gd name="connsiteX89" fmla="*/ 349 w 10000"/>
                <a:gd name="connsiteY89" fmla="*/ 4745 h 10000"/>
                <a:gd name="connsiteX90" fmla="*/ 349 w 10000"/>
                <a:gd name="connsiteY90" fmla="*/ 4688 h 10000"/>
                <a:gd name="connsiteX91" fmla="*/ 308 w 10000"/>
                <a:gd name="connsiteY91" fmla="*/ 4631 h 10000"/>
                <a:gd name="connsiteX92" fmla="*/ 287 w 10000"/>
                <a:gd name="connsiteY92" fmla="*/ 4575 h 10000"/>
                <a:gd name="connsiteX93" fmla="*/ 287 w 10000"/>
                <a:gd name="connsiteY93" fmla="*/ 4490 h 10000"/>
                <a:gd name="connsiteX94" fmla="*/ 184 w 10000"/>
                <a:gd name="connsiteY94" fmla="*/ 4406 h 10000"/>
                <a:gd name="connsiteX95" fmla="*/ 82 w 10000"/>
                <a:gd name="connsiteY95" fmla="*/ 4434 h 10000"/>
                <a:gd name="connsiteX96" fmla="*/ 61 w 10000"/>
                <a:gd name="connsiteY96" fmla="*/ 4320 h 10000"/>
                <a:gd name="connsiteX97" fmla="*/ 20 w 10000"/>
                <a:gd name="connsiteY97" fmla="*/ 4264 h 10000"/>
                <a:gd name="connsiteX98" fmla="*/ 0 w 10000"/>
                <a:gd name="connsiteY98" fmla="*/ 4179 h 10000"/>
                <a:gd name="connsiteX99" fmla="*/ 0 w 10000"/>
                <a:gd name="connsiteY99" fmla="*/ 4179 h 10000"/>
                <a:gd name="connsiteX100" fmla="*/ 41 w 10000"/>
                <a:gd name="connsiteY100" fmla="*/ 4123 h 10000"/>
                <a:gd name="connsiteX101" fmla="*/ 41 w 10000"/>
                <a:gd name="connsiteY101" fmla="*/ 4009 h 10000"/>
                <a:gd name="connsiteX102" fmla="*/ 82 w 10000"/>
                <a:gd name="connsiteY102" fmla="*/ 3981 h 10000"/>
                <a:gd name="connsiteX103" fmla="*/ 164 w 10000"/>
                <a:gd name="connsiteY103" fmla="*/ 3896 h 10000"/>
                <a:gd name="connsiteX104" fmla="*/ 164 w 10000"/>
                <a:gd name="connsiteY104" fmla="*/ 3868 h 10000"/>
                <a:gd name="connsiteX105" fmla="*/ 225 w 10000"/>
                <a:gd name="connsiteY105" fmla="*/ 3868 h 10000"/>
                <a:gd name="connsiteX106" fmla="*/ 287 w 10000"/>
                <a:gd name="connsiteY106" fmla="*/ 3812 h 10000"/>
                <a:gd name="connsiteX107" fmla="*/ 328 w 10000"/>
                <a:gd name="connsiteY107" fmla="*/ 3896 h 10000"/>
                <a:gd name="connsiteX108" fmla="*/ 410 w 10000"/>
                <a:gd name="connsiteY108" fmla="*/ 3896 h 10000"/>
                <a:gd name="connsiteX109" fmla="*/ 471 w 10000"/>
                <a:gd name="connsiteY109" fmla="*/ 3756 h 10000"/>
                <a:gd name="connsiteX110" fmla="*/ 533 w 10000"/>
                <a:gd name="connsiteY110" fmla="*/ 3698 h 10000"/>
                <a:gd name="connsiteX111" fmla="*/ 655 w 10000"/>
                <a:gd name="connsiteY111" fmla="*/ 3698 h 10000"/>
                <a:gd name="connsiteX112" fmla="*/ 717 w 10000"/>
                <a:gd name="connsiteY112" fmla="*/ 3670 h 10000"/>
                <a:gd name="connsiteX113" fmla="*/ 759 w 10000"/>
                <a:gd name="connsiteY113" fmla="*/ 3586 h 10000"/>
                <a:gd name="connsiteX114" fmla="*/ 943 w 10000"/>
                <a:gd name="connsiteY114" fmla="*/ 3445 h 10000"/>
                <a:gd name="connsiteX115" fmla="*/ 1004 w 10000"/>
                <a:gd name="connsiteY115" fmla="*/ 3388 h 10000"/>
                <a:gd name="connsiteX116" fmla="*/ 1004 w 10000"/>
                <a:gd name="connsiteY116" fmla="*/ 3331 h 10000"/>
                <a:gd name="connsiteX117" fmla="*/ 963 w 10000"/>
                <a:gd name="connsiteY117" fmla="*/ 3218 h 10000"/>
                <a:gd name="connsiteX118" fmla="*/ 1024 w 10000"/>
                <a:gd name="connsiteY118" fmla="*/ 3134 h 10000"/>
                <a:gd name="connsiteX119" fmla="*/ 984 w 10000"/>
                <a:gd name="connsiteY119" fmla="*/ 3106 h 10000"/>
                <a:gd name="connsiteX120" fmla="*/ 1045 w 10000"/>
                <a:gd name="connsiteY120" fmla="*/ 3078 h 10000"/>
                <a:gd name="connsiteX121" fmla="*/ 1004 w 10000"/>
                <a:gd name="connsiteY121" fmla="*/ 2992 h 10000"/>
                <a:gd name="connsiteX122" fmla="*/ 943 w 10000"/>
                <a:gd name="connsiteY122" fmla="*/ 2851 h 10000"/>
                <a:gd name="connsiteX123" fmla="*/ 881 w 10000"/>
                <a:gd name="connsiteY123" fmla="*/ 2709 h 10000"/>
                <a:gd name="connsiteX124" fmla="*/ 861 w 10000"/>
                <a:gd name="connsiteY124" fmla="*/ 2569 h 10000"/>
                <a:gd name="connsiteX125" fmla="*/ 759 w 10000"/>
                <a:gd name="connsiteY125" fmla="*/ 2512 h 10000"/>
                <a:gd name="connsiteX126" fmla="*/ 861 w 10000"/>
                <a:gd name="connsiteY126" fmla="*/ 2484 h 10000"/>
                <a:gd name="connsiteX127" fmla="*/ 1004 w 10000"/>
                <a:gd name="connsiteY127" fmla="*/ 2428 h 10000"/>
                <a:gd name="connsiteX128" fmla="*/ 1086 w 10000"/>
                <a:gd name="connsiteY128" fmla="*/ 2456 h 10000"/>
                <a:gd name="connsiteX129" fmla="*/ 1168 w 10000"/>
                <a:gd name="connsiteY129" fmla="*/ 2456 h 10000"/>
                <a:gd name="connsiteX130" fmla="*/ 1209 w 10000"/>
                <a:gd name="connsiteY130" fmla="*/ 2399 h 10000"/>
                <a:gd name="connsiteX131" fmla="*/ 1127 w 10000"/>
                <a:gd name="connsiteY131" fmla="*/ 2342 h 10000"/>
                <a:gd name="connsiteX132" fmla="*/ 1127 w 10000"/>
                <a:gd name="connsiteY132" fmla="*/ 2230 h 10000"/>
                <a:gd name="connsiteX133" fmla="*/ 1127 w 10000"/>
                <a:gd name="connsiteY133" fmla="*/ 2060 h 10000"/>
                <a:gd name="connsiteX134" fmla="*/ 1127 w 10000"/>
                <a:gd name="connsiteY134" fmla="*/ 1919 h 10000"/>
                <a:gd name="connsiteX135" fmla="*/ 1188 w 10000"/>
                <a:gd name="connsiteY135" fmla="*/ 1862 h 10000"/>
                <a:gd name="connsiteX136" fmla="*/ 1271 w 10000"/>
                <a:gd name="connsiteY136" fmla="*/ 1919 h 10000"/>
                <a:gd name="connsiteX137" fmla="*/ 1414 w 10000"/>
                <a:gd name="connsiteY137" fmla="*/ 1919 h 10000"/>
                <a:gd name="connsiteX138" fmla="*/ 1475 w 10000"/>
                <a:gd name="connsiteY138" fmla="*/ 1947 h 10000"/>
                <a:gd name="connsiteX139" fmla="*/ 1557 w 10000"/>
                <a:gd name="connsiteY139" fmla="*/ 1890 h 10000"/>
                <a:gd name="connsiteX140" fmla="*/ 1496 w 10000"/>
                <a:gd name="connsiteY140" fmla="*/ 1636 h 10000"/>
                <a:gd name="connsiteX141" fmla="*/ 1496 w 10000"/>
                <a:gd name="connsiteY141" fmla="*/ 1495 h 10000"/>
                <a:gd name="connsiteX142" fmla="*/ 1578 w 10000"/>
                <a:gd name="connsiteY142" fmla="*/ 1495 h 10000"/>
                <a:gd name="connsiteX143" fmla="*/ 1619 w 10000"/>
                <a:gd name="connsiteY143" fmla="*/ 1325 h 10000"/>
                <a:gd name="connsiteX144" fmla="*/ 1659 w 10000"/>
                <a:gd name="connsiteY144" fmla="*/ 1297 h 10000"/>
                <a:gd name="connsiteX145" fmla="*/ 1783 w 10000"/>
                <a:gd name="connsiteY145" fmla="*/ 1269 h 10000"/>
                <a:gd name="connsiteX146" fmla="*/ 1804 w 10000"/>
                <a:gd name="connsiteY146" fmla="*/ 1325 h 10000"/>
                <a:gd name="connsiteX147" fmla="*/ 1844 w 10000"/>
                <a:gd name="connsiteY147" fmla="*/ 1381 h 10000"/>
                <a:gd name="connsiteX148" fmla="*/ 1865 w 10000"/>
                <a:gd name="connsiteY148" fmla="*/ 1438 h 10000"/>
                <a:gd name="connsiteX149" fmla="*/ 1967 w 10000"/>
                <a:gd name="connsiteY149" fmla="*/ 1523 h 10000"/>
                <a:gd name="connsiteX150" fmla="*/ 2131 w 10000"/>
                <a:gd name="connsiteY150" fmla="*/ 1608 h 10000"/>
                <a:gd name="connsiteX151" fmla="*/ 2254 w 10000"/>
                <a:gd name="connsiteY151" fmla="*/ 1636 h 10000"/>
                <a:gd name="connsiteX152" fmla="*/ 2336 w 10000"/>
                <a:gd name="connsiteY152" fmla="*/ 1720 h 10000"/>
                <a:gd name="connsiteX153" fmla="*/ 2418 w 10000"/>
                <a:gd name="connsiteY153" fmla="*/ 1862 h 10000"/>
                <a:gd name="connsiteX154" fmla="*/ 2520 w 10000"/>
                <a:gd name="connsiteY154" fmla="*/ 1975 h 10000"/>
                <a:gd name="connsiteX155" fmla="*/ 2561 w 10000"/>
                <a:gd name="connsiteY155" fmla="*/ 2060 h 10000"/>
                <a:gd name="connsiteX156" fmla="*/ 2582 w 10000"/>
                <a:gd name="connsiteY156" fmla="*/ 2230 h 10000"/>
                <a:gd name="connsiteX157" fmla="*/ 2602 w 10000"/>
                <a:gd name="connsiteY157" fmla="*/ 2370 h 10000"/>
                <a:gd name="connsiteX158" fmla="*/ 2684 w 10000"/>
                <a:gd name="connsiteY158" fmla="*/ 2456 h 10000"/>
                <a:gd name="connsiteX159" fmla="*/ 2808 w 10000"/>
                <a:gd name="connsiteY159" fmla="*/ 2484 h 10000"/>
                <a:gd name="connsiteX160" fmla="*/ 2930 w 10000"/>
                <a:gd name="connsiteY160" fmla="*/ 2512 h 10000"/>
                <a:gd name="connsiteX161" fmla="*/ 3053 w 10000"/>
                <a:gd name="connsiteY161" fmla="*/ 2512 h 10000"/>
                <a:gd name="connsiteX162" fmla="*/ 3237 w 10000"/>
                <a:gd name="connsiteY162" fmla="*/ 2597 h 10000"/>
                <a:gd name="connsiteX163" fmla="*/ 3299 w 10000"/>
                <a:gd name="connsiteY163" fmla="*/ 2625 h 10000"/>
                <a:gd name="connsiteX164" fmla="*/ 3402 w 10000"/>
                <a:gd name="connsiteY164" fmla="*/ 2709 h 10000"/>
                <a:gd name="connsiteX165" fmla="*/ 3483 w 10000"/>
                <a:gd name="connsiteY165" fmla="*/ 2709 h 10000"/>
                <a:gd name="connsiteX166" fmla="*/ 3524 w 10000"/>
                <a:gd name="connsiteY166" fmla="*/ 2795 h 10000"/>
                <a:gd name="connsiteX167" fmla="*/ 3606 w 10000"/>
                <a:gd name="connsiteY167" fmla="*/ 2879 h 10000"/>
                <a:gd name="connsiteX168" fmla="*/ 3688 w 10000"/>
                <a:gd name="connsiteY168" fmla="*/ 3020 h 10000"/>
                <a:gd name="connsiteX169" fmla="*/ 3791 w 10000"/>
                <a:gd name="connsiteY169" fmla="*/ 3106 h 10000"/>
                <a:gd name="connsiteX170" fmla="*/ 3832 w 10000"/>
                <a:gd name="connsiteY170" fmla="*/ 3190 h 10000"/>
                <a:gd name="connsiteX171" fmla="*/ 3955 w 10000"/>
                <a:gd name="connsiteY171" fmla="*/ 3162 h 10000"/>
                <a:gd name="connsiteX172" fmla="*/ 4221 w 10000"/>
                <a:gd name="connsiteY172" fmla="*/ 3218 h 10000"/>
                <a:gd name="connsiteX173" fmla="*/ 4365 w 10000"/>
                <a:gd name="connsiteY173" fmla="*/ 3218 h 10000"/>
                <a:gd name="connsiteX174" fmla="*/ 4488 w 10000"/>
                <a:gd name="connsiteY174" fmla="*/ 3190 h 10000"/>
                <a:gd name="connsiteX175" fmla="*/ 4631 w 10000"/>
                <a:gd name="connsiteY175" fmla="*/ 3218 h 10000"/>
                <a:gd name="connsiteX176" fmla="*/ 4775 w 10000"/>
                <a:gd name="connsiteY176" fmla="*/ 3247 h 10000"/>
                <a:gd name="connsiteX177" fmla="*/ 4857 w 10000"/>
                <a:gd name="connsiteY177" fmla="*/ 3331 h 10000"/>
                <a:gd name="connsiteX178" fmla="*/ 5020 w 10000"/>
                <a:gd name="connsiteY178" fmla="*/ 3388 h 10000"/>
                <a:gd name="connsiteX179" fmla="*/ 5287 w 10000"/>
                <a:gd name="connsiteY179" fmla="*/ 3445 h 10000"/>
                <a:gd name="connsiteX180" fmla="*/ 5348 w 10000"/>
                <a:gd name="connsiteY180" fmla="*/ 3501 h 10000"/>
                <a:gd name="connsiteX181" fmla="*/ 5451 w 10000"/>
                <a:gd name="connsiteY181" fmla="*/ 3529 h 10000"/>
                <a:gd name="connsiteX182" fmla="*/ 5655 w 10000"/>
                <a:gd name="connsiteY182" fmla="*/ 3331 h 10000"/>
                <a:gd name="connsiteX183" fmla="*/ 5779 w 10000"/>
                <a:gd name="connsiteY183" fmla="*/ 3303 h 10000"/>
                <a:gd name="connsiteX184" fmla="*/ 5942 w 10000"/>
                <a:gd name="connsiteY184" fmla="*/ 3275 h 10000"/>
                <a:gd name="connsiteX185" fmla="*/ 6167 w 10000"/>
                <a:gd name="connsiteY185" fmla="*/ 3247 h 10000"/>
                <a:gd name="connsiteX186" fmla="*/ 6291 w 10000"/>
                <a:gd name="connsiteY186" fmla="*/ 3162 h 10000"/>
                <a:gd name="connsiteX187" fmla="*/ 6332 w 10000"/>
                <a:gd name="connsiteY187" fmla="*/ 3020 h 10000"/>
                <a:gd name="connsiteX188" fmla="*/ 6393 w 10000"/>
                <a:gd name="connsiteY188" fmla="*/ 2964 h 10000"/>
                <a:gd name="connsiteX189" fmla="*/ 6434 w 10000"/>
                <a:gd name="connsiteY189" fmla="*/ 2908 h 10000"/>
                <a:gd name="connsiteX190" fmla="*/ 6455 w 10000"/>
                <a:gd name="connsiteY190" fmla="*/ 2908 h 10000"/>
                <a:gd name="connsiteX191" fmla="*/ 6291 w 10000"/>
                <a:gd name="connsiteY191" fmla="*/ 2709 h 10000"/>
                <a:gd name="connsiteX192" fmla="*/ 6291 w 10000"/>
                <a:gd name="connsiteY192" fmla="*/ 2597 h 10000"/>
                <a:gd name="connsiteX193" fmla="*/ 6332 w 10000"/>
                <a:gd name="connsiteY193" fmla="*/ 2484 h 10000"/>
                <a:gd name="connsiteX194" fmla="*/ 6577 w 10000"/>
                <a:gd name="connsiteY194" fmla="*/ 2569 h 10000"/>
                <a:gd name="connsiteX195" fmla="*/ 6659 w 10000"/>
                <a:gd name="connsiteY195" fmla="*/ 2569 h 10000"/>
                <a:gd name="connsiteX196" fmla="*/ 6721 w 10000"/>
                <a:gd name="connsiteY196" fmla="*/ 2484 h 10000"/>
                <a:gd name="connsiteX197" fmla="*/ 6741 w 10000"/>
                <a:gd name="connsiteY197" fmla="*/ 2399 h 10000"/>
                <a:gd name="connsiteX198" fmla="*/ 6824 w 10000"/>
                <a:gd name="connsiteY198" fmla="*/ 2399 h 10000"/>
                <a:gd name="connsiteX199" fmla="*/ 6987 w 10000"/>
                <a:gd name="connsiteY199" fmla="*/ 2286 h 10000"/>
                <a:gd name="connsiteX200" fmla="*/ 6967 w 10000"/>
                <a:gd name="connsiteY200" fmla="*/ 2173 h 10000"/>
                <a:gd name="connsiteX201" fmla="*/ 7110 w 10000"/>
                <a:gd name="connsiteY201" fmla="*/ 2060 h 10000"/>
                <a:gd name="connsiteX202" fmla="*/ 7171 w 10000"/>
                <a:gd name="connsiteY202" fmla="*/ 2031 h 10000"/>
                <a:gd name="connsiteX203" fmla="*/ 7233 w 10000"/>
                <a:gd name="connsiteY203" fmla="*/ 2003 h 10000"/>
                <a:gd name="connsiteX204" fmla="*/ 7275 w 10000"/>
                <a:gd name="connsiteY204" fmla="*/ 2003 h 10000"/>
                <a:gd name="connsiteX205" fmla="*/ 7336 w 10000"/>
                <a:gd name="connsiteY205" fmla="*/ 1975 h 10000"/>
                <a:gd name="connsiteX206" fmla="*/ 7377 w 10000"/>
                <a:gd name="connsiteY206" fmla="*/ 2003 h 10000"/>
                <a:gd name="connsiteX207" fmla="*/ 7438 w 10000"/>
                <a:gd name="connsiteY207" fmla="*/ 1862 h 10000"/>
                <a:gd name="connsiteX208" fmla="*/ 6987 w 10000"/>
                <a:gd name="connsiteY208" fmla="*/ 1664 h 10000"/>
                <a:gd name="connsiteX209" fmla="*/ 6824 w 10000"/>
                <a:gd name="connsiteY209" fmla="*/ 1664 h 10000"/>
                <a:gd name="connsiteX210" fmla="*/ 6741 w 10000"/>
                <a:gd name="connsiteY210" fmla="*/ 1664 h 10000"/>
                <a:gd name="connsiteX211" fmla="*/ 6680 w 10000"/>
                <a:gd name="connsiteY211" fmla="*/ 1692 h 10000"/>
                <a:gd name="connsiteX212" fmla="*/ 6598 w 10000"/>
                <a:gd name="connsiteY212" fmla="*/ 1580 h 10000"/>
                <a:gd name="connsiteX213" fmla="*/ 6618 w 10000"/>
                <a:gd name="connsiteY213" fmla="*/ 1523 h 10000"/>
                <a:gd name="connsiteX214" fmla="*/ 6598 w 10000"/>
                <a:gd name="connsiteY214" fmla="*/ 1410 h 10000"/>
                <a:gd name="connsiteX215" fmla="*/ 6598 w 10000"/>
                <a:gd name="connsiteY215" fmla="*/ 1071 h 10000"/>
                <a:gd name="connsiteX216" fmla="*/ 6783 w 10000"/>
                <a:gd name="connsiteY216" fmla="*/ 1156 h 10000"/>
                <a:gd name="connsiteX217" fmla="*/ 6885 w 10000"/>
                <a:gd name="connsiteY217" fmla="*/ 1071 h 10000"/>
                <a:gd name="connsiteX218" fmla="*/ 6987 w 10000"/>
                <a:gd name="connsiteY218" fmla="*/ 986 h 10000"/>
                <a:gd name="connsiteX219" fmla="*/ 6947 w 10000"/>
                <a:gd name="connsiteY219" fmla="*/ 930 h 10000"/>
                <a:gd name="connsiteX220" fmla="*/ 6926 w 10000"/>
                <a:gd name="connsiteY220" fmla="*/ 873 h 10000"/>
                <a:gd name="connsiteX221" fmla="*/ 6926 w 10000"/>
                <a:gd name="connsiteY221" fmla="*/ 788 h 10000"/>
                <a:gd name="connsiteX222" fmla="*/ 6926 w 10000"/>
                <a:gd name="connsiteY222" fmla="*/ 732 h 10000"/>
                <a:gd name="connsiteX223" fmla="*/ 6926 w 10000"/>
                <a:gd name="connsiteY223" fmla="*/ 675 h 10000"/>
                <a:gd name="connsiteX224" fmla="*/ 6947 w 10000"/>
                <a:gd name="connsiteY224" fmla="*/ 477 h 10000"/>
                <a:gd name="connsiteX225" fmla="*/ 6906 w 10000"/>
                <a:gd name="connsiteY225" fmla="*/ 336 h 10000"/>
                <a:gd name="connsiteX226" fmla="*/ 6824 w 10000"/>
                <a:gd name="connsiteY226" fmla="*/ 280 h 10000"/>
                <a:gd name="connsiteX227" fmla="*/ 6741 w 10000"/>
                <a:gd name="connsiteY227" fmla="*/ 224 h 10000"/>
                <a:gd name="connsiteX228" fmla="*/ 6844 w 10000"/>
                <a:gd name="connsiteY228" fmla="*/ 82 h 10000"/>
                <a:gd name="connsiteX229" fmla="*/ 7069 w 10000"/>
                <a:gd name="connsiteY229" fmla="*/ 25 h 10000"/>
                <a:gd name="connsiteX230" fmla="*/ 7275 w 10000"/>
                <a:gd name="connsiteY230" fmla="*/ 25 h 10000"/>
                <a:gd name="connsiteX231" fmla="*/ 7377 w 10000"/>
                <a:gd name="connsiteY231" fmla="*/ 54 h 10000"/>
                <a:gd name="connsiteX232" fmla="*/ 7500 w 10000"/>
                <a:gd name="connsiteY232" fmla="*/ 138 h 10000"/>
                <a:gd name="connsiteX233" fmla="*/ 7663 w 10000"/>
                <a:gd name="connsiteY233" fmla="*/ 167 h 10000"/>
                <a:gd name="connsiteX234" fmla="*/ 7745 w 10000"/>
                <a:gd name="connsiteY234" fmla="*/ 224 h 10000"/>
                <a:gd name="connsiteX235" fmla="*/ 7767 w 10000"/>
                <a:gd name="connsiteY235" fmla="*/ 252 h 10000"/>
                <a:gd name="connsiteX236" fmla="*/ 7828 w 10000"/>
                <a:gd name="connsiteY236" fmla="*/ 308 h 10000"/>
                <a:gd name="connsiteX237" fmla="*/ 7930 w 10000"/>
                <a:gd name="connsiteY237" fmla="*/ 421 h 10000"/>
                <a:gd name="connsiteX238" fmla="*/ 7991 w 10000"/>
                <a:gd name="connsiteY238" fmla="*/ 534 h 10000"/>
                <a:gd name="connsiteX239" fmla="*/ 8073 w 10000"/>
                <a:gd name="connsiteY239" fmla="*/ 591 h 10000"/>
                <a:gd name="connsiteX240" fmla="*/ 8155 w 10000"/>
                <a:gd name="connsiteY240" fmla="*/ 703 h 10000"/>
                <a:gd name="connsiteX241" fmla="*/ 8258 w 10000"/>
                <a:gd name="connsiteY241" fmla="*/ 817 h 10000"/>
                <a:gd name="connsiteX242" fmla="*/ 8320 w 10000"/>
                <a:gd name="connsiteY242" fmla="*/ 930 h 10000"/>
                <a:gd name="connsiteX243" fmla="*/ 8381 w 10000"/>
                <a:gd name="connsiteY243" fmla="*/ 1014 h 10000"/>
                <a:gd name="connsiteX244" fmla="*/ 8565 w 10000"/>
                <a:gd name="connsiteY244" fmla="*/ 1156 h 10000"/>
                <a:gd name="connsiteX245" fmla="*/ 8667 w 10000"/>
                <a:gd name="connsiteY245" fmla="*/ 1156 h 10000"/>
                <a:gd name="connsiteX246" fmla="*/ 8791 w 10000"/>
                <a:gd name="connsiteY246" fmla="*/ 1212 h 10000"/>
                <a:gd name="connsiteX247" fmla="*/ 8852 w 10000"/>
                <a:gd name="connsiteY247" fmla="*/ 1241 h 10000"/>
                <a:gd name="connsiteX248" fmla="*/ 8955 w 10000"/>
                <a:gd name="connsiteY248" fmla="*/ 1325 h 10000"/>
                <a:gd name="connsiteX249" fmla="*/ 9077 w 10000"/>
                <a:gd name="connsiteY249" fmla="*/ 1353 h 10000"/>
                <a:gd name="connsiteX250" fmla="*/ 9098 w 10000"/>
                <a:gd name="connsiteY250" fmla="*/ 1438 h 10000"/>
                <a:gd name="connsiteX251" fmla="*/ 9139 w 10000"/>
                <a:gd name="connsiteY251" fmla="*/ 1467 h 10000"/>
                <a:gd name="connsiteX252" fmla="*/ 9180 w 10000"/>
                <a:gd name="connsiteY252" fmla="*/ 1580 h 10000"/>
                <a:gd name="connsiteX253" fmla="*/ 9303 w 10000"/>
                <a:gd name="connsiteY253" fmla="*/ 1720 h 10000"/>
                <a:gd name="connsiteX254" fmla="*/ 9365 w 10000"/>
                <a:gd name="connsiteY254" fmla="*/ 1692 h 10000"/>
                <a:gd name="connsiteX255" fmla="*/ 9426 w 10000"/>
                <a:gd name="connsiteY255" fmla="*/ 1720 h 10000"/>
                <a:gd name="connsiteX256" fmla="*/ 9549 w 10000"/>
                <a:gd name="connsiteY256" fmla="*/ 1664 h 10000"/>
                <a:gd name="connsiteX257" fmla="*/ 9630 w 10000"/>
                <a:gd name="connsiteY257" fmla="*/ 1580 h 10000"/>
                <a:gd name="connsiteX258" fmla="*/ 9671 w 10000"/>
                <a:gd name="connsiteY258" fmla="*/ 1580 h 10000"/>
                <a:gd name="connsiteX259" fmla="*/ 9692 w 10000"/>
                <a:gd name="connsiteY259" fmla="*/ 1551 h 10000"/>
                <a:gd name="connsiteX260" fmla="*/ 9775 w 10000"/>
                <a:gd name="connsiteY260" fmla="*/ 1495 h 10000"/>
                <a:gd name="connsiteX261" fmla="*/ 9856 w 10000"/>
                <a:gd name="connsiteY261" fmla="*/ 1551 h 10000"/>
                <a:gd name="connsiteX262" fmla="*/ 9877 w 10000"/>
                <a:gd name="connsiteY262" fmla="*/ 1636 h 10000"/>
                <a:gd name="connsiteX263" fmla="*/ 9938 w 10000"/>
                <a:gd name="connsiteY263" fmla="*/ 1778 h 10000"/>
                <a:gd name="connsiteX264" fmla="*/ 9897 w 10000"/>
                <a:gd name="connsiteY264" fmla="*/ 1806 h 10000"/>
                <a:gd name="connsiteX265" fmla="*/ 9918 w 10000"/>
                <a:gd name="connsiteY265" fmla="*/ 1862 h 10000"/>
                <a:gd name="connsiteX266" fmla="*/ 9918 w 10000"/>
                <a:gd name="connsiteY266" fmla="*/ 1919 h 10000"/>
                <a:gd name="connsiteX267" fmla="*/ 9959 w 10000"/>
                <a:gd name="connsiteY267" fmla="*/ 2031 h 10000"/>
                <a:gd name="connsiteX268" fmla="*/ 9959 w 10000"/>
                <a:gd name="connsiteY268" fmla="*/ 2173 h 10000"/>
                <a:gd name="connsiteX269" fmla="*/ 9959 w 10000"/>
                <a:gd name="connsiteY269" fmla="*/ 2258 h 10000"/>
                <a:gd name="connsiteX270" fmla="*/ 10000 w 10000"/>
                <a:gd name="connsiteY270" fmla="*/ 2342 h 10000"/>
                <a:gd name="connsiteX271" fmla="*/ 9979 w 10000"/>
                <a:gd name="connsiteY271" fmla="*/ 2428 h 10000"/>
                <a:gd name="connsiteX272" fmla="*/ 10000 w 10000"/>
                <a:gd name="connsiteY272" fmla="*/ 2484 h 10000"/>
                <a:gd name="connsiteX273" fmla="*/ 9836 w 10000"/>
                <a:gd name="connsiteY273" fmla="*/ 2456 h 10000"/>
                <a:gd name="connsiteX274" fmla="*/ 9754 w 10000"/>
                <a:gd name="connsiteY274" fmla="*/ 2428 h 10000"/>
                <a:gd name="connsiteX275" fmla="*/ 9733 w 10000"/>
                <a:gd name="connsiteY275" fmla="*/ 2512 h 10000"/>
                <a:gd name="connsiteX276" fmla="*/ 9671 w 10000"/>
                <a:gd name="connsiteY276" fmla="*/ 2540 h 10000"/>
                <a:gd name="connsiteX277" fmla="*/ 9712 w 10000"/>
                <a:gd name="connsiteY277" fmla="*/ 2625 h 10000"/>
                <a:gd name="connsiteX278" fmla="*/ 9836 w 10000"/>
                <a:gd name="connsiteY278" fmla="*/ 2879 h 10000"/>
                <a:gd name="connsiteX279" fmla="*/ 9918 w 10000"/>
                <a:gd name="connsiteY279" fmla="*/ 3106 h 10000"/>
                <a:gd name="connsiteX280" fmla="*/ 9897 w 10000"/>
                <a:gd name="connsiteY280" fmla="*/ 3162 h 10000"/>
                <a:gd name="connsiteX281" fmla="*/ 9816 w 10000"/>
                <a:gd name="connsiteY281" fmla="*/ 3190 h 10000"/>
                <a:gd name="connsiteX282" fmla="*/ 9918 w 10000"/>
                <a:gd name="connsiteY282" fmla="*/ 3303 h 10000"/>
                <a:gd name="connsiteX283" fmla="*/ 9795 w 10000"/>
                <a:gd name="connsiteY283" fmla="*/ 3162 h 10000"/>
                <a:gd name="connsiteX284" fmla="*/ 9692 w 10000"/>
                <a:gd name="connsiteY284" fmla="*/ 3106 h 10000"/>
                <a:gd name="connsiteX285" fmla="*/ 9733 w 10000"/>
                <a:gd name="connsiteY285" fmla="*/ 3275 h 10000"/>
                <a:gd name="connsiteX286" fmla="*/ 9671 w 10000"/>
                <a:gd name="connsiteY286" fmla="*/ 3303 h 10000"/>
                <a:gd name="connsiteX287" fmla="*/ 9630 w 10000"/>
                <a:gd name="connsiteY287" fmla="*/ 3388 h 10000"/>
                <a:gd name="connsiteX288" fmla="*/ 9487 w 10000"/>
                <a:gd name="connsiteY288" fmla="*/ 3417 h 10000"/>
                <a:gd name="connsiteX289" fmla="*/ 9590 w 10000"/>
                <a:gd name="connsiteY289" fmla="*/ 3557 h 10000"/>
                <a:gd name="connsiteX290" fmla="*/ 9467 w 10000"/>
                <a:gd name="connsiteY290" fmla="*/ 3586 h 10000"/>
                <a:gd name="connsiteX291" fmla="*/ 9385 w 10000"/>
                <a:gd name="connsiteY291" fmla="*/ 3557 h 10000"/>
                <a:gd name="connsiteX292" fmla="*/ 9324 w 10000"/>
                <a:gd name="connsiteY292" fmla="*/ 3473 h 10000"/>
                <a:gd name="connsiteX293" fmla="*/ 9283 w 10000"/>
                <a:gd name="connsiteY293" fmla="*/ 3501 h 10000"/>
                <a:gd name="connsiteX294" fmla="*/ 9262 w 10000"/>
                <a:gd name="connsiteY294" fmla="*/ 3642 h 10000"/>
                <a:gd name="connsiteX295" fmla="*/ 9241 w 10000"/>
                <a:gd name="connsiteY295" fmla="*/ 3727 h 10000"/>
                <a:gd name="connsiteX296" fmla="*/ 9200 w 10000"/>
                <a:gd name="connsiteY296" fmla="*/ 3756 h 10000"/>
                <a:gd name="connsiteX297" fmla="*/ 9180 w 10000"/>
                <a:gd name="connsiteY297" fmla="*/ 3812 h 10000"/>
                <a:gd name="connsiteX298" fmla="*/ 9139 w 10000"/>
                <a:gd name="connsiteY298" fmla="*/ 3812 h 10000"/>
                <a:gd name="connsiteX299" fmla="*/ 9118 w 10000"/>
                <a:gd name="connsiteY299" fmla="*/ 3868 h 10000"/>
                <a:gd name="connsiteX300" fmla="*/ 9036 w 10000"/>
                <a:gd name="connsiteY300" fmla="*/ 4009 h 10000"/>
                <a:gd name="connsiteX301" fmla="*/ 8934 w 10000"/>
                <a:gd name="connsiteY301" fmla="*/ 4038 h 10000"/>
                <a:gd name="connsiteX302" fmla="*/ 8893 w 10000"/>
                <a:gd name="connsiteY302" fmla="*/ 4067 h 10000"/>
                <a:gd name="connsiteX303" fmla="*/ 8852 w 10000"/>
                <a:gd name="connsiteY303" fmla="*/ 4123 h 10000"/>
                <a:gd name="connsiteX304" fmla="*/ 8771 w 10000"/>
                <a:gd name="connsiteY304" fmla="*/ 4179 h 10000"/>
                <a:gd name="connsiteX305" fmla="*/ 8729 w 10000"/>
                <a:gd name="connsiteY305" fmla="*/ 4264 h 10000"/>
                <a:gd name="connsiteX306" fmla="*/ 8708 w 10000"/>
                <a:gd name="connsiteY306" fmla="*/ 4320 h 10000"/>
                <a:gd name="connsiteX307" fmla="*/ 8667 w 10000"/>
                <a:gd name="connsiteY307" fmla="*/ 4320 h 10000"/>
                <a:gd name="connsiteX308" fmla="*/ 8586 w 10000"/>
                <a:gd name="connsiteY308" fmla="*/ 4348 h 10000"/>
                <a:gd name="connsiteX309" fmla="*/ 8647 w 10000"/>
                <a:gd name="connsiteY309" fmla="*/ 4292 h 10000"/>
                <a:gd name="connsiteX310" fmla="*/ 8647 w 10000"/>
                <a:gd name="connsiteY310" fmla="*/ 4236 h 10000"/>
                <a:gd name="connsiteX311" fmla="*/ 8667 w 10000"/>
                <a:gd name="connsiteY311" fmla="*/ 4179 h 10000"/>
                <a:gd name="connsiteX312" fmla="*/ 8545 w 10000"/>
                <a:gd name="connsiteY312" fmla="*/ 4151 h 10000"/>
                <a:gd name="connsiteX313" fmla="*/ 8586 w 10000"/>
                <a:gd name="connsiteY313" fmla="*/ 4123 h 10000"/>
                <a:gd name="connsiteX314" fmla="*/ 8606 w 10000"/>
                <a:gd name="connsiteY314" fmla="*/ 4009 h 10000"/>
                <a:gd name="connsiteX315" fmla="*/ 8626 w 10000"/>
                <a:gd name="connsiteY315" fmla="*/ 3896 h 10000"/>
                <a:gd name="connsiteX316" fmla="*/ 8504 w 10000"/>
                <a:gd name="connsiteY316" fmla="*/ 3698 h 10000"/>
                <a:gd name="connsiteX317" fmla="*/ 8442 w 10000"/>
                <a:gd name="connsiteY317" fmla="*/ 3727 h 10000"/>
                <a:gd name="connsiteX318" fmla="*/ 8381 w 10000"/>
                <a:gd name="connsiteY318" fmla="*/ 3784 h 10000"/>
                <a:gd name="connsiteX319" fmla="*/ 8340 w 10000"/>
                <a:gd name="connsiteY319" fmla="*/ 3925 h 10000"/>
                <a:gd name="connsiteX320" fmla="*/ 8237 w 10000"/>
                <a:gd name="connsiteY320" fmla="*/ 4038 h 10000"/>
                <a:gd name="connsiteX321" fmla="*/ 8176 w 10000"/>
                <a:gd name="connsiteY321" fmla="*/ 4095 h 10000"/>
                <a:gd name="connsiteX322" fmla="*/ 8196 w 10000"/>
                <a:gd name="connsiteY322" fmla="*/ 4179 h 10000"/>
                <a:gd name="connsiteX323" fmla="*/ 8073 w 10000"/>
                <a:gd name="connsiteY323" fmla="*/ 4292 h 10000"/>
                <a:gd name="connsiteX324" fmla="*/ 7971 w 10000"/>
                <a:gd name="connsiteY324" fmla="*/ 4264 h 10000"/>
                <a:gd name="connsiteX325" fmla="*/ 7971 w 10000"/>
                <a:gd name="connsiteY325" fmla="*/ 4434 h 10000"/>
                <a:gd name="connsiteX326" fmla="*/ 8094 w 10000"/>
                <a:gd name="connsiteY326" fmla="*/ 4575 h 10000"/>
                <a:gd name="connsiteX327" fmla="*/ 8155 w 10000"/>
                <a:gd name="connsiteY327" fmla="*/ 4575 h 10000"/>
                <a:gd name="connsiteX328" fmla="*/ 8196 w 10000"/>
                <a:gd name="connsiteY328" fmla="*/ 4603 h 10000"/>
                <a:gd name="connsiteX329" fmla="*/ 8196 w 10000"/>
                <a:gd name="connsiteY329" fmla="*/ 4575 h 10000"/>
                <a:gd name="connsiteX330" fmla="*/ 8320 w 10000"/>
                <a:gd name="connsiteY330" fmla="*/ 4659 h 10000"/>
                <a:gd name="connsiteX331" fmla="*/ 8361 w 10000"/>
                <a:gd name="connsiteY331" fmla="*/ 4829 h 10000"/>
                <a:gd name="connsiteX332" fmla="*/ 8463 w 10000"/>
                <a:gd name="connsiteY332" fmla="*/ 4857 h 10000"/>
                <a:gd name="connsiteX333" fmla="*/ 8504 w 10000"/>
                <a:gd name="connsiteY333" fmla="*/ 4801 h 10000"/>
                <a:gd name="connsiteX334" fmla="*/ 8524 w 10000"/>
                <a:gd name="connsiteY334" fmla="*/ 4716 h 10000"/>
                <a:gd name="connsiteX335" fmla="*/ 8606 w 10000"/>
                <a:gd name="connsiteY335" fmla="*/ 4659 h 10000"/>
                <a:gd name="connsiteX336" fmla="*/ 8708 w 10000"/>
                <a:gd name="connsiteY336" fmla="*/ 4716 h 10000"/>
                <a:gd name="connsiteX337" fmla="*/ 8749 w 10000"/>
                <a:gd name="connsiteY337" fmla="*/ 4745 h 10000"/>
                <a:gd name="connsiteX338" fmla="*/ 8771 w 10000"/>
                <a:gd name="connsiteY338" fmla="*/ 4773 h 10000"/>
                <a:gd name="connsiteX339" fmla="*/ 8873 w 10000"/>
                <a:gd name="connsiteY339" fmla="*/ 4773 h 10000"/>
                <a:gd name="connsiteX340" fmla="*/ 8873 w 10000"/>
                <a:gd name="connsiteY340" fmla="*/ 4745 h 10000"/>
                <a:gd name="connsiteX341" fmla="*/ 8996 w 10000"/>
                <a:gd name="connsiteY341" fmla="*/ 4801 h 10000"/>
                <a:gd name="connsiteX342" fmla="*/ 8975 w 10000"/>
                <a:gd name="connsiteY342" fmla="*/ 4829 h 10000"/>
                <a:gd name="connsiteX343" fmla="*/ 8996 w 10000"/>
                <a:gd name="connsiteY343" fmla="*/ 4914 h 10000"/>
                <a:gd name="connsiteX344" fmla="*/ 8996 w 10000"/>
                <a:gd name="connsiteY344" fmla="*/ 4970 h 10000"/>
                <a:gd name="connsiteX345" fmla="*/ 8955 w 10000"/>
                <a:gd name="connsiteY345" fmla="*/ 4914 h 10000"/>
                <a:gd name="connsiteX346" fmla="*/ 8934 w 10000"/>
                <a:gd name="connsiteY346" fmla="*/ 4942 h 10000"/>
                <a:gd name="connsiteX347" fmla="*/ 8893 w 10000"/>
                <a:gd name="connsiteY347" fmla="*/ 4942 h 10000"/>
                <a:gd name="connsiteX348" fmla="*/ 8852 w 10000"/>
                <a:gd name="connsiteY348" fmla="*/ 4970 h 10000"/>
                <a:gd name="connsiteX349" fmla="*/ 8771 w 10000"/>
                <a:gd name="connsiteY349" fmla="*/ 5027 h 10000"/>
                <a:gd name="connsiteX350" fmla="*/ 8729 w 10000"/>
                <a:gd name="connsiteY350" fmla="*/ 5055 h 10000"/>
                <a:gd name="connsiteX351" fmla="*/ 8771 w 10000"/>
                <a:gd name="connsiteY351" fmla="*/ 5112 h 10000"/>
                <a:gd name="connsiteX352" fmla="*/ 8729 w 10000"/>
                <a:gd name="connsiteY352" fmla="*/ 5112 h 10000"/>
                <a:gd name="connsiteX353" fmla="*/ 8749 w 10000"/>
                <a:gd name="connsiteY353" fmla="*/ 5168 h 10000"/>
                <a:gd name="connsiteX354" fmla="*/ 8708 w 10000"/>
                <a:gd name="connsiteY354" fmla="*/ 5196 h 10000"/>
                <a:gd name="connsiteX355" fmla="*/ 8667 w 10000"/>
                <a:gd name="connsiteY355" fmla="*/ 5140 h 10000"/>
                <a:gd name="connsiteX356" fmla="*/ 8647 w 10000"/>
                <a:gd name="connsiteY356" fmla="*/ 5140 h 10000"/>
                <a:gd name="connsiteX357" fmla="*/ 8688 w 10000"/>
                <a:gd name="connsiteY357" fmla="*/ 5224 h 10000"/>
                <a:gd name="connsiteX358" fmla="*/ 8606 w 10000"/>
                <a:gd name="connsiteY358" fmla="*/ 5338 h 10000"/>
                <a:gd name="connsiteX359" fmla="*/ 8586 w 10000"/>
                <a:gd name="connsiteY359" fmla="*/ 5479 h 10000"/>
                <a:gd name="connsiteX360" fmla="*/ 8606 w 10000"/>
                <a:gd name="connsiteY360" fmla="*/ 5620 h 10000"/>
                <a:gd name="connsiteX361" fmla="*/ 8688 w 10000"/>
                <a:gd name="connsiteY361" fmla="*/ 5649 h 10000"/>
                <a:gd name="connsiteX362" fmla="*/ 8832 w 10000"/>
                <a:gd name="connsiteY362" fmla="*/ 5733 h 10000"/>
                <a:gd name="connsiteX363" fmla="*/ 8893 w 10000"/>
                <a:gd name="connsiteY363" fmla="*/ 5874 h 10000"/>
                <a:gd name="connsiteX364" fmla="*/ 8996 w 10000"/>
                <a:gd name="connsiteY364" fmla="*/ 6073 h 10000"/>
                <a:gd name="connsiteX365" fmla="*/ 9057 w 10000"/>
                <a:gd name="connsiteY365" fmla="*/ 6213 h 10000"/>
                <a:gd name="connsiteX366" fmla="*/ 9159 w 10000"/>
                <a:gd name="connsiteY366" fmla="*/ 6299 h 10000"/>
                <a:gd name="connsiteX367" fmla="*/ 9200 w 10000"/>
                <a:gd name="connsiteY367" fmla="*/ 6355 h 10000"/>
                <a:gd name="connsiteX368" fmla="*/ 9241 w 10000"/>
                <a:gd name="connsiteY368" fmla="*/ 6412 h 10000"/>
                <a:gd name="connsiteX369" fmla="*/ 9324 w 10000"/>
                <a:gd name="connsiteY369" fmla="*/ 6524 h 10000"/>
                <a:gd name="connsiteX370" fmla="*/ 9180 w 10000"/>
                <a:gd name="connsiteY370" fmla="*/ 6468 h 10000"/>
                <a:gd name="connsiteX371" fmla="*/ 9077 w 10000"/>
                <a:gd name="connsiteY371" fmla="*/ 6412 h 10000"/>
                <a:gd name="connsiteX372" fmla="*/ 8975 w 10000"/>
                <a:gd name="connsiteY372" fmla="*/ 6440 h 10000"/>
                <a:gd name="connsiteX373" fmla="*/ 8914 w 10000"/>
                <a:gd name="connsiteY373" fmla="*/ 6383 h 10000"/>
                <a:gd name="connsiteX374" fmla="*/ 8852 w 10000"/>
                <a:gd name="connsiteY374" fmla="*/ 6327 h 10000"/>
                <a:gd name="connsiteX375" fmla="*/ 8873 w 10000"/>
                <a:gd name="connsiteY375" fmla="*/ 6383 h 10000"/>
                <a:gd name="connsiteX376" fmla="*/ 8893 w 10000"/>
                <a:gd name="connsiteY376" fmla="*/ 6383 h 10000"/>
                <a:gd name="connsiteX377" fmla="*/ 8873 w 10000"/>
                <a:gd name="connsiteY377" fmla="*/ 6355 h 10000"/>
                <a:gd name="connsiteX378" fmla="*/ 8914 w 10000"/>
                <a:gd name="connsiteY378" fmla="*/ 6383 h 10000"/>
                <a:gd name="connsiteX379" fmla="*/ 9016 w 10000"/>
                <a:gd name="connsiteY379" fmla="*/ 6440 h 10000"/>
                <a:gd name="connsiteX380" fmla="*/ 9057 w 10000"/>
                <a:gd name="connsiteY380" fmla="*/ 6412 h 10000"/>
                <a:gd name="connsiteX381" fmla="*/ 9098 w 10000"/>
                <a:gd name="connsiteY381" fmla="*/ 6468 h 10000"/>
                <a:gd name="connsiteX382" fmla="*/ 9118 w 10000"/>
                <a:gd name="connsiteY382" fmla="*/ 6496 h 10000"/>
                <a:gd name="connsiteX383" fmla="*/ 9180 w 10000"/>
                <a:gd name="connsiteY383" fmla="*/ 6524 h 10000"/>
                <a:gd name="connsiteX384" fmla="*/ 9303 w 10000"/>
                <a:gd name="connsiteY384" fmla="*/ 6638 h 10000"/>
                <a:gd name="connsiteX385" fmla="*/ 9385 w 10000"/>
                <a:gd name="connsiteY385" fmla="*/ 6751 h 10000"/>
                <a:gd name="connsiteX386" fmla="*/ 9344 w 10000"/>
                <a:gd name="connsiteY386" fmla="*/ 6779 h 10000"/>
                <a:gd name="connsiteX387" fmla="*/ 9283 w 10000"/>
                <a:gd name="connsiteY387" fmla="*/ 6835 h 10000"/>
                <a:gd name="connsiteX388" fmla="*/ 9241 w 10000"/>
                <a:gd name="connsiteY388" fmla="*/ 6891 h 10000"/>
                <a:gd name="connsiteX389" fmla="*/ 9220 w 10000"/>
                <a:gd name="connsiteY389" fmla="*/ 6920 h 10000"/>
                <a:gd name="connsiteX390" fmla="*/ 9159 w 10000"/>
                <a:gd name="connsiteY390" fmla="*/ 6920 h 10000"/>
                <a:gd name="connsiteX391" fmla="*/ 9098 w 10000"/>
                <a:gd name="connsiteY391" fmla="*/ 6977 h 10000"/>
                <a:gd name="connsiteX392" fmla="*/ 9180 w 10000"/>
                <a:gd name="connsiteY392" fmla="*/ 6920 h 10000"/>
                <a:gd name="connsiteX393" fmla="*/ 9241 w 10000"/>
                <a:gd name="connsiteY393" fmla="*/ 7005 h 10000"/>
                <a:gd name="connsiteX394" fmla="*/ 9220 w 10000"/>
                <a:gd name="connsiteY394" fmla="*/ 7005 h 10000"/>
                <a:gd name="connsiteX395" fmla="*/ 9324 w 10000"/>
                <a:gd name="connsiteY395" fmla="*/ 6949 h 10000"/>
                <a:gd name="connsiteX396" fmla="*/ 9385 w 10000"/>
                <a:gd name="connsiteY396" fmla="*/ 7033 h 10000"/>
                <a:gd name="connsiteX397" fmla="*/ 9487 w 10000"/>
                <a:gd name="connsiteY397" fmla="*/ 7061 h 10000"/>
                <a:gd name="connsiteX398" fmla="*/ 9446 w 10000"/>
                <a:gd name="connsiteY398" fmla="*/ 7146 h 10000"/>
                <a:gd name="connsiteX399" fmla="*/ 9426 w 10000"/>
                <a:gd name="connsiteY399" fmla="*/ 7174 h 10000"/>
                <a:gd name="connsiteX400" fmla="*/ 9385 w 10000"/>
                <a:gd name="connsiteY400" fmla="*/ 7202 h 10000"/>
                <a:gd name="connsiteX401" fmla="*/ 9406 w 10000"/>
                <a:gd name="connsiteY401" fmla="*/ 7202 h 10000"/>
                <a:gd name="connsiteX402" fmla="*/ 9467 w 10000"/>
                <a:gd name="connsiteY402" fmla="*/ 7174 h 10000"/>
                <a:gd name="connsiteX403" fmla="*/ 9467 w 10000"/>
                <a:gd name="connsiteY403" fmla="*/ 7146 h 10000"/>
                <a:gd name="connsiteX404" fmla="*/ 9487 w 10000"/>
                <a:gd name="connsiteY404" fmla="*/ 7230 h 10000"/>
                <a:gd name="connsiteX405" fmla="*/ 9487 w 10000"/>
                <a:gd name="connsiteY405" fmla="*/ 7288 h 10000"/>
                <a:gd name="connsiteX406" fmla="*/ 9467 w 10000"/>
                <a:gd name="connsiteY406" fmla="*/ 7230 h 10000"/>
                <a:gd name="connsiteX407" fmla="*/ 9467 w 10000"/>
                <a:gd name="connsiteY407" fmla="*/ 7288 h 10000"/>
                <a:gd name="connsiteX408" fmla="*/ 9446 w 10000"/>
                <a:gd name="connsiteY408" fmla="*/ 7260 h 10000"/>
                <a:gd name="connsiteX409" fmla="*/ 9426 w 10000"/>
                <a:gd name="connsiteY409" fmla="*/ 7260 h 10000"/>
                <a:gd name="connsiteX410" fmla="*/ 9406 w 10000"/>
                <a:gd name="connsiteY410" fmla="*/ 7316 h 10000"/>
                <a:gd name="connsiteX411" fmla="*/ 9467 w 10000"/>
                <a:gd name="connsiteY411" fmla="*/ 7372 h 10000"/>
                <a:gd name="connsiteX412" fmla="*/ 9446 w 10000"/>
                <a:gd name="connsiteY412" fmla="*/ 7372 h 10000"/>
                <a:gd name="connsiteX413" fmla="*/ 9467 w 10000"/>
                <a:gd name="connsiteY413" fmla="*/ 7429 h 10000"/>
                <a:gd name="connsiteX414" fmla="*/ 9385 w 10000"/>
                <a:gd name="connsiteY414" fmla="*/ 7400 h 10000"/>
                <a:gd name="connsiteX415" fmla="*/ 9406 w 10000"/>
                <a:gd name="connsiteY415" fmla="*/ 7429 h 10000"/>
                <a:gd name="connsiteX416" fmla="*/ 9467 w 10000"/>
                <a:gd name="connsiteY416" fmla="*/ 7457 h 10000"/>
                <a:gd name="connsiteX417" fmla="*/ 9487 w 10000"/>
                <a:gd name="connsiteY417" fmla="*/ 7541 h 10000"/>
                <a:gd name="connsiteX418" fmla="*/ 9467 w 10000"/>
                <a:gd name="connsiteY418" fmla="*/ 7599 h 10000"/>
                <a:gd name="connsiteX419" fmla="*/ 9406 w 10000"/>
                <a:gd name="connsiteY419" fmla="*/ 7513 h 10000"/>
                <a:gd name="connsiteX420" fmla="*/ 9385 w 10000"/>
                <a:gd name="connsiteY420" fmla="*/ 7541 h 10000"/>
                <a:gd name="connsiteX421" fmla="*/ 9303 w 10000"/>
                <a:gd name="connsiteY421" fmla="*/ 7599 h 10000"/>
                <a:gd name="connsiteX422" fmla="*/ 9365 w 10000"/>
                <a:gd name="connsiteY422" fmla="*/ 7683 h 10000"/>
                <a:gd name="connsiteX423" fmla="*/ 9365 w 10000"/>
                <a:gd name="connsiteY423" fmla="*/ 7796 h 10000"/>
                <a:gd name="connsiteX424" fmla="*/ 9344 w 10000"/>
                <a:gd name="connsiteY424" fmla="*/ 7852 h 10000"/>
                <a:gd name="connsiteX425" fmla="*/ 9344 w 10000"/>
                <a:gd name="connsiteY425" fmla="*/ 7880 h 10000"/>
                <a:gd name="connsiteX426" fmla="*/ 9303 w 10000"/>
                <a:gd name="connsiteY426" fmla="*/ 7852 h 10000"/>
                <a:gd name="connsiteX427" fmla="*/ 9303 w 10000"/>
                <a:gd name="connsiteY427" fmla="*/ 7909 h 10000"/>
                <a:gd name="connsiteX428" fmla="*/ 9283 w 10000"/>
                <a:gd name="connsiteY428" fmla="*/ 7966 h 10000"/>
                <a:gd name="connsiteX429" fmla="*/ 9262 w 10000"/>
                <a:gd name="connsiteY429" fmla="*/ 8079 h 10000"/>
                <a:gd name="connsiteX430" fmla="*/ 9283 w 10000"/>
                <a:gd name="connsiteY430" fmla="*/ 8022 h 10000"/>
                <a:gd name="connsiteX431" fmla="*/ 9262 w 10000"/>
                <a:gd name="connsiteY431" fmla="*/ 8050 h 10000"/>
                <a:gd name="connsiteX432" fmla="*/ 9241 w 10000"/>
                <a:gd name="connsiteY432" fmla="*/ 7994 h 10000"/>
                <a:gd name="connsiteX433" fmla="*/ 9200 w 10000"/>
                <a:gd name="connsiteY433" fmla="*/ 8022 h 10000"/>
                <a:gd name="connsiteX434" fmla="*/ 9200 w 10000"/>
                <a:gd name="connsiteY434" fmla="*/ 8079 h 10000"/>
                <a:gd name="connsiteX435" fmla="*/ 9220 w 10000"/>
                <a:gd name="connsiteY435" fmla="*/ 8107 h 10000"/>
                <a:gd name="connsiteX436" fmla="*/ 9262 w 10000"/>
                <a:gd name="connsiteY436" fmla="*/ 8135 h 10000"/>
                <a:gd name="connsiteX437" fmla="*/ 9241 w 10000"/>
                <a:gd name="connsiteY437" fmla="*/ 8163 h 10000"/>
                <a:gd name="connsiteX438" fmla="*/ 9220 w 10000"/>
                <a:gd name="connsiteY438" fmla="*/ 8249 h 10000"/>
                <a:gd name="connsiteX439" fmla="*/ 9139 w 10000"/>
                <a:gd name="connsiteY439" fmla="*/ 8191 h 10000"/>
                <a:gd name="connsiteX440" fmla="*/ 9200 w 10000"/>
                <a:gd name="connsiteY440" fmla="*/ 8277 h 10000"/>
                <a:gd name="connsiteX441" fmla="*/ 9262 w 10000"/>
                <a:gd name="connsiteY441" fmla="*/ 8277 h 10000"/>
                <a:gd name="connsiteX442" fmla="*/ 9241 w 10000"/>
                <a:gd name="connsiteY442" fmla="*/ 8333 h 10000"/>
                <a:gd name="connsiteX443" fmla="*/ 9283 w 10000"/>
                <a:gd name="connsiteY443" fmla="*/ 8446 h 10000"/>
                <a:gd name="connsiteX444" fmla="*/ 9262 w 10000"/>
                <a:gd name="connsiteY444" fmla="*/ 8446 h 10000"/>
                <a:gd name="connsiteX445" fmla="*/ 9200 w 10000"/>
                <a:gd name="connsiteY445" fmla="*/ 8389 h 10000"/>
                <a:gd name="connsiteX446" fmla="*/ 9180 w 10000"/>
                <a:gd name="connsiteY446" fmla="*/ 8418 h 10000"/>
                <a:gd name="connsiteX447" fmla="*/ 9220 w 10000"/>
                <a:gd name="connsiteY447" fmla="*/ 8474 h 10000"/>
                <a:gd name="connsiteX448" fmla="*/ 9200 w 10000"/>
                <a:gd name="connsiteY448" fmla="*/ 8530 h 10000"/>
                <a:gd name="connsiteX449" fmla="*/ 9139 w 10000"/>
                <a:gd name="connsiteY449" fmla="*/ 8474 h 10000"/>
                <a:gd name="connsiteX450" fmla="*/ 9180 w 10000"/>
                <a:gd name="connsiteY450" fmla="*/ 8559 h 10000"/>
                <a:gd name="connsiteX451" fmla="*/ 9139 w 10000"/>
                <a:gd name="connsiteY451" fmla="*/ 8559 h 10000"/>
                <a:gd name="connsiteX452" fmla="*/ 9139 w 10000"/>
                <a:gd name="connsiteY452" fmla="*/ 8616 h 10000"/>
                <a:gd name="connsiteX453" fmla="*/ 9036 w 10000"/>
                <a:gd name="connsiteY453" fmla="*/ 8672 h 10000"/>
                <a:gd name="connsiteX454" fmla="*/ 9016 w 10000"/>
                <a:gd name="connsiteY454" fmla="*/ 8728 h 10000"/>
                <a:gd name="connsiteX455" fmla="*/ 9036 w 10000"/>
                <a:gd name="connsiteY455" fmla="*/ 8757 h 10000"/>
                <a:gd name="connsiteX456" fmla="*/ 9016 w 10000"/>
                <a:gd name="connsiteY456" fmla="*/ 8785 h 10000"/>
                <a:gd name="connsiteX457" fmla="*/ 8996 w 10000"/>
                <a:gd name="connsiteY457" fmla="*/ 8869 h 10000"/>
                <a:gd name="connsiteX458" fmla="*/ 8975 w 10000"/>
                <a:gd name="connsiteY458" fmla="*/ 8841 h 10000"/>
                <a:gd name="connsiteX459" fmla="*/ 8975 w 10000"/>
                <a:gd name="connsiteY459" fmla="*/ 8927 h 10000"/>
                <a:gd name="connsiteX460" fmla="*/ 8768 w 10000"/>
                <a:gd name="connsiteY460" fmla="*/ 8786 h 10000"/>
                <a:gd name="connsiteX461" fmla="*/ 8422 w 10000"/>
                <a:gd name="connsiteY461" fmla="*/ 9266 h 10000"/>
                <a:gd name="connsiteX462" fmla="*/ 8299 w 10000"/>
                <a:gd name="connsiteY462" fmla="*/ 9322 h 10000"/>
                <a:gd name="connsiteX463" fmla="*/ 8237 w 10000"/>
                <a:gd name="connsiteY463" fmla="*/ 9152 h 10000"/>
                <a:gd name="connsiteX464" fmla="*/ 8216 w 10000"/>
                <a:gd name="connsiteY464" fmla="*/ 9152 h 10000"/>
                <a:gd name="connsiteX465" fmla="*/ 8279 w 10000"/>
                <a:gd name="connsiteY465" fmla="*/ 9124 h 10000"/>
                <a:gd name="connsiteX466" fmla="*/ 8196 w 10000"/>
                <a:gd name="connsiteY466" fmla="*/ 9124 h 10000"/>
                <a:gd name="connsiteX467" fmla="*/ 8176 w 10000"/>
                <a:gd name="connsiteY467" fmla="*/ 9180 h 10000"/>
                <a:gd name="connsiteX468" fmla="*/ 8216 w 10000"/>
                <a:gd name="connsiteY468" fmla="*/ 9237 h 10000"/>
                <a:gd name="connsiteX469" fmla="*/ 8196 w 10000"/>
                <a:gd name="connsiteY469" fmla="*/ 9237 h 10000"/>
                <a:gd name="connsiteX470" fmla="*/ 8258 w 10000"/>
                <a:gd name="connsiteY470" fmla="*/ 9406 h 10000"/>
                <a:gd name="connsiteX471" fmla="*/ 8176 w 10000"/>
                <a:gd name="connsiteY471" fmla="*/ 9294 h 10000"/>
                <a:gd name="connsiteX472" fmla="*/ 8216 w 10000"/>
                <a:gd name="connsiteY472" fmla="*/ 9406 h 10000"/>
                <a:gd name="connsiteX473" fmla="*/ 8196 w 10000"/>
                <a:gd name="connsiteY473" fmla="*/ 9435 h 10000"/>
                <a:gd name="connsiteX474" fmla="*/ 8176 w 10000"/>
                <a:gd name="connsiteY474" fmla="*/ 9406 h 10000"/>
                <a:gd name="connsiteX475" fmla="*/ 8155 w 10000"/>
                <a:gd name="connsiteY475" fmla="*/ 9491 h 10000"/>
                <a:gd name="connsiteX476" fmla="*/ 8094 w 10000"/>
                <a:gd name="connsiteY476" fmla="*/ 9520 h 10000"/>
                <a:gd name="connsiteX477" fmla="*/ 8073 w 10000"/>
                <a:gd name="connsiteY477" fmla="*/ 9463 h 10000"/>
                <a:gd name="connsiteX478" fmla="*/ 8032 w 10000"/>
                <a:gd name="connsiteY478" fmla="*/ 9435 h 10000"/>
                <a:gd name="connsiteX479" fmla="*/ 8053 w 10000"/>
                <a:gd name="connsiteY479" fmla="*/ 9548 h 10000"/>
                <a:gd name="connsiteX480" fmla="*/ 7951 w 10000"/>
                <a:gd name="connsiteY480" fmla="*/ 9491 h 10000"/>
                <a:gd name="connsiteX481" fmla="*/ 7930 w 10000"/>
                <a:gd name="connsiteY481" fmla="*/ 9520 h 10000"/>
                <a:gd name="connsiteX482" fmla="*/ 7869 w 10000"/>
                <a:gd name="connsiteY482" fmla="*/ 9576 h 10000"/>
                <a:gd name="connsiteX483" fmla="*/ 7848 w 10000"/>
                <a:gd name="connsiteY483" fmla="*/ 9633 h 10000"/>
                <a:gd name="connsiteX484" fmla="*/ 7807 w 10000"/>
                <a:gd name="connsiteY484" fmla="*/ 9633 h 10000"/>
                <a:gd name="connsiteX485" fmla="*/ 7745 w 10000"/>
                <a:gd name="connsiteY485" fmla="*/ 9661 h 10000"/>
                <a:gd name="connsiteX486" fmla="*/ 7745 w 10000"/>
                <a:gd name="connsiteY486" fmla="*/ 9633 h 10000"/>
                <a:gd name="connsiteX487" fmla="*/ 7745 w 10000"/>
                <a:gd name="connsiteY487" fmla="*/ 9689 h 10000"/>
                <a:gd name="connsiteX488" fmla="*/ 7684 w 10000"/>
                <a:gd name="connsiteY488" fmla="*/ 9661 h 10000"/>
                <a:gd name="connsiteX489" fmla="*/ 7684 w 10000"/>
                <a:gd name="connsiteY489" fmla="*/ 9717 h 10000"/>
                <a:gd name="connsiteX490" fmla="*/ 7663 w 10000"/>
                <a:gd name="connsiteY490" fmla="*/ 9802 h 10000"/>
                <a:gd name="connsiteX491" fmla="*/ 7704 w 10000"/>
                <a:gd name="connsiteY491" fmla="*/ 9830 h 10000"/>
                <a:gd name="connsiteX492" fmla="*/ 7704 w 10000"/>
                <a:gd name="connsiteY492" fmla="*/ 9830 h 10000"/>
                <a:gd name="connsiteX493" fmla="*/ 7745 w 10000"/>
                <a:gd name="connsiteY493" fmla="*/ 9944 h 10000"/>
                <a:gd name="connsiteX494" fmla="*/ 7643 w 10000"/>
                <a:gd name="connsiteY494" fmla="*/ 10000 h 10000"/>
                <a:gd name="connsiteX495" fmla="*/ 7643 w 10000"/>
                <a:gd name="connsiteY495" fmla="*/ 9944 h 10000"/>
                <a:gd name="connsiteX496" fmla="*/ 7602 w 10000"/>
                <a:gd name="connsiteY496" fmla="*/ 9859 h 10000"/>
                <a:gd name="connsiteX497" fmla="*/ 7581 w 10000"/>
                <a:gd name="connsiteY497" fmla="*/ 9802 h 10000"/>
                <a:gd name="connsiteX498" fmla="*/ 7561 w 10000"/>
                <a:gd name="connsiteY498" fmla="*/ 9717 h 10000"/>
                <a:gd name="connsiteX499" fmla="*/ 7581 w 10000"/>
                <a:gd name="connsiteY499" fmla="*/ 9661 h 10000"/>
                <a:gd name="connsiteX500" fmla="*/ 7561 w 10000"/>
                <a:gd name="connsiteY500" fmla="*/ 9576 h 10000"/>
                <a:gd name="connsiteX501" fmla="*/ 7561 w 10000"/>
                <a:gd name="connsiteY501" fmla="*/ 9605 h 10000"/>
                <a:gd name="connsiteX502" fmla="*/ 7520 w 10000"/>
                <a:gd name="connsiteY502" fmla="*/ 9548 h 10000"/>
                <a:gd name="connsiteX503" fmla="*/ 7520 w 10000"/>
                <a:gd name="connsiteY503" fmla="*/ 9605 h 10000"/>
                <a:gd name="connsiteX504" fmla="*/ 7459 w 10000"/>
                <a:gd name="connsiteY504" fmla="*/ 9605 h 10000"/>
                <a:gd name="connsiteX505" fmla="*/ 7418 w 10000"/>
                <a:gd name="connsiteY505" fmla="*/ 9576 h 10000"/>
                <a:gd name="connsiteX506" fmla="*/ 7397 w 10000"/>
                <a:gd name="connsiteY506" fmla="*/ 9520 h 10000"/>
                <a:gd name="connsiteX507" fmla="*/ 7377 w 10000"/>
                <a:gd name="connsiteY507" fmla="*/ 9520 h 10000"/>
                <a:gd name="connsiteX508" fmla="*/ 7377 w 10000"/>
                <a:gd name="connsiteY508" fmla="*/ 9576 h 10000"/>
                <a:gd name="connsiteX509" fmla="*/ 7336 w 10000"/>
                <a:gd name="connsiteY509" fmla="*/ 9520 h 10000"/>
                <a:gd name="connsiteX510" fmla="*/ 7316 w 10000"/>
                <a:gd name="connsiteY510" fmla="*/ 9463 h 10000"/>
                <a:gd name="connsiteX511" fmla="*/ 7295 w 10000"/>
                <a:gd name="connsiteY511" fmla="*/ 9491 h 10000"/>
                <a:gd name="connsiteX512" fmla="*/ 7316 w 10000"/>
                <a:gd name="connsiteY512" fmla="*/ 9576 h 10000"/>
                <a:gd name="connsiteX513" fmla="*/ 7275 w 10000"/>
                <a:gd name="connsiteY513" fmla="*/ 9548 h 10000"/>
                <a:gd name="connsiteX514" fmla="*/ 7275 w 10000"/>
                <a:gd name="connsiteY514" fmla="*/ 9605 h 10000"/>
                <a:gd name="connsiteX515" fmla="*/ 7192 w 10000"/>
                <a:gd name="connsiteY515" fmla="*/ 9576 h 10000"/>
                <a:gd name="connsiteX516" fmla="*/ 7131 w 10000"/>
                <a:gd name="connsiteY516" fmla="*/ 9576 h 10000"/>
                <a:gd name="connsiteX517" fmla="*/ 7110 w 10000"/>
                <a:gd name="connsiteY517" fmla="*/ 9576 h 10000"/>
                <a:gd name="connsiteX518" fmla="*/ 7049 w 10000"/>
                <a:gd name="connsiteY518" fmla="*/ 9520 h 10000"/>
                <a:gd name="connsiteX519" fmla="*/ 7028 w 10000"/>
                <a:gd name="connsiteY519" fmla="*/ 9491 h 10000"/>
                <a:gd name="connsiteX520" fmla="*/ 6967 w 10000"/>
                <a:gd name="connsiteY520" fmla="*/ 9463 h 10000"/>
                <a:gd name="connsiteX521" fmla="*/ 6926 w 10000"/>
                <a:gd name="connsiteY521" fmla="*/ 9294 h 10000"/>
                <a:gd name="connsiteX522" fmla="*/ 6885 w 10000"/>
                <a:gd name="connsiteY522" fmla="*/ 9180 h 10000"/>
                <a:gd name="connsiteX523" fmla="*/ 6824 w 10000"/>
                <a:gd name="connsiteY523" fmla="*/ 9180 h 10000"/>
                <a:gd name="connsiteX524" fmla="*/ 6762 w 10000"/>
                <a:gd name="connsiteY524" fmla="*/ 9180 h 10000"/>
                <a:gd name="connsiteX525" fmla="*/ 6659 w 10000"/>
                <a:gd name="connsiteY525" fmla="*/ 9039 h 10000"/>
                <a:gd name="connsiteX526" fmla="*/ 6577 w 10000"/>
                <a:gd name="connsiteY526" fmla="*/ 9124 h 10000"/>
                <a:gd name="connsiteX527" fmla="*/ 6577 w 10000"/>
                <a:gd name="connsiteY527" fmla="*/ 9180 h 10000"/>
                <a:gd name="connsiteX528" fmla="*/ 6475 w 10000"/>
                <a:gd name="connsiteY528" fmla="*/ 9209 h 10000"/>
                <a:gd name="connsiteX529" fmla="*/ 6414 w 10000"/>
                <a:gd name="connsiteY529" fmla="*/ 9294 h 10000"/>
                <a:gd name="connsiteX530" fmla="*/ 6373 w 10000"/>
                <a:gd name="connsiteY530" fmla="*/ 9237 h 10000"/>
                <a:gd name="connsiteX531" fmla="*/ 6332 w 10000"/>
                <a:gd name="connsiteY531" fmla="*/ 9294 h 10000"/>
                <a:gd name="connsiteX532" fmla="*/ 6271 w 10000"/>
                <a:gd name="connsiteY532" fmla="*/ 9294 h 10000"/>
                <a:gd name="connsiteX533" fmla="*/ 6188 w 10000"/>
                <a:gd name="connsiteY533" fmla="*/ 9266 h 10000"/>
                <a:gd name="connsiteX534" fmla="*/ 6106 w 10000"/>
                <a:gd name="connsiteY534" fmla="*/ 9322 h 10000"/>
                <a:gd name="connsiteX535" fmla="*/ 6065 w 10000"/>
                <a:gd name="connsiteY535" fmla="*/ 9322 h 10000"/>
                <a:gd name="connsiteX536" fmla="*/ 6024 w 10000"/>
                <a:gd name="connsiteY536" fmla="*/ 9322 h 10000"/>
                <a:gd name="connsiteX537" fmla="*/ 6004 w 10000"/>
                <a:gd name="connsiteY537" fmla="*/ 9322 h 10000"/>
                <a:gd name="connsiteX538" fmla="*/ 6004 w 10000"/>
                <a:gd name="connsiteY538" fmla="*/ 9463 h 10000"/>
                <a:gd name="connsiteX539" fmla="*/ 6045 w 10000"/>
                <a:gd name="connsiteY539" fmla="*/ 9548 h 10000"/>
                <a:gd name="connsiteX540" fmla="*/ 6045 w 10000"/>
                <a:gd name="connsiteY540" fmla="*/ 9576 h 10000"/>
                <a:gd name="connsiteX541" fmla="*/ 6045 w 10000"/>
                <a:gd name="connsiteY541" fmla="*/ 9633 h 10000"/>
                <a:gd name="connsiteX542" fmla="*/ 6065 w 10000"/>
                <a:gd name="connsiteY542" fmla="*/ 9717 h 10000"/>
                <a:gd name="connsiteX543" fmla="*/ 6004 w 10000"/>
                <a:gd name="connsiteY543" fmla="*/ 9689 h 10000"/>
                <a:gd name="connsiteX544" fmla="*/ 5942 w 10000"/>
                <a:gd name="connsiteY544" fmla="*/ 9661 h 10000"/>
                <a:gd name="connsiteX545" fmla="*/ 5902 w 10000"/>
                <a:gd name="connsiteY545" fmla="*/ 9520 h 10000"/>
                <a:gd name="connsiteX546" fmla="*/ 5779 w 10000"/>
                <a:gd name="connsiteY546" fmla="*/ 9605 h 10000"/>
                <a:gd name="connsiteX547" fmla="*/ 5737 w 10000"/>
                <a:gd name="connsiteY547" fmla="*/ 9633 h 10000"/>
                <a:gd name="connsiteX548" fmla="*/ 5737 w 10000"/>
                <a:gd name="connsiteY548" fmla="*/ 9548 h 10000"/>
                <a:gd name="connsiteX549" fmla="*/ 5676 w 10000"/>
                <a:gd name="connsiteY549" fmla="*/ 9435 h 10000"/>
                <a:gd name="connsiteX550" fmla="*/ 5553 w 10000"/>
                <a:gd name="connsiteY550" fmla="*/ 9435 h 10000"/>
                <a:gd name="connsiteX551" fmla="*/ 5553 w 10000"/>
                <a:gd name="connsiteY551" fmla="*/ 9322 h 10000"/>
                <a:gd name="connsiteX552" fmla="*/ 5573 w 10000"/>
                <a:gd name="connsiteY552" fmla="*/ 9180 h 10000"/>
                <a:gd name="connsiteX553" fmla="*/ 5492 w 10000"/>
                <a:gd name="connsiteY553" fmla="*/ 9124 h 10000"/>
                <a:gd name="connsiteX554" fmla="*/ 5430 w 10000"/>
                <a:gd name="connsiteY554" fmla="*/ 9039 h 10000"/>
                <a:gd name="connsiteX555" fmla="*/ 5410 w 10000"/>
                <a:gd name="connsiteY555" fmla="*/ 8983 h 10000"/>
                <a:gd name="connsiteX556" fmla="*/ 5389 w 10000"/>
                <a:gd name="connsiteY556" fmla="*/ 8898 h 10000"/>
                <a:gd name="connsiteX557" fmla="*/ 5410 w 10000"/>
                <a:gd name="connsiteY557" fmla="*/ 8813 h 10000"/>
                <a:gd name="connsiteX558" fmla="*/ 5267 w 10000"/>
                <a:gd name="connsiteY558" fmla="*/ 8841 h 10000"/>
                <a:gd name="connsiteX559" fmla="*/ 5184 w 10000"/>
                <a:gd name="connsiteY559" fmla="*/ 8898 h 10000"/>
                <a:gd name="connsiteX560" fmla="*/ 5184 w 10000"/>
                <a:gd name="connsiteY560" fmla="*/ 8813 h 10000"/>
                <a:gd name="connsiteX561" fmla="*/ 5163 w 10000"/>
                <a:gd name="connsiteY561" fmla="*/ 8728 h 10000"/>
                <a:gd name="connsiteX562" fmla="*/ 5143 w 10000"/>
                <a:gd name="connsiteY562" fmla="*/ 8672 h 10000"/>
                <a:gd name="connsiteX563" fmla="*/ 8369 w 10000"/>
                <a:gd name="connsiteY563" fmla="*/ 8665 h 10000"/>
                <a:gd name="connsiteX564" fmla="*/ 8431 w 10000"/>
                <a:gd name="connsiteY564" fmla="*/ 8461 h 10000"/>
                <a:gd name="connsiteX0" fmla="*/ 8431 w 10000"/>
                <a:gd name="connsiteY0" fmla="*/ 8461 h 10000"/>
                <a:gd name="connsiteX1" fmla="*/ 5287 w 10000"/>
                <a:gd name="connsiteY1" fmla="*/ 8305 h 10000"/>
                <a:gd name="connsiteX2" fmla="*/ 5308 w 10000"/>
                <a:gd name="connsiteY2" fmla="*/ 8305 h 10000"/>
                <a:gd name="connsiteX3" fmla="*/ 5102 w 10000"/>
                <a:gd name="connsiteY3" fmla="*/ 7569 h 10000"/>
                <a:gd name="connsiteX4" fmla="*/ 4979 w 10000"/>
                <a:gd name="connsiteY4" fmla="*/ 7485 h 10000"/>
                <a:gd name="connsiteX5" fmla="*/ 4959 w 10000"/>
                <a:gd name="connsiteY5" fmla="*/ 7569 h 10000"/>
                <a:gd name="connsiteX6" fmla="*/ 4959 w 10000"/>
                <a:gd name="connsiteY6" fmla="*/ 7599 h 10000"/>
                <a:gd name="connsiteX7" fmla="*/ 4938 w 10000"/>
                <a:gd name="connsiteY7" fmla="*/ 7541 h 10000"/>
                <a:gd name="connsiteX8" fmla="*/ 4877 w 10000"/>
                <a:gd name="connsiteY8" fmla="*/ 7541 h 10000"/>
                <a:gd name="connsiteX9" fmla="*/ 4816 w 10000"/>
                <a:gd name="connsiteY9" fmla="*/ 7513 h 10000"/>
                <a:gd name="connsiteX10" fmla="*/ 4754 w 10000"/>
                <a:gd name="connsiteY10" fmla="*/ 7513 h 10000"/>
                <a:gd name="connsiteX11" fmla="*/ 4795 w 10000"/>
                <a:gd name="connsiteY11" fmla="*/ 7400 h 10000"/>
                <a:gd name="connsiteX12" fmla="*/ 4754 w 10000"/>
                <a:gd name="connsiteY12" fmla="*/ 7316 h 10000"/>
                <a:gd name="connsiteX13" fmla="*/ 4712 w 10000"/>
                <a:gd name="connsiteY13" fmla="*/ 7344 h 10000"/>
                <a:gd name="connsiteX14" fmla="*/ 4733 w 10000"/>
                <a:gd name="connsiteY14" fmla="*/ 7288 h 10000"/>
                <a:gd name="connsiteX15" fmla="*/ 4672 w 10000"/>
                <a:gd name="connsiteY15" fmla="*/ 7202 h 10000"/>
                <a:gd name="connsiteX16" fmla="*/ 4590 w 10000"/>
                <a:gd name="connsiteY16" fmla="*/ 7260 h 10000"/>
                <a:gd name="connsiteX17" fmla="*/ 4549 w 10000"/>
                <a:gd name="connsiteY17" fmla="*/ 7316 h 10000"/>
                <a:gd name="connsiteX18" fmla="*/ 4508 w 10000"/>
                <a:gd name="connsiteY18" fmla="*/ 7316 h 10000"/>
                <a:gd name="connsiteX19" fmla="*/ 4467 w 10000"/>
                <a:gd name="connsiteY19" fmla="*/ 7288 h 10000"/>
                <a:gd name="connsiteX20" fmla="*/ 4406 w 10000"/>
                <a:gd name="connsiteY20" fmla="*/ 7260 h 10000"/>
                <a:gd name="connsiteX21" fmla="*/ 4365 w 10000"/>
                <a:gd name="connsiteY21" fmla="*/ 7288 h 10000"/>
                <a:gd name="connsiteX22" fmla="*/ 4283 w 10000"/>
                <a:gd name="connsiteY22" fmla="*/ 7372 h 10000"/>
                <a:gd name="connsiteX23" fmla="*/ 4200 w 10000"/>
                <a:gd name="connsiteY23" fmla="*/ 7429 h 10000"/>
                <a:gd name="connsiteX24" fmla="*/ 4159 w 10000"/>
                <a:gd name="connsiteY24" fmla="*/ 7513 h 10000"/>
                <a:gd name="connsiteX25" fmla="*/ 4098 w 10000"/>
                <a:gd name="connsiteY25" fmla="*/ 7599 h 10000"/>
                <a:gd name="connsiteX26" fmla="*/ 4037 w 10000"/>
                <a:gd name="connsiteY26" fmla="*/ 7711 h 10000"/>
                <a:gd name="connsiteX27" fmla="*/ 3934 w 10000"/>
                <a:gd name="connsiteY27" fmla="*/ 7711 h 10000"/>
                <a:gd name="connsiteX28" fmla="*/ 3914 w 10000"/>
                <a:gd name="connsiteY28" fmla="*/ 7711 h 10000"/>
                <a:gd name="connsiteX29" fmla="*/ 3893 w 10000"/>
                <a:gd name="connsiteY29" fmla="*/ 7683 h 10000"/>
                <a:gd name="connsiteX30" fmla="*/ 3832 w 10000"/>
                <a:gd name="connsiteY30" fmla="*/ 7627 h 10000"/>
                <a:gd name="connsiteX31" fmla="*/ 3771 w 10000"/>
                <a:gd name="connsiteY31" fmla="*/ 7627 h 10000"/>
                <a:gd name="connsiteX32" fmla="*/ 3668 w 10000"/>
                <a:gd name="connsiteY32" fmla="*/ 7627 h 10000"/>
                <a:gd name="connsiteX33" fmla="*/ 3627 w 10000"/>
                <a:gd name="connsiteY33" fmla="*/ 7569 h 10000"/>
                <a:gd name="connsiteX34" fmla="*/ 3524 w 10000"/>
                <a:gd name="connsiteY34" fmla="*/ 7599 h 10000"/>
                <a:gd name="connsiteX35" fmla="*/ 3463 w 10000"/>
                <a:gd name="connsiteY35" fmla="*/ 7739 h 10000"/>
                <a:gd name="connsiteX36" fmla="*/ 3402 w 10000"/>
                <a:gd name="connsiteY36" fmla="*/ 7852 h 10000"/>
                <a:gd name="connsiteX37" fmla="*/ 3381 w 10000"/>
                <a:gd name="connsiteY37" fmla="*/ 7683 h 10000"/>
                <a:gd name="connsiteX38" fmla="*/ 3237 w 10000"/>
                <a:gd name="connsiteY38" fmla="*/ 7655 h 10000"/>
                <a:gd name="connsiteX39" fmla="*/ 3237 w 10000"/>
                <a:gd name="connsiteY39" fmla="*/ 7683 h 10000"/>
                <a:gd name="connsiteX40" fmla="*/ 3094 w 10000"/>
                <a:gd name="connsiteY40" fmla="*/ 7683 h 10000"/>
                <a:gd name="connsiteX41" fmla="*/ 2992 w 10000"/>
                <a:gd name="connsiteY41" fmla="*/ 7627 h 10000"/>
                <a:gd name="connsiteX42" fmla="*/ 2951 w 10000"/>
                <a:gd name="connsiteY42" fmla="*/ 7627 h 10000"/>
                <a:gd name="connsiteX43" fmla="*/ 2930 w 10000"/>
                <a:gd name="connsiteY43" fmla="*/ 7655 h 10000"/>
                <a:gd name="connsiteX44" fmla="*/ 2869 w 10000"/>
                <a:gd name="connsiteY44" fmla="*/ 7599 h 10000"/>
                <a:gd name="connsiteX45" fmla="*/ 2849 w 10000"/>
                <a:gd name="connsiteY45" fmla="*/ 7655 h 10000"/>
                <a:gd name="connsiteX46" fmla="*/ 2767 w 10000"/>
                <a:gd name="connsiteY46" fmla="*/ 7541 h 10000"/>
                <a:gd name="connsiteX47" fmla="*/ 2643 w 10000"/>
                <a:gd name="connsiteY47" fmla="*/ 7513 h 10000"/>
                <a:gd name="connsiteX48" fmla="*/ 2643 w 10000"/>
                <a:gd name="connsiteY48" fmla="*/ 7457 h 10000"/>
                <a:gd name="connsiteX49" fmla="*/ 2582 w 10000"/>
                <a:gd name="connsiteY49" fmla="*/ 7457 h 10000"/>
                <a:gd name="connsiteX50" fmla="*/ 2459 w 10000"/>
                <a:gd name="connsiteY50" fmla="*/ 7344 h 10000"/>
                <a:gd name="connsiteX51" fmla="*/ 2357 w 10000"/>
                <a:gd name="connsiteY51" fmla="*/ 7288 h 10000"/>
                <a:gd name="connsiteX52" fmla="*/ 2275 w 10000"/>
                <a:gd name="connsiteY52" fmla="*/ 7174 h 10000"/>
                <a:gd name="connsiteX53" fmla="*/ 2151 w 10000"/>
                <a:gd name="connsiteY53" fmla="*/ 7118 h 10000"/>
                <a:gd name="connsiteX54" fmla="*/ 2008 w 10000"/>
                <a:gd name="connsiteY54" fmla="*/ 6949 h 10000"/>
                <a:gd name="connsiteX55" fmla="*/ 1926 w 10000"/>
                <a:gd name="connsiteY55" fmla="*/ 6920 h 10000"/>
                <a:gd name="connsiteX56" fmla="*/ 1885 w 10000"/>
                <a:gd name="connsiteY56" fmla="*/ 6920 h 10000"/>
                <a:gd name="connsiteX57" fmla="*/ 1824 w 10000"/>
                <a:gd name="connsiteY57" fmla="*/ 6977 h 10000"/>
                <a:gd name="connsiteX58" fmla="*/ 1680 w 10000"/>
                <a:gd name="connsiteY58" fmla="*/ 6891 h 10000"/>
                <a:gd name="connsiteX59" fmla="*/ 1639 w 10000"/>
                <a:gd name="connsiteY59" fmla="*/ 6863 h 10000"/>
                <a:gd name="connsiteX60" fmla="*/ 1639 w 10000"/>
                <a:gd name="connsiteY60" fmla="*/ 6807 h 10000"/>
                <a:gd name="connsiteX61" fmla="*/ 1598 w 10000"/>
                <a:gd name="connsiteY61" fmla="*/ 6779 h 10000"/>
                <a:gd name="connsiteX62" fmla="*/ 1516 w 10000"/>
                <a:gd name="connsiteY62" fmla="*/ 6751 h 10000"/>
                <a:gd name="connsiteX63" fmla="*/ 1414 w 10000"/>
                <a:gd name="connsiteY63" fmla="*/ 6609 h 10000"/>
                <a:gd name="connsiteX64" fmla="*/ 1353 w 10000"/>
                <a:gd name="connsiteY64" fmla="*/ 6609 h 10000"/>
                <a:gd name="connsiteX65" fmla="*/ 1332 w 10000"/>
                <a:gd name="connsiteY65" fmla="*/ 6524 h 10000"/>
                <a:gd name="connsiteX66" fmla="*/ 1312 w 10000"/>
                <a:gd name="connsiteY66" fmla="*/ 6440 h 10000"/>
                <a:gd name="connsiteX67" fmla="*/ 1271 w 10000"/>
                <a:gd name="connsiteY67" fmla="*/ 6383 h 10000"/>
                <a:gd name="connsiteX68" fmla="*/ 1229 w 10000"/>
                <a:gd name="connsiteY68" fmla="*/ 6270 h 10000"/>
                <a:gd name="connsiteX69" fmla="*/ 1312 w 10000"/>
                <a:gd name="connsiteY69" fmla="*/ 6299 h 10000"/>
                <a:gd name="connsiteX70" fmla="*/ 1353 w 10000"/>
                <a:gd name="connsiteY70" fmla="*/ 6299 h 10000"/>
                <a:gd name="connsiteX71" fmla="*/ 1414 w 10000"/>
                <a:gd name="connsiteY71" fmla="*/ 6242 h 10000"/>
                <a:gd name="connsiteX72" fmla="*/ 1394 w 10000"/>
                <a:gd name="connsiteY72" fmla="*/ 6157 h 10000"/>
                <a:gd name="connsiteX73" fmla="*/ 1373 w 10000"/>
                <a:gd name="connsiteY73" fmla="*/ 6073 h 10000"/>
                <a:gd name="connsiteX74" fmla="*/ 1271 w 10000"/>
                <a:gd name="connsiteY74" fmla="*/ 5988 h 10000"/>
                <a:gd name="connsiteX75" fmla="*/ 1229 w 10000"/>
                <a:gd name="connsiteY75" fmla="*/ 5790 h 10000"/>
                <a:gd name="connsiteX76" fmla="*/ 1229 w 10000"/>
                <a:gd name="connsiteY76" fmla="*/ 5733 h 10000"/>
                <a:gd name="connsiteX77" fmla="*/ 1106 w 10000"/>
                <a:gd name="connsiteY77" fmla="*/ 5620 h 10000"/>
                <a:gd name="connsiteX78" fmla="*/ 963 w 10000"/>
                <a:gd name="connsiteY78" fmla="*/ 5366 h 10000"/>
                <a:gd name="connsiteX79" fmla="*/ 717 w 10000"/>
                <a:gd name="connsiteY79" fmla="*/ 5253 h 10000"/>
                <a:gd name="connsiteX80" fmla="*/ 655 w 10000"/>
                <a:gd name="connsiteY80" fmla="*/ 5281 h 10000"/>
                <a:gd name="connsiteX81" fmla="*/ 594 w 10000"/>
                <a:gd name="connsiteY81" fmla="*/ 5196 h 10000"/>
                <a:gd name="connsiteX82" fmla="*/ 594 w 10000"/>
                <a:gd name="connsiteY82" fmla="*/ 5112 h 10000"/>
                <a:gd name="connsiteX83" fmla="*/ 553 w 10000"/>
                <a:gd name="connsiteY83" fmla="*/ 5027 h 10000"/>
                <a:gd name="connsiteX84" fmla="*/ 471 w 10000"/>
                <a:gd name="connsiteY84" fmla="*/ 4970 h 10000"/>
                <a:gd name="connsiteX85" fmla="*/ 369 w 10000"/>
                <a:gd name="connsiteY85" fmla="*/ 4942 h 10000"/>
                <a:gd name="connsiteX86" fmla="*/ 287 w 10000"/>
                <a:gd name="connsiteY86" fmla="*/ 4885 h 10000"/>
                <a:gd name="connsiteX87" fmla="*/ 349 w 10000"/>
                <a:gd name="connsiteY87" fmla="*/ 4829 h 10000"/>
                <a:gd name="connsiteX88" fmla="*/ 349 w 10000"/>
                <a:gd name="connsiteY88" fmla="*/ 4745 h 10000"/>
                <a:gd name="connsiteX89" fmla="*/ 349 w 10000"/>
                <a:gd name="connsiteY89" fmla="*/ 4688 h 10000"/>
                <a:gd name="connsiteX90" fmla="*/ 308 w 10000"/>
                <a:gd name="connsiteY90" fmla="*/ 4631 h 10000"/>
                <a:gd name="connsiteX91" fmla="*/ 287 w 10000"/>
                <a:gd name="connsiteY91" fmla="*/ 4575 h 10000"/>
                <a:gd name="connsiteX92" fmla="*/ 287 w 10000"/>
                <a:gd name="connsiteY92" fmla="*/ 4490 h 10000"/>
                <a:gd name="connsiteX93" fmla="*/ 184 w 10000"/>
                <a:gd name="connsiteY93" fmla="*/ 4406 h 10000"/>
                <a:gd name="connsiteX94" fmla="*/ 82 w 10000"/>
                <a:gd name="connsiteY94" fmla="*/ 4434 h 10000"/>
                <a:gd name="connsiteX95" fmla="*/ 61 w 10000"/>
                <a:gd name="connsiteY95" fmla="*/ 4320 h 10000"/>
                <a:gd name="connsiteX96" fmla="*/ 20 w 10000"/>
                <a:gd name="connsiteY96" fmla="*/ 4264 h 10000"/>
                <a:gd name="connsiteX97" fmla="*/ 0 w 10000"/>
                <a:gd name="connsiteY97" fmla="*/ 4179 h 10000"/>
                <a:gd name="connsiteX98" fmla="*/ 0 w 10000"/>
                <a:gd name="connsiteY98" fmla="*/ 4179 h 10000"/>
                <a:gd name="connsiteX99" fmla="*/ 41 w 10000"/>
                <a:gd name="connsiteY99" fmla="*/ 4123 h 10000"/>
                <a:gd name="connsiteX100" fmla="*/ 41 w 10000"/>
                <a:gd name="connsiteY100" fmla="*/ 4009 h 10000"/>
                <a:gd name="connsiteX101" fmla="*/ 82 w 10000"/>
                <a:gd name="connsiteY101" fmla="*/ 3981 h 10000"/>
                <a:gd name="connsiteX102" fmla="*/ 164 w 10000"/>
                <a:gd name="connsiteY102" fmla="*/ 3896 h 10000"/>
                <a:gd name="connsiteX103" fmla="*/ 164 w 10000"/>
                <a:gd name="connsiteY103" fmla="*/ 3868 h 10000"/>
                <a:gd name="connsiteX104" fmla="*/ 225 w 10000"/>
                <a:gd name="connsiteY104" fmla="*/ 3868 h 10000"/>
                <a:gd name="connsiteX105" fmla="*/ 287 w 10000"/>
                <a:gd name="connsiteY105" fmla="*/ 3812 h 10000"/>
                <a:gd name="connsiteX106" fmla="*/ 328 w 10000"/>
                <a:gd name="connsiteY106" fmla="*/ 3896 h 10000"/>
                <a:gd name="connsiteX107" fmla="*/ 410 w 10000"/>
                <a:gd name="connsiteY107" fmla="*/ 3896 h 10000"/>
                <a:gd name="connsiteX108" fmla="*/ 471 w 10000"/>
                <a:gd name="connsiteY108" fmla="*/ 3756 h 10000"/>
                <a:gd name="connsiteX109" fmla="*/ 533 w 10000"/>
                <a:gd name="connsiteY109" fmla="*/ 3698 h 10000"/>
                <a:gd name="connsiteX110" fmla="*/ 655 w 10000"/>
                <a:gd name="connsiteY110" fmla="*/ 3698 h 10000"/>
                <a:gd name="connsiteX111" fmla="*/ 717 w 10000"/>
                <a:gd name="connsiteY111" fmla="*/ 3670 h 10000"/>
                <a:gd name="connsiteX112" fmla="*/ 759 w 10000"/>
                <a:gd name="connsiteY112" fmla="*/ 3586 h 10000"/>
                <a:gd name="connsiteX113" fmla="*/ 943 w 10000"/>
                <a:gd name="connsiteY113" fmla="*/ 3445 h 10000"/>
                <a:gd name="connsiteX114" fmla="*/ 1004 w 10000"/>
                <a:gd name="connsiteY114" fmla="*/ 3388 h 10000"/>
                <a:gd name="connsiteX115" fmla="*/ 1004 w 10000"/>
                <a:gd name="connsiteY115" fmla="*/ 3331 h 10000"/>
                <a:gd name="connsiteX116" fmla="*/ 963 w 10000"/>
                <a:gd name="connsiteY116" fmla="*/ 3218 h 10000"/>
                <a:gd name="connsiteX117" fmla="*/ 1024 w 10000"/>
                <a:gd name="connsiteY117" fmla="*/ 3134 h 10000"/>
                <a:gd name="connsiteX118" fmla="*/ 984 w 10000"/>
                <a:gd name="connsiteY118" fmla="*/ 3106 h 10000"/>
                <a:gd name="connsiteX119" fmla="*/ 1045 w 10000"/>
                <a:gd name="connsiteY119" fmla="*/ 3078 h 10000"/>
                <a:gd name="connsiteX120" fmla="*/ 1004 w 10000"/>
                <a:gd name="connsiteY120" fmla="*/ 2992 h 10000"/>
                <a:gd name="connsiteX121" fmla="*/ 943 w 10000"/>
                <a:gd name="connsiteY121" fmla="*/ 2851 h 10000"/>
                <a:gd name="connsiteX122" fmla="*/ 881 w 10000"/>
                <a:gd name="connsiteY122" fmla="*/ 2709 h 10000"/>
                <a:gd name="connsiteX123" fmla="*/ 861 w 10000"/>
                <a:gd name="connsiteY123" fmla="*/ 2569 h 10000"/>
                <a:gd name="connsiteX124" fmla="*/ 759 w 10000"/>
                <a:gd name="connsiteY124" fmla="*/ 2512 h 10000"/>
                <a:gd name="connsiteX125" fmla="*/ 861 w 10000"/>
                <a:gd name="connsiteY125" fmla="*/ 2484 h 10000"/>
                <a:gd name="connsiteX126" fmla="*/ 1004 w 10000"/>
                <a:gd name="connsiteY126" fmla="*/ 2428 h 10000"/>
                <a:gd name="connsiteX127" fmla="*/ 1086 w 10000"/>
                <a:gd name="connsiteY127" fmla="*/ 2456 h 10000"/>
                <a:gd name="connsiteX128" fmla="*/ 1168 w 10000"/>
                <a:gd name="connsiteY128" fmla="*/ 2456 h 10000"/>
                <a:gd name="connsiteX129" fmla="*/ 1209 w 10000"/>
                <a:gd name="connsiteY129" fmla="*/ 2399 h 10000"/>
                <a:gd name="connsiteX130" fmla="*/ 1127 w 10000"/>
                <a:gd name="connsiteY130" fmla="*/ 2342 h 10000"/>
                <a:gd name="connsiteX131" fmla="*/ 1127 w 10000"/>
                <a:gd name="connsiteY131" fmla="*/ 2230 h 10000"/>
                <a:gd name="connsiteX132" fmla="*/ 1127 w 10000"/>
                <a:gd name="connsiteY132" fmla="*/ 2060 h 10000"/>
                <a:gd name="connsiteX133" fmla="*/ 1127 w 10000"/>
                <a:gd name="connsiteY133" fmla="*/ 1919 h 10000"/>
                <a:gd name="connsiteX134" fmla="*/ 1188 w 10000"/>
                <a:gd name="connsiteY134" fmla="*/ 1862 h 10000"/>
                <a:gd name="connsiteX135" fmla="*/ 1271 w 10000"/>
                <a:gd name="connsiteY135" fmla="*/ 1919 h 10000"/>
                <a:gd name="connsiteX136" fmla="*/ 1414 w 10000"/>
                <a:gd name="connsiteY136" fmla="*/ 1919 h 10000"/>
                <a:gd name="connsiteX137" fmla="*/ 1475 w 10000"/>
                <a:gd name="connsiteY137" fmla="*/ 1947 h 10000"/>
                <a:gd name="connsiteX138" fmla="*/ 1557 w 10000"/>
                <a:gd name="connsiteY138" fmla="*/ 1890 h 10000"/>
                <a:gd name="connsiteX139" fmla="*/ 1496 w 10000"/>
                <a:gd name="connsiteY139" fmla="*/ 1636 h 10000"/>
                <a:gd name="connsiteX140" fmla="*/ 1496 w 10000"/>
                <a:gd name="connsiteY140" fmla="*/ 1495 h 10000"/>
                <a:gd name="connsiteX141" fmla="*/ 1578 w 10000"/>
                <a:gd name="connsiteY141" fmla="*/ 1495 h 10000"/>
                <a:gd name="connsiteX142" fmla="*/ 1619 w 10000"/>
                <a:gd name="connsiteY142" fmla="*/ 1325 h 10000"/>
                <a:gd name="connsiteX143" fmla="*/ 1659 w 10000"/>
                <a:gd name="connsiteY143" fmla="*/ 1297 h 10000"/>
                <a:gd name="connsiteX144" fmla="*/ 1783 w 10000"/>
                <a:gd name="connsiteY144" fmla="*/ 1269 h 10000"/>
                <a:gd name="connsiteX145" fmla="*/ 1804 w 10000"/>
                <a:gd name="connsiteY145" fmla="*/ 1325 h 10000"/>
                <a:gd name="connsiteX146" fmla="*/ 1844 w 10000"/>
                <a:gd name="connsiteY146" fmla="*/ 1381 h 10000"/>
                <a:gd name="connsiteX147" fmla="*/ 1865 w 10000"/>
                <a:gd name="connsiteY147" fmla="*/ 1438 h 10000"/>
                <a:gd name="connsiteX148" fmla="*/ 1967 w 10000"/>
                <a:gd name="connsiteY148" fmla="*/ 1523 h 10000"/>
                <a:gd name="connsiteX149" fmla="*/ 2131 w 10000"/>
                <a:gd name="connsiteY149" fmla="*/ 1608 h 10000"/>
                <a:gd name="connsiteX150" fmla="*/ 2254 w 10000"/>
                <a:gd name="connsiteY150" fmla="*/ 1636 h 10000"/>
                <a:gd name="connsiteX151" fmla="*/ 2336 w 10000"/>
                <a:gd name="connsiteY151" fmla="*/ 1720 h 10000"/>
                <a:gd name="connsiteX152" fmla="*/ 2418 w 10000"/>
                <a:gd name="connsiteY152" fmla="*/ 1862 h 10000"/>
                <a:gd name="connsiteX153" fmla="*/ 2520 w 10000"/>
                <a:gd name="connsiteY153" fmla="*/ 1975 h 10000"/>
                <a:gd name="connsiteX154" fmla="*/ 2561 w 10000"/>
                <a:gd name="connsiteY154" fmla="*/ 2060 h 10000"/>
                <a:gd name="connsiteX155" fmla="*/ 2582 w 10000"/>
                <a:gd name="connsiteY155" fmla="*/ 2230 h 10000"/>
                <a:gd name="connsiteX156" fmla="*/ 2602 w 10000"/>
                <a:gd name="connsiteY156" fmla="*/ 2370 h 10000"/>
                <a:gd name="connsiteX157" fmla="*/ 2684 w 10000"/>
                <a:gd name="connsiteY157" fmla="*/ 2456 h 10000"/>
                <a:gd name="connsiteX158" fmla="*/ 2808 w 10000"/>
                <a:gd name="connsiteY158" fmla="*/ 2484 h 10000"/>
                <a:gd name="connsiteX159" fmla="*/ 2930 w 10000"/>
                <a:gd name="connsiteY159" fmla="*/ 2512 h 10000"/>
                <a:gd name="connsiteX160" fmla="*/ 3053 w 10000"/>
                <a:gd name="connsiteY160" fmla="*/ 2512 h 10000"/>
                <a:gd name="connsiteX161" fmla="*/ 3237 w 10000"/>
                <a:gd name="connsiteY161" fmla="*/ 2597 h 10000"/>
                <a:gd name="connsiteX162" fmla="*/ 3299 w 10000"/>
                <a:gd name="connsiteY162" fmla="*/ 2625 h 10000"/>
                <a:gd name="connsiteX163" fmla="*/ 3402 w 10000"/>
                <a:gd name="connsiteY163" fmla="*/ 2709 h 10000"/>
                <a:gd name="connsiteX164" fmla="*/ 3483 w 10000"/>
                <a:gd name="connsiteY164" fmla="*/ 2709 h 10000"/>
                <a:gd name="connsiteX165" fmla="*/ 3524 w 10000"/>
                <a:gd name="connsiteY165" fmla="*/ 2795 h 10000"/>
                <a:gd name="connsiteX166" fmla="*/ 3606 w 10000"/>
                <a:gd name="connsiteY166" fmla="*/ 2879 h 10000"/>
                <a:gd name="connsiteX167" fmla="*/ 3688 w 10000"/>
                <a:gd name="connsiteY167" fmla="*/ 3020 h 10000"/>
                <a:gd name="connsiteX168" fmla="*/ 3791 w 10000"/>
                <a:gd name="connsiteY168" fmla="*/ 3106 h 10000"/>
                <a:gd name="connsiteX169" fmla="*/ 3832 w 10000"/>
                <a:gd name="connsiteY169" fmla="*/ 3190 h 10000"/>
                <a:gd name="connsiteX170" fmla="*/ 3955 w 10000"/>
                <a:gd name="connsiteY170" fmla="*/ 3162 h 10000"/>
                <a:gd name="connsiteX171" fmla="*/ 4221 w 10000"/>
                <a:gd name="connsiteY171" fmla="*/ 3218 h 10000"/>
                <a:gd name="connsiteX172" fmla="*/ 4365 w 10000"/>
                <a:gd name="connsiteY172" fmla="*/ 3218 h 10000"/>
                <a:gd name="connsiteX173" fmla="*/ 4488 w 10000"/>
                <a:gd name="connsiteY173" fmla="*/ 3190 h 10000"/>
                <a:gd name="connsiteX174" fmla="*/ 4631 w 10000"/>
                <a:gd name="connsiteY174" fmla="*/ 3218 h 10000"/>
                <a:gd name="connsiteX175" fmla="*/ 4775 w 10000"/>
                <a:gd name="connsiteY175" fmla="*/ 3247 h 10000"/>
                <a:gd name="connsiteX176" fmla="*/ 4857 w 10000"/>
                <a:gd name="connsiteY176" fmla="*/ 3331 h 10000"/>
                <a:gd name="connsiteX177" fmla="*/ 5020 w 10000"/>
                <a:gd name="connsiteY177" fmla="*/ 3388 h 10000"/>
                <a:gd name="connsiteX178" fmla="*/ 5287 w 10000"/>
                <a:gd name="connsiteY178" fmla="*/ 3445 h 10000"/>
                <a:gd name="connsiteX179" fmla="*/ 5348 w 10000"/>
                <a:gd name="connsiteY179" fmla="*/ 3501 h 10000"/>
                <a:gd name="connsiteX180" fmla="*/ 5451 w 10000"/>
                <a:gd name="connsiteY180" fmla="*/ 3529 h 10000"/>
                <a:gd name="connsiteX181" fmla="*/ 5655 w 10000"/>
                <a:gd name="connsiteY181" fmla="*/ 3331 h 10000"/>
                <a:gd name="connsiteX182" fmla="*/ 5779 w 10000"/>
                <a:gd name="connsiteY182" fmla="*/ 3303 h 10000"/>
                <a:gd name="connsiteX183" fmla="*/ 5942 w 10000"/>
                <a:gd name="connsiteY183" fmla="*/ 3275 h 10000"/>
                <a:gd name="connsiteX184" fmla="*/ 6167 w 10000"/>
                <a:gd name="connsiteY184" fmla="*/ 3247 h 10000"/>
                <a:gd name="connsiteX185" fmla="*/ 6291 w 10000"/>
                <a:gd name="connsiteY185" fmla="*/ 3162 h 10000"/>
                <a:gd name="connsiteX186" fmla="*/ 6332 w 10000"/>
                <a:gd name="connsiteY186" fmla="*/ 3020 h 10000"/>
                <a:gd name="connsiteX187" fmla="*/ 6393 w 10000"/>
                <a:gd name="connsiteY187" fmla="*/ 2964 h 10000"/>
                <a:gd name="connsiteX188" fmla="*/ 6434 w 10000"/>
                <a:gd name="connsiteY188" fmla="*/ 2908 h 10000"/>
                <a:gd name="connsiteX189" fmla="*/ 6455 w 10000"/>
                <a:gd name="connsiteY189" fmla="*/ 2908 h 10000"/>
                <a:gd name="connsiteX190" fmla="*/ 6291 w 10000"/>
                <a:gd name="connsiteY190" fmla="*/ 2709 h 10000"/>
                <a:gd name="connsiteX191" fmla="*/ 6291 w 10000"/>
                <a:gd name="connsiteY191" fmla="*/ 2597 h 10000"/>
                <a:gd name="connsiteX192" fmla="*/ 6332 w 10000"/>
                <a:gd name="connsiteY192" fmla="*/ 2484 h 10000"/>
                <a:gd name="connsiteX193" fmla="*/ 6577 w 10000"/>
                <a:gd name="connsiteY193" fmla="*/ 2569 h 10000"/>
                <a:gd name="connsiteX194" fmla="*/ 6659 w 10000"/>
                <a:gd name="connsiteY194" fmla="*/ 2569 h 10000"/>
                <a:gd name="connsiteX195" fmla="*/ 6721 w 10000"/>
                <a:gd name="connsiteY195" fmla="*/ 2484 h 10000"/>
                <a:gd name="connsiteX196" fmla="*/ 6741 w 10000"/>
                <a:gd name="connsiteY196" fmla="*/ 2399 h 10000"/>
                <a:gd name="connsiteX197" fmla="*/ 6824 w 10000"/>
                <a:gd name="connsiteY197" fmla="*/ 2399 h 10000"/>
                <a:gd name="connsiteX198" fmla="*/ 6987 w 10000"/>
                <a:gd name="connsiteY198" fmla="*/ 2286 h 10000"/>
                <a:gd name="connsiteX199" fmla="*/ 6967 w 10000"/>
                <a:gd name="connsiteY199" fmla="*/ 2173 h 10000"/>
                <a:gd name="connsiteX200" fmla="*/ 7110 w 10000"/>
                <a:gd name="connsiteY200" fmla="*/ 2060 h 10000"/>
                <a:gd name="connsiteX201" fmla="*/ 7171 w 10000"/>
                <a:gd name="connsiteY201" fmla="*/ 2031 h 10000"/>
                <a:gd name="connsiteX202" fmla="*/ 7233 w 10000"/>
                <a:gd name="connsiteY202" fmla="*/ 2003 h 10000"/>
                <a:gd name="connsiteX203" fmla="*/ 7275 w 10000"/>
                <a:gd name="connsiteY203" fmla="*/ 2003 h 10000"/>
                <a:gd name="connsiteX204" fmla="*/ 7336 w 10000"/>
                <a:gd name="connsiteY204" fmla="*/ 1975 h 10000"/>
                <a:gd name="connsiteX205" fmla="*/ 7377 w 10000"/>
                <a:gd name="connsiteY205" fmla="*/ 2003 h 10000"/>
                <a:gd name="connsiteX206" fmla="*/ 7438 w 10000"/>
                <a:gd name="connsiteY206" fmla="*/ 1862 h 10000"/>
                <a:gd name="connsiteX207" fmla="*/ 6987 w 10000"/>
                <a:gd name="connsiteY207" fmla="*/ 1664 h 10000"/>
                <a:gd name="connsiteX208" fmla="*/ 6824 w 10000"/>
                <a:gd name="connsiteY208" fmla="*/ 1664 h 10000"/>
                <a:gd name="connsiteX209" fmla="*/ 6741 w 10000"/>
                <a:gd name="connsiteY209" fmla="*/ 1664 h 10000"/>
                <a:gd name="connsiteX210" fmla="*/ 6680 w 10000"/>
                <a:gd name="connsiteY210" fmla="*/ 1692 h 10000"/>
                <a:gd name="connsiteX211" fmla="*/ 6598 w 10000"/>
                <a:gd name="connsiteY211" fmla="*/ 1580 h 10000"/>
                <a:gd name="connsiteX212" fmla="*/ 6618 w 10000"/>
                <a:gd name="connsiteY212" fmla="*/ 1523 h 10000"/>
                <a:gd name="connsiteX213" fmla="*/ 6598 w 10000"/>
                <a:gd name="connsiteY213" fmla="*/ 1410 h 10000"/>
                <a:gd name="connsiteX214" fmla="*/ 6598 w 10000"/>
                <a:gd name="connsiteY214" fmla="*/ 1071 h 10000"/>
                <a:gd name="connsiteX215" fmla="*/ 6783 w 10000"/>
                <a:gd name="connsiteY215" fmla="*/ 1156 h 10000"/>
                <a:gd name="connsiteX216" fmla="*/ 6885 w 10000"/>
                <a:gd name="connsiteY216" fmla="*/ 1071 h 10000"/>
                <a:gd name="connsiteX217" fmla="*/ 6987 w 10000"/>
                <a:gd name="connsiteY217" fmla="*/ 986 h 10000"/>
                <a:gd name="connsiteX218" fmla="*/ 6947 w 10000"/>
                <a:gd name="connsiteY218" fmla="*/ 930 h 10000"/>
                <a:gd name="connsiteX219" fmla="*/ 6926 w 10000"/>
                <a:gd name="connsiteY219" fmla="*/ 873 h 10000"/>
                <a:gd name="connsiteX220" fmla="*/ 6926 w 10000"/>
                <a:gd name="connsiteY220" fmla="*/ 788 h 10000"/>
                <a:gd name="connsiteX221" fmla="*/ 6926 w 10000"/>
                <a:gd name="connsiteY221" fmla="*/ 732 h 10000"/>
                <a:gd name="connsiteX222" fmla="*/ 6926 w 10000"/>
                <a:gd name="connsiteY222" fmla="*/ 675 h 10000"/>
                <a:gd name="connsiteX223" fmla="*/ 6947 w 10000"/>
                <a:gd name="connsiteY223" fmla="*/ 477 h 10000"/>
                <a:gd name="connsiteX224" fmla="*/ 6906 w 10000"/>
                <a:gd name="connsiteY224" fmla="*/ 336 h 10000"/>
                <a:gd name="connsiteX225" fmla="*/ 6824 w 10000"/>
                <a:gd name="connsiteY225" fmla="*/ 280 h 10000"/>
                <a:gd name="connsiteX226" fmla="*/ 6741 w 10000"/>
                <a:gd name="connsiteY226" fmla="*/ 224 h 10000"/>
                <a:gd name="connsiteX227" fmla="*/ 6844 w 10000"/>
                <a:gd name="connsiteY227" fmla="*/ 82 h 10000"/>
                <a:gd name="connsiteX228" fmla="*/ 7069 w 10000"/>
                <a:gd name="connsiteY228" fmla="*/ 25 h 10000"/>
                <a:gd name="connsiteX229" fmla="*/ 7275 w 10000"/>
                <a:gd name="connsiteY229" fmla="*/ 25 h 10000"/>
                <a:gd name="connsiteX230" fmla="*/ 7377 w 10000"/>
                <a:gd name="connsiteY230" fmla="*/ 54 h 10000"/>
                <a:gd name="connsiteX231" fmla="*/ 7500 w 10000"/>
                <a:gd name="connsiteY231" fmla="*/ 138 h 10000"/>
                <a:gd name="connsiteX232" fmla="*/ 7663 w 10000"/>
                <a:gd name="connsiteY232" fmla="*/ 167 h 10000"/>
                <a:gd name="connsiteX233" fmla="*/ 7745 w 10000"/>
                <a:gd name="connsiteY233" fmla="*/ 224 h 10000"/>
                <a:gd name="connsiteX234" fmla="*/ 7767 w 10000"/>
                <a:gd name="connsiteY234" fmla="*/ 252 h 10000"/>
                <a:gd name="connsiteX235" fmla="*/ 7828 w 10000"/>
                <a:gd name="connsiteY235" fmla="*/ 308 h 10000"/>
                <a:gd name="connsiteX236" fmla="*/ 7930 w 10000"/>
                <a:gd name="connsiteY236" fmla="*/ 421 h 10000"/>
                <a:gd name="connsiteX237" fmla="*/ 7991 w 10000"/>
                <a:gd name="connsiteY237" fmla="*/ 534 h 10000"/>
                <a:gd name="connsiteX238" fmla="*/ 8073 w 10000"/>
                <a:gd name="connsiteY238" fmla="*/ 591 h 10000"/>
                <a:gd name="connsiteX239" fmla="*/ 8155 w 10000"/>
                <a:gd name="connsiteY239" fmla="*/ 703 h 10000"/>
                <a:gd name="connsiteX240" fmla="*/ 8258 w 10000"/>
                <a:gd name="connsiteY240" fmla="*/ 817 h 10000"/>
                <a:gd name="connsiteX241" fmla="*/ 8320 w 10000"/>
                <a:gd name="connsiteY241" fmla="*/ 930 h 10000"/>
                <a:gd name="connsiteX242" fmla="*/ 8381 w 10000"/>
                <a:gd name="connsiteY242" fmla="*/ 1014 h 10000"/>
                <a:gd name="connsiteX243" fmla="*/ 8565 w 10000"/>
                <a:gd name="connsiteY243" fmla="*/ 1156 h 10000"/>
                <a:gd name="connsiteX244" fmla="*/ 8667 w 10000"/>
                <a:gd name="connsiteY244" fmla="*/ 1156 h 10000"/>
                <a:gd name="connsiteX245" fmla="*/ 8791 w 10000"/>
                <a:gd name="connsiteY245" fmla="*/ 1212 h 10000"/>
                <a:gd name="connsiteX246" fmla="*/ 8852 w 10000"/>
                <a:gd name="connsiteY246" fmla="*/ 1241 h 10000"/>
                <a:gd name="connsiteX247" fmla="*/ 8955 w 10000"/>
                <a:gd name="connsiteY247" fmla="*/ 1325 h 10000"/>
                <a:gd name="connsiteX248" fmla="*/ 9077 w 10000"/>
                <a:gd name="connsiteY248" fmla="*/ 1353 h 10000"/>
                <a:gd name="connsiteX249" fmla="*/ 9098 w 10000"/>
                <a:gd name="connsiteY249" fmla="*/ 1438 h 10000"/>
                <a:gd name="connsiteX250" fmla="*/ 9139 w 10000"/>
                <a:gd name="connsiteY250" fmla="*/ 1467 h 10000"/>
                <a:gd name="connsiteX251" fmla="*/ 9180 w 10000"/>
                <a:gd name="connsiteY251" fmla="*/ 1580 h 10000"/>
                <a:gd name="connsiteX252" fmla="*/ 9303 w 10000"/>
                <a:gd name="connsiteY252" fmla="*/ 1720 h 10000"/>
                <a:gd name="connsiteX253" fmla="*/ 9365 w 10000"/>
                <a:gd name="connsiteY253" fmla="*/ 1692 h 10000"/>
                <a:gd name="connsiteX254" fmla="*/ 9426 w 10000"/>
                <a:gd name="connsiteY254" fmla="*/ 1720 h 10000"/>
                <a:gd name="connsiteX255" fmla="*/ 9549 w 10000"/>
                <a:gd name="connsiteY255" fmla="*/ 1664 h 10000"/>
                <a:gd name="connsiteX256" fmla="*/ 9630 w 10000"/>
                <a:gd name="connsiteY256" fmla="*/ 1580 h 10000"/>
                <a:gd name="connsiteX257" fmla="*/ 9671 w 10000"/>
                <a:gd name="connsiteY257" fmla="*/ 1580 h 10000"/>
                <a:gd name="connsiteX258" fmla="*/ 9692 w 10000"/>
                <a:gd name="connsiteY258" fmla="*/ 1551 h 10000"/>
                <a:gd name="connsiteX259" fmla="*/ 9775 w 10000"/>
                <a:gd name="connsiteY259" fmla="*/ 1495 h 10000"/>
                <a:gd name="connsiteX260" fmla="*/ 9856 w 10000"/>
                <a:gd name="connsiteY260" fmla="*/ 1551 h 10000"/>
                <a:gd name="connsiteX261" fmla="*/ 9877 w 10000"/>
                <a:gd name="connsiteY261" fmla="*/ 1636 h 10000"/>
                <a:gd name="connsiteX262" fmla="*/ 9938 w 10000"/>
                <a:gd name="connsiteY262" fmla="*/ 1778 h 10000"/>
                <a:gd name="connsiteX263" fmla="*/ 9897 w 10000"/>
                <a:gd name="connsiteY263" fmla="*/ 1806 h 10000"/>
                <a:gd name="connsiteX264" fmla="*/ 9918 w 10000"/>
                <a:gd name="connsiteY264" fmla="*/ 1862 h 10000"/>
                <a:gd name="connsiteX265" fmla="*/ 9918 w 10000"/>
                <a:gd name="connsiteY265" fmla="*/ 1919 h 10000"/>
                <a:gd name="connsiteX266" fmla="*/ 9959 w 10000"/>
                <a:gd name="connsiteY266" fmla="*/ 2031 h 10000"/>
                <a:gd name="connsiteX267" fmla="*/ 9959 w 10000"/>
                <a:gd name="connsiteY267" fmla="*/ 2173 h 10000"/>
                <a:gd name="connsiteX268" fmla="*/ 9959 w 10000"/>
                <a:gd name="connsiteY268" fmla="*/ 2258 h 10000"/>
                <a:gd name="connsiteX269" fmla="*/ 10000 w 10000"/>
                <a:gd name="connsiteY269" fmla="*/ 2342 h 10000"/>
                <a:gd name="connsiteX270" fmla="*/ 9979 w 10000"/>
                <a:gd name="connsiteY270" fmla="*/ 2428 h 10000"/>
                <a:gd name="connsiteX271" fmla="*/ 10000 w 10000"/>
                <a:gd name="connsiteY271" fmla="*/ 2484 h 10000"/>
                <a:gd name="connsiteX272" fmla="*/ 9836 w 10000"/>
                <a:gd name="connsiteY272" fmla="*/ 2456 h 10000"/>
                <a:gd name="connsiteX273" fmla="*/ 9754 w 10000"/>
                <a:gd name="connsiteY273" fmla="*/ 2428 h 10000"/>
                <a:gd name="connsiteX274" fmla="*/ 9733 w 10000"/>
                <a:gd name="connsiteY274" fmla="*/ 2512 h 10000"/>
                <a:gd name="connsiteX275" fmla="*/ 9671 w 10000"/>
                <a:gd name="connsiteY275" fmla="*/ 2540 h 10000"/>
                <a:gd name="connsiteX276" fmla="*/ 9712 w 10000"/>
                <a:gd name="connsiteY276" fmla="*/ 2625 h 10000"/>
                <a:gd name="connsiteX277" fmla="*/ 9836 w 10000"/>
                <a:gd name="connsiteY277" fmla="*/ 2879 h 10000"/>
                <a:gd name="connsiteX278" fmla="*/ 9918 w 10000"/>
                <a:gd name="connsiteY278" fmla="*/ 3106 h 10000"/>
                <a:gd name="connsiteX279" fmla="*/ 9897 w 10000"/>
                <a:gd name="connsiteY279" fmla="*/ 3162 h 10000"/>
                <a:gd name="connsiteX280" fmla="*/ 9816 w 10000"/>
                <a:gd name="connsiteY280" fmla="*/ 3190 h 10000"/>
                <a:gd name="connsiteX281" fmla="*/ 9918 w 10000"/>
                <a:gd name="connsiteY281" fmla="*/ 3303 h 10000"/>
                <a:gd name="connsiteX282" fmla="*/ 9795 w 10000"/>
                <a:gd name="connsiteY282" fmla="*/ 3162 h 10000"/>
                <a:gd name="connsiteX283" fmla="*/ 9692 w 10000"/>
                <a:gd name="connsiteY283" fmla="*/ 3106 h 10000"/>
                <a:gd name="connsiteX284" fmla="*/ 9733 w 10000"/>
                <a:gd name="connsiteY284" fmla="*/ 3275 h 10000"/>
                <a:gd name="connsiteX285" fmla="*/ 9671 w 10000"/>
                <a:gd name="connsiteY285" fmla="*/ 3303 h 10000"/>
                <a:gd name="connsiteX286" fmla="*/ 9630 w 10000"/>
                <a:gd name="connsiteY286" fmla="*/ 3388 h 10000"/>
                <a:gd name="connsiteX287" fmla="*/ 9487 w 10000"/>
                <a:gd name="connsiteY287" fmla="*/ 3417 h 10000"/>
                <a:gd name="connsiteX288" fmla="*/ 9590 w 10000"/>
                <a:gd name="connsiteY288" fmla="*/ 3557 h 10000"/>
                <a:gd name="connsiteX289" fmla="*/ 9467 w 10000"/>
                <a:gd name="connsiteY289" fmla="*/ 3586 h 10000"/>
                <a:gd name="connsiteX290" fmla="*/ 9385 w 10000"/>
                <a:gd name="connsiteY290" fmla="*/ 3557 h 10000"/>
                <a:gd name="connsiteX291" fmla="*/ 9324 w 10000"/>
                <a:gd name="connsiteY291" fmla="*/ 3473 h 10000"/>
                <a:gd name="connsiteX292" fmla="*/ 9283 w 10000"/>
                <a:gd name="connsiteY292" fmla="*/ 3501 h 10000"/>
                <a:gd name="connsiteX293" fmla="*/ 9262 w 10000"/>
                <a:gd name="connsiteY293" fmla="*/ 3642 h 10000"/>
                <a:gd name="connsiteX294" fmla="*/ 9241 w 10000"/>
                <a:gd name="connsiteY294" fmla="*/ 3727 h 10000"/>
                <a:gd name="connsiteX295" fmla="*/ 9200 w 10000"/>
                <a:gd name="connsiteY295" fmla="*/ 3756 h 10000"/>
                <a:gd name="connsiteX296" fmla="*/ 9180 w 10000"/>
                <a:gd name="connsiteY296" fmla="*/ 3812 h 10000"/>
                <a:gd name="connsiteX297" fmla="*/ 9139 w 10000"/>
                <a:gd name="connsiteY297" fmla="*/ 3812 h 10000"/>
                <a:gd name="connsiteX298" fmla="*/ 9118 w 10000"/>
                <a:gd name="connsiteY298" fmla="*/ 3868 h 10000"/>
                <a:gd name="connsiteX299" fmla="*/ 9036 w 10000"/>
                <a:gd name="connsiteY299" fmla="*/ 4009 h 10000"/>
                <a:gd name="connsiteX300" fmla="*/ 8934 w 10000"/>
                <a:gd name="connsiteY300" fmla="*/ 4038 h 10000"/>
                <a:gd name="connsiteX301" fmla="*/ 8893 w 10000"/>
                <a:gd name="connsiteY301" fmla="*/ 4067 h 10000"/>
                <a:gd name="connsiteX302" fmla="*/ 8852 w 10000"/>
                <a:gd name="connsiteY302" fmla="*/ 4123 h 10000"/>
                <a:gd name="connsiteX303" fmla="*/ 8771 w 10000"/>
                <a:gd name="connsiteY303" fmla="*/ 4179 h 10000"/>
                <a:gd name="connsiteX304" fmla="*/ 8729 w 10000"/>
                <a:gd name="connsiteY304" fmla="*/ 4264 h 10000"/>
                <a:gd name="connsiteX305" fmla="*/ 8708 w 10000"/>
                <a:gd name="connsiteY305" fmla="*/ 4320 h 10000"/>
                <a:gd name="connsiteX306" fmla="*/ 8667 w 10000"/>
                <a:gd name="connsiteY306" fmla="*/ 4320 h 10000"/>
                <a:gd name="connsiteX307" fmla="*/ 8586 w 10000"/>
                <a:gd name="connsiteY307" fmla="*/ 4348 h 10000"/>
                <a:gd name="connsiteX308" fmla="*/ 8647 w 10000"/>
                <a:gd name="connsiteY308" fmla="*/ 4292 h 10000"/>
                <a:gd name="connsiteX309" fmla="*/ 8647 w 10000"/>
                <a:gd name="connsiteY309" fmla="*/ 4236 h 10000"/>
                <a:gd name="connsiteX310" fmla="*/ 8667 w 10000"/>
                <a:gd name="connsiteY310" fmla="*/ 4179 h 10000"/>
                <a:gd name="connsiteX311" fmla="*/ 8545 w 10000"/>
                <a:gd name="connsiteY311" fmla="*/ 4151 h 10000"/>
                <a:gd name="connsiteX312" fmla="*/ 8586 w 10000"/>
                <a:gd name="connsiteY312" fmla="*/ 4123 h 10000"/>
                <a:gd name="connsiteX313" fmla="*/ 8606 w 10000"/>
                <a:gd name="connsiteY313" fmla="*/ 4009 h 10000"/>
                <a:gd name="connsiteX314" fmla="*/ 8626 w 10000"/>
                <a:gd name="connsiteY314" fmla="*/ 3896 h 10000"/>
                <a:gd name="connsiteX315" fmla="*/ 8504 w 10000"/>
                <a:gd name="connsiteY315" fmla="*/ 3698 h 10000"/>
                <a:gd name="connsiteX316" fmla="*/ 8442 w 10000"/>
                <a:gd name="connsiteY316" fmla="*/ 3727 h 10000"/>
                <a:gd name="connsiteX317" fmla="*/ 8381 w 10000"/>
                <a:gd name="connsiteY317" fmla="*/ 3784 h 10000"/>
                <a:gd name="connsiteX318" fmla="*/ 8340 w 10000"/>
                <a:gd name="connsiteY318" fmla="*/ 3925 h 10000"/>
                <a:gd name="connsiteX319" fmla="*/ 8237 w 10000"/>
                <a:gd name="connsiteY319" fmla="*/ 4038 h 10000"/>
                <a:gd name="connsiteX320" fmla="*/ 8176 w 10000"/>
                <a:gd name="connsiteY320" fmla="*/ 4095 h 10000"/>
                <a:gd name="connsiteX321" fmla="*/ 8196 w 10000"/>
                <a:gd name="connsiteY321" fmla="*/ 4179 h 10000"/>
                <a:gd name="connsiteX322" fmla="*/ 8073 w 10000"/>
                <a:gd name="connsiteY322" fmla="*/ 4292 h 10000"/>
                <a:gd name="connsiteX323" fmla="*/ 7971 w 10000"/>
                <a:gd name="connsiteY323" fmla="*/ 4264 h 10000"/>
                <a:gd name="connsiteX324" fmla="*/ 7971 w 10000"/>
                <a:gd name="connsiteY324" fmla="*/ 4434 h 10000"/>
                <a:gd name="connsiteX325" fmla="*/ 8094 w 10000"/>
                <a:gd name="connsiteY325" fmla="*/ 4575 h 10000"/>
                <a:gd name="connsiteX326" fmla="*/ 8155 w 10000"/>
                <a:gd name="connsiteY326" fmla="*/ 4575 h 10000"/>
                <a:gd name="connsiteX327" fmla="*/ 8196 w 10000"/>
                <a:gd name="connsiteY327" fmla="*/ 4603 h 10000"/>
                <a:gd name="connsiteX328" fmla="*/ 8196 w 10000"/>
                <a:gd name="connsiteY328" fmla="*/ 4575 h 10000"/>
                <a:gd name="connsiteX329" fmla="*/ 8320 w 10000"/>
                <a:gd name="connsiteY329" fmla="*/ 4659 h 10000"/>
                <a:gd name="connsiteX330" fmla="*/ 8361 w 10000"/>
                <a:gd name="connsiteY330" fmla="*/ 4829 h 10000"/>
                <a:gd name="connsiteX331" fmla="*/ 8463 w 10000"/>
                <a:gd name="connsiteY331" fmla="*/ 4857 h 10000"/>
                <a:gd name="connsiteX332" fmla="*/ 8504 w 10000"/>
                <a:gd name="connsiteY332" fmla="*/ 4801 h 10000"/>
                <a:gd name="connsiteX333" fmla="*/ 8524 w 10000"/>
                <a:gd name="connsiteY333" fmla="*/ 4716 h 10000"/>
                <a:gd name="connsiteX334" fmla="*/ 8606 w 10000"/>
                <a:gd name="connsiteY334" fmla="*/ 4659 h 10000"/>
                <a:gd name="connsiteX335" fmla="*/ 8708 w 10000"/>
                <a:gd name="connsiteY335" fmla="*/ 4716 h 10000"/>
                <a:gd name="connsiteX336" fmla="*/ 8749 w 10000"/>
                <a:gd name="connsiteY336" fmla="*/ 4745 h 10000"/>
                <a:gd name="connsiteX337" fmla="*/ 8771 w 10000"/>
                <a:gd name="connsiteY337" fmla="*/ 4773 h 10000"/>
                <a:gd name="connsiteX338" fmla="*/ 8873 w 10000"/>
                <a:gd name="connsiteY338" fmla="*/ 4773 h 10000"/>
                <a:gd name="connsiteX339" fmla="*/ 8873 w 10000"/>
                <a:gd name="connsiteY339" fmla="*/ 4745 h 10000"/>
                <a:gd name="connsiteX340" fmla="*/ 8996 w 10000"/>
                <a:gd name="connsiteY340" fmla="*/ 4801 h 10000"/>
                <a:gd name="connsiteX341" fmla="*/ 8975 w 10000"/>
                <a:gd name="connsiteY341" fmla="*/ 4829 h 10000"/>
                <a:gd name="connsiteX342" fmla="*/ 8996 w 10000"/>
                <a:gd name="connsiteY342" fmla="*/ 4914 h 10000"/>
                <a:gd name="connsiteX343" fmla="*/ 8996 w 10000"/>
                <a:gd name="connsiteY343" fmla="*/ 4970 h 10000"/>
                <a:gd name="connsiteX344" fmla="*/ 8955 w 10000"/>
                <a:gd name="connsiteY344" fmla="*/ 4914 h 10000"/>
                <a:gd name="connsiteX345" fmla="*/ 8934 w 10000"/>
                <a:gd name="connsiteY345" fmla="*/ 4942 h 10000"/>
                <a:gd name="connsiteX346" fmla="*/ 8893 w 10000"/>
                <a:gd name="connsiteY346" fmla="*/ 4942 h 10000"/>
                <a:gd name="connsiteX347" fmla="*/ 8852 w 10000"/>
                <a:gd name="connsiteY347" fmla="*/ 4970 h 10000"/>
                <a:gd name="connsiteX348" fmla="*/ 8771 w 10000"/>
                <a:gd name="connsiteY348" fmla="*/ 5027 h 10000"/>
                <a:gd name="connsiteX349" fmla="*/ 8729 w 10000"/>
                <a:gd name="connsiteY349" fmla="*/ 5055 h 10000"/>
                <a:gd name="connsiteX350" fmla="*/ 8771 w 10000"/>
                <a:gd name="connsiteY350" fmla="*/ 5112 h 10000"/>
                <a:gd name="connsiteX351" fmla="*/ 8729 w 10000"/>
                <a:gd name="connsiteY351" fmla="*/ 5112 h 10000"/>
                <a:gd name="connsiteX352" fmla="*/ 8749 w 10000"/>
                <a:gd name="connsiteY352" fmla="*/ 5168 h 10000"/>
                <a:gd name="connsiteX353" fmla="*/ 8708 w 10000"/>
                <a:gd name="connsiteY353" fmla="*/ 5196 h 10000"/>
                <a:gd name="connsiteX354" fmla="*/ 8667 w 10000"/>
                <a:gd name="connsiteY354" fmla="*/ 5140 h 10000"/>
                <a:gd name="connsiteX355" fmla="*/ 8647 w 10000"/>
                <a:gd name="connsiteY355" fmla="*/ 5140 h 10000"/>
                <a:gd name="connsiteX356" fmla="*/ 8688 w 10000"/>
                <a:gd name="connsiteY356" fmla="*/ 5224 h 10000"/>
                <a:gd name="connsiteX357" fmla="*/ 8606 w 10000"/>
                <a:gd name="connsiteY357" fmla="*/ 5338 h 10000"/>
                <a:gd name="connsiteX358" fmla="*/ 8586 w 10000"/>
                <a:gd name="connsiteY358" fmla="*/ 5479 h 10000"/>
                <a:gd name="connsiteX359" fmla="*/ 8606 w 10000"/>
                <a:gd name="connsiteY359" fmla="*/ 5620 h 10000"/>
                <a:gd name="connsiteX360" fmla="*/ 8688 w 10000"/>
                <a:gd name="connsiteY360" fmla="*/ 5649 h 10000"/>
                <a:gd name="connsiteX361" fmla="*/ 8832 w 10000"/>
                <a:gd name="connsiteY361" fmla="*/ 5733 h 10000"/>
                <a:gd name="connsiteX362" fmla="*/ 8893 w 10000"/>
                <a:gd name="connsiteY362" fmla="*/ 5874 h 10000"/>
                <a:gd name="connsiteX363" fmla="*/ 8996 w 10000"/>
                <a:gd name="connsiteY363" fmla="*/ 6073 h 10000"/>
                <a:gd name="connsiteX364" fmla="*/ 9057 w 10000"/>
                <a:gd name="connsiteY364" fmla="*/ 6213 h 10000"/>
                <a:gd name="connsiteX365" fmla="*/ 9159 w 10000"/>
                <a:gd name="connsiteY365" fmla="*/ 6299 h 10000"/>
                <a:gd name="connsiteX366" fmla="*/ 9200 w 10000"/>
                <a:gd name="connsiteY366" fmla="*/ 6355 h 10000"/>
                <a:gd name="connsiteX367" fmla="*/ 9241 w 10000"/>
                <a:gd name="connsiteY367" fmla="*/ 6412 h 10000"/>
                <a:gd name="connsiteX368" fmla="*/ 9324 w 10000"/>
                <a:gd name="connsiteY368" fmla="*/ 6524 h 10000"/>
                <a:gd name="connsiteX369" fmla="*/ 9180 w 10000"/>
                <a:gd name="connsiteY369" fmla="*/ 6468 h 10000"/>
                <a:gd name="connsiteX370" fmla="*/ 9077 w 10000"/>
                <a:gd name="connsiteY370" fmla="*/ 6412 h 10000"/>
                <a:gd name="connsiteX371" fmla="*/ 8975 w 10000"/>
                <a:gd name="connsiteY371" fmla="*/ 6440 h 10000"/>
                <a:gd name="connsiteX372" fmla="*/ 8914 w 10000"/>
                <a:gd name="connsiteY372" fmla="*/ 6383 h 10000"/>
                <a:gd name="connsiteX373" fmla="*/ 8852 w 10000"/>
                <a:gd name="connsiteY373" fmla="*/ 6327 h 10000"/>
                <a:gd name="connsiteX374" fmla="*/ 8873 w 10000"/>
                <a:gd name="connsiteY374" fmla="*/ 6383 h 10000"/>
                <a:gd name="connsiteX375" fmla="*/ 8893 w 10000"/>
                <a:gd name="connsiteY375" fmla="*/ 6383 h 10000"/>
                <a:gd name="connsiteX376" fmla="*/ 8873 w 10000"/>
                <a:gd name="connsiteY376" fmla="*/ 6355 h 10000"/>
                <a:gd name="connsiteX377" fmla="*/ 8914 w 10000"/>
                <a:gd name="connsiteY377" fmla="*/ 6383 h 10000"/>
                <a:gd name="connsiteX378" fmla="*/ 9016 w 10000"/>
                <a:gd name="connsiteY378" fmla="*/ 6440 h 10000"/>
                <a:gd name="connsiteX379" fmla="*/ 9057 w 10000"/>
                <a:gd name="connsiteY379" fmla="*/ 6412 h 10000"/>
                <a:gd name="connsiteX380" fmla="*/ 9098 w 10000"/>
                <a:gd name="connsiteY380" fmla="*/ 6468 h 10000"/>
                <a:gd name="connsiteX381" fmla="*/ 9118 w 10000"/>
                <a:gd name="connsiteY381" fmla="*/ 6496 h 10000"/>
                <a:gd name="connsiteX382" fmla="*/ 9180 w 10000"/>
                <a:gd name="connsiteY382" fmla="*/ 6524 h 10000"/>
                <a:gd name="connsiteX383" fmla="*/ 9303 w 10000"/>
                <a:gd name="connsiteY383" fmla="*/ 6638 h 10000"/>
                <a:gd name="connsiteX384" fmla="*/ 9385 w 10000"/>
                <a:gd name="connsiteY384" fmla="*/ 6751 h 10000"/>
                <a:gd name="connsiteX385" fmla="*/ 9344 w 10000"/>
                <a:gd name="connsiteY385" fmla="*/ 6779 h 10000"/>
                <a:gd name="connsiteX386" fmla="*/ 9283 w 10000"/>
                <a:gd name="connsiteY386" fmla="*/ 6835 h 10000"/>
                <a:gd name="connsiteX387" fmla="*/ 9241 w 10000"/>
                <a:gd name="connsiteY387" fmla="*/ 6891 h 10000"/>
                <a:gd name="connsiteX388" fmla="*/ 9220 w 10000"/>
                <a:gd name="connsiteY388" fmla="*/ 6920 h 10000"/>
                <a:gd name="connsiteX389" fmla="*/ 9159 w 10000"/>
                <a:gd name="connsiteY389" fmla="*/ 6920 h 10000"/>
                <a:gd name="connsiteX390" fmla="*/ 9098 w 10000"/>
                <a:gd name="connsiteY390" fmla="*/ 6977 h 10000"/>
                <a:gd name="connsiteX391" fmla="*/ 9180 w 10000"/>
                <a:gd name="connsiteY391" fmla="*/ 6920 h 10000"/>
                <a:gd name="connsiteX392" fmla="*/ 9241 w 10000"/>
                <a:gd name="connsiteY392" fmla="*/ 7005 h 10000"/>
                <a:gd name="connsiteX393" fmla="*/ 9220 w 10000"/>
                <a:gd name="connsiteY393" fmla="*/ 7005 h 10000"/>
                <a:gd name="connsiteX394" fmla="*/ 9324 w 10000"/>
                <a:gd name="connsiteY394" fmla="*/ 6949 h 10000"/>
                <a:gd name="connsiteX395" fmla="*/ 9385 w 10000"/>
                <a:gd name="connsiteY395" fmla="*/ 7033 h 10000"/>
                <a:gd name="connsiteX396" fmla="*/ 9487 w 10000"/>
                <a:gd name="connsiteY396" fmla="*/ 7061 h 10000"/>
                <a:gd name="connsiteX397" fmla="*/ 9446 w 10000"/>
                <a:gd name="connsiteY397" fmla="*/ 7146 h 10000"/>
                <a:gd name="connsiteX398" fmla="*/ 9426 w 10000"/>
                <a:gd name="connsiteY398" fmla="*/ 7174 h 10000"/>
                <a:gd name="connsiteX399" fmla="*/ 9385 w 10000"/>
                <a:gd name="connsiteY399" fmla="*/ 7202 h 10000"/>
                <a:gd name="connsiteX400" fmla="*/ 9406 w 10000"/>
                <a:gd name="connsiteY400" fmla="*/ 7202 h 10000"/>
                <a:gd name="connsiteX401" fmla="*/ 9467 w 10000"/>
                <a:gd name="connsiteY401" fmla="*/ 7174 h 10000"/>
                <a:gd name="connsiteX402" fmla="*/ 9467 w 10000"/>
                <a:gd name="connsiteY402" fmla="*/ 7146 h 10000"/>
                <a:gd name="connsiteX403" fmla="*/ 9487 w 10000"/>
                <a:gd name="connsiteY403" fmla="*/ 7230 h 10000"/>
                <a:gd name="connsiteX404" fmla="*/ 9487 w 10000"/>
                <a:gd name="connsiteY404" fmla="*/ 7288 h 10000"/>
                <a:gd name="connsiteX405" fmla="*/ 9467 w 10000"/>
                <a:gd name="connsiteY405" fmla="*/ 7230 h 10000"/>
                <a:gd name="connsiteX406" fmla="*/ 9467 w 10000"/>
                <a:gd name="connsiteY406" fmla="*/ 7288 h 10000"/>
                <a:gd name="connsiteX407" fmla="*/ 9446 w 10000"/>
                <a:gd name="connsiteY407" fmla="*/ 7260 h 10000"/>
                <a:gd name="connsiteX408" fmla="*/ 9426 w 10000"/>
                <a:gd name="connsiteY408" fmla="*/ 7260 h 10000"/>
                <a:gd name="connsiteX409" fmla="*/ 9406 w 10000"/>
                <a:gd name="connsiteY409" fmla="*/ 7316 h 10000"/>
                <a:gd name="connsiteX410" fmla="*/ 9467 w 10000"/>
                <a:gd name="connsiteY410" fmla="*/ 7372 h 10000"/>
                <a:gd name="connsiteX411" fmla="*/ 9446 w 10000"/>
                <a:gd name="connsiteY411" fmla="*/ 7372 h 10000"/>
                <a:gd name="connsiteX412" fmla="*/ 9467 w 10000"/>
                <a:gd name="connsiteY412" fmla="*/ 7429 h 10000"/>
                <a:gd name="connsiteX413" fmla="*/ 9385 w 10000"/>
                <a:gd name="connsiteY413" fmla="*/ 7400 h 10000"/>
                <a:gd name="connsiteX414" fmla="*/ 9406 w 10000"/>
                <a:gd name="connsiteY414" fmla="*/ 7429 h 10000"/>
                <a:gd name="connsiteX415" fmla="*/ 9467 w 10000"/>
                <a:gd name="connsiteY415" fmla="*/ 7457 h 10000"/>
                <a:gd name="connsiteX416" fmla="*/ 9487 w 10000"/>
                <a:gd name="connsiteY416" fmla="*/ 7541 h 10000"/>
                <a:gd name="connsiteX417" fmla="*/ 9467 w 10000"/>
                <a:gd name="connsiteY417" fmla="*/ 7599 h 10000"/>
                <a:gd name="connsiteX418" fmla="*/ 9406 w 10000"/>
                <a:gd name="connsiteY418" fmla="*/ 7513 h 10000"/>
                <a:gd name="connsiteX419" fmla="*/ 9385 w 10000"/>
                <a:gd name="connsiteY419" fmla="*/ 7541 h 10000"/>
                <a:gd name="connsiteX420" fmla="*/ 9303 w 10000"/>
                <a:gd name="connsiteY420" fmla="*/ 7599 h 10000"/>
                <a:gd name="connsiteX421" fmla="*/ 9365 w 10000"/>
                <a:gd name="connsiteY421" fmla="*/ 7683 h 10000"/>
                <a:gd name="connsiteX422" fmla="*/ 9365 w 10000"/>
                <a:gd name="connsiteY422" fmla="*/ 7796 h 10000"/>
                <a:gd name="connsiteX423" fmla="*/ 9344 w 10000"/>
                <a:gd name="connsiteY423" fmla="*/ 7852 h 10000"/>
                <a:gd name="connsiteX424" fmla="*/ 9344 w 10000"/>
                <a:gd name="connsiteY424" fmla="*/ 7880 h 10000"/>
                <a:gd name="connsiteX425" fmla="*/ 9303 w 10000"/>
                <a:gd name="connsiteY425" fmla="*/ 7852 h 10000"/>
                <a:gd name="connsiteX426" fmla="*/ 9303 w 10000"/>
                <a:gd name="connsiteY426" fmla="*/ 7909 h 10000"/>
                <a:gd name="connsiteX427" fmla="*/ 9283 w 10000"/>
                <a:gd name="connsiteY427" fmla="*/ 7966 h 10000"/>
                <a:gd name="connsiteX428" fmla="*/ 9262 w 10000"/>
                <a:gd name="connsiteY428" fmla="*/ 8079 h 10000"/>
                <a:gd name="connsiteX429" fmla="*/ 9283 w 10000"/>
                <a:gd name="connsiteY429" fmla="*/ 8022 h 10000"/>
                <a:gd name="connsiteX430" fmla="*/ 9262 w 10000"/>
                <a:gd name="connsiteY430" fmla="*/ 8050 h 10000"/>
                <a:gd name="connsiteX431" fmla="*/ 9241 w 10000"/>
                <a:gd name="connsiteY431" fmla="*/ 7994 h 10000"/>
                <a:gd name="connsiteX432" fmla="*/ 9200 w 10000"/>
                <a:gd name="connsiteY432" fmla="*/ 8022 h 10000"/>
                <a:gd name="connsiteX433" fmla="*/ 9200 w 10000"/>
                <a:gd name="connsiteY433" fmla="*/ 8079 h 10000"/>
                <a:gd name="connsiteX434" fmla="*/ 9220 w 10000"/>
                <a:gd name="connsiteY434" fmla="*/ 8107 h 10000"/>
                <a:gd name="connsiteX435" fmla="*/ 9262 w 10000"/>
                <a:gd name="connsiteY435" fmla="*/ 8135 h 10000"/>
                <a:gd name="connsiteX436" fmla="*/ 9241 w 10000"/>
                <a:gd name="connsiteY436" fmla="*/ 8163 h 10000"/>
                <a:gd name="connsiteX437" fmla="*/ 9220 w 10000"/>
                <a:gd name="connsiteY437" fmla="*/ 8249 h 10000"/>
                <a:gd name="connsiteX438" fmla="*/ 9139 w 10000"/>
                <a:gd name="connsiteY438" fmla="*/ 8191 h 10000"/>
                <a:gd name="connsiteX439" fmla="*/ 9200 w 10000"/>
                <a:gd name="connsiteY439" fmla="*/ 8277 h 10000"/>
                <a:gd name="connsiteX440" fmla="*/ 9262 w 10000"/>
                <a:gd name="connsiteY440" fmla="*/ 8277 h 10000"/>
                <a:gd name="connsiteX441" fmla="*/ 9241 w 10000"/>
                <a:gd name="connsiteY441" fmla="*/ 8333 h 10000"/>
                <a:gd name="connsiteX442" fmla="*/ 9283 w 10000"/>
                <a:gd name="connsiteY442" fmla="*/ 8446 h 10000"/>
                <a:gd name="connsiteX443" fmla="*/ 9262 w 10000"/>
                <a:gd name="connsiteY443" fmla="*/ 8446 h 10000"/>
                <a:gd name="connsiteX444" fmla="*/ 9200 w 10000"/>
                <a:gd name="connsiteY444" fmla="*/ 8389 h 10000"/>
                <a:gd name="connsiteX445" fmla="*/ 9180 w 10000"/>
                <a:gd name="connsiteY445" fmla="*/ 8418 h 10000"/>
                <a:gd name="connsiteX446" fmla="*/ 9220 w 10000"/>
                <a:gd name="connsiteY446" fmla="*/ 8474 h 10000"/>
                <a:gd name="connsiteX447" fmla="*/ 9200 w 10000"/>
                <a:gd name="connsiteY447" fmla="*/ 8530 h 10000"/>
                <a:gd name="connsiteX448" fmla="*/ 9139 w 10000"/>
                <a:gd name="connsiteY448" fmla="*/ 8474 h 10000"/>
                <a:gd name="connsiteX449" fmla="*/ 9180 w 10000"/>
                <a:gd name="connsiteY449" fmla="*/ 8559 h 10000"/>
                <a:gd name="connsiteX450" fmla="*/ 9139 w 10000"/>
                <a:gd name="connsiteY450" fmla="*/ 8559 h 10000"/>
                <a:gd name="connsiteX451" fmla="*/ 9139 w 10000"/>
                <a:gd name="connsiteY451" fmla="*/ 8616 h 10000"/>
                <a:gd name="connsiteX452" fmla="*/ 9036 w 10000"/>
                <a:gd name="connsiteY452" fmla="*/ 8672 h 10000"/>
                <a:gd name="connsiteX453" fmla="*/ 9016 w 10000"/>
                <a:gd name="connsiteY453" fmla="*/ 8728 h 10000"/>
                <a:gd name="connsiteX454" fmla="*/ 9036 w 10000"/>
                <a:gd name="connsiteY454" fmla="*/ 8757 h 10000"/>
                <a:gd name="connsiteX455" fmla="*/ 9016 w 10000"/>
                <a:gd name="connsiteY455" fmla="*/ 8785 h 10000"/>
                <a:gd name="connsiteX456" fmla="*/ 8996 w 10000"/>
                <a:gd name="connsiteY456" fmla="*/ 8869 h 10000"/>
                <a:gd name="connsiteX457" fmla="*/ 8975 w 10000"/>
                <a:gd name="connsiteY457" fmla="*/ 8841 h 10000"/>
                <a:gd name="connsiteX458" fmla="*/ 8975 w 10000"/>
                <a:gd name="connsiteY458" fmla="*/ 8927 h 10000"/>
                <a:gd name="connsiteX459" fmla="*/ 8768 w 10000"/>
                <a:gd name="connsiteY459" fmla="*/ 8786 h 10000"/>
                <a:gd name="connsiteX460" fmla="*/ 8422 w 10000"/>
                <a:gd name="connsiteY460" fmla="*/ 9266 h 10000"/>
                <a:gd name="connsiteX461" fmla="*/ 8299 w 10000"/>
                <a:gd name="connsiteY461" fmla="*/ 9322 h 10000"/>
                <a:gd name="connsiteX462" fmla="*/ 8237 w 10000"/>
                <a:gd name="connsiteY462" fmla="*/ 9152 h 10000"/>
                <a:gd name="connsiteX463" fmla="*/ 8216 w 10000"/>
                <a:gd name="connsiteY463" fmla="*/ 9152 h 10000"/>
                <a:gd name="connsiteX464" fmla="*/ 8279 w 10000"/>
                <a:gd name="connsiteY464" fmla="*/ 9124 h 10000"/>
                <a:gd name="connsiteX465" fmla="*/ 8196 w 10000"/>
                <a:gd name="connsiteY465" fmla="*/ 9124 h 10000"/>
                <a:gd name="connsiteX466" fmla="*/ 8176 w 10000"/>
                <a:gd name="connsiteY466" fmla="*/ 9180 h 10000"/>
                <a:gd name="connsiteX467" fmla="*/ 8216 w 10000"/>
                <a:gd name="connsiteY467" fmla="*/ 9237 h 10000"/>
                <a:gd name="connsiteX468" fmla="*/ 8196 w 10000"/>
                <a:gd name="connsiteY468" fmla="*/ 9237 h 10000"/>
                <a:gd name="connsiteX469" fmla="*/ 8258 w 10000"/>
                <a:gd name="connsiteY469" fmla="*/ 9406 h 10000"/>
                <a:gd name="connsiteX470" fmla="*/ 8176 w 10000"/>
                <a:gd name="connsiteY470" fmla="*/ 9294 h 10000"/>
                <a:gd name="connsiteX471" fmla="*/ 8216 w 10000"/>
                <a:gd name="connsiteY471" fmla="*/ 9406 h 10000"/>
                <a:gd name="connsiteX472" fmla="*/ 8196 w 10000"/>
                <a:gd name="connsiteY472" fmla="*/ 9435 h 10000"/>
                <a:gd name="connsiteX473" fmla="*/ 8176 w 10000"/>
                <a:gd name="connsiteY473" fmla="*/ 9406 h 10000"/>
                <a:gd name="connsiteX474" fmla="*/ 8155 w 10000"/>
                <a:gd name="connsiteY474" fmla="*/ 9491 h 10000"/>
                <a:gd name="connsiteX475" fmla="*/ 8094 w 10000"/>
                <a:gd name="connsiteY475" fmla="*/ 9520 h 10000"/>
                <a:gd name="connsiteX476" fmla="*/ 8073 w 10000"/>
                <a:gd name="connsiteY476" fmla="*/ 9463 h 10000"/>
                <a:gd name="connsiteX477" fmla="*/ 8032 w 10000"/>
                <a:gd name="connsiteY477" fmla="*/ 9435 h 10000"/>
                <a:gd name="connsiteX478" fmla="*/ 8053 w 10000"/>
                <a:gd name="connsiteY478" fmla="*/ 9548 h 10000"/>
                <a:gd name="connsiteX479" fmla="*/ 7951 w 10000"/>
                <a:gd name="connsiteY479" fmla="*/ 9491 h 10000"/>
                <a:gd name="connsiteX480" fmla="*/ 7930 w 10000"/>
                <a:gd name="connsiteY480" fmla="*/ 9520 h 10000"/>
                <a:gd name="connsiteX481" fmla="*/ 7869 w 10000"/>
                <a:gd name="connsiteY481" fmla="*/ 9576 h 10000"/>
                <a:gd name="connsiteX482" fmla="*/ 7848 w 10000"/>
                <a:gd name="connsiteY482" fmla="*/ 9633 h 10000"/>
                <a:gd name="connsiteX483" fmla="*/ 7807 w 10000"/>
                <a:gd name="connsiteY483" fmla="*/ 9633 h 10000"/>
                <a:gd name="connsiteX484" fmla="*/ 7745 w 10000"/>
                <a:gd name="connsiteY484" fmla="*/ 9661 h 10000"/>
                <a:gd name="connsiteX485" fmla="*/ 7745 w 10000"/>
                <a:gd name="connsiteY485" fmla="*/ 9633 h 10000"/>
                <a:gd name="connsiteX486" fmla="*/ 7745 w 10000"/>
                <a:gd name="connsiteY486" fmla="*/ 9689 h 10000"/>
                <a:gd name="connsiteX487" fmla="*/ 7684 w 10000"/>
                <a:gd name="connsiteY487" fmla="*/ 9661 h 10000"/>
                <a:gd name="connsiteX488" fmla="*/ 7684 w 10000"/>
                <a:gd name="connsiteY488" fmla="*/ 9717 h 10000"/>
                <a:gd name="connsiteX489" fmla="*/ 7663 w 10000"/>
                <a:gd name="connsiteY489" fmla="*/ 9802 h 10000"/>
                <a:gd name="connsiteX490" fmla="*/ 7704 w 10000"/>
                <a:gd name="connsiteY490" fmla="*/ 9830 h 10000"/>
                <a:gd name="connsiteX491" fmla="*/ 7704 w 10000"/>
                <a:gd name="connsiteY491" fmla="*/ 9830 h 10000"/>
                <a:gd name="connsiteX492" fmla="*/ 7745 w 10000"/>
                <a:gd name="connsiteY492" fmla="*/ 9944 h 10000"/>
                <a:gd name="connsiteX493" fmla="*/ 7643 w 10000"/>
                <a:gd name="connsiteY493" fmla="*/ 10000 h 10000"/>
                <a:gd name="connsiteX494" fmla="*/ 7643 w 10000"/>
                <a:gd name="connsiteY494" fmla="*/ 9944 h 10000"/>
                <a:gd name="connsiteX495" fmla="*/ 7602 w 10000"/>
                <a:gd name="connsiteY495" fmla="*/ 9859 h 10000"/>
                <a:gd name="connsiteX496" fmla="*/ 7581 w 10000"/>
                <a:gd name="connsiteY496" fmla="*/ 9802 h 10000"/>
                <a:gd name="connsiteX497" fmla="*/ 7561 w 10000"/>
                <a:gd name="connsiteY497" fmla="*/ 9717 h 10000"/>
                <a:gd name="connsiteX498" fmla="*/ 7581 w 10000"/>
                <a:gd name="connsiteY498" fmla="*/ 9661 h 10000"/>
                <a:gd name="connsiteX499" fmla="*/ 7561 w 10000"/>
                <a:gd name="connsiteY499" fmla="*/ 9576 h 10000"/>
                <a:gd name="connsiteX500" fmla="*/ 7561 w 10000"/>
                <a:gd name="connsiteY500" fmla="*/ 9605 h 10000"/>
                <a:gd name="connsiteX501" fmla="*/ 7520 w 10000"/>
                <a:gd name="connsiteY501" fmla="*/ 9548 h 10000"/>
                <a:gd name="connsiteX502" fmla="*/ 7520 w 10000"/>
                <a:gd name="connsiteY502" fmla="*/ 9605 h 10000"/>
                <a:gd name="connsiteX503" fmla="*/ 7459 w 10000"/>
                <a:gd name="connsiteY503" fmla="*/ 9605 h 10000"/>
                <a:gd name="connsiteX504" fmla="*/ 7418 w 10000"/>
                <a:gd name="connsiteY504" fmla="*/ 9576 h 10000"/>
                <a:gd name="connsiteX505" fmla="*/ 7397 w 10000"/>
                <a:gd name="connsiteY505" fmla="*/ 9520 h 10000"/>
                <a:gd name="connsiteX506" fmla="*/ 7377 w 10000"/>
                <a:gd name="connsiteY506" fmla="*/ 9520 h 10000"/>
                <a:gd name="connsiteX507" fmla="*/ 7377 w 10000"/>
                <a:gd name="connsiteY507" fmla="*/ 9576 h 10000"/>
                <a:gd name="connsiteX508" fmla="*/ 7336 w 10000"/>
                <a:gd name="connsiteY508" fmla="*/ 9520 h 10000"/>
                <a:gd name="connsiteX509" fmla="*/ 7316 w 10000"/>
                <a:gd name="connsiteY509" fmla="*/ 9463 h 10000"/>
                <a:gd name="connsiteX510" fmla="*/ 7295 w 10000"/>
                <a:gd name="connsiteY510" fmla="*/ 9491 h 10000"/>
                <a:gd name="connsiteX511" fmla="*/ 7316 w 10000"/>
                <a:gd name="connsiteY511" fmla="*/ 9576 h 10000"/>
                <a:gd name="connsiteX512" fmla="*/ 7275 w 10000"/>
                <a:gd name="connsiteY512" fmla="*/ 9548 h 10000"/>
                <a:gd name="connsiteX513" fmla="*/ 7275 w 10000"/>
                <a:gd name="connsiteY513" fmla="*/ 9605 h 10000"/>
                <a:gd name="connsiteX514" fmla="*/ 7192 w 10000"/>
                <a:gd name="connsiteY514" fmla="*/ 9576 h 10000"/>
                <a:gd name="connsiteX515" fmla="*/ 7131 w 10000"/>
                <a:gd name="connsiteY515" fmla="*/ 9576 h 10000"/>
                <a:gd name="connsiteX516" fmla="*/ 7110 w 10000"/>
                <a:gd name="connsiteY516" fmla="*/ 9576 h 10000"/>
                <a:gd name="connsiteX517" fmla="*/ 7049 w 10000"/>
                <a:gd name="connsiteY517" fmla="*/ 9520 h 10000"/>
                <a:gd name="connsiteX518" fmla="*/ 7028 w 10000"/>
                <a:gd name="connsiteY518" fmla="*/ 9491 h 10000"/>
                <a:gd name="connsiteX519" fmla="*/ 6967 w 10000"/>
                <a:gd name="connsiteY519" fmla="*/ 9463 h 10000"/>
                <a:gd name="connsiteX520" fmla="*/ 6926 w 10000"/>
                <a:gd name="connsiteY520" fmla="*/ 9294 h 10000"/>
                <a:gd name="connsiteX521" fmla="*/ 6885 w 10000"/>
                <a:gd name="connsiteY521" fmla="*/ 9180 h 10000"/>
                <a:gd name="connsiteX522" fmla="*/ 6824 w 10000"/>
                <a:gd name="connsiteY522" fmla="*/ 9180 h 10000"/>
                <a:gd name="connsiteX523" fmla="*/ 6762 w 10000"/>
                <a:gd name="connsiteY523" fmla="*/ 9180 h 10000"/>
                <a:gd name="connsiteX524" fmla="*/ 6659 w 10000"/>
                <a:gd name="connsiteY524" fmla="*/ 9039 h 10000"/>
                <a:gd name="connsiteX525" fmla="*/ 6577 w 10000"/>
                <a:gd name="connsiteY525" fmla="*/ 9124 h 10000"/>
                <a:gd name="connsiteX526" fmla="*/ 6577 w 10000"/>
                <a:gd name="connsiteY526" fmla="*/ 9180 h 10000"/>
                <a:gd name="connsiteX527" fmla="*/ 6475 w 10000"/>
                <a:gd name="connsiteY527" fmla="*/ 9209 h 10000"/>
                <a:gd name="connsiteX528" fmla="*/ 6414 w 10000"/>
                <a:gd name="connsiteY528" fmla="*/ 9294 h 10000"/>
                <a:gd name="connsiteX529" fmla="*/ 6373 w 10000"/>
                <a:gd name="connsiteY529" fmla="*/ 9237 h 10000"/>
                <a:gd name="connsiteX530" fmla="*/ 6332 w 10000"/>
                <a:gd name="connsiteY530" fmla="*/ 9294 h 10000"/>
                <a:gd name="connsiteX531" fmla="*/ 6271 w 10000"/>
                <a:gd name="connsiteY531" fmla="*/ 9294 h 10000"/>
                <a:gd name="connsiteX532" fmla="*/ 6188 w 10000"/>
                <a:gd name="connsiteY532" fmla="*/ 9266 h 10000"/>
                <a:gd name="connsiteX533" fmla="*/ 6106 w 10000"/>
                <a:gd name="connsiteY533" fmla="*/ 9322 h 10000"/>
                <a:gd name="connsiteX534" fmla="*/ 6065 w 10000"/>
                <a:gd name="connsiteY534" fmla="*/ 9322 h 10000"/>
                <a:gd name="connsiteX535" fmla="*/ 6024 w 10000"/>
                <a:gd name="connsiteY535" fmla="*/ 9322 h 10000"/>
                <a:gd name="connsiteX536" fmla="*/ 6004 w 10000"/>
                <a:gd name="connsiteY536" fmla="*/ 9322 h 10000"/>
                <a:gd name="connsiteX537" fmla="*/ 6004 w 10000"/>
                <a:gd name="connsiteY537" fmla="*/ 9463 h 10000"/>
                <a:gd name="connsiteX538" fmla="*/ 6045 w 10000"/>
                <a:gd name="connsiteY538" fmla="*/ 9548 h 10000"/>
                <a:gd name="connsiteX539" fmla="*/ 6045 w 10000"/>
                <a:gd name="connsiteY539" fmla="*/ 9576 h 10000"/>
                <a:gd name="connsiteX540" fmla="*/ 6045 w 10000"/>
                <a:gd name="connsiteY540" fmla="*/ 9633 h 10000"/>
                <a:gd name="connsiteX541" fmla="*/ 6065 w 10000"/>
                <a:gd name="connsiteY541" fmla="*/ 9717 h 10000"/>
                <a:gd name="connsiteX542" fmla="*/ 6004 w 10000"/>
                <a:gd name="connsiteY542" fmla="*/ 9689 h 10000"/>
                <a:gd name="connsiteX543" fmla="*/ 5942 w 10000"/>
                <a:gd name="connsiteY543" fmla="*/ 9661 h 10000"/>
                <a:gd name="connsiteX544" fmla="*/ 5902 w 10000"/>
                <a:gd name="connsiteY544" fmla="*/ 9520 h 10000"/>
                <a:gd name="connsiteX545" fmla="*/ 5779 w 10000"/>
                <a:gd name="connsiteY545" fmla="*/ 9605 h 10000"/>
                <a:gd name="connsiteX546" fmla="*/ 5737 w 10000"/>
                <a:gd name="connsiteY546" fmla="*/ 9633 h 10000"/>
                <a:gd name="connsiteX547" fmla="*/ 5737 w 10000"/>
                <a:gd name="connsiteY547" fmla="*/ 9548 h 10000"/>
                <a:gd name="connsiteX548" fmla="*/ 5676 w 10000"/>
                <a:gd name="connsiteY548" fmla="*/ 9435 h 10000"/>
                <a:gd name="connsiteX549" fmla="*/ 5553 w 10000"/>
                <a:gd name="connsiteY549" fmla="*/ 9435 h 10000"/>
                <a:gd name="connsiteX550" fmla="*/ 5553 w 10000"/>
                <a:gd name="connsiteY550" fmla="*/ 9322 h 10000"/>
                <a:gd name="connsiteX551" fmla="*/ 5573 w 10000"/>
                <a:gd name="connsiteY551" fmla="*/ 9180 h 10000"/>
                <a:gd name="connsiteX552" fmla="*/ 5492 w 10000"/>
                <a:gd name="connsiteY552" fmla="*/ 9124 h 10000"/>
                <a:gd name="connsiteX553" fmla="*/ 5430 w 10000"/>
                <a:gd name="connsiteY553" fmla="*/ 9039 h 10000"/>
                <a:gd name="connsiteX554" fmla="*/ 5410 w 10000"/>
                <a:gd name="connsiteY554" fmla="*/ 8983 h 10000"/>
                <a:gd name="connsiteX555" fmla="*/ 5389 w 10000"/>
                <a:gd name="connsiteY555" fmla="*/ 8898 h 10000"/>
                <a:gd name="connsiteX556" fmla="*/ 5410 w 10000"/>
                <a:gd name="connsiteY556" fmla="*/ 8813 h 10000"/>
                <a:gd name="connsiteX557" fmla="*/ 5267 w 10000"/>
                <a:gd name="connsiteY557" fmla="*/ 8841 h 10000"/>
                <a:gd name="connsiteX558" fmla="*/ 5184 w 10000"/>
                <a:gd name="connsiteY558" fmla="*/ 8898 h 10000"/>
                <a:gd name="connsiteX559" fmla="*/ 5184 w 10000"/>
                <a:gd name="connsiteY559" fmla="*/ 8813 h 10000"/>
                <a:gd name="connsiteX560" fmla="*/ 5163 w 10000"/>
                <a:gd name="connsiteY560" fmla="*/ 8728 h 10000"/>
                <a:gd name="connsiteX561" fmla="*/ 5143 w 10000"/>
                <a:gd name="connsiteY561" fmla="*/ 8672 h 10000"/>
                <a:gd name="connsiteX562" fmla="*/ 8369 w 10000"/>
                <a:gd name="connsiteY562" fmla="*/ 8665 h 10000"/>
                <a:gd name="connsiteX563" fmla="*/ 8431 w 10000"/>
                <a:gd name="connsiteY563" fmla="*/ 8461 h 10000"/>
                <a:gd name="connsiteX0" fmla="*/ 8431 w 10000"/>
                <a:gd name="connsiteY0" fmla="*/ 8461 h 10000"/>
                <a:gd name="connsiteX1" fmla="*/ 5287 w 10000"/>
                <a:gd name="connsiteY1" fmla="*/ 8305 h 10000"/>
                <a:gd name="connsiteX2" fmla="*/ 5308 w 10000"/>
                <a:gd name="connsiteY2" fmla="*/ 8305 h 10000"/>
                <a:gd name="connsiteX3" fmla="*/ 4979 w 10000"/>
                <a:gd name="connsiteY3" fmla="*/ 7485 h 10000"/>
                <a:gd name="connsiteX4" fmla="*/ 4959 w 10000"/>
                <a:gd name="connsiteY4" fmla="*/ 7569 h 10000"/>
                <a:gd name="connsiteX5" fmla="*/ 4959 w 10000"/>
                <a:gd name="connsiteY5" fmla="*/ 7599 h 10000"/>
                <a:gd name="connsiteX6" fmla="*/ 4938 w 10000"/>
                <a:gd name="connsiteY6" fmla="*/ 7541 h 10000"/>
                <a:gd name="connsiteX7" fmla="*/ 4877 w 10000"/>
                <a:gd name="connsiteY7" fmla="*/ 7541 h 10000"/>
                <a:gd name="connsiteX8" fmla="*/ 4816 w 10000"/>
                <a:gd name="connsiteY8" fmla="*/ 7513 h 10000"/>
                <a:gd name="connsiteX9" fmla="*/ 4754 w 10000"/>
                <a:gd name="connsiteY9" fmla="*/ 7513 h 10000"/>
                <a:gd name="connsiteX10" fmla="*/ 4795 w 10000"/>
                <a:gd name="connsiteY10" fmla="*/ 7400 h 10000"/>
                <a:gd name="connsiteX11" fmla="*/ 4754 w 10000"/>
                <a:gd name="connsiteY11" fmla="*/ 7316 h 10000"/>
                <a:gd name="connsiteX12" fmla="*/ 4712 w 10000"/>
                <a:gd name="connsiteY12" fmla="*/ 7344 h 10000"/>
                <a:gd name="connsiteX13" fmla="*/ 4733 w 10000"/>
                <a:gd name="connsiteY13" fmla="*/ 7288 h 10000"/>
                <a:gd name="connsiteX14" fmla="*/ 4672 w 10000"/>
                <a:gd name="connsiteY14" fmla="*/ 7202 h 10000"/>
                <a:gd name="connsiteX15" fmla="*/ 4590 w 10000"/>
                <a:gd name="connsiteY15" fmla="*/ 7260 h 10000"/>
                <a:gd name="connsiteX16" fmla="*/ 4549 w 10000"/>
                <a:gd name="connsiteY16" fmla="*/ 7316 h 10000"/>
                <a:gd name="connsiteX17" fmla="*/ 4508 w 10000"/>
                <a:gd name="connsiteY17" fmla="*/ 7316 h 10000"/>
                <a:gd name="connsiteX18" fmla="*/ 4467 w 10000"/>
                <a:gd name="connsiteY18" fmla="*/ 7288 h 10000"/>
                <a:gd name="connsiteX19" fmla="*/ 4406 w 10000"/>
                <a:gd name="connsiteY19" fmla="*/ 7260 h 10000"/>
                <a:gd name="connsiteX20" fmla="*/ 4365 w 10000"/>
                <a:gd name="connsiteY20" fmla="*/ 7288 h 10000"/>
                <a:gd name="connsiteX21" fmla="*/ 4283 w 10000"/>
                <a:gd name="connsiteY21" fmla="*/ 7372 h 10000"/>
                <a:gd name="connsiteX22" fmla="*/ 4200 w 10000"/>
                <a:gd name="connsiteY22" fmla="*/ 7429 h 10000"/>
                <a:gd name="connsiteX23" fmla="*/ 4159 w 10000"/>
                <a:gd name="connsiteY23" fmla="*/ 7513 h 10000"/>
                <a:gd name="connsiteX24" fmla="*/ 4098 w 10000"/>
                <a:gd name="connsiteY24" fmla="*/ 7599 h 10000"/>
                <a:gd name="connsiteX25" fmla="*/ 4037 w 10000"/>
                <a:gd name="connsiteY25" fmla="*/ 7711 h 10000"/>
                <a:gd name="connsiteX26" fmla="*/ 3934 w 10000"/>
                <a:gd name="connsiteY26" fmla="*/ 7711 h 10000"/>
                <a:gd name="connsiteX27" fmla="*/ 3914 w 10000"/>
                <a:gd name="connsiteY27" fmla="*/ 7711 h 10000"/>
                <a:gd name="connsiteX28" fmla="*/ 3893 w 10000"/>
                <a:gd name="connsiteY28" fmla="*/ 7683 h 10000"/>
                <a:gd name="connsiteX29" fmla="*/ 3832 w 10000"/>
                <a:gd name="connsiteY29" fmla="*/ 7627 h 10000"/>
                <a:gd name="connsiteX30" fmla="*/ 3771 w 10000"/>
                <a:gd name="connsiteY30" fmla="*/ 7627 h 10000"/>
                <a:gd name="connsiteX31" fmla="*/ 3668 w 10000"/>
                <a:gd name="connsiteY31" fmla="*/ 7627 h 10000"/>
                <a:gd name="connsiteX32" fmla="*/ 3627 w 10000"/>
                <a:gd name="connsiteY32" fmla="*/ 7569 h 10000"/>
                <a:gd name="connsiteX33" fmla="*/ 3524 w 10000"/>
                <a:gd name="connsiteY33" fmla="*/ 7599 h 10000"/>
                <a:gd name="connsiteX34" fmla="*/ 3463 w 10000"/>
                <a:gd name="connsiteY34" fmla="*/ 7739 h 10000"/>
                <a:gd name="connsiteX35" fmla="*/ 3402 w 10000"/>
                <a:gd name="connsiteY35" fmla="*/ 7852 h 10000"/>
                <a:gd name="connsiteX36" fmla="*/ 3381 w 10000"/>
                <a:gd name="connsiteY36" fmla="*/ 7683 h 10000"/>
                <a:gd name="connsiteX37" fmla="*/ 3237 w 10000"/>
                <a:gd name="connsiteY37" fmla="*/ 7655 h 10000"/>
                <a:gd name="connsiteX38" fmla="*/ 3237 w 10000"/>
                <a:gd name="connsiteY38" fmla="*/ 7683 h 10000"/>
                <a:gd name="connsiteX39" fmla="*/ 3094 w 10000"/>
                <a:gd name="connsiteY39" fmla="*/ 7683 h 10000"/>
                <a:gd name="connsiteX40" fmla="*/ 2992 w 10000"/>
                <a:gd name="connsiteY40" fmla="*/ 7627 h 10000"/>
                <a:gd name="connsiteX41" fmla="*/ 2951 w 10000"/>
                <a:gd name="connsiteY41" fmla="*/ 7627 h 10000"/>
                <a:gd name="connsiteX42" fmla="*/ 2930 w 10000"/>
                <a:gd name="connsiteY42" fmla="*/ 7655 h 10000"/>
                <a:gd name="connsiteX43" fmla="*/ 2869 w 10000"/>
                <a:gd name="connsiteY43" fmla="*/ 7599 h 10000"/>
                <a:gd name="connsiteX44" fmla="*/ 2849 w 10000"/>
                <a:gd name="connsiteY44" fmla="*/ 7655 h 10000"/>
                <a:gd name="connsiteX45" fmla="*/ 2767 w 10000"/>
                <a:gd name="connsiteY45" fmla="*/ 7541 h 10000"/>
                <a:gd name="connsiteX46" fmla="*/ 2643 w 10000"/>
                <a:gd name="connsiteY46" fmla="*/ 7513 h 10000"/>
                <a:gd name="connsiteX47" fmla="*/ 2643 w 10000"/>
                <a:gd name="connsiteY47" fmla="*/ 7457 h 10000"/>
                <a:gd name="connsiteX48" fmla="*/ 2582 w 10000"/>
                <a:gd name="connsiteY48" fmla="*/ 7457 h 10000"/>
                <a:gd name="connsiteX49" fmla="*/ 2459 w 10000"/>
                <a:gd name="connsiteY49" fmla="*/ 7344 h 10000"/>
                <a:gd name="connsiteX50" fmla="*/ 2357 w 10000"/>
                <a:gd name="connsiteY50" fmla="*/ 7288 h 10000"/>
                <a:gd name="connsiteX51" fmla="*/ 2275 w 10000"/>
                <a:gd name="connsiteY51" fmla="*/ 7174 h 10000"/>
                <a:gd name="connsiteX52" fmla="*/ 2151 w 10000"/>
                <a:gd name="connsiteY52" fmla="*/ 7118 h 10000"/>
                <a:gd name="connsiteX53" fmla="*/ 2008 w 10000"/>
                <a:gd name="connsiteY53" fmla="*/ 6949 h 10000"/>
                <a:gd name="connsiteX54" fmla="*/ 1926 w 10000"/>
                <a:gd name="connsiteY54" fmla="*/ 6920 h 10000"/>
                <a:gd name="connsiteX55" fmla="*/ 1885 w 10000"/>
                <a:gd name="connsiteY55" fmla="*/ 6920 h 10000"/>
                <a:gd name="connsiteX56" fmla="*/ 1824 w 10000"/>
                <a:gd name="connsiteY56" fmla="*/ 6977 h 10000"/>
                <a:gd name="connsiteX57" fmla="*/ 1680 w 10000"/>
                <a:gd name="connsiteY57" fmla="*/ 6891 h 10000"/>
                <a:gd name="connsiteX58" fmla="*/ 1639 w 10000"/>
                <a:gd name="connsiteY58" fmla="*/ 6863 h 10000"/>
                <a:gd name="connsiteX59" fmla="*/ 1639 w 10000"/>
                <a:gd name="connsiteY59" fmla="*/ 6807 h 10000"/>
                <a:gd name="connsiteX60" fmla="*/ 1598 w 10000"/>
                <a:gd name="connsiteY60" fmla="*/ 6779 h 10000"/>
                <a:gd name="connsiteX61" fmla="*/ 1516 w 10000"/>
                <a:gd name="connsiteY61" fmla="*/ 6751 h 10000"/>
                <a:gd name="connsiteX62" fmla="*/ 1414 w 10000"/>
                <a:gd name="connsiteY62" fmla="*/ 6609 h 10000"/>
                <a:gd name="connsiteX63" fmla="*/ 1353 w 10000"/>
                <a:gd name="connsiteY63" fmla="*/ 6609 h 10000"/>
                <a:gd name="connsiteX64" fmla="*/ 1332 w 10000"/>
                <a:gd name="connsiteY64" fmla="*/ 6524 h 10000"/>
                <a:gd name="connsiteX65" fmla="*/ 1312 w 10000"/>
                <a:gd name="connsiteY65" fmla="*/ 6440 h 10000"/>
                <a:gd name="connsiteX66" fmla="*/ 1271 w 10000"/>
                <a:gd name="connsiteY66" fmla="*/ 6383 h 10000"/>
                <a:gd name="connsiteX67" fmla="*/ 1229 w 10000"/>
                <a:gd name="connsiteY67" fmla="*/ 6270 h 10000"/>
                <a:gd name="connsiteX68" fmla="*/ 1312 w 10000"/>
                <a:gd name="connsiteY68" fmla="*/ 6299 h 10000"/>
                <a:gd name="connsiteX69" fmla="*/ 1353 w 10000"/>
                <a:gd name="connsiteY69" fmla="*/ 6299 h 10000"/>
                <a:gd name="connsiteX70" fmla="*/ 1414 w 10000"/>
                <a:gd name="connsiteY70" fmla="*/ 6242 h 10000"/>
                <a:gd name="connsiteX71" fmla="*/ 1394 w 10000"/>
                <a:gd name="connsiteY71" fmla="*/ 6157 h 10000"/>
                <a:gd name="connsiteX72" fmla="*/ 1373 w 10000"/>
                <a:gd name="connsiteY72" fmla="*/ 6073 h 10000"/>
                <a:gd name="connsiteX73" fmla="*/ 1271 w 10000"/>
                <a:gd name="connsiteY73" fmla="*/ 5988 h 10000"/>
                <a:gd name="connsiteX74" fmla="*/ 1229 w 10000"/>
                <a:gd name="connsiteY74" fmla="*/ 5790 h 10000"/>
                <a:gd name="connsiteX75" fmla="*/ 1229 w 10000"/>
                <a:gd name="connsiteY75" fmla="*/ 5733 h 10000"/>
                <a:gd name="connsiteX76" fmla="*/ 1106 w 10000"/>
                <a:gd name="connsiteY76" fmla="*/ 5620 h 10000"/>
                <a:gd name="connsiteX77" fmla="*/ 963 w 10000"/>
                <a:gd name="connsiteY77" fmla="*/ 5366 h 10000"/>
                <a:gd name="connsiteX78" fmla="*/ 717 w 10000"/>
                <a:gd name="connsiteY78" fmla="*/ 5253 h 10000"/>
                <a:gd name="connsiteX79" fmla="*/ 655 w 10000"/>
                <a:gd name="connsiteY79" fmla="*/ 5281 h 10000"/>
                <a:gd name="connsiteX80" fmla="*/ 594 w 10000"/>
                <a:gd name="connsiteY80" fmla="*/ 5196 h 10000"/>
                <a:gd name="connsiteX81" fmla="*/ 594 w 10000"/>
                <a:gd name="connsiteY81" fmla="*/ 5112 h 10000"/>
                <a:gd name="connsiteX82" fmla="*/ 553 w 10000"/>
                <a:gd name="connsiteY82" fmla="*/ 5027 h 10000"/>
                <a:gd name="connsiteX83" fmla="*/ 471 w 10000"/>
                <a:gd name="connsiteY83" fmla="*/ 4970 h 10000"/>
                <a:gd name="connsiteX84" fmla="*/ 369 w 10000"/>
                <a:gd name="connsiteY84" fmla="*/ 4942 h 10000"/>
                <a:gd name="connsiteX85" fmla="*/ 287 w 10000"/>
                <a:gd name="connsiteY85" fmla="*/ 4885 h 10000"/>
                <a:gd name="connsiteX86" fmla="*/ 349 w 10000"/>
                <a:gd name="connsiteY86" fmla="*/ 4829 h 10000"/>
                <a:gd name="connsiteX87" fmla="*/ 349 w 10000"/>
                <a:gd name="connsiteY87" fmla="*/ 4745 h 10000"/>
                <a:gd name="connsiteX88" fmla="*/ 349 w 10000"/>
                <a:gd name="connsiteY88" fmla="*/ 4688 h 10000"/>
                <a:gd name="connsiteX89" fmla="*/ 308 w 10000"/>
                <a:gd name="connsiteY89" fmla="*/ 4631 h 10000"/>
                <a:gd name="connsiteX90" fmla="*/ 287 w 10000"/>
                <a:gd name="connsiteY90" fmla="*/ 4575 h 10000"/>
                <a:gd name="connsiteX91" fmla="*/ 287 w 10000"/>
                <a:gd name="connsiteY91" fmla="*/ 4490 h 10000"/>
                <a:gd name="connsiteX92" fmla="*/ 184 w 10000"/>
                <a:gd name="connsiteY92" fmla="*/ 4406 h 10000"/>
                <a:gd name="connsiteX93" fmla="*/ 82 w 10000"/>
                <a:gd name="connsiteY93" fmla="*/ 4434 h 10000"/>
                <a:gd name="connsiteX94" fmla="*/ 61 w 10000"/>
                <a:gd name="connsiteY94" fmla="*/ 4320 h 10000"/>
                <a:gd name="connsiteX95" fmla="*/ 20 w 10000"/>
                <a:gd name="connsiteY95" fmla="*/ 4264 h 10000"/>
                <a:gd name="connsiteX96" fmla="*/ 0 w 10000"/>
                <a:gd name="connsiteY96" fmla="*/ 4179 h 10000"/>
                <a:gd name="connsiteX97" fmla="*/ 0 w 10000"/>
                <a:gd name="connsiteY97" fmla="*/ 4179 h 10000"/>
                <a:gd name="connsiteX98" fmla="*/ 41 w 10000"/>
                <a:gd name="connsiteY98" fmla="*/ 4123 h 10000"/>
                <a:gd name="connsiteX99" fmla="*/ 41 w 10000"/>
                <a:gd name="connsiteY99" fmla="*/ 4009 h 10000"/>
                <a:gd name="connsiteX100" fmla="*/ 82 w 10000"/>
                <a:gd name="connsiteY100" fmla="*/ 3981 h 10000"/>
                <a:gd name="connsiteX101" fmla="*/ 164 w 10000"/>
                <a:gd name="connsiteY101" fmla="*/ 3896 h 10000"/>
                <a:gd name="connsiteX102" fmla="*/ 164 w 10000"/>
                <a:gd name="connsiteY102" fmla="*/ 3868 h 10000"/>
                <a:gd name="connsiteX103" fmla="*/ 225 w 10000"/>
                <a:gd name="connsiteY103" fmla="*/ 3868 h 10000"/>
                <a:gd name="connsiteX104" fmla="*/ 287 w 10000"/>
                <a:gd name="connsiteY104" fmla="*/ 3812 h 10000"/>
                <a:gd name="connsiteX105" fmla="*/ 328 w 10000"/>
                <a:gd name="connsiteY105" fmla="*/ 3896 h 10000"/>
                <a:gd name="connsiteX106" fmla="*/ 410 w 10000"/>
                <a:gd name="connsiteY106" fmla="*/ 3896 h 10000"/>
                <a:gd name="connsiteX107" fmla="*/ 471 w 10000"/>
                <a:gd name="connsiteY107" fmla="*/ 3756 h 10000"/>
                <a:gd name="connsiteX108" fmla="*/ 533 w 10000"/>
                <a:gd name="connsiteY108" fmla="*/ 3698 h 10000"/>
                <a:gd name="connsiteX109" fmla="*/ 655 w 10000"/>
                <a:gd name="connsiteY109" fmla="*/ 3698 h 10000"/>
                <a:gd name="connsiteX110" fmla="*/ 717 w 10000"/>
                <a:gd name="connsiteY110" fmla="*/ 3670 h 10000"/>
                <a:gd name="connsiteX111" fmla="*/ 759 w 10000"/>
                <a:gd name="connsiteY111" fmla="*/ 3586 h 10000"/>
                <a:gd name="connsiteX112" fmla="*/ 943 w 10000"/>
                <a:gd name="connsiteY112" fmla="*/ 3445 h 10000"/>
                <a:gd name="connsiteX113" fmla="*/ 1004 w 10000"/>
                <a:gd name="connsiteY113" fmla="*/ 3388 h 10000"/>
                <a:gd name="connsiteX114" fmla="*/ 1004 w 10000"/>
                <a:gd name="connsiteY114" fmla="*/ 3331 h 10000"/>
                <a:gd name="connsiteX115" fmla="*/ 963 w 10000"/>
                <a:gd name="connsiteY115" fmla="*/ 3218 h 10000"/>
                <a:gd name="connsiteX116" fmla="*/ 1024 w 10000"/>
                <a:gd name="connsiteY116" fmla="*/ 3134 h 10000"/>
                <a:gd name="connsiteX117" fmla="*/ 984 w 10000"/>
                <a:gd name="connsiteY117" fmla="*/ 3106 h 10000"/>
                <a:gd name="connsiteX118" fmla="*/ 1045 w 10000"/>
                <a:gd name="connsiteY118" fmla="*/ 3078 h 10000"/>
                <a:gd name="connsiteX119" fmla="*/ 1004 w 10000"/>
                <a:gd name="connsiteY119" fmla="*/ 2992 h 10000"/>
                <a:gd name="connsiteX120" fmla="*/ 943 w 10000"/>
                <a:gd name="connsiteY120" fmla="*/ 2851 h 10000"/>
                <a:gd name="connsiteX121" fmla="*/ 881 w 10000"/>
                <a:gd name="connsiteY121" fmla="*/ 2709 h 10000"/>
                <a:gd name="connsiteX122" fmla="*/ 861 w 10000"/>
                <a:gd name="connsiteY122" fmla="*/ 2569 h 10000"/>
                <a:gd name="connsiteX123" fmla="*/ 759 w 10000"/>
                <a:gd name="connsiteY123" fmla="*/ 2512 h 10000"/>
                <a:gd name="connsiteX124" fmla="*/ 861 w 10000"/>
                <a:gd name="connsiteY124" fmla="*/ 2484 h 10000"/>
                <a:gd name="connsiteX125" fmla="*/ 1004 w 10000"/>
                <a:gd name="connsiteY125" fmla="*/ 2428 h 10000"/>
                <a:gd name="connsiteX126" fmla="*/ 1086 w 10000"/>
                <a:gd name="connsiteY126" fmla="*/ 2456 h 10000"/>
                <a:gd name="connsiteX127" fmla="*/ 1168 w 10000"/>
                <a:gd name="connsiteY127" fmla="*/ 2456 h 10000"/>
                <a:gd name="connsiteX128" fmla="*/ 1209 w 10000"/>
                <a:gd name="connsiteY128" fmla="*/ 2399 h 10000"/>
                <a:gd name="connsiteX129" fmla="*/ 1127 w 10000"/>
                <a:gd name="connsiteY129" fmla="*/ 2342 h 10000"/>
                <a:gd name="connsiteX130" fmla="*/ 1127 w 10000"/>
                <a:gd name="connsiteY130" fmla="*/ 2230 h 10000"/>
                <a:gd name="connsiteX131" fmla="*/ 1127 w 10000"/>
                <a:gd name="connsiteY131" fmla="*/ 2060 h 10000"/>
                <a:gd name="connsiteX132" fmla="*/ 1127 w 10000"/>
                <a:gd name="connsiteY132" fmla="*/ 1919 h 10000"/>
                <a:gd name="connsiteX133" fmla="*/ 1188 w 10000"/>
                <a:gd name="connsiteY133" fmla="*/ 1862 h 10000"/>
                <a:gd name="connsiteX134" fmla="*/ 1271 w 10000"/>
                <a:gd name="connsiteY134" fmla="*/ 1919 h 10000"/>
                <a:gd name="connsiteX135" fmla="*/ 1414 w 10000"/>
                <a:gd name="connsiteY135" fmla="*/ 1919 h 10000"/>
                <a:gd name="connsiteX136" fmla="*/ 1475 w 10000"/>
                <a:gd name="connsiteY136" fmla="*/ 1947 h 10000"/>
                <a:gd name="connsiteX137" fmla="*/ 1557 w 10000"/>
                <a:gd name="connsiteY137" fmla="*/ 1890 h 10000"/>
                <a:gd name="connsiteX138" fmla="*/ 1496 w 10000"/>
                <a:gd name="connsiteY138" fmla="*/ 1636 h 10000"/>
                <a:gd name="connsiteX139" fmla="*/ 1496 w 10000"/>
                <a:gd name="connsiteY139" fmla="*/ 1495 h 10000"/>
                <a:gd name="connsiteX140" fmla="*/ 1578 w 10000"/>
                <a:gd name="connsiteY140" fmla="*/ 1495 h 10000"/>
                <a:gd name="connsiteX141" fmla="*/ 1619 w 10000"/>
                <a:gd name="connsiteY141" fmla="*/ 1325 h 10000"/>
                <a:gd name="connsiteX142" fmla="*/ 1659 w 10000"/>
                <a:gd name="connsiteY142" fmla="*/ 1297 h 10000"/>
                <a:gd name="connsiteX143" fmla="*/ 1783 w 10000"/>
                <a:gd name="connsiteY143" fmla="*/ 1269 h 10000"/>
                <a:gd name="connsiteX144" fmla="*/ 1804 w 10000"/>
                <a:gd name="connsiteY144" fmla="*/ 1325 h 10000"/>
                <a:gd name="connsiteX145" fmla="*/ 1844 w 10000"/>
                <a:gd name="connsiteY145" fmla="*/ 1381 h 10000"/>
                <a:gd name="connsiteX146" fmla="*/ 1865 w 10000"/>
                <a:gd name="connsiteY146" fmla="*/ 1438 h 10000"/>
                <a:gd name="connsiteX147" fmla="*/ 1967 w 10000"/>
                <a:gd name="connsiteY147" fmla="*/ 1523 h 10000"/>
                <a:gd name="connsiteX148" fmla="*/ 2131 w 10000"/>
                <a:gd name="connsiteY148" fmla="*/ 1608 h 10000"/>
                <a:gd name="connsiteX149" fmla="*/ 2254 w 10000"/>
                <a:gd name="connsiteY149" fmla="*/ 1636 h 10000"/>
                <a:gd name="connsiteX150" fmla="*/ 2336 w 10000"/>
                <a:gd name="connsiteY150" fmla="*/ 1720 h 10000"/>
                <a:gd name="connsiteX151" fmla="*/ 2418 w 10000"/>
                <a:gd name="connsiteY151" fmla="*/ 1862 h 10000"/>
                <a:gd name="connsiteX152" fmla="*/ 2520 w 10000"/>
                <a:gd name="connsiteY152" fmla="*/ 1975 h 10000"/>
                <a:gd name="connsiteX153" fmla="*/ 2561 w 10000"/>
                <a:gd name="connsiteY153" fmla="*/ 2060 h 10000"/>
                <a:gd name="connsiteX154" fmla="*/ 2582 w 10000"/>
                <a:gd name="connsiteY154" fmla="*/ 2230 h 10000"/>
                <a:gd name="connsiteX155" fmla="*/ 2602 w 10000"/>
                <a:gd name="connsiteY155" fmla="*/ 2370 h 10000"/>
                <a:gd name="connsiteX156" fmla="*/ 2684 w 10000"/>
                <a:gd name="connsiteY156" fmla="*/ 2456 h 10000"/>
                <a:gd name="connsiteX157" fmla="*/ 2808 w 10000"/>
                <a:gd name="connsiteY157" fmla="*/ 2484 h 10000"/>
                <a:gd name="connsiteX158" fmla="*/ 2930 w 10000"/>
                <a:gd name="connsiteY158" fmla="*/ 2512 h 10000"/>
                <a:gd name="connsiteX159" fmla="*/ 3053 w 10000"/>
                <a:gd name="connsiteY159" fmla="*/ 2512 h 10000"/>
                <a:gd name="connsiteX160" fmla="*/ 3237 w 10000"/>
                <a:gd name="connsiteY160" fmla="*/ 2597 h 10000"/>
                <a:gd name="connsiteX161" fmla="*/ 3299 w 10000"/>
                <a:gd name="connsiteY161" fmla="*/ 2625 h 10000"/>
                <a:gd name="connsiteX162" fmla="*/ 3402 w 10000"/>
                <a:gd name="connsiteY162" fmla="*/ 2709 h 10000"/>
                <a:gd name="connsiteX163" fmla="*/ 3483 w 10000"/>
                <a:gd name="connsiteY163" fmla="*/ 2709 h 10000"/>
                <a:gd name="connsiteX164" fmla="*/ 3524 w 10000"/>
                <a:gd name="connsiteY164" fmla="*/ 2795 h 10000"/>
                <a:gd name="connsiteX165" fmla="*/ 3606 w 10000"/>
                <a:gd name="connsiteY165" fmla="*/ 2879 h 10000"/>
                <a:gd name="connsiteX166" fmla="*/ 3688 w 10000"/>
                <a:gd name="connsiteY166" fmla="*/ 3020 h 10000"/>
                <a:gd name="connsiteX167" fmla="*/ 3791 w 10000"/>
                <a:gd name="connsiteY167" fmla="*/ 3106 h 10000"/>
                <a:gd name="connsiteX168" fmla="*/ 3832 w 10000"/>
                <a:gd name="connsiteY168" fmla="*/ 3190 h 10000"/>
                <a:gd name="connsiteX169" fmla="*/ 3955 w 10000"/>
                <a:gd name="connsiteY169" fmla="*/ 3162 h 10000"/>
                <a:gd name="connsiteX170" fmla="*/ 4221 w 10000"/>
                <a:gd name="connsiteY170" fmla="*/ 3218 h 10000"/>
                <a:gd name="connsiteX171" fmla="*/ 4365 w 10000"/>
                <a:gd name="connsiteY171" fmla="*/ 3218 h 10000"/>
                <a:gd name="connsiteX172" fmla="*/ 4488 w 10000"/>
                <a:gd name="connsiteY172" fmla="*/ 3190 h 10000"/>
                <a:gd name="connsiteX173" fmla="*/ 4631 w 10000"/>
                <a:gd name="connsiteY173" fmla="*/ 3218 h 10000"/>
                <a:gd name="connsiteX174" fmla="*/ 4775 w 10000"/>
                <a:gd name="connsiteY174" fmla="*/ 3247 h 10000"/>
                <a:gd name="connsiteX175" fmla="*/ 4857 w 10000"/>
                <a:gd name="connsiteY175" fmla="*/ 3331 h 10000"/>
                <a:gd name="connsiteX176" fmla="*/ 5020 w 10000"/>
                <a:gd name="connsiteY176" fmla="*/ 3388 h 10000"/>
                <a:gd name="connsiteX177" fmla="*/ 5287 w 10000"/>
                <a:gd name="connsiteY177" fmla="*/ 3445 h 10000"/>
                <a:gd name="connsiteX178" fmla="*/ 5348 w 10000"/>
                <a:gd name="connsiteY178" fmla="*/ 3501 h 10000"/>
                <a:gd name="connsiteX179" fmla="*/ 5451 w 10000"/>
                <a:gd name="connsiteY179" fmla="*/ 3529 h 10000"/>
                <a:gd name="connsiteX180" fmla="*/ 5655 w 10000"/>
                <a:gd name="connsiteY180" fmla="*/ 3331 h 10000"/>
                <a:gd name="connsiteX181" fmla="*/ 5779 w 10000"/>
                <a:gd name="connsiteY181" fmla="*/ 3303 h 10000"/>
                <a:gd name="connsiteX182" fmla="*/ 5942 w 10000"/>
                <a:gd name="connsiteY182" fmla="*/ 3275 h 10000"/>
                <a:gd name="connsiteX183" fmla="*/ 6167 w 10000"/>
                <a:gd name="connsiteY183" fmla="*/ 3247 h 10000"/>
                <a:gd name="connsiteX184" fmla="*/ 6291 w 10000"/>
                <a:gd name="connsiteY184" fmla="*/ 3162 h 10000"/>
                <a:gd name="connsiteX185" fmla="*/ 6332 w 10000"/>
                <a:gd name="connsiteY185" fmla="*/ 3020 h 10000"/>
                <a:gd name="connsiteX186" fmla="*/ 6393 w 10000"/>
                <a:gd name="connsiteY186" fmla="*/ 2964 h 10000"/>
                <a:gd name="connsiteX187" fmla="*/ 6434 w 10000"/>
                <a:gd name="connsiteY187" fmla="*/ 2908 h 10000"/>
                <a:gd name="connsiteX188" fmla="*/ 6455 w 10000"/>
                <a:gd name="connsiteY188" fmla="*/ 2908 h 10000"/>
                <a:gd name="connsiteX189" fmla="*/ 6291 w 10000"/>
                <a:gd name="connsiteY189" fmla="*/ 2709 h 10000"/>
                <a:gd name="connsiteX190" fmla="*/ 6291 w 10000"/>
                <a:gd name="connsiteY190" fmla="*/ 2597 h 10000"/>
                <a:gd name="connsiteX191" fmla="*/ 6332 w 10000"/>
                <a:gd name="connsiteY191" fmla="*/ 2484 h 10000"/>
                <a:gd name="connsiteX192" fmla="*/ 6577 w 10000"/>
                <a:gd name="connsiteY192" fmla="*/ 2569 h 10000"/>
                <a:gd name="connsiteX193" fmla="*/ 6659 w 10000"/>
                <a:gd name="connsiteY193" fmla="*/ 2569 h 10000"/>
                <a:gd name="connsiteX194" fmla="*/ 6721 w 10000"/>
                <a:gd name="connsiteY194" fmla="*/ 2484 h 10000"/>
                <a:gd name="connsiteX195" fmla="*/ 6741 w 10000"/>
                <a:gd name="connsiteY195" fmla="*/ 2399 h 10000"/>
                <a:gd name="connsiteX196" fmla="*/ 6824 w 10000"/>
                <a:gd name="connsiteY196" fmla="*/ 2399 h 10000"/>
                <a:gd name="connsiteX197" fmla="*/ 6987 w 10000"/>
                <a:gd name="connsiteY197" fmla="*/ 2286 h 10000"/>
                <a:gd name="connsiteX198" fmla="*/ 6967 w 10000"/>
                <a:gd name="connsiteY198" fmla="*/ 2173 h 10000"/>
                <a:gd name="connsiteX199" fmla="*/ 7110 w 10000"/>
                <a:gd name="connsiteY199" fmla="*/ 2060 h 10000"/>
                <a:gd name="connsiteX200" fmla="*/ 7171 w 10000"/>
                <a:gd name="connsiteY200" fmla="*/ 2031 h 10000"/>
                <a:gd name="connsiteX201" fmla="*/ 7233 w 10000"/>
                <a:gd name="connsiteY201" fmla="*/ 2003 h 10000"/>
                <a:gd name="connsiteX202" fmla="*/ 7275 w 10000"/>
                <a:gd name="connsiteY202" fmla="*/ 2003 h 10000"/>
                <a:gd name="connsiteX203" fmla="*/ 7336 w 10000"/>
                <a:gd name="connsiteY203" fmla="*/ 1975 h 10000"/>
                <a:gd name="connsiteX204" fmla="*/ 7377 w 10000"/>
                <a:gd name="connsiteY204" fmla="*/ 2003 h 10000"/>
                <a:gd name="connsiteX205" fmla="*/ 7438 w 10000"/>
                <a:gd name="connsiteY205" fmla="*/ 1862 h 10000"/>
                <a:gd name="connsiteX206" fmla="*/ 6987 w 10000"/>
                <a:gd name="connsiteY206" fmla="*/ 1664 h 10000"/>
                <a:gd name="connsiteX207" fmla="*/ 6824 w 10000"/>
                <a:gd name="connsiteY207" fmla="*/ 1664 h 10000"/>
                <a:gd name="connsiteX208" fmla="*/ 6741 w 10000"/>
                <a:gd name="connsiteY208" fmla="*/ 1664 h 10000"/>
                <a:gd name="connsiteX209" fmla="*/ 6680 w 10000"/>
                <a:gd name="connsiteY209" fmla="*/ 1692 h 10000"/>
                <a:gd name="connsiteX210" fmla="*/ 6598 w 10000"/>
                <a:gd name="connsiteY210" fmla="*/ 1580 h 10000"/>
                <a:gd name="connsiteX211" fmla="*/ 6618 w 10000"/>
                <a:gd name="connsiteY211" fmla="*/ 1523 h 10000"/>
                <a:gd name="connsiteX212" fmla="*/ 6598 w 10000"/>
                <a:gd name="connsiteY212" fmla="*/ 1410 h 10000"/>
                <a:gd name="connsiteX213" fmla="*/ 6598 w 10000"/>
                <a:gd name="connsiteY213" fmla="*/ 1071 h 10000"/>
                <a:gd name="connsiteX214" fmla="*/ 6783 w 10000"/>
                <a:gd name="connsiteY214" fmla="*/ 1156 h 10000"/>
                <a:gd name="connsiteX215" fmla="*/ 6885 w 10000"/>
                <a:gd name="connsiteY215" fmla="*/ 1071 h 10000"/>
                <a:gd name="connsiteX216" fmla="*/ 6987 w 10000"/>
                <a:gd name="connsiteY216" fmla="*/ 986 h 10000"/>
                <a:gd name="connsiteX217" fmla="*/ 6947 w 10000"/>
                <a:gd name="connsiteY217" fmla="*/ 930 h 10000"/>
                <a:gd name="connsiteX218" fmla="*/ 6926 w 10000"/>
                <a:gd name="connsiteY218" fmla="*/ 873 h 10000"/>
                <a:gd name="connsiteX219" fmla="*/ 6926 w 10000"/>
                <a:gd name="connsiteY219" fmla="*/ 788 h 10000"/>
                <a:gd name="connsiteX220" fmla="*/ 6926 w 10000"/>
                <a:gd name="connsiteY220" fmla="*/ 732 h 10000"/>
                <a:gd name="connsiteX221" fmla="*/ 6926 w 10000"/>
                <a:gd name="connsiteY221" fmla="*/ 675 h 10000"/>
                <a:gd name="connsiteX222" fmla="*/ 6947 w 10000"/>
                <a:gd name="connsiteY222" fmla="*/ 477 h 10000"/>
                <a:gd name="connsiteX223" fmla="*/ 6906 w 10000"/>
                <a:gd name="connsiteY223" fmla="*/ 336 h 10000"/>
                <a:gd name="connsiteX224" fmla="*/ 6824 w 10000"/>
                <a:gd name="connsiteY224" fmla="*/ 280 h 10000"/>
                <a:gd name="connsiteX225" fmla="*/ 6741 w 10000"/>
                <a:gd name="connsiteY225" fmla="*/ 224 h 10000"/>
                <a:gd name="connsiteX226" fmla="*/ 6844 w 10000"/>
                <a:gd name="connsiteY226" fmla="*/ 82 h 10000"/>
                <a:gd name="connsiteX227" fmla="*/ 7069 w 10000"/>
                <a:gd name="connsiteY227" fmla="*/ 25 h 10000"/>
                <a:gd name="connsiteX228" fmla="*/ 7275 w 10000"/>
                <a:gd name="connsiteY228" fmla="*/ 25 h 10000"/>
                <a:gd name="connsiteX229" fmla="*/ 7377 w 10000"/>
                <a:gd name="connsiteY229" fmla="*/ 54 h 10000"/>
                <a:gd name="connsiteX230" fmla="*/ 7500 w 10000"/>
                <a:gd name="connsiteY230" fmla="*/ 138 h 10000"/>
                <a:gd name="connsiteX231" fmla="*/ 7663 w 10000"/>
                <a:gd name="connsiteY231" fmla="*/ 167 h 10000"/>
                <a:gd name="connsiteX232" fmla="*/ 7745 w 10000"/>
                <a:gd name="connsiteY232" fmla="*/ 224 h 10000"/>
                <a:gd name="connsiteX233" fmla="*/ 7767 w 10000"/>
                <a:gd name="connsiteY233" fmla="*/ 252 h 10000"/>
                <a:gd name="connsiteX234" fmla="*/ 7828 w 10000"/>
                <a:gd name="connsiteY234" fmla="*/ 308 h 10000"/>
                <a:gd name="connsiteX235" fmla="*/ 7930 w 10000"/>
                <a:gd name="connsiteY235" fmla="*/ 421 h 10000"/>
                <a:gd name="connsiteX236" fmla="*/ 7991 w 10000"/>
                <a:gd name="connsiteY236" fmla="*/ 534 h 10000"/>
                <a:gd name="connsiteX237" fmla="*/ 8073 w 10000"/>
                <a:gd name="connsiteY237" fmla="*/ 591 h 10000"/>
                <a:gd name="connsiteX238" fmla="*/ 8155 w 10000"/>
                <a:gd name="connsiteY238" fmla="*/ 703 h 10000"/>
                <a:gd name="connsiteX239" fmla="*/ 8258 w 10000"/>
                <a:gd name="connsiteY239" fmla="*/ 817 h 10000"/>
                <a:gd name="connsiteX240" fmla="*/ 8320 w 10000"/>
                <a:gd name="connsiteY240" fmla="*/ 930 h 10000"/>
                <a:gd name="connsiteX241" fmla="*/ 8381 w 10000"/>
                <a:gd name="connsiteY241" fmla="*/ 1014 h 10000"/>
                <a:gd name="connsiteX242" fmla="*/ 8565 w 10000"/>
                <a:gd name="connsiteY242" fmla="*/ 1156 h 10000"/>
                <a:gd name="connsiteX243" fmla="*/ 8667 w 10000"/>
                <a:gd name="connsiteY243" fmla="*/ 1156 h 10000"/>
                <a:gd name="connsiteX244" fmla="*/ 8791 w 10000"/>
                <a:gd name="connsiteY244" fmla="*/ 1212 h 10000"/>
                <a:gd name="connsiteX245" fmla="*/ 8852 w 10000"/>
                <a:gd name="connsiteY245" fmla="*/ 1241 h 10000"/>
                <a:gd name="connsiteX246" fmla="*/ 8955 w 10000"/>
                <a:gd name="connsiteY246" fmla="*/ 1325 h 10000"/>
                <a:gd name="connsiteX247" fmla="*/ 9077 w 10000"/>
                <a:gd name="connsiteY247" fmla="*/ 1353 h 10000"/>
                <a:gd name="connsiteX248" fmla="*/ 9098 w 10000"/>
                <a:gd name="connsiteY248" fmla="*/ 1438 h 10000"/>
                <a:gd name="connsiteX249" fmla="*/ 9139 w 10000"/>
                <a:gd name="connsiteY249" fmla="*/ 1467 h 10000"/>
                <a:gd name="connsiteX250" fmla="*/ 9180 w 10000"/>
                <a:gd name="connsiteY250" fmla="*/ 1580 h 10000"/>
                <a:gd name="connsiteX251" fmla="*/ 9303 w 10000"/>
                <a:gd name="connsiteY251" fmla="*/ 1720 h 10000"/>
                <a:gd name="connsiteX252" fmla="*/ 9365 w 10000"/>
                <a:gd name="connsiteY252" fmla="*/ 1692 h 10000"/>
                <a:gd name="connsiteX253" fmla="*/ 9426 w 10000"/>
                <a:gd name="connsiteY253" fmla="*/ 1720 h 10000"/>
                <a:gd name="connsiteX254" fmla="*/ 9549 w 10000"/>
                <a:gd name="connsiteY254" fmla="*/ 1664 h 10000"/>
                <a:gd name="connsiteX255" fmla="*/ 9630 w 10000"/>
                <a:gd name="connsiteY255" fmla="*/ 1580 h 10000"/>
                <a:gd name="connsiteX256" fmla="*/ 9671 w 10000"/>
                <a:gd name="connsiteY256" fmla="*/ 1580 h 10000"/>
                <a:gd name="connsiteX257" fmla="*/ 9692 w 10000"/>
                <a:gd name="connsiteY257" fmla="*/ 1551 h 10000"/>
                <a:gd name="connsiteX258" fmla="*/ 9775 w 10000"/>
                <a:gd name="connsiteY258" fmla="*/ 1495 h 10000"/>
                <a:gd name="connsiteX259" fmla="*/ 9856 w 10000"/>
                <a:gd name="connsiteY259" fmla="*/ 1551 h 10000"/>
                <a:gd name="connsiteX260" fmla="*/ 9877 w 10000"/>
                <a:gd name="connsiteY260" fmla="*/ 1636 h 10000"/>
                <a:gd name="connsiteX261" fmla="*/ 9938 w 10000"/>
                <a:gd name="connsiteY261" fmla="*/ 1778 h 10000"/>
                <a:gd name="connsiteX262" fmla="*/ 9897 w 10000"/>
                <a:gd name="connsiteY262" fmla="*/ 1806 h 10000"/>
                <a:gd name="connsiteX263" fmla="*/ 9918 w 10000"/>
                <a:gd name="connsiteY263" fmla="*/ 1862 h 10000"/>
                <a:gd name="connsiteX264" fmla="*/ 9918 w 10000"/>
                <a:gd name="connsiteY264" fmla="*/ 1919 h 10000"/>
                <a:gd name="connsiteX265" fmla="*/ 9959 w 10000"/>
                <a:gd name="connsiteY265" fmla="*/ 2031 h 10000"/>
                <a:gd name="connsiteX266" fmla="*/ 9959 w 10000"/>
                <a:gd name="connsiteY266" fmla="*/ 2173 h 10000"/>
                <a:gd name="connsiteX267" fmla="*/ 9959 w 10000"/>
                <a:gd name="connsiteY267" fmla="*/ 2258 h 10000"/>
                <a:gd name="connsiteX268" fmla="*/ 10000 w 10000"/>
                <a:gd name="connsiteY268" fmla="*/ 2342 h 10000"/>
                <a:gd name="connsiteX269" fmla="*/ 9979 w 10000"/>
                <a:gd name="connsiteY269" fmla="*/ 2428 h 10000"/>
                <a:gd name="connsiteX270" fmla="*/ 10000 w 10000"/>
                <a:gd name="connsiteY270" fmla="*/ 2484 h 10000"/>
                <a:gd name="connsiteX271" fmla="*/ 9836 w 10000"/>
                <a:gd name="connsiteY271" fmla="*/ 2456 h 10000"/>
                <a:gd name="connsiteX272" fmla="*/ 9754 w 10000"/>
                <a:gd name="connsiteY272" fmla="*/ 2428 h 10000"/>
                <a:gd name="connsiteX273" fmla="*/ 9733 w 10000"/>
                <a:gd name="connsiteY273" fmla="*/ 2512 h 10000"/>
                <a:gd name="connsiteX274" fmla="*/ 9671 w 10000"/>
                <a:gd name="connsiteY274" fmla="*/ 2540 h 10000"/>
                <a:gd name="connsiteX275" fmla="*/ 9712 w 10000"/>
                <a:gd name="connsiteY275" fmla="*/ 2625 h 10000"/>
                <a:gd name="connsiteX276" fmla="*/ 9836 w 10000"/>
                <a:gd name="connsiteY276" fmla="*/ 2879 h 10000"/>
                <a:gd name="connsiteX277" fmla="*/ 9918 w 10000"/>
                <a:gd name="connsiteY277" fmla="*/ 3106 h 10000"/>
                <a:gd name="connsiteX278" fmla="*/ 9897 w 10000"/>
                <a:gd name="connsiteY278" fmla="*/ 3162 h 10000"/>
                <a:gd name="connsiteX279" fmla="*/ 9816 w 10000"/>
                <a:gd name="connsiteY279" fmla="*/ 3190 h 10000"/>
                <a:gd name="connsiteX280" fmla="*/ 9918 w 10000"/>
                <a:gd name="connsiteY280" fmla="*/ 3303 h 10000"/>
                <a:gd name="connsiteX281" fmla="*/ 9795 w 10000"/>
                <a:gd name="connsiteY281" fmla="*/ 3162 h 10000"/>
                <a:gd name="connsiteX282" fmla="*/ 9692 w 10000"/>
                <a:gd name="connsiteY282" fmla="*/ 3106 h 10000"/>
                <a:gd name="connsiteX283" fmla="*/ 9733 w 10000"/>
                <a:gd name="connsiteY283" fmla="*/ 3275 h 10000"/>
                <a:gd name="connsiteX284" fmla="*/ 9671 w 10000"/>
                <a:gd name="connsiteY284" fmla="*/ 3303 h 10000"/>
                <a:gd name="connsiteX285" fmla="*/ 9630 w 10000"/>
                <a:gd name="connsiteY285" fmla="*/ 3388 h 10000"/>
                <a:gd name="connsiteX286" fmla="*/ 9487 w 10000"/>
                <a:gd name="connsiteY286" fmla="*/ 3417 h 10000"/>
                <a:gd name="connsiteX287" fmla="*/ 9590 w 10000"/>
                <a:gd name="connsiteY287" fmla="*/ 3557 h 10000"/>
                <a:gd name="connsiteX288" fmla="*/ 9467 w 10000"/>
                <a:gd name="connsiteY288" fmla="*/ 3586 h 10000"/>
                <a:gd name="connsiteX289" fmla="*/ 9385 w 10000"/>
                <a:gd name="connsiteY289" fmla="*/ 3557 h 10000"/>
                <a:gd name="connsiteX290" fmla="*/ 9324 w 10000"/>
                <a:gd name="connsiteY290" fmla="*/ 3473 h 10000"/>
                <a:gd name="connsiteX291" fmla="*/ 9283 w 10000"/>
                <a:gd name="connsiteY291" fmla="*/ 3501 h 10000"/>
                <a:gd name="connsiteX292" fmla="*/ 9262 w 10000"/>
                <a:gd name="connsiteY292" fmla="*/ 3642 h 10000"/>
                <a:gd name="connsiteX293" fmla="*/ 9241 w 10000"/>
                <a:gd name="connsiteY293" fmla="*/ 3727 h 10000"/>
                <a:gd name="connsiteX294" fmla="*/ 9200 w 10000"/>
                <a:gd name="connsiteY294" fmla="*/ 3756 h 10000"/>
                <a:gd name="connsiteX295" fmla="*/ 9180 w 10000"/>
                <a:gd name="connsiteY295" fmla="*/ 3812 h 10000"/>
                <a:gd name="connsiteX296" fmla="*/ 9139 w 10000"/>
                <a:gd name="connsiteY296" fmla="*/ 3812 h 10000"/>
                <a:gd name="connsiteX297" fmla="*/ 9118 w 10000"/>
                <a:gd name="connsiteY297" fmla="*/ 3868 h 10000"/>
                <a:gd name="connsiteX298" fmla="*/ 9036 w 10000"/>
                <a:gd name="connsiteY298" fmla="*/ 4009 h 10000"/>
                <a:gd name="connsiteX299" fmla="*/ 8934 w 10000"/>
                <a:gd name="connsiteY299" fmla="*/ 4038 h 10000"/>
                <a:gd name="connsiteX300" fmla="*/ 8893 w 10000"/>
                <a:gd name="connsiteY300" fmla="*/ 4067 h 10000"/>
                <a:gd name="connsiteX301" fmla="*/ 8852 w 10000"/>
                <a:gd name="connsiteY301" fmla="*/ 4123 h 10000"/>
                <a:gd name="connsiteX302" fmla="*/ 8771 w 10000"/>
                <a:gd name="connsiteY302" fmla="*/ 4179 h 10000"/>
                <a:gd name="connsiteX303" fmla="*/ 8729 w 10000"/>
                <a:gd name="connsiteY303" fmla="*/ 4264 h 10000"/>
                <a:gd name="connsiteX304" fmla="*/ 8708 w 10000"/>
                <a:gd name="connsiteY304" fmla="*/ 4320 h 10000"/>
                <a:gd name="connsiteX305" fmla="*/ 8667 w 10000"/>
                <a:gd name="connsiteY305" fmla="*/ 4320 h 10000"/>
                <a:gd name="connsiteX306" fmla="*/ 8586 w 10000"/>
                <a:gd name="connsiteY306" fmla="*/ 4348 h 10000"/>
                <a:gd name="connsiteX307" fmla="*/ 8647 w 10000"/>
                <a:gd name="connsiteY307" fmla="*/ 4292 h 10000"/>
                <a:gd name="connsiteX308" fmla="*/ 8647 w 10000"/>
                <a:gd name="connsiteY308" fmla="*/ 4236 h 10000"/>
                <a:gd name="connsiteX309" fmla="*/ 8667 w 10000"/>
                <a:gd name="connsiteY309" fmla="*/ 4179 h 10000"/>
                <a:gd name="connsiteX310" fmla="*/ 8545 w 10000"/>
                <a:gd name="connsiteY310" fmla="*/ 4151 h 10000"/>
                <a:gd name="connsiteX311" fmla="*/ 8586 w 10000"/>
                <a:gd name="connsiteY311" fmla="*/ 4123 h 10000"/>
                <a:gd name="connsiteX312" fmla="*/ 8606 w 10000"/>
                <a:gd name="connsiteY312" fmla="*/ 4009 h 10000"/>
                <a:gd name="connsiteX313" fmla="*/ 8626 w 10000"/>
                <a:gd name="connsiteY313" fmla="*/ 3896 h 10000"/>
                <a:gd name="connsiteX314" fmla="*/ 8504 w 10000"/>
                <a:gd name="connsiteY314" fmla="*/ 3698 h 10000"/>
                <a:gd name="connsiteX315" fmla="*/ 8442 w 10000"/>
                <a:gd name="connsiteY315" fmla="*/ 3727 h 10000"/>
                <a:gd name="connsiteX316" fmla="*/ 8381 w 10000"/>
                <a:gd name="connsiteY316" fmla="*/ 3784 h 10000"/>
                <a:gd name="connsiteX317" fmla="*/ 8340 w 10000"/>
                <a:gd name="connsiteY317" fmla="*/ 3925 h 10000"/>
                <a:gd name="connsiteX318" fmla="*/ 8237 w 10000"/>
                <a:gd name="connsiteY318" fmla="*/ 4038 h 10000"/>
                <a:gd name="connsiteX319" fmla="*/ 8176 w 10000"/>
                <a:gd name="connsiteY319" fmla="*/ 4095 h 10000"/>
                <a:gd name="connsiteX320" fmla="*/ 8196 w 10000"/>
                <a:gd name="connsiteY320" fmla="*/ 4179 h 10000"/>
                <a:gd name="connsiteX321" fmla="*/ 8073 w 10000"/>
                <a:gd name="connsiteY321" fmla="*/ 4292 h 10000"/>
                <a:gd name="connsiteX322" fmla="*/ 7971 w 10000"/>
                <a:gd name="connsiteY322" fmla="*/ 4264 h 10000"/>
                <a:gd name="connsiteX323" fmla="*/ 7971 w 10000"/>
                <a:gd name="connsiteY323" fmla="*/ 4434 h 10000"/>
                <a:gd name="connsiteX324" fmla="*/ 8094 w 10000"/>
                <a:gd name="connsiteY324" fmla="*/ 4575 h 10000"/>
                <a:gd name="connsiteX325" fmla="*/ 8155 w 10000"/>
                <a:gd name="connsiteY325" fmla="*/ 4575 h 10000"/>
                <a:gd name="connsiteX326" fmla="*/ 8196 w 10000"/>
                <a:gd name="connsiteY326" fmla="*/ 4603 h 10000"/>
                <a:gd name="connsiteX327" fmla="*/ 8196 w 10000"/>
                <a:gd name="connsiteY327" fmla="*/ 4575 h 10000"/>
                <a:gd name="connsiteX328" fmla="*/ 8320 w 10000"/>
                <a:gd name="connsiteY328" fmla="*/ 4659 h 10000"/>
                <a:gd name="connsiteX329" fmla="*/ 8361 w 10000"/>
                <a:gd name="connsiteY329" fmla="*/ 4829 h 10000"/>
                <a:gd name="connsiteX330" fmla="*/ 8463 w 10000"/>
                <a:gd name="connsiteY330" fmla="*/ 4857 h 10000"/>
                <a:gd name="connsiteX331" fmla="*/ 8504 w 10000"/>
                <a:gd name="connsiteY331" fmla="*/ 4801 h 10000"/>
                <a:gd name="connsiteX332" fmla="*/ 8524 w 10000"/>
                <a:gd name="connsiteY332" fmla="*/ 4716 h 10000"/>
                <a:gd name="connsiteX333" fmla="*/ 8606 w 10000"/>
                <a:gd name="connsiteY333" fmla="*/ 4659 h 10000"/>
                <a:gd name="connsiteX334" fmla="*/ 8708 w 10000"/>
                <a:gd name="connsiteY334" fmla="*/ 4716 h 10000"/>
                <a:gd name="connsiteX335" fmla="*/ 8749 w 10000"/>
                <a:gd name="connsiteY335" fmla="*/ 4745 h 10000"/>
                <a:gd name="connsiteX336" fmla="*/ 8771 w 10000"/>
                <a:gd name="connsiteY336" fmla="*/ 4773 h 10000"/>
                <a:gd name="connsiteX337" fmla="*/ 8873 w 10000"/>
                <a:gd name="connsiteY337" fmla="*/ 4773 h 10000"/>
                <a:gd name="connsiteX338" fmla="*/ 8873 w 10000"/>
                <a:gd name="connsiteY338" fmla="*/ 4745 h 10000"/>
                <a:gd name="connsiteX339" fmla="*/ 8996 w 10000"/>
                <a:gd name="connsiteY339" fmla="*/ 4801 h 10000"/>
                <a:gd name="connsiteX340" fmla="*/ 8975 w 10000"/>
                <a:gd name="connsiteY340" fmla="*/ 4829 h 10000"/>
                <a:gd name="connsiteX341" fmla="*/ 8996 w 10000"/>
                <a:gd name="connsiteY341" fmla="*/ 4914 h 10000"/>
                <a:gd name="connsiteX342" fmla="*/ 8996 w 10000"/>
                <a:gd name="connsiteY342" fmla="*/ 4970 h 10000"/>
                <a:gd name="connsiteX343" fmla="*/ 8955 w 10000"/>
                <a:gd name="connsiteY343" fmla="*/ 4914 h 10000"/>
                <a:gd name="connsiteX344" fmla="*/ 8934 w 10000"/>
                <a:gd name="connsiteY344" fmla="*/ 4942 h 10000"/>
                <a:gd name="connsiteX345" fmla="*/ 8893 w 10000"/>
                <a:gd name="connsiteY345" fmla="*/ 4942 h 10000"/>
                <a:gd name="connsiteX346" fmla="*/ 8852 w 10000"/>
                <a:gd name="connsiteY346" fmla="*/ 4970 h 10000"/>
                <a:gd name="connsiteX347" fmla="*/ 8771 w 10000"/>
                <a:gd name="connsiteY347" fmla="*/ 5027 h 10000"/>
                <a:gd name="connsiteX348" fmla="*/ 8729 w 10000"/>
                <a:gd name="connsiteY348" fmla="*/ 5055 h 10000"/>
                <a:gd name="connsiteX349" fmla="*/ 8771 w 10000"/>
                <a:gd name="connsiteY349" fmla="*/ 5112 h 10000"/>
                <a:gd name="connsiteX350" fmla="*/ 8729 w 10000"/>
                <a:gd name="connsiteY350" fmla="*/ 5112 h 10000"/>
                <a:gd name="connsiteX351" fmla="*/ 8749 w 10000"/>
                <a:gd name="connsiteY351" fmla="*/ 5168 h 10000"/>
                <a:gd name="connsiteX352" fmla="*/ 8708 w 10000"/>
                <a:gd name="connsiteY352" fmla="*/ 5196 h 10000"/>
                <a:gd name="connsiteX353" fmla="*/ 8667 w 10000"/>
                <a:gd name="connsiteY353" fmla="*/ 5140 h 10000"/>
                <a:gd name="connsiteX354" fmla="*/ 8647 w 10000"/>
                <a:gd name="connsiteY354" fmla="*/ 5140 h 10000"/>
                <a:gd name="connsiteX355" fmla="*/ 8688 w 10000"/>
                <a:gd name="connsiteY355" fmla="*/ 5224 h 10000"/>
                <a:gd name="connsiteX356" fmla="*/ 8606 w 10000"/>
                <a:gd name="connsiteY356" fmla="*/ 5338 h 10000"/>
                <a:gd name="connsiteX357" fmla="*/ 8586 w 10000"/>
                <a:gd name="connsiteY357" fmla="*/ 5479 h 10000"/>
                <a:gd name="connsiteX358" fmla="*/ 8606 w 10000"/>
                <a:gd name="connsiteY358" fmla="*/ 5620 h 10000"/>
                <a:gd name="connsiteX359" fmla="*/ 8688 w 10000"/>
                <a:gd name="connsiteY359" fmla="*/ 5649 h 10000"/>
                <a:gd name="connsiteX360" fmla="*/ 8832 w 10000"/>
                <a:gd name="connsiteY360" fmla="*/ 5733 h 10000"/>
                <a:gd name="connsiteX361" fmla="*/ 8893 w 10000"/>
                <a:gd name="connsiteY361" fmla="*/ 5874 h 10000"/>
                <a:gd name="connsiteX362" fmla="*/ 8996 w 10000"/>
                <a:gd name="connsiteY362" fmla="*/ 6073 h 10000"/>
                <a:gd name="connsiteX363" fmla="*/ 9057 w 10000"/>
                <a:gd name="connsiteY363" fmla="*/ 6213 h 10000"/>
                <a:gd name="connsiteX364" fmla="*/ 9159 w 10000"/>
                <a:gd name="connsiteY364" fmla="*/ 6299 h 10000"/>
                <a:gd name="connsiteX365" fmla="*/ 9200 w 10000"/>
                <a:gd name="connsiteY365" fmla="*/ 6355 h 10000"/>
                <a:gd name="connsiteX366" fmla="*/ 9241 w 10000"/>
                <a:gd name="connsiteY366" fmla="*/ 6412 h 10000"/>
                <a:gd name="connsiteX367" fmla="*/ 9324 w 10000"/>
                <a:gd name="connsiteY367" fmla="*/ 6524 h 10000"/>
                <a:gd name="connsiteX368" fmla="*/ 9180 w 10000"/>
                <a:gd name="connsiteY368" fmla="*/ 6468 h 10000"/>
                <a:gd name="connsiteX369" fmla="*/ 9077 w 10000"/>
                <a:gd name="connsiteY369" fmla="*/ 6412 h 10000"/>
                <a:gd name="connsiteX370" fmla="*/ 8975 w 10000"/>
                <a:gd name="connsiteY370" fmla="*/ 6440 h 10000"/>
                <a:gd name="connsiteX371" fmla="*/ 8914 w 10000"/>
                <a:gd name="connsiteY371" fmla="*/ 6383 h 10000"/>
                <a:gd name="connsiteX372" fmla="*/ 8852 w 10000"/>
                <a:gd name="connsiteY372" fmla="*/ 6327 h 10000"/>
                <a:gd name="connsiteX373" fmla="*/ 8873 w 10000"/>
                <a:gd name="connsiteY373" fmla="*/ 6383 h 10000"/>
                <a:gd name="connsiteX374" fmla="*/ 8893 w 10000"/>
                <a:gd name="connsiteY374" fmla="*/ 6383 h 10000"/>
                <a:gd name="connsiteX375" fmla="*/ 8873 w 10000"/>
                <a:gd name="connsiteY375" fmla="*/ 6355 h 10000"/>
                <a:gd name="connsiteX376" fmla="*/ 8914 w 10000"/>
                <a:gd name="connsiteY376" fmla="*/ 6383 h 10000"/>
                <a:gd name="connsiteX377" fmla="*/ 9016 w 10000"/>
                <a:gd name="connsiteY377" fmla="*/ 6440 h 10000"/>
                <a:gd name="connsiteX378" fmla="*/ 9057 w 10000"/>
                <a:gd name="connsiteY378" fmla="*/ 6412 h 10000"/>
                <a:gd name="connsiteX379" fmla="*/ 9098 w 10000"/>
                <a:gd name="connsiteY379" fmla="*/ 6468 h 10000"/>
                <a:gd name="connsiteX380" fmla="*/ 9118 w 10000"/>
                <a:gd name="connsiteY380" fmla="*/ 6496 h 10000"/>
                <a:gd name="connsiteX381" fmla="*/ 9180 w 10000"/>
                <a:gd name="connsiteY381" fmla="*/ 6524 h 10000"/>
                <a:gd name="connsiteX382" fmla="*/ 9303 w 10000"/>
                <a:gd name="connsiteY382" fmla="*/ 6638 h 10000"/>
                <a:gd name="connsiteX383" fmla="*/ 9385 w 10000"/>
                <a:gd name="connsiteY383" fmla="*/ 6751 h 10000"/>
                <a:gd name="connsiteX384" fmla="*/ 9344 w 10000"/>
                <a:gd name="connsiteY384" fmla="*/ 6779 h 10000"/>
                <a:gd name="connsiteX385" fmla="*/ 9283 w 10000"/>
                <a:gd name="connsiteY385" fmla="*/ 6835 h 10000"/>
                <a:gd name="connsiteX386" fmla="*/ 9241 w 10000"/>
                <a:gd name="connsiteY386" fmla="*/ 6891 h 10000"/>
                <a:gd name="connsiteX387" fmla="*/ 9220 w 10000"/>
                <a:gd name="connsiteY387" fmla="*/ 6920 h 10000"/>
                <a:gd name="connsiteX388" fmla="*/ 9159 w 10000"/>
                <a:gd name="connsiteY388" fmla="*/ 6920 h 10000"/>
                <a:gd name="connsiteX389" fmla="*/ 9098 w 10000"/>
                <a:gd name="connsiteY389" fmla="*/ 6977 h 10000"/>
                <a:gd name="connsiteX390" fmla="*/ 9180 w 10000"/>
                <a:gd name="connsiteY390" fmla="*/ 6920 h 10000"/>
                <a:gd name="connsiteX391" fmla="*/ 9241 w 10000"/>
                <a:gd name="connsiteY391" fmla="*/ 7005 h 10000"/>
                <a:gd name="connsiteX392" fmla="*/ 9220 w 10000"/>
                <a:gd name="connsiteY392" fmla="*/ 7005 h 10000"/>
                <a:gd name="connsiteX393" fmla="*/ 9324 w 10000"/>
                <a:gd name="connsiteY393" fmla="*/ 6949 h 10000"/>
                <a:gd name="connsiteX394" fmla="*/ 9385 w 10000"/>
                <a:gd name="connsiteY394" fmla="*/ 7033 h 10000"/>
                <a:gd name="connsiteX395" fmla="*/ 9487 w 10000"/>
                <a:gd name="connsiteY395" fmla="*/ 7061 h 10000"/>
                <a:gd name="connsiteX396" fmla="*/ 9446 w 10000"/>
                <a:gd name="connsiteY396" fmla="*/ 7146 h 10000"/>
                <a:gd name="connsiteX397" fmla="*/ 9426 w 10000"/>
                <a:gd name="connsiteY397" fmla="*/ 7174 h 10000"/>
                <a:gd name="connsiteX398" fmla="*/ 9385 w 10000"/>
                <a:gd name="connsiteY398" fmla="*/ 7202 h 10000"/>
                <a:gd name="connsiteX399" fmla="*/ 9406 w 10000"/>
                <a:gd name="connsiteY399" fmla="*/ 7202 h 10000"/>
                <a:gd name="connsiteX400" fmla="*/ 9467 w 10000"/>
                <a:gd name="connsiteY400" fmla="*/ 7174 h 10000"/>
                <a:gd name="connsiteX401" fmla="*/ 9467 w 10000"/>
                <a:gd name="connsiteY401" fmla="*/ 7146 h 10000"/>
                <a:gd name="connsiteX402" fmla="*/ 9487 w 10000"/>
                <a:gd name="connsiteY402" fmla="*/ 7230 h 10000"/>
                <a:gd name="connsiteX403" fmla="*/ 9487 w 10000"/>
                <a:gd name="connsiteY403" fmla="*/ 7288 h 10000"/>
                <a:gd name="connsiteX404" fmla="*/ 9467 w 10000"/>
                <a:gd name="connsiteY404" fmla="*/ 7230 h 10000"/>
                <a:gd name="connsiteX405" fmla="*/ 9467 w 10000"/>
                <a:gd name="connsiteY405" fmla="*/ 7288 h 10000"/>
                <a:gd name="connsiteX406" fmla="*/ 9446 w 10000"/>
                <a:gd name="connsiteY406" fmla="*/ 7260 h 10000"/>
                <a:gd name="connsiteX407" fmla="*/ 9426 w 10000"/>
                <a:gd name="connsiteY407" fmla="*/ 7260 h 10000"/>
                <a:gd name="connsiteX408" fmla="*/ 9406 w 10000"/>
                <a:gd name="connsiteY408" fmla="*/ 7316 h 10000"/>
                <a:gd name="connsiteX409" fmla="*/ 9467 w 10000"/>
                <a:gd name="connsiteY409" fmla="*/ 7372 h 10000"/>
                <a:gd name="connsiteX410" fmla="*/ 9446 w 10000"/>
                <a:gd name="connsiteY410" fmla="*/ 7372 h 10000"/>
                <a:gd name="connsiteX411" fmla="*/ 9467 w 10000"/>
                <a:gd name="connsiteY411" fmla="*/ 7429 h 10000"/>
                <a:gd name="connsiteX412" fmla="*/ 9385 w 10000"/>
                <a:gd name="connsiteY412" fmla="*/ 7400 h 10000"/>
                <a:gd name="connsiteX413" fmla="*/ 9406 w 10000"/>
                <a:gd name="connsiteY413" fmla="*/ 7429 h 10000"/>
                <a:gd name="connsiteX414" fmla="*/ 9467 w 10000"/>
                <a:gd name="connsiteY414" fmla="*/ 7457 h 10000"/>
                <a:gd name="connsiteX415" fmla="*/ 9487 w 10000"/>
                <a:gd name="connsiteY415" fmla="*/ 7541 h 10000"/>
                <a:gd name="connsiteX416" fmla="*/ 9467 w 10000"/>
                <a:gd name="connsiteY416" fmla="*/ 7599 h 10000"/>
                <a:gd name="connsiteX417" fmla="*/ 9406 w 10000"/>
                <a:gd name="connsiteY417" fmla="*/ 7513 h 10000"/>
                <a:gd name="connsiteX418" fmla="*/ 9385 w 10000"/>
                <a:gd name="connsiteY418" fmla="*/ 7541 h 10000"/>
                <a:gd name="connsiteX419" fmla="*/ 9303 w 10000"/>
                <a:gd name="connsiteY419" fmla="*/ 7599 h 10000"/>
                <a:gd name="connsiteX420" fmla="*/ 9365 w 10000"/>
                <a:gd name="connsiteY420" fmla="*/ 7683 h 10000"/>
                <a:gd name="connsiteX421" fmla="*/ 9365 w 10000"/>
                <a:gd name="connsiteY421" fmla="*/ 7796 h 10000"/>
                <a:gd name="connsiteX422" fmla="*/ 9344 w 10000"/>
                <a:gd name="connsiteY422" fmla="*/ 7852 h 10000"/>
                <a:gd name="connsiteX423" fmla="*/ 9344 w 10000"/>
                <a:gd name="connsiteY423" fmla="*/ 7880 h 10000"/>
                <a:gd name="connsiteX424" fmla="*/ 9303 w 10000"/>
                <a:gd name="connsiteY424" fmla="*/ 7852 h 10000"/>
                <a:gd name="connsiteX425" fmla="*/ 9303 w 10000"/>
                <a:gd name="connsiteY425" fmla="*/ 7909 h 10000"/>
                <a:gd name="connsiteX426" fmla="*/ 9283 w 10000"/>
                <a:gd name="connsiteY426" fmla="*/ 7966 h 10000"/>
                <a:gd name="connsiteX427" fmla="*/ 9262 w 10000"/>
                <a:gd name="connsiteY427" fmla="*/ 8079 h 10000"/>
                <a:gd name="connsiteX428" fmla="*/ 9283 w 10000"/>
                <a:gd name="connsiteY428" fmla="*/ 8022 h 10000"/>
                <a:gd name="connsiteX429" fmla="*/ 9262 w 10000"/>
                <a:gd name="connsiteY429" fmla="*/ 8050 h 10000"/>
                <a:gd name="connsiteX430" fmla="*/ 9241 w 10000"/>
                <a:gd name="connsiteY430" fmla="*/ 7994 h 10000"/>
                <a:gd name="connsiteX431" fmla="*/ 9200 w 10000"/>
                <a:gd name="connsiteY431" fmla="*/ 8022 h 10000"/>
                <a:gd name="connsiteX432" fmla="*/ 9200 w 10000"/>
                <a:gd name="connsiteY432" fmla="*/ 8079 h 10000"/>
                <a:gd name="connsiteX433" fmla="*/ 9220 w 10000"/>
                <a:gd name="connsiteY433" fmla="*/ 8107 h 10000"/>
                <a:gd name="connsiteX434" fmla="*/ 9262 w 10000"/>
                <a:gd name="connsiteY434" fmla="*/ 8135 h 10000"/>
                <a:gd name="connsiteX435" fmla="*/ 9241 w 10000"/>
                <a:gd name="connsiteY435" fmla="*/ 8163 h 10000"/>
                <a:gd name="connsiteX436" fmla="*/ 9220 w 10000"/>
                <a:gd name="connsiteY436" fmla="*/ 8249 h 10000"/>
                <a:gd name="connsiteX437" fmla="*/ 9139 w 10000"/>
                <a:gd name="connsiteY437" fmla="*/ 8191 h 10000"/>
                <a:gd name="connsiteX438" fmla="*/ 9200 w 10000"/>
                <a:gd name="connsiteY438" fmla="*/ 8277 h 10000"/>
                <a:gd name="connsiteX439" fmla="*/ 9262 w 10000"/>
                <a:gd name="connsiteY439" fmla="*/ 8277 h 10000"/>
                <a:gd name="connsiteX440" fmla="*/ 9241 w 10000"/>
                <a:gd name="connsiteY440" fmla="*/ 8333 h 10000"/>
                <a:gd name="connsiteX441" fmla="*/ 9283 w 10000"/>
                <a:gd name="connsiteY441" fmla="*/ 8446 h 10000"/>
                <a:gd name="connsiteX442" fmla="*/ 9262 w 10000"/>
                <a:gd name="connsiteY442" fmla="*/ 8446 h 10000"/>
                <a:gd name="connsiteX443" fmla="*/ 9200 w 10000"/>
                <a:gd name="connsiteY443" fmla="*/ 8389 h 10000"/>
                <a:gd name="connsiteX444" fmla="*/ 9180 w 10000"/>
                <a:gd name="connsiteY444" fmla="*/ 8418 h 10000"/>
                <a:gd name="connsiteX445" fmla="*/ 9220 w 10000"/>
                <a:gd name="connsiteY445" fmla="*/ 8474 h 10000"/>
                <a:gd name="connsiteX446" fmla="*/ 9200 w 10000"/>
                <a:gd name="connsiteY446" fmla="*/ 8530 h 10000"/>
                <a:gd name="connsiteX447" fmla="*/ 9139 w 10000"/>
                <a:gd name="connsiteY447" fmla="*/ 8474 h 10000"/>
                <a:gd name="connsiteX448" fmla="*/ 9180 w 10000"/>
                <a:gd name="connsiteY448" fmla="*/ 8559 h 10000"/>
                <a:gd name="connsiteX449" fmla="*/ 9139 w 10000"/>
                <a:gd name="connsiteY449" fmla="*/ 8559 h 10000"/>
                <a:gd name="connsiteX450" fmla="*/ 9139 w 10000"/>
                <a:gd name="connsiteY450" fmla="*/ 8616 h 10000"/>
                <a:gd name="connsiteX451" fmla="*/ 9036 w 10000"/>
                <a:gd name="connsiteY451" fmla="*/ 8672 h 10000"/>
                <a:gd name="connsiteX452" fmla="*/ 9016 w 10000"/>
                <a:gd name="connsiteY452" fmla="*/ 8728 h 10000"/>
                <a:gd name="connsiteX453" fmla="*/ 9036 w 10000"/>
                <a:gd name="connsiteY453" fmla="*/ 8757 h 10000"/>
                <a:gd name="connsiteX454" fmla="*/ 9016 w 10000"/>
                <a:gd name="connsiteY454" fmla="*/ 8785 h 10000"/>
                <a:gd name="connsiteX455" fmla="*/ 8996 w 10000"/>
                <a:gd name="connsiteY455" fmla="*/ 8869 h 10000"/>
                <a:gd name="connsiteX456" fmla="*/ 8975 w 10000"/>
                <a:gd name="connsiteY456" fmla="*/ 8841 h 10000"/>
                <a:gd name="connsiteX457" fmla="*/ 8975 w 10000"/>
                <a:gd name="connsiteY457" fmla="*/ 8927 h 10000"/>
                <a:gd name="connsiteX458" fmla="*/ 8768 w 10000"/>
                <a:gd name="connsiteY458" fmla="*/ 8786 h 10000"/>
                <a:gd name="connsiteX459" fmla="*/ 8422 w 10000"/>
                <a:gd name="connsiteY459" fmla="*/ 9266 h 10000"/>
                <a:gd name="connsiteX460" fmla="*/ 8299 w 10000"/>
                <a:gd name="connsiteY460" fmla="*/ 9322 h 10000"/>
                <a:gd name="connsiteX461" fmla="*/ 8237 w 10000"/>
                <a:gd name="connsiteY461" fmla="*/ 9152 h 10000"/>
                <a:gd name="connsiteX462" fmla="*/ 8216 w 10000"/>
                <a:gd name="connsiteY462" fmla="*/ 9152 h 10000"/>
                <a:gd name="connsiteX463" fmla="*/ 8279 w 10000"/>
                <a:gd name="connsiteY463" fmla="*/ 9124 h 10000"/>
                <a:gd name="connsiteX464" fmla="*/ 8196 w 10000"/>
                <a:gd name="connsiteY464" fmla="*/ 9124 h 10000"/>
                <a:gd name="connsiteX465" fmla="*/ 8176 w 10000"/>
                <a:gd name="connsiteY465" fmla="*/ 9180 h 10000"/>
                <a:gd name="connsiteX466" fmla="*/ 8216 w 10000"/>
                <a:gd name="connsiteY466" fmla="*/ 9237 h 10000"/>
                <a:gd name="connsiteX467" fmla="*/ 8196 w 10000"/>
                <a:gd name="connsiteY467" fmla="*/ 9237 h 10000"/>
                <a:gd name="connsiteX468" fmla="*/ 8258 w 10000"/>
                <a:gd name="connsiteY468" fmla="*/ 9406 h 10000"/>
                <a:gd name="connsiteX469" fmla="*/ 8176 w 10000"/>
                <a:gd name="connsiteY469" fmla="*/ 9294 h 10000"/>
                <a:gd name="connsiteX470" fmla="*/ 8216 w 10000"/>
                <a:gd name="connsiteY470" fmla="*/ 9406 h 10000"/>
                <a:gd name="connsiteX471" fmla="*/ 8196 w 10000"/>
                <a:gd name="connsiteY471" fmla="*/ 9435 h 10000"/>
                <a:gd name="connsiteX472" fmla="*/ 8176 w 10000"/>
                <a:gd name="connsiteY472" fmla="*/ 9406 h 10000"/>
                <a:gd name="connsiteX473" fmla="*/ 8155 w 10000"/>
                <a:gd name="connsiteY473" fmla="*/ 9491 h 10000"/>
                <a:gd name="connsiteX474" fmla="*/ 8094 w 10000"/>
                <a:gd name="connsiteY474" fmla="*/ 9520 h 10000"/>
                <a:gd name="connsiteX475" fmla="*/ 8073 w 10000"/>
                <a:gd name="connsiteY475" fmla="*/ 9463 h 10000"/>
                <a:gd name="connsiteX476" fmla="*/ 8032 w 10000"/>
                <a:gd name="connsiteY476" fmla="*/ 9435 h 10000"/>
                <a:gd name="connsiteX477" fmla="*/ 8053 w 10000"/>
                <a:gd name="connsiteY477" fmla="*/ 9548 h 10000"/>
                <a:gd name="connsiteX478" fmla="*/ 7951 w 10000"/>
                <a:gd name="connsiteY478" fmla="*/ 9491 h 10000"/>
                <a:gd name="connsiteX479" fmla="*/ 7930 w 10000"/>
                <a:gd name="connsiteY479" fmla="*/ 9520 h 10000"/>
                <a:gd name="connsiteX480" fmla="*/ 7869 w 10000"/>
                <a:gd name="connsiteY480" fmla="*/ 9576 h 10000"/>
                <a:gd name="connsiteX481" fmla="*/ 7848 w 10000"/>
                <a:gd name="connsiteY481" fmla="*/ 9633 h 10000"/>
                <a:gd name="connsiteX482" fmla="*/ 7807 w 10000"/>
                <a:gd name="connsiteY482" fmla="*/ 9633 h 10000"/>
                <a:gd name="connsiteX483" fmla="*/ 7745 w 10000"/>
                <a:gd name="connsiteY483" fmla="*/ 9661 h 10000"/>
                <a:gd name="connsiteX484" fmla="*/ 7745 w 10000"/>
                <a:gd name="connsiteY484" fmla="*/ 9633 h 10000"/>
                <a:gd name="connsiteX485" fmla="*/ 7745 w 10000"/>
                <a:gd name="connsiteY485" fmla="*/ 9689 h 10000"/>
                <a:gd name="connsiteX486" fmla="*/ 7684 w 10000"/>
                <a:gd name="connsiteY486" fmla="*/ 9661 h 10000"/>
                <a:gd name="connsiteX487" fmla="*/ 7684 w 10000"/>
                <a:gd name="connsiteY487" fmla="*/ 9717 h 10000"/>
                <a:gd name="connsiteX488" fmla="*/ 7663 w 10000"/>
                <a:gd name="connsiteY488" fmla="*/ 9802 h 10000"/>
                <a:gd name="connsiteX489" fmla="*/ 7704 w 10000"/>
                <a:gd name="connsiteY489" fmla="*/ 9830 h 10000"/>
                <a:gd name="connsiteX490" fmla="*/ 7704 w 10000"/>
                <a:gd name="connsiteY490" fmla="*/ 9830 h 10000"/>
                <a:gd name="connsiteX491" fmla="*/ 7745 w 10000"/>
                <a:gd name="connsiteY491" fmla="*/ 9944 h 10000"/>
                <a:gd name="connsiteX492" fmla="*/ 7643 w 10000"/>
                <a:gd name="connsiteY492" fmla="*/ 10000 h 10000"/>
                <a:gd name="connsiteX493" fmla="*/ 7643 w 10000"/>
                <a:gd name="connsiteY493" fmla="*/ 9944 h 10000"/>
                <a:gd name="connsiteX494" fmla="*/ 7602 w 10000"/>
                <a:gd name="connsiteY494" fmla="*/ 9859 h 10000"/>
                <a:gd name="connsiteX495" fmla="*/ 7581 w 10000"/>
                <a:gd name="connsiteY495" fmla="*/ 9802 h 10000"/>
                <a:gd name="connsiteX496" fmla="*/ 7561 w 10000"/>
                <a:gd name="connsiteY496" fmla="*/ 9717 h 10000"/>
                <a:gd name="connsiteX497" fmla="*/ 7581 w 10000"/>
                <a:gd name="connsiteY497" fmla="*/ 9661 h 10000"/>
                <a:gd name="connsiteX498" fmla="*/ 7561 w 10000"/>
                <a:gd name="connsiteY498" fmla="*/ 9576 h 10000"/>
                <a:gd name="connsiteX499" fmla="*/ 7561 w 10000"/>
                <a:gd name="connsiteY499" fmla="*/ 9605 h 10000"/>
                <a:gd name="connsiteX500" fmla="*/ 7520 w 10000"/>
                <a:gd name="connsiteY500" fmla="*/ 9548 h 10000"/>
                <a:gd name="connsiteX501" fmla="*/ 7520 w 10000"/>
                <a:gd name="connsiteY501" fmla="*/ 9605 h 10000"/>
                <a:gd name="connsiteX502" fmla="*/ 7459 w 10000"/>
                <a:gd name="connsiteY502" fmla="*/ 9605 h 10000"/>
                <a:gd name="connsiteX503" fmla="*/ 7418 w 10000"/>
                <a:gd name="connsiteY503" fmla="*/ 9576 h 10000"/>
                <a:gd name="connsiteX504" fmla="*/ 7397 w 10000"/>
                <a:gd name="connsiteY504" fmla="*/ 9520 h 10000"/>
                <a:gd name="connsiteX505" fmla="*/ 7377 w 10000"/>
                <a:gd name="connsiteY505" fmla="*/ 9520 h 10000"/>
                <a:gd name="connsiteX506" fmla="*/ 7377 w 10000"/>
                <a:gd name="connsiteY506" fmla="*/ 9576 h 10000"/>
                <a:gd name="connsiteX507" fmla="*/ 7336 w 10000"/>
                <a:gd name="connsiteY507" fmla="*/ 9520 h 10000"/>
                <a:gd name="connsiteX508" fmla="*/ 7316 w 10000"/>
                <a:gd name="connsiteY508" fmla="*/ 9463 h 10000"/>
                <a:gd name="connsiteX509" fmla="*/ 7295 w 10000"/>
                <a:gd name="connsiteY509" fmla="*/ 9491 h 10000"/>
                <a:gd name="connsiteX510" fmla="*/ 7316 w 10000"/>
                <a:gd name="connsiteY510" fmla="*/ 9576 h 10000"/>
                <a:gd name="connsiteX511" fmla="*/ 7275 w 10000"/>
                <a:gd name="connsiteY511" fmla="*/ 9548 h 10000"/>
                <a:gd name="connsiteX512" fmla="*/ 7275 w 10000"/>
                <a:gd name="connsiteY512" fmla="*/ 9605 h 10000"/>
                <a:gd name="connsiteX513" fmla="*/ 7192 w 10000"/>
                <a:gd name="connsiteY513" fmla="*/ 9576 h 10000"/>
                <a:gd name="connsiteX514" fmla="*/ 7131 w 10000"/>
                <a:gd name="connsiteY514" fmla="*/ 9576 h 10000"/>
                <a:gd name="connsiteX515" fmla="*/ 7110 w 10000"/>
                <a:gd name="connsiteY515" fmla="*/ 9576 h 10000"/>
                <a:gd name="connsiteX516" fmla="*/ 7049 w 10000"/>
                <a:gd name="connsiteY516" fmla="*/ 9520 h 10000"/>
                <a:gd name="connsiteX517" fmla="*/ 7028 w 10000"/>
                <a:gd name="connsiteY517" fmla="*/ 9491 h 10000"/>
                <a:gd name="connsiteX518" fmla="*/ 6967 w 10000"/>
                <a:gd name="connsiteY518" fmla="*/ 9463 h 10000"/>
                <a:gd name="connsiteX519" fmla="*/ 6926 w 10000"/>
                <a:gd name="connsiteY519" fmla="*/ 9294 h 10000"/>
                <a:gd name="connsiteX520" fmla="*/ 6885 w 10000"/>
                <a:gd name="connsiteY520" fmla="*/ 9180 h 10000"/>
                <a:gd name="connsiteX521" fmla="*/ 6824 w 10000"/>
                <a:gd name="connsiteY521" fmla="*/ 9180 h 10000"/>
                <a:gd name="connsiteX522" fmla="*/ 6762 w 10000"/>
                <a:gd name="connsiteY522" fmla="*/ 9180 h 10000"/>
                <a:gd name="connsiteX523" fmla="*/ 6659 w 10000"/>
                <a:gd name="connsiteY523" fmla="*/ 9039 h 10000"/>
                <a:gd name="connsiteX524" fmla="*/ 6577 w 10000"/>
                <a:gd name="connsiteY524" fmla="*/ 9124 h 10000"/>
                <a:gd name="connsiteX525" fmla="*/ 6577 w 10000"/>
                <a:gd name="connsiteY525" fmla="*/ 9180 h 10000"/>
                <a:gd name="connsiteX526" fmla="*/ 6475 w 10000"/>
                <a:gd name="connsiteY526" fmla="*/ 9209 h 10000"/>
                <a:gd name="connsiteX527" fmla="*/ 6414 w 10000"/>
                <a:gd name="connsiteY527" fmla="*/ 9294 h 10000"/>
                <a:gd name="connsiteX528" fmla="*/ 6373 w 10000"/>
                <a:gd name="connsiteY528" fmla="*/ 9237 h 10000"/>
                <a:gd name="connsiteX529" fmla="*/ 6332 w 10000"/>
                <a:gd name="connsiteY529" fmla="*/ 9294 h 10000"/>
                <a:gd name="connsiteX530" fmla="*/ 6271 w 10000"/>
                <a:gd name="connsiteY530" fmla="*/ 9294 h 10000"/>
                <a:gd name="connsiteX531" fmla="*/ 6188 w 10000"/>
                <a:gd name="connsiteY531" fmla="*/ 9266 h 10000"/>
                <a:gd name="connsiteX532" fmla="*/ 6106 w 10000"/>
                <a:gd name="connsiteY532" fmla="*/ 9322 h 10000"/>
                <a:gd name="connsiteX533" fmla="*/ 6065 w 10000"/>
                <a:gd name="connsiteY533" fmla="*/ 9322 h 10000"/>
                <a:gd name="connsiteX534" fmla="*/ 6024 w 10000"/>
                <a:gd name="connsiteY534" fmla="*/ 9322 h 10000"/>
                <a:gd name="connsiteX535" fmla="*/ 6004 w 10000"/>
                <a:gd name="connsiteY535" fmla="*/ 9322 h 10000"/>
                <a:gd name="connsiteX536" fmla="*/ 6004 w 10000"/>
                <a:gd name="connsiteY536" fmla="*/ 9463 h 10000"/>
                <a:gd name="connsiteX537" fmla="*/ 6045 w 10000"/>
                <a:gd name="connsiteY537" fmla="*/ 9548 h 10000"/>
                <a:gd name="connsiteX538" fmla="*/ 6045 w 10000"/>
                <a:gd name="connsiteY538" fmla="*/ 9576 h 10000"/>
                <a:gd name="connsiteX539" fmla="*/ 6045 w 10000"/>
                <a:gd name="connsiteY539" fmla="*/ 9633 h 10000"/>
                <a:gd name="connsiteX540" fmla="*/ 6065 w 10000"/>
                <a:gd name="connsiteY540" fmla="*/ 9717 h 10000"/>
                <a:gd name="connsiteX541" fmla="*/ 6004 w 10000"/>
                <a:gd name="connsiteY541" fmla="*/ 9689 h 10000"/>
                <a:gd name="connsiteX542" fmla="*/ 5942 w 10000"/>
                <a:gd name="connsiteY542" fmla="*/ 9661 h 10000"/>
                <a:gd name="connsiteX543" fmla="*/ 5902 w 10000"/>
                <a:gd name="connsiteY543" fmla="*/ 9520 h 10000"/>
                <a:gd name="connsiteX544" fmla="*/ 5779 w 10000"/>
                <a:gd name="connsiteY544" fmla="*/ 9605 h 10000"/>
                <a:gd name="connsiteX545" fmla="*/ 5737 w 10000"/>
                <a:gd name="connsiteY545" fmla="*/ 9633 h 10000"/>
                <a:gd name="connsiteX546" fmla="*/ 5737 w 10000"/>
                <a:gd name="connsiteY546" fmla="*/ 9548 h 10000"/>
                <a:gd name="connsiteX547" fmla="*/ 5676 w 10000"/>
                <a:gd name="connsiteY547" fmla="*/ 9435 h 10000"/>
                <a:gd name="connsiteX548" fmla="*/ 5553 w 10000"/>
                <a:gd name="connsiteY548" fmla="*/ 9435 h 10000"/>
                <a:gd name="connsiteX549" fmla="*/ 5553 w 10000"/>
                <a:gd name="connsiteY549" fmla="*/ 9322 h 10000"/>
                <a:gd name="connsiteX550" fmla="*/ 5573 w 10000"/>
                <a:gd name="connsiteY550" fmla="*/ 9180 h 10000"/>
                <a:gd name="connsiteX551" fmla="*/ 5492 w 10000"/>
                <a:gd name="connsiteY551" fmla="*/ 9124 h 10000"/>
                <a:gd name="connsiteX552" fmla="*/ 5430 w 10000"/>
                <a:gd name="connsiteY552" fmla="*/ 9039 h 10000"/>
                <a:gd name="connsiteX553" fmla="*/ 5410 w 10000"/>
                <a:gd name="connsiteY553" fmla="*/ 8983 h 10000"/>
                <a:gd name="connsiteX554" fmla="*/ 5389 w 10000"/>
                <a:gd name="connsiteY554" fmla="*/ 8898 h 10000"/>
                <a:gd name="connsiteX555" fmla="*/ 5410 w 10000"/>
                <a:gd name="connsiteY555" fmla="*/ 8813 h 10000"/>
                <a:gd name="connsiteX556" fmla="*/ 5267 w 10000"/>
                <a:gd name="connsiteY556" fmla="*/ 8841 h 10000"/>
                <a:gd name="connsiteX557" fmla="*/ 5184 w 10000"/>
                <a:gd name="connsiteY557" fmla="*/ 8898 h 10000"/>
                <a:gd name="connsiteX558" fmla="*/ 5184 w 10000"/>
                <a:gd name="connsiteY558" fmla="*/ 8813 h 10000"/>
                <a:gd name="connsiteX559" fmla="*/ 5163 w 10000"/>
                <a:gd name="connsiteY559" fmla="*/ 8728 h 10000"/>
                <a:gd name="connsiteX560" fmla="*/ 5143 w 10000"/>
                <a:gd name="connsiteY560" fmla="*/ 8672 h 10000"/>
                <a:gd name="connsiteX561" fmla="*/ 8369 w 10000"/>
                <a:gd name="connsiteY561" fmla="*/ 8665 h 10000"/>
                <a:gd name="connsiteX562" fmla="*/ 8431 w 10000"/>
                <a:gd name="connsiteY562" fmla="*/ 8461 h 10000"/>
                <a:gd name="connsiteX0" fmla="*/ 8431 w 10000"/>
                <a:gd name="connsiteY0" fmla="*/ 8461 h 10000"/>
                <a:gd name="connsiteX1" fmla="*/ 5287 w 10000"/>
                <a:gd name="connsiteY1" fmla="*/ 8305 h 10000"/>
                <a:gd name="connsiteX2" fmla="*/ 5308 w 10000"/>
                <a:gd name="connsiteY2" fmla="*/ 8305 h 10000"/>
                <a:gd name="connsiteX3" fmla="*/ 4979 w 10000"/>
                <a:gd name="connsiteY3" fmla="*/ 7485 h 10000"/>
                <a:gd name="connsiteX4" fmla="*/ 4959 w 10000"/>
                <a:gd name="connsiteY4" fmla="*/ 7569 h 10000"/>
                <a:gd name="connsiteX5" fmla="*/ 4959 w 10000"/>
                <a:gd name="connsiteY5" fmla="*/ 7599 h 10000"/>
                <a:gd name="connsiteX6" fmla="*/ 4938 w 10000"/>
                <a:gd name="connsiteY6" fmla="*/ 7541 h 10000"/>
                <a:gd name="connsiteX7" fmla="*/ 4816 w 10000"/>
                <a:gd name="connsiteY7" fmla="*/ 7513 h 10000"/>
                <a:gd name="connsiteX8" fmla="*/ 4754 w 10000"/>
                <a:gd name="connsiteY8" fmla="*/ 7513 h 10000"/>
                <a:gd name="connsiteX9" fmla="*/ 4795 w 10000"/>
                <a:gd name="connsiteY9" fmla="*/ 7400 h 10000"/>
                <a:gd name="connsiteX10" fmla="*/ 4754 w 10000"/>
                <a:gd name="connsiteY10" fmla="*/ 7316 h 10000"/>
                <a:gd name="connsiteX11" fmla="*/ 4712 w 10000"/>
                <a:gd name="connsiteY11" fmla="*/ 7344 h 10000"/>
                <a:gd name="connsiteX12" fmla="*/ 4733 w 10000"/>
                <a:gd name="connsiteY12" fmla="*/ 7288 h 10000"/>
                <a:gd name="connsiteX13" fmla="*/ 4672 w 10000"/>
                <a:gd name="connsiteY13" fmla="*/ 7202 h 10000"/>
                <a:gd name="connsiteX14" fmla="*/ 4590 w 10000"/>
                <a:gd name="connsiteY14" fmla="*/ 7260 h 10000"/>
                <a:gd name="connsiteX15" fmla="*/ 4549 w 10000"/>
                <a:gd name="connsiteY15" fmla="*/ 7316 h 10000"/>
                <a:gd name="connsiteX16" fmla="*/ 4508 w 10000"/>
                <a:gd name="connsiteY16" fmla="*/ 7316 h 10000"/>
                <a:gd name="connsiteX17" fmla="*/ 4467 w 10000"/>
                <a:gd name="connsiteY17" fmla="*/ 7288 h 10000"/>
                <a:gd name="connsiteX18" fmla="*/ 4406 w 10000"/>
                <a:gd name="connsiteY18" fmla="*/ 7260 h 10000"/>
                <a:gd name="connsiteX19" fmla="*/ 4365 w 10000"/>
                <a:gd name="connsiteY19" fmla="*/ 7288 h 10000"/>
                <a:gd name="connsiteX20" fmla="*/ 4283 w 10000"/>
                <a:gd name="connsiteY20" fmla="*/ 7372 h 10000"/>
                <a:gd name="connsiteX21" fmla="*/ 4200 w 10000"/>
                <a:gd name="connsiteY21" fmla="*/ 7429 h 10000"/>
                <a:gd name="connsiteX22" fmla="*/ 4159 w 10000"/>
                <a:gd name="connsiteY22" fmla="*/ 7513 h 10000"/>
                <a:gd name="connsiteX23" fmla="*/ 4098 w 10000"/>
                <a:gd name="connsiteY23" fmla="*/ 7599 h 10000"/>
                <a:gd name="connsiteX24" fmla="*/ 4037 w 10000"/>
                <a:gd name="connsiteY24" fmla="*/ 7711 h 10000"/>
                <a:gd name="connsiteX25" fmla="*/ 3934 w 10000"/>
                <a:gd name="connsiteY25" fmla="*/ 7711 h 10000"/>
                <a:gd name="connsiteX26" fmla="*/ 3914 w 10000"/>
                <a:gd name="connsiteY26" fmla="*/ 7711 h 10000"/>
                <a:gd name="connsiteX27" fmla="*/ 3893 w 10000"/>
                <a:gd name="connsiteY27" fmla="*/ 7683 h 10000"/>
                <a:gd name="connsiteX28" fmla="*/ 3832 w 10000"/>
                <a:gd name="connsiteY28" fmla="*/ 7627 h 10000"/>
                <a:gd name="connsiteX29" fmla="*/ 3771 w 10000"/>
                <a:gd name="connsiteY29" fmla="*/ 7627 h 10000"/>
                <a:gd name="connsiteX30" fmla="*/ 3668 w 10000"/>
                <a:gd name="connsiteY30" fmla="*/ 7627 h 10000"/>
                <a:gd name="connsiteX31" fmla="*/ 3627 w 10000"/>
                <a:gd name="connsiteY31" fmla="*/ 7569 h 10000"/>
                <a:gd name="connsiteX32" fmla="*/ 3524 w 10000"/>
                <a:gd name="connsiteY32" fmla="*/ 7599 h 10000"/>
                <a:gd name="connsiteX33" fmla="*/ 3463 w 10000"/>
                <a:gd name="connsiteY33" fmla="*/ 7739 h 10000"/>
                <a:gd name="connsiteX34" fmla="*/ 3402 w 10000"/>
                <a:gd name="connsiteY34" fmla="*/ 7852 h 10000"/>
                <a:gd name="connsiteX35" fmla="*/ 3381 w 10000"/>
                <a:gd name="connsiteY35" fmla="*/ 7683 h 10000"/>
                <a:gd name="connsiteX36" fmla="*/ 3237 w 10000"/>
                <a:gd name="connsiteY36" fmla="*/ 7655 h 10000"/>
                <a:gd name="connsiteX37" fmla="*/ 3237 w 10000"/>
                <a:gd name="connsiteY37" fmla="*/ 7683 h 10000"/>
                <a:gd name="connsiteX38" fmla="*/ 3094 w 10000"/>
                <a:gd name="connsiteY38" fmla="*/ 7683 h 10000"/>
                <a:gd name="connsiteX39" fmla="*/ 2992 w 10000"/>
                <a:gd name="connsiteY39" fmla="*/ 7627 h 10000"/>
                <a:gd name="connsiteX40" fmla="*/ 2951 w 10000"/>
                <a:gd name="connsiteY40" fmla="*/ 7627 h 10000"/>
                <a:gd name="connsiteX41" fmla="*/ 2930 w 10000"/>
                <a:gd name="connsiteY41" fmla="*/ 7655 h 10000"/>
                <a:gd name="connsiteX42" fmla="*/ 2869 w 10000"/>
                <a:gd name="connsiteY42" fmla="*/ 7599 h 10000"/>
                <a:gd name="connsiteX43" fmla="*/ 2849 w 10000"/>
                <a:gd name="connsiteY43" fmla="*/ 7655 h 10000"/>
                <a:gd name="connsiteX44" fmla="*/ 2767 w 10000"/>
                <a:gd name="connsiteY44" fmla="*/ 7541 h 10000"/>
                <a:gd name="connsiteX45" fmla="*/ 2643 w 10000"/>
                <a:gd name="connsiteY45" fmla="*/ 7513 h 10000"/>
                <a:gd name="connsiteX46" fmla="*/ 2643 w 10000"/>
                <a:gd name="connsiteY46" fmla="*/ 7457 h 10000"/>
                <a:gd name="connsiteX47" fmla="*/ 2582 w 10000"/>
                <a:gd name="connsiteY47" fmla="*/ 7457 h 10000"/>
                <a:gd name="connsiteX48" fmla="*/ 2459 w 10000"/>
                <a:gd name="connsiteY48" fmla="*/ 7344 h 10000"/>
                <a:gd name="connsiteX49" fmla="*/ 2357 w 10000"/>
                <a:gd name="connsiteY49" fmla="*/ 7288 h 10000"/>
                <a:gd name="connsiteX50" fmla="*/ 2275 w 10000"/>
                <a:gd name="connsiteY50" fmla="*/ 7174 h 10000"/>
                <a:gd name="connsiteX51" fmla="*/ 2151 w 10000"/>
                <a:gd name="connsiteY51" fmla="*/ 7118 h 10000"/>
                <a:gd name="connsiteX52" fmla="*/ 2008 w 10000"/>
                <a:gd name="connsiteY52" fmla="*/ 6949 h 10000"/>
                <a:gd name="connsiteX53" fmla="*/ 1926 w 10000"/>
                <a:gd name="connsiteY53" fmla="*/ 6920 h 10000"/>
                <a:gd name="connsiteX54" fmla="*/ 1885 w 10000"/>
                <a:gd name="connsiteY54" fmla="*/ 6920 h 10000"/>
                <a:gd name="connsiteX55" fmla="*/ 1824 w 10000"/>
                <a:gd name="connsiteY55" fmla="*/ 6977 h 10000"/>
                <a:gd name="connsiteX56" fmla="*/ 1680 w 10000"/>
                <a:gd name="connsiteY56" fmla="*/ 6891 h 10000"/>
                <a:gd name="connsiteX57" fmla="*/ 1639 w 10000"/>
                <a:gd name="connsiteY57" fmla="*/ 6863 h 10000"/>
                <a:gd name="connsiteX58" fmla="*/ 1639 w 10000"/>
                <a:gd name="connsiteY58" fmla="*/ 6807 h 10000"/>
                <a:gd name="connsiteX59" fmla="*/ 1598 w 10000"/>
                <a:gd name="connsiteY59" fmla="*/ 6779 h 10000"/>
                <a:gd name="connsiteX60" fmla="*/ 1516 w 10000"/>
                <a:gd name="connsiteY60" fmla="*/ 6751 h 10000"/>
                <a:gd name="connsiteX61" fmla="*/ 1414 w 10000"/>
                <a:gd name="connsiteY61" fmla="*/ 6609 h 10000"/>
                <a:gd name="connsiteX62" fmla="*/ 1353 w 10000"/>
                <a:gd name="connsiteY62" fmla="*/ 6609 h 10000"/>
                <a:gd name="connsiteX63" fmla="*/ 1332 w 10000"/>
                <a:gd name="connsiteY63" fmla="*/ 6524 h 10000"/>
                <a:gd name="connsiteX64" fmla="*/ 1312 w 10000"/>
                <a:gd name="connsiteY64" fmla="*/ 6440 h 10000"/>
                <a:gd name="connsiteX65" fmla="*/ 1271 w 10000"/>
                <a:gd name="connsiteY65" fmla="*/ 6383 h 10000"/>
                <a:gd name="connsiteX66" fmla="*/ 1229 w 10000"/>
                <a:gd name="connsiteY66" fmla="*/ 6270 h 10000"/>
                <a:gd name="connsiteX67" fmla="*/ 1312 w 10000"/>
                <a:gd name="connsiteY67" fmla="*/ 6299 h 10000"/>
                <a:gd name="connsiteX68" fmla="*/ 1353 w 10000"/>
                <a:gd name="connsiteY68" fmla="*/ 6299 h 10000"/>
                <a:gd name="connsiteX69" fmla="*/ 1414 w 10000"/>
                <a:gd name="connsiteY69" fmla="*/ 6242 h 10000"/>
                <a:gd name="connsiteX70" fmla="*/ 1394 w 10000"/>
                <a:gd name="connsiteY70" fmla="*/ 6157 h 10000"/>
                <a:gd name="connsiteX71" fmla="*/ 1373 w 10000"/>
                <a:gd name="connsiteY71" fmla="*/ 6073 h 10000"/>
                <a:gd name="connsiteX72" fmla="*/ 1271 w 10000"/>
                <a:gd name="connsiteY72" fmla="*/ 5988 h 10000"/>
                <a:gd name="connsiteX73" fmla="*/ 1229 w 10000"/>
                <a:gd name="connsiteY73" fmla="*/ 5790 h 10000"/>
                <a:gd name="connsiteX74" fmla="*/ 1229 w 10000"/>
                <a:gd name="connsiteY74" fmla="*/ 5733 h 10000"/>
                <a:gd name="connsiteX75" fmla="*/ 1106 w 10000"/>
                <a:gd name="connsiteY75" fmla="*/ 5620 h 10000"/>
                <a:gd name="connsiteX76" fmla="*/ 963 w 10000"/>
                <a:gd name="connsiteY76" fmla="*/ 5366 h 10000"/>
                <a:gd name="connsiteX77" fmla="*/ 717 w 10000"/>
                <a:gd name="connsiteY77" fmla="*/ 5253 h 10000"/>
                <a:gd name="connsiteX78" fmla="*/ 655 w 10000"/>
                <a:gd name="connsiteY78" fmla="*/ 5281 h 10000"/>
                <a:gd name="connsiteX79" fmla="*/ 594 w 10000"/>
                <a:gd name="connsiteY79" fmla="*/ 5196 h 10000"/>
                <a:gd name="connsiteX80" fmla="*/ 594 w 10000"/>
                <a:gd name="connsiteY80" fmla="*/ 5112 h 10000"/>
                <a:gd name="connsiteX81" fmla="*/ 553 w 10000"/>
                <a:gd name="connsiteY81" fmla="*/ 5027 h 10000"/>
                <a:gd name="connsiteX82" fmla="*/ 471 w 10000"/>
                <a:gd name="connsiteY82" fmla="*/ 4970 h 10000"/>
                <a:gd name="connsiteX83" fmla="*/ 369 w 10000"/>
                <a:gd name="connsiteY83" fmla="*/ 4942 h 10000"/>
                <a:gd name="connsiteX84" fmla="*/ 287 w 10000"/>
                <a:gd name="connsiteY84" fmla="*/ 4885 h 10000"/>
                <a:gd name="connsiteX85" fmla="*/ 349 w 10000"/>
                <a:gd name="connsiteY85" fmla="*/ 4829 h 10000"/>
                <a:gd name="connsiteX86" fmla="*/ 349 w 10000"/>
                <a:gd name="connsiteY86" fmla="*/ 4745 h 10000"/>
                <a:gd name="connsiteX87" fmla="*/ 349 w 10000"/>
                <a:gd name="connsiteY87" fmla="*/ 4688 h 10000"/>
                <a:gd name="connsiteX88" fmla="*/ 308 w 10000"/>
                <a:gd name="connsiteY88" fmla="*/ 4631 h 10000"/>
                <a:gd name="connsiteX89" fmla="*/ 287 w 10000"/>
                <a:gd name="connsiteY89" fmla="*/ 4575 h 10000"/>
                <a:gd name="connsiteX90" fmla="*/ 287 w 10000"/>
                <a:gd name="connsiteY90" fmla="*/ 4490 h 10000"/>
                <a:gd name="connsiteX91" fmla="*/ 184 w 10000"/>
                <a:gd name="connsiteY91" fmla="*/ 4406 h 10000"/>
                <a:gd name="connsiteX92" fmla="*/ 82 w 10000"/>
                <a:gd name="connsiteY92" fmla="*/ 4434 h 10000"/>
                <a:gd name="connsiteX93" fmla="*/ 61 w 10000"/>
                <a:gd name="connsiteY93" fmla="*/ 4320 h 10000"/>
                <a:gd name="connsiteX94" fmla="*/ 20 w 10000"/>
                <a:gd name="connsiteY94" fmla="*/ 4264 h 10000"/>
                <a:gd name="connsiteX95" fmla="*/ 0 w 10000"/>
                <a:gd name="connsiteY95" fmla="*/ 4179 h 10000"/>
                <a:gd name="connsiteX96" fmla="*/ 0 w 10000"/>
                <a:gd name="connsiteY96" fmla="*/ 4179 h 10000"/>
                <a:gd name="connsiteX97" fmla="*/ 41 w 10000"/>
                <a:gd name="connsiteY97" fmla="*/ 4123 h 10000"/>
                <a:gd name="connsiteX98" fmla="*/ 41 w 10000"/>
                <a:gd name="connsiteY98" fmla="*/ 4009 h 10000"/>
                <a:gd name="connsiteX99" fmla="*/ 82 w 10000"/>
                <a:gd name="connsiteY99" fmla="*/ 3981 h 10000"/>
                <a:gd name="connsiteX100" fmla="*/ 164 w 10000"/>
                <a:gd name="connsiteY100" fmla="*/ 3896 h 10000"/>
                <a:gd name="connsiteX101" fmla="*/ 164 w 10000"/>
                <a:gd name="connsiteY101" fmla="*/ 3868 h 10000"/>
                <a:gd name="connsiteX102" fmla="*/ 225 w 10000"/>
                <a:gd name="connsiteY102" fmla="*/ 3868 h 10000"/>
                <a:gd name="connsiteX103" fmla="*/ 287 w 10000"/>
                <a:gd name="connsiteY103" fmla="*/ 3812 h 10000"/>
                <a:gd name="connsiteX104" fmla="*/ 328 w 10000"/>
                <a:gd name="connsiteY104" fmla="*/ 3896 h 10000"/>
                <a:gd name="connsiteX105" fmla="*/ 410 w 10000"/>
                <a:gd name="connsiteY105" fmla="*/ 3896 h 10000"/>
                <a:gd name="connsiteX106" fmla="*/ 471 w 10000"/>
                <a:gd name="connsiteY106" fmla="*/ 3756 h 10000"/>
                <a:gd name="connsiteX107" fmla="*/ 533 w 10000"/>
                <a:gd name="connsiteY107" fmla="*/ 3698 h 10000"/>
                <a:gd name="connsiteX108" fmla="*/ 655 w 10000"/>
                <a:gd name="connsiteY108" fmla="*/ 3698 h 10000"/>
                <a:gd name="connsiteX109" fmla="*/ 717 w 10000"/>
                <a:gd name="connsiteY109" fmla="*/ 3670 h 10000"/>
                <a:gd name="connsiteX110" fmla="*/ 759 w 10000"/>
                <a:gd name="connsiteY110" fmla="*/ 3586 h 10000"/>
                <a:gd name="connsiteX111" fmla="*/ 943 w 10000"/>
                <a:gd name="connsiteY111" fmla="*/ 3445 h 10000"/>
                <a:gd name="connsiteX112" fmla="*/ 1004 w 10000"/>
                <a:gd name="connsiteY112" fmla="*/ 3388 h 10000"/>
                <a:gd name="connsiteX113" fmla="*/ 1004 w 10000"/>
                <a:gd name="connsiteY113" fmla="*/ 3331 h 10000"/>
                <a:gd name="connsiteX114" fmla="*/ 963 w 10000"/>
                <a:gd name="connsiteY114" fmla="*/ 3218 h 10000"/>
                <a:gd name="connsiteX115" fmla="*/ 1024 w 10000"/>
                <a:gd name="connsiteY115" fmla="*/ 3134 h 10000"/>
                <a:gd name="connsiteX116" fmla="*/ 984 w 10000"/>
                <a:gd name="connsiteY116" fmla="*/ 3106 h 10000"/>
                <a:gd name="connsiteX117" fmla="*/ 1045 w 10000"/>
                <a:gd name="connsiteY117" fmla="*/ 3078 h 10000"/>
                <a:gd name="connsiteX118" fmla="*/ 1004 w 10000"/>
                <a:gd name="connsiteY118" fmla="*/ 2992 h 10000"/>
                <a:gd name="connsiteX119" fmla="*/ 943 w 10000"/>
                <a:gd name="connsiteY119" fmla="*/ 2851 h 10000"/>
                <a:gd name="connsiteX120" fmla="*/ 881 w 10000"/>
                <a:gd name="connsiteY120" fmla="*/ 2709 h 10000"/>
                <a:gd name="connsiteX121" fmla="*/ 861 w 10000"/>
                <a:gd name="connsiteY121" fmla="*/ 2569 h 10000"/>
                <a:gd name="connsiteX122" fmla="*/ 759 w 10000"/>
                <a:gd name="connsiteY122" fmla="*/ 2512 h 10000"/>
                <a:gd name="connsiteX123" fmla="*/ 861 w 10000"/>
                <a:gd name="connsiteY123" fmla="*/ 2484 h 10000"/>
                <a:gd name="connsiteX124" fmla="*/ 1004 w 10000"/>
                <a:gd name="connsiteY124" fmla="*/ 2428 h 10000"/>
                <a:gd name="connsiteX125" fmla="*/ 1086 w 10000"/>
                <a:gd name="connsiteY125" fmla="*/ 2456 h 10000"/>
                <a:gd name="connsiteX126" fmla="*/ 1168 w 10000"/>
                <a:gd name="connsiteY126" fmla="*/ 2456 h 10000"/>
                <a:gd name="connsiteX127" fmla="*/ 1209 w 10000"/>
                <a:gd name="connsiteY127" fmla="*/ 2399 h 10000"/>
                <a:gd name="connsiteX128" fmla="*/ 1127 w 10000"/>
                <a:gd name="connsiteY128" fmla="*/ 2342 h 10000"/>
                <a:gd name="connsiteX129" fmla="*/ 1127 w 10000"/>
                <a:gd name="connsiteY129" fmla="*/ 2230 h 10000"/>
                <a:gd name="connsiteX130" fmla="*/ 1127 w 10000"/>
                <a:gd name="connsiteY130" fmla="*/ 2060 h 10000"/>
                <a:gd name="connsiteX131" fmla="*/ 1127 w 10000"/>
                <a:gd name="connsiteY131" fmla="*/ 1919 h 10000"/>
                <a:gd name="connsiteX132" fmla="*/ 1188 w 10000"/>
                <a:gd name="connsiteY132" fmla="*/ 1862 h 10000"/>
                <a:gd name="connsiteX133" fmla="*/ 1271 w 10000"/>
                <a:gd name="connsiteY133" fmla="*/ 1919 h 10000"/>
                <a:gd name="connsiteX134" fmla="*/ 1414 w 10000"/>
                <a:gd name="connsiteY134" fmla="*/ 1919 h 10000"/>
                <a:gd name="connsiteX135" fmla="*/ 1475 w 10000"/>
                <a:gd name="connsiteY135" fmla="*/ 1947 h 10000"/>
                <a:gd name="connsiteX136" fmla="*/ 1557 w 10000"/>
                <a:gd name="connsiteY136" fmla="*/ 1890 h 10000"/>
                <a:gd name="connsiteX137" fmla="*/ 1496 w 10000"/>
                <a:gd name="connsiteY137" fmla="*/ 1636 h 10000"/>
                <a:gd name="connsiteX138" fmla="*/ 1496 w 10000"/>
                <a:gd name="connsiteY138" fmla="*/ 1495 h 10000"/>
                <a:gd name="connsiteX139" fmla="*/ 1578 w 10000"/>
                <a:gd name="connsiteY139" fmla="*/ 1495 h 10000"/>
                <a:gd name="connsiteX140" fmla="*/ 1619 w 10000"/>
                <a:gd name="connsiteY140" fmla="*/ 1325 h 10000"/>
                <a:gd name="connsiteX141" fmla="*/ 1659 w 10000"/>
                <a:gd name="connsiteY141" fmla="*/ 1297 h 10000"/>
                <a:gd name="connsiteX142" fmla="*/ 1783 w 10000"/>
                <a:gd name="connsiteY142" fmla="*/ 1269 h 10000"/>
                <a:gd name="connsiteX143" fmla="*/ 1804 w 10000"/>
                <a:gd name="connsiteY143" fmla="*/ 1325 h 10000"/>
                <a:gd name="connsiteX144" fmla="*/ 1844 w 10000"/>
                <a:gd name="connsiteY144" fmla="*/ 1381 h 10000"/>
                <a:gd name="connsiteX145" fmla="*/ 1865 w 10000"/>
                <a:gd name="connsiteY145" fmla="*/ 1438 h 10000"/>
                <a:gd name="connsiteX146" fmla="*/ 1967 w 10000"/>
                <a:gd name="connsiteY146" fmla="*/ 1523 h 10000"/>
                <a:gd name="connsiteX147" fmla="*/ 2131 w 10000"/>
                <a:gd name="connsiteY147" fmla="*/ 1608 h 10000"/>
                <a:gd name="connsiteX148" fmla="*/ 2254 w 10000"/>
                <a:gd name="connsiteY148" fmla="*/ 1636 h 10000"/>
                <a:gd name="connsiteX149" fmla="*/ 2336 w 10000"/>
                <a:gd name="connsiteY149" fmla="*/ 1720 h 10000"/>
                <a:gd name="connsiteX150" fmla="*/ 2418 w 10000"/>
                <a:gd name="connsiteY150" fmla="*/ 1862 h 10000"/>
                <a:gd name="connsiteX151" fmla="*/ 2520 w 10000"/>
                <a:gd name="connsiteY151" fmla="*/ 1975 h 10000"/>
                <a:gd name="connsiteX152" fmla="*/ 2561 w 10000"/>
                <a:gd name="connsiteY152" fmla="*/ 2060 h 10000"/>
                <a:gd name="connsiteX153" fmla="*/ 2582 w 10000"/>
                <a:gd name="connsiteY153" fmla="*/ 2230 h 10000"/>
                <a:gd name="connsiteX154" fmla="*/ 2602 w 10000"/>
                <a:gd name="connsiteY154" fmla="*/ 2370 h 10000"/>
                <a:gd name="connsiteX155" fmla="*/ 2684 w 10000"/>
                <a:gd name="connsiteY155" fmla="*/ 2456 h 10000"/>
                <a:gd name="connsiteX156" fmla="*/ 2808 w 10000"/>
                <a:gd name="connsiteY156" fmla="*/ 2484 h 10000"/>
                <a:gd name="connsiteX157" fmla="*/ 2930 w 10000"/>
                <a:gd name="connsiteY157" fmla="*/ 2512 h 10000"/>
                <a:gd name="connsiteX158" fmla="*/ 3053 w 10000"/>
                <a:gd name="connsiteY158" fmla="*/ 2512 h 10000"/>
                <a:gd name="connsiteX159" fmla="*/ 3237 w 10000"/>
                <a:gd name="connsiteY159" fmla="*/ 2597 h 10000"/>
                <a:gd name="connsiteX160" fmla="*/ 3299 w 10000"/>
                <a:gd name="connsiteY160" fmla="*/ 2625 h 10000"/>
                <a:gd name="connsiteX161" fmla="*/ 3402 w 10000"/>
                <a:gd name="connsiteY161" fmla="*/ 2709 h 10000"/>
                <a:gd name="connsiteX162" fmla="*/ 3483 w 10000"/>
                <a:gd name="connsiteY162" fmla="*/ 2709 h 10000"/>
                <a:gd name="connsiteX163" fmla="*/ 3524 w 10000"/>
                <a:gd name="connsiteY163" fmla="*/ 2795 h 10000"/>
                <a:gd name="connsiteX164" fmla="*/ 3606 w 10000"/>
                <a:gd name="connsiteY164" fmla="*/ 2879 h 10000"/>
                <a:gd name="connsiteX165" fmla="*/ 3688 w 10000"/>
                <a:gd name="connsiteY165" fmla="*/ 3020 h 10000"/>
                <a:gd name="connsiteX166" fmla="*/ 3791 w 10000"/>
                <a:gd name="connsiteY166" fmla="*/ 3106 h 10000"/>
                <a:gd name="connsiteX167" fmla="*/ 3832 w 10000"/>
                <a:gd name="connsiteY167" fmla="*/ 3190 h 10000"/>
                <a:gd name="connsiteX168" fmla="*/ 3955 w 10000"/>
                <a:gd name="connsiteY168" fmla="*/ 3162 h 10000"/>
                <a:gd name="connsiteX169" fmla="*/ 4221 w 10000"/>
                <a:gd name="connsiteY169" fmla="*/ 3218 h 10000"/>
                <a:gd name="connsiteX170" fmla="*/ 4365 w 10000"/>
                <a:gd name="connsiteY170" fmla="*/ 3218 h 10000"/>
                <a:gd name="connsiteX171" fmla="*/ 4488 w 10000"/>
                <a:gd name="connsiteY171" fmla="*/ 3190 h 10000"/>
                <a:gd name="connsiteX172" fmla="*/ 4631 w 10000"/>
                <a:gd name="connsiteY172" fmla="*/ 3218 h 10000"/>
                <a:gd name="connsiteX173" fmla="*/ 4775 w 10000"/>
                <a:gd name="connsiteY173" fmla="*/ 3247 h 10000"/>
                <a:gd name="connsiteX174" fmla="*/ 4857 w 10000"/>
                <a:gd name="connsiteY174" fmla="*/ 3331 h 10000"/>
                <a:gd name="connsiteX175" fmla="*/ 5020 w 10000"/>
                <a:gd name="connsiteY175" fmla="*/ 3388 h 10000"/>
                <a:gd name="connsiteX176" fmla="*/ 5287 w 10000"/>
                <a:gd name="connsiteY176" fmla="*/ 3445 h 10000"/>
                <a:gd name="connsiteX177" fmla="*/ 5348 w 10000"/>
                <a:gd name="connsiteY177" fmla="*/ 3501 h 10000"/>
                <a:gd name="connsiteX178" fmla="*/ 5451 w 10000"/>
                <a:gd name="connsiteY178" fmla="*/ 3529 h 10000"/>
                <a:gd name="connsiteX179" fmla="*/ 5655 w 10000"/>
                <a:gd name="connsiteY179" fmla="*/ 3331 h 10000"/>
                <a:gd name="connsiteX180" fmla="*/ 5779 w 10000"/>
                <a:gd name="connsiteY180" fmla="*/ 3303 h 10000"/>
                <a:gd name="connsiteX181" fmla="*/ 5942 w 10000"/>
                <a:gd name="connsiteY181" fmla="*/ 3275 h 10000"/>
                <a:gd name="connsiteX182" fmla="*/ 6167 w 10000"/>
                <a:gd name="connsiteY182" fmla="*/ 3247 h 10000"/>
                <a:gd name="connsiteX183" fmla="*/ 6291 w 10000"/>
                <a:gd name="connsiteY183" fmla="*/ 3162 h 10000"/>
                <a:gd name="connsiteX184" fmla="*/ 6332 w 10000"/>
                <a:gd name="connsiteY184" fmla="*/ 3020 h 10000"/>
                <a:gd name="connsiteX185" fmla="*/ 6393 w 10000"/>
                <a:gd name="connsiteY185" fmla="*/ 2964 h 10000"/>
                <a:gd name="connsiteX186" fmla="*/ 6434 w 10000"/>
                <a:gd name="connsiteY186" fmla="*/ 2908 h 10000"/>
                <a:gd name="connsiteX187" fmla="*/ 6455 w 10000"/>
                <a:gd name="connsiteY187" fmla="*/ 2908 h 10000"/>
                <a:gd name="connsiteX188" fmla="*/ 6291 w 10000"/>
                <a:gd name="connsiteY188" fmla="*/ 2709 h 10000"/>
                <a:gd name="connsiteX189" fmla="*/ 6291 w 10000"/>
                <a:gd name="connsiteY189" fmla="*/ 2597 h 10000"/>
                <a:gd name="connsiteX190" fmla="*/ 6332 w 10000"/>
                <a:gd name="connsiteY190" fmla="*/ 2484 h 10000"/>
                <a:gd name="connsiteX191" fmla="*/ 6577 w 10000"/>
                <a:gd name="connsiteY191" fmla="*/ 2569 h 10000"/>
                <a:gd name="connsiteX192" fmla="*/ 6659 w 10000"/>
                <a:gd name="connsiteY192" fmla="*/ 2569 h 10000"/>
                <a:gd name="connsiteX193" fmla="*/ 6721 w 10000"/>
                <a:gd name="connsiteY193" fmla="*/ 2484 h 10000"/>
                <a:gd name="connsiteX194" fmla="*/ 6741 w 10000"/>
                <a:gd name="connsiteY194" fmla="*/ 2399 h 10000"/>
                <a:gd name="connsiteX195" fmla="*/ 6824 w 10000"/>
                <a:gd name="connsiteY195" fmla="*/ 2399 h 10000"/>
                <a:gd name="connsiteX196" fmla="*/ 6987 w 10000"/>
                <a:gd name="connsiteY196" fmla="*/ 2286 h 10000"/>
                <a:gd name="connsiteX197" fmla="*/ 6967 w 10000"/>
                <a:gd name="connsiteY197" fmla="*/ 2173 h 10000"/>
                <a:gd name="connsiteX198" fmla="*/ 7110 w 10000"/>
                <a:gd name="connsiteY198" fmla="*/ 2060 h 10000"/>
                <a:gd name="connsiteX199" fmla="*/ 7171 w 10000"/>
                <a:gd name="connsiteY199" fmla="*/ 2031 h 10000"/>
                <a:gd name="connsiteX200" fmla="*/ 7233 w 10000"/>
                <a:gd name="connsiteY200" fmla="*/ 2003 h 10000"/>
                <a:gd name="connsiteX201" fmla="*/ 7275 w 10000"/>
                <a:gd name="connsiteY201" fmla="*/ 2003 h 10000"/>
                <a:gd name="connsiteX202" fmla="*/ 7336 w 10000"/>
                <a:gd name="connsiteY202" fmla="*/ 1975 h 10000"/>
                <a:gd name="connsiteX203" fmla="*/ 7377 w 10000"/>
                <a:gd name="connsiteY203" fmla="*/ 2003 h 10000"/>
                <a:gd name="connsiteX204" fmla="*/ 7438 w 10000"/>
                <a:gd name="connsiteY204" fmla="*/ 1862 h 10000"/>
                <a:gd name="connsiteX205" fmla="*/ 6987 w 10000"/>
                <a:gd name="connsiteY205" fmla="*/ 1664 h 10000"/>
                <a:gd name="connsiteX206" fmla="*/ 6824 w 10000"/>
                <a:gd name="connsiteY206" fmla="*/ 1664 h 10000"/>
                <a:gd name="connsiteX207" fmla="*/ 6741 w 10000"/>
                <a:gd name="connsiteY207" fmla="*/ 1664 h 10000"/>
                <a:gd name="connsiteX208" fmla="*/ 6680 w 10000"/>
                <a:gd name="connsiteY208" fmla="*/ 1692 h 10000"/>
                <a:gd name="connsiteX209" fmla="*/ 6598 w 10000"/>
                <a:gd name="connsiteY209" fmla="*/ 1580 h 10000"/>
                <a:gd name="connsiteX210" fmla="*/ 6618 w 10000"/>
                <a:gd name="connsiteY210" fmla="*/ 1523 h 10000"/>
                <a:gd name="connsiteX211" fmla="*/ 6598 w 10000"/>
                <a:gd name="connsiteY211" fmla="*/ 1410 h 10000"/>
                <a:gd name="connsiteX212" fmla="*/ 6598 w 10000"/>
                <a:gd name="connsiteY212" fmla="*/ 1071 h 10000"/>
                <a:gd name="connsiteX213" fmla="*/ 6783 w 10000"/>
                <a:gd name="connsiteY213" fmla="*/ 1156 h 10000"/>
                <a:gd name="connsiteX214" fmla="*/ 6885 w 10000"/>
                <a:gd name="connsiteY214" fmla="*/ 1071 h 10000"/>
                <a:gd name="connsiteX215" fmla="*/ 6987 w 10000"/>
                <a:gd name="connsiteY215" fmla="*/ 986 h 10000"/>
                <a:gd name="connsiteX216" fmla="*/ 6947 w 10000"/>
                <a:gd name="connsiteY216" fmla="*/ 930 h 10000"/>
                <a:gd name="connsiteX217" fmla="*/ 6926 w 10000"/>
                <a:gd name="connsiteY217" fmla="*/ 873 h 10000"/>
                <a:gd name="connsiteX218" fmla="*/ 6926 w 10000"/>
                <a:gd name="connsiteY218" fmla="*/ 788 h 10000"/>
                <a:gd name="connsiteX219" fmla="*/ 6926 w 10000"/>
                <a:gd name="connsiteY219" fmla="*/ 732 h 10000"/>
                <a:gd name="connsiteX220" fmla="*/ 6926 w 10000"/>
                <a:gd name="connsiteY220" fmla="*/ 675 h 10000"/>
                <a:gd name="connsiteX221" fmla="*/ 6947 w 10000"/>
                <a:gd name="connsiteY221" fmla="*/ 477 h 10000"/>
                <a:gd name="connsiteX222" fmla="*/ 6906 w 10000"/>
                <a:gd name="connsiteY222" fmla="*/ 336 h 10000"/>
                <a:gd name="connsiteX223" fmla="*/ 6824 w 10000"/>
                <a:gd name="connsiteY223" fmla="*/ 280 h 10000"/>
                <a:gd name="connsiteX224" fmla="*/ 6741 w 10000"/>
                <a:gd name="connsiteY224" fmla="*/ 224 h 10000"/>
                <a:gd name="connsiteX225" fmla="*/ 6844 w 10000"/>
                <a:gd name="connsiteY225" fmla="*/ 82 h 10000"/>
                <a:gd name="connsiteX226" fmla="*/ 7069 w 10000"/>
                <a:gd name="connsiteY226" fmla="*/ 25 h 10000"/>
                <a:gd name="connsiteX227" fmla="*/ 7275 w 10000"/>
                <a:gd name="connsiteY227" fmla="*/ 25 h 10000"/>
                <a:gd name="connsiteX228" fmla="*/ 7377 w 10000"/>
                <a:gd name="connsiteY228" fmla="*/ 54 h 10000"/>
                <a:gd name="connsiteX229" fmla="*/ 7500 w 10000"/>
                <a:gd name="connsiteY229" fmla="*/ 138 h 10000"/>
                <a:gd name="connsiteX230" fmla="*/ 7663 w 10000"/>
                <a:gd name="connsiteY230" fmla="*/ 167 h 10000"/>
                <a:gd name="connsiteX231" fmla="*/ 7745 w 10000"/>
                <a:gd name="connsiteY231" fmla="*/ 224 h 10000"/>
                <a:gd name="connsiteX232" fmla="*/ 7767 w 10000"/>
                <a:gd name="connsiteY232" fmla="*/ 252 h 10000"/>
                <a:gd name="connsiteX233" fmla="*/ 7828 w 10000"/>
                <a:gd name="connsiteY233" fmla="*/ 308 h 10000"/>
                <a:gd name="connsiteX234" fmla="*/ 7930 w 10000"/>
                <a:gd name="connsiteY234" fmla="*/ 421 h 10000"/>
                <a:gd name="connsiteX235" fmla="*/ 7991 w 10000"/>
                <a:gd name="connsiteY235" fmla="*/ 534 h 10000"/>
                <a:gd name="connsiteX236" fmla="*/ 8073 w 10000"/>
                <a:gd name="connsiteY236" fmla="*/ 591 h 10000"/>
                <a:gd name="connsiteX237" fmla="*/ 8155 w 10000"/>
                <a:gd name="connsiteY237" fmla="*/ 703 h 10000"/>
                <a:gd name="connsiteX238" fmla="*/ 8258 w 10000"/>
                <a:gd name="connsiteY238" fmla="*/ 817 h 10000"/>
                <a:gd name="connsiteX239" fmla="*/ 8320 w 10000"/>
                <a:gd name="connsiteY239" fmla="*/ 930 h 10000"/>
                <a:gd name="connsiteX240" fmla="*/ 8381 w 10000"/>
                <a:gd name="connsiteY240" fmla="*/ 1014 h 10000"/>
                <a:gd name="connsiteX241" fmla="*/ 8565 w 10000"/>
                <a:gd name="connsiteY241" fmla="*/ 1156 h 10000"/>
                <a:gd name="connsiteX242" fmla="*/ 8667 w 10000"/>
                <a:gd name="connsiteY242" fmla="*/ 1156 h 10000"/>
                <a:gd name="connsiteX243" fmla="*/ 8791 w 10000"/>
                <a:gd name="connsiteY243" fmla="*/ 1212 h 10000"/>
                <a:gd name="connsiteX244" fmla="*/ 8852 w 10000"/>
                <a:gd name="connsiteY244" fmla="*/ 1241 h 10000"/>
                <a:gd name="connsiteX245" fmla="*/ 8955 w 10000"/>
                <a:gd name="connsiteY245" fmla="*/ 1325 h 10000"/>
                <a:gd name="connsiteX246" fmla="*/ 9077 w 10000"/>
                <a:gd name="connsiteY246" fmla="*/ 1353 h 10000"/>
                <a:gd name="connsiteX247" fmla="*/ 9098 w 10000"/>
                <a:gd name="connsiteY247" fmla="*/ 1438 h 10000"/>
                <a:gd name="connsiteX248" fmla="*/ 9139 w 10000"/>
                <a:gd name="connsiteY248" fmla="*/ 1467 h 10000"/>
                <a:gd name="connsiteX249" fmla="*/ 9180 w 10000"/>
                <a:gd name="connsiteY249" fmla="*/ 1580 h 10000"/>
                <a:gd name="connsiteX250" fmla="*/ 9303 w 10000"/>
                <a:gd name="connsiteY250" fmla="*/ 1720 h 10000"/>
                <a:gd name="connsiteX251" fmla="*/ 9365 w 10000"/>
                <a:gd name="connsiteY251" fmla="*/ 1692 h 10000"/>
                <a:gd name="connsiteX252" fmla="*/ 9426 w 10000"/>
                <a:gd name="connsiteY252" fmla="*/ 1720 h 10000"/>
                <a:gd name="connsiteX253" fmla="*/ 9549 w 10000"/>
                <a:gd name="connsiteY253" fmla="*/ 1664 h 10000"/>
                <a:gd name="connsiteX254" fmla="*/ 9630 w 10000"/>
                <a:gd name="connsiteY254" fmla="*/ 1580 h 10000"/>
                <a:gd name="connsiteX255" fmla="*/ 9671 w 10000"/>
                <a:gd name="connsiteY255" fmla="*/ 1580 h 10000"/>
                <a:gd name="connsiteX256" fmla="*/ 9692 w 10000"/>
                <a:gd name="connsiteY256" fmla="*/ 1551 h 10000"/>
                <a:gd name="connsiteX257" fmla="*/ 9775 w 10000"/>
                <a:gd name="connsiteY257" fmla="*/ 1495 h 10000"/>
                <a:gd name="connsiteX258" fmla="*/ 9856 w 10000"/>
                <a:gd name="connsiteY258" fmla="*/ 1551 h 10000"/>
                <a:gd name="connsiteX259" fmla="*/ 9877 w 10000"/>
                <a:gd name="connsiteY259" fmla="*/ 1636 h 10000"/>
                <a:gd name="connsiteX260" fmla="*/ 9938 w 10000"/>
                <a:gd name="connsiteY260" fmla="*/ 1778 h 10000"/>
                <a:gd name="connsiteX261" fmla="*/ 9897 w 10000"/>
                <a:gd name="connsiteY261" fmla="*/ 1806 h 10000"/>
                <a:gd name="connsiteX262" fmla="*/ 9918 w 10000"/>
                <a:gd name="connsiteY262" fmla="*/ 1862 h 10000"/>
                <a:gd name="connsiteX263" fmla="*/ 9918 w 10000"/>
                <a:gd name="connsiteY263" fmla="*/ 1919 h 10000"/>
                <a:gd name="connsiteX264" fmla="*/ 9959 w 10000"/>
                <a:gd name="connsiteY264" fmla="*/ 2031 h 10000"/>
                <a:gd name="connsiteX265" fmla="*/ 9959 w 10000"/>
                <a:gd name="connsiteY265" fmla="*/ 2173 h 10000"/>
                <a:gd name="connsiteX266" fmla="*/ 9959 w 10000"/>
                <a:gd name="connsiteY266" fmla="*/ 2258 h 10000"/>
                <a:gd name="connsiteX267" fmla="*/ 10000 w 10000"/>
                <a:gd name="connsiteY267" fmla="*/ 2342 h 10000"/>
                <a:gd name="connsiteX268" fmla="*/ 9979 w 10000"/>
                <a:gd name="connsiteY268" fmla="*/ 2428 h 10000"/>
                <a:gd name="connsiteX269" fmla="*/ 10000 w 10000"/>
                <a:gd name="connsiteY269" fmla="*/ 2484 h 10000"/>
                <a:gd name="connsiteX270" fmla="*/ 9836 w 10000"/>
                <a:gd name="connsiteY270" fmla="*/ 2456 h 10000"/>
                <a:gd name="connsiteX271" fmla="*/ 9754 w 10000"/>
                <a:gd name="connsiteY271" fmla="*/ 2428 h 10000"/>
                <a:gd name="connsiteX272" fmla="*/ 9733 w 10000"/>
                <a:gd name="connsiteY272" fmla="*/ 2512 h 10000"/>
                <a:gd name="connsiteX273" fmla="*/ 9671 w 10000"/>
                <a:gd name="connsiteY273" fmla="*/ 2540 h 10000"/>
                <a:gd name="connsiteX274" fmla="*/ 9712 w 10000"/>
                <a:gd name="connsiteY274" fmla="*/ 2625 h 10000"/>
                <a:gd name="connsiteX275" fmla="*/ 9836 w 10000"/>
                <a:gd name="connsiteY275" fmla="*/ 2879 h 10000"/>
                <a:gd name="connsiteX276" fmla="*/ 9918 w 10000"/>
                <a:gd name="connsiteY276" fmla="*/ 3106 h 10000"/>
                <a:gd name="connsiteX277" fmla="*/ 9897 w 10000"/>
                <a:gd name="connsiteY277" fmla="*/ 3162 h 10000"/>
                <a:gd name="connsiteX278" fmla="*/ 9816 w 10000"/>
                <a:gd name="connsiteY278" fmla="*/ 3190 h 10000"/>
                <a:gd name="connsiteX279" fmla="*/ 9918 w 10000"/>
                <a:gd name="connsiteY279" fmla="*/ 3303 h 10000"/>
                <a:gd name="connsiteX280" fmla="*/ 9795 w 10000"/>
                <a:gd name="connsiteY280" fmla="*/ 3162 h 10000"/>
                <a:gd name="connsiteX281" fmla="*/ 9692 w 10000"/>
                <a:gd name="connsiteY281" fmla="*/ 3106 h 10000"/>
                <a:gd name="connsiteX282" fmla="*/ 9733 w 10000"/>
                <a:gd name="connsiteY282" fmla="*/ 3275 h 10000"/>
                <a:gd name="connsiteX283" fmla="*/ 9671 w 10000"/>
                <a:gd name="connsiteY283" fmla="*/ 3303 h 10000"/>
                <a:gd name="connsiteX284" fmla="*/ 9630 w 10000"/>
                <a:gd name="connsiteY284" fmla="*/ 3388 h 10000"/>
                <a:gd name="connsiteX285" fmla="*/ 9487 w 10000"/>
                <a:gd name="connsiteY285" fmla="*/ 3417 h 10000"/>
                <a:gd name="connsiteX286" fmla="*/ 9590 w 10000"/>
                <a:gd name="connsiteY286" fmla="*/ 3557 h 10000"/>
                <a:gd name="connsiteX287" fmla="*/ 9467 w 10000"/>
                <a:gd name="connsiteY287" fmla="*/ 3586 h 10000"/>
                <a:gd name="connsiteX288" fmla="*/ 9385 w 10000"/>
                <a:gd name="connsiteY288" fmla="*/ 3557 h 10000"/>
                <a:gd name="connsiteX289" fmla="*/ 9324 w 10000"/>
                <a:gd name="connsiteY289" fmla="*/ 3473 h 10000"/>
                <a:gd name="connsiteX290" fmla="*/ 9283 w 10000"/>
                <a:gd name="connsiteY290" fmla="*/ 3501 h 10000"/>
                <a:gd name="connsiteX291" fmla="*/ 9262 w 10000"/>
                <a:gd name="connsiteY291" fmla="*/ 3642 h 10000"/>
                <a:gd name="connsiteX292" fmla="*/ 9241 w 10000"/>
                <a:gd name="connsiteY292" fmla="*/ 3727 h 10000"/>
                <a:gd name="connsiteX293" fmla="*/ 9200 w 10000"/>
                <a:gd name="connsiteY293" fmla="*/ 3756 h 10000"/>
                <a:gd name="connsiteX294" fmla="*/ 9180 w 10000"/>
                <a:gd name="connsiteY294" fmla="*/ 3812 h 10000"/>
                <a:gd name="connsiteX295" fmla="*/ 9139 w 10000"/>
                <a:gd name="connsiteY295" fmla="*/ 3812 h 10000"/>
                <a:gd name="connsiteX296" fmla="*/ 9118 w 10000"/>
                <a:gd name="connsiteY296" fmla="*/ 3868 h 10000"/>
                <a:gd name="connsiteX297" fmla="*/ 9036 w 10000"/>
                <a:gd name="connsiteY297" fmla="*/ 4009 h 10000"/>
                <a:gd name="connsiteX298" fmla="*/ 8934 w 10000"/>
                <a:gd name="connsiteY298" fmla="*/ 4038 h 10000"/>
                <a:gd name="connsiteX299" fmla="*/ 8893 w 10000"/>
                <a:gd name="connsiteY299" fmla="*/ 4067 h 10000"/>
                <a:gd name="connsiteX300" fmla="*/ 8852 w 10000"/>
                <a:gd name="connsiteY300" fmla="*/ 4123 h 10000"/>
                <a:gd name="connsiteX301" fmla="*/ 8771 w 10000"/>
                <a:gd name="connsiteY301" fmla="*/ 4179 h 10000"/>
                <a:gd name="connsiteX302" fmla="*/ 8729 w 10000"/>
                <a:gd name="connsiteY302" fmla="*/ 4264 h 10000"/>
                <a:gd name="connsiteX303" fmla="*/ 8708 w 10000"/>
                <a:gd name="connsiteY303" fmla="*/ 4320 h 10000"/>
                <a:gd name="connsiteX304" fmla="*/ 8667 w 10000"/>
                <a:gd name="connsiteY304" fmla="*/ 4320 h 10000"/>
                <a:gd name="connsiteX305" fmla="*/ 8586 w 10000"/>
                <a:gd name="connsiteY305" fmla="*/ 4348 h 10000"/>
                <a:gd name="connsiteX306" fmla="*/ 8647 w 10000"/>
                <a:gd name="connsiteY306" fmla="*/ 4292 h 10000"/>
                <a:gd name="connsiteX307" fmla="*/ 8647 w 10000"/>
                <a:gd name="connsiteY307" fmla="*/ 4236 h 10000"/>
                <a:gd name="connsiteX308" fmla="*/ 8667 w 10000"/>
                <a:gd name="connsiteY308" fmla="*/ 4179 h 10000"/>
                <a:gd name="connsiteX309" fmla="*/ 8545 w 10000"/>
                <a:gd name="connsiteY309" fmla="*/ 4151 h 10000"/>
                <a:gd name="connsiteX310" fmla="*/ 8586 w 10000"/>
                <a:gd name="connsiteY310" fmla="*/ 4123 h 10000"/>
                <a:gd name="connsiteX311" fmla="*/ 8606 w 10000"/>
                <a:gd name="connsiteY311" fmla="*/ 4009 h 10000"/>
                <a:gd name="connsiteX312" fmla="*/ 8626 w 10000"/>
                <a:gd name="connsiteY312" fmla="*/ 3896 h 10000"/>
                <a:gd name="connsiteX313" fmla="*/ 8504 w 10000"/>
                <a:gd name="connsiteY313" fmla="*/ 3698 h 10000"/>
                <a:gd name="connsiteX314" fmla="*/ 8442 w 10000"/>
                <a:gd name="connsiteY314" fmla="*/ 3727 h 10000"/>
                <a:gd name="connsiteX315" fmla="*/ 8381 w 10000"/>
                <a:gd name="connsiteY315" fmla="*/ 3784 h 10000"/>
                <a:gd name="connsiteX316" fmla="*/ 8340 w 10000"/>
                <a:gd name="connsiteY316" fmla="*/ 3925 h 10000"/>
                <a:gd name="connsiteX317" fmla="*/ 8237 w 10000"/>
                <a:gd name="connsiteY317" fmla="*/ 4038 h 10000"/>
                <a:gd name="connsiteX318" fmla="*/ 8176 w 10000"/>
                <a:gd name="connsiteY318" fmla="*/ 4095 h 10000"/>
                <a:gd name="connsiteX319" fmla="*/ 8196 w 10000"/>
                <a:gd name="connsiteY319" fmla="*/ 4179 h 10000"/>
                <a:gd name="connsiteX320" fmla="*/ 8073 w 10000"/>
                <a:gd name="connsiteY320" fmla="*/ 4292 h 10000"/>
                <a:gd name="connsiteX321" fmla="*/ 7971 w 10000"/>
                <a:gd name="connsiteY321" fmla="*/ 4264 h 10000"/>
                <a:gd name="connsiteX322" fmla="*/ 7971 w 10000"/>
                <a:gd name="connsiteY322" fmla="*/ 4434 h 10000"/>
                <a:gd name="connsiteX323" fmla="*/ 8094 w 10000"/>
                <a:gd name="connsiteY323" fmla="*/ 4575 h 10000"/>
                <a:gd name="connsiteX324" fmla="*/ 8155 w 10000"/>
                <a:gd name="connsiteY324" fmla="*/ 4575 h 10000"/>
                <a:gd name="connsiteX325" fmla="*/ 8196 w 10000"/>
                <a:gd name="connsiteY325" fmla="*/ 4603 h 10000"/>
                <a:gd name="connsiteX326" fmla="*/ 8196 w 10000"/>
                <a:gd name="connsiteY326" fmla="*/ 4575 h 10000"/>
                <a:gd name="connsiteX327" fmla="*/ 8320 w 10000"/>
                <a:gd name="connsiteY327" fmla="*/ 4659 h 10000"/>
                <a:gd name="connsiteX328" fmla="*/ 8361 w 10000"/>
                <a:gd name="connsiteY328" fmla="*/ 4829 h 10000"/>
                <a:gd name="connsiteX329" fmla="*/ 8463 w 10000"/>
                <a:gd name="connsiteY329" fmla="*/ 4857 h 10000"/>
                <a:gd name="connsiteX330" fmla="*/ 8504 w 10000"/>
                <a:gd name="connsiteY330" fmla="*/ 4801 h 10000"/>
                <a:gd name="connsiteX331" fmla="*/ 8524 w 10000"/>
                <a:gd name="connsiteY331" fmla="*/ 4716 h 10000"/>
                <a:gd name="connsiteX332" fmla="*/ 8606 w 10000"/>
                <a:gd name="connsiteY332" fmla="*/ 4659 h 10000"/>
                <a:gd name="connsiteX333" fmla="*/ 8708 w 10000"/>
                <a:gd name="connsiteY333" fmla="*/ 4716 h 10000"/>
                <a:gd name="connsiteX334" fmla="*/ 8749 w 10000"/>
                <a:gd name="connsiteY334" fmla="*/ 4745 h 10000"/>
                <a:gd name="connsiteX335" fmla="*/ 8771 w 10000"/>
                <a:gd name="connsiteY335" fmla="*/ 4773 h 10000"/>
                <a:gd name="connsiteX336" fmla="*/ 8873 w 10000"/>
                <a:gd name="connsiteY336" fmla="*/ 4773 h 10000"/>
                <a:gd name="connsiteX337" fmla="*/ 8873 w 10000"/>
                <a:gd name="connsiteY337" fmla="*/ 4745 h 10000"/>
                <a:gd name="connsiteX338" fmla="*/ 8996 w 10000"/>
                <a:gd name="connsiteY338" fmla="*/ 4801 h 10000"/>
                <a:gd name="connsiteX339" fmla="*/ 8975 w 10000"/>
                <a:gd name="connsiteY339" fmla="*/ 4829 h 10000"/>
                <a:gd name="connsiteX340" fmla="*/ 8996 w 10000"/>
                <a:gd name="connsiteY340" fmla="*/ 4914 h 10000"/>
                <a:gd name="connsiteX341" fmla="*/ 8996 w 10000"/>
                <a:gd name="connsiteY341" fmla="*/ 4970 h 10000"/>
                <a:gd name="connsiteX342" fmla="*/ 8955 w 10000"/>
                <a:gd name="connsiteY342" fmla="*/ 4914 h 10000"/>
                <a:gd name="connsiteX343" fmla="*/ 8934 w 10000"/>
                <a:gd name="connsiteY343" fmla="*/ 4942 h 10000"/>
                <a:gd name="connsiteX344" fmla="*/ 8893 w 10000"/>
                <a:gd name="connsiteY344" fmla="*/ 4942 h 10000"/>
                <a:gd name="connsiteX345" fmla="*/ 8852 w 10000"/>
                <a:gd name="connsiteY345" fmla="*/ 4970 h 10000"/>
                <a:gd name="connsiteX346" fmla="*/ 8771 w 10000"/>
                <a:gd name="connsiteY346" fmla="*/ 5027 h 10000"/>
                <a:gd name="connsiteX347" fmla="*/ 8729 w 10000"/>
                <a:gd name="connsiteY347" fmla="*/ 5055 h 10000"/>
                <a:gd name="connsiteX348" fmla="*/ 8771 w 10000"/>
                <a:gd name="connsiteY348" fmla="*/ 5112 h 10000"/>
                <a:gd name="connsiteX349" fmla="*/ 8729 w 10000"/>
                <a:gd name="connsiteY349" fmla="*/ 5112 h 10000"/>
                <a:gd name="connsiteX350" fmla="*/ 8749 w 10000"/>
                <a:gd name="connsiteY350" fmla="*/ 5168 h 10000"/>
                <a:gd name="connsiteX351" fmla="*/ 8708 w 10000"/>
                <a:gd name="connsiteY351" fmla="*/ 5196 h 10000"/>
                <a:gd name="connsiteX352" fmla="*/ 8667 w 10000"/>
                <a:gd name="connsiteY352" fmla="*/ 5140 h 10000"/>
                <a:gd name="connsiteX353" fmla="*/ 8647 w 10000"/>
                <a:gd name="connsiteY353" fmla="*/ 5140 h 10000"/>
                <a:gd name="connsiteX354" fmla="*/ 8688 w 10000"/>
                <a:gd name="connsiteY354" fmla="*/ 5224 h 10000"/>
                <a:gd name="connsiteX355" fmla="*/ 8606 w 10000"/>
                <a:gd name="connsiteY355" fmla="*/ 5338 h 10000"/>
                <a:gd name="connsiteX356" fmla="*/ 8586 w 10000"/>
                <a:gd name="connsiteY356" fmla="*/ 5479 h 10000"/>
                <a:gd name="connsiteX357" fmla="*/ 8606 w 10000"/>
                <a:gd name="connsiteY357" fmla="*/ 5620 h 10000"/>
                <a:gd name="connsiteX358" fmla="*/ 8688 w 10000"/>
                <a:gd name="connsiteY358" fmla="*/ 5649 h 10000"/>
                <a:gd name="connsiteX359" fmla="*/ 8832 w 10000"/>
                <a:gd name="connsiteY359" fmla="*/ 5733 h 10000"/>
                <a:gd name="connsiteX360" fmla="*/ 8893 w 10000"/>
                <a:gd name="connsiteY360" fmla="*/ 5874 h 10000"/>
                <a:gd name="connsiteX361" fmla="*/ 8996 w 10000"/>
                <a:gd name="connsiteY361" fmla="*/ 6073 h 10000"/>
                <a:gd name="connsiteX362" fmla="*/ 9057 w 10000"/>
                <a:gd name="connsiteY362" fmla="*/ 6213 h 10000"/>
                <a:gd name="connsiteX363" fmla="*/ 9159 w 10000"/>
                <a:gd name="connsiteY363" fmla="*/ 6299 h 10000"/>
                <a:gd name="connsiteX364" fmla="*/ 9200 w 10000"/>
                <a:gd name="connsiteY364" fmla="*/ 6355 h 10000"/>
                <a:gd name="connsiteX365" fmla="*/ 9241 w 10000"/>
                <a:gd name="connsiteY365" fmla="*/ 6412 h 10000"/>
                <a:gd name="connsiteX366" fmla="*/ 9324 w 10000"/>
                <a:gd name="connsiteY366" fmla="*/ 6524 h 10000"/>
                <a:gd name="connsiteX367" fmla="*/ 9180 w 10000"/>
                <a:gd name="connsiteY367" fmla="*/ 6468 h 10000"/>
                <a:gd name="connsiteX368" fmla="*/ 9077 w 10000"/>
                <a:gd name="connsiteY368" fmla="*/ 6412 h 10000"/>
                <a:gd name="connsiteX369" fmla="*/ 8975 w 10000"/>
                <a:gd name="connsiteY369" fmla="*/ 6440 h 10000"/>
                <a:gd name="connsiteX370" fmla="*/ 8914 w 10000"/>
                <a:gd name="connsiteY370" fmla="*/ 6383 h 10000"/>
                <a:gd name="connsiteX371" fmla="*/ 8852 w 10000"/>
                <a:gd name="connsiteY371" fmla="*/ 6327 h 10000"/>
                <a:gd name="connsiteX372" fmla="*/ 8873 w 10000"/>
                <a:gd name="connsiteY372" fmla="*/ 6383 h 10000"/>
                <a:gd name="connsiteX373" fmla="*/ 8893 w 10000"/>
                <a:gd name="connsiteY373" fmla="*/ 6383 h 10000"/>
                <a:gd name="connsiteX374" fmla="*/ 8873 w 10000"/>
                <a:gd name="connsiteY374" fmla="*/ 6355 h 10000"/>
                <a:gd name="connsiteX375" fmla="*/ 8914 w 10000"/>
                <a:gd name="connsiteY375" fmla="*/ 6383 h 10000"/>
                <a:gd name="connsiteX376" fmla="*/ 9016 w 10000"/>
                <a:gd name="connsiteY376" fmla="*/ 6440 h 10000"/>
                <a:gd name="connsiteX377" fmla="*/ 9057 w 10000"/>
                <a:gd name="connsiteY377" fmla="*/ 6412 h 10000"/>
                <a:gd name="connsiteX378" fmla="*/ 9098 w 10000"/>
                <a:gd name="connsiteY378" fmla="*/ 6468 h 10000"/>
                <a:gd name="connsiteX379" fmla="*/ 9118 w 10000"/>
                <a:gd name="connsiteY379" fmla="*/ 6496 h 10000"/>
                <a:gd name="connsiteX380" fmla="*/ 9180 w 10000"/>
                <a:gd name="connsiteY380" fmla="*/ 6524 h 10000"/>
                <a:gd name="connsiteX381" fmla="*/ 9303 w 10000"/>
                <a:gd name="connsiteY381" fmla="*/ 6638 h 10000"/>
                <a:gd name="connsiteX382" fmla="*/ 9385 w 10000"/>
                <a:gd name="connsiteY382" fmla="*/ 6751 h 10000"/>
                <a:gd name="connsiteX383" fmla="*/ 9344 w 10000"/>
                <a:gd name="connsiteY383" fmla="*/ 6779 h 10000"/>
                <a:gd name="connsiteX384" fmla="*/ 9283 w 10000"/>
                <a:gd name="connsiteY384" fmla="*/ 6835 h 10000"/>
                <a:gd name="connsiteX385" fmla="*/ 9241 w 10000"/>
                <a:gd name="connsiteY385" fmla="*/ 6891 h 10000"/>
                <a:gd name="connsiteX386" fmla="*/ 9220 w 10000"/>
                <a:gd name="connsiteY386" fmla="*/ 6920 h 10000"/>
                <a:gd name="connsiteX387" fmla="*/ 9159 w 10000"/>
                <a:gd name="connsiteY387" fmla="*/ 6920 h 10000"/>
                <a:gd name="connsiteX388" fmla="*/ 9098 w 10000"/>
                <a:gd name="connsiteY388" fmla="*/ 6977 h 10000"/>
                <a:gd name="connsiteX389" fmla="*/ 9180 w 10000"/>
                <a:gd name="connsiteY389" fmla="*/ 6920 h 10000"/>
                <a:gd name="connsiteX390" fmla="*/ 9241 w 10000"/>
                <a:gd name="connsiteY390" fmla="*/ 7005 h 10000"/>
                <a:gd name="connsiteX391" fmla="*/ 9220 w 10000"/>
                <a:gd name="connsiteY391" fmla="*/ 7005 h 10000"/>
                <a:gd name="connsiteX392" fmla="*/ 9324 w 10000"/>
                <a:gd name="connsiteY392" fmla="*/ 6949 h 10000"/>
                <a:gd name="connsiteX393" fmla="*/ 9385 w 10000"/>
                <a:gd name="connsiteY393" fmla="*/ 7033 h 10000"/>
                <a:gd name="connsiteX394" fmla="*/ 9487 w 10000"/>
                <a:gd name="connsiteY394" fmla="*/ 7061 h 10000"/>
                <a:gd name="connsiteX395" fmla="*/ 9446 w 10000"/>
                <a:gd name="connsiteY395" fmla="*/ 7146 h 10000"/>
                <a:gd name="connsiteX396" fmla="*/ 9426 w 10000"/>
                <a:gd name="connsiteY396" fmla="*/ 7174 h 10000"/>
                <a:gd name="connsiteX397" fmla="*/ 9385 w 10000"/>
                <a:gd name="connsiteY397" fmla="*/ 7202 h 10000"/>
                <a:gd name="connsiteX398" fmla="*/ 9406 w 10000"/>
                <a:gd name="connsiteY398" fmla="*/ 7202 h 10000"/>
                <a:gd name="connsiteX399" fmla="*/ 9467 w 10000"/>
                <a:gd name="connsiteY399" fmla="*/ 7174 h 10000"/>
                <a:gd name="connsiteX400" fmla="*/ 9467 w 10000"/>
                <a:gd name="connsiteY400" fmla="*/ 7146 h 10000"/>
                <a:gd name="connsiteX401" fmla="*/ 9487 w 10000"/>
                <a:gd name="connsiteY401" fmla="*/ 7230 h 10000"/>
                <a:gd name="connsiteX402" fmla="*/ 9487 w 10000"/>
                <a:gd name="connsiteY402" fmla="*/ 7288 h 10000"/>
                <a:gd name="connsiteX403" fmla="*/ 9467 w 10000"/>
                <a:gd name="connsiteY403" fmla="*/ 7230 h 10000"/>
                <a:gd name="connsiteX404" fmla="*/ 9467 w 10000"/>
                <a:gd name="connsiteY404" fmla="*/ 7288 h 10000"/>
                <a:gd name="connsiteX405" fmla="*/ 9446 w 10000"/>
                <a:gd name="connsiteY405" fmla="*/ 7260 h 10000"/>
                <a:gd name="connsiteX406" fmla="*/ 9426 w 10000"/>
                <a:gd name="connsiteY406" fmla="*/ 7260 h 10000"/>
                <a:gd name="connsiteX407" fmla="*/ 9406 w 10000"/>
                <a:gd name="connsiteY407" fmla="*/ 7316 h 10000"/>
                <a:gd name="connsiteX408" fmla="*/ 9467 w 10000"/>
                <a:gd name="connsiteY408" fmla="*/ 7372 h 10000"/>
                <a:gd name="connsiteX409" fmla="*/ 9446 w 10000"/>
                <a:gd name="connsiteY409" fmla="*/ 7372 h 10000"/>
                <a:gd name="connsiteX410" fmla="*/ 9467 w 10000"/>
                <a:gd name="connsiteY410" fmla="*/ 7429 h 10000"/>
                <a:gd name="connsiteX411" fmla="*/ 9385 w 10000"/>
                <a:gd name="connsiteY411" fmla="*/ 7400 h 10000"/>
                <a:gd name="connsiteX412" fmla="*/ 9406 w 10000"/>
                <a:gd name="connsiteY412" fmla="*/ 7429 h 10000"/>
                <a:gd name="connsiteX413" fmla="*/ 9467 w 10000"/>
                <a:gd name="connsiteY413" fmla="*/ 7457 h 10000"/>
                <a:gd name="connsiteX414" fmla="*/ 9487 w 10000"/>
                <a:gd name="connsiteY414" fmla="*/ 7541 h 10000"/>
                <a:gd name="connsiteX415" fmla="*/ 9467 w 10000"/>
                <a:gd name="connsiteY415" fmla="*/ 7599 h 10000"/>
                <a:gd name="connsiteX416" fmla="*/ 9406 w 10000"/>
                <a:gd name="connsiteY416" fmla="*/ 7513 h 10000"/>
                <a:gd name="connsiteX417" fmla="*/ 9385 w 10000"/>
                <a:gd name="connsiteY417" fmla="*/ 7541 h 10000"/>
                <a:gd name="connsiteX418" fmla="*/ 9303 w 10000"/>
                <a:gd name="connsiteY418" fmla="*/ 7599 h 10000"/>
                <a:gd name="connsiteX419" fmla="*/ 9365 w 10000"/>
                <a:gd name="connsiteY419" fmla="*/ 7683 h 10000"/>
                <a:gd name="connsiteX420" fmla="*/ 9365 w 10000"/>
                <a:gd name="connsiteY420" fmla="*/ 7796 h 10000"/>
                <a:gd name="connsiteX421" fmla="*/ 9344 w 10000"/>
                <a:gd name="connsiteY421" fmla="*/ 7852 h 10000"/>
                <a:gd name="connsiteX422" fmla="*/ 9344 w 10000"/>
                <a:gd name="connsiteY422" fmla="*/ 7880 h 10000"/>
                <a:gd name="connsiteX423" fmla="*/ 9303 w 10000"/>
                <a:gd name="connsiteY423" fmla="*/ 7852 h 10000"/>
                <a:gd name="connsiteX424" fmla="*/ 9303 w 10000"/>
                <a:gd name="connsiteY424" fmla="*/ 7909 h 10000"/>
                <a:gd name="connsiteX425" fmla="*/ 9283 w 10000"/>
                <a:gd name="connsiteY425" fmla="*/ 7966 h 10000"/>
                <a:gd name="connsiteX426" fmla="*/ 9262 w 10000"/>
                <a:gd name="connsiteY426" fmla="*/ 8079 h 10000"/>
                <a:gd name="connsiteX427" fmla="*/ 9283 w 10000"/>
                <a:gd name="connsiteY427" fmla="*/ 8022 h 10000"/>
                <a:gd name="connsiteX428" fmla="*/ 9262 w 10000"/>
                <a:gd name="connsiteY428" fmla="*/ 8050 h 10000"/>
                <a:gd name="connsiteX429" fmla="*/ 9241 w 10000"/>
                <a:gd name="connsiteY429" fmla="*/ 7994 h 10000"/>
                <a:gd name="connsiteX430" fmla="*/ 9200 w 10000"/>
                <a:gd name="connsiteY430" fmla="*/ 8022 h 10000"/>
                <a:gd name="connsiteX431" fmla="*/ 9200 w 10000"/>
                <a:gd name="connsiteY431" fmla="*/ 8079 h 10000"/>
                <a:gd name="connsiteX432" fmla="*/ 9220 w 10000"/>
                <a:gd name="connsiteY432" fmla="*/ 8107 h 10000"/>
                <a:gd name="connsiteX433" fmla="*/ 9262 w 10000"/>
                <a:gd name="connsiteY433" fmla="*/ 8135 h 10000"/>
                <a:gd name="connsiteX434" fmla="*/ 9241 w 10000"/>
                <a:gd name="connsiteY434" fmla="*/ 8163 h 10000"/>
                <a:gd name="connsiteX435" fmla="*/ 9220 w 10000"/>
                <a:gd name="connsiteY435" fmla="*/ 8249 h 10000"/>
                <a:gd name="connsiteX436" fmla="*/ 9139 w 10000"/>
                <a:gd name="connsiteY436" fmla="*/ 8191 h 10000"/>
                <a:gd name="connsiteX437" fmla="*/ 9200 w 10000"/>
                <a:gd name="connsiteY437" fmla="*/ 8277 h 10000"/>
                <a:gd name="connsiteX438" fmla="*/ 9262 w 10000"/>
                <a:gd name="connsiteY438" fmla="*/ 8277 h 10000"/>
                <a:gd name="connsiteX439" fmla="*/ 9241 w 10000"/>
                <a:gd name="connsiteY439" fmla="*/ 8333 h 10000"/>
                <a:gd name="connsiteX440" fmla="*/ 9283 w 10000"/>
                <a:gd name="connsiteY440" fmla="*/ 8446 h 10000"/>
                <a:gd name="connsiteX441" fmla="*/ 9262 w 10000"/>
                <a:gd name="connsiteY441" fmla="*/ 8446 h 10000"/>
                <a:gd name="connsiteX442" fmla="*/ 9200 w 10000"/>
                <a:gd name="connsiteY442" fmla="*/ 8389 h 10000"/>
                <a:gd name="connsiteX443" fmla="*/ 9180 w 10000"/>
                <a:gd name="connsiteY443" fmla="*/ 8418 h 10000"/>
                <a:gd name="connsiteX444" fmla="*/ 9220 w 10000"/>
                <a:gd name="connsiteY444" fmla="*/ 8474 h 10000"/>
                <a:gd name="connsiteX445" fmla="*/ 9200 w 10000"/>
                <a:gd name="connsiteY445" fmla="*/ 8530 h 10000"/>
                <a:gd name="connsiteX446" fmla="*/ 9139 w 10000"/>
                <a:gd name="connsiteY446" fmla="*/ 8474 h 10000"/>
                <a:gd name="connsiteX447" fmla="*/ 9180 w 10000"/>
                <a:gd name="connsiteY447" fmla="*/ 8559 h 10000"/>
                <a:gd name="connsiteX448" fmla="*/ 9139 w 10000"/>
                <a:gd name="connsiteY448" fmla="*/ 8559 h 10000"/>
                <a:gd name="connsiteX449" fmla="*/ 9139 w 10000"/>
                <a:gd name="connsiteY449" fmla="*/ 8616 h 10000"/>
                <a:gd name="connsiteX450" fmla="*/ 9036 w 10000"/>
                <a:gd name="connsiteY450" fmla="*/ 8672 h 10000"/>
                <a:gd name="connsiteX451" fmla="*/ 9016 w 10000"/>
                <a:gd name="connsiteY451" fmla="*/ 8728 h 10000"/>
                <a:gd name="connsiteX452" fmla="*/ 9036 w 10000"/>
                <a:gd name="connsiteY452" fmla="*/ 8757 h 10000"/>
                <a:gd name="connsiteX453" fmla="*/ 9016 w 10000"/>
                <a:gd name="connsiteY453" fmla="*/ 8785 h 10000"/>
                <a:gd name="connsiteX454" fmla="*/ 8996 w 10000"/>
                <a:gd name="connsiteY454" fmla="*/ 8869 h 10000"/>
                <a:gd name="connsiteX455" fmla="*/ 8975 w 10000"/>
                <a:gd name="connsiteY455" fmla="*/ 8841 h 10000"/>
                <a:gd name="connsiteX456" fmla="*/ 8975 w 10000"/>
                <a:gd name="connsiteY456" fmla="*/ 8927 h 10000"/>
                <a:gd name="connsiteX457" fmla="*/ 8768 w 10000"/>
                <a:gd name="connsiteY457" fmla="*/ 8786 h 10000"/>
                <a:gd name="connsiteX458" fmla="*/ 8422 w 10000"/>
                <a:gd name="connsiteY458" fmla="*/ 9266 h 10000"/>
                <a:gd name="connsiteX459" fmla="*/ 8299 w 10000"/>
                <a:gd name="connsiteY459" fmla="*/ 9322 h 10000"/>
                <a:gd name="connsiteX460" fmla="*/ 8237 w 10000"/>
                <a:gd name="connsiteY460" fmla="*/ 9152 h 10000"/>
                <a:gd name="connsiteX461" fmla="*/ 8216 w 10000"/>
                <a:gd name="connsiteY461" fmla="*/ 9152 h 10000"/>
                <a:gd name="connsiteX462" fmla="*/ 8279 w 10000"/>
                <a:gd name="connsiteY462" fmla="*/ 9124 h 10000"/>
                <a:gd name="connsiteX463" fmla="*/ 8196 w 10000"/>
                <a:gd name="connsiteY463" fmla="*/ 9124 h 10000"/>
                <a:gd name="connsiteX464" fmla="*/ 8176 w 10000"/>
                <a:gd name="connsiteY464" fmla="*/ 9180 h 10000"/>
                <a:gd name="connsiteX465" fmla="*/ 8216 w 10000"/>
                <a:gd name="connsiteY465" fmla="*/ 9237 h 10000"/>
                <a:gd name="connsiteX466" fmla="*/ 8196 w 10000"/>
                <a:gd name="connsiteY466" fmla="*/ 9237 h 10000"/>
                <a:gd name="connsiteX467" fmla="*/ 8258 w 10000"/>
                <a:gd name="connsiteY467" fmla="*/ 9406 h 10000"/>
                <a:gd name="connsiteX468" fmla="*/ 8176 w 10000"/>
                <a:gd name="connsiteY468" fmla="*/ 9294 h 10000"/>
                <a:gd name="connsiteX469" fmla="*/ 8216 w 10000"/>
                <a:gd name="connsiteY469" fmla="*/ 9406 h 10000"/>
                <a:gd name="connsiteX470" fmla="*/ 8196 w 10000"/>
                <a:gd name="connsiteY470" fmla="*/ 9435 h 10000"/>
                <a:gd name="connsiteX471" fmla="*/ 8176 w 10000"/>
                <a:gd name="connsiteY471" fmla="*/ 9406 h 10000"/>
                <a:gd name="connsiteX472" fmla="*/ 8155 w 10000"/>
                <a:gd name="connsiteY472" fmla="*/ 9491 h 10000"/>
                <a:gd name="connsiteX473" fmla="*/ 8094 w 10000"/>
                <a:gd name="connsiteY473" fmla="*/ 9520 h 10000"/>
                <a:gd name="connsiteX474" fmla="*/ 8073 w 10000"/>
                <a:gd name="connsiteY474" fmla="*/ 9463 h 10000"/>
                <a:gd name="connsiteX475" fmla="*/ 8032 w 10000"/>
                <a:gd name="connsiteY475" fmla="*/ 9435 h 10000"/>
                <a:gd name="connsiteX476" fmla="*/ 8053 w 10000"/>
                <a:gd name="connsiteY476" fmla="*/ 9548 h 10000"/>
                <a:gd name="connsiteX477" fmla="*/ 7951 w 10000"/>
                <a:gd name="connsiteY477" fmla="*/ 9491 h 10000"/>
                <a:gd name="connsiteX478" fmla="*/ 7930 w 10000"/>
                <a:gd name="connsiteY478" fmla="*/ 9520 h 10000"/>
                <a:gd name="connsiteX479" fmla="*/ 7869 w 10000"/>
                <a:gd name="connsiteY479" fmla="*/ 9576 h 10000"/>
                <a:gd name="connsiteX480" fmla="*/ 7848 w 10000"/>
                <a:gd name="connsiteY480" fmla="*/ 9633 h 10000"/>
                <a:gd name="connsiteX481" fmla="*/ 7807 w 10000"/>
                <a:gd name="connsiteY481" fmla="*/ 9633 h 10000"/>
                <a:gd name="connsiteX482" fmla="*/ 7745 w 10000"/>
                <a:gd name="connsiteY482" fmla="*/ 9661 h 10000"/>
                <a:gd name="connsiteX483" fmla="*/ 7745 w 10000"/>
                <a:gd name="connsiteY483" fmla="*/ 9633 h 10000"/>
                <a:gd name="connsiteX484" fmla="*/ 7745 w 10000"/>
                <a:gd name="connsiteY484" fmla="*/ 9689 h 10000"/>
                <a:gd name="connsiteX485" fmla="*/ 7684 w 10000"/>
                <a:gd name="connsiteY485" fmla="*/ 9661 h 10000"/>
                <a:gd name="connsiteX486" fmla="*/ 7684 w 10000"/>
                <a:gd name="connsiteY486" fmla="*/ 9717 h 10000"/>
                <a:gd name="connsiteX487" fmla="*/ 7663 w 10000"/>
                <a:gd name="connsiteY487" fmla="*/ 9802 h 10000"/>
                <a:gd name="connsiteX488" fmla="*/ 7704 w 10000"/>
                <a:gd name="connsiteY488" fmla="*/ 9830 h 10000"/>
                <a:gd name="connsiteX489" fmla="*/ 7704 w 10000"/>
                <a:gd name="connsiteY489" fmla="*/ 9830 h 10000"/>
                <a:gd name="connsiteX490" fmla="*/ 7745 w 10000"/>
                <a:gd name="connsiteY490" fmla="*/ 9944 h 10000"/>
                <a:gd name="connsiteX491" fmla="*/ 7643 w 10000"/>
                <a:gd name="connsiteY491" fmla="*/ 10000 h 10000"/>
                <a:gd name="connsiteX492" fmla="*/ 7643 w 10000"/>
                <a:gd name="connsiteY492" fmla="*/ 9944 h 10000"/>
                <a:gd name="connsiteX493" fmla="*/ 7602 w 10000"/>
                <a:gd name="connsiteY493" fmla="*/ 9859 h 10000"/>
                <a:gd name="connsiteX494" fmla="*/ 7581 w 10000"/>
                <a:gd name="connsiteY494" fmla="*/ 9802 h 10000"/>
                <a:gd name="connsiteX495" fmla="*/ 7561 w 10000"/>
                <a:gd name="connsiteY495" fmla="*/ 9717 h 10000"/>
                <a:gd name="connsiteX496" fmla="*/ 7581 w 10000"/>
                <a:gd name="connsiteY496" fmla="*/ 9661 h 10000"/>
                <a:gd name="connsiteX497" fmla="*/ 7561 w 10000"/>
                <a:gd name="connsiteY497" fmla="*/ 9576 h 10000"/>
                <a:gd name="connsiteX498" fmla="*/ 7561 w 10000"/>
                <a:gd name="connsiteY498" fmla="*/ 9605 h 10000"/>
                <a:gd name="connsiteX499" fmla="*/ 7520 w 10000"/>
                <a:gd name="connsiteY499" fmla="*/ 9548 h 10000"/>
                <a:gd name="connsiteX500" fmla="*/ 7520 w 10000"/>
                <a:gd name="connsiteY500" fmla="*/ 9605 h 10000"/>
                <a:gd name="connsiteX501" fmla="*/ 7459 w 10000"/>
                <a:gd name="connsiteY501" fmla="*/ 9605 h 10000"/>
                <a:gd name="connsiteX502" fmla="*/ 7418 w 10000"/>
                <a:gd name="connsiteY502" fmla="*/ 9576 h 10000"/>
                <a:gd name="connsiteX503" fmla="*/ 7397 w 10000"/>
                <a:gd name="connsiteY503" fmla="*/ 9520 h 10000"/>
                <a:gd name="connsiteX504" fmla="*/ 7377 w 10000"/>
                <a:gd name="connsiteY504" fmla="*/ 9520 h 10000"/>
                <a:gd name="connsiteX505" fmla="*/ 7377 w 10000"/>
                <a:gd name="connsiteY505" fmla="*/ 9576 h 10000"/>
                <a:gd name="connsiteX506" fmla="*/ 7336 w 10000"/>
                <a:gd name="connsiteY506" fmla="*/ 9520 h 10000"/>
                <a:gd name="connsiteX507" fmla="*/ 7316 w 10000"/>
                <a:gd name="connsiteY507" fmla="*/ 9463 h 10000"/>
                <a:gd name="connsiteX508" fmla="*/ 7295 w 10000"/>
                <a:gd name="connsiteY508" fmla="*/ 9491 h 10000"/>
                <a:gd name="connsiteX509" fmla="*/ 7316 w 10000"/>
                <a:gd name="connsiteY509" fmla="*/ 9576 h 10000"/>
                <a:gd name="connsiteX510" fmla="*/ 7275 w 10000"/>
                <a:gd name="connsiteY510" fmla="*/ 9548 h 10000"/>
                <a:gd name="connsiteX511" fmla="*/ 7275 w 10000"/>
                <a:gd name="connsiteY511" fmla="*/ 9605 h 10000"/>
                <a:gd name="connsiteX512" fmla="*/ 7192 w 10000"/>
                <a:gd name="connsiteY512" fmla="*/ 9576 h 10000"/>
                <a:gd name="connsiteX513" fmla="*/ 7131 w 10000"/>
                <a:gd name="connsiteY513" fmla="*/ 9576 h 10000"/>
                <a:gd name="connsiteX514" fmla="*/ 7110 w 10000"/>
                <a:gd name="connsiteY514" fmla="*/ 9576 h 10000"/>
                <a:gd name="connsiteX515" fmla="*/ 7049 w 10000"/>
                <a:gd name="connsiteY515" fmla="*/ 9520 h 10000"/>
                <a:gd name="connsiteX516" fmla="*/ 7028 w 10000"/>
                <a:gd name="connsiteY516" fmla="*/ 9491 h 10000"/>
                <a:gd name="connsiteX517" fmla="*/ 6967 w 10000"/>
                <a:gd name="connsiteY517" fmla="*/ 9463 h 10000"/>
                <a:gd name="connsiteX518" fmla="*/ 6926 w 10000"/>
                <a:gd name="connsiteY518" fmla="*/ 9294 h 10000"/>
                <a:gd name="connsiteX519" fmla="*/ 6885 w 10000"/>
                <a:gd name="connsiteY519" fmla="*/ 9180 h 10000"/>
                <a:gd name="connsiteX520" fmla="*/ 6824 w 10000"/>
                <a:gd name="connsiteY520" fmla="*/ 9180 h 10000"/>
                <a:gd name="connsiteX521" fmla="*/ 6762 w 10000"/>
                <a:gd name="connsiteY521" fmla="*/ 9180 h 10000"/>
                <a:gd name="connsiteX522" fmla="*/ 6659 w 10000"/>
                <a:gd name="connsiteY522" fmla="*/ 9039 h 10000"/>
                <a:gd name="connsiteX523" fmla="*/ 6577 w 10000"/>
                <a:gd name="connsiteY523" fmla="*/ 9124 h 10000"/>
                <a:gd name="connsiteX524" fmla="*/ 6577 w 10000"/>
                <a:gd name="connsiteY524" fmla="*/ 9180 h 10000"/>
                <a:gd name="connsiteX525" fmla="*/ 6475 w 10000"/>
                <a:gd name="connsiteY525" fmla="*/ 9209 h 10000"/>
                <a:gd name="connsiteX526" fmla="*/ 6414 w 10000"/>
                <a:gd name="connsiteY526" fmla="*/ 9294 h 10000"/>
                <a:gd name="connsiteX527" fmla="*/ 6373 w 10000"/>
                <a:gd name="connsiteY527" fmla="*/ 9237 h 10000"/>
                <a:gd name="connsiteX528" fmla="*/ 6332 w 10000"/>
                <a:gd name="connsiteY528" fmla="*/ 9294 h 10000"/>
                <a:gd name="connsiteX529" fmla="*/ 6271 w 10000"/>
                <a:gd name="connsiteY529" fmla="*/ 9294 h 10000"/>
                <a:gd name="connsiteX530" fmla="*/ 6188 w 10000"/>
                <a:gd name="connsiteY530" fmla="*/ 9266 h 10000"/>
                <a:gd name="connsiteX531" fmla="*/ 6106 w 10000"/>
                <a:gd name="connsiteY531" fmla="*/ 9322 h 10000"/>
                <a:gd name="connsiteX532" fmla="*/ 6065 w 10000"/>
                <a:gd name="connsiteY532" fmla="*/ 9322 h 10000"/>
                <a:gd name="connsiteX533" fmla="*/ 6024 w 10000"/>
                <a:gd name="connsiteY533" fmla="*/ 9322 h 10000"/>
                <a:gd name="connsiteX534" fmla="*/ 6004 w 10000"/>
                <a:gd name="connsiteY534" fmla="*/ 9322 h 10000"/>
                <a:gd name="connsiteX535" fmla="*/ 6004 w 10000"/>
                <a:gd name="connsiteY535" fmla="*/ 9463 h 10000"/>
                <a:gd name="connsiteX536" fmla="*/ 6045 w 10000"/>
                <a:gd name="connsiteY536" fmla="*/ 9548 h 10000"/>
                <a:gd name="connsiteX537" fmla="*/ 6045 w 10000"/>
                <a:gd name="connsiteY537" fmla="*/ 9576 h 10000"/>
                <a:gd name="connsiteX538" fmla="*/ 6045 w 10000"/>
                <a:gd name="connsiteY538" fmla="*/ 9633 h 10000"/>
                <a:gd name="connsiteX539" fmla="*/ 6065 w 10000"/>
                <a:gd name="connsiteY539" fmla="*/ 9717 h 10000"/>
                <a:gd name="connsiteX540" fmla="*/ 6004 w 10000"/>
                <a:gd name="connsiteY540" fmla="*/ 9689 h 10000"/>
                <a:gd name="connsiteX541" fmla="*/ 5942 w 10000"/>
                <a:gd name="connsiteY541" fmla="*/ 9661 h 10000"/>
                <a:gd name="connsiteX542" fmla="*/ 5902 w 10000"/>
                <a:gd name="connsiteY542" fmla="*/ 9520 h 10000"/>
                <a:gd name="connsiteX543" fmla="*/ 5779 w 10000"/>
                <a:gd name="connsiteY543" fmla="*/ 9605 h 10000"/>
                <a:gd name="connsiteX544" fmla="*/ 5737 w 10000"/>
                <a:gd name="connsiteY544" fmla="*/ 9633 h 10000"/>
                <a:gd name="connsiteX545" fmla="*/ 5737 w 10000"/>
                <a:gd name="connsiteY545" fmla="*/ 9548 h 10000"/>
                <a:gd name="connsiteX546" fmla="*/ 5676 w 10000"/>
                <a:gd name="connsiteY546" fmla="*/ 9435 h 10000"/>
                <a:gd name="connsiteX547" fmla="*/ 5553 w 10000"/>
                <a:gd name="connsiteY547" fmla="*/ 9435 h 10000"/>
                <a:gd name="connsiteX548" fmla="*/ 5553 w 10000"/>
                <a:gd name="connsiteY548" fmla="*/ 9322 h 10000"/>
                <a:gd name="connsiteX549" fmla="*/ 5573 w 10000"/>
                <a:gd name="connsiteY549" fmla="*/ 9180 h 10000"/>
                <a:gd name="connsiteX550" fmla="*/ 5492 w 10000"/>
                <a:gd name="connsiteY550" fmla="*/ 9124 h 10000"/>
                <a:gd name="connsiteX551" fmla="*/ 5430 w 10000"/>
                <a:gd name="connsiteY551" fmla="*/ 9039 h 10000"/>
                <a:gd name="connsiteX552" fmla="*/ 5410 w 10000"/>
                <a:gd name="connsiteY552" fmla="*/ 8983 h 10000"/>
                <a:gd name="connsiteX553" fmla="*/ 5389 w 10000"/>
                <a:gd name="connsiteY553" fmla="*/ 8898 h 10000"/>
                <a:gd name="connsiteX554" fmla="*/ 5410 w 10000"/>
                <a:gd name="connsiteY554" fmla="*/ 8813 h 10000"/>
                <a:gd name="connsiteX555" fmla="*/ 5267 w 10000"/>
                <a:gd name="connsiteY555" fmla="*/ 8841 h 10000"/>
                <a:gd name="connsiteX556" fmla="*/ 5184 w 10000"/>
                <a:gd name="connsiteY556" fmla="*/ 8898 h 10000"/>
                <a:gd name="connsiteX557" fmla="*/ 5184 w 10000"/>
                <a:gd name="connsiteY557" fmla="*/ 8813 h 10000"/>
                <a:gd name="connsiteX558" fmla="*/ 5163 w 10000"/>
                <a:gd name="connsiteY558" fmla="*/ 8728 h 10000"/>
                <a:gd name="connsiteX559" fmla="*/ 5143 w 10000"/>
                <a:gd name="connsiteY559" fmla="*/ 8672 h 10000"/>
                <a:gd name="connsiteX560" fmla="*/ 8369 w 10000"/>
                <a:gd name="connsiteY560" fmla="*/ 8665 h 10000"/>
                <a:gd name="connsiteX561" fmla="*/ 8431 w 10000"/>
                <a:gd name="connsiteY561" fmla="*/ 8461 h 10000"/>
                <a:gd name="connsiteX0" fmla="*/ 8431 w 10000"/>
                <a:gd name="connsiteY0" fmla="*/ 8461 h 10000"/>
                <a:gd name="connsiteX1" fmla="*/ 5287 w 10000"/>
                <a:gd name="connsiteY1" fmla="*/ 8305 h 10000"/>
                <a:gd name="connsiteX2" fmla="*/ 5308 w 10000"/>
                <a:gd name="connsiteY2" fmla="*/ 8305 h 10000"/>
                <a:gd name="connsiteX3" fmla="*/ 4979 w 10000"/>
                <a:gd name="connsiteY3" fmla="*/ 7485 h 10000"/>
                <a:gd name="connsiteX4" fmla="*/ 4959 w 10000"/>
                <a:gd name="connsiteY4" fmla="*/ 7569 h 10000"/>
                <a:gd name="connsiteX5" fmla="*/ 4959 w 10000"/>
                <a:gd name="connsiteY5" fmla="*/ 7599 h 10000"/>
                <a:gd name="connsiteX6" fmla="*/ 4938 w 10000"/>
                <a:gd name="connsiteY6" fmla="*/ 7541 h 10000"/>
                <a:gd name="connsiteX7" fmla="*/ 4816 w 10000"/>
                <a:gd name="connsiteY7" fmla="*/ 7513 h 10000"/>
                <a:gd name="connsiteX8" fmla="*/ 4754 w 10000"/>
                <a:gd name="connsiteY8" fmla="*/ 7513 h 10000"/>
                <a:gd name="connsiteX9" fmla="*/ 4795 w 10000"/>
                <a:gd name="connsiteY9" fmla="*/ 7400 h 10000"/>
                <a:gd name="connsiteX10" fmla="*/ 4754 w 10000"/>
                <a:gd name="connsiteY10" fmla="*/ 7316 h 10000"/>
                <a:gd name="connsiteX11" fmla="*/ 4733 w 10000"/>
                <a:gd name="connsiteY11" fmla="*/ 7288 h 10000"/>
                <a:gd name="connsiteX12" fmla="*/ 4672 w 10000"/>
                <a:gd name="connsiteY12" fmla="*/ 7202 h 10000"/>
                <a:gd name="connsiteX13" fmla="*/ 4590 w 10000"/>
                <a:gd name="connsiteY13" fmla="*/ 7260 h 10000"/>
                <a:gd name="connsiteX14" fmla="*/ 4549 w 10000"/>
                <a:gd name="connsiteY14" fmla="*/ 7316 h 10000"/>
                <a:gd name="connsiteX15" fmla="*/ 4508 w 10000"/>
                <a:gd name="connsiteY15" fmla="*/ 7316 h 10000"/>
                <a:gd name="connsiteX16" fmla="*/ 4467 w 10000"/>
                <a:gd name="connsiteY16" fmla="*/ 7288 h 10000"/>
                <a:gd name="connsiteX17" fmla="*/ 4406 w 10000"/>
                <a:gd name="connsiteY17" fmla="*/ 7260 h 10000"/>
                <a:gd name="connsiteX18" fmla="*/ 4365 w 10000"/>
                <a:gd name="connsiteY18" fmla="*/ 7288 h 10000"/>
                <a:gd name="connsiteX19" fmla="*/ 4283 w 10000"/>
                <a:gd name="connsiteY19" fmla="*/ 7372 h 10000"/>
                <a:gd name="connsiteX20" fmla="*/ 4200 w 10000"/>
                <a:gd name="connsiteY20" fmla="*/ 7429 h 10000"/>
                <a:gd name="connsiteX21" fmla="*/ 4159 w 10000"/>
                <a:gd name="connsiteY21" fmla="*/ 7513 h 10000"/>
                <a:gd name="connsiteX22" fmla="*/ 4098 w 10000"/>
                <a:gd name="connsiteY22" fmla="*/ 7599 h 10000"/>
                <a:gd name="connsiteX23" fmla="*/ 4037 w 10000"/>
                <a:gd name="connsiteY23" fmla="*/ 7711 h 10000"/>
                <a:gd name="connsiteX24" fmla="*/ 3934 w 10000"/>
                <a:gd name="connsiteY24" fmla="*/ 7711 h 10000"/>
                <a:gd name="connsiteX25" fmla="*/ 3914 w 10000"/>
                <a:gd name="connsiteY25" fmla="*/ 7711 h 10000"/>
                <a:gd name="connsiteX26" fmla="*/ 3893 w 10000"/>
                <a:gd name="connsiteY26" fmla="*/ 7683 h 10000"/>
                <a:gd name="connsiteX27" fmla="*/ 3832 w 10000"/>
                <a:gd name="connsiteY27" fmla="*/ 7627 h 10000"/>
                <a:gd name="connsiteX28" fmla="*/ 3771 w 10000"/>
                <a:gd name="connsiteY28" fmla="*/ 7627 h 10000"/>
                <a:gd name="connsiteX29" fmla="*/ 3668 w 10000"/>
                <a:gd name="connsiteY29" fmla="*/ 7627 h 10000"/>
                <a:gd name="connsiteX30" fmla="*/ 3627 w 10000"/>
                <a:gd name="connsiteY30" fmla="*/ 7569 h 10000"/>
                <a:gd name="connsiteX31" fmla="*/ 3524 w 10000"/>
                <a:gd name="connsiteY31" fmla="*/ 7599 h 10000"/>
                <a:gd name="connsiteX32" fmla="*/ 3463 w 10000"/>
                <a:gd name="connsiteY32" fmla="*/ 7739 h 10000"/>
                <a:gd name="connsiteX33" fmla="*/ 3402 w 10000"/>
                <a:gd name="connsiteY33" fmla="*/ 7852 h 10000"/>
                <a:gd name="connsiteX34" fmla="*/ 3381 w 10000"/>
                <a:gd name="connsiteY34" fmla="*/ 7683 h 10000"/>
                <a:gd name="connsiteX35" fmla="*/ 3237 w 10000"/>
                <a:gd name="connsiteY35" fmla="*/ 7655 h 10000"/>
                <a:gd name="connsiteX36" fmla="*/ 3237 w 10000"/>
                <a:gd name="connsiteY36" fmla="*/ 7683 h 10000"/>
                <a:gd name="connsiteX37" fmla="*/ 3094 w 10000"/>
                <a:gd name="connsiteY37" fmla="*/ 7683 h 10000"/>
                <a:gd name="connsiteX38" fmla="*/ 2992 w 10000"/>
                <a:gd name="connsiteY38" fmla="*/ 7627 h 10000"/>
                <a:gd name="connsiteX39" fmla="*/ 2951 w 10000"/>
                <a:gd name="connsiteY39" fmla="*/ 7627 h 10000"/>
                <a:gd name="connsiteX40" fmla="*/ 2930 w 10000"/>
                <a:gd name="connsiteY40" fmla="*/ 7655 h 10000"/>
                <a:gd name="connsiteX41" fmla="*/ 2869 w 10000"/>
                <a:gd name="connsiteY41" fmla="*/ 7599 h 10000"/>
                <a:gd name="connsiteX42" fmla="*/ 2849 w 10000"/>
                <a:gd name="connsiteY42" fmla="*/ 7655 h 10000"/>
                <a:gd name="connsiteX43" fmla="*/ 2767 w 10000"/>
                <a:gd name="connsiteY43" fmla="*/ 7541 h 10000"/>
                <a:gd name="connsiteX44" fmla="*/ 2643 w 10000"/>
                <a:gd name="connsiteY44" fmla="*/ 7513 h 10000"/>
                <a:gd name="connsiteX45" fmla="*/ 2643 w 10000"/>
                <a:gd name="connsiteY45" fmla="*/ 7457 h 10000"/>
                <a:gd name="connsiteX46" fmla="*/ 2582 w 10000"/>
                <a:gd name="connsiteY46" fmla="*/ 7457 h 10000"/>
                <a:gd name="connsiteX47" fmla="*/ 2459 w 10000"/>
                <a:gd name="connsiteY47" fmla="*/ 7344 h 10000"/>
                <a:gd name="connsiteX48" fmla="*/ 2357 w 10000"/>
                <a:gd name="connsiteY48" fmla="*/ 7288 h 10000"/>
                <a:gd name="connsiteX49" fmla="*/ 2275 w 10000"/>
                <a:gd name="connsiteY49" fmla="*/ 7174 h 10000"/>
                <a:gd name="connsiteX50" fmla="*/ 2151 w 10000"/>
                <a:gd name="connsiteY50" fmla="*/ 7118 h 10000"/>
                <a:gd name="connsiteX51" fmla="*/ 2008 w 10000"/>
                <a:gd name="connsiteY51" fmla="*/ 6949 h 10000"/>
                <a:gd name="connsiteX52" fmla="*/ 1926 w 10000"/>
                <a:gd name="connsiteY52" fmla="*/ 6920 h 10000"/>
                <a:gd name="connsiteX53" fmla="*/ 1885 w 10000"/>
                <a:gd name="connsiteY53" fmla="*/ 6920 h 10000"/>
                <a:gd name="connsiteX54" fmla="*/ 1824 w 10000"/>
                <a:gd name="connsiteY54" fmla="*/ 6977 h 10000"/>
                <a:gd name="connsiteX55" fmla="*/ 1680 w 10000"/>
                <a:gd name="connsiteY55" fmla="*/ 6891 h 10000"/>
                <a:gd name="connsiteX56" fmla="*/ 1639 w 10000"/>
                <a:gd name="connsiteY56" fmla="*/ 6863 h 10000"/>
                <a:gd name="connsiteX57" fmla="*/ 1639 w 10000"/>
                <a:gd name="connsiteY57" fmla="*/ 6807 h 10000"/>
                <a:gd name="connsiteX58" fmla="*/ 1598 w 10000"/>
                <a:gd name="connsiteY58" fmla="*/ 6779 h 10000"/>
                <a:gd name="connsiteX59" fmla="*/ 1516 w 10000"/>
                <a:gd name="connsiteY59" fmla="*/ 6751 h 10000"/>
                <a:gd name="connsiteX60" fmla="*/ 1414 w 10000"/>
                <a:gd name="connsiteY60" fmla="*/ 6609 h 10000"/>
                <a:gd name="connsiteX61" fmla="*/ 1353 w 10000"/>
                <a:gd name="connsiteY61" fmla="*/ 6609 h 10000"/>
                <a:gd name="connsiteX62" fmla="*/ 1332 w 10000"/>
                <a:gd name="connsiteY62" fmla="*/ 6524 h 10000"/>
                <a:gd name="connsiteX63" fmla="*/ 1312 w 10000"/>
                <a:gd name="connsiteY63" fmla="*/ 6440 h 10000"/>
                <a:gd name="connsiteX64" fmla="*/ 1271 w 10000"/>
                <a:gd name="connsiteY64" fmla="*/ 6383 h 10000"/>
                <a:gd name="connsiteX65" fmla="*/ 1229 w 10000"/>
                <a:gd name="connsiteY65" fmla="*/ 6270 h 10000"/>
                <a:gd name="connsiteX66" fmla="*/ 1312 w 10000"/>
                <a:gd name="connsiteY66" fmla="*/ 6299 h 10000"/>
                <a:gd name="connsiteX67" fmla="*/ 1353 w 10000"/>
                <a:gd name="connsiteY67" fmla="*/ 6299 h 10000"/>
                <a:gd name="connsiteX68" fmla="*/ 1414 w 10000"/>
                <a:gd name="connsiteY68" fmla="*/ 6242 h 10000"/>
                <a:gd name="connsiteX69" fmla="*/ 1394 w 10000"/>
                <a:gd name="connsiteY69" fmla="*/ 6157 h 10000"/>
                <a:gd name="connsiteX70" fmla="*/ 1373 w 10000"/>
                <a:gd name="connsiteY70" fmla="*/ 6073 h 10000"/>
                <a:gd name="connsiteX71" fmla="*/ 1271 w 10000"/>
                <a:gd name="connsiteY71" fmla="*/ 5988 h 10000"/>
                <a:gd name="connsiteX72" fmla="*/ 1229 w 10000"/>
                <a:gd name="connsiteY72" fmla="*/ 5790 h 10000"/>
                <a:gd name="connsiteX73" fmla="*/ 1229 w 10000"/>
                <a:gd name="connsiteY73" fmla="*/ 5733 h 10000"/>
                <a:gd name="connsiteX74" fmla="*/ 1106 w 10000"/>
                <a:gd name="connsiteY74" fmla="*/ 5620 h 10000"/>
                <a:gd name="connsiteX75" fmla="*/ 963 w 10000"/>
                <a:gd name="connsiteY75" fmla="*/ 5366 h 10000"/>
                <a:gd name="connsiteX76" fmla="*/ 717 w 10000"/>
                <a:gd name="connsiteY76" fmla="*/ 5253 h 10000"/>
                <a:gd name="connsiteX77" fmla="*/ 655 w 10000"/>
                <a:gd name="connsiteY77" fmla="*/ 5281 h 10000"/>
                <a:gd name="connsiteX78" fmla="*/ 594 w 10000"/>
                <a:gd name="connsiteY78" fmla="*/ 5196 h 10000"/>
                <a:gd name="connsiteX79" fmla="*/ 594 w 10000"/>
                <a:gd name="connsiteY79" fmla="*/ 5112 h 10000"/>
                <a:gd name="connsiteX80" fmla="*/ 553 w 10000"/>
                <a:gd name="connsiteY80" fmla="*/ 5027 h 10000"/>
                <a:gd name="connsiteX81" fmla="*/ 471 w 10000"/>
                <a:gd name="connsiteY81" fmla="*/ 4970 h 10000"/>
                <a:gd name="connsiteX82" fmla="*/ 369 w 10000"/>
                <a:gd name="connsiteY82" fmla="*/ 4942 h 10000"/>
                <a:gd name="connsiteX83" fmla="*/ 287 w 10000"/>
                <a:gd name="connsiteY83" fmla="*/ 4885 h 10000"/>
                <a:gd name="connsiteX84" fmla="*/ 349 w 10000"/>
                <a:gd name="connsiteY84" fmla="*/ 4829 h 10000"/>
                <a:gd name="connsiteX85" fmla="*/ 349 w 10000"/>
                <a:gd name="connsiteY85" fmla="*/ 4745 h 10000"/>
                <a:gd name="connsiteX86" fmla="*/ 349 w 10000"/>
                <a:gd name="connsiteY86" fmla="*/ 4688 h 10000"/>
                <a:gd name="connsiteX87" fmla="*/ 308 w 10000"/>
                <a:gd name="connsiteY87" fmla="*/ 4631 h 10000"/>
                <a:gd name="connsiteX88" fmla="*/ 287 w 10000"/>
                <a:gd name="connsiteY88" fmla="*/ 4575 h 10000"/>
                <a:gd name="connsiteX89" fmla="*/ 287 w 10000"/>
                <a:gd name="connsiteY89" fmla="*/ 4490 h 10000"/>
                <a:gd name="connsiteX90" fmla="*/ 184 w 10000"/>
                <a:gd name="connsiteY90" fmla="*/ 4406 h 10000"/>
                <a:gd name="connsiteX91" fmla="*/ 82 w 10000"/>
                <a:gd name="connsiteY91" fmla="*/ 4434 h 10000"/>
                <a:gd name="connsiteX92" fmla="*/ 61 w 10000"/>
                <a:gd name="connsiteY92" fmla="*/ 4320 h 10000"/>
                <a:gd name="connsiteX93" fmla="*/ 20 w 10000"/>
                <a:gd name="connsiteY93" fmla="*/ 4264 h 10000"/>
                <a:gd name="connsiteX94" fmla="*/ 0 w 10000"/>
                <a:gd name="connsiteY94" fmla="*/ 4179 h 10000"/>
                <a:gd name="connsiteX95" fmla="*/ 0 w 10000"/>
                <a:gd name="connsiteY95" fmla="*/ 4179 h 10000"/>
                <a:gd name="connsiteX96" fmla="*/ 41 w 10000"/>
                <a:gd name="connsiteY96" fmla="*/ 4123 h 10000"/>
                <a:gd name="connsiteX97" fmla="*/ 41 w 10000"/>
                <a:gd name="connsiteY97" fmla="*/ 4009 h 10000"/>
                <a:gd name="connsiteX98" fmla="*/ 82 w 10000"/>
                <a:gd name="connsiteY98" fmla="*/ 3981 h 10000"/>
                <a:gd name="connsiteX99" fmla="*/ 164 w 10000"/>
                <a:gd name="connsiteY99" fmla="*/ 3896 h 10000"/>
                <a:gd name="connsiteX100" fmla="*/ 164 w 10000"/>
                <a:gd name="connsiteY100" fmla="*/ 3868 h 10000"/>
                <a:gd name="connsiteX101" fmla="*/ 225 w 10000"/>
                <a:gd name="connsiteY101" fmla="*/ 3868 h 10000"/>
                <a:gd name="connsiteX102" fmla="*/ 287 w 10000"/>
                <a:gd name="connsiteY102" fmla="*/ 3812 h 10000"/>
                <a:gd name="connsiteX103" fmla="*/ 328 w 10000"/>
                <a:gd name="connsiteY103" fmla="*/ 3896 h 10000"/>
                <a:gd name="connsiteX104" fmla="*/ 410 w 10000"/>
                <a:gd name="connsiteY104" fmla="*/ 3896 h 10000"/>
                <a:gd name="connsiteX105" fmla="*/ 471 w 10000"/>
                <a:gd name="connsiteY105" fmla="*/ 3756 h 10000"/>
                <a:gd name="connsiteX106" fmla="*/ 533 w 10000"/>
                <a:gd name="connsiteY106" fmla="*/ 3698 h 10000"/>
                <a:gd name="connsiteX107" fmla="*/ 655 w 10000"/>
                <a:gd name="connsiteY107" fmla="*/ 3698 h 10000"/>
                <a:gd name="connsiteX108" fmla="*/ 717 w 10000"/>
                <a:gd name="connsiteY108" fmla="*/ 3670 h 10000"/>
                <a:gd name="connsiteX109" fmla="*/ 759 w 10000"/>
                <a:gd name="connsiteY109" fmla="*/ 3586 h 10000"/>
                <a:gd name="connsiteX110" fmla="*/ 943 w 10000"/>
                <a:gd name="connsiteY110" fmla="*/ 3445 h 10000"/>
                <a:gd name="connsiteX111" fmla="*/ 1004 w 10000"/>
                <a:gd name="connsiteY111" fmla="*/ 3388 h 10000"/>
                <a:gd name="connsiteX112" fmla="*/ 1004 w 10000"/>
                <a:gd name="connsiteY112" fmla="*/ 3331 h 10000"/>
                <a:gd name="connsiteX113" fmla="*/ 963 w 10000"/>
                <a:gd name="connsiteY113" fmla="*/ 3218 h 10000"/>
                <a:gd name="connsiteX114" fmla="*/ 1024 w 10000"/>
                <a:gd name="connsiteY114" fmla="*/ 3134 h 10000"/>
                <a:gd name="connsiteX115" fmla="*/ 984 w 10000"/>
                <a:gd name="connsiteY115" fmla="*/ 3106 h 10000"/>
                <a:gd name="connsiteX116" fmla="*/ 1045 w 10000"/>
                <a:gd name="connsiteY116" fmla="*/ 3078 h 10000"/>
                <a:gd name="connsiteX117" fmla="*/ 1004 w 10000"/>
                <a:gd name="connsiteY117" fmla="*/ 2992 h 10000"/>
                <a:gd name="connsiteX118" fmla="*/ 943 w 10000"/>
                <a:gd name="connsiteY118" fmla="*/ 2851 h 10000"/>
                <a:gd name="connsiteX119" fmla="*/ 881 w 10000"/>
                <a:gd name="connsiteY119" fmla="*/ 2709 h 10000"/>
                <a:gd name="connsiteX120" fmla="*/ 861 w 10000"/>
                <a:gd name="connsiteY120" fmla="*/ 2569 h 10000"/>
                <a:gd name="connsiteX121" fmla="*/ 759 w 10000"/>
                <a:gd name="connsiteY121" fmla="*/ 2512 h 10000"/>
                <a:gd name="connsiteX122" fmla="*/ 861 w 10000"/>
                <a:gd name="connsiteY122" fmla="*/ 2484 h 10000"/>
                <a:gd name="connsiteX123" fmla="*/ 1004 w 10000"/>
                <a:gd name="connsiteY123" fmla="*/ 2428 h 10000"/>
                <a:gd name="connsiteX124" fmla="*/ 1086 w 10000"/>
                <a:gd name="connsiteY124" fmla="*/ 2456 h 10000"/>
                <a:gd name="connsiteX125" fmla="*/ 1168 w 10000"/>
                <a:gd name="connsiteY125" fmla="*/ 2456 h 10000"/>
                <a:gd name="connsiteX126" fmla="*/ 1209 w 10000"/>
                <a:gd name="connsiteY126" fmla="*/ 2399 h 10000"/>
                <a:gd name="connsiteX127" fmla="*/ 1127 w 10000"/>
                <a:gd name="connsiteY127" fmla="*/ 2342 h 10000"/>
                <a:gd name="connsiteX128" fmla="*/ 1127 w 10000"/>
                <a:gd name="connsiteY128" fmla="*/ 2230 h 10000"/>
                <a:gd name="connsiteX129" fmla="*/ 1127 w 10000"/>
                <a:gd name="connsiteY129" fmla="*/ 2060 h 10000"/>
                <a:gd name="connsiteX130" fmla="*/ 1127 w 10000"/>
                <a:gd name="connsiteY130" fmla="*/ 1919 h 10000"/>
                <a:gd name="connsiteX131" fmla="*/ 1188 w 10000"/>
                <a:gd name="connsiteY131" fmla="*/ 1862 h 10000"/>
                <a:gd name="connsiteX132" fmla="*/ 1271 w 10000"/>
                <a:gd name="connsiteY132" fmla="*/ 1919 h 10000"/>
                <a:gd name="connsiteX133" fmla="*/ 1414 w 10000"/>
                <a:gd name="connsiteY133" fmla="*/ 1919 h 10000"/>
                <a:gd name="connsiteX134" fmla="*/ 1475 w 10000"/>
                <a:gd name="connsiteY134" fmla="*/ 1947 h 10000"/>
                <a:gd name="connsiteX135" fmla="*/ 1557 w 10000"/>
                <a:gd name="connsiteY135" fmla="*/ 1890 h 10000"/>
                <a:gd name="connsiteX136" fmla="*/ 1496 w 10000"/>
                <a:gd name="connsiteY136" fmla="*/ 1636 h 10000"/>
                <a:gd name="connsiteX137" fmla="*/ 1496 w 10000"/>
                <a:gd name="connsiteY137" fmla="*/ 1495 h 10000"/>
                <a:gd name="connsiteX138" fmla="*/ 1578 w 10000"/>
                <a:gd name="connsiteY138" fmla="*/ 1495 h 10000"/>
                <a:gd name="connsiteX139" fmla="*/ 1619 w 10000"/>
                <a:gd name="connsiteY139" fmla="*/ 1325 h 10000"/>
                <a:gd name="connsiteX140" fmla="*/ 1659 w 10000"/>
                <a:gd name="connsiteY140" fmla="*/ 1297 h 10000"/>
                <a:gd name="connsiteX141" fmla="*/ 1783 w 10000"/>
                <a:gd name="connsiteY141" fmla="*/ 1269 h 10000"/>
                <a:gd name="connsiteX142" fmla="*/ 1804 w 10000"/>
                <a:gd name="connsiteY142" fmla="*/ 1325 h 10000"/>
                <a:gd name="connsiteX143" fmla="*/ 1844 w 10000"/>
                <a:gd name="connsiteY143" fmla="*/ 1381 h 10000"/>
                <a:gd name="connsiteX144" fmla="*/ 1865 w 10000"/>
                <a:gd name="connsiteY144" fmla="*/ 1438 h 10000"/>
                <a:gd name="connsiteX145" fmla="*/ 1967 w 10000"/>
                <a:gd name="connsiteY145" fmla="*/ 1523 h 10000"/>
                <a:gd name="connsiteX146" fmla="*/ 2131 w 10000"/>
                <a:gd name="connsiteY146" fmla="*/ 1608 h 10000"/>
                <a:gd name="connsiteX147" fmla="*/ 2254 w 10000"/>
                <a:gd name="connsiteY147" fmla="*/ 1636 h 10000"/>
                <a:gd name="connsiteX148" fmla="*/ 2336 w 10000"/>
                <a:gd name="connsiteY148" fmla="*/ 1720 h 10000"/>
                <a:gd name="connsiteX149" fmla="*/ 2418 w 10000"/>
                <a:gd name="connsiteY149" fmla="*/ 1862 h 10000"/>
                <a:gd name="connsiteX150" fmla="*/ 2520 w 10000"/>
                <a:gd name="connsiteY150" fmla="*/ 1975 h 10000"/>
                <a:gd name="connsiteX151" fmla="*/ 2561 w 10000"/>
                <a:gd name="connsiteY151" fmla="*/ 2060 h 10000"/>
                <a:gd name="connsiteX152" fmla="*/ 2582 w 10000"/>
                <a:gd name="connsiteY152" fmla="*/ 2230 h 10000"/>
                <a:gd name="connsiteX153" fmla="*/ 2602 w 10000"/>
                <a:gd name="connsiteY153" fmla="*/ 2370 h 10000"/>
                <a:gd name="connsiteX154" fmla="*/ 2684 w 10000"/>
                <a:gd name="connsiteY154" fmla="*/ 2456 h 10000"/>
                <a:gd name="connsiteX155" fmla="*/ 2808 w 10000"/>
                <a:gd name="connsiteY155" fmla="*/ 2484 h 10000"/>
                <a:gd name="connsiteX156" fmla="*/ 2930 w 10000"/>
                <a:gd name="connsiteY156" fmla="*/ 2512 h 10000"/>
                <a:gd name="connsiteX157" fmla="*/ 3053 w 10000"/>
                <a:gd name="connsiteY157" fmla="*/ 2512 h 10000"/>
                <a:gd name="connsiteX158" fmla="*/ 3237 w 10000"/>
                <a:gd name="connsiteY158" fmla="*/ 2597 h 10000"/>
                <a:gd name="connsiteX159" fmla="*/ 3299 w 10000"/>
                <a:gd name="connsiteY159" fmla="*/ 2625 h 10000"/>
                <a:gd name="connsiteX160" fmla="*/ 3402 w 10000"/>
                <a:gd name="connsiteY160" fmla="*/ 2709 h 10000"/>
                <a:gd name="connsiteX161" fmla="*/ 3483 w 10000"/>
                <a:gd name="connsiteY161" fmla="*/ 2709 h 10000"/>
                <a:gd name="connsiteX162" fmla="*/ 3524 w 10000"/>
                <a:gd name="connsiteY162" fmla="*/ 2795 h 10000"/>
                <a:gd name="connsiteX163" fmla="*/ 3606 w 10000"/>
                <a:gd name="connsiteY163" fmla="*/ 2879 h 10000"/>
                <a:gd name="connsiteX164" fmla="*/ 3688 w 10000"/>
                <a:gd name="connsiteY164" fmla="*/ 3020 h 10000"/>
                <a:gd name="connsiteX165" fmla="*/ 3791 w 10000"/>
                <a:gd name="connsiteY165" fmla="*/ 3106 h 10000"/>
                <a:gd name="connsiteX166" fmla="*/ 3832 w 10000"/>
                <a:gd name="connsiteY166" fmla="*/ 3190 h 10000"/>
                <a:gd name="connsiteX167" fmla="*/ 3955 w 10000"/>
                <a:gd name="connsiteY167" fmla="*/ 3162 h 10000"/>
                <a:gd name="connsiteX168" fmla="*/ 4221 w 10000"/>
                <a:gd name="connsiteY168" fmla="*/ 3218 h 10000"/>
                <a:gd name="connsiteX169" fmla="*/ 4365 w 10000"/>
                <a:gd name="connsiteY169" fmla="*/ 3218 h 10000"/>
                <a:gd name="connsiteX170" fmla="*/ 4488 w 10000"/>
                <a:gd name="connsiteY170" fmla="*/ 3190 h 10000"/>
                <a:gd name="connsiteX171" fmla="*/ 4631 w 10000"/>
                <a:gd name="connsiteY171" fmla="*/ 3218 h 10000"/>
                <a:gd name="connsiteX172" fmla="*/ 4775 w 10000"/>
                <a:gd name="connsiteY172" fmla="*/ 3247 h 10000"/>
                <a:gd name="connsiteX173" fmla="*/ 4857 w 10000"/>
                <a:gd name="connsiteY173" fmla="*/ 3331 h 10000"/>
                <a:gd name="connsiteX174" fmla="*/ 5020 w 10000"/>
                <a:gd name="connsiteY174" fmla="*/ 3388 h 10000"/>
                <a:gd name="connsiteX175" fmla="*/ 5287 w 10000"/>
                <a:gd name="connsiteY175" fmla="*/ 3445 h 10000"/>
                <a:gd name="connsiteX176" fmla="*/ 5348 w 10000"/>
                <a:gd name="connsiteY176" fmla="*/ 3501 h 10000"/>
                <a:gd name="connsiteX177" fmla="*/ 5451 w 10000"/>
                <a:gd name="connsiteY177" fmla="*/ 3529 h 10000"/>
                <a:gd name="connsiteX178" fmla="*/ 5655 w 10000"/>
                <a:gd name="connsiteY178" fmla="*/ 3331 h 10000"/>
                <a:gd name="connsiteX179" fmla="*/ 5779 w 10000"/>
                <a:gd name="connsiteY179" fmla="*/ 3303 h 10000"/>
                <a:gd name="connsiteX180" fmla="*/ 5942 w 10000"/>
                <a:gd name="connsiteY180" fmla="*/ 3275 h 10000"/>
                <a:gd name="connsiteX181" fmla="*/ 6167 w 10000"/>
                <a:gd name="connsiteY181" fmla="*/ 3247 h 10000"/>
                <a:gd name="connsiteX182" fmla="*/ 6291 w 10000"/>
                <a:gd name="connsiteY182" fmla="*/ 3162 h 10000"/>
                <a:gd name="connsiteX183" fmla="*/ 6332 w 10000"/>
                <a:gd name="connsiteY183" fmla="*/ 3020 h 10000"/>
                <a:gd name="connsiteX184" fmla="*/ 6393 w 10000"/>
                <a:gd name="connsiteY184" fmla="*/ 2964 h 10000"/>
                <a:gd name="connsiteX185" fmla="*/ 6434 w 10000"/>
                <a:gd name="connsiteY185" fmla="*/ 2908 h 10000"/>
                <a:gd name="connsiteX186" fmla="*/ 6455 w 10000"/>
                <a:gd name="connsiteY186" fmla="*/ 2908 h 10000"/>
                <a:gd name="connsiteX187" fmla="*/ 6291 w 10000"/>
                <a:gd name="connsiteY187" fmla="*/ 2709 h 10000"/>
                <a:gd name="connsiteX188" fmla="*/ 6291 w 10000"/>
                <a:gd name="connsiteY188" fmla="*/ 2597 h 10000"/>
                <a:gd name="connsiteX189" fmla="*/ 6332 w 10000"/>
                <a:gd name="connsiteY189" fmla="*/ 2484 h 10000"/>
                <a:gd name="connsiteX190" fmla="*/ 6577 w 10000"/>
                <a:gd name="connsiteY190" fmla="*/ 2569 h 10000"/>
                <a:gd name="connsiteX191" fmla="*/ 6659 w 10000"/>
                <a:gd name="connsiteY191" fmla="*/ 2569 h 10000"/>
                <a:gd name="connsiteX192" fmla="*/ 6721 w 10000"/>
                <a:gd name="connsiteY192" fmla="*/ 2484 h 10000"/>
                <a:gd name="connsiteX193" fmla="*/ 6741 w 10000"/>
                <a:gd name="connsiteY193" fmla="*/ 2399 h 10000"/>
                <a:gd name="connsiteX194" fmla="*/ 6824 w 10000"/>
                <a:gd name="connsiteY194" fmla="*/ 2399 h 10000"/>
                <a:gd name="connsiteX195" fmla="*/ 6987 w 10000"/>
                <a:gd name="connsiteY195" fmla="*/ 2286 h 10000"/>
                <a:gd name="connsiteX196" fmla="*/ 6967 w 10000"/>
                <a:gd name="connsiteY196" fmla="*/ 2173 h 10000"/>
                <a:gd name="connsiteX197" fmla="*/ 7110 w 10000"/>
                <a:gd name="connsiteY197" fmla="*/ 2060 h 10000"/>
                <a:gd name="connsiteX198" fmla="*/ 7171 w 10000"/>
                <a:gd name="connsiteY198" fmla="*/ 2031 h 10000"/>
                <a:gd name="connsiteX199" fmla="*/ 7233 w 10000"/>
                <a:gd name="connsiteY199" fmla="*/ 2003 h 10000"/>
                <a:gd name="connsiteX200" fmla="*/ 7275 w 10000"/>
                <a:gd name="connsiteY200" fmla="*/ 2003 h 10000"/>
                <a:gd name="connsiteX201" fmla="*/ 7336 w 10000"/>
                <a:gd name="connsiteY201" fmla="*/ 1975 h 10000"/>
                <a:gd name="connsiteX202" fmla="*/ 7377 w 10000"/>
                <a:gd name="connsiteY202" fmla="*/ 2003 h 10000"/>
                <a:gd name="connsiteX203" fmla="*/ 7438 w 10000"/>
                <a:gd name="connsiteY203" fmla="*/ 1862 h 10000"/>
                <a:gd name="connsiteX204" fmla="*/ 6987 w 10000"/>
                <a:gd name="connsiteY204" fmla="*/ 1664 h 10000"/>
                <a:gd name="connsiteX205" fmla="*/ 6824 w 10000"/>
                <a:gd name="connsiteY205" fmla="*/ 1664 h 10000"/>
                <a:gd name="connsiteX206" fmla="*/ 6741 w 10000"/>
                <a:gd name="connsiteY206" fmla="*/ 1664 h 10000"/>
                <a:gd name="connsiteX207" fmla="*/ 6680 w 10000"/>
                <a:gd name="connsiteY207" fmla="*/ 1692 h 10000"/>
                <a:gd name="connsiteX208" fmla="*/ 6598 w 10000"/>
                <a:gd name="connsiteY208" fmla="*/ 1580 h 10000"/>
                <a:gd name="connsiteX209" fmla="*/ 6618 w 10000"/>
                <a:gd name="connsiteY209" fmla="*/ 1523 h 10000"/>
                <a:gd name="connsiteX210" fmla="*/ 6598 w 10000"/>
                <a:gd name="connsiteY210" fmla="*/ 1410 h 10000"/>
                <a:gd name="connsiteX211" fmla="*/ 6598 w 10000"/>
                <a:gd name="connsiteY211" fmla="*/ 1071 h 10000"/>
                <a:gd name="connsiteX212" fmla="*/ 6783 w 10000"/>
                <a:gd name="connsiteY212" fmla="*/ 1156 h 10000"/>
                <a:gd name="connsiteX213" fmla="*/ 6885 w 10000"/>
                <a:gd name="connsiteY213" fmla="*/ 1071 h 10000"/>
                <a:gd name="connsiteX214" fmla="*/ 6987 w 10000"/>
                <a:gd name="connsiteY214" fmla="*/ 986 h 10000"/>
                <a:gd name="connsiteX215" fmla="*/ 6947 w 10000"/>
                <a:gd name="connsiteY215" fmla="*/ 930 h 10000"/>
                <a:gd name="connsiteX216" fmla="*/ 6926 w 10000"/>
                <a:gd name="connsiteY216" fmla="*/ 873 h 10000"/>
                <a:gd name="connsiteX217" fmla="*/ 6926 w 10000"/>
                <a:gd name="connsiteY217" fmla="*/ 788 h 10000"/>
                <a:gd name="connsiteX218" fmla="*/ 6926 w 10000"/>
                <a:gd name="connsiteY218" fmla="*/ 732 h 10000"/>
                <a:gd name="connsiteX219" fmla="*/ 6926 w 10000"/>
                <a:gd name="connsiteY219" fmla="*/ 675 h 10000"/>
                <a:gd name="connsiteX220" fmla="*/ 6947 w 10000"/>
                <a:gd name="connsiteY220" fmla="*/ 477 h 10000"/>
                <a:gd name="connsiteX221" fmla="*/ 6906 w 10000"/>
                <a:gd name="connsiteY221" fmla="*/ 336 h 10000"/>
                <a:gd name="connsiteX222" fmla="*/ 6824 w 10000"/>
                <a:gd name="connsiteY222" fmla="*/ 280 h 10000"/>
                <a:gd name="connsiteX223" fmla="*/ 6741 w 10000"/>
                <a:gd name="connsiteY223" fmla="*/ 224 h 10000"/>
                <a:gd name="connsiteX224" fmla="*/ 6844 w 10000"/>
                <a:gd name="connsiteY224" fmla="*/ 82 h 10000"/>
                <a:gd name="connsiteX225" fmla="*/ 7069 w 10000"/>
                <a:gd name="connsiteY225" fmla="*/ 25 h 10000"/>
                <a:gd name="connsiteX226" fmla="*/ 7275 w 10000"/>
                <a:gd name="connsiteY226" fmla="*/ 25 h 10000"/>
                <a:gd name="connsiteX227" fmla="*/ 7377 w 10000"/>
                <a:gd name="connsiteY227" fmla="*/ 54 h 10000"/>
                <a:gd name="connsiteX228" fmla="*/ 7500 w 10000"/>
                <a:gd name="connsiteY228" fmla="*/ 138 h 10000"/>
                <a:gd name="connsiteX229" fmla="*/ 7663 w 10000"/>
                <a:gd name="connsiteY229" fmla="*/ 167 h 10000"/>
                <a:gd name="connsiteX230" fmla="*/ 7745 w 10000"/>
                <a:gd name="connsiteY230" fmla="*/ 224 h 10000"/>
                <a:gd name="connsiteX231" fmla="*/ 7767 w 10000"/>
                <a:gd name="connsiteY231" fmla="*/ 252 h 10000"/>
                <a:gd name="connsiteX232" fmla="*/ 7828 w 10000"/>
                <a:gd name="connsiteY232" fmla="*/ 308 h 10000"/>
                <a:gd name="connsiteX233" fmla="*/ 7930 w 10000"/>
                <a:gd name="connsiteY233" fmla="*/ 421 h 10000"/>
                <a:gd name="connsiteX234" fmla="*/ 7991 w 10000"/>
                <a:gd name="connsiteY234" fmla="*/ 534 h 10000"/>
                <a:gd name="connsiteX235" fmla="*/ 8073 w 10000"/>
                <a:gd name="connsiteY235" fmla="*/ 591 h 10000"/>
                <a:gd name="connsiteX236" fmla="*/ 8155 w 10000"/>
                <a:gd name="connsiteY236" fmla="*/ 703 h 10000"/>
                <a:gd name="connsiteX237" fmla="*/ 8258 w 10000"/>
                <a:gd name="connsiteY237" fmla="*/ 817 h 10000"/>
                <a:gd name="connsiteX238" fmla="*/ 8320 w 10000"/>
                <a:gd name="connsiteY238" fmla="*/ 930 h 10000"/>
                <a:gd name="connsiteX239" fmla="*/ 8381 w 10000"/>
                <a:gd name="connsiteY239" fmla="*/ 1014 h 10000"/>
                <a:gd name="connsiteX240" fmla="*/ 8565 w 10000"/>
                <a:gd name="connsiteY240" fmla="*/ 1156 h 10000"/>
                <a:gd name="connsiteX241" fmla="*/ 8667 w 10000"/>
                <a:gd name="connsiteY241" fmla="*/ 1156 h 10000"/>
                <a:gd name="connsiteX242" fmla="*/ 8791 w 10000"/>
                <a:gd name="connsiteY242" fmla="*/ 1212 h 10000"/>
                <a:gd name="connsiteX243" fmla="*/ 8852 w 10000"/>
                <a:gd name="connsiteY243" fmla="*/ 1241 h 10000"/>
                <a:gd name="connsiteX244" fmla="*/ 8955 w 10000"/>
                <a:gd name="connsiteY244" fmla="*/ 1325 h 10000"/>
                <a:gd name="connsiteX245" fmla="*/ 9077 w 10000"/>
                <a:gd name="connsiteY245" fmla="*/ 1353 h 10000"/>
                <a:gd name="connsiteX246" fmla="*/ 9098 w 10000"/>
                <a:gd name="connsiteY246" fmla="*/ 1438 h 10000"/>
                <a:gd name="connsiteX247" fmla="*/ 9139 w 10000"/>
                <a:gd name="connsiteY247" fmla="*/ 1467 h 10000"/>
                <a:gd name="connsiteX248" fmla="*/ 9180 w 10000"/>
                <a:gd name="connsiteY248" fmla="*/ 1580 h 10000"/>
                <a:gd name="connsiteX249" fmla="*/ 9303 w 10000"/>
                <a:gd name="connsiteY249" fmla="*/ 1720 h 10000"/>
                <a:gd name="connsiteX250" fmla="*/ 9365 w 10000"/>
                <a:gd name="connsiteY250" fmla="*/ 1692 h 10000"/>
                <a:gd name="connsiteX251" fmla="*/ 9426 w 10000"/>
                <a:gd name="connsiteY251" fmla="*/ 1720 h 10000"/>
                <a:gd name="connsiteX252" fmla="*/ 9549 w 10000"/>
                <a:gd name="connsiteY252" fmla="*/ 1664 h 10000"/>
                <a:gd name="connsiteX253" fmla="*/ 9630 w 10000"/>
                <a:gd name="connsiteY253" fmla="*/ 1580 h 10000"/>
                <a:gd name="connsiteX254" fmla="*/ 9671 w 10000"/>
                <a:gd name="connsiteY254" fmla="*/ 1580 h 10000"/>
                <a:gd name="connsiteX255" fmla="*/ 9692 w 10000"/>
                <a:gd name="connsiteY255" fmla="*/ 1551 h 10000"/>
                <a:gd name="connsiteX256" fmla="*/ 9775 w 10000"/>
                <a:gd name="connsiteY256" fmla="*/ 1495 h 10000"/>
                <a:gd name="connsiteX257" fmla="*/ 9856 w 10000"/>
                <a:gd name="connsiteY257" fmla="*/ 1551 h 10000"/>
                <a:gd name="connsiteX258" fmla="*/ 9877 w 10000"/>
                <a:gd name="connsiteY258" fmla="*/ 1636 h 10000"/>
                <a:gd name="connsiteX259" fmla="*/ 9938 w 10000"/>
                <a:gd name="connsiteY259" fmla="*/ 1778 h 10000"/>
                <a:gd name="connsiteX260" fmla="*/ 9897 w 10000"/>
                <a:gd name="connsiteY260" fmla="*/ 1806 h 10000"/>
                <a:gd name="connsiteX261" fmla="*/ 9918 w 10000"/>
                <a:gd name="connsiteY261" fmla="*/ 1862 h 10000"/>
                <a:gd name="connsiteX262" fmla="*/ 9918 w 10000"/>
                <a:gd name="connsiteY262" fmla="*/ 1919 h 10000"/>
                <a:gd name="connsiteX263" fmla="*/ 9959 w 10000"/>
                <a:gd name="connsiteY263" fmla="*/ 2031 h 10000"/>
                <a:gd name="connsiteX264" fmla="*/ 9959 w 10000"/>
                <a:gd name="connsiteY264" fmla="*/ 2173 h 10000"/>
                <a:gd name="connsiteX265" fmla="*/ 9959 w 10000"/>
                <a:gd name="connsiteY265" fmla="*/ 2258 h 10000"/>
                <a:gd name="connsiteX266" fmla="*/ 10000 w 10000"/>
                <a:gd name="connsiteY266" fmla="*/ 2342 h 10000"/>
                <a:gd name="connsiteX267" fmla="*/ 9979 w 10000"/>
                <a:gd name="connsiteY267" fmla="*/ 2428 h 10000"/>
                <a:gd name="connsiteX268" fmla="*/ 10000 w 10000"/>
                <a:gd name="connsiteY268" fmla="*/ 2484 h 10000"/>
                <a:gd name="connsiteX269" fmla="*/ 9836 w 10000"/>
                <a:gd name="connsiteY269" fmla="*/ 2456 h 10000"/>
                <a:gd name="connsiteX270" fmla="*/ 9754 w 10000"/>
                <a:gd name="connsiteY270" fmla="*/ 2428 h 10000"/>
                <a:gd name="connsiteX271" fmla="*/ 9733 w 10000"/>
                <a:gd name="connsiteY271" fmla="*/ 2512 h 10000"/>
                <a:gd name="connsiteX272" fmla="*/ 9671 w 10000"/>
                <a:gd name="connsiteY272" fmla="*/ 2540 h 10000"/>
                <a:gd name="connsiteX273" fmla="*/ 9712 w 10000"/>
                <a:gd name="connsiteY273" fmla="*/ 2625 h 10000"/>
                <a:gd name="connsiteX274" fmla="*/ 9836 w 10000"/>
                <a:gd name="connsiteY274" fmla="*/ 2879 h 10000"/>
                <a:gd name="connsiteX275" fmla="*/ 9918 w 10000"/>
                <a:gd name="connsiteY275" fmla="*/ 3106 h 10000"/>
                <a:gd name="connsiteX276" fmla="*/ 9897 w 10000"/>
                <a:gd name="connsiteY276" fmla="*/ 3162 h 10000"/>
                <a:gd name="connsiteX277" fmla="*/ 9816 w 10000"/>
                <a:gd name="connsiteY277" fmla="*/ 3190 h 10000"/>
                <a:gd name="connsiteX278" fmla="*/ 9918 w 10000"/>
                <a:gd name="connsiteY278" fmla="*/ 3303 h 10000"/>
                <a:gd name="connsiteX279" fmla="*/ 9795 w 10000"/>
                <a:gd name="connsiteY279" fmla="*/ 3162 h 10000"/>
                <a:gd name="connsiteX280" fmla="*/ 9692 w 10000"/>
                <a:gd name="connsiteY280" fmla="*/ 3106 h 10000"/>
                <a:gd name="connsiteX281" fmla="*/ 9733 w 10000"/>
                <a:gd name="connsiteY281" fmla="*/ 3275 h 10000"/>
                <a:gd name="connsiteX282" fmla="*/ 9671 w 10000"/>
                <a:gd name="connsiteY282" fmla="*/ 3303 h 10000"/>
                <a:gd name="connsiteX283" fmla="*/ 9630 w 10000"/>
                <a:gd name="connsiteY283" fmla="*/ 3388 h 10000"/>
                <a:gd name="connsiteX284" fmla="*/ 9487 w 10000"/>
                <a:gd name="connsiteY284" fmla="*/ 3417 h 10000"/>
                <a:gd name="connsiteX285" fmla="*/ 9590 w 10000"/>
                <a:gd name="connsiteY285" fmla="*/ 3557 h 10000"/>
                <a:gd name="connsiteX286" fmla="*/ 9467 w 10000"/>
                <a:gd name="connsiteY286" fmla="*/ 3586 h 10000"/>
                <a:gd name="connsiteX287" fmla="*/ 9385 w 10000"/>
                <a:gd name="connsiteY287" fmla="*/ 3557 h 10000"/>
                <a:gd name="connsiteX288" fmla="*/ 9324 w 10000"/>
                <a:gd name="connsiteY288" fmla="*/ 3473 h 10000"/>
                <a:gd name="connsiteX289" fmla="*/ 9283 w 10000"/>
                <a:gd name="connsiteY289" fmla="*/ 3501 h 10000"/>
                <a:gd name="connsiteX290" fmla="*/ 9262 w 10000"/>
                <a:gd name="connsiteY290" fmla="*/ 3642 h 10000"/>
                <a:gd name="connsiteX291" fmla="*/ 9241 w 10000"/>
                <a:gd name="connsiteY291" fmla="*/ 3727 h 10000"/>
                <a:gd name="connsiteX292" fmla="*/ 9200 w 10000"/>
                <a:gd name="connsiteY292" fmla="*/ 3756 h 10000"/>
                <a:gd name="connsiteX293" fmla="*/ 9180 w 10000"/>
                <a:gd name="connsiteY293" fmla="*/ 3812 h 10000"/>
                <a:gd name="connsiteX294" fmla="*/ 9139 w 10000"/>
                <a:gd name="connsiteY294" fmla="*/ 3812 h 10000"/>
                <a:gd name="connsiteX295" fmla="*/ 9118 w 10000"/>
                <a:gd name="connsiteY295" fmla="*/ 3868 h 10000"/>
                <a:gd name="connsiteX296" fmla="*/ 9036 w 10000"/>
                <a:gd name="connsiteY296" fmla="*/ 4009 h 10000"/>
                <a:gd name="connsiteX297" fmla="*/ 8934 w 10000"/>
                <a:gd name="connsiteY297" fmla="*/ 4038 h 10000"/>
                <a:gd name="connsiteX298" fmla="*/ 8893 w 10000"/>
                <a:gd name="connsiteY298" fmla="*/ 4067 h 10000"/>
                <a:gd name="connsiteX299" fmla="*/ 8852 w 10000"/>
                <a:gd name="connsiteY299" fmla="*/ 4123 h 10000"/>
                <a:gd name="connsiteX300" fmla="*/ 8771 w 10000"/>
                <a:gd name="connsiteY300" fmla="*/ 4179 h 10000"/>
                <a:gd name="connsiteX301" fmla="*/ 8729 w 10000"/>
                <a:gd name="connsiteY301" fmla="*/ 4264 h 10000"/>
                <a:gd name="connsiteX302" fmla="*/ 8708 w 10000"/>
                <a:gd name="connsiteY302" fmla="*/ 4320 h 10000"/>
                <a:gd name="connsiteX303" fmla="*/ 8667 w 10000"/>
                <a:gd name="connsiteY303" fmla="*/ 4320 h 10000"/>
                <a:gd name="connsiteX304" fmla="*/ 8586 w 10000"/>
                <a:gd name="connsiteY304" fmla="*/ 4348 h 10000"/>
                <a:gd name="connsiteX305" fmla="*/ 8647 w 10000"/>
                <a:gd name="connsiteY305" fmla="*/ 4292 h 10000"/>
                <a:gd name="connsiteX306" fmla="*/ 8647 w 10000"/>
                <a:gd name="connsiteY306" fmla="*/ 4236 h 10000"/>
                <a:gd name="connsiteX307" fmla="*/ 8667 w 10000"/>
                <a:gd name="connsiteY307" fmla="*/ 4179 h 10000"/>
                <a:gd name="connsiteX308" fmla="*/ 8545 w 10000"/>
                <a:gd name="connsiteY308" fmla="*/ 4151 h 10000"/>
                <a:gd name="connsiteX309" fmla="*/ 8586 w 10000"/>
                <a:gd name="connsiteY309" fmla="*/ 4123 h 10000"/>
                <a:gd name="connsiteX310" fmla="*/ 8606 w 10000"/>
                <a:gd name="connsiteY310" fmla="*/ 4009 h 10000"/>
                <a:gd name="connsiteX311" fmla="*/ 8626 w 10000"/>
                <a:gd name="connsiteY311" fmla="*/ 3896 h 10000"/>
                <a:gd name="connsiteX312" fmla="*/ 8504 w 10000"/>
                <a:gd name="connsiteY312" fmla="*/ 3698 h 10000"/>
                <a:gd name="connsiteX313" fmla="*/ 8442 w 10000"/>
                <a:gd name="connsiteY313" fmla="*/ 3727 h 10000"/>
                <a:gd name="connsiteX314" fmla="*/ 8381 w 10000"/>
                <a:gd name="connsiteY314" fmla="*/ 3784 h 10000"/>
                <a:gd name="connsiteX315" fmla="*/ 8340 w 10000"/>
                <a:gd name="connsiteY315" fmla="*/ 3925 h 10000"/>
                <a:gd name="connsiteX316" fmla="*/ 8237 w 10000"/>
                <a:gd name="connsiteY316" fmla="*/ 4038 h 10000"/>
                <a:gd name="connsiteX317" fmla="*/ 8176 w 10000"/>
                <a:gd name="connsiteY317" fmla="*/ 4095 h 10000"/>
                <a:gd name="connsiteX318" fmla="*/ 8196 w 10000"/>
                <a:gd name="connsiteY318" fmla="*/ 4179 h 10000"/>
                <a:gd name="connsiteX319" fmla="*/ 8073 w 10000"/>
                <a:gd name="connsiteY319" fmla="*/ 4292 h 10000"/>
                <a:gd name="connsiteX320" fmla="*/ 7971 w 10000"/>
                <a:gd name="connsiteY320" fmla="*/ 4264 h 10000"/>
                <a:gd name="connsiteX321" fmla="*/ 7971 w 10000"/>
                <a:gd name="connsiteY321" fmla="*/ 4434 h 10000"/>
                <a:gd name="connsiteX322" fmla="*/ 8094 w 10000"/>
                <a:gd name="connsiteY322" fmla="*/ 4575 h 10000"/>
                <a:gd name="connsiteX323" fmla="*/ 8155 w 10000"/>
                <a:gd name="connsiteY323" fmla="*/ 4575 h 10000"/>
                <a:gd name="connsiteX324" fmla="*/ 8196 w 10000"/>
                <a:gd name="connsiteY324" fmla="*/ 4603 h 10000"/>
                <a:gd name="connsiteX325" fmla="*/ 8196 w 10000"/>
                <a:gd name="connsiteY325" fmla="*/ 4575 h 10000"/>
                <a:gd name="connsiteX326" fmla="*/ 8320 w 10000"/>
                <a:gd name="connsiteY326" fmla="*/ 4659 h 10000"/>
                <a:gd name="connsiteX327" fmla="*/ 8361 w 10000"/>
                <a:gd name="connsiteY327" fmla="*/ 4829 h 10000"/>
                <a:gd name="connsiteX328" fmla="*/ 8463 w 10000"/>
                <a:gd name="connsiteY328" fmla="*/ 4857 h 10000"/>
                <a:gd name="connsiteX329" fmla="*/ 8504 w 10000"/>
                <a:gd name="connsiteY329" fmla="*/ 4801 h 10000"/>
                <a:gd name="connsiteX330" fmla="*/ 8524 w 10000"/>
                <a:gd name="connsiteY330" fmla="*/ 4716 h 10000"/>
                <a:gd name="connsiteX331" fmla="*/ 8606 w 10000"/>
                <a:gd name="connsiteY331" fmla="*/ 4659 h 10000"/>
                <a:gd name="connsiteX332" fmla="*/ 8708 w 10000"/>
                <a:gd name="connsiteY332" fmla="*/ 4716 h 10000"/>
                <a:gd name="connsiteX333" fmla="*/ 8749 w 10000"/>
                <a:gd name="connsiteY333" fmla="*/ 4745 h 10000"/>
                <a:gd name="connsiteX334" fmla="*/ 8771 w 10000"/>
                <a:gd name="connsiteY334" fmla="*/ 4773 h 10000"/>
                <a:gd name="connsiteX335" fmla="*/ 8873 w 10000"/>
                <a:gd name="connsiteY335" fmla="*/ 4773 h 10000"/>
                <a:gd name="connsiteX336" fmla="*/ 8873 w 10000"/>
                <a:gd name="connsiteY336" fmla="*/ 4745 h 10000"/>
                <a:gd name="connsiteX337" fmla="*/ 8996 w 10000"/>
                <a:gd name="connsiteY337" fmla="*/ 4801 h 10000"/>
                <a:gd name="connsiteX338" fmla="*/ 8975 w 10000"/>
                <a:gd name="connsiteY338" fmla="*/ 4829 h 10000"/>
                <a:gd name="connsiteX339" fmla="*/ 8996 w 10000"/>
                <a:gd name="connsiteY339" fmla="*/ 4914 h 10000"/>
                <a:gd name="connsiteX340" fmla="*/ 8996 w 10000"/>
                <a:gd name="connsiteY340" fmla="*/ 4970 h 10000"/>
                <a:gd name="connsiteX341" fmla="*/ 8955 w 10000"/>
                <a:gd name="connsiteY341" fmla="*/ 4914 h 10000"/>
                <a:gd name="connsiteX342" fmla="*/ 8934 w 10000"/>
                <a:gd name="connsiteY342" fmla="*/ 4942 h 10000"/>
                <a:gd name="connsiteX343" fmla="*/ 8893 w 10000"/>
                <a:gd name="connsiteY343" fmla="*/ 4942 h 10000"/>
                <a:gd name="connsiteX344" fmla="*/ 8852 w 10000"/>
                <a:gd name="connsiteY344" fmla="*/ 4970 h 10000"/>
                <a:gd name="connsiteX345" fmla="*/ 8771 w 10000"/>
                <a:gd name="connsiteY345" fmla="*/ 5027 h 10000"/>
                <a:gd name="connsiteX346" fmla="*/ 8729 w 10000"/>
                <a:gd name="connsiteY346" fmla="*/ 5055 h 10000"/>
                <a:gd name="connsiteX347" fmla="*/ 8771 w 10000"/>
                <a:gd name="connsiteY347" fmla="*/ 5112 h 10000"/>
                <a:gd name="connsiteX348" fmla="*/ 8729 w 10000"/>
                <a:gd name="connsiteY348" fmla="*/ 5112 h 10000"/>
                <a:gd name="connsiteX349" fmla="*/ 8749 w 10000"/>
                <a:gd name="connsiteY349" fmla="*/ 5168 h 10000"/>
                <a:gd name="connsiteX350" fmla="*/ 8708 w 10000"/>
                <a:gd name="connsiteY350" fmla="*/ 5196 h 10000"/>
                <a:gd name="connsiteX351" fmla="*/ 8667 w 10000"/>
                <a:gd name="connsiteY351" fmla="*/ 5140 h 10000"/>
                <a:gd name="connsiteX352" fmla="*/ 8647 w 10000"/>
                <a:gd name="connsiteY352" fmla="*/ 5140 h 10000"/>
                <a:gd name="connsiteX353" fmla="*/ 8688 w 10000"/>
                <a:gd name="connsiteY353" fmla="*/ 5224 h 10000"/>
                <a:gd name="connsiteX354" fmla="*/ 8606 w 10000"/>
                <a:gd name="connsiteY354" fmla="*/ 5338 h 10000"/>
                <a:gd name="connsiteX355" fmla="*/ 8586 w 10000"/>
                <a:gd name="connsiteY355" fmla="*/ 5479 h 10000"/>
                <a:gd name="connsiteX356" fmla="*/ 8606 w 10000"/>
                <a:gd name="connsiteY356" fmla="*/ 5620 h 10000"/>
                <a:gd name="connsiteX357" fmla="*/ 8688 w 10000"/>
                <a:gd name="connsiteY357" fmla="*/ 5649 h 10000"/>
                <a:gd name="connsiteX358" fmla="*/ 8832 w 10000"/>
                <a:gd name="connsiteY358" fmla="*/ 5733 h 10000"/>
                <a:gd name="connsiteX359" fmla="*/ 8893 w 10000"/>
                <a:gd name="connsiteY359" fmla="*/ 5874 h 10000"/>
                <a:gd name="connsiteX360" fmla="*/ 8996 w 10000"/>
                <a:gd name="connsiteY360" fmla="*/ 6073 h 10000"/>
                <a:gd name="connsiteX361" fmla="*/ 9057 w 10000"/>
                <a:gd name="connsiteY361" fmla="*/ 6213 h 10000"/>
                <a:gd name="connsiteX362" fmla="*/ 9159 w 10000"/>
                <a:gd name="connsiteY362" fmla="*/ 6299 h 10000"/>
                <a:gd name="connsiteX363" fmla="*/ 9200 w 10000"/>
                <a:gd name="connsiteY363" fmla="*/ 6355 h 10000"/>
                <a:gd name="connsiteX364" fmla="*/ 9241 w 10000"/>
                <a:gd name="connsiteY364" fmla="*/ 6412 h 10000"/>
                <a:gd name="connsiteX365" fmla="*/ 9324 w 10000"/>
                <a:gd name="connsiteY365" fmla="*/ 6524 h 10000"/>
                <a:gd name="connsiteX366" fmla="*/ 9180 w 10000"/>
                <a:gd name="connsiteY366" fmla="*/ 6468 h 10000"/>
                <a:gd name="connsiteX367" fmla="*/ 9077 w 10000"/>
                <a:gd name="connsiteY367" fmla="*/ 6412 h 10000"/>
                <a:gd name="connsiteX368" fmla="*/ 8975 w 10000"/>
                <a:gd name="connsiteY368" fmla="*/ 6440 h 10000"/>
                <a:gd name="connsiteX369" fmla="*/ 8914 w 10000"/>
                <a:gd name="connsiteY369" fmla="*/ 6383 h 10000"/>
                <a:gd name="connsiteX370" fmla="*/ 8852 w 10000"/>
                <a:gd name="connsiteY370" fmla="*/ 6327 h 10000"/>
                <a:gd name="connsiteX371" fmla="*/ 8873 w 10000"/>
                <a:gd name="connsiteY371" fmla="*/ 6383 h 10000"/>
                <a:gd name="connsiteX372" fmla="*/ 8893 w 10000"/>
                <a:gd name="connsiteY372" fmla="*/ 6383 h 10000"/>
                <a:gd name="connsiteX373" fmla="*/ 8873 w 10000"/>
                <a:gd name="connsiteY373" fmla="*/ 6355 h 10000"/>
                <a:gd name="connsiteX374" fmla="*/ 8914 w 10000"/>
                <a:gd name="connsiteY374" fmla="*/ 6383 h 10000"/>
                <a:gd name="connsiteX375" fmla="*/ 9016 w 10000"/>
                <a:gd name="connsiteY375" fmla="*/ 6440 h 10000"/>
                <a:gd name="connsiteX376" fmla="*/ 9057 w 10000"/>
                <a:gd name="connsiteY376" fmla="*/ 6412 h 10000"/>
                <a:gd name="connsiteX377" fmla="*/ 9098 w 10000"/>
                <a:gd name="connsiteY377" fmla="*/ 6468 h 10000"/>
                <a:gd name="connsiteX378" fmla="*/ 9118 w 10000"/>
                <a:gd name="connsiteY378" fmla="*/ 6496 h 10000"/>
                <a:gd name="connsiteX379" fmla="*/ 9180 w 10000"/>
                <a:gd name="connsiteY379" fmla="*/ 6524 h 10000"/>
                <a:gd name="connsiteX380" fmla="*/ 9303 w 10000"/>
                <a:gd name="connsiteY380" fmla="*/ 6638 h 10000"/>
                <a:gd name="connsiteX381" fmla="*/ 9385 w 10000"/>
                <a:gd name="connsiteY381" fmla="*/ 6751 h 10000"/>
                <a:gd name="connsiteX382" fmla="*/ 9344 w 10000"/>
                <a:gd name="connsiteY382" fmla="*/ 6779 h 10000"/>
                <a:gd name="connsiteX383" fmla="*/ 9283 w 10000"/>
                <a:gd name="connsiteY383" fmla="*/ 6835 h 10000"/>
                <a:gd name="connsiteX384" fmla="*/ 9241 w 10000"/>
                <a:gd name="connsiteY384" fmla="*/ 6891 h 10000"/>
                <a:gd name="connsiteX385" fmla="*/ 9220 w 10000"/>
                <a:gd name="connsiteY385" fmla="*/ 6920 h 10000"/>
                <a:gd name="connsiteX386" fmla="*/ 9159 w 10000"/>
                <a:gd name="connsiteY386" fmla="*/ 6920 h 10000"/>
                <a:gd name="connsiteX387" fmla="*/ 9098 w 10000"/>
                <a:gd name="connsiteY387" fmla="*/ 6977 h 10000"/>
                <a:gd name="connsiteX388" fmla="*/ 9180 w 10000"/>
                <a:gd name="connsiteY388" fmla="*/ 6920 h 10000"/>
                <a:gd name="connsiteX389" fmla="*/ 9241 w 10000"/>
                <a:gd name="connsiteY389" fmla="*/ 7005 h 10000"/>
                <a:gd name="connsiteX390" fmla="*/ 9220 w 10000"/>
                <a:gd name="connsiteY390" fmla="*/ 7005 h 10000"/>
                <a:gd name="connsiteX391" fmla="*/ 9324 w 10000"/>
                <a:gd name="connsiteY391" fmla="*/ 6949 h 10000"/>
                <a:gd name="connsiteX392" fmla="*/ 9385 w 10000"/>
                <a:gd name="connsiteY392" fmla="*/ 7033 h 10000"/>
                <a:gd name="connsiteX393" fmla="*/ 9487 w 10000"/>
                <a:gd name="connsiteY393" fmla="*/ 7061 h 10000"/>
                <a:gd name="connsiteX394" fmla="*/ 9446 w 10000"/>
                <a:gd name="connsiteY394" fmla="*/ 7146 h 10000"/>
                <a:gd name="connsiteX395" fmla="*/ 9426 w 10000"/>
                <a:gd name="connsiteY395" fmla="*/ 7174 h 10000"/>
                <a:gd name="connsiteX396" fmla="*/ 9385 w 10000"/>
                <a:gd name="connsiteY396" fmla="*/ 7202 h 10000"/>
                <a:gd name="connsiteX397" fmla="*/ 9406 w 10000"/>
                <a:gd name="connsiteY397" fmla="*/ 7202 h 10000"/>
                <a:gd name="connsiteX398" fmla="*/ 9467 w 10000"/>
                <a:gd name="connsiteY398" fmla="*/ 7174 h 10000"/>
                <a:gd name="connsiteX399" fmla="*/ 9467 w 10000"/>
                <a:gd name="connsiteY399" fmla="*/ 7146 h 10000"/>
                <a:gd name="connsiteX400" fmla="*/ 9487 w 10000"/>
                <a:gd name="connsiteY400" fmla="*/ 7230 h 10000"/>
                <a:gd name="connsiteX401" fmla="*/ 9487 w 10000"/>
                <a:gd name="connsiteY401" fmla="*/ 7288 h 10000"/>
                <a:gd name="connsiteX402" fmla="*/ 9467 w 10000"/>
                <a:gd name="connsiteY402" fmla="*/ 7230 h 10000"/>
                <a:gd name="connsiteX403" fmla="*/ 9467 w 10000"/>
                <a:gd name="connsiteY403" fmla="*/ 7288 h 10000"/>
                <a:gd name="connsiteX404" fmla="*/ 9446 w 10000"/>
                <a:gd name="connsiteY404" fmla="*/ 7260 h 10000"/>
                <a:gd name="connsiteX405" fmla="*/ 9426 w 10000"/>
                <a:gd name="connsiteY405" fmla="*/ 7260 h 10000"/>
                <a:gd name="connsiteX406" fmla="*/ 9406 w 10000"/>
                <a:gd name="connsiteY406" fmla="*/ 7316 h 10000"/>
                <a:gd name="connsiteX407" fmla="*/ 9467 w 10000"/>
                <a:gd name="connsiteY407" fmla="*/ 7372 h 10000"/>
                <a:gd name="connsiteX408" fmla="*/ 9446 w 10000"/>
                <a:gd name="connsiteY408" fmla="*/ 7372 h 10000"/>
                <a:gd name="connsiteX409" fmla="*/ 9467 w 10000"/>
                <a:gd name="connsiteY409" fmla="*/ 7429 h 10000"/>
                <a:gd name="connsiteX410" fmla="*/ 9385 w 10000"/>
                <a:gd name="connsiteY410" fmla="*/ 7400 h 10000"/>
                <a:gd name="connsiteX411" fmla="*/ 9406 w 10000"/>
                <a:gd name="connsiteY411" fmla="*/ 7429 h 10000"/>
                <a:gd name="connsiteX412" fmla="*/ 9467 w 10000"/>
                <a:gd name="connsiteY412" fmla="*/ 7457 h 10000"/>
                <a:gd name="connsiteX413" fmla="*/ 9487 w 10000"/>
                <a:gd name="connsiteY413" fmla="*/ 7541 h 10000"/>
                <a:gd name="connsiteX414" fmla="*/ 9467 w 10000"/>
                <a:gd name="connsiteY414" fmla="*/ 7599 h 10000"/>
                <a:gd name="connsiteX415" fmla="*/ 9406 w 10000"/>
                <a:gd name="connsiteY415" fmla="*/ 7513 h 10000"/>
                <a:gd name="connsiteX416" fmla="*/ 9385 w 10000"/>
                <a:gd name="connsiteY416" fmla="*/ 7541 h 10000"/>
                <a:gd name="connsiteX417" fmla="*/ 9303 w 10000"/>
                <a:gd name="connsiteY417" fmla="*/ 7599 h 10000"/>
                <a:gd name="connsiteX418" fmla="*/ 9365 w 10000"/>
                <a:gd name="connsiteY418" fmla="*/ 7683 h 10000"/>
                <a:gd name="connsiteX419" fmla="*/ 9365 w 10000"/>
                <a:gd name="connsiteY419" fmla="*/ 7796 h 10000"/>
                <a:gd name="connsiteX420" fmla="*/ 9344 w 10000"/>
                <a:gd name="connsiteY420" fmla="*/ 7852 h 10000"/>
                <a:gd name="connsiteX421" fmla="*/ 9344 w 10000"/>
                <a:gd name="connsiteY421" fmla="*/ 7880 h 10000"/>
                <a:gd name="connsiteX422" fmla="*/ 9303 w 10000"/>
                <a:gd name="connsiteY422" fmla="*/ 7852 h 10000"/>
                <a:gd name="connsiteX423" fmla="*/ 9303 w 10000"/>
                <a:gd name="connsiteY423" fmla="*/ 7909 h 10000"/>
                <a:gd name="connsiteX424" fmla="*/ 9283 w 10000"/>
                <a:gd name="connsiteY424" fmla="*/ 7966 h 10000"/>
                <a:gd name="connsiteX425" fmla="*/ 9262 w 10000"/>
                <a:gd name="connsiteY425" fmla="*/ 8079 h 10000"/>
                <a:gd name="connsiteX426" fmla="*/ 9283 w 10000"/>
                <a:gd name="connsiteY426" fmla="*/ 8022 h 10000"/>
                <a:gd name="connsiteX427" fmla="*/ 9262 w 10000"/>
                <a:gd name="connsiteY427" fmla="*/ 8050 h 10000"/>
                <a:gd name="connsiteX428" fmla="*/ 9241 w 10000"/>
                <a:gd name="connsiteY428" fmla="*/ 7994 h 10000"/>
                <a:gd name="connsiteX429" fmla="*/ 9200 w 10000"/>
                <a:gd name="connsiteY429" fmla="*/ 8022 h 10000"/>
                <a:gd name="connsiteX430" fmla="*/ 9200 w 10000"/>
                <a:gd name="connsiteY430" fmla="*/ 8079 h 10000"/>
                <a:gd name="connsiteX431" fmla="*/ 9220 w 10000"/>
                <a:gd name="connsiteY431" fmla="*/ 8107 h 10000"/>
                <a:gd name="connsiteX432" fmla="*/ 9262 w 10000"/>
                <a:gd name="connsiteY432" fmla="*/ 8135 h 10000"/>
                <a:gd name="connsiteX433" fmla="*/ 9241 w 10000"/>
                <a:gd name="connsiteY433" fmla="*/ 8163 h 10000"/>
                <a:gd name="connsiteX434" fmla="*/ 9220 w 10000"/>
                <a:gd name="connsiteY434" fmla="*/ 8249 h 10000"/>
                <a:gd name="connsiteX435" fmla="*/ 9139 w 10000"/>
                <a:gd name="connsiteY435" fmla="*/ 8191 h 10000"/>
                <a:gd name="connsiteX436" fmla="*/ 9200 w 10000"/>
                <a:gd name="connsiteY436" fmla="*/ 8277 h 10000"/>
                <a:gd name="connsiteX437" fmla="*/ 9262 w 10000"/>
                <a:gd name="connsiteY437" fmla="*/ 8277 h 10000"/>
                <a:gd name="connsiteX438" fmla="*/ 9241 w 10000"/>
                <a:gd name="connsiteY438" fmla="*/ 8333 h 10000"/>
                <a:gd name="connsiteX439" fmla="*/ 9283 w 10000"/>
                <a:gd name="connsiteY439" fmla="*/ 8446 h 10000"/>
                <a:gd name="connsiteX440" fmla="*/ 9262 w 10000"/>
                <a:gd name="connsiteY440" fmla="*/ 8446 h 10000"/>
                <a:gd name="connsiteX441" fmla="*/ 9200 w 10000"/>
                <a:gd name="connsiteY441" fmla="*/ 8389 h 10000"/>
                <a:gd name="connsiteX442" fmla="*/ 9180 w 10000"/>
                <a:gd name="connsiteY442" fmla="*/ 8418 h 10000"/>
                <a:gd name="connsiteX443" fmla="*/ 9220 w 10000"/>
                <a:gd name="connsiteY443" fmla="*/ 8474 h 10000"/>
                <a:gd name="connsiteX444" fmla="*/ 9200 w 10000"/>
                <a:gd name="connsiteY444" fmla="*/ 8530 h 10000"/>
                <a:gd name="connsiteX445" fmla="*/ 9139 w 10000"/>
                <a:gd name="connsiteY445" fmla="*/ 8474 h 10000"/>
                <a:gd name="connsiteX446" fmla="*/ 9180 w 10000"/>
                <a:gd name="connsiteY446" fmla="*/ 8559 h 10000"/>
                <a:gd name="connsiteX447" fmla="*/ 9139 w 10000"/>
                <a:gd name="connsiteY447" fmla="*/ 8559 h 10000"/>
                <a:gd name="connsiteX448" fmla="*/ 9139 w 10000"/>
                <a:gd name="connsiteY448" fmla="*/ 8616 h 10000"/>
                <a:gd name="connsiteX449" fmla="*/ 9036 w 10000"/>
                <a:gd name="connsiteY449" fmla="*/ 8672 h 10000"/>
                <a:gd name="connsiteX450" fmla="*/ 9016 w 10000"/>
                <a:gd name="connsiteY450" fmla="*/ 8728 h 10000"/>
                <a:gd name="connsiteX451" fmla="*/ 9036 w 10000"/>
                <a:gd name="connsiteY451" fmla="*/ 8757 h 10000"/>
                <a:gd name="connsiteX452" fmla="*/ 9016 w 10000"/>
                <a:gd name="connsiteY452" fmla="*/ 8785 h 10000"/>
                <a:gd name="connsiteX453" fmla="*/ 8996 w 10000"/>
                <a:gd name="connsiteY453" fmla="*/ 8869 h 10000"/>
                <a:gd name="connsiteX454" fmla="*/ 8975 w 10000"/>
                <a:gd name="connsiteY454" fmla="*/ 8841 h 10000"/>
                <a:gd name="connsiteX455" fmla="*/ 8975 w 10000"/>
                <a:gd name="connsiteY455" fmla="*/ 8927 h 10000"/>
                <a:gd name="connsiteX456" fmla="*/ 8768 w 10000"/>
                <a:gd name="connsiteY456" fmla="*/ 8786 h 10000"/>
                <a:gd name="connsiteX457" fmla="*/ 8422 w 10000"/>
                <a:gd name="connsiteY457" fmla="*/ 9266 h 10000"/>
                <a:gd name="connsiteX458" fmla="*/ 8299 w 10000"/>
                <a:gd name="connsiteY458" fmla="*/ 9322 h 10000"/>
                <a:gd name="connsiteX459" fmla="*/ 8237 w 10000"/>
                <a:gd name="connsiteY459" fmla="*/ 9152 h 10000"/>
                <a:gd name="connsiteX460" fmla="*/ 8216 w 10000"/>
                <a:gd name="connsiteY460" fmla="*/ 9152 h 10000"/>
                <a:gd name="connsiteX461" fmla="*/ 8279 w 10000"/>
                <a:gd name="connsiteY461" fmla="*/ 9124 h 10000"/>
                <a:gd name="connsiteX462" fmla="*/ 8196 w 10000"/>
                <a:gd name="connsiteY462" fmla="*/ 9124 h 10000"/>
                <a:gd name="connsiteX463" fmla="*/ 8176 w 10000"/>
                <a:gd name="connsiteY463" fmla="*/ 9180 h 10000"/>
                <a:gd name="connsiteX464" fmla="*/ 8216 w 10000"/>
                <a:gd name="connsiteY464" fmla="*/ 9237 h 10000"/>
                <a:gd name="connsiteX465" fmla="*/ 8196 w 10000"/>
                <a:gd name="connsiteY465" fmla="*/ 9237 h 10000"/>
                <a:gd name="connsiteX466" fmla="*/ 8258 w 10000"/>
                <a:gd name="connsiteY466" fmla="*/ 9406 h 10000"/>
                <a:gd name="connsiteX467" fmla="*/ 8176 w 10000"/>
                <a:gd name="connsiteY467" fmla="*/ 9294 h 10000"/>
                <a:gd name="connsiteX468" fmla="*/ 8216 w 10000"/>
                <a:gd name="connsiteY468" fmla="*/ 9406 h 10000"/>
                <a:gd name="connsiteX469" fmla="*/ 8196 w 10000"/>
                <a:gd name="connsiteY469" fmla="*/ 9435 h 10000"/>
                <a:gd name="connsiteX470" fmla="*/ 8176 w 10000"/>
                <a:gd name="connsiteY470" fmla="*/ 9406 h 10000"/>
                <a:gd name="connsiteX471" fmla="*/ 8155 w 10000"/>
                <a:gd name="connsiteY471" fmla="*/ 9491 h 10000"/>
                <a:gd name="connsiteX472" fmla="*/ 8094 w 10000"/>
                <a:gd name="connsiteY472" fmla="*/ 9520 h 10000"/>
                <a:gd name="connsiteX473" fmla="*/ 8073 w 10000"/>
                <a:gd name="connsiteY473" fmla="*/ 9463 h 10000"/>
                <a:gd name="connsiteX474" fmla="*/ 8032 w 10000"/>
                <a:gd name="connsiteY474" fmla="*/ 9435 h 10000"/>
                <a:gd name="connsiteX475" fmla="*/ 8053 w 10000"/>
                <a:gd name="connsiteY475" fmla="*/ 9548 h 10000"/>
                <a:gd name="connsiteX476" fmla="*/ 7951 w 10000"/>
                <a:gd name="connsiteY476" fmla="*/ 9491 h 10000"/>
                <a:gd name="connsiteX477" fmla="*/ 7930 w 10000"/>
                <a:gd name="connsiteY477" fmla="*/ 9520 h 10000"/>
                <a:gd name="connsiteX478" fmla="*/ 7869 w 10000"/>
                <a:gd name="connsiteY478" fmla="*/ 9576 h 10000"/>
                <a:gd name="connsiteX479" fmla="*/ 7848 w 10000"/>
                <a:gd name="connsiteY479" fmla="*/ 9633 h 10000"/>
                <a:gd name="connsiteX480" fmla="*/ 7807 w 10000"/>
                <a:gd name="connsiteY480" fmla="*/ 9633 h 10000"/>
                <a:gd name="connsiteX481" fmla="*/ 7745 w 10000"/>
                <a:gd name="connsiteY481" fmla="*/ 9661 h 10000"/>
                <a:gd name="connsiteX482" fmla="*/ 7745 w 10000"/>
                <a:gd name="connsiteY482" fmla="*/ 9633 h 10000"/>
                <a:gd name="connsiteX483" fmla="*/ 7745 w 10000"/>
                <a:gd name="connsiteY483" fmla="*/ 9689 h 10000"/>
                <a:gd name="connsiteX484" fmla="*/ 7684 w 10000"/>
                <a:gd name="connsiteY484" fmla="*/ 9661 h 10000"/>
                <a:gd name="connsiteX485" fmla="*/ 7684 w 10000"/>
                <a:gd name="connsiteY485" fmla="*/ 9717 h 10000"/>
                <a:gd name="connsiteX486" fmla="*/ 7663 w 10000"/>
                <a:gd name="connsiteY486" fmla="*/ 9802 h 10000"/>
                <a:gd name="connsiteX487" fmla="*/ 7704 w 10000"/>
                <a:gd name="connsiteY487" fmla="*/ 9830 h 10000"/>
                <a:gd name="connsiteX488" fmla="*/ 7704 w 10000"/>
                <a:gd name="connsiteY488" fmla="*/ 9830 h 10000"/>
                <a:gd name="connsiteX489" fmla="*/ 7745 w 10000"/>
                <a:gd name="connsiteY489" fmla="*/ 9944 h 10000"/>
                <a:gd name="connsiteX490" fmla="*/ 7643 w 10000"/>
                <a:gd name="connsiteY490" fmla="*/ 10000 h 10000"/>
                <a:gd name="connsiteX491" fmla="*/ 7643 w 10000"/>
                <a:gd name="connsiteY491" fmla="*/ 9944 h 10000"/>
                <a:gd name="connsiteX492" fmla="*/ 7602 w 10000"/>
                <a:gd name="connsiteY492" fmla="*/ 9859 h 10000"/>
                <a:gd name="connsiteX493" fmla="*/ 7581 w 10000"/>
                <a:gd name="connsiteY493" fmla="*/ 9802 h 10000"/>
                <a:gd name="connsiteX494" fmla="*/ 7561 w 10000"/>
                <a:gd name="connsiteY494" fmla="*/ 9717 h 10000"/>
                <a:gd name="connsiteX495" fmla="*/ 7581 w 10000"/>
                <a:gd name="connsiteY495" fmla="*/ 9661 h 10000"/>
                <a:gd name="connsiteX496" fmla="*/ 7561 w 10000"/>
                <a:gd name="connsiteY496" fmla="*/ 9576 h 10000"/>
                <a:gd name="connsiteX497" fmla="*/ 7561 w 10000"/>
                <a:gd name="connsiteY497" fmla="*/ 9605 h 10000"/>
                <a:gd name="connsiteX498" fmla="*/ 7520 w 10000"/>
                <a:gd name="connsiteY498" fmla="*/ 9548 h 10000"/>
                <a:gd name="connsiteX499" fmla="*/ 7520 w 10000"/>
                <a:gd name="connsiteY499" fmla="*/ 9605 h 10000"/>
                <a:gd name="connsiteX500" fmla="*/ 7459 w 10000"/>
                <a:gd name="connsiteY500" fmla="*/ 9605 h 10000"/>
                <a:gd name="connsiteX501" fmla="*/ 7418 w 10000"/>
                <a:gd name="connsiteY501" fmla="*/ 9576 h 10000"/>
                <a:gd name="connsiteX502" fmla="*/ 7397 w 10000"/>
                <a:gd name="connsiteY502" fmla="*/ 9520 h 10000"/>
                <a:gd name="connsiteX503" fmla="*/ 7377 w 10000"/>
                <a:gd name="connsiteY503" fmla="*/ 9520 h 10000"/>
                <a:gd name="connsiteX504" fmla="*/ 7377 w 10000"/>
                <a:gd name="connsiteY504" fmla="*/ 9576 h 10000"/>
                <a:gd name="connsiteX505" fmla="*/ 7336 w 10000"/>
                <a:gd name="connsiteY505" fmla="*/ 9520 h 10000"/>
                <a:gd name="connsiteX506" fmla="*/ 7316 w 10000"/>
                <a:gd name="connsiteY506" fmla="*/ 9463 h 10000"/>
                <a:gd name="connsiteX507" fmla="*/ 7295 w 10000"/>
                <a:gd name="connsiteY507" fmla="*/ 9491 h 10000"/>
                <a:gd name="connsiteX508" fmla="*/ 7316 w 10000"/>
                <a:gd name="connsiteY508" fmla="*/ 9576 h 10000"/>
                <a:gd name="connsiteX509" fmla="*/ 7275 w 10000"/>
                <a:gd name="connsiteY509" fmla="*/ 9548 h 10000"/>
                <a:gd name="connsiteX510" fmla="*/ 7275 w 10000"/>
                <a:gd name="connsiteY510" fmla="*/ 9605 h 10000"/>
                <a:gd name="connsiteX511" fmla="*/ 7192 w 10000"/>
                <a:gd name="connsiteY511" fmla="*/ 9576 h 10000"/>
                <a:gd name="connsiteX512" fmla="*/ 7131 w 10000"/>
                <a:gd name="connsiteY512" fmla="*/ 9576 h 10000"/>
                <a:gd name="connsiteX513" fmla="*/ 7110 w 10000"/>
                <a:gd name="connsiteY513" fmla="*/ 9576 h 10000"/>
                <a:gd name="connsiteX514" fmla="*/ 7049 w 10000"/>
                <a:gd name="connsiteY514" fmla="*/ 9520 h 10000"/>
                <a:gd name="connsiteX515" fmla="*/ 7028 w 10000"/>
                <a:gd name="connsiteY515" fmla="*/ 9491 h 10000"/>
                <a:gd name="connsiteX516" fmla="*/ 6967 w 10000"/>
                <a:gd name="connsiteY516" fmla="*/ 9463 h 10000"/>
                <a:gd name="connsiteX517" fmla="*/ 6926 w 10000"/>
                <a:gd name="connsiteY517" fmla="*/ 9294 h 10000"/>
                <a:gd name="connsiteX518" fmla="*/ 6885 w 10000"/>
                <a:gd name="connsiteY518" fmla="*/ 9180 h 10000"/>
                <a:gd name="connsiteX519" fmla="*/ 6824 w 10000"/>
                <a:gd name="connsiteY519" fmla="*/ 9180 h 10000"/>
                <a:gd name="connsiteX520" fmla="*/ 6762 w 10000"/>
                <a:gd name="connsiteY520" fmla="*/ 9180 h 10000"/>
                <a:gd name="connsiteX521" fmla="*/ 6659 w 10000"/>
                <a:gd name="connsiteY521" fmla="*/ 9039 h 10000"/>
                <a:gd name="connsiteX522" fmla="*/ 6577 w 10000"/>
                <a:gd name="connsiteY522" fmla="*/ 9124 h 10000"/>
                <a:gd name="connsiteX523" fmla="*/ 6577 w 10000"/>
                <a:gd name="connsiteY523" fmla="*/ 9180 h 10000"/>
                <a:gd name="connsiteX524" fmla="*/ 6475 w 10000"/>
                <a:gd name="connsiteY524" fmla="*/ 9209 h 10000"/>
                <a:gd name="connsiteX525" fmla="*/ 6414 w 10000"/>
                <a:gd name="connsiteY525" fmla="*/ 9294 h 10000"/>
                <a:gd name="connsiteX526" fmla="*/ 6373 w 10000"/>
                <a:gd name="connsiteY526" fmla="*/ 9237 h 10000"/>
                <a:gd name="connsiteX527" fmla="*/ 6332 w 10000"/>
                <a:gd name="connsiteY527" fmla="*/ 9294 h 10000"/>
                <a:gd name="connsiteX528" fmla="*/ 6271 w 10000"/>
                <a:gd name="connsiteY528" fmla="*/ 9294 h 10000"/>
                <a:gd name="connsiteX529" fmla="*/ 6188 w 10000"/>
                <a:gd name="connsiteY529" fmla="*/ 9266 h 10000"/>
                <a:gd name="connsiteX530" fmla="*/ 6106 w 10000"/>
                <a:gd name="connsiteY530" fmla="*/ 9322 h 10000"/>
                <a:gd name="connsiteX531" fmla="*/ 6065 w 10000"/>
                <a:gd name="connsiteY531" fmla="*/ 9322 h 10000"/>
                <a:gd name="connsiteX532" fmla="*/ 6024 w 10000"/>
                <a:gd name="connsiteY532" fmla="*/ 9322 h 10000"/>
                <a:gd name="connsiteX533" fmla="*/ 6004 w 10000"/>
                <a:gd name="connsiteY533" fmla="*/ 9322 h 10000"/>
                <a:gd name="connsiteX534" fmla="*/ 6004 w 10000"/>
                <a:gd name="connsiteY534" fmla="*/ 9463 h 10000"/>
                <a:gd name="connsiteX535" fmla="*/ 6045 w 10000"/>
                <a:gd name="connsiteY535" fmla="*/ 9548 h 10000"/>
                <a:gd name="connsiteX536" fmla="*/ 6045 w 10000"/>
                <a:gd name="connsiteY536" fmla="*/ 9576 h 10000"/>
                <a:gd name="connsiteX537" fmla="*/ 6045 w 10000"/>
                <a:gd name="connsiteY537" fmla="*/ 9633 h 10000"/>
                <a:gd name="connsiteX538" fmla="*/ 6065 w 10000"/>
                <a:gd name="connsiteY538" fmla="*/ 9717 h 10000"/>
                <a:gd name="connsiteX539" fmla="*/ 6004 w 10000"/>
                <a:gd name="connsiteY539" fmla="*/ 9689 h 10000"/>
                <a:gd name="connsiteX540" fmla="*/ 5942 w 10000"/>
                <a:gd name="connsiteY540" fmla="*/ 9661 h 10000"/>
                <a:gd name="connsiteX541" fmla="*/ 5902 w 10000"/>
                <a:gd name="connsiteY541" fmla="*/ 9520 h 10000"/>
                <a:gd name="connsiteX542" fmla="*/ 5779 w 10000"/>
                <a:gd name="connsiteY542" fmla="*/ 9605 h 10000"/>
                <a:gd name="connsiteX543" fmla="*/ 5737 w 10000"/>
                <a:gd name="connsiteY543" fmla="*/ 9633 h 10000"/>
                <a:gd name="connsiteX544" fmla="*/ 5737 w 10000"/>
                <a:gd name="connsiteY544" fmla="*/ 9548 h 10000"/>
                <a:gd name="connsiteX545" fmla="*/ 5676 w 10000"/>
                <a:gd name="connsiteY545" fmla="*/ 9435 h 10000"/>
                <a:gd name="connsiteX546" fmla="*/ 5553 w 10000"/>
                <a:gd name="connsiteY546" fmla="*/ 9435 h 10000"/>
                <a:gd name="connsiteX547" fmla="*/ 5553 w 10000"/>
                <a:gd name="connsiteY547" fmla="*/ 9322 h 10000"/>
                <a:gd name="connsiteX548" fmla="*/ 5573 w 10000"/>
                <a:gd name="connsiteY548" fmla="*/ 9180 h 10000"/>
                <a:gd name="connsiteX549" fmla="*/ 5492 w 10000"/>
                <a:gd name="connsiteY549" fmla="*/ 9124 h 10000"/>
                <a:gd name="connsiteX550" fmla="*/ 5430 w 10000"/>
                <a:gd name="connsiteY550" fmla="*/ 9039 h 10000"/>
                <a:gd name="connsiteX551" fmla="*/ 5410 w 10000"/>
                <a:gd name="connsiteY551" fmla="*/ 8983 h 10000"/>
                <a:gd name="connsiteX552" fmla="*/ 5389 w 10000"/>
                <a:gd name="connsiteY552" fmla="*/ 8898 h 10000"/>
                <a:gd name="connsiteX553" fmla="*/ 5410 w 10000"/>
                <a:gd name="connsiteY553" fmla="*/ 8813 h 10000"/>
                <a:gd name="connsiteX554" fmla="*/ 5267 w 10000"/>
                <a:gd name="connsiteY554" fmla="*/ 8841 h 10000"/>
                <a:gd name="connsiteX555" fmla="*/ 5184 w 10000"/>
                <a:gd name="connsiteY555" fmla="*/ 8898 h 10000"/>
                <a:gd name="connsiteX556" fmla="*/ 5184 w 10000"/>
                <a:gd name="connsiteY556" fmla="*/ 8813 h 10000"/>
                <a:gd name="connsiteX557" fmla="*/ 5163 w 10000"/>
                <a:gd name="connsiteY557" fmla="*/ 8728 h 10000"/>
                <a:gd name="connsiteX558" fmla="*/ 5143 w 10000"/>
                <a:gd name="connsiteY558" fmla="*/ 8672 h 10000"/>
                <a:gd name="connsiteX559" fmla="*/ 8369 w 10000"/>
                <a:gd name="connsiteY559" fmla="*/ 8665 h 10000"/>
                <a:gd name="connsiteX560" fmla="*/ 8431 w 10000"/>
                <a:gd name="connsiteY560" fmla="*/ 8461 h 10000"/>
                <a:gd name="connsiteX0" fmla="*/ 8431 w 10000"/>
                <a:gd name="connsiteY0" fmla="*/ 8461 h 10000"/>
                <a:gd name="connsiteX1" fmla="*/ 5287 w 10000"/>
                <a:gd name="connsiteY1" fmla="*/ 8305 h 10000"/>
                <a:gd name="connsiteX2" fmla="*/ 5308 w 10000"/>
                <a:gd name="connsiteY2" fmla="*/ 8305 h 10000"/>
                <a:gd name="connsiteX3" fmla="*/ 4979 w 10000"/>
                <a:gd name="connsiteY3" fmla="*/ 7485 h 10000"/>
                <a:gd name="connsiteX4" fmla="*/ 4959 w 10000"/>
                <a:gd name="connsiteY4" fmla="*/ 7569 h 10000"/>
                <a:gd name="connsiteX5" fmla="*/ 4959 w 10000"/>
                <a:gd name="connsiteY5" fmla="*/ 7599 h 10000"/>
                <a:gd name="connsiteX6" fmla="*/ 4816 w 10000"/>
                <a:gd name="connsiteY6" fmla="*/ 7513 h 10000"/>
                <a:gd name="connsiteX7" fmla="*/ 4754 w 10000"/>
                <a:gd name="connsiteY7" fmla="*/ 7513 h 10000"/>
                <a:gd name="connsiteX8" fmla="*/ 4795 w 10000"/>
                <a:gd name="connsiteY8" fmla="*/ 7400 h 10000"/>
                <a:gd name="connsiteX9" fmla="*/ 4754 w 10000"/>
                <a:gd name="connsiteY9" fmla="*/ 7316 h 10000"/>
                <a:gd name="connsiteX10" fmla="*/ 4733 w 10000"/>
                <a:gd name="connsiteY10" fmla="*/ 7288 h 10000"/>
                <a:gd name="connsiteX11" fmla="*/ 4672 w 10000"/>
                <a:gd name="connsiteY11" fmla="*/ 7202 h 10000"/>
                <a:gd name="connsiteX12" fmla="*/ 4590 w 10000"/>
                <a:gd name="connsiteY12" fmla="*/ 7260 h 10000"/>
                <a:gd name="connsiteX13" fmla="*/ 4549 w 10000"/>
                <a:gd name="connsiteY13" fmla="*/ 7316 h 10000"/>
                <a:gd name="connsiteX14" fmla="*/ 4508 w 10000"/>
                <a:gd name="connsiteY14" fmla="*/ 7316 h 10000"/>
                <a:gd name="connsiteX15" fmla="*/ 4467 w 10000"/>
                <a:gd name="connsiteY15" fmla="*/ 7288 h 10000"/>
                <a:gd name="connsiteX16" fmla="*/ 4406 w 10000"/>
                <a:gd name="connsiteY16" fmla="*/ 7260 h 10000"/>
                <a:gd name="connsiteX17" fmla="*/ 4365 w 10000"/>
                <a:gd name="connsiteY17" fmla="*/ 7288 h 10000"/>
                <a:gd name="connsiteX18" fmla="*/ 4283 w 10000"/>
                <a:gd name="connsiteY18" fmla="*/ 7372 h 10000"/>
                <a:gd name="connsiteX19" fmla="*/ 4200 w 10000"/>
                <a:gd name="connsiteY19" fmla="*/ 7429 h 10000"/>
                <a:gd name="connsiteX20" fmla="*/ 4159 w 10000"/>
                <a:gd name="connsiteY20" fmla="*/ 7513 h 10000"/>
                <a:gd name="connsiteX21" fmla="*/ 4098 w 10000"/>
                <a:gd name="connsiteY21" fmla="*/ 7599 h 10000"/>
                <a:gd name="connsiteX22" fmla="*/ 4037 w 10000"/>
                <a:gd name="connsiteY22" fmla="*/ 7711 h 10000"/>
                <a:gd name="connsiteX23" fmla="*/ 3934 w 10000"/>
                <a:gd name="connsiteY23" fmla="*/ 7711 h 10000"/>
                <a:gd name="connsiteX24" fmla="*/ 3914 w 10000"/>
                <a:gd name="connsiteY24" fmla="*/ 7711 h 10000"/>
                <a:gd name="connsiteX25" fmla="*/ 3893 w 10000"/>
                <a:gd name="connsiteY25" fmla="*/ 7683 h 10000"/>
                <a:gd name="connsiteX26" fmla="*/ 3832 w 10000"/>
                <a:gd name="connsiteY26" fmla="*/ 7627 h 10000"/>
                <a:gd name="connsiteX27" fmla="*/ 3771 w 10000"/>
                <a:gd name="connsiteY27" fmla="*/ 7627 h 10000"/>
                <a:gd name="connsiteX28" fmla="*/ 3668 w 10000"/>
                <a:gd name="connsiteY28" fmla="*/ 7627 h 10000"/>
                <a:gd name="connsiteX29" fmla="*/ 3627 w 10000"/>
                <a:gd name="connsiteY29" fmla="*/ 7569 h 10000"/>
                <a:gd name="connsiteX30" fmla="*/ 3524 w 10000"/>
                <a:gd name="connsiteY30" fmla="*/ 7599 h 10000"/>
                <a:gd name="connsiteX31" fmla="*/ 3463 w 10000"/>
                <a:gd name="connsiteY31" fmla="*/ 7739 h 10000"/>
                <a:gd name="connsiteX32" fmla="*/ 3402 w 10000"/>
                <a:gd name="connsiteY32" fmla="*/ 7852 h 10000"/>
                <a:gd name="connsiteX33" fmla="*/ 3381 w 10000"/>
                <a:gd name="connsiteY33" fmla="*/ 7683 h 10000"/>
                <a:gd name="connsiteX34" fmla="*/ 3237 w 10000"/>
                <a:gd name="connsiteY34" fmla="*/ 7655 h 10000"/>
                <a:gd name="connsiteX35" fmla="*/ 3237 w 10000"/>
                <a:gd name="connsiteY35" fmla="*/ 7683 h 10000"/>
                <a:gd name="connsiteX36" fmla="*/ 3094 w 10000"/>
                <a:gd name="connsiteY36" fmla="*/ 7683 h 10000"/>
                <a:gd name="connsiteX37" fmla="*/ 2992 w 10000"/>
                <a:gd name="connsiteY37" fmla="*/ 7627 h 10000"/>
                <a:gd name="connsiteX38" fmla="*/ 2951 w 10000"/>
                <a:gd name="connsiteY38" fmla="*/ 7627 h 10000"/>
                <a:gd name="connsiteX39" fmla="*/ 2930 w 10000"/>
                <a:gd name="connsiteY39" fmla="*/ 7655 h 10000"/>
                <a:gd name="connsiteX40" fmla="*/ 2869 w 10000"/>
                <a:gd name="connsiteY40" fmla="*/ 7599 h 10000"/>
                <a:gd name="connsiteX41" fmla="*/ 2849 w 10000"/>
                <a:gd name="connsiteY41" fmla="*/ 7655 h 10000"/>
                <a:gd name="connsiteX42" fmla="*/ 2767 w 10000"/>
                <a:gd name="connsiteY42" fmla="*/ 7541 h 10000"/>
                <a:gd name="connsiteX43" fmla="*/ 2643 w 10000"/>
                <a:gd name="connsiteY43" fmla="*/ 7513 h 10000"/>
                <a:gd name="connsiteX44" fmla="*/ 2643 w 10000"/>
                <a:gd name="connsiteY44" fmla="*/ 7457 h 10000"/>
                <a:gd name="connsiteX45" fmla="*/ 2582 w 10000"/>
                <a:gd name="connsiteY45" fmla="*/ 7457 h 10000"/>
                <a:gd name="connsiteX46" fmla="*/ 2459 w 10000"/>
                <a:gd name="connsiteY46" fmla="*/ 7344 h 10000"/>
                <a:gd name="connsiteX47" fmla="*/ 2357 w 10000"/>
                <a:gd name="connsiteY47" fmla="*/ 7288 h 10000"/>
                <a:gd name="connsiteX48" fmla="*/ 2275 w 10000"/>
                <a:gd name="connsiteY48" fmla="*/ 7174 h 10000"/>
                <a:gd name="connsiteX49" fmla="*/ 2151 w 10000"/>
                <a:gd name="connsiteY49" fmla="*/ 7118 h 10000"/>
                <a:gd name="connsiteX50" fmla="*/ 2008 w 10000"/>
                <a:gd name="connsiteY50" fmla="*/ 6949 h 10000"/>
                <a:gd name="connsiteX51" fmla="*/ 1926 w 10000"/>
                <a:gd name="connsiteY51" fmla="*/ 6920 h 10000"/>
                <a:gd name="connsiteX52" fmla="*/ 1885 w 10000"/>
                <a:gd name="connsiteY52" fmla="*/ 6920 h 10000"/>
                <a:gd name="connsiteX53" fmla="*/ 1824 w 10000"/>
                <a:gd name="connsiteY53" fmla="*/ 6977 h 10000"/>
                <a:gd name="connsiteX54" fmla="*/ 1680 w 10000"/>
                <a:gd name="connsiteY54" fmla="*/ 6891 h 10000"/>
                <a:gd name="connsiteX55" fmla="*/ 1639 w 10000"/>
                <a:gd name="connsiteY55" fmla="*/ 6863 h 10000"/>
                <a:gd name="connsiteX56" fmla="*/ 1639 w 10000"/>
                <a:gd name="connsiteY56" fmla="*/ 6807 h 10000"/>
                <a:gd name="connsiteX57" fmla="*/ 1598 w 10000"/>
                <a:gd name="connsiteY57" fmla="*/ 6779 h 10000"/>
                <a:gd name="connsiteX58" fmla="*/ 1516 w 10000"/>
                <a:gd name="connsiteY58" fmla="*/ 6751 h 10000"/>
                <a:gd name="connsiteX59" fmla="*/ 1414 w 10000"/>
                <a:gd name="connsiteY59" fmla="*/ 6609 h 10000"/>
                <a:gd name="connsiteX60" fmla="*/ 1353 w 10000"/>
                <a:gd name="connsiteY60" fmla="*/ 6609 h 10000"/>
                <a:gd name="connsiteX61" fmla="*/ 1332 w 10000"/>
                <a:gd name="connsiteY61" fmla="*/ 6524 h 10000"/>
                <a:gd name="connsiteX62" fmla="*/ 1312 w 10000"/>
                <a:gd name="connsiteY62" fmla="*/ 6440 h 10000"/>
                <a:gd name="connsiteX63" fmla="*/ 1271 w 10000"/>
                <a:gd name="connsiteY63" fmla="*/ 6383 h 10000"/>
                <a:gd name="connsiteX64" fmla="*/ 1229 w 10000"/>
                <a:gd name="connsiteY64" fmla="*/ 6270 h 10000"/>
                <a:gd name="connsiteX65" fmla="*/ 1312 w 10000"/>
                <a:gd name="connsiteY65" fmla="*/ 6299 h 10000"/>
                <a:gd name="connsiteX66" fmla="*/ 1353 w 10000"/>
                <a:gd name="connsiteY66" fmla="*/ 6299 h 10000"/>
                <a:gd name="connsiteX67" fmla="*/ 1414 w 10000"/>
                <a:gd name="connsiteY67" fmla="*/ 6242 h 10000"/>
                <a:gd name="connsiteX68" fmla="*/ 1394 w 10000"/>
                <a:gd name="connsiteY68" fmla="*/ 6157 h 10000"/>
                <a:gd name="connsiteX69" fmla="*/ 1373 w 10000"/>
                <a:gd name="connsiteY69" fmla="*/ 6073 h 10000"/>
                <a:gd name="connsiteX70" fmla="*/ 1271 w 10000"/>
                <a:gd name="connsiteY70" fmla="*/ 5988 h 10000"/>
                <a:gd name="connsiteX71" fmla="*/ 1229 w 10000"/>
                <a:gd name="connsiteY71" fmla="*/ 5790 h 10000"/>
                <a:gd name="connsiteX72" fmla="*/ 1229 w 10000"/>
                <a:gd name="connsiteY72" fmla="*/ 5733 h 10000"/>
                <a:gd name="connsiteX73" fmla="*/ 1106 w 10000"/>
                <a:gd name="connsiteY73" fmla="*/ 5620 h 10000"/>
                <a:gd name="connsiteX74" fmla="*/ 963 w 10000"/>
                <a:gd name="connsiteY74" fmla="*/ 5366 h 10000"/>
                <a:gd name="connsiteX75" fmla="*/ 717 w 10000"/>
                <a:gd name="connsiteY75" fmla="*/ 5253 h 10000"/>
                <a:gd name="connsiteX76" fmla="*/ 655 w 10000"/>
                <a:gd name="connsiteY76" fmla="*/ 5281 h 10000"/>
                <a:gd name="connsiteX77" fmla="*/ 594 w 10000"/>
                <a:gd name="connsiteY77" fmla="*/ 5196 h 10000"/>
                <a:gd name="connsiteX78" fmla="*/ 594 w 10000"/>
                <a:gd name="connsiteY78" fmla="*/ 5112 h 10000"/>
                <a:gd name="connsiteX79" fmla="*/ 553 w 10000"/>
                <a:gd name="connsiteY79" fmla="*/ 5027 h 10000"/>
                <a:gd name="connsiteX80" fmla="*/ 471 w 10000"/>
                <a:gd name="connsiteY80" fmla="*/ 4970 h 10000"/>
                <a:gd name="connsiteX81" fmla="*/ 369 w 10000"/>
                <a:gd name="connsiteY81" fmla="*/ 4942 h 10000"/>
                <a:gd name="connsiteX82" fmla="*/ 287 w 10000"/>
                <a:gd name="connsiteY82" fmla="*/ 4885 h 10000"/>
                <a:gd name="connsiteX83" fmla="*/ 349 w 10000"/>
                <a:gd name="connsiteY83" fmla="*/ 4829 h 10000"/>
                <a:gd name="connsiteX84" fmla="*/ 349 w 10000"/>
                <a:gd name="connsiteY84" fmla="*/ 4745 h 10000"/>
                <a:gd name="connsiteX85" fmla="*/ 349 w 10000"/>
                <a:gd name="connsiteY85" fmla="*/ 4688 h 10000"/>
                <a:gd name="connsiteX86" fmla="*/ 308 w 10000"/>
                <a:gd name="connsiteY86" fmla="*/ 4631 h 10000"/>
                <a:gd name="connsiteX87" fmla="*/ 287 w 10000"/>
                <a:gd name="connsiteY87" fmla="*/ 4575 h 10000"/>
                <a:gd name="connsiteX88" fmla="*/ 287 w 10000"/>
                <a:gd name="connsiteY88" fmla="*/ 4490 h 10000"/>
                <a:gd name="connsiteX89" fmla="*/ 184 w 10000"/>
                <a:gd name="connsiteY89" fmla="*/ 4406 h 10000"/>
                <a:gd name="connsiteX90" fmla="*/ 82 w 10000"/>
                <a:gd name="connsiteY90" fmla="*/ 4434 h 10000"/>
                <a:gd name="connsiteX91" fmla="*/ 61 w 10000"/>
                <a:gd name="connsiteY91" fmla="*/ 4320 h 10000"/>
                <a:gd name="connsiteX92" fmla="*/ 20 w 10000"/>
                <a:gd name="connsiteY92" fmla="*/ 4264 h 10000"/>
                <a:gd name="connsiteX93" fmla="*/ 0 w 10000"/>
                <a:gd name="connsiteY93" fmla="*/ 4179 h 10000"/>
                <a:gd name="connsiteX94" fmla="*/ 0 w 10000"/>
                <a:gd name="connsiteY94" fmla="*/ 4179 h 10000"/>
                <a:gd name="connsiteX95" fmla="*/ 41 w 10000"/>
                <a:gd name="connsiteY95" fmla="*/ 4123 h 10000"/>
                <a:gd name="connsiteX96" fmla="*/ 41 w 10000"/>
                <a:gd name="connsiteY96" fmla="*/ 4009 h 10000"/>
                <a:gd name="connsiteX97" fmla="*/ 82 w 10000"/>
                <a:gd name="connsiteY97" fmla="*/ 3981 h 10000"/>
                <a:gd name="connsiteX98" fmla="*/ 164 w 10000"/>
                <a:gd name="connsiteY98" fmla="*/ 3896 h 10000"/>
                <a:gd name="connsiteX99" fmla="*/ 164 w 10000"/>
                <a:gd name="connsiteY99" fmla="*/ 3868 h 10000"/>
                <a:gd name="connsiteX100" fmla="*/ 225 w 10000"/>
                <a:gd name="connsiteY100" fmla="*/ 3868 h 10000"/>
                <a:gd name="connsiteX101" fmla="*/ 287 w 10000"/>
                <a:gd name="connsiteY101" fmla="*/ 3812 h 10000"/>
                <a:gd name="connsiteX102" fmla="*/ 328 w 10000"/>
                <a:gd name="connsiteY102" fmla="*/ 3896 h 10000"/>
                <a:gd name="connsiteX103" fmla="*/ 410 w 10000"/>
                <a:gd name="connsiteY103" fmla="*/ 3896 h 10000"/>
                <a:gd name="connsiteX104" fmla="*/ 471 w 10000"/>
                <a:gd name="connsiteY104" fmla="*/ 3756 h 10000"/>
                <a:gd name="connsiteX105" fmla="*/ 533 w 10000"/>
                <a:gd name="connsiteY105" fmla="*/ 3698 h 10000"/>
                <a:gd name="connsiteX106" fmla="*/ 655 w 10000"/>
                <a:gd name="connsiteY106" fmla="*/ 3698 h 10000"/>
                <a:gd name="connsiteX107" fmla="*/ 717 w 10000"/>
                <a:gd name="connsiteY107" fmla="*/ 3670 h 10000"/>
                <a:gd name="connsiteX108" fmla="*/ 759 w 10000"/>
                <a:gd name="connsiteY108" fmla="*/ 3586 h 10000"/>
                <a:gd name="connsiteX109" fmla="*/ 943 w 10000"/>
                <a:gd name="connsiteY109" fmla="*/ 3445 h 10000"/>
                <a:gd name="connsiteX110" fmla="*/ 1004 w 10000"/>
                <a:gd name="connsiteY110" fmla="*/ 3388 h 10000"/>
                <a:gd name="connsiteX111" fmla="*/ 1004 w 10000"/>
                <a:gd name="connsiteY111" fmla="*/ 3331 h 10000"/>
                <a:gd name="connsiteX112" fmla="*/ 963 w 10000"/>
                <a:gd name="connsiteY112" fmla="*/ 3218 h 10000"/>
                <a:gd name="connsiteX113" fmla="*/ 1024 w 10000"/>
                <a:gd name="connsiteY113" fmla="*/ 3134 h 10000"/>
                <a:gd name="connsiteX114" fmla="*/ 984 w 10000"/>
                <a:gd name="connsiteY114" fmla="*/ 3106 h 10000"/>
                <a:gd name="connsiteX115" fmla="*/ 1045 w 10000"/>
                <a:gd name="connsiteY115" fmla="*/ 3078 h 10000"/>
                <a:gd name="connsiteX116" fmla="*/ 1004 w 10000"/>
                <a:gd name="connsiteY116" fmla="*/ 2992 h 10000"/>
                <a:gd name="connsiteX117" fmla="*/ 943 w 10000"/>
                <a:gd name="connsiteY117" fmla="*/ 2851 h 10000"/>
                <a:gd name="connsiteX118" fmla="*/ 881 w 10000"/>
                <a:gd name="connsiteY118" fmla="*/ 2709 h 10000"/>
                <a:gd name="connsiteX119" fmla="*/ 861 w 10000"/>
                <a:gd name="connsiteY119" fmla="*/ 2569 h 10000"/>
                <a:gd name="connsiteX120" fmla="*/ 759 w 10000"/>
                <a:gd name="connsiteY120" fmla="*/ 2512 h 10000"/>
                <a:gd name="connsiteX121" fmla="*/ 861 w 10000"/>
                <a:gd name="connsiteY121" fmla="*/ 2484 h 10000"/>
                <a:gd name="connsiteX122" fmla="*/ 1004 w 10000"/>
                <a:gd name="connsiteY122" fmla="*/ 2428 h 10000"/>
                <a:gd name="connsiteX123" fmla="*/ 1086 w 10000"/>
                <a:gd name="connsiteY123" fmla="*/ 2456 h 10000"/>
                <a:gd name="connsiteX124" fmla="*/ 1168 w 10000"/>
                <a:gd name="connsiteY124" fmla="*/ 2456 h 10000"/>
                <a:gd name="connsiteX125" fmla="*/ 1209 w 10000"/>
                <a:gd name="connsiteY125" fmla="*/ 2399 h 10000"/>
                <a:gd name="connsiteX126" fmla="*/ 1127 w 10000"/>
                <a:gd name="connsiteY126" fmla="*/ 2342 h 10000"/>
                <a:gd name="connsiteX127" fmla="*/ 1127 w 10000"/>
                <a:gd name="connsiteY127" fmla="*/ 2230 h 10000"/>
                <a:gd name="connsiteX128" fmla="*/ 1127 w 10000"/>
                <a:gd name="connsiteY128" fmla="*/ 2060 h 10000"/>
                <a:gd name="connsiteX129" fmla="*/ 1127 w 10000"/>
                <a:gd name="connsiteY129" fmla="*/ 1919 h 10000"/>
                <a:gd name="connsiteX130" fmla="*/ 1188 w 10000"/>
                <a:gd name="connsiteY130" fmla="*/ 1862 h 10000"/>
                <a:gd name="connsiteX131" fmla="*/ 1271 w 10000"/>
                <a:gd name="connsiteY131" fmla="*/ 1919 h 10000"/>
                <a:gd name="connsiteX132" fmla="*/ 1414 w 10000"/>
                <a:gd name="connsiteY132" fmla="*/ 1919 h 10000"/>
                <a:gd name="connsiteX133" fmla="*/ 1475 w 10000"/>
                <a:gd name="connsiteY133" fmla="*/ 1947 h 10000"/>
                <a:gd name="connsiteX134" fmla="*/ 1557 w 10000"/>
                <a:gd name="connsiteY134" fmla="*/ 1890 h 10000"/>
                <a:gd name="connsiteX135" fmla="*/ 1496 w 10000"/>
                <a:gd name="connsiteY135" fmla="*/ 1636 h 10000"/>
                <a:gd name="connsiteX136" fmla="*/ 1496 w 10000"/>
                <a:gd name="connsiteY136" fmla="*/ 1495 h 10000"/>
                <a:gd name="connsiteX137" fmla="*/ 1578 w 10000"/>
                <a:gd name="connsiteY137" fmla="*/ 1495 h 10000"/>
                <a:gd name="connsiteX138" fmla="*/ 1619 w 10000"/>
                <a:gd name="connsiteY138" fmla="*/ 1325 h 10000"/>
                <a:gd name="connsiteX139" fmla="*/ 1659 w 10000"/>
                <a:gd name="connsiteY139" fmla="*/ 1297 h 10000"/>
                <a:gd name="connsiteX140" fmla="*/ 1783 w 10000"/>
                <a:gd name="connsiteY140" fmla="*/ 1269 h 10000"/>
                <a:gd name="connsiteX141" fmla="*/ 1804 w 10000"/>
                <a:gd name="connsiteY141" fmla="*/ 1325 h 10000"/>
                <a:gd name="connsiteX142" fmla="*/ 1844 w 10000"/>
                <a:gd name="connsiteY142" fmla="*/ 1381 h 10000"/>
                <a:gd name="connsiteX143" fmla="*/ 1865 w 10000"/>
                <a:gd name="connsiteY143" fmla="*/ 1438 h 10000"/>
                <a:gd name="connsiteX144" fmla="*/ 1967 w 10000"/>
                <a:gd name="connsiteY144" fmla="*/ 1523 h 10000"/>
                <a:gd name="connsiteX145" fmla="*/ 2131 w 10000"/>
                <a:gd name="connsiteY145" fmla="*/ 1608 h 10000"/>
                <a:gd name="connsiteX146" fmla="*/ 2254 w 10000"/>
                <a:gd name="connsiteY146" fmla="*/ 1636 h 10000"/>
                <a:gd name="connsiteX147" fmla="*/ 2336 w 10000"/>
                <a:gd name="connsiteY147" fmla="*/ 1720 h 10000"/>
                <a:gd name="connsiteX148" fmla="*/ 2418 w 10000"/>
                <a:gd name="connsiteY148" fmla="*/ 1862 h 10000"/>
                <a:gd name="connsiteX149" fmla="*/ 2520 w 10000"/>
                <a:gd name="connsiteY149" fmla="*/ 1975 h 10000"/>
                <a:gd name="connsiteX150" fmla="*/ 2561 w 10000"/>
                <a:gd name="connsiteY150" fmla="*/ 2060 h 10000"/>
                <a:gd name="connsiteX151" fmla="*/ 2582 w 10000"/>
                <a:gd name="connsiteY151" fmla="*/ 2230 h 10000"/>
                <a:gd name="connsiteX152" fmla="*/ 2602 w 10000"/>
                <a:gd name="connsiteY152" fmla="*/ 2370 h 10000"/>
                <a:gd name="connsiteX153" fmla="*/ 2684 w 10000"/>
                <a:gd name="connsiteY153" fmla="*/ 2456 h 10000"/>
                <a:gd name="connsiteX154" fmla="*/ 2808 w 10000"/>
                <a:gd name="connsiteY154" fmla="*/ 2484 h 10000"/>
                <a:gd name="connsiteX155" fmla="*/ 2930 w 10000"/>
                <a:gd name="connsiteY155" fmla="*/ 2512 h 10000"/>
                <a:gd name="connsiteX156" fmla="*/ 3053 w 10000"/>
                <a:gd name="connsiteY156" fmla="*/ 2512 h 10000"/>
                <a:gd name="connsiteX157" fmla="*/ 3237 w 10000"/>
                <a:gd name="connsiteY157" fmla="*/ 2597 h 10000"/>
                <a:gd name="connsiteX158" fmla="*/ 3299 w 10000"/>
                <a:gd name="connsiteY158" fmla="*/ 2625 h 10000"/>
                <a:gd name="connsiteX159" fmla="*/ 3402 w 10000"/>
                <a:gd name="connsiteY159" fmla="*/ 2709 h 10000"/>
                <a:gd name="connsiteX160" fmla="*/ 3483 w 10000"/>
                <a:gd name="connsiteY160" fmla="*/ 2709 h 10000"/>
                <a:gd name="connsiteX161" fmla="*/ 3524 w 10000"/>
                <a:gd name="connsiteY161" fmla="*/ 2795 h 10000"/>
                <a:gd name="connsiteX162" fmla="*/ 3606 w 10000"/>
                <a:gd name="connsiteY162" fmla="*/ 2879 h 10000"/>
                <a:gd name="connsiteX163" fmla="*/ 3688 w 10000"/>
                <a:gd name="connsiteY163" fmla="*/ 3020 h 10000"/>
                <a:gd name="connsiteX164" fmla="*/ 3791 w 10000"/>
                <a:gd name="connsiteY164" fmla="*/ 3106 h 10000"/>
                <a:gd name="connsiteX165" fmla="*/ 3832 w 10000"/>
                <a:gd name="connsiteY165" fmla="*/ 3190 h 10000"/>
                <a:gd name="connsiteX166" fmla="*/ 3955 w 10000"/>
                <a:gd name="connsiteY166" fmla="*/ 3162 h 10000"/>
                <a:gd name="connsiteX167" fmla="*/ 4221 w 10000"/>
                <a:gd name="connsiteY167" fmla="*/ 3218 h 10000"/>
                <a:gd name="connsiteX168" fmla="*/ 4365 w 10000"/>
                <a:gd name="connsiteY168" fmla="*/ 3218 h 10000"/>
                <a:gd name="connsiteX169" fmla="*/ 4488 w 10000"/>
                <a:gd name="connsiteY169" fmla="*/ 3190 h 10000"/>
                <a:gd name="connsiteX170" fmla="*/ 4631 w 10000"/>
                <a:gd name="connsiteY170" fmla="*/ 3218 h 10000"/>
                <a:gd name="connsiteX171" fmla="*/ 4775 w 10000"/>
                <a:gd name="connsiteY171" fmla="*/ 3247 h 10000"/>
                <a:gd name="connsiteX172" fmla="*/ 4857 w 10000"/>
                <a:gd name="connsiteY172" fmla="*/ 3331 h 10000"/>
                <a:gd name="connsiteX173" fmla="*/ 5020 w 10000"/>
                <a:gd name="connsiteY173" fmla="*/ 3388 h 10000"/>
                <a:gd name="connsiteX174" fmla="*/ 5287 w 10000"/>
                <a:gd name="connsiteY174" fmla="*/ 3445 h 10000"/>
                <a:gd name="connsiteX175" fmla="*/ 5348 w 10000"/>
                <a:gd name="connsiteY175" fmla="*/ 3501 h 10000"/>
                <a:gd name="connsiteX176" fmla="*/ 5451 w 10000"/>
                <a:gd name="connsiteY176" fmla="*/ 3529 h 10000"/>
                <a:gd name="connsiteX177" fmla="*/ 5655 w 10000"/>
                <a:gd name="connsiteY177" fmla="*/ 3331 h 10000"/>
                <a:gd name="connsiteX178" fmla="*/ 5779 w 10000"/>
                <a:gd name="connsiteY178" fmla="*/ 3303 h 10000"/>
                <a:gd name="connsiteX179" fmla="*/ 5942 w 10000"/>
                <a:gd name="connsiteY179" fmla="*/ 3275 h 10000"/>
                <a:gd name="connsiteX180" fmla="*/ 6167 w 10000"/>
                <a:gd name="connsiteY180" fmla="*/ 3247 h 10000"/>
                <a:gd name="connsiteX181" fmla="*/ 6291 w 10000"/>
                <a:gd name="connsiteY181" fmla="*/ 3162 h 10000"/>
                <a:gd name="connsiteX182" fmla="*/ 6332 w 10000"/>
                <a:gd name="connsiteY182" fmla="*/ 3020 h 10000"/>
                <a:gd name="connsiteX183" fmla="*/ 6393 w 10000"/>
                <a:gd name="connsiteY183" fmla="*/ 2964 h 10000"/>
                <a:gd name="connsiteX184" fmla="*/ 6434 w 10000"/>
                <a:gd name="connsiteY184" fmla="*/ 2908 h 10000"/>
                <a:gd name="connsiteX185" fmla="*/ 6455 w 10000"/>
                <a:gd name="connsiteY185" fmla="*/ 2908 h 10000"/>
                <a:gd name="connsiteX186" fmla="*/ 6291 w 10000"/>
                <a:gd name="connsiteY186" fmla="*/ 2709 h 10000"/>
                <a:gd name="connsiteX187" fmla="*/ 6291 w 10000"/>
                <a:gd name="connsiteY187" fmla="*/ 2597 h 10000"/>
                <a:gd name="connsiteX188" fmla="*/ 6332 w 10000"/>
                <a:gd name="connsiteY188" fmla="*/ 2484 h 10000"/>
                <a:gd name="connsiteX189" fmla="*/ 6577 w 10000"/>
                <a:gd name="connsiteY189" fmla="*/ 2569 h 10000"/>
                <a:gd name="connsiteX190" fmla="*/ 6659 w 10000"/>
                <a:gd name="connsiteY190" fmla="*/ 2569 h 10000"/>
                <a:gd name="connsiteX191" fmla="*/ 6721 w 10000"/>
                <a:gd name="connsiteY191" fmla="*/ 2484 h 10000"/>
                <a:gd name="connsiteX192" fmla="*/ 6741 w 10000"/>
                <a:gd name="connsiteY192" fmla="*/ 2399 h 10000"/>
                <a:gd name="connsiteX193" fmla="*/ 6824 w 10000"/>
                <a:gd name="connsiteY193" fmla="*/ 2399 h 10000"/>
                <a:gd name="connsiteX194" fmla="*/ 6987 w 10000"/>
                <a:gd name="connsiteY194" fmla="*/ 2286 h 10000"/>
                <a:gd name="connsiteX195" fmla="*/ 6967 w 10000"/>
                <a:gd name="connsiteY195" fmla="*/ 2173 h 10000"/>
                <a:gd name="connsiteX196" fmla="*/ 7110 w 10000"/>
                <a:gd name="connsiteY196" fmla="*/ 2060 h 10000"/>
                <a:gd name="connsiteX197" fmla="*/ 7171 w 10000"/>
                <a:gd name="connsiteY197" fmla="*/ 2031 h 10000"/>
                <a:gd name="connsiteX198" fmla="*/ 7233 w 10000"/>
                <a:gd name="connsiteY198" fmla="*/ 2003 h 10000"/>
                <a:gd name="connsiteX199" fmla="*/ 7275 w 10000"/>
                <a:gd name="connsiteY199" fmla="*/ 2003 h 10000"/>
                <a:gd name="connsiteX200" fmla="*/ 7336 w 10000"/>
                <a:gd name="connsiteY200" fmla="*/ 1975 h 10000"/>
                <a:gd name="connsiteX201" fmla="*/ 7377 w 10000"/>
                <a:gd name="connsiteY201" fmla="*/ 2003 h 10000"/>
                <a:gd name="connsiteX202" fmla="*/ 7438 w 10000"/>
                <a:gd name="connsiteY202" fmla="*/ 1862 h 10000"/>
                <a:gd name="connsiteX203" fmla="*/ 6987 w 10000"/>
                <a:gd name="connsiteY203" fmla="*/ 1664 h 10000"/>
                <a:gd name="connsiteX204" fmla="*/ 6824 w 10000"/>
                <a:gd name="connsiteY204" fmla="*/ 1664 h 10000"/>
                <a:gd name="connsiteX205" fmla="*/ 6741 w 10000"/>
                <a:gd name="connsiteY205" fmla="*/ 1664 h 10000"/>
                <a:gd name="connsiteX206" fmla="*/ 6680 w 10000"/>
                <a:gd name="connsiteY206" fmla="*/ 1692 h 10000"/>
                <a:gd name="connsiteX207" fmla="*/ 6598 w 10000"/>
                <a:gd name="connsiteY207" fmla="*/ 1580 h 10000"/>
                <a:gd name="connsiteX208" fmla="*/ 6618 w 10000"/>
                <a:gd name="connsiteY208" fmla="*/ 1523 h 10000"/>
                <a:gd name="connsiteX209" fmla="*/ 6598 w 10000"/>
                <a:gd name="connsiteY209" fmla="*/ 1410 h 10000"/>
                <a:gd name="connsiteX210" fmla="*/ 6598 w 10000"/>
                <a:gd name="connsiteY210" fmla="*/ 1071 h 10000"/>
                <a:gd name="connsiteX211" fmla="*/ 6783 w 10000"/>
                <a:gd name="connsiteY211" fmla="*/ 1156 h 10000"/>
                <a:gd name="connsiteX212" fmla="*/ 6885 w 10000"/>
                <a:gd name="connsiteY212" fmla="*/ 1071 h 10000"/>
                <a:gd name="connsiteX213" fmla="*/ 6987 w 10000"/>
                <a:gd name="connsiteY213" fmla="*/ 986 h 10000"/>
                <a:gd name="connsiteX214" fmla="*/ 6947 w 10000"/>
                <a:gd name="connsiteY214" fmla="*/ 930 h 10000"/>
                <a:gd name="connsiteX215" fmla="*/ 6926 w 10000"/>
                <a:gd name="connsiteY215" fmla="*/ 873 h 10000"/>
                <a:gd name="connsiteX216" fmla="*/ 6926 w 10000"/>
                <a:gd name="connsiteY216" fmla="*/ 788 h 10000"/>
                <a:gd name="connsiteX217" fmla="*/ 6926 w 10000"/>
                <a:gd name="connsiteY217" fmla="*/ 732 h 10000"/>
                <a:gd name="connsiteX218" fmla="*/ 6926 w 10000"/>
                <a:gd name="connsiteY218" fmla="*/ 675 h 10000"/>
                <a:gd name="connsiteX219" fmla="*/ 6947 w 10000"/>
                <a:gd name="connsiteY219" fmla="*/ 477 h 10000"/>
                <a:gd name="connsiteX220" fmla="*/ 6906 w 10000"/>
                <a:gd name="connsiteY220" fmla="*/ 336 h 10000"/>
                <a:gd name="connsiteX221" fmla="*/ 6824 w 10000"/>
                <a:gd name="connsiteY221" fmla="*/ 280 h 10000"/>
                <a:gd name="connsiteX222" fmla="*/ 6741 w 10000"/>
                <a:gd name="connsiteY222" fmla="*/ 224 h 10000"/>
                <a:gd name="connsiteX223" fmla="*/ 6844 w 10000"/>
                <a:gd name="connsiteY223" fmla="*/ 82 h 10000"/>
                <a:gd name="connsiteX224" fmla="*/ 7069 w 10000"/>
                <a:gd name="connsiteY224" fmla="*/ 25 h 10000"/>
                <a:gd name="connsiteX225" fmla="*/ 7275 w 10000"/>
                <a:gd name="connsiteY225" fmla="*/ 25 h 10000"/>
                <a:gd name="connsiteX226" fmla="*/ 7377 w 10000"/>
                <a:gd name="connsiteY226" fmla="*/ 54 h 10000"/>
                <a:gd name="connsiteX227" fmla="*/ 7500 w 10000"/>
                <a:gd name="connsiteY227" fmla="*/ 138 h 10000"/>
                <a:gd name="connsiteX228" fmla="*/ 7663 w 10000"/>
                <a:gd name="connsiteY228" fmla="*/ 167 h 10000"/>
                <a:gd name="connsiteX229" fmla="*/ 7745 w 10000"/>
                <a:gd name="connsiteY229" fmla="*/ 224 h 10000"/>
                <a:gd name="connsiteX230" fmla="*/ 7767 w 10000"/>
                <a:gd name="connsiteY230" fmla="*/ 252 h 10000"/>
                <a:gd name="connsiteX231" fmla="*/ 7828 w 10000"/>
                <a:gd name="connsiteY231" fmla="*/ 308 h 10000"/>
                <a:gd name="connsiteX232" fmla="*/ 7930 w 10000"/>
                <a:gd name="connsiteY232" fmla="*/ 421 h 10000"/>
                <a:gd name="connsiteX233" fmla="*/ 7991 w 10000"/>
                <a:gd name="connsiteY233" fmla="*/ 534 h 10000"/>
                <a:gd name="connsiteX234" fmla="*/ 8073 w 10000"/>
                <a:gd name="connsiteY234" fmla="*/ 591 h 10000"/>
                <a:gd name="connsiteX235" fmla="*/ 8155 w 10000"/>
                <a:gd name="connsiteY235" fmla="*/ 703 h 10000"/>
                <a:gd name="connsiteX236" fmla="*/ 8258 w 10000"/>
                <a:gd name="connsiteY236" fmla="*/ 817 h 10000"/>
                <a:gd name="connsiteX237" fmla="*/ 8320 w 10000"/>
                <a:gd name="connsiteY237" fmla="*/ 930 h 10000"/>
                <a:gd name="connsiteX238" fmla="*/ 8381 w 10000"/>
                <a:gd name="connsiteY238" fmla="*/ 1014 h 10000"/>
                <a:gd name="connsiteX239" fmla="*/ 8565 w 10000"/>
                <a:gd name="connsiteY239" fmla="*/ 1156 h 10000"/>
                <a:gd name="connsiteX240" fmla="*/ 8667 w 10000"/>
                <a:gd name="connsiteY240" fmla="*/ 1156 h 10000"/>
                <a:gd name="connsiteX241" fmla="*/ 8791 w 10000"/>
                <a:gd name="connsiteY241" fmla="*/ 1212 h 10000"/>
                <a:gd name="connsiteX242" fmla="*/ 8852 w 10000"/>
                <a:gd name="connsiteY242" fmla="*/ 1241 h 10000"/>
                <a:gd name="connsiteX243" fmla="*/ 8955 w 10000"/>
                <a:gd name="connsiteY243" fmla="*/ 1325 h 10000"/>
                <a:gd name="connsiteX244" fmla="*/ 9077 w 10000"/>
                <a:gd name="connsiteY244" fmla="*/ 1353 h 10000"/>
                <a:gd name="connsiteX245" fmla="*/ 9098 w 10000"/>
                <a:gd name="connsiteY245" fmla="*/ 1438 h 10000"/>
                <a:gd name="connsiteX246" fmla="*/ 9139 w 10000"/>
                <a:gd name="connsiteY246" fmla="*/ 1467 h 10000"/>
                <a:gd name="connsiteX247" fmla="*/ 9180 w 10000"/>
                <a:gd name="connsiteY247" fmla="*/ 1580 h 10000"/>
                <a:gd name="connsiteX248" fmla="*/ 9303 w 10000"/>
                <a:gd name="connsiteY248" fmla="*/ 1720 h 10000"/>
                <a:gd name="connsiteX249" fmla="*/ 9365 w 10000"/>
                <a:gd name="connsiteY249" fmla="*/ 1692 h 10000"/>
                <a:gd name="connsiteX250" fmla="*/ 9426 w 10000"/>
                <a:gd name="connsiteY250" fmla="*/ 1720 h 10000"/>
                <a:gd name="connsiteX251" fmla="*/ 9549 w 10000"/>
                <a:gd name="connsiteY251" fmla="*/ 1664 h 10000"/>
                <a:gd name="connsiteX252" fmla="*/ 9630 w 10000"/>
                <a:gd name="connsiteY252" fmla="*/ 1580 h 10000"/>
                <a:gd name="connsiteX253" fmla="*/ 9671 w 10000"/>
                <a:gd name="connsiteY253" fmla="*/ 1580 h 10000"/>
                <a:gd name="connsiteX254" fmla="*/ 9692 w 10000"/>
                <a:gd name="connsiteY254" fmla="*/ 1551 h 10000"/>
                <a:gd name="connsiteX255" fmla="*/ 9775 w 10000"/>
                <a:gd name="connsiteY255" fmla="*/ 1495 h 10000"/>
                <a:gd name="connsiteX256" fmla="*/ 9856 w 10000"/>
                <a:gd name="connsiteY256" fmla="*/ 1551 h 10000"/>
                <a:gd name="connsiteX257" fmla="*/ 9877 w 10000"/>
                <a:gd name="connsiteY257" fmla="*/ 1636 h 10000"/>
                <a:gd name="connsiteX258" fmla="*/ 9938 w 10000"/>
                <a:gd name="connsiteY258" fmla="*/ 1778 h 10000"/>
                <a:gd name="connsiteX259" fmla="*/ 9897 w 10000"/>
                <a:gd name="connsiteY259" fmla="*/ 1806 h 10000"/>
                <a:gd name="connsiteX260" fmla="*/ 9918 w 10000"/>
                <a:gd name="connsiteY260" fmla="*/ 1862 h 10000"/>
                <a:gd name="connsiteX261" fmla="*/ 9918 w 10000"/>
                <a:gd name="connsiteY261" fmla="*/ 1919 h 10000"/>
                <a:gd name="connsiteX262" fmla="*/ 9959 w 10000"/>
                <a:gd name="connsiteY262" fmla="*/ 2031 h 10000"/>
                <a:gd name="connsiteX263" fmla="*/ 9959 w 10000"/>
                <a:gd name="connsiteY263" fmla="*/ 2173 h 10000"/>
                <a:gd name="connsiteX264" fmla="*/ 9959 w 10000"/>
                <a:gd name="connsiteY264" fmla="*/ 2258 h 10000"/>
                <a:gd name="connsiteX265" fmla="*/ 10000 w 10000"/>
                <a:gd name="connsiteY265" fmla="*/ 2342 h 10000"/>
                <a:gd name="connsiteX266" fmla="*/ 9979 w 10000"/>
                <a:gd name="connsiteY266" fmla="*/ 2428 h 10000"/>
                <a:gd name="connsiteX267" fmla="*/ 10000 w 10000"/>
                <a:gd name="connsiteY267" fmla="*/ 2484 h 10000"/>
                <a:gd name="connsiteX268" fmla="*/ 9836 w 10000"/>
                <a:gd name="connsiteY268" fmla="*/ 2456 h 10000"/>
                <a:gd name="connsiteX269" fmla="*/ 9754 w 10000"/>
                <a:gd name="connsiteY269" fmla="*/ 2428 h 10000"/>
                <a:gd name="connsiteX270" fmla="*/ 9733 w 10000"/>
                <a:gd name="connsiteY270" fmla="*/ 2512 h 10000"/>
                <a:gd name="connsiteX271" fmla="*/ 9671 w 10000"/>
                <a:gd name="connsiteY271" fmla="*/ 2540 h 10000"/>
                <a:gd name="connsiteX272" fmla="*/ 9712 w 10000"/>
                <a:gd name="connsiteY272" fmla="*/ 2625 h 10000"/>
                <a:gd name="connsiteX273" fmla="*/ 9836 w 10000"/>
                <a:gd name="connsiteY273" fmla="*/ 2879 h 10000"/>
                <a:gd name="connsiteX274" fmla="*/ 9918 w 10000"/>
                <a:gd name="connsiteY274" fmla="*/ 3106 h 10000"/>
                <a:gd name="connsiteX275" fmla="*/ 9897 w 10000"/>
                <a:gd name="connsiteY275" fmla="*/ 3162 h 10000"/>
                <a:gd name="connsiteX276" fmla="*/ 9816 w 10000"/>
                <a:gd name="connsiteY276" fmla="*/ 3190 h 10000"/>
                <a:gd name="connsiteX277" fmla="*/ 9918 w 10000"/>
                <a:gd name="connsiteY277" fmla="*/ 3303 h 10000"/>
                <a:gd name="connsiteX278" fmla="*/ 9795 w 10000"/>
                <a:gd name="connsiteY278" fmla="*/ 3162 h 10000"/>
                <a:gd name="connsiteX279" fmla="*/ 9692 w 10000"/>
                <a:gd name="connsiteY279" fmla="*/ 3106 h 10000"/>
                <a:gd name="connsiteX280" fmla="*/ 9733 w 10000"/>
                <a:gd name="connsiteY280" fmla="*/ 3275 h 10000"/>
                <a:gd name="connsiteX281" fmla="*/ 9671 w 10000"/>
                <a:gd name="connsiteY281" fmla="*/ 3303 h 10000"/>
                <a:gd name="connsiteX282" fmla="*/ 9630 w 10000"/>
                <a:gd name="connsiteY282" fmla="*/ 3388 h 10000"/>
                <a:gd name="connsiteX283" fmla="*/ 9487 w 10000"/>
                <a:gd name="connsiteY283" fmla="*/ 3417 h 10000"/>
                <a:gd name="connsiteX284" fmla="*/ 9590 w 10000"/>
                <a:gd name="connsiteY284" fmla="*/ 3557 h 10000"/>
                <a:gd name="connsiteX285" fmla="*/ 9467 w 10000"/>
                <a:gd name="connsiteY285" fmla="*/ 3586 h 10000"/>
                <a:gd name="connsiteX286" fmla="*/ 9385 w 10000"/>
                <a:gd name="connsiteY286" fmla="*/ 3557 h 10000"/>
                <a:gd name="connsiteX287" fmla="*/ 9324 w 10000"/>
                <a:gd name="connsiteY287" fmla="*/ 3473 h 10000"/>
                <a:gd name="connsiteX288" fmla="*/ 9283 w 10000"/>
                <a:gd name="connsiteY288" fmla="*/ 3501 h 10000"/>
                <a:gd name="connsiteX289" fmla="*/ 9262 w 10000"/>
                <a:gd name="connsiteY289" fmla="*/ 3642 h 10000"/>
                <a:gd name="connsiteX290" fmla="*/ 9241 w 10000"/>
                <a:gd name="connsiteY290" fmla="*/ 3727 h 10000"/>
                <a:gd name="connsiteX291" fmla="*/ 9200 w 10000"/>
                <a:gd name="connsiteY291" fmla="*/ 3756 h 10000"/>
                <a:gd name="connsiteX292" fmla="*/ 9180 w 10000"/>
                <a:gd name="connsiteY292" fmla="*/ 3812 h 10000"/>
                <a:gd name="connsiteX293" fmla="*/ 9139 w 10000"/>
                <a:gd name="connsiteY293" fmla="*/ 3812 h 10000"/>
                <a:gd name="connsiteX294" fmla="*/ 9118 w 10000"/>
                <a:gd name="connsiteY294" fmla="*/ 3868 h 10000"/>
                <a:gd name="connsiteX295" fmla="*/ 9036 w 10000"/>
                <a:gd name="connsiteY295" fmla="*/ 4009 h 10000"/>
                <a:gd name="connsiteX296" fmla="*/ 8934 w 10000"/>
                <a:gd name="connsiteY296" fmla="*/ 4038 h 10000"/>
                <a:gd name="connsiteX297" fmla="*/ 8893 w 10000"/>
                <a:gd name="connsiteY297" fmla="*/ 4067 h 10000"/>
                <a:gd name="connsiteX298" fmla="*/ 8852 w 10000"/>
                <a:gd name="connsiteY298" fmla="*/ 4123 h 10000"/>
                <a:gd name="connsiteX299" fmla="*/ 8771 w 10000"/>
                <a:gd name="connsiteY299" fmla="*/ 4179 h 10000"/>
                <a:gd name="connsiteX300" fmla="*/ 8729 w 10000"/>
                <a:gd name="connsiteY300" fmla="*/ 4264 h 10000"/>
                <a:gd name="connsiteX301" fmla="*/ 8708 w 10000"/>
                <a:gd name="connsiteY301" fmla="*/ 4320 h 10000"/>
                <a:gd name="connsiteX302" fmla="*/ 8667 w 10000"/>
                <a:gd name="connsiteY302" fmla="*/ 4320 h 10000"/>
                <a:gd name="connsiteX303" fmla="*/ 8586 w 10000"/>
                <a:gd name="connsiteY303" fmla="*/ 4348 h 10000"/>
                <a:gd name="connsiteX304" fmla="*/ 8647 w 10000"/>
                <a:gd name="connsiteY304" fmla="*/ 4292 h 10000"/>
                <a:gd name="connsiteX305" fmla="*/ 8647 w 10000"/>
                <a:gd name="connsiteY305" fmla="*/ 4236 h 10000"/>
                <a:gd name="connsiteX306" fmla="*/ 8667 w 10000"/>
                <a:gd name="connsiteY306" fmla="*/ 4179 h 10000"/>
                <a:gd name="connsiteX307" fmla="*/ 8545 w 10000"/>
                <a:gd name="connsiteY307" fmla="*/ 4151 h 10000"/>
                <a:gd name="connsiteX308" fmla="*/ 8586 w 10000"/>
                <a:gd name="connsiteY308" fmla="*/ 4123 h 10000"/>
                <a:gd name="connsiteX309" fmla="*/ 8606 w 10000"/>
                <a:gd name="connsiteY309" fmla="*/ 4009 h 10000"/>
                <a:gd name="connsiteX310" fmla="*/ 8626 w 10000"/>
                <a:gd name="connsiteY310" fmla="*/ 3896 h 10000"/>
                <a:gd name="connsiteX311" fmla="*/ 8504 w 10000"/>
                <a:gd name="connsiteY311" fmla="*/ 3698 h 10000"/>
                <a:gd name="connsiteX312" fmla="*/ 8442 w 10000"/>
                <a:gd name="connsiteY312" fmla="*/ 3727 h 10000"/>
                <a:gd name="connsiteX313" fmla="*/ 8381 w 10000"/>
                <a:gd name="connsiteY313" fmla="*/ 3784 h 10000"/>
                <a:gd name="connsiteX314" fmla="*/ 8340 w 10000"/>
                <a:gd name="connsiteY314" fmla="*/ 3925 h 10000"/>
                <a:gd name="connsiteX315" fmla="*/ 8237 w 10000"/>
                <a:gd name="connsiteY315" fmla="*/ 4038 h 10000"/>
                <a:gd name="connsiteX316" fmla="*/ 8176 w 10000"/>
                <a:gd name="connsiteY316" fmla="*/ 4095 h 10000"/>
                <a:gd name="connsiteX317" fmla="*/ 8196 w 10000"/>
                <a:gd name="connsiteY317" fmla="*/ 4179 h 10000"/>
                <a:gd name="connsiteX318" fmla="*/ 8073 w 10000"/>
                <a:gd name="connsiteY318" fmla="*/ 4292 h 10000"/>
                <a:gd name="connsiteX319" fmla="*/ 7971 w 10000"/>
                <a:gd name="connsiteY319" fmla="*/ 4264 h 10000"/>
                <a:gd name="connsiteX320" fmla="*/ 7971 w 10000"/>
                <a:gd name="connsiteY320" fmla="*/ 4434 h 10000"/>
                <a:gd name="connsiteX321" fmla="*/ 8094 w 10000"/>
                <a:gd name="connsiteY321" fmla="*/ 4575 h 10000"/>
                <a:gd name="connsiteX322" fmla="*/ 8155 w 10000"/>
                <a:gd name="connsiteY322" fmla="*/ 4575 h 10000"/>
                <a:gd name="connsiteX323" fmla="*/ 8196 w 10000"/>
                <a:gd name="connsiteY323" fmla="*/ 4603 h 10000"/>
                <a:gd name="connsiteX324" fmla="*/ 8196 w 10000"/>
                <a:gd name="connsiteY324" fmla="*/ 4575 h 10000"/>
                <a:gd name="connsiteX325" fmla="*/ 8320 w 10000"/>
                <a:gd name="connsiteY325" fmla="*/ 4659 h 10000"/>
                <a:gd name="connsiteX326" fmla="*/ 8361 w 10000"/>
                <a:gd name="connsiteY326" fmla="*/ 4829 h 10000"/>
                <a:gd name="connsiteX327" fmla="*/ 8463 w 10000"/>
                <a:gd name="connsiteY327" fmla="*/ 4857 h 10000"/>
                <a:gd name="connsiteX328" fmla="*/ 8504 w 10000"/>
                <a:gd name="connsiteY328" fmla="*/ 4801 h 10000"/>
                <a:gd name="connsiteX329" fmla="*/ 8524 w 10000"/>
                <a:gd name="connsiteY329" fmla="*/ 4716 h 10000"/>
                <a:gd name="connsiteX330" fmla="*/ 8606 w 10000"/>
                <a:gd name="connsiteY330" fmla="*/ 4659 h 10000"/>
                <a:gd name="connsiteX331" fmla="*/ 8708 w 10000"/>
                <a:gd name="connsiteY331" fmla="*/ 4716 h 10000"/>
                <a:gd name="connsiteX332" fmla="*/ 8749 w 10000"/>
                <a:gd name="connsiteY332" fmla="*/ 4745 h 10000"/>
                <a:gd name="connsiteX333" fmla="*/ 8771 w 10000"/>
                <a:gd name="connsiteY333" fmla="*/ 4773 h 10000"/>
                <a:gd name="connsiteX334" fmla="*/ 8873 w 10000"/>
                <a:gd name="connsiteY334" fmla="*/ 4773 h 10000"/>
                <a:gd name="connsiteX335" fmla="*/ 8873 w 10000"/>
                <a:gd name="connsiteY335" fmla="*/ 4745 h 10000"/>
                <a:gd name="connsiteX336" fmla="*/ 8996 w 10000"/>
                <a:gd name="connsiteY336" fmla="*/ 4801 h 10000"/>
                <a:gd name="connsiteX337" fmla="*/ 8975 w 10000"/>
                <a:gd name="connsiteY337" fmla="*/ 4829 h 10000"/>
                <a:gd name="connsiteX338" fmla="*/ 8996 w 10000"/>
                <a:gd name="connsiteY338" fmla="*/ 4914 h 10000"/>
                <a:gd name="connsiteX339" fmla="*/ 8996 w 10000"/>
                <a:gd name="connsiteY339" fmla="*/ 4970 h 10000"/>
                <a:gd name="connsiteX340" fmla="*/ 8955 w 10000"/>
                <a:gd name="connsiteY340" fmla="*/ 4914 h 10000"/>
                <a:gd name="connsiteX341" fmla="*/ 8934 w 10000"/>
                <a:gd name="connsiteY341" fmla="*/ 4942 h 10000"/>
                <a:gd name="connsiteX342" fmla="*/ 8893 w 10000"/>
                <a:gd name="connsiteY342" fmla="*/ 4942 h 10000"/>
                <a:gd name="connsiteX343" fmla="*/ 8852 w 10000"/>
                <a:gd name="connsiteY343" fmla="*/ 4970 h 10000"/>
                <a:gd name="connsiteX344" fmla="*/ 8771 w 10000"/>
                <a:gd name="connsiteY344" fmla="*/ 5027 h 10000"/>
                <a:gd name="connsiteX345" fmla="*/ 8729 w 10000"/>
                <a:gd name="connsiteY345" fmla="*/ 5055 h 10000"/>
                <a:gd name="connsiteX346" fmla="*/ 8771 w 10000"/>
                <a:gd name="connsiteY346" fmla="*/ 5112 h 10000"/>
                <a:gd name="connsiteX347" fmla="*/ 8729 w 10000"/>
                <a:gd name="connsiteY347" fmla="*/ 5112 h 10000"/>
                <a:gd name="connsiteX348" fmla="*/ 8749 w 10000"/>
                <a:gd name="connsiteY348" fmla="*/ 5168 h 10000"/>
                <a:gd name="connsiteX349" fmla="*/ 8708 w 10000"/>
                <a:gd name="connsiteY349" fmla="*/ 5196 h 10000"/>
                <a:gd name="connsiteX350" fmla="*/ 8667 w 10000"/>
                <a:gd name="connsiteY350" fmla="*/ 5140 h 10000"/>
                <a:gd name="connsiteX351" fmla="*/ 8647 w 10000"/>
                <a:gd name="connsiteY351" fmla="*/ 5140 h 10000"/>
                <a:gd name="connsiteX352" fmla="*/ 8688 w 10000"/>
                <a:gd name="connsiteY352" fmla="*/ 5224 h 10000"/>
                <a:gd name="connsiteX353" fmla="*/ 8606 w 10000"/>
                <a:gd name="connsiteY353" fmla="*/ 5338 h 10000"/>
                <a:gd name="connsiteX354" fmla="*/ 8586 w 10000"/>
                <a:gd name="connsiteY354" fmla="*/ 5479 h 10000"/>
                <a:gd name="connsiteX355" fmla="*/ 8606 w 10000"/>
                <a:gd name="connsiteY355" fmla="*/ 5620 h 10000"/>
                <a:gd name="connsiteX356" fmla="*/ 8688 w 10000"/>
                <a:gd name="connsiteY356" fmla="*/ 5649 h 10000"/>
                <a:gd name="connsiteX357" fmla="*/ 8832 w 10000"/>
                <a:gd name="connsiteY357" fmla="*/ 5733 h 10000"/>
                <a:gd name="connsiteX358" fmla="*/ 8893 w 10000"/>
                <a:gd name="connsiteY358" fmla="*/ 5874 h 10000"/>
                <a:gd name="connsiteX359" fmla="*/ 8996 w 10000"/>
                <a:gd name="connsiteY359" fmla="*/ 6073 h 10000"/>
                <a:gd name="connsiteX360" fmla="*/ 9057 w 10000"/>
                <a:gd name="connsiteY360" fmla="*/ 6213 h 10000"/>
                <a:gd name="connsiteX361" fmla="*/ 9159 w 10000"/>
                <a:gd name="connsiteY361" fmla="*/ 6299 h 10000"/>
                <a:gd name="connsiteX362" fmla="*/ 9200 w 10000"/>
                <a:gd name="connsiteY362" fmla="*/ 6355 h 10000"/>
                <a:gd name="connsiteX363" fmla="*/ 9241 w 10000"/>
                <a:gd name="connsiteY363" fmla="*/ 6412 h 10000"/>
                <a:gd name="connsiteX364" fmla="*/ 9324 w 10000"/>
                <a:gd name="connsiteY364" fmla="*/ 6524 h 10000"/>
                <a:gd name="connsiteX365" fmla="*/ 9180 w 10000"/>
                <a:gd name="connsiteY365" fmla="*/ 6468 h 10000"/>
                <a:gd name="connsiteX366" fmla="*/ 9077 w 10000"/>
                <a:gd name="connsiteY366" fmla="*/ 6412 h 10000"/>
                <a:gd name="connsiteX367" fmla="*/ 8975 w 10000"/>
                <a:gd name="connsiteY367" fmla="*/ 6440 h 10000"/>
                <a:gd name="connsiteX368" fmla="*/ 8914 w 10000"/>
                <a:gd name="connsiteY368" fmla="*/ 6383 h 10000"/>
                <a:gd name="connsiteX369" fmla="*/ 8852 w 10000"/>
                <a:gd name="connsiteY369" fmla="*/ 6327 h 10000"/>
                <a:gd name="connsiteX370" fmla="*/ 8873 w 10000"/>
                <a:gd name="connsiteY370" fmla="*/ 6383 h 10000"/>
                <a:gd name="connsiteX371" fmla="*/ 8893 w 10000"/>
                <a:gd name="connsiteY371" fmla="*/ 6383 h 10000"/>
                <a:gd name="connsiteX372" fmla="*/ 8873 w 10000"/>
                <a:gd name="connsiteY372" fmla="*/ 6355 h 10000"/>
                <a:gd name="connsiteX373" fmla="*/ 8914 w 10000"/>
                <a:gd name="connsiteY373" fmla="*/ 6383 h 10000"/>
                <a:gd name="connsiteX374" fmla="*/ 9016 w 10000"/>
                <a:gd name="connsiteY374" fmla="*/ 6440 h 10000"/>
                <a:gd name="connsiteX375" fmla="*/ 9057 w 10000"/>
                <a:gd name="connsiteY375" fmla="*/ 6412 h 10000"/>
                <a:gd name="connsiteX376" fmla="*/ 9098 w 10000"/>
                <a:gd name="connsiteY376" fmla="*/ 6468 h 10000"/>
                <a:gd name="connsiteX377" fmla="*/ 9118 w 10000"/>
                <a:gd name="connsiteY377" fmla="*/ 6496 h 10000"/>
                <a:gd name="connsiteX378" fmla="*/ 9180 w 10000"/>
                <a:gd name="connsiteY378" fmla="*/ 6524 h 10000"/>
                <a:gd name="connsiteX379" fmla="*/ 9303 w 10000"/>
                <a:gd name="connsiteY379" fmla="*/ 6638 h 10000"/>
                <a:gd name="connsiteX380" fmla="*/ 9385 w 10000"/>
                <a:gd name="connsiteY380" fmla="*/ 6751 h 10000"/>
                <a:gd name="connsiteX381" fmla="*/ 9344 w 10000"/>
                <a:gd name="connsiteY381" fmla="*/ 6779 h 10000"/>
                <a:gd name="connsiteX382" fmla="*/ 9283 w 10000"/>
                <a:gd name="connsiteY382" fmla="*/ 6835 h 10000"/>
                <a:gd name="connsiteX383" fmla="*/ 9241 w 10000"/>
                <a:gd name="connsiteY383" fmla="*/ 6891 h 10000"/>
                <a:gd name="connsiteX384" fmla="*/ 9220 w 10000"/>
                <a:gd name="connsiteY384" fmla="*/ 6920 h 10000"/>
                <a:gd name="connsiteX385" fmla="*/ 9159 w 10000"/>
                <a:gd name="connsiteY385" fmla="*/ 6920 h 10000"/>
                <a:gd name="connsiteX386" fmla="*/ 9098 w 10000"/>
                <a:gd name="connsiteY386" fmla="*/ 6977 h 10000"/>
                <a:gd name="connsiteX387" fmla="*/ 9180 w 10000"/>
                <a:gd name="connsiteY387" fmla="*/ 6920 h 10000"/>
                <a:gd name="connsiteX388" fmla="*/ 9241 w 10000"/>
                <a:gd name="connsiteY388" fmla="*/ 7005 h 10000"/>
                <a:gd name="connsiteX389" fmla="*/ 9220 w 10000"/>
                <a:gd name="connsiteY389" fmla="*/ 7005 h 10000"/>
                <a:gd name="connsiteX390" fmla="*/ 9324 w 10000"/>
                <a:gd name="connsiteY390" fmla="*/ 6949 h 10000"/>
                <a:gd name="connsiteX391" fmla="*/ 9385 w 10000"/>
                <a:gd name="connsiteY391" fmla="*/ 7033 h 10000"/>
                <a:gd name="connsiteX392" fmla="*/ 9487 w 10000"/>
                <a:gd name="connsiteY392" fmla="*/ 7061 h 10000"/>
                <a:gd name="connsiteX393" fmla="*/ 9446 w 10000"/>
                <a:gd name="connsiteY393" fmla="*/ 7146 h 10000"/>
                <a:gd name="connsiteX394" fmla="*/ 9426 w 10000"/>
                <a:gd name="connsiteY394" fmla="*/ 7174 h 10000"/>
                <a:gd name="connsiteX395" fmla="*/ 9385 w 10000"/>
                <a:gd name="connsiteY395" fmla="*/ 7202 h 10000"/>
                <a:gd name="connsiteX396" fmla="*/ 9406 w 10000"/>
                <a:gd name="connsiteY396" fmla="*/ 7202 h 10000"/>
                <a:gd name="connsiteX397" fmla="*/ 9467 w 10000"/>
                <a:gd name="connsiteY397" fmla="*/ 7174 h 10000"/>
                <a:gd name="connsiteX398" fmla="*/ 9467 w 10000"/>
                <a:gd name="connsiteY398" fmla="*/ 7146 h 10000"/>
                <a:gd name="connsiteX399" fmla="*/ 9487 w 10000"/>
                <a:gd name="connsiteY399" fmla="*/ 7230 h 10000"/>
                <a:gd name="connsiteX400" fmla="*/ 9487 w 10000"/>
                <a:gd name="connsiteY400" fmla="*/ 7288 h 10000"/>
                <a:gd name="connsiteX401" fmla="*/ 9467 w 10000"/>
                <a:gd name="connsiteY401" fmla="*/ 7230 h 10000"/>
                <a:gd name="connsiteX402" fmla="*/ 9467 w 10000"/>
                <a:gd name="connsiteY402" fmla="*/ 7288 h 10000"/>
                <a:gd name="connsiteX403" fmla="*/ 9446 w 10000"/>
                <a:gd name="connsiteY403" fmla="*/ 7260 h 10000"/>
                <a:gd name="connsiteX404" fmla="*/ 9426 w 10000"/>
                <a:gd name="connsiteY404" fmla="*/ 7260 h 10000"/>
                <a:gd name="connsiteX405" fmla="*/ 9406 w 10000"/>
                <a:gd name="connsiteY405" fmla="*/ 7316 h 10000"/>
                <a:gd name="connsiteX406" fmla="*/ 9467 w 10000"/>
                <a:gd name="connsiteY406" fmla="*/ 7372 h 10000"/>
                <a:gd name="connsiteX407" fmla="*/ 9446 w 10000"/>
                <a:gd name="connsiteY407" fmla="*/ 7372 h 10000"/>
                <a:gd name="connsiteX408" fmla="*/ 9467 w 10000"/>
                <a:gd name="connsiteY408" fmla="*/ 7429 h 10000"/>
                <a:gd name="connsiteX409" fmla="*/ 9385 w 10000"/>
                <a:gd name="connsiteY409" fmla="*/ 7400 h 10000"/>
                <a:gd name="connsiteX410" fmla="*/ 9406 w 10000"/>
                <a:gd name="connsiteY410" fmla="*/ 7429 h 10000"/>
                <a:gd name="connsiteX411" fmla="*/ 9467 w 10000"/>
                <a:gd name="connsiteY411" fmla="*/ 7457 h 10000"/>
                <a:gd name="connsiteX412" fmla="*/ 9487 w 10000"/>
                <a:gd name="connsiteY412" fmla="*/ 7541 h 10000"/>
                <a:gd name="connsiteX413" fmla="*/ 9467 w 10000"/>
                <a:gd name="connsiteY413" fmla="*/ 7599 h 10000"/>
                <a:gd name="connsiteX414" fmla="*/ 9406 w 10000"/>
                <a:gd name="connsiteY414" fmla="*/ 7513 h 10000"/>
                <a:gd name="connsiteX415" fmla="*/ 9385 w 10000"/>
                <a:gd name="connsiteY415" fmla="*/ 7541 h 10000"/>
                <a:gd name="connsiteX416" fmla="*/ 9303 w 10000"/>
                <a:gd name="connsiteY416" fmla="*/ 7599 h 10000"/>
                <a:gd name="connsiteX417" fmla="*/ 9365 w 10000"/>
                <a:gd name="connsiteY417" fmla="*/ 7683 h 10000"/>
                <a:gd name="connsiteX418" fmla="*/ 9365 w 10000"/>
                <a:gd name="connsiteY418" fmla="*/ 7796 h 10000"/>
                <a:gd name="connsiteX419" fmla="*/ 9344 w 10000"/>
                <a:gd name="connsiteY419" fmla="*/ 7852 h 10000"/>
                <a:gd name="connsiteX420" fmla="*/ 9344 w 10000"/>
                <a:gd name="connsiteY420" fmla="*/ 7880 h 10000"/>
                <a:gd name="connsiteX421" fmla="*/ 9303 w 10000"/>
                <a:gd name="connsiteY421" fmla="*/ 7852 h 10000"/>
                <a:gd name="connsiteX422" fmla="*/ 9303 w 10000"/>
                <a:gd name="connsiteY422" fmla="*/ 7909 h 10000"/>
                <a:gd name="connsiteX423" fmla="*/ 9283 w 10000"/>
                <a:gd name="connsiteY423" fmla="*/ 7966 h 10000"/>
                <a:gd name="connsiteX424" fmla="*/ 9262 w 10000"/>
                <a:gd name="connsiteY424" fmla="*/ 8079 h 10000"/>
                <a:gd name="connsiteX425" fmla="*/ 9283 w 10000"/>
                <a:gd name="connsiteY425" fmla="*/ 8022 h 10000"/>
                <a:gd name="connsiteX426" fmla="*/ 9262 w 10000"/>
                <a:gd name="connsiteY426" fmla="*/ 8050 h 10000"/>
                <a:gd name="connsiteX427" fmla="*/ 9241 w 10000"/>
                <a:gd name="connsiteY427" fmla="*/ 7994 h 10000"/>
                <a:gd name="connsiteX428" fmla="*/ 9200 w 10000"/>
                <a:gd name="connsiteY428" fmla="*/ 8022 h 10000"/>
                <a:gd name="connsiteX429" fmla="*/ 9200 w 10000"/>
                <a:gd name="connsiteY429" fmla="*/ 8079 h 10000"/>
                <a:gd name="connsiteX430" fmla="*/ 9220 w 10000"/>
                <a:gd name="connsiteY430" fmla="*/ 8107 h 10000"/>
                <a:gd name="connsiteX431" fmla="*/ 9262 w 10000"/>
                <a:gd name="connsiteY431" fmla="*/ 8135 h 10000"/>
                <a:gd name="connsiteX432" fmla="*/ 9241 w 10000"/>
                <a:gd name="connsiteY432" fmla="*/ 8163 h 10000"/>
                <a:gd name="connsiteX433" fmla="*/ 9220 w 10000"/>
                <a:gd name="connsiteY433" fmla="*/ 8249 h 10000"/>
                <a:gd name="connsiteX434" fmla="*/ 9139 w 10000"/>
                <a:gd name="connsiteY434" fmla="*/ 8191 h 10000"/>
                <a:gd name="connsiteX435" fmla="*/ 9200 w 10000"/>
                <a:gd name="connsiteY435" fmla="*/ 8277 h 10000"/>
                <a:gd name="connsiteX436" fmla="*/ 9262 w 10000"/>
                <a:gd name="connsiteY436" fmla="*/ 8277 h 10000"/>
                <a:gd name="connsiteX437" fmla="*/ 9241 w 10000"/>
                <a:gd name="connsiteY437" fmla="*/ 8333 h 10000"/>
                <a:gd name="connsiteX438" fmla="*/ 9283 w 10000"/>
                <a:gd name="connsiteY438" fmla="*/ 8446 h 10000"/>
                <a:gd name="connsiteX439" fmla="*/ 9262 w 10000"/>
                <a:gd name="connsiteY439" fmla="*/ 8446 h 10000"/>
                <a:gd name="connsiteX440" fmla="*/ 9200 w 10000"/>
                <a:gd name="connsiteY440" fmla="*/ 8389 h 10000"/>
                <a:gd name="connsiteX441" fmla="*/ 9180 w 10000"/>
                <a:gd name="connsiteY441" fmla="*/ 8418 h 10000"/>
                <a:gd name="connsiteX442" fmla="*/ 9220 w 10000"/>
                <a:gd name="connsiteY442" fmla="*/ 8474 h 10000"/>
                <a:gd name="connsiteX443" fmla="*/ 9200 w 10000"/>
                <a:gd name="connsiteY443" fmla="*/ 8530 h 10000"/>
                <a:gd name="connsiteX444" fmla="*/ 9139 w 10000"/>
                <a:gd name="connsiteY444" fmla="*/ 8474 h 10000"/>
                <a:gd name="connsiteX445" fmla="*/ 9180 w 10000"/>
                <a:gd name="connsiteY445" fmla="*/ 8559 h 10000"/>
                <a:gd name="connsiteX446" fmla="*/ 9139 w 10000"/>
                <a:gd name="connsiteY446" fmla="*/ 8559 h 10000"/>
                <a:gd name="connsiteX447" fmla="*/ 9139 w 10000"/>
                <a:gd name="connsiteY447" fmla="*/ 8616 h 10000"/>
                <a:gd name="connsiteX448" fmla="*/ 9036 w 10000"/>
                <a:gd name="connsiteY448" fmla="*/ 8672 h 10000"/>
                <a:gd name="connsiteX449" fmla="*/ 9016 w 10000"/>
                <a:gd name="connsiteY449" fmla="*/ 8728 h 10000"/>
                <a:gd name="connsiteX450" fmla="*/ 9036 w 10000"/>
                <a:gd name="connsiteY450" fmla="*/ 8757 h 10000"/>
                <a:gd name="connsiteX451" fmla="*/ 9016 w 10000"/>
                <a:gd name="connsiteY451" fmla="*/ 8785 h 10000"/>
                <a:gd name="connsiteX452" fmla="*/ 8996 w 10000"/>
                <a:gd name="connsiteY452" fmla="*/ 8869 h 10000"/>
                <a:gd name="connsiteX453" fmla="*/ 8975 w 10000"/>
                <a:gd name="connsiteY453" fmla="*/ 8841 h 10000"/>
                <a:gd name="connsiteX454" fmla="*/ 8975 w 10000"/>
                <a:gd name="connsiteY454" fmla="*/ 8927 h 10000"/>
                <a:gd name="connsiteX455" fmla="*/ 8768 w 10000"/>
                <a:gd name="connsiteY455" fmla="*/ 8786 h 10000"/>
                <a:gd name="connsiteX456" fmla="*/ 8422 w 10000"/>
                <a:gd name="connsiteY456" fmla="*/ 9266 h 10000"/>
                <a:gd name="connsiteX457" fmla="*/ 8299 w 10000"/>
                <a:gd name="connsiteY457" fmla="*/ 9322 h 10000"/>
                <a:gd name="connsiteX458" fmla="*/ 8237 w 10000"/>
                <a:gd name="connsiteY458" fmla="*/ 9152 h 10000"/>
                <a:gd name="connsiteX459" fmla="*/ 8216 w 10000"/>
                <a:gd name="connsiteY459" fmla="*/ 9152 h 10000"/>
                <a:gd name="connsiteX460" fmla="*/ 8279 w 10000"/>
                <a:gd name="connsiteY460" fmla="*/ 9124 h 10000"/>
                <a:gd name="connsiteX461" fmla="*/ 8196 w 10000"/>
                <a:gd name="connsiteY461" fmla="*/ 9124 h 10000"/>
                <a:gd name="connsiteX462" fmla="*/ 8176 w 10000"/>
                <a:gd name="connsiteY462" fmla="*/ 9180 h 10000"/>
                <a:gd name="connsiteX463" fmla="*/ 8216 w 10000"/>
                <a:gd name="connsiteY463" fmla="*/ 9237 h 10000"/>
                <a:gd name="connsiteX464" fmla="*/ 8196 w 10000"/>
                <a:gd name="connsiteY464" fmla="*/ 9237 h 10000"/>
                <a:gd name="connsiteX465" fmla="*/ 8258 w 10000"/>
                <a:gd name="connsiteY465" fmla="*/ 9406 h 10000"/>
                <a:gd name="connsiteX466" fmla="*/ 8176 w 10000"/>
                <a:gd name="connsiteY466" fmla="*/ 9294 h 10000"/>
                <a:gd name="connsiteX467" fmla="*/ 8216 w 10000"/>
                <a:gd name="connsiteY467" fmla="*/ 9406 h 10000"/>
                <a:gd name="connsiteX468" fmla="*/ 8196 w 10000"/>
                <a:gd name="connsiteY468" fmla="*/ 9435 h 10000"/>
                <a:gd name="connsiteX469" fmla="*/ 8176 w 10000"/>
                <a:gd name="connsiteY469" fmla="*/ 9406 h 10000"/>
                <a:gd name="connsiteX470" fmla="*/ 8155 w 10000"/>
                <a:gd name="connsiteY470" fmla="*/ 9491 h 10000"/>
                <a:gd name="connsiteX471" fmla="*/ 8094 w 10000"/>
                <a:gd name="connsiteY471" fmla="*/ 9520 h 10000"/>
                <a:gd name="connsiteX472" fmla="*/ 8073 w 10000"/>
                <a:gd name="connsiteY472" fmla="*/ 9463 h 10000"/>
                <a:gd name="connsiteX473" fmla="*/ 8032 w 10000"/>
                <a:gd name="connsiteY473" fmla="*/ 9435 h 10000"/>
                <a:gd name="connsiteX474" fmla="*/ 8053 w 10000"/>
                <a:gd name="connsiteY474" fmla="*/ 9548 h 10000"/>
                <a:gd name="connsiteX475" fmla="*/ 7951 w 10000"/>
                <a:gd name="connsiteY475" fmla="*/ 9491 h 10000"/>
                <a:gd name="connsiteX476" fmla="*/ 7930 w 10000"/>
                <a:gd name="connsiteY476" fmla="*/ 9520 h 10000"/>
                <a:gd name="connsiteX477" fmla="*/ 7869 w 10000"/>
                <a:gd name="connsiteY477" fmla="*/ 9576 h 10000"/>
                <a:gd name="connsiteX478" fmla="*/ 7848 w 10000"/>
                <a:gd name="connsiteY478" fmla="*/ 9633 h 10000"/>
                <a:gd name="connsiteX479" fmla="*/ 7807 w 10000"/>
                <a:gd name="connsiteY479" fmla="*/ 9633 h 10000"/>
                <a:gd name="connsiteX480" fmla="*/ 7745 w 10000"/>
                <a:gd name="connsiteY480" fmla="*/ 9661 h 10000"/>
                <a:gd name="connsiteX481" fmla="*/ 7745 w 10000"/>
                <a:gd name="connsiteY481" fmla="*/ 9633 h 10000"/>
                <a:gd name="connsiteX482" fmla="*/ 7745 w 10000"/>
                <a:gd name="connsiteY482" fmla="*/ 9689 h 10000"/>
                <a:gd name="connsiteX483" fmla="*/ 7684 w 10000"/>
                <a:gd name="connsiteY483" fmla="*/ 9661 h 10000"/>
                <a:gd name="connsiteX484" fmla="*/ 7684 w 10000"/>
                <a:gd name="connsiteY484" fmla="*/ 9717 h 10000"/>
                <a:gd name="connsiteX485" fmla="*/ 7663 w 10000"/>
                <a:gd name="connsiteY485" fmla="*/ 9802 h 10000"/>
                <a:gd name="connsiteX486" fmla="*/ 7704 w 10000"/>
                <a:gd name="connsiteY486" fmla="*/ 9830 h 10000"/>
                <a:gd name="connsiteX487" fmla="*/ 7704 w 10000"/>
                <a:gd name="connsiteY487" fmla="*/ 9830 h 10000"/>
                <a:gd name="connsiteX488" fmla="*/ 7745 w 10000"/>
                <a:gd name="connsiteY488" fmla="*/ 9944 h 10000"/>
                <a:gd name="connsiteX489" fmla="*/ 7643 w 10000"/>
                <a:gd name="connsiteY489" fmla="*/ 10000 h 10000"/>
                <a:gd name="connsiteX490" fmla="*/ 7643 w 10000"/>
                <a:gd name="connsiteY490" fmla="*/ 9944 h 10000"/>
                <a:gd name="connsiteX491" fmla="*/ 7602 w 10000"/>
                <a:gd name="connsiteY491" fmla="*/ 9859 h 10000"/>
                <a:gd name="connsiteX492" fmla="*/ 7581 w 10000"/>
                <a:gd name="connsiteY492" fmla="*/ 9802 h 10000"/>
                <a:gd name="connsiteX493" fmla="*/ 7561 w 10000"/>
                <a:gd name="connsiteY493" fmla="*/ 9717 h 10000"/>
                <a:gd name="connsiteX494" fmla="*/ 7581 w 10000"/>
                <a:gd name="connsiteY494" fmla="*/ 9661 h 10000"/>
                <a:gd name="connsiteX495" fmla="*/ 7561 w 10000"/>
                <a:gd name="connsiteY495" fmla="*/ 9576 h 10000"/>
                <a:gd name="connsiteX496" fmla="*/ 7561 w 10000"/>
                <a:gd name="connsiteY496" fmla="*/ 9605 h 10000"/>
                <a:gd name="connsiteX497" fmla="*/ 7520 w 10000"/>
                <a:gd name="connsiteY497" fmla="*/ 9548 h 10000"/>
                <a:gd name="connsiteX498" fmla="*/ 7520 w 10000"/>
                <a:gd name="connsiteY498" fmla="*/ 9605 h 10000"/>
                <a:gd name="connsiteX499" fmla="*/ 7459 w 10000"/>
                <a:gd name="connsiteY499" fmla="*/ 9605 h 10000"/>
                <a:gd name="connsiteX500" fmla="*/ 7418 w 10000"/>
                <a:gd name="connsiteY500" fmla="*/ 9576 h 10000"/>
                <a:gd name="connsiteX501" fmla="*/ 7397 w 10000"/>
                <a:gd name="connsiteY501" fmla="*/ 9520 h 10000"/>
                <a:gd name="connsiteX502" fmla="*/ 7377 w 10000"/>
                <a:gd name="connsiteY502" fmla="*/ 9520 h 10000"/>
                <a:gd name="connsiteX503" fmla="*/ 7377 w 10000"/>
                <a:gd name="connsiteY503" fmla="*/ 9576 h 10000"/>
                <a:gd name="connsiteX504" fmla="*/ 7336 w 10000"/>
                <a:gd name="connsiteY504" fmla="*/ 9520 h 10000"/>
                <a:gd name="connsiteX505" fmla="*/ 7316 w 10000"/>
                <a:gd name="connsiteY505" fmla="*/ 9463 h 10000"/>
                <a:gd name="connsiteX506" fmla="*/ 7295 w 10000"/>
                <a:gd name="connsiteY506" fmla="*/ 9491 h 10000"/>
                <a:gd name="connsiteX507" fmla="*/ 7316 w 10000"/>
                <a:gd name="connsiteY507" fmla="*/ 9576 h 10000"/>
                <a:gd name="connsiteX508" fmla="*/ 7275 w 10000"/>
                <a:gd name="connsiteY508" fmla="*/ 9548 h 10000"/>
                <a:gd name="connsiteX509" fmla="*/ 7275 w 10000"/>
                <a:gd name="connsiteY509" fmla="*/ 9605 h 10000"/>
                <a:gd name="connsiteX510" fmla="*/ 7192 w 10000"/>
                <a:gd name="connsiteY510" fmla="*/ 9576 h 10000"/>
                <a:gd name="connsiteX511" fmla="*/ 7131 w 10000"/>
                <a:gd name="connsiteY511" fmla="*/ 9576 h 10000"/>
                <a:gd name="connsiteX512" fmla="*/ 7110 w 10000"/>
                <a:gd name="connsiteY512" fmla="*/ 9576 h 10000"/>
                <a:gd name="connsiteX513" fmla="*/ 7049 w 10000"/>
                <a:gd name="connsiteY513" fmla="*/ 9520 h 10000"/>
                <a:gd name="connsiteX514" fmla="*/ 7028 w 10000"/>
                <a:gd name="connsiteY514" fmla="*/ 9491 h 10000"/>
                <a:gd name="connsiteX515" fmla="*/ 6967 w 10000"/>
                <a:gd name="connsiteY515" fmla="*/ 9463 h 10000"/>
                <a:gd name="connsiteX516" fmla="*/ 6926 w 10000"/>
                <a:gd name="connsiteY516" fmla="*/ 9294 h 10000"/>
                <a:gd name="connsiteX517" fmla="*/ 6885 w 10000"/>
                <a:gd name="connsiteY517" fmla="*/ 9180 h 10000"/>
                <a:gd name="connsiteX518" fmla="*/ 6824 w 10000"/>
                <a:gd name="connsiteY518" fmla="*/ 9180 h 10000"/>
                <a:gd name="connsiteX519" fmla="*/ 6762 w 10000"/>
                <a:gd name="connsiteY519" fmla="*/ 9180 h 10000"/>
                <a:gd name="connsiteX520" fmla="*/ 6659 w 10000"/>
                <a:gd name="connsiteY520" fmla="*/ 9039 h 10000"/>
                <a:gd name="connsiteX521" fmla="*/ 6577 w 10000"/>
                <a:gd name="connsiteY521" fmla="*/ 9124 h 10000"/>
                <a:gd name="connsiteX522" fmla="*/ 6577 w 10000"/>
                <a:gd name="connsiteY522" fmla="*/ 9180 h 10000"/>
                <a:gd name="connsiteX523" fmla="*/ 6475 w 10000"/>
                <a:gd name="connsiteY523" fmla="*/ 9209 h 10000"/>
                <a:gd name="connsiteX524" fmla="*/ 6414 w 10000"/>
                <a:gd name="connsiteY524" fmla="*/ 9294 h 10000"/>
                <a:gd name="connsiteX525" fmla="*/ 6373 w 10000"/>
                <a:gd name="connsiteY525" fmla="*/ 9237 h 10000"/>
                <a:gd name="connsiteX526" fmla="*/ 6332 w 10000"/>
                <a:gd name="connsiteY526" fmla="*/ 9294 h 10000"/>
                <a:gd name="connsiteX527" fmla="*/ 6271 w 10000"/>
                <a:gd name="connsiteY527" fmla="*/ 9294 h 10000"/>
                <a:gd name="connsiteX528" fmla="*/ 6188 w 10000"/>
                <a:gd name="connsiteY528" fmla="*/ 9266 h 10000"/>
                <a:gd name="connsiteX529" fmla="*/ 6106 w 10000"/>
                <a:gd name="connsiteY529" fmla="*/ 9322 h 10000"/>
                <a:gd name="connsiteX530" fmla="*/ 6065 w 10000"/>
                <a:gd name="connsiteY530" fmla="*/ 9322 h 10000"/>
                <a:gd name="connsiteX531" fmla="*/ 6024 w 10000"/>
                <a:gd name="connsiteY531" fmla="*/ 9322 h 10000"/>
                <a:gd name="connsiteX532" fmla="*/ 6004 w 10000"/>
                <a:gd name="connsiteY532" fmla="*/ 9322 h 10000"/>
                <a:gd name="connsiteX533" fmla="*/ 6004 w 10000"/>
                <a:gd name="connsiteY533" fmla="*/ 9463 h 10000"/>
                <a:gd name="connsiteX534" fmla="*/ 6045 w 10000"/>
                <a:gd name="connsiteY534" fmla="*/ 9548 h 10000"/>
                <a:gd name="connsiteX535" fmla="*/ 6045 w 10000"/>
                <a:gd name="connsiteY535" fmla="*/ 9576 h 10000"/>
                <a:gd name="connsiteX536" fmla="*/ 6045 w 10000"/>
                <a:gd name="connsiteY536" fmla="*/ 9633 h 10000"/>
                <a:gd name="connsiteX537" fmla="*/ 6065 w 10000"/>
                <a:gd name="connsiteY537" fmla="*/ 9717 h 10000"/>
                <a:gd name="connsiteX538" fmla="*/ 6004 w 10000"/>
                <a:gd name="connsiteY538" fmla="*/ 9689 h 10000"/>
                <a:gd name="connsiteX539" fmla="*/ 5942 w 10000"/>
                <a:gd name="connsiteY539" fmla="*/ 9661 h 10000"/>
                <a:gd name="connsiteX540" fmla="*/ 5902 w 10000"/>
                <a:gd name="connsiteY540" fmla="*/ 9520 h 10000"/>
                <a:gd name="connsiteX541" fmla="*/ 5779 w 10000"/>
                <a:gd name="connsiteY541" fmla="*/ 9605 h 10000"/>
                <a:gd name="connsiteX542" fmla="*/ 5737 w 10000"/>
                <a:gd name="connsiteY542" fmla="*/ 9633 h 10000"/>
                <a:gd name="connsiteX543" fmla="*/ 5737 w 10000"/>
                <a:gd name="connsiteY543" fmla="*/ 9548 h 10000"/>
                <a:gd name="connsiteX544" fmla="*/ 5676 w 10000"/>
                <a:gd name="connsiteY544" fmla="*/ 9435 h 10000"/>
                <a:gd name="connsiteX545" fmla="*/ 5553 w 10000"/>
                <a:gd name="connsiteY545" fmla="*/ 9435 h 10000"/>
                <a:gd name="connsiteX546" fmla="*/ 5553 w 10000"/>
                <a:gd name="connsiteY546" fmla="*/ 9322 h 10000"/>
                <a:gd name="connsiteX547" fmla="*/ 5573 w 10000"/>
                <a:gd name="connsiteY547" fmla="*/ 9180 h 10000"/>
                <a:gd name="connsiteX548" fmla="*/ 5492 w 10000"/>
                <a:gd name="connsiteY548" fmla="*/ 9124 h 10000"/>
                <a:gd name="connsiteX549" fmla="*/ 5430 w 10000"/>
                <a:gd name="connsiteY549" fmla="*/ 9039 h 10000"/>
                <a:gd name="connsiteX550" fmla="*/ 5410 w 10000"/>
                <a:gd name="connsiteY550" fmla="*/ 8983 h 10000"/>
                <a:gd name="connsiteX551" fmla="*/ 5389 w 10000"/>
                <a:gd name="connsiteY551" fmla="*/ 8898 h 10000"/>
                <a:gd name="connsiteX552" fmla="*/ 5410 w 10000"/>
                <a:gd name="connsiteY552" fmla="*/ 8813 h 10000"/>
                <a:gd name="connsiteX553" fmla="*/ 5267 w 10000"/>
                <a:gd name="connsiteY553" fmla="*/ 8841 h 10000"/>
                <a:gd name="connsiteX554" fmla="*/ 5184 w 10000"/>
                <a:gd name="connsiteY554" fmla="*/ 8898 h 10000"/>
                <a:gd name="connsiteX555" fmla="*/ 5184 w 10000"/>
                <a:gd name="connsiteY555" fmla="*/ 8813 h 10000"/>
                <a:gd name="connsiteX556" fmla="*/ 5163 w 10000"/>
                <a:gd name="connsiteY556" fmla="*/ 8728 h 10000"/>
                <a:gd name="connsiteX557" fmla="*/ 5143 w 10000"/>
                <a:gd name="connsiteY557" fmla="*/ 8672 h 10000"/>
                <a:gd name="connsiteX558" fmla="*/ 8369 w 10000"/>
                <a:gd name="connsiteY558" fmla="*/ 8665 h 10000"/>
                <a:gd name="connsiteX559" fmla="*/ 8431 w 10000"/>
                <a:gd name="connsiteY559" fmla="*/ 8461 h 10000"/>
                <a:gd name="connsiteX0" fmla="*/ 8431 w 10000"/>
                <a:gd name="connsiteY0" fmla="*/ 8461 h 10000"/>
                <a:gd name="connsiteX1" fmla="*/ 5287 w 10000"/>
                <a:gd name="connsiteY1" fmla="*/ 8305 h 10000"/>
                <a:gd name="connsiteX2" fmla="*/ 5308 w 10000"/>
                <a:gd name="connsiteY2" fmla="*/ 8305 h 10000"/>
                <a:gd name="connsiteX3" fmla="*/ 4979 w 10000"/>
                <a:gd name="connsiteY3" fmla="*/ 7485 h 10000"/>
                <a:gd name="connsiteX4" fmla="*/ 4959 w 10000"/>
                <a:gd name="connsiteY4" fmla="*/ 7569 h 10000"/>
                <a:gd name="connsiteX5" fmla="*/ 4816 w 10000"/>
                <a:gd name="connsiteY5" fmla="*/ 7513 h 10000"/>
                <a:gd name="connsiteX6" fmla="*/ 4754 w 10000"/>
                <a:gd name="connsiteY6" fmla="*/ 7513 h 10000"/>
                <a:gd name="connsiteX7" fmla="*/ 4795 w 10000"/>
                <a:gd name="connsiteY7" fmla="*/ 7400 h 10000"/>
                <a:gd name="connsiteX8" fmla="*/ 4754 w 10000"/>
                <a:gd name="connsiteY8" fmla="*/ 7316 h 10000"/>
                <a:gd name="connsiteX9" fmla="*/ 4733 w 10000"/>
                <a:gd name="connsiteY9" fmla="*/ 7288 h 10000"/>
                <a:gd name="connsiteX10" fmla="*/ 4672 w 10000"/>
                <a:gd name="connsiteY10" fmla="*/ 7202 h 10000"/>
                <a:gd name="connsiteX11" fmla="*/ 4590 w 10000"/>
                <a:gd name="connsiteY11" fmla="*/ 7260 h 10000"/>
                <a:gd name="connsiteX12" fmla="*/ 4549 w 10000"/>
                <a:gd name="connsiteY12" fmla="*/ 7316 h 10000"/>
                <a:gd name="connsiteX13" fmla="*/ 4508 w 10000"/>
                <a:gd name="connsiteY13" fmla="*/ 7316 h 10000"/>
                <a:gd name="connsiteX14" fmla="*/ 4467 w 10000"/>
                <a:gd name="connsiteY14" fmla="*/ 7288 h 10000"/>
                <a:gd name="connsiteX15" fmla="*/ 4406 w 10000"/>
                <a:gd name="connsiteY15" fmla="*/ 7260 h 10000"/>
                <a:gd name="connsiteX16" fmla="*/ 4365 w 10000"/>
                <a:gd name="connsiteY16" fmla="*/ 7288 h 10000"/>
                <a:gd name="connsiteX17" fmla="*/ 4283 w 10000"/>
                <a:gd name="connsiteY17" fmla="*/ 7372 h 10000"/>
                <a:gd name="connsiteX18" fmla="*/ 4200 w 10000"/>
                <a:gd name="connsiteY18" fmla="*/ 7429 h 10000"/>
                <a:gd name="connsiteX19" fmla="*/ 4159 w 10000"/>
                <a:gd name="connsiteY19" fmla="*/ 7513 h 10000"/>
                <a:gd name="connsiteX20" fmla="*/ 4098 w 10000"/>
                <a:gd name="connsiteY20" fmla="*/ 7599 h 10000"/>
                <a:gd name="connsiteX21" fmla="*/ 4037 w 10000"/>
                <a:gd name="connsiteY21" fmla="*/ 7711 h 10000"/>
                <a:gd name="connsiteX22" fmla="*/ 3934 w 10000"/>
                <a:gd name="connsiteY22" fmla="*/ 7711 h 10000"/>
                <a:gd name="connsiteX23" fmla="*/ 3914 w 10000"/>
                <a:gd name="connsiteY23" fmla="*/ 7711 h 10000"/>
                <a:gd name="connsiteX24" fmla="*/ 3893 w 10000"/>
                <a:gd name="connsiteY24" fmla="*/ 7683 h 10000"/>
                <a:gd name="connsiteX25" fmla="*/ 3832 w 10000"/>
                <a:gd name="connsiteY25" fmla="*/ 7627 h 10000"/>
                <a:gd name="connsiteX26" fmla="*/ 3771 w 10000"/>
                <a:gd name="connsiteY26" fmla="*/ 7627 h 10000"/>
                <a:gd name="connsiteX27" fmla="*/ 3668 w 10000"/>
                <a:gd name="connsiteY27" fmla="*/ 7627 h 10000"/>
                <a:gd name="connsiteX28" fmla="*/ 3627 w 10000"/>
                <a:gd name="connsiteY28" fmla="*/ 7569 h 10000"/>
                <a:gd name="connsiteX29" fmla="*/ 3524 w 10000"/>
                <a:gd name="connsiteY29" fmla="*/ 7599 h 10000"/>
                <a:gd name="connsiteX30" fmla="*/ 3463 w 10000"/>
                <a:gd name="connsiteY30" fmla="*/ 7739 h 10000"/>
                <a:gd name="connsiteX31" fmla="*/ 3402 w 10000"/>
                <a:gd name="connsiteY31" fmla="*/ 7852 h 10000"/>
                <a:gd name="connsiteX32" fmla="*/ 3381 w 10000"/>
                <a:gd name="connsiteY32" fmla="*/ 7683 h 10000"/>
                <a:gd name="connsiteX33" fmla="*/ 3237 w 10000"/>
                <a:gd name="connsiteY33" fmla="*/ 7655 h 10000"/>
                <a:gd name="connsiteX34" fmla="*/ 3237 w 10000"/>
                <a:gd name="connsiteY34" fmla="*/ 7683 h 10000"/>
                <a:gd name="connsiteX35" fmla="*/ 3094 w 10000"/>
                <a:gd name="connsiteY35" fmla="*/ 7683 h 10000"/>
                <a:gd name="connsiteX36" fmla="*/ 2992 w 10000"/>
                <a:gd name="connsiteY36" fmla="*/ 7627 h 10000"/>
                <a:gd name="connsiteX37" fmla="*/ 2951 w 10000"/>
                <a:gd name="connsiteY37" fmla="*/ 7627 h 10000"/>
                <a:gd name="connsiteX38" fmla="*/ 2930 w 10000"/>
                <a:gd name="connsiteY38" fmla="*/ 7655 h 10000"/>
                <a:gd name="connsiteX39" fmla="*/ 2869 w 10000"/>
                <a:gd name="connsiteY39" fmla="*/ 7599 h 10000"/>
                <a:gd name="connsiteX40" fmla="*/ 2849 w 10000"/>
                <a:gd name="connsiteY40" fmla="*/ 7655 h 10000"/>
                <a:gd name="connsiteX41" fmla="*/ 2767 w 10000"/>
                <a:gd name="connsiteY41" fmla="*/ 7541 h 10000"/>
                <a:gd name="connsiteX42" fmla="*/ 2643 w 10000"/>
                <a:gd name="connsiteY42" fmla="*/ 7513 h 10000"/>
                <a:gd name="connsiteX43" fmla="*/ 2643 w 10000"/>
                <a:gd name="connsiteY43" fmla="*/ 7457 h 10000"/>
                <a:gd name="connsiteX44" fmla="*/ 2582 w 10000"/>
                <a:gd name="connsiteY44" fmla="*/ 7457 h 10000"/>
                <a:gd name="connsiteX45" fmla="*/ 2459 w 10000"/>
                <a:gd name="connsiteY45" fmla="*/ 7344 h 10000"/>
                <a:gd name="connsiteX46" fmla="*/ 2357 w 10000"/>
                <a:gd name="connsiteY46" fmla="*/ 7288 h 10000"/>
                <a:gd name="connsiteX47" fmla="*/ 2275 w 10000"/>
                <a:gd name="connsiteY47" fmla="*/ 7174 h 10000"/>
                <a:gd name="connsiteX48" fmla="*/ 2151 w 10000"/>
                <a:gd name="connsiteY48" fmla="*/ 7118 h 10000"/>
                <a:gd name="connsiteX49" fmla="*/ 2008 w 10000"/>
                <a:gd name="connsiteY49" fmla="*/ 6949 h 10000"/>
                <a:gd name="connsiteX50" fmla="*/ 1926 w 10000"/>
                <a:gd name="connsiteY50" fmla="*/ 6920 h 10000"/>
                <a:gd name="connsiteX51" fmla="*/ 1885 w 10000"/>
                <a:gd name="connsiteY51" fmla="*/ 6920 h 10000"/>
                <a:gd name="connsiteX52" fmla="*/ 1824 w 10000"/>
                <a:gd name="connsiteY52" fmla="*/ 6977 h 10000"/>
                <a:gd name="connsiteX53" fmla="*/ 1680 w 10000"/>
                <a:gd name="connsiteY53" fmla="*/ 6891 h 10000"/>
                <a:gd name="connsiteX54" fmla="*/ 1639 w 10000"/>
                <a:gd name="connsiteY54" fmla="*/ 6863 h 10000"/>
                <a:gd name="connsiteX55" fmla="*/ 1639 w 10000"/>
                <a:gd name="connsiteY55" fmla="*/ 6807 h 10000"/>
                <a:gd name="connsiteX56" fmla="*/ 1598 w 10000"/>
                <a:gd name="connsiteY56" fmla="*/ 6779 h 10000"/>
                <a:gd name="connsiteX57" fmla="*/ 1516 w 10000"/>
                <a:gd name="connsiteY57" fmla="*/ 6751 h 10000"/>
                <a:gd name="connsiteX58" fmla="*/ 1414 w 10000"/>
                <a:gd name="connsiteY58" fmla="*/ 6609 h 10000"/>
                <a:gd name="connsiteX59" fmla="*/ 1353 w 10000"/>
                <a:gd name="connsiteY59" fmla="*/ 6609 h 10000"/>
                <a:gd name="connsiteX60" fmla="*/ 1332 w 10000"/>
                <a:gd name="connsiteY60" fmla="*/ 6524 h 10000"/>
                <a:gd name="connsiteX61" fmla="*/ 1312 w 10000"/>
                <a:gd name="connsiteY61" fmla="*/ 6440 h 10000"/>
                <a:gd name="connsiteX62" fmla="*/ 1271 w 10000"/>
                <a:gd name="connsiteY62" fmla="*/ 6383 h 10000"/>
                <a:gd name="connsiteX63" fmla="*/ 1229 w 10000"/>
                <a:gd name="connsiteY63" fmla="*/ 6270 h 10000"/>
                <a:gd name="connsiteX64" fmla="*/ 1312 w 10000"/>
                <a:gd name="connsiteY64" fmla="*/ 6299 h 10000"/>
                <a:gd name="connsiteX65" fmla="*/ 1353 w 10000"/>
                <a:gd name="connsiteY65" fmla="*/ 6299 h 10000"/>
                <a:gd name="connsiteX66" fmla="*/ 1414 w 10000"/>
                <a:gd name="connsiteY66" fmla="*/ 6242 h 10000"/>
                <a:gd name="connsiteX67" fmla="*/ 1394 w 10000"/>
                <a:gd name="connsiteY67" fmla="*/ 6157 h 10000"/>
                <a:gd name="connsiteX68" fmla="*/ 1373 w 10000"/>
                <a:gd name="connsiteY68" fmla="*/ 6073 h 10000"/>
                <a:gd name="connsiteX69" fmla="*/ 1271 w 10000"/>
                <a:gd name="connsiteY69" fmla="*/ 5988 h 10000"/>
                <a:gd name="connsiteX70" fmla="*/ 1229 w 10000"/>
                <a:gd name="connsiteY70" fmla="*/ 5790 h 10000"/>
                <a:gd name="connsiteX71" fmla="*/ 1229 w 10000"/>
                <a:gd name="connsiteY71" fmla="*/ 5733 h 10000"/>
                <a:gd name="connsiteX72" fmla="*/ 1106 w 10000"/>
                <a:gd name="connsiteY72" fmla="*/ 5620 h 10000"/>
                <a:gd name="connsiteX73" fmla="*/ 963 w 10000"/>
                <a:gd name="connsiteY73" fmla="*/ 5366 h 10000"/>
                <a:gd name="connsiteX74" fmla="*/ 717 w 10000"/>
                <a:gd name="connsiteY74" fmla="*/ 5253 h 10000"/>
                <a:gd name="connsiteX75" fmla="*/ 655 w 10000"/>
                <a:gd name="connsiteY75" fmla="*/ 5281 h 10000"/>
                <a:gd name="connsiteX76" fmla="*/ 594 w 10000"/>
                <a:gd name="connsiteY76" fmla="*/ 5196 h 10000"/>
                <a:gd name="connsiteX77" fmla="*/ 594 w 10000"/>
                <a:gd name="connsiteY77" fmla="*/ 5112 h 10000"/>
                <a:gd name="connsiteX78" fmla="*/ 553 w 10000"/>
                <a:gd name="connsiteY78" fmla="*/ 5027 h 10000"/>
                <a:gd name="connsiteX79" fmla="*/ 471 w 10000"/>
                <a:gd name="connsiteY79" fmla="*/ 4970 h 10000"/>
                <a:gd name="connsiteX80" fmla="*/ 369 w 10000"/>
                <a:gd name="connsiteY80" fmla="*/ 4942 h 10000"/>
                <a:gd name="connsiteX81" fmla="*/ 287 w 10000"/>
                <a:gd name="connsiteY81" fmla="*/ 4885 h 10000"/>
                <a:gd name="connsiteX82" fmla="*/ 349 w 10000"/>
                <a:gd name="connsiteY82" fmla="*/ 4829 h 10000"/>
                <a:gd name="connsiteX83" fmla="*/ 349 w 10000"/>
                <a:gd name="connsiteY83" fmla="*/ 4745 h 10000"/>
                <a:gd name="connsiteX84" fmla="*/ 349 w 10000"/>
                <a:gd name="connsiteY84" fmla="*/ 4688 h 10000"/>
                <a:gd name="connsiteX85" fmla="*/ 308 w 10000"/>
                <a:gd name="connsiteY85" fmla="*/ 4631 h 10000"/>
                <a:gd name="connsiteX86" fmla="*/ 287 w 10000"/>
                <a:gd name="connsiteY86" fmla="*/ 4575 h 10000"/>
                <a:gd name="connsiteX87" fmla="*/ 287 w 10000"/>
                <a:gd name="connsiteY87" fmla="*/ 4490 h 10000"/>
                <a:gd name="connsiteX88" fmla="*/ 184 w 10000"/>
                <a:gd name="connsiteY88" fmla="*/ 4406 h 10000"/>
                <a:gd name="connsiteX89" fmla="*/ 82 w 10000"/>
                <a:gd name="connsiteY89" fmla="*/ 4434 h 10000"/>
                <a:gd name="connsiteX90" fmla="*/ 61 w 10000"/>
                <a:gd name="connsiteY90" fmla="*/ 4320 h 10000"/>
                <a:gd name="connsiteX91" fmla="*/ 20 w 10000"/>
                <a:gd name="connsiteY91" fmla="*/ 4264 h 10000"/>
                <a:gd name="connsiteX92" fmla="*/ 0 w 10000"/>
                <a:gd name="connsiteY92" fmla="*/ 4179 h 10000"/>
                <a:gd name="connsiteX93" fmla="*/ 0 w 10000"/>
                <a:gd name="connsiteY93" fmla="*/ 4179 h 10000"/>
                <a:gd name="connsiteX94" fmla="*/ 41 w 10000"/>
                <a:gd name="connsiteY94" fmla="*/ 4123 h 10000"/>
                <a:gd name="connsiteX95" fmla="*/ 41 w 10000"/>
                <a:gd name="connsiteY95" fmla="*/ 4009 h 10000"/>
                <a:gd name="connsiteX96" fmla="*/ 82 w 10000"/>
                <a:gd name="connsiteY96" fmla="*/ 3981 h 10000"/>
                <a:gd name="connsiteX97" fmla="*/ 164 w 10000"/>
                <a:gd name="connsiteY97" fmla="*/ 3896 h 10000"/>
                <a:gd name="connsiteX98" fmla="*/ 164 w 10000"/>
                <a:gd name="connsiteY98" fmla="*/ 3868 h 10000"/>
                <a:gd name="connsiteX99" fmla="*/ 225 w 10000"/>
                <a:gd name="connsiteY99" fmla="*/ 3868 h 10000"/>
                <a:gd name="connsiteX100" fmla="*/ 287 w 10000"/>
                <a:gd name="connsiteY100" fmla="*/ 3812 h 10000"/>
                <a:gd name="connsiteX101" fmla="*/ 328 w 10000"/>
                <a:gd name="connsiteY101" fmla="*/ 3896 h 10000"/>
                <a:gd name="connsiteX102" fmla="*/ 410 w 10000"/>
                <a:gd name="connsiteY102" fmla="*/ 3896 h 10000"/>
                <a:gd name="connsiteX103" fmla="*/ 471 w 10000"/>
                <a:gd name="connsiteY103" fmla="*/ 3756 h 10000"/>
                <a:gd name="connsiteX104" fmla="*/ 533 w 10000"/>
                <a:gd name="connsiteY104" fmla="*/ 3698 h 10000"/>
                <a:gd name="connsiteX105" fmla="*/ 655 w 10000"/>
                <a:gd name="connsiteY105" fmla="*/ 3698 h 10000"/>
                <a:gd name="connsiteX106" fmla="*/ 717 w 10000"/>
                <a:gd name="connsiteY106" fmla="*/ 3670 h 10000"/>
                <a:gd name="connsiteX107" fmla="*/ 759 w 10000"/>
                <a:gd name="connsiteY107" fmla="*/ 3586 h 10000"/>
                <a:gd name="connsiteX108" fmla="*/ 943 w 10000"/>
                <a:gd name="connsiteY108" fmla="*/ 3445 h 10000"/>
                <a:gd name="connsiteX109" fmla="*/ 1004 w 10000"/>
                <a:gd name="connsiteY109" fmla="*/ 3388 h 10000"/>
                <a:gd name="connsiteX110" fmla="*/ 1004 w 10000"/>
                <a:gd name="connsiteY110" fmla="*/ 3331 h 10000"/>
                <a:gd name="connsiteX111" fmla="*/ 963 w 10000"/>
                <a:gd name="connsiteY111" fmla="*/ 3218 h 10000"/>
                <a:gd name="connsiteX112" fmla="*/ 1024 w 10000"/>
                <a:gd name="connsiteY112" fmla="*/ 3134 h 10000"/>
                <a:gd name="connsiteX113" fmla="*/ 984 w 10000"/>
                <a:gd name="connsiteY113" fmla="*/ 3106 h 10000"/>
                <a:gd name="connsiteX114" fmla="*/ 1045 w 10000"/>
                <a:gd name="connsiteY114" fmla="*/ 3078 h 10000"/>
                <a:gd name="connsiteX115" fmla="*/ 1004 w 10000"/>
                <a:gd name="connsiteY115" fmla="*/ 2992 h 10000"/>
                <a:gd name="connsiteX116" fmla="*/ 943 w 10000"/>
                <a:gd name="connsiteY116" fmla="*/ 2851 h 10000"/>
                <a:gd name="connsiteX117" fmla="*/ 881 w 10000"/>
                <a:gd name="connsiteY117" fmla="*/ 2709 h 10000"/>
                <a:gd name="connsiteX118" fmla="*/ 861 w 10000"/>
                <a:gd name="connsiteY118" fmla="*/ 2569 h 10000"/>
                <a:gd name="connsiteX119" fmla="*/ 759 w 10000"/>
                <a:gd name="connsiteY119" fmla="*/ 2512 h 10000"/>
                <a:gd name="connsiteX120" fmla="*/ 861 w 10000"/>
                <a:gd name="connsiteY120" fmla="*/ 2484 h 10000"/>
                <a:gd name="connsiteX121" fmla="*/ 1004 w 10000"/>
                <a:gd name="connsiteY121" fmla="*/ 2428 h 10000"/>
                <a:gd name="connsiteX122" fmla="*/ 1086 w 10000"/>
                <a:gd name="connsiteY122" fmla="*/ 2456 h 10000"/>
                <a:gd name="connsiteX123" fmla="*/ 1168 w 10000"/>
                <a:gd name="connsiteY123" fmla="*/ 2456 h 10000"/>
                <a:gd name="connsiteX124" fmla="*/ 1209 w 10000"/>
                <a:gd name="connsiteY124" fmla="*/ 2399 h 10000"/>
                <a:gd name="connsiteX125" fmla="*/ 1127 w 10000"/>
                <a:gd name="connsiteY125" fmla="*/ 2342 h 10000"/>
                <a:gd name="connsiteX126" fmla="*/ 1127 w 10000"/>
                <a:gd name="connsiteY126" fmla="*/ 2230 h 10000"/>
                <a:gd name="connsiteX127" fmla="*/ 1127 w 10000"/>
                <a:gd name="connsiteY127" fmla="*/ 2060 h 10000"/>
                <a:gd name="connsiteX128" fmla="*/ 1127 w 10000"/>
                <a:gd name="connsiteY128" fmla="*/ 1919 h 10000"/>
                <a:gd name="connsiteX129" fmla="*/ 1188 w 10000"/>
                <a:gd name="connsiteY129" fmla="*/ 1862 h 10000"/>
                <a:gd name="connsiteX130" fmla="*/ 1271 w 10000"/>
                <a:gd name="connsiteY130" fmla="*/ 1919 h 10000"/>
                <a:gd name="connsiteX131" fmla="*/ 1414 w 10000"/>
                <a:gd name="connsiteY131" fmla="*/ 1919 h 10000"/>
                <a:gd name="connsiteX132" fmla="*/ 1475 w 10000"/>
                <a:gd name="connsiteY132" fmla="*/ 1947 h 10000"/>
                <a:gd name="connsiteX133" fmla="*/ 1557 w 10000"/>
                <a:gd name="connsiteY133" fmla="*/ 1890 h 10000"/>
                <a:gd name="connsiteX134" fmla="*/ 1496 w 10000"/>
                <a:gd name="connsiteY134" fmla="*/ 1636 h 10000"/>
                <a:gd name="connsiteX135" fmla="*/ 1496 w 10000"/>
                <a:gd name="connsiteY135" fmla="*/ 1495 h 10000"/>
                <a:gd name="connsiteX136" fmla="*/ 1578 w 10000"/>
                <a:gd name="connsiteY136" fmla="*/ 1495 h 10000"/>
                <a:gd name="connsiteX137" fmla="*/ 1619 w 10000"/>
                <a:gd name="connsiteY137" fmla="*/ 1325 h 10000"/>
                <a:gd name="connsiteX138" fmla="*/ 1659 w 10000"/>
                <a:gd name="connsiteY138" fmla="*/ 1297 h 10000"/>
                <a:gd name="connsiteX139" fmla="*/ 1783 w 10000"/>
                <a:gd name="connsiteY139" fmla="*/ 1269 h 10000"/>
                <a:gd name="connsiteX140" fmla="*/ 1804 w 10000"/>
                <a:gd name="connsiteY140" fmla="*/ 1325 h 10000"/>
                <a:gd name="connsiteX141" fmla="*/ 1844 w 10000"/>
                <a:gd name="connsiteY141" fmla="*/ 1381 h 10000"/>
                <a:gd name="connsiteX142" fmla="*/ 1865 w 10000"/>
                <a:gd name="connsiteY142" fmla="*/ 1438 h 10000"/>
                <a:gd name="connsiteX143" fmla="*/ 1967 w 10000"/>
                <a:gd name="connsiteY143" fmla="*/ 1523 h 10000"/>
                <a:gd name="connsiteX144" fmla="*/ 2131 w 10000"/>
                <a:gd name="connsiteY144" fmla="*/ 1608 h 10000"/>
                <a:gd name="connsiteX145" fmla="*/ 2254 w 10000"/>
                <a:gd name="connsiteY145" fmla="*/ 1636 h 10000"/>
                <a:gd name="connsiteX146" fmla="*/ 2336 w 10000"/>
                <a:gd name="connsiteY146" fmla="*/ 1720 h 10000"/>
                <a:gd name="connsiteX147" fmla="*/ 2418 w 10000"/>
                <a:gd name="connsiteY147" fmla="*/ 1862 h 10000"/>
                <a:gd name="connsiteX148" fmla="*/ 2520 w 10000"/>
                <a:gd name="connsiteY148" fmla="*/ 1975 h 10000"/>
                <a:gd name="connsiteX149" fmla="*/ 2561 w 10000"/>
                <a:gd name="connsiteY149" fmla="*/ 2060 h 10000"/>
                <a:gd name="connsiteX150" fmla="*/ 2582 w 10000"/>
                <a:gd name="connsiteY150" fmla="*/ 2230 h 10000"/>
                <a:gd name="connsiteX151" fmla="*/ 2602 w 10000"/>
                <a:gd name="connsiteY151" fmla="*/ 2370 h 10000"/>
                <a:gd name="connsiteX152" fmla="*/ 2684 w 10000"/>
                <a:gd name="connsiteY152" fmla="*/ 2456 h 10000"/>
                <a:gd name="connsiteX153" fmla="*/ 2808 w 10000"/>
                <a:gd name="connsiteY153" fmla="*/ 2484 h 10000"/>
                <a:gd name="connsiteX154" fmla="*/ 2930 w 10000"/>
                <a:gd name="connsiteY154" fmla="*/ 2512 h 10000"/>
                <a:gd name="connsiteX155" fmla="*/ 3053 w 10000"/>
                <a:gd name="connsiteY155" fmla="*/ 2512 h 10000"/>
                <a:gd name="connsiteX156" fmla="*/ 3237 w 10000"/>
                <a:gd name="connsiteY156" fmla="*/ 2597 h 10000"/>
                <a:gd name="connsiteX157" fmla="*/ 3299 w 10000"/>
                <a:gd name="connsiteY157" fmla="*/ 2625 h 10000"/>
                <a:gd name="connsiteX158" fmla="*/ 3402 w 10000"/>
                <a:gd name="connsiteY158" fmla="*/ 2709 h 10000"/>
                <a:gd name="connsiteX159" fmla="*/ 3483 w 10000"/>
                <a:gd name="connsiteY159" fmla="*/ 2709 h 10000"/>
                <a:gd name="connsiteX160" fmla="*/ 3524 w 10000"/>
                <a:gd name="connsiteY160" fmla="*/ 2795 h 10000"/>
                <a:gd name="connsiteX161" fmla="*/ 3606 w 10000"/>
                <a:gd name="connsiteY161" fmla="*/ 2879 h 10000"/>
                <a:gd name="connsiteX162" fmla="*/ 3688 w 10000"/>
                <a:gd name="connsiteY162" fmla="*/ 3020 h 10000"/>
                <a:gd name="connsiteX163" fmla="*/ 3791 w 10000"/>
                <a:gd name="connsiteY163" fmla="*/ 3106 h 10000"/>
                <a:gd name="connsiteX164" fmla="*/ 3832 w 10000"/>
                <a:gd name="connsiteY164" fmla="*/ 3190 h 10000"/>
                <a:gd name="connsiteX165" fmla="*/ 3955 w 10000"/>
                <a:gd name="connsiteY165" fmla="*/ 3162 h 10000"/>
                <a:gd name="connsiteX166" fmla="*/ 4221 w 10000"/>
                <a:gd name="connsiteY166" fmla="*/ 3218 h 10000"/>
                <a:gd name="connsiteX167" fmla="*/ 4365 w 10000"/>
                <a:gd name="connsiteY167" fmla="*/ 3218 h 10000"/>
                <a:gd name="connsiteX168" fmla="*/ 4488 w 10000"/>
                <a:gd name="connsiteY168" fmla="*/ 3190 h 10000"/>
                <a:gd name="connsiteX169" fmla="*/ 4631 w 10000"/>
                <a:gd name="connsiteY169" fmla="*/ 3218 h 10000"/>
                <a:gd name="connsiteX170" fmla="*/ 4775 w 10000"/>
                <a:gd name="connsiteY170" fmla="*/ 3247 h 10000"/>
                <a:gd name="connsiteX171" fmla="*/ 4857 w 10000"/>
                <a:gd name="connsiteY171" fmla="*/ 3331 h 10000"/>
                <a:gd name="connsiteX172" fmla="*/ 5020 w 10000"/>
                <a:gd name="connsiteY172" fmla="*/ 3388 h 10000"/>
                <a:gd name="connsiteX173" fmla="*/ 5287 w 10000"/>
                <a:gd name="connsiteY173" fmla="*/ 3445 h 10000"/>
                <a:gd name="connsiteX174" fmla="*/ 5348 w 10000"/>
                <a:gd name="connsiteY174" fmla="*/ 3501 h 10000"/>
                <a:gd name="connsiteX175" fmla="*/ 5451 w 10000"/>
                <a:gd name="connsiteY175" fmla="*/ 3529 h 10000"/>
                <a:gd name="connsiteX176" fmla="*/ 5655 w 10000"/>
                <a:gd name="connsiteY176" fmla="*/ 3331 h 10000"/>
                <a:gd name="connsiteX177" fmla="*/ 5779 w 10000"/>
                <a:gd name="connsiteY177" fmla="*/ 3303 h 10000"/>
                <a:gd name="connsiteX178" fmla="*/ 5942 w 10000"/>
                <a:gd name="connsiteY178" fmla="*/ 3275 h 10000"/>
                <a:gd name="connsiteX179" fmla="*/ 6167 w 10000"/>
                <a:gd name="connsiteY179" fmla="*/ 3247 h 10000"/>
                <a:gd name="connsiteX180" fmla="*/ 6291 w 10000"/>
                <a:gd name="connsiteY180" fmla="*/ 3162 h 10000"/>
                <a:gd name="connsiteX181" fmla="*/ 6332 w 10000"/>
                <a:gd name="connsiteY181" fmla="*/ 3020 h 10000"/>
                <a:gd name="connsiteX182" fmla="*/ 6393 w 10000"/>
                <a:gd name="connsiteY182" fmla="*/ 2964 h 10000"/>
                <a:gd name="connsiteX183" fmla="*/ 6434 w 10000"/>
                <a:gd name="connsiteY183" fmla="*/ 2908 h 10000"/>
                <a:gd name="connsiteX184" fmla="*/ 6455 w 10000"/>
                <a:gd name="connsiteY184" fmla="*/ 2908 h 10000"/>
                <a:gd name="connsiteX185" fmla="*/ 6291 w 10000"/>
                <a:gd name="connsiteY185" fmla="*/ 2709 h 10000"/>
                <a:gd name="connsiteX186" fmla="*/ 6291 w 10000"/>
                <a:gd name="connsiteY186" fmla="*/ 2597 h 10000"/>
                <a:gd name="connsiteX187" fmla="*/ 6332 w 10000"/>
                <a:gd name="connsiteY187" fmla="*/ 2484 h 10000"/>
                <a:gd name="connsiteX188" fmla="*/ 6577 w 10000"/>
                <a:gd name="connsiteY188" fmla="*/ 2569 h 10000"/>
                <a:gd name="connsiteX189" fmla="*/ 6659 w 10000"/>
                <a:gd name="connsiteY189" fmla="*/ 2569 h 10000"/>
                <a:gd name="connsiteX190" fmla="*/ 6721 w 10000"/>
                <a:gd name="connsiteY190" fmla="*/ 2484 h 10000"/>
                <a:gd name="connsiteX191" fmla="*/ 6741 w 10000"/>
                <a:gd name="connsiteY191" fmla="*/ 2399 h 10000"/>
                <a:gd name="connsiteX192" fmla="*/ 6824 w 10000"/>
                <a:gd name="connsiteY192" fmla="*/ 2399 h 10000"/>
                <a:gd name="connsiteX193" fmla="*/ 6987 w 10000"/>
                <a:gd name="connsiteY193" fmla="*/ 2286 h 10000"/>
                <a:gd name="connsiteX194" fmla="*/ 6967 w 10000"/>
                <a:gd name="connsiteY194" fmla="*/ 2173 h 10000"/>
                <a:gd name="connsiteX195" fmla="*/ 7110 w 10000"/>
                <a:gd name="connsiteY195" fmla="*/ 2060 h 10000"/>
                <a:gd name="connsiteX196" fmla="*/ 7171 w 10000"/>
                <a:gd name="connsiteY196" fmla="*/ 2031 h 10000"/>
                <a:gd name="connsiteX197" fmla="*/ 7233 w 10000"/>
                <a:gd name="connsiteY197" fmla="*/ 2003 h 10000"/>
                <a:gd name="connsiteX198" fmla="*/ 7275 w 10000"/>
                <a:gd name="connsiteY198" fmla="*/ 2003 h 10000"/>
                <a:gd name="connsiteX199" fmla="*/ 7336 w 10000"/>
                <a:gd name="connsiteY199" fmla="*/ 1975 h 10000"/>
                <a:gd name="connsiteX200" fmla="*/ 7377 w 10000"/>
                <a:gd name="connsiteY200" fmla="*/ 2003 h 10000"/>
                <a:gd name="connsiteX201" fmla="*/ 7438 w 10000"/>
                <a:gd name="connsiteY201" fmla="*/ 1862 h 10000"/>
                <a:gd name="connsiteX202" fmla="*/ 6987 w 10000"/>
                <a:gd name="connsiteY202" fmla="*/ 1664 h 10000"/>
                <a:gd name="connsiteX203" fmla="*/ 6824 w 10000"/>
                <a:gd name="connsiteY203" fmla="*/ 1664 h 10000"/>
                <a:gd name="connsiteX204" fmla="*/ 6741 w 10000"/>
                <a:gd name="connsiteY204" fmla="*/ 1664 h 10000"/>
                <a:gd name="connsiteX205" fmla="*/ 6680 w 10000"/>
                <a:gd name="connsiteY205" fmla="*/ 1692 h 10000"/>
                <a:gd name="connsiteX206" fmla="*/ 6598 w 10000"/>
                <a:gd name="connsiteY206" fmla="*/ 1580 h 10000"/>
                <a:gd name="connsiteX207" fmla="*/ 6618 w 10000"/>
                <a:gd name="connsiteY207" fmla="*/ 1523 h 10000"/>
                <a:gd name="connsiteX208" fmla="*/ 6598 w 10000"/>
                <a:gd name="connsiteY208" fmla="*/ 1410 h 10000"/>
                <a:gd name="connsiteX209" fmla="*/ 6598 w 10000"/>
                <a:gd name="connsiteY209" fmla="*/ 1071 h 10000"/>
                <a:gd name="connsiteX210" fmla="*/ 6783 w 10000"/>
                <a:gd name="connsiteY210" fmla="*/ 1156 h 10000"/>
                <a:gd name="connsiteX211" fmla="*/ 6885 w 10000"/>
                <a:gd name="connsiteY211" fmla="*/ 1071 h 10000"/>
                <a:gd name="connsiteX212" fmla="*/ 6987 w 10000"/>
                <a:gd name="connsiteY212" fmla="*/ 986 h 10000"/>
                <a:gd name="connsiteX213" fmla="*/ 6947 w 10000"/>
                <a:gd name="connsiteY213" fmla="*/ 930 h 10000"/>
                <a:gd name="connsiteX214" fmla="*/ 6926 w 10000"/>
                <a:gd name="connsiteY214" fmla="*/ 873 h 10000"/>
                <a:gd name="connsiteX215" fmla="*/ 6926 w 10000"/>
                <a:gd name="connsiteY215" fmla="*/ 788 h 10000"/>
                <a:gd name="connsiteX216" fmla="*/ 6926 w 10000"/>
                <a:gd name="connsiteY216" fmla="*/ 732 h 10000"/>
                <a:gd name="connsiteX217" fmla="*/ 6926 w 10000"/>
                <a:gd name="connsiteY217" fmla="*/ 675 h 10000"/>
                <a:gd name="connsiteX218" fmla="*/ 6947 w 10000"/>
                <a:gd name="connsiteY218" fmla="*/ 477 h 10000"/>
                <a:gd name="connsiteX219" fmla="*/ 6906 w 10000"/>
                <a:gd name="connsiteY219" fmla="*/ 336 h 10000"/>
                <a:gd name="connsiteX220" fmla="*/ 6824 w 10000"/>
                <a:gd name="connsiteY220" fmla="*/ 280 h 10000"/>
                <a:gd name="connsiteX221" fmla="*/ 6741 w 10000"/>
                <a:gd name="connsiteY221" fmla="*/ 224 h 10000"/>
                <a:gd name="connsiteX222" fmla="*/ 6844 w 10000"/>
                <a:gd name="connsiteY222" fmla="*/ 82 h 10000"/>
                <a:gd name="connsiteX223" fmla="*/ 7069 w 10000"/>
                <a:gd name="connsiteY223" fmla="*/ 25 h 10000"/>
                <a:gd name="connsiteX224" fmla="*/ 7275 w 10000"/>
                <a:gd name="connsiteY224" fmla="*/ 25 h 10000"/>
                <a:gd name="connsiteX225" fmla="*/ 7377 w 10000"/>
                <a:gd name="connsiteY225" fmla="*/ 54 h 10000"/>
                <a:gd name="connsiteX226" fmla="*/ 7500 w 10000"/>
                <a:gd name="connsiteY226" fmla="*/ 138 h 10000"/>
                <a:gd name="connsiteX227" fmla="*/ 7663 w 10000"/>
                <a:gd name="connsiteY227" fmla="*/ 167 h 10000"/>
                <a:gd name="connsiteX228" fmla="*/ 7745 w 10000"/>
                <a:gd name="connsiteY228" fmla="*/ 224 h 10000"/>
                <a:gd name="connsiteX229" fmla="*/ 7767 w 10000"/>
                <a:gd name="connsiteY229" fmla="*/ 252 h 10000"/>
                <a:gd name="connsiteX230" fmla="*/ 7828 w 10000"/>
                <a:gd name="connsiteY230" fmla="*/ 308 h 10000"/>
                <a:gd name="connsiteX231" fmla="*/ 7930 w 10000"/>
                <a:gd name="connsiteY231" fmla="*/ 421 h 10000"/>
                <a:gd name="connsiteX232" fmla="*/ 7991 w 10000"/>
                <a:gd name="connsiteY232" fmla="*/ 534 h 10000"/>
                <a:gd name="connsiteX233" fmla="*/ 8073 w 10000"/>
                <a:gd name="connsiteY233" fmla="*/ 591 h 10000"/>
                <a:gd name="connsiteX234" fmla="*/ 8155 w 10000"/>
                <a:gd name="connsiteY234" fmla="*/ 703 h 10000"/>
                <a:gd name="connsiteX235" fmla="*/ 8258 w 10000"/>
                <a:gd name="connsiteY235" fmla="*/ 817 h 10000"/>
                <a:gd name="connsiteX236" fmla="*/ 8320 w 10000"/>
                <a:gd name="connsiteY236" fmla="*/ 930 h 10000"/>
                <a:gd name="connsiteX237" fmla="*/ 8381 w 10000"/>
                <a:gd name="connsiteY237" fmla="*/ 1014 h 10000"/>
                <a:gd name="connsiteX238" fmla="*/ 8565 w 10000"/>
                <a:gd name="connsiteY238" fmla="*/ 1156 h 10000"/>
                <a:gd name="connsiteX239" fmla="*/ 8667 w 10000"/>
                <a:gd name="connsiteY239" fmla="*/ 1156 h 10000"/>
                <a:gd name="connsiteX240" fmla="*/ 8791 w 10000"/>
                <a:gd name="connsiteY240" fmla="*/ 1212 h 10000"/>
                <a:gd name="connsiteX241" fmla="*/ 8852 w 10000"/>
                <a:gd name="connsiteY241" fmla="*/ 1241 h 10000"/>
                <a:gd name="connsiteX242" fmla="*/ 8955 w 10000"/>
                <a:gd name="connsiteY242" fmla="*/ 1325 h 10000"/>
                <a:gd name="connsiteX243" fmla="*/ 9077 w 10000"/>
                <a:gd name="connsiteY243" fmla="*/ 1353 h 10000"/>
                <a:gd name="connsiteX244" fmla="*/ 9098 w 10000"/>
                <a:gd name="connsiteY244" fmla="*/ 1438 h 10000"/>
                <a:gd name="connsiteX245" fmla="*/ 9139 w 10000"/>
                <a:gd name="connsiteY245" fmla="*/ 1467 h 10000"/>
                <a:gd name="connsiteX246" fmla="*/ 9180 w 10000"/>
                <a:gd name="connsiteY246" fmla="*/ 1580 h 10000"/>
                <a:gd name="connsiteX247" fmla="*/ 9303 w 10000"/>
                <a:gd name="connsiteY247" fmla="*/ 1720 h 10000"/>
                <a:gd name="connsiteX248" fmla="*/ 9365 w 10000"/>
                <a:gd name="connsiteY248" fmla="*/ 1692 h 10000"/>
                <a:gd name="connsiteX249" fmla="*/ 9426 w 10000"/>
                <a:gd name="connsiteY249" fmla="*/ 1720 h 10000"/>
                <a:gd name="connsiteX250" fmla="*/ 9549 w 10000"/>
                <a:gd name="connsiteY250" fmla="*/ 1664 h 10000"/>
                <a:gd name="connsiteX251" fmla="*/ 9630 w 10000"/>
                <a:gd name="connsiteY251" fmla="*/ 1580 h 10000"/>
                <a:gd name="connsiteX252" fmla="*/ 9671 w 10000"/>
                <a:gd name="connsiteY252" fmla="*/ 1580 h 10000"/>
                <a:gd name="connsiteX253" fmla="*/ 9692 w 10000"/>
                <a:gd name="connsiteY253" fmla="*/ 1551 h 10000"/>
                <a:gd name="connsiteX254" fmla="*/ 9775 w 10000"/>
                <a:gd name="connsiteY254" fmla="*/ 1495 h 10000"/>
                <a:gd name="connsiteX255" fmla="*/ 9856 w 10000"/>
                <a:gd name="connsiteY255" fmla="*/ 1551 h 10000"/>
                <a:gd name="connsiteX256" fmla="*/ 9877 w 10000"/>
                <a:gd name="connsiteY256" fmla="*/ 1636 h 10000"/>
                <a:gd name="connsiteX257" fmla="*/ 9938 w 10000"/>
                <a:gd name="connsiteY257" fmla="*/ 1778 h 10000"/>
                <a:gd name="connsiteX258" fmla="*/ 9897 w 10000"/>
                <a:gd name="connsiteY258" fmla="*/ 1806 h 10000"/>
                <a:gd name="connsiteX259" fmla="*/ 9918 w 10000"/>
                <a:gd name="connsiteY259" fmla="*/ 1862 h 10000"/>
                <a:gd name="connsiteX260" fmla="*/ 9918 w 10000"/>
                <a:gd name="connsiteY260" fmla="*/ 1919 h 10000"/>
                <a:gd name="connsiteX261" fmla="*/ 9959 w 10000"/>
                <a:gd name="connsiteY261" fmla="*/ 2031 h 10000"/>
                <a:gd name="connsiteX262" fmla="*/ 9959 w 10000"/>
                <a:gd name="connsiteY262" fmla="*/ 2173 h 10000"/>
                <a:gd name="connsiteX263" fmla="*/ 9959 w 10000"/>
                <a:gd name="connsiteY263" fmla="*/ 2258 h 10000"/>
                <a:gd name="connsiteX264" fmla="*/ 10000 w 10000"/>
                <a:gd name="connsiteY264" fmla="*/ 2342 h 10000"/>
                <a:gd name="connsiteX265" fmla="*/ 9979 w 10000"/>
                <a:gd name="connsiteY265" fmla="*/ 2428 h 10000"/>
                <a:gd name="connsiteX266" fmla="*/ 10000 w 10000"/>
                <a:gd name="connsiteY266" fmla="*/ 2484 h 10000"/>
                <a:gd name="connsiteX267" fmla="*/ 9836 w 10000"/>
                <a:gd name="connsiteY267" fmla="*/ 2456 h 10000"/>
                <a:gd name="connsiteX268" fmla="*/ 9754 w 10000"/>
                <a:gd name="connsiteY268" fmla="*/ 2428 h 10000"/>
                <a:gd name="connsiteX269" fmla="*/ 9733 w 10000"/>
                <a:gd name="connsiteY269" fmla="*/ 2512 h 10000"/>
                <a:gd name="connsiteX270" fmla="*/ 9671 w 10000"/>
                <a:gd name="connsiteY270" fmla="*/ 2540 h 10000"/>
                <a:gd name="connsiteX271" fmla="*/ 9712 w 10000"/>
                <a:gd name="connsiteY271" fmla="*/ 2625 h 10000"/>
                <a:gd name="connsiteX272" fmla="*/ 9836 w 10000"/>
                <a:gd name="connsiteY272" fmla="*/ 2879 h 10000"/>
                <a:gd name="connsiteX273" fmla="*/ 9918 w 10000"/>
                <a:gd name="connsiteY273" fmla="*/ 3106 h 10000"/>
                <a:gd name="connsiteX274" fmla="*/ 9897 w 10000"/>
                <a:gd name="connsiteY274" fmla="*/ 3162 h 10000"/>
                <a:gd name="connsiteX275" fmla="*/ 9816 w 10000"/>
                <a:gd name="connsiteY275" fmla="*/ 3190 h 10000"/>
                <a:gd name="connsiteX276" fmla="*/ 9918 w 10000"/>
                <a:gd name="connsiteY276" fmla="*/ 3303 h 10000"/>
                <a:gd name="connsiteX277" fmla="*/ 9795 w 10000"/>
                <a:gd name="connsiteY277" fmla="*/ 3162 h 10000"/>
                <a:gd name="connsiteX278" fmla="*/ 9692 w 10000"/>
                <a:gd name="connsiteY278" fmla="*/ 3106 h 10000"/>
                <a:gd name="connsiteX279" fmla="*/ 9733 w 10000"/>
                <a:gd name="connsiteY279" fmla="*/ 3275 h 10000"/>
                <a:gd name="connsiteX280" fmla="*/ 9671 w 10000"/>
                <a:gd name="connsiteY280" fmla="*/ 3303 h 10000"/>
                <a:gd name="connsiteX281" fmla="*/ 9630 w 10000"/>
                <a:gd name="connsiteY281" fmla="*/ 3388 h 10000"/>
                <a:gd name="connsiteX282" fmla="*/ 9487 w 10000"/>
                <a:gd name="connsiteY282" fmla="*/ 3417 h 10000"/>
                <a:gd name="connsiteX283" fmla="*/ 9590 w 10000"/>
                <a:gd name="connsiteY283" fmla="*/ 3557 h 10000"/>
                <a:gd name="connsiteX284" fmla="*/ 9467 w 10000"/>
                <a:gd name="connsiteY284" fmla="*/ 3586 h 10000"/>
                <a:gd name="connsiteX285" fmla="*/ 9385 w 10000"/>
                <a:gd name="connsiteY285" fmla="*/ 3557 h 10000"/>
                <a:gd name="connsiteX286" fmla="*/ 9324 w 10000"/>
                <a:gd name="connsiteY286" fmla="*/ 3473 h 10000"/>
                <a:gd name="connsiteX287" fmla="*/ 9283 w 10000"/>
                <a:gd name="connsiteY287" fmla="*/ 3501 h 10000"/>
                <a:gd name="connsiteX288" fmla="*/ 9262 w 10000"/>
                <a:gd name="connsiteY288" fmla="*/ 3642 h 10000"/>
                <a:gd name="connsiteX289" fmla="*/ 9241 w 10000"/>
                <a:gd name="connsiteY289" fmla="*/ 3727 h 10000"/>
                <a:gd name="connsiteX290" fmla="*/ 9200 w 10000"/>
                <a:gd name="connsiteY290" fmla="*/ 3756 h 10000"/>
                <a:gd name="connsiteX291" fmla="*/ 9180 w 10000"/>
                <a:gd name="connsiteY291" fmla="*/ 3812 h 10000"/>
                <a:gd name="connsiteX292" fmla="*/ 9139 w 10000"/>
                <a:gd name="connsiteY292" fmla="*/ 3812 h 10000"/>
                <a:gd name="connsiteX293" fmla="*/ 9118 w 10000"/>
                <a:gd name="connsiteY293" fmla="*/ 3868 h 10000"/>
                <a:gd name="connsiteX294" fmla="*/ 9036 w 10000"/>
                <a:gd name="connsiteY294" fmla="*/ 4009 h 10000"/>
                <a:gd name="connsiteX295" fmla="*/ 8934 w 10000"/>
                <a:gd name="connsiteY295" fmla="*/ 4038 h 10000"/>
                <a:gd name="connsiteX296" fmla="*/ 8893 w 10000"/>
                <a:gd name="connsiteY296" fmla="*/ 4067 h 10000"/>
                <a:gd name="connsiteX297" fmla="*/ 8852 w 10000"/>
                <a:gd name="connsiteY297" fmla="*/ 4123 h 10000"/>
                <a:gd name="connsiteX298" fmla="*/ 8771 w 10000"/>
                <a:gd name="connsiteY298" fmla="*/ 4179 h 10000"/>
                <a:gd name="connsiteX299" fmla="*/ 8729 w 10000"/>
                <a:gd name="connsiteY299" fmla="*/ 4264 h 10000"/>
                <a:gd name="connsiteX300" fmla="*/ 8708 w 10000"/>
                <a:gd name="connsiteY300" fmla="*/ 4320 h 10000"/>
                <a:gd name="connsiteX301" fmla="*/ 8667 w 10000"/>
                <a:gd name="connsiteY301" fmla="*/ 4320 h 10000"/>
                <a:gd name="connsiteX302" fmla="*/ 8586 w 10000"/>
                <a:gd name="connsiteY302" fmla="*/ 4348 h 10000"/>
                <a:gd name="connsiteX303" fmla="*/ 8647 w 10000"/>
                <a:gd name="connsiteY303" fmla="*/ 4292 h 10000"/>
                <a:gd name="connsiteX304" fmla="*/ 8647 w 10000"/>
                <a:gd name="connsiteY304" fmla="*/ 4236 h 10000"/>
                <a:gd name="connsiteX305" fmla="*/ 8667 w 10000"/>
                <a:gd name="connsiteY305" fmla="*/ 4179 h 10000"/>
                <a:gd name="connsiteX306" fmla="*/ 8545 w 10000"/>
                <a:gd name="connsiteY306" fmla="*/ 4151 h 10000"/>
                <a:gd name="connsiteX307" fmla="*/ 8586 w 10000"/>
                <a:gd name="connsiteY307" fmla="*/ 4123 h 10000"/>
                <a:gd name="connsiteX308" fmla="*/ 8606 w 10000"/>
                <a:gd name="connsiteY308" fmla="*/ 4009 h 10000"/>
                <a:gd name="connsiteX309" fmla="*/ 8626 w 10000"/>
                <a:gd name="connsiteY309" fmla="*/ 3896 h 10000"/>
                <a:gd name="connsiteX310" fmla="*/ 8504 w 10000"/>
                <a:gd name="connsiteY310" fmla="*/ 3698 h 10000"/>
                <a:gd name="connsiteX311" fmla="*/ 8442 w 10000"/>
                <a:gd name="connsiteY311" fmla="*/ 3727 h 10000"/>
                <a:gd name="connsiteX312" fmla="*/ 8381 w 10000"/>
                <a:gd name="connsiteY312" fmla="*/ 3784 h 10000"/>
                <a:gd name="connsiteX313" fmla="*/ 8340 w 10000"/>
                <a:gd name="connsiteY313" fmla="*/ 3925 h 10000"/>
                <a:gd name="connsiteX314" fmla="*/ 8237 w 10000"/>
                <a:gd name="connsiteY314" fmla="*/ 4038 h 10000"/>
                <a:gd name="connsiteX315" fmla="*/ 8176 w 10000"/>
                <a:gd name="connsiteY315" fmla="*/ 4095 h 10000"/>
                <a:gd name="connsiteX316" fmla="*/ 8196 w 10000"/>
                <a:gd name="connsiteY316" fmla="*/ 4179 h 10000"/>
                <a:gd name="connsiteX317" fmla="*/ 8073 w 10000"/>
                <a:gd name="connsiteY317" fmla="*/ 4292 h 10000"/>
                <a:gd name="connsiteX318" fmla="*/ 7971 w 10000"/>
                <a:gd name="connsiteY318" fmla="*/ 4264 h 10000"/>
                <a:gd name="connsiteX319" fmla="*/ 7971 w 10000"/>
                <a:gd name="connsiteY319" fmla="*/ 4434 h 10000"/>
                <a:gd name="connsiteX320" fmla="*/ 8094 w 10000"/>
                <a:gd name="connsiteY320" fmla="*/ 4575 h 10000"/>
                <a:gd name="connsiteX321" fmla="*/ 8155 w 10000"/>
                <a:gd name="connsiteY321" fmla="*/ 4575 h 10000"/>
                <a:gd name="connsiteX322" fmla="*/ 8196 w 10000"/>
                <a:gd name="connsiteY322" fmla="*/ 4603 h 10000"/>
                <a:gd name="connsiteX323" fmla="*/ 8196 w 10000"/>
                <a:gd name="connsiteY323" fmla="*/ 4575 h 10000"/>
                <a:gd name="connsiteX324" fmla="*/ 8320 w 10000"/>
                <a:gd name="connsiteY324" fmla="*/ 4659 h 10000"/>
                <a:gd name="connsiteX325" fmla="*/ 8361 w 10000"/>
                <a:gd name="connsiteY325" fmla="*/ 4829 h 10000"/>
                <a:gd name="connsiteX326" fmla="*/ 8463 w 10000"/>
                <a:gd name="connsiteY326" fmla="*/ 4857 h 10000"/>
                <a:gd name="connsiteX327" fmla="*/ 8504 w 10000"/>
                <a:gd name="connsiteY327" fmla="*/ 4801 h 10000"/>
                <a:gd name="connsiteX328" fmla="*/ 8524 w 10000"/>
                <a:gd name="connsiteY328" fmla="*/ 4716 h 10000"/>
                <a:gd name="connsiteX329" fmla="*/ 8606 w 10000"/>
                <a:gd name="connsiteY329" fmla="*/ 4659 h 10000"/>
                <a:gd name="connsiteX330" fmla="*/ 8708 w 10000"/>
                <a:gd name="connsiteY330" fmla="*/ 4716 h 10000"/>
                <a:gd name="connsiteX331" fmla="*/ 8749 w 10000"/>
                <a:gd name="connsiteY331" fmla="*/ 4745 h 10000"/>
                <a:gd name="connsiteX332" fmla="*/ 8771 w 10000"/>
                <a:gd name="connsiteY332" fmla="*/ 4773 h 10000"/>
                <a:gd name="connsiteX333" fmla="*/ 8873 w 10000"/>
                <a:gd name="connsiteY333" fmla="*/ 4773 h 10000"/>
                <a:gd name="connsiteX334" fmla="*/ 8873 w 10000"/>
                <a:gd name="connsiteY334" fmla="*/ 4745 h 10000"/>
                <a:gd name="connsiteX335" fmla="*/ 8996 w 10000"/>
                <a:gd name="connsiteY335" fmla="*/ 4801 h 10000"/>
                <a:gd name="connsiteX336" fmla="*/ 8975 w 10000"/>
                <a:gd name="connsiteY336" fmla="*/ 4829 h 10000"/>
                <a:gd name="connsiteX337" fmla="*/ 8996 w 10000"/>
                <a:gd name="connsiteY337" fmla="*/ 4914 h 10000"/>
                <a:gd name="connsiteX338" fmla="*/ 8996 w 10000"/>
                <a:gd name="connsiteY338" fmla="*/ 4970 h 10000"/>
                <a:gd name="connsiteX339" fmla="*/ 8955 w 10000"/>
                <a:gd name="connsiteY339" fmla="*/ 4914 h 10000"/>
                <a:gd name="connsiteX340" fmla="*/ 8934 w 10000"/>
                <a:gd name="connsiteY340" fmla="*/ 4942 h 10000"/>
                <a:gd name="connsiteX341" fmla="*/ 8893 w 10000"/>
                <a:gd name="connsiteY341" fmla="*/ 4942 h 10000"/>
                <a:gd name="connsiteX342" fmla="*/ 8852 w 10000"/>
                <a:gd name="connsiteY342" fmla="*/ 4970 h 10000"/>
                <a:gd name="connsiteX343" fmla="*/ 8771 w 10000"/>
                <a:gd name="connsiteY343" fmla="*/ 5027 h 10000"/>
                <a:gd name="connsiteX344" fmla="*/ 8729 w 10000"/>
                <a:gd name="connsiteY344" fmla="*/ 5055 h 10000"/>
                <a:gd name="connsiteX345" fmla="*/ 8771 w 10000"/>
                <a:gd name="connsiteY345" fmla="*/ 5112 h 10000"/>
                <a:gd name="connsiteX346" fmla="*/ 8729 w 10000"/>
                <a:gd name="connsiteY346" fmla="*/ 5112 h 10000"/>
                <a:gd name="connsiteX347" fmla="*/ 8749 w 10000"/>
                <a:gd name="connsiteY347" fmla="*/ 5168 h 10000"/>
                <a:gd name="connsiteX348" fmla="*/ 8708 w 10000"/>
                <a:gd name="connsiteY348" fmla="*/ 5196 h 10000"/>
                <a:gd name="connsiteX349" fmla="*/ 8667 w 10000"/>
                <a:gd name="connsiteY349" fmla="*/ 5140 h 10000"/>
                <a:gd name="connsiteX350" fmla="*/ 8647 w 10000"/>
                <a:gd name="connsiteY350" fmla="*/ 5140 h 10000"/>
                <a:gd name="connsiteX351" fmla="*/ 8688 w 10000"/>
                <a:gd name="connsiteY351" fmla="*/ 5224 h 10000"/>
                <a:gd name="connsiteX352" fmla="*/ 8606 w 10000"/>
                <a:gd name="connsiteY352" fmla="*/ 5338 h 10000"/>
                <a:gd name="connsiteX353" fmla="*/ 8586 w 10000"/>
                <a:gd name="connsiteY353" fmla="*/ 5479 h 10000"/>
                <a:gd name="connsiteX354" fmla="*/ 8606 w 10000"/>
                <a:gd name="connsiteY354" fmla="*/ 5620 h 10000"/>
                <a:gd name="connsiteX355" fmla="*/ 8688 w 10000"/>
                <a:gd name="connsiteY355" fmla="*/ 5649 h 10000"/>
                <a:gd name="connsiteX356" fmla="*/ 8832 w 10000"/>
                <a:gd name="connsiteY356" fmla="*/ 5733 h 10000"/>
                <a:gd name="connsiteX357" fmla="*/ 8893 w 10000"/>
                <a:gd name="connsiteY357" fmla="*/ 5874 h 10000"/>
                <a:gd name="connsiteX358" fmla="*/ 8996 w 10000"/>
                <a:gd name="connsiteY358" fmla="*/ 6073 h 10000"/>
                <a:gd name="connsiteX359" fmla="*/ 9057 w 10000"/>
                <a:gd name="connsiteY359" fmla="*/ 6213 h 10000"/>
                <a:gd name="connsiteX360" fmla="*/ 9159 w 10000"/>
                <a:gd name="connsiteY360" fmla="*/ 6299 h 10000"/>
                <a:gd name="connsiteX361" fmla="*/ 9200 w 10000"/>
                <a:gd name="connsiteY361" fmla="*/ 6355 h 10000"/>
                <a:gd name="connsiteX362" fmla="*/ 9241 w 10000"/>
                <a:gd name="connsiteY362" fmla="*/ 6412 h 10000"/>
                <a:gd name="connsiteX363" fmla="*/ 9324 w 10000"/>
                <a:gd name="connsiteY363" fmla="*/ 6524 h 10000"/>
                <a:gd name="connsiteX364" fmla="*/ 9180 w 10000"/>
                <a:gd name="connsiteY364" fmla="*/ 6468 h 10000"/>
                <a:gd name="connsiteX365" fmla="*/ 9077 w 10000"/>
                <a:gd name="connsiteY365" fmla="*/ 6412 h 10000"/>
                <a:gd name="connsiteX366" fmla="*/ 8975 w 10000"/>
                <a:gd name="connsiteY366" fmla="*/ 6440 h 10000"/>
                <a:gd name="connsiteX367" fmla="*/ 8914 w 10000"/>
                <a:gd name="connsiteY367" fmla="*/ 6383 h 10000"/>
                <a:gd name="connsiteX368" fmla="*/ 8852 w 10000"/>
                <a:gd name="connsiteY368" fmla="*/ 6327 h 10000"/>
                <a:gd name="connsiteX369" fmla="*/ 8873 w 10000"/>
                <a:gd name="connsiteY369" fmla="*/ 6383 h 10000"/>
                <a:gd name="connsiteX370" fmla="*/ 8893 w 10000"/>
                <a:gd name="connsiteY370" fmla="*/ 6383 h 10000"/>
                <a:gd name="connsiteX371" fmla="*/ 8873 w 10000"/>
                <a:gd name="connsiteY371" fmla="*/ 6355 h 10000"/>
                <a:gd name="connsiteX372" fmla="*/ 8914 w 10000"/>
                <a:gd name="connsiteY372" fmla="*/ 6383 h 10000"/>
                <a:gd name="connsiteX373" fmla="*/ 9016 w 10000"/>
                <a:gd name="connsiteY373" fmla="*/ 6440 h 10000"/>
                <a:gd name="connsiteX374" fmla="*/ 9057 w 10000"/>
                <a:gd name="connsiteY374" fmla="*/ 6412 h 10000"/>
                <a:gd name="connsiteX375" fmla="*/ 9098 w 10000"/>
                <a:gd name="connsiteY375" fmla="*/ 6468 h 10000"/>
                <a:gd name="connsiteX376" fmla="*/ 9118 w 10000"/>
                <a:gd name="connsiteY376" fmla="*/ 6496 h 10000"/>
                <a:gd name="connsiteX377" fmla="*/ 9180 w 10000"/>
                <a:gd name="connsiteY377" fmla="*/ 6524 h 10000"/>
                <a:gd name="connsiteX378" fmla="*/ 9303 w 10000"/>
                <a:gd name="connsiteY378" fmla="*/ 6638 h 10000"/>
                <a:gd name="connsiteX379" fmla="*/ 9385 w 10000"/>
                <a:gd name="connsiteY379" fmla="*/ 6751 h 10000"/>
                <a:gd name="connsiteX380" fmla="*/ 9344 w 10000"/>
                <a:gd name="connsiteY380" fmla="*/ 6779 h 10000"/>
                <a:gd name="connsiteX381" fmla="*/ 9283 w 10000"/>
                <a:gd name="connsiteY381" fmla="*/ 6835 h 10000"/>
                <a:gd name="connsiteX382" fmla="*/ 9241 w 10000"/>
                <a:gd name="connsiteY382" fmla="*/ 6891 h 10000"/>
                <a:gd name="connsiteX383" fmla="*/ 9220 w 10000"/>
                <a:gd name="connsiteY383" fmla="*/ 6920 h 10000"/>
                <a:gd name="connsiteX384" fmla="*/ 9159 w 10000"/>
                <a:gd name="connsiteY384" fmla="*/ 6920 h 10000"/>
                <a:gd name="connsiteX385" fmla="*/ 9098 w 10000"/>
                <a:gd name="connsiteY385" fmla="*/ 6977 h 10000"/>
                <a:gd name="connsiteX386" fmla="*/ 9180 w 10000"/>
                <a:gd name="connsiteY386" fmla="*/ 6920 h 10000"/>
                <a:gd name="connsiteX387" fmla="*/ 9241 w 10000"/>
                <a:gd name="connsiteY387" fmla="*/ 7005 h 10000"/>
                <a:gd name="connsiteX388" fmla="*/ 9220 w 10000"/>
                <a:gd name="connsiteY388" fmla="*/ 7005 h 10000"/>
                <a:gd name="connsiteX389" fmla="*/ 9324 w 10000"/>
                <a:gd name="connsiteY389" fmla="*/ 6949 h 10000"/>
                <a:gd name="connsiteX390" fmla="*/ 9385 w 10000"/>
                <a:gd name="connsiteY390" fmla="*/ 7033 h 10000"/>
                <a:gd name="connsiteX391" fmla="*/ 9487 w 10000"/>
                <a:gd name="connsiteY391" fmla="*/ 7061 h 10000"/>
                <a:gd name="connsiteX392" fmla="*/ 9446 w 10000"/>
                <a:gd name="connsiteY392" fmla="*/ 7146 h 10000"/>
                <a:gd name="connsiteX393" fmla="*/ 9426 w 10000"/>
                <a:gd name="connsiteY393" fmla="*/ 7174 h 10000"/>
                <a:gd name="connsiteX394" fmla="*/ 9385 w 10000"/>
                <a:gd name="connsiteY394" fmla="*/ 7202 h 10000"/>
                <a:gd name="connsiteX395" fmla="*/ 9406 w 10000"/>
                <a:gd name="connsiteY395" fmla="*/ 7202 h 10000"/>
                <a:gd name="connsiteX396" fmla="*/ 9467 w 10000"/>
                <a:gd name="connsiteY396" fmla="*/ 7174 h 10000"/>
                <a:gd name="connsiteX397" fmla="*/ 9467 w 10000"/>
                <a:gd name="connsiteY397" fmla="*/ 7146 h 10000"/>
                <a:gd name="connsiteX398" fmla="*/ 9487 w 10000"/>
                <a:gd name="connsiteY398" fmla="*/ 7230 h 10000"/>
                <a:gd name="connsiteX399" fmla="*/ 9487 w 10000"/>
                <a:gd name="connsiteY399" fmla="*/ 7288 h 10000"/>
                <a:gd name="connsiteX400" fmla="*/ 9467 w 10000"/>
                <a:gd name="connsiteY400" fmla="*/ 7230 h 10000"/>
                <a:gd name="connsiteX401" fmla="*/ 9467 w 10000"/>
                <a:gd name="connsiteY401" fmla="*/ 7288 h 10000"/>
                <a:gd name="connsiteX402" fmla="*/ 9446 w 10000"/>
                <a:gd name="connsiteY402" fmla="*/ 7260 h 10000"/>
                <a:gd name="connsiteX403" fmla="*/ 9426 w 10000"/>
                <a:gd name="connsiteY403" fmla="*/ 7260 h 10000"/>
                <a:gd name="connsiteX404" fmla="*/ 9406 w 10000"/>
                <a:gd name="connsiteY404" fmla="*/ 7316 h 10000"/>
                <a:gd name="connsiteX405" fmla="*/ 9467 w 10000"/>
                <a:gd name="connsiteY405" fmla="*/ 7372 h 10000"/>
                <a:gd name="connsiteX406" fmla="*/ 9446 w 10000"/>
                <a:gd name="connsiteY406" fmla="*/ 7372 h 10000"/>
                <a:gd name="connsiteX407" fmla="*/ 9467 w 10000"/>
                <a:gd name="connsiteY407" fmla="*/ 7429 h 10000"/>
                <a:gd name="connsiteX408" fmla="*/ 9385 w 10000"/>
                <a:gd name="connsiteY408" fmla="*/ 7400 h 10000"/>
                <a:gd name="connsiteX409" fmla="*/ 9406 w 10000"/>
                <a:gd name="connsiteY409" fmla="*/ 7429 h 10000"/>
                <a:gd name="connsiteX410" fmla="*/ 9467 w 10000"/>
                <a:gd name="connsiteY410" fmla="*/ 7457 h 10000"/>
                <a:gd name="connsiteX411" fmla="*/ 9487 w 10000"/>
                <a:gd name="connsiteY411" fmla="*/ 7541 h 10000"/>
                <a:gd name="connsiteX412" fmla="*/ 9467 w 10000"/>
                <a:gd name="connsiteY412" fmla="*/ 7599 h 10000"/>
                <a:gd name="connsiteX413" fmla="*/ 9406 w 10000"/>
                <a:gd name="connsiteY413" fmla="*/ 7513 h 10000"/>
                <a:gd name="connsiteX414" fmla="*/ 9385 w 10000"/>
                <a:gd name="connsiteY414" fmla="*/ 7541 h 10000"/>
                <a:gd name="connsiteX415" fmla="*/ 9303 w 10000"/>
                <a:gd name="connsiteY415" fmla="*/ 7599 h 10000"/>
                <a:gd name="connsiteX416" fmla="*/ 9365 w 10000"/>
                <a:gd name="connsiteY416" fmla="*/ 7683 h 10000"/>
                <a:gd name="connsiteX417" fmla="*/ 9365 w 10000"/>
                <a:gd name="connsiteY417" fmla="*/ 7796 h 10000"/>
                <a:gd name="connsiteX418" fmla="*/ 9344 w 10000"/>
                <a:gd name="connsiteY418" fmla="*/ 7852 h 10000"/>
                <a:gd name="connsiteX419" fmla="*/ 9344 w 10000"/>
                <a:gd name="connsiteY419" fmla="*/ 7880 h 10000"/>
                <a:gd name="connsiteX420" fmla="*/ 9303 w 10000"/>
                <a:gd name="connsiteY420" fmla="*/ 7852 h 10000"/>
                <a:gd name="connsiteX421" fmla="*/ 9303 w 10000"/>
                <a:gd name="connsiteY421" fmla="*/ 7909 h 10000"/>
                <a:gd name="connsiteX422" fmla="*/ 9283 w 10000"/>
                <a:gd name="connsiteY422" fmla="*/ 7966 h 10000"/>
                <a:gd name="connsiteX423" fmla="*/ 9262 w 10000"/>
                <a:gd name="connsiteY423" fmla="*/ 8079 h 10000"/>
                <a:gd name="connsiteX424" fmla="*/ 9283 w 10000"/>
                <a:gd name="connsiteY424" fmla="*/ 8022 h 10000"/>
                <a:gd name="connsiteX425" fmla="*/ 9262 w 10000"/>
                <a:gd name="connsiteY425" fmla="*/ 8050 h 10000"/>
                <a:gd name="connsiteX426" fmla="*/ 9241 w 10000"/>
                <a:gd name="connsiteY426" fmla="*/ 7994 h 10000"/>
                <a:gd name="connsiteX427" fmla="*/ 9200 w 10000"/>
                <a:gd name="connsiteY427" fmla="*/ 8022 h 10000"/>
                <a:gd name="connsiteX428" fmla="*/ 9200 w 10000"/>
                <a:gd name="connsiteY428" fmla="*/ 8079 h 10000"/>
                <a:gd name="connsiteX429" fmla="*/ 9220 w 10000"/>
                <a:gd name="connsiteY429" fmla="*/ 8107 h 10000"/>
                <a:gd name="connsiteX430" fmla="*/ 9262 w 10000"/>
                <a:gd name="connsiteY430" fmla="*/ 8135 h 10000"/>
                <a:gd name="connsiteX431" fmla="*/ 9241 w 10000"/>
                <a:gd name="connsiteY431" fmla="*/ 8163 h 10000"/>
                <a:gd name="connsiteX432" fmla="*/ 9220 w 10000"/>
                <a:gd name="connsiteY432" fmla="*/ 8249 h 10000"/>
                <a:gd name="connsiteX433" fmla="*/ 9139 w 10000"/>
                <a:gd name="connsiteY433" fmla="*/ 8191 h 10000"/>
                <a:gd name="connsiteX434" fmla="*/ 9200 w 10000"/>
                <a:gd name="connsiteY434" fmla="*/ 8277 h 10000"/>
                <a:gd name="connsiteX435" fmla="*/ 9262 w 10000"/>
                <a:gd name="connsiteY435" fmla="*/ 8277 h 10000"/>
                <a:gd name="connsiteX436" fmla="*/ 9241 w 10000"/>
                <a:gd name="connsiteY436" fmla="*/ 8333 h 10000"/>
                <a:gd name="connsiteX437" fmla="*/ 9283 w 10000"/>
                <a:gd name="connsiteY437" fmla="*/ 8446 h 10000"/>
                <a:gd name="connsiteX438" fmla="*/ 9262 w 10000"/>
                <a:gd name="connsiteY438" fmla="*/ 8446 h 10000"/>
                <a:gd name="connsiteX439" fmla="*/ 9200 w 10000"/>
                <a:gd name="connsiteY439" fmla="*/ 8389 h 10000"/>
                <a:gd name="connsiteX440" fmla="*/ 9180 w 10000"/>
                <a:gd name="connsiteY440" fmla="*/ 8418 h 10000"/>
                <a:gd name="connsiteX441" fmla="*/ 9220 w 10000"/>
                <a:gd name="connsiteY441" fmla="*/ 8474 h 10000"/>
                <a:gd name="connsiteX442" fmla="*/ 9200 w 10000"/>
                <a:gd name="connsiteY442" fmla="*/ 8530 h 10000"/>
                <a:gd name="connsiteX443" fmla="*/ 9139 w 10000"/>
                <a:gd name="connsiteY443" fmla="*/ 8474 h 10000"/>
                <a:gd name="connsiteX444" fmla="*/ 9180 w 10000"/>
                <a:gd name="connsiteY444" fmla="*/ 8559 h 10000"/>
                <a:gd name="connsiteX445" fmla="*/ 9139 w 10000"/>
                <a:gd name="connsiteY445" fmla="*/ 8559 h 10000"/>
                <a:gd name="connsiteX446" fmla="*/ 9139 w 10000"/>
                <a:gd name="connsiteY446" fmla="*/ 8616 h 10000"/>
                <a:gd name="connsiteX447" fmla="*/ 9036 w 10000"/>
                <a:gd name="connsiteY447" fmla="*/ 8672 h 10000"/>
                <a:gd name="connsiteX448" fmla="*/ 9016 w 10000"/>
                <a:gd name="connsiteY448" fmla="*/ 8728 h 10000"/>
                <a:gd name="connsiteX449" fmla="*/ 9036 w 10000"/>
                <a:gd name="connsiteY449" fmla="*/ 8757 h 10000"/>
                <a:gd name="connsiteX450" fmla="*/ 9016 w 10000"/>
                <a:gd name="connsiteY450" fmla="*/ 8785 h 10000"/>
                <a:gd name="connsiteX451" fmla="*/ 8996 w 10000"/>
                <a:gd name="connsiteY451" fmla="*/ 8869 h 10000"/>
                <a:gd name="connsiteX452" fmla="*/ 8975 w 10000"/>
                <a:gd name="connsiteY452" fmla="*/ 8841 h 10000"/>
                <a:gd name="connsiteX453" fmla="*/ 8975 w 10000"/>
                <a:gd name="connsiteY453" fmla="*/ 8927 h 10000"/>
                <a:gd name="connsiteX454" fmla="*/ 8768 w 10000"/>
                <a:gd name="connsiteY454" fmla="*/ 8786 h 10000"/>
                <a:gd name="connsiteX455" fmla="*/ 8422 w 10000"/>
                <a:gd name="connsiteY455" fmla="*/ 9266 h 10000"/>
                <a:gd name="connsiteX456" fmla="*/ 8299 w 10000"/>
                <a:gd name="connsiteY456" fmla="*/ 9322 h 10000"/>
                <a:gd name="connsiteX457" fmla="*/ 8237 w 10000"/>
                <a:gd name="connsiteY457" fmla="*/ 9152 h 10000"/>
                <a:gd name="connsiteX458" fmla="*/ 8216 w 10000"/>
                <a:gd name="connsiteY458" fmla="*/ 9152 h 10000"/>
                <a:gd name="connsiteX459" fmla="*/ 8279 w 10000"/>
                <a:gd name="connsiteY459" fmla="*/ 9124 h 10000"/>
                <a:gd name="connsiteX460" fmla="*/ 8196 w 10000"/>
                <a:gd name="connsiteY460" fmla="*/ 9124 h 10000"/>
                <a:gd name="connsiteX461" fmla="*/ 8176 w 10000"/>
                <a:gd name="connsiteY461" fmla="*/ 9180 h 10000"/>
                <a:gd name="connsiteX462" fmla="*/ 8216 w 10000"/>
                <a:gd name="connsiteY462" fmla="*/ 9237 h 10000"/>
                <a:gd name="connsiteX463" fmla="*/ 8196 w 10000"/>
                <a:gd name="connsiteY463" fmla="*/ 9237 h 10000"/>
                <a:gd name="connsiteX464" fmla="*/ 8258 w 10000"/>
                <a:gd name="connsiteY464" fmla="*/ 9406 h 10000"/>
                <a:gd name="connsiteX465" fmla="*/ 8176 w 10000"/>
                <a:gd name="connsiteY465" fmla="*/ 9294 h 10000"/>
                <a:gd name="connsiteX466" fmla="*/ 8216 w 10000"/>
                <a:gd name="connsiteY466" fmla="*/ 9406 h 10000"/>
                <a:gd name="connsiteX467" fmla="*/ 8196 w 10000"/>
                <a:gd name="connsiteY467" fmla="*/ 9435 h 10000"/>
                <a:gd name="connsiteX468" fmla="*/ 8176 w 10000"/>
                <a:gd name="connsiteY468" fmla="*/ 9406 h 10000"/>
                <a:gd name="connsiteX469" fmla="*/ 8155 w 10000"/>
                <a:gd name="connsiteY469" fmla="*/ 9491 h 10000"/>
                <a:gd name="connsiteX470" fmla="*/ 8094 w 10000"/>
                <a:gd name="connsiteY470" fmla="*/ 9520 h 10000"/>
                <a:gd name="connsiteX471" fmla="*/ 8073 w 10000"/>
                <a:gd name="connsiteY471" fmla="*/ 9463 h 10000"/>
                <a:gd name="connsiteX472" fmla="*/ 8032 w 10000"/>
                <a:gd name="connsiteY472" fmla="*/ 9435 h 10000"/>
                <a:gd name="connsiteX473" fmla="*/ 8053 w 10000"/>
                <a:gd name="connsiteY473" fmla="*/ 9548 h 10000"/>
                <a:gd name="connsiteX474" fmla="*/ 7951 w 10000"/>
                <a:gd name="connsiteY474" fmla="*/ 9491 h 10000"/>
                <a:gd name="connsiteX475" fmla="*/ 7930 w 10000"/>
                <a:gd name="connsiteY475" fmla="*/ 9520 h 10000"/>
                <a:gd name="connsiteX476" fmla="*/ 7869 w 10000"/>
                <a:gd name="connsiteY476" fmla="*/ 9576 h 10000"/>
                <a:gd name="connsiteX477" fmla="*/ 7848 w 10000"/>
                <a:gd name="connsiteY477" fmla="*/ 9633 h 10000"/>
                <a:gd name="connsiteX478" fmla="*/ 7807 w 10000"/>
                <a:gd name="connsiteY478" fmla="*/ 9633 h 10000"/>
                <a:gd name="connsiteX479" fmla="*/ 7745 w 10000"/>
                <a:gd name="connsiteY479" fmla="*/ 9661 h 10000"/>
                <a:gd name="connsiteX480" fmla="*/ 7745 w 10000"/>
                <a:gd name="connsiteY480" fmla="*/ 9633 h 10000"/>
                <a:gd name="connsiteX481" fmla="*/ 7745 w 10000"/>
                <a:gd name="connsiteY481" fmla="*/ 9689 h 10000"/>
                <a:gd name="connsiteX482" fmla="*/ 7684 w 10000"/>
                <a:gd name="connsiteY482" fmla="*/ 9661 h 10000"/>
                <a:gd name="connsiteX483" fmla="*/ 7684 w 10000"/>
                <a:gd name="connsiteY483" fmla="*/ 9717 h 10000"/>
                <a:gd name="connsiteX484" fmla="*/ 7663 w 10000"/>
                <a:gd name="connsiteY484" fmla="*/ 9802 h 10000"/>
                <a:gd name="connsiteX485" fmla="*/ 7704 w 10000"/>
                <a:gd name="connsiteY485" fmla="*/ 9830 h 10000"/>
                <a:gd name="connsiteX486" fmla="*/ 7704 w 10000"/>
                <a:gd name="connsiteY486" fmla="*/ 9830 h 10000"/>
                <a:gd name="connsiteX487" fmla="*/ 7745 w 10000"/>
                <a:gd name="connsiteY487" fmla="*/ 9944 h 10000"/>
                <a:gd name="connsiteX488" fmla="*/ 7643 w 10000"/>
                <a:gd name="connsiteY488" fmla="*/ 10000 h 10000"/>
                <a:gd name="connsiteX489" fmla="*/ 7643 w 10000"/>
                <a:gd name="connsiteY489" fmla="*/ 9944 h 10000"/>
                <a:gd name="connsiteX490" fmla="*/ 7602 w 10000"/>
                <a:gd name="connsiteY490" fmla="*/ 9859 h 10000"/>
                <a:gd name="connsiteX491" fmla="*/ 7581 w 10000"/>
                <a:gd name="connsiteY491" fmla="*/ 9802 h 10000"/>
                <a:gd name="connsiteX492" fmla="*/ 7561 w 10000"/>
                <a:gd name="connsiteY492" fmla="*/ 9717 h 10000"/>
                <a:gd name="connsiteX493" fmla="*/ 7581 w 10000"/>
                <a:gd name="connsiteY493" fmla="*/ 9661 h 10000"/>
                <a:gd name="connsiteX494" fmla="*/ 7561 w 10000"/>
                <a:gd name="connsiteY494" fmla="*/ 9576 h 10000"/>
                <a:gd name="connsiteX495" fmla="*/ 7561 w 10000"/>
                <a:gd name="connsiteY495" fmla="*/ 9605 h 10000"/>
                <a:gd name="connsiteX496" fmla="*/ 7520 w 10000"/>
                <a:gd name="connsiteY496" fmla="*/ 9548 h 10000"/>
                <a:gd name="connsiteX497" fmla="*/ 7520 w 10000"/>
                <a:gd name="connsiteY497" fmla="*/ 9605 h 10000"/>
                <a:gd name="connsiteX498" fmla="*/ 7459 w 10000"/>
                <a:gd name="connsiteY498" fmla="*/ 9605 h 10000"/>
                <a:gd name="connsiteX499" fmla="*/ 7418 w 10000"/>
                <a:gd name="connsiteY499" fmla="*/ 9576 h 10000"/>
                <a:gd name="connsiteX500" fmla="*/ 7397 w 10000"/>
                <a:gd name="connsiteY500" fmla="*/ 9520 h 10000"/>
                <a:gd name="connsiteX501" fmla="*/ 7377 w 10000"/>
                <a:gd name="connsiteY501" fmla="*/ 9520 h 10000"/>
                <a:gd name="connsiteX502" fmla="*/ 7377 w 10000"/>
                <a:gd name="connsiteY502" fmla="*/ 9576 h 10000"/>
                <a:gd name="connsiteX503" fmla="*/ 7336 w 10000"/>
                <a:gd name="connsiteY503" fmla="*/ 9520 h 10000"/>
                <a:gd name="connsiteX504" fmla="*/ 7316 w 10000"/>
                <a:gd name="connsiteY504" fmla="*/ 9463 h 10000"/>
                <a:gd name="connsiteX505" fmla="*/ 7295 w 10000"/>
                <a:gd name="connsiteY505" fmla="*/ 9491 h 10000"/>
                <a:gd name="connsiteX506" fmla="*/ 7316 w 10000"/>
                <a:gd name="connsiteY506" fmla="*/ 9576 h 10000"/>
                <a:gd name="connsiteX507" fmla="*/ 7275 w 10000"/>
                <a:gd name="connsiteY507" fmla="*/ 9548 h 10000"/>
                <a:gd name="connsiteX508" fmla="*/ 7275 w 10000"/>
                <a:gd name="connsiteY508" fmla="*/ 9605 h 10000"/>
                <a:gd name="connsiteX509" fmla="*/ 7192 w 10000"/>
                <a:gd name="connsiteY509" fmla="*/ 9576 h 10000"/>
                <a:gd name="connsiteX510" fmla="*/ 7131 w 10000"/>
                <a:gd name="connsiteY510" fmla="*/ 9576 h 10000"/>
                <a:gd name="connsiteX511" fmla="*/ 7110 w 10000"/>
                <a:gd name="connsiteY511" fmla="*/ 9576 h 10000"/>
                <a:gd name="connsiteX512" fmla="*/ 7049 w 10000"/>
                <a:gd name="connsiteY512" fmla="*/ 9520 h 10000"/>
                <a:gd name="connsiteX513" fmla="*/ 7028 w 10000"/>
                <a:gd name="connsiteY513" fmla="*/ 9491 h 10000"/>
                <a:gd name="connsiteX514" fmla="*/ 6967 w 10000"/>
                <a:gd name="connsiteY514" fmla="*/ 9463 h 10000"/>
                <a:gd name="connsiteX515" fmla="*/ 6926 w 10000"/>
                <a:gd name="connsiteY515" fmla="*/ 9294 h 10000"/>
                <a:gd name="connsiteX516" fmla="*/ 6885 w 10000"/>
                <a:gd name="connsiteY516" fmla="*/ 9180 h 10000"/>
                <a:gd name="connsiteX517" fmla="*/ 6824 w 10000"/>
                <a:gd name="connsiteY517" fmla="*/ 9180 h 10000"/>
                <a:gd name="connsiteX518" fmla="*/ 6762 w 10000"/>
                <a:gd name="connsiteY518" fmla="*/ 9180 h 10000"/>
                <a:gd name="connsiteX519" fmla="*/ 6659 w 10000"/>
                <a:gd name="connsiteY519" fmla="*/ 9039 h 10000"/>
                <a:gd name="connsiteX520" fmla="*/ 6577 w 10000"/>
                <a:gd name="connsiteY520" fmla="*/ 9124 h 10000"/>
                <a:gd name="connsiteX521" fmla="*/ 6577 w 10000"/>
                <a:gd name="connsiteY521" fmla="*/ 9180 h 10000"/>
                <a:gd name="connsiteX522" fmla="*/ 6475 w 10000"/>
                <a:gd name="connsiteY522" fmla="*/ 9209 h 10000"/>
                <a:gd name="connsiteX523" fmla="*/ 6414 w 10000"/>
                <a:gd name="connsiteY523" fmla="*/ 9294 h 10000"/>
                <a:gd name="connsiteX524" fmla="*/ 6373 w 10000"/>
                <a:gd name="connsiteY524" fmla="*/ 9237 h 10000"/>
                <a:gd name="connsiteX525" fmla="*/ 6332 w 10000"/>
                <a:gd name="connsiteY525" fmla="*/ 9294 h 10000"/>
                <a:gd name="connsiteX526" fmla="*/ 6271 w 10000"/>
                <a:gd name="connsiteY526" fmla="*/ 9294 h 10000"/>
                <a:gd name="connsiteX527" fmla="*/ 6188 w 10000"/>
                <a:gd name="connsiteY527" fmla="*/ 9266 h 10000"/>
                <a:gd name="connsiteX528" fmla="*/ 6106 w 10000"/>
                <a:gd name="connsiteY528" fmla="*/ 9322 h 10000"/>
                <a:gd name="connsiteX529" fmla="*/ 6065 w 10000"/>
                <a:gd name="connsiteY529" fmla="*/ 9322 h 10000"/>
                <a:gd name="connsiteX530" fmla="*/ 6024 w 10000"/>
                <a:gd name="connsiteY530" fmla="*/ 9322 h 10000"/>
                <a:gd name="connsiteX531" fmla="*/ 6004 w 10000"/>
                <a:gd name="connsiteY531" fmla="*/ 9322 h 10000"/>
                <a:gd name="connsiteX532" fmla="*/ 6004 w 10000"/>
                <a:gd name="connsiteY532" fmla="*/ 9463 h 10000"/>
                <a:gd name="connsiteX533" fmla="*/ 6045 w 10000"/>
                <a:gd name="connsiteY533" fmla="*/ 9548 h 10000"/>
                <a:gd name="connsiteX534" fmla="*/ 6045 w 10000"/>
                <a:gd name="connsiteY534" fmla="*/ 9576 h 10000"/>
                <a:gd name="connsiteX535" fmla="*/ 6045 w 10000"/>
                <a:gd name="connsiteY535" fmla="*/ 9633 h 10000"/>
                <a:gd name="connsiteX536" fmla="*/ 6065 w 10000"/>
                <a:gd name="connsiteY536" fmla="*/ 9717 h 10000"/>
                <a:gd name="connsiteX537" fmla="*/ 6004 w 10000"/>
                <a:gd name="connsiteY537" fmla="*/ 9689 h 10000"/>
                <a:gd name="connsiteX538" fmla="*/ 5942 w 10000"/>
                <a:gd name="connsiteY538" fmla="*/ 9661 h 10000"/>
                <a:gd name="connsiteX539" fmla="*/ 5902 w 10000"/>
                <a:gd name="connsiteY539" fmla="*/ 9520 h 10000"/>
                <a:gd name="connsiteX540" fmla="*/ 5779 w 10000"/>
                <a:gd name="connsiteY540" fmla="*/ 9605 h 10000"/>
                <a:gd name="connsiteX541" fmla="*/ 5737 w 10000"/>
                <a:gd name="connsiteY541" fmla="*/ 9633 h 10000"/>
                <a:gd name="connsiteX542" fmla="*/ 5737 w 10000"/>
                <a:gd name="connsiteY542" fmla="*/ 9548 h 10000"/>
                <a:gd name="connsiteX543" fmla="*/ 5676 w 10000"/>
                <a:gd name="connsiteY543" fmla="*/ 9435 h 10000"/>
                <a:gd name="connsiteX544" fmla="*/ 5553 w 10000"/>
                <a:gd name="connsiteY544" fmla="*/ 9435 h 10000"/>
                <a:gd name="connsiteX545" fmla="*/ 5553 w 10000"/>
                <a:gd name="connsiteY545" fmla="*/ 9322 h 10000"/>
                <a:gd name="connsiteX546" fmla="*/ 5573 w 10000"/>
                <a:gd name="connsiteY546" fmla="*/ 9180 h 10000"/>
                <a:gd name="connsiteX547" fmla="*/ 5492 w 10000"/>
                <a:gd name="connsiteY547" fmla="*/ 9124 h 10000"/>
                <a:gd name="connsiteX548" fmla="*/ 5430 w 10000"/>
                <a:gd name="connsiteY548" fmla="*/ 9039 h 10000"/>
                <a:gd name="connsiteX549" fmla="*/ 5410 w 10000"/>
                <a:gd name="connsiteY549" fmla="*/ 8983 h 10000"/>
                <a:gd name="connsiteX550" fmla="*/ 5389 w 10000"/>
                <a:gd name="connsiteY550" fmla="*/ 8898 h 10000"/>
                <a:gd name="connsiteX551" fmla="*/ 5410 w 10000"/>
                <a:gd name="connsiteY551" fmla="*/ 8813 h 10000"/>
                <a:gd name="connsiteX552" fmla="*/ 5267 w 10000"/>
                <a:gd name="connsiteY552" fmla="*/ 8841 h 10000"/>
                <a:gd name="connsiteX553" fmla="*/ 5184 w 10000"/>
                <a:gd name="connsiteY553" fmla="*/ 8898 h 10000"/>
                <a:gd name="connsiteX554" fmla="*/ 5184 w 10000"/>
                <a:gd name="connsiteY554" fmla="*/ 8813 h 10000"/>
                <a:gd name="connsiteX555" fmla="*/ 5163 w 10000"/>
                <a:gd name="connsiteY555" fmla="*/ 8728 h 10000"/>
                <a:gd name="connsiteX556" fmla="*/ 5143 w 10000"/>
                <a:gd name="connsiteY556" fmla="*/ 8672 h 10000"/>
                <a:gd name="connsiteX557" fmla="*/ 8369 w 10000"/>
                <a:gd name="connsiteY557" fmla="*/ 8665 h 10000"/>
                <a:gd name="connsiteX558" fmla="*/ 8431 w 10000"/>
                <a:gd name="connsiteY558" fmla="*/ 8461 h 10000"/>
                <a:gd name="connsiteX0" fmla="*/ 8431 w 10000"/>
                <a:gd name="connsiteY0" fmla="*/ 8461 h 10000"/>
                <a:gd name="connsiteX1" fmla="*/ 5287 w 10000"/>
                <a:gd name="connsiteY1" fmla="*/ 8305 h 10000"/>
                <a:gd name="connsiteX2" fmla="*/ 5308 w 10000"/>
                <a:gd name="connsiteY2" fmla="*/ 8305 h 10000"/>
                <a:gd name="connsiteX3" fmla="*/ 4979 w 10000"/>
                <a:gd name="connsiteY3" fmla="*/ 7485 h 10000"/>
                <a:gd name="connsiteX4" fmla="*/ 4816 w 10000"/>
                <a:gd name="connsiteY4" fmla="*/ 7513 h 10000"/>
                <a:gd name="connsiteX5" fmla="*/ 4754 w 10000"/>
                <a:gd name="connsiteY5" fmla="*/ 7513 h 10000"/>
                <a:gd name="connsiteX6" fmla="*/ 4795 w 10000"/>
                <a:gd name="connsiteY6" fmla="*/ 7400 h 10000"/>
                <a:gd name="connsiteX7" fmla="*/ 4754 w 10000"/>
                <a:gd name="connsiteY7" fmla="*/ 7316 h 10000"/>
                <a:gd name="connsiteX8" fmla="*/ 4733 w 10000"/>
                <a:gd name="connsiteY8" fmla="*/ 7288 h 10000"/>
                <a:gd name="connsiteX9" fmla="*/ 4672 w 10000"/>
                <a:gd name="connsiteY9" fmla="*/ 7202 h 10000"/>
                <a:gd name="connsiteX10" fmla="*/ 4590 w 10000"/>
                <a:gd name="connsiteY10" fmla="*/ 7260 h 10000"/>
                <a:gd name="connsiteX11" fmla="*/ 4549 w 10000"/>
                <a:gd name="connsiteY11" fmla="*/ 7316 h 10000"/>
                <a:gd name="connsiteX12" fmla="*/ 4508 w 10000"/>
                <a:gd name="connsiteY12" fmla="*/ 7316 h 10000"/>
                <a:gd name="connsiteX13" fmla="*/ 4467 w 10000"/>
                <a:gd name="connsiteY13" fmla="*/ 7288 h 10000"/>
                <a:gd name="connsiteX14" fmla="*/ 4406 w 10000"/>
                <a:gd name="connsiteY14" fmla="*/ 7260 h 10000"/>
                <a:gd name="connsiteX15" fmla="*/ 4365 w 10000"/>
                <a:gd name="connsiteY15" fmla="*/ 7288 h 10000"/>
                <a:gd name="connsiteX16" fmla="*/ 4283 w 10000"/>
                <a:gd name="connsiteY16" fmla="*/ 7372 h 10000"/>
                <a:gd name="connsiteX17" fmla="*/ 4200 w 10000"/>
                <a:gd name="connsiteY17" fmla="*/ 7429 h 10000"/>
                <a:gd name="connsiteX18" fmla="*/ 4159 w 10000"/>
                <a:gd name="connsiteY18" fmla="*/ 7513 h 10000"/>
                <a:gd name="connsiteX19" fmla="*/ 4098 w 10000"/>
                <a:gd name="connsiteY19" fmla="*/ 7599 h 10000"/>
                <a:gd name="connsiteX20" fmla="*/ 4037 w 10000"/>
                <a:gd name="connsiteY20" fmla="*/ 7711 h 10000"/>
                <a:gd name="connsiteX21" fmla="*/ 3934 w 10000"/>
                <a:gd name="connsiteY21" fmla="*/ 7711 h 10000"/>
                <a:gd name="connsiteX22" fmla="*/ 3914 w 10000"/>
                <a:gd name="connsiteY22" fmla="*/ 7711 h 10000"/>
                <a:gd name="connsiteX23" fmla="*/ 3893 w 10000"/>
                <a:gd name="connsiteY23" fmla="*/ 7683 h 10000"/>
                <a:gd name="connsiteX24" fmla="*/ 3832 w 10000"/>
                <a:gd name="connsiteY24" fmla="*/ 7627 h 10000"/>
                <a:gd name="connsiteX25" fmla="*/ 3771 w 10000"/>
                <a:gd name="connsiteY25" fmla="*/ 7627 h 10000"/>
                <a:gd name="connsiteX26" fmla="*/ 3668 w 10000"/>
                <a:gd name="connsiteY26" fmla="*/ 7627 h 10000"/>
                <a:gd name="connsiteX27" fmla="*/ 3627 w 10000"/>
                <a:gd name="connsiteY27" fmla="*/ 7569 h 10000"/>
                <a:gd name="connsiteX28" fmla="*/ 3524 w 10000"/>
                <a:gd name="connsiteY28" fmla="*/ 7599 h 10000"/>
                <a:gd name="connsiteX29" fmla="*/ 3463 w 10000"/>
                <a:gd name="connsiteY29" fmla="*/ 7739 h 10000"/>
                <a:gd name="connsiteX30" fmla="*/ 3402 w 10000"/>
                <a:gd name="connsiteY30" fmla="*/ 7852 h 10000"/>
                <a:gd name="connsiteX31" fmla="*/ 3381 w 10000"/>
                <a:gd name="connsiteY31" fmla="*/ 7683 h 10000"/>
                <a:gd name="connsiteX32" fmla="*/ 3237 w 10000"/>
                <a:gd name="connsiteY32" fmla="*/ 7655 h 10000"/>
                <a:gd name="connsiteX33" fmla="*/ 3237 w 10000"/>
                <a:gd name="connsiteY33" fmla="*/ 7683 h 10000"/>
                <a:gd name="connsiteX34" fmla="*/ 3094 w 10000"/>
                <a:gd name="connsiteY34" fmla="*/ 7683 h 10000"/>
                <a:gd name="connsiteX35" fmla="*/ 2992 w 10000"/>
                <a:gd name="connsiteY35" fmla="*/ 7627 h 10000"/>
                <a:gd name="connsiteX36" fmla="*/ 2951 w 10000"/>
                <a:gd name="connsiteY36" fmla="*/ 7627 h 10000"/>
                <a:gd name="connsiteX37" fmla="*/ 2930 w 10000"/>
                <a:gd name="connsiteY37" fmla="*/ 7655 h 10000"/>
                <a:gd name="connsiteX38" fmla="*/ 2869 w 10000"/>
                <a:gd name="connsiteY38" fmla="*/ 7599 h 10000"/>
                <a:gd name="connsiteX39" fmla="*/ 2849 w 10000"/>
                <a:gd name="connsiteY39" fmla="*/ 7655 h 10000"/>
                <a:gd name="connsiteX40" fmla="*/ 2767 w 10000"/>
                <a:gd name="connsiteY40" fmla="*/ 7541 h 10000"/>
                <a:gd name="connsiteX41" fmla="*/ 2643 w 10000"/>
                <a:gd name="connsiteY41" fmla="*/ 7513 h 10000"/>
                <a:gd name="connsiteX42" fmla="*/ 2643 w 10000"/>
                <a:gd name="connsiteY42" fmla="*/ 7457 h 10000"/>
                <a:gd name="connsiteX43" fmla="*/ 2582 w 10000"/>
                <a:gd name="connsiteY43" fmla="*/ 7457 h 10000"/>
                <a:gd name="connsiteX44" fmla="*/ 2459 w 10000"/>
                <a:gd name="connsiteY44" fmla="*/ 7344 h 10000"/>
                <a:gd name="connsiteX45" fmla="*/ 2357 w 10000"/>
                <a:gd name="connsiteY45" fmla="*/ 7288 h 10000"/>
                <a:gd name="connsiteX46" fmla="*/ 2275 w 10000"/>
                <a:gd name="connsiteY46" fmla="*/ 7174 h 10000"/>
                <a:gd name="connsiteX47" fmla="*/ 2151 w 10000"/>
                <a:gd name="connsiteY47" fmla="*/ 7118 h 10000"/>
                <a:gd name="connsiteX48" fmla="*/ 2008 w 10000"/>
                <a:gd name="connsiteY48" fmla="*/ 6949 h 10000"/>
                <a:gd name="connsiteX49" fmla="*/ 1926 w 10000"/>
                <a:gd name="connsiteY49" fmla="*/ 6920 h 10000"/>
                <a:gd name="connsiteX50" fmla="*/ 1885 w 10000"/>
                <a:gd name="connsiteY50" fmla="*/ 6920 h 10000"/>
                <a:gd name="connsiteX51" fmla="*/ 1824 w 10000"/>
                <a:gd name="connsiteY51" fmla="*/ 6977 h 10000"/>
                <a:gd name="connsiteX52" fmla="*/ 1680 w 10000"/>
                <a:gd name="connsiteY52" fmla="*/ 6891 h 10000"/>
                <a:gd name="connsiteX53" fmla="*/ 1639 w 10000"/>
                <a:gd name="connsiteY53" fmla="*/ 6863 h 10000"/>
                <a:gd name="connsiteX54" fmla="*/ 1639 w 10000"/>
                <a:gd name="connsiteY54" fmla="*/ 6807 h 10000"/>
                <a:gd name="connsiteX55" fmla="*/ 1598 w 10000"/>
                <a:gd name="connsiteY55" fmla="*/ 6779 h 10000"/>
                <a:gd name="connsiteX56" fmla="*/ 1516 w 10000"/>
                <a:gd name="connsiteY56" fmla="*/ 6751 h 10000"/>
                <a:gd name="connsiteX57" fmla="*/ 1414 w 10000"/>
                <a:gd name="connsiteY57" fmla="*/ 6609 h 10000"/>
                <a:gd name="connsiteX58" fmla="*/ 1353 w 10000"/>
                <a:gd name="connsiteY58" fmla="*/ 6609 h 10000"/>
                <a:gd name="connsiteX59" fmla="*/ 1332 w 10000"/>
                <a:gd name="connsiteY59" fmla="*/ 6524 h 10000"/>
                <a:gd name="connsiteX60" fmla="*/ 1312 w 10000"/>
                <a:gd name="connsiteY60" fmla="*/ 6440 h 10000"/>
                <a:gd name="connsiteX61" fmla="*/ 1271 w 10000"/>
                <a:gd name="connsiteY61" fmla="*/ 6383 h 10000"/>
                <a:gd name="connsiteX62" fmla="*/ 1229 w 10000"/>
                <a:gd name="connsiteY62" fmla="*/ 6270 h 10000"/>
                <a:gd name="connsiteX63" fmla="*/ 1312 w 10000"/>
                <a:gd name="connsiteY63" fmla="*/ 6299 h 10000"/>
                <a:gd name="connsiteX64" fmla="*/ 1353 w 10000"/>
                <a:gd name="connsiteY64" fmla="*/ 6299 h 10000"/>
                <a:gd name="connsiteX65" fmla="*/ 1414 w 10000"/>
                <a:gd name="connsiteY65" fmla="*/ 6242 h 10000"/>
                <a:gd name="connsiteX66" fmla="*/ 1394 w 10000"/>
                <a:gd name="connsiteY66" fmla="*/ 6157 h 10000"/>
                <a:gd name="connsiteX67" fmla="*/ 1373 w 10000"/>
                <a:gd name="connsiteY67" fmla="*/ 6073 h 10000"/>
                <a:gd name="connsiteX68" fmla="*/ 1271 w 10000"/>
                <a:gd name="connsiteY68" fmla="*/ 5988 h 10000"/>
                <a:gd name="connsiteX69" fmla="*/ 1229 w 10000"/>
                <a:gd name="connsiteY69" fmla="*/ 5790 h 10000"/>
                <a:gd name="connsiteX70" fmla="*/ 1229 w 10000"/>
                <a:gd name="connsiteY70" fmla="*/ 5733 h 10000"/>
                <a:gd name="connsiteX71" fmla="*/ 1106 w 10000"/>
                <a:gd name="connsiteY71" fmla="*/ 5620 h 10000"/>
                <a:gd name="connsiteX72" fmla="*/ 963 w 10000"/>
                <a:gd name="connsiteY72" fmla="*/ 5366 h 10000"/>
                <a:gd name="connsiteX73" fmla="*/ 717 w 10000"/>
                <a:gd name="connsiteY73" fmla="*/ 5253 h 10000"/>
                <a:gd name="connsiteX74" fmla="*/ 655 w 10000"/>
                <a:gd name="connsiteY74" fmla="*/ 5281 h 10000"/>
                <a:gd name="connsiteX75" fmla="*/ 594 w 10000"/>
                <a:gd name="connsiteY75" fmla="*/ 5196 h 10000"/>
                <a:gd name="connsiteX76" fmla="*/ 594 w 10000"/>
                <a:gd name="connsiteY76" fmla="*/ 5112 h 10000"/>
                <a:gd name="connsiteX77" fmla="*/ 553 w 10000"/>
                <a:gd name="connsiteY77" fmla="*/ 5027 h 10000"/>
                <a:gd name="connsiteX78" fmla="*/ 471 w 10000"/>
                <a:gd name="connsiteY78" fmla="*/ 4970 h 10000"/>
                <a:gd name="connsiteX79" fmla="*/ 369 w 10000"/>
                <a:gd name="connsiteY79" fmla="*/ 4942 h 10000"/>
                <a:gd name="connsiteX80" fmla="*/ 287 w 10000"/>
                <a:gd name="connsiteY80" fmla="*/ 4885 h 10000"/>
                <a:gd name="connsiteX81" fmla="*/ 349 w 10000"/>
                <a:gd name="connsiteY81" fmla="*/ 4829 h 10000"/>
                <a:gd name="connsiteX82" fmla="*/ 349 w 10000"/>
                <a:gd name="connsiteY82" fmla="*/ 4745 h 10000"/>
                <a:gd name="connsiteX83" fmla="*/ 349 w 10000"/>
                <a:gd name="connsiteY83" fmla="*/ 4688 h 10000"/>
                <a:gd name="connsiteX84" fmla="*/ 308 w 10000"/>
                <a:gd name="connsiteY84" fmla="*/ 4631 h 10000"/>
                <a:gd name="connsiteX85" fmla="*/ 287 w 10000"/>
                <a:gd name="connsiteY85" fmla="*/ 4575 h 10000"/>
                <a:gd name="connsiteX86" fmla="*/ 287 w 10000"/>
                <a:gd name="connsiteY86" fmla="*/ 4490 h 10000"/>
                <a:gd name="connsiteX87" fmla="*/ 184 w 10000"/>
                <a:gd name="connsiteY87" fmla="*/ 4406 h 10000"/>
                <a:gd name="connsiteX88" fmla="*/ 82 w 10000"/>
                <a:gd name="connsiteY88" fmla="*/ 4434 h 10000"/>
                <a:gd name="connsiteX89" fmla="*/ 61 w 10000"/>
                <a:gd name="connsiteY89" fmla="*/ 4320 h 10000"/>
                <a:gd name="connsiteX90" fmla="*/ 20 w 10000"/>
                <a:gd name="connsiteY90" fmla="*/ 4264 h 10000"/>
                <a:gd name="connsiteX91" fmla="*/ 0 w 10000"/>
                <a:gd name="connsiteY91" fmla="*/ 4179 h 10000"/>
                <a:gd name="connsiteX92" fmla="*/ 0 w 10000"/>
                <a:gd name="connsiteY92" fmla="*/ 4179 h 10000"/>
                <a:gd name="connsiteX93" fmla="*/ 41 w 10000"/>
                <a:gd name="connsiteY93" fmla="*/ 4123 h 10000"/>
                <a:gd name="connsiteX94" fmla="*/ 41 w 10000"/>
                <a:gd name="connsiteY94" fmla="*/ 4009 h 10000"/>
                <a:gd name="connsiteX95" fmla="*/ 82 w 10000"/>
                <a:gd name="connsiteY95" fmla="*/ 3981 h 10000"/>
                <a:gd name="connsiteX96" fmla="*/ 164 w 10000"/>
                <a:gd name="connsiteY96" fmla="*/ 3896 h 10000"/>
                <a:gd name="connsiteX97" fmla="*/ 164 w 10000"/>
                <a:gd name="connsiteY97" fmla="*/ 3868 h 10000"/>
                <a:gd name="connsiteX98" fmla="*/ 225 w 10000"/>
                <a:gd name="connsiteY98" fmla="*/ 3868 h 10000"/>
                <a:gd name="connsiteX99" fmla="*/ 287 w 10000"/>
                <a:gd name="connsiteY99" fmla="*/ 3812 h 10000"/>
                <a:gd name="connsiteX100" fmla="*/ 328 w 10000"/>
                <a:gd name="connsiteY100" fmla="*/ 3896 h 10000"/>
                <a:gd name="connsiteX101" fmla="*/ 410 w 10000"/>
                <a:gd name="connsiteY101" fmla="*/ 3896 h 10000"/>
                <a:gd name="connsiteX102" fmla="*/ 471 w 10000"/>
                <a:gd name="connsiteY102" fmla="*/ 3756 h 10000"/>
                <a:gd name="connsiteX103" fmla="*/ 533 w 10000"/>
                <a:gd name="connsiteY103" fmla="*/ 3698 h 10000"/>
                <a:gd name="connsiteX104" fmla="*/ 655 w 10000"/>
                <a:gd name="connsiteY104" fmla="*/ 3698 h 10000"/>
                <a:gd name="connsiteX105" fmla="*/ 717 w 10000"/>
                <a:gd name="connsiteY105" fmla="*/ 3670 h 10000"/>
                <a:gd name="connsiteX106" fmla="*/ 759 w 10000"/>
                <a:gd name="connsiteY106" fmla="*/ 3586 h 10000"/>
                <a:gd name="connsiteX107" fmla="*/ 943 w 10000"/>
                <a:gd name="connsiteY107" fmla="*/ 3445 h 10000"/>
                <a:gd name="connsiteX108" fmla="*/ 1004 w 10000"/>
                <a:gd name="connsiteY108" fmla="*/ 3388 h 10000"/>
                <a:gd name="connsiteX109" fmla="*/ 1004 w 10000"/>
                <a:gd name="connsiteY109" fmla="*/ 3331 h 10000"/>
                <a:gd name="connsiteX110" fmla="*/ 963 w 10000"/>
                <a:gd name="connsiteY110" fmla="*/ 3218 h 10000"/>
                <a:gd name="connsiteX111" fmla="*/ 1024 w 10000"/>
                <a:gd name="connsiteY111" fmla="*/ 3134 h 10000"/>
                <a:gd name="connsiteX112" fmla="*/ 984 w 10000"/>
                <a:gd name="connsiteY112" fmla="*/ 3106 h 10000"/>
                <a:gd name="connsiteX113" fmla="*/ 1045 w 10000"/>
                <a:gd name="connsiteY113" fmla="*/ 3078 h 10000"/>
                <a:gd name="connsiteX114" fmla="*/ 1004 w 10000"/>
                <a:gd name="connsiteY114" fmla="*/ 2992 h 10000"/>
                <a:gd name="connsiteX115" fmla="*/ 943 w 10000"/>
                <a:gd name="connsiteY115" fmla="*/ 2851 h 10000"/>
                <a:gd name="connsiteX116" fmla="*/ 881 w 10000"/>
                <a:gd name="connsiteY116" fmla="*/ 2709 h 10000"/>
                <a:gd name="connsiteX117" fmla="*/ 861 w 10000"/>
                <a:gd name="connsiteY117" fmla="*/ 2569 h 10000"/>
                <a:gd name="connsiteX118" fmla="*/ 759 w 10000"/>
                <a:gd name="connsiteY118" fmla="*/ 2512 h 10000"/>
                <a:gd name="connsiteX119" fmla="*/ 861 w 10000"/>
                <a:gd name="connsiteY119" fmla="*/ 2484 h 10000"/>
                <a:gd name="connsiteX120" fmla="*/ 1004 w 10000"/>
                <a:gd name="connsiteY120" fmla="*/ 2428 h 10000"/>
                <a:gd name="connsiteX121" fmla="*/ 1086 w 10000"/>
                <a:gd name="connsiteY121" fmla="*/ 2456 h 10000"/>
                <a:gd name="connsiteX122" fmla="*/ 1168 w 10000"/>
                <a:gd name="connsiteY122" fmla="*/ 2456 h 10000"/>
                <a:gd name="connsiteX123" fmla="*/ 1209 w 10000"/>
                <a:gd name="connsiteY123" fmla="*/ 2399 h 10000"/>
                <a:gd name="connsiteX124" fmla="*/ 1127 w 10000"/>
                <a:gd name="connsiteY124" fmla="*/ 2342 h 10000"/>
                <a:gd name="connsiteX125" fmla="*/ 1127 w 10000"/>
                <a:gd name="connsiteY125" fmla="*/ 2230 h 10000"/>
                <a:gd name="connsiteX126" fmla="*/ 1127 w 10000"/>
                <a:gd name="connsiteY126" fmla="*/ 2060 h 10000"/>
                <a:gd name="connsiteX127" fmla="*/ 1127 w 10000"/>
                <a:gd name="connsiteY127" fmla="*/ 1919 h 10000"/>
                <a:gd name="connsiteX128" fmla="*/ 1188 w 10000"/>
                <a:gd name="connsiteY128" fmla="*/ 1862 h 10000"/>
                <a:gd name="connsiteX129" fmla="*/ 1271 w 10000"/>
                <a:gd name="connsiteY129" fmla="*/ 1919 h 10000"/>
                <a:gd name="connsiteX130" fmla="*/ 1414 w 10000"/>
                <a:gd name="connsiteY130" fmla="*/ 1919 h 10000"/>
                <a:gd name="connsiteX131" fmla="*/ 1475 w 10000"/>
                <a:gd name="connsiteY131" fmla="*/ 1947 h 10000"/>
                <a:gd name="connsiteX132" fmla="*/ 1557 w 10000"/>
                <a:gd name="connsiteY132" fmla="*/ 1890 h 10000"/>
                <a:gd name="connsiteX133" fmla="*/ 1496 w 10000"/>
                <a:gd name="connsiteY133" fmla="*/ 1636 h 10000"/>
                <a:gd name="connsiteX134" fmla="*/ 1496 w 10000"/>
                <a:gd name="connsiteY134" fmla="*/ 1495 h 10000"/>
                <a:gd name="connsiteX135" fmla="*/ 1578 w 10000"/>
                <a:gd name="connsiteY135" fmla="*/ 1495 h 10000"/>
                <a:gd name="connsiteX136" fmla="*/ 1619 w 10000"/>
                <a:gd name="connsiteY136" fmla="*/ 1325 h 10000"/>
                <a:gd name="connsiteX137" fmla="*/ 1659 w 10000"/>
                <a:gd name="connsiteY137" fmla="*/ 1297 h 10000"/>
                <a:gd name="connsiteX138" fmla="*/ 1783 w 10000"/>
                <a:gd name="connsiteY138" fmla="*/ 1269 h 10000"/>
                <a:gd name="connsiteX139" fmla="*/ 1804 w 10000"/>
                <a:gd name="connsiteY139" fmla="*/ 1325 h 10000"/>
                <a:gd name="connsiteX140" fmla="*/ 1844 w 10000"/>
                <a:gd name="connsiteY140" fmla="*/ 1381 h 10000"/>
                <a:gd name="connsiteX141" fmla="*/ 1865 w 10000"/>
                <a:gd name="connsiteY141" fmla="*/ 1438 h 10000"/>
                <a:gd name="connsiteX142" fmla="*/ 1967 w 10000"/>
                <a:gd name="connsiteY142" fmla="*/ 1523 h 10000"/>
                <a:gd name="connsiteX143" fmla="*/ 2131 w 10000"/>
                <a:gd name="connsiteY143" fmla="*/ 1608 h 10000"/>
                <a:gd name="connsiteX144" fmla="*/ 2254 w 10000"/>
                <a:gd name="connsiteY144" fmla="*/ 1636 h 10000"/>
                <a:gd name="connsiteX145" fmla="*/ 2336 w 10000"/>
                <a:gd name="connsiteY145" fmla="*/ 1720 h 10000"/>
                <a:gd name="connsiteX146" fmla="*/ 2418 w 10000"/>
                <a:gd name="connsiteY146" fmla="*/ 1862 h 10000"/>
                <a:gd name="connsiteX147" fmla="*/ 2520 w 10000"/>
                <a:gd name="connsiteY147" fmla="*/ 1975 h 10000"/>
                <a:gd name="connsiteX148" fmla="*/ 2561 w 10000"/>
                <a:gd name="connsiteY148" fmla="*/ 2060 h 10000"/>
                <a:gd name="connsiteX149" fmla="*/ 2582 w 10000"/>
                <a:gd name="connsiteY149" fmla="*/ 2230 h 10000"/>
                <a:gd name="connsiteX150" fmla="*/ 2602 w 10000"/>
                <a:gd name="connsiteY150" fmla="*/ 2370 h 10000"/>
                <a:gd name="connsiteX151" fmla="*/ 2684 w 10000"/>
                <a:gd name="connsiteY151" fmla="*/ 2456 h 10000"/>
                <a:gd name="connsiteX152" fmla="*/ 2808 w 10000"/>
                <a:gd name="connsiteY152" fmla="*/ 2484 h 10000"/>
                <a:gd name="connsiteX153" fmla="*/ 2930 w 10000"/>
                <a:gd name="connsiteY153" fmla="*/ 2512 h 10000"/>
                <a:gd name="connsiteX154" fmla="*/ 3053 w 10000"/>
                <a:gd name="connsiteY154" fmla="*/ 2512 h 10000"/>
                <a:gd name="connsiteX155" fmla="*/ 3237 w 10000"/>
                <a:gd name="connsiteY155" fmla="*/ 2597 h 10000"/>
                <a:gd name="connsiteX156" fmla="*/ 3299 w 10000"/>
                <a:gd name="connsiteY156" fmla="*/ 2625 h 10000"/>
                <a:gd name="connsiteX157" fmla="*/ 3402 w 10000"/>
                <a:gd name="connsiteY157" fmla="*/ 2709 h 10000"/>
                <a:gd name="connsiteX158" fmla="*/ 3483 w 10000"/>
                <a:gd name="connsiteY158" fmla="*/ 2709 h 10000"/>
                <a:gd name="connsiteX159" fmla="*/ 3524 w 10000"/>
                <a:gd name="connsiteY159" fmla="*/ 2795 h 10000"/>
                <a:gd name="connsiteX160" fmla="*/ 3606 w 10000"/>
                <a:gd name="connsiteY160" fmla="*/ 2879 h 10000"/>
                <a:gd name="connsiteX161" fmla="*/ 3688 w 10000"/>
                <a:gd name="connsiteY161" fmla="*/ 3020 h 10000"/>
                <a:gd name="connsiteX162" fmla="*/ 3791 w 10000"/>
                <a:gd name="connsiteY162" fmla="*/ 3106 h 10000"/>
                <a:gd name="connsiteX163" fmla="*/ 3832 w 10000"/>
                <a:gd name="connsiteY163" fmla="*/ 3190 h 10000"/>
                <a:gd name="connsiteX164" fmla="*/ 3955 w 10000"/>
                <a:gd name="connsiteY164" fmla="*/ 3162 h 10000"/>
                <a:gd name="connsiteX165" fmla="*/ 4221 w 10000"/>
                <a:gd name="connsiteY165" fmla="*/ 3218 h 10000"/>
                <a:gd name="connsiteX166" fmla="*/ 4365 w 10000"/>
                <a:gd name="connsiteY166" fmla="*/ 3218 h 10000"/>
                <a:gd name="connsiteX167" fmla="*/ 4488 w 10000"/>
                <a:gd name="connsiteY167" fmla="*/ 3190 h 10000"/>
                <a:gd name="connsiteX168" fmla="*/ 4631 w 10000"/>
                <a:gd name="connsiteY168" fmla="*/ 3218 h 10000"/>
                <a:gd name="connsiteX169" fmla="*/ 4775 w 10000"/>
                <a:gd name="connsiteY169" fmla="*/ 3247 h 10000"/>
                <a:gd name="connsiteX170" fmla="*/ 4857 w 10000"/>
                <a:gd name="connsiteY170" fmla="*/ 3331 h 10000"/>
                <a:gd name="connsiteX171" fmla="*/ 5020 w 10000"/>
                <a:gd name="connsiteY171" fmla="*/ 3388 h 10000"/>
                <a:gd name="connsiteX172" fmla="*/ 5287 w 10000"/>
                <a:gd name="connsiteY172" fmla="*/ 3445 h 10000"/>
                <a:gd name="connsiteX173" fmla="*/ 5348 w 10000"/>
                <a:gd name="connsiteY173" fmla="*/ 3501 h 10000"/>
                <a:gd name="connsiteX174" fmla="*/ 5451 w 10000"/>
                <a:gd name="connsiteY174" fmla="*/ 3529 h 10000"/>
                <a:gd name="connsiteX175" fmla="*/ 5655 w 10000"/>
                <a:gd name="connsiteY175" fmla="*/ 3331 h 10000"/>
                <a:gd name="connsiteX176" fmla="*/ 5779 w 10000"/>
                <a:gd name="connsiteY176" fmla="*/ 3303 h 10000"/>
                <a:gd name="connsiteX177" fmla="*/ 5942 w 10000"/>
                <a:gd name="connsiteY177" fmla="*/ 3275 h 10000"/>
                <a:gd name="connsiteX178" fmla="*/ 6167 w 10000"/>
                <a:gd name="connsiteY178" fmla="*/ 3247 h 10000"/>
                <a:gd name="connsiteX179" fmla="*/ 6291 w 10000"/>
                <a:gd name="connsiteY179" fmla="*/ 3162 h 10000"/>
                <a:gd name="connsiteX180" fmla="*/ 6332 w 10000"/>
                <a:gd name="connsiteY180" fmla="*/ 3020 h 10000"/>
                <a:gd name="connsiteX181" fmla="*/ 6393 w 10000"/>
                <a:gd name="connsiteY181" fmla="*/ 2964 h 10000"/>
                <a:gd name="connsiteX182" fmla="*/ 6434 w 10000"/>
                <a:gd name="connsiteY182" fmla="*/ 2908 h 10000"/>
                <a:gd name="connsiteX183" fmla="*/ 6455 w 10000"/>
                <a:gd name="connsiteY183" fmla="*/ 2908 h 10000"/>
                <a:gd name="connsiteX184" fmla="*/ 6291 w 10000"/>
                <a:gd name="connsiteY184" fmla="*/ 2709 h 10000"/>
                <a:gd name="connsiteX185" fmla="*/ 6291 w 10000"/>
                <a:gd name="connsiteY185" fmla="*/ 2597 h 10000"/>
                <a:gd name="connsiteX186" fmla="*/ 6332 w 10000"/>
                <a:gd name="connsiteY186" fmla="*/ 2484 h 10000"/>
                <a:gd name="connsiteX187" fmla="*/ 6577 w 10000"/>
                <a:gd name="connsiteY187" fmla="*/ 2569 h 10000"/>
                <a:gd name="connsiteX188" fmla="*/ 6659 w 10000"/>
                <a:gd name="connsiteY188" fmla="*/ 2569 h 10000"/>
                <a:gd name="connsiteX189" fmla="*/ 6721 w 10000"/>
                <a:gd name="connsiteY189" fmla="*/ 2484 h 10000"/>
                <a:gd name="connsiteX190" fmla="*/ 6741 w 10000"/>
                <a:gd name="connsiteY190" fmla="*/ 2399 h 10000"/>
                <a:gd name="connsiteX191" fmla="*/ 6824 w 10000"/>
                <a:gd name="connsiteY191" fmla="*/ 2399 h 10000"/>
                <a:gd name="connsiteX192" fmla="*/ 6987 w 10000"/>
                <a:gd name="connsiteY192" fmla="*/ 2286 h 10000"/>
                <a:gd name="connsiteX193" fmla="*/ 6967 w 10000"/>
                <a:gd name="connsiteY193" fmla="*/ 2173 h 10000"/>
                <a:gd name="connsiteX194" fmla="*/ 7110 w 10000"/>
                <a:gd name="connsiteY194" fmla="*/ 2060 h 10000"/>
                <a:gd name="connsiteX195" fmla="*/ 7171 w 10000"/>
                <a:gd name="connsiteY195" fmla="*/ 2031 h 10000"/>
                <a:gd name="connsiteX196" fmla="*/ 7233 w 10000"/>
                <a:gd name="connsiteY196" fmla="*/ 2003 h 10000"/>
                <a:gd name="connsiteX197" fmla="*/ 7275 w 10000"/>
                <a:gd name="connsiteY197" fmla="*/ 2003 h 10000"/>
                <a:gd name="connsiteX198" fmla="*/ 7336 w 10000"/>
                <a:gd name="connsiteY198" fmla="*/ 1975 h 10000"/>
                <a:gd name="connsiteX199" fmla="*/ 7377 w 10000"/>
                <a:gd name="connsiteY199" fmla="*/ 2003 h 10000"/>
                <a:gd name="connsiteX200" fmla="*/ 7438 w 10000"/>
                <a:gd name="connsiteY200" fmla="*/ 1862 h 10000"/>
                <a:gd name="connsiteX201" fmla="*/ 6987 w 10000"/>
                <a:gd name="connsiteY201" fmla="*/ 1664 h 10000"/>
                <a:gd name="connsiteX202" fmla="*/ 6824 w 10000"/>
                <a:gd name="connsiteY202" fmla="*/ 1664 h 10000"/>
                <a:gd name="connsiteX203" fmla="*/ 6741 w 10000"/>
                <a:gd name="connsiteY203" fmla="*/ 1664 h 10000"/>
                <a:gd name="connsiteX204" fmla="*/ 6680 w 10000"/>
                <a:gd name="connsiteY204" fmla="*/ 1692 h 10000"/>
                <a:gd name="connsiteX205" fmla="*/ 6598 w 10000"/>
                <a:gd name="connsiteY205" fmla="*/ 1580 h 10000"/>
                <a:gd name="connsiteX206" fmla="*/ 6618 w 10000"/>
                <a:gd name="connsiteY206" fmla="*/ 1523 h 10000"/>
                <a:gd name="connsiteX207" fmla="*/ 6598 w 10000"/>
                <a:gd name="connsiteY207" fmla="*/ 1410 h 10000"/>
                <a:gd name="connsiteX208" fmla="*/ 6598 w 10000"/>
                <a:gd name="connsiteY208" fmla="*/ 1071 h 10000"/>
                <a:gd name="connsiteX209" fmla="*/ 6783 w 10000"/>
                <a:gd name="connsiteY209" fmla="*/ 1156 h 10000"/>
                <a:gd name="connsiteX210" fmla="*/ 6885 w 10000"/>
                <a:gd name="connsiteY210" fmla="*/ 1071 h 10000"/>
                <a:gd name="connsiteX211" fmla="*/ 6987 w 10000"/>
                <a:gd name="connsiteY211" fmla="*/ 986 h 10000"/>
                <a:gd name="connsiteX212" fmla="*/ 6947 w 10000"/>
                <a:gd name="connsiteY212" fmla="*/ 930 h 10000"/>
                <a:gd name="connsiteX213" fmla="*/ 6926 w 10000"/>
                <a:gd name="connsiteY213" fmla="*/ 873 h 10000"/>
                <a:gd name="connsiteX214" fmla="*/ 6926 w 10000"/>
                <a:gd name="connsiteY214" fmla="*/ 788 h 10000"/>
                <a:gd name="connsiteX215" fmla="*/ 6926 w 10000"/>
                <a:gd name="connsiteY215" fmla="*/ 732 h 10000"/>
                <a:gd name="connsiteX216" fmla="*/ 6926 w 10000"/>
                <a:gd name="connsiteY216" fmla="*/ 675 h 10000"/>
                <a:gd name="connsiteX217" fmla="*/ 6947 w 10000"/>
                <a:gd name="connsiteY217" fmla="*/ 477 h 10000"/>
                <a:gd name="connsiteX218" fmla="*/ 6906 w 10000"/>
                <a:gd name="connsiteY218" fmla="*/ 336 h 10000"/>
                <a:gd name="connsiteX219" fmla="*/ 6824 w 10000"/>
                <a:gd name="connsiteY219" fmla="*/ 280 h 10000"/>
                <a:gd name="connsiteX220" fmla="*/ 6741 w 10000"/>
                <a:gd name="connsiteY220" fmla="*/ 224 h 10000"/>
                <a:gd name="connsiteX221" fmla="*/ 6844 w 10000"/>
                <a:gd name="connsiteY221" fmla="*/ 82 h 10000"/>
                <a:gd name="connsiteX222" fmla="*/ 7069 w 10000"/>
                <a:gd name="connsiteY222" fmla="*/ 25 h 10000"/>
                <a:gd name="connsiteX223" fmla="*/ 7275 w 10000"/>
                <a:gd name="connsiteY223" fmla="*/ 25 h 10000"/>
                <a:gd name="connsiteX224" fmla="*/ 7377 w 10000"/>
                <a:gd name="connsiteY224" fmla="*/ 54 h 10000"/>
                <a:gd name="connsiteX225" fmla="*/ 7500 w 10000"/>
                <a:gd name="connsiteY225" fmla="*/ 138 h 10000"/>
                <a:gd name="connsiteX226" fmla="*/ 7663 w 10000"/>
                <a:gd name="connsiteY226" fmla="*/ 167 h 10000"/>
                <a:gd name="connsiteX227" fmla="*/ 7745 w 10000"/>
                <a:gd name="connsiteY227" fmla="*/ 224 h 10000"/>
                <a:gd name="connsiteX228" fmla="*/ 7767 w 10000"/>
                <a:gd name="connsiteY228" fmla="*/ 252 h 10000"/>
                <a:gd name="connsiteX229" fmla="*/ 7828 w 10000"/>
                <a:gd name="connsiteY229" fmla="*/ 308 h 10000"/>
                <a:gd name="connsiteX230" fmla="*/ 7930 w 10000"/>
                <a:gd name="connsiteY230" fmla="*/ 421 h 10000"/>
                <a:gd name="connsiteX231" fmla="*/ 7991 w 10000"/>
                <a:gd name="connsiteY231" fmla="*/ 534 h 10000"/>
                <a:gd name="connsiteX232" fmla="*/ 8073 w 10000"/>
                <a:gd name="connsiteY232" fmla="*/ 591 h 10000"/>
                <a:gd name="connsiteX233" fmla="*/ 8155 w 10000"/>
                <a:gd name="connsiteY233" fmla="*/ 703 h 10000"/>
                <a:gd name="connsiteX234" fmla="*/ 8258 w 10000"/>
                <a:gd name="connsiteY234" fmla="*/ 817 h 10000"/>
                <a:gd name="connsiteX235" fmla="*/ 8320 w 10000"/>
                <a:gd name="connsiteY235" fmla="*/ 930 h 10000"/>
                <a:gd name="connsiteX236" fmla="*/ 8381 w 10000"/>
                <a:gd name="connsiteY236" fmla="*/ 1014 h 10000"/>
                <a:gd name="connsiteX237" fmla="*/ 8565 w 10000"/>
                <a:gd name="connsiteY237" fmla="*/ 1156 h 10000"/>
                <a:gd name="connsiteX238" fmla="*/ 8667 w 10000"/>
                <a:gd name="connsiteY238" fmla="*/ 1156 h 10000"/>
                <a:gd name="connsiteX239" fmla="*/ 8791 w 10000"/>
                <a:gd name="connsiteY239" fmla="*/ 1212 h 10000"/>
                <a:gd name="connsiteX240" fmla="*/ 8852 w 10000"/>
                <a:gd name="connsiteY240" fmla="*/ 1241 h 10000"/>
                <a:gd name="connsiteX241" fmla="*/ 8955 w 10000"/>
                <a:gd name="connsiteY241" fmla="*/ 1325 h 10000"/>
                <a:gd name="connsiteX242" fmla="*/ 9077 w 10000"/>
                <a:gd name="connsiteY242" fmla="*/ 1353 h 10000"/>
                <a:gd name="connsiteX243" fmla="*/ 9098 w 10000"/>
                <a:gd name="connsiteY243" fmla="*/ 1438 h 10000"/>
                <a:gd name="connsiteX244" fmla="*/ 9139 w 10000"/>
                <a:gd name="connsiteY244" fmla="*/ 1467 h 10000"/>
                <a:gd name="connsiteX245" fmla="*/ 9180 w 10000"/>
                <a:gd name="connsiteY245" fmla="*/ 1580 h 10000"/>
                <a:gd name="connsiteX246" fmla="*/ 9303 w 10000"/>
                <a:gd name="connsiteY246" fmla="*/ 1720 h 10000"/>
                <a:gd name="connsiteX247" fmla="*/ 9365 w 10000"/>
                <a:gd name="connsiteY247" fmla="*/ 1692 h 10000"/>
                <a:gd name="connsiteX248" fmla="*/ 9426 w 10000"/>
                <a:gd name="connsiteY248" fmla="*/ 1720 h 10000"/>
                <a:gd name="connsiteX249" fmla="*/ 9549 w 10000"/>
                <a:gd name="connsiteY249" fmla="*/ 1664 h 10000"/>
                <a:gd name="connsiteX250" fmla="*/ 9630 w 10000"/>
                <a:gd name="connsiteY250" fmla="*/ 1580 h 10000"/>
                <a:gd name="connsiteX251" fmla="*/ 9671 w 10000"/>
                <a:gd name="connsiteY251" fmla="*/ 1580 h 10000"/>
                <a:gd name="connsiteX252" fmla="*/ 9692 w 10000"/>
                <a:gd name="connsiteY252" fmla="*/ 1551 h 10000"/>
                <a:gd name="connsiteX253" fmla="*/ 9775 w 10000"/>
                <a:gd name="connsiteY253" fmla="*/ 1495 h 10000"/>
                <a:gd name="connsiteX254" fmla="*/ 9856 w 10000"/>
                <a:gd name="connsiteY254" fmla="*/ 1551 h 10000"/>
                <a:gd name="connsiteX255" fmla="*/ 9877 w 10000"/>
                <a:gd name="connsiteY255" fmla="*/ 1636 h 10000"/>
                <a:gd name="connsiteX256" fmla="*/ 9938 w 10000"/>
                <a:gd name="connsiteY256" fmla="*/ 1778 h 10000"/>
                <a:gd name="connsiteX257" fmla="*/ 9897 w 10000"/>
                <a:gd name="connsiteY257" fmla="*/ 1806 h 10000"/>
                <a:gd name="connsiteX258" fmla="*/ 9918 w 10000"/>
                <a:gd name="connsiteY258" fmla="*/ 1862 h 10000"/>
                <a:gd name="connsiteX259" fmla="*/ 9918 w 10000"/>
                <a:gd name="connsiteY259" fmla="*/ 1919 h 10000"/>
                <a:gd name="connsiteX260" fmla="*/ 9959 w 10000"/>
                <a:gd name="connsiteY260" fmla="*/ 2031 h 10000"/>
                <a:gd name="connsiteX261" fmla="*/ 9959 w 10000"/>
                <a:gd name="connsiteY261" fmla="*/ 2173 h 10000"/>
                <a:gd name="connsiteX262" fmla="*/ 9959 w 10000"/>
                <a:gd name="connsiteY262" fmla="*/ 2258 h 10000"/>
                <a:gd name="connsiteX263" fmla="*/ 10000 w 10000"/>
                <a:gd name="connsiteY263" fmla="*/ 2342 h 10000"/>
                <a:gd name="connsiteX264" fmla="*/ 9979 w 10000"/>
                <a:gd name="connsiteY264" fmla="*/ 2428 h 10000"/>
                <a:gd name="connsiteX265" fmla="*/ 10000 w 10000"/>
                <a:gd name="connsiteY265" fmla="*/ 2484 h 10000"/>
                <a:gd name="connsiteX266" fmla="*/ 9836 w 10000"/>
                <a:gd name="connsiteY266" fmla="*/ 2456 h 10000"/>
                <a:gd name="connsiteX267" fmla="*/ 9754 w 10000"/>
                <a:gd name="connsiteY267" fmla="*/ 2428 h 10000"/>
                <a:gd name="connsiteX268" fmla="*/ 9733 w 10000"/>
                <a:gd name="connsiteY268" fmla="*/ 2512 h 10000"/>
                <a:gd name="connsiteX269" fmla="*/ 9671 w 10000"/>
                <a:gd name="connsiteY269" fmla="*/ 2540 h 10000"/>
                <a:gd name="connsiteX270" fmla="*/ 9712 w 10000"/>
                <a:gd name="connsiteY270" fmla="*/ 2625 h 10000"/>
                <a:gd name="connsiteX271" fmla="*/ 9836 w 10000"/>
                <a:gd name="connsiteY271" fmla="*/ 2879 h 10000"/>
                <a:gd name="connsiteX272" fmla="*/ 9918 w 10000"/>
                <a:gd name="connsiteY272" fmla="*/ 3106 h 10000"/>
                <a:gd name="connsiteX273" fmla="*/ 9897 w 10000"/>
                <a:gd name="connsiteY273" fmla="*/ 3162 h 10000"/>
                <a:gd name="connsiteX274" fmla="*/ 9816 w 10000"/>
                <a:gd name="connsiteY274" fmla="*/ 3190 h 10000"/>
                <a:gd name="connsiteX275" fmla="*/ 9918 w 10000"/>
                <a:gd name="connsiteY275" fmla="*/ 3303 h 10000"/>
                <a:gd name="connsiteX276" fmla="*/ 9795 w 10000"/>
                <a:gd name="connsiteY276" fmla="*/ 3162 h 10000"/>
                <a:gd name="connsiteX277" fmla="*/ 9692 w 10000"/>
                <a:gd name="connsiteY277" fmla="*/ 3106 h 10000"/>
                <a:gd name="connsiteX278" fmla="*/ 9733 w 10000"/>
                <a:gd name="connsiteY278" fmla="*/ 3275 h 10000"/>
                <a:gd name="connsiteX279" fmla="*/ 9671 w 10000"/>
                <a:gd name="connsiteY279" fmla="*/ 3303 h 10000"/>
                <a:gd name="connsiteX280" fmla="*/ 9630 w 10000"/>
                <a:gd name="connsiteY280" fmla="*/ 3388 h 10000"/>
                <a:gd name="connsiteX281" fmla="*/ 9487 w 10000"/>
                <a:gd name="connsiteY281" fmla="*/ 3417 h 10000"/>
                <a:gd name="connsiteX282" fmla="*/ 9590 w 10000"/>
                <a:gd name="connsiteY282" fmla="*/ 3557 h 10000"/>
                <a:gd name="connsiteX283" fmla="*/ 9467 w 10000"/>
                <a:gd name="connsiteY283" fmla="*/ 3586 h 10000"/>
                <a:gd name="connsiteX284" fmla="*/ 9385 w 10000"/>
                <a:gd name="connsiteY284" fmla="*/ 3557 h 10000"/>
                <a:gd name="connsiteX285" fmla="*/ 9324 w 10000"/>
                <a:gd name="connsiteY285" fmla="*/ 3473 h 10000"/>
                <a:gd name="connsiteX286" fmla="*/ 9283 w 10000"/>
                <a:gd name="connsiteY286" fmla="*/ 3501 h 10000"/>
                <a:gd name="connsiteX287" fmla="*/ 9262 w 10000"/>
                <a:gd name="connsiteY287" fmla="*/ 3642 h 10000"/>
                <a:gd name="connsiteX288" fmla="*/ 9241 w 10000"/>
                <a:gd name="connsiteY288" fmla="*/ 3727 h 10000"/>
                <a:gd name="connsiteX289" fmla="*/ 9200 w 10000"/>
                <a:gd name="connsiteY289" fmla="*/ 3756 h 10000"/>
                <a:gd name="connsiteX290" fmla="*/ 9180 w 10000"/>
                <a:gd name="connsiteY290" fmla="*/ 3812 h 10000"/>
                <a:gd name="connsiteX291" fmla="*/ 9139 w 10000"/>
                <a:gd name="connsiteY291" fmla="*/ 3812 h 10000"/>
                <a:gd name="connsiteX292" fmla="*/ 9118 w 10000"/>
                <a:gd name="connsiteY292" fmla="*/ 3868 h 10000"/>
                <a:gd name="connsiteX293" fmla="*/ 9036 w 10000"/>
                <a:gd name="connsiteY293" fmla="*/ 4009 h 10000"/>
                <a:gd name="connsiteX294" fmla="*/ 8934 w 10000"/>
                <a:gd name="connsiteY294" fmla="*/ 4038 h 10000"/>
                <a:gd name="connsiteX295" fmla="*/ 8893 w 10000"/>
                <a:gd name="connsiteY295" fmla="*/ 4067 h 10000"/>
                <a:gd name="connsiteX296" fmla="*/ 8852 w 10000"/>
                <a:gd name="connsiteY296" fmla="*/ 4123 h 10000"/>
                <a:gd name="connsiteX297" fmla="*/ 8771 w 10000"/>
                <a:gd name="connsiteY297" fmla="*/ 4179 h 10000"/>
                <a:gd name="connsiteX298" fmla="*/ 8729 w 10000"/>
                <a:gd name="connsiteY298" fmla="*/ 4264 h 10000"/>
                <a:gd name="connsiteX299" fmla="*/ 8708 w 10000"/>
                <a:gd name="connsiteY299" fmla="*/ 4320 h 10000"/>
                <a:gd name="connsiteX300" fmla="*/ 8667 w 10000"/>
                <a:gd name="connsiteY300" fmla="*/ 4320 h 10000"/>
                <a:gd name="connsiteX301" fmla="*/ 8586 w 10000"/>
                <a:gd name="connsiteY301" fmla="*/ 4348 h 10000"/>
                <a:gd name="connsiteX302" fmla="*/ 8647 w 10000"/>
                <a:gd name="connsiteY302" fmla="*/ 4292 h 10000"/>
                <a:gd name="connsiteX303" fmla="*/ 8647 w 10000"/>
                <a:gd name="connsiteY303" fmla="*/ 4236 h 10000"/>
                <a:gd name="connsiteX304" fmla="*/ 8667 w 10000"/>
                <a:gd name="connsiteY304" fmla="*/ 4179 h 10000"/>
                <a:gd name="connsiteX305" fmla="*/ 8545 w 10000"/>
                <a:gd name="connsiteY305" fmla="*/ 4151 h 10000"/>
                <a:gd name="connsiteX306" fmla="*/ 8586 w 10000"/>
                <a:gd name="connsiteY306" fmla="*/ 4123 h 10000"/>
                <a:gd name="connsiteX307" fmla="*/ 8606 w 10000"/>
                <a:gd name="connsiteY307" fmla="*/ 4009 h 10000"/>
                <a:gd name="connsiteX308" fmla="*/ 8626 w 10000"/>
                <a:gd name="connsiteY308" fmla="*/ 3896 h 10000"/>
                <a:gd name="connsiteX309" fmla="*/ 8504 w 10000"/>
                <a:gd name="connsiteY309" fmla="*/ 3698 h 10000"/>
                <a:gd name="connsiteX310" fmla="*/ 8442 w 10000"/>
                <a:gd name="connsiteY310" fmla="*/ 3727 h 10000"/>
                <a:gd name="connsiteX311" fmla="*/ 8381 w 10000"/>
                <a:gd name="connsiteY311" fmla="*/ 3784 h 10000"/>
                <a:gd name="connsiteX312" fmla="*/ 8340 w 10000"/>
                <a:gd name="connsiteY312" fmla="*/ 3925 h 10000"/>
                <a:gd name="connsiteX313" fmla="*/ 8237 w 10000"/>
                <a:gd name="connsiteY313" fmla="*/ 4038 h 10000"/>
                <a:gd name="connsiteX314" fmla="*/ 8176 w 10000"/>
                <a:gd name="connsiteY314" fmla="*/ 4095 h 10000"/>
                <a:gd name="connsiteX315" fmla="*/ 8196 w 10000"/>
                <a:gd name="connsiteY315" fmla="*/ 4179 h 10000"/>
                <a:gd name="connsiteX316" fmla="*/ 8073 w 10000"/>
                <a:gd name="connsiteY316" fmla="*/ 4292 h 10000"/>
                <a:gd name="connsiteX317" fmla="*/ 7971 w 10000"/>
                <a:gd name="connsiteY317" fmla="*/ 4264 h 10000"/>
                <a:gd name="connsiteX318" fmla="*/ 7971 w 10000"/>
                <a:gd name="connsiteY318" fmla="*/ 4434 h 10000"/>
                <a:gd name="connsiteX319" fmla="*/ 8094 w 10000"/>
                <a:gd name="connsiteY319" fmla="*/ 4575 h 10000"/>
                <a:gd name="connsiteX320" fmla="*/ 8155 w 10000"/>
                <a:gd name="connsiteY320" fmla="*/ 4575 h 10000"/>
                <a:gd name="connsiteX321" fmla="*/ 8196 w 10000"/>
                <a:gd name="connsiteY321" fmla="*/ 4603 h 10000"/>
                <a:gd name="connsiteX322" fmla="*/ 8196 w 10000"/>
                <a:gd name="connsiteY322" fmla="*/ 4575 h 10000"/>
                <a:gd name="connsiteX323" fmla="*/ 8320 w 10000"/>
                <a:gd name="connsiteY323" fmla="*/ 4659 h 10000"/>
                <a:gd name="connsiteX324" fmla="*/ 8361 w 10000"/>
                <a:gd name="connsiteY324" fmla="*/ 4829 h 10000"/>
                <a:gd name="connsiteX325" fmla="*/ 8463 w 10000"/>
                <a:gd name="connsiteY325" fmla="*/ 4857 h 10000"/>
                <a:gd name="connsiteX326" fmla="*/ 8504 w 10000"/>
                <a:gd name="connsiteY326" fmla="*/ 4801 h 10000"/>
                <a:gd name="connsiteX327" fmla="*/ 8524 w 10000"/>
                <a:gd name="connsiteY327" fmla="*/ 4716 h 10000"/>
                <a:gd name="connsiteX328" fmla="*/ 8606 w 10000"/>
                <a:gd name="connsiteY328" fmla="*/ 4659 h 10000"/>
                <a:gd name="connsiteX329" fmla="*/ 8708 w 10000"/>
                <a:gd name="connsiteY329" fmla="*/ 4716 h 10000"/>
                <a:gd name="connsiteX330" fmla="*/ 8749 w 10000"/>
                <a:gd name="connsiteY330" fmla="*/ 4745 h 10000"/>
                <a:gd name="connsiteX331" fmla="*/ 8771 w 10000"/>
                <a:gd name="connsiteY331" fmla="*/ 4773 h 10000"/>
                <a:gd name="connsiteX332" fmla="*/ 8873 w 10000"/>
                <a:gd name="connsiteY332" fmla="*/ 4773 h 10000"/>
                <a:gd name="connsiteX333" fmla="*/ 8873 w 10000"/>
                <a:gd name="connsiteY333" fmla="*/ 4745 h 10000"/>
                <a:gd name="connsiteX334" fmla="*/ 8996 w 10000"/>
                <a:gd name="connsiteY334" fmla="*/ 4801 h 10000"/>
                <a:gd name="connsiteX335" fmla="*/ 8975 w 10000"/>
                <a:gd name="connsiteY335" fmla="*/ 4829 h 10000"/>
                <a:gd name="connsiteX336" fmla="*/ 8996 w 10000"/>
                <a:gd name="connsiteY336" fmla="*/ 4914 h 10000"/>
                <a:gd name="connsiteX337" fmla="*/ 8996 w 10000"/>
                <a:gd name="connsiteY337" fmla="*/ 4970 h 10000"/>
                <a:gd name="connsiteX338" fmla="*/ 8955 w 10000"/>
                <a:gd name="connsiteY338" fmla="*/ 4914 h 10000"/>
                <a:gd name="connsiteX339" fmla="*/ 8934 w 10000"/>
                <a:gd name="connsiteY339" fmla="*/ 4942 h 10000"/>
                <a:gd name="connsiteX340" fmla="*/ 8893 w 10000"/>
                <a:gd name="connsiteY340" fmla="*/ 4942 h 10000"/>
                <a:gd name="connsiteX341" fmla="*/ 8852 w 10000"/>
                <a:gd name="connsiteY341" fmla="*/ 4970 h 10000"/>
                <a:gd name="connsiteX342" fmla="*/ 8771 w 10000"/>
                <a:gd name="connsiteY342" fmla="*/ 5027 h 10000"/>
                <a:gd name="connsiteX343" fmla="*/ 8729 w 10000"/>
                <a:gd name="connsiteY343" fmla="*/ 5055 h 10000"/>
                <a:gd name="connsiteX344" fmla="*/ 8771 w 10000"/>
                <a:gd name="connsiteY344" fmla="*/ 5112 h 10000"/>
                <a:gd name="connsiteX345" fmla="*/ 8729 w 10000"/>
                <a:gd name="connsiteY345" fmla="*/ 5112 h 10000"/>
                <a:gd name="connsiteX346" fmla="*/ 8749 w 10000"/>
                <a:gd name="connsiteY346" fmla="*/ 5168 h 10000"/>
                <a:gd name="connsiteX347" fmla="*/ 8708 w 10000"/>
                <a:gd name="connsiteY347" fmla="*/ 5196 h 10000"/>
                <a:gd name="connsiteX348" fmla="*/ 8667 w 10000"/>
                <a:gd name="connsiteY348" fmla="*/ 5140 h 10000"/>
                <a:gd name="connsiteX349" fmla="*/ 8647 w 10000"/>
                <a:gd name="connsiteY349" fmla="*/ 5140 h 10000"/>
                <a:gd name="connsiteX350" fmla="*/ 8688 w 10000"/>
                <a:gd name="connsiteY350" fmla="*/ 5224 h 10000"/>
                <a:gd name="connsiteX351" fmla="*/ 8606 w 10000"/>
                <a:gd name="connsiteY351" fmla="*/ 5338 h 10000"/>
                <a:gd name="connsiteX352" fmla="*/ 8586 w 10000"/>
                <a:gd name="connsiteY352" fmla="*/ 5479 h 10000"/>
                <a:gd name="connsiteX353" fmla="*/ 8606 w 10000"/>
                <a:gd name="connsiteY353" fmla="*/ 5620 h 10000"/>
                <a:gd name="connsiteX354" fmla="*/ 8688 w 10000"/>
                <a:gd name="connsiteY354" fmla="*/ 5649 h 10000"/>
                <a:gd name="connsiteX355" fmla="*/ 8832 w 10000"/>
                <a:gd name="connsiteY355" fmla="*/ 5733 h 10000"/>
                <a:gd name="connsiteX356" fmla="*/ 8893 w 10000"/>
                <a:gd name="connsiteY356" fmla="*/ 5874 h 10000"/>
                <a:gd name="connsiteX357" fmla="*/ 8996 w 10000"/>
                <a:gd name="connsiteY357" fmla="*/ 6073 h 10000"/>
                <a:gd name="connsiteX358" fmla="*/ 9057 w 10000"/>
                <a:gd name="connsiteY358" fmla="*/ 6213 h 10000"/>
                <a:gd name="connsiteX359" fmla="*/ 9159 w 10000"/>
                <a:gd name="connsiteY359" fmla="*/ 6299 h 10000"/>
                <a:gd name="connsiteX360" fmla="*/ 9200 w 10000"/>
                <a:gd name="connsiteY360" fmla="*/ 6355 h 10000"/>
                <a:gd name="connsiteX361" fmla="*/ 9241 w 10000"/>
                <a:gd name="connsiteY361" fmla="*/ 6412 h 10000"/>
                <a:gd name="connsiteX362" fmla="*/ 9324 w 10000"/>
                <a:gd name="connsiteY362" fmla="*/ 6524 h 10000"/>
                <a:gd name="connsiteX363" fmla="*/ 9180 w 10000"/>
                <a:gd name="connsiteY363" fmla="*/ 6468 h 10000"/>
                <a:gd name="connsiteX364" fmla="*/ 9077 w 10000"/>
                <a:gd name="connsiteY364" fmla="*/ 6412 h 10000"/>
                <a:gd name="connsiteX365" fmla="*/ 8975 w 10000"/>
                <a:gd name="connsiteY365" fmla="*/ 6440 h 10000"/>
                <a:gd name="connsiteX366" fmla="*/ 8914 w 10000"/>
                <a:gd name="connsiteY366" fmla="*/ 6383 h 10000"/>
                <a:gd name="connsiteX367" fmla="*/ 8852 w 10000"/>
                <a:gd name="connsiteY367" fmla="*/ 6327 h 10000"/>
                <a:gd name="connsiteX368" fmla="*/ 8873 w 10000"/>
                <a:gd name="connsiteY368" fmla="*/ 6383 h 10000"/>
                <a:gd name="connsiteX369" fmla="*/ 8893 w 10000"/>
                <a:gd name="connsiteY369" fmla="*/ 6383 h 10000"/>
                <a:gd name="connsiteX370" fmla="*/ 8873 w 10000"/>
                <a:gd name="connsiteY370" fmla="*/ 6355 h 10000"/>
                <a:gd name="connsiteX371" fmla="*/ 8914 w 10000"/>
                <a:gd name="connsiteY371" fmla="*/ 6383 h 10000"/>
                <a:gd name="connsiteX372" fmla="*/ 9016 w 10000"/>
                <a:gd name="connsiteY372" fmla="*/ 6440 h 10000"/>
                <a:gd name="connsiteX373" fmla="*/ 9057 w 10000"/>
                <a:gd name="connsiteY373" fmla="*/ 6412 h 10000"/>
                <a:gd name="connsiteX374" fmla="*/ 9098 w 10000"/>
                <a:gd name="connsiteY374" fmla="*/ 6468 h 10000"/>
                <a:gd name="connsiteX375" fmla="*/ 9118 w 10000"/>
                <a:gd name="connsiteY375" fmla="*/ 6496 h 10000"/>
                <a:gd name="connsiteX376" fmla="*/ 9180 w 10000"/>
                <a:gd name="connsiteY376" fmla="*/ 6524 h 10000"/>
                <a:gd name="connsiteX377" fmla="*/ 9303 w 10000"/>
                <a:gd name="connsiteY377" fmla="*/ 6638 h 10000"/>
                <a:gd name="connsiteX378" fmla="*/ 9385 w 10000"/>
                <a:gd name="connsiteY378" fmla="*/ 6751 h 10000"/>
                <a:gd name="connsiteX379" fmla="*/ 9344 w 10000"/>
                <a:gd name="connsiteY379" fmla="*/ 6779 h 10000"/>
                <a:gd name="connsiteX380" fmla="*/ 9283 w 10000"/>
                <a:gd name="connsiteY380" fmla="*/ 6835 h 10000"/>
                <a:gd name="connsiteX381" fmla="*/ 9241 w 10000"/>
                <a:gd name="connsiteY381" fmla="*/ 6891 h 10000"/>
                <a:gd name="connsiteX382" fmla="*/ 9220 w 10000"/>
                <a:gd name="connsiteY382" fmla="*/ 6920 h 10000"/>
                <a:gd name="connsiteX383" fmla="*/ 9159 w 10000"/>
                <a:gd name="connsiteY383" fmla="*/ 6920 h 10000"/>
                <a:gd name="connsiteX384" fmla="*/ 9098 w 10000"/>
                <a:gd name="connsiteY384" fmla="*/ 6977 h 10000"/>
                <a:gd name="connsiteX385" fmla="*/ 9180 w 10000"/>
                <a:gd name="connsiteY385" fmla="*/ 6920 h 10000"/>
                <a:gd name="connsiteX386" fmla="*/ 9241 w 10000"/>
                <a:gd name="connsiteY386" fmla="*/ 7005 h 10000"/>
                <a:gd name="connsiteX387" fmla="*/ 9220 w 10000"/>
                <a:gd name="connsiteY387" fmla="*/ 7005 h 10000"/>
                <a:gd name="connsiteX388" fmla="*/ 9324 w 10000"/>
                <a:gd name="connsiteY388" fmla="*/ 6949 h 10000"/>
                <a:gd name="connsiteX389" fmla="*/ 9385 w 10000"/>
                <a:gd name="connsiteY389" fmla="*/ 7033 h 10000"/>
                <a:gd name="connsiteX390" fmla="*/ 9487 w 10000"/>
                <a:gd name="connsiteY390" fmla="*/ 7061 h 10000"/>
                <a:gd name="connsiteX391" fmla="*/ 9446 w 10000"/>
                <a:gd name="connsiteY391" fmla="*/ 7146 h 10000"/>
                <a:gd name="connsiteX392" fmla="*/ 9426 w 10000"/>
                <a:gd name="connsiteY392" fmla="*/ 7174 h 10000"/>
                <a:gd name="connsiteX393" fmla="*/ 9385 w 10000"/>
                <a:gd name="connsiteY393" fmla="*/ 7202 h 10000"/>
                <a:gd name="connsiteX394" fmla="*/ 9406 w 10000"/>
                <a:gd name="connsiteY394" fmla="*/ 7202 h 10000"/>
                <a:gd name="connsiteX395" fmla="*/ 9467 w 10000"/>
                <a:gd name="connsiteY395" fmla="*/ 7174 h 10000"/>
                <a:gd name="connsiteX396" fmla="*/ 9467 w 10000"/>
                <a:gd name="connsiteY396" fmla="*/ 7146 h 10000"/>
                <a:gd name="connsiteX397" fmla="*/ 9487 w 10000"/>
                <a:gd name="connsiteY397" fmla="*/ 7230 h 10000"/>
                <a:gd name="connsiteX398" fmla="*/ 9487 w 10000"/>
                <a:gd name="connsiteY398" fmla="*/ 7288 h 10000"/>
                <a:gd name="connsiteX399" fmla="*/ 9467 w 10000"/>
                <a:gd name="connsiteY399" fmla="*/ 7230 h 10000"/>
                <a:gd name="connsiteX400" fmla="*/ 9467 w 10000"/>
                <a:gd name="connsiteY400" fmla="*/ 7288 h 10000"/>
                <a:gd name="connsiteX401" fmla="*/ 9446 w 10000"/>
                <a:gd name="connsiteY401" fmla="*/ 7260 h 10000"/>
                <a:gd name="connsiteX402" fmla="*/ 9426 w 10000"/>
                <a:gd name="connsiteY402" fmla="*/ 7260 h 10000"/>
                <a:gd name="connsiteX403" fmla="*/ 9406 w 10000"/>
                <a:gd name="connsiteY403" fmla="*/ 7316 h 10000"/>
                <a:gd name="connsiteX404" fmla="*/ 9467 w 10000"/>
                <a:gd name="connsiteY404" fmla="*/ 7372 h 10000"/>
                <a:gd name="connsiteX405" fmla="*/ 9446 w 10000"/>
                <a:gd name="connsiteY405" fmla="*/ 7372 h 10000"/>
                <a:gd name="connsiteX406" fmla="*/ 9467 w 10000"/>
                <a:gd name="connsiteY406" fmla="*/ 7429 h 10000"/>
                <a:gd name="connsiteX407" fmla="*/ 9385 w 10000"/>
                <a:gd name="connsiteY407" fmla="*/ 7400 h 10000"/>
                <a:gd name="connsiteX408" fmla="*/ 9406 w 10000"/>
                <a:gd name="connsiteY408" fmla="*/ 7429 h 10000"/>
                <a:gd name="connsiteX409" fmla="*/ 9467 w 10000"/>
                <a:gd name="connsiteY409" fmla="*/ 7457 h 10000"/>
                <a:gd name="connsiteX410" fmla="*/ 9487 w 10000"/>
                <a:gd name="connsiteY410" fmla="*/ 7541 h 10000"/>
                <a:gd name="connsiteX411" fmla="*/ 9467 w 10000"/>
                <a:gd name="connsiteY411" fmla="*/ 7599 h 10000"/>
                <a:gd name="connsiteX412" fmla="*/ 9406 w 10000"/>
                <a:gd name="connsiteY412" fmla="*/ 7513 h 10000"/>
                <a:gd name="connsiteX413" fmla="*/ 9385 w 10000"/>
                <a:gd name="connsiteY413" fmla="*/ 7541 h 10000"/>
                <a:gd name="connsiteX414" fmla="*/ 9303 w 10000"/>
                <a:gd name="connsiteY414" fmla="*/ 7599 h 10000"/>
                <a:gd name="connsiteX415" fmla="*/ 9365 w 10000"/>
                <a:gd name="connsiteY415" fmla="*/ 7683 h 10000"/>
                <a:gd name="connsiteX416" fmla="*/ 9365 w 10000"/>
                <a:gd name="connsiteY416" fmla="*/ 7796 h 10000"/>
                <a:gd name="connsiteX417" fmla="*/ 9344 w 10000"/>
                <a:gd name="connsiteY417" fmla="*/ 7852 h 10000"/>
                <a:gd name="connsiteX418" fmla="*/ 9344 w 10000"/>
                <a:gd name="connsiteY418" fmla="*/ 7880 h 10000"/>
                <a:gd name="connsiteX419" fmla="*/ 9303 w 10000"/>
                <a:gd name="connsiteY419" fmla="*/ 7852 h 10000"/>
                <a:gd name="connsiteX420" fmla="*/ 9303 w 10000"/>
                <a:gd name="connsiteY420" fmla="*/ 7909 h 10000"/>
                <a:gd name="connsiteX421" fmla="*/ 9283 w 10000"/>
                <a:gd name="connsiteY421" fmla="*/ 7966 h 10000"/>
                <a:gd name="connsiteX422" fmla="*/ 9262 w 10000"/>
                <a:gd name="connsiteY422" fmla="*/ 8079 h 10000"/>
                <a:gd name="connsiteX423" fmla="*/ 9283 w 10000"/>
                <a:gd name="connsiteY423" fmla="*/ 8022 h 10000"/>
                <a:gd name="connsiteX424" fmla="*/ 9262 w 10000"/>
                <a:gd name="connsiteY424" fmla="*/ 8050 h 10000"/>
                <a:gd name="connsiteX425" fmla="*/ 9241 w 10000"/>
                <a:gd name="connsiteY425" fmla="*/ 7994 h 10000"/>
                <a:gd name="connsiteX426" fmla="*/ 9200 w 10000"/>
                <a:gd name="connsiteY426" fmla="*/ 8022 h 10000"/>
                <a:gd name="connsiteX427" fmla="*/ 9200 w 10000"/>
                <a:gd name="connsiteY427" fmla="*/ 8079 h 10000"/>
                <a:gd name="connsiteX428" fmla="*/ 9220 w 10000"/>
                <a:gd name="connsiteY428" fmla="*/ 8107 h 10000"/>
                <a:gd name="connsiteX429" fmla="*/ 9262 w 10000"/>
                <a:gd name="connsiteY429" fmla="*/ 8135 h 10000"/>
                <a:gd name="connsiteX430" fmla="*/ 9241 w 10000"/>
                <a:gd name="connsiteY430" fmla="*/ 8163 h 10000"/>
                <a:gd name="connsiteX431" fmla="*/ 9220 w 10000"/>
                <a:gd name="connsiteY431" fmla="*/ 8249 h 10000"/>
                <a:gd name="connsiteX432" fmla="*/ 9139 w 10000"/>
                <a:gd name="connsiteY432" fmla="*/ 8191 h 10000"/>
                <a:gd name="connsiteX433" fmla="*/ 9200 w 10000"/>
                <a:gd name="connsiteY433" fmla="*/ 8277 h 10000"/>
                <a:gd name="connsiteX434" fmla="*/ 9262 w 10000"/>
                <a:gd name="connsiteY434" fmla="*/ 8277 h 10000"/>
                <a:gd name="connsiteX435" fmla="*/ 9241 w 10000"/>
                <a:gd name="connsiteY435" fmla="*/ 8333 h 10000"/>
                <a:gd name="connsiteX436" fmla="*/ 9283 w 10000"/>
                <a:gd name="connsiteY436" fmla="*/ 8446 h 10000"/>
                <a:gd name="connsiteX437" fmla="*/ 9262 w 10000"/>
                <a:gd name="connsiteY437" fmla="*/ 8446 h 10000"/>
                <a:gd name="connsiteX438" fmla="*/ 9200 w 10000"/>
                <a:gd name="connsiteY438" fmla="*/ 8389 h 10000"/>
                <a:gd name="connsiteX439" fmla="*/ 9180 w 10000"/>
                <a:gd name="connsiteY439" fmla="*/ 8418 h 10000"/>
                <a:gd name="connsiteX440" fmla="*/ 9220 w 10000"/>
                <a:gd name="connsiteY440" fmla="*/ 8474 h 10000"/>
                <a:gd name="connsiteX441" fmla="*/ 9200 w 10000"/>
                <a:gd name="connsiteY441" fmla="*/ 8530 h 10000"/>
                <a:gd name="connsiteX442" fmla="*/ 9139 w 10000"/>
                <a:gd name="connsiteY442" fmla="*/ 8474 h 10000"/>
                <a:gd name="connsiteX443" fmla="*/ 9180 w 10000"/>
                <a:gd name="connsiteY443" fmla="*/ 8559 h 10000"/>
                <a:gd name="connsiteX444" fmla="*/ 9139 w 10000"/>
                <a:gd name="connsiteY444" fmla="*/ 8559 h 10000"/>
                <a:gd name="connsiteX445" fmla="*/ 9139 w 10000"/>
                <a:gd name="connsiteY445" fmla="*/ 8616 h 10000"/>
                <a:gd name="connsiteX446" fmla="*/ 9036 w 10000"/>
                <a:gd name="connsiteY446" fmla="*/ 8672 h 10000"/>
                <a:gd name="connsiteX447" fmla="*/ 9016 w 10000"/>
                <a:gd name="connsiteY447" fmla="*/ 8728 h 10000"/>
                <a:gd name="connsiteX448" fmla="*/ 9036 w 10000"/>
                <a:gd name="connsiteY448" fmla="*/ 8757 h 10000"/>
                <a:gd name="connsiteX449" fmla="*/ 9016 w 10000"/>
                <a:gd name="connsiteY449" fmla="*/ 8785 h 10000"/>
                <a:gd name="connsiteX450" fmla="*/ 8996 w 10000"/>
                <a:gd name="connsiteY450" fmla="*/ 8869 h 10000"/>
                <a:gd name="connsiteX451" fmla="*/ 8975 w 10000"/>
                <a:gd name="connsiteY451" fmla="*/ 8841 h 10000"/>
                <a:gd name="connsiteX452" fmla="*/ 8975 w 10000"/>
                <a:gd name="connsiteY452" fmla="*/ 8927 h 10000"/>
                <a:gd name="connsiteX453" fmla="*/ 8768 w 10000"/>
                <a:gd name="connsiteY453" fmla="*/ 8786 h 10000"/>
                <a:gd name="connsiteX454" fmla="*/ 8422 w 10000"/>
                <a:gd name="connsiteY454" fmla="*/ 9266 h 10000"/>
                <a:gd name="connsiteX455" fmla="*/ 8299 w 10000"/>
                <a:gd name="connsiteY455" fmla="*/ 9322 h 10000"/>
                <a:gd name="connsiteX456" fmla="*/ 8237 w 10000"/>
                <a:gd name="connsiteY456" fmla="*/ 9152 h 10000"/>
                <a:gd name="connsiteX457" fmla="*/ 8216 w 10000"/>
                <a:gd name="connsiteY457" fmla="*/ 9152 h 10000"/>
                <a:gd name="connsiteX458" fmla="*/ 8279 w 10000"/>
                <a:gd name="connsiteY458" fmla="*/ 9124 h 10000"/>
                <a:gd name="connsiteX459" fmla="*/ 8196 w 10000"/>
                <a:gd name="connsiteY459" fmla="*/ 9124 h 10000"/>
                <a:gd name="connsiteX460" fmla="*/ 8176 w 10000"/>
                <a:gd name="connsiteY460" fmla="*/ 9180 h 10000"/>
                <a:gd name="connsiteX461" fmla="*/ 8216 w 10000"/>
                <a:gd name="connsiteY461" fmla="*/ 9237 h 10000"/>
                <a:gd name="connsiteX462" fmla="*/ 8196 w 10000"/>
                <a:gd name="connsiteY462" fmla="*/ 9237 h 10000"/>
                <a:gd name="connsiteX463" fmla="*/ 8258 w 10000"/>
                <a:gd name="connsiteY463" fmla="*/ 9406 h 10000"/>
                <a:gd name="connsiteX464" fmla="*/ 8176 w 10000"/>
                <a:gd name="connsiteY464" fmla="*/ 9294 h 10000"/>
                <a:gd name="connsiteX465" fmla="*/ 8216 w 10000"/>
                <a:gd name="connsiteY465" fmla="*/ 9406 h 10000"/>
                <a:gd name="connsiteX466" fmla="*/ 8196 w 10000"/>
                <a:gd name="connsiteY466" fmla="*/ 9435 h 10000"/>
                <a:gd name="connsiteX467" fmla="*/ 8176 w 10000"/>
                <a:gd name="connsiteY467" fmla="*/ 9406 h 10000"/>
                <a:gd name="connsiteX468" fmla="*/ 8155 w 10000"/>
                <a:gd name="connsiteY468" fmla="*/ 9491 h 10000"/>
                <a:gd name="connsiteX469" fmla="*/ 8094 w 10000"/>
                <a:gd name="connsiteY469" fmla="*/ 9520 h 10000"/>
                <a:gd name="connsiteX470" fmla="*/ 8073 w 10000"/>
                <a:gd name="connsiteY470" fmla="*/ 9463 h 10000"/>
                <a:gd name="connsiteX471" fmla="*/ 8032 w 10000"/>
                <a:gd name="connsiteY471" fmla="*/ 9435 h 10000"/>
                <a:gd name="connsiteX472" fmla="*/ 8053 w 10000"/>
                <a:gd name="connsiteY472" fmla="*/ 9548 h 10000"/>
                <a:gd name="connsiteX473" fmla="*/ 7951 w 10000"/>
                <a:gd name="connsiteY473" fmla="*/ 9491 h 10000"/>
                <a:gd name="connsiteX474" fmla="*/ 7930 w 10000"/>
                <a:gd name="connsiteY474" fmla="*/ 9520 h 10000"/>
                <a:gd name="connsiteX475" fmla="*/ 7869 w 10000"/>
                <a:gd name="connsiteY475" fmla="*/ 9576 h 10000"/>
                <a:gd name="connsiteX476" fmla="*/ 7848 w 10000"/>
                <a:gd name="connsiteY476" fmla="*/ 9633 h 10000"/>
                <a:gd name="connsiteX477" fmla="*/ 7807 w 10000"/>
                <a:gd name="connsiteY477" fmla="*/ 9633 h 10000"/>
                <a:gd name="connsiteX478" fmla="*/ 7745 w 10000"/>
                <a:gd name="connsiteY478" fmla="*/ 9661 h 10000"/>
                <a:gd name="connsiteX479" fmla="*/ 7745 w 10000"/>
                <a:gd name="connsiteY479" fmla="*/ 9633 h 10000"/>
                <a:gd name="connsiteX480" fmla="*/ 7745 w 10000"/>
                <a:gd name="connsiteY480" fmla="*/ 9689 h 10000"/>
                <a:gd name="connsiteX481" fmla="*/ 7684 w 10000"/>
                <a:gd name="connsiteY481" fmla="*/ 9661 h 10000"/>
                <a:gd name="connsiteX482" fmla="*/ 7684 w 10000"/>
                <a:gd name="connsiteY482" fmla="*/ 9717 h 10000"/>
                <a:gd name="connsiteX483" fmla="*/ 7663 w 10000"/>
                <a:gd name="connsiteY483" fmla="*/ 9802 h 10000"/>
                <a:gd name="connsiteX484" fmla="*/ 7704 w 10000"/>
                <a:gd name="connsiteY484" fmla="*/ 9830 h 10000"/>
                <a:gd name="connsiteX485" fmla="*/ 7704 w 10000"/>
                <a:gd name="connsiteY485" fmla="*/ 9830 h 10000"/>
                <a:gd name="connsiteX486" fmla="*/ 7745 w 10000"/>
                <a:gd name="connsiteY486" fmla="*/ 9944 h 10000"/>
                <a:gd name="connsiteX487" fmla="*/ 7643 w 10000"/>
                <a:gd name="connsiteY487" fmla="*/ 10000 h 10000"/>
                <a:gd name="connsiteX488" fmla="*/ 7643 w 10000"/>
                <a:gd name="connsiteY488" fmla="*/ 9944 h 10000"/>
                <a:gd name="connsiteX489" fmla="*/ 7602 w 10000"/>
                <a:gd name="connsiteY489" fmla="*/ 9859 h 10000"/>
                <a:gd name="connsiteX490" fmla="*/ 7581 w 10000"/>
                <a:gd name="connsiteY490" fmla="*/ 9802 h 10000"/>
                <a:gd name="connsiteX491" fmla="*/ 7561 w 10000"/>
                <a:gd name="connsiteY491" fmla="*/ 9717 h 10000"/>
                <a:gd name="connsiteX492" fmla="*/ 7581 w 10000"/>
                <a:gd name="connsiteY492" fmla="*/ 9661 h 10000"/>
                <a:gd name="connsiteX493" fmla="*/ 7561 w 10000"/>
                <a:gd name="connsiteY493" fmla="*/ 9576 h 10000"/>
                <a:gd name="connsiteX494" fmla="*/ 7561 w 10000"/>
                <a:gd name="connsiteY494" fmla="*/ 9605 h 10000"/>
                <a:gd name="connsiteX495" fmla="*/ 7520 w 10000"/>
                <a:gd name="connsiteY495" fmla="*/ 9548 h 10000"/>
                <a:gd name="connsiteX496" fmla="*/ 7520 w 10000"/>
                <a:gd name="connsiteY496" fmla="*/ 9605 h 10000"/>
                <a:gd name="connsiteX497" fmla="*/ 7459 w 10000"/>
                <a:gd name="connsiteY497" fmla="*/ 9605 h 10000"/>
                <a:gd name="connsiteX498" fmla="*/ 7418 w 10000"/>
                <a:gd name="connsiteY498" fmla="*/ 9576 h 10000"/>
                <a:gd name="connsiteX499" fmla="*/ 7397 w 10000"/>
                <a:gd name="connsiteY499" fmla="*/ 9520 h 10000"/>
                <a:gd name="connsiteX500" fmla="*/ 7377 w 10000"/>
                <a:gd name="connsiteY500" fmla="*/ 9520 h 10000"/>
                <a:gd name="connsiteX501" fmla="*/ 7377 w 10000"/>
                <a:gd name="connsiteY501" fmla="*/ 9576 h 10000"/>
                <a:gd name="connsiteX502" fmla="*/ 7336 w 10000"/>
                <a:gd name="connsiteY502" fmla="*/ 9520 h 10000"/>
                <a:gd name="connsiteX503" fmla="*/ 7316 w 10000"/>
                <a:gd name="connsiteY503" fmla="*/ 9463 h 10000"/>
                <a:gd name="connsiteX504" fmla="*/ 7295 w 10000"/>
                <a:gd name="connsiteY504" fmla="*/ 9491 h 10000"/>
                <a:gd name="connsiteX505" fmla="*/ 7316 w 10000"/>
                <a:gd name="connsiteY505" fmla="*/ 9576 h 10000"/>
                <a:gd name="connsiteX506" fmla="*/ 7275 w 10000"/>
                <a:gd name="connsiteY506" fmla="*/ 9548 h 10000"/>
                <a:gd name="connsiteX507" fmla="*/ 7275 w 10000"/>
                <a:gd name="connsiteY507" fmla="*/ 9605 h 10000"/>
                <a:gd name="connsiteX508" fmla="*/ 7192 w 10000"/>
                <a:gd name="connsiteY508" fmla="*/ 9576 h 10000"/>
                <a:gd name="connsiteX509" fmla="*/ 7131 w 10000"/>
                <a:gd name="connsiteY509" fmla="*/ 9576 h 10000"/>
                <a:gd name="connsiteX510" fmla="*/ 7110 w 10000"/>
                <a:gd name="connsiteY510" fmla="*/ 9576 h 10000"/>
                <a:gd name="connsiteX511" fmla="*/ 7049 w 10000"/>
                <a:gd name="connsiteY511" fmla="*/ 9520 h 10000"/>
                <a:gd name="connsiteX512" fmla="*/ 7028 w 10000"/>
                <a:gd name="connsiteY512" fmla="*/ 9491 h 10000"/>
                <a:gd name="connsiteX513" fmla="*/ 6967 w 10000"/>
                <a:gd name="connsiteY513" fmla="*/ 9463 h 10000"/>
                <a:gd name="connsiteX514" fmla="*/ 6926 w 10000"/>
                <a:gd name="connsiteY514" fmla="*/ 9294 h 10000"/>
                <a:gd name="connsiteX515" fmla="*/ 6885 w 10000"/>
                <a:gd name="connsiteY515" fmla="*/ 9180 h 10000"/>
                <a:gd name="connsiteX516" fmla="*/ 6824 w 10000"/>
                <a:gd name="connsiteY516" fmla="*/ 9180 h 10000"/>
                <a:gd name="connsiteX517" fmla="*/ 6762 w 10000"/>
                <a:gd name="connsiteY517" fmla="*/ 9180 h 10000"/>
                <a:gd name="connsiteX518" fmla="*/ 6659 w 10000"/>
                <a:gd name="connsiteY518" fmla="*/ 9039 h 10000"/>
                <a:gd name="connsiteX519" fmla="*/ 6577 w 10000"/>
                <a:gd name="connsiteY519" fmla="*/ 9124 h 10000"/>
                <a:gd name="connsiteX520" fmla="*/ 6577 w 10000"/>
                <a:gd name="connsiteY520" fmla="*/ 9180 h 10000"/>
                <a:gd name="connsiteX521" fmla="*/ 6475 w 10000"/>
                <a:gd name="connsiteY521" fmla="*/ 9209 h 10000"/>
                <a:gd name="connsiteX522" fmla="*/ 6414 w 10000"/>
                <a:gd name="connsiteY522" fmla="*/ 9294 h 10000"/>
                <a:gd name="connsiteX523" fmla="*/ 6373 w 10000"/>
                <a:gd name="connsiteY523" fmla="*/ 9237 h 10000"/>
                <a:gd name="connsiteX524" fmla="*/ 6332 w 10000"/>
                <a:gd name="connsiteY524" fmla="*/ 9294 h 10000"/>
                <a:gd name="connsiteX525" fmla="*/ 6271 w 10000"/>
                <a:gd name="connsiteY525" fmla="*/ 9294 h 10000"/>
                <a:gd name="connsiteX526" fmla="*/ 6188 w 10000"/>
                <a:gd name="connsiteY526" fmla="*/ 9266 h 10000"/>
                <a:gd name="connsiteX527" fmla="*/ 6106 w 10000"/>
                <a:gd name="connsiteY527" fmla="*/ 9322 h 10000"/>
                <a:gd name="connsiteX528" fmla="*/ 6065 w 10000"/>
                <a:gd name="connsiteY528" fmla="*/ 9322 h 10000"/>
                <a:gd name="connsiteX529" fmla="*/ 6024 w 10000"/>
                <a:gd name="connsiteY529" fmla="*/ 9322 h 10000"/>
                <a:gd name="connsiteX530" fmla="*/ 6004 w 10000"/>
                <a:gd name="connsiteY530" fmla="*/ 9322 h 10000"/>
                <a:gd name="connsiteX531" fmla="*/ 6004 w 10000"/>
                <a:gd name="connsiteY531" fmla="*/ 9463 h 10000"/>
                <a:gd name="connsiteX532" fmla="*/ 6045 w 10000"/>
                <a:gd name="connsiteY532" fmla="*/ 9548 h 10000"/>
                <a:gd name="connsiteX533" fmla="*/ 6045 w 10000"/>
                <a:gd name="connsiteY533" fmla="*/ 9576 h 10000"/>
                <a:gd name="connsiteX534" fmla="*/ 6045 w 10000"/>
                <a:gd name="connsiteY534" fmla="*/ 9633 h 10000"/>
                <a:gd name="connsiteX535" fmla="*/ 6065 w 10000"/>
                <a:gd name="connsiteY535" fmla="*/ 9717 h 10000"/>
                <a:gd name="connsiteX536" fmla="*/ 6004 w 10000"/>
                <a:gd name="connsiteY536" fmla="*/ 9689 h 10000"/>
                <a:gd name="connsiteX537" fmla="*/ 5942 w 10000"/>
                <a:gd name="connsiteY537" fmla="*/ 9661 h 10000"/>
                <a:gd name="connsiteX538" fmla="*/ 5902 w 10000"/>
                <a:gd name="connsiteY538" fmla="*/ 9520 h 10000"/>
                <a:gd name="connsiteX539" fmla="*/ 5779 w 10000"/>
                <a:gd name="connsiteY539" fmla="*/ 9605 h 10000"/>
                <a:gd name="connsiteX540" fmla="*/ 5737 w 10000"/>
                <a:gd name="connsiteY540" fmla="*/ 9633 h 10000"/>
                <a:gd name="connsiteX541" fmla="*/ 5737 w 10000"/>
                <a:gd name="connsiteY541" fmla="*/ 9548 h 10000"/>
                <a:gd name="connsiteX542" fmla="*/ 5676 w 10000"/>
                <a:gd name="connsiteY542" fmla="*/ 9435 h 10000"/>
                <a:gd name="connsiteX543" fmla="*/ 5553 w 10000"/>
                <a:gd name="connsiteY543" fmla="*/ 9435 h 10000"/>
                <a:gd name="connsiteX544" fmla="*/ 5553 w 10000"/>
                <a:gd name="connsiteY544" fmla="*/ 9322 h 10000"/>
                <a:gd name="connsiteX545" fmla="*/ 5573 w 10000"/>
                <a:gd name="connsiteY545" fmla="*/ 9180 h 10000"/>
                <a:gd name="connsiteX546" fmla="*/ 5492 w 10000"/>
                <a:gd name="connsiteY546" fmla="*/ 9124 h 10000"/>
                <a:gd name="connsiteX547" fmla="*/ 5430 w 10000"/>
                <a:gd name="connsiteY547" fmla="*/ 9039 h 10000"/>
                <a:gd name="connsiteX548" fmla="*/ 5410 w 10000"/>
                <a:gd name="connsiteY548" fmla="*/ 8983 h 10000"/>
                <a:gd name="connsiteX549" fmla="*/ 5389 w 10000"/>
                <a:gd name="connsiteY549" fmla="*/ 8898 h 10000"/>
                <a:gd name="connsiteX550" fmla="*/ 5410 w 10000"/>
                <a:gd name="connsiteY550" fmla="*/ 8813 h 10000"/>
                <a:gd name="connsiteX551" fmla="*/ 5267 w 10000"/>
                <a:gd name="connsiteY551" fmla="*/ 8841 h 10000"/>
                <a:gd name="connsiteX552" fmla="*/ 5184 w 10000"/>
                <a:gd name="connsiteY552" fmla="*/ 8898 h 10000"/>
                <a:gd name="connsiteX553" fmla="*/ 5184 w 10000"/>
                <a:gd name="connsiteY553" fmla="*/ 8813 h 10000"/>
                <a:gd name="connsiteX554" fmla="*/ 5163 w 10000"/>
                <a:gd name="connsiteY554" fmla="*/ 8728 h 10000"/>
                <a:gd name="connsiteX555" fmla="*/ 5143 w 10000"/>
                <a:gd name="connsiteY555" fmla="*/ 8672 h 10000"/>
                <a:gd name="connsiteX556" fmla="*/ 8369 w 10000"/>
                <a:gd name="connsiteY556" fmla="*/ 8665 h 10000"/>
                <a:gd name="connsiteX557" fmla="*/ 8431 w 10000"/>
                <a:gd name="connsiteY557" fmla="*/ 8461 h 10000"/>
                <a:gd name="connsiteX0" fmla="*/ 8431 w 10000"/>
                <a:gd name="connsiteY0" fmla="*/ 8461 h 10000"/>
                <a:gd name="connsiteX1" fmla="*/ 5287 w 10000"/>
                <a:gd name="connsiteY1" fmla="*/ 8305 h 10000"/>
                <a:gd name="connsiteX2" fmla="*/ 5308 w 10000"/>
                <a:gd name="connsiteY2" fmla="*/ 8305 h 10000"/>
                <a:gd name="connsiteX3" fmla="*/ 4816 w 10000"/>
                <a:gd name="connsiteY3" fmla="*/ 7513 h 10000"/>
                <a:gd name="connsiteX4" fmla="*/ 4754 w 10000"/>
                <a:gd name="connsiteY4" fmla="*/ 7513 h 10000"/>
                <a:gd name="connsiteX5" fmla="*/ 4795 w 10000"/>
                <a:gd name="connsiteY5" fmla="*/ 7400 h 10000"/>
                <a:gd name="connsiteX6" fmla="*/ 4754 w 10000"/>
                <a:gd name="connsiteY6" fmla="*/ 7316 h 10000"/>
                <a:gd name="connsiteX7" fmla="*/ 4733 w 10000"/>
                <a:gd name="connsiteY7" fmla="*/ 7288 h 10000"/>
                <a:gd name="connsiteX8" fmla="*/ 4672 w 10000"/>
                <a:gd name="connsiteY8" fmla="*/ 7202 h 10000"/>
                <a:gd name="connsiteX9" fmla="*/ 4590 w 10000"/>
                <a:gd name="connsiteY9" fmla="*/ 7260 h 10000"/>
                <a:gd name="connsiteX10" fmla="*/ 4549 w 10000"/>
                <a:gd name="connsiteY10" fmla="*/ 7316 h 10000"/>
                <a:gd name="connsiteX11" fmla="*/ 4508 w 10000"/>
                <a:gd name="connsiteY11" fmla="*/ 7316 h 10000"/>
                <a:gd name="connsiteX12" fmla="*/ 4467 w 10000"/>
                <a:gd name="connsiteY12" fmla="*/ 7288 h 10000"/>
                <a:gd name="connsiteX13" fmla="*/ 4406 w 10000"/>
                <a:gd name="connsiteY13" fmla="*/ 7260 h 10000"/>
                <a:gd name="connsiteX14" fmla="*/ 4365 w 10000"/>
                <a:gd name="connsiteY14" fmla="*/ 7288 h 10000"/>
                <a:gd name="connsiteX15" fmla="*/ 4283 w 10000"/>
                <a:gd name="connsiteY15" fmla="*/ 7372 h 10000"/>
                <a:gd name="connsiteX16" fmla="*/ 4200 w 10000"/>
                <a:gd name="connsiteY16" fmla="*/ 7429 h 10000"/>
                <a:gd name="connsiteX17" fmla="*/ 4159 w 10000"/>
                <a:gd name="connsiteY17" fmla="*/ 7513 h 10000"/>
                <a:gd name="connsiteX18" fmla="*/ 4098 w 10000"/>
                <a:gd name="connsiteY18" fmla="*/ 7599 h 10000"/>
                <a:gd name="connsiteX19" fmla="*/ 4037 w 10000"/>
                <a:gd name="connsiteY19" fmla="*/ 7711 h 10000"/>
                <a:gd name="connsiteX20" fmla="*/ 3934 w 10000"/>
                <a:gd name="connsiteY20" fmla="*/ 7711 h 10000"/>
                <a:gd name="connsiteX21" fmla="*/ 3914 w 10000"/>
                <a:gd name="connsiteY21" fmla="*/ 7711 h 10000"/>
                <a:gd name="connsiteX22" fmla="*/ 3893 w 10000"/>
                <a:gd name="connsiteY22" fmla="*/ 7683 h 10000"/>
                <a:gd name="connsiteX23" fmla="*/ 3832 w 10000"/>
                <a:gd name="connsiteY23" fmla="*/ 7627 h 10000"/>
                <a:gd name="connsiteX24" fmla="*/ 3771 w 10000"/>
                <a:gd name="connsiteY24" fmla="*/ 7627 h 10000"/>
                <a:gd name="connsiteX25" fmla="*/ 3668 w 10000"/>
                <a:gd name="connsiteY25" fmla="*/ 7627 h 10000"/>
                <a:gd name="connsiteX26" fmla="*/ 3627 w 10000"/>
                <a:gd name="connsiteY26" fmla="*/ 7569 h 10000"/>
                <a:gd name="connsiteX27" fmla="*/ 3524 w 10000"/>
                <a:gd name="connsiteY27" fmla="*/ 7599 h 10000"/>
                <a:gd name="connsiteX28" fmla="*/ 3463 w 10000"/>
                <a:gd name="connsiteY28" fmla="*/ 7739 h 10000"/>
                <a:gd name="connsiteX29" fmla="*/ 3402 w 10000"/>
                <a:gd name="connsiteY29" fmla="*/ 7852 h 10000"/>
                <a:gd name="connsiteX30" fmla="*/ 3381 w 10000"/>
                <a:gd name="connsiteY30" fmla="*/ 7683 h 10000"/>
                <a:gd name="connsiteX31" fmla="*/ 3237 w 10000"/>
                <a:gd name="connsiteY31" fmla="*/ 7655 h 10000"/>
                <a:gd name="connsiteX32" fmla="*/ 3237 w 10000"/>
                <a:gd name="connsiteY32" fmla="*/ 7683 h 10000"/>
                <a:gd name="connsiteX33" fmla="*/ 3094 w 10000"/>
                <a:gd name="connsiteY33" fmla="*/ 7683 h 10000"/>
                <a:gd name="connsiteX34" fmla="*/ 2992 w 10000"/>
                <a:gd name="connsiteY34" fmla="*/ 7627 h 10000"/>
                <a:gd name="connsiteX35" fmla="*/ 2951 w 10000"/>
                <a:gd name="connsiteY35" fmla="*/ 7627 h 10000"/>
                <a:gd name="connsiteX36" fmla="*/ 2930 w 10000"/>
                <a:gd name="connsiteY36" fmla="*/ 7655 h 10000"/>
                <a:gd name="connsiteX37" fmla="*/ 2869 w 10000"/>
                <a:gd name="connsiteY37" fmla="*/ 7599 h 10000"/>
                <a:gd name="connsiteX38" fmla="*/ 2849 w 10000"/>
                <a:gd name="connsiteY38" fmla="*/ 7655 h 10000"/>
                <a:gd name="connsiteX39" fmla="*/ 2767 w 10000"/>
                <a:gd name="connsiteY39" fmla="*/ 7541 h 10000"/>
                <a:gd name="connsiteX40" fmla="*/ 2643 w 10000"/>
                <a:gd name="connsiteY40" fmla="*/ 7513 h 10000"/>
                <a:gd name="connsiteX41" fmla="*/ 2643 w 10000"/>
                <a:gd name="connsiteY41" fmla="*/ 7457 h 10000"/>
                <a:gd name="connsiteX42" fmla="*/ 2582 w 10000"/>
                <a:gd name="connsiteY42" fmla="*/ 7457 h 10000"/>
                <a:gd name="connsiteX43" fmla="*/ 2459 w 10000"/>
                <a:gd name="connsiteY43" fmla="*/ 7344 h 10000"/>
                <a:gd name="connsiteX44" fmla="*/ 2357 w 10000"/>
                <a:gd name="connsiteY44" fmla="*/ 7288 h 10000"/>
                <a:gd name="connsiteX45" fmla="*/ 2275 w 10000"/>
                <a:gd name="connsiteY45" fmla="*/ 7174 h 10000"/>
                <a:gd name="connsiteX46" fmla="*/ 2151 w 10000"/>
                <a:gd name="connsiteY46" fmla="*/ 7118 h 10000"/>
                <a:gd name="connsiteX47" fmla="*/ 2008 w 10000"/>
                <a:gd name="connsiteY47" fmla="*/ 6949 h 10000"/>
                <a:gd name="connsiteX48" fmla="*/ 1926 w 10000"/>
                <a:gd name="connsiteY48" fmla="*/ 6920 h 10000"/>
                <a:gd name="connsiteX49" fmla="*/ 1885 w 10000"/>
                <a:gd name="connsiteY49" fmla="*/ 6920 h 10000"/>
                <a:gd name="connsiteX50" fmla="*/ 1824 w 10000"/>
                <a:gd name="connsiteY50" fmla="*/ 6977 h 10000"/>
                <a:gd name="connsiteX51" fmla="*/ 1680 w 10000"/>
                <a:gd name="connsiteY51" fmla="*/ 6891 h 10000"/>
                <a:gd name="connsiteX52" fmla="*/ 1639 w 10000"/>
                <a:gd name="connsiteY52" fmla="*/ 6863 h 10000"/>
                <a:gd name="connsiteX53" fmla="*/ 1639 w 10000"/>
                <a:gd name="connsiteY53" fmla="*/ 6807 h 10000"/>
                <a:gd name="connsiteX54" fmla="*/ 1598 w 10000"/>
                <a:gd name="connsiteY54" fmla="*/ 6779 h 10000"/>
                <a:gd name="connsiteX55" fmla="*/ 1516 w 10000"/>
                <a:gd name="connsiteY55" fmla="*/ 6751 h 10000"/>
                <a:gd name="connsiteX56" fmla="*/ 1414 w 10000"/>
                <a:gd name="connsiteY56" fmla="*/ 6609 h 10000"/>
                <a:gd name="connsiteX57" fmla="*/ 1353 w 10000"/>
                <a:gd name="connsiteY57" fmla="*/ 6609 h 10000"/>
                <a:gd name="connsiteX58" fmla="*/ 1332 w 10000"/>
                <a:gd name="connsiteY58" fmla="*/ 6524 h 10000"/>
                <a:gd name="connsiteX59" fmla="*/ 1312 w 10000"/>
                <a:gd name="connsiteY59" fmla="*/ 6440 h 10000"/>
                <a:gd name="connsiteX60" fmla="*/ 1271 w 10000"/>
                <a:gd name="connsiteY60" fmla="*/ 6383 h 10000"/>
                <a:gd name="connsiteX61" fmla="*/ 1229 w 10000"/>
                <a:gd name="connsiteY61" fmla="*/ 6270 h 10000"/>
                <a:gd name="connsiteX62" fmla="*/ 1312 w 10000"/>
                <a:gd name="connsiteY62" fmla="*/ 6299 h 10000"/>
                <a:gd name="connsiteX63" fmla="*/ 1353 w 10000"/>
                <a:gd name="connsiteY63" fmla="*/ 6299 h 10000"/>
                <a:gd name="connsiteX64" fmla="*/ 1414 w 10000"/>
                <a:gd name="connsiteY64" fmla="*/ 6242 h 10000"/>
                <a:gd name="connsiteX65" fmla="*/ 1394 w 10000"/>
                <a:gd name="connsiteY65" fmla="*/ 6157 h 10000"/>
                <a:gd name="connsiteX66" fmla="*/ 1373 w 10000"/>
                <a:gd name="connsiteY66" fmla="*/ 6073 h 10000"/>
                <a:gd name="connsiteX67" fmla="*/ 1271 w 10000"/>
                <a:gd name="connsiteY67" fmla="*/ 5988 h 10000"/>
                <a:gd name="connsiteX68" fmla="*/ 1229 w 10000"/>
                <a:gd name="connsiteY68" fmla="*/ 5790 h 10000"/>
                <a:gd name="connsiteX69" fmla="*/ 1229 w 10000"/>
                <a:gd name="connsiteY69" fmla="*/ 5733 h 10000"/>
                <a:gd name="connsiteX70" fmla="*/ 1106 w 10000"/>
                <a:gd name="connsiteY70" fmla="*/ 5620 h 10000"/>
                <a:gd name="connsiteX71" fmla="*/ 963 w 10000"/>
                <a:gd name="connsiteY71" fmla="*/ 5366 h 10000"/>
                <a:gd name="connsiteX72" fmla="*/ 717 w 10000"/>
                <a:gd name="connsiteY72" fmla="*/ 5253 h 10000"/>
                <a:gd name="connsiteX73" fmla="*/ 655 w 10000"/>
                <a:gd name="connsiteY73" fmla="*/ 5281 h 10000"/>
                <a:gd name="connsiteX74" fmla="*/ 594 w 10000"/>
                <a:gd name="connsiteY74" fmla="*/ 5196 h 10000"/>
                <a:gd name="connsiteX75" fmla="*/ 594 w 10000"/>
                <a:gd name="connsiteY75" fmla="*/ 5112 h 10000"/>
                <a:gd name="connsiteX76" fmla="*/ 553 w 10000"/>
                <a:gd name="connsiteY76" fmla="*/ 5027 h 10000"/>
                <a:gd name="connsiteX77" fmla="*/ 471 w 10000"/>
                <a:gd name="connsiteY77" fmla="*/ 4970 h 10000"/>
                <a:gd name="connsiteX78" fmla="*/ 369 w 10000"/>
                <a:gd name="connsiteY78" fmla="*/ 4942 h 10000"/>
                <a:gd name="connsiteX79" fmla="*/ 287 w 10000"/>
                <a:gd name="connsiteY79" fmla="*/ 4885 h 10000"/>
                <a:gd name="connsiteX80" fmla="*/ 349 w 10000"/>
                <a:gd name="connsiteY80" fmla="*/ 4829 h 10000"/>
                <a:gd name="connsiteX81" fmla="*/ 349 w 10000"/>
                <a:gd name="connsiteY81" fmla="*/ 4745 h 10000"/>
                <a:gd name="connsiteX82" fmla="*/ 349 w 10000"/>
                <a:gd name="connsiteY82" fmla="*/ 4688 h 10000"/>
                <a:gd name="connsiteX83" fmla="*/ 308 w 10000"/>
                <a:gd name="connsiteY83" fmla="*/ 4631 h 10000"/>
                <a:gd name="connsiteX84" fmla="*/ 287 w 10000"/>
                <a:gd name="connsiteY84" fmla="*/ 4575 h 10000"/>
                <a:gd name="connsiteX85" fmla="*/ 287 w 10000"/>
                <a:gd name="connsiteY85" fmla="*/ 4490 h 10000"/>
                <a:gd name="connsiteX86" fmla="*/ 184 w 10000"/>
                <a:gd name="connsiteY86" fmla="*/ 4406 h 10000"/>
                <a:gd name="connsiteX87" fmla="*/ 82 w 10000"/>
                <a:gd name="connsiteY87" fmla="*/ 4434 h 10000"/>
                <a:gd name="connsiteX88" fmla="*/ 61 w 10000"/>
                <a:gd name="connsiteY88" fmla="*/ 4320 h 10000"/>
                <a:gd name="connsiteX89" fmla="*/ 20 w 10000"/>
                <a:gd name="connsiteY89" fmla="*/ 4264 h 10000"/>
                <a:gd name="connsiteX90" fmla="*/ 0 w 10000"/>
                <a:gd name="connsiteY90" fmla="*/ 4179 h 10000"/>
                <a:gd name="connsiteX91" fmla="*/ 0 w 10000"/>
                <a:gd name="connsiteY91" fmla="*/ 4179 h 10000"/>
                <a:gd name="connsiteX92" fmla="*/ 41 w 10000"/>
                <a:gd name="connsiteY92" fmla="*/ 4123 h 10000"/>
                <a:gd name="connsiteX93" fmla="*/ 41 w 10000"/>
                <a:gd name="connsiteY93" fmla="*/ 4009 h 10000"/>
                <a:gd name="connsiteX94" fmla="*/ 82 w 10000"/>
                <a:gd name="connsiteY94" fmla="*/ 3981 h 10000"/>
                <a:gd name="connsiteX95" fmla="*/ 164 w 10000"/>
                <a:gd name="connsiteY95" fmla="*/ 3896 h 10000"/>
                <a:gd name="connsiteX96" fmla="*/ 164 w 10000"/>
                <a:gd name="connsiteY96" fmla="*/ 3868 h 10000"/>
                <a:gd name="connsiteX97" fmla="*/ 225 w 10000"/>
                <a:gd name="connsiteY97" fmla="*/ 3868 h 10000"/>
                <a:gd name="connsiteX98" fmla="*/ 287 w 10000"/>
                <a:gd name="connsiteY98" fmla="*/ 3812 h 10000"/>
                <a:gd name="connsiteX99" fmla="*/ 328 w 10000"/>
                <a:gd name="connsiteY99" fmla="*/ 3896 h 10000"/>
                <a:gd name="connsiteX100" fmla="*/ 410 w 10000"/>
                <a:gd name="connsiteY100" fmla="*/ 3896 h 10000"/>
                <a:gd name="connsiteX101" fmla="*/ 471 w 10000"/>
                <a:gd name="connsiteY101" fmla="*/ 3756 h 10000"/>
                <a:gd name="connsiteX102" fmla="*/ 533 w 10000"/>
                <a:gd name="connsiteY102" fmla="*/ 3698 h 10000"/>
                <a:gd name="connsiteX103" fmla="*/ 655 w 10000"/>
                <a:gd name="connsiteY103" fmla="*/ 3698 h 10000"/>
                <a:gd name="connsiteX104" fmla="*/ 717 w 10000"/>
                <a:gd name="connsiteY104" fmla="*/ 3670 h 10000"/>
                <a:gd name="connsiteX105" fmla="*/ 759 w 10000"/>
                <a:gd name="connsiteY105" fmla="*/ 3586 h 10000"/>
                <a:gd name="connsiteX106" fmla="*/ 943 w 10000"/>
                <a:gd name="connsiteY106" fmla="*/ 3445 h 10000"/>
                <a:gd name="connsiteX107" fmla="*/ 1004 w 10000"/>
                <a:gd name="connsiteY107" fmla="*/ 3388 h 10000"/>
                <a:gd name="connsiteX108" fmla="*/ 1004 w 10000"/>
                <a:gd name="connsiteY108" fmla="*/ 3331 h 10000"/>
                <a:gd name="connsiteX109" fmla="*/ 963 w 10000"/>
                <a:gd name="connsiteY109" fmla="*/ 3218 h 10000"/>
                <a:gd name="connsiteX110" fmla="*/ 1024 w 10000"/>
                <a:gd name="connsiteY110" fmla="*/ 3134 h 10000"/>
                <a:gd name="connsiteX111" fmla="*/ 984 w 10000"/>
                <a:gd name="connsiteY111" fmla="*/ 3106 h 10000"/>
                <a:gd name="connsiteX112" fmla="*/ 1045 w 10000"/>
                <a:gd name="connsiteY112" fmla="*/ 3078 h 10000"/>
                <a:gd name="connsiteX113" fmla="*/ 1004 w 10000"/>
                <a:gd name="connsiteY113" fmla="*/ 2992 h 10000"/>
                <a:gd name="connsiteX114" fmla="*/ 943 w 10000"/>
                <a:gd name="connsiteY114" fmla="*/ 2851 h 10000"/>
                <a:gd name="connsiteX115" fmla="*/ 881 w 10000"/>
                <a:gd name="connsiteY115" fmla="*/ 2709 h 10000"/>
                <a:gd name="connsiteX116" fmla="*/ 861 w 10000"/>
                <a:gd name="connsiteY116" fmla="*/ 2569 h 10000"/>
                <a:gd name="connsiteX117" fmla="*/ 759 w 10000"/>
                <a:gd name="connsiteY117" fmla="*/ 2512 h 10000"/>
                <a:gd name="connsiteX118" fmla="*/ 861 w 10000"/>
                <a:gd name="connsiteY118" fmla="*/ 2484 h 10000"/>
                <a:gd name="connsiteX119" fmla="*/ 1004 w 10000"/>
                <a:gd name="connsiteY119" fmla="*/ 2428 h 10000"/>
                <a:gd name="connsiteX120" fmla="*/ 1086 w 10000"/>
                <a:gd name="connsiteY120" fmla="*/ 2456 h 10000"/>
                <a:gd name="connsiteX121" fmla="*/ 1168 w 10000"/>
                <a:gd name="connsiteY121" fmla="*/ 2456 h 10000"/>
                <a:gd name="connsiteX122" fmla="*/ 1209 w 10000"/>
                <a:gd name="connsiteY122" fmla="*/ 2399 h 10000"/>
                <a:gd name="connsiteX123" fmla="*/ 1127 w 10000"/>
                <a:gd name="connsiteY123" fmla="*/ 2342 h 10000"/>
                <a:gd name="connsiteX124" fmla="*/ 1127 w 10000"/>
                <a:gd name="connsiteY124" fmla="*/ 2230 h 10000"/>
                <a:gd name="connsiteX125" fmla="*/ 1127 w 10000"/>
                <a:gd name="connsiteY125" fmla="*/ 2060 h 10000"/>
                <a:gd name="connsiteX126" fmla="*/ 1127 w 10000"/>
                <a:gd name="connsiteY126" fmla="*/ 1919 h 10000"/>
                <a:gd name="connsiteX127" fmla="*/ 1188 w 10000"/>
                <a:gd name="connsiteY127" fmla="*/ 1862 h 10000"/>
                <a:gd name="connsiteX128" fmla="*/ 1271 w 10000"/>
                <a:gd name="connsiteY128" fmla="*/ 1919 h 10000"/>
                <a:gd name="connsiteX129" fmla="*/ 1414 w 10000"/>
                <a:gd name="connsiteY129" fmla="*/ 1919 h 10000"/>
                <a:gd name="connsiteX130" fmla="*/ 1475 w 10000"/>
                <a:gd name="connsiteY130" fmla="*/ 1947 h 10000"/>
                <a:gd name="connsiteX131" fmla="*/ 1557 w 10000"/>
                <a:gd name="connsiteY131" fmla="*/ 1890 h 10000"/>
                <a:gd name="connsiteX132" fmla="*/ 1496 w 10000"/>
                <a:gd name="connsiteY132" fmla="*/ 1636 h 10000"/>
                <a:gd name="connsiteX133" fmla="*/ 1496 w 10000"/>
                <a:gd name="connsiteY133" fmla="*/ 1495 h 10000"/>
                <a:gd name="connsiteX134" fmla="*/ 1578 w 10000"/>
                <a:gd name="connsiteY134" fmla="*/ 1495 h 10000"/>
                <a:gd name="connsiteX135" fmla="*/ 1619 w 10000"/>
                <a:gd name="connsiteY135" fmla="*/ 1325 h 10000"/>
                <a:gd name="connsiteX136" fmla="*/ 1659 w 10000"/>
                <a:gd name="connsiteY136" fmla="*/ 1297 h 10000"/>
                <a:gd name="connsiteX137" fmla="*/ 1783 w 10000"/>
                <a:gd name="connsiteY137" fmla="*/ 1269 h 10000"/>
                <a:gd name="connsiteX138" fmla="*/ 1804 w 10000"/>
                <a:gd name="connsiteY138" fmla="*/ 1325 h 10000"/>
                <a:gd name="connsiteX139" fmla="*/ 1844 w 10000"/>
                <a:gd name="connsiteY139" fmla="*/ 1381 h 10000"/>
                <a:gd name="connsiteX140" fmla="*/ 1865 w 10000"/>
                <a:gd name="connsiteY140" fmla="*/ 1438 h 10000"/>
                <a:gd name="connsiteX141" fmla="*/ 1967 w 10000"/>
                <a:gd name="connsiteY141" fmla="*/ 1523 h 10000"/>
                <a:gd name="connsiteX142" fmla="*/ 2131 w 10000"/>
                <a:gd name="connsiteY142" fmla="*/ 1608 h 10000"/>
                <a:gd name="connsiteX143" fmla="*/ 2254 w 10000"/>
                <a:gd name="connsiteY143" fmla="*/ 1636 h 10000"/>
                <a:gd name="connsiteX144" fmla="*/ 2336 w 10000"/>
                <a:gd name="connsiteY144" fmla="*/ 1720 h 10000"/>
                <a:gd name="connsiteX145" fmla="*/ 2418 w 10000"/>
                <a:gd name="connsiteY145" fmla="*/ 1862 h 10000"/>
                <a:gd name="connsiteX146" fmla="*/ 2520 w 10000"/>
                <a:gd name="connsiteY146" fmla="*/ 1975 h 10000"/>
                <a:gd name="connsiteX147" fmla="*/ 2561 w 10000"/>
                <a:gd name="connsiteY147" fmla="*/ 2060 h 10000"/>
                <a:gd name="connsiteX148" fmla="*/ 2582 w 10000"/>
                <a:gd name="connsiteY148" fmla="*/ 2230 h 10000"/>
                <a:gd name="connsiteX149" fmla="*/ 2602 w 10000"/>
                <a:gd name="connsiteY149" fmla="*/ 2370 h 10000"/>
                <a:gd name="connsiteX150" fmla="*/ 2684 w 10000"/>
                <a:gd name="connsiteY150" fmla="*/ 2456 h 10000"/>
                <a:gd name="connsiteX151" fmla="*/ 2808 w 10000"/>
                <a:gd name="connsiteY151" fmla="*/ 2484 h 10000"/>
                <a:gd name="connsiteX152" fmla="*/ 2930 w 10000"/>
                <a:gd name="connsiteY152" fmla="*/ 2512 h 10000"/>
                <a:gd name="connsiteX153" fmla="*/ 3053 w 10000"/>
                <a:gd name="connsiteY153" fmla="*/ 2512 h 10000"/>
                <a:gd name="connsiteX154" fmla="*/ 3237 w 10000"/>
                <a:gd name="connsiteY154" fmla="*/ 2597 h 10000"/>
                <a:gd name="connsiteX155" fmla="*/ 3299 w 10000"/>
                <a:gd name="connsiteY155" fmla="*/ 2625 h 10000"/>
                <a:gd name="connsiteX156" fmla="*/ 3402 w 10000"/>
                <a:gd name="connsiteY156" fmla="*/ 2709 h 10000"/>
                <a:gd name="connsiteX157" fmla="*/ 3483 w 10000"/>
                <a:gd name="connsiteY157" fmla="*/ 2709 h 10000"/>
                <a:gd name="connsiteX158" fmla="*/ 3524 w 10000"/>
                <a:gd name="connsiteY158" fmla="*/ 2795 h 10000"/>
                <a:gd name="connsiteX159" fmla="*/ 3606 w 10000"/>
                <a:gd name="connsiteY159" fmla="*/ 2879 h 10000"/>
                <a:gd name="connsiteX160" fmla="*/ 3688 w 10000"/>
                <a:gd name="connsiteY160" fmla="*/ 3020 h 10000"/>
                <a:gd name="connsiteX161" fmla="*/ 3791 w 10000"/>
                <a:gd name="connsiteY161" fmla="*/ 3106 h 10000"/>
                <a:gd name="connsiteX162" fmla="*/ 3832 w 10000"/>
                <a:gd name="connsiteY162" fmla="*/ 3190 h 10000"/>
                <a:gd name="connsiteX163" fmla="*/ 3955 w 10000"/>
                <a:gd name="connsiteY163" fmla="*/ 3162 h 10000"/>
                <a:gd name="connsiteX164" fmla="*/ 4221 w 10000"/>
                <a:gd name="connsiteY164" fmla="*/ 3218 h 10000"/>
                <a:gd name="connsiteX165" fmla="*/ 4365 w 10000"/>
                <a:gd name="connsiteY165" fmla="*/ 3218 h 10000"/>
                <a:gd name="connsiteX166" fmla="*/ 4488 w 10000"/>
                <a:gd name="connsiteY166" fmla="*/ 3190 h 10000"/>
                <a:gd name="connsiteX167" fmla="*/ 4631 w 10000"/>
                <a:gd name="connsiteY167" fmla="*/ 3218 h 10000"/>
                <a:gd name="connsiteX168" fmla="*/ 4775 w 10000"/>
                <a:gd name="connsiteY168" fmla="*/ 3247 h 10000"/>
                <a:gd name="connsiteX169" fmla="*/ 4857 w 10000"/>
                <a:gd name="connsiteY169" fmla="*/ 3331 h 10000"/>
                <a:gd name="connsiteX170" fmla="*/ 5020 w 10000"/>
                <a:gd name="connsiteY170" fmla="*/ 3388 h 10000"/>
                <a:gd name="connsiteX171" fmla="*/ 5287 w 10000"/>
                <a:gd name="connsiteY171" fmla="*/ 3445 h 10000"/>
                <a:gd name="connsiteX172" fmla="*/ 5348 w 10000"/>
                <a:gd name="connsiteY172" fmla="*/ 3501 h 10000"/>
                <a:gd name="connsiteX173" fmla="*/ 5451 w 10000"/>
                <a:gd name="connsiteY173" fmla="*/ 3529 h 10000"/>
                <a:gd name="connsiteX174" fmla="*/ 5655 w 10000"/>
                <a:gd name="connsiteY174" fmla="*/ 3331 h 10000"/>
                <a:gd name="connsiteX175" fmla="*/ 5779 w 10000"/>
                <a:gd name="connsiteY175" fmla="*/ 3303 h 10000"/>
                <a:gd name="connsiteX176" fmla="*/ 5942 w 10000"/>
                <a:gd name="connsiteY176" fmla="*/ 3275 h 10000"/>
                <a:gd name="connsiteX177" fmla="*/ 6167 w 10000"/>
                <a:gd name="connsiteY177" fmla="*/ 3247 h 10000"/>
                <a:gd name="connsiteX178" fmla="*/ 6291 w 10000"/>
                <a:gd name="connsiteY178" fmla="*/ 3162 h 10000"/>
                <a:gd name="connsiteX179" fmla="*/ 6332 w 10000"/>
                <a:gd name="connsiteY179" fmla="*/ 3020 h 10000"/>
                <a:gd name="connsiteX180" fmla="*/ 6393 w 10000"/>
                <a:gd name="connsiteY180" fmla="*/ 2964 h 10000"/>
                <a:gd name="connsiteX181" fmla="*/ 6434 w 10000"/>
                <a:gd name="connsiteY181" fmla="*/ 2908 h 10000"/>
                <a:gd name="connsiteX182" fmla="*/ 6455 w 10000"/>
                <a:gd name="connsiteY182" fmla="*/ 2908 h 10000"/>
                <a:gd name="connsiteX183" fmla="*/ 6291 w 10000"/>
                <a:gd name="connsiteY183" fmla="*/ 2709 h 10000"/>
                <a:gd name="connsiteX184" fmla="*/ 6291 w 10000"/>
                <a:gd name="connsiteY184" fmla="*/ 2597 h 10000"/>
                <a:gd name="connsiteX185" fmla="*/ 6332 w 10000"/>
                <a:gd name="connsiteY185" fmla="*/ 2484 h 10000"/>
                <a:gd name="connsiteX186" fmla="*/ 6577 w 10000"/>
                <a:gd name="connsiteY186" fmla="*/ 2569 h 10000"/>
                <a:gd name="connsiteX187" fmla="*/ 6659 w 10000"/>
                <a:gd name="connsiteY187" fmla="*/ 2569 h 10000"/>
                <a:gd name="connsiteX188" fmla="*/ 6721 w 10000"/>
                <a:gd name="connsiteY188" fmla="*/ 2484 h 10000"/>
                <a:gd name="connsiteX189" fmla="*/ 6741 w 10000"/>
                <a:gd name="connsiteY189" fmla="*/ 2399 h 10000"/>
                <a:gd name="connsiteX190" fmla="*/ 6824 w 10000"/>
                <a:gd name="connsiteY190" fmla="*/ 2399 h 10000"/>
                <a:gd name="connsiteX191" fmla="*/ 6987 w 10000"/>
                <a:gd name="connsiteY191" fmla="*/ 2286 h 10000"/>
                <a:gd name="connsiteX192" fmla="*/ 6967 w 10000"/>
                <a:gd name="connsiteY192" fmla="*/ 2173 h 10000"/>
                <a:gd name="connsiteX193" fmla="*/ 7110 w 10000"/>
                <a:gd name="connsiteY193" fmla="*/ 2060 h 10000"/>
                <a:gd name="connsiteX194" fmla="*/ 7171 w 10000"/>
                <a:gd name="connsiteY194" fmla="*/ 2031 h 10000"/>
                <a:gd name="connsiteX195" fmla="*/ 7233 w 10000"/>
                <a:gd name="connsiteY195" fmla="*/ 2003 h 10000"/>
                <a:gd name="connsiteX196" fmla="*/ 7275 w 10000"/>
                <a:gd name="connsiteY196" fmla="*/ 2003 h 10000"/>
                <a:gd name="connsiteX197" fmla="*/ 7336 w 10000"/>
                <a:gd name="connsiteY197" fmla="*/ 1975 h 10000"/>
                <a:gd name="connsiteX198" fmla="*/ 7377 w 10000"/>
                <a:gd name="connsiteY198" fmla="*/ 2003 h 10000"/>
                <a:gd name="connsiteX199" fmla="*/ 7438 w 10000"/>
                <a:gd name="connsiteY199" fmla="*/ 1862 h 10000"/>
                <a:gd name="connsiteX200" fmla="*/ 6987 w 10000"/>
                <a:gd name="connsiteY200" fmla="*/ 1664 h 10000"/>
                <a:gd name="connsiteX201" fmla="*/ 6824 w 10000"/>
                <a:gd name="connsiteY201" fmla="*/ 1664 h 10000"/>
                <a:gd name="connsiteX202" fmla="*/ 6741 w 10000"/>
                <a:gd name="connsiteY202" fmla="*/ 1664 h 10000"/>
                <a:gd name="connsiteX203" fmla="*/ 6680 w 10000"/>
                <a:gd name="connsiteY203" fmla="*/ 1692 h 10000"/>
                <a:gd name="connsiteX204" fmla="*/ 6598 w 10000"/>
                <a:gd name="connsiteY204" fmla="*/ 1580 h 10000"/>
                <a:gd name="connsiteX205" fmla="*/ 6618 w 10000"/>
                <a:gd name="connsiteY205" fmla="*/ 1523 h 10000"/>
                <a:gd name="connsiteX206" fmla="*/ 6598 w 10000"/>
                <a:gd name="connsiteY206" fmla="*/ 1410 h 10000"/>
                <a:gd name="connsiteX207" fmla="*/ 6598 w 10000"/>
                <a:gd name="connsiteY207" fmla="*/ 1071 h 10000"/>
                <a:gd name="connsiteX208" fmla="*/ 6783 w 10000"/>
                <a:gd name="connsiteY208" fmla="*/ 1156 h 10000"/>
                <a:gd name="connsiteX209" fmla="*/ 6885 w 10000"/>
                <a:gd name="connsiteY209" fmla="*/ 1071 h 10000"/>
                <a:gd name="connsiteX210" fmla="*/ 6987 w 10000"/>
                <a:gd name="connsiteY210" fmla="*/ 986 h 10000"/>
                <a:gd name="connsiteX211" fmla="*/ 6947 w 10000"/>
                <a:gd name="connsiteY211" fmla="*/ 930 h 10000"/>
                <a:gd name="connsiteX212" fmla="*/ 6926 w 10000"/>
                <a:gd name="connsiteY212" fmla="*/ 873 h 10000"/>
                <a:gd name="connsiteX213" fmla="*/ 6926 w 10000"/>
                <a:gd name="connsiteY213" fmla="*/ 788 h 10000"/>
                <a:gd name="connsiteX214" fmla="*/ 6926 w 10000"/>
                <a:gd name="connsiteY214" fmla="*/ 732 h 10000"/>
                <a:gd name="connsiteX215" fmla="*/ 6926 w 10000"/>
                <a:gd name="connsiteY215" fmla="*/ 675 h 10000"/>
                <a:gd name="connsiteX216" fmla="*/ 6947 w 10000"/>
                <a:gd name="connsiteY216" fmla="*/ 477 h 10000"/>
                <a:gd name="connsiteX217" fmla="*/ 6906 w 10000"/>
                <a:gd name="connsiteY217" fmla="*/ 336 h 10000"/>
                <a:gd name="connsiteX218" fmla="*/ 6824 w 10000"/>
                <a:gd name="connsiteY218" fmla="*/ 280 h 10000"/>
                <a:gd name="connsiteX219" fmla="*/ 6741 w 10000"/>
                <a:gd name="connsiteY219" fmla="*/ 224 h 10000"/>
                <a:gd name="connsiteX220" fmla="*/ 6844 w 10000"/>
                <a:gd name="connsiteY220" fmla="*/ 82 h 10000"/>
                <a:gd name="connsiteX221" fmla="*/ 7069 w 10000"/>
                <a:gd name="connsiteY221" fmla="*/ 25 h 10000"/>
                <a:gd name="connsiteX222" fmla="*/ 7275 w 10000"/>
                <a:gd name="connsiteY222" fmla="*/ 25 h 10000"/>
                <a:gd name="connsiteX223" fmla="*/ 7377 w 10000"/>
                <a:gd name="connsiteY223" fmla="*/ 54 h 10000"/>
                <a:gd name="connsiteX224" fmla="*/ 7500 w 10000"/>
                <a:gd name="connsiteY224" fmla="*/ 138 h 10000"/>
                <a:gd name="connsiteX225" fmla="*/ 7663 w 10000"/>
                <a:gd name="connsiteY225" fmla="*/ 167 h 10000"/>
                <a:gd name="connsiteX226" fmla="*/ 7745 w 10000"/>
                <a:gd name="connsiteY226" fmla="*/ 224 h 10000"/>
                <a:gd name="connsiteX227" fmla="*/ 7767 w 10000"/>
                <a:gd name="connsiteY227" fmla="*/ 252 h 10000"/>
                <a:gd name="connsiteX228" fmla="*/ 7828 w 10000"/>
                <a:gd name="connsiteY228" fmla="*/ 308 h 10000"/>
                <a:gd name="connsiteX229" fmla="*/ 7930 w 10000"/>
                <a:gd name="connsiteY229" fmla="*/ 421 h 10000"/>
                <a:gd name="connsiteX230" fmla="*/ 7991 w 10000"/>
                <a:gd name="connsiteY230" fmla="*/ 534 h 10000"/>
                <a:gd name="connsiteX231" fmla="*/ 8073 w 10000"/>
                <a:gd name="connsiteY231" fmla="*/ 591 h 10000"/>
                <a:gd name="connsiteX232" fmla="*/ 8155 w 10000"/>
                <a:gd name="connsiteY232" fmla="*/ 703 h 10000"/>
                <a:gd name="connsiteX233" fmla="*/ 8258 w 10000"/>
                <a:gd name="connsiteY233" fmla="*/ 817 h 10000"/>
                <a:gd name="connsiteX234" fmla="*/ 8320 w 10000"/>
                <a:gd name="connsiteY234" fmla="*/ 930 h 10000"/>
                <a:gd name="connsiteX235" fmla="*/ 8381 w 10000"/>
                <a:gd name="connsiteY235" fmla="*/ 1014 h 10000"/>
                <a:gd name="connsiteX236" fmla="*/ 8565 w 10000"/>
                <a:gd name="connsiteY236" fmla="*/ 1156 h 10000"/>
                <a:gd name="connsiteX237" fmla="*/ 8667 w 10000"/>
                <a:gd name="connsiteY237" fmla="*/ 1156 h 10000"/>
                <a:gd name="connsiteX238" fmla="*/ 8791 w 10000"/>
                <a:gd name="connsiteY238" fmla="*/ 1212 h 10000"/>
                <a:gd name="connsiteX239" fmla="*/ 8852 w 10000"/>
                <a:gd name="connsiteY239" fmla="*/ 1241 h 10000"/>
                <a:gd name="connsiteX240" fmla="*/ 8955 w 10000"/>
                <a:gd name="connsiteY240" fmla="*/ 1325 h 10000"/>
                <a:gd name="connsiteX241" fmla="*/ 9077 w 10000"/>
                <a:gd name="connsiteY241" fmla="*/ 1353 h 10000"/>
                <a:gd name="connsiteX242" fmla="*/ 9098 w 10000"/>
                <a:gd name="connsiteY242" fmla="*/ 1438 h 10000"/>
                <a:gd name="connsiteX243" fmla="*/ 9139 w 10000"/>
                <a:gd name="connsiteY243" fmla="*/ 1467 h 10000"/>
                <a:gd name="connsiteX244" fmla="*/ 9180 w 10000"/>
                <a:gd name="connsiteY244" fmla="*/ 1580 h 10000"/>
                <a:gd name="connsiteX245" fmla="*/ 9303 w 10000"/>
                <a:gd name="connsiteY245" fmla="*/ 1720 h 10000"/>
                <a:gd name="connsiteX246" fmla="*/ 9365 w 10000"/>
                <a:gd name="connsiteY246" fmla="*/ 1692 h 10000"/>
                <a:gd name="connsiteX247" fmla="*/ 9426 w 10000"/>
                <a:gd name="connsiteY247" fmla="*/ 1720 h 10000"/>
                <a:gd name="connsiteX248" fmla="*/ 9549 w 10000"/>
                <a:gd name="connsiteY248" fmla="*/ 1664 h 10000"/>
                <a:gd name="connsiteX249" fmla="*/ 9630 w 10000"/>
                <a:gd name="connsiteY249" fmla="*/ 1580 h 10000"/>
                <a:gd name="connsiteX250" fmla="*/ 9671 w 10000"/>
                <a:gd name="connsiteY250" fmla="*/ 1580 h 10000"/>
                <a:gd name="connsiteX251" fmla="*/ 9692 w 10000"/>
                <a:gd name="connsiteY251" fmla="*/ 1551 h 10000"/>
                <a:gd name="connsiteX252" fmla="*/ 9775 w 10000"/>
                <a:gd name="connsiteY252" fmla="*/ 1495 h 10000"/>
                <a:gd name="connsiteX253" fmla="*/ 9856 w 10000"/>
                <a:gd name="connsiteY253" fmla="*/ 1551 h 10000"/>
                <a:gd name="connsiteX254" fmla="*/ 9877 w 10000"/>
                <a:gd name="connsiteY254" fmla="*/ 1636 h 10000"/>
                <a:gd name="connsiteX255" fmla="*/ 9938 w 10000"/>
                <a:gd name="connsiteY255" fmla="*/ 1778 h 10000"/>
                <a:gd name="connsiteX256" fmla="*/ 9897 w 10000"/>
                <a:gd name="connsiteY256" fmla="*/ 1806 h 10000"/>
                <a:gd name="connsiteX257" fmla="*/ 9918 w 10000"/>
                <a:gd name="connsiteY257" fmla="*/ 1862 h 10000"/>
                <a:gd name="connsiteX258" fmla="*/ 9918 w 10000"/>
                <a:gd name="connsiteY258" fmla="*/ 1919 h 10000"/>
                <a:gd name="connsiteX259" fmla="*/ 9959 w 10000"/>
                <a:gd name="connsiteY259" fmla="*/ 2031 h 10000"/>
                <a:gd name="connsiteX260" fmla="*/ 9959 w 10000"/>
                <a:gd name="connsiteY260" fmla="*/ 2173 h 10000"/>
                <a:gd name="connsiteX261" fmla="*/ 9959 w 10000"/>
                <a:gd name="connsiteY261" fmla="*/ 2258 h 10000"/>
                <a:gd name="connsiteX262" fmla="*/ 10000 w 10000"/>
                <a:gd name="connsiteY262" fmla="*/ 2342 h 10000"/>
                <a:gd name="connsiteX263" fmla="*/ 9979 w 10000"/>
                <a:gd name="connsiteY263" fmla="*/ 2428 h 10000"/>
                <a:gd name="connsiteX264" fmla="*/ 10000 w 10000"/>
                <a:gd name="connsiteY264" fmla="*/ 2484 h 10000"/>
                <a:gd name="connsiteX265" fmla="*/ 9836 w 10000"/>
                <a:gd name="connsiteY265" fmla="*/ 2456 h 10000"/>
                <a:gd name="connsiteX266" fmla="*/ 9754 w 10000"/>
                <a:gd name="connsiteY266" fmla="*/ 2428 h 10000"/>
                <a:gd name="connsiteX267" fmla="*/ 9733 w 10000"/>
                <a:gd name="connsiteY267" fmla="*/ 2512 h 10000"/>
                <a:gd name="connsiteX268" fmla="*/ 9671 w 10000"/>
                <a:gd name="connsiteY268" fmla="*/ 2540 h 10000"/>
                <a:gd name="connsiteX269" fmla="*/ 9712 w 10000"/>
                <a:gd name="connsiteY269" fmla="*/ 2625 h 10000"/>
                <a:gd name="connsiteX270" fmla="*/ 9836 w 10000"/>
                <a:gd name="connsiteY270" fmla="*/ 2879 h 10000"/>
                <a:gd name="connsiteX271" fmla="*/ 9918 w 10000"/>
                <a:gd name="connsiteY271" fmla="*/ 3106 h 10000"/>
                <a:gd name="connsiteX272" fmla="*/ 9897 w 10000"/>
                <a:gd name="connsiteY272" fmla="*/ 3162 h 10000"/>
                <a:gd name="connsiteX273" fmla="*/ 9816 w 10000"/>
                <a:gd name="connsiteY273" fmla="*/ 3190 h 10000"/>
                <a:gd name="connsiteX274" fmla="*/ 9918 w 10000"/>
                <a:gd name="connsiteY274" fmla="*/ 3303 h 10000"/>
                <a:gd name="connsiteX275" fmla="*/ 9795 w 10000"/>
                <a:gd name="connsiteY275" fmla="*/ 3162 h 10000"/>
                <a:gd name="connsiteX276" fmla="*/ 9692 w 10000"/>
                <a:gd name="connsiteY276" fmla="*/ 3106 h 10000"/>
                <a:gd name="connsiteX277" fmla="*/ 9733 w 10000"/>
                <a:gd name="connsiteY277" fmla="*/ 3275 h 10000"/>
                <a:gd name="connsiteX278" fmla="*/ 9671 w 10000"/>
                <a:gd name="connsiteY278" fmla="*/ 3303 h 10000"/>
                <a:gd name="connsiteX279" fmla="*/ 9630 w 10000"/>
                <a:gd name="connsiteY279" fmla="*/ 3388 h 10000"/>
                <a:gd name="connsiteX280" fmla="*/ 9487 w 10000"/>
                <a:gd name="connsiteY280" fmla="*/ 3417 h 10000"/>
                <a:gd name="connsiteX281" fmla="*/ 9590 w 10000"/>
                <a:gd name="connsiteY281" fmla="*/ 3557 h 10000"/>
                <a:gd name="connsiteX282" fmla="*/ 9467 w 10000"/>
                <a:gd name="connsiteY282" fmla="*/ 3586 h 10000"/>
                <a:gd name="connsiteX283" fmla="*/ 9385 w 10000"/>
                <a:gd name="connsiteY283" fmla="*/ 3557 h 10000"/>
                <a:gd name="connsiteX284" fmla="*/ 9324 w 10000"/>
                <a:gd name="connsiteY284" fmla="*/ 3473 h 10000"/>
                <a:gd name="connsiteX285" fmla="*/ 9283 w 10000"/>
                <a:gd name="connsiteY285" fmla="*/ 3501 h 10000"/>
                <a:gd name="connsiteX286" fmla="*/ 9262 w 10000"/>
                <a:gd name="connsiteY286" fmla="*/ 3642 h 10000"/>
                <a:gd name="connsiteX287" fmla="*/ 9241 w 10000"/>
                <a:gd name="connsiteY287" fmla="*/ 3727 h 10000"/>
                <a:gd name="connsiteX288" fmla="*/ 9200 w 10000"/>
                <a:gd name="connsiteY288" fmla="*/ 3756 h 10000"/>
                <a:gd name="connsiteX289" fmla="*/ 9180 w 10000"/>
                <a:gd name="connsiteY289" fmla="*/ 3812 h 10000"/>
                <a:gd name="connsiteX290" fmla="*/ 9139 w 10000"/>
                <a:gd name="connsiteY290" fmla="*/ 3812 h 10000"/>
                <a:gd name="connsiteX291" fmla="*/ 9118 w 10000"/>
                <a:gd name="connsiteY291" fmla="*/ 3868 h 10000"/>
                <a:gd name="connsiteX292" fmla="*/ 9036 w 10000"/>
                <a:gd name="connsiteY292" fmla="*/ 4009 h 10000"/>
                <a:gd name="connsiteX293" fmla="*/ 8934 w 10000"/>
                <a:gd name="connsiteY293" fmla="*/ 4038 h 10000"/>
                <a:gd name="connsiteX294" fmla="*/ 8893 w 10000"/>
                <a:gd name="connsiteY294" fmla="*/ 4067 h 10000"/>
                <a:gd name="connsiteX295" fmla="*/ 8852 w 10000"/>
                <a:gd name="connsiteY295" fmla="*/ 4123 h 10000"/>
                <a:gd name="connsiteX296" fmla="*/ 8771 w 10000"/>
                <a:gd name="connsiteY296" fmla="*/ 4179 h 10000"/>
                <a:gd name="connsiteX297" fmla="*/ 8729 w 10000"/>
                <a:gd name="connsiteY297" fmla="*/ 4264 h 10000"/>
                <a:gd name="connsiteX298" fmla="*/ 8708 w 10000"/>
                <a:gd name="connsiteY298" fmla="*/ 4320 h 10000"/>
                <a:gd name="connsiteX299" fmla="*/ 8667 w 10000"/>
                <a:gd name="connsiteY299" fmla="*/ 4320 h 10000"/>
                <a:gd name="connsiteX300" fmla="*/ 8586 w 10000"/>
                <a:gd name="connsiteY300" fmla="*/ 4348 h 10000"/>
                <a:gd name="connsiteX301" fmla="*/ 8647 w 10000"/>
                <a:gd name="connsiteY301" fmla="*/ 4292 h 10000"/>
                <a:gd name="connsiteX302" fmla="*/ 8647 w 10000"/>
                <a:gd name="connsiteY302" fmla="*/ 4236 h 10000"/>
                <a:gd name="connsiteX303" fmla="*/ 8667 w 10000"/>
                <a:gd name="connsiteY303" fmla="*/ 4179 h 10000"/>
                <a:gd name="connsiteX304" fmla="*/ 8545 w 10000"/>
                <a:gd name="connsiteY304" fmla="*/ 4151 h 10000"/>
                <a:gd name="connsiteX305" fmla="*/ 8586 w 10000"/>
                <a:gd name="connsiteY305" fmla="*/ 4123 h 10000"/>
                <a:gd name="connsiteX306" fmla="*/ 8606 w 10000"/>
                <a:gd name="connsiteY306" fmla="*/ 4009 h 10000"/>
                <a:gd name="connsiteX307" fmla="*/ 8626 w 10000"/>
                <a:gd name="connsiteY307" fmla="*/ 3896 h 10000"/>
                <a:gd name="connsiteX308" fmla="*/ 8504 w 10000"/>
                <a:gd name="connsiteY308" fmla="*/ 3698 h 10000"/>
                <a:gd name="connsiteX309" fmla="*/ 8442 w 10000"/>
                <a:gd name="connsiteY309" fmla="*/ 3727 h 10000"/>
                <a:gd name="connsiteX310" fmla="*/ 8381 w 10000"/>
                <a:gd name="connsiteY310" fmla="*/ 3784 h 10000"/>
                <a:gd name="connsiteX311" fmla="*/ 8340 w 10000"/>
                <a:gd name="connsiteY311" fmla="*/ 3925 h 10000"/>
                <a:gd name="connsiteX312" fmla="*/ 8237 w 10000"/>
                <a:gd name="connsiteY312" fmla="*/ 4038 h 10000"/>
                <a:gd name="connsiteX313" fmla="*/ 8176 w 10000"/>
                <a:gd name="connsiteY313" fmla="*/ 4095 h 10000"/>
                <a:gd name="connsiteX314" fmla="*/ 8196 w 10000"/>
                <a:gd name="connsiteY314" fmla="*/ 4179 h 10000"/>
                <a:gd name="connsiteX315" fmla="*/ 8073 w 10000"/>
                <a:gd name="connsiteY315" fmla="*/ 4292 h 10000"/>
                <a:gd name="connsiteX316" fmla="*/ 7971 w 10000"/>
                <a:gd name="connsiteY316" fmla="*/ 4264 h 10000"/>
                <a:gd name="connsiteX317" fmla="*/ 7971 w 10000"/>
                <a:gd name="connsiteY317" fmla="*/ 4434 h 10000"/>
                <a:gd name="connsiteX318" fmla="*/ 8094 w 10000"/>
                <a:gd name="connsiteY318" fmla="*/ 4575 h 10000"/>
                <a:gd name="connsiteX319" fmla="*/ 8155 w 10000"/>
                <a:gd name="connsiteY319" fmla="*/ 4575 h 10000"/>
                <a:gd name="connsiteX320" fmla="*/ 8196 w 10000"/>
                <a:gd name="connsiteY320" fmla="*/ 4603 h 10000"/>
                <a:gd name="connsiteX321" fmla="*/ 8196 w 10000"/>
                <a:gd name="connsiteY321" fmla="*/ 4575 h 10000"/>
                <a:gd name="connsiteX322" fmla="*/ 8320 w 10000"/>
                <a:gd name="connsiteY322" fmla="*/ 4659 h 10000"/>
                <a:gd name="connsiteX323" fmla="*/ 8361 w 10000"/>
                <a:gd name="connsiteY323" fmla="*/ 4829 h 10000"/>
                <a:gd name="connsiteX324" fmla="*/ 8463 w 10000"/>
                <a:gd name="connsiteY324" fmla="*/ 4857 h 10000"/>
                <a:gd name="connsiteX325" fmla="*/ 8504 w 10000"/>
                <a:gd name="connsiteY325" fmla="*/ 4801 h 10000"/>
                <a:gd name="connsiteX326" fmla="*/ 8524 w 10000"/>
                <a:gd name="connsiteY326" fmla="*/ 4716 h 10000"/>
                <a:gd name="connsiteX327" fmla="*/ 8606 w 10000"/>
                <a:gd name="connsiteY327" fmla="*/ 4659 h 10000"/>
                <a:gd name="connsiteX328" fmla="*/ 8708 w 10000"/>
                <a:gd name="connsiteY328" fmla="*/ 4716 h 10000"/>
                <a:gd name="connsiteX329" fmla="*/ 8749 w 10000"/>
                <a:gd name="connsiteY329" fmla="*/ 4745 h 10000"/>
                <a:gd name="connsiteX330" fmla="*/ 8771 w 10000"/>
                <a:gd name="connsiteY330" fmla="*/ 4773 h 10000"/>
                <a:gd name="connsiteX331" fmla="*/ 8873 w 10000"/>
                <a:gd name="connsiteY331" fmla="*/ 4773 h 10000"/>
                <a:gd name="connsiteX332" fmla="*/ 8873 w 10000"/>
                <a:gd name="connsiteY332" fmla="*/ 4745 h 10000"/>
                <a:gd name="connsiteX333" fmla="*/ 8996 w 10000"/>
                <a:gd name="connsiteY333" fmla="*/ 4801 h 10000"/>
                <a:gd name="connsiteX334" fmla="*/ 8975 w 10000"/>
                <a:gd name="connsiteY334" fmla="*/ 4829 h 10000"/>
                <a:gd name="connsiteX335" fmla="*/ 8996 w 10000"/>
                <a:gd name="connsiteY335" fmla="*/ 4914 h 10000"/>
                <a:gd name="connsiteX336" fmla="*/ 8996 w 10000"/>
                <a:gd name="connsiteY336" fmla="*/ 4970 h 10000"/>
                <a:gd name="connsiteX337" fmla="*/ 8955 w 10000"/>
                <a:gd name="connsiteY337" fmla="*/ 4914 h 10000"/>
                <a:gd name="connsiteX338" fmla="*/ 8934 w 10000"/>
                <a:gd name="connsiteY338" fmla="*/ 4942 h 10000"/>
                <a:gd name="connsiteX339" fmla="*/ 8893 w 10000"/>
                <a:gd name="connsiteY339" fmla="*/ 4942 h 10000"/>
                <a:gd name="connsiteX340" fmla="*/ 8852 w 10000"/>
                <a:gd name="connsiteY340" fmla="*/ 4970 h 10000"/>
                <a:gd name="connsiteX341" fmla="*/ 8771 w 10000"/>
                <a:gd name="connsiteY341" fmla="*/ 5027 h 10000"/>
                <a:gd name="connsiteX342" fmla="*/ 8729 w 10000"/>
                <a:gd name="connsiteY342" fmla="*/ 5055 h 10000"/>
                <a:gd name="connsiteX343" fmla="*/ 8771 w 10000"/>
                <a:gd name="connsiteY343" fmla="*/ 5112 h 10000"/>
                <a:gd name="connsiteX344" fmla="*/ 8729 w 10000"/>
                <a:gd name="connsiteY344" fmla="*/ 5112 h 10000"/>
                <a:gd name="connsiteX345" fmla="*/ 8749 w 10000"/>
                <a:gd name="connsiteY345" fmla="*/ 5168 h 10000"/>
                <a:gd name="connsiteX346" fmla="*/ 8708 w 10000"/>
                <a:gd name="connsiteY346" fmla="*/ 5196 h 10000"/>
                <a:gd name="connsiteX347" fmla="*/ 8667 w 10000"/>
                <a:gd name="connsiteY347" fmla="*/ 5140 h 10000"/>
                <a:gd name="connsiteX348" fmla="*/ 8647 w 10000"/>
                <a:gd name="connsiteY348" fmla="*/ 5140 h 10000"/>
                <a:gd name="connsiteX349" fmla="*/ 8688 w 10000"/>
                <a:gd name="connsiteY349" fmla="*/ 5224 h 10000"/>
                <a:gd name="connsiteX350" fmla="*/ 8606 w 10000"/>
                <a:gd name="connsiteY350" fmla="*/ 5338 h 10000"/>
                <a:gd name="connsiteX351" fmla="*/ 8586 w 10000"/>
                <a:gd name="connsiteY351" fmla="*/ 5479 h 10000"/>
                <a:gd name="connsiteX352" fmla="*/ 8606 w 10000"/>
                <a:gd name="connsiteY352" fmla="*/ 5620 h 10000"/>
                <a:gd name="connsiteX353" fmla="*/ 8688 w 10000"/>
                <a:gd name="connsiteY353" fmla="*/ 5649 h 10000"/>
                <a:gd name="connsiteX354" fmla="*/ 8832 w 10000"/>
                <a:gd name="connsiteY354" fmla="*/ 5733 h 10000"/>
                <a:gd name="connsiteX355" fmla="*/ 8893 w 10000"/>
                <a:gd name="connsiteY355" fmla="*/ 5874 h 10000"/>
                <a:gd name="connsiteX356" fmla="*/ 8996 w 10000"/>
                <a:gd name="connsiteY356" fmla="*/ 6073 h 10000"/>
                <a:gd name="connsiteX357" fmla="*/ 9057 w 10000"/>
                <a:gd name="connsiteY357" fmla="*/ 6213 h 10000"/>
                <a:gd name="connsiteX358" fmla="*/ 9159 w 10000"/>
                <a:gd name="connsiteY358" fmla="*/ 6299 h 10000"/>
                <a:gd name="connsiteX359" fmla="*/ 9200 w 10000"/>
                <a:gd name="connsiteY359" fmla="*/ 6355 h 10000"/>
                <a:gd name="connsiteX360" fmla="*/ 9241 w 10000"/>
                <a:gd name="connsiteY360" fmla="*/ 6412 h 10000"/>
                <a:gd name="connsiteX361" fmla="*/ 9324 w 10000"/>
                <a:gd name="connsiteY361" fmla="*/ 6524 h 10000"/>
                <a:gd name="connsiteX362" fmla="*/ 9180 w 10000"/>
                <a:gd name="connsiteY362" fmla="*/ 6468 h 10000"/>
                <a:gd name="connsiteX363" fmla="*/ 9077 w 10000"/>
                <a:gd name="connsiteY363" fmla="*/ 6412 h 10000"/>
                <a:gd name="connsiteX364" fmla="*/ 8975 w 10000"/>
                <a:gd name="connsiteY364" fmla="*/ 6440 h 10000"/>
                <a:gd name="connsiteX365" fmla="*/ 8914 w 10000"/>
                <a:gd name="connsiteY365" fmla="*/ 6383 h 10000"/>
                <a:gd name="connsiteX366" fmla="*/ 8852 w 10000"/>
                <a:gd name="connsiteY366" fmla="*/ 6327 h 10000"/>
                <a:gd name="connsiteX367" fmla="*/ 8873 w 10000"/>
                <a:gd name="connsiteY367" fmla="*/ 6383 h 10000"/>
                <a:gd name="connsiteX368" fmla="*/ 8893 w 10000"/>
                <a:gd name="connsiteY368" fmla="*/ 6383 h 10000"/>
                <a:gd name="connsiteX369" fmla="*/ 8873 w 10000"/>
                <a:gd name="connsiteY369" fmla="*/ 6355 h 10000"/>
                <a:gd name="connsiteX370" fmla="*/ 8914 w 10000"/>
                <a:gd name="connsiteY370" fmla="*/ 6383 h 10000"/>
                <a:gd name="connsiteX371" fmla="*/ 9016 w 10000"/>
                <a:gd name="connsiteY371" fmla="*/ 6440 h 10000"/>
                <a:gd name="connsiteX372" fmla="*/ 9057 w 10000"/>
                <a:gd name="connsiteY372" fmla="*/ 6412 h 10000"/>
                <a:gd name="connsiteX373" fmla="*/ 9098 w 10000"/>
                <a:gd name="connsiteY373" fmla="*/ 6468 h 10000"/>
                <a:gd name="connsiteX374" fmla="*/ 9118 w 10000"/>
                <a:gd name="connsiteY374" fmla="*/ 6496 h 10000"/>
                <a:gd name="connsiteX375" fmla="*/ 9180 w 10000"/>
                <a:gd name="connsiteY375" fmla="*/ 6524 h 10000"/>
                <a:gd name="connsiteX376" fmla="*/ 9303 w 10000"/>
                <a:gd name="connsiteY376" fmla="*/ 6638 h 10000"/>
                <a:gd name="connsiteX377" fmla="*/ 9385 w 10000"/>
                <a:gd name="connsiteY377" fmla="*/ 6751 h 10000"/>
                <a:gd name="connsiteX378" fmla="*/ 9344 w 10000"/>
                <a:gd name="connsiteY378" fmla="*/ 6779 h 10000"/>
                <a:gd name="connsiteX379" fmla="*/ 9283 w 10000"/>
                <a:gd name="connsiteY379" fmla="*/ 6835 h 10000"/>
                <a:gd name="connsiteX380" fmla="*/ 9241 w 10000"/>
                <a:gd name="connsiteY380" fmla="*/ 6891 h 10000"/>
                <a:gd name="connsiteX381" fmla="*/ 9220 w 10000"/>
                <a:gd name="connsiteY381" fmla="*/ 6920 h 10000"/>
                <a:gd name="connsiteX382" fmla="*/ 9159 w 10000"/>
                <a:gd name="connsiteY382" fmla="*/ 6920 h 10000"/>
                <a:gd name="connsiteX383" fmla="*/ 9098 w 10000"/>
                <a:gd name="connsiteY383" fmla="*/ 6977 h 10000"/>
                <a:gd name="connsiteX384" fmla="*/ 9180 w 10000"/>
                <a:gd name="connsiteY384" fmla="*/ 6920 h 10000"/>
                <a:gd name="connsiteX385" fmla="*/ 9241 w 10000"/>
                <a:gd name="connsiteY385" fmla="*/ 7005 h 10000"/>
                <a:gd name="connsiteX386" fmla="*/ 9220 w 10000"/>
                <a:gd name="connsiteY386" fmla="*/ 7005 h 10000"/>
                <a:gd name="connsiteX387" fmla="*/ 9324 w 10000"/>
                <a:gd name="connsiteY387" fmla="*/ 6949 h 10000"/>
                <a:gd name="connsiteX388" fmla="*/ 9385 w 10000"/>
                <a:gd name="connsiteY388" fmla="*/ 7033 h 10000"/>
                <a:gd name="connsiteX389" fmla="*/ 9487 w 10000"/>
                <a:gd name="connsiteY389" fmla="*/ 7061 h 10000"/>
                <a:gd name="connsiteX390" fmla="*/ 9446 w 10000"/>
                <a:gd name="connsiteY390" fmla="*/ 7146 h 10000"/>
                <a:gd name="connsiteX391" fmla="*/ 9426 w 10000"/>
                <a:gd name="connsiteY391" fmla="*/ 7174 h 10000"/>
                <a:gd name="connsiteX392" fmla="*/ 9385 w 10000"/>
                <a:gd name="connsiteY392" fmla="*/ 7202 h 10000"/>
                <a:gd name="connsiteX393" fmla="*/ 9406 w 10000"/>
                <a:gd name="connsiteY393" fmla="*/ 7202 h 10000"/>
                <a:gd name="connsiteX394" fmla="*/ 9467 w 10000"/>
                <a:gd name="connsiteY394" fmla="*/ 7174 h 10000"/>
                <a:gd name="connsiteX395" fmla="*/ 9467 w 10000"/>
                <a:gd name="connsiteY395" fmla="*/ 7146 h 10000"/>
                <a:gd name="connsiteX396" fmla="*/ 9487 w 10000"/>
                <a:gd name="connsiteY396" fmla="*/ 7230 h 10000"/>
                <a:gd name="connsiteX397" fmla="*/ 9487 w 10000"/>
                <a:gd name="connsiteY397" fmla="*/ 7288 h 10000"/>
                <a:gd name="connsiteX398" fmla="*/ 9467 w 10000"/>
                <a:gd name="connsiteY398" fmla="*/ 7230 h 10000"/>
                <a:gd name="connsiteX399" fmla="*/ 9467 w 10000"/>
                <a:gd name="connsiteY399" fmla="*/ 7288 h 10000"/>
                <a:gd name="connsiteX400" fmla="*/ 9446 w 10000"/>
                <a:gd name="connsiteY400" fmla="*/ 7260 h 10000"/>
                <a:gd name="connsiteX401" fmla="*/ 9426 w 10000"/>
                <a:gd name="connsiteY401" fmla="*/ 7260 h 10000"/>
                <a:gd name="connsiteX402" fmla="*/ 9406 w 10000"/>
                <a:gd name="connsiteY402" fmla="*/ 7316 h 10000"/>
                <a:gd name="connsiteX403" fmla="*/ 9467 w 10000"/>
                <a:gd name="connsiteY403" fmla="*/ 7372 h 10000"/>
                <a:gd name="connsiteX404" fmla="*/ 9446 w 10000"/>
                <a:gd name="connsiteY404" fmla="*/ 7372 h 10000"/>
                <a:gd name="connsiteX405" fmla="*/ 9467 w 10000"/>
                <a:gd name="connsiteY405" fmla="*/ 7429 h 10000"/>
                <a:gd name="connsiteX406" fmla="*/ 9385 w 10000"/>
                <a:gd name="connsiteY406" fmla="*/ 7400 h 10000"/>
                <a:gd name="connsiteX407" fmla="*/ 9406 w 10000"/>
                <a:gd name="connsiteY407" fmla="*/ 7429 h 10000"/>
                <a:gd name="connsiteX408" fmla="*/ 9467 w 10000"/>
                <a:gd name="connsiteY408" fmla="*/ 7457 h 10000"/>
                <a:gd name="connsiteX409" fmla="*/ 9487 w 10000"/>
                <a:gd name="connsiteY409" fmla="*/ 7541 h 10000"/>
                <a:gd name="connsiteX410" fmla="*/ 9467 w 10000"/>
                <a:gd name="connsiteY410" fmla="*/ 7599 h 10000"/>
                <a:gd name="connsiteX411" fmla="*/ 9406 w 10000"/>
                <a:gd name="connsiteY411" fmla="*/ 7513 h 10000"/>
                <a:gd name="connsiteX412" fmla="*/ 9385 w 10000"/>
                <a:gd name="connsiteY412" fmla="*/ 7541 h 10000"/>
                <a:gd name="connsiteX413" fmla="*/ 9303 w 10000"/>
                <a:gd name="connsiteY413" fmla="*/ 7599 h 10000"/>
                <a:gd name="connsiteX414" fmla="*/ 9365 w 10000"/>
                <a:gd name="connsiteY414" fmla="*/ 7683 h 10000"/>
                <a:gd name="connsiteX415" fmla="*/ 9365 w 10000"/>
                <a:gd name="connsiteY415" fmla="*/ 7796 h 10000"/>
                <a:gd name="connsiteX416" fmla="*/ 9344 w 10000"/>
                <a:gd name="connsiteY416" fmla="*/ 7852 h 10000"/>
                <a:gd name="connsiteX417" fmla="*/ 9344 w 10000"/>
                <a:gd name="connsiteY417" fmla="*/ 7880 h 10000"/>
                <a:gd name="connsiteX418" fmla="*/ 9303 w 10000"/>
                <a:gd name="connsiteY418" fmla="*/ 7852 h 10000"/>
                <a:gd name="connsiteX419" fmla="*/ 9303 w 10000"/>
                <a:gd name="connsiteY419" fmla="*/ 7909 h 10000"/>
                <a:gd name="connsiteX420" fmla="*/ 9283 w 10000"/>
                <a:gd name="connsiteY420" fmla="*/ 7966 h 10000"/>
                <a:gd name="connsiteX421" fmla="*/ 9262 w 10000"/>
                <a:gd name="connsiteY421" fmla="*/ 8079 h 10000"/>
                <a:gd name="connsiteX422" fmla="*/ 9283 w 10000"/>
                <a:gd name="connsiteY422" fmla="*/ 8022 h 10000"/>
                <a:gd name="connsiteX423" fmla="*/ 9262 w 10000"/>
                <a:gd name="connsiteY423" fmla="*/ 8050 h 10000"/>
                <a:gd name="connsiteX424" fmla="*/ 9241 w 10000"/>
                <a:gd name="connsiteY424" fmla="*/ 7994 h 10000"/>
                <a:gd name="connsiteX425" fmla="*/ 9200 w 10000"/>
                <a:gd name="connsiteY425" fmla="*/ 8022 h 10000"/>
                <a:gd name="connsiteX426" fmla="*/ 9200 w 10000"/>
                <a:gd name="connsiteY426" fmla="*/ 8079 h 10000"/>
                <a:gd name="connsiteX427" fmla="*/ 9220 w 10000"/>
                <a:gd name="connsiteY427" fmla="*/ 8107 h 10000"/>
                <a:gd name="connsiteX428" fmla="*/ 9262 w 10000"/>
                <a:gd name="connsiteY428" fmla="*/ 8135 h 10000"/>
                <a:gd name="connsiteX429" fmla="*/ 9241 w 10000"/>
                <a:gd name="connsiteY429" fmla="*/ 8163 h 10000"/>
                <a:gd name="connsiteX430" fmla="*/ 9220 w 10000"/>
                <a:gd name="connsiteY430" fmla="*/ 8249 h 10000"/>
                <a:gd name="connsiteX431" fmla="*/ 9139 w 10000"/>
                <a:gd name="connsiteY431" fmla="*/ 8191 h 10000"/>
                <a:gd name="connsiteX432" fmla="*/ 9200 w 10000"/>
                <a:gd name="connsiteY432" fmla="*/ 8277 h 10000"/>
                <a:gd name="connsiteX433" fmla="*/ 9262 w 10000"/>
                <a:gd name="connsiteY433" fmla="*/ 8277 h 10000"/>
                <a:gd name="connsiteX434" fmla="*/ 9241 w 10000"/>
                <a:gd name="connsiteY434" fmla="*/ 8333 h 10000"/>
                <a:gd name="connsiteX435" fmla="*/ 9283 w 10000"/>
                <a:gd name="connsiteY435" fmla="*/ 8446 h 10000"/>
                <a:gd name="connsiteX436" fmla="*/ 9262 w 10000"/>
                <a:gd name="connsiteY436" fmla="*/ 8446 h 10000"/>
                <a:gd name="connsiteX437" fmla="*/ 9200 w 10000"/>
                <a:gd name="connsiteY437" fmla="*/ 8389 h 10000"/>
                <a:gd name="connsiteX438" fmla="*/ 9180 w 10000"/>
                <a:gd name="connsiteY438" fmla="*/ 8418 h 10000"/>
                <a:gd name="connsiteX439" fmla="*/ 9220 w 10000"/>
                <a:gd name="connsiteY439" fmla="*/ 8474 h 10000"/>
                <a:gd name="connsiteX440" fmla="*/ 9200 w 10000"/>
                <a:gd name="connsiteY440" fmla="*/ 8530 h 10000"/>
                <a:gd name="connsiteX441" fmla="*/ 9139 w 10000"/>
                <a:gd name="connsiteY441" fmla="*/ 8474 h 10000"/>
                <a:gd name="connsiteX442" fmla="*/ 9180 w 10000"/>
                <a:gd name="connsiteY442" fmla="*/ 8559 h 10000"/>
                <a:gd name="connsiteX443" fmla="*/ 9139 w 10000"/>
                <a:gd name="connsiteY443" fmla="*/ 8559 h 10000"/>
                <a:gd name="connsiteX444" fmla="*/ 9139 w 10000"/>
                <a:gd name="connsiteY444" fmla="*/ 8616 h 10000"/>
                <a:gd name="connsiteX445" fmla="*/ 9036 w 10000"/>
                <a:gd name="connsiteY445" fmla="*/ 8672 h 10000"/>
                <a:gd name="connsiteX446" fmla="*/ 9016 w 10000"/>
                <a:gd name="connsiteY446" fmla="*/ 8728 h 10000"/>
                <a:gd name="connsiteX447" fmla="*/ 9036 w 10000"/>
                <a:gd name="connsiteY447" fmla="*/ 8757 h 10000"/>
                <a:gd name="connsiteX448" fmla="*/ 9016 w 10000"/>
                <a:gd name="connsiteY448" fmla="*/ 8785 h 10000"/>
                <a:gd name="connsiteX449" fmla="*/ 8996 w 10000"/>
                <a:gd name="connsiteY449" fmla="*/ 8869 h 10000"/>
                <a:gd name="connsiteX450" fmla="*/ 8975 w 10000"/>
                <a:gd name="connsiteY450" fmla="*/ 8841 h 10000"/>
                <a:gd name="connsiteX451" fmla="*/ 8975 w 10000"/>
                <a:gd name="connsiteY451" fmla="*/ 8927 h 10000"/>
                <a:gd name="connsiteX452" fmla="*/ 8768 w 10000"/>
                <a:gd name="connsiteY452" fmla="*/ 8786 h 10000"/>
                <a:gd name="connsiteX453" fmla="*/ 8422 w 10000"/>
                <a:gd name="connsiteY453" fmla="*/ 9266 h 10000"/>
                <a:gd name="connsiteX454" fmla="*/ 8299 w 10000"/>
                <a:gd name="connsiteY454" fmla="*/ 9322 h 10000"/>
                <a:gd name="connsiteX455" fmla="*/ 8237 w 10000"/>
                <a:gd name="connsiteY455" fmla="*/ 9152 h 10000"/>
                <a:gd name="connsiteX456" fmla="*/ 8216 w 10000"/>
                <a:gd name="connsiteY456" fmla="*/ 9152 h 10000"/>
                <a:gd name="connsiteX457" fmla="*/ 8279 w 10000"/>
                <a:gd name="connsiteY457" fmla="*/ 9124 h 10000"/>
                <a:gd name="connsiteX458" fmla="*/ 8196 w 10000"/>
                <a:gd name="connsiteY458" fmla="*/ 9124 h 10000"/>
                <a:gd name="connsiteX459" fmla="*/ 8176 w 10000"/>
                <a:gd name="connsiteY459" fmla="*/ 9180 h 10000"/>
                <a:gd name="connsiteX460" fmla="*/ 8216 w 10000"/>
                <a:gd name="connsiteY460" fmla="*/ 9237 h 10000"/>
                <a:gd name="connsiteX461" fmla="*/ 8196 w 10000"/>
                <a:gd name="connsiteY461" fmla="*/ 9237 h 10000"/>
                <a:gd name="connsiteX462" fmla="*/ 8258 w 10000"/>
                <a:gd name="connsiteY462" fmla="*/ 9406 h 10000"/>
                <a:gd name="connsiteX463" fmla="*/ 8176 w 10000"/>
                <a:gd name="connsiteY463" fmla="*/ 9294 h 10000"/>
                <a:gd name="connsiteX464" fmla="*/ 8216 w 10000"/>
                <a:gd name="connsiteY464" fmla="*/ 9406 h 10000"/>
                <a:gd name="connsiteX465" fmla="*/ 8196 w 10000"/>
                <a:gd name="connsiteY465" fmla="*/ 9435 h 10000"/>
                <a:gd name="connsiteX466" fmla="*/ 8176 w 10000"/>
                <a:gd name="connsiteY466" fmla="*/ 9406 h 10000"/>
                <a:gd name="connsiteX467" fmla="*/ 8155 w 10000"/>
                <a:gd name="connsiteY467" fmla="*/ 9491 h 10000"/>
                <a:gd name="connsiteX468" fmla="*/ 8094 w 10000"/>
                <a:gd name="connsiteY468" fmla="*/ 9520 h 10000"/>
                <a:gd name="connsiteX469" fmla="*/ 8073 w 10000"/>
                <a:gd name="connsiteY469" fmla="*/ 9463 h 10000"/>
                <a:gd name="connsiteX470" fmla="*/ 8032 w 10000"/>
                <a:gd name="connsiteY470" fmla="*/ 9435 h 10000"/>
                <a:gd name="connsiteX471" fmla="*/ 8053 w 10000"/>
                <a:gd name="connsiteY471" fmla="*/ 9548 h 10000"/>
                <a:gd name="connsiteX472" fmla="*/ 7951 w 10000"/>
                <a:gd name="connsiteY472" fmla="*/ 9491 h 10000"/>
                <a:gd name="connsiteX473" fmla="*/ 7930 w 10000"/>
                <a:gd name="connsiteY473" fmla="*/ 9520 h 10000"/>
                <a:gd name="connsiteX474" fmla="*/ 7869 w 10000"/>
                <a:gd name="connsiteY474" fmla="*/ 9576 h 10000"/>
                <a:gd name="connsiteX475" fmla="*/ 7848 w 10000"/>
                <a:gd name="connsiteY475" fmla="*/ 9633 h 10000"/>
                <a:gd name="connsiteX476" fmla="*/ 7807 w 10000"/>
                <a:gd name="connsiteY476" fmla="*/ 9633 h 10000"/>
                <a:gd name="connsiteX477" fmla="*/ 7745 w 10000"/>
                <a:gd name="connsiteY477" fmla="*/ 9661 h 10000"/>
                <a:gd name="connsiteX478" fmla="*/ 7745 w 10000"/>
                <a:gd name="connsiteY478" fmla="*/ 9633 h 10000"/>
                <a:gd name="connsiteX479" fmla="*/ 7745 w 10000"/>
                <a:gd name="connsiteY479" fmla="*/ 9689 h 10000"/>
                <a:gd name="connsiteX480" fmla="*/ 7684 w 10000"/>
                <a:gd name="connsiteY480" fmla="*/ 9661 h 10000"/>
                <a:gd name="connsiteX481" fmla="*/ 7684 w 10000"/>
                <a:gd name="connsiteY481" fmla="*/ 9717 h 10000"/>
                <a:gd name="connsiteX482" fmla="*/ 7663 w 10000"/>
                <a:gd name="connsiteY482" fmla="*/ 9802 h 10000"/>
                <a:gd name="connsiteX483" fmla="*/ 7704 w 10000"/>
                <a:gd name="connsiteY483" fmla="*/ 9830 h 10000"/>
                <a:gd name="connsiteX484" fmla="*/ 7704 w 10000"/>
                <a:gd name="connsiteY484" fmla="*/ 9830 h 10000"/>
                <a:gd name="connsiteX485" fmla="*/ 7745 w 10000"/>
                <a:gd name="connsiteY485" fmla="*/ 9944 h 10000"/>
                <a:gd name="connsiteX486" fmla="*/ 7643 w 10000"/>
                <a:gd name="connsiteY486" fmla="*/ 10000 h 10000"/>
                <a:gd name="connsiteX487" fmla="*/ 7643 w 10000"/>
                <a:gd name="connsiteY487" fmla="*/ 9944 h 10000"/>
                <a:gd name="connsiteX488" fmla="*/ 7602 w 10000"/>
                <a:gd name="connsiteY488" fmla="*/ 9859 h 10000"/>
                <a:gd name="connsiteX489" fmla="*/ 7581 w 10000"/>
                <a:gd name="connsiteY489" fmla="*/ 9802 h 10000"/>
                <a:gd name="connsiteX490" fmla="*/ 7561 w 10000"/>
                <a:gd name="connsiteY490" fmla="*/ 9717 h 10000"/>
                <a:gd name="connsiteX491" fmla="*/ 7581 w 10000"/>
                <a:gd name="connsiteY491" fmla="*/ 9661 h 10000"/>
                <a:gd name="connsiteX492" fmla="*/ 7561 w 10000"/>
                <a:gd name="connsiteY492" fmla="*/ 9576 h 10000"/>
                <a:gd name="connsiteX493" fmla="*/ 7561 w 10000"/>
                <a:gd name="connsiteY493" fmla="*/ 9605 h 10000"/>
                <a:gd name="connsiteX494" fmla="*/ 7520 w 10000"/>
                <a:gd name="connsiteY494" fmla="*/ 9548 h 10000"/>
                <a:gd name="connsiteX495" fmla="*/ 7520 w 10000"/>
                <a:gd name="connsiteY495" fmla="*/ 9605 h 10000"/>
                <a:gd name="connsiteX496" fmla="*/ 7459 w 10000"/>
                <a:gd name="connsiteY496" fmla="*/ 9605 h 10000"/>
                <a:gd name="connsiteX497" fmla="*/ 7418 w 10000"/>
                <a:gd name="connsiteY497" fmla="*/ 9576 h 10000"/>
                <a:gd name="connsiteX498" fmla="*/ 7397 w 10000"/>
                <a:gd name="connsiteY498" fmla="*/ 9520 h 10000"/>
                <a:gd name="connsiteX499" fmla="*/ 7377 w 10000"/>
                <a:gd name="connsiteY499" fmla="*/ 9520 h 10000"/>
                <a:gd name="connsiteX500" fmla="*/ 7377 w 10000"/>
                <a:gd name="connsiteY500" fmla="*/ 9576 h 10000"/>
                <a:gd name="connsiteX501" fmla="*/ 7336 w 10000"/>
                <a:gd name="connsiteY501" fmla="*/ 9520 h 10000"/>
                <a:gd name="connsiteX502" fmla="*/ 7316 w 10000"/>
                <a:gd name="connsiteY502" fmla="*/ 9463 h 10000"/>
                <a:gd name="connsiteX503" fmla="*/ 7295 w 10000"/>
                <a:gd name="connsiteY503" fmla="*/ 9491 h 10000"/>
                <a:gd name="connsiteX504" fmla="*/ 7316 w 10000"/>
                <a:gd name="connsiteY504" fmla="*/ 9576 h 10000"/>
                <a:gd name="connsiteX505" fmla="*/ 7275 w 10000"/>
                <a:gd name="connsiteY505" fmla="*/ 9548 h 10000"/>
                <a:gd name="connsiteX506" fmla="*/ 7275 w 10000"/>
                <a:gd name="connsiteY506" fmla="*/ 9605 h 10000"/>
                <a:gd name="connsiteX507" fmla="*/ 7192 w 10000"/>
                <a:gd name="connsiteY507" fmla="*/ 9576 h 10000"/>
                <a:gd name="connsiteX508" fmla="*/ 7131 w 10000"/>
                <a:gd name="connsiteY508" fmla="*/ 9576 h 10000"/>
                <a:gd name="connsiteX509" fmla="*/ 7110 w 10000"/>
                <a:gd name="connsiteY509" fmla="*/ 9576 h 10000"/>
                <a:gd name="connsiteX510" fmla="*/ 7049 w 10000"/>
                <a:gd name="connsiteY510" fmla="*/ 9520 h 10000"/>
                <a:gd name="connsiteX511" fmla="*/ 7028 w 10000"/>
                <a:gd name="connsiteY511" fmla="*/ 9491 h 10000"/>
                <a:gd name="connsiteX512" fmla="*/ 6967 w 10000"/>
                <a:gd name="connsiteY512" fmla="*/ 9463 h 10000"/>
                <a:gd name="connsiteX513" fmla="*/ 6926 w 10000"/>
                <a:gd name="connsiteY513" fmla="*/ 9294 h 10000"/>
                <a:gd name="connsiteX514" fmla="*/ 6885 w 10000"/>
                <a:gd name="connsiteY514" fmla="*/ 9180 h 10000"/>
                <a:gd name="connsiteX515" fmla="*/ 6824 w 10000"/>
                <a:gd name="connsiteY515" fmla="*/ 9180 h 10000"/>
                <a:gd name="connsiteX516" fmla="*/ 6762 w 10000"/>
                <a:gd name="connsiteY516" fmla="*/ 9180 h 10000"/>
                <a:gd name="connsiteX517" fmla="*/ 6659 w 10000"/>
                <a:gd name="connsiteY517" fmla="*/ 9039 h 10000"/>
                <a:gd name="connsiteX518" fmla="*/ 6577 w 10000"/>
                <a:gd name="connsiteY518" fmla="*/ 9124 h 10000"/>
                <a:gd name="connsiteX519" fmla="*/ 6577 w 10000"/>
                <a:gd name="connsiteY519" fmla="*/ 9180 h 10000"/>
                <a:gd name="connsiteX520" fmla="*/ 6475 w 10000"/>
                <a:gd name="connsiteY520" fmla="*/ 9209 h 10000"/>
                <a:gd name="connsiteX521" fmla="*/ 6414 w 10000"/>
                <a:gd name="connsiteY521" fmla="*/ 9294 h 10000"/>
                <a:gd name="connsiteX522" fmla="*/ 6373 w 10000"/>
                <a:gd name="connsiteY522" fmla="*/ 9237 h 10000"/>
                <a:gd name="connsiteX523" fmla="*/ 6332 w 10000"/>
                <a:gd name="connsiteY523" fmla="*/ 9294 h 10000"/>
                <a:gd name="connsiteX524" fmla="*/ 6271 w 10000"/>
                <a:gd name="connsiteY524" fmla="*/ 9294 h 10000"/>
                <a:gd name="connsiteX525" fmla="*/ 6188 w 10000"/>
                <a:gd name="connsiteY525" fmla="*/ 9266 h 10000"/>
                <a:gd name="connsiteX526" fmla="*/ 6106 w 10000"/>
                <a:gd name="connsiteY526" fmla="*/ 9322 h 10000"/>
                <a:gd name="connsiteX527" fmla="*/ 6065 w 10000"/>
                <a:gd name="connsiteY527" fmla="*/ 9322 h 10000"/>
                <a:gd name="connsiteX528" fmla="*/ 6024 w 10000"/>
                <a:gd name="connsiteY528" fmla="*/ 9322 h 10000"/>
                <a:gd name="connsiteX529" fmla="*/ 6004 w 10000"/>
                <a:gd name="connsiteY529" fmla="*/ 9322 h 10000"/>
                <a:gd name="connsiteX530" fmla="*/ 6004 w 10000"/>
                <a:gd name="connsiteY530" fmla="*/ 9463 h 10000"/>
                <a:gd name="connsiteX531" fmla="*/ 6045 w 10000"/>
                <a:gd name="connsiteY531" fmla="*/ 9548 h 10000"/>
                <a:gd name="connsiteX532" fmla="*/ 6045 w 10000"/>
                <a:gd name="connsiteY532" fmla="*/ 9576 h 10000"/>
                <a:gd name="connsiteX533" fmla="*/ 6045 w 10000"/>
                <a:gd name="connsiteY533" fmla="*/ 9633 h 10000"/>
                <a:gd name="connsiteX534" fmla="*/ 6065 w 10000"/>
                <a:gd name="connsiteY534" fmla="*/ 9717 h 10000"/>
                <a:gd name="connsiteX535" fmla="*/ 6004 w 10000"/>
                <a:gd name="connsiteY535" fmla="*/ 9689 h 10000"/>
                <a:gd name="connsiteX536" fmla="*/ 5942 w 10000"/>
                <a:gd name="connsiteY536" fmla="*/ 9661 h 10000"/>
                <a:gd name="connsiteX537" fmla="*/ 5902 w 10000"/>
                <a:gd name="connsiteY537" fmla="*/ 9520 h 10000"/>
                <a:gd name="connsiteX538" fmla="*/ 5779 w 10000"/>
                <a:gd name="connsiteY538" fmla="*/ 9605 h 10000"/>
                <a:gd name="connsiteX539" fmla="*/ 5737 w 10000"/>
                <a:gd name="connsiteY539" fmla="*/ 9633 h 10000"/>
                <a:gd name="connsiteX540" fmla="*/ 5737 w 10000"/>
                <a:gd name="connsiteY540" fmla="*/ 9548 h 10000"/>
                <a:gd name="connsiteX541" fmla="*/ 5676 w 10000"/>
                <a:gd name="connsiteY541" fmla="*/ 9435 h 10000"/>
                <a:gd name="connsiteX542" fmla="*/ 5553 w 10000"/>
                <a:gd name="connsiteY542" fmla="*/ 9435 h 10000"/>
                <a:gd name="connsiteX543" fmla="*/ 5553 w 10000"/>
                <a:gd name="connsiteY543" fmla="*/ 9322 h 10000"/>
                <a:gd name="connsiteX544" fmla="*/ 5573 w 10000"/>
                <a:gd name="connsiteY544" fmla="*/ 9180 h 10000"/>
                <a:gd name="connsiteX545" fmla="*/ 5492 w 10000"/>
                <a:gd name="connsiteY545" fmla="*/ 9124 h 10000"/>
                <a:gd name="connsiteX546" fmla="*/ 5430 w 10000"/>
                <a:gd name="connsiteY546" fmla="*/ 9039 h 10000"/>
                <a:gd name="connsiteX547" fmla="*/ 5410 w 10000"/>
                <a:gd name="connsiteY547" fmla="*/ 8983 h 10000"/>
                <a:gd name="connsiteX548" fmla="*/ 5389 w 10000"/>
                <a:gd name="connsiteY548" fmla="*/ 8898 h 10000"/>
                <a:gd name="connsiteX549" fmla="*/ 5410 w 10000"/>
                <a:gd name="connsiteY549" fmla="*/ 8813 h 10000"/>
                <a:gd name="connsiteX550" fmla="*/ 5267 w 10000"/>
                <a:gd name="connsiteY550" fmla="*/ 8841 h 10000"/>
                <a:gd name="connsiteX551" fmla="*/ 5184 w 10000"/>
                <a:gd name="connsiteY551" fmla="*/ 8898 h 10000"/>
                <a:gd name="connsiteX552" fmla="*/ 5184 w 10000"/>
                <a:gd name="connsiteY552" fmla="*/ 8813 h 10000"/>
                <a:gd name="connsiteX553" fmla="*/ 5163 w 10000"/>
                <a:gd name="connsiteY553" fmla="*/ 8728 h 10000"/>
                <a:gd name="connsiteX554" fmla="*/ 5143 w 10000"/>
                <a:gd name="connsiteY554" fmla="*/ 8672 h 10000"/>
                <a:gd name="connsiteX555" fmla="*/ 8369 w 10000"/>
                <a:gd name="connsiteY555" fmla="*/ 8665 h 10000"/>
                <a:gd name="connsiteX556" fmla="*/ 8431 w 10000"/>
                <a:gd name="connsiteY556" fmla="*/ 8461 h 10000"/>
                <a:gd name="connsiteX0" fmla="*/ 8431 w 10000"/>
                <a:gd name="connsiteY0" fmla="*/ 8461 h 10000"/>
                <a:gd name="connsiteX1" fmla="*/ 5287 w 10000"/>
                <a:gd name="connsiteY1" fmla="*/ 8305 h 10000"/>
                <a:gd name="connsiteX2" fmla="*/ 5308 w 10000"/>
                <a:gd name="connsiteY2" fmla="*/ 8305 h 10000"/>
                <a:gd name="connsiteX3" fmla="*/ 4816 w 10000"/>
                <a:gd name="connsiteY3" fmla="*/ 7513 h 10000"/>
                <a:gd name="connsiteX4" fmla="*/ 4754 w 10000"/>
                <a:gd name="connsiteY4" fmla="*/ 7513 h 10000"/>
                <a:gd name="connsiteX5" fmla="*/ 4754 w 10000"/>
                <a:gd name="connsiteY5" fmla="*/ 7316 h 10000"/>
                <a:gd name="connsiteX6" fmla="*/ 4733 w 10000"/>
                <a:gd name="connsiteY6" fmla="*/ 7288 h 10000"/>
                <a:gd name="connsiteX7" fmla="*/ 4672 w 10000"/>
                <a:gd name="connsiteY7" fmla="*/ 7202 h 10000"/>
                <a:gd name="connsiteX8" fmla="*/ 4590 w 10000"/>
                <a:gd name="connsiteY8" fmla="*/ 7260 h 10000"/>
                <a:gd name="connsiteX9" fmla="*/ 4549 w 10000"/>
                <a:gd name="connsiteY9" fmla="*/ 7316 h 10000"/>
                <a:gd name="connsiteX10" fmla="*/ 4508 w 10000"/>
                <a:gd name="connsiteY10" fmla="*/ 7316 h 10000"/>
                <a:gd name="connsiteX11" fmla="*/ 4467 w 10000"/>
                <a:gd name="connsiteY11" fmla="*/ 7288 h 10000"/>
                <a:gd name="connsiteX12" fmla="*/ 4406 w 10000"/>
                <a:gd name="connsiteY12" fmla="*/ 7260 h 10000"/>
                <a:gd name="connsiteX13" fmla="*/ 4365 w 10000"/>
                <a:gd name="connsiteY13" fmla="*/ 7288 h 10000"/>
                <a:gd name="connsiteX14" fmla="*/ 4283 w 10000"/>
                <a:gd name="connsiteY14" fmla="*/ 7372 h 10000"/>
                <a:gd name="connsiteX15" fmla="*/ 4200 w 10000"/>
                <a:gd name="connsiteY15" fmla="*/ 7429 h 10000"/>
                <a:gd name="connsiteX16" fmla="*/ 4159 w 10000"/>
                <a:gd name="connsiteY16" fmla="*/ 7513 h 10000"/>
                <a:gd name="connsiteX17" fmla="*/ 4098 w 10000"/>
                <a:gd name="connsiteY17" fmla="*/ 7599 h 10000"/>
                <a:gd name="connsiteX18" fmla="*/ 4037 w 10000"/>
                <a:gd name="connsiteY18" fmla="*/ 7711 h 10000"/>
                <a:gd name="connsiteX19" fmla="*/ 3934 w 10000"/>
                <a:gd name="connsiteY19" fmla="*/ 7711 h 10000"/>
                <a:gd name="connsiteX20" fmla="*/ 3914 w 10000"/>
                <a:gd name="connsiteY20" fmla="*/ 7711 h 10000"/>
                <a:gd name="connsiteX21" fmla="*/ 3893 w 10000"/>
                <a:gd name="connsiteY21" fmla="*/ 7683 h 10000"/>
                <a:gd name="connsiteX22" fmla="*/ 3832 w 10000"/>
                <a:gd name="connsiteY22" fmla="*/ 7627 h 10000"/>
                <a:gd name="connsiteX23" fmla="*/ 3771 w 10000"/>
                <a:gd name="connsiteY23" fmla="*/ 7627 h 10000"/>
                <a:gd name="connsiteX24" fmla="*/ 3668 w 10000"/>
                <a:gd name="connsiteY24" fmla="*/ 7627 h 10000"/>
                <a:gd name="connsiteX25" fmla="*/ 3627 w 10000"/>
                <a:gd name="connsiteY25" fmla="*/ 7569 h 10000"/>
                <a:gd name="connsiteX26" fmla="*/ 3524 w 10000"/>
                <a:gd name="connsiteY26" fmla="*/ 7599 h 10000"/>
                <a:gd name="connsiteX27" fmla="*/ 3463 w 10000"/>
                <a:gd name="connsiteY27" fmla="*/ 7739 h 10000"/>
                <a:gd name="connsiteX28" fmla="*/ 3402 w 10000"/>
                <a:gd name="connsiteY28" fmla="*/ 7852 h 10000"/>
                <a:gd name="connsiteX29" fmla="*/ 3381 w 10000"/>
                <a:gd name="connsiteY29" fmla="*/ 7683 h 10000"/>
                <a:gd name="connsiteX30" fmla="*/ 3237 w 10000"/>
                <a:gd name="connsiteY30" fmla="*/ 7655 h 10000"/>
                <a:gd name="connsiteX31" fmla="*/ 3237 w 10000"/>
                <a:gd name="connsiteY31" fmla="*/ 7683 h 10000"/>
                <a:gd name="connsiteX32" fmla="*/ 3094 w 10000"/>
                <a:gd name="connsiteY32" fmla="*/ 7683 h 10000"/>
                <a:gd name="connsiteX33" fmla="*/ 2992 w 10000"/>
                <a:gd name="connsiteY33" fmla="*/ 7627 h 10000"/>
                <a:gd name="connsiteX34" fmla="*/ 2951 w 10000"/>
                <a:gd name="connsiteY34" fmla="*/ 7627 h 10000"/>
                <a:gd name="connsiteX35" fmla="*/ 2930 w 10000"/>
                <a:gd name="connsiteY35" fmla="*/ 7655 h 10000"/>
                <a:gd name="connsiteX36" fmla="*/ 2869 w 10000"/>
                <a:gd name="connsiteY36" fmla="*/ 7599 h 10000"/>
                <a:gd name="connsiteX37" fmla="*/ 2849 w 10000"/>
                <a:gd name="connsiteY37" fmla="*/ 7655 h 10000"/>
                <a:gd name="connsiteX38" fmla="*/ 2767 w 10000"/>
                <a:gd name="connsiteY38" fmla="*/ 7541 h 10000"/>
                <a:gd name="connsiteX39" fmla="*/ 2643 w 10000"/>
                <a:gd name="connsiteY39" fmla="*/ 7513 h 10000"/>
                <a:gd name="connsiteX40" fmla="*/ 2643 w 10000"/>
                <a:gd name="connsiteY40" fmla="*/ 7457 h 10000"/>
                <a:gd name="connsiteX41" fmla="*/ 2582 w 10000"/>
                <a:gd name="connsiteY41" fmla="*/ 7457 h 10000"/>
                <a:gd name="connsiteX42" fmla="*/ 2459 w 10000"/>
                <a:gd name="connsiteY42" fmla="*/ 7344 h 10000"/>
                <a:gd name="connsiteX43" fmla="*/ 2357 w 10000"/>
                <a:gd name="connsiteY43" fmla="*/ 7288 h 10000"/>
                <a:gd name="connsiteX44" fmla="*/ 2275 w 10000"/>
                <a:gd name="connsiteY44" fmla="*/ 7174 h 10000"/>
                <a:gd name="connsiteX45" fmla="*/ 2151 w 10000"/>
                <a:gd name="connsiteY45" fmla="*/ 7118 h 10000"/>
                <a:gd name="connsiteX46" fmla="*/ 2008 w 10000"/>
                <a:gd name="connsiteY46" fmla="*/ 6949 h 10000"/>
                <a:gd name="connsiteX47" fmla="*/ 1926 w 10000"/>
                <a:gd name="connsiteY47" fmla="*/ 6920 h 10000"/>
                <a:gd name="connsiteX48" fmla="*/ 1885 w 10000"/>
                <a:gd name="connsiteY48" fmla="*/ 6920 h 10000"/>
                <a:gd name="connsiteX49" fmla="*/ 1824 w 10000"/>
                <a:gd name="connsiteY49" fmla="*/ 6977 h 10000"/>
                <a:gd name="connsiteX50" fmla="*/ 1680 w 10000"/>
                <a:gd name="connsiteY50" fmla="*/ 6891 h 10000"/>
                <a:gd name="connsiteX51" fmla="*/ 1639 w 10000"/>
                <a:gd name="connsiteY51" fmla="*/ 6863 h 10000"/>
                <a:gd name="connsiteX52" fmla="*/ 1639 w 10000"/>
                <a:gd name="connsiteY52" fmla="*/ 6807 h 10000"/>
                <a:gd name="connsiteX53" fmla="*/ 1598 w 10000"/>
                <a:gd name="connsiteY53" fmla="*/ 6779 h 10000"/>
                <a:gd name="connsiteX54" fmla="*/ 1516 w 10000"/>
                <a:gd name="connsiteY54" fmla="*/ 6751 h 10000"/>
                <a:gd name="connsiteX55" fmla="*/ 1414 w 10000"/>
                <a:gd name="connsiteY55" fmla="*/ 6609 h 10000"/>
                <a:gd name="connsiteX56" fmla="*/ 1353 w 10000"/>
                <a:gd name="connsiteY56" fmla="*/ 6609 h 10000"/>
                <a:gd name="connsiteX57" fmla="*/ 1332 w 10000"/>
                <a:gd name="connsiteY57" fmla="*/ 6524 h 10000"/>
                <a:gd name="connsiteX58" fmla="*/ 1312 w 10000"/>
                <a:gd name="connsiteY58" fmla="*/ 6440 h 10000"/>
                <a:gd name="connsiteX59" fmla="*/ 1271 w 10000"/>
                <a:gd name="connsiteY59" fmla="*/ 6383 h 10000"/>
                <a:gd name="connsiteX60" fmla="*/ 1229 w 10000"/>
                <a:gd name="connsiteY60" fmla="*/ 6270 h 10000"/>
                <a:gd name="connsiteX61" fmla="*/ 1312 w 10000"/>
                <a:gd name="connsiteY61" fmla="*/ 6299 h 10000"/>
                <a:gd name="connsiteX62" fmla="*/ 1353 w 10000"/>
                <a:gd name="connsiteY62" fmla="*/ 6299 h 10000"/>
                <a:gd name="connsiteX63" fmla="*/ 1414 w 10000"/>
                <a:gd name="connsiteY63" fmla="*/ 6242 h 10000"/>
                <a:gd name="connsiteX64" fmla="*/ 1394 w 10000"/>
                <a:gd name="connsiteY64" fmla="*/ 6157 h 10000"/>
                <a:gd name="connsiteX65" fmla="*/ 1373 w 10000"/>
                <a:gd name="connsiteY65" fmla="*/ 6073 h 10000"/>
                <a:gd name="connsiteX66" fmla="*/ 1271 w 10000"/>
                <a:gd name="connsiteY66" fmla="*/ 5988 h 10000"/>
                <a:gd name="connsiteX67" fmla="*/ 1229 w 10000"/>
                <a:gd name="connsiteY67" fmla="*/ 5790 h 10000"/>
                <a:gd name="connsiteX68" fmla="*/ 1229 w 10000"/>
                <a:gd name="connsiteY68" fmla="*/ 5733 h 10000"/>
                <a:gd name="connsiteX69" fmla="*/ 1106 w 10000"/>
                <a:gd name="connsiteY69" fmla="*/ 5620 h 10000"/>
                <a:gd name="connsiteX70" fmla="*/ 963 w 10000"/>
                <a:gd name="connsiteY70" fmla="*/ 5366 h 10000"/>
                <a:gd name="connsiteX71" fmla="*/ 717 w 10000"/>
                <a:gd name="connsiteY71" fmla="*/ 5253 h 10000"/>
                <a:gd name="connsiteX72" fmla="*/ 655 w 10000"/>
                <a:gd name="connsiteY72" fmla="*/ 5281 h 10000"/>
                <a:gd name="connsiteX73" fmla="*/ 594 w 10000"/>
                <a:gd name="connsiteY73" fmla="*/ 5196 h 10000"/>
                <a:gd name="connsiteX74" fmla="*/ 594 w 10000"/>
                <a:gd name="connsiteY74" fmla="*/ 5112 h 10000"/>
                <a:gd name="connsiteX75" fmla="*/ 553 w 10000"/>
                <a:gd name="connsiteY75" fmla="*/ 5027 h 10000"/>
                <a:gd name="connsiteX76" fmla="*/ 471 w 10000"/>
                <a:gd name="connsiteY76" fmla="*/ 4970 h 10000"/>
                <a:gd name="connsiteX77" fmla="*/ 369 w 10000"/>
                <a:gd name="connsiteY77" fmla="*/ 4942 h 10000"/>
                <a:gd name="connsiteX78" fmla="*/ 287 w 10000"/>
                <a:gd name="connsiteY78" fmla="*/ 4885 h 10000"/>
                <a:gd name="connsiteX79" fmla="*/ 349 w 10000"/>
                <a:gd name="connsiteY79" fmla="*/ 4829 h 10000"/>
                <a:gd name="connsiteX80" fmla="*/ 349 w 10000"/>
                <a:gd name="connsiteY80" fmla="*/ 4745 h 10000"/>
                <a:gd name="connsiteX81" fmla="*/ 349 w 10000"/>
                <a:gd name="connsiteY81" fmla="*/ 4688 h 10000"/>
                <a:gd name="connsiteX82" fmla="*/ 308 w 10000"/>
                <a:gd name="connsiteY82" fmla="*/ 4631 h 10000"/>
                <a:gd name="connsiteX83" fmla="*/ 287 w 10000"/>
                <a:gd name="connsiteY83" fmla="*/ 4575 h 10000"/>
                <a:gd name="connsiteX84" fmla="*/ 287 w 10000"/>
                <a:gd name="connsiteY84" fmla="*/ 4490 h 10000"/>
                <a:gd name="connsiteX85" fmla="*/ 184 w 10000"/>
                <a:gd name="connsiteY85" fmla="*/ 4406 h 10000"/>
                <a:gd name="connsiteX86" fmla="*/ 82 w 10000"/>
                <a:gd name="connsiteY86" fmla="*/ 4434 h 10000"/>
                <a:gd name="connsiteX87" fmla="*/ 61 w 10000"/>
                <a:gd name="connsiteY87" fmla="*/ 4320 h 10000"/>
                <a:gd name="connsiteX88" fmla="*/ 20 w 10000"/>
                <a:gd name="connsiteY88" fmla="*/ 4264 h 10000"/>
                <a:gd name="connsiteX89" fmla="*/ 0 w 10000"/>
                <a:gd name="connsiteY89" fmla="*/ 4179 h 10000"/>
                <a:gd name="connsiteX90" fmla="*/ 0 w 10000"/>
                <a:gd name="connsiteY90" fmla="*/ 4179 h 10000"/>
                <a:gd name="connsiteX91" fmla="*/ 41 w 10000"/>
                <a:gd name="connsiteY91" fmla="*/ 4123 h 10000"/>
                <a:gd name="connsiteX92" fmla="*/ 41 w 10000"/>
                <a:gd name="connsiteY92" fmla="*/ 4009 h 10000"/>
                <a:gd name="connsiteX93" fmla="*/ 82 w 10000"/>
                <a:gd name="connsiteY93" fmla="*/ 3981 h 10000"/>
                <a:gd name="connsiteX94" fmla="*/ 164 w 10000"/>
                <a:gd name="connsiteY94" fmla="*/ 3896 h 10000"/>
                <a:gd name="connsiteX95" fmla="*/ 164 w 10000"/>
                <a:gd name="connsiteY95" fmla="*/ 3868 h 10000"/>
                <a:gd name="connsiteX96" fmla="*/ 225 w 10000"/>
                <a:gd name="connsiteY96" fmla="*/ 3868 h 10000"/>
                <a:gd name="connsiteX97" fmla="*/ 287 w 10000"/>
                <a:gd name="connsiteY97" fmla="*/ 3812 h 10000"/>
                <a:gd name="connsiteX98" fmla="*/ 328 w 10000"/>
                <a:gd name="connsiteY98" fmla="*/ 3896 h 10000"/>
                <a:gd name="connsiteX99" fmla="*/ 410 w 10000"/>
                <a:gd name="connsiteY99" fmla="*/ 3896 h 10000"/>
                <a:gd name="connsiteX100" fmla="*/ 471 w 10000"/>
                <a:gd name="connsiteY100" fmla="*/ 3756 h 10000"/>
                <a:gd name="connsiteX101" fmla="*/ 533 w 10000"/>
                <a:gd name="connsiteY101" fmla="*/ 3698 h 10000"/>
                <a:gd name="connsiteX102" fmla="*/ 655 w 10000"/>
                <a:gd name="connsiteY102" fmla="*/ 3698 h 10000"/>
                <a:gd name="connsiteX103" fmla="*/ 717 w 10000"/>
                <a:gd name="connsiteY103" fmla="*/ 3670 h 10000"/>
                <a:gd name="connsiteX104" fmla="*/ 759 w 10000"/>
                <a:gd name="connsiteY104" fmla="*/ 3586 h 10000"/>
                <a:gd name="connsiteX105" fmla="*/ 943 w 10000"/>
                <a:gd name="connsiteY105" fmla="*/ 3445 h 10000"/>
                <a:gd name="connsiteX106" fmla="*/ 1004 w 10000"/>
                <a:gd name="connsiteY106" fmla="*/ 3388 h 10000"/>
                <a:gd name="connsiteX107" fmla="*/ 1004 w 10000"/>
                <a:gd name="connsiteY107" fmla="*/ 3331 h 10000"/>
                <a:gd name="connsiteX108" fmla="*/ 963 w 10000"/>
                <a:gd name="connsiteY108" fmla="*/ 3218 h 10000"/>
                <a:gd name="connsiteX109" fmla="*/ 1024 w 10000"/>
                <a:gd name="connsiteY109" fmla="*/ 3134 h 10000"/>
                <a:gd name="connsiteX110" fmla="*/ 984 w 10000"/>
                <a:gd name="connsiteY110" fmla="*/ 3106 h 10000"/>
                <a:gd name="connsiteX111" fmla="*/ 1045 w 10000"/>
                <a:gd name="connsiteY111" fmla="*/ 3078 h 10000"/>
                <a:gd name="connsiteX112" fmla="*/ 1004 w 10000"/>
                <a:gd name="connsiteY112" fmla="*/ 2992 h 10000"/>
                <a:gd name="connsiteX113" fmla="*/ 943 w 10000"/>
                <a:gd name="connsiteY113" fmla="*/ 2851 h 10000"/>
                <a:gd name="connsiteX114" fmla="*/ 881 w 10000"/>
                <a:gd name="connsiteY114" fmla="*/ 2709 h 10000"/>
                <a:gd name="connsiteX115" fmla="*/ 861 w 10000"/>
                <a:gd name="connsiteY115" fmla="*/ 2569 h 10000"/>
                <a:gd name="connsiteX116" fmla="*/ 759 w 10000"/>
                <a:gd name="connsiteY116" fmla="*/ 2512 h 10000"/>
                <a:gd name="connsiteX117" fmla="*/ 861 w 10000"/>
                <a:gd name="connsiteY117" fmla="*/ 2484 h 10000"/>
                <a:gd name="connsiteX118" fmla="*/ 1004 w 10000"/>
                <a:gd name="connsiteY118" fmla="*/ 2428 h 10000"/>
                <a:gd name="connsiteX119" fmla="*/ 1086 w 10000"/>
                <a:gd name="connsiteY119" fmla="*/ 2456 h 10000"/>
                <a:gd name="connsiteX120" fmla="*/ 1168 w 10000"/>
                <a:gd name="connsiteY120" fmla="*/ 2456 h 10000"/>
                <a:gd name="connsiteX121" fmla="*/ 1209 w 10000"/>
                <a:gd name="connsiteY121" fmla="*/ 2399 h 10000"/>
                <a:gd name="connsiteX122" fmla="*/ 1127 w 10000"/>
                <a:gd name="connsiteY122" fmla="*/ 2342 h 10000"/>
                <a:gd name="connsiteX123" fmla="*/ 1127 w 10000"/>
                <a:gd name="connsiteY123" fmla="*/ 2230 h 10000"/>
                <a:gd name="connsiteX124" fmla="*/ 1127 w 10000"/>
                <a:gd name="connsiteY124" fmla="*/ 2060 h 10000"/>
                <a:gd name="connsiteX125" fmla="*/ 1127 w 10000"/>
                <a:gd name="connsiteY125" fmla="*/ 1919 h 10000"/>
                <a:gd name="connsiteX126" fmla="*/ 1188 w 10000"/>
                <a:gd name="connsiteY126" fmla="*/ 1862 h 10000"/>
                <a:gd name="connsiteX127" fmla="*/ 1271 w 10000"/>
                <a:gd name="connsiteY127" fmla="*/ 1919 h 10000"/>
                <a:gd name="connsiteX128" fmla="*/ 1414 w 10000"/>
                <a:gd name="connsiteY128" fmla="*/ 1919 h 10000"/>
                <a:gd name="connsiteX129" fmla="*/ 1475 w 10000"/>
                <a:gd name="connsiteY129" fmla="*/ 1947 h 10000"/>
                <a:gd name="connsiteX130" fmla="*/ 1557 w 10000"/>
                <a:gd name="connsiteY130" fmla="*/ 1890 h 10000"/>
                <a:gd name="connsiteX131" fmla="*/ 1496 w 10000"/>
                <a:gd name="connsiteY131" fmla="*/ 1636 h 10000"/>
                <a:gd name="connsiteX132" fmla="*/ 1496 w 10000"/>
                <a:gd name="connsiteY132" fmla="*/ 1495 h 10000"/>
                <a:gd name="connsiteX133" fmla="*/ 1578 w 10000"/>
                <a:gd name="connsiteY133" fmla="*/ 1495 h 10000"/>
                <a:gd name="connsiteX134" fmla="*/ 1619 w 10000"/>
                <a:gd name="connsiteY134" fmla="*/ 1325 h 10000"/>
                <a:gd name="connsiteX135" fmla="*/ 1659 w 10000"/>
                <a:gd name="connsiteY135" fmla="*/ 1297 h 10000"/>
                <a:gd name="connsiteX136" fmla="*/ 1783 w 10000"/>
                <a:gd name="connsiteY136" fmla="*/ 1269 h 10000"/>
                <a:gd name="connsiteX137" fmla="*/ 1804 w 10000"/>
                <a:gd name="connsiteY137" fmla="*/ 1325 h 10000"/>
                <a:gd name="connsiteX138" fmla="*/ 1844 w 10000"/>
                <a:gd name="connsiteY138" fmla="*/ 1381 h 10000"/>
                <a:gd name="connsiteX139" fmla="*/ 1865 w 10000"/>
                <a:gd name="connsiteY139" fmla="*/ 1438 h 10000"/>
                <a:gd name="connsiteX140" fmla="*/ 1967 w 10000"/>
                <a:gd name="connsiteY140" fmla="*/ 1523 h 10000"/>
                <a:gd name="connsiteX141" fmla="*/ 2131 w 10000"/>
                <a:gd name="connsiteY141" fmla="*/ 1608 h 10000"/>
                <a:gd name="connsiteX142" fmla="*/ 2254 w 10000"/>
                <a:gd name="connsiteY142" fmla="*/ 1636 h 10000"/>
                <a:gd name="connsiteX143" fmla="*/ 2336 w 10000"/>
                <a:gd name="connsiteY143" fmla="*/ 1720 h 10000"/>
                <a:gd name="connsiteX144" fmla="*/ 2418 w 10000"/>
                <a:gd name="connsiteY144" fmla="*/ 1862 h 10000"/>
                <a:gd name="connsiteX145" fmla="*/ 2520 w 10000"/>
                <a:gd name="connsiteY145" fmla="*/ 1975 h 10000"/>
                <a:gd name="connsiteX146" fmla="*/ 2561 w 10000"/>
                <a:gd name="connsiteY146" fmla="*/ 2060 h 10000"/>
                <a:gd name="connsiteX147" fmla="*/ 2582 w 10000"/>
                <a:gd name="connsiteY147" fmla="*/ 2230 h 10000"/>
                <a:gd name="connsiteX148" fmla="*/ 2602 w 10000"/>
                <a:gd name="connsiteY148" fmla="*/ 2370 h 10000"/>
                <a:gd name="connsiteX149" fmla="*/ 2684 w 10000"/>
                <a:gd name="connsiteY149" fmla="*/ 2456 h 10000"/>
                <a:gd name="connsiteX150" fmla="*/ 2808 w 10000"/>
                <a:gd name="connsiteY150" fmla="*/ 2484 h 10000"/>
                <a:gd name="connsiteX151" fmla="*/ 2930 w 10000"/>
                <a:gd name="connsiteY151" fmla="*/ 2512 h 10000"/>
                <a:gd name="connsiteX152" fmla="*/ 3053 w 10000"/>
                <a:gd name="connsiteY152" fmla="*/ 2512 h 10000"/>
                <a:gd name="connsiteX153" fmla="*/ 3237 w 10000"/>
                <a:gd name="connsiteY153" fmla="*/ 2597 h 10000"/>
                <a:gd name="connsiteX154" fmla="*/ 3299 w 10000"/>
                <a:gd name="connsiteY154" fmla="*/ 2625 h 10000"/>
                <a:gd name="connsiteX155" fmla="*/ 3402 w 10000"/>
                <a:gd name="connsiteY155" fmla="*/ 2709 h 10000"/>
                <a:gd name="connsiteX156" fmla="*/ 3483 w 10000"/>
                <a:gd name="connsiteY156" fmla="*/ 2709 h 10000"/>
                <a:gd name="connsiteX157" fmla="*/ 3524 w 10000"/>
                <a:gd name="connsiteY157" fmla="*/ 2795 h 10000"/>
                <a:gd name="connsiteX158" fmla="*/ 3606 w 10000"/>
                <a:gd name="connsiteY158" fmla="*/ 2879 h 10000"/>
                <a:gd name="connsiteX159" fmla="*/ 3688 w 10000"/>
                <a:gd name="connsiteY159" fmla="*/ 3020 h 10000"/>
                <a:gd name="connsiteX160" fmla="*/ 3791 w 10000"/>
                <a:gd name="connsiteY160" fmla="*/ 3106 h 10000"/>
                <a:gd name="connsiteX161" fmla="*/ 3832 w 10000"/>
                <a:gd name="connsiteY161" fmla="*/ 3190 h 10000"/>
                <a:gd name="connsiteX162" fmla="*/ 3955 w 10000"/>
                <a:gd name="connsiteY162" fmla="*/ 3162 h 10000"/>
                <a:gd name="connsiteX163" fmla="*/ 4221 w 10000"/>
                <a:gd name="connsiteY163" fmla="*/ 3218 h 10000"/>
                <a:gd name="connsiteX164" fmla="*/ 4365 w 10000"/>
                <a:gd name="connsiteY164" fmla="*/ 3218 h 10000"/>
                <a:gd name="connsiteX165" fmla="*/ 4488 w 10000"/>
                <a:gd name="connsiteY165" fmla="*/ 3190 h 10000"/>
                <a:gd name="connsiteX166" fmla="*/ 4631 w 10000"/>
                <a:gd name="connsiteY166" fmla="*/ 3218 h 10000"/>
                <a:gd name="connsiteX167" fmla="*/ 4775 w 10000"/>
                <a:gd name="connsiteY167" fmla="*/ 3247 h 10000"/>
                <a:gd name="connsiteX168" fmla="*/ 4857 w 10000"/>
                <a:gd name="connsiteY168" fmla="*/ 3331 h 10000"/>
                <a:gd name="connsiteX169" fmla="*/ 5020 w 10000"/>
                <a:gd name="connsiteY169" fmla="*/ 3388 h 10000"/>
                <a:gd name="connsiteX170" fmla="*/ 5287 w 10000"/>
                <a:gd name="connsiteY170" fmla="*/ 3445 h 10000"/>
                <a:gd name="connsiteX171" fmla="*/ 5348 w 10000"/>
                <a:gd name="connsiteY171" fmla="*/ 3501 h 10000"/>
                <a:gd name="connsiteX172" fmla="*/ 5451 w 10000"/>
                <a:gd name="connsiteY172" fmla="*/ 3529 h 10000"/>
                <a:gd name="connsiteX173" fmla="*/ 5655 w 10000"/>
                <a:gd name="connsiteY173" fmla="*/ 3331 h 10000"/>
                <a:gd name="connsiteX174" fmla="*/ 5779 w 10000"/>
                <a:gd name="connsiteY174" fmla="*/ 3303 h 10000"/>
                <a:gd name="connsiteX175" fmla="*/ 5942 w 10000"/>
                <a:gd name="connsiteY175" fmla="*/ 3275 h 10000"/>
                <a:gd name="connsiteX176" fmla="*/ 6167 w 10000"/>
                <a:gd name="connsiteY176" fmla="*/ 3247 h 10000"/>
                <a:gd name="connsiteX177" fmla="*/ 6291 w 10000"/>
                <a:gd name="connsiteY177" fmla="*/ 3162 h 10000"/>
                <a:gd name="connsiteX178" fmla="*/ 6332 w 10000"/>
                <a:gd name="connsiteY178" fmla="*/ 3020 h 10000"/>
                <a:gd name="connsiteX179" fmla="*/ 6393 w 10000"/>
                <a:gd name="connsiteY179" fmla="*/ 2964 h 10000"/>
                <a:gd name="connsiteX180" fmla="*/ 6434 w 10000"/>
                <a:gd name="connsiteY180" fmla="*/ 2908 h 10000"/>
                <a:gd name="connsiteX181" fmla="*/ 6455 w 10000"/>
                <a:gd name="connsiteY181" fmla="*/ 2908 h 10000"/>
                <a:gd name="connsiteX182" fmla="*/ 6291 w 10000"/>
                <a:gd name="connsiteY182" fmla="*/ 2709 h 10000"/>
                <a:gd name="connsiteX183" fmla="*/ 6291 w 10000"/>
                <a:gd name="connsiteY183" fmla="*/ 2597 h 10000"/>
                <a:gd name="connsiteX184" fmla="*/ 6332 w 10000"/>
                <a:gd name="connsiteY184" fmla="*/ 2484 h 10000"/>
                <a:gd name="connsiteX185" fmla="*/ 6577 w 10000"/>
                <a:gd name="connsiteY185" fmla="*/ 2569 h 10000"/>
                <a:gd name="connsiteX186" fmla="*/ 6659 w 10000"/>
                <a:gd name="connsiteY186" fmla="*/ 2569 h 10000"/>
                <a:gd name="connsiteX187" fmla="*/ 6721 w 10000"/>
                <a:gd name="connsiteY187" fmla="*/ 2484 h 10000"/>
                <a:gd name="connsiteX188" fmla="*/ 6741 w 10000"/>
                <a:gd name="connsiteY188" fmla="*/ 2399 h 10000"/>
                <a:gd name="connsiteX189" fmla="*/ 6824 w 10000"/>
                <a:gd name="connsiteY189" fmla="*/ 2399 h 10000"/>
                <a:gd name="connsiteX190" fmla="*/ 6987 w 10000"/>
                <a:gd name="connsiteY190" fmla="*/ 2286 h 10000"/>
                <a:gd name="connsiteX191" fmla="*/ 6967 w 10000"/>
                <a:gd name="connsiteY191" fmla="*/ 2173 h 10000"/>
                <a:gd name="connsiteX192" fmla="*/ 7110 w 10000"/>
                <a:gd name="connsiteY192" fmla="*/ 2060 h 10000"/>
                <a:gd name="connsiteX193" fmla="*/ 7171 w 10000"/>
                <a:gd name="connsiteY193" fmla="*/ 2031 h 10000"/>
                <a:gd name="connsiteX194" fmla="*/ 7233 w 10000"/>
                <a:gd name="connsiteY194" fmla="*/ 2003 h 10000"/>
                <a:gd name="connsiteX195" fmla="*/ 7275 w 10000"/>
                <a:gd name="connsiteY195" fmla="*/ 2003 h 10000"/>
                <a:gd name="connsiteX196" fmla="*/ 7336 w 10000"/>
                <a:gd name="connsiteY196" fmla="*/ 1975 h 10000"/>
                <a:gd name="connsiteX197" fmla="*/ 7377 w 10000"/>
                <a:gd name="connsiteY197" fmla="*/ 2003 h 10000"/>
                <a:gd name="connsiteX198" fmla="*/ 7438 w 10000"/>
                <a:gd name="connsiteY198" fmla="*/ 1862 h 10000"/>
                <a:gd name="connsiteX199" fmla="*/ 6987 w 10000"/>
                <a:gd name="connsiteY199" fmla="*/ 1664 h 10000"/>
                <a:gd name="connsiteX200" fmla="*/ 6824 w 10000"/>
                <a:gd name="connsiteY200" fmla="*/ 1664 h 10000"/>
                <a:gd name="connsiteX201" fmla="*/ 6741 w 10000"/>
                <a:gd name="connsiteY201" fmla="*/ 1664 h 10000"/>
                <a:gd name="connsiteX202" fmla="*/ 6680 w 10000"/>
                <a:gd name="connsiteY202" fmla="*/ 1692 h 10000"/>
                <a:gd name="connsiteX203" fmla="*/ 6598 w 10000"/>
                <a:gd name="connsiteY203" fmla="*/ 1580 h 10000"/>
                <a:gd name="connsiteX204" fmla="*/ 6618 w 10000"/>
                <a:gd name="connsiteY204" fmla="*/ 1523 h 10000"/>
                <a:gd name="connsiteX205" fmla="*/ 6598 w 10000"/>
                <a:gd name="connsiteY205" fmla="*/ 1410 h 10000"/>
                <a:gd name="connsiteX206" fmla="*/ 6598 w 10000"/>
                <a:gd name="connsiteY206" fmla="*/ 1071 h 10000"/>
                <a:gd name="connsiteX207" fmla="*/ 6783 w 10000"/>
                <a:gd name="connsiteY207" fmla="*/ 1156 h 10000"/>
                <a:gd name="connsiteX208" fmla="*/ 6885 w 10000"/>
                <a:gd name="connsiteY208" fmla="*/ 1071 h 10000"/>
                <a:gd name="connsiteX209" fmla="*/ 6987 w 10000"/>
                <a:gd name="connsiteY209" fmla="*/ 986 h 10000"/>
                <a:gd name="connsiteX210" fmla="*/ 6947 w 10000"/>
                <a:gd name="connsiteY210" fmla="*/ 930 h 10000"/>
                <a:gd name="connsiteX211" fmla="*/ 6926 w 10000"/>
                <a:gd name="connsiteY211" fmla="*/ 873 h 10000"/>
                <a:gd name="connsiteX212" fmla="*/ 6926 w 10000"/>
                <a:gd name="connsiteY212" fmla="*/ 788 h 10000"/>
                <a:gd name="connsiteX213" fmla="*/ 6926 w 10000"/>
                <a:gd name="connsiteY213" fmla="*/ 732 h 10000"/>
                <a:gd name="connsiteX214" fmla="*/ 6926 w 10000"/>
                <a:gd name="connsiteY214" fmla="*/ 675 h 10000"/>
                <a:gd name="connsiteX215" fmla="*/ 6947 w 10000"/>
                <a:gd name="connsiteY215" fmla="*/ 477 h 10000"/>
                <a:gd name="connsiteX216" fmla="*/ 6906 w 10000"/>
                <a:gd name="connsiteY216" fmla="*/ 336 h 10000"/>
                <a:gd name="connsiteX217" fmla="*/ 6824 w 10000"/>
                <a:gd name="connsiteY217" fmla="*/ 280 h 10000"/>
                <a:gd name="connsiteX218" fmla="*/ 6741 w 10000"/>
                <a:gd name="connsiteY218" fmla="*/ 224 h 10000"/>
                <a:gd name="connsiteX219" fmla="*/ 6844 w 10000"/>
                <a:gd name="connsiteY219" fmla="*/ 82 h 10000"/>
                <a:gd name="connsiteX220" fmla="*/ 7069 w 10000"/>
                <a:gd name="connsiteY220" fmla="*/ 25 h 10000"/>
                <a:gd name="connsiteX221" fmla="*/ 7275 w 10000"/>
                <a:gd name="connsiteY221" fmla="*/ 25 h 10000"/>
                <a:gd name="connsiteX222" fmla="*/ 7377 w 10000"/>
                <a:gd name="connsiteY222" fmla="*/ 54 h 10000"/>
                <a:gd name="connsiteX223" fmla="*/ 7500 w 10000"/>
                <a:gd name="connsiteY223" fmla="*/ 138 h 10000"/>
                <a:gd name="connsiteX224" fmla="*/ 7663 w 10000"/>
                <a:gd name="connsiteY224" fmla="*/ 167 h 10000"/>
                <a:gd name="connsiteX225" fmla="*/ 7745 w 10000"/>
                <a:gd name="connsiteY225" fmla="*/ 224 h 10000"/>
                <a:gd name="connsiteX226" fmla="*/ 7767 w 10000"/>
                <a:gd name="connsiteY226" fmla="*/ 252 h 10000"/>
                <a:gd name="connsiteX227" fmla="*/ 7828 w 10000"/>
                <a:gd name="connsiteY227" fmla="*/ 308 h 10000"/>
                <a:gd name="connsiteX228" fmla="*/ 7930 w 10000"/>
                <a:gd name="connsiteY228" fmla="*/ 421 h 10000"/>
                <a:gd name="connsiteX229" fmla="*/ 7991 w 10000"/>
                <a:gd name="connsiteY229" fmla="*/ 534 h 10000"/>
                <a:gd name="connsiteX230" fmla="*/ 8073 w 10000"/>
                <a:gd name="connsiteY230" fmla="*/ 591 h 10000"/>
                <a:gd name="connsiteX231" fmla="*/ 8155 w 10000"/>
                <a:gd name="connsiteY231" fmla="*/ 703 h 10000"/>
                <a:gd name="connsiteX232" fmla="*/ 8258 w 10000"/>
                <a:gd name="connsiteY232" fmla="*/ 817 h 10000"/>
                <a:gd name="connsiteX233" fmla="*/ 8320 w 10000"/>
                <a:gd name="connsiteY233" fmla="*/ 930 h 10000"/>
                <a:gd name="connsiteX234" fmla="*/ 8381 w 10000"/>
                <a:gd name="connsiteY234" fmla="*/ 1014 h 10000"/>
                <a:gd name="connsiteX235" fmla="*/ 8565 w 10000"/>
                <a:gd name="connsiteY235" fmla="*/ 1156 h 10000"/>
                <a:gd name="connsiteX236" fmla="*/ 8667 w 10000"/>
                <a:gd name="connsiteY236" fmla="*/ 1156 h 10000"/>
                <a:gd name="connsiteX237" fmla="*/ 8791 w 10000"/>
                <a:gd name="connsiteY237" fmla="*/ 1212 h 10000"/>
                <a:gd name="connsiteX238" fmla="*/ 8852 w 10000"/>
                <a:gd name="connsiteY238" fmla="*/ 1241 h 10000"/>
                <a:gd name="connsiteX239" fmla="*/ 8955 w 10000"/>
                <a:gd name="connsiteY239" fmla="*/ 1325 h 10000"/>
                <a:gd name="connsiteX240" fmla="*/ 9077 w 10000"/>
                <a:gd name="connsiteY240" fmla="*/ 1353 h 10000"/>
                <a:gd name="connsiteX241" fmla="*/ 9098 w 10000"/>
                <a:gd name="connsiteY241" fmla="*/ 1438 h 10000"/>
                <a:gd name="connsiteX242" fmla="*/ 9139 w 10000"/>
                <a:gd name="connsiteY242" fmla="*/ 1467 h 10000"/>
                <a:gd name="connsiteX243" fmla="*/ 9180 w 10000"/>
                <a:gd name="connsiteY243" fmla="*/ 1580 h 10000"/>
                <a:gd name="connsiteX244" fmla="*/ 9303 w 10000"/>
                <a:gd name="connsiteY244" fmla="*/ 1720 h 10000"/>
                <a:gd name="connsiteX245" fmla="*/ 9365 w 10000"/>
                <a:gd name="connsiteY245" fmla="*/ 1692 h 10000"/>
                <a:gd name="connsiteX246" fmla="*/ 9426 w 10000"/>
                <a:gd name="connsiteY246" fmla="*/ 1720 h 10000"/>
                <a:gd name="connsiteX247" fmla="*/ 9549 w 10000"/>
                <a:gd name="connsiteY247" fmla="*/ 1664 h 10000"/>
                <a:gd name="connsiteX248" fmla="*/ 9630 w 10000"/>
                <a:gd name="connsiteY248" fmla="*/ 1580 h 10000"/>
                <a:gd name="connsiteX249" fmla="*/ 9671 w 10000"/>
                <a:gd name="connsiteY249" fmla="*/ 1580 h 10000"/>
                <a:gd name="connsiteX250" fmla="*/ 9692 w 10000"/>
                <a:gd name="connsiteY250" fmla="*/ 1551 h 10000"/>
                <a:gd name="connsiteX251" fmla="*/ 9775 w 10000"/>
                <a:gd name="connsiteY251" fmla="*/ 1495 h 10000"/>
                <a:gd name="connsiteX252" fmla="*/ 9856 w 10000"/>
                <a:gd name="connsiteY252" fmla="*/ 1551 h 10000"/>
                <a:gd name="connsiteX253" fmla="*/ 9877 w 10000"/>
                <a:gd name="connsiteY253" fmla="*/ 1636 h 10000"/>
                <a:gd name="connsiteX254" fmla="*/ 9938 w 10000"/>
                <a:gd name="connsiteY254" fmla="*/ 1778 h 10000"/>
                <a:gd name="connsiteX255" fmla="*/ 9897 w 10000"/>
                <a:gd name="connsiteY255" fmla="*/ 1806 h 10000"/>
                <a:gd name="connsiteX256" fmla="*/ 9918 w 10000"/>
                <a:gd name="connsiteY256" fmla="*/ 1862 h 10000"/>
                <a:gd name="connsiteX257" fmla="*/ 9918 w 10000"/>
                <a:gd name="connsiteY257" fmla="*/ 1919 h 10000"/>
                <a:gd name="connsiteX258" fmla="*/ 9959 w 10000"/>
                <a:gd name="connsiteY258" fmla="*/ 2031 h 10000"/>
                <a:gd name="connsiteX259" fmla="*/ 9959 w 10000"/>
                <a:gd name="connsiteY259" fmla="*/ 2173 h 10000"/>
                <a:gd name="connsiteX260" fmla="*/ 9959 w 10000"/>
                <a:gd name="connsiteY260" fmla="*/ 2258 h 10000"/>
                <a:gd name="connsiteX261" fmla="*/ 10000 w 10000"/>
                <a:gd name="connsiteY261" fmla="*/ 2342 h 10000"/>
                <a:gd name="connsiteX262" fmla="*/ 9979 w 10000"/>
                <a:gd name="connsiteY262" fmla="*/ 2428 h 10000"/>
                <a:gd name="connsiteX263" fmla="*/ 10000 w 10000"/>
                <a:gd name="connsiteY263" fmla="*/ 2484 h 10000"/>
                <a:gd name="connsiteX264" fmla="*/ 9836 w 10000"/>
                <a:gd name="connsiteY264" fmla="*/ 2456 h 10000"/>
                <a:gd name="connsiteX265" fmla="*/ 9754 w 10000"/>
                <a:gd name="connsiteY265" fmla="*/ 2428 h 10000"/>
                <a:gd name="connsiteX266" fmla="*/ 9733 w 10000"/>
                <a:gd name="connsiteY266" fmla="*/ 2512 h 10000"/>
                <a:gd name="connsiteX267" fmla="*/ 9671 w 10000"/>
                <a:gd name="connsiteY267" fmla="*/ 2540 h 10000"/>
                <a:gd name="connsiteX268" fmla="*/ 9712 w 10000"/>
                <a:gd name="connsiteY268" fmla="*/ 2625 h 10000"/>
                <a:gd name="connsiteX269" fmla="*/ 9836 w 10000"/>
                <a:gd name="connsiteY269" fmla="*/ 2879 h 10000"/>
                <a:gd name="connsiteX270" fmla="*/ 9918 w 10000"/>
                <a:gd name="connsiteY270" fmla="*/ 3106 h 10000"/>
                <a:gd name="connsiteX271" fmla="*/ 9897 w 10000"/>
                <a:gd name="connsiteY271" fmla="*/ 3162 h 10000"/>
                <a:gd name="connsiteX272" fmla="*/ 9816 w 10000"/>
                <a:gd name="connsiteY272" fmla="*/ 3190 h 10000"/>
                <a:gd name="connsiteX273" fmla="*/ 9918 w 10000"/>
                <a:gd name="connsiteY273" fmla="*/ 3303 h 10000"/>
                <a:gd name="connsiteX274" fmla="*/ 9795 w 10000"/>
                <a:gd name="connsiteY274" fmla="*/ 3162 h 10000"/>
                <a:gd name="connsiteX275" fmla="*/ 9692 w 10000"/>
                <a:gd name="connsiteY275" fmla="*/ 3106 h 10000"/>
                <a:gd name="connsiteX276" fmla="*/ 9733 w 10000"/>
                <a:gd name="connsiteY276" fmla="*/ 3275 h 10000"/>
                <a:gd name="connsiteX277" fmla="*/ 9671 w 10000"/>
                <a:gd name="connsiteY277" fmla="*/ 3303 h 10000"/>
                <a:gd name="connsiteX278" fmla="*/ 9630 w 10000"/>
                <a:gd name="connsiteY278" fmla="*/ 3388 h 10000"/>
                <a:gd name="connsiteX279" fmla="*/ 9487 w 10000"/>
                <a:gd name="connsiteY279" fmla="*/ 3417 h 10000"/>
                <a:gd name="connsiteX280" fmla="*/ 9590 w 10000"/>
                <a:gd name="connsiteY280" fmla="*/ 3557 h 10000"/>
                <a:gd name="connsiteX281" fmla="*/ 9467 w 10000"/>
                <a:gd name="connsiteY281" fmla="*/ 3586 h 10000"/>
                <a:gd name="connsiteX282" fmla="*/ 9385 w 10000"/>
                <a:gd name="connsiteY282" fmla="*/ 3557 h 10000"/>
                <a:gd name="connsiteX283" fmla="*/ 9324 w 10000"/>
                <a:gd name="connsiteY283" fmla="*/ 3473 h 10000"/>
                <a:gd name="connsiteX284" fmla="*/ 9283 w 10000"/>
                <a:gd name="connsiteY284" fmla="*/ 3501 h 10000"/>
                <a:gd name="connsiteX285" fmla="*/ 9262 w 10000"/>
                <a:gd name="connsiteY285" fmla="*/ 3642 h 10000"/>
                <a:gd name="connsiteX286" fmla="*/ 9241 w 10000"/>
                <a:gd name="connsiteY286" fmla="*/ 3727 h 10000"/>
                <a:gd name="connsiteX287" fmla="*/ 9200 w 10000"/>
                <a:gd name="connsiteY287" fmla="*/ 3756 h 10000"/>
                <a:gd name="connsiteX288" fmla="*/ 9180 w 10000"/>
                <a:gd name="connsiteY288" fmla="*/ 3812 h 10000"/>
                <a:gd name="connsiteX289" fmla="*/ 9139 w 10000"/>
                <a:gd name="connsiteY289" fmla="*/ 3812 h 10000"/>
                <a:gd name="connsiteX290" fmla="*/ 9118 w 10000"/>
                <a:gd name="connsiteY290" fmla="*/ 3868 h 10000"/>
                <a:gd name="connsiteX291" fmla="*/ 9036 w 10000"/>
                <a:gd name="connsiteY291" fmla="*/ 4009 h 10000"/>
                <a:gd name="connsiteX292" fmla="*/ 8934 w 10000"/>
                <a:gd name="connsiteY292" fmla="*/ 4038 h 10000"/>
                <a:gd name="connsiteX293" fmla="*/ 8893 w 10000"/>
                <a:gd name="connsiteY293" fmla="*/ 4067 h 10000"/>
                <a:gd name="connsiteX294" fmla="*/ 8852 w 10000"/>
                <a:gd name="connsiteY294" fmla="*/ 4123 h 10000"/>
                <a:gd name="connsiteX295" fmla="*/ 8771 w 10000"/>
                <a:gd name="connsiteY295" fmla="*/ 4179 h 10000"/>
                <a:gd name="connsiteX296" fmla="*/ 8729 w 10000"/>
                <a:gd name="connsiteY296" fmla="*/ 4264 h 10000"/>
                <a:gd name="connsiteX297" fmla="*/ 8708 w 10000"/>
                <a:gd name="connsiteY297" fmla="*/ 4320 h 10000"/>
                <a:gd name="connsiteX298" fmla="*/ 8667 w 10000"/>
                <a:gd name="connsiteY298" fmla="*/ 4320 h 10000"/>
                <a:gd name="connsiteX299" fmla="*/ 8586 w 10000"/>
                <a:gd name="connsiteY299" fmla="*/ 4348 h 10000"/>
                <a:gd name="connsiteX300" fmla="*/ 8647 w 10000"/>
                <a:gd name="connsiteY300" fmla="*/ 4292 h 10000"/>
                <a:gd name="connsiteX301" fmla="*/ 8647 w 10000"/>
                <a:gd name="connsiteY301" fmla="*/ 4236 h 10000"/>
                <a:gd name="connsiteX302" fmla="*/ 8667 w 10000"/>
                <a:gd name="connsiteY302" fmla="*/ 4179 h 10000"/>
                <a:gd name="connsiteX303" fmla="*/ 8545 w 10000"/>
                <a:gd name="connsiteY303" fmla="*/ 4151 h 10000"/>
                <a:gd name="connsiteX304" fmla="*/ 8586 w 10000"/>
                <a:gd name="connsiteY304" fmla="*/ 4123 h 10000"/>
                <a:gd name="connsiteX305" fmla="*/ 8606 w 10000"/>
                <a:gd name="connsiteY305" fmla="*/ 4009 h 10000"/>
                <a:gd name="connsiteX306" fmla="*/ 8626 w 10000"/>
                <a:gd name="connsiteY306" fmla="*/ 3896 h 10000"/>
                <a:gd name="connsiteX307" fmla="*/ 8504 w 10000"/>
                <a:gd name="connsiteY307" fmla="*/ 3698 h 10000"/>
                <a:gd name="connsiteX308" fmla="*/ 8442 w 10000"/>
                <a:gd name="connsiteY308" fmla="*/ 3727 h 10000"/>
                <a:gd name="connsiteX309" fmla="*/ 8381 w 10000"/>
                <a:gd name="connsiteY309" fmla="*/ 3784 h 10000"/>
                <a:gd name="connsiteX310" fmla="*/ 8340 w 10000"/>
                <a:gd name="connsiteY310" fmla="*/ 3925 h 10000"/>
                <a:gd name="connsiteX311" fmla="*/ 8237 w 10000"/>
                <a:gd name="connsiteY311" fmla="*/ 4038 h 10000"/>
                <a:gd name="connsiteX312" fmla="*/ 8176 w 10000"/>
                <a:gd name="connsiteY312" fmla="*/ 4095 h 10000"/>
                <a:gd name="connsiteX313" fmla="*/ 8196 w 10000"/>
                <a:gd name="connsiteY313" fmla="*/ 4179 h 10000"/>
                <a:gd name="connsiteX314" fmla="*/ 8073 w 10000"/>
                <a:gd name="connsiteY314" fmla="*/ 4292 h 10000"/>
                <a:gd name="connsiteX315" fmla="*/ 7971 w 10000"/>
                <a:gd name="connsiteY315" fmla="*/ 4264 h 10000"/>
                <a:gd name="connsiteX316" fmla="*/ 7971 w 10000"/>
                <a:gd name="connsiteY316" fmla="*/ 4434 h 10000"/>
                <a:gd name="connsiteX317" fmla="*/ 8094 w 10000"/>
                <a:gd name="connsiteY317" fmla="*/ 4575 h 10000"/>
                <a:gd name="connsiteX318" fmla="*/ 8155 w 10000"/>
                <a:gd name="connsiteY318" fmla="*/ 4575 h 10000"/>
                <a:gd name="connsiteX319" fmla="*/ 8196 w 10000"/>
                <a:gd name="connsiteY319" fmla="*/ 4603 h 10000"/>
                <a:gd name="connsiteX320" fmla="*/ 8196 w 10000"/>
                <a:gd name="connsiteY320" fmla="*/ 4575 h 10000"/>
                <a:gd name="connsiteX321" fmla="*/ 8320 w 10000"/>
                <a:gd name="connsiteY321" fmla="*/ 4659 h 10000"/>
                <a:gd name="connsiteX322" fmla="*/ 8361 w 10000"/>
                <a:gd name="connsiteY322" fmla="*/ 4829 h 10000"/>
                <a:gd name="connsiteX323" fmla="*/ 8463 w 10000"/>
                <a:gd name="connsiteY323" fmla="*/ 4857 h 10000"/>
                <a:gd name="connsiteX324" fmla="*/ 8504 w 10000"/>
                <a:gd name="connsiteY324" fmla="*/ 4801 h 10000"/>
                <a:gd name="connsiteX325" fmla="*/ 8524 w 10000"/>
                <a:gd name="connsiteY325" fmla="*/ 4716 h 10000"/>
                <a:gd name="connsiteX326" fmla="*/ 8606 w 10000"/>
                <a:gd name="connsiteY326" fmla="*/ 4659 h 10000"/>
                <a:gd name="connsiteX327" fmla="*/ 8708 w 10000"/>
                <a:gd name="connsiteY327" fmla="*/ 4716 h 10000"/>
                <a:gd name="connsiteX328" fmla="*/ 8749 w 10000"/>
                <a:gd name="connsiteY328" fmla="*/ 4745 h 10000"/>
                <a:gd name="connsiteX329" fmla="*/ 8771 w 10000"/>
                <a:gd name="connsiteY329" fmla="*/ 4773 h 10000"/>
                <a:gd name="connsiteX330" fmla="*/ 8873 w 10000"/>
                <a:gd name="connsiteY330" fmla="*/ 4773 h 10000"/>
                <a:gd name="connsiteX331" fmla="*/ 8873 w 10000"/>
                <a:gd name="connsiteY331" fmla="*/ 4745 h 10000"/>
                <a:gd name="connsiteX332" fmla="*/ 8996 w 10000"/>
                <a:gd name="connsiteY332" fmla="*/ 4801 h 10000"/>
                <a:gd name="connsiteX333" fmla="*/ 8975 w 10000"/>
                <a:gd name="connsiteY333" fmla="*/ 4829 h 10000"/>
                <a:gd name="connsiteX334" fmla="*/ 8996 w 10000"/>
                <a:gd name="connsiteY334" fmla="*/ 4914 h 10000"/>
                <a:gd name="connsiteX335" fmla="*/ 8996 w 10000"/>
                <a:gd name="connsiteY335" fmla="*/ 4970 h 10000"/>
                <a:gd name="connsiteX336" fmla="*/ 8955 w 10000"/>
                <a:gd name="connsiteY336" fmla="*/ 4914 h 10000"/>
                <a:gd name="connsiteX337" fmla="*/ 8934 w 10000"/>
                <a:gd name="connsiteY337" fmla="*/ 4942 h 10000"/>
                <a:gd name="connsiteX338" fmla="*/ 8893 w 10000"/>
                <a:gd name="connsiteY338" fmla="*/ 4942 h 10000"/>
                <a:gd name="connsiteX339" fmla="*/ 8852 w 10000"/>
                <a:gd name="connsiteY339" fmla="*/ 4970 h 10000"/>
                <a:gd name="connsiteX340" fmla="*/ 8771 w 10000"/>
                <a:gd name="connsiteY340" fmla="*/ 5027 h 10000"/>
                <a:gd name="connsiteX341" fmla="*/ 8729 w 10000"/>
                <a:gd name="connsiteY341" fmla="*/ 5055 h 10000"/>
                <a:gd name="connsiteX342" fmla="*/ 8771 w 10000"/>
                <a:gd name="connsiteY342" fmla="*/ 5112 h 10000"/>
                <a:gd name="connsiteX343" fmla="*/ 8729 w 10000"/>
                <a:gd name="connsiteY343" fmla="*/ 5112 h 10000"/>
                <a:gd name="connsiteX344" fmla="*/ 8749 w 10000"/>
                <a:gd name="connsiteY344" fmla="*/ 5168 h 10000"/>
                <a:gd name="connsiteX345" fmla="*/ 8708 w 10000"/>
                <a:gd name="connsiteY345" fmla="*/ 5196 h 10000"/>
                <a:gd name="connsiteX346" fmla="*/ 8667 w 10000"/>
                <a:gd name="connsiteY346" fmla="*/ 5140 h 10000"/>
                <a:gd name="connsiteX347" fmla="*/ 8647 w 10000"/>
                <a:gd name="connsiteY347" fmla="*/ 5140 h 10000"/>
                <a:gd name="connsiteX348" fmla="*/ 8688 w 10000"/>
                <a:gd name="connsiteY348" fmla="*/ 5224 h 10000"/>
                <a:gd name="connsiteX349" fmla="*/ 8606 w 10000"/>
                <a:gd name="connsiteY349" fmla="*/ 5338 h 10000"/>
                <a:gd name="connsiteX350" fmla="*/ 8586 w 10000"/>
                <a:gd name="connsiteY350" fmla="*/ 5479 h 10000"/>
                <a:gd name="connsiteX351" fmla="*/ 8606 w 10000"/>
                <a:gd name="connsiteY351" fmla="*/ 5620 h 10000"/>
                <a:gd name="connsiteX352" fmla="*/ 8688 w 10000"/>
                <a:gd name="connsiteY352" fmla="*/ 5649 h 10000"/>
                <a:gd name="connsiteX353" fmla="*/ 8832 w 10000"/>
                <a:gd name="connsiteY353" fmla="*/ 5733 h 10000"/>
                <a:gd name="connsiteX354" fmla="*/ 8893 w 10000"/>
                <a:gd name="connsiteY354" fmla="*/ 5874 h 10000"/>
                <a:gd name="connsiteX355" fmla="*/ 8996 w 10000"/>
                <a:gd name="connsiteY355" fmla="*/ 6073 h 10000"/>
                <a:gd name="connsiteX356" fmla="*/ 9057 w 10000"/>
                <a:gd name="connsiteY356" fmla="*/ 6213 h 10000"/>
                <a:gd name="connsiteX357" fmla="*/ 9159 w 10000"/>
                <a:gd name="connsiteY357" fmla="*/ 6299 h 10000"/>
                <a:gd name="connsiteX358" fmla="*/ 9200 w 10000"/>
                <a:gd name="connsiteY358" fmla="*/ 6355 h 10000"/>
                <a:gd name="connsiteX359" fmla="*/ 9241 w 10000"/>
                <a:gd name="connsiteY359" fmla="*/ 6412 h 10000"/>
                <a:gd name="connsiteX360" fmla="*/ 9324 w 10000"/>
                <a:gd name="connsiteY360" fmla="*/ 6524 h 10000"/>
                <a:gd name="connsiteX361" fmla="*/ 9180 w 10000"/>
                <a:gd name="connsiteY361" fmla="*/ 6468 h 10000"/>
                <a:gd name="connsiteX362" fmla="*/ 9077 w 10000"/>
                <a:gd name="connsiteY362" fmla="*/ 6412 h 10000"/>
                <a:gd name="connsiteX363" fmla="*/ 8975 w 10000"/>
                <a:gd name="connsiteY363" fmla="*/ 6440 h 10000"/>
                <a:gd name="connsiteX364" fmla="*/ 8914 w 10000"/>
                <a:gd name="connsiteY364" fmla="*/ 6383 h 10000"/>
                <a:gd name="connsiteX365" fmla="*/ 8852 w 10000"/>
                <a:gd name="connsiteY365" fmla="*/ 6327 h 10000"/>
                <a:gd name="connsiteX366" fmla="*/ 8873 w 10000"/>
                <a:gd name="connsiteY366" fmla="*/ 6383 h 10000"/>
                <a:gd name="connsiteX367" fmla="*/ 8893 w 10000"/>
                <a:gd name="connsiteY367" fmla="*/ 6383 h 10000"/>
                <a:gd name="connsiteX368" fmla="*/ 8873 w 10000"/>
                <a:gd name="connsiteY368" fmla="*/ 6355 h 10000"/>
                <a:gd name="connsiteX369" fmla="*/ 8914 w 10000"/>
                <a:gd name="connsiteY369" fmla="*/ 6383 h 10000"/>
                <a:gd name="connsiteX370" fmla="*/ 9016 w 10000"/>
                <a:gd name="connsiteY370" fmla="*/ 6440 h 10000"/>
                <a:gd name="connsiteX371" fmla="*/ 9057 w 10000"/>
                <a:gd name="connsiteY371" fmla="*/ 6412 h 10000"/>
                <a:gd name="connsiteX372" fmla="*/ 9098 w 10000"/>
                <a:gd name="connsiteY372" fmla="*/ 6468 h 10000"/>
                <a:gd name="connsiteX373" fmla="*/ 9118 w 10000"/>
                <a:gd name="connsiteY373" fmla="*/ 6496 h 10000"/>
                <a:gd name="connsiteX374" fmla="*/ 9180 w 10000"/>
                <a:gd name="connsiteY374" fmla="*/ 6524 h 10000"/>
                <a:gd name="connsiteX375" fmla="*/ 9303 w 10000"/>
                <a:gd name="connsiteY375" fmla="*/ 6638 h 10000"/>
                <a:gd name="connsiteX376" fmla="*/ 9385 w 10000"/>
                <a:gd name="connsiteY376" fmla="*/ 6751 h 10000"/>
                <a:gd name="connsiteX377" fmla="*/ 9344 w 10000"/>
                <a:gd name="connsiteY377" fmla="*/ 6779 h 10000"/>
                <a:gd name="connsiteX378" fmla="*/ 9283 w 10000"/>
                <a:gd name="connsiteY378" fmla="*/ 6835 h 10000"/>
                <a:gd name="connsiteX379" fmla="*/ 9241 w 10000"/>
                <a:gd name="connsiteY379" fmla="*/ 6891 h 10000"/>
                <a:gd name="connsiteX380" fmla="*/ 9220 w 10000"/>
                <a:gd name="connsiteY380" fmla="*/ 6920 h 10000"/>
                <a:gd name="connsiteX381" fmla="*/ 9159 w 10000"/>
                <a:gd name="connsiteY381" fmla="*/ 6920 h 10000"/>
                <a:gd name="connsiteX382" fmla="*/ 9098 w 10000"/>
                <a:gd name="connsiteY382" fmla="*/ 6977 h 10000"/>
                <a:gd name="connsiteX383" fmla="*/ 9180 w 10000"/>
                <a:gd name="connsiteY383" fmla="*/ 6920 h 10000"/>
                <a:gd name="connsiteX384" fmla="*/ 9241 w 10000"/>
                <a:gd name="connsiteY384" fmla="*/ 7005 h 10000"/>
                <a:gd name="connsiteX385" fmla="*/ 9220 w 10000"/>
                <a:gd name="connsiteY385" fmla="*/ 7005 h 10000"/>
                <a:gd name="connsiteX386" fmla="*/ 9324 w 10000"/>
                <a:gd name="connsiteY386" fmla="*/ 6949 h 10000"/>
                <a:gd name="connsiteX387" fmla="*/ 9385 w 10000"/>
                <a:gd name="connsiteY387" fmla="*/ 7033 h 10000"/>
                <a:gd name="connsiteX388" fmla="*/ 9487 w 10000"/>
                <a:gd name="connsiteY388" fmla="*/ 7061 h 10000"/>
                <a:gd name="connsiteX389" fmla="*/ 9446 w 10000"/>
                <a:gd name="connsiteY389" fmla="*/ 7146 h 10000"/>
                <a:gd name="connsiteX390" fmla="*/ 9426 w 10000"/>
                <a:gd name="connsiteY390" fmla="*/ 7174 h 10000"/>
                <a:gd name="connsiteX391" fmla="*/ 9385 w 10000"/>
                <a:gd name="connsiteY391" fmla="*/ 7202 h 10000"/>
                <a:gd name="connsiteX392" fmla="*/ 9406 w 10000"/>
                <a:gd name="connsiteY392" fmla="*/ 7202 h 10000"/>
                <a:gd name="connsiteX393" fmla="*/ 9467 w 10000"/>
                <a:gd name="connsiteY393" fmla="*/ 7174 h 10000"/>
                <a:gd name="connsiteX394" fmla="*/ 9467 w 10000"/>
                <a:gd name="connsiteY394" fmla="*/ 7146 h 10000"/>
                <a:gd name="connsiteX395" fmla="*/ 9487 w 10000"/>
                <a:gd name="connsiteY395" fmla="*/ 7230 h 10000"/>
                <a:gd name="connsiteX396" fmla="*/ 9487 w 10000"/>
                <a:gd name="connsiteY396" fmla="*/ 7288 h 10000"/>
                <a:gd name="connsiteX397" fmla="*/ 9467 w 10000"/>
                <a:gd name="connsiteY397" fmla="*/ 7230 h 10000"/>
                <a:gd name="connsiteX398" fmla="*/ 9467 w 10000"/>
                <a:gd name="connsiteY398" fmla="*/ 7288 h 10000"/>
                <a:gd name="connsiteX399" fmla="*/ 9446 w 10000"/>
                <a:gd name="connsiteY399" fmla="*/ 7260 h 10000"/>
                <a:gd name="connsiteX400" fmla="*/ 9426 w 10000"/>
                <a:gd name="connsiteY400" fmla="*/ 7260 h 10000"/>
                <a:gd name="connsiteX401" fmla="*/ 9406 w 10000"/>
                <a:gd name="connsiteY401" fmla="*/ 7316 h 10000"/>
                <a:gd name="connsiteX402" fmla="*/ 9467 w 10000"/>
                <a:gd name="connsiteY402" fmla="*/ 7372 h 10000"/>
                <a:gd name="connsiteX403" fmla="*/ 9446 w 10000"/>
                <a:gd name="connsiteY403" fmla="*/ 7372 h 10000"/>
                <a:gd name="connsiteX404" fmla="*/ 9467 w 10000"/>
                <a:gd name="connsiteY404" fmla="*/ 7429 h 10000"/>
                <a:gd name="connsiteX405" fmla="*/ 9385 w 10000"/>
                <a:gd name="connsiteY405" fmla="*/ 7400 h 10000"/>
                <a:gd name="connsiteX406" fmla="*/ 9406 w 10000"/>
                <a:gd name="connsiteY406" fmla="*/ 7429 h 10000"/>
                <a:gd name="connsiteX407" fmla="*/ 9467 w 10000"/>
                <a:gd name="connsiteY407" fmla="*/ 7457 h 10000"/>
                <a:gd name="connsiteX408" fmla="*/ 9487 w 10000"/>
                <a:gd name="connsiteY408" fmla="*/ 7541 h 10000"/>
                <a:gd name="connsiteX409" fmla="*/ 9467 w 10000"/>
                <a:gd name="connsiteY409" fmla="*/ 7599 h 10000"/>
                <a:gd name="connsiteX410" fmla="*/ 9406 w 10000"/>
                <a:gd name="connsiteY410" fmla="*/ 7513 h 10000"/>
                <a:gd name="connsiteX411" fmla="*/ 9385 w 10000"/>
                <a:gd name="connsiteY411" fmla="*/ 7541 h 10000"/>
                <a:gd name="connsiteX412" fmla="*/ 9303 w 10000"/>
                <a:gd name="connsiteY412" fmla="*/ 7599 h 10000"/>
                <a:gd name="connsiteX413" fmla="*/ 9365 w 10000"/>
                <a:gd name="connsiteY413" fmla="*/ 7683 h 10000"/>
                <a:gd name="connsiteX414" fmla="*/ 9365 w 10000"/>
                <a:gd name="connsiteY414" fmla="*/ 7796 h 10000"/>
                <a:gd name="connsiteX415" fmla="*/ 9344 w 10000"/>
                <a:gd name="connsiteY415" fmla="*/ 7852 h 10000"/>
                <a:gd name="connsiteX416" fmla="*/ 9344 w 10000"/>
                <a:gd name="connsiteY416" fmla="*/ 7880 h 10000"/>
                <a:gd name="connsiteX417" fmla="*/ 9303 w 10000"/>
                <a:gd name="connsiteY417" fmla="*/ 7852 h 10000"/>
                <a:gd name="connsiteX418" fmla="*/ 9303 w 10000"/>
                <a:gd name="connsiteY418" fmla="*/ 7909 h 10000"/>
                <a:gd name="connsiteX419" fmla="*/ 9283 w 10000"/>
                <a:gd name="connsiteY419" fmla="*/ 7966 h 10000"/>
                <a:gd name="connsiteX420" fmla="*/ 9262 w 10000"/>
                <a:gd name="connsiteY420" fmla="*/ 8079 h 10000"/>
                <a:gd name="connsiteX421" fmla="*/ 9283 w 10000"/>
                <a:gd name="connsiteY421" fmla="*/ 8022 h 10000"/>
                <a:gd name="connsiteX422" fmla="*/ 9262 w 10000"/>
                <a:gd name="connsiteY422" fmla="*/ 8050 h 10000"/>
                <a:gd name="connsiteX423" fmla="*/ 9241 w 10000"/>
                <a:gd name="connsiteY423" fmla="*/ 7994 h 10000"/>
                <a:gd name="connsiteX424" fmla="*/ 9200 w 10000"/>
                <a:gd name="connsiteY424" fmla="*/ 8022 h 10000"/>
                <a:gd name="connsiteX425" fmla="*/ 9200 w 10000"/>
                <a:gd name="connsiteY425" fmla="*/ 8079 h 10000"/>
                <a:gd name="connsiteX426" fmla="*/ 9220 w 10000"/>
                <a:gd name="connsiteY426" fmla="*/ 8107 h 10000"/>
                <a:gd name="connsiteX427" fmla="*/ 9262 w 10000"/>
                <a:gd name="connsiteY427" fmla="*/ 8135 h 10000"/>
                <a:gd name="connsiteX428" fmla="*/ 9241 w 10000"/>
                <a:gd name="connsiteY428" fmla="*/ 8163 h 10000"/>
                <a:gd name="connsiteX429" fmla="*/ 9220 w 10000"/>
                <a:gd name="connsiteY429" fmla="*/ 8249 h 10000"/>
                <a:gd name="connsiteX430" fmla="*/ 9139 w 10000"/>
                <a:gd name="connsiteY430" fmla="*/ 8191 h 10000"/>
                <a:gd name="connsiteX431" fmla="*/ 9200 w 10000"/>
                <a:gd name="connsiteY431" fmla="*/ 8277 h 10000"/>
                <a:gd name="connsiteX432" fmla="*/ 9262 w 10000"/>
                <a:gd name="connsiteY432" fmla="*/ 8277 h 10000"/>
                <a:gd name="connsiteX433" fmla="*/ 9241 w 10000"/>
                <a:gd name="connsiteY433" fmla="*/ 8333 h 10000"/>
                <a:gd name="connsiteX434" fmla="*/ 9283 w 10000"/>
                <a:gd name="connsiteY434" fmla="*/ 8446 h 10000"/>
                <a:gd name="connsiteX435" fmla="*/ 9262 w 10000"/>
                <a:gd name="connsiteY435" fmla="*/ 8446 h 10000"/>
                <a:gd name="connsiteX436" fmla="*/ 9200 w 10000"/>
                <a:gd name="connsiteY436" fmla="*/ 8389 h 10000"/>
                <a:gd name="connsiteX437" fmla="*/ 9180 w 10000"/>
                <a:gd name="connsiteY437" fmla="*/ 8418 h 10000"/>
                <a:gd name="connsiteX438" fmla="*/ 9220 w 10000"/>
                <a:gd name="connsiteY438" fmla="*/ 8474 h 10000"/>
                <a:gd name="connsiteX439" fmla="*/ 9200 w 10000"/>
                <a:gd name="connsiteY439" fmla="*/ 8530 h 10000"/>
                <a:gd name="connsiteX440" fmla="*/ 9139 w 10000"/>
                <a:gd name="connsiteY440" fmla="*/ 8474 h 10000"/>
                <a:gd name="connsiteX441" fmla="*/ 9180 w 10000"/>
                <a:gd name="connsiteY441" fmla="*/ 8559 h 10000"/>
                <a:gd name="connsiteX442" fmla="*/ 9139 w 10000"/>
                <a:gd name="connsiteY442" fmla="*/ 8559 h 10000"/>
                <a:gd name="connsiteX443" fmla="*/ 9139 w 10000"/>
                <a:gd name="connsiteY443" fmla="*/ 8616 h 10000"/>
                <a:gd name="connsiteX444" fmla="*/ 9036 w 10000"/>
                <a:gd name="connsiteY444" fmla="*/ 8672 h 10000"/>
                <a:gd name="connsiteX445" fmla="*/ 9016 w 10000"/>
                <a:gd name="connsiteY445" fmla="*/ 8728 h 10000"/>
                <a:gd name="connsiteX446" fmla="*/ 9036 w 10000"/>
                <a:gd name="connsiteY446" fmla="*/ 8757 h 10000"/>
                <a:gd name="connsiteX447" fmla="*/ 9016 w 10000"/>
                <a:gd name="connsiteY447" fmla="*/ 8785 h 10000"/>
                <a:gd name="connsiteX448" fmla="*/ 8996 w 10000"/>
                <a:gd name="connsiteY448" fmla="*/ 8869 h 10000"/>
                <a:gd name="connsiteX449" fmla="*/ 8975 w 10000"/>
                <a:gd name="connsiteY449" fmla="*/ 8841 h 10000"/>
                <a:gd name="connsiteX450" fmla="*/ 8975 w 10000"/>
                <a:gd name="connsiteY450" fmla="*/ 8927 h 10000"/>
                <a:gd name="connsiteX451" fmla="*/ 8768 w 10000"/>
                <a:gd name="connsiteY451" fmla="*/ 8786 h 10000"/>
                <a:gd name="connsiteX452" fmla="*/ 8422 w 10000"/>
                <a:gd name="connsiteY452" fmla="*/ 9266 h 10000"/>
                <a:gd name="connsiteX453" fmla="*/ 8299 w 10000"/>
                <a:gd name="connsiteY453" fmla="*/ 9322 h 10000"/>
                <a:gd name="connsiteX454" fmla="*/ 8237 w 10000"/>
                <a:gd name="connsiteY454" fmla="*/ 9152 h 10000"/>
                <a:gd name="connsiteX455" fmla="*/ 8216 w 10000"/>
                <a:gd name="connsiteY455" fmla="*/ 9152 h 10000"/>
                <a:gd name="connsiteX456" fmla="*/ 8279 w 10000"/>
                <a:gd name="connsiteY456" fmla="*/ 9124 h 10000"/>
                <a:gd name="connsiteX457" fmla="*/ 8196 w 10000"/>
                <a:gd name="connsiteY457" fmla="*/ 9124 h 10000"/>
                <a:gd name="connsiteX458" fmla="*/ 8176 w 10000"/>
                <a:gd name="connsiteY458" fmla="*/ 9180 h 10000"/>
                <a:gd name="connsiteX459" fmla="*/ 8216 w 10000"/>
                <a:gd name="connsiteY459" fmla="*/ 9237 h 10000"/>
                <a:gd name="connsiteX460" fmla="*/ 8196 w 10000"/>
                <a:gd name="connsiteY460" fmla="*/ 9237 h 10000"/>
                <a:gd name="connsiteX461" fmla="*/ 8258 w 10000"/>
                <a:gd name="connsiteY461" fmla="*/ 9406 h 10000"/>
                <a:gd name="connsiteX462" fmla="*/ 8176 w 10000"/>
                <a:gd name="connsiteY462" fmla="*/ 9294 h 10000"/>
                <a:gd name="connsiteX463" fmla="*/ 8216 w 10000"/>
                <a:gd name="connsiteY463" fmla="*/ 9406 h 10000"/>
                <a:gd name="connsiteX464" fmla="*/ 8196 w 10000"/>
                <a:gd name="connsiteY464" fmla="*/ 9435 h 10000"/>
                <a:gd name="connsiteX465" fmla="*/ 8176 w 10000"/>
                <a:gd name="connsiteY465" fmla="*/ 9406 h 10000"/>
                <a:gd name="connsiteX466" fmla="*/ 8155 w 10000"/>
                <a:gd name="connsiteY466" fmla="*/ 9491 h 10000"/>
                <a:gd name="connsiteX467" fmla="*/ 8094 w 10000"/>
                <a:gd name="connsiteY467" fmla="*/ 9520 h 10000"/>
                <a:gd name="connsiteX468" fmla="*/ 8073 w 10000"/>
                <a:gd name="connsiteY468" fmla="*/ 9463 h 10000"/>
                <a:gd name="connsiteX469" fmla="*/ 8032 w 10000"/>
                <a:gd name="connsiteY469" fmla="*/ 9435 h 10000"/>
                <a:gd name="connsiteX470" fmla="*/ 8053 w 10000"/>
                <a:gd name="connsiteY470" fmla="*/ 9548 h 10000"/>
                <a:gd name="connsiteX471" fmla="*/ 7951 w 10000"/>
                <a:gd name="connsiteY471" fmla="*/ 9491 h 10000"/>
                <a:gd name="connsiteX472" fmla="*/ 7930 w 10000"/>
                <a:gd name="connsiteY472" fmla="*/ 9520 h 10000"/>
                <a:gd name="connsiteX473" fmla="*/ 7869 w 10000"/>
                <a:gd name="connsiteY473" fmla="*/ 9576 h 10000"/>
                <a:gd name="connsiteX474" fmla="*/ 7848 w 10000"/>
                <a:gd name="connsiteY474" fmla="*/ 9633 h 10000"/>
                <a:gd name="connsiteX475" fmla="*/ 7807 w 10000"/>
                <a:gd name="connsiteY475" fmla="*/ 9633 h 10000"/>
                <a:gd name="connsiteX476" fmla="*/ 7745 w 10000"/>
                <a:gd name="connsiteY476" fmla="*/ 9661 h 10000"/>
                <a:gd name="connsiteX477" fmla="*/ 7745 w 10000"/>
                <a:gd name="connsiteY477" fmla="*/ 9633 h 10000"/>
                <a:gd name="connsiteX478" fmla="*/ 7745 w 10000"/>
                <a:gd name="connsiteY478" fmla="*/ 9689 h 10000"/>
                <a:gd name="connsiteX479" fmla="*/ 7684 w 10000"/>
                <a:gd name="connsiteY479" fmla="*/ 9661 h 10000"/>
                <a:gd name="connsiteX480" fmla="*/ 7684 w 10000"/>
                <a:gd name="connsiteY480" fmla="*/ 9717 h 10000"/>
                <a:gd name="connsiteX481" fmla="*/ 7663 w 10000"/>
                <a:gd name="connsiteY481" fmla="*/ 9802 h 10000"/>
                <a:gd name="connsiteX482" fmla="*/ 7704 w 10000"/>
                <a:gd name="connsiteY482" fmla="*/ 9830 h 10000"/>
                <a:gd name="connsiteX483" fmla="*/ 7704 w 10000"/>
                <a:gd name="connsiteY483" fmla="*/ 9830 h 10000"/>
                <a:gd name="connsiteX484" fmla="*/ 7745 w 10000"/>
                <a:gd name="connsiteY484" fmla="*/ 9944 h 10000"/>
                <a:gd name="connsiteX485" fmla="*/ 7643 w 10000"/>
                <a:gd name="connsiteY485" fmla="*/ 10000 h 10000"/>
                <a:gd name="connsiteX486" fmla="*/ 7643 w 10000"/>
                <a:gd name="connsiteY486" fmla="*/ 9944 h 10000"/>
                <a:gd name="connsiteX487" fmla="*/ 7602 w 10000"/>
                <a:gd name="connsiteY487" fmla="*/ 9859 h 10000"/>
                <a:gd name="connsiteX488" fmla="*/ 7581 w 10000"/>
                <a:gd name="connsiteY488" fmla="*/ 9802 h 10000"/>
                <a:gd name="connsiteX489" fmla="*/ 7561 w 10000"/>
                <a:gd name="connsiteY489" fmla="*/ 9717 h 10000"/>
                <a:gd name="connsiteX490" fmla="*/ 7581 w 10000"/>
                <a:gd name="connsiteY490" fmla="*/ 9661 h 10000"/>
                <a:gd name="connsiteX491" fmla="*/ 7561 w 10000"/>
                <a:gd name="connsiteY491" fmla="*/ 9576 h 10000"/>
                <a:gd name="connsiteX492" fmla="*/ 7561 w 10000"/>
                <a:gd name="connsiteY492" fmla="*/ 9605 h 10000"/>
                <a:gd name="connsiteX493" fmla="*/ 7520 w 10000"/>
                <a:gd name="connsiteY493" fmla="*/ 9548 h 10000"/>
                <a:gd name="connsiteX494" fmla="*/ 7520 w 10000"/>
                <a:gd name="connsiteY494" fmla="*/ 9605 h 10000"/>
                <a:gd name="connsiteX495" fmla="*/ 7459 w 10000"/>
                <a:gd name="connsiteY495" fmla="*/ 9605 h 10000"/>
                <a:gd name="connsiteX496" fmla="*/ 7418 w 10000"/>
                <a:gd name="connsiteY496" fmla="*/ 9576 h 10000"/>
                <a:gd name="connsiteX497" fmla="*/ 7397 w 10000"/>
                <a:gd name="connsiteY497" fmla="*/ 9520 h 10000"/>
                <a:gd name="connsiteX498" fmla="*/ 7377 w 10000"/>
                <a:gd name="connsiteY498" fmla="*/ 9520 h 10000"/>
                <a:gd name="connsiteX499" fmla="*/ 7377 w 10000"/>
                <a:gd name="connsiteY499" fmla="*/ 9576 h 10000"/>
                <a:gd name="connsiteX500" fmla="*/ 7336 w 10000"/>
                <a:gd name="connsiteY500" fmla="*/ 9520 h 10000"/>
                <a:gd name="connsiteX501" fmla="*/ 7316 w 10000"/>
                <a:gd name="connsiteY501" fmla="*/ 9463 h 10000"/>
                <a:gd name="connsiteX502" fmla="*/ 7295 w 10000"/>
                <a:gd name="connsiteY502" fmla="*/ 9491 h 10000"/>
                <a:gd name="connsiteX503" fmla="*/ 7316 w 10000"/>
                <a:gd name="connsiteY503" fmla="*/ 9576 h 10000"/>
                <a:gd name="connsiteX504" fmla="*/ 7275 w 10000"/>
                <a:gd name="connsiteY504" fmla="*/ 9548 h 10000"/>
                <a:gd name="connsiteX505" fmla="*/ 7275 w 10000"/>
                <a:gd name="connsiteY505" fmla="*/ 9605 h 10000"/>
                <a:gd name="connsiteX506" fmla="*/ 7192 w 10000"/>
                <a:gd name="connsiteY506" fmla="*/ 9576 h 10000"/>
                <a:gd name="connsiteX507" fmla="*/ 7131 w 10000"/>
                <a:gd name="connsiteY507" fmla="*/ 9576 h 10000"/>
                <a:gd name="connsiteX508" fmla="*/ 7110 w 10000"/>
                <a:gd name="connsiteY508" fmla="*/ 9576 h 10000"/>
                <a:gd name="connsiteX509" fmla="*/ 7049 w 10000"/>
                <a:gd name="connsiteY509" fmla="*/ 9520 h 10000"/>
                <a:gd name="connsiteX510" fmla="*/ 7028 w 10000"/>
                <a:gd name="connsiteY510" fmla="*/ 9491 h 10000"/>
                <a:gd name="connsiteX511" fmla="*/ 6967 w 10000"/>
                <a:gd name="connsiteY511" fmla="*/ 9463 h 10000"/>
                <a:gd name="connsiteX512" fmla="*/ 6926 w 10000"/>
                <a:gd name="connsiteY512" fmla="*/ 9294 h 10000"/>
                <a:gd name="connsiteX513" fmla="*/ 6885 w 10000"/>
                <a:gd name="connsiteY513" fmla="*/ 9180 h 10000"/>
                <a:gd name="connsiteX514" fmla="*/ 6824 w 10000"/>
                <a:gd name="connsiteY514" fmla="*/ 9180 h 10000"/>
                <a:gd name="connsiteX515" fmla="*/ 6762 w 10000"/>
                <a:gd name="connsiteY515" fmla="*/ 9180 h 10000"/>
                <a:gd name="connsiteX516" fmla="*/ 6659 w 10000"/>
                <a:gd name="connsiteY516" fmla="*/ 9039 h 10000"/>
                <a:gd name="connsiteX517" fmla="*/ 6577 w 10000"/>
                <a:gd name="connsiteY517" fmla="*/ 9124 h 10000"/>
                <a:gd name="connsiteX518" fmla="*/ 6577 w 10000"/>
                <a:gd name="connsiteY518" fmla="*/ 9180 h 10000"/>
                <a:gd name="connsiteX519" fmla="*/ 6475 w 10000"/>
                <a:gd name="connsiteY519" fmla="*/ 9209 h 10000"/>
                <a:gd name="connsiteX520" fmla="*/ 6414 w 10000"/>
                <a:gd name="connsiteY520" fmla="*/ 9294 h 10000"/>
                <a:gd name="connsiteX521" fmla="*/ 6373 w 10000"/>
                <a:gd name="connsiteY521" fmla="*/ 9237 h 10000"/>
                <a:gd name="connsiteX522" fmla="*/ 6332 w 10000"/>
                <a:gd name="connsiteY522" fmla="*/ 9294 h 10000"/>
                <a:gd name="connsiteX523" fmla="*/ 6271 w 10000"/>
                <a:gd name="connsiteY523" fmla="*/ 9294 h 10000"/>
                <a:gd name="connsiteX524" fmla="*/ 6188 w 10000"/>
                <a:gd name="connsiteY524" fmla="*/ 9266 h 10000"/>
                <a:gd name="connsiteX525" fmla="*/ 6106 w 10000"/>
                <a:gd name="connsiteY525" fmla="*/ 9322 h 10000"/>
                <a:gd name="connsiteX526" fmla="*/ 6065 w 10000"/>
                <a:gd name="connsiteY526" fmla="*/ 9322 h 10000"/>
                <a:gd name="connsiteX527" fmla="*/ 6024 w 10000"/>
                <a:gd name="connsiteY527" fmla="*/ 9322 h 10000"/>
                <a:gd name="connsiteX528" fmla="*/ 6004 w 10000"/>
                <a:gd name="connsiteY528" fmla="*/ 9322 h 10000"/>
                <a:gd name="connsiteX529" fmla="*/ 6004 w 10000"/>
                <a:gd name="connsiteY529" fmla="*/ 9463 h 10000"/>
                <a:gd name="connsiteX530" fmla="*/ 6045 w 10000"/>
                <a:gd name="connsiteY530" fmla="*/ 9548 h 10000"/>
                <a:gd name="connsiteX531" fmla="*/ 6045 w 10000"/>
                <a:gd name="connsiteY531" fmla="*/ 9576 h 10000"/>
                <a:gd name="connsiteX532" fmla="*/ 6045 w 10000"/>
                <a:gd name="connsiteY532" fmla="*/ 9633 h 10000"/>
                <a:gd name="connsiteX533" fmla="*/ 6065 w 10000"/>
                <a:gd name="connsiteY533" fmla="*/ 9717 h 10000"/>
                <a:gd name="connsiteX534" fmla="*/ 6004 w 10000"/>
                <a:gd name="connsiteY534" fmla="*/ 9689 h 10000"/>
                <a:gd name="connsiteX535" fmla="*/ 5942 w 10000"/>
                <a:gd name="connsiteY535" fmla="*/ 9661 h 10000"/>
                <a:gd name="connsiteX536" fmla="*/ 5902 w 10000"/>
                <a:gd name="connsiteY536" fmla="*/ 9520 h 10000"/>
                <a:gd name="connsiteX537" fmla="*/ 5779 w 10000"/>
                <a:gd name="connsiteY537" fmla="*/ 9605 h 10000"/>
                <a:gd name="connsiteX538" fmla="*/ 5737 w 10000"/>
                <a:gd name="connsiteY538" fmla="*/ 9633 h 10000"/>
                <a:gd name="connsiteX539" fmla="*/ 5737 w 10000"/>
                <a:gd name="connsiteY539" fmla="*/ 9548 h 10000"/>
                <a:gd name="connsiteX540" fmla="*/ 5676 w 10000"/>
                <a:gd name="connsiteY540" fmla="*/ 9435 h 10000"/>
                <a:gd name="connsiteX541" fmla="*/ 5553 w 10000"/>
                <a:gd name="connsiteY541" fmla="*/ 9435 h 10000"/>
                <a:gd name="connsiteX542" fmla="*/ 5553 w 10000"/>
                <a:gd name="connsiteY542" fmla="*/ 9322 h 10000"/>
                <a:gd name="connsiteX543" fmla="*/ 5573 w 10000"/>
                <a:gd name="connsiteY543" fmla="*/ 9180 h 10000"/>
                <a:gd name="connsiteX544" fmla="*/ 5492 w 10000"/>
                <a:gd name="connsiteY544" fmla="*/ 9124 h 10000"/>
                <a:gd name="connsiteX545" fmla="*/ 5430 w 10000"/>
                <a:gd name="connsiteY545" fmla="*/ 9039 h 10000"/>
                <a:gd name="connsiteX546" fmla="*/ 5410 w 10000"/>
                <a:gd name="connsiteY546" fmla="*/ 8983 h 10000"/>
                <a:gd name="connsiteX547" fmla="*/ 5389 w 10000"/>
                <a:gd name="connsiteY547" fmla="*/ 8898 h 10000"/>
                <a:gd name="connsiteX548" fmla="*/ 5410 w 10000"/>
                <a:gd name="connsiteY548" fmla="*/ 8813 h 10000"/>
                <a:gd name="connsiteX549" fmla="*/ 5267 w 10000"/>
                <a:gd name="connsiteY549" fmla="*/ 8841 h 10000"/>
                <a:gd name="connsiteX550" fmla="*/ 5184 w 10000"/>
                <a:gd name="connsiteY550" fmla="*/ 8898 h 10000"/>
                <a:gd name="connsiteX551" fmla="*/ 5184 w 10000"/>
                <a:gd name="connsiteY551" fmla="*/ 8813 h 10000"/>
                <a:gd name="connsiteX552" fmla="*/ 5163 w 10000"/>
                <a:gd name="connsiteY552" fmla="*/ 8728 h 10000"/>
                <a:gd name="connsiteX553" fmla="*/ 5143 w 10000"/>
                <a:gd name="connsiteY553" fmla="*/ 8672 h 10000"/>
                <a:gd name="connsiteX554" fmla="*/ 8369 w 10000"/>
                <a:gd name="connsiteY554" fmla="*/ 8665 h 10000"/>
                <a:gd name="connsiteX555" fmla="*/ 8431 w 10000"/>
                <a:gd name="connsiteY555" fmla="*/ 8461 h 10000"/>
                <a:gd name="connsiteX0" fmla="*/ 8431 w 10000"/>
                <a:gd name="connsiteY0" fmla="*/ 8461 h 10000"/>
                <a:gd name="connsiteX1" fmla="*/ 5287 w 10000"/>
                <a:gd name="connsiteY1" fmla="*/ 8305 h 10000"/>
                <a:gd name="connsiteX2" fmla="*/ 5308 w 10000"/>
                <a:gd name="connsiteY2" fmla="*/ 8305 h 10000"/>
                <a:gd name="connsiteX3" fmla="*/ 4816 w 10000"/>
                <a:gd name="connsiteY3" fmla="*/ 7513 h 10000"/>
                <a:gd name="connsiteX4" fmla="*/ 4754 w 10000"/>
                <a:gd name="connsiteY4" fmla="*/ 7513 h 10000"/>
                <a:gd name="connsiteX5" fmla="*/ 4754 w 10000"/>
                <a:gd name="connsiteY5" fmla="*/ 7316 h 10000"/>
                <a:gd name="connsiteX6" fmla="*/ 4733 w 10000"/>
                <a:gd name="connsiteY6" fmla="*/ 7288 h 10000"/>
                <a:gd name="connsiteX7" fmla="*/ 4672 w 10000"/>
                <a:gd name="connsiteY7" fmla="*/ 7202 h 10000"/>
                <a:gd name="connsiteX8" fmla="*/ 4590 w 10000"/>
                <a:gd name="connsiteY8" fmla="*/ 7260 h 10000"/>
                <a:gd name="connsiteX9" fmla="*/ 4549 w 10000"/>
                <a:gd name="connsiteY9" fmla="*/ 7316 h 10000"/>
                <a:gd name="connsiteX10" fmla="*/ 4508 w 10000"/>
                <a:gd name="connsiteY10" fmla="*/ 7316 h 10000"/>
                <a:gd name="connsiteX11" fmla="*/ 4467 w 10000"/>
                <a:gd name="connsiteY11" fmla="*/ 7288 h 10000"/>
                <a:gd name="connsiteX12" fmla="*/ 4406 w 10000"/>
                <a:gd name="connsiteY12" fmla="*/ 7260 h 10000"/>
                <a:gd name="connsiteX13" fmla="*/ 4365 w 10000"/>
                <a:gd name="connsiteY13" fmla="*/ 7288 h 10000"/>
                <a:gd name="connsiteX14" fmla="*/ 4283 w 10000"/>
                <a:gd name="connsiteY14" fmla="*/ 7372 h 10000"/>
                <a:gd name="connsiteX15" fmla="*/ 4200 w 10000"/>
                <a:gd name="connsiteY15" fmla="*/ 7429 h 10000"/>
                <a:gd name="connsiteX16" fmla="*/ 4159 w 10000"/>
                <a:gd name="connsiteY16" fmla="*/ 7513 h 10000"/>
                <a:gd name="connsiteX17" fmla="*/ 4098 w 10000"/>
                <a:gd name="connsiteY17" fmla="*/ 7599 h 10000"/>
                <a:gd name="connsiteX18" fmla="*/ 4037 w 10000"/>
                <a:gd name="connsiteY18" fmla="*/ 7711 h 10000"/>
                <a:gd name="connsiteX19" fmla="*/ 3934 w 10000"/>
                <a:gd name="connsiteY19" fmla="*/ 7711 h 10000"/>
                <a:gd name="connsiteX20" fmla="*/ 3914 w 10000"/>
                <a:gd name="connsiteY20" fmla="*/ 7711 h 10000"/>
                <a:gd name="connsiteX21" fmla="*/ 3893 w 10000"/>
                <a:gd name="connsiteY21" fmla="*/ 7683 h 10000"/>
                <a:gd name="connsiteX22" fmla="*/ 3832 w 10000"/>
                <a:gd name="connsiteY22" fmla="*/ 7627 h 10000"/>
                <a:gd name="connsiteX23" fmla="*/ 3771 w 10000"/>
                <a:gd name="connsiteY23" fmla="*/ 7627 h 10000"/>
                <a:gd name="connsiteX24" fmla="*/ 3668 w 10000"/>
                <a:gd name="connsiteY24" fmla="*/ 7627 h 10000"/>
                <a:gd name="connsiteX25" fmla="*/ 3627 w 10000"/>
                <a:gd name="connsiteY25" fmla="*/ 7569 h 10000"/>
                <a:gd name="connsiteX26" fmla="*/ 3524 w 10000"/>
                <a:gd name="connsiteY26" fmla="*/ 7599 h 10000"/>
                <a:gd name="connsiteX27" fmla="*/ 3463 w 10000"/>
                <a:gd name="connsiteY27" fmla="*/ 7739 h 10000"/>
                <a:gd name="connsiteX28" fmla="*/ 3402 w 10000"/>
                <a:gd name="connsiteY28" fmla="*/ 7852 h 10000"/>
                <a:gd name="connsiteX29" fmla="*/ 3381 w 10000"/>
                <a:gd name="connsiteY29" fmla="*/ 7683 h 10000"/>
                <a:gd name="connsiteX30" fmla="*/ 3237 w 10000"/>
                <a:gd name="connsiteY30" fmla="*/ 7655 h 10000"/>
                <a:gd name="connsiteX31" fmla="*/ 3237 w 10000"/>
                <a:gd name="connsiteY31" fmla="*/ 7683 h 10000"/>
                <a:gd name="connsiteX32" fmla="*/ 3094 w 10000"/>
                <a:gd name="connsiteY32" fmla="*/ 7683 h 10000"/>
                <a:gd name="connsiteX33" fmla="*/ 2992 w 10000"/>
                <a:gd name="connsiteY33" fmla="*/ 7627 h 10000"/>
                <a:gd name="connsiteX34" fmla="*/ 2951 w 10000"/>
                <a:gd name="connsiteY34" fmla="*/ 7627 h 10000"/>
                <a:gd name="connsiteX35" fmla="*/ 2930 w 10000"/>
                <a:gd name="connsiteY35" fmla="*/ 7655 h 10000"/>
                <a:gd name="connsiteX36" fmla="*/ 2869 w 10000"/>
                <a:gd name="connsiteY36" fmla="*/ 7599 h 10000"/>
                <a:gd name="connsiteX37" fmla="*/ 2849 w 10000"/>
                <a:gd name="connsiteY37" fmla="*/ 7655 h 10000"/>
                <a:gd name="connsiteX38" fmla="*/ 2767 w 10000"/>
                <a:gd name="connsiteY38" fmla="*/ 7541 h 10000"/>
                <a:gd name="connsiteX39" fmla="*/ 2643 w 10000"/>
                <a:gd name="connsiteY39" fmla="*/ 7513 h 10000"/>
                <a:gd name="connsiteX40" fmla="*/ 2643 w 10000"/>
                <a:gd name="connsiteY40" fmla="*/ 7457 h 10000"/>
                <a:gd name="connsiteX41" fmla="*/ 2582 w 10000"/>
                <a:gd name="connsiteY41" fmla="*/ 7457 h 10000"/>
                <a:gd name="connsiteX42" fmla="*/ 2459 w 10000"/>
                <a:gd name="connsiteY42" fmla="*/ 7344 h 10000"/>
                <a:gd name="connsiteX43" fmla="*/ 2357 w 10000"/>
                <a:gd name="connsiteY43" fmla="*/ 7288 h 10000"/>
                <a:gd name="connsiteX44" fmla="*/ 2275 w 10000"/>
                <a:gd name="connsiteY44" fmla="*/ 7174 h 10000"/>
                <a:gd name="connsiteX45" fmla="*/ 2151 w 10000"/>
                <a:gd name="connsiteY45" fmla="*/ 7118 h 10000"/>
                <a:gd name="connsiteX46" fmla="*/ 2008 w 10000"/>
                <a:gd name="connsiteY46" fmla="*/ 6949 h 10000"/>
                <a:gd name="connsiteX47" fmla="*/ 1926 w 10000"/>
                <a:gd name="connsiteY47" fmla="*/ 6920 h 10000"/>
                <a:gd name="connsiteX48" fmla="*/ 1885 w 10000"/>
                <a:gd name="connsiteY48" fmla="*/ 6920 h 10000"/>
                <a:gd name="connsiteX49" fmla="*/ 1824 w 10000"/>
                <a:gd name="connsiteY49" fmla="*/ 6977 h 10000"/>
                <a:gd name="connsiteX50" fmla="*/ 1680 w 10000"/>
                <a:gd name="connsiteY50" fmla="*/ 6891 h 10000"/>
                <a:gd name="connsiteX51" fmla="*/ 1639 w 10000"/>
                <a:gd name="connsiteY51" fmla="*/ 6863 h 10000"/>
                <a:gd name="connsiteX52" fmla="*/ 1639 w 10000"/>
                <a:gd name="connsiteY52" fmla="*/ 6807 h 10000"/>
                <a:gd name="connsiteX53" fmla="*/ 1598 w 10000"/>
                <a:gd name="connsiteY53" fmla="*/ 6779 h 10000"/>
                <a:gd name="connsiteX54" fmla="*/ 1516 w 10000"/>
                <a:gd name="connsiteY54" fmla="*/ 6751 h 10000"/>
                <a:gd name="connsiteX55" fmla="*/ 1414 w 10000"/>
                <a:gd name="connsiteY55" fmla="*/ 6609 h 10000"/>
                <a:gd name="connsiteX56" fmla="*/ 1353 w 10000"/>
                <a:gd name="connsiteY56" fmla="*/ 6609 h 10000"/>
                <a:gd name="connsiteX57" fmla="*/ 1332 w 10000"/>
                <a:gd name="connsiteY57" fmla="*/ 6524 h 10000"/>
                <a:gd name="connsiteX58" fmla="*/ 1312 w 10000"/>
                <a:gd name="connsiteY58" fmla="*/ 6440 h 10000"/>
                <a:gd name="connsiteX59" fmla="*/ 1271 w 10000"/>
                <a:gd name="connsiteY59" fmla="*/ 6383 h 10000"/>
                <a:gd name="connsiteX60" fmla="*/ 1229 w 10000"/>
                <a:gd name="connsiteY60" fmla="*/ 6270 h 10000"/>
                <a:gd name="connsiteX61" fmla="*/ 1312 w 10000"/>
                <a:gd name="connsiteY61" fmla="*/ 6299 h 10000"/>
                <a:gd name="connsiteX62" fmla="*/ 1353 w 10000"/>
                <a:gd name="connsiteY62" fmla="*/ 6299 h 10000"/>
                <a:gd name="connsiteX63" fmla="*/ 1414 w 10000"/>
                <a:gd name="connsiteY63" fmla="*/ 6242 h 10000"/>
                <a:gd name="connsiteX64" fmla="*/ 1394 w 10000"/>
                <a:gd name="connsiteY64" fmla="*/ 6157 h 10000"/>
                <a:gd name="connsiteX65" fmla="*/ 1373 w 10000"/>
                <a:gd name="connsiteY65" fmla="*/ 6073 h 10000"/>
                <a:gd name="connsiteX66" fmla="*/ 1271 w 10000"/>
                <a:gd name="connsiteY66" fmla="*/ 5988 h 10000"/>
                <a:gd name="connsiteX67" fmla="*/ 1229 w 10000"/>
                <a:gd name="connsiteY67" fmla="*/ 5790 h 10000"/>
                <a:gd name="connsiteX68" fmla="*/ 1229 w 10000"/>
                <a:gd name="connsiteY68" fmla="*/ 5733 h 10000"/>
                <a:gd name="connsiteX69" fmla="*/ 1106 w 10000"/>
                <a:gd name="connsiteY69" fmla="*/ 5620 h 10000"/>
                <a:gd name="connsiteX70" fmla="*/ 963 w 10000"/>
                <a:gd name="connsiteY70" fmla="*/ 5366 h 10000"/>
                <a:gd name="connsiteX71" fmla="*/ 717 w 10000"/>
                <a:gd name="connsiteY71" fmla="*/ 5253 h 10000"/>
                <a:gd name="connsiteX72" fmla="*/ 655 w 10000"/>
                <a:gd name="connsiteY72" fmla="*/ 5281 h 10000"/>
                <a:gd name="connsiteX73" fmla="*/ 594 w 10000"/>
                <a:gd name="connsiteY73" fmla="*/ 5196 h 10000"/>
                <a:gd name="connsiteX74" fmla="*/ 594 w 10000"/>
                <a:gd name="connsiteY74" fmla="*/ 5112 h 10000"/>
                <a:gd name="connsiteX75" fmla="*/ 553 w 10000"/>
                <a:gd name="connsiteY75" fmla="*/ 5027 h 10000"/>
                <a:gd name="connsiteX76" fmla="*/ 471 w 10000"/>
                <a:gd name="connsiteY76" fmla="*/ 4970 h 10000"/>
                <a:gd name="connsiteX77" fmla="*/ 369 w 10000"/>
                <a:gd name="connsiteY77" fmla="*/ 4942 h 10000"/>
                <a:gd name="connsiteX78" fmla="*/ 287 w 10000"/>
                <a:gd name="connsiteY78" fmla="*/ 4885 h 10000"/>
                <a:gd name="connsiteX79" fmla="*/ 349 w 10000"/>
                <a:gd name="connsiteY79" fmla="*/ 4829 h 10000"/>
                <a:gd name="connsiteX80" fmla="*/ 349 w 10000"/>
                <a:gd name="connsiteY80" fmla="*/ 4745 h 10000"/>
                <a:gd name="connsiteX81" fmla="*/ 349 w 10000"/>
                <a:gd name="connsiteY81" fmla="*/ 4688 h 10000"/>
                <a:gd name="connsiteX82" fmla="*/ 308 w 10000"/>
                <a:gd name="connsiteY82" fmla="*/ 4631 h 10000"/>
                <a:gd name="connsiteX83" fmla="*/ 287 w 10000"/>
                <a:gd name="connsiteY83" fmla="*/ 4575 h 10000"/>
                <a:gd name="connsiteX84" fmla="*/ 287 w 10000"/>
                <a:gd name="connsiteY84" fmla="*/ 4490 h 10000"/>
                <a:gd name="connsiteX85" fmla="*/ 184 w 10000"/>
                <a:gd name="connsiteY85" fmla="*/ 4406 h 10000"/>
                <a:gd name="connsiteX86" fmla="*/ 82 w 10000"/>
                <a:gd name="connsiteY86" fmla="*/ 4434 h 10000"/>
                <a:gd name="connsiteX87" fmla="*/ 61 w 10000"/>
                <a:gd name="connsiteY87" fmla="*/ 4320 h 10000"/>
                <a:gd name="connsiteX88" fmla="*/ 20 w 10000"/>
                <a:gd name="connsiteY88" fmla="*/ 4264 h 10000"/>
                <a:gd name="connsiteX89" fmla="*/ 0 w 10000"/>
                <a:gd name="connsiteY89" fmla="*/ 4179 h 10000"/>
                <a:gd name="connsiteX90" fmla="*/ 0 w 10000"/>
                <a:gd name="connsiteY90" fmla="*/ 4179 h 10000"/>
                <a:gd name="connsiteX91" fmla="*/ 41 w 10000"/>
                <a:gd name="connsiteY91" fmla="*/ 4123 h 10000"/>
                <a:gd name="connsiteX92" fmla="*/ 41 w 10000"/>
                <a:gd name="connsiteY92" fmla="*/ 4009 h 10000"/>
                <a:gd name="connsiteX93" fmla="*/ 82 w 10000"/>
                <a:gd name="connsiteY93" fmla="*/ 3981 h 10000"/>
                <a:gd name="connsiteX94" fmla="*/ 164 w 10000"/>
                <a:gd name="connsiteY94" fmla="*/ 3896 h 10000"/>
                <a:gd name="connsiteX95" fmla="*/ 164 w 10000"/>
                <a:gd name="connsiteY95" fmla="*/ 3868 h 10000"/>
                <a:gd name="connsiteX96" fmla="*/ 225 w 10000"/>
                <a:gd name="connsiteY96" fmla="*/ 3868 h 10000"/>
                <a:gd name="connsiteX97" fmla="*/ 287 w 10000"/>
                <a:gd name="connsiteY97" fmla="*/ 3812 h 10000"/>
                <a:gd name="connsiteX98" fmla="*/ 328 w 10000"/>
                <a:gd name="connsiteY98" fmla="*/ 3896 h 10000"/>
                <a:gd name="connsiteX99" fmla="*/ 410 w 10000"/>
                <a:gd name="connsiteY99" fmla="*/ 3896 h 10000"/>
                <a:gd name="connsiteX100" fmla="*/ 471 w 10000"/>
                <a:gd name="connsiteY100" fmla="*/ 3756 h 10000"/>
                <a:gd name="connsiteX101" fmla="*/ 533 w 10000"/>
                <a:gd name="connsiteY101" fmla="*/ 3698 h 10000"/>
                <a:gd name="connsiteX102" fmla="*/ 655 w 10000"/>
                <a:gd name="connsiteY102" fmla="*/ 3698 h 10000"/>
                <a:gd name="connsiteX103" fmla="*/ 717 w 10000"/>
                <a:gd name="connsiteY103" fmla="*/ 3670 h 10000"/>
                <a:gd name="connsiteX104" fmla="*/ 759 w 10000"/>
                <a:gd name="connsiteY104" fmla="*/ 3586 h 10000"/>
                <a:gd name="connsiteX105" fmla="*/ 943 w 10000"/>
                <a:gd name="connsiteY105" fmla="*/ 3445 h 10000"/>
                <a:gd name="connsiteX106" fmla="*/ 1004 w 10000"/>
                <a:gd name="connsiteY106" fmla="*/ 3388 h 10000"/>
                <a:gd name="connsiteX107" fmla="*/ 1004 w 10000"/>
                <a:gd name="connsiteY107" fmla="*/ 3331 h 10000"/>
                <a:gd name="connsiteX108" fmla="*/ 963 w 10000"/>
                <a:gd name="connsiteY108" fmla="*/ 3218 h 10000"/>
                <a:gd name="connsiteX109" fmla="*/ 1024 w 10000"/>
                <a:gd name="connsiteY109" fmla="*/ 3134 h 10000"/>
                <a:gd name="connsiteX110" fmla="*/ 984 w 10000"/>
                <a:gd name="connsiteY110" fmla="*/ 3106 h 10000"/>
                <a:gd name="connsiteX111" fmla="*/ 1045 w 10000"/>
                <a:gd name="connsiteY111" fmla="*/ 3078 h 10000"/>
                <a:gd name="connsiteX112" fmla="*/ 1004 w 10000"/>
                <a:gd name="connsiteY112" fmla="*/ 2992 h 10000"/>
                <a:gd name="connsiteX113" fmla="*/ 943 w 10000"/>
                <a:gd name="connsiteY113" fmla="*/ 2851 h 10000"/>
                <a:gd name="connsiteX114" fmla="*/ 881 w 10000"/>
                <a:gd name="connsiteY114" fmla="*/ 2709 h 10000"/>
                <a:gd name="connsiteX115" fmla="*/ 861 w 10000"/>
                <a:gd name="connsiteY115" fmla="*/ 2569 h 10000"/>
                <a:gd name="connsiteX116" fmla="*/ 759 w 10000"/>
                <a:gd name="connsiteY116" fmla="*/ 2512 h 10000"/>
                <a:gd name="connsiteX117" fmla="*/ 861 w 10000"/>
                <a:gd name="connsiteY117" fmla="*/ 2484 h 10000"/>
                <a:gd name="connsiteX118" fmla="*/ 1004 w 10000"/>
                <a:gd name="connsiteY118" fmla="*/ 2428 h 10000"/>
                <a:gd name="connsiteX119" fmla="*/ 1086 w 10000"/>
                <a:gd name="connsiteY119" fmla="*/ 2456 h 10000"/>
                <a:gd name="connsiteX120" fmla="*/ 1168 w 10000"/>
                <a:gd name="connsiteY120" fmla="*/ 2456 h 10000"/>
                <a:gd name="connsiteX121" fmla="*/ 1209 w 10000"/>
                <a:gd name="connsiteY121" fmla="*/ 2399 h 10000"/>
                <a:gd name="connsiteX122" fmla="*/ 1127 w 10000"/>
                <a:gd name="connsiteY122" fmla="*/ 2342 h 10000"/>
                <a:gd name="connsiteX123" fmla="*/ 1127 w 10000"/>
                <a:gd name="connsiteY123" fmla="*/ 2230 h 10000"/>
                <a:gd name="connsiteX124" fmla="*/ 1127 w 10000"/>
                <a:gd name="connsiteY124" fmla="*/ 2060 h 10000"/>
                <a:gd name="connsiteX125" fmla="*/ 1127 w 10000"/>
                <a:gd name="connsiteY125" fmla="*/ 1919 h 10000"/>
                <a:gd name="connsiteX126" fmla="*/ 1188 w 10000"/>
                <a:gd name="connsiteY126" fmla="*/ 1862 h 10000"/>
                <a:gd name="connsiteX127" fmla="*/ 1271 w 10000"/>
                <a:gd name="connsiteY127" fmla="*/ 1919 h 10000"/>
                <a:gd name="connsiteX128" fmla="*/ 1414 w 10000"/>
                <a:gd name="connsiteY128" fmla="*/ 1919 h 10000"/>
                <a:gd name="connsiteX129" fmla="*/ 1475 w 10000"/>
                <a:gd name="connsiteY129" fmla="*/ 1947 h 10000"/>
                <a:gd name="connsiteX130" fmla="*/ 1557 w 10000"/>
                <a:gd name="connsiteY130" fmla="*/ 1890 h 10000"/>
                <a:gd name="connsiteX131" fmla="*/ 1496 w 10000"/>
                <a:gd name="connsiteY131" fmla="*/ 1636 h 10000"/>
                <a:gd name="connsiteX132" fmla="*/ 1496 w 10000"/>
                <a:gd name="connsiteY132" fmla="*/ 1495 h 10000"/>
                <a:gd name="connsiteX133" fmla="*/ 1578 w 10000"/>
                <a:gd name="connsiteY133" fmla="*/ 1495 h 10000"/>
                <a:gd name="connsiteX134" fmla="*/ 1619 w 10000"/>
                <a:gd name="connsiteY134" fmla="*/ 1325 h 10000"/>
                <a:gd name="connsiteX135" fmla="*/ 1659 w 10000"/>
                <a:gd name="connsiteY135" fmla="*/ 1297 h 10000"/>
                <a:gd name="connsiteX136" fmla="*/ 1783 w 10000"/>
                <a:gd name="connsiteY136" fmla="*/ 1269 h 10000"/>
                <a:gd name="connsiteX137" fmla="*/ 1804 w 10000"/>
                <a:gd name="connsiteY137" fmla="*/ 1325 h 10000"/>
                <a:gd name="connsiteX138" fmla="*/ 1844 w 10000"/>
                <a:gd name="connsiteY138" fmla="*/ 1381 h 10000"/>
                <a:gd name="connsiteX139" fmla="*/ 1865 w 10000"/>
                <a:gd name="connsiteY139" fmla="*/ 1438 h 10000"/>
                <a:gd name="connsiteX140" fmla="*/ 1967 w 10000"/>
                <a:gd name="connsiteY140" fmla="*/ 1523 h 10000"/>
                <a:gd name="connsiteX141" fmla="*/ 2131 w 10000"/>
                <a:gd name="connsiteY141" fmla="*/ 1608 h 10000"/>
                <a:gd name="connsiteX142" fmla="*/ 2254 w 10000"/>
                <a:gd name="connsiteY142" fmla="*/ 1636 h 10000"/>
                <a:gd name="connsiteX143" fmla="*/ 2336 w 10000"/>
                <a:gd name="connsiteY143" fmla="*/ 1720 h 10000"/>
                <a:gd name="connsiteX144" fmla="*/ 2418 w 10000"/>
                <a:gd name="connsiteY144" fmla="*/ 1862 h 10000"/>
                <a:gd name="connsiteX145" fmla="*/ 2520 w 10000"/>
                <a:gd name="connsiteY145" fmla="*/ 1975 h 10000"/>
                <a:gd name="connsiteX146" fmla="*/ 2561 w 10000"/>
                <a:gd name="connsiteY146" fmla="*/ 2060 h 10000"/>
                <a:gd name="connsiteX147" fmla="*/ 2582 w 10000"/>
                <a:gd name="connsiteY147" fmla="*/ 2230 h 10000"/>
                <a:gd name="connsiteX148" fmla="*/ 2602 w 10000"/>
                <a:gd name="connsiteY148" fmla="*/ 2370 h 10000"/>
                <a:gd name="connsiteX149" fmla="*/ 2684 w 10000"/>
                <a:gd name="connsiteY149" fmla="*/ 2456 h 10000"/>
                <a:gd name="connsiteX150" fmla="*/ 2808 w 10000"/>
                <a:gd name="connsiteY150" fmla="*/ 2484 h 10000"/>
                <a:gd name="connsiteX151" fmla="*/ 2930 w 10000"/>
                <a:gd name="connsiteY151" fmla="*/ 2512 h 10000"/>
                <a:gd name="connsiteX152" fmla="*/ 3053 w 10000"/>
                <a:gd name="connsiteY152" fmla="*/ 2512 h 10000"/>
                <a:gd name="connsiteX153" fmla="*/ 3237 w 10000"/>
                <a:gd name="connsiteY153" fmla="*/ 2597 h 10000"/>
                <a:gd name="connsiteX154" fmla="*/ 3299 w 10000"/>
                <a:gd name="connsiteY154" fmla="*/ 2625 h 10000"/>
                <a:gd name="connsiteX155" fmla="*/ 3402 w 10000"/>
                <a:gd name="connsiteY155" fmla="*/ 2709 h 10000"/>
                <a:gd name="connsiteX156" fmla="*/ 3483 w 10000"/>
                <a:gd name="connsiteY156" fmla="*/ 2709 h 10000"/>
                <a:gd name="connsiteX157" fmla="*/ 3524 w 10000"/>
                <a:gd name="connsiteY157" fmla="*/ 2795 h 10000"/>
                <a:gd name="connsiteX158" fmla="*/ 3606 w 10000"/>
                <a:gd name="connsiteY158" fmla="*/ 2879 h 10000"/>
                <a:gd name="connsiteX159" fmla="*/ 3688 w 10000"/>
                <a:gd name="connsiteY159" fmla="*/ 3020 h 10000"/>
                <a:gd name="connsiteX160" fmla="*/ 3791 w 10000"/>
                <a:gd name="connsiteY160" fmla="*/ 3106 h 10000"/>
                <a:gd name="connsiteX161" fmla="*/ 3832 w 10000"/>
                <a:gd name="connsiteY161" fmla="*/ 3190 h 10000"/>
                <a:gd name="connsiteX162" fmla="*/ 3955 w 10000"/>
                <a:gd name="connsiteY162" fmla="*/ 3162 h 10000"/>
                <a:gd name="connsiteX163" fmla="*/ 4221 w 10000"/>
                <a:gd name="connsiteY163" fmla="*/ 3218 h 10000"/>
                <a:gd name="connsiteX164" fmla="*/ 4365 w 10000"/>
                <a:gd name="connsiteY164" fmla="*/ 3218 h 10000"/>
                <a:gd name="connsiteX165" fmla="*/ 4488 w 10000"/>
                <a:gd name="connsiteY165" fmla="*/ 3190 h 10000"/>
                <a:gd name="connsiteX166" fmla="*/ 4631 w 10000"/>
                <a:gd name="connsiteY166" fmla="*/ 3218 h 10000"/>
                <a:gd name="connsiteX167" fmla="*/ 4775 w 10000"/>
                <a:gd name="connsiteY167" fmla="*/ 3247 h 10000"/>
                <a:gd name="connsiteX168" fmla="*/ 4857 w 10000"/>
                <a:gd name="connsiteY168" fmla="*/ 3331 h 10000"/>
                <a:gd name="connsiteX169" fmla="*/ 5020 w 10000"/>
                <a:gd name="connsiteY169" fmla="*/ 3388 h 10000"/>
                <a:gd name="connsiteX170" fmla="*/ 5287 w 10000"/>
                <a:gd name="connsiteY170" fmla="*/ 3445 h 10000"/>
                <a:gd name="connsiteX171" fmla="*/ 5348 w 10000"/>
                <a:gd name="connsiteY171" fmla="*/ 3501 h 10000"/>
                <a:gd name="connsiteX172" fmla="*/ 5655 w 10000"/>
                <a:gd name="connsiteY172" fmla="*/ 3331 h 10000"/>
                <a:gd name="connsiteX173" fmla="*/ 5779 w 10000"/>
                <a:gd name="connsiteY173" fmla="*/ 3303 h 10000"/>
                <a:gd name="connsiteX174" fmla="*/ 5942 w 10000"/>
                <a:gd name="connsiteY174" fmla="*/ 3275 h 10000"/>
                <a:gd name="connsiteX175" fmla="*/ 6167 w 10000"/>
                <a:gd name="connsiteY175" fmla="*/ 3247 h 10000"/>
                <a:gd name="connsiteX176" fmla="*/ 6291 w 10000"/>
                <a:gd name="connsiteY176" fmla="*/ 3162 h 10000"/>
                <a:gd name="connsiteX177" fmla="*/ 6332 w 10000"/>
                <a:gd name="connsiteY177" fmla="*/ 3020 h 10000"/>
                <a:gd name="connsiteX178" fmla="*/ 6393 w 10000"/>
                <a:gd name="connsiteY178" fmla="*/ 2964 h 10000"/>
                <a:gd name="connsiteX179" fmla="*/ 6434 w 10000"/>
                <a:gd name="connsiteY179" fmla="*/ 2908 h 10000"/>
                <a:gd name="connsiteX180" fmla="*/ 6455 w 10000"/>
                <a:gd name="connsiteY180" fmla="*/ 2908 h 10000"/>
                <a:gd name="connsiteX181" fmla="*/ 6291 w 10000"/>
                <a:gd name="connsiteY181" fmla="*/ 2709 h 10000"/>
                <a:gd name="connsiteX182" fmla="*/ 6291 w 10000"/>
                <a:gd name="connsiteY182" fmla="*/ 2597 h 10000"/>
                <a:gd name="connsiteX183" fmla="*/ 6332 w 10000"/>
                <a:gd name="connsiteY183" fmla="*/ 2484 h 10000"/>
                <a:gd name="connsiteX184" fmla="*/ 6577 w 10000"/>
                <a:gd name="connsiteY184" fmla="*/ 2569 h 10000"/>
                <a:gd name="connsiteX185" fmla="*/ 6659 w 10000"/>
                <a:gd name="connsiteY185" fmla="*/ 2569 h 10000"/>
                <a:gd name="connsiteX186" fmla="*/ 6721 w 10000"/>
                <a:gd name="connsiteY186" fmla="*/ 2484 h 10000"/>
                <a:gd name="connsiteX187" fmla="*/ 6741 w 10000"/>
                <a:gd name="connsiteY187" fmla="*/ 2399 h 10000"/>
                <a:gd name="connsiteX188" fmla="*/ 6824 w 10000"/>
                <a:gd name="connsiteY188" fmla="*/ 2399 h 10000"/>
                <a:gd name="connsiteX189" fmla="*/ 6987 w 10000"/>
                <a:gd name="connsiteY189" fmla="*/ 2286 h 10000"/>
                <a:gd name="connsiteX190" fmla="*/ 6967 w 10000"/>
                <a:gd name="connsiteY190" fmla="*/ 2173 h 10000"/>
                <a:gd name="connsiteX191" fmla="*/ 7110 w 10000"/>
                <a:gd name="connsiteY191" fmla="*/ 2060 h 10000"/>
                <a:gd name="connsiteX192" fmla="*/ 7171 w 10000"/>
                <a:gd name="connsiteY192" fmla="*/ 2031 h 10000"/>
                <a:gd name="connsiteX193" fmla="*/ 7233 w 10000"/>
                <a:gd name="connsiteY193" fmla="*/ 2003 h 10000"/>
                <a:gd name="connsiteX194" fmla="*/ 7275 w 10000"/>
                <a:gd name="connsiteY194" fmla="*/ 2003 h 10000"/>
                <a:gd name="connsiteX195" fmla="*/ 7336 w 10000"/>
                <a:gd name="connsiteY195" fmla="*/ 1975 h 10000"/>
                <a:gd name="connsiteX196" fmla="*/ 7377 w 10000"/>
                <a:gd name="connsiteY196" fmla="*/ 2003 h 10000"/>
                <a:gd name="connsiteX197" fmla="*/ 7438 w 10000"/>
                <a:gd name="connsiteY197" fmla="*/ 1862 h 10000"/>
                <a:gd name="connsiteX198" fmla="*/ 6987 w 10000"/>
                <a:gd name="connsiteY198" fmla="*/ 1664 h 10000"/>
                <a:gd name="connsiteX199" fmla="*/ 6824 w 10000"/>
                <a:gd name="connsiteY199" fmla="*/ 1664 h 10000"/>
                <a:gd name="connsiteX200" fmla="*/ 6741 w 10000"/>
                <a:gd name="connsiteY200" fmla="*/ 1664 h 10000"/>
                <a:gd name="connsiteX201" fmla="*/ 6680 w 10000"/>
                <a:gd name="connsiteY201" fmla="*/ 1692 h 10000"/>
                <a:gd name="connsiteX202" fmla="*/ 6598 w 10000"/>
                <a:gd name="connsiteY202" fmla="*/ 1580 h 10000"/>
                <a:gd name="connsiteX203" fmla="*/ 6618 w 10000"/>
                <a:gd name="connsiteY203" fmla="*/ 1523 h 10000"/>
                <a:gd name="connsiteX204" fmla="*/ 6598 w 10000"/>
                <a:gd name="connsiteY204" fmla="*/ 1410 h 10000"/>
                <a:gd name="connsiteX205" fmla="*/ 6598 w 10000"/>
                <a:gd name="connsiteY205" fmla="*/ 1071 h 10000"/>
                <a:gd name="connsiteX206" fmla="*/ 6783 w 10000"/>
                <a:gd name="connsiteY206" fmla="*/ 1156 h 10000"/>
                <a:gd name="connsiteX207" fmla="*/ 6885 w 10000"/>
                <a:gd name="connsiteY207" fmla="*/ 1071 h 10000"/>
                <a:gd name="connsiteX208" fmla="*/ 6987 w 10000"/>
                <a:gd name="connsiteY208" fmla="*/ 986 h 10000"/>
                <a:gd name="connsiteX209" fmla="*/ 6947 w 10000"/>
                <a:gd name="connsiteY209" fmla="*/ 930 h 10000"/>
                <a:gd name="connsiteX210" fmla="*/ 6926 w 10000"/>
                <a:gd name="connsiteY210" fmla="*/ 873 h 10000"/>
                <a:gd name="connsiteX211" fmla="*/ 6926 w 10000"/>
                <a:gd name="connsiteY211" fmla="*/ 788 h 10000"/>
                <a:gd name="connsiteX212" fmla="*/ 6926 w 10000"/>
                <a:gd name="connsiteY212" fmla="*/ 732 h 10000"/>
                <a:gd name="connsiteX213" fmla="*/ 6926 w 10000"/>
                <a:gd name="connsiteY213" fmla="*/ 675 h 10000"/>
                <a:gd name="connsiteX214" fmla="*/ 6947 w 10000"/>
                <a:gd name="connsiteY214" fmla="*/ 477 h 10000"/>
                <a:gd name="connsiteX215" fmla="*/ 6906 w 10000"/>
                <a:gd name="connsiteY215" fmla="*/ 336 h 10000"/>
                <a:gd name="connsiteX216" fmla="*/ 6824 w 10000"/>
                <a:gd name="connsiteY216" fmla="*/ 280 h 10000"/>
                <a:gd name="connsiteX217" fmla="*/ 6741 w 10000"/>
                <a:gd name="connsiteY217" fmla="*/ 224 h 10000"/>
                <a:gd name="connsiteX218" fmla="*/ 6844 w 10000"/>
                <a:gd name="connsiteY218" fmla="*/ 82 h 10000"/>
                <a:gd name="connsiteX219" fmla="*/ 7069 w 10000"/>
                <a:gd name="connsiteY219" fmla="*/ 25 h 10000"/>
                <a:gd name="connsiteX220" fmla="*/ 7275 w 10000"/>
                <a:gd name="connsiteY220" fmla="*/ 25 h 10000"/>
                <a:gd name="connsiteX221" fmla="*/ 7377 w 10000"/>
                <a:gd name="connsiteY221" fmla="*/ 54 h 10000"/>
                <a:gd name="connsiteX222" fmla="*/ 7500 w 10000"/>
                <a:gd name="connsiteY222" fmla="*/ 138 h 10000"/>
                <a:gd name="connsiteX223" fmla="*/ 7663 w 10000"/>
                <a:gd name="connsiteY223" fmla="*/ 167 h 10000"/>
                <a:gd name="connsiteX224" fmla="*/ 7745 w 10000"/>
                <a:gd name="connsiteY224" fmla="*/ 224 h 10000"/>
                <a:gd name="connsiteX225" fmla="*/ 7767 w 10000"/>
                <a:gd name="connsiteY225" fmla="*/ 252 h 10000"/>
                <a:gd name="connsiteX226" fmla="*/ 7828 w 10000"/>
                <a:gd name="connsiteY226" fmla="*/ 308 h 10000"/>
                <a:gd name="connsiteX227" fmla="*/ 7930 w 10000"/>
                <a:gd name="connsiteY227" fmla="*/ 421 h 10000"/>
                <a:gd name="connsiteX228" fmla="*/ 7991 w 10000"/>
                <a:gd name="connsiteY228" fmla="*/ 534 h 10000"/>
                <a:gd name="connsiteX229" fmla="*/ 8073 w 10000"/>
                <a:gd name="connsiteY229" fmla="*/ 591 h 10000"/>
                <a:gd name="connsiteX230" fmla="*/ 8155 w 10000"/>
                <a:gd name="connsiteY230" fmla="*/ 703 h 10000"/>
                <a:gd name="connsiteX231" fmla="*/ 8258 w 10000"/>
                <a:gd name="connsiteY231" fmla="*/ 817 h 10000"/>
                <a:gd name="connsiteX232" fmla="*/ 8320 w 10000"/>
                <a:gd name="connsiteY232" fmla="*/ 930 h 10000"/>
                <a:gd name="connsiteX233" fmla="*/ 8381 w 10000"/>
                <a:gd name="connsiteY233" fmla="*/ 1014 h 10000"/>
                <a:gd name="connsiteX234" fmla="*/ 8565 w 10000"/>
                <a:gd name="connsiteY234" fmla="*/ 1156 h 10000"/>
                <a:gd name="connsiteX235" fmla="*/ 8667 w 10000"/>
                <a:gd name="connsiteY235" fmla="*/ 1156 h 10000"/>
                <a:gd name="connsiteX236" fmla="*/ 8791 w 10000"/>
                <a:gd name="connsiteY236" fmla="*/ 1212 h 10000"/>
                <a:gd name="connsiteX237" fmla="*/ 8852 w 10000"/>
                <a:gd name="connsiteY237" fmla="*/ 1241 h 10000"/>
                <a:gd name="connsiteX238" fmla="*/ 8955 w 10000"/>
                <a:gd name="connsiteY238" fmla="*/ 1325 h 10000"/>
                <a:gd name="connsiteX239" fmla="*/ 9077 w 10000"/>
                <a:gd name="connsiteY239" fmla="*/ 1353 h 10000"/>
                <a:gd name="connsiteX240" fmla="*/ 9098 w 10000"/>
                <a:gd name="connsiteY240" fmla="*/ 1438 h 10000"/>
                <a:gd name="connsiteX241" fmla="*/ 9139 w 10000"/>
                <a:gd name="connsiteY241" fmla="*/ 1467 h 10000"/>
                <a:gd name="connsiteX242" fmla="*/ 9180 w 10000"/>
                <a:gd name="connsiteY242" fmla="*/ 1580 h 10000"/>
                <a:gd name="connsiteX243" fmla="*/ 9303 w 10000"/>
                <a:gd name="connsiteY243" fmla="*/ 1720 h 10000"/>
                <a:gd name="connsiteX244" fmla="*/ 9365 w 10000"/>
                <a:gd name="connsiteY244" fmla="*/ 1692 h 10000"/>
                <a:gd name="connsiteX245" fmla="*/ 9426 w 10000"/>
                <a:gd name="connsiteY245" fmla="*/ 1720 h 10000"/>
                <a:gd name="connsiteX246" fmla="*/ 9549 w 10000"/>
                <a:gd name="connsiteY246" fmla="*/ 1664 h 10000"/>
                <a:gd name="connsiteX247" fmla="*/ 9630 w 10000"/>
                <a:gd name="connsiteY247" fmla="*/ 1580 h 10000"/>
                <a:gd name="connsiteX248" fmla="*/ 9671 w 10000"/>
                <a:gd name="connsiteY248" fmla="*/ 1580 h 10000"/>
                <a:gd name="connsiteX249" fmla="*/ 9692 w 10000"/>
                <a:gd name="connsiteY249" fmla="*/ 1551 h 10000"/>
                <a:gd name="connsiteX250" fmla="*/ 9775 w 10000"/>
                <a:gd name="connsiteY250" fmla="*/ 1495 h 10000"/>
                <a:gd name="connsiteX251" fmla="*/ 9856 w 10000"/>
                <a:gd name="connsiteY251" fmla="*/ 1551 h 10000"/>
                <a:gd name="connsiteX252" fmla="*/ 9877 w 10000"/>
                <a:gd name="connsiteY252" fmla="*/ 1636 h 10000"/>
                <a:gd name="connsiteX253" fmla="*/ 9938 w 10000"/>
                <a:gd name="connsiteY253" fmla="*/ 1778 h 10000"/>
                <a:gd name="connsiteX254" fmla="*/ 9897 w 10000"/>
                <a:gd name="connsiteY254" fmla="*/ 1806 h 10000"/>
                <a:gd name="connsiteX255" fmla="*/ 9918 w 10000"/>
                <a:gd name="connsiteY255" fmla="*/ 1862 h 10000"/>
                <a:gd name="connsiteX256" fmla="*/ 9918 w 10000"/>
                <a:gd name="connsiteY256" fmla="*/ 1919 h 10000"/>
                <a:gd name="connsiteX257" fmla="*/ 9959 w 10000"/>
                <a:gd name="connsiteY257" fmla="*/ 2031 h 10000"/>
                <a:gd name="connsiteX258" fmla="*/ 9959 w 10000"/>
                <a:gd name="connsiteY258" fmla="*/ 2173 h 10000"/>
                <a:gd name="connsiteX259" fmla="*/ 9959 w 10000"/>
                <a:gd name="connsiteY259" fmla="*/ 2258 h 10000"/>
                <a:gd name="connsiteX260" fmla="*/ 10000 w 10000"/>
                <a:gd name="connsiteY260" fmla="*/ 2342 h 10000"/>
                <a:gd name="connsiteX261" fmla="*/ 9979 w 10000"/>
                <a:gd name="connsiteY261" fmla="*/ 2428 h 10000"/>
                <a:gd name="connsiteX262" fmla="*/ 10000 w 10000"/>
                <a:gd name="connsiteY262" fmla="*/ 2484 h 10000"/>
                <a:gd name="connsiteX263" fmla="*/ 9836 w 10000"/>
                <a:gd name="connsiteY263" fmla="*/ 2456 h 10000"/>
                <a:gd name="connsiteX264" fmla="*/ 9754 w 10000"/>
                <a:gd name="connsiteY264" fmla="*/ 2428 h 10000"/>
                <a:gd name="connsiteX265" fmla="*/ 9733 w 10000"/>
                <a:gd name="connsiteY265" fmla="*/ 2512 h 10000"/>
                <a:gd name="connsiteX266" fmla="*/ 9671 w 10000"/>
                <a:gd name="connsiteY266" fmla="*/ 2540 h 10000"/>
                <a:gd name="connsiteX267" fmla="*/ 9712 w 10000"/>
                <a:gd name="connsiteY267" fmla="*/ 2625 h 10000"/>
                <a:gd name="connsiteX268" fmla="*/ 9836 w 10000"/>
                <a:gd name="connsiteY268" fmla="*/ 2879 h 10000"/>
                <a:gd name="connsiteX269" fmla="*/ 9918 w 10000"/>
                <a:gd name="connsiteY269" fmla="*/ 3106 h 10000"/>
                <a:gd name="connsiteX270" fmla="*/ 9897 w 10000"/>
                <a:gd name="connsiteY270" fmla="*/ 3162 h 10000"/>
                <a:gd name="connsiteX271" fmla="*/ 9816 w 10000"/>
                <a:gd name="connsiteY271" fmla="*/ 3190 h 10000"/>
                <a:gd name="connsiteX272" fmla="*/ 9918 w 10000"/>
                <a:gd name="connsiteY272" fmla="*/ 3303 h 10000"/>
                <a:gd name="connsiteX273" fmla="*/ 9795 w 10000"/>
                <a:gd name="connsiteY273" fmla="*/ 3162 h 10000"/>
                <a:gd name="connsiteX274" fmla="*/ 9692 w 10000"/>
                <a:gd name="connsiteY274" fmla="*/ 3106 h 10000"/>
                <a:gd name="connsiteX275" fmla="*/ 9733 w 10000"/>
                <a:gd name="connsiteY275" fmla="*/ 3275 h 10000"/>
                <a:gd name="connsiteX276" fmla="*/ 9671 w 10000"/>
                <a:gd name="connsiteY276" fmla="*/ 3303 h 10000"/>
                <a:gd name="connsiteX277" fmla="*/ 9630 w 10000"/>
                <a:gd name="connsiteY277" fmla="*/ 3388 h 10000"/>
                <a:gd name="connsiteX278" fmla="*/ 9487 w 10000"/>
                <a:gd name="connsiteY278" fmla="*/ 3417 h 10000"/>
                <a:gd name="connsiteX279" fmla="*/ 9590 w 10000"/>
                <a:gd name="connsiteY279" fmla="*/ 3557 h 10000"/>
                <a:gd name="connsiteX280" fmla="*/ 9467 w 10000"/>
                <a:gd name="connsiteY280" fmla="*/ 3586 h 10000"/>
                <a:gd name="connsiteX281" fmla="*/ 9385 w 10000"/>
                <a:gd name="connsiteY281" fmla="*/ 3557 h 10000"/>
                <a:gd name="connsiteX282" fmla="*/ 9324 w 10000"/>
                <a:gd name="connsiteY282" fmla="*/ 3473 h 10000"/>
                <a:gd name="connsiteX283" fmla="*/ 9283 w 10000"/>
                <a:gd name="connsiteY283" fmla="*/ 3501 h 10000"/>
                <a:gd name="connsiteX284" fmla="*/ 9262 w 10000"/>
                <a:gd name="connsiteY284" fmla="*/ 3642 h 10000"/>
                <a:gd name="connsiteX285" fmla="*/ 9241 w 10000"/>
                <a:gd name="connsiteY285" fmla="*/ 3727 h 10000"/>
                <a:gd name="connsiteX286" fmla="*/ 9200 w 10000"/>
                <a:gd name="connsiteY286" fmla="*/ 3756 h 10000"/>
                <a:gd name="connsiteX287" fmla="*/ 9180 w 10000"/>
                <a:gd name="connsiteY287" fmla="*/ 3812 h 10000"/>
                <a:gd name="connsiteX288" fmla="*/ 9139 w 10000"/>
                <a:gd name="connsiteY288" fmla="*/ 3812 h 10000"/>
                <a:gd name="connsiteX289" fmla="*/ 9118 w 10000"/>
                <a:gd name="connsiteY289" fmla="*/ 3868 h 10000"/>
                <a:gd name="connsiteX290" fmla="*/ 9036 w 10000"/>
                <a:gd name="connsiteY290" fmla="*/ 4009 h 10000"/>
                <a:gd name="connsiteX291" fmla="*/ 8934 w 10000"/>
                <a:gd name="connsiteY291" fmla="*/ 4038 h 10000"/>
                <a:gd name="connsiteX292" fmla="*/ 8893 w 10000"/>
                <a:gd name="connsiteY292" fmla="*/ 4067 h 10000"/>
                <a:gd name="connsiteX293" fmla="*/ 8852 w 10000"/>
                <a:gd name="connsiteY293" fmla="*/ 4123 h 10000"/>
                <a:gd name="connsiteX294" fmla="*/ 8771 w 10000"/>
                <a:gd name="connsiteY294" fmla="*/ 4179 h 10000"/>
                <a:gd name="connsiteX295" fmla="*/ 8729 w 10000"/>
                <a:gd name="connsiteY295" fmla="*/ 4264 h 10000"/>
                <a:gd name="connsiteX296" fmla="*/ 8708 w 10000"/>
                <a:gd name="connsiteY296" fmla="*/ 4320 h 10000"/>
                <a:gd name="connsiteX297" fmla="*/ 8667 w 10000"/>
                <a:gd name="connsiteY297" fmla="*/ 4320 h 10000"/>
                <a:gd name="connsiteX298" fmla="*/ 8586 w 10000"/>
                <a:gd name="connsiteY298" fmla="*/ 4348 h 10000"/>
                <a:gd name="connsiteX299" fmla="*/ 8647 w 10000"/>
                <a:gd name="connsiteY299" fmla="*/ 4292 h 10000"/>
                <a:gd name="connsiteX300" fmla="*/ 8647 w 10000"/>
                <a:gd name="connsiteY300" fmla="*/ 4236 h 10000"/>
                <a:gd name="connsiteX301" fmla="*/ 8667 w 10000"/>
                <a:gd name="connsiteY301" fmla="*/ 4179 h 10000"/>
                <a:gd name="connsiteX302" fmla="*/ 8545 w 10000"/>
                <a:gd name="connsiteY302" fmla="*/ 4151 h 10000"/>
                <a:gd name="connsiteX303" fmla="*/ 8586 w 10000"/>
                <a:gd name="connsiteY303" fmla="*/ 4123 h 10000"/>
                <a:gd name="connsiteX304" fmla="*/ 8606 w 10000"/>
                <a:gd name="connsiteY304" fmla="*/ 4009 h 10000"/>
                <a:gd name="connsiteX305" fmla="*/ 8626 w 10000"/>
                <a:gd name="connsiteY305" fmla="*/ 3896 h 10000"/>
                <a:gd name="connsiteX306" fmla="*/ 8504 w 10000"/>
                <a:gd name="connsiteY306" fmla="*/ 3698 h 10000"/>
                <a:gd name="connsiteX307" fmla="*/ 8442 w 10000"/>
                <a:gd name="connsiteY307" fmla="*/ 3727 h 10000"/>
                <a:gd name="connsiteX308" fmla="*/ 8381 w 10000"/>
                <a:gd name="connsiteY308" fmla="*/ 3784 h 10000"/>
                <a:gd name="connsiteX309" fmla="*/ 8340 w 10000"/>
                <a:gd name="connsiteY309" fmla="*/ 3925 h 10000"/>
                <a:gd name="connsiteX310" fmla="*/ 8237 w 10000"/>
                <a:gd name="connsiteY310" fmla="*/ 4038 h 10000"/>
                <a:gd name="connsiteX311" fmla="*/ 8176 w 10000"/>
                <a:gd name="connsiteY311" fmla="*/ 4095 h 10000"/>
                <a:gd name="connsiteX312" fmla="*/ 8196 w 10000"/>
                <a:gd name="connsiteY312" fmla="*/ 4179 h 10000"/>
                <a:gd name="connsiteX313" fmla="*/ 8073 w 10000"/>
                <a:gd name="connsiteY313" fmla="*/ 4292 h 10000"/>
                <a:gd name="connsiteX314" fmla="*/ 7971 w 10000"/>
                <a:gd name="connsiteY314" fmla="*/ 4264 h 10000"/>
                <a:gd name="connsiteX315" fmla="*/ 7971 w 10000"/>
                <a:gd name="connsiteY315" fmla="*/ 4434 h 10000"/>
                <a:gd name="connsiteX316" fmla="*/ 8094 w 10000"/>
                <a:gd name="connsiteY316" fmla="*/ 4575 h 10000"/>
                <a:gd name="connsiteX317" fmla="*/ 8155 w 10000"/>
                <a:gd name="connsiteY317" fmla="*/ 4575 h 10000"/>
                <a:gd name="connsiteX318" fmla="*/ 8196 w 10000"/>
                <a:gd name="connsiteY318" fmla="*/ 4603 h 10000"/>
                <a:gd name="connsiteX319" fmla="*/ 8196 w 10000"/>
                <a:gd name="connsiteY319" fmla="*/ 4575 h 10000"/>
                <a:gd name="connsiteX320" fmla="*/ 8320 w 10000"/>
                <a:gd name="connsiteY320" fmla="*/ 4659 h 10000"/>
                <a:gd name="connsiteX321" fmla="*/ 8361 w 10000"/>
                <a:gd name="connsiteY321" fmla="*/ 4829 h 10000"/>
                <a:gd name="connsiteX322" fmla="*/ 8463 w 10000"/>
                <a:gd name="connsiteY322" fmla="*/ 4857 h 10000"/>
                <a:gd name="connsiteX323" fmla="*/ 8504 w 10000"/>
                <a:gd name="connsiteY323" fmla="*/ 4801 h 10000"/>
                <a:gd name="connsiteX324" fmla="*/ 8524 w 10000"/>
                <a:gd name="connsiteY324" fmla="*/ 4716 h 10000"/>
                <a:gd name="connsiteX325" fmla="*/ 8606 w 10000"/>
                <a:gd name="connsiteY325" fmla="*/ 4659 h 10000"/>
                <a:gd name="connsiteX326" fmla="*/ 8708 w 10000"/>
                <a:gd name="connsiteY326" fmla="*/ 4716 h 10000"/>
                <a:gd name="connsiteX327" fmla="*/ 8749 w 10000"/>
                <a:gd name="connsiteY327" fmla="*/ 4745 h 10000"/>
                <a:gd name="connsiteX328" fmla="*/ 8771 w 10000"/>
                <a:gd name="connsiteY328" fmla="*/ 4773 h 10000"/>
                <a:gd name="connsiteX329" fmla="*/ 8873 w 10000"/>
                <a:gd name="connsiteY329" fmla="*/ 4773 h 10000"/>
                <a:gd name="connsiteX330" fmla="*/ 8873 w 10000"/>
                <a:gd name="connsiteY330" fmla="*/ 4745 h 10000"/>
                <a:gd name="connsiteX331" fmla="*/ 8996 w 10000"/>
                <a:gd name="connsiteY331" fmla="*/ 4801 h 10000"/>
                <a:gd name="connsiteX332" fmla="*/ 8975 w 10000"/>
                <a:gd name="connsiteY332" fmla="*/ 4829 h 10000"/>
                <a:gd name="connsiteX333" fmla="*/ 8996 w 10000"/>
                <a:gd name="connsiteY333" fmla="*/ 4914 h 10000"/>
                <a:gd name="connsiteX334" fmla="*/ 8996 w 10000"/>
                <a:gd name="connsiteY334" fmla="*/ 4970 h 10000"/>
                <a:gd name="connsiteX335" fmla="*/ 8955 w 10000"/>
                <a:gd name="connsiteY335" fmla="*/ 4914 h 10000"/>
                <a:gd name="connsiteX336" fmla="*/ 8934 w 10000"/>
                <a:gd name="connsiteY336" fmla="*/ 4942 h 10000"/>
                <a:gd name="connsiteX337" fmla="*/ 8893 w 10000"/>
                <a:gd name="connsiteY337" fmla="*/ 4942 h 10000"/>
                <a:gd name="connsiteX338" fmla="*/ 8852 w 10000"/>
                <a:gd name="connsiteY338" fmla="*/ 4970 h 10000"/>
                <a:gd name="connsiteX339" fmla="*/ 8771 w 10000"/>
                <a:gd name="connsiteY339" fmla="*/ 5027 h 10000"/>
                <a:gd name="connsiteX340" fmla="*/ 8729 w 10000"/>
                <a:gd name="connsiteY340" fmla="*/ 5055 h 10000"/>
                <a:gd name="connsiteX341" fmla="*/ 8771 w 10000"/>
                <a:gd name="connsiteY341" fmla="*/ 5112 h 10000"/>
                <a:gd name="connsiteX342" fmla="*/ 8729 w 10000"/>
                <a:gd name="connsiteY342" fmla="*/ 5112 h 10000"/>
                <a:gd name="connsiteX343" fmla="*/ 8749 w 10000"/>
                <a:gd name="connsiteY343" fmla="*/ 5168 h 10000"/>
                <a:gd name="connsiteX344" fmla="*/ 8708 w 10000"/>
                <a:gd name="connsiteY344" fmla="*/ 5196 h 10000"/>
                <a:gd name="connsiteX345" fmla="*/ 8667 w 10000"/>
                <a:gd name="connsiteY345" fmla="*/ 5140 h 10000"/>
                <a:gd name="connsiteX346" fmla="*/ 8647 w 10000"/>
                <a:gd name="connsiteY346" fmla="*/ 5140 h 10000"/>
                <a:gd name="connsiteX347" fmla="*/ 8688 w 10000"/>
                <a:gd name="connsiteY347" fmla="*/ 5224 h 10000"/>
                <a:gd name="connsiteX348" fmla="*/ 8606 w 10000"/>
                <a:gd name="connsiteY348" fmla="*/ 5338 h 10000"/>
                <a:gd name="connsiteX349" fmla="*/ 8586 w 10000"/>
                <a:gd name="connsiteY349" fmla="*/ 5479 h 10000"/>
                <a:gd name="connsiteX350" fmla="*/ 8606 w 10000"/>
                <a:gd name="connsiteY350" fmla="*/ 5620 h 10000"/>
                <a:gd name="connsiteX351" fmla="*/ 8688 w 10000"/>
                <a:gd name="connsiteY351" fmla="*/ 5649 h 10000"/>
                <a:gd name="connsiteX352" fmla="*/ 8832 w 10000"/>
                <a:gd name="connsiteY352" fmla="*/ 5733 h 10000"/>
                <a:gd name="connsiteX353" fmla="*/ 8893 w 10000"/>
                <a:gd name="connsiteY353" fmla="*/ 5874 h 10000"/>
                <a:gd name="connsiteX354" fmla="*/ 8996 w 10000"/>
                <a:gd name="connsiteY354" fmla="*/ 6073 h 10000"/>
                <a:gd name="connsiteX355" fmla="*/ 9057 w 10000"/>
                <a:gd name="connsiteY355" fmla="*/ 6213 h 10000"/>
                <a:gd name="connsiteX356" fmla="*/ 9159 w 10000"/>
                <a:gd name="connsiteY356" fmla="*/ 6299 h 10000"/>
                <a:gd name="connsiteX357" fmla="*/ 9200 w 10000"/>
                <a:gd name="connsiteY357" fmla="*/ 6355 h 10000"/>
                <a:gd name="connsiteX358" fmla="*/ 9241 w 10000"/>
                <a:gd name="connsiteY358" fmla="*/ 6412 h 10000"/>
                <a:gd name="connsiteX359" fmla="*/ 9324 w 10000"/>
                <a:gd name="connsiteY359" fmla="*/ 6524 h 10000"/>
                <a:gd name="connsiteX360" fmla="*/ 9180 w 10000"/>
                <a:gd name="connsiteY360" fmla="*/ 6468 h 10000"/>
                <a:gd name="connsiteX361" fmla="*/ 9077 w 10000"/>
                <a:gd name="connsiteY361" fmla="*/ 6412 h 10000"/>
                <a:gd name="connsiteX362" fmla="*/ 8975 w 10000"/>
                <a:gd name="connsiteY362" fmla="*/ 6440 h 10000"/>
                <a:gd name="connsiteX363" fmla="*/ 8914 w 10000"/>
                <a:gd name="connsiteY363" fmla="*/ 6383 h 10000"/>
                <a:gd name="connsiteX364" fmla="*/ 8852 w 10000"/>
                <a:gd name="connsiteY364" fmla="*/ 6327 h 10000"/>
                <a:gd name="connsiteX365" fmla="*/ 8873 w 10000"/>
                <a:gd name="connsiteY365" fmla="*/ 6383 h 10000"/>
                <a:gd name="connsiteX366" fmla="*/ 8893 w 10000"/>
                <a:gd name="connsiteY366" fmla="*/ 6383 h 10000"/>
                <a:gd name="connsiteX367" fmla="*/ 8873 w 10000"/>
                <a:gd name="connsiteY367" fmla="*/ 6355 h 10000"/>
                <a:gd name="connsiteX368" fmla="*/ 8914 w 10000"/>
                <a:gd name="connsiteY368" fmla="*/ 6383 h 10000"/>
                <a:gd name="connsiteX369" fmla="*/ 9016 w 10000"/>
                <a:gd name="connsiteY369" fmla="*/ 6440 h 10000"/>
                <a:gd name="connsiteX370" fmla="*/ 9057 w 10000"/>
                <a:gd name="connsiteY370" fmla="*/ 6412 h 10000"/>
                <a:gd name="connsiteX371" fmla="*/ 9098 w 10000"/>
                <a:gd name="connsiteY371" fmla="*/ 6468 h 10000"/>
                <a:gd name="connsiteX372" fmla="*/ 9118 w 10000"/>
                <a:gd name="connsiteY372" fmla="*/ 6496 h 10000"/>
                <a:gd name="connsiteX373" fmla="*/ 9180 w 10000"/>
                <a:gd name="connsiteY373" fmla="*/ 6524 h 10000"/>
                <a:gd name="connsiteX374" fmla="*/ 9303 w 10000"/>
                <a:gd name="connsiteY374" fmla="*/ 6638 h 10000"/>
                <a:gd name="connsiteX375" fmla="*/ 9385 w 10000"/>
                <a:gd name="connsiteY375" fmla="*/ 6751 h 10000"/>
                <a:gd name="connsiteX376" fmla="*/ 9344 w 10000"/>
                <a:gd name="connsiteY376" fmla="*/ 6779 h 10000"/>
                <a:gd name="connsiteX377" fmla="*/ 9283 w 10000"/>
                <a:gd name="connsiteY377" fmla="*/ 6835 h 10000"/>
                <a:gd name="connsiteX378" fmla="*/ 9241 w 10000"/>
                <a:gd name="connsiteY378" fmla="*/ 6891 h 10000"/>
                <a:gd name="connsiteX379" fmla="*/ 9220 w 10000"/>
                <a:gd name="connsiteY379" fmla="*/ 6920 h 10000"/>
                <a:gd name="connsiteX380" fmla="*/ 9159 w 10000"/>
                <a:gd name="connsiteY380" fmla="*/ 6920 h 10000"/>
                <a:gd name="connsiteX381" fmla="*/ 9098 w 10000"/>
                <a:gd name="connsiteY381" fmla="*/ 6977 h 10000"/>
                <a:gd name="connsiteX382" fmla="*/ 9180 w 10000"/>
                <a:gd name="connsiteY382" fmla="*/ 6920 h 10000"/>
                <a:gd name="connsiteX383" fmla="*/ 9241 w 10000"/>
                <a:gd name="connsiteY383" fmla="*/ 7005 h 10000"/>
                <a:gd name="connsiteX384" fmla="*/ 9220 w 10000"/>
                <a:gd name="connsiteY384" fmla="*/ 7005 h 10000"/>
                <a:gd name="connsiteX385" fmla="*/ 9324 w 10000"/>
                <a:gd name="connsiteY385" fmla="*/ 6949 h 10000"/>
                <a:gd name="connsiteX386" fmla="*/ 9385 w 10000"/>
                <a:gd name="connsiteY386" fmla="*/ 7033 h 10000"/>
                <a:gd name="connsiteX387" fmla="*/ 9487 w 10000"/>
                <a:gd name="connsiteY387" fmla="*/ 7061 h 10000"/>
                <a:gd name="connsiteX388" fmla="*/ 9446 w 10000"/>
                <a:gd name="connsiteY388" fmla="*/ 7146 h 10000"/>
                <a:gd name="connsiteX389" fmla="*/ 9426 w 10000"/>
                <a:gd name="connsiteY389" fmla="*/ 7174 h 10000"/>
                <a:gd name="connsiteX390" fmla="*/ 9385 w 10000"/>
                <a:gd name="connsiteY390" fmla="*/ 7202 h 10000"/>
                <a:gd name="connsiteX391" fmla="*/ 9406 w 10000"/>
                <a:gd name="connsiteY391" fmla="*/ 7202 h 10000"/>
                <a:gd name="connsiteX392" fmla="*/ 9467 w 10000"/>
                <a:gd name="connsiteY392" fmla="*/ 7174 h 10000"/>
                <a:gd name="connsiteX393" fmla="*/ 9467 w 10000"/>
                <a:gd name="connsiteY393" fmla="*/ 7146 h 10000"/>
                <a:gd name="connsiteX394" fmla="*/ 9487 w 10000"/>
                <a:gd name="connsiteY394" fmla="*/ 7230 h 10000"/>
                <a:gd name="connsiteX395" fmla="*/ 9487 w 10000"/>
                <a:gd name="connsiteY395" fmla="*/ 7288 h 10000"/>
                <a:gd name="connsiteX396" fmla="*/ 9467 w 10000"/>
                <a:gd name="connsiteY396" fmla="*/ 7230 h 10000"/>
                <a:gd name="connsiteX397" fmla="*/ 9467 w 10000"/>
                <a:gd name="connsiteY397" fmla="*/ 7288 h 10000"/>
                <a:gd name="connsiteX398" fmla="*/ 9446 w 10000"/>
                <a:gd name="connsiteY398" fmla="*/ 7260 h 10000"/>
                <a:gd name="connsiteX399" fmla="*/ 9426 w 10000"/>
                <a:gd name="connsiteY399" fmla="*/ 7260 h 10000"/>
                <a:gd name="connsiteX400" fmla="*/ 9406 w 10000"/>
                <a:gd name="connsiteY400" fmla="*/ 7316 h 10000"/>
                <a:gd name="connsiteX401" fmla="*/ 9467 w 10000"/>
                <a:gd name="connsiteY401" fmla="*/ 7372 h 10000"/>
                <a:gd name="connsiteX402" fmla="*/ 9446 w 10000"/>
                <a:gd name="connsiteY402" fmla="*/ 7372 h 10000"/>
                <a:gd name="connsiteX403" fmla="*/ 9467 w 10000"/>
                <a:gd name="connsiteY403" fmla="*/ 7429 h 10000"/>
                <a:gd name="connsiteX404" fmla="*/ 9385 w 10000"/>
                <a:gd name="connsiteY404" fmla="*/ 7400 h 10000"/>
                <a:gd name="connsiteX405" fmla="*/ 9406 w 10000"/>
                <a:gd name="connsiteY405" fmla="*/ 7429 h 10000"/>
                <a:gd name="connsiteX406" fmla="*/ 9467 w 10000"/>
                <a:gd name="connsiteY406" fmla="*/ 7457 h 10000"/>
                <a:gd name="connsiteX407" fmla="*/ 9487 w 10000"/>
                <a:gd name="connsiteY407" fmla="*/ 7541 h 10000"/>
                <a:gd name="connsiteX408" fmla="*/ 9467 w 10000"/>
                <a:gd name="connsiteY408" fmla="*/ 7599 h 10000"/>
                <a:gd name="connsiteX409" fmla="*/ 9406 w 10000"/>
                <a:gd name="connsiteY409" fmla="*/ 7513 h 10000"/>
                <a:gd name="connsiteX410" fmla="*/ 9385 w 10000"/>
                <a:gd name="connsiteY410" fmla="*/ 7541 h 10000"/>
                <a:gd name="connsiteX411" fmla="*/ 9303 w 10000"/>
                <a:gd name="connsiteY411" fmla="*/ 7599 h 10000"/>
                <a:gd name="connsiteX412" fmla="*/ 9365 w 10000"/>
                <a:gd name="connsiteY412" fmla="*/ 7683 h 10000"/>
                <a:gd name="connsiteX413" fmla="*/ 9365 w 10000"/>
                <a:gd name="connsiteY413" fmla="*/ 7796 h 10000"/>
                <a:gd name="connsiteX414" fmla="*/ 9344 w 10000"/>
                <a:gd name="connsiteY414" fmla="*/ 7852 h 10000"/>
                <a:gd name="connsiteX415" fmla="*/ 9344 w 10000"/>
                <a:gd name="connsiteY415" fmla="*/ 7880 h 10000"/>
                <a:gd name="connsiteX416" fmla="*/ 9303 w 10000"/>
                <a:gd name="connsiteY416" fmla="*/ 7852 h 10000"/>
                <a:gd name="connsiteX417" fmla="*/ 9303 w 10000"/>
                <a:gd name="connsiteY417" fmla="*/ 7909 h 10000"/>
                <a:gd name="connsiteX418" fmla="*/ 9283 w 10000"/>
                <a:gd name="connsiteY418" fmla="*/ 7966 h 10000"/>
                <a:gd name="connsiteX419" fmla="*/ 9262 w 10000"/>
                <a:gd name="connsiteY419" fmla="*/ 8079 h 10000"/>
                <a:gd name="connsiteX420" fmla="*/ 9283 w 10000"/>
                <a:gd name="connsiteY420" fmla="*/ 8022 h 10000"/>
                <a:gd name="connsiteX421" fmla="*/ 9262 w 10000"/>
                <a:gd name="connsiteY421" fmla="*/ 8050 h 10000"/>
                <a:gd name="connsiteX422" fmla="*/ 9241 w 10000"/>
                <a:gd name="connsiteY422" fmla="*/ 7994 h 10000"/>
                <a:gd name="connsiteX423" fmla="*/ 9200 w 10000"/>
                <a:gd name="connsiteY423" fmla="*/ 8022 h 10000"/>
                <a:gd name="connsiteX424" fmla="*/ 9200 w 10000"/>
                <a:gd name="connsiteY424" fmla="*/ 8079 h 10000"/>
                <a:gd name="connsiteX425" fmla="*/ 9220 w 10000"/>
                <a:gd name="connsiteY425" fmla="*/ 8107 h 10000"/>
                <a:gd name="connsiteX426" fmla="*/ 9262 w 10000"/>
                <a:gd name="connsiteY426" fmla="*/ 8135 h 10000"/>
                <a:gd name="connsiteX427" fmla="*/ 9241 w 10000"/>
                <a:gd name="connsiteY427" fmla="*/ 8163 h 10000"/>
                <a:gd name="connsiteX428" fmla="*/ 9220 w 10000"/>
                <a:gd name="connsiteY428" fmla="*/ 8249 h 10000"/>
                <a:gd name="connsiteX429" fmla="*/ 9139 w 10000"/>
                <a:gd name="connsiteY429" fmla="*/ 8191 h 10000"/>
                <a:gd name="connsiteX430" fmla="*/ 9200 w 10000"/>
                <a:gd name="connsiteY430" fmla="*/ 8277 h 10000"/>
                <a:gd name="connsiteX431" fmla="*/ 9262 w 10000"/>
                <a:gd name="connsiteY431" fmla="*/ 8277 h 10000"/>
                <a:gd name="connsiteX432" fmla="*/ 9241 w 10000"/>
                <a:gd name="connsiteY432" fmla="*/ 8333 h 10000"/>
                <a:gd name="connsiteX433" fmla="*/ 9283 w 10000"/>
                <a:gd name="connsiteY433" fmla="*/ 8446 h 10000"/>
                <a:gd name="connsiteX434" fmla="*/ 9262 w 10000"/>
                <a:gd name="connsiteY434" fmla="*/ 8446 h 10000"/>
                <a:gd name="connsiteX435" fmla="*/ 9200 w 10000"/>
                <a:gd name="connsiteY435" fmla="*/ 8389 h 10000"/>
                <a:gd name="connsiteX436" fmla="*/ 9180 w 10000"/>
                <a:gd name="connsiteY436" fmla="*/ 8418 h 10000"/>
                <a:gd name="connsiteX437" fmla="*/ 9220 w 10000"/>
                <a:gd name="connsiteY437" fmla="*/ 8474 h 10000"/>
                <a:gd name="connsiteX438" fmla="*/ 9200 w 10000"/>
                <a:gd name="connsiteY438" fmla="*/ 8530 h 10000"/>
                <a:gd name="connsiteX439" fmla="*/ 9139 w 10000"/>
                <a:gd name="connsiteY439" fmla="*/ 8474 h 10000"/>
                <a:gd name="connsiteX440" fmla="*/ 9180 w 10000"/>
                <a:gd name="connsiteY440" fmla="*/ 8559 h 10000"/>
                <a:gd name="connsiteX441" fmla="*/ 9139 w 10000"/>
                <a:gd name="connsiteY441" fmla="*/ 8559 h 10000"/>
                <a:gd name="connsiteX442" fmla="*/ 9139 w 10000"/>
                <a:gd name="connsiteY442" fmla="*/ 8616 h 10000"/>
                <a:gd name="connsiteX443" fmla="*/ 9036 w 10000"/>
                <a:gd name="connsiteY443" fmla="*/ 8672 h 10000"/>
                <a:gd name="connsiteX444" fmla="*/ 9016 w 10000"/>
                <a:gd name="connsiteY444" fmla="*/ 8728 h 10000"/>
                <a:gd name="connsiteX445" fmla="*/ 9036 w 10000"/>
                <a:gd name="connsiteY445" fmla="*/ 8757 h 10000"/>
                <a:gd name="connsiteX446" fmla="*/ 9016 w 10000"/>
                <a:gd name="connsiteY446" fmla="*/ 8785 h 10000"/>
                <a:gd name="connsiteX447" fmla="*/ 8996 w 10000"/>
                <a:gd name="connsiteY447" fmla="*/ 8869 h 10000"/>
                <a:gd name="connsiteX448" fmla="*/ 8975 w 10000"/>
                <a:gd name="connsiteY448" fmla="*/ 8841 h 10000"/>
                <a:gd name="connsiteX449" fmla="*/ 8975 w 10000"/>
                <a:gd name="connsiteY449" fmla="*/ 8927 h 10000"/>
                <a:gd name="connsiteX450" fmla="*/ 8768 w 10000"/>
                <a:gd name="connsiteY450" fmla="*/ 8786 h 10000"/>
                <a:gd name="connsiteX451" fmla="*/ 8422 w 10000"/>
                <a:gd name="connsiteY451" fmla="*/ 9266 h 10000"/>
                <a:gd name="connsiteX452" fmla="*/ 8299 w 10000"/>
                <a:gd name="connsiteY452" fmla="*/ 9322 h 10000"/>
                <a:gd name="connsiteX453" fmla="*/ 8237 w 10000"/>
                <a:gd name="connsiteY453" fmla="*/ 9152 h 10000"/>
                <a:gd name="connsiteX454" fmla="*/ 8216 w 10000"/>
                <a:gd name="connsiteY454" fmla="*/ 9152 h 10000"/>
                <a:gd name="connsiteX455" fmla="*/ 8279 w 10000"/>
                <a:gd name="connsiteY455" fmla="*/ 9124 h 10000"/>
                <a:gd name="connsiteX456" fmla="*/ 8196 w 10000"/>
                <a:gd name="connsiteY456" fmla="*/ 9124 h 10000"/>
                <a:gd name="connsiteX457" fmla="*/ 8176 w 10000"/>
                <a:gd name="connsiteY457" fmla="*/ 9180 h 10000"/>
                <a:gd name="connsiteX458" fmla="*/ 8216 w 10000"/>
                <a:gd name="connsiteY458" fmla="*/ 9237 h 10000"/>
                <a:gd name="connsiteX459" fmla="*/ 8196 w 10000"/>
                <a:gd name="connsiteY459" fmla="*/ 9237 h 10000"/>
                <a:gd name="connsiteX460" fmla="*/ 8258 w 10000"/>
                <a:gd name="connsiteY460" fmla="*/ 9406 h 10000"/>
                <a:gd name="connsiteX461" fmla="*/ 8176 w 10000"/>
                <a:gd name="connsiteY461" fmla="*/ 9294 h 10000"/>
                <a:gd name="connsiteX462" fmla="*/ 8216 w 10000"/>
                <a:gd name="connsiteY462" fmla="*/ 9406 h 10000"/>
                <a:gd name="connsiteX463" fmla="*/ 8196 w 10000"/>
                <a:gd name="connsiteY463" fmla="*/ 9435 h 10000"/>
                <a:gd name="connsiteX464" fmla="*/ 8176 w 10000"/>
                <a:gd name="connsiteY464" fmla="*/ 9406 h 10000"/>
                <a:gd name="connsiteX465" fmla="*/ 8155 w 10000"/>
                <a:gd name="connsiteY465" fmla="*/ 9491 h 10000"/>
                <a:gd name="connsiteX466" fmla="*/ 8094 w 10000"/>
                <a:gd name="connsiteY466" fmla="*/ 9520 h 10000"/>
                <a:gd name="connsiteX467" fmla="*/ 8073 w 10000"/>
                <a:gd name="connsiteY467" fmla="*/ 9463 h 10000"/>
                <a:gd name="connsiteX468" fmla="*/ 8032 w 10000"/>
                <a:gd name="connsiteY468" fmla="*/ 9435 h 10000"/>
                <a:gd name="connsiteX469" fmla="*/ 8053 w 10000"/>
                <a:gd name="connsiteY469" fmla="*/ 9548 h 10000"/>
                <a:gd name="connsiteX470" fmla="*/ 7951 w 10000"/>
                <a:gd name="connsiteY470" fmla="*/ 9491 h 10000"/>
                <a:gd name="connsiteX471" fmla="*/ 7930 w 10000"/>
                <a:gd name="connsiteY471" fmla="*/ 9520 h 10000"/>
                <a:gd name="connsiteX472" fmla="*/ 7869 w 10000"/>
                <a:gd name="connsiteY472" fmla="*/ 9576 h 10000"/>
                <a:gd name="connsiteX473" fmla="*/ 7848 w 10000"/>
                <a:gd name="connsiteY473" fmla="*/ 9633 h 10000"/>
                <a:gd name="connsiteX474" fmla="*/ 7807 w 10000"/>
                <a:gd name="connsiteY474" fmla="*/ 9633 h 10000"/>
                <a:gd name="connsiteX475" fmla="*/ 7745 w 10000"/>
                <a:gd name="connsiteY475" fmla="*/ 9661 h 10000"/>
                <a:gd name="connsiteX476" fmla="*/ 7745 w 10000"/>
                <a:gd name="connsiteY476" fmla="*/ 9633 h 10000"/>
                <a:gd name="connsiteX477" fmla="*/ 7745 w 10000"/>
                <a:gd name="connsiteY477" fmla="*/ 9689 h 10000"/>
                <a:gd name="connsiteX478" fmla="*/ 7684 w 10000"/>
                <a:gd name="connsiteY478" fmla="*/ 9661 h 10000"/>
                <a:gd name="connsiteX479" fmla="*/ 7684 w 10000"/>
                <a:gd name="connsiteY479" fmla="*/ 9717 h 10000"/>
                <a:gd name="connsiteX480" fmla="*/ 7663 w 10000"/>
                <a:gd name="connsiteY480" fmla="*/ 9802 h 10000"/>
                <a:gd name="connsiteX481" fmla="*/ 7704 w 10000"/>
                <a:gd name="connsiteY481" fmla="*/ 9830 h 10000"/>
                <a:gd name="connsiteX482" fmla="*/ 7704 w 10000"/>
                <a:gd name="connsiteY482" fmla="*/ 9830 h 10000"/>
                <a:gd name="connsiteX483" fmla="*/ 7745 w 10000"/>
                <a:gd name="connsiteY483" fmla="*/ 9944 h 10000"/>
                <a:gd name="connsiteX484" fmla="*/ 7643 w 10000"/>
                <a:gd name="connsiteY484" fmla="*/ 10000 h 10000"/>
                <a:gd name="connsiteX485" fmla="*/ 7643 w 10000"/>
                <a:gd name="connsiteY485" fmla="*/ 9944 h 10000"/>
                <a:gd name="connsiteX486" fmla="*/ 7602 w 10000"/>
                <a:gd name="connsiteY486" fmla="*/ 9859 h 10000"/>
                <a:gd name="connsiteX487" fmla="*/ 7581 w 10000"/>
                <a:gd name="connsiteY487" fmla="*/ 9802 h 10000"/>
                <a:gd name="connsiteX488" fmla="*/ 7561 w 10000"/>
                <a:gd name="connsiteY488" fmla="*/ 9717 h 10000"/>
                <a:gd name="connsiteX489" fmla="*/ 7581 w 10000"/>
                <a:gd name="connsiteY489" fmla="*/ 9661 h 10000"/>
                <a:gd name="connsiteX490" fmla="*/ 7561 w 10000"/>
                <a:gd name="connsiteY490" fmla="*/ 9576 h 10000"/>
                <a:gd name="connsiteX491" fmla="*/ 7561 w 10000"/>
                <a:gd name="connsiteY491" fmla="*/ 9605 h 10000"/>
                <a:gd name="connsiteX492" fmla="*/ 7520 w 10000"/>
                <a:gd name="connsiteY492" fmla="*/ 9548 h 10000"/>
                <a:gd name="connsiteX493" fmla="*/ 7520 w 10000"/>
                <a:gd name="connsiteY493" fmla="*/ 9605 h 10000"/>
                <a:gd name="connsiteX494" fmla="*/ 7459 w 10000"/>
                <a:gd name="connsiteY494" fmla="*/ 9605 h 10000"/>
                <a:gd name="connsiteX495" fmla="*/ 7418 w 10000"/>
                <a:gd name="connsiteY495" fmla="*/ 9576 h 10000"/>
                <a:gd name="connsiteX496" fmla="*/ 7397 w 10000"/>
                <a:gd name="connsiteY496" fmla="*/ 9520 h 10000"/>
                <a:gd name="connsiteX497" fmla="*/ 7377 w 10000"/>
                <a:gd name="connsiteY497" fmla="*/ 9520 h 10000"/>
                <a:gd name="connsiteX498" fmla="*/ 7377 w 10000"/>
                <a:gd name="connsiteY498" fmla="*/ 9576 h 10000"/>
                <a:gd name="connsiteX499" fmla="*/ 7336 w 10000"/>
                <a:gd name="connsiteY499" fmla="*/ 9520 h 10000"/>
                <a:gd name="connsiteX500" fmla="*/ 7316 w 10000"/>
                <a:gd name="connsiteY500" fmla="*/ 9463 h 10000"/>
                <a:gd name="connsiteX501" fmla="*/ 7295 w 10000"/>
                <a:gd name="connsiteY501" fmla="*/ 9491 h 10000"/>
                <a:gd name="connsiteX502" fmla="*/ 7316 w 10000"/>
                <a:gd name="connsiteY502" fmla="*/ 9576 h 10000"/>
                <a:gd name="connsiteX503" fmla="*/ 7275 w 10000"/>
                <a:gd name="connsiteY503" fmla="*/ 9548 h 10000"/>
                <a:gd name="connsiteX504" fmla="*/ 7275 w 10000"/>
                <a:gd name="connsiteY504" fmla="*/ 9605 h 10000"/>
                <a:gd name="connsiteX505" fmla="*/ 7192 w 10000"/>
                <a:gd name="connsiteY505" fmla="*/ 9576 h 10000"/>
                <a:gd name="connsiteX506" fmla="*/ 7131 w 10000"/>
                <a:gd name="connsiteY506" fmla="*/ 9576 h 10000"/>
                <a:gd name="connsiteX507" fmla="*/ 7110 w 10000"/>
                <a:gd name="connsiteY507" fmla="*/ 9576 h 10000"/>
                <a:gd name="connsiteX508" fmla="*/ 7049 w 10000"/>
                <a:gd name="connsiteY508" fmla="*/ 9520 h 10000"/>
                <a:gd name="connsiteX509" fmla="*/ 7028 w 10000"/>
                <a:gd name="connsiteY509" fmla="*/ 9491 h 10000"/>
                <a:gd name="connsiteX510" fmla="*/ 6967 w 10000"/>
                <a:gd name="connsiteY510" fmla="*/ 9463 h 10000"/>
                <a:gd name="connsiteX511" fmla="*/ 6926 w 10000"/>
                <a:gd name="connsiteY511" fmla="*/ 9294 h 10000"/>
                <a:gd name="connsiteX512" fmla="*/ 6885 w 10000"/>
                <a:gd name="connsiteY512" fmla="*/ 9180 h 10000"/>
                <a:gd name="connsiteX513" fmla="*/ 6824 w 10000"/>
                <a:gd name="connsiteY513" fmla="*/ 9180 h 10000"/>
                <a:gd name="connsiteX514" fmla="*/ 6762 w 10000"/>
                <a:gd name="connsiteY514" fmla="*/ 9180 h 10000"/>
                <a:gd name="connsiteX515" fmla="*/ 6659 w 10000"/>
                <a:gd name="connsiteY515" fmla="*/ 9039 h 10000"/>
                <a:gd name="connsiteX516" fmla="*/ 6577 w 10000"/>
                <a:gd name="connsiteY516" fmla="*/ 9124 h 10000"/>
                <a:gd name="connsiteX517" fmla="*/ 6577 w 10000"/>
                <a:gd name="connsiteY517" fmla="*/ 9180 h 10000"/>
                <a:gd name="connsiteX518" fmla="*/ 6475 w 10000"/>
                <a:gd name="connsiteY518" fmla="*/ 9209 h 10000"/>
                <a:gd name="connsiteX519" fmla="*/ 6414 w 10000"/>
                <a:gd name="connsiteY519" fmla="*/ 9294 h 10000"/>
                <a:gd name="connsiteX520" fmla="*/ 6373 w 10000"/>
                <a:gd name="connsiteY520" fmla="*/ 9237 h 10000"/>
                <a:gd name="connsiteX521" fmla="*/ 6332 w 10000"/>
                <a:gd name="connsiteY521" fmla="*/ 9294 h 10000"/>
                <a:gd name="connsiteX522" fmla="*/ 6271 w 10000"/>
                <a:gd name="connsiteY522" fmla="*/ 9294 h 10000"/>
                <a:gd name="connsiteX523" fmla="*/ 6188 w 10000"/>
                <a:gd name="connsiteY523" fmla="*/ 9266 h 10000"/>
                <a:gd name="connsiteX524" fmla="*/ 6106 w 10000"/>
                <a:gd name="connsiteY524" fmla="*/ 9322 h 10000"/>
                <a:gd name="connsiteX525" fmla="*/ 6065 w 10000"/>
                <a:gd name="connsiteY525" fmla="*/ 9322 h 10000"/>
                <a:gd name="connsiteX526" fmla="*/ 6024 w 10000"/>
                <a:gd name="connsiteY526" fmla="*/ 9322 h 10000"/>
                <a:gd name="connsiteX527" fmla="*/ 6004 w 10000"/>
                <a:gd name="connsiteY527" fmla="*/ 9322 h 10000"/>
                <a:gd name="connsiteX528" fmla="*/ 6004 w 10000"/>
                <a:gd name="connsiteY528" fmla="*/ 9463 h 10000"/>
                <a:gd name="connsiteX529" fmla="*/ 6045 w 10000"/>
                <a:gd name="connsiteY529" fmla="*/ 9548 h 10000"/>
                <a:gd name="connsiteX530" fmla="*/ 6045 w 10000"/>
                <a:gd name="connsiteY530" fmla="*/ 9576 h 10000"/>
                <a:gd name="connsiteX531" fmla="*/ 6045 w 10000"/>
                <a:gd name="connsiteY531" fmla="*/ 9633 h 10000"/>
                <a:gd name="connsiteX532" fmla="*/ 6065 w 10000"/>
                <a:gd name="connsiteY532" fmla="*/ 9717 h 10000"/>
                <a:gd name="connsiteX533" fmla="*/ 6004 w 10000"/>
                <a:gd name="connsiteY533" fmla="*/ 9689 h 10000"/>
                <a:gd name="connsiteX534" fmla="*/ 5942 w 10000"/>
                <a:gd name="connsiteY534" fmla="*/ 9661 h 10000"/>
                <a:gd name="connsiteX535" fmla="*/ 5902 w 10000"/>
                <a:gd name="connsiteY535" fmla="*/ 9520 h 10000"/>
                <a:gd name="connsiteX536" fmla="*/ 5779 w 10000"/>
                <a:gd name="connsiteY536" fmla="*/ 9605 h 10000"/>
                <a:gd name="connsiteX537" fmla="*/ 5737 w 10000"/>
                <a:gd name="connsiteY537" fmla="*/ 9633 h 10000"/>
                <a:gd name="connsiteX538" fmla="*/ 5737 w 10000"/>
                <a:gd name="connsiteY538" fmla="*/ 9548 h 10000"/>
                <a:gd name="connsiteX539" fmla="*/ 5676 w 10000"/>
                <a:gd name="connsiteY539" fmla="*/ 9435 h 10000"/>
                <a:gd name="connsiteX540" fmla="*/ 5553 w 10000"/>
                <a:gd name="connsiteY540" fmla="*/ 9435 h 10000"/>
                <a:gd name="connsiteX541" fmla="*/ 5553 w 10000"/>
                <a:gd name="connsiteY541" fmla="*/ 9322 h 10000"/>
                <a:gd name="connsiteX542" fmla="*/ 5573 w 10000"/>
                <a:gd name="connsiteY542" fmla="*/ 9180 h 10000"/>
                <a:gd name="connsiteX543" fmla="*/ 5492 w 10000"/>
                <a:gd name="connsiteY543" fmla="*/ 9124 h 10000"/>
                <a:gd name="connsiteX544" fmla="*/ 5430 w 10000"/>
                <a:gd name="connsiteY544" fmla="*/ 9039 h 10000"/>
                <a:gd name="connsiteX545" fmla="*/ 5410 w 10000"/>
                <a:gd name="connsiteY545" fmla="*/ 8983 h 10000"/>
                <a:gd name="connsiteX546" fmla="*/ 5389 w 10000"/>
                <a:gd name="connsiteY546" fmla="*/ 8898 h 10000"/>
                <a:gd name="connsiteX547" fmla="*/ 5410 w 10000"/>
                <a:gd name="connsiteY547" fmla="*/ 8813 h 10000"/>
                <a:gd name="connsiteX548" fmla="*/ 5267 w 10000"/>
                <a:gd name="connsiteY548" fmla="*/ 8841 h 10000"/>
                <a:gd name="connsiteX549" fmla="*/ 5184 w 10000"/>
                <a:gd name="connsiteY549" fmla="*/ 8898 h 10000"/>
                <a:gd name="connsiteX550" fmla="*/ 5184 w 10000"/>
                <a:gd name="connsiteY550" fmla="*/ 8813 h 10000"/>
                <a:gd name="connsiteX551" fmla="*/ 5163 w 10000"/>
                <a:gd name="connsiteY551" fmla="*/ 8728 h 10000"/>
                <a:gd name="connsiteX552" fmla="*/ 5143 w 10000"/>
                <a:gd name="connsiteY552" fmla="*/ 8672 h 10000"/>
                <a:gd name="connsiteX553" fmla="*/ 8369 w 10000"/>
                <a:gd name="connsiteY553" fmla="*/ 8665 h 10000"/>
                <a:gd name="connsiteX554" fmla="*/ 8431 w 10000"/>
                <a:gd name="connsiteY554" fmla="*/ 8461 h 10000"/>
                <a:gd name="connsiteX0" fmla="*/ 5655 w 10000"/>
                <a:gd name="connsiteY0" fmla="*/ 3331 h 10000"/>
                <a:gd name="connsiteX1" fmla="*/ 5779 w 10000"/>
                <a:gd name="connsiteY1" fmla="*/ 3303 h 10000"/>
                <a:gd name="connsiteX2" fmla="*/ 5942 w 10000"/>
                <a:gd name="connsiteY2" fmla="*/ 3275 h 10000"/>
                <a:gd name="connsiteX3" fmla="*/ 6167 w 10000"/>
                <a:gd name="connsiteY3" fmla="*/ 3247 h 10000"/>
                <a:gd name="connsiteX4" fmla="*/ 6291 w 10000"/>
                <a:gd name="connsiteY4" fmla="*/ 3162 h 10000"/>
                <a:gd name="connsiteX5" fmla="*/ 6332 w 10000"/>
                <a:gd name="connsiteY5" fmla="*/ 3020 h 10000"/>
                <a:gd name="connsiteX6" fmla="*/ 6393 w 10000"/>
                <a:gd name="connsiteY6" fmla="*/ 2964 h 10000"/>
                <a:gd name="connsiteX7" fmla="*/ 6434 w 10000"/>
                <a:gd name="connsiteY7" fmla="*/ 2908 h 10000"/>
                <a:gd name="connsiteX8" fmla="*/ 6455 w 10000"/>
                <a:gd name="connsiteY8" fmla="*/ 2908 h 10000"/>
                <a:gd name="connsiteX9" fmla="*/ 6291 w 10000"/>
                <a:gd name="connsiteY9" fmla="*/ 2709 h 10000"/>
                <a:gd name="connsiteX10" fmla="*/ 6291 w 10000"/>
                <a:gd name="connsiteY10" fmla="*/ 2597 h 10000"/>
                <a:gd name="connsiteX11" fmla="*/ 6332 w 10000"/>
                <a:gd name="connsiteY11" fmla="*/ 2484 h 10000"/>
                <a:gd name="connsiteX12" fmla="*/ 6577 w 10000"/>
                <a:gd name="connsiteY12" fmla="*/ 2569 h 10000"/>
                <a:gd name="connsiteX13" fmla="*/ 6659 w 10000"/>
                <a:gd name="connsiteY13" fmla="*/ 2569 h 10000"/>
                <a:gd name="connsiteX14" fmla="*/ 6721 w 10000"/>
                <a:gd name="connsiteY14" fmla="*/ 2484 h 10000"/>
                <a:gd name="connsiteX15" fmla="*/ 6741 w 10000"/>
                <a:gd name="connsiteY15" fmla="*/ 2399 h 10000"/>
                <a:gd name="connsiteX16" fmla="*/ 6824 w 10000"/>
                <a:gd name="connsiteY16" fmla="*/ 2399 h 10000"/>
                <a:gd name="connsiteX17" fmla="*/ 6987 w 10000"/>
                <a:gd name="connsiteY17" fmla="*/ 2286 h 10000"/>
                <a:gd name="connsiteX18" fmla="*/ 6967 w 10000"/>
                <a:gd name="connsiteY18" fmla="*/ 2173 h 10000"/>
                <a:gd name="connsiteX19" fmla="*/ 7110 w 10000"/>
                <a:gd name="connsiteY19" fmla="*/ 2060 h 10000"/>
                <a:gd name="connsiteX20" fmla="*/ 7171 w 10000"/>
                <a:gd name="connsiteY20" fmla="*/ 2031 h 10000"/>
                <a:gd name="connsiteX21" fmla="*/ 7233 w 10000"/>
                <a:gd name="connsiteY21" fmla="*/ 2003 h 10000"/>
                <a:gd name="connsiteX22" fmla="*/ 7275 w 10000"/>
                <a:gd name="connsiteY22" fmla="*/ 2003 h 10000"/>
                <a:gd name="connsiteX23" fmla="*/ 7336 w 10000"/>
                <a:gd name="connsiteY23" fmla="*/ 1975 h 10000"/>
                <a:gd name="connsiteX24" fmla="*/ 7377 w 10000"/>
                <a:gd name="connsiteY24" fmla="*/ 2003 h 10000"/>
                <a:gd name="connsiteX25" fmla="*/ 7438 w 10000"/>
                <a:gd name="connsiteY25" fmla="*/ 1862 h 10000"/>
                <a:gd name="connsiteX26" fmla="*/ 6987 w 10000"/>
                <a:gd name="connsiteY26" fmla="*/ 1664 h 10000"/>
                <a:gd name="connsiteX27" fmla="*/ 6824 w 10000"/>
                <a:gd name="connsiteY27" fmla="*/ 1664 h 10000"/>
                <a:gd name="connsiteX28" fmla="*/ 6741 w 10000"/>
                <a:gd name="connsiteY28" fmla="*/ 1664 h 10000"/>
                <a:gd name="connsiteX29" fmla="*/ 6680 w 10000"/>
                <a:gd name="connsiteY29" fmla="*/ 1692 h 10000"/>
                <a:gd name="connsiteX30" fmla="*/ 6598 w 10000"/>
                <a:gd name="connsiteY30" fmla="*/ 1580 h 10000"/>
                <a:gd name="connsiteX31" fmla="*/ 6618 w 10000"/>
                <a:gd name="connsiteY31" fmla="*/ 1523 h 10000"/>
                <a:gd name="connsiteX32" fmla="*/ 6598 w 10000"/>
                <a:gd name="connsiteY32" fmla="*/ 1410 h 10000"/>
                <a:gd name="connsiteX33" fmla="*/ 6598 w 10000"/>
                <a:gd name="connsiteY33" fmla="*/ 1071 h 10000"/>
                <a:gd name="connsiteX34" fmla="*/ 6783 w 10000"/>
                <a:gd name="connsiteY34" fmla="*/ 1156 h 10000"/>
                <a:gd name="connsiteX35" fmla="*/ 6885 w 10000"/>
                <a:gd name="connsiteY35" fmla="*/ 1071 h 10000"/>
                <a:gd name="connsiteX36" fmla="*/ 6987 w 10000"/>
                <a:gd name="connsiteY36" fmla="*/ 986 h 10000"/>
                <a:gd name="connsiteX37" fmla="*/ 6947 w 10000"/>
                <a:gd name="connsiteY37" fmla="*/ 930 h 10000"/>
                <a:gd name="connsiteX38" fmla="*/ 6926 w 10000"/>
                <a:gd name="connsiteY38" fmla="*/ 873 h 10000"/>
                <a:gd name="connsiteX39" fmla="*/ 6926 w 10000"/>
                <a:gd name="connsiteY39" fmla="*/ 788 h 10000"/>
                <a:gd name="connsiteX40" fmla="*/ 6926 w 10000"/>
                <a:gd name="connsiteY40" fmla="*/ 732 h 10000"/>
                <a:gd name="connsiteX41" fmla="*/ 6926 w 10000"/>
                <a:gd name="connsiteY41" fmla="*/ 675 h 10000"/>
                <a:gd name="connsiteX42" fmla="*/ 6947 w 10000"/>
                <a:gd name="connsiteY42" fmla="*/ 477 h 10000"/>
                <a:gd name="connsiteX43" fmla="*/ 6906 w 10000"/>
                <a:gd name="connsiteY43" fmla="*/ 336 h 10000"/>
                <a:gd name="connsiteX44" fmla="*/ 6824 w 10000"/>
                <a:gd name="connsiteY44" fmla="*/ 280 h 10000"/>
                <a:gd name="connsiteX45" fmla="*/ 6741 w 10000"/>
                <a:gd name="connsiteY45" fmla="*/ 224 h 10000"/>
                <a:gd name="connsiteX46" fmla="*/ 6844 w 10000"/>
                <a:gd name="connsiteY46" fmla="*/ 82 h 10000"/>
                <a:gd name="connsiteX47" fmla="*/ 7069 w 10000"/>
                <a:gd name="connsiteY47" fmla="*/ 25 h 10000"/>
                <a:gd name="connsiteX48" fmla="*/ 7275 w 10000"/>
                <a:gd name="connsiteY48" fmla="*/ 25 h 10000"/>
                <a:gd name="connsiteX49" fmla="*/ 7377 w 10000"/>
                <a:gd name="connsiteY49" fmla="*/ 54 h 10000"/>
                <a:gd name="connsiteX50" fmla="*/ 7500 w 10000"/>
                <a:gd name="connsiteY50" fmla="*/ 138 h 10000"/>
                <a:gd name="connsiteX51" fmla="*/ 7663 w 10000"/>
                <a:gd name="connsiteY51" fmla="*/ 167 h 10000"/>
                <a:gd name="connsiteX52" fmla="*/ 7745 w 10000"/>
                <a:gd name="connsiteY52" fmla="*/ 224 h 10000"/>
                <a:gd name="connsiteX53" fmla="*/ 7767 w 10000"/>
                <a:gd name="connsiteY53" fmla="*/ 252 h 10000"/>
                <a:gd name="connsiteX54" fmla="*/ 7828 w 10000"/>
                <a:gd name="connsiteY54" fmla="*/ 308 h 10000"/>
                <a:gd name="connsiteX55" fmla="*/ 7930 w 10000"/>
                <a:gd name="connsiteY55" fmla="*/ 421 h 10000"/>
                <a:gd name="connsiteX56" fmla="*/ 7991 w 10000"/>
                <a:gd name="connsiteY56" fmla="*/ 534 h 10000"/>
                <a:gd name="connsiteX57" fmla="*/ 8073 w 10000"/>
                <a:gd name="connsiteY57" fmla="*/ 591 h 10000"/>
                <a:gd name="connsiteX58" fmla="*/ 8155 w 10000"/>
                <a:gd name="connsiteY58" fmla="*/ 703 h 10000"/>
                <a:gd name="connsiteX59" fmla="*/ 8258 w 10000"/>
                <a:gd name="connsiteY59" fmla="*/ 817 h 10000"/>
                <a:gd name="connsiteX60" fmla="*/ 8320 w 10000"/>
                <a:gd name="connsiteY60" fmla="*/ 930 h 10000"/>
                <a:gd name="connsiteX61" fmla="*/ 8381 w 10000"/>
                <a:gd name="connsiteY61" fmla="*/ 1014 h 10000"/>
                <a:gd name="connsiteX62" fmla="*/ 8565 w 10000"/>
                <a:gd name="connsiteY62" fmla="*/ 1156 h 10000"/>
                <a:gd name="connsiteX63" fmla="*/ 8667 w 10000"/>
                <a:gd name="connsiteY63" fmla="*/ 1156 h 10000"/>
                <a:gd name="connsiteX64" fmla="*/ 8791 w 10000"/>
                <a:gd name="connsiteY64" fmla="*/ 1212 h 10000"/>
                <a:gd name="connsiteX65" fmla="*/ 8852 w 10000"/>
                <a:gd name="connsiteY65" fmla="*/ 1241 h 10000"/>
                <a:gd name="connsiteX66" fmla="*/ 8955 w 10000"/>
                <a:gd name="connsiteY66" fmla="*/ 1325 h 10000"/>
                <a:gd name="connsiteX67" fmla="*/ 9077 w 10000"/>
                <a:gd name="connsiteY67" fmla="*/ 1353 h 10000"/>
                <a:gd name="connsiteX68" fmla="*/ 9098 w 10000"/>
                <a:gd name="connsiteY68" fmla="*/ 1438 h 10000"/>
                <a:gd name="connsiteX69" fmla="*/ 9139 w 10000"/>
                <a:gd name="connsiteY69" fmla="*/ 1467 h 10000"/>
                <a:gd name="connsiteX70" fmla="*/ 9180 w 10000"/>
                <a:gd name="connsiteY70" fmla="*/ 1580 h 10000"/>
                <a:gd name="connsiteX71" fmla="*/ 9303 w 10000"/>
                <a:gd name="connsiteY71" fmla="*/ 1720 h 10000"/>
                <a:gd name="connsiteX72" fmla="*/ 9365 w 10000"/>
                <a:gd name="connsiteY72" fmla="*/ 1692 h 10000"/>
                <a:gd name="connsiteX73" fmla="*/ 9426 w 10000"/>
                <a:gd name="connsiteY73" fmla="*/ 1720 h 10000"/>
                <a:gd name="connsiteX74" fmla="*/ 9549 w 10000"/>
                <a:gd name="connsiteY74" fmla="*/ 1664 h 10000"/>
                <a:gd name="connsiteX75" fmla="*/ 9630 w 10000"/>
                <a:gd name="connsiteY75" fmla="*/ 1580 h 10000"/>
                <a:gd name="connsiteX76" fmla="*/ 9671 w 10000"/>
                <a:gd name="connsiteY76" fmla="*/ 1580 h 10000"/>
                <a:gd name="connsiteX77" fmla="*/ 9692 w 10000"/>
                <a:gd name="connsiteY77" fmla="*/ 1551 h 10000"/>
                <a:gd name="connsiteX78" fmla="*/ 9775 w 10000"/>
                <a:gd name="connsiteY78" fmla="*/ 1495 h 10000"/>
                <a:gd name="connsiteX79" fmla="*/ 9856 w 10000"/>
                <a:gd name="connsiteY79" fmla="*/ 1551 h 10000"/>
                <a:gd name="connsiteX80" fmla="*/ 9877 w 10000"/>
                <a:gd name="connsiteY80" fmla="*/ 1636 h 10000"/>
                <a:gd name="connsiteX81" fmla="*/ 9938 w 10000"/>
                <a:gd name="connsiteY81" fmla="*/ 1778 h 10000"/>
                <a:gd name="connsiteX82" fmla="*/ 9897 w 10000"/>
                <a:gd name="connsiteY82" fmla="*/ 1806 h 10000"/>
                <a:gd name="connsiteX83" fmla="*/ 9918 w 10000"/>
                <a:gd name="connsiteY83" fmla="*/ 1862 h 10000"/>
                <a:gd name="connsiteX84" fmla="*/ 9918 w 10000"/>
                <a:gd name="connsiteY84" fmla="*/ 1919 h 10000"/>
                <a:gd name="connsiteX85" fmla="*/ 9959 w 10000"/>
                <a:gd name="connsiteY85" fmla="*/ 2031 h 10000"/>
                <a:gd name="connsiteX86" fmla="*/ 9959 w 10000"/>
                <a:gd name="connsiteY86" fmla="*/ 2173 h 10000"/>
                <a:gd name="connsiteX87" fmla="*/ 9959 w 10000"/>
                <a:gd name="connsiteY87" fmla="*/ 2258 h 10000"/>
                <a:gd name="connsiteX88" fmla="*/ 10000 w 10000"/>
                <a:gd name="connsiteY88" fmla="*/ 2342 h 10000"/>
                <a:gd name="connsiteX89" fmla="*/ 9979 w 10000"/>
                <a:gd name="connsiteY89" fmla="*/ 2428 h 10000"/>
                <a:gd name="connsiteX90" fmla="*/ 10000 w 10000"/>
                <a:gd name="connsiteY90" fmla="*/ 2484 h 10000"/>
                <a:gd name="connsiteX91" fmla="*/ 9836 w 10000"/>
                <a:gd name="connsiteY91" fmla="*/ 2456 h 10000"/>
                <a:gd name="connsiteX92" fmla="*/ 9754 w 10000"/>
                <a:gd name="connsiteY92" fmla="*/ 2428 h 10000"/>
                <a:gd name="connsiteX93" fmla="*/ 9733 w 10000"/>
                <a:gd name="connsiteY93" fmla="*/ 2512 h 10000"/>
                <a:gd name="connsiteX94" fmla="*/ 9671 w 10000"/>
                <a:gd name="connsiteY94" fmla="*/ 2540 h 10000"/>
                <a:gd name="connsiteX95" fmla="*/ 9712 w 10000"/>
                <a:gd name="connsiteY95" fmla="*/ 2625 h 10000"/>
                <a:gd name="connsiteX96" fmla="*/ 9836 w 10000"/>
                <a:gd name="connsiteY96" fmla="*/ 2879 h 10000"/>
                <a:gd name="connsiteX97" fmla="*/ 9918 w 10000"/>
                <a:gd name="connsiteY97" fmla="*/ 3106 h 10000"/>
                <a:gd name="connsiteX98" fmla="*/ 9897 w 10000"/>
                <a:gd name="connsiteY98" fmla="*/ 3162 h 10000"/>
                <a:gd name="connsiteX99" fmla="*/ 9816 w 10000"/>
                <a:gd name="connsiteY99" fmla="*/ 3190 h 10000"/>
                <a:gd name="connsiteX100" fmla="*/ 9918 w 10000"/>
                <a:gd name="connsiteY100" fmla="*/ 3303 h 10000"/>
                <a:gd name="connsiteX101" fmla="*/ 9795 w 10000"/>
                <a:gd name="connsiteY101" fmla="*/ 3162 h 10000"/>
                <a:gd name="connsiteX102" fmla="*/ 9692 w 10000"/>
                <a:gd name="connsiteY102" fmla="*/ 3106 h 10000"/>
                <a:gd name="connsiteX103" fmla="*/ 9733 w 10000"/>
                <a:gd name="connsiteY103" fmla="*/ 3275 h 10000"/>
                <a:gd name="connsiteX104" fmla="*/ 9671 w 10000"/>
                <a:gd name="connsiteY104" fmla="*/ 3303 h 10000"/>
                <a:gd name="connsiteX105" fmla="*/ 9630 w 10000"/>
                <a:gd name="connsiteY105" fmla="*/ 3388 h 10000"/>
                <a:gd name="connsiteX106" fmla="*/ 9487 w 10000"/>
                <a:gd name="connsiteY106" fmla="*/ 3417 h 10000"/>
                <a:gd name="connsiteX107" fmla="*/ 9590 w 10000"/>
                <a:gd name="connsiteY107" fmla="*/ 3557 h 10000"/>
                <a:gd name="connsiteX108" fmla="*/ 9467 w 10000"/>
                <a:gd name="connsiteY108" fmla="*/ 3586 h 10000"/>
                <a:gd name="connsiteX109" fmla="*/ 9385 w 10000"/>
                <a:gd name="connsiteY109" fmla="*/ 3557 h 10000"/>
                <a:gd name="connsiteX110" fmla="*/ 9324 w 10000"/>
                <a:gd name="connsiteY110" fmla="*/ 3473 h 10000"/>
                <a:gd name="connsiteX111" fmla="*/ 9283 w 10000"/>
                <a:gd name="connsiteY111" fmla="*/ 3501 h 10000"/>
                <a:gd name="connsiteX112" fmla="*/ 9262 w 10000"/>
                <a:gd name="connsiteY112" fmla="*/ 3642 h 10000"/>
                <a:gd name="connsiteX113" fmla="*/ 9241 w 10000"/>
                <a:gd name="connsiteY113" fmla="*/ 3727 h 10000"/>
                <a:gd name="connsiteX114" fmla="*/ 9200 w 10000"/>
                <a:gd name="connsiteY114" fmla="*/ 3756 h 10000"/>
                <a:gd name="connsiteX115" fmla="*/ 9180 w 10000"/>
                <a:gd name="connsiteY115" fmla="*/ 3812 h 10000"/>
                <a:gd name="connsiteX116" fmla="*/ 9139 w 10000"/>
                <a:gd name="connsiteY116" fmla="*/ 3812 h 10000"/>
                <a:gd name="connsiteX117" fmla="*/ 9118 w 10000"/>
                <a:gd name="connsiteY117" fmla="*/ 3868 h 10000"/>
                <a:gd name="connsiteX118" fmla="*/ 9036 w 10000"/>
                <a:gd name="connsiteY118" fmla="*/ 4009 h 10000"/>
                <a:gd name="connsiteX119" fmla="*/ 8934 w 10000"/>
                <a:gd name="connsiteY119" fmla="*/ 4038 h 10000"/>
                <a:gd name="connsiteX120" fmla="*/ 8893 w 10000"/>
                <a:gd name="connsiteY120" fmla="*/ 4067 h 10000"/>
                <a:gd name="connsiteX121" fmla="*/ 8852 w 10000"/>
                <a:gd name="connsiteY121" fmla="*/ 4123 h 10000"/>
                <a:gd name="connsiteX122" fmla="*/ 8771 w 10000"/>
                <a:gd name="connsiteY122" fmla="*/ 4179 h 10000"/>
                <a:gd name="connsiteX123" fmla="*/ 8729 w 10000"/>
                <a:gd name="connsiteY123" fmla="*/ 4264 h 10000"/>
                <a:gd name="connsiteX124" fmla="*/ 8708 w 10000"/>
                <a:gd name="connsiteY124" fmla="*/ 4320 h 10000"/>
                <a:gd name="connsiteX125" fmla="*/ 8667 w 10000"/>
                <a:gd name="connsiteY125" fmla="*/ 4320 h 10000"/>
                <a:gd name="connsiteX126" fmla="*/ 8586 w 10000"/>
                <a:gd name="connsiteY126" fmla="*/ 4348 h 10000"/>
                <a:gd name="connsiteX127" fmla="*/ 8647 w 10000"/>
                <a:gd name="connsiteY127" fmla="*/ 4292 h 10000"/>
                <a:gd name="connsiteX128" fmla="*/ 8647 w 10000"/>
                <a:gd name="connsiteY128" fmla="*/ 4236 h 10000"/>
                <a:gd name="connsiteX129" fmla="*/ 8667 w 10000"/>
                <a:gd name="connsiteY129" fmla="*/ 4179 h 10000"/>
                <a:gd name="connsiteX130" fmla="*/ 8545 w 10000"/>
                <a:gd name="connsiteY130" fmla="*/ 4151 h 10000"/>
                <a:gd name="connsiteX131" fmla="*/ 8586 w 10000"/>
                <a:gd name="connsiteY131" fmla="*/ 4123 h 10000"/>
                <a:gd name="connsiteX132" fmla="*/ 8606 w 10000"/>
                <a:gd name="connsiteY132" fmla="*/ 4009 h 10000"/>
                <a:gd name="connsiteX133" fmla="*/ 8626 w 10000"/>
                <a:gd name="connsiteY133" fmla="*/ 3896 h 10000"/>
                <a:gd name="connsiteX134" fmla="*/ 8504 w 10000"/>
                <a:gd name="connsiteY134" fmla="*/ 3698 h 10000"/>
                <a:gd name="connsiteX135" fmla="*/ 8442 w 10000"/>
                <a:gd name="connsiteY135" fmla="*/ 3727 h 10000"/>
                <a:gd name="connsiteX136" fmla="*/ 8381 w 10000"/>
                <a:gd name="connsiteY136" fmla="*/ 3784 h 10000"/>
                <a:gd name="connsiteX137" fmla="*/ 8340 w 10000"/>
                <a:gd name="connsiteY137" fmla="*/ 3925 h 10000"/>
                <a:gd name="connsiteX138" fmla="*/ 8237 w 10000"/>
                <a:gd name="connsiteY138" fmla="*/ 4038 h 10000"/>
                <a:gd name="connsiteX139" fmla="*/ 8176 w 10000"/>
                <a:gd name="connsiteY139" fmla="*/ 4095 h 10000"/>
                <a:gd name="connsiteX140" fmla="*/ 8196 w 10000"/>
                <a:gd name="connsiteY140" fmla="*/ 4179 h 10000"/>
                <a:gd name="connsiteX141" fmla="*/ 8073 w 10000"/>
                <a:gd name="connsiteY141" fmla="*/ 4292 h 10000"/>
                <a:gd name="connsiteX142" fmla="*/ 7971 w 10000"/>
                <a:gd name="connsiteY142" fmla="*/ 4264 h 10000"/>
                <a:gd name="connsiteX143" fmla="*/ 7971 w 10000"/>
                <a:gd name="connsiteY143" fmla="*/ 4434 h 10000"/>
                <a:gd name="connsiteX144" fmla="*/ 8094 w 10000"/>
                <a:gd name="connsiteY144" fmla="*/ 4575 h 10000"/>
                <a:gd name="connsiteX145" fmla="*/ 8155 w 10000"/>
                <a:gd name="connsiteY145" fmla="*/ 4575 h 10000"/>
                <a:gd name="connsiteX146" fmla="*/ 8196 w 10000"/>
                <a:gd name="connsiteY146" fmla="*/ 4603 h 10000"/>
                <a:gd name="connsiteX147" fmla="*/ 8196 w 10000"/>
                <a:gd name="connsiteY147" fmla="*/ 4575 h 10000"/>
                <a:gd name="connsiteX148" fmla="*/ 8320 w 10000"/>
                <a:gd name="connsiteY148" fmla="*/ 4659 h 10000"/>
                <a:gd name="connsiteX149" fmla="*/ 8361 w 10000"/>
                <a:gd name="connsiteY149" fmla="*/ 4829 h 10000"/>
                <a:gd name="connsiteX150" fmla="*/ 8463 w 10000"/>
                <a:gd name="connsiteY150" fmla="*/ 4857 h 10000"/>
                <a:gd name="connsiteX151" fmla="*/ 8504 w 10000"/>
                <a:gd name="connsiteY151" fmla="*/ 4801 h 10000"/>
                <a:gd name="connsiteX152" fmla="*/ 8524 w 10000"/>
                <a:gd name="connsiteY152" fmla="*/ 4716 h 10000"/>
                <a:gd name="connsiteX153" fmla="*/ 8606 w 10000"/>
                <a:gd name="connsiteY153" fmla="*/ 4659 h 10000"/>
                <a:gd name="connsiteX154" fmla="*/ 8708 w 10000"/>
                <a:gd name="connsiteY154" fmla="*/ 4716 h 10000"/>
                <a:gd name="connsiteX155" fmla="*/ 8749 w 10000"/>
                <a:gd name="connsiteY155" fmla="*/ 4745 h 10000"/>
                <a:gd name="connsiteX156" fmla="*/ 8771 w 10000"/>
                <a:gd name="connsiteY156" fmla="*/ 4773 h 10000"/>
                <a:gd name="connsiteX157" fmla="*/ 8873 w 10000"/>
                <a:gd name="connsiteY157" fmla="*/ 4773 h 10000"/>
                <a:gd name="connsiteX158" fmla="*/ 8873 w 10000"/>
                <a:gd name="connsiteY158" fmla="*/ 4745 h 10000"/>
                <a:gd name="connsiteX159" fmla="*/ 8996 w 10000"/>
                <a:gd name="connsiteY159" fmla="*/ 4801 h 10000"/>
                <a:gd name="connsiteX160" fmla="*/ 8975 w 10000"/>
                <a:gd name="connsiteY160" fmla="*/ 4829 h 10000"/>
                <a:gd name="connsiteX161" fmla="*/ 8996 w 10000"/>
                <a:gd name="connsiteY161" fmla="*/ 4914 h 10000"/>
                <a:gd name="connsiteX162" fmla="*/ 8996 w 10000"/>
                <a:gd name="connsiteY162" fmla="*/ 4970 h 10000"/>
                <a:gd name="connsiteX163" fmla="*/ 8955 w 10000"/>
                <a:gd name="connsiteY163" fmla="*/ 4914 h 10000"/>
                <a:gd name="connsiteX164" fmla="*/ 8934 w 10000"/>
                <a:gd name="connsiteY164" fmla="*/ 4942 h 10000"/>
                <a:gd name="connsiteX165" fmla="*/ 8893 w 10000"/>
                <a:gd name="connsiteY165" fmla="*/ 4942 h 10000"/>
                <a:gd name="connsiteX166" fmla="*/ 8852 w 10000"/>
                <a:gd name="connsiteY166" fmla="*/ 4970 h 10000"/>
                <a:gd name="connsiteX167" fmla="*/ 8771 w 10000"/>
                <a:gd name="connsiteY167" fmla="*/ 5027 h 10000"/>
                <a:gd name="connsiteX168" fmla="*/ 8729 w 10000"/>
                <a:gd name="connsiteY168" fmla="*/ 5055 h 10000"/>
                <a:gd name="connsiteX169" fmla="*/ 8771 w 10000"/>
                <a:gd name="connsiteY169" fmla="*/ 5112 h 10000"/>
                <a:gd name="connsiteX170" fmla="*/ 8729 w 10000"/>
                <a:gd name="connsiteY170" fmla="*/ 5112 h 10000"/>
                <a:gd name="connsiteX171" fmla="*/ 8749 w 10000"/>
                <a:gd name="connsiteY171" fmla="*/ 5168 h 10000"/>
                <a:gd name="connsiteX172" fmla="*/ 8708 w 10000"/>
                <a:gd name="connsiteY172" fmla="*/ 5196 h 10000"/>
                <a:gd name="connsiteX173" fmla="*/ 8667 w 10000"/>
                <a:gd name="connsiteY173" fmla="*/ 5140 h 10000"/>
                <a:gd name="connsiteX174" fmla="*/ 8647 w 10000"/>
                <a:gd name="connsiteY174" fmla="*/ 5140 h 10000"/>
                <a:gd name="connsiteX175" fmla="*/ 8688 w 10000"/>
                <a:gd name="connsiteY175" fmla="*/ 5224 h 10000"/>
                <a:gd name="connsiteX176" fmla="*/ 8606 w 10000"/>
                <a:gd name="connsiteY176" fmla="*/ 5338 h 10000"/>
                <a:gd name="connsiteX177" fmla="*/ 8586 w 10000"/>
                <a:gd name="connsiteY177" fmla="*/ 5479 h 10000"/>
                <a:gd name="connsiteX178" fmla="*/ 8606 w 10000"/>
                <a:gd name="connsiteY178" fmla="*/ 5620 h 10000"/>
                <a:gd name="connsiteX179" fmla="*/ 8688 w 10000"/>
                <a:gd name="connsiteY179" fmla="*/ 5649 h 10000"/>
                <a:gd name="connsiteX180" fmla="*/ 8832 w 10000"/>
                <a:gd name="connsiteY180" fmla="*/ 5733 h 10000"/>
                <a:gd name="connsiteX181" fmla="*/ 8893 w 10000"/>
                <a:gd name="connsiteY181" fmla="*/ 5874 h 10000"/>
                <a:gd name="connsiteX182" fmla="*/ 8996 w 10000"/>
                <a:gd name="connsiteY182" fmla="*/ 6073 h 10000"/>
                <a:gd name="connsiteX183" fmla="*/ 9057 w 10000"/>
                <a:gd name="connsiteY183" fmla="*/ 6213 h 10000"/>
                <a:gd name="connsiteX184" fmla="*/ 9159 w 10000"/>
                <a:gd name="connsiteY184" fmla="*/ 6299 h 10000"/>
                <a:gd name="connsiteX185" fmla="*/ 9200 w 10000"/>
                <a:gd name="connsiteY185" fmla="*/ 6355 h 10000"/>
                <a:gd name="connsiteX186" fmla="*/ 9241 w 10000"/>
                <a:gd name="connsiteY186" fmla="*/ 6412 h 10000"/>
                <a:gd name="connsiteX187" fmla="*/ 9324 w 10000"/>
                <a:gd name="connsiteY187" fmla="*/ 6524 h 10000"/>
                <a:gd name="connsiteX188" fmla="*/ 9180 w 10000"/>
                <a:gd name="connsiteY188" fmla="*/ 6468 h 10000"/>
                <a:gd name="connsiteX189" fmla="*/ 9077 w 10000"/>
                <a:gd name="connsiteY189" fmla="*/ 6412 h 10000"/>
                <a:gd name="connsiteX190" fmla="*/ 8975 w 10000"/>
                <a:gd name="connsiteY190" fmla="*/ 6440 h 10000"/>
                <a:gd name="connsiteX191" fmla="*/ 8914 w 10000"/>
                <a:gd name="connsiteY191" fmla="*/ 6383 h 10000"/>
                <a:gd name="connsiteX192" fmla="*/ 8852 w 10000"/>
                <a:gd name="connsiteY192" fmla="*/ 6327 h 10000"/>
                <a:gd name="connsiteX193" fmla="*/ 8873 w 10000"/>
                <a:gd name="connsiteY193" fmla="*/ 6383 h 10000"/>
                <a:gd name="connsiteX194" fmla="*/ 8893 w 10000"/>
                <a:gd name="connsiteY194" fmla="*/ 6383 h 10000"/>
                <a:gd name="connsiteX195" fmla="*/ 8873 w 10000"/>
                <a:gd name="connsiteY195" fmla="*/ 6355 h 10000"/>
                <a:gd name="connsiteX196" fmla="*/ 8914 w 10000"/>
                <a:gd name="connsiteY196" fmla="*/ 6383 h 10000"/>
                <a:gd name="connsiteX197" fmla="*/ 9016 w 10000"/>
                <a:gd name="connsiteY197" fmla="*/ 6440 h 10000"/>
                <a:gd name="connsiteX198" fmla="*/ 9057 w 10000"/>
                <a:gd name="connsiteY198" fmla="*/ 6412 h 10000"/>
                <a:gd name="connsiteX199" fmla="*/ 9098 w 10000"/>
                <a:gd name="connsiteY199" fmla="*/ 6468 h 10000"/>
                <a:gd name="connsiteX200" fmla="*/ 9118 w 10000"/>
                <a:gd name="connsiteY200" fmla="*/ 6496 h 10000"/>
                <a:gd name="connsiteX201" fmla="*/ 9180 w 10000"/>
                <a:gd name="connsiteY201" fmla="*/ 6524 h 10000"/>
                <a:gd name="connsiteX202" fmla="*/ 9303 w 10000"/>
                <a:gd name="connsiteY202" fmla="*/ 6638 h 10000"/>
                <a:gd name="connsiteX203" fmla="*/ 9385 w 10000"/>
                <a:gd name="connsiteY203" fmla="*/ 6751 h 10000"/>
                <a:gd name="connsiteX204" fmla="*/ 9344 w 10000"/>
                <a:gd name="connsiteY204" fmla="*/ 6779 h 10000"/>
                <a:gd name="connsiteX205" fmla="*/ 9283 w 10000"/>
                <a:gd name="connsiteY205" fmla="*/ 6835 h 10000"/>
                <a:gd name="connsiteX206" fmla="*/ 9241 w 10000"/>
                <a:gd name="connsiteY206" fmla="*/ 6891 h 10000"/>
                <a:gd name="connsiteX207" fmla="*/ 9220 w 10000"/>
                <a:gd name="connsiteY207" fmla="*/ 6920 h 10000"/>
                <a:gd name="connsiteX208" fmla="*/ 9159 w 10000"/>
                <a:gd name="connsiteY208" fmla="*/ 6920 h 10000"/>
                <a:gd name="connsiteX209" fmla="*/ 9098 w 10000"/>
                <a:gd name="connsiteY209" fmla="*/ 6977 h 10000"/>
                <a:gd name="connsiteX210" fmla="*/ 9180 w 10000"/>
                <a:gd name="connsiteY210" fmla="*/ 6920 h 10000"/>
                <a:gd name="connsiteX211" fmla="*/ 9241 w 10000"/>
                <a:gd name="connsiteY211" fmla="*/ 7005 h 10000"/>
                <a:gd name="connsiteX212" fmla="*/ 9220 w 10000"/>
                <a:gd name="connsiteY212" fmla="*/ 7005 h 10000"/>
                <a:gd name="connsiteX213" fmla="*/ 9324 w 10000"/>
                <a:gd name="connsiteY213" fmla="*/ 6949 h 10000"/>
                <a:gd name="connsiteX214" fmla="*/ 9385 w 10000"/>
                <a:gd name="connsiteY214" fmla="*/ 7033 h 10000"/>
                <a:gd name="connsiteX215" fmla="*/ 9487 w 10000"/>
                <a:gd name="connsiteY215" fmla="*/ 7061 h 10000"/>
                <a:gd name="connsiteX216" fmla="*/ 9446 w 10000"/>
                <a:gd name="connsiteY216" fmla="*/ 7146 h 10000"/>
                <a:gd name="connsiteX217" fmla="*/ 9426 w 10000"/>
                <a:gd name="connsiteY217" fmla="*/ 7174 h 10000"/>
                <a:gd name="connsiteX218" fmla="*/ 9385 w 10000"/>
                <a:gd name="connsiteY218" fmla="*/ 7202 h 10000"/>
                <a:gd name="connsiteX219" fmla="*/ 9406 w 10000"/>
                <a:gd name="connsiteY219" fmla="*/ 7202 h 10000"/>
                <a:gd name="connsiteX220" fmla="*/ 9467 w 10000"/>
                <a:gd name="connsiteY220" fmla="*/ 7174 h 10000"/>
                <a:gd name="connsiteX221" fmla="*/ 9467 w 10000"/>
                <a:gd name="connsiteY221" fmla="*/ 7146 h 10000"/>
                <a:gd name="connsiteX222" fmla="*/ 9487 w 10000"/>
                <a:gd name="connsiteY222" fmla="*/ 7230 h 10000"/>
                <a:gd name="connsiteX223" fmla="*/ 9487 w 10000"/>
                <a:gd name="connsiteY223" fmla="*/ 7288 h 10000"/>
                <a:gd name="connsiteX224" fmla="*/ 9467 w 10000"/>
                <a:gd name="connsiteY224" fmla="*/ 7230 h 10000"/>
                <a:gd name="connsiteX225" fmla="*/ 9467 w 10000"/>
                <a:gd name="connsiteY225" fmla="*/ 7288 h 10000"/>
                <a:gd name="connsiteX226" fmla="*/ 9446 w 10000"/>
                <a:gd name="connsiteY226" fmla="*/ 7260 h 10000"/>
                <a:gd name="connsiteX227" fmla="*/ 9426 w 10000"/>
                <a:gd name="connsiteY227" fmla="*/ 7260 h 10000"/>
                <a:gd name="connsiteX228" fmla="*/ 9406 w 10000"/>
                <a:gd name="connsiteY228" fmla="*/ 7316 h 10000"/>
                <a:gd name="connsiteX229" fmla="*/ 9467 w 10000"/>
                <a:gd name="connsiteY229" fmla="*/ 7372 h 10000"/>
                <a:gd name="connsiteX230" fmla="*/ 9446 w 10000"/>
                <a:gd name="connsiteY230" fmla="*/ 7372 h 10000"/>
                <a:gd name="connsiteX231" fmla="*/ 9467 w 10000"/>
                <a:gd name="connsiteY231" fmla="*/ 7429 h 10000"/>
                <a:gd name="connsiteX232" fmla="*/ 9385 w 10000"/>
                <a:gd name="connsiteY232" fmla="*/ 7400 h 10000"/>
                <a:gd name="connsiteX233" fmla="*/ 9406 w 10000"/>
                <a:gd name="connsiteY233" fmla="*/ 7429 h 10000"/>
                <a:gd name="connsiteX234" fmla="*/ 9467 w 10000"/>
                <a:gd name="connsiteY234" fmla="*/ 7457 h 10000"/>
                <a:gd name="connsiteX235" fmla="*/ 9487 w 10000"/>
                <a:gd name="connsiteY235" fmla="*/ 7541 h 10000"/>
                <a:gd name="connsiteX236" fmla="*/ 9467 w 10000"/>
                <a:gd name="connsiteY236" fmla="*/ 7599 h 10000"/>
                <a:gd name="connsiteX237" fmla="*/ 9406 w 10000"/>
                <a:gd name="connsiteY237" fmla="*/ 7513 h 10000"/>
                <a:gd name="connsiteX238" fmla="*/ 9385 w 10000"/>
                <a:gd name="connsiteY238" fmla="*/ 7541 h 10000"/>
                <a:gd name="connsiteX239" fmla="*/ 9303 w 10000"/>
                <a:gd name="connsiteY239" fmla="*/ 7599 h 10000"/>
                <a:gd name="connsiteX240" fmla="*/ 9365 w 10000"/>
                <a:gd name="connsiteY240" fmla="*/ 7683 h 10000"/>
                <a:gd name="connsiteX241" fmla="*/ 9365 w 10000"/>
                <a:gd name="connsiteY241" fmla="*/ 7796 h 10000"/>
                <a:gd name="connsiteX242" fmla="*/ 9344 w 10000"/>
                <a:gd name="connsiteY242" fmla="*/ 7852 h 10000"/>
                <a:gd name="connsiteX243" fmla="*/ 9344 w 10000"/>
                <a:gd name="connsiteY243" fmla="*/ 7880 h 10000"/>
                <a:gd name="connsiteX244" fmla="*/ 9303 w 10000"/>
                <a:gd name="connsiteY244" fmla="*/ 7852 h 10000"/>
                <a:gd name="connsiteX245" fmla="*/ 9303 w 10000"/>
                <a:gd name="connsiteY245" fmla="*/ 7909 h 10000"/>
                <a:gd name="connsiteX246" fmla="*/ 9283 w 10000"/>
                <a:gd name="connsiteY246" fmla="*/ 7966 h 10000"/>
                <a:gd name="connsiteX247" fmla="*/ 9262 w 10000"/>
                <a:gd name="connsiteY247" fmla="*/ 8079 h 10000"/>
                <a:gd name="connsiteX248" fmla="*/ 9283 w 10000"/>
                <a:gd name="connsiteY248" fmla="*/ 8022 h 10000"/>
                <a:gd name="connsiteX249" fmla="*/ 9262 w 10000"/>
                <a:gd name="connsiteY249" fmla="*/ 8050 h 10000"/>
                <a:gd name="connsiteX250" fmla="*/ 9241 w 10000"/>
                <a:gd name="connsiteY250" fmla="*/ 7994 h 10000"/>
                <a:gd name="connsiteX251" fmla="*/ 9200 w 10000"/>
                <a:gd name="connsiteY251" fmla="*/ 8022 h 10000"/>
                <a:gd name="connsiteX252" fmla="*/ 9200 w 10000"/>
                <a:gd name="connsiteY252" fmla="*/ 8079 h 10000"/>
                <a:gd name="connsiteX253" fmla="*/ 9220 w 10000"/>
                <a:gd name="connsiteY253" fmla="*/ 8107 h 10000"/>
                <a:gd name="connsiteX254" fmla="*/ 9262 w 10000"/>
                <a:gd name="connsiteY254" fmla="*/ 8135 h 10000"/>
                <a:gd name="connsiteX255" fmla="*/ 9241 w 10000"/>
                <a:gd name="connsiteY255" fmla="*/ 8163 h 10000"/>
                <a:gd name="connsiteX256" fmla="*/ 9220 w 10000"/>
                <a:gd name="connsiteY256" fmla="*/ 8249 h 10000"/>
                <a:gd name="connsiteX257" fmla="*/ 9139 w 10000"/>
                <a:gd name="connsiteY257" fmla="*/ 8191 h 10000"/>
                <a:gd name="connsiteX258" fmla="*/ 9200 w 10000"/>
                <a:gd name="connsiteY258" fmla="*/ 8277 h 10000"/>
                <a:gd name="connsiteX259" fmla="*/ 9262 w 10000"/>
                <a:gd name="connsiteY259" fmla="*/ 8277 h 10000"/>
                <a:gd name="connsiteX260" fmla="*/ 9241 w 10000"/>
                <a:gd name="connsiteY260" fmla="*/ 8333 h 10000"/>
                <a:gd name="connsiteX261" fmla="*/ 9283 w 10000"/>
                <a:gd name="connsiteY261" fmla="*/ 8446 h 10000"/>
                <a:gd name="connsiteX262" fmla="*/ 9262 w 10000"/>
                <a:gd name="connsiteY262" fmla="*/ 8446 h 10000"/>
                <a:gd name="connsiteX263" fmla="*/ 9200 w 10000"/>
                <a:gd name="connsiteY263" fmla="*/ 8389 h 10000"/>
                <a:gd name="connsiteX264" fmla="*/ 9180 w 10000"/>
                <a:gd name="connsiteY264" fmla="*/ 8418 h 10000"/>
                <a:gd name="connsiteX265" fmla="*/ 9220 w 10000"/>
                <a:gd name="connsiteY265" fmla="*/ 8474 h 10000"/>
                <a:gd name="connsiteX266" fmla="*/ 9200 w 10000"/>
                <a:gd name="connsiteY266" fmla="*/ 8530 h 10000"/>
                <a:gd name="connsiteX267" fmla="*/ 9139 w 10000"/>
                <a:gd name="connsiteY267" fmla="*/ 8474 h 10000"/>
                <a:gd name="connsiteX268" fmla="*/ 9180 w 10000"/>
                <a:gd name="connsiteY268" fmla="*/ 8559 h 10000"/>
                <a:gd name="connsiteX269" fmla="*/ 9139 w 10000"/>
                <a:gd name="connsiteY269" fmla="*/ 8559 h 10000"/>
                <a:gd name="connsiteX270" fmla="*/ 9139 w 10000"/>
                <a:gd name="connsiteY270" fmla="*/ 8616 h 10000"/>
                <a:gd name="connsiteX271" fmla="*/ 9036 w 10000"/>
                <a:gd name="connsiteY271" fmla="*/ 8672 h 10000"/>
                <a:gd name="connsiteX272" fmla="*/ 9016 w 10000"/>
                <a:gd name="connsiteY272" fmla="*/ 8728 h 10000"/>
                <a:gd name="connsiteX273" fmla="*/ 9036 w 10000"/>
                <a:gd name="connsiteY273" fmla="*/ 8757 h 10000"/>
                <a:gd name="connsiteX274" fmla="*/ 9016 w 10000"/>
                <a:gd name="connsiteY274" fmla="*/ 8785 h 10000"/>
                <a:gd name="connsiteX275" fmla="*/ 8996 w 10000"/>
                <a:gd name="connsiteY275" fmla="*/ 8869 h 10000"/>
                <a:gd name="connsiteX276" fmla="*/ 8975 w 10000"/>
                <a:gd name="connsiteY276" fmla="*/ 8841 h 10000"/>
                <a:gd name="connsiteX277" fmla="*/ 8975 w 10000"/>
                <a:gd name="connsiteY277" fmla="*/ 8927 h 10000"/>
                <a:gd name="connsiteX278" fmla="*/ 8768 w 10000"/>
                <a:gd name="connsiteY278" fmla="*/ 8786 h 10000"/>
                <a:gd name="connsiteX279" fmla="*/ 8422 w 10000"/>
                <a:gd name="connsiteY279" fmla="*/ 9266 h 10000"/>
                <a:gd name="connsiteX280" fmla="*/ 8299 w 10000"/>
                <a:gd name="connsiteY280" fmla="*/ 9322 h 10000"/>
                <a:gd name="connsiteX281" fmla="*/ 8237 w 10000"/>
                <a:gd name="connsiteY281" fmla="*/ 9152 h 10000"/>
                <a:gd name="connsiteX282" fmla="*/ 8216 w 10000"/>
                <a:gd name="connsiteY282" fmla="*/ 9152 h 10000"/>
                <a:gd name="connsiteX283" fmla="*/ 8279 w 10000"/>
                <a:gd name="connsiteY283" fmla="*/ 9124 h 10000"/>
                <a:gd name="connsiteX284" fmla="*/ 8196 w 10000"/>
                <a:gd name="connsiteY284" fmla="*/ 9124 h 10000"/>
                <a:gd name="connsiteX285" fmla="*/ 8176 w 10000"/>
                <a:gd name="connsiteY285" fmla="*/ 9180 h 10000"/>
                <a:gd name="connsiteX286" fmla="*/ 8216 w 10000"/>
                <a:gd name="connsiteY286" fmla="*/ 9237 h 10000"/>
                <a:gd name="connsiteX287" fmla="*/ 8196 w 10000"/>
                <a:gd name="connsiteY287" fmla="*/ 9237 h 10000"/>
                <a:gd name="connsiteX288" fmla="*/ 8258 w 10000"/>
                <a:gd name="connsiteY288" fmla="*/ 9406 h 10000"/>
                <a:gd name="connsiteX289" fmla="*/ 8176 w 10000"/>
                <a:gd name="connsiteY289" fmla="*/ 9294 h 10000"/>
                <a:gd name="connsiteX290" fmla="*/ 8216 w 10000"/>
                <a:gd name="connsiteY290" fmla="*/ 9406 h 10000"/>
                <a:gd name="connsiteX291" fmla="*/ 8196 w 10000"/>
                <a:gd name="connsiteY291" fmla="*/ 9435 h 10000"/>
                <a:gd name="connsiteX292" fmla="*/ 8176 w 10000"/>
                <a:gd name="connsiteY292" fmla="*/ 9406 h 10000"/>
                <a:gd name="connsiteX293" fmla="*/ 8155 w 10000"/>
                <a:gd name="connsiteY293" fmla="*/ 9491 h 10000"/>
                <a:gd name="connsiteX294" fmla="*/ 8094 w 10000"/>
                <a:gd name="connsiteY294" fmla="*/ 9520 h 10000"/>
                <a:gd name="connsiteX295" fmla="*/ 8073 w 10000"/>
                <a:gd name="connsiteY295" fmla="*/ 9463 h 10000"/>
                <a:gd name="connsiteX296" fmla="*/ 8032 w 10000"/>
                <a:gd name="connsiteY296" fmla="*/ 9435 h 10000"/>
                <a:gd name="connsiteX297" fmla="*/ 8053 w 10000"/>
                <a:gd name="connsiteY297" fmla="*/ 9548 h 10000"/>
                <a:gd name="connsiteX298" fmla="*/ 7951 w 10000"/>
                <a:gd name="connsiteY298" fmla="*/ 9491 h 10000"/>
                <a:gd name="connsiteX299" fmla="*/ 7930 w 10000"/>
                <a:gd name="connsiteY299" fmla="*/ 9520 h 10000"/>
                <a:gd name="connsiteX300" fmla="*/ 7869 w 10000"/>
                <a:gd name="connsiteY300" fmla="*/ 9576 h 10000"/>
                <a:gd name="connsiteX301" fmla="*/ 7848 w 10000"/>
                <a:gd name="connsiteY301" fmla="*/ 9633 h 10000"/>
                <a:gd name="connsiteX302" fmla="*/ 7807 w 10000"/>
                <a:gd name="connsiteY302" fmla="*/ 9633 h 10000"/>
                <a:gd name="connsiteX303" fmla="*/ 7745 w 10000"/>
                <a:gd name="connsiteY303" fmla="*/ 9661 h 10000"/>
                <a:gd name="connsiteX304" fmla="*/ 7745 w 10000"/>
                <a:gd name="connsiteY304" fmla="*/ 9633 h 10000"/>
                <a:gd name="connsiteX305" fmla="*/ 7745 w 10000"/>
                <a:gd name="connsiteY305" fmla="*/ 9689 h 10000"/>
                <a:gd name="connsiteX306" fmla="*/ 7684 w 10000"/>
                <a:gd name="connsiteY306" fmla="*/ 9661 h 10000"/>
                <a:gd name="connsiteX307" fmla="*/ 7684 w 10000"/>
                <a:gd name="connsiteY307" fmla="*/ 9717 h 10000"/>
                <a:gd name="connsiteX308" fmla="*/ 7663 w 10000"/>
                <a:gd name="connsiteY308" fmla="*/ 9802 h 10000"/>
                <a:gd name="connsiteX309" fmla="*/ 7704 w 10000"/>
                <a:gd name="connsiteY309" fmla="*/ 9830 h 10000"/>
                <a:gd name="connsiteX310" fmla="*/ 7704 w 10000"/>
                <a:gd name="connsiteY310" fmla="*/ 9830 h 10000"/>
                <a:gd name="connsiteX311" fmla="*/ 7745 w 10000"/>
                <a:gd name="connsiteY311" fmla="*/ 9944 h 10000"/>
                <a:gd name="connsiteX312" fmla="*/ 7643 w 10000"/>
                <a:gd name="connsiteY312" fmla="*/ 10000 h 10000"/>
                <a:gd name="connsiteX313" fmla="*/ 7643 w 10000"/>
                <a:gd name="connsiteY313" fmla="*/ 9944 h 10000"/>
                <a:gd name="connsiteX314" fmla="*/ 7602 w 10000"/>
                <a:gd name="connsiteY314" fmla="*/ 9859 h 10000"/>
                <a:gd name="connsiteX315" fmla="*/ 7581 w 10000"/>
                <a:gd name="connsiteY315" fmla="*/ 9802 h 10000"/>
                <a:gd name="connsiteX316" fmla="*/ 7561 w 10000"/>
                <a:gd name="connsiteY316" fmla="*/ 9717 h 10000"/>
                <a:gd name="connsiteX317" fmla="*/ 7581 w 10000"/>
                <a:gd name="connsiteY317" fmla="*/ 9661 h 10000"/>
                <a:gd name="connsiteX318" fmla="*/ 7561 w 10000"/>
                <a:gd name="connsiteY318" fmla="*/ 9576 h 10000"/>
                <a:gd name="connsiteX319" fmla="*/ 7561 w 10000"/>
                <a:gd name="connsiteY319" fmla="*/ 9605 h 10000"/>
                <a:gd name="connsiteX320" fmla="*/ 7520 w 10000"/>
                <a:gd name="connsiteY320" fmla="*/ 9548 h 10000"/>
                <a:gd name="connsiteX321" fmla="*/ 7520 w 10000"/>
                <a:gd name="connsiteY321" fmla="*/ 9605 h 10000"/>
                <a:gd name="connsiteX322" fmla="*/ 7459 w 10000"/>
                <a:gd name="connsiteY322" fmla="*/ 9605 h 10000"/>
                <a:gd name="connsiteX323" fmla="*/ 7418 w 10000"/>
                <a:gd name="connsiteY323" fmla="*/ 9576 h 10000"/>
                <a:gd name="connsiteX324" fmla="*/ 7397 w 10000"/>
                <a:gd name="connsiteY324" fmla="*/ 9520 h 10000"/>
                <a:gd name="connsiteX325" fmla="*/ 7377 w 10000"/>
                <a:gd name="connsiteY325" fmla="*/ 9520 h 10000"/>
                <a:gd name="connsiteX326" fmla="*/ 7377 w 10000"/>
                <a:gd name="connsiteY326" fmla="*/ 9576 h 10000"/>
                <a:gd name="connsiteX327" fmla="*/ 7336 w 10000"/>
                <a:gd name="connsiteY327" fmla="*/ 9520 h 10000"/>
                <a:gd name="connsiteX328" fmla="*/ 7316 w 10000"/>
                <a:gd name="connsiteY328" fmla="*/ 9463 h 10000"/>
                <a:gd name="connsiteX329" fmla="*/ 7295 w 10000"/>
                <a:gd name="connsiteY329" fmla="*/ 9491 h 10000"/>
                <a:gd name="connsiteX330" fmla="*/ 7316 w 10000"/>
                <a:gd name="connsiteY330" fmla="*/ 9576 h 10000"/>
                <a:gd name="connsiteX331" fmla="*/ 7275 w 10000"/>
                <a:gd name="connsiteY331" fmla="*/ 9548 h 10000"/>
                <a:gd name="connsiteX332" fmla="*/ 7275 w 10000"/>
                <a:gd name="connsiteY332" fmla="*/ 9605 h 10000"/>
                <a:gd name="connsiteX333" fmla="*/ 7192 w 10000"/>
                <a:gd name="connsiteY333" fmla="*/ 9576 h 10000"/>
                <a:gd name="connsiteX334" fmla="*/ 7131 w 10000"/>
                <a:gd name="connsiteY334" fmla="*/ 9576 h 10000"/>
                <a:gd name="connsiteX335" fmla="*/ 7110 w 10000"/>
                <a:gd name="connsiteY335" fmla="*/ 9576 h 10000"/>
                <a:gd name="connsiteX336" fmla="*/ 7049 w 10000"/>
                <a:gd name="connsiteY336" fmla="*/ 9520 h 10000"/>
                <a:gd name="connsiteX337" fmla="*/ 7028 w 10000"/>
                <a:gd name="connsiteY337" fmla="*/ 9491 h 10000"/>
                <a:gd name="connsiteX338" fmla="*/ 6967 w 10000"/>
                <a:gd name="connsiteY338" fmla="*/ 9463 h 10000"/>
                <a:gd name="connsiteX339" fmla="*/ 6926 w 10000"/>
                <a:gd name="connsiteY339" fmla="*/ 9294 h 10000"/>
                <a:gd name="connsiteX340" fmla="*/ 6885 w 10000"/>
                <a:gd name="connsiteY340" fmla="*/ 9180 h 10000"/>
                <a:gd name="connsiteX341" fmla="*/ 6824 w 10000"/>
                <a:gd name="connsiteY341" fmla="*/ 9180 h 10000"/>
                <a:gd name="connsiteX342" fmla="*/ 6762 w 10000"/>
                <a:gd name="connsiteY342" fmla="*/ 9180 h 10000"/>
                <a:gd name="connsiteX343" fmla="*/ 6659 w 10000"/>
                <a:gd name="connsiteY343" fmla="*/ 9039 h 10000"/>
                <a:gd name="connsiteX344" fmla="*/ 6577 w 10000"/>
                <a:gd name="connsiteY344" fmla="*/ 9124 h 10000"/>
                <a:gd name="connsiteX345" fmla="*/ 6577 w 10000"/>
                <a:gd name="connsiteY345" fmla="*/ 9180 h 10000"/>
                <a:gd name="connsiteX346" fmla="*/ 6475 w 10000"/>
                <a:gd name="connsiteY346" fmla="*/ 9209 h 10000"/>
                <a:gd name="connsiteX347" fmla="*/ 6414 w 10000"/>
                <a:gd name="connsiteY347" fmla="*/ 9294 h 10000"/>
                <a:gd name="connsiteX348" fmla="*/ 6373 w 10000"/>
                <a:gd name="connsiteY348" fmla="*/ 9237 h 10000"/>
                <a:gd name="connsiteX349" fmla="*/ 6332 w 10000"/>
                <a:gd name="connsiteY349" fmla="*/ 9294 h 10000"/>
                <a:gd name="connsiteX350" fmla="*/ 6271 w 10000"/>
                <a:gd name="connsiteY350" fmla="*/ 9294 h 10000"/>
                <a:gd name="connsiteX351" fmla="*/ 6188 w 10000"/>
                <a:gd name="connsiteY351" fmla="*/ 9266 h 10000"/>
                <a:gd name="connsiteX352" fmla="*/ 6106 w 10000"/>
                <a:gd name="connsiteY352" fmla="*/ 9322 h 10000"/>
                <a:gd name="connsiteX353" fmla="*/ 6065 w 10000"/>
                <a:gd name="connsiteY353" fmla="*/ 9322 h 10000"/>
                <a:gd name="connsiteX354" fmla="*/ 6024 w 10000"/>
                <a:gd name="connsiteY354" fmla="*/ 9322 h 10000"/>
                <a:gd name="connsiteX355" fmla="*/ 6004 w 10000"/>
                <a:gd name="connsiteY355" fmla="*/ 9322 h 10000"/>
                <a:gd name="connsiteX356" fmla="*/ 6004 w 10000"/>
                <a:gd name="connsiteY356" fmla="*/ 9463 h 10000"/>
                <a:gd name="connsiteX357" fmla="*/ 6045 w 10000"/>
                <a:gd name="connsiteY357" fmla="*/ 9548 h 10000"/>
                <a:gd name="connsiteX358" fmla="*/ 6045 w 10000"/>
                <a:gd name="connsiteY358" fmla="*/ 9576 h 10000"/>
                <a:gd name="connsiteX359" fmla="*/ 6045 w 10000"/>
                <a:gd name="connsiteY359" fmla="*/ 9633 h 10000"/>
                <a:gd name="connsiteX360" fmla="*/ 6065 w 10000"/>
                <a:gd name="connsiteY360" fmla="*/ 9717 h 10000"/>
                <a:gd name="connsiteX361" fmla="*/ 6004 w 10000"/>
                <a:gd name="connsiteY361" fmla="*/ 9689 h 10000"/>
                <a:gd name="connsiteX362" fmla="*/ 5942 w 10000"/>
                <a:gd name="connsiteY362" fmla="*/ 9661 h 10000"/>
                <a:gd name="connsiteX363" fmla="*/ 5902 w 10000"/>
                <a:gd name="connsiteY363" fmla="*/ 9520 h 10000"/>
                <a:gd name="connsiteX364" fmla="*/ 5779 w 10000"/>
                <a:gd name="connsiteY364" fmla="*/ 9605 h 10000"/>
                <a:gd name="connsiteX365" fmla="*/ 5737 w 10000"/>
                <a:gd name="connsiteY365" fmla="*/ 9633 h 10000"/>
                <a:gd name="connsiteX366" fmla="*/ 5737 w 10000"/>
                <a:gd name="connsiteY366" fmla="*/ 9548 h 10000"/>
                <a:gd name="connsiteX367" fmla="*/ 5676 w 10000"/>
                <a:gd name="connsiteY367" fmla="*/ 9435 h 10000"/>
                <a:gd name="connsiteX368" fmla="*/ 5553 w 10000"/>
                <a:gd name="connsiteY368" fmla="*/ 9435 h 10000"/>
                <a:gd name="connsiteX369" fmla="*/ 5553 w 10000"/>
                <a:gd name="connsiteY369" fmla="*/ 9322 h 10000"/>
                <a:gd name="connsiteX370" fmla="*/ 5573 w 10000"/>
                <a:gd name="connsiteY370" fmla="*/ 9180 h 10000"/>
                <a:gd name="connsiteX371" fmla="*/ 5492 w 10000"/>
                <a:gd name="connsiteY371" fmla="*/ 9124 h 10000"/>
                <a:gd name="connsiteX372" fmla="*/ 5430 w 10000"/>
                <a:gd name="connsiteY372" fmla="*/ 9039 h 10000"/>
                <a:gd name="connsiteX373" fmla="*/ 5410 w 10000"/>
                <a:gd name="connsiteY373" fmla="*/ 8983 h 10000"/>
                <a:gd name="connsiteX374" fmla="*/ 5389 w 10000"/>
                <a:gd name="connsiteY374" fmla="*/ 8898 h 10000"/>
                <a:gd name="connsiteX375" fmla="*/ 5410 w 10000"/>
                <a:gd name="connsiteY375" fmla="*/ 8813 h 10000"/>
                <a:gd name="connsiteX376" fmla="*/ 5267 w 10000"/>
                <a:gd name="connsiteY376" fmla="*/ 8841 h 10000"/>
                <a:gd name="connsiteX377" fmla="*/ 5184 w 10000"/>
                <a:gd name="connsiteY377" fmla="*/ 8898 h 10000"/>
                <a:gd name="connsiteX378" fmla="*/ 5184 w 10000"/>
                <a:gd name="connsiteY378" fmla="*/ 8813 h 10000"/>
                <a:gd name="connsiteX379" fmla="*/ 5163 w 10000"/>
                <a:gd name="connsiteY379" fmla="*/ 8728 h 10000"/>
                <a:gd name="connsiteX380" fmla="*/ 5143 w 10000"/>
                <a:gd name="connsiteY380" fmla="*/ 8672 h 10000"/>
                <a:gd name="connsiteX381" fmla="*/ 8369 w 10000"/>
                <a:gd name="connsiteY381" fmla="*/ 8665 h 10000"/>
                <a:gd name="connsiteX382" fmla="*/ 8431 w 10000"/>
                <a:gd name="connsiteY382" fmla="*/ 8461 h 10000"/>
                <a:gd name="connsiteX383" fmla="*/ 5287 w 10000"/>
                <a:gd name="connsiteY383" fmla="*/ 8305 h 10000"/>
                <a:gd name="connsiteX384" fmla="*/ 5308 w 10000"/>
                <a:gd name="connsiteY384" fmla="*/ 8305 h 10000"/>
                <a:gd name="connsiteX385" fmla="*/ 4816 w 10000"/>
                <a:gd name="connsiteY385" fmla="*/ 7513 h 10000"/>
                <a:gd name="connsiteX386" fmla="*/ 4754 w 10000"/>
                <a:gd name="connsiteY386" fmla="*/ 7513 h 10000"/>
                <a:gd name="connsiteX387" fmla="*/ 4754 w 10000"/>
                <a:gd name="connsiteY387" fmla="*/ 7316 h 10000"/>
                <a:gd name="connsiteX388" fmla="*/ 4733 w 10000"/>
                <a:gd name="connsiteY388" fmla="*/ 7288 h 10000"/>
                <a:gd name="connsiteX389" fmla="*/ 4672 w 10000"/>
                <a:gd name="connsiteY389" fmla="*/ 7202 h 10000"/>
                <a:gd name="connsiteX390" fmla="*/ 4590 w 10000"/>
                <a:gd name="connsiteY390" fmla="*/ 7260 h 10000"/>
                <a:gd name="connsiteX391" fmla="*/ 4549 w 10000"/>
                <a:gd name="connsiteY391" fmla="*/ 7316 h 10000"/>
                <a:gd name="connsiteX392" fmla="*/ 4508 w 10000"/>
                <a:gd name="connsiteY392" fmla="*/ 7316 h 10000"/>
                <a:gd name="connsiteX393" fmla="*/ 4467 w 10000"/>
                <a:gd name="connsiteY393" fmla="*/ 7288 h 10000"/>
                <a:gd name="connsiteX394" fmla="*/ 4406 w 10000"/>
                <a:gd name="connsiteY394" fmla="*/ 7260 h 10000"/>
                <a:gd name="connsiteX395" fmla="*/ 4365 w 10000"/>
                <a:gd name="connsiteY395" fmla="*/ 7288 h 10000"/>
                <a:gd name="connsiteX396" fmla="*/ 4283 w 10000"/>
                <a:gd name="connsiteY396" fmla="*/ 7372 h 10000"/>
                <a:gd name="connsiteX397" fmla="*/ 4200 w 10000"/>
                <a:gd name="connsiteY397" fmla="*/ 7429 h 10000"/>
                <a:gd name="connsiteX398" fmla="*/ 4159 w 10000"/>
                <a:gd name="connsiteY398" fmla="*/ 7513 h 10000"/>
                <a:gd name="connsiteX399" fmla="*/ 4098 w 10000"/>
                <a:gd name="connsiteY399" fmla="*/ 7599 h 10000"/>
                <a:gd name="connsiteX400" fmla="*/ 4037 w 10000"/>
                <a:gd name="connsiteY400" fmla="*/ 7711 h 10000"/>
                <a:gd name="connsiteX401" fmla="*/ 3934 w 10000"/>
                <a:gd name="connsiteY401" fmla="*/ 7711 h 10000"/>
                <a:gd name="connsiteX402" fmla="*/ 3914 w 10000"/>
                <a:gd name="connsiteY402" fmla="*/ 7711 h 10000"/>
                <a:gd name="connsiteX403" fmla="*/ 3893 w 10000"/>
                <a:gd name="connsiteY403" fmla="*/ 7683 h 10000"/>
                <a:gd name="connsiteX404" fmla="*/ 3832 w 10000"/>
                <a:gd name="connsiteY404" fmla="*/ 7627 h 10000"/>
                <a:gd name="connsiteX405" fmla="*/ 3771 w 10000"/>
                <a:gd name="connsiteY405" fmla="*/ 7627 h 10000"/>
                <a:gd name="connsiteX406" fmla="*/ 3668 w 10000"/>
                <a:gd name="connsiteY406" fmla="*/ 7627 h 10000"/>
                <a:gd name="connsiteX407" fmla="*/ 3627 w 10000"/>
                <a:gd name="connsiteY407" fmla="*/ 7569 h 10000"/>
                <a:gd name="connsiteX408" fmla="*/ 3524 w 10000"/>
                <a:gd name="connsiteY408" fmla="*/ 7599 h 10000"/>
                <a:gd name="connsiteX409" fmla="*/ 3463 w 10000"/>
                <a:gd name="connsiteY409" fmla="*/ 7739 h 10000"/>
                <a:gd name="connsiteX410" fmla="*/ 3402 w 10000"/>
                <a:gd name="connsiteY410" fmla="*/ 7852 h 10000"/>
                <a:gd name="connsiteX411" fmla="*/ 3381 w 10000"/>
                <a:gd name="connsiteY411" fmla="*/ 7683 h 10000"/>
                <a:gd name="connsiteX412" fmla="*/ 3237 w 10000"/>
                <a:gd name="connsiteY412" fmla="*/ 7655 h 10000"/>
                <a:gd name="connsiteX413" fmla="*/ 3237 w 10000"/>
                <a:gd name="connsiteY413" fmla="*/ 7683 h 10000"/>
                <a:gd name="connsiteX414" fmla="*/ 3094 w 10000"/>
                <a:gd name="connsiteY414" fmla="*/ 7683 h 10000"/>
                <a:gd name="connsiteX415" fmla="*/ 2992 w 10000"/>
                <a:gd name="connsiteY415" fmla="*/ 7627 h 10000"/>
                <a:gd name="connsiteX416" fmla="*/ 2951 w 10000"/>
                <a:gd name="connsiteY416" fmla="*/ 7627 h 10000"/>
                <a:gd name="connsiteX417" fmla="*/ 2930 w 10000"/>
                <a:gd name="connsiteY417" fmla="*/ 7655 h 10000"/>
                <a:gd name="connsiteX418" fmla="*/ 2869 w 10000"/>
                <a:gd name="connsiteY418" fmla="*/ 7599 h 10000"/>
                <a:gd name="connsiteX419" fmla="*/ 2849 w 10000"/>
                <a:gd name="connsiteY419" fmla="*/ 7655 h 10000"/>
                <a:gd name="connsiteX420" fmla="*/ 2767 w 10000"/>
                <a:gd name="connsiteY420" fmla="*/ 7541 h 10000"/>
                <a:gd name="connsiteX421" fmla="*/ 2643 w 10000"/>
                <a:gd name="connsiteY421" fmla="*/ 7513 h 10000"/>
                <a:gd name="connsiteX422" fmla="*/ 2643 w 10000"/>
                <a:gd name="connsiteY422" fmla="*/ 7457 h 10000"/>
                <a:gd name="connsiteX423" fmla="*/ 2582 w 10000"/>
                <a:gd name="connsiteY423" fmla="*/ 7457 h 10000"/>
                <a:gd name="connsiteX424" fmla="*/ 2459 w 10000"/>
                <a:gd name="connsiteY424" fmla="*/ 7344 h 10000"/>
                <a:gd name="connsiteX425" fmla="*/ 2357 w 10000"/>
                <a:gd name="connsiteY425" fmla="*/ 7288 h 10000"/>
                <a:gd name="connsiteX426" fmla="*/ 2275 w 10000"/>
                <a:gd name="connsiteY426" fmla="*/ 7174 h 10000"/>
                <a:gd name="connsiteX427" fmla="*/ 2151 w 10000"/>
                <a:gd name="connsiteY427" fmla="*/ 7118 h 10000"/>
                <a:gd name="connsiteX428" fmla="*/ 2008 w 10000"/>
                <a:gd name="connsiteY428" fmla="*/ 6949 h 10000"/>
                <a:gd name="connsiteX429" fmla="*/ 1926 w 10000"/>
                <a:gd name="connsiteY429" fmla="*/ 6920 h 10000"/>
                <a:gd name="connsiteX430" fmla="*/ 1885 w 10000"/>
                <a:gd name="connsiteY430" fmla="*/ 6920 h 10000"/>
                <a:gd name="connsiteX431" fmla="*/ 1824 w 10000"/>
                <a:gd name="connsiteY431" fmla="*/ 6977 h 10000"/>
                <a:gd name="connsiteX432" fmla="*/ 1680 w 10000"/>
                <a:gd name="connsiteY432" fmla="*/ 6891 h 10000"/>
                <a:gd name="connsiteX433" fmla="*/ 1639 w 10000"/>
                <a:gd name="connsiteY433" fmla="*/ 6863 h 10000"/>
                <a:gd name="connsiteX434" fmla="*/ 1639 w 10000"/>
                <a:gd name="connsiteY434" fmla="*/ 6807 h 10000"/>
                <a:gd name="connsiteX435" fmla="*/ 1598 w 10000"/>
                <a:gd name="connsiteY435" fmla="*/ 6779 h 10000"/>
                <a:gd name="connsiteX436" fmla="*/ 1516 w 10000"/>
                <a:gd name="connsiteY436" fmla="*/ 6751 h 10000"/>
                <a:gd name="connsiteX437" fmla="*/ 1414 w 10000"/>
                <a:gd name="connsiteY437" fmla="*/ 6609 h 10000"/>
                <a:gd name="connsiteX438" fmla="*/ 1353 w 10000"/>
                <a:gd name="connsiteY438" fmla="*/ 6609 h 10000"/>
                <a:gd name="connsiteX439" fmla="*/ 1332 w 10000"/>
                <a:gd name="connsiteY439" fmla="*/ 6524 h 10000"/>
                <a:gd name="connsiteX440" fmla="*/ 1312 w 10000"/>
                <a:gd name="connsiteY440" fmla="*/ 6440 h 10000"/>
                <a:gd name="connsiteX441" fmla="*/ 1271 w 10000"/>
                <a:gd name="connsiteY441" fmla="*/ 6383 h 10000"/>
                <a:gd name="connsiteX442" fmla="*/ 1229 w 10000"/>
                <a:gd name="connsiteY442" fmla="*/ 6270 h 10000"/>
                <a:gd name="connsiteX443" fmla="*/ 1312 w 10000"/>
                <a:gd name="connsiteY443" fmla="*/ 6299 h 10000"/>
                <a:gd name="connsiteX444" fmla="*/ 1353 w 10000"/>
                <a:gd name="connsiteY444" fmla="*/ 6299 h 10000"/>
                <a:gd name="connsiteX445" fmla="*/ 1414 w 10000"/>
                <a:gd name="connsiteY445" fmla="*/ 6242 h 10000"/>
                <a:gd name="connsiteX446" fmla="*/ 1394 w 10000"/>
                <a:gd name="connsiteY446" fmla="*/ 6157 h 10000"/>
                <a:gd name="connsiteX447" fmla="*/ 1373 w 10000"/>
                <a:gd name="connsiteY447" fmla="*/ 6073 h 10000"/>
                <a:gd name="connsiteX448" fmla="*/ 1271 w 10000"/>
                <a:gd name="connsiteY448" fmla="*/ 5988 h 10000"/>
                <a:gd name="connsiteX449" fmla="*/ 1229 w 10000"/>
                <a:gd name="connsiteY449" fmla="*/ 5790 h 10000"/>
                <a:gd name="connsiteX450" fmla="*/ 1229 w 10000"/>
                <a:gd name="connsiteY450" fmla="*/ 5733 h 10000"/>
                <a:gd name="connsiteX451" fmla="*/ 1106 w 10000"/>
                <a:gd name="connsiteY451" fmla="*/ 5620 h 10000"/>
                <a:gd name="connsiteX452" fmla="*/ 963 w 10000"/>
                <a:gd name="connsiteY452" fmla="*/ 5366 h 10000"/>
                <a:gd name="connsiteX453" fmla="*/ 717 w 10000"/>
                <a:gd name="connsiteY453" fmla="*/ 5253 h 10000"/>
                <a:gd name="connsiteX454" fmla="*/ 655 w 10000"/>
                <a:gd name="connsiteY454" fmla="*/ 5281 h 10000"/>
                <a:gd name="connsiteX455" fmla="*/ 594 w 10000"/>
                <a:gd name="connsiteY455" fmla="*/ 5196 h 10000"/>
                <a:gd name="connsiteX456" fmla="*/ 594 w 10000"/>
                <a:gd name="connsiteY456" fmla="*/ 5112 h 10000"/>
                <a:gd name="connsiteX457" fmla="*/ 553 w 10000"/>
                <a:gd name="connsiteY457" fmla="*/ 5027 h 10000"/>
                <a:gd name="connsiteX458" fmla="*/ 471 w 10000"/>
                <a:gd name="connsiteY458" fmla="*/ 4970 h 10000"/>
                <a:gd name="connsiteX459" fmla="*/ 369 w 10000"/>
                <a:gd name="connsiteY459" fmla="*/ 4942 h 10000"/>
                <a:gd name="connsiteX460" fmla="*/ 287 w 10000"/>
                <a:gd name="connsiteY460" fmla="*/ 4885 h 10000"/>
                <a:gd name="connsiteX461" fmla="*/ 349 w 10000"/>
                <a:gd name="connsiteY461" fmla="*/ 4829 h 10000"/>
                <a:gd name="connsiteX462" fmla="*/ 349 w 10000"/>
                <a:gd name="connsiteY462" fmla="*/ 4745 h 10000"/>
                <a:gd name="connsiteX463" fmla="*/ 349 w 10000"/>
                <a:gd name="connsiteY463" fmla="*/ 4688 h 10000"/>
                <a:gd name="connsiteX464" fmla="*/ 308 w 10000"/>
                <a:gd name="connsiteY464" fmla="*/ 4631 h 10000"/>
                <a:gd name="connsiteX465" fmla="*/ 287 w 10000"/>
                <a:gd name="connsiteY465" fmla="*/ 4575 h 10000"/>
                <a:gd name="connsiteX466" fmla="*/ 287 w 10000"/>
                <a:gd name="connsiteY466" fmla="*/ 4490 h 10000"/>
                <a:gd name="connsiteX467" fmla="*/ 184 w 10000"/>
                <a:gd name="connsiteY467" fmla="*/ 4406 h 10000"/>
                <a:gd name="connsiteX468" fmla="*/ 82 w 10000"/>
                <a:gd name="connsiteY468" fmla="*/ 4434 h 10000"/>
                <a:gd name="connsiteX469" fmla="*/ 61 w 10000"/>
                <a:gd name="connsiteY469" fmla="*/ 4320 h 10000"/>
                <a:gd name="connsiteX470" fmla="*/ 20 w 10000"/>
                <a:gd name="connsiteY470" fmla="*/ 4264 h 10000"/>
                <a:gd name="connsiteX471" fmla="*/ 0 w 10000"/>
                <a:gd name="connsiteY471" fmla="*/ 4179 h 10000"/>
                <a:gd name="connsiteX472" fmla="*/ 0 w 10000"/>
                <a:gd name="connsiteY472" fmla="*/ 4179 h 10000"/>
                <a:gd name="connsiteX473" fmla="*/ 41 w 10000"/>
                <a:gd name="connsiteY473" fmla="*/ 4123 h 10000"/>
                <a:gd name="connsiteX474" fmla="*/ 41 w 10000"/>
                <a:gd name="connsiteY474" fmla="*/ 4009 h 10000"/>
                <a:gd name="connsiteX475" fmla="*/ 82 w 10000"/>
                <a:gd name="connsiteY475" fmla="*/ 3981 h 10000"/>
                <a:gd name="connsiteX476" fmla="*/ 164 w 10000"/>
                <a:gd name="connsiteY476" fmla="*/ 3896 h 10000"/>
                <a:gd name="connsiteX477" fmla="*/ 164 w 10000"/>
                <a:gd name="connsiteY477" fmla="*/ 3868 h 10000"/>
                <a:gd name="connsiteX478" fmla="*/ 225 w 10000"/>
                <a:gd name="connsiteY478" fmla="*/ 3868 h 10000"/>
                <a:gd name="connsiteX479" fmla="*/ 287 w 10000"/>
                <a:gd name="connsiteY479" fmla="*/ 3812 h 10000"/>
                <a:gd name="connsiteX480" fmla="*/ 328 w 10000"/>
                <a:gd name="connsiteY480" fmla="*/ 3896 h 10000"/>
                <a:gd name="connsiteX481" fmla="*/ 410 w 10000"/>
                <a:gd name="connsiteY481" fmla="*/ 3896 h 10000"/>
                <a:gd name="connsiteX482" fmla="*/ 471 w 10000"/>
                <a:gd name="connsiteY482" fmla="*/ 3756 h 10000"/>
                <a:gd name="connsiteX483" fmla="*/ 533 w 10000"/>
                <a:gd name="connsiteY483" fmla="*/ 3698 h 10000"/>
                <a:gd name="connsiteX484" fmla="*/ 655 w 10000"/>
                <a:gd name="connsiteY484" fmla="*/ 3698 h 10000"/>
                <a:gd name="connsiteX485" fmla="*/ 717 w 10000"/>
                <a:gd name="connsiteY485" fmla="*/ 3670 h 10000"/>
                <a:gd name="connsiteX486" fmla="*/ 759 w 10000"/>
                <a:gd name="connsiteY486" fmla="*/ 3586 h 10000"/>
                <a:gd name="connsiteX487" fmla="*/ 943 w 10000"/>
                <a:gd name="connsiteY487" fmla="*/ 3445 h 10000"/>
                <a:gd name="connsiteX488" fmla="*/ 1004 w 10000"/>
                <a:gd name="connsiteY488" fmla="*/ 3388 h 10000"/>
                <a:gd name="connsiteX489" fmla="*/ 1004 w 10000"/>
                <a:gd name="connsiteY489" fmla="*/ 3331 h 10000"/>
                <a:gd name="connsiteX490" fmla="*/ 963 w 10000"/>
                <a:gd name="connsiteY490" fmla="*/ 3218 h 10000"/>
                <a:gd name="connsiteX491" fmla="*/ 1024 w 10000"/>
                <a:gd name="connsiteY491" fmla="*/ 3134 h 10000"/>
                <a:gd name="connsiteX492" fmla="*/ 984 w 10000"/>
                <a:gd name="connsiteY492" fmla="*/ 3106 h 10000"/>
                <a:gd name="connsiteX493" fmla="*/ 1045 w 10000"/>
                <a:gd name="connsiteY493" fmla="*/ 3078 h 10000"/>
                <a:gd name="connsiteX494" fmla="*/ 1004 w 10000"/>
                <a:gd name="connsiteY494" fmla="*/ 2992 h 10000"/>
                <a:gd name="connsiteX495" fmla="*/ 943 w 10000"/>
                <a:gd name="connsiteY495" fmla="*/ 2851 h 10000"/>
                <a:gd name="connsiteX496" fmla="*/ 881 w 10000"/>
                <a:gd name="connsiteY496" fmla="*/ 2709 h 10000"/>
                <a:gd name="connsiteX497" fmla="*/ 861 w 10000"/>
                <a:gd name="connsiteY497" fmla="*/ 2569 h 10000"/>
                <a:gd name="connsiteX498" fmla="*/ 759 w 10000"/>
                <a:gd name="connsiteY498" fmla="*/ 2512 h 10000"/>
                <a:gd name="connsiteX499" fmla="*/ 861 w 10000"/>
                <a:gd name="connsiteY499" fmla="*/ 2484 h 10000"/>
                <a:gd name="connsiteX500" fmla="*/ 1004 w 10000"/>
                <a:gd name="connsiteY500" fmla="*/ 2428 h 10000"/>
                <a:gd name="connsiteX501" fmla="*/ 1086 w 10000"/>
                <a:gd name="connsiteY501" fmla="*/ 2456 h 10000"/>
                <a:gd name="connsiteX502" fmla="*/ 1168 w 10000"/>
                <a:gd name="connsiteY502" fmla="*/ 2456 h 10000"/>
                <a:gd name="connsiteX503" fmla="*/ 1209 w 10000"/>
                <a:gd name="connsiteY503" fmla="*/ 2399 h 10000"/>
                <a:gd name="connsiteX504" fmla="*/ 1127 w 10000"/>
                <a:gd name="connsiteY504" fmla="*/ 2342 h 10000"/>
                <a:gd name="connsiteX505" fmla="*/ 1127 w 10000"/>
                <a:gd name="connsiteY505" fmla="*/ 2230 h 10000"/>
                <a:gd name="connsiteX506" fmla="*/ 1127 w 10000"/>
                <a:gd name="connsiteY506" fmla="*/ 2060 h 10000"/>
                <a:gd name="connsiteX507" fmla="*/ 1127 w 10000"/>
                <a:gd name="connsiteY507" fmla="*/ 1919 h 10000"/>
                <a:gd name="connsiteX508" fmla="*/ 1188 w 10000"/>
                <a:gd name="connsiteY508" fmla="*/ 1862 h 10000"/>
                <a:gd name="connsiteX509" fmla="*/ 1271 w 10000"/>
                <a:gd name="connsiteY509" fmla="*/ 1919 h 10000"/>
                <a:gd name="connsiteX510" fmla="*/ 1414 w 10000"/>
                <a:gd name="connsiteY510" fmla="*/ 1919 h 10000"/>
                <a:gd name="connsiteX511" fmla="*/ 1475 w 10000"/>
                <a:gd name="connsiteY511" fmla="*/ 1947 h 10000"/>
                <a:gd name="connsiteX512" fmla="*/ 1557 w 10000"/>
                <a:gd name="connsiteY512" fmla="*/ 1890 h 10000"/>
                <a:gd name="connsiteX513" fmla="*/ 1496 w 10000"/>
                <a:gd name="connsiteY513" fmla="*/ 1636 h 10000"/>
                <a:gd name="connsiteX514" fmla="*/ 1496 w 10000"/>
                <a:gd name="connsiteY514" fmla="*/ 1495 h 10000"/>
                <a:gd name="connsiteX515" fmla="*/ 1578 w 10000"/>
                <a:gd name="connsiteY515" fmla="*/ 1495 h 10000"/>
                <a:gd name="connsiteX516" fmla="*/ 1619 w 10000"/>
                <a:gd name="connsiteY516" fmla="*/ 1325 h 10000"/>
                <a:gd name="connsiteX517" fmla="*/ 1659 w 10000"/>
                <a:gd name="connsiteY517" fmla="*/ 1297 h 10000"/>
                <a:gd name="connsiteX518" fmla="*/ 1783 w 10000"/>
                <a:gd name="connsiteY518" fmla="*/ 1269 h 10000"/>
                <a:gd name="connsiteX519" fmla="*/ 1804 w 10000"/>
                <a:gd name="connsiteY519" fmla="*/ 1325 h 10000"/>
                <a:gd name="connsiteX520" fmla="*/ 1844 w 10000"/>
                <a:gd name="connsiteY520" fmla="*/ 1381 h 10000"/>
                <a:gd name="connsiteX521" fmla="*/ 1865 w 10000"/>
                <a:gd name="connsiteY521" fmla="*/ 1438 h 10000"/>
                <a:gd name="connsiteX522" fmla="*/ 1967 w 10000"/>
                <a:gd name="connsiteY522" fmla="*/ 1523 h 10000"/>
                <a:gd name="connsiteX523" fmla="*/ 2131 w 10000"/>
                <a:gd name="connsiteY523" fmla="*/ 1608 h 10000"/>
                <a:gd name="connsiteX524" fmla="*/ 2254 w 10000"/>
                <a:gd name="connsiteY524" fmla="*/ 1636 h 10000"/>
                <a:gd name="connsiteX525" fmla="*/ 2336 w 10000"/>
                <a:gd name="connsiteY525" fmla="*/ 1720 h 10000"/>
                <a:gd name="connsiteX526" fmla="*/ 2418 w 10000"/>
                <a:gd name="connsiteY526" fmla="*/ 1862 h 10000"/>
                <a:gd name="connsiteX527" fmla="*/ 2520 w 10000"/>
                <a:gd name="connsiteY527" fmla="*/ 1975 h 10000"/>
                <a:gd name="connsiteX528" fmla="*/ 2561 w 10000"/>
                <a:gd name="connsiteY528" fmla="*/ 2060 h 10000"/>
                <a:gd name="connsiteX529" fmla="*/ 2582 w 10000"/>
                <a:gd name="connsiteY529" fmla="*/ 2230 h 10000"/>
                <a:gd name="connsiteX530" fmla="*/ 2602 w 10000"/>
                <a:gd name="connsiteY530" fmla="*/ 2370 h 10000"/>
                <a:gd name="connsiteX531" fmla="*/ 2684 w 10000"/>
                <a:gd name="connsiteY531" fmla="*/ 2456 h 10000"/>
                <a:gd name="connsiteX532" fmla="*/ 2808 w 10000"/>
                <a:gd name="connsiteY532" fmla="*/ 2484 h 10000"/>
                <a:gd name="connsiteX533" fmla="*/ 2930 w 10000"/>
                <a:gd name="connsiteY533" fmla="*/ 2512 h 10000"/>
                <a:gd name="connsiteX534" fmla="*/ 3053 w 10000"/>
                <a:gd name="connsiteY534" fmla="*/ 2512 h 10000"/>
                <a:gd name="connsiteX535" fmla="*/ 3237 w 10000"/>
                <a:gd name="connsiteY535" fmla="*/ 2597 h 10000"/>
                <a:gd name="connsiteX536" fmla="*/ 3299 w 10000"/>
                <a:gd name="connsiteY536" fmla="*/ 2625 h 10000"/>
                <a:gd name="connsiteX537" fmla="*/ 3402 w 10000"/>
                <a:gd name="connsiteY537" fmla="*/ 2709 h 10000"/>
                <a:gd name="connsiteX538" fmla="*/ 3483 w 10000"/>
                <a:gd name="connsiteY538" fmla="*/ 2709 h 10000"/>
                <a:gd name="connsiteX539" fmla="*/ 3524 w 10000"/>
                <a:gd name="connsiteY539" fmla="*/ 2795 h 10000"/>
                <a:gd name="connsiteX540" fmla="*/ 3606 w 10000"/>
                <a:gd name="connsiteY540" fmla="*/ 2879 h 10000"/>
                <a:gd name="connsiteX541" fmla="*/ 3688 w 10000"/>
                <a:gd name="connsiteY541" fmla="*/ 3020 h 10000"/>
                <a:gd name="connsiteX542" fmla="*/ 3791 w 10000"/>
                <a:gd name="connsiteY542" fmla="*/ 3106 h 10000"/>
                <a:gd name="connsiteX543" fmla="*/ 3832 w 10000"/>
                <a:gd name="connsiteY543" fmla="*/ 3190 h 10000"/>
                <a:gd name="connsiteX544" fmla="*/ 3955 w 10000"/>
                <a:gd name="connsiteY544" fmla="*/ 3162 h 10000"/>
                <a:gd name="connsiteX545" fmla="*/ 4221 w 10000"/>
                <a:gd name="connsiteY545" fmla="*/ 3218 h 10000"/>
                <a:gd name="connsiteX546" fmla="*/ 4365 w 10000"/>
                <a:gd name="connsiteY546" fmla="*/ 3218 h 10000"/>
                <a:gd name="connsiteX547" fmla="*/ 4488 w 10000"/>
                <a:gd name="connsiteY547" fmla="*/ 3190 h 10000"/>
                <a:gd name="connsiteX548" fmla="*/ 4631 w 10000"/>
                <a:gd name="connsiteY548" fmla="*/ 3218 h 10000"/>
                <a:gd name="connsiteX549" fmla="*/ 4775 w 10000"/>
                <a:gd name="connsiteY549" fmla="*/ 3247 h 10000"/>
                <a:gd name="connsiteX550" fmla="*/ 4857 w 10000"/>
                <a:gd name="connsiteY550" fmla="*/ 3331 h 10000"/>
                <a:gd name="connsiteX551" fmla="*/ 5020 w 10000"/>
                <a:gd name="connsiteY551" fmla="*/ 3388 h 10000"/>
                <a:gd name="connsiteX552" fmla="*/ 5287 w 10000"/>
                <a:gd name="connsiteY552" fmla="*/ 3445 h 10000"/>
                <a:gd name="connsiteX553" fmla="*/ 5423 w 10000"/>
                <a:gd name="connsiteY553" fmla="*/ 3604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547" fmla="*/ 4631 w 10000"/>
                <a:gd name="connsiteY547" fmla="*/ 3218 h 10000"/>
                <a:gd name="connsiteX548" fmla="*/ 4775 w 10000"/>
                <a:gd name="connsiteY548" fmla="*/ 3247 h 10000"/>
                <a:gd name="connsiteX549" fmla="*/ 4857 w 10000"/>
                <a:gd name="connsiteY549" fmla="*/ 3331 h 10000"/>
                <a:gd name="connsiteX550" fmla="*/ 5020 w 10000"/>
                <a:gd name="connsiteY550" fmla="*/ 3388 h 10000"/>
                <a:gd name="connsiteX551" fmla="*/ 5287 w 10000"/>
                <a:gd name="connsiteY551" fmla="*/ 3445 h 10000"/>
                <a:gd name="connsiteX552" fmla="*/ 5423 w 10000"/>
                <a:gd name="connsiteY552" fmla="*/ 3604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547" fmla="*/ 4631 w 10000"/>
                <a:gd name="connsiteY547" fmla="*/ 3218 h 10000"/>
                <a:gd name="connsiteX548" fmla="*/ 4775 w 10000"/>
                <a:gd name="connsiteY548" fmla="*/ 3247 h 10000"/>
                <a:gd name="connsiteX549" fmla="*/ 4857 w 10000"/>
                <a:gd name="connsiteY549" fmla="*/ 3331 h 10000"/>
                <a:gd name="connsiteX550" fmla="*/ 5020 w 10000"/>
                <a:gd name="connsiteY550" fmla="*/ 3388 h 10000"/>
                <a:gd name="connsiteX551" fmla="*/ 5287 w 10000"/>
                <a:gd name="connsiteY551" fmla="*/ 3445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547" fmla="*/ 4631 w 10000"/>
                <a:gd name="connsiteY547" fmla="*/ 3218 h 10000"/>
                <a:gd name="connsiteX548" fmla="*/ 4775 w 10000"/>
                <a:gd name="connsiteY548" fmla="*/ 3247 h 10000"/>
                <a:gd name="connsiteX549" fmla="*/ 4857 w 10000"/>
                <a:gd name="connsiteY549" fmla="*/ 3331 h 10000"/>
                <a:gd name="connsiteX550" fmla="*/ 5020 w 10000"/>
                <a:gd name="connsiteY550" fmla="*/ 338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547" fmla="*/ 4631 w 10000"/>
                <a:gd name="connsiteY547" fmla="*/ 3218 h 10000"/>
                <a:gd name="connsiteX548" fmla="*/ 4775 w 10000"/>
                <a:gd name="connsiteY548" fmla="*/ 3247 h 10000"/>
                <a:gd name="connsiteX549" fmla="*/ 4857 w 10000"/>
                <a:gd name="connsiteY549" fmla="*/ 3331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547" fmla="*/ 4631 w 10000"/>
                <a:gd name="connsiteY547" fmla="*/ 3218 h 10000"/>
                <a:gd name="connsiteX548" fmla="*/ 4775 w 10000"/>
                <a:gd name="connsiteY548" fmla="*/ 3247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547" fmla="*/ 4631 w 10000"/>
                <a:gd name="connsiteY547" fmla="*/ 321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546" fmla="*/ 4488 w 10000"/>
                <a:gd name="connsiteY546" fmla="*/ 319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545" fmla="*/ 4365 w 10000"/>
                <a:gd name="connsiteY545" fmla="*/ 321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544" fmla="*/ 4221 w 10000"/>
                <a:gd name="connsiteY544" fmla="*/ 321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543" fmla="*/ 3955 w 10000"/>
                <a:gd name="connsiteY543" fmla="*/ 316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542" fmla="*/ 3832 w 10000"/>
                <a:gd name="connsiteY542" fmla="*/ 319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541" fmla="*/ 3791 w 10000"/>
                <a:gd name="connsiteY541" fmla="*/ 310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06 w 10000"/>
                <a:gd name="connsiteY539" fmla="*/ 2879 h 10000"/>
                <a:gd name="connsiteX540" fmla="*/ 3688 w 10000"/>
                <a:gd name="connsiteY540" fmla="*/ 302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539" fmla="*/ 3688 w 10000"/>
                <a:gd name="connsiteY539" fmla="*/ 302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538" fmla="*/ 3524 w 10000"/>
                <a:gd name="connsiteY538" fmla="*/ 2795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537" fmla="*/ 3483 w 10000"/>
                <a:gd name="connsiteY537" fmla="*/ 270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536" fmla="*/ 3402 w 10000"/>
                <a:gd name="connsiteY536" fmla="*/ 270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535" fmla="*/ 3299 w 10000"/>
                <a:gd name="connsiteY535" fmla="*/ 2625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534" fmla="*/ 3237 w 10000"/>
                <a:gd name="connsiteY534" fmla="*/ 2597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533" fmla="*/ 3053 w 10000"/>
                <a:gd name="connsiteY533"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532" fmla="*/ 2930 w 10000"/>
                <a:gd name="connsiteY532"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531" fmla="*/ 2808 w 10000"/>
                <a:gd name="connsiteY531" fmla="*/ 2484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530" fmla="*/ 2684 w 10000"/>
                <a:gd name="connsiteY530" fmla="*/ 24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582 w 10000"/>
                <a:gd name="connsiteY528" fmla="*/ 2230 h 10000"/>
                <a:gd name="connsiteX529" fmla="*/ 2602 w 10000"/>
                <a:gd name="connsiteY529"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561 w 10000"/>
                <a:gd name="connsiteY527" fmla="*/ 2060 h 10000"/>
                <a:gd name="connsiteX528" fmla="*/ 2602 w 10000"/>
                <a:gd name="connsiteY528"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418 w 10000"/>
                <a:gd name="connsiteY525" fmla="*/ 1862 h 10000"/>
                <a:gd name="connsiteX526" fmla="*/ 2520 w 10000"/>
                <a:gd name="connsiteY526" fmla="*/ 1975 h 10000"/>
                <a:gd name="connsiteX527" fmla="*/ 2602 w 10000"/>
                <a:gd name="connsiteY527"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336 w 10000"/>
                <a:gd name="connsiteY524" fmla="*/ 1720 h 10000"/>
                <a:gd name="connsiteX525" fmla="*/ 2520 w 10000"/>
                <a:gd name="connsiteY525" fmla="*/ 1975 h 10000"/>
                <a:gd name="connsiteX526" fmla="*/ 2602 w 10000"/>
                <a:gd name="connsiteY526"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254 w 10000"/>
                <a:gd name="connsiteY523" fmla="*/ 1636 h 10000"/>
                <a:gd name="connsiteX524" fmla="*/ 2520 w 10000"/>
                <a:gd name="connsiteY524" fmla="*/ 1975 h 10000"/>
                <a:gd name="connsiteX525" fmla="*/ 2602 w 10000"/>
                <a:gd name="connsiteY525"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131 w 10000"/>
                <a:gd name="connsiteY522" fmla="*/ 1608 h 10000"/>
                <a:gd name="connsiteX523" fmla="*/ 2520 w 10000"/>
                <a:gd name="connsiteY523" fmla="*/ 1975 h 10000"/>
                <a:gd name="connsiteX524" fmla="*/ 2602 w 10000"/>
                <a:gd name="connsiteY524"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520 w 10000"/>
                <a:gd name="connsiteY522" fmla="*/ 1975 h 10000"/>
                <a:gd name="connsiteX523" fmla="*/ 2602 w 10000"/>
                <a:gd name="connsiteY523"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522" fmla="*/ 2602 w 10000"/>
                <a:gd name="connsiteY522" fmla="*/ 237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865 w 10000"/>
                <a:gd name="connsiteY520" fmla="*/ 1438 h 10000"/>
                <a:gd name="connsiteX521" fmla="*/ 1967 w 10000"/>
                <a:gd name="connsiteY521" fmla="*/ 15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844 w 10000"/>
                <a:gd name="connsiteY519" fmla="*/ 1381 h 10000"/>
                <a:gd name="connsiteX520" fmla="*/ 1967 w 10000"/>
                <a:gd name="connsiteY520" fmla="*/ 15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804 w 10000"/>
                <a:gd name="connsiteY518" fmla="*/ 1325 h 10000"/>
                <a:gd name="connsiteX519" fmla="*/ 1967 w 10000"/>
                <a:gd name="connsiteY519" fmla="*/ 15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659 w 10000"/>
                <a:gd name="connsiteY516" fmla="*/ 1297 h 10000"/>
                <a:gd name="connsiteX517" fmla="*/ 1783 w 10000"/>
                <a:gd name="connsiteY517" fmla="*/ 1269 h 10000"/>
                <a:gd name="connsiteX518" fmla="*/ 1967 w 10000"/>
                <a:gd name="connsiteY518" fmla="*/ 15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578 w 10000"/>
                <a:gd name="connsiteY514" fmla="*/ 1495 h 10000"/>
                <a:gd name="connsiteX515" fmla="*/ 1619 w 10000"/>
                <a:gd name="connsiteY515" fmla="*/ 1325 h 10000"/>
                <a:gd name="connsiteX516" fmla="*/ 1783 w 10000"/>
                <a:gd name="connsiteY516" fmla="*/ 1269 h 10000"/>
                <a:gd name="connsiteX517" fmla="*/ 1967 w 10000"/>
                <a:gd name="connsiteY517" fmla="*/ 15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619 w 10000"/>
                <a:gd name="connsiteY514" fmla="*/ 1325 h 10000"/>
                <a:gd name="connsiteX515" fmla="*/ 1783 w 10000"/>
                <a:gd name="connsiteY515" fmla="*/ 1269 h 10000"/>
                <a:gd name="connsiteX516" fmla="*/ 1967 w 10000"/>
                <a:gd name="connsiteY516" fmla="*/ 15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619 w 10000"/>
                <a:gd name="connsiteY514" fmla="*/ 1325 h 10000"/>
                <a:gd name="connsiteX515" fmla="*/ 1783 w 10000"/>
                <a:gd name="connsiteY515" fmla="*/ 126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514" fmla="*/ 1619 w 10000"/>
                <a:gd name="connsiteY514" fmla="*/ 1325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513" fmla="*/ 1496 w 10000"/>
                <a:gd name="connsiteY513" fmla="*/ 1495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512" fmla="*/ 1496 w 10000"/>
                <a:gd name="connsiteY512" fmla="*/ 163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511" fmla="*/ 1557 w 10000"/>
                <a:gd name="connsiteY511" fmla="*/ 189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510" fmla="*/ 1475 w 10000"/>
                <a:gd name="connsiteY510" fmla="*/ 1947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509" fmla="*/ 1414 w 10000"/>
                <a:gd name="connsiteY509" fmla="*/ 191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508" fmla="*/ 1271 w 10000"/>
                <a:gd name="connsiteY508" fmla="*/ 191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27 w 10000"/>
                <a:gd name="connsiteY506" fmla="*/ 1919 h 10000"/>
                <a:gd name="connsiteX507" fmla="*/ 1188 w 10000"/>
                <a:gd name="connsiteY507" fmla="*/ 186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506" fmla="*/ 1188 w 10000"/>
                <a:gd name="connsiteY506" fmla="*/ 186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505" fmla="*/ 1127 w 10000"/>
                <a:gd name="connsiteY505" fmla="*/ 206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504" fmla="*/ 1127 w 10000"/>
                <a:gd name="connsiteY504" fmla="*/ 2230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503" fmla="*/ 1127 w 10000"/>
                <a:gd name="connsiteY503" fmla="*/ 234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502" fmla="*/ 1209 w 10000"/>
                <a:gd name="connsiteY502" fmla="*/ 239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501" fmla="*/ 1168 w 10000"/>
                <a:gd name="connsiteY501" fmla="*/ 24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500" fmla="*/ 1086 w 10000"/>
                <a:gd name="connsiteY500" fmla="*/ 24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499" fmla="*/ 1004 w 10000"/>
                <a:gd name="connsiteY499" fmla="*/ 242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498" fmla="*/ 861 w 10000"/>
                <a:gd name="connsiteY498" fmla="*/ 2484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81 w 10000"/>
                <a:gd name="connsiteY495" fmla="*/ 2709 h 10000"/>
                <a:gd name="connsiteX496" fmla="*/ 861 w 10000"/>
                <a:gd name="connsiteY496" fmla="*/ 2569 h 10000"/>
                <a:gd name="connsiteX497" fmla="*/ 759 w 10000"/>
                <a:gd name="connsiteY497"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1004 w 10000"/>
                <a:gd name="connsiteY493" fmla="*/ 2992 h 10000"/>
                <a:gd name="connsiteX494" fmla="*/ 943 w 10000"/>
                <a:gd name="connsiteY494" fmla="*/ 2851 h 10000"/>
                <a:gd name="connsiteX495" fmla="*/ 861 w 10000"/>
                <a:gd name="connsiteY495" fmla="*/ 2569 h 10000"/>
                <a:gd name="connsiteX496" fmla="*/ 759 w 10000"/>
                <a:gd name="connsiteY496"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1045 w 10000"/>
                <a:gd name="connsiteY492" fmla="*/ 3078 h 10000"/>
                <a:gd name="connsiteX493" fmla="*/ 943 w 10000"/>
                <a:gd name="connsiteY493" fmla="*/ 2851 h 10000"/>
                <a:gd name="connsiteX494" fmla="*/ 861 w 10000"/>
                <a:gd name="connsiteY494" fmla="*/ 2569 h 10000"/>
                <a:gd name="connsiteX495" fmla="*/ 759 w 10000"/>
                <a:gd name="connsiteY495"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1024 w 10000"/>
                <a:gd name="connsiteY490" fmla="*/ 3134 h 10000"/>
                <a:gd name="connsiteX491" fmla="*/ 984 w 10000"/>
                <a:gd name="connsiteY491" fmla="*/ 3106 h 10000"/>
                <a:gd name="connsiteX492" fmla="*/ 943 w 10000"/>
                <a:gd name="connsiteY492" fmla="*/ 2851 h 10000"/>
                <a:gd name="connsiteX493" fmla="*/ 861 w 10000"/>
                <a:gd name="connsiteY493" fmla="*/ 2569 h 10000"/>
                <a:gd name="connsiteX494" fmla="*/ 759 w 10000"/>
                <a:gd name="connsiteY494"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1004 w 10000"/>
                <a:gd name="connsiteY488" fmla="*/ 3331 h 10000"/>
                <a:gd name="connsiteX489" fmla="*/ 963 w 10000"/>
                <a:gd name="connsiteY489" fmla="*/ 3218 h 10000"/>
                <a:gd name="connsiteX490" fmla="*/ 984 w 10000"/>
                <a:gd name="connsiteY490" fmla="*/ 3106 h 10000"/>
                <a:gd name="connsiteX491" fmla="*/ 943 w 10000"/>
                <a:gd name="connsiteY491" fmla="*/ 2851 h 10000"/>
                <a:gd name="connsiteX492" fmla="*/ 861 w 10000"/>
                <a:gd name="connsiteY492" fmla="*/ 2569 h 10000"/>
                <a:gd name="connsiteX493" fmla="*/ 759 w 10000"/>
                <a:gd name="connsiteY493"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1004 w 10000"/>
                <a:gd name="connsiteY487" fmla="*/ 3388 h 10000"/>
                <a:gd name="connsiteX488" fmla="*/ 963 w 10000"/>
                <a:gd name="connsiteY488" fmla="*/ 3218 h 10000"/>
                <a:gd name="connsiteX489" fmla="*/ 984 w 10000"/>
                <a:gd name="connsiteY489" fmla="*/ 3106 h 10000"/>
                <a:gd name="connsiteX490" fmla="*/ 943 w 10000"/>
                <a:gd name="connsiteY490" fmla="*/ 2851 h 10000"/>
                <a:gd name="connsiteX491" fmla="*/ 861 w 10000"/>
                <a:gd name="connsiteY491" fmla="*/ 2569 h 10000"/>
                <a:gd name="connsiteX492" fmla="*/ 759 w 10000"/>
                <a:gd name="connsiteY492"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43 w 10000"/>
                <a:gd name="connsiteY486" fmla="*/ 3445 h 10000"/>
                <a:gd name="connsiteX487" fmla="*/ 963 w 10000"/>
                <a:gd name="connsiteY487" fmla="*/ 3218 h 10000"/>
                <a:gd name="connsiteX488" fmla="*/ 984 w 10000"/>
                <a:gd name="connsiteY488" fmla="*/ 3106 h 10000"/>
                <a:gd name="connsiteX489" fmla="*/ 943 w 10000"/>
                <a:gd name="connsiteY489" fmla="*/ 2851 h 10000"/>
                <a:gd name="connsiteX490" fmla="*/ 861 w 10000"/>
                <a:gd name="connsiteY490" fmla="*/ 2569 h 10000"/>
                <a:gd name="connsiteX491" fmla="*/ 759 w 10000"/>
                <a:gd name="connsiteY491"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759 w 10000"/>
                <a:gd name="connsiteY485" fmla="*/ 3586 h 10000"/>
                <a:gd name="connsiteX486" fmla="*/ 963 w 10000"/>
                <a:gd name="connsiteY486" fmla="*/ 3218 h 10000"/>
                <a:gd name="connsiteX487" fmla="*/ 984 w 10000"/>
                <a:gd name="connsiteY487" fmla="*/ 3106 h 10000"/>
                <a:gd name="connsiteX488" fmla="*/ 943 w 10000"/>
                <a:gd name="connsiteY488" fmla="*/ 2851 h 10000"/>
                <a:gd name="connsiteX489" fmla="*/ 861 w 10000"/>
                <a:gd name="connsiteY489" fmla="*/ 2569 h 10000"/>
                <a:gd name="connsiteX490" fmla="*/ 759 w 10000"/>
                <a:gd name="connsiteY490"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717 w 10000"/>
                <a:gd name="connsiteY484" fmla="*/ 3670 h 10000"/>
                <a:gd name="connsiteX485" fmla="*/ 963 w 10000"/>
                <a:gd name="connsiteY485" fmla="*/ 3218 h 10000"/>
                <a:gd name="connsiteX486" fmla="*/ 984 w 10000"/>
                <a:gd name="connsiteY486" fmla="*/ 3106 h 10000"/>
                <a:gd name="connsiteX487" fmla="*/ 943 w 10000"/>
                <a:gd name="connsiteY487" fmla="*/ 2851 h 10000"/>
                <a:gd name="connsiteX488" fmla="*/ 861 w 10000"/>
                <a:gd name="connsiteY488" fmla="*/ 2569 h 10000"/>
                <a:gd name="connsiteX489" fmla="*/ 759 w 10000"/>
                <a:gd name="connsiteY489"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655 w 10000"/>
                <a:gd name="connsiteY483" fmla="*/ 3698 h 10000"/>
                <a:gd name="connsiteX484" fmla="*/ 963 w 10000"/>
                <a:gd name="connsiteY484" fmla="*/ 3218 h 10000"/>
                <a:gd name="connsiteX485" fmla="*/ 984 w 10000"/>
                <a:gd name="connsiteY485" fmla="*/ 3106 h 10000"/>
                <a:gd name="connsiteX486" fmla="*/ 943 w 10000"/>
                <a:gd name="connsiteY486" fmla="*/ 2851 h 10000"/>
                <a:gd name="connsiteX487" fmla="*/ 861 w 10000"/>
                <a:gd name="connsiteY487" fmla="*/ 2569 h 10000"/>
                <a:gd name="connsiteX488" fmla="*/ 759 w 10000"/>
                <a:gd name="connsiteY488"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533 w 10000"/>
                <a:gd name="connsiteY482" fmla="*/ 3698 h 10000"/>
                <a:gd name="connsiteX483" fmla="*/ 963 w 10000"/>
                <a:gd name="connsiteY483" fmla="*/ 3218 h 10000"/>
                <a:gd name="connsiteX484" fmla="*/ 984 w 10000"/>
                <a:gd name="connsiteY484" fmla="*/ 3106 h 10000"/>
                <a:gd name="connsiteX485" fmla="*/ 943 w 10000"/>
                <a:gd name="connsiteY485" fmla="*/ 2851 h 10000"/>
                <a:gd name="connsiteX486" fmla="*/ 861 w 10000"/>
                <a:gd name="connsiteY486" fmla="*/ 2569 h 10000"/>
                <a:gd name="connsiteX487" fmla="*/ 759 w 10000"/>
                <a:gd name="connsiteY487"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483" fmla="*/ 984 w 10000"/>
                <a:gd name="connsiteY483" fmla="*/ 3106 h 10000"/>
                <a:gd name="connsiteX484" fmla="*/ 943 w 10000"/>
                <a:gd name="connsiteY484" fmla="*/ 2851 h 10000"/>
                <a:gd name="connsiteX485" fmla="*/ 861 w 10000"/>
                <a:gd name="connsiteY485" fmla="*/ 2569 h 10000"/>
                <a:gd name="connsiteX486" fmla="*/ 759 w 10000"/>
                <a:gd name="connsiteY486"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483" fmla="*/ 943 w 10000"/>
                <a:gd name="connsiteY483" fmla="*/ 2851 h 10000"/>
                <a:gd name="connsiteX484" fmla="*/ 861 w 10000"/>
                <a:gd name="connsiteY484" fmla="*/ 2569 h 10000"/>
                <a:gd name="connsiteX485" fmla="*/ 759 w 10000"/>
                <a:gd name="connsiteY485"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483" fmla="*/ 973 w 10000"/>
                <a:gd name="connsiteY483" fmla="*/ 3083 h 10000"/>
                <a:gd name="connsiteX484" fmla="*/ 943 w 10000"/>
                <a:gd name="connsiteY484" fmla="*/ 2851 h 10000"/>
                <a:gd name="connsiteX485" fmla="*/ 861 w 10000"/>
                <a:gd name="connsiteY485" fmla="*/ 2569 h 10000"/>
                <a:gd name="connsiteX486" fmla="*/ 759 w 10000"/>
                <a:gd name="connsiteY486"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483" fmla="*/ 973 w 10000"/>
                <a:gd name="connsiteY483" fmla="*/ 3083 h 10000"/>
                <a:gd name="connsiteX484" fmla="*/ 861 w 10000"/>
                <a:gd name="connsiteY484" fmla="*/ 2569 h 10000"/>
                <a:gd name="connsiteX485" fmla="*/ 759 w 10000"/>
                <a:gd name="connsiteY485"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483" fmla="*/ 973 w 10000"/>
                <a:gd name="connsiteY483" fmla="*/ 3083 h 10000"/>
                <a:gd name="connsiteX484" fmla="*/ 759 w 10000"/>
                <a:gd name="connsiteY484" fmla="*/ 25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483" fmla="*/ 973 w 10000"/>
                <a:gd name="connsiteY483" fmla="*/ 308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482" fmla="*/ 963 w 10000"/>
                <a:gd name="connsiteY482" fmla="*/ 321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10 w 10000"/>
                <a:gd name="connsiteY480" fmla="*/ 3896 h 10000"/>
                <a:gd name="connsiteX481" fmla="*/ 471 w 10000"/>
                <a:gd name="connsiteY481" fmla="*/ 37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25 w 10000"/>
                <a:gd name="connsiteY477" fmla="*/ 3868 h 10000"/>
                <a:gd name="connsiteX478" fmla="*/ 287 w 10000"/>
                <a:gd name="connsiteY478" fmla="*/ 3812 h 10000"/>
                <a:gd name="connsiteX479" fmla="*/ 328 w 10000"/>
                <a:gd name="connsiteY479" fmla="*/ 3896 h 10000"/>
                <a:gd name="connsiteX480" fmla="*/ 471 w 10000"/>
                <a:gd name="connsiteY480" fmla="*/ 37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82 w 10000"/>
                <a:gd name="connsiteY474" fmla="*/ 3981 h 10000"/>
                <a:gd name="connsiteX475" fmla="*/ 164 w 10000"/>
                <a:gd name="connsiteY475" fmla="*/ 3896 h 10000"/>
                <a:gd name="connsiteX476" fmla="*/ 164 w 10000"/>
                <a:gd name="connsiteY476" fmla="*/ 3868 h 10000"/>
                <a:gd name="connsiteX477" fmla="*/ 287 w 10000"/>
                <a:gd name="connsiteY477" fmla="*/ 3812 h 10000"/>
                <a:gd name="connsiteX478" fmla="*/ 328 w 10000"/>
                <a:gd name="connsiteY478" fmla="*/ 3896 h 10000"/>
                <a:gd name="connsiteX479" fmla="*/ 471 w 10000"/>
                <a:gd name="connsiteY479" fmla="*/ 37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164 w 10000"/>
                <a:gd name="connsiteY474" fmla="*/ 3896 h 10000"/>
                <a:gd name="connsiteX475" fmla="*/ 164 w 10000"/>
                <a:gd name="connsiteY475" fmla="*/ 3868 h 10000"/>
                <a:gd name="connsiteX476" fmla="*/ 287 w 10000"/>
                <a:gd name="connsiteY476" fmla="*/ 3812 h 10000"/>
                <a:gd name="connsiteX477" fmla="*/ 328 w 10000"/>
                <a:gd name="connsiteY477" fmla="*/ 3896 h 10000"/>
                <a:gd name="connsiteX478" fmla="*/ 471 w 10000"/>
                <a:gd name="connsiteY478" fmla="*/ 375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164 w 10000"/>
                <a:gd name="connsiteY474" fmla="*/ 3896 h 10000"/>
                <a:gd name="connsiteX475" fmla="*/ 164 w 10000"/>
                <a:gd name="connsiteY475" fmla="*/ 3868 h 10000"/>
                <a:gd name="connsiteX476" fmla="*/ 287 w 10000"/>
                <a:gd name="connsiteY476" fmla="*/ 3812 h 10000"/>
                <a:gd name="connsiteX477" fmla="*/ 328 w 10000"/>
                <a:gd name="connsiteY477" fmla="*/ 389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164 w 10000"/>
                <a:gd name="connsiteY474" fmla="*/ 3896 h 10000"/>
                <a:gd name="connsiteX475" fmla="*/ 164 w 10000"/>
                <a:gd name="connsiteY475" fmla="*/ 3868 h 10000"/>
                <a:gd name="connsiteX476" fmla="*/ 287 w 10000"/>
                <a:gd name="connsiteY476" fmla="*/ 3812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164 w 10000"/>
                <a:gd name="connsiteY474" fmla="*/ 3896 h 10000"/>
                <a:gd name="connsiteX475" fmla="*/ 164 w 10000"/>
                <a:gd name="connsiteY475" fmla="*/ 3868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474" fmla="*/ 164 w 10000"/>
                <a:gd name="connsiteY474" fmla="*/ 3896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473" fmla="*/ 41 w 10000"/>
                <a:gd name="connsiteY473" fmla="*/ 400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472" fmla="*/ 41 w 10000"/>
                <a:gd name="connsiteY472" fmla="*/ 4123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471" fmla="*/ 0 w 10000"/>
                <a:gd name="connsiteY471" fmla="*/ 417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20 w 10000"/>
                <a:gd name="connsiteY469" fmla="*/ 4264 h 10000"/>
                <a:gd name="connsiteX470" fmla="*/ 0 w 10000"/>
                <a:gd name="connsiteY470" fmla="*/ 417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61 w 10000"/>
                <a:gd name="connsiteY468" fmla="*/ 4320 h 10000"/>
                <a:gd name="connsiteX469" fmla="*/ 0 w 10000"/>
                <a:gd name="connsiteY469" fmla="*/ 4179 h 10000"/>
                <a:gd name="connsiteX0" fmla="*/ 5655 w 10000"/>
                <a:gd name="connsiteY0" fmla="*/ 3331 h 10000"/>
                <a:gd name="connsiteX1" fmla="*/ 5942 w 10000"/>
                <a:gd name="connsiteY1" fmla="*/ 3275 h 10000"/>
                <a:gd name="connsiteX2" fmla="*/ 6167 w 10000"/>
                <a:gd name="connsiteY2" fmla="*/ 3247 h 10000"/>
                <a:gd name="connsiteX3" fmla="*/ 6291 w 10000"/>
                <a:gd name="connsiteY3" fmla="*/ 3162 h 10000"/>
                <a:gd name="connsiteX4" fmla="*/ 6332 w 10000"/>
                <a:gd name="connsiteY4" fmla="*/ 3020 h 10000"/>
                <a:gd name="connsiteX5" fmla="*/ 6393 w 10000"/>
                <a:gd name="connsiteY5" fmla="*/ 2964 h 10000"/>
                <a:gd name="connsiteX6" fmla="*/ 6434 w 10000"/>
                <a:gd name="connsiteY6" fmla="*/ 2908 h 10000"/>
                <a:gd name="connsiteX7" fmla="*/ 6455 w 10000"/>
                <a:gd name="connsiteY7" fmla="*/ 2908 h 10000"/>
                <a:gd name="connsiteX8" fmla="*/ 6291 w 10000"/>
                <a:gd name="connsiteY8" fmla="*/ 2709 h 10000"/>
                <a:gd name="connsiteX9" fmla="*/ 6291 w 10000"/>
                <a:gd name="connsiteY9" fmla="*/ 2597 h 10000"/>
                <a:gd name="connsiteX10" fmla="*/ 6332 w 10000"/>
                <a:gd name="connsiteY10" fmla="*/ 2484 h 10000"/>
                <a:gd name="connsiteX11" fmla="*/ 6577 w 10000"/>
                <a:gd name="connsiteY11" fmla="*/ 2569 h 10000"/>
                <a:gd name="connsiteX12" fmla="*/ 6659 w 10000"/>
                <a:gd name="connsiteY12" fmla="*/ 2569 h 10000"/>
                <a:gd name="connsiteX13" fmla="*/ 6721 w 10000"/>
                <a:gd name="connsiteY13" fmla="*/ 2484 h 10000"/>
                <a:gd name="connsiteX14" fmla="*/ 6741 w 10000"/>
                <a:gd name="connsiteY14" fmla="*/ 2399 h 10000"/>
                <a:gd name="connsiteX15" fmla="*/ 6824 w 10000"/>
                <a:gd name="connsiteY15" fmla="*/ 2399 h 10000"/>
                <a:gd name="connsiteX16" fmla="*/ 6987 w 10000"/>
                <a:gd name="connsiteY16" fmla="*/ 2286 h 10000"/>
                <a:gd name="connsiteX17" fmla="*/ 6967 w 10000"/>
                <a:gd name="connsiteY17" fmla="*/ 2173 h 10000"/>
                <a:gd name="connsiteX18" fmla="*/ 7110 w 10000"/>
                <a:gd name="connsiteY18" fmla="*/ 2060 h 10000"/>
                <a:gd name="connsiteX19" fmla="*/ 7171 w 10000"/>
                <a:gd name="connsiteY19" fmla="*/ 2031 h 10000"/>
                <a:gd name="connsiteX20" fmla="*/ 7233 w 10000"/>
                <a:gd name="connsiteY20" fmla="*/ 2003 h 10000"/>
                <a:gd name="connsiteX21" fmla="*/ 7275 w 10000"/>
                <a:gd name="connsiteY21" fmla="*/ 2003 h 10000"/>
                <a:gd name="connsiteX22" fmla="*/ 7336 w 10000"/>
                <a:gd name="connsiteY22" fmla="*/ 1975 h 10000"/>
                <a:gd name="connsiteX23" fmla="*/ 7377 w 10000"/>
                <a:gd name="connsiteY23" fmla="*/ 2003 h 10000"/>
                <a:gd name="connsiteX24" fmla="*/ 7438 w 10000"/>
                <a:gd name="connsiteY24" fmla="*/ 1862 h 10000"/>
                <a:gd name="connsiteX25" fmla="*/ 6987 w 10000"/>
                <a:gd name="connsiteY25" fmla="*/ 1664 h 10000"/>
                <a:gd name="connsiteX26" fmla="*/ 6824 w 10000"/>
                <a:gd name="connsiteY26" fmla="*/ 1664 h 10000"/>
                <a:gd name="connsiteX27" fmla="*/ 6741 w 10000"/>
                <a:gd name="connsiteY27" fmla="*/ 1664 h 10000"/>
                <a:gd name="connsiteX28" fmla="*/ 6680 w 10000"/>
                <a:gd name="connsiteY28" fmla="*/ 1692 h 10000"/>
                <a:gd name="connsiteX29" fmla="*/ 6598 w 10000"/>
                <a:gd name="connsiteY29" fmla="*/ 1580 h 10000"/>
                <a:gd name="connsiteX30" fmla="*/ 6618 w 10000"/>
                <a:gd name="connsiteY30" fmla="*/ 1523 h 10000"/>
                <a:gd name="connsiteX31" fmla="*/ 6598 w 10000"/>
                <a:gd name="connsiteY31" fmla="*/ 1410 h 10000"/>
                <a:gd name="connsiteX32" fmla="*/ 6598 w 10000"/>
                <a:gd name="connsiteY32" fmla="*/ 1071 h 10000"/>
                <a:gd name="connsiteX33" fmla="*/ 6783 w 10000"/>
                <a:gd name="connsiteY33" fmla="*/ 1156 h 10000"/>
                <a:gd name="connsiteX34" fmla="*/ 6885 w 10000"/>
                <a:gd name="connsiteY34" fmla="*/ 1071 h 10000"/>
                <a:gd name="connsiteX35" fmla="*/ 6987 w 10000"/>
                <a:gd name="connsiteY35" fmla="*/ 986 h 10000"/>
                <a:gd name="connsiteX36" fmla="*/ 6947 w 10000"/>
                <a:gd name="connsiteY36" fmla="*/ 930 h 10000"/>
                <a:gd name="connsiteX37" fmla="*/ 6926 w 10000"/>
                <a:gd name="connsiteY37" fmla="*/ 873 h 10000"/>
                <a:gd name="connsiteX38" fmla="*/ 6926 w 10000"/>
                <a:gd name="connsiteY38" fmla="*/ 788 h 10000"/>
                <a:gd name="connsiteX39" fmla="*/ 6926 w 10000"/>
                <a:gd name="connsiteY39" fmla="*/ 732 h 10000"/>
                <a:gd name="connsiteX40" fmla="*/ 6926 w 10000"/>
                <a:gd name="connsiteY40" fmla="*/ 675 h 10000"/>
                <a:gd name="connsiteX41" fmla="*/ 6947 w 10000"/>
                <a:gd name="connsiteY41" fmla="*/ 477 h 10000"/>
                <a:gd name="connsiteX42" fmla="*/ 6906 w 10000"/>
                <a:gd name="connsiteY42" fmla="*/ 336 h 10000"/>
                <a:gd name="connsiteX43" fmla="*/ 6824 w 10000"/>
                <a:gd name="connsiteY43" fmla="*/ 280 h 10000"/>
                <a:gd name="connsiteX44" fmla="*/ 6741 w 10000"/>
                <a:gd name="connsiteY44" fmla="*/ 224 h 10000"/>
                <a:gd name="connsiteX45" fmla="*/ 6844 w 10000"/>
                <a:gd name="connsiteY45" fmla="*/ 82 h 10000"/>
                <a:gd name="connsiteX46" fmla="*/ 7069 w 10000"/>
                <a:gd name="connsiteY46" fmla="*/ 25 h 10000"/>
                <a:gd name="connsiteX47" fmla="*/ 7275 w 10000"/>
                <a:gd name="connsiteY47" fmla="*/ 25 h 10000"/>
                <a:gd name="connsiteX48" fmla="*/ 7377 w 10000"/>
                <a:gd name="connsiteY48" fmla="*/ 54 h 10000"/>
                <a:gd name="connsiteX49" fmla="*/ 7500 w 10000"/>
                <a:gd name="connsiteY49" fmla="*/ 138 h 10000"/>
                <a:gd name="connsiteX50" fmla="*/ 7663 w 10000"/>
                <a:gd name="connsiteY50" fmla="*/ 167 h 10000"/>
                <a:gd name="connsiteX51" fmla="*/ 7745 w 10000"/>
                <a:gd name="connsiteY51" fmla="*/ 224 h 10000"/>
                <a:gd name="connsiteX52" fmla="*/ 7767 w 10000"/>
                <a:gd name="connsiteY52" fmla="*/ 252 h 10000"/>
                <a:gd name="connsiteX53" fmla="*/ 7828 w 10000"/>
                <a:gd name="connsiteY53" fmla="*/ 308 h 10000"/>
                <a:gd name="connsiteX54" fmla="*/ 7930 w 10000"/>
                <a:gd name="connsiteY54" fmla="*/ 421 h 10000"/>
                <a:gd name="connsiteX55" fmla="*/ 7991 w 10000"/>
                <a:gd name="connsiteY55" fmla="*/ 534 h 10000"/>
                <a:gd name="connsiteX56" fmla="*/ 8073 w 10000"/>
                <a:gd name="connsiteY56" fmla="*/ 591 h 10000"/>
                <a:gd name="connsiteX57" fmla="*/ 8155 w 10000"/>
                <a:gd name="connsiteY57" fmla="*/ 703 h 10000"/>
                <a:gd name="connsiteX58" fmla="*/ 8258 w 10000"/>
                <a:gd name="connsiteY58" fmla="*/ 817 h 10000"/>
                <a:gd name="connsiteX59" fmla="*/ 8320 w 10000"/>
                <a:gd name="connsiteY59" fmla="*/ 930 h 10000"/>
                <a:gd name="connsiteX60" fmla="*/ 8381 w 10000"/>
                <a:gd name="connsiteY60" fmla="*/ 1014 h 10000"/>
                <a:gd name="connsiteX61" fmla="*/ 8565 w 10000"/>
                <a:gd name="connsiteY61" fmla="*/ 1156 h 10000"/>
                <a:gd name="connsiteX62" fmla="*/ 8667 w 10000"/>
                <a:gd name="connsiteY62" fmla="*/ 1156 h 10000"/>
                <a:gd name="connsiteX63" fmla="*/ 8791 w 10000"/>
                <a:gd name="connsiteY63" fmla="*/ 1212 h 10000"/>
                <a:gd name="connsiteX64" fmla="*/ 8852 w 10000"/>
                <a:gd name="connsiteY64" fmla="*/ 1241 h 10000"/>
                <a:gd name="connsiteX65" fmla="*/ 8955 w 10000"/>
                <a:gd name="connsiteY65" fmla="*/ 1325 h 10000"/>
                <a:gd name="connsiteX66" fmla="*/ 9077 w 10000"/>
                <a:gd name="connsiteY66" fmla="*/ 1353 h 10000"/>
                <a:gd name="connsiteX67" fmla="*/ 9098 w 10000"/>
                <a:gd name="connsiteY67" fmla="*/ 1438 h 10000"/>
                <a:gd name="connsiteX68" fmla="*/ 9139 w 10000"/>
                <a:gd name="connsiteY68" fmla="*/ 1467 h 10000"/>
                <a:gd name="connsiteX69" fmla="*/ 9180 w 10000"/>
                <a:gd name="connsiteY69" fmla="*/ 1580 h 10000"/>
                <a:gd name="connsiteX70" fmla="*/ 9303 w 10000"/>
                <a:gd name="connsiteY70" fmla="*/ 1720 h 10000"/>
                <a:gd name="connsiteX71" fmla="*/ 9365 w 10000"/>
                <a:gd name="connsiteY71" fmla="*/ 1692 h 10000"/>
                <a:gd name="connsiteX72" fmla="*/ 9426 w 10000"/>
                <a:gd name="connsiteY72" fmla="*/ 1720 h 10000"/>
                <a:gd name="connsiteX73" fmla="*/ 9549 w 10000"/>
                <a:gd name="connsiteY73" fmla="*/ 1664 h 10000"/>
                <a:gd name="connsiteX74" fmla="*/ 9630 w 10000"/>
                <a:gd name="connsiteY74" fmla="*/ 1580 h 10000"/>
                <a:gd name="connsiteX75" fmla="*/ 9671 w 10000"/>
                <a:gd name="connsiteY75" fmla="*/ 1580 h 10000"/>
                <a:gd name="connsiteX76" fmla="*/ 9692 w 10000"/>
                <a:gd name="connsiteY76" fmla="*/ 1551 h 10000"/>
                <a:gd name="connsiteX77" fmla="*/ 9775 w 10000"/>
                <a:gd name="connsiteY77" fmla="*/ 1495 h 10000"/>
                <a:gd name="connsiteX78" fmla="*/ 9856 w 10000"/>
                <a:gd name="connsiteY78" fmla="*/ 1551 h 10000"/>
                <a:gd name="connsiteX79" fmla="*/ 9877 w 10000"/>
                <a:gd name="connsiteY79" fmla="*/ 1636 h 10000"/>
                <a:gd name="connsiteX80" fmla="*/ 9938 w 10000"/>
                <a:gd name="connsiteY80" fmla="*/ 1778 h 10000"/>
                <a:gd name="connsiteX81" fmla="*/ 9897 w 10000"/>
                <a:gd name="connsiteY81" fmla="*/ 1806 h 10000"/>
                <a:gd name="connsiteX82" fmla="*/ 9918 w 10000"/>
                <a:gd name="connsiteY82" fmla="*/ 1862 h 10000"/>
                <a:gd name="connsiteX83" fmla="*/ 9918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6 w 10000"/>
                <a:gd name="connsiteY90" fmla="*/ 2456 h 10000"/>
                <a:gd name="connsiteX91" fmla="*/ 9754 w 10000"/>
                <a:gd name="connsiteY91" fmla="*/ 2428 h 10000"/>
                <a:gd name="connsiteX92" fmla="*/ 9733 w 10000"/>
                <a:gd name="connsiteY92" fmla="*/ 2512 h 10000"/>
                <a:gd name="connsiteX93" fmla="*/ 9671 w 10000"/>
                <a:gd name="connsiteY93" fmla="*/ 2540 h 10000"/>
                <a:gd name="connsiteX94" fmla="*/ 9712 w 10000"/>
                <a:gd name="connsiteY94" fmla="*/ 2625 h 10000"/>
                <a:gd name="connsiteX95" fmla="*/ 9836 w 10000"/>
                <a:gd name="connsiteY95" fmla="*/ 2879 h 10000"/>
                <a:gd name="connsiteX96" fmla="*/ 9918 w 10000"/>
                <a:gd name="connsiteY96" fmla="*/ 3106 h 10000"/>
                <a:gd name="connsiteX97" fmla="*/ 9897 w 10000"/>
                <a:gd name="connsiteY97" fmla="*/ 3162 h 10000"/>
                <a:gd name="connsiteX98" fmla="*/ 9816 w 10000"/>
                <a:gd name="connsiteY98" fmla="*/ 3190 h 10000"/>
                <a:gd name="connsiteX99" fmla="*/ 9918 w 10000"/>
                <a:gd name="connsiteY99" fmla="*/ 3303 h 10000"/>
                <a:gd name="connsiteX100" fmla="*/ 9795 w 10000"/>
                <a:gd name="connsiteY100" fmla="*/ 3162 h 10000"/>
                <a:gd name="connsiteX101" fmla="*/ 9692 w 10000"/>
                <a:gd name="connsiteY101" fmla="*/ 3106 h 10000"/>
                <a:gd name="connsiteX102" fmla="*/ 9733 w 10000"/>
                <a:gd name="connsiteY102" fmla="*/ 3275 h 10000"/>
                <a:gd name="connsiteX103" fmla="*/ 9671 w 10000"/>
                <a:gd name="connsiteY103" fmla="*/ 3303 h 10000"/>
                <a:gd name="connsiteX104" fmla="*/ 9630 w 10000"/>
                <a:gd name="connsiteY104" fmla="*/ 3388 h 10000"/>
                <a:gd name="connsiteX105" fmla="*/ 9487 w 10000"/>
                <a:gd name="connsiteY105" fmla="*/ 3417 h 10000"/>
                <a:gd name="connsiteX106" fmla="*/ 9590 w 10000"/>
                <a:gd name="connsiteY106" fmla="*/ 3557 h 10000"/>
                <a:gd name="connsiteX107" fmla="*/ 9467 w 10000"/>
                <a:gd name="connsiteY107" fmla="*/ 3586 h 10000"/>
                <a:gd name="connsiteX108" fmla="*/ 9385 w 10000"/>
                <a:gd name="connsiteY108" fmla="*/ 3557 h 10000"/>
                <a:gd name="connsiteX109" fmla="*/ 9324 w 10000"/>
                <a:gd name="connsiteY109" fmla="*/ 3473 h 10000"/>
                <a:gd name="connsiteX110" fmla="*/ 9283 w 10000"/>
                <a:gd name="connsiteY110" fmla="*/ 3501 h 10000"/>
                <a:gd name="connsiteX111" fmla="*/ 9262 w 10000"/>
                <a:gd name="connsiteY111" fmla="*/ 3642 h 10000"/>
                <a:gd name="connsiteX112" fmla="*/ 9241 w 10000"/>
                <a:gd name="connsiteY112" fmla="*/ 3727 h 10000"/>
                <a:gd name="connsiteX113" fmla="*/ 9200 w 10000"/>
                <a:gd name="connsiteY113" fmla="*/ 3756 h 10000"/>
                <a:gd name="connsiteX114" fmla="*/ 9180 w 10000"/>
                <a:gd name="connsiteY114" fmla="*/ 3812 h 10000"/>
                <a:gd name="connsiteX115" fmla="*/ 9139 w 10000"/>
                <a:gd name="connsiteY115" fmla="*/ 3812 h 10000"/>
                <a:gd name="connsiteX116" fmla="*/ 9118 w 10000"/>
                <a:gd name="connsiteY116" fmla="*/ 3868 h 10000"/>
                <a:gd name="connsiteX117" fmla="*/ 9036 w 10000"/>
                <a:gd name="connsiteY117" fmla="*/ 4009 h 10000"/>
                <a:gd name="connsiteX118" fmla="*/ 8934 w 10000"/>
                <a:gd name="connsiteY118" fmla="*/ 4038 h 10000"/>
                <a:gd name="connsiteX119" fmla="*/ 8893 w 10000"/>
                <a:gd name="connsiteY119" fmla="*/ 4067 h 10000"/>
                <a:gd name="connsiteX120" fmla="*/ 8852 w 10000"/>
                <a:gd name="connsiteY120" fmla="*/ 4123 h 10000"/>
                <a:gd name="connsiteX121" fmla="*/ 8771 w 10000"/>
                <a:gd name="connsiteY121" fmla="*/ 4179 h 10000"/>
                <a:gd name="connsiteX122" fmla="*/ 8729 w 10000"/>
                <a:gd name="connsiteY122" fmla="*/ 4264 h 10000"/>
                <a:gd name="connsiteX123" fmla="*/ 8708 w 10000"/>
                <a:gd name="connsiteY123" fmla="*/ 4320 h 10000"/>
                <a:gd name="connsiteX124" fmla="*/ 8667 w 10000"/>
                <a:gd name="connsiteY124" fmla="*/ 4320 h 10000"/>
                <a:gd name="connsiteX125" fmla="*/ 8586 w 10000"/>
                <a:gd name="connsiteY125" fmla="*/ 4348 h 10000"/>
                <a:gd name="connsiteX126" fmla="*/ 8647 w 10000"/>
                <a:gd name="connsiteY126" fmla="*/ 4292 h 10000"/>
                <a:gd name="connsiteX127" fmla="*/ 8647 w 10000"/>
                <a:gd name="connsiteY127" fmla="*/ 4236 h 10000"/>
                <a:gd name="connsiteX128" fmla="*/ 8667 w 10000"/>
                <a:gd name="connsiteY128" fmla="*/ 4179 h 10000"/>
                <a:gd name="connsiteX129" fmla="*/ 8545 w 10000"/>
                <a:gd name="connsiteY129" fmla="*/ 4151 h 10000"/>
                <a:gd name="connsiteX130" fmla="*/ 8586 w 10000"/>
                <a:gd name="connsiteY130" fmla="*/ 4123 h 10000"/>
                <a:gd name="connsiteX131" fmla="*/ 8606 w 10000"/>
                <a:gd name="connsiteY131" fmla="*/ 4009 h 10000"/>
                <a:gd name="connsiteX132" fmla="*/ 8626 w 10000"/>
                <a:gd name="connsiteY132" fmla="*/ 3896 h 10000"/>
                <a:gd name="connsiteX133" fmla="*/ 8504 w 10000"/>
                <a:gd name="connsiteY133" fmla="*/ 3698 h 10000"/>
                <a:gd name="connsiteX134" fmla="*/ 8442 w 10000"/>
                <a:gd name="connsiteY134" fmla="*/ 3727 h 10000"/>
                <a:gd name="connsiteX135" fmla="*/ 8381 w 10000"/>
                <a:gd name="connsiteY135" fmla="*/ 3784 h 10000"/>
                <a:gd name="connsiteX136" fmla="*/ 8340 w 10000"/>
                <a:gd name="connsiteY136" fmla="*/ 3925 h 10000"/>
                <a:gd name="connsiteX137" fmla="*/ 8237 w 10000"/>
                <a:gd name="connsiteY137" fmla="*/ 4038 h 10000"/>
                <a:gd name="connsiteX138" fmla="*/ 8176 w 10000"/>
                <a:gd name="connsiteY138" fmla="*/ 4095 h 10000"/>
                <a:gd name="connsiteX139" fmla="*/ 8196 w 10000"/>
                <a:gd name="connsiteY139" fmla="*/ 4179 h 10000"/>
                <a:gd name="connsiteX140" fmla="*/ 8073 w 10000"/>
                <a:gd name="connsiteY140" fmla="*/ 4292 h 10000"/>
                <a:gd name="connsiteX141" fmla="*/ 7971 w 10000"/>
                <a:gd name="connsiteY141" fmla="*/ 4264 h 10000"/>
                <a:gd name="connsiteX142" fmla="*/ 7971 w 10000"/>
                <a:gd name="connsiteY142" fmla="*/ 4434 h 10000"/>
                <a:gd name="connsiteX143" fmla="*/ 8094 w 10000"/>
                <a:gd name="connsiteY143" fmla="*/ 4575 h 10000"/>
                <a:gd name="connsiteX144" fmla="*/ 8155 w 10000"/>
                <a:gd name="connsiteY144" fmla="*/ 4575 h 10000"/>
                <a:gd name="connsiteX145" fmla="*/ 8196 w 10000"/>
                <a:gd name="connsiteY145" fmla="*/ 4603 h 10000"/>
                <a:gd name="connsiteX146" fmla="*/ 8196 w 10000"/>
                <a:gd name="connsiteY146" fmla="*/ 4575 h 10000"/>
                <a:gd name="connsiteX147" fmla="*/ 8320 w 10000"/>
                <a:gd name="connsiteY147" fmla="*/ 4659 h 10000"/>
                <a:gd name="connsiteX148" fmla="*/ 8361 w 10000"/>
                <a:gd name="connsiteY148" fmla="*/ 4829 h 10000"/>
                <a:gd name="connsiteX149" fmla="*/ 8463 w 10000"/>
                <a:gd name="connsiteY149" fmla="*/ 4857 h 10000"/>
                <a:gd name="connsiteX150" fmla="*/ 8504 w 10000"/>
                <a:gd name="connsiteY150" fmla="*/ 4801 h 10000"/>
                <a:gd name="connsiteX151" fmla="*/ 8524 w 10000"/>
                <a:gd name="connsiteY151" fmla="*/ 4716 h 10000"/>
                <a:gd name="connsiteX152" fmla="*/ 8606 w 10000"/>
                <a:gd name="connsiteY152" fmla="*/ 4659 h 10000"/>
                <a:gd name="connsiteX153" fmla="*/ 8708 w 10000"/>
                <a:gd name="connsiteY153" fmla="*/ 4716 h 10000"/>
                <a:gd name="connsiteX154" fmla="*/ 8749 w 10000"/>
                <a:gd name="connsiteY154" fmla="*/ 4745 h 10000"/>
                <a:gd name="connsiteX155" fmla="*/ 8771 w 10000"/>
                <a:gd name="connsiteY155" fmla="*/ 4773 h 10000"/>
                <a:gd name="connsiteX156" fmla="*/ 8873 w 10000"/>
                <a:gd name="connsiteY156" fmla="*/ 4773 h 10000"/>
                <a:gd name="connsiteX157" fmla="*/ 8873 w 10000"/>
                <a:gd name="connsiteY157" fmla="*/ 4745 h 10000"/>
                <a:gd name="connsiteX158" fmla="*/ 8996 w 10000"/>
                <a:gd name="connsiteY158" fmla="*/ 4801 h 10000"/>
                <a:gd name="connsiteX159" fmla="*/ 8975 w 10000"/>
                <a:gd name="connsiteY159" fmla="*/ 4829 h 10000"/>
                <a:gd name="connsiteX160" fmla="*/ 8996 w 10000"/>
                <a:gd name="connsiteY160" fmla="*/ 4914 h 10000"/>
                <a:gd name="connsiteX161" fmla="*/ 8996 w 10000"/>
                <a:gd name="connsiteY161" fmla="*/ 4970 h 10000"/>
                <a:gd name="connsiteX162" fmla="*/ 8955 w 10000"/>
                <a:gd name="connsiteY162" fmla="*/ 4914 h 10000"/>
                <a:gd name="connsiteX163" fmla="*/ 8934 w 10000"/>
                <a:gd name="connsiteY163" fmla="*/ 4942 h 10000"/>
                <a:gd name="connsiteX164" fmla="*/ 8893 w 10000"/>
                <a:gd name="connsiteY164" fmla="*/ 4942 h 10000"/>
                <a:gd name="connsiteX165" fmla="*/ 8852 w 10000"/>
                <a:gd name="connsiteY165" fmla="*/ 4970 h 10000"/>
                <a:gd name="connsiteX166" fmla="*/ 8771 w 10000"/>
                <a:gd name="connsiteY166" fmla="*/ 5027 h 10000"/>
                <a:gd name="connsiteX167" fmla="*/ 8729 w 10000"/>
                <a:gd name="connsiteY167" fmla="*/ 5055 h 10000"/>
                <a:gd name="connsiteX168" fmla="*/ 8771 w 10000"/>
                <a:gd name="connsiteY168" fmla="*/ 5112 h 10000"/>
                <a:gd name="connsiteX169" fmla="*/ 8729 w 10000"/>
                <a:gd name="connsiteY169" fmla="*/ 5112 h 10000"/>
                <a:gd name="connsiteX170" fmla="*/ 8749 w 10000"/>
                <a:gd name="connsiteY170" fmla="*/ 5168 h 10000"/>
                <a:gd name="connsiteX171" fmla="*/ 8708 w 10000"/>
                <a:gd name="connsiteY171" fmla="*/ 5196 h 10000"/>
                <a:gd name="connsiteX172" fmla="*/ 8667 w 10000"/>
                <a:gd name="connsiteY172" fmla="*/ 5140 h 10000"/>
                <a:gd name="connsiteX173" fmla="*/ 8647 w 10000"/>
                <a:gd name="connsiteY173" fmla="*/ 5140 h 10000"/>
                <a:gd name="connsiteX174" fmla="*/ 8688 w 10000"/>
                <a:gd name="connsiteY174" fmla="*/ 5224 h 10000"/>
                <a:gd name="connsiteX175" fmla="*/ 8606 w 10000"/>
                <a:gd name="connsiteY175" fmla="*/ 5338 h 10000"/>
                <a:gd name="connsiteX176" fmla="*/ 8586 w 10000"/>
                <a:gd name="connsiteY176" fmla="*/ 5479 h 10000"/>
                <a:gd name="connsiteX177" fmla="*/ 8606 w 10000"/>
                <a:gd name="connsiteY177" fmla="*/ 5620 h 10000"/>
                <a:gd name="connsiteX178" fmla="*/ 8688 w 10000"/>
                <a:gd name="connsiteY178" fmla="*/ 5649 h 10000"/>
                <a:gd name="connsiteX179" fmla="*/ 8832 w 10000"/>
                <a:gd name="connsiteY179" fmla="*/ 5733 h 10000"/>
                <a:gd name="connsiteX180" fmla="*/ 8893 w 10000"/>
                <a:gd name="connsiteY180" fmla="*/ 5874 h 10000"/>
                <a:gd name="connsiteX181" fmla="*/ 8996 w 10000"/>
                <a:gd name="connsiteY181" fmla="*/ 6073 h 10000"/>
                <a:gd name="connsiteX182" fmla="*/ 9057 w 10000"/>
                <a:gd name="connsiteY182" fmla="*/ 6213 h 10000"/>
                <a:gd name="connsiteX183" fmla="*/ 9159 w 10000"/>
                <a:gd name="connsiteY183" fmla="*/ 6299 h 10000"/>
                <a:gd name="connsiteX184" fmla="*/ 9200 w 10000"/>
                <a:gd name="connsiteY184" fmla="*/ 6355 h 10000"/>
                <a:gd name="connsiteX185" fmla="*/ 9241 w 10000"/>
                <a:gd name="connsiteY185" fmla="*/ 6412 h 10000"/>
                <a:gd name="connsiteX186" fmla="*/ 9324 w 10000"/>
                <a:gd name="connsiteY186" fmla="*/ 6524 h 10000"/>
                <a:gd name="connsiteX187" fmla="*/ 9180 w 10000"/>
                <a:gd name="connsiteY187" fmla="*/ 6468 h 10000"/>
                <a:gd name="connsiteX188" fmla="*/ 9077 w 10000"/>
                <a:gd name="connsiteY188" fmla="*/ 6412 h 10000"/>
                <a:gd name="connsiteX189" fmla="*/ 8975 w 10000"/>
                <a:gd name="connsiteY189" fmla="*/ 6440 h 10000"/>
                <a:gd name="connsiteX190" fmla="*/ 8914 w 10000"/>
                <a:gd name="connsiteY190" fmla="*/ 6383 h 10000"/>
                <a:gd name="connsiteX191" fmla="*/ 8852 w 10000"/>
                <a:gd name="connsiteY191" fmla="*/ 6327 h 10000"/>
                <a:gd name="connsiteX192" fmla="*/ 8873 w 10000"/>
                <a:gd name="connsiteY192" fmla="*/ 6383 h 10000"/>
                <a:gd name="connsiteX193" fmla="*/ 8893 w 10000"/>
                <a:gd name="connsiteY193" fmla="*/ 6383 h 10000"/>
                <a:gd name="connsiteX194" fmla="*/ 8873 w 10000"/>
                <a:gd name="connsiteY194" fmla="*/ 6355 h 10000"/>
                <a:gd name="connsiteX195" fmla="*/ 8914 w 10000"/>
                <a:gd name="connsiteY195" fmla="*/ 6383 h 10000"/>
                <a:gd name="connsiteX196" fmla="*/ 9016 w 10000"/>
                <a:gd name="connsiteY196" fmla="*/ 6440 h 10000"/>
                <a:gd name="connsiteX197" fmla="*/ 9057 w 10000"/>
                <a:gd name="connsiteY197" fmla="*/ 6412 h 10000"/>
                <a:gd name="connsiteX198" fmla="*/ 9098 w 10000"/>
                <a:gd name="connsiteY198" fmla="*/ 6468 h 10000"/>
                <a:gd name="connsiteX199" fmla="*/ 9118 w 10000"/>
                <a:gd name="connsiteY199" fmla="*/ 6496 h 10000"/>
                <a:gd name="connsiteX200" fmla="*/ 9180 w 10000"/>
                <a:gd name="connsiteY200" fmla="*/ 6524 h 10000"/>
                <a:gd name="connsiteX201" fmla="*/ 9303 w 10000"/>
                <a:gd name="connsiteY201" fmla="*/ 6638 h 10000"/>
                <a:gd name="connsiteX202" fmla="*/ 9385 w 10000"/>
                <a:gd name="connsiteY202" fmla="*/ 6751 h 10000"/>
                <a:gd name="connsiteX203" fmla="*/ 9344 w 10000"/>
                <a:gd name="connsiteY203" fmla="*/ 6779 h 10000"/>
                <a:gd name="connsiteX204" fmla="*/ 9283 w 10000"/>
                <a:gd name="connsiteY204" fmla="*/ 6835 h 10000"/>
                <a:gd name="connsiteX205" fmla="*/ 9241 w 10000"/>
                <a:gd name="connsiteY205" fmla="*/ 6891 h 10000"/>
                <a:gd name="connsiteX206" fmla="*/ 9220 w 10000"/>
                <a:gd name="connsiteY206" fmla="*/ 6920 h 10000"/>
                <a:gd name="connsiteX207" fmla="*/ 9159 w 10000"/>
                <a:gd name="connsiteY207" fmla="*/ 6920 h 10000"/>
                <a:gd name="connsiteX208" fmla="*/ 9098 w 10000"/>
                <a:gd name="connsiteY208" fmla="*/ 6977 h 10000"/>
                <a:gd name="connsiteX209" fmla="*/ 9180 w 10000"/>
                <a:gd name="connsiteY209" fmla="*/ 6920 h 10000"/>
                <a:gd name="connsiteX210" fmla="*/ 9241 w 10000"/>
                <a:gd name="connsiteY210" fmla="*/ 7005 h 10000"/>
                <a:gd name="connsiteX211" fmla="*/ 9220 w 10000"/>
                <a:gd name="connsiteY211" fmla="*/ 7005 h 10000"/>
                <a:gd name="connsiteX212" fmla="*/ 9324 w 10000"/>
                <a:gd name="connsiteY212" fmla="*/ 6949 h 10000"/>
                <a:gd name="connsiteX213" fmla="*/ 9385 w 10000"/>
                <a:gd name="connsiteY213" fmla="*/ 7033 h 10000"/>
                <a:gd name="connsiteX214" fmla="*/ 9487 w 10000"/>
                <a:gd name="connsiteY214" fmla="*/ 7061 h 10000"/>
                <a:gd name="connsiteX215" fmla="*/ 9446 w 10000"/>
                <a:gd name="connsiteY215" fmla="*/ 7146 h 10000"/>
                <a:gd name="connsiteX216" fmla="*/ 9426 w 10000"/>
                <a:gd name="connsiteY216" fmla="*/ 7174 h 10000"/>
                <a:gd name="connsiteX217" fmla="*/ 9385 w 10000"/>
                <a:gd name="connsiteY217" fmla="*/ 7202 h 10000"/>
                <a:gd name="connsiteX218" fmla="*/ 9406 w 10000"/>
                <a:gd name="connsiteY218" fmla="*/ 7202 h 10000"/>
                <a:gd name="connsiteX219" fmla="*/ 9467 w 10000"/>
                <a:gd name="connsiteY219" fmla="*/ 7174 h 10000"/>
                <a:gd name="connsiteX220" fmla="*/ 9467 w 10000"/>
                <a:gd name="connsiteY220" fmla="*/ 7146 h 10000"/>
                <a:gd name="connsiteX221" fmla="*/ 9487 w 10000"/>
                <a:gd name="connsiteY221" fmla="*/ 7230 h 10000"/>
                <a:gd name="connsiteX222" fmla="*/ 9487 w 10000"/>
                <a:gd name="connsiteY222" fmla="*/ 7288 h 10000"/>
                <a:gd name="connsiteX223" fmla="*/ 9467 w 10000"/>
                <a:gd name="connsiteY223" fmla="*/ 7230 h 10000"/>
                <a:gd name="connsiteX224" fmla="*/ 9467 w 10000"/>
                <a:gd name="connsiteY224" fmla="*/ 7288 h 10000"/>
                <a:gd name="connsiteX225" fmla="*/ 9446 w 10000"/>
                <a:gd name="connsiteY225" fmla="*/ 7260 h 10000"/>
                <a:gd name="connsiteX226" fmla="*/ 9426 w 10000"/>
                <a:gd name="connsiteY226" fmla="*/ 7260 h 10000"/>
                <a:gd name="connsiteX227" fmla="*/ 9406 w 10000"/>
                <a:gd name="connsiteY227" fmla="*/ 7316 h 10000"/>
                <a:gd name="connsiteX228" fmla="*/ 9467 w 10000"/>
                <a:gd name="connsiteY228" fmla="*/ 7372 h 10000"/>
                <a:gd name="connsiteX229" fmla="*/ 9446 w 10000"/>
                <a:gd name="connsiteY229" fmla="*/ 7372 h 10000"/>
                <a:gd name="connsiteX230" fmla="*/ 9467 w 10000"/>
                <a:gd name="connsiteY230" fmla="*/ 7429 h 10000"/>
                <a:gd name="connsiteX231" fmla="*/ 9385 w 10000"/>
                <a:gd name="connsiteY231" fmla="*/ 7400 h 10000"/>
                <a:gd name="connsiteX232" fmla="*/ 9406 w 10000"/>
                <a:gd name="connsiteY232" fmla="*/ 7429 h 10000"/>
                <a:gd name="connsiteX233" fmla="*/ 9467 w 10000"/>
                <a:gd name="connsiteY233" fmla="*/ 7457 h 10000"/>
                <a:gd name="connsiteX234" fmla="*/ 9487 w 10000"/>
                <a:gd name="connsiteY234" fmla="*/ 7541 h 10000"/>
                <a:gd name="connsiteX235" fmla="*/ 9467 w 10000"/>
                <a:gd name="connsiteY235" fmla="*/ 7599 h 10000"/>
                <a:gd name="connsiteX236" fmla="*/ 9406 w 10000"/>
                <a:gd name="connsiteY236" fmla="*/ 7513 h 10000"/>
                <a:gd name="connsiteX237" fmla="*/ 9385 w 10000"/>
                <a:gd name="connsiteY237" fmla="*/ 7541 h 10000"/>
                <a:gd name="connsiteX238" fmla="*/ 9303 w 10000"/>
                <a:gd name="connsiteY238" fmla="*/ 7599 h 10000"/>
                <a:gd name="connsiteX239" fmla="*/ 9365 w 10000"/>
                <a:gd name="connsiteY239" fmla="*/ 7683 h 10000"/>
                <a:gd name="connsiteX240" fmla="*/ 9365 w 10000"/>
                <a:gd name="connsiteY240" fmla="*/ 7796 h 10000"/>
                <a:gd name="connsiteX241" fmla="*/ 9344 w 10000"/>
                <a:gd name="connsiteY241" fmla="*/ 7852 h 10000"/>
                <a:gd name="connsiteX242" fmla="*/ 9344 w 10000"/>
                <a:gd name="connsiteY242" fmla="*/ 7880 h 10000"/>
                <a:gd name="connsiteX243" fmla="*/ 9303 w 10000"/>
                <a:gd name="connsiteY243" fmla="*/ 7852 h 10000"/>
                <a:gd name="connsiteX244" fmla="*/ 9303 w 10000"/>
                <a:gd name="connsiteY244" fmla="*/ 7909 h 10000"/>
                <a:gd name="connsiteX245" fmla="*/ 9283 w 10000"/>
                <a:gd name="connsiteY245" fmla="*/ 7966 h 10000"/>
                <a:gd name="connsiteX246" fmla="*/ 9262 w 10000"/>
                <a:gd name="connsiteY246" fmla="*/ 8079 h 10000"/>
                <a:gd name="connsiteX247" fmla="*/ 9283 w 10000"/>
                <a:gd name="connsiteY247" fmla="*/ 8022 h 10000"/>
                <a:gd name="connsiteX248" fmla="*/ 9262 w 10000"/>
                <a:gd name="connsiteY248" fmla="*/ 8050 h 10000"/>
                <a:gd name="connsiteX249" fmla="*/ 9241 w 10000"/>
                <a:gd name="connsiteY249" fmla="*/ 7994 h 10000"/>
                <a:gd name="connsiteX250" fmla="*/ 9200 w 10000"/>
                <a:gd name="connsiteY250" fmla="*/ 8022 h 10000"/>
                <a:gd name="connsiteX251" fmla="*/ 9200 w 10000"/>
                <a:gd name="connsiteY251" fmla="*/ 8079 h 10000"/>
                <a:gd name="connsiteX252" fmla="*/ 9220 w 10000"/>
                <a:gd name="connsiteY252" fmla="*/ 8107 h 10000"/>
                <a:gd name="connsiteX253" fmla="*/ 9262 w 10000"/>
                <a:gd name="connsiteY253" fmla="*/ 8135 h 10000"/>
                <a:gd name="connsiteX254" fmla="*/ 9241 w 10000"/>
                <a:gd name="connsiteY254" fmla="*/ 8163 h 10000"/>
                <a:gd name="connsiteX255" fmla="*/ 9220 w 10000"/>
                <a:gd name="connsiteY255" fmla="*/ 8249 h 10000"/>
                <a:gd name="connsiteX256" fmla="*/ 9139 w 10000"/>
                <a:gd name="connsiteY256" fmla="*/ 8191 h 10000"/>
                <a:gd name="connsiteX257" fmla="*/ 9200 w 10000"/>
                <a:gd name="connsiteY257" fmla="*/ 8277 h 10000"/>
                <a:gd name="connsiteX258" fmla="*/ 9262 w 10000"/>
                <a:gd name="connsiteY258" fmla="*/ 8277 h 10000"/>
                <a:gd name="connsiteX259" fmla="*/ 9241 w 10000"/>
                <a:gd name="connsiteY259" fmla="*/ 8333 h 10000"/>
                <a:gd name="connsiteX260" fmla="*/ 9283 w 10000"/>
                <a:gd name="connsiteY260" fmla="*/ 8446 h 10000"/>
                <a:gd name="connsiteX261" fmla="*/ 9262 w 10000"/>
                <a:gd name="connsiteY261" fmla="*/ 8446 h 10000"/>
                <a:gd name="connsiteX262" fmla="*/ 9200 w 10000"/>
                <a:gd name="connsiteY262" fmla="*/ 8389 h 10000"/>
                <a:gd name="connsiteX263" fmla="*/ 9180 w 10000"/>
                <a:gd name="connsiteY263" fmla="*/ 8418 h 10000"/>
                <a:gd name="connsiteX264" fmla="*/ 9220 w 10000"/>
                <a:gd name="connsiteY264" fmla="*/ 8474 h 10000"/>
                <a:gd name="connsiteX265" fmla="*/ 9200 w 10000"/>
                <a:gd name="connsiteY265" fmla="*/ 8530 h 10000"/>
                <a:gd name="connsiteX266" fmla="*/ 9139 w 10000"/>
                <a:gd name="connsiteY266" fmla="*/ 8474 h 10000"/>
                <a:gd name="connsiteX267" fmla="*/ 9180 w 10000"/>
                <a:gd name="connsiteY267" fmla="*/ 8559 h 10000"/>
                <a:gd name="connsiteX268" fmla="*/ 9139 w 10000"/>
                <a:gd name="connsiteY268" fmla="*/ 8559 h 10000"/>
                <a:gd name="connsiteX269" fmla="*/ 9139 w 10000"/>
                <a:gd name="connsiteY269" fmla="*/ 8616 h 10000"/>
                <a:gd name="connsiteX270" fmla="*/ 9036 w 10000"/>
                <a:gd name="connsiteY270" fmla="*/ 8672 h 10000"/>
                <a:gd name="connsiteX271" fmla="*/ 9016 w 10000"/>
                <a:gd name="connsiteY271" fmla="*/ 8728 h 10000"/>
                <a:gd name="connsiteX272" fmla="*/ 9036 w 10000"/>
                <a:gd name="connsiteY272" fmla="*/ 8757 h 10000"/>
                <a:gd name="connsiteX273" fmla="*/ 9016 w 10000"/>
                <a:gd name="connsiteY273" fmla="*/ 8785 h 10000"/>
                <a:gd name="connsiteX274" fmla="*/ 8996 w 10000"/>
                <a:gd name="connsiteY274" fmla="*/ 8869 h 10000"/>
                <a:gd name="connsiteX275" fmla="*/ 8975 w 10000"/>
                <a:gd name="connsiteY275" fmla="*/ 8841 h 10000"/>
                <a:gd name="connsiteX276" fmla="*/ 8975 w 10000"/>
                <a:gd name="connsiteY276" fmla="*/ 8927 h 10000"/>
                <a:gd name="connsiteX277" fmla="*/ 8768 w 10000"/>
                <a:gd name="connsiteY277" fmla="*/ 8786 h 10000"/>
                <a:gd name="connsiteX278" fmla="*/ 8422 w 10000"/>
                <a:gd name="connsiteY278" fmla="*/ 9266 h 10000"/>
                <a:gd name="connsiteX279" fmla="*/ 8299 w 10000"/>
                <a:gd name="connsiteY279" fmla="*/ 9322 h 10000"/>
                <a:gd name="connsiteX280" fmla="*/ 8237 w 10000"/>
                <a:gd name="connsiteY280" fmla="*/ 9152 h 10000"/>
                <a:gd name="connsiteX281" fmla="*/ 8216 w 10000"/>
                <a:gd name="connsiteY281" fmla="*/ 9152 h 10000"/>
                <a:gd name="connsiteX282" fmla="*/ 8279 w 10000"/>
                <a:gd name="connsiteY282" fmla="*/ 9124 h 10000"/>
                <a:gd name="connsiteX283" fmla="*/ 8196 w 10000"/>
                <a:gd name="connsiteY283" fmla="*/ 9124 h 10000"/>
                <a:gd name="connsiteX284" fmla="*/ 8176 w 10000"/>
                <a:gd name="connsiteY284" fmla="*/ 9180 h 10000"/>
                <a:gd name="connsiteX285" fmla="*/ 8216 w 10000"/>
                <a:gd name="connsiteY285" fmla="*/ 9237 h 10000"/>
                <a:gd name="connsiteX286" fmla="*/ 8196 w 10000"/>
                <a:gd name="connsiteY286" fmla="*/ 9237 h 10000"/>
                <a:gd name="connsiteX287" fmla="*/ 8258 w 10000"/>
                <a:gd name="connsiteY287" fmla="*/ 9406 h 10000"/>
                <a:gd name="connsiteX288" fmla="*/ 8176 w 10000"/>
                <a:gd name="connsiteY288" fmla="*/ 9294 h 10000"/>
                <a:gd name="connsiteX289" fmla="*/ 8216 w 10000"/>
                <a:gd name="connsiteY289" fmla="*/ 9406 h 10000"/>
                <a:gd name="connsiteX290" fmla="*/ 8196 w 10000"/>
                <a:gd name="connsiteY290" fmla="*/ 9435 h 10000"/>
                <a:gd name="connsiteX291" fmla="*/ 8176 w 10000"/>
                <a:gd name="connsiteY291" fmla="*/ 9406 h 10000"/>
                <a:gd name="connsiteX292" fmla="*/ 8155 w 10000"/>
                <a:gd name="connsiteY292" fmla="*/ 9491 h 10000"/>
                <a:gd name="connsiteX293" fmla="*/ 8094 w 10000"/>
                <a:gd name="connsiteY293" fmla="*/ 9520 h 10000"/>
                <a:gd name="connsiteX294" fmla="*/ 8073 w 10000"/>
                <a:gd name="connsiteY294" fmla="*/ 9463 h 10000"/>
                <a:gd name="connsiteX295" fmla="*/ 8032 w 10000"/>
                <a:gd name="connsiteY295" fmla="*/ 9435 h 10000"/>
                <a:gd name="connsiteX296" fmla="*/ 8053 w 10000"/>
                <a:gd name="connsiteY296" fmla="*/ 9548 h 10000"/>
                <a:gd name="connsiteX297" fmla="*/ 7951 w 10000"/>
                <a:gd name="connsiteY297" fmla="*/ 9491 h 10000"/>
                <a:gd name="connsiteX298" fmla="*/ 7930 w 10000"/>
                <a:gd name="connsiteY298" fmla="*/ 9520 h 10000"/>
                <a:gd name="connsiteX299" fmla="*/ 7869 w 10000"/>
                <a:gd name="connsiteY299" fmla="*/ 9576 h 10000"/>
                <a:gd name="connsiteX300" fmla="*/ 7848 w 10000"/>
                <a:gd name="connsiteY300" fmla="*/ 9633 h 10000"/>
                <a:gd name="connsiteX301" fmla="*/ 7807 w 10000"/>
                <a:gd name="connsiteY301" fmla="*/ 9633 h 10000"/>
                <a:gd name="connsiteX302" fmla="*/ 7745 w 10000"/>
                <a:gd name="connsiteY302" fmla="*/ 9661 h 10000"/>
                <a:gd name="connsiteX303" fmla="*/ 7745 w 10000"/>
                <a:gd name="connsiteY303" fmla="*/ 9633 h 10000"/>
                <a:gd name="connsiteX304" fmla="*/ 7745 w 10000"/>
                <a:gd name="connsiteY304" fmla="*/ 9689 h 10000"/>
                <a:gd name="connsiteX305" fmla="*/ 7684 w 10000"/>
                <a:gd name="connsiteY305" fmla="*/ 9661 h 10000"/>
                <a:gd name="connsiteX306" fmla="*/ 7684 w 10000"/>
                <a:gd name="connsiteY306" fmla="*/ 9717 h 10000"/>
                <a:gd name="connsiteX307" fmla="*/ 7663 w 10000"/>
                <a:gd name="connsiteY307" fmla="*/ 9802 h 10000"/>
                <a:gd name="connsiteX308" fmla="*/ 7704 w 10000"/>
                <a:gd name="connsiteY308" fmla="*/ 9830 h 10000"/>
                <a:gd name="connsiteX309" fmla="*/ 7704 w 10000"/>
                <a:gd name="connsiteY309" fmla="*/ 9830 h 10000"/>
                <a:gd name="connsiteX310" fmla="*/ 7745 w 10000"/>
                <a:gd name="connsiteY310" fmla="*/ 9944 h 10000"/>
                <a:gd name="connsiteX311" fmla="*/ 7643 w 10000"/>
                <a:gd name="connsiteY311" fmla="*/ 10000 h 10000"/>
                <a:gd name="connsiteX312" fmla="*/ 7643 w 10000"/>
                <a:gd name="connsiteY312" fmla="*/ 9944 h 10000"/>
                <a:gd name="connsiteX313" fmla="*/ 7602 w 10000"/>
                <a:gd name="connsiteY313" fmla="*/ 9859 h 10000"/>
                <a:gd name="connsiteX314" fmla="*/ 7581 w 10000"/>
                <a:gd name="connsiteY314" fmla="*/ 9802 h 10000"/>
                <a:gd name="connsiteX315" fmla="*/ 7561 w 10000"/>
                <a:gd name="connsiteY315" fmla="*/ 9717 h 10000"/>
                <a:gd name="connsiteX316" fmla="*/ 7581 w 10000"/>
                <a:gd name="connsiteY316" fmla="*/ 9661 h 10000"/>
                <a:gd name="connsiteX317" fmla="*/ 7561 w 10000"/>
                <a:gd name="connsiteY317" fmla="*/ 9576 h 10000"/>
                <a:gd name="connsiteX318" fmla="*/ 7561 w 10000"/>
                <a:gd name="connsiteY318" fmla="*/ 9605 h 10000"/>
                <a:gd name="connsiteX319" fmla="*/ 7520 w 10000"/>
                <a:gd name="connsiteY319" fmla="*/ 9548 h 10000"/>
                <a:gd name="connsiteX320" fmla="*/ 7520 w 10000"/>
                <a:gd name="connsiteY320" fmla="*/ 9605 h 10000"/>
                <a:gd name="connsiteX321" fmla="*/ 7459 w 10000"/>
                <a:gd name="connsiteY321" fmla="*/ 9605 h 10000"/>
                <a:gd name="connsiteX322" fmla="*/ 7418 w 10000"/>
                <a:gd name="connsiteY322" fmla="*/ 9576 h 10000"/>
                <a:gd name="connsiteX323" fmla="*/ 7397 w 10000"/>
                <a:gd name="connsiteY323" fmla="*/ 9520 h 10000"/>
                <a:gd name="connsiteX324" fmla="*/ 7377 w 10000"/>
                <a:gd name="connsiteY324" fmla="*/ 9520 h 10000"/>
                <a:gd name="connsiteX325" fmla="*/ 7377 w 10000"/>
                <a:gd name="connsiteY325" fmla="*/ 9576 h 10000"/>
                <a:gd name="connsiteX326" fmla="*/ 7336 w 10000"/>
                <a:gd name="connsiteY326" fmla="*/ 9520 h 10000"/>
                <a:gd name="connsiteX327" fmla="*/ 7316 w 10000"/>
                <a:gd name="connsiteY327" fmla="*/ 9463 h 10000"/>
                <a:gd name="connsiteX328" fmla="*/ 7295 w 10000"/>
                <a:gd name="connsiteY328" fmla="*/ 9491 h 10000"/>
                <a:gd name="connsiteX329" fmla="*/ 7316 w 10000"/>
                <a:gd name="connsiteY329" fmla="*/ 9576 h 10000"/>
                <a:gd name="connsiteX330" fmla="*/ 7275 w 10000"/>
                <a:gd name="connsiteY330" fmla="*/ 9548 h 10000"/>
                <a:gd name="connsiteX331" fmla="*/ 7275 w 10000"/>
                <a:gd name="connsiteY331" fmla="*/ 9605 h 10000"/>
                <a:gd name="connsiteX332" fmla="*/ 7192 w 10000"/>
                <a:gd name="connsiteY332" fmla="*/ 9576 h 10000"/>
                <a:gd name="connsiteX333" fmla="*/ 7131 w 10000"/>
                <a:gd name="connsiteY333" fmla="*/ 9576 h 10000"/>
                <a:gd name="connsiteX334" fmla="*/ 7110 w 10000"/>
                <a:gd name="connsiteY334" fmla="*/ 9576 h 10000"/>
                <a:gd name="connsiteX335" fmla="*/ 7049 w 10000"/>
                <a:gd name="connsiteY335" fmla="*/ 9520 h 10000"/>
                <a:gd name="connsiteX336" fmla="*/ 7028 w 10000"/>
                <a:gd name="connsiteY336" fmla="*/ 9491 h 10000"/>
                <a:gd name="connsiteX337" fmla="*/ 6967 w 10000"/>
                <a:gd name="connsiteY337" fmla="*/ 9463 h 10000"/>
                <a:gd name="connsiteX338" fmla="*/ 6926 w 10000"/>
                <a:gd name="connsiteY338" fmla="*/ 9294 h 10000"/>
                <a:gd name="connsiteX339" fmla="*/ 6885 w 10000"/>
                <a:gd name="connsiteY339" fmla="*/ 9180 h 10000"/>
                <a:gd name="connsiteX340" fmla="*/ 6824 w 10000"/>
                <a:gd name="connsiteY340" fmla="*/ 9180 h 10000"/>
                <a:gd name="connsiteX341" fmla="*/ 6762 w 10000"/>
                <a:gd name="connsiteY341" fmla="*/ 9180 h 10000"/>
                <a:gd name="connsiteX342" fmla="*/ 6659 w 10000"/>
                <a:gd name="connsiteY342" fmla="*/ 9039 h 10000"/>
                <a:gd name="connsiteX343" fmla="*/ 6577 w 10000"/>
                <a:gd name="connsiteY343" fmla="*/ 9124 h 10000"/>
                <a:gd name="connsiteX344" fmla="*/ 6577 w 10000"/>
                <a:gd name="connsiteY344" fmla="*/ 9180 h 10000"/>
                <a:gd name="connsiteX345" fmla="*/ 6475 w 10000"/>
                <a:gd name="connsiteY345" fmla="*/ 9209 h 10000"/>
                <a:gd name="connsiteX346" fmla="*/ 6414 w 10000"/>
                <a:gd name="connsiteY346" fmla="*/ 9294 h 10000"/>
                <a:gd name="connsiteX347" fmla="*/ 6373 w 10000"/>
                <a:gd name="connsiteY347" fmla="*/ 9237 h 10000"/>
                <a:gd name="connsiteX348" fmla="*/ 6332 w 10000"/>
                <a:gd name="connsiteY348" fmla="*/ 9294 h 10000"/>
                <a:gd name="connsiteX349" fmla="*/ 6271 w 10000"/>
                <a:gd name="connsiteY349" fmla="*/ 9294 h 10000"/>
                <a:gd name="connsiteX350" fmla="*/ 6188 w 10000"/>
                <a:gd name="connsiteY350" fmla="*/ 9266 h 10000"/>
                <a:gd name="connsiteX351" fmla="*/ 6106 w 10000"/>
                <a:gd name="connsiteY351" fmla="*/ 9322 h 10000"/>
                <a:gd name="connsiteX352" fmla="*/ 6065 w 10000"/>
                <a:gd name="connsiteY352" fmla="*/ 9322 h 10000"/>
                <a:gd name="connsiteX353" fmla="*/ 6024 w 10000"/>
                <a:gd name="connsiteY353" fmla="*/ 9322 h 10000"/>
                <a:gd name="connsiteX354" fmla="*/ 6004 w 10000"/>
                <a:gd name="connsiteY354" fmla="*/ 9322 h 10000"/>
                <a:gd name="connsiteX355" fmla="*/ 6004 w 10000"/>
                <a:gd name="connsiteY355" fmla="*/ 9463 h 10000"/>
                <a:gd name="connsiteX356" fmla="*/ 6045 w 10000"/>
                <a:gd name="connsiteY356" fmla="*/ 9548 h 10000"/>
                <a:gd name="connsiteX357" fmla="*/ 6045 w 10000"/>
                <a:gd name="connsiteY357" fmla="*/ 9576 h 10000"/>
                <a:gd name="connsiteX358" fmla="*/ 6045 w 10000"/>
                <a:gd name="connsiteY358" fmla="*/ 9633 h 10000"/>
                <a:gd name="connsiteX359" fmla="*/ 6065 w 10000"/>
                <a:gd name="connsiteY359" fmla="*/ 9717 h 10000"/>
                <a:gd name="connsiteX360" fmla="*/ 6004 w 10000"/>
                <a:gd name="connsiteY360" fmla="*/ 9689 h 10000"/>
                <a:gd name="connsiteX361" fmla="*/ 5942 w 10000"/>
                <a:gd name="connsiteY361" fmla="*/ 9661 h 10000"/>
                <a:gd name="connsiteX362" fmla="*/ 5902 w 10000"/>
                <a:gd name="connsiteY362" fmla="*/ 9520 h 10000"/>
                <a:gd name="connsiteX363" fmla="*/ 5779 w 10000"/>
                <a:gd name="connsiteY363" fmla="*/ 9605 h 10000"/>
                <a:gd name="connsiteX364" fmla="*/ 5737 w 10000"/>
                <a:gd name="connsiteY364" fmla="*/ 9633 h 10000"/>
                <a:gd name="connsiteX365" fmla="*/ 5737 w 10000"/>
                <a:gd name="connsiteY365" fmla="*/ 9548 h 10000"/>
                <a:gd name="connsiteX366" fmla="*/ 5676 w 10000"/>
                <a:gd name="connsiteY366" fmla="*/ 9435 h 10000"/>
                <a:gd name="connsiteX367" fmla="*/ 5553 w 10000"/>
                <a:gd name="connsiteY367" fmla="*/ 9435 h 10000"/>
                <a:gd name="connsiteX368" fmla="*/ 5553 w 10000"/>
                <a:gd name="connsiteY368" fmla="*/ 9322 h 10000"/>
                <a:gd name="connsiteX369" fmla="*/ 5573 w 10000"/>
                <a:gd name="connsiteY369" fmla="*/ 9180 h 10000"/>
                <a:gd name="connsiteX370" fmla="*/ 5492 w 10000"/>
                <a:gd name="connsiteY370" fmla="*/ 9124 h 10000"/>
                <a:gd name="connsiteX371" fmla="*/ 5430 w 10000"/>
                <a:gd name="connsiteY371" fmla="*/ 9039 h 10000"/>
                <a:gd name="connsiteX372" fmla="*/ 5410 w 10000"/>
                <a:gd name="connsiteY372" fmla="*/ 8983 h 10000"/>
                <a:gd name="connsiteX373" fmla="*/ 5389 w 10000"/>
                <a:gd name="connsiteY373" fmla="*/ 8898 h 10000"/>
                <a:gd name="connsiteX374" fmla="*/ 5410 w 10000"/>
                <a:gd name="connsiteY374" fmla="*/ 8813 h 10000"/>
                <a:gd name="connsiteX375" fmla="*/ 5267 w 10000"/>
                <a:gd name="connsiteY375" fmla="*/ 8841 h 10000"/>
                <a:gd name="connsiteX376" fmla="*/ 5184 w 10000"/>
                <a:gd name="connsiteY376" fmla="*/ 8898 h 10000"/>
                <a:gd name="connsiteX377" fmla="*/ 5184 w 10000"/>
                <a:gd name="connsiteY377" fmla="*/ 8813 h 10000"/>
                <a:gd name="connsiteX378" fmla="*/ 5163 w 10000"/>
                <a:gd name="connsiteY378" fmla="*/ 8728 h 10000"/>
                <a:gd name="connsiteX379" fmla="*/ 5143 w 10000"/>
                <a:gd name="connsiteY379" fmla="*/ 8672 h 10000"/>
                <a:gd name="connsiteX380" fmla="*/ 8369 w 10000"/>
                <a:gd name="connsiteY380" fmla="*/ 8665 h 10000"/>
                <a:gd name="connsiteX381" fmla="*/ 8431 w 10000"/>
                <a:gd name="connsiteY381" fmla="*/ 8461 h 10000"/>
                <a:gd name="connsiteX382" fmla="*/ 5287 w 10000"/>
                <a:gd name="connsiteY382" fmla="*/ 8305 h 10000"/>
                <a:gd name="connsiteX383" fmla="*/ 5308 w 10000"/>
                <a:gd name="connsiteY383" fmla="*/ 8305 h 10000"/>
                <a:gd name="connsiteX384" fmla="*/ 4816 w 10000"/>
                <a:gd name="connsiteY384" fmla="*/ 7513 h 10000"/>
                <a:gd name="connsiteX385" fmla="*/ 4754 w 10000"/>
                <a:gd name="connsiteY385" fmla="*/ 7513 h 10000"/>
                <a:gd name="connsiteX386" fmla="*/ 4754 w 10000"/>
                <a:gd name="connsiteY386" fmla="*/ 7316 h 10000"/>
                <a:gd name="connsiteX387" fmla="*/ 4733 w 10000"/>
                <a:gd name="connsiteY387" fmla="*/ 7288 h 10000"/>
                <a:gd name="connsiteX388" fmla="*/ 4672 w 10000"/>
                <a:gd name="connsiteY388" fmla="*/ 7202 h 10000"/>
                <a:gd name="connsiteX389" fmla="*/ 4590 w 10000"/>
                <a:gd name="connsiteY389" fmla="*/ 7260 h 10000"/>
                <a:gd name="connsiteX390" fmla="*/ 4549 w 10000"/>
                <a:gd name="connsiteY390" fmla="*/ 7316 h 10000"/>
                <a:gd name="connsiteX391" fmla="*/ 4508 w 10000"/>
                <a:gd name="connsiteY391" fmla="*/ 7316 h 10000"/>
                <a:gd name="connsiteX392" fmla="*/ 4467 w 10000"/>
                <a:gd name="connsiteY392" fmla="*/ 7288 h 10000"/>
                <a:gd name="connsiteX393" fmla="*/ 4406 w 10000"/>
                <a:gd name="connsiteY393" fmla="*/ 7260 h 10000"/>
                <a:gd name="connsiteX394" fmla="*/ 4365 w 10000"/>
                <a:gd name="connsiteY394" fmla="*/ 7288 h 10000"/>
                <a:gd name="connsiteX395" fmla="*/ 4283 w 10000"/>
                <a:gd name="connsiteY395" fmla="*/ 7372 h 10000"/>
                <a:gd name="connsiteX396" fmla="*/ 4200 w 10000"/>
                <a:gd name="connsiteY396" fmla="*/ 7429 h 10000"/>
                <a:gd name="connsiteX397" fmla="*/ 4159 w 10000"/>
                <a:gd name="connsiteY397" fmla="*/ 7513 h 10000"/>
                <a:gd name="connsiteX398" fmla="*/ 4098 w 10000"/>
                <a:gd name="connsiteY398" fmla="*/ 7599 h 10000"/>
                <a:gd name="connsiteX399" fmla="*/ 4037 w 10000"/>
                <a:gd name="connsiteY399" fmla="*/ 7711 h 10000"/>
                <a:gd name="connsiteX400" fmla="*/ 3934 w 10000"/>
                <a:gd name="connsiteY400" fmla="*/ 7711 h 10000"/>
                <a:gd name="connsiteX401" fmla="*/ 3914 w 10000"/>
                <a:gd name="connsiteY401" fmla="*/ 7711 h 10000"/>
                <a:gd name="connsiteX402" fmla="*/ 3893 w 10000"/>
                <a:gd name="connsiteY402" fmla="*/ 7683 h 10000"/>
                <a:gd name="connsiteX403" fmla="*/ 3832 w 10000"/>
                <a:gd name="connsiteY403" fmla="*/ 7627 h 10000"/>
                <a:gd name="connsiteX404" fmla="*/ 3771 w 10000"/>
                <a:gd name="connsiteY404" fmla="*/ 7627 h 10000"/>
                <a:gd name="connsiteX405" fmla="*/ 3668 w 10000"/>
                <a:gd name="connsiteY405" fmla="*/ 7627 h 10000"/>
                <a:gd name="connsiteX406" fmla="*/ 3627 w 10000"/>
                <a:gd name="connsiteY406" fmla="*/ 7569 h 10000"/>
                <a:gd name="connsiteX407" fmla="*/ 3524 w 10000"/>
                <a:gd name="connsiteY407" fmla="*/ 7599 h 10000"/>
                <a:gd name="connsiteX408" fmla="*/ 3463 w 10000"/>
                <a:gd name="connsiteY408" fmla="*/ 7739 h 10000"/>
                <a:gd name="connsiteX409" fmla="*/ 3402 w 10000"/>
                <a:gd name="connsiteY409" fmla="*/ 7852 h 10000"/>
                <a:gd name="connsiteX410" fmla="*/ 3381 w 10000"/>
                <a:gd name="connsiteY410" fmla="*/ 7683 h 10000"/>
                <a:gd name="connsiteX411" fmla="*/ 3237 w 10000"/>
                <a:gd name="connsiteY411" fmla="*/ 7655 h 10000"/>
                <a:gd name="connsiteX412" fmla="*/ 3237 w 10000"/>
                <a:gd name="connsiteY412" fmla="*/ 7683 h 10000"/>
                <a:gd name="connsiteX413" fmla="*/ 3094 w 10000"/>
                <a:gd name="connsiteY413" fmla="*/ 7683 h 10000"/>
                <a:gd name="connsiteX414" fmla="*/ 2992 w 10000"/>
                <a:gd name="connsiteY414" fmla="*/ 7627 h 10000"/>
                <a:gd name="connsiteX415" fmla="*/ 2951 w 10000"/>
                <a:gd name="connsiteY415" fmla="*/ 7627 h 10000"/>
                <a:gd name="connsiteX416" fmla="*/ 2930 w 10000"/>
                <a:gd name="connsiteY416" fmla="*/ 7655 h 10000"/>
                <a:gd name="connsiteX417" fmla="*/ 2869 w 10000"/>
                <a:gd name="connsiteY417" fmla="*/ 7599 h 10000"/>
                <a:gd name="connsiteX418" fmla="*/ 2849 w 10000"/>
                <a:gd name="connsiteY418" fmla="*/ 7655 h 10000"/>
                <a:gd name="connsiteX419" fmla="*/ 2767 w 10000"/>
                <a:gd name="connsiteY419" fmla="*/ 7541 h 10000"/>
                <a:gd name="connsiteX420" fmla="*/ 2643 w 10000"/>
                <a:gd name="connsiteY420" fmla="*/ 7513 h 10000"/>
                <a:gd name="connsiteX421" fmla="*/ 2643 w 10000"/>
                <a:gd name="connsiteY421" fmla="*/ 7457 h 10000"/>
                <a:gd name="connsiteX422" fmla="*/ 2582 w 10000"/>
                <a:gd name="connsiteY422" fmla="*/ 7457 h 10000"/>
                <a:gd name="connsiteX423" fmla="*/ 2459 w 10000"/>
                <a:gd name="connsiteY423" fmla="*/ 7344 h 10000"/>
                <a:gd name="connsiteX424" fmla="*/ 2357 w 10000"/>
                <a:gd name="connsiteY424" fmla="*/ 7288 h 10000"/>
                <a:gd name="connsiteX425" fmla="*/ 2275 w 10000"/>
                <a:gd name="connsiteY425" fmla="*/ 7174 h 10000"/>
                <a:gd name="connsiteX426" fmla="*/ 2151 w 10000"/>
                <a:gd name="connsiteY426" fmla="*/ 7118 h 10000"/>
                <a:gd name="connsiteX427" fmla="*/ 2008 w 10000"/>
                <a:gd name="connsiteY427" fmla="*/ 6949 h 10000"/>
                <a:gd name="connsiteX428" fmla="*/ 1926 w 10000"/>
                <a:gd name="connsiteY428" fmla="*/ 6920 h 10000"/>
                <a:gd name="connsiteX429" fmla="*/ 1885 w 10000"/>
                <a:gd name="connsiteY429" fmla="*/ 6920 h 10000"/>
                <a:gd name="connsiteX430" fmla="*/ 1824 w 10000"/>
                <a:gd name="connsiteY430" fmla="*/ 6977 h 10000"/>
                <a:gd name="connsiteX431" fmla="*/ 1680 w 10000"/>
                <a:gd name="connsiteY431" fmla="*/ 6891 h 10000"/>
                <a:gd name="connsiteX432" fmla="*/ 1639 w 10000"/>
                <a:gd name="connsiteY432" fmla="*/ 6863 h 10000"/>
                <a:gd name="connsiteX433" fmla="*/ 1639 w 10000"/>
                <a:gd name="connsiteY433" fmla="*/ 6807 h 10000"/>
                <a:gd name="connsiteX434" fmla="*/ 1598 w 10000"/>
                <a:gd name="connsiteY434" fmla="*/ 6779 h 10000"/>
                <a:gd name="connsiteX435" fmla="*/ 1516 w 10000"/>
                <a:gd name="connsiteY435" fmla="*/ 6751 h 10000"/>
                <a:gd name="connsiteX436" fmla="*/ 1414 w 10000"/>
                <a:gd name="connsiteY436" fmla="*/ 6609 h 10000"/>
                <a:gd name="connsiteX437" fmla="*/ 1353 w 10000"/>
                <a:gd name="connsiteY437" fmla="*/ 6609 h 10000"/>
                <a:gd name="connsiteX438" fmla="*/ 1332 w 10000"/>
                <a:gd name="connsiteY438" fmla="*/ 6524 h 10000"/>
                <a:gd name="connsiteX439" fmla="*/ 1312 w 10000"/>
                <a:gd name="connsiteY439" fmla="*/ 6440 h 10000"/>
                <a:gd name="connsiteX440" fmla="*/ 1271 w 10000"/>
                <a:gd name="connsiteY440" fmla="*/ 6383 h 10000"/>
                <a:gd name="connsiteX441" fmla="*/ 1229 w 10000"/>
                <a:gd name="connsiteY441" fmla="*/ 6270 h 10000"/>
                <a:gd name="connsiteX442" fmla="*/ 1312 w 10000"/>
                <a:gd name="connsiteY442" fmla="*/ 6299 h 10000"/>
                <a:gd name="connsiteX443" fmla="*/ 1353 w 10000"/>
                <a:gd name="connsiteY443" fmla="*/ 6299 h 10000"/>
                <a:gd name="connsiteX444" fmla="*/ 1414 w 10000"/>
                <a:gd name="connsiteY444" fmla="*/ 6242 h 10000"/>
                <a:gd name="connsiteX445" fmla="*/ 1394 w 10000"/>
                <a:gd name="connsiteY445" fmla="*/ 6157 h 10000"/>
                <a:gd name="connsiteX446" fmla="*/ 1373 w 10000"/>
                <a:gd name="connsiteY446" fmla="*/ 6073 h 10000"/>
                <a:gd name="connsiteX447" fmla="*/ 1271 w 10000"/>
                <a:gd name="connsiteY447" fmla="*/ 5988 h 10000"/>
                <a:gd name="connsiteX448" fmla="*/ 1229 w 10000"/>
                <a:gd name="connsiteY448" fmla="*/ 5790 h 10000"/>
                <a:gd name="connsiteX449" fmla="*/ 1229 w 10000"/>
                <a:gd name="connsiteY449" fmla="*/ 5733 h 10000"/>
                <a:gd name="connsiteX450" fmla="*/ 1106 w 10000"/>
                <a:gd name="connsiteY450" fmla="*/ 5620 h 10000"/>
                <a:gd name="connsiteX451" fmla="*/ 963 w 10000"/>
                <a:gd name="connsiteY451" fmla="*/ 5366 h 10000"/>
                <a:gd name="connsiteX452" fmla="*/ 717 w 10000"/>
                <a:gd name="connsiteY452" fmla="*/ 5253 h 10000"/>
                <a:gd name="connsiteX453" fmla="*/ 655 w 10000"/>
                <a:gd name="connsiteY453" fmla="*/ 5281 h 10000"/>
                <a:gd name="connsiteX454" fmla="*/ 594 w 10000"/>
                <a:gd name="connsiteY454" fmla="*/ 5196 h 10000"/>
                <a:gd name="connsiteX455" fmla="*/ 594 w 10000"/>
                <a:gd name="connsiteY455" fmla="*/ 5112 h 10000"/>
                <a:gd name="connsiteX456" fmla="*/ 553 w 10000"/>
                <a:gd name="connsiteY456" fmla="*/ 5027 h 10000"/>
                <a:gd name="connsiteX457" fmla="*/ 471 w 10000"/>
                <a:gd name="connsiteY457" fmla="*/ 4970 h 10000"/>
                <a:gd name="connsiteX458" fmla="*/ 369 w 10000"/>
                <a:gd name="connsiteY458" fmla="*/ 4942 h 10000"/>
                <a:gd name="connsiteX459" fmla="*/ 287 w 10000"/>
                <a:gd name="connsiteY459" fmla="*/ 4885 h 10000"/>
                <a:gd name="connsiteX460" fmla="*/ 349 w 10000"/>
                <a:gd name="connsiteY460" fmla="*/ 4829 h 10000"/>
                <a:gd name="connsiteX461" fmla="*/ 349 w 10000"/>
                <a:gd name="connsiteY461" fmla="*/ 4745 h 10000"/>
                <a:gd name="connsiteX462" fmla="*/ 349 w 10000"/>
                <a:gd name="connsiteY462" fmla="*/ 4688 h 10000"/>
                <a:gd name="connsiteX463" fmla="*/ 308 w 10000"/>
                <a:gd name="connsiteY463" fmla="*/ 4631 h 10000"/>
                <a:gd name="connsiteX464" fmla="*/ 287 w 10000"/>
                <a:gd name="connsiteY464" fmla="*/ 4575 h 10000"/>
                <a:gd name="connsiteX465" fmla="*/ 287 w 10000"/>
                <a:gd name="connsiteY465" fmla="*/ 4490 h 10000"/>
                <a:gd name="connsiteX466" fmla="*/ 184 w 10000"/>
                <a:gd name="connsiteY466" fmla="*/ 4406 h 10000"/>
                <a:gd name="connsiteX467" fmla="*/ 82 w 10000"/>
                <a:gd name="connsiteY467" fmla="*/ 4434 h 10000"/>
                <a:gd name="connsiteX468" fmla="*/ 0 w 10000"/>
                <a:gd name="connsiteY468" fmla="*/ 4179 h 10000"/>
                <a:gd name="connsiteX0" fmla="*/ 5573 w 9918"/>
                <a:gd name="connsiteY0" fmla="*/ 3331 h 10000"/>
                <a:gd name="connsiteX1" fmla="*/ 5860 w 9918"/>
                <a:gd name="connsiteY1" fmla="*/ 3275 h 10000"/>
                <a:gd name="connsiteX2" fmla="*/ 6085 w 9918"/>
                <a:gd name="connsiteY2" fmla="*/ 3247 h 10000"/>
                <a:gd name="connsiteX3" fmla="*/ 6209 w 9918"/>
                <a:gd name="connsiteY3" fmla="*/ 3162 h 10000"/>
                <a:gd name="connsiteX4" fmla="*/ 6250 w 9918"/>
                <a:gd name="connsiteY4" fmla="*/ 3020 h 10000"/>
                <a:gd name="connsiteX5" fmla="*/ 6311 w 9918"/>
                <a:gd name="connsiteY5" fmla="*/ 2964 h 10000"/>
                <a:gd name="connsiteX6" fmla="*/ 6352 w 9918"/>
                <a:gd name="connsiteY6" fmla="*/ 2908 h 10000"/>
                <a:gd name="connsiteX7" fmla="*/ 6373 w 9918"/>
                <a:gd name="connsiteY7" fmla="*/ 2908 h 10000"/>
                <a:gd name="connsiteX8" fmla="*/ 6209 w 9918"/>
                <a:gd name="connsiteY8" fmla="*/ 2709 h 10000"/>
                <a:gd name="connsiteX9" fmla="*/ 6209 w 9918"/>
                <a:gd name="connsiteY9" fmla="*/ 2597 h 10000"/>
                <a:gd name="connsiteX10" fmla="*/ 6250 w 9918"/>
                <a:gd name="connsiteY10" fmla="*/ 2484 h 10000"/>
                <a:gd name="connsiteX11" fmla="*/ 6495 w 9918"/>
                <a:gd name="connsiteY11" fmla="*/ 2569 h 10000"/>
                <a:gd name="connsiteX12" fmla="*/ 6577 w 9918"/>
                <a:gd name="connsiteY12" fmla="*/ 2569 h 10000"/>
                <a:gd name="connsiteX13" fmla="*/ 6639 w 9918"/>
                <a:gd name="connsiteY13" fmla="*/ 2484 h 10000"/>
                <a:gd name="connsiteX14" fmla="*/ 6659 w 9918"/>
                <a:gd name="connsiteY14" fmla="*/ 2399 h 10000"/>
                <a:gd name="connsiteX15" fmla="*/ 6742 w 9918"/>
                <a:gd name="connsiteY15" fmla="*/ 2399 h 10000"/>
                <a:gd name="connsiteX16" fmla="*/ 6905 w 9918"/>
                <a:gd name="connsiteY16" fmla="*/ 2286 h 10000"/>
                <a:gd name="connsiteX17" fmla="*/ 6885 w 9918"/>
                <a:gd name="connsiteY17" fmla="*/ 2173 h 10000"/>
                <a:gd name="connsiteX18" fmla="*/ 7028 w 9918"/>
                <a:gd name="connsiteY18" fmla="*/ 2060 h 10000"/>
                <a:gd name="connsiteX19" fmla="*/ 7089 w 9918"/>
                <a:gd name="connsiteY19" fmla="*/ 2031 h 10000"/>
                <a:gd name="connsiteX20" fmla="*/ 7151 w 9918"/>
                <a:gd name="connsiteY20" fmla="*/ 2003 h 10000"/>
                <a:gd name="connsiteX21" fmla="*/ 7193 w 9918"/>
                <a:gd name="connsiteY21" fmla="*/ 2003 h 10000"/>
                <a:gd name="connsiteX22" fmla="*/ 7254 w 9918"/>
                <a:gd name="connsiteY22" fmla="*/ 1975 h 10000"/>
                <a:gd name="connsiteX23" fmla="*/ 7295 w 9918"/>
                <a:gd name="connsiteY23" fmla="*/ 2003 h 10000"/>
                <a:gd name="connsiteX24" fmla="*/ 7356 w 9918"/>
                <a:gd name="connsiteY24" fmla="*/ 1862 h 10000"/>
                <a:gd name="connsiteX25" fmla="*/ 6905 w 9918"/>
                <a:gd name="connsiteY25" fmla="*/ 1664 h 10000"/>
                <a:gd name="connsiteX26" fmla="*/ 6742 w 9918"/>
                <a:gd name="connsiteY26" fmla="*/ 1664 h 10000"/>
                <a:gd name="connsiteX27" fmla="*/ 6659 w 9918"/>
                <a:gd name="connsiteY27" fmla="*/ 1664 h 10000"/>
                <a:gd name="connsiteX28" fmla="*/ 6598 w 9918"/>
                <a:gd name="connsiteY28" fmla="*/ 1692 h 10000"/>
                <a:gd name="connsiteX29" fmla="*/ 6516 w 9918"/>
                <a:gd name="connsiteY29" fmla="*/ 1580 h 10000"/>
                <a:gd name="connsiteX30" fmla="*/ 6536 w 9918"/>
                <a:gd name="connsiteY30" fmla="*/ 1523 h 10000"/>
                <a:gd name="connsiteX31" fmla="*/ 6516 w 9918"/>
                <a:gd name="connsiteY31" fmla="*/ 1410 h 10000"/>
                <a:gd name="connsiteX32" fmla="*/ 6516 w 9918"/>
                <a:gd name="connsiteY32" fmla="*/ 1071 h 10000"/>
                <a:gd name="connsiteX33" fmla="*/ 6701 w 9918"/>
                <a:gd name="connsiteY33" fmla="*/ 1156 h 10000"/>
                <a:gd name="connsiteX34" fmla="*/ 6803 w 9918"/>
                <a:gd name="connsiteY34" fmla="*/ 1071 h 10000"/>
                <a:gd name="connsiteX35" fmla="*/ 6905 w 9918"/>
                <a:gd name="connsiteY35" fmla="*/ 986 h 10000"/>
                <a:gd name="connsiteX36" fmla="*/ 6865 w 9918"/>
                <a:gd name="connsiteY36" fmla="*/ 930 h 10000"/>
                <a:gd name="connsiteX37" fmla="*/ 6844 w 9918"/>
                <a:gd name="connsiteY37" fmla="*/ 873 h 10000"/>
                <a:gd name="connsiteX38" fmla="*/ 6844 w 9918"/>
                <a:gd name="connsiteY38" fmla="*/ 788 h 10000"/>
                <a:gd name="connsiteX39" fmla="*/ 6844 w 9918"/>
                <a:gd name="connsiteY39" fmla="*/ 732 h 10000"/>
                <a:gd name="connsiteX40" fmla="*/ 6844 w 9918"/>
                <a:gd name="connsiteY40" fmla="*/ 675 h 10000"/>
                <a:gd name="connsiteX41" fmla="*/ 6865 w 9918"/>
                <a:gd name="connsiteY41" fmla="*/ 477 h 10000"/>
                <a:gd name="connsiteX42" fmla="*/ 6824 w 9918"/>
                <a:gd name="connsiteY42" fmla="*/ 336 h 10000"/>
                <a:gd name="connsiteX43" fmla="*/ 6742 w 9918"/>
                <a:gd name="connsiteY43" fmla="*/ 280 h 10000"/>
                <a:gd name="connsiteX44" fmla="*/ 6659 w 9918"/>
                <a:gd name="connsiteY44" fmla="*/ 224 h 10000"/>
                <a:gd name="connsiteX45" fmla="*/ 6762 w 9918"/>
                <a:gd name="connsiteY45" fmla="*/ 82 h 10000"/>
                <a:gd name="connsiteX46" fmla="*/ 6987 w 9918"/>
                <a:gd name="connsiteY46" fmla="*/ 25 h 10000"/>
                <a:gd name="connsiteX47" fmla="*/ 7193 w 9918"/>
                <a:gd name="connsiteY47" fmla="*/ 25 h 10000"/>
                <a:gd name="connsiteX48" fmla="*/ 7295 w 9918"/>
                <a:gd name="connsiteY48" fmla="*/ 54 h 10000"/>
                <a:gd name="connsiteX49" fmla="*/ 7418 w 9918"/>
                <a:gd name="connsiteY49" fmla="*/ 138 h 10000"/>
                <a:gd name="connsiteX50" fmla="*/ 7581 w 9918"/>
                <a:gd name="connsiteY50" fmla="*/ 167 h 10000"/>
                <a:gd name="connsiteX51" fmla="*/ 7663 w 9918"/>
                <a:gd name="connsiteY51" fmla="*/ 224 h 10000"/>
                <a:gd name="connsiteX52" fmla="*/ 7685 w 9918"/>
                <a:gd name="connsiteY52" fmla="*/ 252 h 10000"/>
                <a:gd name="connsiteX53" fmla="*/ 7746 w 9918"/>
                <a:gd name="connsiteY53" fmla="*/ 308 h 10000"/>
                <a:gd name="connsiteX54" fmla="*/ 7848 w 9918"/>
                <a:gd name="connsiteY54" fmla="*/ 421 h 10000"/>
                <a:gd name="connsiteX55" fmla="*/ 7909 w 9918"/>
                <a:gd name="connsiteY55" fmla="*/ 534 h 10000"/>
                <a:gd name="connsiteX56" fmla="*/ 7991 w 9918"/>
                <a:gd name="connsiteY56" fmla="*/ 591 h 10000"/>
                <a:gd name="connsiteX57" fmla="*/ 8073 w 9918"/>
                <a:gd name="connsiteY57" fmla="*/ 703 h 10000"/>
                <a:gd name="connsiteX58" fmla="*/ 8176 w 9918"/>
                <a:gd name="connsiteY58" fmla="*/ 817 h 10000"/>
                <a:gd name="connsiteX59" fmla="*/ 8238 w 9918"/>
                <a:gd name="connsiteY59" fmla="*/ 930 h 10000"/>
                <a:gd name="connsiteX60" fmla="*/ 8299 w 9918"/>
                <a:gd name="connsiteY60" fmla="*/ 1014 h 10000"/>
                <a:gd name="connsiteX61" fmla="*/ 8483 w 9918"/>
                <a:gd name="connsiteY61" fmla="*/ 1156 h 10000"/>
                <a:gd name="connsiteX62" fmla="*/ 8585 w 9918"/>
                <a:gd name="connsiteY62" fmla="*/ 1156 h 10000"/>
                <a:gd name="connsiteX63" fmla="*/ 8709 w 9918"/>
                <a:gd name="connsiteY63" fmla="*/ 1212 h 10000"/>
                <a:gd name="connsiteX64" fmla="*/ 8770 w 9918"/>
                <a:gd name="connsiteY64" fmla="*/ 1241 h 10000"/>
                <a:gd name="connsiteX65" fmla="*/ 8873 w 9918"/>
                <a:gd name="connsiteY65" fmla="*/ 1325 h 10000"/>
                <a:gd name="connsiteX66" fmla="*/ 8995 w 9918"/>
                <a:gd name="connsiteY66" fmla="*/ 1353 h 10000"/>
                <a:gd name="connsiteX67" fmla="*/ 9016 w 9918"/>
                <a:gd name="connsiteY67" fmla="*/ 1438 h 10000"/>
                <a:gd name="connsiteX68" fmla="*/ 9057 w 9918"/>
                <a:gd name="connsiteY68" fmla="*/ 1467 h 10000"/>
                <a:gd name="connsiteX69" fmla="*/ 9098 w 9918"/>
                <a:gd name="connsiteY69" fmla="*/ 1580 h 10000"/>
                <a:gd name="connsiteX70" fmla="*/ 9221 w 9918"/>
                <a:gd name="connsiteY70" fmla="*/ 1720 h 10000"/>
                <a:gd name="connsiteX71" fmla="*/ 9283 w 9918"/>
                <a:gd name="connsiteY71" fmla="*/ 1692 h 10000"/>
                <a:gd name="connsiteX72" fmla="*/ 9344 w 9918"/>
                <a:gd name="connsiteY72" fmla="*/ 1720 h 10000"/>
                <a:gd name="connsiteX73" fmla="*/ 9467 w 9918"/>
                <a:gd name="connsiteY73" fmla="*/ 1664 h 10000"/>
                <a:gd name="connsiteX74" fmla="*/ 9548 w 9918"/>
                <a:gd name="connsiteY74" fmla="*/ 1580 h 10000"/>
                <a:gd name="connsiteX75" fmla="*/ 9589 w 9918"/>
                <a:gd name="connsiteY75" fmla="*/ 1580 h 10000"/>
                <a:gd name="connsiteX76" fmla="*/ 9610 w 9918"/>
                <a:gd name="connsiteY76" fmla="*/ 1551 h 10000"/>
                <a:gd name="connsiteX77" fmla="*/ 9693 w 9918"/>
                <a:gd name="connsiteY77" fmla="*/ 1495 h 10000"/>
                <a:gd name="connsiteX78" fmla="*/ 9774 w 9918"/>
                <a:gd name="connsiteY78" fmla="*/ 1551 h 10000"/>
                <a:gd name="connsiteX79" fmla="*/ 9795 w 9918"/>
                <a:gd name="connsiteY79" fmla="*/ 1636 h 10000"/>
                <a:gd name="connsiteX80" fmla="*/ 9856 w 9918"/>
                <a:gd name="connsiteY80" fmla="*/ 1778 h 10000"/>
                <a:gd name="connsiteX81" fmla="*/ 9815 w 9918"/>
                <a:gd name="connsiteY81" fmla="*/ 1806 h 10000"/>
                <a:gd name="connsiteX82" fmla="*/ 9836 w 9918"/>
                <a:gd name="connsiteY82" fmla="*/ 1862 h 10000"/>
                <a:gd name="connsiteX83" fmla="*/ 9836 w 9918"/>
                <a:gd name="connsiteY83" fmla="*/ 1919 h 10000"/>
                <a:gd name="connsiteX84" fmla="*/ 9877 w 9918"/>
                <a:gd name="connsiteY84" fmla="*/ 2031 h 10000"/>
                <a:gd name="connsiteX85" fmla="*/ 9877 w 9918"/>
                <a:gd name="connsiteY85" fmla="*/ 2173 h 10000"/>
                <a:gd name="connsiteX86" fmla="*/ 9877 w 9918"/>
                <a:gd name="connsiteY86" fmla="*/ 2258 h 10000"/>
                <a:gd name="connsiteX87" fmla="*/ 9918 w 9918"/>
                <a:gd name="connsiteY87" fmla="*/ 2342 h 10000"/>
                <a:gd name="connsiteX88" fmla="*/ 9897 w 9918"/>
                <a:gd name="connsiteY88" fmla="*/ 2428 h 10000"/>
                <a:gd name="connsiteX89" fmla="*/ 9918 w 9918"/>
                <a:gd name="connsiteY89" fmla="*/ 2484 h 10000"/>
                <a:gd name="connsiteX90" fmla="*/ 9754 w 9918"/>
                <a:gd name="connsiteY90" fmla="*/ 2456 h 10000"/>
                <a:gd name="connsiteX91" fmla="*/ 9672 w 9918"/>
                <a:gd name="connsiteY91" fmla="*/ 2428 h 10000"/>
                <a:gd name="connsiteX92" fmla="*/ 9651 w 9918"/>
                <a:gd name="connsiteY92" fmla="*/ 2512 h 10000"/>
                <a:gd name="connsiteX93" fmla="*/ 9589 w 9918"/>
                <a:gd name="connsiteY93" fmla="*/ 2540 h 10000"/>
                <a:gd name="connsiteX94" fmla="*/ 9630 w 9918"/>
                <a:gd name="connsiteY94" fmla="*/ 2625 h 10000"/>
                <a:gd name="connsiteX95" fmla="*/ 9754 w 9918"/>
                <a:gd name="connsiteY95" fmla="*/ 2879 h 10000"/>
                <a:gd name="connsiteX96" fmla="*/ 9836 w 9918"/>
                <a:gd name="connsiteY96" fmla="*/ 3106 h 10000"/>
                <a:gd name="connsiteX97" fmla="*/ 9815 w 9918"/>
                <a:gd name="connsiteY97" fmla="*/ 3162 h 10000"/>
                <a:gd name="connsiteX98" fmla="*/ 9734 w 9918"/>
                <a:gd name="connsiteY98" fmla="*/ 3190 h 10000"/>
                <a:gd name="connsiteX99" fmla="*/ 9836 w 9918"/>
                <a:gd name="connsiteY99" fmla="*/ 3303 h 10000"/>
                <a:gd name="connsiteX100" fmla="*/ 9713 w 9918"/>
                <a:gd name="connsiteY100" fmla="*/ 3162 h 10000"/>
                <a:gd name="connsiteX101" fmla="*/ 9610 w 9918"/>
                <a:gd name="connsiteY101" fmla="*/ 3106 h 10000"/>
                <a:gd name="connsiteX102" fmla="*/ 9651 w 9918"/>
                <a:gd name="connsiteY102" fmla="*/ 3275 h 10000"/>
                <a:gd name="connsiteX103" fmla="*/ 9589 w 9918"/>
                <a:gd name="connsiteY103" fmla="*/ 3303 h 10000"/>
                <a:gd name="connsiteX104" fmla="*/ 9548 w 9918"/>
                <a:gd name="connsiteY104" fmla="*/ 3388 h 10000"/>
                <a:gd name="connsiteX105" fmla="*/ 9405 w 9918"/>
                <a:gd name="connsiteY105" fmla="*/ 3417 h 10000"/>
                <a:gd name="connsiteX106" fmla="*/ 9508 w 9918"/>
                <a:gd name="connsiteY106" fmla="*/ 3557 h 10000"/>
                <a:gd name="connsiteX107" fmla="*/ 9385 w 9918"/>
                <a:gd name="connsiteY107" fmla="*/ 3586 h 10000"/>
                <a:gd name="connsiteX108" fmla="*/ 9303 w 9918"/>
                <a:gd name="connsiteY108" fmla="*/ 3557 h 10000"/>
                <a:gd name="connsiteX109" fmla="*/ 9242 w 9918"/>
                <a:gd name="connsiteY109" fmla="*/ 3473 h 10000"/>
                <a:gd name="connsiteX110" fmla="*/ 9201 w 9918"/>
                <a:gd name="connsiteY110" fmla="*/ 3501 h 10000"/>
                <a:gd name="connsiteX111" fmla="*/ 9180 w 9918"/>
                <a:gd name="connsiteY111" fmla="*/ 3642 h 10000"/>
                <a:gd name="connsiteX112" fmla="*/ 9159 w 9918"/>
                <a:gd name="connsiteY112" fmla="*/ 3727 h 10000"/>
                <a:gd name="connsiteX113" fmla="*/ 9118 w 9918"/>
                <a:gd name="connsiteY113" fmla="*/ 3756 h 10000"/>
                <a:gd name="connsiteX114" fmla="*/ 9098 w 9918"/>
                <a:gd name="connsiteY114" fmla="*/ 3812 h 10000"/>
                <a:gd name="connsiteX115" fmla="*/ 9057 w 9918"/>
                <a:gd name="connsiteY115" fmla="*/ 3812 h 10000"/>
                <a:gd name="connsiteX116" fmla="*/ 9036 w 9918"/>
                <a:gd name="connsiteY116" fmla="*/ 3868 h 10000"/>
                <a:gd name="connsiteX117" fmla="*/ 8954 w 9918"/>
                <a:gd name="connsiteY117" fmla="*/ 4009 h 10000"/>
                <a:gd name="connsiteX118" fmla="*/ 8852 w 9918"/>
                <a:gd name="connsiteY118" fmla="*/ 4038 h 10000"/>
                <a:gd name="connsiteX119" fmla="*/ 8811 w 9918"/>
                <a:gd name="connsiteY119" fmla="*/ 4067 h 10000"/>
                <a:gd name="connsiteX120" fmla="*/ 8770 w 9918"/>
                <a:gd name="connsiteY120" fmla="*/ 4123 h 10000"/>
                <a:gd name="connsiteX121" fmla="*/ 8689 w 9918"/>
                <a:gd name="connsiteY121" fmla="*/ 4179 h 10000"/>
                <a:gd name="connsiteX122" fmla="*/ 8647 w 9918"/>
                <a:gd name="connsiteY122" fmla="*/ 4264 h 10000"/>
                <a:gd name="connsiteX123" fmla="*/ 8626 w 9918"/>
                <a:gd name="connsiteY123" fmla="*/ 4320 h 10000"/>
                <a:gd name="connsiteX124" fmla="*/ 8585 w 9918"/>
                <a:gd name="connsiteY124" fmla="*/ 4320 h 10000"/>
                <a:gd name="connsiteX125" fmla="*/ 8504 w 9918"/>
                <a:gd name="connsiteY125" fmla="*/ 4348 h 10000"/>
                <a:gd name="connsiteX126" fmla="*/ 8565 w 9918"/>
                <a:gd name="connsiteY126" fmla="*/ 4292 h 10000"/>
                <a:gd name="connsiteX127" fmla="*/ 8565 w 9918"/>
                <a:gd name="connsiteY127" fmla="*/ 4236 h 10000"/>
                <a:gd name="connsiteX128" fmla="*/ 8585 w 9918"/>
                <a:gd name="connsiteY128" fmla="*/ 4179 h 10000"/>
                <a:gd name="connsiteX129" fmla="*/ 8463 w 9918"/>
                <a:gd name="connsiteY129" fmla="*/ 4151 h 10000"/>
                <a:gd name="connsiteX130" fmla="*/ 8504 w 9918"/>
                <a:gd name="connsiteY130" fmla="*/ 4123 h 10000"/>
                <a:gd name="connsiteX131" fmla="*/ 8524 w 9918"/>
                <a:gd name="connsiteY131" fmla="*/ 4009 h 10000"/>
                <a:gd name="connsiteX132" fmla="*/ 8544 w 9918"/>
                <a:gd name="connsiteY132" fmla="*/ 3896 h 10000"/>
                <a:gd name="connsiteX133" fmla="*/ 8422 w 9918"/>
                <a:gd name="connsiteY133" fmla="*/ 3698 h 10000"/>
                <a:gd name="connsiteX134" fmla="*/ 8360 w 9918"/>
                <a:gd name="connsiteY134" fmla="*/ 3727 h 10000"/>
                <a:gd name="connsiteX135" fmla="*/ 8299 w 9918"/>
                <a:gd name="connsiteY135" fmla="*/ 3784 h 10000"/>
                <a:gd name="connsiteX136" fmla="*/ 8258 w 9918"/>
                <a:gd name="connsiteY136" fmla="*/ 3925 h 10000"/>
                <a:gd name="connsiteX137" fmla="*/ 8155 w 9918"/>
                <a:gd name="connsiteY137" fmla="*/ 4038 h 10000"/>
                <a:gd name="connsiteX138" fmla="*/ 8094 w 9918"/>
                <a:gd name="connsiteY138" fmla="*/ 4095 h 10000"/>
                <a:gd name="connsiteX139" fmla="*/ 8114 w 9918"/>
                <a:gd name="connsiteY139" fmla="*/ 4179 h 10000"/>
                <a:gd name="connsiteX140" fmla="*/ 7991 w 9918"/>
                <a:gd name="connsiteY140" fmla="*/ 4292 h 10000"/>
                <a:gd name="connsiteX141" fmla="*/ 7889 w 9918"/>
                <a:gd name="connsiteY141" fmla="*/ 4264 h 10000"/>
                <a:gd name="connsiteX142" fmla="*/ 7889 w 9918"/>
                <a:gd name="connsiteY142" fmla="*/ 4434 h 10000"/>
                <a:gd name="connsiteX143" fmla="*/ 8012 w 9918"/>
                <a:gd name="connsiteY143" fmla="*/ 4575 h 10000"/>
                <a:gd name="connsiteX144" fmla="*/ 8073 w 9918"/>
                <a:gd name="connsiteY144" fmla="*/ 4575 h 10000"/>
                <a:gd name="connsiteX145" fmla="*/ 8114 w 9918"/>
                <a:gd name="connsiteY145" fmla="*/ 4603 h 10000"/>
                <a:gd name="connsiteX146" fmla="*/ 8114 w 9918"/>
                <a:gd name="connsiteY146" fmla="*/ 4575 h 10000"/>
                <a:gd name="connsiteX147" fmla="*/ 8238 w 9918"/>
                <a:gd name="connsiteY147" fmla="*/ 4659 h 10000"/>
                <a:gd name="connsiteX148" fmla="*/ 8279 w 9918"/>
                <a:gd name="connsiteY148" fmla="*/ 4829 h 10000"/>
                <a:gd name="connsiteX149" fmla="*/ 8381 w 9918"/>
                <a:gd name="connsiteY149" fmla="*/ 4857 h 10000"/>
                <a:gd name="connsiteX150" fmla="*/ 8422 w 9918"/>
                <a:gd name="connsiteY150" fmla="*/ 4801 h 10000"/>
                <a:gd name="connsiteX151" fmla="*/ 8442 w 9918"/>
                <a:gd name="connsiteY151" fmla="*/ 4716 h 10000"/>
                <a:gd name="connsiteX152" fmla="*/ 8524 w 9918"/>
                <a:gd name="connsiteY152" fmla="*/ 4659 h 10000"/>
                <a:gd name="connsiteX153" fmla="*/ 8626 w 9918"/>
                <a:gd name="connsiteY153" fmla="*/ 4716 h 10000"/>
                <a:gd name="connsiteX154" fmla="*/ 8667 w 9918"/>
                <a:gd name="connsiteY154" fmla="*/ 4745 h 10000"/>
                <a:gd name="connsiteX155" fmla="*/ 8689 w 9918"/>
                <a:gd name="connsiteY155" fmla="*/ 4773 h 10000"/>
                <a:gd name="connsiteX156" fmla="*/ 8791 w 9918"/>
                <a:gd name="connsiteY156" fmla="*/ 4773 h 10000"/>
                <a:gd name="connsiteX157" fmla="*/ 8791 w 9918"/>
                <a:gd name="connsiteY157" fmla="*/ 4745 h 10000"/>
                <a:gd name="connsiteX158" fmla="*/ 8914 w 9918"/>
                <a:gd name="connsiteY158" fmla="*/ 4801 h 10000"/>
                <a:gd name="connsiteX159" fmla="*/ 8893 w 9918"/>
                <a:gd name="connsiteY159" fmla="*/ 4829 h 10000"/>
                <a:gd name="connsiteX160" fmla="*/ 8914 w 9918"/>
                <a:gd name="connsiteY160" fmla="*/ 4914 h 10000"/>
                <a:gd name="connsiteX161" fmla="*/ 8914 w 9918"/>
                <a:gd name="connsiteY161" fmla="*/ 4970 h 10000"/>
                <a:gd name="connsiteX162" fmla="*/ 8873 w 9918"/>
                <a:gd name="connsiteY162" fmla="*/ 4914 h 10000"/>
                <a:gd name="connsiteX163" fmla="*/ 8852 w 9918"/>
                <a:gd name="connsiteY163" fmla="*/ 4942 h 10000"/>
                <a:gd name="connsiteX164" fmla="*/ 8811 w 9918"/>
                <a:gd name="connsiteY164" fmla="*/ 4942 h 10000"/>
                <a:gd name="connsiteX165" fmla="*/ 8770 w 9918"/>
                <a:gd name="connsiteY165" fmla="*/ 4970 h 10000"/>
                <a:gd name="connsiteX166" fmla="*/ 8689 w 9918"/>
                <a:gd name="connsiteY166" fmla="*/ 5027 h 10000"/>
                <a:gd name="connsiteX167" fmla="*/ 8647 w 9918"/>
                <a:gd name="connsiteY167" fmla="*/ 5055 h 10000"/>
                <a:gd name="connsiteX168" fmla="*/ 8689 w 9918"/>
                <a:gd name="connsiteY168" fmla="*/ 5112 h 10000"/>
                <a:gd name="connsiteX169" fmla="*/ 8647 w 9918"/>
                <a:gd name="connsiteY169" fmla="*/ 5112 h 10000"/>
                <a:gd name="connsiteX170" fmla="*/ 8667 w 9918"/>
                <a:gd name="connsiteY170" fmla="*/ 5168 h 10000"/>
                <a:gd name="connsiteX171" fmla="*/ 8626 w 9918"/>
                <a:gd name="connsiteY171" fmla="*/ 5196 h 10000"/>
                <a:gd name="connsiteX172" fmla="*/ 8585 w 9918"/>
                <a:gd name="connsiteY172" fmla="*/ 5140 h 10000"/>
                <a:gd name="connsiteX173" fmla="*/ 8565 w 9918"/>
                <a:gd name="connsiteY173" fmla="*/ 5140 h 10000"/>
                <a:gd name="connsiteX174" fmla="*/ 8606 w 9918"/>
                <a:gd name="connsiteY174" fmla="*/ 5224 h 10000"/>
                <a:gd name="connsiteX175" fmla="*/ 8524 w 9918"/>
                <a:gd name="connsiteY175" fmla="*/ 5338 h 10000"/>
                <a:gd name="connsiteX176" fmla="*/ 8504 w 9918"/>
                <a:gd name="connsiteY176" fmla="*/ 5479 h 10000"/>
                <a:gd name="connsiteX177" fmla="*/ 8524 w 9918"/>
                <a:gd name="connsiteY177" fmla="*/ 5620 h 10000"/>
                <a:gd name="connsiteX178" fmla="*/ 8606 w 9918"/>
                <a:gd name="connsiteY178" fmla="*/ 5649 h 10000"/>
                <a:gd name="connsiteX179" fmla="*/ 8750 w 9918"/>
                <a:gd name="connsiteY179" fmla="*/ 5733 h 10000"/>
                <a:gd name="connsiteX180" fmla="*/ 8811 w 9918"/>
                <a:gd name="connsiteY180" fmla="*/ 5874 h 10000"/>
                <a:gd name="connsiteX181" fmla="*/ 8914 w 9918"/>
                <a:gd name="connsiteY181" fmla="*/ 6073 h 10000"/>
                <a:gd name="connsiteX182" fmla="*/ 8975 w 9918"/>
                <a:gd name="connsiteY182" fmla="*/ 6213 h 10000"/>
                <a:gd name="connsiteX183" fmla="*/ 9077 w 9918"/>
                <a:gd name="connsiteY183" fmla="*/ 6299 h 10000"/>
                <a:gd name="connsiteX184" fmla="*/ 9118 w 9918"/>
                <a:gd name="connsiteY184" fmla="*/ 6355 h 10000"/>
                <a:gd name="connsiteX185" fmla="*/ 9159 w 9918"/>
                <a:gd name="connsiteY185" fmla="*/ 6412 h 10000"/>
                <a:gd name="connsiteX186" fmla="*/ 9242 w 9918"/>
                <a:gd name="connsiteY186" fmla="*/ 6524 h 10000"/>
                <a:gd name="connsiteX187" fmla="*/ 9098 w 9918"/>
                <a:gd name="connsiteY187" fmla="*/ 6468 h 10000"/>
                <a:gd name="connsiteX188" fmla="*/ 8995 w 9918"/>
                <a:gd name="connsiteY188" fmla="*/ 6412 h 10000"/>
                <a:gd name="connsiteX189" fmla="*/ 8893 w 9918"/>
                <a:gd name="connsiteY189" fmla="*/ 6440 h 10000"/>
                <a:gd name="connsiteX190" fmla="*/ 8832 w 9918"/>
                <a:gd name="connsiteY190" fmla="*/ 6383 h 10000"/>
                <a:gd name="connsiteX191" fmla="*/ 8770 w 9918"/>
                <a:gd name="connsiteY191" fmla="*/ 6327 h 10000"/>
                <a:gd name="connsiteX192" fmla="*/ 8791 w 9918"/>
                <a:gd name="connsiteY192" fmla="*/ 6383 h 10000"/>
                <a:gd name="connsiteX193" fmla="*/ 8811 w 9918"/>
                <a:gd name="connsiteY193" fmla="*/ 6383 h 10000"/>
                <a:gd name="connsiteX194" fmla="*/ 8791 w 9918"/>
                <a:gd name="connsiteY194" fmla="*/ 6355 h 10000"/>
                <a:gd name="connsiteX195" fmla="*/ 8832 w 9918"/>
                <a:gd name="connsiteY195" fmla="*/ 6383 h 10000"/>
                <a:gd name="connsiteX196" fmla="*/ 8934 w 9918"/>
                <a:gd name="connsiteY196" fmla="*/ 6440 h 10000"/>
                <a:gd name="connsiteX197" fmla="*/ 8975 w 9918"/>
                <a:gd name="connsiteY197" fmla="*/ 6412 h 10000"/>
                <a:gd name="connsiteX198" fmla="*/ 9016 w 9918"/>
                <a:gd name="connsiteY198" fmla="*/ 6468 h 10000"/>
                <a:gd name="connsiteX199" fmla="*/ 9036 w 9918"/>
                <a:gd name="connsiteY199" fmla="*/ 6496 h 10000"/>
                <a:gd name="connsiteX200" fmla="*/ 9098 w 9918"/>
                <a:gd name="connsiteY200" fmla="*/ 6524 h 10000"/>
                <a:gd name="connsiteX201" fmla="*/ 9221 w 9918"/>
                <a:gd name="connsiteY201" fmla="*/ 6638 h 10000"/>
                <a:gd name="connsiteX202" fmla="*/ 9303 w 9918"/>
                <a:gd name="connsiteY202" fmla="*/ 6751 h 10000"/>
                <a:gd name="connsiteX203" fmla="*/ 9262 w 9918"/>
                <a:gd name="connsiteY203" fmla="*/ 6779 h 10000"/>
                <a:gd name="connsiteX204" fmla="*/ 9201 w 9918"/>
                <a:gd name="connsiteY204" fmla="*/ 6835 h 10000"/>
                <a:gd name="connsiteX205" fmla="*/ 9159 w 9918"/>
                <a:gd name="connsiteY205" fmla="*/ 6891 h 10000"/>
                <a:gd name="connsiteX206" fmla="*/ 9138 w 9918"/>
                <a:gd name="connsiteY206" fmla="*/ 6920 h 10000"/>
                <a:gd name="connsiteX207" fmla="*/ 9077 w 9918"/>
                <a:gd name="connsiteY207" fmla="*/ 6920 h 10000"/>
                <a:gd name="connsiteX208" fmla="*/ 9016 w 9918"/>
                <a:gd name="connsiteY208" fmla="*/ 6977 h 10000"/>
                <a:gd name="connsiteX209" fmla="*/ 9098 w 9918"/>
                <a:gd name="connsiteY209" fmla="*/ 6920 h 10000"/>
                <a:gd name="connsiteX210" fmla="*/ 9159 w 9918"/>
                <a:gd name="connsiteY210" fmla="*/ 7005 h 10000"/>
                <a:gd name="connsiteX211" fmla="*/ 9138 w 9918"/>
                <a:gd name="connsiteY211" fmla="*/ 7005 h 10000"/>
                <a:gd name="connsiteX212" fmla="*/ 9242 w 9918"/>
                <a:gd name="connsiteY212" fmla="*/ 6949 h 10000"/>
                <a:gd name="connsiteX213" fmla="*/ 9303 w 9918"/>
                <a:gd name="connsiteY213" fmla="*/ 7033 h 10000"/>
                <a:gd name="connsiteX214" fmla="*/ 9405 w 9918"/>
                <a:gd name="connsiteY214" fmla="*/ 7061 h 10000"/>
                <a:gd name="connsiteX215" fmla="*/ 9364 w 9918"/>
                <a:gd name="connsiteY215" fmla="*/ 7146 h 10000"/>
                <a:gd name="connsiteX216" fmla="*/ 9344 w 9918"/>
                <a:gd name="connsiteY216" fmla="*/ 7174 h 10000"/>
                <a:gd name="connsiteX217" fmla="*/ 9303 w 9918"/>
                <a:gd name="connsiteY217" fmla="*/ 7202 h 10000"/>
                <a:gd name="connsiteX218" fmla="*/ 9324 w 9918"/>
                <a:gd name="connsiteY218" fmla="*/ 7202 h 10000"/>
                <a:gd name="connsiteX219" fmla="*/ 9385 w 9918"/>
                <a:gd name="connsiteY219" fmla="*/ 7174 h 10000"/>
                <a:gd name="connsiteX220" fmla="*/ 9385 w 9918"/>
                <a:gd name="connsiteY220" fmla="*/ 7146 h 10000"/>
                <a:gd name="connsiteX221" fmla="*/ 9405 w 9918"/>
                <a:gd name="connsiteY221" fmla="*/ 7230 h 10000"/>
                <a:gd name="connsiteX222" fmla="*/ 9405 w 9918"/>
                <a:gd name="connsiteY222" fmla="*/ 7288 h 10000"/>
                <a:gd name="connsiteX223" fmla="*/ 9385 w 9918"/>
                <a:gd name="connsiteY223" fmla="*/ 7230 h 10000"/>
                <a:gd name="connsiteX224" fmla="*/ 9385 w 9918"/>
                <a:gd name="connsiteY224" fmla="*/ 7288 h 10000"/>
                <a:gd name="connsiteX225" fmla="*/ 9364 w 9918"/>
                <a:gd name="connsiteY225" fmla="*/ 7260 h 10000"/>
                <a:gd name="connsiteX226" fmla="*/ 9344 w 9918"/>
                <a:gd name="connsiteY226" fmla="*/ 7260 h 10000"/>
                <a:gd name="connsiteX227" fmla="*/ 9324 w 9918"/>
                <a:gd name="connsiteY227" fmla="*/ 7316 h 10000"/>
                <a:gd name="connsiteX228" fmla="*/ 9385 w 9918"/>
                <a:gd name="connsiteY228" fmla="*/ 7372 h 10000"/>
                <a:gd name="connsiteX229" fmla="*/ 9364 w 9918"/>
                <a:gd name="connsiteY229" fmla="*/ 7372 h 10000"/>
                <a:gd name="connsiteX230" fmla="*/ 9385 w 9918"/>
                <a:gd name="connsiteY230" fmla="*/ 7429 h 10000"/>
                <a:gd name="connsiteX231" fmla="*/ 9303 w 9918"/>
                <a:gd name="connsiteY231" fmla="*/ 7400 h 10000"/>
                <a:gd name="connsiteX232" fmla="*/ 9324 w 9918"/>
                <a:gd name="connsiteY232" fmla="*/ 7429 h 10000"/>
                <a:gd name="connsiteX233" fmla="*/ 9385 w 9918"/>
                <a:gd name="connsiteY233" fmla="*/ 7457 h 10000"/>
                <a:gd name="connsiteX234" fmla="*/ 9405 w 9918"/>
                <a:gd name="connsiteY234" fmla="*/ 7541 h 10000"/>
                <a:gd name="connsiteX235" fmla="*/ 9385 w 9918"/>
                <a:gd name="connsiteY235" fmla="*/ 7599 h 10000"/>
                <a:gd name="connsiteX236" fmla="*/ 9324 w 9918"/>
                <a:gd name="connsiteY236" fmla="*/ 7513 h 10000"/>
                <a:gd name="connsiteX237" fmla="*/ 9303 w 9918"/>
                <a:gd name="connsiteY237" fmla="*/ 7541 h 10000"/>
                <a:gd name="connsiteX238" fmla="*/ 9221 w 9918"/>
                <a:gd name="connsiteY238" fmla="*/ 7599 h 10000"/>
                <a:gd name="connsiteX239" fmla="*/ 9283 w 9918"/>
                <a:gd name="connsiteY239" fmla="*/ 7683 h 10000"/>
                <a:gd name="connsiteX240" fmla="*/ 9283 w 9918"/>
                <a:gd name="connsiteY240" fmla="*/ 7796 h 10000"/>
                <a:gd name="connsiteX241" fmla="*/ 9262 w 9918"/>
                <a:gd name="connsiteY241" fmla="*/ 7852 h 10000"/>
                <a:gd name="connsiteX242" fmla="*/ 9262 w 9918"/>
                <a:gd name="connsiteY242" fmla="*/ 7880 h 10000"/>
                <a:gd name="connsiteX243" fmla="*/ 9221 w 9918"/>
                <a:gd name="connsiteY243" fmla="*/ 7852 h 10000"/>
                <a:gd name="connsiteX244" fmla="*/ 9221 w 9918"/>
                <a:gd name="connsiteY244" fmla="*/ 7909 h 10000"/>
                <a:gd name="connsiteX245" fmla="*/ 9201 w 9918"/>
                <a:gd name="connsiteY245" fmla="*/ 7966 h 10000"/>
                <a:gd name="connsiteX246" fmla="*/ 9180 w 9918"/>
                <a:gd name="connsiteY246" fmla="*/ 8079 h 10000"/>
                <a:gd name="connsiteX247" fmla="*/ 9201 w 9918"/>
                <a:gd name="connsiteY247" fmla="*/ 8022 h 10000"/>
                <a:gd name="connsiteX248" fmla="*/ 9180 w 9918"/>
                <a:gd name="connsiteY248" fmla="*/ 8050 h 10000"/>
                <a:gd name="connsiteX249" fmla="*/ 9159 w 9918"/>
                <a:gd name="connsiteY249" fmla="*/ 7994 h 10000"/>
                <a:gd name="connsiteX250" fmla="*/ 9118 w 9918"/>
                <a:gd name="connsiteY250" fmla="*/ 8022 h 10000"/>
                <a:gd name="connsiteX251" fmla="*/ 9118 w 9918"/>
                <a:gd name="connsiteY251" fmla="*/ 8079 h 10000"/>
                <a:gd name="connsiteX252" fmla="*/ 9138 w 9918"/>
                <a:gd name="connsiteY252" fmla="*/ 8107 h 10000"/>
                <a:gd name="connsiteX253" fmla="*/ 9180 w 9918"/>
                <a:gd name="connsiteY253" fmla="*/ 8135 h 10000"/>
                <a:gd name="connsiteX254" fmla="*/ 9159 w 9918"/>
                <a:gd name="connsiteY254" fmla="*/ 8163 h 10000"/>
                <a:gd name="connsiteX255" fmla="*/ 9138 w 9918"/>
                <a:gd name="connsiteY255" fmla="*/ 8249 h 10000"/>
                <a:gd name="connsiteX256" fmla="*/ 9057 w 9918"/>
                <a:gd name="connsiteY256" fmla="*/ 8191 h 10000"/>
                <a:gd name="connsiteX257" fmla="*/ 9118 w 9918"/>
                <a:gd name="connsiteY257" fmla="*/ 8277 h 10000"/>
                <a:gd name="connsiteX258" fmla="*/ 9180 w 9918"/>
                <a:gd name="connsiteY258" fmla="*/ 8277 h 10000"/>
                <a:gd name="connsiteX259" fmla="*/ 9159 w 9918"/>
                <a:gd name="connsiteY259" fmla="*/ 8333 h 10000"/>
                <a:gd name="connsiteX260" fmla="*/ 9201 w 9918"/>
                <a:gd name="connsiteY260" fmla="*/ 8446 h 10000"/>
                <a:gd name="connsiteX261" fmla="*/ 9180 w 9918"/>
                <a:gd name="connsiteY261" fmla="*/ 8446 h 10000"/>
                <a:gd name="connsiteX262" fmla="*/ 9118 w 9918"/>
                <a:gd name="connsiteY262" fmla="*/ 8389 h 10000"/>
                <a:gd name="connsiteX263" fmla="*/ 9098 w 9918"/>
                <a:gd name="connsiteY263" fmla="*/ 8418 h 10000"/>
                <a:gd name="connsiteX264" fmla="*/ 9138 w 9918"/>
                <a:gd name="connsiteY264" fmla="*/ 8474 h 10000"/>
                <a:gd name="connsiteX265" fmla="*/ 9118 w 9918"/>
                <a:gd name="connsiteY265" fmla="*/ 8530 h 10000"/>
                <a:gd name="connsiteX266" fmla="*/ 9057 w 9918"/>
                <a:gd name="connsiteY266" fmla="*/ 8474 h 10000"/>
                <a:gd name="connsiteX267" fmla="*/ 9098 w 9918"/>
                <a:gd name="connsiteY267" fmla="*/ 8559 h 10000"/>
                <a:gd name="connsiteX268" fmla="*/ 9057 w 9918"/>
                <a:gd name="connsiteY268" fmla="*/ 8559 h 10000"/>
                <a:gd name="connsiteX269" fmla="*/ 9057 w 9918"/>
                <a:gd name="connsiteY269" fmla="*/ 8616 h 10000"/>
                <a:gd name="connsiteX270" fmla="*/ 8954 w 9918"/>
                <a:gd name="connsiteY270" fmla="*/ 8672 h 10000"/>
                <a:gd name="connsiteX271" fmla="*/ 8934 w 9918"/>
                <a:gd name="connsiteY271" fmla="*/ 8728 h 10000"/>
                <a:gd name="connsiteX272" fmla="*/ 8954 w 9918"/>
                <a:gd name="connsiteY272" fmla="*/ 8757 h 10000"/>
                <a:gd name="connsiteX273" fmla="*/ 8934 w 9918"/>
                <a:gd name="connsiteY273" fmla="*/ 8785 h 10000"/>
                <a:gd name="connsiteX274" fmla="*/ 8914 w 9918"/>
                <a:gd name="connsiteY274" fmla="*/ 8869 h 10000"/>
                <a:gd name="connsiteX275" fmla="*/ 8893 w 9918"/>
                <a:gd name="connsiteY275" fmla="*/ 8841 h 10000"/>
                <a:gd name="connsiteX276" fmla="*/ 8893 w 9918"/>
                <a:gd name="connsiteY276" fmla="*/ 8927 h 10000"/>
                <a:gd name="connsiteX277" fmla="*/ 8686 w 9918"/>
                <a:gd name="connsiteY277" fmla="*/ 8786 h 10000"/>
                <a:gd name="connsiteX278" fmla="*/ 8340 w 9918"/>
                <a:gd name="connsiteY278" fmla="*/ 9266 h 10000"/>
                <a:gd name="connsiteX279" fmla="*/ 8217 w 9918"/>
                <a:gd name="connsiteY279" fmla="*/ 9322 h 10000"/>
                <a:gd name="connsiteX280" fmla="*/ 8155 w 9918"/>
                <a:gd name="connsiteY280" fmla="*/ 9152 h 10000"/>
                <a:gd name="connsiteX281" fmla="*/ 8134 w 9918"/>
                <a:gd name="connsiteY281" fmla="*/ 9152 h 10000"/>
                <a:gd name="connsiteX282" fmla="*/ 8197 w 9918"/>
                <a:gd name="connsiteY282" fmla="*/ 9124 h 10000"/>
                <a:gd name="connsiteX283" fmla="*/ 8114 w 9918"/>
                <a:gd name="connsiteY283" fmla="*/ 9124 h 10000"/>
                <a:gd name="connsiteX284" fmla="*/ 8094 w 9918"/>
                <a:gd name="connsiteY284" fmla="*/ 9180 h 10000"/>
                <a:gd name="connsiteX285" fmla="*/ 8134 w 9918"/>
                <a:gd name="connsiteY285" fmla="*/ 9237 h 10000"/>
                <a:gd name="connsiteX286" fmla="*/ 8114 w 9918"/>
                <a:gd name="connsiteY286" fmla="*/ 9237 h 10000"/>
                <a:gd name="connsiteX287" fmla="*/ 8176 w 9918"/>
                <a:gd name="connsiteY287" fmla="*/ 9406 h 10000"/>
                <a:gd name="connsiteX288" fmla="*/ 8094 w 9918"/>
                <a:gd name="connsiteY288" fmla="*/ 9294 h 10000"/>
                <a:gd name="connsiteX289" fmla="*/ 8134 w 9918"/>
                <a:gd name="connsiteY289" fmla="*/ 9406 h 10000"/>
                <a:gd name="connsiteX290" fmla="*/ 8114 w 9918"/>
                <a:gd name="connsiteY290" fmla="*/ 9435 h 10000"/>
                <a:gd name="connsiteX291" fmla="*/ 8094 w 9918"/>
                <a:gd name="connsiteY291" fmla="*/ 9406 h 10000"/>
                <a:gd name="connsiteX292" fmla="*/ 8073 w 9918"/>
                <a:gd name="connsiteY292" fmla="*/ 9491 h 10000"/>
                <a:gd name="connsiteX293" fmla="*/ 8012 w 9918"/>
                <a:gd name="connsiteY293" fmla="*/ 9520 h 10000"/>
                <a:gd name="connsiteX294" fmla="*/ 7991 w 9918"/>
                <a:gd name="connsiteY294" fmla="*/ 9463 h 10000"/>
                <a:gd name="connsiteX295" fmla="*/ 7950 w 9918"/>
                <a:gd name="connsiteY295" fmla="*/ 9435 h 10000"/>
                <a:gd name="connsiteX296" fmla="*/ 7971 w 9918"/>
                <a:gd name="connsiteY296" fmla="*/ 9548 h 10000"/>
                <a:gd name="connsiteX297" fmla="*/ 7869 w 9918"/>
                <a:gd name="connsiteY297" fmla="*/ 9491 h 10000"/>
                <a:gd name="connsiteX298" fmla="*/ 7848 w 9918"/>
                <a:gd name="connsiteY298" fmla="*/ 9520 h 10000"/>
                <a:gd name="connsiteX299" fmla="*/ 7787 w 9918"/>
                <a:gd name="connsiteY299" fmla="*/ 9576 h 10000"/>
                <a:gd name="connsiteX300" fmla="*/ 7766 w 9918"/>
                <a:gd name="connsiteY300" fmla="*/ 9633 h 10000"/>
                <a:gd name="connsiteX301" fmla="*/ 7725 w 9918"/>
                <a:gd name="connsiteY301" fmla="*/ 9633 h 10000"/>
                <a:gd name="connsiteX302" fmla="*/ 7663 w 9918"/>
                <a:gd name="connsiteY302" fmla="*/ 9661 h 10000"/>
                <a:gd name="connsiteX303" fmla="*/ 7663 w 9918"/>
                <a:gd name="connsiteY303" fmla="*/ 9633 h 10000"/>
                <a:gd name="connsiteX304" fmla="*/ 7663 w 9918"/>
                <a:gd name="connsiteY304" fmla="*/ 9689 h 10000"/>
                <a:gd name="connsiteX305" fmla="*/ 7602 w 9918"/>
                <a:gd name="connsiteY305" fmla="*/ 9661 h 10000"/>
                <a:gd name="connsiteX306" fmla="*/ 7602 w 9918"/>
                <a:gd name="connsiteY306" fmla="*/ 9717 h 10000"/>
                <a:gd name="connsiteX307" fmla="*/ 7581 w 9918"/>
                <a:gd name="connsiteY307" fmla="*/ 9802 h 10000"/>
                <a:gd name="connsiteX308" fmla="*/ 7622 w 9918"/>
                <a:gd name="connsiteY308" fmla="*/ 9830 h 10000"/>
                <a:gd name="connsiteX309" fmla="*/ 7622 w 9918"/>
                <a:gd name="connsiteY309" fmla="*/ 9830 h 10000"/>
                <a:gd name="connsiteX310" fmla="*/ 7663 w 9918"/>
                <a:gd name="connsiteY310" fmla="*/ 9944 h 10000"/>
                <a:gd name="connsiteX311" fmla="*/ 7561 w 9918"/>
                <a:gd name="connsiteY311" fmla="*/ 10000 h 10000"/>
                <a:gd name="connsiteX312" fmla="*/ 7561 w 9918"/>
                <a:gd name="connsiteY312" fmla="*/ 9944 h 10000"/>
                <a:gd name="connsiteX313" fmla="*/ 7520 w 9918"/>
                <a:gd name="connsiteY313" fmla="*/ 9859 h 10000"/>
                <a:gd name="connsiteX314" fmla="*/ 7499 w 9918"/>
                <a:gd name="connsiteY314" fmla="*/ 9802 h 10000"/>
                <a:gd name="connsiteX315" fmla="*/ 7479 w 9918"/>
                <a:gd name="connsiteY315" fmla="*/ 9717 h 10000"/>
                <a:gd name="connsiteX316" fmla="*/ 7499 w 9918"/>
                <a:gd name="connsiteY316" fmla="*/ 9661 h 10000"/>
                <a:gd name="connsiteX317" fmla="*/ 7479 w 9918"/>
                <a:gd name="connsiteY317" fmla="*/ 9576 h 10000"/>
                <a:gd name="connsiteX318" fmla="*/ 7479 w 9918"/>
                <a:gd name="connsiteY318" fmla="*/ 9605 h 10000"/>
                <a:gd name="connsiteX319" fmla="*/ 7438 w 9918"/>
                <a:gd name="connsiteY319" fmla="*/ 9548 h 10000"/>
                <a:gd name="connsiteX320" fmla="*/ 7438 w 9918"/>
                <a:gd name="connsiteY320" fmla="*/ 9605 h 10000"/>
                <a:gd name="connsiteX321" fmla="*/ 7377 w 9918"/>
                <a:gd name="connsiteY321" fmla="*/ 9605 h 10000"/>
                <a:gd name="connsiteX322" fmla="*/ 7336 w 9918"/>
                <a:gd name="connsiteY322" fmla="*/ 9576 h 10000"/>
                <a:gd name="connsiteX323" fmla="*/ 7315 w 9918"/>
                <a:gd name="connsiteY323" fmla="*/ 9520 h 10000"/>
                <a:gd name="connsiteX324" fmla="*/ 7295 w 9918"/>
                <a:gd name="connsiteY324" fmla="*/ 9520 h 10000"/>
                <a:gd name="connsiteX325" fmla="*/ 7295 w 9918"/>
                <a:gd name="connsiteY325" fmla="*/ 9576 h 10000"/>
                <a:gd name="connsiteX326" fmla="*/ 7254 w 9918"/>
                <a:gd name="connsiteY326" fmla="*/ 9520 h 10000"/>
                <a:gd name="connsiteX327" fmla="*/ 7234 w 9918"/>
                <a:gd name="connsiteY327" fmla="*/ 9463 h 10000"/>
                <a:gd name="connsiteX328" fmla="*/ 7213 w 9918"/>
                <a:gd name="connsiteY328" fmla="*/ 9491 h 10000"/>
                <a:gd name="connsiteX329" fmla="*/ 7234 w 9918"/>
                <a:gd name="connsiteY329" fmla="*/ 9576 h 10000"/>
                <a:gd name="connsiteX330" fmla="*/ 7193 w 9918"/>
                <a:gd name="connsiteY330" fmla="*/ 9548 h 10000"/>
                <a:gd name="connsiteX331" fmla="*/ 7193 w 9918"/>
                <a:gd name="connsiteY331" fmla="*/ 9605 h 10000"/>
                <a:gd name="connsiteX332" fmla="*/ 7110 w 9918"/>
                <a:gd name="connsiteY332" fmla="*/ 9576 h 10000"/>
                <a:gd name="connsiteX333" fmla="*/ 7049 w 9918"/>
                <a:gd name="connsiteY333" fmla="*/ 9576 h 10000"/>
                <a:gd name="connsiteX334" fmla="*/ 7028 w 9918"/>
                <a:gd name="connsiteY334" fmla="*/ 9576 h 10000"/>
                <a:gd name="connsiteX335" fmla="*/ 6967 w 9918"/>
                <a:gd name="connsiteY335" fmla="*/ 9520 h 10000"/>
                <a:gd name="connsiteX336" fmla="*/ 6946 w 9918"/>
                <a:gd name="connsiteY336" fmla="*/ 9491 h 10000"/>
                <a:gd name="connsiteX337" fmla="*/ 6885 w 9918"/>
                <a:gd name="connsiteY337" fmla="*/ 9463 h 10000"/>
                <a:gd name="connsiteX338" fmla="*/ 6844 w 9918"/>
                <a:gd name="connsiteY338" fmla="*/ 9294 h 10000"/>
                <a:gd name="connsiteX339" fmla="*/ 6803 w 9918"/>
                <a:gd name="connsiteY339" fmla="*/ 9180 h 10000"/>
                <a:gd name="connsiteX340" fmla="*/ 6742 w 9918"/>
                <a:gd name="connsiteY340" fmla="*/ 9180 h 10000"/>
                <a:gd name="connsiteX341" fmla="*/ 6680 w 9918"/>
                <a:gd name="connsiteY341" fmla="*/ 9180 h 10000"/>
                <a:gd name="connsiteX342" fmla="*/ 6577 w 9918"/>
                <a:gd name="connsiteY342" fmla="*/ 9039 h 10000"/>
                <a:gd name="connsiteX343" fmla="*/ 6495 w 9918"/>
                <a:gd name="connsiteY343" fmla="*/ 9124 h 10000"/>
                <a:gd name="connsiteX344" fmla="*/ 6495 w 9918"/>
                <a:gd name="connsiteY344" fmla="*/ 9180 h 10000"/>
                <a:gd name="connsiteX345" fmla="*/ 6393 w 9918"/>
                <a:gd name="connsiteY345" fmla="*/ 9209 h 10000"/>
                <a:gd name="connsiteX346" fmla="*/ 6332 w 9918"/>
                <a:gd name="connsiteY346" fmla="*/ 9294 h 10000"/>
                <a:gd name="connsiteX347" fmla="*/ 6291 w 9918"/>
                <a:gd name="connsiteY347" fmla="*/ 9237 h 10000"/>
                <a:gd name="connsiteX348" fmla="*/ 6250 w 9918"/>
                <a:gd name="connsiteY348" fmla="*/ 9294 h 10000"/>
                <a:gd name="connsiteX349" fmla="*/ 6189 w 9918"/>
                <a:gd name="connsiteY349" fmla="*/ 9294 h 10000"/>
                <a:gd name="connsiteX350" fmla="*/ 6106 w 9918"/>
                <a:gd name="connsiteY350" fmla="*/ 9266 h 10000"/>
                <a:gd name="connsiteX351" fmla="*/ 6024 w 9918"/>
                <a:gd name="connsiteY351" fmla="*/ 9322 h 10000"/>
                <a:gd name="connsiteX352" fmla="*/ 5983 w 9918"/>
                <a:gd name="connsiteY352" fmla="*/ 9322 h 10000"/>
                <a:gd name="connsiteX353" fmla="*/ 5942 w 9918"/>
                <a:gd name="connsiteY353" fmla="*/ 9322 h 10000"/>
                <a:gd name="connsiteX354" fmla="*/ 5922 w 9918"/>
                <a:gd name="connsiteY354" fmla="*/ 9322 h 10000"/>
                <a:gd name="connsiteX355" fmla="*/ 5922 w 9918"/>
                <a:gd name="connsiteY355" fmla="*/ 9463 h 10000"/>
                <a:gd name="connsiteX356" fmla="*/ 5963 w 9918"/>
                <a:gd name="connsiteY356" fmla="*/ 9548 h 10000"/>
                <a:gd name="connsiteX357" fmla="*/ 5963 w 9918"/>
                <a:gd name="connsiteY357" fmla="*/ 9576 h 10000"/>
                <a:gd name="connsiteX358" fmla="*/ 5963 w 9918"/>
                <a:gd name="connsiteY358" fmla="*/ 9633 h 10000"/>
                <a:gd name="connsiteX359" fmla="*/ 5983 w 9918"/>
                <a:gd name="connsiteY359" fmla="*/ 9717 h 10000"/>
                <a:gd name="connsiteX360" fmla="*/ 5922 w 9918"/>
                <a:gd name="connsiteY360" fmla="*/ 9689 h 10000"/>
                <a:gd name="connsiteX361" fmla="*/ 5860 w 9918"/>
                <a:gd name="connsiteY361" fmla="*/ 9661 h 10000"/>
                <a:gd name="connsiteX362" fmla="*/ 5820 w 9918"/>
                <a:gd name="connsiteY362" fmla="*/ 9520 h 10000"/>
                <a:gd name="connsiteX363" fmla="*/ 5697 w 9918"/>
                <a:gd name="connsiteY363" fmla="*/ 9605 h 10000"/>
                <a:gd name="connsiteX364" fmla="*/ 5655 w 9918"/>
                <a:gd name="connsiteY364" fmla="*/ 9633 h 10000"/>
                <a:gd name="connsiteX365" fmla="*/ 5655 w 9918"/>
                <a:gd name="connsiteY365" fmla="*/ 9548 h 10000"/>
                <a:gd name="connsiteX366" fmla="*/ 5594 w 9918"/>
                <a:gd name="connsiteY366" fmla="*/ 9435 h 10000"/>
                <a:gd name="connsiteX367" fmla="*/ 5471 w 9918"/>
                <a:gd name="connsiteY367" fmla="*/ 9435 h 10000"/>
                <a:gd name="connsiteX368" fmla="*/ 5471 w 9918"/>
                <a:gd name="connsiteY368" fmla="*/ 9322 h 10000"/>
                <a:gd name="connsiteX369" fmla="*/ 5491 w 9918"/>
                <a:gd name="connsiteY369" fmla="*/ 9180 h 10000"/>
                <a:gd name="connsiteX370" fmla="*/ 5410 w 9918"/>
                <a:gd name="connsiteY370" fmla="*/ 9124 h 10000"/>
                <a:gd name="connsiteX371" fmla="*/ 5348 w 9918"/>
                <a:gd name="connsiteY371" fmla="*/ 9039 h 10000"/>
                <a:gd name="connsiteX372" fmla="*/ 5328 w 9918"/>
                <a:gd name="connsiteY372" fmla="*/ 8983 h 10000"/>
                <a:gd name="connsiteX373" fmla="*/ 5307 w 9918"/>
                <a:gd name="connsiteY373" fmla="*/ 8898 h 10000"/>
                <a:gd name="connsiteX374" fmla="*/ 5328 w 9918"/>
                <a:gd name="connsiteY374" fmla="*/ 8813 h 10000"/>
                <a:gd name="connsiteX375" fmla="*/ 5185 w 9918"/>
                <a:gd name="connsiteY375" fmla="*/ 8841 h 10000"/>
                <a:gd name="connsiteX376" fmla="*/ 5102 w 9918"/>
                <a:gd name="connsiteY376" fmla="*/ 8898 h 10000"/>
                <a:gd name="connsiteX377" fmla="*/ 5102 w 9918"/>
                <a:gd name="connsiteY377" fmla="*/ 8813 h 10000"/>
                <a:gd name="connsiteX378" fmla="*/ 5081 w 9918"/>
                <a:gd name="connsiteY378" fmla="*/ 8728 h 10000"/>
                <a:gd name="connsiteX379" fmla="*/ 5061 w 9918"/>
                <a:gd name="connsiteY379" fmla="*/ 8672 h 10000"/>
                <a:gd name="connsiteX380" fmla="*/ 8287 w 9918"/>
                <a:gd name="connsiteY380" fmla="*/ 8665 h 10000"/>
                <a:gd name="connsiteX381" fmla="*/ 8349 w 9918"/>
                <a:gd name="connsiteY381" fmla="*/ 8461 h 10000"/>
                <a:gd name="connsiteX382" fmla="*/ 5205 w 9918"/>
                <a:gd name="connsiteY382" fmla="*/ 8305 h 10000"/>
                <a:gd name="connsiteX383" fmla="*/ 5226 w 9918"/>
                <a:gd name="connsiteY383" fmla="*/ 8305 h 10000"/>
                <a:gd name="connsiteX384" fmla="*/ 4734 w 9918"/>
                <a:gd name="connsiteY384" fmla="*/ 7513 h 10000"/>
                <a:gd name="connsiteX385" fmla="*/ 4672 w 9918"/>
                <a:gd name="connsiteY385" fmla="*/ 7513 h 10000"/>
                <a:gd name="connsiteX386" fmla="*/ 4672 w 9918"/>
                <a:gd name="connsiteY386" fmla="*/ 7316 h 10000"/>
                <a:gd name="connsiteX387" fmla="*/ 4651 w 9918"/>
                <a:gd name="connsiteY387" fmla="*/ 7288 h 10000"/>
                <a:gd name="connsiteX388" fmla="*/ 4590 w 9918"/>
                <a:gd name="connsiteY388" fmla="*/ 7202 h 10000"/>
                <a:gd name="connsiteX389" fmla="*/ 4508 w 9918"/>
                <a:gd name="connsiteY389" fmla="*/ 7260 h 10000"/>
                <a:gd name="connsiteX390" fmla="*/ 4467 w 9918"/>
                <a:gd name="connsiteY390" fmla="*/ 7316 h 10000"/>
                <a:gd name="connsiteX391" fmla="*/ 4426 w 9918"/>
                <a:gd name="connsiteY391" fmla="*/ 7316 h 10000"/>
                <a:gd name="connsiteX392" fmla="*/ 4385 w 9918"/>
                <a:gd name="connsiteY392" fmla="*/ 7288 h 10000"/>
                <a:gd name="connsiteX393" fmla="*/ 4324 w 9918"/>
                <a:gd name="connsiteY393" fmla="*/ 7260 h 10000"/>
                <a:gd name="connsiteX394" fmla="*/ 4283 w 9918"/>
                <a:gd name="connsiteY394" fmla="*/ 7288 h 10000"/>
                <a:gd name="connsiteX395" fmla="*/ 4201 w 9918"/>
                <a:gd name="connsiteY395" fmla="*/ 7372 h 10000"/>
                <a:gd name="connsiteX396" fmla="*/ 4118 w 9918"/>
                <a:gd name="connsiteY396" fmla="*/ 7429 h 10000"/>
                <a:gd name="connsiteX397" fmla="*/ 4077 w 9918"/>
                <a:gd name="connsiteY397" fmla="*/ 7513 h 10000"/>
                <a:gd name="connsiteX398" fmla="*/ 4016 w 9918"/>
                <a:gd name="connsiteY398" fmla="*/ 7599 h 10000"/>
                <a:gd name="connsiteX399" fmla="*/ 3955 w 9918"/>
                <a:gd name="connsiteY399" fmla="*/ 7711 h 10000"/>
                <a:gd name="connsiteX400" fmla="*/ 3852 w 9918"/>
                <a:gd name="connsiteY400" fmla="*/ 7711 h 10000"/>
                <a:gd name="connsiteX401" fmla="*/ 3832 w 9918"/>
                <a:gd name="connsiteY401" fmla="*/ 7711 h 10000"/>
                <a:gd name="connsiteX402" fmla="*/ 3811 w 9918"/>
                <a:gd name="connsiteY402" fmla="*/ 7683 h 10000"/>
                <a:gd name="connsiteX403" fmla="*/ 3750 w 9918"/>
                <a:gd name="connsiteY403" fmla="*/ 7627 h 10000"/>
                <a:gd name="connsiteX404" fmla="*/ 3689 w 9918"/>
                <a:gd name="connsiteY404" fmla="*/ 7627 h 10000"/>
                <a:gd name="connsiteX405" fmla="*/ 3586 w 9918"/>
                <a:gd name="connsiteY405" fmla="*/ 7627 h 10000"/>
                <a:gd name="connsiteX406" fmla="*/ 3545 w 9918"/>
                <a:gd name="connsiteY406" fmla="*/ 7569 h 10000"/>
                <a:gd name="connsiteX407" fmla="*/ 3442 w 9918"/>
                <a:gd name="connsiteY407" fmla="*/ 7599 h 10000"/>
                <a:gd name="connsiteX408" fmla="*/ 3381 w 9918"/>
                <a:gd name="connsiteY408" fmla="*/ 7739 h 10000"/>
                <a:gd name="connsiteX409" fmla="*/ 3320 w 9918"/>
                <a:gd name="connsiteY409" fmla="*/ 7852 h 10000"/>
                <a:gd name="connsiteX410" fmla="*/ 3299 w 9918"/>
                <a:gd name="connsiteY410" fmla="*/ 7683 h 10000"/>
                <a:gd name="connsiteX411" fmla="*/ 3155 w 9918"/>
                <a:gd name="connsiteY411" fmla="*/ 7655 h 10000"/>
                <a:gd name="connsiteX412" fmla="*/ 3155 w 9918"/>
                <a:gd name="connsiteY412" fmla="*/ 7683 h 10000"/>
                <a:gd name="connsiteX413" fmla="*/ 3012 w 9918"/>
                <a:gd name="connsiteY413" fmla="*/ 7683 h 10000"/>
                <a:gd name="connsiteX414" fmla="*/ 2910 w 9918"/>
                <a:gd name="connsiteY414" fmla="*/ 7627 h 10000"/>
                <a:gd name="connsiteX415" fmla="*/ 2869 w 9918"/>
                <a:gd name="connsiteY415" fmla="*/ 7627 h 10000"/>
                <a:gd name="connsiteX416" fmla="*/ 2848 w 9918"/>
                <a:gd name="connsiteY416" fmla="*/ 7655 h 10000"/>
                <a:gd name="connsiteX417" fmla="*/ 2787 w 9918"/>
                <a:gd name="connsiteY417" fmla="*/ 7599 h 10000"/>
                <a:gd name="connsiteX418" fmla="*/ 2767 w 9918"/>
                <a:gd name="connsiteY418" fmla="*/ 7655 h 10000"/>
                <a:gd name="connsiteX419" fmla="*/ 2685 w 9918"/>
                <a:gd name="connsiteY419" fmla="*/ 7541 h 10000"/>
                <a:gd name="connsiteX420" fmla="*/ 2561 w 9918"/>
                <a:gd name="connsiteY420" fmla="*/ 7513 h 10000"/>
                <a:gd name="connsiteX421" fmla="*/ 2561 w 9918"/>
                <a:gd name="connsiteY421" fmla="*/ 7457 h 10000"/>
                <a:gd name="connsiteX422" fmla="*/ 2500 w 9918"/>
                <a:gd name="connsiteY422" fmla="*/ 7457 h 10000"/>
                <a:gd name="connsiteX423" fmla="*/ 2377 w 9918"/>
                <a:gd name="connsiteY423" fmla="*/ 7344 h 10000"/>
                <a:gd name="connsiteX424" fmla="*/ 2275 w 9918"/>
                <a:gd name="connsiteY424" fmla="*/ 7288 h 10000"/>
                <a:gd name="connsiteX425" fmla="*/ 2193 w 9918"/>
                <a:gd name="connsiteY425" fmla="*/ 7174 h 10000"/>
                <a:gd name="connsiteX426" fmla="*/ 2069 w 9918"/>
                <a:gd name="connsiteY426" fmla="*/ 7118 h 10000"/>
                <a:gd name="connsiteX427" fmla="*/ 1926 w 9918"/>
                <a:gd name="connsiteY427" fmla="*/ 6949 h 10000"/>
                <a:gd name="connsiteX428" fmla="*/ 1844 w 9918"/>
                <a:gd name="connsiteY428" fmla="*/ 6920 h 10000"/>
                <a:gd name="connsiteX429" fmla="*/ 1803 w 9918"/>
                <a:gd name="connsiteY429" fmla="*/ 6920 h 10000"/>
                <a:gd name="connsiteX430" fmla="*/ 1742 w 9918"/>
                <a:gd name="connsiteY430" fmla="*/ 6977 h 10000"/>
                <a:gd name="connsiteX431" fmla="*/ 1598 w 9918"/>
                <a:gd name="connsiteY431" fmla="*/ 6891 h 10000"/>
                <a:gd name="connsiteX432" fmla="*/ 1557 w 9918"/>
                <a:gd name="connsiteY432" fmla="*/ 6863 h 10000"/>
                <a:gd name="connsiteX433" fmla="*/ 1557 w 9918"/>
                <a:gd name="connsiteY433" fmla="*/ 6807 h 10000"/>
                <a:gd name="connsiteX434" fmla="*/ 1516 w 9918"/>
                <a:gd name="connsiteY434" fmla="*/ 6779 h 10000"/>
                <a:gd name="connsiteX435" fmla="*/ 1434 w 9918"/>
                <a:gd name="connsiteY435" fmla="*/ 6751 h 10000"/>
                <a:gd name="connsiteX436" fmla="*/ 1332 w 9918"/>
                <a:gd name="connsiteY436" fmla="*/ 6609 h 10000"/>
                <a:gd name="connsiteX437" fmla="*/ 1271 w 9918"/>
                <a:gd name="connsiteY437" fmla="*/ 6609 h 10000"/>
                <a:gd name="connsiteX438" fmla="*/ 1250 w 9918"/>
                <a:gd name="connsiteY438" fmla="*/ 6524 h 10000"/>
                <a:gd name="connsiteX439" fmla="*/ 1230 w 9918"/>
                <a:gd name="connsiteY439" fmla="*/ 6440 h 10000"/>
                <a:gd name="connsiteX440" fmla="*/ 1189 w 9918"/>
                <a:gd name="connsiteY440" fmla="*/ 6383 h 10000"/>
                <a:gd name="connsiteX441" fmla="*/ 1147 w 9918"/>
                <a:gd name="connsiteY441" fmla="*/ 6270 h 10000"/>
                <a:gd name="connsiteX442" fmla="*/ 1230 w 9918"/>
                <a:gd name="connsiteY442" fmla="*/ 6299 h 10000"/>
                <a:gd name="connsiteX443" fmla="*/ 1271 w 9918"/>
                <a:gd name="connsiteY443" fmla="*/ 6299 h 10000"/>
                <a:gd name="connsiteX444" fmla="*/ 1332 w 9918"/>
                <a:gd name="connsiteY444" fmla="*/ 6242 h 10000"/>
                <a:gd name="connsiteX445" fmla="*/ 1312 w 9918"/>
                <a:gd name="connsiteY445" fmla="*/ 6157 h 10000"/>
                <a:gd name="connsiteX446" fmla="*/ 1291 w 9918"/>
                <a:gd name="connsiteY446" fmla="*/ 6073 h 10000"/>
                <a:gd name="connsiteX447" fmla="*/ 1189 w 9918"/>
                <a:gd name="connsiteY447" fmla="*/ 5988 h 10000"/>
                <a:gd name="connsiteX448" fmla="*/ 1147 w 9918"/>
                <a:gd name="connsiteY448" fmla="*/ 5790 h 10000"/>
                <a:gd name="connsiteX449" fmla="*/ 1147 w 9918"/>
                <a:gd name="connsiteY449" fmla="*/ 5733 h 10000"/>
                <a:gd name="connsiteX450" fmla="*/ 1024 w 9918"/>
                <a:gd name="connsiteY450" fmla="*/ 5620 h 10000"/>
                <a:gd name="connsiteX451" fmla="*/ 881 w 9918"/>
                <a:gd name="connsiteY451" fmla="*/ 5366 h 10000"/>
                <a:gd name="connsiteX452" fmla="*/ 635 w 9918"/>
                <a:gd name="connsiteY452" fmla="*/ 5253 h 10000"/>
                <a:gd name="connsiteX453" fmla="*/ 573 w 9918"/>
                <a:gd name="connsiteY453" fmla="*/ 5281 h 10000"/>
                <a:gd name="connsiteX454" fmla="*/ 512 w 9918"/>
                <a:gd name="connsiteY454" fmla="*/ 5196 h 10000"/>
                <a:gd name="connsiteX455" fmla="*/ 512 w 9918"/>
                <a:gd name="connsiteY455" fmla="*/ 5112 h 10000"/>
                <a:gd name="connsiteX456" fmla="*/ 471 w 9918"/>
                <a:gd name="connsiteY456" fmla="*/ 5027 h 10000"/>
                <a:gd name="connsiteX457" fmla="*/ 389 w 9918"/>
                <a:gd name="connsiteY457" fmla="*/ 4970 h 10000"/>
                <a:gd name="connsiteX458" fmla="*/ 287 w 9918"/>
                <a:gd name="connsiteY458" fmla="*/ 4942 h 10000"/>
                <a:gd name="connsiteX459" fmla="*/ 205 w 9918"/>
                <a:gd name="connsiteY459" fmla="*/ 4885 h 10000"/>
                <a:gd name="connsiteX460" fmla="*/ 267 w 9918"/>
                <a:gd name="connsiteY460" fmla="*/ 4829 h 10000"/>
                <a:gd name="connsiteX461" fmla="*/ 267 w 9918"/>
                <a:gd name="connsiteY461" fmla="*/ 4745 h 10000"/>
                <a:gd name="connsiteX462" fmla="*/ 267 w 9918"/>
                <a:gd name="connsiteY462" fmla="*/ 4688 h 10000"/>
                <a:gd name="connsiteX463" fmla="*/ 226 w 9918"/>
                <a:gd name="connsiteY463" fmla="*/ 4631 h 10000"/>
                <a:gd name="connsiteX464" fmla="*/ 205 w 9918"/>
                <a:gd name="connsiteY464" fmla="*/ 4575 h 10000"/>
                <a:gd name="connsiteX465" fmla="*/ 205 w 9918"/>
                <a:gd name="connsiteY465" fmla="*/ 4490 h 10000"/>
                <a:gd name="connsiteX466" fmla="*/ 102 w 9918"/>
                <a:gd name="connsiteY466" fmla="*/ 4406 h 10000"/>
                <a:gd name="connsiteX467" fmla="*/ 0 w 9918"/>
                <a:gd name="connsiteY467" fmla="*/ 4434 h 10000"/>
                <a:gd name="connsiteX0" fmla="*/ 5516 w 9897"/>
                <a:gd name="connsiteY0" fmla="*/ 3331 h 10000"/>
                <a:gd name="connsiteX1" fmla="*/ 5805 w 9897"/>
                <a:gd name="connsiteY1" fmla="*/ 3275 h 10000"/>
                <a:gd name="connsiteX2" fmla="*/ 6032 w 9897"/>
                <a:gd name="connsiteY2" fmla="*/ 3247 h 10000"/>
                <a:gd name="connsiteX3" fmla="*/ 6157 w 9897"/>
                <a:gd name="connsiteY3" fmla="*/ 3162 h 10000"/>
                <a:gd name="connsiteX4" fmla="*/ 6199 w 9897"/>
                <a:gd name="connsiteY4" fmla="*/ 3020 h 10000"/>
                <a:gd name="connsiteX5" fmla="*/ 6260 w 9897"/>
                <a:gd name="connsiteY5" fmla="*/ 2964 h 10000"/>
                <a:gd name="connsiteX6" fmla="*/ 6302 w 9897"/>
                <a:gd name="connsiteY6" fmla="*/ 2908 h 10000"/>
                <a:gd name="connsiteX7" fmla="*/ 6323 w 9897"/>
                <a:gd name="connsiteY7" fmla="*/ 2908 h 10000"/>
                <a:gd name="connsiteX8" fmla="*/ 6157 w 9897"/>
                <a:gd name="connsiteY8" fmla="*/ 2709 h 10000"/>
                <a:gd name="connsiteX9" fmla="*/ 6157 w 9897"/>
                <a:gd name="connsiteY9" fmla="*/ 2597 h 10000"/>
                <a:gd name="connsiteX10" fmla="*/ 6199 w 9897"/>
                <a:gd name="connsiteY10" fmla="*/ 2484 h 10000"/>
                <a:gd name="connsiteX11" fmla="*/ 6446 w 9897"/>
                <a:gd name="connsiteY11" fmla="*/ 2569 h 10000"/>
                <a:gd name="connsiteX12" fmla="*/ 6528 w 9897"/>
                <a:gd name="connsiteY12" fmla="*/ 2569 h 10000"/>
                <a:gd name="connsiteX13" fmla="*/ 6591 w 9897"/>
                <a:gd name="connsiteY13" fmla="*/ 2484 h 10000"/>
                <a:gd name="connsiteX14" fmla="*/ 6611 w 9897"/>
                <a:gd name="connsiteY14" fmla="*/ 2399 h 10000"/>
                <a:gd name="connsiteX15" fmla="*/ 6695 w 9897"/>
                <a:gd name="connsiteY15" fmla="*/ 2399 h 10000"/>
                <a:gd name="connsiteX16" fmla="*/ 6859 w 9897"/>
                <a:gd name="connsiteY16" fmla="*/ 2286 h 10000"/>
                <a:gd name="connsiteX17" fmla="*/ 6839 w 9897"/>
                <a:gd name="connsiteY17" fmla="*/ 2173 h 10000"/>
                <a:gd name="connsiteX18" fmla="*/ 6983 w 9897"/>
                <a:gd name="connsiteY18" fmla="*/ 2060 h 10000"/>
                <a:gd name="connsiteX19" fmla="*/ 7045 w 9897"/>
                <a:gd name="connsiteY19" fmla="*/ 2031 h 10000"/>
                <a:gd name="connsiteX20" fmla="*/ 7107 w 9897"/>
                <a:gd name="connsiteY20" fmla="*/ 2003 h 10000"/>
                <a:gd name="connsiteX21" fmla="*/ 7149 w 9897"/>
                <a:gd name="connsiteY21" fmla="*/ 2003 h 10000"/>
                <a:gd name="connsiteX22" fmla="*/ 7211 w 9897"/>
                <a:gd name="connsiteY22" fmla="*/ 1975 h 10000"/>
                <a:gd name="connsiteX23" fmla="*/ 7252 w 9897"/>
                <a:gd name="connsiteY23" fmla="*/ 2003 h 10000"/>
                <a:gd name="connsiteX24" fmla="*/ 7314 w 9897"/>
                <a:gd name="connsiteY24" fmla="*/ 1862 h 10000"/>
                <a:gd name="connsiteX25" fmla="*/ 6859 w 9897"/>
                <a:gd name="connsiteY25" fmla="*/ 1664 h 10000"/>
                <a:gd name="connsiteX26" fmla="*/ 6695 w 9897"/>
                <a:gd name="connsiteY26" fmla="*/ 1664 h 10000"/>
                <a:gd name="connsiteX27" fmla="*/ 6611 w 9897"/>
                <a:gd name="connsiteY27" fmla="*/ 1664 h 10000"/>
                <a:gd name="connsiteX28" fmla="*/ 6550 w 9897"/>
                <a:gd name="connsiteY28" fmla="*/ 1692 h 10000"/>
                <a:gd name="connsiteX29" fmla="*/ 6467 w 9897"/>
                <a:gd name="connsiteY29" fmla="*/ 1580 h 10000"/>
                <a:gd name="connsiteX30" fmla="*/ 6487 w 9897"/>
                <a:gd name="connsiteY30" fmla="*/ 1523 h 10000"/>
                <a:gd name="connsiteX31" fmla="*/ 6467 w 9897"/>
                <a:gd name="connsiteY31" fmla="*/ 1410 h 10000"/>
                <a:gd name="connsiteX32" fmla="*/ 6467 w 9897"/>
                <a:gd name="connsiteY32" fmla="*/ 1071 h 10000"/>
                <a:gd name="connsiteX33" fmla="*/ 6653 w 9897"/>
                <a:gd name="connsiteY33" fmla="*/ 1156 h 10000"/>
                <a:gd name="connsiteX34" fmla="*/ 6756 w 9897"/>
                <a:gd name="connsiteY34" fmla="*/ 1071 h 10000"/>
                <a:gd name="connsiteX35" fmla="*/ 6859 w 9897"/>
                <a:gd name="connsiteY35" fmla="*/ 986 h 10000"/>
                <a:gd name="connsiteX36" fmla="*/ 6819 w 9897"/>
                <a:gd name="connsiteY36" fmla="*/ 930 h 10000"/>
                <a:gd name="connsiteX37" fmla="*/ 6798 w 9897"/>
                <a:gd name="connsiteY37" fmla="*/ 873 h 10000"/>
                <a:gd name="connsiteX38" fmla="*/ 6798 w 9897"/>
                <a:gd name="connsiteY38" fmla="*/ 788 h 10000"/>
                <a:gd name="connsiteX39" fmla="*/ 6798 w 9897"/>
                <a:gd name="connsiteY39" fmla="*/ 732 h 10000"/>
                <a:gd name="connsiteX40" fmla="*/ 6798 w 9897"/>
                <a:gd name="connsiteY40" fmla="*/ 675 h 10000"/>
                <a:gd name="connsiteX41" fmla="*/ 6819 w 9897"/>
                <a:gd name="connsiteY41" fmla="*/ 477 h 10000"/>
                <a:gd name="connsiteX42" fmla="*/ 6777 w 9897"/>
                <a:gd name="connsiteY42" fmla="*/ 336 h 10000"/>
                <a:gd name="connsiteX43" fmla="*/ 6695 w 9897"/>
                <a:gd name="connsiteY43" fmla="*/ 280 h 10000"/>
                <a:gd name="connsiteX44" fmla="*/ 6611 w 9897"/>
                <a:gd name="connsiteY44" fmla="*/ 224 h 10000"/>
                <a:gd name="connsiteX45" fmla="*/ 6715 w 9897"/>
                <a:gd name="connsiteY45" fmla="*/ 82 h 10000"/>
                <a:gd name="connsiteX46" fmla="*/ 6942 w 9897"/>
                <a:gd name="connsiteY46" fmla="*/ 25 h 10000"/>
                <a:gd name="connsiteX47" fmla="*/ 7149 w 9897"/>
                <a:gd name="connsiteY47" fmla="*/ 25 h 10000"/>
                <a:gd name="connsiteX48" fmla="*/ 7252 w 9897"/>
                <a:gd name="connsiteY48" fmla="*/ 54 h 10000"/>
                <a:gd name="connsiteX49" fmla="*/ 7376 w 9897"/>
                <a:gd name="connsiteY49" fmla="*/ 138 h 10000"/>
                <a:gd name="connsiteX50" fmla="*/ 7541 w 9897"/>
                <a:gd name="connsiteY50" fmla="*/ 167 h 10000"/>
                <a:gd name="connsiteX51" fmla="*/ 7623 w 9897"/>
                <a:gd name="connsiteY51" fmla="*/ 224 h 10000"/>
                <a:gd name="connsiteX52" fmla="*/ 7646 w 9897"/>
                <a:gd name="connsiteY52" fmla="*/ 252 h 10000"/>
                <a:gd name="connsiteX53" fmla="*/ 7707 w 9897"/>
                <a:gd name="connsiteY53" fmla="*/ 308 h 10000"/>
                <a:gd name="connsiteX54" fmla="*/ 7810 w 9897"/>
                <a:gd name="connsiteY54" fmla="*/ 421 h 10000"/>
                <a:gd name="connsiteX55" fmla="*/ 7871 w 9897"/>
                <a:gd name="connsiteY55" fmla="*/ 534 h 10000"/>
                <a:gd name="connsiteX56" fmla="*/ 7954 w 9897"/>
                <a:gd name="connsiteY56" fmla="*/ 591 h 10000"/>
                <a:gd name="connsiteX57" fmla="*/ 8037 w 9897"/>
                <a:gd name="connsiteY57" fmla="*/ 703 h 10000"/>
                <a:gd name="connsiteX58" fmla="*/ 8141 w 9897"/>
                <a:gd name="connsiteY58" fmla="*/ 817 h 10000"/>
                <a:gd name="connsiteX59" fmla="*/ 8203 w 9897"/>
                <a:gd name="connsiteY59" fmla="*/ 930 h 10000"/>
                <a:gd name="connsiteX60" fmla="*/ 8265 w 9897"/>
                <a:gd name="connsiteY60" fmla="*/ 1014 h 10000"/>
                <a:gd name="connsiteX61" fmla="*/ 8450 w 9897"/>
                <a:gd name="connsiteY61" fmla="*/ 1156 h 10000"/>
                <a:gd name="connsiteX62" fmla="*/ 8553 w 9897"/>
                <a:gd name="connsiteY62" fmla="*/ 1156 h 10000"/>
                <a:gd name="connsiteX63" fmla="*/ 8678 w 9897"/>
                <a:gd name="connsiteY63" fmla="*/ 1212 h 10000"/>
                <a:gd name="connsiteX64" fmla="*/ 8740 w 9897"/>
                <a:gd name="connsiteY64" fmla="*/ 1241 h 10000"/>
                <a:gd name="connsiteX65" fmla="*/ 8843 w 9897"/>
                <a:gd name="connsiteY65" fmla="*/ 1325 h 10000"/>
                <a:gd name="connsiteX66" fmla="*/ 8966 w 9897"/>
                <a:gd name="connsiteY66" fmla="*/ 1353 h 10000"/>
                <a:gd name="connsiteX67" fmla="*/ 8988 w 9897"/>
                <a:gd name="connsiteY67" fmla="*/ 1438 h 10000"/>
                <a:gd name="connsiteX68" fmla="*/ 9029 w 9897"/>
                <a:gd name="connsiteY68" fmla="*/ 1467 h 10000"/>
                <a:gd name="connsiteX69" fmla="*/ 9070 w 9897"/>
                <a:gd name="connsiteY69" fmla="*/ 1580 h 10000"/>
                <a:gd name="connsiteX70" fmla="*/ 9194 w 9897"/>
                <a:gd name="connsiteY70" fmla="*/ 1720 h 10000"/>
                <a:gd name="connsiteX71" fmla="*/ 9257 w 9897"/>
                <a:gd name="connsiteY71" fmla="*/ 1692 h 10000"/>
                <a:gd name="connsiteX72" fmla="*/ 9318 w 9897"/>
                <a:gd name="connsiteY72" fmla="*/ 1720 h 10000"/>
                <a:gd name="connsiteX73" fmla="*/ 9442 w 9897"/>
                <a:gd name="connsiteY73" fmla="*/ 1664 h 10000"/>
                <a:gd name="connsiteX74" fmla="*/ 9524 w 9897"/>
                <a:gd name="connsiteY74" fmla="*/ 1580 h 10000"/>
                <a:gd name="connsiteX75" fmla="*/ 9565 w 9897"/>
                <a:gd name="connsiteY75" fmla="*/ 1580 h 10000"/>
                <a:gd name="connsiteX76" fmla="*/ 9586 w 9897"/>
                <a:gd name="connsiteY76" fmla="*/ 1551 h 10000"/>
                <a:gd name="connsiteX77" fmla="*/ 9670 w 9897"/>
                <a:gd name="connsiteY77" fmla="*/ 1495 h 10000"/>
                <a:gd name="connsiteX78" fmla="*/ 9752 w 9897"/>
                <a:gd name="connsiteY78" fmla="*/ 1551 h 10000"/>
                <a:gd name="connsiteX79" fmla="*/ 9773 w 9897"/>
                <a:gd name="connsiteY79" fmla="*/ 1636 h 10000"/>
                <a:gd name="connsiteX80" fmla="*/ 9834 w 9897"/>
                <a:gd name="connsiteY80" fmla="*/ 1778 h 10000"/>
                <a:gd name="connsiteX81" fmla="*/ 9793 w 9897"/>
                <a:gd name="connsiteY81" fmla="*/ 1806 h 10000"/>
                <a:gd name="connsiteX82" fmla="*/ 9814 w 9897"/>
                <a:gd name="connsiteY82" fmla="*/ 1862 h 10000"/>
                <a:gd name="connsiteX83" fmla="*/ 9814 w 9897"/>
                <a:gd name="connsiteY83" fmla="*/ 1919 h 10000"/>
                <a:gd name="connsiteX84" fmla="*/ 9856 w 9897"/>
                <a:gd name="connsiteY84" fmla="*/ 2031 h 10000"/>
                <a:gd name="connsiteX85" fmla="*/ 9856 w 9897"/>
                <a:gd name="connsiteY85" fmla="*/ 2173 h 10000"/>
                <a:gd name="connsiteX86" fmla="*/ 9856 w 9897"/>
                <a:gd name="connsiteY86" fmla="*/ 2258 h 10000"/>
                <a:gd name="connsiteX87" fmla="*/ 9897 w 9897"/>
                <a:gd name="connsiteY87" fmla="*/ 2342 h 10000"/>
                <a:gd name="connsiteX88" fmla="*/ 9876 w 9897"/>
                <a:gd name="connsiteY88" fmla="*/ 2428 h 10000"/>
                <a:gd name="connsiteX89" fmla="*/ 9897 w 9897"/>
                <a:gd name="connsiteY89" fmla="*/ 2484 h 10000"/>
                <a:gd name="connsiteX90" fmla="*/ 9732 w 9897"/>
                <a:gd name="connsiteY90" fmla="*/ 2456 h 10000"/>
                <a:gd name="connsiteX91" fmla="*/ 9649 w 9897"/>
                <a:gd name="connsiteY91" fmla="*/ 2428 h 10000"/>
                <a:gd name="connsiteX92" fmla="*/ 9628 w 9897"/>
                <a:gd name="connsiteY92" fmla="*/ 2512 h 10000"/>
                <a:gd name="connsiteX93" fmla="*/ 9565 w 9897"/>
                <a:gd name="connsiteY93" fmla="*/ 2540 h 10000"/>
                <a:gd name="connsiteX94" fmla="*/ 9607 w 9897"/>
                <a:gd name="connsiteY94" fmla="*/ 2625 h 10000"/>
                <a:gd name="connsiteX95" fmla="*/ 9732 w 9897"/>
                <a:gd name="connsiteY95" fmla="*/ 2879 h 10000"/>
                <a:gd name="connsiteX96" fmla="*/ 9814 w 9897"/>
                <a:gd name="connsiteY96" fmla="*/ 3106 h 10000"/>
                <a:gd name="connsiteX97" fmla="*/ 9793 w 9897"/>
                <a:gd name="connsiteY97" fmla="*/ 3162 h 10000"/>
                <a:gd name="connsiteX98" fmla="*/ 9711 w 9897"/>
                <a:gd name="connsiteY98" fmla="*/ 3190 h 10000"/>
                <a:gd name="connsiteX99" fmla="*/ 9814 w 9897"/>
                <a:gd name="connsiteY99" fmla="*/ 3303 h 10000"/>
                <a:gd name="connsiteX100" fmla="*/ 9690 w 9897"/>
                <a:gd name="connsiteY100" fmla="*/ 3162 h 10000"/>
                <a:gd name="connsiteX101" fmla="*/ 9586 w 9897"/>
                <a:gd name="connsiteY101" fmla="*/ 3106 h 10000"/>
                <a:gd name="connsiteX102" fmla="*/ 9628 w 9897"/>
                <a:gd name="connsiteY102" fmla="*/ 3275 h 10000"/>
                <a:gd name="connsiteX103" fmla="*/ 9565 w 9897"/>
                <a:gd name="connsiteY103" fmla="*/ 3303 h 10000"/>
                <a:gd name="connsiteX104" fmla="*/ 9524 w 9897"/>
                <a:gd name="connsiteY104" fmla="*/ 3388 h 10000"/>
                <a:gd name="connsiteX105" fmla="*/ 9380 w 9897"/>
                <a:gd name="connsiteY105" fmla="*/ 3417 h 10000"/>
                <a:gd name="connsiteX106" fmla="*/ 9484 w 9897"/>
                <a:gd name="connsiteY106" fmla="*/ 3557 h 10000"/>
                <a:gd name="connsiteX107" fmla="*/ 9360 w 9897"/>
                <a:gd name="connsiteY107" fmla="*/ 3586 h 10000"/>
                <a:gd name="connsiteX108" fmla="*/ 9277 w 9897"/>
                <a:gd name="connsiteY108" fmla="*/ 3557 h 10000"/>
                <a:gd name="connsiteX109" fmla="*/ 9215 w 9897"/>
                <a:gd name="connsiteY109" fmla="*/ 3473 h 10000"/>
                <a:gd name="connsiteX110" fmla="*/ 9174 w 9897"/>
                <a:gd name="connsiteY110" fmla="*/ 3501 h 10000"/>
                <a:gd name="connsiteX111" fmla="*/ 9153 w 9897"/>
                <a:gd name="connsiteY111" fmla="*/ 3642 h 10000"/>
                <a:gd name="connsiteX112" fmla="*/ 9132 w 9897"/>
                <a:gd name="connsiteY112" fmla="*/ 3727 h 10000"/>
                <a:gd name="connsiteX113" fmla="*/ 9090 w 9897"/>
                <a:gd name="connsiteY113" fmla="*/ 3756 h 10000"/>
                <a:gd name="connsiteX114" fmla="*/ 9070 w 9897"/>
                <a:gd name="connsiteY114" fmla="*/ 3812 h 10000"/>
                <a:gd name="connsiteX115" fmla="*/ 9029 w 9897"/>
                <a:gd name="connsiteY115" fmla="*/ 3812 h 10000"/>
                <a:gd name="connsiteX116" fmla="*/ 9008 w 9897"/>
                <a:gd name="connsiteY116" fmla="*/ 3868 h 10000"/>
                <a:gd name="connsiteX117" fmla="*/ 8925 w 9897"/>
                <a:gd name="connsiteY117" fmla="*/ 4009 h 10000"/>
                <a:gd name="connsiteX118" fmla="*/ 8822 w 9897"/>
                <a:gd name="connsiteY118" fmla="*/ 4038 h 10000"/>
                <a:gd name="connsiteX119" fmla="*/ 8781 w 9897"/>
                <a:gd name="connsiteY119" fmla="*/ 4067 h 10000"/>
                <a:gd name="connsiteX120" fmla="*/ 8740 w 9897"/>
                <a:gd name="connsiteY120" fmla="*/ 4123 h 10000"/>
                <a:gd name="connsiteX121" fmla="*/ 8658 w 9897"/>
                <a:gd name="connsiteY121" fmla="*/ 4179 h 10000"/>
                <a:gd name="connsiteX122" fmla="*/ 8615 w 9897"/>
                <a:gd name="connsiteY122" fmla="*/ 4264 h 10000"/>
                <a:gd name="connsiteX123" fmla="*/ 8594 w 9897"/>
                <a:gd name="connsiteY123" fmla="*/ 4320 h 10000"/>
                <a:gd name="connsiteX124" fmla="*/ 8553 w 9897"/>
                <a:gd name="connsiteY124" fmla="*/ 4320 h 10000"/>
                <a:gd name="connsiteX125" fmla="*/ 8471 w 9897"/>
                <a:gd name="connsiteY125" fmla="*/ 4348 h 10000"/>
                <a:gd name="connsiteX126" fmla="*/ 8533 w 9897"/>
                <a:gd name="connsiteY126" fmla="*/ 4292 h 10000"/>
                <a:gd name="connsiteX127" fmla="*/ 8533 w 9897"/>
                <a:gd name="connsiteY127" fmla="*/ 4236 h 10000"/>
                <a:gd name="connsiteX128" fmla="*/ 8553 w 9897"/>
                <a:gd name="connsiteY128" fmla="*/ 4179 h 10000"/>
                <a:gd name="connsiteX129" fmla="*/ 8430 w 9897"/>
                <a:gd name="connsiteY129" fmla="*/ 4151 h 10000"/>
                <a:gd name="connsiteX130" fmla="*/ 8471 w 9897"/>
                <a:gd name="connsiteY130" fmla="*/ 4123 h 10000"/>
                <a:gd name="connsiteX131" fmla="*/ 8491 w 9897"/>
                <a:gd name="connsiteY131" fmla="*/ 4009 h 10000"/>
                <a:gd name="connsiteX132" fmla="*/ 8512 w 9897"/>
                <a:gd name="connsiteY132" fmla="*/ 3896 h 10000"/>
                <a:gd name="connsiteX133" fmla="*/ 8389 w 9897"/>
                <a:gd name="connsiteY133" fmla="*/ 3698 h 10000"/>
                <a:gd name="connsiteX134" fmla="*/ 8326 w 9897"/>
                <a:gd name="connsiteY134" fmla="*/ 3727 h 10000"/>
                <a:gd name="connsiteX135" fmla="*/ 8265 w 9897"/>
                <a:gd name="connsiteY135" fmla="*/ 3784 h 10000"/>
                <a:gd name="connsiteX136" fmla="*/ 8223 w 9897"/>
                <a:gd name="connsiteY136" fmla="*/ 3925 h 10000"/>
                <a:gd name="connsiteX137" fmla="*/ 8119 w 9897"/>
                <a:gd name="connsiteY137" fmla="*/ 4038 h 10000"/>
                <a:gd name="connsiteX138" fmla="*/ 8058 w 9897"/>
                <a:gd name="connsiteY138" fmla="*/ 4095 h 10000"/>
                <a:gd name="connsiteX139" fmla="*/ 8078 w 9897"/>
                <a:gd name="connsiteY139" fmla="*/ 4179 h 10000"/>
                <a:gd name="connsiteX140" fmla="*/ 7954 w 9897"/>
                <a:gd name="connsiteY140" fmla="*/ 4292 h 10000"/>
                <a:gd name="connsiteX141" fmla="*/ 7851 w 9897"/>
                <a:gd name="connsiteY141" fmla="*/ 4264 h 10000"/>
                <a:gd name="connsiteX142" fmla="*/ 7851 w 9897"/>
                <a:gd name="connsiteY142" fmla="*/ 4434 h 10000"/>
                <a:gd name="connsiteX143" fmla="*/ 7975 w 9897"/>
                <a:gd name="connsiteY143" fmla="*/ 4575 h 10000"/>
                <a:gd name="connsiteX144" fmla="*/ 8037 w 9897"/>
                <a:gd name="connsiteY144" fmla="*/ 4575 h 10000"/>
                <a:gd name="connsiteX145" fmla="*/ 8078 w 9897"/>
                <a:gd name="connsiteY145" fmla="*/ 4603 h 10000"/>
                <a:gd name="connsiteX146" fmla="*/ 8078 w 9897"/>
                <a:gd name="connsiteY146" fmla="*/ 4575 h 10000"/>
                <a:gd name="connsiteX147" fmla="*/ 8203 w 9897"/>
                <a:gd name="connsiteY147" fmla="*/ 4659 h 10000"/>
                <a:gd name="connsiteX148" fmla="*/ 8244 w 9897"/>
                <a:gd name="connsiteY148" fmla="*/ 4829 h 10000"/>
                <a:gd name="connsiteX149" fmla="*/ 8347 w 9897"/>
                <a:gd name="connsiteY149" fmla="*/ 4857 h 10000"/>
                <a:gd name="connsiteX150" fmla="*/ 8389 w 9897"/>
                <a:gd name="connsiteY150" fmla="*/ 4801 h 10000"/>
                <a:gd name="connsiteX151" fmla="*/ 8409 w 9897"/>
                <a:gd name="connsiteY151" fmla="*/ 4716 h 10000"/>
                <a:gd name="connsiteX152" fmla="*/ 8491 w 9897"/>
                <a:gd name="connsiteY152" fmla="*/ 4659 h 10000"/>
                <a:gd name="connsiteX153" fmla="*/ 8594 w 9897"/>
                <a:gd name="connsiteY153" fmla="*/ 4716 h 10000"/>
                <a:gd name="connsiteX154" fmla="*/ 8636 w 9897"/>
                <a:gd name="connsiteY154" fmla="*/ 4745 h 10000"/>
                <a:gd name="connsiteX155" fmla="*/ 8658 w 9897"/>
                <a:gd name="connsiteY155" fmla="*/ 4773 h 10000"/>
                <a:gd name="connsiteX156" fmla="*/ 8761 w 9897"/>
                <a:gd name="connsiteY156" fmla="*/ 4773 h 10000"/>
                <a:gd name="connsiteX157" fmla="*/ 8761 w 9897"/>
                <a:gd name="connsiteY157" fmla="*/ 4745 h 10000"/>
                <a:gd name="connsiteX158" fmla="*/ 8885 w 9897"/>
                <a:gd name="connsiteY158" fmla="*/ 4801 h 10000"/>
                <a:gd name="connsiteX159" fmla="*/ 8864 w 9897"/>
                <a:gd name="connsiteY159" fmla="*/ 4829 h 10000"/>
                <a:gd name="connsiteX160" fmla="*/ 8885 w 9897"/>
                <a:gd name="connsiteY160" fmla="*/ 4914 h 10000"/>
                <a:gd name="connsiteX161" fmla="*/ 8885 w 9897"/>
                <a:gd name="connsiteY161" fmla="*/ 4970 h 10000"/>
                <a:gd name="connsiteX162" fmla="*/ 8843 w 9897"/>
                <a:gd name="connsiteY162" fmla="*/ 4914 h 10000"/>
                <a:gd name="connsiteX163" fmla="*/ 8822 w 9897"/>
                <a:gd name="connsiteY163" fmla="*/ 4942 h 10000"/>
                <a:gd name="connsiteX164" fmla="*/ 8781 w 9897"/>
                <a:gd name="connsiteY164" fmla="*/ 4942 h 10000"/>
                <a:gd name="connsiteX165" fmla="*/ 8740 w 9897"/>
                <a:gd name="connsiteY165" fmla="*/ 4970 h 10000"/>
                <a:gd name="connsiteX166" fmla="*/ 8658 w 9897"/>
                <a:gd name="connsiteY166" fmla="*/ 5027 h 10000"/>
                <a:gd name="connsiteX167" fmla="*/ 8615 w 9897"/>
                <a:gd name="connsiteY167" fmla="*/ 5055 h 10000"/>
                <a:gd name="connsiteX168" fmla="*/ 8658 w 9897"/>
                <a:gd name="connsiteY168" fmla="*/ 5112 h 10000"/>
                <a:gd name="connsiteX169" fmla="*/ 8615 w 9897"/>
                <a:gd name="connsiteY169" fmla="*/ 5112 h 10000"/>
                <a:gd name="connsiteX170" fmla="*/ 8636 w 9897"/>
                <a:gd name="connsiteY170" fmla="*/ 5168 h 10000"/>
                <a:gd name="connsiteX171" fmla="*/ 8594 w 9897"/>
                <a:gd name="connsiteY171" fmla="*/ 5196 h 10000"/>
                <a:gd name="connsiteX172" fmla="*/ 8553 w 9897"/>
                <a:gd name="connsiteY172" fmla="*/ 5140 h 10000"/>
                <a:gd name="connsiteX173" fmla="*/ 8533 w 9897"/>
                <a:gd name="connsiteY173" fmla="*/ 5140 h 10000"/>
                <a:gd name="connsiteX174" fmla="*/ 8574 w 9897"/>
                <a:gd name="connsiteY174" fmla="*/ 5224 h 10000"/>
                <a:gd name="connsiteX175" fmla="*/ 8491 w 9897"/>
                <a:gd name="connsiteY175" fmla="*/ 5338 h 10000"/>
                <a:gd name="connsiteX176" fmla="*/ 8471 w 9897"/>
                <a:gd name="connsiteY176" fmla="*/ 5479 h 10000"/>
                <a:gd name="connsiteX177" fmla="*/ 8491 w 9897"/>
                <a:gd name="connsiteY177" fmla="*/ 5620 h 10000"/>
                <a:gd name="connsiteX178" fmla="*/ 8574 w 9897"/>
                <a:gd name="connsiteY178" fmla="*/ 5649 h 10000"/>
                <a:gd name="connsiteX179" fmla="*/ 8719 w 9897"/>
                <a:gd name="connsiteY179" fmla="*/ 5733 h 10000"/>
                <a:gd name="connsiteX180" fmla="*/ 8781 w 9897"/>
                <a:gd name="connsiteY180" fmla="*/ 5874 h 10000"/>
                <a:gd name="connsiteX181" fmla="*/ 8885 w 9897"/>
                <a:gd name="connsiteY181" fmla="*/ 6073 h 10000"/>
                <a:gd name="connsiteX182" fmla="*/ 8946 w 9897"/>
                <a:gd name="connsiteY182" fmla="*/ 6213 h 10000"/>
                <a:gd name="connsiteX183" fmla="*/ 9049 w 9897"/>
                <a:gd name="connsiteY183" fmla="*/ 6299 h 10000"/>
                <a:gd name="connsiteX184" fmla="*/ 9090 w 9897"/>
                <a:gd name="connsiteY184" fmla="*/ 6355 h 10000"/>
                <a:gd name="connsiteX185" fmla="*/ 9132 w 9897"/>
                <a:gd name="connsiteY185" fmla="*/ 6412 h 10000"/>
                <a:gd name="connsiteX186" fmla="*/ 9215 w 9897"/>
                <a:gd name="connsiteY186" fmla="*/ 6524 h 10000"/>
                <a:gd name="connsiteX187" fmla="*/ 9070 w 9897"/>
                <a:gd name="connsiteY187" fmla="*/ 6468 h 10000"/>
                <a:gd name="connsiteX188" fmla="*/ 8966 w 9897"/>
                <a:gd name="connsiteY188" fmla="*/ 6412 h 10000"/>
                <a:gd name="connsiteX189" fmla="*/ 8864 w 9897"/>
                <a:gd name="connsiteY189" fmla="*/ 6440 h 10000"/>
                <a:gd name="connsiteX190" fmla="*/ 8802 w 9897"/>
                <a:gd name="connsiteY190" fmla="*/ 6383 h 10000"/>
                <a:gd name="connsiteX191" fmla="*/ 8740 w 9897"/>
                <a:gd name="connsiteY191" fmla="*/ 6327 h 10000"/>
                <a:gd name="connsiteX192" fmla="*/ 8761 w 9897"/>
                <a:gd name="connsiteY192" fmla="*/ 6383 h 10000"/>
                <a:gd name="connsiteX193" fmla="*/ 8781 w 9897"/>
                <a:gd name="connsiteY193" fmla="*/ 6383 h 10000"/>
                <a:gd name="connsiteX194" fmla="*/ 8761 w 9897"/>
                <a:gd name="connsiteY194" fmla="*/ 6355 h 10000"/>
                <a:gd name="connsiteX195" fmla="*/ 8802 w 9897"/>
                <a:gd name="connsiteY195" fmla="*/ 6383 h 10000"/>
                <a:gd name="connsiteX196" fmla="*/ 8905 w 9897"/>
                <a:gd name="connsiteY196" fmla="*/ 6440 h 10000"/>
                <a:gd name="connsiteX197" fmla="*/ 8946 w 9897"/>
                <a:gd name="connsiteY197" fmla="*/ 6412 h 10000"/>
                <a:gd name="connsiteX198" fmla="*/ 8988 w 9897"/>
                <a:gd name="connsiteY198" fmla="*/ 6468 h 10000"/>
                <a:gd name="connsiteX199" fmla="*/ 9008 w 9897"/>
                <a:gd name="connsiteY199" fmla="*/ 6496 h 10000"/>
                <a:gd name="connsiteX200" fmla="*/ 9070 w 9897"/>
                <a:gd name="connsiteY200" fmla="*/ 6524 h 10000"/>
                <a:gd name="connsiteX201" fmla="*/ 9194 w 9897"/>
                <a:gd name="connsiteY201" fmla="*/ 6638 h 10000"/>
                <a:gd name="connsiteX202" fmla="*/ 9277 w 9897"/>
                <a:gd name="connsiteY202" fmla="*/ 6751 h 10000"/>
                <a:gd name="connsiteX203" fmla="*/ 9236 w 9897"/>
                <a:gd name="connsiteY203" fmla="*/ 6779 h 10000"/>
                <a:gd name="connsiteX204" fmla="*/ 9174 w 9897"/>
                <a:gd name="connsiteY204" fmla="*/ 6835 h 10000"/>
                <a:gd name="connsiteX205" fmla="*/ 9132 w 9897"/>
                <a:gd name="connsiteY205" fmla="*/ 6891 h 10000"/>
                <a:gd name="connsiteX206" fmla="*/ 9111 w 9897"/>
                <a:gd name="connsiteY206" fmla="*/ 6920 h 10000"/>
                <a:gd name="connsiteX207" fmla="*/ 9049 w 9897"/>
                <a:gd name="connsiteY207" fmla="*/ 6920 h 10000"/>
                <a:gd name="connsiteX208" fmla="*/ 8988 w 9897"/>
                <a:gd name="connsiteY208" fmla="*/ 6977 h 10000"/>
                <a:gd name="connsiteX209" fmla="*/ 9070 w 9897"/>
                <a:gd name="connsiteY209" fmla="*/ 6920 h 10000"/>
                <a:gd name="connsiteX210" fmla="*/ 9132 w 9897"/>
                <a:gd name="connsiteY210" fmla="*/ 7005 h 10000"/>
                <a:gd name="connsiteX211" fmla="*/ 9111 w 9897"/>
                <a:gd name="connsiteY211" fmla="*/ 7005 h 10000"/>
                <a:gd name="connsiteX212" fmla="*/ 9215 w 9897"/>
                <a:gd name="connsiteY212" fmla="*/ 6949 h 10000"/>
                <a:gd name="connsiteX213" fmla="*/ 9277 w 9897"/>
                <a:gd name="connsiteY213" fmla="*/ 7033 h 10000"/>
                <a:gd name="connsiteX214" fmla="*/ 9380 w 9897"/>
                <a:gd name="connsiteY214" fmla="*/ 7061 h 10000"/>
                <a:gd name="connsiteX215" fmla="*/ 9338 w 9897"/>
                <a:gd name="connsiteY215" fmla="*/ 7146 h 10000"/>
                <a:gd name="connsiteX216" fmla="*/ 9318 w 9897"/>
                <a:gd name="connsiteY216" fmla="*/ 7174 h 10000"/>
                <a:gd name="connsiteX217" fmla="*/ 9277 w 9897"/>
                <a:gd name="connsiteY217" fmla="*/ 7202 h 10000"/>
                <a:gd name="connsiteX218" fmla="*/ 9298 w 9897"/>
                <a:gd name="connsiteY218" fmla="*/ 7202 h 10000"/>
                <a:gd name="connsiteX219" fmla="*/ 9360 w 9897"/>
                <a:gd name="connsiteY219" fmla="*/ 7174 h 10000"/>
                <a:gd name="connsiteX220" fmla="*/ 9360 w 9897"/>
                <a:gd name="connsiteY220" fmla="*/ 7146 h 10000"/>
                <a:gd name="connsiteX221" fmla="*/ 9380 w 9897"/>
                <a:gd name="connsiteY221" fmla="*/ 7230 h 10000"/>
                <a:gd name="connsiteX222" fmla="*/ 9380 w 9897"/>
                <a:gd name="connsiteY222" fmla="*/ 7288 h 10000"/>
                <a:gd name="connsiteX223" fmla="*/ 9360 w 9897"/>
                <a:gd name="connsiteY223" fmla="*/ 7230 h 10000"/>
                <a:gd name="connsiteX224" fmla="*/ 9360 w 9897"/>
                <a:gd name="connsiteY224" fmla="*/ 7288 h 10000"/>
                <a:gd name="connsiteX225" fmla="*/ 9338 w 9897"/>
                <a:gd name="connsiteY225" fmla="*/ 7260 h 10000"/>
                <a:gd name="connsiteX226" fmla="*/ 9318 w 9897"/>
                <a:gd name="connsiteY226" fmla="*/ 7260 h 10000"/>
                <a:gd name="connsiteX227" fmla="*/ 9298 w 9897"/>
                <a:gd name="connsiteY227" fmla="*/ 7316 h 10000"/>
                <a:gd name="connsiteX228" fmla="*/ 9360 w 9897"/>
                <a:gd name="connsiteY228" fmla="*/ 7372 h 10000"/>
                <a:gd name="connsiteX229" fmla="*/ 9338 w 9897"/>
                <a:gd name="connsiteY229" fmla="*/ 7372 h 10000"/>
                <a:gd name="connsiteX230" fmla="*/ 9360 w 9897"/>
                <a:gd name="connsiteY230" fmla="*/ 7429 h 10000"/>
                <a:gd name="connsiteX231" fmla="*/ 9277 w 9897"/>
                <a:gd name="connsiteY231" fmla="*/ 7400 h 10000"/>
                <a:gd name="connsiteX232" fmla="*/ 9298 w 9897"/>
                <a:gd name="connsiteY232" fmla="*/ 7429 h 10000"/>
                <a:gd name="connsiteX233" fmla="*/ 9360 w 9897"/>
                <a:gd name="connsiteY233" fmla="*/ 7457 h 10000"/>
                <a:gd name="connsiteX234" fmla="*/ 9380 w 9897"/>
                <a:gd name="connsiteY234" fmla="*/ 7541 h 10000"/>
                <a:gd name="connsiteX235" fmla="*/ 9360 w 9897"/>
                <a:gd name="connsiteY235" fmla="*/ 7599 h 10000"/>
                <a:gd name="connsiteX236" fmla="*/ 9298 w 9897"/>
                <a:gd name="connsiteY236" fmla="*/ 7513 h 10000"/>
                <a:gd name="connsiteX237" fmla="*/ 9277 w 9897"/>
                <a:gd name="connsiteY237" fmla="*/ 7541 h 10000"/>
                <a:gd name="connsiteX238" fmla="*/ 9194 w 9897"/>
                <a:gd name="connsiteY238" fmla="*/ 7599 h 10000"/>
                <a:gd name="connsiteX239" fmla="*/ 9257 w 9897"/>
                <a:gd name="connsiteY239" fmla="*/ 7683 h 10000"/>
                <a:gd name="connsiteX240" fmla="*/ 9257 w 9897"/>
                <a:gd name="connsiteY240" fmla="*/ 7796 h 10000"/>
                <a:gd name="connsiteX241" fmla="*/ 9236 w 9897"/>
                <a:gd name="connsiteY241" fmla="*/ 7852 h 10000"/>
                <a:gd name="connsiteX242" fmla="*/ 9236 w 9897"/>
                <a:gd name="connsiteY242" fmla="*/ 7880 h 10000"/>
                <a:gd name="connsiteX243" fmla="*/ 9194 w 9897"/>
                <a:gd name="connsiteY243" fmla="*/ 7852 h 10000"/>
                <a:gd name="connsiteX244" fmla="*/ 9194 w 9897"/>
                <a:gd name="connsiteY244" fmla="*/ 7909 h 10000"/>
                <a:gd name="connsiteX245" fmla="*/ 9174 w 9897"/>
                <a:gd name="connsiteY245" fmla="*/ 7966 h 10000"/>
                <a:gd name="connsiteX246" fmla="*/ 9153 w 9897"/>
                <a:gd name="connsiteY246" fmla="*/ 8079 h 10000"/>
                <a:gd name="connsiteX247" fmla="*/ 9174 w 9897"/>
                <a:gd name="connsiteY247" fmla="*/ 8022 h 10000"/>
                <a:gd name="connsiteX248" fmla="*/ 9153 w 9897"/>
                <a:gd name="connsiteY248" fmla="*/ 8050 h 10000"/>
                <a:gd name="connsiteX249" fmla="*/ 9132 w 9897"/>
                <a:gd name="connsiteY249" fmla="*/ 7994 h 10000"/>
                <a:gd name="connsiteX250" fmla="*/ 9090 w 9897"/>
                <a:gd name="connsiteY250" fmla="*/ 8022 h 10000"/>
                <a:gd name="connsiteX251" fmla="*/ 9090 w 9897"/>
                <a:gd name="connsiteY251" fmla="*/ 8079 h 10000"/>
                <a:gd name="connsiteX252" fmla="*/ 9111 w 9897"/>
                <a:gd name="connsiteY252" fmla="*/ 8107 h 10000"/>
                <a:gd name="connsiteX253" fmla="*/ 9153 w 9897"/>
                <a:gd name="connsiteY253" fmla="*/ 8135 h 10000"/>
                <a:gd name="connsiteX254" fmla="*/ 9132 w 9897"/>
                <a:gd name="connsiteY254" fmla="*/ 8163 h 10000"/>
                <a:gd name="connsiteX255" fmla="*/ 9111 w 9897"/>
                <a:gd name="connsiteY255" fmla="*/ 8249 h 10000"/>
                <a:gd name="connsiteX256" fmla="*/ 9029 w 9897"/>
                <a:gd name="connsiteY256" fmla="*/ 8191 h 10000"/>
                <a:gd name="connsiteX257" fmla="*/ 9090 w 9897"/>
                <a:gd name="connsiteY257" fmla="*/ 8277 h 10000"/>
                <a:gd name="connsiteX258" fmla="*/ 9153 w 9897"/>
                <a:gd name="connsiteY258" fmla="*/ 8277 h 10000"/>
                <a:gd name="connsiteX259" fmla="*/ 9132 w 9897"/>
                <a:gd name="connsiteY259" fmla="*/ 8333 h 10000"/>
                <a:gd name="connsiteX260" fmla="*/ 9174 w 9897"/>
                <a:gd name="connsiteY260" fmla="*/ 8446 h 10000"/>
                <a:gd name="connsiteX261" fmla="*/ 9153 w 9897"/>
                <a:gd name="connsiteY261" fmla="*/ 8446 h 10000"/>
                <a:gd name="connsiteX262" fmla="*/ 9090 w 9897"/>
                <a:gd name="connsiteY262" fmla="*/ 8389 h 10000"/>
                <a:gd name="connsiteX263" fmla="*/ 9070 w 9897"/>
                <a:gd name="connsiteY263" fmla="*/ 8418 h 10000"/>
                <a:gd name="connsiteX264" fmla="*/ 9111 w 9897"/>
                <a:gd name="connsiteY264" fmla="*/ 8474 h 10000"/>
                <a:gd name="connsiteX265" fmla="*/ 9090 w 9897"/>
                <a:gd name="connsiteY265" fmla="*/ 8530 h 10000"/>
                <a:gd name="connsiteX266" fmla="*/ 9029 w 9897"/>
                <a:gd name="connsiteY266" fmla="*/ 8474 h 10000"/>
                <a:gd name="connsiteX267" fmla="*/ 9070 w 9897"/>
                <a:gd name="connsiteY267" fmla="*/ 8559 h 10000"/>
                <a:gd name="connsiteX268" fmla="*/ 9029 w 9897"/>
                <a:gd name="connsiteY268" fmla="*/ 8559 h 10000"/>
                <a:gd name="connsiteX269" fmla="*/ 9029 w 9897"/>
                <a:gd name="connsiteY269" fmla="*/ 8616 h 10000"/>
                <a:gd name="connsiteX270" fmla="*/ 8925 w 9897"/>
                <a:gd name="connsiteY270" fmla="*/ 8672 h 10000"/>
                <a:gd name="connsiteX271" fmla="*/ 8905 w 9897"/>
                <a:gd name="connsiteY271" fmla="*/ 8728 h 10000"/>
                <a:gd name="connsiteX272" fmla="*/ 8925 w 9897"/>
                <a:gd name="connsiteY272" fmla="*/ 8757 h 10000"/>
                <a:gd name="connsiteX273" fmla="*/ 8905 w 9897"/>
                <a:gd name="connsiteY273" fmla="*/ 8785 h 10000"/>
                <a:gd name="connsiteX274" fmla="*/ 8885 w 9897"/>
                <a:gd name="connsiteY274" fmla="*/ 8869 h 10000"/>
                <a:gd name="connsiteX275" fmla="*/ 8864 w 9897"/>
                <a:gd name="connsiteY275" fmla="*/ 8841 h 10000"/>
                <a:gd name="connsiteX276" fmla="*/ 8864 w 9897"/>
                <a:gd name="connsiteY276" fmla="*/ 8927 h 10000"/>
                <a:gd name="connsiteX277" fmla="*/ 8655 w 9897"/>
                <a:gd name="connsiteY277" fmla="*/ 8786 h 10000"/>
                <a:gd name="connsiteX278" fmla="*/ 8306 w 9897"/>
                <a:gd name="connsiteY278" fmla="*/ 9266 h 10000"/>
                <a:gd name="connsiteX279" fmla="*/ 8182 w 9897"/>
                <a:gd name="connsiteY279" fmla="*/ 9322 h 10000"/>
                <a:gd name="connsiteX280" fmla="*/ 8119 w 9897"/>
                <a:gd name="connsiteY280" fmla="*/ 9152 h 10000"/>
                <a:gd name="connsiteX281" fmla="*/ 8098 w 9897"/>
                <a:gd name="connsiteY281" fmla="*/ 9152 h 10000"/>
                <a:gd name="connsiteX282" fmla="*/ 8162 w 9897"/>
                <a:gd name="connsiteY282" fmla="*/ 9124 h 10000"/>
                <a:gd name="connsiteX283" fmla="*/ 8078 w 9897"/>
                <a:gd name="connsiteY283" fmla="*/ 9124 h 10000"/>
                <a:gd name="connsiteX284" fmla="*/ 8058 w 9897"/>
                <a:gd name="connsiteY284" fmla="*/ 9180 h 10000"/>
                <a:gd name="connsiteX285" fmla="*/ 8098 w 9897"/>
                <a:gd name="connsiteY285" fmla="*/ 9237 h 10000"/>
                <a:gd name="connsiteX286" fmla="*/ 8078 w 9897"/>
                <a:gd name="connsiteY286" fmla="*/ 9237 h 10000"/>
                <a:gd name="connsiteX287" fmla="*/ 8141 w 9897"/>
                <a:gd name="connsiteY287" fmla="*/ 9406 h 10000"/>
                <a:gd name="connsiteX288" fmla="*/ 8058 w 9897"/>
                <a:gd name="connsiteY288" fmla="*/ 9294 h 10000"/>
                <a:gd name="connsiteX289" fmla="*/ 8098 w 9897"/>
                <a:gd name="connsiteY289" fmla="*/ 9406 h 10000"/>
                <a:gd name="connsiteX290" fmla="*/ 8078 w 9897"/>
                <a:gd name="connsiteY290" fmla="*/ 9435 h 10000"/>
                <a:gd name="connsiteX291" fmla="*/ 8058 w 9897"/>
                <a:gd name="connsiteY291" fmla="*/ 9406 h 10000"/>
                <a:gd name="connsiteX292" fmla="*/ 8037 w 9897"/>
                <a:gd name="connsiteY292" fmla="*/ 9491 h 10000"/>
                <a:gd name="connsiteX293" fmla="*/ 7975 w 9897"/>
                <a:gd name="connsiteY293" fmla="*/ 9520 h 10000"/>
                <a:gd name="connsiteX294" fmla="*/ 7954 w 9897"/>
                <a:gd name="connsiteY294" fmla="*/ 9463 h 10000"/>
                <a:gd name="connsiteX295" fmla="*/ 7913 w 9897"/>
                <a:gd name="connsiteY295" fmla="*/ 9435 h 10000"/>
                <a:gd name="connsiteX296" fmla="*/ 7934 w 9897"/>
                <a:gd name="connsiteY296" fmla="*/ 9548 h 10000"/>
                <a:gd name="connsiteX297" fmla="*/ 7831 w 9897"/>
                <a:gd name="connsiteY297" fmla="*/ 9491 h 10000"/>
                <a:gd name="connsiteX298" fmla="*/ 7810 w 9897"/>
                <a:gd name="connsiteY298" fmla="*/ 9520 h 10000"/>
                <a:gd name="connsiteX299" fmla="*/ 7748 w 9897"/>
                <a:gd name="connsiteY299" fmla="*/ 9576 h 10000"/>
                <a:gd name="connsiteX300" fmla="*/ 7727 w 9897"/>
                <a:gd name="connsiteY300" fmla="*/ 9633 h 10000"/>
                <a:gd name="connsiteX301" fmla="*/ 7686 w 9897"/>
                <a:gd name="connsiteY301" fmla="*/ 9633 h 10000"/>
                <a:gd name="connsiteX302" fmla="*/ 7623 w 9897"/>
                <a:gd name="connsiteY302" fmla="*/ 9661 h 10000"/>
                <a:gd name="connsiteX303" fmla="*/ 7623 w 9897"/>
                <a:gd name="connsiteY303" fmla="*/ 9633 h 10000"/>
                <a:gd name="connsiteX304" fmla="*/ 7623 w 9897"/>
                <a:gd name="connsiteY304" fmla="*/ 9689 h 10000"/>
                <a:gd name="connsiteX305" fmla="*/ 7562 w 9897"/>
                <a:gd name="connsiteY305" fmla="*/ 9661 h 10000"/>
                <a:gd name="connsiteX306" fmla="*/ 7562 w 9897"/>
                <a:gd name="connsiteY306" fmla="*/ 9717 h 10000"/>
                <a:gd name="connsiteX307" fmla="*/ 7541 w 9897"/>
                <a:gd name="connsiteY307" fmla="*/ 9802 h 10000"/>
                <a:gd name="connsiteX308" fmla="*/ 7582 w 9897"/>
                <a:gd name="connsiteY308" fmla="*/ 9830 h 10000"/>
                <a:gd name="connsiteX309" fmla="*/ 7582 w 9897"/>
                <a:gd name="connsiteY309" fmla="*/ 9830 h 10000"/>
                <a:gd name="connsiteX310" fmla="*/ 7623 w 9897"/>
                <a:gd name="connsiteY310" fmla="*/ 9944 h 10000"/>
                <a:gd name="connsiteX311" fmla="*/ 7521 w 9897"/>
                <a:gd name="connsiteY311" fmla="*/ 10000 h 10000"/>
                <a:gd name="connsiteX312" fmla="*/ 7521 w 9897"/>
                <a:gd name="connsiteY312" fmla="*/ 9944 h 10000"/>
                <a:gd name="connsiteX313" fmla="*/ 7479 w 9897"/>
                <a:gd name="connsiteY313" fmla="*/ 9859 h 10000"/>
                <a:gd name="connsiteX314" fmla="*/ 7458 w 9897"/>
                <a:gd name="connsiteY314" fmla="*/ 9802 h 10000"/>
                <a:gd name="connsiteX315" fmla="*/ 7438 w 9897"/>
                <a:gd name="connsiteY315" fmla="*/ 9717 h 10000"/>
                <a:gd name="connsiteX316" fmla="*/ 7458 w 9897"/>
                <a:gd name="connsiteY316" fmla="*/ 9661 h 10000"/>
                <a:gd name="connsiteX317" fmla="*/ 7438 w 9897"/>
                <a:gd name="connsiteY317" fmla="*/ 9576 h 10000"/>
                <a:gd name="connsiteX318" fmla="*/ 7438 w 9897"/>
                <a:gd name="connsiteY318" fmla="*/ 9605 h 10000"/>
                <a:gd name="connsiteX319" fmla="*/ 7396 w 9897"/>
                <a:gd name="connsiteY319" fmla="*/ 9548 h 10000"/>
                <a:gd name="connsiteX320" fmla="*/ 7396 w 9897"/>
                <a:gd name="connsiteY320" fmla="*/ 9605 h 10000"/>
                <a:gd name="connsiteX321" fmla="*/ 7335 w 9897"/>
                <a:gd name="connsiteY321" fmla="*/ 9605 h 10000"/>
                <a:gd name="connsiteX322" fmla="*/ 7294 w 9897"/>
                <a:gd name="connsiteY322" fmla="*/ 9576 h 10000"/>
                <a:gd name="connsiteX323" fmla="*/ 7272 w 9897"/>
                <a:gd name="connsiteY323" fmla="*/ 9520 h 10000"/>
                <a:gd name="connsiteX324" fmla="*/ 7252 w 9897"/>
                <a:gd name="connsiteY324" fmla="*/ 9520 h 10000"/>
                <a:gd name="connsiteX325" fmla="*/ 7252 w 9897"/>
                <a:gd name="connsiteY325" fmla="*/ 9576 h 10000"/>
                <a:gd name="connsiteX326" fmla="*/ 7211 w 9897"/>
                <a:gd name="connsiteY326" fmla="*/ 9520 h 10000"/>
                <a:gd name="connsiteX327" fmla="*/ 7191 w 9897"/>
                <a:gd name="connsiteY327" fmla="*/ 9463 h 10000"/>
                <a:gd name="connsiteX328" fmla="*/ 7170 w 9897"/>
                <a:gd name="connsiteY328" fmla="*/ 9491 h 10000"/>
                <a:gd name="connsiteX329" fmla="*/ 7191 w 9897"/>
                <a:gd name="connsiteY329" fmla="*/ 9576 h 10000"/>
                <a:gd name="connsiteX330" fmla="*/ 7149 w 9897"/>
                <a:gd name="connsiteY330" fmla="*/ 9548 h 10000"/>
                <a:gd name="connsiteX331" fmla="*/ 7149 w 9897"/>
                <a:gd name="connsiteY331" fmla="*/ 9605 h 10000"/>
                <a:gd name="connsiteX332" fmla="*/ 7066 w 9897"/>
                <a:gd name="connsiteY332" fmla="*/ 9576 h 10000"/>
                <a:gd name="connsiteX333" fmla="*/ 7004 w 9897"/>
                <a:gd name="connsiteY333" fmla="*/ 9576 h 10000"/>
                <a:gd name="connsiteX334" fmla="*/ 6983 w 9897"/>
                <a:gd name="connsiteY334" fmla="*/ 9576 h 10000"/>
                <a:gd name="connsiteX335" fmla="*/ 6922 w 9897"/>
                <a:gd name="connsiteY335" fmla="*/ 9520 h 10000"/>
                <a:gd name="connsiteX336" fmla="*/ 6900 w 9897"/>
                <a:gd name="connsiteY336" fmla="*/ 9491 h 10000"/>
                <a:gd name="connsiteX337" fmla="*/ 6839 w 9897"/>
                <a:gd name="connsiteY337" fmla="*/ 9463 h 10000"/>
                <a:gd name="connsiteX338" fmla="*/ 6798 w 9897"/>
                <a:gd name="connsiteY338" fmla="*/ 9294 h 10000"/>
                <a:gd name="connsiteX339" fmla="*/ 6756 w 9897"/>
                <a:gd name="connsiteY339" fmla="*/ 9180 h 10000"/>
                <a:gd name="connsiteX340" fmla="*/ 6695 w 9897"/>
                <a:gd name="connsiteY340" fmla="*/ 9180 h 10000"/>
                <a:gd name="connsiteX341" fmla="*/ 6632 w 9897"/>
                <a:gd name="connsiteY341" fmla="*/ 9180 h 10000"/>
                <a:gd name="connsiteX342" fmla="*/ 6528 w 9897"/>
                <a:gd name="connsiteY342" fmla="*/ 9039 h 10000"/>
                <a:gd name="connsiteX343" fmla="*/ 6446 w 9897"/>
                <a:gd name="connsiteY343" fmla="*/ 9124 h 10000"/>
                <a:gd name="connsiteX344" fmla="*/ 6446 w 9897"/>
                <a:gd name="connsiteY344" fmla="*/ 9180 h 10000"/>
                <a:gd name="connsiteX345" fmla="*/ 6343 w 9897"/>
                <a:gd name="connsiteY345" fmla="*/ 9209 h 10000"/>
                <a:gd name="connsiteX346" fmla="*/ 6281 w 9897"/>
                <a:gd name="connsiteY346" fmla="*/ 9294 h 10000"/>
                <a:gd name="connsiteX347" fmla="*/ 6240 w 9897"/>
                <a:gd name="connsiteY347" fmla="*/ 9237 h 10000"/>
                <a:gd name="connsiteX348" fmla="*/ 6199 w 9897"/>
                <a:gd name="connsiteY348" fmla="*/ 9294 h 10000"/>
                <a:gd name="connsiteX349" fmla="*/ 6137 w 9897"/>
                <a:gd name="connsiteY349" fmla="*/ 9294 h 10000"/>
                <a:gd name="connsiteX350" fmla="*/ 6053 w 9897"/>
                <a:gd name="connsiteY350" fmla="*/ 9266 h 10000"/>
                <a:gd name="connsiteX351" fmla="*/ 5971 w 9897"/>
                <a:gd name="connsiteY351" fmla="*/ 9322 h 10000"/>
                <a:gd name="connsiteX352" fmla="*/ 5929 w 9897"/>
                <a:gd name="connsiteY352" fmla="*/ 9322 h 10000"/>
                <a:gd name="connsiteX353" fmla="*/ 5888 w 9897"/>
                <a:gd name="connsiteY353" fmla="*/ 9322 h 10000"/>
                <a:gd name="connsiteX354" fmla="*/ 5868 w 9897"/>
                <a:gd name="connsiteY354" fmla="*/ 9322 h 10000"/>
                <a:gd name="connsiteX355" fmla="*/ 5868 w 9897"/>
                <a:gd name="connsiteY355" fmla="*/ 9463 h 10000"/>
                <a:gd name="connsiteX356" fmla="*/ 5909 w 9897"/>
                <a:gd name="connsiteY356" fmla="*/ 9548 h 10000"/>
                <a:gd name="connsiteX357" fmla="*/ 5909 w 9897"/>
                <a:gd name="connsiteY357" fmla="*/ 9576 h 10000"/>
                <a:gd name="connsiteX358" fmla="*/ 5909 w 9897"/>
                <a:gd name="connsiteY358" fmla="*/ 9633 h 10000"/>
                <a:gd name="connsiteX359" fmla="*/ 5929 w 9897"/>
                <a:gd name="connsiteY359" fmla="*/ 9717 h 10000"/>
                <a:gd name="connsiteX360" fmla="*/ 5868 w 9897"/>
                <a:gd name="connsiteY360" fmla="*/ 9689 h 10000"/>
                <a:gd name="connsiteX361" fmla="*/ 5805 w 9897"/>
                <a:gd name="connsiteY361" fmla="*/ 9661 h 10000"/>
                <a:gd name="connsiteX362" fmla="*/ 5765 w 9897"/>
                <a:gd name="connsiteY362" fmla="*/ 9520 h 10000"/>
                <a:gd name="connsiteX363" fmla="*/ 5641 w 9897"/>
                <a:gd name="connsiteY363" fmla="*/ 9605 h 10000"/>
                <a:gd name="connsiteX364" fmla="*/ 5599 w 9897"/>
                <a:gd name="connsiteY364" fmla="*/ 9633 h 10000"/>
                <a:gd name="connsiteX365" fmla="*/ 5599 w 9897"/>
                <a:gd name="connsiteY365" fmla="*/ 9548 h 10000"/>
                <a:gd name="connsiteX366" fmla="*/ 5537 w 9897"/>
                <a:gd name="connsiteY366" fmla="*/ 9435 h 10000"/>
                <a:gd name="connsiteX367" fmla="*/ 5413 w 9897"/>
                <a:gd name="connsiteY367" fmla="*/ 9435 h 10000"/>
                <a:gd name="connsiteX368" fmla="*/ 5413 w 9897"/>
                <a:gd name="connsiteY368" fmla="*/ 9322 h 10000"/>
                <a:gd name="connsiteX369" fmla="*/ 5433 w 9897"/>
                <a:gd name="connsiteY369" fmla="*/ 9180 h 10000"/>
                <a:gd name="connsiteX370" fmla="*/ 5352 w 9897"/>
                <a:gd name="connsiteY370" fmla="*/ 9124 h 10000"/>
                <a:gd name="connsiteX371" fmla="*/ 5289 w 9897"/>
                <a:gd name="connsiteY371" fmla="*/ 9039 h 10000"/>
                <a:gd name="connsiteX372" fmla="*/ 5269 w 9897"/>
                <a:gd name="connsiteY372" fmla="*/ 8983 h 10000"/>
                <a:gd name="connsiteX373" fmla="*/ 5248 w 9897"/>
                <a:gd name="connsiteY373" fmla="*/ 8898 h 10000"/>
                <a:gd name="connsiteX374" fmla="*/ 5269 w 9897"/>
                <a:gd name="connsiteY374" fmla="*/ 8813 h 10000"/>
                <a:gd name="connsiteX375" fmla="*/ 5125 w 9897"/>
                <a:gd name="connsiteY375" fmla="*/ 8841 h 10000"/>
                <a:gd name="connsiteX376" fmla="*/ 5041 w 9897"/>
                <a:gd name="connsiteY376" fmla="*/ 8898 h 10000"/>
                <a:gd name="connsiteX377" fmla="*/ 5041 w 9897"/>
                <a:gd name="connsiteY377" fmla="*/ 8813 h 10000"/>
                <a:gd name="connsiteX378" fmla="*/ 5020 w 9897"/>
                <a:gd name="connsiteY378" fmla="*/ 8728 h 10000"/>
                <a:gd name="connsiteX379" fmla="*/ 5000 w 9897"/>
                <a:gd name="connsiteY379" fmla="*/ 8672 h 10000"/>
                <a:gd name="connsiteX380" fmla="*/ 8253 w 9897"/>
                <a:gd name="connsiteY380" fmla="*/ 8665 h 10000"/>
                <a:gd name="connsiteX381" fmla="*/ 8315 w 9897"/>
                <a:gd name="connsiteY381" fmla="*/ 8461 h 10000"/>
                <a:gd name="connsiteX382" fmla="*/ 5145 w 9897"/>
                <a:gd name="connsiteY382" fmla="*/ 8305 h 10000"/>
                <a:gd name="connsiteX383" fmla="*/ 5166 w 9897"/>
                <a:gd name="connsiteY383" fmla="*/ 8305 h 10000"/>
                <a:gd name="connsiteX384" fmla="*/ 4670 w 9897"/>
                <a:gd name="connsiteY384" fmla="*/ 7513 h 10000"/>
                <a:gd name="connsiteX385" fmla="*/ 4608 w 9897"/>
                <a:gd name="connsiteY385" fmla="*/ 7513 h 10000"/>
                <a:gd name="connsiteX386" fmla="*/ 4608 w 9897"/>
                <a:gd name="connsiteY386" fmla="*/ 7316 h 10000"/>
                <a:gd name="connsiteX387" fmla="*/ 4586 w 9897"/>
                <a:gd name="connsiteY387" fmla="*/ 7288 h 10000"/>
                <a:gd name="connsiteX388" fmla="*/ 4525 w 9897"/>
                <a:gd name="connsiteY388" fmla="*/ 7202 h 10000"/>
                <a:gd name="connsiteX389" fmla="*/ 4442 w 9897"/>
                <a:gd name="connsiteY389" fmla="*/ 7260 h 10000"/>
                <a:gd name="connsiteX390" fmla="*/ 4401 w 9897"/>
                <a:gd name="connsiteY390" fmla="*/ 7316 h 10000"/>
                <a:gd name="connsiteX391" fmla="*/ 4360 w 9897"/>
                <a:gd name="connsiteY391" fmla="*/ 7316 h 10000"/>
                <a:gd name="connsiteX392" fmla="*/ 4318 w 9897"/>
                <a:gd name="connsiteY392" fmla="*/ 7288 h 10000"/>
                <a:gd name="connsiteX393" fmla="*/ 4257 w 9897"/>
                <a:gd name="connsiteY393" fmla="*/ 7260 h 10000"/>
                <a:gd name="connsiteX394" fmla="*/ 4215 w 9897"/>
                <a:gd name="connsiteY394" fmla="*/ 7288 h 10000"/>
                <a:gd name="connsiteX395" fmla="*/ 4133 w 9897"/>
                <a:gd name="connsiteY395" fmla="*/ 7372 h 10000"/>
                <a:gd name="connsiteX396" fmla="*/ 4049 w 9897"/>
                <a:gd name="connsiteY396" fmla="*/ 7429 h 10000"/>
                <a:gd name="connsiteX397" fmla="*/ 4008 w 9897"/>
                <a:gd name="connsiteY397" fmla="*/ 7513 h 10000"/>
                <a:gd name="connsiteX398" fmla="*/ 3946 w 9897"/>
                <a:gd name="connsiteY398" fmla="*/ 7599 h 10000"/>
                <a:gd name="connsiteX399" fmla="*/ 3885 w 9897"/>
                <a:gd name="connsiteY399" fmla="*/ 7711 h 10000"/>
                <a:gd name="connsiteX400" fmla="*/ 3781 w 9897"/>
                <a:gd name="connsiteY400" fmla="*/ 7711 h 10000"/>
                <a:gd name="connsiteX401" fmla="*/ 3761 w 9897"/>
                <a:gd name="connsiteY401" fmla="*/ 7711 h 10000"/>
                <a:gd name="connsiteX402" fmla="*/ 3740 w 9897"/>
                <a:gd name="connsiteY402" fmla="*/ 7683 h 10000"/>
                <a:gd name="connsiteX403" fmla="*/ 3678 w 9897"/>
                <a:gd name="connsiteY403" fmla="*/ 7627 h 10000"/>
                <a:gd name="connsiteX404" fmla="*/ 3616 w 9897"/>
                <a:gd name="connsiteY404" fmla="*/ 7627 h 10000"/>
                <a:gd name="connsiteX405" fmla="*/ 3513 w 9897"/>
                <a:gd name="connsiteY405" fmla="*/ 7627 h 10000"/>
                <a:gd name="connsiteX406" fmla="*/ 3471 w 9897"/>
                <a:gd name="connsiteY406" fmla="*/ 7569 h 10000"/>
                <a:gd name="connsiteX407" fmla="*/ 3367 w 9897"/>
                <a:gd name="connsiteY407" fmla="*/ 7599 h 10000"/>
                <a:gd name="connsiteX408" fmla="*/ 3306 w 9897"/>
                <a:gd name="connsiteY408" fmla="*/ 7739 h 10000"/>
                <a:gd name="connsiteX409" fmla="*/ 3244 w 9897"/>
                <a:gd name="connsiteY409" fmla="*/ 7852 h 10000"/>
                <a:gd name="connsiteX410" fmla="*/ 3223 w 9897"/>
                <a:gd name="connsiteY410" fmla="*/ 7683 h 10000"/>
                <a:gd name="connsiteX411" fmla="*/ 3078 w 9897"/>
                <a:gd name="connsiteY411" fmla="*/ 7655 h 10000"/>
                <a:gd name="connsiteX412" fmla="*/ 3078 w 9897"/>
                <a:gd name="connsiteY412" fmla="*/ 7683 h 10000"/>
                <a:gd name="connsiteX413" fmla="*/ 2934 w 9897"/>
                <a:gd name="connsiteY413" fmla="*/ 7683 h 10000"/>
                <a:gd name="connsiteX414" fmla="*/ 2831 w 9897"/>
                <a:gd name="connsiteY414" fmla="*/ 7627 h 10000"/>
                <a:gd name="connsiteX415" fmla="*/ 2790 w 9897"/>
                <a:gd name="connsiteY415" fmla="*/ 7627 h 10000"/>
                <a:gd name="connsiteX416" fmla="*/ 2769 w 9897"/>
                <a:gd name="connsiteY416" fmla="*/ 7655 h 10000"/>
                <a:gd name="connsiteX417" fmla="*/ 2707 w 9897"/>
                <a:gd name="connsiteY417" fmla="*/ 7599 h 10000"/>
                <a:gd name="connsiteX418" fmla="*/ 2687 w 9897"/>
                <a:gd name="connsiteY418" fmla="*/ 7655 h 10000"/>
                <a:gd name="connsiteX419" fmla="*/ 2604 w 9897"/>
                <a:gd name="connsiteY419" fmla="*/ 7541 h 10000"/>
                <a:gd name="connsiteX420" fmla="*/ 2479 w 9897"/>
                <a:gd name="connsiteY420" fmla="*/ 7513 h 10000"/>
                <a:gd name="connsiteX421" fmla="*/ 2479 w 9897"/>
                <a:gd name="connsiteY421" fmla="*/ 7457 h 10000"/>
                <a:gd name="connsiteX422" fmla="*/ 2418 w 9897"/>
                <a:gd name="connsiteY422" fmla="*/ 7457 h 10000"/>
                <a:gd name="connsiteX423" fmla="*/ 2294 w 9897"/>
                <a:gd name="connsiteY423" fmla="*/ 7344 h 10000"/>
                <a:gd name="connsiteX424" fmla="*/ 2191 w 9897"/>
                <a:gd name="connsiteY424" fmla="*/ 7288 h 10000"/>
                <a:gd name="connsiteX425" fmla="*/ 2108 w 9897"/>
                <a:gd name="connsiteY425" fmla="*/ 7174 h 10000"/>
                <a:gd name="connsiteX426" fmla="*/ 1983 w 9897"/>
                <a:gd name="connsiteY426" fmla="*/ 7118 h 10000"/>
                <a:gd name="connsiteX427" fmla="*/ 1839 w 9897"/>
                <a:gd name="connsiteY427" fmla="*/ 6949 h 10000"/>
                <a:gd name="connsiteX428" fmla="*/ 1756 w 9897"/>
                <a:gd name="connsiteY428" fmla="*/ 6920 h 10000"/>
                <a:gd name="connsiteX429" fmla="*/ 1715 w 9897"/>
                <a:gd name="connsiteY429" fmla="*/ 6920 h 10000"/>
                <a:gd name="connsiteX430" fmla="*/ 1653 w 9897"/>
                <a:gd name="connsiteY430" fmla="*/ 6977 h 10000"/>
                <a:gd name="connsiteX431" fmla="*/ 1508 w 9897"/>
                <a:gd name="connsiteY431" fmla="*/ 6891 h 10000"/>
                <a:gd name="connsiteX432" fmla="*/ 1467 w 9897"/>
                <a:gd name="connsiteY432" fmla="*/ 6863 h 10000"/>
                <a:gd name="connsiteX433" fmla="*/ 1467 w 9897"/>
                <a:gd name="connsiteY433" fmla="*/ 6807 h 10000"/>
                <a:gd name="connsiteX434" fmla="*/ 1426 w 9897"/>
                <a:gd name="connsiteY434" fmla="*/ 6779 h 10000"/>
                <a:gd name="connsiteX435" fmla="*/ 1343 w 9897"/>
                <a:gd name="connsiteY435" fmla="*/ 6751 h 10000"/>
                <a:gd name="connsiteX436" fmla="*/ 1240 w 9897"/>
                <a:gd name="connsiteY436" fmla="*/ 6609 h 10000"/>
                <a:gd name="connsiteX437" fmla="*/ 1179 w 9897"/>
                <a:gd name="connsiteY437" fmla="*/ 6609 h 10000"/>
                <a:gd name="connsiteX438" fmla="*/ 1157 w 9897"/>
                <a:gd name="connsiteY438" fmla="*/ 6524 h 10000"/>
                <a:gd name="connsiteX439" fmla="*/ 1137 w 9897"/>
                <a:gd name="connsiteY439" fmla="*/ 6440 h 10000"/>
                <a:gd name="connsiteX440" fmla="*/ 1096 w 9897"/>
                <a:gd name="connsiteY440" fmla="*/ 6383 h 10000"/>
                <a:gd name="connsiteX441" fmla="*/ 1053 w 9897"/>
                <a:gd name="connsiteY441" fmla="*/ 6270 h 10000"/>
                <a:gd name="connsiteX442" fmla="*/ 1137 w 9897"/>
                <a:gd name="connsiteY442" fmla="*/ 6299 h 10000"/>
                <a:gd name="connsiteX443" fmla="*/ 1179 w 9897"/>
                <a:gd name="connsiteY443" fmla="*/ 6299 h 10000"/>
                <a:gd name="connsiteX444" fmla="*/ 1240 w 9897"/>
                <a:gd name="connsiteY444" fmla="*/ 6242 h 10000"/>
                <a:gd name="connsiteX445" fmla="*/ 1220 w 9897"/>
                <a:gd name="connsiteY445" fmla="*/ 6157 h 10000"/>
                <a:gd name="connsiteX446" fmla="*/ 1199 w 9897"/>
                <a:gd name="connsiteY446" fmla="*/ 6073 h 10000"/>
                <a:gd name="connsiteX447" fmla="*/ 1096 w 9897"/>
                <a:gd name="connsiteY447" fmla="*/ 5988 h 10000"/>
                <a:gd name="connsiteX448" fmla="*/ 1053 w 9897"/>
                <a:gd name="connsiteY448" fmla="*/ 5790 h 10000"/>
                <a:gd name="connsiteX449" fmla="*/ 1053 w 9897"/>
                <a:gd name="connsiteY449" fmla="*/ 5733 h 10000"/>
                <a:gd name="connsiteX450" fmla="*/ 929 w 9897"/>
                <a:gd name="connsiteY450" fmla="*/ 5620 h 10000"/>
                <a:gd name="connsiteX451" fmla="*/ 785 w 9897"/>
                <a:gd name="connsiteY451" fmla="*/ 5366 h 10000"/>
                <a:gd name="connsiteX452" fmla="*/ 537 w 9897"/>
                <a:gd name="connsiteY452" fmla="*/ 5253 h 10000"/>
                <a:gd name="connsiteX453" fmla="*/ 475 w 9897"/>
                <a:gd name="connsiteY453" fmla="*/ 5281 h 10000"/>
                <a:gd name="connsiteX454" fmla="*/ 413 w 9897"/>
                <a:gd name="connsiteY454" fmla="*/ 5196 h 10000"/>
                <a:gd name="connsiteX455" fmla="*/ 413 w 9897"/>
                <a:gd name="connsiteY455" fmla="*/ 5112 h 10000"/>
                <a:gd name="connsiteX456" fmla="*/ 372 w 9897"/>
                <a:gd name="connsiteY456" fmla="*/ 5027 h 10000"/>
                <a:gd name="connsiteX457" fmla="*/ 289 w 9897"/>
                <a:gd name="connsiteY457" fmla="*/ 4970 h 10000"/>
                <a:gd name="connsiteX458" fmla="*/ 186 w 9897"/>
                <a:gd name="connsiteY458" fmla="*/ 4942 h 10000"/>
                <a:gd name="connsiteX459" fmla="*/ 104 w 9897"/>
                <a:gd name="connsiteY459" fmla="*/ 4885 h 10000"/>
                <a:gd name="connsiteX460" fmla="*/ 166 w 9897"/>
                <a:gd name="connsiteY460" fmla="*/ 4829 h 10000"/>
                <a:gd name="connsiteX461" fmla="*/ 166 w 9897"/>
                <a:gd name="connsiteY461" fmla="*/ 4745 h 10000"/>
                <a:gd name="connsiteX462" fmla="*/ 166 w 9897"/>
                <a:gd name="connsiteY462" fmla="*/ 4688 h 10000"/>
                <a:gd name="connsiteX463" fmla="*/ 125 w 9897"/>
                <a:gd name="connsiteY463" fmla="*/ 4631 h 10000"/>
                <a:gd name="connsiteX464" fmla="*/ 104 w 9897"/>
                <a:gd name="connsiteY464" fmla="*/ 4575 h 10000"/>
                <a:gd name="connsiteX465" fmla="*/ 104 w 9897"/>
                <a:gd name="connsiteY465" fmla="*/ 4490 h 10000"/>
                <a:gd name="connsiteX466" fmla="*/ 0 w 9897"/>
                <a:gd name="connsiteY466" fmla="*/ 4406 h 10000"/>
                <a:gd name="connsiteX0" fmla="*/ 5472 w 9899"/>
                <a:gd name="connsiteY0" fmla="*/ 3331 h 10000"/>
                <a:gd name="connsiteX1" fmla="*/ 5764 w 9899"/>
                <a:gd name="connsiteY1" fmla="*/ 3275 h 10000"/>
                <a:gd name="connsiteX2" fmla="*/ 5994 w 9899"/>
                <a:gd name="connsiteY2" fmla="*/ 3247 h 10000"/>
                <a:gd name="connsiteX3" fmla="*/ 6120 w 9899"/>
                <a:gd name="connsiteY3" fmla="*/ 3162 h 10000"/>
                <a:gd name="connsiteX4" fmla="*/ 6163 w 9899"/>
                <a:gd name="connsiteY4" fmla="*/ 3020 h 10000"/>
                <a:gd name="connsiteX5" fmla="*/ 6224 w 9899"/>
                <a:gd name="connsiteY5" fmla="*/ 2964 h 10000"/>
                <a:gd name="connsiteX6" fmla="*/ 6267 w 9899"/>
                <a:gd name="connsiteY6" fmla="*/ 2908 h 10000"/>
                <a:gd name="connsiteX7" fmla="*/ 6288 w 9899"/>
                <a:gd name="connsiteY7" fmla="*/ 2908 h 10000"/>
                <a:gd name="connsiteX8" fmla="*/ 6120 w 9899"/>
                <a:gd name="connsiteY8" fmla="*/ 2709 h 10000"/>
                <a:gd name="connsiteX9" fmla="*/ 6120 w 9899"/>
                <a:gd name="connsiteY9" fmla="*/ 2597 h 10000"/>
                <a:gd name="connsiteX10" fmla="*/ 6163 w 9899"/>
                <a:gd name="connsiteY10" fmla="*/ 2484 h 10000"/>
                <a:gd name="connsiteX11" fmla="*/ 6412 w 9899"/>
                <a:gd name="connsiteY11" fmla="*/ 2569 h 10000"/>
                <a:gd name="connsiteX12" fmla="*/ 6495 w 9899"/>
                <a:gd name="connsiteY12" fmla="*/ 2569 h 10000"/>
                <a:gd name="connsiteX13" fmla="*/ 6559 w 9899"/>
                <a:gd name="connsiteY13" fmla="*/ 2484 h 10000"/>
                <a:gd name="connsiteX14" fmla="*/ 6579 w 9899"/>
                <a:gd name="connsiteY14" fmla="*/ 2399 h 10000"/>
                <a:gd name="connsiteX15" fmla="*/ 6664 w 9899"/>
                <a:gd name="connsiteY15" fmla="*/ 2399 h 10000"/>
                <a:gd name="connsiteX16" fmla="*/ 6829 w 9899"/>
                <a:gd name="connsiteY16" fmla="*/ 2286 h 10000"/>
                <a:gd name="connsiteX17" fmla="*/ 6809 w 9899"/>
                <a:gd name="connsiteY17" fmla="*/ 2173 h 10000"/>
                <a:gd name="connsiteX18" fmla="*/ 6955 w 9899"/>
                <a:gd name="connsiteY18" fmla="*/ 2060 h 10000"/>
                <a:gd name="connsiteX19" fmla="*/ 7017 w 9899"/>
                <a:gd name="connsiteY19" fmla="*/ 2031 h 10000"/>
                <a:gd name="connsiteX20" fmla="*/ 7080 w 9899"/>
                <a:gd name="connsiteY20" fmla="*/ 2003 h 10000"/>
                <a:gd name="connsiteX21" fmla="*/ 7122 w 9899"/>
                <a:gd name="connsiteY21" fmla="*/ 2003 h 10000"/>
                <a:gd name="connsiteX22" fmla="*/ 7185 w 9899"/>
                <a:gd name="connsiteY22" fmla="*/ 1975 h 10000"/>
                <a:gd name="connsiteX23" fmla="*/ 7226 w 9899"/>
                <a:gd name="connsiteY23" fmla="*/ 2003 h 10000"/>
                <a:gd name="connsiteX24" fmla="*/ 7289 w 9899"/>
                <a:gd name="connsiteY24" fmla="*/ 1862 h 10000"/>
                <a:gd name="connsiteX25" fmla="*/ 6829 w 9899"/>
                <a:gd name="connsiteY25" fmla="*/ 1664 h 10000"/>
                <a:gd name="connsiteX26" fmla="*/ 6664 w 9899"/>
                <a:gd name="connsiteY26" fmla="*/ 1664 h 10000"/>
                <a:gd name="connsiteX27" fmla="*/ 6579 w 9899"/>
                <a:gd name="connsiteY27" fmla="*/ 1664 h 10000"/>
                <a:gd name="connsiteX28" fmla="*/ 6517 w 9899"/>
                <a:gd name="connsiteY28" fmla="*/ 1692 h 10000"/>
                <a:gd name="connsiteX29" fmla="*/ 6433 w 9899"/>
                <a:gd name="connsiteY29" fmla="*/ 1580 h 10000"/>
                <a:gd name="connsiteX30" fmla="*/ 6454 w 9899"/>
                <a:gd name="connsiteY30" fmla="*/ 1523 h 10000"/>
                <a:gd name="connsiteX31" fmla="*/ 6433 w 9899"/>
                <a:gd name="connsiteY31" fmla="*/ 1410 h 10000"/>
                <a:gd name="connsiteX32" fmla="*/ 6433 w 9899"/>
                <a:gd name="connsiteY32" fmla="*/ 1071 h 10000"/>
                <a:gd name="connsiteX33" fmla="*/ 6621 w 9899"/>
                <a:gd name="connsiteY33" fmla="*/ 1156 h 10000"/>
                <a:gd name="connsiteX34" fmla="*/ 6725 w 9899"/>
                <a:gd name="connsiteY34" fmla="*/ 1071 h 10000"/>
                <a:gd name="connsiteX35" fmla="*/ 6829 w 9899"/>
                <a:gd name="connsiteY35" fmla="*/ 986 h 10000"/>
                <a:gd name="connsiteX36" fmla="*/ 6789 w 9899"/>
                <a:gd name="connsiteY36" fmla="*/ 930 h 10000"/>
                <a:gd name="connsiteX37" fmla="*/ 6768 w 9899"/>
                <a:gd name="connsiteY37" fmla="*/ 873 h 10000"/>
                <a:gd name="connsiteX38" fmla="*/ 6768 w 9899"/>
                <a:gd name="connsiteY38" fmla="*/ 788 h 10000"/>
                <a:gd name="connsiteX39" fmla="*/ 6768 w 9899"/>
                <a:gd name="connsiteY39" fmla="*/ 732 h 10000"/>
                <a:gd name="connsiteX40" fmla="*/ 6768 w 9899"/>
                <a:gd name="connsiteY40" fmla="*/ 675 h 10000"/>
                <a:gd name="connsiteX41" fmla="*/ 6789 w 9899"/>
                <a:gd name="connsiteY41" fmla="*/ 477 h 10000"/>
                <a:gd name="connsiteX42" fmla="*/ 6747 w 9899"/>
                <a:gd name="connsiteY42" fmla="*/ 336 h 10000"/>
                <a:gd name="connsiteX43" fmla="*/ 6664 w 9899"/>
                <a:gd name="connsiteY43" fmla="*/ 280 h 10000"/>
                <a:gd name="connsiteX44" fmla="*/ 6579 w 9899"/>
                <a:gd name="connsiteY44" fmla="*/ 224 h 10000"/>
                <a:gd name="connsiteX45" fmla="*/ 6684 w 9899"/>
                <a:gd name="connsiteY45" fmla="*/ 82 h 10000"/>
                <a:gd name="connsiteX46" fmla="*/ 6913 w 9899"/>
                <a:gd name="connsiteY46" fmla="*/ 25 h 10000"/>
                <a:gd name="connsiteX47" fmla="*/ 7122 w 9899"/>
                <a:gd name="connsiteY47" fmla="*/ 25 h 10000"/>
                <a:gd name="connsiteX48" fmla="*/ 7226 w 9899"/>
                <a:gd name="connsiteY48" fmla="*/ 54 h 10000"/>
                <a:gd name="connsiteX49" fmla="*/ 7352 w 9899"/>
                <a:gd name="connsiteY49" fmla="*/ 138 h 10000"/>
                <a:gd name="connsiteX50" fmla="*/ 7518 w 9899"/>
                <a:gd name="connsiteY50" fmla="*/ 167 h 10000"/>
                <a:gd name="connsiteX51" fmla="*/ 7601 w 9899"/>
                <a:gd name="connsiteY51" fmla="*/ 224 h 10000"/>
                <a:gd name="connsiteX52" fmla="*/ 7625 w 9899"/>
                <a:gd name="connsiteY52" fmla="*/ 252 h 10000"/>
                <a:gd name="connsiteX53" fmla="*/ 7686 w 9899"/>
                <a:gd name="connsiteY53" fmla="*/ 308 h 10000"/>
                <a:gd name="connsiteX54" fmla="*/ 7790 w 9899"/>
                <a:gd name="connsiteY54" fmla="*/ 421 h 10000"/>
                <a:gd name="connsiteX55" fmla="*/ 7852 w 9899"/>
                <a:gd name="connsiteY55" fmla="*/ 534 h 10000"/>
                <a:gd name="connsiteX56" fmla="*/ 7936 w 9899"/>
                <a:gd name="connsiteY56" fmla="*/ 591 h 10000"/>
                <a:gd name="connsiteX57" fmla="*/ 8020 w 9899"/>
                <a:gd name="connsiteY57" fmla="*/ 703 h 10000"/>
                <a:gd name="connsiteX58" fmla="*/ 8125 w 9899"/>
                <a:gd name="connsiteY58" fmla="*/ 817 h 10000"/>
                <a:gd name="connsiteX59" fmla="*/ 8187 w 9899"/>
                <a:gd name="connsiteY59" fmla="*/ 930 h 10000"/>
                <a:gd name="connsiteX60" fmla="*/ 8250 w 9899"/>
                <a:gd name="connsiteY60" fmla="*/ 1014 h 10000"/>
                <a:gd name="connsiteX61" fmla="*/ 8437 w 9899"/>
                <a:gd name="connsiteY61" fmla="*/ 1156 h 10000"/>
                <a:gd name="connsiteX62" fmla="*/ 8541 w 9899"/>
                <a:gd name="connsiteY62" fmla="*/ 1156 h 10000"/>
                <a:gd name="connsiteX63" fmla="*/ 8667 w 9899"/>
                <a:gd name="connsiteY63" fmla="*/ 1212 h 10000"/>
                <a:gd name="connsiteX64" fmla="*/ 8730 w 9899"/>
                <a:gd name="connsiteY64" fmla="*/ 1241 h 10000"/>
                <a:gd name="connsiteX65" fmla="*/ 8834 w 9899"/>
                <a:gd name="connsiteY65" fmla="*/ 1325 h 10000"/>
                <a:gd name="connsiteX66" fmla="*/ 8958 w 9899"/>
                <a:gd name="connsiteY66" fmla="*/ 1353 h 10000"/>
                <a:gd name="connsiteX67" fmla="*/ 8981 w 9899"/>
                <a:gd name="connsiteY67" fmla="*/ 1438 h 10000"/>
                <a:gd name="connsiteX68" fmla="*/ 9022 w 9899"/>
                <a:gd name="connsiteY68" fmla="*/ 1467 h 10000"/>
                <a:gd name="connsiteX69" fmla="*/ 9063 w 9899"/>
                <a:gd name="connsiteY69" fmla="*/ 1580 h 10000"/>
                <a:gd name="connsiteX70" fmla="*/ 9189 w 9899"/>
                <a:gd name="connsiteY70" fmla="*/ 1720 h 10000"/>
                <a:gd name="connsiteX71" fmla="*/ 9252 w 9899"/>
                <a:gd name="connsiteY71" fmla="*/ 1692 h 10000"/>
                <a:gd name="connsiteX72" fmla="*/ 9314 w 9899"/>
                <a:gd name="connsiteY72" fmla="*/ 1720 h 10000"/>
                <a:gd name="connsiteX73" fmla="*/ 9439 w 9899"/>
                <a:gd name="connsiteY73" fmla="*/ 1664 h 10000"/>
                <a:gd name="connsiteX74" fmla="*/ 9522 w 9899"/>
                <a:gd name="connsiteY74" fmla="*/ 1580 h 10000"/>
                <a:gd name="connsiteX75" fmla="*/ 9564 w 9899"/>
                <a:gd name="connsiteY75" fmla="*/ 1580 h 10000"/>
                <a:gd name="connsiteX76" fmla="*/ 9585 w 9899"/>
                <a:gd name="connsiteY76" fmla="*/ 1551 h 10000"/>
                <a:gd name="connsiteX77" fmla="*/ 9670 w 9899"/>
                <a:gd name="connsiteY77" fmla="*/ 1495 h 10000"/>
                <a:gd name="connsiteX78" fmla="*/ 9752 w 9899"/>
                <a:gd name="connsiteY78" fmla="*/ 1551 h 10000"/>
                <a:gd name="connsiteX79" fmla="*/ 9774 w 9899"/>
                <a:gd name="connsiteY79" fmla="*/ 1636 h 10000"/>
                <a:gd name="connsiteX80" fmla="*/ 9835 w 9899"/>
                <a:gd name="connsiteY80" fmla="*/ 1778 h 10000"/>
                <a:gd name="connsiteX81" fmla="*/ 9794 w 9899"/>
                <a:gd name="connsiteY81" fmla="*/ 1806 h 10000"/>
                <a:gd name="connsiteX82" fmla="*/ 9815 w 9899"/>
                <a:gd name="connsiteY82" fmla="*/ 1862 h 10000"/>
                <a:gd name="connsiteX83" fmla="*/ 9815 w 9899"/>
                <a:gd name="connsiteY83" fmla="*/ 1919 h 10000"/>
                <a:gd name="connsiteX84" fmla="*/ 9858 w 9899"/>
                <a:gd name="connsiteY84" fmla="*/ 2031 h 10000"/>
                <a:gd name="connsiteX85" fmla="*/ 9858 w 9899"/>
                <a:gd name="connsiteY85" fmla="*/ 2173 h 10000"/>
                <a:gd name="connsiteX86" fmla="*/ 9858 w 9899"/>
                <a:gd name="connsiteY86" fmla="*/ 2258 h 10000"/>
                <a:gd name="connsiteX87" fmla="*/ 9899 w 9899"/>
                <a:gd name="connsiteY87" fmla="*/ 2342 h 10000"/>
                <a:gd name="connsiteX88" fmla="*/ 9878 w 9899"/>
                <a:gd name="connsiteY88" fmla="*/ 2428 h 10000"/>
                <a:gd name="connsiteX89" fmla="*/ 9899 w 9899"/>
                <a:gd name="connsiteY89" fmla="*/ 2484 h 10000"/>
                <a:gd name="connsiteX90" fmla="*/ 9732 w 9899"/>
                <a:gd name="connsiteY90" fmla="*/ 2456 h 10000"/>
                <a:gd name="connsiteX91" fmla="*/ 9648 w 9899"/>
                <a:gd name="connsiteY91" fmla="*/ 2428 h 10000"/>
                <a:gd name="connsiteX92" fmla="*/ 9627 w 9899"/>
                <a:gd name="connsiteY92" fmla="*/ 2512 h 10000"/>
                <a:gd name="connsiteX93" fmla="*/ 9564 w 9899"/>
                <a:gd name="connsiteY93" fmla="*/ 2540 h 10000"/>
                <a:gd name="connsiteX94" fmla="*/ 9606 w 9899"/>
                <a:gd name="connsiteY94" fmla="*/ 2625 h 10000"/>
                <a:gd name="connsiteX95" fmla="*/ 9732 w 9899"/>
                <a:gd name="connsiteY95" fmla="*/ 2879 h 10000"/>
                <a:gd name="connsiteX96" fmla="*/ 9815 w 9899"/>
                <a:gd name="connsiteY96" fmla="*/ 3106 h 10000"/>
                <a:gd name="connsiteX97" fmla="*/ 9794 w 9899"/>
                <a:gd name="connsiteY97" fmla="*/ 3162 h 10000"/>
                <a:gd name="connsiteX98" fmla="*/ 9711 w 9899"/>
                <a:gd name="connsiteY98" fmla="*/ 3190 h 10000"/>
                <a:gd name="connsiteX99" fmla="*/ 9815 w 9899"/>
                <a:gd name="connsiteY99" fmla="*/ 3303 h 10000"/>
                <a:gd name="connsiteX100" fmla="*/ 9690 w 9899"/>
                <a:gd name="connsiteY100" fmla="*/ 3162 h 10000"/>
                <a:gd name="connsiteX101" fmla="*/ 9585 w 9899"/>
                <a:gd name="connsiteY101" fmla="*/ 3106 h 10000"/>
                <a:gd name="connsiteX102" fmla="*/ 9627 w 9899"/>
                <a:gd name="connsiteY102" fmla="*/ 3275 h 10000"/>
                <a:gd name="connsiteX103" fmla="*/ 9564 w 9899"/>
                <a:gd name="connsiteY103" fmla="*/ 3303 h 10000"/>
                <a:gd name="connsiteX104" fmla="*/ 9522 w 9899"/>
                <a:gd name="connsiteY104" fmla="*/ 3388 h 10000"/>
                <a:gd name="connsiteX105" fmla="*/ 9377 w 9899"/>
                <a:gd name="connsiteY105" fmla="*/ 3417 h 10000"/>
                <a:gd name="connsiteX106" fmla="*/ 9482 w 9899"/>
                <a:gd name="connsiteY106" fmla="*/ 3557 h 10000"/>
                <a:gd name="connsiteX107" fmla="*/ 9356 w 9899"/>
                <a:gd name="connsiteY107" fmla="*/ 3586 h 10000"/>
                <a:gd name="connsiteX108" fmla="*/ 9273 w 9899"/>
                <a:gd name="connsiteY108" fmla="*/ 3557 h 10000"/>
                <a:gd name="connsiteX109" fmla="*/ 9210 w 9899"/>
                <a:gd name="connsiteY109" fmla="*/ 3473 h 10000"/>
                <a:gd name="connsiteX110" fmla="*/ 9168 w 9899"/>
                <a:gd name="connsiteY110" fmla="*/ 3501 h 10000"/>
                <a:gd name="connsiteX111" fmla="*/ 9147 w 9899"/>
                <a:gd name="connsiteY111" fmla="*/ 3642 h 10000"/>
                <a:gd name="connsiteX112" fmla="*/ 9126 w 9899"/>
                <a:gd name="connsiteY112" fmla="*/ 3727 h 10000"/>
                <a:gd name="connsiteX113" fmla="*/ 9084 w 9899"/>
                <a:gd name="connsiteY113" fmla="*/ 3756 h 10000"/>
                <a:gd name="connsiteX114" fmla="*/ 9063 w 9899"/>
                <a:gd name="connsiteY114" fmla="*/ 3812 h 10000"/>
                <a:gd name="connsiteX115" fmla="*/ 9022 w 9899"/>
                <a:gd name="connsiteY115" fmla="*/ 3812 h 10000"/>
                <a:gd name="connsiteX116" fmla="*/ 9001 w 9899"/>
                <a:gd name="connsiteY116" fmla="*/ 3868 h 10000"/>
                <a:gd name="connsiteX117" fmla="*/ 8917 w 9899"/>
                <a:gd name="connsiteY117" fmla="*/ 4009 h 10000"/>
                <a:gd name="connsiteX118" fmla="*/ 8813 w 9899"/>
                <a:gd name="connsiteY118" fmla="*/ 4038 h 10000"/>
                <a:gd name="connsiteX119" fmla="*/ 8771 w 9899"/>
                <a:gd name="connsiteY119" fmla="*/ 4067 h 10000"/>
                <a:gd name="connsiteX120" fmla="*/ 8730 w 9899"/>
                <a:gd name="connsiteY120" fmla="*/ 4123 h 10000"/>
                <a:gd name="connsiteX121" fmla="*/ 8647 w 9899"/>
                <a:gd name="connsiteY121" fmla="*/ 4179 h 10000"/>
                <a:gd name="connsiteX122" fmla="*/ 8604 w 9899"/>
                <a:gd name="connsiteY122" fmla="*/ 4264 h 10000"/>
                <a:gd name="connsiteX123" fmla="*/ 8582 w 9899"/>
                <a:gd name="connsiteY123" fmla="*/ 4320 h 10000"/>
                <a:gd name="connsiteX124" fmla="*/ 8541 w 9899"/>
                <a:gd name="connsiteY124" fmla="*/ 4320 h 10000"/>
                <a:gd name="connsiteX125" fmla="*/ 8458 w 9899"/>
                <a:gd name="connsiteY125" fmla="*/ 4348 h 10000"/>
                <a:gd name="connsiteX126" fmla="*/ 8521 w 9899"/>
                <a:gd name="connsiteY126" fmla="*/ 4292 h 10000"/>
                <a:gd name="connsiteX127" fmla="*/ 8521 w 9899"/>
                <a:gd name="connsiteY127" fmla="*/ 4236 h 10000"/>
                <a:gd name="connsiteX128" fmla="*/ 8541 w 9899"/>
                <a:gd name="connsiteY128" fmla="*/ 4179 h 10000"/>
                <a:gd name="connsiteX129" fmla="*/ 8417 w 9899"/>
                <a:gd name="connsiteY129" fmla="*/ 4151 h 10000"/>
                <a:gd name="connsiteX130" fmla="*/ 8458 w 9899"/>
                <a:gd name="connsiteY130" fmla="*/ 4123 h 10000"/>
                <a:gd name="connsiteX131" fmla="*/ 8478 w 9899"/>
                <a:gd name="connsiteY131" fmla="*/ 4009 h 10000"/>
                <a:gd name="connsiteX132" fmla="*/ 8500 w 9899"/>
                <a:gd name="connsiteY132" fmla="*/ 3896 h 10000"/>
                <a:gd name="connsiteX133" fmla="*/ 8375 w 9899"/>
                <a:gd name="connsiteY133" fmla="*/ 3698 h 10000"/>
                <a:gd name="connsiteX134" fmla="*/ 8312 w 9899"/>
                <a:gd name="connsiteY134" fmla="*/ 3727 h 10000"/>
                <a:gd name="connsiteX135" fmla="*/ 8250 w 9899"/>
                <a:gd name="connsiteY135" fmla="*/ 3784 h 10000"/>
                <a:gd name="connsiteX136" fmla="*/ 8208 w 9899"/>
                <a:gd name="connsiteY136" fmla="*/ 3925 h 10000"/>
                <a:gd name="connsiteX137" fmla="*/ 8102 w 9899"/>
                <a:gd name="connsiteY137" fmla="*/ 4038 h 10000"/>
                <a:gd name="connsiteX138" fmla="*/ 8041 w 9899"/>
                <a:gd name="connsiteY138" fmla="*/ 4095 h 10000"/>
                <a:gd name="connsiteX139" fmla="*/ 8061 w 9899"/>
                <a:gd name="connsiteY139" fmla="*/ 4179 h 10000"/>
                <a:gd name="connsiteX140" fmla="*/ 7936 w 9899"/>
                <a:gd name="connsiteY140" fmla="*/ 4292 h 10000"/>
                <a:gd name="connsiteX141" fmla="*/ 7832 w 9899"/>
                <a:gd name="connsiteY141" fmla="*/ 4264 h 10000"/>
                <a:gd name="connsiteX142" fmla="*/ 7832 w 9899"/>
                <a:gd name="connsiteY142" fmla="*/ 4434 h 10000"/>
                <a:gd name="connsiteX143" fmla="*/ 7957 w 9899"/>
                <a:gd name="connsiteY143" fmla="*/ 4575 h 10000"/>
                <a:gd name="connsiteX144" fmla="*/ 8020 w 9899"/>
                <a:gd name="connsiteY144" fmla="*/ 4575 h 10000"/>
                <a:gd name="connsiteX145" fmla="*/ 8061 w 9899"/>
                <a:gd name="connsiteY145" fmla="*/ 4603 h 10000"/>
                <a:gd name="connsiteX146" fmla="*/ 8061 w 9899"/>
                <a:gd name="connsiteY146" fmla="*/ 4575 h 10000"/>
                <a:gd name="connsiteX147" fmla="*/ 8187 w 9899"/>
                <a:gd name="connsiteY147" fmla="*/ 4659 h 10000"/>
                <a:gd name="connsiteX148" fmla="*/ 8229 w 9899"/>
                <a:gd name="connsiteY148" fmla="*/ 4829 h 10000"/>
                <a:gd name="connsiteX149" fmla="*/ 8333 w 9899"/>
                <a:gd name="connsiteY149" fmla="*/ 4857 h 10000"/>
                <a:gd name="connsiteX150" fmla="*/ 8375 w 9899"/>
                <a:gd name="connsiteY150" fmla="*/ 4801 h 10000"/>
                <a:gd name="connsiteX151" fmla="*/ 8396 w 9899"/>
                <a:gd name="connsiteY151" fmla="*/ 4716 h 10000"/>
                <a:gd name="connsiteX152" fmla="*/ 8478 w 9899"/>
                <a:gd name="connsiteY152" fmla="*/ 4659 h 10000"/>
                <a:gd name="connsiteX153" fmla="*/ 8582 w 9899"/>
                <a:gd name="connsiteY153" fmla="*/ 4716 h 10000"/>
                <a:gd name="connsiteX154" fmla="*/ 8625 w 9899"/>
                <a:gd name="connsiteY154" fmla="*/ 4745 h 10000"/>
                <a:gd name="connsiteX155" fmla="*/ 8647 w 9899"/>
                <a:gd name="connsiteY155" fmla="*/ 4773 h 10000"/>
                <a:gd name="connsiteX156" fmla="*/ 8751 w 9899"/>
                <a:gd name="connsiteY156" fmla="*/ 4773 h 10000"/>
                <a:gd name="connsiteX157" fmla="*/ 8751 w 9899"/>
                <a:gd name="connsiteY157" fmla="*/ 4745 h 10000"/>
                <a:gd name="connsiteX158" fmla="*/ 8876 w 9899"/>
                <a:gd name="connsiteY158" fmla="*/ 4801 h 10000"/>
                <a:gd name="connsiteX159" fmla="*/ 8855 w 9899"/>
                <a:gd name="connsiteY159" fmla="*/ 4829 h 10000"/>
                <a:gd name="connsiteX160" fmla="*/ 8876 w 9899"/>
                <a:gd name="connsiteY160" fmla="*/ 4914 h 10000"/>
                <a:gd name="connsiteX161" fmla="*/ 8876 w 9899"/>
                <a:gd name="connsiteY161" fmla="*/ 4970 h 10000"/>
                <a:gd name="connsiteX162" fmla="*/ 8834 w 9899"/>
                <a:gd name="connsiteY162" fmla="*/ 4914 h 10000"/>
                <a:gd name="connsiteX163" fmla="*/ 8813 w 9899"/>
                <a:gd name="connsiteY163" fmla="*/ 4942 h 10000"/>
                <a:gd name="connsiteX164" fmla="*/ 8771 w 9899"/>
                <a:gd name="connsiteY164" fmla="*/ 4942 h 10000"/>
                <a:gd name="connsiteX165" fmla="*/ 8730 w 9899"/>
                <a:gd name="connsiteY165" fmla="*/ 4970 h 10000"/>
                <a:gd name="connsiteX166" fmla="*/ 8647 w 9899"/>
                <a:gd name="connsiteY166" fmla="*/ 5027 h 10000"/>
                <a:gd name="connsiteX167" fmla="*/ 8604 w 9899"/>
                <a:gd name="connsiteY167" fmla="*/ 5055 h 10000"/>
                <a:gd name="connsiteX168" fmla="*/ 8647 w 9899"/>
                <a:gd name="connsiteY168" fmla="*/ 5112 h 10000"/>
                <a:gd name="connsiteX169" fmla="*/ 8604 w 9899"/>
                <a:gd name="connsiteY169" fmla="*/ 5112 h 10000"/>
                <a:gd name="connsiteX170" fmla="*/ 8625 w 9899"/>
                <a:gd name="connsiteY170" fmla="*/ 5168 h 10000"/>
                <a:gd name="connsiteX171" fmla="*/ 8582 w 9899"/>
                <a:gd name="connsiteY171" fmla="*/ 5196 h 10000"/>
                <a:gd name="connsiteX172" fmla="*/ 8541 w 9899"/>
                <a:gd name="connsiteY172" fmla="*/ 5140 h 10000"/>
                <a:gd name="connsiteX173" fmla="*/ 8521 w 9899"/>
                <a:gd name="connsiteY173" fmla="*/ 5140 h 10000"/>
                <a:gd name="connsiteX174" fmla="*/ 8562 w 9899"/>
                <a:gd name="connsiteY174" fmla="*/ 5224 h 10000"/>
                <a:gd name="connsiteX175" fmla="*/ 8478 w 9899"/>
                <a:gd name="connsiteY175" fmla="*/ 5338 h 10000"/>
                <a:gd name="connsiteX176" fmla="*/ 8458 w 9899"/>
                <a:gd name="connsiteY176" fmla="*/ 5479 h 10000"/>
                <a:gd name="connsiteX177" fmla="*/ 8478 w 9899"/>
                <a:gd name="connsiteY177" fmla="*/ 5620 h 10000"/>
                <a:gd name="connsiteX178" fmla="*/ 8562 w 9899"/>
                <a:gd name="connsiteY178" fmla="*/ 5649 h 10000"/>
                <a:gd name="connsiteX179" fmla="*/ 8709 w 9899"/>
                <a:gd name="connsiteY179" fmla="*/ 5733 h 10000"/>
                <a:gd name="connsiteX180" fmla="*/ 8771 w 9899"/>
                <a:gd name="connsiteY180" fmla="*/ 5874 h 10000"/>
                <a:gd name="connsiteX181" fmla="*/ 8876 w 9899"/>
                <a:gd name="connsiteY181" fmla="*/ 6073 h 10000"/>
                <a:gd name="connsiteX182" fmla="*/ 8938 w 9899"/>
                <a:gd name="connsiteY182" fmla="*/ 6213 h 10000"/>
                <a:gd name="connsiteX183" fmla="*/ 9042 w 9899"/>
                <a:gd name="connsiteY183" fmla="*/ 6299 h 10000"/>
                <a:gd name="connsiteX184" fmla="*/ 9084 w 9899"/>
                <a:gd name="connsiteY184" fmla="*/ 6355 h 10000"/>
                <a:gd name="connsiteX185" fmla="*/ 9126 w 9899"/>
                <a:gd name="connsiteY185" fmla="*/ 6412 h 10000"/>
                <a:gd name="connsiteX186" fmla="*/ 9210 w 9899"/>
                <a:gd name="connsiteY186" fmla="*/ 6524 h 10000"/>
                <a:gd name="connsiteX187" fmla="*/ 9063 w 9899"/>
                <a:gd name="connsiteY187" fmla="*/ 6468 h 10000"/>
                <a:gd name="connsiteX188" fmla="*/ 8958 w 9899"/>
                <a:gd name="connsiteY188" fmla="*/ 6412 h 10000"/>
                <a:gd name="connsiteX189" fmla="*/ 8855 w 9899"/>
                <a:gd name="connsiteY189" fmla="*/ 6440 h 10000"/>
                <a:gd name="connsiteX190" fmla="*/ 8793 w 9899"/>
                <a:gd name="connsiteY190" fmla="*/ 6383 h 10000"/>
                <a:gd name="connsiteX191" fmla="*/ 8730 w 9899"/>
                <a:gd name="connsiteY191" fmla="*/ 6327 h 10000"/>
                <a:gd name="connsiteX192" fmla="*/ 8751 w 9899"/>
                <a:gd name="connsiteY192" fmla="*/ 6383 h 10000"/>
                <a:gd name="connsiteX193" fmla="*/ 8771 w 9899"/>
                <a:gd name="connsiteY193" fmla="*/ 6383 h 10000"/>
                <a:gd name="connsiteX194" fmla="*/ 8751 w 9899"/>
                <a:gd name="connsiteY194" fmla="*/ 6355 h 10000"/>
                <a:gd name="connsiteX195" fmla="*/ 8793 w 9899"/>
                <a:gd name="connsiteY195" fmla="*/ 6383 h 10000"/>
                <a:gd name="connsiteX196" fmla="*/ 8897 w 9899"/>
                <a:gd name="connsiteY196" fmla="*/ 6440 h 10000"/>
                <a:gd name="connsiteX197" fmla="*/ 8938 w 9899"/>
                <a:gd name="connsiteY197" fmla="*/ 6412 h 10000"/>
                <a:gd name="connsiteX198" fmla="*/ 8981 w 9899"/>
                <a:gd name="connsiteY198" fmla="*/ 6468 h 10000"/>
                <a:gd name="connsiteX199" fmla="*/ 9001 w 9899"/>
                <a:gd name="connsiteY199" fmla="*/ 6496 h 10000"/>
                <a:gd name="connsiteX200" fmla="*/ 9063 w 9899"/>
                <a:gd name="connsiteY200" fmla="*/ 6524 h 10000"/>
                <a:gd name="connsiteX201" fmla="*/ 9189 w 9899"/>
                <a:gd name="connsiteY201" fmla="*/ 6638 h 10000"/>
                <a:gd name="connsiteX202" fmla="*/ 9273 w 9899"/>
                <a:gd name="connsiteY202" fmla="*/ 6751 h 10000"/>
                <a:gd name="connsiteX203" fmla="*/ 9231 w 9899"/>
                <a:gd name="connsiteY203" fmla="*/ 6779 h 10000"/>
                <a:gd name="connsiteX204" fmla="*/ 9168 w 9899"/>
                <a:gd name="connsiteY204" fmla="*/ 6835 h 10000"/>
                <a:gd name="connsiteX205" fmla="*/ 9126 w 9899"/>
                <a:gd name="connsiteY205" fmla="*/ 6891 h 10000"/>
                <a:gd name="connsiteX206" fmla="*/ 9105 w 9899"/>
                <a:gd name="connsiteY206" fmla="*/ 6920 h 10000"/>
                <a:gd name="connsiteX207" fmla="*/ 9042 w 9899"/>
                <a:gd name="connsiteY207" fmla="*/ 6920 h 10000"/>
                <a:gd name="connsiteX208" fmla="*/ 8981 w 9899"/>
                <a:gd name="connsiteY208" fmla="*/ 6977 h 10000"/>
                <a:gd name="connsiteX209" fmla="*/ 9063 w 9899"/>
                <a:gd name="connsiteY209" fmla="*/ 6920 h 10000"/>
                <a:gd name="connsiteX210" fmla="*/ 9126 w 9899"/>
                <a:gd name="connsiteY210" fmla="*/ 7005 h 10000"/>
                <a:gd name="connsiteX211" fmla="*/ 9105 w 9899"/>
                <a:gd name="connsiteY211" fmla="*/ 7005 h 10000"/>
                <a:gd name="connsiteX212" fmla="*/ 9210 w 9899"/>
                <a:gd name="connsiteY212" fmla="*/ 6949 h 10000"/>
                <a:gd name="connsiteX213" fmla="*/ 9273 w 9899"/>
                <a:gd name="connsiteY213" fmla="*/ 7033 h 10000"/>
                <a:gd name="connsiteX214" fmla="*/ 9377 w 9899"/>
                <a:gd name="connsiteY214" fmla="*/ 7061 h 10000"/>
                <a:gd name="connsiteX215" fmla="*/ 9334 w 9899"/>
                <a:gd name="connsiteY215" fmla="*/ 7146 h 10000"/>
                <a:gd name="connsiteX216" fmla="*/ 9314 w 9899"/>
                <a:gd name="connsiteY216" fmla="*/ 7174 h 10000"/>
                <a:gd name="connsiteX217" fmla="*/ 9273 w 9899"/>
                <a:gd name="connsiteY217" fmla="*/ 7202 h 10000"/>
                <a:gd name="connsiteX218" fmla="*/ 9294 w 9899"/>
                <a:gd name="connsiteY218" fmla="*/ 7202 h 10000"/>
                <a:gd name="connsiteX219" fmla="*/ 9356 w 9899"/>
                <a:gd name="connsiteY219" fmla="*/ 7174 h 10000"/>
                <a:gd name="connsiteX220" fmla="*/ 9356 w 9899"/>
                <a:gd name="connsiteY220" fmla="*/ 7146 h 10000"/>
                <a:gd name="connsiteX221" fmla="*/ 9377 w 9899"/>
                <a:gd name="connsiteY221" fmla="*/ 7230 h 10000"/>
                <a:gd name="connsiteX222" fmla="*/ 9377 w 9899"/>
                <a:gd name="connsiteY222" fmla="*/ 7288 h 10000"/>
                <a:gd name="connsiteX223" fmla="*/ 9356 w 9899"/>
                <a:gd name="connsiteY223" fmla="*/ 7230 h 10000"/>
                <a:gd name="connsiteX224" fmla="*/ 9356 w 9899"/>
                <a:gd name="connsiteY224" fmla="*/ 7288 h 10000"/>
                <a:gd name="connsiteX225" fmla="*/ 9334 w 9899"/>
                <a:gd name="connsiteY225" fmla="*/ 7260 h 10000"/>
                <a:gd name="connsiteX226" fmla="*/ 9314 w 9899"/>
                <a:gd name="connsiteY226" fmla="*/ 7260 h 10000"/>
                <a:gd name="connsiteX227" fmla="*/ 9294 w 9899"/>
                <a:gd name="connsiteY227" fmla="*/ 7316 h 10000"/>
                <a:gd name="connsiteX228" fmla="*/ 9356 w 9899"/>
                <a:gd name="connsiteY228" fmla="*/ 7372 h 10000"/>
                <a:gd name="connsiteX229" fmla="*/ 9334 w 9899"/>
                <a:gd name="connsiteY229" fmla="*/ 7372 h 10000"/>
                <a:gd name="connsiteX230" fmla="*/ 9356 w 9899"/>
                <a:gd name="connsiteY230" fmla="*/ 7429 h 10000"/>
                <a:gd name="connsiteX231" fmla="*/ 9273 w 9899"/>
                <a:gd name="connsiteY231" fmla="*/ 7400 h 10000"/>
                <a:gd name="connsiteX232" fmla="*/ 9294 w 9899"/>
                <a:gd name="connsiteY232" fmla="*/ 7429 h 10000"/>
                <a:gd name="connsiteX233" fmla="*/ 9356 w 9899"/>
                <a:gd name="connsiteY233" fmla="*/ 7457 h 10000"/>
                <a:gd name="connsiteX234" fmla="*/ 9377 w 9899"/>
                <a:gd name="connsiteY234" fmla="*/ 7541 h 10000"/>
                <a:gd name="connsiteX235" fmla="*/ 9356 w 9899"/>
                <a:gd name="connsiteY235" fmla="*/ 7599 h 10000"/>
                <a:gd name="connsiteX236" fmla="*/ 9294 w 9899"/>
                <a:gd name="connsiteY236" fmla="*/ 7513 h 10000"/>
                <a:gd name="connsiteX237" fmla="*/ 9273 w 9899"/>
                <a:gd name="connsiteY237" fmla="*/ 7541 h 10000"/>
                <a:gd name="connsiteX238" fmla="*/ 9189 w 9899"/>
                <a:gd name="connsiteY238" fmla="*/ 7599 h 10000"/>
                <a:gd name="connsiteX239" fmla="*/ 9252 w 9899"/>
                <a:gd name="connsiteY239" fmla="*/ 7683 h 10000"/>
                <a:gd name="connsiteX240" fmla="*/ 9252 w 9899"/>
                <a:gd name="connsiteY240" fmla="*/ 7796 h 10000"/>
                <a:gd name="connsiteX241" fmla="*/ 9231 w 9899"/>
                <a:gd name="connsiteY241" fmla="*/ 7852 h 10000"/>
                <a:gd name="connsiteX242" fmla="*/ 9231 w 9899"/>
                <a:gd name="connsiteY242" fmla="*/ 7880 h 10000"/>
                <a:gd name="connsiteX243" fmla="*/ 9189 w 9899"/>
                <a:gd name="connsiteY243" fmla="*/ 7852 h 10000"/>
                <a:gd name="connsiteX244" fmla="*/ 9189 w 9899"/>
                <a:gd name="connsiteY244" fmla="*/ 7909 h 10000"/>
                <a:gd name="connsiteX245" fmla="*/ 9168 w 9899"/>
                <a:gd name="connsiteY245" fmla="*/ 7966 h 10000"/>
                <a:gd name="connsiteX246" fmla="*/ 9147 w 9899"/>
                <a:gd name="connsiteY246" fmla="*/ 8079 h 10000"/>
                <a:gd name="connsiteX247" fmla="*/ 9168 w 9899"/>
                <a:gd name="connsiteY247" fmla="*/ 8022 h 10000"/>
                <a:gd name="connsiteX248" fmla="*/ 9147 w 9899"/>
                <a:gd name="connsiteY248" fmla="*/ 8050 h 10000"/>
                <a:gd name="connsiteX249" fmla="*/ 9126 w 9899"/>
                <a:gd name="connsiteY249" fmla="*/ 7994 h 10000"/>
                <a:gd name="connsiteX250" fmla="*/ 9084 w 9899"/>
                <a:gd name="connsiteY250" fmla="*/ 8022 h 10000"/>
                <a:gd name="connsiteX251" fmla="*/ 9084 w 9899"/>
                <a:gd name="connsiteY251" fmla="*/ 8079 h 10000"/>
                <a:gd name="connsiteX252" fmla="*/ 9105 w 9899"/>
                <a:gd name="connsiteY252" fmla="*/ 8107 h 10000"/>
                <a:gd name="connsiteX253" fmla="*/ 9147 w 9899"/>
                <a:gd name="connsiteY253" fmla="*/ 8135 h 10000"/>
                <a:gd name="connsiteX254" fmla="*/ 9126 w 9899"/>
                <a:gd name="connsiteY254" fmla="*/ 8163 h 10000"/>
                <a:gd name="connsiteX255" fmla="*/ 9105 w 9899"/>
                <a:gd name="connsiteY255" fmla="*/ 8249 h 10000"/>
                <a:gd name="connsiteX256" fmla="*/ 9022 w 9899"/>
                <a:gd name="connsiteY256" fmla="*/ 8191 h 10000"/>
                <a:gd name="connsiteX257" fmla="*/ 9084 w 9899"/>
                <a:gd name="connsiteY257" fmla="*/ 8277 h 10000"/>
                <a:gd name="connsiteX258" fmla="*/ 9147 w 9899"/>
                <a:gd name="connsiteY258" fmla="*/ 8277 h 10000"/>
                <a:gd name="connsiteX259" fmla="*/ 9126 w 9899"/>
                <a:gd name="connsiteY259" fmla="*/ 8333 h 10000"/>
                <a:gd name="connsiteX260" fmla="*/ 9168 w 9899"/>
                <a:gd name="connsiteY260" fmla="*/ 8446 h 10000"/>
                <a:gd name="connsiteX261" fmla="*/ 9147 w 9899"/>
                <a:gd name="connsiteY261" fmla="*/ 8446 h 10000"/>
                <a:gd name="connsiteX262" fmla="*/ 9084 w 9899"/>
                <a:gd name="connsiteY262" fmla="*/ 8389 h 10000"/>
                <a:gd name="connsiteX263" fmla="*/ 9063 w 9899"/>
                <a:gd name="connsiteY263" fmla="*/ 8418 h 10000"/>
                <a:gd name="connsiteX264" fmla="*/ 9105 w 9899"/>
                <a:gd name="connsiteY264" fmla="*/ 8474 h 10000"/>
                <a:gd name="connsiteX265" fmla="*/ 9084 w 9899"/>
                <a:gd name="connsiteY265" fmla="*/ 8530 h 10000"/>
                <a:gd name="connsiteX266" fmla="*/ 9022 w 9899"/>
                <a:gd name="connsiteY266" fmla="*/ 8474 h 10000"/>
                <a:gd name="connsiteX267" fmla="*/ 9063 w 9899"/>
                <a:gd name="connsiteY267" fmla="*/ 8559 h 10000"/>
                <a:gd name="connsiteX268" fmla="*/ 9022 w 9899"/>
                <a:gd name="connsiteY268" fmla="*/ 8559 h 10000"/>
                <a:gd name="connsiteX269" fmla="*/ 9022 w 9899"/>
                <a:gd name="connsiteY269" fmla="*/ 8616 h 10000"/>
                <a:gd name="connsiteX270" fmla="*/ 8917 w 9899"/>
                <a:gd name="connsiteY270" fmla="*/ 8672 h 10000"/>
                <a:gd name="connsiteX271" fmla="*/ 8897 w 9899"/>
                <a:gd name="connsiteY271" fmla="*/ 8728 h 10000"/>
                <a:gd name="connsiteX272" fmla="*/ 8917 w 9899"/>
                <a:gd name="connsiteY272" fmla="*/ 8757 h 10000"/>
                <a:gd name="connsiteX273" fmla="*/ 8897 w 9899"/>
                <a:gd name="connsiteY273" fmla="*/ 8785 h 10000"/>
                <a:gd name="connsiteX274" fmla="*/ 8876 w 9899"/>
                <a:gd name="connsiteY274" fmla="*/ 8869 h 10000"/>
                <a:gd name="connsiteX275" fmla="*/ 8855 w 9899"/>
                <a:gd name="connsiteY275" fmla="*/ 8841 h 10000"/>
                <a:gd name="connsiteX276" fmla="*/ 8855 w 9899"/>
                <a:gd name="connsiteY276" fmla="*/ 8927 h 10000"/>
                <a:gd name="connsiteX277" fmla="*/ 8644 w 9899"/>
                <a:gd name="connsiteY277" fmla="*/ 8786 h 10000"/>
                <a:gd name="connsiteX278" fmla="*/ 8291 w 9899"/>
                <a:gd name="connsiteY278" fmla="*/ 9266 h 10000"/>
                <a:gd name="connsiteX279" fmla="*/ 8166 w 9899"/>
                <a:gd name="connsiteY279" fmla="*/ 9322 h 10000"/>
                <a:gd name="connsiteX280" fmla="*/ 8102 w 9899"/>
                <a:gd name="connsiteY280" fmla="*/ 9152 h 10000"/>
                <a:gd name="connsiteX281" fmla="*/ 8081 w 9899"/>
                <a:gd name="connsiteY281" fmla="*/ 9152 h 10000"/>
                <a:gd name="connsiteX282" fmla="*/ 8146 w 9899"/>
                <a:gd name="connsiteY282" fmla="*/ 9124 h 10000"/>
                <a:gd name="connsiteX283" fmla="*/ 8061 w 9899"/>
                <a:gd name="connsiteY283" fmla="*/ 9124 h 10000"/>
                <a:gd name="connsiteX284" fmla="*/ 8041 w 9899"/>
                <a:gd name="connsiteY284" fmla="*/ 9180 h 10000"/>
                <a:gd name="connsiteX285" fmla="*/ 8081 w 9899"/>
                <a:gd name="connsiteY285" fmla="*/ 9237 h 10000"/>
                <a:gd name="connsiteX286" fmla="*/ 8061 w 9899"/>
                <a:gd name="connsiteY286" fmla="*/ 9237 h 10000"/>
                <a:gd name="connsiteX287" fmla="*/ 8125 w 9899"/>
                <a:gd name="connsiteY287" fmla="*/ 9406 h 10000"/>
                <a:gd name="connsiteX288" fmla="*/ 8041 w 9899"/>
                <a:gd name="connsiteY288" fmla="*/ 9294 h 10000"/>
                <a:gd name="connsiteX289" fmla="*/ 8081 w 9899"/>
                <a:gd name="connsiteY289" fmla="*/ 9406 h 10000"/>
                <a:gd name="connsiteX290" fmla="*/ 8061 w 9899"/>
                <a:gd name="connsiteY290" fmla="*/ 9435 h 10000"/>
                <a:gd name="connsiteX291" fmla="*/ 8041 w 9899"/>
                <a:gd name="connsiteY291" fmla="*/ 9406 h 10000"/>
                <a:gd name="connsiteX292" fmla="*/ 8020 w 9899"/>
                <a:gd name="connsiteY292" fmla="*/ 9491 h 10000"/>
                <a:gd name="connsiteX293" fmla="*/ 7957 w 9899"/>
                <a:gd name="connsiteY293" fmla="*/ 9520 h 10000"/>
                <a:gd name="connsiteX294" fmla="*/ 7936 w 9899"/>
                <a:gd name="connsiteY294" fmla="*/ 9463 h 10000"/>
                <a:gd name="connsiteX295" fmla="*/ 7894 w 9899"/>
                <a:gd name="connsiteY295" fmla="*/ 9435 h 10000"/>
                <a:gd name="connsiteX296" fmla="*/ 7916 w 9899"/>
                <a:gd name="connsiteY296" fmla="*/ 9548 h 10000"/>
                <a:gd name="connsiteX297" fmla="*/ 7811 w 9899"/>
                <a:gd name="connsiteY297" fmla="*/ 9491 h 10000"/>
                <a:gd name="connsiteX298" fmla="*/ 7790 w 9899"/>
                <a:gd name="connsiteY298" fmla="*/ 9520 h 10000"/>
                <a:gd name="connsiteX299" fmla="*/ 7728 w 9899"/>
                <a:gd name="connsiteY299" fmla="*/ 9576 h 10000"/>
                <a:gd name="connsiteX300" fmla="*/ 7706 w 9899"/>
                <a:gd name="connsiteY300" fmla="*/ 9633 h 10000"/>
                <a:gd name="connsiteX301" fmla="*/ 7665 w 9899"/>
                <a:gd name="connsiteY301" fmla="*/ 9633 h 10000"/>
                <a:gd name="connsiteX302" fmla="*/ 7601 w 9899"/>
                <a:gd name="connsiteY302" fmla="*/ 9661 h 10000"/>
                <a:gd name="connsiteX303" fmla="*/ 7601 w 9899"/>
                <a:gd name="connsiteY303" fmla="*/ 9633 h 10000"/>
                <a:gd name="connsiteX304" fmla="*/ 7601 w 9899"/>
                <a:gd name="connsiteY304" fmla="*/ 9689 h 10000"/>
                <a:gd name="connsiteX305" fmla="*/ 7540 w 9899"/>
                <a:gd name="connsiteY305" fmla="*/ 9661 h 10000"/>
                <a:gd name="connsiteX306" fmla="*/ 7540 w 9899"/>
                <a:gd name="connsiteY306" fmla="*/ 9717 h 10000"/>
                <a:gd name="connsiteX307" fmla="*/ 7518 w 9899"/>
                <a:gd name="connsiteY307" fmla="*/ 9802 h 10000"/>
                <a:gd name="connsiteX308" fmla="*/ 7560 w 9899"/>
                <a:gd name="connsiteY308" fmla="*/ 9830 h 10000"/>
                <a:gd name="connsiteX309" fmla="*/ 7560 w 9899"/>
                <a:gd name="connsiteY309" fmla="*/ 9830 h 10000"/>
                <a:gd name="connsiteX310" fmla="*/ 7601 w 9899"/>
                <a:gd name="connsiteY310" fmla="*/ 9944 h 10000"/>
                <a:gd name="connsiteX311" fmla="*/ 7498 w 9899"/>
                <a:gd name="connsiteY311" fmla="*/ 10000 h 10000"/>
                <a:gd name="connsiteX312" fmla="*/ 7498 w 9899"/>
                <a:gd name="connsiteY312" fmla="*/ 9944 h 10000"/>
                <a:gd name="connsiteX313" fmla="*/ 7456 w 9899"/>
                <a:gd name="connsiteY313" fmla="*/ 9859 h 10000"/>
                <a:gd name="connsiteX314" fmla="*/ 7435 w 9899"/>
                <a:gd name="connsiteY314" fmla="*/ 9802 h 10000"/>
                <a:gd name="connsiteX315" fmla="*/ 7414 w 9899"/>
                <a:gd name="connsiteY315" fmla="*/ 9717 h 10000"/>
                <a:gd name="connsiteX316" fmla="*/ 7435 w 9899"/>
                <a:gd name="connsiteY316" fmla="*/ 9661 h 10000"/>
                <a:gd name="connsiteX317" fmla="*/ 7414 w 9899"/>
                <a:gd name="connsiteY317" fmla="*/ 9576 h 10000"/>
                <a:gd name="connsiteX318" fmla="*/ 7414 w 9899"/>
                <a:gd name="connsiteY318" fmla="*/ 9605 h 10000"/>
                <a:gd name="connsiteX319" fmla="*/ 7372 w 9899"/>
                <a:gd name="connsiteY319" fmla="*/ 9548 h 10000"/>
                <a:gd name="connsiteX320" fmla="*/ 7372 w 9899"/>
                <a:gd name="connsiteY320" fmla="*/ 9605 h 10000"/>
                <a:gd name="connsiteX321" fmla="*/ 7310 w 9899"/>
                <a:gd name="connsiteY321" fmla="*/ 9605 h 10000"/>
                <a:gd name="connsiteX322" fmla="*/ 7269 w 9899"/>
                <a:gd name="connsiteY322" fmla="*/ 9576 h 10000"/>
                <a:gd name="connsiteX323" fmla="*/ 7247 w 9899"/>
                <a:gd name="connsiteY323" fmla="*/ 9520 h 10000"/>
                <a:gd name="connsiteX324" fmla="*/ 7226 w 9899"/>
                <a:gd name="connsiteY324" fmla="*/ 9520 h 10000"/>
                <a:gd name="connsiteX325" fmla="*/ 7226 w 9899"/>
                <a:gd name="connsiteY325" fmla="*/ 9576 h 10000"/>
                <a:gd name="connsiteX326" fmla="*/ 7185 w 9899"/>
                <a:gd name="connsiteY326" fmla="*/ 9520 h 10000"/>
                <a:gd name="connsiteX327" fmla="*/ 7165 w 9899"/>
                <a:gd name="connsiteY327" fmla="*/ 9463 h 10000"/>
                <a:gd name="connsiteX328" fmla="*/ 7144 w 9899"/>
                <a:gd name="connsiteY328" fmla="*/ 9491 h 10000"/>
                <a:gd name="connsiteX329" fmla="*/ 7165 w 9899"/>
                <a:gd name="connsiteY329" fmla="*/ 9576 h 10000"/>
                <a:gd name="connsiteX330" fmla="*/ 7122 w 9899"/>
                <a:gd name="connsiteY330" fmla="*/ 9548 h 10000"/>
                <a:gd name="connsiteX331" fmla="*/ 7122 w 9899"/>
                <a:gd name="connsiteY331" fmla="*/ 9605 h 10000"/>
                <a:gd name="connsiteX332" fmla="*/ 7039 w 9899"/>
                <a:gd name="connsiteY332" fmla="*/ 9576 h 10000"/>
                <a:gd name="connsiteX333" fmla="*/ 6976 w 9899"/>
                <a:gd name="connsiteY333" fmla="*/ 9576 h 10000"/>
                <a:gd name="connsiteX334" fmla="*/ 6955 w 9899"/>
                <a:gd name="connsiteY334" fmla="*/ 9576 h 10000"/>
                <a:gd name="connsiteX335" fmla="*/ 6893 w 9899"/>
                <a:gd name="connsiteY335" fmla="*/ 9520 h 10000"/>
                <a:gd name="connsiteX336" fmla="*/ 6871 w 9899"/>
                <a:gd name="connsiteY336" fmla="*/ 9491 h 10000"/>
                <a:gd name="connsiteX337" fmla="*/ 6809 w 9899"/>
                <a:gd name="connsiteY337" fmla="*/ 9463 h 10000"/>
                <a:gd name="connsiteX338" fmla="*/ 6768 w 9899"/>
                <a:gd name="connsiteY338" fmla="*/ 9294 h 10000"/>
                <a:gd name="connsiteX339" fmla="*/ 6725 w 9899"/>
                <a:gd name="connsiteY339" fmla="*/ 9180 h 10000"/>
                <a:gd name="connsiteX340" fmla="*/ 6664 w 9899"/>
                <a:gd name="connsiteY340" fmla="*/ 9180 h 10000"/>
                <a:gd name="connsiteX341" fmla="*/ 6600 w 9899"/>
                <a:gd name="connsiteY341" fmla="*/ 9180 h 10000"/>
                <a:gd name="connsiteX342" fmla="*/ 6495 w 9899"/>
                <a:gd name="connsiteY342" fmla="*/ 9039 h 10000"/>
                <a:gd name="connsiteX343" fmla="*/ 6412 w 9899"/>
                <a:gd name="connsiteY343" fmla="*/ 9124 h 10000"/>
                <a:gd name="connsiteX344" fmla="*/ 6412 w 9899"/>
                <a:gd name="connsiteY344" fmla="*/ 9180 h 10000"/>
                <a:gd name="connsiteX345" fmla="*/ 6308 w 9899"/>
                <a:gd name="connsiteY345" fmla="*/ 9209 h 10000"/>
                <a:gd name="connsiteX346" fmla="*/ 6245 w 9899"/>
                <a:gd name="connsiteY346" fmla="*/ 9294 h 10000"/>
                <a:gd name="connsiteX347" fmla="*/ 6204 w 9899"/>
                <a:gd name="connsiteY347" fmla="*/ 9237 h 10000"/>
                <a:gd name="connsiteX348" fmla="*/ 6163 w 9899"/>
                <a:gd name="connsiteY348" fmla="*/ 9294 h 10000"/>
                <a:gd name="connsiteX349" fmla="*/ 6100 w 9899"/>
                <a:gd name="connsiteY349" fmla="*/ 9294 h 10000"/>
                <a:gd name="connsiteX350" fmla="*/ 6015 w 9899"/>
                <a:gd name="connsiteY350" fmla="*/ 9266 h 10000"/>
                <a:gd name="connsiteX351" fmla="*/ 5932 w 9899"/>
                <a:gd name="connsiteY351" fmla="*/ 9322 h 10000"/>
                <a:gd name="connsiteX352" fmla="*/ 5890 w 9899"/>
                <a:gd name="connsiteY352" fmla="*/ 9322 h 10000"/>
                <a:gd name="connsiteX353" fmla="*/ 5848 w 9899"/>
                <a:gd name="connsiteY353" fmla="*/ 9322 h 10000"/>
                <a:gd name="connsiteX354" fmla="*/ 5828 w 9899"/>
                <a:gd name="connsiteY354" fmla="*/ 9322 h 10000"/>
                <a:gd name="connsiteX355" fmla="*/ 5828 w 9899"/>
                <a:gd name="connsiteY355" fmla="*/ 9463 h 10000"/>
                <a:gd name="connsiteX356" fmla="*/ 5869 w 9899"/>
                <a:gd name="connsiteY356" fmla="*/ 9548 h 10000"/>
                <a:gd name="connsiteX357" fmla="*/ 5869 w 9899"/>
                <a:gd name="connsiteY357" fmla="*/ 9576 h 10000"/>
                <a:gd name="connsiteX358" fmla="*/ 5869 w 9899"/>
                <a:gd name="connsiteY358" fmla="*/ 9633 h 10000"/>
                <a:gd name="connsiteX359" fmla="*/ 5890 w 9899"/>
                <a:gd name="connsiteY359" fmla="*/ 9717 h 10000"/>
                <a:gd name="connsiteX360" fmla="*/ 5828 w 9899"/>
                <a:gd name="connsiteY360" fmla="*/ 9689 h 10000"/>
                <a:gd name="connsiteX361" fmla="*/ 5764 w 9899"/>
                <a:gd name="connsiteY361" fmla="*/ 9661 h 10000"/>
                <a:gd name="connsiteX362" fmla="*/ 5724 w 9899"/>
                <a:gd name="connsiteY362" fmla="*/ 9520 h 10000"/>
                <a:gd name="connsiteX363" fmla="*/ 5599 w 9899"/>
                <a:gd name="connsiteY363" fmla="*/ 9605 h 10000"/>
                <a:gd name="connsiteX364" fmla="*/ 5556 w 9899"/>
                <a:gd name="connsiteY364" fmla="*/ 9633 h 10000"/>
                <a:gd name="connsiteX365" fmla="*/ 5556 w 9899"/>
                <a:gd name="connsiteY365" fmla="*/ 9548 h 10000"/>
                <a:gd name="connsiteX366" fmla="*/ 5494 w 9899"/>
                <a:gd name="connsiteY366" fmla="*/ 9435 h 10000"/>
                <a:gd name="connsiteX367" fmla="*/ 5368 w 9899"/>
                <a:gd name="connsiteY367" fmla="*/ 9435 h 10000"/>
                <a:gd name="connsiteX368" fmla="*/ 5368 w 9899"/>
                <a:gd name="connsiteY368" fmla="*/ 9322 h 10000"/>
                <a:gd name="connsiteX369" fmla="*/ 5389 w 9899"/>
                <a:gd name="connsiteY369" fmla="*/ 9180 h 10000"/>
                <a:gd name="connsiteX370" fmla="*/ 5307 w 9899"/>
                <a:gd name="connsiteY370" fmla="*/ 9124 h 10000"/>
                <a:gd name="connsiteX371" fmla="*/ 5243 w 9899"/>
                <a:gd name="connsiteY371" fmla="*/ 9039 h 10000"/>
                <a:gd name="connsiteX372" fmla="*/ 5223 w 9899"/>
                <a:gd name="connsiteY372" fmla="*/ 8983 h 10000"/>
                <a:gd name="connsiteX373" fmla="*/ 5202 w 9899"/>
                <a:gd name="connsiteY373" fmla="*/ 8898 h 10000"/>
                <a:gd name="connsiteX374" fmla="*/ 5223 w 9899"/>
                <a:gd name="connsiteY374" fmla="*/ 8813 h 10000"/>
                <a:gd name="connsiteX375" fmla="*/ 5077 w 9899"/>
                <a:gd name="connsiteY375" fmla="*/ 8841 h 10000"/>
                <a:gd name="connsiteX376" fmla="*/ 4992 w 9899"/>
                <a:gd name="connsiteY376" fmla="*/ 8898 h 10000"/>
                <a:gd name="connsiteX377" fmla="*/ 4992 w 9899"/>
                <a:gd name="connsiteY377" fmla="*/ 8813 h 10000"/>
                <a:gd name="connsiteX378" fmla="*/ 4971 w 9899"/>
                <a:gd name="connsiteY378" fmla="*/ 8728 h 10000"/>
                <a:gd name="connsiteX379" fmla="*/ 4951 w 9899"/>
                <a:gd name="connsiteY379" fmla="*/ 8672 h 10000"/>
                <a:gd name="connsiteX380" fmla="*/ 8238 w 9899"/>
                <a:gd name="connsiteY380" fmla="*/ 8665 h 10000"/>
                <a:gd name="connsiteX381" fmla="*/ 8301 w 9899"/>
                <a:gd name="connsiteY381" fmla="*/ 8461 h 10000"/>
                <a:gd name="connsiteX382" fmla="*/ 5098 w 9899"/>
                <a:gd name="connsiteY382" fmla="*/ 8305 h 10000"/>
                <a:gd name="connsiteX383" fmla="*/ 5119 w 9899"/>
                <a:gd name="connsiteY383" fmla="*/ 8305 h 10000"/>
                <a:gd name="connsiteX384" fmla="*/ 4618 w 9899"/>
                <a:gd name="connsiteY384" fmla="*/ 7513 h 10000"/>
                <a:gd name="connsiteX385" fmla="*/ 4555 w 9899"/>
                <a:gd name="connsiteY385" fmla="*/ 7513 h 10000"/>
                <a:gd name="connsiteX386" fmla="*/ 4555 w 9899"/>
                <a:gd name="connsiteY386" fmla="*/ 7316 h 10000"/>
                <a:gd name="connsiteX387" fmla="*/ 4533 w 9899"/>
                <a:gd name="connsiteY387" fmla="*/ 7288 h 10000"/>
                <a:gd name="connsiteX388" fmla="*/ 4471 w 9899"/>
                <a:gd name="connsiteY388" fmla="*/ 7202 h 10000"/>
                <a:gd name="connsiteX389" fmla="*/ 4387 w 9899"/>
                <a:gd name="connsiteY389" fmla="*/ 7260 h 10000"/>
                <a:gd name="connsiteX390" fmla="*/ 4346 w 9899"/>
                <a:gd name="connsiteY390" fmla="*/ 7316 h 10000"/>
                <a:gd name="connsiteX391" fmla="*/ 4304 w 9899"/>
                <a:gd name="connsiteY391" fmla="*/ 7316 h 10000"/>
                <a:gd name="connsiteX392" fmla="*/ 4262 w 9899"/>
                <a:gd name="connsiteY392" fmla="*/ 7288 h 10000"/>
                <a:gd name="connsiteX393" fmla="*/ 4200 w 9899"/>
                <a:gd name="connsiteY393" fmla="*/ 7260 h 10000"/>
                <a:gd name="connsiteX394" fmla="*/ 4158 w 9899"/>
                <a:gd name="connsiteY394" fmla="*/ 7288 h 10000"/>
                <a:gd name="connsiteX395" fmla="*/ 4075 w 9899"/>
                <a:gd name="connsiteY395" fmla="*/ 7372 h 10000"/>
                <a:gd name="connsiteX396" fmla="*/ 3990 w 9899"/>
                <a:gd name="connsiteY396" fmla="*/ 7429 h 10000"/>
                <a:gd name="connsiteX397" fmla="*/ 3949 w 9899"/>
                <a:gd name="connsiteY397" fmla="*/ 7513 h 10000"/>
                <a:gd name="connsiteX398" fmla="*/ 3886 w 9899"/>
                <a:gd name="connsiteY398" fmla="*/ 7599 h 10000"/>
                <a:gd name="connsiteX399" fmla="*/ 3824 w 9899"/>
                <a:gd name="connsiteY399" fmla="*/ 7711 h 10000"/>
                <a:gd name="connsiteX400" fmla="*/ 3719 w 9899"/>
                <a:gd name="connsiteY400" fmla="*/ 7711 h 10000"/>
                <a:gd name="connsiteX401" fmla="*/ 3699 w 9899"/>
                <a:gd name="connsiteY401" fmla="*/ 7711 h 10000"/>
                <a:gd name="connsiteX402" fmla="*/ 3678 w 9899"/>
                <a:gd name="connsiteY402" fmla="*/ 7683 h 10000"/>
                <a:gd name="connsiteX403" fmla="*/ 3615 w 9899"/>
                <a:gd name="connsiteY403" fmla="*/ 7627 h 10000"/>
                <a:gd name="connsiteX404" fmla="*/ 3553 w 9899"/>
                <a:gd name="connsiteY404" fmla="*/ 7627 h 10000"/>
                <a:gd name="connsiteX405" fmla="*/ 3449 w 9899"/>
                <a:gd name="connsiteY405" fmla="*/ 7627 h 10000"/>
                <a:gd name="connsiteX406" fmla="*/ 3406 w 9899"/>
                <a:gd name="connsiteY406" fmla="*/ 7569 h 10000"/>
                <a:gd name="connsiteX407" fmla="*/ 3301 w 9899"/>
                <a:gd name="connsiteY407" fmla="*/ 7599 h 10000"/>
                <a:gd name="connsiteX408" fmla="*/ 3239 w 9899"/>
                <a:gd name="connsiteY408" fmla="*/ 7739 h 10000"/>
                <a:gd name="connsiteX409" fmla="*/ 3177 w 9899"/>
                <a:gd name="connsiteY409" fmla="*/ 7852 h 10000"/>
                <a:gd name="connsiteX410" fmla="*/ 3156 w 9899"/>
                <a:gd name="connsiteY410" fmla="*/ 7683 h 10000"/>
                <a:gd name="connsiteX411" fmla="*/ 3009 w 9899"/>
                <a:gd name="connsiteY411" fmla="*/ 7655 h 10000"/>
                <a:gd name="connsiteX412" fmla="*/ 3009 w 9899"/>
                <a:gd name="connsiteY412" fmla="*/ 7683 h 10000"/>
                <a:gd name="connsiteX413" fmla="*/ 2864 w 9899"/>
                <a:gd name="connsiteY413" fmla="*/ 7683 h 10000"/>
                <a:gd name="connsiteX414" fmla="*/ 2759 w 9899"/>
                <a:gd name="connsiteY414" fmla="*/ 7627 h 10000"/>
                <a:gd name="connsiteX415" fmla="*/ 2718 w 9899"/>
                <a:gd name="connsiteY415" fmla="*/ 7627 h 10000"/>
                <a:gd name="connsiteX416" fmla="*/ 2697 w 9899"/>
                <a:gd name="connsiteY416" fmla="*/ 7655 h 10000"/>
                <a:gd name="connsiteX417" fmla="*/ 2634 w 9899"/>
                <a:gd name="connsiteY417" fmla="*/ 7599 h 10000"/>
                <a:gd name="connsiteX418" fmla="*/ 2614 w 9899"/>
                <a:gd name="connsiteY418" fmla="*/ 7655 h 10000"/>
                <a:gd name="connsiteX419" fmla="*/ 2530 w 9899"/>
                <a:gd name="connsiteY419" fmla="*/ 7541 h 10000"/>
                <a:gd name="connsiteX420" fmla="*/ 2404 w 9899"/>
                <a:gd name="connsiteY420" fmla="*/ 7513 h 10000"/>
                <a:gd name="connsiteX421" fmla="*/ 2404 w 9899"/>
                <a:gd name="connsiteY421" fmla="*/ 7457 h 10000"/>
                <a:gd name="connsiteX422" fmla="*/ 2342 w 9899"/>
                <a:gd name="connsiteY422" fmla="*/ 7457 h 10000"/>
                <a:gd name="connsiteX423" fmla="*/ 2217 w 9899"/>
                <a:gd name="connsiteY423" fmla="*/ 7344 h 10000"/>
                <a:gd name="connsiteX424" fmla="*/ 2113 w 9899"/>
                <a:gd name="connsiteY424" fmla="*/ 7288 h 10000"/>
                <a:gd name="connsiteX425" fmla="*/ 2029 w 9899"/>
                <a:gd name="connsiteY425" fmla="*/ 7174 h 10000"/>
                <a:gd name="connsiteX426" fmla="*/ 1903 w 9899"/>
                <a:gd name="connsiteY426" fmla="*/ 7118 h 10000"/>
                <a:gd name="connsiteX427" fmla="*/ 1757 w 9899"/>
                <a:gd name="connsiteY427" fmla="*/ 6949 h 10000"/>
                <a:gd name="connsiteX428" fmla="*/ 1673 w 9899"/>
                <a:gd name="connsiteY428" fmla="*/ 6920 h 10000"/>
                <a:gd name="connsiteX429" fmla="*/ 1632 w 9899"/>
                <a:gd name="connsiteY429" fmla="*/ 6920 h 10000"/>
                <a:gd name="connsiteX430" fmla="*/ 1569 w 9899"/>
                <a:gd name="connsiteY430" fmla="*/ 6977 h 10000"/>
                <a:gd name="connsiteX431" fmla="*/ 1423 w 9899"/>
                <a:gd name="connsiteY431" fmla="*/ 6891 h 10000"/>
                <a:gd name="connsiteX432" fmla="*/ 1381 w 9899"/>
                <a:gd name="connsiteY432" fmla="*/ 6863 h 10000"/>
                <a:gd name="connsiteX433" fmla="*/ 1381 w 9899"/>
                <a:gd name="connsiteY433" fmla="*/ 6807 h 10000"/>
                <a:gd name="connsiteX434" fmla="*/ 1340 w 9899"/>
                <a:gd name="connsiteY434" fmla="*/ 6779 h 10000"/>
                <a:gd name="connsiteX435" fmla="*/ 1256 w 9899"/>
                <a:gd name="connsiteY435" fmla="*/ 6751 h 10000"/>
                <a:gd name="connsiteX436" fmla="*/ 1152 w 9899"/>
                <a:gd name="connsiteY436" fmla="*/ 6609 h 10000"/>
                <a:gd name="connsiteX437" fmla="*/ 1090 w 9899"/>
                <a:gd name="connsiteY437" fmla="*/ 6609 h 10000"/>
                <a:gd name="connsiteX438" fmla="*/ 1068 w 9899"/>
                <a:gd name="connsiteY438" fmla="*/ 6524 h 10000"/>
                <a:gd name="connsiteX439" fmla="*/ 1048 w 9899"/>
                <a:gd name="connsiteY439" fmla="*/ 6440 h 10000"/>
                <a:gd name="connsiteX440" fmla="*/ 1006 w 9899"/>
                <a:gd name="connsiteY440" fmla="*/ 6383 h 10000"/>
                <a:gd name="connsiteX441" fmla="*/ 963 w 9899"/>
                <a:gd name="connsiteY441" fmla="*/ 6270 h 10000"/>
                <a:gd name="connsiteX442" fmla="*/ 1048 w 9899"/>
                <a:gd name="connsiteY442" fmla="*/ 6299 h 10000"/>
                <a:gd name="connsiteX443" fmla="*/ 1090 w 9899"/>
                <a:gd name="connsiteY443" fmla="*/ 6299 h 10000"/>
                <a:gd name="connsiteX444" fmla="*/ 1152 w 9899"/>
                <a:gd name="connsiteY444" fmla="*/ 6242 h 10000"/>
                <a:gd name="connsiteX445" fmla="*/ 1132 w 9899"/>
                <a:gd name="connsiteY445" fmla="*/ 6157 h 10000"/>
                <a:gd name="connsiteX446" fmla="*/ 1110 w 9899"/>
                <a:gd name="connsiteY446" fmla="*/ 6073 h 10000"/>
                <a:gd name="connsiteX447" fmla="*/ 1006 w 9899"/>
                <a:gd name="connsiteY447" fmla="*/ 5988 h 10000"/>
                <a:gd name="connsiteX448" fmla="*/ 963 w 9899"/>
                <a:gd name="connsiteY448" fmla="*/ 5790 h 10000"/>
                <a:gd name="connsiteX449" fmla="*/ 963 w 9899"/>
                <a:gd name="connsiteY449" fmla="*/ 5733 h 10000"/>
                <a:gd name="connsiteX450" fmla="*/ 838 w 9899"/>
                <a:gd name="connsiteY450" fmla="*/ 5620 h 10000"/>
                <a:gd name="connsiteX451" fmla="*/ 692 w 9899"/>
                <a:gd name="connsiteY451" fmla="*/ 5366 h 10000"/>
                <a:gd name="connsiteX452" fmla="*/ 442 w 9899"/>
                <a:gd name="connsiteY452" fmla="*/ 5253 h 10000"/>
                <a:gd name="connsiteX453" fmla="*/ 379 w 9899"/>
                <a:gd name="connsiteY453" fmla="*/ 5281 h 10000"/>
                <a:gd name="connsiteX454" fmla="*/ 316 w 9899"/>
                <a:gd name="connsiteY454" fmla="*/ 5196 h 10000"/>
                <a:gd name="connsiteX455" fmla="*/ 316 w 9899"/>
                <a:gd name="connsiteY455" fmla="*/ 5112 h 10000"/>
                <a:gd name="connsiteX456" fmla="*/ 275 w 9899"/>
                <a:gd name="connsiteY456" fmla="*/ 5027 h 10000"/>
                <a:gd name="connsiteX457" fmla="*/ 191 w 9899"/>
                <a:gd name="connsiteY457" fmla="*/ 4970 h 10000"/>
                <a:gd name="connsiteX458" fmla="*/ 87 w 9899"/>
                <a:gd name="connsiteY458" fmla="*/ 4942 h 10000"/>
                <a:gd name="connsiteX459" fmla="*/ 4 w 9899"/>
                <a:gd name="connsiteY459" fmla="*/ 4885 h 10000"/>
                <a:gd name="connsiteX460" fmla="*/ 67 w 9899"/>
                <a:gd name="connsiteY460" fmla="*/ 4829 h 10000"/>
                <a:gd name="connsiteX461" fmla="*/ 67 w 9899"/>
                <a:gd name="connsiteY461" fmla="*/ 4745 h 10000"/>
                <a:gd name="connsiteX462" fmla="*/ 67 w 9899"/>
                <a:gd name="connsiteY462" fmla="*/ 4688 h 10000"/>
                <a:gd name="connsiteX463" fmla="*/ 25 w 9899"/>
                <a:gd name="connsiteY463" fmla="*/ 4631 h 10000"/>
                <a:gd name="connsiteX464" fmla="*/ 4 w 9899"/>
                <a:gd name="connsiteY464" fmla="*/ 4575 h 10000"/>
                <a:gd name="connsiteX465" fmla="*/ 4 w 9899"/>
                <a:gd name="connsiteY465" fmla="*/ 4490 h 10000"/>
                <a:gd name="connsiteX0" fmla="*/ 5528 w 10000"/>
                <a:gd name="connsiteY0" fmla="*/ 3331 h 10000"/>
                <a:gd name="connsiteX1" fmla="*/ 5823 w 10000"/>
                <a:gd name="connsiteY1" fmla="*/ 3275 h 10000"/>
                <a:gd name="connsiteX2" fmla="*/ 6055 w 10000"/>
                <a:gd name="connsiteY2" fmla="*/ 3247 h 10000"/>
                <a:gd name="connsiteX3" fmla="*/ 6182 w 10000"/>
                <a:gd name="connsiteY3" fmla="*/ 3162 h 10000"/>
                <a:gd name="connsiteX4" fmla="*/ 6226 w 10000"/>
                <a:gd name="connsiteY4" fmla="*/ 3020 h 10000"/>
                <a:gd name="connsiteX5" fmla="*/ 6288 w 10000"/>
                <a:gd name="connsiteY5" fmla="*/ 2964 h 10000"/>
                <a:gd name="connsiteX6" fmla="*/ 6331 w 10000"/>
                <a:gd name="connsiteY6" fmla="*/ 2908 h 10000"/>
                <a:gd name="connsiteX7" fmla="*/ 6352 w 10000"/>
                <a:gd name="connsiteY7" fmla="*/ 2908 h 10000"/>
                <a:gd name="connsiteX8" fmla="*/ 6182 w 10000"/>
                <a:gd name="connsiteY8" fmla="*/ 2709 h 10000"/>
                <a:gd name="connsiteX9" fmla="*/ 6182 w 10000"/>
                <a:gd name="connsiteY9" fmla="*/ 2597 h 10000"/>
                <a:gd name="connsiteX10" fmla="*/ 6226 w 10000"/>
                <a:gd name="connsiteY10" fmla="*/ 2484 h 10000"/>
                <a:gd name="connsiteX11" fmla="*/ 6477 w 10000"/>
                <a:gd name="connsiteY11" fmla="*/ 2569 h 10000"/>
                <a:gd name="connsiteX12" fmla="*/ 6561 w 10000"/>
                <a:gd name="connsiteY12" fmla="*/ 2569 h 10000"/>
                <a:gd name="connsiteX13" fmla="*/ 6626 w 10000"/>
                <a:gd name="connsiteY13" fmla="*/ 2484 h 10000"/>
                <a:gd name="connsiteX14" fmla="*/ 6646 w 10000"/>
                <a:gd name="connsiteY14" fmla="*/ 2399 h 10000"/>
                <a:gd name="connsiteX15" fmla="*/ 6732 w 10000"/>
                <a:gd name="connsiteY15" fmla="*/ 2399 h 10000"/>
                <a:gd name="connsiteX16" fmla="*/ 6899 w 10000"/>
                <a:gd name="connsiteY16" fmla="*/ 2286 h 10000"/>
                <a:gd name="connsiteX17" fmla="*/ 6878 w 10000"/>
                <a:gd name="connsiteY17" fmla="*/ 2173 h 10000"/>
                <a:gd name="connsiteX18" fmla="*/ 7026 w 10000"/>
                <a:gd name="connsiteY18" fmla="*/ 2060 h 10000"/>
                <a:gd name="connsiteX19" fmla="*/ 7089 w 10000"/>
                <a:gd name="connsiteY19" fmla="*/ 2031 h 10000"/>
                <a:gd name="connsiteX20" fmla="*/ 7152 w 10000"/>
                <a:gd name="connsiteY20" fmla="*/ 2003 h 10000"/>
                <a:gd name="connsiteX21" fmla="*/ 7195 w 10000"/>
                <a:gd name="connsiteY21" fmla="*/ 2003 h 10000"/>
                <a:gd name="connsiteX22" fmla="*/ 7258 w 10000"/>
                <a:gd name="connsiteY22" fmla="*/ 1975 h 10000"/>
                <a:gd name="connsiteX23" fmla="*/ 7300 w 10000"/>
                <a:gd name="connsiteY23" fmla="*/ 2003 h 10000"/>
                <a:gd name="connsiteX24" fmla="*/ 7363 w 10000"/>
                <a:gd name="connsiteY24" fmla="*/ 1862 h 10000"/>
                <a:gd name="connsiteX25" fmla="*/ 6899 w 10000"/>
                <a:gd name="connsiteY25" fmla="*/ 1664 h 10000"/>
                <a:gd name="connsiteX26" fmla="*/ 6732 w 10000"/>
                <a:gd name="connsiteY26" fmla="*/ 1664 h 10000"/>
                <a:gd name="connsiteX27" fmla="*/ 6646 w 10000"/>
                <a:gd name="connsiteY27" fmla="*/ 1664 h 10000"/>
                <a:gd name="connsiteX28" fmla="*/ 6583 w 10000"/>
                <a:gd name="connsiteY28" fmla="*/ 1692 h 10000"/>
                <a:gd name="connsiteX29" fmla="*/ 6499 w 10000"/>
                <a:gd name="connsiteY29" fmla="*/ 1580 h 10000"/>
                <a:gd name="connsiteX30" fmla="*/ 6520 w 10000"/>
                <a:gd name="connsiteY30" fmla="*/ 1523 h 10000"/>
                <a:gd name="connsiteX31" fmla="*/ 6499 w 10000"/>
                <a:gd name="connsiteY31" fmla="*/ 1410 h 10000"/>
                <a:gd name="connsiteX32" fmla="*/ 6499 w 10000"/>
                <a:gd name="connsiteY32" fmla="*/ 1071 h 10000"/>
                <a:gd name="connsiteX33" fmla="*/ 6689 w 10000"/>
                <a:gd name="connsiteY33" fmla="*/ 1156 h 10000"/>
                <a:gd name="connsiteX34" fmla="*/ 6794 w 10000"/>
                <a:gd name="connsiteY34" fmla="*/ 1071 h 10000"/>
                <a:gd name="connsiteX35" fmla="*/ 6899 w 10000"/>
                <a:gd name="connsiteY35" fmla="*/ 986 h 10000"/>
                <a:gd name="connsiteX36" fmla="*/ 6858 w 10000"/>
                <a:gd name="connsiteY36" fmla="*/ 930 h 10000"/>
                <a:gd name="connsiteX37" fmla="*/ 6837 w 10000"/>
                <a:gd name="connsiteY37" fmla="*/ 873 h 10000"/>
                <a:gd name="connsiteX38" fmla="*/ 6837 w 10000"/>
                <a:gd name="connsiteY38" fmla="*/ 788 h 10000"/>
                <a:gd name="connsiteX39" fmla="*/ 6837 w 10000"/>
                <a:gd name="connsiteY39" fmla="*/ 732 h 10000"/>
                <a:gd name="connsiteX40" fmla="*/ 6837 w 10000"/>
                <a:gd name="connsiteY40" fmla="*/ 675 h 10000"/>
                <a:gd name="connsiteX41" fmla="*/ 6858 w 10000"/>
                <a:gd name="connsiteY41" fmla="*/ 477 h 10000"/>
                <a:gd name="connsiteX42" fmla="*/ 6816 w 10000"/>
                <a:gd name="connsiteY42" fmla="*/ 336 h 10000"/>
                <a:gd name="connsiteX43" fmla="*/ 6732 w 10000"/>
                <a:gd name="connsiteY43" fmla="*/ 280 h 10000"/>
                <a:gd name="connsiteX44" fmla="*/ 6646 w 10000"/>
                <a:gd name="connsiteY44" fmla="*/ 224 h 10000"/>
                <a:gd name="connsiteX45" fmla="*/ 6752 w 10000"/>
                <a:gd name="connsiteY45" fmla="*/ 82 h 10000"/>
                <a:gd name="connsiteX46" fmla="*/ 6984 w 10000"/>
                <a:gd name="connsiteY46" fmla="*/ 25 h 10000"/>
                <a:gd name="connsiteX47" fmla="*/ 7195 w 10000"/>
                <a:gd name="connsiteY47" fmla="*/ 25 h 10000"/>
                <a:gd name="connsiteX48" fmla="*/ 7300 w 10000"/>
                <a:gd name="connsiteY48" fmla="*/ 54 h 10000"/>
                <a:gd name="connsiteX49" fmla="*/ 7427 w 10000"/>
                <a:gd name="connsiteY49" fmla="*/ 138 h 10000"/>
                <a:gd name="connsiteX50" fmla="*/ 7595 w 10000"/>
                <a:gd name="connsiteY50" fmla="*/ 167 h 10000"/>
                <a:gd name="connsiteX51" fmla="*/ 7679 w 10000"/>
                <a:gd name="connsiteY51" fmla="*/ 224 h 10000"/>
                <a:gd name="connsiteX52" fmla="*/ 7703 w 10000"/>
                <a:gd name="connsiteY52" fmla="*/ 252 h 10000"/>
                <a:gd name="connsiteX53" fmla="*/ 7764 w 10000"/>
                <a:gd name="connsiteY53" fmla="*/ 308 h 10000"/>
                <a:gd name="connsiteX54" fmla="*/ 7869 w 10000"/>
                <a:gd name="connsiteY54" fmla="*/ 421 h 10000"/>
                <a:gd name="connsiteX55" fmla="*/ 7932 w 10000"/>
                <a:gd name="connsiteY55" fmla="*/ 534 h 10000"/>
                <a:gd name="connsiteX56" fmla="*/ 8017 w 10000"/>
                <a:gd name="connsiteY56" fmla="*/ 591 h 10000"/>
                <a:gd name="connsiteX57" fmla="*/ 8102 w 10000"/>
                <a:gd name="connsiteY57" fmla="*/ 703 h 10000"/>
                <a:gd name="connsiteX58" fmla="*/ 8208 w 10000"/>
                <a:gd name="connsiteY58" fmla="*/ 817 h 10000"/>
                <a:gd name="connsiteX59" fmla="*/ 8271 w 10000"/>
                <a:gd name="connsiteY59" fmla="*/ 930 h 10000"/>
                <a:gd name="connsiteX60" fmla="*/ 8334 w 10000"/>
                <a:gd name="connsiteY60" fmla="*/ 1014 h 10000"/>
                <a:gd name="connsiteX61" fmla="*/ 8523 w 10000"/>
                <a:gd name="connsiteY61" fmla="*/ 1156 h 10000"/>
                <a:gd name="connsiteX62" fmla="*/ 8628 w 10000"/>
                <a:gd name="connsiteY62" fmla="*/ 1156 h 10000"/>
                <a:gd name="connsiteX63" fmla="*/ 8755 w 10000"/>
                <a:gd name="connsiteY63" fmla="*/ 1212 h 10000"/>
                <a:gd name="connsiteX64" fmla="*/ 8819 w 10000"/>
                <a:gd name="connsiteY64" fmla="*/ 1241 h 10000"/>
                <a:gd name="connsiteX65" fmla="*/ 8924 w 10000"/>
                <a:gd name="connsiteY65" fmla="*/ 1325 h 10000"/>
                <a:gd name="connsiteX66" fmla="*/ 9049 w 10000"/>
                <a:gd name="connsiteY66" fmla="*/ 1353 h 10000"/>
                <a:gd name="connsiteX67" fmla="*/ 9073 w 10000"/>
                <a:gd name="connsiteY67" fmla="*/ 1438 h 10000"/>
                <a:gd name="connsiteX68" fmla="*/ 9114 w 10000"/>
                <a:gd name="connsiteY68" fmla="*/ 1467 h 10000"/>
                <a:gd name="connsiteX69" fmla="*/ 9155 w 10000"/>
                <a:gd name="connsiteY69" fmla="*/ 1580 h 10000"/>
                <a:gd name="connsiteX70" fmla="*/ 9283 w 10000"/>
                <a:gd name="connsiteY70" fmla="*/ 1720 h 10000"/>
                <a:gd name="connsiteX71" fmla="*/ 9346 w 10000"/>
                <a:gd name="connsiteY71" fmla="*/ 1692 h 10000"/>
                <a:gd name="connsiteX72" fmla="*/ 9409 w 10000"/>
                <a:gd name="connsiteY72" fmla="*/ 1720 h 10000"/>
                <a:gd name="connsiteX73" fmla="*/ 9535 w 10000"/>
                <a:gd name="connsiteY73" fmla="*/ 1664 h 10000"/>
                <a:gd name="connsiteX74" fmla="*/ 9619 w 10000"/>
                <a:gd name="connsiteY74" fmla="*/ 1580 h 10000"/>
                <a:gd name="connsiteX75" fmla="*/ 9662 w 10000"/>
                <a:gd name="connsiteY75" fmla="*/ 1580 h 10000"/>
                <a:gd name="connsiteX76" fmla="*/ 9683 w 10000"/>
                <a:gd name="connsiteY76" fmla="*/ 1551 h 10000"/>
                <a:gd name="connsiteX77" fmla="*/ 9769 w 10000"/>
                <a:gd name="connsiteY77" fmla="*/ 1495 h 10000"/>
                <a:gd name="connsiteX78" fmla="*/ 9852 w 10000"/>
                <a:gd name="connsiteY78" fmla="*/ 1551 h 10000"/>
                <a:gd name="connsiteX79" fmla="*/ 9874 w 10000"/>
                <a:gd name="connsiteY79" fmla="*/ 1636 h 10000"/>
                <a:gd name="connsiteX80" fmla="*/ 9935 w 10000"/>
                <a:gd name="connsiteY80" fmla="*/ 1778 h 10000"/>
                <a:gd name="connsiteX81" fmla="*/ 9894 w 10000"/>
                <a:gd name="connsiteY81" fmla="*/ 1806 h 10000"/>
                <a:gd name="connsiteX82" fmla="*/ 9915 w 10000"/>
                <a:gd name="connsiteY82" fmla="*/ 1862 h 10000"/>
                <a:gd name="connsiteX83" fmla="*/ 9915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1 w 10000"/>
                <a:gd name="connsiteY90" fmla="*/ 2456 h 10000"/>
                <a:gd name="connsiteX91" fmla="*/ 9746 w 10000"/>
                <a:gd name="connsiteY91" fmla="*/ 2428 h 10000"/>
                <a:gd name="connsiteX92" fmla="*/ 9725 w 10000"/>
                <a:gd name="connsiteY92" fmla="*/ 2512 h 10000"/>
                <a:gd name="connsiteX93" fmla="*/ 9662 w 10000"/>
                <a:gd name="connsiteY93" fmla="*/ 2540 h 10000"/>
                <a:gd name="connsiteX94" fmla="*/ 9704 w 10000"/>
                <a:gd name="connsiteY94" fmla="*/ 2625 h 10000"/>
                <a:gd name="connsiteX95" fmla="*/ 9831 w 10000"/>
                <a:gd name="connsiteY95" fmla="*/ 2879 h 10000"/>
                <a:gd name="connsiteX96" fmla="*/ 9915 w 10000"/>
                <a:gd name="connsiteY96" fmla="*/ 3106 h 10000"/>
                <a:gd name="connsiteX97" fmla="*/ 9894 w 10000"/>
                <a:gd name="connsiteY97" fmla="*/ 3162 h 10000"/>
                <a:gd name="connsiteX98" fmla="*/ 9810 w 10000"/>
                <a:gd name="connsiteY98" fmla="*/ 3190 h 10000"/>
                <a:gd name="connsiteX99" fmla="*/ 9915 w 10000"/>
                <a:gd name="connsiteY99" fmla="*/ 3303 h 10000"/>
                <a:gd name="connsiteX100" fmla="*/ 9789 w 10000"/>
                <a:gd name="connsiteY100" fmla="*/ 3162 h 10000"/>
                <a:gd name="connsiteX101" fmla="*/ 9683 w 10000"/>
                <a:gd name="connsiteY101" fmla="*/ 3106 h 10000"/>
                <a:gd name="connsiteX102" fmla="*/ 9725 w 10000"/>
                <a:gd name="connsiteY102" fmla="*/ 3275 h 10000"/>
                <a:gd name="connsiteX103" fmla="*/ 9662 w 10000"/>
                <a:gd name="connsiteY103" fmla="*/ 3303 h 10000"/>
                <a:gd name="connsiteX104" fmla="*/ 9619 w 10000"/>
                <a:gd name="connsiteY104" fmla="*/ 3388 h 10000"/>
                <a:gd name="connsiteX105" fmla="*/ 9473 w 10000"/>
                <a:gd name="connsiteY105" fmla="*/ 3417 h 10000"/>
                <a:gd name="connsiteX106" fmla="*/ 9579 w 10000"/>
                <a:gd name="connsiteY106" fmla="*/ 3557 h 10000"/>
                <a:gd name="connsiteX107" fmla="*/ 9451 w 10000"/>
                <a:gd name="connsiteY107" fmla="*/ 3586 h 10000"/>
                <a:gd name="connsiteX108" fmla="*/ 9368 w 10000"/>
                <a:gd name="connsiteY108" fmla="*/ 3557 h 10000"/>
                <a:gd name="connsiteX109" fmla="*/ 9304 w 10000"/>
                <a:gd name="connsiteY109" fmla="*/ 3473 h 10000"/>
                <a:gd name="connsiteX110" fmla="*/ 9262 w 10000"/>
                <a:gd name="connsiteY110" fmla="*/ 3501 h 10000"/>
                <a:gd name="connsiteX111" fmla="*/ 9240 w 10000"/>
                <a:gd name="connsiteY111" fmla="*/ 3642 h 10000"/>
                <a:gd name="connsiteX112" fmla="*/ 9219 w 10000"/>
                <a:gd name="connsiteY112" fmla="*/ 3727 h 10000"/>
                <a:gd name="connsiteX113" fmla="*/ 9177 w 10000"/>
                <a:gd name="connsiteY113" fmla="*/ 3756 h 10000"/>
                <a:gd name="connsiteX114" fmla="*/ 9155 w 10000"/>
                <a:gd name="connsiteY114" fmla="*/ 3812 h 10000"/>
                <a:gd name="connsiteX115" fmla="*/ 9114 w 10000"/>
                <a:gd name="connsiteY115" fmla="*/ 3812 h 10000"/>
                <a:gd name="connsiteX116" fmla="*/ 9093 w 10000"/>
                <a:gd name="connsiteY116" fmla="*/ 3868 h 10000"/>
                <a:gd name="connsiteX117" fmla="*/ 9008 w 10000"/>
                <a:gd name="connsiteY117" fmla="*/ 4009 h 10000"/>
                <a:gd name="connsiteX118" fmla="*/ 8903 w 10000"/>
                <a:gd name="connsiteY118" fmla="*/ 4038 h 10000"/>
                <a:gd name="connsiteX119" fmla="*/ 8860 w 10000"/>
                <a:gd name="connsiteY119" fmla="*/ 4067 h 10000"/>
                <a:gd name="connsiteX120" fmla="*/ 8819 w 10000"/>
                <a:gd name="connsiteY120" fmla="*/ 4123 h 10000"/>
                <a:gd name="connsiteX121" fmla="*/ 8735 w 10000"/>
                <a:gd name="connsiteY121" fmla="*/ 4179 h 10000"/>
                <a:gd name="connsiteX122" fmla="*/ 8692 w 10000"/>
                <a:gd name="connsiteY122" fmla="*/ 4264 h 10000"/>
                <a:gd name="connsiteX123" fmla="*/ 8670 w 10000"/>
                <a:gd name="connsiteY123" fmla="*/ 4320 h 10000"/>
                <a:gd name="connsiteX124" fmla="*/ 8628 w 10000"/>
                <a:gd name="connsiteY124" fmla="*/ 4320 h 10000"/>
                <a:gd name="connsiteX125" fmla="*/ 8544 w 10000"/>
                <a:gd name="connsiteY125" fmla="*/ 4348 h 10000"/>
                <a:gd name="connsiteX126" fmla="*/ 8608 w 10000"/>
                <a:gd name="connsiteY126" fmla="*/ 4292 h 10000"/>
                <a:gd name="connsiteX127" fmla="*/ 8608 w 10000"/>
                <a:gd name="connsiteY127" fmla="*/ 4236 h 10000"/>
                <a:gd name="connsiteX128" fmla="*/ 8628 w 10000"/>
                <a:gd name="connsiteY128" fmla="*/ 4179 h 10000"/>
                <a:gd name="connsiteX129" fmla="*/ 8503 w 10000"/>
                <a:gd name="connsiteY129" fmla="*/ 4151 h 10000"/>
                <a:gd name="connsiteX130" fmla="*/ 8544 w 10000"/>
                <a:gd name="connsiteY130" fmla="*/ 4123 h 10000"/>
                <a:gd name="connsiteX131" fmla="*/ 8565 w 10000"/>
                <a:gd name="connsiteY131" fmla="*/ 4009 h 10000"/>
                <a:gd name="connsiteX132" fmla="*/ 8587 w 10000"/>
                <a:gd name="connsiteY132" fmla="*/ 3896 h 10000"/>
                <a:gd name="connsiteX133" fmla="*/ 8460 w 10000"/>
                <a:gd name="connsiteY133" fmla="*/ 3698 h 10000"/>
                <a:gd name="connsiteX134" fmla="*/ 8397 w 10000"/>
                <a:gd name="connsiteY134" fmla="*/ 3727 h 10000"/>
                <a:gd name="connsiteX135" fmla="*/ 8334 w 10000"/>
                <a:gd name="connsiteY135" fmla="*/ 3784 h 10000"/>
                <a:gd name="connsiteX136" fmla="*/ 8292 w 10000"/>
                <a:gd name="connsiteY136" fmla="*/ 3925 h 10000"/>
                <a:gd name="connsiteX137" fmla="*/ 8185 w 10000"/>
                <a:gd name="connsiteY137" fmla="*/ 4038 h 10000"/>
                <a:gd name="connsiteX138" fmla="*/ 8123 w 10000"/>
                <a:gd name="connsiteY138" fmla="*/ 4095 h 10000"/>
                <a:gd name="connsiteX139" fmla="*/ 8143 w 10000"/>
                <a:gd name="connsiteY139" fmla="*/ 4179 h 10000"/>
                <a:gd name="connsiteX140" fmla="*/ 8017 w 10000"/>
                <a:gd name="connsiteY140" fmla="*/ 4292 h 10000"/>
                <a:gd name="connsiteX141" fmla="*/ 7912 w 10000"/>
                <a:gd name="connsiteY141" fmla="*/ 4264 h 10000"/>
                <a:gd name="connsiteX142" fmla="*/ 7912 w 10000"/>
                <a:gd name="connsiteY142" fmla="*/ 4434 h 10000"/>
                <a:gd name="connsiteX143" fmla="*/ 8038 w 10000"/>
                <a:gd name="connsiteY143" fmla="*/ 4575 h 10000"/>
                <a:gd name="connsiteX144" fmla="*/ 8102 w 10000"/>
                <a:gd name="connsiteY144" fmla="*/ 4575 h 10000"/>
                <a:gd name="connsiteX145" fmla="*/ 8143 w 10000"/>
                <a:gd name="connsiteY145" fmla="*/ 4603 h 10000"/>
                <a:gd name="connsiteX146" fmla="*/ 8143 w 10000"/>
                <a:gd name="connsiteY146" fmla="*/ 4575 h 10000"/>
                <a:gd name="connsiteX147" fmla="*/ 8271 w 10000"/>
                <a:gd name="connsiteY147" fmla="*/ 4659 h 10000"/>
                <a:gd name="connsiteX148" fmla="*/ 8313 w 10000"/>
                <a:gd name="connsiteY148" fmla="*/ 4829 h 10000"/>
                <a:gd name="connsiteX149" fmla="*/ 8418 w 10000"/>
                <a:gd name="connsiteY149" fmla="*/ 4857 h 10000"/>
                <a:gd name="connsiteX150" fmla="*/ 8460 w 10000"/>
                <a:gd name="connsiteY150" fmla="*/ 4801 h 10000"/>
                <a:gd name="connsiteX151" fmla="*/ 8482 w 10000"/>
                <a:gd name="connsiteY151" fmla="*/ 4716 h 10000"/>
                <a:gd name="connsiteX152" fmla="*/ 8565 w 10000"/>
                <a:gd name="connsiteY152" fmla="*/ 4659 h 10000"/>
                <a:gd name="connsiteX153" fmla="*/ 8670 w 10000"/>
                <a:gd name="connsiteY153" fmla="*/ 4716 h 10000"/>
                <a:gd name="connsiteX154" fmla="*/ 8713 w 10000"/>
                <a:gd name="connsiteY154" fmla="*/ 4745 h 10000"/>
                <a:gd name="connsiteX155" fmla="*/ 8735 w 10000"/>
                <a:gd name="connsiteY155" fmla="*/ 4773 h 10000"/>
                <a:gd name="connsiteX156" fmla="*/ 8840 w 10000"/>
                <a:gd name="connsiteY156" fmla="*/ 4773 h 10000"/>
                <a:gd name="connsiteX157" fmla="*/ 8840 w 10000"/>
                <a:gd name="connsiteY157" fmla="*/ 4745 h 10000"/>
                <a:gd name="connsiteX158" fmla="*/ 8967 w 10000"/>
                <a:gd name="connsiteY158" fmla="*/ 4801 h 10000"/>
                <a:gd name="connsiteX159" fmla="*/ 8945 w 10000"/>
                <a:gd name="connsiteY159" fmla="*/ 4829 h 10000"/>
                <a:gd name="connsiteX160" fmla="*/ 8967 w 10000"/>
                <a:gd name="connsiteY160" fmla="*/ 4914 h 10000"/>
                <a:gd name="connsiteX161" fmla="*/ 8967 w 10000"/>
                <a:gd name="connsiteY161" fmla="*/ 4970 h 10000"/>
                <a:gd name="connsiteX162" fmla="*/ 8924 w 10000"/>
                <a:gd name="connsiteY162" fmla="*/ 4914 h 10000"/>
                <a:gd name="connsiteX163" fmla="*/ 8903 w 10000"/>
                <a:gd name="connsiteY163" fmla="*/ 4942 h 10000"/>
                <a:gd name="connsiteX164" fmla="*/ 8860 w 10000"/>
                <a:gd name="connsiteY164" fmla="*/ 4942 h 10000"/>
                <a:gd name="connsiteX165" fmla="*/ 8819 w 10000"/>
                <a:gd name="connsiteY165" fmla="*/ 4970 h 10000"/>
                <a:gd name="connsiteX166" fmla="*/ 8735 w 10000"/>
                <a:gd name="connsiteY166" fmla="*/ 5027 h 10000"/>
                <a:gd name="connsiteX167" fmla="*/ 8692 w 10000"/>
                <a:gd name="connsiteY167" fmla="*/ 5055 h 10000"/>
                <a:gd name="connsiteX168" fmla="*/ 8735 w 10000"/>
                <a:gd name="connsiteY168" fmla="*/ 5112 h 10000"/>
                <a:gd name="connsiteX169" fmla="*/ 8692 w 10000"/>
                <a:gd name="connsiteY169" fmla="*/ 5112 h 10000"/>
                <a:gd name="connsiteX170" fmla="*/ 8713 w 10000"/>
                <a:gd name="connsiteY170" fmla="*/ 5168 h 10000"/>
                <a:gd name="connsiteX171" fmla="*/ 8670 w 10000"/>
                <a:gd name="connsiteY171" fmla="*/ 5196 h 10000"/>
                <a:gd name="connsiteX172" fmla="*/ 8628 w 10000"/>
                <a:gd name="connsiteY172" fmla="*/ 5140 h 10000"/>
                <a:gd name="connsiteX173" fmla="*/ 8608 w 10000"/>
                <a:gd name="connsiteY173" fmla="*/ 5140 h 10000"/>
                <a:gd name="connsiteX174" fmla="*/ 8649 w 10000"/>
                <a:gd name="connsiteY174" fmla="*/ 5224 h 10000"/>
                <a:gd name="connsiteX175" fmla="*/ 8565 w 10000"/>
                <a:gd name="connsiteY175" fmla="*/ 5338 h 10000"/>
                <a:gd name="connsiteX176" fmla="*/ 8544 w 10000"/>
                <a:gd name="connsiteY176" fmla="*/ 5479 h 10000"/>
                <a:gd name="connsiteX177" fmla="*/ 8565 w 10000"/>
                <a:gd name="connsiteY177" fmla="*/ 5620 h 10000"/>
                <a:gd name="connsiteX178" fmla="*/ 8649 w 10000"/>
                <a:gd name="connsiteY178" fmla="*/ 5649 h 10000"/>
                <a:gd name="connsiteX179" fmla="*/ 8798 w 10000"/>
                <a:gd name="connsiteY179" fmla="*/ 5733 h 10000"/>
                <a:gd name="connsiteX180" fmla="*/ 8860 w 10000"/>
                <a:gd name="connsiteY180" fmla="*/ 5874 h 10000"/>
                <a:gd name="connsiteX181" fmla="*/ 8967 w 10000"/>
                <a:gd name="connsiteY181" fmla="*/ 6073 h 10000"/>
                <a:gd name="connsiteX182" fmla="*/ 9029 w 10000"/>
                <a:gd name="connsiteY182" fmla="*/ 6213 h 10000"/>
                <a:gd name="connsiteX183" fmla="*/ 9134 w 10000"/>
                <a:gd name="connsiteY183" fmla="*/ 6299 h 10000"/>
                <a:gd name="connsiteX184" fmla="*/ 9177 w 10000"/>
                <a:gd name="connsiteY184" fmla="*/ 6355 h 10000"/>
                <a:gd name="connsiteX185" fmla="*/ 9219 w 10000"/>
                <a:gd name="connsiteY185" fmla="*/ 6412 h 10000"/>
                <a:gd name="connsiteX186" fmla="*/ 9304 w 10000"/>
                <a:gd name="connsiteY186" fmla="*/ 6524 h 10000"/>
                <a:gd name="connsiteX187" fmla="*/ 9155 w 10000"/>
                <a:gd name="connsiteY187" fmla="*/ 6468 h 10000"/>
                <a:gd name="connsiteX188" fmla="*/ 9049 w 10000"/>
                <a:gd name="connsiteY188" fmla="*/ 6412 h 10000"/>
                <a:gd name="connsiteX189" fmla="*/ 8945 w 10000"/>
                <a:gd name="connsiteY189" fmla="*/ 6440 h 10000"/>
                <a:gd name="connsiteX190" fmla="*/ 8883 w 10000"/>
                <a:gd name="connsiteY190" fmla="*/ 6383 h 10000"/>
                <a:gd name="connsiteX191" fmla="*/ 8819 w 10000"/>
                <a:gd name="connsiteY191" fmla="*/ 6327 h 10000"/>
                <a:gd name="connsiteX192" fmla="*/ 8840 w 10000"/>
                <a:gd name="connsiteY192" fmla="*/ 6383 h 10000"/>
                <a:gd name="connsiteX193" fmla="*/ 8860 w 10000"/>
                <a:gd name="connsiteY193" fmla="*/ 6383 h 10000"/>
                <a:gd name="connsiteX194" fmla="*/ 8840 w 10000"/>
                <a:gd name="connsiteY194" fmla="*/ 6355 h 10000"/>
                <a:gd name="connsiteX195" fmla="*/ 8883 w 10000"/>
                <a:gd name="connsiteY195" fmla="*/ 6383 h 10000"/>
                <a:gd name="connsiteX196" fmla="*/ 8988 w 10000"/>
                <a:gd name="connsiteY196" fmla="*/ 6440 h 10000"/>
                <a:gd name="connsiteX197" fmla="*/ 9029 w 10000"/>
                <a:gd name="connsiteY197" fmla="*/ 6412 h 10000"/>
                <a:gd name="connsiteX198" fmla="*/ 9073 w 10000"/>
                <a:gd name="connsiteY198" fmla="*/ 6468 h 10000"/>
                <a:gd name="connsiteX199" fmla="*/ 9093 w 10000"/>
                <a:gd name="connsiteY199" fmla="*/ 6496 h 10000"/>
                <a:gd name="connsiteX200" fmla="*/ 9155 w 10000"/>
                <a:gd name="connsiteY200" fmla="*/ 6524 h 10000"/>
                <a:gd name="connsiteX201" fmla="*/ 9283 w 10000"/>
                <a:gd name="connsiteY201" fmla="*/ 6638 h 10000"/>
                <a:gd name="connsiteX202" fmla="*/ 9368 w 10000"/>
                <a:gd name="connsiteY202" fmla="*/ 6751 h 10000"/>
                <a:gd name="connsiteX203" fmla="*/ 9325 w 10000"/>
                <a:gd name="connsiteY203" fmla="*/ 6779 h 10000"/>
                <a:gd name="connsiteX204" fmla="*/ 9262 w 10000"/>
                <a:gd name="connsiteY204" fmla="*/ 6835 h 10000"/>
                <a:gd name="connsiteX205" fmla="*/ 9219 w 10000"/>
                <a:gd name="connsiteY205" fmla="*/ 6891 h 10000"/>
                <a:gd name="connsiteX206" fmla="*/ 9198 w 10000"/>
                <a:gd name="connsiteY206" fmla="*/ 6920 h 10000"/>
                <a:gd name="connsiteX207" fmla="*/ 9134 w 10000"/>
                <a:gd name="connsiteY207" fmla="*/ 6920 h 10000"/>
                <a:gd name="connsiteX208" fmla="*/ 9073 w 10000"/>
                <a:gd name="connsiteY208" fmla="*/ 6977 h 10000"/>
                <a:gd name="connsiteX209" fmla="*/ 9155 w 10000"/>
                <a:gd name="connsiteY209" fmla="*/ 6920 h 10000"/>
                <a:gd name="connsiteX210" fmla="*/ 9219 w 10000"/>
                <a:gd name="connsiteY210" fmla="*/ 7005 h 10000"/>
                <a:gd name="connsiteX211" fmla="*/ 9198 w 10000"/>
                <a:gd name="connsiteY211" fmla="*/ 7005 h 10000"/>
                <a:gd name="connsiteX212" fmla="*/ 9304 w 10000"/>
                <a:gd name="connsiteY212" fmla="*/ 6949 h 10000"/>
                <a:gd name="connsiteX213" fmla="*/ 9368 w 10000"/>
                <a:gd name="connsiteY213" fmla="*/ 7033 h 10000"/>
                <a:gd name="connsiteX214" fmla="*/ 9473 w 10000"/>
                <a:gd name="connsiteY214" fmla="*/ 7061 h 10000"/>
                <a:gd name="connsiteX215" fmla="*/ 9429 w 10000"/>
                <a:gd name="connsiteY215" fmla="*/ 7146 h 10000"/>
                <a:gd name="connsiteX216" fmla="*/ 9409 w 10000"/>
                <a:gd name="connsiteY216" fmla="*/ 7174 h 10000"/>
                <a:gd name="connsiteX217" fmla="*/ 9368 w 10000"/>
                <a:gd name="connsiteY217" fmla="*/ 7202 h 10000"/>
                <a:gd name="connsiteX218" fmla="*/ 9389 w 10000"/>
                <a:gd name="connsiteY218" fmla="*/ 7202 h 10000"/>
                <a:gd name="connsiteX219" fmla="*/ 9451 w 10000"/>
                <a:gd name="connsiteY219" fmla="*/ 7174 h 10000"/>
                <a:gd name="connsiteX220" fmla="*/ 9451 w 10000"/>
                <a:gd name="connsiteY220" fmla="*/ 7146 h 10000"/>
                <a:gd name="connsiteX221" fmla="*/ 9473 w 10000"/>
                <a:gd name="connsiteY221" fmla="*/ 7230 h 10000"/>
                <a:gd name="connsiteX222" fmla="*/ 9473 w 10000"/>
                <a:gd name="connsiteY222" fmla="*/ 7288 h 10000"/>
                <a:gd name="connsiteX223" fmla="*/ 9451 w 10000"/>
                <a:gd name="connsiteY223" fmla="*/ 7230 h 10000"/>
                <a:gd name="connsiteX224" fmla="*/ 9451 w 10000"/>
                <a:gd name="connsiteY224" fmla="*/ 7288 h 10000"/>
                <a:gd name="connsiteX225" fmla="*/ 9429 w 10000"/>
                <a:gd name="connsiteY225" fmla="*/ 7260 h 10000"/>
                <a:gd name="connsiteX226" fmla="*/ 9409 w 10000"/>
                <a:gd name="connsiteY226" fmla="*/ 7260 h 10000"/>
                <a:gd name="connsiteX227" fmla="*/ 9389 w 10000"/>
                <a:gd name="connsiteY227" fmla="*/ 7316 h 10000"/>
                <a:gd name="connsiteX228" fmla="*/ 9451 w 10000"/>
                <a:gd name="connsiteY228" fmla="*/ 7372 h 10000"/>
                <a:gd name="connsiteX229" fmla="*/ 9429 w 10000"/>
                <a:gd name="connsiteY229" fmla="*/ 7372 h 10000"/>
                <a:gd name="connsiteX230" fmla="*/ 9451 w 10000"/>
                <a:gd name="connsiteY230" fmla="*/ 7429 h 10000"/>
                <a:gd name="connsiteX231" fmla="*/ 9368 w 10000"/>
                <a:gd name="connsiteY231" fmla="*/ 7400 h 10000"/>
                <a:gd name="connsiteX232" fmla="*/ 9389 w 10000"/>
                <a:gd name="connsiteY232" fmla="*/ 7429 h 10000"/>
                <a:gd name="connsiteX233" fmla="*/ 9451 w 10000"/>
                <a:gd name="connsiteY233" fmla="*/ 7457 h 10000"/>
                <a:gd name="connsiteX234" fmla="*/ 9473 w 10000"/>
                <a:gd name="connsiteY234" fmla="*/ 7541 h 10000"/>
                <a:gd name="connsiteX235" fmla="*/ 9451 w 10000"/>
                <a:gd name="connsiteY235" fmla="*/ 7599 h 10000"/>
                <a:gd name="connsiteX236" fmla="*/ 9389 w 10000"/>
                <a:gd name="connsiteY236" fmla="*/ 7513 h 10000"/>
                <a:gd name="connsiteX237" fmla="*/ 9368 w 10000"/>
                <a:gd name="connsiteY237" fmla="*/ 7541 h 10000"/>
                <a:gd name="connsiteX238" fmla="*/ 9283 w 10000"/>
                <a:gd name="connsiteY238" fmla="*/ 7599 h 10000"/>
                <a:gd name="connsiteX239" fmla="*/ 9346 w 10000"/>
                <a:gd name="connsiteY239" fmla="*/ 7683 h 10000"/>
                <a:gd name="connsiteX240" fmla="*/ 9346 w 10000"/>
                <a:gd name="connsiteY240" fmla="*/ 7796 h 10000"/>
                <a:gd name="connsiteX241" fmla="*/ 9325 w 10000"/>
                <a:gd name="connsiteY241" fmla="*/ 7852 h 10000"/>
                <a:gd name="connsiteX242" fmla="*/ 9325 w 10000"/>
                <a:gd name="connsiteY242" fmla="*/ 7880 h 10000"/>
                <a:gd name="connsiteX243" fmla="*/ 9283 w 10000"/>
                <a:gd name="connsiteY243" fmla="*/ 7852 h 10000"/>
                <a:gd name="connsiteX244" fmla="*/ 9283 w 10000"/>
                <a:gd name="connsiteY244" fmla="*/ 7909 h 10000"/>
                <a:gd name="connsiteX245" fmla="*/ 9262 w 10000"/>
                <a:gd name="connsiteY245" fmla="*/ 7966 h 10000"/>
                <a:gd name="connsiteX246" fmla="*/ 9240 w 10000"/>
                <a:gd name="connsiteY246" fmla="*/ 8079 h 10000"/>
                <a:gd name="connsiteX247" fmla="*/ 9262 w 10000"/>
                <a:gd name="connsiteY247" fmla="*/ 8022 h 10000"/>
                <a:gd name="connsiteX248" fmla="*/ 9240 w 10000"/>
                <a:gd name="connsiteY248" fmla="*/ 8050 h 10000"/>
                <a:gd name="connsiteX249" fmla="*/ 9219 w 10000"/>
                <a:gd name="connsiteY249" fmla="*/ 7994 h 10000"/>
                <a:gd name="connsiteX250" fmla="*/ 9177 w 10000"/>
                <a:gd name="connsiteY250" fmla="*/ 8022 h 10000"/>
                <a:gd name="connsiteX251" fmla="*/ 9177 w 10000"/>
                <a:gd name="connsiteY251" fmla="*/ 8079 h 10000"/>
                <a:gd name="connsiteX252" fmla="*/ 9198 w 10000"/>
                <a:gd name="connsiteY252" fmla="*/ 8107 h 10000"/>
                <a:gd name="connsiteX253" fmla="*/ 9240 w 10000"/>
                <a:gd name="connsiteY253" fmla="*/ 8135 h 10000"/>
                <a:gd name="connsiteX254" fmla="*/ 9219 w 10000"/>
                <a:gd name="connsiteY254" fmla="*/ 8163 h 10000"/>
                <a:gd name="connsiteX255" fmla="*/ 9198 w 10000"/>
                <a:gd name="connsiteY255" fmla="*/ 8249 h 10000"/>
                <a:gd name="connsiteX256" fmla="*/ 9114 w 10000"/>
                <a:gd name="connsiteY256" fmla="*/ 8191 h 10000"/>
                <a:gd name="connsiteX257" fmla="*/ 9177 w 10000"/>
                <a:gd name="connsiteY257" fmla="*/ 8277 h 10000"/>
                <a:gd name="connsiteX258" fmla="*/ 9240 w 10000"/>
                <a:gd name="connsiteY258" fmla="*/ 8277 h 10000"/>
                <a:gd name="connsiteX259" fmla="*/ 9219 w 10000"/>
                <a:gd name="connsiteY259" fmla="*/ 8333 h 10000"/>
                <a:gd name="connsiteX260" fmla="*/ 9262 w 10000"/>
                <a:gd name="connsiteY260" fmla="*/ 8446 h 10000"/>
                <a:gd name="connsiteX261" fmla="*/ 9240 w 10000"/>
                <a:gd name="connsiteY261" fmla="*/ 8446 h 10000"/>
                <a:gd name="connsiteX262" fmla="*/ 9177 w 10000"/>
                <a:gd name="connsiteY262" fmla="*/ 8389 h 10000"/>
                <a:gd name="connsiteX263" fmla="*/ 9155 w 10000"/>
                <a:gd name="connsiteY263" fmla="*/ 8418 h 10000"/>
                <a:gd name="connsiteX264" fmla="*/ 9198 w 10000"/>
                <a:gd name="connsiteY264" fmla="*/ 8474 h 10000"/>
                <a:gd name="connsiteX265" fmla="*/ 9177 w 10000"/>
                <a:gd name="connsiteY265" fmla="*/ 8530 h 10000"/>
                <a:gd name="connsiteX266" fmla="*/ 9114 w 10000"/>
                <a:gd name="connsiteY266" fmla="*/ 8474 h 10000"/>
                <a:gd name="connsiteX267" fmla="*/ 9155 w 10000"/>
                <a:gd name="connsiteY267" fmla="*/ 8559 h 10000"/>
                <a:gd name="connsiteX268" fmla="*/ 9114 w 10000"/>
                <a:gd name="connsiteY268" fmla="*/ 8559 h 10000"/>
                <a:gd name="connsiteX269" fmla="*/ 9114 w 10000"/>
                <a:gd name="connsiteY269" fmla="*/ 8616 h 10000"/>
                <a:gd name="connsiteX270" fmla="*/ 9008 w 10000"/>
                <a:gd name="connsiteY270" fmla="*/ 8672 h 10000"/>
                <a:gd name="connsiteX271" fmla="*/ 8988 w 10000"/>
                <a:gd name="connsiteY271" fmla="*/ 8728 h 10000"/>
                <a:gd name="connsiteX272" fmla="*/ 9008 w 10000"/>
                <a:gd name="connsiteY272" fmla="*/ 8757 h 10000"/>
                <a:gd name="connsiteX273" fmla="*/ 8988 w 10000"/>
                <a:gd name="connsiteY273" fmla="*/ 8785 h 10000"/>
                <a:gd name="connsiteX274" fmla="*/ 8967 w 10000"/>
                <a:gd name="connsiteY274" fmla="*/ 8869 h 10000"/>
                <a:gd name="connsiteX275" fmla="*/ 8945 w 10000"/>
                <a:gd name="connsiteY275" fmla="*/ 8841 h 10000"/>
                <a:gd name="connsiteX276" fmla="*/ 8945 w 10000"/>
                <a:gd name="connsiteY276" fmla="*/ 8927 h 10000"/>
                <a:gd name="connsiteX277" fmla="*/ 8732 w 10000"/>
                <a:gd name="connsiteY277" fmla="*/ 8786 h 10000"/>
                <a:gd name="connsiteX278" fmla="*/ 8376 w 10000"/>
                <a:gd name="connsiteY278" fmla="*/ 9266 h 10000"/>
                <a:gd name="connsiteX279" fmla="*/ 8249 w 10000"/>
                <a:gd name="connsiteY279" fmla="*/ 9322 h 10000"/>
                <a:gd name="connsiteX280" fmla="*/ 8185 w 10000"/>
                <a:gd name="connsiteY280" fmla="*/ 9152 h 10000"/>
                <a:gd name="connsiteX281" fmla="*/ 8163 w 10000"/>
                <a:gd name="connsiteY281" fmla="*/ 9152 h 10000"/>
                <a:gd name="connsiteX282" fmla="*/ 8229 w 10000"/>
                <a:gd name="connsiteY282" fmla="*/ 9124 h 10000"/>
                <a:gd name="connsiteX283" fmla="*/ 8143 w 10000"/>
                <a:gd name="connsiteY283" fmla="*/ 9124 h 10000"/>
                <a:gd name="connsiteX284" fmla="*/ 8123 w 10000"/>
                <a:gd name="connsiteY284" fmla="*/ 9180 h 10000"/>
                <a:gd name="connsiteX285" fmla="*/ 8163 w 10000"/>
                <a:gd name="connsiteY285" fmla="*/ 9237 h 10000"/>
                <a:gd name="connsiteX286" fmla="*/ 8143 w 10000"/>
                <a:gd name="connsiteY286" fmla="*/ 9237 h 10000"/>
                <a:gd name="connsiteX287" fmla="*/ 8208 w 10000"/>
                <a:gd name="connsiteY287" fmla="*/ 9406 h 10000"/>
                <a:gd name="connsiteX288" fmla="*/ 8123 w 10000"/>
                <a:gd name="connsiteY288" fmla="*/ 9294 h 10000"/>
                <a:gd name="connsiteX289" fmla="*/ 8163 w 10000"/>
                <a:gd name="connsiteY289" fmla="*/ 9406 h 10000"/>
                <a:gd name="connsiteX290" fmla="*/ 8143 w 10000"/>
                <a:gd name="connsiteY290" fmla="*/ 9435 h 10000"/>
                <a:gd name="connsiteX291" fmla="*/ 8123 w 10000"/>
                <a:gd name="connsiteY291" fmla="*/ 9406 h 10000"/>
                <a:gd name="connsiteX292" fmla="*/ 8102 w 10000"/>
                <a:gd name="connsiteY292" fmla="*/ 9491 h 10000"/>
                <a:gd name="connsiteX293" fmla="*/ 8038 w 10000"/>
                <a:gd name="connsiteY293" fmla="*/ 9520 h 10000"/>
                <a:gd name="connsiteX294" fmla="*/ 8017 w 10000"/>
                <a:gd name="connsiteY294" fmla="*/ 9463 h 10000"/>
                <a:gd name="connsiteX295" fmla="*/ 7975 w 10000"/>
                <a:gd name="connsiteY295" fmla="*/ 9435 h 10000"/>
                <a:gd name="connsiteX296" fmla="*/ 7997 w 10000"/>
                <a:gd name="connsiteY296" fmla="*/ 9548 h 10000"/>
                <a:gd name="connsiteX297" fmla="*/ 7891 w 10000"/>
                <a:gd name="connsiteY297" fmla="*/ 9491 h 10000"/>
                <a:gd name="connsiteX298" fmla="*/ 7869 w 10000"/>
                <a:gd name="connsiteY298" fmla="*/ 9520 h 10000"/>
                <a:gd name="connsiteX299" fmla="*/ 7807 w 10000"/>
                <a:gd name="connsiteY299" fmla="*/ 9576 h 10000"/>
                <a:gd name="connsiteX300" fmla="*/ 7785 w 10000"/>
                <a:gd name="connsiteY300" fmla="*/ 9633 h 10000"/>
                <a:gd name="connsiteX301" fmla="*/ 7743 w 10000"/>
                <a:gd name="connsiteY301" fmla="*/ 9633 h 10000"/>
                <a:gd name="connsiteX302" fmla="*/ 7679 w 10000"/>
                <a:gd name="connsiteY302" fmla="*/ 9661 h 10000"/>
                <a:gd name="connsiteX303" fmla="*/ 7679 w 10000"/>
                <a:gd name="connsiteY303" fmla="*/ 9633 h 10000"/>
                <a:gd name="connsiteX304" fmla="*/ 7679 w 10000"/>
                <a:gd name="connsiteY304" fmla="*/ 9689 h 10000"/>
                <a:gd name="connsiteX305" fmla="*/ 7617 w 10000"/>
                <a:gd name="connsiteY305" fmla="*/ 9661 h 10000"/>
                <a:gd name="connsiteX306" fmla="*/ 7617 w 10000"/>
                <a:gd name="connsiteY306" fmla="*/ 9717 h 10000"/>
                <a:gd name="connsiteX307" fmla="*/ 7595 w 10000"/>
                <a:gd name="connsiteY307" fmla="*/ 9802 h 10000"/>
                <a:gd name="connsiteX308" fmla="*/ 7637 w 10000"/>
                <a:gd name="connsiteY308" fmla="*/ 9830 h 10000"/>
                <a:gd name="connsiteX309" fmla="*/ 7637 w 10000"/>
                <a:gd name="connsiteY309" fmla="*/ 9830 h 10000"/>
                <a:gd name="connsiteX310" fmla="*/ 7679 w 10000"/>
                <a:gd name="connsiteY310" fmla="*/ 9944 h 10000"/>
                <a:gd name="connsiteX311" fmla="*/ 7575 w 10000"/>
                <a:gd name="connsiteY311" fmla="*/ 10000 h 10000"/>
                <a:gd name="connsiteX312" fmla="*/ 7575 w 10000"/>
                <a:gd name="connsiteY312" fmla="*/ 9944 h 10000"/>
                <a:gd name="connsiteX313" fmla="*/ 7532 w 10000"/>
                <a:gd name="connsiteY313" fmla="*/ 9859 h 10000"/>
                <a:gd name="connsiteX314" fmla="*/ 7511 w 10000"/>
                <a:gd name="connsiteY314" fmla="*/ 9802 h 10000"/>
                <a:gd name="connsiteX315" fmla="*/ 7490 w 10000"/>
                <a:gd name="connsiteY315" fmla="*/ 9717 h 10000"/>
                <a:gd name="connsiteX316" fmla="*/ 7511 w 10000"/>
                <a:gd name="connsiteY316" fmla="*/ 9661 h 10000"/>
                <a:gd name="connsiteX317" fmla="*/ 7490 w 10000"/>
                <a:gd name="connsiteY317" fmla="*/ 9576 h 10000"/>
                <a:gd name="connsiteX318" fmla="*/ 7490 w 10000"/>
                <a:gd name="connsiteY318" fmla="*/ 9605 h 10000"/>
                <a:gd name="connsiteX319" fmla="*/ 7447 w 10000"/>
                <a:gd name="connsiteY319" fmla="*/ 9548 h 10000"/>
                <a:gd name="connsiteX320" fmla="*/ 7447 w 10000"/>
                <a:gd name="connsiteY320" fmla="*/ 9605 h 10000"/>
                <a:gd name="connsiteX321" fmla="*/ 7385 w 10000"/>
                <a:gd name="connsiteY321" fmla="*/ 9605 h 10000"/>
                <a:gd name="connsiteX322" fmla="*/ 7343 w 10000"/>
                <a:gd name="connsiteY322" fmla="*/ 9576 h 10000"/>
                <a:gd name="connsiteX323" fmla="*/ 7321 w 10000"/>
                <a:gd name="connsiteY323" fmla="*/ 9520 h 10000"/>
                <a:gd name="connsiteX324" fmla="*/ 7300 w 10000"/>
                <a:gd name="connsiteY324" fmla="*/ 9520 h 10000"/>
                <a:gd name="connsiteX325" fmla="*/ 7300 w 10000"/>
                <a:gd name="connsiteY325" fmla="*/ 9576 h 10000"/>
                <a:gd name="connsiteX326" fmla="*/ 7258 w 10000"/>
                <a:gd name="connsiteY326" fmla="*/ 9520 h 10000"/>
                <a:gd name="connsiteX327" fmla="*/ 7238 w 10000"/>
                <a:gd name="connsiteY327" fmla="*/ 9463 h 10000"/>
                <a:gd name="connsiteX328" fmla="*/ 7217 w 10000"/>
                <a:gd name="connsiteY328" fmla="*/ 9491 h 10000"/>
                <a:gd name="connsiteX329" fmla="*/ 7238 w 10000"/>
                <a:gd name="connsiteY329" fmla="*/ 9576 h 10000"/>
                <a:gd name="connsiteX330" fmla="*/ 7195 w 10000"/>
                <a:gd name="connsiteY330" fmla="*/ 9548 h 10000"/>
                <a:gd name="connsiteX331" fmla="*/ 7195 w 10000"/>
                <a:gd name="connsiteY331" fmla="*/ 9605 h 10000"/>
                <a:gd name="connsiteX332" fmla="*/ 7111 w 10000"/>
                <a:gd name="connsiteY332" fmla="*/ 9576 h 10000"/>
                <a:gd name="connsiteX333" fmla="*/ 7047 w 10000"/>
                <a:gd name="connsiteY333" fmla="*/ 9576 h 10000"/>
                <a:gd name="connsiteX334" fmla="*/ 7026 w 10000"/>
                <a:gd name="connsiteY334" fmla="*/ 9576 h 10000"/>
                <a:gd name="connsiteX335" fmla="*/ 6963 w 10000"/>
                <a:gd name="connsiteY335" fmla="*/ 9520 h 10000"/>
                <a:gd name="connsiteX336" fmla="*/ 6941 w 10000"/>
                <a:gd name="connsiteY336" fmla="*/ 9491 h 10000"/>
                <a:gd name="connsiteX337" fmla="*/ 6878 w 10000"/>
                <a:gd name="connsiteY337" fmla="*/ 9463 h 10000"/>
                <a:gd name="connsiteX338" fmla="*/ 6837 w 10000"/>
                <a:gd name="connsiteY338" fmla="*/ 9294 h 10000"/>
                <a:gd name="connsiteX339" fmla="*/ 6794 w 10000"/>
                <a:gd name="connsiteY339" fmla="*/ 9180 h 10000"/>
                <a:gd name="connsiteX340" fmla="*/ 6732 w 10000"/>
                <a:gd name="connsiteY340" fmla="*/ 9180 h 10000"/>
                <a:gd name="connsiteX341" fmla="*/ 6667 w 10000"/>
                <a:gd name="connsiteY341" fmla="*/ 9180 h 10000"/>
                <a:gd name="connsiteX342" fmla="*/ 6561 w 10000"/>
                <a:gd name="connsiteY342" fmla="*/ 9039 h 10000"/>
                <a:gd name="connsiteX343" fmla="*/ 6477 w 10000"/>
                <a:gd name="connsiteY343" fmla="*/ 9124 h 10000"/>
                <a:gd name="connsiteX344" fmla="*/ 6477 w 10000"/>
                <a:gd name="connsiteY344" fmla="*/ 9180 h 10000"/>
                <a:gd name="connsiteX345" fmla="*/ 6372 w 10000"/>
                <a:gd name="connsiteY345" fmla="*/ 9209 h 10000"/>
                <a:gd name="connsiteX346" fmla="*/ 6309 w 10000"/>
                <a:gd name="connsiteY346" fmla="*/ 9294 h 10000"/>
                <a:gd name="connsiteX347" fmla="*/ 6267 w 10000"/>
                <a:gd name="connsiteY347" fmla="*/ 9237 h 10000"/>
                <a:gd name="connsiteX348" fmla="*/ 6226 w 10000"/>
                <a:gd name="connsiteY348" fmla="*/ 9294 h 10000"/>
                <a:gd name="connsiteX349" fmla="*/ 6162 w 10000"/>
                <a:gd name="connsiteY349" fmla="*/ 9294 h 10000"/>
                <a:gd name="connsiteX350" fmla="*/ 6076 w 10000"/>
                <a:gd name="connsiteY350" fmla="*/ 9266 h 10000"/>
                <a:gd name="connsiteX351" fmla="*/ 5993 w 10000"/>
                <a:gd name="connsiteY351" fmla="*/ 9322 h 10000"/>
                <a:gd name="connsiteX352" fmla="*/ 5950 w 10000"/>
                <a:gd name="connsiteY352" fmla="*/ 9322 h 10000"/>
                <a:gd name="connsiteX353" fmla="*/ 5908 w 10000"/>
                <a:gd name="connsiteY353" fmla="*/ 9322 h 10000"/>
                <a:gd name="connsiteX354" fmla="*/ 5887 w 10000"/>
                <a:gd name="connsiteY354" fmla="*/ 9322 h 10000"/>
                <a:gd name="connsiteX355" fmla="*/ 5887 w 10000"/>
                <a:gd name="connsiteY355" fmla="*/ 9463 h 10000"/>
                <a:gd name="connsiteX356" fmla="*/ 5929 w 10000"/>
                <a:gd name="connsiteY356" fmla="*/ 9548 h 10000"/>
                <a:gd name="connsiteX357" fmla="*/ 5929 w 10000"/>
                <a:gd name="connsiteY357" fmla="*/ 9576 h 10000"/>
                <a:gd name="connsiteX358" fmla="*/ 5929 w 10000"/>
                <a:gd name="connsiteY358" fmla="*/ 9633 h 10000"/>
                <a:gd name="connsiteX359" fmla="*/ 5950 w 10000"/>
                <a:gd name="connsiteY359" fmla="*/ 9717 h 10000"/>
                <a:gd name="connsiteX360" fmla="*/ 5887 w 10000"/>
                <a:gd name="connsiteY360" fmla="*/ 9689 h 10000"/>
                <a:gd name="connsiteX361" fmla="*/ 5823 w 10000"/>
                <a:gd name="connsiteY361" fmla="*/ 9661 h 10000"/>
                <a:gd name="connsiteX362" fmla="*/ 5782 w 10000"/>
                <a:gd name="connsiteY362" fmla="*/ 9520 h 10000"/>
                <a:gd name="connsiteX363" fmla="*/ 5656 w 10000"/>
                <a:gd name="connsiteY363" fmla="*/ 9605 h 10000"/>
                <a:gd name="connsiteX364" fmla="*/ 5613 w 10000"/>
                <a:gd name="connsiteY364" fmla="*/ 9633 h 10000"/>
                <a:gd name="connsiteX365" fmla="*/ 5613 w 10000"/>
                <a:gd name="connsiteY365" fmla="*/ 9548 h 10000"/>
                <a:gd name="connsiteX366" fmla="*/ 5550 w 10000"/>
                <a:gd name="connsiteY366" fmla="*/ 9435 h 10000"/>
                <a:gd name="connsiteX367" fmla="*/ 5423 w 10000"/>
                <a:gd name="connsiteY367" fmla="*/ 9435 h 10000"/>
                <a:gd name="connsiteX368" fmla="*/ 5423 w 10000"/>
                <a:gd name="connsiteY368" fmla="*/ 9322 h 10000"/>
                <a:gd name="connsiteX369" fmla="*/ 5444 w 10000"/>
                <a:gd name="connsiteY369" fmla="*/ 9180 h 10000"/>
                <a:gd name="connsiteX370" fmla="*/ 5361 w 10000"/>
                <a:gd name="connsiteY370" fmla="*/ 9124 h 10000"/>
                <a:gd name="connsiteX371" fmla="*/ 5296 w 10000"/>
                <a:gd name="connsiteY371" fmla="*/ 9039 h 10000"/>
                <a:gd name="connsiteX372" fmla="*/ 5276 w 10000"/>
                <a:gd name="connsiteY372" fmla="*/ 8983 h 10000"/>
                <a:gd name="connsiteX373" fmla="*/ 5255 w 10000"/>
                <a:gd name="connsiteY373" fmla="*/ 8898 h 10000"/>
                <a:gd name="connsiteX374" fmla="*/ 5276 w 10000"/>
                <a:gd name="connsiteY374" fmla="*/ 8813 h 10000"/>
                <a:gd name="connsiteX375" fmla="*/ 5129 w 10000"/>
                <a:gd name="connsiteY375" fmla="*/ 8841 h 10000"/>
                <a:gd name="connsiteX376" fmla="*/ 5043 w 10000"/>
                <a:gd name="connsiteY376" fmla="*/ 8898 h 10000"/>
                <a:gd name="connsiteX377" fmla="*/ 5043 w 10000"/>
                <a:gd name="connsiteY377" fmla="*/ 8813 h 10000"/>
                <a:gd name="connsiteX378" fmla="*/ 5022 w 10000"/>
                <a:gd name="connsiteY378" fmla="*/ 8728 h 10000"/>
                <a:gd name="connsiteX379" fmla="*/ 5002 w 10000"/>
                <a:gd name="connsiteY379" fmla="*/ 8672 h 10000"/>
                <a:gd name="connsiteX380" fmla="*/ 8322 w 10000"/>
                <a:gd name="connsiteY380" fmla="*/ 8665 h 10000"/>
                <a:gd name="connsiteX381" fmla="*/ 8386 w 10000"/>
                <a:gd name="connsiteY381" fmla="*/ 8461 h 10000"/>
                <a:gd name="connsiteX382" fmla="*/ 5150 w 10000"/>
                <a:gd name="connsiteY382" fmla="*/ 8305 h 10000"/>
                <a:gd name="connsiteX383" fmla="*/ 5171 w 10000"/>
                <a:gd name="connsiteY383" fmla="*/ 8305 h 10000"/>
                <a:gd name="connsiteX384" fmla="*/ 4665 w 10000"/>
                <a:gd name="connsiteY384" fmla="*/ 7513 h 10000"/>
                <a:gd name="connsiteX385" fmla="*/ 4601 w 10000"/>
                <a:gd name="connsiteY385" fmla="*/ 7513 h 10000"/>
                <a:gd name="connsiteX386" fmla="*/ 4601 w 10000"/>
                <a:gd name="connsiteY386" fmla="*/ 7316 h 10000"/>
                <a:gd name="connsiteX387" fmla="*/ 4579 w 10000"/>
                <a:gd name="connsiteY387" fmla="*/ 7288 h 10000"/>
                <a:gd name="connsiteX388" fmla="*/ 4517 w 10000"/>
                <a:gd name="connsiteY388" fmla="*/ 7202 h 10000"/>
                <a:gd name="connsiteX389" fmla="*/ 4432 w 10000"/>
                <a:gd name="connsiteY389" fmla="*/ 7260 h 10000"/>
                <a:gd name="connsiteX390" fmla="*/ 4390 w 10000"/>
                <a:gd name="connsiteY390" fmla="*/ 7316 h 10000"/>
                <a:gd name="connsiteX391" fmla="*/ 4348 w 10000"/>
                <a:gd name="connsiteY391" fmla="*/ 7316 h 10000"/>
                <a:gd name="connsiteX392" fmla="*/ 4305 w 10000"/>
                <a:gd name="connsiteY392" fmla="*/ 7288 h 10000"/>
                <a:gd name="connsiteX393" fmla="*/ 4243 w 10000"/>
                <a:gd name="connsiteY393" fmla="*/ 7260 h 10000"/>
                <a:gd name="connsiteX394" fmla="*/ 4200 w 10000"/>
                <a:gd name="connsiteY394" fmla="*/ 7288 h 10000"/>
                <a:gd name="connsiteX395" fmla="*/ 4117 w 10000"/>
                <a:gd name="connsiteY395" fmla="*/ 7372 h 10000"/>
                <a:gd name="connsiteX396" fmla="*/ 4031 w 10000"/>
                <a:gd name="connsiteY396" fmla="*/ 7429 h 10000"/>
                <a:gd name="connsiteX397" fmla="*/ 3989 w 10000"/>
                <a:gd name="connsiteY397" fmla="*/ 7513 h 10000"/>
                <a:gd name="connsiteX398" fmla="*/ 3926 w 10000"/>
                <a:gd name="connsiteY398" fmla="*/ 7599 h 10000"/>
                <a:gd name="connsiteX399" fmla="*/ 3863 w 10000"/>
                <a:gd name="connsiteY399" fmla="*/ 7711 h 10000"/>
                <a:gd name="connsiteX400" fmla="*/ 3757 w 10000"/>
                <a:gd name="connsiteY400" fmla="*/ 7711 h 10000"/>
                <a:gd name="connsiteX401" fmla="*/ 3737 w 10000"/>
                <a:gd name="connsiteY401" fmla="*/ 7711 h 10000"/>
                <a:gd name="connsiteX402" fmla="*/ 3716 w 10000"/>
                <a:gd name="connsiteY402" fmla="*/ 7683 h 10000"/>
                <a:gd name="connsiteX403" fmla="*/ 3652 w 10000"/>
                <a:gd name="connsiteY403" fmla="*/ 7627 h 10000"/>
                <a:gd name="connsiteX404" fmla="*/ 3589 w 10000"/>
                <a:gd name="connsiteY404" fmla="*/ 7627 h 10000"/>
                <a:gd name="connsiteX405" fmla="*/ 3484 w 10000"/>
                <a:gd name="connsiteY405" fmla="*/ 7627 h 10000"/>
                <a:gd name="connsiteX406" fmla="*/ 3441 w 10000"/>
                <a:gd name="connsiteY406" fmla="*/ 7569 h 10000"/>
                <a:gd name="connsiteX407" fmla="*/ 3335 w 10000"/>
                <a:gd name="connsiteY407" fmla="*/ 7599 h 10000"/>
                <a:gd name="connsiteX408" fmla="*/ 3272 w 10000"/>
                <a:gd name="connsiteY408" fmla="*/ 7739 h 10000"/>
                <a:gd name="connsiteX409" fmla="*/ 3209 w 10000"/>
                <a:gd name="connsiteY409" fmla="*/ 7852 h 10000"/>
                <a:gd name="connsiteX410" fmla="*/ 3188 w 10000"/>
                <a:gd name="connsiteY410" fmla="*/ 7683 h 10000"/>
                <a:gd name="connsiteX411" fmla="*/ 3040 w 10000"/>
                <a:gd name="connsiteY411" fmla="*/ 7655 h 10000"/>
                <a:gd name="connsiteX412" fmla="*/ 3040 w 10000"/>
                <a:gd name="connsiteY412" fmla="*/ 7683 h 10000"/>
                <a:gd name="connsiteX413" fmla="*/ 2893 w 10000"/>
                <a:gd name="connsiteY413" fmla="*/ 7683 h 10000"/>
                <a:gd name="connsiteX414" fmla="*/ 2787 w 10000"/>
                <a:gd name="connsiteY414" fmla="*/ 7627 h 10000"/>
                <a:gd name="connsiteX415" fmla="*/ 2746 w 10000"/>
                <a:gd name="connsiteY415" fmla="*/ 7627 h 10000"/>
                <a:gd name="connsiteX416" fmla="*/ 2725 w 10000"/>
                <a:gd name="connsiteY416" fmla="*/ 7655 h 10000"/>
                <a:gd name="connsiteX417" fmla="*/ 2661 w 10000"/>
                <a:gd name="connsiteY417" fmla="*/ 7599 h 10000"/>
                <a:gd name="connsiteX418" fmla="*/ 2641 w 10000"/>
                <a:gd name="connsiteY418" fmla="*/ 7655 h 10000"/>
                <a:gd name="connsiteX419" fmla="*/ 2556 w 10000"/>
                <a:gd name="connsiteY419" fmla="*/ 7541 h 10000"/>
                <a:gd name="connsiteX420" fmla="*/ 2429 w 10000"/>
                <a:gd name="connsiteY420" fmla="*/ 7513 h 10000"/>
                <a:gd name="connsiteX421" fmla="*/ 2429 w 10000"/>
                <a:gd name="connsiteY421" fmla="*/ 7457 h 10000"/>
                <a:gd name="connsiteX422" fmla="*/ 2366 w 10000"/>
                <a:gd name="connsiteY422" fmla="*/ 7457 h 10000"/>
                <a:gd name="connsiteX423" fmla="*/ 2240 w 10000"/>
                <a:gd name="connsiteY423" fmla="*/ 7344 h 10000"/>
                <a:gd name="connsiteX424" fmla="*/ 2135 w 10000"/>
                <a:gd name="connsiteY424" fmla="*/ 7288 h 10000"/>
                <a:gd name="connsiteX425" fmla="*/ 2050 w 10000"/>
                <a:gd name="connsiteY425" fmla="*/ 7174 h 10000"/>
                <a:gd name="connsiteX426" fmla="*/ 1922 w 10000"/>
                <a:gd name="connsiteY426" fmla="*/ 7118 h 10000"/>
                <a:gd name="connsiteX427" fmla="*/ 1775 w 10000"/>
                <a:gd name="connsiteY427" fmla="*/ 6949 h 10000"/>
                <a:gd name="connsiteX428" fmla="*/ 1690 w 10000"/>
                <a:gd name="connsiteY428" fmla="*/ 6920 h 10000"/>
                <a:gd name="connsiteX429" fmla="*/ 1649 w 10000"/>
                <a:gd name="connsiteY429" fmla="*/ 6920 h 10000"/>
                <a:gd name="connsiteX430" fmla="*/ 1585 w 10000"/>
                <a:gd name="connsiteY430" fmla="*/ 6977 h 10000"/>
                <a:gd name="connsiteX431" fmla="*/ 1438 w 10000"/>
                <a:gd name="connsiteY431" fmla="*/ 6891 h 10000"/>
                <a:gd name="connsiteX432" fmla="*/ 1395 w 10000"/>
                <a:gd name="connsiteY432" fmla="*/ 6863 h 10000"/>
                <a:gd name="connsiteX433" fmla="*/ 1395 w 10000"/>
                <a:gd name="connsiteY433" fmla="*/ 6807 h 10000"/>
                <a:gd name="connsiteX434" fmla="*/ 1354 w 10000"/>
                <a:gd name="connsiteY434" fmla="*/ 6779 h 10000"/>
                <a:gd name="connsiteX435" fmla="*/ 1269 w 10000"/>
                <a:gd name="connsiteY435" fmla="*/ 6751 h 10000"/>
                <a:gd name="connsiteX436" fmla="*/ 1164 w 10000"/>
                <a:gd name="connsiteY436" fmla="*/ 6609 h 10000"/>
                <a:gd name="connsiteX437" fmla="*/ 1101 w 10000"/>
                <a:gd name="connsiteY437" fmla="*/ 6609 h 10000"/>
                <a:gd name="connsiteX438" fmla="*/ 1079 w 10000"/>
                <a:gd name="connsiteY438" fmla="*/ 6524 h 10000"/>
                <a:gd name="connsiteX439" fmla="*/ 1059 w 10000"/>
                <a:gd name="connsiteY439" fmla="*/ 6440 h 10000"/>
                <a:gd name="connsiteX440" fmla="*/ 1016 w 10000"/>
                <a:gd name="connsiteY440" fmla="*/ 6383 h 10000"/>
                <a:gd name="connsiteX441" fmla="*/ 973 w 10000"/>
                <a:gd name="connsiteY441" fmla="*/ 6270 h 10000"/>
                <a:gd name="connsiteX442" fmla="*/ 1059 w 10000"/>
                <a:gd name="connsiteY442" fmla="*/ 6299 h 10000"/>
                <a:gd name="connsiteX443" fmla="*/ 1101 w 10000"/>
                <a:gd name="connsiteY443" fmla="*/ 6299 h 10000"/>
                <a:gd name="connsiteX444" fmla="*/ 1164 w 10000"/>
                <a:gd name="connsiteY444" fmla="*/ 6242 h 10000"/>
                <a:gd name="connsiteX445" fmla="*/ 1144 w 10000"/>
                <a:gd name="connsiteY445" fmla="*/ 6157 h 10000"/>
                <a:gd name="connsiteX446" fmla="*/ 1121 w 10000"/>
                <a:gd name="connsiteY446" fmla="*/ 6073 h 10000"/>
                <a:gd name="connsiteX447" fmla="*/ 1016 w 10000"/>
                <a:gd name="connsiteY447" fmla="*/ 5988 h 10000"/>
                <a:gd name="connsiteX448" fmla="*/ 973 w 10000"/>
                <a:gd name="connsiteY448" fmla="*/ 5790 h 10000"/>
                <a:gd name="connsiteX449" fmla="*/ 973 w 10000"/>
                <a:gd name="connsiteY449" fmla="*/ 5733 h 10000"/>
                <a:gd name="connsiteX450" fmla="*/ 847 w 10000"/>
                <a:gd name="connsiteY450" fmla="*/ 5620 h 10000"/>
                <a:gd name="connsiteX451" fmla="*/ 699 w 10000"/>
                <a:gd name="connsiteY451" fmla="*/ 5366 h 10000"/>
                <a:gd name="connsiteX452" fmla="*/ 447 w 10000"/>
                <a:gd name="connsiteY452" fmla="*/ 5253 h 10000"/>
                <a:gd name="connsiteX453" fmla="*/ 383 w 10000"/>
                <a:gd name="connsiteY453" fmla="*/ 5281 h 10000"/>
                <a:gd name="connsiteX454" fmla="*/ 319 w 10000"/>
                <a:gd name="connsiteY454" fmla="*/ 5196 h 10000"/>
                <a:gd name="connsiteX455" fmla="*/ 319 w 10000"/>
                <a:gd name="connsiteY455" fmla="*/ 5112 h 10000"/>
                <a:gd name="connsiteX456" fmla="*/ 278 w 10000"/>
                <a:gd name="connsiteY456" fmla="*/ 5027 h 10000"/>
                <a:gd name="connsiteX457" fmla="*/ 193 w 10000"/>
                <a:gd name="connsiteY457" fmla="*/ 4970 h 10000"/>
                <a:gd name="connsiteX458" fmla="*/ 88 w 10000"/>
                <a:gd name="connsiteY458" fmla="*/ 4942 h 10000"/>
                <a:gd name="connsiteX459" fmla="*/ 4 w 10000"/>
                <a:gd name="connsiteY459" fmla="*/ 4885 h 10000"/>
                <a:gd name="connsiteX460" fmla="*/ 68 w 10000"/>
                <a:gd name="connsiteY460" fmla="*/ 4829 h 10000"/>
                <a:gd name="connsiteX461" fmla="*/ 68 w 10000"/>
                <a:gd name="connsiteY461" fmla="*/ 4745 h 10000"/>
                <a:gd name="connsiteX462" fmla="*/ 68 w 10000"/>
                <a:gd name="connsiteY462" fmla="*/ 4688 h 10000"/>
                <a:gd name="connsiteX463" fmla="*/ 25 w 10000"/>
                <a:gd name="connsiteY463" fmla="*/ 4631 h 10000"/>
                <a:gd name="connsiteX464" fmla="*/ 4 w 10000"/>
                <a:gd name="connsiteY464" fmla="*/ 4575 h 10000"/>
                <a:gd name="connsiteX0" fmla="*/ 5528 w 10000"/>
                <a:gd name="connsiteY0" fmla="*/ 3331 h 10000"/>
                <a:gd name="connsiteX1" fmla="*/ 5823 w 10000"/>
                <a:gd name="connsiteY1" fmla="*/ 3275 h 10000"/>
                <a:gd name="connsiteX2" fmla="*/ 6055 w 10000"/>
                <a:gd name="connsiteY2" fmla="*/ 3247 h 10000"/>
                <a:gd name="connsiteX3" fmla="*/ 6182 w 10000"/>
                <a:gd name="connsiteY3" fmla="*/ 3162 h 10000"/>
                <a:gd name="connsiteX4" fmla="*/ 6226 w 10000"/>
                <a:gd name="connsiteY4" fmla="*/ 3020 h 10000"/>
                <a:gd name="connsiteX5" fmla="*/ 6288 w 10000"/>
                <a:gd name="connsiteY5" fmla="*/ 2964 h 10000"/>
                <a:gd name="connsiteX6" fmla="*/ 6331 w 10000"/>
                <a:gd name="connsiteY6" fmla="*/ 2908 h 10000"/>
                <a:gd name="connsiteX7" fmla="*/ 6352 w 10000"/>
                <a:gd name="connsiteY7" fmla="*/ 2908 h 10000"/>
                <a:gd name="connsiteX8" fmla="*/ 6182 w 10000"/>
                <a:gd name="connsiteY8" fmla="*/ 2709 h 10000"/>
                <a:gd name="connsiteX9" fmla="*/ 6182 w 10000"/>
                <a:gd name="connsiteY9" fmla="*/ 2597 h 10000"/>
                <a:gd name="connsiteX10" fmla="*/ 6226 w 10000"/>
                <a:gd name="connsiteY10" fmla="*/ 2484 h 10000"/>
                <a:gd name="connsiteX11" fmla="*/ 6477 w 10000"/>
                <a:gd name="connsiteY11" fmla="*/ 2569 h 10000"/>
                <a:gd name="connsiteX12" fmla="*/ 6561 w 10000"/>
                <a:gd name="connsiteY12" fmla="*/ 2569 h 10000"/>
                <a:gd name="connsiteX13" fmla="*/ 6626 w 10000"/>
                <a:gd name="connsiteY13" fmla="*/ 2484 h 10000"/>
                <a:gd name="connsiteX14" fmla="*/ 6646 w 10000"/>
                <a:gd name="connsiteY14" fmla="*/ 2399 h 10000"/>
                <a:gd name="connsiteX15" fmla="*/ 6732 w 10000"/>
                <a:gd name="connsiteY15" fmla="*/ 2399 h 10000"/>
                <a:gd name="connsiteX16" fmla="*/ 6899 w 10000"/>
                <a:gd name="connsiteY16" fmla="*/ 2286 h 10000"/>
                <a:gd name="connsiteX17" fmla="*/ 6878 w 10000"/>
                <a:gd name="connsiteY17" fmla="*/ 2173 h 10000"/>
                <a:gd name="connsiteX18" fmla="*/ 7026 w 10000"/>
                <a:gd name="connsiteY18" fmla="*/ 2060 h 10000"/>
                <a:gd name="connsiteX19" fmla="*/ 7089 w 10000"/>
                <a:gd name="connsiteY19" fmla="*/ 2031 h 10000"/>
                <a:gd name="connsiteX20" fmla="*/ 7152 w 10000"/>
                <a:gd name="connsiteY20" fmla="*/ 2003 h 10000"/>
                <a:gd name="connsiteX21" fmla="*/ 7195 w 10000"/>
                <a:gd name="connsiteY21" fmla="*/ 2003 h 10000"/>
                <a:gd name="connsiteX22" fmla="*/ 7258 w 10000"/>
                <a:gd name="connsiteY22" fmla="*/ 1975 h 10000"/>
                <a:gd name="connsiteX23" fmla="*/ 7300 w 10000"/>
                <a:gd name="connsiteY23" fmla="*/ 2003 h 10000"/>
                <a:gd name="connsiteX24" fmla="*/ 7363 w 10000"/>
                <a:gd name="connsiteY24" fmla="*/ 1862 h 10000"/>
                <a:gd name="connsiteX25" fmla="*/ 6899 w 10000"/>
                <a:gd name="connsiteY25" fmla="*/ 1664 h 10000"/>
                <a:gd name="connsiteX26" fmla="*/ 6732 w 10000"/>
                <a:gd name="connsiteY26" fmla="*/ 1664 h 10000"/>
                <a:gd name="connsiteX27" fmla="*/ 6646 w 10000"/>
                <a:gd name="connsiteY27" fmla="*/ 1664 h 10000"/>
                <a:gd name="connsiteX28" fmla="*/ 6583 w 10000"/>
                <a:gd name="connsiteY28" fmla="*/ 1692 h 10000"/>
                <a:gd name="connsiteX29" fmla="*/ 6499 w 10000"/>
                <a:gd name="connsiteY29" fmla="*/ 1580 h 10000"/>
                <a:gd name="connsiteX30" fmla="*/ 6520 w 10000"/>
                <a:gd name="connsiteY30" fmla="*/ 1523 h 10000"/>
                <a:gd name="connsiteX31" fmla="*/ 6499 w 10000"/>
                <a:gd name="connsiteY31" fmla="*/ 1410 h 10000"/>
                <a:gd name="connsiteX32" fmla="*/ 6499 w 10000"/>
                <a:gd name="connsiteY32" fmla="*/ 1071 h 10000"/>
                <a:gd name="connsiteX33" fmla="*/ 6689 w 10000"/>
                <a:gd name="connsiteY33" fmla="*/ 1156 h 10000"/>
                <a:gd name="connsiteX34" fmla="*/ 6794 w 10000"/>
                <a:gd name="connsiteY34" fmla="*/ 1071 h 10000"/>
                <a:gd name="connsiteX35" fmla="*/ 6899 w 10000"/>
                <a:gd name="connsiteY35" fmla="*/ 986 h 10000"/>
                <a:gd name="connsiteX36" fmla="*/ 6858 w 10000"/>
                <a:gd name="connsiteY36" fmla="*/ 930 h 10000"/>
                <a:gd name="connsiteX37" fmla="*/ 6837 w 10000"/>
                <a:gd name="connsiteY37" fmla="*/ 873 h 10000"/>
                <a:gd name="connsiteX38" fmla="*/ 6837 w 10000"/>
                <a:gd name="connsiteY38" fmla="*/ 788 h 10000"/>
                <a:gd name="connsiteX39" fmla="*/ 6837 w 10000"/>
                <a:gd name="connsiteY39" fmla="*/ 732 h 10000"/>
                <a:gd name="connsiteX40" fmla="*/ 6837 w 10000"/>
                <a:gd name="connsiteY40" fmla="*/ 675 h 10000"/>
                <a:gd name="connsiteX41" fmla="*/ 6858 w 10000"/>
                <a:gd name="connsiteY41" fmla="*/ 477 h 10000"/>
                <a:gd name="connsiteX42" fmla="*/ 6816 w 10000"/>
                <a:gd name="connsiteY42" fmla="*/ 336 h 10000"/>
                <a:gd name="connsiteX43" fmla="*/ 6732 w 10000"/>
                <a:gd name="connsiteY43" fmla="*/ 280 h 10000"/>
                <a:gd name="connsiteX44" fmla="*/ 6646 w 10000"/>
                <a:gd name="connsiteY44" fmla="*/ 224 h 10000"/>
                <a:gd name="connsiteX45" fmla="*/ 6752 w 10000"/>
                <a:gd name="connsiteY45" fmla="*/ 82 h 10000"/>
                <a:gd name="connsiteX46" fmla="*/ 6984 w 10000"/>
                <a:gd name="connsiteY46" fmla="*/ 25 h 10000"/>
                <a:gd name="connsiteX47" fmla="*/ 7195 w 10000"/>
                <a:gd name="connsiteY47" fmla="*/ 25 h 10000"/>
                <a:gd name="connsiteX48" fmla="*/ 7300 w 10000"/>
                <a:gd name="connsiteY48" fmla="*/ 54 h 10000"/>
                <a:gd name="connsiteX49" fmla="*/ 7427 w 10000"/>
                <a:gd name="connsiteY49" fmla="*/ 138 h 10000"/>
                <a:gd name="connsiteX50" fmla="*/ 7595 w 10000"/>
                <a:gd name="connsiteY50" fmla="*/ 167 h 10000"/>
                <a:gd name="connsiteX51" fmla="*/ 7679 w 10000"/>
                <a:gd name="connsiteY51" fmla="*/ 224 h 10000"/>
                <a:gd name="connsiteX52" fmla="*/ 7703 w 10000"/>
                <a:gd name="connsiteY52" fmla="*/ 252 h 10000"/>
                <a:gd name="connsiteX53" fmla="*/ 7764 w 10000"/>
                <a:gd name="connsiteY53" fmla="*/ 308 h 10000"/>
                <a:gd name="connsiteX54" fmla="*/ 7869 w 10000"/>
                <a:gd name="connsiteY54" fmla="*/ 421 h 10000"/>
                <a:gd name="connsiteX55" fmla="*/ 7932 w 10000"/>
                <a:gd name="connsiteY55" fmla="*/ 534 h 10000"/>
                <a:gd name="connsiteX56" fmla="*/ 8017 w 10000"/>
                <a:gd name="connsiteY56" fmla="*/ 591 h 10000"/>
                <a:gd name="connsiteX57" fmla="*/ 8102 w 10000"/>
                <a:gd name="connsiteY57" fmla="*/ 703 h 10000"/>
                <a:gd name="connsiteX58" fmla="*/ 8208 w 10000"/>
                <a:gd name="connsiteY58" fmla="*/ 817 h 10000"/>
                <a:gd name="connsiteX59" fmla="*/ 8271 w 10000"/>
                <a:gd name="connsiteY59" fmla="*/ 930 h 10000"/>
                <a:gd name="connsiteX60" fmla="*/ 8334 w 10000"/>
                <a:gd name="connsiteY60" fmla="*/ 1014 h 10000"/>
                <a:gd name="connsiteX61" fmla="*/ 8523 w 10000"/>
                <a:gd name="connsiteY61" fmla="*/ 1156 h 10000"/>
                <a:gd name="connsiteX62" fmla="*/ 8628 w 10000"/>
                <a:gd name="connsiteY62" fmla="*/ 1156 h 10000"/>
                <a:gd name="connsiteX63" fmla="*/ 8755 w 10000"/>
                <a:gd name="connsiteY63" fmla="*/ 1212 h 10000"/>
                <a:gd name="connsiteX64" fmla="*/ 8819 w 10000"/>
                <a:gd name="connsiteY64" fmla="*/ 1241 h 10000"/>
                <a:gd name="connsiteX65" fmla="*/ 8924 w 10000"/>
                <a:gd name="connsiteY65" fmla="*/ 1325 h 10000"/>
                <a:gd name="connsiteX66" fmla="*/ 9049 w 10000"/>
                <a:gd name="connsiteY66" fmla="*/ 1353 h 10000"/>
                <a:gd name="connsiteX67" fmla="*/ 9073 w 10000"/>
                <a:gd name="connsiteY67" fmla="*/ 1438 h 10000"/>
                <a:gd name="connsiteX68" fmla="*/ 9114 w 10000"/>
                <a:gd name="connsiteY68" fmla="*/ 1467 h 10000"/>
                <a:gd name="connsiteX69" fmla="*/ 9155 w 10000"/>
                <a:gd name="connsiteY69" fmla="*/ 1580 h 10000"/>
                <a:gd name="connsiteX70" fmla="*/ 9283 w 10000"/>
                <a:gd name="connsiteY70" fmla="*/ 1720 h 10000"/>
                <a:gd name="connsiteX71" fmla="*/ 9346 w 10000"/>
                <a:gd name="connsiteY71" fmla="*/ 1692 h 10000"/>
                <a:gd name="connsiteX72" fmla="*/ 9409 w 10000"/>
                <a:gd name="connsiteY72" fmla="*/ 1720 h 10000"/>
                <a:gd name="connsiteX73" fmla="*/ 9535 w 10000"/>
                <a:gd name="connsiteY73" fmla="*/ 1664 h 10000"/>
                <a:gd name="connsiteX74" fmla="*/ 9619 w 10000"/>
                <a:gd name="connsiteY74" fmla="*/ 1580 h 10000"/>
                <a:gd name="connsiteX75" fmla="*/ 9662 w 10000"/>
                <a:gd name="connsiteY75" fmla="*/ 1580 h 10000"/>
                <a:gd name="connsiteX76" fmla="*/ 9683 w 10000"/>
                <a:gd name="connsiteY76" fmla="*/ 1551 h 10000"/>
                <a:gd name="connsiteX77" fmla="*/ 9769 w 10000"/>
                <a:gd name="connsiteY77" fmla="*/ 1495 h 10000"/>
                <a:gd name="connsiteX78" fmla="*/ 9852 w 10000"/>
                <a:gd name="connsiteY78" fmla="*/ 1551 h 10000"/>
                <a:gd name="connsiteX79" fmla="*/ 9874 w 10000"/>
                <a:gd name="connsiteY79" fmla="*/ 1636 h 10000"/>
                <a:gd name="connsiteX80" fmla="*/ 9935 w 10000"/>
                <a:gd name="connsiteY80" fmla="*/ 1778 h 10000"/>
                <a:gd name="connsiteX81" fmla="*/ 9894 w 10000"/>
                <a:gd name="connsiteY81" fmla="*/ 1806 h 10000"/>
                <a:gd name="connsiteX82" fmla="*/ 9915 w 10000"/>
                <a:gd name="connsiteY82" fmla="*/ 1862 h 10000"/>
                <a:gd name="connsiteX83" fmla="*/ 9915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1 w 10000"/>
                <a:gd name="connsiteY90" fmla="*/ 2456 h 10000"/>
                <a:gd name="connsiteX91" fmla="*/ 9746 w 10000"/>
                <a:gd name="connsiteY91" fmla="*/ 2428 h 10000"/>
                <a:gd name="connsiteX92" fmla="*/ 9725 w 10000"/>
                <a:gd name="connsiteY92" fmla="*/ 2512 h 10000"/>
                <a:gd name="connsiteX93" fmla="*/ 9662 w 10000"/>
                <a:gd name="connsiteY93" fmla="*/ 2540 h 10000"/>
                <a:gd name="connsiteX94" fmla="*/ 9704 w 10000"/>
                <a:gd name="connsiteY94" fmla="*/ 2625 h 10000"/>
                <a:gd name="connsiteX95" fmla="*/ 9831 w 10000"/>
                <a:gd name="connsiteY95" fmla="*/ 2879 h 10000"/>
                <a:gd name="connsiteX96" fmla="*/ 9915 w 10000"/>
                <a:gd name="connsiteY96" fmla="*/ 3106 h 10000"/>
                <a:gd name="connsiteX97" fmla="*/ 9894 w 10000"/>
                <a:gd name="connsiteY97" fmla="*/ 3162 h 10000"/>
                <a:gd name="connsiteX98" fmla="*/ 9810 w 10000"/>
                <a:gd name="connsiteY98" fmla="*/ 3190 h 10000"/>
                <a:gd name="connsiteX99" fmla="*/ 9915 w 10000"/>
                <a:gd name="connsiteY99" fmla="*/ 3303 h 10000"/>
                <a:gd name="connsiteX100" fmla="*/ 9789 w 10000"/>
                <a:gd name="connsiteY100" fmla="*/ 3162 h 10000"/>
                <a:gd name="connsiteX101" fmla="*/ 9683 w 10000"/>
                <a:gd name="connsiteY101" fmla="*/ 3106 h 10000"/>
                <a:gd name="connsiteX102" fmla="*/ 9725 w 10000"/>
                <a:gd name="connsiteY102" fmla="*/ 3275 h 10000"/>
                <a:gd name="connsiteX103" fmla="*/ 9662 w 10000"/>
                <a:gd name="connsiteY103" fmla="*/ 3303 h 10000"/>
                <a:gd name="connsiteX104" fmla="*/ 9619 w 10000"/>
                <a:gd name="connsiteY104" fmla="*/ 3388 h 10000"/>
                <a:gd name="connsiteX105" fmla="*/ 9473 w 10000"/>
                <a:gd name="connsiteY105" fmla="*/ 3417 h 10000"/>
                <a:gd name="connsiteX106" fmla="*/ 9579 w 10000"/>
                <a:gd name="connsiteY106" fmla="*/ 3557 h 10000"/>
                <a:gd name="connsiteX107" fmla="*/ 9451 w 10000"/>
                <a:gd name="connsiteY107" fmla="*/ 3586 h 10000"/>
                <a:gd name="connsiteX108" fmla="*/ 9368 w 10000"/>
                <a:gd name="connsiteY108" fmla="*/ 3557 h 10000"/>
                <a:gd name="connsiteX109" fmla="*/ 9304 w 10000"/>
                <a:gd name="connsiteY109" fmla="*/ 3473 h 10000"/>
                <a:gd name="connsiteX110" fmla="*/ 9262 w 10000"/>
                <a:gd name="connsiteY110" fmla="*/ 3501 h 10000"/>
                <a:gd name="connsiteX111" fmla="*/ 9240 w 10000"/>
                <a:gd name="connsiteY111" fmla="*/ 3642 h 10000"/>
                <a:gd name="connsiteX112" fmla="*/ 9219 w 10000"/>
                <a:gd name="connsiteY112" fmla="*/ 3727 h 10000"/>
                <a:gd name="connsiteX113" fmla="*/ 9177 w 10000"/>
                <a:gd name="connsiteY113" fmla="*/ 3756 h 10000"/>
                <a:gd name="connsiteX114" fmla="*/ 9155 w 10000"/>
                <a:gd name="connsiteY114" fmla="*/ 3812 h 10000"/>
                <a:gd name="connsiteX115" fmla="*/ 9114 w 10000"/>
                <a:gd name="connsiteY115" fmla="*/ 3812 h 10000"/>
                <a:gd name="connsiteX116" fmla="*/ 9093 w 10000"/>
                <a:gd name="connsiteY116" fmla="*/ 3868 h 10000"/>
                <a:gd name="connsiteX117" fmla="*/ 9008 w 10000"/>
                <a:gd name="connsiteY117" fmla="*/ 4009 h 10000"/>
                <a:gd name="connsiteX118" fmla="*/ 8903 w 10000"/>
                <a:gd name="connsiteY118" fmla="*/ 4038 h 10000"/>
                <a:gd name="connsiteX119" fmla="*/ 8860 w 10000"/>
                <a:gd name="connsiteY119" fmla="*/ 4067 h 10000"/>
                <a:gd name="connsiteX120" fmla="*/ 8819 w 10000"/>
                <a:gd name="connsiteY120" fmla="*/ 4123 h 10000"/>
                <a:gd name="connsiteX121" fmla="*/ 8735 w 10000"/>
                <a:gd name="connsiteY121" fmla="*/ 4179 h 10000"/>
                <a:gd name="connsiteX122" fmla="*/ 8692 w 10000"/>
                <a:gd name="connsiteY122" fmla="*/ 4264 h 10000"/>
                <a:gd name="connsiteX123" fmla="*/ 8670 w 10000"/>
                <a:gd name="connsiteY123" fmla="*/ 4320 h 10000"/>
                <a:gd name="connsiteX124" fmla="*/ 8628 w 10000"/>
                <a:gd name="connsiteY124" fmla="*/ 4320 h 10000"/>
                <a:gd name="connsiteX125" fmla="*/ 8544 w 10000"/>
                <a:gd name="connsiteY125" fmla="*/ 4348 h 10000"/>
                <a:gd name="connsiteX126" fmla="*/ 8608 w 10000"/>
                <a:gd name="connsiteY126" fmla="*/ 4292 h 10000"/>
                <a:gd name="connsiteX127" fmla="*/ 8608 w 10000"/>
                <a:gd name="connsiteY127" fmla="*/ 4236 h 10000"/>
                <a:gd name="connsiteX128" fmla="*/ 8628 w 10000"/>
                <a:gd name="connsiteY128" fmla="*/ 4179 h 10000"/>
                <a:gd name="connsiteX129" fmla="*/ 8503 w 10000"/>
                <a:gd name="connsiteY129" fmla="*/ 4151 h 10000"/>
                <a:gd name="connsiteX130" fmla="*/ 8544 w 10000"/>
                <a:gd name="connsiteY130" fmla="*/ 4123 h 10000"/>
                <a:gd name="connsiteX131" fmla="*/ 8565 w 10000"/>
                <a:gd name="connsiteY131" fmla="*/ 4009 h 10000"/>
                <a:gd name="connsiteX132" fmla="*/ 8587 w 10000"/>
                <a:gd name="connsiteY132" fmla="*/ 3896 h 10000"/>
                <a:gd name="connsiteX133" fmla="*/ 8460 w 10000"/>
                <a:gd name="connsiteY133" fmla="*/ 3698 h 10000"/>
                <a:gd name="connsiteX134" fmla="*/ 8397 w 10000"/>
                <a:gd name="connsiteY134" fmla="*/ 3727 h 10000"/>
                <a:gd name="connsiteX135" fmla="*/ 8334 w 10000"/>
                <a:gd name="connsiteY135" fmla="*/ 3784 h 10000"/>
                <a:gd name="connsiteX136" fmla="*/ 8292 w 10000"/>
                <a:gd name="connsiteY136" fmla="*/ 3925 h 10000"/>
                <a:gd name="connsiteX137" fmla="*/ 8185 w 10000"/>
                <a:gd name="connsiteY137" fmla="*/ 4038 h 10000"/>
                <a:gd name="connsiteX138" fmla="*/ 8123 w 10000"/>
                <a:gd name="connsiteY138" fmla="*/ 4095 h 10000"/>
                <a:gd name="connsiteX139" fmla="*/ 8143 w 10000"/>
                <a:gd name="connsiteY139" fmla="*/ 4179 h 10000"/>
                <a:gd name="connsiteX140" fmla="*/ 8017 w 10000"/>
                <a:gd name="connsiteY140" fmla="*/ 4292 h 10000"/>
                <a:gd name="connsiteX141" fmla="*/ 7912 w 10000"/>
                <a:gd name="connsiteY141" fmla="*/ 4264 h 10000"/>
                <a:gd name="connsiteX142" fmla="*/ 7912 w 10000"/>
                <a:gd name="connsiteY142" fmla="*/ 4434 h 10000"/>
                <a:gd name="connsiteX143" fmla="*/ 8038 w 10000"/>
                <a:gd name="connsiteY143" fmla="*/ 4575 h 10000"/>
                <a:gd name="connsiteX144" fmla="*/ 8102 w 10000"/>
                <a:gd name="connsiteY144" fmla="*/ 4575 h 10000"/>
                <a:gd name="connsiteX145" fmla="*/ 8143 w 10000"/>
                <a:gd name="connsiteY145" fmla="*/ 4603 h 10000"/>
                <a:gd name="connsiteX146" fmla="*/ 8143 w 10000"/>
                <a:gd name="connsiteY146" fmla="*/ 4575 h 10000"/>
                <a:gd name="connsiteX147" fmla="*/ 8271 w 10000"/>
                <a:gd name="connsiteY147" fmla="*/ 4659 h 10000"/>
                <a:gd name="connsiteX148" fmla="*/ 8313 w 10000"/>
                <a:gd name="connsiteY148" fmla="*/ 4829 h 10000"/>
                <a:gd name="connsiteX149" fmla="*/ 8418 w 10000"/>
                <a:gd name="connsiteY149" fmla="*/ 4857 h 10000"/>
                <a:gd name="connsiteX150" fmla="*/ 8460 w 10000"/>
                <a:gd name="connsiteY150" fmla="*/ 4801 h 10000"/>
                <a:gd name="connsiteX151" fmla="*/ 8482 w 10000"/>
                <a:gd name="connsiteY151" fmla="*/ 4716 h 10000"/>
                <a:gd name="connsiteX152" fmla="*/ 8565 w 10000"/>
                <a:gd name="connsiteY152" fmla="*/ 4659 h 10000"/>
                <a:gd name="connsiteX153" fmla="*/ 8670 w 10000"/>
                <a:gd name="connsiteY153" fmla="*/ 4716 h 10000"/>
                <a:gd name="connsiteX154" fmla="*/ 8713 w 10000"/>
                <a:gd name="connsiteY154" fmla="*/ 4745 h 10000"/>
                <a:gd name="connsiteX155" fmla="*/ 8735 w 10000"/>
                <a:gd name="connsiteY155" fmla="*/ 4773 h 10000"/>
                <a:gd name="connsiteX156" fmla="*/ 8840 w 10000"/>
                <a:gd name="connsiteY156" fmla="*/ 4773 h 10000"/>
                <a:gd name="connsiteX157" fmla="*/ 8840 w 10000"/>
                <a:gd name="connsiteY157" fmla="*/ 4745 h 10000"/>
                <a:gd name="connsiteX158" fmla="*/ 8967 w 10000"/>
                <a:gd name="connsiteY158" fmla="*/ 4801 h 10000"/>
                <a:gd name="connsiteX159" fmla="*/ 8945 w 10000"/>
                <a:gd name="connsiteY159" fmla="*/ 4829 h 10000"/>
                <a:gd name="connsiteX160" fmla="*/ 8967 w 10000"/>
                <a:gd name="connsiteY160" fmla="*/ 4914 h 10000"/>
                <a:gd name="connsiteX161" fmla="*/ 8967 w 10000"/>
                <a:gd name="connsiteY161" fmla="*/ 4970 h 10000"/>
                <a:gd name="connsiteX162" fmla="*/ 8924 w 10000"/>
                <a:gd name="connsiteY162" fmla="*/ 4914 h 10000"/>
                <a:gd name="connsiteX163" fmla="*/ 8903 w 10000"/>
                <a:gd name="connsiteY163" fmla="*/ 4942 h 10000"/>
                <a:gd name="connsiteX164" fmla="*/ 8860 w 10000"/>
                <a:gd name="connsiteY164" fmla="*/ 4942 h 10000"/>
                <a:gd name="connsiteX165" fmla="*/ 8819 w 10000"/>
                <a:gd name="connsiteY165" fmla="*/ 4970 h 10000"/>
                <a:gd name="connsiteX166" fmla="*/ 8735 w 10000"/>
                <a:gd name="connsiteY166" fmla="*/ 5027 h 10000"/>
                <a:gd name="connsiteX167" fmla="*/ 8692 w 10000"/>
                <a:gd name="connsiteY167" fmla="*/ 5055 h 10000"/>
                <a:gd name="connsiteX168" fmla="*/ 8735 w 10000"/>
                <a:gd name="connsiteY168" fmla="*/ 5112 h 10000"/>
                <a:gd name="connsiteX169" fmla="*/ 8692 w 10000"/>
                <a:gd name="connsiteY169" fmla="*/ 5112 h 10000"/>
                <a:gd name="connsiteX170" fmla="*/ 8713 w 10000"/>
                <a:gd name="connsiteY170" fmla="*/ 5168 h 10000"/>
                <a:gd name="connsiteX171" fmla="*/ 8670 w 10000"/>
                <a:gd name="connsiteY171" fmla="*/ 5196 h 10000"/>
                <a:gd name="connsiteX172" fmla="*/ 8628 w 10000"/>
                <a:gd name="connsiteY172" fmla="*/ 5140 h 10000"/>
                <a:gd name="connsiteX173" fmla="*/ 8608 w 10000"/>
                <a:gd name="connsiteY173" fmla="*/ 5140 h 10000"/>
                <a:gd name="connsiteX174" fmla="*/ 8649 w 10000"/>
                <a:gd name="connsiteY174" fmla="*/ 5224 h 10000"/>
                <a:gd name="connsiteX175" fmla="*/ 8565 w 10000"/>
                <a:gd name="connsiteY175" fmla="*/ 5338 h 10000"/>
                <a:gd name="connsiteX176" fmla="*/ 8544 w 10000"/>
                <a:gd name="connsiteY176" fmla="*/ 5479 h 10000"/>
                <a:gd name="connsiteX177" fmla="*/ 8565 w 10000"/>
                <a:gd name="connsiteY177" fmla="*/ 5620 h 10000"/>
                <a:gd name="connsiteX178" fmla="*/ 8649 w 10000"/>
                <a:gd name="connsiteY178" fmla="*/ 5649 h 10000"/>
                <a:gd name="connsiteX179" fmla="*/ 8798 w 10000"/>
                <a:gd name="connsiteY179" fmla="*/ 5733 h 10000"/>
                <a:gd name="connsiteX180" fmla="*/ 8860 w 10000"/>
                <a:gd name="connsiteY180" fmla="*/ 5874 h 10000"/>
                <a:gd name="connsiteX181" fmla="*/ 8967 w 10000"/>
                <a:gd name="connsiteY181" fmla="*/ 6073 h 10000"/>
                <a:gd name="connsiteX182" fmla="*/ 9029 w 10000"/>
                <a:gd name="connsiteY182" fmla="*/ 6213 h 10000"/>
                <a:gd name="connsiteX183" fmla="*/ 9134 w 10000"/>
                <a:gd name="connsiteY183" fmla="*/ 6299 h 10000"/>
                <a:gd name="connsiteX184" fmla="*/ 9177 w 10000"/>
                <a:gd name="connsiteY184" fmla="*/ 6355 h 10000"/>
                <a:gd name="connsiteX185" fmla="*/ 9219 w 10000"/>
                <a:gd name="connsiteY185" fmla="*/ 6412 h 10000"/>
                <a:gd name="connsiteX186" fmla="*/ 9304 w 10000"/>
                <a:gd name="connsiteY186" fmla="*/ 6524 h 10000"/>
                <a:gd name="connsiteX187" fmla="*/ 9155 w 10000"/>
                <a:gd name="connsiteY187" fmla="*/ 6468 h 10000"/>
                <a:gd name="connsiteX188" fmla="*/ 9049 w 10000"/>
                <a:gd name="connsiteY188" fmla="*/ 6412 h 10000"/>
                <a:gd name="connsiteX189" fmla="*/ 8945 w 10000"/>
                <a:gd name="connsiteY189" fmla="*/ 6440 h 10000"/>
                <a:gd name="connsiteX190" fmla="*/ 8883 w 10000"/>
                <a:gd name="connsiteY190" fmla="*/ 6383 h 10000"/>
                <a:gd name="connsiteX191" fmla="*/ 8819 w 10000"/>
                <a:gd name="connsiteY191" fmla="*/ 6327 h 10000"/>
                <a:gd name="connsiteX192" fmla="*/ 8840 w 10000"/>
                <a:gd name="connsiteY192" fmla="*/ 6383 h 10000"/>
                <a:gd name="connsiteX193" fmla="*/ 8860 w 10000"/>
                <a:gd name="connsiteY193" fmla="*/ 6383 h 10000"/>
                <a:gd name="connsiteX194" fmla="*/ 8840 w 10000"/>
                <a:gd name="connsiteY194" fmla="*/ 6355 h 10000"/>
                <a:gd name="connsiteX195" fmla="*/ 8883 w 10000"/>
                <a:gd name="connsiteY195" fmla="*/ 6383 h 10000"/>
                <a:gd name="connsiteX196" fmla="*/ 8988 w 10000"/>
                <a:gd name="connsiteY196" fmla="*/ 6440 h 10000"/>
                <a:gd name="connsiteX197" fmla="*/ 9029 w 10000"/>
                <a:gd name="connsiteY197" fmla="*/ 6412 h 10000"/>
                <a:gd name="connsiteX198" fmla="*/ 9073 w 10000"/>
                <a:gd name="connsiteY198" fmla="*/ 6468 h 10000"/>
                <a:gd name="connsiteX199" fmla="*/ 9093 w 10000"/>
                <a:gd name="connsiteY199" fmla="*/ 6496 h 10000"/>
                <a:gd name="connsiteX200" fmla="*/ 9155 w 10000"/>
                <a:gd name="connsiteY200" fmla="*/ 6524 h 10000"/>
                <a:gd name="connsiteX201" fmla="*/ 9283 w 10000"/>
                <a:gd name="connsiteY201" fmla="*/ 6638 h 10000"/>
                <a:gd name="connsiteX202" fmla="*/ 9368 w 10000"/>
                <a:gd name="connsiteY202" fmla="*/ 6751 h 10000"/>
                <a:gd name="connsiteX203" fmla="*/ 9325 w 10000"/>
                <a:gd name="connsiteY203" fmla="*/ 6779 h 10000"/>
                <a:gd name="connsiteX204" fmla="*/ 9262 w 10000"/>
                <a:gd name="connsiteY204" fmla="*/ 6835 h 10000"/>
                <a:gd name="connsiteX205" fmla="*/ 9219 w 10000"/>
                <a:gd name="connsiteY205" fmla="*/ 6891 h 10000"/>
                <a:gd name="connsiteX206" fmla="*/ 9198 w 10000"/>
                <a:gd name="connsiteY206" fmla="*/ 6920 h 10000"/>
                <a:gd name="connsiteX207" fmla="*/ 9134 w 10000"/>
                <a:gd name="connsiteY207" fmla="*/ 6920 h 10000"/>
                <a:gd name="connsiteX208" fmla="*/ 9073 w 10000"/>
                <a:gd name="connsiteY208" fmla="*/ 6977 h 10000"/>
                <a:gd name="connsiteX209" fmla="*/ 9155 w 10000"/>
                <a:gd name="connsiteY209" fmla="*/ 6920 h 10000"/>
                <a:gd name="connsiteX210" fmla="*/ 9219 w 10000"/>
                <a:gd name="connsiteY210" fmla="*/ 7005 h 10000"/>
                <a:gd name="connsiteX211" fmla="*/ 9198 w 10000"/>
                <a:gd name="connsiteY211" fmla="*/ 7005 h 10000"/>
                <a:gd name="connsiteX212" fmla="*/ 9304 w 10000"/>
                <a:gd name="connsiteY212" fmla="*/ 6949 h 10000"/>
                <a:gd name="connsiteX213" fmla="*/ 9368 w 10000"/>
                <a:gd name="connsiteY213" fmla="*/ 7033 h 10000"/>
                <a:gd name="connsiteX214" fmla="*/ 9473 w 10000"/>
                <a:gd name="connsiteY214" fmla="*/ 7061 h 10000"/>
                <a:gd name="connsiteX215" fmla="*/ 9429 w 10000"/>
                <a:gd name="connsiteY215" fmla="*/ 7146 h 10000"/>
                <a:gd name="connsiteX216" fmla="*/ 9409 w 10000"/>
                <a:gd name="connsiteY216" fmla="*/ 7174 h 10000"/>
                <a:gd name="connsiteX217" fmla="*/ 9368 w 10000"/>
                <a:gd name="connsiteY217" fmla="*/ 7202 h 10000"/>
                <a:gd name="connsiteX218" fmla="*/ 9389 w 10000"/>
                <a:gd name="connsiteY218" fmla="*/ 7202 h 10000"/>
                <a:gd name="connsiteX219" fmla="*/ 9451 w 10000"/>
                <a:gd name="connsiteY219" fmla="*/ 7174 h 10000"/>
                <a:gd name="connsiteX220" fmla="*/ 9451 w 10000"/>
                <a:gd name="connsiteY220" fmla="*/ 7146 h 10000"/>
                <a:gd name="connsiteX221" fmla="*/ 9473 w 10000"/>
                <a:gd name="connsiteY221" fmla="*/ 7230 h 10000"/>
                <a:gd name="connsiteX222" fmla="*/ 9473 w 10000"/>
                <a:gd name="connsiteY222" fmla="*/ 7288 h 10000"/>
                <a:gd name="connsiteX223" fmla="*/ 9451 w 10000"/>
                <a:gd name="connsiteY223" fmla="*/ 7230 h 10000"/>
                <a:gd name="connsiteX224" fmla="*/ 9451 w 10000"/>
                <a:gd name="connsiteY224" fmla="*/ 7288 h 10000"/>
                <a:gd name="connsiteX225" fmla="*/ 9429 w 10000"/>
                <a:gd name="connsiteY225" fmla="*/ 7260 h 10000"/>
                <a:gd name="connsiteX226" fmla="*/ 9409 w 10000"/>
                <a:gd name="connsiteY226" fmla="*/ 7260 h 10000"/>
                <a:gd name="connsiteX227" fmla="*/ 9389 w 10000"/>
                <a:gd name="connsiteY227" fmla="*/ 7316 h 10000"/>
                <a:gd name="connsiteX228" fmla="*/ 9451 w 10000"/>
                <a:gd name="connsiteY228" fmla="*/ 7372 h 10000"/>
                <a:gd name="connsiteX229" fmla="*/ 9429 w 10000"/>
                <a:gd name="connsiteY229" fmla="*/ 7372 h 10000"/>
                <a:gd name="connsiteX230" fmla="*/ 9451 w 10000"/>
                <a:gd name="connsiteY230" fmla="*/ 7429 h 10000"/>
                <a:gd name="connsiteX231" fmla="*/ 9368 w 10000"/>
                <a:gd name="connsiteY231" fmla="*/ 7400 h 10000"/>
                <a:gd name="connsiteX232" fmla="*/ 9389 w 10000"/>
                <a:gd name="connsiteY232" fmla="*/ 7429 h 10000"/>
                <a:gd name="connsiteX233" fmla="*/ 9451 w 10000"/>
                <a:gd name="connsiteY233" fmla="*/ 7457 h 10000"/>
                <a:gd name="connsiteX234" fmla="*/ 9473 w 10000"/>
                <a:gd name="connsiteY234" fmla="*/ 7541 h 10000"/>
                <a:gd name="connsiteX235" fmla="*/ 9451 w 10000"/>
                <a:gd name="connsiteY235" fmla="*/ 7599 h 10000"/>
                <a:gd name="connsiteX236" fmla="*/ 9389 w 10000"/>
                <a:gd name="connsiteY236" fmla="*/ 7513 h 10000"/>
                <a:gd name="connsiteX237" fmla="*/ 9368 w 10000"/>
                <a:gd name="connsiteY237" fmla="*/ 7541 h 10000"/>
                <a:gd name="connsiteX238" fmla="*/ 9283 w 10000"/>
                <a:gd name="connsiteY238" fmla="*/ 7599 h 10000"/>
                <a:gd name="connsiteX239" fmla="*/ 9346 w 10000"/>
                <a:gd name="connsiteY239" fmla="*/ 7683 h 10000"/>
                <a:gd name="connsiteX240" fmla="*/ 9346 w 10000"/>
                <a:gd name="connsiteY240" fmla="*/ 7796 h 10000"/>
                <a:gd name="connsiteX241" fmla="*/ 9325 w 10000"/>
                <a:gd name="connsiteY241" fmla="*/ 7852 h 10000"/>
                <a:gd name="connsiteX242" fmla="*/ 9325 w 10000"/>
                <a:gd name="connsiteY242" fmla="*/ 7880 h 10000"/>
                <a:gd name="connsiteX243" fmla="*/ 9283 w 10000"/>
                <a:gd name="connsiteY243" fmla="*/ 7852 h 10000"/>
                <a:gd name="connsiteX244" fmla="*/ 9283 w 10000"/>
                <a:gd name="connsiteY244" fmla="*/ 7909 h 10000"/>
                <a:gd name="connsiteX245" fmla="*/ 9262 w 10000"/>
                <a:gd name="connsiteY245" fmla="*/ 7966 h 10000"/>
                <a:gd name="connsiteX246" fmla="*/ 9240 w 10000"/>
                <a:gd name="connsiteY246" fmla="*/ 8079 h 10000"/>
                <a:gd name="connsiteX247" fmla="*/ 9262 w 10000"/>
                <a:gd name="connsiteY247" fmla="*/ 8022 h 10000"/>
                <a:gd name="connsiteX248" fmla="*/ 9240 w 10000"/>
                <a:gd name="connsiteY248" fmla="*/ 8050 h 10000"/>
                <a:gd name="connsiteX249" fmla="*/ 9219 w 10000"/>
                <a:gd name="connsiteY249" fmla="*/ 7994 h 10000"/>
                <a:gd name="connsiteX250" fmla="*/ 9177 w 10000"/>
                <a:gd name="connsiteY250" fmla="*/ 8022 h 10000"/>
                <a:gd name="connsiteX251" fmla="*/ 9177 w 10000"/>
                <a:gd name="connsiteY251" fmla="*/ 8079 h 10000"/>
                <a:gd name="connsiteX252" fmla="*/ 9198 w 10000"/>
                <a:gd name="connsiteY252" fmla="*/ 8107 h 10000"/>
                <a:gd name="connsiteX253" fmla="*/ 9240 w 10000"/>
                <a:gd name="connsiteY253" fmla="*/ 8135 h 10000"/>
                <a:gd name="connsiteX254" fmla="*/ 9219 w 10000"/>
                <a:gd name="connsiteY254" fmla="*/ 8163 h 10000"/>
                <a:gd name="connsiteX255" fmla="*/ 9198 w 10000"/>
                <a:gd name="connsiteY255" fmla="*/ 8249 h 10000"/>
                <a:gd name="connsiteX256" fmla="*/ 9114 w 10000"/>
                <a:gd name="connsiteY256" fmla="*/ 8191 h 10000"/>
                <a:gd name="connsiteX257" fmla="*/ 9177 w 10000"/>
                <a:gd name="connsiteY257" fmla="*/ 8277 h 10000"/>
                <a:gd name="connsiteX258" fmla="*/ 9240 w 10000"/>
                <a:gd name="connsiteY258" fmla="*/ 8277 h 10000"/>
                <a:gd name="connsiteX259" fmla="*/ 9219 w 10000"/>
                <a:gd name="connsiteY259" fmla="*/ 8333 h 10000"/>
                <a:gd name="connsiteX260" fmla="*/ 9262 w 10000"/>
                <a:gd name="connsiteY260" fmla="*/ 8446 h 10000"/>
                <a:gd name="connsiteX261" fmla="*/ 9240 w 10000"/>
                <a:gd name="connsiteY261" fmla="*/ 8446 h 10000"/>
                <a:gd name="connsiteX262" fmla="*/ 9177 w 10000"/>
                <a:gd name="connsiteY262" fmla="*/ 8389 h 10000"/>
                <a:gd name="connsiteX263" fmla="*/ 9155 w 10000"/>
                <a:gd name="connsiteY263" fmla="*/ 8418 h 10000"/>
                <a:gd name="connsiteX264" fmla="*/ 9198 w 10000"/>
                <a:gd name="connsiteY264" fmla="*/ 8474 h 10000"/>
                <a:gd name="connsiteX265" fmla="*/ 9177 w 10000"/>
                <a:gd name="connsiteY265" fmla="*/ 8530 h 10000"/>
                <a:gd name="connsiteX266" fmla="*/ 9114 w 10000"/>
                <a:gd name="connsiteY266" fmla="*/ 8474 h 10000"/>
                <a:gd name="connsiteX267" fmla="*/ 9155 w 10000"/>
                <a:gd name="connsiteY267" fmla="*/ 8559 h 10000"/>
                <a:gd name="connsiteX268" fmla="*/ 9114 w 10000"/>
                <a:gd name="connsiteY268" fmla="*/ 8559 h 10000"/>
                <a:gd name="connsiteX269" fmla="*/ 9114 w 10000"/>
                <a:gd name="connsiteY269" fmla="*/ 8616 h 10000"/>
                <a:gd name="connsiteX270" fmla="*/ 9008 w 10000"/>
                <a:gd name="connsiteY270" fmla="*/ 8672 h 10000"/>
                <a:gd name="connsiteX271" fmla="*/ 8988 w 10000"/>
                <a:gd name="connsiteY271" fmla="*/ 8728 h 10000"/>
                <a:gd name="connsiteX272" fmla="*/ 9008 w 10000"/>
                <a:gd name="connsiteY272" fmla="*/ 8757 h 10000"/>
                <a:gd name="connsiteX273" fmla="*/ 8988 w 10000"/>
                <a:gd name="connsiteY273" fmla="*/ 8785 h 10000"/>
                <a:gd name="connsiteX274" fmla="*/ 8967 w 10000"/>
                <a:gd name="connsiteY274" fmla="*/ 8869 h 10000"/>
                <a:gd name="connsiteX275" fmla="*/ 8945 w 10000"/>
                <a:gd name="connsiteY275" fmla="*/ 8841 h 10000"/>
                <a:gd name="connsiteX276" fmla="*/ 8945 w 10000"/>
                <a:gd name="connsiteY276" fmla="*/ 8927 h 10000"/>
                <a:gd name="connsiteX277" fmla="*/ 8732 w 10000"/>
                <a:gd name="connsiteY277" fmla="*/ 8786 h 10000"/>
                <a:gd name="connsiteX278" fmla="*/ 8376 w 10000"/>
                <a:gd name="connsiteY278" fmla="*/ 9266 h 10000"/>
                <a:gd name="connsiteX279" fmla="*/ 8249 w 10000"/>
                <a:gd name="connsiteY279" fmla="*/ 9322 h 10000"/>
                <a:gd name="connsiteX280" fmla="*/ 8185 w 10000"/>
                <a:gd name="connsiteY280" fmla="*/ 9152 h 10000"/>
                <a:gd name="connsiteX281" fmla="*/ 8163 w 10000"/>
                <a:gd name="connsiteY281" fmla="*/ 9152 h 10000"/>
                <a:gd name="connsiteX282" fmla="*/ 8229 w 10000"/>
                <a:gd name="connsiteY282" fmla="*/ 9124 h 10000"/>
                <a:gd name="connsiteX283" fmla="*/ 8143 w 10000"/>
                <a:gd name="connsiteY283" fmla="*/ 9124 h 10000"/>
                <a:gd name="connsiteX284" fmla="*/ 8123 w 10000"/>
                <a:gd name="connsiteY284" fmla="*/ 9180 h 10000"/>
                <a:gd name="connsiteX285" fmla="*/ 8163 w 10000"/>
                <a:gd name="connsiteY285" fmla="*/ 9237 h 10000"/>
                <a:gd name="connsiteX286" fmla="*/ 8143 w 10000"/>
                <a:gd name="connsiteY286" fmla="*/ 9237 h 10000"/>
                <a:gd name="connsiteX287" fmla="*/ 8208 w 10000"/>
                <a:gd name="connsiteY287" fmla="*/ 9406 h 10000"/>
                <a:gd name="connsiteX288" fmla="*/ 8123 w 10000"/>
                <a:gd name="connsiteY288" fmla="*/ 9294 h 10000"/>
                <a:gd name="connsiteX289" fmla="*/ 8163 w 10000"/>
                <a:gd name="connsiteY289" fmla="*/ 9406 h 10000"/>
                <a:gd name="connsiteX290" fmla="*/ 8143 w 10000"/>
                <a:gd name="connsiteY290" fmla="*/ 9435 h 10000"/>
                <a:gd name="connsiteX291" fmla="*/ 8123 w 10000"/>
                <a:gd name="connsiteY291" fmla="*/ 9406 h 10000"/>
                <a:gd name="connsiteX292" fmla="*/ 8102 w 10000"/>
                <a:gd name="connsiteY292" fmla="*/ 9491 h 10000"/>
                <a:gd name="connsiteX293" fmla="*/ 8038 w 10000"/>
                <a:gd name="connsiteY293" fmla="*/ 9520 h 10000"/>
                <a:gd name="connsiteX294" fmla="*/ 8017 w 10000"/>
                <a:gd name="connsiteY294" fmla="*/ 9463 h 10000"/>
                <a:gd name="connsiteX295" fmla="*/ 7975 w 10000"/>
                <a:gd name="connsiteY295" fmla="*/ 9435 h 10000"/>
                <a:gd name="connsiteX296" fmla="*/ 7997 w 10000"/>
                <a:gd name="connsiteY296" fmla="*/ 9548 h 10000"/>
                <a:gd name="connsiteX297" fmla="*/ 7891 w 10000"/>
                <a:gd name="connsiteY297" fmla="*/ 9491 h 10000"/>
                <a:gd name="connsiteX298" fmla="*/ 7869 w 10000"/>
                <a:gd name="connsiteY298" fmla="*/ 9520 h 10000"/>
                <a:gd name="connsiteX299" fmla="*/ 7807 w 10000"/>
                <a:gd name="connsiteY299" fmla="*/ 9576 h 10000"/>
                <a:gd name="connsiteX300" fmla="*/ 7785 w 10000"/>
                <a:gd name="connsiteY300" fmla="*/ 9633 h 10000"/>
                <a:gd name="connsiteX301" fmla="*/ 7743 w 10000"/>
                <a:gd name="connsiteY301" fmla="*/ 9633 h 10000"/>
                <a:gd name="connsiteX302" fmla="*/ 7679 w 10000"/>
                <a:gd name="connsiteY302" fmla="*/ 9661 h 10000"/>
                <a:gd name="connsiteX303" fmla="*/ 7679 w 10000"/>
                <a:gd name="connsiteY303" fmla="*/ 9633 h 10000"/>
                <a:gd name="connsiteX304" fmla="*/ 7679 w 10000"/>
                <a:gd name="connsiteY304" fmla="*/ 9689 h 10000"/>
                <a:gd name="connsiteX305" fmla="*/ 7617 w 10000"/>
                <a:gd name="connsiteY305" fmla="*/ 9661 h 10000"/>
                <a:gd name="connsiteX306" fmla="*/ 7617 w 10000"/>
                <a:gd name="connsiteY306" fmla="*/ 9717 h 10000"/>
                <a:gd name="connsiteX307" fmla="*/ 7595 w 10000"/>
                <a:gd name="connsiteY307" fmla="*/ 9802 h 10000"/>
                <a:gd name="connsiteX308" fmla="*/ 7637 w 10000"/>
                <a:gd name="connsiteY308" fmla="*/ 9830 h 10000"/>
                <a:gd name="connsiteX309" fmla="*/ 7637 w 10000"/>
                <a:gd name="connsiteY309" fmla="*/ 9830 h 10000"/>
                <a:gd name="connsiteX310" fmla="*/ 7679 w 10000"/>
                <a:gd name="connsiteY310" fmla="*/ 9944 h 10000"/>
                <a:gd name="connsiteX311" fmla="*/ 7575 w 10000"/>
                <a:gd name="connsiteY311" fmla="*/ 10000 h 10000"/>
                <a:gd name="connsiteX312" fmla="*/ 7575 w 10000"/>
                <a:gd name="connsiteY312" fmla="*/ 9944 h 10000"/>
                <a:gd name="connsiteX313" fmla="*/ 7532 w 10000"/>
                <a:gd name="connsiteY313" fmla="*/ 9859 h 10000"/>
                <a:gd name="connsiteX314" fmla="*/ 7511 w 10000"/>
                <a:gd name="connsiteY314" fmla="*/ 9802 h 10000"/>
                <a:gd name="connsiteX315" fmla="*/ 7490 w 10000"/>
                <a:gd name="connsiteY315" fmla="*/ 9717 h 10000"/>
                <a:gd name="connsiteX316" fmla="*/ 7511 w 10000"/>
                <a:gd name="connsiteY316" fmla="*/ 9661 h 10000"/>
                <a:gd name="connsiteX317" fmla="*/ 7490 w 10000"/>
                <a:gd name="connsiteY317" fmla="*/ 9576 h 10000"/>
                <a:gd name="connsiteX318" fmla="*/ 7490 w 10000"/>
                <a:gd name="connsiteY318" fmla="*/ 9605 h 10000"/>
                <a:gd name="connsiteX319" fmla="*/ 7447 w 10000"/>
                <a:gd name="connsiteY319" fmla="*/ 9548 h 10000"/>
                <a:gd name="connsiteX320" fmla="*/ 7447 w 10000"/>
                <a:gd name="connsiteY320" fmla="*/ 9605 h 10000"/>
                <a:gd name="connsiteX321" fmla="*/ 7385 w 10000"/>
                <a:gd name="connsiteY321" fmla="*/ 9605 h 10000"/>
                <a:gd name="connsiteX322" fmla="*/ 7343 w 10000"/>
                <a:gd name="connsiteY322" fmla="*/ 9576 h 10000"/>
                <a:gd name="connsiteX323" fmla="*/ 7321 w 10000"/>
                <a:gd name="connsiteY323" fmla="*/ 9520 h 10000"/>
                <a:gd name="connsiteX324" fmla="*/ 7300 w 10000"/>
                <a:gd name="connsiteY324" fmla="*/ 9520 h 10000"/>
                <a:gd name="connsiteX325" fmla="*/ 7300 w 10000"/>
                <a:gd name="connsiteY325" fmla="*/ 9576 h 10000"/>
                <a:gd name="connsiteX326" fmla="*/ 7258 w 10000"/>
                <a:gd name="connsiteY326" fmla="*/ 9520 h 10000"/>
                <a:gd name="connsiteX327" fmla="*/ 7238 w 10000"/>
                <a:gd name="connsiteY327" fmla="*/ 9463 h 10000"/>
                <a:gd name="connsiteX328" fmla="*/ 7217 w 10000"/>
                <a:gd name="connsiteY328" fmla="*/ 9491 h 10000"/>
                <a:gd name="connsiteX329" fmla="*/ 7238 w 10000"/>
                <a:gd name="connsiteY329" fmla="*/ 9576 h 10000"/>
                <a:gd name="connsiteX330" fmla="*/ 7195 w 10000"/>
                <a:gd name="connsiteY330" fmla="*/ 9548 h 10000"/>
                <a:gd name="connsiteX331" fmla="*/ 7195 w 10000"/>
                <a:gd name="connsiteY331" fmla="*/ 9605 h 10000"/>
                <a:gd name="connsiteX332" fmla="*/ 7111 w 10000"/>
                <a:gd name="connsiteY332" fmla="*/ 9576 h 10000"/>
                <a:gd name="connsiteX333" fmla="*/ 7047 w 10000"/>
                <a:gd name="connsiteY333" fmla="*/ 9576 h 10000"/>
                <a:gd name="connsiteX334" fmla="*/ 7026 w 10000"/>
                <a:gd name="connsiteY334" fmla="*/ 9576 h 10000"/>
                <a:gd name="connsiteX335" fmla="*/ 6963 w 10000"/>
                <a:gd name="connsiteY335" fmla="*/ 9520 h 10000"/>
                <a:gd name="connsiteX336" fmla="*/ 6941 w 10000"/>
                <a:gd name="connsiteY336" fmla="*/ 9491 h 10000"/>
                <a:gd name="connsiteX337" fmla="*/ 6878 w 10000"/>
                <a:gd name="connsiteY337" fmla="*/ 9463 h 10000"/>
                <a:gd name="connsiteX338" fmla="*/ 6837 w 10000"/>
                <a:gd name="connsiteY338" fmla="*/ 9294 h 10000"/>
                <a:gd name="connsiteX339" fmla="*/ 6794 w 10000"/>
                <a:gd name="connsiteY339" fmla="*/ 9180 h 10000"/>
                <a:gd name="connsiteX340" fmla="*/ 6732 w 10000"/>
                <a:gd name="connsiteY340" fmla="*/ 9180 h 10000"/>
                <a:gd name="connsiteX341" fmla="*/ 6667 w 10000"/>
                <a:gd name="connsiteY341" fmla="*/ 9180 h 10000"/>
                <a:gd name="connsiteX342" fmla="*/ 6561 w 10000"/>
                <a:gd name="connsiteY342" fmla="*/ 9039 h 10000"/>
                <a:gd name="connsiteX343" fmla="*/ 6477 w 10000"/>
                <a:gd name="connsiteY343" fmla="*/ 9124 h 10000"/>
                <a:gd name="connsiteX344" fmla="*/ 6477 w 10000"/>
                <a:gd name="connsiteY344" fmla="*/ 9180 h 10000"/>
                <a:gd name="connsiteX345" fmla="*/ 6372 w 10000"/>
                <a:gd name="connsiteY345" fmla="*/ 9209 h 10000"/>
                <a:gd name="connsiteX346" fmla="*/ 6309 w 10000"/>
                <a:gd name="connsiteY346" fmla="*/ 9294 h 10000"/>
                <a:gd name="connsiteX347" fmla="*/ 6267 w 10000"/>
                <a:gd name="connsiteY347" fmla="*/ 9237 h 10000"/>
                <a:gd name="connsiteX348" fmla="*/ 6226 w 10000"/>
                <a:gd name="connsiteY348" fmla="*/ 9294 h 10000"/>
                <a:gd name="connsiteX349" fmla="*/ 6162 w 10000"/>
                <a:gd name="connsiteY349" fmla="*/ 9294 h 10000"/>
                <a:gd name="connsiteX350" fmla="*/ 6076 w 10000"/>
                <a:gd name="connsiteY350" fmla="*/ 9266 h 10000"/>
                <a:gd name="connsiteX351" fmla="*/ 5993 w 10000"/>
                <a:gd name="connsiteY351" fmla="*/ 9322 h 10000"/>
                <a:gd name="connsiteX352" fmla="*/ 5950 w 10000"/>
                <a:gd name="connsiteY352" fmla="*/ 9322 h 10000"/>
                <a:gd name="connsiteX353" fmla="*/ 5908 w 10000"/>
                <a:gd name="connsiteY353" fmla="*/ 9322 h 10000"/>
                <a:gd name="connsiteX354" fmla="*/ 5887 w 10000"/>
                <a:gd name="connsiteY354" fmla="*/ 9322 h 10000"/>
                <a:gd name="connsiteX355" fmla="*/ 5887 w 10000"/>
                <a:gd name="connsiteY355" fmla="*/ 9463 h 10000"/>
                <a:gd name="connsiteX356" fmla="*/ 5929 w 10000"/>
                <a:gd name="connsiteY356" fmla="*/ 9548 h 10000"/>
                <a:gd name="connsiteX357" fmla="*/ 5929 w 10000"/>
                <a:gd name="connsiteY357" fmla="*/ 9576 h 10000"/>
                <a:gd name="connsiteX358" fmla="*/ 5929 w 10000"/>
                <a:gd name="connsiteY358" fmla="*/ 9633 h 10000"/>
                <a:gd name="connsiteX359" fmla="*/ 5950 w 10000"/>
                <a:gd name="connsiteY359" fmla="*/ 9717 h 10000"/>
                <a:gd name="connsiteX360" fmla="*/ 5887 w 10000"/>
                <a:gd name="connsiteY360" fmla="*/ 9689 h 10000"/>
                <a:gd name="connsiteX361" fmla="*/ 5823 w 10000"/>
                <a:gd name="connsiteY361" fmla="*/ 9661 h 10000"/>
                <a:gd name="connsiteX362" fmla="*/ 5782 w 10000"/>
                <a:gd name="connsiteY362" fmla="*/ 9520 h 10000"/>
                <a:gd name="connsiteX363" fmla="*/ 5656 w 10000"/>
                <a:gd name="connsiteY363" fmla="*/ 9605 h 10000"/>
                <a:gd name="connsiteX364" fmla="*/ 5613 w 10000"/>
                <a:gd name="connsiteY364" fmla="*/ 9633 h 10000"/>
                <a:gd name="connsiteX365" fmla="*/ 5613 w 10000"/>
                <a:gd name="connsiteY365" fmla="*/ 9548 h 10000"/>
                <a:gd name="connsiteX366" fmla="*/ 5550 w 10000"/>
                <a:gd name="connsiteY366" fmla="*/ 9435 h 10000"/>
                <a:gd name="connsiteX367" fmla="*/ 5423 w 10000"/>
                <a:gd name="connsiteY367" fmla="*/ 9435 h 10000"/>
                <a:gd name="connsiteX368" fmla="*/ 5423 w 10000"/>
                <a:gd name="connsiteY368" fmla="*/ 9322 h 10000"/>
                <a:gd name="connsiteX369" fmla="*/ 5444 w 10000"/>
                <a:gd name="connsiteY369" fmla="*/ 9180 h 10000"/>
                <a:gd name="connsiteX370" fmla="*/ 5361 w 10000"/>
                <a:gd name="connsiteY370" fmla="*/ 9124 h 10000"/>
                <a:gd name="connsiteX371" fmla="*/ 5296 w 10000"/>
                <a:gd name="connsiteY371" fmla="*/ 9039 h 10000"/>
                <a:gd name="connsiteX372" fmla="*/ 5276 w 10000"/>
                <a:gd name="connsiteY372" fmla="*/ 8983 h 10000"/>
                <a:gd name="connsiteX373" fmla="*/ 5255 w 10000"/>
                <a:gd name="connsiteY373" fmla="*/ 8898 h 10000"/>
                <a:gd name="connsiteX374" fmla="*/ 5276 w 10000"/>
                <a:gd name="connsiteY374" fmla="*/ 8813 h 10000"/>
                <a:gd name="connsiteX375" fmla="*/ 5129 w 10000"/>
                <a:gd name="connsiteY375" fmla="*/ 8841 h 10000"/>
                <a:gd name="connsiteX376" fmla="*/ 5043 w 10000"/>
                <a:gd name="connsiteY376" fmla="*/ 8898 h 10000"/>
                <a:gd name="connsiteX377" fmla="*/ 5043 w 10000"/>
                <a:gd name="connsiteY377" fmla="*/ 8813 h 10000"/>
                <a:gd name="connsiteX378" fmla="*/ 5022 w 10000"/>
                <a:gd name="connsiteY378" fmla="*/ 8728 h 10000"/>
                <a:gd name="connsiteX379" fmla="*/ 5002 w 10000"/>
                <a:gd name="connsiteY379" fmla="*/ 8672 h 10000"/>
                <a:gd name="connsiteX380" fmla="*/ 8322 w 10000"/>
                <a:gd name="connsiteY380" fmla="*/ 8665 h 10000"/>
                <a:gd name="connsiteX381" fmla="*/ 8386 w 10000"/>
                <a:gd name="connsiteY381" fmla="*/ 8461 h 10000"/>
                <a:gd name="connsiteX382" fmla="*/ 5150 w 10000"/>
                <a:gd name="connsiteY382" fmla="*/ 8305 h 10000"/>
                <a:gd name="connsiteX383" fmla="*/ 5171 w 10000"/>
                <a:gd name="connsiteY383" fmla="*/ 8305 h 10000"/>
                <a:gd name="connsiteX384" fmla="*/ 4665 w 10000"/>
                <a:gd name="connsiteY384" fmla="*/ 7513 h 10000"/>
                <a:gd name="connsiteX385" fmla="*/ 4601 w 10000"/>
                <a:gd name="connsiteY385" fmla="*/ 7513 h 10000"/>
                <a:gd name="connsiteX386" fmla="*/ 4601 w 10000"/>
                <a:gd name="connsiteY386" fmla="*/ 7316 h 10000"/>
                <a:gd name="connsiteX387" fmla="*/ 4579 w 10000"/>
                <a:gd name="connsiteY387" fmla="*/ 7288 h 10000"/>
                <a:gd name="connsiteX388" fmla="*/ 4517 w 10000"/>
                <a:gd name="connsiteY388" fmla="*/ 7202 h 10000"/>
                <a:gd name="connsiteX389" fmla="*/ 4432 w 10000"/>
                <a:gd name="connsiteY389" fmla="*/ 7260 h 10000"/>
                <a:gd name="connsiteX390" fmla="*/ 4390 w 10000"/>
                <a:gd name="connsiteY390" fmla="*/ 7316 h 10000"/>
                <a:gd name="connsiteX391" fmla="*/ 4348 w 10000"/>
                <a:gd name="connsiteY391" fmla="*/ 7316 h 10000"/>
                <a:gd name="connsiteX392" fmla="*/ 4305 w 10000"/>
                <a:gd name="connsiteY392" fmla="*/ 7288 h 10000"/>
                <a:gd name="connsiteX393" fmla="*/ 4243 w 10000"/>
                <a:gd name="connsiteY393" fmla="*/ 7260 h 10000"/>
                <a:gd name="connsiteX394" fmla="*/ 4200 w 10000"/>
                <a:gd name="connsiteY394" fmla="*/ 7288 h 10000"/>
                <a:gd name="connsiteX395" fmla="*/ 4117 w 10000"/>
                <a:gd name="connsiteY395" fmla="*/ 7372 h 10000"/>
                <a:gd name="connsiteX396" fmla="*/ 4031 w 10000"/>
                <a:gd name="connsiteY396" fmla="*/ 7429 h 10000"/>
                <a:gd name="connsiteX397" fmla="*/ 3989 w 10000"/>
                <a:gd name="connsiteY397" fmla="*/ 7513 h 10000"/>
                <a:gd name="connsiteX398" fmla="*/ 3926 w 10000"/>
                <a:gd name="connsiteY398" fmla="*/ 7599 h 10000"/>
                <a:gd name="connsiteX399" fmla="*/ 3863 w 10000"/>
                <a:gd name="connsiteY399" fmla="*/ 7711 h 10000"/>
                <a:gd name="connsiteX400" fmla="*/ 3757 w 10000"/>
                <a:gd name="connsiteY400" fmla="*/ 7711 h 10000"/>
                <a:gd name="connsiteX401" fmla="*/ 3737 w 10000"/>
                <a:gd name="connsiteY401" fmla="*/ 7711 h 10000"/>
                <a:gd name="connsiteX402" fmla="*/ 3716 w 10000"/>
                <a:gd name="connsiteY402" fmla="*/ 7683 h 10000"/>
                <a:gd name="connsiteX403" fmla="*/ 3652 w 10000"/>
                <a:gd name="connsiteY403" fmla="*/ 7627 h 10000"/>
                <a:gd name="connsiteX404" fmla="*/ 3589 w 10000"/>
                <a:gd name="connsiteY404" fmla="*/ 7627 h 10000"/>
                <a:gd name="connsiteX405" fmla="*/ 3484 w 10000"/>
                <a:gd name="connsiteY405" fmla="*/ 7627 h 10000"/>
                <a:gd name="connsiteX406" fmla="*/ 3441 w 10000"/>
                <a:gd name="connsiteY406" fmla="*/ 7569 h 10000"/>
                <a:gd name="connsiteX407" fmla="*/ 3335 w 10000"/>
                <a:gd name="connsiteY407" fmla="*/ 7599 h 10000"/>
                <a:gd name="connsiteX408" fmla="*/ 3272 w 10000"/>
                <a:gd name="connsiteY408" fmla="*/ 7739 h 10000"/>
                <a:gd name="connsiteX409" fmla="*/ 3209 w 10000"/>
                <a:gd name="connsiteY409" fmla="*/ 7852 h 10000"/>
                <a:gd name="connsiteX410" fmla="*/ 3188 w 10000"/>
                <a:gd name="connsiteY410" fmla="*/ 7683 h 10000"/>
                <a:gd name="connsiteX411" fmla="*/ 3040 w 10000"/>
                <a:gd name="connsiteY411" fmla="*/ 7655 h 10000"/>
                <a:gd name="connsiteX412" fmla="*/ 3040 w 10000"/>
                <a:gd name="connsiteY412" fmla="*/ 7683 h 10000"/>
                <a:gd name="connsiteX413" fmla="*/ 2893 w 10000"/>
                <a:gd name="connsiteY413" fmla="*/ 7683 h 10000"/>
                <a:gd name="connsiteX414" fmla="*/ 2787 w 10000"/>
                <a:gd name="connsiteY414" fmla="*/ 7627 h 10000"/>
                <a:gd name="connsiteX415" fmla="*/ 2746 w 10000"/>
                <a:gd name="connsiteY415" fmla="*/ 7627 h 10000"/>
                <a:gd name="connsiteX416" fmla="*/ 2725 w 10000"/>
                <a:gd name="connsiteY416" fmla="*/ 7655 h 10000"/>
                <a:gd name="connsiteX417" fmla="*/ 2661 w 10000"/>
                <a:gd name="connsiteY417" fmla="*/ 7599 h 10000"/>
                <a:gd name="connsiteX418" fmla="*/ 2641 w 10000"/>
                <a:gd name="connsiteY418" fmla="*/ 7655 h 10000"/>
                <a:gd name="connsiteX419" fmla="*/ 2556 w 10000"/>
                <a:gd name="connsiteY419" fmla="*/ 7541 h 10000"/>
                <a:gd name="connsiteX420" fmla="*/ 2429 w 10000"/>
                <a:gd name="connsiteY420" fmla="*/ 7513 h 10000"/>
                <a:gd name="connsiteX421" fmla="*/ 2429 w 10000"/>
                <a:gd name="connsiteY421" fmla="*/ 7457 h 10000"/>
                <a:gd name="connsiteX422" fmla="*/ 2366 w 10000"/>
                <a:gd name="connsiteY422" fmla="*/ 7457 h 10000"/>
                <a:gd name="connsiteX423" fmla="*/ 2240 w 10000"/>
                <a:gd name="connsiteY423" fmla="*/ 7344 h 10000"/>
                <a:gd name="connsiteX424" fmla="*/ 2135 w 10000"/>
                <a:gd name="connsiteY424" fmla="*/ 7288 h 10000"/>
                <a:gd name="connsiteX425" fmla="*/ 2050 w 10000"/>
                <a:gd name="connsiteY425" fmla="*/ 7174 h 10000"/>
                <a:gd name="connsiteX426" fmla="*/ 1922 w 10000"/>
                <a:gd name="connsiteY426" fmla="*/ 7118 h 10000"/>
                <a:gd name="connsiteX427" fmla="*/ 1775 w 10000"/>
                <a:gd name="connsiteY427" fmla="*/ 6949 h 10000"/>
                <a:gd name="connsiteX428" fmla="*/ 1690 w 10000"/>
                <a:gd name="connsiteY428" fmla="*/ 6920 h 10000"/>
                <a:gd name="connsiteX429" fmla="*/ 1649 w 10000"/>
                <a:gd name="connsiteY429" fmla="*/ 6920 h 10000"/>
                <a:gd name="connsiteX430" fmla="*/ 1585 w 10000"/>
                <a:gd name="connsiteY430" fmla="*/ 6977 h 10000"/>
                <a:gd name="connsiteX431" fmla="*/ 1438 w 10000"/>
                <a:gd name="connsiteY431" fmla="*/ 6891 h 10000"/>
                <a:gd name="connsiteX432" fmla="*/ 1395 w 10000"/>
                <a:gd name="connsiteY432" fmla="*/ 6863 h 10000"/>
                <a:gd name="connsiteX433" fmla="*/ 1395 w 10000"/>
                <a:gd name="connsiteY433" fmla="*/ 6807 h 10000"/>
                <a:gd name="connsiteX434" fmla="*/ 1354 w 10000"/>
                <a:gd name="connsiteY434" fmla="*/ 6779 h 10000"/>
                <a:gd name="connsiteX435" fmla="*/ 1269 w 10000"/>
                <a:gd name="connsiteY435" fmla="*/ 6751 h 10000"/>
                <a:gd name="connsiteX436" fmla="*/ 1164 w 10000"/>
                <a:gd name="connsiteY436" fmla="*/ 6609 h 10000"/>
                <a:gd name="connsiteX437" fmla="*/ 1101 w 10000"/>
                <a:gd name="connsiteY437" fmla="*/ 6609 h 10000"/>
                <a:gd name="connsiteX438" fmla="*/ 1079 w 10000"/>
                <a:gd name="connsiteY438" fmla="*/ 6524 h 10000"/>
                <a:gd name="connsiteX439" fmla="*/ 1059 w 10000"/>
                <a:gd name="connsiteY439" fmla="*/ 6440 h 10000"/>
                <a:gd name="connsiteX440" fmla="*/ 1016 w 10000"/>
                <a:gd name="connsiteY440" fmla="*/ 6383 h 10000"/>
                <a:gd name="connsiteX441" fmla="*/ 973 w 10000"/>
                <a:gd name="connsiteY441" fmla="*/ 6270 h 10000"/>
                <a:gd name="connsiteX442" fmla="*/ 1059 w 10000"/>
                <a:gd name="connsiteY442" fmla="*/ 6299 h 10000"/>
                <a:gd name="connsiteX443" fmla="*/ 1101 w 10000"/>
                <a:gd name="connsiteY443" fmla="*/ 6299 h 10000"/>
                <a:gd name="connsiteX444" fmla="*/ 1164 w 10000"/>
                <a:gd name="connsiteY444" fmla="*/ 6242 h 10000"/>
                <a:gd name="connsiteX445" fmla="*/ 1144 w 10000"/>
                <a:gd name="connsiteY445" fmla="*/ 6157 h 10000"/>
                <a:gd name="connsiteX446" fmla="*/ 1121 w 10000"/>
                <a:gd name="connsiteY446" fmla="*/ 6073 h 10000"/>
                <a:gd name="connsiteX447" fmla="*/ 1016 w 10000"/>
                <a:gd name="connsiteY447" fmla="*/ 5988 h 10000"/>
                <a:gd name="connsiteX448" fmla="*/ 973 w 10000"/>
                <a:gd name="connsiteY448" fmla="*/ 5790 h 10000"/>
                <a:gd name="connsiteX449" fmla="*/ 973 w 10000"/>
                <a:gd name="connsiteY449" fmla="*/ 5733 h 10000"/>
                <a:gd name="connsiteX450" fmla="*/ 847 w 10000"/>
                <a:gd name="connsiteY450" fmla="*/ 5620 h 10000"/>
                <a:gd name="connsiteX451" fmla="*/ 699 w 10000"/>
                <a:gd name="connsiteY451" fmla="*/ 5366 h 10000"/>
                <a:gd name="connsiteX452" fmla="*/ 447 w 10000"/>
                <a:gd name="connsiteY452" fmla="*/ 5253 h 10000"/>
                <a:gd name="connsiteX453" fmla="*/ 383 w 10000"/>
                <a:gd name="connsiteY453" fmla="*/ 5281 h 10000"/>
                <a:gd name="connsiteX454" fmla="*/ 319 w 10000"/>
                <a:gd name="connsiteY454" fmla="*/ 5196 h 10000"/>
                <a:gd name="connsiteX455" fmla="*/ 319 w 10000"/>
                <a:gd name="connsiteY455" fmla="*/ 5112 h 10000"/>
                <a:gd name="connsiteX456" fmla="*/ 278 w 10000"/>
                <a:gd name="connsiteY456" fmla="*/ 5027 h 10000"/>
                <a:gd name="connsiteX457" fmla="*/ 193 w 10000"/>
                <a:gd name="connsiteY457" fmla="*/ 4970 h 10000"/>
                <a:gd name="connsiteX458" fmla="*/ 88 w 10000"/>
                <a:gd name="connsiteY458" fmla="*/ 4942 h 10000"/>
                <a:gd name="connsiteX459" fmla="*/ 4 w 10000"/>
                <a:gd name="connsiteY459" fmla="*/ 4885 h 10000"/>
                <a:gd name="connsiteX460" fmla="*/ 68 w 10000"/>
                <a:gd name="connsiteY460" fmla="*/ 4829 h 10000"/>
                <a:gd name="connsiteX461" fmla="*/ 68 w 10000"/>
                <a:gd name="connsiteY461" fmla="*/ 4745 h 10000"/>
                <a:gd name="connsiteX462" fmla="*/ 68 w 10000"/>
                <a:gd name="connsiteY462" fmla="*/ 4688 h 10000"/>
                <a:gd name="connsiteX463" fmla="*/ 25 w 10000"/>
                <a:gd name="connsiteY463" fmla="*/ 4631 h 10000"/>
                <a:gd name="connsiteX0" fmla="*/ 5528 w 10000"/>
                <a:gd name="connsiteY0" fmla="*/ 3331 h 10000"/>
                <a:gd name="connsiteX1" fmla="*/ 5823 w 10000"/>
                <a:gd name="connsiteY1" fmla="*/ 3275 h 10000"/>
                <a:gd name="connsiteX2" fmla="*/ 6055 w 10000"/>
                <a:gd name="connsiteY2" fmla="*/ 3247 h 10000"/>
                <a:gd name="connsiteX3" fmla="*/ 6182 w 10000"/>
                <a:gd name="connsiteY3" fmla="*/ 3162 h 10000"/>
                <a:gd name="connsiteX4" fmla="*/ 6226 w 10000"/>
                <a:gd name="connsiteY4" fmla="*/ 3020 h 10000"/>
                <a:gd name="connsiteX5" fmla="*/ 6288 w 10000"/>
                <a:gd name="connsiteY5" fmla="*/ 2964 h 10000"/>
                <a:gd name="connsiteX6" fmla="*/ 6331 w 10000"/>
                <a:gd name="connsiteY6" fmla="*/ 2908 h 10000"/>
                <a:gd name="connsiteX7" fmla="*/ 6352 w 10000"/>
                <a:gd name="connsiteY7" fmla="*/ 2908 h 10000"/>
                <a:gd name="connsiteX8" fmla="*/ 6182 w 10000"/>
                <a:gd name="connsiteY8" fmla="*/ 2709 h 10000"/>
                <a:gd name="connsiteX9" fmla="*/ 6182 w 10000"/>
                <a:gd name="connsiteY9" fmla="*/ 2597 h 10000"/>
                <a:gd name="connsiteX10" fmla="*/ 6226 w 10000"/>
                <a:gd name="connsiteY10" fmla="*/ 2484 h 10000"/>
                <a:gd name="connsiteX11" fmla="*/ 6477 w 10000"/>
                <a:gd name="connsiteY11" fmla="*/ 2569 h 10000"/>
                <a:gd name="connsiteX12" fmla="*/ 6561 w 10000"/>
                <a:gd name="connsiteY12" fmla="*/ 2569 h 10000"/>
                <a:gd name="connsiteX13" fmla="*/ 6626 w 10000"/>
                <a:gd name="connsiteY13" fmla="*/ 2484 h 10000"/>
                <a:gd name="connsiteX14" fmla="*/ 6646 w 10000"/>
                <a:gd name="connsiteY14" fmla="*/ 2399 h 10000"/>
                <a:gd name="connsiteX15" fmla="*/ 6732 w 10000"/>
                <a:gd name="connsiteY15" fmla="*/ 2399 h 10000"/>
                <a:gd name="connsiteX16" fmla="*/ 6899 w 10000"/>
                <a:gd name="connsiteY16" fmla="*/ 2286 h 10000"/>
                <a:gd name="connsiteX17" fmla="*/ 6878 w 10000"/>
                <a:gd name="connsiteY17" fmla="*/ 2173 h 10000"/>
                <a:gd name="connsiteX18" fmla="*/ 7026 w 10000"/>
                <a:gd name="connsiteY18" fmla="*/ 2060 h 10000"/>
                <a:gd name="connsiteX19" fmla="*/ 7089 w 10000"/>
                <a:gd name="connsiteY19" fmla="*/ 2031 h 10000"/>
                <a:gd name="connsiteX20" fmla="*/ 7152 w 10000"/>
                <a:gd name="connsiteY20" fmla="*/ 2003 h 10000"/>
                <a:gd name="connsiteX21" fmla="*/ 7195 w 10000"/>
                <a:gd name="connsiteY21" fmla="*/ 2003 h 10000"/>
                <a:gd name="connsiteX22" fmla="*/ 7258 w 10000"/>
                <a:gd name="connsiteY22" fmla="*/ 1975 h 10000"/>
                <a:gd name="connsiteX23" fmla="*/ 7300 w 10000"/>
                <a:gd name="connsiteY23" fmla="*/ 2003 h 10000"/>
                <a:gd name="connsiteX24" fmla="*/ 7363 w 10000"/>
                <a:gd name="connsiteY24" fmla="*/ 1862 h 10000"/>
                <a:gd name="connsiteX25" fmla="*/ 6899 w 10000"/>
                <a:gd name="connsiteY25" fmla="*/ 1664 h 10000"/>
                <a:gd name="connsiteX26" fmla="*/ 6732 w 10000"/>
                <a:gd name="connsiteY26" fmla="*/ 1664 h 10000"/>
                <a:gd name="connsiteX27" fmla="*/ 6646 w 10000"/>
                <a:gd name="connsiteY27" fmla="*/ 1664 h 10000"/>
                <a:gd name="connsiteX28" fmla="*/ 6583 w 10000"/>
                <a:gd name="connsiteY28" fmla="*/ 1692 h 10000"/>
                <a:gd name="connsiteX29" fmla="*/ 6499 w 10000"/>
                <a:gd name="connsiteY29" fmla="*/ 1580 h 10000"/>
                <a:gd name="connsiteX30" fmla="*/ 6520 w 10000"/>
                <a:gd name="connsiteY30" fmla="*/ 1523 h 10000"/>
                <a:gd name="connsiteX31" fmla="*/ 6499 w 10000"/>
                <a:gd name="connsiteY31" fmla="*/ 1410 h 10000"/>
                <a:gd name="connsiteX32" fmla="*/ 6499 w 10000"/>
                <a:gd name="connsiteY32" fmla="*/ 1071 h 10000"/>
                <a:gd name="connsiteX33" fmla="*/ 6689 w 10000"/>
                <a:gd name="connsiteY33" fmla="*/ 1156 h 10000"/>
                <a:gd name="connsiteX34" fmla="*/ 6794 w 10000"/>
                <a:gd name="connsiteY34" fmla="*/ 1071 h 10000"/>
                <a:gd name="connsiteX35" fmla="*/ 6899 w 10000"/>
                <a:gd name="connsiteY35" fmla="*/ 986 h 10000"/>
                <a:gd name="connsiteX36" fmla="*/ 6858 w 10000"/>
                <a:gd name="connsiteY36" fmla="*/ 930 h 10000"/>
                <a:gd name="connsiteX37" fmla="*/ 6837 w 10000"/>
                <a:gd name="connsiteY37" fmla="*/ 873 h 10000"/>
                <a:gd name="connsiteX38" fmla="*/ 6837 w 10000"/>
                <a:gd name="connsiteY38" fmla="*/ 788 h 10000"/>
                <a:gd name="connsiteX39" fmla="*/ 6837 w 10000"/>
                <a:gd name="connsiteY39" fmla="*/ 732 h 10000"/>
                <a:gd name="connsiteX40" fmla="*/ 6837 w 10000"/>
                <a:gd name="connsiteY40" fmla="*/ 675 h 10000"/>
                <a:gd name="connsiteX41" fmla="*/ 6858 w 10000"/>
                <a:gd name="connsiteY41" fmla="*/ 477 h 10000"/>
                <a:gd name="connsiteX42" fmla="*/ 6816 w 10000"/>
                <a:gd name="connsiteY42" fmla="*/ 336 h 10000"/>
                <a:gd name="connsiteX43" fmla="*/ 6732 w 10000"/>
                <a:gd name="connsiteY43" fmla="*/ 280 h 10000"/>
                <a:gd name="connsiteX44" fmla="*/ 6646 w 10000"/>
                <a:gd name="connsiteY44" fmla="*/ 224 h 10000"/>
                <a:gd name="connsiteX45" fmla="*/ 6752 w 10000"/>
                <a:gd name="connsiteY45" fmla="*/ 82 h 10000"/>
                <a:gd name="connsiteX46" fmla="*/ 6984 w 10000"/>
                <a:gd name="connsiteY46" fmla="*/ 25 h 10000"/>
                <a:gd name="connsiteX47" fmla="*/ 7195 w 10000"/>
                <a:gd name="connsiteY47" fmla="*/ 25 h 10000"/>
                <a:gd name="connsiteX48" fmla="*/ 7300 w 10000"/>
                <a:gd name="connsiteY48" fmla="*/ 54 h 10000"/>
                <a:gd name="connsiteX49" fmla="*/ 7427 w 10000"/>
                <a:gd name="connsiteY49" fmla="*/ 138 h 10000"/>
                <a:gd name="connsiteX50" fmla="*/ 7595 w 10000"/>
                <a:gd name="connsiteY50" fmla="*/ 167 h 10000"/>
                <a:gd name="connsiteX51" fmla="*/ 7679 w 10000"/>
                <a:gd name="connsiteY51" fmla="*/ 224 h 10000"/>
                <a:gd name="connsiteX52" fmla="*/ 7703 w 10000"/>
                <a:gd name="connsiteY52" fmla="*/ 252 h 10000"/>
                <a:gd name="connsiteX53" fmla="*/ 7764 w 10000"/>
                <a:gd name="connsiteY53" fmla="*/ 308 h 10000"/>
                <a:gd name="connsiteX54" fmla="*/ 7869 w 10000"/>
                <a:gd name="connsiteY54" fmla="*/ 421 h 10000"/>
                <a:gd name="connsiteX55" fmla="*/ 7932 w 10000"/>
                <a:gd name="connsiteY55" fmla="*/ 534 h 10000"/>
                <a:gd name="connsiteX56" fmla="*/ 8017 w 10000"/>
                <a:gd name="connsiteY56" fmla="*/ 591 h 10000"/>
                <a:gd name="connsiteX57" fmla="*/ 8102 w 10000"/>
                <a:gd name="connsiteY57" fmla="*/ 703 h 10000"/>
                <a:gd name="connsiteX58" fmla="*/ 8208 w 10000"/>
                <a:gd name="connsiteY58" fmla="*/ 817 h 10000"/>
                <a:gd name="connsiteX59" fmla="*/ 8271 w 10000"/>
                <a:gd name="connsiteY59" fmla="*/ 930 h 10000"/>
                <a:gd name="connsiteX60" fmla="*/ 8334 w 10000"/>
                <a:gd name="connsiteY60" fmla="*/ 1014 h 10000"/>
                <a:gd name="connsiteX61" fmla="*/ 8523 w 10000"/>
                <a:gd name="connsiteY61" fmla="*/ 1156 h 10000"/>
                <a:gd name="connsiteX62" fmla="*/ 8628 w 10000"/>
                <a:gd name="connsiteY62" fmla="*/ 1156 h 10000"/>
                <a:gd name="connsiteX63" fmla="*/ 8755 w 10000"/>
                <a:gd name="connsiteY63" fmla="*/ 1212 h 10000"/>
                <a:gd name="connsiteX64" fmla="*/ 8819 w 10000"/>
                <a:gd name="connsiteY64" fmla="*/ 1241 h 10000"/>
                <a:gd name="connsiteX65" fmla="*/ 8924 w 10000"/>
                <a:gd name="connsiteY65" fmla="*/ 1325 h 10000"/>
                <a:gd name="connsiteX66" fmla="*/ 9049 w 10000"/>
                <a:gd name="connsiteY66" fmla="*/ 1353 h 10000"/>
                <a:gd name="connsiteX67" fmla="*/ 9073 w 10000"/>
                <a:gd name="connsiteY67" fmla="*/ 1438 h 10000"/>
                <a:gd name="connsiteX68" fmla="*/ 9114 w 10000"/>
                <a:gd name="connsiteY68" fmla="*/ 1467 h 10000"/>
                <a:gd name="connsiteX69" fmla="*/ 9155 w 10000"/>
                <a:gd name="connsiteY69" fmla="*/ 1580 h 10000"/>
                <a:gd name="connsiteX70" fmla="*/ 9283 w 10000"/>
                <a:gd name="connsiteY70" fmla="*/ 1720 h 10000"/>
                <a:gd name="connsiteX71" fmla="*/ 9346 w 10000"/>
                <a:gd name="connsiteY71" fmla="*/ 1692 h 10000"/>
                <a:gd name="connsiteX72" fmla="*/ 9409 w 10000"/>
                <a:gd name="connsiteY72" fmla="*/ 1720 h 10000"/>
                <a:gd name="connsiteX73" fmla="*/ 9535 w 10000"/>
                <a:gd name="connsiteY73" fmla="*/ 1664 h 10000"/>
                <a:gd name="connsiteX74" fmla="*/ 9619 w 10000"/>
                <a:gd name="connsiteY74" fmla="*/ 1580 h 10000"/>
                <a:gd name="connsiteX75" fmla="*/ 9662 w 10000"/>
                <a:gd name="connsiteY75" fmla="*/ 1580 h 10000"/>
                <a:gd name="connsiteX76" fmla="*/ 9683 w 10000"/>
                <a:gd name="connsiteY76" fmla="*/ 1551 h 10000"/>
                <a:gd name="connsiteX77" fmla="*/ 9769 w 10000"/>
                <a:gd name="connsiteY77" fmla="*/ 1495 h 10000"/>
                <a:gd name="connsiteX78" fmla="*/ 9852 w 10000"/>
                <a:gd name="connsiteY78" fmla="*/ 1551 h 10000"/>
                <a:gd name="connsiteX79" fmla="*/ 9874 w 10000"/>
                <a:gd name="connsiteY79" fmla="*/ 1636 h 10000"/>
                <a:gd name="connsiteX80" fmla="*/ 9935 w 10000"/>
                <a:gd name="connsiteY80" fmla="*/ 1778 h 10000"/>
                <a:gd name="connsiteX81" fmla="*/ 9894 w 10000"/>
                <a:gd name="connsiteY81" fmla="*/ 1806 h 10000"/>
                <a:gd name="connsiteX82" fmla="*/ 9915 w 10000"/>
                <a:gd name="connsiteY82" fmla="*/ 1862 h 10000"/>
                <a:gd name="connsiteX83" fmla="*/ 9915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1 w 10000"/>
                <a:gd name="connsiteY90" fmla="*/ 2456 h 10000"/>
                <a:gd name="connsiteX91" fmla="*/ 9746 w 10000"/>
                <a:gd name="connsiteY91" fmla="*/ 2428 h 10000"/>
                <a:gd name="connsiteX92" fmla="*/ 9725 w 10000"/>
                <a:gd name="connsiteY92" fmla="*/ 2512 h 10000"/>
                <a:gd name="connsiteX93" fmla="*/ 9662 w 10000"/>
                <a:gd name="connsiteY93" fmla="*/ 2540 h 10000"/>
                <a:gd name="connsiteX94" fmla="*/ 9704 w 10000"/>
                <a:gd name="connsiteY94" fmla="*/ 2625 h 10000"/>
                <a:gd name="connsiteX95" fmla="*/ 9831 w 10000"/>
                <a:gd name="connsiteY95" fmla="*/ 2879 h 10000"/>
                <a:gd name="connsiteX96" fmla="*/ 9915 w 10000"/>
                <a:gd name="connsiteY96" fmla="*/ 3106 h 10000"/>
                <a:gd name="connsiteX97" fmla="*/ 9894 w 10000"/>
                <a:gd name="connsiteY97" fmla="*/ 3162 h 10000"/>
                <a:gd name="connsiteX98" fmla="*/ 9810 w 10000"/>
                <a:gd name="connsiteY98" fmla="*/ 3190 h 10000"/>
                <a:gd name="connsiteX99" fmla="*/ 9915 w 10000"/>
                <a:gd name="connsiteY99" fmla="*/ 3303 h 10000"/>
                <a:gd name="connsiteX100" fmla="*/ 9789 w 10000"/>
                <a:gd name="connsiteY100" fmla="*/ 3162 h 10000"/>
                <a:gd name="connsiteX101" fmla="*/ 9683 w 10000"/>
                <a:gd name="connsiteY101" fmla="*/ 3106 h 10000"/>
                <a:gd name="connsiteX102" fmla="*/ 9725 w 10000"/>
                <a:gd name="connsiteY102" fmla="*/ 3275 h 10000"/>
                <a:gd name="connsiteX103" fmla="*/ 9662 w 10000"/>
                <a:gd name="connsiteY103" fmla="*/ 3303 h 10000"/>
                <a:gd name="connsiteX104" fmla="*/ 9619 w 10000"/>
                <a:gd name="connsiteY104" fmla="*/ 3388 h 10000"/>
                <a:gd name="connsiteX105" fmla="*/ 9473 w 10000"/>
                <a:gd name="connsiteY105" fmla="*/ 3417 h 10000"/>
                <a:gd name="connsiteX106" fmla="*/ 9579 w 10000"/>
                <a:gd name="connsiteY106" fmla="*/ 3557 h 10000"/>
                <a:gd name="connsiteX107" fmla="*/ 9451 w 10000"/>
                <a:gd name="connsiteY107" fmla="*/ 3586 h 10000"/>
                <a:gd name="connsiteX108" fmla="*/ 9368 w 10000"/>
                <a:gd name="connsiteY108" fmla="*/ 3557 h 10000"/>
                <a:gd name="connsiteX109" fmla="*/ 9304 w 10000"/>
                <a:gd name="connsiteY109" fmla="*/ 3473 h 10000"/>
                <a:gd name="connsiteX110" fmla="*/ 9262 w 10000"/>
                <a:gd name="connsiteY110" fmla="*/ 3501 h 10000"/>
                <a:gd name="connsiteX111" fmla="*/ 9240 w 10000"/>
                <a:gd name="connsiteY111" fmla="*/ 3642 h 10000"/>
                <a:gd name="connsiteX112" fmla="*/ 9219 w 10000"/>
                <a:gd name="connsiteY112" fmla="*/ 3727 h 10000"/>
                <a:gd name="connsiteX113" fmla="*/ 9177 w 10000"/>
                <a:gd name="connsiteY113" fmla="*/ 3756 h 10000"/>
                <a:gd name="connsiteX114" fmla="*/ 9155 w 10000"/>
                <a:gd name="connsiteY114" fmla="*/ 3812 h 10000"/>
                <a:gd name="connsiteX115" fmla="*/ 9114 w 10000"/>
                <a:gd name="connsiteY115" fmla="*/ 3812 h 10000"/>
                <a:gd name="connsiteX116" fmla="*/ 9093 w 10000"/>
                <a:gd name="connsiteY116" fmla="*/ 3868 h 10000"/>
                <a:gd name="connsiteX117" fmla="*/ 9008 w 10000"/>
                <a:gd name="connsiteY117" fmla="*/ 4009 h 10000"/>
                <a:gd name="connsiteX118" fmla="*/ 8903 w 10000"/>
                <a:gd name="connsiteY118" fmla="*/ 4038 h 10000"/>
                <a:gd name="connsiteX119" fmla="*/ 8860 w 10000"/>
                <a:gd name="connsiteY119" fmla="*/ 4067 h 10000"/>
                <a:gd name="connsiteX120" fmla="*/ 8819 w 10000"/>
                <a:gd name="connsiteY120" fmla="*/ 4123 h 10000"/>
                <a:gd name="connsiteX121" fmla="*/ 8735 w 10000"/>
                <a:gd name="connsiteY121" fmla="*/ 4179 h 10000"/>
                <a:gd name="connsiteX122" fmla="*/ 8692 w 10000"/>
                <a:gd name="connsiteY122" fmla="*/ 4264 h 10000"/>
                <a:gd name="connsiteX123" fmla="*/ 8670 w 10000"/>
                <a:gd name="connsiteY123" fmla="*/ 4320 h 10000"/>
                <a:gd name="connsiteX124" fmla="*/ 8628 w 10000"/>
                <a:gd name="connsiteY124" fmla="*/ 4320 h 10000"/>
                <a:gd name="connsiteX125" fmla="*/ 8544 w 10000"/>
                <a:gd name="connsiteY125" fmla="*/ 4348 h 10000"/>
                <a:gd name="connsiteX126" fmla="*/ 8608 w 10000"/>
                <a:gd name="connsiteY126" fmla="*/ 4292 h 10000"/>
                <a:gd name="connsiteX127" fmla="*/ 8608 w 10000"/>
                <a:gd name="connsiteY127" fmla="*/ 4236 h 10000"/>
                <a:gd name="connsiteX128" fmla="*/ 8628 w 10000"/>
                <a:gd name="connsiteY128" fmla="*/ 4179 h 10000"/>
                <a:gd name="connsiteX129" fmla="*/ 8503 w 10000"/>
                <a:gd name="connsiteY129" fmla="*/ 4151 h 10000"/>
                <a:gd name="connsiteX130" fmla="*/ 8544 w 10000"/>
                <a:gd name="connsiteY130" fmla="*/ 4123 h 10000"/>
                <a:gd name="connsiteX131" fmla="*/ 8565 w 10000"/>
                <a:gd name="connsiteY131" fmla="*/ 4009 h 10000"/>
                <a:gd name="connsiteX132" fmla="*/ 8587 w 10000"/>
                <a:gd name="connsiteY132" fmla="*/ 3896 h 10000"/>
                <a:gd name="connsiteX133" fmla="*/ 8460 w 10000"/>
                <a:gd name="connsiteY133" fmla="*/ 3698 h 10000"/>
                <a:gd name="connsiteX134" fmla="*/ 8397 w 10000"/>
                <a:gd name="connsiteY134" fmla="*/ 3727 h 10000"/>
                <a:gd name="connsiteX135" fmla="*/ 8334 w 10000"/>
                <a:gd name="connsiteY135" fmla="*/ 3784 h 10000"/>
                <a:gd name="connsiteX136" fmla="*/ 8292 w 10000"/>
                <a:gd name="connsiteY136" fmla="*/ 3925 h 10000"/>
                <a:gd name="connsiteX137" fmla="*/ 8185 w 10000"/>
                <a:gd name="connsiteY137" fmla="*/ 4038 h 10000"/>
                <a:gd name="connsiteX138" fmla="*/ 8123 w 10000"/>
                <a:gd name="connsiteY138" fmla="*/ 4095 h 10000"/>
                <a:gd name="connsiteX139" fmla="*/ 8143 w 10000"/>
                <a:gd name="connsiteY139" fmla="*/ 4179 h 10000"/>
                <a:gd name="connsiteX140" fmla="*/ 8017 w 10000"/>
                <a:gd name="connsiteY140" fmla="*/ 4292 h 10000"/>
                <a:gd name="connsiteX141" fmla="*/ 7912 w 10000"/>
                <a:gd name="connsiteY141" fmla="*/ 4264 h 10000"/>
                <a:gd name="connsiteX142" fmla="*/ 7912 w 10000"/>
                <a:gd name="connsiteY142" fmla="*/ 4434 h 10000"/>
                <a:gd name="connsiteX143" fmla="*/ 8038 w 10000"/>
                <a:gd name="connsiteY143" fmla="*/ 4575 h 10000"/>
                <a:gd name="connsiteX144" fmla="*/ 8102 w 10000"/>
                <a:gd name="connsiteY144" fmla="*/ 4575 h 10000"/>
                <a:gd name="connsiteX145" fmla="*/ 8143 w 10000"/>
                <a:gd name="connsiteY145" fmla="*/ 4603 h 10000"/>
                <a:gd name="connsiteX146" fmla="*/ 8143 w 10000"/>
                <a:gd name="connsiteY146" fmla="*/ 4575 h 10000"/>
                <a:gd name="connsiteX147" fmla="*/ 8271 w 10000"/>
                <a:gd name="connsiteY147" fmla="*/ 4659 h 10000"/>
                <a:gd name="connsiteX148" fmla="*/ 8313 w 10000"/>
                <a:gd name="connsiteY148" fmla="*/ 4829 h 10000"/>
                <a:gd name="connsiteX149" fmla="*/ 8418 w 10000"/>
                <a:gd name="connsiteY149" fmla="*/ 4857 h 10000"/>
                <a:gd name="connsiteX150" fmla="*/ 8460 w 10000"/>
                <a:gd name="connsiteY150" fmla="*/ 4801 h 10000"/>
                <a:gd name="connsiteX151" fmla="*/ 8482 w 10000"/>
                <a:gd name="connsiteY151" fmla="*/ 4716 h 10000"/>
                <a:gd name="connsiteX152" fmla="*/ 8565 w 10000"/>
                <a:gd name="connsiteY152" fmla="*/ 4659 h 10000"/>
                <a:gd name="connsiteX153" fmla="*/ 8670 w 10000"/>
                <a:gd name="connsiteY153" fmla="*/ 4716 h 10000"/>
                <a:gd name="connsiteX154" fmla="*/ 8713 w 10000"/>
                <a:gd name="connsiteY154" fmla="*/ 4745 h 10000"/>
                <a:gd name="connsiteX155" fmla="*/ 8735 w 10000"/>
                <a:gd name="connsiteY155" fmla="*/ 4773 h 10000"/>
                <a:gd name="connsiteX156" fmla="*/ 8840 w 10000"/>
                <a:gd name="connsiteY156" fmla="*/ 4773 h 10000"/>
                <a:gd name="connsiteX157" fmla="*/ 8840 w 10000"/>
                <a:gd name="connsiteY157" fmla="*/ 4745 h 10000"/>
                <a:gd name="connsiteX158" fmla="*/ 8967 w 10000"/>
                <a:gd name="connsiteY158" fmla="*/ 4801 h 10000"/>
                <a:gd name="connsiteX159" fmla="*/ 8945 w 10000"/>
                <a:gd name="connsiteY159" fmla="*/ 4829 h 10000"/>
                <a:gd name="connsiteX160" fmla="*/ 8967 w 10000"/>
                <a:gd name="connsiteY160" fmla="*/ 4914 h 10000"/>
                <a:gd name="connsiteX161" fmla="*/ 8967 w 10000"/>
                <a:gd name="connsiteY161" fmla="*/ 4970 h 10000"/>
                <a:gd name="connsiteX162" fmla="*/ 8924 w 10000"/>
                <a:gd name="connsiteY162" fmla="*/ 4914 h 10000"/>
                <a:gd name="connsiteX163" fmla="*/ 8903 w 10000"/>
                <a:gd name="connsiteY163" fmla="*/ 4942 h 10000"/>
                <a:gd name="connsiteX164" fmla="*/ 8860 w 10000"/>
                <a:gd name="connsiteY164" fmla="*/ 4942 h 10000"/>
                <a:gd name="connsiteX165" fmla="*/ 8819 w 10000"/>
                <a:gd name="connsiteY165" fmla="*/ 4970 h 10000"/>
                <a:gd name="connsiteX166" fmla="*/ 8735 w 10000"/>
                <a:gd name="connsiteY166" fmla="*/ 5027 h 10000"/>
                <a:gd name="connsiteX167" fmla="*/ 8692 w 10000"/>
                <a:gd name="connsiteY167" fmla="*/ 5055 h 10000"/>
                <a:gd name="connsiteX168" fmla="*/ 8735 w 10000"/>
                <a:gd name="connsiteY168" fmla="*/ 5112 h 10000"/>
                <a:gd name="connsiteX169" fmla="*/ 8692 w 10000"/>
                <a:gd name="connsiteY169" fmla="*/ 5112 h 10000"/>
                <a:gd name="connsiteX170" fmla="*/ 8713 w 10000"/>
                <a:gd name="connsiteY170" fmla="*/ 5168 h 10000"/>
                <a:gd name="connsiteX171" fmla="*/ 8670 w 10000"/>
                <a:gd name="connsiteY171" fmla="*/ 5196 h 10000"/>
                <a:gd name="connsiteX172" fmla="*/ 8628 w 10000"/>
                <a:gd name="connsiteY172" fmla="*/ 5140 h 10000"/>
                <a:gd name="connsiteX173" fmla="*/ 8608 w 10000"/>
                <a:gd name="connsiteY173" fmla="*/ 5140 h 10000"/>
                <a:gd name="connsiteX174" fmla="*/ 8649 w 10000"/>
                <a:gd name="connsiteY174" fmla="*/ 5224 h 10000"/>
                <a:gd name="connsiteX175" fmla="*/ 8565 w 10000"/>
                <a:gd name="connsiteY175" fmla="*/ 5338 h 10000"/>
                <a:gd name="connsiteX176" fmla="*/ 8544 w 10000"/>
                <a:gd name="connsiteY176" fmla="*/ 5479 h 10000"/>
                <a:gd name="connsiteX177" fmla="*/ 8565 w 10000"/>
                <a:gd name="connsiteY177" fmla="*/ 5620 h 10000"/>
                <a:gd name="connsiteX178" fmla="*/ 8649 w 10000"/>
                <a:gd name="connsiteY178" fmla="*/ 5649 h 10000"/>
                <a:gd name="connsiteX179" fmla="*/ 8798 w 10000"/>
                <a:gd name="connsiteY179" fmla="*/ 5733 h 10000"/>
                <a:gd name="connsiteX180" fmla="*/ 8860 w 10000"/>
                <a:gd name="connsiteY180" fmla="*/ 5874 h 10000"/>
                <a:gd name="connsiteX181" fmla="*/ 8967 w 10000"/>
                <a:gd name="connsiteY181" fmla="*/ 6073 h 10000"/>
                <a:gd name="connsiteX182" fmla="*/ 9029 w 10000"/>
                <a:gd name="connsiteY182" fmla="*/ 6213 h 10000"/>
                <a:gd name="connsiteX183" fmla="*/ 9134 w 10000"/>
                <a:gd name="connsiteY183" fmla="*/ 6299 h 10000"/>
                <a:gd name="connsiteX184" fmla="*/ 9177 w 10000"/>
                <a:gd name="connsiteY184" fmla="*/ 6355 h 10000"/>
                <a:gd name="connsiteX185" fmla="*/ 9219 w 10000"/>
                <a:gd name="connsiteY185" fmla="*/ 6412 h 10000"/>
                <a:gd name="connsiteX186" fmla="*/ 9304 w 10000"/>
                <a:gd name="connsiteY186" fmla="*/ 6524 h 10000"/>
                <a:gd name="connsiteX187" fmla="*/ 9155 w 10000"/>
                <a:gd name="connsiteY187" fmla="*/ 6468 h 10000"/>
                <a:gd name="connsiteX188" fmla="*/ 9049 w 10000"/>
                <a:gd name="connsiteY188" fmla="*/ 6412 h 10000"/>
                <a:gd name="connsiteX189" fmla="*/ 8945 w 10000"/>
                <a:gd name="connsiteY189" fmla="*/ 6440 h 10000"/>
                <a:gd name="connsiteX190" fmla="*/ 8883 w 10000"/>
                <a:gd name="connsiteY190" fmla="*/ 6383 h 10000"/>
                <a:gd name="connsiteX191" fmla="*/ 8819 w 10000"/>
                <a:gd name="connsiteY191" fmla="*/ 6327 h 10000"/>
                <a:gd name="connsiteX192" fmla="*/ 8840 w 10000"/>
                <a:gd name="connsiteY192" fmla="*/ 6383 h 10000"/>
                <a:gd name="connsiteX193" fmla="*/ 8860 w 10000"/>
                <a:gd name="connsiteY193" fmla="*/ 6383 h 10000"/>
                <a:gd name="connsiteX194" fmla="*/ 8840 w 10000"/>
                <a:gd name="connsiteY194" fmla="*/ 6355 h 10000"/>
                <a:gd name="connsiteX195" fmla="*/ 8883 w 10000"/>
                <a:gd name="connsiteY195" fmla="*/ 6383 h 10000"/>
                <a:gd name="connsiteX196" fmla="*/ 8988 w 10000"/>
                <a:gd name="connsiteY196" fmla="*/ 6440 h 10000"/>
                <a:gd name="connsiteX197" fmla="*/ 9029 w 10000"/>
                <a:gd name="connsiteY197" fmla="*/ 6412 h 10000"/>
                <a:gd name="connsiteX198" fmla="*/ 9073 w 10000"/>
                <a:gd name="connsiteY198" fmla="*/ 6468 h 10000"/>
                <a:gd name="connsiteX199" fmla="*/ 9093 w 10000"/>
                <a:gd name="connsiteY199" fmla="*/ 6496 h 10000"/>
                <a:gd name="connsiteX200" fmla="*/ 9155 w 10000"/>
                <a:gd name="connsiteY200" fmla="*/ 6524 h 10000"/>
                <a:gd name="connsiteX201" fmla="*/ 9283 w 10000"/>
                <a:gd name="connsiteY201" fmla="*/ 6638 h 10000"/>
                <a:gd name="connsiteX202" fmla="*/ 9368 w 10000"/>
                <a:gd name="connsiteY202" fmla="*/ 6751 h 10000"/>
                <a:gd name="connsiteX203" fmla="*/ 9325 w 10000"/>
                <a:gd name="connsiteY203" fmla="*/ 6779 h 10000"/>
                <a:gd name="connsiteX204" fmla="*/ 9262 w 10000"/>
                <a:gd name="connsiteY204" fmla="*/ 6835 h 10000"/>
                <a:gd name="connsiteX205" fmla="*/ 9219 w 10000"/>
                <a:gd name="connsiteY205" fmla="*/ 6891 h 10000"/>
                <a:gd name="connsiteX206" fmla="*/ 9198 w 10000"/>
                <a:gd name="connsiteY206" fmla="*/ 6920 h 10000"/>
                <a:gd name="connsiteX207" fmla="*/ 9134 w 10000"/>
                <a:gd name="connsiteY207" fmla="*/ 6920 h 10000"/>
                <a:gd name="connsiteX208" fmla="*/ 9073 w 10000"/>
                <a:gd name="connsiteY208" fmla="*/ 6977 h 10000"/>
                <a:gd name="connsiteX209" fmla="*/ 9155 w 10000"/>
                <a:gd name="connsiteY209" fmla="*/ 6920 h 10000"/>
                <a:gd name="connsiteX210" fmla="*/ 9219 w 10000"/>
                <a:gd name="connsiteY210" fmla="*/ 7005 h 10000"/>
                <a:gd name="connsiteX211" fmla="*/ 9198 w 10000"/>
                <a:gd name="connsiteY211" fmla="*/ 7005 h 10000"/>
                <a:gd name="connsiteX212" fmla="*/ 9304 w 10000"/>
                <a:gd name="connsiteY212" fmla="*/ 6949 h 10000"/>
                <a:gd name="connsiteX213" fmla="*/ 9368 w 10000"/>
                <a:gd name="connsiteY213" fmla="*/ 7033 h 10000"/>
                <a:gd name="connsiteX214" fmla="*/ 9473 w 10000"/>
                <a:gd name="connsiteY214" fmla="*/ 7061 h 10000"/>
                <a:gd name="connsiteX215" fmla="*/ 9429 w 10000"/>
                <a:gd name="connsiteY215" fmla="*/ 7146 h 10000"/>
                <a:gd name="connsiteX216" fmla="*/ 9409 w 10000"/>
                <a:gd name="connsiteY216" fmla="*/ 7174 h 10000"/>
                <a:gd name="connsiteX217" fmla="*/ 9368 w 10000"/>
                <a:gd name="connsiteY217" fmla="*/ 7202 h 10000"/>
                <a:gd name="connsiteX218" fmla="*/ 9389 w 10000"/>
                <a:gd name="connsiteY218" fmla="*/ 7202 h 10000"/>
                <a:gd name="connsiteX219" fmla="*/ 9451 w 10000"/>
                <a:gd name="connsiteY219" fmla="*/ 7174 h 10000"/>
                <a:gd name="connsiteX220" fmla="*/ 9451 w 10000"/>
                <a:gd name="connsiteY220" fmla="*/ 7146 h 10000"/>
                <a:gd name="connsiteX221" fmla="*/ 9473 w 10000"/>
                <a:gd name="connsiteY221" fmla="*/ 7230 h 10000"/>
                <a:gd name="connsiteX222" fmla="*/ 9473 w 10000"/>
                <a:gd name="connsiteY222" fmla="*/ 7288 h 10000"/>
                <a:gd name="connsiteX223" fmla="*/ 9451 w 10000"/>
                <a:gd name="connsiteY223" fmla="*/ 7230 h 10000"/>
                <a:gd name="connsiteX224" fmla="*/ 9451 w 10000"/>
                <a:gd name="connsiteY224" fmla="*/ 7288 h 10000"/>
                <a:gd name="connsiteX225" fmla="*/ 9429 w 10000"/>
                <a:gd name="connsiteY225" fmla="*/ 7260 h 10000"/>
                <a:gd name="connsiteX226" fmla="*/ 9409 w 10000"/>
                <a:gd name="connsiteY226" fmla="*/ 7260 h 10000"/>
                <a:gd name="connsiteX227" fmla="*/ 9389 w 10000"/>
                <a:gd name="connsiteY227" fmla="*/ 7316 h 10000"/>
                <a:gd name="connsiteX228" fmla="*/ 9451 w 10000"/>
                <a:gd name="connsiteY228" fmla="*/ 7372 h 10000"/>
                <a:gd name="connsiteX229" fmla="*/ 9429 w 10000"/>
                <a:gd name="connsiteY229" fmla="*/ 7372 h 10000"/>
                <a:gd name="connsiteX230" fmla="*/ 9451 w 10000"/>
                <a:gd name="connsiteY230" fmla="*/ 7429 h 10000"/>
                <a:gd name="connsiteX231" fmla="*/ 9368 w 10000"/>
                <a:gd name="connsiteY231" fmla="*/ 7400 h 10000"/>
                <a:gd name="connsiteX232" fmla="*/ 9389 w 10000"/>
                <a:gd name="connsiteY232" fmla="*/ 7429 h 10000"/>
                <a:gd name="connsiteX233" fmla="*/ 9451 w 10000"/>
                <a:gd name="connsiteY233" fmla="*/ 7457 h 10000"/>
                <a:gd name="connsiteX234" fmla="*/ 9473 w 10000"/>
                <a:gd name="connsiteY234" fmla="*/ 7541 h 10000"/>
                <a:gd name="connsiteX235" fmla="*/ 9451 w 10000"/>
                <a:gd name="connsiteY235" fmla="*/ 7599 h 10000"/>
                <a:gd name="connsiteX236" fmla="*/ 9389 w 10000"/>
                <a:gd name="connsiteY236" fmla="*/ 7513 h 10000"/>
                <a:gd name="connsiteX237" fmla="*/ 9368 w 10000"/>
                <a:gd name="connsiteY237" fmla="*/ 7541 h 10000"/>
                <a:gd name="connsiteX238" fmla="*/ 9283 w 10000"/>
                <a:gd name="connsiteY238" fmla="*/ 7599 h 10000"/>
                <a:gd name="connsiteX239" fmla="*/ 9346 w 10000"/>
                <a:gd name="connsiteY239" fmla="*/ 7683 h 10000"/>
                <a:gd name="connsiteX240" fmla="*/ 9346 w 10000"/>
                <a:gd name="connsiteY240" fmla="*/ 7796 h 10000"/>
                <a:gd name="connsiteX241" fmla="*/ 9325 w 10000"/>
                <a:gd name="connsiteY241" fmla="*/ 7852 h 10000"/>
                <a:gd name="connsiteX242" fmla="*/ 9325 w 10000"/>
                <a:gd name="connsiteY242" fmla="*/ 7880 h 10000"/>
                <a:gd name="connsiteX243" fmla="*/ 9283 w 10000"/>
                <a:gd name="connsiteY243" fmla="*/ 7852 h 10000"/>
                <a:gd name="connsiteX244" fmla="*/ 9283 w 10000"/>
                <a:gd name="connsiteY244" fmla="*/ 7909 h 10000"/>
                <a:gd name="connsiteX245" fmla="*/ 9262 w 10000"/>
                <a:gd name="connsiteY245" fmla="*/ 7966 h 10000"/>
                <a:gd name="connsiteX246" fmla="*/ 9240 w 10000"/>
                <a:gd name="connsiteY246" fmla="*/ 8079 h 10000"/>
                <a:gd name="connsiteX247" fmla="*/ 9262 w 10000"/>
                <a:gd name="connsiteY247" fmla="*/ 8022 h 10000"/>
                <a:gd name="connsiteX248" fmla="*/ 9240 w 10000"/>
                <a:gd name="connsiteY248" fmla="*/ 8050 h 10000"/>
                <a:gd name="connsiteX249" fmla="*/ 9219 w 10000"/>
                <a:gd name="connsiteY249" fmla="*/ 7994 h 10000"/>
                <a:gd name="connsiteX250" fmla="*/ 9177 w 10000"/>
                <a:gd name="connsiteY250" fmla="*/ 8022 h 10000"/>
                <a:gd name="connsiteX251" fmla="*/ 9177 w 10000"/>
                <a:gd name="connsiteY251" fmla="*/ 8079 h 10000"/>
                <a:gd name="connsiteX252" fmla="*/ 9198 w 10000"/>
                <a:gd name="connsiteY252" fmla="*/ 8107 h 10000"/>
                <a:gd name="connsiteX253" fmla="*/ 9240 w 10000"/>
                <a:gd name="connsiteY253" fmla="*/ 8135 h 10000"/>
                <a:gd name="connsiteX254" fmla="*/ 9219 w 10000"/>
                <a:gd name="connsiteY254" fmla="*/ 8163 h 10000"/>
                <a:gd name="connsiteX255" fmla="*/ 9198 w 10000"/>
                <a:gd name="connsiteY255" fmla="*/ 8249 h 10000"/>
                <a:gd name="connsiteX256" fmla="*/ 9114 w 10000"/>
                <a:gd name="connsiteY256" fmla="*/ 8191 h 10000"/>
                <a:gd name="connsiteX257" fmla="*/ 9177 w 10000"/>
                <a:gd name="connsiteY257" fmla="*/ 8277 h 10000"/>
                <a:gd name="connsiteX258" fmla="*/ 9240 w 10000"/>
                <a:gd name="connsiteY258" fmla="*/ 8277 h 10000"/>
                <a:gd name="connsiteX259" fmla="*/ 9219 w 10000"/>
                <a:gd name="connsiteY259" fmla="*/ 8333 h 10000"/>
                <a:gd name="connsiteX260" fmla="*/ 9262 w 10000"/>
                <a:gd name="connsiteY260" fmla="*/ 8446 h 10000"/>
                <a:gd name="connsiteX261" fmla="*/ 9240 w 10000"/>
                <a:gd name="connsiteY261" fmla="*/ 8446 h 10000"/>
                <a:gd name="connsiteX262" fmla="*/ 9177 w 10000"/>
                <a:gd name="connsiteY262" fmla="*/ 8389 h 10000"/>
                <a:gd name="connsiteX263" fmla="*/ 9155 w 10000"/>
                <a:gd name="connsiteY263" fmla="*/ 8418 h 10000"/>
                <a:gd name="connsiteX264" fmla="*/ 9198 w 10000"/>
                <a:gd name="connsiteY264" fmla="*/ 8474 h 10000"/>
                <a:gd name="connsiteX265" fmla="*/ 9177 w 10000"/>
                <a:gd name="connsiteY265" fmla="*/ 8530 h 10000"/>
                <a:gd name="connsiteX266" fmla="*/ 9114 w 10000"/>
                <a:gd name="connsiteY266" fmla="*/ 8474 h 10000"/>
                <a:gd name="connsiteX267" fmla="*/ 9155 w 10000"/>
                <a:gd name="connsiteY267" fmla="*/ 8559 h 10000"/>
                <a:gd name="connsiteX268" fmla="*/ 9114 w 10000"/>
                <a:gd name="connsiteY268" fmla="*/ 8559 h 10000"/>
                <a:gd name="connsiteX269" fmla="*/ 9114 w 10000"/>
                <a:gd name="connsiteY269" fmla="*/ 8616 h 10000"/>
                <a:gd name="connsiteX270" fmla="*/ 9008 w 10000"/>
                <a:gd name="connsiteY270" fmla="*/ 8672 h 10000"/>
                <a:gd name="connsiteX271" fmla="*/ 8988 w 10000"/>
                <a:gd name="connsiteY271" fmla="*/ 8728 h 10000"/>
                <a:gd name="connsiteX272" fmla="*/ 9008 w 10000"/>
                <a:gd name="connsiteY272" fmla="*/ 8757 h 10000"/>
                <a:gd name="connsiteX273" fmla="*/ 8988 w 10000"/>
                <a:gd name="connsiteY273" fmla="*/ 8785 h 10000"/>
                <a:gd name="connsiteX274" fmla="*/ 8967 w 10000"/>
                <a:gd name="connsiteY274" fmla="*/ 8869 h 10000"/>
                <a:gd name="connsiteX275" fmla="*/ 8945 w 10000"/>
                <a:gd name="connsiteY275" fmla="*/ 8841 h 10000"/>
                <a:gd name="connsiteX276" fmla="*/ 8945 w 10000"/>
                <a:gd name="connsiteY276" fmla="*/ 8927 h 10000"/>
                <a:gd name="connsiteX277" fmla="*/ 8732 w 10000"/>
                <a:gd name="connsiteY277" fmla="*/ 8786 h 10000"/>
                <a:gd name="connsiteX278" fmla="*/ 8376 w 10000"/>
                <a:gd name="connsiteY278" fmla="*/ 9266 h 10000"/>
                <a:gd name="connsiteX279" fmla="*/ 8249 w 10000"/>
                <a:gd name="connsiteY279" fmla="*/ 9322 h 10000"/>
                <a:gd name="connsiteX280" fmla="*/ 8185 w 10000"/>
                <a:gd name="connsiteY280" fmla="*/ 9152 h 10000"/>
                <a:gd name="connsiteX281" fmla="*/ 8163 w 10000"/>
                <a:gd name="connsiteY281" fmla="*/ 9152 h 10000"/>
                <a:gd name="connsiteX282" fmla="*/ 8229 w 10000"/>
                <a:gd name="connsiteY282" fmla="*/ 9124 h 10000"/>
                <a:gd name="connsiteX283" fmla="*/ 8143 w 10000"/>
                <a:gd name="connsiteY283" fmla="*/ 9124 h 10000"/>
                <a:gd name="connsiteX284" fmla="*/ 8123 w 10000"/>
                <a:gd name="connsiteY284" fmla="*/ 9180 h 10000"/>
                <a:gd name="connsiteX285" fmla="*/ 8163 w 10000"/>
                <a:gd name="connsiteY285" fmla="*/ 9237 h 10000"/>
                <a:gd name="connsiteX286" fmla="*/ 8143 w 10000"/>
                <a:gd name="connsiteY286" fmla="*/ 9237 h 10000"/>
                <a:gd name="connsiteX287" fmla="*/ 8208 w 10000"/>
                <a:gd name="connsiteY287" fmla="*/ 9406 h 10000"/>
                <a:gd name="connsiteX288" fmla="*/ 8123 w 10000"/>
                <a:gd name="connsiteY288" fmla="*/ 9294 h 10000"/>
                <a:gd name="connsiteX289" fmla="*/ 8163 w 10000"/>
                <a:gd name="connsiteY289" fmla="*/ 9406 h 10000"/>
                <a:gd name="connsiteX290" fmla="*/ 8143 w 10000"/>
                <a:gd name="connsiteY290" fmla="*/ 9435 h 10000"/>
                <a:gd name="connsiteX291" fmla="*/ 8123 w 10000"/>
                <a:gd name="connsiteY291" fmla="*/ 9406 h 10000"/>
                <a:gd name="connsiteX292" fmla="*/ 8102 w 10000"/>
                <a:gd name="connsiteY292" fmla="*/ 9491 h 10000"/>
                <a:gd name="connsiteX293" fmla="*/ 8038 w 10000"/>
                <a:gd name="connsiteY293" fmla="*/ 9520 h 10000"/>
                <a:gd name="connsiteX294" fmla="*/ 8017 w 10000"/>
                <a:gd name="connsiteY294" fmla="*/ 9463 h 10000"/>
                <a:gd name="connsiteX295" fmla="*/ 7975 w 10000"/>
                <a:gd name="connsiteY295" fmla="*/ 9435 h 10000"/>
                <a:gd name="connsiteX296" fmla="*/ 7997 w 10000"/>
                <a:gd name="connsiteY296" fmla="*/ 9548 h 10000"/>
                <a:gd name="connsiteX297" fmla="*/ 7891 w 10000"/>
                <a:gd name="connsiteY297" fmla="*/ 9491 h 10000"/>
                <a:gd name="connsiteX298" fmla="*/ 7869 w 10000"/>
                <a:gd name="connsiteY298" fmla="*/ 9520 h 10000"/>
                <a:gd name="connsiteX299" fmla="*/ 7807 w 10000"/>
                <a:gd name="connsiteY299" fmla="*/ 9576 h 10000"/>
                <a:gd name="connsiteX300" fmla="*/ 7785 w 10000"/>
                <a:gd name="connsiteY300" fmla="*/ 9633 h 10000"/>
                <a:gd name="connsiteX301" fmla="*/ 7743 w 10000"/>
                <a:gd name="connsiteY301" fmla="*/ 9633 h 10000"/>
                <a:gd name="connsiteX302" fmla="*/ 7679 w 10000"/>
                <a:gd name="connsiteY302" fmla="*/ 9661 h 10000"/>
                <a:gd name="connsiteX303" fmla="*/ 7679 w 10000"/>
                <a:gd name="connsiteY303" fmla="*/ 9633 h 10000"/>
                <a:gd name="connsiteX304" fmla="*/ 7679 w 10000"/>
                <a:gd name="connsiteY304" fmla="*/ 9689 h 10000"/>
                <a:gd name="connsiteX305" fmla="*/ 7617 w 10000"/>
                <a:gd name="connsiteY305" fmla="*/ 9661 h 10000"/>
                <a:gd name="connsiteX306" fmla="*/ 7617 w 10000"/>
                <a:gd name="connsiteY306" fmla="*/ 9717 h 10000"/>
                <a:gd name="connsiteX307" fmla="*/ 7595 w 10000"/>
                <a:gd name="connsiteY307" fmla="*/ 9802 h 10000"/>
                <a:gd name="connsiteX308" fmla="*/ 7637 w 10000"/>
                <a:gd name="connsiteY308" fmla="*/ 9830 h 10000"/>
                <a:gd name="connsiteX309" fmla="*/ 7637 w 10000"/>
                <a:gd name="connsiteY309" fmla="*/ 9830 h 10000"/>
                <a:gd name="connsiteX310" fmla="*/ 7679 w 10000"/>
                <a:gd name="connsiteY310" fmla="*/ 9944 h 10000"/>
                <a:gd name="connsiteX311" fmla="*/ 7575 w 10000"/>
                <a:gd name="connsiteY311" fmla="*/ 10000 h 10000"/>
                <a:gd name="connsiteX312" fmla="*/ 7575 w 10000"/>
                <a:gd name="connsiteY312" fmla="*/ 9944 h 10000"/>
                <a:gd name="connsiteX313" fmla="*/ 7532 w 10000"/>
                <a:gd name="connsiteY313" fmla="*/ 9859 h 10000"/>
                <a:gd name="connsiteX314" fmla="*/ 7511 w 10000"/>
                <a:gd name="connsiteY314" fmla="*/ 9802 h 10000"/>
                <a:gd name="connsiteX315" fmla="*/ 7490 w 10000"/>
                <a:gd name="connsiteY315" fmla="*/ 9717 h 10000"/>
                <a:gd name="connsiteX316" fmla="*/ 7511 w 10000"/>
                <a:gd name="connsiteY316" fmla="*/ 9661 h 10000"/>
                <a:gd name="connsiteX317" fmla="*/ 7490 w 10000"/>
                <a:gd name="connsiteY317" fmla="*/ 9576 h 10000"/>
                <a:gd name="connsiteX318" fmla="*/ 7490 w 10000"/>
                <a:gd name="connsiteY318" fmla="*/ 9605 h 10000"/>
                <a:gd name="connsiteX319" fmla="*/ 7447 w 10000"/>
                <a:gd name="connsiteY319" fmla="*/ 9548 h 10000"/>
                <a:gd name="connsiteX320" fmla="*/ 7447 w 10000"/>
                <a:gd name="connsiteY320" fmla="*/ 9605 h 10000"/>
                <a:gd name="connsiteX321" fmla="*/ 7385 w 10000"/>
                <a:gd name="connsiteY321" fmla="*/ 9605 h 10000"/>
                <a:gd name="connsiteX322" fmla="*/ 7343 w 10000"/>
                <a:gd name="connsiteY322" fmla="*/ 9576 h 10000"/>
                <a:gd name="connsiteX323" fmla="*/ 7321 w 10000"/>
                <a:gd name="connsiteY323" fmla="*/ 9520 h 10000"/>
                <a:gd name="connsiteX324" fmla="*/ 7300 w 10000"/>
                <a:gd name="connsiteY324" fmla="*/ 9520 h 10000"/>
                <a:gd name="connsiteX325" fmla="*/ 7300 w 10000"/>
                <a:gd name="connsiteY325" fmla="*/ 9576 h 10000"/>
                <a:gd name="connsiteX326" fmla="*/ 7258 w 10000"/>
                <a:gd name="connsiteY326" fmla="*/ 9520 h 10000"/>
                <a:gd name="connsiteX327" fmla="*/ 7238 w 10000"/>
                <a:gd name="connsiteY327" fmla="*/ 9463 h 10000"/>
                <a:gd name="connsiteX328" fmla="*/ 7217 w 10000"/>
                <a:gd name="connsiteY328" fmla="*/ 9491 h 10000"/>
                <a:gd name="connsiteX329" fmla="*/ 7238 w 10000"/>
                <a:gd name="connsiteY329" fmla="*/ 9576 h 10000"/>
                <a:gd name="connsiteX330" fmla="*/ 7195 w 10000"/>
                <a:gd name="connsiteY330" fmla="*/ 9548 h 10000"/>
                <a:gd name="connsiteX331" fmla="*/ 7195 w 10000"/>
                <a:gd name="connsiteY331" fmla="*/ 9605 h 10000"/>
                <a:gd name="connsiteX332" fmla="*/ 7111 w 10000"/>
                <a:gd name="connsiteY332" fmla="*/ 9576 h 10000"/>
                <a:gd name="connsiteX333" fmla="*/ 7047 w 10000"/>
                <a:gd name="connsiteY333" fmla="*/ 9576 h 10000"/>
                <a:gd name="connsiteX334" fmla="*/ 7026 w 10000"/>
                <a:gd name="connsiteY334" fmla="*/ 9576 h 10000"/>
                <a:gd name="connsiteX335" fmla="*/ 6963 w 10000"/>
                <a:gd name="connsiteY335" fmla="*/ 9520 h 10000"/>
                <a:gd name="connsiteX336" fmla="*/ 6941 w 10000"/>
                <a:gd name="connsiteY336" fmla="*/ 9491 h 10000"/>
                <a:gd name="connsiteX337" fmla="*/ 6878 w 10000"/>
                <a:gd name="connsiteY337" fmla="*/ 9463 h 10000"/>
                <a:gd name="connsiteX338" fmla="*/ 6837 w 10000"/>
                <a:gd name="connsiteY338" fmla="*/ 9294 h 10000"/>
                <a:gd name="connsiteX339" fmla="*/ 6794 w 10000"/>
                <a:gd name="connsiteY339" fmla="*/ 9180 h 10000"/>
                <a:gd name="connsiteX340" fmla="*/ 6732 w 10000"/>
                <a:gd name="connsiteY340" fmla="*/ 9180 h 10000"/>
                <a:gd name="connsiteX341" fmla="*/ 6667 w 10000"/>
                <a:gd name="connsiteY341" fmla="*/ 9180 h 10000"/>
                <a:gd name="connsiteX342" fmla="*/ 6561 w 10000"/>
                <a:gd name="connsiteY342" fmla="*/ 9039 h 10000"/>
                <a:gd name="connsiteX343" fmla="*/ 6477 w 10000"/>
                <a:gd name="connsiteY343" fmla="*/ 9124 h 10000"/>
                <a:gd name="connsiteX344" fmla="*/ 6477 w 10000"/>
                <a:gd name="connsiteY344" fmla="*/ 9180 h 10000"/>
                <a:gd name="connsiteX345" fmla="*/ 6372 w 10000"/>
                <a:gd name="connsiteY345" fmla="*/ 9209 h 10000"/>
                <a:gd name="connsiteX346" fmla="*/ 6309 w 10000"/>
                <a:gd name="connsiteY346" fmla="*/ 9294 h 10000"/>
                <a:gd name="connsiteX347" fmla="*/ 6267 w 10000"/>
                <a:gd name="connsiteY347" fmla="*/ 9237 h 10000"/>
                <a:gd name="connsiteX348" fmla="*/ 6226 w 10000"/>
                <a:gd name="connsiteY348" fmla="*/ 9294 h 10000"/>
                <a:gd name="connsiteX349" fmla="*/ 6162 w 10000"/>
                <a:gd name="connsiteY349" fmla="*/ 9294 h 10000"/>
                <a:gd name="connsiteX350" fmla="*/ 6076 w 10000"/>
                <a:gd name="connsiteY350" fmla="*/ 9266 h 10000"/>
                <a:gd name="connsiteX351" fmla="*/ 5993 w 10000"/>
                <a:gd name="connsiteY351" fmla="*/ 9322 h 10000"/>
                <a:gd name="connsiteX352" fmla="*/ 5950 w 10000"/>
                <a:gd name="connsiteY352" fmla="*/ 9322 h 10000"/>
                <a:gd name="connsiteX353" fmla="*/ 5908 w 10000"/>
                <a:gd name="connsiteY353" fmla="*/ 9322 h 10000"/>
                <a:gd name="connsiteX354" fmla="*/ 5887 w 10000"/>
                <a:gd name="connsiteY354" fmla="*/ 9322 h 10000"/>
                <a:gd name="connsiteX355" fmla="*/ 5887 w 10000"/>
                <a:gd name="connsiteY355" fmla="*/ 9463 h 10000"/>
                <a:gd name="connsiteX356" fmla="*/ 5929 w 10000"/>
                <a:gd name="connsiteY356" fmla="*/ 9548 h 10000"/>
                <a:gd name="connsiteX357" fmla="*/ 5929 w 10000"/>
                <a:gd name="connsiteY357" fmla="*/ 9576 h 10000"/>
                <a:gd name="connsiteX358" fmla="*/ 5929 w 10000"/>
                <a:gd name="connsiteY358" fmla="*/ 9633 h 10000"/>
                <a:gd name="connsiteX359" fmla="*/ 5950 w 10000"/>
                <a:gd name="connsiteY359" fmla="*/ 9717 h 10000"/>
                <a:gd name="connsiteX360" fmla="*/ 5887 w 10000"/>
                <a:gd name="connsiteY360" fmla="*/ 9689 h 10000"/>
                <a:gd name="connsiteX361" fmla="*/ 5823 w 10000"/>
                <a:gd name="connsiteY361" fmla="*/ 9661 h 10000"/>
                <a:gd name="connsiteX362" fmla="*/ 5782 w 10000"/>
                <a:gd name="connsiteY362" fmla="*/ 9520 h 10000"/>
                <a:gd name="connsiteX363" fmla="*/ 5656 w 10000"/>
                <a:gd name="connsiteY363" fmla="*/ 9605 h 10000"/>
                <a:gd name="connsiteX364" fmla="*/ 5613 w 10000"/>
                <a:gd name="connsiteY364" fmla="*/ 9633 h 10000"/>
                <a:gd name="connsiteX365" fmla="*/ 5613 w 10000"/>
                <a:gd name="connsiteY365" fmla="*/ 9548 h 10000"/>
                <a:gd name="connsiteX366" fmla="*/ 5550 w 10000"/>
                <a:gd name="connsiteY366" fmla="*/ 9435 h 10000"/>
                <a:gd name="connsiteX367" fmla="*/ 5423 w 10000"/>
                <a:gd name="connsiteY367" fmla="*/ 9435 h 10000"/>
                <a:gd name="connsiteX368" fmla="*/ 5423 w 10000"/>
                <a:gd name="connsiteY368" fmla="*/ 9322 h 10000"/>
                <a:gd name="connsiteX369" fmla="*/ 5444 w 10000"/>
                <a:gd name="connsiteY369" fmla="*/ 9180 h 10000"/>
                <a:gd name="connsiteX370" fmla="*/ 5361 w 10000"/>
                <a:gd name="connsiteY370" fmla="*/ 9124 h 10000"/>
                <a:gd name="connsiteX371" fmla="*/ 5296 w 10000"/>
                <a:gd name="connsiteY371" fmla="*/ 9039 h 10000"/>
                <a:gd name="connsiteX372" fmla="*/ 5276 w 10000"/>
                <a:gd name="connsiteY372" fmla="*/ 8983 h 10000"/>
                <a:gd name="connsiteX373" fmla="*/ 5255 w 10000"/>
                <a:gd name="connsiteY373" fmla="*/ 8898 h 10000"/>
                <a:gd name="connsiteX374" fmla="*/ 5276 w 10000"/>
                <a:gd name="connsiteY374" fmla="*/ 8813 h 10000"/>
                <a:gd name="connsiteX375" fmla="*/ 5129 w 10000"/>
                <a:gd name="connsiteY375" fmla="*/ 8841 h 10000"/>
                <a:gd name="connsiteX376" fmla="*/ 5043 w 10000"/>
                <a:gd name="connsiteY376" fmla="*/ 8898 h 10000"/>
                <a:gd name="connsiteX377" fmla="*/ 5043 w 10000"/>
                <a:gd name="connsiteY377" fmla="*/ 8813 h 10000"/>
                <a:gd name="connsiteX378" fmla="*/ 5022 w 10000"/>
                <a:gd name="connsiteY378" fmla="*/ 8728 h 10000"/>
                <a:gd name="connsiteX379" fmla="*/ 5002 w 10000"/>
                <a:gd name="connsiteY379" fmla="*/ 8672 h 10000"/>
                <a:gd name="connsiteX380" fmla="*/ 8322 w 10000"/>
                <a:gd name="connsiteY380" fmla="*/ 8665 h 10000"/>
                <a:gd name="connsiteX381" fmla="*/ 8386 w 10000"/>
                <a:gd name="connsiteY381" fmla="*/ 8461 h 10000"/>
                <a:gd name="connsiteX382" fmla="*/ 5150 w 10000"/>
                <a:gd name="connsiteY382" fmla="*/ 8305 h 10000"/>
                <a:gd name="connsiteX383" fmla="*/ 5171 w 10000"/>
                <a:gd name="connsiteY383" fmla="*/ 8305 h 10000"/>
                <a:gd name="connsiteX384" fmla="*/ 4665 w 10000"/>
                <a:gd name="connsiteY384" fmla="*/ 7513 h 10000"/>
                <a:gd name="connsiteX385" fmla="*/ 4601 w 10000"/>
                <a:gd name="connsiteY385" fmla="*/ 7513 h 10000"/>
                <a:gd name="connsiteX386" fmla="*/ 4601 w 10000"/>
                <a:gd name="connsiteY386" fmla="*/ 7316 h 10000"/>
                <a:gd name="connsiteX387" fmla="*/ 4579 w 10000"/>
                <a:gd name="connsiteY387" fmla="*/ 7288 h 10000"/>
                <a:gd name="connsiteX388" fmla="*/ 4517 w 10000"/>
                <a:gd name="connsiteY388" fmla="*/ 7202 h 10000"/>
                <a:gd name="connsiteX389" fmla="*/ 4432 w 10000"/>
                <a:gd name="connsiteY389" fmla="*/ 7260 h 10000"/>
                <a:gd name="connsiteX390" fmla="*/ 4390 w 10000"/>
                <a:gd name="connsiteY390" fmla="*/ 7316 h 10000"/>
                <a:gd name="connsiteX391" fmla="*/ 4348 w 10000"/>
                <a:gd name="connsiteY391" fmla="*/ 7316 h 10000"/>
                <a:gd name="connsiteX392" fmla="*/ 4305 w 10000"/>
                <a:gd name="connsiteY392" fmla="*/ 7288 h 10000"/>
                <a:gd name="connsiteX393" fmla="*/ 4243 w 10000"/>
                <a:gd name="connsiteY393" fmla="*/ 7260 h 10000"/>
                <a:gd name="connsiteX394" fmla="*/ 4200 w 10000"/>
                <a:gd name="connsiteY394" fmla="*/ 7288 h 10000"/>
                <a:gd name="connsiteX395" fmla="*/ 4117 w 10000"/>
                <a:gd name="connsiteY395" fmla="*/ 7372 h 10000"/>
                <a:gd name="connsiteX396" fmla="*/ 4031 w 10000"/>
                <a:gd name="connsiteY396" fmla="*/ 7429 h 10000"/>
                <a:gd name="connsiteX397" fmla="*/ 3989 w 10000"/>
                <a:gd name="connsiteY397" fmla="*/ 7513 h 10000"/>
                <a:gd name="connsiteX398" fmla="*/ 3926 w 10000"/>
                <a:gd name="connsiteY398" fmla="*/ 7599 h 10000"/>
                <a:gd name="connsiteX399" fmla="*/ 3863 w 10000"/>
                <a:gd name="connsiteY399" fmla="*/ 7711 h 10000"/>
                <a:gd name="connsiteX400" fmla="*/ 3757 w 10000"/>
                <a:gd name="connsiteY400" fmla="*/ 7711 h 10000"/>
                <a:gd name="connsiteX401" fmla="*/ 3737 w 10000"/>
                <a:gd name="connsiteY401" fmla="*/ 7711 h 10000"/>
                <a:gd name="connsiteX402" fmla="*/ 3716 w 10000"/>
                <a:gd name="connsiteY402" fmla="*/ 7683 h 10000"/>
                <a:gd name="connsiteX403" fmla="*/ 3652 w 10000"/>
                <a:gd name="connsiteY403" fmla="*/ 7627 h 10000"/>
                <a:gd name="connsiteX404" fmla="*/ 3589 w 10000"/>
                <a:gd name="connsiteY404" fmla="*/ 7627 h 10000"/>
                <a:gd name="connsiteX405" fmla="*/ 3484 w 10000"/>
                <a:gd name="connsiteY405" fmla="*/ 7627 h 10000"/>
                <a:gd name="connsiteX406" fmla="*/ 3441 w 10000"/>
                <a:gd name="connsiteY406" fmla="*/ 7569 h 10000"/>
                <a:gd name="connsiteX407" fmla="*/ 3335 w 10000"/>
                <a:gd name="connsiteY407" fmla="*/ 7599 h 10000"/>
                <a:gd name="connsiteX408" fmla="*/ 3272 w 10000"/>
                <a:gd name="connsiteY408" fmla="*/ 7739 h 10000"/>
                <a:gd name="connsiteX409" fmla="*/ 3209 w 10000"/>
                <a:gd name="connsiteY409" fmla="*/ 7852 h 10000"/>
                <a:gd name="connsiteX410" fmla="*/ 3188 w 10000"/>
                <a:gd name="connsiteY410" fmla="*/ 7683 h 10000"/>
                <a:gd name="connsiteX411" fmla="*/ 3040 w 10000"/>
                <a:gd name="connsiteY411" fmla="*/ 7655 h 10000"/>
                <a:gd name="connsiteX412" fmla="*/ 3040 w 10000"/>
                <a:gd name="connsiteY412" fmla="*/ 7683 h 10000"/>
                <a:gd name="connsiteX413" fmla="*/ 2893 w 10000"/>
                <a:gd name="connsiteY413" fmla="*/ 7683 h 10000"/>
                <a:gd name="connsiteX414" fmla="*/ 2787 w 10000"/>
                <a:gd name="connsiteY414" fmla="*/ 7627 h 10000"/>
                <a:gd name="connsiteX415" fmla="*/ 2746 w 10000"/>
                <a:gd name="connsiteY415" fmla="*/ 7627 h 10000"/>
                <a:gd name="connsiteX416" fmla="*/ 2725 w 10000"/>
                <a:gd name="connsiteY416" fmla="*/ 7655 h 10000"/>
                <a:gd name="connsiteX417" fmla="*/ 2661 w 10000"/>
                <a:gd name="connsiteY417" fmla="*/ 7599 h 10000"/>
                <a:gd name="connsiteX418" fmla="*/ 2641 w 10000"/>
                <a:gd name="connsiteY418" fmla="*/ 7655 h 10000"/>
                <a:gd name="connsiteX419" fmla="*/ 2556 w 10000"/>
                <a:gd name="connsiteY419" fmla="*/ 7541 h 10000"/>
                <a:gd name="connsiteX420" fmla="*/ 2429 w 10000"/>
                <a:gd name="connsiteY420" fmla="*/ 7513 h 10000"/>
                <a:gd name="connsiteX421" fmla="*/ 2429 w 10000"/>
                <a:gd name="connsiteY421" fmla="*/ 7457 h 10000"/>
                <a:gd name="connsiteX422" fmla="*/ 2366 w 10000"/>
                <a:gd name="connsiteY422" fmla="*/ 7457 h 10000"/>
                <a:gd name="connsiteX423" fmla="*/ 2240 w 10000"/>
                <a:gd name="connsiteY423" fmla="*/ 7344 h 10000"/>
                <a:gd name="connsiteX424" fmla="*/ 2135 w 10000"/>
                <a:gd name="connsiteY424" fmla="*/ 7288 h 10000"/>
                <a:gd name="connsiteX425" fmla="*/ 2050 w 10000"/>
                <a:gd name="connsiteY425" fmla="*/ 7174 h 10000"/>
                <a:gd name="connsiteX426" fmla="*/ 1922 w 10000"/>
                <a:gd name="connsiteY426" fmla="*/ 7118 h 10000"/>
                <a:gd name="connsiteX427" fmla="*/ 1775 w 10000"/>
                <a:gd name="connsiteY427" fmla="*/ 6949 h 10000"/>
                <a:gd name="connsiteX428" fmla="*/ 1690 w 10000"/>
                <a:gd name="connsiteY428" fmla="*/ 6920 h 10000"/>
                <a:gd name="connsiteX429" fmla="*/ 1649 w 10000"/>
                <a:gd name="connsiteY429" fmla="*/ 6920 h 10000"/>
                <a:gd name="connsiteX430" fmla="*/ 1585 w 10000"/>
                <a:gd name="connsiteY430" fmla="*/ 6977 h 10000"/>
                <a:gd name="connsiteX431" fmla="*/ 1438 w 10000"/>
                <a:gd name="connsiteY431" fmla="*/ 6891 h 10000"/>
                <a:gd name="connsiteX432" fmla="*/ 1395 w 10000"/>
                <a:gd name="connsiteY432" fmla="*/ 6863 h 10000"/>
                <a:gd name="connsiteX433" fmla="*/ 1395 w 10000"/>
                <a:gd name="connsiteY433" fmla="*/ 6807 h 10000"/>
                <a:gd name="connsiteX434" fmla="*/ 1354 w 10000"/>
                <a:gd name="connsiteY434" fmla="*/ 6779 h 10000"/>
                <a:gd name="connsiteX435" fmla="*/ 1269 w 10000"/>
                <a:gd name="connsiteY435" fmla="*/ 6751 h 10000"/>
                <a:gd name="connsiteX436" fmla="*/ 1164 w 10000"/>
                <a:gd name="connsiteY436" fmla="*/ 6609 h 10000"/>
                <a:gd name="connsiteX437" fmla="*/ 1101 w 10000"/>
                <a:gd name="connsiteY437" fmla="*/ 6609 h 10000"/>
                <a:gd name="connsiteX438" fmla="*/ 1079 w 10000"/>
                <a:gd name="connsiteY438" fmla="*/ 6524 h 10000"/>
                <a:gd name="connsiteX439" fmla="*/ 1059 w 10000"/>
                <a:gd name="connsiteY439" fmla="*/ 6440 h 10000"/>
                <a:gd name="connsiteX440" fmla="*/ 1016 w 10000"/>
                <a:gd name="connsiteY440" fmla="*/ 6383 h 10000"/>
                <a:gd name="connsiteX441" fmla="*/ 973 w 10000"/>
                <a:gd name="connsiteY441" fmla="*/ 6270 h 10000"/>
                <a:gd name="connsiteX442" fmla="*/ 1059 w 10000"/>
                <a:gd name="connsiteY442" fmla="*/ 6299 h 10000"/>
                <a:gd name="connsiteX443" fmla="*/ 1101 w 10000"/>
                <a:gd name="connsiteY443" fmla="*/ 6299 h 10000"/>
                <a:gd name="connsiteX444" fmla="*/ 1164 w 10000"/>
                <a:gd name="connsiteY444" fmla="*/ 6242 h 10000"/>
                <a:gd name="connsiteX445" fmla="*/ 1144 w 10000"/>
                <a:gd name="connsiteY445" fmla="*/ 6157 h 10000"/>
                <a:gd name="connsiteX446" fmla="*/ 1121 w 10000"/>
                <a:gd name="connsiteY446" fmla="*/ 6073 h 10000"/>
                <a:gd name="connsiteX447" fmla="*/ 1016 w 10000"/>
                <a:gd name="connsiteY447" fmla="*/ 5988 h 10000"/>
                <a:gd name="connsiteX448" fmla="*/ 973 w 10000"/>
                <a:gd name="connsiteY448" fmla="*/ 5790 h 10000"/>
                <a:gd name="connsiteX449" fmla="*/ 973 w 10000"/>
                <a:gd name="connsiteY449" fmla="*/ 5733 h 10000"/>
                <a:gd name="connsiteX450" fmla="*/ 847 w 10000"/>
                <a:gd name="connsiteY450" fmla="*/ 5620 h 10000"/>
                <a:gd name="connsiteX451" fmla="*/ 699 w 10000"/>
                <a:gd name="connsiteY451" fmla="*/ 5366 h 10000"/>
                <a:gd name="connsiteX452" fmla="*/ 447 w 10000"/>
                <a:gd name="connsiteY452" fmla="*/ 5253 h 10000"/>
                <a:gd name="connsiteX453" fmla="*/ 383 w 10000"/>
                <a:gd name="connsiteY453" fmla="*/ 5281 h 10000"/>
                <a:gd name="connsiteX454" fmla="*/ 319 w 10000"/>
                <a:gd name="connsiteY454" fmla="*/ 5196 h 10000"/>
                <a:gd name="connsiteX455" fmla="*/ 319 w 10000"/>
                <a:gd name="connsiteY455" fmla="*/ 5112 h 10000"/>
                <a:gd name="connsiteX456" fmla="*/ 278 w 10000"/>
                <a:gd name="connsiteY456" fmla="*/ 5027 h 10000"/>
                <a:gd name="connsiteX457" fmla="*/ 193 w 10000"/>
                <a:gd name="connsiteY457" fmla="*/ 4970 h 10000"/>
                <a:gd name="connsiteX458" fmla="*/ 88 w 10000"/>
                <a:gd name="connsiteY458" fmla="*/ 4942 h 10000"/>
                <a:gd name="connsiteX459" fmla="*/ 4 w 10000"/>
                <a:gd name="connsiteY459" fmla="*/ 4885 h 10000"/>
                <a:gd name="connsiteX460" fmla="*/ 68 w 10000"/>
                <a:gd name="connsiteY460" fmla="*/ 4829 h 10000"/>
                <a:gd name="connsiteX461" fmla="*/ 68 w 10000"/>
                <a:gd name="connsiteY461" fmla="*/ 4745 h 10000"/>
                <a:gd name="connsiteX462" fmla="*/ 68 w 10000"/>
                <a:gd name="connsiteY462" fmla="*/ 4688 h 10000"/>
                <a:gd name="connsiteX0" fmla="*/ 5528 w 10000"/>
                <a:gd name="connsiteY0" fmla="*/ 3331 h 10000"/>
                <a:gd name="connsiteX1" fmla="*/ 5823 w 10000"/>
                <a:gd name="connsiteY1" fmla="*/ 3275 h 10000"/>
                <a:gd name="connsiteX2" fmla="*/ 6055 w 10000"/>
                <a:gd name="connsiteY2" fmla="*/ 3247 h 10000"/>
                <a:gd name="connsiteX3" fmla="*/ 6182 w 10000"/>
                <a:gd name="connsiteY3" fmla="*/ 3162 h 10000"/>
                <a:gd name="connsiteX4" fmla="*/ 6226 w 10000"/>
                <a:gd name="connsiteY4" fmla="*/ 3020 h 10000"/>
                <a:gd name="connsiteX5" fmla="*/ 6288 w 10000"/>
                <a:gd name="connsiteY5" fmla="*/ 2964 h 10000"/>
                <a:gd name="connsiteX6" fmla="*/ 6331 w 10000"/>
                <a:gd name="connsiteY6" fmla="*/ 2908 h 10000"/>
                <a:gd name="connsiteX7" fmla="*/ 6352 w 10000"/>
                <a:gd name="connsiteY7" fmla="*/ 2908 h 10000"/>
                <a:gd name="connsiteX8" fmla="*/ 6182 w 10000"/>
                <a:gd name="connsiteY8" fmla="*/ 2709 h 10000"/>
                <a:gd name="connsiteX9" fmla="*/ 6182 w 10000"/>
                <a:gd name="connsiteY9" fmla="*/ 2597 h 10000"/>
                <a:gd name="connsiteX10" fmla="*/ 6226 w 10000"/>
                <a:gd name="connsiteY10" fmla="*/ 2484 h 10000"/>
                <a:gd name="connsiteX11" fmla="*/ 6477 w 10000"/>
                <a:gd name="connsiteY11" fmla="*/ 2569 h 10000"/>
                <a:gd name="connsiteX12" fmla="*/ 6561 w 10000"/>
                <a:gd name="connsiteY12" fmla="*/ 2569 h 10000"/>
                <a:gd name="connsiteX13" fmla="*/ 6626 w 10000"/>
                <a:gd name="connsiteY13" fmla="*/ 2484 h 10000"/>
                <a:gd name="connsiteX14" fmla="*/ 6646 w 10000"/>
                <a:gd name="connsiteY14" fmla="*/ 2399 h 10000"/>
                <a:gd name="connsiteX15" fmla="*/ 6732 w 10000"/>
                <a:gd name="connsiteY15" fmla="*/ 2399 h 10000"/>
                <a:gd name="connsiteX16" fmla="*/ 6899 w 10000"/>
                <a:gd name="connsiteY16" fmla="*/ 2286 h 10000"/>
                <a:gd name="connsiteX17" fmla="*/ 6878 w 10000"/>
                <a:gd name="connsiteY17" fmla="*/ 2173 h 10000"/>
                <a:gd name="connsiteX18" fmla="*/ 7026 w 10000"/>
                <a:gd name="connsiteY18" fmla="*/ 2060 h 10000"/>
                <a:gd name="connsiteX19" fmla="*/ 7089 w 10000"/>
                <a:gd name="connsiteY19" fmla="*/ 2031 h 10000"/>
                <a:gd name="connsiteX20" fmla="*/ 7152 w 10000"/>
                <a:gd name="connsiteY20" fmla="*/ 2003 h 10000"/>
                <a:gd name="connsiteX21" fmla="*/ 7195 w 10000"/>
                <a:gd name="connsiteY21" fmla="*/ 2003 h 10000"/>
                <a:gd name="connsiteX22" fmla="*/ 7258 w 10000"/>
                <a:gd name="connsiteY22" fmla="*/ 1975 h 10000"/>
                <a:gd name="connsiteX23" fmla="*/ 7300 w 10000"/>
                <a:gd name="connsiteY23" fmla="*/ 2003 h 10000"/>
                <a:gd name="connsiteX24" fmla="*/ 7363 w 10000"/>
                <a:gd name="connsiteY24" fmla="*/ 1862 h 10000"/>
                <a:gd name="connsiteX25" fmla="*/ 6899 w 10000"/>
                <a:gd name="connsiteY25" fmla="*/ 1664 h 10000"/>
                <a:gd name="connsiteX26" fmla="*/ 6732 w 10000"/>
                <a:gd name="connsiteY26" fmla="*/ 1664 h 10000"/>
                <a:gd name="connsiteX27" fmla="*/ 6646 w 10000"/>
                <a:gd name="connsiteY27" fmla="*/ 1664 h 10000"/>
                <a:gd name="connsiteX28" fmla="*/ 6583 w 10000"/>
                <a:gd name="connsiteY28" fmla="*/ 1692 h 10000"/>
                <a:gd name="connsiteX29" fmla="*/ 6499 w 10000"/>
                <a:gd name="connsiteY29" fmla="*/ 1580 h 10000"/>
                <a:gd name="connsiteX30" fmla="*/ 6520 w 10000"/>
                <a:gd name="connsiteY30" fmla="*/ 1523 h 10000"/>
                <a:gd name="connsiteX31" fmla="*/ 6499 w 10000"/>
                <a:gd name="connsiteY31" fmla="*/ 1410 h 10000"/>
                <a:gd name="connsiteX32" fmla="*/ 6499 w 10000"/>
                <a:gd name="connsiteY32" fmla="*/ 1071 h 10000"/>
                <a:gd name="connsiteX33" fmla="*/ 6689 w 10000"/>
                <a:gd name="connsiteY33" fmla="*/ 1156 h 10000"/>
                <a:gd name="connsiteX34" fmla="*/ 6794 w 10000"/>
                <a:gd name="connsiteY34" fmla="*/ 1071 h 10000"/>
                <a:gd name="connsiteX35" fmla="*/ 6899 w 10000"/>
                <a:gd name="connsiteY35" fmla="*/ 986 h 10000"/>
                <a:gd name="connsiteX36" fmla="*/ 6858 w 10000"/>
                <a:gd name="connsiteY36" fmla="*/ 930 h 10000"/>
                <a:gd name="connsiteX37" fmla="*/ 6837 w 10000"/>
                <a:gd name="connsiteY37" fmla="*/ 873 h 10000"/>
                <a:gd name="connsiteX38" fmla="*/ 6837 w 10000"/>
                <a:gd name="connsiteY38" fmla="*/ 788 h 10000"/>
                <a:gd name="connsiteX39" fmla="*/ 6837 w 10000"/>
                <a:gd name="connsiteY39" fmla="*/ 732 h 10000"/>
                <a:gd name="connsiteX40" fmla="*/ 6837 w 10000"/>
                <a:gd name="connsiteY40" fmla="*/ 675 h 10000"/>
                <a:gd name="connsiteX41" fmla="*/ 6858 w 10000"/>
                <a:gd name="connsiteY41" fmla="*/ 477 h 10000"/>
                <a:gd name="connsiteX42" fmla="*/ 6816 w 10000"/>
                <a:gd name="connsiteY42" fmla="*/ 336 h 10000"/>
                <a:gd name="connsiteX43" fmla="*/ 6732 w 10000"/>
                <a:gd name="connsiteY43" fmla="*/ 280 h 10000"/>
                <a:gd name="connsiteX44" fmla="*/ 6646 w 10000"/>
                <a:gd name="connsiteY44" fmla="*/ 224 h 10000"/>
                <a:gd name="connsiteX45" fmla="*/ 6752 w 10000"/>
                <a:gd name="connsiteY45" fmla="*/ 82 h 10000"/>
                <a:gd name="connsiteX46" fmla="*/ 6984 w 10000"/>
                <a:gd name="connsiteY46" fmla="*/ 25 h 10000"/>
                <a:gd name="connsiteX47" fmla="*/ 7195 w 10000"/>
                <a:gd name="connsiteY47" fmla="*/ 25 h 10000"/>
                <a:gd name="connsiteX48" fmla="*/ 7300 w 10000"/>
                <a:gd name="connsiteY48" fmla="*/ 54 h 10000"/>
                <a:gd name="connsiteX49" fmla="*/ 7427 w 10000"/>
                <a:gd name="connsiteY49" fmla="*/ 138 h 10000"/>
                <a:gd name="connsiteX50" fmla="*/ 7595 w 10000"/>
                <a:gd name="connsiteY50" fmla="*/ 167 h 10000"/>
                <a:gd name="connsiteX51" fmla="*/ 7679 w 10000"/>
                <a:gd name="connsiteY51" fmla="*/ 224 h 10000"/>
                <a:gd name="connsiteX52" fmla="*/ 7703 w 10000"/>
                <a:gd name="connsiteY52" fmla="*/ 252 h 10000"/>
                <a:gd name="connsiteX53" fmla="*/ 7764 w 10000"/>
                <a:gd name="connsiteY53" fmla="*/ 308 h 10000"/>
                <a:gd name="connsiteX54" fmla="*/ 7869 w 10000"/>
                <a:gd name="connsiteY54" fmla="*/ 421 h 10000"/>
                <a:gd name="connsiteX55" fmla="*/ 7932 w 10000"/>
                <a:gd name="connsiteY55" fmla="*/ 534 h 10000"/>
                <a:gd name="connsiteX56" fmla="*/ 8017 w 10000"/>
                <a:gd name="connsiteY56" fmla="*/ 591 h 10000"/>
                <a:gd name="connsiteX57" fmla="*/ 8102 w 10000"/>
                <a:gd name="connsiteY57" fmla="*/ 703 h 10000"/>
                <a:gd name="connsiteX58" fmla="*/ 8208 w 10000"/>
                <a:gd name="connsiteY58" fmla="*/ 817 h 10000"/>
                <a:gd name="connsiteX59" fmla="*/ 8271 w 10000"/>
                <a:gd name="connsiteY59" fmla="*/ 930 h 10000"/>
                <a:gd name="connsiteX60" fmla="*/ 8334 w 10000"/>
                <a:gd name="connsiteY60" fmla="*/ 1014 h 10000"/>
                <a:gd name="connsiteX61" fmla="*/ 8523 w 10000"/>
                <a:gd name="connsiteY61" fmla="*/ 1156 h 10000"/>
                <a:gd name="connsiteX62" fmla="*/ 8628 w 10000"/>
                <a:gd name="connsiteY62" fmla="*/ 1156 h 10000"/>
                <a:gd name="connsiteX63" fmla="*/ 8755 w 10000"/>
                <a:gd name="connsiteY63" fmla="*/ 1212 h 10000"/>
                <a:gd name="connsiteX64" fmla="*/ 8819 w 10000"/>
                <a:gd name="connsiteY64" fmla="*/ 1241 h 10000"/>
                <a:gd name="connsiteX65" fmla="*/ 8924 w 10000"/>
                <a:gd name="connsiteY65" fmla="*/ 1325 h 10000"/>
                <a:gd name="connsiteX66" fmla="*/ 9049 w 10000"/>
                <a:gd name="connsiteY66" fmla="*/ 1353 h 10000"/>
                <a:gd name="connsiteX67" fmla="*/ 9073 w 10000"/>
                <a:gd name="connsiteY67" fmla="*/ 1438 h 10000"/>
                <a:gd name="connsiteX68" fmla="*/ 9114 w 10000"/>
                <a:gd name="connsiteY68" fmla="*/ 1467 h 10000"/>
                <a:gd name="connsiteX69" fmla="*/ 9155 w 10000"/>
                <a:gd name="connsiteY69" fmla="*/ 1580 h 10000"/>
                <a:gd name="connsiteX70" fmla="*/ 9283 w 10000"/>
                <a:gd name="connsiteY70" fmla="*/ 1720 h 10000"/>
                <a:gd name="connsiteX71" fmla="*/ 9346 w 10000"/>
                <a:gd name="connsiteY71" fmla="*/ 1692 h 10000"/>
                <a:gd name="connsiteX72" fmla="*/ 9409 w 10000"/>
                <a:gd name="connsiteY72" fmla="*/ 1720 h 10000"/>
                <a:gd name="connsiteX73" fmla="*/ 9535 w 10000"/>
                <a:gd name="connsiteY73" fmla="*/ 1664 h 10000"/>
                <a:gd name="connsiteX74" fmla="*/ 9619 w 10000"/>
                <a:gd name="connsiteY74" fmla="*/ 1580 h 10000"/>
                <a:gd name="connsiteX75" fmla="*/ 9662 w 10000"/>
                <a:gd name="connsiteY75" fmla="*/ 1580 h 10000"/>
                <a:gd name="connsiteX76" fmla="*/ 9683 w 10000"/>
                <a:gd name="connsiteY76" fmla="*/ 1551 h 10000"/>
                <a:gd name="connsiteX77" fmla="*/ 9769 w 10000"/>
                <a:gd name="connsiteY77" fmla="*/ 1495 h 10000"/>
                <a:gd name="connsiteX78" fmla="*/ 9852 w 10000"/>
                <a:gd name="connsiteY78" fmla="*/ 1551 h 10000"/>
                <a:gd name="connsiteX79" fmla="*/ 9874 w 10000"/>
                <a:gd name="connsiteY79" fmla="*/ 1636 h 10000"/>
                <a:gd name="connsiteX80" fmla="*/ 9935 w 10000"/>
                <a:gd name="connsiteY80" fmla="*/ 1778 h 10000"/>
                <a:gd name="connsiteX81" fmla="*/ 9894 w 10000"/>
                <a:gd name="connsiteY81" fmla="*/ 1806 h 10000"/>
                <a:gd name="connsiteX82" fmla="*/ 9915 w 10000"/>
                <a:gd name="connsiteY82" fmla="*/ 1862 h 10000"/>
                <a:gd name="connsiteX83" fmla="*/ 9915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1 w 10000"/>
                <a:gd name="connsiteY90" fmla="*/ 2456 h 10000"/>
                <a:gd name="connsiteX91" fmla="*/ 9746 w 10000"/>
                <a:gd name="connsiteY91" fmla="*/ 2428 h 10000"/>
                <a:gd name="connsiteX92" fmla="*/ 9725 w 10000"/>
                <a:gd name="connsiteY92" fmla="*/ 2512 h 10000"/>
                <a:gd name="connsiteX93" fmla="*/ 9662 w 10000"/>
                <a:gd name="connsiteY93" fmla="*/ 2540 h 10000"/>
                <a:gd name="connsiteX94" fmla="*/ 9704 w 10000"/>
                <a:gd name="connsiteY94" fmla="*/ 2625 h 10000"/>
                <a:gd name="connsiteX95" fmla="*/ 9831 w 10000"/>
                <a:gd name="connsiteY95" fmla="*/ 2879 h 10000"/>
                <a:gd name="connsiteX96" fmla="*/ 9915 w 10000"/>
                <a:gd name="connsiteY96" fmla="*/ 3106 h 10000"/>
                <a:gd name="connsiteX97" fmla="*/ 9894 w 10000"/>
                <a:gd name="connsiteY97" fmla="*/ 3162 h 10000"/>
                <a:gd name="connsiteX98" fmla="*/ 9810 w 10000"/>
                <a:gd name="connsiteY98" fmla="*/ 3190 h 10000"/>
                <a:gd name="connsiteX99" fmla="*/ 9915 w 10000"/>
                <a:gd name="connsiteY99" fmla="*/ 3303 h 10000"/>
                <a:gd name="connsiteX100" fmla="*/ 9789 w 10000"/>
                <a:gd name="connsiteY100" fmla="*/ 3162 h 10000"/>
                <a:gd name="connsiteX101" fmla="*/ 9683 w 10000"/>
                <a:gd name="connsiteY101" fmla="*/ 3106 h 10000"/>
                <a:gd name="connsiteX102" fmla="*/ 9725 w 10000"/>
                <a:gd name="connsiteY102" fmla="*/ 3275 h 10000"/>
                <a:gd name="connsiteX103" fmla="*/ 9662 w 10000"/>
                <a:gd name="connsiteY103" fmla="*/ 3303 h 10000"/>
                <a:gd name="connsiteX104" fmla="*/ 9619 w 10000"/>
                <a:gd name="connsiteY104" fmla="*/ 3388 h 10000"/>
                <a:gd name="connsiteX105" fmla="*/ 9473 w 10000"/>
                <a:gd name="connsiteY105" fmla="*/ 3417 h 10000"/>
                <a:gd name="connsiteX106" fmla="*/ 9579 w 10000"/>
                <a:gd name="connsiteY106" fmla="*/ 3557 h 10000"/>
                <a:gd name="connsiteX107" fmla="*/ 9451 w 10000"/>
                <a:gd name="connsiteY107" fmla="*/ 3586 h 10000"/>
                <a:gd name="connsiteX108" fmla="*/ 9368 w 10000"/>
                <a:gd name="connsiteY108" fmla="*/ 3557 h 10000"/>
                <a:gd name="connsiteX109" fmla="*/ 9304 w 10000"/>
                <a:gd name="connsiteY109" fmla="*/ 3473 h 10000"/>
                <a:gd name="connsiteX110" fmla="*/ 9262 w 10000"/>
                <a:gd name="connsiteY110" fmla="*/ 3501 h 10000"/>
                <a:gd name="connsiteX111" fmla="*/ 9240 w 10000"/>
                <a:gd name="connsiteY111" fmla="*/ 3642 h 10000"/>
                <a:gd name="connsiteX112" fmla="*/ 9219 w 10000"/>
                <a:gd name="connsiteY112" fmla="*/ 3727 h 10000"/>
                <a:gd name="connsiteX113" fmla="*/ 9177 w 10000"/>
                <a:gd name="connsiteY113" fmla="*/ 3756 h 10000"/>
                <a:gd name="connsiteX114" fmla="*/ 9155 w 10000"/>
                <a:gd name="connsiteY114" fmla="*/ 3812 h 10000"/>
                <a:gd name="connsiteX115" fmla="*/ 9114 w 10000"/>
                <a:gd name="connsiteY115" fmla="*/ 3812 h 10000"/>
                <a:gd name="connsiteX116" fmla="*/ 9093 w 10000"/>
                <a:gd name="connsiteY116" fmla="*/ 3868 h 10000"/>
                <a:gd name="connsiteX117" fmla="*/ 9008 w 10000"/>
                <a:gd name="connsiteY117" fmla="*/ 4009 h 10000"/>
                <a:gd name="connsiteX118" fmla="*/ 8903 w 10000"/>
                <a:gd name="connsiteY118" fmla="*/ 4038 h 10000"/>
                <a:gd name="connsiteX119" fmla="*/ 8860 w 10000"/>
                <a:gd name="connsiteY119" fmla="*/ 4067 h 10000"/>
                <a:gd name="connsiteX120" fmla="*/ 8819 w 10000"/>
                <a:gd name="connsiteY120" fmla="*/ 4123 h 10000"/>
                <a:gd name="connsiteX121" fmla="*/ 8735 w 10000"/>
                <a:gd name="connsiteY121" fmla="*/ 4179 h 10000"/>
                <a:gd name="connsiteX122" fmla="*/ 8692 w 10000"/>
                <a:gd name="connsiteY122" fmla="*/ 4264 h 10000"/>
                <a:gd name="connsiteX123" fmla="*/ 8670 w 10000"/>
                <a:gd name="connsiteY123" fmla="*/ 4320 h 10000"/>
                <a:gd name="connsiteX124" fmla="*/ 8628 w 10000"/>
                <a:gd name="connsiteY124" fmla="*/ 4320 h 10000"/>
                <a:gd name="connsiteX125" fmla="*/ 8544 w 10000"/>
                <a:gd name="connsiteY125" fmla="*/ 4348 h 10000"/>
                <a:gd name="connsiteX126" fmla="*/ 8608 w 10000"/>
                <a:gd name="connsiteY126" fmla="*/ 4292 h 10000"/>
                <a:gd name="connsiteX127" fmla="*/ 8608 w 10000"/>
                <a:gd name="connsiteY127" fmla="*/ 4236 h 10000"/>
                <a:gd name="connsiteX128" fmla="*/ 8628 w 10000"/>
                <a:gd name="connsiteY128" fmla="*/ 4179 h 10000"/>
                <a:gd name="connsiteX129" fmla="*/ 8503 w 10000"/>
                <a:gd name="connsiteY129" fmla="*/ 4151 h 10000"/>
                <a:gd name="connsiteX130" fmla="*/ 8544 w 10000"/>
                <a:gd name="connsiteY130" fmla="*/ 4123 h 10000"/>
                <a:gd name="connsiteX131" fmla="*/ 8565 w 10000"/>
                <a:gd name="connsiteY131" fmla="*/ 4009 h 10000"/>
                <a:gd name="connsiteX132" fmla="*/ 8587 w 10000"/>
                <a:gd name="connsiteY132" fmla="*/ 3896 h 10000"/>
                <a:gd name="connsiteX133" fmla="*/ 8460 w 10000"/>
                <a:gd name="connsiteY133" fmla="*/ 3698 h 10000"/>
                <a:gd name="connsiteX134" fmla="*/ 8397 w 10000"/>
                <a:gd name="connsiteY134" fmla="*/ 3727 h 10000"/>
                <a:gd name="connsiteX135" fmla="*/ 8334 w 10000"/>
                <a:gd name="connsiteY135" fmla="*/ 3784 h 10000"/>
                <a:gd name="connsiteX136" fmla="*/ 8292 w 10000"/>
                <a:gd name="connsiteY136" fmla="*/ 3925 h 10000"/>
                <a:gd name="connsiteX137" fmla="*/ 8185 w 10000"/>
                <a:gd name="connsiteY137" fmla="*/ 4038 h 10000"/>
                <a:gd name="connsiteX138" fmla="*/ 8123 w 10000"/>
                <a:gd name="connsiteY138" fmla="*/ 4095 h 10000"/>
                <a:gd name="connsiteX139" fmla="*/ 8143 w 10000"/>
                <a:gd name="connsiteY139" fmla="*/ 4179 h 10000"/>
                <a:gd name="connsiteX140" fmla="*/ 8017 w 10000"/>
                <a:gd name="connsiteY140" fmla="*/ 4292 h 10000"/>
                <a:gd name="connsiteX141" fmla="*/ 7912 w 10000"/>
                <a:gd name="connsiteY141" fmla="*/ 4264 h 10000"/>
                <a:gd name="connsiteX142" fmla="*/ 7912 w 10000"/>
                <a:gd name="connsiteY142" fmla="*/ 4434 h 10000"/>
                <a:gd name="connsiteX143" fmla="*/ 8038 w 10000"/>
                <a:gd name="connsiteY143" fmla="*/ 4575 h 10000"/>
                <a:gd name="connsiteX144" fmla="*/ 8102 w 10000"/>
                <a:gd name="connsiteY144" fmla="*/ 4575 h 10000"/>
                <a:gd name="connsiteX145" fmla="*/ 8143 w 10000"/>
                <a:gd name="connsiteY145" fmla="*/ 4603 h 10000"/>
                <a:gd name="connsiteX146" fmla="*/ 8143 w 10000"/>
                <a:gd name="connsiteY146" fmla="*/ 4575 h 10000"/>
                <a:gd name="connsiteX147" fmla="*/ 8271 w 10000"/>
                <a:gd name="connsiteY147" fmla="*/ 4659 h 10000"/>
                <a:gd name="connsiteX148" fmla="*/ 8313 w 10000"/>
                <a:gd name="connsiteY148" fmla="*/ 4829 h 10000"/>
                <a:gd name="connsiteX149" fmla="*/ 8418 w 10000"/>
                <a:gd name="connsiteY149" fmla="*/ 4857 h 10000"/>
                <a:gd name="connsiteX150" fmla="*/ 8460 w 10000"/>
                <a:gd name="connsiteY150" fmla="*/ 4801 h 10000"/>
                <a:gd name="connsiteX151" fmla="*/ 8482 w 10000"/>
                <a:gd name="connsiteY151" fmla="*/ 4716 h 10000"/>
                <a:gd name="connsiteX152" fmla="*/ 8565 w 10000"/>
                <a:gd name="connsiteY152" fmla="*/ 4659 h 10000"/>
                <a:gd name="connsiteX153" fmla="*/ 8670 w 10000"/>
                <a:gd name="connsiteY153" fmla="*/ 4716 h 10000"/>
                <a:gd name="connsiteX154" fmla="*/ 8713 w 10000"/>
                <a:gd name="connsiteY154" fmla="*/ 4745 h 10000"/>
                <a:gd name="connsiteX155" fmla="*/ 8735 w 10000"/>
                <a:gd name="connsiteY155" fmla="*/ 4773 h 10000"/>
                <a:gd name="connsiteX156" fmla="*/ 8840 w 10000"/>
                <a:gd name="connsiteY156" fmla="*/ 4773 h 10000"/>
                <a:gd name="connsiteX157" fmla="*/ 8840 w 10000"/>
                <a:gd name="connsiteY157" fmla="*/ 4745 h 10000"/>
                <a:gd name="connsiteX158" fmla="*/ 8967 w 10000"/>
                <a:gd name="connsiteY158" fmla="*/ 4801 h 10000"/>
                <a:gd name="connsiteX159" fmla="*/ 8945 w 10000"/>
                <a:gd name="connsiteY159" fmla="*/ 4829 h 10000"/>
                <a:gd name="connsiteX160" fmla="*/ 8967 w 10000"/>
                <a:gd name="connsiteY160" fmla="*/ 4914 h 10000"/>
                <a:gd name="connsiteX161" fmla="*/ 8967 w 10000"/>
                <a:gd name="connsiteY161" fmla="*/ 4970 h 10000"/>
                <a:gd name="connsiteX162" fmla="*/ 8924 w 10000"/>
                <a:gd name="connsiteY162" fmla="*/ 4914 h 10000"/>
                <a:gd name="connsiteX163" fmla="*/ 8903 w 10000"/>
                <a:gd name="connsiteY163" fmla="*/ 4942 h 10000"/>
                <a:gd name="connsiteX164" fmla="*/ 8860 w 10000"/>
                <a:gd name="connsiteY164" fmla="*/ 4942 h 10000"/>
                <a:gd name="connsiteX165" fmla="*/ 8819 w 10000"/>
                <a:gd name="connsiteY165" fmla="*/ 4970 h 10000"/>
                <a:gd name="connsiteX166" fmla="*/ 8735 w 10000"/>
                <a:gd name="connsiteY166" fmla="*/ 5027 h 10000"/>
                <a:gd name="connsiteX167" fmla="*/ 8692 w 10000"/>
                <a:gd name="connsiteY167" fmla="*/ 5055 h 10000"/>
                <a:gd name="connsiteX168" fmla="*/ 8735 w 10000"/>
                <a:gd name="connsiteY168" fmla="*/ 5112 h 10000"/>
                <a:gd name="connsiteX169" fmla="*/ 8692 w 10000"/>
                <a:gd name="connsiteY169" fmla="*/ 5112 h 10000"/>
                <a:gd name="connsiteX170" fmla="*/ 8713 w 10000"/>
                <a:gd name="connsiteY170" fmla="*/ 5168 h 10000"/>
                <a:gd name="connsiteX171" fmla="*/ 8670 w 10000"/>
                <a:gd name="connsiteY171" fmla="*/ 5196 h 10000"/>
                <a:gd name="connsiteX172" fmla="*/ 8628 w 10000"/>
                <a:gd name="connsiteY172" fmla="*/ 5140 h 10000"/>
                <a:gd name="connsiteX173" fmla="*/ 8608 w 10000"/>
                <a:gd name="connsiteY173" fmla="*/ 5140 h 10000"/>
                <a:gd name="connsiteX174" fmla="*/ 8649 w 10000"/>
                <a:gd name="connsiteY174" fmla="*/ 5224 h 10000"/>
                <a:gd name="connsiteX175" fmla="*/ 8565 w 10000"/>
                <a:gd name="connsiteY175" fmla="*/ 5338 h 10000"/>
                <a:gd name="connsiteX176" fmla="*/ 8544 w 10000"/>
                <a:gd name="connsiteY176" fmla="*/ 5479 h 10000"/>
                <a:gd name="connsiteX177" fmla="*/ 8565 w 10000"/>
                <a:gd name="connsiteY177" fmla="*/ 5620 h 10000"/>
                <a:gd name="connsiteX178" fmla="*/ 8649 w 10000"/>
                <a:gd name="connsiteY178" fmla="*/ 5649 h 10000"/>
                <a:gd name="connsiteX179" fmla="*/ 8798 w 10000"/>
                <a:gd name="connsiteY179" fmla="*/ 5733 h 10000"/>
                <a:gd name="connsiteX180" fmla="*/ 8860 w 10000"/>
                <a:gd name="connsiteY180" fmla="*/ 5874 h 10000"/>
                <a:gd name="connsiteX181" fmla="*/ 8967 w 10000"/>
                <a:gd name="connsiteY181" fmla="*/ 6073 h 10000"/>
                <a:gd name="connsiteX182" fmla="*/ 9029 w 10000"/>
                <a:gd name="connsiteY182" fmla="*/ 6213 h 10000"/>
                <a:gd name="connsiteX183" fmla="*/ 9134 w 10000"/>
                <a:gd name="connsiteY183" fmla="*/ 6299 h 10000"/>
                <a:gd name="connsiteX184" fmla="*/ 9177 w 10000"/>
                <a:gd name="connsiteY184" fmla="*/ 6355 h 10000"/>
                <a:gd name="connsiteX185" fmla="*/ 9219 w 10000"/>
                <a:gd name="connsiteY185" fmla="*/ 6412 h 10000"/>
                <a:gd name="connsiteX186" fmla="*/ 9304 w 10000"/>
                <a:gd name="connsiteY186" fmla="*/ 6524 h 10000"/>
                <a:gd name="connsiteX187" fmla="*/ 9155 w 10000"/>
                <a:gd name="connsiteY187" fmla="*/ 6468 h 10000"/>
                <a:gd name="connsiteX188" fmla="*/ 9049 w 10000"/>
                <a:gd name="connsiteY188" fmla="*/ 6412 h 10000"/>
                <a:gd name="connsiteX189" fmla="*/ 8945 w 10000"/>
                <a:gd name="connsiteY189" fmla="*/ 6440 h 10000"/>
                <a:gd name="connsiteX190" fmla="*/ 8883 w 10000"/>
                <a:gd name="connsiteY190" fmla="*/ 6383 h 10000"/>
                <a:gd name="connsiteX191" fmla="*/ 8819 w 10000"/>
                <a:gd name="connsiteY191" fmla="*/ 6327 h 10000"/>
                <a:gd name="connsiteX192" fmla="*/ 8840 w 10000"/>
                <a:gd name="connsiteY192" fmla="*/ 6383 h 10000"/>
                <a:gd name="connsiteX193" fmla="*/ 8860 w 10000"/>
                <a:gd name="connsiteY193" fmla="*/ 6383 h 10000"/>
                <a:gd name="connsiteX194" fmla="*/ 8840 w 10000"/>
                <a:gd name="connsiteY194" fmla="*/ 6355 h 10000"/>
                <a:gd name="connsiteX195" fmla="*/ 8883 w 10000"/>
                <a:gd name="connsiteY195" fmla="*/ 6383 h 10000"/>
                <a:gd name="connsiteX196" fmla="*/ 8988 w 10000"/>
                <a:gd name="connsiteY196" fmla="*/ 6440 h 10000"/>
                <a:gd name="connsiteX197" fmla="*/ 9029 w 10000"/>
                <a:gd name="connsiteY197" fmla="*/ 6412 h 10000"/>
                <a:gd name="connsiteX198" fmla="*/ 9073 w 10000"/>
                <a:gd name="connsiteY198" fmla="*/ 6468 h 10000"/>
                <a:gd name="connsiteX199" fmla="*/ 9093 w 10000"/>
                <a:gd name="connsiteY199" fmla="*/ 6496 h 10000"/>
                <a:gd name="connsiteX200" fmla="*/ 9155 w 10000"/>
                <a:gd name="connsiteY200" fmla="*/ 6524 h 10000"/>
                <a:gd name="connsiteX201" fmla="*/ 9283 w 10000"/>
                <a:gd name="connsiteY201" fmla="*/ 6638 h 10000"/>
                <a:gd name="connsiteX202" fmla="*/ 9368 w 10000"/>
                <a:gd name="connsiteY202" fmla="*/ 6751 h 10000"/>
                <a:gd name="connsiteX203" fmla="*/ 9325 w 10000"/>
                <a:gd name="connsiteY203" fmla="*/ 6779 h 10000"/>
                <a:gd name="connsiteX204" fmla="*/ 9262 w 10000"/>
                <a:gd name="connsiteY204" fmla="*/ 6835 h 10000"/>
                <a:gd name="connsiteX205" fmla="*/ 9219 w 10000"/>
                <a:gd name="connsiteY205" fmla="*/ 6891 h 10000"/>
                <a:gd name="connsiteX206" fmla="*/ 9198 w 10000"/>
                <a:gd name="connsiteY206" fmla="*/ 6920 h 10000"/>
                <a:gd name="connsiteX207" fmla="*/ 9134 w 10000"/>
                <a:gd name="connsiteY207" fmla="*/ 6920 h 10000"/>
                <a:gd name="connsiteX208" fmla="*/ 9073 w 10000"/>
                <a:gd name="connsiteY208" fmla="*/ 6977 h 10000"/>
                <a:gd name="connsiteX209" fmla="*/ 9155 w 10000"/>
                <a:gd name="connsiteY209" fmla="*/ 6920 h 10000"/>
                <a:gd name="connsiteX210" fmla="*/ 9219 w 10000"/>
                <a:gd name="connsiteY210" fmla="*/ 7005 h 10000"/>
                <a:gd name="connsiteX211" fmla="*/ 9198 w 10000"/>
                <a:gd name="connsiteY211" fmla="*/ 7005 h 10000"/>
                <a:gd name="connsiteX212" fmla="*/ 9304 w 10000"/>
                <a:gd name="connsiteY212" fmla="*/ 6949 h 10000"/>
                <a:gd name="connsiteX213" fmla="*/ 9368 w 10000"/>
                <a:gd name="connsiteY213" fmla="*/ 7033 h 10000"/>
                <a:gd name="connsiteX214" fmla="*/ 9473 w 10000"/>
                <a:gd name="connsiteY214" fmla="*/ 7061 h 10000"/>
                <a:gd name="connsiteX215" fmla="*/ 9429 w 10000"/>
                <a:gd name="connsiteY215" fmla="*/ 7146 h 10000"/>
                <a:gd name="connsiteX216" fmla="*/ 9409 w 10000"/>
                <a:gd name="connsiteY216" fmla="*/ 7174 h 10000"/>
                <a:gd name="connsiteX217" fmla="*/ 9368 w 10000"/>
                <a:gd name="connsiteY217" fmla="*/ 7202 h 10000"/>
                <a:gd name="connsiteX218" fmla="*/ 9389 w 10000"/>
                <a:gd name="connsiteY218" fmla="*/ 7202 h 10000"/>
                <a:gd name="connsiteX219" fmla="*/ 9451 w 10000"/>
                <a:gd name="connsiteY219" fmla="*/ 7174 h 10000"/>
                <a:gd name="connsiteX220" fmla="*/ 9451 w 10000"/>
                <a:gd name="connsiteY220" fmla="*/ 7146 h 10000"/>
                <a:gd name="connsiteX221" fmla="*/ 9473 w 10000"/>
                <a:gd name="connsiteY221" fmla="*/ 7230 h 10000"/>
                <a:gd name="connsiteX222" fmla="*/ 9473 w 10000"/>
                <a:gd name="connsiteY222" fmla="*/ 7288 h 10000"/>
                <a:gd name="connsiteX223" fmla="*/ 9451 w 10000"/>
                <a:gd name="connsiteY223" fmla="*/ 7230 h 10000"/>
                <a:gd name="connsiteX224" fmla="*/ 9451 w 10000"/>
                <a:gd name="connsiteY224" fmla="*/ 7288 h 10000"/>
                <a:gd name="connsiteX225" fmla="*/ 9429 w 10000"/>
                <a:gd name="connsiteY225" fmla="*/ 7260 h 10000"/>
                <a:gd name="connsiteX226" fmla="*/ 9409 w 10000"/>
                <a:gd name="connsiteY226" fmla="*/ 7260 h 10000"/>
                <a:gd name="connsiteX227" fmla="*/ 9389 w 10000"/>
                <a:gd name="connsiteY227" fmla="*/ 7316 h 10000"/>
                <a:gd name="connsiteX228" fmla="*/ 9451 w 10000"/>
                <a:gd name="connsiteY228" fmla="*/ 7372 h 10000"/>
                <a:gd name="connsiteX229" fmla="*/ 9429 w 10000"/>
                <a:gd name="connsiteY229" fmla="*/ 7372 h 10000"/>
                <a:gd name="connsiteX230" fmla="*/ 9451 w 10000"/>
                <a:gd name="connsiteY230" fmla="*/ 7429 h 10000"/>
                <a:gd name="connsiteX231" fmla="*/ 9368 w 10000"/>
                <a:gd name="connsiteY231" fmla="*/ 7400 h 10000"/>
                <a:gd name="connsiteX232" fmla="*/ 9389 w 10000"/>
                <a:gd name="connsiteY232" fmla="*/ 7429 h 10000"/>
                <a:gd name="connsiteX233" fmla="*/ 9451 w 10000"/>
                <a:gd name="connsiteY233" fmla="*/ 7457 h 10000"/>
                <a:gd name="connsiteX234" fmla="*/ 9473 w 10000"/>
                <a:gd name="connsiteY234" fmla="*/ 7541 h 10000"/>
                <a:gd name="connsiteX235" fmla="*/ 9451 w 10000"/>
                <a:gd name="connsiteY235" fmla="*/ 7599 h 10000"/>
                <a:gd name="connsiteX236" fmla="*/ 9389 w 10000"/>
                <a:gd name="connsiteY236" fmla="*/ 7513 h 10000"/>
                <a:gd name="connsiteX237" fmla="*/ 9368 w 10000"/>
                <a:gd name="connsiteY237" fmla="*/ 7541 h 10000"/>
                <a:gd name="connsiteX238" fmla="*/ 9283 w 10000"/>
                <a:gd name="connsiteY238" fmla="*/ 7599 h 10000"/>
                <a:gd name="connsiteX239" fmla="*/ 9346 w 10000"/>
                <a:gd name="connsiteY239" fmla="*/ 7683 h 10000"/>
                <a:gd name="connsiteX240" fmla="*/ 9346 w 10000"/>
                <a:gd name="connsiteY240" fmla="*/ 7796 h 10000"/>
                <a:gd name="connsiteX241" fmla="*/ 9325 w 10000"/>
                <a:gd name="connsiteY241" fmla="*/ 7852 h 10000"/>
                <a:gd name="connsiteX242" fmla="*/ 9325 w 10000"/>
                <a:gd name="connsiteY242" fmla="*/ 7880 h 10000"/>
                <a:gd name="connsiteX243" fmla="*/ 9283 w 10000"/>
                <a:gd name="connsiteY243" fmla="*/ 7852 h 10000"/>
                <a:gd name="connsiteX244" fmla="*/ 9283 w 10000"/>
                <a:gd name="connsiteY244" fmla="*/ 7909 h 10000"/>
                <a:gd name="connsiteX245" fmla="*/ 9262 w 10000"/>
                <a:gd name="connsiteY245" fmla="*/ 7966 h 10000"/>
                <a:gd name="connsiteX246" fmla="*/ 9240 w 10000"/>
                <a:gd name="connsiteY246" fmla="*/ 8079 h 10000"/>
                <a:gd name="connsiteX247" fmla="*/ 9262 w 10000"/>
                <a:gd name="connsiteY247" fmla="*/ 8022 h 10000"/>
                <a:gd name="connsiteX248" fmla="*/ 9240 w 10000"/>
                <a:gd name="connsiteY248" fmla="*/ 8050 h 10000"/>
                <a:gd name="connsiteX249" fmla="*/ 9219 w 10000"/>
                <a:gd name="connsiteY249" fmla="*/ 7994 h 10000"/>
                <a:gd name="connsiteX250" fmla="*/ 9177 w 10000"/>
                <a:gd name="connsiteY250" fmla="*/ 8022 h 10000"/>
                <a:gd name="connsiteX251" fmla="*/ 9177 w 10000"/>
                <a:gd name="connsiteY251" fmla="*/ 8079 h 10000"/>
                <a:gd name="connsiteX252" fmla="*/ 9198 w 10000"/>
                <a:gd name="connsiteY252" fmla="*/ 8107 h 10000"/>
                <a:gd name="connsiteX253" fmla="*/ 9240 w 10000"/>
                <a:gd name="connsiteY253" fmla="*/ 8135 h 10000"/>
                <a:gd name="connsiteX254" fmla="*/ 9219 w 10000"/>
                <a:gd name="connsiteY254" fmla="*/ 8163 h 10000"/>
                <a:gd name="connsiteX255" fmla="*/ 9198 w 10000"/>
                <a:gd name="connsiteY255" fmla="*/ 8249 h 10000"/>
                <a:gd name="connsiteX256" fmla="*/ 9114 w 10000"/>
                <a:gd name="connsiteY256" fmla="*/ 8191 h 10000"/>
                <a:gd name="connsiteX257" fmla="*/ 9177 w 10000"/>
                <a:gd name="connsiteY257" fmla="*/ 8277 h 10000"/>
                <a:gd name="connsiteX258" fmla="*/ 9240 w 10000"/>
                <a:gd name="connsiteY258" fmla="*/ 8277 h 10000"/>
                <a:gd name="connsiteX259" fmla="*/ 9219 w 10000"/>
                <a:gd name="connsiteY259" fmla="*/ 8333 h 10000"/>
                <a:gd name="connsiteX260" fmla="*/ 9262 w 10000"/>
                <a:gd name="connsiteY260" fmla="*/ 8446 h 10000"/>
                <a:gd name="connsiteX261" fmla="*/ 9240 w 10000"/>
                <a:gd name="connsiteY261" fmla="*/ 8446 h 10000"/>
                <a:gd name="connsiteX262" fmla="*/ 9177 w 10000"/>
                <a:gd name="connsiteY262" fmla="*/ 8389 h 10000"/>
                <a:gd name="connsiteX263" fmla="*/ 9155 w 10000"/>
                <a:gd name="connsiteY263" fmla="*/ 8418 h 10000"/>
                <a:gd name="connsiteX264" fmla="*/ 9198 w 10000"/>
                <a:gd name="connsiteY264" fmla="*/ 8474 h 10000"/>
                <a:gd name="connsiteX265" fmla="*/ 9177 w 10000"/>
                <a:gd name="connsiteY265" fmla="*/ 8530 h 10000"/>
                <a:gd name="connsiteX266" fmla="*/ 9114 w 10000"/>
                <a:gd name="connsiteY266" fmla="*/ 8474 h 10000"/>
                <a:gd name="connsiteX267" fmla="*/ 9155 w 10000"/>
                <a:gd name="connsiteY267" fmla="*/ 8559 h 10000"/>
                <a:gd name="connsiteX268" fmla="*/ 9114 w 10000"/>
                <a:gd name="connsiteY268" fmla="*/ 8559 h 10000"/>
                <a:gd name="connsiteX269" fmla="*/ 9114 w 10000"/>
                <a:gd name="connsiteY269" fmla="*/ 8616 h 10000"/>
                <a:gd name="connsiteX270" fmla="*/ 9008 w 10000"/>
                <a:gd name="connsiteY270" fmla="*/ 8672 h 10000"/>
                <a:gd name="connsiteX271" fmla="*/ 8988 w 10000"/>
                <a:gd name="connsiteY271" fmla="*/ 8728 h 10000"/>
                <a:gd name="connsiteX272" fmla="*/ 9008 w 10000"/>
                <a:gd name="connsiteY272" fmla="*/ 8757 h 10000"/>
                <a:gd name="connsiteX273" fmla="*/ 8988 w 10000"/>
                <a:gd name="connsiteY273" fmla="*/ 8785 h 10000"/>
                <a:gd name="connsiteX274" fmla="*/ 8967 w 10000"/>
                <a:gd name="connsiteY274" fmla="*/ 8869 h 10000"/>
                <a:gd name="connsiteX275" fmla="*/ 8945 w 10000"/>
                <a:gd name="connsiteY275" fmla="*/ 8841 h 10000"/>
                <a:gd name="connsiteX276" fmla="*/ 8945 w 10000"/>
                <a:gd name="connsiteY276" fmla="*/ 8927 h 10000"/>
                <a:gd name="connsiteX277" fmla="*/ 8732 w 10000"/>
                <a:gd name="connsiteY277" fmla="*/ 8786 h 10000"/>
                <a:gd name="connsiteX278" fmla="*/ 8376 w 10000"/>
                <a:gd name="connsiteY278" fmla="*/ 9266 h 10000"/>
                <a:gd name="connsiteX279" fmla="*/ 8249 w 10000"/>
                <a:gd name="connsiteY279" fmla="*/ 9322 h 10000"/>
                <a:gd name="connsiteX280" fmla="*/ 8185 w 10000"/>
                <a:gd name="connsiteY280" fmla="*/ 9152 h 10000"/>
                <a:gd name="connsiteX281" fmla="*/ 8163 w 10000"/>
                <a:gd name="connsiteY281" fmla="*/ 9152 h 10000"/>
                <a:gd name="connsiteX282" fmla="*/ 8229 w 10000"/>
                <a:gd name="connsiteY282" fmla="*/ 9124 h 10000"/>
                <a:gd name="connsiteX283" fmla="*/ 8143 w 10000"/>
                <a:gd name="connsiteY283" fmla="*/ 9124 h 10000"/>
                <a:gd name="connsiteX284" fmla="*/ 8123 w 10000"/>
                <a:gd name="connsiteY284" fmla="*/ 9180 h 10000"/>
                <a:gd name="connsiteX285" fmla="*/ 8163 w 10000"/>
                <a:gd name="connsiteY285" fmla="*/ 9237 h 10000"/>
                <a:gd name="connsiteX286" fmla="*/ 8143 w 10000"/>
                <a:gd name="connsiteY286" fmla="*/ 9237 h 10000"/>
                <a:gd name="connsiteX287" fmla="*/ 8208 w 10000"/>
                <a:gd name="connsiteY287" fmla="*/ 9406 h 10000"/>
                <a:gd name="connsiteX288" fmla="*/ 8123 w 10000"/>
                <a:gd name="connsiteY288" fmla="*/ 9294 h 10000"/>
                <a:gd name="connsiteX289" fmla="*/ 8163 w 10000"/>
                <a:gd name="connsiteY289" fmla="*/ 9406 h 10000"/>
                <a:gd name="connsiteX290" fmla="*/ 8143 w 10000"/>
                <a:gd name="connsiteY290" fmla="*/ 9435 h 10000"/>
                <a:gd name="connsiteX291" fmla="*/ 8123 w 10000"/>
                <a:gd name="connsiteY291" fmla="*/ 9406 h 10000"/>
                <a:gd name="connsiteX292" fmla="*/ 8102 w 10000"/>
                <a:gd name="connsiteY292" fmla="*/ 9491 h 10000"/>
                <a:gd name="connsiteX293" fmla="*/ 8038 w 10000"/>
                <a:gd name="connsiteY293" fmla="*/ 9520 h 10000"/>
                <a:gd name="connsiteX294" fmla="*/ 8017 w 10000"/>
                <a:gd name="connsiteY294" fmla="*/ 9463 h 10000"/>
                <a:gd name="connsiteX295" fmla="*/ 7975 w 10000"/>
                <a:gd name="connsiteY295" fmla="*/ 9435 h 10000"/>
                <a:gd name="connsiteX296" fmla="*/ 7997 w 10000"/>
                <a:gd name="connsiteY296" fmla="*/ 9548 h 10000"/>
                <a:gd name="connsiteX297" fmla="*/ 7891 w 10000"/>
                <a:gd name="connsiteY297" fmla="*/ 9491 h 10000"/>
                <a:gd name="connsiteX298" fmla="*/ 7869 w 10000"/>
                <a:gd name="connsiteY298" fmla="*/ 9520 h 10000"/>
                <a:gd name="connsiteX299" fmla="*/ 7807 w 10000"/>
                <a:gd name="connsiteY299" fmla="*/ 9576 h 10000"/>
                <a:gd name="connsiteX300" fmla="*/ 7785 w 10000"/>
                <a:gd name="connsiteY300" fmla="*/ 9633 h 10000"/>
                <a:gd name="connsiteX301" fmla="*/ 7743 w 10000"/>
                <a:gd name="connsiteY301" fmla="*/ 9633 h 10000"/>
                <a:gd name="connsiteX302" fmla="*/ 7679 w 10000"/>
                <a:gd name="connsiteY302" fmla="*/ 9661 h 10000"/>
                <a:gd name="connsiteX303" fmla="*/ 7679 w 10000"/>
                <a:gd name="connsiteY303" fmla="*/ 9633 h 10000"/>
                <a:gd name="connsiteX304" fmla="*/ 7679 w 10000"/>
                <a:gd name="connsiteY304" fmla="*/ 9689 h 10000"/>
                <a:gd name="connsiteX305" fmla="*/ 7617 w 10000"/>
                <a:gd name="connsiteY305" fmla="*/ 9661 h 10000"/>
                <a:gd name="connsiteX306" fmla="*/ 7617 w 10000"/>
                <a:gd name="connsiteY306" fmla="*/ 9717 h 10000"/>
                <a:gd name="connsiteX307" fmla="*/ 7595 w 10000"/>
                <a:gd name="connsiteY307" fmla="*/ 9802 h 10000"/>
                <a:gd name="connsiteX308" fmla="*/ 7637 w 10000"/>
                <a:gd name="connsiteY308" fmla="*/ 9830 h 10000"/>
                <a:gd name="connsiteX309" fmla="*/ 7637 w 10000"/>
                <a:gd name="connsiteY309" fmla="*/ 9830 h 10000"/>
                <a:gd name="connsiteX310" fmla="*/ 7679 w 10000"/>
                <a:gd name="connsiteY310" fmla="*/ 9944 h 10000"/>
                <a:gd name="connsiteX311" fmla="*/ 7575 w 10000"/>
                <a:gd name="connsiteY311" fmla="*/ 10000 h 10000"/>
                <a:gd name="connsiteX312" fmla="*/ 7575 w 10000"/>
                <a:gd name="connsiteY312" fmla="*/ 9944 h 10000"/>
                <a:gd name="connsiteX313" fmla="*/ 7532 w 10000"/>
                <a:gd name="connsiteY313" fmla="*/ 9859 h 10000"/>
                <a:gd name="connsiteX314" fmla="*/ 7511 w 10000"/>
                <a:gd name="connsiteY314" fmla="*/ 9802 h 10000"/>
                <a:gd name="connsiteX315" fmla="*/ 7490 w 10000"/>
                <a:gd name="connsiteY315" fmla="*/ 9717 h 10000"/>
                <a:gd name="connsiteX316" fmla="*/ 7511 w 10000"/>
                <a:gd name="connsiteY316" fmla="*/ 9661 h 10000"/>
                <a:gd name="connsiteX317" fmla="*/ 7490 w 10000"/>
                <a:gd name="connsiteY317" fmla="*/ 9576 h 10000"/>
                <a:gd name="connsiteX318" fmla="*/ 7490 w 10000"/>
                <a:gd name="connsiteY318" fmla="*/ 9605 h 10000"/>
                <a:gd name="connsiteX319" fmla="*/ 7447 w 10000"/>
                <a:gd name="connsiteY319" fmla="*/ 9548 h 10000"/>
                <a:gd name="connsiteX320" fmla="*/ 7447 w 10000"/>
                <a:gd name="connsiteY320" fmla="*/ 9605 h 10000"/>
                <a:gd name="connsiteX321" fmla="*/ 7385 w 10000"/>
                <a:gd name="connsiteY321" fmla="*/ 9605 h 10000"/>
                <a:gd name="connsiteX322" fmla="*/ 7343 w 10000"/>
                <a:gd name="connsiteY322" fmla="*/ 9576 h 10000"/>
                <a:gd name="connsiteX323" fmla="*/ 7321 w 10000"/>
                <a:gd name="connsiteY323" fmla="*/ 9520 h 10000"/>
                <a:gd name="connsiteX324" fmla="*/ 7300 w 10000"/>
                <a:gd name="connsiteY324" fmla="*/ 9520 h 10000"/>
                <a:gd name="connsiteX325" fmla="*/ 7300 w 10000"/>
                <a:gd name="connsiteY325" fmla="*/ 9576 h 10000"/>
                <a:gd name="connsiteX326" fmla="*/ 7258 w 10000"/>
                <a:gd name="connsiteY326" fmla="*/ 9520 h 10000"/>
                <a:gd name="connsiteX327" fmla="*/ 7238 w 10000"/>
                <a:gd name="connsiteY327" fmla="*/ 9463 h 10000"/>
                <a:gd name="connsiteX328" fmla="*/ 7217 w 10000"/>
                <a:gd name="connsiteY328" fmla="*/ 9491 h 10000"/>
                <a:gd name="connsiteX329" fmla="*/ 7238 w 10000"/>
                <a:gd name="connsiteY329" fmla="*/ 9576 h 10000"/>
                <a:gd name="connsiteX330" fmla="*/ 7195 w 10000"/>
                <a:gd name="connsiteY330" fmla="*/ 9548 h 10000"/>
                <a:gd name="connsiteX331" fmla="*/ 7195 w 10000"/>
                <a:gd name="connsiteY331" fmla="*/ 9605 h 10000"/>
                <a:gd name="connsiteX332" fmla="*/ 7111 w 10000"/>
                <a:gd name="connsiteY332" fmla="*/ 9576 h 10000"/>
                <a:gd name="connsiteX333" fmla="*/ 7047 w 10000"/>
                <a:gd name="connsiteY333" fmla="*/ 9576 h 10000"/>
                <a:gd name="connsiteX334" fmla="*/ 7026 w 10000"/>
                <a:gd name="connsiteY334" fmla="*/ 9576 h 10000"/>
                <a:gd name="connsiteX335" fmla="*/ 6963 w 10000"/>
                <a:gd name="connsiteY335" fmla="*/ 9520 h 10000"/>
                <a:gd name="connsiteX336" fmla="*/ 6941 w 10000"/>
                <a:gd name="connsiteY336" fmla="*/ 9491 h 10000"/>
                <a:gd name="connsiteX337" fmla="*/ 6878 w 10000"/>
                <a:gd name="connsiteY337" fmla="*/ 9463 h 10000"/>
                <a:gd name="connsiteX338" fmla="*/ 6837 w 10000"/>
                <a:gd name="connsiteY338" fmla="*/ 9294 h 10000"/>
                <a:gd name="connsiteX339" fmla="*/ 6794 w 10000"/>
                <a:gd name="connsiteY339" fmla="*/ 9180 h 10000"/>
                <a:gd name="connsiteX340" fmla="*/ 6732 w 10000"/>
                <a:gd name="connsiteY340" fmla="*/ 9180 h 10000"/>
                <a:gd name="connsiteX341" fmla="*/ 6667 w 10000"/>
                <a:gd name="connsiteY341" fmla="*/ 9180 h 10000"/>
                <a:gd name="connsiteX342" fmla="*/ 6561 w 10000"/>
                <a:gd name="connsiteY342" fmla="*/ 9039 h 10000"/>
                <a:gd name="connsiteX343" fmla="*/ 6477 w 10000"/>
                <a:gd name="connsiteY343" fmla="*/ 9124 h 10000"/>
                <a:gd name="connsiteX344" fmla="*/ 6477 w 10000"/>
                <a:gd name="connsiteY344" fmla="*/ 9180 h 10000"/>
                <a:gd name="connsiteX345" fmla="*/ 6372 w 10000"/>
                <a:gd name="connsiteY345" fmla="*/ 9209 h 10000"/>
                <a:gd name="connsiteX346" fmla="*/ 6309 w 10000"/>
                <a:gd name="connsiteY346" fmla="*/ 9294 h 10000"/>
                <a:gd name="connsiteX347" fmla="*/ 6267 w 10000"/>
                <a:gd name="connsiteY347" fmla="*/ 9237 h 10000"/>
                <a:gd name="connsiteX348" fmla="*/ 6226 w 10000"/>
                <a:gd name="connsiteY348" fmla="*/ 9294 h 10000"/>
                <a:gd name="connsiteX349" fmla="*/ 6162 w 10000"/>
                <a:gd name="connsiteY349" fmla="*/ 9294 h 10000"/>
                <a:gd name="connsiteX350" fmla="*/ 6076 w 10000"/>
                <a:gd name="connsiteY350" fmla="*/ 9266 h 10000"/>
                <a:gd name="connsiteX351" fmla="*/ 5993 w 10000"/>
                <a:gd name="connsiteY351" fmla="*/ 9322 h 10000"/>
                <a:gd name="connsiteX352" fmla="*/ 5950 w 10000"/>
                <a:gd name="connsiteY352" fmla="*/ 9322 h 10000"/>
                <a:gd name="connsiteX353" fmla="*/ 5908 w 10000"/>
                <a:gd name="connsiteY353" fmla="*/ 9322 h 10000"/>
                <a:gd name="connsiteX354" fmla="*/ 5887 w 10000"/>
                <a:gd name="connsiteY354" fmla="*/ 9322 h 10000"/>
                <a:gd name="connsiteX355" fmla="*/ 5887 w 10000"/>
                <a:gd name="connsiteY355" fmla="*/ 9463 h 10000"/>
                <a:gd name="connsiteX356" fmla="*/ 5929 w 10000"/>
                <a:gd name="connsiteY356" fmla="*/ 9548 h 10000"/>
                <a:gd name="connsiteX357" fmla="*/ 5929 w 10000"/>
                <a:gd name="connsiteY357" fmla="*/ 9576 h 10000"/>
                <a:gd name="connsiteX358" fmla="*/ 5929 w 10000"/>
                <a:gd name="connsiteY358" fmla="*/ 9633 h 10000"/>
                <a:gd name="connsiteX359" fmla="*/ 5950 w 10000"/>
                <a:gd name="connsiteY359" fmla="*/ 9717 h 10000"/>
                <a:gd name="connsiteX360" fmla="*/ 5887 w 10000"/>
                <a:gd name="connsiteY360" fmla="*/ 9689 h 10000"/>
                <a:gd name="connsiteX361" fmla="*/ 5823 w 10000"/>
                <a:gd name="connsiteY361" fmla="*/ 9661 h 10000"/>
                <a:gd name="connsiteX362" fmla="*/ 5782 w 10000"/>
                <a:gd name="connsiteY362" fmla="*/ 9520 h 10000"/>
                <a:gd name="connsiteX363" fmla="*/ 5656 w 10000"/>
                <a:gd name="connsiteY363" fmla="*/ 9605 h 10000"/>
                <a:gd name="connsiteX364" fmla="*/ 5613 w 10000"/>
                <a:gd name="connsiteY364" fmla="*/ 9633 h 10000"/>
                <a:gd name="connsiteX365" fmla="*/ 5613 w 10000"/>
                <a:gd name="connsiteY365" fmla="*/ 9548 h 10000"/>
                <a:gd name="connsiteX366" fmla="*/ 5550 w 10000"/>
                <a:gd name="connsiteY366" fmla="*/ 9435 h 10000"/>
                <a:gd name="connsiteX367" fmla="*/ 5423 w 10000"/>
                <a:gd name="connsiteY367" fmla="*/ 9435 h 10000"/>
                <a:gd name="connsiteX368" fmla="*/ 5423 w 10000"/>
                <a:gd name="connsiteY368" fmla="*/ 9322 h 10000"/>
                <a:gd name="connsiteX369" fmla="*/ 5444 w 10000"/>
                <a:gd name="connsiteY369" fmla="*/ 9180 h 10000"/>
                <a:gd name="connsiteX370" fmla="*/ 5361 w 10000"/>
                <a:gd name="connsiteY370" fmla="*/ 9124 h 10000"/>
                <a:gd name="connsiteX371" fmla="*/ 5296 w 10000"/>
                <a:gd name="connsiteY371" fmla="*/ 9039 h 10000"/>
                <a:gd name="connsiteX372" fmla="*/ 5276 w 10000"/>
                <a:gd name="connsiteY372" fmla="*/ 8983 h 10000"/>
                <a:gd name="connsiteX373" fmla="*/ 5255 w 10000"/>
                <a:gd name="connsiteY373" fmla="*/ 8898 h 10000"/>
                <a:gd name="connsiteX374" fmla="*/ 5276 w 10000"/>
                <a:gd name="connsiteY374" fmla="*/ 8813 h 10000"/>
                <a:gd name="connsiteX375" fmla="*/ 5129 w 10000"/>
                <a:gd name="connsiteY375" fmla="*/ 8841 h 10000"/>
                <a:gd name="connsiteX376" fmla="*/ 5043 w 10000"/>
                <a:gd name="connsiteY376" fmla="*/ 8898 h 10000"/>
                <a:gd name="connsiteX377" fmla="*/ 5043 w 10000"/>
                <a:gd name="connsiteY377" fmla="*/ 8813 h 10000"/>
                <a:gd name="connsiteX378" fmla="*/ 5022 w 10000"/>
                <a:gd name="connsiteY378" fmla="*/ 8728 h 10000"/>
                <a:gd name="connsiteX379" fmla="*/ 5002 w 10000"/>
                <a:gd name="connsiteY379" fmla="*/ 8672 h 10000"/>
                <a:gd name="connsiteX380" fmla="*/ 8322 w 10000"/>
                <a:gd name="connsiteY380" fmla="*/ 8665 h 10000"/>
                <a:gd name="connsiteX381" fmla="*/ 8386 w 10000"/>
                <a:gd name="connsiteY381" fmla="*/ 8461 h 10000"/>
                <a:gd name="connsiteX382" fmla="*/ 5150 w 10000"/>
                <a:gd name="connsiteY382" fmla="*/ 8305 h 10000"/>
                <a:gd name="connsiteX383" fmla="*/ 5171 w 10000"/>
                <a:gd name="connsiteY383" fmla="*/ 8305 h 10000"/>
                <a:gd name="connsiteX384" fmla="*/ 4665 w 10000"/>
                <a:gd name="connsiteY384" fmla="*/ 7513 h 10000"/>
                <a:gd name="connsiteX385" fmla="*/ 4601 w 10000"/>
                <a:gd name="connsiteY385" fmla="*/ 7513 h 10000"/>
                <a:gd name="connsiteX386" fmla="*/ 4601 w 10000"/>
                <a:gd name="connsiteY386" fmla="*/ 7316 h 10000"/>
                <a:gd name="connsiteX387" fmla="*/ 4579 w 10000"/>
                <a:gd name="connsiteY387" fmla="*/ 7288 h 10000"/>
                <a:gd name="connsiteX388" fmla="*/ 4517 w 10000"/>
                <a:gd name="connsiteY388" fmla="*/ 7202 h 10000"/>
                <a:gd name="connsiteX389" fmla="*/ 4432 w 10000"/>
                <a:gd name="connsiteY389" fmla="*/ 7260 h 10000"/>
                <a:gd name="connsiteX390" fmla="*/ 4390 w 10000"/>
                <a:gd name="connsiteY390" fmla="*/ 7316 h 10000"/>
                <a:gd name="connsiteX391" fmla="*/ 4348 w 10000"/>
                <a:gd name="connsiteY391" fmla="*/ 7316 h 10000"/>
                <a:gd name="connsiteX392" fmla="*/ 4305 w 10000"/>
                <a:gd name="connsiteY392" fmla="*/ 7288 h 10000"/>
                <a:gd name="connsiteX393" fmla="*/ 4243 w 10000"/>
                <a:gd name="connsiteY393" fmla="*/ 7260 h 10000"/>
                <a:gd name="connsiteX394" fmla="*/ 4200 w 10000"/>
                <a:gd name="connsiteY394" fmla="*/ 7288 h 10000"/>
                <a:gd name="connsiteX395" fmla="*/ 4117 w 10000"/>
                <a:gd name="connsiteY395" fmla="*/ 7372 h 10000"/>
                <a:gd name="connsiteX396" fmla="*/ 4031 w 10000"/>
                <a:gd name="connsiteY396" fmla="*/ 7429 h 10000"/>
                <a:gd name="connsiteX397" fmla="*/ 3989 w 10000"/>
                <a:gd name="connsiteY397" fmla="*/ 7513 h 10000"/>
                <a:gd name="connsiteX398" fmla="*/ 3926 w 10000"/>
                <a:gd name="connsiteY398" fmla="*/ 7599 h 10000"/>
                <a:gd name="connsiteX399" fmla="*/ 3863 w 10000"/>
                <a:gd name="connsiteY399" fmla="*/ 7711 h 10000"/>
                <a:gd name="connsiteX400" fmla="*/ 3757 w 10000"/>
                <a:gd name="connsiteY400" fmla="*/ 7711 h 10000"/>
                <a:gd name="connsiteX401" fmla="*/ 3737 w 10000"/>
                <a:gd name="connsiteY401" fmla="*/ 7711 h 10000"/>
                <a:gd name="connsiteX402" fmla="*/ 3716 w 10000"/>
                <a:gd name="connsiteY402" fmla="*/ 7683 h 10000"/>
                <a:gd name="connsiteX403" fmla="*/ 3652 w 10000"/>
                <a:gd name="connsiteY403" fmla="*/ 7627 h 10000"/>
                <a:gd name="connsiteX404" fmla="*/ 3589 w 10000"/>
                <a:gd name="connsiteY404" fmla="*/ 7627 h 10000"/>
                <a:gd name="connsiteX405" fmla="*/ 3484 w 10000"/>
                <a:gd name="connsiteY405" fmla="*/ 7627 h 10000"/>
                <a:gd name="connsiteX406" fmla="*/ 3441 w 10000"/>
                <a:gd name="connsiteY406" fmla="*/ 7569 h 10000"/>
                <a:gd name="connsiteX407" fmla="*/ 3335 w 10000"/>
                <a:gd name="connsiteY407" fmla="*/ 7599 h 10000"/>
                <a:gd name="connsiteX408" fmla="*/ 3272 w 10000"/>
                <a:gd name="connsiteY408" fmla="*/ 7739 h 10000"/>
                <a:gd name="connsiteX409" fmla="*/ 3209 w 10000"/>
                <a:gd name="connsiteY409" fmla="*/ 7852 h 10000"/>
                <a:gd name="connsiteX410" fmla="*/ 3188 w 10000"/>
                <a:gd name="connsiteY410" fmla="*/ 7683 h 10000"/>
                <a:gd name="connsiteX411" fmla="*/ 3040 w 10000"/>
                <a:gd name="connsiteY411" fmla="*/ 7655 h 10000"/>
                <a:gd name="connsiteX412" fmla="*/ 3040 w 10000"/>
                <a:gd name="connsiteY412" fmla="*/ 7683 h 10000"/>
                <a:gd name="connsiteX413" fmla="*/ 2893 w 10000"/>
                <a:gd name="connsiteY413" fmla="*/ 7683 h 10000"/>
                <a:gd name="connsiteX414" fmla="*/ 2787 w 10000"/>
                <a:gd name="connsiteY414" fmla="*/ 7627 h 10000"/>
                <a:gd name="connsiteX415" fmla="*/ 2746 w 10000"/>
                <a:gd name="connsiteY415" fmla="*/ 7627 h 10000"/>
                <a:gd name="connsiteX416" fmla="*/ 2725 w 10000"/>
                <a:gd name="connsiteY416" fmla="*/ 7655 h 10000"/>
                <a:gd name="connsiteX417" fmla="*/ 2661 w 10000"/>
                <a:gd name="connsiteY417" fmla="*/ 7599 h 10000"/>
                <a:gd name="connsiteX418" fmla="*/ 2641 w 10000"/>
                <a:gd name="connsiteY418" fmla="*/ 7655 h 10000"/>
                <a:gd name="connsiteX419" fmla="*/ 2556 w 10000"/>
                <a:gd name="connsiteY419" fmla="*/ 7541 h 10000"/>
                <a:gd name="connsiteX420" fmla="*/ 2429 w 10000"/>
                <a:gd name="connsiteY420" fmla="*/ 7513 h 10000"/>
                <a:gd name="connsiteX421" fmla="*/ 2429 w 10000"/>
                <a:gd name="connsiteY421" fmla="*/ 7457 h 10000"/>
                <a:gd name="connsiteX422" fmla="*/ 2366 w 10000"/>
                <a:gd name="connsiteY422" fmla="*/ 7457 h 10000"/>
                <a:gd name="connsiteX423" fmla="*/ 2240 w 10000"/>
                <a:gd name="connsiteY423" fmla="*/ 7344 h 10000"/>
                <a:gd name="connsiteX424" fmla="*/ 2135 w 10000"/>
                <a:gd name="connsiteY424" fmla="*/ 7288 h 10000"/>
                <a:gd name="connsiteX425" fmla="*/ 2050 w 10000"/>
                <a:gd name="connsiteY425" fmla="*/ 7174 h 10000"/>
                <a:gd name="connsiteX426" fmla="*/ 1922 w 10000"/>
                <a:gd name="connsiteY426" fmla="*/ 7118 h 10000"/>
                <a:gd name="connsiteX427" fmla="*/ 1775 w 10000"/>
                <a:gd name="connsiteY427" fmla="*/ 6949 h 10000"/>
                <a:gd name="connsiteX428" fmla="*/ 1690 w 10000"/>
                <a:gd name="connsiteY428" fmla="*/ 6920 h 10000"/>
                <a:gd name="connsiteX429" fmla="*/ 1649 w 10000"/>
                <a:gd name="connsiteY429" fmla="*/ 6920 h 10000"/>
                <a:gd name="connsiteX430" fmla="*/ 1585 w 10000"/>
                <a:gd name="connsiteY430" fmla="*/ 6977 h 10000"/>
                <a:gd name="connsiteX431" fmla="*/ 1438 w 10000"/>
                <a:gd name="connsiteY431" fmla="*/ 6891 h 10000"/>
                <a:gd name="connsiteX432" fmla="*/ 1395 w 10000"/>
                <a:gd name="connsiteY432" fmla="*/ 6863 h 10000"/>
                <a:gd name="connsiteX433" fmla="*/ 1395 w 10000"/>
                <a:gd name="connsiteY433" fmla="*/ 6807 h 10000"/>
                <a:gd name="connsiteX434" fmla="*/ 1354 w 10000"/>
                <a:gd name="connsiteY434" fmla="*/ 6779 h 10000"/>
                <a:gd name="connsiteX435" fmla="*/ 1269 w 10000"/>
                <a:gd name="connsiteY435" fmla="*/ 6751 h 10000"/>
                <a:gd name="connsiteX436" fmla="*/ 1164 w 10000"/>
                <a:gd name="connsiteY436" fmla="*/ 6609 h 10000"/>
                <a:gd name="connsiteX437" fmla="*/ 1101 w 10000"/>
                <a:gd name="connsiteY437" fmla="*/ 6609 h 10000"/>
                <a:gd name="connsiteX438" fmla="*/ 1079 w 10000"/>
                <a:gd name="connsiteY438" fmla="*/ 6524 h 10000"/>
                <a:gd name="connsiteX439" fmla="*/ 1059 w 10000"/>
                <a:gd name="connsiteY439" fmla="*/ 6440 h 10000"/>
                <a:gd name="connsiteX440" fmla="*/ 1016 w 10000"/>
                <a:gd name="connsiteY440" fmla="*/ 6383 h 10000"/>
                <a:gd name="connsiteX441" fmla="*/ 973 w 10000"/>
                <a:gd name="connsiteY441" fmla="*/ 6270 h 10000"/>
                <a:gd name="connsiteX442" fmla="*/ 1059 w 10000"/>
                <a:gd name="connsiteY442" fmla="*/ 6299 h 10000"/>
                <a:gd name="connsiteX443" fmla="*/ 1101 w 10000"/>
                <a:gd name="connsiteY443" fmla="*/ 6299 h 10000"/>
                <a:gd name="connsiteX444" fmla="*/ 1164 w 10000"/>
                <a:gd name="connsiteY444" fmla="*/ 6242 h 10000"/>
                <a:gd name="connsiteX445" fmla="*/ 1144 w 10000"/>
                <a:gd name="connsiteY445" fmla="*/ 6157 h 10000"/>
                <a:gd name="connsiteX446" fmla="*/ 1121 w 10000"/>
                <a:gd name="connsiteY446" fmla="*/ 6073 h 10000"/>
                <a:gd name="connsiteX447" fmla="*/ 1016 w 10000"/>
                <a:gd name="connsiteY447" fmla="*/ 5988 h 10000"/>
                <a:gd name="connsiteX448" fmla="*/ 973 w 10000"/>
                <a:gd name="connsiteY448" fmla="*/ 5790 h 10000"/>
                <a:gd name="connsiteX449" fmla="*/ 973 w 10000"/>
                <a:gd name="connsiteY449" fmla="*/ 5733 h 10000"/>
                <a:gd name="connsiteX450" fmla="*/ 847 w 10000"/>
                <a:gd name="connsiteY450" fmla="*/ 5620 h 10000"/>
                <a:gd name="connsiteX451" fmla="*/ 699 w 10000"/>
                <a:gd name="connsiteY451" fmla="*/ 5366 h 10000"/>
                <a:gd name="connsiteX452" fmla="*/ 447 w 10000"/>
                <a:gd name="connsiteY452" fmla="*/ 5253 h 10000"/>
                <a:gd name="connsiteX453" fmla="*/ 383 w 10000"/>
                <a:gd name="connsiteY453" fmla="*/ 5281 h 10000"/>
                <a:gd name="connsiteX454" fmla="*/ 319 w 10000"/>
                <a:gd name="connsiteY454" fmla="*/ 5196 h 10000"/>
                <a:gd name="connsiteX455" fmla="*/ 319 w 10000"/>
                <a:gd name="connsiteY455" fmla="*/ 5112 h 10000"/>
                <a:gd name="connsiteX456" fmla="*/ 278 w 10000"/>
                <a:gd name="connsiteY456" fmla="*/ 5027 h 10000"/>
                <a:gd name="connsiteX457" fmla="*/ 193 w 10000"/>
                <a:gd name="connsiteY457" fmla="*/ 4970 h 10000"/>
                <a:gd name="connsiteX458" fmla="*/ 88 w 10000"/>
                <a:gd name="connsiteY458" fmla="*/ 4942 h 10000"/>
                <a:gd name="connsiteX459" fmla="*/ 4 w 10000"/>
                <a:gd name="connsiteY459" fmla="*/ 4885 h 10000"/>
                <a:gd name="connsiteX460" fmla="*/ 68 w 10000"/>
                <a:gd name="connsiteY460" fmla="*/ 4829 h 10000"/>
                <a:gd name="connsiteX461" fmla="*/ 68 w 10000"/>
                <a:gd name="connsiteY461" fmla="*/ 4688 h 10000"/>
                <a:gd name="connsiteX0" fmla="*/ 5525 w 9997"/>
                <a:gd name="connsiteY0" fmla="*/ 3331 h 10000"/>
                <a:gd name="connsiteX1" fmla="*/ 5820 w 9997"/>
                <a:gd name="connsiteY1" fmla="*/ 3275 h 10000"/>
                <a:gd name="connsiteX2" fmla="*/ 6052 w 9997"/>
                <a:gd name="connsiteY2" fmla="*/ 3247 h 10000"/>
                <a:gd name="connsiteX3" fmla="*/ 6179 w 9997"/>
                <a:gd name="connsiteY3" fmla="*/ 3162 h 10000"/>
                <a:gd name="connsiteX4" fmla="*/ 6223 w 9997"/>
                <a:gd name="connsiteY4" fmla="*/ 3020 h 10000"/>
                <a:gd name="connsiteX5" fmla="*/ 6285 w 9997"/>
                <a:gd name="connsiteY5" fmla="*/ 2964 h 10000"/>
                <a:gd name="connsiteX6" fmla="*/ 6328 w 9997"/>
                <a:gd name="connsiteY6" fmla="*/ 2908 h 10000"/>
                <a:gd name="connsiteX7" fmla="*/ 6349 w 9997"/>
                <a:gd name="connsiteY7" fmla="*/ 2908 h 10000"/>
                <a:gd name="connsiteX8" fmla="*/ 6179 w 9997"/>
                <a:gd name="connsiteY8" fmla="*/ 2709 h 10000"/>
                <a:gd name="connsiteX9" fmla="*/ 6179 w 9997"/>
                <a:gd name="connsiteY9" fmla="*/ 2597 h 10000"/>
                <a:gd name="connsiteX10" fmla="*/ 6223 w 9997"/>
                <a:gd name="connsiteY10" fmla="*/ 2484 h 10000"/>
                <a:gd name="connsiteX11" fmla="*/ 6474 w 9997"/>
                <a:gd name="connsiteY11" fmla="*/ 2569 h 10000"/>
                <a:gd name="connsiteX12" fmla="*/ 6558 w 9997"/>
                <a:gd name="connsiteY12" fmla="*/ 2569 h 10000"/>
                <a:gd name="connsiteX13" fmla="*/ 6623 w 9997"/>
                <a:gd name="connsiteY13" fmla="*/ 2484 h 10000"/>
                <a:gd name="connsiteX14" fmla="*/ 6643 w 9997"/>
                <a:gd name="connsiteY14" fmla="*/ 2399 h 10000"/>
                <a:gd name="connsiteX15" fmla="*/ 6729 w 9997"/>
                <a:gd name="connsiteY15" fmla="*/ 2399 h 10000"/>
                <a:gd name="connsiteX16" fmla="*/ 6896 w 9997"/>
                <a:gd name="connsiteY16" fmla="*/ 2286 h 10000"/>
                <a:gd name="connsiteX17" fmla="*/ 6875 w 9997"/>
                <a:gd name="connsiteY17" fmla="*/ 2173 h 10000"/>
                <a:gd name="connsiteX18" fmla="*/ 7023 w 9997"/>
                <a:gd name="connsiteY18" fmla="*/ 2060 h 10000"/>
                <a:gd name="connsiteX19" fmla="*/ 7086 w 9997"/>
                <a:gd name="connsiteY19" fmla="*/ 2031 h 10000"/>
                <a:gd name="connsiteX20" fmla="*/ 7149 w 9997"/>
                <a:gd name="connsiteY20" fmla="*/ 2003 h 10000"/>
                <a:gd name="connsiteX21" fmla="*/ 7192 w 9997"/>
                <a:gd name="connsiteY21" fmla="*/ 2003 h 10000"/>
                <a:gd name="connsiteX22" fmla="*/ 7255 w 9997"/>
                <a:gd name="connsiteY22" fmla="*/ 1975 h 10000"/>
                <a:gd name="connsiteX23" fmla="*/ 7297 w 9997"/>
                <a:gd name="connsiteY23" fmla="*/ 2003 h 10000"/>
                <a:gd name="connsiteX24" fmla="*/ 7360 w 9997"/>
                <a:gd name="connsiteY24" fmla="*/ 1862 h 10000"/>
                <a:gd name="connsiteX25" fmla="*/ 6896 w 9997"/>
                <a:gd name="connsiteY25" fmla="*/ 1664 h 10000"/>
                <a:gd name="connsiteX26" fmla="*/ 6729 w 9997"/>
                <a:gd name="connsiteY26" fmla="*/ 1664 h 10000"/>
                <a:gd name="connsiteX27" fmla="*/ 6643 w 9997"/>
                <a:gd name="connsiteY27" fmla="*/ 1664 h 10000"/>
                <a:gd name="connsiteX28" fmla="*/ 6580 w 9997"/>
                <a:gd name="connsiteY28" fmla="*/ 1692 h 10000"/>
                <a:gd name="connsiteX29" fmla="*/ 6496 w 9997"/>
                <a:gd name="connsiteY29" fmla="*/ 1580 h 10000"/>
                <a:gd name="connsiteX30" fmla="*/ 6517 w 9997"/>
                <a:gd name="connsiteY30" fmla="*/ 1523 h 10000"/>
                <a:gd name="connsiteX31" fmla="*/ 6496 w 9997"/>
                <a:gd name="connsiteY31" fmla="*/ 1410 h 10000"/>
                <a:gd name="connsiteX32" fmla="*/ 6496 w 9997"/>
                <a:gd name="connsiteY32" fmla="*/ 1071 h 10000"/>
                <a:gd name="connsiteX33" fmla="*/ 6686 w 9997"/>
                <a:gd name="connsiteY33" fmla="*/ 1156 h 10000"/>
                <a:gd name="connsiteX34" fmla="*/ 6791 w 9997"/>
                <a:gd name="connsiteY34" fmla="*/ 1071 h 10000"/>
                <a:gd name="connsiteX35" fmla="*/ 6896 w 9997"/>
                <a:gd name="connsiteY35" fmla="*/ 986 h 10000"/>
                <a:gd name="connsiteX36" fmla="*/ 6855 w 9997"/>
                <a:gd name="connsiteY36" fmla="*/ 930 h 10000"/>
                <a:gd name="connsiteX37" fmla="*/ 6834 w 9997"/>
                <a:gd name="connsiteY37" fmla="*/ 873 h 10000"/>
                <a:gd name="connsiteX38" fmla="*/ 6834 w 9997"/>
                <a:gd name="connsiteY38" fmla="*/ 788 h 10000"/>
                <a:gd name="connsiteX39" fmla="*/ 6834 w 9997"/>
                <a:gd name="connsiteY39" fmla="*/ 732 h 10000"/>
                <a:gd name="connsiteX40" fmla="*/ 6834 w 9997"/>
                <a:gd name="connsiteY40" fmla="*/ 675 h 10000"/>
                <a:gd name="connsiteX41" fmla="*/ 6855 w 9997"/>
                <a:gd name="connsiteY41" fmla="*/ 477 h 10000"/>
                <a:gd name="connsiteX42" fmla="*/ 6813 w 9997"/>
                <a:gd name="connsiteY42" fmla="*/ 336 h 10000"/>
                <a:gd name="connsiteX43" fmla="*/ 6729 w 9997"/>
                <a:gd name="connsiteY43" fmla="*/ 280 h 10000"/>
                <a:gd name="connsiteX44" fmla="*/ 6643 w 9997"/>
                <a:gd name="connsiteY44" fmla="*/ 224 h 10000"/>
                <a:gd name="connsiteX45" fmla="*/ 6749 w 9997"/>
                <a:gd name="connsiteY45" fmla="*/ 82 h 10000"/>
                <a:gd name="connsiteX46" fmla="*/ 6981 w 9997"/>
                <a:gd name="connsiteY46" fmla="*/ 25 h 10000"/>
                <a:gd name="connsiteX47" fmla="*/ 7192 w 9997"/>
                <a:gd name="connsiteY47" fmla="*/ 25 h 10000"/>
                <a:gd name="connsiteX48" fmla="*/ 7297 w 9997"/>
                <a:gd name="connsiteY48" fmla="*/ 54 h 10000"/>
                <a:gd name="connsiteX49" fmla="*/ 7424 w 9997"/>
                <a:gd name="connsiteY49" fmla="*/ 138 h 10000"/>
                <a:gd name="connsiteX50" fmla="*/ 7592 w 9997"/>
                <a:gd name="connsiteY50" fmla="*/ 167 h 10000"/>
                <a:gd name="connsiteX51" fmla="*/ 7676 w 9997"/>
                <a:gd name="connsiteY51" fmla="*/ 224 h 10000"/>
                <a:gd name="connsiteX52" fmla="*/ 7700 w 9997"/>
                <a:gd name="connsiteY52" fmla="*/ 252 h 10000"/>
                <a:gd name="connsiteX53" fmla="*/ 7761 w 9997"/>
                <a:gd name="connsiteY53" fmla="*/ 308 h 10000"/>
                <a:gd name="connsiteX54" fmla="*/ 7866 w 9997"/>
                <a:gd name="connsiteY54" fmla="*/ 421 h 10000"/>
                <a:gd name="connsiteX55" fmla="*/ 7929 w 9997"/>
                <a:gd name="connsiteY55" fmla="*/ 534 h 10000"/>
                <a:gd name="connsiteX56" fmla="*/ 8014 w 9997"/>
                <a:gd name="connsiteY56" fmla="*/ 591 h 10000"/>
                <a:gd name="connsiteX57" fmla="*/ 8099 w 9997"/>
                <a:gd name="connsiteY57" fmla="*/ 703 h 10000"/>
                <a:gd name="connsiteX58" fmla="*/ 8205 w 9997"/>
                <a:gd name="connsiteY58" fmla="*/ 817 h 10000"/>
                <a:gd name="connsiteX59" fmla="*/ 8268 w 9997"/>
                <a:gd name="connsiteY59" fmla="*/ 930 h 10000"/>
                <a:gd name="connsiteX60" fmla="*/ 8331 w 9997"/>
                <a:gd name="connsiteY60" fmla="*/ 1014 h 10000"/>
                <a:gd name="connsiteX61" fmla="*/ 8520 w 9997"/>
                <a:gd name="connsiteY61" fmla="*/ 1156 h 10000"/>
                <a:gd name="connsiteX62" fmla="*/ 8625 w 9997"/>
                <a:gd name="connsiteY62" fmla="*/ 1156 h 10000"/>
                <a:gd name="connsiteX63" fmla="*/ 8752 w 9997"/>
                <a:gd name="connsiteY63" fmla="*/ 1212 h 10000"/>
                <a:gd name="connsiteX64" fmla="*/ 8816 w 9997"/>
                <a:gd name="connsiteY64" fmla="*/ 1241 h 10000"/>
                <a:gd name="connsiteX65" fmla="*/ 8921 w 9997"/>
                <a:gd name="connsiteY65" fmla="*/ 1325 h 10000"/>
                <a:gd name="connsiteX66" fmla="*/ 9046 w 9997"/>
                <a:gd name="connsiteY66" fmla="*/ 1353 h 10000"/>
                <a:gd name="connsiteX67" fmla="*/ 9070 w 9997"/>
                <a:gd name="connsiteY67" fmla="*/ 1438 h 10000"/>
                <a:gd name="connsiteX68" fmla="*/ 9111 w 9997"/>
                <a:gd name="connsiteY68" fmla="*/ 1467 h 10000"/>
                <a:gd name="connsiteX69" fmla="*/ 9152 w 9997"/>
                <a:gd name="connsiteY69" fmla="*/ 1580 h 10000"/>
                <a:gd name="connsiteX70" fmla="*/ 9280 w 9997"/>
                <a:gd name="connsiteY70" fmla="*/ 1720 h 10000"/>
                <a:gd name="connsiteX71" fmla="*/ 9343 w 9997"/>
                <a:gd name="connsiteY71" fmla="*/ 1692 h 10000"/>
                <a:gd name="connsiteX72" fmla="*/ 9406 w 9997"/>
                <a:gd name="connsiteY72" fmla="*/ 1720 h 10000"/>
                <a:gd name="connsiteX73" fmla="*/ 9532 w 9997"/>
                <a:gd name="connsiteY73" fmla="*/ 1664 h 10000"/>
                <a:gd name="connsiteX74" fmla="*/ 9616 w 9997"/>
                <a:gd name="connsiteY74" fmla="*/ 1580 h 10000"/>
                <a:gd name="connsiteX75" fmla="*/ 9659 w 9997"/>
                <a:gd name="connsiteY75" fmla="*/ 1580 h 10000"/>
                <a:gd name="connsiteX76" fmla="*/ 9680 w 9997"/>
                <a:gd name="connsiteY76" fmla="*/ 1551 h 10000"/>
                <a:gd name="connsiteX77" fmla="*/ 9766 w 9997"/>
                <a:gd name="connsiteY77" fmla="*/ 1495 h 10000"/>
                <a:gd name="connsiteX78" fmla="*/ 9849 w 9997"/>
                <a:gd name="connsiteY78" fmla="*/ 1551 h 10000"/>
                <a:gd name="connsiteX79" fmla="*/ 9871 w 9997"/>
                <a:gd name="connsiteY79" fmla="*/ 1636 h 10000"/>
                <a:gd name="connsiteX80" fmla="*/ 9932 w 9997"/>
                <a:gd name="connsiteY80" fmla="*/ 1778 h 10000"/>
                <a:gd name="connsiteX81" fmla="*/ 9891 w 9997"/>
                <a:gd name="connsiteY81" fmla="*/ 1806 h 10000"/>
                <a:gd name="connsiteX82" fmla="*/ 9912 w 9997"/>
                <a:gd name="connsiteY82" fmla="*/ 1862 h 10000"/>
                <a:gd name="connsiteX83" fmla="*/ 9912 w 9997"/>
                <a:gd name="connsiteY83" fmla="*/ 1919 h 10000"/>
                <a:gd name="connsiteX84" fmla="*/ 9956 w 9997"/>
                <a:gd name="connsiteY84" fmla="*/ 2031 h 10000"/>
                <a:gd name="connsiteX85" fmla="*/ 9956 w 9997"/>
                <a:gd name="connsiteY85" fmla="*/ 2173 h 10000"/>
                <a:gd name="connsiteX86" fmla="*/ 9956 w 9997"/>
                <a:gd name="connsiteY86" fmla="*/ 2258 h 10000"/>
                <a:gd name="connsiteX87" fmla="*/ 9997 w 9997"/>
                <a:gd name="connsiteY87" fmla="*/ 2342 h 10000"/>
                <a:gd name="connsiteX88" fmla="*/ 9976 w 9997"/>
                <a:gd name="connsiteY88" fmla="*/ 2428 h 10000"/>
                <a:gd name="connsiteX89" fmla="*/ 9997 w 9997"/>
                <a:gd name="connsiteY89" fmla="*/ 2484 h 10000"/>
                <a:gd name="connsiteX90" fmla="*/ 9828 w 9997"/>
                <a:gd name="connsiteY90" fmla="*/ 2456 h 10000"/>
                <a:gd name="connsiteX91" fmla="*/ 9743 w 9997"/>
                <a:gd name="connsiteY91" fmla="*/ 2428 h 10000"/>
                <a:gd name="connsiteX92" fmla="*/ 9722 w 9997"/>
                <a:gd name="connsiteY92" fmla="*/ 2512 h 10000"/>
                <a:gd name="connsiteX93" fmla="*/ 9659 w 9997"/>
                <a:gd name="connsiteY93" fmla="*/ 2540 h 10000"/>
                <a:gd name="connsiteX94" fmla="*/ 9701 w 9997"/>
                <a:gd name="connsiteY94" fmla="*/ 2625 h 10000"/>
                <a:gd name="connsiteX95" fmla="*/ 9828 w 9997"/>
                <a:gd name="connsiteY95" fmla="*/ 2879 h 10000"/>
                <a:gd name="connsiteX96" fmla="*/ 9912 w 9997"/>
                <a:gd name="connsiteY96" fmla="*/ 3106 h 10000"/>
                <a:gd name="connsiteX97" fmla="*/ 9891 w 9997"/>
                <a:gd name="connsiteY97" fmla="*/ 3162 h 10000"/>
                <a:gd name="connsiteX98" fmla="*/ 9807 w 9997"/>
                <a:gd name="connsiteY98" fmla="*/ 3190 h 10000"/>
                <a:gd name="connsiteX99" fmla="*/ 9912 w 9997"/>
                <a:gd name="connsiteY99" fmla="*/ 3303 h 10000"/>
                <a:gd name="connsiteX100" fmla="*/ 9786 w 9997"/>
                <a:gd name="connsiteY100" fmla="*/ 3162 h 10000"/>
                <a:gd name="connsiteX101" fmla="*/ 9680 w 9997"/>
                <a:gd name="connsiteY101" fmla="*/ 3106 h 10000"/>
                <a:gd name="connsiteX102" fmla="*/ 9722 w 9997"/>
                <a:gd name="connsiteY102" fmla="*/ 3275 h 10000"/>
                <a:gd name="connsiteX103" fmla="*/ 9659 w 9997"/>
                <a:gd name="connsiteY103" fmla="*/ 3303 h 10000"/>
                <a:gd name="connsiteX104" fmla="*/ 9616 w 9997"/>
                <a:gd name="connsiteY104" fmla="*/ 3388 h 10000"/>
                <a:gd name="connsiteX105" fmla="*/ 9470 w 9997"/>
                <a:gd name="connsiteY105" fmla="*/ 3417 h 10000"/>
                <a:gd name="connsiteX106" fmla="*/ 9576 w 9997"/>
                <a:gd name="connsiteY106" fmla="*/ 3557 h 10000"/>
                <a:gd name="connsiteX107" fmla="*/ 9448 w 9997"/>
                <a:gd name="connsiteY107" fmla="*/ 3586 h 10000"/>
                <a:gd name="connsiteX108" fmla="*/ 9365 w 9997"/>
                <a:gd name="connsiteY108" fmla="*/ 3557 h 10000"/>
                <a:gd name="connsiteX109" fmla="*/ 9301 w 9997"/>
                <a:gd name="connsiteY109" fmla="*/ 3473 h 10000"/>
                <a:gd name="connsiteX110" fmla="*/ 9259 w 9997"/>
                <a:gd name="connsiteY110" fmla="*/ 3501 h 10000"/>
                <a:gd name="connsiteX111" fmla="*/ 9237 w 9997"/>
                <a:gd name="connsiteY111" fmla="*/ 3642 h 10000"/>
                <a:gd name="connsiteX112" fmla="*/ 9216 w 9997"/>
                <a:gd name="connsiteY112" fmla="*/ 3727 h 10000"/>
                <a:gd name="connsiteX113" fmla="*/ 9174 w 9997"/>
                <a:gd name="connsiteY113" fmla="*/ 3756 h 10000"/>
                <a:gd name="connsiteX114" fmla="*/ 9152 w 9997"/>
                <a:gd name="connsiteY114" fmla="*/ 3812 h 10000"/>
                <a:gd name="connsiteX115" fmla="*/ 9111 w 9997"/>
                <a:gd name="connsiteY115" fmla="*/ 3812 h 10000"/>
                <a:gd name="connsiteX116" fmla="*/ 9090 w 9997"/>
                <a:gd name="connsiteY116" fmla="*/ 3868 h 10000"/>
                <a:gd name="connsiteX117" fmla="*/ 9005 w 9997"/>
                <a:gd name="connsiteY117" fmla="*/ 4009 h 10000"/>
                <a:gd name="connsiteX118" fmla="*/ 8900 w 9997"/>
                <a:gd name="connsiteY118" fmla="*/ 4038 h 10000"/>
                <a:gd name="connsiteX119" fmla="*/ 8857 w 9997"/>
                <a:gd name="connsiteY119" fmla="*/ 4067 h 10000"/>
                <a:gd name="connsiteX120" fmla="*/ 8816 w 9997"/>
                <a:gd name="connsiteY120" fmla="*/ 4123 h 10000"/>
                <a:gd name="connsiteX121" fmla="*/ 8732 w 9997"/>
                <a:gd name="connsiteY121" fmla="*/ 4179 h 10000"/>
                <a:gd name="connsiteX122" fmla="*/ 8689 w 9997"/>
                <a:gd name="connsiteY122" fmla="*/ 4264 h 10000"/>
                <a:gd name="connsiteX123" fmla="*/ 8667 w 9997"/>
                <a:gd name="connsiteY123" fmla="*/ 4320 h 10000"/>
                <a:gd name="connsiteX124" fmla="*/ 8625 w 9997"/>
                <a:gd name="connsiteY124" fmla="*/ 4320 h 10000"/>
                <a:gd name="connsiteX125" fmla="*/ 8541 w 9997"/>
                <a:gd name="connsiteY125" fmla="*/ 4348 h 10000"/>
                <a:gd name="connsiteX126" fmla="*/ 8605 w 9997"/>
                <a:gd name="connsiteY126" fmla="*/ 4292 h 10000"/>
                <a:gd name="connsiteX127" fmla="*/ 8605 w 9997"/>
                <a:gd name="connsiteY127" fmla="*/ 4236 h 10000"/>
                <a:gd name="connsiteX128" fmla="*/ 8625 w 9997"/>
                <a:gd name="connsiteY128" fmla="*/ 4179 h 10000"/>
                <a:gd name="connsiteX129" fmla="*/ 8500 w 9997"/>
                <a:gd name="connsiteY129" fmla="*/ 4151 h 10000"/>
                <a:gd name="connsiteX130" fmla="*/ 8541 w 9997"/>
                <a:gd name="connsiteY130" fmla="*/ 4123 h 10000"/>
                <a:gd name="connsiteX131" fmla="*/ 8562 w 9997"/>
                <a:gd name="connsiteY131" fmla="*/ 4009 h 10000"/>
                <a:gd name="connsiteX132" fmla="*/ 8584 w 9997"/>
                <a:gd name="connsiteY132" fmla="*/ 3896 h 10000"/>
                <a:gd name="connsiteX133" fmla="*/ 8457 w 9997"/>
                <a:gd name="connsiteY133" fmla="*/ 3698 h 10000"/>
                <a:gd name="connsiteX134" fmla="*/ 8394 w 9997"/>
                <a:gd name="connsiteY134" fmla="*/ 3727 h 10000"/>
                <a:gd name="connsiteX135" fmla="*/ 8331 w 9997"/>
                <a:gd name="connsiteY135" fmla="*/ 3784 h 10000"/>
                <a:gd name="connsiteX136" fmla="*/ 8289 w 9997"/>
                <a:gd name="connsiteY136" fmla="*/ 3925 h 10000"/>
                <a:gd name="connsiteX137" fmla="*/ 8182 w 9997"/>
                <a:gd name="connsiteY137" fmla="*/ 4038 h 10000"/>
                <a:gd name="connsiteX138" fmla="*/ 8120 w 9997"/>
                <a:gd name="connsiteY138" fmla="*/ 4095 h 10000"/>
                <a:gd name="connsiteX139" fmla="*/ 8140 w 9997"/>
                <a:gd name="connsiteY139" fmla="*/ 4179 h 10000"/>
                <a:gd name="connsiteX140" fmla="*/ 8014 w 9997"/>
                <a:gd name="connsiteY140" fmla="*/ 4292 h 10000"/>
                <a:gd name="connsiteX141" fmla="*/ 7909 w 9997"/>
                <a:gd name="connsiteY141" fmla="*/ 4264 h 10000"/>
                <a:gd name="connsiteX142" fmla="*/ 7909 w 9997"/>
                <a:gd name="connsiteY142" fmla="*/ 4434 h 10000"/>
                <a:gd name="connsiteX143" fmla="*/ 8035 w 9997"/>
                <a:gd name="connsiteY143" fmla="*/ 4575 h 10000"/>
                <a:gd name="connsiteX144" fmla="*/ 8099 w 9997"/>
                <a:gd name="connsiteY144" fmla="*/ 4575 h 10000"/>
                <a:gd name="connsiteX145" fmla="*/ 8140 w 9997"/>
                <a:gd name="connsiteY145" fmla="*/ 4603 h 10000"/>
                <a:gd name="connsiteX146" fmla="*/ 8140 w 9997"/>
                <a:gd name="connsiteY146" fmla="*/ 4575 h 10000"/>
                <a:gd name="connsiteX147" fmla="*/ 8268 w 9997"/>
                <a:gd name="connsiteY147" fmla="*/ 4659 h 10000"/>
                <a:gd name="connsiteX148" fmla="*/ 8310 w 9997"/>
                <a:gd name="connsiteY148" fmla="*/ 4829 h 10000"/>
                <a:gd name="connsiteX149" fmla="*/ 8415 w 9997"/>
                <a:gd name="connsiteY149" fmla="*/ 4857 h 10000"/>
                <a:gd name="connsiteX150" fmla="*/ 8457 w 9997"/>
                <a:gd name="connsiteY150" fmla="*/ 4801 h 10000"/>
                <a:gd name="connsiteX151" fmla="*/ 8479 w 9997"/>
                <a:gd name="connsiteY151" fmla="*/ 4716 h 10000"/>
                <a:gd name="connsiteX152" fmla="*/ 8562 w 9997"/>
                <a:gd name="connsiteY152" fmla="*/ 4659 h 10000"/>
                <a:gd name="connsiteX153" fmla="*/ 8667 w 9997"/>
                <a:gd name="connsiteY153" fmla="*/ 4716 h 10000"/>
                <a:gd name="connsiteX154" fmla="*/ 8710 w 9997"/>
                <a:gd name="connsiteY154" fmla="*/ 4745 h 10000"/>
                <a:gd name="connsiteX155" fmla="*/ 8732 w 9997"/>
                <a:gd name="connsiteY155" fmla="*/ 4773 h 10000"/>
                <a:gd name="connsiteX156" fmla="*/ 8837 w 9997"/>
                <a:gd name="connsiteY156" fmla="*/ 4773 h 10000"/>
                <a:gd name="connsiteX157" fmla="*/ 8837 w 9997"/>
                <a:gd name="connsiteY157" fmla="*/ 4745 h 10000"/>
                <a:gd name="connsiteX158" fmla="*/ 8964 w 9997"/>
                <a:gd name="connsiteY158" fmla="*/ 4801 h 10000"/>
                <a:gd name="connsiteX159" fmla="*/ 8942 w 9997"/>
                <a:gd name="connsiteY159" fmla="*/ 4829 h 10000"/>
                <a:gd name="connsiteX160" fmla="*/ 8964 w 9997"/>
                <a:gd name="connsiteY160" fmla="*/ 4914 h 10000"/>
                <a:gd name="connsiteX161" fmla="*/ 8964 w 9997"/>
                <a:gd name="connsiteY161" fmla="*/ 4970 h 10000"/>
                <a:gd name="connsiteX162" fmla="*/ 8921 w 9997"/>
                <a:gd name="connsiteY162" fmla="*/ 4914 h 10000"/>
                <a:gd name="connsiteX163" fmla="*/ 8900 w 9997"/>
                <a:gd name="connsiteY163" fmla="*/ 4942 h 10000"/>
                <a:gd name="connsiteX164" fmla="*/ 8857 w 9997"/>
                <a:gd name="connsiteY164" fmla="*/ 4942 h 10000"/>
                <a:gd name="connsiteX165" fmla="*/ 8816 w 9997"/>
                <a:gd name="connsiteY165" fmla="*/ 4970 h 10000"/>
                <a:gd name="connsiteX166" fmla="*/ 8732 w 9997"/>
                <a:gd name="connsiteY166" fmla="*/ 5027 h 10000"/>
                <a:gd name="connsiteX167" fmla="*/ 8689 w 9997"/>
                <a:gd name="connsiteY167" fmla="*/ 5055 h 10000"/>
                <a:gd name="connsiteX168" fmla="*/ 8732 w 9997"/>
                <a:gd name="connsiteY168" fmla="*/ 5112 h 10000"/>
                <a:gd name="connsiteX169" fmla="*/ 8689 w 9997"/>
                <a:gd name="connsiteY169" fmla="*/ 5112 h 10000"/>
                <a:gd name="connsiteX170" fmla="*/ 8710 w 9997"/>
                <a:gd name="connsiteY170" fmla="*/ 5168 h 10000"/>
                <a:gd name="connsiteX171" fmla="*/ 8667 w 9997"/>
                <a:gd name="connsiteY171" fmla="*/ 5196 h 10000"/>
                <a:gd name="connsiteX172" fmla="*/ 8625 w 9997"/>
                <a:gd name="connsiteY172" fmla="*/ 5140 h 10000"/>
                <a:gd name="connsiteX173" fmla="*/ 8605 w 9997"/>
                <a:gd name="connsiteY173" fmla="*/ 5140 h 10000"/>
                <a:gd name="connsiteX174" fmla="*/ 8646 w 9997"/>
                <a:gd name="connsiteY174" fmla="*/ 5224 h 10000"/>
                <a:gd name="connsiteX175" fmla="*/ 8562 w 9997"/>
                <a:gd name="connsiteY175" fmla="*/ 5338 h 10000"/>
                <a:gd name="connsiteX176" fmla="*/ 8541 w 9997"/>
                <a:gd name="connsiteY176" fmla="*/ 5479 h 10000"/>
                <a:gd name="connsiteX177" fmla="*/ 8562 w 9997"/>
                <a:gd name="connsiteY177" fmla="*/ 5620 h 10000"/>
                <a:gd name="connsiteX178" fmla="*/ 8646 w 9997"/>
                <a:gd name="connsiteY178" fmla="*/ 5649 h 10000"/>
                <a:gd name="connsiteX179" fmla="*/ 8795 w 9997"/>
                <a:gd name="connsiteY179" fmla="*/ 5733 h 10000"/>
                <a:gd name="connsiteX180" fmla="*/ 8857 w 9997"/>
                <a:gd name="connsiteY180" fmla="*/ 5874 h 10000"/>
                <a:gd name="connsiteX181" fmla="*/ 8964 w 9997"/>
                <a:gd name="connsiteY181" fmla="*/ 6073 h 10000"/>
                <a:gd name="connsiteX182" fmla="*/ 9026 w 9997"/>
                <a:gd name="connsiteY182" fmla="*/ 6213 h 10000"/>
                <a:gd name="connsiteX183" fmla="*/ 9131 w 9997"/>
                <a:gd name="connsiteY183" fmla="*/ 6299 h 10000"/>
                <a:gd name="connsiteX184" fmla="*/ 9174 w 9997"/>
                <a:gd name="connsiteY184" fmla="*/ 6355 h 10000"/>
                <a:gd name="connsiteX185" fmla="*/ 9216 w 9997"/>
                <a:gd name="connsiteY185" fmla="*/ 6412 h 10000"/>
                <a:gd name="connsiteX186" fmla="*/ 9301 w 9997"/>
                <a:gd name="connsiteY186" fmla="*/ 6524 h 10000"/>
                <a:gd name="connsiteX187" fmla="*/ 9152 w 9997"/>
                <a:gd name="connsiteY187" fmla="*/ 6468 h 10000"/>
                <a:gd name="connsiteX188" fmla="*/ 9046 w 9997"/>
                <a:gd name="connsiteY188" fmla="*/ 6412 h 10000"/>
                <a:gd name="connsiteX189" fmla="*/ 8942 w 9997"/>
                <a:gd name="connsiteY189" fmla="*/ 6440 h 10000"/>
                <a:gd name="connsiteX190" fmla="*/ 8880 w 9997"/>
                <a:gd name="connsiteY190" fmla="*/ 6383 h 10000"/>
                <a:gd name="connsiteX191" fmla="*/ 8816 w 9997"/>
                <a:gd name="connsiteY191" fmla="*/ 6327 h 10000"/>
                <a:gd name="connsiteX192" fmla="*/ 8837 w 9997"/>
                <a:gd name="connsiteY192" fmla="*/ 6383 h 10000"/>
                <a:gd name="connsiteX193" fmla="*/ 8857 w 9997"/>
                <a:gd name="connsiteY193" fmla="*/ 6383 h 10000"/>
                <a:gd name="connsiteX194" fmla="*/ 8837 w 9997"/>
                <a:gd name="connsiteY194" fmla="*/ 6355 h 10000"/>
                <a:gd name="connsiteX195" fmla="*/ 8880 w 9997"/>
                <a:gd name="connsiteY195" fmla="*/ 6383 h 10000"/>
                <a:gd name="connsiteX196" fmla="*/ 8985 w 9997"/>
                <a:gd name="connsiteY196" fmla="*/ 6440 h 10000"/>
                <a:gd name="connsiteX197" fmla="*/ 9026 w 9997"/>
                <a:gd name="connsiteY197" fmla="*/ 6412 h 10000"/>
                <a:gd name="connsiteX198" fmla="*/ 9070 w 9997"/>
                <a:gd name="connsiteY198" fmla="*/ 6468 h 10000"/>
                <a:gd name="connsiteX199" fmla="*/ 9090 w 9997"/>
                <a:gd name="connsiteY199" fmla="*/ 6496 h 10000"/>
                <a:gd name="connsiteX200" fmla="*/ 9152 w 9997"/>
                <a:gd name="connsiteY200" fmla="*/ 6524 h 10000"/>
                <a:gd name="connsiteX201" fmla="*/ 9280 w 9997"/>
                <a:gd name="connsiteY201" fmla="*/ 6638 h 10000"/>
                <a:gd name="connsiteX202" fmla="*/ 9365 w 9997"/>
                <a:gd name="connsiteY202" fmla="*/ 6751 h 10000"/>
                <a:gd name="connsiteX203" fmla="*/ 9322 w 9997"/>
                <a:gd name="connsiteY203" fmla="*/ 6779 h 10000"/>
                <a:gd name="connsiteX204" fmla="*/ 9259 w 9997"/>
                <a:gd name="connsiteY204" fmla="*/ 6835 h 10000"/>
                <a:gd name="connsiteX205" fmla="*/ 9216 w 9997"/>
                <a:gd name="connsiteY205" fmla="*/ 6891 h 10000"/>
                <a:gd name="connsiteX206" fmla="*/ 9195 w 9997"/>
                <a:gd name="connsiteY206" fmla="*/ 6920 h 10000"/>
                <a:gd name="connsiteX207" fmla="*/ 9131 w 9997"/>
                <a:gd name="connsiteY207" fmla="*/ 6920 h 10000"/>
                <a:gd name="connsiteX208" fmla="*/ 9070 w 9997"/>
                <a:gd name="connsiteY208" fmla="*/ 6977 h 10000"/>
                <a:gd name="connsiteX209" fmla="*/ 9152 w 9997"/>
                <a:gd name="connsiteY209" fmla="*/ 6920 h 10000"/>
                <a:gd name="connsiteX210" fmla="*/ 9216 w 9997"/>
                <a:gd name="connsiteY210" fmla="*/ 7005 h 10000"/>
                <a:gd name="connsiteX211" fmla="*/ 9195 w 9997"/>
                <a:gd name="connsiteY211" fmla="*/ 7005 h 10000"/>
                <a:gd name="connsiteX212" fmla="*/ 9301 w 9997"/>
                <a:gd name="connsiteY212" fmla="*/ 6949 h 10000"/>
                <a:gd name="connsiteX213" fmla="*/ 9365 w 9997"/>
                <a:gd name="connsiteY213" fmla="*/ 7033 h 10000"/>
                <a:gd name="connsiteX214" fmla="*/ 9470 w 9997"/>
                <a:gd name="connsiteY214" fmla="*/ 7061 h 10000"/>
                <a:gd name="connsiteX215" fmla="*/ 9426 w 9997"/>
                <a:gd name="connsiteY215" fmla="*/ 7146 h 10000"/>
                <a:gd name="connsiteX216" fmla="*/ 9406 w 9997"/>
                <a:gd name="connsiteY216" fmla="*/ 7174 h 10000"/>
                <a:gd name="connsiteX217" fmla="*/ 9365 w 9997"/>
                <a:gd name="connsiteY217" fmla="*/ 7202 h 10000"/>
                <a:gd name="connsiteX218" fmla="*/ 9386 w 9997"/>
                <a:gd name="connsiteY218" fmla="*/ 7202 h 10000"/>
                <a:gd name="connsiteX219" fmla="*/ 9448 w 9997"/>
                <a:gd name="connsiteY219" fmla="*/ 7174 h 10000"/>
                <a:gd name="connsiteX220" fmla="*/ 9448 w 9997"/>
                <a:gd name="connsiteY220" fmla="*/ 7146 h 10000"/>
                <a:gd name="connsiteX221" fmla="*/ 9470 w 9997"/>
                <a:gd name="connsiteY221" fmla="*/ 7230 h 10000"/>
                <a:gd name="connsiteX222" fmla="*/ 9470 w 9997"/>
                <a:gd name="connsiteY222" fmla="*/ 7288 h 10000"/>
                <a:gd name="connsiteX223" fmla="*/ 9448 w 9997"/>
                <a:gd name="connsiteY223" fmla="*/ 7230 h 10000"/>
                <a:gd name="connsiteX224" fmla="*/ 9448 w 9997"/>
                <a:gd name="connsiteY224" fmla="*/ 7288 h 10000"/>
                <a:gd name="connsiteX225" fmla="*/ 9426 w 9997"/>
                <a:gd name="connsiteY225" fmla="*/ 7260 h 10000"/>
                <a:gd name="connsiteX226" fmla="*/ 9406 w 9997"/>
                <a:gd name="connsiteY226" fmla="*/ 7260 h 10000"/>
                <a:gd name="connsiteX227" fmla="*/ 9386 w 9997"/>
                <a:gd name="connsiteY227" fmla="*/ 7316 h 10000"/>
                <a:gd name="connsiteX228" fmla="*/ 9448 w 9997"/>
                <a:gd name="connsiteY228" fmla="*/ 7372 h 10000"/>
                <a:gd name="connsiteX229" fmla="*/ 9426 w 9997"/>
                <a:gd name="connsiteY229" fmla="*/ 7372 h 10000"/>
                <a:gd name="connsiteX230" fmla="*/ 9448 w 9997"/>
                <a:gd name="connsiteY230" fmla="*/ 7429 h 10000"/>
                <a:gd name="connsiteX231" fmla="*/ 9365 w 9997"/>
                <a:gd name="connsiteY231" fmla="*/ 7400 h 10000"/>
                <a:gd name="connsiteX232" fmla="*/ 9386 w 9997"/>
                <a:gd name="connsiteY232" fmla="*/ 7429 h 10000"/>
                <a:gd name="connsiteX233" fmla="*/ 9448 w 9997"/>
                <a:gd name="connsiteY233" fmla="*/ 7457 h 10000"/>
                <a:gd name="connsiteX234" fmla="*/ 9470 w 9997"/>
                <a:gd name="connsiteY234" fmla="*/ 7541 h 10000"/>
                <a:gd name="connsiteX235" fmla="*/ 9448 w 9997"/>
                <a:gd name="connsiteY235" fmla="*/ 7599 h 10000"/>
                <a:gd name="connsiteX236" fmla="*/ 9386 w 9997"/>
                <a:gd name="connsiteY236" fmla="*/ 7513 h 10000"/>
                <a:gd name="connsiteX237" fmla="*/ 9365 w 9997"/>
                <a:gd name="connsiteY237" fmla="*/ 7541 h 10000"/>
                <a:gd name="connsiteX238" fmla="*/ 9280 w 9997"/>
                <a:gd name="connsiteY238" fmla="*/ 7599 h 10000"/>
                <a:gd name="connsiteX239" fmla="*/ 9343 w 9997"/>
                <a:gd name="connsiteY239" fmla="*/ 7683 h 10000"/>
                <a:gd name="connsiteX240" fmla="*/ 9343 w 9997"/>
                <a:gd name="connsiteY240" fmla="*/ 7796 h 10000"/>
                <a:gd name="connsiteX241" fmla="*/ 9322 w 9997"/>
                <a:gd name="connsiteY241" fmla="*/ 7852 h 10000"/>
                <a:gd name="connsiteX242" fmla="*/ 9322 w 9997"/>
                <a:gd name="connsiteY242" fmla="*/ 7880 h 10000"/>
                <a:gd name="connsiteX243" fmla="*/ 9280 w 9997"/>
                <a:gd name="connsiteY243" fmla="*/ 7852 h 10000"/>
                <a:gd name="connsiteX244" fmla="*/ 9280 w 9997"/>
                <a:gd name="connsiteY244" fmla="*/ 7909 h 10000"/>
                <a:gd name="connsiteX245" fmla="*/ 9259 w 9997"/>
                <a:gd name="connsiteY245" fmla="*/ 7966 h 10000"/>
                <a:gd name="connsiteX246" fmla="*/ 9237 w 9997"/>
                <a:gd name="connsiteY246" fmla="*/ 8079 h 10000"/>
                <a:gd name="connsiteX247" fmla="*/ 9259 w 9997"/>
                <a:gd name="connsiteY247" fmla="*/ 8022 h 10000"/>
                <a:gd name="connsiteX248" fmla="*/ 9237 w 9997"/>
                <a:gd name="connsiteY248" fmla="*/ 8050 h 10000"/>
                <a:gd name="connsiteX249" fmla="*/ 9216 w 9997"/>
                <a:gd name="connsiteY249" fmla="*/ 7994 h 10000"/>
                <a:gd name="connsiteX250" fmla="*/ 9174 w 9997"/>
                <a:gd name="connsiteY250" fmla="*/ 8022 h 10000"/>
                <a:gd name="connsiteX251" fmla="*/ 9174 w 9997"/>
                <a:gd name="connsiteY251" fmla="*/ 8079 h 10000"/>
                <a:gd name="connsiteX252" fmla="*/ 9195 w 9997"/>
                <a:gd name="connsiteY252" fmla="*/ 8107 h 10000"/>
                <a:gd name="connsiteX253" fmla="*/ 9237 w 9997"/>
                <a:gd name="connsiteY253" fmla="*/ 8135 h 10000"/>
                <a:gd name="connsiteX254" fmla="*/ 9216 w 9997"/>
                <a:gd name="connsiteY254" fmla="*/ 8163 h 10000"/>
                <a:gd name="connsiteX255" fmla="*/ 9195 w 9997"/>
                <a:gd name="connsiteY255" fmla="*/ 8249 h 10000"/>
                <a:gd name="connsiteX256" fmla="*/ 9111 w 9997"/>
                <a:gd name="connsiteY256" fmla="*/ 8191 h 10000"/>
                <a:gd name="connsiteX257" fmla="*/ 9174 w 9997"/>
                <a:gd name="connsiteY257" fmla="*/ 8277 h 10000"/>
                <a:gd name="connsiteX258" fmla="*/ 9237 w 9997"/>
                <a:gd name="connsiteY258" fmla="*/ 8277 h 10000"/>
                <a:gd name="connsiteX259" fmla="*/ 9216 w 9997"/>
                <a:gd name="connsiteY259" fmla="*/ 8333 h 10000"/>
                <a:gd name="connsiteX260" fmla="*/ 9259 w 9997"/>
                <a:gd name="connsiteY260" fmla="*/ 8446 h 10000"/>
                <a:gd name="connsiteX261" fmla="*/ 9237 w 9997"/>
                <a:gd name="connsiteY261" fmla="*/ 8446 h 10000"/>
                <a:gd name="connsiteX262" fmla="*/ 9174 w 9997"/>
                <a:gd name="connsiteY262" fmla="*/ 8389 h 10000"/>
                <a:gd name="connsiteX263" fmla="*/ 9152 w 9997"/>
                <a:gd name="connsiteY263" fmla="*/ 8418 h 10000"/>
                <a:gd name="connsiteX264" fmla="*/ 9195 w 9997"/>
                <a:gd name="connsiteY264" fmla="*/ 8474 h 10000"/>
                <a:gd name="connsiteX265" fmla="*/ 9174 w 9997"/>
                <a:gd name="connsiteY265" fmla="*/ 8530 h 10000"/>
                <a:gd name="connsiteX266" fmla="*/ 9111 w 9997"/>
                <a:gd name="connsiteY266" fmla="*/ 8474 h 10000"/>
                <a:gd name="connsiteX267" fmla="*/ 9152 w 9997"/>
                <a:gd name="connsiteY267" fmla="*/ 8559 h 10000"/>
                <a:gd name="connsiteX268" fmla="*/ 9111 w 9997"/>
                <a:gd name="connsiteY268" fmla="*/ 8559 h 10000"/>
                <a:gd name="connsiteX269" fmla="*/ 9111 w 9997"/>
                <a:gd name="connsiteY269" fmla="*/ 8616 h 10000"/>
                <a:gd name="connsiteX270" fmla="*/ 9005 w 9997"/>
                <a:gd name="connsiteY270" fmla="*/ 8672 h 10000"/>
                <a:gd name="connsiteX271" fmla="*/ 8985 w 9997"/>
                <a:gd name="connsiteY271" fmla="*/ 8728 h 10000"/>
                <a:gd name="connsiteX272" fmla="*/ 9005 w 9997"/>
                <a:gd name="connsiteY272" fmla="*/ 8757 h 10000"/>
                <a:gd name="connsiteX273" fmla="*/ 8985 w 9997"/>
                <a:gd name="connsiteY273" fmla="*/ 8785 h 10000"/>
                <a:gd name="connsiteX274" fmla="*/ 8964 w 9997"/>
                <a:gd name="connsiteY274" fmla="*/ 8869 h 10000"/>
                <a:gd name="connsiteX275" fmla="*/ 8942 w 9997"/>
                <a:gd name="connsiteY275" fmla="*/ 8841 h 10000"/>
                <a:gd name="connsiteX276" fmla="*/ 8942 w 9997"/>
                <a:gd name="connsiteY276" fmla="*/ 8927 h 10000"/>
                <a:gd name="connsiteX277" fmla="*/ 8729 w 9997"/>
                <a:gd name="connsiteY277" fmla="*/ 8786 h 10000"/>
                <a:gd name="connsiteX278" fmla="*/ 8373 w 9997"/>
                <a:gd name="connsiteY278" fmla="*/ 9266 h 10000"/>
                <a:gd name="connsiteX279" fmla="*/ 8246 w 9997"/>
                <a:gd name="connsiteY279" fmla="*/ 9322 h 10000"/>
                <a:gd name="connsiteX280" fmla="*/ 8182 w 9997"/>
                <a:gd name="connsiteY280" fmla="*/ 9152 h 10000"/>
                <a:gd name="connsiteX281" fmla="*/ 8160 w 9997"/>
                <a:gd name="connsiteY281" fmla="*/ 9152 h 10000"/>
                <a:gd name="connsiteX282" fmla="*/ 8226 w 9997"/>
                <a:gd name="connsiteY282" fmla="*/ 9124 h 10000"/>
                <a:gd name="connsiteX283" fmla="*/ 8140 w 9997"/>
                <a:gd name="connsiteY283" fmla="*/ 9124 h 10000"/>
                <a:gd name="connsiteX284" fmla="*/ 8120 w 9997"/>
                <a:gd name="connsiteY284" fmla="*/ 9180 h 10000"/>
                <a:gd name="connsiteX285" fmla="*/ 8160 w 9997"/>
                <a:gd name="connsiteY285" fmla="*/ 9237 h 10000"/>
                <a:gd name="connsiteX286" fmla="*/ 8140 w 9997"/>
                <a:gd name="connsiteY286" fmla="*/ 9237 h 10000"/>
                <a:gd name="connsiteX287" fmla="*/ 8205 w 9997"/>
                <a:gd name="connsiteY287" fmla="*/ 9406 h 10000"/>
                <a:gd name="connsiteX288" fmla="*/ 8120 w 9997"/>
                <a:gd name="connsiteY288" fmla="*/ 9294 h 10000"/>
                <a:gd name="connsiteX289" fmla="*/ 8160 w 9997"/>
                <a:gd name="connsiteY289" fmla="*/ 9406 h 10000"/>
                <a:gd name="connsiteX290" fmla="*/ 8140 w 9997"/>
                <a:gd name="connsiteY290" fmla="*/ 9435 h 10000"/>
                <a:gd name="connsiteX291" fmla="*/ 8120 w 9997"/>
                <a:gd name="connsiteY291" fmla="*/ 9406 h 10000"/>
                <a:gd name="connsiteX292" fmla="*/ 8099 w 9997"/>
                <a:gd name="connsiteY292" fmla="*/ 9491 h 10000"/>
                <a:gd name="connsiteX293" fmla="*/ 8035 w 9997"/>
                <a:gd name="connsiteY293" fmla="*/ 9520 h 10000"/>
                <a:gd name="connsiteX294" fmla="*/ 8014 w 9997"/>
                <a:gd name="connsiteY294" fmla="*/ 9463 h 10000"/>
                <a:gd name="connsiteX295" fmla="*/ 7972 w 9997"/>
                <a:gd name="connsiteY295" fmla="*/ 9435 h 10000"/>
                <a:gd name="connsiteX296" fmla="*/ 7994 w 9997"/>
                <a:gd name="connsiteY296" fmla="*/ 9548 h 10000"/>
                <a:gd name="connsiteX297" fmla="*/ 7888 w 9997"/>
                <a:gd name="connsiteY297" fmla="*/ 9491 h 10000"/>
                <a:gd name="connsiteX298" fmla="*/ 7866 w 9997"/>
                <a:gd name="connsiteY298" fmla="*/ 9520 h 10000"/>
                <a:gd name="connsiteX299" fmla="*/ 7804 w 9997"/>
                <a:gd name="connsiteY299" fmla="*/ 9576 h 10000"/>
                <a:gd name="connsiteX300" fmla="*/ 7782 w 9997"/>
                <a:gd name="connsiteY300" fmla="*/ 9633 h 10000"/>
                <a:gd name="connsiteX301" fmla="*/ 7740 w 9997"/>
                <a:gd name="connsiteY301" fmla="*/ 9633 h 10000"/>
                <a:gd name="connsiteX302" fmla="*/ 7676 w 9997"/>
                <a:gd name="connsiteY302" fmla="*/ 9661 h 10000"/>
                <a:gd name="connsiteX303" fmla="*/ 7676 w 9997"/>
                <a:gd name="connsiteY303" fmla="*/ 9633 h 10000"/>
                <a:gd name="connsiteX304" fmla="*/ 7676 w 9997"/>
                <a:gd name="connsiteY304" fmla="*/ 9689 h 10000"/>
                <a:gd name="connsiteX305" fmla="*/ 7614 w 9997"/>
                <a:gd name="connsiteY305" fmla="*/ 9661 h 10000"/>
                <a:gd name="connsiteX306" fmla="*/ 7614 w 9997"/>
                <a:gd name="connsiteY306" fmla="*/ 9717 h 10000"/>
                <a:gd name="connsiteX307" fmla="*/ 7592 w 9997"/>
                <a:gd name="connsiteY307" fmla="*/ 9802 h 10000"/>
                <a:gd name="connsiteX308" fmla="*/ 7634 w 9997"/>
                <a:gd name="connsiteY308" fmla="*/ 9830 h 10000"/>
                <a:gd name="connsiteX309" fmla="*/ 7634 w 9997"/>
                <a:gd name="connsiteY309" fmla="*/ 9830 h 10000"/>
                <a:gd name="connsiteX310" fmla="*/ 7676 w 9997"/>
                <a:gd name="connsiteY310" fmla="*/ 9944 h 10000"/>
                <a:gd name="connsiteX311" fmla="*/ 7572 w 9997"/>
                <a:gd name="connsiteY311" fmla="*/ 10000 h 10000"/>
                <a:gd name="connsiteX312" fmla="*/ 7572 w 9997"/>
                <a:gd name="connsiteY312" fmla="*/ 9944 h 10000"/>
                <a:gd name="connsiteX313" fmla="*/ 7529 w 9997"/>
                <a:gd name="connsiteY313" fmla="*/ 9859 h 10000"/>
                <a:gd name="connsiteX314" fmla="*/ 7508 w 9997"/>
                <a:gd name="connsiteY314" fmla="*/ 9802 h 10000"/>
                <a:gd name="connsiteX315" fmla="*/ 7487 w 9997"/>
                <a:gd name="connsiteY315" fmla="*/ 9717 h 10000"/>
                <a:gd name="connsiteX316" fmla="*/ 7508 w 9997"/>
                <a:gd name="connsiteY316" fmla="*/ 9661 h 10000"/>
                <a:gd name="connsiteX317" fmla="*/ 7487 w 9997"/>
                <a:gd name="connsiteY317" fmla="*/ 9576 h 10000"/>
                <a:gd name="connsiteX318" fmla="*/ 7487 w 9997"/>
                <a:gd name="connsiteY318" fmla="*/ 9605 h 10000"/>
                <a:gd name="connsiteX319" fmla="*/ 7444 w 9997"/>
                <a:gd name="connsiteY319" fmla="*/ 9548 h 10000"/>
                <a:gd name="connsiteX320" fmla="*/ 7444 w 9997"/>
                <a:gd name="connsiteY320" fmla="*/ 9605 h 10000"/>
                <a:gd name="connsiteX321" fmla="*/ 7382 w 9997"/>
                <a:gd name="connsiteY321" fmla="*/ 9605 h 10000"/>
                <a:gd name="connsiteX322" fmla="*/ 7340 w 9997"/>
                <a:gd name="connsiteY322" fmla="*/ 9576 h 10000"/>
                <a:gd name="connsiteX323" fmla="*/ 7318 w 9997"/>
                <a:gd name="connsiteY323" fmla="*/ 9520 h 10000"/>
                <a:gd name="connsiteX324" fmla="*/ 7297 w 9997"/>
                <a:gd name="connsiteY324" fmla="*/ 9520 h 10000"/>
                <a:gd name="connsiteX325" fmla="*/ 7297 w 9997"/>
                <a:gd name="connsiteY325" fmla="*/ 9576 h 10000"/>
                <a:gd name="connsiteX326" fmla="*/ 7255 w 9997"/>
                <a:gd name="connsiteY326" fmla="*/ 9520 h 10000"/>
                <a:gd name="connsiteX327" fmla="*/ 7235 w 9997"/>
                <a:gd name="connsiteY327" fmla="*/ 9463 h 10000"/>
                <a:gd name="connsiteX328" fmla="*/ 7214 w 9997"/>
                <a:gd name="connsiteY328" fmla="*/ 9491 h 10000"/>
                <a:gd name="connsiteX329" fmla="*/ 7235 w 9997"/>
                <a:gd name="connsiteY329" fmla="*/ 9576 h 10000"/>
                <a:gd name="connsiteX330" fmla="*/ 7192 w 9997"/>
                <a:gd name="connsiteY330" fmla="*/ 9548 h 10000"/>
                <a:gd name="connsiteX331" fmla="*/ 7192 w 9997"/>
                <a:gd name="connsiteY331" fmla="*/ 9605 h 10000"/>
                <a:gd name="connsiteX332" fmla="*/ 7108 w 9997"/>
                <a:gd name="connsiteY332" fmla="*/ 9576 h 10000"/>
                <a:gd name="connsiteX333" fmla="*/ 7044 w 9997"/>
                <a:gd name="connsiteY333" fmla="*/ 9576 h 10000"/>
                <a:gd name="connsiteX334" fmla="*/ 7023 w 9997"/>
                <a:gd name="connsiteY334" fmla="*/ 9576 h 10000"/>
                <a:gd name="connsiteX335" fmla="*/ 6960 w 9997"/>
                <a:gd name="connsiteY335" fmla="*/ 9520 h 10000"/>
                <a:gd name="connsiteX336" fmla="*/ 6938 w 9997"/>
                <a:gd name="connsiteY336" fmla="*/ 9491 h 10000"/>
                <a:gd name="connsiteX337" fmla="*/ 6875 w 9997"/>
                <a:gd name="connsiteY337" fmla="*/ 9463 h 10000"/>
                <a:gd name="connsiteX338" fmla="*/ 6834 w 9997"/>
                <a:gd name="connsiteY338" fmla="*/ 9294 h 10000"/>
                <a:gd name="connsiteX339" fmla="*/ 6791 w 9997"/>
                <a:gd name="connsiteY339" fmla="*/ 9180 h 10000"/>
                <a:gd name="connsiteX340" fmla="*/ 6729 w 9997"/>
                <a:gd name="connsiteY340" fmla="*/ 9180 h 10000"/>
                <a:gd name="connsiteX341" fmla="*/ 6664 w 9997"/>
                <a:gd name="connsiteY341" fmla="*/ 9180 h 10000"/>
                <a:gd name="connsiteX342" fmla="*/ 6558 w 9997"/>
                <a:gd name="connsiteY342" fmla="*/ 9039 h 10000"/>
                <a:gd name="connsiteX343" fmla="*/ 6474 w 9997"/>
                <a:gd name="connsiteY343" fmla="*/ 9124 h 10000"/>
                <a:gd name="connsiteX344" fmla="*/ 6474 w 9997"/>
                <a:gd name="connsiteY344" fmla="*/ 9180 h 10000"/>
                <a:gd name="connsiteX345" fmla="*/ 6369 w 9997"/>
                <a:gd name="connsiteY345" fmla="*/ 9209 h 10000"/>
                <a:gd name="connsiteX346" fmla="*/ 6306 w 9997"/>
                <a:gd name="connsiteY346" fmla="*/ 9294 h 10000"/>
                <a:gd name="connsiteX347" fmla="*/ 6264 w 9997"/>
                <a:gd name="connsiteY347" fmla="*/ 9237 h 10000"/>
                <a:gd name="connsiteX348" fmla="*/ 6223 w 9997"/>
                <a:gd name="connsiteY348" fmla="*/ 9294 h 10000"/>
                <a:gd name="connsiteX349" fmla="*/ 6159 w 9997"/>
                <a:gd name="connsiteY349" fmla="*/ 9294 h 10000"/>
                <a:gd name="connsiteX350" fmla="*/ 6073 w 9997"/>
                <a:gd name="connsiteY350" fmla="*/ 9266 h 10000"/>
                <a:gd name="connsiteX351" fmla="*/ 5990 w 9997"/>
                <a:gd name="connsiteY351" fmla="*/ 9322 h 10000"/>
                <a:gd name="connsiteX352" fmla="*/ 5947 w 9997"/>
                <a:gd name="connsiteY352" fmla="*/ 9322 h 10000"/>
                <a:gd name="connsiteX353" fmla="*/ 5905 w 9997"/>
                <a:gd name="connsiteY353" fmla="*/ 9322 h 10000"/>
                <a:gd name="connsiteX354" fmla="*/ 5884 w 9997"/>
                <a:gd name="connsiteY354" fmla="*/ 9322 h 10000"/>
                <a:gd name="connsiteX355" fmla="*/ 5884 w 9997"/>
                <a:gd name="connsiteY355" fmla="*/ 9463 h 10000"/>
                <a:gd name="connsiteX356" fmla="*/ 5926 w 9997"/>
                <a:gd name="connsiteY356" fmla="*/ 9548 h 10000"/>
                <a:gd name="connsiteX357" fmla="*/ 5926 w 9997"/>
                <a:gd name="connsiteY357" fmla="*/ 9576 h 10000"/>
                <a:gd name="connsiteX358" fmla="*/ 5926 w 9997"/>
                <a:gd name="connsiteY358" fmla="*/ 9633 h 10000"/>
                <a:gd name="connsiteX359" fmla="*/ 5947 w 9997"/>
                <a:gd name="connsiteY359" fmla="*/ 9717 h 10000"/>
                <a:gd name="connsiteX360" fmla="*/ 5884 w 9997"/>
                <a:gd name="connsiteY360" fmla="*/ 9689 h 10000"/>
                <a:gd name="connsiteX361" fmla="*/ 5820 w 9997"/>
                <a:gd name="connsiteY361" fmla="*/ 9661 h 10000"/>
                <a:gd name="connsiteX362" fmla="*/ 5779 w 9997"/>
                <a:gd name="connsiteY362" fmla="*/ 9520 h 10000"/>
                <a:gd name="connsiteX363" fmla="*/ 5653 w 9997"/>
                <a:gd name="connsiteY363" fmla="*/ 9605 h 10000"/>
                <a:gd name="connsiteX364" fmla="*/ 5610 w 9997"/>
                <a:gd name="connsiteY364" fmla="*/ 9633 h 10000"/>
                <a:gd name="connsiteX365" fmla="*/ 5610 w 9997"/>
                <a:gd name="connsiteY365" fmla="*/ 9548 h 10000"/>
                <a:gd name="connsiteX366" fmla="*/ 5547 w 9997"/>
                <a:gd name="connsiteY366" fmla="*/ 9435 h 10000"/>
                <a:gd name="connsiteX367" fmla="*/ 5420 w 9997"/>
                <a:gd name="connsiteY367" fmla="*/ 9435 h 10000"/>
                <a:gd name="connsiteX368" fmla="*/ 5420 w 9997"/>
                <a:gd name="connsiteY368" fmla="*/ 9322 h 10000"/>
                <a:gd name="connsiteX369" fmla="*/ 5441 w 9997"/>
                <a:gd name="connsiteY369" fmla="*/ 9180 h 10000"/>
                <a:gd name="connsiteX370" fmla="*/ 5358 w 9997"/>
                <a:gd name="connsiteY370" fmla="*/ 9124 h 10000"/>
                <a:gd name="connsiteX371" fmla="*/ 5293 w 9997"/>
                <a:gd name="connsiteY371" fmla="*/ 9039 h 10000"/>
                <a:gd name="connsiteX372" fmla="*/ 5273 w 9997"/>
                <a:gd name="connsiteY372" fmla="*/ 8983 h 10000"/>
                <a:gd name="connsiteX373" fmla="*/ 5252 w 9997"/>
                <a:gd name="connsiteY373" fmla="*/ 8898 h 10000"/>
                <a:gd name="connsiteX374" fmla="*/ 5273 w 9997"/>
                <a:gd name="connsiteY374" fmla="*/ 8813 h 10000"/>
                <a:gd name="connsiteX375" fmla="*/ 5126 w 9997"/>
                <a:gd name="connsiteY375" fmla="*/ 8841 h 10000"/>
                <a:gd name="connsiteX376" fmla="*/ 5040 w 9997"/>
                <a:gd name="connsiteY376" fmla="*/ 8898 h 10000"/>
                <a:gd name="connsiteX377" fmla="*/ 5040 w 9997"/>
                <a:gd name="connsiteY377" fmla="*/ 8813 h 10000"/>
                <a:gd name="connsiteX378" fmla="*/ 5019 w 9997"/>
                <a:gd name="connsiteY378" fmla="*/ 8728 h 10000"/>
                <a:gd name="connsiteX379" fmla="*/ 4999 w 9997"/>
                <a:gd name="connsiteY379" fmla="*/ 8672 h 10000"/>
                <a:gd name="connsiteX380" fmla="*/ 8319 w 9997"/>
                <a:gd name="connsiteY380" fmla="*/ 8665 h 10000"/>
                <a:gd name="connsiteX381" fmla="*/ 8383 w 9997"/>
                <a:gd name="connsiteY381" fmla="*/ 8461 h 10000"/>
                <a:gd name="connsiteX382" fmla="*/ 5147 w 9997"/>
                <a:gd name="connsiteY382" fmla="*/ 8305 h 10000"/>
                <a:gd name="connsiteX383" fmla="*/ 5168 w 9997"/>
                <a:gd name="connsiteY383" fmla="*/ 8305 h 10000"/>
                <a:gd name="connsiteX384" fmla="*/ 4662 w 9997"/>
                <a:gd name="connsiteY384" fmla="*/ 7513 h 10000"/>
                <a:gd name="connsiteX385" fmla="*/ 4598 w 9997"/>
                <a:gd name="connsiteY385" fmla="*/ 7513 h 10000"/>
                <a:gd name="connsiteX386" fmla="*/ 4598 w 9997"/>
                <a:gd name="connsiteY386" fmla="*/ 7316 h 10000"/>
                <a:gd name="connsiteX387" fmla="*/ 4576 w 9997"/>
                <a:gd name="connsiteY387" fmla="*/ 7288 h 10000"/>
                <a:gd name="connsiteX388" fmla="*/ 4514 w 9997"/>
                <a:gd name="connsiteY388" fmla="*/ 7202 h 10000"/>
                <a:gd name="connsiteX389" fmla="*/ 4429 w 9997"/>
                <a:gd name="connsiteY389" fmla="*/ 7260 h 10000"/>
                <a:gd name="connsiteX390" fmla="*/ 4387 w 9997"/>
                <a:gd name="connsiteY390" fmla="*/ 7316 h 10000"/>
                <a:gd name="connsiteX391" fmla="*/ 4345 w 9997"/>
                <a:gd name="connsiteY391" fmla="*/ 7316 h 10000"/>
                <a:gd name="connsiteX392" fmla="*/ 4302 w 9997"/>
                <a:gd name="connsiteY392" fmla="*/ 7288 h 10000"/>
                <a:gd name="connsiteX393" fmla="*/ 4240 w 9997"/>
                <a:gd name="connsiteY393" fmla="*/ 7260 h 10000"/>
                <a:gd name="connsiteX394" fmla="*/ 4197 w 9997"/>
                <a:gd name="connsiteY394" fmla="*/ 7288 h 10000"/>
                <a:gd name="connsiteX395" fmla="*/ 4114 w 9997"/>
                <a:gd name="connsiteY395" fmla="*/ 7372 h 10000"/>
                <a:gd name="connsiteX396" fmla="*/ 4028 w 9997"/>
                <a:gd name="connsiteY396" fmla="*/ 7429 h 10000"/>
                <a:gd name="connsiteX397" fmla="*/ 3986 w 9997"/>
                <a:gd name="connsiteY397" fmla="*/ 7513 h 10000"/>
                <a:gd name="connsiteX398" fmla="*/ 3923 w 9997"/>
                <a:gd name="connsiteY398" fmla="*/ 7599 h 10000"/>
                <a:gd name="connsiteX399" fmla="*/ 3860 w 9997"/>
                <a:gd name="connsiteY399" fmla="*/ 7711 h 10000"/>
                <a:gd name="connsiteX400" fmla="*/ 3754 w 9997"/>
                <a:gd name="connsiteY400" fmla="*/ 7711 h 10000"/>
                <a:gd name="connsiteX401" fmla="*/ 3734 w 9997"/>
                <a:gd name="connsiteY401" fmla="*/ 7711 h 10000"/>
                <a:gd name="connsiteX402" fmla="*/ 3713 w 9997"/>
                <a:gd name="connsiteY402" fmla="*/ 7683 h 10000"/>
                <a:gd name="connsiteX403" fmla="*/ 3649 w 9997"/>
                <a:gd name="connsiteY403" fmla="*/ 7627 h 10000"/>
                <a:gd name="connsiteX404" fmla="*/ 3586 w 9997"/>
                <a:gd name="connsiteY404" fmla="*/ 7627 h 10000"/>
                <a:gd name="connsiteX405" fmla="*/ 3481 w 9997"/>
                <a:gd name="connsiteY405" fmla="*/ 7627 h 10000"/>
                <a:gd name="connsiteX406" fmla="*/ 3438 w 9997"/>
                <a:gd name="connsiteY406" fmla="*/ 7569 h 10000"/>
                <a:gd name="connsiteX407" fmla="*/ 3332 w 9997"/>
                <a:gd name="connsiteY407" fmla="*/ 7599 h 10000"/>
                <a:gd name="connsiteX408" fmla="*/ 3269 w 9997"/>
                <a:gd name="connsiteY408" fmla="*/ 7739 h 10000"/>
                <a:gd name="connsiteX409" fmla="*/ 3206 w 9997"/>
                <a:gd name="connsiteY409" fmla="*/ 7852 h 10000"/>
                <a:gd name="connsiteX410" fmla="*/ 3185 w 9997"/>
                <a:gd name="connsiteY410" fmla="*/ 7683 h 10000"/>
                <a:gd name="connsiteX411" fmla="*/ 3037 w 9997"/>
                <a:gd name="connsiteY411" fmla="*/ 7655 h 10000"/>
                <a:gd name="connsiteX412" fmla="*/ 3037 w 9997"/>
                <a:gd name="connsiteY412" fmla="*/ 7683 h 10000"/>
                <a:gd name="connsiteX413" fmla="*/ 2890 w 9997"/>
                <a:gd name="connsiteY413" fmla="*/ 7683 h 10000"/>
                <a:gd name="connsiteX414" fmla="*/ 2784 w 9997"/>
                <a:gd name="connsiteY414" fmla="*/ 7627 h 10000"/>
                <a:gd name="connsiteX415" fmla="*/ 2743 w 9997"/>
                <a:gd name="connsiteY415" fmla="*/ 7627 h 10000"/>
                <a:gd name="connsiteX416" fmla="*/ 2722 w 9997"/>
                <a:gd name="connsiteY416" fmla="*/ 7655 h 10000"/>
                <a:gd name="connsiteX417" fmla="*/ 2658 w 9997"/>
                <a:gd name="connsiteY417" fmla="*/ 7599 h 10000"/>
                <a:gd name="connsiteX418" fmla="*/ 2638 w 9997"/>
                <a:gd name="connsiteY418" fmla="*/ 7655 h 10000"/>
                <a:gd name="connsiteX419" fmla="*/ 2553 w 9997"/>
                <a:gd name="connsiteY419" fmla="*/ 7541 h 10000"/>
                <a:gd name="connsiteX420" fmla="*/ 2426 w 9997"/>
                <a:gd name="connsiteY420" fmla="*/ 7513 h 10000"/>
                <a:gd name="connsiteX421" fmla="*/ 2426 w 9997"/>
                <a:gd name="connsiteY421" fmla="*/ 7457 h 10000"/>
                <a:gd name="connsiteX422" fmla="*/ 2363 w 9997"/>
                <a:gd name="connsiteY422" fmla="*/ 7457 h 10000"/>
                <a:gd name="connsiteX423" fmla="*/ 2237 w 9997"/>
                <a:gd name="connsiteY423" fmla="*/ 7344 h 10000"/>
                <a:gd name="connsiteX424" fmla="*/ 2132 w 9997"/>
                <a:gd name="connsiteY424" fmla="*/ 7288 h 10000"/>
                <a:gd name="connsiteX425" fmla="*/ 2047 w 9997"/>
                <a:gd name="connsiteY425" fmla="*/ 7174 h 10000"/>
                <a:gd name="connsiteX426" fmla="*/ 1919 w 9997"/>
                <a:gd name="connsiteY426" fmla="*/ 7118 h 10000"/>
                <a:gd name="connsiteX427" fmla="*/ 1772 w 9997"/>
                <a:gd name="connsiteY427" fmla="*/ 6949 h 10000"/>
                <a:gd name="connsiteX428" fmla="*/ 1687 w 9997"/>
                <a:gd name="connsiteY428" fmla="*/ 6920 h 10000"/>
                <a:gd name="connsiteX429" fmla="*/ 1646 w 9997"/>
                <a:gd name="connsiteY429" fmla="*/ 6920 h 10000"/>
                <a:gd name="connsiteX430" fmla="*/ 1582 w 9997"/>
                <a:gd name="connsiteY430" fmla="*/ 6977 h 10000"/>
                <a:gd name="connsiteX431" fmla="*/ 1435 w 9997"/>
                <a:gd name="connsiteY431" fmla="*/ 6891 h 10000"/>
                <a:gd name="connsiteX432" fmla="*/ 1392 w 9997"/>
                <a:gd name="connsiteY432" fmla="*/ 6863 h 10000"/>
                <a:gd name="connsiteX433" fmla="*/ 1392 w 9997"/>
                <a:gd name="connsiteY433" fmla="*/ 6807 h 10000"/>
                <a:gd name="connsiteX434" fmla="*/ 1351 w 9997"/>
                <a:gd name="connsiteY434" fmla="*/ 6779 h 10000"/>
                <a:gd name="connsiteX435" fmla="*/ 1266 w 9997"/>
                <a:gd name="connsiteY435" fmla="*/ 6751 h 10000"/>
                <a:gd name="connsiteX436" fmla="*/ 1161 w 9997"/>
                <a:gd name="connsiteY436" fmla="*/ 6609 h 10000"/>
                <a:gd name="connsiteX437" fmla="*/ 1098 w 9997"/>
                <a:gd name="connsiteY437" fmla="*/ 6609 h 10000"/>
                <a:gd name="connsiteX438" fmla="*/ 1076 w 9997"/>
                <a:gd name="connsiteY438" fmla="*/ 6524 h 10000"/>
                <a:gd name="connsiteX439" fmla="*/ 1056 w 9997"/>
                <a:gd name="connsiteY439" fmla="*/ 6440 h 10000"/>
                <a:gd name="connsiteX440" fmla="*/ 1013 w 9997"/>
                <a:gd name="connsiteY440" fmla="*/ 6383 h 10000"/>
                <a:gd name="connsiteX441" fmla="*/ 970 w 9997"/>
                <a:gd name="connsiteY441" fmla="*/ 6270 h 10000"/>
                <a:gd name="connsiteX442" fmla="*/ 1056 w 9997"/>
                <a:gd name="connsiteY442" fmla="*/ 6299 h 10000"/>
                <a:gd name="connsiteX443" fmla="*/ 1098 w 9997"/>
                <a:gd name="connsiteY443" fmla="*/ 6299 h 10000"/>
                <a:gd name="connsiteX444" fmla="*/ 1161 w 9997"/>
                <a:gd name="connsiteY444" fmla="*/ 6242 h 10000"/>
                <a:gd name="connsiteX445" fmla="*/ 1141 w 9997"/>
                <a:gd name="connsiteY445" fmla="*/ 6157 h 10000"/>
                <a:gd name="connsiteX446" fmla="*/ 1118 w 9997"/>
                <a:gd name="connsiteY446" fmla="*/ 6073 h 10000"/>
                <a:gd name="connsiteX447" fmla="*/ 1013 w 9997"/>
                <a:gd name="connsiteY447" fmla="*/ 5988 h 10000"/>
                <a:gd name="connsiteX448" fmla="*/ 970 w 9997"/>
                <a:gd name="connsiteY448" fmla="*/ 5790 h 10000"/>
                <a:gd name="connsiteX449" fmla="*/ 970 w 9997"/>
                <a:gd name="connsiteY449" fmla="*/ 5733 h 10000"/>
                <a:gd name="connsiteX450" fmla="*/ 844 w 9997"/>
                <a:gd name="connsiteY450" fmla="*/ 5620 h 10000"/>
                <a:gd name="connsiteX451" fmla="*/ 696 w 9997"/>
                <a:gd name="connsiteY451" fmla="*/ 5366 h 10000"/>
                <a:gd name="connsiteX452" fmla="*/ 444 w 9997"/>
                <a:gd name="connsiteY452" fmla="*/ 5253 h 10000"/>
                <a:gd name="connsiteX453" fmla="*/ 380 w 9997"/>
                <a:gd name="connsiteY453" fmla="*/ 5281 h 10000"/>
                <a:gd name="connsiteX454" fmla="*/ 316 w 9997"/>
                <a:gd name="connsiteY454" fmla="*/ 5196 h 10000"/>
                <a:gd name="connsiteX455" fmla="*/ 316 w 9997"/>
                <a:gd name="connsiteY455" fmla="*/ 5112 h 10000"/>
                <a:gd name="connsiteX456" fmla="*/ 275 w 9997"/>
                <a:gd name="connsiteY456" fmla="*/ 5027 h 10000"/>
                <a:gd name="connsiteX457" fmla="*/ 190 w 9997"/>
                <a:gd name="connsiteY457" fmla="*/ 4970 h 10000"/>
                <a:gd name="connsiteX458" fmla="*/ 85 w 9997"/>
                <a:gd name="connsiteY458" fmla="*/ 4942 h 10000"/>
                <a:gd name="connsiteX459" fmla="*/ 1 w 9997"/>
                <a:gd name="connsiteY459" fmla="*/ 4885 h 10000"/>
                <a:gd name="connsiteX460" fmla="*/ 65 w 9997"/>
                <a:gd name="connsiteY460" fmla="*/ 4688 h 10000"/>
                <a:gd name="connsiteX0" fmla="*/ 5462 w 9935"/>
                <a:gd name="connsiteY0" fmla="*/ 3331 h 10000"/>
                <a:gd name="connsiteX1" fmla="*/ 5757 w 9935"/>
                <a:gd name="connsiteY1" fmla="*/ 3275 h 10000"/>
                <a:gd name="connsiteX2" fmla="*/ 5989 w 9935"/>
                <a:gd name="connsiteY2" fmla="*/ 3247 h 10000"/>
                <a:gd name="connsiteX3" fmla="*/ 6116 w 9935"/>
                <a:gd name="connsiteY3" fmla="*/ 3162 h 10000"/>
                <a:gd name="connsiteX4" fmla="*/ 6160 w 9935"/>
                <a:gd name="connsiteY4" fmla="*/ 3020 h 10000"/>
                <a:gd name="connsiteX5" fmla="*/ 6222 w 9935"/>
                <a:gd name="connsiteY5" fmla="*/ 2964 h 10000"/>
                <a:gd name="connsiteX6" fmla="*/ 6265 w 9935"/>
                <a:gd name="connsiteY6" fmla="*/ 2908 h 10000"/>
                <a:gd name="connsiteX7" fmla="*/ 6286 w 9935"/>
                <a:gd name="connsiteY7" fmla="*/ 2908 h 10000"/>
                <a:gd name="connsiteX8" fmla="*/ 6116 w 9935"/>
                <a:gd name="connsiteY8" fmla="*/ 2709 h 10000"/>
                <a:gd name="connsiteX9" fmla="*/ 6116 w 9935"/>
                <a:gd name="connsiteY9" fmla="*/ 2597 h 10000"/>
                <a:gd name="connsiteX10" fmla="*/ 6160 w 9935"/>
                <a:gd name="connsiteY10" fmla="*/ 2484 h 10000"/>
                <a:gd name="connsiteX11" fmla="*/ 6411 w 9935"/>
                <a:gd name="connsiteY11" fmla="*/ 2569 h 10000"/>
                <a:gd name="connsiteX12" fmla="*/ 6495 w 9935"/>
                <a:gd name="connsiteY12" fmla="*/ 2569 h 10000"/>
                <a:gd name="connsiteX13" fmla="*/ 6560 w 9935"/>
                <a:gd name="connsiteY13" fmla="*/ 2484 h 10000"/>
                <a:gd name="connsiteX14" fmla="*/ 6580 w 9935"/>
                <a:gd name="connsiteY14" fmla="*/ 2399 h 10000"/>
                <a:gd name="connsiteX15" fmla="*/ 6666 w 9935"/>
                <a:gd name="connsiteY15" fmla="*/ 2399 h 10000"/>
                <a:gd name="connsiteX16" fmla="*/ 6833 w 9935"/>
                <a:gd name="connsiteY16" fmla="*/ 2286 h 10000"/>
                <a:gd name="connsiteX17" fmla="*/ 6812 w 9935"/>
                <a:gd name="connsiteY17" fmla="*/ 2173 h 10000"/>
                <a:gd name="connsiteX18" fmla="*/ 6960 w 9935"/>
                <a:gd name="connsiteY18" fmla="*/ 2060 h 10000"/>
                <a:gd name="connsiteX19" fmla="*/ 7023 w 9935"/>
                <a:gd name="connsiteY19" fmla="*/ 2031 h 10000"/>
                <a:gd name="connsiteX20" fmla="*/ 7086 w 9935"/>
                <a:gd name="connsiteY20" fmla="*/ 2003 h 10000"/>
                <a:gd name="connsiteX21" fmla="*/ 7129 w 9935"/>
                <a:gd name="connsiteY21" fmla="*/ 2003 h 10000"/>
                <a:gd name="connsiteX22" fmla="*/ 7192 w 9935"/>
                <a:gd name="connsiteY22" fmla="*/ 1975 h 10000"/>
                <a:gd name="connsiteX23" fmla="*/ 7234 w 9935"/>
                <a:gd name="connsiteY23" fmla="*/ 2003 h 10000"/>
                <a:gd name="connsiteX24" fmla="*/ 7297 w 9935"/>
                <a:gd name="connsiteY24" fmla="*/ 1862 h 10000"/>
                <a:gd name="connsiteX25" fmla="*/ 6833 w 9935"/>
                <a:gd name="connsiteY25" fmla="*/ 1664 h 10000"/>
                <a:gd name="connsiteX26" fmla="*/ 6666 w 9935"/>
                <a:gd name="connsiteY26" fmla="*/ 1664 h 10000"/>
                <a:gd name="connsiteX27" fmla="*/ 6580 w 9935"/>
                <a:gd name="connsiteY27" fmla="*/ 1664 h 10000"/>
                <a:gd name="connsiteX28" fmla="*/ 6517 w 9935"/>
                <a:gd name="connsiteY28" fmla="*/ 1692 h 10000"/>
                <a:gd name="connsiteX29" fmla="*/ 6433 w 9935"/>
                <a:gd name="connsiteY29" fmla="*/ 1580 h 10000"/>
                <a:gd name="connsiteX30" fmla="*/ 6454 w 9935"/>
                <a:gd name="connsiteY30" fmla="*/ 1523 h 10000"/>
                <a:gd name="connsiteX31" fmla="*/ 6433 w 9935"/>
                <a:gd name="connsiteY31" fmla="*/ 1410 h 10000"/>
                <a:gd name="connsiteX32" fmla="*/ 6433 w 9935"/>
                <a:gd name="connsiteY32" fmla="*/ 1071 h 10000"/>
                <a:gd name="connsiteX33" fmla="*/ 6623 w 9935"/>
                <a:gd name="connsiteY33" fmla="*/ 1156 h 10000"/>
                <a:gd name="connsiteX34" fmla="*/ 6728 w 9935"/>
                <a:gd name="connsiteY34" fmla="*/ 1071 h 10000"/>
                <a:gd name="connsiteX35" fmla="*/ 6833 w 9935"/>
                <a:gd name="connsiteY35" fmla="*/ 986 h 10000"/>
                <a:gd name="connsiteX36" fmla="*/ 6792 w 9935"/>
                <a:gd name="connsiteY36" fmla="*/ 930 h 10000"/>
                <a:gd name="connsiteX37" fmla="*/ 6771 w 9935"/>
                <a:gd name="connsiteY37" fmla="*/ 873 h 10000"/>
                <a:gd name="connsiteX38" fmla="*/ 6771 w 9935"/>
                <a:gd name="connsiteY38" fmla="*/ 788 h 10000"/>
                <a:gd name="connsiteX39" fmla="*/ 6771 w 9935"/>
                <a:gd name="connsiteY39" fmla="*/ 732 h 10000"/>
                <a:gd name="connsiteX40" fmla="*/ 6771 w 9935"/>
                <a:gd name="connsiteY40" fmla="*/ 675 h 10000"/>
                <a:gd name="connsiteX41" fmla="*/ 6792 w 9935"/>
                <a:gd name="connsiteY41" fmla="*/ 477 h 10000"/>
                <a:gd name="connsiteX42" fmla="*/ 6750 w 9935"/>
                <a:gd name="connsiteY42" fmla="*/ 336 h 10000"/>
                <a:gd name="connsiteX43" fmla="*/ 6666 w 9935"/>
                <a:gd name="connsiteY43" fmla="*/ 280 h 10000"/>
                <a:gd name="connsiteX44" fmla="*/ 6580 w 9935"/>
                <a:gd name="connsiteY44" fmla="*/ 224 h 10000"/>
                <a:gd name="connsiteX45" fmla="*/ 6686 w 9935"/>
                <a:gd name="connsiteY45" fmla="*/ 82 h 10000"/>
                <a:gd name="connsiteX46" fmla="*/ 6918 w 9935"/>
                <a:gd name="connsiteY46" fmla="*/ 25 h 10000"/>
                <a:gd name="connsiteX47" fmla="*/ 7129 w 9935"/>
                <a:gd name="connsiteY47" fmla="*/ 25 h 10000"/>
                <a:gd name="connsiteX48" fmla="*/ 7234 w 9935"/>
                <a:gd name="connsiteY48" fmla="*/ 54 h 10000"/>
                <a:gd name="connsiteX49" fmla="*/ 7361 w 9935"/>
                <a:gd name="connsiteY49" fmla="*/ 138 h 10000"/>
                <a:gd name="connsiteX50" fmla="*/ 7529 w 9935"/>
                <a:gd name="connsiteY50" fmla="*/ 167 h 10000"/>
                <a:gd name="connsiteX51" fmla="*/ 7613 w 9935"/>
                <a:gd name="connsiteY51" fmla="*/ 224 h 10000"/>
                <a:gd name="connsiteX52" fmla="*/ 7637 w 9935"/>
                <a:gd name="connsiteY52" fmla="*/ 252 h 10000"/>
                <a:gd name="connsiteX53" fmla="*/ 7698 w 9935"/>
                <a:gd name="connsiteY53" fmla="*/ 308 h 10000"/>
                <a:gd name="connsiteX54" fmla="*/ 7803 w 9935"/>
                <a:gd name="connsiteY54" fmla="*/ 421 h 10000"/>
                <a:gd name="connsiteX55" fmla="*/ 7866 w 9935"/>
                <a:gd name="connsiteY55" fmla="*/ 534 h 10000"/>
                <a:gd name="connsiteX56" fmla="*/ 7951 w 9935"/>
                <a:gd name="connsiteY56" fmla="*/ 591 h 10000"/>
                <a:gd name="connsiteX57" fmla="*/ 8036 w 9935"/>
                <a:gd name="connsiteY57" fmla="*/ 703 h 10000"/>
                <a:gd name="connsiteX58" fmla="*/ 8142 w 9935"/>
                <a:gd name="connsiteY58" fmla="*/ 817 h 10000"/>
                <a:gd name="connsiteX59" fmla="*/ 8205 w 9935"/>
                <a:gd name="connsiteY59" fmla="*/ 930 h 10000"/>
                <a:gd name="connsiteX60" fmla="*/ 8269 w 9935"/>
                <a:gd name="connsiteY60" fmla="*/ 1014 h 10000"/>
                <a:gd name="connsiteX61" fmla="*/ 8458 w 9935"/>
                <a:gd name="connsiteY61" fmla="*/ 1156 h 10000"/>
                <a:gd name="connsiteX62" fmla="*/ 8563 w 9935"/>
                <a:gd name="connsiteY62" fmla="*/ 1156 h 10000"/>
                <a:gd name="connsiteX63" fmla="*/ 8690 w 9935"/>
                <a:gd name="connsiteY63" fmla="*/ 1212 h 10000"/>
                <a:gd name="connsiteX64" fmla="*/ 8754 w 9935"/>
                <a:gd name="connsiteY64" fmla="*/ 1241 h 10000"/>
                <a:gd name="connsiteX65" fmla="*/ 8859 w 9935"/>
                <a:gd name="connsiteY65" fmla="*/ 1325 h 10000"/>
                <a:gd name="connsiteX66" fmla="*/ 8984 w 9935"/>
                <a:gd name="connsiteY66" fmla="*/ 1353 h 10000"/>
                <a:gd name="connsiteX67" fmla="*/ 9008 w 9935"/>
                <a:gd name="connsiteY67" fmla="*/ 1438 h 10000"/>
                <a:gd name="connsiteX68" fmla="*/ 9049 w 9935"/>
                <a:gd name="connsiteY68" fmla="*/ 1467 h 10000"/>
                <a:gd name="connsiteX69" fmla="*/ 9090 w 9935"/>
                <a:gd name="connsiteY69" fmla="*/ 1580 h 10000"/>
                <a:gd name="connsiteX70" fmla="*/ 9218 w 9935"/>
                <a:gd name="connsiteY70" fmla="*/ 1720 h 10000"/>
                <a:gd name="connsiteX71" fmla="*/ 9281 w 9935"/>
                <a:gd name="connsiteY71" fmla="*/ 1692 h 10000"/>
                <a:gd name="connsiteX72" fmla="*/ 9344 w 9935"/>
                <a:gd name="connsiteY72" fmla="*/ 1720 h 10000"/>
                <a:gd name="connsiteX73" fmla="*/ 9470 w 9935"/>
                <a:gd name="connsiteY73" fmla="*/ 1664 h 10000"/>
                <a:gd name="connsiteX74" fmla="*/ 9554 w 9935"/>
                <a:gd name="connsiteY74" fmla="*/ 1580 h 10000"/>
                <a:gd name="connsiteX75" fmla="*/ 9597 w 9935"/>
                <a:gd name="connsiteY75" fmla="*/ 1580 h 10000"/>
                <a:gd name="connsiteX76" fmla="*/ 9618 w 9935"/>
                <a:gd name="connsiteY76" fmla="*/ 1551 h 10000"/>
                <a:gd name="connsiteX77" fmla="*/ 9704 w 9935"/>
                <a:gd name="connsiteY77" fmla="*/ 1495 h 10000"/>
                <a:gd name="connsiteX78" fmla="*/ 9787 w 9935"/>
                <a:gd name="connsiteY78" fmla="*/ 1551 h 10000"/>
                <a:gd name="connsiteX79" fmla="*/ 9809 w 9935"/>
                <a:gd name="connsiteY79" fmla="*/ 1636 h 10000"/>
                <a:gd name="connsiteX80" fmla="*/ 9870 w 9935"/>
                <a:gd name="connsiteY80" fmla="*/ 1778 h 10000"/>
                <a:gd name="connsiteX81" fmla="*/ 9829 w 9935"/>
                <a:gd name="connsiteY81" fmla="*/ 1806 h 10000"/>
                <a:gd name="connsiteX82" fmla="*/ 9850 w 9935"/>
                <a:gd name="connsiteY82" fmla="*/ 1862 h 10000"/>
                <a:gd name="connsiteX83" fmla="*/ 9850 w 9935"/>
                <a:gd name="connsiteY83" fmla="*/ 1919 h 10000"/>
                <a:gd name="connsiteX84" fmla="*/ 9894 w 9935"/>
                <a:gd name="connsiteY84" fmla="*/ 2031 h 10000"/>
                <a:gd name="connsiteX85" fmla="*/ 9894 w 9935"/>
                <a:gd name="connsiteY85" fmla="*/ 2173 h 10000"/>
                <a:gd name="connsiteX86" fmla="*/ 9894 w 9935"/>
                <a:gd name="connsiteY86" fmla="*/ 2258 h 10000"/>
                <a:gd name="connsiteX87" fmla="*/ 9935 w 9935"/>
                <a:gd name="connsiteY87" fmla="*/ 2342 h 10000"/>
                <a:gd name="connsiteX88" fmla="*/ 9914 w 9935"/>
                <a:gd name="connsiteY88" fmla="*/ 2428 h 10000"/>
                <a:gd name="connsiteX89" fmla="*/ 9935 w 9935"/>
                <a:gd name="connsiteY89" fmla="*/ 2484 h 10000"/>
                <a:gd name="connsiteX90" fmla="*/ 9766 w 9935"/>
                <a:gd name="connsiteY90" fmla="*/ 2456 h 10000"/>
                <a:gd name="connsiteX91" fmla="*/ 9681 w 9935"/>
                <a:gd name="connsiteY91" fmla="*/ 2428 h 10000"/>
                <a:gd name="connsiteX92" fmla="*/ 9660 w 9935"/>
                <a:gd name="connsiteY92" fmla="*/ 2512 h 10000"/>
                <a:gd name="connsiteX93" fmla="*/ 9597 w 9935"/>
                <a:gd name="connsiteY93" fmla="*/ 2540 h 10000"/>
                <a:gd name="connsiteX94" fmla="*/ 9639 w 9935"/>
                <a:gd name="connsiteY94" fmla="*/ 2625 h 10000"/>
                <a:gd name="connsiteX95" fmla="*/ 9766 w 9935"/>
                <a:gd name="connsiteY95" fmla="*/ 2879 h 10000"/>
                <a:gd name="connsiteX96" fmla="*/ 9850 w 9935"/>
                <a:gd name="connsiteY96" fmla="*/ 3106 h 10000"/>
                <a:gd name="connsiteX97" fmla="*/ 9829 w 9935"/>
                <a:gd name="connsiteY97" fmla="*/ 3162 h 10000"/>
                <a:gd name="connsiteX98" fmla="*/ 9745 w 9935"/>
                <a:gd name="connsiteY98" fmla="*/ 3190 h 10000"/>
                <a:gd name="connsiteX99" fmla="*/ 9850 w 9935"/>
                <a:gd name="connsiteY99" fmla="*/ 3303 h 10000"/>
                <a:gd name="connsiteX100" fmla="*/ 9724 w 9935"/>
                <a:gd name="connsiteY100" fmla="*/ 3162 h 10000"/>
                <a:gd name="connsiteX101" fmla="*/ 9618 w 9935"/>
                <a:gd name="connsiteY101" fmla="*/ 3106 h 10000"/>
                <a:gd name="connsiteX102" fmla="*/ 9660 w 9935"/>
                <a:gd name="connsiteY102" fmla="*/ 3275 h 10000"/>
                <a:gd name="connsiteX103" fmla="*/ 9597 w 9935"/>
                <a:gd name="connsiteY103" fmla="*/ 3303 h 10000"/>
                <a:gd name="connsiteX104" fmla="*/ 9554 w 9935"/>
                <a:gd name="connsiteY104" fmla="*/ 3388 h 10000"/>
                <a:gd name="connsiteX105" fmla="*/ 9408 w 9935"/>
                <a:gd name="connsiteY105" fmla="*/ 3417 h 10000"/>
                <a:gd name="connsiteX106" fmla="*/ 9514 w 9935"/>
                <a:gd name="connsiteY106" fmla="*/ 3557 h 10000"/>
                <a:gd name="connsiteX107" fmla="*/ 9386 w 9935"/>
                <a:gd name="connsiteY107" fmla="*/ 3586 h 10000"/>
                <a:gd name="connsiteX108" fmla="*/ 9303 w 9935"/>
                <a:gd name="connsiteY108" fmla="*/ 3557 h 10000"/>
                <a:gd name="connsiteX109" fmla="*/ 9239 w 9935"/>
                <a:gd name="connsiteY109" fmla="*/ 3473 h 10000"/>
                <a:gd name="connsiteX110" fmla="*/ 9197 w 9935"/>
                <a:gd name="connsiteY110" fmla="*/ 3501 h 10000"/>
                <a:gd name="connsiteX111" fmla="*/ 9175 w 9935"/>
                <a:gd name="connsiteY111" fmla="*/ 3642 h 10000"/>
                <a:gd name="connsiteX112" fmla="*/ 9154 w 9935"/>
                <a:gd name="connsiteY112" fmla="*/ 3727 h 10000"/>
                <a:gd name="connsiteX113" fmla="*/ 9112 w 9935"/>
                <a:gd name="connsiteY113" fmla="*/ 3756 h 10000"/>
                <a:gd name="connsiteX114" fmla="*/ 9090 w 9935"/>
                <a:gd name="connsiteY114" fmla="*/ 3812 h 10000"/>
                <a:gd name="connsiteX115" fmla="*/ 9049 w 9935"/>
                <a:gd name="connsiteY115" fmla="*/ 3812 h 10000"/>
                <a:gd name="connsiteX116" fmla="*/ 9028 w 9935"/>
                <a:gd name="connsiteY116" fmla="*/ 3868 h 10000"/>
                <a:gd name="connsiteX117" fmla="*/ 8943 w 9935"/>
                <a:gd name="connsiteY117" fmla="*/ 4009 h 10000"/>
                <a:gd name="connsiteX118" fmla="*/ 8838 w 9935"/>
                <a:gd name="connsiteY118" fmla="*/ 4038 h 10000"/>
                <a:gd name="connsiteX119" fmla="*/ 8795 w 9935"/>
                <a:gd name="connsiteY119" fmla="*/ 4067 h 10000"/>
                <a:gd name="connsiteX120" fmla="*/ 8754 w 9935"/>
                <a:gd name="connsiteY120" fmla="*/ 4123 h 10000"/>
                <a:gd name="connsiteX121" fmla="*/ 8670 w 9935"/>
                <a:gd name="connsiteY121" fmla="*/ 4179 h 10000"/>
                <a:gd name="connsiteX122" fmla="*/ 8627 w 9935"/>
                <a:gd name="connsiteY122" fmla="*/ 4264 h 10000"/>
                <a:gd name="connsiteX123" fmla="*/ 8605 w 9935"/>
                <a:gd name="connsiteY123" fmla="*/ 4320 h 10000"/>
                <a:gd name="connsiteX124" fmla="*/ 8563 w 9935"/>
                <a:gd name="connsiteY124" fmla="*/ 4320 h 10000"/>
                <a:gd name="connsiteX125" fmla="*/ 8479 w 9935"/>
                <a:gd name="connsiteY125" fmla="*/ 4348 h 10000"/>
                <a:gd name="connsiteX126" fmla="*/ 8543 w 9935"/>
                <a:gd name="connsiteY126" fmla="*/ 4292 h 10000"/>
                <a:gd name="connsiteX127" fmla="*/ 8543 w 9935"/>
                <a:gd name="connsiteY127" fmla="*/ 4236 h 10000"/>
                <a:gd name="connsiteX128" fmla="*/ 8563 w 9935"/>
                <a:gd name="connsiteY128" fmla="*/ 4179 h 10000"/>
                <a:gd name="connsiteX129" fmla="*/ 8438 w 9935"/>
                <a:gd name="connsiteY129" fmla="*/ 4151 h 10000"/>
                <a:gd name="connsiteX130" fmla="*/ 8479 w 9935"/>
                <a:gd name="connsiteY130" fmla="*/ 4123 h 10000"/>
                <a:gd name="connsiteX131" fmla="*/ 8500 w 9935"/>
                <a:gd name="connsiteY131" fmla="*/ 4009 h 10000"/>
                <a:gd name="connsiteX132" fmla="*/ 8522 w 9935"/>
                <a:gd name="connsiteY132" fmla="*/ 3896 h 10000"/>
                <a:gd name="connsiteX133" fmla="*/ 8395 w 9935"/>
                <a:gd name="connsiteY133" fmla="*/ 3698 h 10000"/>
                <a:gd name="connsiteX134" fmla="*/ 8332 w 9935"/>
                <a:gd name="connsiteY134" fmla="*/ 3727 h 10000"/>
                <a:gd name="connsiteX135" fmla="*/ 8269 w 9935"/>
                <a:gd name="connsiteY135" fmla="*/ 3784 h 10000"/>
                <a:gd name="connsiteX136" fmla="*/ 8226 w 9935"/>
                <a:gd name="connsiteY136" fmla="*/ 3925 h 10000"/>
                <a:gd name="connsiteX137" fmla="*/ 8119 w 9935"/>
                <a:gd name="connsiteY137" fmla="*/ 4038 h 10000"/>
                <a:gd name="connsiteX138" fmla="*/ 8057 w 9935"/>
                <a:gd name="connsiteY138" fmla="*/ 4095 h 10000"/>
                <a:gd name="connsiteX139" fmla="*/ 8077 w 9935"/>
                <a:gd name="connsiteY139" fmla="*/ 4179 h 10000"/>
                <a:gd name="connsiteX140" fmla="*/ 7951 w 9935"/>
                <a:gd name="connsiteY140" fmla="*/ 4292 h 10000"/>
                <a:gd name="connsiteX141" fmla="*/ 7846 w 9935"/>
                <a:gd name="connsiteY141" fmla="*/ 4264 h 10000"/>
                <a:gd name="connsiteX142" fmla="*/ 7846 w 9935"/>
                <a:gd name="connsiteY142" fmla="*/ 4434 h 10000"/>
                <a:gd name="connsiteX143" fmla="*/ 7972 w 9935"/>
                <a:gd name="connsiteY143" fmla="*/ 4575 h 10000"/>
                <a:gd name="connsiteX144" fmla="*/ 8036 w 9935"/>
                <a:gd name="connsiteY144" fmla="*/ 4575 h 10000"/>
                <a:gd name="connsiteX145" fmla="*/ 8077 w 9935"/>
                <a:gd name="connsiteY145" fmla="*/ 4603 h 10000"/>
                <a:gd name="connsiteX146" fmla="*/ 8077 w 9935"/>
                <a:gd name="connsiteY146" fmla="*/ 4575 h 10000"/>
                <a:gd name="connsiteX147" fmla="*/ 8205 w 9935"/>
                <a:gd name="connsiteY147" fmla="*/ 4659 h 10000"/>
                <a:gd name="connsiteX148" fmla="*/ 8247 w 9935"/>
                <a:gd name="connsiteY148" fmla="*/ 4829 h 10000"/>
                <a:gd name="connsiteX149" fmla="*/ 8353 w 9935"/>
                <a:gd name="connsiteY149" fmla="*/ 4857 h 10000"/>
                <a:gd name="connsiteX150" fmla="*/ 8395 w 9935"/>
                <a:gd name="connsiteY150" fmla="*/ 4801 h 10000"/>
                <a:gd name="connsiteX151" fmla="*/ 8417 w 9935"/>
                <a:gd name="connsiteY151" fmla="*/ 4716 h 10000"/>
                <a:gd name="connsiteX152" fmla="*/ 8500 w 9935"/>
                <a:gd name="connsiteY152" fmla="*/ 4659 h 10000"/>
                <a:gd name="connsiteX153" fmla="*/ 8605 w 9935"/>
                <a:gd name="connsiteY153" fmla="*/ 4716 h 10000"/>
                <a:gd name="connsiteX154" fmla="*/ 8648 w 9935"/>
                <a:gd name="connsiteY154" fmla="*/ 4745 h 10000"/>
                <a:gd name="connsiteX155" fmla="*/ 8670 w 9935"/>
                <a:gd name="connsiteY155" fmla="*/ 4773 h 10000"/>
                <a:gd name="connsiteX156" fmla="*/ 8775 w 9935"/>
                <a:gd name="connsiteY156" fmla="*/ 4773 h 10000"/>
                <a:gd name="connsiteX157" fmla="*/ 8775 w 9935"/>
                <a:gd name="connsiteY157" fmla="*/ 4745 h 10000"/>
                <a:gd name="connsiteX158" fmla="*/ 8902 w 9935"/>
                <a:gd name="connsiteY158" fmla="*/ 4801 h 10000"/>
                <a:gd name="connsiteX159" fmla="*/ 8880 w 9935"/>
                <a:gd name="connsiteY159" fmla="*/ 4829 h 10000"/>
                <a:gd name="connsiteX160" fmla="*/ 8902 w 9935"/>
                <a:gd name="connsiteY160" fmla="*/ 4914 h 10000"/>
                <a:gd name="connsiteX161" fmla="*/ 8902 w 9935"/>
                <a:gd name="connsiteY161" fmla="*/ 4970 h 10000"/>
                <a:gd name="connsiteX162" fmla="*/ 8859 w 9935"/>
                <a:gd name="connsiteY162" fmla="*/ 4914 h 10000"/>
                <a:gd name="connsiteX163" fmla="*/ 8838 w 9935"/>
                <a:gd name="connsiteY163" fmla="*/ 4942 h 10000"/>
                <a:gd name="connsiteX164" fmla="*/ 8795 w 9935"/>
                <a:gd name="connsiteY164" fmla="*/ 4942 h 10000"/>
                <a:gd name="connsiteX165" fmla="*/ 8754 w 9935"/>
                <a:gd name="connsiteY165" fmla="*/ 4970 h 10000"/>
                <a:gd name="connsiteX166" fmla="*/ 8670 w 9935"/>
                <a:gd name="connsiteY166" fmla="*/ 5027 h 10000"/>
                <a:gd name="connsiteX167" fmla="*/ 8627 w 9935"/>
                <a:gd name="connsiteY167" fmla="*/ 5055 h 10000"/>
                <a:gd name="connsiteX168" fmla="*/ 8670 w 9935"/>
                <a:gd name="connsiteY168" fmla="*/ 5112 h 10000"/>
                <a:gd name="connsiteX169" fmla="*/ 8627 w 9935"/>
                <a:gd name="connsiteY169" fmla="*/ 5112 h 10000"/>
                <a:gd name="connsiteX170" fmla="*/ 8648 w 9935"/>
                <a:gd name="connsiteY170" fmla="*/ 5168 h 10000"/>
                <a:gd name="connsiteX171" fmla="*/ 8605 w 9935"/>
                <a:gd name="connsiteY171" fmla="*/ 5196 h 10000"/>
                <a:gd name="connsiteX172" fmla="*/ 8563 w 9935"/>
                <a:gd name="connsiteY172" fmla="*/ 5140 h 10000"/>
                <a:gd name="connsiteX173" fmla="*/ 8543 w 9935"/>
                <a:gd name="connsiteY173" fmla="*/ 5140 h 10000"/>
                <a:gd name="connsiteX174" fmla="*/ 8584 w 9935"/>
                <a:gd name="connsiteY174" fmla="*/ 5224 h 10000"/>
                <a:gd name="connsiteX175" fmla="*/ 8500 w 9935"/>
                <a:gd name="connsiteY175" fmla="*/ 5338 h 10000"/>
                <a:gd name="connsiteX176" fmla="*/ 8479 w 9935"/>
                <a:gd name="connsiteY176" fmla="*/ 5479 h 10000"/>
                <a:gd name="connsiteX177" fmla="*/ 8500 w 9935"/>
                <a:gd name="connsiteY177" fmla="*/ 5620 h 10000"/>
                <a:gd name="connsiteX178" fmla="*/ 8584 w 9935"/>
                <a:gd name="connsiteY178" fmla="*/ 5649 h 10000"/>
                <a:gd name="connsiteX179" fmla="*/ 8733 w 9935"/>
                <a:gd name="connsiteY179" fmla="*/ 5733 h 10000"/>
                <a:gd name="connsiteX180" fmla="*/ 8795 w 9935"/>
                <a:gd name="connsiteY180" fmla="*/ 5874 h 10000"/>
                <a:gd name="connsiteX181" fmla="*/ 8902 w 9935"/>
                <a:gd name="connsiteY181" fmla="*/ 6073 h 10000"/>
                <a:gd name="connsiteX182" fmla="*/ 8964 w 9935"/>
                <a:gd name="connsiteY182" fmla="*/ 6213 h 10000"/>
                <a:gd name="connsiteX183" fmla="*/ 9069 w 9935"/>
                <a:gd name="connsiteY183" fmla="*/ 6299 h 10000"/>
                <a:gd name="connsiteX184" fmla="*/ 9112 w 9935"/>
                <a:gd name="connsiteY184" fmla="*/ 6355 h 10000"/>
                <a:gd name="connsiteX185" fmla="*/ 9154 w 9935"/>
                <a:gd name="connsiteY185" fmla="*/ 6412 h 10000"/>
                <a:gd name="connsiteX186" fmla="*/ 9239 w 9935"/>
                <a:gd name="connsiteY186" fmla="*/ 6524 h 10000"/>
                <a:gd name="connsiteX187" fmla="*/ 9090 w 9935"/>
                <a:gd name="connsiteY187" fmla="*/ 6468 h 10000"/>
                <a:gd name="connsiteX188" fmla="*/ 8984 w 9935"/>
                <a:gd name="connsiteY188" fmla="*/ 6412 h 10000"/>
                <a:gd name="connsiteX189" fmla="*/ 8880 w 9935"/>
                <a:gd name="connsiteY189" fmla="*/ 6440 h 10000"/>
                <a:gd name="connsiteX190" fmla="*/ 8818 w 9935"/>
                <a:gd name="connsiteY190" fmla="*/ 6383 h 10000"/>
                <a:gd name="connsiteX191" fmla="*/ 8754 w 9935"/>
                <a:gd name="connsiteY191" fmla="*/ 6327 h 10000"/>
                <a:gd name="connsiteX192" fmla="*/ 8775 w 9935"/>
                <a:gd name="connsiteY192" fmla="*/ 6383 h 10000"/>
                <a:gd name="connsiteX193" fmla="*/ 8795 w 9935"/>
                <a:gd name="connsiteY193" fmla="*/ 6383 h 10000"/>
                <a:gd name="connsiteX194" fmla="*/ 8775 w 9935"/>
                <a:gd name="connsiteY194" fmla="*/ 6355 h 10000"/>
                <a:gd name="connsiteX195" fmla="*/ 8818 w 9935"/>
                <a:gd name="connsiteY195" fmla="*/ 6383 h 10000"/>
                <a:gd name="connsiteX196" fmla="*/ 8923 w 9935"/>
                <a:gd name="connsiteY196" fmla="*/ 6440 h 10000"/>
                <a:gd name="connsiteX197" fmla="*/ 8964 w 9935"/>
                <a:gd name="connsiteY197" fmla="*/ 6412 h 10000"/>
                <a:gd name="connsiteX198" fmla="*/ 9008 w 9935"/>
                <a:gd name="connsiteY198" fmla="*/ 6468 h 10000"/>
                <a:gd name="connsiteX199" fmla="*/ 9028 w 9935"/>
                <a:gd name="connsiteY199" fmla="*/ 6496 h 10000"/>
                <a:gd name="connsiteX200" fmla="*/ 9090 w 9935"/>
                <a:gd name="connsiteY200" fmla="*/ 6524 h 10000"/>
                <a:gd name="connsiteX201" fmla="*/ 9218 w 9935"/>
                <a:gd name="connsiteY201" fmla="*/ 6638 h 10000"/>
                <a:gd name="connsiteX202" fmla="*/ 9303 w 9935"/>
                <a:gd name="connsiteY202" fmla="*/ 6751 h 10000"/>
                <a:gd name="connsiteX203" fmla="*/ 9260 w 9935"/>
                <a:gd name="connsiteY203" fmla="*/ 6779 h 10000"/>
                <a:gd name="connsiteX204" fmla="*/ 9197 w 9935"/>
                <a:gd name="connsiteY204" fmla="*/ 6835 h 10000"/>
                <a:gd name="connsiteX205" fmla="*/ 9154 w 9935"/>
                <a:gd name="connsiteY205" fmla="*/ 6891 h 10000"/>
                <a:gd name="connsiteX206" fmla="*/ 9133 w 9935"/>
                <a:gd name="connsiteY206" fmla="*/ 6920 h 10000"/>
                <a:gd name="connsiteX207" fmla="*/ 9069 w 9935"/>
                <a:gd name="connsiteY207" fmla="*/ 6920 h 10000"/>
                <a:gd name="connsiteX208" fmla="*/ 9008 w 9935"/>
                <a:gd name="connsiteY208" fmla="*/ 6977 h 10000"/>
                <a:gd name="connsiteX209" fmla="*/ 9090 w 9935"/>
                <a:gd name="connsiteY209" fmla="*/ 6920 h 10000"/>
                <a:gd name="connsiteX210" fmla="*/ 9154 w 9935"/>
                <a:gd name="connsiteY210" fmla="*/ 7005 h 10000"/>
                <a:gd name="connsiteX211" fmla="*/ 9133 w 9935"/>
                <a:gd name="connsiteY211" fmla="*/ 7005 h 10000"/>
                <a:gd name="connsiteX212" fmla="*/ 9239 w 9935"/>
                <a:gd name="connsiteY212" fmla="*/ 6949 h 10000"/>
                <a:gd name="connsiteX213" fmla="*/ 9303 w 9935"/>
                <a:gd name="connsiteY213" fmla="*/ 7033 h 10000"/>
                <a:gd name="connsiteX214" fmla="*/ 9408 w 9935"/>
                <a:gd name="connsiteY214" fmla="*/ 7061 h 10000"/>
                <a:gd name="connsiteX215" fmla="*/ 9364 w 9935"/>
                <a:gd name="connsiteY215" fmla="*/ 7146 h 10000"/>
                <a:gd name="connsiteX216" fmla="*/ 9344 w 9935"/>
                <a:gd name="connsiteY216" fmla="*/ 7174 h 10000"/>
                <a:gd name="connsiteX217" fmla="*/ 9303 w 9935"/>
                <a:gd name="connsiteY217" fmla="*/ 7202 h 10000"/>
                <a:gd name="connsiteX218" fmla="*/ 9324 w 9935"/>
                <a:gd name="connsiteY218" fmla="*/ 7202 h 10000"/>
                <a:gd name="connsiteX219" fmla="*/ 9386 w 9935"/>
                <a:gd name="connsiteY219" fmla="*/ 7174 h 10000"/>
                <a:gd name="connsiteX220" fmla="*/ 9386 w 9935"/>
                <a:gd name="connsiteY220" fmla="*/ 7146 h 10000"/>
                <a:gd name="connsiteX221" fmla="*/ 9408 w 9935"/>
                <a:gd name="connsiteY221" fmla="*/ 7230 h 10000"/>
                <a:gd name="connsiteX222" fmla="*/ 9408 w 9935"/>
                <a:gd name="connsiteY222" fmla="*/ 7288 h 10000"/>
                <a:gd name="connsiteX223" fmla="*/ 9386 w 9935"/>
                <a:gd name="connsiteY223" fmla="*/ 7230 h 10000"/>
                <a:gd name="connsiteX224" fmla="*/ 9386 w 9935"/>
                <a:gd name="connsiteY224" fmla="*/ 7288 h 10000"/>
                <a:gd name="connsiteX225" fmla="*/ 9364 w 9935"/>
                <a:gd name="connsiteY225" fmla="*/ 7260 h 10000"/>
                <a:gd name="connsiteX226" fmla="*/ 9344 w 9935"/>
                <a:gd name="connsiteY226" fmla="*/ 7260 h 10000"/>
                <a:gd name="connsiteX227" fmla="*/ 9324 w 9935"/>
                <a:gd name="connsiteY227" fmla="*/ 7316 h 10000"/>
                <a:gd name="connsiteX228" fmla="*/ 9386 w 9935"/>
                <a:gd name="connsiteY228" fmla="*/ 7372 h 10000"/>
                <a:gd name="connsiteX229" fmla="*/ 9364 w 9935"/>
                <a:gd name="connsiteY229" fmla="*/ 7372 h 10000"/>
                <a:gd name="connsiteX230" fmla="*/ 9386 w 9935"/>
                <a:gd name="connsiteY230" fmla="*/ 7429 h 10000"/>
                <a:gd name="connsiteX231" fmla="*/ 9303 w 9935"/>
                <a:gd name="connsiteY231" fmla="*/ 7400 h 10000"/>
                <a:gd name="connsiteX232" fmla="*/ 9324 w 9935"/>
                <a:gd name="connsiteY232" fmla="*/ 7429 h 10000"/>
                <a:gd name="connsiteX233" fmla="*/ 9386 w 9935"/>
                <a:gd name="connsiteY233" fmla="*/ 7457 h 10000"/>
                <a:gd name="connsiteX234" fmla="*/ 9408 w 9935"/>
                <a:gd name="connsiteY234" fmla="*/ 7541 h 10000"/>
                <a:gd name="connsiteX235" fmla="*/ 9386 w 9935"/>
                <a:gd name="connsiteY235" fmla="*/ 7599 h 10000"/>
                <a:gd name="connsiteX236" fmla="*/ 9324 w 9935"/>
                <a:gd name="connsiteY236" fmla="*/ 7513 h 10000"/>
                <a:gd name="connsiteX237" fmla="*/ 9303 w 9935"/>
                <a:gd name="connsiteY237" fmla="*/ 7541 h 10000"/>
                <a:gd name="connsiteX238" fmla="*/ 9218 w 9935"/>
                <a:gd name="connsiteY238" fmla="*/ 7599 h 10000"/>
                <a:gd name="connsiteX239" fmla="*/ 9281 w 9935"/>
                <a:gd name="connsiteY239" fmla="*/ 7683 h 10000"/>
                <a:gd name="connsiteX240" fmla="*/ 9281 w 9935"/>
                <a:gd name="connsiteY240" fmla="*/ 7796 h 10000"/>
                <a:gd name="connsiteX241" fmla="*/ 9260 w 9935"/>
                <a:gd name="connsiteY241" fmla="*/ 7852 h 10000"/>
                <a:gd name="connsiteX242" fmla="*/ 9260 w 9935"/>
                <a:gd name="connsiteY242" fmla="*/ 7880 h 10000"/>
                <a:gd name="connsiteX243" fmla="*/ 9218 w 9935"/>
                <a:gd name="connsiteY243" fmla="*/ 7852 h 10000"/>
                <a:gd name="connsiteX244" fmla="*/ 9218 w 9935"/>
                <a:gd name="connsiteY244" fmla="*/ 7909 h 10000"/>
                <a:gd name="connsiteX245" fmla="*/ 9197 w 9935"/>
                <a:gd name="connsiteY245" fmla="*/ 7966 h 10000"/>
                <a:gd name="connsiteX246" fmla="*/ 9175 w 9935"/>
                <a:gd name="connsiteY246" fmla="*/ 8079 h 10000"/>
                <a:gd name="connsiteX247" fmla="*/ 9197 w 9935"/>
                <a:gd name="connsiteY247" fmla="*/ 8022 h 10000"/>
                <a:gd name="connsiteX248" fmla="*/ 9175 w 9935"/>
                <a:gd name="connsiteY248" fmla="*/ 8050 h 10000"/>
                <a:gd name="connsiteX249" fmla="*/ 9154 w 9935"/>
                <a:gd name="connsiteY249" fmla="*/ 7994 h 10000"/>
                <a:gd name="connsiteX250" fmla="*/ 9112 w 9935"/>
                <a:gd name="connsiteY250" fmla="*/ 8022 h 10000"/>
                <a:gd name="connsiteX251" fmla="*/ 9112 w 9935"/>
                <a:gd name="connsiteY251" fmla="*/ 8079 h 10000"/>
                <a:gd name="connsiteX252" fmla="*/ 9133 w 9935"/>
                <a:gd name="connsiteY252" fmla="*/ 8107 h 10000"/>
                <a:gd name="connsiteX253" fmla="*/ 9175 w 9935"/>
                <a:gd name="connsiteY253" fmla="*/ 8135 h 10000"/>
                <a:gd name="connsiteX254" fmla="*/ 9154 w 9935"/>
                <a:gd name="connsiteY254" fmla="*/ 8163 h 10000"/>
                <a:gd name="connsiteX255" fmla="*/ 9133 w 9935"/>
                <a:gd name="connsiteY255" fmla="*/ 8249 h 10000"/>
                <a:gd name="connsiteX256" fmla="*/ 9049 w 9935"/>
                <a:gd name="connsiteY256" fmla="*/ 8191 h 10000"/>
                <a:gd name="connsiteX257" fmla="*/ 9112 w 9935"/>
                <a:gd name="connsiteY257" fmla="*/ 8277 h 10000"/>
                <a:gd name="connsiteX258" fmla="*/ 9175 w 9935"/>
                <a:gd name="connsiteY258" fmla="*/ 8277 h 10000"/>
                <a:gd name="connsiteX259" fmla="*/ 9154 w 9935"/>
                <a:gd name="connsiteY259" fmla="*/ 8333 h 10000"/>
                <a:gd name="connsiteX260" fmla="*/ 9197 w 9935"/>
                <a:gd name="connsiteY260" fmla="*/ 8446 h 10000"/>
                <a:gd name="connsiteX261" fmla="*/ 9175 w 9935"/>
                <a:gd name="connsiteY261" fmla="*/ 8446 h 10000"/>
                <a:gd name="connsiteX262" fmla="*/ 9112 w 9935"/>
                <a:gd name="connsiteY262" fmla="*/ 8389 h 10000"/>
                <a:gd name="connsiteX263" fmla="*/ 9090 w 9935"/>
                <a:gd name="connsiteY263" fmla="*/ 8418 h 10000"/>
                <a:gd name="connsiteX264" fmla="*/ 9133 w 9935"/>
                <a:gd name="connsiteY264" fmla="*/ 8474 h 10000"/>
                <a:gd name="connsiteX265" fmla="*/ 9112 w 9935"/>
                <a:gd name="connsiteY265" fmla="*/ 8530 h 10000"/>
                <a:gd name="connsiteX266" fmla="*/ 9049 w 9935"/>
                <a:gd name="connsiteY266" fmla="*/ 8474 h 10000"/>
                <a:gd name="connsiteX267" fmla="*/ 9090 w 9935"/>
                <a:gd name="connsiteY267" fmla="*/ 8559 h 10000"/>
                <a:gd name="connsiteX268" fmla="*/ 9049 w 9935"/>
                <a:gd name="connsiteY268" fmla="*/ 8559 h 10000"/>
                <a:gd name="connsiteX269" fmla="*/ 9049 w 9935"/>
                <a:gd name="connsiteY269" fmla="*/ 8616 h 10000"/>
                <a:gd name="connsiteX270" fmla="*/ 8943 w 9935"/>
                <a:gd name="connsiteY270" fmla="*/ 8672 h 10000"/>
                <a:gd name="connsiteX271" fmla="*/ 8923 w 9935"/>
                <a:gd name="connsiteY271" fmla="*/ 8728 h 10000"/>
                <a:gd name="connsiteX272" fmla="*/ 8943 w 9935"/>
                <a:gd name="connsiteY272" fmla="*/ 8757 h 10000"/>
                <a:gd name="connsiteX273" fmla="*/ 8923 w 9935"/>
                <a:gd name="connsiteY273" fmla="*/ 8785 h 10000"/>
                <a:gd name="connsiteX274" fmla="*/ 8902 w 9935"/>
                <a:gd name="connsiteY274" fmla="*/ 8869 h 10000"/>
                <a:gd name="connsiteX275" fmla="*/ 8880 w 9935"/>
                <a:gd name="connsiteY275" fmla="*/ 8841 h 10000"/>
                <a:gd name="connsiteX276" fmla="*/ 8880 w 9935"/>
                <a:gd name="connsiteY276" fmla="*/ 8927 h 10000"/>
                <a:gd name="connsiteX277" fmla="*/ 8667 w 9935"/>
                <a:gd name="connsiteY277" fmla="*/ 8786 h 10000"/>
                <a:gd name="connsiteX278" fmla="*/ 8311 w 9935"/>
                <a:gd name="connsiteY278" fmla="*/ 9266 h 10000"/>
                <a:gd name="connsiteX279" fmla="*/ 8183 w 9935"/>
                <a:gd name="connsiteY279" fmla="*/ 9322 h 10000"/>
                <a:gd name="connsiteX280" fmla="*/ 8119 w 9935"/>
                <a:gd name="connsiteY280" fmla="*/ 9152 h 10000"/>
                <a:gd name="connsiteX281" fmla="*/ 8097 w 9935"/>
                <a:gd name="connsiteY281" fmla="*/ 9152 h 10000"/>
                <a:gd name="connsiteX282" fmla="*/ 8163 w 9935"/>
                <a:gd name="connsiteY282" fmla="*/ 9124 h 10000"/>
                <a:gd name="connsiteX283" fmla="*/ 8077 w 9935"/>
                <a:gd name="connsiteY283" fmla="*/ 9124 h 10000"/>
                <a:gd name="connsiteX284" fmla="*/ 8057 w 9935"/>
                <a:gd name="connsiteY284" fmla="*/ 9180 h 10000"/>
                <a:gd name="connsiteX285" fmla="*/ 8097 w 9935"/>
                <a:gd name="connsiteY285" fmla="*/ 9237 h 10000"/>
                <a:gd name="connsiteX286" fmla="*/ 8077 w 9935"/>
                <a:gd name="connsiteY286" fmla="*/ 9237 h 10000"/>
                <a:gd name="connsiteX287" fmla="*/ 8142 w 9935"/>
                <a:gd name="connsiteY287" fmla="*/ 9406 h 10000"/>
                <a:gd name="connsiteX288" fmla="*/ 8057 w 9935"/>
                <a:gd name="connsiteY288" fmla="*/ 9294 h 10000"/>
                <a:gd name="connsiteX289" fmla="*/ 8097 w 9935"/>
                <a:gd name="connsiteY289" fmla="*/ 9406 h 10000"/>
                <a:gd name="connsiteX290" fmla="*/ 8077 w 9935"/>
                <a:gd name="connsiteY290" fmla="*/ 9435 h 10000"/>
                <a:gd name="connsiteX291" fmla="*/ 8057 w 9935"/>
                <a:gd name="connsiteY291" fmla="*/ 9406 h 10000"/>
                <a:gd name="connsiteX292" fmla="*/ 8036 w 9935"/>
                <a:gd name="connsiteY292" fmla="*/ 9491 h 10000"/>
                <a:gd name="connsiteX293" fmla="*/ 7972 w 9935"/>
                <a:gd name="connsiteY293" fmla="*/ 9520 h 10000"/>
                <a:gd name="connsiteX294" fmla="*/ 7951 w 9935"/>
                <a:gd name="connsiteY294" fmla="*/ 9463 h 10000"/>
                <a:gd name="connsiteX295" fmla="*/ 7909 w 9935"/>
                <a:gd name="connsiteY295" fmla="*/ 9435 h 10000"/>
                <a:gd name="connsiteX296" fmla="*/ 7931 w 9935"/>
                <a:gd name="connsiteY296" fmla="*/ 9548 h 10000"/>
                <a:gd name="connsiteX297" fmla="*/ 7825 w 9935"/>
                <a:gd name="connsiteY297" fmla="*/ 9491 h 10000"/>
                <a:gd name="connsiteX298" fmla="*/ 7803 w 9935"/>
                <a:gd name="connsiteY298" fmla="*/ 9520 h 10000"/>
                <a:gd name="connsiteX299" fmla="*/ 7741 w 9935"/>
                <a:gd name="connsiteY299" fmla="*/ 9576 h 10000"/>
                <a:gd name="connsiteX300" fmla="*/ 7719 w 9935"/>
                <a:gd name="connsiteY300" fmla="*/ 9633 h 10000"/>
                <a:gd name="connsiteX301" fmla="*/ 7677 w 9935"/>
                <a:gd name="connsiteY301" fmla="*/ 9633 h 10000"/>
                <a:gd name="connsiteX302" fmla="*/ 7613 w 9935"/>
                <a:gd name="connsiteY302" fmla="*/ 9661 h 10000"/>
                <a:gd name="connsiteX303" fmla="*/ 7613 w 9935"/>
                <a:gd name="connsiteY303" fmla="*/ 9633 h 10000"/>
                <a:gd name="connsiteX304" fmla="*/ 7613 w 9935"/>
                <a:gd name="connsiteY304" fmla="*/ 9689 h 10000"/>
                <a:gd name="connsiteX305" fmla="*/ 7551 w 9935"/>
                <a:gd name="connsiteY305" fmla="*/ 9661 h 10000"/>
                <a:gd name="connsiteX306" fmla="*/ 7551 w 9935"/>
                <a:gd name="connsiteY306" fmla="*/ 9717 h 10000"/>
                <a:gd name="connsiteX307" fmla="*/ 7529 w 9935"/>
                <a:gd name="connsiteY307" fmla="*/ 9802 h 10000"/>
                <a:gd name="connsiteX308" fmla="*/ 7571 w 9935"/>
                <a:gd name="connsiteY308" fmla="*/ 9830 h 10000"/>
                <a:gd name="connsiteX309" fmla="*/ 7571 w 9935"/>
                <a:gd name="connsiteY309" fmla="*/ 9830 h 10000"/>
                <a:gd name="connsiteX310" fmla="*/ 7613 w 9935"/>
                <a:gd name="connsiteY310" fmla="*/ 9944 h 10000"/>
                <a:gd name="connsiteX311" fmla="*/ 7509 w 9935"/>
                <a:gd name="connsiteY311" fmla="*/ 10000 h 10000"/>
                <a:gd name="connsiteX312" fmla="*/ 7509 w 9935"/>
                <a:gd name="connsiteY312" fmla="*/ 9944 h 10000"/>
                <a:gd name="connsiteX313" fmla="*/ 7466 w 9935"/>
                <a:gd name="connsiteY313" fmla="*/ 9859 h 10000"/>
                <a:gd name="connsiteX314" fmla="*/ 7445 w 9935"/>
                <a:gd name="connsiteY314" fmla="*/ 9802 h 10000"/>
                <a:gd name="connsiteX315" fmla="*/ 7424 w 9935"/>
                <a:gd name="connsiteY315" fmla="*/ 9717 h 10000"/>
                <a:gd name="connsiteX316" fmla="*/ 7445 w 9935"/>
                <a:gd name="connsiteY316" fmla="*/ 9661 h 10000"/>
                <a:gd name="connsiteX317" fmla="*/ 7424 w 9935"/>
                <a:gd name="connsiteY317" fmla="*/ 9576 h 10000"/>
                <a:gd name="connsiteX318" fmla="*/ 7424 w 9935"/>
                <a:gd name="connsiteY318" fmla="*/ 9605 h 10000"/>
                <a:gd name="connsiteX319" fmla="*/ 7381 w 9935"/>
                <a:gd name="connsiteY319" fmla="*/ 9548 h 10000"/>
                <a:gd name="connsiteX320" fmla="*/ 7381 w 9935"/>
                <a:gd name="connsiteY320" fmla="*/ 9605 h 10000"/>
                <a:gd name="connsiteX321" fmla="*/ 7319 w 9935"/>
                <a:gd name="connsiteY321" fmla="*/ 9605 h 10000"/>
                <a:gd name="connsiteX322" fmla="*/ 7277 w 9935"/>
                <a:gd name="connsiteY322" fmla="*/ 9576 h 10000"/>
                <a:gd name="connsiteX323" fmla="*/ 7255 w 9935"/>
                <a:gd name="connsiteY323" fmla="*/ 9520 h 10000"/>
                <a:gd name="connsiteX324" fmla="*/ 7234 w 9935"/>
                <a:gd name="connsiteY324" fmla="*/ 9520 h 10000"/>
                <a:gd name="connsiteX325" fmla="*/ 7234 w 9935"/>
                <a:gd name="connsiteY325" fmla="*/ 9576 h 10000"/>
                <a:gd name="connsiteX326" fmla="*/ 7192 w 9935"/>
                <a:gd name="connsiteY326" fmla="*/ 9520 h 10000"/>
                <a:gd name="connsiteX327" fmla="*/ 7172 w 9935"/>
                <a:gd name="connsiteY327" fmla="*/ 9463 h 10000"/>
                <a:gd name="connsiteX328" fmla="*/ 7151 w 9935"/>
                <a:gd name="connsiteY328" fmla="*/ 9491 h 10000"/>
                <a:gd name="connsiteX329" fmla="*/ 7172 w 9935"/>
                <a:gd name="connsiteY329" fmla="*/ 9576 h 10000"/>
                <a:gd name="connsiteX330" fmla="*/ 7129 w 9935"/>
                <a:gd name="connsiteY330" fmla="*/ 9548 h 10000"/>
                <a:gd name="connsiteX331" fmla="*/ 7129 w 9935"/>
                <a:gd name="connsiteY331" fmla="*/ 9605 h 10000"/>
                <a:gd name="connsiteX332" fmla="*/ 7045 w 9935"/>
                <a:gd name="connsiteY332" fmla="*/ 9576 h 10000"/>
                <a:gd name="connsiteX333" fmla="*/ 6981 w 9935"/>
                <a:gd name="connsiteY333" fmla="*/ 9576 h 10000"/>
                <a:gd name="connsiteX334" fmla="*/ 6960 w 9935"/>
                <a:gd name="connsiteY334" fmla="*/ 9576 h 10000"/>
                <a:gd name="connsiteX335" fmla="*/ 6897 w 9935"/>
                <a:gd name="connsiteY335" fmla="*/ 9520 h 10000"/>
                <a:gd name="connsiteX336" fmla="*/ 6875 w 9935"/>
                <a:gd name="connsiteY336" fmla="*/ 9491 h 10000"/>
                <a:gd name="connsiteX337" fmla="*/ 6812 w 9935"/>
                <a:gd name="connsiteY337" fmla="*/ 9463 h 10000"/>
                <a:gd name="connsiteX338" fmla="*/ 6771 w 9935"/>
                <a:gd name="connsiteY338" fmla="*/ 9294 h 10000"/>
                <a:gd name="connsiteX339" fmla="*/ 6728 w 9935"/>
                <a:gd name="connsiteY339" fmla="*/ 9180 h 10000"/>
                <a:gd name="connsiteX340" fmla="*/ 6666 w 9935"/>
                <a:gd name="connsiteY340" fmla="*/ 9180 h 10000"/>
                <a:gd name="connsiteX341" fmla="*/ 6601 w 9935"/>
                <a:gd name="connsiteY341" fmla="*/ 9180 h 10000"/>
                <a:gd name="connsiteX342" fmla="*/ 6495 w 9935"/>
                <a:gd name="connsiteY342" fmla="*/ 9039 h 10000"/>
                <a:gd name="connsiteX343" fmla="*/ 6411 w 9935"/>
                <a:gd name="connsiteY343" fmla="*/ 9124 h 10000"/>
                <a:gd name="connsiteX344" fmla="*/ 6411 w 9935"/>
                <a:gd name="connsiteY344" fmla="*/ 9180 h 10000"/>
                <a:gd name="connsiteX345" fmla="*/ 6306 w 9935"/>
                <a:gd name="connsiteY345" fmla="*/ 9209 h 10000"/>
                <a:gd name="connsiteX346" fmla="*/ 6243 w 9935"/>
                <a:gd name="connsiteY346" fmla="*/ 9294 h 10000"/>
                <a:gd name="connsiteX347" fmla="*/ 6201 w 9935"/>
                <a:gd name="connsiteY347" fmla="*/ 9237 h 10000"/>
                <a:gd name="connsiteX348" fmla="*/ 6160 w 9935"/>
                <a:gd name="connsiteY348" fmla="*/ 9294 h 10000"/>
                <a:gd name="connsiteX349" fmla="*/ 6096 w 9935"/>
                <a:gd name="connsiteY349" fmla="*/ 9294 h 10000"/>
                <a:gd name="connsiteX350" fmla="*/ 6010 w 9935"/>
                <a:gd name="connsiteY350" fmla="*/ 9266 h 10000"/>
                <a:gd name="connsiteX351" fmla="*/ 5927 w 9935"/>
                <a:gd name="connsiteY351" fmla="*/ 9322 h 10000"/>
                <a:gd name="connsiteX352" fmla="*/ 5884 w 9935"/>
                <a:gd name="connsiteY352" fmla="*/ 9322 h 10000"/>
                <a:gd name="connsiteX353" fmla="*/ 5842 w 9935"/>
                <a:gd name="connsiteY353" fmla="*/ 9322 h 10000"/>
                <a:gd name="connsiteX354" fmla="*/ 5821 w 9935"/>
                <a:gd name="connsiteY354" fmla="*/ 9322 h 10000"/>
                <a:gd name="connsiteX355" fmla="*/ 5821 w 9935"/>
                <a:gd name="connsiteY355" fmla="*/ 9463 h 10000"/>
                <a:gd name="connsiteX356" fmla="*/ 5863 w 9935"/>
                <a:gd name="connsiteY356" fmla="*/ 9548 h 10000"/>
                <a:gd name="connsiteX357" fmla="*/ 5863 w 9935"/>
                <a:gd name="connsiteY357" fmla="*/ 9576 h 10000"/>
                <a:gd name="connsiteX358" fmla="*/ 5863 w 9935"/>
                <a:gd name="connsiteY358" fmla="*/ 9633 h 10000"/>
                <a:gd name="connsiteX359" fmla="*/ 5884 w 9935"/>
                <a:gd name="connsiteY359" fmla="*/ 9717 h 10000"/>
                <a:gd name="connsiteX360" fmla="*/ 5821 w 9935"/>
                <a:gd name="connsiteY360" fmla="*/ 9689 h 10000"/>
                <a:gd name="connsiteX361" fmla="*/ 5757 w 9935"/>
                <a:gd name="connsiteY361" fmla="*/ 9661 h 10000"/>
                <a:gd name="connsiteX362" fmla="*/ 5716 w 9935"/>
                <a:gd name="connsiteY362" fmla="*/ 9520 h 10000"/>
                <a:gd name="connsiteX363" fmla="*/ 5590 w 9935"/>
                <a:gd name="connsiteY363" fmla="*/ 9605 h 10000"/>
                <a:gd name="connsiteX364" fmla="*/ 5547 w 9935"/>
                <a:gd name="connsiteY364" fmla="*/ 9633 h 10000"/>
                <a:gd name="connsiteX365" fmla="*/ 5547 w 9935"/>
                <a:gd name="connsiteY365" fmla="*/ 9548 h 10000"/>
                <a:gd name="connsiteX366" fmla="*/ 5484 w 9935"/>
                <a:gd name="connsiteY366" fmla="*/ 9435 h 10000"/>
                <a:gd name="connsiteX367" fmla="*/ 5357 w 9935"/>
                <a:gd name="connsiteY367" fmla="*/ 9435 h 10000"/>
                <a:gd name="connsiteX368" fmla="*/ 5357 w 9935"/>
                <a:gd name="connsiteY368" fmla="*/ 9322 h 10000"/>
                <a:gd name="connsiteX369" fmla="*/ 5378 w 9935"/>
                <a:gd name="connsiteY369" fmla="*/ 9180 h 10000"/>
                <a:gd name="connsiteX370" fmla="*/ 5295 w 9935"/>
                <a:gd name="connsiteY370" fmla="*/ 9124 h 10000"/>
                <a:gd name="connsiteX371" fmla="*/ 5230 w 9935"/>
                <a:gd name="connsiteY371" fmla="*/ 9039 h 10000"/>
                <a:gd name="connsiteX372" fmla="*/ 5210 w 9935"/>
                <a:gd name="connsiteY372" fmla="*/ 8983 h 10000"/>
                <a:gd name="connsiteX373" fmla="*/ 5189 w 9935"/>
                <a:gd name="connsiteY373" fmla="*/ 8898 h 10000"/>
                <a:gd name="connsiteX374" fmla="*/ 5210 w 9935"/>
                <a:gd name="connsiteY374" fmla="*/ 8813 h 10000"/>
                <a:gd name="connsiteX375" fmla="*/ 5063 w 9935"/>
                <a:gd name="connsiteY375" fmla="*/ 8841 h 10000"/>
                <a:gd name="connsiteX376" fmla="*/ 4977 w 9935"/>
                <a:gd name="connsiteY376" fmla="*/ 8898 h 10000"/>
                <a:gd name="connsiteX377" fmla="*/ 4977 w 9935"/>
                <a:gd name="connsiteY377" fmla="*/ 8813 h 10000"/>
                <a:gd name="connsiteX378" fmla="*/ 4956 w 9935"/>
                <a:gd name="connsiteY378" fmla="*/ 8728 h 10000"/>
                <a:gd name="connsiteX379" fmla="*/ 4936 w 9935"/>
                <a:gd name="connsiteY379" fmla="*/ 8672 h 10000"/>
                <a:gd name="connsiteX380" fmla="*/ 8256 w 9935"/>
                <a:gd name="connsiteY380" fmla="*/ 8665 h 10000"/>
                <a:gd name="connsiteX381" fmla="*/ 8321 w 9935"/>
                <a:gd name="connsiteY381" fmla="*/ 8461 h 10000"/>
                <a:gd name="connsiteX382" fmla="*/ 5084 w 9935"/>
                <a:gd name="connsiteY382" fmla="*/ 8305 h 10000"/>
                <a:gd name="connsiteX383" fmla="*/ 5105 w 9935"/>
                <a:gd name="connsiteY383" fmla="*/ 8305 h 10000"/>
                <a:gd name="connsiteX384" fmla="*/ 4598 w 9935"/>
                <a:gd name="connsiteY384" fmla="*/ 7513 h 10000"/>
                <a:gd name="connsiteX385" fmla="*/ 4534 w 9935"/>
                <a:gd name="connsiteY385" fmla="*/ 7513 h 10000"/>
                <a:gd name="connsiteX386" fmla="*/ 4534 w 9935"/>
                <a:gd name="connsiteY386" fmla="*/ 7316 h 10000"/>
                <a:gd name="connsiteX387" fmla="*/ 4512 w 9935"/>
                <a:gd name="connsiteY387" fmla="*/ 7288 h 10000"/>
                <a:gd name="connsiteX388" fmla="*/ 4450 w 9935"/>
                <a:gd name="connsiteY388" fmla="*/ 7202 h 10000"/>
                <a:gd name="connsiteX389" fmla="*/ 4365 w 9935"/>
                <a:gd name="connsiteY389" fmla="*/ 7260 h 10000"/>
                <a:gd name="connsiteX390" fmla="*/ 4323 w 9935"/>
                <a:gd name="connsiteY390" fmla="*/ 7316 h 10000"/>
                <a:gd name="connsiteX391" fmla="*/ 4281 w 9935"/>
                <a:gd name="connsiteY391" fmla="*/ 7316 h 10000"/>
                <a:gd name="connsiteX392" fmla="*/ 4238 w 9935"/>
                <a:gd name="connsiteY392" fmla="*/ 7288 h 10000"/>
                <a:gd name="connsiteX393" fmla="*/ 4176 w 9935"/>
                <a:gd name="connsiteY393" fmla="*/ 7260 h 10000"/>
                <a:gd name="connsiteX394" fmla="*/ 4133 w 9935"/>
                <a:gd name="connsiteY394" fmla="*/ 7288 h 10000"/>
                <a:gd name="connsiteX395" fmla="*/ 4050 w 9935"/>
                <a:gd name="connsiteY395" fmla="*/ 7372 h 10000"/>
                <a:gd name="connsiteX396" fmla="*/ 3964 w 9935"/>
                <a:gd name="connsiteY396" fmla="*/ 7429 h 10000"/>
                <a:gd name="connsiteX397" fmla="*/ 3922 w 9935"/>
                <a:gd name="connsiteY397" fmla="*/ 7513 h 10000"/>
                <a:gd name="connsiteX398" fmla="*/ 3859 w 9935"/>
                <a:gd name="connsiteY398" fmla="*/ 7599 h 10000"/>
                <a:gd name="connsiteX399" fmla="*/ 3796 w 9935"/>
                <a:gd name="connsiteY399" fmla="*/ 7711 h 10000"/>
                <a:gd name="connsiteX400" fmla="*/ 3690 w 9935"/>
                <a:gd name="connsiteY400" fmla="*/ 7711 h 10000"/>
                <a:gd name="connsiteX401" fmla="*/ 3670 w 9935"/>
                <a:gd name="connsiteY401" fmla="*/ 7711 h 10000"/>
                <a:gd name="connsiteX402" fmla="*/ 3649 w 9935"/>
                <a:gd name="connsiteY402" fmla="*/ 7683 h 10000"/>
                <a:gd name="connsiteX403" fmla="*/ 3585 w 9935"/>
                <a:gd name="connsiteY403" fmla="*/ 7627 h 10000"/>
                <a:gd name="connsiteX404" fmla="*/ 3522 w 9935"/>
                <a:gd name="connsiteY404" fmla="*/ 7627 h 10000"/>
                <a:gd name="connsiteX405" fmla="*/ 3417 w 9935"/>
                <a:gd name="connsiteY405" fmla="*/ 7627 h 10000"/>
                <a:gd name="connsiteX406" fmla="*/ 3374 w 9935"/>
                <a:gd name="connsiteY406" fmla="*/ 7569 h 10000"/>
                <a:gd name="connsiteX407" fmla="*/ 3268 w 9935"/>
                <a:gd name="connsiteY407" fmla="*/ 7599 h 10000"/>
                <a:gd name="connsiteX408" fmla="*/ 3205 w 9935"/>
                <a:gd name="connsiteY408" fmla="*/ 7739 h 10000"/>
                <a:gd name="connsiteX409" fmla="*/ 3142 w 9935"/>
                <a:gd name="connsiteY409" fmla="*/ 7852 h 10000"/>
                <a:gd name="connsiteX410" fmla="*/ 3121 w 9935"/>
                <a:gd name="connsiteY410" fmla="*/ 7683 h 10000"/>
                <a:gd name="connsiteX411" fmla="*/ 2973 w 9935"/>
                <a:gd name="connsiteY411" fmla="*/ 7655 h 10000"/>
                <a:gd name="connsiteX412" fmla="*/ 2973 w 9935"/>
                <a:gd name="connsiteY412" fmla="*/ 7683 h 10000"/>
                <a:gd name="connsiteX413" fmla="*/ 2826 w 9935"/>
                <a:gd name="connsiteY413" fmla="*/ 7683 h 10000"/>
                <a:gd name="connsiteX414" fmla="*/ 2720 w 9935"/>
                <a:gd name="connsiteY414" fmla="*/ 7627 h 10000"/>
                <a:gd name="connsiteX415" fmla="*/ 2679 w 9935"/>
                <a:gd name="connsiteY415" fmla="*/ 7627 h 10000"/>
                <a:gd name="connsiteX416" fmla="*/ 2658 w 9935"/>
                <a:gd name="connsiteY416" fmla="*/ 7655 h 10000"/>
                <a:gd name="connsiteX417" fmla="*/ 2594 w 9935"/>
                <a:gd name="connsiteY417" fmla="*/ 7599 h 10000"/>
                <a:gd name="connsiteX418" fmla="*/ 2574 w 9935"/>
                <a:gd name="connsiteY418" fmla="*/ 7655 h 10000"/>
                <a:gd name="connsiteX419" fmla="*/ 2489 w 9935"/>
                <a:gd name="connsiteY419" fmla="*/ 7541 h 10000"/>
                <a:gd name="connsiteX420" fmla="*/ 2362 w 9935"/>
                <a:gd name="connsiteY420" fmla="*/ 7513 h 10000"/>
                <a:gd name="connsiteX421" fmla="*/ 2362 w 9935"/>
                <a:gd name="connsiteY421" fmla="*/ 7457 h 10000"/>
                <a:gd name="connsiteX422" fmla="*/ 2299 w 9935"/>
                <a:gd name="connsiteY422" fmla="*/ 7457 h 10000"/>
                <a:gd name="connsiteX423" fmla="*/ 2173 w 9935"/>
                <a:gd name="connsiteY423" fmla="*/ 7344 h 10000"/>
                <a:gd name="connsiteX424" fmla="*/ 2068 w 9935"/>
                <a:gd name="connsiteY424" fmla="*/ 7288 h 10000"/>
                <a:gd name="connsiteX425" fmla="*/ 1983 w 9935"/>
                <a:gd name="connsiteY425" fmla="*/ 7174 h 10000"/>
                <a:gd name="connsiteX426" fmla="*/ 1855 w 9935"/>
                <a:gd name="connsiteY426" fmla="*/ 7118 h 10000"/>
                <a:gd name="connsiteX427" fmla="*/ 1708 w 9935"/>
                <a:gd name="connsiteY427" fmla="*/ 6949 h 10000"/>
                <a:gd name="connsiteX428" fmla="*/ 1623 w 9935"/>
                <a:gd name="connsiteY428" fmla="*/ 6920 h 10000"/>
                <a:gd name="connsiteX429" fmla="*/ 1581 w 9935"/>
                <a:gd name="connsiteY429" fmla="*/ 6920 h 10000"/>
                <a:gd name="connsiteX430" fmla="*/ 1517 w 9935"/>
                <a:gd name="connsiteY430" fmla="*/ 6977 h 10000"/>
                <a:gd name="connsiteX431" fmla="*/ 1370 w 9935"/>
                <a:gd name="connsiteY431" fmla="*/ 6891 h 10000"/>
                <a:gd name="connsiteX432" fmla="*/ 1327 w 9935"/>
                <a:gd name="connsiteY432" fmla="*/ 6863 h 10000"/>
                <a:gd name="connsiteX433" fmla="*/ 1327 w 9935"/>
                <a:gd name="connsiteY433" fmla="*/ 6807 h 10000"/>
                <a:gd name="connsiteX434" fmla="*/ 1286 w 9935"/>
                <a:gd name="connsiteY434" fmla="*/ 6779 h 10000"/>
                <a:gd name="connsiteX435" fmla="*/ 1201 w 9935"/>
                <a:gd name="connsiteY435" fmla="*/ 6751 h 10000"/>
                <a:gd name="connsiteX436" fmla="*/ 1096 w 9935"/>
                <a:gd name="connsiteY436" fmla="*/ 6609 h 10000"/>
                <a:gd name="connsiteX437" fmla="*/ 1033 w 9935"/>
                <a:gd name="connsiteY437" fmla="*/ 6609 h 10000"/>
                <a:gd name="connsiteX438" fmla="*/ 1011 w 9935"/>
                <a:gd name="connsiteY438" fmla="*/ 6524 h 10000"/>
                <a:gd name="connsiteX439" fmla="*/ 991 w 9935"/>
                <a:gd name="connsiteY439" fmla="*/ 6440 h 10000"/>
                <a:gd name="connsiteX440" fmla="*/ 948 w 9935"/>
                <a:gd name="connsiteY440" fmla="*/ 6383 h 10000"/>
                <a:gd name="connsiteX441" fmla="*/ 905 w 9935"/>
                <a:gd name="connsiteY441" fmla="*/ 6270 h 10000"/>
                <a:gd name="connsiteX442" fmla="*/ 991 w 9935"/>
                <a:gd name="connsiteY442" fmla="*/ 6299 h 10000"/>
                <a:gd name="connsiteX443" fmla="*/ 1033 w 9935"/>
                <a:gd name="connsiteY443" fmla="*/ 6299 h 10000"/>
                <a:gd name="connsiteX444" fmla="*/ 1096 w 9935"/>
                <a:gd name="connsiteY444" fmla="*/ 6242 h 10000"/>
                <a:gd name="connsiteX445" fmla="*/ 1076 w 9935"/>
                <a:gd name="connsiteY445" fmla="*/ 6157 h 10000"/>
                <a:gd name="connsiteX446" fmla="*/ 1053 w 9935"/>
                <a:gd name="connsiteY446" fmla="*/ 6073 h 10000"/>
                <a:gd name="connsiteX447" fmla="*/ 948 w 9935"/>
                <a:gd name="connsiteY447" fmla="*/ 5988 h 10000"/>
                <a:gd name="connsiteX448" fmla="*/ 905 w 9935"/>
                <a:gd name="connsiteY448" fmla="*/ 5790 h 10000"/>
                <a:gd name="connsiteX449" fmla="*/ 905 w 9935"/>
                <a:gd name="connsiteY449" fmla="*/ 5733 h 10000"/>
                <a:gd name="connsiteX450" fmla="*/ 779 w 9935"/>
                <a:gd name="connsiteY450" fmla="*/ 5620 h 10000"/>
                <a:gd name="connsiteX451" fmla="*/ 631 w 9935"/>
                <a:gd name="connsiteY451" fmla="*/ 5366 h 10000"/>
                <a:gd name="connsiteX452" fmla="*/ 379 w 9935"/>
                <a:gd name="connsiteY452" fmla="*/ 5253 h 10000"/>
                <a:gd name="connsiteX453" fmla="*/ 315 w 9935"/>
                <a:gd name="connsiteY453" fmla="*/ 5281 h 10000"/>
                <a:gd name="connsiteX454" fmla="*/ 251 w 9935"/>
                <a:gd name="connsiteY454" fmla="*/ 5196 h 10000"/>
                <a:gd name="connsiteX455" fmla="*/ 251 w 9935"/>
                <a:gd name="connsiteY455" fmla="*/ 5112 h 10000"/>
                <a:gd name="connsiteX456" fmla="*/ 210 w 9935"/>
                <a:gd name="connsiteY456" fmla="*/ 5027 h 10000"/>
                <a:gd name="connsiteX457" fmla="*/ 125 w 9935"/>
                <a:gd name="connsiteY457" fmla="*/ 4970 h 10000"/>
                <a:gd name="connsiteX458" fmla="*/ 20 w 9935"/>
                <a:gd name="connsiteY458" fmla="*/ 4942 h 10000"/>
                <a:gd name="connsiteX459" fmla="*/ 0 w 9935"/>
                <a:gd name="connsiteY459" fmla="*/ 4688 h 10000"/>
                <a:gd name="connsiteX0" fmla="*/ 5498 w 10000"/>
                <a:gd name="connsiteY0" fmla="*/ 3331 h 10000"/>
                <a:gd name="connsiteX1" fmla="*/ 5795 w 10000"/>
                <a:gd name="connsiteY1" fmla="*/ 3275 h 10000"/>
                <a:gd name="connsiteX2" fmla="*/ 6028 w 10000"/>
                <a:gd name="connsiteY2" fmla="*/ 3247 h 10000"/>
                <a:gd name="connsiteX3" fmla="*/ 6156 w 10000"/>
                <a:gd name="connsiteY3" fmla="*/ 3162 h 10000"/>
                <a:gd name="connsiteX4" fmla="*/ 6200 w 10000"/>
                <a:gd name="connsiteY4" fmla="*/ 3020 h 10000"/>
                <a:gd name="connsiteX5" fmla="*/ 6263 w 10000"/>
                <a:gd name="connsiteY5" fmla="*/ 2964 h 10000"/>
                <a:gd name="connsiteX6" fmla="*/ 6306 w 10000"/>
                <a:gd name="connsiteY6" fmla="*/ 2908 h 10000"/>
                <a:gd name="connsiteX7" fmla="*/ 6327 w 10000"/>
                <a:gd name="connsiteY7" fmla="*/ 2908 h 10000"/>
                <a:gd name="connsiteX8" fmla="*/ 6156 w 10000"/>
                <a:gd name="connsiteY8" fmla="*/ 2709 h 10000"/>
                <a:gd name="connsiteX9" fmla="*/ 6156 w 10000"/>
                <a:gd name="connsiteY9" fmla="*/ 2597 h 10000"/>
                <a:gd name="connsiteX10" fmla="*/ 6200 w 10000"/>
                <a:gd name="connsiteY10" fmla="*/ 2484 h 10000"/>
                <a:gd name="connsiteX11" fmla="*/ 6453 w 10000"/>
                <a:gd name="connsiteY11" fmla="*/ 2569 h 10000"/>
                <a:gd name="connsiteX12" fmla="*/ 6537 w 10000"/>
                <a:gd name="connsiteY12" fmla="*/ 2569 h 10000"/>
                <a:gd name="connsiteX13" fmla="*/ 6603 w 10000"/>
                <a:gd name="connsiteY13" fmla="*/ 2484 h 10000"/>
                <a:gd name="connsiteX14" fmla="*/ 6623 w 10000"/>
                <a:gd name="connsiteY14" fmla="*/ 2399 h 10000"/>
                <a:gd name="connsiteX15" fmla="*/ 6710 w 10000"/>
                <a:gd name="connsiteY15" fmla="*/ 2399 h 10000"/>
                <a:gd name="connsiteX16" fmla="*/ 6878 w 10000"/>
                <a:gd name="connsiteY16" fmla="*/ 2286 h 10000"/>
                <a:gd name="connsiteX17" fmla="*/ 6857 w 10000"/>
                <a:gd name="connsiteY17" fmla="*/ 2173 h 10000"/>
                <a:gd name="connsiteX18" fmla="*/ 7006 w 10000"/>
                <a:gd name="connsiteY18" fmla="*/ 2060 h 10000"/>
                <a:gd name="connsiteX19" fmla="*/ 7069 w 10000"/>
                <a:gd name="connsiteY19" fmla="*/ 2031 h 10000"/>
                <a:gd name="connsiteX20" fmla="*/ 7132 w 10000"/>
                <a:gd name="connsiteY20" fmla="*/ 2003 h 10000"/>
                <a:gd name="connsiteX21" fmla="*/ 7176 w 10000"/>
                <a:gd name="connsiteY21" fmla="*/ 2003 h 10000"/>
                <a:gd name="connsiteX22" fmla="*/ 7239 w 10000"/>
                <a:gd name="connsiteY22" fmla="*/ 1975 h 10000"/>
                <a:gd name="connsiteX23" fmla="*/ 7281 w 10000"/>
                <a:gd name="connsiteY23" fmla="*/ 2003 h 10000"/>
                <a:gd name="connsiteX24" fmla="*/ 7345 w 10000"/>
                <a:gd name="connsiteY24" fmla="*/ 1862 h 10000"/>
                <a:gd name="connsiteX25" fmla="*/ 6878 w 10000"/>
                <a:gd name="connsiteY25" fmla="*/ 1664 h 10000"/>
                <a:gd name="connsiteX26" fmla="*/ 6710 w 10000"/>
                <a:gd name="connsiteY26" fmla="*/ 1664 h 10000"/>
                <a:gd name="connsiteX27" fmla="*/ 6623 w 10000"/>
                <a:gd name="connsiteY27" fmla="*/ 1664 h 10000"/>
                <a:gd name="connsiteX28" fmla="*/ 6560 w 10000"/>
                <a:gd name="connsiteY28" fmla="*/ 1692 h 10000"/>
                <a:gd name="connsiteX29" fmla="*/ 6475 w 10000"/>
                <a:gd name="connsiteY29" fmla="*/ 1580 h 10000"/>
                <a:gd name="connsiteX30" fmla="*/ 6496 w 10000"/>
                <a:gd name="connsiteY30" fmla="*/ 1523 h 10000"/>
                <a:gd name="connsiteX31" fmla="*/ 6475 w 10000"/>
                <a:gd name="connsiteY31" fmla="*/ 1410 h 10000"/>
                <a:gd name="connsiteX32" fmla="*/ 6475 w 10000"/>
                <a:gd name="connsiteY32" fmla="*/ 1071 h 10000"/>
                <a:gd name="connsiteX33" fmla="*/ 6666 w 10000"/>
                <a:gd name="connsiteY33" fmla="*/ 1156 h 10000"/>
                <a:gd name="connsiteX34" fmla="*/ 6772 w 10000"/>
                <a:gd name="connsiteY34" fmla="*/ 1071 h 10000"/>
                <a:gd name="connsiteX35" fmla="*/ 6878 w 10000"/>
                <a:gd name="connsiteY35" fmla="*/ 986 h 10000"/>
                <a:gd name="connsiteX36" fmla="*/ 6836 w 10000"/>
                <a:gd name="connsiteY36" fmla="*/ 930 h 10000"/>
                <a:gd name="connsiteX37" fmla="*/ 6815 w 10000"/>
                <a:gd name="connsiteY37" fmla="*/ 873 h 10000"/>
                <a:gd name="connsiteX38" fmla="*/ 6815 w 10000"/>
                <a:gd name="connsiteY38" fmla="*/ 788 h 10000"/>
                <a:gd name="connsiteX39" fmla="*/ 6815 w 10000"/>
                <a:gd name="connsiteY39" fmla="*/ 732 h 10000"/>
                <a:gd name="connsiteX40" fmla="*/ 6815 w 10000"/>
                <a:gd name="connsiteY40" fmla="*/ 675 h 10000"/>
                <a:gd name="connsiteX41" fmla="*/ 6836 w 10000"/>
                <a:gd name="connsiteY41" fmla="*/ 477 h 10000"/>
                <a:gd name="connsiteX42" fmla="*/ 6794 w 10000"/>
                <a:gd name="connsiteY42" fmla="*/ 336 h 10000"/>
                <a:gd name="connsiteX43" fmla="*/ 6710 w 10000"/>
                <a:gd name="connsiteY43" fmla="*/ 280 h 10000"/>
                <a:gd name="connsiteX44" fmla="*/ 6623 w 10000"/>
                <a:gd name="connsiteY44" fmla="*/ 224 h 10000"/>
                <a:gd name="connsiteX45" fmla="*/ 6730 w 10000"/>
                <a:gd name="connsiteY45" fmla="*/ 82 h 10000"/>
                <a:gd name="connsiteX46" fmla="*/ 6963 w 10000"/>
                <a:gd name="connsiteY46" fmla="*/ 25 h 10000"/>
                <a:gd name="connsiteX47" fmla="*/ 7176 w 10000"/>
                <a:gd name="connsiteY47" fmla="*/ 25 h 10000"/>
                <a:gd name="connsiteX48" fmla="*/ 7281 w 10000"/>
                <a:gd name="connsiteY48" fmla="*/ 54 h 10000"/>
                <a:gd name="connsiteX49" fmla="*/ 7409 w 10000"/>
                <a:gd name="connsiteY49" fmla="*/ 138 h 10000"/>
                <a:gd name="connsiteX50" fmla="*/ 7578 w 10000"/>
                <a:gd name="connsiteY50" fmla="*/ 167 h 10000"/>
                <a:gd name="connsiteX51" fmla="*/ 7663 w 10000"/>
                <a:gd name="connsiteY51" fmla="*/ 224 h 10000"/>
                <a:gd name="connsiteX52" fmla="*/ 7687 w 10000"/>
                <a:gd name="connsiteY52" fmla="*/ 252 h 10000"/>
                <a:gd name="connsiteX53" fmla="*/ 7748 w 10000"/>
                <a:gd name="connsiteY53" fmla="*/ 308 h 10000"/>
                <a:gd name="connsiteX54" fmla="*/ 7854 w 10000"/>
                <a:gd name="connsiteY54" fmla="*/ 421 h 10000"/>
                <a:gd name="connsiteX55" fmla="*/ 7917 w 10000"/>
                <a:gd name="connsiteY55" fmla="*/ 534 h 10000"/>
                <a:gd name="connsiteX56" fmla="*/ 8003 w 10000"/>
                <a:gd name="connsiteY56" fmla="*/ 591 h 10000"/>
                <a:gd name="connsiteX57" fmla="*/ 8089 w 10000"/>
                <a:gd name="connsiteY57" fmla="*/ 703 h 10000"/>
                <a:gd name="connsiteX58" fmla="*/ 8195 w 10000"/>
                <a:gd name="connsiteY58" fmla="*/ 817 h 10000"/>
                <a:gd name="connsiteX59" fmla="*/ 8259 w 10000"/>
                <a:gd name="connsiteY59" fmla="*/ 930 h 10000"/>
                <a:gd name="connsiteX60" fmla="*/ 8323 w 10000"/>
                <a:gd name="connsiteY60" fmla="*/ 1014 h 10000"/>
                <a:gd name="connsiteX61" fmla="*/ 8513 w 10000"/>
                <a:gd name="connsiteY61" fmla="*/ 1156 h 10000"/>
                <a:gd name="connsiteX62" fmla="*/ 8619 w 10000"/>
                <a:gd name="connsiteY62" fmla="*/ 1156 h 10000"/>
                <a:gd name="connsiteX63" fmla="*/ 8747 w 10000"/>
                <a:gd name="connsiteY63" fmla="*/ 1212 h 10000"/>
                <a:gd name="connsiteX64" fmla="*/ 8811 w 10000"/>
                <a:gd name="connsiteY64" fmla="*/ 1241 h 10000"/>
                <a:gd name="connsiteX65" fmla="*/ 8917 w 10000"/>
                <a:gd name="connsiteY65" fmla="*/ 1325 h 10000"/>
                <a:gd name="connsiteX66" fmla="*/ 9043 w 10000"/>
                <a:gd name="connsiteY66" fmla="*/ 1353 h 10000"/>
                <a:gd name="connsiteX67" fmla="*/ 9067 w 10000"/>
                <a:gd name="connsiteY67" fmla="*/ 1438 h 10000"/>
                <a:gd name="connsiteX68" fmla="*/ 9108 w 10000"/>
                <a:gd name="connsiteY68" fmla="*/ 1467 h 10000"/>
                <a:gd name="connsiteX69" fmla="*/ 9149 w 10000"/>
                <a:gd name="connsiteY69" fmla="*/ 1580 h 10000"/>
                <a:gd name="connsiteX70" fmla="*/ 9278 w 10000"/>
                <a:gd name="connsiteY70" fmla="*/ 1720 h 10000"/>
                <a:gd name="connsiteX71" fmla="*/ 9342 w 10000"/>
                <a:gd name="connsiteY71" fmla="*/ 1692 h 10000"/>
                <a:gd name="connsiteX72" fmla="*/ 9405 w 10000"/>
                <a:gd name="connsiteY72" fmla="*/ 1720 h 10000"/>
                <a:gd name="connsiteX73" fmla="*/ 9532 w 10000"/>
                <a:gd name="connsiteY73" fmla="*/ 1664 h 10000"/>
                <a:gd name="connsiteX74" fmla="*/ 9617 w 10000"/>
                <a:gd name="connsiteY74" fmla="*/ 1580 h 10000"/>
                <a:gd name="connsiteX75" fmla="*/ 9660 w 10000"/>
                <a:gd name="connsiteY75" fmla="*/ 1580 h 10000"/>
                <a:gd name="connsiteX76" fmla="*/ 9681 w 10000"/>
                <a:gd name="connsiteY76" fmla="*/ 1551 h 10000"/>
                <a:gd name="connsiteX77" fmla="*/ 9767 w 10000"/>
                <a:gd name="connsiteY77" fmla="*/ 1495 h 10000"/>
                <a:gd name="connsiteX78" fmla="*/ 9851 w 10000"/>
                <a:gd name="connsiteY78" fmla="*/ 1551 h 10000"/>
                <a:gd name="connsiteX79" fmla="*/ 9873 w 10000"/>
                <a:gd name="connsiteY79" fmla="*/ 1636 h 10000"/>
                <a:gd name="connsiteX80" fmla="*/ 9935 w 10000"/>
                <a:gd name="connsiteY80" fmla="*/ 1778 h 10000"/>
                <a:gd name="connsiteX81" fmla="*/ 9893 w 10000"/>
                <a:gd name="connsiteY81" fmla="*/ 1806 h 10000"/>
                <a:gd name="connsiteX82" fmla="*/ 9914 w 10000"/>
                <a:gd name="connsiteY82" fmla="*/ 1862 h 10000"/>
                <a:gd name="connsiteX83" fmla="*/ 9914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0 w 10000"/>
                <a:gd name="connsiteY90" fmla="*/ 2456 h 10000"/>
                <a:gd name="connsiteX91" fmla="*/ 9744 w 10000"/>
                <a:gd name="connsiteY91" fmla="*/ 2428 h 10000"/>
                <a:gd name="connsiteX92" fmla="*/ 9723 w 10000"/>
                <a:gd name="connsiteY92" fmla="*/ 2512 h 10000"/>
                <a:gd name="connsiteX93" fmla="*/ 9660 w 10000"/>
                <a:gd name="connsiteY93" fmla="*/ 2540 h 10000"/>
                <a:gd name="connsiteX94" fmla="*/ 9702 w 10000"/>
                <a:gd name="connsiteY94" fmla="*/ 2625 h 10000"/>
                <a:gd name="connsiteX95" fmla="*/ 9830 w 10000"/>
                <a:gd name="connsiteY95" fmla="*/ 2879 h 10000"/>
                <a:gd name="connsiteX96" fmla="*/ 9914 w 10000"/>
                <a:gd name="connsiteY96" fmla="*/ 3106 h 10000"/>
                <a:gd name="connsiteX97" fmla="*/ 9893 w 10000"/>
                <a:gd name="connsiteY97" fmla="*/ 3162 h 10000"/>
                <a:gd name="connsiteX98" fmla="*/ 9809 w 10000"/>
                <a:gd name="connsiteY98" fmla="*/ 3190 h 10000"/>
                <a:gd name="connsiteX99" fmla="*/ 9914 w 10000"/>
                <a:gd name="connsiteY99" fmla="*/ 3303 h 10000"/>
                <a:gd name="connsiteX100" fmla="*/ 9788 w 10000"/>
                <a:gd name="connsiteY100" fmla="*/ 3162 h 10000"/>
                <a:gd name="connsiteX101" fmla="*/ 9681 w 10000"/>
                <a:gd name="connsiteY101" fmla="*/ 3106 h 10000"/>
                <a:gd name="connsiteX102" fmla="*/ 9723 w 10000"/>
                <a:gd name="connsiteY102" fmla="*/ 3275 h 10000"/>
                <a:gd name="connsiteX103" fmla="*/ 9660 w 10000"/>
                <a:gd name="connsiteY103" fmla="*/ 3303 h 10000"/>
                <a:gd name="connsiteX104" fmla="*/ 9617 w 10000"/>
                <a:gd name="connsiteY104" fmla="*/ 3388 h 10000"/>
                <a:gd name="connsiteX105" fmla="*/ 9470 w 10000"/>
                <a:gd name="connsiteY105" fmla="*/ 3417 h 10000"/>
                <a:gd name="connsiteX106" fmla="*/ 9576 w 10000"/>
                <a:gd name="connsiteY106" fmla="*/ 3557 h 10000"/>
                <a:gd name="connsiteX107" fmla="*/ 9447 w 10000"/>
                <a:gd name="connsiteY107" fmla="*/ 3586 h 10000"/>
                <a:gd name="connsiteX108" fmla="*/ 9364 w 10000"/>
                <a:gd name="connsiteY108" fmla="*/ 3557 h 10000"/>
                <a:gd name="connsiteX109" fmla="*/ 9299 w 10000"/>
                <a:gd name="connsiteY109" fmla="*/ 3473 h 10000"/>
                <a:gd name="connsiteX110" fmla="*/ 9257 w 10000"/>
                <a:gd name="connsiteY110" fmla="*/ 3501 h 10000"/>
                <a:gd name="connsiteX111" fmla="*/ 9235 w 10000"/>
                <a:gd name="connsiteY111" fmla="*/ 3642 h 10000"/>
                <a:gd name="connsiteX112" fmla="*/ 9214 w 10000"/>
                <a:gd name="connsiteY112" fmla="*/ 3727 h 10000"/>
                <a:gd name="connsiteX113" fmla="*/ 9172 w 10000"/>
                <a:gd name="connsiteY113" fmla="*/ 3756 h 10000"/>
                <a:gd name="connsiteX114" fmla="*/ 9149 w 10000"/>
                <a:gd name="connsiteY114" fmla="*/ 3812 h 10000"/>
                <a:gd name="connsiteX115" fmla="*/ 9108 w 10000"/>
                <a:gd name="connsiteY115" fmla="*/ 3812 h 10000"/>
                <a:gd name="connsiteX116" fmla="*/ 9087 w 10000"/>
                <a:gd name="connsiteY116" fmla="*/ 3868 h 10000"/>
                <a:gd name="connsiteX117" fmla="*/ 9002 w 10000"/>
                <a:gd name="connsiteY117" fmla="*/ 4009 h 10000"/>
                <a:gd name="connsiteX118" fmla="*/ 8896 w 10000"/>
                <a:gd name="connsiteY118" fmla="*/ 4038 h 10000"/>
                <a:gd name="connsiteX119" fmla="*/ 8853 w 10000"/>
                <a:gd name="connsiteY119" fmla="*/ 4067 h 10000"/>
                <a:gd name="connsiteX120" fmla="*/ 8811 w 10000"/>
                <a:gd name="connsiteY120" fmla="*/ 4123 h 10000"/>
                <a:gd name="connsiteX121" fmla="*/ 8727 w 10000"/>
                <a:gd name="connsiteY121" fmla="*/ 4179 h 10000"/>
                <a:gd name="connsiteX122" fmla="*/ 8683 w 10000"/>
                <a:gd name="connsiteY122" fmla="*/ 4264 h 10000"/>
                <a:gd name="connsiteX123" fmla="*/ 8661 w 10000"/>
                <a:gd name="connsiteY123" fmla="*/ 4320 h 10000"/>
                <a:gd name="connsiteX124" fmla="*/ 8619 w 10000"/>
                <a:gd name="connsiteY124" fmla="*/ 4320 h 10000"/>
                <a:gd name="connsiteX125" fmla="*/ 8534 w 10000"/>
                <a:gd name="connsiteY125" fmla="*/ 4348 h 10000"/>
                <a:gd name="connsiteX126" fmla="*/ 8599 w 10000"/>
                <a:gd name="connsiteY126" fmla="*/ 4292 h 10000"/>
                <a:gd name="connsiteX127" fmla="*/ 8599 w 10000"/>
                <a:gd name="connsiteY127" fmla="*/ 4236 h 10000"/>
                <a:gd name="connsiteX128" fmla="*/ 8619 w 10000"/>
                <a:gd name="connsiteY128" fmla="*/ 4179 h 10000"/>
                <a:gd name="connsiteX129" fmla="*/ 8493 w 10000"/>
                <a:gd name="connsiteY129" fmla="*/ 4151 h 10000"/>
                <a:gd name="connsiteX130" fmla="*/ 8534 w 10000"/>
                <a:gd name="connsiteY130" fmla="*/ 4123 h 10000"/>
                <a:gd name="connsiteX131" fmla="*/ 8556 w 10000"/>
                <a:gd name="connsiteY131" fmla="*/ 4009 h 10000"/>
                <a:gd name="connsiteX132" fmla="*/ 8578 w 10000"/>
                <a:gd name="connsiteY132" fmla="*/ 3896 h 10000"/>
                <a:gd name="connsiteX133" fmla="*/ 8450 w 10000"/>
                <a:gd name="connsiteY133" fmla="*/ 3698 h 10000"/>
                <a:gd name="connsiteX134" fmla="*/ 8387 w 10000"/>
                <a:gd name="connsiteY134" fmla="*/ 3727 h 10000"/>
                <a:gd name="connsiteX135" fmla="*/ 8323 w 10000"/>
                <a:gd name="connsiteY135" fmla="*/ 3784 h 10000"/>
                <a:gd name="connsiteX136" fmla="*/ 8280 w 10000"/>
                <a:gd name="connsiteY136" fmla="*/ 3925 h 10000"/>
                <a:gd name="connsiteX137" fmla="*/ 8172 w 10000"/>
                <a:gd name="connsiteY137" fmla="*/ 4038 h 10000"/>
                <a:gd name="connsiteX138" fmla="*/ 8110 w 10000"/>
                <a:gd name="connsiteY138" fmla="*/ 4095 h 10000"/>
                <a:gd name="connsiteX139" fmla="*/ 8130 w 10000"/>
                <a:gd name="connsiteY139" fmla="*/ 4179 h 10000"/>
                <a:gd name="connsiteX140" fmla="*/ 8003 w 10000"/>
                <a:gd name="connsiteY140" fmla="*/ 4292 h 10000"/>
                <a:gd name="connsiteX141" fmla="*/ 7897 w 10000"/>
                <a:gd name="connsiteY141" fmla="*/ 4264 h 10000"/>
                <a:gd name="connsiteX142" fmla="*/ 7897 w 10000"/>
                <a:gd name="connsiteY142" fmla="*/ 4434 h 10000"/>
                <a:gd name="connsiteX143" fmla="*/ 8024 w 10000"/>
                <a:gd name="connsiteY143" fmla="*/ 4575 h 10000"/>
                <a:gd name="connsiteX144" fmla="*/ 8089 w 10000"/>
                <a:gd name="connsiteY144" fmla="*/ 4575 h 10000"/>
                <a:gd name="connsiteX145" fmla="*/ 8130 w 10000"/>
                <a:gd name="connsiteY145" fmla="*/ 4603 h 10000"/>
                <a:gd name="connsiteX146" fmla="*/ 8130 w 10000"/>
                <a:gd name="connsiteY146" fmla="*/ 4575 h 10000"/>
                <a:gd name="connsiteX147" fmla="*/ 8259 w 10000"/>
                <a:gd name="connsiteY147" fmla="*/ 4659 h 10000"/>
                <a:gd name="connsiteX148" fmla="*/ 8301 w 10000"/>
                <a:gd name="connsiteY148" fmla="*/ 4829 h 10000"/>
                <a:gd name="connsiteX149" fmla="*/ 8408 w 10000"/>
                <a:gd name="connsiteY149" fmla="*/ 4857 h 10000"/>
                <a:gd name="connsiteX150" fmla="*/ 8450 w 10000"/>
                <a:gd name="connsiteY150" fmla="*/ 4801 h 10000"/>
                <a:gd name="connsiteX151" fmla="*/ 8472 w 10000"/>
                <a:gd name="connsiteY151" fmla="*/ 4716 h 10000"/>
                <a:gd name="connsiteX152" fmla="*/ 8556 w 10000"/>
                <a:gd name="connsiteY152" fmla="*/ 4659 h 10000"/>
                <a:gd name="connsiteX153" fmla="*/ 8661 w 10000"/>
                <a:gd name="connsiteY153" fmla="*/ 4716 h 10000"/>
                <a:gd name="connsiteX154" fmla="*/ 8705 w 10000"/>
                <a:gd name="connsiteY154" fmla="*/ 4745 h 10000"/>
                <a:gd name="connsiteX155" fmla="*/ 8727 w 10000"/>
                <a:gd name="connsiteY155" fmla="*/ 4773 h 10000"/>
                <a:gd name="connsiteX156" fmla="*/ 8832 w 10000"/>
                <a:gd name="connsiteY156" fmla="*/ 4773 h 10000"/>
                <a:gd name="connsiteX157" fmla="*/ 8832 w 10000"/>
                <a:gd name="connsiteY157" fmla="*/ 4745 h 10000"/>
                <a:gd name="connsiteX158" fmla="*/ 8960 w 10000"/>
                <a:gd name="connsiteY158" fmla="*/ 4801 h 10000"/>
                <a:gd name="connsiteX159" fmla="*/ 8938 w 10000"/>
                <a:gd name="connsiteY159" fmla="*/ 4829 h 10000"/>
                <a:gd name="connsiteX160" fmla="*/ 8960 w 10000"/>
                <a:gd name="connsiteY160" fmla="*/ 4914 h 10000"/>
                <a:gd name="connsiteX161" fmla="*/ 8960 w 10000"/>
                <a:gd name="connsiteY161" fmla="*/ 4970 h 10000"/>
                <a:gd name="connsiteX162" fmla="*/ 8917 w 10000"/>
                <a:gd name="connsiteY162" fmla="*/ 4914 h 10000"/>
                <a:gd name="connsiteX163" fmla="*/ 8896 w 10000"/>
                <a:gd name="connsiteY163" fmla="*/ 4942 h 10000"/>
                <a:gd name="connsiteX164" fmla="*/ 8853 w 10000"/>
                <a:gd name="connsiteY164" fmla="*/ 4942 h 10000"/>
                <a:gd name="connsiteX165" fmla="*/ 8811 w 10000"/>
                <a:gd name="connsiteY165" fmla="*/ 4970 h 10000"/>
                <a:gd name="connsiteX166" fmla="*/ 8727 w 10000"/>
                <a:gd name="connsiteY166" fmla="*/ 5027 h 10000"/>
                <a:gd name="connsiteX167" fmla="*/ 8683 w 10000"/>
                <a:gd name="connsiteY167" fmla="*/ 5055 h 10000"/>
                <a:gd name="connsiteX168" fmla="*/ 8727 w 10000"/>
                <a:gd name="connsiteY168" fmla="*/ 5112 h 10000"/>
                <a:gd name="connsiteX169" fmla="*/ 8683 w 10000"/>
                <a:gd name="connsiteY169" fmla="*/ 5112 h 10000"/>
                <a:gd name="connsiteX170" fmla="*/ 8705 w 10000"/>
                <a:gd name="connsiteY170" fmla="*/ 5168 h 10000"/>
                <a:gd name="connsiteX171" fmla="*/ 8661 w 10000"/>
                <a:gd name="connsiteY171" fmla="*/ 5196 h 10000"/>
                <a:gd name="connsiteX172" fmla="*/ 8619 w 10000"/>
                <a:gd name="connsiteY172" fmla="*/ 5140 h 10000"/>
                <a:gd name="connsiteX173" fmla="*/ 8599 w 10000"/>
                <a:gd name="connsiteY173" fmla="*/ 5140 h 10000"/>
                <a:gd name="connsiteX174" fmla="*/ 8640 w 10000"/>
                <a:gd name="connsiteY174" fmla="*/ 5224 h 10000"/>
                <a:gd name="connsiteX175" fmla="*/ 8556 w 10000"/>
                <a:gd name="connsiteY175" fmla="*/ 5338 h 10000"/>
                <a:gd name="connsiteX176" fmla="*/ 8534 w 10000"/>
                <a:gd name="connsiteY176" fmla="*/ 5479 h 10000"/>
                <a:gd name="connsiteX177" fmla="*/ 8556 w 10000"/>
                <a:gd name="connsiteY177" fmla="*/ 5620 h 10000"/>
                <a:gd name="connsiteX178" fmla="*/ 8640 w 10000"/>
                <a:gd name="connsiteY178" fmla="*/ 5649 h 10000"/>
                <a:gd name="connsiteX179" fmla="*/ 8790 w 10000"/>
                <a:gd name="connsiteY179" fmla="*/ 5733 h 10000"/>
                <a:gd name="connsiteX180" fmla="*/ 8853 w 10000"/>
                <a:gd name="connsiteY180" fmla="*/ 5874 h 10000"/>
                <a:gd name="connsiteX181" fmla="*/ 8960 w 10000"/>
                <a:gd name="connsiteY181" fmla="*/ 6073 h 10000"/>
                <a:gd name="connsiteX182" fmla="*/ 9023 w 10000"/>
                <a:gd name="connsiteY182" fmla="*/ 6213 h 10000"/>
                <a:gd name="connsiteX183" fmla="*/ 9128 w 10000"/>
                <a:gd name="connsiteY183" fmla="*/ 6299 h 10000"/>
                <a:gd name="connsiteX184" fmla="*/ 9172 w 10000"/>
                <a:gd name="connsiteY184" fmla="*/ 6355 h 10000"/>
                <a:gd name="connsiteX185" fmla="*/ 9214 w 10000"/>
                <a:gd name="connsiteY185" fmla="*/ 6412 h 10000"/>
                <a:gd name="connsiteX186" fmla="*/ 9299 w 10000"/>
                <a:gd name="connsiteY186" fmla="*/ 6524 h 10000"/>
                <a:gd name="connsiteX187" fmla="*/ 9149 w 10000"/>
                <a:gd name="connsiteY187" fmla="*/ 6468 h 10000"/>
                <a:gd name="connsiteX188" fmla="*/ 9043 w 10000"/>
                <a:gd name="connsiteY188" fmla="*/ 6412 h 10000"/>
                <a:gd name="connsiteX189" fmla="*/ 8938 w 10000"/>
                <a:gd name="connsiteY189" fmla="*/ 6440 h 10000"/>
                <a:gd name="connsiteX190" fmla="*/ 8876 w 10000"/>
                <a:gd name="connsiteY190" fmla="*/ 6383 h 10000"/>
                <a:gd name="connsiteX191" fmla="*/ 8811 w 10000"/>
                <a:gd name="connsiteY191" fmla="*/ 6327 h 10000"/>
                <a:gd name="connsiteX192" fmla="*/ 8832 w 10000"/>
                <a:gd name="connsiteY192" fmla="*/ 6383 h 10000"/>
                <a:gd name="connsiteX193" fmla="*/ 8853 w 10000"/>
                <a:gd name="connsiteY193" fmla="*/ 6383 h 10000"/>
                <a:gd name="connsiteX194" fmla="*/ 8832 w 10000"/>
                <a:gd name="connsiteY194" fmla="*/ 6355 h 10000"/>
                <a:gd name="connsiteX195" fmla="*/ 8876 w 10000"/>
                <a:gd name="connsiteY195" fmla="*/ 6383 h 10000"/>
                <a:gd name="connsiteX196" fmla="*/ 8981 w 10000"/>
                <a:gd name="connsiteY196" fmla="*/ 6440 h 10000"/>
                <a:gd name="connsiteX197" fmla="*/ 9023 w 10000"/>
                <a:gd name="connsiteY197" fmla="*/ 6412 h 10000"/>
                <a:gd name="connsiteX198" fmla="*/ 9067 w 10000"/>
                <a:gd name="connsiteY198" fmla="*/ 6468 h 10000"/>
                <a:gd name="connsiteX199" fmla="*/ 9087 w 10000"/>
                <a:gd name="connsiteY199" fmla="*/ 6496 h 10000"/>
                <a:gd name="connsiteX200" fmla="*/ 9149 w 10000"/>
                <a:gd name="connsiteY200" fmla="*/ 6524 h 10000"/>
                <a:gd name="connsiteX201" fmla="*/ 9278 w 10000"/>
                <a:gd name="connsiteY201" fmla="*/ 6638 h 10000"/>
                <a:gd name="connsiteX202" fmla="*/ 9364 w 10000"/>
                <a:gd name="connsiteY202" fmla="*/ 6751 h 10000"/>
                <a:gd name="connsiteX203" fmla="*/ 9321 w 10000"/>
                <a:gd name="connsiteY203" fmla="*/ 6779 h 10000"/>
                <a:gd name="connsiteX204" fmla="*/ 9257 w 10000"/>
                <a:gd name="connsiteY204" fmla="*/ 6835 h 10000"/>
                <a:gd name="connsiteX205" fmla="*/ 9214 w 10000"/>
                <a:gd name="connsiteY205" fmla="*/ 6891 h 10000"/>
                <a:gd name="connsiteX206" fmla="*/ 9193 w 10000"/>
                <a:gd name="connsiteY206" fmla="*/ 6920 h 10000"/>
                <a:gd name="connsiteX207" fmla="*/ 9128 w 10000"/>
                <a:gd name="connsiteY207" fmla="*/ 6920 h 10000"/>
                <a:gd name="connsiteX208" fmla="*/ 9067 w 10000"/>
                <a:gd name="connsiteY208" fmla="*/ 6977 h 10000"/>
                <a:gd name="connsiteX209" fmla="*/ 9149 w 10000"/>
                <a:gd name="connsiteY209" fmla="*/ 6920 h 10000"/>
                <a:gd name="connsiteX210" fmla="*/ 9214 w 10000"/>
                <a:gd name="connsiteY210" fmla="*/ 7005 h 10000"/>
                <a:gd name="connsiteX211" fmla="*/ 9193 w 10000"/>
                <a:gd name="connsiteY211" fmla="*/ 7005 h 10000"/>
                <a:gd name="connsiteX212" fmla="*/ 9299 w 10000"/>
                <a:gd name="connsiteY212" fmla="*/ 6949 h 10000"/>
                <a:gd name="connsiteX213" fmla="*/ 9364 w 10000"/>
                <a:gd name="connsiteY213" fmla="*/ 7033 h 10000"/>
                <a:gd name="connsiteX214" fmla="*/ 9470 w 10000"/>
                <a:gd name="connsiteY214" fmla="*/ 7061 h 10000"/>
                <a:gd name="connsiteX215" fmla="*/ 9425 w 10000"/>
                <a:gd name="connsiteY215" fmla="*/ 7146 h 10000"/>
                <a:gd name="connsiteX216" fmla="*/ 9405 w 10000"/>
                <a:gd name="connsiteY216" fmla="*/ 7174 h 10000"/>
                <a:gd name="connsiteX217" fmla="*/ 9364 w 10000"/>
                <a:gd name="connsiteY217" fmla="*/ 7202 h 10000"/>
                <a:gd name="connsiteX218" fmla="*/ 9385 w 10000"/>
                <a:gd name="connsiteY218" fmla="*/ 7202 h 10000"/>
                <a:gd name="connsiteX219" fmla="*/ 9447 w 10000"/>
                <a:gd name="connsiteY219" fmla="*/ 7174 h 10000"/>
                <a:gd name="connsiteX220" fmla="*/ 9447 w 10000"/>
                <a:gd name="connsiteY220" fmla="*/ 7146 h 10000"/>
                <a:gd name="connsiteX221" fmla="*/ 9470 w 10000"/>
                <a:gd name="connsiteY221" fmla="*/ 7230 h 10000"/>
                <a:gd name="connsiteX222" fmla="*/ 9470 w 10000"/>
                <a:gd name="connsiteY222" fmla="*/ 7288 h 10000"/>
                <a:gd name="connsiteX223" fmla="*/ 9447 w 10000"/>
                <a:gd name="connsiteY223" fmla="*/ 7230 h 10000"/>
                <a:gd name="connsiteX224" fmla="*/ 9447 w 10000"/>
                <a:gd name="connsiteY224" fmla="*/ 7288 h 10000"/>
                <a:gd name="connsiteX225" fmla="*/ 9425 w 10000"/>
                <a:gd name="connsiteY225" fmla="*/ 7260 h 10000"/>
                <a:gd name="connsiteX226" fmla="*/ 9405 w 10000"/>
                <a:gd name="connsiteY226" fmla="*/ 7260 h 10000"/>
                <a:gd name="connsiteX227" fmla="*/ 9385 w 10000"/>
                <a:gd name="connsiteY227" fmla="*/ 7316 h 10000"/>
                <a:gd name="connsiteX228" fmla="*/ 9447 w 10000"/>
                <a:gd name="connsiteY228" fmla="*/ 7372 h 10000"/>
                <a:gd name="connsiteX229" fmla="*/ 9425 w 10000"/>
                <a:gd name="connsiteY229" fmla="*/ 7372 h 10000"/>
                <a:gd name="connsiteX230" fmla="*/ 9447 w 10000"/>
                <a:gd name="connsiteY230" fmla="*/ 7429 h 10000"/>
                <a:gd name="connsiteX231" fmla="*/ 9364 w 10000"/>
                <a:gd name="connsiteY231" fmla="*/ 7400 h 10000"/>
                <a:gd name="connsiteX232" fmla="*/ 9385 w 10000"/>
                <a:gd name="connsiteY232" fmla="*/ 7429 h 10000"/>
                <a:gd name="connsiteX233" fmla="*/ 9447 w 10000"/>
                <a:gd name="connsiteY233" fmla="*/ 7457 h 10000"/>
                <a:gd name="connsiteX234" fmla="*/ 9470 w 10000"/>
                <a:gd name="connsiteY234" fmla="*/ 7541 h 10000"/>
                <a:gd name="connsiteX235" fmla="*/ 9447 w 10000"/>
                <a:gd name="connsiteY235" fmla="*/ 7599 h 10000"/>
                <a:gd name="connsiteX236" fmla="*/ 9385 w 10000"/>
                <a:gd name="connsiteY236" fmla="*/ 7513 h 10000"/>
                <a:gd name="connsiteX237" fmla="*/ 9364 w 10000"/>
                <a:gd name="connsiteY237" fmla="*/ 7541 h 10000"/>
                <a:gd name="connsiteX238" fmla="*/ 9278 w 10000"/>
                <a:gd name="connsiteY238" fmla="*/ 7599 h 10000"/>
                <a:gd name="connsiteX239" fmla="*/ 9342 w 10000"/>
                <a:gd name="connsiteY239" fmla="*/ 7683 h 10000"/>
                <a:gd name="connsiteX240" fmla="*/ 9342 w 10000"/>
                <a:gd name="connsiteY240" fmla="*/ 7796 h 10000"/>
                <a:gd name="connsiteX241" fmla="*/ 9321 w 10000"/>
                <a:gd name="connsiteY241" fmla="*/ 7852 h 10000"/>
                <a:gd name="connsiteX242" fmla="*/ 9321 w 10000"/>
                <a:gd name="connsiteY242" fmla="*/ 7880 h 10000"/>
                <a:gd name="connsiteX243" fmla="*/ 9278 w 10000"/>
                <a:gd name="connsiteY243" fmla="*/ 7852 h 10000"/>
                <a:gd name="connsiteX244" fmla="*/ 9278 w 10000"/>
                <a:gd name="connsiteY244" fmla="*/ 7909 h 10000"/>
                <a:gd name="connsiteX245" fmla="*/ 9257 w 10000"/>
                <a:gd name="connsiteY245" fmla="*/ 7966 h 10000"/>
                <a:gd name="connsiteX246" fmla="*/ 9235 w 10000"/>
                <a:gd name="connsiteY246" fmla="*/ 8079 h 10000"/>
                <a:gd name="connsiteX247" fmla="*/ 9257 w 10000"/>
                <a:gd name="connsiteY247" fmla="*/ 8022 h 10000"/>
                <a:gd name="connsiteX248" fmla="*/ 9235 w 10000"/>
                <a:gd name="connsiteY248" fmla="*/ 8050 h 10000"/>
                <a:gd name="connsiteX249" fmla="*/ 9214 w 10000"/>
                <a:gd name="connsiteY249" fmla="*/ 7994 h 10000"/>
                <a:gd name="connsiteX250" fmla="*/ 9172 w 10000"/>
                <a:gd name="connsiteY250" fmla="*/ 8022 h 10000"/>
                <a:gd name="connsiteX251" fmla="*/ 9172 w 10000"/>
                <a:gd name="connsiteY251" fmla="*/ 8079 h 10000"/>
                <a:gd name="connsiteX252" fmla="*/ 9193 w 10000"/>
                <a:gd name="connsiteY252" fmla="*/ 8107 h 10000"/>
                <a:gd name="connsiteX253" fmla="*/ 9235 w 10000"/>
                <a:gd name="connsiteY253" fmla="*/ 8135 h 10000"/>
                <a:gd name="connsiteX254" fmla="*/ 9214 w 10000"/>
                <a:gd name="connsiteY254" fmla="*/ 8163 h 10000"/>
                <a:gd name="connsiteX255" fmla="*/ 9193 w 10000"/>
                <a:gd name="connsiteY255" fmla="*/ 8249 h 10000"/>
                <a:gd name="connsiteX256" fmla="*/ 9108 w 10000"/>
                <a:gd name="connsiteY256" fmla="*/ 8191 h 10000"/>
                <a:gd name="connsiteX257" fmla="*/ 9172 w 10000"/>
                <a:gd name="connsiteY257" fmla="*/ 8277 h 10000"/>
                <a:gd name="connsiteX258" fmla="*/ 9235 w 10000"/>
                <a:gd name="connsiteY258" fmla="*/ 8277 h 10000"/>
                <a:gd name="connsiteX259" fmla="*/ 9214 w 10000"/>
                <a:gd name="connsiteY259" fmla="*/ 8333 h 10000"/>
                <a:gd name="connsiteX260" fmla="*/ 9257 w 10000"/>
                <a:gd name="connsiteY260" fmla="*/ 8446 h 10000"/>
                <a:gd name="connsiteX261" fmla="*/ 9235 w 10000"/>
                <a:gd name="connsiteY261" fmla="*/ 8446 h 10000"/>
                <a:gd name="connsiteX262" fmla="*/ 9172 w 10000"/>
                <a:gd name="connsiteY262" fmla="*/ 8389 h 10000"/>
                <a:gd name="connsiteX263" fmla="*/ 9149 w 10000"/>
                <a:gd name="connsiteY263" fmla="*/ 8418 h 10000"/>
                <a:gd name="connsiteX264" fmla="*/ 9193 w 10000"/>
                <a:gd name="connsiteY264" fmla="*/ 8474 h 10000"/>
                <a:gd name="connsiteX265" fmla="*/ 9172 w 10000"/>
                <a:gd name="connsiteY265" fmla="*/ 8530 h 10000"/>
                <a:gd name="connsiteX266" fmla="*/ 9108 w 10000"/>
                <a:gd name="connsiteY266" fmla="*/ 8474 h 10000"/>
                <a:gd name="connsiteX267" fmla="*/ 9149 w 10000"/>
                <a:gd name="connsiteY267" fmla="*/ 8559 h 10000"/>
                <a:gd name="connsiteX268" fmla="*/ 9108 w 10000"/>
                <a:gd name="connsiteY268" fmla="*/ 8559 h 10000"/>
                <a:gd name="connsiteX269" fmla="*/ 9108 w 10000"/>
                <a:gd name="connsiteY269" fmla="*/ 8616 h 10000"/>
                <a:gd name="connsiteX270" fmla="*/ 9002 w 10000"/>
                <a:gd name="connsiteY270" fmla="*/ 8672 h 10000"/>
                <a:gd name="connsiteX271" fmla="*/ 8981 w 10000"/>
                <a:gd name="connsiteY271" fmla="*/ 8728 h 10000"/>
                <a:gd name="connsiteX272" fmla="*/ 9002 w 10000"/>
                <a:gd name="connsiteY272" fmla="*/ 8757 h 10000"/>
                <a:gd name="connsiteX273" fmla="*/ 8981 w 10000"/>
                <a:gd name="connsiteY273" fmla="*/ 8785 h 10000"/>
                <a:gd name="connsiteX274" fmla="*/ 8960 w 10000"/>
                <a:gd name="connsiteY274" fmla="*/ 8869 h 10000"/>
                <a:gd name="connsiteX275" fmla="*/ 8938 w 10000"/>
                <a:gd name="connsiteY275" fmla="*/ 8841 h 10000"/>
                <a:gd name="connsiteX276" fmla="*/ 8938 w 10000"/>
                <a:gd name="connsiteY276" fmla="*/ 8927 h 10000"/>
                <a:gd name="connsiteX277" fmla="*/ 8724 w 10000"/>
                <a:gd name="connsiteY277" fmla="*/ 8786 h 10000"/>
                <a:gd name="connsiteX278" fmla="*/ 8365 w 10000"/>
                <a:gd name="connsiteY278" fmla="*/ 9266 h 10000"/>
                <a:gd name="connsiteX279" fmla="*/ 8237 w 10000"/>
                <a:gd name="connsiteY279" fmla="*/ 9322 h 10000"/>
                <a:gd name="connsiteX280" fmla="*/ 8172 w 10000"/>
                <a:gd name="connsiteY280" fmla="*/ 9152 h 10000"/>
                <a:gd name="connsiteX281" fmla="*/ 8150 w 10000"/>
                <a:gd name="connsiteY281" fmla="*/ 9152 h 10000"/>
                <a:gd name="connsiteX282" fmla="*/ 8216 w 10000"/>
                <a:gd name="connsiteY282" fmla="*/ 9124 h 10000"/>
                <a:gd name="connsiteX283" fmla="*/ 8130 w 10000"/>
                <a:gd name="connsiteY283" fmla="*/ 9124 h 10000"/>
                <a:gd name="connsiteX284" fmla="*/ 8110 w 10000"/>
                <a:gd name="connsiteY284" fmla="*/ 9180 h 10000"/>
                <a:gd name="connsiteX285" fmla="*/ 8150 w 10000"/>
                <a:gd name="connsiteY285" fmla="*/ 9237 h 10000"/>
                <a:gd name="connsiteX286" fmla="*/ 8130 w 10000"/>
                <a:gd name="connsiteY286" fmla="*/ 9237 h 10000"/>
                <a:gd name="connsiteX287" fmla="*/ 8195 w 10000"/>
                <a:gd name="connsiteY287" fmla="*/ 9406 h 10000"/>
                <a:gd name="connsiteX288" fmla="*/ 8110 w 10000"/>
                <a:gd name="connsiteY288" fmla="*/ 9294 h 10000"/>
                <a:gd name="connsiteX289" fmla="*/ 8150 w 10000"/>
                <a:gd name="connsiteY289" fmla="*/ 9406 h 10000"/>
                <a:gd name="connsiteX290" fmla="*/ 8130 w 10000"/>
                <a:gd name="connsiteY290" fmla="*/ 9435 h 10000"/>
                <a:gd name="connsiteX291" fmla="*/ 8110 w 10000"/>
                <a:gd name="connsiteY291" fmla="*/ 9406 h 10000"/>
                <a:gd name="connsiteX292" fmla="*/ 8089 w 10000"/>
                <a:gd name="connsiteY292" fmla="*/ 9491 h 10000"/>
                <a:gd name="connsiteX293" fmla="*/ 8024 w 10000"/>
                <a:gd name="connsiteY293" fmla="*/ 9520 h 10000"/>
                <a:gd name="connsiteX294" fmla="*/ 8003 w 10000"/>
                <a:gd name="connsiteY294" fmla="*/ 9463 h 10000"/>
                <a:gd name="connsiteX295" fmla="*/ 7961 w 10000"/>
                <a:gd name="connsiteY295" fmla="*/ 9435 h 10000"/>
                <a:gd name="connsiteX296" fmla="*/ 7983 w 10000"/>
                <a:gd name="connsiteY296" fmla="*/ 9548 h 10000"/>
                <a:gd name="connsiteX297" fmla="*/ 7876 w 10000"/>
                <a:gd name="connsiteY297" fmla="*/ 9491 h 10000"/>
                <a:gd name="connsiteX298" fmla="*/ 7854 w 10000"/>
                <a:gd name="connsiteY298" fmla="*/ 9520 h 10000"/>
                <a:gd name="connsiteX299" fmla="*/ 7792 w 10000"/>
                <a:gd name="connsiteY299" fmla="*/ 9576 h 10000"/>
                <a:gd name="connsiteX300" fmla="*/ 7770 w 10000"/>
                <a:gd name="connsiteY300" fmla="*/ 9633 h 10000"/>
                <a:gd name="connsiteX301" fmla="*/ 7727 w 10000"/>
                <a:gd name="connsiteY301" fmla="*/ 9633 h 10000"/>
                <a:gd name="connsiteX302" fmla="*/ 7663 w 10000"/>
                <a:gd name="connsiteY302" fmla="*/ 9661 h 10000"/>
                <a:gd name="connsiteX303" fmla="*/ 7663 w 10000"/>
                <a:gd name="connsiteY303" fmla="*/ 9633 h 10000"/>
                <a:gd name="connsiteX304" fmla="*/ 7663 w 10000"/>
                <a:gd name="connsiteY304" fmla="*/ 9689 h 10000"/>
                <a:gd name="connsiteX305" fmla="*/ 7600 w 10000"/>
                <a:gd name="connsiteY305" fmla="*/ 9661 h 10000"/>
                <a:gd name="connsiteX306" fmla="*/ 7600 w 10000"/>
                <a:gd name="connsiteY306" fmla="*/ 9717 h 10000"/>
                <a:gd name="connsiteX307" fmla="*/ 7578 w 10000"/>
                <a:gd name="connsiteY307" fmla="*/ 9802 h 10000"/>
                <a:gd name="connsiteX308" fmla="*/ 7621 w 10000"/>
                <a:gd name="connsiteY308" fmla="*/ 9830 h 10000"/>
                <a:gd name="connsiteX309" fmla="*/ 7621 w 10000"/>
                <a:gd name="connsiteY309" fmla="*/ 9830 h 10000"/>
                <a:gd name="connsiteX310" fmla="*/ 7663 w 10000"/>
                <a:gd name="connsiteY310" fmla="*/ 9944 h 10000"/>
                <a:gd name="connsiteX311" fmla="*/ 7558 w 10000"/>
                <a:gd name="connsiteY311" fmla="*/ 10000 h 10000"/>
                <a:gd name="connsiteX312" fmla="*/ 7558 w 10000"/>
                <a:gd name="connsiteY312" fmla="*/ 9944 h 10000"/>
                <a:gd name="connsiteX313" fmla="*/ 7515 w 10000"/>
                <a:gd name="connsiteY313" fmla="*/ 9859 h 10000"/>
                <a:gd name="connsiteX314" fmla="*/ 7494 w 10000"/>
                <a:gd name="connsiteY314" fmla="*/ 9802 h 10000"/>
                <a:gd name="connsiteX315" fmla="*/ 7473 w 10000"/>
                <a:gd name="connsiteY315" fmla="*/ 9717 h 10000"/>
                <a:gd name="connsiteX316" fmla="*/ 7494 w 10000"/>
                <a:gd name="connsiteY316" fmla="*/ 9661 h 10000"/>
                <a:gd name="connsiteX317" fmla="*/ 7473 w 10000"/>
                <a:gd name="connsiteY317" fmla="*/ 9576 h 10000"/>
                <a:gd name="connsiteX318" fmla="*/ 7473 w 10000"/>
                <a:gd name="connsiteY318" fmla="*/ 9605 h 10000"/>
                <a:gd name="connsiteX319" fmla="*/ 7429 w 10000"/>
                <a:gd name="connsiteY319" fmla="*/ 9548 h 10000"/>
                <a:gd name="connsiteX320" fmla="*/ 7429 w 10000"/>
                <a:gd name="connsiteY320" fmla="*/ 9605 h 10000"/>
                <a:gd name="connsiteX321" fmla="*/ 7367 w 10000"/>
                <a:gd name="connsiteY321" fmla="*/ 9605 h 10000"/>
                <a:gd name="connsiteX322" fmla="*/ 7325 w 10000"/>
                <a:gd name="connsiteY322" fmla="*/ 9576 h 10000"/>
                <a:gd name="connsiteX323" fmla="*/ 7302 w 10000"/>
                <a:gd name="connsiteY323" fmla="*/ 9520 h 10000"/>
                <a:gd name="connsiteX324" fmla="*/ 7281 w 10000"/>
                <a:gd name="connsiteY324" fmla="*/ 9520 h 10000"/>
                <a:gd name="connsiteX325" fmla="*/ 7281 w 10000"/>
                <a:gd name="connsiteY325" fmla="*/ 9576 h 10000"/>
                <a:gd name="connsiteX326" fmla="*/ 7239 w 10000"/>
                <a:gd name="connsiteY326" fmla="*/ 9520 h 10000"/>
                <a:gd name="connsiteX327" fmla="*/ 7219 w 10000"/>
                <a:gd name="connsiteY327" fmla="*/ 9463 h 10000"/>
                <a:gd name="connsiteX328" fmla="*/ 7198 w 10000"/>
                <a:gd name="connsiteY328" fmla="*/ 9491 h 10000"/>
                <a:gd name="connsiteX329" fmla="*/ 7219 w 10000"/>
                <a:gd name="connsiteY329" fmla="*/ 9576 h 10000"/>
                <a:gd name="connsiteX330" fmla="*/ 7176 w 10000"/>
                <a:gd name="connsiteY330" fmla="*/ 9548 h 10000"/>
                <a:gd name="connsiteX331" fmla="*/ 7176 w 10000"/>
                <a:gd name="connsiteY331" fmla="*/ 9605 h 10000"/>
                <a:gd name="connsiteX332" fmla="*/ 7091 w 10000"/>
                <a:gd name="connsiteY332" fmla="*/ 9576 h 10000"/>
                <a:gd name="connsiteX333" fmla="*/ 7027 w 10000"/>
                <a:gd name="connsiteY333" fmla="*/ 9576 h 10000"/>
                <a:gd name="connsiteX334" fmla="*/ 7006 w 10000"/>
                <a:gd name="connsiteY334" fmla="*/ 9576 h 10000"/>
                <a:gd name="connsiteX335" fmla="*/ 6942 w 10000"/>
                <a:gd name="connsiteY335" fmla="*/ 9520 h 10000"/>
                <a:gd name="connsiteX336" fmla="*/ 6920 w 10000"/>
                <a:gd name="connsiteY336" fmla="*/ 9491 h 10000"/>
                <a:gd name="connsiteX337" fmla="*/ 6857 w 10000"/>
                <a:gd name="connsiteY337" fmla="*/ 9463 h 10000"/>
                <a:gd name="connsiteX338" fmla="*/ 6815 w 10000"/>
                <a:gd name="connsiteY338" fmla="*/ 9294 h 10000"/>
                <a:gd name="connsiteX339" fmla="*/ 6772 w 10000"/>
                <a:gd name="connsiteY339" fmla="*/ 9180 h 10000"/>
                <a:gd name="connsiteX340" fmla="*/ 6710 w 10000"/>
                <a:gd name="connsiteY340" fmla="*/ 9180 h 10000"/>
                <a:gd name="connsiteX341" fmla="*/ 6644 w 10000"/>
                <a:gd name="connsiteY341" fmla="*/ 9180 h 10000"/>
                <a:gd name="connsiteX342" fmla="*/ 6537 w 10000"/>
                <a:gd name="connsiteY342" fmla="*/ 9039 h 10000"/>
                <a:gd name="connsiteX343" fmla="*/ 6453 w 10000"/>
                <a:gd name="connsiteY343" fmla="*/ 9124 h 10000"/>
                <a:gd name="connsiteX344" fmla="*/ 6453 w 10000"/>
                <a:gd name="connsiteY344" fmla="*/ 9180 h 10000"/>
                <a:gd name="connsiteX345" fmla="*/ 6347 w 10000"/>
                <a:gd name="connsiteY345" fmla="*/ 9209 h 10000"/>
                <a:gd name="connsiteX346" fmla="*/ 6284 w 10000"/>
                <a:gd name="connsiteY346" fmla="*/ 9294 h 10000"/>
                <a:gd name="connsiteX347" fmla="*/ 6242 w 10000"/>
                <a:gd name="connsiteY347" fmla="*/ 9237 h 10000"/>
                <a:gd name="connsiteX348" fmla="*/ 6200 w 10000"/>
                <a:gd name="connsiteY348" fmla="*/ 9294 h 10000"/>
                <a:gd name="connsiteX349" fmla="*/ 6136 w 10000"/>
                <a:gd name="connsiteY349" fmla="*/ 9294 h 10000"/>
                <a:gd name="connsiteX350" fmla="*/ 6049 w 10000"/>
                <a:gd name="connsiteY350" fmla="*/ 9266 h 10000"/>
                <a:gd name="connsiteX351" fmla="*/ 5966 w 10000"/>
                <a:gd name="connsiteY351" fmla="*/ 9322 h 10000"/>
                <a:gd name="connsiteX352" fmla="*/ 5922 w 10000"/>
                <a:gd name="connsiteY352" fmla="*/ 9322 h 10000"/>
                <a:gd name="connsiteX353" fmla="*/ 5880 w 10000"/>
                <a:gd name="connsiteY353" fmla="*/ 9322 h 10000"/>
                <a:gd name="connsiteX354" fmla="*/ 5859 w 10000"/>
                <a:gd name="connsiteY354" fmla="*/ 9322 h 10000"/>
                <a:gd name="connsiteX355" fmla="*/ 5859 w 10000"/>
                <a:gd name="connsiteY355" fmla="*/ 9463 h 10000"/>
                <a:gd name="connsiteX356" fmla="*/ 5901 w 10000"/>
                <a:gd name="connsiteY356" fmla="*/ 9548 h 10000"/>
                <a:gd name="connsiteX357" fmla="*/ 5901 w 10000"/>
                <a:gd name="connsiteY357" fmla="*/ 9576 h 10000"/>
                <a:gd name="connsiteX358" fmla="*/ 5901 w 10000"/>
                <a:gd name="connsiteY358" fmla="*/ 9633 h 10000"/>
                <a:gd name="connsiteX359" fmla="*/ 5922 w 10000"/>
                <a:gd name="connsiteY359" fmla="*/ 9717 h 10000"/>
                <a:gd name="connsiteX360" fmla="*/ 5859 w 10000"/>
                <a:gd name="connsiteY360" fmla="*/ 9689 h 10000"/>
                <a:gd name="connsiteX361" fmla="*/ 5795 w 10000"/>
                <a:gd name="connsiteY361" fmla="*/ 9661 h 10000"/>
                <a:gd name="connsiteX362" fmla="*/ 5753 w 10000"/>
                <a:gd name="connsiteY362" fmla="*/ 9520 h 10000"/>
                <a:gd name="connsiteX363" fmla="*/ 5627 w 10000"/>
                <a:gd name="connsiteY363" fmla="*/ 9605 h 10000"/>
                <a:gd name="connsiteX364" fmla="*/ 5583 w 10000"/>
                <a:gd name="connsiteY364" fmla="*/ 9633 h 10000"/>
                <a:gd name="connsiteX365" fmla="*/ 5583 w 10000"/>
                <a:gd name="connsiteY365" fmla="*/ 9548 h 10000"/>
                <a:gd name="connsiteX366" fmla="*/ 5520 w 10000"/>
                <a:gd name="connsiteY366" fmla="*/ 9435 h 10000"/>
                <a:gd name="connsiteX367" fmla="*/ 5392 w 10000"/>
                <a:gd name="connsiteY367" fmla="*/ 9435 h 10000"/>
                <a:gd name="connsiteX368" fmla="*/ 5392 w 10000"/>
                <a:gd name="connsiteY368" fmla="*/ 9322 h 10000"/>
                <a:gd name="connsiteX369" fmla="*/ 5413 w 10000"/>
                <a:gd name="connsiteY369" fmla="*/ 9180 h 10000"/>
                <a:gd name="connsiteX370" fmla="*/ 5330 w 10000"/>
                <a:gd name="connsiteY370" fmla="*/ 9124 h 10000"/>
                <a:gd name="connsiteX371" fmla="*/ 5264 w 10000"/>
                <a:gd name="connsiteY371" fmla="*/ 9039 h 10000"/>
                <a:gd name="connsiteX372" fmla="*/ 5244 w 10000"/>
                <a:gd name="connsiteY372" fmla="*/ 8983 h 10000"/>
                <a:gd name="connsiteX373" fmla="*/ 5223 w 10000"/>
                <a:gd name="connsiteY373" fmla="*/ 8898 h 10000"/>
                <a:gd name="connsiteX374" fmla="*/ 5244 w 10000"/>
                <a:gd name="connsiteY374" fmla="*/ 8813 h 10000"/>
                <a:gd name="connsiteX375" fmla="*/ 5096 w 10000"/>
                <a:gd name="connsiteY375" fmla="*/ 8841 h 10000"/>
                <a:gd name="connsiteX376" fmla="*/ 5010 w 10000"/>
                <a:gd name="connsiteY376" fmla="*/ 8898 h 10000"/>
                <a:gd name="connsiteX377" fmla="*/ 5010 w 10000"/>
                <a:gd name="connsiteY377" fmla="*/ 8813 h 10000"/>
                <a:gd name="connsiteX378" fmla="*/ 4988 w 10000"/>
                <a:gd name="connsiteY378" fmla="*/ 8728 h 10000"/>
                <a:gd name="connsiteX379" fmla="*/ 4968 w 10000"/>
                <a:gd name="connsiteY379" fmla="*/ 8672 h 10000"/>
                <a:gd name="connsiteX380" fmla="*/ 8310 w 10000"/>
                <a:gd name="connsiteY380" fmla="*/ 8665 h 10000"/>
                <a:gd name="connsiteX381" fmla="*/ 8375 w 10000"/>
                <a:gd name="connsiteY381" fmla="*/ 8461 h 10000"/>
                <a:gd name="connsiteX382" fmla="*/ 5117 w 10000"/>
                <a:gd name="connsiteY382" fmla="*/ 8305 h 10000"/>
                <a:gd name="connsiteX383" fmla="*/ 5138 w 10000"/>
                <a:gd name="connsiteY383" fmla="*/ 8305 h 10000"/>
                <a:gd name="connsiteX384" fmla="*/ 4628 w 10000"/>
                <a:gd name="connsiteY384" fmla="*/ 7513 h 10000"/>
                <a:gd name="connsiteX385" fmla="*/ 4564 w 10000"/>
                <a:gd name="connsiteY385" fmla="*/ 7513 h 10000"/>
                <a:gd name="connsiteX386" fmla="*/ 4564 w 10000"/>
                <a:gd name="connsiteY386" fmla="*/ 7316 h 10000"/>
                <a:gd name="connsiteX387" fmla="*/ 4542 w 10000"/>
                <a:gd name="connsiteY387" fmla="*/ 7288 h 10000"/>
                <a:gd name="connsiteX388" fmla="*/ 4479 w 10000"/>
                <a:gd name="connsiteY388" fmla="*/ 7202 h 10000"/>
                <a:gd name="connsiteX389" fmla="*/ 4394 w 10000"/>
                <a:gd name="connsiteY389" fmla="*/ 7260 h 10000"/>
                <a:gd name="connsiteX390" fmla="*/ 4351 w 10000"/>
                <a:gd name="connsiteY390" fmla="*/ 7316 h 10000"/>
                <a:gd name="connsiteX391" fmla="*/ 4309 w 10000"/>
                <a:gd name="connsiteY391" fmla="*/ 7316 h 10000"/>
                <a:gd name="connsiteX392" fmla="*/ 4266 w 10000"/>
                <a:gd name="connsiteY392" fmla="*/ 7288 h 10000"/>
                <a:gd name="connsiteX393" fmla="*/ 4203 w 10000"/>
                <a:gd name="connsiteY393" fmla="*/ 7260 h 10000"/>
                <a:gd name="connsiteX394" fmla="*/ 4160 w 10000"/>
                <a:gd name="connsiteY394" fmla="*/ 7288 h 10000"/>
                <a:gd name="connsiteX395" fmla="*/ 4076 w 10000"/>
                <a:gd name="connsiteY395" fmla="*/ 7372 h 10000"/>
                <a:gd name="connsiteX396" fmla="*/ 3990 w 10000"/>
                <a:gd name="connsiteY396" fmla="*/ 7429 h 10000"/>
                <a:gd name="connsiteX397" fmla="*/ 3948 w 10000"/>
                <a:gd name="connsiteY397" fmla="*/ 7513 h 10000"/>
                <a:gd name="connsiteX398" fmla="*/ 3884 w 10000"/>
                <a:gd name="connsiteY398" fmla="*/ 7599 h 10000"/>
                <a:gd name="connsiteX399" fmla="*/ 3821 w 10000"/>
                <a:gd name="connsiteY399" fmla="*/ 7711 h 10000"/>
                <a:gd name="connsiteX400" fmla="*/ 3714 w 10000"/>
                <a:gd name="connsiteY400" fmla="*/ 7711 h 10000"/>
                <a:gd name="connsiteX401" fmla="*/ 3694 w 10000"/>
                <a:gd name="connsiteY401" fmla="*/ 7711 h 10000"/>
                <a:gd name="connsiteX402" fmla="*/ 3673 w 10000"/>
                <a:gd name="connsiteY402" fmla="*/ 7683 h 10000"/>
                <a:gd name="connsiteX403" fmla="*/ 3608 w 10000"/>
                <a:gd name="connsiteY403" fmla="*/ 7627 h 10000"/>
                <a:gd name="connsiteX404" fmla="*/ 3545 w 10000"/>
                <a:gd name="connsiteY404" fmla="*/ 7627 h 10000"/>
                <a:gd name="connsiteX405" fmla="*/ 3439 w 10000"/>
                <a:gd name="connsiteY405" fmla="*/ 7627 h 10000"/>
                <a:gd name="connsiteX406" fmla="*/ 3396 w 10000"/>
                <a:gd name="connsiteY406" fmla="*/ 7569 h 10000"/>
                <a:gd name="connsiteX407" fmla="*/ 3289 w 10000"/>
                <a:gd name="connsiteY407" fmla="*/ 7599 h 10000"/>
                <a:gd name="connsiteX408" fmla="*/ 3226 w 10000"/>
                <a:gd name="connsiteY408" fmla="*/ 7739 h 10000"/>
                <a:gd name="connsiteX409" fmla="*/ 3163 w 10000"/>
                <a:gd name="connsiteY409" fmla="*/ 7852 h 10000"/>
                <a:gd name="connsiteX410" fmla="*/ 3141 w 10000"/>
                <a:gd name="connsiteY410" fmla="*/ 7683 h 10000"/>
                <a:gd name="connsiteX411" fmla="*/ 2992 w 10000"/>
                <a:gd name="connsiteY411" fmla="*/ 7655 h 10000"/>
                <a:gd name="connsiteX412" fmla="*/ 2992 w 10000"/>
                <a:gd name="connsiteY412" fmla="*/ 7683 h 10000"/>
                <a:gd name="connsiteX413" fmla="*/ 2844 w 10000"/>
                <a:gd name="connsiteY413" fmla="*/ 7683 h 10000"/>
                <a:gd name="connsiteX414" fmla="*/ 2738 w 10000"/>
                <a:gd name="connsiteY414" fmla="*/ 7627 h 10000"/>
                <a:gd name="connsiteX415" fmla="*/ 2697 w 10000"/>
                <a:gd name="connsiteY415" fmla="*/ 7627 h 10000"/>
                <a:gd name="connsiteX416" fmla="*/ 2675 w 10000"/>
                <a:gd name="connsiteY416" fmla="*/ 7655 h 10000"/>
                <a:gd name="connsiteX417" fmla="*/ 2611 w 10000"/>
                <a:gd name="connsiteY417" fmla="*/ 7599 h 10000"/>
                <a:gd name="connsiteX418" fmla="*/ 2591 w 10000"/>
                <a:gd name="connsiteY418" fmla="*/ 7655 h 10000"/>
                <a:gd name="connsiteX419" fmla="*/ 2505 w 10000"/>
                <a:gd name="connsiteY419" fmla="*/ 7541 h 10000"/>
                <a:gd name="connsiteX420" fmla="*/ 2377 w 10000"/>
                <a:gd name="connsiteY420" fmla="*/ 7513 h 10000"/>
                <a:gd name="connsiteX421" fmla="*/ 2377 w 10000"/>
                <a:gd name="connsiteY421" fmla="*/ 7457 h 10000"/>
                <a:gd name="connsiteX422" fmla="*/ 2314 w 10000"/>
                <a:gd name="connsiteY422" fmla="*/ 7457 h 10000"/>
                <a:gd name="connsiteX423" fmla="*/ 2187 w 10000"/>
                <a:gd name="connsiteY423" fmla="*/ 7344 h 10000"/>
                <a:gd name="connsiteX424" fmla="*/ 2082 w 10000"/>
                <a:gd name="connsiteY424" fmla="*/ 7288 h 10000"/>
                <a:gd name="connsiteX425" fmla="*/ 1996 w 10000"/>
                <a:gd name="connsiteY425" fmla="*/ 7174 h 10000"/>
                <a:gd name="connsiteX426" fmla="*/ 1867 w 10000"/>
                <a:gd name="connsiteY426" fmla="*/ 7118 h 10000"/>
                <a:gd name="connsiteX427" fmla="*/ 1719 w 10000"/>
                <a:gd name="connsiteY427" fmla="*/ 6949 h 10000"/>
                <a:gd name="connsiteX428" fmla="*/ 1634 w 10000"/>
                <a:gd name="connsiteY428" fmla="*/ 6920 h 10000"/>
                <a:gd name="connsiteX429" fmla="*/ 1591 w 10000"/>
                <a:gd name="connsiteY429" fmla="*/ 6920 h 10000"/>
                <a:gd name="connsiteX430" fmla="*/ 1527 w 10000"/>
                <a:gd name="connsiteY430" fmla="*/ 6977 h 10000"/>
                <a:gd name="connsiteX431" fmla="*/ 1379 w 10000"/>
                <a:gd name="connsiteY431" fmla="*/ 6891 h 10000"/>
                <a:gd name="connsiteX432" fmla="*/ 1336 w 10000"/>
                <a:gd name="connsiteY432" fmla="*/ 6863 h 10000"/>
                <a:gd name="connsiteX433" fmla="*/ 1336 w 10000"/>
                <a:gd name="connsiteY433" fmla="*/ 6807 h 10000"/>
                <a:gd name="connsiteX434" fmla="*/ 1294 w 10000"/>
                <a:gd name="connsiteY434" fmla="*/ 6779 h 10000"/>
                <a:gd name="connsiteX435" fmla="*/ 1209 w 10000"/>
                <a:gd name="connsiteY435" fmla="*/ 6751 h 10000"/>
                <a:gd name="connsiteX436" fmla="*/ 1103 w 10000"/>
                <a:gd name="connsiteY436" fmla="*/ 6609 h 10000"/>
                <a:gd name="connsiteX437" fmla="*/ 1040 w 10000"/>
                <a:gd name="connsiteY437" fmla="*/ 6609 h 10000"/>
                <a:gd name="connsiteX438" fmla="*/ 1018 w 10000"/>
                <a:gd name="connsiteY438" fmla="*/ 6524 h 10000"/>
                <a:gd name="connsiteX439" fmla="*/ 997 w 10000"/>
                <a:gd name="connsiteY439" fmla="*/ 6440 h 10000"/>
                <a:gd name="connsiteX440" fmla="*/ 954 w 10000"/>
                <a:gd name="connsiteY440" fmla="*/ 6383 h 10000"/>
                <a:gd name="connsiteX441" fmla="*/ 911 w 10000"/>
                <a:gd name="connsiteY441" fmla="*/ 6270 h 10000"/>
                <a:gd name="connsiteX442" fmla="*/ 997 w 10000"/>
                <a:gd name="connsiteY442" fmla="*/ 6299 h 10000"/>
                <a:gd name="connsiteX443" fmla="*/ 1040 w 10000"/>
                <a:gd name="connsiteY443" fmla="*/ 6299 h 10000"/>
                <a:gd name="connsiteX444" fmla="*/ 1103 w 10000"/>
                <a:gd name="connsiteY444" fmla="*/ 6242 h 10000"/>
                <a:gd name="connsiteX445" fmla="*/ 1083 w 10000"/>
                <a:gd name="connsiteY445" fmla="*/ 6157 h 10000"/>
                <a:gd name="connsiteX446" fmla="*/ 1060 w 10000"/>
                <a:gd name="connsiteY446" fmla="*/ 6073 h 10000"/>
                <a:gd name="connsiteX447" fmla="*/ 954 w 10000"/>
                <a:gd name="connsiteY447" fmla="*/ 5988 h 10000"/>
                <a:gd name="connsiteX448" fmla="*/ 911 w 10000"/>
                <a:gd name="connsiteY448" fmla="*/ 5790 h 10000"/>
                <a:gd name="connsiteX449" fmla="*/ 911 w 10000"/>
                <a:gd name="connsiteY449" fmla="*/ 5733 h 10000"/>
                <a:gd name="connsiteX450" fmla="*/ 784 w 10000"/>
                <a:gd name="connsiteY450" fmla="*/ 5620 h 10000"/>
                <a:gd name="connsiteX451" fmla="*/ 635 w 10000"/>
                <a:gd name="connsiteY451" fmla="*/ 5366 h 10000"/>
                <a:gd name="connsiteX452" fmla="*/ 381 w 10000"/>
                <a:gd name="connsiteY452" fmla="*/ 5253 h 10000"/>
                <a:gd name="connsiteX453" fmla="*/ 317 w 10000"/>
                <a:gd name="connsiteY453" fmla="*/ 5281 h 10000"/>
                <a:gd name="connsiteX454" fmla="*/ 253 w 10000"/>
                <a:gd name="connsiteY454" fmla="*/ 5196 h 10000"/>
                <a:gd name="connsiteX455" fmla="*/ 253 w 10000"/>
                <a:gd name="connsiteY455" fmla="*/ 5112 h 10000"/>
                <a:gd name="connsiteX456" fmla="*/ 211 w 10000"/>
                <a:gd name="connsiteY456" fmla="*/ 5027 h 10000"/>
                <a:gd name="connsiteX457" fmla="*/ 126 w 10000"/>
                <a:gd name="connsiteY457" fmla="*/ 4970 h 10000"/>
                <a:gd name="connsiteX458" fmla="*/ 0 w 10000"/>
                <a:gd name="connsiteY458" fmla="*/ 4688 h 10000"/>
                <a:gd name="connsiteX0" fmla="*/ 5498 w 10000"/>
                <a:gd name="connsiteY0" fmla="*/ 3331 h 10000"/>
                <a:gd name="connsiteX1" fmla="*/ 5795 w 10000"/>
                <a:gd name="connsiteY1" fmla="*/ 3275 h 10000"/>
                <a:gd name="connsiteX2" fmla="*/ 6028 w 10000"/>
                <a:gd name="connsiteY2" fmla="*/ 3247 h 10000"/>
                <a:gd name="connsiteX3" fmla="*/ 6156 w 10000"/>
                <a:gd name="connsiteY3" fmla="*/ 3162 h 10000"/>
                <a:gd name="connsiteX4" fmla="*/ 6200 w 10000"/>
                <a:gd name="connsiteY4" fmla="*/ 3020 h 10000"/>
                <a:gd name="connsiteX5" fmla="*/ 6263 w 10000"/>
                <a:gd name="connsiteY5" fmla="*/ 2964 h 10000"/>
                <a:gd name="connsiteX6" fmla="*/ 6306 w 10000"/>
                <a:gd name="connsiteY6" fmla="*/ 2908 h 10000"/>
                <a:gd name="connsiteX7" fmla="*/ 6327 w 10000"/>
                <a:gd name="connsiteY7" fmla="*/ 2908 h 10000"/>
                <a:gd name="connsiteX8" fmla="*/ 6156 w 10000"/>
                <a:gd name="connsiteY8" fmla="*/ 2709 h 10000"/>
                <a:gd name="connsiteX9" fmla="*/ 6156 w 10000"/>
                <a:gd name="connsiteY9" fmla="*/ 2597 h 10000"/>
                <a:gd name="connsiteX10" fmla="*/ 6200 w 10000"/>
                <a:gd name="connsiteY10" fmla="*/ 2484 h 10000"/>
                <a:gd name="connsiteX11" fmla="*/ 6453 w 10000"/>
                <a:gd name="connsiteY11" fmla="*/ 2569 h 10000"/>
                <a:gd name="connsiteX12" fmla="*/ 6537 w 10000"/>
                <a:gd name="connsiteY12" fmla="*/ 2569 h 10000"/>
                <a:gd name="connsiteX13" fmla="*/ 6603 w 10000"/>
                <a:gd name="connsiteY13" fmla="*/ 2484 h 10000"/>
                <a:gd name="connsiteX14" fmla="*/ 6623 w 10000"/>
                <a:gd name="connsiteY14" fmla="*/ 2399 h 10000"/>
                <a:gd name="connsiteX15" fmla="*/ 6710 w 10000"/>
                <a:gd name="connsiteY15" fmla="*/ 2399 h 10000"/>
                <a:gd name="connsiteX16" fmla="*/ 6878 w 10000"/>
                <a:gd name="connsiteY16" fmla="*/ 2286 h 10000"/>
                <a:gd name="connsiteX17" fmla="*/ 6857 w 10000"/>
                <a:gd name="connsiteY17" fmla="*/ 2173 h 10000"/>
                <a:gd name="connsiteX18" fmla="*/ 7006 w 10000"/>
                <a:gd name="connsiteY18" fmla="*/ 2060 h 10000"/>
                <a:gd name="connsiteX19" fmla="*/ 7069 w 10000"/>
                <a:gd name="connsiteY19" fmla="*/ 2031 h 10000"/>
                <a:gd name="connsiteX20" fmla="*/ 7132 w 10000"/>
                <a:gd name="connsiteY20" fmla="*/ 2003 h 10000"/>
                <a:gd name="connsiteX21" fmla="*/ 7176 w 10000"/>
                <a:gd name="connsiteY21" fmla="*/ 2003 h 10000"/>
                <a:gd name="connsiteX22" fmla="*/ 7239 w 10000"/>
                <a:gd name="connsiteY22" fmla="*/ 1975 h 10000"/>
                <a:gd name="connsiteX23" fmla="*/ 7281 w 10000"/>
                <a:gd name="connsiteY23" fmla="*/ 2003 h 10000"/>
                <a:gd name="connsiteX24" fmla="*/ 7345 w 10000"/>
                <a:gd name="connsiteY24" fmla="*/ 1862 h 10000"/>
                <a:gd name="connsiteX25" fmla="*/ 6878 w 10000"/>
                <a:gd name="connsiteY25" fmla="*/ 1664 h 10000"/>
                <a:gd name="connsiteX26" fmla="*/ 6710 w 10000"/>
                <a:gd name="connsiteY26" fmla="*/ 1664 h 10000"/>
                <a:gd name="connsiteX27" fmla="*/ 6623 w 10000"/>
                <a:gd name="connsiteY27" fmla="*/ 1664 h 10000"/>
                <a:gd name="connsiteX28" fmla="*/ 6560 w 10000"/>
                <a:gd name="connsiteY28" fmla="*/ 1692 h 10000"/>
                <a:gd name="connsiteX29" fmla="*/ 6475 w 10000"/>
                <a:gd name="connsiteY29" fmla="*/ 1580 h 10000"/>
                <a:gd name="connsiteX30" fmla="*/ 6496 w 10000"/>
                <a:gd name="connsiteY30" fmla="*/ 1523 h 10000"/>
                <a:gd name="connsiteX31" fmla="*/ 6475 w 10000"/>
                <a:gd name="connsiteY31" fmla="*/ 1410 h 10000"/>
                <a:gd name="connsiteX32" fmla="*/ 6475 w 10000"/>
                <a:gd name="connsiteY32" fmla="*/ 1071 h 10000"/>
                <a:gd name="connsiteX33" fmla="*/ 6666 w 10000"/>
                <a:gd name="connsiteY33" fmla="*/ 1156 h 10000"/>
                <a:gd name="connsiteX34" fmla="*/ 6772 w 10000"/>
                <a:gd name="connsiteY34" fmla="*/ 1071 h 10000"/>
                <a:gd name="connsiteX35" fmla="*/ 6878 w 10000"/>
                <a:gd name="connsiteY35" fmla="*/ 986 h 10000"/>
                <a:gd name="connsiteX36" fmla="*/ 6836 w 10000"/>
                <a:gd name="connsiteY36" fmla="*/ 930 h 10000"/>
                <a:gd name="connsiteX37" fmla="*/ 6815 w 10000"/>
                <a:gd name="connsiteY37" fmla="*/ 873 h 10000"/>
                <a:gd name="connsiteX38" fmla="*/ 6815 w 10000"/>
                <a:gd name="connsiteY38" fmla="*/ 788 h 10000"/>
                <a:gd name="connsiteX39" fmla="*/ 6815 w 10000"/>
                <a:gd name="connsiteY39" fmla="*/ 732 h 10000"/>
                <a:gd name="connsiteX40" fmla="*/ 6815 w 10000"/>
                <a:gd name="connsiteY40" fmla="*/ 675 h 10000"/>
                <a:gd name="connsiteX41" fmla="*/ 6836 w 10000"/>
                <a:gd name="connsiteY41" fmla="*/ 477 h 10000"/>
                <a:gd name="connsiteX42" fmla="*/ 6794 w 10000"/>
                <a:gd name="connsiteY42" fmla="*/ 336 h 10000"/>
                <a:gd name="connsiteX43" fmla="*/ 6710 w 10000"/>
                <a:gd name="connsiteY43" fmla="*/ 280 h 10000"/>
                <a:gd name="connsiteX44" fmla="*/ 6623 w 10000"/>
                <a:gd name="connsiteY44" fmla="*/ 224 h 10000"/>
                <a:gd name="connsiteX45" fmla="*/ 6730 w 10000"/>
                <a:gd name="connsiteY45" fmla="*/ 82 h 10000"/>
                <a:gd name="connsiteX46" fmla="*/ 6963 w 10000"/>
                <a:gd name="connsiteY46" fmla="*/ 25 h 10000"/>
                <a:gd name="connsiteX47" fmla="*/ 7176 w 10000"/>
                <a:gd name="connsiteY47" fmla="*/ 25 h 10000"/>
                <a:gd name="connsiteX48" fmla="*/ 7281 w 10000"/>
                <a:gd name="connsiteY48" fmla="*/ 54 h 10000"/>
                <a:gd name="connsiteX49" fmla="*/ 7409 w 10000"/>
                <a:gd name="connsiteY49" fmla="*/ 138 h 10000"/>
                <a:gd name="connsiteX50" fmla="*/ 7578 w 10000"/>
                <a:gd name="connsiteY50" fmla="*/ 167 h 10000"/>
                <a:gd name="connsiteX51" fmla="*/ 7663 w 10000"/>
                <a:gd name="connsiteY51" fmla="*/ 224 h 10000"/>
                <a:gd name="connsiteX52" fmla="*/ 7687 w 10000"/>
                <a:gd name="connsiteY52" fmla="*/ 252 h 10000"/>
                <a:gd name="connsiteX53" fmla="*/ 7748 w 10000"/>
                <a:gd name="connsiteY53" fmla="*/ 308 h 10000"/>
                <a:gd name="connsiteX54" fmla="*/ 7854 w 10000"/>
                <a:gd name="connsiteY54" fmla="*/ 421 h 10000"/>
                <a:gd name="connsiteX55" fmla="*/ 7917 w 10000"/>
                <a:gd name="connsiteY55" fmla="*/ 534 h 10000"/>
                <a:gd name="connsiteX56" fmla="*/ 8003 w 10000"/>
                <a:gd name="connsiteY56" fmla="*/ 591 h 10000"/>
                <a:gd name="connsiteX57" fmla="*/ 8089 w 10000"/>
                <a:gd name="connsiteY57" fmla="*/ 703 h 10000"/>
                <a:gd name="connsiteX58" fmla="*/ 8195 w 10000"/>
                <a:gd name="connsiteY58" fmla="*/ 817 h 10000"/>
                <a:gd name="connsiteX59" fmla="*/ 8259 w 10000"/>
                <a:gd name="connsiteY59" fmla="*/ 930 h 10000"/>
                <a:gd name="connsiteX60" fmla="*/ 8323 w 10000"/>
                <a:gd name="connsiteY60" fmla="*/ 1014 h 10000"/>
                <a:gd name="connsiteX61" fmla="*/ 8513 w 10000"/>
                <a:gd name="connsiteY61" fmla="*/ 1156 h 10000"/>
                <a:gd name="connsiteX62" fmla="*/ 8619 w 10000"/>
                <a:gd name="connsiteY62" fmla="*/ 1156 h 10000"/>
                <a:gd name="connsiteX63" fmla="*/ 8747 w 10000"/>
                <a:gd name="connsiteY63" fmla="*/ 1212 h 10000"/>
                <a:gd name="connsiteX64" fmla="*/ 8811 w 10000"/>
                <a:gd name="connsiteY64" fmla="*/ 1241 h 10000"/>
                <a:gd name="connsiteX65" fmla="*/ 8917 w 10000"/>
                <a:gd name="connsiteY65" fmla="*/ 1325 h 10000"/>
                <a:gd name="connsiteX66" fmla="*/ 9043 w 10000"/>
                <a:gd name="connsiteY66" fmla="*/ 1353 h 10000"/>
                <a:gd name="connsiteX67" fmla="*/ 9067 w 10000"/>
                <a:gd name="connsiteY67" fmla="*/ 1438 h 10000"/>
                <a:gd name="connsiteX68" fmla="*/ 9108 w 10000"/>
                <a:gd name="connsiteY68" fmla="*/ 1467 h 10000"/>
                <a:gd name="connsiteX69" fmla="*/ 9149 w 10000"/>
                <a:gd name="connsiteY69" fmla="*/ 1580 h 10000"/>
                <a:gd name="connsiteX70" fmla="*/ 9278 w 10000"/>
                <a:gd name="connsiteY70" fmla="*/ 1720 h 10000"/>
                <a:gd name="connsiteX71" fmla="*/ 9342 w 10000"/>
                <a:gd name="connsiteY71" fmla="*/ 1692 h 10000"/>
                <a:gd name="connsiteX72" fmla="*/ 9405 w 10000"/>
                <a:gd name="connsiteY72" fmla="*/ 1720 h 10000"/>
                <a:gd name="connsiteX73" fmla="*/ 9532 w 10000"/>
                <a:gd name="connsiteY73" fmla="*/ 1664 h 10000"/>
                <a:gd name="connsiteX74" fmla="*/ 9617 w 10000"/>
                <a:gd name="connsiteY74" fmla="*/ 1580 h 10000"/>
                <a:gd name="connsiteX75" fmla="*/ 9660 w 10000"/>
                <a:gd name="connsiteY75" fmla="*/ 1580 h 10000"/>
                <a:gd name="connsiteX76" fmla="*/ 9681 w 10000"/>
                <a:gd name="connsiteY76" fmla="*/ 1551 h 10000"/>
                <a:gd name="connsiteX77" fmla="*/ 9767 w 10000"/>
                <a:gd name="connsiteY77" fmla="*/ 1495 h 10000"/>
                <a:gd name="connsiteX78" fmla="*/ 9851 w 10000"/>
                <a:gd name="connsiteY78" fmla="*/ 1551 h 10000"/>
                <a:gd name="connsiteX79" fmla="*/ 9873 w 10000"/>
                <a:gd name="connsiteY79" fmla="*/ 1636 h 10000"/>
                <a:gd name="connsiteX80" fmla="*/ 9935 w 10000"/>
                <a:gd name="connsiteY80" fmla="*/ 1778 h 10000"/>
                <a:gd name="connsiteX81" fmla="*/ 9893 w 10000"/>
                <a:gd name="connsiteY81" fmla="*/ 1806 h 10000"/>
                <a:gd name="connsiteX82" fmla="*/ 9914 w 10000"/>
                <a:gd name="connsiteY82" fmla="*/ 1862 h 10000"/>
                <a:gd name="connsiteX83" fmla="*/ 9914 w 10000"/>
                <a:gd name="connsiteY83" fmla="*/ 1919 h 10000"/>
                <a:gd name="connsiteX84" fmla="*/ 9959 w 10000"/>
                <a:gd name="connsiteY84" fmla="*/ 2031 h 10000"/>
                <a:gd name="connsiteX85" fmla="*/ 9959 w 10000"/>
                <a:gd name="connsiteY85" fmla="*/ 2173 h 10000"/>
                <a:gd name="connsiteX86" fmla="*/ 9959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30 w 10000"/>
                <a:gd name="connsiteY90" fmla="*/ 2456 h 10000"/>
                <a:gd name="connsiteX91" fmla="*/ 9744 w 10000"/>
                <a:gd name="connsiteY91" fmla="*/ 2428 h 10000"/>
                <a:gd name="connsiteX92" fmla="*/ 9723 w 10000"/>
                <a:gd name="connsiteY92" fmla="*/ 2512 h 10000"/>
                <a:gd name="connsiteX93" fmla="*/ 9660 w 10000"/>
                <a:gd name="connsiteY93" fmla="*/ 2540 h 10000"/>
                <a:gd name="connsiteX94" fmla="*/ 9702 w 10000"/>
                <a:gd name="connsiteY94" fmla="*/ 2625 h 10000"/>
                <a:gd name="connsiteX95" fmla="*/ 9830 w 10000"/>
                <a:gd name="connsiteY95" fmla="*/ 2879 h 10000"/>
                <a:gd name="connsiteX96" fmla="*/ 9914 w 10000"/>
                <a:gd name="connsiteY96" fmla="*/ 3106 h 10000"/>
                <a:gd name="connsiteX97" fmla="*/ 9893 w 10000"/>
                <a:gd name="connsiteY97" fmla="*/ 3162 h 10000"/>
                <a:gd name="connsiteX98" fmla="*/ 9809 w 10000"/>
                <a:gd name="connsiteY98" fmla="*/ 3190 h 10000"/>
                <a:gd name="connsiteX99" fmla="*/ 9914 w 10000"/>
                <a:gd name="connsiteY99" fmla="*/ 3303 h 10000"/>
                <a:gd name="connsiteX100" fmla="*/ 9788 w 10000"/>
                <a:gd name="connsiteY100" fmla="*/ 3162 h 10000"/>
                <a:gd name="connsiteX101" fmla="*/ 9681 w 10000"/>
                <a:gd name="connsiteY101" fmla="*/ 3106 h 10000"/>
                <a:gd name="connsiteX102" fmla="*/ 9723 w 10000"/>
                <a:gd name="connsiteY102" fmla="*/ 3275 h 10000"/>
                <a:gd name="connsiteX103" fmla="*/ 9660 w 10000"/>
                <a:gd name="connsiteY103" fmla="*/ 3303 h 10000"/>
                <a:gd name="connsiteX104" fmla="*/ 9617 w 10000"/>
                <a:gd name="connsiteY104" fmla="*/ 3388 h 10000"/>
                <a:gd name="connsiteX105" fmla="*/ 9470 w 10000"/>
                <a:gd name="connsiteY105" fmla="*/ 3417 h 10000"/>
                <a:gd name="connsiteX106" fmla="*/ 9576 w 10000"/>
                <a:gd name="connsiteY106" fmla="*/ 3557 h 10000"/>
                <a:gd name="connsiteX107" fmla="*/ 9447 w 10000"/>
                <a:gd name="connsiteY107" fmla="*/ 3586 h 10000"/>
                <a:gd name="connsiteX108" fmla="*/ 9364 w 10000"/>
                <a:gd name="connsiteY108" fmla="*/ 3557 h 10000"/>
                <a:gd name="connsiteX109" fmla="*/ 9299 w 10000"/>
                <a:gd name="connsiteY109" fmla="*/ 3473 h 10000"/>
                <a:gd name="connsiteX110" fmla="*/ 9257 w 10000"/>
                <a:gd name="connsiteY110" fmla="*/ 3501 h 10000"/>
                <a:gd name="connsiteX111" fmla="*/ 9235 w 10000"/>
                <a:gd name="connsiteY111" fmla="*/ 3642 h 10000"/>
                <a:gd name="connsiteX112" fmla="*/ 9214 w 10000"/>
                <a:gd name="connsiteY112" fmla="*/ 3727 h 10000"/>
                <a:gd name="connsiteX113" fmla="*/ 9172 w 10000"/>
                <a:gd name="connsiteY113" fmla="*/ 3756 h 10000"/>
                <a:gd name="connsiteX114" fmla="*/ 9149 w 10000"/>
                <a:gd name="connsiteY114" fmla="*/ 3812 h 10000"/>
                <a:gd name="connsiteX115" fmla="*/ 9108 w 10000"/>
                <a:gd name="connsiteY115" fmla="*/ 3812 h 10000"/>
                <a:gd name="connsiteX116" fmla="*/ 9087 w 10000"/>
                <a:gd name="connsiteY116" fmla="*/ 3868 h 10000"/>
                <a:gd name="connsiteX117" fmla="*/ 9002 w 10000"/>
                <a:gd name="connsiteY117" fmla="*/ 4009 h 10000"/>
                <a:gd name="connsiteX118" fmla="*/ 8896 w 10000"/>
                <a:gd name="connsiteY118" fmla="*/ 4038 h 10000"/>
                <a:gd name="connsiteX119" fmla="*/ 8853 w 10000"/>
                <a:gd name="connsiteY119" fmla="*/ 4067 h 10000"/>
                <a:gd name="connsiteX120" fmla="*/ 8811 w 10000"/>
                <a:gd name="connsiteY120" fmla="*/ 4123 h 10000"/>
                <a:gd name="connsiteX121" fmla="*/ 8727 w 10000"/>
                <a:gd name="connsiteY121" fmla="*/ 4179 h 10000"/>
                <a:gd name="connsiteX122" fmla="*/ 8683 w 10000"/>
                <a:gd name="connsiteY122" fmla="*/ 4264 h 10000"/>
                <a:gd name="connsiteX123" fmla="*/ 8661 w 10000"/>
                <a:gd name="connsiteY123" fmla="*/ 4320 h 10000"/>
                <a:gd name="connsiteX124" fmla="*/ 8619 w 10000"/>
                <a:gd name="connsiteY124" fmla="*/ 4320 h 10000"/>
                <a:gd name="connsiteX125" fmla="*/ 8534 w 10000"/>
                <a:gd name="connsiteY125" fmla="*/ 4348 h 10000"/>
                <a:gd name="connsiteX126" fmla="*/ 8599 w 10000"/>
                <a:gd name="connsiteY126" fmla="*/ 4292 h 10000"/>
                <a:gd name="connsiteX127" fmla="*/ 8599 w 10000"/>
                <a:gd name="connsiteY127" fmla="*/ 4236 h 10000"/>
                <a:gd name="connsiteX128" fmla="*/ 8619 w 10000"/>
                <a:gd name="connsiteY128" fmla="*/ 4179 h 10000"/>
                <a:gd name="connsiteX129" fmla="*/ 8493 w 10000"/>
                <a:gd name="connsiteY129" fmla="*/ 4151 h 10000"/>
                <a:gd name="connsiteX130" fmla="*/ 8534 w 10000"/>
                <a:gd name="connsiteY130" fmla="*/ 4123 h 10000"/>
                <a:gd name="connsiteX131" fmla="*/ 8556 w 10000"/>
                <a:gd name="connsiteY131" fmla="*/ 4009 h 10000"/>
                <a:gd name="connsiteX132" fmla="*/ 8578 w 10000"/>
                <a:gd name="connsiteY132" fmla="*/ 3896 h 10000"/>
                <a:gd name="connsiteX133" fmla="*/ 8450 w 10000"/>
                <a:gd name="connsiteY133" fmla="*/ 3698 h 10000"/>
                <a:gd name="connsiteX134" fmla="*/ 8387 w 10000"/>
                <a:gd name="connsiteY134" fmla="*/ 3727 h 10000"/>
                <a:gd name="connsiteX135" fmla="*/ 8323 w 10000"/>
                <a:gd name="connsiteY135" fmla="*/ 3784 h 10000"/>
                <a:gd name="connsiteX136" fmla="*/ 8280 w 10000"/>
                <a:gd name="connsiteY136" fmla="*/ 3925 h 10000"/>
                <a:gd name="connsiteX137" fmla="*/ 8172 w 10000"/>
                <a:gd name="connsiteY137" fmla="*/ 4038 h 10000"/>
                <a:gd name="connsiteX138" fmla="*/ 8110 w 10000"/>
                <a:gd name="connsiteY138" fmla="*/ 4095 h 10000"/>
                <a:gd name="connsiteX139" fmla="*/ 8130 w 10000"/>
                <a:gd name="connsiteY139" fmla="*/ 4179 h 10000"/>
                <a:gd name="connsiteX140" fmla="*/ 8003 w 10000"/>
                <a:gd name="connsiteY140" fmla="*/ 4292 h 10000"/>
                <a:gd name="connsiteX141" fmla="*/ 7897 w 10000"/>
                <a:gd name="connsiteY141" fmla="*/ 4264 h 10000"/>
                <a:gd name="connsiteX142" fmla="*/ 7897 w 10000"/>
                <a:gd name="connsiteY142" fmla="*/ 4434 h 10000"/>
                <a:gd name="connsiteX143" fmla="*/ 8024 w 10000"/>
                <a:gd name="connsiteY143" fmla="*/ 4575 h 10000"/>
                <a:gd name="connsiteX144" fmla="*/ 8089 w 10000"/>
                <a:gd name="connsiteY144" fmla="*/ 4575 h 10000"/>
                <a:gd name="connsiteX145" fmla="*/ 8130 w 10000"/>
                <a:gd name="connsiteY145" fmla="*/ 4603 h 10000"/>
                <a:gd name="connsiteX146" fmla="*/ 8130 w 10000"/>
                <a:gd name="connsiteY146" fmla="*/ 4575 h 10000"/>
                <a:gd name="connsiteX147" fmla="*/ 8259 w 10000"/>
                <a:gd name="connsiteY147" fmla="*/ 4659 h 10000"/>
                <a:gd name="connsiteX148" fmla="*/ 8301 w 10000"/>
                <a:gd name="connsiteY148" fmla="*/ 4829 h 10000"/>
                <a:gd name="connsiteX149" fmla="*/ 8408 w 10000"/>
                <a:gd name="connsiteY149" fmla="*/ 4857 h 10000"/>
                <a:gd name="connsiteX150" fmla="*/ 8450 w 10000"/>
                <a:gd name="connsiteY150" fmla="*/ 4801 h 10000"/>
                <a:gd name="connsiteX151" fmla="*/ 8472 w 10000"/>
                <a:gd name="connsiteY151" fmla="*/ 4716 h 10000"/>
                <a:gd name="connsiteX152" fmla="*/ 8556 w 10000"/>
                <a:gd name="connsiteY152" fmla="*/ 4659 h 10000"/>
                <a:gd name="connsiteX153" fmla="*/ 8661 w 10000"/>
                <a:gd name="connsiteY153" fmla="*/ 4716 h 10000"/>
                <a:gd name="connsiteX154" fmla="*/ 8705 w 10000"/>
                <a:gd name="connsiteY154" fmla="*/ 4745 h 10000"/>
                <a:gd name="connsiteX155" fmla="*/ 8727 w 10000"/>
                <a:gd name="connsiteY155" fmla="*/ 4773 h 10000"/>
                <a:gd name="connsiteX156" fmla="*/ 8832 w 10000"/>
                <a:gd name="connsiteY156" fmla="*/ 4773 h 10000"/>
                <a:gd name="connsiteX157" fmla="*/ 8832 w 10000"/>
                <a:gd name="connsiteY157" fmla="*/ 4745 h 10000"/>
                <a:gd name="connsiteX158" fmla="*/ 8960 w 10000"/>
                <a:gd name="connsiteY158" fmla="*/ 4801 h 10000"/>
                <a:gd name="connsiteX159" fmla="*/ 8938 w 10000"/>
                <a:gd name="connsiteY159" fmla="*/ 4829 h 10000"/>
                <a:gd name="connsiteX160" fmla="*/ 8960 w 10000"/>
                <a:gd name="connsiteY160" fmla="*/ 4914 h 10000"/>
                <a:gd name="connsiteX161" fmla="*/ 8960 w 10000"/>
                <a:gd name="connsiteY161" fmla="*/ 4970 h 10000"/>
                <a:gd name="connsiteX162" fmla="*/ 8917 w 10000"/>
                <a:gd name="connsiteY162" fmla="*/ 4914 h 10000"/>
                <a:gd name="connsiteX163" fmla="*/ 8896 w 10000"/>
                <a:gd name="connsiteY163" fmla="*/ 4942 h 10000"/>
                <a:gd name="connsiteX164" fmla="*/ 8853 w 10000"/>
                <a:gd name="connsiteY164" fmla="*/ 4942 h 10000"/>
                <a:gd name="connsiteX165" fmla="*/ 8811 w 10000"/>
                <a:gd name="connsiteY165" fmla="*/ 4970 h 10000"/>
                <a:gd name="connsiteX166" fmla="*/ 8727 w 10000"/>
                <a:gd name="connsiteY166" fmla="*/ 5027 h 10000"/>
                <a:gd name="connsiteX167" fmla="*/ 8683 w 10000"/>
                <a:gd name="connsiteY167" fmla="*/ 5055 h 10000"/>
                <a:gd name="connsiteX168" fmla="*/ 8727 w 10000"/>
                <a:gd name="connsiteY168" fmla="*/ 5112 h 10000"/>
                <a:gd name="connsiteX169" fmla="*/ 8683 w 10000"/>
                <a:gd name="connsiteY169" fmla="*/ 5112 h 10000"/>
                <a:gd name="connsiteX170" fmla="*/ 8705 w 10000"/>
                <a:gd name="connsiteY170" fmla="*/ 5168 h 10000"/>
                <a:gd name="connsiteX171" fmla="*/ 8661 w 10000"/>
                <a:gd name="connsiteY171" fmla="*/ 5196 h 10000"/>
                <a:gd name="connsiteX172" fmla="*/ 8619 w 10000"/>
                <a:gd name="connsiteY172" fmla="*/ 5140 h 10000"/>
                <a:gd name="connsiteX173" fmla="*/ 8599 w 10000"/>
                <a:gd name="connsiteY173" fmla="*/ 5140 h 10000"/>
                <a:gd name="connsiteX174" fmla="*/ 8640 w 10000"/>
                <a:gd name="connsiteY174" fmla="*/ 5224 h 10000"/>
                <a:gd name="connsiteX175" fmla="*/ 8556 w 10000"/>
                <a:gd name="connsiteY175" fmla="*/ 5338 h 10000"/>
                <a:gd name="connsiteX176" fmla="*/ 8534 w 10000"/>
                <a:gd name="connsiteY176" fmla="*/ 5479 h 10000"/>
                <a:gd name="connsiteX177" fmla="*/ 8556 w 10000"/>
                <a:gd name="connsiteY177" fmla="*/ 5620 h 10000"/>
                <a:gd name="connsiteX178" fmla="*/ 8640 w 10000"/>
                <a:gd name="connsiteY178" fmla="*/ 5649 h 10000"/>
                <a:gd name="connsiteX179" fmla="*/ 8790 w 10000"/>
                <a:gd name="connsiteY179" fmla="*/ 5733 h 10000"/>
                <a:gd name="connsiteX180" fmla="*/ 8853 w 10000"/>
                <a:gd name="connsiteY180" fmla="*/ 5874 h 10000"/>
                <a:gd name="connsiteX181" fmla="*/ 8960 w 10000"/>
                <a:gd name="connsiteY181" fmla="*/ 6073 h 10000"/>
                <a:gd name="connsiteX182" fmla="*/ 9023 w 10000"/>
                <a:gd name="connsiteY182" fmla="*/ 6213 h 10000"/>
                <a:gd name="connsiteX183" fmla="*/ 9128 w 10000"/>
                <a:gd name="connsiteY183" fmla="*/ 6299 h 10000"/>
                <a:gd name="connsiteX184" fmla="*/ 9172 w 10000"/>
                <a:gd name="connsiteY184" fmla="*/ 6355 h 10000"/>
                <a:gd name="connsiteX185" fmla="*/ 9214 w 10000"/>
                <a:gd name="connsiteY185" fmla="*/ 6412 h 10000"/>
                <a:gd name="connsiteX186" fmla="*/ 9299 w 10000"/>
                <a:gd name="connsiteY186" fmla="*/ 6524 h 10000"/>
                <a:gd name="connsiteX187" fmla="*/ 9149 w 10000"/>
                <a:gd name="connsiteY187" fmla="*/ 6468 h 10000"/>
                <a:gd name="connsiteX188" fmla="*/ 9043 w 10000"/>
                <a:gd name="connsiteY188" fmla="*/ 6412 h 10000"/>
                <a:gd name="connsiteX189" fmla="*/ 8938 w 10000"/>
                <a:gd name="connsiteY189" fmla="*/ 6440 h 10000"/>
                <a:gd name="connsiteX190" fmla="*/ 8876 w 10000"/>
                <a:gd name="connsiteY190" fmla="*/ 6383 h 10000"/>
                <a:gd name="connsiteX191" fmla="*/ 8811 w 10000"/>
                <a:gd name="connsiteY191" fmla="*/ 6327 h 10000"/>
                <a:gd name="connsiteX192" fmla="*/ 8832 w 10000"/>
                <a:gd name="connsiteY192" fmla="*/ 6383 h 10000"/>
                <a:gd name="connsiteX193" fmla="*/ 8853 w 10000"/>
                <a:gd name="connsiteY193" fmla="*/ 6383 h 10000"/>
                <a:gd name="connsiteX194" fmla="*/ 8832 w 10000"/>
                <a:gd name="connsiteY194" fmla="*/ 6355 h 10000"/>
                <a:gd name="connsiteX195" fmla="*/ 8876 w 10000"/>
                <a:gd name="connsiteY195" fmla="*/ 6383 h 10000"/>
                <a:gd name="connsiteX196" fmla="*/ 8981 w 10000"/>
                <a:gd name="connsiteY196" fmla="*/ 6440 h 10000"/>
                <a:gd name="connsiteX197" fmla="*/ 9023 w 10000"/>
                <a:gd name="connsiteY197" fmla="*/ 6412 h 10000"/>
                <a:gd name="connsiteX198" fmla="*/ 9067 w 10000"/>
                <a:gd name="connsiteY198" fmla="*/ 6468 h 10000"/>
                <a:gd name="connsiteX199" fmla="*/ 9087 w 10000"/>
                <a:gd name="connsiteY199" fmla="*/ 6496 h 10000"/>
                <a:gd name="connsiteX200" fmla="*/ 9149 w 10000"/>
                <a:gd name="connsiteY200" fmla="*/ 6524 h 10000"/>
                <a:gd name="connsiteX201" fmla="*/ 9278 w 10000"/>
                <a:gd name="connsiteY201" fmla="*/ 6638 h 10000"/>
                <a:gd name="connsiteX202" fmla="*/ 9364 w 10000"/>
                <a:gd name="connsiteY202" fmla="*/ 6751 h 10000"/>
                <a:gd name="connsiteX203" fmla="*/ 9321 w 10000"/>
                <a:gd name="connsiteY203" fmla="*/ 6779 h 10000"/>
                <a:gd name="connsiteX204" fmla="*/ 9257 w 10000"/>
                <a:gd name="connsiteY204" fmla="*/ 6835 h 10000"/>
                <a:gd name="connsiteX205" fmla="*/ 9214 w 10000"/>
                <a:gd name="connsiteY205" fmla="*/ 6891 h 10000"/>
                <a:gd name="connsiteX206" fmla="*/ 9193 w 10000"/>
                <a:gd name="connsiteY206" fmla="*/ 6920 h 10000"/>
                <a:gd name="connsiteX207" fmla="*/ 9128 w 10000"/>
                <a:gd name="connsiteY207" fmla="*/ 6920 h 10000"/>
                <a:gd name="connsiteX208" fmla="*/ 9067 w 10000"/>
                <a:gd name="connsiteY208" fmla="*/ 6977 h 10000"/>
                <a:gd name="connsiteX209" fmla="*/ 9149 w 10000"/>
                <a:gd name="connsiteY209" fmla="*/ 6920 h 10000"/>
                <a:gd name="connsiteX210" fmla="*/ 9214 w 10000"/>
                <a:gd name="connsiteY210" fmla="*/ 7005 h 10000"/>
                <a:gd name="connsiteX211" fmla="*/ 9193 w 10000"/>
                <a:gd name="connsiteY211" fmla="*/ 7005 h 10000"/>
                <a:gd name="connsiteX212" fmla="*/ 9299 w 10000"/>
                <a:gd name="connsiteY212" fmla="*/ 6949 h 10000"/>
                <a:gd name="connsiteX213" fmla="*/ 9364 w 10000"/>
                <a:gd name="connsiteY213" fmla="*/ 7033 h 10000"/>
                <a:gd name="connsiteX214" fmla="*/ 9470 w 10000"/>
                <a:gd name="connsiteY214" fmla="*/ 7061 h 10000"/>
                <a:gd name="connsiteX215" fmla="*/ 9425 w 10000"/>
                <a:gd name="connsiteY215" fmla="*/ 7146 h 10000"/>
                <a:gd name="connsiteX216" fmla="*/ 9405 w 10000"/>
                <a:gd name="connsiteY216" fmla="*/ 7174 h 10000"/>
                <a:gd name="connsiteX217" fmla="*/ 9364 w 10000"/>
                <a:gd name="connsiteY217" fmla="*/ 7202 h 10000"/>
                <a:gd name="connsiteX218" fmla="*/ 9385 w 10000"/>
                <a:gd name="connsiteY218" fmla="*/ 7202 h 10000"/>
                <a:gd name="connsiteX219" fmla="*/ 9447 w 10000"/>
                <a:gd name="connsiteY219" fmla="*/ 7174 h 10000"/>
                <a:gd name="connsiteX220" fmla="*/ 9447 w 10000"/>
                <a:gd name="connsiteY220" fmla="*/ 7146 h 10000"/>
                <a:gd name="connsiteX221" fmla="*/ 9470 w 10000"/>
                <a:gd name="connsiteY221" fmla="*/ 7230 h 10000"/>
                <a:gd name="connsiteX222" fmla="*/ 9470 w 10000"/>
                <a:gd name="connsiteY222" fmla="*/ 7288 h 10000"/>
                <a:gd name="connsiteX223" fmla="*/ 9447 w 10000"/>
                <a:gd name="connsiteY223" fmla="*/ 7230 h 10000"/>
                <a:gd name="connsiteX224" fmla="*/ 9447 w 10000"/>
                <a:gd name="connsiteY224" fmla="*/ 7288 h 10000"/>
                <a:gd name="connsiteX225" fmla="*/ 9425 w 10000"/>
                <a:gd name="connsiteY225" fmla="*/ 7260 h 10000"/>
                <a:gd name="connsiteX226" fmla="*/ 9405 w 10000"/>
                <a:gd name="connsiteY226" fmla="*/ 7260 h 10000"/>
                <a:gd name="connsiteX227" fmla="*/ 9385 w 10000"/>
                <a:gd name="connsiteY227" fmla="*/ 7316 h 10000"/>
                <a:gd name="connsiteX228" fmla="*/ 9447 w 10000"/>
                <a:gd name="connsiteY228" fmla="*/ 7372 h 10000"/>
                <a:gd name="connsiteX229" fmla="*/ 9425 w 10000"/>
                <a:gd name="connsiteY229" fmla="*/ 7372 h 10000"/>
                <a:gd name="connsiteX230" fmla="*/ 9447 w 10000"/>
                <a:gd name="connsiteY230" fmla="*/ 7429 h 10000"/>
                <a:gd name="connsiteX231" fmla="*/ 9364 w 10000"/>
                <a:gd name="connsiteY231" fmla="*/ 7400 h 10000"/>
                <a:gd name="connsiteX232" fmla="*/ 9385 w 10000"/>
                <a:gd name="connsiteY232" fmla="*/ 7429 h 10000"/>
                <a:gd name="connsiteX233" fmla="*/ 9447 w 10000"/>
                <a:gd name="connsiteY233" fmla="*/ 7457 h 10000"/>
                <a:gd name="connsiteX234" fmla="*/ 9470 w 10000"/>
                <a:gd name="connsiteY234" fmla="*/ 7541 h 10000"/>
                <a:gd name="connsiteX235" fmla="*/ 9447 w 10000"/>
                <a:gd name="connsiteY235" fmla="*/ 7599 h 10000"/>
                <a:gd name="connsiteX236" fmla="*/ 9385 w 10000"/>
                <a:gd name="connsiteY236" fmla="*/ 7513 h 10000"/>
                <a:gd name="connsiteX237" fmla="*/ 9364 w 10000"/>
                <a:gd name="connsiteY237" fmla="*/ 7541 h 10000"/>
                <a:gd name="connsiteX238" fmla="*/ 9278 w 10000"/>
                <a:gd name="connsiteY238" fmla="*/ 7599 h 10000"/>
                <a:gd name="connsiteX239" fmla="*/ 9342 w 10000"/>
                <a:gd name="connsiteY239" fmla="*/ 7683 h 10000"/>
                <a:gd name="connsiteX240" fmla="*/ 9342 w 10000"/>
                <a:gd name="connsiteY240" fmla="*/ 7796 h 10000"/>
                <a:gd name="connsiteX241" fmla="*/ 9321 w 10000"/>
                <a:gd name="connsiteY241" fmla="*/ 7852 h 10000"/>
                <a:gd name="connsiteX242" fmla="*/ 9321 w 10000"/>
                <a:gd name="connsiteY242" fmla="*/ 7880 h 10000"/>
                <a:gd name="connsiteX243" fmla="*/ 9278 w 10000"/>
                <a:gd name="connsiteY243" fmla="*/ 7852 h 10000"/>
                <a:gd name="connsiteX244" fmla="*/ 9278 w 10000"/>
                <a:gd name="connsiteY244" fmla="*/ 7909 h 10000"/>
                <a:gd name="connsiteX245" fmla="*/ 9257 w 10000"/>
                <a:gd name="connsiteY245" fmla="*/ 7966 h 10000"/>
                <a:gd name="connsiteX246" fmla="*/ 9235 w 10000"/>
                <a:gd name="connsiteY246" fmla="*/ 8079 h 10000"/>
                <a:gd name="connsiteX247" fmla="*/ 9257 w 10000"/>
                <a:gd name="connsiteY247" fmla="*/ 8022 h 10000"/>
                <a:gd name="connsiteX248" fmla="*/ 9235 w 10000"/>
                <a:gd name="connsiteY248" fmla="*/ 8050 h 10000"/>
                <a:gd name="connsiteX249" fmla="*/ 9214 w 10000"/>
                <a:gd name="connsiteY249" fmla="*/ 7994 h 10000"/>
                <a:gd name="connsiteX250" fmla="*/ 9172 w 10000"/>
                <a:gd name="connsiteY250" fmla="*/ 8022 h 10000"/>
                <a:gd name="connsiteX251" fmla="*/ 9172 w 10000"/>
                <a:gd name="connsiteY251" fmla="*/ 8079 h 10000"/>
                <a:gd name="connsiteX252" fmla="*/ 9193 w 10000"/>
                <a:gd name="connsiteY252" fmla="*/ 8107 h 10000"/>
                <a:gd name="connsiteX253" fmla="*/ 9235 w 10000"/>
                <a:gd name="connsiteY253" fmla="*/ 8135 h 10000"/>
                <a:gd name="connsiteX254" fmla="*/ 9214 w 10000"/>
                <a:gd name="connsiteY254" fmla="*/ 8163 h 10000"/>
                <a:gd name="connsiteX255" fmla="*/ 9193 w 10000"/>
                <a:gd name="connsiteY255" fmla="*/ 8249 h 10000"/>
                <a:gd name="connsiteX256" fmla="*/ 9108 w 10000"/>
                <a:gd name="connsiteY256" fmla="*/ 8191 h 10000"/>
                <a:gd name="connsiteX257" fmla="*/ 9172 w 10000"/>
                <a:gd name="connsiteY257" fmla="*/ 8277 h 10000"/>
                <a:gd name="connsiteX258" fmla="*/ 9235 w 10000"/>
                <a:gd name="connsiteY258" fmla="*/ 8277 h 10000"/>
                <a:gd name="connsiteX259" fmla="*/ 9214 w 10000"/>
                <a:gd name="connsiteY259" fmla="*/ 8333 h 10000"/>
                <a:gd name="connsiteX260" fmla="*/ 9257 w 10000"/>
                <a:gd name="connsiteY260" fmla="*/ 8446 h 10000"/>
                <a:gd name="connsiteX261" fmla="*/ 9235 w 10000"/>
                <a:gd name="connsiteY261" fmla="*/ 8446 h 10000"/>
                <a:gd name="connsiteX262" fmla="*/ 9172 w 10000"/>
                <a:gd name="connsiteY262" fmla="*/ 8389 h 10000"/>
                <a:gd name="connsiteX263" fmla="*/ 9149 w 10000"/>
                <a:gd name="connsiteY263" fmla="*/ 8418 h 10000"/>
                <a:gd name="connsiteX264" fmla="*/ 9193 w 10000"/>
                <a:gd name="connsiteY264" fmla="*/ 8474 h 10000"/>
                <a:gd name="connsiteX265" fmla="*/ 9172 w 10000"/>
                <a:gd name="connsiteY265" fmla="*/ 8530 h 10000"/>
                <a:gd name="connsiteX266" fmla="*/ 9108 w 10000"/>
                <a:gd name="connsiteY266" fmla="*/ 8474 h 10000"/>
                <a:gd name="connsiteX267" fmla="*/ 9149 w 10000"/>
                <a:gd name="connsiteY267" fmla="*/ 8559 h 10000"/>
                <a:gd name="connsiteX268" fmla="*/ 9108 w 10000"/>
                <a:gd name="connsiteY268" fmla="*/ 8559 h 10000"/>
                <a:gd name="connsiteX269" fmla="*/ 9108 w 10000"/>
                <a:gd name="connsiteY269" fmla="*/ 8616 h 10000"/>
                <a:gd name="connsiteX270" fmla="*/ 9002 w 10000"/>
                <a:gd name="connsiteY270" fmla="*/ 8672 h 10000"/>
                <a:gd name="connsiteX271" fmla="*/ 8981 w 10000"/>
                <a:gd name="connsiteY271" fmla="*/ 8728 h 10000"/>
                <a:gd name="connsiteX272" fmla="*/ 9002 w 10000"/>
                <a:gd name="connsiteY272" fmla="*/ 8757 h 10000"/>
                <a:gd name="connsiteX273" fmla="*/ 8981 w 10000"/>
                <a:gd name="connsiteY273" fmla="*/ 8785 h 10000"/>
                <a:gd name="connsiteX274" fmla="*/ 8960 w 10000"/>
                <a:gd name="connsiteY274" fmla="*/ 8869 h 10000"/>
                <a:gd name="connsiteX275" fmla="*/ 8938 w 10000"/>
                <a:gd name="connsiteY275" fmla="*/ 8841 h 10000"/>
                <a:gd name="connsiteX276" fmla="*/ 8938 w 10000"/>
                <a:gd name="connsiteY276" fmla="*/ 8927 h 10000"/>
                <a:gd name="connsiteX277" fmla="*/ 8724 w 10000"/>
                <a:gd name="connsiteY277" fmla="*/ 8786 h 10000"/>
                <a:gd name="connsiteX278" fmla="*/ 8365 w 10000"/>
                <a:gd name="connsiteY278" fmla="*/ 9266 h 10000"/>
                <a:gd name="connsiteX279" fmla="*/ 8237 w 10000"/>
                <a:gd name="connsiteY279" fmla="*/ 9322 h 10000"/>
                <a:gd name="connsiteX280" fmla="*/ 8172 w 10000"/>
                <a:gd name="connsiteY280" fmla="*/ 9152 h 10000"/>
                <a:gd name="connsiteX281" fmla="*/ 8150 w 10000"/>
                <a:gd name="connsiteY281" fmla="*/ 9152 h 10000"/>
                <a:gd name="connsiteX282" fmla="*/ 8216 w 10000"/>
                <a:gd name="connsiteY282" fmla="*/ 9124 h 10000"/>
                <a:gd name="connsiteX283" fmla="*/ 8130 w 10000"/>
                <a:gd name="connsiteY283" fmla="*/ 9124 h 10000"/>
                <a:gd name="connsiteX284" fmla="*/ 8110 w 10000"/>
                <a:gd name="connsiteY284" fmla="*/ 9180 h 10000"/>
                <a:gd name="connsiteX285" fmla="*/ 8150 w 10000"/>
                <a:gd name="connsiteY285" fmla="*/ 9237 h 10000"/>
                <a:gd name="connsiteX286" fmla="*/ 8130 w 10000"/>
                <a:gd name="connsiteY286" fmla="*/ 9237 h 10000"/>
                <a:gd name="connsiteX287" fmla="*/ 8195 w 10000"/>
                <a:gd name="connsiteY287" fmla="*/ 9406 h 10000"/>
                <a:gd name="connsiteX288" fmla="*/ 8110 w 10000"/>
                <a:gd name="connsiteY288" fmla="*/ 9294 h 10000"/>
                <a:gd name="connsiteX289" fmla="*/ 8150 w 10000"/>
                <a:gd name="connsiteY289" fmla="*/ 9406 h 10000"/>
                <a:gd name="connsiteX290" fmla="*/ 8130 w 10000"/>
                <a:gd name="connsiteY290" fmla="*/ 9435 h 10000"/>
                <a:gd name="connsiteX291" fmla="*/ 8110 w 10000"/>
                <a:gd name="connsiteY291" fmla="*/ 9406 h 10000"/>
                <a:gd name="connsiteX292" fmla="*/ 8089 w 10000"/>
                <a:gd name="connsiteY292" fmla="*/ 9491 h 10000"/>
                <a:gd name="connsiteX293" fmla="*/ 8024 w 10000"/>
                <a:gd name="connsiteY293" fmla="*/ 9520 h 10000"/>
                <a:gd name="connsiteX294" fmla="*/ 8003 w 10000"/>
                <a:gd name="connsiteY294" fmla="*/ 9463 h 10000"/>
                <a:gd name="connsiteX295" fmla="*/ 7961 w 10000"/>
                <a:gd name="connsiteY295" fmla="*/ 9435 h 10000"/>
                <a:gd name="connsiteX296" fmla="*/ 7983 w 10000"/>
                <a:gd name="connsiteY296" fmla="*/ 9548 h 10000"/>
                <a:gd name="connsiteX297" fmla="*/ 7876 w 10000"/>
                <a:gd name="connsiteY297" fmla="*/ 9491 h 10000"/>
                <a:gd name="connsiteX298" fmla="*/ 7854 w 10000"/>
                <a:gd name="connsiteY298" fmla="*/ 9520 h 10000"/>
                <a:gd name="connsiteX299" fmla="*/ 7792 w 10000"/>
                <a:gd name="connsiteY299" fmla="*/ 9576 h 10000"/>
                <a:gd name="connsiteX300" fmla="*/ 7770 w 10000"/>
                <a:gd name="connsiteY300" fmla="*/ 9633 h 10000"/>
                <a:gd name="connsiteX301" fmla="*/ 7727 w 10000"/>
                <a:gd name="connsiteY301" fmla="*/ 9633 h 10000"/>
                <a:gd name="connsiteX302" fmla="*/ 7663 w 10000"/>
                <a:gd name="connsiteY302" fmla="*/ 9661 h 10000"/>
                <a:gd name="connsiteX303" fmla="*/ 7663 w 10000"/>
                <a:gd name="connsiteY303" fmla="*/ 9633 h 10000"/>
                <a:gd name="connsiteX304" fmla="*/ 7663 w 10000"/>
                <a:gd name="connsiteY304" fmla="*/ 9689 h 10000"/>
                <a:gd name="connsiteX305" fmla="*/ 7600 w 10000"/>
                <a:gd name="connsiteY305" fmla="*/ 9661 h 10000"/>
                <a:gd name="connsiteX306" fmla="*/ 7600 w 10000"/>
                <a:gd name="connsiteY306" fmla="*/ 9717 h 10000"/>
                <a:gd name="connsiteX307" fmla="*/ 7578 w 10000"/>
                <a:gd name="connsiteY307" fmla="*/ 9802 h 10000"/>
                <a:gd name="connsiteX308" fmla="*/ 7621 w 10000"/>
                <a:gd name="connsiteY308" fmla="*/ 9830 h 10000"/>
                <a:gd name="connsiteX309" fmla="*/ 7621 w 10000"/>
                <a:gd name="connsiteY309" fmla="*/ 9830 h 10000"/>
                <a:gd name="connsiteX310" fmla="*/ 7663 w 10000"/>
                <a:gd name="connsiteY310" fmla="*/ 9944 h 10000"/>
                <a:gd name="connsiteX311" fmla="*/ 7558 w 10000"/>
                <a:gd name="connsiteY311" fmla="*/ 10000 h 10000"/>
                <a:gd name="connsiteX312" fmla="*/ 7558 w 10000"/>
                <a:gd name="connsiteY312" fmla="*/ 9944 h 10000"/>
                <a:gd name="connsiteX313" fmla="*/ 7515 w 10000"/>
                <a:gd name="connsiteY313" fmla="*/ 9859 h 10000"/>
                <a:gd name="connsiteX314" fmla="*/ 7494 w 10000"/>
                <a:gd name="connsiteY314" fmla="*/ 9802 h 10000"/>
                <a:gd name="connsiteX315" fmla="*/ 7473 w 10000"/>
                <a:gd name="connsiteY315" fmla="*/ 9717 h 10000"/>
                <a:gd name="connsiteX316" fmla="*/ 7494 w 10000"/>
                <a:gd name="connsiteY316" fmla="*/ 9661 h 10000"/>
                <a:gd name="connsiteX317" fmla="*/ 7473 w 10000"/>
                <a:gd name="connsiteY317" fmla="*/ 9576 h 10000"/>
                <a:gd name="connsiteX318" fmla="*/ 7473 w 10000"/>
                <a:gd name="connsiteY318" fmla="*/ 9605 h 10000"/>
                <a:gd name="connsiteX319" fmla="*/ 7429 w 10000"/>
                <a:gd name="connsiteY319" fmla="*/ 9548 h 10000"/>
                <a:gd name="connsiteX320" fmla="*/ 7429 w 10000"/>
                <a:gd name="connsiteY320" fmla="*/ 9605 h 10000"/>
                <a:gd name="connsiteX321" fmla="*/ 7367 w 10000"/>
                <a:gd name="connsiteY321" fmla="*/ 9605 h 10000"/>
                <a:gd name="connsiteX322" fmla="*/ 7325 w 10000"/>
                <a:gd name="connsiteY322" fmla="*/ 9576 h 10000"/>
                <a:gd name="connsiteX323" fmla="*/ 7302 w 10000"/>
                <a:gd name="connsiteY323" fmla="*/ 9520 h 10000"/>
                <a:gd name="connsiteX324" fmla="*/ 7281 w 10000"/>
                <a:gd name="connsiteY324" fmla="*/ 9520 h 10000"/>
                <a:gd name="connsiteX325" fmla="*/ 7281 w 10000"/>
                <a:gd name="connsiteY325" fmla="*/ 9576 h 10000"/>
                <a:gd name="connsiteX326" fmla="*/ 7239 w 10000"/>
                <a:gd name="connsiteY326" fmla="*/ 9520 h 10000"/>
                <a:gd name="connsiteX327" fmla="*/ 7219 w 10000"/>
                <a:gd name="connsiteY327" fmla="*/ 9463 h 10000"/>
                <a:gd name="connsiteX328" fmla="*/ 7198 w 10000"/>
                <a:gd name="connsiteY328" fmla="*/ 9491 h 10000"/>
                <a:gd name="connsiteX329" fmla="*/ 7219 w 10000"/>
                <a:gd name="connsiteY329" fmla="*/ 9576 h 10000"/>
                <a:gd name="connsiteX330" fmla="*/ 7176 w 10000"/>
                <a:gd name="connsiteY330" fmla="*/ 9548 h 10000"/>
                <a:gd name="connsiteX331" fmla="*/ 7176 w 10000"/>
                <a:gd name="connsiteY331" fmla="*/ 9605 h 10000"/>
                <a:gd name="connsiteX332" fmla="*/ 7091 w 10000"/>
                <a:gd name="connsiteY332" fmla="*/ 9576 h 10000"/>
                <a:gd name="connsiteX333" fmla="*/ 7027 w 10000"/>
                <a:gd name="connsiteY333" fmla="*/ 9576 h 10000"/>
                <a:gd name="connsiteX334" fmla="*/ 7006 w 10000"/>
                <a:gd name="connsiteY334" fmla="*/ 9576 h 10000"/>
                <a:gd name="connsiteX335" fmla="*/ 6942 w 10000"/>
                <a:gd name="connsiteY335" fmla="*/ 9520 h 10000"/>
                <a:gd name="connsiteX336" fmla="*/ 6920 w 10000"/>
                <a:gd name="connsiteY336" fmla="*/ 9491 h 10000"/>
                <a:gd name="connsiteX337" fmla="*/ 6857 w 10000"/>
                <a:gd name="connsiteY337" fmla="*/ 9463 h 10000"/>
                <a:gd name="connsiteX338" fmla="*/ 6815 w 10000"/>
                <a:gd name="connsiteY338" fmla="*/ 9294 h 10000"/>
                <a:gd name="connsiteX339" fmla="*/ 6772 w 10000"/>
                <a:gd name="connsiteY339" fmla="*/ 9180 h 10000"/>
                <a:gd name="connsiteX340" fmla="*/ 6710 w 10000"/>
                <a:gd name="connsiteY340" fmla="*/ 9180 h 10000"/>
                <a:gd name="connsiteX341" fmla="*/ 6644 w 10000"/>
                <a:gd name="connsiteY341" fmla="*/ 9180 h 10000"/>
                <a:gd name="connsiteX342" fmla="*/ 6537 w 10000"/>
                <a:gd name="connsiteY342" fmla="*/ 9039 h 10000"/>
                <a:gd name="connsiteX343" fmla="*/ 6453 w 10000"/>
                <a:gd name="connsiteY343" fmla="*/ 9124 h 10000"/>
                <a:gd name="connsiteX344" fmla="*/ 6453 w 10000"/>
                <a:gd name="connsiteY344" fmla="*/ 9180 h 10000"/>
                <a:gd name="connsiteX345" fmla="*/ 6347 w 10000"/>
                <a:gd name="connsiteY345" fmla="*/ 9209 h 10000"/>
                <a:gd name="connsiteX346" fmla="*/ 6284 w 10000"/>
                <a:gd name="connsiteY346" fmla="*/ 9294 h 10000"/>
                <a:gd name="connsiteX347" fmla="*/ 6242 w 10000"/>
                <a:gd name="connsiteY347" fmla="*/ 9237 h 10000"/>
                <a:gd name="connsiteX348" fmla="*/ 6200 w 10000"/>
                <a:gd name="connsiteY348" fmla="*/ 9294 h 10000"/>
                <a:gd name="connsiteX349" fmla="*/ 6136 w 10000"/>
                <a:gd name="connsiteY349" fmla="*/ 9294 h 10000"/>
                <a:gd name="connsiteX350" fmla="*/ 6049 w 10000"/>
                <a:gd name="connsiteY350" fmla="*/ 9266 h 10000"/>
                <a:gd name="connsiteX351" fmla="*/ 5966 w 10000"/>
                <a:gd name="connsiteY351" fmla="*/ 9322 h 10000"/>
                <a:gd name="connsiteX352" fmla="*/ 5922 w 10000"/>
                <a:gd name="connsiteY352" fmla="*/ 9322 h 10000"/>
                <a:gd name="connsiteX353" fmla="*/ 5880 w 10000"/>
                <a:gd name="connsiteY353" fmla="*/ 9322 h 10000"/>
                <a:gd name="connsiteX354" fmla="*/ 5859 w 10000"/>
                <a:gd name="connsiteY354" fmla="*/ 9322 h 10000"/>
                <a:gd name="connsiteX355" fmla="*/ 5859 w 10000"/>
                <a:gd name="connsiteY355" fmla="*/ 9463 h 10000"/>
                <a:gd name="connsiteX356" fmla="*/ 5901 w 10000"/>
                <a:gd name="connsiteY356" fmla="*/ 9548 h 10000"/>
                <a:gd name="connsiteX357" fmla="*/ 5901 w 10000"/>
                <a:gd name="connsiteY357" fmla="*/ 9576 h 10000"/>
                <a:gd name="connsiteX358" fmla="*/ 5901 w 10000"/>
                <a:gd name="connsiteY358" fmla="*/ 9633 h 10000"/>
                <a:gd name="connsiteX359" fmla="*/ 5922 w 10000"/>
                <a:gd name="connsiteY359" fmla="*/ 9717 h 10000"/>
                <a:gd name="connsiteX360" fmla="*/ 5859 w 10000"/>
                <a:gd name="connsiteY360" fmla="*/ 9689 h 10000"/>
                <a:gd name="connsiteX361" fmla="*/ 5795 w 10000"/>
                <a:gd name="connsiteY361" fmla="*/ 9661 h 10000"/>
                <a:gd name="connsiteX362" fmla="*/ 5753 w 10000"/>
                <a:gd name="connsiteY362" fmla="*/ 9520 h 10000"/>
                <a:gd name="connsiteX363" fmla="*/ 5627 w 10000"/>
                <a:gd name="connsiteY363" fmla="*/ 9605 h 10000"/>
                <a:gd name="connsiteX364" fmla="*/ 5583 w 10000"/>
                <a:gd name="connsiteY364" fmla="*/ 9633 h 10000"/>
                <a:gd name="connsiteX365" fmla="*/ 5583 w 10000"/>
                <a:gd name="connsiteY365" fmla="*/ 9548 h 10000"/>
                <a:gd name="connsiteX366" fmla="*/ 5520 w 10000"/>
                <a:gd name="connsiteY366" fmla="*/ 9435 h 10000"/>
                <a:gd name="connsiteX367" fmla="*/ 5392 w 10000"/>
                <a:gd name="connsiteY367" fmla="*/ 9435 h 10000"/>
                <a:gd name="connsiteX368" fmla="*/ 5392 w 10000"/>
                <a:gd name="connsiteY368" fmla="*/ 9322 h 10000"/>
                <a:gd name="connsiteX369" fmla="*/ 5413 w 10000"/>
                <a:gd name="connsiteY369" fmla="*/ 9180 h 10000"/>
                <a:gd name="connsiteX370" fmla="*/ 5330 w 10000"/>
                <a:gd name="connsiteY370" fmla="*/ 9124 h 10000"/>
                <a:gd name="connsiteX371" fmla="*/ 5264 w 10000"/>
                <a:gd name="connsiteY371" fmla="*/ 9039 h 10000"/>
                <a:gd name="connsiteX372" fmla="*/ 5244 w 10000"/>
                <a:gd name="connsiteY372" fmla="*/ 8983 h 10000"/>
                <a:gd name="connsiteX373" fmla="*/ 5223 w 10000"/>
                <a:gd name="connsiteY373" fmla="*/ 8898 h 10000"/>
                <a:gd name="connsiteX374" fmla="*/ 5244 w 10000"/>
                <a:gd name="connsiteY374" fmla="*/ 8813 h 10000"/>
                <a:gd name="connsiteX375" fmla="*/ 5096 w 10000"/>
                <a:gd name="connsiteY375" fmla="*/ 8841 h 10000"/>
                <a:gd name="connsiteX376" fmla="*/ 5010 w 10000"/>
                <a:gd name="connsiteY376" fmla="*/ 8898 h 10000"/>
                <a:gd name="connsiteX377" fmla="*/ 5010 w 10000"/>
                <a:gd name="connsiteY377" fmla="*/ 8813 h 10000"/>
                <a:gd name="connsiteX378" fmla="*/ 4988 w 10000"/>
                <a:gd name="connsiteY378" fmla="*/ 8728 h 10000"/>
                <a:gd name="connsiteX379" fmla="*/ 4968 w 10000"/>
                <a:gd name="connsiteY379" fmla="*/ 8672 h 10000"/>
                <a:gd name="connsiteX380" fmla="*/ 8310 w 10000"/>
                <a:gd name="connsiteY380" fmla="*/ 8665 h 10000"/>
                <a:gd name="connsiteX381" fmla="*/ 8375 w 10000"/>
                <a:gd name="connsiteY381" fmla="*/ 8461 h 10000"/>
                <a:gd name="connsiteX382" fmla="*/ 5117 w 10000"/>
                <a:gd name="connsiteY382" fmla="*/ 8305 h 10000"/>
                <a:gd name="connsiteX383" fmla="*/ 5138 w 10000"/>
                <a:gd name="connsiteY383" fmla="*/ 8305 h 10000"/>
                <a:gd name="connsiteX384" fmla="*/ 4628 w 10000"/>
                <a:gd name="connsiteY384" fmla="*/ 7513 h 10000"/>
                <a:gd name="connsiteX385" fmla="*/ 4564 w 10000"/>
                <a:gd name="connsiteY385" fmla="*/ 7513 h 10000"/>
                <a:gd name="connsiteX386" fmla="*/ 4564 w 10000"/>
                <a:gd name="connsiteY386" fmla="*/ 7316 h 10000"/>
                <a:gd name="connsiteX387" fmla="*/ 4542 w 10000"/>
                <a:gd name="connsiteY387" fmla="*/ 7288 h 10000"/>
                <a:gd name="connsiteX388" fmla="*/ 4479 w 10000"/>
                <a:gd name="connsiteY388" fmla="*/ 7202 h 10000"/>
                <a:gd name="connsiteX389" fmla="*/ 4394 w 10000"/>
                <a:gd name="connsiteY389" fmla="*/ 7260 h 10000"/>
                <a:gd name="connsiteX390" fmla="*/ 4351 w 10000"/>
                <a:gd name="connsiteY390" fmla="*/ 7316 h 10000"/>
                <a:gd name="connsiteX391" fmla="*/ 4309 w 10000"/>
                <a:gd name="connsiteY391" fmla="*/ 7316 h 10000"/>
                <a:gd name="connsiteX392" fmla="*/ 4266 w 10000"/>
                <a:gd name="connsiteY392" fmla="*/ 7288 h 10000"/>
                <a:gd name="connsiteX393" fmla="*/ 4203 w 10000"/>
                <a:gd name="connsiteY393" fmla="*/ 7260 h 10000"/>
                <a:gd name="connsiteX394" fmla="*/ 4160 w 10000"/>
                <a:gd name="connsiteY394" fmla="*/ 7288 h 10000"/>
                <a:gd name="connsiteX395" fmla="*/ 4076 w 10000"/>
                <a:gd name="connsiteY395" fmla="*/ 7372 h 10000"/>
                <a:gd name="connsiteX396" fmla="*/ 3990 w 10000"/>
                <a:gd name="connsiteY396" fmla="*/ 7429 h 10000"/>
                <a:gd name="connsiteX397" fmla="*/ 3948 w 10000"/>
                <a:gd name="connsiteY397" fmla="*/ 7513 h 10000"/>
                <a:gd name="connsiteX398" fmla="*/ 3884 w 10000"/>
                <a:gd name="connsiteY398" fmla="*/ 7599 h 10000"/>
                <a:gd name="connsiteX399" fmla="*/ 3821 w 10000"/>
                <a:gd name="connsiteY399" fmla="*/ 7711 h 10000"/>
                <a:gd name="connsiteX400" fmla="*/ 3714 w 10000"/>
                <a:gd name="connsiteY400" fmla="*/ 7711 h 10000"/>
                <a:gd name="connsiteX401" fmla="*/ 3694 w 10000"/>
                <a:gd name="connsiteY401" fmla="*/ 7711 h 10000"/>
                <a:gd name="connsiteX402" fmla="*/ 3673 w 10000"/>
                <a:gd name="connsiteY402" fmla="*/ 7683 h 10000"/>
                <a:gd name="connsiteX403" fmla="*/ 3608 w 10000"/>
                <a:gd name="connsiteY403" fmla="*/ 7627 h 10000"/>
                <a:gd name="connsiteX404" fmla="*/ 3545 w 10000"/>
                <a:gd name="connsiteY404" fmla="*/ 7627 h 10000"/>
                <a:gd name="connsiteX405" fmla="*/ 3439 w 10000"/>
                <a:gd name="connsiteY405" fmla="*/ 7627 h 10000"/>
                <a:gd name="connsiteX406" fmla="*/ 3396 w 10000"/>
                <a:gd name="connsiteY406" fmla="*/ 7569 h 10000"/>
                <a:gd name="connsiteX407" fmla="*/ 3289 w 10000"/>
                <a:gd name="connsiteY407" fmla="*/ 7599 h 10000"/>
                <a:gd name="connsiteX408" fmla="*/ 3226 w 10000"/>
                <a:gd name="connsiteY408" fmla="*/ 7739 h 10000"/>
                <a:gd name="connsiteX409" fmla="*/ 3163 w 10000"/>
                <a:gd name="connsiteY409" fmla="*/ 7852 h 10000"/>
                <a:gd name="connsiteX410" fmla="*/ 3141 w 10000"/>
                <a:gd name="connsiteY410" fmla="*/ 7683 h 10000"/>
                <a:gd name="connsiteX411" fmla="*/ 2992 w 10000"/>
                <a:gd name="connsiteY411" fmla="*/ 7655 h 10000"/>
                <a:gd name="connsiteX412" fmla="*/ 2992 w 10000"/>
                <a:gd name="connsiteY412" fmla="*/ 7683 h 10000"/>
                <a:gd name="connsiteX413" fmla="*/ 2844 w 10000"/>
                <a:gd name="connsiteY413" fmla="*/ 7683 h 10000"/>
                <a:gd name="connsiteX414" fmla="*/ 2738 w 10000"/>
                <a:gd name="connsiteY414" fmla="*/ 7627 h 10000"/>
                <a:gd name="connsiteX415" fmla="*/ 2697 w 10000"/>
                <a:gd name="connsiteY415" fmla="*/ 7627 h 10000"/>
                <a:gd name="connsiteX416" fmla="*/ 2675 w 10000"/>
                <a:gd name="connsiteY416" fmla="*/ 7655 h 10000"/>
                <a:gd name="connsiteX417" fmla="*/ 2611 w 10000"/>
                <a:gd name="connsiteY417" fmla="*/ 7599 h 10000"/>
                <a:gd name="connsiteX418" fmla="*/ 2591 w 10000"/>
                <a:gd name="connsiteY418" fmla="*/ 7655 h 10000"/>
                <a:gd name="connsiteX419" fmla="*/ 2505 w 10000"/>
                <a:gd name="connsiteY419" fmla="*/ 7541 h 10000"/>
                <a:gd name="connsiteX420" fmla="*/ 2377 w 10000"/>
                <a:gd name="connsiteY420" fmla="*/ 7513 h 10000"/>
                <a:gd name="connsiteX421" fmla="*/ 2377 w 10000"/>
                <a:gd name="connsiteY421" fmla="*/ 7457 h 10000"/>
                <a:gd name="connsiteX422" fmla="*/ 2314 w 10000"/>
                <a:gd name="connsiteY422" fmla="*/ 7457 h 10000"/>
                <a:gd name="connsiteX423" fmla="*/ 2187 w 10000"/>
                <a:gd name="connsiteY423" fmla="*/ 7344 h 10000"/>
                <a:gd name="connsiteX424" fmla="*/ 2082 w 10000"/>
                <a:gd name="connsiteY424" fmla="*/ 7288 h 10000"/>
                <a:gd name="connsiteX425" fmla="*/ 1996 w 10000"/>
                <a:gd name="connsiteY425" fmla="*/ 7174 h 10000"/>
                <a:gd name="connsiteX426" fmla="*/ 1867 w 10000"/>
                <a:gd name="connsiteY426" fmla="*/ 7118 h 10000"/>
                <a:gd name="connsiteX427" fmla="*/ 1719 w 10000"/>
                <a:gd name="connsiteY427" fmla="*/ 6949 h 10000"/>
                <a:gd name="connsiteX428" fmla="*/ 1634 w 10000"/>
                <a:gd name="connsiteY428" fmla="*/ 6920 h 10000"/>
                <a:gd name="connsiteX429" fmla="*/ 1591 w 10000"/>
                <a:gd name="connsiteY429" fmla="*/ 6920 h 10000"/>
                <a:gd name="connsiteX430" fmla="*/ 1527 w 10000"/>
                <a:gd name="connsiteY430" fmla="*/ 6977 h 10000"/>
                <a:gd name="connsiteX431" fmla="*/ 1379 w 10000"/>
                <a:gd name="connsiteY431" fmla="*/ 6891 h 10000"/>
                <a:gd name="connsiteX432" fmla="*/ 1336 w 10000"/>
                <a:gd name="connsiteY432" fmla="*/ 6863 h 10000"/>
                <a:gd name="connsiteX433" fmla="*/ 1336 w 10000"/>
                <a:gd name="connsiteY433" fmla="*/ 6807 h 10000"/>
                <a:gd name="connsiteX434" fmla="*/ 1294 w 10000"/>
                <a:gd name="connsiteY434" fmla="*/ 6779 h 10000"/>
                <a:gd name="connsiteX435" fmla="*/ 1209 w 10000"/>
                <a:gd name="connsiteY435" fmla="*/ 6751 h 10000"/>
                <a:gd name="connsiteX436" fmla="*/ 1103 w 10000"/>
                <a:gd name="connsiteY436" fmla="*/ 6609 h 10000"/>
                <a:gd name="connsiteX437" fmla="*/ 1040 w 10000"/>
                <a:gd name="connsiteY437" fmla="*/ 6609 h 10000"/>
                <a:gd name="connsiteX438" fmla="*/ 1018 w 10000"/>
                <a:gd name="connsiteY438" fmla="*/ 6524 h 10000"/>
                <a:gd name="connsiteX439" fmla="*/ 997 w 10000"/>
                <a:gd name="connsiteY439" fmla="*/ 6440 h 10000"/>
                <a:gd name="connsiteX440" fmla="*/ 954 w 10000"/>
                <a:gd name="connsiteY440" fmla="*/ 6383 h 10000"/>
                <a:gd name="connsiteX441" fmla="*/ 911 w 10000"/>
                <a:gd name="connsiteY441" fmla="*/ 6270 h 10000"/>
                <a:gd name="connsiteX442" fmla="*/ 997 w 10000"/>
                <a:gd name="connsiteY442" fmla="*/ 6299 h 10000"/>
                <a:gd name="connsiteX443" fmla="*/ 1040 w 10000"/>
                <a:gd name="connsiteY443" fmla="*/ 6299 h 10000"/>
                <a:gd name="connsiteX444" fmla="*/ 1103 w 10000"/>
                <a:gd name="connsiteY444" fmla="*/ 6242 h 10000"/>
                <a:gd name="connsiteX445" fmla="*/ 1083 w 10000"/>
                <a:gd name="connsiteY445" fmla="*/ 6157 h 10000"/>
                <a:gd name="connsiteX446" fmla="*/ 1060 w 10000"/>
                <a:gd name="connsiteY446" fmla="*/ 6073 h 10000"/>
                <a:gd name="connsiteX447" fmla="*/ 954 w 10000"/>
                <a:gd name="connsiteY447" fmla="*/ 5988 h 10000"/>
                <a:gd name="connsiteX448" fmla="*/ 911 w 10000"/>
                <a:gd name="connsiteY448" fmla="*/ 5790 h 10000"/>
                <a:gd name="connsiteX449" fmla="*/ 911 w 10000"/>
                <a:gd name="connsiteY449" fmla="*/ 5733 h 10000"/>
                <a:gd name="connsiteX450" fmla="*/ 784 w 10000"/>
                <a:gd name="connsiteY450" fmla="*/ 5620 h 10000"/>
                <a:gd name="connsiteX451" fmla="*/ 635 w 10000"/>
                <a:gd name="connsiteY451" fmla="*/ 5366 h 10000"/>
                <a:gd name="connsiteX452" fmla="*/ 381 w 10000"/>
                <a:gd name="connsiteY452" fmla="*/ 5253 h 10000"/>
                <a:gd name="connsiteX453" fmla="*/ 317 w 10000"/>
                <a:gd name="connsiteY453" fmla="*/ 5281 h 10000"/>
                <a:gd name="connsiteX454" fmla="*/ 253 w 10000"/>
                <a:gd name="connsiteY454" fmla="*/ 5196 h 10000"/>
                <a:gd name="connsiteX455" fmla="*/ 253 w 10000"/>
                <a:gd name="connsiteY455" fmla="*/ 5112 h 10000"/>
                <a:gd name="connsiteX456" fmla="*/ 211 w 10000"/>
                <a:gd name="connsiteY456" fmla="*/ 5027 h 10000"/>
                <a:gd name="connsiteX457" fmla="*/ 0 w 10000"/>
                <a:gd name="connsiteY457" fmla="*/ 4688 h 10000"/>
                <a:gd name="connsiteX0" fmla="*/ 5287 w 9789"/>
                <a:gd name="connsiteY0" fmla="*/ 3331 h 10000"/>
                <a:gd name="connsiteX1" fmla="*/ 5584 w 9789"/>
                <a:gd name="connsiteY1" fmla="*/ 3275 h 10000"/>
                <a:gd name="connsiteX2" fmla="*/ 5817 w 9789"/>
                <a:gd name="connsiteY2" fmla="*/ 3247 h 10000"/>
                <a:gd name="connsiteX3" fmla="*/ 5945 w 9789"/>
                <a:gd name="connsiteY3" fmla="*/ 3162 h 10000"/>
                <a:gd name="connsiteX4" fmla="*/ 5989 w 9789"/>
                <a:gd name="connsiteY4" fmla="*/ 3020 h 10000"/>
                <a:gd name="connsiteX5" fmla="*/ 6052 w 9789"/>
                <a:gd name="connsiteY5" fmla="*/ 2964 h 10000"/>
                <a:gd name="connsiteX6" fmla="*/ 6095 w 9789"/>
                <a:gd name="connsiteY6" fmla="*/ 2908 h 10000"/>
                <a:gd name="connsiteX7" fmla="*/ 6116 w 9789"/>
                <a:gd name="connsiteY7" fmla="*/ 2908 h 10000"/>
                <a:gd name="connsiteX8" fmla="*/ 5945 w 9789"/>
                <a:gd name="connsiteY8" fmla="*/ 2709 h 10000"/>
                <a:gd name="connsiteX9" fmla="*/ 5945 w 9789"/>
                <a:gd name="connsiteY9" fmla="*/ 2597 h 10000"/>
                <a:gd name="connsiteX10" fmla="*/ 5989 w 9789"/>
                <a:gd name="connsiteY10" fmla="*/ 2484 h 10000"/>
                <a:gd name="connsiteX11" fmla="*/ 6242 w 9789"/>
                <a:gd name="connsiteY11" fmla="*/ 2569 h 10000"/>
                <a:gd name="connsiteX12" fmla="*/ 6326 w 9789"/>
                <a:gd name="connsiteY12" fmla="*/ 2569 h 10000"/>
                <a:gd name="connsiteX13" fmla="*/ 6392 w 9789"/>
                <a:gd name="connsiteY13" fmla="*/ 2484 h 10000"/>
                <a:gd name="connsiteX14" fmla="*/ 6412 w 9789"/>
                <a:gd name="connsiteY14" fmla="*/ 2399 h 10000"/>
                <a:gd name="connsiteX15" fmla="*/ 6499 w 9789"/>
                <a:gd name="connsiteY15" fmla="*/ 2399 h 10000"/>
                <a:gd name="connsiteX16" fmla="*/ 6667 w 9789"/>
                <a:gd name="connsiteY16" fmla="*/ 2286 h 10000"/>
                <a:gd name="connsiteX17" fmla="*/ 6646 w 9789"/>
                <a:gd name="connsiteY17" fmla="*/ 2173 h 10000"/>
                <a:gd name="connsiteX18" fmla="*/ 6795 w 9789"/>
                <a:gd name="connsiteY18" fmla="*/ 2060 h 10000"/>
                <a:gd name="connsiteX19" fmla="*/ 6858 w 9789"/>
                <a:gd name="connsiteY19" fmla="*/ 2031 h 10000"/>
                <a:gd name="connsiteX20" fmla="*/ 6921 w 9789"/>
                <a:gd name="connsiteY20" fmla="*/ 2003 h 10000"/>
                <a:gd name="connsiteX21" fmla="*/ 6965 w 9789"/>
                <a:gd name="connsiteY21" fmla="*/ 2003 h 10000"/>
                <a:gd name="connsiteX22" fmla="*/ 7028 w 9789"/>
                <a:gd name="connsiteY22" fmla="*/ 1975 h 10000"/>
                <a:gd name="connsiteX23" fmla="*/ 7070 w 9789"/>
                <a:gd name="connsiteY23" fmla="*/ 2003 h 10000"/>
                <a:gd name="connsiteX24" fmla="*/ 7134 w 9789"/>
                <a:gd name="connsiteY24" fmla="*/ 1862 h 10000"/>
                <a:gd name="connsiteX25" fmla="*/ 6667 w 9789"/>
                <a:gd name="connsiteY25" fmla="*/ 1664 h 10000"/>
                <a:gd name="connsiteX26" fmla="*/ 6499 w 9789"/>
                <a:gd name="connsiteY26" fmla="*/ 1664 h 10000"/>
                <a:gd name="connsiteX27" fmla="*/ 6412 w 9789"/>
                <a:gd name="connsiteY27" fmla="*/ 1664 h 10000"/>
                <a:gd name="connsiteX28" fmla="*/ 6349 w 9789"/>
                <a:gd name="connsiteY28" fmla="*/ 1692 h 10000"/>
                <a:gd name="connsiteX29" fmla="*/ 6264 w 9789"/>
                <a:gd name="connsiteY29" fmla="*/ 1580 h 10000"/>
                <a:gd name="connsiteX30" fmla="*/ 6285 w 9789"/>
                <a:gd name="connsiteY30" fmla="*/ 1523 h 10000"/>
                <a:gd name="connsiteX31" fmla="*/ 6264 w 9789"/>
                <a:gd name="connsiteY31" fmla="*/ 1410 h 10000"/>
                <a:gd name="connsiteX32" fmla="*/ 6264 w 9789"/>
                <a:gd name="connsiteY32" fmla="*/ 1071 h 10000"/>
                <a:gd name="connsiteX33" fmla="*/ 6455 w 9789"/>
                <a:gd name="connsiteY33" fmla="*/ 1156 h 10000"/>
                <a:gd name="connsiteX34" fmla="*/ 6561 w 9789"/>
                <a:gd name="connsiteY34" fmla="*/ 1071 h 10000"/>
                <a:gd name="connsiteX35" fmla="*/ 6667 w 9789"/>
                <a:gd name="connsiteY35" fmla="*/ 986 h 10000"/>
                <a:gd name="connsiteX36" fmla="*/ 6625 w 9789"/>
                <a:gd name="connsiteY36" fmla="*/ 930 h 10000"/>
                <a:gd name="connsiteX37" fmla="*/ 6604 w 9789"/>
                <a:gd name="connsiteY37" fmla="*/ 873 h 10000"/>
                <a:gd name="connsiteX38" fmla="*/ 6604 w 9789"/>
                <a:gd name="connsiteY38" fmla="*/ 788 h 10000"/>
                <a:gd name="connsiteX39" fmla="*/ 6604 w 9789"/>
                <a:gd name="connsiteY39" fmla="*/ 732 h 10000"/>
                <a:gd name="connsiteX40" fmla="*/ 6604 w 9789"/>
                <a:gd name="connsiteY40" fmla="*/ 675 h 10000"/>
                <a:gd name="connsiteX41" fmla="*/ 6625 w 9789"/>
                <a:gd name="connsiteY41" fmla="*/ 477 h 10000"/>
                <a:gd name="connsiteX42" fmla="*/ 6583 w 9789"/>
                <a:gd name="connsiteY42" fmla="*/ 336 h 10000"/>
                <a:gd name="connsiteX43" fmla="*/ 6499 w 9789"/>
                <a:gd name="connsiteY43" fmla="*/ 280 h 10000"/>
                <a:gd name="connsiteX44" fmla="*/ 6412 w 9789"/>
                <a:gd name="connsiteY44" fmla="*/ 224 h 10000"/>
                <a:gd name="connsiteX45" fmla="*/ 6519 w 9789"/>
                <a:gd name="connsiteY45" fmla="*/ 82 h 10000"/>
                <a:gd name="connsiteX46" fmla="*/ 6752 w 9789"/>
                <a:gd name="connsiteY46" fmla="*/ 25 h 10000"/>
                <a:gd name="connsiteX47" fmla="*/ 6965 w 9789"/>
                <a:gd name="connsiteY47" fmla="*/ 25 h 10000"/>
                <a:gd name="connsiteX48" fmla="*/ 7070 w 9789"/>
                <a:gd name="connsiteY48" fmla="*/ 54 h 10000"/>
                <a:gd name="connsiteX49" fmla="*/ 7198 w 9789"/>
                <a:gd name="connsiteY49" fmla="*/ 138 h 10000"/>
                <a:gd name="connsiteX50" fmla="*/ 7367 w 9789"/>
                <a:gd name="connsiteY50" fmla="*/ 167 h 10000"/>
                <a:gd name="connsiteX51" fmla="*/ 7452 w 9789"/>
                <a:gd name="connsiteY51" fmla="*/ 224 h 10000"/>
                <a:gd name="connsiteX52" fmla="*/ 7476 w 9789"/>
                <a:gd name="connsiteY52" fmla="*/ 252 h 10000"/>
                <a:gd name="connsiteX53" fmla="*/ 7537 w 9789"/>
                <a:gd name="connsiteY53" fmla="*/ 308 h 10000"/>
                <a:gd name="connsiteX54" fmla="*/ 7643 w 9789"/>
                <a:gd name="connsiteY54" fmla="*/ 421 h 10000"/>
                <a:gd name="connsiteX55" fmla="*/ 7706 w 9789"/>
                <a:gd name="connsiteY55" fmla="*/ 534 h 10000"/>
                <a:gd name="connsiteX56" fmla="*/ 7792 w 9789"/>
                <a:gd name="connsiteY56" fmla="*/ 591 h 10000"/>
                <a:gd name="connsiteX57" fmla="*/ 7878 w 9789"/>
                <a:gd name="connsiteY57" fmla="*/ 703 h 10000"/>
                <a:gd name="connsiteX58" fmla="*/ 7984 w 9789"/>
                <a:gd name="connsiteY58" fmla="*/ 817 h 10000"/>
                <a:gd name="connsiteX59" fmla="*/ 8048 w 9789"/>
                <a:gd name="connsiteY59" fmla="*/ 930 h 10000"/>
                <a:gd name="connsiteX60" fmla="*/ 8112 w 9789"/>
                <a:gd name="connsiteY60" fmla="*/ 1014 h 10000"/>
                <a:gd name="connsiteX61" fmla="*/ 8302 w 9789"/>
                <a:gd name="connsiteY61" fmla="*/ 1156 h 10000"/>
                <a:gd name="connsiteX62" fmla="*/ 8408 w 9789"/>
                <a:gd name="connsiteY62" fmla="*/ 1156 h 10000"/>
                <a:gd name="connsiteX63" fmla="*/ 8536 w 9789"/>
                <a:gd name="connsiteY63" fmla="*/ 1212 h 10000"/>
                <a:gd name="connsiteX64" fmla="*/ 8600 w 9789"/>
                <a:gd name="connsiteY64" fmla="*/ 1241 h 10000"/>
                <a:gd name="connsiteX65" fmla="*/ 8706 w 9789"/>
                <a:gd name="connsiteY65" fmla="*/ 1325 h 10000"/>
                <a:gd name="connsiteX66" fmla="*/ 8832 w 9789"/>
                <a:gd name="connsiteY66" fmla="*/ 1353 h 10000"/>
                <a:gd name="connsiteX67" fmla="*/ 8856 w 9789"/>
                <a:gd name="connsiteY67" fmla="*/ 1438 h 10000"/>
                <a:gd name="connsiteX68" fmla="*/ 8897 w 9789"/>
                <a:gd name="connsiteY68" fmla="*/ 1467 h 10000"/>
                <a:gd name="connsiteX69" fmla="*/ 8938 w 9789"/>
                <a:gd name="connsiteY69" fmla="*/ 1580 h 10000"/>
                <a:gd name="connsiteX70" fmla="*/ 9067 w 9789"/>
                <a:gd name="connsiteY70" fmla="*/ 1720 h 10000"/>
                <a:gd name="connsiteX71" fmla="*/ 9131 w 9789"/>
                <a:gd name="connsiteY71" fmla="*/ 1692 h 10000"/>
                <a:gd name="connsiteX72" fmla="*/ 9194 w 9789"/>
                <a:gd name="connsiteY72" fmla="*/ 1720 h 10000"/>
                <a:gd name="connsiteX73" fmla="*/ 9321 w 9789"/>
                <a:gd name="connsiteY73" fmla="*/ 1664 h 10000"/>
                <a:gd name="connsiteX74" fmla="*/ 9406 w 9789"/>
                <a:gd name="connsiteY74" fmla="*/ 1580 h 10000"/>
                <a:gd name="connsiteX75" fmla="*/ 9449 w 9789"/>
                <a:gd name="connsiteY75" fmla="*/ 1580 h 10000"/>
                <a:gd name="connsiteX76" fmla="*/ 9470 w 9789"/>
                <a:gd name="connsiteY76" fmla="*/ 1551 h 10000"/>
                <a:gd name="connsiteX77" fmla="*/ 9556 w 9789"/>
                <a:gd name="connsiteY77" fmla="*/ 1495 h 10000"/>
                <a:gd name="connsiteX78" fmla="*/ 9640 w 9789"/>
                <a:gd name="connsiteY78" fmla="*/ 1551 h 10000"/>
                <a:gd name="connsiteX79" fmla="*/ 9662 w 9789"/>
                <a:gd name="connsiteY79" fmla="*/ 1636 h 10000"/>
                <a:gd name="connsiteX80" fmla="*/ 9724 w 9789"/>
                <a:gd name="connsiteY80" fmla="*/ 1778 h 10000"/>
                <a:gd name="connsiteX81" fmla="*/ 9682 w 9789"/>
                <a:gd name="connsiteY81" fmla="*/ 1806 h 10000"/>
                <a:gd name="connsiteX82" fmla="*/ 9703 w 9789"/>
                <a:gd name="connsiteY82" fmla="*/ 1862 h 10000"/>
                <a:gd name="connsiteX83" fmla="*/ 9703 w 9789"/>
                <a:gd name="connsiteY83" fmla="*/ 1919 h 10000"/>
                <a:gd name="connsiteX84" fmla="*/ 9748 w 9789"/>
                <a:gd name="connsiteY84" fmla="*/ 2031 h 10000"/>
                <a:gd name="connsiteX85" fmla="*/ 9748 w 9789"/>
                <a:gd name="connsiteY85" fmla="*/ 2173 h 10000"/>
                <a:gd name="connsiteX86" fmla="*/ 9748 w 9789"/>
                <a:gd name="connsiteY86" fmla="*/ 2258 h 10000"/>
                <a:gd name="connsiteX87" fmla="*/ 9789 w 9789"/>
                <a:gd name="connsiteY87" fmla="*/ 2342 h 10000"/>
                <a:gd name="connsiteX88" fmla="*/ 9768 w 9789"/>
                <a:gd name="connsiteY88" fmla="*/ 2428 h 10000"/>
                <a:gd name="connsiteX89" fmla="*/ 9789 w 9789"/>
                <a:gd name="connsiteY89" fmla="*/ 2484 h 10000"/>
                <a:gd name="connsiteX90" fmla="*/ 9619 w 9789"/>
                <a:gd name="connsiteY90" fmla="*/ 2456 h 10000"/>
                <a:gd name="connsiteX91" fmla="*/ 9533 w 9789"/>
                <a:gd name="connsiteY91" fmla="*/ 2428 h 10000"/>
                <a:gd name="connsiteX92" fmla="*/ 9512 w 9789"/>
                <a:gd name="connsiteY92" fmla="*/ 2512 h 10000"/>
                <a:gd name="connsiteX93" fmla="*/ 9449 w 9789"/>
                <a:gd name="connsiteY93" fmla="*/ 2540 h 10000"/>
                <a:gd name="connsiteX94" fmla="*/ 9491 w 9789"/>
                <a:gd name="connsiteY94" fmla="*/ 2625 h 10000"/>
                <a:gd name="connsiteX95" fmla="*/ 9619 w 9789"/>
                <a:gd name="connsiteY95" fmla="*/ 2879 h 10000"/>
                <a:gd name="connsiteX96" fmla="*/ 9703 w 9789"/>
                <a:gd name="connsiteY96" fmla="*/ 3106 h 10000"/>
                <a:gd name="connsiteX97" fmla="*/ 9682 w 9789"/>
                <a:gd name="connsiteY97" fmla="*/ 3162 h 10000"/>
                <a:gd name="connsiteX98" fmla="*/ 9598 w 9789"/>
                <a:gd name="connsiteY98" fmla="*/ 3190 h 10000"/>
                <a:gd name="connsiteX99" fmla="*/ 9703 w 9789"/>
                <a:gd name="connsiteY99" fmla="*/ 3303 h 10000"/>
                <a:gd name="connsiteX100" fmla="*/ 9577 w 9789"/>
                <a:gd name="connsiteY100" fmla="*/ 3162 h 10000"/>
                <a:gd name="connsiteX101" fmla="*/ 9470 w 9789"/>
                <a:gd name="connsiteY101" fmla="*/ 3106 h 10000"/>
                <a:gd name="connsiteX102" fmla="*/ 9512 w 9789"/>
                <a:gd name="connsiteY102" fmla="*/ 3275 h 10000"/>
                <a:gd name="connsiteX103" fmla="*/ 9449 w 9789"/>
                <a:gd name="connsiteY103" fmla="*/ 3303 h 10000"/>
                <a:gd name="connsiteX104" fmla="*/ 9406 w 9789"/>
                <a:gd name="connsiteY104" fmla="*/ 3388 h 10000"/>
                <a:gd name="connsiteX105" fmla="*/ 9259 w 9789"/>
                <a:gd name="connsiteY105" fmla="*/ 3417 h 10000"/>
                <a:gd name="connsiteX106" fmla="*/ 9365 w 9789"/>
                <a:gd name="connsiteY106" fmla="*/ 3557 h 10000"/>
                <a:gd name="connsiteX107" fmla="*/ 9236 w 9789"/>
                <a:gd name="connsiteY107" fmla="*/ 3586 h 10000"/>
                <a:gd name="connsiteX108" fmla="*/ 9153 w 9789"/>
                <a:gd name="connsiteY108" fmla="*/ 3557 h 10000"/>
                <a:gd name="connsiteX109" fmla="*/ 9088 w 9789"/>
                <a:gd name="connsiteY109" fmla="*/ 3473 h 10000"/>
                <a:gd name="connsiteX110" fmla="*/ 9046 w 9789"/>
                <a:gd name="connsiteY110" fmla="*/ 3501 h 10000"/>
                <a:gd name="connsiteX111" fmla="*/ 9024 w 9789"/>
                <a:gd name="connsiteY111" fmla="*/ 3642 h 10000"/>
                <a:gd name="connsiteX112" fmla="*/ 9003 w 9789"/>
                <a:gd name="connsiteY112" fmla="*/ 3727 h 10000"/>
                <a:gd name="connsiteX113" fmla="*/ 8961 w 9789"/>
                <a:gd name="connsiteY113" fmla="*/ 3756 h 10000"/>
                <a:gd name="connsiteX114" fmla="*/ 8938 w 9789"/>
                <a:gd name="connsiteY114" fmla="*/ 3812 h 10000"/>
                <a:gd name="connsiteX115" fmla="*/ 8897 w 9789"/>
                <a:gd name="connsiteY115" fmla="*/ 3812 h 10000"/>
                <a:gd name="connsiteX116" fmla="*/ 8876 w 9789"/>
                <a:gd name="connsiteY116" fmla="*/ 3868 h 10000"/>
                <a:gd name="connsiteX117" fmla="*/ 8791 w 9789"/>
                <a:gd name="connsiteY117" fmla="*/ 4009 h 10000"/>
                <a:gd name="connsiteX118" fmla="*/ 8685 w 9789"/>
                <a:gd name="connsiteY118" fmla="*/ 4038 h 10000"/>
                <a:gd name="connsiteX119" fmla="*/ 8642 w 9789"/>
                <a:gd name="connsiteY119" fmla="*/ 4067 h 10000"/>
                <a:gd name="connsiteX120" fmla="*/ 8600 w 9789"/>
                <a:gd name="connsiteY120" fmla="*/ 4123 h 10000"/>
                <a:gd name="connsiteX121" fmla="*/ 8516 w 9789"/>
                <a:gd name="connsiteY121" fmla="*/ 4179 h 10000"/>
                <a:gd name="connsiteX122" fmla="*/ 8472 w 9789"/>
                <a:gd name="connsiteY122" fmla="*/ 4264 h 10000"/>
                <a:gd name="connsiteX123" fmla="*/ 8450 w 9789"/>
                <a:gd name="connsiteY123" fmla="*/ 4320 h 10000"/>
                <a:gd name="connsiteX124" fmla="*/ 8408 w 9789"/>
                <a:gd name="connsiteY124" fmla="*/ 4320 h 10000"/>
                <a:gd name="connsiteX125" fmla="*/ 8323 w 9789"/>
                <a:gd name="connsiteY125" fmla="*/ 4348 h 10000"/>
                <a:gd name="connsiteX126" fmla="*/ 8388 w 9789"/>
                <a:gd name="connsiteY126" fmla="*/ 4292 h 10000"/>
                <a:gd name="connsiteX127" fmla="*/ 8388 w 9789"/>
                <a:gd name="connsiteY127" fmla="*/ 4236 h 10000"/>
                <a:gd name="connsiteX128" fmla="*/ 8408 w 9789"/>
                <a:gd name="connsiteY128" fmla="*/ 4179 h 10000"/>
                <a:gd name="connsiteX129" fmla="*/ 8282 w 9789"/>
                <a:gd name="connsiteY129" fmla="*/ 4151 h 10000"/>
                <a:gd name="connsiteX130" fmla="*/ 8323 w 9789"/>
                <a:gd name="connsiteY130" fmla="*/ 4123 h 10000"/>
                <a:gd name="connsiteX131" fmla="*/ 8345 w 9789"/>
                <a:gd name="connsiteY131" fmla="*/ 4009 h 10000"/>
                <a:gd name="connsiteX132" fmla="*/ 8367 w 9789"/>
                <a:gd name="connsiteY132" fmla="*/ 3896 h 10000"/>
                <a:gd name="connsiteX133" fmla="*/ 8239 w 9789"/>
                <a:gd name="connsiteY133" fmla="*/ 3698 h 10000"/>
                <a:gd name="connsiteX134" fmla="*/ 8176 w 9789"/>
                <a:gd name="connsiteY134" fmla="*/ 3727 h 10000"/>
                <a:gd name="connsiteX135" fmla="*/ 8112 w 9789"/>
                <a:gd name="connsiteY135" fmla="*/ 3784 h 10000"/>
                <a:gd name="connsiteX136" fmla="*/ 8069 w 9789"/>
                <a:gd name="connsiteY136" fmla="*/ 3925 h 10000"/>
                <a:gd name="connsiteX137" fmla="*/ 7961 w 9789"/>
                <a:gd name="connsiteY137" fmla="*/ 4038 h 10000"/>
                <a:gd name="connsiteX138" fmla="*/ 7899 w 9789"/>
                <a:gd name="connsiteY138" fmla="*/ 4095 h 10000"/>
                <a:gd name="connsiteX139" fmla="*/ 7919 w 9789"/>
                <a:gd name="connsiteY139" fmla="*/ 4179 h 10000"/>
                <a:gd name="connsiteX140" fmla="*/ 7792 w 9789"/>
                <a:gd name="connsiteY140" fmla="*/ 4292 h 10000"/>
                <a:gd name="connsiteX141" fmla="*/ 7686 w 9789"/>
                <a:gd name="connsiteY141" fmla="*/ 4264 h 10000"/>
                <a:gd name="connsiteX142" fmla="*/ 7686 w 9789"/>
                <a:gd name="connsiteY142" fmla="*/ 4434 h 10000"/>
                <a:gd name="connsiteX143" fmla="*/ 7813 w 9789"/>
                <a:gd name="connsiteY143" fmla="*/ 4575 h 10000"/>
                <a:gd name="connsiteX144" fmla="*/ 7878 w 9789"/>
                <a:gd name="connsiteY144" fmla="*/ 4575 h 10000"/>
                <a:gd name="connsiteX145" fmla="*/ 7919 w 9789"/>
                <a:gd name="connsiteY145" fmla="*/ 4603 h 10000"/>
                <a:gd name="connsiteX146" fmla="*/ 7919 w 9789"/>
                <a:gd name="connsiteY146" fmla="*/ 4575 h 10000"/>
                <a:gd name="connsiteX147" fmla="*/ 8048 w 9789"/>
                <a:gd name="connsiteY147" fmla="*/ 4659 h 10000"/>
                <a:gd name="connsiteX148" fmla="*/ 8090 w 9789"/>
                <a:gd name="connsiteY148" fmla="*/ 4829 h 10000"/>
                <a:gd name="connsiteX149" fmla="*/ 8197 w 9789"/>
                <a:gd name="connsiteY149" fmla="*/ 4857 h 10000"/>
                <a:gd name="connsiteX150" fmla="*/ 8239 w 9789"/>
                <a:gd name="connsiteY150" fmla="*/ 4801 h 10000"/>
                <a:gd name="connsiteX151" fmla="*/ 8261 w 9789"/>
                <a:gd name="connsiteY151" fmla="*/ 4716 h 10000"/>
                <a:gd name="connsiteX152" fmla="*/ 8345 w 9789"/>
                <a:gd name="connsiteY152" fmla="*/ 4659 h 10000"/>
                <a:gd name="connsiteX153" fmla="*/ 8450 w 9789"/>
                <a:gd name="connsiteY153" fmla="*/ 4716 h 10000"/>
                <a:gd name="connsiteX154" fmla="*/ 8494 w 9789"/>
                <a:gd name="connsiteY154" fmla="*/ 4745 h 10000"/>
                <a:gd name="connsiteX155" fmla="*/ 8516 w 9789"/>
                <a:gd name="connsiteY155" fmla="*/ 4773 h 10000"/>
                <a:gd name="connsiteX156" fmla="*/ 8621 w 9789"/>
                <a:gd name="connsiteY156" fmla="*/ 4773 h 10000"/>
                <a:gd name="connsiteX157" fmla="*/ 8621 w 9789"/>
                <a:gd name="connsiteY157" fmla="*/ 4745 h 10000"/>
                <a:gd name="connsiteX158" fmla="*/ 8749 w 9789"/>
                <a:gd name="connsiteY158" fmla="*/ 4801 h 10000"/>
                <a:gd name="connsiteX159" fmla="*/ 8727 w 9789"/>
                <a:gd name="connsiteY159" fmla="*/ 4829 h 10000"/>
                <a:gd name="connsiteX160" fmla="*/ 8749 w 9789"/>
                <a:gd name="connsiteY160" fmla="*/ 4914 h 10000"/>
                <a:gd name="connsiteX161" fmla="*/ 8749 w 9789"/>
                <a:gd name="connsiteY161" fmla="*/ 4970 h 10000"/>
                <a:gd name="connsiteX162" fmla="*/ 8706 w 9789"/>
                <a:gd name="connsiteY162" fmla="*/ 4914 h 10000"/>
                <a:gd name="connsiteX163" fmla="*/ 8685 w 9789"/>
                <a:gd name="connsiteY163" fmla="*/ 4942 h 10000"/>
                <a:gd name="connsiteX164" fmla="*/ 8642 w 9789"/>
                <a:gd name="connsiteY164" fmla="*/ 4942 h 10000"/>
                <a:gd name="connsiteX165" fmla="*/ 8600 w 9789"/>
                <a:gd name="connsiteY165" fmla="*/ 4970 h 10000"/>
                <a:gd name="connsiteX166" fmla="*/ 8516 w 9789"/>
                <a:gd name="connsiteY166" fmla="*/ 5027 h 10000"/>
                <a:gd name="connsiteX167" fmla="*/ 8472 w 9789"/>
                <a:gd name="connsiteY167" fmla="*/ 5055 h 10000"/>
                <a:gd name="connsiteX168" fmla="*/ 8516 w 9789"/>
                <a:gd name="connsiteY168" fmla="*/ 5112 h 10000"/>
                <a:gd name="connsiteX169" fmla="*/ 8472 w 9789"/>
                <a:gd name="connsiteY169" fmla="*/ 5112 h 10000"/>
                <a:gd name="connsiteX170" fmla="*/ 8494 w 9789"/>
                <a:gd name="connsiteY170" fmla="*/ 5168 h 10000"/>
                <a:gd name="connsiteX171" fmla="*/ 8450 w 9789"/>
                <a:gd name="connsiteY171" fmla="*/ 5196 h 10000"/>
                <a:gd name="connsiteX172" fmla="*/ 8408 w 9789"/>
                <a:gd name="connsiteY172" fmla="*/ 5140 h 10000"/>
                <a:gd name="connsiteX173" fmla="*/ 8388 w 9789"/>
                <a:gd name="connsiteY173" fmla="*/ 5140 h 10000"/>
                <a:gd name="connsiteX174" fmla="*/ 8429 w 9789"/>
                <a:gd name="connsiteY174" fmla="*/ 5224 h 10000"/>
                <a:gd name="connsiteX175" fmla="*/ 8345 w 9789"/>
                <a:gd name="connsiteY175" fmla="*/ 5338 h 10000"/>
                <a:gd name="connsiteX176" fmla="*/ 8323 w 9789"/>
                <a:gd name="connsiteY176" fmla="*/ 5479 h 10000"/>
                <a:gd name="connsiteX177" fmla="*/ 8345 w 9789"/>
                <a:gd name="connsiteY177" fmla="*/ 5620 h 10000"/>
                <a:gd name="connsiteX178" fmla="*/ 8429 w 9789"/>
                <a:gd name="connsiteY178" fmla="*/ 5649 h 10000"/>
                <a:gd name="connsiteX179" fmla="*/ 8579 w 9789"/>
                <a:gd name="connsiteY179" fmla="*/ 5733 h 10000"/>
                <a:gd name="connsiteX180" fmla="*/ 8642 w 9789"/>
                <a:gd name="connsiteY180" fmla="*/ 5874 h 10000"/>
                <a:gd name="connsiteX181" fmla="*/ 8749 w 9789"/>
                <a:gd name="connsiteY181" fmla="*/ 6073 h 10000"/>
                <a:gd name="connsiteX182" fmla="*/ 8812 w 9789"/>
                <a:gd name="connsiteY182" fmla="*/ 6213 h 10000"/>
                <a:gd name="connsiteX183" fmla="*/ 8917 w 9789"/>
                <a:gd name="connsiteY183" fmla="*/ 6299 h 10000"/>
                <a:gd name="connsiteX184" fmla="*/ 8961 w 9789"/>
                <a:gd name="connsiteY184" fmla="*/ 6355 h 10000"/>
                <a:gd name="connsiteX185" fmla="*/ 9003 w 9789"/>
                <a:gd name="connsiteY185" fmla="*/ 6412 h 10000"/>
                <a:gd name="connsiteX186" fmla="*/ 9088 w 9789"/>
                <a:gd name="connsiteY186" fmla="*/ 6524 h 10000"/>
                <a:gd name="connsiteX187" fmla="*/ 8938 w 9789"/>
                <a:gd name="connsiteY187" fmla="*/ 6468 h 10000"/>
                <a:gd name="connsiteX188" fmla="*/ 8832 w 9789"/>
                <a:gd name="connsiteY188" fmla="*/ 6412 h 10000"/>
                <a:gd name="connsiteX189" fmla="*/ 8727 w 9789"/>
                <a:gd name="connsiteY189" fmla="*/ 6440 h 10000"/>
                <a:gd name="connsiteX190" fmla="*/ 8665 w 9789"/>
                <a:gd name="connsiteY190" fmla="*/ 6383 h 10000"/>
                <a:gd name="connsiteX191" fmla="*/ 8600 w 9789"/>
                <a:gd name="connsiteY191" fmla="*/ 6327 h 10000"/>
                <a:gd name="connsiteX192" fmla="*/ 8621 w 9789"/>
                <a:gd name="connsiteY192" fmla="*/ 6383 h 10000"/>
                <a:gd name="connsiteX193" fmla="*/ 8642 w 9789"/>
                <a:gd name="connsiteY193" fmla="*/ 6383 h 10000"/>
                <a:gd name="connsiteX194" fmla="*/ 8621 w 9789"/>
                <a:gd name="connsiteY194" fmla="*/ 6355 h 10000"/>
                <a:gd name="connsiteX195" fmla="*/ 8665 w 9789"/>
                <a:gd name="connsiteY195" fmla="*/ 6383 h 10000"/>
                <a:gd name="connsiteX196" fmla="*/ 8770 w 9789"/>
                <a:gd name="connsiteY196" fmla="*/ 6440 h 10000"/>
                <a:gd name="connsiteX197" fmla="*/ 8812 w 9789"/>
                <a:gd name="connsiteY197" fmla="*/ 6412 h 10000"/>
                <a:gd name="connsiteX198" fmla="*/ 8856 w 9789"/>
                <a:gd name="connsiteY198" fmla="*/ 6468 h 10000"/>
                <a:gd name="connsiteX199" fmla="*/ 8876 w 9789"/>
                <a:gd name="connsiteY199" fmla="*/ 6496 h 10000"/>
                <a:gd name="connsiteX200" fmla="*/ 8938 w 9789"/>
                <a:gd name="connsiteY200" fmla="*/ 6524 h 10000"/>
                <a:gd name="connsiteX201" fmla="*/ 9067 w 9789"/>
                <a:gd name="connsiteY201" fmla="*/ 6638 h 10000"/>
                <a:gd name="connsiteX202" fmla="*/ 9153 w 9789"/>
                <a:gd name="connsiteY202" fmla="*/ 6751 h 10000"/>
                <a:gd name="connsiteX203" fmla="*/ 9110 w 9789"/>
                <a:gd name="connsiteY203" fmla="*/ 6779 h 10000"/>
                <a:gd name="connsiteX204" fmla="*/ 9046 w 9789"/>
                <a:gd name="connsiteY204" fmla="*/ 6835 h 10000"/>
                <a:gd name="connsiteX205" fmla="*/ 9003 w 9789"/>
                <a:gd name="connsiteY205" fmla="*/ 6891 h 10000"/>
                <a:gd name="connsiteX206" fmla="*/ 8982 w 9789"/>
                <a:gd name="connsiteY206" fmla="*/ 6920 h 10000"/>
                <a:gd name="connsiteX207" fmla="*/ 8917 w 9789"/>
                <a:gd name="connsiteY207" fmla="*/ 6920 h 10000"/>
                <a:gd name="connsiteX208" fmla="*/ 8856 w 9789"/>
                <a:gd name="connsiteY208" fmla="*/ 6977 h 10000"/>
                <a:gd name="connsiteX209" fmla="*/ 8938 w 9789"/>
                <a:gd name="connsiteY209" fmla="*/ 6920 h 10000"/>
                <a:gd name="connsiteX210" fmla="*/ 9003 w 9789"/>
                <a:gd name="connsiteY210" fmla="*/ 7005 h 10000"/>
                <a:gd name="connsiteX211" fmla="*/ 8982 w 9789"/>
                <a:gd name="connsiteY211" fmla="*/ 7005 h 10000"/>
                <a:gd name="connsiteX212" fmla="*/ 9088 w 9789"/>
                <a:gd name="connsiteY212" fmla="*/ 6949 h 10000"/>
                <a:gd name="connsiteX213" fmla="*/ 9153 w 9789"/>
                <a:gd name="connsiteY213" fmla="*/ 7033 h 10000"/>
                <a:gd name="connsiteX214" fmla="*/ 9259 w 9789"/>
                <a:gd name="connsiteY214" fmla="*/ 7061 h 10000"/>
                <a:gd name="connsiteX215" fmla="*/ 9214 w 9789"/>
                <a:gd name="connsiteY215" fmla="*/ 7146 h 10000"/>
                <a:gd name="connsiteX216" fmla="*/ 9194 w 9789"/>
                <a:gd name="connsiteY216" fmla="*/ 7174 h 10000"/>
                <a:gd name="connsiteX217" fmla="*/ 9153 w 9789"/>
                <a:gd name="connsiteY217" fmla="*/ 7202 h 10000"/>
                <a:gd name="connsiteX218" fmla="*/ 9174 w 9789"/>
                <a:gd name="connsiteY218" fmla="*/ 7202 h 10000"/>
                <a:gd name="connsiteX219" fmla="*/ 9236 w 9789"/>
                <a:gd name="connsiteY219" fmla="*/ 7174 h 10000"/>
                <a:gd name="connsiteX220" fmla="*/ 9236 w 9789"/>
                <a:gd name="connsiteY220" fmla="*/ 7146 h 10000"/>
                <a:gd name="connsiteX221" fmla="*/ 9259 w 9789"/>
                <a:gd name="connsiteY221" fmla="*/ 7230 h 10000"/>
                <a:gd name="connsiteX222" fmla="*/ 9259 w 9789"/>
                <a:gd name="connsiteY222" fmla="*/ 7288 h 10000"/>
                <a:gd name="connsiteX223" fmla="*/ 9236 w 9789"/>
                <a:gd name="connsiteY223" fmla="*/ 7230 h 10000"/>
                <a:gd name="connsiteX224" fmla="*/ 9236 w 9789"/>
                <a:gd name="connsiteY224" fmla="*/ 7288 h 10000"/>
                <a:gd name="connsiteX225" fmla="*/ 9214 w 9789"/>
                <a:gd name="connsiteY225" fmla="*/ 7260 h 10000"/>
                <a:gd name="connsiteX226" fmla="*/ 9194 w 9789"/>
                <a:gd name="connsiteY226" fmla="*/ 7260 h 10000"/>
                <a:gd name="connsiteX227" fmla="*/ 9174 w 9789"/>
                <a:gd name="connsiteY227" fmla="*/ 7316 h 10000"/>
                <a:gd name="connsiteX228" fmla="*/ 9236 w 9789"/>
                <a:gd name="connsiteY228" fmla="*/ 7372 h 10000"/>
                <a:gd name="connsiteX229" fmla="*/ 9214 w 9789"/>
                <a:gd name="connsiteY229" fmla="*/ 7372 h 10000"/>
                <a:gd name="connsiteX230" fmla="*/ 9236 w 9789"/>
                <a:gd name="connsiteY230" fmla="*/ 7429 h 10000"/>
                <a:gd name="connsiteX231" fmla="*/ 9153 w 9789"/>
                <a:gd name="connsiteY231" fmla="*/ 7400 h 10000"/>
                <a:gd name="connsiteX232" fmla="*/ 9174 w 9789"/>
                <a:gd name="connsiteY232" fmla="*/ 7429 h 10000"/>
                <a:gd name="connsiteX233" fmla="*/ 9236 w 9789"/>
                <a:gd name="connsiteY233" fmla="*/ 7457 h 10000"/>
                <a:gd name="connsiteX234" fmla="*/ 9259 w 9789"/>
                <a:gd name="connsiteY234" fmla="*/ 7541 h 10000"/>
                <a:gd name="connsiteX235" fmla="*/ 9236 w 9789"/>
                <a:gd name="connsiteY235" fmla="*/ 7599 h 10000"/>
                <a:gd name="connsiteX236" fmla="*/ 9174 w 9789"/>
                <a:gd name="connsiteY236" fmla="*/ 7513 h 10000"/>
                <a:gd name="connsiteX237" fmla="*/ 9153 w 9789"/>
                <a:gd name="connsiteY237" fmla="*/ 7541 h 10000"/>
                <a:gd name="connsiteX238" fmla="*/ 9067 w 9789"/>
                <a:gd name="connsiteY238" fmla="*/ 7599 h 10000"/>
                <a:gd name="connsiteX239" fmla="*/ 9131 w 9789"/>
                <a:gd name="connsiteY239" fmla="*/ 7683 h 10000"/>
                <a:gd name="connsiteX240" fmla="*/ 9131 w 9789"/>
                <a:gd name="connsiteY240" fmla="*/ 7796 h 10000"/>
                <a:gd name="connsiteX241" fmla="*/ 9110 w 9789"/>
                <a:gd name="connsiteY241" fmla="*/ 7852 h 10000"/>
                <a:gd name="connsiteX242" fmla="*/ 9110 w 9789"/>
                <a:gd name="connsiteY242" fmla="*/ 7880 h 10000"/>
                <a:gd name="connsiteX243" fmla="*/ 9067 w 9789"/>
                <a:gd name="connsiteY243" fmla="*/ 7852 h 10000"/>
                <a:gd name="connsiteX244" fmla="*/ 9067 w 9789"/>
                <a:gd name="connsiteY244" fmla="*/ 7909 h 10000"/>
                <a:gd name="connsiteX245" fmla="*/ 9046 w 9789"/>
                <a:gd name="connsiteY245" fmla="*/ 7966 h 10000"/>
                <a:gd name="connsiteX246" fmla="*/ 9024 w 9789"/>
                <a:gd name="connsiteY246" fmla="*/ 8079 h 10000"/>
                <a:gd name="connsiteX247" fmla="*/ 9046 w 9789"/>
                <a:gd name="connsiteY247" fmla="*/ 8022 h 10000"/>
                <a:gd name="connsiteX248" fmla="*/ 9024 w 9789"/>
                <a:gd name="connsiteY248" fmla="*/ 8050 h 10000"/>
                <a:gd name="connsiteX249" fmla="*/ 9003 w 9789"/>
                <a:gd name="connsiteY249" fmla="*/ 7994 h 10000"/>
                <a:gd name="connsiteX250" fmla="*/ 8961 w 9789"/>
                <a:gd name="connsiteY250" fmla="*/ 8022 h 10000"/>
                <a:gd name="connsiteX251" fmla="*/ 8961 w 9789"/>
                <a:gd name="connsiteY251" fmla="*/ 8079 h 10000"/>
                <a:gd name="connsiteX252" fmla="*/ 8982 w 9789"/>
                <a:gd name="connsiteY252" fmla="*/ 8107 h 10000"/>
                <a:gd name="connsiteX253" fmla="*/ 9024 w 9789"/>
                <a:gd name="connsiteY253" fmla="*/ 8135 h 10000"/>
                <a:gd name="connsiteX254" fmla="*/ 9003 w 9789"/>
                <a:gd name="connsiteY254" fmla="*/ 8163 h 10000"/>
                <a:gd name="connsiteX255" fmla="*/ 8982 w 9789"/>
                <a:gd name="connsiteY255" fmla="*/ 8249 h 10000"/>
                <a:gd name="connsiteX256" fmla="*/ 8897 w 9789"/>
                <a:gd name="connsiteY256" fmla="*/ 8191 h 10000"/>
                <a:gd name="connsiteX257" fmla="*/ 8961 w 9789"/>
                <a:gd name="connsiteY257" fmla="*/ 8277 h 10000"/>
                <a:gd name="connsiteX258" fmla="*/ 9024 w 9789"/>
                <a:gd name="connsiteY258" fmla="*/ 8277 h 10000"/>
                <a:gd name="connsiteX259" fmla="*/ 9003 w 9789"/>
                <a:gd name="connsiteY259" fmla="*/ 8333 h 10000"/>
                <a:gd name="connsiteX260" fmla="*/ 9046 w 9789"/>
                <a:gd name="connsiteY260" fmla="*/ 8446 h 10000"/>
                <a:gd name="connsiteX261" fmla="*/ 9024 w 9789"/>
                <a:gd name="connsiteY261" fmla="*/ 8446 h 10000"/>
                <a:gd name="connsiteX262" fmla="*/ 8961 w 9789"/>
                <a:gd name="connsiteY262" fmla="*/ 8389 h 10000"/>
                <a:gd name="connsiteX263" fmla="*/ 8938 w 9789"/>
                <a:gd name="connsiteY263" fmla="*/ 8418 h 10000"/>
                <a:gd name="connsiteX264" fmla="*/ 8982 w 9789"/>
                <a:gd name="connsiteY264" fmla="*/ 8474 h 10000"/>
                <a:gd name="connsiteX265" fmla="*/ 8961 w 9789"/>
                <a:gd name="connsiteY265" fmla="*/ 8530 h 10000"/>
                <a:gd name="connsiteX266" fmla="*/ 8897 w 9789"/>
                <a:gd name="connsiteY266" fmla="*/ 8474 h 10000"/>
                <a:gd name="connsiteX267" fmla="*/ 8938 w 9789"/>
                <a:gd name="connsiteY267" fmla="*/ 8559 h 10000"/>
                <a:gd name="connsiteX268" fmla="*/ 8897 w 9789"/>
                <a:gd name="connsiteY268" fmla="*/ 8559 h 10000"/>
                <a:gd name="connsiteX269" fmla="*/ 8897 w 9789"/>
                <a:gd name="connsiteY269" fmla="*/ 8616 h 10000"/>
                <a:gd name="connsiteX270" fmla="*/ 8791 w 9789"/>
                <a:gd name="connsiteY270" fmla="*/ 8672 h 10000"/>
                <a:gd name="connsiteX271" fmla="*/ 8770 w 9789"/>
                <a:gd name="connsiteY271" fmla="*/ 8728 h 10000"/>
                <a:gd name="connsiteX272" fmla="*/ 8791 w 9789"/>
                <a:gd name="connsiteY272" fmla="*/ 8757 h 10000"/>
                <a:gd name="connsiteX273" fmla="*/ 8770 w 9789"/>
                <a:gd name="connsiteY273" fmla="*/ 8785 h 10000"/>
                <a:gd name="connsiteX274" fmla="*/ 8749 w 9789"/>
                <a:gd name="connsiteY274" fmla="*/ 8869 h 10000"/>
                <a:gd name="connsiteX275" fmla="*/ 8727 w 9789"/>
                <a:gd name="connsiteY275" fmla="*/ 8841 h 10000"/>
                <a:gd name="connsiteX276" fmla="*/ 8727 w 9789"/>
                <a:gd name="connsiteY276" fmla="*/ 8927 h 10000"/>
                <a:gd name="connsiteX277" fmla="*/ 8513 w 9789"/>
                <a:gd name="connsiteY277" fmla="*/ 8786 h 10000"/>
                <a:gd name="connsiteX278" fmla="*/ 8154 w 9789"/>
                <a:gd name="connsiteY278" fmla="*/ 9266 h 10000"/>
                <a:gd name="connsiteX279" fmla="*/ 8026 w 9789"/>
                <a:gd name="connsiteY279" fmla="*/ 9322 h 10000"/>
                <a:gd name="connsiteX280" fmla="*/ 7961 w 9789"/>
                <a:gd name="connsiteY280" fmla="*/ 9152 h 10000"/>
                <a:gd name="connsiteX281" fmla="*/ 7939 w 9789"/>
                <a:gd name="connsiteY281" fmla="*/ 9152 h 10000"/>
                <a:gd name="connsiteX282" fmla="*/ 8005 w 9789"/>
                <a:gd name="connsiteY282" fmla="*/ 9124 h 10000"/>
                <a:gd name="connsiteX283" fmla="*/ 7919 w 9789"/>
                <a:gd name="connsiteY283" fmla="*/ 9124 h 10000"/>
                <a:gd name="connsiteX284" fmla="*/ 7899 w 9789"/>
                <a:gd name="connsiteY284" fmla="*/ 9180 h 10000"/>
                <a:gd name="connsiteX285" fmla="*/ 7939 w 9789"/>
                <a:gd name="connsiteY285" fmla="*/ 9237 h 10000"/>
                <a:gd name="connsiteX286" fmla="*/ 7919 w 9789"/>
                <a:gd name="connsiteY286" fmla="*/ 9237 h 10000"/>
                <a:gd name="connsiteX287" fmla="*/ 7984 w 9789"/>
                <a:gd name="connsiteY287" fmla="*/ 9406 h 10000"/>
                <a:gd name="connsiteX288" fmla="*/ 7899 w 9789"/>
                <a:gd name="connsiteY288" fmla="*/ 9294 h 10000"/>
                <a:gd name="connsiteX289" fmla="*/ 7939 w 9789"/>
                <a:gd name="connsiteY289" fmla="*/ 9406 h 10000"/>
                <a:gd name="connsiteX290" fmla="*/ 7919 w 9789"/>
                <a:gd name="connsiteY290" fmla="*/ 9435 h 10000"/>
                <a:gd name="connsiteX291" fmla="*/ 7899 w 9789"/>
                <a:gd name="connsiteY291" fmla="*/ 9406 h 10000"/>
                <a:gd name="connsiteX292" fmla="*/ 7878 w 9789"/>
                <a:gd name="connsiteY292" fmla="*/ 9491 h 10000"/>
                <a:gd name="connsiteX293" fmla="*/ 7813 w 9789"/>
                <a:gd name="connsiteY293" fmla="*/ 9520 h 10000"/>
                <a:gd name="connsiteX294" fmla="*/ 7792 w 9789"/>
                <a:gd name="connsiteY294" fmla="*/ 9463 h 10000"/>
                <a:gd name="connsiteX295" fmla="*/ 7750 w 9789"/>
                <a:gd name="connsiteY295" fmla="*/ 9435 h 10000"/>
                <a:gd name="connsiteX296" fmla="*/ 7772 w 9789"/>
                <a:gd name="connsiteY296" fmla="*/ 9548 h 10000"/>
                <a:gd name="connsiteX297" fmla="*/ 7665 w 9789"/>
                <a:gd name="connsiteY297" fmla="*/ 9491 h 10000"/>
                <a:gd name="connsiteX298" fmla="*/ 7643 w 9789"/>
                <a:gd name="connsiteY298" fmla="*/ 9520 h 10000"/>
                <a:gd name="connsiteX299" fmla="*/ 7581 w 9789"/>
                <a:gd name="connsiteY299" fmla="*/ 9576 h 10000"/>
                <a:gd name="connsiteX300" fmla="*/ 7559 w 9789"/>
                <a:gd name="connsiteY300" fmla="*/ 9633 h 10000"/>
                <a:gd name="connsiteX301" fmla="*/ 7516 w 9789"/>
                <a:gd name="connsiteY301" fmla="*/ 9633 h 10000"/>
                <a:gd name="connsiteX302" fmla="*/ 7452 w 9789"/>
                <a:gd name="connsiteY302" fmla="*/ 9661 h 10000"/>
                <a:gd name="connsiteX303" fmla="*/ 7452 w 9789"/>
                <a:gd name="connsiteY303" fmla="*/ 9633 h 10000"/>
                <a:gd name="connsiteX304" fmla="*/ 7452 w 9789"/>
                <a:gd name="connsiteY304" fmla="*/ 9689 h 10000"/>
                <a:gd name="connsiteX305" fmla="*/ 7389 w 9789"/>
                <a:gd name="connsiteY305" fmla="*/ 9661 h 10000"/>
                <a:gd name="connsiteX306" fmla="*/ 7389 w 9789"/>
                <a:gd name="connsiteY306" fmla="*/ 9717 h 10000"/>
                <a:gd name="connsiteX307" fmla="*/ 7367 w 9789"/>
                <a:gd name="connsiteY307" fmla="*/ 9802 h 10000"/>
                <a:gd name="connsiteX308" fmla="*/ 7410 w 9789"/>
                <a:gd name="connsiteY308" fmla="*/ 9830 h 10000"/>
                <a:gd name="connsiteX309" fmla="*/ 7410 w 9789"/>
                <a:gd name="connsiteY309" fmla="*/ 9830 h 10000"/>
                <a:gd name="connsiteX310" fmla="*/ 7452 w 9789"/>
                <a:gd name="connsiteY310" fmla="*/ 9944 h 10000"/>
                <a:gd name="connsiteX311" fmla="*/ 7347 w 9789"/>
                <a:gd name="connsiteY311" fmla="*/ 10000 h 10000"/>
                <a:gd name="connsiteX312" fmla="*/ 7347 w 9789"/>
                <a:gd name="connsiteY312" fmla="*/ 9944 h 10000"/>
                <a:gd name="connsiteX313" fmla="*/ 7304 w 9789"/>
                <a:gd name="connsiteY313" fmla="*/ 9859 h 10000"/>
                <a:gd name="connsiteX314" fmla="*/ 7283 w 9789"/>
                <a:gd name="connsiteY314" fmla="*/ 9802 h 10000"/>
                <a:gd name="connsiteX315" fmla="*/ 7262 w 9789"/>
                <a:gd name="connsiteY315" fmla="*/ 9717 h 10000"/>
                <a:gd name="connsiteX316" fmla="*/ 7283 w 9789"/>
                <a:gd name="connsiteY316" fmla="*/ 9661 h 10000"/>
                <a:gd name="connsiteX317" fmla="*/ 7262 w 9789"/>
                <a:gd name="connsiteY317" fmla="*/ 9576 h 10000"/>
                <a:gd name="connsiteX318" fmla="*/ 7262 w 9789"/>
                <a:gd name="connsiteY318" fmla="*/ 9605 h 10000"/>
                <a:gd name="connsiteX319" fmla="*/ 7218 w 9789"/>
                <a:gd name="connsiteY319" fmla="*/ 9548 h 10000"/>
                <a:gd name="connsiteX320" fmla="*/ 7218 w 9789"/>
                <a:gd name="connsiteY320" fmla="*/ 9605 h 10000"/>
                <a:gd name="connsiteX321" fmla="*/ 7156 w 9789"/>
                <a:gd name="connsiteY321" fmla="*/ 9605 h 10000"/>
                <a:gd name="connsiteX322" fmla="*/ 7114 w 9789"/>
                <a:gd name="connsiteY322" fmla="*/ 9576 h 10000"/>
                <a:gd name="connsiteX323" fmla="*/ 7091 w 9789"/>
                <a:gd name="connsiteY323" fmla="*/ 9520 h 10000"/>
                <a:gd name="connsiteX324" fmla="*/ 7070 w 9789"/>
                <a:gd name="connsiteY324" fmla="*/ 9520 h 10000"/>
                <a:gd name="connsiteX325" fmla="*/ 7070 w 9789"/>
                <a:gd name="connsiteY325" fmla="*/ 9576 h 10000"/>
                <a:gd name="connsiteX326" fmla="*/ 7028 w 9789"/>
                <a:gd name="connsiteY326" fmla="*/ 9520 h 10000"/>
                <a:gd name="connsiteX327" fmla="*/ 7008 w 9789"/>
                <a:gd name="connsiteY327" fmla="*/ 9463 h 10000"/>
                <a:gd name="connsiteX328" fmla="*/ 6987 w 9789"/>
                <a:gd name="connsiteY328" fmla="*/ 9491 h 10000"/>
                <a:gd name="connsiteX329" fmla="*/ 7008 w 9789"/>
                <a:gd name="connsiteY329" fmla="*/ 9576 h 10000"/>
                <a:gd name="connsiteX330" fmla="*/ 6965 w 9789"/>
                <a:gd name="connsiteY330" fmla="*/ 9548 h 10000"/>
                <a:gd name="connsiteX331" fmla="*/ 6965 w 9789"/>
                <a:gd name="connsiteY331" fmla="*/ 9605 h 10000"/>
                <a:gd name="connsiteX332" fmla="*/ 6880 w 9789"/>
                <a:gd name="connsiteY332" fmla="*/ 9576 h 10000"/>
                <a:gd name="connsiteX333" fmla="*/ 6816 w 9789"/>
                <a:gd name="connsiteY333" fmla="*/ 9576 h 10000"/>
                <a:gd name="connsiteX334" fmla="*/ 6795 w 9789"/>
                <a:gd name="connsiteY334" fmla="*/ 9576 h 10000"/>
                <a:gd name="connsiteX335" fmla="*/ 6731 w 9789"/>
                <a:gd name="connsiteY335" fmla="*/ 9520 h 10000"/>
                <a:gd name="connsiteX336" fmla="*/ 6709 w 9789"/>
                <a:gd name="connsiteY336" fmla="*/ 9491 h 10000"/>
                <a:gd name="connsiteX337" fmla="*/ 6646 w 9789"/>
                <a:gd name="connsiteY337" fmla="*/ 9463 h 10000"/>
                <a:gd name="connsiteX338" fmla="*/ 6604 w 9789"/>
                <a:gd name="connsiteY338" fmla="*/ 9294 h 10000"/>
                <a:gd name="connsiteX339" fmla="*/ 6561 w 9789"/>
                <a:gd name="connsiteY339" fmla="*/ 9180 h 10000"/>
                <a:gd name="connsiteX340" fmla="*/ 6499 w 9789"/>
                <a:gd name="connsiteY340" fmla="*/ 9180 h 10000"/>
                <a:gd name="connsiteX341" fmla="*/ 6433 w 9789"/>
                <a:gd name="connsiteY341" fmla="*/ 9180 h 10000"/>
                <a:gd name="connsiteX342" fmla="*/ 6326 w 9789"/>
                <a:gd name="connsiteY342" fmla="*/ 9039 h 10000"/>
                <a:gd name="connsiteX343" fmla="*/ 6242 w 9789"/>
                <a:gd name="connsiteY343" fmla="*/ 9124 h 10000"/>
                <a:gd name="connsiteX344" fmla="*/ 6242 w 9789"/>
                <a:gd name="connsiteY344" fmla="*/ 9180 h 10000"/>
                <a:gd name="connsiteX345" fmla="*/ 6136 w 9789"/>
                <a:gd name="connsiteY345" fmla="*/ 9209 h 10000"/>
                <a:gd name="connsiteX346" fmla="*/ 6073 w 9789"/>
                <a:gd name="connsiteY346" fmla="*/ 9294 h 10000"/>
                <a:gd name="connsiteX347" fmla="*/ 6031 w 9789"/>
                <a:gd name="connsiteY347" fmla="*/ 9237 h 10000"/>
                <a:gd name="connsiteX348" fmla="*/ 5989 w 9789"/>
                <a:gd name="connsiteY348" fmla="*/ 9294 h 10000"/>
                <a:gd name="connsiteX349" fmla="*/ 5925 w 9789"/>
                <a:gd name="connsiteY349" fmla="*/ 9294 h 10000"/>
                <a:gd name="connsiteX350" fmla="*/ 5838 w 9789"/>
                <a:gd name="connsiteY350" fmla="*/ 9266 h 10000"/>
                <a:gd name="connsiteX351" fmla="*/ 5755 w 9789"/>
                <a:gd name="connsiteY351" fmla="*/ 9322 h 10000"/>
                <a:gd name="connsiteX352" fmla="*/ 5711 w 9789"/>
                <a:gd name="connsiteY352" fmla="*/ 9322 h 10000"/>
                <a:gd name="connsiteX353" fmla="*/ 5669 w 9789"/>
                <a:gd name="connsiteY353" fmla="*/ 9322 h 10000"/>
                <a:gd name="connsiteX354" fmla="*/ 5648 w 9789"/>
                <a:gd name="connsiteY354" fmla="*/ 9322 h 10000"/>
                <a:gd name="connsiteX355" fmla="*/ 5648 w 9789"/>
                <a:gd name="connsiteY355" fmla="*/ 9463 h 10000"/>
                <a:gd name="connsiteX356" fmla="*/ 5690 w 9789"/>
                <a:gd name="connsiteY356" fmla="*/ 9548 h 10000"/>
                <a:gd name="connsiteX357" fmla="*/ 5690 w 9789"/>
                <a:gd name="connsiteY357" fmla="*/ 9576 h 10000"/>
                <a:gd name="connsiteX358" fmla="*/ 5690 w 9789"/>
                <a:gd name="connsiteY358" fmla="*/ 9633 h 10000"/>
                <a:gd name="connsiteX359" fmla="*/ 5711 w 9789"/>
                <a:gd name="connsiteY359" fmla="*/ 9717 h 10000"/>
                <a:gd name="connsiteX360" fmla="*/ 5648 w 9789"/>
                <a:gd name="connsiteY360" fmla="*/ 9689 h 10000"/>
                <a:gd name="connsiteX361" fmla="*/ 5584 w 9789"/>
                <a:gd name="connsiteY361" fmla="*/ 9661 h 10000"/>
                <a:gd name="connsiteX362" fmla="*/ 5542 w 9789"/>
                <a:gd name="connsiteY362" fmla="*/ 9520 h 10000"/>
                <a:gd name="connsiteX363" fmla="*/ 5416 w 9789"/>
                <a:gd name="connsiteY363" fmla="*/ 9605 h 10000"/>
                <a:gd name="connsiteX364" fmla="*/ 5372 w 9789"/>
                <a:gd name="connsiteY364" fmla="*/ 9633 h 10000"/>
                <a:gd name="connsiteX365" fmla="*/ 5372 w 9789"/>
                <a:gd name="connsiteY365" fmla="*/ 9548 h 10000"/>
                <a:gd name="connsiteX366" fmla="*/ 5309 w 9789"/>
                <a:gd name="connsiteY366" fmla="*/ 9435 h 10000"/>
                <a:gd name="connsiteX367" fmla="*/ 5181 w 9789"/>
                <a:gd name="connsiteY367" fmla="*/ 9435 h 10000"/>
                <a:gd name="connsiteX368" fmla="*/ 5181 w 9789"/>
                <a:gd name="connsiteY368" fmla="*/ 9322 h 10000"/>
                <a:gd name="connsiteX369" fmla="*/ 5202 w 9789"/>
                <a:gd name="connsiteY369" fmla="*/ 9180 h 10000"/>
                <a:gd name="connsiteX370" fmla="*/ 5119 w 9789"/>
                <a:gd name="connsiteY370" fmla="*/ 9124 h 10000"/>
                <a:gd name="connsiteX371" fmla="*/ 5053 w 9789"/>
                <a:gd name="connsiteY371" fmla="*/ 9039 h 10000"/>
                <a:gd name="connsiteX372" fmla="*/ 5033 w 9789"/>
                <a:gd name="connsiteY372" fmla="*/ 8983 h 10000"/>
                <a:gd name="connsiteX373" fmla="*/ 5012 w 9789"/>
                <a:gd name="connsiteY373" fmla="*/ 8898 h 10000"/>
                <a:gd name="connsiteX374" fmla="*/ 5033 w 9789"/>
                <a:gd name="connsiteY374" fmla="*/ 8813 h 10000"/>
                <a:gd name="connsiteX375" fmla="*/ 4885 w 9789"/>
                <a:gd name="connsiteY375" fmla="*/ 8841 h 10000"/>
                <a:gd name="connsiteX376" fmla="*/ 4799 w 9789"/>
                <a:gd name="connsiteY376" fmla="*/ 8898 h 10000"/>
                <a:gd name="connsiteX377" fmla="*/ 4799 w 9789"/>
                <a:gd name="connsiteY377" fmla="*/ 8813 h 10000"/>
                <a:gd name="connsiteX378" fmla="*/ 4777 w 9789"/>
                <a:gd name="connsiteY378" fmla="*/ 8728 h 10000"/>
                <a:gd name="connsiteX379" fmla="*/ 4757 w 9789"/>
                <a:gd name="connsiteY379" fmla="*/ 8672 h 10000"/>
                <a:gd name="connsiteX380" fmla="*/ 8099 w 9789"/>
                <a:gd name="connsiteY380" fmla="*/ 8665 h 10000"/>
                <a:gd name="connsiteX381" fmla="*/ 8164 w 9789"/>
                <a:gd name="connsiteY381" fmla="*/ 8461 h 10000"/>
                <a:gd name="connsiteX382" fmla="*/ 4906 w 9789"/>
                <a:gd name="connsiteY382" fmla="*/ 8305 h 10000"/>
                <a:gd name="connsiteX383" fmla="*/ 4927 w 9789"/>
                <a:gd name="connsiteY383" fmla="*/ 8305 h 10000"/>
                <a:gd name="connsiteX384" fmla="*/ 4417 w 9789"/>
                <a:gd name="connsiteY384" fmla="*/ 7513 h 10000"/>
                <a:gd name="connsiteX385" fmla="*/ 4353 w 9789"/>
                <a:gd name="connsiteY385" fmla="*/ 7513 h 10000"/>
                <a:gd name="connsiteX386" fmla="*/ 4353 w 9789"/>
                <a:gd name="connsiteY386" fmla="*/ 7316 h 10000"/>
                <a:gd name="connsiteX387" fmla="*/ 4331 w 9789"/>
                <a:gd name="connsiteY387" fmla="*/ 7288 h 10000"/>
                <a:gd name="connsiteX388" fmla="*/ 4268 w 9789"/>
                <a:gd name="connsiteY388" fmla="*/ 7202 h 10000"/>
                <a:gd name="connsiteX389" fmla="*/ 4183 w 9789"/>
                <a:gd name="connsiteY389" fmla="*/ 7260 h 10000"/>
                <a:gd name="connsiteX390" fmla="*/ 4140 w 9789"/>
                <a:gd name="connsiteY390" fmla="*/ 7316 h 10000"/>
                <a:gd name="connsiteX391" fmla="*/ 4098 w 9789"/>
                <a:gd name="connsiteY391" fmla="*/ 7316 h 10000"/>
                <a:gd name="connsiteX392" fmla="*/ 4055 w 9789"/>
                <a:gd name="connsiteY392" fmla="*/ 7288 h 10000"/>
                <a:gd name="connsiteX393" fmla="*/ 3992 w 9789"/>
                <a:gd name="connsiteY393" fmla="*/ 7260 h 10000"/>
                <a:gd name="connsiteX394" fmla="*/ 3949 w 9789"/>
                <a:gd name="connsiteY394" fmla="*/ 7288 h 10000"/>
                <a:gd name="connsiteX395" fmla="*/ 3865 w 9789"/>
                <a:gd name="connsiteY395" fmla="*/ 7372 h 10000"/>
                <a:gd name="connsiteX396" fmla="*/ 3779 w 9789"/>
                <a:gd name="connsiteY396" fmla="*/ 7429 h 10000"/>
                <a:gd name="connsiteX397" fmla="*/ 3737 w 9789"/>
                <a:gd name="connsiteY397" fmla="*/ 7513 h 10000"/>
                <a:gd name="connsiteX398" fmla="*/ 3673 w 9789"/>
                <a:gd name="connsiteY398" fmla="*/ 7599 h 10000"/>
                <a:gd name="connsiteX399" fmla="*/ 3610 w 9789"/>
                <a:gd name="connsiteY399" fmla="*/ 7711 h 10000"/>
                <a:gd name="connsiteX400" fmla="*/ 3503 w 9789"/>
                <a:gd name="connsiteY400" fmla="*/ 7711 h 10000"/>
                <a:gd name="connsiteX401" fmla="*/ 3483 w 9789"/>
                <a:gd name="connsiteY401" fmla="*/ 7711 h 10000"/>
                <a:gd name="connsiteX402" fmla="*/ 3462 w 9789"/>
                <a:gd name="connsiteY402" fmla="*/ 7683 h 10000"/>
                <a:gd name="connsiteX403" fmla="*/ 3397 w 9789"/>
                <a:gd name="connsiteY403" fmla="*/ 7627 h 10000"/>
                <a:gd name="connsiteX404" fmla="*/ 3334 w 9789"/>
                <a:gd name="connsiteY404" fmla="*/ 7627 h 10000"/>
                <a:gd name="connsiteX405" fmla="*/ 3228 w 9789"/>
                <a:gd name="connsiteY405" fmla="*/ 7627 h 10000"/>
                <a:gd name="connsiteX406" fmla="*/ 3185 w 9789"/>
                <a:gd name="connsiteY406" fmla="*/ 7569 h 10000"/>
                <a:gd name="connsiteX407" fmla="*/ 3078 w 9789"/>
                <a:gd name="connsiteY407" fmla="*/ 7599 h 10000"/>
                <a:gd name="connsiteX408" fmla="*/ 3015 w 9789"/>
                <a:gd name="connsiteY408" fmla="*/ 7739 h 10000"/>
                <a:gd name="connsiteX409" fmla="*/ 2952 w 9789"/>
                <a:gd name="connsiteY409" fmla="*/ 7852 h 10000"/>
                <a:gd name="connsiteX410" fmla="*/ 2930 w 9789"/>
                <a:gd name="connsiteY410" fmla="*/ 7683 h 10000"/>
                <a:gd name="connsiteX411" fmla="*/ 2781 w 9789"/>
                <a:gd name="connsiteY411" fmla="*/ 7655 h 10000"/>
                <a:gd name="connsiteX412" fmla="*/ 2781 w 9789"/>
                <a:gd name="connsiteY412" fmla="*/ 7683 h 10000"/>
                <a:gd name="connsiteX413" fmla="*/ 2633 w 9789"/>
                <a:gd name="connsiteY413" fmla="*/ 7683 h 10000"/>
                <a:gd name="connsiteX414" fmla="*/ 2527 w 9789"/>
                <a:gd name="connsiteY414" fmla="*/ 7627 h 10000"/>
                <a:gd name="connsiteX415" fmla="*/ 2486 w 9789"/>
                <a:gd name="connsiteY415" fmla="*/ 7627 h 10000"/>
                <a:gd name="connsiteX416" fmla="*/ 2464 w 9789"/>
                <a:gd name="connsiteY416" fmla="*/ 7655 h 10000"/>
                <a:gd name="connsiteX417" fmla="*/ 2400 w 9789"/>
                <a:gd name="connsiteY417" fmla="*/ 7599 h 10000"/>
                <a:gd name="connsiteX418" fmla="*/ 2380 w 9789"/>
                <a:gd name="connsiteY418" fmla="*/ 7655 h 10000"/>
                <a:gd name="connsiteX419" fmla="*/ 2294 w 9789"/>
                <a:gd name="connsiteY419" fmla="*/ 7541 h 10000"/>
                <a:gd name="connsiteX420" fmla="*/ 2166 w 9789"/>
                <a:gd name="connsiteY420" fmla="*/ 7513 h 10000"/>
                <a:gd name="connsiteX421" fmla="*/ 2166 w 9789"/>
                <a:gd name="connsiteY421" fmla="*/ 7457 h 10000"/>
                <a:gd name="connsiteX422" fmla="*/ 2103 w 9789"/>
                <a:gd name="connsiteY422" fmla="*/ 7457 h 10000"/>
                <a:gd name="connsiteX423" fmla="*/ 1976 w 9789"/>
                <a:gd name="connsiteY423" fmla="*/ 7344 h 10000"/>
                <a:gd name="connsiteX424" fmla="*/ 1871 w 9789"/>
                <a:gd name="connsiteY424" fmla="*/ 7288 h 10000"/>
                <a:gd name="connsiteX425" fmla="*/ 1785 w 9789"/>
                <a:gd name="connsiteY425" fmla="*/ 7174 h 10000"/>
                <a:gd name="connsiteX426" fmla="*/ 1656 w 9789"/>
                <a:gd name="connsiteY426" fmla="*/ 7118 h 10000"/>
                <a:gd name="connsiteX427" fmla="*/ 1508 w 9789"/>
                <a:gd name="connsiteY427" fmla="*/ 6949 h 10000"/>
                <a:gd name="connsiteX428" fmla="*/ 1423 w 9789"/>
                <a:gd name="connsiteY428" fmla="*/ 6920 h 10000"/>
                <a:gd name="connsiteX429" fmla="*/ 1380 w 9789"/>
                <a:gd name="connsiteY429" fmla="*/ 6920 h 10000"/>
                <a:gd name="connsiteX430" fmla="*/ 1316 w 9789"/>
                <a:gd name="connsiteY430" fmla="*/ 6977 h 10000"/>
                <a:gd name="connsiteX431" fmla="*/ 1168 w 9789"/>
                <a:gd name="connsiteY431" fmla="*/ 6891 h 10000"/>
                <a:gd name="connsiteX432" fmla="*/ 1125 w 9789"/>
                <a:gd name="connsiteY432" fmla="*/ 6863 h 10000"/>
                <a:gd name="connsiteX433" fmla="*/ 1125 w 9789"/>
                <a:gd name="connsiteY433" fmla="*/ 6807 h 10000"/>
                <a:gd name="connsiteX434" fmla="*/ 1083 w 9789"/>
                <a:gd name="connsiteY434" fmla="*/ 6779 h 10000"/>
                <a:gd name="connsiteX435" fmla="*/ 998 w 9789"/>
                <a:gd name="connsiteY435" fmla="*/ 6751 h 10000"/>
                <a:gd name="connsiteX436" fmla="*/ 892 w 9789"/>
                <a:gd name="connsiteY436" fmla="*/ 6609 h 10000"/>
                <a:gd name="connsiteX437" fmla="*/ 829 w 9789"/>
                <a:gd name="connsiteY437" fmla="*/ 6609 h 10000"/>
                <a:gd name="connsiteX438" fmla="*/ 807 w 9789"/>
                <a:gd name="connsiteY438" fmla="*/ 6524 h 10000"/>
                <a:gd name="connsiteX439" fmla="*/ 786 w 9789"/>
                <a:gd name="connsiteY439" fmla="*/ 6440 h 10000"/>
                <a:gd name="connsiteX440" fmla="*/ 743 w 9789"/>
                <a:gd name="connsiteY440" fmla="*/ 6383 h 10000"/>
                <a:gd name="connsiteX441" fmla="*/ 700 w 9789"/>
                <a:gd name="connsiteY441" fmla="*/ 6270 h 10000"/>
                <a:gd name="connsiteX442" fmla="*/ 786 w 9789"/>
                <a:gd name="connsiteY442" fmla="*/ 6299 h 10000"/>
                <a:gd name="connsiteX443" fmla="*/ 829 w 9789"/>
                <a:gd name="connsiteY443" fmla="*/ 6299 h 10000"/>
                <a:gd name="connsiteX444" fmla="*/ 892 w 9789"/>
                <a:gd name="connsiteY444" fmla="*/ 6242 h 10000"/>
                <a:gd name="connsiteX445" fmla="*/ 872 w 9789"/>
                <a:gd name="connsiteY445" fmla="*/ 6157 h 10000"/>
                <a:gd name="connsiteX446" fmla="*/ 849 w 9789"/>
                <a:gd name="connsiteY446" fmla="*/ 6073 h 10000"/>
                <a:gd name="connsiteX447" fmla="*/ 743 w 9789"/>
                <a:gd name="connsiteY447" fmla="*/ 5988 h 10000"/>
                <a:gd name="connsiteX448" fmla="*/ 700 w 9789"/>
                <a:gd name="connsiteY448" fmla="*/ 5790 h 10000"/>
                <a:gd name="connsiteX449" fmla="*/ 700 w 9789"/>
                <a:gd name="connsiteY449" fmla="*/ 5733 h 10000"/>
                <a:gd name="connsiteX450" fmla="*/ 573 w 9789"/>
                <a:gd name="connsiteY450" fmla="*/ 5620 h 10000"/>
                <a:gd name="connsiteX451" fmla="*/ 424 w 9789"/>
                <a:gd name="connsiteY451" fmla="*/ 5366 h 10000"/>
                <a:gd name="connsiteX452" fmla="*/ 170 w 9789"/>
                <a:gd name="connsiteY452" fmla="*/ 5253 h 10000"/>
                <a:gd name="connsiteX453" fmla="*/ 106 w 9789"/>
                <a:gd name="connsiteY453" fmla="*/ 5281 h 10000"/>
                <a:gd name="connsiteX454" fmla="*/ 42 w 9789"/>
                <a:gd name="connsiteY454" fmla="*/ 5196 h 10000"/>
                <a:gd name="connsiteX455" fmla="*/ 42 w 9789"/>
                <a:gd name="connsiteY455" fmla="*/ 5112 h 10000"/>
                <a:gd name="connsiteX456" fmla="*/ 0 w 9789"/>
                <a:gd name="connsiteY456" fmla="*/ 5027 h 10000"/>
                <a:gd name="connsiteX0" fmla="*/ 5358 w 9957"/>
                <a:gd name="connsiteY0" fmla="*/ 3331 h 10000"/>
                <a:gd name="connsiteX1" fmla="*/ 5661 w 9957"/>
                <a:gd name="connsiteY1" fmla="*/ 3275 h 10000"/>
                <a:gd name="connsiteX2" fmla="*/ 5899 w 9957"/>
                <a:gd name="connsiteY2" fmla="*/ 3247 h 10000"/>
                <a:gd name="connsiteX3" fmla="*/ 6030 w 9957"/>
                <a:gd name="connsiteY3" fmla="*/ 3162 h 10000"/>
                <a:gd name="connsiteX4" fmla="*/ 6075 w 9957"/>
                <a:gd name="connsiteY4" fmla="*/ 3020 h 10000"/>
                <a:gd name="connsiteX5" fmla="*/ 6139 w 9957"/>
                <a:gd name="connsiteY5" fmla="*/ 2964 h 10000"/>
                <a:gd name="connsiteX6" fmla="*/ 6183 w 9957"/>
                <a:gd name="connsiteY6" fmla="*/ 2908 h 10000"/>
                <a:gd name="connsiteX7" fmla="*/ 6205 w 9957"/>
                <a:gd name="connsiteY7" fmla="*/ 2908 h 10000"/>
                <a:gd name="connsiteX8" fmla="*/ 6030 w 9957"/>
                <a:gd name="connsiteY8" fmla="*/ 2709 h 10000"/>
                <a:gd name="connsiteX9" fmla="*/ 6030 w 9957"/>
                <a:gd name="connsiteY9" fmla="*/ 2597 h 10000"/>
                <a:gd name="connsiteX10" fmla="*/ 6075 w 9957"/>
                <a:gd name="connsiteY10" fmla="*/ 2484 h 10000"/>
                <a:gd name="connsiteX11" fmla="*/ 6334 w 9957"/>
                <a:gd name="connsiteY11" fmla="*/ 2569 h 10000"/>
                <a:gd name="connsiteX12" fmla="*/ 6419 w 9957"/>
                <a:gd name="connsiteY12" fmla="*/ 2569 h 10000"/>
                <a:gd name="connsiteX13" fmla="*/ 6487 w 9957"/>
                <a:gd name="connsiteY13" fmla="*/ 2484 h 10000"/>
                <a:gd name="connsiteX14" fmla="*/ 6507 w 9957"/>
                <a:gd name="connsiteY14" fmla="*/ 2399 h 10000"/>
                <a:gd name="connsiteX15" fmla="*/ 6596 w 9957"/>
                <a:gd name="connsiteY15" fmla="*/ 2399 h 10000"/>
                <a:gd name="connsiteX16" fmla="*/ 6768 w 9957"/>
                <a:gd name="connsiteY16" fmla="*/ 2286 h 10000"/>
                <a:gd name="connsiteX17" fmla="*/ 6746 w 9957"/>
                <a:gd name="connsiteY17" fmla="*/ 2173 h 10000"/>
                <a:gd name="connsiteX18" fmla="*/ 6898 w 9957"/>
                <a:gd name="connsiteY18" fmla="*/ 2060 h 10000"/>
                <a:gd name="connsiteX19" fmla="*/ 6963 w 9957"/>
                <a:gd name="connsiteY19" fmla="*/ 2031 h 10000"/>
                <a:gd name="connsiteX20" fmla="*/ 7027 w 9957"/>
                <a:gd name="connsiteY20" fmla="*/ 2003 h 10000"/>
                <a:gd name="connsiteX21" fmla="*/ 7072 w 9957"/>
                <a:gd name="connsiteY21" fmla="*/ 2003 h 10000"/>
                <a:gd name="connsiteX22" fmla="*/ 7136 w 9957"/>
                <a:gd name="connsiteY22" fmla="*/ 1975 h 10000"/>
                <a:gd name="connsiteX23" fmla="*/ 7179 w 9957"/>
                <a:gd name="connsiteY23" fmla="*/ 2003 h 10000"/>
                <a:gd name="connsiteX24" fmla="*/ 7245 w 9957"/>
                <a:gd name="connsiteY24" fmla="*/ 1862 h 10000"/>
                <a:gd name="connsiteX25" fmla="*/ 6768 w 9957"/>
                <a:gd name="connsiteY25" fmla="*/ 1664 h 10000"/>
                <a:gd name="connsiteX26" fmla="*/ 6596 w 9957"/>
                <a:gd name="connsiteY26" fmla="*/ 1664 h 10000"/>
                <a:gd name="connsiteX27" fmla="*/ 6507 w 9957"/>
                <a:gd name="connsiteY27" fmla="*/ 1664 h 10000"/>
                <a:gd name="connsiteX28" fmla="*/ 6443 w 9957"/>
                <a:gd name="connsiteY28" fmla="*/ 1692 h 10000"/>
                <a:gd name="connsiteX29" fmla="*/ 6356 w 9957"/>
                <a:gd name="connsiteY29" fmla="*/ 1580 h 10000"/>
                <a:gd name="connsiteX30" fmla="*/ 6377 w 9957"/>
                <a:gd name="connsiteY30" fmla="*/ 1523 h 10000"/>
                <a:gd name="connsiteX31" fmla="*/ 6356 w 9957"/>
                <a:gd name="connsiteY31" fmla="*/ 1410 h 10000"/>
                <a:gd name="connsiteX32" fmla="*/ 6356 w 9957"/>
                <a:gd name="connsiteY32" fmla="*/ 1071 h 10000"/>
                <a:gd name="connsiteX33" fmla="*/ 6551 w 9957"/>
                <a:gd name="connsiteY33" fmla="*/ 1156 h 10000"/>
                <a:gd name="connsiteX34" fmla="*/ 6659 w 9957"/>
                <a:gd name="connsiteY34" fmla="*/ 1071 h 10000"/>
                <a:gd name="connsiteX35" fmla="*/ 6768 w 9957"/>
                <a:gd name="connsiteY35" fmla="*/ 986 h 10000"/>
                <a:gd name="connsiteX36" fmla="*/ 6725 w 9957"/>
                <a:gd name="connsiteY36" fmla="*/ 930 h 10000"/>
                <a:gd name="connsiteX37" fmla="*/ 6703 w 9957"/>
                <a:gd name="connsiteY37" fmla="*/ 873 h 10000"/>
                <a:gd name="connsiteX38" fmla="*/ 6703 w 9957"/>
                <a:gd name="connsiteY38" fmla="*/ 788 h 10000"/>
                <a:gd name="connsiteX39" fmla="*/ 6703 w 9957"/>
                <a:gd name="connsiteY39" fmla="*/ 732 h 10000"/>
                <a:gd name="connsiteX40" fmla="*/ 6703 w 9957"/>
                <a:gd name="connsiteY40" fmla="*/ 675 h 10000"/>
                <a:gd name="connsiteX41" fmla="*/ 6725 w 9957"/>
                <a:gd name="connsiteY41" fmla="*/ 477 h 10000"/>
                <a:gd name="connsiteX42" fmla="*/ 6682 w 9957"/>
                <a:gd name="connsiteY42" fmla="*/ 336 h 10000"/>
                <a:gd name="connsiteX43" fmla="*/ 6596 w 9957"/>
                <a:gd name="connsiteY43" fmla="*/ 280 h 10000"/>
                <a:gd name="connsiteX44" fmla="*/ 6507 w 9957"/>
                <a:gd name="connsiteY44" fmla="*/ 224 h 10000"/>
                <a:gd name="connsiteX45" fmla="*/ 6617 w 9957"/>
                <a:gd name="connsiteY45" fmla="*/ 82 h 10000"/>
                <a:gd name="connsiteX46" fmla="*/ 6855 w 9957"/>
                <a:gd name="connsiteY46" fmla="*/ 25 h 10000"/>
                <a:gd name="connsiteX47" fmla="*/ 7072 w 9957"/>
                <a:gd name="connsiteY47" fmla="*/ 25 h 10000"/>
                <a:gd name="connsiteX48" fmla="*/ 7179 w 9957"/>
                <a:gd name="connsiteY48" fmla="*/ 54 h 10000"/>
                <a:gd name="connsiteX49" fmla="*/ 7310 w 9957"/>
                <a:gd name="connsiteY49" fmla="*/ 138 h 10000"/>
                <a:gd name="connsiteX50" fmla="*/ 7483 w 9957"/>
                <a:gd name="connsiteY50" fmla="*/ 167 h 10000"/>
                <a:gd name="connsiteX51" fmla="*/ 7570 w 9957"/>
                <a:gd name="connsiteY51" fmla="*/ 224 h 10000"/>
                <a:gd name="connsiteX52" fmla="*/ 7594 w 9957"/>
                <a:gd name="connsiteY52" fmla="*/ 252 h 10000"/>
                <a:gd name="connsiteX53" fmla="*/ 7656 w 9957"/>
                <a:gd name="connsiteY53" fmla="*/ 308 h 10000"/>
                <a:gd name="connsiteX54" fmla="*/ 7765 w 9957"/>
                <a:gd name="connsiteY54" fmla="*/ 421 h 10000"/>
                <a:gd name="connsiteX55" fmla="*/ 7829 w 9957"/>
                <a:gd name="connsiteY55" fmla="*/ 534 h 10000"/>
                <a:gd name="connsiteX56" fmla="*/ 7917 w 9957"/>
                <a:gd name="connsiteY56" fmla="*/ 591 h 10000"/>
                <a:gd name="connsiteX57" fmla="*/ 8005 w 9957"/>
                <a:gd name="connsiteY57" fmla="*/ 703 h 10000"/>
                <a:gd name="connsiteX58" fmla="*/ 8113 w 9957"/>
                <a:gd name="connsiteY58" fmla="*/ 817 h 10000"/>
                <a:gd name="connsiteX59" fmla="*/ 8178 w 9957"/>
                <a:gd name="connsiteY59" fmla="*/ 930 h 10000"/>
                <a:gd name="connsiteX60" fmla="*/ 8244 w 9957"/>
                <a:gd name="connsiteY60" fmla="*/ 1014 h 10000"/>
                <a:gd name="connsiteX61" fmla="*/ 8438 w 9957"/>
                <a:gd name="connsiteY61" fmla="*/ 1156 h 10000"/>
                <a:gd name="connsiteX62" fmla="*/ 8546 w 9957"/>
                <a:gd name="connsiteY62" fmla="*/ 1156 h 10000"/>
                <a:gd name="connsiteX63" fmla="*/ 8677 w 9957"/>
                <a:gd name="connsiteY63" fmla="*/ 1212 h 10000"/>
                <a:gd name="connsiteX64" fmla="*/ 8742 w 9957"/>
                <a:gd name="connsiteY64" fmla="*/ 1241 h 10000"/>
                <a:gd name="connsiteX65" fmla="*/ 8851 w 9957"/>
                <a:gd name="connsiteY65" fmla="*/ 1325 h 10000"/>
                <a:gd name="connsiteX66" fmla="*/ 8979 w 9957"/>
                <a:gd name="connsiteY66" fmla="*/ 1353 h 10000"/>
                <a:gd name="connsiteX67" fmla="*/ 9004 w 9957"/>
                <a:gd name="connsiteY67" fmla="*/ 1438 h 10000"/>
                <a:gd name="connsiteX68" fmla="*/ 9046 w 9957"/>
                <a:gd name="connsiteY68" fmla="*/ 1467 h 10000"/>
                <a:gd name="connsiteX69" fmla="*/ 9088 w 9957"/>
                <a:gd name="connsiteY69" fmla="*/ 1580 h 10000"/>
                <a:gd name="connsiteX70" fmla="*/ 9219 w 9957"/>
                <a:gd name="connsiteY70" fmla="*/ 1720 h 10000"/>
                <a:gd name="connsiteX71" fmla="*/ 9285 w 9957"/>
                <a:gd name="connsiteY71" fmla="*/ 1692 h 10000"/>
                <a:gd name="connsiteX72" fmla="*/ 9349 w 9957"/>
                <a:gd name="connsiteY72" fmla="*/ 1720 h 10000"/>
                <a:gd name="connsiteX73" fmla="*/ 9479 w 9957"/>
                <a:gd name="connsiteY73" fmla="*/ 1664 h 10000"/>
                <a:gd name="connsiteX74" fmla="*/ 9566 w 9957"/>
                <a:gd name="connsiteY74" fmla="*/ 1580 h 10000"/>
                <a:gd name="connsiteX75" fmla="*/ 9610 w 9957"/>
                <a:gd name="connsiteY75" fmla="*/ 1580 h 10000"/>
                <a:gd name="connsiteX76" fmla="*/ 9631 w 9957"/>
                <a:gd name="connsiteY76" fmla="*/ 1551 h 10000"/>
                <a:gd name="connsiteX77" fmla="*/ 9719 w 9957"/>
                <a:gd name="connsiteY77" fmla="*/ 1495 h 10000"/>
                <a:gd name="connsiteX78" fmla="*/ 9805 w 9957"/>
                <a:gd name="connsiteY78" fmla="*/ 1551 h 10000"/>
                <a:gd name="connsiteX79" fmla="*/ 9827 w 9957"/>
                <a:gd name="connsiteY79" fmla="*/ 1636 h 10000"/>
                <a:gd name="connsiteX80" fmla="*/ 9891 w 9957"/>
                <a:gd name="connsiteY80" fmla="*/ 1778 h 10000"/>
                <a:gd name="connsiteX81" fmla="*/ 9848 w 9957"/>
                <a:gd name="connsiteY81" fmla="*/ 1806 h 10000"/>
                <a:gd name="connsiteX82" fmla="*/ 9869 w 9957"/>
                <a:gd name="connsiteY82" fmla="*/ 1862 h 10000"/>
                <a:gd name="connsiteX83" fmla="*/ 9869 w 9957"/>
                <a:gd name="connsiteY83" fmla="*/ 1919 h 10000"/>
                <a:gd name="connsiteX84" fmla="*/ 9915 w 9957"/>
                <a:gd name="connsiteY84" fmla="*/ 2031 h 10000"/>
                <a:gd name="connsiteX85" fmla="*/ 9915 w 9957"/>
                <a:gd name="connsiteY85" fmla="*/ 2173 h 10000"/>
                <a:gd name="connsiteX86" fmla="*/ 9915 w 9957"/>
                <a:gd name="connsiteY86" fmla="*/ 2258 h 10000"/>
                <a:gd name="connsiteX87" fmla="*/ 9957 w 9957"/>
                <a:gd name="connsiteY87" fmla="*/ 2342 h 10000"/>
                <a:gd name="connsiteX88" fmla="*/ 9936 w 9957"/>
                <a:gd name="connsiteY88" fmla="*/ 2428 h 10000"/>
                <a:gd name="connsiteX89" fmla="*/ 9957 w 9957"/>
                <a:gd name="connsiteY89" fmla="*/ 2484 h 10000"/>
                <a:gd name="connsiteX90" fmla="*/ 9783 w 9957"/>
                <a:gd name="connsiteY90" fmla="*/ 2456 h 10000"/>
                <a:gd name="connsiteX91" fmla="*/ 9695 w 9957"/>
                <a:gd name="connsiteY91" fmla="*/ 2428 h 10000"/>
                <a:gd name="connsiteX92" fmla="*/ 9674 w 9957"/>
                <a:gd name="connsiteY92" fmla="*/ 2512 h 10000"/>
                <a:gd name="connsiteX93" fmla="*/ 9610 w 9957"/>
                <a:gd name="connsiteY93" fmla="*/ 2540 h 10000"/>
                <a:gd name="connsiteX94" fmla="*/ 9653 w 9957"/>
                <a:gd name="connsiteY94" fmla="*/ 2625 h 10000"/>
                <a:gd name="connsiteX95" fmla="*/ 9783 w 9957"/>
                <a:gd name="connsiteY95" fmla="*/ 2879 h 10000"/>
                <a:gd name="connsiteX96" fmla="*/ 9869 w 9957"/>
                <a:gd name="connsiteY96" fmla="*/ 3106 h 10000"/>
                <a:gd name="connsiteX97" fmla="*/ 9848 w 9957"/>
                <a:gd name="connsiteY97" fmla="*/ 3162 h 10000"/>
                <a:gd name="connsiteX98" fmla="*/ 9762 w 9957"/>
                <a:gd name="connsiteY98" fmla="*/ 3190 h 10000"/>
                <a:gd name="connsiteX99" fmla="*/ 9869 w 9957"/>
                <a:gd name="connsiteY99" fmla="*/ 3303 h 10000"/>
                <a:gd name="connsiteX100" fmla="*/ 9740 w 9957"/>
                <a:gd name="connsiteY100" fmla="*/ 3162 h 10000"/>
                <a:gd name="connsiteX101" fmla="*/ 9631 w 9957"/>
                <a:gd name="connsiteY101" fmla="*/ 3106 h 10000"/>
                <a:gd name="connsiteX102" fmla="*/ 9674 w 9957"/>
                <a:gd name="connsiteY102" fmla="*/ 3275 h 10000"/>
                <a:gd name="connsiteX103" fmla="*/ 9610 w 9957"/>
                <a:gd name="connsiteY103" fmla="*/ 3303 h 10000"/>
                <a:gd name="connsiteX104" fmla="*/ 9566 w 9957"/>
                <a:gd name="connsiteY104" fmla="*/ 3388 h 10000"/>
                <a:gd name="connsiteX105" fmla="*/ 9416 w 9957"/>
                <a:gd name="connsiteY105" fmla="*/ 3417 h 10000"/>
                <a:gd name="connsiteX106" fmla="*/ 9524 w 9957"/>
                <a:gd name="connsiteY106" fmla="*/ 3557 h 10000"/>
                <a:gd name="connsiteX107" fmla="*/ 9392 w 9957"/>
                <a:gd name="connsiteY107" fmla="*/ 3586 h 10000"/>
                <a:gd name="connsiteX108" fmla="*/ 9307 w 9957"/>
                <a:gd name="connsiteY108" fmla="*/ 3557 h 10000"/>
                <a:gd name="connsiteX109" fmla="*/ 9241 w 9957"/>
                <a:gd name="connsiteY109" fmla="*/ 3473 h 10000"/>
                <a:gd name="connsiteX110" fmla="*/ 9198 w 9957"/>
                <a:gd name="connsiteY110" fmla="*/ 3501 h 10000"/>
                <a:gd name="connsiteX111" fmla="*/ 9176 w 9957"/>
                <a:gd name="connsiteY111" fmla="*/ 3642 h 10000"/>
                <a:gd name="connsiteX112" fmla="*/ 9154 w 9957"/>
                <a:gd name="connsiteY112" fmla="*/ 3727 h 10000"/>
                <a:gd name="connsiteX113" fmla="*/ 9111 w 9957"/>
                <a:gd name="connsiteY113" fmla="*/ 3756 h 10000"/>
                <a:gd name="connsiteX114" fmla="*/ 9088 w 9957"/>
                <a:gd name="connsiteY114" fmla="*/ 3812 h 10000"/>
                <a:gd name="connsiteX115" fmla="*/ 9046 w 9957"/>
                <a:gd name="connsiteY115" fmla="*/ 3812 h 10000"/>
                <a:gd name="connsiteX116" fmla="*/ 9024 w 9957"/>
                <a:gd name="connsiteY116" fmla="*/ 3868 h 10000"/>
                <a:gd name="connsiteX117" fmla="*/ 8937 w 9957"/>
                <a:gd name="connsiteY117" fmla="*/ 4009 h 10000"/>
                <a:gd name="connsiteX118" fmla="*/ 8829 w 9957"/>
                <a:gd name="connsiteY118" fmla="*/ 4038 h 10000"/>
                <a:gd name="connsiteX119" fmla="*/ 8785 w 9957"/>
                <a:gd name="connsiteY119" fmla="*/ 4067 h 10000"/>
                <a:gd name="connsiteX120" fmla="*/ 8742 w 9957"/>
                <a:gd name="connsiteY120" fmla="*/ 4123 h 10000"/>
                <a:gd name="connsiteX121" fmla="*/ 8657 w 9957"/>
                <a:gd name="connsiteY121" fmla="*/ 4179 h 10000"/>
                <a:gd name="connsiteX122" fmla="*/ 8612 w 9957"/>
                <a:gd name="connsiteY122" fmla="*/ 4264 h 10000"/>
                <a:gd name="connsiteX123" fmla="*/ 8589 w 9957"/>
                <a:gd name="connsiteY123" fmla="*/ 4320 h 10000"/>
                <a:gd name="connsiteX124" fmla="*/ 8546 w 9957"/>
                <a:gd name="connsiteY124" fmla="*/ 4320 h 10000"/>
                <a:gd name="connsiteX125" fmla="*/ 8459 w 9957"/>
                <a:gd name="connsiteY125" fmla="*/ 4348 h 10000"/>
                <a:gd name="connsiteX126" fmla="*/ 8526 w 9957"/>
                <a:gd name="connsiteY126" fmla="*/ 4292 h 10000"/>
                <a:gd name="connsiteX127" fmla="*/ 8526 w 9957"/>
                <a:gd name="connsiteY127" fmla="*/ 4236 h 10000"/>
                <a:gd name="connsiteX128" fmla="*/ 8546 w 9957"/>
                <a:gd name="connsiteY128" fmla="*/ 4179 h 10000"/>
                <a:gd name="connsiteX129" fmla="*/ 8418 w 9957"/>
                <a:gd name="connsiteY129" fmla="*/ 4151 h 10000"/>
                <a:gd name="connsiteX130" fmla="*/ 8459 w 9957"/>
                <a:gd name="connsiteY130" fmla="*/ 4123 h 10000"/>
                <a:gd name="connsiteX131" fmla="*/ 8482 w 9957"/>
                <a:gd name="connsiteY131" fmla="*/ 4009 h 10000"/>
                <a:gd name="connsiteX132" fmla="*/ 8504 w 9957"/>
                <a:gd name="connsiteY132" fmla="*/ 3896 h 10000"/>
                <a:gd name="connsiteX133" fmla="*/ 8374 w 9957"/>
                <a:gd name="connsiteY133" fmla="*/ 3698 h 10000"/>
                <a:gd name="connsiteX134" fmla="*/ 8309 w 9957"/>
                <a:gd name="connsiteY134" fmla="*/ 3727 h 10000"/>
                <a:gd name="connsiteX135" fmla="*/ 8244 w 9957"/>
                <a:gd name="connsiteY135" fmla="*/ 3784 h 10000"/>
                <a:gd name="connsiteX136" fmla="*/ 8200 w 9957"/>
                <a:gd name="connsiteY136" fmla="*/ 3925 h 10000"/>
                <a:gd name="connsiteX137" fmla="*/ 8090 w 9957"/>
                <a:gd name="connsiteY137" fmla="*/ 4038 h 10000"/>
                <a:gd name="connsiteX138" fmla="*/ 8026 w 9957"/>
                <a:gd name="connsiteY138" fmla="*/ 4095 h 10000"/>
                <a:gd name="connsiteX139" fmla="*/ 8047 w 9957"/>
                <a:gd name="connsiteY139" fmla="*/ 4179 h 10000"/>
                <a:gd name="connsiteX140" fmla="*/ 7917 w 9957"/>
                <a:gd name="connsiteY140" fmla="*/ 4292 h 10000"/>
                <a:gd name="connsiteX141" fmla="*/ 7809 w 9957"/>
                <a:gd name="connsiteY141" fmla="*/ 4264 h 10000"/>
                <a:gd name="connsiteX142" fmla="*/ 7809 w 9957"/>
                <a:gd name="connsiteY142" fmla="*/ 4434 h 10000"/>
                <a:gd name="connsiteX143" fmla="*/ 7938 w 9957"/>
                <a:gd name="connsiteY143" fmla="*/ 4575 h 10000"/>
                <a:gd name="connsiteX144" fmla="*/ 8005 w 9957"/>
                <a:gd name="connsiteY144" fmla="*/ 4575 h 10000"/>
                <a:gd name="connsiteX145" fmla="*/ 8047 w 9957"/>
                <a:gd name="connsiteY145" fmla="*/ 4603 h 10000"/>
                <a:gd name="connsiteX146" fmla="*/ 8047 w 9957"/>
                <a:gd name="connsiteY146" fmla="*/ 4575 h 10000"/>
                <a:gd name="connsiteX147" fmla="*/ 8178 w 9957"/>
                <a:gd name="connsiteY147" fmla="*/ 4659 h 10000"/>
                <a:gd name="connsiteX148" fmla="*/ 8221 w 9957"/>
                <a:gd name="connsiteY148" fmla="*/ 4829 h 10000"/>
                <a:gd name="connsiteX149" fmla="*/ 8331 w 9957"/>
                <a:gd name="connsiteY149" fmla="*/ 4857 h 10000"/>
                <a:gd name="connsiteX150" fmla="*/ 8374 w 9957"/>
                <a:gd name="connsiteY150" fmla="*/ 4801 h 10000"/>
                <a:gd name="connsiteX151" fmla="*/ 8396 w 9957"/>
                <a:gd name="connsiteY151" fmla="*/ 4716 h 10000"/>
                <a:gd name="connsiteX152" fmla="*/ 8482 w 9957"/>
                <a:gd name="connsiteY152" fmla="*/ 4659 h 10000"/>
                <a:gd name="connsiteX153" fmla="*/ 8589 w 9957"/>
                <a:gd name="connsiteY153" fmla="*/ 4716 h 10000"/>
                <a:gd name="connsiteX154" fmla="*/ 8634 w 9957"/>
                <a:gd name="connsiteY154" fmla="*/ 4745 h 10000"/>
                <a:gd name="connsiteX155" fmla="*/ 8657 w 9957"/>
                <a:gd name="connsiteY155" fmla="*/ 4773 h 10000"/>
                <a:gd name="connsiteX156" fmla="*/ 8764 w 9957"/>
                <a:gd name="connsiteY156" fmla="*/ 4773 h 10000"/>
                <a:gd name="connsiteX157" fmla="*/ 8764 w 9957"/>
                <a:gd name="connsiteY157" fmla="*/ 4745 h 10000"/>
                <a:gd name="connsiteX158" fmla="*/ 8895 w 9957"/>
                <a:gd name="connsiteY158" fmla="*/ 4801 h 10000"/>
                <a:gd name="connsiteX159" fmla="*/ 8872 w 9957"/>
                <a:gd name="connsiteY159" fmla="*/ 4829 h 10000"/>
                <a:gd name="connsiteX160" fmla="*/ 8895 w 9957"/>
                <a:gd name="connsiteY160" fmla="*/ 4914 h 10000"/>
                <a:gd name="connsiteX161" fmla="*/ 8895 w 9957"/>
                <a:gd name="connsiteY161" fmla="*/ 4970 h 10000"/>
                <a:gd name="connsiteX162" fmla="*/ 8851 w 9957"/>
                <a:gd name="connsiteY162" fmla="*/ 4914 h 10000"/>
                <a:gd name="connsiteX163" fmla="*/ 8829 w 9957"/>
                <a:gd name="connsiteY163" fmla="*/ 4942 h 10000"/>
                <a:gd name="connsiteX164" fmla="*/ 8785 w 9957"/>
                <a:gd name="connsiteY164" fmla="*/ 4942 h 10000"/>
                <a:gd name="connsiteX165" fmla="*/ 8742 w 9957"/>
                <a:gd name="connsiteY165" fmla="*/ 4970 h 10000"/>
                <a:gd name="connsiteX166" fmla="*/ 8657 w 9957"/>
                <a:gd name="connsiteY166" fmla="*/ 5027 h 10000"/>
                <a:gd name="connsiteX167" fmla="*/ 8612 w 9957"/>
                <a:gd name="connsiteY167" fmla="*/ 5055 h 10000"/>
                <a:gd name="connsiteX168" fmla="*/ 8657 w 9957"/>
                <a:gd name="connsiteY168" fmla="*/ 5112 h 10000"/>
                <a:gd name="connsiteX169" fmla="*/ 8612 w 9957"/>
                <a:gd name="connsiteY169" fmla="*/ 5112 h 10000"/>
                <a:gd name="connsiteX170" fmla="*/ 8634 w 9957"/>
                <a:gd name="connsiteY170" fmla="*/ 5168 h 10000"/>
                <a:gd name="connsiteX171" fmla="*/ 8589 w 9957"/>
                <a:gd name="connsiteY171" fmla="*/ 5196 h 10000"/>
                <a:gd name="connsiteX172" fmla="*/ 8546 w 9957"/>
                <a:gd name="connsiteY172" fmla="*/ 5140 h 10000"/>
                <a:gd name="connsiteX173" fmla="*/ 8526 w 9957"/>
                <a:gd name="connsiteY173" fmla="*/ 5140 h 10000"/>
                <a:gd name="connsiteX174" fmla="*/ 8568 w 9957"/>
                <a:gd name="connsiteY174" fmla="*/ 5224 h 10000"/>
                <a:gd name="connsiteX175" fmla="*/ 8482 w 9957"/>
                <a:gd name="connsiteY175" fmla="*/ 5338 h 10000"/>
                <a:gd name="connsiteX176" fmla="*/ 8459 w 9957"/>
                <a:gd name="connsiteY176" fmla="*/ 5479 h 10000"/>
                <a:gd name="connsiteX177" fmla="*/ 8482 w 9957"/>
                <a:gd name="connsiteY177" fmla="*/ 5620 h 10000"/>
                <a:gd name="connsiteX178" fmla="*/ 8568 w 9957"/>
                <a:gd name="connsiteY178" fmla="*/ 5649 h 10000"/>
                <a:gd name="connsiteX179" fmla="*/ 8721 w 9957"/>
                <a:gd name="connsiteY179" fmla="*/ 5733 h 10000"/>
                <a:gd name="connsiteX180" fmla="*/ 8785 w 9957"/>
                <a:gd name="connsiteY180" fmla="*/ 5874 h 10000"/>
                <a:gd name="connsiteX181" fmla="*/ 8895 w 9957"/>
                <a:gd name="connsiteY181" fmla="*/ 6073 h 10000"/>
                <a:gd name="connsiteX182" fmla="*/ 8959 w 9957"/>
                <a:gd name="connsiteY182" fmla="*/ 6213 h 10000"/>
                <a:gd name="connsiteX183" fmla="*/ 9066 w 9957"/>
                <a:gd name="connsiteY183" fmla="*/ 6299 h 10000"/>
                <a:gd name="connsiteX184" fmla="*/ 9111 w 9957"/>
                <a:gd name="connsiteY184" fmla="*/ 6355 h 10000"/>
                <a:gd name="connsiteX185" fmla="*/ 9154 w 9957"/>
                <a:gd name="connsiteY185" fmla="*/ 6412 h 10000"/>
                <a:gd name="connsiteX186" fmla="*/ 9241 w 9957"/>
                <a:gd name="connsiteY186" fmla="*/ 6524 h 10000"/>
                <a:gd name="connsiteX187" fmla="*/ 9088 w 9957"/>
                <a:gd name="connsiteY187" fmla="*/ 6468 h 10000"/>
                <a:gd name="connsiteX188" fmla="*/ 8979 w 9957"/>
                <a:gd name="connsiteY188" fmla="*/ 6412 h 10000"/>
                <a:gd name="connsiteX189" fmla="*/ 8872 w 9957"/>
                <a:gd name="connsiteY189" fmla="*/ 6440 h 10000"/>
                <a:gd name="connsiteX190" fmla="*/ 8809 w 9957"/>
                <a:gd name="connsiteY190" fmla="*/ 6383 h 10000"/>
                <a:gd name="connsiteX191" fmla="*/ 8742 w 9957"/>
                <a:gd name="connsiteY191" fmla="*/ 6327 h 10000"/>
                <a:gd name="connsiteX192" fmla="*/ 8764 w 9957"/>
                <a:gd name="connsiteY192" fmla="*/ 6383 h 10000"/>
                <a:gd name="connsiteX193" fmla="*/ 8785 w 9957"/>
                <a:gd name="connsiteY193" fmla="*/ 6383 h 10000"/>
                <a:gd name="connsiteX194" fmla="*/ 8764 w 9957"/>
                <a:gd name="connsiteY194" fmla="*/ 6355 h 10000"/>
                <a:gd name="connsiteX195" fmla="*/ 8809 w 9957"/>
                <a:gd name="connsiteY195" fmla="*/ 6383 h 10000"/>
                <a:gd name="connsiteX196" fmla="*/ 8916 w 9957"/>
                <a:gd name="connsiteY196" fmla="*/ 6440 h 10000"/>
                <a:gd name="connsiteX197" fmla="*/ 8959 w 9957"/>
                <a:gd name="connsiteY197" fmla="*/ 6412 h 10000"/>
                <a:gd name="connsiteX198" fmla="*/ 9004 w 9957"/>
                <a:gd name="connsiteY198" fmla="*/ 6468 h 10000"/>
                <a:gd name="connsiteX199" fmla="*/ 9024 w 9957"/>
                <a:gd name="connsiteY199" fmla="*/ 6496 h 10000"/>
                <a:gd name="connsiteX200" fmla="*/ 9088 w 9957"/>
                <a:gd name="connsiteY200" fmla="*/ 6524 h 10000"/>
                <a:gd name="connsiteX201" fmla="*/ 9219 w 9957"/>
                <a:gd name="connsiteY201" fmla="*/ 6638 h 10000"/>
                <a:gd name="connsiteX202" fmla="*/ 9307 w 9957"/>
                <a:gd name="connsiteY202" fmla="*/ 6751 h 10000"/>
                <a:gd name="connsiteX203" fmla="*/ 9263 w 9957"/>
                <a:gd name="connsiteY203" fmla="*/ 6779 h 10000"/>
                <a:gd name="connsiteX204" fmla="*/ 9198 w 9957"/>
                <a:gd name="connsiteY204" fmla="*/ 6835 h 10000"/>
                <a:gd name="connsiteX205" fmla="*/ 9154 w 9957"/>
                <a:gd name="connsiteY205" fmla="*/ 6891 h 10000"/>
                <a:gd name="connsiteX206" fmla="*/ 9133 w 9957"/>
                <a:gd name="connsiteY206" fmla="*/ 6920 h 10000"/>
                <a:gd name="connsiteX207" fmla="*/ 9066 w 9957"/>
                <a:gd name="connsiteY207" fmla="*/ 6920 h 10000"/>
                <a:gd name="connsiteX208" fmla="*/ 9004 w 9957"/>
                <a:gd name="connsiteY208" fmla="*/ 6977 h 10000"/>
                <a:gd name="connsiteX209" fmla="*/ 9088 w 9957"/>
                <a:gd name="connsiteY209" fmla="*/ 6920 h 10000"/>
                <a:gd name="connsiteX210" fmla="*/ 9154 w 9957"/>
                <a:gd name="connsiteY210" fmla="*/ 7005 h 10000"/>
                <a:gd name="connsiteX211" fmla="*/ 9133 w 9957"/>
                <a:gd name="connsiteY211" fmla="*/ 7005 h 10000"/>
                <a:gd name="connsiteX212" fmla="*/ 9241 w 9957"/>
                <a:gd name="connsiteY212" fmla="*/ 6949 h 10000"/>
                <a:gd name="connsiteX213" fmla="*/ 9307 w 9957"/>
                <a:gd name="connsiteY213" fmla="*/ 7033 h 10000"/>
                <a:gd name="connsiteX214" fmla="*/ 9416 w 9957"/>
                <a:gd name="connsiteY214" fmla="*/ 7061 h 10000"/>
                <a:gd name="connsiteX215" fmla="*/ 9370 w 9957"/>
                <a:gd name="connsiteY215" fmla="*/ 7146 h 10000"/>
                <a:gd name="connsiteX216" fmla="*/ 9349 w 9957"/>
                <a:gd name="connsiteY216" fmla="*/ 7174 h 10000"/>
                <a:gd name="connsiteX217" fmla="*/ 9307 w 9957"/>
                <a:gd name="connsiteY217" fmla="*/ 7202 h 10000"/>
                <a:gd name="connsiteX218" fmla="*/ 9329 w 9957"/>
                <a:gd name="connsiteY218" fmla="*/ 7202 h 10000"/>
                <a:gd name="connsiteX219" fmla="*/ 9392 w 9957"/>
                <a:gd name="connsiteY219" fmla="*/ 7174 h 10000"/>
                <a:gd name="connsiteX220" fmla="*/ 9392 w 9957"/>
                <a:gd name="connsiteY220" fmla="*/ 7146 h 10000"/>
                <a:gd name="connsiteX221" fmla="*/ 9416 w 9957"/>
                <a:gd name="connsiteY221" fmla="*/ 7230 h 10000"/>
                <a:gd name="connsiteX222" fmla="*/ 9416 w 9957"/>
                <a:gd name="connsiteY222" fmla="*/ 7288 h 10000"/>
                <a:gd name="connsiteX223" fmla="*/ 9392 w 9957"/>
                <a:gd name="connsiteY223" fmla="*/ 7230 h 10000"/>
                <a:gd name="connsiteX224" fmla="*/ 9392 w 9957"/>
                <a:gd name="connsiteY224" fmla="*/ 7288 h 10000"/>
                <a:gd name="connsiteX225" fmla="*/ 9370 w 9957"/>
                <a:gd name="connsiteY225" fmla="*/ 7260 h 10000"/>
                <a:gd name="connsiteX226" fmla="*/ 9349 w 9957"/>
                <a:gd name="connsiteY226" fmla="*/ 7260 h 10000"/>
                <a:gd name="connsiteX227" fmla="*/ 9329 w 9957"/>
                <a:gd name="connsiteY227" fmla="*/ 7316 h 10000"/>
                <a:gd name="connsiteX228" fmla="*/ 9392 w 9957"/>
                <a:gd name="connsiteY228" fmla="*/ 7372 h 10000"/>
                <a:gd name="connsiteX229" fmla="*/ 9370 w 9957"/>
                <a:gd name="connsiteY229" fmla="*/ 7372 h 10000"/>
                <a:gd name="connsiteX230" fmla="*/ 9392 w 9957"/>
                <a:gd name="connsiteY230" fmla="*/ 7429 h 10000"/>
                <a:gd name="connsiteX231" fmla="*/ 9307 w 9957"/>
                <a:gd name="connsiteY231" fmla="*/ 7400 h 10000"/>
                <a:gd name="connsiteX232" fmla="*/ 9329 w 9957"/>
                <a:gd name="connsiteY232" fmla="*/ 7429 h 10000"/>
                <a:gd name="connsiteX233" fmla="*/ 9392 w 9957"/>
                <a:gd name="connsiteY233" fmla="*/ 7457 h 10000"/>
                <a:gd name="connsiteX234" fmla="*/ 9416 w 9957"/>
                <a:gd name="connsiteY234" fmla="*/ 7541 h 10000"/>
                <a:gd name="connsiteX235" fmla="*/ 9392 w 9957"/>
                <a:gd name="connsiteY235" fmla="*/ 7599 h 10000"/>
                <a:gd name="connsiteX236" fmla="*/ 9329 w 9957"/>
                <a:gd name="connsiteY236" fmla="*/ 7513 h 10000"/>
                <a:gd name="connsiteX237" fmla="*/ 9307 w 9957"/>
                <a:gd name="connsiteY237" fmla="*/ 7541 h 10000"/>
                <a:gd name="connsiteX238" fmla="*/ 9219 w 9957"/>
                <a:gd name="connsiteY238" fmla="*/ 7599 h 10000"/>
                <a:gd name="connsiteX239" fmla="*/ 9285 w 9957"/>
                <a:gd name="connsiteY239" fmla="*/ 7683 h 10000"/>
                <a:gd name="connsiteX240" fmla="*/ 9285 w 9957"/>
                <a:gd name="connsiteY240" fmla="*/ 7796 h 10000"/>
                <a:gd name="connsiteX241" fmla="*/ 9263 w 9957"/>
                <a:gd name="connsiteY241" fmla="*/ 7852 h 10000"/>
                <a:gd name="connsiteX242" fmla="*/ 9263 w 9957"/>
                <a:gd name="connsiteY242" fmla="*/ 7880 h 10000"/>
                <a:gd name="connsiteX243" fmla="*/ 9219 w 9957"/>
                <a:gd name="connsiteY243" fmla="*/ 7852 h 10000"/>
                <a:gd name="connsiteX244" fmla="*/ 9219 w 9957"/>
                <a:gd name="connsiteY244" fmla="*/ 7909 h 10000"/>
                <a:gd name="connsiteX245" fmla="*/ 9198 w 9957"/>
                <a:gd name="connsiteY245" fmla="*/ 7966 h 10000"/>
                <a:gd name="connsiteX246" fmla="*/ 9176 w 9957"/>
                <a:gd name="connsiteY246" fmla="*/ 8079 h 10000"/>
                <a:gd name="connsiteX247" fmla="*/ 9198 w 9957"/>
                <a:gd name="connsiteY247" fmla="*/ 8022 h 10000"/>
                <a:gd name="connsiteX248" fmla="*/ 9176 w 9957"/>
                <a:gd name="connsiteY248" fmla="*/ 8050 h 10000"/>
                <a:gd name="connsiteX249" fmla="*/ 9154 w 9957"/>
                <a:gd name="connsiteY249" fmla="*/ 7994 h 10000"/>
                <a:gd name="connsiteX250" fmla="*/ 9111 w 9957"/>
                <a:gd name="connsiteY250" fmla="*/ 8022 h 10000"/>
                <a:gd name="connsiteX251" fmla="*/ 9111 w 9957"/>
                <a:gd name="connsiteY251" fmla="*/ 8079 h 10000"/>
                <a:gd name="connsiteX252" fmla="*/ 9133 w 9957"/>
                <a:gd name="connsiteY252" fmla="*/ 8107 h 10000"/>
                <a:gd name="connsiteX253" fmla="*/ 9176 w 9957"/>
                <a:gd name="connsiteY253" fmla="*/ 8135 h 10000"/>
                <a:gd name="connsiteX254" fmla="*/ 9154 w 9957"/>
                <a:gd name="connsiteY254" fmla="*/ 8163 h 10000"/>
                <a:gd name="connsiteX255" fmla="*/ 9133 w 9957"/>
                <a:gd name="connsiteY255" fmla="*/ 8249 h 10000"/>
                <a:gd name="connsiteX256" fmla="*/ 9046 w 9957"/>
                <a:gd name="connsiteY256" fmla="*/ 8191 h 10000"/>
                <a:gd name="connsiteX257" fmla="*/ 9111 w 9957"/>
                <a:gd name="connsiteY257" fmla="*/ 8277 h 10000"/>
                <a:gd name="connsiteX258" fmla="*/ 9176 w 9957"/>
                <a:gd name="connsiteY258" fmla="*/ 8277 h 10000"/>
                <a:gd name="connsiteX259" fmla="*/ 9154 w 9957"/>
                <a:gd name="connsiteY259" fmla="*/ 8333 h 10000"/>
                <a:gd name="connsiteX260" fmla="*/ 9198 w 9957"/>
                <a:gd name="connsiteY260" fmla="*/ 8446 h 10000"/>
                <a:gd name="connsiteX261" fmla="*/ 9176 w 9957"/>
                <a:gd name="connsiteY261" fmla="*/ 8446 h 10000"/>
                <a:gd name="connsiteX262" fmla="*/ 9111 w 9957"/>
                <a:gd name="connsiteY262" fmla="*/ 8389 h 10000"/>
                <a:gd name="connsiteX263" fmla="*/ 9088 w 9957"/>
                <a:gd name="connsiteY263" fmla="*/ 8418 h 10000"/>
                <a:gd name="connsiteX264" fmla="*/ 9133 w 9957"/>
                <a:gd name="connsiteY264" fmla="*/ 8474 h 10000"/>
                <a:gd name="connsiteX265" fmla="*/ 9111 w 9957"/>
                <a:gd name="connsiteY265" fmla="*/ 8530 h 10000"/>
                <a:gd name="connsiteX266" fmla="*/ 9046 w 9957"/>
                <a:gd name="connsiteY266" fmla="*/ 8474 h 10000"/>
                <a:gd name="connsiteX267" fmla="*/ 9088 w 9957"/>
                <a:gd name="connsiteY267" fmla="*/ 8559 h 10000"/>
                <a:gd name="connsiteX268" fmla="*/ 9046 w 9957"/>
                <a:gd name="connsiteY268" fmla="*/ 8559 h 10000"/>
                <a:gd name="connsiteX269" fmla="*/ 9046 w 9957"/>
                <a:gd name="connsiteY269" fmla="*/ 8616 h 10000"/>
                <a:gd name="connsiteX270" fmla="*/ 8937 w 9957"/>
                <a:gd name="connsiteY270" fmla="*/ 8672 h 10000"/>
                <a:gd name="connsiteX271" fmla="*/ 8916 w 9957"/>
                <a:gd name="connsiteY271" fmla="*/ 8728 h 10000"/>
                <a:gd name="connsiteX272" fmla="*/ 8937 w 9957"/>
                <a:gd name="connsiteY272" fmla="*/ 8757 h 10000"/>
                <a:gd name="connsiteX273" fmla="*/ 8916 w 9957"/>
                <a:gd name="connsiteY273" fmla="*/ 8785 h 10000"/>
                <a:gd name="connsiteX274" fmla="*/ 8895 w 9957"/>
                <a:gd name="connsiteY274" fmla="*/ 8869 h 10000"/>
                <a:gd name="connsiteX275" fmla="*/ 8872 w 9957"/>
                <a:gd name="connsiteY275" fmla="*/ 8841 h 10000"/>
                <a:gd name="connsiteX276" fmla="*/ 8872 w 9957"/>
                <a:gd name="connsiteY276" fmla="*/ 8927 h 10000"/>
                <a:gd name="connsiteX277" fmla="*/ 8653 w 9957"/>
                <a:gd name="connsiteY277" fmla="*/ 8786 h 10000"/>
                <a:gd name="connsiteX278" fmla="*/ 8287 w 9957"/>
                <a:gd name="connsiteY278" fmla="*/ 9266 h 10000"/>
                <a:gd name="connsiteX279" fmla="*/ 8156 w 9957"/>
                <a:gd name="connsiteY279" fmla="*/ 9322 h 10000"/>
                <a:gd name="connsiteX280" fmla="*/ 8090 w 9957"/>
                <a:gd name="connsiteY280" fmla="*/ 9152 h 10000"/>
                <a:gd name="connsiteX281" fmla="*/ 8067 w 9957"/>
                <a:gd name="connsiteY281" fmla="*/ 9152 h 10000"/>
                <a:gd name="connsiteX282" fmla="*/ 8135 w 9957"/>
                <a:gd name="connsiteY282" fmla="*/ 9124 h 10000"/>
                <a:gd name="connsiteX283" fmla="*/ 8047 w 9957"/>
                <a:gd name="connsiteY283" fmla="*/ 9124 h 10000"/>
                <a:gd name="connsiteX284" fmla="*/ 8026 w 9957"/>
                <a:gd name="connsiteY284" fmla="*/ 9180 h 10000"/>
                <a:gd name="connsiteX285" fmla="*/ 8067 w 9957"/>
                <a:gd name="connsiteY285" fmla="*/ 9237 h 10000"/>
                <a:gd name="connsiteX286" fmla="*/ 8047 w 9957"/>
                <a:gd name="connsiteY286" fmla="*/ 9237 h 10000"/>
                <a:gd name="connsiteX287" fmla="*/ 8113 w 9957"/>
                <a:gd name="connsiteY287" fmla="*/ 9406 h 10000"/>
                <a:gd name="connsiteX288" fmla="*/ 8026 w 9957"/>
                <a:gd name="connsiteY288" fmla="*/ 9294 h 10000"/>
                <a:gd name="connsiteX289" fmla="*/ 8067 w 9957"/>
                <a:gd name="connsiteY289" fmla="*/ 9406 h 10000"/>
                <a:gd name="connsiteX290" fmla="*/ 8047 w 9957"/>
                <a:gd name="connsiteY290" fmla="*/ 9435 h 10000"/>
                <a:gd name="connsiteX291" fmla="*/ 8026 w 9957"/>
                <a:gd name="connsiteY291" fmla="*/ 9406 h 10000"/>
                <a:gd name="connsiteX292" fmla="*/ 8005 w 9957"/>
                <a:gd name="connsiteY292" fmla="*/ 9491 h 10000"/>
                <a:gd name="connsiteX293" fmla="*/ 7938 w 9957"/>
                <a:gd name="connsiteY293" fmla="*/ 9520 h 10000"/>
                <a:gd name="connsiteX294" fmla="*/ 7917 w 9957"/>
                <a:gd name="connsiteY294" fmla="*/ 9463 h 10000"/>
                <a:gd name="connsiteX295" fmla="*/ 7874 w 9957"/>
                <a:gd name="connsiteY295" fmla="*/ 9435 h 10000"/>
                <a:gd name="connsiteX296" fmla="*/ 7897 w 9957"/>
                <a:gd name="connsiteY296" fmla="*/ 9548 h 10000"/>
                <a:gd name="connsiteX297" fmla="*/ 7787 w 9957"/>
                <a:gd name="connsiteY297" fmla="*/ 9491 h 10000"/>
                <a:gd name="connsiteX298" fmla="*/ 7765 w 9957"/>
                <a:gd name="connsiteY298" fmla="*/ 9520 h 10000"/>
                <a:gd name="connsiteX299" fmla="*/ 7701 w 9957"/>
                <a:gd name="connsiteY299" fmla="*/ 9576 h 10000"/>
                <a:gd name="connsiteX300" fmla="*/ 7679 w 9957"/>
                <a:gd name="connsiteY300" fmla="*/ 9633 h 10000"/>
                <a:gd name="connsiteX301" fmla="*/ 7635 w 9957"/>
                <a:gd name="connsiteY301" fmla="*/ 9633 h 10000"/>
                <a:gd name="connsiteX302" fmla="*/ 7570 w 9957"/>
                <a:gd name="connsiteY302" fmla="*/ 9661 h 10000"/>
                <a:gd name="connsiteX303" fmla="*/ 7570 w 9957"/>
                <a:gd name="connsiteY303" fmla="*/ 9633 h 10000"/>
                <a:gd name="connsiteX304" fmla="*/ 7570 w 9957"/>
                <a:gd name="connsiteY304" fmla="*/ 9689 h 10000"/>
                <a:gd name="connsiteX305" fmla="*/ 7505 w 9957"/>
                <a:gd name="connsiteY305" fmla="*/ 9661 h 10000"/>
                <a:gd name="connsiteX306" fmla="*/ 7505 w 9957"/>
                <a:gd name="connsiteY306" fmla="*/ 9717 h 10000"/>
                <a:gd name="connsiteX307" fmla="*/ 7483 w 9957"/>
                <a:gd name="connsiteY307" fmla="*/ 9802 h 10000"/>
                <a:gd name="connsiteX308" fmla="*/ 7527 w 9957"/>
                <a:gd name="connsiteY308" fmla="*/ 9830 h 10000"/>
                <a:gd name="connsiteX309" fmla="*/ 7527 w 9957"/>
                <a:gd name="connsiteY309" fmla="*/ 9830 h 10000"/>
                <a:gd name="connsiteX310" fmla="*/ 7570 w 9957"/>
                <a:gd name="connsiteY310" fmla="*/ 9944 h 10000"/>
                <a:gd name="connsiteX311" fmla="*/ 7462 w 9957"/>
                <a:gd name="connsiteY311" fmla="*/ 10000 h 10000"/>
                <a:gd name="connsiteX312" fmla="*/ 7462 w 9957"/>
                <a:gd name="connsiteY312" fmla="*/ 9944 h 10000"/>
                <a:gd name="connsiteX313" fmla="*/ 7418 w 9957"/>
                <a:gd name="connsiteY313" fmla="*/ 9859 h 10000"/>
                <a:gd name="connsiteX314" fmla="*/ 7397 w 9957"/>
                <a:gd name="connsiteY314" fmla="*/ 9802 h 10000"/>
                <a:gd name="connsiteX315" fmla="*/ 7376 w 9957"/>
                <a:gd name="connsiteY315" fmla="*/ 9717 h 10000"/>
                <a:gd name="connsiteX316" fmla="*/ 7397 w 9957"/>
                <a:gd name="connsiteY316" fmla="*/ 9661 h 10000"/>
                <a:gd name="connsiteX317" fmla="*/ 7376 w 9957"/>
                <a:gd name="connsiteY317" fmla="*/ 9576 h 10000"/>
                <a:gd name="connsiteX318" fmla="*/ 7376 w 9957"/>
                <a:gd name="connsiteY318" fmla="*/ 9605 h 10000"/>
                <a:gd name="connsiteX319" fmla="*/ 7331 w 9957"/>
                <a:gd name="connsiteY319" fmla="*/ 9548 h 10000"/>
                <a:gd name="connsiteX320" fmla="*/ 7331 w 9957"/>
                <a:gd name="connsiteY320" fmla="*/ 9605 h 10000"/>
                <a:gd name="connsiteX321" fmla="*/ 7267 w 9957"/>
                <a:gd name="connsiteY321" fmla="*/ 9605 h 10000"/>
                <a:gd name="connsiteX322" fmla="*/ 7224 w 9957"/>
                <a:gd name="connsiteY322" fmla="*/ 9576 h 10000"/>
                <a:gd name="connsiteX323" fmla="*/ 7201 w 9957"/>
                <a:gd name="connsiteY323" fmla="*/ 9520 h 10000"/>
                <a:gd name="connsiteX324" fmla="*/ 7179 w 9957"/>
                <a:gd name="connsiteY324" fmla="*/ 9520 h 10000"/>
                <a:gd name="connsiteX325" fmla="*/ 7179 w 9957"/>
                <a:gd name="connsiteY325" fmla="*/ 9576 h 10000"/>
                <a:gd name="connsiteX326" fmla="*/ 7136 w 9957"/>
                <a:gd name="connsiteY326" fmla="*/ 9520 h 10000"/>
                <a:gd name="connsiteX327" fmla="*/ 7116 w 9957"/>
                <a:gd name="connsiteY327" fmla="*/ 9463 h 10000"/>
                <a:gd name="connsiteX328" fmla="*/ 7095 w 9957"/>
                <a:gd name="connsiteY328" fmla="*/ 9491 h 10000"/>
                <a:gd name="connsiteX329" fmla="*/ 7116 w 9957"/>
                <a:gd name="connsiteY329" fmla="*/ 9576 h 10000"/>
                <a:gd name="connsiteX330" fmla="*/ 7072 w 9957"/>
                <a:gd name="connsiteY330" fmla="*/ 9548 h 10000"/>
                <a:gd name="connsiteX331" fmla="*/ 7072 w 9957"/>
                <a:gd name="connsiteY331" fmla="*/ 9605 h 10000"/>
                <a:gd name="connsiteX332" fmla="*/ 6985 w 9957"/>
                <a:gd name="connsiteY332" fmla="*/ 9576 h 10000"/>
                <a:gd name="connsiteX333" fmla="*/ 6920 w 9957"/>
                <a:gd name="connsiteY333" fmla="*/ 9576 h 10000"/>
                <a:gd name="connsiteX334" fmla="*/ 6898 w 9957"/>
                <a:gd name="connsiteY334" fmla="*/ 9576 h 10000"/>
                <a:gd name="connsiteX335" fmla="*/ 6833 w 9957"/>
                <a:gd name="connsiteY335" fmla="*/ 9520 h 10000"/>
                <a:gd name="connsiteX336" fmla="*/ 6811 w 9957"/>
                <a:gd name="connsiteY336" fmla="*/ 9491 h 10000"/>
                <a:gd name="connsiteX337" fmla="*/ 6746 w 9957"/>
                <a:gd name="connsiteY337" fmla="*/ 9463 h 10000"/>
                <a:gd name="connsiteX338" fmla="*/ 6703 w 9957"/>
                <a:gd name="connsiteY338" fmla="*/ 9294 h 10000"/>
                <a:gd name="connsiteX339" fmla="*/ 6659 w 9957"/>
                <a:gd name="connsiteY339" fmla="*/ 9180 h 10000"/>
                <a:gd name="connsiteX340" fmla="*/ 6596 w 9957"/>
                <a:gd name="connsiteY340" fmla="*/ 9180 h 10000"/>
                <a:gd name="connsiteX341" fmla="*/ 6529 w 9957"/>
                <a:gd name="connsiteY341" fmla="*/ 9180 h 10000"/>
                <a:gd name="connsiteX342" fmla="*/ 6419 w 9957"/>
                <a:gd name="connsiteY342" fmla="*/ 9039 h 10000"/>
                <a:gd name="connsiteX343" fmla="*/ 6334 w 9957"/>
                <a:gd name="connsiteY343" fmla="*/ 9124 h 10000"/>
                <a:gd name="connsiteX344" fmla="*/ 6334 w 9957"/>
                <a:gd name="connsiteY344" fmla="*/ 9180 h 10000"/>
                <a:gd name="connsiteX345" fmla="*/ 6225 w 9957"/>
                <a:gd name="connsiteY345" fmla="*/ 9209 h 10000"/>
                <a:gd name="connsiteX346" fmla="*/ 6161 w 9957"/>
                <a:gd name="connsiteY346" fmla="*/ 9294 h 10000"/>
                <a:gd name="connsiteX347" fmla="*/ 6118 w 9957"/>
                <a:gd name="connsiteY347" fmla="*/ 9237 h 10000"/>
                <a:gd name="connsiteX348" fmla="*/ 6075 w 9957"/>
                <a:gd name="connsiteY348" fmla="*/ 9294 h 10000"/>
                <a:gd name="connsiteX349" fmla="*/ 6010 w 9957"/>
                <a:gd name="connsiteY349" fmla="*/ 9294 h 10000"/>
                <a:gd name="connsiteX350" fmla="*/ 5921 w 9957"/>
                <a:gd name="connsiteY350" fmla="*/ 9266 h 10000"/>
                <a:gd name="connsiteX351" fmla="*/ 5836 w 9957"/>
                <a:gd name="connsiteY351" fmla="*/ 9322 h 10000"/>
                <a:gd name="connsiteX352" fmla="*/ 5791 w 9957"/>
                <a:gd name="connsiteY352" fmla="*/ 9322 h 10000"/>
                <a:gd name="connsiteX353" fmla="*/ 5748 w 9957"/>
                <a:gd name="connsiteY353" fmla="*/ 9322 h 10000"/>
                <a:gd name="connsiteX354" fmla="*/ 5727 w 9957"/>
                <a:gd name="connsiteY354" fmla="*/ 9322 h 10000"/>
                <a:gd name="connsiteX355" fmla="*/ 5727 w 9957"/>
                <a:gd name="connsiteY355" fmla="*/ 9463 h 10000"/>
                <a:gd name="connsiteX356" fmla="*/ 5770 w 9957"/>
                <a:gd name="connsiteY356" fmla="*/ 9548 h 10000"/>
                <a:gd name="connsiteX357" fmla="*/ 5770 w 9957"/>
                <a:gd name="connsiteY357" fmla="*/ 9576 h 10000"/>
                <a:gd name="connsiteX358" fmla="*/ 5770 w 9957"/>
                <a:gd name="connsiteY358" fmla="*/ 9633 h 10000"/>
                <a:gd name="connsiteX359" fmla="*/ 5791 w 9957"/>
                <a:gd name="connsiteY359" fmla="*/ 9717 h 10000"/>
                <a:gd name="connsiteX360" fmla="*/ 5727 w 9957"/>
                <a:gd name="connsiteY360" fmla="*/ 9689 h 10000"/>
                <a:gd name="connsiteX361" fmla="*/ 5661 w 9957"/>
                <a:gd name="connsiteY361" fmla="*/ 9661 h 10000"/>
                <a:gd name="connsiteX362" fmla="*/ 5618 w 9957"/>
                <a:gd name="connsiteY362" fmla="*/ 9520 h 10000"/>
                <a:gd name="connsiteX363" fmla="*/ 5490 w 9957"/>
                <a:gd name="connsiteY363" fmla="*/ 9605 h 10000"/>
                <a:gd name="connsiteX364" fmla="*/ 5445 w 9957"/>
                <a:gd name="connsiteY364" fmla="*/ 9633 h 10000"/>
                <a:gd name="connsiteX365" fmla="*/ 5445 w 9957"/>
                <a:gd name="connsiteY365" fmla="*/ 9548 h 10000"/>
                <a:gd name="connsiteX366" fmla="*/ 5380 w 9957"/>
                <a:gd name="connsiteY366" fmla="*/ 9435 h 10000"/>
                <a:gd name="connsiteX367" fmla="*/ 5250 w 9957"/>
                <a:gd name="connsiteY367" fmla="*/ 9435 h 10000"/>
                <a:gd name="connsiteX368" fmla="*/ 5250 w 9957"/>
                <a:gd name="connsiteY368" fmla="*/ 9322 h 10000"/>
                <a:gd name="connsiteX369" fmla="*/ 5271 w 9957"/>
                <a:gd name="connsiteY369" fmla="*/ 9180 h 10000"/>
                <a:gd name="connsiteX370" fmla="*/ 5186 w 9957"/>
                <a:gd name="connsiteY370" fmla="*/ 9124 h 10000"/>
                <a:gd name="connsiteX371" fmla="*/ 5119 w 9957"/>
                <a:gd name="connsiteY371" fmla="*/ 9039 h 10000"/>
                <a:gd name="connsiteX372" fmla="*/ 5098 w 9957"/>
                <a:gd name="connsiteY372" fmla="*/ 8983 h 10000"/>
                <a:gd name="connsiteX373" fmla="*/ 5077 w 9957"/>
                <a:gd name="connsiteY373" fmla="*/ 8898 h 10000"/>
                <a:gd name="connsiteX374" fmla="*/ 5098 w 9957"/>
                <a:gd name="connsiteY374" fmla="*/ 8813 h 10000"/>
                <a:gd name="connsiteX375" fmla="*/ 4947 w 9957"/>
                <a:gd name="connsiteY375" fmla="*/ 8841 h 10000"/>
                <a:gd name="connsiteX376" fmla="*/ 4859 w 9957"/>
                <a:gd name="connsiteY376" fmla="*/ 8898 h 10000"/>
                <a:gd name="connsiteX377" fmla="*/ 4859 w 9957"/>
                <a:gd name="connsiteY377" fmla="*/ 8813 h 10000"/>
                <a:gd name="connsiteX378" fmla="*/ 4837 w 9957"/>
                <a:gd name="connsiteY378" fmla="*/ 8728 h 10000"/>
                <a:gd name="connsiteX379" fmla="*/ 4817 w 9957"/>
                <a:gd name="connsiteY379" fmla="*/ 8672 h 10000"/>
                <a:gd name="connsiteX380" fmla="*/ 8231 w 9957"/>
                <a:gd name="connsiteY380" fmla="*/ 8665 h 10000"/>
                <a:gd name="connsiteX381" fmla="*/ 8297 w 9957"/>
                <a:gd name="connsiteY381" fmla="*/ 8461 h 10000"/>
                <a:gd name="connsiteX382" fmla="*/ 4969 w 9957"/>
                <a:gd name="connsiteY382" fmla="*/ 8305 h 10000"/>
                <a:gd name="connsiteX383" fmla="*/ 4990 w 9957"/>
                <a:gd name="connsiteY383" fmla="*/ 8305 h 10000"/>
                <a:gd name="connsiteX384" fmla="*/ 4469 w 9957"/>
                <a:gd name="connsiteY384" fmla="*/ 7513 h 10000"/>
                <a:gd name="connsiteX385" fmla="*/ 4404 w 9957"/>
                <a:gd name="connsiteY385" fmla="*/ 7513 h 10000"/>
                <a:gd name="connsiteX386" fmla="*/ 4404 w 9957"/>
                <a:gd name="connsiteY386" fmla="*/ 7316 h 10000"/>
                <a:gd name="connsiteX387" fmla="*/ 4381 w 9957"/>
                <a:gd name="connsiteY387" fmla="*/ 7288 h 10000"/>
                <a:gd name="connsiteX388" fmla="*/ 4317 w 9957"/>
                <a:gd name="connsiteY388" fmla="*/ 7202 h 10000"/>
                <a:gd name="connsiteX389" fmla="*/ 4230 w 9957"/>
                <a:gd name="connsiteY389" fmla="*/ 7260 h 10000"/>
                <a:gd name="connsiteX390" fmla="*/ 4186 w 9957"/>
                <a:gd name="connsiteY390" fmla="*/ 7316 h 10000"/>
                <a:gd name="connsiteX391" fmla="*/ 4143 w 9957"/>
                <a:gd name="connsiteY391" fmla="*/ 7316 h 10000"/>
                <a:gd name="connsiteX392" fmla="*/ 4099 w 9957"/>
                <a:gd name="connsiteY392" fmla="*/ 7288 h 10000"/>
                <a:gd name="connsiteX393" fmla="*/ 4035 w 9957"/>
                <a:gd name="connsiteY393" fmla="*/ 7260 h 10000"/>
                <a:gd name="connsiteX394" fmla="*/ 3991 w 9957"/>
                <a:gd name="connsiteY394" fmla="*/ 7288 h 10000"/>
                <a:gd name="connsiteX395" fmla="*/ 3905 w 9957"/>
                <a:gd name="connsiteY395" fmla="*/ 7372 h 10000"/>
                <a:gd name="connsiteX396" fmla="*/ 3817 w 9957"/>
                <a:gd name="connsiteY396" fmla="*/ 7429 h 10000"/>
                <a:gd name="connsiteX397" fmla="*/ 3775 w 9957"/>
                <a:gd name="connsiteY397" fmla="*/ 7513 h 10000"/>
                <a:gd name="connsiteX398" fmla="*/ 3709 w 9957"/>
                <a:gd name="connsiteY398" fmla="*/ 7599 h 10000"/>
                <a:gd name="connsiteX399" fmla="*/ 3645 w 9957"/>
                <a:gd name="connsiteY399" fmla="*/ 7711 h 10000"/>
                <a:gd name="connsiteX400" fmla="*/ 3536 w 9957"/>
                <a:gd name="connsiteY400" fmla="*/ 7711 h 10000"/>
                <a:gd name="connsiteX401" fmla="*/ 3515 w 9957"/>
                <a:gd name="connsiteY401" fmla="*/ 7711 h 10000"/>
                <a:gd name="connsiteX402" fmla="*/ 3494 w 9957"/>
                <a:gd name="connsiteY402" fmla="*/ 7683 h 10000"/>
                <a:gd name="connsiteX403" fmla="*/ 3427 w 9957"/>
                <a:gd name="connsiteY403" fmla="*/ 7627 h 10000"/>
                <a:gd name="connsiteX404" fmla="*/ 3363 w 9957"/>
                <a:gd name="connsiteY404" fmla="*/ 7627 h 10000"/>
                <a:gd name="connsiteX405" fmla="*/ 3255 w 9957"/>
                <a:gd name="connsiteY405" fmla="*/ 7627 h 10000"/>
                <a:gd name="connsiteX406" fmla="*/ 3211 w 9957"/>
                <a:gd name="connsiteY406" fmla="*/ 7569 h 10000"/>
                <a:gd name="connsiteX407" fmla="*/ 3101 w 9957"/>
                <a:gd name="connsiteY407" fmla="*/ 7599 h 10000"/>
                <a:gd name="connsiteX408" fmla="*/ 3037 w 9957"/>
                <a:gd name="connsiteY408" fmla="*/ 7739 h 10000"/>
                <a:gd name="connsiteX409" fmla="*/ 2973 w 9957"/>
                <a:gd name="connsiteY409" fmla="*/ 7852 h 10000"/>
                <a:gd name="connsiteX410" fmla="*/ 2950 w 9957"/>
                <a:gd name="connsiteY410" fmla="*/ 7683 h 10000"/>
                <a:gd name="connsiteX411" fmla="*/ 2798 w 9957"/>
                <a:gd name="connsiteY411" fmla="*/ 7655 h 10000"/>
                <a:gd name="connsiteX412" fmla="*/ 2798 w 9957"/>
                <a:gd name="connsiteY412" fmla="*/ 7683 h 10000"/>
                <a:gd name="connsiteX413" fmla="*/ 2647 w 9957"/>
                <a:gd name="connsiteY413" fmla="*/ 7683 h 10000"/>
                <a:gd name="connsiteX414" fmla="*/ 2538 w 9957"/>
                <a:gd name="connsiteY414" fmla="*/ 7627 h 10000"/>
                <a:gd name="connsiteX415" fmla="*/ 2497 w 9957"/>
                <a:gd name="connsiteY415" fmla="*/ 7627 h 10000"/>
                <a:gd name="connsiteX416" fmla="*/ 2474 w 9957"/>
                <a:gd name="connsiteY416" fmla="*/ 7655 h 10000"/>
                <a:gd name="connsiteX417" fmla="*/ 2409 w 9957"/>
                <a:gd name="connsiteY417" fmla="*/ 7599 h 10000"/>
                <a:gd name="connsiteX418" fmla="*/ 2388 w 9957"/>
                <a:gd name="connsiteY418" fmla="*/ 7655 h 10000"/>
                <a:gd name="connsiteX419" fmla="*/ 2300 w 9957"/>
                <a:gd name="connsiteY419" fmla="*/ 7541 h 10000"/>
                <a:gd name="connsiteX420" fmla="*/ 2170 w 9957"/>
                <a:gd name="connsiteY420" fmla="*/ 7513 h 10000"/>
                <a:gd name="connsiteX421" fmla="*/ 2170 w 9957"/>
                <a:gd name="connsiteY421" fmla="*/ 7457 h 10000"/>
                <a:gd name="connsiteX422" fmla="*/ 2105 w 9957"/>
                <a:gd name="connsiteY422" fmla="*/ 7457 h 10000"/>
                <a:gd name="connsiteX423" fmla="*/ 1976 w 9957"/>
                <a:gd name="connsiteY423" fmla="*/ 7344 h 10000"/>
                <a:gd name="connsiteX424" fmla="*/ 1868 w 9957"/>
                <a:gd name="connsiteY424" fmla="*/ 7288 h 10000"/>
                <a:gd name="connsiteX425" fmla="*/ 1780 w 9957"/>
                <a:gd name="connsiteY425" fmla="*/ 7174 h 10000"/>
                <a:gd name="connsiteX426" fmla="*/ 1649 w 9957"/>
                <a:gd name="connsiteY426" fmla="*/ 7118 h 10000"/>
                <a:gd name="connsiteX427" fmla="*/ 1498 w 9957"/>
                <a:gd name="connsiteY427" fmla="*/ 6949 h 10000"/>
                <a:gd name="connsiteX428" fmla="*/ 1411 w 9957"/>
                <a:gd name="connsiteY428" fmla="*/ 6920 h 10000"/>
                <a:gd name="connsiteX429" fmla="*/ 1367 w 9957"/>
                <a:gd name="connsiteY429" fmla="*/ 6920 h 10000"/>
                <a:gd name="connsiteX430" fmla="*/ 1301 w 9957"/>
                <a:gd name="connsiteY430" fmla="*/ 6977 h 10000"/>
                <a:gd name="connsiteX431" fmla="*/ 1150 w 9957"/>
                <a:gd name="connsiteY431" fmla="*/ 6891 h 10000"/>
                <a:gd name="connsiteX432" fmla="*/ 1106 w 9957"/>
                <a:gd name="connsiteY432" fmla="*/ 6863 h 10000"/>
                <a:gd name="connsiteX433" fmla="*/ 1106 w 9957"/>
                <a:gd name="connsiteY433" fmla="*/ 6807 h 10000"/>
                <a:gd name="connsiteX434" fmla="*/ 1063 w 9957"/>
                <a:gd name="connsiteY434" fmla="*/ 6779 h 10000"/>
                <a:gd name="connsiteX435" fmla="*/ 977 w 9957"/>
                <a:gd name="connsiteY435" fmla="*/ 6751 h 10000"/>
                <a:gd name="connsiteX436" fmla="*/ 868 w 9957"/>
                <a:gd name="connsiteY436" fmla="*/ 6609 h 10000"/>
                <a:gd name="connsiteX437" fmla="*/ 804 w 9957"/>
                <a:gd name="connsiteY437" fmla="*/ 6609 h 10000"/>
                <a:gd name="connsiteX438" fmla="*/ 781 w 9957"/>
                <a:gd name="connsiteY438" fmla="*/ 6524 h 10000"/>
                <a:gd name="connsiteX439" fmla="*/ 760 w 9957"/>
                <a:gd name="connsiteY439" fmla="*/ 6440 h 10000"/>
                <a:gd name="connsiteX440" fmla="*/ 716 w 9957"/>
                <a:gd name="connsiteY440" fmla="*/ 6383 h 10000"/>
                <a:gd name="connsiteX441" fmla="*/ 672 w 9957"/>
                <a:gd name="connsiteY441" fmla="*/ 6270 h 10000"/>
                <a:gd name="connsiteX442" fmla="*/ 760 w 9957"/>
                <a:gd name="connsiteY442" fmla="*/ 6299 h 10000"/>
                <a:gd name="connsiteX443" fmla="*/ 804 w 9957"/>
                <a:gd name="connsiteY443" fmla="*/ 6299 h 10000"/>
                <a:gd name="connsiteX444" fmla="*/ 868 w 9957"/>
                <a:gd name="connsiteY444" fmla="*/ 6242 h 10000"/>
                <a:gd name="connsiteX445" fmla="*/ 848 w 9957"/>
                <a:gd name="connsiteY445" fmla="*/ 6157 h 10000"/>
                <a:gd name="connsiteX446" fmla="*/ 824 w 9957"/>
                <a:gd name="connsiteY446" fmla="*/ 6073 h 10000"/>
                <a:gd name="connsiteX447" fmla="*/ 716 w 9957"/>
                <a:gd name="connsiteY447" fmla="*/ 5988 h 10000"/>
                <a:gd name="connsiteX448" fmla="*/ 672 w 9957"/>
                <a:gd name="connsiteY448" fmla="*/ 5790 h 10000"/>
                <a:gd name="connsiteX449" fmla="*/ 672 w 9957"/>
                <a:gd name="connsiteY449" fmla="*/ 5733 h 10000"/>
                <a:gd name="connsiteX450" fmla="*/ 542 w 9957"/>
                <a:gd name="connsiteY450" fmla="*/ 5620 h 10000"/>
                <a:gd name="connsiteX451" fmla="*/ 390 w 9957"/>
                <a:gd name="connsiteY451" fmla="*/ 5366 h 10000"/>
                <a:gd name="connsiteX452" fmla="*/ 131 w 9957"/>
                <a:gd name="connsiteY452" fmla="*/ 5253 h 10000"/>
                <a:gd name="connsiteX453" fmla="*/ 65 w 9957"/>
                <a:gd name="connsiteY453" fmla="*/ 5281 h 10000"/>
                <a:gd name="connsiteX454" fmla="*/ 0 w 9957"/>
                <a:gd name="connsiteY454" fmla="*/ 5196 h 10000"/>
                <a:gd name="connsiteX455" fmla="*/ 0 w 9957"/>
                <a:gd name="connsiteY455" fmla="*/ 5112 h 10000"/>
                <a:gd name="connsiteX0" fmla="*/ 5381 w 10000"/>
                <a:gd name="connsiteY0" fmla="*/ 3331 h 10000"/>
                <a:gd name="connsiteX1" fmla="*/ 5685 w 10000"/>
                <a:gd name="connsiteY1" fmla="*/ 3275 h 10000"/>
                <a:gd name="connsiteX2" fmla="*/ 5924 w 10000"/>
                <a:gd name="connsiteY2" fmla="*/ 3247 h 10000"/>
                <a:gd name="connsiteX3" fmla="*/ 6056 w 10000"/>
                <a:gd name="connsiteY3" fmla="*/ 3162 h 10000"/>
                <a:gd name="connsiteX4" fmla="*/ 6101 w 10000"/>
                <a:gd name="connsiteY4" fmla="*/ 3020 h 10000"/>
                <a:gd name="connsiteX5" fmla="*/ 6166 w 10000"/>
                <a:gd name="connsiteY5" fmla="*/ 2964 h 10000"/>
                <a:gd name="connsiteX6" fmla="*/ 6210 w 10000"/>
                <a:gd name="connsiteY6" fmla="*/ 2908 h 10000"/>
                <a:gd name="connsiteX7" fmla="*/ 6232 w 10000"/>
                <a:gd name="connsiteY7" fmla="*/ 2908 h 10000"/>
                <a:gd name="connsiteX8" fmla="*/ 6056 w 10000"/>
                <a:gd name="connsiteY8" fmla="*/ 2709 h 10000"/>
                <a:gd name="connsiteX9" fmla="*/ 6056 w 10000"/>
                <a:gd name="connsiteY9" fmla="*/ 2597 h 10000"/>
                <a:gd name="connsiteX10" fmla="*/ 6101 w 10000"/>
                <a:gd name="connsiteY10" fmla="*/ 2484 h 10000"/>
                <a:gd name="connsiteX11" fmla="*/ 6361 w 10000"/>
                <a:gd name="connsiteY11" fmla="*/ 2569 h 10000"/>
                <a:gd name="connsiteX12" fmla="*/ 6447 w 10000"/>
                <a:gd name="connsiteY12" fmla="*/ 2569 h 10000"/>
                <a:gd name="connsiteX13" fmla="*/ 6515 w 10000"/>
                <a:gd name="connsiteY13" fmla="*/ 2484 h 10000"/>
                <a:gd name="connsiteX14" fmla="*/ 6535 w 10000"/>
                <a:gd name="connsiteY14" fmla="*/ 2399 h 10000"/>
                <a:gd name="connsiteX15" fmla="*/ 6624 w 10000"/>
                <a:gd name="connsiteY15" fmla="*/ 2399 h 10000"/>
                <a:gd name="connsiteX16" fmla="*/ 6797 w 10000"/>
                <a:gd name="connsiteY16" fmla="*/ 2286 h 10000"/>
                <a:gd name="connsiteX17" fmla="*/ 6775 w 10000"/>
                <a:gd name="connsiteY17" fmla="*/ 2173 h 10000"/>
                <a:gd name="connsiteX18" fmla="*/ 6928 w 10000"/>
                <a:gd name="connsiteY18" fmla="*/ 2060 h 10000"/>
                <a:gd name="connsiteX19" fmla="*/ 6993 w 10000"/>
                <a:gd name="connsiteY19" fmla="*/ 2031 h 10000"/>
                <a:gd name="connsiteX20" fmla="*/ 7057 w 10000"/>
                <a:gd name="connsiteY20" fmla="*/ 2003 h 10000"/>
                <a:gd name="connsiteX21" fmla="*/ 7103 w 10000"/>
                <a:gd name="connsiteY21" fmla="*/ 2003 h 10000"/>
                <a:gd name="connsiteX22" fmla="*/ 7167 w 10000"/>
                <a:gd name="connsiteY22" fmla="*/ 1975 h 10000"/>
                <a:gd name="connsiteX23" fmla="*/ 7210 w 10000"/>
                <a:gd name="connsiteY23" fmla="*/ 2003 h 10000"/>
                <a:gd name="connsiteX24" fmla="*/ 7276 w 10000"/>
                <a:gd name="connsiteY24" fmla="*/ 1862 h 10000"/>
                <a:gd name="connsiteX25" fmla="*/ 6797 w 10000"/>
                <a:gd name="connsiteY25" fmla="*/ 1664 h 10000"/>
                <a:gd name="connsiteX26" fmla="*/ 6624 w 10000"/>
                <a:gd name="connsiteY26" fmla="*/ 1664 h 10000"/>
                <a:gd name="connsiteX27" fmla="*/ 6535 w 10000"/>
                <a:gd name="connsiteY27" fmla="*/ 1664 h 10000"/>
                <a:gd name="connsiteX28" fmla="*/ 6471 w 10000"/>
                <a:gd name="connsiteY28" fmla="*/ 1692 h 10000"/>
                <a:gd name="connsiteX29" fmla="*/ 6383 w 10000"/>
                <a:gd name="connsiteY29" fmla="*/ 1580 h 10000"/>
                <a:gd name="connsiteX30" fmla="*/ 6405 w 10000"/>
                <a:gd name="connsiteY30" fmla="*/ 1523 h 10000"/>
                <a:gd name="connsiteX31" fmla="*/ 6383 w 10000"/>
                <a:gd name="connsiteY31" fmla="*/ 1410 h 10000"/>
                <a:gd name="connsiteX32" fmla="*/ 6383 w 10000"/>
                <a:gd name="connsiteY32" fmla="*/ 1071 h 10000"/>
                <a:gd name="connsiteX33" fmla="*/ 6579 w 10000"/>
                <a:gd name="connsiteY33" fmla="*/ 1156 h 10000"/>
                <a:gd name="connsiteX34" fmla="*/ 6688 w 10000"/>
                <a:gd name="connsiteY34" fmla="*/ 1071 h 10000"/>
                <a:gd name="connsiteX35" fmla="*/ 6797 w 10000"/>
                <a:gd name="connsiteY35" fmla="*/ 986 h 10000"/>
                <a:gd name="connsiteX36" fmla="*/ 6754 w 10000"/>
                <a:gd name="connsiteY36" fmla="*/ 930 h 10000"/>
                <a:gd name="connsiteX37" fmla="*/ 6732 w 10000"/>
                <a:gd name="connsiteY37" fmla="*/ 873 h 10000"/>
                <a:gd name="connsiteX38" fmla="*/ 6732 w 10000"/>
                <a:gd name="connsiteY38" fmla="*/ 788 h 10000"/>
                <a:gd name="connsiteX39" fmla="*/ 6732 w 10000"/>
                <a:gd name="connsiteY39" fmla="*/ 732 h 10000"/>
                <a:gd name="connsiteX40" fmla="*/ 6732 w 10000"/>
                <a:gd name="connsiteY40" fmla="*/ 675 h 10000"/>
                <a:gd name="connsiteX41" fmla="*/ 6754 w 10000"/>
                <a:gd name="connsiteY41" fmla="*/ 477 h 10000"/>
                <a:gd name="connsiteX42" fmla="*/ 6711 w 10000"/>
                <a:gd name="connsiteY42" fmla="*/ 336 h 10000"/>
                <a:gd name="connsiteX43" fmla="*/ 6624 w 10000"/>
                <a:gd name="connsiteY43" fmla="*/ 280 h 10000"/>
                <a:gd name="connsiteX44" fmla="*/ 6535 w 10000"/>
                <a:gd name="connsiteY44" fmla="*/ 224 h 10000"/>
                <a:gd name="connsiteX45" fmla="*/ 6646 w 10000"/>
                <a:gd name="connsiteY45" fmla="*/ 82 h 10000"/>
                <a:gd name="connsiteX46" fmla="*/ 6885 w 10000"/>
                <a:gd name="connsiteY46" fmla="*/ 25 h 10000"/>
                <a:gd name="connsiteX47" fmla="*/ 7103 w 10000"/>
                <a:gd name="connsiteY47" fmla="*/ 25 h 10000"/>
                <a:gd name="connsiteX48" fmla="*/ 7210 w 10000"/>
                <a:gd name="connsiteY48" fmla="*/ 54 h 10000"/>
                <a:gd name="connsiteX49" fmla="*/ 7342 w 10000"/>
                <a:gd name="connsiteY49" fmla="*/ 138 h 10000"/>
                <a:gd name="connsiteX50" fmla="*/ 7515 w 10000"/>
                <a:gd name="connsiteY50" fmla="*/ 167 h 10000"/>
                <a:gd name="connsiteX51" fmla="*/ 7603 w 10000"/>
                <a:gd name="connsiteY51" fmla="*/ 224 h 10000"/>
                <a:gd name="connsiteX52" fmla="*/ 7627 w 10000"/>
                <a:gd name="connsiteY52" fmla="*/ 252 h 10000"/>
                <a:gd name="connsiteX53" fmla="*/ 7689 w 10000"/>
                <a:gd name="connsiteY53" fmla="*/ 308 h 10000"/>
                <a:gd name="connsiteX54" fmla="*/ 7799 w 10000"/>
                <a:gd name="connsiteY54" fmla="*/ 421 h 10000"/>
                <a:gd name="connsiteX55" fmla="*/ 7863 w 10000"/>
                <a:gd name="connsiteY55" fmla="*/ 534 h 10000"/>
                <a:gd name="connsiteX56" fmla="*/ 7951 w 10000"/>
                <a:gd name="connsiteY56" fmla="*/ 591 h 10000"/>
                <a:gd name="connsiteX57" fmla="*/ 8040 w 10000"/>
                <a:gd name="connsiteY57" fmla="*/ 703 h 10000"/>
                <a:gd name="connsiteX58" fmla="*/ 8148 w 10000"/>
                <a:gd name="connsiteY58" fmla="*/ 817 h 10000"/>
                <a:gd name="connsiteX59" fmla="*/ 8213 w 10000"/>
                <a:gd name="connsiteY59" fmla="*/ 930 h 10000"/>
                <a:gd name="connsiteX60" fmla="*/ 8280 w 10000"/>
                <a:gd name="connsiteY60" fmla="*/ 1014 h 10000"/>
                <a:gd name="connsiteX61" fmla="*/ 8474 w 10000"/>
                <a:gd name="connsiteY61" fmla="*/ 1156 h 10000"/>
                <a:gd name="connsiteX62" fmla="*/ 8583 w 10000"/>
                <a:gd name="connsiteY62" fmla="*/ 1156 h 10000"/>
                <a:gd name="connsiteX63" fmla="*/ 8714 w 10000"/>
                <a:gd name="connsiteY63" fmla="*/ 1212 h 10000"/>
                <a:gd name="connsiteX64" fmla="*/ 8780 w 10000"/>
                <a:gd name="connsiteY64" fmla="*/ 1241 h 10000"/>
                <a:gd name="connsiteX65" fmla="*/ 8889 w 10000"/>
                <a:gd name="connsiteY65" fmla="*/ 1325 h 10000"/>
                <a:gd name="connsiteX66" fmla="*/ 9018 w 10000"/>
                <a:gd name="connsiteY66" fmla="*/ 1353 h 10000"/>
                <a:gd name="connsiteX67" fmla="*/ 9043 w 10000"/>
                <a:gd name="connsiteY67" fmla="*/ 1438 h 10000"/>
                <a:gd name="connsiteX68" fmla="*/ 9085 w 10000"/>
                <a:gd name="connsiteY68" fmla="*/ 1467 h 10000"/>
                <a:gd name="connsiteX69" fmla="*/ 9127 w 10000"/>
                <a:gd name="connsiteY69" fmla="*/ 1580 h 10000"/>
                <a:gd name="connsiteX70" fmla="*/ 9259 w 10000"/>
                <a:gd name="connsiteY70" fmla="*/ 1720 h 10000"/>
                <a:gd name="connsiteX71" fmla="*/ 9325 w 10000"/>
                <a:gd name="connsiteY71" fmla="*/ 1692 h 10000"/>
                <a:gd name="connsiteX72" fmla="*/ 9389 w 10000"/>
                <a:gd name="connsiteY72" fmla="*/ 1720 h 10000"/>
                <a:gd name="connsiteX73" fmla="*/ 9520 w 10000"/>
                <a:gd name="connsiteY73" fmla="*/ 1664 h 10000"/>
                <a:gd name="connsiteX74" fmla="*/ 9607 w 10000"/>
                <a:gd name="connsiteY74" fmla="*/ 1580 h 10000"/>
                <a:gd name="connsiteX75" fmla="*/ 9652 w 10000"/>
                <a:gd name="connsiteY75" fmla="*/ 1580 h 10000"/>
                <a:gd name="connsiteX76" fmla="*/ 9673 w 10000"/>
                <a:gd name="connsiteY76" fmla="*/ 1551 h 10000"/>
                <a:gd name="connsiteX77" fmla="*/ 9761 w 10000"/>
                <a:gd name="connsiteY77" fmla="*/ 1495 h 10000"/>
                <a:gd name="connsiteX78" fmla="*/ 9847 w 10000"/>
                <a:gd name="connsiteY78" fmla="*/ 1551 h 10000"/>
                <a:gd name="connsiteX79" fmla="*/ 9869 w 10000"/>
                <a:gd name="connsiteY79" fmla="*/ 1636 h 10000"/>
                <a:gd name="connsiteX80" fmla="*/ 9934 w 10000"/>
                <a:gd name="connsiteY80" fmla="*/ 1778 h 10000"/>
                <a:gd name="connsiteX81" fmla="*/ 9891 w 10000"/>
                <a:gd name="connsiteY81" fmla="*/ 1806 h 10000"/>
                <a:gd name="connsiteX82" fmla="*/ 9912 w 10000"/>
                <a:gd name="connsiteY82" fmla="*/ 1862 h 10000"/>
                <a:gd name="connsiteX83" fmla="*/ 9912 w 10000"/>
                <a:gd name="connsiteY83" fmla="*/ 1919 h 10000"/>
                <a:gd name="connsiteX84" fmla="*/ 9958 w 10000"/>
                <a:gd name="connsiteY84" fmla="*/ 2031 h 10000"/>
                <a:gd name="connsiteX85" fmla="*/ 9958 w 10000"/>
                <a:gd name="connsiteY85" fmla="*/ 2173 h 10000"/>
                <a:gd name="connsiteX86" fmla="*/ 9958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25 w 10000"/>
                <a:gd name="connsiteY90" fmla="*/ 2456 h 10000"/>
                <a:gd name="connsiteX91" fmla="*/ 9737 w 10000"/>
                <a:gd name="connsiteY91" fmla="*/ 2428 h 10000"/>
                <a:gd name="connsiteX92" fmla="*/ 9716 w 10000"/>
                <a:gd name="connsiteY92" fmla="*/ 2512 h 10000"/>
                <a:gd name="connsiteX93" fmla="*/ 9652 w 10000"/>
                <a:gd name="connsiteY93" fmla="*/ 2540 h 10000"/>
                <a:gd name="connsiteX94" fmla="*/ 9695 w 10000"/>
                <a:gd name="connsiteY94" fmla="*/ 2625 h 10000"/>
                <a:gd name="connsiteX95" fmla="*/ 9825 w 10000"/>
                <a:gd name="connsiteY95" fmla="*/ 2879 h 10000"/>
                <a:gd name="connsiteX96" fmla="*/ 9912 w 10000"/>
                <a:gd name="connsiteY96" fmla="*/ 3106 h 10000"/>
                <a:gd name="connsiteX97" fmla="*/ 9891 w 10000"/>
                <a:gd name="connsiteY97" fmla="*/ 3162 h 10000"/>
                <a:gd name="connsiteX98" fmla="*/ 9804 w 10000"/>
                <a:gd name="connsiteY98" fmla="*/ 3190 h 10000"/>
                <a:gd name="connsiteX99" fmla="*/ 9912 w 10000"/>
                <a:gd name="connsiteY99" fmla="*/ 3303 h 10000"/>
                <a:gd name="connsiteX100" fmla="*/ 9782 w 10000"/>
                <a:gd name="connsiteY100" fmla="*/ 3162 h 10000"/>
                <a:gd name="connsiteX101" fmla="*/ 9673 w 10000"/>
                <a:gd name="connsiteY101" fmla="*/ 3106 h 10000"/>
                <a:gd name="connsiteX102" fmla="*/ 9716 w 10000"/>
                <a:gd name="connsiteY102" fmla="*/ 3275 h 10000"/>
                <a:gd name="connsiteX103" fmla="*/ 9652 w 10000"/>
                <a:gd name="connsiteY103" fmla="*/ 3303 h 10000"/>
                <a:gd name="connsiteX104" fmla="*/ 9607 w 10000"/>
                <a:gd name="connsiteY104" fmla="*/ 3388 h 10000"/>
                <a:gd name="connsiteX105" fmla="*/ 9457 w 10000"/>
                <a:gd name="connsiteY105" fmla="*/ 3417 h 10000"/>
                <a:gd name="connsiteX106" fmla="*/ 9565 w 10000"/>
                <a:gd name="connsiteY106" fmla="*/ 3557 h 10000"/>
                <a:gd name="connsiteX107" fmla="*/ 9433 w 10000"/>
                <a:gd name="connsiteY107" fmla="*/ 3586 h 10000"/>
                <a:gd name="connsiteX108" fmla="*/ 9347 w 10000"/>
                <a:gd name="connsiteY108" fmla="*/ 3557 h 10000"/>
                <a:gd name="connsiteX109" fmla="*/ 9281 w 10000"/>
                <a:gd name="connsiteY109" fmla="*/ 3473 h 10000"/>
                <a:gd name="connsiteX110" fmla="*/ 9238 w 10000"/>
                <a:gd name="connsiteY110" fmla="*/ 3501 h 10000"/>
                <a:gd name="connsiteX111" fmla="*/ 9216 w 10000"/>
                <a:gd name="connsiteY111" fmla="*/ 3642 h 10000"/>
                <a:gd name="connsiteX112" fmla="*/ 9194 w 10000"/>
                <a:gd name="connsiteY112" fmla="*/ 3727 h 10000"/>
                <a:gd name="connsiteX113" fmla="*/ 9150 w 10000"/>
                <a:gd name="connsiteY113" fmla="*/ 3756 h 10000"/>
                <a:gd name="connsiteX114" fmla="*/ 9127 w 10000"/>
                <a:gd name="connsiteY114" fmla="*/ 3812 h 10000"/>
                <a:gd name="connsiteX115" fmla="*/ 9085 w 10000"/>
                <a:gd name="connsiteY115" fmla="*/ 3812 h 10000"/>
                <a:gd name="connsiteX116" fmla="*/ 9063 w 10000"/>
                <a:gd name="connsiteY116" fmla="*/ 3868 h 10000"/>
                <a:gd name="connsiteX117" fmla="*/ 8976 w 10000"/>
                <a:gd name="connsiteY117" fmla="*/ 4009 h 10000"/>
                <a:gd name="connsiteX118" fmla="*/ 8867 w 10000"/>
                <a:gd name="connsiteY118" fmla="*/ 4038 h 10000"/>
                <a:gd name="connsiteX119" fmla="*/ 8823 w 10000"/>
                <a:gd name="connsiteY119" fmla="*/ 4067 h 10000"/>
                <a:gd name="connsiteX120" fmla="*/ 8780 w 10000"/>
                <a:gd name="connsiteY120" fmla="*/ 4123 h 10000"/>
                <a:gd name="connsiteX121" fmla="*/ 8694 w 10000"/>
                <a:gd name="connsiteY121" fmla="*/ 4179 h 10000"/>
                <a:gd name="connsiteX122" fmla="*/ 8649 w 10000"/>
                <a:gd name="connsiteY122" fmla="*/ 4264 h 10000"/>
                <a:gd name="connsiteX123" fmla="*/ 8626 w 10000"/>
                <a:gd name="connsiteY123" fmla="*/ 4320 h 10000"/>
                <a:gd name="connsiteX124" fmla="*/ 8583 w 10000"/>
                <a:gd name="connsiteY124" fmla="*/ 4320 h 10000"/>
                <a:gd name="connsiteX125" fmla="*/ 8496 w 10000"/>
                <a:gd name="connsiteY125" fmla="*/ 4348 h 10000"/>
                <a:gd name="connsiteX126" fmla="*/ 8563 w 10000"/>
                <a:gd name="connsiteY126" fmla="*/ 4292 h 10000"/>
                <a:gd name="connsiteX127" fmla="*/ 8563 w 10000"/>
                <a:gd name="connsiteY127" fmla="*/ 4236 h 10000"/>
                <a:gd name="connsiteX128" fmla="*/ 8583 w 10000"/>
                <a:gd name="connsiteY128" fmla="*/ 4179 h 10000"/>
                <a:gd name="connsiteX129" fmla="*/ 8454 w 10000"/>
                <a:gd name="connsiteY129" fmla="*/ 4151 h 10000"/>
                <a:gd name="connsiteX130" fmla="*/ 8496 w 10000"/>
                <a:gd name="connsiteY130" fmla="*/ 4123 h 10000"/>
                <a:gd name="connsiteX131" fmla="*/ 8519 w 10000"/>
                <a:gd name="connsiteY131" fmla="*/ 4009 h 10000"/>
                <a:gd name="connsiteX132" fmla="*/ 8541 w 10000"/>
                <a:gd name="connsiteY132" fmla="*/ 3896 h 10000"/>
                <a:gd name="connsiteX133" fmla="*/ 8410 w 10000"/>
                <a:gd name="connsiteY133" fmla="*/ 3698 h 10000"/>
                <a:gd name="connsiteX134" fmla="*/ 8345 w 10000"/>
                <a:gd name="connsiteY134" fmla="*/ 3727 h 10000"/>
                <a:gd name="connsiteX135" fmla="*/ 8280 w 10000"/>
                <a:gd name="connsiteY135" fmla="*/ 3784 h 10000"/>
                <a:gd name="connsiteX136" fmla="*/ 8235 w 10000"/>
                <a:gd name="connsiteY136" fmla="*/ 3925 h 10000"/>
                <a:gd name="connsiteX137" fmla="*/ 8125 w 10000"/>
                <a:gd name="connsiteY137" fmla="*/ 4038 h 10000"/>
                <a:gd name="connsiteX138" fmla="*/ 8061 w 10000"/>
                <a:gd name="connsiteY138" fmla="*/ 4095 h 10000"/>
                <a:gd name="connsiteX139" fmla="*/ 8082 w 10000"/>
                <a:gd name="connsiteY139" fmla="*/ 4179 h 10000"/>
                <a:gd name="connsiteX140" fmla="*/ 7951 w 10000"/>
                <a:gd name="connsiteY140" fmla="*/ 4292 h 10000"/>
                <a:gd name="connsiteX141" fmla="*/ 7843 w 10000"/>
                <a:gd name="connsiteY141" fmla="*/ 4264 h 10000"/>
                <a:gd name="connsiteX142" fmla="*/ 7843 w 10000"/>
                <a:gd name="connsiteY142" fmla="*/ 4434 h 10000"/>
                <a:gd name="connsiteX143" fmla="*/ 7972 w 10000"/>
                <a:gd name="connsiteY143" fmla="*/ 4575 h 10000"/>
                <a:gd name="connsiteX144" fmla="*/ 8040 w 10000"/>
                <a:gd name="connsiteY144" fmla="*/ 4575 h 10000"/>
                <a:gd name="connsiteX145" fmla="*/ 8082 w 10000"/>
                <a:gd name="connsiteY145" fmla="*/ 4603 h 10000"/>
                <a:gd name="connsiteX146" fmla="*/ 8082 w 10000"/>
                <a:gd name="connsiteY146" fmla="*/ 4575 h 10000"/>
                <a:gd name="connsiteX147" fmla="*/ 8213 w 10000"/>
                <a:gd name="connsiteY147" fmla="*/ 4659 h 10000"/>
                <a:gd name="connsiteX148" fmla="*/ 8257 w 10000"/>
                <a:gd name="connsiteY148" fmla="*/ 4829 h 10000"/>
                <a:gd name="connsiteX149" fmla="*/ 8367 w 10000"/>
                <a:gd name="connsiteY149" fmla="*/ 4857 h 10000"/>
                <a:gd name="connsiteX150" fmla="*/ 8410 w 10000"/>
                <a:gd name="connsiteY150" fmla="*/ 4801 h 10000"/>
                <a:gd name="connsiteX151" fmla="*/ 8432 w 10000"/>
                <a:gd name="connsiteY151" fmla="*/ 4716 h 10000"/>
                <a:gd name="connsiteX152" fmla="*/ 8519 w 10000"/>
                <a:gd name="connsiteY152" fmla="*/ 4659 h 10000"/>
                <a:gd name="connsiteX153" fmla="*/ 8626 w 10000"/>
                <a:gd name="connsiteY153" fmla="*/ 4716 h 10000"/>
                <a:gd name="connsiteX154" fmla="*/ 8671 w 10000"/>
                <a:gd name="connsiteY154" fmla="*/ 4745 h 10000"/>
                <a:gd name="connsiteX155" fmla="*/ 8694 w 10000"/>
                <a:gd name="connsiteY155" fmla="*/ 4773 h 10000"/>
                <a:gd name="connsiteX156" fmla="*/ 8802 w 10000"/>
                <a:gd name="connsiteY156" fmla="*/ 4773 h 10000"/>
                <a:gd name="connsiteX157" fmla="*/ 8802 w 10000"/>
                <a:gd name="connsiteY157" fmla="*/ 4745 h 10000"/>
                <a:gd name="connsiteX158" fmla="*/ 8933 w 10000"/>
                <a:gd name="connsiteY158" fmla="*/ 4801 h 10000"/>
                <a:gd name="connsiteX159" fmla="*/ 8910 w 10000"/>
                <a:gd name="connsiteY159" fmla="*/ 4829 h 10000"/>
                <a:gd name="connsiteX160" fmla="*/ 8933 w 10000"/>
                <a:gd name="connsiteY160" fmla="*/ 4914 h 10000"/>
                <a:gd name="connsiteX161" fmla="*/ 8933 w 10000"/>
                <a:gd name="connsiteY161" fmla="*/ 4970 h 10000"/>
                <a:gd name="connsiteX162" fmla="*/ 8889 w 10000"/>
                <a:gd name="connsiteY162" fmla="*/ 4914 h 10000"/>
                <a:gd name="connsiteX163" fmla="*/ 8867 w 10000"/>
                <a:gd name="connsiteY163" fmla="*/ 4942 h 10000"/>
                <a:gd name="connsiteX164" fmla="*/ 8823 w 10000"/>
                <a:gd name="connsiteY164" fmla="*/ 4942 h 10000"/>
                <a:gd name="connsiteX165" fmla="*/ 8780 w 10000"/>
                <a:gd name="connsiteY165" fmla="*/ 4970 h 10000"/>
                <a:gd name="connsiteX166" fmla="*/ 8694 w 10000"/>
                <a:gd name="connsiteY166" fmla="*/ 5027 h 10000"/>
                <a:gd name="connsiteX167" fmla="*/ 8649 w 10000"/>
                <a:gd name="connsiteY167" fmla="*/ 5055 h 10000"/>
                <a:gd name="connsiteX168" fmla="*/ 8694 w 10000"/>
                <a:gd name="connsiteY168" fmla="*/ 5112 h 10000"/>
                <a:gd name="connsiteX169" fmla="*/ 8649 w 10000"/>
                <a:gd name="connsiteY169" fmla="*/ 5112 h 10000"/>
                <a:gd name="connsiteX170" fmla="*/ 8671 w 10000"/>
                <a:gd name="connsiteY170" fmla="*/ 5168 h 10000"/>
                <a:gd name="connsiteX171" fmla="*/ 8626 w 10000"/>
                <a:gd name="connsiteY171" fmla="*/ 5196 h 10000"/>
                <a:gd name="connsiteX172" fmla="*/ 8583 w 10000"/>
                <a:gd name="connsiteY172" fmla="*/ 5140 h 10000"/>
                <a:gd name="connsiteX173" fmla="*/ 8563 w 10000"/>
                <a:gd name="connsiteY173" fmla="*/ 5140 h 10000"/>
                <a:gd name="connsiteX174" fmla="*/ 8605 w 10000"/>
                <a:gd name="connsiteY174" fmla="*/ 5224 h 10000"/>
                <a:gd name="connsiteX175" fmla="*/ 8519 w 10000"/>
                <a:gd name="connsiteY175" fmla="*/ 5338 h 10000"/>
                <a:gd name="connsiteX176" fmla="*/ 8496 w 10000"/>
                <a:gd name="connsiteY176" fmla="*/ 5479 h 10000"/>
                <a:gd name="connsiteX177" fmla="*/ 8519 w 10000"/>
                <a:gd name="connsiteY177" fmla="*/ 5620 h 10000"/>
                <a:gd name="connsiteX178" fmla="*/ 8605 w 10000"/>
                <a:gd name="connsiteY178" fmla="*/ 5649 h 10000"/>
                <a:gd name="connsiteX179" fmla="*/ 8759 w 10000"/>
                <a:gd name="connsiteY179" fmla="*/ 5733 h 10000"/>
                <a:gd name="connsiteX180" fmla="*/ 8823 w 10000"/>
                <a:gd name="connsiteY180" fmla="*/ 5874 h 10000"/>
                <a:gd name="connsiteX181" fmla="*/ 8933 w 10000"/>
                <a:gd name="connsiteY181" fmla="*/ 6073 h 10000"/>
                <a:gd name="connsiteX182" fmla="*/ 8998 w 10000"/>
                <a:gd name="connsiteY182" fmla="*/ 6213 h 10000"/>
                <a:gd name="connsiteX183" fmla="*/ 9105 w 10000"/>
                <a:gd name="connsiteY183" fmla="*/ 6299 h 10000"/>
                <a:gd name="connsiteX184" fmla="*/ 9150 w 10000"/>
                <a:gd name="connsiteY184" fmla="*/ 6355 h 10000"/>
                <a:gd name="connsiteX185" fmla="*/ 9194 w 10000"/>
                <a:gd name="connsiteY185" fmla="*/ 6412 h 10000"/>
                <a:gd name="connsiteX186" fmla="*/ 9281 w 10000"/>
                <a:gd name="connsiteY186" fmla="*/ 6524 h 10000"/>
                <a:gd name="connsiteX187" fmla="*/ 9127 w 10000"/>
                <a:gd name="connsiteY187" fmla="*/ 6468 h 10000"/>
                <a:gd name="connsiteX188" fmla="*/ 9018 w 10000"/>
                <a:gd name="connsiteY188" fmla="*/ 6412 h 10000"/>
                <a:gd name="connsiteX189" fmla="*/ 8910 w 10000"/>
                <a:gd name="connsiteY189" fmla="*/ 6440 h 10000"/>
                <a:gd name="connsiteX190" fmla="*/ 8847 w 10000"/>
                <a:gd name="connsiteY190" fmla="*/ 6383 h 10000"/>
                <a:gd name="connsiteX191" fmla="*/ 8780 w 10000"/>
                <a:gd name="connsiteY191" fmla="*/ 6327 h 10000"/>
                <a:gd name="connsiteX192" fmla="*/ 8802 w 10000"/>
                <a:gd name="connsiteY192" fmla="*/ 6383 h 10000"/>
                <a:gd name="connsiteX193" fmla="*/ 8823 w 10000"/>
                <a:gd name="connsiteY193" fmla="*/ 6383 h 10000"/>
                <a:gd name="connsiteX194" fmla="*/ 8802 w 10000"/>
                <a:gd name="connsiteY194" fmla="*/ 6355 h 10000"/>
                <a:gd name="connsiteX195" fmla="*/ 8847 w 10000"/>
                <a:gd name="connsiteY195" fmla="*/ 6383 h 10000"/>
                <a:gd name="connsiteX196" fmla="*/ 8955 w 10000"/>
                <a:gd name="connsiteY196" fmla="*/ 6440 h 10000"/>
                <a:gd name="connsiteX197" fmla="*/ 8998 w 10000"/>
                <a:gd name="connsiteY197" fmla="*/ 6412 h 10000"/>
                <a:gd name="connsiteX198" fmla="*/ 9043 w 10000"/>
                <a:gd name="connsiteY198" fmla="*/ 6468 h 10000"/>
                <a:gd name="connsiteX199" fmla="*/ 9063 w 10000"/>
                <a:gd name="connsiteY199" fmla="*/ 6496 h 10000"/>
                <a:gd name="connsiteX200" fmla="*/ 9127 w 10000"/>
                <a:gd name="connsiteY200" fmla="*/ 6524 h 10000"/>
                <a:gd name="connsiteX201" fmla="*/ 9259 w 10000"/>
                <a:gd name="connsiteY201" fmla="*/ 6638 h 10000"/>
                <a:gd name="connsiteX202" fmla="*/ 9347 w 10000"/>
                <a:gd name="connsiteY202" fmla="*/ 6751 h 10000"/>
                <a:gd name="connsiteX203" fmla="*/ 9303 w 10000"/>
                <a:gd name="connsiteY203" fmla="*/ 6779 h 10000"/>
                <a:gd name="connsiteX204" fmla="*/ 9238 w 10000"/>
                <a:gd name="connsiteY204" fmla="*/ 6835 h 10000"/>
                <a:gd name="connsiteX205" fmla="*/ 9194 w 10000"/>
                <a:gd name="connsiteY205" fmla="*/ 6891 h 10000"/>
                <a:gd name="connsiteX206" fmla="*/ 9172 w 10000"/>
                <a:gd name="connsiteY206" fmla="*/ 6920 h 10000"/>
                <a:gd name="connsiteX207" fmla="*/ 9105 w 10000"/>
                <a:gd name="connsiteY207" fmla="*/ 6920 h 10000"/>
                <a:gd name="connsiteX208" fmla="*/ 9043 w 10000"/>
                <a:gd name="connsiteY208" fmla="*/ 6977 h 10000"/>
                <a:gd name="connsiteX209" fmla="*/ 9127 w 10000"/>
                <a:gd name="connsiteY209" fmla="*/ 6920 h 10000"/>
                <a:gd name="connsiteX210" fmla="*/ 9194 w 10000"/>
                <a:gd name="connsiteY210" fmla="*/ 7005 h 10000"/>
                <a:gd name="connsiteX211" fmla="*/ 9172 w 10000"/>
                <a:gd name="connsiteY211" fmla="*/ 7005 h 10000"/>
                <a:gd name="connsiteX212" fmla="*/ 9281 w 10000"/>
                <a:gd name="connsiteY212" fmla="*/ 6949 h 10000"/>
                <a:gd name="connsiteX213" fmla="*/ 9347 w 10000"/>
                <a:gd name="connsiteY213" fmla="*/ 7033 h 10000"/>
                <a:gd name="connsiteX214" fmla="*/ 9457 w 10000"/>
                <a:gd name="connsiteY214" fmla="*/ 7061 h 10000"/>
                <a:gd name="connsiteX215" fmla="*/ 9410 w 10000"/>
                <a:gd name="connsiteY215" fmla="*/ 7146 h 10000"/>
                <a:gd name="connsiteX216" fmla="*/ 9389 w 10000"/>
                <a:gd name="connsiteY216" fmla="*/ 7174 h 10000"/>
                <a:gd name="connsiteX217" fmla="*/ 9347 w 10000"/>
                <a:gd name="connsiteY217" fmla="*/ 7202 h 10000"/>
                <a:gd name="connsiteX218" fmla="*/ 9369 w 10000"/>
                <a:gd name="connsiteY218" fmla="*/ 7202 h 10000"/>
                <a:gd name="connsiteX219" fmla="*/ 9433 w 10000"/>
                <a:gd name="connsiteY219" fmla="*/ 7174 h 10000"/>
                <a:gd name="connsiteX220" fmla="*/ 9433 w 10000"/>
                <a:gd name="connsiteY220" fmla="*/ 7146 h 10000"/>
                <a:gd name="connsiteX221" fmla="*/ 9457 w 10000"/>
                <a:gd name="connsiteY221" fmla="*/ 7230 h 10000"/>
                <a:gd name="connsiteX222" fmla="*/ 9457 w 10000"/>
                <a:gd name="connsiteY222" fmla="*/ 7288 h 10000"/>
                <a:gd name="connsiteX223" fmla="*/ 9433 w 10000"/>
                <a:gd name="connsiteY223" fmla="*/ 7230 h 10000"/>
                <a:gd name="connsiteX224" fmla="*/ 9433 w 10000"/>
                <a:gd name="connsiteY224" fmla="*/ 7288 h 10000"/>
                <a:gd name="connsiteX225" fmla="*/ 9410 w 10000"/>
                <a:gd name="connsiteY225" fmla="*/ 7260 h 10000"/>
                <a:gd name="connsiteX226" fmla="*/ 9389 w 10000"/>
                <a:gd name="connsiteY226" fmla="*/ 7260 h 10000"/>
                <a:gd name="connsiteX227" fmla="*/ 9369 w 10000"/>
                <a:gd name="connsiteY227" fmla="*/ 7316 h 10000"/>
                <a:gd name="connsiteX228" fmla="*/ 9433 w 10000"/>
                <a:gd name="connsiteY228" fmla="*/ 7372 h 10000"/>
                <a:gd name="connsiteX229" fmla="*/ 9410 w 10000"/>
                <a:gd name="connsiteY229" fmla="*/ 7372 h 10000"/>
                <a:gd name="connsiteX230" fmla="*/ 9433 w 10000"/>
                <a:gd name="connsiteY230" fmla="*/ 7429 h 10000"/>
                <a:gd name="connsiteX231" fmla="*/ 9347 w 10000"/>
                <a:gd name="connsiteY231" fmla="*/ 7400 h 10000"/>
                <a:gd name="connsiteX232" fmla="*/ 9369 w 10000"/>
                <a:gd name="connsiteY232" fmla="*/ 7429 h 10000"/>
                <a:gd name="connsiteX233" fmla="*/ 9433 w 10000"/>
                <a:gd name="connsiteY233" fmla="*/ 7457 h 10000"/>
                <a:gd name="connsiteX234" fmla="*/ 9457 w 10000"/>
                <a:gd name="connsiteY234" fmla="*/ 7541 h 10000"/>
                <a:gd name="connsiteX235" fmla="*/ 9433 w 10000"/>
                <a:gd name="connsiteY235" fmla="*/ 7599 h 10000"/>
                <a:gd name="connsiteX236" fmla="*/ 9369 w 10000"/>
                <a:gd name="connsiteY236" fmla="*/ 7513 h 10000"/>
                <a:gd name="connsiteX237" fmla="*/ 9347 w 10000"/>
                <a:gd name="connsiteY237" fmla="*/ 7541 h 10000"/>
                <a:gd name="connsiteX238" fmla="*/ 9259 w 10000"/>
                <a:gd name="connsiteY238" fmla="*/ 7599 h 10000"/>
                <a:gd name="connsiteX239" fmla="*/ 9325 w 10000"/>
                <a:gd name="connsiteY239" fmla="*/ 7683 h 10000"/>
                <a:gd name="connsiteX240" fmla="*/ 9325 w 10000"/>
                <a:gd name="connsiteY240" fmla="*/ 7796 h 10000"/>
                <a:gd name="connsiteX241" fmla="*/ 9303 w 10000"/>
                <a:gd name="connsiteY241" fmla="*/ 7852 h 10000"/>
                <a:gd name="connsiteX242" fmla="*/ 9303 w 10000"/>
                <a:gd name="connsiteY242" fmla="*/ 7880 h 10000"/>
                <a:gd name="connsiteX243" fmla="*/ 9259 w 10000"/>
                <a:gd name="connsiteY243" fmla="*/ 7852 h 10000"/>
                <a:gd name="connsiteX244" fmla="*/ 9259 w 10000"/>
                <a:gd name="connsiteY244" fmla="*/ 7909 h 10000"/>
                <a:gd name="connsiteX245" fmla="*/ 9238 w 10000"/>
                <a:gd name="connsiteY245" fmla="*/ 7966 h 10000"/>
                <a:gd name="connsiteX246" fmla="*/ 9216 w 10000"/>
                <a:gd name="connsiteY246" fmla="*/ 8079 h 10000"/>
                <a:gd name="connsiteX247" fmla="*/ 9238 w 10000"/>
                <a:gd name="connsiteY247" fmla="*/ 8022 h 10000"/>
                <a:gd name="connsiteX248" fmla="*/ 9216 w 10000"/>
                <a:gd name="connsiteY248" fmla="*/ 8050 h 10000"/>
                <a:gd name="connsiteX249" fmla="*/ 9194 w 10000"/>
                <a:gd name="connsiteY249" fmla="*/ 7994 h 10000"/>
                <a:gd name="connsiteX250" fmla="*/ 9150 w 10000"/>
                <a:gd name="connsiteY250" fmla="*/ 8022 h 10000"/>
                <a:gd name="connsiteX251" fmla="*/ 9150 w 10000"/>
                <a:gd name="connsiteY251" fmla="*/ 8079 h 10000"/>
                <a:gd name="connsiteX252" fmla="*/ 9172 w 10000"/>
                <a:gd name="connsiteY252" fmla="*/ 8107 h 10000"/>
                <a:gd name="connsiteX253" fmla="*/ 9216 w 10000"/>
                <a:gd name="connsiteY253" fmla="*/ 8135 h 10000"/>
                <a:gd name="connsiteX254" fmla="*/ 9194 w 10000"/>
                <a:gd name="connsiteY254" fmla="*/ 8163 h 10000"/>
                <a:gd name="connsiteX255" fmla="*/ 9172 w 10000"/>
                <a:gd name="connsiteY255" fmla="*/ 8249 h 10000"/>
                <a:gd name="connsiteX256" fmla="*/ 9085 w 10000"/>
                <a:gd name="connsiteY256" fmla="*/ 8191 h 10000"/>
                <a:gd name="connsiteX257" fmla="*/ 9150 w 10000"/>
                <a:gd name="connsiteY257" fmla="*/ 8277 h 10000"/>
                <a:gd name="connsiteX258" fmla="*/ 9216 w 10000"/>
                <a:gd name="connsiteY258" fmla="*/ 8277 h 10000"/>
                <a:gd name="connsiteX259" fmla="*/ 9194 w 10000"/>
                <a:gd name="connsiteY259" fmla="*/ 8333 h 10000"/>
                <a:gd name="connsiteX260" fmla="*/ 9238 w 10000"/>
                <a:gd name="connsiteY260" fmla="*/ 8446 h 10000"/>
                <a:gd name="connsiteX261" fmla="*/ 9216 w 10000"/>
                <a:gd name="connsiteY261" fmla="*/ 8446 h 10000"/>
                <a:gd name="connsiteX262" fmla="*/ 9150 w 10000"/>
                <a:gd name="connsiteY262" fmla="*/ 8389 h 10000"/>
                <a:gd name="connsiteX263" fmla="*/ 9127 w 10000"/>
                <a:gd name="connsiteY263" fmla="*/ 8418 h 10000"/>
                <a:gd name="connsiteX264" fmla="*/ 9172 w 10000"/>
                <a:gd name="connsiteY264" fmla="*/ 8474 h 10000"/>
                <a:gd name="connsiteX265" fmla="*/ 9150 w 10000"/>
                <a:gd name="connsiteY265" fmla="*/ 8530 h 10000"/>
                <a:gd name="connsiteX266" fmla="*/ 9085 w 10000"/>
                <a:gd name="connsiteY266" fmla="*/ 8474 h 10000"/>
                <a:gd name="connsiteX267" fmla="*/ 9127 w 10000"/>
                <a:gd name="connsiteY267" fmla="*/ 8559 h 10000"/>
                <a:gd name="connsiteX268" fmla="*/ 9085 w 10000"/>
                <a:gd name="connsiteY268" fmla="*/ 8559 h 10000"/>
                <a:gd name="connsiteX269" fmla="*/ 9085 w 10000"/>
                <a:gd name="connsiteY269" fmla="*/ 8616 h 10000"/>
                <a:gd name="connsiteX270" fmla="*/ 8976 w 10000"/>
                <a:gd name="connsiteY270" fmla="*/ 8672 h 10000"/>
                <a:gd name="connsiteX271" fmla="*/ 8955 w 10000"/>
                <a:gd name="connsiteY271" fmla="*/ 8728 h 10000"/>
                <a:gd name="connsiteX272" fmla="*/ 8976 w 10000"/>
                <a:gd name="connsiteY272" fmla="*/ 8757 h 10000"/>
                <a:gd name="connsiteX273" fmla="*/ 8955 w 10000"/>
                <a:gd name="connsiteY273" fmla="*/ 8785 h 10000"/>
                <a:gd name="connsiteX274" fmla="*/ 8933 w 10000"/>
                <a:gd name="connsiteY274" fmla="*/ 8869 h 10000"/>
                <a:gd name="connsiteX275" fmla="*/ 8910 w 10000"/>
                <a:gd name="connsiteY275" fmla="*/ 8841 h 10000"/>
                <a:gd name="connsiteX276" fmla="*/ 8910 w 10000"/>
                <a:gd name="connsiteY276" fmla="*/ 8927 h 10000"/>
                <a:gd name="connsiteX277" fmla="*/ 8690 w 10000"/>
                <a:gd name="connsiteY277" fmla="*/ 8786 h 10000"/>
                <a:gd name="connsiteX278" fmla="*/ 8323 w 10000"/>
                <a:gd name="connsiteY278" fmla="*/ 9266 h 10000"/>
                <a:gd name="connsiteX279" fmla="*/ 8191 w 10000"/>
                <a:gd name="connsiteY279" fmla="*/ 9322 h 10000"/>
                <a:gd name="connsiteX280" fmla="*/ 8125 w 10000"/>
                <a:gd name="connsiteY280" fmla="*/ 9152 h 10000"/>
                <a:gd name="connsiteX281" fmla="*/ 8102 w 10000"/>
                <a:gd name="connsiteY281" fmla="*/ 9152 h 10000"/>
                <a:gd name="connsiteX282" fmla="*/ 8170 w 10000"/>
                <a:gd name="connsiteY282" fmla="*/ 9124 h 10000"/>
                <a:gd name="connsiteX283" fmla="*/ 8082 w 10000"/>
                <a:gd name="connsiteY283" fmla="*/ 9124 h 10000"/>
                <a:gd name="connsiteX284" fmla="*/ 8061 w 10000"/>
                <a:gd name="connsiteY284" fmla="*/ 9180 h 10000"/>
                <a:gd name="connsiteX285" fmla="*/ 8102 w 10000"/>
                <a:gd name="connsiteY285" fmla="*/ 9237 h 10000"/>
                <a:gd name="connsiteX286" fmla="*/ 8082 w 10000"/>
                <a:gd name="connsiteY286" fmla="*/ 9237 h 10000"/>
                <a:gd name="connsiteX287" fmla="*/ 8148 w 10000"/>
                <a:gd name="connsiteY287" fmla="*/ 9406 h 10000"/>
                <a:gd name="connsiteX288" fmla="*/ 8061 w 10000"/>
                <a:gd name="connsiteY288" fmla="*/ 9294 h 10000"/>
                <a:gd name="connsiteX289" fmla="*/ 8102 w 10000"/>
                <a:gd name="connsiteY289" fmla="*/ 9406 h 10000"/>
                <a:gd name="connsiteX290" fmla="*/ 8082 w 10000"/>
                <a:gd name="connsiteY290" fmla="*/ 9435 h 10000"/>
                <a:gd name="connsiteX291" fmla="*/ 8061 w 10000"/>
                <a:gd name="connsiteY291" fmla="*/ 9406 h 10000"/>
                <a:gd name="connsiteX292" fmla="*/ 8040 w 10000"/>
                <a:gd name="connsiteY292" fmla="*/ 9491 h 10000"/>
                <a:gd name="connsiteX293" fmla="*/ 7972 w 10000"/>
                <a:gd name="connsiteY293" fmla="*/ 9520 h 10000"/>
                <a:gd name="connsiteX294" fmla="*/ 7951 w 10000"/>
                <a:gd name="connsiteY294" fmla="*/ 9463 h 10000"/>
                <a:gd name="connsiteX295" fmla="*/ 7908 w 10000"/>
                <a:gd name="connsiteY295" fmla="*/ 9435 h 10000"/>
                <a:gd name="connsiteX296" fmla="*/ 7931 w 10000"/>
                <a:gd name="connsiteY296" fmla="*/ 9548 h 10000"/>
                <a:gd name="connsiteX297" fmla="*/ 7821 w 10000"/>
                <a:gd name="connsiteY297" fmla="*/ 9491 h 10000"/>
                <a:gd name="connsiteX298" fmla="*/ 7799 w 10000"/>
                <a:gd name="connsiteY298" fmla="*/ 9520 h 10000"/>
                <a:gd name="connsiteX299" fmla="*/ 7734 w 10000"/>
                <a:gd name="connsiteY299" fmla="*/ 9576 h 10000"/>
                <a:gd name="connsiteX300" fmla="*/ 7712 w 10000"/>
                <a:gd name="connsiteY300" fmla="*/ 9633 h 10000"/>
                <a:gd name="connsiteX301" fmla="*/ 7668 w 10000"/>
                <a:gd name="connsiteY301" fmla="*/ 9633 h 10000"/>
                <a:gd name="connsiteX302" fmla="*/ 7603 w 10000"/>
                <a:gd name="connsiteY302" fmla="*/ 9661 h 10000"/>
                <a:gd name="connsiteX303" fmla="*/ 7603 w 10000"/>
                <a:gd name="connsiteY303" fmla="*/ 9633 h 10000"/>
                <a:gd name="connsiteX304" fmla="*/ 7603 w 10000"/>
                <a:gd name="connsiteY304" fmla="*/ 9689 h 10000"/>
                <a:gd name="connsiteX305" fmla="*/ 7537 w 10000"/>
                <a:gd name="connsiteY305" fmla="*/ 9661 h 10000"/>
                <a:gd name="connsiteX306" fmla="*/ 7537 w 10000"/>
                <a:gd name="connsiteY306" fmla="*/ 9717 h 10000"/>
                <a:gd name="connsiteX307" fmla="*/ 7515 w 10000"/>
                <a:gd name="connsiteY307" fmla="*/ 9802 h 10000"/>
                <a:gd name="connsiteX308" fmla="*/ 7560 w 10000"/>
                <a:gd name="connsiteY308" fmla="*/ 9830 h 10000"/>
                <a:gd name="connsiteX309" fmla="*/ 7560 w 10000"/>
                <a:gd name="connsiteY309" fmla="*/ 9830 h 10000"/>
                <a:gd name="connsiteX310" fmla="*/ 7603 w 10000"/>
                <a:gd name="connsiteY310" fmla="*/ 9944 h 10000"/>
                <a:gd name="connsiteX311" fmla="*/ 7494 w 10000"/>
                <a:gd name="connsiteY311" fmla="*/ 10000 h 10000"/>
                <a:gd name="connsiteX312" fmla="*/ 7494 w 10000"/>
                <a:gd name="connsiteY312" fmla="*/ 9944 h 10000"/>
                <a:gd name="connsiteX313" fmla="*/ 7450 w 10000"/>
                <a:gd name="connsiteY313" fmla="*/ 9859 h 10000"/>
                <a:gd name="connsiteX314" fmla="*/ 7429 w 10000"/>
                <a:gd name="connsiteY314" fmla="*/ 9802 h 10000"/>
                <a:gd name="connsiteX315" fmla="*/ 7408 w 10000"/>
                <a:gd name="connsiteY315" fmla="*/ 9717 h 10000"/>
                <a:gd name="connsiteX316" fmla="*/ 7429 w 10000"/>
                <a:gd name="connsiteY316" fmla="*/ 9661 h 10000"/>
                <a:gd name="connsiteX317" fmla="*/ 7408 w 10000"/>
                <a:gd name="connsiteY317" fmla="*/ 9576 h 10000"/>
                <a:gd name="connsiteX318" fmla="*/ 7408 w 10000"/>
                <a:gd name="connsiteY318" fmla="*/ 9605 h 10000"/>
                <a:gd name="connsiteX319" fmla="*/ 7363 w 10000"/>
                <a:gd name="connsiteY319" fmla="*/ 9548 h 10000"/>
                <a:gd name="connsiteX320" fmla="*/ 7363 w 10000"/>
                <a:gd name="connsiteY320" fmla="*/ 9605 h 10000"/>
                <a:gd name="connsiteX321" fmla="*/ 7298 w 10000"/>
                <a:gd name="connsiteY321" fmla="*/ 9605 h 10000"/>
                <a:gd name="connsiteX322" fmla="*/ 7255 w 10000"/>
                <a:gd name="connsiteY322" fmla="*/ 9576 h 10000"/>
                <a:gd name="connsiteX323" fmla="*/ 7232 w 10000"/>
                <a:gd name="connsiteY323" fmla="*/ 9520 h 10000"/>
                <a:gd name="connsiteX324" fmla="*/ 7210 w 10000"/>
                <a:gd name="connsiteY324" fmla="*/ 9520 h 10000"/>
                <a:gd name="connsiteX325" fmla="*/ 7210 w 10000"/>
                <a:gd name="connsiteY325" fmla="*/ 9576 h 10000"/>
                <a:gd name="connsiteX326" fmla="*/ 7167 w 10000"/>
                <a:gd name="connsiteY326" fmla="*/ 9520 h 10000"/>
                <a:gd name="connsiteX327" fmla="*/ 7147 w 10000"/>
                <a:gd name="connsiteY327" fmla="*/ 9463 h 10000"/>
                <a:gd name="connsiteX328" fmla="*/ 7126 w 10000"/>
                <a:gd name="connsiteY328" fmla="*/ 9491 h 10000"/>
                <a:gd name="connsiteX329" fmla="*/ 7147 w 10000"/>
                <a:gd name="connsiteY329" fmla="*/ 9576 h 10000"/>
                <a:gd name="connsiteX330" fmla="*/ 7103 w 10000"/>
                <a:gd name="connsiteY330" fmla="*/ 9548 h 10000"/>
                <a:gd name="connsiteX331" fmla="*/ 7103 w 10000"/>
                <a:gd name="connsiteY331" fmla="*/ 9605 h 10000"/>
                <a:gd name="connsiteX332" fmla="*/ 7015 w 10000"/>
                <a:gd name="connsiteY332" fmla="*/ 9576 h 10000"/>
                <a:gd name="connsiteX333" fmla="*/ 6950 w 10000"/>
                <a:gd name="connsiteY333" fmla="*/ 9576 h 10000"/>
                <a:gd name="connsiteX334" fmla="*/ 6928 w 10000"/>
                <a:gd name="connsiteY334" fmla="*/ 9576 h 10000"/>
                <a:gd name="connsiteX335" fmla="*/ 6863 w 10000"/>
                <a:gd name="connsiteY335" fmla="*/ 9520 h 10000"/>
                <a:gd name="connsiteX336" fmla="*/ 6840 w 10000"/>
                <a:gd name="connsiteY336" fmla="*/ 9491 h 10000"/>
                <a:gd name="connsiteX337" fmla="*/ 6775 w 10000"/>
                <a:gd name="connsiteY337" fmla="*/ 9463 h 10000"/>
                <a:gd name="connsiteX338" fmla="*/ 6732 w 10000"/>
                <a:gd name="connsiteY338" fmla="*/ 9294 h 10000"/>
                <a:gd name="connsiteX339" fmla="*/ 6688 w 10000"/>
                <a:gd name="connsiteY339" fmla="*/ 9180 h 10000"/>
                <a:gd name="connsiteX340" fmla="*/ 6624 w 10000"/>
                <a:gd name="connsiteY340" fmla="*/ 9180 h 10000"/>
                <a:gd name="connsiteX341" fmla="*/ 6557 w 10000"/>
                <a:gd name="connsiteY341" fmla="*/ 9180 h 10000"/>
                <a:gd name="connsiteX342" fmla="*/ 6447 w 10000"/>
                <a:gd name="connsiteY342" fmla="*/ 9039 h 10000"/>
                <a:gd name="connsiteX343" fmla="*/ 6361 w 10000"/>
                <a:gd name="connsiteY343" fmla="*/ 9124 h 10000"/>
                <a:gd name="connsiteX344" fmla="*/ 6361 w 10000"/>
                <a:gd name="connsiteY344" fmla="*/ 9180 h 10000"/>
                <a:gd name="connsiteX345" fmla="*/ 6252 w 10000"/>
                <a:gd name="connsiteY345" fmla="*/ 9209 h 10000"/>
                <a:gd name="connsiteX346" fmla="*/ 6188 w 10000"/>
                <a:gd name="connsiteY346" fmla="*/ 9294 h 10000"/>
                <a:gd name="connsiteX347" fmla="*/ 6144 w 10000"/>
                <a:gd name="connsiteY347" fmla="*/ 9237 h 10000"/>
                <a:gd name="connsiteX348" fmla="*/ 6101 w 10000"/>
                <a:gd name="connsiteY348" fmla="*/ 9294 h 10000"/>
                <a:gd name="connsiteX349" fmla="*/ 6036 w 10000"/>
                <a:gd name="connsiteY349" fmla="*/ 9294 h 10000"/>
                <a:gd name="connsiteX350" fmla="*/ 5947 w 10000"/>
                <a:gd name="connsiteY350" fmla="*/ 9266 h 10000"/>
                <a:gd name="connsiteX351" fmla="*/ 5861 w 10000"/>
                <a:gd name="connsiteY351" fmla="*/ 9322 h 10000"/>
                <a:gd name="connsiteX352" fmla="*/ 5816 w 10000"/>
                <a:gd name="connsiteY352" fmla="*/ 9322 h 10000"/>
                <a:gd name="connsiteX353" fmla="*/ 5773 w 10000"/>
                <a:gd name="connsiteY353" fmla="*/ 9322 h 10000"/>
                <a:gd name="connsiteX354" fmla="*/ 5752 w 10000"/>
                <a:gd name="connsiteY354" fmla="*/ 9322 h 10000"/>
                <a:gd name="connsiteX355" fmla="*/ 5752 w 10000"/>
                <a:gd name="connsiteY355" fmla="*/ 9463 h 10000"/>
                <a:gd name="connsiteX356" fmla="*/ 5795 w 10000"/>
                <a:gd name="connsiteY356" fmla="*/ 9548 h 10000"/>
                <a:gd name="connsiteX357" fmla="*/ 5795 w 10000"/>
                <a:gd name="connsiteY357" fmla="*/ 9576 h 10000"/>
                <a:gd name="connsiteX358" fmla="*/ 5795 w 10000"/>
                <a:gd name="connsiteY358" fmla="*/ 9633 h 10000"/>
                <a:gd name="connsiteX359" fmla="*/ 5816 w 10000"/>
                <a:gd name="connsiteY359" fmla="*/ 9717 h 10000"/>
                <a:gd name="connsiteX360" fmla="*/ 5752 w 10000"/>
                <a:gd name="connsiteY360" fmla="*/ 9689 h 10000"/>
                <a:gd name="connsiteX361" fmla="*/ 5685 w 10000"/>
                <a:gd name="connsiteY361" fmla="*/ 9661 h 10000"/>
                <a:gd name="connsiteX362" fmla="*/ 5642 w 10000"/>
                <a:gd name="connsiteY362" fmla="*/ 9520 h 10000"/>
                <a:gd name="connsiteX363" fmla="*/ 5514 w 10000"/>
                <a:gd name="connsiteY363" fmla="*/ 9605 h 10000"/>
                <a:gd name="connsiteX364" fmla="*/ 5469 w 10000"/>
                <a:gd name="connsiteY364" fmla="*/ 9633 h 10000"/>
                <a:gd name="connsiteX365" fmla="*/ 5469 w 10000"/>
                <a:gd name="connsiteY365" fmla="*/ 9548 h 10000"/>
                <a:gd name="connsiteX366" fmla="*/ 5403 w 10000"/>
                <a:gd name="connsiteY366" fmla="*/ 9435 h 10000"/>
                <a:gd name="connsiteX367" fmla="*/ 5273 w 10000"/>
                <a:gd name="connsiteY367" fmla="*/ 9435 h 10000"/>
                <a:gd name="connsiteX368" fmla="*/ 5273 w 10000"/>
                <a:gd name="connsiteY368" fmla="*/ 9322 h 10000"/>
                <a:gd name="connsiteX369" fmla="*/ 5294 w 10000"/>
                <a:gd name="connsiteY369" fmla="*/ 9180 h 10000"/>
                <a:gd name="connsiteX370" fmla="*/ 5208 w 10000"/>
                <a:gd name="connsiteY370" fmla="*/ 9124 h 10000"/>
                <a:gd name="connsiteX371" fmla="*/ 5141 w 10000"/>
                <a:gd name="connsiteY371" fmla="*/ 9039 h 10000"/>
                <a:gd name="connsiteX372" fmla="*/ 5120 w 10000"/>
                <a:gd name="connsiteY372" fmla="*/ 8983 h 10000"/>
                <a:gd name="connsiteX373" fmla="*/ 5099 w 10000"/>
                <a:gd name="connsiteY373" fmla="*/ 8898 h 10000"/>
                <a:gd name="connsiteX374" fmla="*/ 5120 w 10000"/>
                <a:gd name="connsiteY374" fmla="*/ 8813 h 10000"/>
                <a:gd name="connsiteX375" fmla="*/ 4968 w 10000"/>
                <a:gd name="connsiteY375" fmla="*/ 8841 h 10000"/>
                <a:gd name="connsiteX376" fmla="*/ 4880 w 10000"/>
                <a:gd name="connsiteY376" fmla="*/ 8898 h 10000"/>
                <a:gd name="connsiteX377" fmla="*/ 4880 w 10000"/>
                <a:gd name="connsiteY377" fmla="*/ 8813 h 10000"/>
                <a:gd name="connsiteX378" fmla="*/ 4858 w 10000"/>
                <a:gd name="connsiteY378" fmla="*/ 8728 h 10000"/>
                <a:gd name="connsiteX379" fmla="*/ 4838 w 10000"/>
                <a:gd name="connsiteY379" fmla="*/ 8672 h 10000"/>
                <a:gd name="connsiteX380" fmla="*/ 8267 w 10000"/>
                <a:gd name="connsiteY380" fmla="*/ 8665 h 10000"/>
                <a:gd name="connsiteX381" fmla="*/ 8333 w 10000"/>
                <a:gd name="connsiteY381" fmla="*/ 8461 h 10000"/>
                <a:gd name="connsiteX382" fmla="*/ 4990 w 10000"/>
                <a:gd name="connsiteY382" fmla="*/ 8305 h 10000"/>
                <a:gd name="connsiteX383" fmla="*/ 5012 w 10000"/>
                <a:gd name="connsiteY383" fmla="*/ 8305 h 10000"/>
                <a:gd name="connsiteX384" fmla="*/ 4488 w 10000"/>
                <a:gd name="connsiteY384" fmla="*/ 7513 h 10000"/>
                <a:gd name="connsiteX385" fmla="*/ 4423 w 10000"/>
                <a:gd name="connsiteY385" fmla="*/ 7513 h 10000"/>
                <a:gd name="connsiteX386" fmla="*/ 4423 w 10000"/>
                <a:gd name="connsiteY386" fmla="*/ 7316 h 10000"/>
                <a:gd name="connsiteX387" fmla="*/ 4400 w 10000"/>
                <a:gd name="connsiteY387" fmla="*/ 7288 h 10000"/>
                <a:gd name="connsiteX388" fmla="*/ 4336 w 10000"/>
                <a:gd name="connsiteY388" fmla="*/ 7202 h 10000"/>
                <a:gd name="connsiteX389" fmla="*/ 4248 w 10000"/>
                <a:gd name="connsiteY389" fmla="*/ 7260 h 10000"/>
                <a:gd name="connsiteX390" fmla="*/ 4204 w 10000"/>
                <a:gd name="connsiteY390" fmla="*/ 7316 h 10000"/>
                <a:gd name="connsiteX391" fmla="*/ 4161 w 10000"/>
                <a:gd name="connsiteY391" fmla="*/ 7316 h 10000"/>
                <a:gd name="connsiteX392" fmla="*/ 4117 w 10000"/>
                <a:gd name="connsiteY392" fmla="*/ 7288 h 10000"/>
                <a:gd name="connsiteX393" fmla="*/ 4052 w 10000"/>
                <a:gd name="connsiteY393" fmla="*/ 7260 h 10000"/>
                <a:gd name="connsiteX394" fmla="*/ 4008 w 10000"/>
                <a:gd name="connsiteY394" fmla="*/ 7288 h 10000"/>
                <a:gd name="connsiteX395" fmla="*/ 3922 w 10000"/>
                <a:gd name="connsiteY395" fmla="*/ 7372 h 10000"/>
                <a:gd name="connsiteX396" fmla="*/ 3833 w 10000"/>
                <a:gd name="connsiteY396" fmla="*/ 7429 h 10000"/>
                <a:gd name="connsiteX397" fmla="*/ 3791 w 10000"/>
                <a:gd name="connsiteY397" fmla="*/ 7513 h 10000"/>
                <a:gd name="connsiteX398" fmla="*/ 3725 w 10000"/>
                <a:gd name="connsiteY398" fmla="*/ 7599 h 10000"/>
                <a:gd name="connsiteX399" fmla="*/ 3661 w 10000"/>
                <a:gd name="connsiteY399" fmla="*/ 7711 h 10000"/>
                <a:gd name="connsiteX400" fmla="*/ 3551 w 10000"/>
                <a:gd name="connsiteY400" fmla="*/ 7711 h 10000"/>
                <a:gd name="connsiteX401" fmla="*/ 3530 w 10000"/>
                <a:gd name="connsiteY401" fmla="*/ 7711 h 10000"/>
                <a:gd name="connsiteX402" fmla="*/ 3509 w 10000"/>
                <a:gd name="connsiteY402" fmla="*/ 7683 h 10000"/>
                <a:gd name="connsiteX403" fmla="*/ 3442 w 10000"/>
                <a:gd name="connsiteY403" fmla="*/ 7627 h 10000"/>
                <a:gd name="connsiteX404" fmla="*/ 3378 w 10000"/>
                <a:gd name="connsiteY404" fmla="*/ 7627 h 10000"/>
                <a:gd name="connsiteX405" fmla="*/ 3269 w 10000"/>
                <a:gd name="connsiteY405" fmla="*/ 7627 h 10000"/>
                <a:gd name="connsiteX406" fmla="*/ 3225 w 10000"/>
                <a:gd name="connsiteY406" fmla="*/ 7569 h 10000"/>
                <a:gd name="connsiteX407" fmla="*/ 3114 w 10000"/>
                <a:gd name="connsiteY407" fmla="*/ 7599 h 10000"/>
                <a:gd name="connsiteX408" fmla="*/ 3050 w 10000"/>
                <a:gd name="connsiteY408" fmla="*/ 7739 h 10000"/>
                <a:gd name="connsiteX409" fmla="*/ 2986 w 10000"/>
                <a:gd name="connsiteY409" fmla="*/ 7852 h 10000"/>
                <a:gd name="connsiteX410" fmla="*/ 2963 w 10000"/>
                <a:gd name="connsiteY410" fmla="*/ 7683 h 10000"/>
                <a:gd name="connsiteX411" fmla="*/ 2810 w 10000"/>
                <a:gd name="connsiteY411" fmla="*/ 7655 h 10000"/>
                <a:gd name="connsiteX412" fmla="*/ 2810 w 10000"/>
                <a:gd name="connsiteY412" fmla="*/ 7683 h 10000"/>
                <a:gd name="connsiteX413" fmla="*/ 2658 w 10000"/>
                <a:gd name="connsiteY413" fmla="*/ 7683 h 10000"/>
                <a:gd name="connsiteX414" fmla="*/ 2549 w 10000"/>
                <a:gd name="connsiteY414" fmla="*/ 7627 h 10000"/>
                <a:gd name="connsiteX415" fmla="*/ 2508 w 10000"/>
                <a:gd name="connsiteY415" fmla="*/ 7627 h 10000"/>
                <a:gd name="connsiteX416" fmla="*/ 2485 w 10000"/>
                <a:gd name="connsiteY416" fmla="*/ 7655 h 10000"/>
                <a:gd name="connsiteX417" fmla="*/ 2419 w 10000"/>
                <a:gd name="connsiteY417" fmla="*/ 7599 h 10000"/>
                <a:gd name="connsiteX418" fmla="*/ 2398 w 10000"/>
                <a:gd name="connsiteY418" fmla="*/ 7655 h 10000"/>
                <a:gd name="connsiteX419" fmla="*/ 2310 w 10000"/>
                <a:gd name="connsiteY419" fmla="*/ 7541 h 10000"/>
                <a:gd name="connsiteX420" fmla="*/ 2179 w 10000"/>
                <a:gd name="connsiteY420" fmla="*/ 7513 h 10000"/>
                <a:gd name="connsiteX421" fmla="*/ 2179 w 10000"/>
                <a:gd name="connsiteY421" fmla="*/ 7457 h 10000"/>
                <a:gd name="connsiteX422" fmla="*/ 2114 w 10000"/>
                <a:gd name="connsiteY422" fmla="*/ 7457 h 10000"/>
                <a:gd name="connsiteX423" fmla="*/ 1985 w 10000"/>
                <a:gd name="connsiteY423" fmla="*/ 7344 h 10000"/>
                <a:gd name="connsiteX424" fmla="*/ 1876 w 10000"/>
                <a:gd name="connsiteY424" fmla="*/ 7288 h 10000"/>
                <a:gd name="connsiteX425" fmla="*/ 1788 w 10000"/>
                <a:gd name="connsiteY425" fmla="*/ 7174 h 10000"/>
                <a:gd name="connsiteX426" fmla="*/ 1656 w 10000"/>
                <a:gd name="connsiteY426" fmla="*/ 7118 h 10000"/>
                <a:gd name="connsiteX427" fmla="*/ 1504 w 10000"/>
                <a:gd name="connsiteY427" fmla="*/ 6949 h 10000"/>
                <a:gd name="connsiteX428" fmla="*/ 1417 w 10000"/>
                <a:gd name="connsiteY428" fmla="*/ 6920 h 10000"/>
                <a:gd name="connsiteX429" fmla="*/ 1373 w 10000"/>
                <a:gd name="connsiteY429" fmla="*/ 6920 h 10000"/>
                <a:gd name="connsiteX430" fmla="*/ 1307 w 10000"/>
                <a:gd name="connsiteY430" fmla="*/ 6977 h 10000"/>
                <a:gd name="connsiteX431" fmla="*/ 1155 w 10000"/>
                <a:gd name="connsiteY431" fmla="*/ 6891 h 10000"/>
                <a:gd name="connsiteX432" fmla="*/ 1111 w 10000"/>
                <a:gd name="connsiteY432" fmla="*/ 6863 h 10000"/>
                <a:gd name="connsiteX433" fmla="*/ 1111 w 10000"/>
                <a:gd name="connsiteY433" fmla="*/ 6807 h 10000"/>
                <a:gd name="connsiteX434" fmla="*/ 1068 w 10000"/>
                <a:gd name="connsiteY434" fmla="*/ 6779 h 10000"/>
                <a:gd name="connsiteX435" fmla="*/ 981 w 10000"/>
                <a:gd name="connsiteY435" fmla="*/ 6751 h 10000"/>
                <a:gd name="connsiteX436" fmla="*/ 872 w 10000"/>
                <a:gd name="connsiteY436" fmla="*/ 6609 h 10000"/>
                <a:gd name="connsiteX437" fmla="*/ 807 w 10000"/>
                <a:gd name="connsiteY437" fmla="*/ 6609 h 10000"/>
                <a:gd name="connsiteX438" fmla="*/ 784 w 10000"/>
                <a:gd name="connsiteY438" fmla="*/ 6524 h 10000"/>
                <a:gd name="connsiteX439" fmla="*/ 763 w 10000"/>
                <a:gd name="connsiteY439" fmla="*/ 6440 h 10000"/>
                <a:gd name="connsiteX440" fmla="*/ 719 w 10000"/>
                <a:gd name="connsiteY440" fmla="*/ 6383 h 10000"/>
                <a:gd name="connsiteX441" fmla="*/ 675 w 10000"/>
                <a:gd name="connsiteY441" fmla="*/ 6270 h 10000"/>
                <a:gd name="connsiteX442" fmla="*/ 763 w 10000"/>
                <a:gd name="connsiteY442" fmla="*/ 6299 h 10000"/>
                <a:gd name="connsiteX443" fmla="*/ 807 w 10000"/>
                <a:gd name="connsiteY443" fmla="*/ 6299 h 10000"/>
                <a:gd name="connsiteX444" fmla="*/ 872 w 10000"/>
                <a:gd name="connsiteY444" fmla="*/ 6242 h 10000"/>
                <a:gd name="connsiteX445" fmla="*/ 852 w 10000"/>
                <a:gd name="connsiteY445" fmla="*/ 6157 h 10000"/>
                <a:gd name="connsiteX446" fmla="*/ 828 w 10000"/>
                <a:gd name="connsiteY446" fmla="*/ 6073 h 10000"/>
                <a:gd name="connsiteX447" fmla="*/ 719 w 10000"/>
                <a:gd name="connsiteY447" fmla="*/ 5988 h 10000"/>
                <a:gd name="connsiteX448" fmla="*/ 675 w 10000"/>
                <a:gd name="connsiteY448" fmla="*/ 5790 h 10000"/>
                <a:gd name="connsiteX449" fmla="*/ 675 w 10000"/>
                <a:gd name="connsiteY449" fmla="*/ 5733 h 10000"/>
                <a:gd name="connsiteX450" fmla="*/ 544 w 10000"/>
                <a:gd name="connsiteY450" fmla="*/ 5620 h 10000"/>
                <a:gd name="connsiteX451" fmla="*/ 392 w 10000"/>
                <a:gd name="connsiteY451" fmla="*/ 5366 h 10000"/>
                <a:gd name="connsiteX452" fmla="*/ 132 w 10000"/>
                <a:gd name="connsiteY452" fmla="*/ 5253 h 10000"/>
                <a:gd name="connsiteX453" fmla="*/ 65 w 10000"/>
                <a:gd name="connsiteY453" fmla="*/ 5281 h 10000"/>
                <a:gd name="connsiteX454" fmla="*/ 0 w 10000"/>
                <a:gd name="connsiteY454" fmla="*/ 5196 h 10000"/>
                <a:gd name="connsiteX0" fmla="*/ 5316 w 9935"/>
                <a:gd name="connsiteY0" fmla="*/ 3331 h 10000"/>
                <a:gd name="connsiteX1" fmla="*/ 5620 w 9935"/>
                <a:gd name="connsiteY1" fmla="*/ 3275 h 10000"/>
                <a:gd name="connsiteX2" fmla="*/ 5859 w 9935"/>
                <a:gd name="connsiteY2" fmla="*/ 3247 h 10000"/>
                <a:gd name="connsiteX3" fmla="*/ 5991 w 9935"/>
                <a:gd name="connsiteY3" fmla="*/ 3162 h 10000"/>
                <a:gd name="connsiteX4" fmla="*/ 6036 w 9935"/>
                <a:gd name="connsiteY4" fmla="*/ 3020 h 10000"/>
                <a:gd name="connsiteX5" fmla="*/ 6101 w 9935"/>
                <a:gd name="connsiteY5" fmla="*/ 2964 h 10000"/>
                <a:gd name="connsiteX6" fmla="*/ 6145 w 9935"/>
                <a:gd name="connsiteY6" fmla="*/ 2908 h 10000"/>
                <a:gd name="connsiteX7" fmla="*/ 6167 w 9935"/>
                <a:gd name="connsiteY7" fmla="*/ 2908 h 10000"/>
                <a:gd name="connsiteX8" fmla="*/ 5991 w 9935"/>
                <a:gd name="connsiteY8" fmla="*/ 2709 h 10000"/>
                <a:gd name="connsiteX9" fmla="*/ 5991 w 9935"/>
                <a:gd name="connsiteY9" fmla="*/ 2597 h 10000"/>
                <a:gd name="connsiteX10" fmla="*/ 6036 w 9935"/>
                <a:gd name="connsiteY10" fmla="*/ 2484 h 10000"/>
                <a:gd name="connsiteX11" fmla="*/ 6296 w 9935"/>
                <a:gd name="connsiteY11" fmla="*/ 2569 h 10000"/>
                <a:gd name="connsiteX12" fmla="*/ 6382 w 9935"/>
                <a:gd name="connsiteY12" fmla="*/ 2569 h 10000"/>
                <a:gd name="connsiteX13" fmla="*/ 6450 w 9935"/>
                <a:gd name="connsiteY13" fmla="*/ 2484 h 10000"/>
                <a:gd name="connsiteX14" fmla="*/ 6470 w 9935"/>
                <a:gd name="connsiteY14" fmla="*/ 2399 h 10000"/>
                <a:gd name="connsiteX15" fmla="*/ 6559 w 9935"/>
                <a:gd name="connsiteY15" fmla="*/ 2399 h 10000"/>
                <a:gd name="connsiteX16" fmla="*/ 6732 w 9935"/>
                <a:gd name="connsiteY16" fmla="*/ 2286 h 10000"/>
                <a:gd name="connsiteX17" fmla="*/ 6710 w 9935"/>
                <a:gd name="connsiteY17" fmla="*/ 2173 h 10000"/>
                <a:gd name="connsiteX18" fmla="*/ 6863 w 9935"/>
                <a:gd name="connsiteY18" fmla="*/ 2060 h 10000"/>
                <a:gd name="connsiteX19" fmla="*/ 6928 w 9935"/>
                <a:gd name="connsiteY19" fmla="*/ 2031 h 10000"/>
                <a:gd name="connsiteX20" fmla="*/ 6992 w 9935"/>
                <a:gd name="connsiteY20" fmla="*/ 2003 h 10000"/>
                <a:gd name="connsiteX21" fmla="*/ 7038 w 9935"/>
                <a:gd name="connsiteY21" fmla="*/ 2003 h 10000"/>
                <a:gd name="connsiteX22" fmla="*/ 7102 w 9935"/>
                <a:gd name="connsiteY22" fmla="*/ 1975 h 10000"/>
                <a:gd name="connsiteX23" fmla="*/ 7145 w 9935"/>
                <a:gd name="connsiteY23" fmla="*/ 2003 h 10000"/>
                <a:gd name="connsiteX24" fmla="*/ 7211 w 9935"/>
                <a:gd name="connsiteY24" fmla="*/ 1862 h 10000"/>
                <a:gd name="connsiteX25" fmla="*/ 6732 w 9935"/>
                <a:gd name="connsiteY25" fmla="*/ 1664 h 10000"/>
                <a:gd name="connsiteX26" fmla="*/ 6559 w 9935"/>
                <a:gd name="connsiteY26" fmla="*/ 1664 h 10000"/>
                <a:gd name="connsiteX27" fmla="*/ 6470 w 9935"/>
                <a:gd name="connsiteY27" fmla="*/ 1664 h 10000"/>
                <a:gd name="connsiteX28" fmla="*/ 6406 w 9935"/>
                <a:gd name="connsiteY28" fmla="*/ 1692 h 10000"/>
                <a:gd name="connsiteX29" fmla="*/ 6318 w 9935"/>
                <a:gd name="connsiteY29" fmla="*/ 1580 h 10000"/>
                <a:gd name="connsiteX30" fmla="*/ 6340 w 9935"/>
                <a:gd name="connsiteY30" fmla="*/ 1523 h 10000"/>
                <a:gd name="connsiteX31" fmla="*/ 6318 w 9935"/>
                <a:gd name="connsiteY31" fmla="*/ 1410 h 10000"/>
                <a:gd name="connsiteX32" fmla="*/ 6318 w 9935"/>
                <a:gd name="connsiteY32" fmla="*/ 1071 h 10000"/>
                <a:gd name="connsiteX33" fmla="*/ 6514 w 9935"/>
                <a:gd name="connsiteY33" fmla="*/ 1156 h 10000"/>
                <a:gd name="connsiteX34" fmla="*/ 6623 w 9935"/>
                <a:gd name="connsiteY34" fmla="*/ 1071 h 10000"/>
                <a:gd name="connsiteX35" fmla="*/ 6732 w 9935"/>
                <a:gd name="connsiteY35" fmla="*/ 986 h 10000"/>
                <a:gd name="connsiteX36" fmla="*/ 6689 w 9935"/>
                <a:gd name="connsiteY36" fmla="*/ 930 h 10000"/>
                <a:gd name="connsiteX37" fmla="*/ 6667 w 9935"/>
                <a:gd name="connsiteY37" fmla="*/ 873 h 10000"/>
                <a:gd name="connsiteX38" fmla="*/ 6667 w 9935"/>
                <a:gd name="connsiteY38" fmla="*/ 788 h 10000"/>
                <a:gd name="connsiteX39" fmla="*/ 6667 w 9935"/>
                <a:gd name="connsiteY39" fmla="*/ 732 h 10000"/>
                <a:gd name="connsiteX40" fmla="*/ 6667 w 9935"/>
                <a:gd name="connsiteY40" fmla="*/ 675 h 10000"/>
                <a:gd name="connsiteX41" fmla="*/ 6689 w 9935"/>
                <a:gd name="connsiteY41" fmla="*/ 477 h 10000"/>
                <a:gd name="connsiteX42" fmla="*/ 6646 w 9935"/>
                <a:gd name="connsiteY42" fmla="*/ 336 h 10000"/>
                <a:gd name="connsiteX43" fmla="*/ 6559 w 9935"/>
                <a:gd name="connsiteY43" fmla="*/ 280 h 10000"/>
                <a:gd name="connsiteX44" fmla="*/ 6470 w 9935"/>
                <a:gd name="connsiteY44" fmla="*/ 224 h 10000"/>
                <a:gd name="connsiteX45" fmla="*/ 6581 w 9935"/>
                <a:gd name="connsiteY45" fmla="*/ 82 h 10000"/>
                <a:gd name="connsiteX46" fmla="*/ 6820 w 9935"/>
                <a:gd name="connsiteY46" fmla="*/ 25 h 10000"/>
                <a:gd name="connsiteX47" fmla="*/ 7038 w 9935"/>
                <a:gd name="connsiteY47" fmla="*/ 25 h 10000"/>
                <a:gd name="connsiteX48" fmla="*/ 7145 w 9935"/>
                <a:gd name="connsiteY48" fmla="*/ 54 h 10000"/>
                <a:gd name="connsiteX49" fmla="*/ 7277 w 9935"/>
                <a:gd name="connsiteY49" fmla="*/ 138 h 10000"/>
                <a:gd name="connsiteX50" fmla="*/ 7450 w 9935"/>
                <a:gd name="connsiteY50" fmla="*/ 167 h 10000"/>
                <a:gd name="connsiteX51" fmla="*/ 7538 w 9935"/>
                <a:gd name="connsiteY51" fmla="*/ 224 h 10000"/>
                <a:gd name="connsiteX52" fmla="*/ 7562 w 9935"/>
                <a:gd name="connsiteY52" fmla="*/ 252 h 10000"/>
                <a:gd name="connsiteX53" fmla="*/ 7624 w 9935"/>
                <a:gd name="connsiteY53" fmla="*/ 308 h 10000"/>
                <a:gd name="connsiteX54" fmla="*/ 7734 w 9935"/>
                <a:gd name="connsiteY54" fmla="*/ 421 h 10000"/>
                <a:gd name="connsiteX55" fmla="*/ 7798 w 9935"/>
                <a:gd name="connsiteY55" fmla="*/ 534 h 10000"/>
                <a:gd name="connsiteX56" fmla="*/ 7886 w 9935"/>
                <a:gd name="connsiteY56" fmla="*/ 591 h 10000"/>
                <a:gd name="connsiteX57" fmla="*/ 7975 w 9935"/>
                <a:gd name="connsiteY57" fmla="*/ 703 h 10000"/>
                <a:gd name="connsiteX58" fmla="*/ 8083 w 9935"/>
                <a:gd name="connsiteY58" fmla="*/ 817 h 10000"/>
                <a:gd name="connsiteX59" fmla="*/ 8148 w 9935"/>
                <a:gd name="connsiteY59" fmla="*/ 930 h 10000"/>
                <a:gd name="connsiteX60" fmla="*/ 8215 w 9935"/>
                <a:gd name="connsiteY60" fmla="*/ 1014 h 10000"/>
                <a:gd name="connsiteX61" fmla="*/ 8409 w 9935"/>
                <a:gd name="connsiteY61" fmla="*/ 1156 h 10000"/>
                <a:gd name="connsiteX62" fmla="*/ 8518 w 9935"/>
                <a:gd name="connsiteY62" fmla="*/ 1156 h 10000"/>
                <a:gd name="connsiteX63" fmla="*/ 8649 w 9935"/>
                <a:gd name="connsiteY63" fmla="*/ 1212 h 10000"/>
                <a:gd name="connsiteX64" fmla="*/ 8715 w 9935"/>
                <a:gd name="connsiteY64" fmla="*/ 1241 h 10000"/>
                <a:gd name="connsiteX65" fmla="*/ 8824 w 9935"/>
                <a:gd name="connsiteY65" fmla="*/ 1325 h 10000"/>
                <a:gd name="connsiteX66" fmla="*/ 8953 w 9935"/>
                <a:gd name="connsiteY66" fmla="*/ 1353 h 10000"/>
                <a:gd name="connsiteX67" fmla="*/ 8978 w 9935"/>
                <a:gd name="connsiteY67" fmla="*/ 1438 h 10000"/>
                <a:gd name="connsiteX68" fmla="*/ 9020 w 9935"/>
                <a:gd name="connsiteY68" fmla="*/ 1467 h 10000"/>
                <a:gd name="connsiteX69" fmla="*/ 9062 w 9935"/>
                <a:gd name="connsiteY69" fmla="*/ 1580 h 10000"/>
                <a:gd name="connsiteX70" fmla="*/ 9194 w 9935"/>
                <a:gd name="connsiteY70" fmla="*/ 1720 h 10000"/>
                <a:gd name="connsiteX71" fmla="*/ 9260 w 9935"/>
                <a:gd name="connsiteY71" fmla="*/ 1692 h 10000"/>
                <a:gd name="connsiteX72" fmla="*/ 9324 w 9935"/>
                <a:gd name="connsiteY72" fmla="*/ 1720 h 10000"/>
                <a:gd name="connsiteX73" fmla="*/ 9455 w 9935"/>
                <a:gd name="connsiteY73" fmla="*/ 1664 h 10000"/>
                <a:gd name="connsiteX74" fmla="*/ 9542 w 9935"/>
                <a:gd name="connsiteY74" fmla="*/ 1580 h 10000"/>
                <a:gd name="connsiteX75" fmla="*/ 9587 w 9935"/>
                <a:gd name="connsiteY75" fmla="*/ 1580 h 10000"/>
                <a:gd name="connsiteX76" fmla="*/ 9608 w 9935"/>
                <a:gd name="connsiteY76" fmla="*/ 1551 h 10000"/>
                <a:gd name="connsiteX77" fmla="*/ 9696 w 9935"/>
                <a:gd name="connsiteY77" fmla="*/ 1495 h 10000"/>
                <a:gd name="connsiteX78" fmla="*/ 9782 w 9935"/>
                <a:gd name="connsiteY78" fmla="*/ 1551 h 10000"/>
                <a:gd name="connsiteX79" fmla="*/ 9804 w 9935"/>
                <a:gd name="connsiteY79" fmla="*/ 1636 h 10000"/>
                <a:gd name="connsiteX80" fmla="*/ 9869 w 9935"/>
                <a:gd name="connsiteY80" fmla="*/ 1778 h 10000"/>
                <a:gd name="connsiteX81" fmla="*/ 9826 w 9935"/>
                <a:gd name="connsiteY81" fmla="*/ 1806 h 10000"/>
                <a:gd name="connsiteX82" fmla="*/ 9847 w 9935"/>
                <a:gd name="connsiteY82" fmla="*/ 1862 h 10000"/>
                <a:gd name="connsiteX83" fmla="*/ 9847 w 9935"/>
                <a:gd name="connsiteY83" fmla="*/ 1919 h 10000"/>
                <a:gd name="connsiteX84" fmla="*/ 9893 w 9935"/>
                <a:gd name="connsiteY84" fmla="*/ 2031 h 10000"/>
                <a:gd name="connsiteX85" fmla="*/ 9893 w 9935"/>
                <a:gd name="connsiteY85" fmla="*/ 2173 h 10000"/>
                <a:gd name="connsiteX86" fmla="*/ 9893 w 9935"/>
                <a:gd name="connsiteY86" fmla="*/ 2258 h 10000"/>
                <a:gd name="connsiteX87" fmla="*/ 9935 w 9935"/>
                <a:gd name="connsiteY87" fmla="*/ 2342 h 10000"/>
                <a:gd name="connsiteX88" fmla="*/ 9914 w 9935"/>
                <a:gd name="connsiteY88" fmla="*/ 2428 h 10000"/>
                <a:gd name="connsiteX89" fmla="*/ 9935 w 9935"/>
                <a:gd name="connsiteY89" fmla="*/ 2484 h 10000"/>
                <a:gd name="connsiteX90" fmla="*/ 9760 w 9935"/>
                <a:gd name="connsiteY90" fmla="*/ 2456 h 10000"/>
                <a:gd name="connsiteX91" fmla="*/ 9672 w 9935"/>
                <a:gd name="connsiteY91" fmla="*/ 2428 h 10000"/>
                <a:gd name="connsiteX92" fmla="*/ 9651 w 9935"/>
                <a:gd name="connsiteY92" fmla="*/ 2512 h 10000"/>
                <a:gd name="connsiteX93" fmla="*/ 9587 w 9935"/>
                <a:gd name="connsiteY93" fmla="*/ 2540 h 10000"/>
                <a:gd name="connsiteX94" fmla="*/ 9630 w 9935"/>
                <a:gd name="connsiteY94" fmla="*/ 2625 h 10000"/>
                <a:gd name="connsiteX95" fmla="*/ 9760 w 9935"/>
                <a:gd name="connsiteY95" fmla="*/ 2879 h 10000"/>
                <a:gd name="connsiteX96" fmla="*/ 9847 w 9935"/>
                <a:gd name="connsiteY96" fmla="*/ 3106 h 10000"/>
                <a:gd name="connsiteX97" fmla="*/ 9826 w 9935"/>
                <a:gd name="connsiteY97" fmla="*/ 3162 h 10000"/>
                <a:gd name="connsiteX98" fmla="*/ 9739 w 9935"/>
                <a:gd name="connsiteY98" fmla="*/ 3190 h 10000"/>
                <a:gd name="connsiteX99" fmla="*/ 9847 w 9935"/>
                <a:gd name="connsiteY99" fmla="*/ 3303 h 10000"/>
                <a:gd name="connsiteX100" fmla="*/ 9717 w 9935"/>
                <a:gd name="connsiteY100" fmla="*/ 3162 h 10000"/>
                <a:gd name="connsiteX101" fmla="*/ 9608 w 9935"/>
                <a:gd name="connsiteY101" fmla="*/ 3106 h 10000"/>
                <a:gd name="connsiteX102" fmla="*/ 9651 w 9935"/>
                <a:gd name="connsiteY102" fmla="*/ 3275 h 10000"/>
                <a:gd name="connsiteX103" fmla="*/ 9587 w 9935"/>
                <a:gd name="connsiteY103" fmla="*/ 3303 h 10000"/>
                <a:gd name="connsiteX104" fmla="*/ 9542 w 9935"/>
                <a:gd name="connsiteY104" fmla="*/ 3388 h 10000"/>
                <a:gd name="connsiteX105" fmla="*/ 9392 w 9935"/>
                <a:gd name="connsiteY105" fmla="*/ 3417 h 10000"/>
                <a:gd name="connsiteX106" fmla="*/ 9500 w 9935"/>
                <a:gd name="connsiteY106" fmla="*/ 3557 h 10000"/>
                <a:gd name="connsiteX107" fmla="*/ 9368 w 9935"/>
                <a:gd name="connsiteY107" fmla="*/ 3586 h 10000"/>
                <a:gd name="connsiteX108" fmla="*/ 9282 w 9935"/>
                <a:gd name="connsiteY108" fmla="*/ 3557 h 10000"/>
                <a:gd name="connsiteX109" fmla="*/ 9216 w 9935"/>
                <a:gd name="connsiteY109" fmla="*/ 3473 h 10000"/>
                <a:gd name="connsiteX110" fmla="*/ 9173 w 9935"/>
                <a:gd name="connsiteY110" fmla="*/ 3501 h 10000"/>
                <a:gd name="connsiteX111" fmla="*/ 9151 w 9935"/>
                <a:gd name="connsiteY111" fmla="*/ 3642 h 10000"/>
                <a:gd name="connsiteX112" fmla="*/ 9129 w 9935"/>
                <a:gd name="connsiteY112" fmla="*/ 3727 h 10000"/>
                <a:gd name="connsiteX113" fmla="*/ 9085 w 9935"/>
                <a:gd name="connsiteY113" fmla="*/ 3756 h 10000"/>
                <a:gd name="connsiteX114" fmla="*/ 9062 w 9935"/>
                <a:gd name="connsiteY114" fmla="*/ 3812 h 10000"/>
                <a:gd name="connsiteX115" fmla="*/ 9020 w 9935"/>
                <a:gd name="connsiteY115" fmla="*/ 3812 h 10000"/>
                <a:gd name="connsiteX116" fmla="*/ 8998 w 9935"/>
                <a:gd name="connsiteY116" fmla="*/ 3868 h 10000"/>
                <a:gd name="connsiteX117" fmla="*/ 8911 w 9935"/>
                <a:gd name="connsiteY117" fmla="*/ 4009 h 10000"/>
                <a:gd name="connsiteX118" fmla="*/ 8802 w 9935"/>
                <a:gd name="connsiteY118" fmla="*/ 4038 h 10000"/>
                <a:gd name="connsiteX119" fmla="*/ 8758 w 9935"/>
                <a:gd name="connsiteY119" fmla="*/ 4067 h 10000"/>
                <a:gd name="connsiteX120" fmla="*/ 8715 w 9935"/>
                <a:gd name="connsiteY120" fmla="*/ 4123 h 10000"/>
                <a:gd name="connsiteX121" fmla="*/ 8629 w 9935"/>
                <a:gd name="connsiteY121" fmla="*/ 4179 h 10000"/>
                <a:gd name="connsiteX122" fmla="*/ 8584 w 9935"/>
                <a:gd name="connsiteY122" fmla="*/ 4264 h 10000"/>
                <a:gd name="connsiteX123" fmla="*/ 8561 w 9935"/>
                <a:gd name="connsiteY123" fmla="*/ 4320 h 10000"/>
                <a:gd name="connsiteX124" fmla="*/ 8518 w 9935"/>
                <a:gd name="connsiteY124" fmla="*/ 4320 h 10000"/>
                <a:gd name="connsiteX125" fmla="*/ 8431 w 9935"/>
                <a:gd name="connsiteY125" fmla="*/ 4348 h 10000"/>
                <a:gd name="connsiteX126" fmla="*/ 8498 w 9935"/>
                <a:gd name="connsiteY126" fmla="*/ 4292 h 10000"/>
                <a:gd name="connsiteX127" fmla="*/ 8498 w 9935"/>
                <a:gd name="connsiteY127" fmla="*/ 4236 h 10000"/>
                <a:gd name="connsiteX128" fmla="*/ 8518 w 9935"/>
                <a:gd name="connsiteY128" fmla="*/ 4179 h 10000"/>
                <a:gd name="connsiteX129" fmla="*/ 8389 w 9935"/>
                <a:gd name="connsiteY129" fmla="*/ 4151 h 10000"/>
                <a:gd name="connsiteX130" fmla="*/ 8431 w 9935"/>
                <a:gd name="connsiteY130" fmla="*/ 4123 h 10000"/>
                <a:gd name="connsiteX131" fmla="*/ 8454 w 9935"/>
                <a:gd name="connsiteY131" fmla="*/ 4009 h 10000"/>
                <a:gd name="connsiteX132" fmla="*/ 8476 w 9935"/>
                <a:gd name="connsiteY132" fmla="*/ 3896 h 10000"/>
                <a:gd name="connsiteX133" fmla="*/ 8345 w 9935"/>
                <a:gd name="connsiteY133" fmla="*/ 3698 h 10000"/>
                <a:gd name="connsiteX134" fmla="*/ 8280 w 9935"/>
                <a:gd name="connsiteY134" fmla="*/ 3727 h 10000"/>
                <a:gd name="connsiteX135" fmla="*/ 8215 w 9935"/>
                <a:gd name="connsiteY135" fmla="*/ 3784 h 10000"/>
                <a:gd name="connsiteX136" fmla="*/ 8170 w 9935"/>
                <a:gd name="connsiteY136" fmla="*/ 3925 h 10000"/>
                <a:gd name="connsiteX137" fmla="*/ 8060 w 9935"/>
                <a:gd name="connsiteY137" fmla="*/ 4038 h 10000"/>
                <a:gd name="connsiteX138" fmla="*/ 7996 w 9935"/>
                <a:gd name="connsiteY138" fmla="*/ 4095 h 10000"/>
                <a:gd name="connsiteX139" fmla="*/ 8017 w 9935"/>
                <a:gd name="connsiteY139" fmla="*/ 4179 h 10000"/>
                <a:gd name="connsiteX140" fmla="*/ 7886 w 9935"/>
                <a:gd name="connsiteY140" fmla="*/ 4292 h 10000"/>
                <a:gd name="connsiteX141" fmla="*/ 7778 w 9935"/>
                <a:gd name="connsiteY141" fmla="*/ 4264 h 10000"/>
                <a:gd name="connsiteX142" fmla="*/ 7778 w 9935"/>
                <a:gd name="connsiteY142" fmla="*/ 4434 h 10000"/>
                <a:gd name="connsiteX143" fmla="*/ 7907 w 9935"/>
                <a:gd name="connsiteY143" fmla="*/ 4575 h 10000"/>
                <a:gd name="connsiteX144" fmla="*/ 7975 w 9935"/>
                <a:gd name="connsiteY144" fmla="*/ 4575 h 10000"/>
                <a:gd name="connsiteX145" fmla="*/ 8017 w 9935"/>
                <a:gd name="connsiteY145" fmla="*/ 4603 h 10000"/>
                <a:gd name="connsiteX146" fmla="*/ 8017 w 9935"/>
                <a:gd name="connsiteY146" fmla="*/ 4575 h 10000"/>
                <a:gd name="connsiteX147" fmla="*/ 8148 w 9935"/>
                <a:gd name="connsiteY147" fmla="*/ 4659 h 10000"/>
                <a:gd name="connsiteX148" fmla="*/ 8192 w 9935"/>
                <a:gd name="connsiteY148" fmla="*/ 4829 h 10000"/>
                <a:gd name="connsiteX149" fmla="*/ 8302 w 9935"/>
                <a:gd name="connsiteY149" fmla="*/ 4857 h 10000"/>
                <a:gd name="connsiteX150" fmla="*/ 8345 w 9935"/>
                <a:gd name="connsiteY150" fmla="*/ 4801 h 10000"/>
                <a:gd name="connsiteX151" fmla="*/ 8367 w 9935"/>
                <a:gd name="connsiteY151" fmla="*/ 4716 h 10000"/>
                <a:gd name="connsiteX152" fmla="*/ 8454 w 9935"/>
                <a:gd name="connsiteY152" fmla="*/ 4659 h 10000"/>
                <a:gd name="connsiteX153" fmla="*/ 8561 w 9935"/>
                <a:gd name="connsiteY153" fmla="*/ 4716 h 10000"/>
                <a:gd name="connsiteX154" fmla="*/ 8606 w 9935"/>
                <a:gd name="connsiteY154" fmla="*/ 4745 h 10000"/>
                <a:gd name="connsiteX155" fmla="*/ 8629 w 9935"/>
                <a:gd name="connsiteY155" fmla="*/ 4773 h 10000"/>
                <a:gd name="connsiteX156" fmla="*/ 8737 w 9935"/>
                <a:gd name="connsiteY156" fmla="*/ 4773 h 10000"/>
                <a:gd name="connsiteX157" fmla="*/ 8737 w 9935"/>
                <a:gd name="connsiteY157" fmla="*/ 4745 h 10000"/>
                <a:gd name="connsiteX158" fmla="*/ 8868 w 9935"/>
                <a:gd name="connsiteY158" fmla="*/ 4801 h 10000"/>
                <a:gd name="connsiteX159" fmla="*/ 8845 w 9935"/>
                <a:gd name="connsiteY159" fmla="*/ 4829 h 10000"/>
                <a:gd name="connsiteX160" fmla="*/ 8868 w 9935"/>
                <a:gd name="connsiteY160" fmla="*/ 4914 h 10000"/>
                <a:gd name="connsiteX161" fmla="*/ 8868 w 9935"/>
                <a:gd name="connsiteY161" fmla="*/ 4970 h 10000"/>
                <a:gd name="connsiteX162" fmla="*/ 8824 w 9935"/>
                <a:gd name="connsiteY162" fmla="*/ 4914 h 10000"/>
                <a:gd name="connsiteX163" fmla="*/ 8802 w 9935"/>
                <a:gd name="connsiteY163" fmla="*/ 4942 h 10000"/>
                <a:gd name="connsiteX164" fmla="*/ 8758 w 9935"/>
                <a:gd name="connsiteY164" fmla="*/ 4942 h 10000"/>
                <a:gd name="connsiteX165" fmla="*/ 8715 w 9935"/>
                <a:gd name="connsiteY165" fmla="*/ 4970 h 10000"/>
                <a:gd name="connsiteX166" fmla="*/ 8629 w 9935"/>
                <a:gd name="connsiteY166" fmla="*/ 5027 h 10000"/>
                <a:gd name="connsiteX167" fmla="*/ 8584 w 9935"/>
                <a:gd name="connsiteY167" fmla="*/ 5055 h 10000"/>
                <a:gd name="connsiteX168" fmla="*/ 8629 w 9935"/>
                <a:gd name="connsiteY168" fmla="*/ 5112 h 10000"/>
                <a:gd name="connsiteX169" fmla="*/ 8584 w 9935"/>
                <a:gd name="connsiteY169" fmla="*/ 5112 h 10000"/>
                <a:gd name="connsiteX170" fmla="*/ 8606 w 9935"/>
                <a:gd name="connsiteY170" fmla="*/ 5168 h 10000"/>
                <a:gd name="connsiteX171" fmla="*/ 8561 w 9935"/>
                <a:gd name="connsiteY171" fmla="*/ 5196 h 10000"/>
                <a:gd name="connsiteX172" fmla="*/ 8518 w 9935"/>
                <a:gd name="connsiteY172" fmla="*/ 5140 h 10000"/>
                <a:gd name="connsiteX173" fmla="*/ 8498 w 9935"/>
                <a:gd name="connsiteY173" fmla="*/ 5140 h 10000"/>
                <a:gd name="connsiteX174" fmla="*/ 8540 w 9935"/>
                <a:gd name="connsiteY174" fmla="*/ 5224 h 10000"/>
                <a:gd name="connsiteX175" fmla="*/ 8454 w 9935"/>
                <a:gd name="connsiteY175" fmla="*/ 5338 h 10000"/>
                <a:gd name="connsiteX176" fmla="*/ 8431 w 9935"/>
                <a:gd name="connsiteY176" fmla="*/ 5479 h 10000"/>
                <a:gd name="connsiteX177" fmla="*/ 8454 w 9935"/>
                <a:gd name="connsiteY177" fmla="*/ 5620 h 10000"/>
                <a:gd name="connsiteX178" fmla="*/ 8540 w 9935"/>
                <a:gd name="connsiteY178" fmla="*/ 5649 h 10000"/>
                <a:gd name="connsiteX179" fmla="*/ 8694 w 9935"/>
                <a:gd name="connsiteY179" fmla="*/ 5733 h 10000"/>
                <a:gd name="connsiteX180" fmla="*/ 8758 w 9935"/>
                <a:gd name="connsiteY180" fmla="*/ 5874 h 10000"/>
                <a:gd name="connsiteX181" fmla="*/ 8868 w 9935"/>
                <a:gd name="connsiteY181" fmla="*/ 6073 h 10000"/>
                <a:gd name="connsiteX182" fmla="*/ 8933 w 9935"/>
                <a:gd name="connsiteY182" fmla="*/ 6213 h 10000"/>
                <a:gd name="connsiteX183" fmla="*/ 9040 w 9935"/>
                <a:gd name="connsiteY183" fmla="*/ 6299 h 10000"/>
                <a:gd name="connsiteX184" fmla="*/ 9085 w 9935"/>
                <a:gd name="connsiteY184" fmla="*/ 6355 h 10000"/>
                <a:gd name="connsiteX185" fmla="*/ 9129 w 9935"/>
                <a:gd name="connsiteY185" fmla="*/ 6412 h 10000"/>
                <a:gd name="connsiteX186" fmla="*/ 9216 w 9935"/>
                <a:gd name="connsiteY186" fmla="*/ 6524 h 10000"/>
                <a:gd name="connsiteX187" fmla="*/ 9062 w 9935"/>
                <a:gd name="connsiteY187" fmla="*/ 6468 h 10000"/>
                <a:gd name="connsiteX188" fmla="*/ 8953 w 9935"/>
                <a:gd name="connsiteY188" fmla="*/ 6412 h 10000"/>
                <a:gd name="connsiteX189" fmla="*/ 8845 w 9935"/>
                <a:gd name="connsiteY189" fmla="*/ 6440 h 10000"/>
                <a:gd name="connsiteX190" fmla="*/ 8782 w 9935"/>
                <a:gd name="connsiteY190" fmla="*/ 6383 h 10000"/>
                <a:gd name="connsiteX191" fmla="*/ 8715 w 9935"/>
                <a:gd name="connsiteY191" fmla="*/ 6327 h 10000"/>
                <a:gd name="connsiteX192" fmla="*/ 8737 w 9935"/>
                <a:gd name="connsiteY192" fmla="*/ 6383 h 10000"/>
                <a:gd name="connsiteX193" fmla="*/ 8758 w 9935"/>
                <a:gd name="connsiteY193" fmla="*/ 6383 h 10000"/>
                <a:gd name="connsiteX194" fmla="*/ 8737 w 9935"/>
                <a:gd name="connsiteY194" fmla="*/ 6355 h 10000"/>
                <a:gd name="connsiteX195" fmla="*/ 8782 w 9935"/>
                <a:gd name="connsiteY195" fmla="*/ 6383 h 10000"/>
                <a:gd name="connsiteX196" fmla="*/ 8890 w 9935"/>
                <a:gd name="connsiteY196" fmla="*/ 6440 h 10000"/>
                <a:gd name="connsiteX197" fmla="*/ 8933 w 9935"/>
                <a:gd name="connsiteY197" fmla="*/ 6412 h 10000"/>
                <a:gd name="connsiteX198" fmla="*/ 8978 w 9935"/>
                <a:gd name="connsiteY198" fmla="*/ 6468 h 10000"/>
                <a:gd name="connsiteX199" fmla="*/ 8998 w 9935"/>
                <a:gd name="connsiteY199" fmla="*/ 6496 h 10000"/>
                <a:gd name="connsiteX200" fmla="*/ 9062 w 9935"/>
                <a:gd name="connsiteY200" fmla="*/ 6524 h 10000"/>
                <a:gd name="connsiteX201" fmla="*/ 9194 w 9935"/>
                <a:gd name="connsiteY201" fmla="*/ 6638 h 10000"/>
                <a:gd name="connsiteX202" fmla="*/ 9282 w 9935"/>
                <a:gd name="connsiteY202" fmla="*/ 6751 h 10000"/>
                <a:gd name="connsiteX203" fmla="*/ 9238 w 9935"/>
                <a:gd name="connsiteY203" fmla="*/ 6779 h 10000"/>
                <a:gd name="connsiteX204" fmla="*/ 9173 w 9935"/>
                <a:gd name="connsiteY204" fmla="*/ 6835 h 10000"/>
                <a:gd name="connsiteX205" fmla="*/ 9129 w 9935"/>
                <a:gd name="connsiteY205" fmla="*/ 6891 h 10000"/>
                <a:gd name="connsiteX206" fmla="*/ 9107 w 9935"/>
                <a:gd name="connsiteY206" fmla="*/ 6920 h 10000"/>
                <a:gd name="connsiteX207" fmla="*/ 9040 w 9935"/>
                <a:gd name="connsiteY207" fmla="*/ 6920 h 10000"/>
                <a:gd name="connsiteX208" fmla="*/ 8978 w 9935"/>
                <a:gd name="connsiteY208" fmla="*/ 6977 h 10000"/>
                <a:gd name="connsiteX209" fmla="*/ 9062 w 9935"/>
                <a:gd name="connsiteY209" fmla="*/ 6920 h 10000"/>
                <a:gd name="connsiteX210" fmla="*/ 9129 w 9935"/>
                <a:gd name="connsiteY210" fmla="*/ 7005 h 10000"/>
                <a:gd name="connsiteX211" fmla="*/ 9107 w 9935"/>
                <a:gd name="connsiteY211" fmla="*/ 7005 h 10000"/>
                <a:gd name="connsiteX212" fmla="*/ 9216 w 9935"/>
                <a:gd name="connsiteY212" fmla="*/ 6949 h 10000"/>
                <a:gd name="connsiteX213" fmla="*/ 9282 w 9935"/>
                <a:gd name="connsiteY213" fmla="*/ 7033 h 10000"/>
                <a:gd name="connsiteX214" fmla="*/ 9392 w 9935"/>
                <a:gd name="connsiteY214" fmla="*/ 7061 h 10000"/>
                <a:gd name="connsiteX215" fmla="*/ 9345 w 9935"/>
                <a:gd name="connsiteY215" fmla="*/ 7146 h 10000"/>
                <a:gd name="connsiteX216" fmla="*/ 9324 w 9935"/>
                <a:gd name="connsiteY216" fmla="*/ 7174 h 10000"/>
                <a:gd name="connsiteX217" fmla="*/ 9282 w 9935"/>
                <a:gd name="connsiteY217" fmla="*/ 7202 h 10000"/>
                <a:gd name="connsiteX218" fmla="*/ 9304 w 9935"/>
                <a:gd name="connsiteY218" fmla="*/ 7202 h 10000"/>
                <a:gd name="connsiteX219" fmla="*/ 9368 w 9935"/>
                <a:gd name="connsiteY219" fmla="*/ 7174 h 10000"/>
                <a:gd name="connsiteX220" fmla="*/ 9368 w 9935"/>
                <a:gd name="connsiteY220" fmla="*/ 7146 h 10000"/>
                <a:gd name="connsiteX221" fmla="*/ 9392 w 9935"/>
                <a:gd name="connsiteY221" fmla="*/ 7230 h 10000"/>
                <a:gd name="connsiteX222" fmla="*/ 9392 w 9935"/>
                <a:gd name="connsiteY222" fmla="*/ 7288 h 10000"/>
                <a:gd name="connsiteX223" fmla="*/ 9368 w 9935"/>
                <a:gd name="connsiteY223" fmla="*/ 7230 h 10000"/>
                <a:gd name="connsiteX224" fmla="*/ 9368 w 9935"/>
                <a:gd name="connsiteY224" fmla="*/ 7288 h 10000"/>
                <a:gd name="connsiteX225" fmla="*/ 9345 w 9935"/>
                <a:gd name="connsiteY225" fmla="*/ 7260 h 10000"/>
                <a:gd name="connsiteX226" fmla="*/ 9324 w 9935"/>
                <a:gd name="connsiteY226" fmla="*/ 7260 h 10000"/>
                <a:gd name="connsiteX227" fmla="*/ 9304 w 9935"/>
                <a:gd name="connsiteY227" fmla="*/ 7316 h 10000"/>
                <a:gd name="connsiteX228" fmla="*/ 9368 w 9935"/>
                <a:gd name="connsiteY228" fmla="*/ 7372 h 10000"/>
                <a:gd name="connsiteX229" fmla="*/ 9345 w 9935"/>
                <a:gd name="connsiteY229" fmla="*/ 7372 h 10000"/>
                <a:gd name="connsiteX230" fmla="*/ 9368 w 9935"/>
                <a:gd name="connsiteY230" fmla="*/ 7429 h 10000"/>
                <a:gd name="connsiteX231" fmla="*/ 9282 w 9935"/>
                <a:gd name="connsiteY231" fmla="*/ 7400 h 10000"/>
                <a:gd name="connsiteX232" fmla="*/ 9304 w 9935"/>
                <a:gd name="connsiteY232" fmla="*/ 7429 h 10000"/>
                <a:gd name="connsiteX233" fmla="*/ 9368 w 9935"/>
                <a:gd name="connsiteY233" fmla="*/ 7457 h 10000"/>
                <a:gd name="connsiteX234" fmla="*/ 9392 w 9935"/>
                <a:gd name="connsiteY234" fmla="*/ 7541 h 10000"/>
                <a:gd name="connsiteX235" fmla="*/ 9368 w 9935"/>
                <a:gd name="connsiteY235" fmla="*/ 7599 h 10000"/>
                <a:gd name="connsiteX236" fmla="*/ 9304 w 9935"/>
                <a:gd name="connsiteY236" fmla="*/ 7513 h 10000"/>
                <a:gd name="connsiteX237" fmla="*/ 9282 w 9935"/>
                <a:gd name="connsiteY237" fmla="*/ 7541 h 10000"/>
                <a:gd name="connsiteX238" fmla="*/ 9194 w 9935"/>
                <a:gd name="connsiteY238" fmla="*/ 7599 h 10000"/>
                <a:gd name="connsiteX239" fmla="*/ 9260 w 9935"/>
                <a:gd name="connsiteY239" fmla="*/ 7683 h 10000"/>
                <a:gd name="connsiteX240" fmla="*/ 9260 w 9935"/>
                <a:gd name="connsiteY240" fmla="*/ 7796 h 10000"/>
                <a:gd name="connsiteX241" fmla="*/ 9238 w 9935"/>
                <a:gd name="connsiteY241" fmla="*/ 7852 h 10000"/>
                <a:gd name="connsiteX242" fmla="*/ 9238 w 9935"/>
                <a:gd name="connsiteY242" fmla="*/ 7880 h 10000"/>
                <a:gd name="connsiteX243" fmla="*/ 9194 w 9935"/>
                <a:gd name="connsiteY243" fmla="*/ 7852 h 10000"/>
                <a:gd name="connsiteX244" fmla="*/ 9194 w 9935"/>
                <a:gd name="connsiteY244" fmla="*/ 7909 h 10000"/>
                <a:gd name="connsiteX245" fmla="*/ 9173 w 9935"/>
                <a:gd name="connsiteY245" fmla="*/ 7966 h 10000"/>
                <a:gd name="connsiteX246" fmla="*/ 9151 w 9935"/>
                <a:gd name="connsiteY246" fmla="*/ 8079 h 10000"/>
                <a:gd name="connsiteX247" fmla="*/ 9173 w 9935"/>
                <a:gd name="connsiteY247" fmla="*/ 8022 h 10000"/>
                <a:gd name="connsiteX248" fmla="*/ 9151 w 9935"/>
                <a:gd name="connsiteY248" fmla="*/ 8050 h 10000"/>
                <a:gd name="connsiteX249" fmla="*/ 9129 w 9935"/>
                <a:gd name="connsiteY249" fmla="*/ 7994 h 10000"/>
                <a:gd name="connsiteX250" fmla="*/ 9085 w 9935"/>
                <a:gd name="connsiteY250" fmla="*/ 8022 h 10000"/>
                <a:gd name="connsiteX251" fmla="*/ 9085 w 9935"/>
                <a:gd name="connsiteY251" fmla="*/ 8079 h 10000"/>
                <a:gd name="connsiteX252" fmla="*/ 9107 w 9935"/>
                <a:gd name="connsiteY252" fmla="*/ 8107 h 10000"/>
                <a:gd name="connsiteX253" fmla="*/ 9151 w 9935"/>
                <a:gd name="connsiteY253" fmla="*/ 8135 h 10000"/>
                <a:gd name="connsiteX254" fmla="*/ 9129 w 9935"/>
                <a:gd name="connsiteY254" fmla="*/ 8163 h 10000"/>
                <a:gd name="connsiteX255" fmla="*/ 9107 w 9935"/>
                <a:gd name="connsiteY255" fmla="*/ 8249 h 10000"/>
                <a:gd name="connsiteX256" fmla="*/ 9020 w 9935"/>
                <a:gd name="connsiteY256" fmla="*/ 8191 h 10000"/>
                <a:gd name="connsiteX257" fmla="*/ 9085 w 9935"/>
                <a:gd name="connsiteY257" fmla="*/ 8277 h 10000"/>
                <a:gd name="connsiteX258" fmla="*/ 9151 w 9935"/>
                <a:gd name="connsiteY258" fmla="*/ 8277 h 10000"/>
                <a:gd name="connsiteX259" fmla="*/ 9129 w 9935"/>
                <a:gd name="connsiteY259" fmla="*/ 8333 h 10000"/>
                <a:gd name="connsiteX260" fmla="*/ 9173 w 9935"/>
                <a:gd name="connsiteY260" fmla="*/ 8446 h 10000"/>
                <a:gd name="connsiteX261" fmla="*/ 9151 w 9935"/>
                <a:gd name="connsiteY261" fmla="*/ 8446 h 10000"/>
                <a:gd name="connsiteX262" fmla="*/ 9085 w 9935"/>
                <a:gd name="connsiteY262" fmla="*/ 8389 h 10000"/>
                <a:gd name="connsiteX263" fmla="*/ 9062 w 9935"/>
                <a:gd name="connsiteY263" fmla="*/ 8418 h 10000"/>
                <a:gd name="connsiteX264" fmla="*/ 9107 w 9935"/>
                <a:gd name="connsiteY264" fmla="*/ 8474 h 10000"/>
                <a:gd name="connsiteX265" fmla="*/ 9085 w 9935"/>
                <a:gd name="connsiteY265" fmla="*/ 8530 h 10000"/>
                <a:gd name="connsiteX266" fmla="*/ 9020 w 9935"/>
                <a:gd name="connsiteY266" fmla="*/ 8474 h 10000"/>
                <a:gd name="connsiteX267" fmla="*/ 9062 w 9935"/>
                <a:gd name="connsiteY267" fmla="*/ 8559 h 10000"/>
                <a:gd name="connsiteX268" fmla="*/ 9020 w 9935"/>
                <a:gd name="connsiteY268" fmla="*/ 8559 h 10000"/>
                <a:gd name="connsiteX269" fmla="*/ 9020 w 9935"/>
                <a:gd name="connsiteY269" fmla="*/ 8616 h 10000"/>
                <a:gd name="connsiteX270" fmla="*/ 8911 w 9935"/>
                <a:gd name="connsiteY270" fmla="*/ 8672 h 10000"/>
                <a:gd name="connsiteX271" fmla="*/ 8890 w 9935"/>
                <a:gd name="connsiteY271" fmla="*/ 8728 h 10000"/>
                <a:gd name="connsiteX272" fmla="*/ 8911 w 9935"/>
                <a:gd name="connsiteY272" fmla="*/ 8757 h 10000"/>
                <a:gd name="connsiteX273" fmla="*/ 8890 w 9935"/>
                <a:gd name="connsiteY273" fmla="*/ 8785 h 10000"/>
                <a:gd name="connsiteX274" fmla="*/ 8868 w 9935"/>
                <a:gd name="connsiteY274" fmla="*/ 8869 h 10000"/>
                <a:gd name="connsiteX275" fmla="*/ 8845 w 9935"/>
                <a:gd name="connsiteY275" fmla="*/ 8841 h 10000"/>
                <a:gd name="connsiteX276" fmla="*/ 8845 w 9935"/>
                <a:gd name="connsiteY276" fmla="*/ 8927 h 10000"/>
                <a:gd name="connsiteX277" fmla="*/ 8625 w 9935"/>
                <a:gd name="connsiteY277" fmla="*/ 8786 h 10000"/>
                <a:gd name="connsiteX278" fmla="*/ 8258 w 9935"/>
                <a:gd name="connsiteY278" fmla="*/ 9266 h 10000"/>
                <a:gd name="connsiteX279" fmla="*/ 8126 w 9935"/>
                <a:gd name="connsiteY279" fmla="*/ 9322 h 10000"/>
                <a:gd name="connsiteX280" fmla="*/ 8060 w 9935"/>
                <a:gd name="connsiteY280" fmla="*/ 9152 h 10000"/>
                <a:gd name="connsiteX281" fmla="*/ 8037 w 9935"/>
                <a:gd name="connsiteY281" fmla="*/ 9152 h 10000"/>
                <a:gd name="connsiteX282" fmla="*/ 8105 w 9935"/>
                <a:gd name="connsiteY282" fmla="*/ 9124 h 10000"/>
                <a:gd name="connsiteX283" fmla="*/ 8017 w 9935"/>
                <a:gd name="connsiteY283" fmla="*/ 9124 h 10000"/>
                <a:gd name="connsiteX284" fmla="*/ 7996 w 9935"/>
                <a:gd name="connsiteY284" fmla="*/ 9180 h 10000"/>
                <a:gd name="connsiteX285" fmla="*/ 8037 w 9935"/>
                <a:gd name="connsiteY285" fmla="*/ 9237 h 10000"/>
                <a:gd name="connsiteX286" fmla="*/ 8017 w 9935"/>
                <a:gd name="connsiteY286" fmla="*/ 9237 h 10000"/>
                <a:gd name="connsiteX287" fmla="*/ 8083 w 9935"/>
                <a:gd name="connsiteY287" fmla="*/ 9406 h 10000"/>
                <a:gd name="connsiteX288" fmla="*/ 7996 w 9935"/>
                <a:gd name="connsiteY288" fmla="*/ 9294 h 10000"/>
                <a:gd name="connsiteX289" fmla="*/ 8037 w 9935"/>
                <a:gd name="connsiteY289" fmla="*/ 9406 h 10000"/>
                <a:gd name="connsiteX290" fmla="*/ 8017 w 9935"/>
                <a:gd name="connsiteY290" fmla="*/ 9435 h 10000"/>
                <a:gd name="connsiteX291" fmla="*/ 7996 w 9935"/>
                <a:gd name="connsiteY291" fmla="*/ 9406 h 10000"/>
                <a:gd name="connsiteX292" fmla="*/ 7975 w 9935"/>
                <a:gd name="connsiteY292" fmla="*/ 9491 h 10000"/>
                <a:gd name="connsiteX293" fmla="*/ 7907 w 9935"/>
                <a:gd name="connsiteY293" fmla="*/ 9520 h 10000"/>
                <a:gd name="connsiteX294" fmla="*/ 7886 w 9935"/>
                <a:gd name="connsiteY294" fmla="*/ 9463 h 10000"/>
                <a:gd name="connsiteX295" fmla="*/ 7843 w 9935"/>
                <a:gd name="connsiteY295" fmla="*/ 9435 h 10000"/>
                <a:gd name="connsiteX296" fmla="*/ 7866 w 9935"/>
                <a:gd name="connsiteY296" fmla="*/ 9548 h 10000"/>
                <a:gd name="connsiteX297" fmla="*/ 7756 w 9935"/>
                <a:gd name="connsiteY297" fmla="*/ 9491 h 10000"/>
                <a:gd name="connsiteX298" fmla="*/ 7734 w 9935"/>
                <a:gd name="connsiteY298" fmla="*/ 9520 h 10000"/>
                <a:gd name="connsiteX299" fmla="*/ 7669 w 9935"/>
                <a:gd name="connsiteY299" fmla="*/ 9576 h 10000"/>
                <a:gd name="connsiteX300" fmla="*/ 7647 w 9935"/>
                <a:gd name="connsiteY300" fmla="*/ 9633 h 10000"/>
                <a:gd name="connsiteX301" fmla="*/ 7603 w 9935"/>
                <a:gd name="connsiteY301" fmla="*/ 9633 h 10000"/>
                <a:gd name="connsiteX302" fmla="*/ 7538 w 9935"/>
                <a:gd name="connsiteY302" fmla="*/ 9661 h 10000"/>
                <a:gd name="connsiteX303" fmla="*/ 7538 w 9935"/>
                <a:gd name="connsiteY303" fmla="*/ 9633 h 10000"/>
                <a:gd name="connsiteX304" fmla="*/ 7538 w 9935"/>
                <a:gd name="connsiteY304" fmla="*/ 9689 h 10000"/>
                <a:gd name="connsiteX305" fmla="*/ 7472 w 9935"/>
                <a:gd name="connsiteY305" fmla="*/ 9661 h 10000"/>
                <a:gd name="connsiteX306" fmla="*/ 7472 w 9935"/>
                <a:gd name="connsiteY306" fmla="*/ 9717 h 10000"/>
                <a:gd name="connsiteX307" fmla="*/ 7450 w 9935"/>
                <a:gd name="connsiteY307" fmla="*/ 9802 h 10000"/>
                <a:gd name="connsiteX308" fmla="*/ 7495 w 9935"/>
                <a:gd name="connsiteY308" fmla="*/ 9830 h 10000"/>
                <a:gd name="connsiteX309" fmla="*/ 7495 w 9935"/>
                <a:gd name="connsiteY309" fmla="*/ 9830 h 10000"/>
                <a:gd name="connsiteX310" fmla="*/ 7538 w 9935"/>
                <a:gd name="connsiteY310" fmla="*/ 9944 h 10000"/>
                <a:gd name="connsiteX311" fmla="*/ 7429 w 9935"/>
                <a:gd name="connsiteY311" fmla="*/ 10000 h 10000"/>
                <a:gd name="connsiteX312" fmla="*/ 7429 w 9935"/>
                <a:gd name="connsiteY312" fmla="*/ 9944 h 10000"/>
                <a:gd name="connsiteX313" fmla="*/ 7385 w 9935"/>
                <a:gd name="connsiteY313" fmla="*/ 9859 h 10000"/>
                <a:gd name="connsiteX314" fmla="*/ 7364 w 9935"/>
                <a:gd name="connsiteY314" fmla="*/ 9802 h 10000"/>
                <a:gd name="connsiteX315" fmla="*/ 7343 w 9935"/>
                <a:gd name="connsiteY315" fmla="*/ 9717 h 10000"/>
                <a:gd name="connsiteX316" fmla="*/ 7364 w 9935"/>
                <a:gd name="connsiteY316" fmla="*/ 9661 h 10000"/>
                <a:gd name="connsiteX317" fmla="*/ 7343 w 9935"/>
                <a:gd name="connsiteY317" fmla="*/ 9576 h 10000"/>
                <a:gd name="connsiteX318" fmla="*/ 7343 w 9935"/>
                <a:gd name="connsiteY318" fmla="*/ 9605 h 10000"/>
                <a:gd name="connsiteX319" fmla="*/ 7298 w 9935"/>
                <a:gd name="connsiteY319" fmla="*/ 9548 h 10000"/>
                <a:gd name="connsiteX320" fmla="*/ 7298 w 9935"/>
                <a:gd name="connsiteY320" fmla="*/ 9605 h 10000"/>
                <a:gd name="connsiteX321" fmla="*/ 7233 w 9935"/>
                <a:gd name="connsiteY321" fmla="*/ 9605 h 10000"/>
                <a:gd name="connsiteX322" fmla="*/ 7190 w 9935"/>
                <a:gd name="connsiteY322" fmla="*/ 9576 h 10000"/>
                <a:gd name="connsiteX323" fmla="*/ 7167 w 9935"/>
                <a:gd name="connsiteY323" fmla="*/ 9520 h 10000"/>
                <a:gd name="connsiteX324" fmla="*/ 7145 w 9935"/>
                <a:gd name="connsiteY324" fmla="*/ 9520 h 10000"/>
                <a:gd name="connsiteX325" fmla="*/ 7145 w 9935"/>
                <a:gd name="connsiteY325" fmla="*/ 9576 h 10000"/>
                <a:gd name="connsiteX326" fmla="*/ 7102 w 9935"/>
                <a:gd name="connsiteY326" fmla="*/ 9520 h 10000"/>
                <a:gd name="connsiteX327" fmla="*/ 7082 w 9935"/>
                <a:gd name="connsiteY327" fmla="*/ 9463 h 10000"/>
                <a:gd name="connsiteX328" fmla="*/ 7061 w 9935"/>
                <a:gd name="connsiteY328" fmla="*/ 9491 h 10000"/>
                <a:gd name="connsiteX329" fmla="*/ 7082 w 9935"/>
                <a:gd name="connsiteY329" fmla="*/ 9576 h 10000"/>
                <a:gd name="connsiteX330" fmla="*/ 7038 w 9935"/>
                <a:gd name="connsiteY330" fmla="*/ 9548 h 10000"/>
                <a:gd name="connsiteX331" fmla="*/ 7038 w 9935"/>
                <a:gd name="connsiteY331" fmla="*/ 9605 h 10000"/>
                <a:gd name="connsiteX332" fmla="*/ 6950 w 9935"/>
                <a:gd name="connsiteY332" fmla="*/ 9576 h 10000"/>
                <a:gd name="connsiteX333" fmla="*/ 6885 w 9935"/>
                <a:gd name="connsiteY333" fmla="*/ 9576 h 10000"/>
                <a:gd name="connsiteX334" fmla="*/ 6863 w 9935"/>
                <a:gd name="connsiteY334" fmla="*/ 9576 h 10000"/>
                <a:gd name="connsiteX335" fmla="*/ 6798 w 9935"/>
                <a:gd name="connsiteY335" fmla="*/ 9520 h 10000"/>
                <a:gd name="connsiteX336" fmla="*/ 6775 w 9935"/>
                <a:gd name="connsiteY336" fmla="*/ 9491 h 10000"/>
                <a:gd name="connsiteX337" fmla="*/ 6710 w 9935"/>
                <a:gd name="connsiteY337" fmla="*/ 9463 h 10000"/>
                <a:gd name="connsiteX338" fmla="*/ 6667 w 9935"/>
                <a:gd name="connsiteY338" fmla="*/ 9294 h 10000"/>
                <a:gd name="connsiteX339" fmla="*/ 6623 w 9935"/>
                <a:gd name="connsiteY339" fmla="*/ 9180 h 10000"/>
                <a:gd name="connsiteX340" fmla="*/ 6559 w 9935"/>
                <a:gd name="connsiteY340" fmla="*/ 9180 h 10000"/>
                <a:gd name="connsiteX341" fmla="*/ 6492 w 9935"/>
                <a:gd name="connsiteY341" fmla="*/ 9180 h 10000"/>
                <a:gd name="connsiteX342" fmla="*/ 6382 w 9935"/>
                <a:gd name="connsiteY342" fmla="*/ 9039 h 10000"/>
                <a:gd name="connsiteX343" fmla="*/ 6296 w 9935"/>
                <a:gd name="connsiteY343" fmla="*/ 9124 h 10000"/>
                <a:gd name="connsiteX344" fmla="*/ 6296 w 9935"/>
                <a:gd name="connsiteY344" fmla="*/ 9180 h 10000"/>
                <a:gd name="connsiteX345" fmla="*/ 6187 w 9935"/>
                <a:gd name="connsiteY345" fmla="*/ 9209 h 10000"/>
                <a:gd name="connsiteX346" fmla="*/ 6123 w 9935"/>
                <a:gd name="connsiteY346" fmla="*/ 9294 h 10000"/>
                <a:gd name="connsiteX347" fmla="*/ 6079 w 9935"/>
                <a:gd name="connsiteY347" fmla="*/ 9237 h 10000"/>
                <a:gd name="connsiteX348" fmla="*/ 6036 w 9935"/>
                <a:gd name="connsiteY348" fmla="*/ 9294 h 10000"/>
                <a:gd name="connsiteX349" fmla="*/ 5971 w 9935"/>
                <a:gd name="connsiteY349" fmla="*/ 9294 h 10000"/>
                <a:gd name="connsiteX350" fmla="*/ 5882 w 9935"/>
                <a:gd name="connsiteY350" fmla="*/ 9266 h 10000"/>
                <a:gd name="connsiteX351" fmla="*/ 5796 w 9935"/>
                <a:gd name="connsiteY351" fmla="*/ 9322 h 10000"/>
                <a:gd name="connsiteX352" fmla="*/ 5751 w 9935"/>
                <a:gd name="connsiteY352" fmla="*/ 9322 h 10000"/>
                <a:gd name="connsiteX353" fmla="*/ 5708 w 9935"/>
                <a:gd name="connsiteY353" fmla="*/ 9322 h 10000"/>
                <a:gd name="connsiteX354" fmla="*/ 5687 w 9935"/>
                <a:gd name="connsiteY354" fmla="*/ 9322 h 10000"/>
                <a:gd name="connsiteX355" fmla="*/ 5687 w 9935"/>
                <a:gd name="connsiteY355" fmla="*/ 9463 h 10000"/>
                <a:gd name="connsiteX356" fmla="*/ 5730 w 9935"/>
                <a:gd name="connsiteY356" fmla="*/ 9548 h 10000"/>
                <a:gd name="connsiteX357" fmla="*/ 5730 w 9935"/>
                <a:gd name="connsiteY357" fmla="*/ 9576 h 10000"/>
                <a:gd name="connsiteX358" fmla="*/ 5730 w 9935"/>
                <a:gd name="connsiteY358" fmla="*/ 9633 h 10000"/>
                <a:gd name="connsiteX359" fmla="*/ 5751 w 9935"/>
                <a:gd name="connsiteY359" fmla="*/ 9717 h 10000"/>
                <a:gd name="connsiteX360" fmla="*/ 5687 w 9935"/>
                <a:gd name="connsiteY360" fmla="*/ 9689 h 10000"/>
                <a:gd name="connsiteX361" fmla="*/ 5620 w 9935"/>
                <a:gd name="connsiteY361" fmla="*/ 9661 h 10000"/>
                <a:gd name="connsiteX362" fmla="*/ 5577 w 9935"/>
                <a:gd name="connsiteY362" fmla="*/ 9520 h 10000"/>
                <a:gd name="connsiteX363" fmla="*/ 5449 w 9935"/>
                <a:gd name="connsiteY363" fmla="*/ 9605 h 10000"/>
                <a:gd name="connsiteX364" fmla="*/ 5404 w 9935"/>
                <a:gd name="connsiteY364" fmla="*/ 9633 h 10000"/>
                <a:gd name="connsiteX365" fmla="*/ 5404 w 9935"/>
                <a:gd name="connsiteY365" fmla="*/ 9548 h 10000"/>
                <a:gd name="connsiteX366" fmla="*/ 5338 w 9935"/>
                <a:gd name="connsiteY366" fmla="*/ 9435 h 10000"/>
                <a:gd name="connsiteX367" fmla="*/ 5208 w 9935"/>
                <a:gd name="connsiteY367" fmla="*/ 9435 h 10000"/>
                <a:gd name="connsiteX368" fmla="*/ 5208 w 9935"/>
                <a:gd name="connsiteY368" fmla="*/ 9322 h 10000"/>
                <a:gd name="connsiteX369" fmla="*/ 5229 w 9935"/>
                <a:gd name="connsiteY369" fmla="*/ 9180 h 10000"/>
                <a:gd name="connsiteX370" fmla="*/ 5143 w 9935"/>
                <a:gd name="connsiteY370" fmla="*/ 9124 h 10000"/>
                <a:gd name="connsiteX371" fmla="*/ 5076 w 9935"/>
                <a:gd name="connsiteY371" fmla="*/ 9039 h 10000"/>
                <a:gd name="connsiteX372" fmla="*/ 5055 w 9935"/>
                <a:gd name="connsiteY372" fmla="*/ 8983 h 10000"/>
                <a:gd name="connsiteX373" fmla="*/ 5034 w 9935"/>
                <a:gd name="connsiteY373" fmla="*/ 8898 h 10000"/>
                <a:gd name="connsiteX374" fmla="*/ 5055 w 9935"/>
                <a:gd name="connsiteY374" fmla="*/ 8813 h 10000"/>
                <a:gd name="connsiteX375" fmla="*/ 4903 w 9935"/>
                <a:gd name="connsiteY375" fmla="*/ 8841 h 10000"/>
                <a:gd name="connsiteX376" fmla="*/ 4815 w 9935"/>
                <a:gd name="connsiteY376" fmla="*/ 8898 h 10000"/>
                <a:gd name="connsiteX377" fmla="*/ 4815 w 9935"/>
                <a:gd name="connsiteY377" fmla="*/ 8813 h 10000"/>
                <a:gd name="connsiteX378" fmla="*/ 4793 w 9935"/>
                <a:gd name="connsiteY378" fmla="*/ 8728 h 10000"/>
                <a:gd name="connsiteX379" fmla="*/ 4773 w 9935"/>
                <a:gd name="connsiteY379" fmla="*/ 8672 h 10000"/>
                <a:gd name="connsiteX380" fmla="*/ 8202 w 9935"/>
                <a:gd name="connsiteY380" fmla="*/ 8665 h 10000"/>
                <a:gd name="connsiteX381" fmla="*/ 8268 w 9935"/>
                <a:gd name="connsiteY381" fmla="*/ 8461 h 10000"/>
                <a:gd name="connsiteX382" fmla="*/ 4925 w 9935"/>
                <a:gd name="connsiteY382" fmla="*/ 8305 h 10000"/>
                <a:gd name="connsiteX383" fmla="*/ 4947 w 9935"/>
                <a:gd name="connsiteY383" fmla="*/ 8305 h 10000"/>
                <a:gd name="connsiteX384" fmla="*/ 4423 w 9935"/>
                <a:gd name="connsiteY384" fmla="*/ 7513 h 10000"/>
                <a:gd name="connsiteX385" fmla="*/ 4358 w 9935"/>
                <a:gd name="connsiteY385" fmla="*/ 7513 h 10000"/>
                <a:gd name="connsiteX386" fmla="*/ 4358 w 9935"/>
                <a:gd name="connsiteY386" fmla="*/ 7316 h 10000"/>
                <a:gd name="connsiteX387" fmla="*/ 4335 w 9935"/>
                <a:gd name="connsiteY387" fmla="*/ 7288 h 10000"/>
                <a:gd name="connsiteX388" fmla="*/ 4271 w 9935"/>
                <a:gd name="connsiteY388" fmla="*/ 7202 h 10000"/>
                <a:gd name="connsiteX389" fmla="*/ 4183 w 9935"/>
                <a:gd name="connsiteY389" fmla="*/ 7260 h 10000"/>
                <a:gd name="connsiteX390" fmla="*/ 4139 w 9935"/>
                <a:gd name="connsiteY390" fmla="*/ 7316 h 10000"/>
                <a:gd name="connsiteX391" fmla="*/ 4096 w 9935"/>
                <a:gd name="connsiteY391" fmla="*/ 7316 h 10000"/>
                <a:gd name="connsiteX392" fmla="*/ 4052 w 9935"/>
                <a:gd name="connsiteY392" fmla="*/ 7288 h 10000"/>
                <a:gd name="connsiteX393" fmla="*/ 3987 w 9935"/>
                <a:gd name="connsiteY393" fmla="*/ 7260 h 10000"/>
                <a:gd name="connsiteX394" fmla="*/ 3943 w 9935"/>
                <a:gd name="connsiteY394" fmla="*/ 7288 h 10000"/>
                <a:gd name="connsiteX395" fmla="*/ 3857 w 9935"/>
                <a:gd name="connsiteY395" fmla="*/ 7372 h 10000"/>
                <a:gd name="connsiteX396" fmla="*/ 3768 w 9935"/>
                <a:gd name="connsiteY396" fmla="*/ 7429 h 10000"/>
                <a:gd name="connsiteX397" fmla="*/ 3726 w 9935"/>
                <a:gd name="connsiteY397" fmla="*/ 7513 h 10000"/>
                <a:gd name="connsiteX398" fmla="*/ 3660 w 9935"/>
                <a:gd name="connsiteY398" fmla="*/ 7599 h 10000"/>
                <a:gd name="connsiteX399" fmla="*/ 3596 w 9935"/>
                <a:gd name="connsiteY399" fmla="*/ 7711 h 10000"/>
                <a:gd name="connsiteX400" fmla="*/ 3486 w 9935"/>
                <a:gd name="connsiteY400" fmla="*/ 7711 h 10000"/>
                <a:gd name="connsiteX401" fmla="*/ 3465 w 9935"/>
                <a:gd name="connsiteY401" fmla="*/ 7711 h 10000"/>
                <a:gd name="connsiteX402" fmla="*/ 3444 w 9935"/>
                <a:gd name="connsiteY402" fmla="*/ 7683 h 10000"/>
                <a:gd name="connsiteX403" fmla="*/ 3377 w 9935"/>
                <a:gd name="connsiteY403" fmla="*/ 7627 h 10000"/>
                <a:gd name="connsiteX404" fmla="*/ 3313 w 9935"/>
                <a:gd name="connsiteY404" fmla="*/ 7627 h 10000"/>
                <a:gd name="connsiteX405" fmla="*/ 3204 w 9935"/>
                <a:gd name="connsiteY405" fmla="*/ 7627 h 10000"/>
                <a:gd name="connsiteX406" fmla="*/ 3160 w 9935"/>
                <a:gd name="connsiteY406" fmla="*/ 7569 h 10000"/>
                <a:gd name="connsiteX407" fmla="*/ 3049 w 9935"/>
                <a:gd name="connsiteY407" fmla="*/ 7599 h 10000"/>
                <a:gd name="connsiteX408" fmla="*/ 2985 w 9935"/>
                <a:gd name="connsiteY408" fmla="*/ 7739 h 10000"/>
                <a:gd name="connsiteX409" fmla="*/ 2921 w 9935"/>
                <a:gd name="connsiteY409" fmla="*/ 7852 h 10000"/>
                <a:gd name="connsiteX410" fmla="*/ 2898 w 9935"/>
                <a:gd name="connsiteY410" fmla="*/ 7683 h 10000"/>
                <a:gd name="connsiteX411" fmla="*/ 2745 w 9935"/>
                <a:gd name="connsiteY411" fmla="*/ 7655 h 10000"/>
                <a:gd name="connsiteX412" fmla="*/ 2745 w 9935"/>
                <a:gd name="connsiteY412" fmla="*/ 7683 h 10000"/>
                <a:gd name="connsiteX413" fmla="*/ 2593 w 9935"/>
                <a:gd name="connsiteY413" fmla="*/ 7683 h 10000"/>
                <a:gd name="connsiteX414" fmla="*/ 2484 w 9935"/>
                <a:gd name="connsiteY414" fmla="*/ 7627 h 10000"/>
                <a:gd name="connsiteX415" fmla="*/ 2443 w 9935"/>
                <a:gd name="connsiteY415" fmla="*/ 7627 h 10000"/>
                <a:gd name="connsiteX416" fmla="*/ 2420 w 9935"/>
                <a:gd name="connsiteY416" fmla="*/ 7655 h 10000"/>
                <a:gd name="connsiteX417" fmla="*/ 2354 w 9935"/>
                <a:gd name="connsiteY417" fmla="*/ 7599 h 10000"/>
                <a:gd name="connsiteX418" fmla="*/ 2333 w 9935"/>
                <a:gd name="connsiteY418" fmla="*/ 7655 h 10000"/>
                <a:gd name="connsiteX419" fmla="*/ 2245 w 9935"/>
                <a:gd name="connsiteY419" fmla="*/ 7541 h 10000"/>
                <a:gd name="connsiteX420" fmla="*/ 2114 w 9935"/>
                <a:gd name="connsiteY420" fmla="*/ 7513 h 10000"/>
                <a:gd name="connsiteX421" fmla="*/ 2114 w 9935"/>
                <a:gd name="connsiteY421" fmla="*/ 7457 h 10000"/>
                <a:gd name="connsiteX422" fmla="*/ 2049 w 9935"/>
                <a:gd name="connsiteY422" fmla="*/ 7457 h 10000"/>
                <a:gd name="connsiteX423" fmla="*/ 1920 w 9935"/>
                <a:gd name="connsiteY423" fmla="*/ 7344 h 10000"/>
                <a:gd name="connsiteX424" fmla="*/ 1811 w 9935"/>
                <a:gd name="connsiteY424" fmla="*/ 7288 h 10000"/>
                <a:gd name="connsiteX425" fmla="*/ 1723 w 9935"/>
                <a:gd name="connsiteY425" fmla="*/ 7174 h 10000"/>
                <a:gd name="connsiteX426" fmla="*/ 1591 w 9935"/>
                <a:gd name="connsiteY426" fmla="*/ 7118 h 10000"/>
                <a:gd name="connsiteX427" fmla="*/ 1439 w 9935"/>
                <a:gd name="connsiteY427" fmla="*/ 6949 h 10000"/>
                <a:gd name="connsiteX428" fmla="*/ 1352 w 9935"/>
                <a:gd name="connsiteY428" fmla="*/ 6920 h 10000"/>
                <a:gd name="connsiteX429" fmla="*/ 1308 w 9935"/>
                <a:gd name="connsiteY429" fmla="*/ 6920 h 10000"/>
                <a:gd name="connsiteX430" fmla="*/ 1242 w 9935"/>
                <a:gd name="connsiteY430" fmla="*/ 6977 h 10000"/>
                <a:gd name="connsiteX431" fmla="*/ 1090 w 9935"/>
                <a:gd name="connsiteY431" fmla="*/ 6891 h 10000"/>
                <a:gd name="connsiteX432" fmla="*/ 1046 w 9935"/>
                <a:gd name="connsiteY432" fmla="*/ 6863 h 10000"/>
                <a:gd name="connsiteX433" fmla="*/ 1046 w 9935"/>
                <a:gd name="connsiteY433" fmla="*/ 6807 h 10000"/>
                <a:gd name="connsiteX434" fmla="*/ 1003 w 9935"/>
                <a:gd name="connsiteY434" fmla="*/ 6779 h 10000"/>
                <a:gd name="connsiteX435" fmla="*/ 916 w 9935"/>
                <a:gd name="connsiteY435" fmla="*/ 6751 h 10000"/>
                <a:gd name="connsiteX436" fmla="*/ 807 w 9935"/>
                <a:gd name="connsiteY436" fmla="*/ 6609 h 10000"/>
                <a:gd name="connsiteX437" fmla="*/ 742 w 9935"/>
                <a:gd name="connsiteY437" fmla="*/ 6609 h 10000"/>
                <a:gd name="connsiteX438" fmla="*/ 719 w 9935"/>
                <a:gd name="connsiteY438" fmla="*/ 6524 h 10000"/>
                <a:gd name="connsiteX439" fmla="*/ 698 w 9935"/>
                <a:gd name="connsiteY439" fmla="*/ 6440 h 10000"/>
                <a:gd name="connsiteX440" fmla="*/ 654 w 9935"/>
                <a:gd name="connsiteY440" fmla="*/ 6383 h 10000"/>
                <a:gd name="connsiteX441" fmla="*/ 610 w 9935"/>
                <a:gd name="connsiteY441" fmla="*/ 6270 h 10000"/>
                <a:gd name="connsiteX442" fmla="*/ 698 w 9935"/>
                <a:gd name="connsiteY442" fmla="*/ 6299 h 10000"/>
                <a:gd name="connsiteX443" fmla="*/ 742 w 9935"/>
                <a:gd name="connsiteY443" fmla="*/ 6299 h 10000"/>
                <a:gd name="connsiteX444" fmla="*/ 807 w 9935"/>
                <a:gd name="connsiteY444" fmla="*/ 6242 h 10000"/>
                <a:gd name="connsiteX445" fmla="*/ 787 w 9935"/>
                <a:gd name="connsiteY445" fmla="*/ 6157 h 10000"/>
                <a:gd name="connsiteX446" fmla="*/ 763 w 9935"/>
                <a:gd name="connsiteY446" fmla="*/ 6073 h 10000"/>
                <a:gd name="connsiteX447" fmla="*/ 654 w 9935"/>
                <a:gd name="connsiteY447" fmla="*/ 5988 h 10000"/>
                <a:gd name="connsiteX448" fmla="*/ 610 w 9935"/>
                <a:gd name="connsiteY448" fmla="*/ 5790 h 10000"/>
                <a:gd name="connsiteX449" fmla="*/ 610 w 9935"/>
                <a:gd name="connsiteY449" fmla="*/ 5733 h 10000"/>
                <a:gd name="connsiteX450" fmla="*/ 479 w 9935"/>
                <a:gd name="connsiteY450" fmla="*/ 5620 h 10000"/>
                <a:gd name="connsiteX451" fmla="*/ 327 w 9935"/>
                <a:gd name="connsiteY451" fmla="*/ 5366 h 10000"/>
                <a:gd name="connsiteX452" fmla="*/ 67 w 9935"/>
                <a:gd name="connsiteY452" fmla="*/ 5253 h 10000"/>
                <a:gd name="connsiteX453" fmla="*/ 0 w 9935"/>
                <a:gd name="connsiteY453" fmla="*/ 5281 h 10000"/>
                <a:gd name="connsiteX0" fmla="*/ 5351 w 10000"/>
                <a:gd name="connsiteY0" fmla="*/ 3331 h 10000"/>
                <a:gd name="connsiteX1" fmla="*/ 5657 w 10000"/>
                <a:gd name="connsiteY1" fmla="*/ 3275 h 10000"/>
                <a:gd name="connsiteX2" fmla="*/ 5897 w 10000"/>
                <a:gd name="connsiteY2" fmla="*/ 3247 h 10000"/>
                <a:gd name="connsiteX3" fmla="*/ 6030 w 10000"/>
                <a:gd name="connsiteY3" fmla="*/ 3162 h 10000"/>
                <a:gd name="connsiteX4" fmla="*/ 6075 w 10000"/>
                <a:gd name="connsiteY4" fmla="*/ 3020 h 10000"/>
                <a:gd name="connsiteX5" fmla="*/ 6141 w 10000"/>
                <a:gd name="connsiteY5" fmla="*/ 2964 h 10000"/>
                <a:gd name="connsiteX6" fmla="*/ 6185 w 10000"/>
                <a:gd name="connsiteY6" fmla="*/ 2908 h 10000"/>
                <a:gd name="connsiteX7" fmla="*/ 6207 w 10000"/>
                <a:gd name="connsiteY7" fmla="*/ 2908 h 10000"/>
                <a:gd name="connsiteX8" fmla="*/ 6030 w 10000"/>
                <a:gd name="connsiteY8" fmla="*/ 2709 h 10000"/>
                <a:gd name="connsiteX9" fmla="*/ 6030 w 10000"/>
                <a:gd name="connsiteY9" fmla="*/ 2597 h 10000"/>
                <a:gd name="connsiteX10" fmla="*/ 6075 w 10000"/>
                <a:gd name="connsiteY10" fmla="*/ 2484 h 10000"/>
                <a:gd name="connsiteX11" fmla="*/ 6337 w 10000"/>
                <a:gd name="connsiteY11" fmla="*/ 2569 h 10000"/>
                <a:gd name="connsiteX12" fmla="*/ 6424 w 10000"/>
                <a:gd name="connsiteY12" fmla="*/ 2569 h 10000"/>
                <a:gd name="connsiteX13" fmla="*/ 6492 w 10000"/>
                <a:gd name="connsiteY13" fmla="*/ 2484 h 10000"/>
                <a:gd name="connsiteX14" fmla="*/ 6512 w 10000"/>
                <a:gd name="connsiteY14" fmla="*/ 2399 h 10000"/>
                <a:gd name="connsiteX15" fmla="*/ 6602 w 10000"/>
                <a:gd name="connsiteY15" fmla="*/ 2399 h 10000"/>
                <a:gd name="connsiteX16" fmla="*/ 6776 w 10000"/>
                <a:gd name="connsiteY16" fmla="*/ 2286 h 10000"/>
                <a:gd name="connsiteX17" fmla="*/ 6754 w 10000"/>
                <a:gd name="connsiteY17" fmla="*/ 2173 h 10000"/>
                <a:gd name="connsiteX18" fmla="*/ 6908 w 10000"/>
                <a:gd name="connsiteY18" fmla="*/ 2060 h 10000"/>
                <a:gd name="connsiteX19" fmla="*/ 6973 w 10000"/>
                <a:gd name="connsiteY19" fmla="*/ 2031 h 10000"/>
                <a:gd name="connsiteX20" fmla="*/ 7038 w 10000"/>
                <a:gd name="connsiteY20" fmla="*/ 2003 h 10000"/>
                <a:gd name="connsiteX21" fmla="*/ 7084 w 10000"/>
                <a:gd name="connsiteY21" fmla="*/ 2003 h 10000"/>
                <a:gd name="connsiteX22" fmla="*/ 7148 w 10000"/>
                <a:gd name="connsiteY22" fmla="*/ 1975 h 10000"/>
                <a:gd name="connsiteX23" fmla="*/ 7192 w 10000"/>
                <a:gd name="connsiteY23" fmla="*/ 2003 h 10000"/>
                <a:gd name="connsiteX24" fmla="*/ 7258 w 10000"/>
                <a:gd name="connsiteY24" fmla="*/ 1862 h 10000"/>
                <a:gd name="connsiteX25" fmla="*/ 6776 w 10000"/>
                <a:gd name="connsiteY25" fmla="*/ 1664 h 10000"/>
                <a:gd name="connsiteX26" fmla="*/ 6602 w 10000"/>
                <a:gd name="connsiteY26" fmla="*/ 1664 h 10000"/>
                <a:gd name="connsiteX27" fmla="*/ 6512 w 10000"/>
                <a:gd name="connsiteY27" fmla="*/ 1664 h 10000"/>
                <a:gd name="connsiteX28" fmla="*/ 6448 w 10000"/>
                <a:gd name="connsiteY28" fmla="*/ 1692 h 10000"/>
                <a:gd name="connsiteX29" fmla="*/ 6359 w 10000"/>
                <a:gd name="connsiteY29" fmla="*/ 1580 h 10000"/>
                <a:gd name="connsiteX30" fmla="*/ 6381 w 10000"/>
                <a:gd name="connsiteY30" fmla="*/ 1523 h 10000"/>
                <a:gd name="connsiteX31" fmla="*/ 6359 w 10000"/>
                <a:gd name="connsiteY31" fmla="*/ 1410 h 10000"/>
                <a:gd name="connsiteX32" fmla="*/ 6359 w 10000"/>
                <a:gd name="connsiteY32" fmla="*/ 1071 h 10000"/>
                <a:gd name="connsiteX33" fmla="*/ 6557 w 10000"/>
                <a:gd name="connsiteY33" fmla="*/ 1156 h 10000"/>
                <a:gd name="connsiteX34" fmla="*/ 6666 w 10000"/>
                <a:gd name="connsiteY34" fmla="*/ 1071 h 10000"/>
                <a:gd name="connsiteX35" fmla="*/ 6776 w 10000"/>
                <a:gd name="connsiteY35" fmla="*/ 986 h 10000"/>
                <a:gd name="connsiteX36" fmla="*/ 6733 w 10000"/>
                <a:gd name="connsiteY36" fmla="*/ 930 h 10000"/>
                <a:gd name="connsiteX37" fmla="*/ 6711 w 10000"/>
                <a:gd name="connsiteY37" fmla="*/ 873 h 10000"/>
                <a:gd name="connsiteX38" fmla="*/ 6711 w 10000"/>
                <a:gd name="connsiteY38" fmla="*/ 788 h 10000"/>
                <a:gd name="connsiteX39" fmla="*/ 6711 w 10000"/>
                <a:gd name="connsiteY39" fmla="*/ 732 h 10000"/>
                <a:gd name="connsiteX40" fmla="*/ 6711 w 10000"/>
                <a:gd name="connsiteY40" fmla="*/ 675 h 10000"/>
                <a:gd name="connsiteX41" fmla="*/ 6733 w 10000"/>
                <a:gd name="connsiteY41" fmla="*/ 477 h 10000"/>
                <a:gd name="connsiteX42" fmla="*/ 6689 w 10000"/>
                <a:gd name="connsiteY42" fmla="*/ 336 h 10000"/>
                <a:gd name="connsiteX43" fmla="*/ 6602 w 10000"/>
                <a:gd name="connsiteY43" fmla="*/ 280 h 10000"/>
                <a:gd name="connsiteX44" fmla="*/ 6512 w 10000"/>
                <a:gd name="connsiteY44" fmla="*/ 224 h 10000"/>
                <a:gd name="connsiteX45" fmla="*/ 6624 w 10000"/>
                <a:gd name="connsiteY45" fmla="*/ 82 h 10000"/>
                <a:gd name="connsiteX46" fmla="*/ 6865 w 10000"/>
                <a:gd name="connsiteY46" fmla="*/ 25 h 10000"/>
                <a:gd name="connsiteX47" fmla="*/ 7084 w 10000"/>
                <a:gd name="connsiteY47" fmla="*/ 25 h 10000"/>
                <a:gd name="connsiteX48" fmla="*/ 7192 w 10000"/>
                <a:gd name="connsiteY48" fmla="*/ 54 h 10000"/>
                <a:gd name="connsiteX49" fmla="*/ 7325 w 10000"/>
                <a:gd name="connsiteY49" fmla="*/ 138 h 10000"/>
                <a:gd name="connsiteX50" fmla="*/ 7499 w 10000"/>
                <a:gd name="connsiteY50" fmla="*/ 167 h 10000"/>
                <a:gd name="connsiteX51" fmla="*/ 7587 w 10000"/>
                <a:gd name="connsiteY51" fmla="*/ 224 h 10000"/>
                <a:gd name="connsiteX52" fmla="*/ 7611 w 10000"/>
                <a:gd name="connsiteY52" fmla="*/ 252 h 10000"/>
                <a:gd name="connsiteX53" fmla="*/ 7674 w 10000"/>
                <a:gd name="connsiteY53" fmla="*/ 308 h 10000"/>
                <a:gd name="connsiteX54" fmla="*/ 7785 w 10000"/>
                <a:gd name="connsiteY54" fmla="*/ 421 h 10000"/>
                <a:gd name="connsiteX55" fmla="*/ 7849 w 10000"/>
                <a:gd name="connsiteY55" fmla="*/ 534 h 10000"/>
                <a:gd name="connsiteX56" fmla="*/ 7938 w 10000"/>
                <a:gd name="connsiteY56" fmla="*/ 591 h 10000"/>
                <a:gd name="connsiteX57" fmla="*/ 8027 w 10000"/>
                <a:gd name="connsiteY57" fmla="*/ 703 h 10000"/>
                <a:gd name="connsiteX58" fmla="*/ 8136 w 10000"/>
                <a:gd name="connsiteY58" fmla="*/ 817 h 10000"/>
                <a:gd name="connsiteX59" fmla="*/ 8201 w 10000"/>
                <a:gd name="connsiteY59" fmla="*/ 930 h 10000"/>
                <a:gd name="connsiteX60" fmla="*/ 8269 w 10000"/>
                <a:gd name="connsiteY60" fmla="*/ 1014 h 10000"/>
                <a:gd name="connsiteX61" fmla="*/ 8464 w 10000"/>
                <a:gd name="connsiteY61" fmla="*/ 1156 h 10000"/>
                <a:gd name="connsiteX62" fmla="*/ 8574 w 10000"/>
                <a:gd name="connsiteY62" fmla="*/ 1156 h 10000"/>
                <a:gd name="connsiteX63" fmla="*/ 8706 w 10000"/>
                <a:gd name="connsiteY63" fmla="*/ 1212 h 10000"/>
                <a:gd name="connsiteX64" fmla="*/ 8772 w 10000"/>
                <a:gd name="connsiteY64" fmla="*/ 1241 h 10000"/>
                <a:gd name="connsiteX65" fmla="*/ 8882 w 10000"/>
                <a:gd name="connsiteY65" fmla="*/ 1325 h 10000"/>
                <a:gd name="connsiteX66" fmla="*/ 9012 w 10000"/>
                <a:gd name="connsiteY66" fmla="*/ 1353 h 10000"/>
                <a:gd name="connsiteX67" fmla="*/ 9037 w 10000"/>
                <a:gd name="connsiteY67" fmla="*/ 1438 h 10000"/>
                <a:gd name="connsiteX68" fmla="*/ 9079 w 10000"/>
                <a:gd name="connsiteY68" fmla="*/ 1467 h 10000"/>
                <a:gd name="connsiteX69" fmla="*/ 9121 w 10000"/>
                <a:gd name="connsiteY69" fmla="*/ 1580 h 10000"/>
                <a:gd name="connsiteX70" fmla="*/ 9254 w 10000"/>
                <a:gd name="connsiteY70" fmla="*/ 1720 h 10000"/>
                <a:gd name="connsiteX71" fmla="*/ 9321 w 10000"/>
                <a:gd name="connsiteY71" fmla="*/ 1692 h 10000"/>
                <a:gd name="connsiteX72" fmla="*/ 9385 w 10000"/>
                <a:gd name="connsiteY72" fmla="*/ 1720 h 10000"/>
                <a:gd name="connsiteX73" fmla="*/ 9517 w 10000"/>
                <a:gd name="connsiteY73" fmla="*/ 1664 h 10000"/>
                <a:gd name="connsiteX74" fmla="*/ 9604 w 10000"/>
                <a:gd name="connsiteY74" fmla="*/ 1580 h 10000"/>
                <a:gd name="connsiteX75" fmla="*/ 9650 w 10000"/>
                <a:gd name="connsiteY75" fmla="*/ 1580 h 10000"/>
                <a:gd name="connsiteX76" fmla="*/ 9671 w 10000"/>
                <a:gd name="connsiteY76" fmla="*/ 1551 h 10000"/>
                <a:gd name="connsiteX77" fmla="*/ 9759 w 10000"/>
                <a:gd name="connsiteY77" fmla="*/ 1495 h 10000"/>
                <a:gd name="connsiteX78" fmla="*/ 9846 w 10000"/>
                <a:gd name="connsiteY78" fmla="*/ 1551 h 10000"/>
                <a:gd name="connsiteX79" fmla="*/ 9868 w 10000"/>
                <a:gd name="connsiteY79" fmla="*/ 1636 h 10000"/>
                <a:gd name="connsiteX80" fmla="*/ 9934 w 10000"/>
                <a:gd name="connsiteY80" fmla="*/ 1778 h 10000"/>
                <a:gd name="connsiteX81" fmla="*/ 9890 w 10000"/>
                <a:gd name="connsiteY81" fmla="*/ 1806 h 10000"/>
                <a:gd name="connsiteX82" fmla="*/ 9911 w 10000"/>
                <a:gd name="connsiteY82" fmla="*/ 1862 h 10000"/>
                <a:gd name="connsiteX83" fmla="*/ 9911 w 10000"/>
                <a:gd name="connsiteY83" fmla="*/ 1919 h 10000"/>
                <a:gd name="connsiteX84" fmla="*/ 9958 w 10000"/>
                <a:gd name="connsiteY84" fmla="*/ 2031 h 10000"/>
                <a:gd name="connsiteX85" fmla="*/ 9958 w 10000"/>
                <a:gd name="connsiteY85" fmla="*/ 2173 h 10000"/>
                <a:gd name="connsiteX86" fmla="*/ 9958 w 10000"/>
                <a:gd name="connsiteY86" fmla="*/ 2258 h 10000"/>
                <a:gd name="connsiteX87" fmla="*/ 10000 w 10000"/>
                <a:gd name="connsiteY87" fmla="*/ 2342 h 10000"/>
                <a:gd name="connsiteX88" fmla="*/ 9979 w 10000"/>
                <a:gd name="connsiteY88" fmla="*/ 2428 h 10000"/>
                <a:gd name="connsiteX89" fmla="*/ 10000 w 10000"/>
                <a:gd name="connsiteY89" fmla="*/ 2484 h 10000"/>
                <a:gd name="connsiteX90" fmla="*/ 9824 w 10000"/>
                <a:gd name="connsiteY90" fmla="*/ 2456 h 10000"/>
                <a:gd name="connsiteX91" fmla="*/ 9735 w 10000"/>
                <a:gd name="connsiteY91" fmla="*/ 2428 h 10000"/>
                <a:gd name="connsiteX92" fmla="*/ 9714 w 10000"/>
                <a:gd name="connsiteY92" fmla="*/ 2512 h 10000"/>
                <a:gd name="connsiteX93" fmla="*/ 9650 w 10000"/>
                <a:gd name="connsiteY93" fmla="*/ 2540 h 10000"/>
                <a:gd name="connsiteX94" fmla="*/ 9693 w 10000"/>
                <a:gd name="connsiteY94" fmla="*/ 2625 h 10000"/>
                <a:gd name="connsiteX95" fmla="*/ 9824 w 10000"/>
                <a:gd name="connsiteY95" fmla="*/ 2879 h 10000"/>
                <a:gd name="connsiteX96" fmla="*/ 9911 w 10000"/>
                <a:gd name="connsiteY96" fmla="*/ 3106 h 10000"/>
                <a:gd name="connsiteX97" fmla="*/ 9890 w 10000"/>
                <a:gd name="connsiteY97" fmla="*/ 3162 h 10000"/>
                <a:gd name="connsiteX98" fmla="*/ 9803 w 10000"/>
                <a:gd name="connsiteY98" fmla="*/ 3190 h 10000"/>
                <a:gd name="connsiteX99" fmla="*/ 9911 w 10000"/>
                <a:gd name="connsiteY99" fmla="*/ 3303 h 10000"/>
                <a:gd name="connsiteX100" fmla="*/ 9781 w 10000"/>
                <a:gd name="connsiteY100" fmla="*/ 3162 h 10000"/>
                <a:gd name="connsiteX101" fmla="*/ 9671 w 10000"/>
                <a:gd name="connsiteY101" fmla="*/ 3106 h 10000"/>
                <a:gd name="connsiteX102" fmla="*/ 9714 w 10000"/>
                <a:gd name="connsiteY102" fmla="*/ 3275 h 10000"/>
                <a:gd name="connsiteX103" fmla="*/ 9650 w 10000"/>
                <a:gd name="connsiteY103" fmla="*/ 3303 h 10000"/>
                <a:gd name="connsiteX104" fmla="*/ 9604 w 10000"/>
                <a:gd name="connsiteY104" fmla="*/ 3388 h 10000"/>
                <a:gd name="connsiteX105" fmla="*/ 9453 w 10000"/>
                <a:gd name="connsiteY105" fmla="*/ 3417 h 10000"/>
                <a:gd name="connsiteX106" fmla="*/ 9562 w 10000"/>
                <a:gd name="connsiteY106" fmla="*/ 3557 h 10000"/>
                <a:gd name="connsiteX107" fmla="*/ 9429 w 10000"/>
                <a:gd name="connsiteY107" fmla="*/ 3586 h 10000"/>
                <a:gd name="connsiteX108" fmla="*/ 9343 w 10000"/>
                <a:gd name="connsiteY108" fmla="*/ 3557 h 10000"/>
                <a:gd name="connsiteX109" fmla="*/ 9276 w 10000"/>
                <a:gd name="connsiteY109" fmla="*/ 3473 h 10000"/>
                <a:gd name="connsiteX110" fmla="*/ 9233 w 10000"/>
                <a:gd name="connsiteY110" fmla="*/ 3501 h 10000"/>
                <a:gd name="connsiteX111" fmla="*/ 9211 w 10000"/>
                <a:gd name="connsiteY111" fmla="*/ 3642 h 10000"/>
                <a:gd name="connsiteX112" fmla="*/ 9189 w 10000"/>
                <a:gd name="connsiteY112" fmla="*/ 3727 h 10000"/>
                <a:gd name="connsiteX113" fmla="*/ 9144 w 10000"/>
                <a:gd name="connsiteY113" fmla="*/ 3756 h 10000"/>
                <a:gd name="connsiteX114" fmla="*/ 9121 w 10000"/>
                <a:gd name="connsiteY114" fmla="*/ 3812 h 10000"/>
                <a:gd name="connsiteX115" fmla="*/ 9079 w 10000"/>
                <a:gd name="connsiteY115" fmla="*/ 3812 h 10000"/>
                <a:gd name="connsiteX116" fmla="*/ 9057 w 10000"/>
                <a:gd name="connsiteY116" fmla="*/ 3868 h 10000"/>
                <a:gd name="connsiteX117" fmla="*/ 8969 w 10000"/>
                <a:gd name="connsiteY117" fmla="*/ 4009 h 10000"/>
                <a:gd name="connsiteX118" fmla="*/ 8860 w 10000"/>
                <a:gd name="connsiteY118" fmla="*/ 4038 h 10000"/>
                <a:gd name="connsiteX119" fmla="*/ 8815 w 10000"/>
                <a:gd name="connsiteY119" fmla="*/ 4067 h 10000"/>
                <a:gd name="connsiteX120" fmla="*/ 8772 w 10000"/>
                <a:gd name="connsiteY120" fmla="*/ 4123 h 10000"/>
                <a:gd name="connsiteX121" fmla="*/ 8685 w 10000"/>
                <a:gd name="connsiteY121" fmla="*/ 4179 h 10000"/>
                <a:gd name="connsiteX122" fmla="*/ 8640 w 10000"/>
                <a:gd name="connsiteY122" fmla="*/ 4264 h 10000"/>
                <a:gd name="connsiteX123" fmla="*/ 8617 w 10000"/>
                <a:gd name="connsiteY123" fmla="*/ 4320 h 10000"/>
                <a:gd name="connsiteX124" fmla="*/ 8574 w 10000"/>
                <a:gd name="connsiteY124" fmla="*/ 4320 h 10000"/>
                <a:gd name="connsiteX125" fmla="*/ 8486 w 10000"/>
                <a:gd name="connsiteY125" fmla="*/ 4348 h 10000"/>
                <a:gd name="connsiteX126" fmla="*/ 8554 w 10000"/>
                <a:gd name="connsiteY126" fmla="*/ 4292 h 10000"/>
                <a:gd name="connsiteX127" fmla="*/ 8554 w 10000"/>
                <a:gd name="connsiteY127" fmla="*/ 4236 h 10000"/>
                <a:gd name="connsiteX128" fmla="*/ 8574 w 10000"/>
                <a:gd name="connsiteY128" fmla="*/ 4179 h 10000"/>
                <a:gd name="connsiteX129" fmla="*/ 8444 w 10000"/>
                <a:gd name="connsiteY129" fmla="*/ 4151 h 10000"/>
                <a:gd name="connsiteX130" fmla="*/ 8486 w 10000"/>
                <a:gd name="connsiteY130" fmla="*/ 4123 h 10000"/>
                <a:gd name="connsiteX131" fmla="*/ 8509 w 10000"/>
                <a:gd name="connsiteY131" fmla="*/ 4009 h 10000"/>
                <a:gd name="connsiteX132" fmla="*/ 8531 w 10000"/>
                <a:gd name="connsiteY132" fmla="*/ 3896 h 10000"/>
                <a:gd name="connsiteX133" fmla="*/ 8400 w 10000"/>
                <a:gd name="connsiteY133" fmla="*/ 3698 h 10000"/>
                <a:gd name="connsiteX134" fmla="*/ 8334 w 10000"/>
                <a:gd name="connsiteY134" fmla="*/ 3727 h 10000"/>
                <a:gd name="connsiteX135" fmla="*/ 8269 w 10000"/>
                <a:gd name="connsiteY135" fmla="*/ 3784 h 10000"/>
                <a:gd name="connsiteX136" fmla="*/ 8223 w 10000"/>
                <a:gd name="connsiteY136" fmla="*/ 3925 h 10000"/>
                <a:gd name="connsiteX137" fmla="*/ 8113 w 10000"/>
                <a:gd name="connsiteY137" fmla="*/ 4038 h 10000"/>
                <a:gd name="connsiteX138" fmla="*/ 8048 w 10000"/>
                <a:gd name="connsiteY138" fmla="*/ 4095 h 10000"/>
                <a:gd name="connsiteX139" fmla="*/ 8069 w 10000"/>
                <a:gd name="connsiteY139" fmla="*/ 4179 h 10000"/>
                <a:gd name="connsiteX140" fmla="*/ 7938 w 10000"/>
                <a:gd name="connsiteY140" fmla="*/ 4292 h 10000"/>
                <a:gd name="connsiteX141" fmla="*/ 7829 w 10000"/>
                <a:gd name="connsiteY141" fmla="*/ 4264 h 10000"/>
                <a:gd name="connsiteX142" fmla="*/ 7829 w 10000"/>
                <a:gd name="connsiteY142" fmla="*/ 4434 h 10000"/>
                <a:gd name="connsiteX143" fmla="*/ 7959 w 10000"/>
                <a:gd name="connsiteY143" fmla="*/ 4575 h 10000"/>
                <a:gd name="connsiteX144" fmla="*/ 8027 w 10000"/>
                <a:gd name="connsiteY144" fmla="*/ 4575 h 10000"/>
                <a:gd name="connsiteX145" fmla="*/ 8069 w 10000"/>
                <a:gd name="connsiteY145" fmla="*/ 4603 h 10000"/>
                <a:gd name="connsiteX146" fmla="*/ 8069 w 10000"/>
                <a:gd name="connsiteY146" fmla="*/ 4575 h 10000"/>
                <a:gd name="connsiteX147" fmla="*/ 8201 w 10000"/>
                <a:gd name="connsiteY147" fmla="*/ 4659 h 10000"/>
                <a:gd name="connsiteX148" fmla="*/ 8246 w 10000"/>
                <a:gd name="connsiteY148" fmla="*/ 4829 h 10000"/>
                <a:gd name="connsiteX149" fmla="*/ 8356 w 10000"/>
                <a:gd name="connsiteY149" fmla="*/ 4857 h 10000"/>
                <a:gd name="connsiteX150" fmla="*/ 8400 w 10000"/>
                <a:gd name="connsiteY150" fmla="*/ 4801 h 10000"/>
                <a:gd name="connsiteX151" fmla="*/ 8422 w 10000"/>
                <a:gd name="connsiteY151" fmla="*/ 4716 h 10000"/>
                <a:gd name="connsiteX152" fmla="*/ 8509 w 10000"/>
                <a:gd name="connsiteY152" fmla="*/ 4659 h 10000"/>
                <a:gd name="connsiteX153" fmla="*/ 8617 w 10000"/>
                <a:gd name="connsiteY153" fmla="*/ 4716 h 10000"/>
                <a:gd name="connsiteX154" fmla="*/ 8662 w 10000"/>
                <a:gd name="connsiteY154" fmla="*/ 4745 h 10000"/>
                <a:gd name="connsiteX155" fmla="*/ 8685 w 10000"/>
                <a:gd name="connsiteY155" fmla="*/ 4773 h 10000"/>
                <a:gd name="connsiteX156" fmla="*/ 8794 w 10000"/>
                <a:gd name="connsiteY156" fmla="*/ 4773 h 10000"/>
                <a:gd name="connsiteX157" fmla="*/ 8794 w 10000"/>
                <a:gd name="connsiteY157" fmla="*/ 4745 h 10000"/>
                <a:gd name="connsiteX158" fmla="*/ 8926 w 10000"/>
                <a:gd name="connsiteY158" fmla="*/ 4801 h 10000"/>
                <a:gd name="connsiteX159" fmla="*/ 8903 w 10000"/>
                <a:gd name="connsiteY159" fmla="*/ 4829 h 10000"/>
                <a:gd name="connsiteX160" fmla="*/ 8926 w 10000"/>
                <a:gd name="connsiteY160" fmla="*/ 4914 h 10000"/>
                <a:gd name="connsiteX161" fmla="*/ 8926 w 10000"/>
                <a:gd name="connsiteY161" fmla="*/ 4970 h 10000"/>
                <a:gd name="connsiteX162" fmla="*/ 8882 w 10000"/>
                <a:gd name="connsiteY162" fmla="*/ 4914 h 10000"/>
                <a:gd name="connsiteX163" fmla="*/ 8860 w 10000"/>
                <a:gd name="connsiteY163" fmla="*/ 4942 h 10000"/>
                <a:gd name="connsiteX164" fmla="*/ 8815 w 10000"/>
                <a:gd name="connsiteY164" fmla="*/ 4942 h 10000"/>
                <a:gd name="connsiteX165" fmla="*/ 8772 w 10000"/>
                <a:gd name="connsiteY165" fmla="*/ 4970 h 10000"/>
                <a:gd name="connsiteX166" fmla="*/ 8685 w 10000"/>
                <a:gd name="connsiteY166" fmla="*/ 5027 h 10000"/>
                <a:gd name="connsiteX167" fmla="*/ 8640 w 10000"/>
                <a:gd name="connsiteY167" fmla="*/ 5055 h 10000"/>
                <a:gd name="connsiteX168" fmla="*/ 8685 w 10000"/>
                <a:gd name="connsiteY168" fmla="*/ 5112 h 10000"/>
                <a:gd name="connsiteX169" fmla="*/ 8640 w 10000"/>
                <a:gd name="connsiteY169" fmla="*/ 5112 h 10000"/>
                <a:gd name="connsiteX170" fmla="*/ 8662 w 10000"/>
                <a:gd name="connsiteY170" fmla="*/ 5168 h 10000"/>
                <a:gd name="connsiteX171" fmla="*/ 8617 w 10000"/>
                <a:gd name="connsiteY171" fmla="*/ 5196 h 10000"/>
                <a:gd name="connsiteX172" fmla="*/ 8574 w 10000"/>
                <a:gd name="connsiteY172" fmla="*/ 5140 h 10000"/>
                <a:gd name="connsiteX173" fmla="*/ 8554 w 10000"/>
                <a:gd name="connsiteY173" fmla="*/ 5140 h 10000"/>
                <a:gd name="connsiteX174" fmla="*/ 8596 w 10000"/>
                <a:gd name="connsiteY174" fmla="*/ 5224 h 10000"/>
                <a:gd name="connsiteX175" fmla="*/ 8509 w 10000"/>
                <a:gd name="connsiteY175" fmla="*/ 5338 h 10000"/>
                <a:gd name="connsiteX176" fmla="*/ 8486 w 10000"/>
                <a:gd name="connsiteY176" fmla="*/ 5479 h 10000"/>
                <a:gd name="connsiteX177" fmla="*/ 8509 w 10000"/>
                <a:gd name="connsiteY177" fmla="*/ 5620 h 10000"/>
                <a:gd name="connsiteX178" fmla="*/ 8596 w 10000"/>
                <a:gd name="connsiteY178" fmla="*/ 5649 h 10000"/>
                <a:gd name="connsiteX179" fmla="*/ 8751 w 10000"/>
                <a:gd name="connsiteY179" fmla="*/ 5733 h 10000"/>
                <a:gd name="connsiteX180" fmla="*/ 8815 w 10000"/>
                <a:gd name="connsiteY180" fmla="*/ 5874 h 10000"/>
                <a:gd name="connsiteX181" fmla="*/ 8926 w 10000"/>
                <a:gd name="connsiteY181" fmla="*/ 6073 h 10000"/>
                <a:gd name="connsiteX182" fmla="*/ 8991 w 10000"/>
                <a:gd name="connsiteY182" fmla="*/ 6213 h 10000"/>
                <a:gd name="connsiteX183" fmla="*/ 9099 w 10000"/>
                <a:gd name="connsiteY183" fmla="*/ 6299 h 10000"/>
                <a:gd name="connsiteX184" fmla="*/ 9144 w 10000"/>
                <a:gd name="connsiteY184" fmla="*/ 6355 h 10000"/>
                <a:gd name="connsiteX185" fmla="*/ 9189 w 10000"/>
                <a:gd name="connsiteY185" fmla="*/ 6412 h 10000"/>
                <a:gd name="connsiteX186" fmla="*/ 9276 w 10000"/>
                <a:gd name="connsiteY186" fmla="*/ 6524 h 10000"/>
                <a:gd name="connsiteX187" fmla="*/ 9121 w 10000"/>
                <a:gd name="connsiteY187" fmla="*/ 6468 h 10000"/>
                <a:gd name="connsiteX188" fmla="*/ 9012 w 10000"/>
                <a:gd name="connsiteY188" fmla="*/ 6412 h 10000"/>
                <a:gd name="connsiteX189" fmla="*/ 8903 w 10000"/>
                <a:gd name="connsiteY189" fmla="*/ 6440 h 10000"/>
                <a:gd name="connsiteX190" fmla="*/ 8839 w 10000"/>
                <a:gd name="connsiteY190" fmla="*/ 6383 h 10000"/>
                <a:gd name="connsiteX191" fmla="*/ 8772 w 10000"/>
                <a:gd name="connsiteY191" fmla="*/ 6327 h 10000"/>
                <a:gd name="connsiteX192" fmla="*/ 8794 w 10000"/>
                <a:gd name="connsiteY192" fmla="*/ 6383 h 10000"/>
                <a:gd name="connsiteX193" fmla="*/ 8815 w 10000"/>
                <a:gd name="connsiteY193" fmla="*/ 6383 h 10000"/>
                <a:gd name="connsiteX194" fmla="*/ 8794 w 10000"/>
                <a:gd name="connsiteY194" fmla="*/ 6355 h 10000"/>
                <a:gd name="connsiteX195" fmla="*/ 8839 w 10000"/>
                <a:gd name="connsiteY195" fmla="*/ 6383 h 10000"/>
                <a:gd name="connsiteX196" fmla="*/ 8948 w 10000"/>
                <a:gd name="connsiteY196" fmla="*/ 6440 h 10000"/>
                <a:gd name="connsiteX197" fmla="*/ 8991 w 10000"/>
                <a:gd name="connsiteY197" fmla="*/ 6412 h 10000"/>
                <a:gd name="connsiteX198" fmla="*/ 9037 w 10000"/>
                <a:gd name="connsiteY198" fmla="*/ 6468 h 10000"/>
                <a:gd name="connsiteX199" fmla="*/ 9057 w 10000"/>
                <a:gd name="connsiteY199" fmla="*/ 6496 h 10000"/>
                <a:gd name="connsiteX200" fmla="*/ 9121 w 10000"/>
                <a:gd name="connsiteY200" fmla="*/ 6524 h 10000"/>
                <a:gd name="connsiteX201" fmla="*/ 9254 w 10000"/>
                <a:gd name="connsiteY201" fmla="*/ 6638 h 10000"/>
                <a:gd name="connsiteX202" fmla="*/ 9343 w 10000"/>
                <a:gd name="connsiteY202" fmla="*/ 6751 h 10000"/>
                <a:gd name="connsiteX203" fmla="*/ 9298 w 10000"/>
                <a:gd name="connsiteY203" fmla="*/ 6779 h 10000"/>
                <a:gd name="connsiteX204" fmla="*/ 9233 w 10000"/>
                <a:gd name="connsiteY204" fmla="*/ 6835 h 10000"/>
                <a:gd name="connsiteX205" fmla="*/ 9189 w 10000"/>
                <a:gd name="connsiteY205" fmla="*/ 6891 h 10000"/>
                <a:gd name="connsiteX206" fmla="*/ 9167 w 10000"/>
                <a:gd name="connsiteY206" fmla="*/ 6920 h 10000"/>
                <a:gd name="connsiteX207" fmla="*/ 9099 w 10000"/>
                <a:gd name="connsiteY207" fmla="*/ 6920 h 10000"/>
                <a:gd name="connsiteX208" fmla="*/ 9037 w 10000"/>
                <a:gd name="connsiteY208" fmla="*/ 6977 h 10000"/>
                <a:gd name="connsiteX209" fmla="*/ 9121 w 10000"/>
                <a:gd name="connsiteY209" fmla="*/ 6920 h 10000"/>
                <a:gd name="connsiteX210" fmla="*/ 9189 w 10000"/>
                <a:gd name="connsiteY210" fmla="*/ 7005 h 10000"/>
                <a:gd name="connsiteX211" fmla="*/ 9167 w 10000"/>
                <a:gd name="connsiteY211" fmla="*/ 7005 h 10000"/>
                <a:gd name="connsiteX212" fmla="*/ 9276 w 10000"/>
                <a:gd name="connsiteY212" fmla="*/ 6949 h 10000"/>
                <a:gd name="connsiteX213" fmla="*/ 9343 w 10000"/>
                <a:gd name="connsiteY213" fmla="*/ 7033 h 10000"/>
                <a:gd name="connsiteX214" fmla="*/ 9453 w 10000"/>
                <a:gd name="connsiteY214" fmla="*/ 7061 h 10000"/>
                <a:gd name="connsiteX215" fmla="*/ 9406 w 10000"/>
                <a:gd name="connsiteY215" fmla="*/ 7146 h 10000"/>
                <a:gd name="connsiteX216" fmla="*/ 9385 w 10000"/>
                <a:gd name="connsiteY216" fmla="*/ 7174 h 10000"/>
                <a:gd name="connsiteX217" fmla="*/ 9343 w 10000"/>
                <a:gd name="connsiteY217" fmla="*/ 7202 h 10000"/>
                <a:gd name="connsiteX218" fmla="*/ 9365 w 10000"/>
                <a:gd name="connsiteY218" fmla="*/ 7202 h 10000"/>
                <a:gd name="connsiteX219" fmla="*/ 9429 w 10000"/>
                <a:gd name="connsiteY219" fmla="*/ 7174 h 10000"/>
                <a:gd name="connsiteX220" fmla="*/ 9429 w 10000"/>
                <a:gd name="connsiteY220" fmla="*/ 7146 h 10000"/>
                <a:gd name="connsiteX221" fmla="*/ 9453 w 10000"/>
                <a:gd name="connsiteY221" fmla="*/ 7230 h 10000"/>
                <a:gd name="connsiteX222" fmla="*/ 9453 w 10000"/>
                <a:gd name="connsiteY222" fmla="*/ 7288 h 10000"/>
                <a:gd name="connsiteX223" fmla="*/ 9429 w 10000"/>
                <a:gd name="connsiteY223" fmla="*/ 7230 h 10000"/>
                <a:gd name="connsiteX224" fmla="*/ 9429 w 10000"/>
                <a:gd name="connsiteY224" fmla="*/ 7288 h 10000"/>
                <a:gd name="connsiteX225" fmla="*/ 9406 w 10000"/>
                <a:gd name="connsiteY225" fmla="*/ 7260 h 10000"/>
                <a:gd name="connsiteX226" fmla="*/ 9385 w 10000"/>
                <a:gd name="connsiteY226" fmla="*/ 7260 h 10000"/>
                <a:gd name="connsiteX227" fmla="*/ 9365 w 10000"/>
                <a:gd name="connsiteY227" fmla="*/ 7316 h 10000"/>
                <a:gd name="connsiteX228" fmla="*/ 9429 w 10000"/>
                <a:gd name="connsiteY228" fmla="*/ 7372 h 10000"/>
                <a:gd name="connsiteX229" fmla="*/ 9406 w 10000"/>
                <a:gd name="connsiteY229" fmla="*/ 7372 h 10000"/>
                <a:gd name="connsiteX230" fmla="*/ 9429 w 10000"/>
                <a:gd name="connsiteY230" fmla="*/ 7429 h 10000"/>
                <a:gd name="connsiteX231" fmla="*/ 9343 w 10000"/>
                <a:gd name="connsiteY231" fmla="*/ 7400 h 10000"/>
                <a:gd name="connsiteX232" fmla="*/ 9365 w 10000"/>
                <a:gd name="connsiteY232" fmla="*/ 7429 h 10000"/>
                <a:gd name="connsiteX233" fmla="*/ 9429 w 10000"/>
                <a:gd name="connsiteY233" fmla="*/ 7457 h 10000"/>
                <a:gd name="connsiteX234" fmla="*/ 9453 w 10000"/>
                <a:gd name="connsiteY234" fmla="*/ 7541 h 10000"/>
                <a:gd name="connsiteX235" fmla="*/ 9429 w 10000"/>
                <a:gd name="connsiteY235" fmla="*/ 7599 h 10000"/>
                <a:gd name="connsiteX236" fmla="*/ 9365 w 10000"/>
                <a:gd name="connsiteY236" fmla="*/ 7513 h 10000"/>
                <a:gd name="connsiteX237" fmla="*/ 9343 w 10000"/>
                <a:gd name="connsiteY237" fmla="*/ 7541 h 10000"/>
                <a:gd name="connsiteX238" fmla="*/ 9254 w 10000"/>
                <a:gd name="connsiteY238" fmla="*/ 7599 h 10000"/>
                <a:gd name="connsiteX239" fmla="*/ 9321 w 10000"/>
                <a:gd name="connsiteY239" fmla="*/ 7683 h 10000"/>
                <a:gd name="connsiteX240" fmla="*/ 9321 w 10000"/>
                <a:gd name="connsiteY240" fmla="*/ 7796 h 10000"/>
                <a:gd name="connsiteX241" fmla="*/ 9298 w 10000"/>
                <a:gd name="connsiteY241" fmla="*/ 7852 h 10000"/>
                <a:gd name="connsiteX242" fmla="*/ 9298 w 10000"/>
                <a:gd name="connsiteY242" fmla="*/ 7880 h 10000"/>
                <a:gd name="connsiteX243" fmla="*/ 9254 w 10000"/>
                <a:gd name="connsiteY243" fmla="*/ 7852 h 10000"/>
                <a:gd name="connsiteX244" fmla="*/ 9254 w 10000"/>
                <a:gd name="connsiteY244" fmla="*/ 7909 h 10000"/>
                <a:gd name="connsiteX245" fmla="*/ 9233 w 10000"/>
                <a:gd name="connsiteY245" fmla="*/ 7966 h 10000"/>
                <a:gd name="connsiteX246" fmla="*/ 9211 w 10000"/>
                <a:gd name="connsiteY246" fmla="*/ 8079 h 10000"/>
                <a:gd name="connsiteX247" fmla="*/ 9233 w 10000"/>
                <a:gd name="connsiteY247" fmla="*/ 8022 h 10000"/>
                <a:gd name="connsiteX248" fmla="*/ 9211 w 10000"/>
                <a:gd name="connsiteY248" fmla="*/ 8050 h 10000"/>
                <a:gd name="connsiteX249" fmla="*/ 9189 w 10000"/>
                <a:gd name="connsiteY249" fmla="*/ 7994 h 10000"/>
                <a:gd name="connsiteX250" fmla="*/ 9144 w 10000"/>
                <a:gd name="connsiteY250" fmla="*/ 8022 h 10000"/>
                <a:gd name="connsiteX251" fmla="*/ 9144 w 10000"/>
                <a:gd name="connsiteY251" fmla="*/ 8079 h 10000"/>
                <a:gd name="connsiteX252" fmla="*/ 9167 w 10000"/>
                <a:gd name="connsiteY252" fmla="*/ 8107 h 10000"/>
                <a:gd name="connsiteX253" fmla="*/ 9211 w 10000"/>
                <a:gd name="connsiteY253" fmla="*/ 8135 h 10000"/>
                <a:gd name="connsiteX254" fmla="*/ 9189 w 10000"/>
                <a:gd name="connsiteY254" fmla="*/ 8163 h 10000"/>
                <a:gd name="connsiteX255" fmla="*/ 9167 w 10000"/>
                <a:gd name="connsiteY255" fmla="*/ 8249 h 10000"/>
                <a:gd name="connsiteX256" fmla="*/ 9079 w 10000"/>
                <a:gd name="connsiteY256" fmla="*/ 8191 h 10000"/>
                <a:gd name="connsiteX257" fmla="*/ 9144 w 10000"/>
                <a:gd name="connsiteY257" fmla="*/ 8277 h 10000"/>
                <a:gd name="connsiteX258" fmla="*/ 9211 w 10000"/>
                <a:gd name="connsiteY258" fmla="*/ 8277 h 10000"/>
                <a:gd name="connsiteX259" fmla="*/ 9189 w 10000"/>
                <a:gd name="connsiteY259" fmla="*/ 8333 h 10000"/>
                <a:gd name="connsiteX260" fmla="*/ 9233 w 10000"/>
                <a:gd name="connsiteY260" fmla="*/ 8446 h 10000"/>
                <a:gd name="connsiteX261" fmla="*/ 9211 w 10000"/>
                <a:gd name="connsiteY261" fmla="*/ 8446 h 10000"/>
                <a:gd name="connsiteX262" fmla="*/ 9144 w 10000"/>
                <a:gd name="connsiteY262" fmla="*/ 8389 h 10000"/>
                <a:gd name="connsiteX263" fmla="*/ 9121 w 10000"/>
                <a:gd name="connsiteY263" fmla="*/ 8418 h 10000"/>
                <a:gd name="connsiteX264" fmla="*/ 9167 w 10000"/>
                <a:gd name="connsiteY264" fmla="*/ 8474 h 10000"/>
                <a:gd name="connsiteX265" fmla="*/ 9144 w 10000"/>
                <a:gd name="connsiteY265" fmla="*/ 8530 h 10000"/>
                <a:gd name="connsiteX266" fmla="*/ 9079 w 10000"/>
                <a:gd name="connsiteY266" fmla="*/ 8474 h 10000"/>
                <a:gd name="connsiteX267" fmla="*/ 9121 w 10000"/>
                <a:gd name="connsiteY267" fmla="*/ 8559 h 10000"/>
                <a:gd name="connsiteX268" fmla="*/ 9079 w 10000"/>
                <a:gd name="connsiteY268" fmla="*/ 8559 h 10000"/>
                <a:gd name="connsiteX269" fmla="*/ 9079 w 10000"/>
                <a:gd name="connsiteY269" fmla="*/ 8616 h 10000"/>
                <a:gd name="connsiteX270" fmla="*/ 8969 w 10000"/>
                <a:gd name="connsiteY270" fmla="*/ 8672 h 10000"/>
                <a:gd name="connsiteX271" fmla="*/ 8948 w 10000"/>
                <a:gd name="connsiteY271" fmla="*/ 8728 h 10000"/>
                <a:gd name="connsiteX272" fmla="*/ 8969 w 10000"/>
                <a:gd name="connsiteY272" fmla="*/ 8757 h 10000"/>
                <a:gd name="connsiteX273" fmla="*/ 8948 w 10000"/>
                <a:gd name="connsiteY273" fmla="*/ 8785 h 10000"/>
                <a:gd name="connsiteX274" fmla="*/ 8926 w 10000"/>
                <a:gd name="connsiteY274" fmla="*/ 8869 h 10000"/>
                <a:gd name="connsiteX275" fmla="*/ 8903 w 10000"/>
                <a:gd name="connsiteY275" fmla="*/ 8841 h 10000"/>
                <a:gd name="connsiteX276" fmla="*/ 8903 w 10000"/>
                <a:gd name="connsiteY276" fmla="*/ 8927 h 10000"/>
                <a:gd name="connsiteX277" fmla="*/ 8681 w 10000"/>
                <a:gd name="connsiteY277" fmla="*/ 8786 h 10000"/>
                <a:gd name="connsiteX278" fmla="*/ 8312 w 10000"/>
                <a:gd name="connsiteY278" fmla="*/ 9266 h 10000"/>
                <a:gd name="connsiteX279" fmla="*/ 8179 w 10000"/>
                <a:gd name="connsiteY279" fmla="*/ 9322 h 10000"/>
                <a:gd name="connsiteX280" fmla="*/ 8113 w 10000"/>
                <a:gd name="connsiteY280" fmla="*/ 9152 h 10000"/>
                <a:gd name="connsiteX281" fmla="*/ 8090 w 10000"/>
                <a:gd name="connsiteY281" fmla="*/ 9152 h 10000"/>
                <a:gd name="connsiteX282" fmla="*/ 8158 w 10000"/>
                <a:gd name="connsiteY282" fmla="*/ 9124 h 10000"/>
                <a:gd name="connsiteX283" fmla="*/ 8069 w 10000"/>
                <a:gd name="connsiteY283" fmla="*/ 9124 h 10000"/>
                <a:gd name="connsiteX284" fmla="*/ 8048 w 10000"/>
                <a:gd name="connsiteY284" fmla="*/ 9180 h 10000"/>
                <a:gd name="connsiteX285" fmla="*/ 8090 w 10000"/>
                <a:gd name="connsiteY285" fmla="*/ 9237 h 10000"/>
                <a:gd name="connsiteX286" fmla="*/ 8069 w 10000"/>
                <a:gd name="connsiteY286" fmla="*/ 9237 h 10000"/>
                <a:gd name="connsiteX287" fmla="*/ 8136 w 10000"/>
                <a:gd name="connsiteY287" fmla="*/ 9406 h 10000"/>
                <a:gd name="connsiteX288" fmla="*/ 8048 w 10000"/>
                <a:gd name="connsiteY288" fmla="*/ 9294 h 10000"/>
                <a:gd name="connsiteX289" fmla="*/ 8090 w 10000"/>
                <a:gd name="connsiteY289" fmla="*/ 9406 h 10000"/>
                <a:gd name="connsiteX290" fmla="*/ 8069 w 10000"/>
                <a:gd name="connsiteY290" fmla="*/ 9435 h 10000"/>
                <a:gd name="connsiteX291" fmla="*/ 8048 w 10000"/>
                <a:gd name="connsiteY291" fmla="*/ 9406 h 10000"/>
                <a:gd name="connsiteX292" fmla="*/ 8027 w 10000"/>
                <a:gd name="connsiteY292" fmla="*/ 9491 h 10000"/>
                <a:gd name="connsiteX293" fmla="*/ 7959 w 10000"/>
                <a:gd name="connsiteY293" fmla="*/ 9520 h 10000"/>
                <a:gd name="connsiteX294" fmla="*/ 7938 w 10000"/>
                <a:gd name="connsiteY294" fmla="*/ 9463 h 10000"/>
                <a:gd name="connsiteX295" fmla="*/ 7894 w 10000"/>
                <a:gd name="connsiteY295" fmla="*/ 9435 h 10000"/>
                <a:gd name="connsiteX296" fmla="*/ 7917 w 10000"/>
                <a:gd name="connsiteY296" fmla="*/ 9548 h 10000"/>
                <a:gd name="connsiteX297" fmla="*/ 7807 w 10000"/>
                <a:gd name="connsiteY297" fmla="*/ 9491 h 10000"/>
                <a:gd name="connsiteX298" fmla="*/ 7785 w 10000"/>
                <a:gd name="connsiteY298" fmla="*/ 9520 h 10000"/>
                <a:gd name="connsiteX299" fmla="*/ 7719 w 10000"/>
                <a:gd name="connsiteY299" fmla="*/ 9576 h 10000"/>
                <a:gd name="connsiteX300" fmla="*/ 7697 w 10000"/>
                <a:gd name="connsiteY300" fmla="*/ 9633 h 10000"/>
                <a:gd name="connsiteX301" fmla="*/ 7653 w 10000"/>
                <a:gd name="connsiteY301" fmla="*/ 9633 h 10000"/>
                <a:gd name="connsiteX302" fmla="*/ 7587 w 10000"/>
                <a:gd name="connsiteY302" fmla="*/ 9661 h 10000"/>
                <a:gd name="connsiteX303" fmla="*/ 7587 w 10000"/>
                <a:gd name="connsiteY303" fmla="*/ 9633 h 10000"/>
                <a:gd name="connsiteX304" fmla="*/ 7587 w 10000"/>
                <a:gd name="connsiteY304" fmla="*/ 9689 h 10000"/>
                <a:gd name="connsiteX305" fmla="*/ 7521 w 10000"/>
                <a:gd name="connsiteY305" fmla="*/ 9661 h 10000"/>
                <a:gd name="connsiteX306" fmla="*/ 7521 w 10000"/>
                <a:gd name="connsiteY306" fmla="*/ 9717 h 10000"/>
                <a:gd name="connsiteX307" fmla="*/ 7499 w 10000"/>
                <a:gd name="connsiteY307" fmla="*/ 9802 h 10000"/>
                <a:gd name="connsiteX308" fmla="*/ 7544 w 10000"/>
                <a:gd name="connsiteY308" fmla="*/ 9830 h 10000"/>
                <a:gd name="connsiteX309" fmla="*/ 7544 w 10000"/>
                <a:gd name="connsiteY309" fmla="*/ 9830 h 10000"/>
                <a:gd name="connsiteX310" fmla="*/ 7587 w 10000"/>
                <a:gd name="connsiteY310" fmla="*/ 9944 h 10000"/>
                <a:gd name="connsiteX311" fmla="*/ 7478 w 10000"/>
                <a:gd name="connsiteY311" fmla="*/ 10000 h 10000"/>
                <a:gd name="connsiteX312" fmla="*/ 7478 w 10000"/>
                <a:gd name="connsiteY312" fmla="*/ 9944 h 10000"/>
                <a:gd name="connsiteX313" fmla="*/ 7433 w 10000"/>
                <a:gd name="connsiteY313" fmla="*/ 9859 h 10000"/>
                <a:gd name="connsiteX314" fmla="*/ 7412 w 10000"/>
                <a:gd name="connsiteY314" fmla="*/ 9802 h 10000"/>
                <a:gd name="connsiteX315" fmla="*/ 7391 w 10000"/>
                <a:gd name="connsiteY315" fmla="*/ 9717 h 10000"/>
                <a:gd name="connsiteX316" fmla="*/ 7412 w 10000"/>
                <a:gd name="connsiteY316" fmla="*/ 9661 h 10000"/>
                <a:gd name="connsiteX317" fmla="*/ 7391 w 10000"/>
                <a:gd name="connsiteY317" fmla="*/ 9576 h 10000"/>
                <a:gd name="connsiteX318" fmla="*/ 7391 w 10000"/>
                <a:gd name="connsiteY318" fmla="*/ 9605 h 10000"/>
                <a:gd name="connsiteX319" fmla="*/ 7346 w 10000"/>
                <a:gd name="connsiteY319" fmla="*/ 9548 h 10000"/>
                <a:gd name="connsiteX320" fmla="*/ 7346 w 10000"/>
                <a:gd name="connsiteY320" fmla="*/ 9605 h 10000"/>
                <a:gd name="connsiteX321" fmla="*/ 7280 w 10000"/>
                <a:gd name="connsiteY321" fmla="*/ 9605 h 10000"/>
                <a:gd name="connsiteX322" fmla="*/ 7237 w 10000"/>
                <a:gd name="connsiteY322" fmla="*/ 9576 h 10000"/>
                <a:gd name="connsiteX323" fmla="*/ 7214 w 10000"/>
                <a:gd name="connsiteY323" fmla="*/ 9520 h 10000"/>
                <a:gd name="connsiteX324" fmla="*/ 7192 w 10000"/>
                <a:gd name="connsiteY324" fmla="*/ 9520 h 10000"/>
                <a:gd name="connsiteX325" fmla="*/ 7192 w 10000"/>
                <a:gd name="connsiteY325" fmla="*/ 9576 h 10000"/>
                <a:gd name="connsiteX326" fmla="*/ 7148 w 10000"/>
                <a:gd name="connsiteY326" fmla="*/ 9520 h 10000"/>
                <a:gd name="connsiteX327" fmla="*/ 7128 w 10000"/>
                <a:gd name="connsiteY327" fmla="*/ 9463 h 10000"/>
                <a:gd name="connsiteX328" fmla="*/ 7107 w 10000"/>
                <a:gd name="connsiteY328" fmla="*/ 9491 h 10000"/>
                <a:gd name="connsiteX329" fmla="*/ 7128 w 10000"/>
                <a:gd name="connsiteY329" fmla="*/ 9576 h 10000"/>
                <a:gd name="connsiteX330" fmla="*/ 7084 w 10000"/>
                <a:gd name="connsiteY330" fmla="*/ 9548 h 10000"/>
                <a:gd name="connsiteX331" fmla="*/ 7084 w 10000"/>
                <a:gd name="connsiteY331" fmla="*/ 9605 h 10000"/>
                <a:gd name="connsiteX332" fmla="*/ 6995 w 10000"/>
                <a:gd name="connsiteY332" fmla="*/ 9576 h 10000"/>
                <a:gd name="connsiteX333" fmla="*/ 6930 w 10000"/>
                <a:gd name="connsiteY333" fmla="*/ 9576 h 10000"/>
                <a:gd name="connsiteX334" fmla="*/ 6908 w 10000"/>
                <a:gd name="connsiteY334" fmla="*/ 9576 h 10000"/>
                <a:gd name="connsiteX335" fmla="*/ 6842 w 10000"/>
                <a:gd name="connsiteY335" fmla="*/ 9520 h 10000"/>
                <a:gd name="connsiteX336" fmla="*/ 6819 w 10000"/>
                <a:gd name="connsiteY336" fmla="*/ 9491 h 10000"/>
                <a:gd name="connsiteX337" fmla="*/ 6754 w 10000"/>
                <a:gd name="connsiteY337" fmla="*/ 9463 h 10000"/>
                <a:gd name="connsiteX338" fmla="*/ 6711 w 10000"/>
                <a:gd name="connsiteY338" fmla="*/ 9294 h 10000"/>
                <a:gd name="connsiteX339" fmla="*/ 6666 w 10000"/>
                <a:gd name="connsiteY339" fmla="*/ 9180 h 10000"/>
                <a:gd name="connsiteX340" fmla="*/ 6602 w 10000"/>
                <a:gd name="connsiteY340" fmla="*/ 9180 h 10000"/>
                <a:gd name="connsiteX341" fmla="*/ 6534 w 10000"/>
                <a:gd name="connsiteY341" fmla="*/ 9180 h 10000"/>
                <a:gd name="connsiteX342" fmla="*/ 6424 w 10000"/>
                <a:gd name="connsiteY342" fmla="*/ 9039 h 10000"/>
                <a:gd name="connsiteX343" fmla="*/ 6337 w 10000"/>
                <a:gd name="connsiteY343" fmla="*/ 9124 h 10000"/>
                <a:gd name="connsiteX344" fmla="*/ 6337 w 10000"/>
                <a:gd name="connsiteY344" fmla="*/ 9180 h 10000"/>
                <a:gd name="connsiteX345" fmla="*/ 6227 w 10000"/>
                <a:gd name="connsiteY345" fmla="*/ 9209 h 10000"/>
                <a:gd name="connsiteX346" fmla="*/ 6163 w 10000"/>
                <a:gd name="connsiteY346" fmla="*/ 9294 h 10000"/>
                <a:gd name="connsiteX347" fmla="*/ 6119 w 10000"/>
                <a:gd name="connsiteY347" fmla="*/ 9237 h 10000"/>
                <a:gd name="connsiteX348" fmla="*/ 6075 w 10000"/>
                <a:gd name="connsiteY348" fmla="*/ 9294 h 10000"/>
                <a:gd name="connsiteX349" fmla="*/ 6010 w 10000"/>
                <a:gd name="connsiteY349" fmla="*/ 9294 h 10000"/>
                <a:gd name="connsiteX350" fmla="*/ 5920 w 10000"/>
                <a:gd name="connsiteY350" fmla="*/ 9266 h 10000"/>
                <a:gd name="connsiteX351" fmla="*/ 5834 w 10000"/>
                <a:gd name="connsiteY351" fmla="*/ 9322 h 10000"/>
                <a:gd name="connsiteX352" fmla="*/ 5789 w 10000"/>
                <a:gd name="connsiteY352" fmla="*/ 9322 h 10000"/>
                <a:gd name="connsiteX353" fmla="*/ 5745 w 10000"/>
                <a:gd name="connsiteY353" fmla="*/ 9322 h 10000"/>
                <a:gd name="connsiteX354" fmla="*/ 5724 w 10000"/>
                <a:gd name="connsiteY354" fmla="*/ 9322 h 10000"/>
                <a:gd name="connsiteX355" fmla="*/ 5724 w 10000"/>
                <a:gd name="connsiteY355" fmla="*/ 9463 h 10000"/>
                <a:gd name="connsiteX356" fmla="*/ 5767 w 10000"/>
                <a:gd name="connsiteY356" fmla="*/ 9548 h 10000"/>
                <a:gd name="connsiteX357" fmla="*/ 5767 w 10000"/>
                <a:gd name="connsiteY357" fmla="*/ 9576 h 10000"/>
                <a:gd name="connsiteX358" fmla="*/ 5767 w 10000"/>
                <a:gd name="connsiteY358" fmla="*/ 9633 h 10000"/>
                <a:gd name="connsiteX359" fmla="*/ 5789 w 10000"/>
                <a:gd name="connsiteY359" fmla="*/ 9717 h 10000"/>
                <a:gd name="connsiteX360" fmla="*/ 5724 w 10000"/>
                <a:gd name="connsiteY360" fmla="*/ 9689 h 10000"/>
                <a:gd name="connsiteX361" fmla="*/ 5657 w 10000"/>
                <a:gd name="connsiteY361" fmla="*/ 9661 h 10000"/>
                <a:gd name="connsiteX362" fmla="*/ 5613 w 10000"/>
                <a:gd name="connsiteY362" fmla="*/ 9520 h 10000"/>
                <a:gd name="connsiteX363" fmla="*/ 5485 w 10000"/>
                <a:gd name="connsiteY363" fmla="*/ 9605 h 10000"/>
                <a:gd name="connsiteX364" fmla="*/ 5439 w 10000"/>
                <a:gd name="connsiteY364" fmla="*/ 9633 h 10000"/>
                <a:gd name="connsiteX365" fmla="*/ 5439 w 10000"/>
                <a:gd name="connsiteY365" fmla="*/ 9548 h 10000"/>
                <a:gd name="connsiteX366" fmla="*/ 5373 w 10000"/>
                <a:gd name="connsiteY366" fmla="*/ 9435 h 10000"/>
                <a:gd name="connsiteX367" fmla="*/ 5242 w 10000"/>
                <a:gd name="connsiteY367" fmla="*/ 9435 h 10000"/>
                <a:gd name="connsiteX368" fmla="*/ 5242 w 10000"/>
                <a:gd name="connsiteY368" fmla="*/ 9322 h 10000"/>
                <a:gd name="connsiteX369" fmla="*/ 5263 w 10000"/>
                <a:gd name="connsiteY369" fmla="*/ 9180 h 10000"/>
                <a:gd name="connsiteX370" fmla="*/ 5177 w 10000"/>
                <a:gd name="connsiteY370" fmla="*/ 9124 h 10000"/>
                <a:gd name="connsiteX371" fmla="*/ 5109 w 10000"/>
                <a:gd name="connsiteY371" fmla="*/ 9039 h 10000"/>
                <a:gd name="connsiteX372" fmla="*/ 5088 w 10000"/>
                <a:gd name="connsiteY372" fmla="*/ 8983 h 10000"/>
                <a:gd name="connsiteX373" fmla="*/ 5067 w 10000"/>
                <a:gd name="connsiteY373" fmla="*/ 8898 h 10000"/>
                <a:gd name="connsiteX374" fmla="*/ 5088 w 10000"/>
                <a:gd name="connsiteY374" fmla="*/ 8813 h 10000"/>
                <a:gd name="connsiteX375" fmla="*/ 4935 w 10000"/>
                <a:gd name="connsiteY375" fmla="*/ 8841 h 10000"/>
                <a:gd name="connsiteX376" fmla="*/ 4847 w 10000"/>
                <a:gd name="connsiteY376" fmla="*/ 8898 h 10000"/>
                <a:gd name="connsiteX377" fmla="*/ 4847 w 10000"/>
                <a:gd name="connsiteY377" fmla="*/ 8813 h 10000"/>
                <a:gd name="connsiteX378" fmla="*/ 4824 w 10000"/>
                <a:gd name="connsiteY378" fmla="*/ 8728 h 10000"/>
                <a:gd name="connsiteX379" fmla="*/ 4804 w 10000"/>
                <a:gd name="connsiteY379" fmla="*/ 8672 h 10000"/>
                <a:gd name="connsiteX380" fmla="*/ 8256 w 10000"/>
                <a:gd name="connsiteY380" fmla="*/ 8665 h 10000"/>
                <a:gd name="connsiteX381" fmla="*/ 8322 w 10000"/>
                <a:gd name="connsiteY381" fmla="*/ 8461 h 10000"/>
                <a:gd name="connsiteX382" fmla="*/ 4957 w 10000"/>
                <a:gd name="connsiteY382" fmla="*/ 8305 h 10000"/>
                <a:gd name="connsiteX383" fmla="*/ 4979 w 10000"/>
                <a:gd name="connsiteY383" fmla="*/ 8305 h 10000"/>
                <a:gd name="connsiteX384" fmla="*/ 4452 w 10000"/>
                <a:gd name="connsiteY384" fmla="*/ 7513 h 10000"/>
                <a:gd name="connsiteX385" fmla="*/ 4387 w 10000"/>
                <a:gd name="connsiteY385" fmla="*/ 7513 h 10000"/>
                <a:gd name="connsiteX386" fmla="*/ 4387 w 10000"/>
                <a:gd name="connsiteY386" fmla="*/ 7316 h 10000"/>
                <a:gd name="connsiteX387" fmla="*/ 4363 w 10000"/>
                <a:gd name="connsiteY387" fmla="*/ 7288 h 10000"/>
                <a:gd name="connsiteX388" fmla="*/ 4299 w 10000"/>
                <a:gd name="connsiteY388" fmla="*/ 7202 h 10000"/>
                <a:gd name="connsiteX389" fmla="*/ 4210 w 10000"/>
                <a:gd name="connsiteY389" fmla="*/ 7260 h 10000"/>
                <a:gd name="connsiteX390" fmla="*/ 4166 w 10000"/>
                <a:gd name="connsiteY390" fmla="*/ 7316 h 10000"/>
                <a:gd name="connsiteX391" fmla="*/ 4123 w 10000"/>
                <a:gd name="connsiteY391" fmla="*/ 7316 h 10000"/>
                <a:gd name="connsiteX392" fmla="*/ 4079 w 10000"/>
                <a:gd name="connsiteY392" fmla="*/ 7288 h 10000"/>
                <a:gd name="connsiteX393" fmla="*/ 4013 w 10000"/>
                <a:gd name="connsiteY393" fmla="*/ 7260 h 10000"/>
                <a:gd name="connsiteX394" fmla="*/ 3969 w 10000"/>
                <a:gd name="connsiteY394" fmla="*/ 7288 h 10000"/>
                <a:gd name="connsiteX395" fmla="*/ 3882 w 10000"/>
                <a:gd name="connsiteY395" fmla="*/ 7372 h 10000"/>
                <a:gd name="connsiteX396" fmla="*/ 3793 w 10000"/>
                <a:gd name="connsiteY396" fmla="*/ 7429 h 10000"/>
                <a:gd name="connsiteX397" fmla="*/ 3750 w 10000"/>
                <a:gd name="connsiteY397" fmla="*/ 7513 h 10000"/>
                <a:gd name="connsiteX398" fmla="*/ 3684 w 10000"/>
                <a:gd name="connsiteY398" fmla="*/ 7599 h 10000"/>
                <a:gd name="connsiteX399" fmla="*/ 3620 w 10000"/>
                <a:gd name="connsiteY399" fmla="*/ 7711 h 10000"/>
                <a:gd name="connsiteX400" fmla="*/ 3509 w 10000"/>
                <a:gd name="connsiteY400" fmla="*/ 7711 h 10000"/>
                <a:gd name="connsiteX401" fmla="*/ 3488 w 10000"/>
                <a:gd name="connsiteY401" fmla="*/ 7711 h 10000"/>
                <a:gd name="connsiteX402" fmla="*/ 3467 w 10000"/>
                <a:gd name="connsiteY402" fmla="*/ 7683 h 10000"/>
                <a:gd name="connsiteX403" fmla="*/ 3399 w 10000"/>
                <a:gd name="connsiteY403" fmla="*/ 7627 h 10000"/>
                <a:gd name="connsiteX404" fmla="*/ 3335 w 10000"/>
                <a:gd name="connsiteY404" fmla="*/ 7627 h 10000"/>
                <a:gd name="connsiteX405" fmla="*/ 3225 w 10000"/>
                <a:gd name="connsiteY405" fmla="*/ 7627 h 10000"/>
                <a:gd name="connsiteX406" fmla="*/ 3181 w 10000"/>
                <a:gd name="connsiteY406" fmla="*/ 7569 h 10000"/>
                <a:gd name="connsiteX407" fmla="*/ 3069 w 10000"/>
                <a:gd name="connsiteY407" fmla="*/ 7599 h 10000"/>
                <a:gd name="connsiteX408" fmla="*/ 3005 w 10000"/>
                <a:gd name="connsiteY408" fmla="*/ 7739 h 10000"/>
                <a:gd name="connsiteX409" fmla="*/ 2940 w 10000"/>
                <a:gd name="connsiteY409" fmla="*/ 7852 h 10000"/>
                <a:gd name="connsiteX410" fmla="*/ 2917 w 10000"/>
                <a:gd name="connsiteY410" fmla="*/ 7683 h 10000"/>
                <a:gd name="connsiteX411" fmla="*/ 2763 w 10000"/>
                <a:gd name="connsiteY411" fmla="*/ 7655 h 10000"/>
                <a:gd name="connsiteX412" fmla="*/ 2763 w 10000"/>
                <a:gd name="connsiteY412" fmla="*/ 7683 h 10000"/>
                <a:gd name="connsiteX413" fmla="*/ 2610 w 10000"/>
                <a:gd name="connsiteY413" fmla="*/ 7683 h 10000"/>
                <a:gd name="connsiteX414" fmla="*/ 2500 w 10000"/>
                <a:gd name="connsiteY414" fmla="*/ 7627 h 10000"/>
                <a:gd name="connsiteX415" fmla="*/ 2459 w 10000"/>
                <a:gd name="connsiteY415" fmla="*/ 7627 h 10000"/>
                <a:gd name="connsiteX416" fmla="*/ 2436 w 10000"/>
                <a:gd name="connsiteY416" fmla="*/ 7655 h 10000"/>
                <a:gd name="connsiteX417" fmla="*/ 2369 w 10000"/>
                <a:gd name="connsiteY417" fmla="*/ 7599 h 10000"/>
                <a:gd name="connsiteX418" fmla="*/ 2348 w 10000"/>
                <a:gd name="connsiteY418" fmla="*/ 7655 h 10000"/>
                <a:gd name="connsiteX419" fmla="*/ 2260 w 10000"/>
                <a:gd name="connsiteY419" fmla="*/ 7541 h 10000"/>
                <a:gd name="connsiteX420" fmla="*/ 2128 w 10000"/>
                <a:gd name="connsiteY420" fmla="*/ 7513 h 10000"/>
                <a:gd name="connsiteX421" fmla="*/ 2128 w 10000"/>
                <a:gd name="connsiteY421" fmla="*/ 7457 h 10000"/>
                <a:gd name="connsiteX422" fmla="*/ 2062 w 10000"/>
                <a:gd name="connsiteY422" fmla="*/ 7457 h 10000"/>
                <a:gd name="connsiteX423" fmla="*/ 1933 w 10000"/>
                <a:gd name="connsiteY423" fmla="*/ 7344 h 10000"/>
                <a:gd name="connsiteX424" fmla="*/ 1823 w 10000"/>
                <a:gd name="connsiteY424" fmla="*/ 7288 h 10000"/>
                <a:gd name="connsiteX425" fmla="*/ 1734 w 10000"/>
                <a:gd name="connsiteY425" fmla="*/ 7174 h 10000"/>
                <a:gd name="connsiteX426" fmla="*/ 1601 w 10000"/>
                <a:gd name="connsiteY426" fmla="*/ 7118 h 10000"/>
                <a:gd name="connsiteX427" fmla="*/ 1448 w 10000"/>
                <a:gd name="connsiteY427" fmla="*/ 6949 h 10000"/>
                <a:gd name="connsiteX428" fmla="*/ 1361 w 10000"/>
                <a:gd name="connsiteY428" fmla="*/ 6920 h 10000"/>
                <a:gd name="connsiteX429" fmla="*/ 1317 w 10000"/>
                <a:gd name="connsiteY429" fmla="*/ 6920 h 10000"/>
                <a:gd name="connsiteX430" fmla="*/ 1250 w 10000"/>
                <a:gd name="connsiteY430" fmla="*/ 6977 h 10000"/>
                <a:gd name="connsiteX431" fmla="*/ 1097 w 10000"/>
                <a:gd name="connsiteY431" fmla="*/ 6891 h 10000"/>
                <a:gd name="connsiteX432" fmla="*/ 1053 w 10000"/>
                <a:gd name="connsiteY432" fmla="*/ 6863 h 10000"/>
                <a:gd name="connsiteX433" fmla="*/ 1053 w 10000"/>
                <a:gd name="connsiteY433" fmla="*/ 6807 h 10000"/>
                <a:gd name="connsiteX434" fmla="*/ 1010 w 10000"/>
                <a:gd name="connsiteY434" fmla="*/ 6779 h 10000"/>
                <a:gd name="connsiteX435" fmla="*/ 922 w 10000"/>
                <a:gd name="connsiteY435" fmla="*/ 6751 h 10000"/>
                <a:gd name="connsiteX436" fmla="*/ 812 w 10000"/>
                <a:gd name="connsiteY436" fmla="*/ 6609 h 10000"/>
                <a:gd name="connsiteX437" fmla="*/ 747 w 10000"/>
                <a:gd name="connsiteY437" fmla="*/ 6609 h 10000"/>
                <a:gd name="connsiteX438" fmla="*/ 724 w 10000"/>
                <a:gd name="connsiteY438" fmla="*/ 6524 h 10000"/>
                <a:gd name="connsiteX439" fmla="*/ 703 w 10000"/>
                <a:gd name="connsiteY439" fmla="*/ 6440 h 10000"/>
                <a:gd name="connsiteX440" fmla="*/ 658 w 10000"/>
                <a:gd name="connsiteY440" fmla="*/ 6383 h 10000"/>
                <a:gd name="connsiteX441" fmla="*/ 614 w 10000"/>
                <a:gd name="connsiteY441" fmla="*/ 6270 h 10000"/>
                <a:gd name="connsiteX442" fmla="*/ 703 w 10000"/>
                <a:gd name="connsiteY442" fmla="*/ 6299 h 10000"/>
                <a:gd name="connsiteX443" fmla="*/ 747 w 10000"/>
                <a:gd name="connsiteY443" fmla="*/ 6299 h 10000"/>
                <a:gd name="connsiteX444" fmla="*/ 812 w 10000"/>
                <a:gd name="connsiteY444" fmla="*/ 6242 h 10000"/>
                <a:gd name="connsiteX445" fmla="*/ 792 w 10000"/>
                <a:gd name="connsiteY445" fmla="*/ 6157 h 10000"/>
                <a:gd name="connsiteX446" fmla="*/ 768 w 10000"/>
                <a:gd name="connsiteY446" fmla="*/ 6073 h 10000"/>
                <a:gd name="connsiteX447" fmla="*/ 658 w 10000"/>
                <a:gd name="connsiteY447" fmla="*/ 5988 h 10000"/>
                <a:gd name="connsiteX448" fmla="*/ 614 w 10000"/>
                <a:gd name="connsiteY448" fmla="*/ 5790 h 10000"/>
                <a:gd name="connsiteX449" fmla="*/ 614 w 10000"/>
                <a:gd name="connsiteY449" fmla="*/ 5733 h 10000"/>
                <a:gd name="connsiteX450" fmla="*/ 482 w 10000"/>
                <a:gd name="connsiteY450" fmla="*/ 5620 h 10000"/>
                <a:gd name="connsiteX451" fmla="*/ 329 w 10000"/>
                <a:gd name="connsiteY451" fmla="*/ 5366 h 10000"/>
                <a:gd name="connsiteX452" fmla="*/ 0 w 10000"/>
                <a:gd name="connsiteY452" fmla="*/ 5281 h 10000"/>
                <a:gd name="connsiteX0" fmla="*/ 5022 w 9671"/>
                <a:gd name="connsiteY0" fmla="*/ 3331 h 10000"/>
                <a:gd name="connsiteX1" fmla="*/ 5328 w 9671"/>
                <a:gd name="connsiteY1" fmla="*/ 3275 h 10000"/>
                <a:gd name="connsiteX2" fmla="*/ 5568 w 9671"/>
                <a:gd name="connsiteY2" fmla="*/ 3247 h 10000"/>
                <a:gd name="connsiteX3" fmla="*/ 5701 w 9671"/>
                <a:gd name="connsiteY3" fmla="*/ 3162 h 10000"/>
                <a:gd name="connsiteX4" fmla="*/ 5746 w 9671"/>
                <a:gd name="connsiteY4" fmla="*/ 3020 h 10000"/>
                <a:gd name="connsiteX5" fmla="*/ 5812 w 9671"/>
                <a:gd name="connsiteY5" fmla="*/ 2964 h 10000"/>
                <a:gd name="connsiteX6" fmla="*/ 5856 w 9671"/>
                <a:gd name="connsiteY6" fmla="*/ 2908 h 10000"/>
                <a:gd name="connsiteX7" fmla="*/ 5878 w 9671"/>
                <a:gd name="connsiteY7" fmla="*/ 2908 h 10000"/>
                <a:gd name="connsiteX8" fmla="*/ 5701 w 9671"/>
                <a:gd name="connsiteY8" fmla="*/ 2709 h 10000"/>
                <a:gd name="connsiteX9" fmla="*/ 5701 w 9671"/>
                <a:gd name="connsiteY9" fmla="*/ 2597 h 10000"/>
                <a:gd name="connsiteX10" fmla="*/ 5746 w 9671"/>
                <a:gd name="connsiteY10" fmla="*/ 2484 h 10000"/>
                <a:gd name="connsiteX11" fmla="*/ 6008 w 9671"/>
                <a:gd name="connsiteY11" fmla="*/ 2569 h 10000"/>
                <a:gd name="connsiteX12" fmla="*/ 6095 w 9671"/>
                <a:gd name="connsiteY12" fmla="*/ 2569 h 10000"/>
                <a:gd name="connsiteX13" fmla="*/ 6163 w 9671"/>
                <a:gd name="connsiteY13" fmla="*/ 2484 h 10000"/>
                <a:gd name="connsiteX14" fmla="*/ 6183 w 9671"/>
                <a:gd name="connsiteY14" fmla="*/ 2399 h 10000"/>
                <a:gd name="connsiteX15" fmla="*/ 6273 w 9671"/>
                <a:gd name="connsiteY15" fmla="*/ 2399 h 10000"/>
                <a:gd name="connsiteX16" fmla="*/ 6447 w 9671"/>
                <a:gd name="connsiteY16" fmla="*/ 2286 h 10000"/>
                <a:gd name="connsiteX17" fmla="*/ 6425 w 9671"/>
                <a:gd name="connsiteY17" fmla="*/ 2173 h 10000"/>
                <a:gd name="connsiteX18" fmla="*/ 6579 w 9671"/>
                <a:gd name="connsiteY18" fmla="*/ 2060 h 10000"/>
                <a:gd name="connsiteX19" fmla="*/ 6644 w 9671"/>
                <a:gd name="connsiteY19" fmla="*/ 2031 h 10000"/>
                <a:gd name="connsiteX20" fmla="*/ 6709 w 9671"/>
                <a:gd name="connsiteY20" fmla="*/ 2003 h 10000"/>
                <a:gd name="connsiteX21" fmla="*/ 6755 w 9671"/>
                <a:gd name="connsiteY21" fmla="*/ 2003 h 10000"/>
                <a:gd name="connsiteX22" fmla="*/ 6819 w 9671"/>
                <a:gd name="connsiteY22" fmla="*/ 1975 h 10000"/>
                <a:gd name="connsiteX23" fmla="*/ 6863 w 9671"/>
                <a:gd name="connsiteY23" fmla="*/ 2003 h 10000"/>
                <a:gd name="connsiteX24" fmla="*/ 6929 w 9671"/>
                <a:gd name="connsiteY24" fmla="*/ 1862 h 10000"/>
                <a:gd name="connsiteX25" fmla="*/ 6447 w 9671"/>
                <a:gd name="connsiteY25" fmla="*/ 1664 h 10000"/>
                <a:gd name="connsiteX26" fmla="*/ 6273 w 9671"/>
                <a:gd name="connsiteY26" fmla="*/ 1664 h 10000"/>
                <a:gd name="connsiteX27" fmla="*/ 6183 w 9671"/>
                <a:gd name="connsiteY27" fmla="*/ 1664 h 10000"/>
                <a:gd name="connsiteX28" fmla="*/ 6119 w 9671"/>
                <a:gd name="connsiteY28" fmla="*/ 1692 h 10000"/>
                <a:gd name="connsiteX29" fmla="*/ 6030 w 9671"/>
                <a:gd name="connsiteY29" fmla="*/ 1580 h 10000"/>
                <a:gd name="connsiteX30" fmla="*/ 6052 w 9671"/>
                <a:gd name="connsiteY30" fmla="*/ 1523 h 10000"/>
                <a:gd name="connsiteX31" fmla="*/ 6030 w 9671"/>
                <a:gd name="connsiteY31" fmla="*/ 1410 h 10000"/>
                <a:gd name="connsiteX32" fmla="*/ 6030 w 9671"/>
                <a:gd name="connsiteY32" fmla="*/ 1071 h 10000"/>
                <a:gd name="connsiteX33" fmla="*/ 6228 w 9671"/>
                <a:gd name="connsiteY33" fmla="*/ 1156 h 10000"/>
                <a:gd name="connsiteX34" fmla="*/ 6337 w 9671"/>
                <a:gd name="connsiteY34" fmla="*/ 1071 h 10000"/>
                <a:gd name="connsiteX35" fmla="*/ 6447 w 9671"/>
                <a:gd name="connsiteY35" fmla="*/ 986 h 10000"/>
                <a:gd name="connsiteX36" fmla="*/ 6404 w 9671"/>
                <a:gd name="connsiteY36" fmla="*/ 930 h 10000"/>
                <a:gd name="connsiteX37" fmla="*/ 6382 w 9671"/>
                <a:gd name="connsiteY37" fmla="*/ 873 h 10000"/>
                <a:gd name="connsiteX38" fmla="*/ 6382 w 9671"/>
                <a:gd name="connsiteY38" fmla="*/ 788 h 10000"/>
                <a:gd name="connsiteX39" fmla="*/ 6382 w 9671"/>
                <a:gd name="connsiteY39" fmla="*/ 732 h 10000"/>
                <a:gd name="connsiteX40" fmla="*/ 6382 w 9671"/>
                <a:gd name="connsiteY40" fmla="*/ 675 h 10000"/>
                <a:gd name="connsiteX41" fmla="*/ 6404 w 9671"/>
                <a:gd name="connsiteY41" fmla="*/ 477 h 10000"/>
                <a:gd name="connsiteX42" fmla="*/ 6360 w 9671"/>
                <a:gd name="connsiteY42" fmla="*/ 336 h 10000"/>
                <a:gd name="connsiteX43" fmla="*/ 6273 w 9671"/>
                <a:gd name="connsiteY43" fmla="*/ 280 h 10000"/>
                <a:gd name="connsiteX44" fmla="*/ 6183 w 9671"/>
                <a:gd name="connsiteY44" fmla="*/ 224 h 10000"/>
                <a:gd name="connsiteX45" fmla="*/ 6295 w 9671"/>
                <a:gd name="connsiteY45" fmla="*/ 82 h 10000"/>
                <a:gd name="connsiteX46" fmla="*/ 6536 w 9671"/>
                <a:gd name="connsiteY46" fmla="*/ 25 h 10000"/>
                <a:gd name="connsiteX47" fmla="*/ 6755 w 9671"/>
                <a:gd name="connsiteY47" fmla="*/ 25 h 10000"/>
                <a:gd name="connsiteX48" fmla="*/ 6863 w 9671"/>
                <a:gd name="connsiteY48" fmla="*/ 54 h 10000"/>
                <a:gd name="connsiteX49" fmla="*/ 6996 w 9671"/>
                <a:gd name="connsiteY49" fmla="*/ 138 h 10000"/>
                <a:gd name="connsiteX50" fmla="*/ 7170 w 9671"/>
                <a:gd name="connsiteY50" fmla="*/ 167 h 10000"/>
                <a:gd name="connsiteX51" fmla="*/ 7258 w 9671"/>
                <a:gd name="connsiteY51" fmla="*/ 224 h 10000"/>
                <a:gd name="connsiteX52" fmla="*/ 7282 w 9671"/>
                <a:gd name="connsiteY52" fmla="*/ 252 h 10000"/>
                <a:gd name="connsiteX53" fmla="*/ 7345 w 9671"/>
                <a:gd name="connsiteY53" fmla="*/ 308 h 10000"/>
                <a:gd name="connsiteX54" fmla="*/ 7456 w 9671"/>
                <a:gd name="connsiteY54" fmla="*/ 421 h 10000"/>
                <a:gd name="connsiteX55" fmla="*/ 7520 w 9671"/>
                <a:gd name="connsiteY55" fmla="*/ 534 h 10000"/>
                <a:gd name="connsiteX56" fmla="*/ 7609 w 9671"/>
                <a:gd name="connsiteY56" fmla="*/ 591 h 10000"/>
                <a:gd name="connsiteX57" fmla="*/ 7698 w 9671"/>
                <a:gd name="connsiteY57" fmla="*/ 703 h 10000"/>
                <a:gd name="connsiteX58" fmla="*/ 7807 w 9671"/>
                <a:gd name="connsiteY58" fmla="*/ 817 h 10000"/>
                <a:gd name="connsiteX59" fmla="*/ 7872 w 9671"/>
                <a:gd name="connsiteY59" fmla="*/ 930 h 10000"/>
                <a:gd name="connsiteX60" fmla="*/ 7940 w 9671"/>
                <a:gd name="connsiteY60" fmla="*/ 1014 h 10000"/>
                <a:gd name="connsiteX61" fmla="*/ 8135 w 9671"/>
                <a:gd name="connsiteY61" fmla="*/ 1156 h 10000"/>
                <a:gd name="connsiteX62" fmla="*/ 8245 w 9671"/>
                <a:gd name="connsiteY62" fmla="*/ 1156 h 10000"/>
                <a:gd name="connsiteX63" fmla="*/ 8377 w 9671"/>
                <a:gd name="connsiteY63" fmla="*/ 1212 h 10000"/>
                <a:gd name="connsiteX64" fmla="*/ 8443 w 9671"/>
                <a:gd name="connsiteY64" fmla="*/ 1241 h 10000"/>
                <a:gd name="connsiteX65" fmla="*/ 8553 w 9671"/>
                <a:gd name="connsiteY65" fmla="*/ 1325 h 10000"/>
                <a:gd name="connsiteX66" fmla="*/ 8683 w 9671"/>
                <a:gd name="connsiteY66" fmla="*/ 1353 h 10000"/>
                <a:gd name="connsiteX67" fmla="*/ 8708 w 9671"/>
                <a:gd name="connsiteY67" fmla="*/ 1438 h 10000"/>
                <a:gd name="connsiteX68" fmla="*/ 8750 w 9671"/>
                <a:gd name="connsiteY68" fmla="*/ 1467 h 10000"/>
                <a:gd name="connsiteX69" fmla="*/ 8792 w 9671"/>
                <a:gd name="connsiteY69" fmla="*/ 1580 h 10000"/>
                <a:gd name="connsiteX70" fmla="*/ 8925 w 9671"/>
                <a:gd name="connsiteY70" fmla="*/ 1720 h 10000"/>
                <a:gd name="connsiteX71" fmla="*/ 8992 w 9671"/>
                <a:gd name="connsiteY71" fmla="*/ 1692 h 10000"/>
                <a:gd name="connsiteX72" fmla="*/ 9056 w 9671"/>
                <a:gd name="connsiteY72" fmla="*/ 1720 h 10000"/>
                <a:gd name="connsiteX73" fmla="*/ 9188 w 9671"/>
                <a:gd name="connsiteY73" fmla="*/ 1664 h 10000"/>
                <a:gd name="connsiteX74" fmla="*/ 9275 w 9671"/>
                <a:gd name="connsiteY74" fmla="*/ 1580 h 10000"/>
                <a:gd name="connsiteX75" fmla="*/ 9321 w 9671"/>
                <a:gd name="connsiteY75" fmla="*/ 1580 h 10000"/>
                <a:gd name="connsiteX76" fmla="*/ 9342 w 9671"/>
                <a:gd name="connsiteY76" fmla="*/ 1551 h 10000"/>
                <a:gd name="connsiteX77" fmla="*/ 9430 w 9671"/>
                <a:gd name="connsiteY77" fmla="*/ 1495 h 10000"/>
                <a:gd name="connsiteX78" fmla="*/ 9517 w 9671"/>
                <a:gd name="connsiteY78" fmla="*/ 1551 h 10000"/>
                <a:gd name="connsiteX79" fmla="*/ 9539 w 9671"/>
                <a:gd name="connsiteY79" fmla="*/ 1636 h 10000"/>
                <a:gd name="connsiteX80" fmla="*/ 9605 w 9671"/>
                <a:gd name="connsiteY80" fmla="*/ 1778 h 10000"/>
                <a:gd name="connsiteX81" fmla="*/ 9561 w 9671"/>
                <a:gd name="connsiteY81" fmla="*/ 1806 h 10000"/>
                <a:gd name="connsiteX82" fmla="*/ 9582 w 9671"/>
                <a:gd name="connsiteY82" fmla="*/ 1862 h 10000"/>
                <a:gd name="connsiteX83" fmla="*/ 9582 w 9671"/>
                <a:gd name="connsiteY83" fmla="*/ 1919 h 10000"/>
                <a:gd name="connsiteX84" fmla="*/ 9629 w 9671"/>
                <a:gd name="connsiteY84" fmla="*/ 2031 h 10000"/>
                <a:gd name="connsiteX85" fmla="*/ 9629 w 9671"/>
                <a:gd name="connsiteY85" fmla="*/ 2173 h 10000"/>
                <a:gd name="connsiteX86" fmla="*/ 9629 w 9671"/>
                <a:gd name="connsiteY86" fmla="*/ 2258 h 10000"/>
                <a:gd name="connsiteX87" fmla="*/ 9671 w 9671"/>
                <a:gd name="connsiteY87" fmla="*/ 2342 h 10000"/>
                <a:gd name="connsiteX88" fmla="*/ 9650 w 9671"/>
                <a:gd name="connsiteY88" fmla="*/ 2428 h 10000"/>
                <a:gd name="connsiteX89" fmla="*/ 9671 w 9671"/>
                <a:gd name="connsiteY89" fmla="*/ 2484 h 10000"/>
                <a:gd name="connsiteX90" fmla="*/ 9495 w 9671"/>
                <a:gd name="connsiteY90" fmla="*/ 2456 h 10000"/>
                <a:gd name="connsiteX91" fmla="*/ 9406 w 9671"/>
                <a:gd name="connsiteY91" fmla="*/ 2428 h 10000"/>
                <a:gd name="connsiteX92" fmla="*/ 9385 w 9671"/>
                <a:gd name="connsiteY92" fmla="*/ 2512 h 10000"/>
                <a:gd name="connsiteX93" fmla="*/ 9321 w 9671"/>
                <a:gd name="connsiteY93" fmla="*/ 2540 h 10000"/>
                <a:gd name="connsiteX94" fmla="*/ 9364 w 9671"/>
                <a:gd name="connsiteY94" fmla="*/ 2625 h 10000"/>
                <a:gd name="connsiteX95" fmla="*/ 9495 w 9671"/>
                <a:gd name="connsiteY95" fmla="*/ 2879 h 10000"/>
                <a:gd name="connsiteX96" fmla="*/ 9582 w 9671"/>
                <a:gd name="connsiteY96" fmla="*/ 3106 h 10000"/>
                <a:gd name="connsiteX97" fmla="*/ 9561 w 9671"/>
                <a:gd name="connsiteY97" fmla="*/ 3162 h 10000"/>
                <a:gd name="connsiteX98" fmla="*/ 9474 w 9671"/>
                <a:gd name="connsiteY98" fmla="*/ 3190 h 10000"/>
                <a:gd name="connsiteX99" fmla="*/ 9582 w 9671"/>
                <a:gd name="connsiteY99" fmla="*/ 3303 h 10000"/>
                <a:gd name="connsiteX100" fmla="*/ 9452 w 9671"/>
                <a:gd name="connsiteY100" fmla="*/ 3162 h 10000"/>
                <a:gd name="connsiteX101" fmla="*/ 9342 w 9671"/>
                <a:gd name="connsiteY101" fmla="*/ 3106 h 10000"/>
                <a:gd name="connsiteX102" fmla="*/ 9385 w 9671"/>
                <a:gd name="connsiteY102" fmla="*/ 3275 h 10000"/>
                <a:gd name="connsiteX103" fmla="*/ 9321 w 9671"/>
                <a:gd name="connsiteY103" fmla="*/ 3303 h 10000"/>
                <a:gd name="connsiteX104" fmla="*/ 9275 w 9671"/>
                <a:gd name="connsiteY104" fmla="*/ 3388 h 10000"/>
                <a:gd name="connsiteX105" fmla="*/ 9124 w 9671"/>
                <a:gd name="connsiteY105" fmla="*/ 3417 h 10000"/>
                <a:gd name="connsiteX106" fmla="*/ 9233 w 9671"/>
                <a:gd name="connsiteY106" fmla="*/ 3557 h 10000"/>
                <a:gd name="connsiteX107" fmla="*/ 9100 w 9671"/>
                <a:gd name="connsiteY107" fmla="*/ 3586 h 10000"/>
                <a:gd name="connsiteX108" fmla="*/ 9014 w 9671"/>
                <a:gd name="connsiteY108" fmla="*/ 3557 h 10000"/>
                <a:gd name="connsiteX109" fmla="*/ 8947 w 9671"/>
                <a:gd name="connsiteY109" fmla="*/ 3473 h 10000"/>
                <a:gd name="connsiteX110" fmla="*/ 8904 w 9671"/>
                <a:gd name="connsiteY110" fmla="*/ 3501 h 10000"/>
                <a:gd name="connsiteX111" fmla="*/ 8882 w 9671"/>
                <a:gd name="connsiteY111" fmla="*/ 3642 h 10000"/>
                <a:gd name="connsiteX112" fmla="*/ 8860 w 9671"/>
                <a:gd name="connsiteY112" fmla="*/ 3727 h 10000"/>
                <a:gd name="connsiteX113" fmla="*/ 8815 w 9671"/>
                <a:gd name="connsiteY113" fmla="*/ 3756 h 10000"/>
                <a:gd name="connsiteX114" fmla="*/ 8792 w 9671"/>
                <a:gd name="connsiteY114" fmla="*/ 3812 h 10000"/>
                <a:gd name="connsiteX115" fmla="*/ 8750 w 9671"/>
                <a:gd name="connsiteY115" fmla="*/ 3812 h 10000"/>
                <a:gd name="connsiteX116" fmla="*/ 8728 w 9671"/>
                <a:gd name="connsiteY116" fmla="*/ 3868 h 10000"/>
                <a:gd name="connsiteX117" fmla="*/ 8640 w 9671"/>
                <a:gd name="connsiteY117" fmla="*/ 4009 h 10000"/>
                <a:gd name="connsiteX118" fmla="*/ 8531 w 9671"/>
                <a:gd name="connsiteY118" fmla="*/ 4038 h 10000"/>
                <a:gd name="connsiteX119" fmla="*/ 8486 w 9671"/>
                <a:gd name="connsiteY119" fmla="*/ 4067 h 10000"/>
                <a:gd name="connsiteX120" fmla="*/ 8443 w 9671"/>
                <a:gd name="connsiteY120" fmla="*/ 4123 h 10000"/>
                <a:gd name="connsiteX121" fmla="*/ 8356 w 9671"/>
                <a:gd name="connsiteY121" fmla="*/ 4179 h 10000"/>
                <a:gd name="connsiteX122" fmla="*/ 8311 w 9671"/>
                <a:gd name="connsiteY122" fmla="*/ 4264 h 10000"/>
                <a:gd name="connsiteX123" fmla="*/ 8288 w 9671"/>
                <a:gd name="connsiteY123" fmla="*/ 4320 h 10000"/>
                <a:gd name="connsiteX124" fmla="*/ 8245 w 9671"/>
                <a:gd name="connsiteY124" fmla="*/ 4320 h 10000"/>
                <a:gd name="connsiteX125" fmla="*/ 8157 w 9671"/>
                <a:gd name="connsiteY125" fmla="*/ 4348 h 10000"/>
                <a:gd name="connsiteX126" fmla="*/ 8225 w 9671"/>
                <a:gd name="connsiteY126" fmla="*/ 4292 h 10000"/>
                <a:gd name="connsiteX127" fmla="*/ 8225 w 9671"/>
                <a:gd name="connsiteY127" fmla="*/ 4236 h 10000"/>
                <a:gd name="connsiteX128" fmla="*/ 8245 w 9671"/>
                <a:gd name="connsiteY128" fmla="*/ 4179 h 10000"/>
                <a:gd name="connsiteX129" fmla="*/ 8115 w 9671"/>
                <a:gd name="connsiteY129" fmla="*/ 4151 h 10000"/>
                <a:gd name="connsiteX130" fmla="*/ 8157 w 9671"/>
                <a:gd name="connsiteY130" fmla="*/ 4123 h 10000"/>
                <a:gd name="connsiteX131" fmla="*/ 8180 w 9671"/>
                <a:gd name="connsiteY131" fmla="*/ 4009 h 10000"/>
                <a:gd name="connsiteX132" fmla="*/ 8202 w 9671"/>
                <a:gd name="connsiteY132" fmla="*/ 3896 h 10000"/>
                <a:gd name="connsiteX133" fmla="*/ 8071 w 9671"/>
                <a:gd name="connsiteY133" fmla="*/ 3698 h 10000"/>
                <a:gd name="connsiteX134" fmla="*/ 8005 w 9671"/>
                <a:gd name="connsiteY134" fmla="*/ 3727 h 10000"/>
                <a:gd name="connsiteX135" fmla="*/ 7940 w 9671"/>
                <a:gd name="connsiteY135" fmla="*/ 3784 h 10000"/>
                <a:gd name="connsiteX136" fmla="*/ 7894 w 9671"/>
                <a:gd name="connsiteY136" fmla="*/ 3925 h 10000"/>
                <a:gd name="connsiteX137" fmla="*/ 7784 w 9671"/>
                <a:gd name="connsiteY137" fmla="*/ 4038 h 10000"/>
                <a:gd name="connsiteX138" fmla="*/ 7719 w 9671"/>
                <a:gd name="connsiteY138" fmla="*/ 4095 h 10000"/>
                <a:gd name="connsiteX139" fmla="*/ 7740 w 9671"/>
                <a:gd name="connsiteY139" fmla="*/ 4179 h 10000"/>
                <a:gd name="connsiteX140" fmla="*/ 7609 w 9671"/>
                <a:gd name="connsiteY140" fmla="*/ 4292 h 10000"/>
                <a:gd name="connsiteX141" fmla="*/ 7500 w 9671"/>
                <a:gd name="connsiteY141" fmla="*/ 4264 h 10000"/>
                <a:gd name="connsiteX142" fmla="*/ 7500 w 9671"/>
                <a:gd name="connsiteY142" fmla="*/ 4434 h 10000"/>
                <a:gd name="connsiteX143" fmla="*/ 7630 w 9671"/>
                <a:gd name="connsiteY143" fmla="*/ 4575 h 10000"/>
                <a:gd name="connsiteX144" fmla="*/ 7698 w 9671"/>
                <a:gd name="connsiteY144" fmla="*/ 4575 h 10000"/>
                <a:gd name="connsiteX145" fmla="*/ 7740 w 9671"/>
                <a:gd name="connsiteY145" fmla="*/ 4603 h 10000"/>
                <a:gd name="connsiteX146" fmla="*/ 7740 w 9671"/>
                <a:gd name="connsiteY146" fmla="*/ 4575 h 10000"/>
                <a:gd name="connsiteX147" fmla="*/ 7872 w 9671"/>
                <a:gd name="connsiteY147" fmla="*/ 4659 h 10000"/>
                <a:gd name="connsiteX148" fmla="*/ 7917 w 9671"/>
                <a:gd name="connsiteY148" fmla="*/ 4829 h 10000"/>
                <a:gd name="connsiteX149" fmla="*/ 8027 w 9671"/>
                <a:gd name="connsiteY149" fmla="*/ 4857 h 10000"/>
                <a:gd name="connsiteX150" fmla="*/ 8071 w 9671"/>
                <a:gd name="connsiteY150" fmla="*/ 4801 h 10000"/>
                <a:gd name="connsiteX151" fmla="*/ 8093 w 9671"/>
                <a:gd name="connsiteY151" fmla="*/ 4716 h 10000"/>
                <a:gd name="connsiteX152" fmla="*/ 8180 w 9671"/>
                <a:gd name="connsiteY152" fmla="*/ 4659 h 10000"/>
                <a:gd name="connsiteX153" fmla="*/ 8288 w 9671"/>
                <a:gd name="connsiteY153" fmla="*/ 4716 h 10000"/>
                <a:gd name="connsiteX154" fmla="*/ 8333 w 9671"/>
                <a:gd name="connsiteY154" fmla="*/ 4745 h 10000"/>
                <a:gd name="connsiteX155" fmla="*/ 8356 w 9671"/>
                <a:gd name="connsiteY155" fmla="*/ 4773 h 10000"/>
                <a:gd name="connsiteX156" fmla="*/ 8465 w 9671"/>
                <a:gd name="connsiteY156" fmla="*/ 4773 h 10000"/>
                <a:gd name="connsiteX157" fmla="*/ 8465 w 9671"/>
                <a:gd name="connsiteY157" fmla="*/ 4745 h 10000"/>
                <a:gd name="connsiteX158" fmla="*/ 8597 w 9671"/>
                <a:gd name="connsiteY158" fmla="*/ 4801 h 10000"/>
                <a:gd name="connsiteX159" fmla="*/ 8574 w 9671"/>
                <a:gd name="connsiteY159" fmla="*/ 4829 h 10000"/>
                <a:gd name="connsiteX160" fmla="*/ 8597 w 9671"/>
                <a:gd name="connsiteY160" fmla="*/ 4914 h 10000"/>
                <a:gd name="connsiteX161" fmla="*/ 8597 w 9671"/>
                <a:gd name="connsiteY161" fmla="*/ 4970 h 10000"/>
                <a:gd name="connsiteX162" fmla="*/ 8553 w 9671"/>
                <a:gd name="connsiteY162" fmla="*/ 4914 h 10000"/>
                <a:gd name="connsiteX163" fmla="*/ 8531 w 9671"/>
                <a:gd name="connsiteY163" fmla="*/ 4942 h 10000"/>
                <a:gd name="connsiteX164" fmla="*/ 8486 w 9671"/>
                <a:gd name="connsiteY164" fmla="*/ 4942 h 10000"/>
                <a:gd name="connsiteX165" fmla="*/ 8443 w 9671"/>
                <a:gd name="connsiteY165" fmla="*/ 4970 h 10000"/>
                <a:gd name="connsiteX166" fmla="*/ 8356 w 9671"/>
                <a:gd name="connsiteY166" fmla="*/ 5027 h 10000"/>
                <a:gd name="connsiteX167" fmla="*/ 8311 w 9671"/>
                <a:gd name="connsiteY167" fmla="*/ 5055 h 10000"/>
                <a:gd name="connsiteX168" fmla="*/ 8356 w 9671"/>
                <a:gd name="connsiteY168" fmla="*/ 5112 h 10000"/>
                <a:gd name="connsiteX169" fmla="*/ 8311 w 9671"/>
                <a:gd name="connsiteY169" fmla="*/ 5112 h 10000"/>
                <a:gd name="connsiteX170" fmla="*/ 8333 w 9671"/>
                <a:gd name="connsiteY170" fmla="*/ 5168 h 10000"/>
                <a:gd name="connsiteX171" fmla="*/ 8288 w 9671"/>
                <a:gd name="connsiteY171" fmla="*/ 5196 h 10000"/>
                <a:gd name="connsiteX172" fmla="*/ 8245 w 9671"/>
                <a:gd name="connsiteY172" fmla="*/ 5140 h 10000"/>
                <a:gd name="connsiteX173" fmla="*/ 8225 w 9671"/>
                <a:gd name="connsiteY173" fmla="*/ 5140 h 10000"/>
                <a:gd name="connsiteX174" fmla="*/ 8267 w 9671"/>
                <a:gd name="connsiteY174" fmla="*/ 5224 h 10000"/>
                <a:gd name="connsiteX175" fmla="*/ 8180 w 9671"/>
                <a:gd name="connsiteY175" fmla="*/ 5338 h 10000"/>
                <a:gd name="connsiteX176" fmla="*/ 8157 w 9671"/>
                <a:gd name="connsiteY176" fmla="*/ 5479 h 10000"/>
                <a:gd name="connsiteX177" fmla="*/ 8180 w 9671"/>
                <a:gd name="connsiteY177" fmla="*/ 5620 h 10000"/>
                <a:gd name="connsiteX178" fmla="*/ 8267 w 9671"/>
                <a:gd name="connsiteY178" fmla="*/ 5649 h 10000"/>
                <a:gd name="connsiteX179" fmla="*/ 8422 w 9671"/>
                <a:gd name="connsiteY179" fmla="*/ 5733 h 10000"/>
                <a:gd name="connsiteX180" fmla="*/ 8486 w 9671"/>
                <a:gd name="connsiteY180" fmla="*/ 5874 h 10000"/>
                <a:gd name="connsiteX181" fmla="*/ 8597 w 9671"/>
                <a:gd name="connsiteY181" fmla="*/ 6073 h 10000"/>
                <a:gd name="connsiteX182" fmla="*/ 8662 w 9671"/>
                <a:gd name="connsiteY182" fmla="*/ 6213 h 10000"/>
                <a:gd name="connsiteX183" fmla="*/ 8770 w 9671"/>
                <a:gd name="connsiteY183" fmla="*/ 6299 h 10000"/>
                <a:gd name="connsiteX184" fmla="*/ 8815 w 9671"/>
                <a:gd name="connsiteY184" fmla="*/ 6355 h 10000"/>
                <a:gd name="connsiteX185" fmla="*/ 8860 w 9671"/>
                <a:gd name="connsiteY185" fmla="*/ 6412 h 10000"/>
                <a:gd name="connsiteX186" fmla="*/ 8947 w 9671"/>
                <a:gd name="connsiteY186" fmla="*/ 6524 h 10000"/>
                <a:gd name="connsiteX187" fmla="*/ 8792 w 9671"/>
                <a:gd name="connsiteY187" fmla="*/ 6468 h 10000"/>
                <a:gd name="connsiteX188" fmla="*/ 8683 w 9671"/>
                <a:gd name="connsiteY188" fmla="*/ 6412 h 10000"/>
                <a:gd name="connsiteX189" fmla="*/ 8574 w 9671"/>
                <a:gd name="connsiteY189" fmla="*/ 6440 h 10000"/>
                <a:gd name="connsiteX190" fmla="*/ 8510 w 9671"/>
                <a:gd name="connsiteY190" fmla="*/ 6383 h 10000"/>
                <a:gd name="connsiteX191" fmla="*/ 8443 w 9671"/>
                <a:gd name="connsiteY191" fmla="*/ 6327 h 10000"/>
                <a:gd name="connsiteX192" fmla="*/ 8465 w 9671"/>
                <a:gd name="connsiteY192" fmla="*/ 6383 h 10000"/>
                <a:gd name="connsiteX193" fmla="*/ 8486 w 9671"/>
                <a:gd name="connsiteY193" fmla="*/ 6383 h 10000"/>
                <a:gd name="connsiteX194" fmla="*/ 8465 w 9671"/>
                <a:gd name="connsiteY194" fmla="*/ 6355 h 10000"/>
                <a:gd name="connsiteX195" fmla="*/ 8510 w 9671"/>
                <a:gd name="connsiteY195" fmla="*/ 6383 h 10000"/>
                <a:gd name="connsiteX196" fmla="*/ 8619 w 9671"/>
                <a:gd name="connsiteY196" fmla="*/ 6440 h 10000"/>
                <a:gd name="connsiteX197" fmla="*/ 8662 w 9671"/>
                <a:gd name="connsiteY197" fmla="*/ 6412 h 10000"/>
                <a:gd name="connsiteX198" fmla="*/ 8708 w 9671"/>
                <a:gd name="connsiteY198" fmla="*/ 6468 h 10000"/>
                <a:gd name="connsiteX199" fmla="*/ 8728 w 9671"/>
                <a:gd name="connsiteY199" fmla="*/ 6496 h 10000"/>
                <a:gd name="connsiteX200" fmla="*/ 8792 w 9671"/>
                <a:gd name="connsiteY200" fmla="*/ 6524 h 10000"/>
                <a:gd name="connsiteX201" fmla="*/ 8925 w 9671"/>
                <a:gd name="connsiteY201" fmla="*/ 6638 h 10000"/>
                <a:gd name="connsiteX202" fmla="*/ 9014 w 9671"/>
                <a:gd name="connsiteY202" fmla="*/ 6751 h 10000"/>
                <a:gd name="connsiteX203" fmla="*/ 8969 w 9671"/>
                <a:gd name="connsiteY203" fmla="*/ 6779 h 10000"/>
                <a:gd name="connsiteX204" fmla="*/ 8904 w 9671"/>
                <a:gd name="connsiteY204" fmla="*/ 6835 h 10000"/>
                <a:gd name="connsiteX205" fmla="*/ 8860 w 9671"/>
                <a:gd name="connsiteY205" fmla="*/ 6891 h 10000"/>
                <a:gd name="connsiteX206" fmla="*/ 8838 w 9671"/>
                <a:gd name="connsiteY206" fmla="*/ 6920 h 10000"/>
                <a:gd name="connsiteX207" fmla="*/ 8770 w 9671"/>
                <a:gd name="connsiteY207" fmla="*/ 6920 h 10000"/>
                <a:gd name="connsiteX208" fmla="*/ 8708 w 9671"/>
                <a:gd name="connsiteY208" fmla="*/ 6977 h 10000"/>
                <a:gd name="connsiteX209" fmla="*/ 8792 w 9671"/>
                <a:gd name="connsiteY209" fmla="*/ 6920 h 10000"/>
                <a:gd name="connsiteX210" fmla="*/ 8860 w 9671"/>
                <a:gd name="connsiteY210" fmla="*/ 7005 h 10000"/>
                <a:gd name="connsiteX211" fmla="*/ 8838 w 9671"/>
                <a:gd name="connsiteY211" fmla="*/ 7005 h 10000"/>
                <a:gd name="connsiteX212" fmla="*/ 8947 w 9671"/>
                <a:gd name="connsiteY212" fmla="*/ 6949 h 10000"/>
                <a:gd name="connsiteX213" fmla="*/ 9014 w 9671"/>
                <a:gd name="connsiteY213" fmla="*/ 7033 h 10000"/>
                <a:gd name="connsiteX214" fmla="*/ 9124 w 9671"/>
                <a:gd name="connsiteY214" fmla="*/ 7061 h 10000"/>
                <a:gd name="connsiteX215" fmla="*/ 9077 w 9671"/>
                <a:gd name="connsiteY215" fmla="*/ 7146 h 10000"/>
                <a:gd name="connsiteX216" fmla="*/ 9056 w 9671"/>
                <a:gd name="connsiteY216" fmla="*/ 7174 h 10000"/>
                <a:gd name="connsiteX217" fmla="*/ 9014 w 9671"/>
                <a:gd name="connsiteY217" fmla="*/ 7202 h 10000"/>
                <a:gd name="connsiteX218" fmla="*/ 9036 w 9671"/>
                <a:gd name="connsiteY218" fmla="*/ 7202 h 10000"/>
                <a:gd name="connsiteX219" fmla="*/ 9100 w 9671"/>
                <a:gd name="connsiteY219" fmla="*/ 7174 h 10000"/>
                <a:gd name="connsiteX220" fmla="*/ 9100 w 9671"/>
                <a:gd name="connsiteY220" fmla="*/ 7146 h 10000"/>
                <a:gd name="connsiteX221" fmla="*/ 9124 w 9671"/>
                <a:gd name="connsiteY221" fmla="*/ 7230 h 10000"/>
                <a:gd name="connsiteX222" fmla="*/ 9124 w 9671"/>
                <a:gd name="connsiteY222" fmla="*/ 7288 h 10000"/>
                <a:gd name="connsiteX223" fmla="*/ 9100 w 9671"/>
                <a:gd name="connsiteY223" fmla="*/ 7230 h 10000"/>
                <a:gd name="connsiteX224" fmla="*/ 9100 w 9671"/>
                <a:gd name="connsiteY224" fmla="*/ 7288 h 10000"/>
                <a:gd name="connsiteX225" fmla="*/ 9077 w 9671"/>
                <a:gd name="connsiteY225" fmla="*/ 7260 h 10000"/>
                <a:gd name="connsiteX226" fmla="*/ 9056 w 9671"/>
                <a:gd name="connsiteY226" fmla="*/ 7260 h 10000"/>
                <a:gd name="connsiteX227" fmla="*/ 9036 w 9671"/>
                <a:gd name="connsiteY227" fmla="*/ 7316 h 10000"/>
                <a:gd name="connsiteX228" fmla="*/ 9100 w 9671"/>
                <a:gd name="connsiteY228" fmla="*/ 7372 h 10000"/>
                <a:gd name="connsiteX229" fmla="*/ 9077 w 9671"/>
                <a:gd name="connsiteY229" fmla="*/ 7372 h 10000"/>
                <a:gd name="connsiteX230" fmla="*/ 9100 w 9671"/>
                <a:gd name="connsiteY230" fmla="*/ 7429 h 10000"/>
                <a:gd name="connsiteX231" fmla="*/ 9014 w 9671"/>
                <a:gd name="connsiteY231" fmla="*/ 7400 h 10000"/>
                <a:gd name="connsiteX232" fmla="*/ 9036 w 9671"/>
                <a:gd name="connsiteY232" fmla="*/ 7429 h 10000"/>
                <a:gd name="connsiteX233" fmla="*/ 9100 w 9671"/>
                <a:gd name="connsiteY233" fmla="*/ 7457 h 10000"/>
                <a:gd name="connsiteX234" fmla="*/ 9124 w 9671"/>
                <a:gd name="connsiteY234" fmla="*/ 7541 h 10000"/>
                <a:gd name="connsiteX235" fmla="*/ 9100 w 9671"/>
                <a:gd name="connsiteY235" fmla="*/ 7599 h 10000"/>
                <a:gd name="connsiteX236" fmla="*/ 9036 w 9671"/>
                <a:gd name="connsiteY236" fmla="*/ 7513 h 10000"/>
                <a:gd name="connsiteX237" fmla="*/ 9014 w 9671"/>
                <a:gd name="connsiteY237" fmla="*/ 7541 h 10000"/>
                <a:gd name="connsiteX238" fmla="*/ 8925 w 9671"/>
                <a:gd name="connsiteY238" fmla="*/ 7599 h 10000"/>
                <a:gd name="connsiteX239" fmla="*/ 8992 w 9671"/>
                <a:gd name="connsiteY239" fmla="*/ 7683 h 10000"/>
                <a:gd name="connsiteX240" fmla="*/ 8992 w 9671"/>
                <a:gd name="connsiteY240" fmla="*/ 7796 h 10000"/>
                <a:gd name="connsiteX241" fmla="*/ 8969 w 9671"/>
                <a:gd name="connsiteY241" fmla="*/ 7852 h 10000"/>
                <a:gd name="connsiteX242" fmla="*/ 8969 w 9671"/>
                <a:gd name="connsiteY242" fmla="*/ 7880 h 10000"/>
                <a:gd name="connsiteX243" fmla="*/ 8925 w 9671"/>
                <a:gd name="connsiteY243" fmla="*/ 7852 h 10000"/>
                <a:gd name="connsiteX244" fmla="*/ 8925 w 9671"/>
                <a:gd name="connsiteY244" fmla="*/ 7909 h 10000"/>
                <a:gd name="connsiteX245" fmla="*/ 8904 w 9671"/>
                <a:gd name="connsiteY245" fmla="*/ 7966 h 10000"/>
                <a:gd name="connsiteX246" fmla="*/ 8882 w 9671"/>
                <a:gd name="connsiteY246" fmla="*/ 8079 h 10000"/>
                <a:gd name="connsiteX247" fmla="*/ 8904 w 9671"/>
                <a:gd name="connsiteY247" fmla="*/ 8022 h 10000"/>
                <a:gd name="connsiteX248" fmla="*/ 8882 w 9671"/>
                <a:gd name="connsiteY248" fmla="*/ 8050 h 10000"/>
                <a:gd name="connsiteX249" fmla="*/ 8860 w 9671"/>
                <a:gd name="connsiteY249" fmla="*/ 7994 h 10000"/>
                <a:gd name="connsiteX250" fmla="*/ 8815 w 9671"/>
                <a:gd name="connsiteY250" fmla="*/ 8022 h 10000"/>
                <a:gd name="connsiteX251" fmla="*/ 8815 w 9671"/>
                <a:gd name="connsiteY251" fmla="*/ 8079 h 10000"/>
                <a:gd name="connsiteX252" fmla="*/ 8838 w 9671"/>
                <a:gd name="connsiteY252" fmla="*/ 8107 h 10000"/>
                <a:gd name="connsiteX253" fmla="*/ 8882 w 9671"/>
                <a:gd name="connsiteY253" fmla="*/ 8135 h 10000"/>
                <a:gd name="connsiteX254" fmla="*/ 8860 w 9671"/>
                <a:gd name="connsiteY254" fmla="*/ 8163 h 10000"/>
                <a:gd name="connsiteX255" fmla="*/ 8838 w 9671"/>
                <a:gd name="connsiteY255" fmla="*/ 8249 h 10000"/>
                <a:gd name="connsiteX256" fmla="*/ 8750 w 9671"/>
                <a:gd name="connsiteY256" fmla="*/ 8191 h 10000"/>
                <a:gd name="connsiteX257" fmla="*/ 8815 w 9671"/>
                <a:gd name="connsiteY257" fmla="*/ 8277 h 10000"/>
                <a:gd name="connsiteX258" fmla="*/ 8882 w 9671"/>
                <a:gd name="connsiteY258" fmla="*/ 8277 h 10000"/>
                <a:gd name="connsiteX259" fmla="*/ 8860 w 9671"/>
                <a:gd name="connsiteY259" fmla="*/ 8333 h 10000"/>
                <a:gd name="connsiteX260" fmla="*/ 8904 w 9671"/>
                <a:gd name="connsiteY260" fmla="*/ 8446 h 10000"/>
                <a:gd name="connsiteX261" fmla="*/ 8882 w 9671"/>
                <a:gd name="connsiteY261" fmla="*/ 8446 h 10000"/>
                <a:gd name="connsiteX262" fmla="*/ 8815 w 9671"/>
                <a:gd name="connsiteY262" fmla="*/ 8389 h 10000"/>
                <a:gd name="connsiteX263" fmla="*/ 8792 w 9671"/>
                <a:gd name="connsiteY263" fmla="*/ 8418 h 10000"/>
                <a:gd name="connsiteX264" fmla="*/ 8838 w 9671"/>
                <a:gd name="connsiteY264" fmla="*/ 8474 h 10000"/>
                <a:gd name="connsiteX265" fmla="*/ 8815 w 9671"/>
                <a:gd name="connsiteY265" fmla="*/ 8530 h 10000"/>
                <a:gd name="connsiteX266" fmla="*/ 8750 w 9671"/>
                <a:gd name="connsiteY266" fmla="*/ 8474 h 10000"/>
                <a:gd name="connsiteX267" fmla="*/ 8792 w 9671"/>
                <a:gd name="connsiteY267" fmla="*/ 8559 h 10000"/>
                <a:gd name="connsiteX268" fmla="*/ 8750 w 9671"/>
                <a:gd name="connsiteY268" fmla="*/ 8559 h 10000"/>
                <a:gd name="connsiteX269" fmla="*/ 8750 w 9671"/>
                <a:gd name="connsiteY269" fmla="*/ 8616 h 10000"/>
                <a:gd name="connsiteX270" fmla="*/ 8640 w 9671"/>
                <a:gd name="connsiteY270" fmla="*/ 8672 h 10000"/>
                <a:gd name="connsiteX271" fmla="*/ 8619 w 9671"/>
                <a:gd name="connsiteY271" fmla="*/ 8728 h 10000"/>
                <a:gd name="connsiteX272" fmla="*/ 8640 w 9671"/>
                <a:gd name="connsiteY272" fmla="*/ 8757 h 10000"/>
                <a:gd name="connsiteX273" fmla="*/ 8619 w 9671"/>
                <a:gd name="connsiteY273" fmla="*/ 8785 h 10000"/>
                <a:gd name="connsiteX274" fmla="*/ 8597 w 9671"/>
                <a:gd name="connsiteY274" fmla="*/ 8869 h 10000"/>
                <a:gd name="connsiteX275" fmla="*/ 8574 w 9671"/>
                <a:gd name="connsiteY275" fmla="*/ 8841 h 10000"/>
                <a:gd name="connsiteX276" fmla="*/ 8574 w 9671"/>
                <a:gd name="connsiteY276" fmla="*/ 8927 h 10000"/>
                <a:gd name="connsiteX277" fmla="*/ 8352 w 9671"/>
                <a:gd name="connsiteY277" fmla="*/ 8786 h 10000"/>
                <a:gd name="connsiteX278" fmla="*/ 7983 w 9671"/>
                <a:gd name="connsiteY278" fmla="*/ 9266 h 10000"/>
                <a:gd name="connsiteX279" fmla="*/ 7850 w 9671"/>
                <a:gd name="connsiteY279" fmla="*/ 9322 h 10000"/>
                <a:gd name="connsiteX280" fmla="*/ 7784 w 9671"/>
                <a:gd name="connsiteY280" fmla="*/ 9152 h 10000"/>
                <a:gd name="connsiteX281" fmla="*/ 7761 w 9671"/>
                <a:gd name="connsiteY281" fmla="*/ 9152 h 10000"/>
                <a:gd name="connsiteX282" fmla="*/ 7829 w 9671"/>
                <a:gd name="connsiteY282" fmla="*/ 9124 h 10000"/>
                <a:gd name="connsiteX283" fmla="*/ 7740 w 9671"/>
                <a:gd name="connsiteY283" fmla="*/ 9124 h 10000"/>
                <a:gd name="connsiteX284" fmla="*/ 7719 w 9671"/>
                <a:gd name="connsiteY284" fmla="*/ 9180 h 10000"/>
                <a:gd name="connsiteX285" fmla="*/ 7761 w 9671"/>
                <a:gd name="connsiteY285" fmla="*/ 9237 h 10000"/>
                <a:gd name="connsiteX286" fmla="*/ 7740 w 9671"/>
                <a:gd name="connsiteY286" fmla="*/ 9237 h 10000"/>
                <a:gd name="connsiteX287" fmla="*/ 7807 w 9671"/>
                <a:gd name="connsiteY287" fmla="*/ 9406 h 10000"/>
                <a:gd name="connsiteX288" fmla="*/ 7719 w 9671"/>
                <a:gd name="connsiteY288" fmla="*/ 9294 h 10000"/>
                <a:gd name="connsiteX289" fmla="*/ 7761 w 9671"/>
                <a:gd name="connsiteY289" fmla="*/ 9406 h 10000"/>
                <a:gd name="connsiteX290" fmla="*/ 7740 w 9671"/>
                <a:gd name="connsiteY290" fmla="*/ 9435 h 10000"/>
                <a:gd name="connsiteX291" fmla="*/ 7719 w 9671"/>
                <a:gd name="connsiteY291" fmla="*/ 9406 h 10000"/>
                <a:gd name="connsiteX292" fmla="*/ 7698 w 9671"/>
                <a:gd name="connsiteY292" fmla="*/ 9491 h 10000"/>
                <a:gd name="connsiteX293" fmla="*/ 7630 w 9671"/>
                <a:gd name="connsiteY293" fmla="*/ 9520 h 10000"/>
                <a:gd name="connsiteX294" fmla="*/ 7609 w 9671"/>
                <a:gd name="connsiteY294" fmla="*/ 9463 h 10000"/>
                <a:gd name="connsiteX295" fmla="*/ 7565 w 9671"/>
                <a:gd name="connsiteY295" fmla="*/ 9435 h 10000"/>
                <a:gd name="connsiteX296" fmla="*/ 7588 w 9671"/>
                <a:gd name="connsiteY296" fmla="*/ 9548 h 10000"/>
                <a:gd name="connsiteX297" fmla="*/ 7478 w 9671"/>
                <a:gd name="connsiteY297" fmla="*/ 9491 h 10000"/>
                <a:gd name="connsiteX298" fmla="*/ 7456 w 9671"/>
                <a:gd name="connsiteY298" fmla="*/ 9520 h 10000"/>
                <a:gd name="connsiteX299" fmla="*/ 7390 w 9671"/>
                <a:gd name="connsiteY299" fmla="*/ 9576 h 10000"/>
                <a:gd name="connsiteX300" fmla="*/ 7368 w 9671"/>
                <a:gd name="connsiteY300" fmla="*/ 9633 h 10000"/>
                <a:gd name="connsiteX301" fmla="*/ 7324 w 9671"/>
                <a:gd name="connsiteY301" fmla="*/ 9633 h 10000"/>
                <a:gd name="connsiteX302" fmla="*/ 7258 w 9671"/>
                <a:gd name="connsiteY302" fmla="*/ 9661 h 10000"/>
                <a:gd name="connsiteX303" fmla="*/ 7258 w 9671"/>
                <a:gd name="connsiteY303" fmla="*/ 9633 h 10000"/>
                <a:gd name="connsiteX304" fmla="*/ 7258 w 9671"/>
                <a:gd name="connsiteY304" fmla="*/ 9689 h 10000"/>
                <a:gd name="connsiteX305" fmla="*/ 7192 w 9671"/>
                <a:gd name="connsiteY305" fmla="*/ 9661 h 10000"/>
                <a:gd name="connsiteX306" fmla="*/ 7192 w 9671"/>
                <a:gd name="connsiteY306" fmla="*/ 9717 h 10000"/>
                <a:gd name="connsiteX307" fmla="*/ 7170 w 9671"/>
                <a:gd name="connsiteY307" fmla="*/ 9802 h 10000"/>
                <a:gd name="connsiteX308" fmla="*/ 7215 w 9671"/>
                <a:gd name="connsiteY308" fmla="*/ 9830 h 10000"/>
                <a:gd name="connsiteX309" fmla="*/ 7215 w 9671"/>
                <a:gd name="connsiteY309" fmla="*/ 9830 h 10000"/>
                <a:gd name="connsiteX310" fmla="*/ 7258 w 9671"/>
                <a:gd name="connsiteY310" fmla="*/ 9944 h 10000"/>
                <a:gd name="connsiteX311" fmla="*/ 7149 w 9671"/>
                <a:gd name="connsiteY311" fmla="*/ 10000 h 10000"/>
                <a:gd name="connsiteX312" fmla="*/ 7149 w 9671"/>
                <a:gd name="connsiteY312" fmla="*/ 9944 h 10000"/>
                <a:gd name="connsiteX313" fmla="*/ 7104 w 9671"/>
                <a:gd name="connsiteY313" fmla="*/ 9859 h 10000"/>
                <a:gd name="connsiteX314" fmla="*/ 7083 w 9671"/>
                <a:gd name="connsiteY314" fmla="*/ 9802 h 10000"/>
                <a:gd name="connsiteX315" fmla="*/ 7062 w 9671"/>
                <a:gd name="connsiteY315" fmla="*/ 9717 h 10000"/>
                <a:gd name="connsiteX316" fmla="*/ 7083 w 9671"/>
                <a:gd name="connsiteY316" fmla="*/ 9661 h 10000"/>
                <a:gd name="connsiteX317" fmla="*/ 7062 w 9671"/>
                <a:gd name="connsiteY317" fmla="*/ 9576 h 10000"/>
                <a:gd name="connsiteX318" fmla="*/ 7062 w 9671"/>
                <a:gd name="connsiteY318" fmla="*/ 9605 h 10000"/>
                <a:gd name="connsiteX319" fmla="*/ 7017 w 9671"/>
                <a:gd name="connsiteY319" fmla="*/ 9548 h 10000"/>
                <a:gd name="connsiteX320" fmla="*/ 7017 w 9671"/>
                <a:gd name="connsiteY320" fmla="*/ 9605 h 10000"/>
                <a:gd name="connsiteX321" fmla="*/ 6951 w 9671"/>
                <a:gd name="connsiteY321" fmla="*/ 9605 h 10000"/>
                <a:gd name="connsiteX322" fmla="*/ 6908 w 9671"/>
                <a:gd name="connsiteY322" fmla="*/ 9576 h 10000"/>
                <a:gd name="connsiteX323" fmla="*/ 6885 w 9671"/>
                <a:gd name="connsiteY323" fmla="*/ 9520 h 10000"/>
                <a:gd name="connsiteX324" fmla="*/ 6863 w 9671"/>
                <a:gd name="connsiteY324" fmla="*/ 9520 h 10000"/>
                <a:gd name="connsiteX325" fmla="*/ 6863 w 9671"/>
                <a:gd name="connsiteY325" fmla="*/ 9576 h 10000"/>
                <a:gd name="connsiteX326" fmla="*/ 6819 w 9671"/>
                <a:gd name="connsiteY326" fmla="*/ 9520 h 10000"/>
                <a:gd name="connsiteX327" fmla="*/ 6799 w 9671"/>
                <a:gd name="connsiteY327" fmla="*/ 9463 h 10000"/>
                <a:gd name="connsiteX328" fmla="*/ 6778 w 9671"/>
                <a:gd name="connsiteY328" fmla="*/ 9491 h 10000"/>
                <a:gd name="connsiteX329" fmla="*/ 6799 w 9671"/>
                <a:gd name="connsiteY329" fmla="*/ 9576 h 10000"/>
                <a:gd name="connsiteX330" fmla="*/ 6755 w 9671"/>
                <a:gd name="connsiteY330" fmla="*/ 9548 h 10000"/>
                <a:gd name="connsiteX331" fmla="*/ 6755 w 9671"/>
                <a:gd name="connsiteY331" fmla="*/ 9605 h 10000"/>
                <a:gd name="connsiteX332" fmla="*/ 6666 w 9671"/>
                <a:gd name="connsiteY332" fmla="*/ 9576 h 10000"/>
                <a:gd name="connsiteX333" fmla="*/ 6601 w 9671"/>
                <a:gd name="connsiteY333" fmla="*/ 9576 h 10000"/>
                <a:gd name="connsiteX334" fmla="*/ 6579 w 9671"/>
                <a:gd name="connsiteY334" fmla="*/ 9576 h 10000"/>
                <a:gd name="connsiteX335" fmla="*/ 6513 w 9671"/>
                <a:gd name="connsiteY335" fmla="*/ 9520 h 10000"/>
                <a:gd name="connsiteX336" fmla="*/ 6490 w 9671"/>
                <a:gd name="connsiteY336" fmla="*/ 9491 h 10000"/>
                <a:gd name="connsiteX337" fmla="*/ 6425 w 9671"/>
                <a:gd name="connsiteY337" fmla="*/ 9463 h 10000"/>
                <a:gd name="connsiteX338" fmla="*/ 6382 w 9671"/>
                <a:gd name="connsiteY338" fmla="*/ 9294 h 10000"/>
                <a:gd name="connsiteX339" fmla="*/ 6337 w 9671"/>
                <a:gd name="connsiteY339" fmla="*/ 9180 h 10000"/>
                <a:gd name="connsiteX340" fmla="*/ 6273 w 9671"/>
                <a:gd name="connsiteY340" fmla="*/ 9180 h 10000"/>
                <a:gd name="connsiteX341" fmla="*/ 6205 w 9671"/>
                <a:gd name="connsiteY341" fmla="*/ 9180 h 10000"/>
                <a:gd name="connsiteX342" fmla="*/ 6095 w 9671"/>
                <a:gd name="connsiteY342" fmla="*/ 9039 h 10000"/>
                <a:gd name="connsiteX343" fmla="*/ 6008 w 9671"/>
                <a:gd name="connsiteY343" fmla="*/ 9124 h 10000"/>
                <a:gd name="connsiteX344" fmla="*/ 6008 w 9671"/>
                <a:gd name="connsiteY344" fmla="*/ 9180 h 10000"/>
                <a:gd name="connsiteX345" fmla="*/ 5898 w 9671"/>
                <a:gd name="connsiteY345" fmla="*/ 9209 h 10000"/>
                <a:gd name="connsiteX346" fmla="*/ 5834 w 9671"/>
                <a:gd name="connsiteY346" fmla="*/ 9294 h 10000"/>
                <a:gd name="connsiteX347" fmla="*/ 5790 w 9671"/>
                <a:gd name="connsiteY347" fmla="*/ 9237 h 10000"/>
                <a:gd name="connsiteX348" fmla="*/ 5746 w 9671"/>
                <a:gd name="connsiteY348" fmla="*/ 9294 h 10000"/>
                <a:gd name="connsiteX349" fmla="*/ 5681 w 9671"/>
                <a:gd name="connsiteY349" fmla="*/ 9294 h 10000"/>
                <a:gd name="connsiteX350" fmla="*/ 5591 w 9671"/>
                <a:gd name="connsiteY350" fmla="*/ 9266 h 10000"/>
                <a:gd name="connsiteX351" fmla="*/ 5505 w 9671"/>
                <a:gd name="connsiteY351" fmla="*/ 9322 h 10000"/>
                <a:gd name="connsiteX352" fmla="*/ 5460 w 9671"/>
                <a:gd name="connsiteY352" fmla="*/ 9322 h 10000"/>
                <a:gd name="connsiteX353" fmla="*/ 5416 w 9671"/>
                <a:gd name="connsiteY353" fmla="*/ 9322 h 10000"/>
                <a:gd name="connsiteX354" fmla="*/ 5395 w 9671"/>
                <a:gd name="connsiteY354" fmla="*/ 9322 h 10000"/>
                <a:gd name="connsiteX355" fmla="*/ 5395 w 9671"/>
                <a:gd name="connsiteY355" fmla="*/ 9463 h 10000"/>
                <a:gd name="connsiteX356" fmla="*/ 5438 w 9671"/>
                <a:gd name="connsiteY356" fmla="*/ 9548 h 10000"/>
                <a:gd name="connsiteX357" fmla="*/ 5438 w 9671"/>
                <a:gd name="connsiteY357" fmla="*/ 9576 h 10000"/>
                <a:gd name="connsiteX358" fmla="*/ 5438 w 9671"/>
                <a:gd name="connsiteY358" fmla="*/ 9633 h 10000"/>
                <a:gd name="connsiteX359" fmla="*/ 5460 w 9671"/>
                <a:gd name="connsiteY359" fmla="*/ 9717 h 10000"/>
                <a:gd name="connsiteX360" fmla="*/ 5395 w 9671"/>
                <a:gd name="connsiteY360" fmla="*/ 9689 h 10000"/>
                <a:gd name="connsiteX361" fmla="*/ 5328 w 9671"/>
                <a:gd name="connsiteY361" fmla="*/ 9661 h 10000"/>
                <a:gd name="connsiteX362" fmla="*/ 5284 w 9671"/>
                <a:gd name="connsiteY362" fmla="*/ 9520 h 10000"/>
                <a:gd name="connsiteX363" fmla="*/ 5156 w 9671"/>
                <a:gd name="connsiteY363" fmla="*/ 9605 h 10000"/>
                <a:gd name="connsiteX364" fmla="*/ 5110 w 9671"/>
                <a:gd name="connsiteY364" fmla="*/ 9633 h 10000"/>
                <a:gd name="connsiteX365" fmla="*/ 5110 w 9671"/>
                <a:gd name="connsiteY365" fmla="*/ 9548 h 10000"/>
                <a:gd name="connsiteX366" fmla="*/ 5044 w 9671"/>
                <a:gd name="connsiteY366" fmla="*/ 9435 h 10000"/>
                <a:gd name="connsiteX367" fmla="*/ 4913 w 9671"/>
                <a:gd name="connsiteY367" fmla="*/ 9435 h 10000"/>
                <a:gd name="connsiteX368" fmla="*/ 4913 w 9671"/>
                <a:gd name="connsiteY368" fmla="*/ 9322 h 10000"/>
                <a:gd name="connsiteX369" fmla="*/ 4934 w 9671"/>
                <a:gd name="connsiteY369" fmla="*/ 9180 h 10000"/>
                <a:gd name="connsiteX370" fmla="*/ 4848 w 9671"/>
                <a:gd name="connsiteY370" fmla="*/ 9124 h 10000"/>
                <a:gd name="connsiteX371" fmla="*/ 4780 w 9671"/>
                <a:gd name="connsiteY371" fmla="*/ 9039 h 10000"/>
                <a:gd name="connsiteX372" fmla="*/ 4759 w 9671"/>
                <a:gd name="connsiteY372" fmla="*/ 8983 h 10000"/>
                <a:gd name="connsiteX373" fmla="*/ 4738 w 9671"/>
                <a:gd name="connsiteY373" fmla="*/ 8898 h 10000"/>
                <a:gd name="connsiteX374" fmla="*/ 4759 w 9671"/>
                <a:gd name="connsiteY374" fmla="*/ 8813 h 10000"/>
                <a:gd name="connsiteX375" fmla="*/ 4606 w 9671"/>
                <a:gd name="connsiteY375" fmla="*/ 8841 h 10000"/>
                <a:gd name="connsiteX376" fmla="*/ 4518 w 9671"/>
                <a:gd name="connsiteY376" fmla="*/ 8898 h 10000"/>
                <a:gd name="connsiteX377" fmla="*/ 4518 w 9671"/>
                <a:gd name="connsiteY377" fmla="*/ 8813 h 10000"/>
                <a:gd name="connsiteX378" fmla="*/ 4495 w 9671"/>
                <a:gd name="connsiteY378" fmla="*/ 8728 h 10000"/>
                <a:gd name="connsiteX379" fmla="*/ 4475 w 9671"/>
                <a:gd name="connsiteY379" fmla="*/ 8672 h 10000"/>
                <a:gd name="connsiteX380" fmla="*/ 7927 w 9671"/>
                <a:gd name="connsiteY380" fmla="*/ 8665 h 10000"/>
                <a:gd name="connsiteX381" fmla="*/ 7993 w 9671"/>
                <a:gd name="connsiteY381" fmla="*/ 8461 h 10000"/>
                <a:gd name="connsiteX382" fmla="*/ 4628 w 9671"/>
                <a:gd name="connsiteY382" fmla="*/ 8305 h 10000"/>
                <a:gd name="connsiteX383" fmla="*/ 4650 w 9671"/>
                <a:gd name="connsiteY383" fmla="*/ 8305 h 10000"/>
                <a:gd name="connsiteX384" fmla="*/ 4123 w 9671"/>
                <a:gd name="connsiteY384" fmla="*/ 7513 h 10000"/>
                <a:gd name="connsiteX385" fmla="*/ 4058 w 9671"/>
                <a:gd name="connsiteY385" fmla="*/ 7513 h 10000"/>
                <a:gd name="connsiteX386" fmla="*/ 4058 w 9671"/>
                <a:gd name="connsiteY386" fmla="*/ 7316 h 10000"/>
                <a:gd name="connsiteX387" fmla="*/ 4034 w 9671"/>
                <a:gd name="connsiteY387" fmla="*/ 7288 h 10000"/>
                <a:gd name="connsiteX388" fmla="*/ 3970 w 9671"/>
                <a:gd name="connsiteY388" fmla="*/ 7202 h 10000"/>
                <a:gd name="connsiteX389" fmla="*/ 3881 w 9671"/>
                <a:gd name="connsiteY389" fmla="*/ 7260 h 10000"/>
                <a:gd name="connsiteX390" fmla="*/ 3837 w 9671"/>
                <a:gd name="connsiteY390" fmla="*/ 7316 h 10000"/>
                <a:gd name="connsiteX391" fmla="*/ 3794 w 9671"/>
                <a:gd name="connsiteY391" fmla="*/ 7316 h 10000"/>
                <a:gd name="connsiteX392" fmla="*/ 3750 w 9671"/>
                <a:gd name="connsiteY392" fmla="*/ 7288 h 10000"/>
                <a:gd name="connsiteX393" fmla="*/ 3684 w 9671"/>
                <a:gd name="connsiteY393" fmla="*/ 7260 h 10000"/>
                <a:gd name="connsiteX394" fmla="*/ 3640 w 9671"/>
                <a:gd name="connsiteY394" fmla="*/ 7288 h 10000"/>
                <a:gd name="connsiteX395" fmla="*/ 3553 w 9671"/>
                <a:gd name="connsiteY395" fmla="*/ 7372 h 10000"/>
                <a:gd name="connsiteX396" fmla="*/ 3464 w 9671"/>
                <a:gd name="connsiteY396" fmla="*/ 7429 h 10000"/>
                <a:gd name="connsiteX397" fmla="*/ 3421 w 9671"/>
                <a:gd name="connsiteY397" fmla="*/ 7513 h 10000"/>
                <a:gd name="connsiteX398" fmla="*/ 3355 w 9671"/>
                <a:gd name="connsiteY398" fmla="*/ 7599 h 10000"/>
                <a:gd name="connsiteX399" fmla="*/ 3291 w 9671"/>
                <a:gd name="connsiteY399" fmla="*/ 7711 h 10000"/>
                <a:gd name="connsiteX400" fmla="*/ 3180 w 9671"/>
                <a:gd name="connsiteY400" fmla="*/ 7711 h 10000"/>
                <a:gd name="connsiteX401" fmla="*/ 3159 w 9671"/>
                <a:gd name="connsiteY401" fmla="*/ 7711 h 10000"/>
                <a:gd name="connsiteX402" fmla="*/ 3138 w 9671"/>
                <a:gd name="connsiteY402" fmla="*/ 7683 h 10000"/>
                <a:gd name="connsiteX403" fmla="*/ 3070 w 9671"/>
                <a:gd name="connsiteY403" fmla="*/ 7627 h 10000"/>
                <a:gd name="connsiteX404" fmla="*/ 3006 w 9671"/>
                <a:gd name="connsiteY404" fmla="*/ 7627 h 10000"/>
                <a:gd name="connsiteX405" fmla="*/ 2896 w 9671"/>
                <a:gd name="connsiteY405" fmla="*/ 7627 h 10000"/>
                <a:gd name="connsiteX406" fmla="*/ 2852 w 9671"/>
                <a:gd name="connsiteY406" fmla="*/ 7569 h 10000"/>
                <a:gd name="connsiteX407" fmla="*/ 2740 w 9671"/>
                <a:gd name="connsiteY407" fmla="*/ 7599 h 10000"/>
                <a:gd name="connsiteX408" fmla="*/ 2676 w 9671"/>
                <a:gd name="connsiteY408" fmla="*/ 7739 h 10000"/>
                <a:gd name="connsiteX409" fmla="*/ 2611 w 9671"/>
                <a:gd name="connsiteY409" fmla="*/ 7852 h 10000"/>
                <a:gd name="connsiteX410" fmla="*/ 2588 w 9671"/>
                <a:gd name="connsiteY410" fmla="*/ 7683 h 10000"/>
                <a:gd name="connsiteX411" fmla="*/ 2434 w 9671"/>
                <a:gd name="connsiteY411" fmla="*/ 7655 h 10000"/>
                <a:gd name="connsiteX412" fmla="*/ 2434 w 9671"/>
                <a:gd name="connsiteY412" fmla="*/ 7683 h 10000"/>
                <a:gd name="connsiteX413" fmla="*/ 2281 w 9671"/>
                <a:gd name="connsiteY413" fmla="*/ 7683 h 10000"/>
                <a:gd name="connsiteX414" fmla="*/ 2171 w 9671"/>
                <a:gd name="connsiteY414" fmla="*/ 7627 h 10000"/>
                <a:gd name="connsiteX415" fmla="*/ 2130 w 9671"/>
                <a:gd name="connsiteY415" fmla="*/ 7627 h 10000"/>
                <a:gd name="connsiteX416" fmla="*/ 2107 w 9671"/>
                <a:gd name="connsiteY416" fmla="*/ 7655 h 10000"/>
                <a:gd name="connsiteX417" fmla="*/ 2040 w 9671"/>
                <a:gd name="connsiteY417" fmla="*/ 7599 h 10000"/>
                <a:gd name="connsiteX418" fmla="*/ 2019 w 9671"/>
                <a:gd name="connsiteY418" fmla="*/ 7655 h 10000"/>
                <a:gd name="connsiteX419" fmla="*/ 1931 w 9671"/>
                <a:gd name="connsiteY419" fmla="*/ 7541 h 10000"/>
                <a:gd name="connsiteX420" fmla="*/ 1799 w 9671"/>
                <a:gd name="connsiteY420" fmla="*/ 7513 h 10000"/>
                <a:gd name="connsiteX421" fmla="*/ 1799 w 9671"/>
                <a:gd name="connsiteY421" fmla="*/ 7457 h 10000"/>
                <a:gd name="connsiteX422" fmla="*/ 1733 w 9671"/>
                <a:gd name="connsiteY422" fmla="*/ 7457 h 10000"/>
                <a:gd name="connsiteX423" fmla="*/ 1604 w 9671"/>
                <a:gd name="connsiteY423" fmla="*/ 7344 h 10000"/>
                <a:gd name="connsiteX424" fmla="*/ 1494 w 9671"/>
                <a:gd name="connsiteY424" fmla="*/ 7288 h 10000"/>
                <a:gd name="connsiteX425" fmla="*/ 1405 w 9671"/>
                <a:gd name="connsiteY425" fmla="*/ 7174 h 10000"/>
                <a:gd name="connsiteX426" fmla="*/ 1272 w 9671"/>
                <a:gd name="connsiteY426" fmla="*/ 7118 h 10000"/>
                <a:gd name="connsiteX427" fmla="*/ 1119 w 9671"/>
                <a:gd name="connsiteY427" fmla="*/ 6949 h 10000"/>
                <a:gd name="connsiteX428" fmla="*/ 1032 w 9671"/>
                <a:gd name="connsiteY428" fmla="*/ 6920 h 10000"/>
                <a:gd name="connsiteX429" fmla="*/ 988 w 9671"/>
                <a:gd name="connsiteY429" fmla="*/ 6920 h 10000"/>
                <a:gd name="connsiteX430" fmla="*/ 921 w 9671"/>
                <a:gd name="connsiteY430" fmla="*/ 6977 h 10000"/>
                <a:gd name="connsiteX431" fmla="*/ 768 w 9671"/>
                <a:gd name="connsiteY431" fmla="*/ 6891 h 10000"/>
                <a:gd name="connsiteX432" fmla="*/ 724 w 9671"/>
                <a:gd name="connsiteY432" fmla="*/ 6863 h 10000"/>
                <a:gd name="connsiteX433" fmla="*/ 724 w 9671"/>
                <a:gd name="connsiteY433" fmla="*/ 6807 h 10000"/>
                <a:gd name="connsiteX434" fmla="*/ 681 w 9671"/>
                <a:gd name="connsiteY434" fmla="*/ 6779 h 10000"/>
                <a:gd name="connsiteX435" fmla="*/ 593 w 9671"/>
                <a:gd name="connsiteY435" fmla="*/ 6751 h 10000"/>
                <a:gd name="connsiteX436" fmla="*/ 483 w 9671"/>
                <a:gd name="connsiteY436" fmla="*/ 6609 h 10000"/>
                <a:gd name="connsiteX437" fmla="*/ 418 w 9671"/>
                <a:gd name="connsiteY437" fmla="*/ 6609 h 10000"/>
                <a:gd name="connsiteX438" fmla="*/ 395 w 9671"/>
                <a:gd name="connsiteY438" fmla="*/ 6524 h 10000"/>
                <a:gd name="connsiteX439" fmla="*/ 374 w 9671"/>
                <a:gd name="connsiteY439" fmla="*/ 6440 h 10000"/>
                <a:gd name="connsiteX440" fmla="*/ 329 w 9671"/>
                <a:gd name="connsiteY440" fmla="*/ 6383 h 10000"/>
                <a:gd name="connsiteX441" fmla="*/ 285 w 9671"/>
                <a:gd name="connsiteY441" fmla="*/ 6270 h 10000"/>
                <a:gd name="connsiteX442" fmla="*/ 374 w 9671"/>
                <a:gd name="connsiteY442" fmla="*/ 6299 h 10000"/>
                <a:gd name="connsiteX443" fmla="*/ 418 w 9671"/>
                <a:gd name="connsiteY443" fmla="*/ 6299 h 10000"/>
                <a:gd name="connsiteX444" fmla="*/ 483 w 9671"/>
                <a:gd name="connsiteY444" fmla="*/ 6242 h 10000"/>
                <a:gd name="connsiteX445" fmla="*/ 463 w 9671"/>
                <a:gd name="connsiteY445" fmla="*/ 6157 h 10000"/>
                <a:gd name="connsiteX446" fmla="*/ 439 w 9671"/>
                <a:gd name="connsiteY446" fmla="*/ 6073 h 10000"/>
                <a:gd name="connsiteX447" fmla="*/ 329 w 9671"/>
                <a:gd name="connsiteY447" fmla="*/ 5988 h 10000"/>
                <a:gd name="connsiteX448" fmla="*/ 285 w 9671"/>
                <a:gd name="connsiteY448" fmla="*/ 5790 h 10000"/>
                <a:gd name="connsiteX449" fmla="*/ 285 w 9671"/>
                <a:gd name="connsiteY449" fmla="*/ 5733 h 10000"/>
                <a:gd name="connsiteX450" fmla="*/ 153 w 9671"/>
                <a:gd name="connsiteY450" fmla="*/ 5620 h 10000"/>
                <a:gd name="connsiteX451" fmla="*/ 0 w 9671"/>
                <a:gd name="connsiteY451" fmla="*/ 5366 h 10000"/>
                <a:gd name="connsiteX0" fmla="*/ 5193 w 10000"/>
                <a:gd name="connsiteY0" fmla="*/ 3331 h 10000"/>
                <a:gd name="connsiteX1" fmla="*/ 5509 w 10000"/>
                <a:gd name="connsiteY1" fmla="*/ 3275 h 10000"/>
                <a:gd name="connsiteX2" fmla="*/ 5757 w 10000"/>
                <a:gd name="connsiteY2" fmla="*/ 3247 h 10000"/>
                <a:gd name="connsiteX3" fmla="*/ 5895 w 10000"/>
                <a:gd name="connsiteY3" fmla="*/ 3162 h 10000"/>
                <a:gd name="connsiteX4" fmla="*/ 5941 w 10000"/>
                <a:gd name="connsiteY4" fmla="*/ 3020 h 10000"/>
                <a:gd name="connsiteX5" fmla="*/ 6010 w 10000"/>
                <a:gd name="connsiteY5" fmla="*/ 2964 h 10000"/>
                <a:gd name="connsiteX6" fmla="*/ 6055 w 10000"/>
                <a:gd name="connsiteY6" fmla="*/ 2908 h 10000"/>
                <a:gd name="connsiteX7" fmla="*/ 6078 w 10000"/>
                <a:gd name="connsiteY7" fmla="*/ 2908 h 10000"/>
                <a:gd name="connsiteX8" fmla="*/ 5895 w 10000"/>
                <a:gd name="connsiteY8" fmla="*/ 2709 h 10000"/>
                <a:gd name="connsiteX9" fmla="*/ 5895 w 10000"/>
                <a:gd name="connsiteY9" fmla="*/ 2597 h 10000"/>
                <a:gd name="connsiteX10" fmla="*/ 5941 w 10000"/>
                <a:gd name="connsiteY10" fmla="*/ 2484 h 10000"/>
                <a:gd name="connsiteX11" fmla="*/ 6212 w 10000"/>
                <a:gd name="connsiteY11" fmla="*/ 2569 h 10000"/>
                <a:gd name="connsiteX12" fmla="*/ 6302 w 10000"/>
                <a:gd name="connsiteY12" fmla="*/ 2569 h 10000"/>
                <a:gd name="connsiteX13" fmla="*/ 6373 w 10000"/>
                <a:gd name="connsiteY13" fmla="*/ 2484 h 10000"/>
                <a:gd name="connsiteX14" fmla="*/ 6393 w 10000"/>
                <a:gd name="connsiteY14" fmla="*/ 2399 h 10000"/>
                <a:gd name="connsiteX15" fmla="*/ 6486 w 10000"/>
                <a:gd name="connsiteY15" fmla="*/ 2399 h 10000"/>
                <a:gd name="connsiteX16" fmla="*/ 6666 w 10000"/>
                <a:gd name="connsiteY16" fmla="*/ 2286 h 10000"/>
                <a:gd name="connsiteX17" fmla="*/ 6644 w 10000"/>
                <a:gd name="connsiteY17" fmla="*/ 2173 h 10000"/>
                <a:gd name="connsiteX18" fmla="*/ 6803 w 10000"/>
                <a:gd name="connsiteY18" fmla="*/ 2060 h 10000"/>
                <a:gd name="connsiteX19" fmla="*/ 6870 w 10000"/>
                <a:gd name="connsiteY19" fmla="*/ 2031 h 10000"/>
                <a:gd name="connsiteX20" fmla="*/ 6937 w 10000"/>
                <a:gd name="connsiteY20" fmla="*/ 2003 h 10000"/>
                <a:gd name="connsiteX21" fmla="*/ 6985 w 10000"/>
                <a:gd name="connsiteY21" fmla="*/ 2003 h 10000"/>
                <a:gd name="connsiteX22" fmla="*/ 7051 w 10000"/>
                <a:gd name="connsiteY22" fmla="*/ 1975 h 10000"/>
                <a:gd name="connsiteX23" fmla="*/ 7096 w 10000"/>
                <a:gd name="connsiteY23" fmla="*/ 2003 h 10000"/>
                <a:gd name="connsiteX24" fmla="*/ 7165 w 10000"/>
                <a:gd name="connsiteY24" fmla="*/ 1862 h 10000"/>
                <a:gd name="connsiteX25" fmla="*/ 6666 w 10000"/>
                <a:gd name="connsiteY25" fmla="*/ 1664 h 10000"/>
                <a:gd name="connsiteX26" fmla="*/ 6486 w 10000"/>
                <a:gd name="connsiteY26" fmla="*/ 1664 h 10000"/>
                <a:gd name="connsiteX27" fmla="*/ 6393 w 10000"/>
                <a:gd name="connsiteY27" fmla="*/ 1664 h 10000"/>
                <a:gd name="connsiteX28" fmla="*/ 6327 w 10000"/>
                <a:gd name="connsiteY28" fmla="*/ 1692 h 10000"/>
                <a:gd name="connsiteX29" fmla="*/ 6235 w 10000"/>
                <a:gd name="connsiteY29" fmla="*/ 1580 h 10000"/>
                <a:gd name="connsiteX30" fmla="*/ 6258 w 10000"/>
                <a:gd name="connsiteY30" fmla="*/ 1523 h 10000"/>
                <a:gd name="connsiteX31" fmla="*/ 6235 w 10000"/>
                <a:gd name="connsiteY31" fmla="*/ 1410 h 10000"/>
                <a:gd name="connsiteX32" fmla="*/ 6235 w 10000"/>
                <a:gd name="connsiteY32" fmla="*/ 1071 h 10000"/>
                <a:gd name="connsiteX33" fmla="*/ 6440 w 10000"/>
                <a:gd name="connsiteY33" fmla="*/ 1156 h 10000"/>
                <a:gd name="connsiteX34" fmla="*/ 6553 w 10000"/>
                <a:gd name="connsiteY34" fmla="*/ 1071 h 10000"/>
                <a:gd name="connsiteX35" fmla="*/ 6666 w 10000"/>
                <a:gd name="connsiteY35" fmla="*/ 986 h 10000"/>
                <a:gd name="connsiteX36" fmla="*/ 6622 w 10000"/>
                <a:gd name="connsiteY36" fmla="*/ 930 h 10000"/>
                <a:gd name="connsiteX37" fmla="*/ 6599 w 10000"/>
                <a:gd name="connsiteY37" fmla="*/ 873 h 10000"/>
                <a:gd name="connsiteX38" fmla="*/ 6599 w 10000"/>
                <a:gd name="connsiteY38" fmla="*/ 788 h 10000"/>
                <a:gd name="connsiteX39" fmla="*/ 6599 w 10000"/>
                <a:gd name="connsiteY39" fmla="*/ 732 h 10000"/>
                <a:gd name="connsiteX40" fmla="*/ 6599 w 10000"/>
                <a:gd name="connsiteY40" fmla="*/ 675 h 10000"/>
                <a:gd name="connsiteX41" fmla="*/ 6622 w 10000"/>
                <a:gd name="connsiteY41" fmla="*/ 477 h 10000"/>
                <a:gd name="connsiteX42" fmla="*/ 6576 w 10000"/>
                <a:gd name="connsiteY42" fmla="*/ 336 h 10000"/>
                <a:gd name="connsiteX43" fmla="*/ 6486 w 10000"/>
                <a:gd name="connsiteY43" fmla="*/ 280 h 10000"/>
                <a:gd name="connsiteX44" fmla="*/ 6393 w 10000"/>
                <a:gd name="connsiteY44" fmla="*/ 224 h 10000"/>
                <a:gd name="connsiteX45" fmla="*/ 6509 w 10000"/>
                <a:gd name="connsiteY45" fmla="*/ 82 h 10000"/>
                <a:gd name="connsiteX46" fmla="*/ 6758 w 10000"/>
                <a:gd name="connsiteY46" fmla="*/ 25 h 10000"/>
                <a:gd name="connsiteX47" fmla="*/ 6985 w 10000"/>
                <a:gd name="connsiteY47" fmla="*/ 25 h 10000"/>
                <a:gd name="connsiteX48" fmla="*/ 7096 w 10000"/>
                <a:gd name="connsiteY48" fmla="*/ 54 h 10000"/>
                <a:gd name="connsiteX49" fmla="*/ 7234 w 10000"/>
                <a:gd name="connsiteY49" fmla="*/ 138 h 10000"/>
                <a:gd name="connsiteX50" fmla="*/ 7414 w 10000"/>
                <a:gd name="connsiteY50" fmla="*/ 167 h 10000"/>
                <a:gd name="connsiteX51" fmla="*/ 7505 w 10000"/>
                <a:gd name="connsiteY51" fmla="*/ 224 h 10000"/>
                <a:gd name="connsiteX52" fmla="*/ 7530 w 10000"/>
                <a:gd name="connsiteY52" fmla="*/ 252 h 10000"/>
                <a:gd name="connsiteX53" fmla="*/ 7595 w 10000"/>
                <a:gd name="connsiteY53" fmla="*/ 308 h 10000"/>
                <a:gd name="connsiteX54" fmla="*/ 7710 w 10000"/>
                <a:gd name="connsiteY54" fmla="*/ 421 h 10000"/>
                <a:gd name="connsiteX55" fmla="*/ 7776 w 10000"/>
                <a:gd name="connsiteY55" fmla="*/ 534 h 10000"/>
                <a:gd name="connsiteX56" fmla="*/ 7868 w 10000"/>
                <a:gd name="connsiteY56" fmla="*/ 591 h 10000"/>
                <a:gd name="connsiteX57" fmla="*/ 7960 w 10000"/>
                <a:gd name="connsiteY57" fmla="*/ 703 h 10000"/>
                <a:gd name="connsiteX58" fmla="*/ 8073 w 10000"/>
                <a:gd name="connsiteY58" fmla="*/ 817 h 10000"/>
                <a:gd name="connsiteX59" fmla="*/ 8140 w 10000"/>
                <a:gd name="connsiteY59" fmla="*/ 930 h 10000"/>
                <a:gd name="connsiteX60" fmla="*/ 8210 w 10000"/>
                <a:gd name="connsiteY60" fmla="*/ 1014 h 10000"/>
                <a:gd name="connsiteX61" fmla="*/ 8412 w 10000"/>
                <a:gd name="connsiteY61" fmla="*/ 1156 h 10000"/>
                <a:gd name="connsiteX62" fmla="*/ 8525 w 10000"/>
                <a:gd name="connsiteY62" fmla="*/ 1156 h 10000"/>
                <a:gd name="connsiteX63" fmla="*/ 8662 w 10000"/>
                <a:gd name="connsiteY63" fmla="*/ 1212 h 10000"/>
                <a:gd name="connsiteX64" fmla="*/ 8730 w 10000"/>
                <a:gd name="connsiteY64" fmla="*/ 1241 h 10000"/>
                <a:gd name="connsiteX65" fmla="*/ 8844 w 10000"/>
                <a:gd name="connsiteY65" fmla="*/ 1325 h 10000"/>
                <a:gd name="connsiteX66" fmla="*/ 8978 w 10000"/>
                <a:gd name="connsiteY66" fmla="*/ 1353 h 10000"/>
                <a:gd name="connsiteX67" fmla="*/ 9004 w 10000"/>
                <a:gd name="connsiteY67" fmla="*/ 1438 h 10000"/>
                <a:gd name="connsiteX68" fmla="*/ 9048 w 10000"/>
                <a:gd name="connsiteY68" fmla="*/ 1467 h 10000"/>
                <a:gd name="connsiteX69" fmla="*/ 9091 w 10000"/>
                <a:gd name="connsiteY69" fmla="*/ 1580 h 10000"/>
                <a:gd name="connsiteX70" fmla="*/ 9229 w 10000"/>
                <a:gd name="connsiteY70" fmla="*/ 1720 h 10000"/>
                <a:gd name="connsiteX71" fmla="*/ 9298 w 10000"/>
                <a:gd name="connsiteY71" fmla="*/ 1692 h 10000"/>
                <a:gd name="connsiteX72" fmla="*/ 9364 w 10000"/>
                <a:gd name="connsiteY72" fmla="*/ 1720 h 10000"/>
                <a:gd name="connsiteX73" fmla="*/ 9501 w 10000"/>
                <a:gd name="connsiteY73" fmla="*/ 1664 h 10000"/>
                <a:gd name="connsiteX74" fmla="*/ 9591 w 10000"/>
                <a:gd name="connsiteY74" fmla="*/ 1580 h 10000"/>
                <a:gd name="connsiteX75" fmla="*/ 9638 w 10000"/>
                <a:gd name="connsiteY75" fmla="*/ 1580 h 10000"/>
                <a:gd name="connsiteX76" fmla="*/ 9660 w 10000"/>
                <a:gd name="connsiteY76" fmla="*/ 1551 h 10000"/>
                <a:gd name="connsiteX77" fmla="*/ 9751 w 10000"/>
                <a:gd name="connsiteY77" fmla="*/ 1495 h 10000"/>
                <a:gd name="connsiteX78" fmla="*/ 9841 w 10000"/>
                <a:gd name="connsiteY78" fmla="*/ 1551 h 10000"/>
                <a:gd name="connsiteX79" fmla="*/ 9864 w 10000"/>
                <a:gd name="connsiteY79" fmla="*/ 1636 h 10000"/>
                <a:gd name="connsiteX80" fmla="*/ 9932 w 10000"/>
                <a:gd name="connsiteY80" fmla="*/ 1778 h 10000"/>
                <a:gd name="connsiteX81" fmla="*/ 9886 w 10000"/>
                <a:gd name="connsiteY81" fmla="*/ 1806 h 10000"/>
                <a:gd name="connsiteX82" fmla="*/ 9908 w 10000"/>
                <a:gd name="connsiteY82" fmla="*/ 1862 h 10000"/>
                <a:gd name="connsiteX83" fmla="*/ 9908 w 10000"/>
                <a:gd name="connsiteY83" fmla="*/ 1919 h 10000"/>
                <a:gd name="connsiteX84" fmla="*/ 9957 w 10000"/>
                <a:gd name="connsiteY84" fmla="*/ 2031 h 10000"/>
                <a:gd name="connsiteX85" fmla="*/ 9957 w 10000"/>
                <a:gd name="connsiteY85" fmla="*/ 2173 h 10000"/>
                <a:gd name="connsiteX86" fmla="*/ 9957 w 10000"/>
                <a:gd name="connsiteY86" fmla="*/ 2258 h 10000"/>
                <a:gd name="connsiteX87" fmla="*/ 10000 w 10000"/>
                <a:gd name="connsiteY87" fmla="*/ 2342 h 10000"/>
                <a:gd name="connsiteX88" fmla="*/ 9978 w 10000"/>
                <a:gd name="connsiteY88" fmla="*/ 2428 h 10000"/>
                <a:gd name="connsiteX89" fmla="*/ 10000 w 10000"/>
                <a:gd name="connsiteY89" fmla="*/ 2484 h 10000"/>
                <a:gd name="connsiteX90" fmla="*/ 9818 w 10000"/>
                <a:gd name="connsiteY90" fmla="*/ 2456 h 10000"/>
                <a:gd name="connsiteX91" fmla="*/ 9726 w 10000"/>
                <a:gd name="connsiteY91" fmla="*/ 2428 h 10000"/>
                <a:gd name="connsiteX92" fmla="*/ 9704 w 10000"/>
                <a:gd name="connsiteY92" fmla="*/ 2512 h 10000"/>
                <a:gd name="connsiteX93" fmla="*/ 9638 w 10000"/>
                <a:gd name="connsiteY93" fmla="*/ 2540 h 10000"/>
                <a:gd name="connsiteX94" fmla="*/ 9683 w 10000"/>
                <a:gd name="connsiteY94" fmla="*/ 2625 h 10000"/>
                <a:gd name="connsiteX95" fmla="*/ 9818 w 10000"/>
                <a:gd name="connsiteY95" fmla="*/ 2879 h 10000"/>
                <a:gd name="connsiteX96" fmla="*/ 9908 w 10000"/>
                <a:gd name="connsiteY96" fmla="*/ 3106 h 10000"/>
                <a:gd name="connsiteX97" fmla="*/ 9886 w 10000"/>
                <a:gd name="connsiteY97" fmla="*/ 3162 h 10000"/>
                <a:gd name="connsiteX98" fmla="*/ 9796 w 10000"/>
                <a:gd name="connsiteY98" fmla="*/ 3190 h 10000"/>
                <a:gd name="connsiteX99" fmla="*/ 9908 w 10000"/>
                <a:gd name="connsiteY99" fmla="*/ 3303 h 10000"/>
                <a:gd name="connsiteX100" fmla="*/ 9774 w 10000"/>
                <a:gd name="connsiteY100" fmla="*/ 3162 h 10000"/>
                <a:gd name="connsiteX101" fmla="*/ 9660 w 10000"/>
                <a:gd name="connsiteY101" fmla="*/ 3106 h 10000"/>
                <a:gd name="connsiteX102" fmla="*/ 9704 w 10000"/>
                <a:gd name="connsiteY102" fmla="*/ 3275 h 10000"/>
                <a:gd name="connsiteX103" fmla="*/ 9638 w 10000"/>
                <a:gd name="connsiteY103" fmla="*/ 3303 h 10000"/>
                <a:gd name="connsiteX104" fmla="*/ 9591 w 10000"/>
                <a:gd name="connsiteY104" fmla="*/ 3388 h 10000"/>
                <a:gd name="connsiteX105" fmla="*/ 9434 w 10000"/>
                <a:gd name="connsiteY105" fmla="*/ 3417 h 10000"/>
                <a:gd name="connsiteX106" fmla="*/ 9547 w 10000"/>
                <a:gd name="connsiteY106" fmla="*/ 3557 h 10000"/>
                <a:gd name="connsiteX107" fmla="*/ 9410 w 10000"/>
                <a:gd name="connsiteY107" fmla="*/ 3586 h 10000"/>
                <a:gd name="connsiteX108" fmla="*/ 9321 w 10000"/>
                <a:gd name="connsiteY108" fmla="*/ 3557 h 10000"/>
                <a:gd name="connsiteX109" fmla="*/ 9251 w 10000"/>
                <a:gd name="connsiteY109" fmla="*/ 3473 h 10000"/>
                <a:gd name="connsiteX110" fmla="*/ 9207 w 10000"/>
                <a:gd name="connsiteY110" fmla="*/ 3501 h 10000"/>
                <a:gd name="connsiteX111" fmla="*/ 9184 w 10000"/>
                <a:gd name="connsiteY111" fmla="*/ 3642 h 10000"/>
                <a:gd name="connsiteX112" fmla="*/ 9161 w 10000"/>
                <a:gd name="connsiteY112" fmla="*/ 3727 h 10000"/>
                <a:gd name="connsiteX113" fmla="*/ 9115 w 10000"/>
                <a:gd name="connsiteY113" fmla="*/ 3756 h 10000"/>
                <a:gd name="connsiteX114" fmla="*/ 9091 w 10000"/>
                <a:gd name="connsiteY114" fmla="*/ 3812 h 10000"/>
                <a:gd name="connsiteX115" fmla="*/ 9048 w 10000"/>
                <a:gd name="connsiteY115" fmla="*/ 3812 h 10000"/>
                <a:gd name="connsiteX116" fmla="*/ 9025 w 10000"/>
                <a:gd name="connsiteY116" fmla="*/ 3868 h 10000"/>
                <a:gd name="connsiteX117" fmla="*/ 8934 w 10000"/>
                <a:gd name="connsiteY117" fmla="*/ 4009 h 10000"/>
                <a:gd name="connsiteX118" fmla="*/ 8821 w 10000"/>
                <a:gd name="connsiteY118" fmla="*/ 4038 h 10000"/>
                <a:gd name="connsiteX119" fmla="*/ 8775 w 10000"/>
                <a:gd name="connsiteY119" fmla="*/ 4067 h 10000"/>
                <a:gd name="connsiteX120" fmla="*/ 8730 w 10000"/>
                <a:gd name="connsiteY120" fmla="*/ 4123 h 10000"/>
                <a:gd name="connsiteX121" fmla="*/ 8640 w 10000"/>
                <a:gd name="connsiteY121" fmla="*/ 4179 h 10000"/>
                <a:gd name="connsiteX122" fmla="*/ 8594 w 10000"/>
                <a:gd name="connsiteY122" fmla="*/ 4264 h 10000"/>
                <a:gd name="connsiteX123" fmla="*/ 8570 w 10000"/>
                <a:gd name="connsiteY123" fmla="*/ 4320 h 10000"/>
                <a:gd name="connsiteX124" fmla="*/ 8525 w 10000"/>
                <a:gd name="connsiteY124" fmla="*/ 4320 h 10000"/>
                <a:gd name="connsiteX125" fmla="*/ 8434 w 10000"/>
                <a:gd name="connsiteY125" fmla="*/ 4348 h 10000"/>
                <a:gd name="connsiteX126" fmla="*/ 8505 w 10000"/>
                <a:gd name="connsiteY126" fmla="*/ 4292 h 10000"/>
                <a:gd name="connsiteX127" fmla="*/ 8505 w 10000"/>
                <a:gd name="connsiteY127" fmla="*/ 4236 h 10000"/>
                <a:gd name="connsiteX128" fmla="*/ 8525 w 10000"/>
                <a:gd name="connsiteY128" fmla="*/ 4179 h 10000"/>
                <a:gd name="connsiteX129" fmla="*/ 8391 w 10000"/>
                <a:gd name="connsiteY129" fmla="*/ 4151 h 10000"/>
                <a:gd name="connsiteX130" fmla="*/ 8434 w 10000"/>
                <a:gd name="connsiteY130" fmla="*/ 4123 h 10000"/>
                <a:gd name="connsiteX131" fmla="*/ 8458 w 10000"/>
                <a:gd name="connsiteY131" fmla="*/ 4009 h 10000"/>
                <a:gd name="connsiteX132" fmla="*/ 8481 w 10000"/>
                <a:gd name="connsiteY132" fmla="*/ 3896 h 10000"/>
                <a:gd name="connsiteX133" fmla="*/ 8346 w 10000"/>
                <a:gd name="connsiteY133" fmla="*/ 3698 h 10000"/>
                <a:gd name="connsiteX134" fmla="*/ 8277 w 10000"/>
                <a:gd name="connsiteY134" fmla="*/ 3727 h 10000"/>
                <a:gd name="connsiteX135" fmla="*/ 8210 w 10000"/>
                <a:gd name="connsiteY135" fmla="*/ 3784 h 10000"/>
                <a:gd name="connsiteX136" fmla="*/ 8163 w 10000"/>
                <a:gd name="connsiteY136" fmla="*/ 3925 h 10000"/>
                <a:gd name="connsiteX137" fmla="*/ 8049 w 10000"/>
                <a:gd name="connsiteY137" fmla="*/ 4038 h 10000"/>
                <a:gd name="connsiteX138" fmla="*/ 7982 w 10000"/>
                <a:gd name="connsiteY138" fmla="*/ 4095 h 10000"/>
                <a:gd name="connsiteX139" fmla="*/ 8003 w 10000"/>
                <a:gd name="connsiteY139" fmla="*/ 4179 h 10000"/>
                <a:gd name="connsiteX140" fmla="*/ 7868 w 10000"/>
                <a:gd name="connsiteY140" fmla="*/ 4292 h 10000"/>
                <a:gd name="connsiteX141" fmla="*/ 7755 w 10000"/>
                <a:gd name="connsiteY141" fmla="*/ 4264 h 10000"/>
                <a:gd name="connsiteX142" fmla="*/ 7755 w 10000"/>
                <a:gd name="connsiteY142" fmla="*/ 4434 h 10000"/>
                <a:gd name="connsiteX143" fmla="*/ 7890 w 10000"/>
                <a:gd name="connsiteY143" fmla="*/ 4575 h 10000"/>
                <a:gd name="connsiteX144" fmla="*/ 7960 w 10000"/>
                <a:gd name="connsiteY144" fmla="*/ 4575 h 10000"/>
                <a:gd name="connsiteX145" fmla="*/ 8003 w 10000"/>
                <a:gd name="connsiteY145" fmla="*/ 4603 h 10000"/>
                <a:gd name="connsiteX146" fmla="*/ 8003 w 10000"/>
                <a:gd name="connsiteY146" fmla="*/ 4575 h 10000"/>
                <a:gd name="connsiteX147" fmla="*/ 8140 w 10000"/>
                <a:gd name="connsiteY147" fmla="*/ 4659 h 10000"/>
                <a:gd name="connsiteX148" fmla="*/ 8186 w 10000"/>
                <a:gd name="connsiteY148" fmla="*/ 4829 h 10000"/>
                <a:gd name="connsiteX149" fmla="*/ 8300 w 10000"/>
                <a:gd name="connsiteY149" fmla="*/ 4857 h 10000"/>
                <a:gd name="connsiteX150" fmla="*/ 8346 w 10000"/>
                <a:gd name="connsiteY150" fmla="*/ 4801 h 10000"/>
                <a:gd name="connsiteX151" fmla="*/ 8368 w 10000"/>
                <a:gd name="connsiteY151" fmla="*/ 4716 h 10000"/>
                <a:gd name="connsiteX152" fmla="*/ 8458 w 10000"/>
                <a:gd name="connsiteY152" fmla="*/ 4659 h 10000"/>
                <a:gd name="connsiteX153" fmla="*/ 8570 w 10000"/>
                <a:gd name="connsiteY153" fmla="*/ 4716 h 10000"/>
                <a:gd name="connsiteX154" fmla="*/ 8616 w 10000"/>
                <a:gd name="connsiteY154" fmla="*/ 4745 h 10000"/>
                <a:gd name="connsiteX155" fmla="*/ 8640 w 10000"/>
                <a:gd name="connsiteY155" fmla="*/ 4773 h 10000"/>
                <a:gd name="connsiteX156" fmla="*/ 8753 w 10000"/>
                <a:gd name="connsiteY156" fmla="*/ 4773 h 10000"/>
                <a:gd name="connsiteX157" fmla="*/ 8753 w 10000"/>
                <a:gd name="connsiteY157" fmla="*/ 4745 h 10000"/>
                <a:gd name="connsiteX158" fmla="*/ 8889 w 10000"/>
                <a:gd name="connsiteY158" fmla="*/ 4801 h 10000"/>
                <a:gd name="connsiteX159" fmla="*/ 8866 w 10000"/>
                <a:gd name="connsiteY159" fmla="*/ 4829 h 10000"/>
                <a:gd name="connsiteX160" fmla="*/ 8889 w 10000"/>
                <a:gd name="connsiteY160" fmla="*/ 4914 h 10000"/>
                <a:gd name="connsiteX161" fmla="*/ 8889 w 10000"/>
                <a:gd name="connsiteY161" fmla="*/ 4970 h 10000"/>
                <a:gd name="connsiteX162" fmla="*/ 8844 w 10000"/>
                <a:gd name="connsiteY162" fmla="*/ 4914 h 10000"/>
                <a:gd name="connsiteX163" fmla="*/ 8821 w 10000"/>
                <a:gd name="connsiteY163" fmla="*/ 4942 h 10000"/>
                <a:gd name="connsiteX164" fmla="*/ 8775 w 10000"/>
                <a:gd name="connsiteY164" fmla="*/ 4942 h 10000"/>
                <a:gd name="connsiteX165" fmla="*/ 8730 w 10000"/>
                <a:gd name="connsiteY165" fmla="*/ 4970 h 10000"/>
                <a:gd name="connsiteX166" fmla="*/ 8640 w 10000"/>
                <a:gd name="connsiteY166" fmla="*/ 5027 h 10000"/>
                <a:gd name="connsiteX167" fmla="*/ 8594 w 10000"/>
                <a:gd name="connsiteY167" fmla="*/ 5055 h 10000"/>
                <a:gd name="connsiteX168" fmla="*/ 8640 w 10000"/>
                <a:gd name="connsiteY168" fmla="*/ 5112 h 10000"/>
                <a:gd name="connsiteX169" fmla="*/ 8594 w 10000"/>
                <a:gd name="connsiteY169" fmla="*/ 5112 h 10000"/>
                <a:gd name="connsiteX170" fmla="*/ 8616 w 10000"/>
                <a:gd name="connsiteY170" fmla="*/ 5168 h 10000"/>
                <a:gd name="connsiteX171" fmla="*/ 8570 w 10000"/>
                <a:gd name="connsiteY171" fmla="*/ 5196 h 10000"/>
                <a:gd name="connsiteX172" fmla="*/ 8525 w 10000"/>
                <a:gd name="connsiteY172" fmla="*/ 5140 h 10000"/>
                <a:gd name="connsiteX173" fmla="*/ 8505 w 10000"/>
                <a:gd name="connsiteY173" fmla="*/ 5140 h 10000"/>
                <a:gd name="connsiteX174" fmla="*/ 8548 w 10000"/>
                <a:gd name="connsiteY174" fmla="*/ 5224 h 10000"/>
                <a:gd name="connsiteX175" fmla="*/ 8458 w 10000"/>
                <a:gd name="connsiteY175" fmla="*/ 5338 h 10000"/>
                <a:gd name="connsiteX176" fmla="*/ 8434 w 10000"/>
                <a:gd name="connsiteY176" fmla="*/ 5479 h 10000"/>
                <a:gd name="connsiteX177" fmla="*/ 8458 w 10000"/>
                <a:gd name="connsiteY177" fmla="*/ 5620 h 10000"/>
                <a:gd name="connsiteX178" fmla="*/ 8548 w 10000"/>
                <a:gd name="connsiteY178" fmla="*/ 5649 h 10000"/>
                <a:gd name="connsiteX179" fmla="*/ 8709 w 10000"/>
                <a:gd name="connsiteY179" fmla="*/ 5733 h 10000"/>
                <a:gd name="connsiteX180" fmla="*/ 8775 w 10000"/>
                <a:gd name="connsiteY180" fmla="*/ 5874 h 10000"/>
                <a:gd name="connsiteX181" fmla="*/ 8889 w 10000"/>
                <a:gd name="connsiteY181" fmla="*/ 6073 h 10000"/>
                <a:gd name="connsiteX182" fmla="*/ 8957 w 10000"/>
                <a:gd name="connsiteY182" fmla="*/ 6213 h 10000"/>
                <a:gd name="connsiteX183" fmla="*/ 9068 w 10000"/>
                <a:gd name="connsiteY183" fmla="*/ 6299 h 10000"/>
                <a:gd name="connsiteX184" fmla="*/ 9115 w 10000"/>
                <a:gd name="connsiteY184" fmla="*/ 6355 h 10000"/>
                <a:gd name="connsiteX185" fmla="*/ 9161 w 10000"/>
                <a:gd name="connsiteY185" fmla="*/ 6412 h 10000"/>
                <a:gd name="connsiteX186" fmla="*/ 9251 w 10000"/>
                <a:gd name="connsiteY186" fmla="*/ 6524 h 10000"/>
                <a:gd name="connsiteX187" fmla="*/ 9091 w 10000"/>
                <a:gd name="connsiteY187" fmla="*/ 6468 h 10000"/>
                <a:gd name="connsiteX188" fmla="*/ 8978 w 10000"/>
                <a:gd name="connsiteY188" fmla="*/ 6412 h 10000"/>
                <a:gd name="connsiteX189" fmla="*/ 8866 w 10000"/>
                <a:gd name="connsiteY189" fmla="*/ 6440 h 10000"/>
                <a:gd name="connsiteX190" fmla="*/ 8800 w 10000"/>
                <a:gd name="connsiteY190" fmla="*/ 6383 h 10000"/>
                <a:gd name="connsiteX191" fmla="*/ 8730 w 10000"/>
                <a:gd name="connsiteY191" fmla="*/ 6327 h 10000"/>
                <a:gd name="connsiteX192" fmla="*/ 8753 w 10000"/>
                <a:gd name="connsiteY192" fmla="*/ 6383 h 10000"/>
                <a:gd name="connsiteX193" fmla="*/ 8775 w 10000"/>
                <a:gd name="connsiteY193" fmla="*/ 6383 h 10000"/>
                <a:gd name="connsiteX194" fmla="*/ 8753 w 10000"/>
                <a:gd name="connsiteY194" fmla="*/ 6355 h 10000"/>
                <a:gd name="connsiteX195" fmla="*/ 8800 w 10000"/>
                <a:gd name="connsiteY195" fmla="*/ 6383 h 10000"/>
                <a:gd name="connsiteX196" fmla="*/ 8912 w 10000"/>
                <a:gd name="connsiteY196" fmla="*/ 6440 h 10000"/>
                <a:gd name="connsiteX197" fmla="*/ 8957 w 10000"/>
                <a:gd name="connsiteY197" fmla="*/ 6412 h 10000"/>
                <a:gd name="connsiteX198" fmla="*/ 9004 w 10000"/>
                <a:gd name="connsiteY198" fmla="*/ 6468 h 10000"/>
                <a:gd name="connsiteX199" fmla="*/ 9025 w 10000"/>
                <a:gd name="connsiteY199" fmla="*/ 6496 h 10000"/>
                <a:gd name="connsiteX200" fmla="*/ 9091 w 10000"/>
                <a:gd name="connsiteY200" fmla="*/ 6524 h 10000"/>
                <a:gd name="connsiteX201" fmla="*/ 9229 w 10000"/>
                <a:gd name="connsiteY201" fmla="*/ 6638 h 10000"/>
                <a:gd name="connsiteX202" fmla="*/ 9321 w 10000"/>
                <a:gd name="connsiteY202" fmla="*/ 6751 h 10000"/>
                <a:gd name="connsiteX203" fmla="*/ 9274 w 10000"/>
                <a:gd name="connsiteY203" fmla="*/ 6779 h 10000"/>
                <a:gd name="connsiteX204" fmla="*/ 9207 w 10000"/>
                <a:gd name="connsiteY204" fmla="*/ 6835 h 10000"/>
                <a:gd name="connsiteX205" fmla="*/ 9161 w 10000"/>
                <a:gd name="connsiteY205" fmla="*/ 6891 h 10000"/>
                <a:gd name="connsiteX206" fmla="*/ 9139 w 10000"/>
                <a:gd name="connsiteY206" fmla="*/ 6920 h 10000"/>
                <a:gd name="connsiteX207" fmla="*/ 9068 w 10000"/>
                <a:gd name="connsiteY207" fmla="*/ 6920 h 10000"/>
                <a:gd name="connsiteX208" fmla="*/ 9004 w 10000"/>
                <a:gd name="connsiteY208" fmla="*/ 6977 h 10000"/>
                <a:gd name="connsiteX209" fmla="*/ 9091 w 10000"/>
                <a:gd name="connsiteY209" fmla="*/ 6920 h 10000"/>
                <a:gd name="connsiteX210" fmla="*/ 9161 w 10000"/>
                <a:gd name="connsiteY210" fmla="*/ 7005 h 10000"/>
                <a:gd name="connsiteX211" fmla="*/ 9139 w 10000"/>
                <a:gd name="connsiteY211" fmla="*/ 7005 h 10000"/>
                <a:gd name="connsiteX212" fmla="*/ 9251 w 10000"/>
                <a:gd name="connsiteY212" fmla="*/ 6949 h 10000"/>
                <a:gd name="connsiteX213" fmla="*/ 9321 w 10000"/>
                <a:gd name="connsiteY213" fmla="*/ 7033 h 10000"/>
                <a:gd name="connsiteX214" fmla="*/ 9434 w 10000"/>
                <a:gd name="connsiteY214" fmla="*/ 7061 h 10000"/>
                <a:gd name="connsiteX215" fmla="*/ 9386 w 10000"/>
                <a:gd name="connsiteY215" fmla="*/ 7146 h 10000"/>
                <a:gd name="connsiteX216" fmla="*/ 9364 w 10000"/>
                <a:gd name="connsiteY216" fmla="*/ 7174 h 10000"/>
                <a:gd name="connsiteX217" fmla="*/ 9321 w 10000"/>
                <a:gd name="connsiteY217" fmla="*/ 7202 h 10000"/>
                <a:gd name="connsiteX218" fmla="*/ 9343 w 10000"/>
                <a:gd name="connsiteY218" fmla="*/ 7202 h 10000"/>
                <a:gd name="connsiteX219" fmla="*/ 9410 w 10000"/>
                <a:gd name="connsiteY219" fmla="*/ 7174 h 10000"/>
                <a:gd name="connsiteX220" fmla="*/ 9410 w 10000"/>
                <a:gd name="connsiteY220" fmla="*/ 7146 h 10000"/>
                <a:gd name="connsiteX221" fmla="*/ 9434 w 10000"/>
                <a:gd name="connsiteY221" fmla="*/ 7230 h 10000"/>
                <a:gd name="connsiteX222" fmla="*/ 9434 w 10000"/>
                <a:gd name="connsiteY222" fmla="*/ 7288 h 10000"/>
                <a:gd name="connsiteX223" fmla="*/ 9410 w 10000"/>
                <a:gd name="connsiteY223" fmla="*/ 7230 h 10000"/>
                <a:gd name="connsiteX224" fmla="*/ 9410 w 10000"/>
                <a:gd name="connsiteY224" fmla="*/ 7288 h 10000"/>
                <a:gd name="connsiteX225" fmla="*/ 9386 w 10000"/>
                <a:gd name="connsiteY225" fmla="*/ 7260 h 10000"/>
                <a:gd name="connsiteX226" fmla="*/ 9364 w 10000"/>
                <a:gd name="connsiteY226" fmla="*/ 7260 h 10000"/>
                <a:gd name="connsiteX227" fmla="*/ 9343 w 10000"/>
                <a:gd name="connsiteY227" fmla="*/ 7316 h 10000"/>
                <a:gd name="connsiteX228" fmla="*/ 9410 w 10000"/>
                <a:gd name="connsiteY228" fmla="*/ 7372 h 10000"/>
                <a:gd name="connsiteX229" fmla="*/ 9386 w 10000"/>
                <a:gd name="connsiteY229" fmla="*/ 7372 h 10000"/>
                <a:gd name="connsiteX230" fmla="*/ 9410 w 10000"/>
                <a:gd name="connsiteY230" fmla="*/ 7429 h 10000"/>
                <a:gd name="connsiteX231" fmla="*/ 9321 w 10000"/>
                <a:gd name="connsiteY231" fmla="*/ 7400 h 10000"/>
                <a:gd name="connsiteX232" fmla="*/ 9343 w 10000"/>
                <a:gd name="connsiteY232" fmla="*/ 7429 h 10000"/>
                <a:gd name="connsiteX233" fmla="*/ 9410 w 10000"/>
                <a:gd name="connsiteY233" fmla="*/ 7457 h 10000"/>
                <a:gd name="connsiteX234" fmla="*/ 9434 w 10000"/>
                <a:gd name="connsiteY234" fmla="*/ 7541 h 10000"/>
                <a:gd name="connsiteX235" fmla="*/ 9410 w 10000"/>
                <a:gd name="connsiteY235" fmla="*/ 7599 h 10000"/>
                <a:gd name="connsiteX236" fmla="*/ 9343 w 10000"/>
                <a:gd name="connsiteY236" fmla="*/ 7513 h 10000"/>
                <a:gd name="connsiteX237" fmla="*/ 9321 w 10000"/>
                <a:gd name="connsiteY237" fmla="*/ 7541 h 10000"/>
                <a:gd name="connsiteX238" fmla="*/ 9229 w 10000"/>
                <a:gd name="connsiteY238" fmla="*/ 7599 h 10000"/>
                <a:gd name="connsiteX239" fmla="*/ 9298 w 10000"/>
                <a:gd name="connsiteY239" fmla="*/ 7683 h 10000"/>
                <a:gd name="connsiteX240" fmla="*/ 9298 w 10000"/>
                <a:gd name="connsiteY240" fmla="*/ 7796 h 10000"/>
                <a:gd name="connsiteX241" fmla="*/ 9274 w 10000"/>
                <a:gd name="connsiteY241" fmla="*/ 7852 h 10000"/>
                <a:gd name="connsiteX242" fmla="*/ 9274 w 10000"/>
                <a:gd name="connsiteY242" fmla="*/ 7880 h 10000"/>
                <a:gd name="connsiteX243" fmla="*/ 9229 w 10000"/>
                <a:gd name="connsiteY243" fmla="*/ 7852 h 10000"/>
                <a:gd name="connsiteX244" fmla="*/ 9229 w 10000"/>
                <a:gd name="connsiteY244" fmla="*/ 7909 h 10000"/>
                <a:gd name="connsiteX245" fmla="*/ 9207 w 10000"/>
                <a:gd name="connsiteY245" fmla="*/ 7966 h 10000"/>
                <a:gd name="connsiteX246" fmla="*/ 9184 w 10000"/>
                <a:gd name="connsiteY246" fmla="*/ 8079 h 10000"/>
                <a:gd name="connsiteX247" fmla="*/ 9207 w 10000"/>
                <a:gd name="connsiteY247" fmla="*/ 8022 h 10000"/>
                <a:gd name="connsiteX248" fmla="*/ 9184 w 10000"/>
                <a:gd name="connsiteY248" fmla="*/ 8050 h 10000"/>
                <a:gd name="connsiteX249" fmla="*/ 9161 w 10000"/>
                <a:gd name="connsiteY249" fmla="*/ 7994 h 10000"/>
                <a:gd name="connsiteX250" fmla="*/ 9115 w 10000"/>
                <a:gd name="connsiteY250" fmla="*/ 8022 h 10000"/>
                <a:gd name="connsiteX251" fmla="*/ 9115 w 10000"/>
                <a:gd name="connsiteY251" fmla="*/ 8079 h 10000"/>
                <a:gd name="connsiteX252" fmla="*/ 9139 w 10000"/>
                <a:gd name="connsiteY252" fmla="*/ 8107 h 10000"/>
                <a:gd name="connsiteX253" fmla="*/ 9184 w 10000"/>
                <a:gd name="connsiteY253" fmla="*/ 8135 h 10000"/>
                <a:gd name="connsiteX254" fmla="*/ 9161 w 10000"/>
                <a:gd name="connsiteY254" fmla="*/ 8163 h 10000"/>
                <a:gd name="connsiteX255" fmla="*/ 9139 w 10000"/>
                <a:gd name="connsiteY255" fmla="*/ 8249 h 10000"/>
                <a:gd name="connsiteX256" fmla="*/ 9048 w 10000"/>
                <a:gd name="connsiteY256" fmla="*/ 8191 h 10000"/>
                <a:gd name="connsiteX257" fmla="*/ 9115 w 10000"/>
                <a:gd name="connsiteY257" fmla="*/ 8277 h 10000"/>
                <a:gd name="connsiteX258" fmla="*/ 9184 w 10000"/>
                <a:gd name="connsiteY258" fmla="*/ 8277 h 10000"/>
                <a:gd name="connsiteX259" fmla="*/ 9161 w 10000"/>
                <a:gd name="connsiteY259" fmla="*/ 8333 h 10000"/>
                <a:gd name="connsiteX260" fmla="*/ 9207 w 10000"/>
                <a:gd name="connsiteY260" fmla="*/ 8446 h 10000"/>
                <a:gd name="connsiteX261" fmla="*/ 9184 w 10000"/>
                <a:gd name="connsiteY261" fmla="*/ 8446 h 10000"/>
                <a:gd name="connsiteX262" fmla="*/ 9115 w 10000"/>
                <a:gd name="connsiteY262" fmla="*/ 8389 h 10000"/>
                <a:gd name="connsiteX263" fmla="*/ 9091 w 10000"/>
                <a:gd name="connsiteY263" fmla="*/ 8418 h 10000"/>
                <a:gd name="connsiteX264" fmla="*/ 9139 w 10000"/>
                <a:gd name="connsiteY264" fmla="*/ 8474 h 10000"/>
                <a:gd name="connsiteX265" fmla="*/ 9115 w 10000"/>
                <a:gd name="connsiteY265" fmla="*/ 8530 h 10000"/>
                <a:gd name="connsiteX266" fmla="*/ 9048 w 10000"/>
                <a:gd name="connsiteY266" fmla="*/ 8474 h 10000"/>
                <a:gd name="connsiteX267" fmla="*/ 9091 w 10000"/>
                <a:gd name="connsiteY267" fmla="*/ 8559 h 10000"/>
                <a:gd name="connsiteX268" fmla="*/ 9048 w 10000"/>
                <a:gd name="connsiteY268" fmla="*/ 8559 h 10000"/>
                <a:gd name="connsiteX269" fmla="*/ 9048 w 10000"/>
                <a:gd name="connsiteY269" fmla="*/ 8616 h 10000"/>
                <a:gd name="connsiteX270" fmla="*/ 8934 w 10000"/>
                <a:gd name="connsiteY270" fmla="*/ 8672 h 10000"/>
                <a:gd name="connsiteX271" fmla="*/ 8912 w 10000"/>
                <a:gd name="connsiteY271" fmla="*/ 8728 h 10000"/>
                <a:gd name="connsiteX272" fmla="*/ 8934 w 10000"/>
                <a:gd name="connsiteY272" fmla="*/ 8757 h 10000"/>
                <a:gd name="connsiteX273" fmla="*/ 8912 w 10000"/>
                <a:gd name="connsiteY273" fmla="*/ 8785 h 10000"/>
                <a:gd name="connsiteX274" fmla="*/ 8889 w 10000"/>
                <a:gd name="connsiteY274" fmla="*/ 8869 h 10000"/>
                <a:gd name="connsiteX275" fmla="*/ 8866 w 10000"/>
                <a:gd name="connsiteY275" fmla="*/ 8841 h 10000"/>
                <a:gd name="connsiteX276" fmla="*/ 8866 w 10000"/>
                <a:gd name="connsiteY276" fmla="*/ 8927 h 10000"/>
                <a:gd name="connsiteX277" fmla="*/ 8636 w 10000"/>
                <a:gd name="connsiteY277" fmla="*/ 8786 h 10000"/>
                <a:gd name="connsiteX278" fmla="*/ 8255 w 10000"/>
                <a:gd name="connsiteY278" fmla="*/ 9266 h 10000"/>
                <a:gd name="connsiteX279" fmla="*/ 8117 w 10000"/>
                <a:gd name="connsiteY279" fmla="*/ 9322 h 10000"/>
                <a:gd name="connsiteX280" fmla="*/ 8049 w 10000"/>
                <a:gd name="connsiteY280" fmla="*/ 9152 h 10000"/>
                <a:gd name="connsiteX281" fmla="*/ 8025 w 10000"/>
                <a:gd name="connsiteY281" fmla="*/ 9152 h 10000"/>
                <a:gd name="connsiteX282" fmla="*/ 8095 w 10000"/>
                <a:gd name="connsiteY282" fmla="*/ 9124 h 10000"/>
                <a:gd name="connsiteX283" fmla="*/ 8003 w 10000"/>
                <a:gd name="connsiteY283" fmla="*/ 9124 h 10000"/>
                <a:gd name="connsiteX284" fmla="*/ 7982 w 10000"/>
                <a:gd name="connsiteY284" fmla="*/ 9180 h 10000"/>
                <a:gd name="connsiteX285" fmla="*/ 8025 w 10000"/>
                <a:gd name="connsiteY285" fmla="*/ 9237 h 10000"/>
                <a:gd name="connsiteX286" fmla="*/ 8003 w 10000"/>
                <a:gd name="connsiteY286" fmla="*/ 9237 h 10000"/>
                <a:gd name="connsiteX287" fmla="*/ 8073 w 10000"/>
                <a:gd name="connsiteY287" fmla="*/ 9406 h 10000"/>
                <a:gd name="connsiteX288" fmla="*/ 7982 w 10000"/>
                <a:gd name="connsiteY288" fmla="*/ 9294 h 10000"/>
                <a:gd name="connsiteX289" fmla="*/ 8025 w 10000"/>
                <a:gd name="connsiteY289" fmla="*/ 9406 h 10000"/>
                <a:gd name="connsiteX290" fmla="*/ 8003 w 10000"/>
                <a:gd name="connsiteY290" fmla="*/ 9435 h 10000"/>
                <a:gd name="connsiteX291" fmla="*/ 7982 w 10000"/>
                <a:gd name="connsiteY291" fmla="*/ 9406 h 10000"/>
                <a:gd name="connsiteX292" fmla="*/ 7960 w 10000"/>
                <a:gd name="connsiteY292" fmla="*/ 9491 h 10000"/>
                <a:gd name="connsiteX293" fmla="*/ 7890 w 10000"/>
                <a:gd name="connsiteY293" fmla="*/ 9520 h 10000"/>
                <a:gd name="connsiteX294" fmla="*/ 7868 w 10000"/>
                <a:gd name="connsiteY294" fmla="*/ 9463 h 10000"/>
                <a:gd name="connsiteX295" fmla="*/ 7822 w 10000"/>
                <a:gd name="connsiteY295" fmla="*/ 9435 h 10000"/>
                <a:gd name="connsiteX296" fmla="*/ 7846 w 10000"/>
                <a:gd name="connsiteY296" fmla="*/ 9548 h 10000"/>
                <a:gd name="connsiteX297" fmla="*/ 7732 w 10000"/>
                <a:gd name="connsiteY297" fmla="*/ 9491 h 10000"/>
                <a:gd name="connsiteX298" fmla="*/ 7710 w 10000"/>
                <a:gd name="connsiteY298" fmla="*/ 9520 h 10000"/>
                <a:gd name="connsiteX299" fmla="*/ 7641 w 10000"/>
                <a:gd name="connsiteY299" fmla="*/ 9576 h 10000"/>
                <a:gd name="connsiteX300" fmla="*/ 7619 w 10000"/>
                <a:gd name="connsiteY300" fmla="*/ 9633 h 10000"/>
                <a:gd name="connsiteX301" fmla="*/ 7573 w 10000"/>
                <a:gd name="connsiteY301" fmla="*/ 9633 h 10000"/>
                <a:gd name="connsiteX302" fmla="*/ 7505 w 10000"/>
                <a:gd name="connsiteY302" fmla="*/ 9661 h 10000"/>
                <a:gd name="connsiteX303" fmla="*/ 7505 w 10000"/>
                <a:gd name="connsiteY303" fmla="*/ 9633 h 10000"/>
                <a:gd name="connsiteX304" fmla="*/ 7505 w 10000"/>
                <a:gd name="connsiteY304" fmla="*/ 9689 h 10000"/>
                <a:gd name="connsiteX305" fmla="*/ 7437 w 10000"/>
                <a:gd name="connsiteY305" fmla="*/ 9661 h 10000"/>
                <a:gd name="connsiteX306" fmla="*/ 7437 w 10000"/>
                <a:gd name="connsiteY306" fmla="*/ 9717 h 10000"/>
                <a:gd name="connsiteX307" fmla="*/ 7414 w 10000"/>
                <a:gd name="connsiteY307" fmla="*/ 9802 h 10000"/>
                <a:gd name="connsiteX308" fmla="*/ 7460 w 10000"/>
                <a:gd name="connsiteY308" fmla="*/ 9830 h 10000"/>
                <a:gd name="connsiteX309" fmla="*/ 7460 w 10000"/>
                <a:gd name="connsiteY309" fmla="*/ 9830 h 10000"/>
                <a:gd name="connsiteX310" fmla="*/ 7505 w 10000"/>
                <a:gd name="connsiteY310" fmla="*/ 9944 h 10000"/>
                <a:gd name="connsiteX311" fmla="*/ 7392 w 10000"/>
                <a:gd name="connsiteY311" fmla="*/ 10000 h 10000"/>
                <a:gd name="connsiteX312" fmla="*/ 7392 w 10000"/>
                <a:gd name="connsiteY312" fmla="*/ 9944 h 10000"/>
                <a:gd name="connsiteX313" fmla="*/ 7346 w 10000"/>
                <a:gd name="connsiteY313" fmla="*/ 9859 h 10000"/>
                <a:gd name="connsiteX314" fmla="*/ 7324 w 10000"/>
                <a:gd name="connsiteY314" fmla="*/ 9802 h 10000"/>
                <a:gd name="connsiteX315" fmla="*/ 7302 w 10000"/>
                <a:gd name="connsiteY315" fmla="*/ 9717 h 10000"/>
                <a:gd name="connsiteX316" fmla="*/ 7324 w 10000"/>
                <a:gd name="connsiteY316" fmla="*/ 9661 h 10000"/>
                <a:gd name="connsiteX317" fmla="*/ 7302 w 10000"/>
                <a:gd name="connsiteY317" fmla="*/ 9576 h 10000"/>
                <a:gd name="connsiteX318" fmla="*/ 7302 w 10000"/>
                <a:gd name="connsiteY318" fmla="*/ 9605 h 10000"/>
                <a:gd name="connsiteX319" fmla="*/ 7256 w 10000"/>
                <a:gd name="connsiteY319" fmla="*/ 9548 h 10000"/>
                <a:gd name="connsiteX320" fmla="*/ 7256 w 10000"/>
                <a:gd name="connsiteY320" fmla="*/ 9605 h 10000"/>
                <a:gd name="connsiteX321" fmla="*/ 7187 w 10000"/>
                <a:gd name="connsiteY321" fmla="*/ 9605 h 10000"/>
                <a:gd name="connsiteX322" fmla="*/ 7143 w 10000"/>
                <a:gd name="connsiteY322" fmla="*/ 9576 h 10000"/>
                <a:gd name="connsiteX323" fmla="*/ 7119 w 10000"/>
                <a:gd name="connsiteY323" fmla="*/ 9520 h 10000"/>
                <a:gd name="connsiteX324" fmla="*/ 7096 w 10000"/>
                <a:gd name="connsiteY324" fmla="*/ 9520 h 10000"/>
                <a:gd name="connsiteX325" fmla="*/ 7096 w 10000"/>
                <a:gd name="connsiteY325" fmla="*/ 9576 h 10000"/>
                <a:gd name="connsiteX326" fmla="*/ 7051 w 10000"/>
                <a:gd name="connsiteY326" fmla="*/ 9520 h 10000"/>
                <a:gd name="connsiteX327" fmla="*/ 7030 w 10000"/>
                <a:gd name="connsiteY327" fmla="*/ 9463 h 10000"/>
                <a:gd name="connsiteX328" fmla="*/ 7009 w 10000"/>
                <a:gd name="connsiteY328" fmla="*/ 9491 h 10000"/>
                <a:gd name="connsiteX329" fmla="*/ 7030 w 10000"/>
                <a:gd name="connsiteY329" fmla="*/ 9576 h 10000"/>
                <a:gd name="connsiteX330" fmla="*/ 6985 w 10000"/>
                <a:gd name="connsiteY330" fmla="*/ 9548 h 10000"/>
                <a:gd name="connsiteX331" fmla="*/ 6985 w 10000"/>
                <a:gd name="connsiteY331" fmla="*/ 9605 h 10000"/>
                <a:gd name="connsiteX332" fmla="*/ 6893 w 10000"/>
                <a:gd name="connsiteY332" fmla="*/ 9576 h 10000"/>
                <a:gd name="connsiteX333" fmla="*/ 6826 w 10000"/>
                <a:gd name="connsiteY333" fmla="*/ 9576 h 10000"/>
                <a:gd name="connsiteX334" fmla="*/ 6803 w 10000"/>
                <a:gd name="connsiteY334" fmla="*/ 9576 h 10000"/>
                <a:gd name="connsiteX335" fmla="*/ 6735 w 10000"/>
                <a:gd name="connsiteY335" fmla="*/ 9520 h 10000"/>
                <a:gd name="connsiteX336" fmla="*/ 6711 w 10000"/>
                <a:gd name="connsiteY336" fmla="*/ 9491 h 10000"/>
                <a:gd name="connsiteX337" fmla="*/ 6644 w 10000"/>
                <a:gd name="connsiteY337" fmla="*/ 9463 h 10000"/>
                <a:gd name="connsiteX338" fmla="*/ 6599 w 10000"/>
                <a:gd name="connsiteY338" fmla="*/ 9294 h 10000"/>
                <a:gd name="connsiteX339" fmla="*/ 6553 w 10000"/>
                <a:gd name="connsiteY339" fmla="*/ 9180 h 10000"/>
                <a:gd name="connsiteX340" fmla="*/ 6486 w 10000"/>
                <a:gd name="connsiteY340" fmla="*/ 9180 h 10000"/>
                <a:gd name="connsiteX341" fmla="*/ 6416 w 10000"/>
                <a:gd name="connsiteY341" fmla="*/ 9180 h 10000"/>
                <a:gd name="connsiteX342" fmla="*/ 6302 w 10000"/>
                <a:gd name="connsiteY342" fmla="*/ 9039 h 10000"/>
                <a:gd name="connsiteX343" fmla="*/ 6212 w 10000"/>
                <a:gd name="connsiteY343" fmla="*/ 9124 h 10000"/>
                <a:gd name="connsiteX344" fmla="*/ 6212 w 10000"/>
                <a:gd name="connsiteY344" fmla="*/ 9180 h 10000"/>
                <a:gd name="connsiteX345" fmla="*/ 6099 w 10000"/>
                <a:gd name="connsiteY345" fmla="*/ 9209 h 10000"/>
                <a:gd name="connsiteX346" fmla="*/ 6032 w 10000"/>
                <a:gd name="connsiteY346" fmla="*/ 9294 h 10000"/>
                <a:gd name="connsiteX347" fmla="*/ 5987 w 10000"/>
                <a:gd name="connsiteY347" fmla="*/ 9237 h 10000"/>
                <a:gd name="connsiteX348" fmla="*/ 5941 w 10000"/>
                <a:gd name="connsiteY348" fmla="*/ 9294 h 10000"/>
                <a:gd name="connsiteX349" fmla="*/ 5874 w 10000"/>
                <a:gd name="connsiteY349" fmla="*/ 9294 h 10000"/>
                <a:gd name="connsiteX350" fmla="*/ 5781 w 10000"/>
                <a:gd name="connsiteY350" fmla="*/ 9266 h 10000"/>
                <a:gd name="connsiteX351" fmla="*/ 5692 w 10000"/>
                <a:gd name="connsiteY351" fmla="*/ 9322 h 10000"/>
                <a:gd name="connsiteX352" fmla="*/ 5646 w 10000"/>
                <a:gd name="connsiteY352" fmla="*/ 9322 h 10000"/>
                <a:gd name="connsiteX353" fmla="*/ 5600 w 10000"/>
                <a:gd name="connsiteY353" fmla="*/ 9322 h 10000"/>
                <a:gd name="connsiteX354" fmla="*/ 5579 w 10000"/>
                <a:gd name="connsiteY354" fmla="*/ 9322 h 10000"/>
                <a:gd name="connsiteX355" fmla="*/ 5579 w 10000"/>
                <a:gd name="connsiteY355" fmla="*/ 9463 h 10000"/>
                <a:gd name="connsiteX356" fmla="*/ 5623 w 10000"/>
                <a:gd name="connsiteY356" fmla="*/ 9548 h 10000"/>
                <a:gd name="connsiteX357" fmla="*/ 5623 w 10000"/>
                <a:gd name="connsiteY357" fmla="*/ 9576 h 10000"/>
                <a:gd name="connsiteX358" fmla="*/ 5623 w 10000"/>
                <a:gd name="connsiteY358" fmla="*/ 9633 h 10000"/>
                <a:gd name="connsiteX359" fmla="*/ 5646 w 10000"/>
                <a:gd name="connsiteY359" fmla="*/ 9717 h 10000"/>
                <a:gd name="connsiteX360" fmla="*/ 5579 w 10000"/>
                <a:gd name="connsiteY360" fmla="*/ 9689 h 10000"/>
                <a:gd name="connsiteX361" fmla="*/ 5509 w 10000"/>
                <a:gd name="connsiteY361" fmla="*/ 9661 h 10000"/>
                <a:gd name="connsiteX362" fmla="*/ 5464 w 10000"/>
                <a:gd name="connsiteY362" fmla="*/ 9520 h 10000"/>
                <a:gd name="connsiteX363" fmla="*/ 5331 w 10000"/>
                <a:gd name="connsiteY363" fmla="*/ 9605 h 10000"/>
                <a:gd name="connsiteX364" fmla="*/ 5284 w 10000"/>
                <a:gd name="connsiteY364" fmla="*/ 9633 h 10000"/>
                <a:gd name="connsiteX365" fmla="*/ 5284 w 10000"/>
                <a:gd name="connsiteY365" fmla="*/ 9548 h 10000"/>
                <a:gd name="connsiteX366" fmla="*/ 5216 w 10000"/>
                <a:gd name="connsiteY366" fmla="*/ 9435 h 10000"/>
                <a:gd name="connsiteX367" fmla="*/ 5080 w 10000"/>
                <a:gd name="connsiteY367" fmla="*/ 9435 h 10000"/>
                <a:gd name="connsiteX368" fmla="*/ 5080 w 10000"/>
                <a:gd name="connsiteY368" fmla="*/ 9322 h 10000"/>
                <a:gd name="connsiteX369" fmla="*/ 5102 w 10000"/>
                <a:gd name="connsiteY369" fmla="*/ 9180 h 10000"/>
                <a:gd name="connsiteX370" fmla="*/ 5013 w 10000"/>
                <a:gd name="connsiteY370" fmla="*/ 9124 h 10000"/>
                <a:gd name="connsiteX371" fmla="*/ 4943 w 10000"/>
                <a:gd name="connsiteY371" fmla="*/ 9039 h 10000"/>
                <a:gd name="connsiteX372" fmla="*/ 4921 w 10000"/>
                <a:gd name="connsiteY372" fmla="*/ 8983 h 10000"/>
                <a:gd name="connsiteX373" fmla="*/ 4899 w 10000"/>
                <a:gd name="connsiteY373" fmla="*/ 8898 h 10000"/>
                <a:gd name="connsiteX374" fmla="*/ 4921 w 10000"/>
                <a:gd name="connsiteY374" fmla="*/ 8813 h 10000"/>
                <a:gd name="connsiteX375" fmla="*/ 4763 w 10000"/>
                <a:gd name="connsiteY375" fmla="*/ 8841 h 10000"/>
                <a:gd name="connsiteX376" fmla="*/ 4672 w 10000"/>
                <a:gd name="connsiteY376" fmla="*/ 8898 h 10000"/>
                <a:gd name="connsiteX377" fmla="*/ 4672 w 10000"/>
                <a:gd name="connsiteY377" fmla="*/ 8813 h 10000"/>
                <a:gd name="connsiteX378" fmla="*/ 4648 w 10000"/>
                <a:gd name="connsiteY378" fmla="*/ 8728 h 10000"/>
                <a:gd name="connsiteX379" fmla="*/ 4627 w 10000"/>
                <a:gd name="connsiteY379" fmla="*/ 8672 h 10000"/>
                <a:gd name="connsiteX380" fmla="*/ 8197 w 10000"/>
                <a:gd name="connsiteY380" fmla="*/ 8665 h 10000"/>
                <a:gd name="connsiteX381" fmla="*/ 8265 w 10000"/>
                <a:gd name="connsiteY381" fmla="*/ 8461 h 10000"/>
                <a:gd name="connsiteX382" fmla="*/ 4785 w 10000"/>
                <a:gd name="connsiteY382" fmla="*/ 8305 h 10000"/>
                <a:gd name="connsiteX383" fmla="*/ 4808 w 10000"/>
                <a:gd name="connsiteY383" fmla="*/ 8305 h 10000"/>
                <a:gd name="connsiteX384" fmla="*/ 4263 w 10000"/>
                <a:gd name="connsiteY384" fmla="*/ 7513 h 10000"/>
                <a:gd name="connsiteX385" fmla="*/ 4196 w 10000"/>
                <a:gd name="connsiteY385" fmla="*/ 7513 h 10000"/>
                <a:gd name="connsiteX386" fmla="*/ 4196 w 10000"/>
                <a:gd name="connsiteY386" fmla="*/ 7316 h 10000"/>
                <a:gd name="connsiteX387" fmla="*/ 4171 w 10000"/>
                <a:gd name="connsiteY387" fmla="*/ 7288 h 10000"/>
                <a:gd name="connsiteX388" fmla="*/ 4105 w 10000"/>
                <a:gd name="connsiteY388" fmla="*/ 7202 h 10000"/>
                <a:gd name="connsiteX389" fmla="*/ 4013 w 10000"/>
                <a:gd name="connsiteY389" fmla="*/ 7260 h 10000"/>
                <a:gd name="connsiteX390" fmla="*/ 3968 w 10000"/>
                <a:gd name="connsiteY390" fmla="*/ 7316 h 10000"/>
                <a:gd name="connsiteX391" fmla="*/ 3923 w 10000"/>
                <a:gd name="connsiteY391" fmla="*/ 7316 h 10000"/>
                <a:gd name="connsiteX392" fmla="*/ 3878 w 10000"/>
                <a:gd name="connsiteY392" fmla="*/ 7288 h 10000"/>
                <a:gd name="connsiteX393" fmla="*/ 3809 w 10000"/>
                <a:gd name="connsiteY393" fmla="*/ 7260 h 10000"/>
                <a:gd name="connsiteX394" fmla="*/ 3764 w 10000"/>
                <a:gd name="connsiteY394" fmla="*/ 7288 h 10000"/>
                <a:gd name="connsiteX395" fmla="*/ 3674 w 10000"/>
                <a:gd name="connsiteY395" fmla="*/ 7372 h 10000"/>
                <a:gd name="connsiteX396" fmla="*/ 3582 w 10000"/>
                <a:gd name="connsiteY396" fmla="*/ 7429 h 10000"/>
                <a:gd name="connsiteX397" fmla="*/ 3537 w 10000"/>
                <a:gd name="connsiteY397" fmla="*/ 7513 h 10000"/>
                <a:gd name="connsiteX398" fmla="*/ 3469 w 10000"/>
                <a:gd name="connsiteY398" fmla="*/ 7599 h 10000"/>
                <a:gd name="connsiteX399" fmla="*/ 3403 w 10000"/>
                <a:gd name="connsiteY399" fmla="*/ 7711 h 10000"/>
                <a:gd name="connsiteX400" fmla="*/ 3288 w 10000"/>
                <a:gd name="connsiteY400" fmla="*/ 7711 h 10000"/>
                <a:gd name="connsiteX401" fmla="*/ 3266 w 10000"/>
                <a:gd name="connsiteY401" fmla="*/ 7711 h 10000"/>
                <a:gd name="connsiteX402" fmla="*/ 3245 w 10000"/>
                <a:gd name="connsiteY402" fmla="*/ 7683 h 10000"/>
                <a:gd name="connsiteX403" fmla="*/ 3174 w 10000"/>
                <a:gd name="connsiteY403" fmla="*/ 7627 h 10000"/>
                <a:gd name="connsiteX404" fmla="*/ 3108 w 10000"/>
                <a:gd name="connsiteY404" fmla="*/ 7627 h 10000"/>
                <a:gd name="connsiteX405" fmla="*/ 2995 w 10000"/>
                <a:gd name="connsiteY405" fmla="*/ 7627 h 10000"/>
                <a:gd name="connsiteX406" fmla="*/ 2949 w 10000"/>
                <a:gd name="connsiteY406" fmla="*/ 7569 h 10000"/>
                <a:gd name="connsiteX407" fmla="*/ 2833 w 10000"/>
                <a:gd name="connsiteY407" fmla="*/ 7599 h 10000"/>
                <a:gd name="connsiteX408" fmla="*/ 2767 w 10000"/>
                <a:gd name="connsiteY408" fmla="*/ 7739 h 10000"/>
                <a:gd name="connsiteX409" fmla="*/ 2700 w 10000"/>
                <a:gd name="connsiteY409" fmla="*/ 7852 h 10000"/>
                <a:gd name="connsiteX410" fmla="*/ 2676 w 10000"/>
                <a:gd name="connsiteY410" fmla="*/ 7683 h 10000"/>
                <a:gd name="connsiteX411" fmla="*/ 2517 w 10000"/>
                <a:gd name="connsiteY411" fmla="*/ 7655 h 10000"/>
                <a:gd name="connsiteX412" fmla="*/ 2517 w 10000"/>
                <a:gd name="connsiteY412" fmla="*/ 7683 h 10000"/>
                <a:gd name="connsiteX413" fmla="*/ 2359 w 10000"/>
                <a:gd name="connsiteY413" fmla="*/ 7683 h 10000"/>
                <a:gd name="connsiteX414" fmla="*/ 2245 w 10000"/>
                <a:gd name="connsiteY414" fmla="*/ 7627 h 10000"/>
                <a:gd name="connsiteX415" fmla="*/ 2202 w 10000"/>
                <a:gd name="connsiteY415" fmla="*/ 7627 h 10000"/>
                <a:gd name="connsiteX416" fmla="*/ 2179 w 10000"/>
                <a:gd name="connsiteY416" fmla="*/ 7655 h 10000"/>
                <a:gd name="connsiteX417" fmla="*/ 2109 w 10000"/>
                <a:gd name="connsiteY417" fmla="*/ 7599 h 10000"/>
                <a:gd name="connsiteX418" fmla="*/ 2088 w 10000"/>
                <a:gd name="connsiteY418" fmla="*/ 7655 h 10000"/>
                <a:gd name="connsiteX419" fmla="*/ 1997 w 10000"/>
                <a:gd name="connsiteY419" fmla="*/ 7541 h 10000"/>
                <a:gd name="connsiteX420" fmla="*/ 1860 w 10000"/>
                <a:gd name="connsiteY420" fmla="*/ 7513 h 10000"/>
                <a:gd name="connsiteX421" fmla="*/ 1860 w 10000"/>
                <a:gd name="connsiteY421" fmla="*/ 7457 h 10000"/>
                <a:gd name="connsiteX422" fmla="*/ 1792 w 10000"/>
                <a:gd name="connsiteY422" fmla="*/ 7457 h 10000"/>
                <a:gd name="connsiteX423" fmla="*/ 1659 w 10000"/>
                <a:gd name="connsiteY423" fmla="*/ 7344 h 10000"/>
                <a:gd name="connsiteX424" fmla="*/ 1545 w 10000"/>
                <a:gd name="connsiteY424" fmla="*/ 7288 h 10000"/>
                <a:gd name="connsiteX425" fmla="*/ 1453 w 10000"/>
                <a:gd name="connsiteY425" fmla="*/ 7174 h 10000"/>
                <a:gd name="connsiteX426" fmla="*/ 1315 w 10000"/>
                <a:gd name="connsiteY426" fmla="*/ 7118 h 10000"/>
                <a:gd name="connsiteX427" fmla="*/ 1157 w 10000"/>
                <a:gd name="connsiteY427" fmla="*/ 6949 h 10000"/>
                <a:gd name="connsiteX428" fmla="*/ 1067 w 10000"/>
                <a:gd name="connsiteY428" fmla="*/ 6920 h 10000"/>
                <a:gd name="connsiteX429" fmla="*/ 1022 w 10000"/>
                <a:gd name="connsiteY429" fmla="*/ 6920 h 10000"/>
                <a:gd name="connsiteX430" fmla="*/ 952 w 10000"/>
                <a:gd name="connsiteY430" fmla="*/ 6977 h 10000"/>
                <a:gd name="connsiteX431" fmla="*/ 794 w 10000"/>
                <a:gd name="connsiteY431" fmla="*/ 6891 h 10000"/>
                <a:gd name="connsiteX432" fmla="*/ 749 w 10000"/>
                <a:gd name="connsiteY432" fmla="*/ 6863 h 10000"/>
                <a:gd name="connsiteX433" fmla="*/ 749 w 10000"/>
                <a:gd name="connsiteY433" fmla="*/ 6807 h 10000"/>
                <a:gd name="connsiteX434" fmla="*/ 704 w 10000"/>
                <a:gd name="connsiteY434" fmla="*/ 6779 h 10000"/>
                <a:gd name="connsiteX435" fmla="*/ 613 w 10000"/>
                <a:gd name="connsiteY435" fmla="*/ 6751 h 10000"/>
                <a:gd name="connsiteX436" fmla="*/ 499 w 10000"/>
                <a:gd name="connsiteY436" fmla="*/ 6609 h 10000"/>
                <a:gd name="connsiteX437" fmla="*/ 432 w 10000"/>
                <a:gd name="connsiteY437" fmla="*/ 6609 h 10000"/>
                <a:gd name="connsiteX438" fmla="*/ 408 w 10000"/>
                <a:gd name="connsiteY438" fmla="*/ 6524 h 10000"/>
                <a:gd name="connsiteX439" fmla="*/ 387 w 10000"/>
                <a:gd name="connsiteY439" fmla="*/ 6440 h 10000"/>
                <a:gd name="connsiteX440" fmla="*/ 340 w 10000"/>
                <a:gd name="connsiteY440" fmla="*/ 6383 h 10000"/>
                <a:gd name="connsiteX441" fmla="*/ 295 w 10000"/>
                <a:gd name="connsiteY441" fmla="*/ 6270 h 10000"/>
                <a:gd name="connsiteX442" fmla="*/ 387 w 10000"/>
                <a:gd name="connsiteY442" fmla="*/ 6299 h 10000"/>
                <a:gd name="connsiteX443" fmla="*/ 432 w 10000"/>
                <a:gd name="connsiteY443" fmla="*/ 6299 h 10000"/>
                <a:gd name="connsiteX444" fmla="*/ 499 w 10000"/>
                <a:gd name="connsiteY444" fmla="*/ 6242 h 10000"/>
                <a:gd name="connsiteX445" fmla="*/ 479 w 10000"/>
                <a:gd name="connsiteY445" fmla="*/ 6157 h 10000"/>
                <a:gd name="connsiteX446" fmla="*/ 454 w 10000"/>
                <a:gd name="connsiteY446" fmla="*/ 6073 h 10000"/>
                <a:gd name="connsiteX447" fmla="*/ 340 w 10000"/>
                <a:gd name="connsiteY447" fmla="*/ 5988 h 10000"/>
                <a:gd name="connsiteX448" fmla="*/ 295 w 10000"/>
                <a:gd name="connsiteY448" fmla="*/ 5790 h 10000"/>
                <a:gd name="connsiteX449" fmla="*/ 295 w 10000"/>
                <a:gd name="connsiteY449" fmla="*/ 5733 h 10000"/>
                <a:gd name="connsiteX450" fmla="*/ 0 w 10000"/>
                <a:gd name="connsiteY450" fmla="*/ 5366 h 10000"/>
                <a:gd name="connsiteX0" fmla="*/ 4898 w 9705"/>
                <a:gd name="connsiteY0" fmla="*/ 3331 h 10000"/>
                <a:gd name="connsiteX1" fmla="*/ 5214 w 9705"/>
                <a:gd name="connsiteY1" fmla="*/ 3275 h 10000"/>
                <a:gd name="connsiteX2" fmla="*/ 5462 w 9705"/>
                <a:gd name="connsiteY2" fmla="*/ 3247 h 10000"/>
                <a:gd name="connsiteX3" fmla="*/ 5600 w 9705"/>
                <a:gd name="connsiteY3" fmla="*/ 3162 h 10000"/>
                <a:gd name="connsiteX4" fmla="*/ 5646 w 9705"/>
                <a:gd name="connsiteY4" fmla="*/ 3020 h 10000"/>
                <a:gd name="connsiteX5" fmla="*/ 5715 w 9705"/>
                <a:gd name="connsiteY5" fmla="*/ 2964 h 10000"/>
                <a:gd name="connsiteX6" fmla="*/ 5760 w 9705"/>
                <a:gd name="connsiteY6" fmla="*/ 2908 h 10000"/>
                <a:gd name="connsiteX7" fmla="*/ 5783 w 9705"/>
                <a:gd name="connsiteY7" fmla="*/ 2908 h 10000"/>
                <a:gd name="connsiteX8" fmla="*/ 5600 w 9705"/>
                <a:gd name="connsiteY8" fmla="*/ 2709 h 10000"/>
                <a:gd name="connsiteX9" fmla="*/ 5600 w 9705"/>
                <a:gd name="connsiteY9" fmla="*/ 2597 h 10000"/>
                <a:gd name="connsiteX10" fmla="*/ 5646 w 9705"/>
                <a:gd name="connsiteY10" fmla="*/ 2484 h 10000"/>
                <a:gd name="connsiteX11" fmla="*/ 5917 w 9705"/>
                <a:gd name="connsiteY11" fmla="*/ 2569 h 10000"/>
                <a:gd name="connsiteX12" fmla="*/ 6007 w 9705"/>
                <a:gd name="connsiteY12" fmla="*/ 2569 h 10000"/>
                <a:gd name="connsiteX13" fmla="*/ 6078 w 9705"/>
                <a:gd name="connsiteY13" fmla="*/ 2484 h 10000"/>
                <a:gd name="connsiteX14" fmla="*/ 6098 w 9705"/>
                <a:gd name="connsiteY14" fmla="*/ 2399 h 10000"/>
                <a:gd name="connsiteX15" fmla="*/ 6191 w 9705"/>
                <a:gd name="connsiteY15" fmla="*/ 2399 h 10000"/>
                <a:gd name="connsiteX16" fmla="*/ 6371 w 9705"/>
                <a:gd name="connsiteY16" fmla="*/ 2286 h 10000"/>
                <a:gd name="connsiteX17" fmla="*/ 6349 w 9705"/>
                <a:gd name="connsiteY17" fmla="*/ 2173 h 10000"/>
                <a:gd name="connsiteX18" fmla="*/ 6508 w 9705"/>
                <a:gd name="connsiteY18" fmla="*/ 2060 h 10000"/>
                <a:gd name="connsiteX19" fmla="*/ 6575 w 9705"/>
                <a:gd name="connsiteY19" fmla="*/ 2031 h 10000"/>
                <a:gd name="connsiteX20" fmla="*/ 6642 w 9705"/>
                <a:gd name="connsiteY20" fmla="*/ 2003 h 10000"/>
                <a:gd name="connsiteX21" fmla="*/ 6690 w 9705"/>
                <a:gd name="connsiteY21" fmla="*/ 2003 h 10000"/>
                <a:gd name="connsiteX22" fmla="*/ 6756 w 9705"/>
                <a:gd name="connsiteY22" fmla="*/ 1975 h 10000"/>
                <a:gd name="connsiteX23" fmla="*/ 6801 w 9705"/>
                <a:gd name="connsiteY23" fmla="*/ 2003 h 10000"/>
                <a:gd name="connsiteX24" fmla="*/ 6870 w 9705"/>
                <a:gd name="connsiteY24" fmla="*/ 1862 h 10000"/>
                <a:gd name="connsiteX25" fmla="*/ 6371 w 9705"/>
                <a:gd name="connsiteY25" fmla="*/ 1664 h 10000"/>
                <a:gd name="connsiteX26" fmla="*/ 6191 w 9705"/>
                <a:gd name="connsiteY26" fmla="*/ 1664 h 10000"/>
                <a:gd name="connsiteX27" fmla="*/ 6098 w 9705"/>
                <a:gd name="connsiteY27" fmla="*/ 1664 h 10000"/>
                <a:gd name="connsiteX28" fmla="*/ 6032 w 9705"/>
                <a:gd name="connsiteY28" fmla="*/ 1692 h 10000"/>
                <a:gd name="connsiteX29" fmla="*/ 5940 w 9705"/>
                <a:gd name="connsiteY29" fmla="*/ 1580 h 10000"/>
                <a:gd name="connsiteX30" fmla="*/ 5963 w 9705"/>
                <a:gd name="connsiteY30" fmla="*/ 1523 h 10000"/>
                <a:gd name="connsiteX31" fmla="*/ 5940 w 9705"/>
                <a:gd name="connsiteY31" fmla="*/ 1410 h 10000"/>
                <a:gd name="connsiteX32" fmla="*/ 5940 w 9705"/>
                <a:gd name="connsiteY32" fmla="*/ 1071 h 10000"/>
                <a:gd name="connsiteX33" fmla="*/ 6145 w 9705"/>
                <a:gd name="connsiteY33" fmla="*/ 1156 h 10000"/>
                <a:gd name="connsiteX34" fmla="*/ 6258 w 9705"/>
                <a:gd name="connsiteY34" fmla="*/ 1071 h 10000"/>
                <a:gd name="connsiteX35" fmla="*/ 6371 w 9705"/>
                <a:gd name="connsiteY35" fmla="*/ 986 h 10000"/>
                <a:gd name="connsiteX36" fmla="*/ 6327 w 9705"/>
                <a:gd name="connsiteY36" fmla="*/ 930 h 10000"/>
                <a:gd name="connsiteX37" fmla="*/ 6304 w 9705"/>
                <a:gd name="connsiteY37" fmla="*/ 873 h 10000"/>
                <a:gd name="connsiteX38" fmla="*/ 6304 w 9705"/>
                <a:gd name="connsiteY38" fmla="*/ 788 h 10000"/>
                <a:gd name="connsiteX39" fmla="*/ 6304 w 9705"/>
                <a:gd name="connsiteY39" fmla="*/ 732 h 10000"/>
                <a:gd name="connsiteX40" fmla="*/ 6304 w 9705"/>
                <a:gd name="connsiteY40" fmla="*/ 675 h 10000"/>
                <a:gd name="connsiteX41" fmla="*/ 6327 w 9705"/>
                <a:gd name="connsiteY41" fmla="*/ 477 h 10000"/>
                <a:gd name="connsiteX42" fmla="*/ 6281 w 9705"/>
                <a:gd name="connsiteY42" fmla="*/ 336 h 10000"/>
                <a:gd name="connsiteX43" fmla="*/ 6191 w 9705"/>
                <a:gd name="connsiteY43" fmla="*/ 280 h 10000"/>
                <a:gd name="connsiteX44" fmla="*/ 6098 w 9705"/>
                <a:gd name="connsiteY44" fmla="*/ 224 h 10000"/>
                <a:gd name="connsiteX45" fmla="*/ 6214 w 9705"/>
                <a:gd name="connsiteY45" fmla="*/ 82 h 10000"/>
                <a:gd name="connsiteX46" fmla="*/ 6463 w 9705"/>
                <a:gd name="connsiteY46" fmla="*/ 25 h 10000"/>
                <a:gd name="connsiteX47" fmla="*/ 6690 w 9705"/>
                <a:gd name="connsiteY47" fmla="*/ 25 h 10000"/>
                <a:gd name="connsiteX48" fmla="*/ 6801 w 9705"/>
                <a:gd name="connsiteY48" fmla="*/ 54 h 10000"/>
                <a:gd name="connsiteX49" fmla="*/ 6939 w 9705"/>
                <a:gd name="connsiteY49" fmla="*/ 138 h 10000"/>
                <a:gd name="connsiteX50" fmla="*/ 7119 w 9705"/>
                <a:gd name="connsiteY50" fmla="*/ 167 h 10000"/>
                <a:gd name="connsiteX51" fmla="*/ 7210 w 9705"/>
                <a:gd name="connsiteY51" fmla="*/ 224 h 10000"/>
                <a:gd name="connsiteX52" fmla="*/ 7235 w 9705"/>
                <a:gd name="connsiteY52" fmla="*/ 252 h 10000"/>
                <a:gd name="connsiteX53" fmla="*/ 7300 w 9705"/>
                <a:gd name="connsiteY53" fmla="*/ 308 h 10000"/>
                <a:gd name="connsiteX54" fmla="*/ 7415 w 9705"/>
                <a:gd name="connsiteY54" fmla="*/ 421 h 10000"/>
                <a:gd name="connsiteX55" fmla="*/ 7481 w 9705"/>
                <a:gd name="connsiteY55" fmla="*/ 534 h 10000"/>
                <a:gd name="connsiteX56" fmla="*/ 7573 w 9705"/>
                <a:gd name="connsiteY56" fmla="*/ 591 h 10000"/>
                <a:gd name="connsiteX57" fmla="*/ 7665 w 9705"/>
                <a:gd name="connsiteY57" fmla="*/ 703 h 10000"/>
                <a:gd name="connsiteX58" fmla="*/ 7778 w 9705"/>
                <a:gd name="connsiteY58" fmla="*/ 817 h 10000"/>
                <a:gd name="connsiteX59" fmla="*/ 7845 w 9705"/>
                <a:gd name="connsiteY59" fmla="*/ 930 h 10000"/>
                <a:gd name="connsiteX60" fmla="*/ 7915 w 9705"/>
                <a:gd name="connsiteY60" fmla="*/ 1014 h 10000"/>
                <a:gd name="connsiteX61" fmla="*/ 8117 w 9705"/>
                <a:gd name="connsiteY61" fmla="*/ 1156 h 10000"/>
                <a:gd name="connsiteX62" fmla="*/ 8230 w 9705"/>
                <a:gd name="connsiteY62" fmla="*/ 1156 h 10000"/>
                <a:gd name="connsiteX63" fmla="*/ 8367 w 9705"/>
                <a:gd name="connsiteY63" fmla="*/ 1212 h 10000"/>
                <a:gd name="connsiteX64" fmla="*/ 8435 w 9705"/>
                <a:gd name="connsiteY64" fmla="*/ 1241 h 10000"/>
                <a:gd name="connsiteX65" fmla="*/ 8549 w 9705"/>
                <a:gd name="connsiteY65" fmla="*/ 1325 h 10000"/>
                <a:gd name="connsiteX66" fmla="*/ 8683 w 9705"/>
                <a:gd name="connsiteY66" fmla="*/ 1353 h 10000"/>
                <a:gd name="connsiteX67" fmla="*/ 8709 w 9705"/>
                <a:gd name="connsiteY67" fmla="*/ 1438 h 10000"/>
                <a:gd name="connsiteX68" fmla="*/ 8753 w 9705"/>
                <a:gd name="connsiteY68" fmla="*/ 1467 h 10000"/>
                <a:gd name="connsiteX69" fmla="*/ 8796 w 9705"/>
                <a:gd name="connsiteY69" fmla="*/ 1580 h 10000"/>
                <a:gd name="connsiteX70" fmla="*/ 8934 w 9705"/>
                <a:gd name="connsiteY70" fmla="*/ 1720 h 10000"/>
                <a:gd name="connsiteX71" fmla="*/ 9003 w 9705"/>
                <a:gd name="connsiteY71" fmla="*/ 1692 h 10000"/>
                <a:gd name="connsiteX72" fmla="*/ 9069 w 9705"/>
                <a:gd name="connsiteY72" fmla="*/ 1720 h 10000"/>
                <a:gd name="connsiteX73" fmla="*/ 9206 w 9705"/>
                <a:gd name="connsiteY73" fmla="*/ 1664 h 10000"/>
                <a:gd name="connsiteX74" fmla="*/ 9296 w 9705"/>
                <a:gd name="connsiteY74" fmla="*/ 1580 h 10000"/>
                <a:gd name="connsiteX75" fmla="*/ 9343 w 9705"/>
                <a:gd name="connsiteY75" fmla="*/ 1580 h 10000"/>
                <a:gd name="connsiteX76" fmla="*/ 9365 w 9705"/>
                <a:gd name="connsiteY76" fmla="*/ 1551 h 10000"/>
                <a:gd name="connsiteX77" fmla="*/ 9456 w 9705"/>
                <a:gd name="connsiteY77" fmla="*/ 1495 h 10000"/>
                <a:gd name="connsiteX78" fmla="*/ 9546 w 9705"/>
                <a:gd name="connsiteY78" fmla="*/ 1551 h 10000"/>
                <a:gd name="connsiteX79" fmla="*/ 9569 w 9705"/>
                <a:gd name="connsiteY79" fmla="*/ 1636 h 10000"/>
                <a:gd name="connsiteX80" fmla="*/ 9637 w 9705"/>
                <a:gd name="connsiteY80" fmla="*/ 1778 h 10000"/>
                <a:gd name="connsiteX81" fmla="*/ 9591 w 9705"/>
                <a:gd name="connsiteY81" fmla="*/ 1806 h 10000"/>
                <a:gd name="connsiteX82" fmla="*/ 9613 w 9705"/>
                <a:gd name="connsiteY82" fmla="*/ 1862 h 10000"/>
                <a:gd name="connsiteX83" fmla="*/ 9613 w 9705"/>
                <a:gd name="connsiteY83" fmla="*/ 1919 h 10000"/>
                <a:gd name="connsiteX84" fmla="*/ 9662 w 9705"/>
                <a:gd name="connsiteY84" fmla="*/ 2031 h 10000"/>
                <a:gd name="connsiteX85" fmla="*/ 9662 w 9705"/>
                <a:gd name="connsiteY85" fmla="*/ 2173 h 10000"/>
                <a:gd name="connsiteX86" fmla="*/ 9662 w 9705"/>
                <a:gd name="connsiteY86" fmla="*/ 2258 h 10000"/>
                <a:gd name="connsiteX87" fmla="*/ 9705 w 9705"/>
                <a:gd name="connsiteY87" fmla="*/ 2342 h 10000"/>
                <a:gd name="connsiteX88" fmla="*/ 9683 w 9705"/>
                <a:gd name="connsiteY88" fmla="*/ 2428 h 10000"/>
                <a:gd name="connsiteX89" fmla="*/ 9705 w 9705"/>
                <a:gd name="connsiteY89" fmla="*/ 2484 h 10000"/>
                <a:gd name="connsiteX90" fmla="*/ 9523 w 9705"/>
                <a:gd name="connsiteY90" fmla="*/ 2456 h 10000"/>
                <a:gd name="connsiteX91" fmla="*/ 9431 w 9705"/>
                <a:gd name="connsiteY91" fmla="*/ 2428 h 10000"/>
                <a:gd name="connsiteX92" fmla="*/ 9409 w 9705"/>
                <a:gd name="connsiteY92" fmla="*/ 2512 h 10000"/>
                <a:gd name="connsiteX93" fmla="*/ 9343 w 9705"/>
                <a:gd name="connsiteY93" fmla="*/ 2540 h 10000"/>
                <a:gd name="connsiteX94" fmla="*/ 9388 w 9705"/>
                <a:gd name="connsiteY94" fmla="*/ 2625 h 10000"/>
                <a:gd name="connsiteX95" fmla="*/ 9523 w 9705"/>
                <a:gd name="connsiteY95" fmla="*/ 2879 h 10000"/>
                <a:gd name="connsiteX96" fmla="*/ 9613 w 9705"/>
                <a:gd name="connsiteY96" fmla="*/ 3106 h 10000"/>
                <a:gd name="connsiteX97" fmla="*/ 9591 w 9705"/>
                <a:gd name="connsiteY97" fmla="*/ 3162 h 10000"/>
                <a:gd name="connsiteX98" fmla="*/ 9501 w 9705"/>
                <a:gd name="connsiteY98" fmla="*/ 3190 h 10000"/>
                <a:gd name="connsiteX99" fmla="*/ 9613 w 9705"/>
                <a:gd name="connsiteY99" fmla="*/ 3303 h 10000"/>
                <a:gd name="connsiteX100" fmla="*/ 9479 w 9705"/>
                <a:gd name="connsiteY100" fmla="*/ 3162 h 10000"/>
                <a:gd name="connsiteX101" fmla="*/ 9365 w 9705"/>
                <a:gd name="connsiteY101" fmla="*/ 3106 h 10000"/>
                <a:gd name="connsiteX102" fmla="*/ 9409 w 9705"/>
                <a:gd name="connsiteY102" fmla="*/ 3275 h 10000"/>
                <a:gd name="connsiteX103" fmla="*/ 9343 w 9705"/>
                <a:gd name="connsiteY103" fmla="*/ 3303 h 10000"/>
                <a:gd name="connsiteX104" fmla="*/ 9296 w 9705"/>
                <a:gd name="connsiteY104" fmla="*/ 3388 h 10000"/>
                <a:gd name="connsiteX105" fmla="*/ 9139 w 9705"/>
                <a:gd name="connsiteY105" fmla="*/ 3417 h 10000"/>
                <a:gd name="connsiteX106" fmla="*/ 9252 w 9705"/>
                <a:gd name="connsiteY106" fmla="*/ 3557 h 10000"/>
                <a:gd name="connsiteX107" fmla="*/ 9115 w 9705"/>
                <a:gd name="connsiteY107" fmla="*/ 3586 h 10000"/>
                <a:gd name="connsiteX108" fmla="*/ 9026 w 9705"/>
                <a:gd name="connsiteY108" fmla="*/ 3557 h 10000"/>
                <a:gd name="connsiteX109" fmla="*/ 8956 w 9705"/>
                <a:gd name="connsiteY109" fmla="*/ 3473 h 10000"/>
                <a:gd name="connsiteX110" fmla="*/ 8912 w 9705"/>
                <a:gd name="connsiteY110" fmla="*/ 3501 h 10000"/>
                <a:gd name="connsiteX111" fmla="*/ 8889 w 9705"/>
                <a:gd name="connsiteY111" fmla="*/ 3642 h 10000"/>
                <a:gd name="connsiteX112" fmla="*/ 8866 w 9705"/>
                <a:gd name="connsiteY112" fmla="*/ 3727 h 10000"/>
                <a:gd name="connsiteX113" fmla="*/ 8820 w 9705"/>
                <a:gd name="connsiteY113" fmla="*/ 3756 h 10000"/>
                <a:gd name="connsiteX114" fmla="*/ 8796 w 9705"/>
                <a:gd name="connsiteY114" fmla="*/ 3812 h 10000"/>
                <a:gd name="connsiteX115" fmla="*/ 8753 w 9705"/>
                <a:gd name="connsiteY115" fmla="*/ 3812 h 10000"/>
                <a:gd name="connsiteX116" fmla="*/ 8730 w 9705"/>
                <a:gd name="connsiteY116" fmla="*/ 3868 h 10000"/>
                <a:gd name="connsiteX117" fmla="*/ 8639 w 9705"/>
                <a:gd name="connsiteY117" fmla="*/ 4009 h 10000"/>
                <a:gd name="connsiteX118" fmla="*/ 8526 w 9705"/>
                <a:gd name="connsiteY118" fmla="*/ 4038 h 10000"/>
                <a:gd name="connsiteX119" fmla="*/ 8480 w 9705"/>
                <a:gd name="connsiteY119" fmla="*/ 4067 h 10000"/>
                <a:gd name="connsiteX120" fmla="*/ 8435 w 9705"/>
                <a:gd name="connsiteY120" fmla="*/ 4123 h 10000"/>
                <a:gd name="connsiteX121" fmla="*/ 8345 w 9705"/>
                <a:gd name="connsiteY121" fmla="*/ 4179 h 10000"/>
                <a:gd name="connsiteX122" fmla="*/ 8299 w 9705"/>
                <a:gd name="connsiteY122" fmla="*/ 4264 h 10000"/>
                <a:gd name="connsiteX123" fmla="*/ 8275 w 9705"/>
                <a:gd name="connsiteY123" fmla="*/ 4320 h 10000"/>
                <a:gd name="connsiteX124" fmla="*/ 8230 w 9705"/>
                <a:gd name="connsiteY124" fmla="*/ 4320 h 10000"/>
                <a:gd name="connsiteX125" fmla="*/ 8139 w 9705"/>
                <a:gd name="connsiteY125" fmla="*/ 4348 h 10000"/>
                <a:gd name="connsiteX126" fmla="*/ 8210 w 9705"/>
                <a:gd name="connsiteY126" fmla="*/ 4292 h 10000"/>
                <a:gd name="connsiteX127" fmla="*/ 8210 w 9705"/>
                <a:gd name="connsiteY127" fmla="*/ 4236 h 10000"/>
                <a:gd name="connsiteX128" fmla="*/ 8230 w 9705"/>
                <a:gd name="connsiteY128" fmla="*/ 4179 h 10000"/>
                <a:gd name="connsiteX129" fmla="*/ 8096 w 9705"/>
                <a:gd name="connsiteY129" fmla="*/ 4151 h 10000"/>
                <a:gd name="connsiteX130" fmla="*/ 8139 w 9705"/>
                <a:gd name="connsiteY130" fmla="*/ 4123 h 10000"/>
                <a:gd name="connsiteX131" fmla="*/ 8163 w 9705"/>
                <a:gd name="connsiteY131" fmla="*/ 4009 h 10000"/>
                <a:gd name="connsiteX132" fmla="*/ 8186 w 9705"/>
                <a:gd name="connsiteY132" fmla="*/ 3896 h 10000"/>
                <a:gd name="connsiteX133" fmla="*/ 8051 w 9705"/>
                <a:gd name="connsiteY133" fmla="*/ 3698 h 10000"/>
                <a:gd name="connsiteX134" fmla="*/ 7982 w 9705"/>
                <a:gd name="connsiteY134" fmla="*/ 3727 h 10000"/>
                <a:gd name="connsiteX135" fmla="*/ 7915 w 9705"/>
                <a:gd name="connsiteY135" fmla="*/ 3784 h 10000"/>
                <a:gd name="connsiteX136" fmla="*/ 7868 w 9705"/>
                <a:gd name="connsiteY136" fmla="*/ 3925 h 10000"/>
                <a:gd name="connsiteX137" fmla="*/ 7754 w 9705"/>
                <a:gd name="connsiteY137" fmla="*/ 4038 h 10000"/>
                <a:gd name="connsiteX138" fmla="*/ 7687 w 9705"/>
                <a:gd name="connsiteY138" fmla="*/ 4095 h 10000"/>
                <a:gd name="connsiteX139" fmla="*/ 7708 w 9705"/>
                <a:gd name="connsiteY139" fmla="*/ 4179 h 10000"/>
                <a:gd name="connsiteX140" fmla="*/ 7573 w 9705"/>
                <a:gd name="connsiteY140" fmla="*/ 4292 h 10000"/>
                <a:gd name="connsiteX141" fmla="*/ 7460 w 9705"/>
                <a:gd name="connsiteY141" fmla="*/ 4264 h 10000"/>
                <a:gd name="connsiteX142" fmla="*/ 7460 w 9705"/>
                <a:gd name="connsiteY142" fmla="*/ 4434 h 10000"/>
                <a:gd name="connsiteX143" fmla="*/ 7595 w 9705"/>
                <a:gd name="connsiteY143" fmla="*/ 4575 h 10000"/>
                <a:gd name="connsiteX144" fmla="*/ 7665 w 9705"/>
                <a:gd name="connsiteY144" fmla="*/ 4575 h 10000"/>
                <a:gd name="connsiteX145" fmla="*/ 7708 w 9705"/>
                <a:gd name="connsiteY145" fmla="*/ 4603 h 10000"/>
                <a:gd name="connsiteX146" fmla="*/ 7708 w 9705"/>
                <a:gd name="connsiteY146" fmla="*/ 4575 h 10000"/>
                <a:gd name="connsiteX147" fmla="*/ 7845 w 9705"/>
                <a:gd name="connsiteY147" fmla="*/ 4659 h 10000"/>
                <a:gd name="connsiteX148" fmla="*/ 7891 w 9705"/>
                <a:gd name="connsiteY148" fmla="*/ 4829 h 10000"/>
                <a:gd name="connsiteX149" fmla="*/ 8005 w 9705"/>
                <a:gd name="connsiteY149" fmla="*/ 4857 h 10000"/>
                <a:gd name="connsiteX150" fmla="*/ 8051 w 9705"/>
                <a:gd name="connsiteY150" fmla="*/ 4801 h 10000"/>
                <a:gd name="connsiteX151" fmla="*/ 8073 w 9705"/>
                <a:gd name="connsiteY151" fmla="*/ 4716 h 10000"/>
                <a:gd name="connsiteX152" fmla="*/ 8163 w 9705"/>
                <a:gd name="connsiteY152" fmla="*/ 4659 h 10000"/>
                <a:gd name="connsiteX153" fmla="*/ 8275 w 9705"/>
                <a:gd name="connsiteY153" fmla="*/ 4716 h 10000"/>
                <a:gd name="connsiteX154" fmla="*/ 8321 w 9705"/>
                <a:gd name="connsiteY154" fmla="*/ 4745 h 10000"/>
                <a:gd name="connsiteX155" fmla="*/ 8345 w 9705"/>
                <a:gd name="connsiteY155" fmla="*/ 4773 h 10000"/>
                <a:gd name="connsiteX156" fmla="*/ 8458 w 9705"/>
                <a:gd name="connsiteY156" fmla="*/ 4773 h 10000"/>
                <a:gd name="connsiteX157" fmla="*/ 8458 w 9705"/>
                <a:gd name="connsiteY157" fmla="*/ 4745 h 10000"/>
                <a:gd name="connsiteX158" fmla="*/ 8594 w 9705"/>
                <a:gd name="connsiteY158" fmla="*/ 4801 h 10000"/>
                <a:gd name="connsiteX159" fmla="*/ 8571 w 9705"/>
                <a:gd name="connsiteY159" fmla="*/ 4829 h 10000"/>
                <a:gd name="connsiteX160" fmla="*/ 8594 w 9705"/>
                <a:gd name="connsiteY160" fmla="*/ 4914 h 10000"/>
                <a:gd name="connsiteX161" fmla="*/ 8594 w 9705"/>
                <a:gd name="connsiteY161" fmla="*/ 4970 h 10000"/>
                <a:gd name="connsiteX162" fmla="*/ 8549 w 9705"/>
                <a:gd name="connsiteY162" fmla="*/ 4914 h 10000"/>
                <a:gd name="connsiteX163" fmla="*/ 8526 w 9705"/>
                <a:gd name="connsiteY163" fmla="*/ 4942 h 10000"/>
                <a:gd name="connsiteX164" fmla="*/ 8480 w 9705"/>
                <a:gd name="connsiteY164" fmla="*/ 4942 h 10000"/>
                <a:gd name="connsiteX165" fmla="*/ 8435 w 9705"/>
                <a:gd name="connsiteY165" fmla="*/ 4970 h 10000"/>
                <a:gd name="connsiteX166" fmla="*/ 8345 w 9705"/>
                <a:gd name="connsiteY166" fmla="*/ 5027 h 10000"/>
                <a:gd name="connsiteX167" fmla="*/ 8299 w 9705"/>
                <a:gd name="connsiteY167" fmla="*/ 5055 h 10000"/>
                <a:gd name="connsiteX168" fmla="*/ 8345 w 9705"/>
                <a:gd name="connsiteY168" fmla="*/ 5112 h 10000"/>
                <a:gd name="connsiteX169" fmla="*/ 8299 w 9705"/>
                <a:gd name="connsiteY169" fmla="*/ 5112 h 10000"/>
                <a:gd name="connsiteX170" fmla="*/ 8321 w 9705"/>
                <a:gd name="connsiteY170" fmla="*/ 5168 h 10000"/>
                <a:gd name="connsiteX171" fmla="*/ 8275 w 9705"/>
                <a:gd name="connsiteY171" fmla="*/ 5196 h 10000"/>
                <a:gd name="connsiteX172" fmla="*/ 8230 w 9705"/>
                <a:gd name="connsiteY172" fmla="*/ 5140 h 10000"/>
                <a:gd name="connsiteX173" fmla="*/ 8210 w 9705"/>
                <a:gd name="connsiteY173" fmla="*/ 5140 h 10000"/>
                <a:gd name="connsiteX174" fmla="*/ 8253 w 9705"/>
                <a:gd name="connsiteY174" fmla="*/ 5224 h 10000"/>
                <a:gd name="connsiteX175" fmla="*/ 8163 w 9705"/>
                <a:gd name="connsiteY175" fmla="*/ 5338 h 10000"/>
                <a:gd name="connsiteX176" fmla="*/ 8139 w 9705"/>
                <a:gd name="connsiteY176" fmla="*/ 5479 h 10000"/>
                <a:gd name="connsiteX177" fmla="*/ 8163 w 9705"/>
                <a:gd name="connsiteY177" fmla="*/ 5620 h 10000"/>
                <a:gd name="connsiteX178" fmla="*/ 8253 w 9705"/>
                <a:gd name="connsiteY178" fmla="*/ 5649 h 10000"/>
                <a:gd name="connsiteX179" fmla="*/ 8414 w 9705"/>
                <a:gd name="connsiteY179" fmla="*/ 5733 h 10000"/>
                <a:gd name="connsiteX180" fmla="*/ 8480 w 9705"/>
                <a:gd name="connsiteY180" fmla="*/ 5874 h 10000"/>
                <a:gd name="connsiteX181" fmla="*/ 8594 w 9705"/>
                <a:gd name="connsiteY181" fmla="*/ 6073 h 10000"/>
                <a:gd name="connsiteX182" fmla="*/ 8662 w 9705"/>
                <a:gd name="connsiteY182" fmla="*/ 6213 h 10000"/>
                <a:gd name="connsiteX183" fmla="*/ 8773 w 9705"/>
                <a:gd name="connsiteY183" fmla="*/ 6299 h 10000"/>
                <a:gd name="connsiteX184" fmla="*/ 8820 w 9705"/>
                <a:gd name="connsiteY184" fmla="*/ 6355 h 10000"/>
                <a:gd name="connsiteX185" fmla="*/ 8866 w 9705"/>
                <a:gd name="connsiteY185" fmla="*/ 6412 h 10000"/>
                <a:gd name="connsiteX186" fmla="*/ 8956 w 9705"/>
                <a:gd name="connsiteY186" fmla="*/ 6524 h 10000"/>
                <a:gd name="connsiteX187" fmla="*/ 8796 w 9705"/>
                <a:gd name="connsiteY187" fmla="*/ 6468 h 10000"/>
                <a:gd name="connsiteX188" fmla="*/ 8683 w 9705"/>
                <a:gd name="connsiteY188" fmla="*/ 6412 h 10000"/>
                <a:gd name="connsiteX189" fmla="*/ 8571 w 9705"/>
                <a:gd name="connsiteY189" fmla="*/ 6440 h 10000"/>
                <a:gd name="connsiteX190" fmla="*/ 8505 w 9705"/>
                <a:gd name="connsiteY190" fmla="*/ 6383 h 10000"/>
                <a:gd name="connsiteX191" fmla="*/ 8435 w 9705"/>
                <a:gd name="connsiteY191" fmla="*/ 6327 h 10000"/>
                <a:gd name="connsiteX192" fmla="*/ 8458 w 9705"/>
                <a:gd name="connsiteY192" fmla="*/ 6383 h 10000"/>
                <a:gd name="connsiteX193" fmla="*/ 8480 w 9705"/>
                <a:gd name="connsiteY193" fmla="*/ 6383 h 10000"/>
                <a:gd name="connsiteX194" fmla="*/ 8458 w 9705"/>
                <a:gd name="connsiteY194" fmla="*/ 6355 h 10000"/>
                <a:gd name="connsiteX195" fmla="*/ 8505 w 9705"/>
                <a:gd name="connsiteY195" fmla="*/ 6383 h 10000"/>
                <a:gd name="connsiteX196" fmla="*/ 8617 w 9705"/>
                <a:gd name="connsiteY196" fmla="*/ 6440 h 10000"/>
                <a:gd name="connsiteX197" fmla="*/ 8662 w 9705"/>
                <a:gd name="connsiteY197" fmla="*/ 6412 h 10000"/>
                <a:gd name="connsiteX198" fmla="*/ 8709 w 9705"/>
                <a:gd name="connsiteY198" fmla="*/ 6468 h 10000"/>
                <a:gd name="connsiteX199" fmla="*/ 8730 w 9705"/>
                <a:gd name="connsiteY199" fmla="*/ 6496 h 10000"/>
                <a:gd name="connsiteX200" fmla="*/ 8796 w 9705"/>
                <a:gd name="connsiteY200" fmla="*/ 6524 h 10000"/>
                <a:gd name="connsiteX201" fmla="*/ 8934 w 9705"/>
                <a:gd name="connsiteY201" fmla="*/ 6638 h 10000"/>
                <a:gd name="connsiteX202" fmla="*/ 9026 w 9705"/>
                <a:gd name="connsiteY202" fmla="*/ 6751 h 10000"/>
                <a:gd name="connsiteX203" fmla="*/ 8979 w 9705"/>
                <a:gd name="connsiteY203" fmla="*/ 6779 h 10000"/>
                <a:gd name="connsiteX204" fmla="*/ 8912 w 9705"/>
                <a:gd name="connsiteY204" fmla="*/ 6835 h 10000"/>
                <a:gd name="connsiteX205" fmla="*/ 8866 w 9705"/>
                <a:gd name="connsiteY205" fmla="*/ 6891 h 10000"/>
                <a:gd name="connsiteX206" fmla="*/ 8844 w 9705"/>
                <a:gd name="connsiteY206" fmla="*/ 6920 h 10000"/>
                <a:gd name="connsiteX207" fmla="*/ 8773 w 9705"/>
                <a:gd name="connsiteY207" fmla="*/ 6920 h 10000"/>
                <a:gd name="connsiteX208" fmla="*/ 8709 w 9705"/>
                <a:gd name="connsiteY208" fmla="*/ 6977 h 10000"/>
                <a:gd name="connsiteX209" fmla="*/ 8796 w 9705"/>
                <a:gd name="connsiteY209" fmla="*/ 6920 h 10000"/>
                <a:gd name="connsiteX210" fmla="*/ 8866 w 9705"/>
                <a:gd name="connsiteY210" fmla="*/ 7005 h 10000"/>
                <a:gd name="connsiteX211" fmla="*/ 8844 w 9705"/>
                <a:gd name="connsiteY211" fmla="*/ 7005 h 10000"/>
                <a:gd name="connsiteX212" fmla="*/ 8956 w 9705"/>
                <a:gd name="connsiteY212" fmla="*/ 6949 h 10000"/>
                <a:gd name="connsiteX213" fmla="*/ 9026 w 9705"/>
                <a:gd name="connsiteY213" fmla="*/ 7033 h 10000"/>
                <a:gd name="connsiteX214" fmla="*/ 9139 w 9705"/>
                <a:gd name="connsiteY214" fmla="*/ 7061 h 10000"/>
                <a:gd name="connsiteX215" fmla="*/ 9091 w 9705"/>
                <a:gd name="connsiteY215" fmla="*/ 7146 h 10000"/>
                <a:gd name="connsiteX216" fmla="*/ 9069 w 9705"/>
                <a:gd name="connsiteY216" fmla="*/ 7174 h 10000"/>
                <a:gd name="connsiteX217" fmla="*/ 9026 w 9705"/>
                <a:gd name="connsiteY217" fmla="*/ 7202 h 10000"/>
                <a:gd name="connsiteX218" fmla="*/ 9048 w 9705"/>
                <a:gd name="connsiteY218" fmla="*/ 7202 h 10000"/>
                <a:gd name="connsiteX219" fmla="*/ 9115 w 9705"/>
                <a:gd name="connsiteY219" fmla="*/ 7174 h 10000"/>
                <a:gd name="connsiteX220" fmla="*/ 9115 w 9705"/>
                <a:gd name="connsiteY220" fmla="*/ 7146 h 10000"/>
                <a:gd name="connsiteX221" fmla="*/ 9139 w 9705"/>
                <a:gd name="connsiteY221" fmla="*/ 7230 h 10000"/>
                <a:gd name="connsiteX222" fmla="*/ 9139 w 9705"/>
                <a:gd name="connsiteY222" fmla="*/ 7288 h 10000"/>
                <a:gd name="connsiteX223" fmla="*/ 9115 w 9705"/>
                <a:gd name="connsiteY223" fmla="*/ 7230 h 10000"/>
                <a:gd name="connsiteX224" fmla="*/ 9115 w 9705"/>
                <a:gd name="connsiteY224" fmla="*/ 7288 h 10000"/>
                <a:gd name="connsiteX225" fmla="*/ 9091 w 9705"/>
                <a:gd name="connsiteY225" fmla="*/ 7260 h 10000"/>
                <a:gd name="connsiteX226" fmla="*/ 9069 w 9705"/>
                <a:gd name="connsiteY226" fmla="*/ 7260 h 10000"/>
                <a:gd name="connsiteX227" fmla="*/ 9048 w 9705"/>
                <a:gd name="connsiteY227" fmla="*/ 7316 h 10000"/>
                <a:gd name="connsiteX228" fmla="*/ 9115 w 9705"/>
                <a:gd name="connsiteY228" fmla="*/ 7372 h 10000"/>
                <a:gd name="connsiteX229" fmla="*/ 9091 w 9705"/>
                <a:gd name="connsiteY229" fmla="*/ 7372 h 10000"/>
                <a:gd name="connsiteX230" fmla="*/ 9115 w 9705"/>
                <a:gd name="connsiteY230" fmla="*/ 7429 h 10000"/>
                <a:gd name="connsiteX231" fmla="*/ 9026 w 9705"/>
                <a:gd name="connsiteY231" fmla="*/ 7400 h 10000"/>
                <a:gd name="connsiteX232" fmla="*/ 9048 w 9705"/>
                <a:gd name="connsiteY232" fmla="*/ 7429 h 10000"/>
                <a:gd name="connsiteX233" fmla="*/ 9115 w 9705"/>
                <a:gd name="connsiteY233" fmla="*/ 7457 h 10000"/>
                <a:gd name="connsiteX234" fmla="*/ 9139 w 9705"/>
                <a:gd name="connsiteY234" fmla="*/ 7541 h 10000"/>
                <a:gd name="connsiteX235" fmla="*/ 9115 w 9705"/>
                <a:gd name="connsiteY235" fmla="*/ 7599 h 10000"/>
                <a:gd name="connsiteX236" fmla="*/ 9048 w 9705"/>
                <a:gd name="connsiteY236" fmla="*/ 7513 h 10000"/>
                <a:gd name="connsiteX237" fmla="*/ 9026 w 9705"/>
                <a:gd name="connsiteY237" fmla="*/ 7541 h 10000"/>
                <a:gd name="connsiteX238" fmla="*/ 8934 w 9705"/>
                <a:gd name="connsiteY238" fmla="*/ 7599 h 10000"/>
                <a:gd name="connsiteX239" fmla="*/ 9003 w 9705"/>
                <a:gd name="connsiteY239" fmla="*/ 7683 h 10000"/>
                <a:gd name="connsiteX240" fmla="*/ 9003 w 9705"/>
                <a:gd name="connsiteY240" fmla="*/ 7796 h 10000"/>
                <a:gd name="connsiteX241" fmla="*/ 8979 w 9705"/>
                <a:gd name="connsiteY241" fmla="*/ 7852 h 10000"/>
                <a:gd name="connsiteX242" fmla="*/ 8979 w 9705"/>
                <a:gd name="connsiteY242" fmla="*/ 7880 h 10000"/>
                <a:gd name="connsiteX243" fmla="*/ 8934 w 9705"/>
                <a:gd name="connsiteY243" fmla="*/ 7852 h 10000"/>
                <a:gd name="connsiteX244" fmla="*/ 8934 w 9705"/>
                <a:gd name="connsiteY244" fmla="*/ 7909 h 10000"/>
                <a:gd name="connsiteX245" fmla="*/ 8912 w 9705"/>
                <a:gd name="connsiteY245" fmla="*/ 7966 h 10000"/>
                <a:gd name="connsiteX246" fmla="*/ 8889 w 9705"/>
                <a:gd name="connsiteY246" fmla="*/ 8079 h 10000"/>
                <a:gd name="connsiteX247" fmla="*/ 8912 w 9705"/>
                <a:gd name="connsiteY247" fmla="*/ 8022 h 10000"/>
                <a:gd name="connsiteX248" fmla="*/ 8889 w 9705"/>
                <a:gd name="connsiteY248" fmla="*/ 8050 h 10000"/>
                <a:gd name="connsiteX249" fmla="*/ 8866 w 9705"/>
                <a:gd name="connsiteY249" fmla="*/ 7994 h 10000"/>
                <a:gd name="connsiteX250" fmla="*/ 8820 w 9705"/>
                <a:gd name="connsiteY250" fmla="*/ 8022 h 10000"/>
                <a:gd name="connsiteX251" fmla="*/ 8820 w 9705"/>
                <a:gd name="connsiteY251" fmla="*/ 8079 h 10000"/>
                <a:gd name="connsiteX252" fmla="*/ 8844 w 9705"/>
                <a:gd name="connsiteY252" fmla="*/ 8107 h 10000"/>
                <a:gd name="connsiteX253" fmla="*/ 8889 w 9705"/>
                <a:gd name="connsiteY253" fmla="*/ 8135 h 10000"/>
                <a:gd name="connsiteX254" fmla="*/ 8866 w 9705"/>
                <a:gd name="connsiteY254" fmla="*/ 8163 h 10000"/>
                <a:gd name="connsiteX255" fmla="*/ 8844 w 9705"/>
                <a:gd name="connsiteY255" fmla="*/ 8249 h 10000"/>
                <a:gd name="connsiteX256" fmla="*/ 8753 w 9705"/>
                <a:gd name="connsiteY256" fmla="*/ 8191 h 10000"/>
                <a:gd name="connsiteX257" fmla="*/ 8820 w 9705"/>
                <a:gd name="connsiteY257" fmla="*/ 8277 h 10000"/>
                <a:gd name="connsiteX258" fmla="*/ 8889 w 9705"/>
                <a:gd name="connsiteY258" fmla="*/ 8277 h 10000"/>
                <a:gd name="connsiteX259" fmla="*/ 8866 w 9705"/>
                <a:gd name="connsiteY259" fmla="*/ 8333 h 10000"/>
                <a:gd name="connsiteX260" fmla="*/ 8912 w 9705"/>
                <a:gd name="connsiteY260" fmla="*/ 8446 h 10000"/>
                <a:gd name="connsiteX261" fmla="*/ 8889 w 9705"/>
                <a:gd name="connsiteY261" fmla="*/ 8446 h 10000"/>
                <a:gd name="connsiteX262" fmla="*/ 8820 w 9705"/>
                <a:gd name="connsiteY262" fmla="*/ 8389 h 10000"/>
                <a:gd name="connsiteX263" fmla="*/ 8796 w 9705"/>
                <a:gd name="connsiteY263" fmla="*/ 8418 h 10000"/>
                <a:gd name="connsiteX264" fmla="*/ 8844 w 9705"/>
                <a:gd name="connsiteY264" fmla="*/ 8474 h 10000"/>
                <a:gd name="connsiteX265" fmla="*/ 8820 w 9705"/>
                <a:gd name="connsiteY265" fmla="*/ 8530 h 10000"/>
                <a:gd name="connsiteX266" fmla="*/ 8753 w 9705"/>
                <a:gd name="connsiteY266" fmla="*/ 8474 h 10000"/>
                <a:gd name="connsiteX267" fmla="*/ 8796 w 9705"/>
                <a:gd name="connsiteY267" fmla="*/ 8559 h 10000"/>
                <a:gd name="connsiteX268" fmla="*/ 8753 w 9705"/>
                <a:gd name="connsiteY268" fmla="*/ 8559 h 10000"/>
                <a:gd name="connsiteX269" fmla="*/ 8753 w 9705"/>
                <a:gd name="connsiteY269" fmla="*/ 8616 h 10000"/>
                <a:gd name="connsiteX270" fmla="*/ 8639 w 9705"/>
                <a:gd name="connsiteY270" fmla="*/ 8672 h 10000"/>
                <a:gd name="connsiteX271" fmla="*/ 8617 w 9705"/>
                <a:gd name="connsiteY271" fmla="*/ 8728 h 10000"/>
                <a:gd name="connsiteX272" fmla="*/ 8639 w 9705"/>
                <a:gd name="connsiteY272" fmla="*/ 8757 h 10000"/>
                <a:gd name="connsiteX273" fmla="*/ 8617 w 9705"/>
                <a:gd name="connsiteY273" fmla="*/ 8785 h 10000"/>
                <a:gd name="connsiteX274" fmla="*/ 8594 w 9705"/>
                <a:gd name="connsiteY274" fmla="*/ 8869 h 10000"/>
                <a:gd name="connsiteX275" fmla="*/ 8571 w 9705"/>
                <a:gd name="connsiteY275" fmla="*/ 8841 h 10000"/>
                <a:gd name="connsiteX276" fmla="*/ 8571 w 9705"/>
                <a:gd name="connsiteY276" fmla="*/ 8927 h 10000"/>
                <a:gd name="connsiteX277" fmla="*/ 8341 w 9705"/>
                <a:gd name="connsiteY277" fmla="*/ 8786 h 10000"/>
                <a:gd name="connsiteX278" fmla="*/ 7960 w 9705"/>
                <a:gd name="connsiteY278" fmla="*/ 9266 h 10000"/>
                <a:gd name="connsiteX279" fmla="*/ 7822 w 9705"/>
                <a:gd name="connsiteY279" fmla="*/ 9322 h 10000"/>
                <a:gd name="connsiteX280" fmla="*/ 7754 w 9705"/>
                <a:gd name="connsiteY280" fmla="*/ 9152 h 10000"/>
                <a:gd name="connsiteX281" fmla="*/ 7730 w 9705"/>
                <a:gd name="connsiteY281" fmla="*/ 9152 h 10000"/>
                <a:gd name="connsiteX282" fmla="*/ 7800 w 9705"/>
                <a:gd name="connsiteY282" fmla="*/ 9124 h 10000"/>
                <a:gd name="connsiteX283" fmla="*/ 7708 w 9705"/>
                <a:gd name="connsiteY283" fmla="*/ 9124 h 10000"/>
                <a:gd name="connsiteX284" fmla="*/ 7687 w 9705"/>
                <a:gd name="connsiteY284" fmla="*/ 9180 h 10000"/>
                <a:gd name="connsiteX285" fmla="*/ 7730 w 9705"/>
                <a:gd name="connsiteY285" fmla="*/ 9237 h 10000"/>
                <a:gd name="connsiteX286" fmla="*/ 7708 w 9705"/>
                <a:gd name="connsiteY286" fmla="*/ 9237 h 10000"/>
                <a:gd name="connsiteX287" fmla="*/ 7778 w 9705"/>
                <a:gd name="connsiteY287" fmla="*/ 9406 h 10000"/>
                <a:gd name="connsiteX288" fmla="*/ 7687 w 9705"/>
                <a:gd name="connsiteY288" fmla="*/ 9294 h 10000"/>
                <a:gd name="connsiteX289" fmla="*/ 7730 w 9705"/>
                <a:gd name="connsiteY289" fmla="*/ 9406 h 10000"/>
                <a:gd name="connsiteX290" fmla="*/ 7708 w 9705"/>
                <a:gd name="connsiteY290" fmla="*/ 9435 h 10000"/>
                <a:gd name="connsiteX291" fmla="*/ 7687 w 9705"/>
                <a:gd name="connsiteY291" fmla="*/ 9406 h 10000"/>
                <a:gd name="connsiteX292" fmla="*/ 7665 w 9705"/>
                <a:gd name="connsiteY292" fmla="*/ 9491 h 10000"/>
                <a:gd name="connsiteX293" fmla="*/ 7595 w 9705"/>
                <a:gd name="connsiteY293" fmla="*/ 9520 h 10000"/>
                <a:gd name="connsiteX294" fmla="*/ 7573 w 9705"/>
                <a:gd name="connsiteY294" fmla="*/ 9463 h 10000"/>
                <a:gd name="connsiteX295" fmla="*/ 7527 w 9705"/>
                <a:gd name="connsiteY295" fmla="*/ 9435 h 10000"/>
                <a:gd name="connsiteX296" fmla="*/ 7551 w 9705"/>
                <a:gd name="connsiteY296" fmla="*/ 9548 h 10000"/>
                <a:gd name="connsiteX297" fmla="*/ 7437 w 9705"/>
                <a:gd name="connsiteY297" fmla="*/ 9491 h 10000"/>
                <a:gd name="connsiteX298" fmla="*/ 7415 w 9705"/>
                <a:gd name="connsiteY298" fmla="*/ 9520 h 10000"/>
                <a:gd name="connsiteX299" fmla="*/ 7346 w 9705"/>
                <a:gd name="connsiteY299" fmla="*/ 9576 h 10000"/>
                <a:gd name="connsiteX300" fmla="*/ 7324 w 9705"/>
                <a:gd name="connsiteY300" fmla="*/ 9633 h 10000"/>
                <a:gd name="connsiteX301" fmla="*/ 7278 w 9705"/>
                <a:gd name="connsiteY301" fmla="*/ 9633 h 10000"/>
                <a:gd name="connsiteX302" fmla="*/ 7210 w 9705"/>
                <a:gd name="connsiteY302" fmla="*/ 9661 h 10000"/>
                <a:gd name="connsiteX303" fmla="*/ 7210 w 9705"/>
                <a:gd name="connsiteY303" fmla="*/ 9633 h 10000"/>
                <a:gd name="connsiteX304" fmla="*/ 7210 w 9705"/>
                <a:gd name="connsiteY304" fmla="*/ 9689 h 10000"/>
                <a:gd name="connsiteX305" fmla="*/ 7142 w 9705"/>
                <a:gd name="connsiteY305" fmla="*/ 9661 h 10000"/>
                <a:gd name="connsiteX306" fmla="*/ 7142 w 9705"/>
                <a:gd name="connsiteY306" fmla="*/ 9717 h 10000"/>
                <a:gd name="connsiteX307" fmla="*/ 7119 w 9705"/>
                <a:gd name="connsiteY307" fmla="*/ 9802 h 10000"/>
                <a:gd name="connsiteX308" fmla="*/ 7165 w 9705"/>
                <a:gd name="connsiteY308" fmla="*/ 9830 h 10000"/>
                <a:gd name="connsiteX309" fmla="*/ 7165 w 9705"/>
                <a:gd name="connsiteY309" fmla="*/ 9830 h 10000"/>
                <a:gd name="connsiteX310" fmla="*/ 7210 w 9705"/>
                <a:gd name="connsiteY310" fmla="*/ 9944 h 10000"/>
                <a:gd name="connsiteX311" fmla="*/ 7097 w 9705"/>
                <a:gd name="connsiteY311" fmla="*/ 10000 h 10000"/>
                <a:gd name="connsiteX312" fmla="*/ 7097 w 9705"/>
                <a:gd name="connsiteY312" fmla="*/ 9944 h 10000"/>
                <a:gd name="connsiteX313" fmla="*/ 7051 w 9705"/>
                <a:gd name="connsiteY313" fmla="*/ 9859 h 10000"/>
                <a:gd name="connsiteX314" fmla="*/ 7029 w 9705"/>
                <a:gd name="connsiteY314" fmla="*/ 9802 h 10000"/>
                <a:gd name="connsiteX315" fmla="*/ 7007 w 9705"/>
                <a:gd name="connsiteY315" fmla="*/ 9717 h 10000"/>
                <a:gd name="connsiteX316" fmla="*/ 7029 w 9705"/>
                <a:gd name="connsiteY316" fmla="*/ 9661 h 10000"/>
                <a:gd name="connsiteX317" fmla="*/ 7007 w 9705"/>
                <a:gd name="connsiteY317" fmla="*/ 9576 h 10000"/>
                <a:gd name="connsiteX318" fmla="*/ 7007 w 9705"/>
                <a:gd name="connsiteY318" fmla="*/ 9605 h 10000"/>
                <a:gd name="connsiteX319" fmla="*/ 6961 w 9705"/>
                <a:gd name="connsiteY319" fmla="*/ 9548 h 10000"/>
                <a:gd name="connsiteX320" fmla="*/ 6961 w 9705"/>
                <a:gd name="connsiteY320" fmla="*/ 9605 h 10000"/>
                <a:gd name="connsiteX321" fmla="*/ 6892 w 9705"/>
                <a:gd name="connsiteY321" fmla="*/ 9605 h 10000"/>
                <a:gd name="connsiteX322" fmla="*/ 6848 w 9705"/>
                <a:gd name="connsiteY322" fmla="*/ 9576 h 10000"/>
                <a:gd name="connsiteX323" fmla="*/ 6824 w 9705"/>
                <a:gd name="connsiteY323" fmla="*/ 9520 h 10000"/>
                <a:gd name="connsiteX324" fmla="*/ 6801 w 9705"/>
                <a:gd name="connsiteY324" fmla="*/ 9520 h 10000"/>
                <a:gd name="connsiteX325" fmla="*/ 6801 w 9705"/>
                <a:gd name="connsiteY325" fmla="*/ 9576 h 10000"/>
                <a:gd name="connsiteX326" fmla="*/ 6756 w 9705"/>
                <a:gd name="connsiteY326" fmla="*/ 9520 h 10000"/>
                <a:gd name="connsiteX327" fmla="*/ 6735 w 9705"/>
                <a:gd name="connsiteY327" fmla="*/ 9463 h 10000"/>
                <a:gd name="connsiteX328" fmla="*/ 6714 w 9705"/>
                <a:gd name="connsiteY328" fmla="*/ 9491 h 10000"/>
                <a:gd name="connsiteX329" fmla="*/ 6735 w 9705"/>
                <a:gd name="connsiteY329" fmla="*/ 9576 h 10000"/>
                <a:gd name="connsiteX330" fmla="*/ 6690 w 9705"/>
                <a:gd name="connsiteY330" fmla="*/ 9548 h 10000"/>
                <a:gd name="connsiteX331" fmla="*/ 6690 w 9705"/>
                <a:gd name="connsiteY331" fmla="*/ 9605 h 10000"/>
                <a:gd name="connsiteX332" fmla="*/ 6598 w 9705"/>
                <a:gd name="connsiteY332" fmla="*/ 9576 h 10000"/>
                <a:gd name="connsiteX333" fmla="*/ 6531 w 9705"/>
                <a:gd name="connsiteY333" fmla="*/ 9576 h 10000"/>
                <a:gd name="connsiteX334" fmla="*/ 6508 w 9705"/>
                <a:gd name="connsiteY334" fmla="*/ 9576 h 10000"/>
                <a:gd name="connsiteX335" fmla="*/ 6440 w 9705"/>
                <a:gd name="connsiteY335" fmla="*/ 9520 h 10000"/>
                <a:gd name="connsiteX336" fmla="*/ 6416 w 9705"/>
                <a:gd name="connsiteY336" fmla="*/ 9491 h 10000"/>
                <a:gd name="connsiteX337" fmla="*/ 6349 w 9705"/>
                <a:gd name="connsiteY337" fmla="*/ 9463 h 10000"/>
                <a:gd name="connsiteX338" fmla="*/ 6304 w 9705"/>
                <a:gd name="connsiteY338" fmla="*/ 9294 h 10000"/>
                <a:gd name="connsiteX339" fmla="*/ 6258 w 9705"/>
                <a:gd name="connsiteY339" fmla="*/ 9180 h 10000"/>
                <a:gd name="connsiteX340" fmla="*/ 6191 w 9705"/>
                <a:gd name="connsiteY340" fmla="*/ 9180 h 10000"/>
                <a:gd name="connsiteX341" fmla="*/ 6121 w 9705"/>
                <a:gd name="connsiteY341" fmla="*/ 9180 h 10000"/>
                <a:gd name="connsiteX342" fmla="*/ 6007 w 9705"/>
                <a:gd name="connsiteY342" fmla="*/ 9039 h 10000"/>
                <a:gd name="connsiteX343" fmla="*/ 5917 w 9705"/>
                <a:gd name="connsiteY343" fmla="*/ 9124 h 10000"/>
                <a:gd name="connsiteX344" fmla="*/ 5917 w 9705"/>
                <a:gd name="connsiteY344" fmla="*/ 9180 h 10000"/>
                <a:gd name="connsiteX345" fmla="*/ 5804 w 9705"/>
                <a:gd name="connsiteY345" fmla="*/ 9209 h 10000"/>
                <a:gd name="connsiteX346" fmla="*/ 5737 w 9705"/>
                <a:gd name="connsiteY346" fmla="*/ 9294 h 10000"/>
                <a:gd name="connsiteX347" fmla="*/ 5692 w 9705"/>
                <a:gd name="connsiteY347" fmla="*/ 9237 h 10000"/>
                <a:gd name="connsiteX348" fmla="*/ 5646 w 9705"/>
                <a:gd name="connsiteY348" fmla="*/ 9294 h 10000"/>
                <a:gd name="connsiteX349" fmla="*/ 5579 w 9705"/>
                <a:gd name="connsiteY349" fmla="*/ 9294 h 10000"/>
                <a:gd name="connsiteX350" fmla="*/ 5486 w 9705"/>
                <a:gd name="connsiteY350" fmla="*/ 9266 h 10000"/>
                <a:gd name="connsiteX351" fmla="*/ 5397 w 9705"/>
                <a:gd name="connsiteY351" fmla="*/ 9322 h 10000"/>
                <a:gd name="connsiteX352" fmla="*/ 5351 w 9705"/>
                <a:gd name="connsiteY352" fmla="*/ 9322 h 10000"/>
                <a:gd name="connsiteX353" fmla="*/ 5305 w 9705"/>
                <a:gd name="connsiteY353" fmla="*/ 9322 h 10000"/>
                <a:gd name="connsiteX354" fmla="*/ 5284 w 9705"/>
                <a:gd name="connsiteY354" fmla="*/ 9322 h 10000"/>
                <a:gd name="connsiteX355" fmla="*/ 5284 w 9705"/>
                <a:gd name="connsiteY355" fmla="*/ 9463 h 10000"/>
                <a:gd name="connsiteX356" fmla="*/ 5328 w 9705"/>
                <a:gd name="connsiteY356" fmla="*/ 9548 h 10000"/>
                <a:gd name="connsiteX357" fmla="*/ 5328 w 9705"/>
                <a:gd name="connsiteY357" fmla="*/ 9576 h 10000"/>
                <a:gd name="connsiteX358" fmla="*/ 5328 w 9705"/>
                <a:gd name="connsiteY358" fmla="*/ 9633 h 10000"/>
                <a:gd name="connsiteX359" fmla="*/ 5351 w 9705"/>
                <a:gd name="connsiteY359" fmla="*/ 9717 h 10000"/>
                <a:gd name="connsiteX360" fmla="*/ 5284 w 9705"/>
                <a:gd name="connsiteY360" fmla="*/ 9689 h 10000"/>
                <a:gd name="connsiteX361" fmla="*/ 5214 w 9705"/>
                <a:gd name="connsiteY361" fmla="*/ 9661 h 10000"/>
                <a:gd name="connsiteX362" fmla="*/ 5169 w 9705"/>
                <a:gd name="connsiteY362" fmla="*/ 9520 h 10000"/>
                <a:gd name="connsiteX363" fmla="*/ 5036 w 9705"/>
                <a:gd name="connsiteY363" fmla="*/ 9605 h 10000"/>
                <a:gd name="connsiteX364" fmla="*/ 4989 w 9705"/>
                <a:gd name="connsiteY364" fmla="*/ 9633 h 10000"/>
                <a:gd name="connsiteX365" fmla="*/ 4989 w 9705"/>
                <a:gd name="connsiteY365" fmla="*/ 9548 h 10000"/>
                <a:gd name="connsiteX366" fmla="*/ 4921 w 9705"/>
                <a:gd name="connsiteY366" fmla="*/ 9435 h 10000"/>
                <a:gd name="connsiteX367" fmla="*/ 4785 w 9705"/>
                <a:gd name="connsiteY367" fmla="*/ 9435 h 10000"/>
                <a:gd name="connsiteX368" fmla="*/ 4785 w 9705"/>
                <a:gd name="connsiteY368" fmla="*/ 9322 h 10000"/>
                <a:gd name="connsiteX369" fmla="*/ 4807 w 9705"/>
                <a:gd name="connsiteY369" fmla="*/ 9180 h 10000"/>
                <a:gd name="connsiteX370" fmla="*/ 4718 w 9705"/>
                <a:gd name="connsiteY370" fmla="*/ 9124 h 10000"/>
                <a:gd name="connsiteX371" fmla="*/ 4648 w 9705"/>
                <a:gd name="connsiteY371" fmla="*/ 9039 h 10000"/>
                <a:gd name="connsiteX372" fmla="*/ 4626 w 9705"/>
                <a:gd name="connsiteY372" fmla="*/ 8983 h 10000"/>
                <a:gd name="connsiteX373" fmla="*/ 4604 w 9705"/>
                <a:gd name="connsiteY373" fmla="*/ 8898 h 10000"/>
                <a:gd name="connsiteX374" fmla="*/ 4626 w 9705"/>
                <a:gd name="connsiteY374" fmla="*/ 8813 h 10000"/>
                <a:gd name="connsiteX375" fmla="*/ 4468 w 9705"/>
                <a:gd name="connsiteY375" fmla="*/ 8841 h 10000"/>
                <a:gd name="connsiteX376" fmla="*/ 4377 w 9705"/>
                <a:gd name="connsiteY376" fmla="*/ 8898 h 10000"/>
                <a:gd name="connsiteX377" fmla="*/ 4377 w 9705"/>
                <a:gd name="connsiteY377" fmla="*/ 8813 h 10000"/>
                <a:gd name="connsiteX378" fmla="*/ 4353 w 9705"/>
                <a:gd name="connsiteY378" fmla="*/ 8728 h 10000"/>
                <a:gd name="connsiteX379" fmla="*/ 4332 w 9705"/>
                <a:gd name="connsiteY379" fmla="*/ 8672 h 10000"/>
                <a:gd name="connsiteX380" fmla="*/ 7902 w 9705"/>
                <a:gd name="connsiteY380" fmla="*/ 8665 h 10000"/>
                <a:gd name="connsiteX381" fmla="*/ 7970 w 9705"/>
                <a:gd name="connsiteY381" fmla="*/ 8461 h 10000"/>
                <a:gd name="connsiteX382" fmla="*/ 4490 w 9705"/>
                <a:gd name="connsiteY382" fmla="*/ 8305 h 10000"/>
                <a:gd name="connsiteX383" fmla="*/ 4513 w 9705"/>
                <a:gd name="connsiteY383" fmla="*/ 8305 h 10000"/>
                <a:gd name="connsiteX384" fmla="*/ 3968 w 9705"/>
                <a:gd name="connsiteY384" fmla="*/ 7513 h 10000"/>
                <a:gd name="connsiteX385" fmla="*/ 3901 w 9705"/>
                <a:gd name="connsiteY385" fmla="*/ 7513 h 10000"/>
                <a:gd name="connsiteX386" fmla="*/ 3901 w 9705"/>
                <a:gd name="connsiteY386" fmla="*/ 7316 h 10000"/>
                <a:gd name="connsiteX387" fmla="*/ 3876 w 9705"/>
                <a:gd name="connsiteY387" fmla="*/ 7288 h 10000"/>
                <a:gd name="connsiteX388" fmla="*/ 3810 w 9705"/>
                <a:gd name="connsiteY388" fmla="*/ 7202 h 10000"/>
                <a:gd name="connsiteX389" fmla="*/ 3718 w 9705"/>
                <a:gd name="connsiteY389" fmla="*/ 7260 h 10000"/>
                <a:gd name="connsiteX390" fmla="*/ 3673 w 9705"/>
                <a:gd name="connsiteY390" fmla="*/ 7316 h 10000"/>
                <a:gd name="connsiteX391" fmla="*/ 3628 w 9705"/>
                <a:gd name="connsiteY391" fmla="*/ 7316 h 10000"/>
                <a:gd name="connsiteX392" fmla="*/ 3583 w 9705"/>
                <a:gd name="connsiteY392" fmla="*/ 7288 h 10000"/>
                <a:gd name="connsiteX393" fmla="*/ 3514 w 9705"/>
                <a:gd name="connsiteY393" fmla="*/ 7260 h 10000"/>
                <a:gd name="connsiteX394" fmla="*/ 3469 w 9705"/>
                <a:gd name="connsiteY394" fmla="*/ 7288 h 10000"/>
                <a:gd name="connsiteX395" fmla="*/ 3379 w 9705"/>
                <a:gd name="connsiteY395" fmla="*/ 7372 h 10000"/>
                <a:gd name="connsiteX396" fmla="*/ 3287 w 9705"/>
                <a:gd name="connsiteY396" fmla="*/ 7429 h 10000"/>
                <a:gd name="connsiteX397" fmla="*/ 3242 w 9705"/>
                <a:gd name="connsiteY397" fmla="*/ 7513 h 10000"/>
                <a:gd name="connsiteX398" fmla="*/ 3174 w 9705"/>
                <a:gd name="connsiteY398" fmla="*/ 7599 h 10000"/>
                <a:gd name="connsiteX399" fmla="*/ 3108 w 9705"/>
                <a:gd name="connsiteY399" fmla="*/ 7711 h 10000"/>
                <a:gd name="connsiteX400" fmla="*/ 2993 w 9705"/>
                <a:gd name="connsiteY400" fmla="*/ 7711 h 10000"/>
                <a:gd name="connsiteX401" fmla="*/ 2971 w 9705"/>
                <a:gd name="connsiteY401" fmla="*/ 7711 h 10000"/>
                <a:gd name="connsiteX402" fmla="*/ 2950 w 9705"/>
                <a:gd name="connsiteY402" fmla="*/ 7683 h 10000"/>
                <a:gd name="connsiteX403" fmla="*/ 2879 w 9705"/>
                <a:gd name="connsiteY403" fmla="*/ 7627 h 10000"/>
                <a:gd name="connsiteX404" fmla="*/ 2813 w 9705"/>
                <a:gd name="connsiteY404" fmla="*/ 7627 h 10000"/>
                <a:gd name="connsiteX405" fmla="*/ 2700 w 9705"/>
                <a:gd name="connsiteY405" fmla="*/ 7627 h 10000"/>
                <a:gd name="connsiteX406" fmla="*/ 2654 w 9705"/>
                <a:gd name="connsiteY406" fmla="*/ 7569 h 10000"/>
                <a:gd name="connsiteX407" fmla="*/ 2538 w 9705"/>
                <a:gd name="connsiteY407" fmla="*/ 7599 h 10000"/>
                <a:gd name="connsiteX408" fmla="*/ 2472 w 9705"/>
                <a:gd name="connsiteY408" fmla="*/ 7739 h 10000"/>
                <a:gd name="connsiteX409" fmla="*/ 2405 w 9705"/>
                <a:gd name="connsiteY409" fmla="*/ 7852 h 10000"/>
                <a:gd name="connsiteX410" fmla="*/ 2381 w 9705"/>
                <a:gd name="connsiteY410" fmla="*/ 7683 h 10000"/>
                <a:gd name="connsiteX411" fmla="*/ 2222 w 9705"/>
                <a:gd name="connsiteY411" fmla="*/ 7655 h 10000"/>
                <a:gd name="connsiteX412" fmla="*/ 2222 w 9705"/>
                <a:gd name="connsiteY412" fmla="*/ 7683 h 10000"/>
                <a:gd name="connsiteX413" fmla="*/ 2064 w 9705"/>
                <a:gd name="connsiteY413" fmla="*/ 7683 h 10000"/>
                <a:gd name="connsiteX414" fmla="*/ 1950 w 9705"/>
                <a:gd name="connsiteY414" fmla="*/ 7627 h 10000"/>
                <a:gd name="connsiteX415" fmla="*/ 1907 w 9705"/>
                <a:gd name="connsiteY415" fmla="*/ 7627 h 10000"/>
                <a:gd name="connsiteX416" fmla="*/ 1884 w 9705"/>
                <a:gd name="connsiteY416" fmla="*/ 7655 h 10000"/>
                <a:gd name="connsiteX417" fmla="*/ 1814 w 9705"/>
                <a:gd name="connsiteY417" fmla="*/ 7599 h 10000"/>
                <a:gd name="connsiteX418" fmla="*/ 1793 w 9705"/>
                <a:gd name="connsiteY418" fmla="*/ 7655 h 10000"/>
                <a:gd name="connsiteX419" fmla="*/ 1702 w 9705"/>
                <a:gd name="connsiteY419" fmla="*/ 7541 h 10000"/>
                <a:gd name="connsiteX420" fmla="*/ 1565 w 9705"/>
                <a:gd name="connsiteY420" fmla="*/ 7513 h 10000"/>
                <a:gd name="connsiteX421" fmla="*/ 1565 w 9705"/>
                <a:gd name="connsiteY421" fmla="*/ 7457 h 10000"/>
                <a:gd name="connsiteX422" fmla="*/ 1497 w 9705"/>
                <a:gd name="connsiteY422" fmla="*/ 7457 h 10000"/>
                <a:gd name="connsiteX423" fmla="*/ 1364 w 9705"/>
                <a:gd name="connsiteY423" fmla="*/ 7344 h 10000"/>
                <a:gd name="connsiteX424" fmla="*/ 1250 w 9705"/>
                <a:gd name="connsiteY424" fmla="*/ 7288 h 10000"/>
                <a:gd name="connsiteX425" fmla="*/ 1158 w 9705"/>
                <a:gd name="connsiteY425" fmla="*/ 7174 h 10000"/>
                <a:gd name="connsiteX426" fmla="*/ 1020 w 9705"/>
                <a:gd name="connsiteY426" fmla="*/ 7118 h 10000"/>
                <a:gd name="connsiteX427" fmla="*/ 862 w 9705"/>
                <a:gd name="connsiteY427" fmla="*/ 6949 h 10000"/>
                <a:gd name="connsiteX428" fmla="*/ 772 w 9705"/>
                <a:gd name="connsiteY428" fmla="*/ 6920 h 10000"/>
                <a:gd name="connsiteX429" fmla="*/ 727 w 9705"/>
                <a:gd name="connsiteY429" fmla="*/ 6920 h 10000"/>
                <a:gd name="connsiteX430" fmla="*/ 657 w 9705"/>
                <a:gd name="connsiteY430" fmla="*/ 6977 h 10000"/>
                <a:gd name="connsiteX431" fmla="*/ 499 w 9705"/>
                <a:gd name="connsiteY431" fmla="*/ 6891 h 10000"/>
                <a:gd name="connsiteX432" fmla="*/ 454 w 9705"/>
                <a:gd name="connsiteY432" fmla="*/ 6863 h 10000"/>
                <a:gd name="connsiteX433" fmla="*/ 454 w 9705"/>
                <a:gd name="connsiteY433" fmla="*/ 6807 h 10000"/>
                <a:gd name="connsiteX434" fmla="*/ 409 w 9705"/>
                <a:gd name="connsiteY434" fmla="*/ 6779 h 10000"/>
                <a:gd name="connsiteX435" fmla="*/ 318 w 9705"/>
                <a:gd name="connsiteY435" fmla="*/ 6751 h 10000"/>
                <a:gd name="connsiteX436" fmla="*/ 204 w 9705"/>
                <a:gd name="connsiteY436" fmla="*/ 6609 h 10000"/>
                <a:gd name="connsiteX437" fmla="*/ 137 w 9705"/>
                <a:gd name="connsiteY437" fmla="*/ 6609 h 10000"/>
                <a:gd name="connsiteX438" fmla="*/ 113 w 9705"/>
                <a:gd name="connsiteY438" fmla="*/ 6524 h 10000"/>
                <a:gd name="connsiteX439" fmla="*/ 92 w 9705"/>
                <a:gd name="connsiteY439" fmla="*/ 6440 h 10000"/>
                <a:gd name="connsiteX440" fmla="*/ 45 w 9705"/>
                <a:gd name="connsiteY440" fmla="*/ 6383 h 10000"/>
                <a:gd name="connsiteX441" fmla="*/ 0 w 9705"/>
                <a:gd name="connsiteY441" fmla="*/ 6270 h 10000"/>
                <a:gd name="connsiteX442" fmla="*/ 92 w 9705"/>
                <a:gd name="connsiteY442" fmla="*/ 6299 h 10000"/>
                <a:gd name="connsiteX443" fmla="*/ 137 w 9705"/>
                <a:gd name="connsiteY443" fmla="*/ 6299 h 10000"/>
                <a:gd name="connsiteX444" fmla="*/ 204 w 9705"/>
                <a:gd name="connsiteY444" fmla="*/ 6242 h 10000"/>
                <a:gd name="connsiteX445" fmla="*/ 184 w 9705"/>
                <a:gd name="connsiteY445" fmla="*/ 6157 h 10000"/>
                <a:gd name="connsiteX446" fmla="*/ 159 w 9705"/>
                <a:gd name="connsiteY446" fmla="*/ 6073 h 10000"/>
                <a:gd name="connsiteX447" fmla="*/ 45 w 9705"/>
                <a:gd name="connsiteY447" fmla="*/ 5988 h 10000"/>
                <a:gd name="connsiteX448" fmla="*/ 0 w 9705"/>
                <a:gd name="connsiteY448" fmla="*/ 5790 h 10000"/>
                <a:gd name="connsiteX449" fmla="*/ 0 w 9705"/>
                <a:gd name="connsiteY449" fmla="*/ 5733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443" fmla="*/ 141 w 10000"/>
                <a:gd name="connsiteY443" fmla="*/ 6299 h 10000"/>
                <a:gd name="connsiteX444" fmla="*/ 210 w 10000"/>
                <a:gd name="connsiteY444" fmla="*/ 6242 h 10000"/>
                <a:gd name="connsiteX445" fmla="*/ 190 w 10000"/>
                <a:gd name="connsiteY445" fmla="*/ 6157 h 10000"/>
                <a:gd name="connsiteX446" fmla="*/ 164 w 10000"/>
                <a:gd name="connsiteY446" fmla="*/ 6073 h 10000"/>
                <a:gd name="connsiteX447" fmla="*/ 46 w 10000"/>
                <a:gd name="connsiteY447" fmla="*/ 5988 h 10000"/>
                <a:gd name="connsiteX448" fmla="*/ 0 w 10000"/>
                <a:gd name="connsiteY448" fmla="*/ 5790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443" fmla="*/ 141 w 10000"/>
                <a:gd name="connsiteY443" fmla="*/ 6299 h 10000"/>
                <a:gd name="connsiteX444" fmla="*/ 210 w 10000"/>
                <a:gd name="connsiteY444" fmla="*/ 6242 h 10000"/>
                <a:gd name="connsiteX445" fmla="*/ 190 w 10000"/>
                <a:gd name="connsiteY445" fmla="*/ 6157 h 10000"/>
                <a:gd name="connsiteX446" fmla="*/ 164 w 10000"/>
                <a:gd name="connsiteY446" fmla="*/ 6073 h 10000"/>
                <a:gd name="connsiteX447" fmla="*/ 46 w 10000"/>
                <a:gd name="connsiteY447" fmla="*/ 5988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443" fmla="*/ 141 w 10000"/>
                <a:gd name="connsiteY443" fmla="*/ 6299 h 10000"/>
                <a:gd name="connsiteX444" fmla="*/ 210 w 10000"/>
                <a:gd name="connsiteY444" fmla="*/ 6242 h 10000"/>
                <a:gd name="connsiteX445" fmla="*/ 190 w 10000"/>
                <a:gd name="connsiteY445" fmla="*/ 6157 h 10000"/>
                <a:gd name="connsiteX446" fmla="*/ 164 w 10000"/>
                <a:gd name="connsiteY446" fmla="*/ 6073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443" fmla="*/ 141 w 10000"/>
                <a:gd name="connsiteY443" fmla="*/ 6299 h 10000"/>
                <a:gd name="connsiteX444" fmla="*/ 210 w 10000"/>
                <a:gd name="connsiteY444" fmla="*/ 6242 h 10000"/>
                <a:gd name="connsiteX445" fmla="*/ 190 w 10000"/>
                <a:gd name="connsiteY445" fmla="*/ 6157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443" fmla="*/ 141 w 10000"/>
                <a:gd name="connsiteY443" fmla="*/ 6299 h 10000"/>
                <a:gd name="connsiteX444" fmla="*/ 210 w 10000"/>
                <a:gd name="connsiteY444" fmla="*/ 6242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443" fmla="*/ 141 w 10000"/>
                <a:gd name="connsiteY443" fmla="*/ 6299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442" fmla="*/ 95 w 10000"/>
                <a:gd name="connsiteY442" fmla="*/ 6299 h 10000"/>
                <a:gd name="connsiteX0" fmla="*/ 5047 w 10000"/>
                <a:gd name="connsiteY0" fmla="*/ 3331 h 10000"/>
                <a:gd name="connsiteX1" fmla="*/ 5372 w 10000"/>
                <a:gd name="connsiteY1" fmla="*/ 3275 h 10000"/>
                <a:gd name="connsiteX2" fmla="*/ 5628 w 10000"/>
                <a:gd name="connsiteY2" fmla="*/ 3247 h 10000"/>
                <a:gd name="connsiteX3" fmla="*/ 5770 w 10000"/>
                <a:gd name="connsiteY3" fmla="*/ 3162 h 10000"/>
                <a:gd name="connsiteX4" fmla="*/ 5818 w 10000"/>
                <a:gd name="connsiteY4" fmla="*/ 3020 h 10000"/>
                <a:gd name="connsiteX5" fmla="*/ 5889 w 10000"/>
                <a:gd name="connsiteY5" fmla="*/ 2964 h 10000"/>
                <a:gd name="connsiteX6" fmla="*/ 5935 w 10000"/>
                <a:gd name="connsiteY6" fmla="*/ 2908 h 10000"/>
                <a:gd name="connsiteX7" fmla="*/ 5959 w 10000"/>
                <a:gd name="connsiteY7" fmla="*/ 2908 h 10000"/>
                <a:gd name="connsiteX8" fmla="*/ 5770 w 10000"/>
                <a:gd name="connsiteY8" fmla="*/ 2709 h 10000"/>
                <a:gd name="connsiteX9" fmla="*/ 5770 w 10000"/>
                <a:gd name="connsiteY9" fmla="*/ 2597 h 10000"/>
                <a:gd name="connsiteX10" fmla="*/ 5818 w 10000"/>
                <a:gd name="connsiteY10" fmla="*/ 2484 h 10000"/>
                <a:gd name="connsiteX11" fmla="*/ 6097 w 10000"/>
                <a:gd name="connsiteY11" fmla="*/ 2569 h 10000"/>
                <a:gd name="connsiteX12" fmla="*/ 6190 w 10000"/>
                <a:gd name="connsiteY12" fmla="*/ 2569 h 10000"/>
                <a:gd name="connsiteX13" fmla="*/ 6263 w 10000"/>
                <a:gd name="connsiteY13" fmla="*/ 2484 h 10000"/>
                <a:gd name="connsiteX14" fmla="*/ 6283 w 10000"/>
                <a:gd name="connsiteY14" fmla="*/ 2399 h 10000"/>
                <a:gd name="connsiteX15" fmla="*/ 6379 w 10000"/>
                <a:gd name="connsiteY15" fmla="*/ 2399 h 10000"/>
                <a:gd name="connsiteX16" fmla="*/ 6565 w 10000"/>
                <a:gd name="connsiteY16" fmla="*/ 2286 h 10000"/>
                <a:gd name="connsiteX17" fmla="*/ 6542 w 10000"/>
                <a:gd name="connsiteY17" fmla="*/ 2173 h 10000"/>
                <a:gd name="connsiteX18" fmla="*/ 6706 w 10000"/>
                <a:gd name="connsiteY18" fmla="*/ 2060 h 10000"/>
                <a:gd name="connsiteX19" fmla="*/ 6775 w 10000"/>
                <a:gd name="connsiteY19" fmla="*/ 2031 h 10000"/>
                <a:gd name="connsiteX20" fmla="*/ 6844 w 10000"/>
                <a:gd name="connsiteY20" fmla="*/ 2003 h 10000"/>
                <a:gd name="connsiteX21" fmla="*/ 6893 w 10000"/>
                <a:gd name="connsiteY21" fmla="*/ 2003 h 10000"/>
                <a:gd name="connsiteX22" fmla="*/ 6961 w 10000"/>
                <a:gd name="connsiteY22" fmla="*/ 1975 h 10000"/>
                <a:gd name="connsiteX23" fmla="*/ 7008 w 10000"/>
                <a:gd name="connsiteY23" fmla="*/ 2003 h 10000"/>
                <a:gd name="connsiteX24" fmla="*/ 7079 w 10000"/>
                <a:gd name="connsiteY24" fmla="*/ 1862 h 10000"/>
                <a:gd name="connsiteX25" fmla="*/ 6565 w 10000"/>
                <a:gd name="connsiteY25" fmla="*/ 1664 h 10000"/>
                <a:gd name="connsiteX26" fmla="*/ 6379 w 10000"/>
                <a:gd name="connsiteY26" fmla="*/ 1664 h 10000"/>
                <a:gd name="connsiteX27" fmla="*/ 6283 w 10000"/>
                <a:gd name="connsiteY27" fmla="*/ 1664 h 10000"/>
                <a:gd name="connsiteX28" fmla="*/ 6215 w 10000"/>
                <a:gd name="connsiteY28" fmla="*/ 1692 h 10000"/>
                <a:gd name="connsiteX29" fmla="*/ 6121 w 10000"/>
                <a:gd name="connsiteY29" fmla="*/ 1580 h 10000"/>
                <a:gd name="connsiteX30" fmla="*/ 6144 w 10000"/>
                <a:gd name="connsiteY30" fmla="*/ 1523 h 10000"/>
                <a:gd name="connsiteX31" fmla="*/ 6121 w 10000"/>
                <a:gd name="connsiteY31" fmla="*/ 1410 h 10000"/>
                <a:gd name="connsiteX32" fmla="*/ 6121 w 10000"/>
                <a:gd name="connsiteY32" fmla="*/ 1071 h 10000"/>
                <a:gd name="connsiteX33" fmla="*/ 6332 w 10000"/>
                <a:gd name="connsiteY33" fmla="*/ 1156 h 10000"/>
                <a:gd name="connsiteX34" fmla="*/ 6448 w 10000"/>
                <a:gd name="connsiteY34" fmla="*/ 1071 h 10000"/>
                <a:gd name="connsiteX35" fmla="*/ 6565 w 10000"/>
                <a:gd name="connsiteY35" fmla="*/ 986 h 10000"/>
                <a:gd name="connsiteX36" fmla="*/ 6519 w 10000"/>
                <a:gd name="connsiteY36" fmla="*/ 930 h 10000"/>
                <a:gd name="connsiteX37" fmla="*/ 6496 w 10000"/>
                <a:gd name="connsiteY37" fmla="*/ 873 h 10000"/>
                <a:gd name="connsiteX38" fmla="*/ 6496 w 10000"/>
                <a:gd name="connsiteY38" fmla="*/ 788 h 10000"/>
                <a:gd name="connsiteX39" fmla="*/ 6496 w 10000"/>
                <a:gd name="connsiteY39" fmla="*/ 732 h 10000"/>
                <a:gd name="connsiteX40" fmla="*/ 6496 w 10000"/>
                <a:gd name="connsiteY40" fmla="*/ 675 h 10000"/>
                <a:gd name="connsiteX41" fmla="*/ 6519 w 10000"/>
                <a:gd name="connsiteY41" fmla="*/ 477 h 10000"/>
                <a:gd name="connsiteX42" fmla="*/ 6472 w 10000"/>
                <a:gd name="connsiteY42" fmla="*/ 336 h 10000"/>
                <a:gd name="connsiteX43" fmla="*/ 6379 w 10000"/>
                <a:gd name="connsiteY43" fmla="*/ 280 h 10000"/>
                <a:gd name="connsiteX44" fmla="*/ 6283 w 10000"/>
                <a:gd name="connsiteY44" fmla="*/ 224 h 10000"/>
                <a:gd name="connsiteX45" fmla="*/ 6403 w 10000"/>
                <a:gd name="connsiteY45" fmla="*/ 82 h 10000"/>
                <a:gd name="connsiteX46" fmla="*/ 6659 w 10000"/>
                <a:gd name="connsiteY46" fmla="*/ 25 h 10000"/>
                <a:gd name="connsiteX47" fmla="*/ 6893 w 10000"/>
                <a:gd name="connsiteY47" fmla="*/ 25 h 10000"/>
                <a:gd name="connsiteX48" fmla="*/ 7008 w 10000"/>
                <a:gd name="connsiteY48" fmla="*/ 54 h 10000"/>
                <a:gd name="connsiteX49" fmla="*/ 7150 w 10000"/>
                <a:gd name="connsiteY49" fmla="*/ 138 h 10000"/>
                <a:gd name="connsiteX50" fmla="*/ 7335 w 10000"/>
                <a:gd name="connsiteY50" fmla="*/ 167 h 10000"/>
                <a:gd name="connsiteX51" fmla="*/ 7429 w 10000"/>
                <a:gd name="connsiteY51" fmla="*/ 224 h 10000"/>
                <a:gd name="connsiteX52" fmla="*/ 7455 w 10000"/>
                <a:gd name="connsiteY52" fmla="*/ 252 h 10000"/>
                <a:gd name="connsiteX53" fmla="*/ 7522 w 10000"/>
                <a:gd name="connsiteY53" fmla="*/ 308 h 10000"/>
                <a:gd name="connsiteX54" fmla="*/ 7640 w 10000"/>
                <a:gd name="connsiteY54" fmla="*/ 421 h 10000"/>
                <a:gd name="connsiteX55" fmla="*/ 7708 w 10000"/>
                <a:gd name="connsiteY55" fmla="*/ 534 h 10000"/>
                <a:gd name="connsiteX56" fmla="*/ 7803 w 10000"/>
                <a:gd name="connsiteY56" fmla="*/ 591 h 10000"/>
                <a:gd name="connsiteX57" fmla="*/ 7898 w 10000"/>
                <a:gd name="connsiteY57" fmla="*/ 703 h 10000"/>
                <a:gd name="connsiteX58" fmla="*/ 8014 w 10000"/>
                <a:gd name="connsiteY58" fmla="*/ 817 h 10000"/>
                <a:gd name="connsiteX59" fmla="*/ 8083 w 10000"/>
                <a:gd name="connsiteY59" fmla="*/ 930 h 10000"/>
                <a:gd name="connsiteX60" fmla="*/ 8156 w 10000"/>
                <a:gd name="connsiteY60" fmla="*/ 1014 h 10000"/>
                <a:gd name="connsiteX61" fmla="*/ 8364 w 10000"/>
                <a:gd name="connsiteY61" fmla="*/ 1156 h 10000"/>
                <a:gd name="connsiteX62" fmla="*/ 8480 w 10000"/>
                <a:gd name="connsiteY62" fmla="*/ 1156 h 10000"/>
                <a:gd name="connsiteX63" fmla="*/ 8621 w 10000"/>
                <a:gd name="connsiteY63" fmla="*/ 1212 h 10000"/>
                <a:gd name="connsiteX64" fmla="*/ 8691 w 10000"/>
                <a:gd name="connsiteY64" fmla="*/ 1241 h 10000"/>
                <a:gd name="connsiteX65" fmla="*/ 8809 w 10000"/>
                <a:gd name="connsiteY65" fmla="*/ 1325 h 10000"/>
                <a:gd name="connsiteX66" fmla="*/ 8947 w 10000"/>
                <a:gd name="connsiteY66" fmla="*/ 1353 h 10000"/>
                <a:gd name="connsiteX67" fmla="*/ 8974 w 10000"/>
                <a:gd name="connsiteY67" fmla="*/ 1438 h 10000"/>
                <a:gd name="connsiteX68" fmla="*/ 9019 w 10000"/>
                <a:gd name="connsiteY68" fmla="*/ 1467 h 10000"/>
                <a:gd name="connsiteX69" fmla="*/ 9063 w 10000"/>
                <a:gd name="connsiteY69" fmla="*/ 1580 h 10000"/>
                <a:gd name="connsiteX70" fmla="*/ 9206 w 10000"/>
                <a:gd name="connsiteY70" fmla="*/ 1720 h 10000"/>
                <a:gd name="connsiteX71" fmla="*/ 9277 w 10000"/>
                <a:gd name="connsiteY71" fmla="*/ 1692 h 10000"/>
                <a:gd name="connsiteX72" fmla="*/ 9345 w 10000"/>
                <a:gd name="connsiteY72" fmla="*/ 1720 h 10000"/>
                <a:gd name="connsiteX73" fmla="*/ 9486 w 10000"/>
                <a:gd name="connsiteY73" fmla="*/ 1664 h 10000"/>
                <a:gd name="connsiteX74" fmla="*/ 9579 w 10000"/>
                <a:gd name="connsiteY74" fmla="*/ 1580 h 10000"/>
                <a:gd name="connsiteX75" fmla="*/ 9627 w 10000"/>
                <a:gd name="connsiteY75" fmla="*/ 1580 h 10000"/>
                <a:gd name="connsiteX76" fmla="*/ 9650 w 10000"/>
                <a:gd name="connsiteY76" fmla="*/ 1551 h 10000"/>
                <a:gd name="connsiteX77" fmla="*/ 9743 w 10000"/>
                <a:gd name="connsiteY77" fmla="*/ 1495 h 10000"/>
                <a:gd name="connsiteX78" fmla="*/ 9836 w 10000"/>
                <a:gd name="connsiteY78" fmla="*/ 1551 h 10000"/>
                <a:gd name="connsiteX79" fmla="*/ 9860 w 10000"/>
                <a:gd name="connsiteY79" fmla="*/ 1636 h 10000"/>
                <a:gd name="connsiteX80" fmla="*/ 9930 w 10000"/>
                <a:gd name="connsiteY80" fmla="*/ 1778 h 10000"/>
                <a:gd name="connsiteX81" fmla="*/ 9883 w 10000"/>
                <a:gd name="connsiteY81" fmla="*/ 1806 h 10000"/>
                <a:gd name="connsiteX82" fmla="*/ 9905 w 10000"/>
                <a:gd name="connsiteY82" fmla="*/ 1862 h 10000"/>
                <a:gd name="connsiteX83" fmla="*/ 9905 w 10000"/>
                <a:gd name="connsiteY83" fmla="*/ 1919 h 10000"/>
                <a:gd name="connsiteX84" fmla="*/ 9956 w 10000"/>
                <a:gd name="connsiteY84" fmla="*/ 2031 h 10000"/>
                <a:gd name="connsiteX85" fmla="*/ 9956 w 10000"/>
                <a:gd name="connsiteY85" fmla="*/ 2173 h 10000"/>
                <a:gd name="connsiteX86" fmla="*/ 9956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12 w 10000"/>
                <a:gd name="connsiteY90" fmla="*/ 2456 h 10000"/>
                <a:gd name="connsiteX91" fmla="*/ 9718 w 10000"/>
                <a:gd name="connsiteY91" fmla="*/ 2428 h 10000"/>
                <a:gd name="connsiteX92" fmla="*/ 9695 w 10000"/>
                <a:gd name="connsiteY92" fmla="*/ 2512 h 10000"/>
                <a:gd name="connsiteX93" fmla="*/ 9627 w 10000"/>
                <a:gd name="connsiteY93" fmla="*/ 2540 h 10000"/>
                <a:gd name="connsiteX94" fmla="*/ 9673 w 10000"/>
                <a:gd name="connsiteY94" fmla="*/ 2625 h 10000"/>
                <a:gd name="connsiteX95" fmla="*/ 9812 w 10000"/>
                <a:gd name="connsiteY95" fmla="*/ 2879 h 10000"/>
                <a:gd name="connsiteX96" fmla="*/ 9905 w 10000"/>
                <a:gd name="connsiteY96" fmla="*/ 3106 h 10000"/>
                <a:gd name="connsiteX97" fmla="*/ 9883 w 10000"/>
                <a:gd name="connsiteY97" fmla="*/ 3162 h 10000"/>
                <a:gd name="connsiteX98" fmla="*/ 9790 w 10000"/>
                <a:gd name="connsiteY98" fmla="*/ 3190 h 10000"/>
                <a:gd name="connsiteX99" fmla="*/ 9905 w 10000"/>
                <a:gd name="connsiteY99" fmla="*/ 3303 h 10000"/>
                <a:gd name="connsiteX100" fmla="*/ 9767 w 10000"/>
                <a:gd name="connsiteY100" fmla="*/ 3162 h 10000"/>
                <a:gd name="connsiteX101" fmla="*/ 9650 w 10000"/>
                <a:gd name="connsiteY101" fmla="*/ 3106 h 10000"/>
                <a:gd name="connsiteX102" fmla="*/ 9695 w 10000"/>
                <a:gd name="connsiteY102" fmla="*/ 3275 h 10000"/>
                <a:gd name="connsiteX103" fmla="*/ 9627 w 10000"/>
                <a:gd name="connsiteY103" fmla="*/ 3303 h 10000"/>
                <a:gd name="connsiteX104" fmla="*/ 9579 w 10000"/>
                <a:gd name="connsiteY104" fmla="*/ 3388 h 10000"/>
                <a:gd name="connsiteX105" fmla="*/ 9417 w 10000"/>
                <a:gd name="connsiteY105" fmla="*/ 3417 h 10000"/>
                <a:gd name="connsiteX106" fmla="*/ 9533 w 10000"/>
                <a:gd name="connsiteY106" fmla="*/ 3557 h 10000"/>
                <a:gd name="connsiteX107" fmla="*/ 9392 w 10000"/>
                <a:gd name="connsiteY107" fmla="*/ 3586 h 10000"/>
                <a:gd name="connsiteX108" fmla="*/ 9300 w 10000"/>
                <a:gd name="connsiteY108" fmla="*/ 3557 h 10000"/>
                <a:gd name="connsiteX109" fmla="*/ 9228 w 10000"/>
                <a:gd name="connsiteY109" fmla="*/ 3473 h 10000"/>
                <a:gd name="connsiteX110" fmla="*/ 9183 w 10000"/>
                <a:gd name="connsiteY110" fmla="*/ 3501 h 10000"/>
                <a:gd name="connsiteX111" fmla="*/ 9159 w 10000"/>
                <a:gd name="connsiteY111" fmla="*/ 3642 h 10000"/>
                <a:gd name="connsiteX112" fmla="*/ 9135 w 10000"/>
                <a:gd name="connsiteY112" fmla="*/ 3727 h 10000"/>
                <a:gd name="connsiteX113" fmla="*/ 9088 w 10000"/>
                <a:gd name="connsiteY113" fmla="*/ 3756 h 10000"/>
                <a:gd name="connsiteX114" fmla="*/ 9063 w 10000"/>
                <a:gd name="connsiteY114" fmla="*/ 3812 h 10000"/>
                <a:gd name="connsiteX115" fmla="*/ 9019 w 10000"/>
                <a:gd name="connsiteY115" fmla="*/ 3812 h 10000"/>
                <a:gd name="connsiteX116" fmla="*/ 8995 w 10000"/>
                <a:gd name="connsiteY116" fmla="*/ 3868 h 10000"/>
                <a:gd name="connsiteX117" fmla="*/ 8902 w 10000"/>
                <a:gd name="connsiteY117" fmla="*/ 4009 h 10000"/>
                <a:gd name="connsiteX118" fmla="*/ 8785 w 10000"/>
                <a:gd name="connsiteY118" fmla="*/ 4038 h 10000"/>
                <a:gd name="connsiteX119" fmla="*/ 8738 w 10000"/>
                <a:gd name="connsiteY119" fmla="*/ 4067 h 10000"/>
                <a:gd name="connsiteX120" fmla="*/ 8691 w 10000"/>
                <a:gd name="connsiteY120" fmla="*/ 4123 h 10000"/>
                <a:gd name="connsiteX121" fmla="*/ 8599 w 10000"/>
                <a:gd name="connsiteY121" fmla="*/ 4179 h 10000"/>
                <a:gd name="connsiteX122" fmla="*/ 8551 w 10000"/>
                <a:gd name="connsiteY122" fmla="*/ 4264 h 10000"/>
                <a:gd name="connsiteX123" fmla="*/ 8527 w 10000"/>
                <a:gd name="connsiteY123" fmla="*/ 4320 h 10000"/>
                <a:gd name="connsiteX124" fmla="*/ 8480 w 10000"/>
                <a:gd name="connsiteY124" fmla="*/ 4320 h 10000"/>
                <a:gd name="connsiteX125" fmla="*/ 8386 w 10000"/>
                <a:gd name="connsiteY125" fmla="*/ 4348 h 10000"/>
                <a:gd name="connsiteX126" fmla="*/ 8460 w 10000"/>
                <a:gd name="connsiteY126" fmla="*/ 4292 h 10000"/>
                <a:gd name="connsiteX127" fmla="*/ 8460 w 10000"/>
                <a:gd name="connsiteY127" fmla="*/ 4236 h 10000"/>
                <a:gd name="connsiteX128" fmla="*/ 8480 w 10000"/>
                <a:gd name="connsiteY128" fmla="*/ 4179 h 10000"/>
                <a:gd name="connsiteX129" fmla="*/ 8342 w 10000"/>
                <a:gd name="connsiteY129" fmla="*/ 4151 h 10000"/>
                <a:gd name="connsiteX130" fmla="*/ 8386 w 10000"/>
                <a:gd name="connsiteY130" fmla="*/ 4123 h 10000"/>
                <a:gd name="connsiteX131" fmla="*/ 8411 w 10000"/>
                <a:gd name="connsiteY131" fmla="*/ 4009 h 10000"/>
                <a:gd name="connsiteX132" fmla="*/ 8435 w 10000"/>
                <a:gd name="connsiteY132" fmla="*/ 3896 h 10000"/>
                <a:gd name="connsiteX133" fmla="*/ 8296 w 10000"/>
                <a:gd name="connsiteY133" fmla="*/ 3698 h 10000"/>
                <a:gd name="connsiteX134" fmla="*/ 8225 w 10000"/>
                <a:gd name="connsiteY134" fmla="*/ 3727 h 10000"/>
                <a:gd name="connsiteX135" fmla="*/ 8156 w 10000"/>
                <a:gd name="connsiteY135" fmla="*/ 3784 h 10000"/>
                <a:gd name="connsiteX136" fmla="*/ 8107 w 10000"/>
                <a:gd name="connsiteY136" fmla="*/ 3925 h 10000"/>
                <a:gd name="connsiteX137" fmla="*/ 7990 w 10000"/>
                <a:gd name="connsiteY137" fmla="*/ 4038 h 10000"/>
                <a:gd name="connsiteX138" fmla="*/ 7921 w 10000"/>
                <a:gd name="connsiteY138" fmla="*/ 4095 h 10000"/>
                <a:gd name="connsiteX139" fmla="*/ 7942 w 10000"/>
                <a:gd name="connsiteY139" fmla="*/ 4179 h 10000"/>
                <a:gd name="connsiteX140" fmla="*/ 7803 w 10000"/>
                <a:gd name="connsiteY140" fmla="*/ 4292 h 10000"/>
                <a:gd name="connsiteX141" fmla="*/ 7687 w 10000"/>
                <a:gd name="connsiteY141" fmla="*/ 4264 h 10000"/>
                <a:gd name="connsiteX142" fmla="*/ 7687 w 10000"/>
                <a:gd name="connsiteY142" fmla="*/ 4434 h 10000"/>
                <a:gd name="connsiteX143" fmla="*/ 7826 w 10000"/>
                <a:gd name="connsiteY143" fmla="*/ 4575 h 10000"/>
                <a:gd name="connsiteX144" fmla="*/ 7898 w 10000"/>
                <a:gd name="connsiteY144" fmla="*/ 4575 h 10000"/>
                <a:gd name="connsiteX145" fmla="*/ 7942 w 10000"/>
                <a:gd name="connsiteY145" fmla="*/ 4603 h 10000"/>
                <a:gd name="connsiteX146" fmla="*/ 7942 w 10000"/>
                <a:gd name="connsiteY146" fmla="*/ 4575 h 10000"/>
                <a:gd name="connsiteX147" fmla="*/ 8083 w 10000"/>
                <a:gd name="connsiteY147" fmla="*/ 4659 h 10000"/>
                <a:gd name="connsiteX148" fmla="*/ 8131 w 10000"/>
                <a:gd name="connsiteY148" fmla="*/ 4829 h 10000"/>
                <a:gd name="connsiteX149" fmla="*/ 8248 w 10000"/>
                <a:gd name="connsiteY149" fmla="*/ 4857 h 10000"/>
                <a:gd name="connsiteX150" fmla="*/ 8296 w 10000"/>
                <a:gd name="connsiteY150" fmla="*/ 4801 h 10000"/>
                <a:gd name="connsiteX151" fmla="*/ 8318 w 10000"/>
                <a:gd name="connsiteY151" fmla="*/ 4716 h 10000"/>
                <a:gd name="connsiteX152" fmla="*/ 8411 w 10000"/>
                <a:gd name="connsiteY152" fmla="*/ 4659 h 10000"/>
                <a:gd name="connsiteX153" fmla="*/ 8527 w 10000"/>
                <a:gd name="connsiteY153" fmla="*/ 4716 h 10000"/>
                <a:gd name="connsiteX154" fmla="*/ 8574 w 10000"/>
                <a:gd name="connsiteY154" fmla="*/ 4745 h 10000"/>
                <a:gd name="connsiteX155" fmla="*/ 8599 w 10000"/>
                <a:gd name="connsiteY155" fmla="*/ 4773 h 10000"/>
                <a:gd name="connsiteX156" fmla="*/ 8715 w 10000"/>
                <a:gd name="connsiteY156" fmla="*/ 4773 h 10000"/>
                <a:gd name="connsiteX157" fmla="*/ 8715 w 10000"/>
                <a:gd name="connsiteY157" fmla="*/ 4745 h 10000"/>
                <a:gd name="connsiteX158" fmla="*/ 8855 w 10000"/>
                <a:gd name="connsiteY158" fmla="*/ 4801 h 10000"/>
                <a:gd name="connsiteX159" fmla="*/ 8832 w 10000"/>
                <a:gd name="connsiteY159" fmla="*/ 4829 h 10000"/>
                <a:gd name="connsiteX160" fmla="*/ 8855 w 10000"/>
                <a:gd name="connsiteY160" fmla="*/ 4914 h 10000"/>
                <a:gd name="connsiteX161" fmla="*/ 8855 w 10000"/>
                <a:gd name="connsiteY161" fmla="*/ 4970 h 10000"/>
                <a:gd name="connsiteX162" fmla="*/ 8809 w 10000"/>
                <a:gd name="connsiteY162" fmla="*/ 4914 h 10000"/>
                <a:gd name="connsiteX163" fmla="*/ 8785 w 10000"/>
                <a:gd name="connsiteY163" fmla="*/ 4942 h 10000"/>
                <a:gd name="connsiteX164" fmla="*/ 8738 w 10000"/>
                <a:gd name="connsiteY164" fmla="*/ 4942 h 10000"/>
                <a:gd name="connsiteX165" fmla="*/ 8691 w 10000"/>
                <a:gd name="connsiteY165" fmla="*/ 4970 h 10000"/>
                <a:gd name="connsiteX166" fmla="*/ 8599 w 10000"/>
                <a:gd name="connsiteY166" fmla="*/ 5027 h 10000"/>
                <a:gd name="connsiteX167" fmla="*/ 8551 w 10000"/>
                <a:gd name="connsiteY167" fmla="*/ 5055 h 10000"/>
                <a:gd name="connsiteX168" fmla="*/ 8599 w 10000"/>
                <a:gd name="connsiteY168" fmla="*/ 5112 h 10000"/>
                <a:gd name="connsiteX169" fmla="*/ 8551 w 10000"/>
                <a:gd name="connsiteY169" fmla="*/ 5112 h 10000"/>
                <a:gd name="connsiteX170" fmla="*/ 8574 w 10000"/>
                <a:gd name="connsiteY170" fmla="*/ 5168 h 10000"/>
                <a:gd name="connsiteX171" fmla="*/ 8527 w 10000"/>
                <a:gd name="connsiteY171" fmla="*/ 5196 h 10000"/>
                <a:gd name="connsiteX172" fmla="*/ 8480 w 10000"/>
                <a:gd name="connsiteY172" fmla="*/ 5140 h 10000"/>
                <a:gd name="connsiteX173" fmla="*/ 8460 w 10000"/>
                <a:gd name="connsiteY173" fmla="*/ 5140 h 10000"/>
                <a:gd name="connsiteX174" fmla="*/ 8504 w 10000"/>
                <a:gd name="connsiteY174" fmla="*/ 5224 h 10000"/>
                <a:gd name="connsiteX175" fmla="*/ 8411 w 10000"/>
                <a:gd name="connsiteY175" fmla="*/ 5338 h 10000"/>
                <a:gd name="connsiteX176" fmla="*/ 8386 w 10000"/>
                <a:gd name="connsiteY176" fmla="*/ 5479 h 10000"/>
                <a:gd name="connsiteX177" fmla="*/ 8411 w 10000"/>
                <a:gd name="connsiteY177" fmla="*/ 5620 h 10000"/>
                <a:gd name="connsiteX178" fmla="*/ 8504 w 10000"/>
                <a:gd name="connsiteY178" fmla="*/ 5649 h 10000"/>
                <a:gd name="connsiteX179" fmla="*/ 8670 w 10000"/>
                <a:gd name="connsiteY179" fmla="*/ 5733 h 10000"/>
                <a:gd name="connsiteX180" fmla="*/ 8738 w 10000"/>
                <a:gd name="connsiteY180" fmla="*/ 5874 h 10000"/>
                <a:gd name="connsiteX181" fmla="*/ 8855 w 10000"/>
                <a:gd name="connsiteY181" fmla="*/ 6073 h 10000"/>
                <a:gd name="connsiteX182" fmla="*/ 8925 w 10000"/>
                <a:gd name="connsiteY182" fmla="*/ 6213 h 10000"/>
                <a:gd name="connsiteX183" fmla="*/ 9040 w 10000"/>
                <a:gd name="connsiteY183" fmla="*/ 6299 h 10000"/>
                <a:gd name="connsiteX184" fmla="*/ 9088 w 10000"/>
                <a:gd name="connsiteY184" fmla="*/ 6355 h 10000"/>
                <a:gd name="connsiteX185" fmla="*/ 9135 w 10000"/>
                <a:gd name="connsiteY185" fmla="*/ 6412 h 10000"/>
                <a:gd name="connsiteX186" fmla="*/ 9228 w 10000"/>
                <a:gd name="connsiteY186" fmla="*/ 6524 h 10000"/>
                <a:gd name="connsiteX187" fmla="*/ 9063 w 10000"/>
                <a:gd name="connsiteY187" fmla="*/ 6468 h 10000"/>
                <a:gd name="connsiteX188" fmla="*/ 8947 w 10000"/>
                <a:gd name="connsiteY188" fmla="*/ 6412 h 10000"/>
                <a:gd name="connsiteX189" fmla="*/ 8832 w 10000"/>
                <a:gd name="connsiteY189" fmla="*/ 6440 h 10000"/>
                <a:gd name="connsiteX190" fmla="*/ 8764 w 10000"/>
                <a:gd name="connsiteY190" fmla="*/ 6383 h 10000"/>
                <a:gd name="connsiteX191" fmla="*/ 8691 w 10000"/>
                <a:gd name="connsiteY191" fmla="*/ 6327 h 10000"/>
                <a:gd name="connsiteX192" fmla="*/ 8715 w 10000"/>
                <a:gd name="connsiteY192" fmla="*/ 6383 h 10000"/>
                <a:gd name="connsiteX193" fmla="*/ 8738 w 10000"/>
                <a:gd name="connsiteY193" fmla="*/ 6383 h 10000"/>
                <a:gd name="connsiteX194" fmla="*/ 8715 w 10000"/>
                <a:gd name="connsiteY194" fmla="*/ 6355 h 10000"/>
                <a:gd name="connsiteX195" fmla="*/ 8764 w 10000"/>
                <a:gd name="connsiteY195" fmla="*/ 6383 h 10000"/>
                <a:gd name="connsiteX196" fmla="*/ 8879 w 10000"/>
                <a:gd name="connsiteY196" fmla="*/ 6440 h 10000"/>
                <a:gd name="connsiteX197" fmla="*/ 8925 w 10000"/>
                <a:gd name="connsiteY197" fmla="*/ 6412 h 10000"/>
                <a:gd name="connsiteX198" fmla="*/ 8974 w 10000"/>
                <a:gd name="connsiteY198" fmla="*/ 6468 h 10000"/>
                <a:gd name="connsiteX199" fmla="*/ 8995 w 10000"/>
                <a:gd name="connsiteY199" fmla="*/ 6496 h 10000"/>
                <a:gd name="connsiteX200" fmla="*/ 9063 w 10000"/>
                <a:gd name="connsiteY200" fmla="*/ 6524 h 10000"/>
                <a:gd name="connsiteX201" fmla="*/ 9206 w 10000"/>
                <a:gd name="connsiteY201" fmla="*/ 6638 h 10000"/>
                <a:gd name="connsiteX202" fmla="*/ 9300 w 10000"/>
                <a:gd name="connsiteY202" fmla="*/ 6751 h 10000"/>
                <a:gd name="connsiteX203" fmla="*/ 9252 w 10000"/>
                <a:gd name="connsiteY203" fmla="*/ 6779 h 10000"/>
                <a:gd name="connsiteX204" fmla="*/ 9183 w 10000"/>
                <a:gd name="connsiteY204" fmla="*/ 6835 h 10000"/>
                <a:gd name="connsiteX205" fmla="*/ 9135 w 10000"/>
                <a:gd name="connsiteY205" fmla="*/ 6891 h 10000"/>
                <a:gd name="connsiteX206" fmla="*/ 9113 w 10000"/>
                <a:gd name="connsiteY206" fmla="*/ 6920 h 10000"/>
                <a:gd name="connsiteX207" fmla="*/ 9040 w 10000"/>
                <a:gd name="connsiteY207" fmla="*/ 6920 h 10000"/>
                <a:gd name="connsiteX208" fmla="*/ 8974 w 10000"/>
                <a:gd name="connsiteY208" fmla="*/ 6977 h 10000"/>
                <a:gd name="connsiteX209" fmla="*/ 9063 w 10000"/>
                <a:gd name="connsiteY209" fmla="*/ 6920 h 10000"/>
                <a:gd name="connsiteX210" fmla="*/ 9135 w 10000"/>
                <a:gd name="connsiteY210" fmla="*/ 7005 h 10000"/>
                <a:gd name="connsiteX211" fmla="*/ 9113 w 10000"/>
                <a:gd name="connsiteY211" fmla="*/ 7005 h 10000"/>
                <a:gd name="connsiteX212" fmla="*/ 9228 w 10000"/>
                <a:gd name="connsiteY212" fmla="*/ 6949 h 10000"/>
                <a:gd name="connsiteX213" fmla="*/ 9300 w 10000"/>
                <a:gd name="connsiteY213" fmla="*/ 7033 h 10000"/>
                <a:gd name="connsiteX214" fmla="*/ 9417 w 10000"/>
                <a:gd name="connsiteY214" fmla="*/ 7061 h 10000"/>
                <a:gd name="connsiteX215" fmla="*/ 9367 w 10000"/>
                <a:gd name="connsiteY215" fmla="*/ 7146 h 10000"/>
                <a:gd name="connsiteX216" fmla="*/ 9345 w 10000"/>
                <a:gd name="connsiteY216" fmla="*/ 7174 h 10000"/>
                <a:gd name="connsiteX217" fmla="*/ 9300 w 10000"/>
                <a:gd name="connsiteY217" fmla="*/ 7202 h 10000"/>
                <a:gd name="connsiteX218" fmla="*/ 9323 w 10000"/>
                <a:gd name="connsiteY218" fmla="*/ 7202 h 10000"/>
                <a:gd name="connsiteX219" fmla="*/ 9392 w 10000"/>
                <a:gd name="connsiteY219" fmla="*/ 7174 h 10000"/>
                <a:gd name="connsiteX220" fmla="*/ 9392 w 10000"/>
                <a:gd name="connsiteY220" fmla="*/ 7146 h 10000"/>
                <a:gd name="connsiteX221" fmla="*/ 9417 w 10000"/>
                <a:gd name="connsiteY221" fmla="*/ 7230 h 10000"/>
                <a:gd name="connsiteX222" fmla="*/ 9417 w 10000"/>
                <a:gd name="connsiteY222" fmla="*/ 7288 h 10000"/>
                <a:gd name="connsiteX223" fmla="*/ 9392 w 10000"/>
                <a:gd name="connsiteY223" fmla="*/ 7230 h 10000"/>
                <a:gd name="connsiteX224" fmla="*/ 9392 w 10000"/>
                <a:gd name="connsiteY224" fmla="*/ 7288 h 10000"/>
                <a:gd name="connsiteX225" fmla="*/ 9367 w 10000"/>
                <a:gd name="connsiteY225" fmla="*/ 7260 h 10000"/>
                <a:gd name="connsiteX226" fmla="*/ 9345 w 10000"/>
                <a:gd name="connsiteY226" fmla="*/ 7260 h 10000"/>
                <a:gd name="connsiteX227" fmla="*/ 9323 w 10000"/>
                <a:gd name="connsiteY227" fmla="*/ 7316 h 10000"/>
                <a:gd name="connsiteX228" fmla="*/ 9392 w 10000"/>
                <a:gd name="connsiteY228" fmla="*/ 7372 h 10000"/>
                <a:gd name="connsiteX229" fmla="*/ 9367 w 10000"/>
                <a:gd name="connsiteY229" fmla="*/ 7372 h 10000"/>
                <a:gd name="connsiteX230" fmla="*/ 9392 w 10000"/>
                <a:gd name="connsiteY230" fmla="*/ 7429 h 10000"/>
                <a:gd name="connsiteX231" fmla="*/ 9300 w 10000"/>
                <a:gd name="connsiteY231" fmla="*/ 7400 h 10000"/>
                <a:gd name="connsiteX232" fmla="*/ 9323 w 10000"/>
                <a:gd name="connsiteY232" fmla="*/ 7429 h 10000"/>
                <a:gd name="connsiteX233" fmla="*/ 9392 w 10000"/>
                <a:gd name="connsiteY233" fmla="*/ 7457 h 10000"/>
                <a:gd name="connsiteX234" fmla="*/ 9417 w 10000"/>
                <a:gd name="connsiteY234" fmla="*/ 7541 h 10000"/>
                <a:gd name="connsiteX235" fmla="*/ 9392 w 10000"/>
                <a:gd name="connsiteY235" fmla="*/ 7599 h 10000"/>
                <a:gd name="connsiteX236" fmla="*/ 9323 w 10000"/>
                <a:gd name="connsiteY236" fmla="*/ 7513 h 10000"/>
                <a:gd name="connsiteX237" fmla="*/ 9300 w 10000"/>
                <a:gd name="connsiteY237" fmla="*/ 7541 h 10000"/>
                <a:gd name="connsiteX238" fmla="*/ 9206 w 10000"/>
                <a:gd name="connsiteY238" fmla="*/ 7599 h 10000"/>
                <a:gd name="connsiteX239" fmla="*/ 9277 w 10000"/>
                <a:gd name="connsiteY239" fmla="*/ 7683 h 10000"/>
                <a:gd name="connsiteX240" fmla="*/ 9277 w 10000"/>
                <a:gd name="connsiteY240" fmla="*/ 7796 h 10000"/>
                <a:gd name="connsiteX241" fmla="*/ 9252 w 10000"/>
                <a:gd name="connsiteY241" fmla="*/ 7852 h 10000"/>
                <a:gd name="connsiteX242" fmla="*/ 9252 w 10000"/>
                <a:gd name="connsiteY242" fmla="*/ 7880 h 10000"/>
                <a:gd name="connsiteX243" fmla="*/ 9206 w 10000"/>
                <a:gd name="connsiteY243" fmla="*/ 7852 h 10000"/>
                <a:gd name="connsiteX244" fmla="*/ 9206 w 10000"/>
                <a:gd name="connsiteY244" fmla="*/ 7909 h 10000"/>
                <a:gd name="connsiteX245" fmla="*/ 9183 w 10000"/>
                <a:gd name="connsiteY245" fmla="*/ 7966 h 10000"/>
                <a:gd name="connsiteX246" fmla="*/ 9159 w 10000"/>
                <a:gd name="connsiteY246" fmla="*/ 8079 h 10000"/>
                <a:gd name="connsiteX247" fmla="*/ 9183 w 10000"/>
                <a:gd name="connsiteY247" fmla="*/ 8022 h 10000"/>
                <a:gd name="connsiteX248" fmla="*/ 9159 w 10000"/>
                <a:gd name="connsiteY248" fmla="*/ 8050 h 10000"/>
                <a:gd name="connsiteX249" fmla="*/ 9135 w 10000"/>
                <a:gd name="connsiteY249" fmla="*/ 7994 h 10000"/>
                <a:gd name="connsiteX250" fmla="*/ 9088 w 10000"/>
                <a:gd name="connsiteY250" fmla="*/ 8022 h 10000"/>
                <a:gd name="connsiteX251" fmla="*/ 9088 w 10000"/>
                <a:gd name="connsiteY251" fmla="*/ 8079 h 10000"/>
                <a:gd name="connsiteX252" fmla="*/ 9113 w 10000"/>
                <a:gd name="connsiteY252" fmla="*/ 8107 h 10000"/>
                <a:gd name="connsiteX253" fmla="*/ 9159 w 10000"/>
                <a:gd name="connsiteY253" fmla="*/ 8135 h 10000"/>
                <a:gd name="connsiteX254" fmla="*/ 9135 w 10000"/>
                <a:gd name="connsiteY254" fmla="*/ 8163 h 10000"/>
                <a:gd name="connsiteX255" fmla="*/ 9113 w 10000"/>
                <a:gd name="connsiteY255" fmla="*/ 8249 h 10000"/>
                <a:gd name="connsiteX256" fmla="*/ 9019 w 10000"/>
                <a:gd name="connsiteY256" fmla="*/ 8191 h 10000"/>
                <a:gd name="connsiteX257" fmla="*/ 9088 w 10000"/>
                <a:gd name="connsiteY257" fmla="*/ 8277 h 10000"/>
                <a:gd name="connsiteX258" fmla="*/ 9159 w 10000"/>
                <a:gd name="connsiteY258" fmla="*/ 8277 h 10000"/>
                <a:gd name="connsiteX259" fmla="*/ 9135 w 10000"/>
                <a:gd name="connsiteY259" fmla="*/ 8333 h 10000"/>
                <a:gd name="connsiteX260" fmla="*/ 9183 w 10000"/>
                <a:gd name="connsiteY260" fmla="*/ 8446 h 10000"/>
                <a:gd name="connsiteX261" fmla="*/ 9159 w 10000"/>
                <a:gd name="connsiteY261" fmla="*/ 8446 h 10000"/>
                <a:gd name="connsiteX262" fmla="*/ 9088 w 10000"/>
                <a:gd name="connsiteY262" fmla="*/ 8389 h 10000"/>
                <a:gd name="connsiteX263" fmla="*/ 9063 w 10000"/>
                <a:gd name="connsiteY263" fmla="*/ 8418 h 10000"/>
                <a:gd name="connsiteX264" fmla="*/ 9113 w 10000"/>
                <a:gd name="connsiteY264" fmla="*/ 8474 h 10000"/>
                <a:gd name="connsiteX265" fmla="*/ 9088 w 10000"/>
                <a:gd name="connsiteY265" fmla="*/ 8530 h 10000"/>
                <a:gd name="connsiteX266" fmla="*/ 9019 w 10000"/>
                <a:gd name="connsiteY266" fmla="*/ 8474 h 10000"/>
                <a:gd name="connsiteX267" fmla="*/ 9063 w 10000"/>
                <a:gd name="connsiteY267" fmla="*/ 8559 h 10000"/>
                <a:gd name="connsiteX268" fmla="*/ 9019 w 10000"/>
                <a:gd name="connsiteY268" fmla="*/ 8559 h 10000"/>
                <a:gd name="connsiteX269" fmla="*/ 9019 w 10000"/>
                <a:gd name="connsiteY269" fmla="*/ 8616 h 10000"/>
                <a:gd name="connsiteX270" fmla="*/ 8902 w 10000"/>
                <a:gd name="connsiteY270" fmla="*/ 8672 h 10000"/>
                <a:gd name="connsiteX271" fmla="*/ 8879 w 10000"/>
                <a:gd name="connsiteY271" fmla="*/ 8728 h 10000"/>
                <a:gd name="connsiteX272" fmla="*/ 8902 w 10000"/>
                <a:gd name="connsiteY272" fmla="*/ 8757 h 10000"/>
                <a:gd name="connsiteX273" fmla="*/ 8879 w 10000"/>
                <a:gd name="connsiteY273" fmla="*/ 8785 h 10000"/>
                <a:gd name="connsiteX274" fmla="*/ 8855 w 10000"/>
                <a:gd name="connsiteY274" fmla="*/ 8869 h 10000"/>
                <a:gd name="connsiteX275" fmla="*/ 8832 w 10000"/>
                <a:gd name="connsiteY275" fmla="*/ 8841 h 10000"/>
                <a:gd name="connsiteX276" fmla="*/ 8832 w 10000"/>
                <a:gd name="connsiteY276" fmla="*/ 8927 h 10000"/>
                <a:gd name="connsiteX277" fmla="*/ 8595 w 10000"/>
                <a:gd name="connsiteY277" fmla="*/ 8786 h 10000"/>
                <a:gd name="connsiteX278" fmla="*/ 8202 w 10000"/>
                <a:gd name="connsiteY278" fmla="*/ 9266 h 10000"/>
                <a:gd name="connsiteX279" fmla="*/ 8060 w 10000"/>
                <a:gd name="connsiteY279" fmla="*/ 9322 h 10000"/>
                <a:gd name="connsiteX280" fmla="*/ 7990 w 10000"/>
                <a:gd name="connsiteY280" fmla="*/ 9152 h 10000"/>
                <a:gd name="connsiteX281" fmla="*/ 7965 w 10000"/>
                <a:gd name="connsiteY281" fmla="*/ 9152 h 10000"/>
                <a:gd name="connsiteX282" fmla="*/ 8037 w 10000"/>
                <a:gd name="connsiteY282" fmla="*/ 9124 h 10000"/>
                <a:gd name="connsiteX283" fmla="*/ 7942 w 10000"/>
                <a:gd name="connsiteY283" fmla="*/ 9124 h 10000"/>
                <a:gd name="connsiteX284" fmla="*/ 7921 w 10000"/>
                <a:gd name="connsiteY284" fmla="*/ 9180 h 10000"/>
                <a:gd name="connsiteX285" fmla="*/ 7965 w 10000"/>
                <a:gd name="connsiteY285" fmla="*/ 9237 h 10000"/>
                <a:gd name="connsiteX286" fmla="*/ 7942 w 10000"/>
                <a:gd name="connsiteY286" fmla="*/ 9237 h 10000"/>
                <a:gd name="connsiteX287" fmla="*/ 8014 w 10000"/>
                <a:gd name="connsiteY287" fmla="*/ 9406 h 10000"/>
                <a:gd name="connsiteX288" fmla="*/ 7921 w 10000"/>
                <a:gd name="connsiteY288" fmla="*/ 9294 h 10000"/>
                <a:gd name="connsiteX289" fmla="*/ 7965 w 10000"/>
                <a:gd name="connsiteY289" fmla="*/ 9406 h 10000"/>
                <a:gd name="connsiteX290" fmla="*/ 7942 w 10000"/>
                <a:gd name="connsiteY290" fmla="*/ 9435 h 10000"/>
                <a:gd name="connsiteX291" fmla="*/ 7921 w 10000"/>
                <a:gd name="connsiteY291" fmla="*/ 9406 h 10000"/>
                <a:gd name="connsiteX292" fmla="*/ 7898 w 10000"/>
                <a:gd name="connsiteY292" fmla="*/ 9491 h 10000"/>
                <a:gd name="connsiteX293" fmla="*/ 7826 w 10000"/>
                <a:gd name="connsiteY293" fmla="*/ 9520 h 10000"/>
                <a:gd name="connsiteX294" fmla="*/ 7803 w 10000"/>
                <a:gd name="connsiteY294" fmla="*/ 9463 h 10000"/>
                <a:gd name="connsiteX295" fmla="*/ 7756 w 10000"/>
                <a:gd name="connsiteY295" fmla="*/ 9435 h 10000"/>
                <a:gd name="connsiteX296" fmla="*/ 7781 w 10000"/>
                <a:gd name="connsiteY296" fmla="*/ 9548 h 10000"/>
                <a:gd name="connsiteX297" fmla="*/ 7663 w 10000"/>
                <a:gd name="connsiteY297" fmla="*/ 9491 h 10000"/>
                <a:gd name="connsiteX298" fmla="*/ 7640 w 10000"/>
                <a:gd name="connsiteY298" fmla="*/ 9520 h 10000"/>
                <a:gd name="connsiteX299" fmla="*/ 7569 w 10000"/>
                <a:gd name="connsiteY299" fmla="*/ 9576 h 10000"/>
                <a:gd name="connsiteX300" fmla="*/ 7547 w 10000"/>
                <a:gd name="connsiteY300" fmla="*/ 9633 h 10000"/>
                <a:gd name="connsiteX301" fmla="*/ 7499 w 10000"/>
                <a:gd name="connsiteY301" fmla="*/ 9633 h 10000"/>
                <a:gd name="connsiteX302" fmla="*/ 7429 w 10000"/>
                <a:gd name="connsiteY302" fmla="*/ 9661 h 10000"/>
                <a:gd name="connsiteX303" fmla="*/ 7429 w 10000"/>
                <a:gd name="connsiteY303" fmla="*/ 9633 h 10000"/>
                <a:gd name="connsiteX304" fmla="*/ 7429 w 10000"/>
                <a:gd name="connsiteY304" fmla="*/ 9689 h 10000"/>
                <a:gd name="connsiteX305" fmla="*/ 7359 w 10000"/>
                <a:gd name="connsiteY305" fmla="*/ 9661 h 10000"/>
                <a:gd name="connsiteX306" fmla="*/ 7359 w 10000"/>
                <a:gd name="connsiteY306" fmla="*/ 9717 h 10000"/>
                <a:gd name="connsiteX307" fmla="*/ 7335 w 10000"/>
                <a:gd name="connsiteY307" fmla="*/ 9802 h 10000"/>
                <a:gd name="connsiteX308" fmla="*/ 7383 w 10000"/>
                <a:gd name="connsiteY308" fmla="*/ 9830 h 10000"/>
                <a:gd name="connsiteX309" fmla="*/ 7383 w 10000"/>
                <a:gd name="connsiteY309" fmla="*/ 9830 h 10000"/>
                <a:gd name="connsiteX310" fmla="*/ 7429 w 10000"/>
                <a:gd name="connsiteY310" fmla="*/ 9944 h 10000"/>
                <a:gd name="connsiteX311" fmla="*/ 7313 w 10000"/>
                <a:gd name="connsiteY311" fmla="*/ 10000 h 10000"/>
                <a:gd name="connsiteX312" fmla="*/ 7313 w 10000"/>
                <a:gd name="connsiteY312" fmla="*/ 9944 h 10000"/>
                <a:gd name="connsiteX313" fmla="*/ 7265 w 10000"/>
                <a:gd name="connsiteY313" fmla="*/ 9859 h 10000"/>
                <a:gd name="connsiteX314" fmla="*/ 7243 w 10000"/>
                <a:gd name="connsiteY314" fmla="*/ 9802 h 10000"/>
                <a:gd name="connsiteX315" fmla="*/ 7220 w 10000"/>
                <a:gd name="connsiteY315" fmla="*/ 9717 h 10000"/>
                <a:gd name="connsiteX316" fmla="*/ 7243 w 10000"/>
                <a:gd name="connsiteY316" fmla="*/ 9661 h 10000"/>
                <a:gd name="connsiteX317" fmla="*/ 7220 w 10000"/>
                <a:gd name="connsiteY317" fmla="*/ 9576 h 10000"/>
                <a:gd name="connsiteX318" fmla="*/ 7220 w 10000"/>
                <a:gd name="connsiteY318" fmla="*/ 9605 h 10000"/>
                <a:gd name="connsiteX319" fmla="*/ 7173 w 10000"/>
                <a:gd name="connsiteY319" fmla="*/ 9548 h 10000"/>
                <a:gd name="connsiteX320" fmla="*/ 7173 w 10000"/>
                <a:gd name="connsiteY320" fmla="*/ 9605 h 10000"/>
                <a:gd name="connsiteX321" fmla="*/ 7101 w 10000"/>
                <a:gd name="connsiteY321" fmla="*/ 9605 h 10000"/>
                <a:gd name="connsiteX322" fmla="*/ 7056 w 10000"/>
                <a:gd name="connsiteY322" fmla="*/ 9576 h 10000"/>
                <a:gd name="connsiteX323" fmla="*/ 7031 w 10000"/>
                <a:gd name="connsiteY323" fmla="*/ 9520 h 10000"/>
                <a:gd name="connsiteX324" fmla="*/ 7008 w 10000"/>
                <a:gd name="connsiteY324" fmla="*/ 9520 h 10000"/>
                <a:gd name="connsiteX325" fmla="*/ 7008 w 10000"/>
                <a:gd name="connsiteY325" fmla="*/ 9576 h 10000"/>
                <a:gd name="connsiteX326" fmla="*/ 6961 w 10000"/>
                <a:gd name="connsiteY326" fmla="*/ 9520 h 10000"/>
                <a:gd name="connsiteX327" fmla="*/ 6940 w 10000"/>
                <a:gd name="connsiteY327" fmla="*/ 9463 h 10000"/>
                <a:gd name="connsiteX328" fmla="*/ 6918 w 10000"/>
                <a:gd name="connsiteY328" fmla="*/ 9491 h 10000"/>
                <a:gd name="connsiteX329" fmla="*/ 6940 w 10000"/>
                <a:gd name="connsiteY329" fmla="*/ 9576 h 10000"/>
                <a:gd name="connsiteX330" fmla="*/ 6893 w 10000"/>
                <a:gd name="connsiteY330" fmla="*/ 9548 h 10000"/>
                <a:gd name="connsiteX331" fmla="*/ 6893 w 10000"/>
                <a:gd name="connsiteY331" fmla="*/ 9605 h 10000"/>
                <a:gd name="connsiteX332" fmla="*/ 6799 w 10000"/>
                <a:gd name="connsiteY332" fmla="*/ 9576 h 10000"/>
                <a:gd name="connsiteX333" fmla="*/ 6730 w 10000"/>
                <a:gd name="connsiteY333" fmla="*/ 9576 h 10000"/>
                <a:gd name="connsiteX334" fmla="*/ 6706 w 10000"/>
                <a:gd name="connsiteY334" fmla="*/ 9576 h 10000"/>
                <a:gd name="connsiteX335" fmla="*/ 6636 w 10000"/>
                <a:gd name="connsiteY335" fmla="*/ 9520 h 10000"/>
                <a:gd name="connsiteX336" fmla="*/ 6611 w 10000"/>
                <a:gd name="connsiteY336" fmla="*/ 9491 h 10000"/>
                <a:gd name="connsiteX337" fmla="*/ 6542 w 10000"/>
                <a:gd name="connsiteY337" fmla="*/ 9463 h 10000"/>
                <a:gd name="connsiteX338" fmla="*/ 6496 w 10000"/>
                <a:gd name="connsiteY338" fmla="*/ 9294 h 10000"/>
                <a:gd name="connsiteX339" fmla="*/ 6448 w 10000"/>
                <a:gd name="connsiteY339" fmla="*/ 9180 h 10000"/>
                <a:gd name="connsiteX340" fmla="*/ 6379 w 10000"/>
                <a:gd name="connsiteY340" fmla="*/ 9180 h 10000"/>
                <a:gd name="connsiteX341" fmla="*/ 6307 w 10000"/>
                <a:gd name="connsiteY341" fmla="*/ 9180 h 10000"/>
                <a:gd name="connsiteX342" fmla="*/ 6190 w 10000"/>
                <a:gd name="connsiteY342" fmla="*/ 9039 h 10000"/>
                <a:gd name="connsiteX343" fmla="*/ 6097 w 10000"/>
                <a:gd name="connsiteY343" fmla="*/ 9124 h 10000"/>
                <a:gd name="connsiteX344" fmla="*/ 6097 w 10000"/>
                <a:gd name="connsiteY344" fmla="*/ 9180 h 10000"/>
                <a:gd name="connsiteX345" fmla="*/ 5980 w 10000"/>
                <a:gd name="connsiteY345" fmla="*/ 9209 h 10000"/>
                <a:gd name="connsiteX346" fmla="*/ 5911 w 10000"/>
                <a:gd name="connsiteY346" fmla="*/ 9294 h 10000"/>
                <a:gd name="connsiteX347" fmla="*/ 5865 w 10000"/>
                <a:gd name="connsiteY347" fmla="*/ 9237 h 10000"/>
                <a:gd name="connsiteX348" fmla="*/ 5818 w 10000"/>
                <a:gd name="connsiteY348" fmla="*/ 9294 h 10000"/>
                <a:gd name="connsiteX349" fmla="*/ 5749 w 10000"/>
                <a:gd name="connsiteY349" fmla="*/ 9294 h 10000"/>
                <a:gd name="connsiteX350" fmla="*/ 5653 w 10000"/>
                <a:gd name="connsiteY350" fmla="*/ 9266 h 10000"/>
                <a:gd name="connsiteX351" fmla="*/ 5561 w 10000"/>
                <a:gd name="connsiteY351" fmla="*/ 9322 h 10000"/>
                <a:gd name="connsiteX352" fmla="*/ 5514 w 10000"/>
                <a:gd name="connsiteY352" fmla="*/ 9322 h 10000"/>
                <a:gd name="connsiteX353" fmla="*/ 5466 w 10000"/>
                <a:gd name="connsiteY353" fmla="*/ 9322 h 10000"/>
                <a:gd name="connsiteX354" fmla="*/ 5445 w 10000"/>
                <a:gd name="connsiteY354" fmla="*/ 9322 h 10000"/>
                <a:gd name="connsiteX355" fmla="*/ 5445 w 10000"/>
                <a:gd name="connsiteY355" fmla="*/ 9463 h 10000"/>
                <a:gd name="connsiteX356" fmla="*/ 5490 w 10000"/>
                <a:gd name="connsiteY356" fmla="*/ 9548 h 10000"/>
                <a:gd name="connsiteX357" fmla="*/ 5490 w 10000"/>
                <a:gd name="connsiteY357" fmla="*/ 9576 h 10000"/>
                <a:gd name="connsiteX358" fmla="*/ 5490 w 10000"/>
                <a:gd name="connsiteY358" fmla="*/ 9633 h 10000"/>
                <a:gd name="connsiteX359" fmla="*/ 5514 w 10000"/>
                <a:gd name="connsiteY359" fmla="*/ 9717 h 10000"/>
                <a:gd name="connsiteX360" fmla="*/ 5445 w 10000"/>
                <a:gd name="connsiteY360" fmla="*/ 9689 h 10000"/>
                <a:gd name="connsiteX361" fmla="*/ 5372 w 10000"/>
                <a:gd name="connsiteY361" fmla="*/ 9661 h 10000"/>
                <a:gd name="connsiteX362" fmla="*/ 5326 w 10000"/>
                <a:gd name="connsiteY362" fmla="*/ 9520 h 10000"/>
                <a:gd name="connsiteX363" fmla="*/ 5189 w 10000"/>
                <a:gd name="connsiteY363" fmla="*/ 9605 h 10000"/>
                <a:gd name="connsiteX364" fmla="*/ 5141 w 10000"/>
                <a:gd name="connsiteY364" fmla="*/ 9633 h 10000"/>
                <a:gd name="connsiteX365" fmla="*/ 5141 w 10000"/>
                <a:gd name="connsiteY365" fmla="*/ 9548 h 10000"/>
                <a:gd name="connsiteX366" fmla="*/ 5071 w 10000"/>
                <a:gd name="connsiteY366" fmla="*/ 9435 h 10000"/>
                <a:gd name="connsiteX367" fmla="*/ 4930 w 10000"/>
                <a:gd name="connsiteY367" fmla="*/ 9435 h 10000"/>
                <a:gd name="connsiteX368" fmla="*/ 4930 w 10000"/>
                <a:gd name="connsiteY368" fmla="*/ 9322 h 10000"/>
                <a:gd name="connsiteX369" fmla="*/ 4953 w 10000"/>
                <a:gd name="connsiteY369" fmla="*/ 9180 h 10000"/>
                <a:gd name="connsiteX370" fmla="*/ 4861 w 10000"/>
                <a:gd name="connsiteY370" fmla="*/ 9124 h 10000"/>
                <a:gd name="connsiteX371" fmla="*/ 4789 w 10000"/>
                <a:gd name="connsiteY371" fmla="*/ 9039 h 10000"/>
                <a:gd name="connsiteX372" fmla="*/ 4767 w 10000"/>
                <a:gd name="connsiteY372" fmla="*/ 8983 h 10000"/>
                <a:gd name="connsiteX373" fmla="*/ 4744 w 10000"/>
                <a:gd name="connsiteY373" fmla="*/ 8898 h 10000"/>
                <a:gd name="connsiteX374" fmla="*/ 4767 w 10000"/>
                <a:gd name="connsiteY374" fmla="*/ 8813 h 10000"/>
                <a:gd name="connsiteX375" fmla="*/ 4604 w 10000"/>
                <a:gd name="connsiteY375" fmla="*/ 8841 h 10000"/>
                <a:gd name="connsiteX376" fmla="*/ 4510 w 10000"/>
                <a:gd name="connsiteY376" fmla="*/ 8898 h 10000"/>
                <a:gd name="connsiteX377" fmla="*/ 4510 w 10000"/>
                <a:gd name="connsiteY377" fmla="*/ 8813 h 10000"/>
                <a:gd name="connsiteX378" fmla="*/ 4485 w 10000"/>
                <a:gd name="connsiteY378" fmla="*/ 8728 h 10000"/>
                <a:gd name="connsiteX379" fmla="*/ 4464 w 10000"/>
                <a:gd name="connsiteY379" fmla="*/ 8672 h 10000"/>
                <a:gd name="connsiteX380" fmla="*/ 8142 w 10000"/>
                <a:gd name="connsiteY380" fmla="*/ 8665 h 10000"/>
                <a:gd name="connsiteX381" fmla="*/ 8212 w 10000"/>
                <a:gd name="connsiteY381" fmla="*/ 8461 h 10000"/>
                <a:gd name="connsiteX382" fmla="*/ 4626 w 10000"/>
                <a:gd name="connsiteY382" fmla="*/ 8305 h 10000"/>
                <a:gd name="connsiteX383" fmla="*/ 4650 w 10000"/>
                <a:gd name="connsiteY383" fmla="*/ 8305 h 10000"/>
                <a:gd name="connsiteX384" fmla="*/ 4089 w 10000"/>
                <a:gd name="connsiteY384" fmla="*/ 7513 h 10000"/>
                <a:gd name="connsiteX385" fmla="*/ 4020 w 10000"/>
                <a:gd name="connsiteY385" fmla="*/ 7513 h 10000"/>
                <a:gd name="connsiteX386" fmla="*/ 4020 w 10000"/>
                <a:gd name="connsiteY386" fmla="*/ 7316 h 10000"/>
                <a:gd name="connsiteX387" fmla="*/ 3994 w 10000"/>
                <a:gd name="connsiteY387" fmla="*/ 7288 h 10000"/>
                <a:gd name="connsiteX388" fmla="*/ 3926 w 10000"/>
                <a:gd name="connsiteY388" fmla="*/ 7202 h 10000"/>
                <a:gd name="connsiteX389" fmla="*/ 3831 w 10000"/>
                <a:gd name="connsiteY389" fmla="*/ 7260 h 10000"/>
                <a:gd name="connsiteX390" fmla="*/ 3785 w 10000"/>
                <a:gd name="connsiteY390" fmla="*/ 7316 h 10000"/>
                <a:gd name="connsiteX391" fmla="*/ 3738 w 10000"/>
                <a:gd name="connsiteY391" fmla="*/ 7316 h 10000"/>
                <a:gd name="connsiteX392" fmla="*/ 3692 w 10000"/>
                <a:gd name="connsiteY392" fmla="*/ 7288 h 10000"/>
                <a:gd name="connsiteX393" fmla="*/ 3621 w 10000"/>
                <a:gd name="connsiteY393" fmla="*/ 7260 h 10000"/>
                <a:gd name="connsiteX394" fmla="*/ 3574 w 10000"/>
                <a:gd name="connsiteY394" fmla="*/ 7288 h 10000"/>
                <a:gd name="connsiteX395" fmla="*/ 3482 w 10000"/>
                <a:gd name="connsiteY395" fmla="*/ 7372 h 10000"/>
                <a:gd name="connsiteX396" fmla="*/ 3387 w 10000"/>
                <a:gd name="connsiteY396" fmla="*/ 7429 h 10000"/>
                <a:gd name="connsiteX397" fmla="*/ 3341 w 10000"/>
                <a:gd name="connsiteY397" fmla="*/ 7513 h 10000"/>
                <a:gd name="connsiteX398" fmla="*/ 3270 w 10000"/>
                <a:gd name="connsiteY398" fmla="*/ 7599 h 10000"/>
                <a:gd name="connsiteX399" fmla="*/ 3202 w 10000"/>
                <a:gd name="connsiteY399" fmla="*/ 7711 h 10000"/>
                <a:gd name="connsiteX400" fmla="*/ 3084 w 10000"/>
                <a:gd name="connsiteY400" fmla="*/ 7711 h 10000"/>
                <a:gd name="connsiteX401" fmla="*/ 3061 w 10000"/>
                <a:gd name="connsiteY401" fmla="*/ 7711 h 10000"/>
                <a:gd name="connsiteX402" fmla="*/ 3040 w 10000"/>
                <a:gd name="connsiteY402" fmla="*/ 7683 h 10000"/>
                <a:gd name="connsiteX403" fmla="*/ 2967 w 10000"/>
                <a:gd name="connsiteY403" fmla="*/ 7627 h 10000"/>
                <a:gd name="connsiteX404" fmla="*/ 2899 w 10000"/>
                <a:gd name="connsiteY404" fmla="*/ 7627 h 10000"/>
                <a:gd name="connsiteX405" fmla="*/ 2782 w 10000"/>
                <a:gd name="connsiteY405" fmla="*/ 7627 h 10000"/>
                <a:gd name="connsiteX406" fmla="*/ 2735 w 10000"/>
                <a:gd name="connsiteY406" fmla="*/ 7569 h 10000"/>
                <a:gd name="connsiteX407" fmla="*/ 2615 w 10000"/>
                <a:gd name="connsiteY407" fmla="*/ 7599 h 10000"/>
                <a:gd name="connsiteX408" fmla="*/ 2547 w 10000"/>
                <a:gd name="connsiteY408" fmla="*/ 7739 h 10000"/>
                <a:gd name="connsiteX409" fmla="*/ 2478 w 10000"/>
                <a:gd name="connsiteY409" fmla="*/ 7852 h 10000"/>
                <a:gd name="connsiteX410" fmla="*/ 2453 w 10000"/>
                <a:gd name="connsiteY410" fmla="*/ 7683 h 10000"/>
                <a:gd name="connsiteX411" fmla="*/ 2290 w 10000"/>
                <a:gd name="connsiteY411" fmla="*/ 7655 h 10000"/>
                <a:gd name="connsiteX412" fmla="*/ 2290 w 10000"/>
                <a:gd name="connsiteY412" fmla="*/ 7683 h 10000"/>
                <a:gd name="connsiteX413" fmla="*/ 2127 w 10000"/>
                <a:gd name="connsiteY413" fmla="*/ 7683 h 10000"/>
                <a:gd name="connsiteX414" fmla="*/ 2009 w 10000"/>
                <a:gd name="connsiteY414" fmla="*/ 7627 h 10000"/>
                <a:gd name="connsiteX415" fmla="*/ 1965 w 10000"/>
                <a:gd name="connsiteY415" fmla="*/ 7627 h 10000"/>
                <a:gd name="connsiteX416" fmla="*/ 1941 w 10000"/>
                <a:gd name="connsiteY416" fmla="*/ 7655 h 10000"/>
                <a:gd name="connsiteX417" fmla="*/ 1869 w 10000"/>
                <a:gd name="connsiteY417" fmla="*/ 7599 h 10000"/>
                <a:gd name="connsiteX418" fmla="*/ 1848 w 10000"/>
                <a:gd name="connsiteY418" fmla="*/ 7655 h 10000"/>
                <a:gd name="connsiteX419" fmla="*/ 1754 w 10000"/>
                <a:gd name="connsiteY419" fmla="*/ 7541 h 10000"/>
                <a:gd name="connsiteX420" fmla="*/ 1613 w 10000"/>
                <a:gd name="connsiteY420" fmla="*/ 7513 h 10000"/>
                <a:gd name="connsiteX421" fmla="*/ 1613 w 10000"/>
                <a:gd name="connsiteY421" fmla="*/ 7457 h 10000"/>
                <a:gd name="connsiteX422" fmla="*/ 1543 w 10000"/>
                <a:gd name="connsiteY422" fmla="*/ 7457 h 10000"/>
                <a:gd name="connsiteX423" fmla="*/ 1405 w 10000"/>
                <a:gd name="connsiteY423" fmla="*/ 7344 h 10000"/>
                <a:gd name="connsiteX424" fmla="*/ 1288 w 10000"/>
                <a:gd name="connsiteY424" fmla="*/ 7288 h 10000"/>
                <a:gd name="connsiteX425" fmla="*/ 1193 w 10000"/>
                <a:gd name="connsiteY425" fmla="*/ 7174 h 10000"/>
                <a:gd name="connsiteX426" fmla="*/ 1051 w 10000"/>
                <a:gd name="connsiteY426" fmla="*/ 7118 h 10000"/>
                <a:gd name="connsiteX427" fmla="*/ 888 w 10000"/>
                <a:gd name="connsiteY427" fmla="*/ 6949 h 10000"/>
                <a:gd name="connsiteX428" fmla="*/ 795 w 10000"/>
                <a:gd name="connsiteY428" fmla="*/ 6920 h 10000"/>
                <a:gd name="connsiteX429" fmla="*/ 749 w 10000"/>
                <a:gd name="connsiteY429" fmla="*/ 6920 h 10000"/>
                <a:gd name="connsiteX430" fmla="*/ 677 w 10000"/>
                <a:gd name="connsiteY430" fmla="*/ 6977 h 10000"/>
                <a:gd name="connsiteX431" fmla="*/ 514 w 10000"/>
                <a:gd name="connsiteY431" fmla="*/ 6891 h 10000"/>
                <a:gd name="connsiteX432" fmla="*/ 468 w 10000"/>
                <a:gd name="connsiteY432" fmla="*/ 6863 h 10000"/>
                <a:gd name="connsiteX433" fmla="*/ 468 w 10000"/>
                <a:gd name="connsiteY433" fmla="*/ 6807 h 10000"/>
                <a:gd name="connsiteX434" fmla="*/ 421 w 10000"/>
                <a:gd name="connsiteY434" fmla="*/ 6779 h 10000"/>
                <a:gd name="connsiteX435" fmla="*/ 328 w 10000"/>
                <a:gd name="connsiteY435" fmla="*/ 6751 h 10000"/>
                <a:gd name="connsiteX436" fmla="*/ 210 w 10000"/>
                <a:gd name="connsiteY436" fmla="*/ 6609 h 10000"/>
                <a:gd name="connsiteX437" fmla="*/ 141 w 10000"/>
                <a:gd name="connsiteY437" fmla="*/ 6609 h 10000"/>
                <a:gd name="connsiteX438" fmla="*/ 116 w 10000"/>
                <a:gd name="connsiteY438" fmla="*/ 6524 h 10000"/>
                <a:gd name="connsiteX439" fmla="*/ 95 w 10000"/>
                <a:gd name="connsiteY439" fmla="*/ 6440 h 10000"/>
                <a:gd name="connsiteX440" fmla="*/ 46 w 10000"/>
                <a:gd name="connsiteY440" fmla="*/ 6383 h 10000"/>
                <a:gd name="connsiteX441" fmla="*/ 0 w 10000"/>
                <a:gd name="connsiteY441" fmla="*/ 6270 h 10000"/>
                <a:gd name="connsiteX0" fmla="*/ 5001 w 9954"/>
                <a:gd name="connsiteY0" fmla="*/ 3331 h 10000"/>
                <a:gd name="connsiteX1" fmla="*/ 5326 w 9954"/>
                <a:gd name="connsiteY1" fmla="*/ 3275 h 10000"/>
                <a:gd name="connsiteX2" fmla="*/ 5582 w 9954"/>
                <a:gd name="connsiteY2" fmla="*/ 3247 h 10000"/>
                <a:gd name="connsiteX3" fmla="*/ 5724 w 9954"/>
                <a:gd name="connsiteY3" fmla="*/ 3162 h 10000"/>
                <a:gd name="connsiteX4" fmla="*/ 5772 w 9954"/>
                <a:gd name="connsiteY4" fmla="*/ 3020 h 10000"/>
                <a:gd name="connsiteX5" fmla="*/ 5843 w 9954"/>
                <a:gd name="connsiteY5" fmla="*/ 2964 h 10000"/>
                <a:gd name="connsiteX6" fmla="*/ 5889 w 9954"/>
                <a:gd name="connsiteY6" fmla="*/ 2908 h 10000"/>
                <a:gd name="connsiteX7" fmla="*/ 5913 w 9954"/>
                <a:gd name="connsiteY7" fmla="*/ 2908 h 10000"/>
                <a:gd name="connsiteX8" fmla="*/ 5724 w 9954"/>
                <a:gd name="connsiteY8" fmla="*/ 2709 h 10000"/>
                <a:gd name="connsiteX9" fmla="*/ 5724 w 9954"/>
                <a:gd name="connsiteY9" fmla="*/ 2597 h 10000"/>
                <a:gd name="connsiteX10" fmla="*/ 5772 w 9954"/>
                <a:gd name="connsiteY10" fmla="*/ 2484 h 10000"/>
                <a:gd name="connsiteX11" fmla="*/ 6051 w 9954"/>
                <a:gd name="connsiteY11" fmla="*/ 2569 h 10000"/>
                <a:gd name="connsiteX12" fmla="*/ 6144 w 9954"/>
                <a:gd name="connsiteY12" fmla="*/ 2569 h 10000"/>
                <a:gd name="connsiteX13" fmla="*/ 6217 w 9954"/>
                <a:gd name="connsiteY13" fmla="*/ 2484 h 10000"/>
                <a:gd name="connsiteX14" fmla="*/ 6237 w 9954"/>
                <a:gd name="connsiteY14" fmla="*/ 2399 h 10000"/>
                <a:gd name="connsiteX15" fmla="*/ 6333 w 9954"/>
                <a:gd name="connsiteY15" fmla="*/ 2399 h 10000"/>
                <a:gd name="connsiteX16" fmla="*/ 6519 w 9954"/>
                <a:gd name="connsiteY16" fmla="*/ 2286 h 10000"/>
                <a:gd name="connsiteX17" fmla="*/ 6496 w 9954"/>
                <a:gd name="connsiteY17" fmla="*/ 2173 h 10000"/>
                <a:gd name="connsiteX18" fmla="*/ 6660 w 9954"/>
                <a:gd name="connsiteY18" fmla="*/ 2060 h 10000"/>
                <a:gd name="connsiteX19" fmla="*/ 6729 w 9954"/>
                <a:gd name="connsiteY19" fmla="*/ 2031 h 10000"/>
                <a:gd name="connsiteX20" fmla="*/ 6798 w 9954"/>
                <a:gd name="connsiteY20" fmla="*/ 2003 h 10000"/>
                <a:gd name="connsiteX21" fmla="*/ 6847 w 9954"/>
                <a:gd name="connsiteY21" fmla="*/ 2003 h 10000"/>
                <a:gd name="connsiteX22" fmla="*/ 6915 w 9954"/>
                <a:gd name="connsiteY22" fmla="*/ 1975 h 10000"/>
                <a:gd name="connsiteX23" fmla="*/ 6962 w 9954"/>
                <a:gd name="connsiteY23" fmla="*/ 2003 h 10000"/>
                <a:gd name="connsiteX24" fmla="*/ 7033 w 9954"/>
                <a:gd name="connsiteY24" fmla="*/ 1862 h 10000"/>
                <a:gd name="connsiteX25" fmla="*/ 6519 w 9954"/>
                <a:gd name="connsiteY25" fmla="*/ 1664 h 10000"/>
                <a:gd name="connsiteX26" fmla="*/ 6333 w 9954"/>
                <a:gd name="connsiteY26" fmla="*/ 1664 h 10000"/>
                <a:gd name="connsiteX27" fmla="*/ 6237 w 9954"/>
                <a:gd name="connsiteY27" fmla="*/ 1664 h 10000"/>
                <a:gd name="connsiteX28" fmla="*/ 6169 w 9954"/>
                <a:gd name="connsiteY28" fmla="*/ 1692 h 10000"/>
                <a:gd name="connsiteX29" fmla="*/ 6075 w 9954"/>
                <a:gd name="connsiteY29" fmla="*/ 1580 h 10000"/>
                <a:gd name="connsiteX30" fmla="*/ 6098 w 9954"/>
                <a:gd name="connsiteY30" fmla="*/ 1523 h 10000"/>
                <a:gd name="connsiteX31" fmla="*/ 6075 w 9954"/>
                <a:gd name="connsiteY31" fmla="*/ 1410 h 10000"/>
                <a:gd name="connsiteX32" fmla="*/ 6075 w 9954"/>
                <a:gd name="connsiteY32" fmla="*/ 1071 h 10000"/>
                <a:gd name="connsiteX33" fmla="*/ 6286 w 9954"/>
                <a:gd name="connsiteY33" fmla="*/ 1156 h 10000"/>
                <a:gd name="connsiteX34" fmla="*/ 6402 w 9954"/>
                <a:gd name="connsiteY34" fmla="*/ 1071 h 10000"/>
                <a:gd name="connsiteX35" fmla="*/ 6519 w 9954"/>
                <a:gd name="connsiteY35" fmla="*/ 986 h 10000"/>
                <a:gd name="connsiteX36" fmla="*/ 6473 w 9954"/>
                <a:gd name="connsiteY36" fmla="*/ 930 h 10000"/>
                <a:gd name="connsiteX37" fmla="*/ 6450 w 9954"/>
                <a:gd name="connsiteY37" fmla="*/ 873 h 10000"/>
                <a:gd name="connsiteX38" fmla="*/ 6450 w 9954"/>
                <a:gd name="connsiteY38" fmla="*/ 788 h 10000"/>
                <a:gd name="connsiteX39" fmla="*/ 6450 w 9954"/>
                <a:gd name="connsiteY39" fmla="*/ 732 h 10000"/>
                <a:gd name="connsiteX40" fmla="*/ 6450 w 9954"/>
                <a:gd name="connsiteY40" fmla="*/ 675 h 10000"/>
                <a:gd name="connsiteX41" fmla="*/ 6473 w 9954"/>
                <a:gd name="connsiteY41" fmla="*/ 477 h 10000"/>
                <a:gd name="connsiteX42" fmla="*/ 6426 w 9954"/>
                <a:gd name="connsiteY42" fmla="*/ 336 h 10000"/>
                <a:gd name="connsiteX43" fmla="*/ 6333 w 9954"/>
                <a:gd name="connsiteY43" fmla="*/ 280 h 10000"/>
                <a:gd name="connsiteX44" fmla="*/ 6237 w 9954"/>
                <a:gd name="connsiteY44" fmla="*/ 224 h 10000"/>
                <a:gd name="connsiteX45" fmla="*/ 6357 w 9954"/>
                <a:gd name="connsiteY45" fmla="*/ 82 h 10000"/>
                <a:gd name="connsiteX46" fmla="*/ 6613 w 9954"/>
                <a:gd name="connsiteY46" fmla="*/ 25 h 10000"/>
                <a:gd name="connsiteX47" fmla="*/ 6847 w 9954"/>
                <a:gd name="connsiteY47" fmla="*/ 25 h 10000"/>
                <a:gd name="connsiteX48" fmla="*/ 6962 w 9954"/>
                <a:gd name="connsiteY48" fmla="*/ 54 h 10000"/>
                <a:gd name="connsiteX49" fmla="*/ 7104 w 9954"/>
                <a:gd name="connsiteY49" fmla="*/ 138 h 10000"/>
                <a:gd name="connsiteX50" fmla="*/ 7289 w 9954"/>
                <a:gd name="connsiteY50" fmla="*/ 167 h 10000"/>
                <a:gd name="connsiteX51" fmla="*/ 7383 w 9954"/>
                <a:gd name="connsiteY51" fmla="*/ 224 h 10000"/>
                <a:gd name="connsiteX52" fmla="*/ 7409 w 9954"/>
                <a:gd name="connsiteY52" fmla="*/ 252 h 10000"/>
                <a:gd name="connsiteX53" fmla="*/ 7476 w 9954"/>
                <a:gd name="connsiteY53" fmla="*/ 308 h 10000"/>
                <a:gd name="connsiteX54" fmla="*/ 7594 w 9954"/>
                <a:gd name="connsiteY54" fmla="*/ 421 h 10000"/>
                <a:gd name="connsiteX55" fmla="*/ 7662 w 9954"/>
                <a:gd name="connsiteY55" fmla="*/ 534 h 10000"/>
                <a:gd name="connsiteX56" fmla="*/ 7757 w 9954"/>
                <a:gd name="connsiteY56" fmla="*/ 591 h 10000"/>
                <a:gd name="connsiteX57" fmla="*/ 7852 w 9954"/>
                <a:gd name="connsiteY57" fmla="*/ 703 h 10000"/>
                <a:gd name="connsiteX58" fmla="*/ 7968 w 9954"/>
                <a:gd name="connsiteY58" fmla="*/ 817 h 10000"/>
                <a:gd name="connsiteX59" fmla="*/ 8037 w 9954"/>
                <a:gd name="connsiteY59" fmla="*/ 930 h 10000"/>
                <a:gd name="connsiteX60" fmla="*/ 8110 w 9954"/>
                <a:gd name="connsiteY60" fmla="*/ 1014 h 10000"/>
                <a:gd name="connsiteX61" fmla="*/ 8318 w 9954"/>
                <a:gd name="connsiteY61" fmla="*/ 1156 h 10000"/>
                <a:gd name="connsiteX62" fmla="*/ 8434 w 9954"/>
                <a:gd name="connsiteY62" fmla="*/ 1156 h 10000"/>
                <a:gd name="connsiteX63" fmla="*/ 8575 w 9954"/>
                <a:gd name="connsiteY63" fmla="*/ 1212 h 10000"/>
                <a:gd name="connsiteX64" fmla="*/ 8645 w 9954"/>
                <a:gd name="connsiteY64" fmla="*/ 1241 h 10000"/>
                <a:gd name="connsiteX65" fmla="*/ 8763 w 9954"/>
                <a:gd name="connsiteY65" fmla="*/ 1325 h 10000"/>
                <a:gd name="connsiteX66" fmla="*/ 8901 w 9954"/>
                <a:gd name="connsiteY66" fmla="*/ 1353 h 10000"/>
                <a:gd name="connsiteX67" fmla="*/ 8928 w 9954"/>
                <a:gd name="connsiteY67" fmla="*/ 1438 h 10000"/>
                <a:gd name="connsiteX68" fmla="*/ 8973 w 9954"/>
                <a:gd name="connsiteY68" fmla="*/ 1467 h 10000"/>
                <a:gd name="connsiteX69" fmla="*/ 9017 w 9954"/>
                <a:gd name="connsiteY69" fmla="*/ 1580 h 10000"/>
                <a:gd name="connsiteX70" fmla="*/ 9160 w 9954"/>
                <a:gd name="connsiteY70" fmla="*/ 1720 h 10000"/>
                <a:gd name="connsiteX71" fmla="*/ 9231 w 9954"/>
                <a:gd name="connsiteY71" fmla="*/ 1692 h 10000"/>
                <a:gd name="connsiteX72" fmla="*/ 9299 w 9954"/>
                <a:gd name="connsiteY72" fmla="*/ 1720 h 10000"/>
                <a:gd name="connsiteX73" fmla="*/ 9440 w 9954"/>
                <a:gd name="connsiteY73" fmla="*/ 1664 h 10000"/>
                <a:gd name="connsiteX74" fmla="*/ 9533 w 9954"/>
                <a:gd name="connsiteY74" fmla="*/ 1580 h 10000"/>
                <a:gd name="connsiteX75" fmla="*/ 9581 w 9954"/>
                <a:gd name="connsiteY75" fmla="*/ 1580 h 10000"/>
                <a:gd name="connsiteX76" fmla="*/ 9604 w 9954"/>
                <a:gd name="connsiteY76" fmla="*/ 1551 h 10000"/>
                <a:gd name="connsiteX77" fmla="*/ 9697 w 9954"/>
                <a:gd name="connsiteY77" fmla="*/ 1495 h 10000"/>
                <a:gd name="connsiteX78" fmla="*/ 9790 w 9954"/>
                <a:gd name="connsiteY78" fmla="*/ 1551 h 10000"/>
                <a:gd name="connsiteX79" fmla="*/ 9814 w 9954"/>
                <a:gd name="connsiteY79" fmla="*/ 1636 h 10000"/>
                <a:gd name="connsiteX80" fmla="*/ 9884 w 9954"/>
                <a:gd name="connsiteY80" fmla="*/ 1778 h 10000"/>
                <a:gd name="connsiteX81" fmla="*/ 9837 w 9954"/>
                <a:gd name="connsiteY81" fmla="*/ 1806 h 10000"/>
                <a:gd name="connsiteX82" fmla="*/ 9859 w 9954"/>
                <a:gd name="connsiteY82" fmla="*/ 1862 h 10000"/>
                <a:gd name="connsiteX83" fmla="*/ 9859 w 9954"/>
                <a:gd name="connsiteY83" fmla="*/ 1919 h 10000"/>
                <a:gd name="connsiteX84" fmla="*/ 9910 w 9954"/>
                <a:gd name="connsiteY84" fmla="*/ 2031 h 10000"/>
                <a:gd name="connsiteX85" fmla="*/ 9910 w 9954"/>
                <a:gd name="connsiteY85" fmla="*/ 2173 h 10000"/>
                <a:gd name="connsiteX86" fmla="*/ 9910 w 9954"/>
                <a:gd name="connsiteY86" fmla="*/ 2258 h 10000"/>
                <a:gd name="connsiteX87" fmla="*/ 9954 w 9954"/>
                <a:gd name="connsiteY87" fmla="*/ 2342 h 10000"/>
                <a:gd name="connsiteX88" fmla="*/ 9931 w 9954"/>
                <a:gd name="connsiteY88" fmla="*/ 2428 h 10000"/>
                <a:gd name="connsiteX89" fmla="*/ 9954 w 9954"/>
                <a:gd name="connsiteY89" fmla="*/ 2484 h 10000"/>
                <a:gd name="connsiteX90" fmla="*/ 9766 w 9954"/>
                <a:gd name="connsiteY90" fmla="*/ 2456 h 10000"/>
                <a:gd name="connsiteX91" fmla="*/ 9672 w 9954"/>
                <a:gd name="connsiteY91" fmla="*/ 2428 h 10000"/>
                <a:gd name="connsiteX92" fmla="*/ 9649 w 9954"/>
                <a:gd name="connsiteY92" fmla="*/ 2512 h 10000"/>
                <a:gd name="connsiteX93" fmla="*/ 9581 w 9954"/>
                <a:gd name="connsiteY93" fmla="*/ 2540 h 10000"/>
                <a:gd name="connsiteX94" fmla="*/ 9627 w 9954"/>
                <a:gd name="connsiteY94" fmla="*/ 2625 h 10000"/>
                <a:gd name="connsiteX95" fmla="*/ 9766 w 9954"/>
                <a:gd name="connsiteY95" fmla="*/ 2879 h 10000"/>
                <a:gd name="connsiteX96" fmla="*/ 9859 w 9954"/>
                <a:gd name="connsiteY96" fmla="*/ 3106 h 10000"/>
                <a:gd name="connsiteX97" fmla="*/ 9837 w 9954"/>
                <a:gd name="connsiteY97" fmla="*/ 3162 h 10000"/>
                <a:gd name="connsiteX98" fmla="*/ 9744 w 9954"/>
                <a:gd name="connsiteY98" fmla="*/ 3190 h 10000"/>
                <a:gd name="connsiteX99" fmla="*/ 9859 w 9954"/>
                <a:gd name="connsiteY99" fmla="*/ 3303 h 10000"/>
                <a:gd name="connsiteX100" fmla="*/ 9721 w 9954"/>
                <a:gd name="connsiteY100" fmla="*/ 3162 h 10000"/>
                <a:gd name="connsiteX101" fmla="*/ 9604 w 9954"/>
                <a:gd name="connsiteY101" fmla="*/ 3106 h 10000"/>
                <a:gd name="connsiteX102" fmla="*/ 9649 w 9954"/>
                <a:gd name="connsiteY102" fmla="*/ 3275 h 10000"/>
                <a:gd name="connsiteX103" fmla="*/ 9581 w 9954"/>
                <a:gd name="connsiteY103" fmla="*/ 3303 h 10000"/>
                <a:gd name="connsiteX104" fmla="*/ 9533 w 9954"/>
                <a:gd name="connsiteY104" fmla="*/ 3388 h 10000"/>
                <a:gd name="connsiteX105" fmla="*/ 9371 w 9954"/>
                <a:gd name="connsiteY105" fmla="*/ 3417 h 10000"/>
                <a:gd name="connsiteX106" fmla="*/ 9487 w 9954"/>
                <a:gd name="connsiteY106" fmla="*/ 3557 h 10000"/>
                <a:gd name="connsiteX107" fmla="*/ 9346 w 9954"/>
                <a:gd name="connsiteY107" fmla="*/ 3586 h 10000"/>
                <a:gd name="connsiteX108" fmla="*/ 9254 w 9954"/>
                <a:gd name="connsiteY108" fmla="*/ 3557 h 10000"/>
                <a:gd name="connsiteX109" fmla="*/ 9182 w 9954"/>
                <a:gd name="connsiteY109" fmla="*/ 3473 h 10000"/>
                <a:gd name="connsiteX110" fmla="*/ 9137 w 9954"/>
                <a:gd name="connsiteY110" fmla="*/ 3501 h 10000"/>
                <a:gd name="connsiteX111" fmla="*/ 9113 w 9954"/>
                <a:gd name="connsiteY111" fmla="*/ 3642 h 10000"/>
                <a:gd name="connsiteX112" fmla="*/ 9089 w 9954"/>
                <a:gd name="connsiteY112" fmla="*/ 3727 h 10000"/>
                <a:gd name="connsiteX113" fmla="*/ 9042 w 9954"/>
                <a:gd name="connsiteY113" fmla="*/ 3756 h 10000"/>
                <a:gd name="connsiteX114" fmla="*/ 9017 w 9954"/>
                <a:gd name="connsiteY114" fmla="*/ 3812 h 10000"/>
                <a:gd name="connsiteX115" fmla="*/ 8973 w 9954"/>
                <a:gd name="connsiteY115" fmla="*/ 3812 h 10000"/>
                <a:gd name="connsiteX116" fmla="*/ 8949 w 9954"/>
                <a:gd name="connsiteY116" fmla="*/ 3868 h 10000"/>
                <a:gd name="connsiteX117" fmla="*/ 8856 w 9954"/>
                <a:gd name="connsiteY117" fmla="*/ 4009 h 10000"/>
                <a:gd name="connsiteX118" fmla="*/ 8739 w 9954"/>
                <a:gd name="connsiteY118" fmla="*/ 4038 h 10000"/>
                <a:gd name="connsiteX119" fmla="*/ 8692 w 9954"/>
                <a:gd name="connsiteY119" fmla="*/ 4067 h 10000"/>
                <a:gd name="connsiteX120" fmla="*/ 8645 w 9954"/>
                <a:gd name="connsiteY120" fmla="*/ 4123 h 10000"/>
                <a:gd name="connsiteX121" fmla="*/ 8553 w 9954"/>
                <a:gd name="connsiteY121" fmla="*/ 4179 h 10000"/>
                <a:gd name="connsiteX122" fmla="*/ 8505 w 9954"/>
                <a:gd name="connsiteY122" fmla="*/ 4264 h 10000"/>
                <a:gd name="connsiteX123" fmla="*/ 8481 w 9954"/>
                <a:gd name="connsiteY123" fmla="*/ 4320 h 10000"/>
                <a:gd name="connsiteX124" fmla="*/ 8434 w 9954"/>
                <a:gd name="connsiteY124" fmla="*/ 4320 h 10000"/>
                <a:gd name="connsiteX125" fmla="*/ 8340 w 9954"/>
                <a:gd name="connsiteY125" fmla="*/ 4348 h 10000"/>
                <a:gd name="connsiteX126" fmla="*/ 8414 w 9954"/>
                <a:gd name="connsiteY126" fmla="*/ 4292 h 10000"/>
                <a:gd name="connsiteX127" fmla="*/ 8414 w 9954"/>
                <a:gd name="connsiteY127" fmla="*/ 4236 h 10000"/>
                <a:gd name="connsiteX128" fmla="*/ 8434 w 9954"/>
                <a:gd name="connsiteY128" fmla="*/ 4179 h 10000"/>
                <a:gd name="connsiteX129" fmla="*/ 8296 w 9954"/>
                <a:gd name="connsiteY129" fmla="*/ 4151 h 10000"/>
                <a:gd name="connsiteX130" fmla="*/ 8340 w 9954"/>
                <a:gd name="connsiteY130" fmla="*/ 4123 h 10000"/>
                <a:gd name="connsiteX131" fmla="*/ 8365 w 9954"/>
                <a:gd name="connsiteY131" fmla="*/ 4009 h 10000"/>
                <a:gd name="connsiteX132" fmla="*/ 8389 w 9954"/>
                <a:gd name="connsiteY132" fmla="*/ 3896 h 10000"/>
                <a:gd name="connsiteX133" fmla="*/ 8250 w 9954"/>
                <a:gd name="connsiteY133" fmla="*/ 3698 h 10000"/>
                <a:gd name="connsiteX134" fmla="*/ 8179 w 9954"/>
                <a:gd name="connsiteY134" fmla="*/ 3727 h 10000"/>
                <a:gd name="connsiteX135" fmla="*/ 8110 w 9954"/>
                <a:gd name="connsiteY135" fmla="*/ 3784 h 10000"/>
                <a:gd name="connsiteX136" fmla="*/ 8061 w 9954"/>
                <a:gd name="connsiteY136" fmla="*/ 3925 h 10000"/>
                <a:gd name="connsiteX137" fmla="*/ 7944 w 9954"/>
                <a:gd name="connsiteY137" fmla="*/ 4038 h 10000"/>
                <a:gd name="connsiteX138" fmla="*/ 7875 w 9954"/>
                <a:gd name="connsiteY138" fmla="*/ 4095 h 10000"/>
                <a:gd name="connsiteX139" fmla="*/ 7896 w 9954"/>
                <a:gd name="connsiteY139" fmla="*/ 4179 h 10000"/>
                <a:gd name="connsiteX140" fmla="*/ 7757 w 9954"/>
                <a:gd name="connsiteY140" fmla="*/ 4292 h 10000"/>
                <a:gd name="connsiteX141" fmla="*/ 7641 w 9954"/>
                <a:gd name="connsiteY141" fmla="*/ 4264 h 10000"/>
                <a:gd name="connsiteX142" fmla="*/ 7641 w 9954"/>
                <a:gd name="connsiteY142" fmla="*/ 4434 h 10000"/>
                <a:gd name="connsiteX143" fmla="*/ 7780 w 9954"/>
                <a:gd name="connsiteY143" fmla="*/ 4575 h 10000"/>
                <a:gd name="connsiteX144" fmla="*/ 7852 w 9954"/>
                <a:gd name="connsiteY144" fmla="*/ 4575 h 10000"/>
                <a:gd name="connsiteX145" fmla="*/ 7896 w 9954"/>
                <a:gd name="connsiteY145" fmla="*/ 4603 h 10000"/>
                <a:gd name="connsiteX146" fmla="*/ 7896 w 9954"/>
                <a:gd name="connsiteY146" fmla="*/ 4575 h 10000"/>
                <a:gd name="connsiteX147" fmla="*/ 8037 w 9954"/>
                <a:gd name="connsiteY147" fmla="*/ 4659 h 10000"/>
                <a:gd name="connsiteX148" fmla="*/ 8085 w 9954"/>
                <a:gd name="connsiteY148" fmla="*/ 4829 h 10000"/>
                <a:gd name="connsiteX149" fmla="*/ 8202 w 9954"/>
                <a:gd name="connsiteY149" fmla="*/ 4857 h 10000"/>
                <a:gd name="connsiteX150" fmla="*/ 8250 w 9954"/>
                <a:gd name="connsiteY150" fmla="*/ 4801 h 10000"/>
                <a:gd name="connsiteX151" fmla="*/ 8272 w 9954"/>
                <a:gd name="connsiteY151" fmla="*/ 4716 h 10000"/>
                <a:gd name="connsiteX152" fmla="*/ 8365 w 9954"/>
                <a:gd name="connsiteY152" fmla="*/ 4659 h 10000"/>
                <a:gd name="connsiteX153" fmla="*/ 8481 w 9954"/>
                <a:gd name="connsiteY153" fmla="*/ 4716 h 10000"/>
                <a:gd name="connsiteX154" fmla="*/ 8528 w 9954"/>
                <a:gd name="connsiteY154" fmla="*/ 4745 h 10000"/>
                <a:gd name="connsiteX155" fmla="*/ 8553 w 9954"/>
                <a:gd name="connsiteY155" fmla="*/ 4773 h 10000"/>
                <a:gd name="connsiteX156" fmla="*/ 8669 w 9954"/>
                <a:gd name="connsiteY156" fmla="*/ 4773 h 10000"/>
                <a:gd name="connsiteX157" fmla="*/ 8669 w 9954"/>
                <a:gd name="connsiteY157" fmla="*/ 4745 h 10000"/>
                <a:gd name="connsiteX158" fmla="*/ 8809 w 9954"/>
                <a:gd name="connsiteY158" fmla="*/ 4801 h 10000"/>
                <a:gd name="connsiteX159" fmla="*/ 8786 w 9954"/>
                <a:gd name="connsiteY159" fmla="*/ 4829 h 10000"/>
                <a:gd name="connsiteX160" fmla="*/ 8809 w 9954"/>
                <a:gd name="connsiteY160" fmla="*/ 4914 h 10000"/>
                <a:gd name="connsiteX161" fmla="*/ 8809 w 9954"/>
                <a:gd name="connsiteY161" fmla="*/ 4970 h 10000"/>
                <a:gd name="connsiteX162" fmla="*/ 8763 w 9954"/>
                <a:gd name="connsiteY162" fmla="*/ 4914 h 10000"/>
                <a:gd name="connsiteX163" fmla="*/ 8739 w 9954"/>
                <a:gd name="connsiteY163" fmla="*/ 4942 h 10000"/>
                <a:gd name="connsiteX164" fmla="*/ 8692 w 9954"/>
                <a:gd name="connsiteY164" fmla="*/ 4942 h 10000"/>
                <a:gd name="connsiteX165" fmla="*/ 8645 w 9954"/>
                <a:gd name="connsiteY165" fmla="*/ 4970 h 10000"/>
                <a:gd name="connsiteX166" fmla="*/ 8553 w 9954"/>
                <a:gd name="connsiteY166" fmla="*/ 5027 h 10000"/>
                <a:gd name="connsiteX167" fmla="*/ 8505 w 9954"/>
                <a:gd name="connsiteY167" fmla="*/ 5055 h 10000"/>
                <a:gd name="connsiteX168" fmla="*/ 8553 w 9954"/>
                <a:gd name="connsiteY168" fmla="*/ 5112 h 10000"/>
                <a:gd name="connsiteX169" fmla="*/ 8505 w 9954"/>
                <a:gd name="connsiteY169" fmla="*/ 5112 h 10000"/>
                <a:gd name="connsiteX170" fmla="*/ 8528 w 9954"/>
                <a:gd name="connsiteY170" fmla="*/ 5168 h 10000"/>
                <a:gd name="connsiteX171" fmla="*/ 8481 w 9954"/>
                <a:gd name="connsiteY171" fmla="*/ 5196 h 10000"/>
                <a:gd name="connsiteX172" fmla="*/ 8434 w 9954"/>
                <a:gd name="connsiteY172" fmla="*/ 5140 h 10000"/>
                <a:gd name="connsiteX173" fmla="*/ 8414 w 9954"/>
                <a:gd name="connsiteY173" fmla="*/ 5140 h 10000"/>
                <a:gd name="connsiteX174" fmla="*/ 8458 w 9954"/>
                <a:gd name="connsiteY174" fmla="*/ 5224 h 10000"/>
                <a:gd name="connsiteX175" fmla="*/ 8365 w 9954"/>
                <a:gd name="connsiteY175" fmla="*/ 5338 h 10000"/>
                <a:gd name="connsiteX176" fmla="*/ 8340 w 9954"/>
                <a:gd name="connsiteY176" fmla="*/ 5479 h 10000"/>
                <a:gd name="connsiteX177" fmla="*/ 8365 w 9954"/>
                <a:gd name="connsiteY177" fmla="*/ 5620 h 10000"/>
                <a:gd name="connsiteX178" fmla="*/ 8458 w 9954"/>
                <a:gd name="connsiteY178" fmla="*/ 5649 h 10000"/>
                <a:gd name="connsiteX179" fmla="*/ 8624 w 9954"/>
                <a:gd name="connsiteY179" fmla="*/ 5733 h 10000"/>
                <a:gd name="connsiteX180" fmla="*/ 8692 w 9954"/>
                <a:gd name="connsiteY180" fmla="*/ 5874 h 10000"/>
                <a:gd name="connsiteX181" fmla="*/ 8809 w 9954"/>
                <a:gd name="connsiteY181" fmla="*/ 6073 h 10000"/>
                <a:gd name="connsiteX182" fmla="*/ 8879 w 9954"/>
                <a:gd name="connsiteY182" fmla="*/ 6213 h 10000"/>
                <a:gd name="connsiteX183" fmla="*/ 8994 w 9954"/>
                <a:gd name="connsiteY183" fmla="*/ 6299 h 10000"/>
                <a:gd name="connsiteX184" fmla="*/ 9042 w 9954"/>
                <a:gd name="connsiteY184" fmla="*/ 6355 h 10000"/>
                <a:gd name="connsiteX185" fmla="*/ 9089 w 9954"/>
                <a:gd name="connsiteY185" fmla="*/ 6412 h 10000"/>
                <a:gd name="connsiteX186" fmla="*/ 9182 w 9954"/>
                <a:gd name="connsiteY186" fmla="*/ 6524 h 10000"/>
                <a:gd name="connsiteX187" fmla="*/ 9017 w 9954"/>
                <a:gd name="connsiteY187" fmla="*/ 6468 h 10000"/>
                <a:gd name="connsiteX188" fmla="*/ 8901 w 9954"/>
                <a:gd name="connsiteY188" fmla="*/ 6412 h 10000"/>
                <a:gd name="connsiteX189" fmla="*/ 8786 w 9954"/>
                <a:gd name="connsiteY189" fmla="*/ 6440 h 10000"/>
                <a:gd name="connsiteX190" fmla="*/ 8718 w 9954"/>
                <a:gd name="connsiteY190" fmla="*/ 6383 h 10000"/>
                <a:gd name="connsiteX191" fmla="*/ 8645 w 9954"/>
                <a:gd name="connsiteY191" fmla="*/ 6327 h 10000"/>
                <a:gd name="connsiteX192" fmla="*/ 8669 w 9954"/>
                <a:gd name="connsiteY192" fmla="*/ 6383 h 10000"/>
                <a:gd name="connsiteX193" fmla="*/ 8692 w 9954"/>
                <a:gd name="connsiteY193" fmla="*/ 6383 h 10000"/>
                <a:gd name="connsiteX194" fmla="*/ 8669 w 9954"/>
                <a:gd name="connsiteY194" fmla="*/ 6355 h 10000"/>
                <a:gd name="connsiteX195" fmla="*/ 8718 w 9954"/>
                <a:gd name="connsiteY195" fmla="*/ 6383 h 10000"/>
                <a:gd name="connsiteX196" fmla="*/ 8833 w 9954"/>
                <a:gd name="connsiteY196" fmla="*/ 6440 h 10000"/>
                <a:gd name="connsiteX197" fmla="*/ 8879 w 9954"/>
                <a:gd name="connsiteY197" fmla="*/ 6412 h 10000"/>
                <a:gd name="connsiteX198" fmla="*/ 8928 w 9954"/>
                <a:gd name="connsiteY198" fmla="*/ 6468 h 10000"/>
                <a:gd name="connsiteX199" fmla="*/ 8949 w 9954"/>
                <a:gd name="connsiteY199" fmla="*/ 6496 h 10000"/>
                <a:gd name="connsiteX200" fmla="*/ 9017 w 9954"/>
                <a:gd name="connsiteY200" fmla="*/ 6524 h 10000"/>
                <a:gd name="connsiteX201" fmla="*/ 9160 w 9954"/>
                <a:gd name="connsiteY201" fmla="*/ 6638 h 10000"/>
                <a:gd name="connsiteX202" fmla="*/ 9254 w 9954"/>
                <a:gd name="connsiteY202" fmla="*/ 6751 h 10000"/>
                <a:gd name="connsiteX203" fmla="*/ 9206 w 9954"/>
                <a:gd name="connsiteY203" fmla="*/ 6779 h 10000"/>
                <a:gd name="connsiteX204" fmla="*/ 9137 w 9954"/>
                <a:gd name="connsiteY204" fmla="*/ 6835 h 10000"/>
                <a:gd name="connsiteX205" fmla="*/ 9089 w 9954"/>
                <a:gd name="connsiteY205" fmla="*/ 6891 h 10000"/>
                <a:gd name="connsiteX206" fmla="*/ 9067 w 9954"/>
                <a:gd name="connsiteY206" fmla="*/ 6920 h 10000"/>
                <a:gd name="connsiteX207" fmla="*/ 8994 w 9954"/>
                <a:gd name="connsiteY207" fmla="*/ 6920 h 10000"/>
                <a:gd name="connsiteX208" fmla="*/ 8928 w 9954"/>
                <a:gd name="connsiteY208" fmla="*/ 6977 h 10000"/>
                <a:gd name="connsiteX209" fmla="*/ 9017 w 9954"/>
                <a:gd name="connsiteY209" fmla="*/ 6920 h 10000"/>
                <a:gd name="connsiteX210" fmla="*/ 9089 w 9954"/>
                <a:gd name="connsiteY210" fmla="*/ 7005 h 10000"/>
                <a:gd name="connsiteX211" fmla="*/ 9067 w 9954"/>
                <a:gd name="connsiteY211" fmla="*/ 7005 h 10000"/>
                <a:gd name="connsiteX212" fmla="*/ 9182 w 9954"/>
                <a:gd name="connsiteY212" fmla="*/ 6949 h 10000"/>
                <a:gd name="connsiteX213" fmla="*/ 9254 w 9954"/>
                <a:gd name="connsiteY213" fmla="*/ 7033 h 10000"/>
                <a:gd name="connsiteX214" fmla="*/ 9371 w 9954"/>
                <a:gd name="connsiteY214" fmla="*/ 7061 h 10000"/>
                <a:gd name="connsiteX215" fmla="*/ 9321 w 9954"/>
                <a:gd name="connsiteY215" fmla="*/ 7146 h 10000"/>
                <a:gd name="connsiteX216" fmla="*/ 9299 w 9954"/>
                <a:gd name="connsiteY216" fmla="*/ 7174 h 10000"/>
                <a:gd name="connsiteX217" fmla="*/ 9254 w 9954"/>
                <a:gd name="connsiteY217" fmla="*/ 7202 h 10000"/>
                <a:gd name="connsiteX218" fmla="*/ 9277 w 9954"/>
                <a:gd name="connsiteY218" fmla="*/ 7202 h 10000"/>
                <a:gd name="connsiteX219" fmla="*/ 9346 w 9954"/>
                <a:gd name="connsiteY219" fmla="*/ 7174 h 10000"/>
                <a:gd name="connsiteX220" fmla="*/ 9346 w 9954"/>
                <a:gd name="connsiteY220" fmla="*/ 7146 h 10000"/>
                <a:gd name="connsiteX221" fmla="*/ 9371 w 9954"/>
                <a:gd name="connsiteY221" fmla="*/ 7230 h 10000"/>
                <a:gd name="connsiteX222" fmla="*/ 9371 w 9954"/>
                <a:gd name="connsiteY222" fmla="*/ 7288 h 10000"/>
                <a:gd name="connsiteX223" fmla="*/ 9346 w 9954"/>
                <a:gd name="connsiteY223" fmla="*/ 7230 h 10000"/>
                <a:gd name="connsiteX224" fmla="*/ 9346 w 9954"/>
                <a:gd name="connsiteY224" fmla="*/ 7288 h 10000"/>
                <a:gd name="connsiteX225" fmla="*/ 9321 w 9954"/>
                <a:gd name="connsiteY225" fmla="*/ 7260 h 10000"/>
                <a:gd name="connsiteX226" fmla="*/ 9299 w 9954"/>
                <a:gd name="connsiteY226" fmla="*/ 7260 h 10000"/>
                <a:gd name="connsiteX227" fmla="*/ 9277 w 9954"/>
                <a:gd name="connsiteY227" fmla="*/ 7316 h 10000"/>
                <a:gd name="connsiteX228" fmla="*/ 9346 w 9954"/>
                <a:gd name="connsiteY228" fmla="*/ 7372 h 10000"/>
                <a:gd name="connsiteX229" fmla="*/ 9321 w 9954"/>
                <a:gd name="connsiteY229" fmla="*/ 7372 h 10000"/>
                <a:gd name="connsiteX230" fmla="*/ 9346 w 9954"/>
                <a:gd name="connsiteY230" fmla="*/ 7429 h 10000"/>
                <a:gd name="connsiteX231" fmla="*/ 9254 w 9954"/>
                <a:gd name="connsiteY231" fmla="*/ 7400 h 10000"/>
                <a:gd name="connsiteX232" fmla="*/ 9277 w 9954"/>
                <a:gd name="connsiteY232" fmla="*/ 7429 h 10000"/>
                <a:gd name="connsiteX233" fmla="*/ 9346 w 9954"/>
                <a:gd name="connsiteY233" fmla="*/ 7457 h 10000"/>
                <a:gd name="connsiteX234" fmla="*/ 9371 w 9954"/>
                <a:gd name="connsiteY234" fmla="*/ 7541 h 10000"/>
                <a:gd name="connsiteX235" fmla="*/ 9346 w 9954"/>
                <a:gd name="connsiteY235" fmla="*/ 7599 h 10000"/>
                <a:gd name="connsiteX236" fmla="*/ 9277 w 9954"/>
                <a:gd name="connsiteY236" fmla="*/ 7513 h 10000"/>
                <a:gd name="connsiteX237" fmla="*/ 9254 w 9954"/>
                <a:gd name="connsiteY237" fmla="*/ 7541 h 10000"/>
                <a:gd name="connsiteX238" fmla="*/ 9160 w 9954"/>
                <a:gd name="connsiteY238" fmla="*/ 7599 h 10000"/>
                <a:gd name="connsiteX239" fmla="*/ 9231 w 9954"/>
                <a:gd name="connsiteY239" fmla="*/ 7683 h 10000"/>
                <a:gd name="connsiteX240" fmla="*/ 9231 w 9954"/>
                <a:gd name="connsiteY240" fmla="*/ 7796 h 10000"/>
                <a:gd name="connsiteX241" fmla="*/ 9206 w 9954"/>
                <a:gd name="connsiteY241" fmla="*/ 7852 h 10000"/>
                <a:gd name="connsiteX242" fmla="*/ 9206 w 9954"/>
                <a:gd name="connsiteY242" fmla="*/ 7880 h 10000"/>
                <a:gd name="connsiteX243" fmla="*/ 9160 w 9954"/>
                <a:gd name="connsiteY243" fmla="*/ 7852 h 10000"/>
                <a:gd name="connsiteX244" fmla="*/ 9160 w 9954"/>
                <a:gd name="connsiteY244" fmla="*/ 7909 h 10000"/>
                <a:gd name="connsiteX245" fmla="*/ 9137 w 9954"/>
                <a:gd name="connsiteY245" fmla="*/ 7966 h 10000"/>
                <a:gd name="connsiteX246" fmla="*/ 9113 w 9954"/>
                <a:gd name="connsiteY246" fmla="*/ 8079 h 10000"/>
                <a:gd name="connsiteX247" fmla="*/ 9137 w 9954"/>
                <a:gd name="connsiteY247" fmla="*/ 8022 h 10000"/>
                <a:gd name="connsiteX248" fmla="*/ 9113 w 9954"/>
                <a:gd name="connsiteY248" fmla="*/ 8050 h 10000"/>
                <a:gd name="connsiteX249" fmla="*/ 9089 w 9954"/>
                <a:gd name="connsiteY249" fmla="*/ 7994 h 10000"/>
                <a:gd name="connsiteX250" fmla="*/ 9042 w 9954"/>
                <a:gd name="connsiteY250" fmla="*/ 8022 h 10000"/>
                <a:gd name="connsiteX251" fmla="*/ 9042 w 9954"/>
                <a:gd name="connsiteY251" fmla="*/ 8079 h 10000"/>
                <a:gd name="connsiteX252" fmla="*/ 9067 w 9954"/>
                <a:gd name="connsiteY252" fmla="*/ 8107 h 10000"/>
                <a:gd name="connsiteX253" fmla="*/ 9113 w 9954"/>
                <a:gd name="connsiteY253" fmla="*/ 8135 h 10000"/>
                <a:gd name="connsiteX254" fmla="*/ 9089 w 9954"/>
                <a:gd name="connsiteY254" fmla="*/ 8163 h 10000"/>
                <a:gd name="connsiteX255" fmla="*/ 9067 w 9954"/>
                <a:gd name="connsiteY255" fmla="*/ 8249 h 10000"/>
                <a:gd name="connsiteX256" fmla="*/ 8973 w 9954"/>
                <a:gd name="connsiteY256" fmla="*/ 8191 h 10000"/>
                <a:gd name="connsiteX257" fmla="*/ 9042 w 9954"/>
                <a:gd name="connsiteY257" fmla="*/ 8277 h 10000"/>
                <a:gd name="connsiteX258" fmla="*/ 9113 w 9954"/>
                <a:gd name="connsiteY258" fmla="*/ 8277 h 10000"/>
                <a:gd name="connsiteX259" fmla="*/ 9089 w 9954"/>
                <a:gd name="connsiteY259" fmla="*/ 8333 h 10000"/>
                <a:gd name="connsiteX260" fmla="*/ 9137 w 9954"/>
                <a:gd name="connsiteY260" fmla="*/ 8446 h 10000"/>
                <a:gd name="connsiteX261" fmla="*/ 9113 w 9954"/>
                <a:gd name="connsiteY261" fmla="*/ 8446 h 10000"/>
                <a:gd name="connsiteX262" fmla="*/ 9042 w 9954"/>
                <a:gd name="connsiteY262" fmla="*/ 8389 h 10000"/>
                <a:gd name="connsiteX263" fmla="*/ 9017 w 9954"/>
                <a:gd name="connsiteY263" fmla="*/ 8418 h 10000"/>
                <a:gd name="connsiteX264" fmla="*/ 9067 w 9954"/>
                <a:gd name="connsiteY264" fmla="*/ 8474 h 10000"/>
                <a:gd name="connsiteX265" fmla="*/ 9042 w 9954"/>
                <a:gd name="connsiteY265" fmla="*/ 8530 h 10000"/>
                <a:gd name="connsiteX266" fmla="*/ 8973 w 9954"/>
                <a:gd name="connsiteY266" fmla="*/ 8474 h 10000"/>
                <a:gd name="connsiteX267" fmla="*/ 9017 w 9954"/>
                <a:gd name="connsiteY267" fmla="*/ 8559 h 10000"/>
                <a:gd name="connsiteX268" fmla="*/ 8973 w 9954"/>
                <a:gd name="connsiteY268" fmla="*/ 8559 h 10000"/>
                <a:gd name="connsiteX269" fmla="*/ 8973 w 9954"/>
                <a:gd name="connsiteY269" fmla="*/ 8616 h 10000"/>
                <a:gd name="connsiteX270" fmla="*/ 8856 w 9954"/>
                <a:gd name="connsiteY270" fmla="*/ 8672 h 10000"/>
                <a:gd name="connsiteX271" fmla="*/ 8833 w 9954"/>
                <a:gd name="connsiteY271" fmla="*/ 8728 h 10000"/>
                <a:gd name="connsiteX272" fmla="*/ 8856 w 9954"/>
                <a:gd name="connsiteY272" fmla="*/ 8757 h 10000"/>
                <a:gd name="connsiteX273" fmla="*/ 8833 w 9954"/>
                <a:gd name="connsiteY273" fmla="*/ 8785 h 10000"/>
                <a:gd name="connsiteX274" fmla="*/ 8809 w 9954"/>
                <a:gd name="connsiteY274" fmla="*/ 8869 h 10000"/>
                <a:gd name="connsiteX275" fmla="*/ 8786 w 9954"/>
                <a:gd name="connsiteY275" fmla="*/ 8841 h 10000"/>
                <a:gd name="connsiteX276" fmla="*/ 8786 w 9954"/>
                <a:gd name="connsiteY276" fmla="*/ 8927 h 10000"/>
                <a:gd name="connsiteX277" fmla="*/ 8549 w 9954"/>
                <a:gd name="connsiteY277" fmla="*/ 8786 h 10000"/>
                <a:gd name="connsiteX278" fmla="*/ 8156 w 9954"/>
                <a:gd name="connsiteY278" fmla="*/ 9266 h 10000"/>
                <a:gd name="connsiteX279" fmla="*/ 8014 w 9954"/>
                <a:gd name="connsiteY279" fmla="*/ 9322 h 10000"/>
                <a:gd name="connsiteX280" fmla="*/ 7944 w 9954"/>
                <a:gd name="connsiteY280" fmla="*/ 9152 h 10000"/>
                <a:gd name="connsiteX281" fmla="*/ 7919 w 9954"/>
                <a:gd name="connsiteY281" fmla="*/ 9152 h 10000"/>
                <a:gd name="connsiteX282" fmla="*/ 7991 w 9954"/>
                <a:gd name="connsiteY282" fmla="*/ 9124 h 10000"/>
                <a:gd name="connsiteX283" fmla="*/ 7896 w 9954"/>
                <a:gd name="connsiteY283" fmla="*/ 9124 h 10000"/>
                <a:gd name="connsiteX284" fmla="*/ 7875 w 9954"/>
                <a:gd name="connsiteY284" fmla="*/ 9180 h 10000"/>
                <a:gd name="connsiteX285" fmla="*/ 7919 w 9954"/>
                <a:gd name="connsiteY285" fmla="*/ 9237 h 10000"/>
                <a:gd name="connsiteX286" fmla="*/ 7896 w 9954"/>
                <a:gd name="connsiteY286" fmla="*/ 9237 h 10000"/>
                <a:gd name="connsiteX287" fmla="*/ 7968 w 9954"/>
                <a:gd name="connsiteY287" fmla="*/ 9406 h 10000"/>
                <a:gd name="connsiteX288" fmla="*/ 7875 w 9954"/>
                <a:gd name="connsiteY288" fmla="*/ 9294 h 10000"/>
                <a:gd name="connsiteX289" fmla="*/ 7919 w 9954"/>
                <a:gd name="connsiteY289" fmla="*/ 9406 h 10000"/>
                <a:gd name="connsiteX290" fmla="*/ 7896 w 9954"/>
                <a:gd name="connsiteY290" fmla="*/ 9435 h 10000"/>
                <a:gd name="connsiteX291" fmla="*/ 7875 w 9954"/>
                <a:gd name="connsiteY291" fmla="*/ 9406 h 10000"/>
                <a:gd name="connsiteX292" fmla="*/ 7852 w 9954"/>
                <a:gd name="connsiteY292" fmla="*/ 9491 h 10000"/>
                <a:gd name="connsiteX293" fmla="*/ 7780 w 9954"/>
                <a:gd name="connsiteY293" fmla="*/ 9520 h 10000"/>
                <a:gd name="connsiteX294" fmla="*/ 7757 w 9954"/>
                <a:gd name="connsiteY294" fmla="*/ 9463 h 10000"/>
                <a:gd name="connsiteX295" fmla="*/ 7710 w 9954"/>
                <a:gd name="connsiteY295" fmla="*/ 9435 h 10000"/>
                <a:gd name="connsiteX296" fmla="*/ 7735 w 9954"/>
                <a:gd name="connsiteY296" fmla="*/ 9548 h 10000"/>
                <a:gd name="connsiteX297" fmla="*/ 7617 w 9954"/>
                <a:gd name="connsiteY297" fmla="*/ 9491 h 10000"/>
                <a:gd name="connsiteX298" fmla="*/ 7594 w 9954"/>
                <a:gd name="connsiteY298" fmla="*/ 9520 h 10000"/>
                <a:gd name="connsiteX299" fmla="*/ 7523 w 9954"/>
                <a:gd name="connsiteY299" fmla="*/ 9576 h 10000"/>
                <a:gd name="connsiteX300" fmla="*/ 7501 w 9954"/>
                <a:gd name="connsiteY300" fmla="*/ 9633 h 10000"/>
                <a:gd name="connsiteX301" fmla="*/ 7453 w 9954"/>
                <a:gd name="connsiteY301" fmla="*/ 9633 h 10000"/>
                <a:gd name="connsiteX302" fmla="*/ 7383 w 9954"/>
                <a:gd name="connsiteY302" fmla="*/ 9661 h 10000"/>
                <a:gd name="connsiteX303" fmla="*/ 7383 w 9954"/>
                <a:gd name="connsiteY303" fmla="*/ 9633 h 10000"/>
                <a:gd name="connsiteX304" fmla="*/ 7383 w 9954"/>
                <a:gd name="connsiteY304" fmla="*/ 9689 h 10000"/>
                <a:gd name="connsiteX305" fmla="*/ 7313 w 9954"/>
                <a:gd name="connsiteY305" fmla="*/ 9661 h 10000"/>
                <a:gd name="connsiteX306" fmla="*/ 7313 w 9954"/>
                <a:gd name="connsiteY306" fmla="*/ 9717 h 10000"/>
                <a:gd name="connsiteX307" fmla="*/ 7289 w 9954"/>
                <a:gd name="connsiteY307" fmla="*/ 9802 h 10000"/>
                <a:gd name="connsiteX308" fmla="*/ 7337 w 9954"/>
                <a:gd name="connsiteY308" fmla="*/ 9830 h 10000"/>
                <a:gd name="connsiteX309" fmla="*/ 7337 w 9954"/>
                <a:gd name="connsiteY309" fmla="*/ 9830 h 10000"/>
                <a:gd name="connsiteX310" fmla="*/ 7383 w 9954"/>
                <a:gd name="connsiteY310" fmla="*/ 9944 h 10000"/>
                <a:gd name="connsiteX311" fmla="*/ 7267 w 9954"/>
                <a:gd name="connsiteY311" fmla="*/ 10000 h 10000"/>
                <a:gd name="connsiteX312" fmla="*/ 7267 w 9954"/>
                <a:gd name="connsiteY312" fmla="*/ 9944 h 10000"/>
                <a:gd name="connsiteX313" fmla="*/ 7219 w 9954"/>
                <a:gd name="connsiteY313" fmla="*/ 9859 h 10000"/>
                <a:gd name="connsiteX314" fmla="*/ 7197 w 9954"/>
                <a:gd name="connsiteY314" fmla="*/ 9802 h 10000"/>
                <a:gd name="connsiteX315" fmla="*/ 7174 w 9954"/>
                <a:gd name="connsiteY315" fmla="*/ 9717 h 10000"/>
                <a:gd name="connsiteX316" fmla="*/ 7197 w 9954"/>
                <a:gd name="connsiteY316" fmla="*/ 9661 h 10000"/>
                <a:gd name="connsiteX317" fmla="*/ 7174 w 9954"/>
                <a:gd name="connsiteY317" fmla="*/ 9576 h 10000"/>
                <a:gd name="connsiteX318" fmla="*/ 7174 w 9954"/>
                <a:gd name="connsiteY318" fmla="*/ 9605 h 10000"/>
                <a:gd name="connsiteX319" fmla="*/ 7127 w 9954"/>
                <a:gd name="connsiteY319" fmla="*/ 9548 h 10000"/>
                <a:gd name="connsiteX320" fmla="*/ 7127 w 9954"/>
                <a:gd name="connsiteY320" fmla="*/ 9605 h 10000"/>
                <a:gd name="connsiteX321" fmla="*/ 7055 w 9954"/>
                <a:gd name="connsiteY321" fmla="*/ 9605 h 10000"/>
                <a:gd name="connsiteX322" fmla="*/ 7010 w 9954"/>
                <a:gd name="connsiteY322" fmla="*/ 9576 h 10000"/>
                <a:gd name="connsiteX323" fmla="*/ 6985 w 9954"/>
                <a:gd name="connsiteY323" fmla="*/ 9520 h 10000"/>
                <a:gd name="connsiteX324" fmla="*/ 6962 w 9954"/>
                <a:gd name="connsiteY324" fmla="*/ 9520 h 10000"/>
                <a:gd name="connsiteX325" fmla="*/ 6962 w 9954"/>
                <a:gd name="connsiteY325" fmla="*/ 9576 h 10000"/>
                <a:gd name="connsiteX326" fmla="*/ 6915 w 9954"/>
                <a:gd name="connsiteY326" fmla="*/ 9520 h 10000"/>
                <a:gd name="connsiteX327" fmla="*/ 6894 w 9954"/>
                <a:gd name="connsiteY327" fmla="*/ 9463 h 10000"/>
                <a:gd name="connsiteX328" fmla="*/ 6872 w 9954"/>
                <a:gd name="connsiteY328" fmla="*/ 9491 h 10000"/>
                <a:gd name="connsiteX329" fmla="*/ 6894 w 9954"/>
                <a:gd name="connsiteY329" fmla="*/ 9576 h 10000"/>
                <a:gd name="connsiteX330" fmla="*/ 6847 w 9954"/>
                <a:gd name="connsiteY330" fmla="*/ 9548 h 10000"/>
                <a:gd name="connsiteX331" fmla="*/ 6847 w 9954"/>
                <a:gd name="connsiteY331" fmla="*/ 9605 h 10000"/>
                <a:gd name="connsiteX332" fmla="*/ 6753 w 9954"/>
                <a:gd name="connsiteY332" fmla="*/ 9576 h 10000"/>
                <a:gd name="connsiteX333" fmla="*/ 6684 w 9954"/>
                <a:gd name="connsiteY333" fmla="*/ 9576 h 10000"/>
                <a:gd name="connsiteX334" fmla="*/ 6660 w 9954"/>
                <a:gd name="connsiteY334" fmla="*/ 9576 h 10000"/>
                <a:gd name="connsiteX335" fmla="*/ 6590 w 9954"/>
                <a:gd name="connsiteY335" fmla="*/ 9520 h 10000"/>
                <a:gd name="connsiteX336" fmla="*/ 6565 w 9954"/>
                <a:gd name="connsiteY336" fmla="*/ 9491 h 10000"/>
                <a:gd name="connsiteX337" fmla="*/ 6496 w 9954"/>
                <a:gd name="connsiteY337" fmla="*/ 9463 h 10000"/>
                <a:gd name="connsiteX338" fmla="*/ 6450 w 9954"/>
                <a:gd name="connsiteY338" fmla="*/ 9294 h 10000"/>
                <a:gd name="connsiteX339" fmla="*/ 6402 w 9954"/>
                <a:gd name="connsiteY339" fmla="*/ 9180 h 10000"/>
                <a:gd name="connsiteX340" fmla="*/ 6333 w 9954"/>
                <a:gd name="connsiteY340" fmla="*/ 9180 h 10000"/>
                <a:gd name="connsiteX341" fmla="*/ 6261 w 9954"/>
                <a:gd name="connsiteY341" fmla="*/ 9180 h 10000"/>
                <a:gd name="connsiteX342" fmla="*/ 6144 w 9954"/>
                <a:gd name="connsiteY342" fmla="*/ 9039 h 10000"/>
                <a:gd name="connsiteX343" fmla="*/ 6051 w 9954"/>
                <a:gd name="connsiteY343" fmla="*/ 9124 h 10000"/>
                <a:gd name="connsiteX344" fmla="*/ 6051 w 9954"/>
                <a:gd name="connsiteY344" fmla="*/ 9180 h 10000"/>
                <a:gd name="connsiteX345" fmla="*/ 5934 w 9954"/>
                <a:gd name="connsiteY345" fmla="*/ 9209 h 10000"/>
                <a:gd name="connsiteX346" fmla="*/ 5865 w 9954"/>
                <a:gd name="connsiteY346" fmla="*/ 9294 h 10000"/>
                <a:gd name="connsiteX347" fmla="*/ 5819 w 9954"/>
                <a:gd name="connsiteY347" fmla="*/ 9237 h 10000"/>
                <a:gd name="connsiteX348" fmla="*/ 5772 w 9954"/>
                <a:gd name="connsiteY348" fmla="*/ 9294 h 10000"/>
                <a:gd name="connsiteX349" fmla="*/ 5703 w 9954"/>
                <a:gd name="connsiteY349" fmla="*/ 9294 h 10000"/>
                <a:gd name="connsiteX350" fmla="*/ 5607 w 9954"/>
                <a:gd name="connsiteY350" fmla="*/ 9266 h 10000"/>
                <a:gd name="connsiteX351" fmla="*/ 5515 w 9954"/>
                <a:gd name="connsiteY351" fmla="*/ 9322 h 10000"/>
                <a:gd name="connsiteX352" fmla="*/ 5468 w 9954"/>
                <a:gd name="connsiteY352" fmla="*/ 9322 h 10000"/>
                <a:gd name="connsiteX353" fmla="*/ 5420 w 9954"/>
                <a:gd name="connsiteY353" fmla="*/ 9322 h 10000"/>
                <a:gd name="connsiteX354" fmla="*/ 5399 w 9954"/>
                <a:gd name="connsiteY354" fmla="*/ 9322 h 10000"/>
                <a:gd name="connsiteX355" fmla="*/ 5399 w 9954"/>
                <a:gd name="connsiteY355" fmla="*/ 9463 h 10000"/>
                <a:gd name="connsiteX356" fmla="*/ 5444 w 9954"/>
                <a:gd name="connsiteY356" fmla="*/ 9548 h 10000"/>
                <a:gd name="connsiteX357" fmla="*/ 5444 w 9954"/>
                <a:gd name="connsiteY357" fmla="*/ 9576 h 10000"/>
                <a:gd name="connsiteX358" fmla="*/ 5444 w 9954"/>
                <a:gd name="connsiteY358" fmla="*/ 9633 h 10000"/>
                <a:gd name="connsiteX359" fmla="*/ 5468 w 9954"/>
                <a:gd name="connsiteY359" fmla="*/ 9717 h 10000"/>
                <a:gd name="connsiteX360" fmla="*/ 5399 w 9954"/>
                <a:gd name="connsiteY360" fmla="*/ 9689 h 10000"/>
                <a:gd name="connsiteX361" fmla="*/ 5326 w 9954"/>
                <a:gd name="connsiteY361" fmla="*/ 9661 h 10000"/>
                <a:gd name="connsiteX362" fmla="*/ 5280 w 9954"/>
                <a:gd name="connsiteY362" fmla="*/ 9520 h 10000"/>
                <a:gd name="connsiteX363" fmla="*/ 5143 w 9954"/>
                <a:gd name="connsiteY363" fmla="*/ 9605 h 10000"/>
                <a:gd name="connsiteX364" fmla="*/ 5095 w 9954"/>
                <a:gd name="connsiteY364" fmla="*/ 9633 h 10000"/>
                <a:gd name="connsiteX365" fmla="*/ 5095 w 9954"/>
                <a:gd name="connsiteY365" fmla="*/ 9548 h 10000"/>
                <a:gd name="connsiteX366" fmla="*/ 5025 w 9954"/>
                <a:gd name="connsiteY366" fmla="*/ 9435 h 10000"/>
                <a:gd name="connsiteX367" fmla="*/ 4884 w 9954"/>
                <a:gd name="connsiteY367" fmla="*/ 9435 h 10000"/>
                <a:gd name="connsiteX368" fmla="*/ 4884 w 9954"/>
                <a:gd name="connsiteY368" fmla="*/ 9322 h 10000"/>
                <a:gd name="connsiteX369" fmla="*/ 4907 w 9954"/>
                <a:gd name="connsiteY369" fmla="*/ 9180 h 10000"/>
                <a:gd name="connsiteX370" fmla="*/ 4815 w 9954"/>
                <a:gd name="connsiteY370" fmla="*/ 9124 h 10000"/>
                <a:gd name="connsiteX371" fmla="*/ 4743 w 9954"/>
                <a:gd name="connsiteY371" fmla="*/ 9039 h 10000"/>
                <a:gd name="connsiteX372" fmla="*/ 4721 w 9954"/>
                <a:gd name="connsiteY372" fmla="*/ 8983 h 10000"/>
                <a:gd name="connsiteX373" fmla="*/ 4698 w 9954"/>
                <a:gd name="connsiteY373" fmla="*/ 8898 h 10000"/>
                <a:gd name="connsiteX374" fmla="*/ 4721 w 9954"/>
                <a:gd name="connsiteY374" fmla="*/ 8813 h 10000"/>
                <a:gd name="connsiteX375" fmla="*/ 4558 w 9954"/>
                <a:gd name="connsiteY375" fmla="*/ 8841 h 10000"/>
                <a:gd name="connsiteX376" fmla="*/ 4464 w 9954"/>
                <a:gd name="connsiteY376" fmla="*/ 8898 h 10000"/>
                <a:gd name="connsiteX377" fmla="*/ 4464 w 9954"/>
                <a:gd name="connsiteY377" fmla="*/ 8813 h 10000"/>
                <a:gd name="connsiteX378" fmla="*/ 4439 w 9954"/>
                <a:gd name="connsiteY378" fmla="*/ 8728 h 10000"/>
                <a:gd name="connsiteX379" fmla="*/ 4418 w 9954"/>
                <a:gd name="connsiteY379" fmla="*/ 8672 h 10000"/>
                <a:gd name="connsiteX380" fmla="*/ 8096 w 9954"/>
                <a:gd name="connsiteY380" fmla="*/ 8665 h 10000"/>
                <a:gd name="connsiteX381" fmla="*/ 8166 w 9954"/>
                <a:gd name="connsiteY381" fmla="*/ 8461 h 10000"/>
                <a:gd name="connsiteX382" fmla="*/ 4580 w 9954"/>
                <a:gd name="connsiteY382" fmla="*/ 8305 h 10000"/>
                <a:gd name="connsiteX383" fmla="*/ 4604 w 9954"/>
                <a:gd name="connsiteY383" fmla="*/ 8305 h 10000"/>
                <a:gd name="connsiteX384" fmla="*/ 4043 w 9954"/>
                <a:gd name="connsiteY384" fmla="*/ 7513 h 10000"/>
                <a:gd name="connsiteX385" fmla="*/ 3974 w 9954"/>
                <a:gd name="connsiteY385" fmla="*/ 7513 h 10000"/>
                <a:gd name="connsiteX386" fmla="*/ 3974 w 9954"/>
                <a:gd name="connsiteY386" fmla="*/ 7316 h 10000"/>
                <a:gd name="connsiteX387" fmla="*/ 3948 w 9954"/>
                <a:gd name="connsiteY387" fmla="*/ 7288 h 10000"/>
                <a:gd name="connsiteX388" fmla="*/ 3880 w 9954"/>
                <a:gd name="connsiteY388" fmla="*/ 7202 h 10000"/>
                <a:gd name="connsiteX389" fmla="*/ 3785 w 9954"/>
                <a:gd name="connsiteY389" fmla="*/ 7260 h 10000"/>
                <a:gd name="connsiteX390" fmla="*/ 3739 w 9954"/>
                <a:gd name="connsiteY390" fmla="*/ 7316 h 10000"/>
                <a:gd name="connsiteX391" fmla="*/ 3692 w 9954"/>
                <a:gd name="connsiteY391" fmla="*/ 7316 h 10000"/>
                <a:gd name="connsiteX392" fmla="*/ 3646 w 9954"/>
                <a:gd name="connsiteY392" fmla="*/ 7288 h 10000"/>
                <a:gd name="connsiteX393" fmla="*/ 3575 w 9954"/>
                <a:gd name="connsiteY393" fmla="*/ 7260 h 10000"/>
                <a:gd name="connsiteX394" fmla="*/ 3528 w 9954"/>
                <a:gd name="connsiteY394" fmla="*/ 7288 h 10000"/>
                <a:gd name="connsiteX395" fmla="*/ 3436 w 9954"/>
                <a:gd name="connsiteY395" fmla="*/ 7372 h 10000"/>
                <a:gd name="connsiteX396" fmla="*/ 3341 w 9954"/>
                <a:gd name="connsiteY396" fmla="*/ 7429 h 10000"/>
                <a:gd name="connsiteX397" fmla="*/ 3295 w 9954"/>
                <a:gd name="connsiteY397" fmla="*/ 7513 h 10000"/>
                <a:gd name="connsiteX398" fmla="*/ 3224 w 9954"/>
                <a:gd name="connsiteY398" fmla="*/ 7599 h 10000"/>
                <a:gd name="connsiteX399" fmla="*/ 3156 w 9954"/>
                <a:gd name="connsiteY399" fmla="*/ 7711 h 10000"/>
                <a:gd name="connsiteX400" fmla="*/ 3038 w 9954"/>
                <a:gd name="connsiteY400" fmla="*/ 7711 h 10000"/>
                <a:gd name="connsiteX401" fmla="*/ 3015 w 9954"/>
                <a:gd name="connsiteY401" fmla="*/ 7711 h 10000"/>
                <a:gd name="connsiteX402" fmla="*/ 2994 w 9954"/>
                <a:gd name="connsiteY402" fmla="*/ 7683 h 10000"/>
                <a:gd name="connsiteX403" fmla="*/ 2921 w 9954"/>
                <a:gd name="connsiteY403" fmla="*/ 7627 h 10000"/>
                <a:gd name="connsiteX404" fmla="*/ 2853 w 9954"/>
                <a:gd name="connsiteY404" fmla="*/ 7627 h 10000"/>
                <a:gd name="connsiteX405" fmla="*/ 2736 w 9954"/>
                <a:gd name="connsiteY405" fmla="*/ 7627 h 10000"/>
                <a:gd name="connsiteX406" fmla="*/ 2689 w 9954"/>
                <a:gd name="connsiteY406" fmla="*/ 7569 h 10000"/>
                <a:gd name="connsiteX407" fmla="*/ 2569 w 9954"/>
                <a:gd name="connsiteY407" fmla="*/ 7599 h 10000"/>
                <a:gd name="connsiteX408" fmla="*/ 2501 w 9954"/>
                <a:gd name="connsiteY408" fmla="*/ 7739 h 10000"/>
                <a:gd name="connsiteX409" fmla="*/ 2432 w 9954"/>
                <a:gd name="connsiteY409" fmla="*/ 7852 h 10000"/>
                <a:gd name="connsiteX410" fmla="*/ 2407 w 9954"/>
                <a:gd name="connsiteY410" fmla="*/ 7683 h 10000"/>
                <a:gd name="connsiteX411" fmla="*/ 2244 w 9954"/>
                <a:gd name="connsiteY411" fmla="*/ 7655 h 10000"/>
                <a:gd name="connsiteX412" fmla="*/ 2244 w 9954"/>
                <a:gd name="connsiteY412" fmla="*/ 7683 h 10000"/>
                <a:gd name="connsiteX413" fmla="*/ 2081 w 9954"/>
                <a:gd name="connsiteY413" fmla="*/ 7683 h 10000"/>
                <a:gd name="connsiteX414" fmla="*/ 1963 w 9954"/>
                <a:gd name="connsiteY414" fmla="*/ 7627 h 10000"/>
                <a:gd name="connsiteX415" fmla="*/ 1919 w 9954"/>
                <a:gd name="connsiteY415" fmla="*/ 7627 h 10000"/>
                <a:gd name="connsiteX416" fmla="*/ 1895 w 9954"/>
                <a:gd name="connsiteY416" fmla="*/ 7655 h 10000"/>
                <a:gd name="connsiteX417" fmla="*/ 1823 w 9954"/>
                <a:gd name="connsiteY417" fmla="*/ 7599 h 10000"/>
                <a:gd name="connsiteX418" fmla="*/ 1802 w 9954"/>
                <a:gd name="connsiteY418" fmla="*/ 7655 h 10000"/>
                <a:gd name="connsiteX419" fmla="*/ 1708 w 9954"/>
                <a:gd name="connsiteY419" fmla="*/ 7541 h 10000"/>
                <a:gd name="connsiteX420" fmla="*/ 1567 w 9954"/>
                <a:gd name="connsiteY420" fmla="*/ 7513 h 10000"/>
                <a:gd name="connsiteX421" fmla="*/ 1567 w 9954"/>
                <a:gd name="connsiteY421" fmla="*/ 7457 h 10000"/>
                <a:gd name="connsiteX422" fmla="*/ 1497 w 9954"/>
                <a:gd name="connsiteY422" fmla="*/ 7457 h 10000"/>
                <a:gd name="connsiteX423" fmla="*/ 1359 w 9954"/>
                <a:gd name="connsiteY423" fmla="*/ 7344 h 10000"/>
                <a:gd name="connsiteX424" fmla="*/ 1242 w 9954"/>
                <a:gd name="connsiteY424" fmla="*/ 7288 h 10000"/>
                <a:gd name="connsiteX425" fmla="*/ 1147 w 9954"/>
                <a:gd name="connsiteY425" fmla="*/ 7174 h 10000"/>
                <a:gd name="connsiteX426" fmla="*/ 1005 w 9954"/>
                <a:gd name="connsiteY426" fmla="*/ 7118 h 10000"/>
                <a:gd name="connsiteX427" fmla="*/ 842 w 9954"/>
                <a:gd name="connsiteY427" fmla="*/ 6949 h 10000"/>
                <a:gd name="connsiteX428" fmla="*/ 749 w 9954"/>
                <a:gd name="connsiteY428" fmla="*/ 6920 h 10000"/>
                <a:gd name="connsiteX429" fmla="*/ 703 w 9954"/>
                <a:gd name="connsiteY429" fmla="*/ 6920 h 10000"/>
                <a:gd name="connsiteX430" fmla="*/ 631 w 9954"/>
                <a:gd name="connsiteY430" fmla="*/ 6977 h 10000"/>
                <a:gd name="connsiteX431" fmla="*/ 468 w 9954"/>
                <a:gd name="connsiteY431" fmla="*/ 6891 h 10000"/>
                <a:gd name="connsiteX432" fmla="*/ 422 w 9954"/>
                <a:gd name="connsiteY432" fmla="*/ 6863 h 10000"/>
                <a:gd name="connsiteX433" fmla="*/ 422 w 9954"/>
                <a:gd name="connsiteY433" fmla="*/ 6807 h 10000"/>
                <a:gd name="connsiteX434" fmla="*/ 375 w 9954"/>
                <a:gd name="connsiteY434" fmla="*/ 6779 h 10000"/>
                <a:gd name="connsiteX435" fmla="*/ 282 w 9954"/>
                <a:gd name="connsiteY435" fmla="*/ 6751 h 10000"/>
                <a:gd name="connsiteX436" fmla="*/ 164 w 9954"/>
                <a:gd name="connsiteY436" fmla="*/ 6609 h 10000"/>
                <a:gd name="connsiteX437" fmla="*/ 95 w 9954"/>
                <a:gd name="connsiteY437" fmla="*/ 6609 h 10000"/>
                <a:gd name="connsiteX438" fmla="*/ 70 w 9954"/>
                <a:gd name="connsiteY438" fmla="*/ 6524 h 10000"/>
                <a:gd name="connsiteX439" fmla="*/ 49 w 9954"/>
                <a:gd name="connsiteY439" fmla="*/ 6440 h 10000"/>
                <a:gd name="connsiteX440" fmla="*/ 0 w 9954"/>
                <a:gd name="connsiteY440" fmla="*/ 6383 h 10000"/>
                <a:gd name="connsiteX0" fmla="*/ 4975 w 9951"/>
                <a:gd name="connsiteY0" fmla="*/ 3331 h 10000"/>
                <a:gd name="connsiteX1" fmla="*/ 5302 w 9951"/>
                <a:gd name="connsiteY1" fmla="*/ 3275 h 10000"/>
                <a:gd name="connsiteX2" fmla="*/ 5559 w 9951"/>
                <a:gd name="connsiteY2" fmla="*/ 3247 h 10000"/>
                <a:gd name="connsiteX3" fmla="*/ 5701 w 9951"/>
                <a:gd name="connsiteY3" fmla="*/ 3162 h 10000"/>
                <a:gd name="connsiteX4" fmla="*/ 5750 w 9951"/>
                <a:gd name="connsiteY4" fmla="*/ 3020 h 10000"/>
                <a:gd name="connsiteX5" fmla="*/ 5821 w 9951"/>
                <a:gd name="connsiteY5" fmla="*/ 2964 h 10000"/>
                <a:gd name="connsiteX6" fmla="*/ 5867 w 9951"/>
                <a:gd name="connsiteY6" fmla="*/ 2908 h 10000"/>
                <a:gd name="connsiteX7" fmla="*/ 5891 w 9951"/>
                <a:gd name="connsiteY7" fmla="*/ 2908 h 10000"/>
                <a:gd name="connsiteX8" fmla="*/ 5701 w 9951"/>
                <a:gd name="connsiteY8" fmla="*/ 2709 h 10000"/>
                <a:gd name="connsiteX9" fmla="*/ 5701 w 9951"/>
                <a:gd name="connsiteY9" fmla="*/ 2597 h 10000"/>
                <a:gd name="connsiteX10" fmla="*/ 5750 w 9951"/>
                <a:gd name="connsiteY10" fmla="*/ 2484 h 10000"/>
                <a:gd name="connsiteX11" fmla="*/ 6030 w 9951"/>
                <a:gd name="connsiteY11" fmla="*/ 2569 h 10000"/>
                <a:gd name="connsiteX12" fmla="*/ 6123 w 9951"/>
                <a:gd name="connsiteY12" fmla="*/ 2569 h 10000"/>
                <a:gd name="connsiteX13" fmla="*/ 6197 w 9951"/>
                <a:gd name="connsiteY13" fmla="*/ 2484 h 10000"/>
                <a:gd name="connsiteX14" fmla="*/ 6217 w 9951"/>
                <a:gd name="connsiteY14" fmla="*/ 2399 h 10000"/>
                <a:gd name="connsiteX15" fmla="*/ 6313 w 9951"/>
                <a:gd name="connsiteY15" fmla="*/ 2399 h 10000"/>
                <a:gd name="connsiteX16" fmla="*/ 6500 w 9951"/>
                <a:gd name="connsiteY16" fmla="*/ 2286 h 10000"/>
                <a:gd name="connsiteX17" fmla="*/ 6477 w 9951"/>
                <a:gd name="connsiteY17" fmla="*/ 2173 h 10000"/>
                <a:gd name="connsiteX18" fmla="*/ 6642 w 9951"/>
                <a:gd name="connsiteY18" fmla="*/ 2060 h 10000"/>
                <a:gd name="connsiteX19" fmla="*/ 6711 w 9951"/>
                <a:gd name="connsiteY19" fmla="*/ 2031 h 10000"/>
                <a:gd name="connsiteX20" fmla="*/ 6780 w 9951"/>
                <a:gd name="connsiteY20" fmla="*/ 2003 h 10000"/>
                <a:gd name="connsiteX21" fmla="*/ 6830 w 9951"/>
                <a:gd name="connsiteY21" fmla="*/ 2003 h 10000"/>
                <a:gd name="connsiteX22" fmla="*/ 6898 w 9951"/>
                <a:gd name="connsiteY22" fmla="*/ 1975 h 10000"/>
                <a:gd name="connsiteX23" fmla="*/ 6945 w 9951"/>
                <a:gd name="connsiteY23" fmla="*/ 2003 h 10000"/>
                <a:gd name="connsiteX24" fmla="*/ 7017 w 9951"/>
                <a:gd name="connsiteY24" fmla="*/ 1862 h 10000"/>
                <a:gd name="connsiteX25" fmla="*/ 6500 w 9951"/>
                <a:gd name="connsiteY25" fmla="*/ 1664 h 10000"/>
                <a:gd name="connsiteX26" fmla="*/ 6313 w 9951"/>
                <a:gd name="connsiteY26" fmla="*/ 1664 h 10000"/>
                <a:gd name="connsiteX27" fmla="*/ 6217 w 9951"/>
                <a:gd name="connsiteY27" fmla="*/ 1664 h 10000"/>
                <a:gd name="connsiteX28" fmla="*/ 6149 w 9951"/>
                <a:gd name="connsiteY28" fmla="*/ 1692 h 10000"/>
                <a:gd name="connsiteX29" fmla="*/ 6054 w 9951"/>
                <a:gd name="connsiteY29" fmla="*/ 1580 h 10000"/>
                <a:gd name="connsiteX30" fmla="*/ 6077 w 9951"/>
                <a:gd name="connsiteY30" fmla="*/ 1523 h 10000"/>
                <a:gd name="connsiteX31" fmla="*/ 6054 w 9951"/>
                <a:gd name="connsiteY31" fmla="*/ 1410 h 10000"/>
                <a:gd name="connsiteX32" fmla="*/ 6054 w 9951"/>
                <a:gd name="connsiteY32" fmla="*/ 1071 h 10000"/>
                <a:gd name="connsiteX33" fmla="*/ 6266 w 9951"/>
                <a:gd name="connsiteY33" fmla="*/ 1156 h 10000"/>
                <a:gd name="connsiteX34" fmla="*/ 6383 w 9951"/>
                <a:gd name="connsiteY34" fmla="*/ 1071 h 10000"/>
                <a:gd name="connsiteX35" fmla="*/ 6500 w 9951"/>
                <a:gd name="connsiteY35" fmla="*/ 986 h 10000"/>
                <a:gd name="connsiteX36" fmla="*/ 6454 w 9951"/>
                <a:gd name="connsiteY36" fmla="*/ 930 h 10000"/>
                <a:gd name="connsiteX37" fmla="*/ 6431 w 9951"/>
                <a:gd name="connsiteY37" fmla="*/ 873 h 10000"/>
                <a:gd name="connsiteX38" fmla="*/ 6431 w 9951"/>
                <a:gd name="connsiteY38" fmla="*/ 788 h 10000"/>
                <a:gd name="connsiteX39" fmla="*/ 6431 w 9951"/>
                <a:gd name="connsiteY39" fmla="*/ 732 h 10000"/>
                <a:gd name="connsiteX40" fmla="*/ 6431 w 9951"/>
                <a:gd name="connsiteY40" fmla="*/ 675 h 10000"/>
                <a:gd name="connsiteX41" fmla="*/ 6454 w 9951"/>
                <a:gd name="connsiteY41" fmla="*/ 477 h 10000"/>
                <a:gd name="connsiteX42" fmla="*/ 6407 w 9951"/>
                <a:gd name="connsiteY42" fmla="*/ 336 h 10000"/>
                <a:gd name="connsiteX43" fmla="*/ 6313 w 9951"/>
                <a:gd name="connsiteY43" fmla="*/ 280 h 10000"/>
                <a:gd name="connsiteX44" fmla="*/ 6217 w 9951"/>
                <a:gd name="connsiteY44" fmla="*/ 224 h 10000"/>
                <a:gd name="connsiteX45" fmla="*/ 6337 w 9951"/>
                <a:gd name="connsiteY45" fmla="*/ 82 h 10000"/>
                <a:gd name="connsiteX46" fmla="*/ 6595 w 9951"/>
                <a:gd name="connsiteY46" fmla="*/ 25 h 10000"/>
                <a:gd name="connsiteX47" fmla="*/ 6830 w 9951"/>
                <a:gd name="connsiteY47" fmla="*/ 25 h 10000"/>
                <a:gd name="connsiteX48" fmla="*/ 6945 w 9951"/>
                <a:gd name="connsiteY48" fmla="*/ 54 h 10000"/>
                <a:gd name="connsiteX49" fmla="*/ 7088 w 9951"/>
                <a:gd name="connsiteY49" fmla="*/ 138 h 10000"/>
                <a:gd name="connsiteX50" fmla="*/ 7274 w 9951"/>
                <a:gd name="connsiteY50" fmla="*/ 167 h 10000"/>
                <a:gd name="connsiteX51" fmla="*/ 7368 w 9951"/>
                <a:gd name="connsiteY51" fmla="*/ 224 h 10000"/>
                <a:gd name="connsiteX52" fmla="*/ 7394 w 9951"/>
                <a:gd name="connsiteY52" fmla="*/ 252 h 10000"/>
                <a:gd name="connsiteX53" fmla="*/ 7462 w 9951"/>
                <a:gd name="connsiteY53" fmla="*/ 308 h 10000"/>
                <a:gd name="connsiteX54" fmla="*/ 7580 w 9951"/>
                <a:gd name="connsiteY54" fmla="*/ 421 h 10000"/>
                <a:gd name="connsiteX55" fmla="*/ 7648 w 9951"/>
                <a:gd name="connsiteY55" fmla="*/ 534 h 10000"/>
                <a:gd name="connsiteX56" fmla="*/ 7744 w 9951"/>
                <a:gd name="connsiteY56" fmla="*/ 591 h 10000"/>
                <a:gd name="connsiteX57" fmla="*/ 7839 w 9951"/>
                <a:gd name="connsiteY57" fmla="*/ 703 h 10000"/>
                <a:gd name="connsiteX58" fmla="*/ 7956 w 9951"/>
                <a:gd name="connsiteY58" fmla="*/ 817 h 10000"/>
                <a:gd name="connsiteX59" fmla="*/ 8025 w 9951"/>
                <a:gd name="connsiteY59" fmla="*/ 930 h 10000"/>
                <a:gd name="connsiteX60" fmla="*/ 8098 w 9951"/>
                <a:gd name="connsiteY60" fmla="*/ 1014 h 10000"/>
                <a:gd name="connsiteX61" fmla="*/ 8307 w 9951"/>
                <a:gd name="connsiteY61" fmla="*/ 1156 h 10000"/>
                <a:gd name="connsiteX62" fmla="*/ 8424 w 9951"/>
                <a:gd name="connsiteY62" fmla="*/ 1156 h 10000"/>
                <a:gd name="connsiteX63" fmla="*/ 8566 w 9951"/>
                <a:gd name="connsiteY63" fmla="*/ 1212 h 10000"/>
                <a:gd name="connsiteX64" fmla="*/ 8636 w 9951"/>
                <a:gd name="connsiteY64" fmla="*/ 1241 h 10000"/>
                <a:gd name="connsiteX65" fmla="*/ 8754 w 9951"/>
                <a:gd name="connsiteY65" fmla="*/ 1325 h 10000"/>
                <a:gd name="connsiteX66" fmla="*/ 8893 w 9951"/>
                <a:gd name="connsiteY66" fmla="*/ 1353 h 10000"/>
                <a:gd name="connsiteX67" fmla="*/ 8920 w 9951"/>
                <a:gd name="connsiteY67" fmla="*/ 1438 h 10000"/>
                <a:gd name="connsiteX68" fmla="*/ 8965 w 9951"/>
                <a:gd name="connsiteY68" fmla="*/ 1467 h 10000"/>
                <a:gd name="connsiteX69" fmla="*/ 9010 w 9951"/>
                <a:gd name="connsiteY69" fmla="*/ 1580 h 10000"/>
                <a:gd name="connsiteX70" fmla="*/ 9153 w 9951"/>
                <a:gd name="connsiteY70" fmla="*/ 1720 h 10000"/>
                <a:gd name="connsiteX71" fmla="*/ 9225 w 9951"/>
                <a:gd name="connsiteY71" fmla="*/ 1692 h 10000"/>
                <a:gd name="connsiteX72" fmla="*/ 9293 w 9951"/>
                <a:gd name="connsiteY72" fmla="*/ 1720 h 10000"/>
                <a:gd name="connsiteX73" fmla="*/ 9435 w 9951"/>
                <a:gd name="connsiteY73" fmla="*/ 1664 h 10000"/>
                <a:gd name="connsiteX74" fmla="*/ 9528 w 9951"/>
                <a:gd name="connsiteY74" fmla="*/ 1580 h 10000"/>
                <a:gd name="connsiteX75" fmla="*/ 9576 w 9951"/>
                <a:gd name="connsiteY75" fmla="*/ 1580 h 10000"/>
                <a:gd name="connsiteX76" fmla="*/ 9599 w 9951"/>
                <a:gd name="connsiteY76" fmla="*/ 1551 h 10000"/>
                <a:gd name="connsiteX77" fmla="*/ 9693 w 9951"/>
                <a:gd name="connsiteY77" fmla="*/ 1495 h 10000"/>
                <a:gd name="connsiteX78" fmla="*/ 9786 w 9951"/>
                <a:gd name="connsiteY78" fmla="*/ 1551 h 10000"/>
                <a:gd name="connsiteX79" fmla="*/ 9810 w 9951"/>
                <a:gd name="connsiteY79" fmla="*/ 1636 h 10000"/>
                <a:gd name="connsiteX80" fmla="*/ 9881 w 9951"/>
                <a:gd name="connsiteY80" fmla="*/ 1778 h 10000"/>
                <a:gd name="connsiteX81" fmla="*/ 9833 w 9951"/>
                <a:gd name="connsiteY81" fmla="*/ 1806 h 10000"/>
                <a:gd name="connsiteX82" fmla="*/ 9856 w 9951"/>
                <a:gd name="connsiteY82" fmla="*/ 1862 h 10000"/>
                <a:gd name="connsiteX83" fmla="*/ 9856 w 9951"/>
                <a:gd name="connsiteY83" fmla="*/ 1919 h 10000"/>
                <a:gd name="connsiteX84" fmla="*/ 9907 w 9951"/>
                <a:gd name="connsiteY84" fmla="*/ 2031 h 10000"/>
                <a:gd name="connsiteX85" fmla="*/ 9907 w 9951"/>
                <a:gd name="connsiteY85" fmla="*/ 2173 h 10000"/>
                <a:gd name="connsiteX86" fmla="*/ 9907 w 9951"/>
                <a:gd name="connsiteY86" fmla="*/ 2258 h 10000"/>
                <a:gd name="connsiteX87" fmla="*/ 9951 w 9951"/>
                <a:gd name="connsiteY87" fmla="*/ 2342 h 10000"/>
                <a:gd name="connsiteX88" fmla="*/ 9928 w 9951"/>
                <a:gd name="connsiteY88" fmla="*/ 2428 h 10000"/>
                <a:gd name="connsiteX89" fmla="*/ 9951 w 9951"/>
                <a:gd name="connsiteY89" fmla="*/ 2484 h 10000"/>
                <a:gd name="connsiteX90" fmla="*/ 9762 w 9951"/>
                <a:gd name="connsiteY90" fmla="*/ 2456 h 10000"/>
                <a:gd name="connsiteX91" fmla="*/ 9668 w 9951"/>
                <a:gd name="connsiteY91" fmla="*/ 2428 h 10000"/>
                <a:gd name="connsiteX92" fmla="*/ 9645 w 9951"/>
                <a:gd name="connsiteY92" fmla="*/ 2512 h 10000"/>
                <a:gd name="connsiteX93" fmla="*/ 9576 w 9951"/>
                <a:gd name="connsiteY93" fmla="*/ 2540 h 10000"/>
                <a:gd name="connsiteX94" fmla="*/ 9622 w 9951"/>
                <a:gd name="connsiteY94" fmla="*/ 2625 h 10000"/>
                <a:gd name="connsiteX95" fmla="*/ 9762 w 9951"/>
                <a:gd name="connsiteY95" fmla="*/ 2879 h 10000"/>
                <a:gd name="connsiteX96" fmla="*/ 9856 w 9951"/>
                <a:gd name="connsiteY96" fmla="*/ 3106 h 10000"/>
                <a:gd name="connsiteX97" fmla="*/ 9833 w 9951"/>
                <a:gd name="connsiteY97" fmla="*/ 3162 h 10000"/>
                <a:gd name="connsiteX98" fmla="*/ 9740 w 9951"/>
                <a:gd name="connsiteY98" fmla="*/ 3190 h 10000"/>
                <a:gd name="connsiteX99" fmla="*/ 9856 w 9951"/>
                <a:gd name="connsiteY99" fmla="*/ 3303 h 10000"/>
                <a:gd name="connsiteX100" fmla="*/ 9717 w 9951"/>
                <a:gd name="connsiteY100" fmla="*/ 3162 h 10000"/>
                <a:gd name="connsiteX101" fmla="*/ 9599 w 9951"/>
                <a:gd name="connsiteY101" fmla="*/ 3106 h 10000"/>
                <a:gd name="connsiteX102" fmla="*/ 9645 w 9951"/>
                <a:gd name="connsiteY102" fmla="*/ 3275 h 10000"/>
                <a:gd name="connsiteX103" fmla="*/ 9576 w 9951"/>
                <a:gd name="connsiteY103" fmla="*/ 3303 h 10000"/>
                <a:gd name="connsiteX104" fmla="*/ 9528 w 9951"/>
                <a:gd name="connsiteY104" fmla="*/ 3388 h 10000"/>
                <a:gd name="connsiteX105" fmla="*/ 9365 w 9951"/>
                <a:gd name="connsiteY105" fmla="*/ 3417 h 10000"/>
                <a:gd name="connsiteX106" fmla="*/ 9482 w 9951"/>
                <a:gd name="connsiteY106" fmla="*/ 3557 h 10000"/>
                <a:gd name="connsiteX107" fmla="*/ 9340 w 9951"/>
                <a:gd name="connsiteY107" fmla="*/ 3586 h 10000"/>
                <a:gd name="connsiteX108" fmla="*/ 9248 w 9951"/>
                <a:gd name="connsiteY108" fmla="*/ 3557 h 10000"/>
                <a:gd name="connsiteX109" fmla="*/ 9175 w 9951"/>
                <a:gd name="connsiteY109" fmla="*/ 3473 h 10000"/>
                <a:gd name="connsiteX110" fmla="*/ 9130 w 9951"/>
                <a:gd name="connsiteY110" fmla="*/ 3501 h 10000"/>
                <a:gd name="connsiteX111" fmla="*/ 9106 w 9951"/>
                <a:gd name="connsiteY111" fmla="*/ 3642 h 10000"/>
                <a:gd name="connsiteX112" fmla="*/ 9082 w 9951"/>
                <a:gd name="connsiteY112" fmla="*/ 3727 h 10000"/>
                <a:gd name="connsiteX113" fmla="*/ 9035 w 9951"/>
                <a:gd name="connsiteY113" fmla="*/ 3756 h 10000"/>
                <a:gd name="connsiteX114" fmla="*/ 9010 w 9951"/>
                <a:gd name="connsiteY114" fmla="*/ 3812 h 10000"/>
                <a:gd name="connsiteX115" fmla="*/ 8965 w 9951"/>
                <a:gd name="connsiteY115" fmla="*/ 3812 h 10000"/>
                <a:gd name="connsiteX116" fmla="*/ 8941 w 9951"/>
                <a:gd name="connsiteY116" fmla="*/ 3868 h 10000"/>
                <a:gd name="connsiteX117" fmla="*/ 8848 w 9951"/>
                <a:gd name="connsiteY117" fmla="*/ 4009 h 10000"/>
                <a:gd name="connsiteX118" fmla="*/ 8730 w 9951"/>
                <a:gd name="connsiteY118" fmla="*/ 4038 h 10000"/>
                <a:gd name="connsiteX119" fmla="*/ 8683 w 9951"/>
                <a:gd name="connsiteY119" fmla="*/ 4067 h 10000"/>
                <a:gd name="connsiteX120" fmla="*/ 8636 w 9951"/>
                <a:gd name="connsiteY120" fmla="*/ 4123 h 10000"/>
                <a:gd name="connsiteX121" fmla="*/ 8544 w 9951"/>
                <a:gd name="connsiteY121" fmla="*/ 4179 h 10000"/>
                <a:gd name="connsiteX122" fmla="*/ 8495 w 9951"/>
                <a:gd name="connsiteY122" fmla="*/ 4264 h 10000"/>
                <a:gd name="connsiteX123" fmla="*/ 8471 w 9951"/>
                <a:gd name="connsiteY123" fmla="*/ 4320 h 10000"/>
                <a:gd name="connsiteX124" fmla="*/ 8424 w 9951"/>
                <a:gd name="connsiteY124" fmla="*/ 4320 h 10000"/>
                <a:gd name="connsiteX125" fmla="*/ 8330 w 9951"/>
                <a:gd name="connsiteY125" fmla="*/ 4348 h 10000"/>
                <a:gd name="connsiteX126" fmla="*/ 8404 w 9951"/>
                <a:gd name="connsiteY126" fmla="*/ 4292 h 10000"/>
                <a:gd name="connsiteX127" fmla="*/ 8404 w 9951"/>
                <a:gd name="connsiteY127" fmla="*/ 4236 h 10000"/>
                <a:gd name="connsiteX128" fmla="*/ 8424 w 9951"/>
                <a:gd name="connsiteY128" fmla="*/ 4179 h 10000"/>
                <a:gd name="connsiteX129" fmla="*/ 8285 w 9951"/>
                <a:gd name="connsiteY129" fmla="*/ 4151 h 10000"/>
                <a:gd name="connsiteX130" fmla="*/ 8330 w 9951"/>
                <a:gd name="connsiteY130" fmla="*/ 4123 h 10000"/>
                <a:gd name="connsiteX131" fmla="*/ 8355 w 9951"/>
                <a:gd name="connsiteY131" fmla="*/ 4009 h 10000"/>
                <a:gd name="connsiteX132" fmla="*/ 8379 w 9951"/>
                <a:gd name="connsiteY132" fmla="*/ 3896 h 10000"/>
                <a:gd name="connsiteX133" fmla="*/ 8239 w 9951"/>
                <a:gd name="connsiteY133" fmla="*/ 3698 h 10000"/>
                <a:gd name="connsiteX134" fmla="*/ 8168 w 9951"/>
                <a:gd name="connsiteY134" fmla="*/ 3727 h 10000"/>
                <a:gd name="connsiteX135" fmla="*/ 8098 w 9951"/>
                <a:gd name="connsiteY135" fmla="*/ 3784 h 10000"/>
                <a:gd name="connsiteX136" fmla="*/ 8049 w 9951"/>
                <a:gd name="connsiteY136" fmla="*/ 3925 h 10000"/>
                <a:gd name="connsiteX137" fmla="*/ 7932 w 9951"/>
                <a:gd name="connsiteY137" fmla="*/ 4038 h 10000"/>
                <a:gd name="connsiteX138" fmla="*/ 7862 w 9951"/>
                <a:gd name="connsiteY138" fmla="*/ 4095 h 10000"/>
                <a:gd name="connsiteX139" fmla="*/ 7883 w 9951"/>
                <a:gd name="connsiteY139" fmla="*/ 4179 h 10000"/>
                <a:gd name="connsiteX140" fmla="*/ 7744 w 9951"/>
                <a:gd name="connsiteY140" fmla="*/ 4292 h 10000"/>
                <a:gd name="connsiteX141" fmla="*/ 7627 w 9951"/>
                <a:gd name="connsiteY141" fmla="*/ 4264 h 10000"/>
                <a:gd name="connsiteX142" fmla="*/ 7627 w 9951"/>
                <a:gd name="connsiteY142" fmla="*/ 4434 h 10000"/>
                <a:gd name="connsiteX143" fmla="*/ 7767 w 9951"/>
                <a:gd name="connsiteY143" fmla="*/ 4575 h 10000"/>
                <a:gd name="connsiteX144" fmla="*/ 7839 w 9951"/>
                <a:gd name="connsiteY144" fmla="*/ 4575 h 10000"/>
                <a:gd name="connsiteX145" fmla="*/ 7883 w 9951"/>
                <a:gd name="connsiteY145" fmla="*/ 4603 h 10000"/>
                <a:gd name="connsiteX146" fmla="*/ 7883 w 9951"/>
                <a:gd name="connsiteY146" fmla="*/ 4575 h 10000"/>
                <a:gd name="connsiteX147" fmla="*/ 8025 w 9951"/>
                <a:gd name="connsiteY147" fmla="*/ 4659 h 10000"/>
                <a:gd name="connsiteX148" fmla="*/ 8073 w 9951"/>
                <a:gd name="connsiteY148" fmla="*/ 4829 h 10000"/>
                <a:gd name="connsiteX149" fmla="*/ 8191 w 9951"/>
                <a:gd name="connsiteY149" fmla="*/ 4857 h 10000"/>
                <a:gd name="connsiteX150" fmla="*/ 8239 w 9951"/>
                <a:gd name="connsiteY150" fmla="*/ 4801 h 10000"/>
                <a:gd name="connsiteX151" fmla="*/ 8261 w 9951"/>
                <a:gd name="connsiteY151" fmla="*/ 4716 h 10000"/>
                <a:gd name="connsiteX152" fmla="*/ 8355 w 9951"/>
                <a:gd name="connsiteY152" fmla="*/ 4659 h 10000"/>
                <a:gd name="connsiteX153" fmla="*/ 8471 w 9951"/>
                <a:gd name="connsiteY153" fmla="*/ 4716 h 10000"/>
                <a:gd name="connsiteX154" fmla="*/ 8518 w 9951"/>
                <a:gd name="connsiteY154" fmla="*/ 4745 h 10000"/>
                <a:gd name="connsiteX155" fmla="*/ 8544 w 9951"/>
                <a:gd name="connsiteY155" fmla="*/ 4773 h 10000"/>
                <a:gd name="connsiteX156" fmla="*/ 8660 w 9951"/>
                <a:gd name="connsiteY156" fmla="*/ 4773 h 10000"/>
                <a:gd name="connsiteX157" fmla="*/ 8660 w 9951"/>
                <a:gd name="connsiteY157" fmla="*/ 4745 h 10000"/>
                <a:gd name="connsiteX158" fmla="*/ 8801 w 9951"/>
                <a:gd name="connsiteY158" fmla="*/ 4801 h 10000"/>
                <a:gd name="connsiteX159" fmla="*/ 8778 w 9951"/>
                <a:gd name="connsiteY159" fmla="*/ 4829 h 10000"/>
                <a:gd name="connsiteX160" fmla="*/ 8801 w 9951"/>
                <a:gd name="connsiteY160" fmla="*/ 4914 h 10000"/>
                <a:gd name="connsiteX161" fmla="*/ 8801 w 9951"/>
                <a:gd name="connsiteY161" fmla="*/ 4970 h 10000"/>
                <a:gd name="connsiteX162" fmla="*/ 8754 w 9951"/>
                <a:gd name="connsiteY162" fmla="*/ 4914 h 10000"/>
                <a:gd name="connsiteX163" fmla="*/ 8730 w 9951"/>
                <a:gd name="connsiteY163" fmla="*/ 4942 h 10000"/>
                <a:gd name="connsiteX164" fmla="*/ 8683 w 9951"/>
                <a:gd name="connsiteY164" fmla="*/ 4942 h 10000"/>
                <a:gd name="connsiteX165" fmla="*/ 8636 w 9951"/>
                <a:gd name="connsiteY165" fmla="*/ 4970 h 10000"/>
                <a:gd name="connsiteX166" fmla="*/ 8544 w 9951"/>
                <a:gd name="connsiteY166" fmla="*/ 5027 h 10000"/>
                <a:gd name="connsiteX167" fmla="*/ 8495 w 9951"/>
                <a:gd name="connsiteY167" fmla="*/ 5055 h 10000"/>
                <a:gd name="connsiteX168" fmla="*/ 8544 w 9951"/>
                <a:gd name="connsiteY168" fmla="*/ 5112 h 10000"/>
                <a:gd name="connsiteX169" fmla="*/ 8495 w 9951"/>
                <a:gd name="connsiteY169" fmla="*/ 5112 h 10000"/>
                <a:gd name="connsiteX170" fmla="*/ 8518 w 9951"/>
                <a:gd name="connsiteY170" fmla="*/ 5168 h 10000"/>
                <a:gd name="connsiteX171" fmla="*/ 8471 w 9951"/>
                <a:gd name="connsiteY171" fmla="*/ 5196 h 10000"/>
                <a:gd name="connsiteX172" fmla="*/ 8424 w 9951"/>
                <a:gd name="connsiteY172" fmla="*/ 5140 h 10000"/>
                <a:gd name="connsiteX173" fmla="*/ 8404 w 9951"/>
                <a:gd name="connsiteY173" fmla="*/ 5140 h 10000"/>
                <a:gd name="connsiteX174" fmla="*/ 8448 w 9951"/>
                <a:gd name="connsiteY174" fmla="*/ 5224 h 10000"/>
                <a:gd name="connsiteX175" fmla="*/ 8355 w 9951"/>
                <a:gd name="connsiteY175" fmla="*/ 5338 h 10000"/>
                <a:gd name="connsiteX176" fmla="*/ 8330 w 9951"/>
                <a:gd name="connsiteY176" fmla="*/ 5479 h 10000"/>
                <a:gd name="connsiteX177" fmla="*/ 8355 w 9951"/>
                <a:gd name="connsiteY177" fmla="*/ 5620 h 10000"/>
                <a:gd name="connsiteX178" fmla="*/ 8448 w 9951"/>
                <a:gd name="connsiteY178" fmla="*/ 5649 h 10000"/>
                <a:gd name="connsiteX179" fmla="*/ 8615 w 9951"/>
                <a:gd name="connsiteY179" fmla="*/ 5733 h 10000"/>
                <a:gd name="connsiteX180" fmla="*/ 8683 w 9951"/>
                <a:gd name="connsiteY180" fmla="*/ 5874 h 10000"/>
                <a:gd name="connsiteX181" fmla="*/ 8801 w 9951"/>
                <a:gd name="connsiteY181" fmla="*/ 6073 h 10000"/>
                <a:gd name="connsiteX182" fmla="*/ 8871 w 9951"/>
                <a:gd name="connsiteY182" fmla="*/ 6213 h 10000"/>
                <a:gd name="connsiteX183" fmla="*/ 8987 w 9951"/>
                <a:gd name="connsiteY183" fmla="*/ 6299 h 10000"/>
                <a:gd name="connsiteX184" fmla="*/ 9035 w 9951"/>
                <a:gd name="connsiteY184" fmla="*/ 6355 h 10000"/>
                <a:gd name="connsiteX185" fmla="*/ 9082 w 9951"/>
                <a:gd name="connsiteY185" fmla="*/ 6412 h 10000"/>
                <a:gd name="connsiteX186" fmla="*/ 9175 w 9951"/>
                <a:gd name="connsiteY186" fmla="*/ 6524 h 10000"/>
                <a:gd name="connsiteX187" fmla="*/ 9010 w 9951"/>
                <a:gd name="connsiteY187" fmla="*/ 6468 h 10000"/>
                <a:gd name="connsiteX188" fmla="*/ 8893 w 9951"/>
                <a:gd name="connsiteY188" fmla="*/ 6412 h 10000"/>
                <a:gd name="connsiteX189" fmla="*/ 8778 w 9951"/>
                <a:gd name="connsiteY189" fmla="*/ 6440 h 10000"/>
                <a:gd name="connsiteX190" fmla="*/ 8709 w 9951"/>
                <a:gd name="connsiteY190" fmla="*/ 6383 h 10000"/>
                <a:gd name="connsiteX191" fmla="*/ 8636 w 9951"/>
                <a:gd name="connsiteY191" fmla="*/ 6327 h 10000"/>
                <a:gd name="connsiteX192" fmla="*/ 8660 w 9951"/>
                <a:gd name="connsiteY192" fmla="*/ 6383 h 10000"/>
                <a:gd name="connsiteX193" fmla="*/ 8683 w 9951"/>
                <a:gd name="connsiteY193" fmla="*/ 6383 h 10000"/>
                <a:gd name="connsiteX194" fmla="*/ 8660 w 9951"/>
                <a:gd name="connsiteY194" fmla="*/ 6355 h 10000"/>
                <a:gd name="connsiteX195" fmla="*/ 8709 w 9951"/>
                <a:gd name="connsiteY195" fmla="*/ 6383 h 10000"/>
                <a:gd name="connsiteX196" fmla="*/ 8825 w 9951"/>
                <a:gd name="connsiteY196" fmla="*/ 6440 h 10000"/>
                <a:gd name="connsiteX197" fmla="*/ 8871 w 9951"/>
                <a:gd name="connsiteY197" fmla="*/ 6412 h 10000"/>
                <a:gd name="connsiteX198" fmla="*/ 8920 w 9951"/>
                <a:gd name="connsiteY198" fmla="*/ 6468 h 10000"/>
                <a:gd name="connsiteX199" fmla="*/ 8941 w 9951"/>
                <a:gd name="connsiteY199" fmla="*/ 6496 h 10000"/>
                <a:gd name="connsiteX200" fmla="*/ 9010 w 9951"/>
                <a:gd name="connsiteY200" fmla="*/ 6524 h 10000"/>
                <a:gd name="connsiteX201" fmla="*/ 9153 w 9951"/>
                <a:gd name="connsiteY201" fmla="*/ 6638 h 10000"/>
                <a:gd name="connsiteX202" fmla="*/ 9248 w 9951"/>
                <a:gd name="connsiteY202" fmla="*/ 6751 h 10000"/>
                <a:gd name="connsiteX203" fmla="*/ 9200 w 9951"/>
                <a:gd name="connsiteY203" fmla="*/ 6779 h 10000"/>
                <a:gd name="connsiteX204" fmla="*/ 9130 w 9951"/>
                <a:gd name="connsiteY204" fmla="*/ 6835 h 10000"/>
                <a:gd name="connsiteX205" fmla="*/ 9082 w 9951"/>
                <a:gd name="connsiteY205" fmla="*/ 6891 h 10000"/>
                <a:gd name="connsiteX206" fmla="*/ 9060 w 9951"/>
                <a:gd name="connsiteY206" fmla="*/ 6920 h 10000"/>
                <a:gd name="connsiteX207" fmla="*/ 8987 w 9951"/>
                <a:gd name="connsiteY207" fmla="*/ 6920 h 10000"/>
                <a:gd name="connsiteX208" fmla="*/ 8920 w 9951"/>
                <a:gd name="connsiteY208" fmla="*/ 6977 h 10000"/>
                <a:gd name="connsiteX209" fmla="*/ 9010 w 9951"/>
                <a:gd name="connsiteY209" fmla="*/ 6920 h 10000"/>
                <a:gd name="connsiteX210" fmla="*/ 9082 w 9951"/>
                <a:gd name="connsiteY210" fmla="*/ 7005 h 10000"/>
                <a:gd name="connsiteX211" fmla="*/ 9060 w 9951"/>
                <a:gd name="connsiteY211" fmla="*/ 7005 h 10000"/>
                <a:gd name="connsiteX212" fmla="*/ 9175 w 9951"/>
                <a:gd name="connsiteY212" fmla="*/ 6949 h 10000"/>
                <a:gd name="connsiteX213" fmla="*/ 9248 w 9951"/>
                <a:gd name="connsiteY213" fmla="*/ 7033 h 10000"/>
                <a:gd name="connsiteX214" fmla="*/ 9365 w 9951"/>
                <a:gd name="connsiteY214" fmla="*/ 7061 h 10000"/>
                <a:gd name="connsiteX215" fmla="*/ 9315 w 9951"/>
                <a:gd name="connsiteY215" fmla="*/ 7146 h 10000"/>
                <a:gd name="connsiteX216" fmla="*/ 9293 w 9951"/>
                <a:gd name="connsiteY216" fmla="*/ 7174 h 10000"/>
                <a:gd name="connsiteX217" fmla="*/ 9248 w 9951"/>
                <a:gd name="connsiteY217" fmla="*/ 7202 h 10000"/>
                <a:gd name="connsiteX218" fmla="*/ 9271 w 9951"/>
                <a:gd name="connsiteY218" fmla="*/ 7202 h 10000"/>
                <a:gd name="connsiteX219" fmla="*/ 9340 w 9951"/>
                <a:gd name="connsiteY219" fmla="*/ 7174 h 10000"/>
                <a:gd name="connsiteX220" fmla="*/ 9340 w 9951"/>
                <a:gd name="connsiteY220" fmla="*/ 7146 h 10000"/>
                <a:gd name="connsiteX221" fmla="*/ 9365 w 9951"/>
                <a:gd name="connsiteY221" fmla="*/ 7230 h 10000"/>
                <a:gd name="connsiteX222" fmla="*/ 9365 w 9951"/>
                <a:gd name="connsiteY222" fmla="*/ 7288 h 10000"/>
                <a:gd name="connsiteX223" fmla="*/ 9340 w 9951"/>
                <a:gd name="connsiteY223" fmla="*/ 7230 h 10000"/>
                <a:gd name="connsiteX224" fmla="*/ 9340 w 9951"/>
                <a:gd name="connsiteY224" fmla="*/ 7288 h 10000"/>
                <a:gd name="connsiteX225" fmla="*/ 9315 w 9951"/>
                <a:gd name="connsiteY225" fmla="*/ 7260 h 10000"/>
                <a:gd name="connsiteX226" fmla="*/ 9293 w 9951"/>
                <a:gd name="connsiteY226" fmla="*/ 7260 h 10000"/>
                <a:gd name="connsiteX227" fmla="*/ 9271 w 9951"/>
                <a:gd name="connsiteY227" fmla="*/ 7316 h 10000"/>
                <a:gd name="connsiteX228" fmla="*/ 9340 w 9951"/>
                <a:gd name="connsiteY228" fmla="*/ 7372 h 10000"/>
                <a:gd name="connsiteX229" fmla="*/ 9315 w 9951"/>
                <a:gd name="connsiteY229" fmla="*/ 7372 h 10000"/>
                <a:gd name="connsiteX230" fmla="*/ 9340 w 9951"/>
                <a:gd name="connsiteY230" fmla="*/ 7429 h 10000"/>
                <a:gd name="connsiteX231" fmla="*/ 9248 w 9951"/>
                <a:gd name="connsiteY231" fmla="*/ 7400 h 10000"/>
                <a:gd name="connsiteX232" fmla="*/ 9271 w 9951"/>
                <a:gd name="connsiteY232" fmla="*/ 7429 h 10000"/>
                <a:gd name="connsiteX233" fmla="*/ 9340 w 9951"/>
                <a:gd name="connsiteY233" fmla="*/ 7457 h 10000"/>
                <a:gd name="connsiteX234" fmla="*/ 9365 w 9951"/>
                <a:gd name="connsiteY234" fmla="*/ 7541 h 10000"/>
                <a:gd name="connsiteX235" fmla="*/ 9340 w 9951"/>
                <a:gd name="connsiteY235" fmla="*/ 7599 h 10000"/>
                <a:gd name="connsiteX236" fmla="*/ 9271 w 9951"/>
                <a:gd name="connsiteY236" fmla="*/ 7513 h 10000"/>
                <a:gd name="connsiteX237" fmla="*/ 9248 w 9951"/>
                <a:gd name="connsiteY237" fmla="*/ 7541 h 10000"/>
                <a:gd name="connsiteX238" fmla="*/ 9153 w 9951"/>
                <a:gd name="connsiteY238" fmla="*/ 7599 h 10000"/>
                <a:gd name="connsiteX239" fmla="*/ 9225 w 9951"/>
                <a:gd name="connsiteY239" fmla="*/ 7683 h 10000"/>
                <a:gd name="connsiteX240" fmla="*/ 9225 w 9951"/>
                <a:gd name="connsiteY240" fmla="*/ 7796 h 10000"/>
                <a:gd name="connsiteX241" fmla="*/ 9200 w 9951"/>
                <a:gd name="connsiteY241" fmla="*/ 7852 h 10000"/>
                <a:gd name="connsiteX242" fmla="*/ 9200 w 9951"/>
                <a:gd name="connsiteY242" fmla="*/ 7880 h 10000"/>
                <a:gd name="connsiteX243" fmla="*/ 9153 w 9951"/>
                <a:gd name="connsiteY243" fmla="*/ 7852 h 10000"/>
                <a:gd name="connsiteX244" fmla="*/ 9153 w 9951"/>
                <a:gd name="connsiteY244" fmla="*/ 7909 h 10000"/>
                <a:gd name="connsiteX245" fmla="*/ 9130 w 9951"/>
                <a:gd name="connsiteY245" fmla="*/ 7966 h 10000"/>
                <a:gd name="connsiteX246" fmla="*/ 9106 w 9951"/>
                <a:gd name="connsiteY246" fmla="*/ 8079 h 10000"/>
                <a:gd name="connsiteX247" fmla="*/ 9130 w 9951"/>
                <a:gd name="connsiteY247" fmla="*/ 8022 h 10000"/>
                <a:gd name="connsiteX248" fmla="*/ 9106 w 9951"/>
                <a:gd name="connsiteY248" fmla="*/ 8050 h 10000"/>
                <a:gd name="connsiteX249" fmla="*/ 9082 w 9951"/>
                <a:gd name="connsiteY249" fmla="*/ 7994 h 10000"/>
                <a:gd name="connsiteX250" fmla="*/ 9035 w 9951"/>
                <a:gd name="connsiteY250" fmla="*/ 8022 h 10000"/>
                <a:gd name="connsiteX251" fmla="*/ 9035 w 9951"/>
                <a:gd name="connsiteY251" fmla="*/ 8079 h 10000"/>
                <a:gd name="connsiteX252" fmla="*/ 9060 w 9951"/>
                <a:gd name="connsiteY252" fmla="*/ 8107 h 10000"/>
                <a:gd name="connsiteX253" fmla="*/ 9106 w 9951"/>
                <a:gd name="connsiteY253" fmla="*/ 8135 h 10000"/>
                <a:gd name="connsiteX254" fmla="*/ 9082 w 9951"/>
                <a:gd name="connsiteY254" fmla="*/ 8163 h 10000"/>
                <a:gd name="connsiteX255" fmla="*/ 9060 w 9951"/>
                <a:gd name="connsiteY255" fmla="*/ 8249 h 10000"/>
                <a:gd name="connsiteX256" fmla="*/ 8965 w 9951"/>
                <a:gd name="connsiteY256" fmla="*/ 8191 h 10000"/>
                <a:gd name="connsiteX257" fmla="*/ 9035 w 9951"/>
                <a:gd name="connsiteY257" fmla="*/ 8277 h 10000"/>
                <a:gd name="connsiteX258" fmla="*/ 9106 w 9951"/>
                <a:gd name="connsiteY258" fmla="*/ 8277 h 10000"/>
                <a:gd name="connsiteX259" fmla="*/ 9082 w 9951"/>
                <a:gd name="connsiteY259" fmla="*/ 8333 h 10000"/>
                <a:gd name="connsiteX260" fmla="*/ 9130 w 9951"/>
                <a:gd name="connsiteY260" fmla="*/ 8446 h 10000"/>
                <a:gd name="connsiteX261" fmla="*/ 9106 w 9951"/>
                <a:gd name="connsiteY261" fmla="*/ 8446 h 10000"/>
                <a:gd name="connsiteX262" fmla="*/ 9035 w 9951"/>
                <a:gd name="connsiteY262" fmla="*/ 8389 h 10000"/>
                <a:gd name="connsiteX263" fmla="*/ 9010 w 9951"/>
                <a:gd name="connsiteY263" fmla="*/ 8418 h 10000"/>
                <a:gd name="connsiteX264" fmla="*/ 9060 w 9951"/>
                <a:gd name="connsiteY264" fmla="*/ 8474 h 10000"/>
                <a:gd name="connsiteX265" fmla="*/ 9035 w 9951"/>
                <a:gd name="connsiteY265" fmla="*/ 8530 h 10000"/>
                <a:gd name="connsiteX266" fmla="*/ 8965 w 9951"/>
                <a:gd name="connsiteY266" fmla="*/ 8474 h 10000"/>
                <a:gd name="connsiteX267" fmla="*/ 9010 w 9951"/>
                <a:gd name="connsiteY267" fmla="*/ 8559 h 10000"/>
                <a:gd name="connsiteX268" fmla="*/ 8965 w 9951"/>
                <a:gd name="connsiteY268" fmla="*/ 8559 h 10000"/>
                <a:gd name="connsiteX269" fmla="*/ 8965 w 9951"/>
                <a:gd name="connsiteY269" fmla="*/ 8616 h 10000"/>
                <a:gd name="connsiteX270" fmla="*/ 8848 w 9951"/>
                <a:gd name="connsiteY270" fmla="*/ 8672 h 10000"/>
                <a:gd name="connsiteX271" fmla="*/ 8825 w 9951"/>
                <a:gd name="connsiteY271" fmla="*/ 8728 h 10000"/>
                <a:gd name="connsiteX272" fmla="*/ 8848 w 9951"/>
                <a:gd name="connsiteY272" fmla="*/ 8757 h 10000"/>
                <a:gd name="connsiteX273" fmla="*/ 8825 w 9951"/>
                <a:gd name="connsiteY273" fmla="*/ 8785 h 10000"/>
                <a:gd name="connsiteX274" fmla="*/ 8801 w 9951"/>
                <a:gd name="connsiteY274" fmla="*/ 8869 h 10000"/>
                <a:gd name="connsiteX275" fmla="*/ 8778 w 9951"/>
                <a:gd name="connsiteY275" fmla="*/ 8841 h 10000"/>
                <a:gd name="connsiteX276" fmla="*/ 8778 w 9951"/>
                <a:gd name="connsiteY276" fmla="*/ 8927 h 10000"/>
                <a:gd name="connsiteX277" fmla="*/ 8540 w 9951"/>
                <a:gd name="connsiteY277" fmla="*/ 8786 h 10000"/>
                <a:gd name="connsiteX278" fmla="*/ 8145 w 9951"/>
                <a:gd name="connsiteY278" fmla="*/ 9266 h 10000"/>
                <a:gd name="connsiteX279" fmla="*/ 8002 w 9951"/>
                <a:gd name="connsiteY279" fmla="*/ 9322 h 10000"/>
                <a:gd name="connsiteX280" fmla="*/ 7932 w 9951"/>
                <a:gd name="connsiteY280" fmla="*/ 9152 h 10000"/>
                <a:gd name="connsiteX281" fmla="*/ 7907 w 9951"/>
                <a:gd name="connsiteY281" fmla="*/ 9152 h 10000"/>
                <a:gd name="connsiteX282" fmla="*/ 7979 w 9951"/>
                <a:gd name="connsiteY282" fmla="*/ 9124 h 10000"/>
                <a:gd name="connsiteX283" fmla="*/ 7883 w 9951"/>
                <a:gd name="connsiteY283" fmla="*/ 9124 h 10000"/>
                <a:gd name="connsiteX284" fmla="*/ 7862 w 9951"/>
                <a:gd name="connsiteY284" fmla="*/ 9180 h 10000"/>
                <a:gd name="connsiteX285" fmla="*/ 7907 w 9951"/>
                <a:gd name="connsiteY285" fmla="*/ 9237 h 10000"/>
                <a:gd name="connsiteX286" fmla="*/ 7883 w 9951"/>
                <a:gd name="connsiteY286" fmla="*/ 9237 h 10000"/>
                <a:gd name="connsiteX287" fmla="*/ 7956 w 9951"/>
                <a:gd name="connsiteY287" fmla="*/ 9406 h 10000"/>
                <a:gd name="connsiteX288" fmla="*/ 7862 w 9951"/>
                <a:gd name="connsiteY288" fmla="*/ 9294 h 10000"/>
                <a:gd name="connsiteX289" fmla="*/ 7907 w 9951"/>
                <a:gd name="connsiteY289" fmla="*/ 9406 h 10000"/>
                <a:gd name="connsiteX290" fmla="*/ 7883 w 9951"/>
                <a:gd name="connsiteY290" fmla="*/ 9435 h 10000"/>
                <a:gd name="connsiteX291" fmla="*/ 7862 w 9951"/>
                <a:gd name="connsiteY291" fmla="*/ 9406 h 10000"/>
                <a:gd name="connsiteX292" fmla="*/ 7839 w 9951"/>
                <a:gd name="connsiteY292" fmla="*/ 9491 h 10000"/>
                <a:gd name="connsiteX293" fmla="*/ 7767 w 9951"/>
                <a:gd name="connsiteY293" fmla="*/ 9520 h 10000"/>
                <a:gd name="connsiteX294" fmla="*/ 7744 w 9951"/>
                <a:gd name="connsiteY294" fmla="*/ 9463 h 10000"/>
                <a:gd name="connsiteX295" fmla="*/ 7697 w 9951"/>
                <a:gd name="connsiteY295" fmla="*/ 9435 h 10000"/>
                <a:gd name="connsiteX296" fmla="*/ 7722 w 9951"/>
                <a:gd name="connsiteY296" fmla="*/ 9548 h 10000"/>
                <a:gd name="connsiteX297" fmla="*/ 7603 w 9951"/>
                <a:gd name="connsiteY297" fmla="*/ 9491 h 10000"/>
                <a:gd name="connsiteX298" fmla="*/ 7580 w 9951"/>
                <a:gd name="connsiteY298" fmla="*/ 9520 h 10000"/>
                <a:gd name="connsiteX299" fmla="*/ 7509 w 9951"/>
                <a:gd name="connsiteY299" fmla="*/ 9576 h 10000"/>
                <a:gd name="connsiteX300" fmla="*/ 7487 w 9951"/>
                <a:gd name="connsiteY300" fmla="*/ 9633 h 10000"/>
                <a:gd name="connsiteX301" fmla="*/ 7438 w 9951"/>
                <a:gd name="connsiteY301" fmla="*/ 9633 h 10000"/>
                <a:gd name="connsiteX302" fmla="*/ 7368 w 9951"/>
                <a:gd name="connsiteY302" fmla="*/ 9661 h 10000"/>
                <a:gd name="connsiteX303" fmla="*/ 7368 w 9951"/>
                <a:gd name="connsiteY303" fmla="*/ 9633 h 10000"/>
                <a:gd name="connsiteX304" fmla="*/ 7368 w 9951"/>
                <a:gd name="connsiteY304" fmla="*/ 9689 h 10000"/>
                <a:gd name="connsiteX305" fmla="*/ 7298 w 9951"/>
                <a:gd name="connsiteY305" fmla="*/ 9661 h 10000"/>
                <a:gd name="connsiteX306" fmla="*/ 7298 w 9951"/>
                <a:gd name="connsiteY306" fmla="*/ 9717 h 10000"/>
                <a:gd name="connsiteX307" fmla="*/ 7274 w 9951"/>
                <a:gd name="connsiteY307" fmla="*/ 9802 h 10000"/>
                <a:gd name="connsiteX308" fmla="*/ 7322 w 9951"/>
                <a:gd name="connsiteY308" fmla="*/ 9830 h 10000"/>
                <a:gd name="connsiteX309" fmla="*/ 7322 w 9951"/>
                <a:gd name="connsiteY309" fmla="*/ 9830 h 10000"/>
                <a:gd name="connsiteX310" fmla="*/ 7368 w 9951"/>
                <a:gd name="connsiteY310" fmla="*/ 9944 h 10000"/>
                <a:gd name="connsiteX311" fmla="*/ 7252 w 9951"/>
                <a:gd name="connsiteY311" fmla="*/ 10000 h 10000"/>
                <a:gd name="connsiteX312" fmla="*/ 7252 w 9951"/>
                <a:gd name="connsiteY312" fmla="*/ 9944 h 10000"/>
                <a:gd name="connsiteX313" fmla="*/ 7203 w 9951"/>
                <a:gd name="connsiteY313" fmla="*/ 9859 h 10000"/>
                <a:gd name="connsiteX314" fmla="*/ 7181 w 9951"/>
                <a:gd name="connsiteY314" fmla="*/ 9802 h 10000"/>
                <a:gd name="connsiteX315" fmla="*/ 7158 w 9951"/>
                <a:gd name="connsiteY315" fmla="*/ 9717 h 10000"/>
                <a:gd name="connsiteX316" fmla="*/ 7181 w 9951"/>
                <a:gd name="connsiteY316" fmla="*/ 9661 h 10000"/>
                <a:gd name="connsiteX317" fmla="*/ 7158 w 9951"/>
                <a:gd name="connsiteY317" fmla="*/ 9576 h 10000"/>
                <a:gd name="connsiteX318" fmla="*/ 7158 w 9951"/>
                <a:gd name="connsiteY318" fmla="*/ 9605 h 10000"/>
                <a:gd name="connsiteX319" fmla="*/ 7111 w 9951"/>
                <a:gd name="connsiteY319" fmla="*/ 9548 h 10000"/>
                <a:gd name="connsiteX320" fmla="*/ 7111 w 9951"/>
                <a:gd name="connsiteY320" fmla="*/ 9605 h 10000"/>
                <a:gd name="connsiteX321" fmla="*/ 7039 w 9951"/>
                <a:gd name="connsiteY321" fmla="*/ 9605 h 10000"/>
                <a:gd name="connsiteX322" fmla="*/ 6993 w 9951"/>
                <a:gd name="connsiteY322" fmla="*/ 9576 h 10000"/>
                <a:gd name="connsiteX323" fmla="*/ 6968 w 9951"/>
                <a:gd name="connsiteY323" fmla="*/ 9520 h 10000"/>
                <a:gd name="connsiteX324" fmla="*/ 6945 w 9951"/>
                <a:gd name="connsiteY324" fmla="*/ 9520 h 10000"/>
                <a:gd name="connsiteX325" fmla="*/ 6945 w 9951"/>
                <a:gd name="connsiteY325" fmla="*/ 9576 h 10000"/>
                <a:gd name="connsiteX326" fmla="*/ 6898 w 9951"/>
                <a:gd name="connsiteY326" fmla="*/ 9520 h 10000"/>
                <a:gd name="connsiteX327" fmla="*/ 6877 w 9951"/>
                <a:gd name="connsiteY327" fmla="*/ 9463 h 10000"/>
                <a:gd name="connsiteX328" fmla="*/ 6855 w 9951"/>
                <a:gd name="connsiteY328" fmla="*/ 9491 h 10000"/>
                <a:gd name="connsiteX329" fmla="*/ 6877 w 9951"/>
                <a:gd name="connsiteY329" fmla="*/ 9576 h 10000"/>
                <a:gd name="connsiteX330" fmla="*/ 6830 w 9951"/>
                <a:gd name="connsiteY330" fmla="*/ 9548 h 10000"/>
                <a:gd name="connsiteX331" fmla="*/ 6830 w 9951"/>
                <a:gd name="connsiteY331" fmla="*/ 9605 h 10000"/>
                <a:gd name="connsiteX332" fmla="*/ 6735 w 9951"/>
                <a:gd name="connsiteY332" fmla="*/ 9576 h 10000"/>
                <a:gd name="connsiteX333" fmla="*/ 6666 w 9951"/>
                <a:gd name="connsiteY333" fmla="*/ 9576 h 10000"/>
                <a:gd name="connsiteX334" fmla="*/ 6642 w 9951"/>
                <a:gd name="connsiteY334" fmla="*/ 9576 h 10000"/>
                <a:gd name="connsiteX335" fmla="*/ 6571 w 9951"/>
                <a:gd name="connsiteY335" fmla="*/ 9520 h 10000"/>
                <a:gd name="connsiteX336" fmla="*/ 6546 w 9951"/>
                <a:gd name="connsiteY336" fmla="*/ 9491 h 10000"/>
                <a:gd name="connsiteX337" fmla="*/ 6477 w 9951"/>
                <a:gd name="connsiteY337" fmla="*/ 9463 h 10000"/>
                <a:gd name="connsiteX338" fmla="*/ 6431 w 9951"/>
                <a:gd name="connsiteY338" fmla="*/ 9294 h 10000"/>
                <a:gd name="connsiteX339" fmla="*/ 6383 w 9951"/>
                <a:gd name="connsiteY339" fmla="*/ 9180 h 10000"/>
                <a:gd name="connsiteX340" fmla="*/ 6313 w 9951"/>
                <a:gd name="connsiteY340" fmla="*/ 9180 h 10000"/>
                <a:gd name="connsiteX341" fmla="*/ 6241 w 9951"/>
                <a:gd name="connsiteY341" fmla="*/ 9180 h 10000"/>
                <a:gd name="connsiteX342" fmla="*/ 6123 w 9951"/>
                <a:gd name="connsiteY342" fmla="*/ 9039 h 10000"/>
                <a:gd name="connsiteX343" fmla="*/ 6030 w 9951"/>
                <a:gd name="connsiteY343" fmla="*/ 9124 h 10000"/>
                <a:gd name="connsiteX344" fmla="*/ 6030 w 9951"/>
                <a:gd name="connsiteY344" fmla="*/ 9180 h 10000"/>
                <a:gd name="connsiteX345" fmla="*/ 5912 w 9951"/>
                <a:gd name="connsiteY345" fmla="*/ 9209 h 10000"/>
                <a:gd name="connsiteX346" fmla="*/ 5843 w 9951"/>
                <a:gd name="connsiteY346" fmla="*/ 9294 h 10000"/>
                <a:gd name="connsiteX347" fmla="*/ 5797 w 9951"/>
                <a:gd name="connsiteY347" fmla="*/ 9237 h 10000"/>
                <a:gd name="connsiteX348" fmla="*/ 5750 w 9951"/>
                <a:gd name="connsiteY348" fmla="*/ 9294 h 10000"/>
                <a:gd name="connsiteX349" fmla="*/ 5680 w 9951"/>
                <a:gd name="connsiteY349" fmla="*/ 9294 h 10000"/>
                <a:gd name="connsiteX350" fmla="*/ 5584 w 9951"/>
                <a:gd name="connsiteY350" fmla="*/ 9266 h 10000"/>
                <a:gd name="connsiteX351" fmla="*/ 5491 w 9951"/>
                <a:gd name="connsiteY351" fmla="*/ 9322 h 10000"/>
                <a:gd name="connsiteX352" fmla="*/ 5444 w 9951"/>
                <a:gd name="connsiteY352" fmla="*/ 9322 h 10000"/>
                <a:gd name="connsiteX353" fmla="*/ 5396 w 9951"/>
                <a:gd name="connsiteY353" fmla="*/ 9322 h 10000"/>
                <a:gd name="connsiteX354" fmla="*/ 5375 w 9951"/>
                <a:gd name="connsiteY354" fmla="*/ 9322 h 10000"/>
                <a:gd name="connsiteX355" fmla="*/ 5375 w 9951"/>
                <a:gd name="connsiteY355" fmla="*/ 9463 h 10000"/>
                <a:gd name="connsiteX356" fmla="*/ 5420 w 9951"/>
                <a:gd name="connsiteY356" fmla="*/ 9548 h 10000"/>
                <a:gd name="connsiteX357" fmla="*/ 5420 w 9951"/>
                <a:gd name="connsiteY357" fmla="*/ 9576 h 10000"/>
                <a:gd name="connsiteX358" fmla="*/ 5420 w 9951"/>
                <a:gd name="connsiteY358" fmla="*/ 9633 h 10000"/>
                <a:gd name="connsiteX359" fmla="*/ 5444 w 9951"/>
                <a:gd name="connsiteY359" fmla="*/ 9717 h 10000"/>
                <a:gd name="connsiteX360" fmla="*/ 5375 w 9951"/>
                <a:gd name="connsiteY360" fmla="*/ 9689 h 10000"/>
                <a:gd name="connsiteX361" fmla="*/ 5302 w 9951"/>
                <a:gd name="connsiteY361" fmla="*/ 9661 h 10000"/>
                <a:gd name="connsiteX362" fmla="*/ 5255 w 9951"/>
                <a:gd name="connsiteY362" fmla="*/ 9520 h 10000"/>
                <a:gd name="connsiteX363" fmla="*/ 5118 w 9951"/>
                <a:gd name="connsiteY363" fmla="*/ 9605 h 10000"/>
                <a:gd name="connsiteX364" fmla="*/ 5070 w 9951"/>
                <a:gd name="connsiteY364" fmla="*/ 9633 h 10000"/>
                <a:gd name="connsiteX365" fmla="*/ 5070 w 9951"/>
                <a:gd name="connsiteY365" fmla="*/ 9548 h 10000"/>
                <a:gd name="connsiteX366" fmla="*/ 4999 w 9951"/>
                <a:gd name="connsiteY366" fmla="*/ 9435 h 10000"/>
                <a:gd name="connsiteX367" fmla="*/ 4858 w 9951"/>
                <a:gd name="connsiteY367" fmla="*/ 9435 h 10000"/>
                <a:gd name="connsiteX368" fmla="*/ 4858 w 9951"/>
                <a:gd name="connsiteY368" fmla="*/ 9322 h 10000"/>
                <a:gd name="connsiteX369" fmla="*/ 4881 w 9951"/>
                <a:gd name="connsiteY369" fmla="*/ 9180 h 10000"/>
                <a:gd name="connsiteX370" fmla="*/ 4788 w 9951"/>
                <a:gd name="connsiteY370" fmla="*/ 9124 h 10000"/>
                <a:gd name="connsiteX371" fmla="*/ 4716 w 9951"/>
                <a:gd name="connsiteY371" fmla="*/ 9039 h 10000"/>
                <a:gd name="connsiteX372" fmla="*/ 4694 w 9951"/>
                <a:gd name="connsiteY372" fmla="*/ 8983 h 10000"/>
                <a:gd name="connsiteX373" fmla="*/ 4671 w 9951"/>
                <a:gd name="connsiteY373" fmla="*/ 8898 h 10000"/>
                <a:gd name="connsiteX374" fmla="*/ 4694 w 9951"/>
                <a:gd name="connsiteY374" fmla="*/ 8813 h 10000"/>
                <a:gd name="connsiteX375" fmla="*/ 4530 w 9951"/>
                <a:gd name="connsiteY375" fmla="*/ 8841 h 10000"/>
                <a:gd name="connsiteX376" fmla="*/ 4436 w 9951"/>
                <a:gd name="connsiteY376" fmla="*/ 8898 h 10000"/>
                <a:gd name="connsiteX377" fmla="*/ 4436 w 9951"/>
                <a:gd name="connsiteY377" fmla="*/ 8813 h 10000"/>
                <a:gd name="connsiteX378" fmla="*/ 4411 w 9951"/>
                <a:gd name="connsiteY378" fmla="*/ 8728 h 10000"/>
                <a:gd name="connsiteX379" fmla="*/ 4389 w 9951"/>
                <a:gd name="connsiteY379" fmla="*/ 8672 h 10000"/>
                <a:gd name="connsiteX380" fmla="*/ 8084 w 9951"/>
                <a:gd name="connsiteY380" fmla="*/ 8665 h 10000"/>
                <a:gd name="connsiteX381" fmla="*/ 8155 w 9951"/>
                <a:gd name="connsiteY381" fmla="*/ 8461 h 10000"/>
                <a:gd name="connsiteX382" fmla="*/ 4552 w 9951"/>
                <a:gd name="connsiteY382" fmla="*/ 8305 h 10000"/>
                <a:gd name="connsiteX383" fmla="*/ 4576 w 9951"/>
                <a:gd name="connsiteY383" fmla="*/ 8305 h 10000"/>
                <a:gd name="connsiteX384" fmla="*/ 4013 w 9951"/>
                <a:gd name="connsiteY384" fmla="*/ 7513 h 10000"/>
                <a:gd name="connsiteX385" fmla="*/ 3943 w 9951"/>
                <a:gd name="connsiteY385" fmla="*/ 7513 h 10000"/>
                <a:gd name="connsiteX386" fmla="*/ 3943 w 9951"/>
                <a:gd name="connsiteY386" fmla="*/ 7316 h 10000"/>
                <a:gd name="connsiteX387" fmla="*/ 3917 w 9951"/>
                <a:gd name="connsiteY387" fmla="*/ 7288 h 10000"/>
                <a:gd name="connsiteX388" fmla="*/ 3849 w 9951"/>
                <a:gd name="connsiteY388" fmla="*/ 7202 h 10000"/>
                <a:gd name="connsiteX389" fmla="*/ 3753 w 9951"/>
                <a:gd name="connsiteY389" fmla="*/ 7260 h 10000"/>
                <a:gd name="connsiteX390" fmla="*/ 3707 w 9951"/>
                <a:gd name="connsiteY390" fmla="*/ 7316 h 10000"/>
                <a:gd name="connsiteX391" fmla="*/ 3660 w 9951"/>
                <a:gd name="connsiteY391" fmla="*/ 7316 h 10000"/>
                <a:gd name="connsiteX392" fmla="*/ 3614 w 9951"/>
                <a:gd name="connsiteY392" fmla="*/ 7288 h 10000"/>
                <a:gd name="connsiteX393" fmla="*/ 3543 w 9951"/>
                <a:gd name="connsiteY393" fmla="*/ 7260 h 10000"/>
                <a:gd name="connsiteX394" fmla="*/ 3495 w 9951"/>
                <a:gd name="connsiteY394" fmla="*/ 7288 h 10000"/>
                <a:gd name="connsiteX395" fmla="*/ 3403 w 9951"/>
                <a:gd name="connsiteY395" fmla="*/ 7372 h 10000"/>
                <a:gd name="connsiteX396" fmla="*/ 3307 w 9951"/>
                <a:gd name="connsiteY396" fmla="*/ 7429 h 10000"/>
                <a:gd name="connsiteX397" fmla="*/ 3261 w 9951"/>
                <a:gd name="connsiteY397" fmla="*/ 7513 h 10000"/>
                <a:gd name="connsiteX398" fmla="*/ 3190 w 9951"/>
                <a:gd name="connsiteY398" fmla="*/ 7599 h 10000"/>
                <a:gd name="connsiteX399" fmla="*/ 3122 w 9951"/>
                <a:gd name="connsiteY399" fmla="*/ 7711 h 10000"/>
                <a:gd name="connsiteX400" fmla="*/ 3003 w 9951"/>
                <a:gd name="connsiteY400" fmla="*/ 7711 h 10000"/>
                <a:gd name="connsiteX401" fmla="*/ 2980 w 9951"/>
                <a:gd name="connsiteY401" fmla="*/ 7711 h 10000"/>
                <a:gd name="connsiteX402" fmla="*/ 2959 w 9951"/>
                <a:gd name="connsiteY402" fmla="*/ 7683 h 10000"/>
                <a:gd name="connsiteX403" fmla="*/ 2885 w 9951"/>
                <a:gd name="connsiteY403" fmla="*/ 7627 h 10000"/>
                <a:gd name="connsiteX404" fmla="*/ 2817 w 9951"/>
                <a:gd name="connsiteY404" fmla="*/ 7627 h 10000"/>
                <a:gd name="connsiteX405" fmla="*/ 2700 w 9951"/>
                <a:gd name="connsiteY405" fmla="*/ 7627 h 10000"/>
                <a:gd name="connsiteX406" fmla="*/ 2652 w 9951"/>
                <a:gd name="connsiteY406" fmla="*/ 7569 h 10000"/>
                <a:gd name="connsiteX407" fmla="*/ 2532 w 9951"/>
                <a:gd name="connsiteY407" fmla="*/ 7599 h 10000"/>
                <a:gd name="connsiteX408" fmla="*/ 2464 w 9951"/>
                <a:gd name="connsiteY408" fmla="*/ 7739 h 10000"/>
                <a:gd name="connsiteX409" fmla="*/ 2394 w 9951"/>
                <a:gd name="connsiteY409" fmla="*/ 7852 h 10000"/>
                <a:gd name="connsiteX410" fmla="*/ 2369 w 9951"/>
                <a:gd name="connsiteY410" fmla="*/ 7683 h 10000"/>
                <a:gd name="connsiteX411" fmla="*/ 2205 w 9951"/>
                <a:gd name="connsiteY411" fmla="*/ 7655 h 10000"/>
                <a:gd name="connsiteX412" fmla="*/ 2205 w 9951"/>
                <a:gd name="connsiteY412" fmla="*/ 7683 h 10000"/>
                <a:gd name="connsiteX413" fmla="*/ 2042 w 9951"/>
                <a:gd name="connsiteY413" fmla="*/ 7683 h 10000"/>
                <a:gd name="connsiteX414" fmla="*/ 1923 w 9951"/>
                <a:gd name="connsiteY414" fmla="*/ 7627 h 10000"/>
                <a:gd name="connsiteX415" fmla="*/ 1879 w 9951"/>
                <a:gd name="connsiteY415" fmla="*/ 7627 h 10000"/>
                <a:gd name="connsiteX416" fmla="*/ 1855 w 9951"/>
                <a:gd name="connsiteY416" fmla="*/ 7655 h 10000"/>
                <a:gd name="connsiteX417" fmla="*/ 1782 w 9951"/>
                <a:gd name="connsiteY417" fmla="*/ 7599 h 10000"/>
                <a:gd name="connsiteX418" fmla="*/ 1761 w 9951"/>
                <a:gd name="connsiteY418" fmla="*/ 7655 h 10000"/>
                <a:gd name="connsiteX419" fmla="*/ 1667 w 9951"/>
                <a:gd name="connsiteY419" fmla="*/ 7541 h 10000"/>
                <a:gd name="connsiteX420" fmla="*/ 1525 w 9951"/>
                <a:gd name="connsiteY420" fmla="*/ 7513 h 10000"/>
                <a:gd name="connsiteX421" fmla="*/ 1525 w 9951"/>
                <a:gd name="connsiteY421" fmla="*/ 7457 h 10000"/>
                <a:gd name="connsiteX422" fmla="*/ 1455 w 9951"/>
                <a:gd name="connsiteY422" fmla="*/ 7457 h 10000"/>
                <a:gd name="connsiteX423" fmla="*/ 1316 w 9951"/>
                <a:gd name="connsiteY423" fmla="*/ 7344 h 10000"/>
                <a:gd name="connsiteX424" fmla="*/ 1199 w 9951"/>
                <a:gd name="connsiteY424" fmla="*/ 7288 h 10000"/>
                <a:gd name="connsiteX425" fmla="*/ 1103 w 9951"/>
                <a:gd name="connsiteY425" fmla="*/ 7174 h 10000"/>
                <a:gd name="connsiteX426" fmla="*/ 961 w 9951"/>
                <a:gd name="connsiteY426" fmla="*/ 7118 h 10000"/>
                <a:gd name="connsiteX427" fmla="*/ 797 w 9951"/>
                <a:gd name="connsiteY427" fmla="*/ 6949 h 10000"/>
                <a:gd name="connsiteX428" fmla="*/ 703 w 9951"/>
                <a:gd name="connsiteY428" fmla="*/ 6920 h 10000"/>
                <a:gd name="connsiteX429" fmla="*/ 657 w 9951"/>
                <a:gd name="connsiteY429" fmla="*/ 6920 h 10000"/>
                <a:gd name="connsiteX430" fmla="*/ 585 w 9951"/>
                <a:gd name="connsiteY430" fmla="*/ 6977 h 10000"/>
                <a:gd name="connsiteX431" fmla="*/ 421 w 9951"/>
                <a:gd name="connsiteY431" fmla="*/ 6891 h 10000"/>
                <a:gd name="connsiteX432" fmla="*/ 375 w 9951"/>
                <a:gd name="connsiteY432" fmla="*/ 6863 h 10000"/>
                <a:gd name="connsiteX433" fmla="*/ 375 w 9951"/>
                <a:gd name="connsiteY433" fmla="*/ 6807 h 10000"/>
                <a:gd name="connsiteX434" fmla="*/ 328 w 9951"/>
                <a:gd name="connsiteY434" fmla="*/ 6779 h 10000"/>
                <a:gd name="connsiteX435" fmla="*/ 234 w 9951"/>
                <a:gd name="connsiteY435" fmla="*/ 6751 h 10000"/>
                <a:gd name="connsiteX436" fmla="*/ 116 w 9951"/>
                <a:gd name="connsiteY436" fmla="*/ 6609 h 10000"/>
                <a:gd name="connsiteX437" fmla="*/ 46 w 9951"/>
                <a:gd name="connsiteY437" fmla="*/ 6609 h 10000"/>
                <a:gd name="connsiteX438" fmla="*/ 21 w 9951"/>
                <a:gd name="connsiteY438" fmla="*/ 6524 h 10000"/>
                <a:gd name="connsiteX439" fmla="*/ 0 w 9951"/>
                <a:gd name="connsiteY439" fmla="*/ 6440 h 10000"/>
                <a:gd name="connsiteX0" fmla="*/ 4978 w 9979"/>
                <a:gd name="connsiteY0" fmla="*/ 3331 h 10000"/>
                <a:gd name="connsiteX1" fmla="*/ 5307 w 9979"/>
                <a:gd name="connsiteY1" fmla="*/ 3275 h 10000"/>
                <a:gd name="connsiteX2" fmla="*/ 5565 w 9979"/>
                <a:gd name="connsiteY2" fmla="*/ 3247 h 10000"/>
                <a:gd name="connsiteX3" fmla="*/ 5708 w 9979"/>
                <a:gd name="connsiteY3" fmla="*/ 3162 h 10000"/>
                <a:gd name="connsiteX4" fmla="*/ 5757 w 9979"/>
                <a:gd name="connsiteY4" fmla="*/ 3020 h 10000"/>
                <a:gd name="connsiteX5" fmla="*/ 5829 w 9979"/>
                <a:gd name="connsiteY5" fmla="*/ 2964 h 10000"/>
                <a:gd name="connsiteX6" fmla="*/ 5875 w 9979"/>
                <a:gd name="connsiteY6" fmla="*/ 2908 h 10000"/>
                <a:gd name="connsiteX7" fmla="*/ 5899 w 9979"/>
                <a:gd name="connsiteY7" fmla="*/ 2908 h 10000"/>
                <a:gd name="connsiteX8" fmla="*/ 5708 w 9979"/>
                <a:gd name="connsiteY8" fmla="*/ 2709 h 10000"/>
                <a:gd name="connsiteX9" fmla="*/ 5708 w 9979"/>
                <a:gd name="connsiteY9" fmla="*/ 2597 h 10000"/>
                <a:gd name="connsiteX10" fmla="*/ 5757 w 9979"/>
                <a:gd name="connsiteY10" fmla="*/ 2484 h 10000"/>
                <a:gd name="connsiteX11" fmla="*/ 6039 w 9979"/>
                <a:gd name="connsiteY11" fmla="*/ 2569 h 10000"/>
                <a:gd name="connsiteX12" fmla="*/ 6132 w 9979"/>
                <a:gd name="connsiteY12" fmla="*/ 2569 h 10000"/>
                <a:gd name="connsiteX13" fmla="*/ 6207 w 9979"/>
                <a:gd name="connsiteY13" fmla="*/ 2484 h 10000"/>
                <a:gd name="connsiteX14" fmla="*/ 6227 w 9979"/>
                <a:gd name="connsiteY14" fmla="*/ 2399 h 10000"/>
                <a:gd name="connsiteX15" fmla="*/ 6323 w 9979"/>
                <a:gd name="connsiteY15" fmla="*/ 2399 h 10000"/>
                <a:gd name="connsiteX16" fmla="*/ 6511 w 9979"/>
                <a:gd name="connsiteY16" fmla="*/ 2286 h 10000"/>
                <a:gd name="connsiteX17" fmla="*/ 6488 w 9979"/>
                <a:gd name="connsiteY17" fmla="*/ 2173 h 10000"/>
                <a:gd name="connsiteX18" fmla="*/ 6654 w 9979"/>
                <a:gd name="connsiteY18" fmla="*/ 2060 h 10000"/>
                <a:gd name="connsiteX19" fmla="*/ 6723 w 9979"/>
                <a:gd name="connsiteY19" fmla="*/ 2031 h 10000"/>
                <a:gd name="connsiteX20" fmla="*/ 6792 w 9979"/>
                <a:gd name="connsiteY20" fmla="*/ 2003 h 10000"/>
                <a:gd name="connsiteX21" fmla="*/ 6843 w 9979"/>
                <a:gd name="connsiteY21" fmla="*/ 2003 h 10000"/>
                <a:gd name="connsiteX22" fmla="*/ 6911 w 9979"/>
                <a:gd name="connsiteY22" fmla="*/ 1975 h 10000"/>
                <a:gd name="connsiteX23" fmla="*/ 6958 w 9979"/>
                <a:gd name="connsiteY23" fmla="*/ 2003 h 10000"/>
                <a:gd name="connsiteX24" fmla="*/ 7031 w 9979"/>
                <a:gd name="connsiteY24" fmla="*/ 1862 h 10000"/>
                <a:gd name="connsiteX25" fmla="*/ 6511 w 9979"/>
                <a:gd name="connsiteY25" fmla="*/ 1664 h 10000"/>
                <a:gd name="connsiteX26" fmla="*/ 6323 w 9979"/>
                <a:gd name="connsiteY26" fmla="*/ 1664 h 10000"/>
                <a:gd name="connsiteX27" fmla="*/ 6227 w 9979"/>
                <a:gd name="connsiteY27" fmla="*/ 1664 h 10000"/>
                <a:gd name="connsiteX28" fmla="*/ 6158 w 9979"/>
                <a:gd name="connsiteY28" fmla="*/ 1692 h 10000"/>
                <a:gd name="connsiteX29" fmla="*/ 6063 w 9979"/>
                <a:gd name="connsiteY29" fmla="*/ 1580 h 10000"/>
                <a:gd name="connsiteX30" fmla="*/ 6086 w 9979"/>
                <a:gd name="connsiteY30" fmla="*/ 1523 h 10000"/>
                <a:gd name="connsiteX31" fmla="*/ 6063 w 9979"/>
                <a:gd name="connsiteY31" fmla="*/ 1410 h 10000"/>
                <a:gd name="connsiteX32" fmla="*/ 6063 w 9979"/>
                <a:gd name="connsiteY32" fmla="*/ 1071 h 10000"/>
                <a:gd name="connsiteX33" fmla="*/ 6276 w 9979"/>
                <a:gd name="connsiteY33" fmla="*/ 1156 h 10000"/>
                <a:gd name="connsiteX34" fmla="*/ 6393 w 9979"/>
                <a:gd name="connsiteY34" fmla="*/ 1071 h 10000"/>
                <a:gd name="connsiteX35" fmla="*/ 6511 w 9979"/>
                <a:gd name="connsiteY35" fmla="*/ 986 h 10000"/>
                <a:gd name="connsiteX36" fmla="*/ 6465 w 9979"/>
                <a:gd name="connsiteY36" fmla="*/ 930 h 10000"/>
                <a:gd name="connsiteX37" fmla="*/ 6442 w 9979"/>
                <a:gd name="connsiteY37" fmla="*/ 873 h 10000"/>
                <a:gd name="connsiteX38" fmla="*/ 6442 w 9979"/>
                <a:gd name="connsiteY38" fmla="*/ 788 h 10000"/>
                <a:gd name="connsiteX39" fmla="*/ 6442 w 9979"/>
                <a:gd name="connsiteY39" fmla="*/ 732 h 10000"/>
                <a:gd name="connsiteX40" fmla="*/ 6442 w 9979"/>
                <a:gd name="connsiteY40" fmla="*/ 675 h 10000"/>
                <a:gd name="connsiteX41" fmla="*/ 6465 w 9979"/>
                <a:gd name="connsiteY41" fmla="*/ 477 h 10000"/>
                <a:gd name="connsiteX42" fmla="*/ 6418 w 9979"/>
                <a:gd name="connsiteY42" fmla="*/ 336 h 10000"/>
                <a:gd name="connsiteX43" fmla="*/ 6323 w 9979"/>
                <a:gd name="connsiteY43" fmla="*/ 280 h 10000"/>
                <a:gd name="connsiteX44" fmla="*/ 6227 w 9979"/>
                <a:gd name="connsiteY44" fmla="*/ 224 h 10000"/>
                <a:gd name="connsiteX45" fmla="*/ 6347 w 9979"/>
                <a:gd name="connsiteY45" fmla="*/ 82 h 10000"/>
                <a:gd name="connsiteX46" fmla="*/ 6606 w 9979"/>
                <a:gd name="connsiteY46" fmla="*/ 25 h 10000"/>
                <a:gd name="connsiteX47" fmla="*/ 6843 w 9979"/>
                <a:gd name="connsiteY47" fmla="*/ 25 h 10000"/>
                <a:gd name="connsiteX48" fmla="*/ 6958 w 9979"/>
                <a:gd name="connsiteY48" fmla="*/ 54 h 10000"/>
                <a:gd name="connsiteX49" fmla="*/ 7102 w 9979"/>
                <a:gd name="connsiteY49" fmla="*/ 138 h 10000"/>
                <a:gd name="connsiteX50" fmla="*/ 7289 w 9979"/>
                <a:gd name="connsiteY50" fmla="*/ 167 h 10000"/>
                <a:gd name="connsiteX51" fmla="*/ 7383 w 9979"/>
                <a:gd name="connsiteY51" fmla="*/ 224 h 10000"/>
                <a:gd name="connsiteX52" fmla="*/ 7409 w 9979"/>
                <a:gd name="connsiteY52" fmla="*/ 252 h 10000"/>
                <a:gd name="connsiteX53" fmla="*/ 7478 w 9979"/>
                <a:gd name="connsiteY53" fmla="*/ 308 h 10000"/>
                <a:gd name="connsiteX54" fmla="*/ 7596 w 9979"/>
                <a:gd name="connsiteY54" fmla="*/ 421 h 10000"/>
                <a:gd name="connsiteX55" fmla="*/ 7665 w 9979"/>
                <a:gd name="connsiteY55" fmla="*/ 534 h 10000"/>
                <a:gd name="connsiteX56" fmla="*/ 7761 w 9979"/>
                <a:gd name="connsiteY56" fmla="*/ 591 h 10000"/>
                <a:gd name="connsiteX57" fmla="*/ 7857 w 9979"/>
                <a:gd name="connsiteY57" fmla="*/ 703 h 10000"/>
                <a:gd name="connsiteX58" fmla="*/ 7974 w 9979"/>
                <a:gd name="connsiteY58" fmla="*/ 817 h 10000"/>
                <a:gd name="connsiteX59" fmla="*/ 8044 w 9979"/>
                <a:gd name="connsiteY59" fmla="*/ 930 h 10000"/>
                <a:gd name="connsiteX60" fmla="*/ 8117 w 9979"/>
                <a:gd name="connsiteY60" fmla="*/ 1014 h 10000"/>
                <a:gd name="connsiteX61" fmla="*/ 8327 w 9979"/>
                <a:gd name="connsiteY61" fmla="*/ 1156 h 10000"/>
                <a:gd name="connsiteX62" fmla="*/ 8444 w 9979"/>
                <a:gd name="connsiteY62" fmla="*/ 1156 h 10000"/>
                <a:gd name="connsiteX63" fmla="*/ 8587 w 9979"/>
                <a:gd name="connsiteY63" fmla="*/ 1212 h 10000"/>
                <a:gd name="connsiteX64" fmla="*/ 8658 w 9979"/>
                <a:gd name="connsiteY64" fmla="*/ 1241 h 10000"/>
                <a:gd name="connsiteX65" fmla="*/ 8776 w 9979"/>
                <a:gd name="connsiteY65" fmla="*/ 1325 h 10000"/>
                <a:gd name="connsiteX66" fmla="*/ 8916 w 9979"/>
                <a:gd name="connsiteY66" fmla="*/ 1353 h 10000"/>
                <a:gd name="connsiteX67" fmla="*/ 8943 w 9979"/>
                <a:gd name="connsiteY67" fmla="*/ 1438 h 10000"/>
                <a:gd name="connsiteX68" fmla="*/ 8988 w 9979"/>
                <a:gd name="connsiteY68" fmla="*/ 1467 h 10000"/>
                <a:gd name="connsiteX69" fmla="*/ 9033 w 9979"/>
                <a:gd name="connsiteY69" fmla="*/ 1580 h 10000"/>
                <a:gd name="connsiteX70" fmla="*/ 9177 w 9979"/>
                <a:gd name="connsiteY70" fmla="*/ 1720 h 10000"/>
                <a:gd name="connsiteX71" fmla="*/ 9249 w 9979"/>
                <a:gd name="connsiteY71" fmla="*/ 1692 h 10000"/>
                <a:gd name="connsiteX72" fmla="*/ 9318 w 9979"/>
                <a:gd name="connsiteY72" fmla="*/ 1720 h 10000"/>
                <a:gd name="connsiteX73" fmla="*/ 9460 w 9979"/>
                <a:gd name="connsiteY73" fmla="*/ 1664 h 10000"/>
                <a:gd name="connsiteX74" fmla="*/ 9554 w 9979"/>
                <a:gd name="connsiteY74" fmla="*/ 1580 h 10000"/>
                <a:gd name="connsiteX75" fmla="*/ 9602 w 9979"/>
                <a:gd name="connsiteY75" fmla="*/ 1580 h 10000"/>
                <a:gd name="connsiteX76" fmla="*/ 9625 w 9979"/>
                <a:gd name="connsiteY76" fmla="*/ 1551 h 10000"/>
                <a:gd name="connsiteX77" fmla="*/ 9720 w 9979"/>
                <a:gd name="connsiteY77" fmla="*/ 1495 h 10000"/>
                <a:gd name="connsiteX78" fmla="*/ 9813 w 9979"/>
                <a:gd name="connsiteY78" fmla="*/ 1551 h 10000"/>
                <a:gd name="connsiteX79" fmla="*/ 9837 w 9979"/>
                <a:gd name="connsiteY79" fmla="*/ 1636 h 10000"/>
                <a:gd name="connsiteX80" fmla="*/ 9909 w 9979"/>
                <a:gd name="connsiteY80" fmla="*/ 1778 h 10000"/>
                <a:gd name="connsiteX81" fmla="*/ 9860 w 9979"/>
                <a:gd name="connsiteY81" fmla="*/ 1806 h 10000"/>
                <a:gd name="connsiteX82" fmla="*/ 9884 w 9979"/>
                <a:gd name="connsiteY82" fmla="*/ 1862 h 10000"/>
                <a:gd name="connsiteX83" fmla="*/ 9884 w 9979"/>
                <a:gd name="connsiteY83" fmla="*/ 1919 h 10000"/>
                <a:gd name="connsiteX84" fmla="*/ 9935 w 9979"/>
                <a:gd name="connsiteY84" fmla="*/ 2031 h 10000"/>
                <a:gd name="connsiteX85" fmla="*/ 9935 w 9979"/>
                <a:gd name="connsiteY85" fmla="*/ 2173 h 10000"/>
                <a:gd name="connsiteX86" fmla="*/ 9935 w 9979"/>
                <a:gd name="connsiteY86" fmla="*/ 2258 h 10000"/>
                <a:gd name="connsiteX87" fmla="*/ 9979 w 9979"/>
                <a:gd name="connsiteY87" fmla="*/ 2342 h 10000"/>
                <a:gd name="connsiteX88" fmla="*/ 9956 w 9979"/>
                <a:gd name="connsiteY88" fmla="*/ 2428 h 10000"/>
                <a:gd name="connsiteX89" fmla="*/ 9979 w 9979"/>
                <a:gd name="connsiteY89" fmla="*/ 2484 h 10000"/>
                <a:gd name="connsiteX90" fmla="*/ 9789 w 9979"/>
                <a:gd name="connsiteY90" fmla="*/ 2456 h 10000"/>
                <a:gd name="connsiteX91" fmla="*/ 9695 w 9979"/>
                <a:gd name="connsiteY91" fmla="*/ 2428 h 10000"/>
                <a:gd name="connsiteX92" fmla="*/ 9671 w 9979"/>
                <a:gd name="connsiteY92" fmla="*/ 2512 h 10000"/>
                <a:gd name="connsiteX93" fmla="*/ 9602 w 9979"/>
                <a:gd name="connsiteY93" fmla="*/ 2540 h 10000"/>
                <a:gd name="connsiteX94" fmla="*/ 9648 w 9979"/>
                <a:gd name="connsiteY94" fmla="*/ 2625 h 10000"/>
                <a:gd name="connsiteX95" fmla="*/ 9789 w 9979"/>
                <a:gd name="connsiteY95" fmla="*/ 2879 h 10000"/>
                <a:gd name="connsiteX96" fmla="*/ 9884 w 9979"/>
                <a:gd name="connsiteY96" fmla="*/ 3106 h 10000"/>
                <a:gd name="connsiteX97" fmla="*/ 9860 w 9979"/>
                <a:gd name="connsiteY97" fmla="*/ 3162 h 10000"/>
                <a:gd name="connsiteX98" fmla="*/ 9767 w 9979"/>
                <a:gd name="connsiteY98" fmla="*/ 3190 h 10000"/>
                <a:gd name="connsiteX99" fmla="*/ 9884 w 9979"/>
                <a:gd name="connsiteY99" fmla="*/ 3303 h 10000"/>
                <a:gd name="connsiteX100" fmla="*/ 9744 w 9979"/>
                <a:gd name="connsiteY100" fmla="*/ 3162 h 10000"/>
                <a:gd name="connsiteX101" fmla="*/ 9625 w 9979"/>
                <a:gd name="connsiteY101" fmla="*/ 3106 h 10000"/>
                <a:gd name="connsiteX102" fmla="*/ 9671 w 9979"/>
                <a:gd name="connsiteY102" fmla="*/ 3275 h 10000"/>
                <a:gd name="connsiteX103" fmla="*/ 9602 w 9979"/>
                <a:gd name="connsiteY103" fmla="*/ 3303 h 10000"/>
                <a:gd name="connsiteX104" fmla="*/ 9554 w 9979"/>
                <a:gd name="connsiteY104" fmla="*/ 3388 h 10000"/>
                <a:gd name="connsiteX105" fmla="*/ 9390 w 9979"/>
                <a:gd name="connsiteY105" fmla="*/ 3417 h 10000"/>
                <a:gd name="connsiteX106" fmla="*/ 9508 w 9979"/>
                <a:gd name="connsiteY106" fmla="*/ 3557 h 10000"/>
                <a:gd name="connsiteX107" fmla="*/ 9365 w 9979"/>
                <a:gd name="connsiteY107" fmla="*/ 3586 h 10000"/>
                <a:gd name="connsiteX108" fmla="*/ 9273 w 9979"/>
                <a:gd name="connsiteY108" fmla="*/ 3557 h 10000"/>
                <a:gd name="connsiteX109" fmla="*/ 9199 w 9979"/>
                <a:gd name="connsiteY109" fmla="*/ 3473 h 10000"/>
                <a:gd name="connsiteX110" fmla="*/ 9154 w 9979"/>
                <a:gd name="connsiteY110" fmla="*/ 3501 h 10000"/>
                <a:gd name="connsiteX111" fmla="*/ 9130 w 9979"/>
                <a:gd name="connsiteY111" fmla="*/ 3642 h 10000"/>
                <a:gd name="connsiteX112" fmla="*/ 9106 w 9979"/>
                <a:gd name="connsiteY112" fmla="*/ 3727 h 10000"/>
                <a:gd name="connsiteX113" fmla="*/ 9058 w 9979"/>
                <a:gd name="connsiteY113" fmla="*/ 3756 h 10000"/>
                <a:gd name="connsiteX114" fmla="*/ 9033 w 9979"/>
                <a:gd name="connsiteY114" fmla="*/ 3812 h 10000"/>
                <a:gd name="connsiteX115" fmla="*/ 8988 w 9979"/>
                <a:gd name="connsiteY115" fmla="*/ 3812 h 10000"/>
                <a:gd name="connsiteX116" fmla="*/ 8964 w 9979"/>
                <a:gd name="connsiteY116" fmla="*/ 3868 h 10000"/>
                <a:gd name="connsiteX117" fmla="*/ 8871 w 9979"/>
                <a:gd name="connsiteY117" fmla="*/ 4009 h 10000"/>
                <a:gd name="connsiteX118" fmla="*/ 8752 w 9979"/>
                <a:gd name="connsiteY118" fmla="*/ 4038 h 10000"/>
                <a:gd name="connsiteX119" fmla="*/ 8705 w 9979"/>
                <a:gd name="connsiteY119" fmla="*/ 4067 h 10000"/>
                <a:gd name="connsiteX120" fmla="*/ 8658 w 9979"/>
                <a:gd name="connsiteY120" fmla="*/ 4123 h 10000"/>
                <a:gd name="connsiteX121" fmla="*/ 8565 w 9979"/>
                <a:gd name="connsiteY121" fmla="*/ 4179 h 10000"/>
                <a:gd name="connsiteX122" fmla="*/ 8516 w 9979"/>
                <a:gd name="connsiteY122" fmla="*/ 4264 h 10000"/>
                <a:gd name="connsiteX123" fmla="*/ 8492 w 9979"/>
                <a:gd name="connsiteY123" fmla="*/ 4320 h 10000"/>
                <a:gd name="connsiteX124" fmla="*/ 8444 w 9979"/>
                <a:gd name="connsiteY124" fmla="*/ 4320 h 10000"/>
                <a:gd name="connsiteX125" fmla="*/ 8350 w 9979"/>
                <a:gd name="connsiteY125" fmla="*/ 4348 h 10000"/>
                <a:gd name="connsiteX126" fmla="*/ 8424 w 9979"/>
                <a:gd name="connsiteY126" fmla="*/ 4292 h 10000"/>
                <a:gd name="connsiteX127" fmla="*/ 8424 w 9979"/>
                <a:gd name="connsiteY127" fmla="*/ 4236 h 10000"/>
                <a:gd name="connsiteX128" fmla="*/ 8444 w 9979"/>
                <a:gd name="connsiteY128" fmla="*/ 4179 h 10000"/>
                <a:gd name="connsiteX129" fmla="*/ 8305 w 9979"/>
                <a:gd name="connsiteY129" fmla="*/ 4151 h 10000"/>
                <a:gd name="connsiteX130" fmla="*/ 8350 w 9979"/>
                <a:gd name="connsiteY130" fmla="*/ 4123 h 10000"/>
                <a:gd name="connsiteX131" fmla="*/ 8375 w 9979"/>
                <a:gd name="connsiteY131" fmla="*/ 4009 h 10000"/>
                <a:gd name="connsiteX132" fmla="*/ 8399 w 9979"/>
                <a:gd name="connsiteY132" fmla="*/ 3896 h 10000"/>
                <a:gd name="connsiteX133" fmla="*/ 8259 w 9979"/>
                <a:gd name="connsiteY133" fmla="*/ 3698 h 10000"/>
                <a:gd name="connsiteX134" fmla="*/ 8187 w 9979"/>
                <a:gd name="connsiteY134" fmla="*/ 3727 h 10000"/>
                <a:gd name="connsiteX135" fmla="*/ 8117 w 9979"/>
                <a:gd name="connsiteY135" fmla="*/ 3784 h 10000"/>
                <a:gd name="connsiteX136" fmla="*/ 8068 w 9979"/>
                <a:gd name="connsiteY136" fmla="*/ 3925 h 10000"/>
                <a:gd name="connsiteX137" fmla="*/ 7950 w 9979"/>
                <a:gd name="connsiteY137" fmla="*/ 4038 h 10000"/>
                <a:gd name="connsiteX138" fmla="*/ 7880 w 9979"/>
                <a:gd name="connsiteY138" fmla="*/ 4095 h 10000"/>
                <a:gd name="connsiteX139" fmla="*/ 7901 w 9979"/>
                <a:gd name="connsiteY139" fmla="*/ 4179 h 10000"/>
                <a:gd name="connsiteX140" fmla="*/ 7761 w 9979"/>
                <a:gd name="connsiteY140" fmla="*/ 4292 h 10000"/>
                <a:gd name="connsiteX141" fmla="*/ 7644 w 9979"/>
                <a:gd name="connsiteY141" fmla="*/ 4264 h 10000"/>
                <a:gd name="connsiteX142" fmla="*/ 7644 w 9979"/>
                <a:gd name="connsiteY142" fmla="*/ 4434 h 10000"/>
                <a:gd name="connsiteX143" fmla="*/ 7784 w 9979"/>
                <a:gd name="connsiteY143" fmla="*/ 4575 h 10000"/>
                <a:gd name="connsiteX144" fmla="*/ 7857 w 9979"/>
                <a:gd name="connsiteY144" fmla="*/ 4575 h 10000"/>
                <a:gd name="connsiteX145" fmla="*/ 7901 w 9979"/>
                <a:gd name="connsiteY145" fmla="*/ 4603 h 10000"/>
                <a:gd name="connsiteX146" fmla="*/ 7901 w 9979"/>
                <a:gd name="connsiteY146" fmla="*/ 4575 h 10000"/>
                <a:gd name="connsiteX147" fmla="*/ 8044 w 9979"/>
                <a:gd name="connsiteY147" fmla="*/ 4659 h 10000"/>
                <a:gd name="connsiteX148" fmla="*/ 8092 w 9979"/>
                <a:gd name="connsiteY148" fmla="*/ 4829 h 10000"/>
                <a:gd name="connsiteX149" fmla="*/ 8210 w 9979"/>
                <a:gd name="connsiteY149" fmla="*/ 4857 h 10000"/>
                <a:gd name="connsiteX150" fmla="*/ 8259 w 9979"/>
                <a:gd name="connsiteY150" fmla="*/ 4801 h 10000"/>
                <a:gd name="connsiteX151" fmla="*/ 8281 w 9979"/>
                <a:gd name="connsiteY151" fmla="*/ 4716 h 10000"/>
                <a:gd name="connsiteX152" fmla="*/ 8375 w 9979"/>
                <a:gd name="connsiteY152" fmla="*/ 4659 h 10000"/>
                <a:gd name="connsiteX153" fmla="*/ 8492 w 9979"/>
                <a:gd name="connsiteY153" fmla="*/ 4716 h 10000"/>
                <a:gd name="connsiteX154" fmla="*/ 8539 w 9979"/>
                <a:gd name="connsiteY154" fmla="*/ 4745 h 10000"/>
                <a:gd name="connsiteX155" fmla="*/ 8565 w 9979"/>
                <a:gd name="connsiteY155" fmla="*/ 4773 h 10000"/>
                <a:gd name="connsiteX156" fmla="*/ 8682 w 9979"/>
                <a:gd name="connsiteY156" fmla="*/ 4773 h 10000"/>
                <a:gd name="connsiteX157" fmla="*/ 8682 w 9979"/>
                <a:gd name="connsiteY157" fmla="*/ 4745 h 10000"/>
                <a:gd name="connsiteX158" fmla="*/ 8823 w 9979"/>
                <a:gd name="connsiteY158" fmla="*/ 4801 h 10000"/>
                <a:gd name="connsiteX159" fmla="*/ 8800 w 9979"/>
                <a:gd name="connsiteY159" fmla="*/ 4829 h 10000"/>
                <a:gd name="connsiteX160" fmla="*/ 8823 w 9979"/>
                <a:gd name="connsiteY160" fmla="*/ 4914 h 10000"/>
                <a:gd name="connsiteX161" fmla="*/ 8823 w 9979"/>
                <a:gd name="connsiteY161" fmla="*/ 4970 h 10000"/>
                <a:gd name="connsiteX162" fmla="*/ 8776 w 9979"/>
                <a:gd name="connsiteY162" fmla="*/ 4914 h 10000"/>
                <a:gd name="connsiteX163" fmla="*/ 8752 w 9979"/>
                <a:gd name="connsiteY163" fmla="*/ 4942 h 10000"/>
                <a:gd name="connsiteX164" fmla="*/ 8705 w 9979"/>
                <a:gd name="connsiteY164" fmla="*/ 4942 h 10000"/>
                <a:gd name="connsiteX165" fmla="*/ 8658 w 9979"/>
                <a:gd name="connsiteY165" fmla="*/ 4970 h 10000"/>
                <a:gd name="connsiteX166" fmla="*/ 8565 w 9979"/>
                <a:gd name="connsiteY166" fmla="*/ 5027 h 10000"/>
                <a:gd name="connsiteX167" fmla="*/ 8516 w 9979"/>
                <a:gd name="connsiteY167" fmla="*/ 5055 h 10000"/>
                <a:gd name="connsiteX168" fmla="*/ 8565 w 9979"/>
                <a:gd name="connsiteY168" fmla="*/ 5112 h 10000"/>
                <a:gd name="connsiteX169" fmla="*/ 8516 w 9979"/>
                <a:gd name="connsiteY169" fmla="*/ 5112 h 10000"/>
                <a:gd name="connsiteX170" fmla="*/ 8539 w 9979"/>
                <a:gd name="connsiteY170" fmla="*/ 5168 h 10000"/>
                <a:gd name="connsiteX171" fmla="*/ 8492 w 9979"/>
                <a:gd name="connsiteY171" fmla="*/ 5196 h 10000"/>
                <a:gd name="connsiteX172" fmla="*/ 8444 w 9979"/>
                <a:gd name="connsiteY172" fmla="*/ 5140 h 10000"/>
                <a:gd name="connsiteX173" fmla="*/ 8424 w 9979"/>
                <a:gd name="connsiteY173" fmla="*/ 5140 h 10000"/>
                <a:gd name="connsiteX174" fmla="*/ 8469 w 9979"/>
                <a:gd name="connsiteY174" fmla="*/ 5224 h 10000"/>
                <a:gd name="connsiteX175" fmla="*/ 8375 w 9979"/>
                <a:gd name="connsiteY175" fmla="*/ 5338 h 10000"/>
                <a:gd name="connsiteX176" fmla="*/ 8350 w 9979"/>
                <a:gd name="connsiteY176" fmla="*/ 5479 h 10000"/>
                <a:gd name="connsiteX177" fmla="*/ 8375 w 9979"/>
                <a:gd name="connsiteY177" fmla="*/ 5620 h 10000"/>
                <a:gd name="connsiteX178" fmla="*/ 8469 w 9979"/>
                <a:gd name="connsiteY178" fmla="*/ 5649 h 10000"/>
                <a:gd name="connsiteX179" fmla="*/ 8636 w 9979"/>
                <a:gd name="connsiteY179" fmla="*/ 5733 h 10000"/>
                <a:gd name="connsiteX180" fmla="*/ 8705 w 9979"/>
                <a:gd name="connsiteY180" fmla="*/ 5874 h 10000"/>
                <a:gd name="connsiteX181" fmla="*/ 8823 w 9979"/>
                <a:gd name="connsiteY181" fmla="*/ 6073 h 10000"/>
                <a:gd name="connsiteX182" fmla="*/ 8894 w 9979"/>
                <a:gd name="connsiteY182" fmla="*/ 6213 h 10000"/>
                <a:gd name="connsiteX183" fmla="*/ 9010 w 9979"/>
                <a:gd name="connsiteY183" fmla="*/ 6299 h 10000"/>
                <a:gd name="connsiteX184" fmla="*/ 9058 w 9979"/>
                <a:gd name="connsiteY184" fmla="*/ 6355 h 10000"/>
                <a:gd name="connsiteX185" fmla="*/ 9106 w 9979"/>
                <a:gd name="connsiteY185" fmla="*/ 6412 h 10000"/>
                <a:gd name="connsiteX186" fmla="*/ 9199 w 9979"/>
                <a:gd name="connsiteY186" fmla="*/ 6524 h 10000"/>
                <a:gd name="connsiteX187" fmla="*/ 9033 w 9979"/>
                <a:gd name="connsiteY187" fmla="*/ 6468 h 10000"/>
                <a:gd name="connsiteX188" fmla="*/ 8916 w 9979"/>
                <a:gd name="connsiteY188" fmla="*/ 6412 h 10000"/>
                <a:gd name="connsiteX189" fmla="*/ 8800 w 9979"/>
                <a:gd name="connsiteY189" fmla="*/ 6440 h 10000"/>
                <a:gd name="connsiteX190" fmla="*/ 8731 w 9979"/>
                <a:gd name="connsiteY190" fmla="*/ 6383 h 10000"/>
                <a:gd name="connsiteX191" fmla="*/ 8658 w 9979"/>
                <a:gd name="connsiteY191" fmla="*/ 6327 h 10000"/>
                <a:gd name="connsiteX192" fmla="*/ 8682 w 9979"/>
                <a:gd name="connsiteY192" fmla="*/ 6383 h 10000"/>
                <a:gd name="connsiteX193" fmla="*/ 8705 w 9979"/>
                <a:gd name="connsiteY193" fmla="*/ 6383 h 10000"/>
                <a:gd name="connsiteX194" fmla="*/ 8682 w 9979"/>
                <a:gd name="connsiteY194" fmla="*/ 6355 h 10000"/>
                <a:gd name="connsiteX195" fmla="*/ 8731 w 9979"/>
                <a:gd name="connsiteY195" fmla="*/ 6383 h 10000"/>
                <a:gd name="connsiteX196" fmla="*/ 8847 w 9979"/>
                <a:gd name="connsiteY196" fmla="*/ 6440 h 10000"/>
                <a:gd name="connsiteX197" fmla="*/ 8894 w 9979"/>
                <a:gd name="connsiteY197" fmla="*/ 6412 h 10000"/>
                <a:gd name="connsiteX198" fmla="*/ 8943 w 9979"/>
                <a:gd name="connsiteY198" fmla="*/ 6468 h 10000"/>
                <a:gd name="connsiteX199" fmla="*/ 8964 w 9979"/>
                <a:gd name="connsiteY199" fmla="*/ 6496 h 10000"/>
                <a:gd name="connsiteX200" fmla="*/ 9033 w 9979"/>
                <a:gd name="connsiteY200" fmla="*/ 6524 h 10000"/>
                <a:gd name="connsiteX201" fmla="*/ 9177 w 9979"/>
                <a:gd name="connsiteY201" fmla="*/ 6638 h 10000"/>
                <a:gd name="connsiteX202" fmla="*/ 9273 w 9979"/>
                <a:gd name="connsiteY202" fmla="*/ 6751 h 10000"/>
                <a:gd name="connsiteX203" fmla="*/ 9224 w 9979"/>
                <a:gd name="connsiteY203" fmla="*/ 6779 h 10000"/>
                <a:gd name="connsiteX204" fmla="*/ 9154 w 9979"/>
                <a:gd name="connsiteY204" fmla="*/ 6835 h 10000"/>
                <a:gd name="connsiteX205" fmla="*/ 9106 w 9979"/>
                <a:gd name="connsiteY205" fmla="*/ 6891 h 10000"/>
                <a:gd name="connsiteX206" fmla="*/ 9084 w 9979"/>
                <a:gd name="connsiteY206" fmla="*/ 6920 h 10000"/>
                <a:gd name="connsiteX207" fmla="*/ 9010 w 9979"/>
                <a:gd name="connsiteY207" fmla="*/ 6920 h 10000"/>
                <a:gd name="connsiteX208" fmla="*/ 8943 w 9979"/>
                <a:gd name="connsiteY208" fmla="*/ 6977 h 10000"/>
                <a:gd name="connsiteX209" fmla="*/ 9033 w 9979"/>
                <a:gd name="connsiteY209" fmla="*/ 6920 h 10000"/>
                <a:gd name="connsiteX210" fmla="*/ 9106 w 9979"/>
                <a:gd name="connsiteY210" fmla="*/ 7005 h 10000"/>
                <a:gd name="connsiteX211" fmla="*/ 9084 w 9979"/>
                <a:gd name="connsiteY211" fmla="*/ 7005 h 10000"/>
                <a:gd name="connsiteX212" fmla="*/ 9199 w 9979"/>
                <a:gd name="connsiteY212" fmla="*/ 6949 h 10000"/>
                <a:gd name="connsiteX213" fmla="*/ 9273 w 9979"/>
                <a:gd name="connsiteY213" fmla="*/ 7033 h 10000"/>
                <a:gd name="connsiteX214" fmla="*/ 9390 w 9979"/>
                <a:gd name="connsiteY214" fmla="*/ 7061 h 10000"/>
                <a:gd name="connsiteX215" fmla="*/ 9340 w 9979"/>
                <a:gd name="connsiteY215" fmla="*/ 7146 h 10000"/>
                <a:gd name="connsiteX216" fmla="*/ 9318 w 9979"/>
                <a:gd name="connsiteY216" fmla="*/ 7174 h 10000"/>
                <a:gd name="connsiteX217" fmla="*/ 9273 w 9979"/>
                <a:gd name="connsiteY217" fmla="*/ 7202 h 10000"/>
                <a:gd name="connsiteX218" fmla="*/ 9296 w 9979"/>
                <a:gd name="connsiteY218" fmla="*/ 7202 h 10000"/>
                <a:gd name="connsiteX219" fmla="*/ 9365 w 9979"/>
                <a:gd name="connsiteY219" fmla="*/ 7174 h 10000"/>
                <a:gd name="connsiteX220" fmla="*/ 9365 w 9979"/>
                <a:gd name="connsiteY220" fmla="*/ 7146 h 10000"/>
                <a:gd name="connsiteX221" fmla="*/ 9390 w 9979"/>
                <a:gd name="connsiteY221" fmla="*/ 7230 h 10000"/>
                <a:gd name="connsiteX222" fmla="*/ 9390 w 9979"/>
                <a:gd name="connsiteY222" fmla="*/ 7288 h 10000"/>
                <a:gd name="connsiteX223" fmla="*/ 9365 w 9979"/>
                <a:gd name="connsiteY223" fmla="*/ 7230 h 10000"/>
                <a:gd name="connsiteX224" fmla="*/ 9365 w 9979"/>
                <a:gd name="connsiteY224" fmla="*/ 7288 h 10000"/>
                <a:gd name="connsiteX225" fmla="*/ 9340 w 9979"/>
                <a:gd name="connsiteY225" fmla="*/ 7260 h 10000"/>
                <a:gd name="connsiteX226" fmla="*/ 9318 w 9979"/>
                <a:gd name="connsiteY226" fmla="*/ 7260 h 10000"/>
                <a:gd name="connsiteX227" fmla="*/ 9296 w 9979"/>
                <a:gd name="connsiteY227" fmla="*/ 7316 h 10000"/>
                <a:gd name="connsiteX228" fmla="*/ 9365 w 9979"/>
                <a:gd name="connsiteY228" fmla="*/ 7372 h 10000"/>
                <a:gd name="connsiteX229" fmla="*/ 9340 w 9979"/>
                <a:gd name="connsiteY229" fmla="*/ 7372 h 10000"/>
                <a:gd name="connsiteX230" fmla="*/ 9365 w 9979"/>
                <a:gd name="connsiteY230" fmla="*/ 7429 h 10000"/>
                <a:gd name="connsiteX231" fmla="*/ 9273 w 9979"/>
                <a:gd name="connsiteY231" fmla="*/ 7400 h 10000"/>
                <a:gd name="connsiteX232" fmla="*/ 9296 w 9979"/>
                <a:gd name="connsiteY232" fmla="*/ 7429 h 10000"/>
                <a:gd name="connsiteX233" fmla="*/ 9365 w 9979"/>
                <a:gd name="connsiteY233" fmla="*/ 7457 h 10000"/>
                <a:gd name="connsiteX234" fmla="*/ 9390 w 9979"/>
                <a:gd name="connsiteY234" fmla="*/ 7541 h 10000"/>
                <a:gd name="connsiteX235" fmla="*/ 9365 w 9979"/>
                <a:gd name="connsiteY235" fmla="*/ 7599 h 10000"/>
                <a:gd name="connsiteX236" fmla="*/ 9296 w 9979"/>
                <a:gd name="connsiteY236" fmla="*/ 7513 h 10000"/>
                <a:gd name="connsiteX237" fmla="*/ 9273 w 9979"/>
                <a:gd name="connsiteY237" fmla="*/ 7541 h 10000"/>
                <a:gd name="connsiteX238" fmla="*/ 9177 w 9979"/>
                <a:gd name="connsiteY238" fmla="*/ 7599 h 10000"/>
                <a:gd name="connsiteX239" fmla="*/ 9249 w 9979"/>
                <a:gd name="connsiteY239" fmla="*/ 7683 h 10000"/>
                <a:gd name="connsiteX240" fmla="*/ 9249 w 9979"/>
                <a:gd name="connsiteY240" fmla="*/ 7796 h 10000"/>
                <a:gd name="connsiteX241" fmla="*/ 9224 w 9979"/>
                <a:gd name="connsiteY241" fmla="*/ 7852 h 10000"/>
                <a:gd name="connsiteX242" fmla="*/ 9224 w 9979"/>
                <a:gd name="connsiteY242" fmla="*/ 7880 h 10000"/>
                <a:gd name="connsiteX243" fmla="*/ 9177 w 9979"/>
                <a:gd name="connsiteY243" fmla="*/ 7852 h 10000"/>
                <a:gd name="connsiteX244" fmla="*/ 9177 w 9979"/>
                <a:gd name="connsiteY244" fmla="*/ 7909 h 10000"/>
                <a:gd name="connsiteX245" fmla="*/ 9154 w 9979"/>
                <a:gd name="connsiteY245" fmla="*/ 7966 h 10000"/>
                <a:gd name="connsiteX246" fmla="*/ 9130 w 9979"/>
                <a:gd name="connsiteY246" fmla="*/ 8079 h 10000"/>
                <a:gd name="connsiteX247" fmla="*/ 9154 w 9979"/>
                <a:gd name="connsiteY247" fmla="*/ 8022 h 10000"/>
                <a:gd name="connsiteX248" fmla="*/ 9130 w 9979"/>
                <a:gd name="connsiteY248" fmla="*/ 8050 h 10000"/>
                <a:gd name="connsiteX249" fmla="*/ 9106 w 9979"/>
                <a:gd name="connsiteY249" fmla="*/ 7994 h 10000"/>
                <a:gd name="connsiteX250" fmla="*/ 9058 w 9979"/>
                <a:gd name="connsiteY250" fmla="*/ 8022 h 10000"/>
                <a:gd name="connsiteX251" fmla="*/ 9058 w 9979"/>
                <a:gd name="connsiteY251" fmla="*/ 8079 h 10000"/>
                <a:gd name="connsiteX252" fmla="*/ 9084 w 9979"/>
                <a:gd name="connsiteY252" fmla="*/ 8107 h 10000"/>
                <a:gd name="connsiteX253" fmla="*/ 9130 w 9979"/>
                <a:gd name="connsiteY253" fmla="*/ 8135 h 10000"/>
                <a:gd name="connsiteX254" fmla="*/ 9106 w 9979"/>
                <a:gd name="connsiteY254" fmla="*/ 8163 h 10000"/>
                <a:gd name="connsiteX255" fmla="*/ 9084 w 9979"/>
                <a:gd name="connsiteY255" fmla="*/ 8249 h 10000"/>
                <a:gd name="connsiteX256" fmla="*/ 8988 w 9979"/>
                <a:gd name="connsiteY256" fmla="*/ 8191 h 10000"/>
                <a:gd name="connsiteX257" fmla="*/ 9058 w 9979"/>
                <a:gd name="connsiteY257" fmla="*/ 8277 h 10000"/>
                <a:gd name="connsiteX258" fmla="*/ 9130 w 9979"/>
                <a:gd name="connsiteY258" fmla="*/ 8277 h 10000"/>
                <a:gd name="connsiteX259" fmla="*/ 9106 w 9979"/>
                <a:gd name="connsiteY259" fmla="*/ 8333 h 10000"/>
                <a:gd name="connsiteX260" fmla="*/ 9154 w 9979"/>
                <a:gd name="connsiteY260" fmla="*/ 8446 h 10000"/>
                <a:gd name="connsiteX261" fmla="*/ 9130 w 9979"/>
                <a:gd name="connsiteY261" fmla="*/ 8446 h 10000"/>
                <a:gd name="connsiteX262" fmla="*/ 9058 w 9979"/>
                <a:gd name="connsiteY262" fmla="*/ 8389 h 10000"/>
                <a:gd name="connsiteX263" fmla="*/ 9033 w 9979"/>
                <a:gd name="connsiteY263" fmla="*/ 8418 h 10000"/>
                <a:gd name="connsiteX264" fmla="*/ 9084 w 9979"/>
                <a:gd name="connsiteY264" fmla="*/ 8474 h 10000"/>
                <a:gd name="connsiteX265" fmla="*/ 9058 w 9979"/>
                <a:gd name="connsiteY265" fmla="*/ 8530 h 10000"/>
                <a:gd name="connsiteX266" fmla="*/ 8988 w 9979"/>
                <a:gd name="connsiteY266" fmla="*/ 8474 h 10000"/>
                <a:gd name="connsiteX267" fmla="*/ 9033 w 9979"/>
                <a:gd name="connsiteY267" fmla="*/ 8559 h 10000"/>
                <a:gd name="connsiteX268" fmla="*/ 8988 w 9979"/>
                <a:gd name="connsiteY268" fmla="*/ 8559 h 10000"/>
                <a:gd name="connsiteX269" fmla="*/ 8988 w 9979"/>
                <a:gd name="connsiteY269" fmla="*/ 8616 h 10000"/>
                <a:gd name="connsiteX270" fmla="*/ 8871 w 9979"/>
                <a:gd name="connsiteY270" fmla="*/ 8672 h 10000"/>
                <a:gd name="connsiteX271" fmla="*/ 8847 w 9979"/>
                <a:gd name="connsiteY271" fmla="*/ 8728 h 10000"/>
                <a:gd name="connsiteX272" fmla="*/ 8871 w 9979"/>
                <a:gd name="connsiteY272" fmla="*/ 8757 h 10000"/>
                <a:gd name="connsiteX273" fmla="*/ 8847 w 9979"/>
                <a:gd name="connsiteY273" fmla="*/ 8785 h 10000"/>
                <a:gd name="connsiteX274" fmla="*/ 8823 w 9979"/>
                <a:gd name="connsiteY274" fmla="*/ 8869 h 10000"/>
                <a:gd name="connsiteX275" fmla="*/ 8800 w 9979"/>
                <a:gd name="connsiteY275" fmla="*/ 8841 h 10000"/>
                <a:gd name="connsiteX276" fmla="*/ 8800 w 9979"/>
                <a:gd name="connsiteY276" fmla="*/ 8927 h 10000"/>
                <a:gd name="connsiteX277" fmla="*/ 8561 w 9979"/>
                <a:gd name="connsiteY277" fmla="*/ 8786 h 10000"/>
                <a:gd name="connsiteX278" fmla="*/ 8164 w 9979"/>
                <a:gd name="connsiteY278" fmla="*/ 9266 h 10000"/>
                <a:gd name="connsiteX279" fmla="*/ 8020 w 9979"/>
                <a:gd name="connsiteY279" fmla="*/ 9322 h 10000"/>
                <a:gd name="connsiteX280" fmla="*/ 7950 w 9979"/>
                <a:gd name="connsiteY280" fmla="*/ 9152 h 10000"/>
                <a:gd name="connsiteX281" fmla="*/ 7925 w 9979"/>
                <a:gd name="connsiteY281" fmla="*/ 9152 h 10000"/>
                <a:gd name="connsiteX282" fmla="*/ 7997 w 9979"/>
                <a:gd name="connsiteY282" fmla="*/ 9124 h 10000"/>
                <a:gd name="connsiteX283" fmla="*/ 7901 w 9979"/>
                <a:gd name="connsiteY283" fmla="*/ 9124 h 10000"/>
                <a:gd name="connsiteX284" fmla="*/ 7880 w 9979"/>
                <a:gd name="connsiteY284" fmla="*/ 9180 h 10000"/>
                <a:gd name="connsiteX285" fmla="*/ 7925 w 9979"/>
                <a:gd name="connsiteY285" fmla="*/ 9237 h 10000"/>
                <a:gd name="connsiteX286" fmla="*/ 7901 w 9979"/>
                <a:gd name="connsiteY286" fmla="*/ 9237 h 10000"/>
                <a:gd name="connsiteX287" fmla="*/ 7974 w 9979"/>
                <a:gd name="connsiteY287" fmla="*/ 9406 h 10000"/>
                <a:gd name="connsiteX288" fmla="*/ 7880 w 9979"/>
                <a:gd name="connsiteY288" fmla="*/ 9294 h 10000"/>
                <a:gd name="connsiteX289" fmla="*/ 7925 w 9979"/>
                <a:gd name="connsiteY289" fmla="*/ 9406 h 10000"/>
                <a:gd name="connsiteX290" fmla="*/ 7901 w 9979"/>
                <a:gd name="connsiteY290" fmla="*/ 9435 h 10000"/>
                <a:gd name="connsiteX291" fmla="*/ 7880 w 9979"/>
                <a:gd name="connsiteY291" fmla="*/ 9406 h 10000"/>
                <a:gd name="connsiteX292" fmla="*/ 7857 w 9979"/>
                <a:gd name="connsiteY292" fmla="*/ 9491 h 10000"/>
                <a:gd name="connsiteX293" fmla="*/ 7784 w 9979"/>
                <a:gd name="connsiteY293" fmla="*/ 9520 h 10000"/>
                <a:gd name="connsiteX294" fmla="*/ 7761 w 9979"/>
                <a:gd name="connsiteY294" fmla="*/ 9463 h 10000"/>
                <a:gd name="connsiteX295" fmla="*/ 7714 w 9979"/>
                <a:gd name="connsiteY295" fmla="*/ 9435 h 10000"/>
                <a:gd name="connsiteX296" fmla="*/ 7739 w 9979"/>
                <a:gd name="connsiteY296" fmla="*/ 9548 h 10000"/>
                <a:gd name="connsiteX297" fmla="*/ 7619 w 9979"/>
                <a:gd name="connsiteY297" fmla="*/ 9491 h 10000"/>
                <a:gd name="connsiteX298" fmla="*/ 7596 w 9979"/>
                <a:gd name="connsiteY298" fmla="*/ 9520 h 10000"/>
                <a:gd name="connsiteX299" fmla="*/ 7525 w 9979"/>
                <a:gd name="connsiteY299" fmla="*/ 9576 h 10000"/>
                <a:gd name="connsiteX300" fmla="*/ 7503 w 9979"/>
                <a:gd name="connsiteY300" fmla="*/ 9633 h 10000"/>
                <a:gd name="connsiteX301" fmla="*/ 7454 w 9979"/>
                <a:gd name="connsiteY301" fmla="*/ 9633 h 10000"/>
                <a:gd name="connsiteX302" fmla="*/ 7383 w 9979"/>
                <a:gd name="connsiteY302" fmla="*/ 9661 h 10000"/>
                <a:gd name="connsiteX303" fmla="*/ 7383 w 9979"/>
                <a:gd name="connsiteY303" fmla="*/ 9633 h 10000"/>
                <a:gd name="connsiteX304" fmla="*/ 7383 w 9979"/>
                <a:gd name="connsiteY304" fmla="*/ 9689 h 10000"/>
                <a:gd name="connsiteX305" fmla="*/ 7313 w 9979"/>
                <a:gd name="connsiteY305" fmla="*/ 9661 h 10000"/>
                <a:gd name="connsiteX306" fmla="*/ 7313 w 9979"/>
                <a:gd name="connsiteY306" fmla="*/ 9717 h 10000"/>
                <a:gd name="connsiteX307" fmla="*/ 7289 w 9979"/>
                <a:gd name="connsiteY307" fmla="*/ 9802 h 10000"/>
                <a:gd name="connsiteX308" fmla="*/ 7337 w 9979"/>
                <a:gd name="connsiteY308" fmla="*/ 9830 h 10000"/>
                <a:gd name="connsiteX309" fmla="*/ 7337 w 9979"/>
                <a:gd name="connsiteY309" fmla="*/ 9830 h 10000"/>
                <a:gd name="connsiteX310" fmla="*/ 7383 w 9979"/>
                <a:gd name="connsiteY310" fmla="*/ 9944 h 10000"/>
                <a:gd name="connsiteX311" fmla="*/ 7267 w 9979"/>
                <a:gd name="connsiteY311" fmla="*/ 10000 h 10000"/>
                <a:gd name="connsiteX312" fmla="*/ 7267 w 9979"/>
                <a:gd name="connsiteY312" fmla="*/ 9944 h 10000"/>
                <a:gd name="connsiteX313" fmla="*/ 7217 w 9979"/>
                <a:gd name="connsiteY313" fmla="*/ 9859 h 10000"/>
                <a:gd name="connsiteX314" fmla="*/ 7195 w 9979"/>
                <a:gd name="connsiteY314" fmla="*/ 9802 h 10000"/>
                <a:gd name="connsiteX315" fmla="*/ 7172 w 9979"/>
                <a:gd name="connsiteY315" fmla="*/ 9717 h 10000"/>
                <a:gd name="connsiteX316" fmla="*/ 7195 w 9979"/>
                <a:gd name="connsiteY316" fmla="*/ 9661 h 10000"/>
                <a:gd name="connsiteX317" fmla="*/ 7172 w 9979"/>
                <a:gd name="connsiteY317" fmla="*/ 9576 h 10000"/>
                <a:gd name="connsiteX318" fmla="*/ 7172 w 9979"/>
                <a:gd name="connsiteY318" fmla="*/ 9605 h 10000"/>
                <a:gd name="connsiteX319" fmla="*/ 7125 w 9979"/>
                <a:gd name="connsiteY319" fmla="*/ 9548 h 10000"/>
                <a:gd name="connsiteX320" fmla="*/ 7125 w 9979"/>
                <a:gd name="connsiteY320" fmla="*/ 9605 h 10000"/>
                <a:gd name="connsiteX321" fmla="*/ 7053 w 9979"/>
                <a:gd name="connsiteY321" fmla="*/ 9605 h 10000"/>
                <a:gd name="connsiteX322" fmla="*/ 7006 w 9979"/>
                <a:gd name="connsiteY322" fmla="*/ 9576 h 10000"/>
                <a:gd name="connsiteX323" fmla="*/ 6981 w 9979"/>
                <a:gd name="connsiteY323" fmla="*/ 9520 h 10000"/>
                <a:gd name="connsiteX324" fmla="*/ 6958 w 9979"/>
                <a:gd name="connsiteY324" fmla="*/ 9520 h 10000"/>
                <a:gd name="connsiteX325" fmla="*/ 6958 w 9979"/>
                <a:gd name="connsiteY325" fmla="*/ 9576 h 10000"/>
                <a:gd name="connsiteX326" fmla="*/ 6911 w 9979"/>
                <a:gd name="connsiteY326" fmla="*/ 9520 h 10000"/>
                <a:gd name="connsiteX327" fmla="*/ 6890 w 9979"/>
                <a:gd name="connsiteY327" fmla="*/ 9463 h 10000"/>
                <a:gd name="connsiteX328" fmla="*/ 6868 w 9979"/>
                <a:gd name="connsiteY328" fmla="*/ 9491 h 10000"/>
                <a:gd name="connsiteX329" fmla="*/ 6890 w 9979"/>
                <a:gd name="connsiteY329" fmla="*/ 9576 h 10000"/>
                <a:gd name="connsiteX330" fmla="*/ 6843 w 9979"/>
                <a:gd name="connsiteY330" fmla="*/ 9548 h 10000"/>
                <a:gd name="connsiteX331" fmla="*/ 6843 w 9979"/>
                <a:gd name="connsiteY331" fmla="*/ 9605 h 10000"/>
                <a:gd name="connsiteX332" fmla="*/ 6747 w 9979"/>
                <a:gd name="connsiteY332" fmla="*/ 9576 h 10000"/>
                <a:gd name="connsiteX333" fmla="*/ 6678 w 9979"/>
                <a:gd name="connsiteY333" fmla="*/ 9576 h 10000"/>
                <a:gd name="connsiteX334" fmla="*/ 6654 w 9979"/>
                <a:gd name="connsiteY334" fmla="*/ 9576 h 10000"/>
                <a:gd name="connsiteX335" fmla="*/ 6582 w 9979"/>
                <a:gd name="connsiteY335" fmla="*/ 9520 h 10000"/>
                <a:gd name="connsiteX336" fmla="*/ 6557 w 9979"/>
                <a:gd name="connsiteY336" fmla="*/ 9491 h 10000"/>
                <a:gd name="connsiteX337" fmla="*/ 6488 w 9979"/>
                <a:gd name="connsiteY337" fmla="*/ 9463 h 10000"/>
                <a:gd name="connsiteX338" fmla="*/ 6442 w 9979"/>
                <a:gd name="connsiteY338" fmla="*/ 9294 h 10000"/>
                <a:gd name="connsiteX339" fmla="*/ 6393 w 9979"/>
                <a:gd name="connsiteY339" fmla="*/ 9180 h 10000"/>
                <a:gd name="connsiteX340" fmla="*/ 6323 w 9979"/>
                <a:gd name="connsiteY340" fmla="*/ 9180 h 10000"/>
                <a:gd name="connsiteX341" fmla="*/ 6251 w 9979"/>
                <a:gd name="connsiteY341" fmla="*/ 9180 h 10000"/>
                <a:gd name="connsiteX342" fmla="*/ 6132 w 9979"/>
                <a:gd name="connsiteY342" fmla="*/ 9039 h 10000"/>
                <a:gd name="connsiteX343" fmla="*/ 6039 w 9979"/>
                <a:gd name="connsiteY343" fmla="*/ 9124 h 10000"/>
                <a:gd name="connsiteX344" fmla="*/ 6039 w 9979"/>
                <a:gd name="connsiteY344" fmla="*/ 9180 h 10000"/>
                <a:gd name="connsiteX345" fmla="*/ 5920 w 9979"/>
                <a:gd name="connsiteY345" fmla="*/ 9209 h 10000"/>
                <a:gd name="connsiteX346" fmla="*/ 5851 w 9979"/>
                <a:gd name="connsiteY346" fmla="*/ 9294 h 10000"/>
                <a:gd name="connsiteX347" fmla="*/ 5805 w 9979"/>
                <a:gd name="connsiteY347" fmla="*/ 9237 h 10000"/>
                <a:gd name="connsiteX348" fmla="*/ 5757 w 9979"/>
                <a:gd name="connsiteY348" fmla="*/ 9294 h 10000"/>
                <a:gd name="connsiteX349" fmla="*/ 5687 w 9979"/>
                <a:gd name="connsiteY349" fmla="*/ 9294 h 10000"/>
                <a:gd name="connsiteX350" fmla="*/ 5590 w 9979"/>
                <a:gd name="connsiteY350" fmla="*/ 9266 h 10000"/>
                <a:gd name="connsiteX351" fmla="*/ 5497 w 9979"/>
                <a:gd name="connsiteY351" fmla="*/ 9322 h 10000"/>
                <a:gd name="connsiteX352" fmla="*/ 5450 w 9979"/>
                <a:gd name="connsiteY352" fmla="*/ 9322 h 10000"/>
                <a:gd name="connsiteX353" fmla="*/ 5402 w 9979"/>
                <a:gd name="connsiteY353" fmla="*/ 9322 h 10000"/>
                <a:gd name="connsiteX354" fmla="*/ 5380 w 9979"/>
                <a:gd name="connsiteY354" fmla="*/ 9322 h 10000"/>
                <a:gd name="connsiteX355" fmla="*/ 5380 w 9979"/>
                <a:gd name="connsiteY355" fmla="*/ 9463 h 10000"/>
                <a:gd name="connsiteX356" fmla="*/ 5426 w 9979"/>
                <a:gd name="connsiteY356" fmla="*/ 9548 h 10000"/>
                <a:gd name="connsiteX357" fmla="*/ 5426 w 9979"/>
                <a:gd name="connsiteY357" fmla="*/ 9576 h 10000"/>
                <a:gd name="connsiteX358" fmla="*/ 5426 w 9979"/>
                <a:gd name="connsiteY358" fmla="*/ 9633 h 10000"/>
                <a:gd name="connsiteX359" fmla="*/ 5450 w 9979"/>
                <a:gd name="connsiteY359" fmla="*/ 9717 h 10000"/>
                <a:gd name="connsiteX360" fmla="*/ 5380 w 9979"/>
                <a:gd name="connsiteY360" fmla="*/ 9689 h 10000"/>
                <a:gd name="connsiteX361" fmla="*/ 5307 w 9979"/>
                <a:gd name="connsiteY361" fmla="*/ 9661 h 10000"/>
                <a:gd name="connsiteX362" fmla="*/ 5260 w 9979"/>
                <a:gd name="connsiteY362" fmla="*/ 9520 h 10000"/>
                <a:gd name="connsiteX363" fmla="*/ 5122 w 9979"/>
                <a:gd name="connsiteY363" fmla="*/ 9605 h 10000"/>
                <a:gd name="connsiteX364" fmla="*/ 5074 w 9979"/>
                <a:gd name="connsiteY364" fmla="*/ 9633 h 10000"/>
                <a:gd name="connsiteX365" fmla="*/ 5074 w 9979"/>
                <a:gd name="connsiteY365" fmla="*/ 9548 h 10000"/>
                <a:gd name="connsiteX366" fmla="*/ 5003 w 9979"/>
                <a:gd name="connsiteY366" fmla="*/ 9435 h 10000"/>
                <a:gd name="connsiteX367" fmla="*/ 4861 w 9979"/>
                <a:gd name="connsiteY367" fmla="*/ 9435 h 10000"/>
                <a:gd name="connsiteX368" fmla="*/ 4861 w 9979"/>
                <a:gd name="connsiteY368" fmla="*/ 9322 h 10000"/>
                <a:gd name="connsiteX369" fmla="*/ 4884 w 9979"/>
                <a:gd name="connsiteY369" fmla="*/ 9180 h 10000"/>
                <a:gd name="connsiteX370" fmla="*/ 4791 w 9979"/>
                <a:gd name="connsiteY370" fmla="*/ 9124 h 10000"/>
                <a:gd name="connsiteX371" fmla="*/ 4718 w 9979"/>
                <a:gd name="connsiteY371" fmla="*/ 9039 h 10000"/>
                <a:gd name="connsiteX372" fmla="*/ 4696 w 9979"/>
                <a:gd name="connsiteY372" fmla="*/ 8983 h 10000"/>
                <a:gd name="connsiteX373" fmla="*/ 4673 w 9979"/>
                <a:gd name="connsiteY373" fmla="*/ 8898 h 10000"/>
                <a:gd name="connsiteX374" fmla="*/ 4696 w 9979"/>
                <a:gd name="connsiteY374" fmla="*/ 8813 h 10000"/>
                <a:gd name="connsiteX375" fmla="*/ 4531 w 9979"/>
                <a:gd name="connsiteY375" fmla="*/ 8841 h 10000"/>
                <a:gd name="connsiteX376" fmla="*/ 4437 w 9979"/>
                <a:gd name="connsiteY376" fmla="*/ 8898 h 10000"/>
                <a:gd name="connsiteX377" fmla="*/ 4437 w 9979"/>
                <a:gd name="connsiteY377" fmla="*/ 8813 h 10000"/>
                <a:gd name="connsiteX378" fmla="*/ 4412 w 9979"/>
                <a:gd name="connsiteY378" fmla="*/ 8728 h 10000"/>
                <a:gd name="connsiteX379" fmla="*/ 4390 w 9979"/>
                <a:gd name="connsiteY379" fmla="*/ 8672 h 10000"/>
                <a:gd name="connsiteX380" fmla="*/ 8103 w 9979"/>
                <a:gd name="connsiteY380" fmla="*/ 8665 h 10000"/>
                <a:gd name="connsiteX381" fmla="*/ 8174 w 9979"/>
                <a:gd name="connsiteY381" fmla="*/ 8461 h 10000"/>
                <a:gd name="connsiteX382" fmla="*/ 4553 w 9979"/>
                <a:gd name="connsiteY382" fmla="*/ 8305 h 10000"/>
                <a:gd name="connsiteX383" fmla="*/ 4578 w 9979"/>
                <a:gd name="connsiteY383" fmla="*/ 8305 h 10000"/>
                <a:gd name="connsiteX384" fmla="*/ 4012 w 9979"/>
                <a:gd name="connsiteY384" fmla="*/ 7513 h 10000"/>
                <a:gd name="connsiteX385" fmla="*/ 3941 w 9979"/>
                <a:gd name="connsiteY385" fmla="*/ 7513 h 10000"/>
                <a:gd name="connsiteX386" fmla="*/ 3941 w 9979"/>
                <a:gd name="connsiteY386" fmla="*/ 7316 h 10000"/>
                <a:gd name="connsiteX387" fmla="*/ 3915 w 9979"/>
                <a:gd name="connsiteY387" fmla="*/ 7288 h 10000"/>
                <a:gd name="connsiteX388" fmla="*/ 3847 w 9979"/>
                <a:gd name="connsiteY388" fmla="*/ 7202 h 10000"/>
                <a:gd name="connsiteX389" fmla="*/ 3750 w 9979"/>
                <a:gd name="connsiteY389" fmla="*/ 7260 h 10000"/>
                <a:gd name="connsiteX390" fmla="*/ 3704 w 9979"/>
                <a:gd name="connsiteY390" fmla="*/ 7316 h 10000"/>
                <a:gd name="connsiteX391" fmla="*/ 3657 w 9979"/>
                <a:gd name="connsiteY391" fmla="*/ 7316 h 10000"/>
                <a:gd name="connsiteX392" fmla="*/ 3611 w 9979"/>
                <a:gd name="connsiteY392" fmla="*/ 7288 h 10000"/>
                <a:gd name="connsiteX393" fmla="*/ 3539 w 9979"/>
                <a:gd name="connsiteY393" fmla="*/ 7260 h 10000"/>
                <a:gd name="connsiteX394" fmla="*/ 3491 w 9979"/>
                <a:gd name="connsiteY394" fmla="*/ 7288 h 10000"/>
                <a:gd name="connsiteX395" fmla="*/ 3399 w 9979"/>
                <a:gd name="connsiteY395" fmla="*/ 7372 h 10000"/>
                <a:gd name="connsiteX396" fmla="*/ 3302 w 9979"/>
                <a:gd name="connsiteY396" fmla="*/ 7429 h 10000"/>
                <a:gd name="connsiteX397" fmla="*/ 3256 w 9979"/>
                <a:gd name="connsiteY397" fmla="*/ 7513 h 10000"/>
                <a:gd name="connsiteX398" fmla="*/ 3185 w 9979"/>
                <a:gd name="connsiteY398" fmla="*/ 7599 h 10000"/>
                <a:gd name="connsiteX399" fmla="*/ 3116 w 9979"/>
                <a:gd name="connsiteY399" fmla="*/ 7711 h 10000"/>
                <a:gd name="connsiteX400" fmla="*/ 2997 w 9979"/>
                <a:gd name="connsiteY400" fmla="*/ 7711 h 10000"/>
                <a:gd name="connsiteX401" fmla="*/ 2974 w 9979"/>
                <a:gd name="connsiteY401" fmla="*/ 7711 h 10000"/>
                <a:gd name="connsiteX402" fmla="*/ 2953 w 9979"/>
                <a:gd name="connsiteY402" fmla="*/ 7683 h 10000"/>
                <a:gd name="connsiteX403" fmla="*/ 2878 w 9979"/>
                <a:gd name="connsiteY403" fmla="*/ 7627 h 10000"/>
                <a:gd name="connsiteX404" fmla="*/ 2810 w 9979"/>
                <a:gd name="connsiteY404" fmla="*/ 7627 h 10000"/>
                <a:gd name="connsiteX405" fmla="*/ 2692 w 9979"/>
                <a:gd name="connsiteY405" fmla="*/ 7627 h 10000"/>
                <a:gd name="connsiteX406" fmla="*/ 2644 w 9979"/>
                <a:gd name="connsiteY406" fmla="*/ 7569 h 10000"/>
                <a:gd name="connsiteX407" fmla="*/ 2523 w 9979"/>
                <a:gd name="connsiteY407" fmla="*/ 7599 h 10000"/>
                <a:gd name="connsiteX408" fmla="*/ 2455 w 9979"/>
                <a:gd name="connsiteY408" fmla="*/ 7739 h 10000"/>
                <a:gd name="connsiteX409" fmla="*/ 2385 w 9979"/>
                <a:gd name="connsiteY409" fmla="*/ 7852 h 10000"/>
                <a:gd name="connsiteX410" fmla="*/ 2360 w 9979"/>
                <a:gd name="connsiteY410" fmla="*/ 7683 h 10000"/>
                <a:gd name="connsiteX411" fmla="*/ 2195 w 9979"/>
                <a:gd name="connsiteY411" fmla="*/ 7655 h 10000"/>
                <a:gd name="connsiteX412" fmla="*/ 2195 w 9979"/>
                <a:gd name="connsiteY412" fmla="*/ 7683 h 10000"/>
                <a:gd name="connsiteX413" fmla="*/ 2031 w 9979"/>
                <a:gd name="connsiteY413" fmla="*/ 7683 h 10000"/>
                <a:gd name="connsiteX414" fmla="*/ 1911 w 9979"/>
                <a:gd name="connsiteY414" fmla="*/ 7627 h 10000"/>
                <a:gd name="connsiteX415" fmla="*/ 1867 w 9979"/>
                <a:gd name="connsiteY415" fmla="*/ 7627 h 10000"/>
                <a:gd name="connsiteX416" fmla="*/ 1843 w 9979"/>
                <a:gd name="connsiteY416" fmla="*/ 7655 h 10000"/>
                <a:gd name="connsiteX417" fmla="*/ 1770 w 9979"/>
                <a:gd name="connsiteY417" fmla="*/ 7599 h 10000"/>
                <a:gd name="connsiteX418" fmla="*/ 1749 w 9979"/>
                <a:gd name="connsiteY418" fmla="*/ 7655 h 10000"/>
                <a:gd name="connsiteX419" fmla="*/ 1654 w 9979"/>
                <a:gd name="connsiteY419" fmla="*/ 7541 h 10000"/>
                <a:gd name="connsiteX420" fmla="*/ 1512 w 9979"/>
                <a:gd name="connsiteY420" fmla="*/ 7513 h 10000"/>
                <a:gd name="connsiteX421" fmla="*/ 1512 w 9979"/>
                <a:gd name="connsiteY421" fmla="*/ 7457 h 10000"/>
                <a:gd name="connsiteX422" fmla="*/ 1441 w 9979"/>
                <a:gd name="connsiteY422" fmla="*/ 7457 h 10000"/>
                <a:gd name="connsiteX423" fmla="*/ 1301 w 9979"/>
                <a:gd name="connsiteY423" fmla="*/ 7344 h 10000"/>
                <a:gd name="connsiteX424" fmla="*/ 1184 w 9979"/>
                <a:gd name="connsiteY424" fmla="*/ 7288 h 10000"/>
                <a:gd name="connsiteX425" fmla="*/ 1087 w 9979"/>
                <a:gd name="connsiteY425" fmla="*/ 7174 h 10000"/>
                <a:gd name="connsiteX426" fmla="*/ 945 w 9979"/>
                <a:gd name="connsiteY426" fmla="*/ 7118 h 10000"/>
                <a:gd name="connsiteX427" fmla="*/ 780 w 9979"/>
                <a:gd name="connsiteY427" fmla="*/ 6949 h 10000"/>
                <a:gd name="connsiteX428" fmla="*/ 685 w 9979"/>
                <a:gd name="connsiteY428" fmla="*/ 6920 h 10000"/>
                <a:gd name="connsiteX429" fmla="*/ 639 w 9979"/>
                <a:gd name="connsiteY429" fmla="*/ 6920 h 10000"/>
                <a:gd name="connsiteX430" fmla="*/ 567 w 9979"/>
                <a:gd name="connsiteY430" fmla="*/ 6977 h 10000"/>
                <a:gd name="connsiteX431" fmla="*/ 402 w 9979"/>
                <a:gd name="connsiteY431" fmla="*/ 6891 h 10000"/>
                <a:gd name="connsiteX432" fmla="*/ 356 w 9979"/>
                <a:gd name="connsiteY432" fmla="*/ 6863 h 10000"/>
                <a:gd name="connsiteX433" fmla="*/ 356 w 9979"/>
                <a:gd name="connsiteY433" fmla="*/ 6807 h 10000"/>
                <a:gd name="connsiteX434" fmla="*/ 309 w 9979"/>
                <a:gd name="connsiteY434" fmla="*/ 6779 h 10000"/>
                <a:gd name="connsiteX435" fmla="*/ 214 w 9979"/>
                <a:gd name="connsiteY435" fmla="*/ 6751 h 10000"/>
                <a:gd name="connsiteX436" fmla="*/ 96 w 9979"/>
                <a:gd name="connsiteY436" fmla="*/ 6609 h 10000"/>
                <a:gd name="connsiteX437" fmla="*/ 25 w 9979"/>
                <a:gd name="connsiteY437" fmla="*/ 6609 h 10000"/>
                <a:gd name="connsiteX438" fmla="*/ 0 w 9979"/>
                <a:gd name="connsiteY438" fmla="*/ 6524 h 10000"/>
                <a:gd name="connsiteX0" fmla="*/ 4963 w 9975"/>
                <a:gd name="connsiteY0" fmla="*/ 3331 h 10000"/>
                <a:gd name="connsiteX1" fmla="*/ 5293 w 9975"/>
                <a:gd name="connsiteY1" fmla="*/ 3275 h 10000"/>
                <a:gd name="connsiteX2" fmla="*/ 5552 w 9975"/>
                <a:gd name="connsiteY2" fmla="*/ 3247 h 10000"/>
                <a:gd name="connsiteX3" fmla="*/ 5695 w 9975"/>
                <a:gd name="connsiteY3" fmla="*/ 3162 h 10000"/>
                <a:gd name="connsiteX4" fmla="*/ 5744 w 9975"/>
                <a:gd name="connsiteY4" fmla="*/ 3020 h 10000"/>
                <a:gd name="connsiteX5" fmla="*/ 5816 w 9975"/>
                <a:gd name="connsiteY5" fmla="*/ 2964 h 10000"/>
                <a:gd name="connsiteX6" fmla="*/ 5862 w 9975"/>
                <a:gd name="connsiteY6" fmla="*/ 2908 h 10000"/>
                <a:gd name="connsiteX7" fmla="*/ 5886 w 9975"/>
                <a:gd name="connsiteY7" fmla="*/ 2908 h 10000"/>
                <a:gd name="connsiteX8" fmla="*/ 5695 w 9975"/>
                <a:gd name="connsiteY8" fmla="*/ 2709 h 10000"/>
                <a:gd name="connsiteX9" fmla="*/ 5695 w 9975"/>
                <a:gd name="connsiteY9" fmla="*/ 2597 h 10000"/>
                <a:gd name="connsiteX10" fmla="*/ 5744 w 9975"/>
                <a:gd name="connsiteY10" fmla="*/ 2484 h 10000"/>
                <a:gd name="connsiteX11" fmla="*/ 6027 w 9975"/>
                <a:gd name="connsiteY11" fmla="*/ 2569 h 10000"/>
                <a:gd name="connsiteX12" fmla="*/ 6120 w 9975"/>
                <a:gd name="connsiteY12" fmla="*/ 2569 h 10000"/>
                <a:gd name="connsiteX13" fmla="*/ 6195 w 9975"/>
                <a:gd name="connsiteY13" fmla="*/ 2484 h 10000"/>
                <a:gd name="connsiteX14" fmla="*/ 6215 w 9975"/>
                <a:gd name="connsiteY14" fmla="*/ 2399 h 10000"/>
                <a:gd name="connsiteX15" fmla="*/ 6311 w 9975"/>
                <a:gd name="connsiteY15" fmla="*/ 2399 h 10000"/>
                <a:gd name="connsiteX16" fmla="*/ 6500 w 9975"/>
                <a:gd name="connsiteY16" fmla="*/ 2286 h 10000"/>
                <a:gd name="connsiteX17" fmla="*/ 6477 w 9975"/>
                <a:gd name="connsiteY17" fmla="*/ 2173 h 10000"/>
                <a:gd name="connsiteX18" fmla="*/ 6643 w 9975"/>
                <a:gd name="connsiteY18" fmla="*/ 2060 h 10000"/>
                <a:gd name="connsiteX19" fmla="*/ 6712 w 9975"/>
                <a:gd name="connsiteY19" fmla="*/ 2031 h 10000"/>
                <a:gd name="connsiteX20" fmla="*/ 6781 w 9975"/>
                <a:gd name="connsiteY20" fmla="*/ 2003 h 10000"/>
                <a:gd name="connsiteX21" fmla="*/ 6832 w 9975"/>
                <a:gd name="connsiteY21" fmla="*/ 2003 h 10000"/>
                <a:gd name="connsiteX22" fmla="*/ 6901 w 9975"/>
                <a:gd name="connsiteY22" fmla="*/ 1975 h 10000"/>
                <a:gd name="connsiteX23" fmla="*/ 6948 w 9975"/>
                <a:gd name="connsiteY23" fmla="*/ 2003 h 10000"/>
                <a:gd name="connsiteX24" fmla="*/ 7021 w 9975"/>
                <a:gd name="connsiteY24" fmla="*/ 1862 h 10000"/>
                <a:gd name="connsiteX25" fmla="*/ 6500 w 9975"/>
                <a:gd name="connsiteY25" fmla="*/ 1664 h 10000"/>
                <a:gd name="connsiteX26" fmla="*/ 6311 w 9975"/>
                <a:gd name="connsiteY26" fmla="*/ 1664 h 10000"/>
                <a:gd name="connsiteX27" fmla="*/ 6215 w 9975"/>
                <a:gd name="connsiteY27" fmla="*/ 1664 h 10000"/>
                <a:gd name="connsiteX28" fmla="*/ 6146 w 9975"/>
                <a:gd name="connsiteY28" fmla="*/ 1692 h 10000"/>
                <a:gd name="connsiteX29" fmla="*/ 6051 w 9975"/>
                <a:gd name="connsiteY29" fmla="*/ 1580 h 10000"/>
                <a:gd name="connsiteX30" fmla="*/ 6074 w 9975"/>
                <a:gd name="connsiteY30" fmla="*/ 1523 h 10000"/>
                <a:gd name="connsiteX31" fmla="*/ 6051 w 9975"/>
                <a:gd name="connsiteY31" fmla="*/ 1410 h 10000"/>
                <a:gd name="connsiteX32" fmla="*/ 6051 w 9975"/>
                <a:gd name="connsiteY32" fmla="*/ 1071 h 10000"/>
                <a:gd name="connsiteX33" fmla="*/ 6264 w 9975"/>
                <a:gd name="connsiteY33" fmla="*/ 1156 h 10000"/>
                <a:gd name="connsiteX34" fmla="*/ 6381 w 9975"/>
                <a:gd name="connsiteY34" fmla="*/ 1071 h 10000"/>
                <a:gd name="connsiteX35" fmla="*/ 6500 w 9975"/>
                <a:gd name="connsiteY35" fmla="*/ 986 h 10000"/>
                <a:gd name="connsiteX36" fmla="*/ 6454 w 9975"/>
                <a:gd name="connsiteY36" fmla="*/ 930 h 10000"/>
                <a:gd name="connsiteX37" fmla="*/ 6431 w 9975"/>
                <a:gd name="connsiteY37" fmla="*/ 873 h 10000"/>
                <a:gd name="connsiteX38" fmla="*/ 6431 w 9975"/>
                <a:gd name="connsiteY38" fmla="*/ 788 h 10000"/>
                <a:gd name="connsiteX39" fmla="*/ 6431 w 9975"/>
                <a:gd name="connsiteY39" fmla="*/ 732 h 10000"/>
                <a:gd name="connsiteX40" fmla="*/ 6431 w 9975"/>
                <a:gd name="connsiteY40" fmla="*/ 675 h 10000"/>
                <a:gd name="connsiteX41" fmla="*/ 6454 w 9975"/>
                <a:gd name="connsiteY41" fmla="*/ 477 h 10000"/>
                <a:gd name="connsiteX42" fmla="*/ 6407 w 9975"/>
                <a:gd name="connsiteY42" fmla="*/ 336 h 10000"/>
                <a:gd name="connsiteX43" fmla="*/ 6311 w 9975"/>
                <a:gd name="connsiteY43" fmla="*/ 280 h 10000"/>
                <a:gd name="connsiteX44" fmla="*/ 6215 w 9975"/>
                <a:gd name="connsiteY44" fmla="*/ 224 h 10000"/>
                <a:gd name="connsiteX45" fmla="*/ 6335 w 9975"/>
                <a:gd name="connsiteY45" fmla="*/ 82 h 10000"/>
                <a:gd name="connsiteX46" fmla="*/ 6595 w 9975"/>
                <a:gd name="connsiteY46" fmla="*/ 25 h 10000"/>
                <a:gd name="connsiteX47" fmla="*/ 6832 w 9975"/>
                <a:gd name="connsiteY47" fmla="*/ 25 h 10000"/>
                <a:gd name="connsiteX48" fmla="*/ 6948 w 9975"/>
                <a:gd name="connsiteY48" fmla="*/ 54 h 10000"/>
                <a:gd name="connsiteX49" fmla="*/ 7092 w 9975"/>
                <a:gd name="connsiteY49" fmla="*/ 138 h 10000"/>
                <a:gd name="connsiteX50" fmla="*/ 7279 w 9975"/>
                <a:gd name="connsiteY50" fmla="*/ 167 h 10000"/>
                <a:gd name="connsiteX51" fmla="*/ 7374 w 9975"/>
                <a:gd name="connsiteY51" fmla="*/ 224 h 10000"/>
                <a:gd name="connsiteX52" fmla="*/ 7400 w 9975"/>
                <a:gd name="connsiteY52" fmla="*/ 252 h 10000"/>
                <a:gd name="connsiteX53" fmla="*/ 7469 w 9975"/>
                <a:gd name="connsiteY53" fmla="*/ 308 h 10000"/>
                <a:gd name="connsiteX54" fmla="*/ 7587 w 9975"/>
                <a:gd name="connsiteY54" fmla="*/ 421 h 10000"/>
                <a:gd name="connsiteX55" fmla="*/ 7656 w 9975"/>
                <a:gd name="connsiteY55" fmla="*/ 534 h 10000"/>
                <a:gd name="connsiteX56" fmla="*/ 7752 w 9975"/>
                <a:gd name="connsiteY56" fmla="*/ 591 h 10000"/>
                <a:gd name="connsiteX57" fmla="*/ 7849 w 9975"/>
                <a:gd name="connsiteY57" fmla="*/ 703 h 10000"/>
                <a:gd name="connsiteX58" fmla="*/ 7966 w 9975"/>
                <a:gd name="connsiteY58" fmla="*/ 817 h 10000"/>
                <a:gd name="connsiteX59" fmla="*/ 8036 w 9975"/>
                <a:gd name="connsiteY59" fmla="*/ 930 h 10000"/>
                <a:gd name="connsiteX60" fmla="*/ 8109 w 9975"/>
                <a:gd name="connsiteY60" fmla="*/ 1014 h 10000"/>
                <a:gd name="connsiteX61" fmla="*/ 8320 w 9975"/>
                <a:gd name="connsiteY61" fmla="*/ 1156 h 10000"/>
                <a:gd name="connsiteX62" fmla="*/ 8437 w 9975"/>
                <a:gd name="connsiteY62" fmla="*/ 1156 h 10000"/>
                <a:gd name="connsiteX63" fmla="*/ 8580 w 9975"/>
                <a:gd name="connsiteY63" fmla="*/ 1212 h 10000"/>
                <a:gd name="connsiteX64" fmla="*/ 8651 w 9975"/>
                <a:gd name="connsiteY64" fmla="*/ 1241 h 10000"/>
                <a:gd name="connsiteX65" fmla="*/ 8769 w 9975"/>
                <a:gd name="connsiteY65" fmla="*/ 1325 h 10000"/>
                <a:gd name="connsiteX66" fmla="*/ 8910 w 9975"/>
                <a:gd name="connsiteY66" fmla="*/ 1353 h 10000"/>
                <a:gd name="connsiteX67" fmla="*/ 8937 w 9975"/>
                <a:gd name="connsiteY67" fmla="*/ 1438 h 10000"/>
                <a:gd name="connsiteX68" fmla="*/ 8982 w 9975"/>
                <a:gd name="connsiteY68" fmla="*/ 1467 h 10000"/>
                <a:gd name="connsiteX69" fmla="*/ 9027 w 9975"/>
                <a:gd name="connsiteY69" fmla="*/ 1580 h 10000"/>
                <a:gd name="connsiteX70" fmla="*/ 9171 w 9975"/>
                <a:gd name="connsiteY70" fmla="*/ 1720 h 10000"/>
                <a:gd name="connsiteX71" fmla="*/ 9243 w 9975"/>
                <a:gd name="connsiteY71" fmla="*/ 1692 h 10000"/>
                <a:gd name="connsiteX72" fmla="*/ 9313 w 9975"/>
                <a:gd name="connsiteY72" fmla="*/ 1720 h 10000"/>
                <a:gd name="connsiteX73" fmla="*/ 9455 w 9975"/>
                <a:gd name="connsiteY73" fmla="*/ 1664 h 10000"/>
                <a:gd name="connsiteX74" fmla="*/ 9549 w 9975"/>
                <a:gd name="connsiteY74" fmla="*/ 1580 h 10000"/>
                <a:gd name="connsiteX75" fmla="*/ 9597 w 9975"/>
                <a:gd name="connsiteY75" fmla="*/ 1580 h 10000"/>
                <a:gd name="connsiteX76" fmla="*/ 9620 w 9975"/>
                <a:gd name="connsiteY76" fmla="*/ 1551 h 10000"/>
                <a:gd name="connsiteX77" fmla="*/ 9715 w 9975"/>
                <a:gd name="connsiteY77" fmla="*/ 1495 h 10000"/>
                <a:gd name="connsiteX78" fmla="*/ 9809 w 9975"/>
                <a:gd name="connsiteY78" fmla="*/ 1551 h 10000"/>
                <a:gd name="connsiteX79" fmla="*/ 9833 w 9975"/>
                <a:gd name="connsiteY79" fmla="*/ 1636 h 10000"/>
                <a:gd name="connsiteX80" fmla="*/ 9905 w 9975"/>
                <a:gd name="connsiteY80" fmla="*/ 1778 h 10000"/>
                <a:gd name="connsiteX81" fmla="*/ 9856 w 9975"/>
                <a:gd name="connsiteY81" fmla="*/ 1806 h 10000"/>
                <a:gd name="connsiteX82" fmla="*/ 9880 w 9975"/>
                <a:gd name="connsiteY82" fmla="*/ 1862 h 10000"/>
                <a:gd name="connsiteX83" fmla="*/ 9880 w 9975"/>
                <a:gd name="connsiteY83" fmla="*/ 1919 h 10000"/>
                <a:gd name="connsiteX84" fmla="*/ 9931 w 9975"/>
                <a:gd name="connsiteY84" fmla="*/ 2031 h 10000"/>
                <a:gd name="connsiteX85" fmla="*/ 9931 w 9975"/>
                <a:gd name="connsiteY85" fmla="*/ 2173 h 10000"/>
                <a:gd name="connsiteX86" fmla="*/ 9931 w 9975"/>
                <a:gd name="connsiteY86" fmla="*/ 2258 h 10000"/>
                <a:gd name="connsiteX87" fmla="*/ 9975 w 9975"/>
                <a:gd name="connsiteY87" fmla="*/ 2342 h 10000"/>
                <a:gd name="connsiteX88" fmla="*/ 9952 w 9975"/>
                <a:gd name="connsiteY88" fmla="*/ 2428 h 10000"/>
                <a:gd name="connsiteX89" fmla="*/ 9975 w 9975"/>
                <a:gd name="connsiteY89" fmla="*/ 2484 h 10000"/>
                <a:gd name="connsiteX90" fmla="*/ 9785 w 9975"/>
                <a:gd name="connsiteY90" fmla="*/ 2456 h 10000"/>
                <a:gd name="connsiteX91" fmla="*/ 9690 w 9975"/>
                <a:gd name="connsiteY91" fmla="*/ 2428 h 10000"/>
                <a:gd name="connsiteX92" fmla="*/ 9666 w 9975"/>
                <a:gd name="connsiteY92" fmla="*/ 2512 h 10000"/>
                <a:gd name="connsiteX93" fmla="*/ 9597 w 9975"/>
                <a:gd name="connsiteY93" fmla="*/ 2540 h 10000"/>
                <a:gd name="connsiteX94" fmla="*/ 9643 w 9975"/>
                <a:gd name="connsiteY94" fmla="*/ 2625 h 10000"/>
                <a:gd name="connsiteX95" fmla="*/ 9785 w 9975"/>
                <a:gd name="connsiteY95" fmla="*/ 2879 h 10000"/>
                <a:gd name="connsiteX96" fmla="*/ 9880 w 9975"/>
                <a:gd name="connsiteY96" fmla="*/ 3106 h 10000"/>
                <a:gd name="connsiteX97" fmla="*/ 9856 w 9975"/>
                <a:gd name="connsiteY97" fmla="*/ 3162 h 10000"/>
                <a:gd name="connsiteX98" fmla="*/ 9763 w 9975"/>
                <a:gd name="connsiteY98" fmla="*/ 3190 h 10000"/>
                <a:gd name="connsiteX99" fmla="*/ 9880 w 9975"/>
                <a:gd name="connsiteY99" fmla="*/ 3303 h 10000"/>
                <a:gd name="connsiteX100" fmla="*/ 9740 w 9975"/>
                <a:gd name="connsiteY100" fmla="*/ 3162 h 10000"/>
                <a:gd name="connsiteX101" fmla="*/ 9620 w 9975"/>
                <a:gd name="connsiteY101" fmla="*/ 3106 h 10000"/>
                <a:gd name="connsiteX102" fmla="*/ 9666 w 9975"/>
                <a:gd name="connsiteY102" fmla="*/ 3275 h 10000"/>
                <a:gd name="connsiteX103" fmla="*/ 9597 w 9975"/>
                <a:gd name="connsiteY103" fmla="*/ 3303 h 10000"/>
                <a:gd name="connsiteX104" fmla="*/ 9549 w 9975"/>
                <a:gd name="connsiteY104" fmla="*/ 3388 h 10000"/>
                <a:gd name="connsiteX105" fmla="*/ 9385 w 9975"/>
                <a:gd name="connsiteY105" fmla="*/ 3417 h 10000"/>
                <a:gd name="connsiteX106" fmla="*/ 9503 w 9975"/>
                <a:gd name="connsiteY106" fmla="*/ 3557 h 10000"/>
                <a:gd name="connsiteX107" fmla="*/ 9360 w 9975"/>
                <a:gd name="connsiteY107" fmla="*/ 3586 h 10000"/>
                <a:gd name="connsiteX108" fmla="*/ 9268 w 9975"/>
                <a:gd name="connsiteY108" fmla="*/ 3557 h 10000"/>
                <a:gd name="connsiteX109" fmla="*/ 9193 w 9975"/>
                <a:gd name="connsiteY109" fmla="*/ 3473 h 10000"/>
                <a:gd name="connsiteX110" fmla="*/ 9148 w 9975"/>
                <a:gd name="connsiteY110" fmla="*/ 3501 h 10000"/>
                <a:gd name="connsiteX111" fmla="*/ 9124 w 9975"/>
                <a:gd name="connsiteY111" fmla="*/ 3642 h 10000"/>
                <a:gd name="connsiteX112" fmla="*/ 9100 w 9975"/>
                <a:gd name="connsiteY112" fmla="*/ 3727 h 10000"/>
                <a:gd name="connsiteX113" fmla="*/ 9052 w 9975"/>
                <a:gd name="connsiteY113" fmla="*/ 3756 h 10000"/>
                <a:gd name="connsiteX114" fmla="*/ 9027 w 9975"/>
                <a:gd name="connsiteY114" fmla="*/ 3812 h 10000"/>
                <a:gd name="connsiteX115" fmla="*/ 8982 w 9975"/>
                <a:gd name="connsiteY115" fmla="*/ 3812 h 10000"/>
                <a:gd name="connsiteX116" fmla="*/ 8958 w 9975"/>
                <a:gd name="connsiteY116" fmla="*/ 3868 h 10000"/>
                <a:gd name="connsiteX117" fmla="*/ 8865 w 9975"/>
                <a:gd name="connsiteY117" fmla="*/ 4009 h 10000"/>
                <a:gd name="connsiteX118" fmla="*/ 8745 w 9975"/>
                <a:gd name="connsiteY118" fmla="*/ 4038 h 10000"/>
                <a:gd name="connsiteX119" fmla="*/ 8698 w 9975"/>
                <a:gd name="connsiteY119" fmla="*/ 4067 h 10000"/>
                <a:gd name="connsiteX120" fmla="*/ 8651 w 9975"/>
                <a:gd name="connsiteY120" fmla="*/ 4123 h 10000"/>
                <a:gd name="connsiteX121" fmla="*/ 8558 w 9975"/>
                <a:gd name="connsiteY121" fmla="*/ 4179 h 10000"/>
                <a:gd name="connsiteX122" fmla="*/ 8509 w 9975"/>
                <a:gd name="connsiteY122" fmla="*/ 4264 h 10000"/>
                <a:gd name="connsiteX123" fmla="*/ 8485 w 9975"/>
                <a:gd name="connsiteY123" fmla="*/ 4320 h 10000"/>
                <a:gd name="connsiteX124" fmla="*/ 8437 w 9975"/>
                <a:gd name="connsiteY124" fmla="*/ 4320 h 10000"/>
                <a:gd name="connsiteX125" fmla="*/ 8343 w 9975"/>
                <a:gd name="connsiteY125" fmla="*/ 4348 h 10000"/>
                <a:gd name="connsiteX126" fmla="*/ 8417 w 9975"/>
                <a:gd name="connsiteY126" fmla="*/ 4292 h 10000"/>
                <a:gd name="connsiteX127" fmla="*/ 8417 w 9975"/>
                <a:gd name="connsiteY127" fmla="*/ 4236 h 10000"/>
                <a:gd name="connsiteX128" fmla="*/ 8437 w 9975"/>
                <a:gd name="connsiteY128" fmla="*/ 4179 h 10000"/>
                <a:gd name="connsiteX129" fmla="*/ 8297 w 9975"/>
                <a:gd name="connsiteY129" fmla="*/ 4151 h 10000"/>
                <a:gd name="connsiteX130" fmla="*/ 8343 w 9975"/>
                <a:gd name="connsiteY130" fmla="*/ 4123 h 10000"/>
                <a:gd name="connsiteX131" fmla="*/ 8368 w 9975"/>
                <a:gd name="connsiteY131" fmla="*/ 4009 h 10000"/>
                <a:gd name="connsiteX132" fmla="*/ 8392 w 9975"/>
                <a:gd name="connsiteY132" fmla="*/ 3896 h 10000"/>
                <a:gd name="connsiteX133" fmla="*/ 8251 w 9975"/>
                <a:gd name="connsiteY133" fmla="*/ 3698 h 10000"/>
                <a:gd name="connsiteX134" fmla="*/ 8179 w 9975"/>
                <a:gd name="connsiteY134" fmla="*/ 3727 h 10000"/>
                <a:gd name="connsiteX135" fmla="*/ 8109 w 9975"/>
                <a:gd name="connsiteY135" fmla="*/ 3784 h 10000"/>
                <a:gd name="connsiteX136" fmla="*/ 8060 w 9975"/>
                <a:gd name="connsiteY136" fmla="*/ 3925 h 10000"/>
                <a:gd name="connsiteX137" fmla="*/ 7942 w 9975"/>
                <a:gd name="connsiteY137" fmla="*/ 4038 h 10000"/>
                <a:gd name="connsiteX138" fmla="*/ 7872 w 9975"/>
                <a:gd name="connsiteY138" fmla="*/ 4095 h 10000"/>
                <a:gd name="connsiteX139" fmla="*/ 7893 w 9975"/>
                <a:gd name="connsiteY139" fmla="*/ 4179 h 10000"/>
                <a:gd name="connsiteX140" fmla="*/ 7752 w 9975"/>
                <a:gd name="connsiteY140" fmla="*/ 4292 h 10000"/>
                <a:gd name="connsiteX141" fmla="*/ 7635 w 9975"/>
                <a:gd name="connsiteY141" fmla="*/ 4264 h 10000"/>
                <a:gd name="connsiteX142" fmla="*/ 7635 w 9975"/>
                <a:gd name="connsiteY142" fmla="*/ 4434 h 10000"/>
                <a:gd name="connsiteX143" fmla="*/ 7775 w 9975"/>
                <a:gd name="connsiteY143" fmla="*/ 4575 h 10000"/>
                <a:gd name="connsiteX144" fmla="*/ 7849 w 9975"/>
                <a:gd name="connsiteY144" fmla="*/ 4575 h 10000"/>
                <a:gd name="connsiteX145" fmla="*/ 7893 w 9975"/>
                <a:gd name="connsiteY145" fmla="*/ 4603 h 10000"/>
                <a:gd name="connsiteX146" fmla="*/ 7893 w 9975"/>
                <a:gd name="connsiteY146" fmla="*/ 4575 h 10000"/>
                <a:gd name="connsiteX147" fmla="*/ 8036 w 9975"/>
                <a:gd name="connsiteY147" fmla="*/ 4659 h 10000"/>
                <a:gd name="connsiteX148" fmla="*/ 8084 w 9975"/>
                <a:gd name="connsiteY148" fmla="*/ 4829 h 10000"/>
                <a:gd name="connsiteX149" fmla="*/ 8202 w 9975"/>
                <a:gd name="connsiteY149" fmla="*/ 4857 h 10000"/>
                <a:gd name="connsiteX150" fmla="*/ 8251 w 9975"/>
                <a:gd name="connsiteY150" fmla="*/ 4801 h 10000"/>
                <a:gd name="connsiteX151" fmla="*/ 8273 w 9975"/>
                <a:gd name="connsiteY151" fmla="*/ 4716 h 10000"/>
                <a:gd name="connsiteX152" fmla="*/ 8368 w 9975"/>
                <a:gd name="connsiteY152" fmla="*/ 4659 h 10000"/>
                <a:gd name="connsiteX153" fmla="*/ 8485 w 9975"/>
                <a:gd name="connsiteY153" fmla="*/ 4716 h 10000"/>
                <a:gd name="connsiteX154" fmla="*/ 8532 w 9975"/>
                <a:gd name="connsiteY154" fmla="*/ 4745 h 10000"/>
                <a:gd name="connsiteX155" fmla="*/ 8558 w 9975"/>
                <a:gd name="connsiteY155" fmla="*/ 4773 h 10000"/>
                <a:gd name="connsiteX156" fmla="*/ 8675 w 9975"/>
                <a:gd name="connsiteY156" fmla="*/ 4773 h 10000"/>
                <a:gd name="connsiteX157" fmla="*/ 8675 w 9975"/>
                <a:gd name="connsiteY157" fmla="*/ 4745 h 10000"/>
                <a:gd name="connsiteX158" fmla="*/ 8817 w 9975"/>
                <a:gd name="connsiteY158" fmla="*/ 4801 h 10000"/>
                <a:gd name="connsiteX159" fmla="*/ 8794 w 9975"/>
                <a:gd name="connsiteY159" fmla="*/ 4829 h 10000"/>
                <a:gd name="connsiteX160" fmla="*/ 8817 w 9975"/>
                <a:gd name="connsiteY160" fmla="*/ 4914 h 10000"/>
                <a:gd name="connsiteX161" fmla="*/ 8817 w 9975"/>
                <a:gd name="connsiteY161" fmla="*/ 4970 h 10000"/>
                <a:gd name="connsiteX162" fmla="*/ 8769 w 9975"/>
                <a:gd name="connsiteY162" fmla="*/ 4914 h 10000"/>
                <a:gd name="connsiteX163" fmla="*/ 8745 w 9975"/>
                <a:gd name="connsiteY163" fmla="*/ 4942 h 10000"/>
                <a:gd name="connsiteX164" fmla="*/ 8698 w 9975"/>
                <a:gd name="connsiteY164" fmla="*/ 4942 h 10000"/>
                <a:gd name="connsiteX165" fmla="*/ 8651 w 9975"/>
                <a:gd name="connsiteY165" fmla="*/ 4970 h 10000"/>
                <a:gd name="connsiteX166" fmla="*/ 8558 w 9975"/>
                <a:gd name="connsiteY166" fmla="*/ 5027 h 10000"/>
                <a:gd name="connsiteX167" fmla="*/ 8509 w 9975"/>
                <a:gd name="connsiteY167" fmla="*/ 5055 h 10000"/>
                <a:gd name="connsiteX168" fmla="*/ 8558 w 9975"/>
                <a:gd name="connsiteY168" fmla="*/ 5112 h 10000"/>
                <a:gd name="connsiteX169" fmla="*/ 8509 w 9975"/>
                <a:gd name="connsiteY169" fmla="*/ 5112 h 10000"/>
                <a:gd name="connsiteX170" fmla="*/ 8532 w 9975"/>
                <a:gd name="connsiteY170" fmla="*/ 5168 h 10000"/>
                <a:gd name="connsiteX171" fmla="*/ 8485 w 9975"/>
                <a:gd name="connsiteY171" fmla="*/ 5196 h 10000"/>
                <a:gd name="connsiteX172" fmla="*/ 8437 w 9975"/>
                <a:gd name="connsiteY172" fmla="*/ 5140 h 10000"/>
                <a:gd name="connsiteX173" fmla="*/ 8417 w 9975"/>
                <a:gd name="connsiteY173" fmla="*/ 5140 h 10000"/>
                <a:gd name="connsiteX174" fmla="*/ 8462 w 9975"/>
                <a:gd name="connsiteY174" fmla="*/ 5224 h 10000"/>
                <a:gd name="connsiteX175" fmla="*/ 8368 w 9975"/>
                <a:gd name="connsiteY175" fmla="*/ 5338 h 10000"/>
                <a:gd name="connsiteX176" fmla="*/ 8343 w 9975"/>
                <a:gd name="connsiteY176" fmla="*/ 5479 h 10000"/>
                <a:gd name="connsiteX177" fmla="*/ 8368 w 9975"/>
                <a:gd name="connsiteY177" fmla="*/ 5620 h 10000"/>
                <a:gd name="connsiteX178" fmla="*/ 8462 w 9975"/>
                <a:gd name="connsiteY178" fmla="*/ 5649 h 10000"/>
                <a:gd name="connsiteX179" fmla="*/ 8629 w 9975"/>
                <a:gd name="connsiteY179" fmla="*/ 5733 h 10000"/>
                <a:gd name="connsiteX180" fmla="*/ 8698 w 9975"/>
                <a:gd name="connsiteY180" fmla="*/ 5874 h 10000"/>
                <a:gd name="connsiteX181" fmla="*/ 8817 w 9975"/>
                <a:gd name="connsiteY181" fmla="*/ 6073 h 10000"/>
                <a:gd name="connsiteX182" fmla="*/ 8888 w 9975"/>
                <a:gd name="connsiteY182" fmla="*/ 6213 h 10000"/>
                <a:gd name="connsiteX183" fmla="*/ 9004 w 9975"/>
                <a:gd name="connsiteY183" fmla="*/ 6299 h 10000"/>
                <a:gd name="connsiteX184" fmla="*/ 9052 w 9975"/>
                <a:gd name="connsiteY184" fmla="*/ 6355 h 10000"/>
                <a:gd name="connsiteX185" fmla="*/ 9100 w 9975"/>
                <a:gd name="connsiteY185" fmla="*/ 6412 h 10000"/>
                <a:gd name="connsiteX186" fmla="*/ 9193 w 9975"/>
                <a:gd name="connsiteY186" fmla="*/ 6524 h 10000"/>
                <a:gd name="connsiteX187" fmla="*/ 9027 w 9975"/>
                <a:gd name="connsiteY187" fmla="*/ 6468 h 10000"/>
                <a:gd name="connsiteX188" fmla="*/ 8910 w 9975"/>
                <a:gd name="connsiteY188" fmla="*/ 6412 h 10000"/>
                <a:gd name="connsiteX189" fmla="*/ 8794 w 9975"/>
                <a:gd name="connsiteY189" fmla="*/ 6440 h 10000"/>
                <a:gd name="connsiteX190" fmla="*/ 8724 w 9975"/>
                <a:gd name="connsiteY190" fmla="*/ 6383 h 10000"/>
                <a:gd name="connsiteX191" fmla="*/ 8651 w 9975"/>
                <a:gd name="connsiteY191" fmla="*/ 6327 h 10000"/>
                <a:gd name="connsiteX192" fmla="*/ 8675 w 9975"/>
                <a:gd name="connsiteY192" fmla="*/ 6383 h 10000"/>
                <a:gd name="connsiteX193" fmla="*/ 8698 w 9975"/>
                <a:gd name="connsiteY193" fmla="*/ 6383 h 10000"/>
                <a:gd name="connsiteX194" fmla="*/ 8675 w 9975"/>
                <a:gd name="connsiteY194" fmla="*/ 6355 h 10000"/>
                <a:gd name="connsiteX195" fmla="*/ 8724 w 9975"/>
                <a:gd name="connsiteY195" fmla="*/ 6383 h 10000"/>
                <a:gd name="connsiteX196" fmla="*/ 8841 w 9975"/>
                <a:gd name="connsiteY196" fmla="*/ 6440 h 10000"/>
                <a:gd name="connsiteX197" fmla="*/ 8888 w 9975"/>
                <a:gd name="connsiteY197" fmla="*/ 6412 h 10000"/>
                <a:gd name="connsiteX198" fmla="*/ 8937 w 9975"/>
                <a:gd name="connsiteY198" fmla="*/ 6468 h 10000"/>
                <a:gd name="connsiteX199" fmla="*/ 8958 w 9975"/>
                <a:gd name="connsiteY199" fmla="*/ 6496 h 10000"/>
                <a:gd name="connsiteX200" fmla="*/ 9027 w 9975"/>
                <a:gd name="connsiteY200" fmla="*/ 6524 h 10000"/>
                <a:gd name="connsiteX201" fmla="*/ 9171 w 9975"/>
                <a:gd name="connsiteY201" fmla="*/ 6638 h 10000"/>
                <a:gd name="connsiteX202" fmla="*/ 9268 w 9975"/>
                <a:gd name="connsiteY202" fmla="*/ 6751 h 10000"/>
                <a:gd name="connsiteX203" fmla="*/ 9218 w 9975"/>
                <a:gd name="connsiteY203" fmla="*/ 6779 h 10000"/>
                <a:gd name="connsiteX204" fmla="*/ 9148 w 9975"/>
                <a:gd name="connsiteY204" fmla="*/ 6835 h 10000"/>
                <a:gd name="connsiteX205" fmla="*/ 9100 w 9975"/>
                <a:gd name="connsiteY205" fmla="*/ 6891 h 10000"/>
                <a:gd name="connsiteX206" fmla="*/ 9078 w 9975"/>
                <a:gd name="connsiteY206" fmla="*/ 6920 h 10000"/>
                <a:gd name="connsiteX207" fmla="*/ 9004 w 9975"/>
                <a:gd name="connsiteY207" fmla="*/ 6920 h 10000"/>
                <a:gd name="connsiteX208" fmla="*/ 8937 w 9975"/>
                <a:gd name="connsiteY208" fmla="*/ 6977 h 10000"/>
                <a:gd name="connsiteX209" fmla="*/ 9027 w 9975"/>
                <a:gd name="connsiteY209" fmla="*/ 6920 h 10000"/>
                <a:gd name="connsiteX210" fmla="*/ 9100 w 9975"/>
                <a:gd name="connsiteY210" fmla="*/ 7005 h 10000"/>
                <a:gd name="connsiteX211" fmla="*/ 9078 w 9975"/>
                <a:gd name="connsiteY211" fmla="*/ 7005 h 10000"/>
                <a:gd name="connsiteX212" fmla="*/ 9193 w 9975"/>
                <a:gd name="connsiteY212" fmla="*/ 6949 h 10000"/>
                <a:gd name="connsiteX213" fmla="*/ 9268 w 9975"/>
                <a:gd name="connsiteY213" fmla="*/ 7033 h 10000"/>
                <a:gd name="connsiteX214" fmla="*/ 9385 w 9975"/>
                <a:gd name="connsiteY214" fmla="*/ 7061 h 10000"/>
                <a:gd name="connsiteX215" fmla="*/ 9335 w 9975"/>
                <a:gd name="connsiteY215" fmla="*/ 7146 h 10000"/>
                <a:gd name="connsiteX216" fmla="*/ 9313 w 9975"/>
                <a:gd name="connsiteY216" fmla="*/ 7174 h 10000"/>
                <a:gd name="connsiteX217" fmla="*/ 9268 w 9975"/>
                <a:gd name="connsiteY217" fmla="*/ 7202 h 10000"/>
                <a:gd name="connsiteX218" fmla="*/ 9291 w 9975"/>
                <a:gd name="connsiteY218" fmla="*/ 7202 h 10000"/>
                <a:gd name="connsiteX219" fmla="*/ 9360 w 9975"/>
                <a:gd name="connsiteY219" fmla="*/ 7174 h 10000"/>
                <a:gd name="connsiteX220" fmla="*/ 9360 w 9975"/>
                <a:gd name="connsiteY220" fmla="*/ 7146 h 10000"/>
                <a:gd name="connsiteX221" fmla="*/ 9385 w 9975"/>
                <a:gd name="connsiteY221" fmla="*/ 7230 h 10000"/>
                <a:gd name="connsiteX222" fmla="*/ 9385 w 9975"/>
                <a:gd name="connsiteY222" fmla="*/ 7288 h 10000"/>
                <a:gd name="connsiteX223" fmla="*/ 9360 w 9975"/>
                <a:gd name="connsiteY223" fmla="*/ 7230 h 10000"/>
                <a:gd name="connsiteX224" fmla="*/ 9360 w 9975"/>
                <a:gd name="connsiteY224" fmla="*/ 7288 h 10000"/>
                <a:gd name="connsiteX225" fmla="*/ 9335 w 9975"/>
                <a:gd name="connsiteY225" fmla="*/ 7260 h 10000"/>
                <a:gd name="connsiteX226" fmla="*/ 9313 w 9975"/>
                <a:gd name="connsiteY226" fmla="*/ 7260 h 10000"/>
                <a:gd name="connsiteX227" fmla="*/ 9291 w 9975"/>
                <a:gd name="connsiteY227" fmla="*/ 7316 h 10000"/>
                <a:gd name="connsiteX228" fmla="*/ 9360 w 9975"/>
                <a:gd name="connsiteY228" fmla="*/ 7372 h 10000"/>
                <a:gd name="connsiteX229" fmla="*/ 9335 w 9975"/>
                <a:gd name="connsiteY229" fmla="*/ 7372 h 10000"/>
                <a:gd name="connsiteX230" fmla="*/ 9360 w 9975"/>
                <a:gd name="connsiteY230" fmla="*/ 7429 h 10000"/>
                <a:gd name="connsiteX231" fmla="*/ 9268 w 9975"/>
                <a:gd name="connsiteY231" fmla="*/ 7400 h 10000"/>
                <a:gd name="connsiteX232" fmla="*/ 9291 w 9975"/>
                <a:gd name="connsiteY232" fmla="*/ 7429 h 10000"/>
                <a:gd name="connsiteX233" fmla="*/ 9360 w 9975"/>
                <a:gd name="connsiteY233" fmla="*/ 7457 h 10000"/>
                <a:gd name="connsiteX234" fmla="*/ 9385 w 9975"/>
                <a:gd name="connsiteY234" fmla="*/ 7541 h 10000"/>
                <a:gd name="connsiteX235" fmla="*/ 9360 w 9975"/>
                <a:gd name="connsiteY235" fmla="*/ 7599 h 10000"/>
                <a:gd name="connsiteX236" fmla="*/ 9291 w 9975"/>
                <a:gd name="connsiteY236" fmla="*/ 7513 h 10000"/>
                <a:gd name="connsiteX237" fmla="*/ 9268 w 9975"/>
                <a:gd name="connsiteY237" fmla="*/ 7541 h 10000"/>
                <a:gd name="connsiteX238" fmla="*/ 9171 w 9975"/>
                <a:gd name="connsiteY238" fmla="*/ 7599 h 10000"/>
                <a:gd name="connsiteX239" fmla="*/ 9243 w 9975"/>
                <a:gd name="connsiteY239" fmla="*/ 7683 h 10000"/>
                <a:gd name="connsiteX240" fmla="*/ 9243 w 9975"/>
                <a:gd name="connsiteY240" fmla="*/ 7796 h 10000"/>
                <a:gd name="connsiteX241" fmla="*/ 9218 w 9975"/>
                <a:gd name="connsiteY241" fmla="*/ 7852 h 10000"/>
                <a:gd name="connsiteX242" fmla="*/ 9218 w 9975"/>
                <a:gd name="connsiteY242" fmla="*/ 7880 h 10000"/>
                <a:gd name="connsiteX243" fmla="*/ 9171 w 9975"/>
                <a:gd name="connsiteY243" fmla="*/ 7852 h 10000"/>
                <a:gd name="connsiteX244" fmla="*/ 9171 w 9975"/>
                <a:gd name="connsiteY244" fmla="*/ 7909 h 10000"/>
                <a:gd name="connsiteX245" fmla="*/ 9148 w 9975"/>
                <a:gd name="connsiteY245" fmla="*/ 7966 h 10000"/>
                <a:gd name="connsiteX246" fmla="*/ 9124 w 9975"/>
                <a:gd name="connsiteY246" fmla="*/ 8079 h 10000"/>
                <a:gd name="connsiteX247" fmla="*/ 9148 w 9975"/>
                <a:gd name="connsiteY247" fmla="*/ 8022 h 10000"/>
                <a:gd name="connsiteX248" fmla="*/ 9124 w 9975"/>
                <a:gd name="connsiteY248" fmla="*/ 8050 h 10000"/>
                <a:gd name="connsiteX249" fmla="*/ 9100 w 9975"/>
                <a:gd name="connsiteY249" fmla="*/ 7994 h 10000"/>
                <a:gd name="connsiteX250" fmla="*/ 9052 w 9975"/>
                <a:gd name="connsiteY250" fmla="*/ 8022 h 10000"/>
                <a:gd name="connsiteX251" fmla="*/ 9052 w 9975"/>
                <a:gd name="connsiteY251" fmla="*/ 8079 h 10000"/>
                <a:gd name="connsiteX252" fmla="*/ 9078 w 9975"/>
                <a:gd name="connsiteY252" fmla="*/ 8107 h 10000"/>
                <a:gd name="connsiteX253" fmla="*/ 9124 w 9975"/>
                <a:gd name="connsiteY253" fmla="*/ 8135 h 10000"/>
                <a:gd name="connsiteX254" fmla="*/ 9100 w 9975"/>
                <a:gd name="connsiteY254" fmla="*/ 8163 h 10000"/>
                <a:gd name="connsiteX255" fmla="*/ 9078 w 9975"/>
                <a:gd name="connsiteY255" fmla="*/ 8249 h 10000"/>
                <a:gd name="connsiteX256" fmla="*/ 8982 w 9975"/>
                <a:gd name="connsiteY256" fmla="*/ 8191 h 10000"/>
                <a:gd name="connsiteX257" fmla="*/ 9052 w 9975"/>
                <a:gd name="connsiteY257" fmla="*/ 8277 h 10000"/>
                <a:gd name="connsiteX258" fmla="*/ 9124 w 9975"/>
                <a:gd name="connsiteY258" fmla="*/ 8277 h 10000"/>
                <a:gd name="connsiteX259" fmla="*/ 9100 w 9975"/>
                <a:gd name="connsiteY259" fmla="*/ 8333 h 10000"/>
                <a:gd name="connsiteX260" fmla="*/ 9148 w 9975"/>
                <a:gd name="connsiteY260" fmla="*/ 8446 h 10000"/>
                <a:gd name="connsiteX261" fmla="*/ 9124 w 9975"/>
                <a:gd name="connsiteY261" fmla="*/ 8446 h 10000"/>
                <a:gd name="connsiteX262" fmla="*/ 9052 w 9975"/>
                <a:gd name="connsiteY262" fmla="*/ 8389 h 10000"/>
                <a:gd name="connsiteX263" fmla="*/ 9027 w 9975"/>
                <a:gd name="connsiteY263" fmla="*/ 8418 h 10000"/>
                <a:gd name="connsiteX264" fmla="*/ 9078 w 9975"/>
                <a:gd name="connsiteY264" fmla="*/ 8474 h 10000"/>
                <a:gd name="connsiteX265" fmla="*/ 9052 w 9975"/>
                <a:gd name="connsiteY265" fmla="*/ 8530 h 10000"/>
                <a:gd name="connsiteX266" fmla="*/ 8982 w 9975"/>
                <a:gd name="connsiteY266" fmla="*/ 8474 h 10000"/>
                <a:gd name="connsiteX267" fmla="*/ 9027 w 9975"/>
                <a:gd name="connsiteY267" fmla="*/ 8559 h 10000"/>
                <a:gd name="connsiteX268" fmla="*/ 8982 w 9975"/>
                <a:gd name="connsiteY268" fmla="*/ 8559 h 10000"/>
                <a:gd name="connsiteX269" fmla="*/ 8982 w 9975"/>
                <a:gd name="connsiteY269" fmla="*/ 8616 h 10000"/>
                <a:gd name="connsiteX270" fmla="*/ 8865 w 9975"/>
                <a:gd name="connsiteY270" fmla="*/ 8672 h 10000"/>
                <a:gd name="connsiteX271" fmla="*/ 8841 w 9975"/>
                <a:gd name="connsiteY271" fmla="*/ 8728 h 10000"/>
                <a:gd name="connsiteX272" fmla="*/ 8865 w 9975"/>
                <a:gd name="connsiteY272" fmla="*/ 8757 h 10000"/>
                <a:gd name="connsiteX273" fmla="*/ 8841 w 9975"/>
                <a:gd name="connsiteY273" fmla="*/ 8785 h 10000"/>
                <a:gd name="connsiteX274" fmla="*/ 8817 w 9975"/>
                <a:gd name="connsiteY274" fmla="*/ 8869 h 10000"/>
                <a:gd name="connsiteX275" fmla="*/ 8794 w 9975"/>
                <a:gd name="connsiteY275" fmla="*/ 8841 h 10000"/>
                <a:gd name="connsiteX276" fmla="*/ 8794 w 9975"/>
                <a:gd name="connsiteY276" fmla="*/ 8927 h 10000"/>
                <a:gd name="connsiteX277" fmla="*/ 8554 w 9975"/>
                <a:gd name="connsiteY277" fmla="*/ 8786 h 10000"/>
                <a:gd name="connsiteX278" fmla="*/ 8156 w 9975"/>
                <a:gd name="connsiteY278" fmla="*/ 9266 h 10000"/>
                <a:gd name="connsiteX279" fmla="*/ 8012 w 9975"/>
                <a:gd name="connsiteY279" fmla="*/ 9322 h 10000"/>
                <a:gd name="connsiteX280" fmla="*/ 7942 w 9975"/>
                <a:gd name="connsiteY280" fmla="*/ 9152 h 10000"/>
                <a:gd name="connsiteX281" fmla="*/ 7917 w 9975"/>
                <a:gd name="connsiteY281" fmla="*/ 9152 h 10000"/>
                <a:gd name="connsiteX282" fmla="*/ 7989 w 9975"/>
                <a:gd name="connsiteY282" fmla="*/ 9124 h 10000"/>
                <a:gd name="connsiteX283" fmla="*/ 7893 w 9975"/>
                <a:gd name="connsiteY283" fmla="*/ 9124 h 10000"/>
                <a:gd name="connsiteX284" fmla="*/ 7872 w 9975"/>
                <a:gd name="connsiteY284" fmla="*/ 9180 h 10000"/>
                <a:gd name="connsiteX285" fmla="*/ 7917 w 9975"/>
                <a:gd name="connsiteY285" fmla="*/ 9237 h 10000"/>
                <a:gd name="connsiteX286" fmla="*/ 7893 w 9975"/>
                <a:gd name="connsiteY286" fmla="*/ 9237 h 10000"/>
                <a:gd name="connsiteX287" fmla="*/ 7966 w 9975"/>
                <a:gd name="connsiteY287" fmla="*/ 9406 h 10000"/>
                <a:gd name="connsiteX288" fmla="*/ 7872 w 9975"/>
                <a:gd name="connsiteY288" fmla="*/ 9294 h 10000"/>
                <a:gd name="connsiteX289" fmla="*/ 7917 w 9975"/>
                <a:gd name="connsiteY289" fmla="*/ 9406 h 10000"/>
                <a:gd name="connsiteX290" fmla="*/ 7893 w 9975"/>
                <a:gd name="connsiteY290" fmla="*/ 9435 h 10000"/>
                <a:gd name="connsiteX291" fmla="*/ 7872 w 9975"/>
                <a:gd name="connsiteY291" fmla="*/ 9406 h 10000"/>
                <a:gd name="connsiteX292" fmla="*/ 7849 w 9975"/>
                <a:gd name="connsiteY292" fmla="*/ 9491 h 10000"/>
                <a:gd name="connsiteX293" fmla="*/ 7775 w 9975"/>
                <a:gd name="connsiteY293" fmla="*/ 9520 h 10000"/>
                <a:gd name="connsiteX294" fmla="*/ 7752 w 9975"/>
                <a:gd name="connsiteY294" fmla="*/ 9463 h 10000"/>
                <a:gd name="connsiteX295" fmla="*/ 7705 w 9975"/>
                <a:gd name="connsiteY295" fmla="*/ 9435 h 10000"/>
                <a:gd name="connsiteX296" fmla="*/ 7730 w 9975"/>
                <a:gd name="connsiteY296" fmla="*/ 9548 h 10000"/>
                <a:gd name="connsiteX297" fmla="*/ 7610 w 9975"/>
                <a:gd name="connsiteY297" fmla="*/ 9491 h 10000"/>
                <a:gd name="connsiteX298" fmla="*/ 7587 w 9975"/>
                <a:gd name="connsiteY298" fmla="*/ 9520 h 10000"/>
                <a:gd name="connsiteX299" fmla="*/ 7516 w 9975"/>
                <a:gd name="connsiteY299" fmla="*/ 9576 h 10000"/>
                <a:gd name="connsiteX300" fmla="*/ 7494 w 9975"/>
                <a:gd name="connsiteY300" fmla="*/ 9633 h 10000"/>
                <a:gd name="connsiteX301" fmla="*/ 7445 w 9975"/>
                <a:gd name="connsiteY301" fmla="*/ 9633 h 10000"/>
                <a:gd name="connsiteX302" fmla="*/ 7374 w 9975"/>
                <a:gd name="connsiteY302" fmla="*/ 9661 h 10000"/>
                <a:gd name="connsiteX303" fmla="*/ 7374 w 9975"/>
                <a:gd name="connsiteY303" fmla="*/ 9633 h 10000"/>
                <a:gd name="connsiteX304" fmla="*/ 7374 w 9975"/>
                <a:gd name="connsiteY304" fmla="*/ 9689 h 10000"/>
                <a:gd name="connsiteX305" fmla="*/ 7303 w 9975"/>
                <a:gd name="connsiteY305" fmla="*/ 9661 h 10000"/>
                <a:gd name="connsiteX306" fmla="*/ 7303 w 9975"/>
                <a:gd name="connsiteY306" fmla="*/ 9717 h 10000"/>
                <a:gd name="connsiteX307" fmla="*/ 7279 w 9975"/>
                <a:gd name="connsiteY307" fmla="*/ 9802 h 10000"/>
                <a:gd name="connsiteX308" fmla="*/ 7327 w 9975"/>
                <a:gd name="connsiteY308" fmla="*/ 9830 h 10000"/>
                <a:gd name="connsiteX309" fmla="*/ 7327 w 9975"/>
                <a:gd name="connsiteY309" fmla="*/ 9830 h 10000"/>
                <a:gd name="connsiteX310" fmla="*/ 7374 w 9975"/>
                <a:gd name="connsiteY310" fmla="*/ 9944 h 10000"/>
                <a:gd name="connsiteX311" fmla="*/ 7257 w 9975"/>
                <a:gd name="connsiteY311" fmla="*/ 10000 h 10000"/>
                <a:gd name="connsiteX312" fmla="*/ 7257 w 9975"/>
                <a:gd name="connsiteY312" fmla="*/ 9944 h 10000"/>
                <a:gd name="connsiteX313" fmla="*/ 7207 w 9975"/>
                <a:gd name="connsiteY313" fmla="*/ 9859 h 10000"/>
                <a:gd name="connsiteX314" fmla="*/ 7185 w 9975"/>
                <a:gd name="connsiteY314" fmla="*/ 9802 h 10000"/>
                <a:gd name="connsiteX315" fmla="*/ 7162 w 9975"/>
                <a:gd name="connsiteY315" fmla="*/ 9717 h 10000"/>
                <a:gd name="connsiteX316" fmla="*/ 7185 w 9975"/>
                <a:gd name="connsiteY316" fmla="*/ 9661 h 10000"/>
                <a:gd name="connsiteX317" fmla="*/ 7162 w 9975"/>
                <a:gd name="connsiteY317" fmla="*/ 9576 h 10000"/>
                <a:gd name="connsiteX318" fmla="*/ 7162 w 9975"/>
                <a:gd name="connsiteY318" fmla="*/ 9605 h 10000"/>
                <a:gd name="connsiteX319" fmla="*/ 7115 w 9975"/>
                <a:gd name="connsiteY319" fmla="*/ 9548 h 10000"/>
                <a:gd name="connsiteX320" fmla="*/ 7115 w 9975"/>
                <a:gd name="connsiteY320" fmla="*/ 9605 h 10000"/>
                <a:gd name="connsiteX321" fmla="*/ 7043 w 9975"/>
                <a:gd name="connsiteY321" fmla="*/ 9605 h 10000"/>
                <a:gd name="connsiteX322" fmla="*/ 6996 w 9975"/>
                <a:gd name="connsiteY322" fmla="*/ 9576 h 10000"/>
                <a:gd name="connsiteX323" fmla="*/ 6971 w 9975"/>
                <a:gd name="connsiteY323" fmla="*/ 9520 h 10000"/>
                <a:gd name="connsiteX324" fmla="*/ 6948 w 9975"/>
                <a:gd name="connsiteY324" fmla="*/ 9520 h 10000"/>
                <a:gd name="connsiteX325" fmla="*/ 6948 w 9975"/>
                <a:gd name="connsiteY325" fmla="*/ 9576 h 10000"/>
                <a:gd name="connsiteX326" fmla="*/ 6901 w 9975"/>
                <a:gd name="connsiteY326" fmla="*/ 9520 h 10000"/>
                <a:gd name="connsiteX327" fmla="*/ 6879 w 9975"/>
                <a:gd name="connsiteY327" fmla="*/ 9463 h 10000"/>
                <a:gd name="connsiteX328" fmla="*/ 6857 w 9975"/>
                <a:gd name="connsiteY328" fmla="*/ 9491 h 10000"/>
                <a:gd name="connsiteX329" fmla="*/ 6879 w 9975"/>
                <a:gd name="connsiteY329" fmla="*/ 9576 h 10000"/>
                <a:gd name="connsiteX330" fmla="*/ 6832 w 9975"/>
                <a:gd name="connsiteY330" fmla="*/ 9548 h 10000"/>
                <a:gd name="connsiteX331" fmla="*/ 6832 w 9975"/>
                <a:gd name="connsiteY331" fmla="*/ 9605 h 10000"/>
                <a:gd name="connsiteX332" fmla="*/ 6736 w 9975"/>
                <a:gd name="connsiteY332" fmla="*/ 9576 h 10000"/>
                <a:gd name="connsiteX333" fmla="*/ 6667 w 9975"/>
                <a:gd name="connsiteY333" fmla="*/ 9576 h 10000"/>
                <a:gd name="connsiteX334" fmla="*/ 6643 w 9975"/>
                <a:gd name="connsiteY334" fmla="*/ 9576 h 10000"/>
                <a:gd name="connsiteX335" fmla="*/ 6571 w 9975"/>
                <a:gd name="connsiteY335" fmla="*/ 9520 h 10000"/>
                <a:gd name="connsiteX336" fmla="*/ 6546 w 9975"/>
                <a:gd name="connsiteY336" fmla="*/ 9491 h 10000"/>
                <a:gd name="connsiteX337" fmla="*/ 6477 w 9975"/>
                <a:gd name="connsiteY337" fmla="*/ 9463 h 10000"/>
                <a:gd name="connsiteX338" fmla="*/ 6431 w 9975"/>
                <a:gd name="connsiteY338" fmla="*/ 9294 h 10000"/>
                <a:gd name="connsiteX339" fmla="*/ 6381 w 9975"/>
                <a:gd name="connsiteY339" fmla="*/ 9180 h 10000"/>
                <a:gd name="connsiteX340" fmla="*/ 6311 w 9975"/>
                <a:gd name="connsiteY340" fmla="*/ 9180 h 10000"/>
                <a:gd name="connsiteX341" fmla="*/ 6239 w 9975"/>
                <a:gd name="connsiteY341" fmla="*/ 9180 h 10000"/>
                <a:gd name="connsiteX342" fmla="*/ 6120 w 9975"/>
                <a:gd name="connsiteY342" fmla="*/ 9039 h 10000"/>
                <a:gd name="connsiteX343" fmla="*/ 6027 w 9975"/>
                <a:gd name="connsiteY343" fmla="*/ 9124 h 10000"/>
                <a:gd name="connsiteX344" fmla="*/ 6027 w 9975"/>
                <a:gd name="connsiteY344" fmla="*/ 9180 h 10000"/>
                <a:gd name="connsiteX345" fmla="*/ 5907 w 9975"/>
                <a:gd name="connsiteY345" fmla="*/ 9209 h 10000"/>
                <a:gd name="connsiteX346" fmla="*/ 5838 w 9975"/>
                <a:gd name="connsiteY346" fmla="*/ 9294 h 10000"/>
                <a:gd name="connsiteX347" fmla="*/ 5792 w 9975"/>
                <a:gd name="connsiteY347" fmla="*/ 9237 h 10000"/>
                <a:gd name="connsiteX348" fmla="*/ 5744 w 9975"/>
                <a:gd name="connsiteY348" fmla="*/ 9294 h 10000"/>
                <a:gd name="connsiteX349" fmla="*/ 5674 w 9975"/>
                <a:gd name="connsiteY349" fmla="*/ 9294 h 10000"/>
                <a:gd name="connsiteX350" fmla="*/ 5577 w 9975"/>
                <a:gd name="connsiteY350" fmla="*/ 9266 h 10000"/>
                <a:gd name="connsiteX351" fmla="*/ 5484 w 9975"/>
                <a:gd name="connsiteY351" fmla="*/ 9322 h 10000"/>
                <a:gd name="connsiteX352" fmla="*/ 5436 w 9975"/>
                <a:gd name="connsiteY352" fmla="*/ 9322 h 10000"/>
                <a:gd name="connsiteX353" fmla="*/ 5388 w 9975"/>
                <a:gd name="connsiteY353" fmla="*/ 9322 h 10000"/>
                <a:gd name="connsiteX354" fmla="*/ 5366 w 9975"/>
                <a:gd name="connsiteY354" fmla="*/ 9322 h 10000"/>
                <a:gd name="connsiteX355" fmla="*/ 5366 w 9975"/>
                <a:gd name="connsiteY355" fmla="*/ 9463 h 10000"/>
                <a:gd name="connsiteX356" fmla="*/ 5412 w 9975"/>
                <a:gd name="connsiteY356" fmla="*/ 9548 h 10000"/>
                <a:gd name="connsiteX357" fmla="*/ 5412 w 9975"/>
                <a:gd name="connsiteY357" fmla="*/ 9576 h 10000"/>
                <a:gd name="connsiteX358" fmla="*/ 5412 w 9975"/>
                <a:gd name="connsiteY358" fmla="*/ 9633 h 10000"/>
                <a:gd name="connsiteX359" fmla="*/ 5436 w 9975"/>
                <a:gd name="connsiteY359" fmla="*/ 9717 h 10000"/>
                <a:gd name="connsiteX360" fmla="*/ 5366 w 9975"/>
                <a:gd name="connsiteY360" fmla="*/ 9689 h 10000"/>
                <a:gd name="connsiteX361" fmla="*/ 5293 w 9975"/>
                <a:gd name="connsiteY361" fmla="*/ 9661 h 10000"/>
                <a:gd name="connsiteX362" fmla="*/ 5246 w 9975"/>
                <a:gd name="connsiteY362" fmla="*/ 9520 h 10000"/>
                <a:gd name="connsiteX363" fmla="*/ 5108 w 9975"/>
                <a:gd name="connsiteY363" fmla="*/ 9605 h 10000"/>
                <a:gd name="connsiteX364" fmla="*/ 5060 w 9975"/>
                <a:gd name="connsiteY364" fmla="*/ 9633 h 10000"/>
                <a:gd name="connsiteX365" fmla="*/ 5060 w 9975"/>
                <a:gd name="connsiteY365" fmla="*/ 9548 h 10000"/>
                <a:gd name="connsiteX366" fmla="*/ 4989 w 9975"/>
                <a:gd name="connsiteY366" fmla="*/ 9435 h 10000"/>
                <a:gd name="connsiteX367" fmla="*/ 4846 w 9975"/>
                <a:gd name="connsiteY367" fmla="*/ 9435 h 10000"/>
                <a:gd name="connsiteX368" fmla="*/ 4846 w 9975"/>
                <a:gd name="connsiteY368" fmla="*/ 9322 h 10000"/>
                <a:gd name="connsiteX369" fmla="*/ 4869 w 9975"/>
                <a:gd name="connsiteY369" fmla="*/ 9180 h 10000"/>
                <a:gd name="connsiteX370" fmla="*/ 4776 w 9975"/>
                <a:gd name="connsiteY370" fmla="*/ 9124 h 10000"/>
                <a:gd name="connsiteX371" fmla="*/ 4703 w 9975"/>
                <a:gd name="connsiteY371" fmla="*/ 9039 h 10000"/>
                <a:gd name="connsiteX372" fmla="*/ 4681 w 9975"/>
                <a:gd name="connsiteY372" fmla="*/ 8983 h 10000"/>
                <a:gd name="connsiteX373" fmla="*/ 4658 w 9975"/>
                <a:gd name="connsiteY373" fmla="*/ 8898 h 10000"/>
                <a:gd name="connsiteX374" fmla="*/ 4681 w 9975"/>
                <a:gd name="connsiteY374" fmla="*/ 8813 h 10000"/>
                <a:gd name="connsiteX375" fmla="*/ 4516 w 9975"/>
                <a:gd name="connsiteY375" fmla="*/ 8841 h 10000"/>
                <a:gd name="connsiteX376" fmla="*/ 4421 w 9975"/>
                <a:gd name="connsiteY376" fmla="*/ 8898 h 10000"/>
                <a:gd name="connsiteX377" fmla="*/ 4421 w 9975"/>
                <a:gd name="connsiteY377" fmla="*/ 8813 h 10000"/>
                <a:gd name="connsiteX378" fmla="*/ 4396 w 9975"/>
                <a:gd name="connsiteY378" fmla="*/ 8728 h 10000"/>
                <a:gd name="connsiteX379" fmla="*/ 4374 w 9975"/>
                <a:gd name="connsiteY379" fmla="*/ 8672 h 10000"/>
                <a:gd name="connsiteX380" fmla="*/ 8095 w 9975"/>
                <a:gd name="connsiteY380" fmla="*/ 8665 h 10000"/>
                <a:gd name="connsiteX381" fmla="*/ 8166 w 9975"/>
                <a:gd name="connsiteY381" fmla="*/ 8461 h 10000"/>
                <a:gd name="connsiteX382" fmla="*/ 4538 w 9975"/>
                <a:gd name="connsiteY382" fmla="*/ 8305 h 10000"/>
                <a:gd name="connsiteX383" fmla="*/ 4563 w 9975"/>
                <a:gd name="connsiteY383" fmla="*/ 8305 h 10000"/>
                <a:gd name="connsiteX384" fmla="*/ 3995 w 9975"/>
                <a:gd name="connsiteY384" fmla="*/ 7513 h 10000"/>
                <a:gd name="connsiteX385" fmla="*/ 3924 w 9975"/>
                <a:gd name="connsiteY385" fmla="*/ 7513 h 10000"/>
                <a:gd name="connsiteX386" fmla="*/ 3924 w 9975"/>
                <a:gd name="connsiteY386" fmla="*/ 7316 h 10000"/>
                <a:gd name="connsiteX387" fmla="*/ 3898 w 9975"/>
                <a:gd name="connsiteY387" fmla="*/ 7288 h 10000"/>
                <a:gd name="connsiteX388" fmla="*/ 3830 w 9975"/>
                <a:gd name="connsiteY388" fmla="*/ 7202 h 10000"/>
                <a:gd name="connsiteX389" fmla="*/ 3733 w 9975"/>
                <a:gd name="connsiteY389" fmla="*/ 7260 h 10000"/>
                <a:gd name="connsiteX390" fmla="*/ 3687 w 9975"/>
                <a:gd name="connsiteY390" fmla="*/ 7316 h 10000"/>
                <a:gd name="connsiteX391" fmla="*/ 3640 w 9975"/>
                <a:gd name="connsiteY391" fmla="*/ 7316 h 10000"/>
                <a:gd name="connsiteX392" fmla="*/ 3594 w 9975"/>
                <a:gd name="connsiteY392" fmla="*/ 7288 h 10000"/>
                <a:gd name="connsiteX393" fmla="*/ 3521 w 9975"/>
                <a:gd name="connsiteY393" fmla="*/ 7260 h 10000"/>
                <a:gd name="connsiteX394" fmla="*/ 3473 w 9975"/>
                <a:gd name="connsiteY394" fmla="*/ 7288 h 10000"/>
                <a:gd name="connsiteX395" fmla="*/ 3381 w 9975"/>
                <a:gd name="connsiteY395" fmla="*/ 7372 h 10000"/>
                <a:gd name="connsiteX396" fmla="*/ 3284 w 9975"/>
                <a:gd name="connsiteY396" fmla="*/ 7429 h 10000"/>
                <a:gd name="connsiteX397" fmla="*/ 3238 w 9975"/>
                <a:gd name="connsiteY397" fmla="*/ 7513 h 10000"/>
                <a:gd name="connsiteX398" fmla="*/ 3167 w 9975"/>
                <a:gd name="connsiteY398" fmla="*/ 7599 h 10000"/>
                <a:gd name="connsiteX399" fmla="*/ 3098 w 9975"/>
                <a:gd name="connsiteY399" fmla="*/ 7711 h 10000"/>
                <a:gd name="connsiteX400" fmla="*/ 2978 w 9975"/>
                <a:gd name="connsiteY400" fmla="*/ 7711 h 10000"/>
                <a:gd name="connsiteX401" fmla="*/ 2955 w 9975"/>
                <a:gd name="connsiteY401" fmla="*/ 7711 h 10000"/>
                <a:gd name="connsiteX402" fmla="*/ 2934 w 9975"/>
                <a:gd name="connsiteY402" fmla="*/ 7683 h 10000"/>
                <a:gd name="connsiteX403" fmla="*/ 2859 w 9975"/>
                <a:gd name="connsiteY403" fmla="*/ 7627 h 10000"/>
                <a:gd name="connsiteX404" fmla="*/ 2791 w 9975"/>
                <a:gd name="connsiteY404" fmla="*/ 7627 h 10000"/>
                <a:gd name="connsiteX405" fmla="*/ 2673 w 9975"/>
                <a:gd name="connsiteY405" fmla="*/ 7627 h 10000"/>
                <a:gd name="connsiteX406" fmla="*/ 2625 w 9975"/>
                <a:gd name="connsiteY406" fmla="*/ 7569 h 10000"/>
                <a:gd name="connsiteX407" fmla="*/ 2503 w 9975"/>
                <a:gd name="connsiteY407" fmla="*/ 7599 h 10000"/>
                <a:gd name="connsiteX408" fmla="*/ 2435 w 9975"/>
                <a:gd name="connsiteY408" fmla="*/ 7739 h 10000"/>
                <a:gd name="connsiteX409" fmla="*/ 2365 w 9975"/>
                <a:gd name="connsiteY409" fmla="*/ 7852 h 10000"/>
                <a:gd name="connsiteX410" fmla="*/ 2340 w 9975"/>
                <a:gd name="connsiteY410" fmla="*/ 7683 h 10000"/>
                <a:gd name="connsiteX411" fmla="*/ 2175 w 9975"/>
                <a:gd name="connsiteY411" fmla="*/ 7655 h 10000"/>
                <a:gd name="connsiteX412" fmla="*/ 2175 w 9975"/>
                <a:gd name="connsiteY412" fmla="*/ 7683 h 10000"/>
                <a:gd name="connsiteX413" fmla="*/ 2010 w 9975"/>
                <a:gd name="connsiteY413" fmla="*/ 7683 h 10000"/>
                <a:gd name="connsiteX414" fmla="*/ 1890 w 9975"/>
                <a:gd name="connsiteY414" fmla="*/ 7627 h 10000"/>
                <a:gd name="connsiteX415" fmla="*/ 1846 w 9975"/>
                <a:gd name="connsiteY415" fmla="*/ 7627 h 10000"/>
                <a:gd name="connsiteX416" fmla="*/ 1822 w 9975"/>
                <a:gd name="connsiteY416" fmla="*/ 7655 h 10000"/>
                <a:gd name="connsiteX417" fmla="*/ 1749 w 9975"/>
                <a:gd name="connsiteY417" fmla="*/ 7599 h 10000"/>
                <a:gd name="connsiteX418" fmla="*/ 1728 w 9975"/>
                <a:gd name="connsiteY418" fmla="*/ 7655 h 10000"/>
                <a:gd name="connsiteX419" fmla="*/ 1632 w 9975"/>
                <a:gd name="connsiteY419" fmla="*/ 7541 h 10000"/>
                <a:gd name="connsiteX420" fmla="*/ 1490 w 9975"/>
                <a:gd name="connsiteY420" fmla="*/ 7513 h 10000"/>
                <a:gd name="connsiteX421" fmla="*/ 1490 w 9975"/>
                <a:gd name="connsiteY421" fmla="*/ 7457 h 10000"/>
                <a:gd name="connsiteX422" fmla="*/ 1419 w 9975"/>
                <a:gd name="connsiteY422" fmla="*/ 7457 h 10000"/>
                <a:gd name="connsiteX423" fmla="*/ 1279 w 9975"/>
                <a:gd name="connsiteY423" fmla="*/ 7344 h 10000"/>
                <a:gd name="connsiteX424" fmla="*/ 1161 w 9975"/>
                <a:gd name="connsiteY424" fmla="*/ 7288 h 10000"/>
                <a:gd name="connsiteX425" fmla="*/ 1064 w 9975"/>
                <a:gd name="connsiteY425" fmla="*/ 7174 h 10000"/>
                <a:gd name="connsiteX426" fmla="*/ 922 w 9975"/>
                <a:gd name="connsiteY426" fmla="*/ 7118 h 10000"/>
                <a:gd name="connsiteX427" fmla="*/ 757 w 9975"/>
                <a:gd name="connsiteY427" fmla="*/ 6949 h 10000"/>
                <a:gd name="connsiteX428" fmla="*/ 661 w 9975"/>
                <a:gd name="connsiteY428" fmla="*/ 6920 h 10000"/>
                <a:gd name="connsiteX429" fmla="*/ 615 w 9975"/>
                <a:gd name="connsiteY429" fmla="*/ 6920 h 10000"/>
                <a:gd name="connsiteX430" fmla="*/ 543 w 9975"/>
                <a:gd name="connsiteY430" fmla="*/ 6977 h 10000"/>
                <a:gd name="connsiteX431" fmla="*/ 378 w 9975"/>
                <a:gd name="connsiteY431" fmla="*/ 6891 h 10000"/>
                <a:gd name="connsiteX432" fmla="*/ 332 w 9975"/>
                <a:gd name="connsiteY432" fmla="*/ 6863 h 10000"/>
                <a:gd name="connsiteX433" fmla="*/ 332 w 9975"/>
                <a:gd name="connsiteY433" fmla="*/ 6807 h 10000"/>
                <a:gd name="connsiteX434" fmla="*/ 285 w 9975"/>
                <a:gd name="connsiteY434" fmla="*/ 6779 h 10000"/>
                <a:gd name="connsiteX435" fmla="*/ 189 w 9975"/>
                <a:gd name="connsiteY435" fmla="*/ 6751 h 10000"/>
                <a:gd name="connsiteX436" fmla="*/ 71 w 9975"/>
                <a:gd name="connsiteY436" fmla="*/ 6609 h 10000"/>
                <a:gd name="connsiteX437" fmla="*/ 0 w 9975"/>
                <a:gd name="connsiteY437" fmla="*/ 6609 h 10000"/>
                <a:gd name="connsiteX0" fmla="*/ 4904 w 9929"/>
                <a:gd name="connsiteY0" fmla="*/ 3331 h 10000"/>
                <a:gd name="connsiteX1" fmla="*/ 5235 w 9929"/>
                <a:gd name="connsiteY1" fmla="*/ 3275 h 10000"/>
                <a:gd name="connsiteX2" fmla="*/ 5495 w 9929"/>
                <a:gd name="connsiteY2" fmla="*/ 3247 h 10000"/>
                <a:gd name="connsiteX3" fmla="*/ 5638 w 9929"/>
                <a:gd name="connsiteY3" fmla="*/ 3162 h 10000"/>
                <a:gd name="connsiteX4" fmla="*/ 5687 w 9929"/>
                <a:gd name="connsiteY4" fmla="*/ 3020 h 10000"/>
                <a:gd name="connsiteX5" fmla="*/ 5760 w 9929"/>
                <a:gd name="connsiteY5" fmla="*/ 2964 h 10000"/>
                <a:gd name="connsiteX6" fmla="*/ 5806 w 9929"/>
                <a:gd name="connsiteY6" fmla="*/ 2908 h 10000"/>
                <a:gd name="connsiteX7" fmla="*/ 5830 w 9929"/>
                <a:gd name="connsiteY7" fmla="*/ 2908 h 10000"/>
                <a:gd name="connsiteX8" fmla="*/ 5638 w 9929"/>
                <a:gd name="connsiteY8" fmla="*/ 2709 h 10000"/>
                <a:gd name="connsiteX9" fmla="*/ 5638 w 9929"/>
                <a:gd name="connsiteY9" fmla="*/ 2597 h 10000"/>
                <a:gd name="connsiteX10" fmla="*/ 5687 w 9929"/>
                <a:gd name="connsiteY10" fmla="*/ 2484 h 10000"/>
                <a:gd name="connsiteX11" fmla="*/ 5971 w 9929"/>
                <a:gd name="connsiteY11" fmla="*/ 2569 h 10000"/>
                <a:gd name="connsiteX12" fmla="*/ 6064 w 9929"/>
                <a:gd name="connsiteY12" fmla="*/ 2569 h 10000"/>
                <a:gd name="connsiteX13" fmla="*/ 6140 w 9929"/>
                <a:gd name="connsiteY13" fmla="*/ 2484 h 10000"/>
                <a:gd name="connsiteX14" fmla="*/ 6160 w 9929"/>
                <a:gd name="connsiteY14" fmla="*/ 2399 h 10000"/>
                <a:gd name="connsiteX15" fmla="*/ 6256 w 9929"/>
                <a:gd name="connsiteY15" fmla="*/ 2399 h 10000"/>
                <a:gd name="connsiteX16" fmla="*/ 6445 w 9929"/>
                <a:gd name="connsiteY16" fmla="*/ 2286 h 10000"/>
                <a:gd name="connsiteX17" fmla="*/ 6422 w 9929"/>
                <a:gd name="connsiteY17" fmla="*/ 2173 h 10000"/>
                <a:gd name="connsiteX18" fmla="*/ 6589 w 9929"/>
                <a:gd name="connsiteY18" fmla="*/ 2060 h 10000"/>
                <a:gd name="connsiteX19" fmla="*/ 6658 w 9929"/>
                <a:gd name="connsiteY19" fmla="*/ 2031 h 10000"/>
                <a:gd name="connsiteX20" fmla="*/ 6727 w 9929"/>
                <a:gd name="connsiteY20" fmla="*/ 2003 h 10000"/>
                <a:gd name="connsiteX21" fmla="*/ 6778 w 9929"/>
                <a:gd name="connsiteY21" fmla="*/ 2003 h 10000"/>
                <a:gd name="connsiteX22" fmla="*/ 6847 w 9929"/>
                <a:gd name="connsiteY22" fmla="*/ 1975 h 10000"/>
                <a:gd name="connsiteX23" fmla="*/ 6894 w 9929"/>
                <a:gd name="connsiteY23" fmla="*/ 2003 h 10000"/>
                <a:gd name="connsiteX24" fmla="*/ 6968 w 9929"/>
                <a:gd name="connsiteY24" fmla="*/ 1862 h 10000"/>
                <a:gd name="connsiteX25" fmla="*/ 6445 w 9929"/>
                <a:gd name="connsiteY25" fmla="*/ 1664 h 10000"/>
                <a:gd name="connsiteX26" fmla="*/ 6256 w 9929"/>
                <a:gd name="connsiteY26" fmla="*/ 1664 h 10000"/>
                <a:gd name="connsiteX27" fmla="*/ 6160 w 9929"/>
                <a:gd name="connsiteY27" fmla="*/ 1664 h 10000"/>
                <a:gd name="connsiteX28" fmla="*/ 6090 w 9929"/>
                <a:gd name="connsiteY28" fmla="*/ 1692 h 10000"/>
                <a:gd name="connsiteX29" fmla="*/ 5995 w 9929"/>
                <a:gd name="connsiteY29" fmla="*/ 1580 h 10000"/>
                <a:gd name="connsiteX30" fmla="*/ 6018 w 9929"/>
                <a:gd name="connsiteY30" fmla="*/ 1523 h 10000"/>
                <a:gd name="connsiteX31" fmla="*/ 5995 w 9929"/>
                <a:gd name="connsiteY31" fmla="*/ 1410 h 10000"/>
                <a:gd name="connsiteX32" fmla="*/ 5995 w 9929"/>
                <a:gd name="connsiteY32" fmla="*/ 1071 h 10000"/>
                <a:gd name="connsiteX33" fmla="*/ 6209 w 9929"/>
                <a:gd name="connsiteY33" fmla="*/ 1156 h 10000"/>
                <a:gd name="connsiteX34" fmla="*/ 6326 w 9929"/>
                <a:gd name="connsiteY34" fmla="*/ 1071 h 10000"/>
                <a:gd name="connsiteX35" fmla="*/ 6445 w 9929"/>
                <a:gd name="connsiteY35" fmla="*/ 986 h 10000"/>
                <a:gd name="connsiteX36" fmla="*/ 6399 w 9929"/>
                <a:gd name="connsiteY36" fmla="*/ 930 h 10000"/>
                <a:gd name="connsiteX37" fmla="*/ 6376 w 9929"/>
                <a:gd name="connsiteY37" fmla="*/ 873 h 10000"/>
                <a:gd name="connsiteX38" fmla="*/ 6376 w 9929"/>
                <a:gd name="connsiteY38" fmla="*/ 788 h 10000"/>
                <a:gd name="connsiteX39" fmla="*/ 6376 w 9929"/>
                <a:gd name="connsiteY39" fmla="*/ 732 h 10000"/>
                <a:gd name="connsiteX40" fmla="*/ 6376 w 9929"/>
                <a:gd name="connsiteY40" fmla="*/ 675 h 10000"/>
                <a:gd name="connsiteX41" fmla="*/ 6399 w 9929"/>
                <a:gd name="connsiteY41" fmla="*/ 477 h 10000"/>
                <a:gd name="connsiteX42" fmla="*/ 6352 w 9929"/>
                <a:gd name="connsiteY42" fmla="*/ 336 h 10000"/>
                <a:gd name="connsiteX43" fmla="*/ 6256 w 9929"/>
                <a:gd name="connsiteY43" fmla="*/ 280 h 10000"/>
                <a:gd name="connsiteX44" fmla="*/ 6160 w 9929"/>
                <a:gd name="connsiteY44" fmla="*/ 224 h 10000"/>
                <a:gd name="connsiteX45" fmla="*/ 6280 w 9929"/>
                <a:gd name="connsiteY45" fmla="*/ 82 h 10000"/>
                <a:gd name="connsiteX46" fmla="*/ 6541 w 9929"/>
                <a:gd name="connsiteY46" fmla="*/ 25 h 10000"/>
                <a:gd name="connsiteX47" fmla="*/ 6778 w 9929"/>
                <a:gd name="connsiteY47" fmla="*/ 25 h 10000"/>
                <a:gd name="connsiteX48" fmla="*/ 6894 w 9929"/>
                <a:gd name="connsiteY48" fmla="*/ 54 h 10000"/>
                <a:gd name="connsiteX49" fmla="*/ 7039 w 9929"/>
                <a:gd name="connsiteY49" fmla="*/ 138 h 10000"/>
                <a:gd name="connsiteX50" fmla="*/ 7226 w 9929"/>
                <a:gd name="connsiteY50" fmla="*/ 167 h 10000"/>
                <a:gd name="connsiteX51" fmla="*/ 7321 w 9929"/>
                <a:gd name="connsiteY51" fmla="*/ 224 h 10000"/>
                <a:gd name="connsiteX52" fmla="*/ 7348 w 9929"/>
                <a:gd name="connsiteY52" fmla="*/ 252 h 10000"/>
                <a:gd name="connsiteX53" fmla="*/ 7417 w 9929"/>
                <a:gd name="connsiteY53" fmla="*/ 308 h 10000"/>
                <a:gd name="connsiteX54" fmla="*/ 7535 w 9929"/>
                <a:gd name="connsiteY54" fmla="*/ 421 h 10000"/>
                <a:gd name="connsiteX55" fmla="*/ 7604 w 9929"/>
                <a:gd name="connsiteY55" fmla="*/ 534 h 10000"/>
                <a:gd name="connsiteX56" fmla="*/ 7700 w 9929"/>
                <a:gd name="connsiteY56" fmla="*/ 591 h 10000"/>
                <a:gd name="connsiteX57" fmla="*/ 7798 w 9929"/>
                <a:gd name="connsiteY57" fmla="*/ 703 h 10000"/>
                <a:gd name="connsiteX58" fmla="*/ 7915 w 9929"/>
                <a:gd name="connsiteY58" fmla="*/ 817 h 10000"/>
                <a:gd name="connsiteX59" fmla="*/ 7985 w 9929"/>
                <a:gd name="connsiteY59" fmla="*/ 930 h 10000"/>
                <a:gd name="connsiteX60" fmla="*/ 8058 w 9929"/>
                <a:gd name="connsiteY60" fmla="*/ 1014 h 10000"/>
                <a:gd name="connsiteX61" fmla="*/ 8270 w 9929"/>
                <a:gd name="connsiteY61" fmla="*/ 1156 h 10000"/>
                <a:gd name="connsiteX62" fmla="*/ 8387 w 9929"/>
                <a:gd name="connsiteY62" fmla="*/ 1156 h 10000"/>
                <a:gd name="connsiteX63" fmla="*/ 8531 w 9929"/>
                <a:gd name="connsiteY63" fmla="*/ 1212 h 10000"/>
                <a:gd name="connsiteX64" fmla="*/ 8602 w 9929"/>
                <a:gd name="connsiteY64" fmla="*/ 1241 h 10000"/>
                <a:gd name="connsiteX65" fmla="*/ 8720 w 9929"/>
                <a:gd name="connsiteY65" fmla="*/ 1325 h 10000"/>
                <a:gd name="connsiteX66" fmla="*/ 8861 w 9929"/>
                <a:gd name="connsiteY66" fmla="*/ 1353 h 10000"/>
                <a:gd name="connsiteX67" fmla="*/ 8888 w 9929"/>
                <a:gd name="connsiteY67" fmla="*/ 1438 h 10000"/>
                <a:gd name="connsiteX68" fmla="*/ 8934 w 9929"/>
                <a:gd name="connsiteY68" fmla="*/ 1467 h 10000"/>
                <a:gd name="connsiteX69" fmla="*/ 8979 w 9929"/>
                <a:gd name="connsiteY69" fmla="*/ 1580 h 10000"/>
                <a:gd name="connsiteX70" fmla="*/ 9123 w 9929"/>
                <a:gd name="connsiteY70" fmla="*/ 1720 h 10000"/>
                <a:gd name="connsiteX71" fmla="*/ 9195 w 9929"/>
                <a:gd name="connsiteY71" fmla="*/ 1692 h 10000"/>
                <a:gd name="connsiteX72" fmla="*/ 9265 w 9929"/>
                <a:gd name="connsiteY72" fmla="*/ 1720 h 10000"/>
                <a:gd name="connsiteX73" fmla="*/ 9408 w 9929"/>
                <a:gd name="connsiteY73" fmla="*/ 1664 h 10000"/>
                <a:gd name="connsiteX74" fmla="*/ 9502 w 9929"/>
                <a:gd name="connsiteY74" fmla="*/ 1580 h 10000"/>
                <a:gd name="connsiteX75" fmla="*/ 9550 w 9929"/>
                <a:gd name="connsiteY75" fmla="*/ 1580 h 10000"/>
                <a:gd name="connsiteX76" fmla="*/ 9573 w 9929"/>
                <a:gd name="connsiteY76" fmla="*/ 1551 h 10000"/>
                <a:gd name="connsiteX77" fmla="*/ 9668 w 9929"/>
                <a:gd name="connsiteY77" fmla="*/ 1495 h 10000"/>
                <a:gd name="connsiteX78" fmla="*/ 9763 w 9929"/>
                <a:gd name="connsiteY78" fmla="*/ 1551 h 10000"/>
                <a:gd name="connsiteX79" fmla="*/ 9787 w 9929"/>
                <a:gd name="connsiteY79" fmla="*/ 1636 h 10000"/>
                <a:gd name="connsiteX80" fmla="*/ 9859 w 9929"/>
                <a:gd name="connsiteY80" fmla="*/ 1778 h 10000"/>
                <a:gd name="connsiteX81" fmla="*/ 9810 w 9929"/>
                <a:gd name="connsiteY81" fmla="*/ 1806 h 10000"/>
                <a:gd name="connsiteX82" fmla="*/ 9834 w 9929"/>
                <a:gd name="connsiteY82" fmla="*/ 1862 h 10000"/>
                <a:gd name="connsiteX83" fmla="*/ 9834 w 9929"/>
                <a:gd name="connsiteY83" fmla="*/ 1919 h 10000"/>
                <a:gd name="connsiteX84" fmla="*/ 9885 w 9929"/>
                <a:gd name="connsiteY84" fmla="*/ 2031 h 10000"/>
                <a:gd name="connsiteX85" fmla="*/ 9885 w 9929"/>
                <a:gd name="connsiteY85" fmla="*/ 2173 h 10000"/>
                <a:gd name="connsiteX86" fmla="*/ 9885 w 9929"/>
                <a:gd name="connsiteY86" fmla="*/ 2258 h 10000"/>
                <a:gd name="connsiteX87" fmla="*/ 9929 w 9929"/>
                <a:gd name="connsiteY87" fmla="*/ 2342 h 10000"/>
                <a:gd name="connsiteX88" fmla="*/ 9906 w 9929"/>
                <a:gd name="connsiteY88" fmla="*/ 2428 h 10000"/>
                <a:gd name="connsiteX89" fmla="*/ 9929 w 9929"/>
                <a:gd name="connsiteY89" fmla="*/ 2484 h 10000"/>
                <a:gd name="connsiteX90" fmla="*/ 9739 w 9929"/>
                <a:gd name="connsiteY90" fmla="*/ 2456 h 10000"/>
                <a:gd name="connsiteX91" fmla="*/ 9643 w 9929"/>
                <a:gd name="connsiteY91" fmla="*/ 2428 h 10000"/>
                <a:gd name="connsiteX92" fmla="*/ 9619 w 9929"/>
                <a:gd name="connsiteY92" fmla="*/ 2512 h 10000"/>
                <a:gd name="connsiteX93" fmla="*/ 9550 w 9929"/>
                <a:gd name="connsiteY93" fmla="*/ 2540 h 10000"/>
                <a:gd name="connsiteX94" fmla="*/ 9596 w 9929"/>
                <a:gd name="connsiteY94" fmla="*/ 2625 h 10000"/>
                <a:gd name="connsiteX95" fmla="*/ 9739 w 9929"/>
                <a:gd name="connsiteY95" fmla="*/ 2879 h 10000"/>
                <a:gd name="connsiteX96" fmla="*/ 9834 w 9929"/>
                <a:gd name="connsiteY96" fmla="*/ 3106 h 10000"/>
                <a:gd name="connsiteX97" fmla="*/ 9810 w 9929"/>
                <a:gd name="connsiteY97" fmla="*/ 3162 h 10000"/>
                <a:gd name="connsiteX98" fmla="*/ 9716 w 9929"/>
                <a:gd name="connsiteY98" fmla="*/ 3190 h 10000"/>
                <a:gd name="connsiteX99" fmla="*/ 9834 w 9929"/>
                <a:gd name="connsiteY99" fmla="*/ 3303 h 10000"/>
                <a:gd name="connsiteX100" fmla="*/ 9693 w 9929"/>
                <a:gd name="connsiteY100" fmla="*/ 3162 h 10000"/>
                <a:gd name="connsiteX101" fmla="*/ 9573 w 9929"/>
                <a:gd name="connsiteY101" fmla="*/ 3106 h 10000"/>
                <a:gd name="connsiteX102" fmla="*/ 9619 w 9929"/>
                <a:gd name="connsiteY102" fmla="*/ 3275 h 10000"/>
                <a:gd name="connsiteX103" fmla="*/ 9550 w 9929"/>
                <a:gd name="connsiteY103" fmla="*/ 3303 h 10000"/>
                <a:gd name="connsiteX104" fmla="*/ 9502 w 9929"/>
                <a:gd name="connsiteY104" fmla="*/ 3388 h 10000"/>
                <a:gd name="connsiteX105" fmla="*/ 9338 w 9929"/>
                <a:gd name="connsiteY105" fmla="*/ 3417 h 10000"/>
                <a:gd name="connsiteX106" fmla="*/ 9456 w 9929"/>
                <a:gd name="connsiteY106" fmla="*/ 3557 h 10000"/>
                <a:gd name="connsiteX107" fmla="*/ 9312 w 9929"/>
                <a:gd name="connsiteY107" fmla="*/ 3586 h 10000"/>
                <a:gd name="connsiteX108" fmla="*/ 9220 w 9929"/>
                <a:gd name="connsiteY108" fmla="*/ 3557 h 10000"/>
                <a:gd name="connsiteX109" fmla="*/ 9145 w 9929"/>
                <a:gd name="connsiteY109" fmla="*/ 3473 h 10000"/>
                <a:gd name="connsiteX110" fmla="*/ 9100 w 9929"/>
                <a:gd name="connsiteY110" fmla="*/ 3501 h 10000"/>
                <a:gd name="connsiteX111" fmla="*/ 9076 w 9929"/>
                <a:gd name="connsiteY111" fmla="*/ 3642 h 10000"/>
                <a:gd name="connsiteX112" fmla="*/ 9052 w 9929"/>
                <a:gd name="connsiteY112" fmla="*/ 3727 h 10000"/>
                <a:gd name="connsiteX113" fmla="*/ 9004 w 9929"/>
                <a:gd name="connsiteY113" fmla="*/ 3756 h 10000"/>
                <a:gd name="connsiteX114" fmla="*/ 8979 w 9929"/>
                <a:gd name="connsiteY114" fmla="*/ 3812 h 10000"/>
                <a:gd name="connsiteX115" fmla="*/ 8934 w 9929"/>
                <a:gd name="connsiteY115" fmla="*/ 3812 h 10000"/>
                <a:gd name="connsiteX116" fmla="*/ 8909 w 9929"/>
                <a:gd name="connsiteY116" fmla="*/ 3868 h 10000"/>
                <a:gd name="connsiteX117" fmla="*/ 8816 w 9929"/>
                <a:gd name="connsiteY117" fmla="*/ 4009 h 10000"/>
                <a:gd name="connsiteX118" fmla="*/ 8696 w 9929"/>
                <a:gd name="connsiteY118" fmla="*/ 4038 h 10000"/>
                <a:gd name="connsiteX119" fmla="*/ 8649 w 9929"/>
                <a:gd name="connsiteY119" fmla="*/ 4067 h 10000"/>
                <a:gd name="connsiteX120" fmla="*/ 8602 w 9929"/>
                <a:gd name="connsiteY120" fmla="*/ 4123 h 10000"/>
                <a:gd name="connsiteX121" fmla="*/ 8508 w 9929"/>
                <a:gd name="connsiteY121" fmla="*/ 4179 h 10000"/>
                <a:gd name="connsiteX122" fmla="*/ 8459 w 9929"/>
                <a:gd name="connsiteY122" fmla="*/ 4264 h 10000"/>
                <a:gd name="connsiteX123" fmla="*/ 8435 w 9929"/>
                <a:gd name="connsiteY123" fmla="*/ 4320 h 10000"/>
                <a:gd name="connsiteX124" fmla="*/ 8387 w 9929"/>
                <a:gd name="connsiteY124" fmla="*/ 4320 h 10000"/>
                <a:gd name="connsiteX125" fmla="*/ 8293 w 9929"/>
                <a:gd name="connsiteY125" fmla="*/ 4348 h 10000"/>
                <a:gd name="connsiteX126" fmla="*/ 8367 w 9929"/>
                <a:gd name="connsiteY126" fmla="*/ 4292 h 10000"/>
                <a:gd name="connsiteX127" fmla="*/ 8367 w 9929"/>
                <a:gd name="connsiteY127" fmla="*/ 4236 h 10000"/>
                <a:gd name="connsiteX128" fmla="*/ 8387 w 9929"/>
                <a:gd name="connsiteY128" fmla="*/ 4179 h 10000"/>
                <a:gd name="connsiteX129" fmla="*/ 8247 w 9929"/>
                <a:gd name="connsiteY129" fmla="*/ 4151 h 10000"/>
                <a:gd name="connsiteX130" fmla="*/ 8293 w 9929"/>
                <a:gd name="connsiteY130" fmla="*/ 4123 h 10000"/>
                <a:gd name="connsiteX131" fmla="*/ 8318 w 9929"/>
                <a:gd name="connsiteY131" fmla="*/ 4009 h 10000"/>
                <a:gd name="connsiteX132" fmla="*/ 8342 w 9929"/>
                <a:gd name="connsiteY132" fmla="*/ 3896 h 10000"/>
                <a:gd name="connsiteX133" fmla="*/ 8201 w 9929"/>
                <a:gd name="connsiteY133" fmla="*/ 3698 h 10000"/>
                <a:gd name="connsiteX134" fmla="*/ 8128 w 9929"/>
                <a:gd name="connsiteY134" fmla="*/ 3727 h 10000"/>
                <a:gd name="connsiteX135" fmla="*/ 8058 w 9929"/>
                <a:gd name="connsiteY135" fmla="*/ 3784 h 10000"/>
                <a:gd name="connsiteX136" fmla="*/ 8009 w 9929"/>
                <a:gd name="connsiteY136" fmla="*/ 3925 h 10000"/>
                <a:gd name="connsiteX137" fmla="*/ 7891 w 9929"/>
                <a:gd name="connsiteY137" fmla="*/ 4038 h 10000"/>
                <a:gd name="connsiteX138" fmla="*/ 7821 w 9929"/>
                <a:gd name="connsiteY138" fmla="*/ 4095 h 10000"/>
                <a:gd name="connsiteX139" fmla="*/ 7842 w 9929"/>
                <a:gd name="connsiteY139" fmla="*/ 4179 h 10000"/>
                <a:gd name="connsiteX140" fmla="*/ 7700 w 9929"/>
                <a:gd name="connsiteY140" fmla="*/ 4292 h 10000"/>
                <a:gd name="connsiteX141" fmla="*/ 7583 w 9929"/>
                <a:gd name="connsiteY141" fmla="*/ 4264 h 10000"/>
                <a:gd name="connsiteX142" fmla="*/ 7583 w 9929"/>
                <a:gd name="connsiteY142" fmla="*/ 4434 h 10000"/>
                <a:gd name="connsiteX143" fmla="*/ 7723 w 9929"/>
                <a:gd name="connsiteY143" fmla="*/ 4575 h 10000"/>
                <a:gd name="connsiteX144" fmla="*/ 7798 w 9929"/>
                <a:gd name="connsiteY144" fmla="*/ 4575 h 10000"/>
                <a:gd name="connsiteX145" fmla="*/ 7842 w 9929"/>
                <a:gd name="connsiteY145" fmla="*/ 4603 h 10000"/>
                <a:gd name="connsiteX146" fmla="*/ 7842 w 9929"/>
                <a:gd name="connsiteY146" fmla="*/ 4575 h 10000"/>
                <a:gd name="connsiteX147" fmla="*/ 7985 w 9929"/>
                <a:gd name="connsiteY147" fmla="*/ 4659 h 10000"/>
                <a:gd name="connsiteX148" fmla="*/ 8033 w 9929"/>
                <a:gd name="connsiteY148" fmla="*/ 4829 h 10000"/>
                <a:gd name="connsiteX149" fmla="*/ 8152 w 9929"/>
                <a:gd name="connsiteY149" fmla="*/ 4857 h 10000"/>
                <a:gd name="connsiteX150" fmla="*/ 8201 w 9929"/>
                <a:gd name="connsiteY150" fmla="*/ 4801 h 10000"/>
                <a:gd name="connsiteX151" fmla="*/ 8223 w 9929"/>
                <a:gd name="connsiteY151" fmla="*/ 4716 h 10000"/>
                <a:gd name="connsiteX152" fmla="*/ 8318 w 9929"/>
                <a:gd name="connsiteY152" fmla="*/ 4659 h 10000"/>
                <a:gd name="connsiteX153" fmla="*/ 8435 w 9929"/>
                <a:gd name="connsiteY153" fmla="*/ 4716 h 10000"/>
                <a:gd name="connsiteX154" fmla="*/ 8482 w 9929"/>
                <a:gd name="connsiteY154" fmla="*/ 4745 h 10000"/>
                <a:gd name="connsiteX155" fmla="*/ 8508 w 9929"/>
                <a:gd name="connsiteY155" fmla="*/ 4773 h 10000"/>
                <a:gd name="connsiteX156" fmla="*/ 8626 w 9929"/>
                <a:gd name="connsiteY156" fmla="*/ 4773 h 10000"/>
                <a:gd name="connsiteX157" fmla="*/ 8626 w 9929"/>
                <a:gd name="connsiteY157" fmla="*/ 4745 h 10000"/>
                <a:gd name="connsiteX158" fmla="*/ 8768 w 9929"/>
                <a:gd name="connsiteY158" fmla="*/ 4801 h 10000"/>
                <a:gd name="connsiteX159" fmla="*/ 8745 w 9929"/>
                <a:gd name="connsiteY159" fmla="*/ 4829 h 10000"/>
                <a:gd name="connsiteX160" fmla="*/ 8768 w 9929"/>
                <a:gd name="connsiteY160" fmla="*/ 4914 h 10000"/>
                <a:gd name="connsiteX161" fmla="*/ 8768 w 9929"/>
                <a:gd name="connsiteY161" fmla="*/ 4970 h 10000"/>
                <a:gd name="connsiteX162" fmla="*/ 8720 w 9929"/>
                <a:gd name="connsiteY162" fmla="*/ 4914 h 10000"/>
                <a:gd name="connsiteX163" fmla="*/ 8696 w 9929"/>
                <a:gd name="connsiteY163" fmla="*/ 4942 h 10000"/>
                <a:gd name="connsiteX164" fmla="*/ 8649 w 9929"/>
                <a:gd name="connsiteY164" fmla="*/ 4942 h 10000"/>
                <a:gd name="connsiteX165" fmla="*/ 8602 w 9929"/>
                <a:gd name="connsiteY165" fmla="*/ 4970 h 10000"/>
                <a:gd name="connsiteX166" fmla="*/ 8508 w 9929"/>
                <a:gd name="connsiteY166" fmla="*/ 5027 h 10000"/>
                <a:gd name="connsiteX167" fmla="*/ 8459 w 9929"/>
                <a:gd name="connsiteY167" fmla="*/ 5055 h 10000"/>
                <a:gd name="connsiteX168" fmla="*/ 8508 w 9929"/>
                <a:gd name="connsiteY168" fmla="*/ 5112 h 10000"/>
                <a:gd name="connsiteX169" fmla="*/ 8459 w 9929"/>
                <a:gd name="connsiteY169" fmla="*/ 5112 h 10000"/>
                <a:gd name="connsiteX170" fmla="*/ 8482 w 9929"/>
                <a:gd name="connsiteY170" fmla="*/ 5168 h 10000"/>
                <a:gd name="connsiteX171" fmla="*/ 8435 w 9929"/>
                <a:gd name="connsiteY171" fmla="*/ 5196 h 10000"/>
                <a:gd name="connsiteX172" fmla="*/ 8387 w 9929"/>
                <a:gd name="connsiteY172" fmla="*/ 5140 h 10000"/>
                <a:gd name="connsiteX173" fmla="*/ 8367 w 9929"/>
                <a:gd name="connsiteY173" fmla="*/ 5140 h 10000"/>
                <a:gd name="connsiteX174" fmla="*/ 8412 w 9929"/>
                <a:gd name="connsiteY174" fmla="*/ 5224 h 10000"/>
                <a:gd name="connsiteX175" fmla="*/ 8318 w 9929"/>
                <a:gd name="connsiteY175" fmla="*/ 5338 h 10000"/>
                <a:gd name="connsiteX176" fmla="*/ 8293 w 9929"/>
                <a:gd name="connsiteY176" fmla="*/ 5479 h 10000"/>
                <a:gd name="connsiteX177" fmla="*/ 8318 w 9929"/>
                <a:gd name="connsiteY177" fmla="*/ 5620 h 10000"/>
                <a:gd name="connsiteX178" fmla="*/ 8412 w 9929"/>
                <a:gd name="connsiteY178" fmla="*/ 5649 h 10000"/>
                <a:gd name="connsiteX179" fmla="*/ 8580 w 9929"/>
                <a:gd name="connsiteY179" fmla="*/ 5733 h 10000"/>
                <a:gd name="connsiteX180" fmla="*/ 8649 w 9929"/>
                <a:gd name="connsiteY180" fmla="*/ 5874 h 10000"/>
                <a:gd name="connsiteX181" fmla="*/ 8768 w 9929"/>
                <a:gd name="connsiteY181" fmla="*/ 6073 h 10000"/>
                <a:gd name="connsiteX182" fmla="*/ 8839 w 9929"/>
                <a:gd name="connsiteY182" fmla="*/ 6213 h 10000"/>
                <a:gd name="connsiteX183" fmla="*/ 8956 w 9929"/>
                <a:gd name="connsiteY183" fmla="*/ 6299 h 10000"/>
                <a:gd name="connsiteX184" fmla="*/ 9004 w 9929"/>
                <a:gd name="connsiteY184" fmla="*/ 6355 h 10000"/>
                <a:gd name="connsiteX185" fmla="*/ 9052 w 9929"/>
                <a:gd name="connsiteY185" fmla="*/ 6412 h 10000"/>
                <a:gd name="connsiteX186" fmla="*/ 9145 w 9929"/>
                <a:gd name="connsiteY186" fmla="*/ 6524 h 10000"/>
                <a:gd name="connsiteX187" fmla="*/ 8979 w 9929"/>
                <a:gd name="connsiteY187" fmla="*/ 6468 h 10000"/>
                <a:gd name="connsiteX188" fmla="*/ 8861 w 9929"/>
                <a:gd name="connsiteY188" fmla="*/ 6412 h 10000"/>
                <a:gd name="connsiteX189" fmla="*/ 8745 w 9929"/>
                <a:gd name="connsiteY189" fmla="*/ 6440 h 10000"/>
                <a:gd name="connsiteX190" fmla="*/ 8675 w 9929"/>
                <a:gd name="connsiteY190" fmla="*/ 6383 h 10000"/>
                <a:gd name="connsiteX191" fmla="*/ 8602 w 9929"/>
                <a:gd name="connsiteY191" fmla="*/ 6327 h 10000"/>
                <a:gd name="connsiteX192" fmla="*/ 8626 w 9929"/>
                <a:gd name="connsiteY192" fmla="*/ 6383 h 10000"/>
                <a:gd name="connsiteX193" fmla="*/ 8649 w 9929"/>
                <a:gd name="connsiteY193" fmla="*/ 6383 h 10000"/>
                <a:gd name="connsiteX194" fmla="*/ 8626 w 9929"/>
                <a:gd name="connsiteY194" fmla="*/ 6355 h 10000"/>
                <a:gd name="connsiteX195" fmla="*/ 8675 w 9929"/>
                <a:gd name="connsiteY195" fmla="*/ 6383 h 10000"/>
                <a:gd name="connsiteX196" fmla="*/ 8792 w 9929"/>
                <a:gd name="connsiteY196" fmla="*/ 6440 h 10000"/>
                <a:gd name="connsiteX197" fmla="*/ 8839 w 9929"/>
                <a:gd name="connsiteY197" fmla="*/ 6412 h 10000"/>
                <a:gd name="connsiteX198" fmla="*/ 8888 w 9929"/>
                <a:gd name="connsiteY198" fmla="*/ 6468 h 10000"/>
                <a:gd name="connsiteX199" fmla="*/ 8909 w 9929"/>
                <a:gd name="connsiteY199" fmla="*/ 6496 h 10000"/>
                <a:gd name="connsiteX200" fmla="*/ 8979 w 9929"/>
                <a:gd name="connsiteY200" fmla="*/ 6524 h 10000"/>
                <a:gd name="connsiteX201" fmla="*/ 9123 w 9929"/>
                <a:gd name="connsiteY201" fmla="*/ 6638 h 10000"/>
                <a:gd name="connsiteX202" fmla="*/ 9220 w 9929"/>
                <a:gd name="connsiteY202" fmla="*/ 6751 h 10000"/>
                <a:gd name="connsiteX203" fmla="*/ 9170 w 9929"/>
                <a:gd name="connsiteY203" fmla="*/ 6779 h 10000"/>
                <a:gd name="connsiteX204" fmla="*/ 9100 w 9929"/>
                <a:gd name="connsiteY204" fmla="*/ 6835 h 10000"/>
                <a:gd name="connsiteX205" fmla="*/ 9052 w 9929"/>
                <a:gd name="connsiteY205" fmla="*/ 6891 h 10000"/>
                <a:gd name="connsiteX206" fmla="*/ 9030 w 9929"/>
                <a:gd name="connsiteY206" fmla="*/ 6920 h 10000"/>
                <a:gd name="connsiteX207" fmla="*/ 8956 w 9929"/>
                <a:gd name="connsiteY207" fmla="*/ 6920 h 10000"/>
                <a:gd name="connsiteX208" fmla="*/ 8888 w 9929"/>
                <a:gd name="connsiteY208" fmla="*/ 6977 h 10000"/>
                <a:gd name="connsiteX209" fmla="*/ 8979 w 9929"/>
                <a:gd name="connsiteY209" fmla="*/ 6920 h 10000"/>
                <a:gd name="connsiteX210" fmla="*/ 9052 w 9929"/>
                <a:gd name="connsiteY210" fmla="*/ 7005 h 10000"/>
                <a:gd name="connsiteX211" fmla="*/ 9030 w 9929"/>
                <a:gd name="connsiteY211" fmla="*/ 7005 h 10000"/>
                <a:gd name="connsiteX212" fmla="*/ 9145 w 9929"/>
                <a:gd name="connsiteY212" fmla="*/ 6949 h 10000"/>
                <a:gd name="connsiteX213" fmla="*/ 9220 w 9929"/>
                <a:gd name="connsiteY213" fmla="*/ 7033 h 10000"/>
                <a:gd name="connsiteX214" fmla="*/ 9338 w 9929"/>
                <a:gd name="connsiteY214" fmla="*/ 7061 h 10000"/>
                <a:gd name="connsiteX215" fmla="*/ 9287 w 9929"/>
                <a:gd name="connsiteY215" fmla="*/ 7146 h 10000"/>
                <a:gd name="connsiteX216" fmla="*/ 9265 w 9929"/>
                <a:gd name="connsiteY216" fmla="*/ 7174 h 10000"/>
                <a:gd name="connsiteX217" fmla="*/ 9220 w 9929"/>
                <a:gd name="connsiteY217" fmla="*/ 7202 h 10000"/>
                <a:gd name="connsiteX218" fmla="*/ 9243 w 9929"/>
                <a:gd name="connsiteY218" fmla="*/ 7202 h 10000"/>
                <a:gd name="connsiteX219" fmla="*/ 9312 w 9929"/>
                <a:gd name="connsiteY219" fmla="*/ 7174 h 10000"/>
                <a:gd name="connsiteX220" fmla="*/ 9312 w 9929"/>
                <a:gd name="connsiteY220" fmla="*/ 7146 h 10000"/>
                <a:gd name="connsiteX221" fmla="*/ 9338 w 9929"/>
                <a:gd name="connsiteY221" fmla="*/ 7230 h 10000"/>
                <a:gd name="connsiteX222" fmla="*/ 9338 w 9929"/>
                <a:gd name="connsiteY222" fmla="*/ 7288 h 10000"/>
                <a:gd name="connsiteX223" fmla="*/ 9312 w 9929"/>
                <a:gd name="connsiteY223" fmla="*/ 7230 h 10000"/>
                <a:gd name="connsiteX224" fmla="*/ 9312 w 9929"/>
                <a:gd name="connsiteY224" fmla="*/ 7288 h 10000"/>
                <a:gd name="connsiteX225" fmla="*/ 9287 w 9929"/>
                <a:gd name="connsiteY225" fmla="*/ 7260 h 10000"/>
                <a:gd name="connsiteX226" fmla="*/ 9265 w 9929"/>
                <a:gd name="connsiteY226" fmla="*/ 7260 h 10000"/>
                <a:gd name="connsiteX227" fmla="*/ 9243 w 9929"/>
                <a:gd name="connsiteY227" fmla="*/ 7316 h 10000"/>
                <a:gd name="connsiteX228" fmla="*/ 9312 w 9929"/>
                <a:gd name="connsiteY228" fmla="*/ 7372 h 10000"/>
                <a:gd name="connsiteX229" fmla="*/ 9287 w 9929"/>
                <a:gd name="connsiteY229" fmla="*/ 7372 h 10000"/>
                <a:gd name="connsiteX230" fmla="*/ 9312 w 9929"/>
                <a:gd name="connsiteY230" fmla="*/ 7429 h 10000"/>
                <a:gd name="connsiteX231" fmla="*/ 9220 w 9929"/>
                <a:gd name="connsiteY231" fmla="*/ 7400 h 10000"/>
                <a:gd name="connsiteX232" fmla="*/ 9243 w 9929"/>
                <a:gd name="connsiteY232" fmla="*/ 7429 h 10000"/>
                <a:gd name="connsiteX233" fmla="*/ 9312 w 9929"/>
                <a:gd name="connsiteY233" fmla="*/ 7457 h 10000"/>
                <a:gd name="connsiteX234" fmla="*/ 9338 w 9929"/>
                <a:gd name="connsiteY234" fmla="*/ 7541 h 10000"/>
                <a:gd name="connsiteX235" fmla="*/ 9312 w 9929"/>
                <a:gd name="connsiteY235" fmla="*/ 7599 h 10000"/>
                <a:gd name="connsiteX236" fmla="*/ 9243 w 9929"/>
                <a:gd name="connsiteY236" fmla="*/ 7513 h 10000"/>
                <a:gd name="connsiteX237" fmla="*/ 9220 w 9929"/>
                <a:gd name="connsiteY237" fmla="*/ 7541 h 10000"/>
                <a:gd name="connsiteX238" fmla="*/ 9123 w 9929"/>
                <a:gd name="connsiteY238" fmla="*/ 7599 h 10000"/>
                <a:gd name="connsiteX239" fmla="*/ 9195 w 9929"/>
                <a:gd name="connsiteY239" fmla="*/ 7683 h 10000"/>
                <a:gd name="connsiteX240" fmla="*/ 9195 w 9929"/>
                <a:gd name="connsiteY240" fmla="*/ 7796 h 10000"/>
                <a:gd name="connsiteX241" fmla="*/ 9170 w 9929"/>
                <a:gd name="connsiteY241" fmla="*/ 7852 h 10000"/>
                <a:gd name="connsiteX242" fmla="*/ 9170 w 9929"/>
                <a:gd name="connsiteY242" fmla="*/ 7880 h 10000"/>
                <a:gd name="connsiteX243" fmla="*/ 9123 w 9929"/>
                <a:gd name="connsiteY243" fmla="*/ 7852 h 10000"/>
                <a:gd name="connsiteX244" fmla="*/ 9123 w 9929"/>
                <a:gd name="connsiteY244" fmla="*/ 7909 h 10000"/>
                <a:gd name="connsiteX245" fmla="*/ 9100 w 9929"/>
                <a:gd name="connsiteY245" fmla="*/ 7966 h 10000"/>
                <a:gd name="connsiteX246" fmla="*/ 9076 w 9929"/>
                <a:gd name="connsiteY246" fmla="*/ 8079 h 10000"/>
                <a:gd name="connsiteX247" fmla="*/ 9100 w 9929"/>
                <a:gd name="connsiteY247" fmla="*/ 8022 h 10000"/>
                <a:gd name="connsiteX248" fmla="*/ 9076 w 9929"/>
                <a:gd name="connsiteY248" fmla="*/ 8050 h 10000"/>
                <a:gd name="connsiteX249" fmla="*/ 9052 w 9929"/>
                <a:gd name="connsiteY249" fmla="*/ 7994 h 10000"/>
                <a:gd name="connsiteX250" fmla="*/ 9004 w 9929"/>
                <a:gd name="connsiteY250" fmla="*/ 8022 h 10000"/>
                <a:gd name="connsiteX251" fmla="*/ 9004 w 9929"/>
                <a:gd name="connsiteY251" fmla="*/ 8079 h 10000"/>
                <a:gd name="connsiteX252" fmla="*/ 9030 w 9929"/>
                <a:gd name="connsiteY252" fmla="*/ 8107 h 10000"/>
                <a:gd name="connsiteX253" fmla="*/ 9076 w 9929"/>
                <a:gd name="connsiteY253" fmla="*/ 8135 h 10000"/>
                <a:gd name="connsiteX254" fmla="*/ 9052 w 9929"/>
                <a:gd name="connsiteY254" fmla="*/ 8163 h 10000"/>
                <a:gd name="connsiteX255" fmla="*/ 9030 w 9929"/>
                <a:gd name="connsiteY255" fmla="*/ 8249 h 10000"/>
                <a:gd name="connsiteX256" fmla="*/ 8934 w 9929"/>
                <a:gd name="connsiteY256" fmla="*/ 8191 h 10000"/>
                <a:gd name="connsiteX257" fmla="*/ 9004 w 9929"/>
                <a:gd name="connsiteY257" fmla="*/ 8277 h 10000"/>
                <a:gd name="connsiteX258" fmla="*/ 9076 w 9929"/>
                <a:gd name="connsiteY258" fmla="*/ 8277 h 10000"/>
                <a:gd name="connsiteX259" fmla="*/ 9052 w 9929"/>
                <a:gd name="connsiteY259" fmla="*/ 8333 h 10000"/>
                <a:gd name="connsiteX260" fmla="*/ 9100 w 9929"/>
                <a:gd name="connsiteY260" fmla="*/ 8446 h 10000"/>
                <a:gd name="connsiteX261" fmla="*/ 9076 w 9929"/>
                <a:gd name="connsiteY261" fmla="*/ 8446 h 10000"/>
                <a:gd name="connsiteX262" fmla="*/ 9004 w 9929"/>
                <a:gd name="connsiteY262" fmla="*/ 8389 h 10000"/>
                <a:gd name="connsiteX263" fmla="*/ 8979 w 9929"/>
                <a:gd name="connsiteY263" fmla="*/ 8418 h 10000"/>
                <a:gd name="connsiteX264" fmla="*/ 9030 w 9929"/>
                <a:gd name="connsiteY264" fmla="*/ 8474 h 10000"/>
                <a:gd name="connsiteX265" fmla="*/ 9004 w 9929"/>
                <a:gd name="connsiteY265" fmla="*/ 8530 h 10000"/>
                <a:gd name="connsiteX266" fmla="*/ 8934 w 9929"/>
                <a:gd name="connsiteY266" fmla="*/ 8474 h 10000"/>
                <a:gd name="connsiteX267" fmla="*/ 8979 w 9929"/>
                <a:gd name="connsiteY267" fmla="*/ 8559 h 10000"/>
                <a:gd name="connsiteX268" fmla="*/ 8934 w 9929"/>
                <a:gd name="connsiteY268" fmla="*/ 8559 h 10000"/>
                <a:gd name="connsiteX269" fmla="*/ 8934 w 9929"/>
                <a:gd name="connsiteY269" fmla="*/ 8616 h 10000"/>
                <a:gd name="connsiteX270" fmla="*/ 8816 w 9929"/>
                <a:gd name="connsiteY270" fmla="*/ 8672 h 10000"/>
                <a:gd name="connsiteX271" fmla="*/ 8792 w 9929"/>
                <a:gd name="connsiteY271" fmla="*/ 8728 h 10000"/>
                <a:gd name="connsiteX272" fmla="*/ 8816 w 9929"/>
                <a:gd name="connsiteY272" fmla="*/ 8757 h 10000"/>
                <a:gd name="connsiteX273" fmla="*/ 8792 w 9929"/>
                <a:gd name="connsiteY273" fmla="*/ 8785 h 10000"/>
                <a:gd name="connsiteX274" fmla="*/ 8768 w 9929"/>
                <a:gd name="connsiteY274" fmla="*/ 8869 h 10000"/>
                <a:gd name="connsiteX275" fmla="*/ 8745 w 9929"/>
                <a:gd name="connsiteY275" fmla="*/ 8841 h 10000"/>
                <a:gd name="connsiteX276" fmla="*/ 8745 w 9929"/>
                <a:gd name="connsiteY276" fmla="*/ 8927 h 10000"/>
                <a:gd name="connsiteX277" fmla="*/ 8504 w 9929"/>
                <a:gd name="connsiteY277" fmla="*/ 8786 h 10000"/>
                <a:gd name="connsiteX278" fmla="*/ 8105 w 9929"/>
                <a:gd name="connsiteY278" fmla="*/ 9266 h 10000"/>
                <a:gd name="connsiteX279" fmla="*/ 7961 w 9929"/>
                <a:gd name="connsiteY279" fmla="*/ 9322 h 10000"/>
                <a:gd name="connsiteX280" fmla="*/ 7891 w 9929"/>
                <a:gd name="connsiteY280" fmla="*/ 9152 h 10000"/>
                <a:gd name="connsiteX281" fmla="*/ 7866 w 9929"/>
                <a:gd name="connsiteY281" fmla="*/ 9152 h 10000"/>
                <a:gd name="connsiteX282" fmla="*/ 7938 w 9929"/>
                <a:gd name="connsiteY282" fmla="*/ 9124 h 10000"/>
                <a:gd name="connsiteX283" fmla="*/ 7842 w 9929"/>
                <a:gd name="connsiteY283" fmla="*/ 9124 h 10000"/>
                <a:gd name="connsiteX284" fmla="*/ 7821 w 9929"/>
                <a:gd name="connsiteY284" fmla="*/ 9180 h 10000"/>
                <a:gd name="connsiteX285" fmla="*/ 7866 w 9929"/>
                <a:gd name="connsiteY285" fmla="*/ 9237 h 10000"/>
                <a:gd name="connsiteX286" fmla="*/ 7842 w 9929"/>
                <a:gd name="connsiteY286" fmla="*/ 9237 h 10000"/>
                <a:gd name="connsiteX287" fmla="*/ 7915 w 9929"/>
                <a:gd name="connsiteY287" fmla="*/ 9406 h 10000"/>
                <a:gd name="connsiteX288" fmla="*/ 7821 w 9929"/>
                <a:gd name="connsiteY288" fmla="*/ 9294 h 10000"/>
                <a:gd name="connsiteX289" fmla="*/ 7866 w 9929"/>
                <a:gd name="connsiteY289" fmla="*/ 9406 h 10000"/>
                <a:gd name="connsiteX290" fmla="*/ 7842 w 9929"/>
                <a:gd name="connsiteY290" fmla="*/ 9435 h 10000"/>
                <a:gd name="connsiteX291" fmla="*/ 7821 w 9929"/>
                <a:gd name="connsiteY291" fmla="*/ 9406 h 10000"/>
                <a:gd name="connsiteX292" fmla="*/ 7798 w 9929"/>
                <a:gd name="connsiteY292" fmla="*/ 9491 h 10000"/>
                <a:gd name="connsiteX293" fmla="*/ 7723 w 9929"/>
                <a:gd name="connsiteY293" fmla="*/ 9520 h 10000"/>
                <a:gd name="connsiteX294" fmla="*/ 7700 w 9929"/>
                <a:gd name="connsiteY294" fmla="*/ 9463 h 10000"/>
                <a:gd name="connsiteX295" fmla="*/ 7653 w 9929"/>
                <a:gd name="connsiteY295" fmla="*/ 9435 h 10000"/>
                <a:gd name="connsiteX296" fmla="*/ 7678 w 9929"/>
                <a:gd name="connsiteY296" fmla="*/ 9548 h 10000"/>
                <a:gd name="connsiteX297" fmla="*/ 7558 w 9929"/>
                <a:gd name="connsiteY297" fmla="*/ 9491 h 10000"/>
                <a:gd name="connsiteX298" fmla="*/ 7535 w 9929"/>
                <a:gd name="connsiteY298" fmla="*/ 9520 h 10000"/>
                <a:gd name="connsiteX299" fmla="*/ 7464 w 9929"/>
                <a:gd name="connsiteY299" fmla="*/ 9576 h 10000"/>
                <a:gd name="connsiteX300" fmla="*/ 7442 w 9929"/>
                <a:gd name="connsiteY300" fmla="*/ 9633 h 10000"/>
                <a:gd name="connsiteX301" fmla="*/ 7393 w 9929"/>
                <a:gd name="connsiteY301" fmla="*/ 9633 h 10000"/>
                <a:gd name="connsiteX302" fmla="*/ 7321 w 9929"/>
                <a:gd name="connsiteY302" fmla="*/ 9661 h 10000"/>
                <a:gd name="connsiteX303" fmla="*/ 7321 w 9929"/>
                <a:gd name="connsiteY303" fmla="*/ 9633 h 10000"/>
                <a:gd name="connsiteX304" fmla="*/ 7321 w 9929"/>
                <a:gd name="connsiteY304" fmla="*/ 9689 h 10000"/>
                <a:gd name="connsiteX305" fmla="*/ 7250 w 9929"/>
                <a:gd name="connsiteY305" fmla="*/ 9661 h 10000"/>
                <a:gd name="connsiteX306" fmla="*/ 7250 w 9929"/>
                <a:gd name="connsiteY306" fmla="*/ 9717 h 10000"/>
                <a:gd name="connsiteX307" fmla="*/ 7226 w 9929"/>
                <a:gd name="connsiteY307" fmla="*/ 9802 h 10000"/>
                <a:gd name="connsiteX308" fmla="*/ 7274 w 9929"/>
                <a:gd name="connsiteY308" fmla="*/ 9830 h 10000"/>
                <a:gd name="connsiteX309" fmla="*/ 7274 w 9929"/>
                <a:gd name="connsiteY309" fmla="*/ 9830 h 10000"/>
                <a:gd name="connsiteX310" fmla="*/ 7321 w 9929"/>
                <a:gd name="connsiteY310" fmla="*/ 9944 h 10000"/>
                <a:gd name="connsiteX311" fmla="*/ 7204 w 9929"/>
                <a:gd name="connsiteY311" fmla="*/ 10000 h 10000"/>
                <a:gd name="connsiteX312" fmla="*/ 7204 w 9929"/>
                <a:gd name="connsiteY312" fmla="*/ 9944 h 10000"/>
                <a:gd name="connsiteX313" fmla="*/ 7154 w 9929"/>
                <a:gd name="connsiteY313" fmla="*/ 9859 h 10000"/>
                <a:gd name="connsiteX314" fmla="*/ 7132 w 9929"/>
                <a:gd name="connsiteY314" fmla="*/ 9802 h 10000"/>
                <a:gd name="connsiteX315" fmla="*/ 7109 w 9929"/>
                <a:gd name="connsiteY315" fmla="*/ 9717 h 10000"/>
                <a:gd name="connsiteX316" fmla="*/ 7132 w 9929"/>
                <a:gd name="connsiteY316" fmla="*/ 9661 h 10000"/>
                <a:gd name="connsiteX317" fmla="*/ 7109 w 9929"/>
                <a:gd name="connsiteY317" fmla="*/ 9576 h 10000"/>
                <a:gd name="connsiteX318" fmla="*/ 7109 w 9929"/>
                <a:gd name="connsiteY318" fmla="*/ 9605 h 10000"/>
                <a:gd name="connsiteX319" fmla="*/ 7062 w 9929"/>
                <a:gd name="connsiteY319" fmla="*/ 9548 h 10000"/>
                <a:gd name="connsiteX320" fmla="*/ 7062 w 9929"/>
                <a:gd name="connsiteY320" fmla="*/ 9605 h 10000"/>
                <a:gd name="connsiteX321" fmla="*/ 6990 w 9929"/>
                <a:gd name="connsiteY321" fmla="*/ 9605 h 10000"/>
                <a:gd name="connsiteX322" fmla="*/ 6943 w 9929"/>
                <a:gd name="connsiteY322" fmla="*/ 9576 h 10000"/>
                <a:gd name="connsiteX323" fmla="*/ 6917 w 9929"/>
                <a:gd name="connsiteY323" fmla="*/ 9520 h 10000"/>
                <a:gd name="connsiteX324" fmla="*/ 6894 w 9929"/>
                <a:gd name="connsiteY324" fmla="*/ 9520 h 10000"/>
                <a:gd name="connsiteX325" fmla="*/ 6894 w 9929"/>
                <a:gd name="connsiteY325" fmla="*/ 9576 h 10000"/>
                <a:gd name="connsiteX326" fmla="*/ 6847 w 9929"/>
                <a:gd name="connsiteY326" fmla="*/ 9520 h 10000"/>
                <a:gd name="connsiteX327" fmla="*/ 6825 w 9929"/>
                <a:gd name="connsiteY327" fmla="*/ 9463 h 10000"/>
                <a:gd name="connsiteX328" fmla="*/ 6803 w 9929"/>
                <a:gd name="connsiteY328" fmla="*/ 9491 h 10000"/>
                <a:gd name="connsiteX329" fmla="*/ 6825 w 9929"/>
                <a:gd name="connsiteY329" fmla="*/ 9576 h 10000"/>
                <a:gd name="connsiteX330" fmla="*/ 6778 w 9929"/>
                <a:gd name="connsiteY330" fmla="*/ 9548 h 10000"/>
                <a:gd name="connsiteX331" fmla="*/ 6778 w 9929"/>
                <a:gd name="connsiteY331" fmla="*/ 9605 h 10000"/>
                <a:gd name="connsiteX332" fmla="*/ 6682 w 9929"/>
                <a:gd name="connsiteY332" fmla="*/ 9576 h 10000"/>
                <a:gd name="connsiteX333" fmla="*/ 6613 w 9929"/>
                <a:gd name="connsiteY333" fmla="*/ 9576 h 10000"/>
                <a:gd name="connsiteX334" fmla="*/ 6589 w 9929"/>
                <a:gd name="connsiteY334" fmla="*/ 9576 h 10000"/>
                <a:gd name="connsiteX335" fmla="*/ 6516 w 9929"/>
                <a:gd name="connsiteY335" fmla="*/ 9520 h 10000"/>
                <a:gd name="connsiteX336" fmla="*/ 6491 w 9929"/>
                <a:gd name="connsiteY336" fmla="*/ 9491 h 10000"/>
                <a:gd name="connsiteX337" fmla="*/ 6422 w 9929"/>
                <a:gd name="connsiteY337" fmla="*/ 9463 h 10000"/>
                <a:gd name="connsiteX338" fmla="*/ 6376 w 9929"/>
                <a:gd name="connsiteY338" fmla="*/ 9294 h 10000"/>
                <a:gd name="connsiteX339" fmla="*/ 6326 w 9929"/>
                <a:gd name="connsiteY339" fmla="*/ 9180 h 10000"/>
                <a:gd name="connsiteX340" fmla="*/ 6256 w 9929"/>
                <a:gd name="connsiteY340" fmla="*/ 9180 h 10000"/>
                <a:gd name="connsiteX341" fmla="*/ 6184 w 9929"/>
                <a:gd name="connsiteY341" fmla="*/ 9180 h 10000"/>
                <a:gd name="connsiteX342" fmla="*/ 6064 w 9929"/>
                <a:gd name="connsiteY342" fmla="*/ 9039 h 10000"/>
                <a:gd name="connsiteX343" fmla="*/ 5971 w 9929"/>
                <a:gd name="connsiteY343" fmla="*/ 9124 h 10000"/>
                <a:gd name="connsiteX344" fmla="*/ 5971 w 9929"/>
                <a:gd name="connsiteY344" fmla="*/ 9180 h 10000"/>
                <a:gd name="connsiteX345" fmla="*/ 5851 w 9929"/>
                <a:gd name="connsiteY345" fmla="*/ 9209 h 10000"/>
                <a:gd name="connsiteX346" fmla="*/ 5782 w 9929"/>
                <a:gd name="connsiteY346" fmla="*/ 9294 h 10000"/>
                <a:gd name="connsiteX347" fmla="*/ 5736 w 9929"/>
                <a:gd name="connsiteY347" fmla="*/ 9237 h 10000"/>
                <a:gd name="connsiteX348" fmla="*/ 5687 w 9929"/>
                <a:gd name="connsiteY348" fmla="*/ 9294 h 10000"/>
                <a:gd name="connsiteX349" fmla="*/ 5617 w 9929"/>
                <a:gd name="connsiteY349" fmla="*/ 9294 h 10000"/>
                <a:gd name="connsiteX350" fmla="*/ 5520 w 9929"/>
                <a:gd name="connsiteY350" fmla="*/ 9266 h 10000"/>
                <a:gd name="connsiteX351" fmla="*/ 5427 w 9929"/>
                <a:gd name="connsiteY351" fmla="*/ 9322 h 10000"/>
                <a:gd name="connsiteX352" fmla="*/ 5379 w 9929"/>
                <a:gd name="connsiteY352" fmla="*/ 9322 h 10000"/>
                <a:gd name="connsiteX353" fmla="*/ 5331 w 9929"/>
                <a:gd name="connsiteY353" fmla="*/ 9322 h 10000"/>
                <a:gd name="connsiteX354" fmla="*/ 5308 w 9929"/>
                <a:gd name="connsiteY354" fmla="*/ 9322 h 10000"/>
                <a:gd name="connsiteX355" fmla="*/ 5308 w 9929"/>
                <a:gd name="connsiteY355" fmla="*/ 9463 h 10000"/>
                <a:gd name="connsiteX356" fmla="*/ 5355 w 9929"/>
                <a:gd name="connsiteY356" fmla="*/ 9548 h 10000"/>
                <a:gd name="connsiteX357" fmla="*/ 5355 w 9929"/>
                <a:gd name="connsiteY357" fmla="*/ 9576 h 10000"/>
                <a:gd name="connsiteX358" fmla="*/ 5355 w 9929"/>
                <a:gd name="connsiteY358" fmla="*/ 9633 h 10000"/>
                <a:gd name="connsiteX359" fmla="*/ 5379 w 9929"/>
                <a:gd name="connsiteY359" fmla="*/ 9717 h 10000"/>
                <a:gd name="connsiteX360" fmla="*/ 5308 w 9929"/>
                <a:gd name="connsiteY360" fmla="*/ 9689 h 10000"/>
                <a:gd name="connsiteX361" fmla="*/ 5235 w 9929"/>
                <a:gd name="connsiteY361" fmla="*/ 9661 h 10000"/>
                <a:gd name="connsiteX362" fmla="*/ 5188 w 9929"/>
                <a:gd name="connsiteY362" fmla="*/ 9520 h 10000"/>
                <a:gd name="connsiteX363" fmla="*/ 5050 w 9929"/>
                <a:gd name="connsiteY363" fmla="*/ 9605 h 10000"/>
                <a:gd name="connsiteX364" fmla="*/ 5002 w 9929"/>
                <a:gd name="connsiteY364" fmla="*/ 9633 h 10000"/>
                <a:gd name="connsiteX365" fmla="*/ 5002 w 9929"/>
                <a:gd name="connsiteY365" fmla="*/ 9548 h 10000"/>
                <a:gd name="connsiteX366" fmla="*/ 4931 w 9929"/>
                <a:gd name="connsiteY366" fmla="*/ 9435 h 10000"/>
                <a:gd name="connsiteX367" fmla="*/ 4787 w 9929"/>
                <a:gd name="connsiteY367" fmla="*/ 9435 h 10000"/>
                <a:gd name="connsiteX368" fmla="*/ 4787 w 9929"/>
                <a:gd name="connsiteY368" fmla="*/ 9322 h 10000"/>
                <a:gd name="connsiteX369" fmla="*/ 4810 w 9929"/>
                <a:gd name="connsiteY369" fmla="*/ 9180 h 10000"/>
                <a:gd name="connsiteX370" fmla="*/ 4717 w 9929"/>
                <a:gd name="connsiteY370" fmla="*/ 9124 h 10000"/>
                <a:gd name="connsiteX371" fmla="*/ 4644 w 9929"/>
                <a:gd name="connsiteY371" fmla="*/ 9039 h 10000"/>
                <a:gd name="connsiteX372" fmla="*/ 4622 w 9929"/>
                <a:gd name="connsiteY372" fmla="*/ 8983 h 10000"/>
                <a:gd name="connsiteX373" fmla="*/ 4599 w 9929"/>
                <a:gd name="connsiteY373" fmla="*/ 8898 h 10000"/>
                <a:gd name="connsiteX374" fmla="*/ 4622 w 9929"/>
                <a:gd name="connsiteY374" fmla="*/ 8813 h 10000"/>
                <a:gd name="connsiteX375" fmla="*/ 4456 w 9929"/>
                <a:gd name="connsiteY375" fmla="*/ 8841 h 10000"/>
                <a:gd name="connsiteX376" fmla="*/ 4361 w 9929"/>
                <a:gd name="connsiteY376" fmla="*/ 8898 h 10000"/>
                <a:gd name="connsiteX377" fmla="*/ 4361 w 9929"/>
                <a:gd name="connsiteY377" fmla="*/ 8813 h 10000"/>
                <a:gd name="connsiteX378" fmla="*/ 4336 w 9929"/>
                <a:gd name="connsiteY378" fmla="*/ 8728 h 10000"/>
                <a:gd name="connsiteX379" fmla="*/ 4314 w 9929"/>
                <a:gd name="connsiteY379" fmla="*/ 8672 h 10000"/>
                <a:gd name="connsiteX380" fmla="*/ 8044 w 9929"/>
                <a:gd name="connsiteY380" fmla="*/ 8665 h 10000"/>
                <a:gd name="connsiteX381" fmla="*/ 8115 w 9929"/>
                <a:gd name="connsiteY381" fmla="*/ 8461 h 10000"/>
                <a:gd name="connsiteX382" fmla="*/ 4478 w 9929"/>
                <a:gd name="connsiteY382" fmla="*/ 8305 h 10000"/>
                <a:gd name="connsiteX383" fmla="*/ 4503 w 9929"/>
                <a:gd name="connsiteY383" fmla="*/ 8305 h 10000"/>
                <a:gd name="connsiteX384" fmla="*/ 3934 w 9929"/>
                <a:gd name="connsiteY384" fmla="*/ 7513 h 10000"/>
                <a:gd name="connsiteX385" fmla="*/ 3863 w 9929"/>
                <a:gd name="connsiteY385" fmla="*/ 7513 h 10000"/>
                <a:gd name="connsiteX386" fmla="*/ 3863 w 9929"/>
                <a:gd name="connsiteY386" fmla="*/ 7316 h 10000"/>
                <a:gd name="connsiteX387" fmla="*/ 3837 w 9929"/>
                <a:gd name="connsiteY387" fmla="*/ 7288 h 10000"/>
                <a:gd name="connsiteX388" fmla="*/ 3769 w 9929"/>
                <a:gd name="connsiteY388" fmla="*/ 7202 h 10000"/>
                <a:gd name="connsiteX389" fmla="*/ 3671 w 9929"/>
                <a:gd name="connsiteY389" fmla="*/ 7260 h 10000"/>
                <a:gd name="connsiteX390" fmla="*/ 3625 w 9929"/>
                <a:gd name="connsiteY390" fmla="*/ 7316 h 10000"/>
                <a:gd name="connsiteX391" fmla="*/ 3578 w 9929"/>
                <a:gd name="connsiteY391" fmla="*/ 7316 h 10000"/>
                <a:gd name="connsiteX392" fmla="*/ 3532 w 9929"/>
                <a:gd name="connsiteY392" fmla="*/ 7288 h 10000"/>
                <a:gd name="connsiteX393" fmla="*/ 3459 w 9929"/>
                <a:gd name="connsiteY393" fmla="*/ 7260 h 10000"/>
                <a:gd name="connsiteX394" fmla="*/ 3411 w 9929"/>
                <a:gd name="connsiteY394" fmla="*/ 7288 h 10000"/>
                <a:gd name="connsiteX395" fmla="*/ 3318 w 9929"/>
                <a:gd name="connsiteY395" fmla="*/ 7372 h 10000"/>
                <a:gd name="connsiteX396" fmla="*/ 3221 w 9929"/>
                <a:gd name="connsiteY396" fmla="*/ 7429 h 10000"/>
                <a:gd name="connsiteX397" fmla="*/ 3175 w 9929"/>
                <a:gd name="connsiteY397" fmla="*/ 7513 h 10000"/>
                <a:gd name="connsiteX398" fmla="*/ 3104 w 9929"/>
                <a:gd name="connsiteY398" fmla="*/ 7599 h 10000"/>
                <a:gd name="connsiteX399" fmla="*/ 3035 w 9929"/>
                <a:gd name="connsiteY399" fmla="*/ 7711 h 10000"/>
                <a:gd name="connsiteX400" fmla="*/ 2914 w 9929"/>
                <a:gd name="connsiteY400" fmla="*/ 7711 h 10000"/>
                <a:gd name="connsiteX401" fmla="*/ 2891 w 9929"/>
                <a:gd name="connsiteY401" fmla="*/ 7711 h 10000"/>
                <a:gd name="connsiteX402" fmla="*/ 2870 w 9929"/>
                <a:gd name="connsiteY402" fmla="*/ 7683 h 10000"/>
                <a:gd name="connsiteX403" fmla="*/ 2795 w 9929"/>
                <a:gd name="connsiteY403" fmla="*/ 7627 h 10000"/>
                <a:gd name="connsiteX404" fmla="*/ 2727 w 9929"/>
                <a:gd name="connsiteY404" fmla="*/ 7627 h 10000"/>
                <a:gd name="connsiteX405" fmla="*/ 2609 w 9929"/>
                <a:gd name="connsiteY405" fmla="*/ 7627 h 10000"/>
                <a:gd name="connsiteX406" fmla="*/ 2561 w 9929"/>
                <a:gd name="connsiteY406" fmla="*/ 7569 h 10000"/>
                <a:gd name="connsiteX407" fmla="*/ 2438 w 9929"/>
                <a:gd name="connsiteY407" fmla="*/ 7599 h 10000"/>
                <a:gd name="connsiteX408" fmla="*/ 2370 w 9929"/>
                <a:gd name="connsiteY408" fmla="*/ 7739 h 10000"/>
                <a:gd name="connsiteX409" fmla="*/ 2300 w 9929"/>
                <a:gd name="connsiteY409" fmla="*/ 7852 h 10000"/>
                <a:gd name="connsiteX410" fmla="*/ 2275 w 9929"/>
                <a:gd name="connsiteY410" fmla="*/ 7683 h 10000"/>
                <a:gd name="connsiteX411" fmla="*/ 2109 w 9929"/>
                <a:gd name="connsiteY411" fmla="*/ 7655 h 10000"/>
                <a:gd name="connsiteX412" fmla="*/ 2109 w 9929"/>
                <a:gd name="connsiteY412" fmla="*/ 7683 h 10000"/>
                <a:gd name="connsiteX413" fmla="*/ 1944 w 9929"/>
                <a:gd name="connsiteY413" fmla="*/ 7683 h 10000"/>
                <a:gd name="connsiteX414" fmla="*/ 1824 w 9929"/>
                <a:gd name="connsiteY414" fmla="*/ 7627 h 10000"/>
                <a:gd name="connsiteX415" fmla="*/ 1780 w 9929"/>
                <a:gd name="connsiteY415" fmla="*/ 7627 h 10000"/>
                <a:gd name="connsiteX416" fmla="*/ 1756 w 9929"/>
                <a:gd name="connsiteY416" fmla="*/ 7655 h 10000"/>
                <a:gd name="connsiteX417" fmla="*/ 1682 w 9929"/>
                <a:gd name="connsiteY417" fmla="*/ 7599 h 10000"/>
                <a:gd name="connsiteX418" fmla="*/ 1661 w 9929"/>
                <a:gd name="connsiteY418" fmla="*/ 7655 h 10000"/>
                <a:gd name="connsiteX419" fmla="*/ 1565 w 9929"/>
                <a:gd name="connsiteY419" fmla="*/ 7541 h 10000"/>
                <a:gd name="connsiteX420" fmla="*/ 1423 w 9929"/>
                <a:gd name="connsiteY420" fmla="*/ 7513 h 10000"/>
                <a:gd name="connsiteX421" fmla="*/ 1423 w 9929"/>
                <a:gd name="connsiteY421" fmla="*/ 7457 h 10000"/>
                <a:gd name="connsiteX422" fmla="*/ 1352 w 9929"/>
                <a:gd name="connsiteY422" fmla="*/ 7457 h 10000"/>
                <a:gd name="connsiteX423" fmla="*/ 1211 w 9929"/>
                <a:gd name="connsiteY423" fmla="*/ 7344 h 10000"/>
                <a:gd name="connsiteX424" fmla="*/ 1093 w 9929"/>
                <a:gd name="connsiteY424" fmla="*/ 7288 h 10000"/>
                <a:gd name="connsiteX425" fmla="*/ 996 w 9929"/>
                <a:gd name="connsiteY425" fmla="*/ 7174 h 10000"/>
                <a:gd name="connsiteX426" fmla="*/ 853 w 9929"/>
                <a:gd name="connsiteY426" fmla="*/ 7118 h 10000"/>
                <a:gd name="connsiteX427" fmla="*/ 688 w 9929"/>
                <a:gd name="connsiteY427" fmla="*/ 6949 h 10000"/>
                <a:gd name="connsiteX428" fmla="*/ 592 w 9929"/>
                <a:gd name="connsiteY428" fmla="*/ 6920 h 10000"/>
                <a:gd name="connsiteX429" fmla="*/ 546 w 9929"/>
                <a:gd name="connsiteY429" fmla="*/ 6920 h 10000"/>
                <a:gd name="connsiteX430" fmla="*/ 473 w 9929"/>
                <a:gd name="connsiteY430" fmla="*/ 6977 h 10000"/>
                <a:gd name="connsiteX431" fmla="*/ 308 w 9929"/>
                <a:gd name="connsiteY431" fmla="*/ 6891 h 10000"/>
                <a:gd name="connsiteX432" fmla="*/ 262 w 9929"/>
                <a:gd name="connsiteY432" fmla="*/ 6863 h 10000"/>
                <a:gd name="connsiteX433" fmla="*/ 262 w 9929"/>
                <a:gd name="connsiteY433" fmla="*/ 6807 h 10000"/>
                <a:gd name="connsiteX434" fmla="*/ 215 w 9929"/>
                <a:gd name="connsiteY434" fmla="*/ 6779 h 10000"/>
                <a:gd name="connsiteX435" fmla="*/ 118 w 9929"/>
                <a:gd name="connsiteY435" fmla="*/ 6751 h 10000"/>
                <a:gd name="connsiteX436" fmla="*/ 0 w 9929"/>
                <a:gd name="connsiteY436" fmla="*/ 6609 h 10000"/>
                <a:gd name="connsiteX0" fmla="*/ 4820 w 9881"/>
                <a:gd name="connsiteY0" fmla="*/ 3331 h 10000"/>
                <a:gd name="connsiteX1" fmla="*/ 5153 w 9881"/>
                <a:gd name="connsiteY1" fmla="*/ 3275 h 10000"/>
                <a:gd name="connsiteX2" fmla="*/ 5415 w 9881"/>
                <a:gd name="connsiteY2" fmla="*/ 3247 h 10000"/>
                <a:gd name="connsiteX3" fmla="*/ 5559 w 9881"/>
                <a:gd name="connsiteY3" fmla="*/ 3162 h 10000"/>
                <a:gd name="connsiteX4" fmla="*/ 5609 w 9881"/>
                <a:gd name="connsiteY4" fmla="*/ 3020 h 10000"/>
                <a:gd name="connsiteX5" fmla="*/ 5682 w 9881"/>
                <a:gd name="connsiteY5" fmla="*/ 2964 h 10000"/>
                <a:gd name="connsiteX6" fmla="*/ 5729 w 9881"/>
                <a:gd name="connsiteY6" fmla="*/ 2908 h 10000"/>
                <a:gd name="connsiteX7" fmla="*/ 5753 w 9881"/>
                <a:gd name="connsiteY7" fmla="*/ 2908 h 10000"/>
                <a:gd name="connsiteX8" fmla="*/ 5559 w 9881"/>
                <a:gd name="connsiteY8" fmla="*/ 2709 h 10000"/>
                <a:gd name="connsiteX9" fmla="*/ 5559 w 9881"/>
                <a:gd name="connsiteY9" fmla="*/ 2597 h 10000"/>
                <a:gd name="connsiteX10" fmla="*/ 5609 w 9881"/>
                <a:gd name="connsiteY10" fmla="*/ 2484 h 10000"/>
                <a:gd name="connsiteX11" fmla="*/ 5895 w 9881"/>
                <a:gd name="connsiteY11" fmla="*/ 2569 h 10000"/>
                <a:gd name="connsiteX12" fmla="*/ 5988 w 9881"/>
                <a:gd name="connsiteY12" fmla="*/ 2569 h 10000"/>
                <a:gd name="connsiteX13" fmla="*/ 6065 w 9881"/>
                <a:gd name="connsiteY13" fmla="*/ 2484 h 10000"/>
                <a:gd name="connsiteX14" fmla="*/ 6085 w 9881"/>
                <a:gd name="connsiteY14" fmla="*/ 2399 h 10000"/>
                <a:gd name="connsiteX15" fmla="*/ 6182 w 9881"/>
                <a:gd name="connsiteY15" fmla="*/ 2399 h 10000"/>
                <a:gd name="connsiteX16" fmla="*/ 6372 w 9881"/>
                <a:gd name="connsiteY16" fmla="*/ 2286 h 10000"/>
                <a:gd name="connsiteX17" fmla="*/ 6349 w 9881"/>
                <a:gd name="connsiteY17" fmla="*/ 2173 h 10000"/>
                <a:gd name="connsiteX18" fmla="*/ 6517 w 9881"/>
                <a:gd name="connsiteY18" fmla="*/ 2060 h 10000"/>
                <a:gd name="connsiteX19" fmla="*/ 6587 w 9881"/>
                <a:gd name="connsiteY19" fmla="*/ 2031 h 10000"/>
                <a:gd name="connsiteX20" fmla="*/ 6656 w 9881"/>
                <a:gd name="connsiteY20" fmla="*/ 2003 h 10000"/>
                <a:gd name="connsiteX21" fmla="*/ 6707 w 9881"/>
                <a:gd name="connsiteY21" fmla="*/ 2003 h 10000"/>
                <a:gd name="connsiteX22" fmla="*/ 6777 w 9881"/>
                <a:gd name="connsiteY22" fmla="*/ 1975 h 10000"/>
                <a:gd name="connsiteX23" fmla="*/ 6824 w 9881"/>
                <a:gd name="connsiteY23" fmla="*/ 2003 h 10000"/>
                <a:gd name="connsiteX24" fmla="*/ 6899 w 9881"/>
                <a:gd name="connsiteY24" fmla="*/ 1862 h 10000"/>
                <a:gd name="connsiteX25" fmla="*/ 6372 w 9881"/>
                <a:gd name="connsiteY25" fmla="*/ 1664 h 10000"/>
                <a:gd name="connsiteX26" fmla="*/ 6182 w 9881"/>
                <a:gd name="connsiteY26" fmla="*/ 1664 h 10000"/>
                <a:gd name="connsiteX27" fmla="*/ 6085 w 9881"/>
                <a:gd name="connsiteY27" fmla="*/ 1664 h 10000"/>
                <a:gd name="connsiteX28" fmla="*/ 6015 w 9881"/>
                <a:gd name="connsiteY28" fmla="*/ 1692 h 10000"/>
                <a:gd name="connsiteX29" fmla="*/ 5919 w 9881"/>
                <a:gd name="connsiteY29" fmla="*/ 1580 h 10000"/>
                <a:gd name="connsiteX30" fmla="*/ 5942 w 9881"/>
                <a:gd name="connsiteY30" fmla="*/ 1523 h 10000"/>
                <a:gd name="connsiteX31" fmla="*/ 5919 w 9881"/>
                <a:gd name="connsiteY31" fmla="*/ 1410 h 10000"/>
                <a:gd name="connsiteX32" fmla="*/ 5919 w 9881"/>
                <a:gd name="connsiteY32" fmla="*/ 1071 h 10000"/>
                <a:gd name="connsiteX33" fmla="*/ 6134 w 9881"/>
                <a:gd name="connsiteY33" fmla="*/ 1156 h 10000"/>
                <a:gd name="connsiteX34" fmla="*/ 6252 w 9881"/>
                <a:gd name="connsiteY34" fmla="*/ 1071 h 10000"/>
                <a:gd name="connsiteX35" fmla="*/ 6372 w 9881"/>
                <a:gd name="connsiteY35" fmla="*/ 986 h 10000"/>
                <a:gd name="connsiteX36" fmla="*/ 6326 w 9881"/>
                <a:gd name="connsiteY36" fmla="*/ 930 h 10000"/>
                <a:gd name="connsiteX37" fmla="*/ 6303 w 9881"/>
                <a:gd name="connsiteY37" fmla="*/ 873 h 10000"/>
                <a:gd name="connsiteX38" fmla="*/ 6303 w 9881"/>
                <a:gd name="connsiteY38" fmla="*/ 788 h 10000"/>
                <a:gd name="connsiteX39" fmla="*/ 6303 w 9881"/>
                <a:gd name="connsiteY39" fmla="*/ 732 h 10000"/>
                <a:gd name="connsiteX40" fmla="*/ 6303 w 9881"/>
                <a:gd name="connsiteY40" fmla="*/ 675 h 10000"/>
                <a:gd name="connsiteX41" fmla="*/ 6326 w 9881"/>
                <a:gd name="connsiteY41" fmla="*/ 477 h 10000"/>
                <a:gd name="connsiteX42" fmla="*/ 6278 w 9881"/>
                <a:gd name="connsiteY42" fmla="*/ 336 h 10000"/>
                <a:gd name="connsiteX43" fmla="*/ 6182 w 9881"/>
                <a:gd name="connsiteY43" fmla="*/ 280 h 10000"/>
                <a:gd name="connsiteX44" fmla="*/ 6085 w 9881"/>
                <a:gd name="connsiteY44" fmla="*/ 224 h 10000"/>
                <a:gd name="connsiteX45" fmla="*/ 6206 w 9881"/>
                <a:gd name="connsiteY45" fmla="*/ 82 h 10000"/>
                <a:gd name="connsiteX46" fmla="*/ 6469 w 9881"/>
                <a:gd name="connsiteY46" fmla="*/ 25 h 10000"/>
                <a:gd name="connsiteX47" fmla="*/ 6707 w 9881"/>
                <a:gd name="connsiteY47" fmla="*/ 25 h 10000"/>
                <a:gd name="connsiteX48" fmla="*/ 6824 w 9881"/>
                <a:gd name="connsiteY48" fmla="*/ 54 h 10000"/>
                <a:gd name="connsiteX49" fmla="*/ 6970 w 9881"/>
                <a:gd name="connsiteY49" fmla="*/ 138 h 10000"/>
                <a:gd name="connsiteX50" fmla="*/ 7159 w 9881"/>
                <a:gd name="connsiteY50" fmla="*/ 167 h 10000"/>
                <a:gd name="connsiteX51" fmla="*/ 7254 w 9881"/>
                <a:gd name="connsiteY51" fmla="*/ 224 h 10000"/>
                <a:gd name="connsiteX52" fmla="*/ 7282 w 9881"/>
                <a:gd name="connsiteY52" fmla="*/ 252 h 10000"/>
                <a:gd name="connsiteX53" fmla="*/ 7351 w 9881"/>
                <a:gd name="connsiteY53" fmla="*/ 308 h 10000"/>
                <a:gd name="connsiteX54" fmla="*/ 7470 w 9881"/>
                <a:gd name="connsiteY54" fmla="*/ 421 h 10000"/>
                <a:gd name="connsiteX55" fmla="*/ 7539 w 9881"/>
                <a:gd name="connsiteY55" fmla="*/ 534 h 10000"/>
                <a:gd name="connsiteX56" fmla="*/ 7636 w 9881"/>
                <a:gd name="connsiteY56" fmla="*/ 591 h 10000"/>
                <a:gd name="connsiteX57" fmla="*/ 7735 w 9881"/>
                <a:gd name="connsiteY57" fmla="*/ 703 h 10000"/>
                <a:gd name="connsiteX58" fmla="*/ 7853 w 9881"/>
                <a:gd name="connsiteY58" fmla="*/ 817 h 10000"/>
                <a:gd name="connsiteX59" fmla="*/ 7923 w 9881"/>
                <a:gd name="connsiteY59" fmla="*/ 930 h 10000"/>
                <a:gd name="connsiteX60" fmla="*/ 7997 w 9881"/>
                <a:gd name="connsiteY60" fmla="*/ 1014 h 10000"/>
                <a:gd name="connsiteX61" fmla="*/ 8210 w 9881"/>
                <a:gd name="connsiteY61" fmla="*/ 1156 h 10000"/>
                <a:gd name="connsiteX62" fmla="*/ 8328 w 9881"/>
                <a:gd name="connsiteY62" fmla="*/ 1156 h 10000"/>
                <a:gd name="connsiteX63" fmla="*/ 8473 w 9881"/>
                <a:gd name="connsiteY63" fmla="*/ 1212 h 10000"/>
                <a:gd name="connsiteX64" fmla="*/ 8545 w 9881"/>
                <a:gd name="connsiteY64" fmla="*/ 1241 h 10000"/>
                <a:gd name="connsiteX65" fmla="*/ 8663 w 9881"/>
                <a:gd name="connsiteY65" fmla="*/ 1325 h 10000"/>
                <a:gd name="connsiteX66" fmla="*/ 8805 w 9881"/>
                <a:gd name="connsiteY66" fmla="*/ 1353 h 10000"/>
                <a:gd name="connsiteX67" fmla="*/ 8833 w 9881"/>
                <a:gd name="connsiteY67" fmla="*/ 1438 h 10000"/>
                <a:gd name="connsiteX68" fmla="*/ 8879 w 9881"/>
                <a:gd name="connsiteY68" fmla="*/ 1467 h 10000"/>
                <a:gd name="connsiteX69" fmla="*/ 8924 w 9881"/>
                <a:gd name="connsiteY69" fmla="*/ 1580 h 10000"/>
                <a:gd name="connsiteX70" fmla="*/ 9069 w 9881"/>
                <a:gd name="connsiteY70" fmla="*/ 1720 h 10000"/>
                <a:gd name="connsiteX71" fmla="*/ 9142 w 9881"/>
                <a:gd name="connsiteY71" fmla="*/ 1692 h 10000"/>
                <a:gd name="connsiteX72" fmla="*/ 9212 w 9881"/>
                <a:gd name="connsiteY72" fmla="*/ 1720 h 10000"/>
                <a:gd name="connsiteX73" fmla="*/ 9356 w 9881"/>
                <a:gd name="connsiteY73" fmla="*/ 1664 h 10000"/>
                <a:gd name="connsiteX74" fmla="*/ 9451 w 9881"/>
                <a:gd name="connsiteY74" fmla="*/ 1580 h 10000"/>
                <a:gd name="connsiteX75" fmla="*/ 9499 w 9881"/>
                <a:gd name="connsiteY75" fmla="*/ 1580 h 10000"/>
                <a:gd name="connsiteX76" fmla="*/ 9522 w 9881"/>
                <a:gd name="connsiteY76" fmla="*/ 1551 h 10000"/>
                <a:gd name="connsiteX77" fmla="*/ 9618 w 9881"/>
                <a:gd name="connsiteY77" fmla="*/ 1495 h 10000"/>
                <a:gd name="connsiteX78" fmla="*/ 9714 w 9881"/>
                <a:gd name="connsiteY78" fmla="*/ 1551 h 10000"/>
                <a:gd name="connsiteX79" fmla="*/ 9738 w 9881"/>
                <a:gd name="connsiteY79" fmla="*/ 1636 h 10000"/>
                <a:gd name="connsiteX80" fmla="*/ 9810 w 9881"/>
                <a:gd name="connsiteY80" fmla="*/ 1778 h 10000"/>
                <a:gd name="connsiteX81" fmla="*/ 9761 w 9881"/>
                <a:gd name="connsiteY81" fmla="*/ 1806 h 10000"/>
                <a:gd name="connsiteX82" fmla="*/ 9785 w 9881"/>
                <a:gd name="connsiteY82" fmla="*/ 1862 h 10000"/>
                <a:gd name="connsiteX83" fmla="*/ 9785 w 9881"/>
                <a:gd name="connsiteY83" fmla="*/ 1919 h 10000"/>
                <a:gd name="connsiteX84" fmla="*/ 9837 w 9881"/>
                <a:gd name="connsiteY84" fmla="*/ 2031 h 10000"/>
                <a:gd name="connsiteX85" fmla="*/ 9837 w 9881"/>
                <a:gd name="connsiteY85" fmla="*/ 2173 h 10000"/>
                <a:gd name="connsiteX86" fmla="*/ 9837 w 9881"/>
                <a:gd name="connsiteY86" fmla="*/ 2258 h 10000"/>
                <a:gd name="connsiteX87" fmla="*/ 9881 w 9881"/>
                <a:gd name="connsiteY87" fmla="*/ 2342 h 10000"/>
                <a:gd name="connsiteX88" fmla="*/ 9858 w 9881"/>
                <a:gd name="connsiteY88" fmla="*/ 2428 h 10000"/>
                <a:gd name="connsiteX89" fmla="*/ 9881 w 9881"/>
                <a:gd name="connsiteY89" fmla="*/ 2484 h 10000"/>
                <a:gd name="connsiteX90" fmla="*/ 9690 w 9881"/>
                <a:gd name="connsiteY90" fmla="*/ 2456 h 10000"/>
                <a:gd name="connsiteX91" fmla="*/ 9593 w 9881"/>
                <a:gd name="connsiteY91" fmla="*/ 2428 h 10000"/>
                <a:gd name="connsiteX92" fmla="*/ 9569 w 9881"/>
                <a:gd name="connsiteY92" fmla="*/ 2512 h 10000"/>
                <a:gd name="connsiteX93" fmla="*/ 9499 w 9881"/>
                <a:gd name="connsiteY93" fmla="*/ 2540 h 10000"/>
                <a:gd name="connsiteX94" fmla="*/ 9546 w 9881"/>
                <a:gd name="connsiteY94" fmla="*/ 2625 h 10000"/>
                <a:gd name="connsiteX95" fmla="*/ 9690 w 9881"/>
                <a:gd name="connsiteY95" fmla="*/ 2879 h 10000"/>
                <a:gd name="connsiteX96" fmla="*/ 9785 w 9881"/>
                <a:gd name="connsiteY96" fmla="*/ 3106 h 10000"/>
                <a:gd name="connsiteX97" fmla="*/ 9761 w 9881"/>
                <a:gd name="connsiteY97" fmla="*/ 3162 h 10000"/>
                <a:gd name="connsiteX98" fmla="*/ 9666 w 9881"/>
                <a:gd name="connsiteY98" fmla="*/ 3190 h 10000"/>
                <a:gd name="connsiteX99" fmla="*/ 9785 w 9881"/>
                <a:gd name="connsiteY99" fmla="*/ 3303 h 10000"/>
                <a:gd name="connsiteX100" fmla="*/ 9643 w 9881"/>
                <a:gd name="connsiteY100" fmla="*/ 3162 h 10000"/>
                <a:gd name="connsiteX101" fmla="*/ 9522 w 9881"/>
                <a:gd name="connsiteY101" fmla="*/ 3106 h 10000"/>
                <a:gd name="connsiteX102" fmla="*/ 9569 w 9881"/>
                <a:gd name="connsiteY102" fmla="*/ 3275 h 10000"/>
                <a:gd name="connsiteX103" fmla="*/ 9499 w 9881"/>
                <a:gd name="connsiteY103" fmla="*/ 3303 h 10000"/>
                <a:gd name="connsiteX104" fmla="*/ 9451 w 9881"/>
                <a:gd name="connsiteY104" fmla="*/ 3388 h 10000"/>
                <a:gd name="connsiteX105" fmla="*/ 9286 w 9881"/>
                <a:gd name="connsiteY105" fmla="*/ 3417 h 10000"/>
                <a:gd name="connsiteX106" fmla="*/ 9405 w 9881"/>
                <a:gd name="connsiteY106" fmla="*/ 3557 h 10000"/>
                <a:gd name="connsiteX107" fmla="*/ 9260 w 9881"/>
                <a:gd name="connsiteY107" fmla="*/ 3586 h 10000"/>
                <a:gd name="connsiteX108" fmla="*/ 9167 w 9881"/>
                <a:gd name="connsiteY108" fmla="*/ 3557 h 10000"/>
                <a:gd name="connsiteX109" fmla="*/ 9091 w 9881"/>
                <a:gd name="connsiteY109" fmla="*/ 3473 h 10000"/>
                <a:gd name="connsiteX110" fmla="*/ 9046 w 9881"/>
                <a:gd name="connsiteY110" fmla="*/ 3501 h 10000"/>
                <a:gd name="connsiteX111" fmla="*/ 9022 w 9881"/>
                <a:gd name="connsiteY111" fmla="*/ 3642 h 10000"/>
                <a:gd name="connsiteX112" fmla="*/ 8998 w 9881"/>
                <a:gd name="connsiteY112" fmla="*/ 3727 h 10000"/>
                <a:gd name="connsiteX113" fmla="*/ 8949 w 9881"/>
                <a:gd name="connsiteY113" fmla="*/ 3756 h 10000"/>
                <a:gd name="connsiteX114" fmla="*/ 8924 w 9881"/>
                <a:gd name="connsiteY114" fmla="*/ 3812 h 10000"/>
                <a:gd name="connsiteX115" fmla="*/ 8879 w 9881"/>
                <a:gd name="connsiteY115" fmla="*/ 3812 h 10000"/>
                <a:gd name="connsiteX116" fmla="*/ 8854 w 9881"/>
                <a:gd name="connsiteY116" fmla="*/ 3868 h 10000"/>
                <a:gd name="connsiteX117" fmla="*/ 8760 w 9881"/>
                <a:gd name="connsiteY117" fmla="*/ 4009 h 10000"/>
                <a:gd name="connsiteX118" fmla="*/ 8639 w 9881"/>
                <a:gd name="connsiteY118" fmla="*/ 4038 h 10000"/>
                <a:gd name="connsiteX119" fmla="*/ 8592 w 9881"/>
                <a:gd name="connsiteY119" fmla="*/ 4067 h 10000"/>
                <a:gd name="connsiteX120" fmla="*/ 8545 w 9881"/>
                <a:gd name="connsiteY120" fmla="*/ 4123 h 10000"/>
                <a:gd name="connsiteX121" fmla="*/ 8450 w 9881"/>
                <a:gd name="connsiteY121" fmla="*/ 4179 h 10000"/>
                <a:gd name="connsiteX122" fmla="*/ 8400 w 9881"/>
                <a:gd name="connsiteY122" fmla="*/ 4264 h 10000"/>
                <a:gd name="connsiteX123" fmla="*/ 8376 w 9881"/>
                <a:gd name="connsiteY123" fmla="*/ 4320 h 10000"/>
                <a:gd name="connsiteX124" fmla="*/ 8328 w 9881"/>
                <a:gd name="connsiteY124" fmla="*/ 4320 h 10000"/>
                <a:gd name="connsiteX125" fmla="*/ 8233 w 9881"/>
                <a:gd name="connsiteY125" fmla="*/ 4348 h 10000"/>
                <a:gd name="connsiteX126" fmla="*/ 8308 w 9881"/>
                <a:gd name="connsiteY126" fmla="*/ 4292 h 10000"/>
                <a:gd name="connsiteX127" fmla="*/ 8308 w 9881"/>
                <a:gd name="connsiteY127" fmla="*/ 4236 h 10000"/>
                <a:gd name="connsiteX128" fmla="*/ 8328 w 9881"/>
                <a:gd name="connsiteY128" fmla="*/ 4179 h 10000"/>
                <a:gd name="connsiteX129" fmla="*/ 8187 w 9881"/>
                <a:gd name="connsiteY129" fmla="*/ 4151 h 10000"/>
                <a:gd name="connsiteX130" fmla="*/ 8233 w 9881"/>
                <a:gd name="connsiteY130" fmla="*/ 4123 h 10000"/>
                <a:gd name="connsiteX131" fmla="*/ 8258 w 9881"/>
                <a:gd name="connsiteY131" fmla="*/ 4009 h 10000"/>
                <a:gd name="connsiteX132" fmla="*/ 8283 w 9881"/>
                <a:gd name="connsiteY132" fmla="*/ 3896 h 10000"/>
                <a:gd name="connsiteX133" fmla="*/ 8141 w 9881"/>
                <a:gd name="connsiteY133" fmla="*/ 3698 h 10000"/>
                <a:gd name="connsiteX134" fmla="*/ 8067 w 9881"/>
                <a:gd name="connsiteY134" fmla="*/ 3727 h 10000"/>
                <a:gd name="connsiteX135" fmla="*/ 7997 w 9881"/>
                <a:gd name="connsiteY135" fmla="*/ 3784 h 10000"/>
                <a:gd name="connsiteX136" fmla="*/ 7947 w 9881"/>
                <a:gd name="connsiteY136" fmla="*/ 3925 h 10000"/>
                <a:gd name="connsiteX137" fmla="*/ 7828 w 9881"/>
                <a:gd name="connsiteY137" fmla="*/ 4038 h 10000"/>
                <a:gd name="connsiteX138" fmla="*/ 7758 w 9881"/>
                <a:gd name="connsiteY138" fmla="*/ 4095 h 10000"/>
                <a:gd name="connsiteX139" fmla="*/ 7779 w 9881"/>
                <a:gd name="connsiteY139" fmla="*/ 4179 h 10000"/>
                <a:gd name="connsiteX140" fmla="*/ 7636 w 9881"/>
                <a:gd name="connsiteY140" fmla="*/ 4292 h 10000"/>
                <a:gd name="connsiteX141" fmla="*/ 7518 w 9881"/>
                <a:gd name="connsiteY141" fmla="*/ 4264 h 10000"/>
                <a:gd name="connsiteX142" fmla="*/ 7518 w 9881"/>
                <a:gd name="connsiteY142" fmla="*/ 4434 h 10000"/>
                <a:gd name="connsiteX143" fmla="*/ 7659 w 9881"/>
                <a:gd name="connsiteY143" fmla="*/ 4575 h 10000"/>
                <a:gd name="connsiteX144" fmla="*/ 7735 w 9881"/>
                <a:gd name="connsiteY144" fmla="*/ 4575 h 10000"/>
                <a:gd name="connsiteX145" fmla="*/ 7779 w 9881"/>
                <a:gd name="connsiteY145" fmla="*/ 4603 h 10000"/>
                <a:gd name="connsiteX146" fmla="*/ 7779 w 9881"/>
                <a:gd name="connsiteY146" fmla="*/ 4575 h 10000"/>
                <a:gd name="connsiteX147" fmla="*/ 7923 w 9881"/>
                <a:gd name="connsiteY147" fmla="*/ 4659 h 10000"/>
                <a:gd name="connsiteX148" fmla="*/ 7971 w 9881"/>
                <a:gd name="connsiteY148" fmla="*/ 4829 h 10000"/>
                <a:gd name="connsiteX149" fmla="*/ 8091 w 9881"/>
                <a:gd name="connsiteY149" fmla="*/ 4857 h 10000"/>
                <a:gd name="connsiteX150" fmla="*/ 8141 w 9881"/>
                <a:gd name="connsiteY150" fmla="*/ 4801 h 10000"/>
                <a:gd name="connsiteX151" fmla="*/ 8163 w 9881"/>
                <a:gd name="connsiteY151" fmla="*/ 4716 h 10000"/>
                <a:gd name="connsiteX152" fmla="*/ 8258 w 9881"/>
                <a:gd name="connsiteY152" fmla="*/ 4659 h 10000"/>
                <a:gd name="connsiteX153" fmla="*/ 8376 w 9881"/>
                <a:gd name="connsiteY153" fmla="*/ 4716 h 10000"/>
                <a:gd name="connsiteX154" fmla="*/ 8424 w 9881"/>
                <a:gd name="connsiteY154" fmla="*/ 4745 h 10000"/>
                <a:gd name="connsiteX155" fmla="*/ 8450 w 9881"/>
                <a:gd name="connsiteY155" fmla="*/ 4773 h 10000"/>
                <a:gd name="connsiteX156" fmla="*/ 8569 w 9881"/>
                <a:gd name="connsiteY156" fmla="*/ 4773 h 10000"/>
                <a:gd name="connsiteX157" fmla="*/ 8569 w 9881"/>
                <a:gd name="connsiteY157" fmla="*/ 4745 h 10000"/>
                <a:gd name="connsiteX158" fmla="*/ 8712 w 9881"/>
                <a:gd name="connsiteY158" fmla="*/ 4801 h 10000"/>
                <a:gd name="connsiteX159" fmla="*/ 8689 w 9881"/>
                <a:gd name="connsiteY159" fmla="*/ 4829 h 10000"/>
                <a:gd name="connsiteX160" fmla="*/ 8712 w 9881"/>
                <a:gd name="connsiteY160" fmla="*/ 4914 h 10000"/>
                <a:gd name="connsiteX161" fmla="*/ 8712 w 9881"/>
                <a:gd name="connsiteY161" fmla="*/ 4970 h 10000"/>
                <a:gd name="connsiteX162" fmla="*/ 8663 w 9881"/>
                <a:gd name="connsiteY162" fmla="*/ 4914 h 10000"/>
                <a:gd name="connsiteX163" fmla="*/ 8639 w 9881"/>
                <a:gd name="connsiteY163" fmla="*/ 4942 h 10000"/>
                <a:gd name="connsiteX164" fmla="*/ 8592 w 9881"/>
                <a:gd name="connsiteY164" fmla="*/ 4942 h 10000"/>
                <a:gd name="connsiteX165" fmla="*/ 8545 w 9881"/>
                <a:gd name="connsiteY165" fmla="*/ 4970 h 10000"/>
                <a:gd name="connsiteX166" fmla="*/ 8450 w 9881"/>
                <a:gd name="connsiteY166" fmla="*/ 5027 h 10000"/>
                <a:gd name="connsiteX167" fmla="*/ 8400 w 9881"/>
                <a:gd name="connsiteY167" fmla="*/ 5055 h 10000"/>
                <a:gd name="connsiteX168" fmla="*/ 8450 w 9881"/>
                <a:gd name="connsiteY168" fmla="*/ 5112 h 10000"/>
                <a:gd name="connsiteX169" fmla="*/ 8400 w 9881"/>
                <a:gd name="connsiteY169" fmla="*/ 5112 h 10000"/>
                <a:gd name="connsiteX170" fmla="*/ 8424 w 9881"/>
                <a:gd name="connsiteY170" fmla="*/ 5168 h 10000"/>
                <a:gd name="connsiteX171" fmla="*/ 8376 w 9881"/>
                <a:gd name="connsiteY171" fmla="*/ 5196 h 10000"/>
                <a:gd name="connsiteX172" fmla="*/ 8328 w 9881"/>
                <a:gd name="connsiteY172" fmla="*/ 5140 h 10000"/>
                <a:gd name="connsiteX173" fmla="*/ 8308 w 9881"/>
                <a:gd name="connsiteY173" fmla="*/ 5140 h 10000"/>
                <a:gd name="connsiteX174" fmla="*/ 8353 w 9881"/>
                <a:gd name="connsiteY174" fmla="*/ 5224 h 10000"/>
                <a:gd name="connsiteX175" fmla="*/ 8258 w 9881"/>
                <a:gd name="connsiteY175" fmla="*/ 5338 h 10000"/>
                <a:gd name="connsiteX176" fmla="*/ 8233 w 9881"/>
                <a:gd name="connsiteY176" fmla="*/ 5479 h 10000"/>
                <a:gd name="connsiteX177" fmla="*/ 8258 w 9881"/>
                <a:gd name="connsiteY177" fmla="*/ 5620 h 10000"/>
                <a:gd name="connsiteX178" fmla="*/ 8353 w 9881"/>
                <a:gd name="connsiteY178" fmla="*/ 5649 h 10000"/>
                <a:gd name="connsiteX179" fmla="*/ 8522 w 9881"/>
                <a:gd name="connsiteY179" fmla="*/ 5733 h 10000"/>
                <a:gd name="connsiteX180" fmla="*/ 8592 w 9881"/>
                <a:gd name="connsiteY180" fmla="*/ 5874 h 10000"/>
                <a:gd name="connsiteX181" fmla="*/ 8712 w 9881"/>
                <a:gd name="connsiteY181" fmla="*/ 6073 h 10000"/>
                <a:gd name="connsiteX182" fmla="*/ 8783 w 9881"/>
                <a:gd name="connsiteY182" fmla="*/ 6213 h 10000"/>
                <a:gd name="connsiteX183" fmla="*/ 8901 w 9881"/>
                <a:gd name="connsiteY183" fmla="*/ 6299 h 10000"/>
                <a:gd name="connsiteX184" fmla="*/ 8949 w 9881"/>
                <a:gd name="connsiteY184" fmla="*/ 6355 h 10000"/>
                <a:gd name="connsiteX185" fmla="*/ 8998 w 9881"/>
                <a:gd name="connsiteY185" fmla="*/ 6412 h 10000"/>
                <a:gd name="connsiteX186" fmla="*/ 9091 w 9881"/>
                <a:gd name="connsiteY186" fmla="*/ 6524 h 10000"/>
                <a:gd name="connsiteX187" fmla="*/ 8924 w 9881"/>
                <a:gd name="connsiteY187" fmla="*/ 6468 h 10000"/>
                <a:gd name="connsiteX188" fmla="*/ 8805 w 9881"/>
                <a:gd name="connsiteY188" fmla="*/ 6412 h 10000"/>
                <a:gd name="connsiteX189" fmla="*/ 8689 w 9881"/>
                <a:gd name="connsiteY189" fmla="*/ 6440 h 10000"/>
                <a:gd name="connsiteX190" fmla="*/ 8618 w 9881"/>
                <a:gd name="connsiteY190" fmla="*/ 6383 h 10000"/>
                <a:gd name="connsiteX191" fmla="*/ 8545 w 9881"/>
                <a:gd name="connsiteY191" fmla="*/ 6327 h 10000"/>
                <a:gd name="connsiteX192" fmla="*/ 8569 w 9881"/>
                <a:gd name="connsiteY192" fmla="*/ 6383 h 10000"/>
                <a:gd name="connsiteX193" fmla="*/ 8592 w 9881"/>
                <a:gd name="connsiteY193" fmla="*/ 6383 h 10000"/>
                <a:gd name="connsiteX194" fmla="*/ 8569 w 9881"/>
                <a:gd name="connsiteY194" fmla="*/ 6355 h 10000"/>
                <a:gd name="connsiteX195" fmla="*/ 8618 w 9881"/>
                <a:gd name="connsiteY195" fmla="*/ 6383 h 10000"/>
                <a:gd name="connsiteX196" fmla="*/ 8736 w 9881"/>
                <a:gd name="connsiteY196" fmla="*/ 6440 h 10000"/>
                <a:gd name="connsiteX197" fmla="*/ 8783 w 9881"/>
                <a:gd name="connsiteY197" fmla="*/ 6412 h 10000"/>
                <a:gd name="connsiteX198" fmla="*/ 8833 w 9881"/>
                <a:gd name="connsiteY198" fmla="*/ 6468 h 10000"/>
                <a:gd name="connsiteX199" fmla="*/ 8854 w 9881"/>
                <a:gd name="connsiteY199" fmla="*/ 6496 h 10000"/>
                <a:gd name="connsiteX200" fmla="*/ 8924 w 9881"/>
                <a:gd name="connsiteY200" fmla="*/ 6524 h 10000"/>
                <a:gd name="connsiteX201" fmla="*/ 9069 w 9881"/>
                <a:gd name="connsiteY201" fmla="*/ 6638 h 10000"/>
                <a:gd name="connsiteX202" fmla="*/ 9167 w 9881"/>
                <a:gd name="connsiteY202" fmla="*/ 6751 h 10000"/>
                <a:gd name="connsiteX203" fmla="*/ 9117 w 9881"/>
                <a:gd name="connsiteY203" fmla="*/ 6779 h 10000"/>
                <a:gd name="connsiteX204" fmla="*/ 9046 w 9881"/>
                <a:gd name="connsiteY204" fmla="*/ 6835 h 10000"/>
                <a:gd name="connsiteX205" fmla="*/ 8998 w 9881"/>
                <a:gd name="connsiteY205" fmla="*/ 6891 h 10000"/>
                <a:gd name="connsiteX206" fmla="*/ 8976 w 9881"/>
                <a:gd name="connsiteY206" fmla="*/ 6920 h 10000"/>
                <a:gd name="connsiteX207" fmla="*/ 8901 w 9881"/>
                <a:gd name="connsiteY207" fmla="*/ 6920 h 10000"/>
                <a:gd name="connsiteX208" fmla="*/ 8833 w 9881"/>
                <a:gd name="connsiteY208" fmla="*/ 6977 h 10000"/>
                <a:gd name="connsiteX209" fmla="*/ 8924 w 9881"/>
                <a:gd name="connsiteY209" fmla="*/ 6920 h 10000"/>
                <a:gd name="connsiteX210" fmla="*/ 8998 w 9881"/>
                <a:gd name="connsiteY210" fmla="*/ 7005 h 10000"/>
                <a:gd name="connsiteX211" fmla="*/ 8976 w 9881"/>
                <a:gd name="connsiteY211" fmla="*/ 7005 h 10000"/>
                <a:gd name="connsiteX212" fmla="*/ 9091 w 9881"/>
                <a:gd name="connsiteY212" fmla="*/ 6949 h 10000"/>
                <a:gd name="connsiteX213" fmla="*/ 9167 w 9881"/>
                <a:gd name="connsiteY213" fmla="*/ 7033 h 10000"/>
                <a:gd name="connsiteX214" fmla="*/ 9286 w 9881"/>
                <a:gd name="connsiteY214" fmla="*/ 7061 h 10000"/>
                <a:gd name="connsiteX215" fmla="*/ 9234 w 9881"/>
                <a:gd name="connsiteY215" fmla="*/ 7146 h 10000"/>
                <a:gd name="connsiteX216" fmla="*/ 9212 w 9881"/>
                <a:gd name="connsiteY216" fmla="*/ 7174 h 10000"/>
                <a:gd name="connsiteX217" fmla="*/ 9167 w 9881"/>
                <a:gd name="connsiteY217" fmla="*/ 7202 h 10000"/>
                <a:gd name="connsiteX218" fmla="*/ 9190 w 9881"/>
                <a:gd name="connsiteY218" fmla="*/ 7202 h 10000"/>
                <a:gd name="connsiteX219" fmla="*/ 9260 w 9881"/>
                <a:gd name="connsiteY219" fmla="*/ 7174 h 10000"/>
                <a:gd name="connsiteX220" fmla="*/ 9260 w 9881"/>
                <a:gd name="connsiteY220" fmla="*/ 7146 h 10000"/>
                <a:gd name="connsiteX221" fmla="*/ 9286 w 9881"/>
                <a:gd name="connsiteY221" fmla="*/ 7230 h 10000"/>
                <a:gd name="connsiteX222" fmla="*/ 9286 w 9881"/>
                <a:gd name="connsiteY222" fmla="*/ 7288 h 10000"/>
                <a:gd name="connsiteX223" fmla="*/ 9260 w 9881"/>
                <a:gd name="connsiteY223" fmla="*/ 7230 h 10000"/>
                <a:gd name="connsiteX224" fmla="*/ 9260 w 9881"/>
                <a:gd name="connsiteY224" fmla="*/ 7288 h 10000"/>
                <a:gd name="connsiteX225" fmla="*/ 9234 w 9881"/>
                <a:gd name="connsiteY225" fmla="*/ 7260 h 10000"/>
                <a:gd name="connsiteX226" fmla="*/ 9212 w 9881"/>
                <a:gd name="connsiteY226" fmla="*/ 7260 h 10000"/>
                <a:gd name="connsiteX227" fmla="*/ 9190 w 9881"/>
                <a:gd name="connsiteY227" fmla="*/ 7316 h 10000"/>
                <a:gd name="connsiteX228" fmla="*/ 9260 w 9881"/>
                <a:gd name="connsiteY228" fmla="*/ 7372 h 10000"/>
                <a:gd name="connsiteX229" fmla="*/ 9234 w 9881"/>
                <a:gd name="connsiteY229" fmla="*/ 7372 h 10000"/>
                <a:gd name="connsiteX230" fmla="*/ 9260 w 9881"/>
                <a:gd name="connsiteY230" fmla="*/ 7429 h 10000"/>
                <a:gd name="connsiteX231" fmla="*/ 9167 w 9881"/>
                <a:gd name="connsiteY231" fmla="*/ 7400 h 10000"/>
                <a:gd name="connsiteX232" fmla="*/ 9190 w 9881"/>
                <a:gd name="connsiteY232" fmla="*/ 7429 h 10000"/>
                <a:gd name="connsiteX233" fmla="*/ 9260 w 9881"/>
                <a:gd name="connsiteY233" fmla="*/ 7457 h 10000"/>
                <a:gd name="connsiteX234" fmla="*/ 9286 w 9881"/>
                <a:gd name="connsiteY234" fmla="*/ 7541 h 10000"/>
                <a:gd name="connsiteX235" fmla="*/ 9260 w 9881"/>
                <a:gd name="connsiteY235" fmla="*/ 7599 h 10000"/>
                <a:gd name="connsiteX236" fmla="*/ 9190 w 9881"/>
                <a:gd name="connsiteY236" fmla="*/ 7513 h 10000"/>
                <a:gd name="connsiteX237" fmla="*/ 9167 w 9881"/>
                <a:gd name="connsiteY237" fmla="*/ 7541 h 10000"/>
                <a:gd name="connsiteX238" fmla="*/ 9069 w 9881"/>
                <a:gd name="connsiteY238" fmla="*/ 7599 h 10000"/>
                <a:gd name="connsiteX239" fmla="*/ 9142 w 9881"/>
                <a:gd name="connsiteY239" fmla="*/ 7683 h 10000"/>
                <a:gd name="connsiteX240" fmla="*/ 9142 w 9881"/>
                <a:gd name="connsiteY240" fmla="*/ 7796 h 10000"/>
                <a:gd name="connsiteX241" fmla="*/ 9117 w 9881"/>
                <a:gd name="connsiteY241" fmla="*/ 7852 h 10000"/>
                <a:gd name="connsiteX242" fmla="*/ 9117 w 9881"/>
                <a:gd name="connsiteY242" fmla="*/ 7880 h 10000"/>
                <a:gd name="connsiteX243" fmla="*/ 9069 w 9881"/>
                <a:gd name="connsiteY243" fmla="*/ 7852 h 10000"/>
                <a:gd name="connsiteX244" fmla="*/ 9069 w 9881"/>
                <a:gd name="connsiteY244" fmla="*/ 7909 h 10000"/>
                <a:gd name="connsiteX245" fmla="*/ 9046 w 9881"/>
                <a:gd name="connsiteY245" fmla="*/ 7966 h 10000"/>
                <a:gd name="connsiteX246" fmla="*/ 9022 w 9881"/>
                <a:gd name="connsiteY246" fmla="*/ 8079 h 10000"/>
                <a:gd name="connsiteX247" fmla="*/ 9046 w 9881"/>
                <a:gd name="connsiteY247" fmla="*/ 8022 h 10000"/>
                <a:gd name="connsiteX248" fmla="*/ 9022 w 9881"/>
                <a:gd name="connsiteY248" fmla="*/ 8050 h 10000"/>
                <a:gd name="connsiteX249" fmla="*/ 8998 w 9881"/>
                <a:gd name="connsiteY249" fmla="*/ 7994 h 10000"/>
                <a:gd name="connsiteX250" fmla="*/ 8949 w 9881"/>
                <a:gd name="connsiteY250" fmla="*/ 8022 h 10000"/>
                <a:gd name="connsiteX251" fmla="*/ 8949 w 9881"/>
                <a:gd name="connsiteY251" fmla="*/ 8079 h 10000"/>
                <a:gd name="connsiteX252" fmla="*/ 8976 w 9881"/>
                <a:gd name="connsiteY252" fmla="*/ 8107 h 10000"/>
                <a:gd name="connsiteX253" fmla="*/ 9022 w 9881"/>
                <a:gd name="connsiteY253" fmla="*/ 8135 h 10000"/>
                <a:gd name="connsiteX254" fmla="*/ 8998 w 9881"/>
                <a:gd name="connsiteY254" fmla="*/ 8163 h 10000"/>
                <a:gd name="connsiteX255" fmla="*/ 8976 w 9881"/>
                <a:gd name="connsiteY255" fmla="*/ 8249 h 10000"/>
                <a:gd name="connsiteX256" fmla="*/ 8879 w 9881"/>
                <a:gd name="connsiteY256" fmla="*/ 8191 h 10000"/>
                <a:gd name="connsiteX257" fmla="*/ 8949 w 9881"/>
                <a:gd name="connsiteY257" fmla="*/ 8277 h 10000"/>
                <a:gd name="connsiteX258" fmla="*/ 9022 w 9881"/>
                <a:gd name="connsiteY258" fmla="*/ 8277 h 10000"/>
                <a:gd name="connsiteX259" fmla="*/ 8998 w 9881"/>
                <a:gd name="connsiteY259" fmla="*/ 8333 h 10000"/>
                <a:gd name="connsiteX260" fmla="*/ 9046 w 9881"/>
                <a:gd name="connsiteY260" fmla="*/ 8446 h 10000"/>
                <a:gd name="connsiteX261" fmla="*/ 9022 w 9881"/>
                <a:gd name="connsiteY261" fmla="*/ 8446 h 10000"/>
                <a:gd name="connsiteX262" fmla="*/ 8949 w 9881"/>
                <a:gd name="connsiteY262" fmla="*/ 8389 h 10000"/>
                <a:gd name="connsiteX263" fmla="*/ 8924 w 9881"/>
                <a:gd name="connsiteY263" fmla="*/ 8418 h 10000"/>
                <a:gd name="connsiteX264" fmla="*/ 8976 w 9881"/>
                <a:gd name="connsiteY264" fmla="*/ 8474 h 10000"/>
                <a:gd name="connsiteX265" fmla="*/ 8949 w 9881"/>
                <a:gd name="connsiteY265" fmla="*/ 8530 h 10000"/>
                <a:gd name="connsiteX266" fmla="*/ 8879 w 9881"/>
                <a:gd name="connsiteY266" fmla="*/ 8474 h 10000"/>
                <a:gd name="connsiteX267" fmla="*/ 8924 w 9881"/>
                <a:gd name="connsiteY267" fmla="*/ 8559 h 10000"/>
                <a:gd name="connsiteX268" fmla="*/ 8879 w 9881"/>
                <a:gd name="connsiteY268" fmla="*/ 8559 h 10000"/>
                <a:gd name="connsiteX269" fmla="*/ 8879 w 9881"/>
                <a:gd name="connsiteY269" fmla="*/ 8616 h 10000"/>
                <a:gd name="connsiteX270" fmla="*/ 8760 w 9881"/>
                <a:gd name="connsiteY270" fmla="*/ 8672 h 10000"/>
                <a:gd name="connsiteX271" fmla="*/ 8736 w 9881"/>
                <a:gd name="connsiteY271" fmla="*/ 8728 h 10000"/>
                <a:gd name="connsiteX272" fmla="*/ 8760 w 9881"/>
                <a:gd name="connsiteY272" fmla="*/ 8757 h 10000"/>
                <a:gd name="connsiteX273" fmla="*/ 8736 w 9881"/>
                <a:gd name="connsiteY273" fmla="*/ 8785 h 10000"/>
                <a:gd name="connsiteX274" fmla="*/ 8712 w 9881"/>
                <a:gd name="connsiteY274" fmla="*/ 8869 h 10000"/>
                <a:gd name="connsiteX275" fmla="*/ 8689 w 9881"/>
                <a:gd name="connsiteY275" fmla="*/ 8841 h 10000"/>
                <a:gd name="connsiteX276" fmla="*/ 8689 w 9881"/>
                <a:gd name="connsiteY276" fmla="*/ 8927 h 10000"/>
                <a:gd name="connsiteX277" fmla="*/ 8446 w 9881"/>
                <a:gd name="connsiteY277" fmla="*/ 8786 h 10000"/>
                <a:gd name="connsiteX278" fmla="*/ 8044 w 9881"/>
                <a:gd name="connsiteY278" fmla="*/ 9266 h 10000"/>
                <a:gd name="connsiteX279" fmla="*/ 7899 w 9881"/>
                <a:gd name="connsiteY279" fmla="*/ 9322 h 10000"/>
                <a:gd name="connsiteX280" fmla="*/ 7828 w 9881"/>
                <a:gd name="connsiteY280" fmla="*/ 9152 h 10000"/>
                <a:gd name="connsiteX281" fmla="*/ 7803 w 9881"/>
                <a:gd name="connsiteY281" fmla="*/ 9152 h 10000"/>
                <a:gd name="connsiteX282" fmla="*/ 7876 w 9881"/>
                <a:gd name="connsiteY282" fmla="*/ 9124 h 10000"/>
                <a:gd name="connsiteX283" fmla="*/ 7779 w 9881"/>
                <a:gd name="connsiteY283" fmla="*/ 9124 h 10000"/>
                <a:gd name="connsiteX284" fmla="*/ 7758 w 9881"/>
                <a:gd name="connsiteY284" fmla="*/ 9180 h 10000"/>
                <a:gd name="connsiteX285" fmla="*/ 7803 w 9881"/>
                <a:gd name="connsiteY285" fmla="*/ 9237 h 10000"/>
                <a:gd name="connsiteX286" fmla="*/ 7779 w 9881"/>
                <a:gd name="connsiteY286" fmla="*/ 9237 h 10000"/>
                <a:gd name="connsiteX287" fmla="*/ 7853 w 9881"/>
                <a:gd name="connsiteY287" fmla="*/ 9406 h 10000"/>
                <a:gd name="connsiteX288" fmla="*/ 7758 w 9881"/>
                <a:gd name="connsiteY288" fmla="*/ 9294 h 10000"/>
                <a:gd name="connsiteX289" fmla="*/ 7803 w 9881"/>
                <a:gd name="connsiteY289" fmla="*/ 9406 h 10000"/>
                <a:gd name="connsiteX290" fmla="*/ 7779 w 9881"/>
                <a:gd name="connsiteY290" fmla="*/ 9435 h 10000"/>
                <a:gd name="connsiteX291" fmla="*/ 7758 w 9881"/>
                <a:gd name="connsiteY291" fmla="*/ 9406 h 10000"/>
                <a:gd name="connsiteX292" fmla="*/ 7735 w 9881"/>
                <a:gd name="connsiteY292" fmla="*/ 9491 h 10000"/>
                <a:gd name="connsiteX293" fmla="*/ 7659 w 9881"/>
                <a:gd name="connsiteY293" fmla="*/ 9520 h 10000"/>
                <a:gd name="connsiteX294" fmla="*/ 7636 w 9881"/>
                <a:gd name="connsiteY294" fmla="*/ 9463 h 10000"/>
                <a:gd name="connsiteX295" fmla="*/ 7589 w 9881"/>
                <a:gd name="connsiteY295" fmla="*/ 9435 h 10000"/>
                <a:gd name="connsiteX296" fmla="*/ 7614 w 9881"/>
                <a:gd name="connsiteY296" fmla="*/ 9548 h 10000"/>
                <a:gd name="connsiteX297" fmla="*/ 7493 w 9881"/>
                <a:gd name="connsiteY297" fmla="*/ 9491 h 10000"/>
                <a:gd name="connsiteX298" fmla="*/ 7470 w 9881"/>
                <a:gd name="connsiteY298" fmla="*/ 9520 h 10000"/>
                <a:gd name="connsiteX299" fmla="*/ 7398 w 9881"/>
                <a:gd name="connsiteY299" fmla="*/ 9576 h 10000"/>
                <a:gd name="connsiteX300" fmla="*/ 7376 w 9881"/>
                <a:gd name="connsiteY300" fmla="*/ 9633 h 10000"/>
                <a:gd name="connsiteX301" fmla="*/ 7327 w 9881"/>
                <a:gd name="connsiteY301" fmla="*/ 9633 h 10000"/>
                <a:gd name="connsiteX302" fmla="*/ 7254 w 9881"/>
                <a:gd name="connsiteY302" fmla="*/ 9661 h 10000"/>
                <a:gd name="connsiteX303" fmla="*/ 7254 w 9881"/>
                <a:gd name="connsiteY303" fmla="*/ 9633 h 10000"/>
                <a:gd name="connsiteX304" fmla="*/ 7254 w 9881"/>
                <a:gd name="connsiteY304" fmla="*/ 9689 h 10000"/>
                <a:gd name="connsiteX305" fmla="*/ 7183 w 9881"/>
                <a:gd name="connsiteY305" fmla="*/ 9661 h 10000"/>
                <a:gd name="connsiteX306" fmla="*/ 7183 w 9881"/>
                <a:gd name="connsiteY306" fmla="*/ 9717 h 10000"/>
                <a:gd name="connsiteX307" fmla="*/ 7159 w 9881"/>
                <a:gd name="connsiteY307" fmla="*/ 9802 h 10000"/>
                <a:gd name="connsiteX308" fmla="*/ 7207 w 9881"/>
                <a:gd name="connsiteY308" fmla="*/ 9830 h 10000"/>
                <a:gd name="connsiteX309" fmla="*/ 7207 w 9881"/>
                <a:gd name="connsiteY309" fmla="*/ 9830 h 10000"/>
                <a:gd name="connsiteX310" fmla="*/ 7254 w 9881"/>
                <a:gd name="connsiteY310" fmla="*/ 9944 h 10000"/>
                <a:gd name="connsiteX311" fmla="*/ 7137 w 9881"/>
                <a:gd name="connsiteY311" fmla="*/ 10000 h 10000"/>
                <a:gd name="connsiteX312" fmla="*/ 7137 w 9881"/>
                <a:gd name="connsiteY312" fmla="*/ 9944 h 10000"/>
                <a:gd name="connsiteX313" fmla="*/ 7086 w 9881"/>
                <a:gd name="connsiteY313" fmla="*/ 9859 h 10000"/>
                <a:gd name="connsiteX314" fmla="*/ 7064 w 9881"/>
                <a:gd name="connsiteY314" fmla="*/ 9802 h 10000"/>
                <a:gd name="connsiteX315" fmla="*/ 7041 w 9881"/>
                <a:gd name="connsiteY315" fmla="*/ 9717 h 10000"/>
                <a:gd name="connsiteX316" fmla="*/ 7064 w 9881"/>
                <a:gd name="connsiteY316" fmla="*/ 9661 h 10000"/>
                <a:gd name="connsiteX317" fmla="*/ 7041 w 9881"/>
                <a:gd name="connsiteY317" fmla="*/ 9576 h 10000"/>
                <a:gd name="connsiteX318" fmla="*/ 7041 w 9881"/>
                <a:gd name="connsiteY318" fmla="*/ 9605 h 10000"/>
                <a:gd name="connsiteX319" fmla="*/ 6993 w 9881"/>
                <a:gd name="connsiteY319" fmla="*/ 9548 h 10000"/>
                <a:gd name="connsiteX320" fmla="*/ 6993 w 9881"/>
                <a:gd name="connsiteY320" fmla="*/ 9605 h 10000"/>
                <a:gd name="connsiteX321" fmla="*/ 6921 w 9881"/>
                <a:gd name="connsiteY321" fmla="*/ 9605 h 10000"/>
                <a:gd name="connsiteX322" fmla="*/ 6874 w 9881"/>
                <a:gd name="connsiteY322" fmla="*/ 9576 h 10000"/>
                <a:gd name="connsiteX323" fmla="*/ 6847 w 9881"/>
                <a:gd name="connsiteY323" fmla="*/ 9520 h 10000"/>
                <a:gd name="connsiteX324" fmla="*/ 6824 w 9881"/>
                <a:gd name="connsiteY324" fmla="*/ 9520 h 10000"/>
                <a:gd name="connsiteX325" fmla="*/ 6824 w 9881"/>
                <a:gd name="connsiteY325" fmla="*/ 9576 h 10000"/>
                <a:gd name="connsiteX326" fmla="*/ 6777 w 9881"/>
                <a:gd name="connsiteY326" fmla="*/ 9520 h 10000"/>
                <a:gd name="connsiteX327" fmla="*/ 6755 w 9881"/>
                <a:gd name="connsiteY327" fmla="*/ 9463 h 10000"/>
                <a:gd name="connsiteX328" fmla="*/ 6733 w 9881"/>
                <a:gd name="connsiteY328" fmla="*/ 9491 h 10000"/>
                <a:gd name="connsiteX329" fmla="*/ 6755 w 9881"/>
                <a:gd name="connsiteY329" fmla="*/ 9576 h 10000"/>
                <a:gd name="connsiteX330" fmla="*/ 6707 w 9881"/>
                <a:gd name="connsiteY330" fmla="*/ 9548 h 10000"/>
                <a:gd name="connsiteX331" fmla="*/ 6707 w 9881"/>
                <a:gd name="connsiteY331" fmla="*/ 9605 h 10000"/>
                <a:gd name="connsiteX332" fmla="*/ 6611 w 9881"/>
                <a:gd name="connsiteY332" fmla="*/ 9576 h 10000"/>
                <a:gd name="connsiteX333" fmla="*/ 6541 w 9881"/>
                <a:gd name="connsiteY333" fmla="*/ 9576 h 10000"/>
                <a:gd name="connsiteX334" fmla="*/ 6517 w 9881"/>
                <a:gd name="connsiteY334" fmla="*/ 9576 h 10000"/>
                <a:gd name="connsiteX335" fmla="*/ 6444 w 9881"/>
                <a:gd name="connsiteY335" fmla="*/ 9520 h 10000"/>
                <a:gd name="connsiteX336" fmla="*/ 6418 w 9881"/>
                <a:gd name="connsiteY336" fmla="*/ 9491 h 10000"/>
                <a:gd name="connsiteX337" fmla="*/ 6349 w 9881"/>
                <a:gd name="connsiteY337" fmla="*/ 9463 h 10000"/>
                <a:gd name="connsiteX338" fmla="*/ 6303 w 9881"/>
                <a:gd name="connsiteY338" fmla="*/ 9294 h 10000"/>
                <a:gd name="connsiteX339" fmla="*/ 6252 w 9881"/>
                <a:gd name="connsiteY339" fmla="*/ 9180 h 10000"/>
                <a:gd name="connsiteX340" fmla="*/ 6182 w 9881"/>
                <a:gd name="connsiteY340" fmla="*/ 9180 h 10000"/>
                <a:gd name="connsiteX341" fmla="*/ 6109 w 9881"/>
                <a:gd name="connsiteY341" fmla="*/ 9180 h 10000"/>
                <a:gd name="connsiteX342" fmla="*/ 5988 w 9881"/>
                <a:gd name="connsiteY342" fmla="*/ 9039 h 10000"/>
                <a:gd name="connsiteX343" fmla="*/ 5895 w 9881"/>
                <a:gd name="connsiteY343" fmla="*/ 9124 h 10000"/>
                <a:gd name="connsiteX344" fmla="*/ 5895 w 9881"/>
                <a:gd name="connsiteY344" fmla="*/ 9180 h 10000"/>
                <a:gd name="connsiteX345" fmla="*/ 5774 w 9881"/>
                <a:gd name="connsiteY345" fmla="*/ 9209 h 10000"/>
                <a:gd name="connsiteX346" fmla="*/ 5704 w 9881"/>
                <a:gd name="connsiteY346" fmla="*/ 9294 h 10000"/>
                <a:gd name="connsiteX347" fmla="*/ 5658 w 9881"/>
                <a:gd name="connsiteY347" fmla="*/ 9237 h 10000"/>
                <a:gd name="connsiteX348" fmla="*/ 5609 w 9881"/>
                <a:gd name="connsiteY348" fmla="*/ 9294 h 10000"/>
                <a:gd name="connsiteX349" fmla="*/ 5538 w 9881"/>
                <a:gd name="connsiteY349" fmla="*/ 9294 h 10000"/>
                <a:gd name="connsiteX350" fmla="*/ 5440 w 9881"/>
                <a:gd name="connsiteY350" fmla="*/ 9266 h 10000"/>
                <a:gd name="connsiteX351" fmla="*/ 5347 w 9881"/>
                <a:gd name="connsiteY351" fmla="*/ 9322 h 10000"/>
                <a:gd name="connsiteX352" fmla="*/ 5298 w 9881"/>
                <a:gd name="connsiteY352" fmla="*/ 9322 h 10000"/>
                <a:gd name="connsiteX353" fmla="*/ 5250 w 9881"/>
                <a:gd name="connsiteY353" fmla="*/ 9322 h 10000"/>
                <a:gd name="connsiteX354" fmla="*/ 5227 w 9881"/>
                <a:gd name="connsiteY354" fmla="*/ 9322 h 10000"/>
                <a:gd name="connsiteX355" fmla="*/ 5227 w 9881"/>
                <a:gd name="connsiteY355" fmla="*/ 9463 h 10000"/>
                <a:gd name="connsiteX356" fmla="*/ 5274 w 9881"/>
                <a:gd name="connsiteY356" fmla="*/ 9548 h 10000"/>
                <a:gd name="connsiteX357" fmla="*/ 5274 w 9881"/>
                <a:gd name="connsiteY357" fmla="*/ 9576 h 10000"/>
                <a:gd name="connsiteX358" fmla="*/ 5274 w 9881"/>
                <a:gd name="connsiteY358" fmla="*/ 9633 h 10000"/>
                <a:gd name="connsiteX359" fmla="*/ 5298 w 9881"/>
                <a:gd name="connsiteY359" fmla="*/ 9717 h 10000"/>
                <a:gd name="connsiteX360" fmla="*/ 5227 w 9881"/>
                <a:gd name="connsiteY360" fmla="*/ 9689 h 10000"/>
                <a:gd name="connsiteX361" fmla="*/ 5153 w 9881"/>
                <a:gd name="connsiteY361" fmla="*/ 9661 h 10000"/>
                <a:gd name="connsiteX362" fmla="*/ 5106 w 9881"/>
                <a:gd name="connsiteY362" fmla="*/ 9520 h 10000"/>
                <a:gd name="connsiteX363" fmla="*/ 4967 w 9881"/>
                <a:gd name="connsiteY363" fmla="*/ 9605 h 10000"/>
                <a:gd name="connsiteX364" fmla="*/ 4919 w 9881"/>
                <a:gd name="connsiteY364" fmla="*/ 9633 h 10000"/>
                <a:gd name="connsiteX365" fmla="*/ 4919 w 9881"/>
                <a:gd name="connsiteY365" fmla="*/ 9548 h 10000"/>
                <a:gd name="connsiteX366" fmla="*/ 4847 w 9881"/>
                <a:gd name="connsiteY366" fmla="*/ 9435 h 10000"/>
                <a:gd name="connsiteX367" fmla="*/ 4702 w 9881"/>
                <a:gd name="connsiteY367" fmla="*/ 9435 h 10000"/>
                <a:gd name="connsiteX368" fmla="*/ 4702 w 9881"/>
                <a:gd name="connsiteY368" fmla="*/ 9322 h 10000"/>
                <a:gd name="connsiteX369" fmla="*/ 4725 w 9881"/>
                <a:gd name="connsiteY369" fmla="*/ 9180 h 10000"/>
                <a:gd name="connsiteX370" fmla="*/ 4632 w 9881"/>
                <a:gd name="connsiteY370" fmla="*/ 9124 h 10000"/>
                <a:gd name="connsiteX371" fmla="*/ 4558 w 9881"/>
                <a:gd name="connsiteY371" fmla="*/ 9039 h 10000"/>
                <a:gd name="connsiteX372" fmla="*/ 4536 w 9881"/>
                <a:gd name="connsiteY372" fmla="*/ 8983 h 10000"/>
                <a:gd name="connsiteX373" fmla="*/ 4513 w 9881"/>
                <a:gd name="connsiteY373" fmla="*/ 8898 h 10000"/>
                <a:gd name="connsiteX374" fmla="*/ 4536 w 9881"/>
                <a:gd name="connsiteY374" fmla="*/ 8813 h 10000"/>
                <a:gd name="connsiteX375" fmla="*/ 4369 w 9881"/>
                <a:gd name="connsiteY375" fmla="*/ 8841 h 10000"/>
                <a:gd name="connsiteX376" fmla="*/ 4273 w 9881"/>
                <a:gd name="connsiteY376" fmla="*/ 8898 h 10000"/>
                <a:gd name="connsiteX377" fmla="*/ 4273 w 9881"/>
                <a:gd name="connsiteY377" fmla="*/ 8813 h 10000"/>
                <a:gd name="connsiteX378" fmla="*/ 4248 w 9881"/>
                <a:gd name="connsiteY378" fmla="*/ 8728 h 10000"/>
                <a:gd name="connsiteX379" fmla="*/ 4226 w 9881"/>
                <a:gd name="connsiteY379" fmla="*/ 8672 h 10000"/>
                <a:gd name="connsiteX380" fmla="*/ 7983 w 9881"/>
                <a:gd name="connsiteY380" fmla="*/ 8665 h 10000"/>
                <a:gd name="connsiteX381" fmla="*/ 8054 w 9881"/>
                <a:gd name="connsiteY381" fmla="*/ 8461 h 10000"/>
                <a:gd name="connsiteX382" fmla="*/ 4391 w 9881"/>
                <a:gd name="connsiteY382" fmla="*/ 8305 h 10000"/>
                <a:gd name="connsiteX383" fmla="*/ 4416 w 9881"/>
                <a:gd name="connsiteY383" fmla="*/ 8305 h 10000"/>
                <a:gd name="connsiteX384" fmla="*/ 3843 w 9881"/>
                <a:gd name="connsiteY384" fmla="*/ 7513 h 10000"/>
                <a:gd name="connsiteX385" fmla="*/ 3772 w 9881"/>
                <a:gd name="connsiteY385" fmla="*/ 7513 h 10000"/>
                <a:gd name="connsiteX386" fmla="*/ 3772 w 9881"/>
                <a:gd name="connsiteY386" fmla="*/ 7316 h 10000"/>
                <a:gd name="connsiteX387" fmla="*/ 3745 w 9881"/>
                <a:gd name="connsiteY387" fmla="*/ 7288 h 10000"/>
                <a:gd name="connsiteX388" fmla="*/ 3677 w 9881"/>
                <a:gd name="connsiteY388" fmla="*/ 7202 h 10000"/>
                <a:gd name="connsiteX389" fmla="*/ 3578 w 9881"/>
                <a:gd name="connsiteY389" fmla="*/ 7260 h 10000"/>
                <a:gd name="connsiteX390" fmla="*/ 3532 w 9881"/>
                <a:gd name="connsiteY390" fmla="*/ 7316 h 10000"/>
                <a:gd name="connsiteX391" fmla="*/ 3485 w 9881"/>
                <a:gd name="connsiteY391" fmla="*/ 7316 h 10000"/>
                <a:gd name="connsiteX392" fmla="*/ 3438 w 9881"/>
                <a:gd name="connsiteY392" fmla="*/ 7288 h 10000"/>
                <a:gd name="connsiteX393" fmla="*/ 3365 w 9881"/>
                <a:gd name="connsiteY393" fmla="*/ 7260 h 10000"/>
                <a:gd name="connsiteX394" fmla="*/ 3316 w 9881"/>
                <a:gd name="connsiteY394" fmla="*/ 7288 h 10000"/>
                <a:gd name="connsiteX395" fmla="*/ 3223 w 9881"/>
                <a:gd name="connsiteY395" fmla="*/ 7372 h 10000"/>
                <a:gd name="connsiteX396" fmla="*/ 3125 w 9881"/>
                <a:gd name="connsiteY396" fmla="*/ 7429 h 10000"/>
                <a:gd name="connsiteX397" fmla="*/ 3079 w 9881"/>
                <a:gd name="connsiteY397" fmla="*/ 7513 h 10000"/>
                <a:gd name="connsiteX398" fmla="*/ 3007 w 9881"/>
                <a:gd name="connsiteY398" fmla="*/ 7599 h 10000"/>
                <a:gd name="connsiteX399" fmla="*/ 2938 w 9881"/>
                <a:gd name="connsiteY399" fmla="*/ 7711 h 10000"/>
                <a:gd name="connsiteX400" fmla="*/ 2816 w 9881"/>
                <a:gd name="connsiteY400" fmla="*/ 7711 h 10000"/>
                <a:gd name="connsiteX401" fmla="*/ 2793 w 9881"/>
                <a:gd name="connsiteY401" fmla="*/ 7711 h 10000"/>
                <a:gd name="connsiteX402" fmla="*/ 2772 w 9881"/>
                <a:gd name="connsiteY402" fmla="*/ 7683 h 10000"/>
                <a:gd name="connsiteX403" fmla="*/ 2696 w 9881"/>
                <a:gd name="connsiteY403" fmla="*/ 7627 h 10000"/>
                <a:gd name="connsiteX404" fmla="*/ 2628 w 9881"/>
                <a:gd name="connsiteY404" fmla="*/ 7627 h 10000"/>
                <a:gd name="connsiteX405" fmla="*/ 2509 w 9881"/>
                <a:gd name="connsiteY405" fmla="*/ 7627 h 10000"/>
                <a:gd name="connsiteX406" fmla="*/ 2460 w 9881"/>
                <a:gd name="connsiteY406" fmla="*/ 7569 h 10000"/>
                <a:gd name="connsiteX407" fmla="*/ 2336 w 9881"/>
                <a:gd name="connsiteY407" fmla="*/ 7599 h 10000"/>
                <a:gd name="connsiteX408" fmla="*/ 2268 w 9881"/>
                <a:gd name="connsiteY408" fmla="*/ 7739 h 10000"/>
                <a:gd name="connsiteX409" fmla="*/ 2197 w 9881"/>
                <a:gd name="connsiteY409" fmla="*/ 7852 h 10000"/>
                <a:gd name="connsiteX410" fmla="*/ 2172 w 9881"/>
                <a:gd name="connsiteY410" fmla="*/ 7683 h 10000"/>
                <a:gd name="connsiteX411" fmla="*/ 2005 w 9881"/>
                <a:gd name="connsiteY411" fmla="*/ 7655 h 10000"/>
                <a:gd name="connsiteX412" fmla="*/ 2005 w 9881"/>
                <a:gd name="connsiteY412" fmla="*/ 7683 h 10000"/>
                <a:gd name="connsiteX413" fmla="*/ 1839 w 9881"/>
                <a:gd name="connsiteY413" fmla="*/ 7683 h 10000"/>
                <a:gd name="connsiteX414" fmla="*/ 1718 w 9881"/>
                <a:gd name="connsiteY414" fmla="*/ 7627 h 10000"/>
                <a:gd name="connsiteX415" fmla="*/ 1674 w 9881"/>
                <a:gd name="connsiteY415" fmla="*/ 7627 h 10000"/>
                <a:gd name="connsiteX416" fmla="*/ 1650 w 9881"/>
                <a:gd name="connsiteY416" fmla="*/ 7655 h 10000"/>
                <a:gd name="connsiteX417" fmla="*/ 1575 w 9881"/>
                <a:gd name="connsiteY417" fmla="*/ 7599 h 10000"/>
                <a:gd name="connsiteX418" fmla="*/ 1554 w 9881"/>
                <a:gd name="connsiteY418" fmla="*/ 7655 h 10000"/>
                <a:gd name="connsiteX419" fmla="*/ 1457 w 9881"/>
                <a:gd name="connsiteY419" fmla="*/ 7541 h 10000"/>
                <a:gd name="connsiteX420" fmla="*/ 1314 w 9881"/>
                <a:gd name="connsiteY420" fmla="*/ 7513 h 10000"/>
                <a:gd name="connsiteX421" fmla="*/ 1314 w 9881"/>
                <a:gd name="connsiteY421" fmla="*/ 7457 h 10000"/>
                <a:gd name="connsiteX422" fmla="*/ 1243 w 9881"/>
                <a:gd name="connsiteY422" fmla="*/ 7457 h 10000"/>
                <a:gd name="connsiteX423" fmla="*/ 1101 w 9881"/>
                <a:gd name="connsiteY423" fmla="*/ 7344 h 10000"/>
                <a:gd name="connsiteX424" fmla="*/ 982 w 9881"/>
                <a:gd name="connsiteY424" fmla="*/ 7288 h 10000"/>
                <a:gd name="connsiteX425" fmla="*/ 884 w 9881"/>
                <a:gd name="connsiteY425" fmla="*/ 7174 h 10000"/>
                <a:gd name="connsiteX426" fmla="*/ 740 w 9881"/>
                <a:gd name="connsiteY426" fmla="*/ 7118 h 10000"/>
                <a:gd name="connsiteX427" fmla="*/ 574 w 9881"/>
                <a:gd name="connsiteY427" fmla="*/ 6949 h 10000"/>
                <a:gd name="connsiteX428" fmla="*/ 477 w 9881"/>
                <a:gd name="connsiteY428" fmla="*/ 6920 h 10000"/>
                <a:gd name="connsiteX429" fmla="*/ 431 w 9881"/>
                <a:gd name="connsiteY429" fmla="*/ 6920 h 10000"/>
                <a:gd name="connsiteX430" fmla="*/ 357 w 9881"/>
                <a:gd name="connsiteY430" fmla="*/ 6977 h 10000"/>
                <a:gd name="connsiteX431" fmla="*/ 191 w 9881"/>
                <a:gd name="connsiteY431" fmla="*/ 6891 h 10000"/>
                <a:gd name="connsiteX432" fmla="*/ 145 w 9881"/>
                <a:gd name="connsiteY432" fmla="*/ 6863 h 10000"/>
                <a:gd name="connsiteX433" fmla="*/ 145 w 9881"/>
                <a:gd name="connsiteY433" fmla="*/ 6807 h 10000"/>
                <a:gd name="connsiteX434" fmla="*/ 98 w 9881"/>
                <a:gd name="connsiteY434" fmla="*/ 6779 h 10000"/>
                <a:gd name="connsiteX435" fmla="*/ 0 w 9881"/>
                <a:gd name="connsiteY435" fmla="*/ 6751 h 10000"/>
                <a:gd name="connsiteX0" fmla="*/ 4779 w 9901"/>
                <a:gd name="connsiteY0" fmla="*/ 3331 h 10000"/>
                <a:gd name="connsiteX1" fmla="*/ 5116 w 9901"/>
                <a:gd name="connsiteY1" fmla="*/ 3275 h 10000"/>
                <a:gd name="connsiteX2" fmla="*/ 5381 w 9901"/>
                <a:gd name="connsiteY2" fmla="*/ 3247 h 10000"/>
                <a:gd name="connsiteX3" fmla="*/ 5527 w 9901"/>
                <a:gd name="connsiteY3" fmla="*/ 3162 h 10000"/>
                <a:gd name="connsiteX4" fmla="*/ 5578 w 9901"/>
                <a:gd name="connsiteY4" fmla="*/ 3020 h 10000"/>
                <a:gd name="connsiteX5" fmla="*/ 5651 w 9901"/>
                <a:gd name="connsiteY5" fmla="*/ 2964 h 10000"/>
                <a:gd name="connsiteX6" fmla="*/ 5699 w 9901"/>
                <a:gd name="connsiteY6" fmla="*/ 2908 h 10000"/>
                <a:gd name="connsiteX7" fmla="*/ 5723 w 9901"/>
                <a:gd name="connsiteY7" fmla="*/ 2908 h 10000"/>
                <a:gd name="connsiteX8" fmla="*/ 5527 w 9901"/>
                <a:gd name="connsiteY8" fmla="*/ 2709 h 10000"/>
                <a:gd name="connsiteX9" fmla="*/ 5527 w 9901"/>
                <a:gd name="connsiteY9" fmla="*/ 2597 h 10000"/>
                <a:gd name="connsiteX10" fmla="*/ 5578 w 9901"/>
                <a:gd name="connsiteY10" fmla="*/ 2484 h 10000"/>
                <a:gd name="connsiteX11" fmla="*/ 5867 w 9901"/>
                <a:gd name="connsiteY11" fmla="*/ 2569 h 10000"/>
                <a:gd name="connsiteX12" fmla="*/ 5961 w 9901"/>
                <a:gd name="connsiteY12" fmla="*/ 2569 h 10000"/>
                <a:gd name="connsiteX13" fmla="*/ 6039 w 9901"/>
                <a:gd name="connsiteY13" fmla="*/ 2484 h 10000"/>
                <a:gd name="connsiteX14" fmla="*/ 6059 w 9901"/>
                <a:gd name="connsiteY14" fmla="*/ 2399 h 10000"/>
                <a:gd name="connsiteX15" fmla="*/ 6157 w 9901"/>
                <a:gd name="connsiteY15" fmla="*/ 2399 h 10000"/>
                <a:gd name="connsiteX16" fmla="*/ 6350 w 9901"/>
                <a:gd name="connsiteY16" fmla="*/ 2286 h 10000"/>
                <a:gd name="connsiteX17" fmla="*/ 6326 w 9901"/>
                <a:gd name="connsiteY17" fmla="*/ 2173 h 10000"/>
                <a:gd name="connsiteX18" fmla="*/ 6496 w 9901"/>
                <a:gd name="connsiteY18" fmla="*/ 2060 h 10000"/>
                <a:gd name="connsiteX19" fmla="*/ 6567 w 9901"/>
                <a:gd name="connsiteY19" fmla="*/ 2031 h 10000"/>
                <a:gd name="connsiteX20" fmla="*/ 6637 w 9901"/>
                <a:gd name="connsiteY20" fmla="*/ 2003 h 10000"/>
                <a:gd name="connsiteX21" fmla="*/ 6689 w 9901"/>
                <a:gd name="connsiteY21" fmla="*/ 2003 h 10000"/>
                <a:gd name="connsiteX22" fmla="*/ 6760 w 9901"/>
                <a:gd name="connsiteY22" fmla="*/ 1975 h 10000"/>
                <a:gd name="connsiteX23" fmla="*/ 6807 w 9901"/>
                <a:gd name="connsiteY23" fmla="*/ 2003 h 10000"/>
                <a:gd name="connsiteX24" fmla="*/ 6883 w 9901"/>
                <a:gd name="connsiteY24" fmla="*/ 1862 h 10000"/>
                <a:gd name="connsiteX25" fmla="*/ 6350 w 9901"/>
                <a:gd name="connsiteY25" fmla="*/ 1664 h 10000"/>
                <a:gd name="connsiteX26" fmla="*/ 6157 w 9901"/>
                <a:gd name="connsiteY26" fmla="*/ 1664 h 10000"/>
                <a:gd name="connsiteX27" fmla="*/ 6059 w 9901"/>
                <a:gd name="connsiteY27" fmla="*/ 1664 h 10000"/>
                <a:gd name="connsiteX28" fmla="*/ 5988 w 9901"/>
                <a:gd name="connsiteY28" fmla="*/ 1692 h 10000"/>
                <a:gd name="connsiteX29" fmla="*/ 5891 w 9901"/>
                <a:gd name="connsiteY29" fmla="*/ 1580 h 10000"/>
                <a:gd name="connsiteX30" fmla="*/ 5915 w 9901"/>
                <a:gd name="connsiteY30" fmla="*/ 1523 h 10000"/>
                <a:gd name="connsiteX31" fmla="*/ 5891 w 9901"/>
                <a:gd name="connsiteY31" fmla="*/ 1410 h 10000"/>
                <a:gd name="connsiteX32" fmla="*/ 5891 w 9901"/>
                <a:gd name="connsiteY32" fmla="*/ 1071 h 10000"/>
                <a:gd name="connsiteX33" fmla="*/ 6109 w 9901"/>
                <a:gd name="connsiteY33" fmla="*/ 1156 h 10000"/>
                <a:gd name="connsiteX34" fmla="*/ 6228 w 9901"/>
                <a:gd name="connsiteY34" fmla="*/ 1071 h 10000"/>
                <a:gd name="connsiteX35" fmla="*/ 6350 w 9901"/>
                <a:gd name="connsiteY35" fmla="*/ 986 h 10000"/>
                <a:gd name="connsiteX36" fmla="*/ 6303 w 9901"/>
                <a:gd name="connsiteY36" fmla="*/ 930 h 10000"/>
                <a:gd name="connsiteX37" fmla="*/ 6280 w 9901"/>
                <a:gd name="connsiteY37" fmla="*/ 873 h 10000"/>
                <a:gd name="connsiteX38" fmla="*/ 6280 w 9901"/>
                <a:gd name="connsiteY38" fmla="*/ 788 h 10000"/>
                <a:gd name="connsiteX39" fmla="*/ 6280 w 9901"/>
                <a:gd name="connsiteY39" fmla="*/ 732 h 10000"/>
                <a:gd name="connsiteX40" fmla="*/ 6280 w 9901"/>
                <a:gd name="connsiteY40" fmla="*/ 675 h 10000"/>
                <a:gd name="connsiteX41" fmla="*/ 6303 w 9901"/>
                <a:gd name="connsiteY41" fmla="*/ 477 h 10000"/>
                <a:gd name="connsiteX42" fmla="*/ 6255 w 9901"/>
                <a:gd name="connsiteY42" fmla="*/ 336 h 10000"/>
                <a:gd name="connsiteX43" fmla="*/ 6157 w 9901"/>
                <a:gd name="connsiteY43" fmla="*/ 280 h 10000"/>
                <a:gd name="connsiteX44" fmla="*/ 6059 w 9901"/>
                <a:gd name="connsiteY44" fmla="*/ 224 h 10000"/>
                <a:gd name="connsiteX45" fmla="*/ 6182 w 9901"/>
                <a:gd name="connsiteY45" fmla="*/ 82 h 10000"/>
                <a:gd name="connsiteX46" fmla="*/ 6448 w 9901"/>
                <a:gd name="connsiteY46" fmla="*/ 25 h 10000"/>
                <a:gd name="connsiteX47" fmla="*/ 6689 w 9901"/>
                <a:gd name="connsiteY47" fmla="*/ 25 h 10000"/>
                <a:gd name="connsiteX48" fmla="*/ 6807 w 9901"/>
                <a:gd name="connsiteY48" fmla="*/ 54 h 10000"/>
                <a:gd name="connsiteX49" fmla="*/ 6955 w 9901"/>
                <a:gd name="connsiteY49" fmla="*/ 138 h 10000"/>
                <a:gd name="connsiteX50" fmla="*/ 7146 w 9901"/>
                <a:gd name="connsiteY50" fmla="*/ 167 h 10000"/>
                <a:gd name="connsiteX51" fmla="*/ 7242 w 9901"/>
                <a:gd name="connsiteY51" fmla="*/ 224 h 10000"/>
                <a:gd name="connsiteX52" fmla="*/ 7271 w 9901"/>
                <a:gd name="connsiteY52" fmla="*/ 252 h 10000"/>
                <a:gd name="connsiteX53" fmla="*/ 7341 w 9901"/>
                <a:gd name="connsiteY53" fmla="*/ 308 h 10000"/>
                <a:gd name="connsiteX54" fmla="*/ 7461 w 9901"/>
                <a:gd name="connsiteY54" fmla="*/ 421 h 10000"/>
                <a:gd name="connsiteX55" fmla="*/ 7531 w 9901"/>
                <a:gd name="connsiteY55" fmla="*/ 534 h 10000"/>
                <a:gd name="connsiteX56" fmla="*/ 7629 w 9901"/>
                <a:gd name="connsiteY56" fmla="*/ 591 h 10000"/>
                <a:gd name="connsiteX57" fmla="*/ 7729 w 9901"/>
                <a:gd name="connsiteY57" fmla="*/ 703 h 10000"/>
                <a:gd name="connsiteX58" fmla="*/ 7849 w 9901"/>
                <a:gd name="connsiteY58" fmla="*/ 817 h 10000"/>
                <a:gd name="connsiteX59" fmla="*/ 7919 w 9901"/>
                <a:gd name="connsiteY59" fmla="*/ 930 h 10000"/>
                <a:gd name="connsiteX60" fmla="*/ 7994 w 9901"/>
                <a:gd name="connsiteY60" fmla="*/ 1014 h 10000"/>
                <a:gd name="connsiteX61" fmla="*/ 8210 w 9901"/>
                <a:gd name="connsiteY61" fmla="*/ 1156 h 10000"/>
                <a:gd name="connsiteX62" fmla="*/ 8329 w 9901"/>
                <a:gd name="connsiteY62" fmla="*/ 1156 h 10000"/>
                <a:gd name="connsiteX63" fmla="*/ 8476 w 9901"/>
                <a:gd name="connsiteY63" fmla="*/ 1212 h 10000"/>
                <a:gd name="connsiteX64" fmla="*/ 8549 w 9901"/>
                <a:gd name="connsiteY64" fmla="*/ 1241 h 10000"/>
                <a:gd name="connsiteX65" fmla="*/ 8668 w 9901"/>
                <a:gd name="connsiteY65" fmla="*/ 1325 h 10000"/>
                <a:gd name="connsiteX66" fmla="*/ 8812 w 9901"/>
                <a:gd name="connsiteY66" fmla="*/ 1353 h 10000"/>
                <a:gd name="connsiteX67" fmla="*/ 8840 w 9901"/>
                <a:gd name="connsiteY67" fmla="*/ 1438 h 10000"/>
                <a:gd name="connsiteX68" fmla="*/ 8887 w 9901"/>
                <a:gd name="connsiteY68" fmla="*/ 1467 h 10000"/>
                <a:gd name="connsiteX69" fmla="*/ 8932 w 9901"/>
                <a:gd name="connsiteY69" fmla="*/ 1580 h 10000"/>
                <a:gd name="connsiteX70" fmla="*/ 9079 w 9901"/>
                <a:gd name="connsiteY70" fmla="*/ 1720 h 10000"/>
                <a:gd name="connsiteX71" fmla="*/ 9153 w 9901"/>
                <a:gd name="connsiteY71" fmla="*/ 1692 h 10000"/>
                <a:gd name="connsiteX72" fmla="*/ 9224 w 9901"/>
                <a:gd name="connsiteY72" fmla="*/ 1720 h 10000"/>
                <a:gd name="connsiteX73" fmla="*/ 9370 w 9901"/>
                <a:gd name="connsiteY73" fmla="*/ 1664 h 10000"/>
                <a:gd name="connsiteX74" fmla="*/ 9466 w 9901"/>
                <a:gd name="connsiteY74" fmla="*/ 1580 h 10000"/>
                <a:gd name="connsiteX75" fmla="*/ 9514 w 9901"/>
                <a:gd name="connsiteY75" fmla="*/ 1580 h 10000"/>
                <a:gd name="connsiteX76" fmla="*/ 9538 w 9901"/>
                <a:gd name="connsiteY76" fmla="*/ 1551 h 10000"/>
                <a:gd name="connsiteX77" fmla="*/ 9635 w 9901"/>
                <a:gd name="connsiteY77" fmla="*/ 1495 h 10000"/>
                <a:gd name="connsiteX78" fmla="*/ 9732 w 9901"/>
                <a:gd name="connsiteY78" fmla="*/ 1551 h 10000"/>
                <a:gd name="connsiteX79" fmla="*/ 9756 w 9901"/>
                <a:gd name="connsiteY79" fmla="*/ 1636 h 10000"/>
                <a:gd name="connsiteX80" fmla="*/ 9829 w 9901"/>
                <a:gd name="connsiteY80" fmla="*/ 1778 h 10000"/>
                <a:gd name="connsiteX81" fmla="*/ 9780 w 9901"/>
                <a:gd name="connsiteY81" fmla="*/ 1806 h 10000"/>
                <a:gd name="connsiteX82" fmla="*/ 9804 w 9901"/>
                <a:gd name="connsiteY82" fmla="*/ 1862 h 10000"/>
                <a:gd name="connsiteX83" fmla="*/ 9804 w 9901"/>
                <a:gd name="connsiteY83" fmla="*/ 1919 h 10000"/>
                <a:gd name="connsiteX84" fmla="*/ 9856 w 9901"/>
                <a:gd name="connsiteY84" fmla="*/ 2031 h 10000"/>
                <a:gd name="connsiteX85" fmla="*/ 9856 w 9901"/>
                <a:gd name="connsiteY85" fmla="*/ 2173 h 10000"/>
                <a:gd name="connsiteX86" fmla="*/ 9856 w 9901"/>
                <a:gd name="connsiteY86" fmla="*/ 2258 h 10000"/>
                <a:gd name="connsiteX87" fmla="*/ 9901 w 9901"/>
                <a:gd name="connsiteY87" fmla="*/ 2342 h 10000"/>
                <a:gd name="connsiteX88" fmla="*/ 9878 w 9901"/>
                <a:gd name="connsiteY88" fmla="*/ 2428 h 10000"/>
                <a:gd name="connsiteX89" fmla="*/ 9901 w 9901"/>
                <a:gd name="connsiteY89" fmla="*/ 2484 h 10000"/>
                <a:gd name="connsiteX90" fmla="*/ 9708 w 9901"/>
                <a:gd name="connsiteY90" fmla="*/ 2456 h 10000"/>
                <a:gd name="connsiteX91" fmla="*/ 9610 w 9901"/>
                <a:gd name="connsiteY91" fmla="*/ 2428 h 10000"/>
                <a:gd name="connsiteX92" fmla="*/ 9585 w 9901"/>
                <a:gd name="connsiteY92" fmla="*/ 2512 h 10000"/>
                <a:gd name="connsiteX93" fmla="*/ 9514 w 9901"/>
                <a:gd name="connsiteY93" fmla="*/ 2540 h 10000"/>
                <a:gd name="connsiteX94" fmla="*/ 9562 w 9901"/>
                <a:gd name="connsiteY94" fmla="*/ 2625 h 10000"/>
                <a:gd name="connsiteX95" fmla="*/ 9708 w 9901"/>
                <a:gd name="connsiteY95" fmla="*/ 2879 h 10000"/>
                <a:gd name="connsiteX96" fmla="*/ 9804 w 9901"/>
                <a:gd name="connsiteY96" fmla="*/ 3106 h 10000"/>
                <a:gd name="connsiteX97" fmla="*/ 9780 w 9901"/>
                <a:gd name="connsiteY97" fmla="*/ 3162 h 10000"/>
                <a:gd name="connsiteX98" fmla="*/ 9683 w 9901"/>
                <a:gd name="connsiteY98" fmla="*/ 3190 h 10000"/>
                <a:gd name="connsiteX99" fmla="*/ 9804 w 9901"/>
                <a:gd name="connsiteY99" fmla="*/ 3303 h 10000"/>
                <a:gd name="connsiteX100" fmla="*/ 9660 w 9901"/>
                <a:gd name="connsiteY100" fmla="*/ 3162 h 10000"/>
                <a:gd name="connsiteX101" fmla="*/ 9538 w 9901"/>
                <a:gd name="connsiteY101" fmla="*/ 3106 h 10000"/>
                <a:gd name="connsiteX102" fmla="*/ 9585 w 9901"/>
                <a:gd name="connsiteY102" fmla="*/ 3275 h 10000"/>
                <a:gd name="connsiteX103" fmla="*/ 9514 w 9901"/>
                <a:gd name="connsiteY103" fmla="*/ 3303 h 10000"/>
                <a:gd name="connsiteX104" fmla="*/ 9466 w 9901"/>
                <a:gd name="connsiteY104" fmla="*/ 3388 h 10000"/>
                <a:gd name="connsiteX105" fmla="*/ 9299 w 9901"/>
                <a:gd name="connsiteY105" fmla="*/ 3417 h 10000"/>
                <a:gd name="connsiteX106" fmla="*/ 9419 w 9901"/>
                <a:gd name="connsiteY106" fmla="*/ 3557 h 10000"/>
                <a:gd name="connsiteX107" fmla="*/ 9273 w 9901"/>
                <a:gd name="connsiteY107" fmla="*/ 3586 h 10000"/>
                <a:gd name="connsiteX108" fmla="*/ 9178 w 9901"/>
                <a:gd name="connsiteY108" fmla="*/ 3557 h 10000"/>
                <a:gd name="connsiteX109" fmla="*/ 9101 w 9901"/>
                <a:gd name="connsiteY109" fmla="*/ 3473 h 10000"/>
                <a:gd name="connsiteX110" fmla="*/ 9056 w 9901"/>
                <a:gd name="connsiteY110" fmla="*/ 3501 h 10000"/>
                <a:gd name="connsiteX111" fmla="*/ 9032 w 9901"/>
                <a:gd name="connsiteY111" fmla="*/ 3642 h 10000"/>
                <a:gd name="connsiteX112" fmla="*/ 9007 w 9901"/>
                <a:gd name="connsiteY112" fmla="*/ 3727 h 10000"/>
                <a:gd name="connsiteX113" fmla="*/ 8958 w 9901"/>
                <a:gd name="connsiteY113" fmla="*/ 3756 h 10000"/>
                <a:gd name="connsiteX114" fmla="*/ 8932 w 9901"/>
                <a:gd name="connsiteY114" fmla="*/ 3812 h 10000"/>
                <a:gd name="connsiteX115" fmla="*/ 8887 w 9901"/>
                <a:gd name="connsiteY115" fmla="*/ 3812 h 10000"/>
                <a:gd name="connsiteX116" fmla="*/ 8862 w 9901"/>
                <a:gd name="connsiteY116" fmla="*/ 3868 h 10000"/>
                <a:gd name="connsiteX117" fmla="*/ 8766 w 9901"/>
                <a:gd name="connsiteY117" fmla="*/ 4009 h 10000"/>
                <a:gd name="connsiteX118" fmla="*/ 8644 w 9901"/>
                <a:gd name="connsiteY118" fmla="*/ 4038 h 10000"/>
                <a:gd name="connsiteX119" fmla="*/ 8596 w 9901"/>
                <a:gd name="connsiteY119" fmla="*/ 4067 h 10000"/>
                <a:gd name="connsiteX120" fmla="*/ 8549 w 9901"/>
                <a:gd name="connsiteY120" fmla="*/ 4123 h 10000"/>
                <a:gd name="connsiteX121" fmla="*/ 8453 w 9901"/>
                <a:gd name="connsiteY121" fmla="*/ 4179 h 10000"/>
                <a:gd name="connsiteX122" fmla="*/ 8402 w 9901"/>
                <a:gd name="connsiteY122" fmla="*/ 4264 h 10000"/>
                <a:gd name="connsiteX123" fmla="*/ 8378 w 9901"/>
                <a:gd name="connsiteY123" fmla="*/ 4320 h 10000"/>
                <a:gd name="connsiteX124" fmla="*/ 8329 w 9901"/>
                <a:gd name="connsiteY124" fmla="*/ 4320 h 10000"/>
                <a:gd name="connsiteX125" fmla="*/ 8233 w 9901"/>
                <a:gd name="connsiteY125" fmla="*/ 4348 h 10000"/>
                <a:gd name="connsiteX126" fmla="*/ 8309 w 9901"/>
                <a:gd name="connsiteY126" fmla="*/ 4292 h 10000"/>
                <a:gd name="connsiteX127" fmla="*/ 8309 w 9901"/>
                <a:gd name="connsiteY127" fmla="*/ 4236 h 10000"/>
                <a:gd name="connsiteX128" fmla="*/ 8329 w 9901"/>
                <a:gd name="connsiteY128" fmla="*/ 4179 h 10000"/>
                <a:gd name="connsiteX129" fmla="*/ 8187 w 9901"/>
                <a:gd name="connsiteY129" fmla="*/ 4151 h 10000"/>
                <a:gd name="connsiteX130" fmla="*/ 8233 w 9901"/>
                <a:gd name="connsiteY130" fmla="*/ 4123 h 10000"/>
                <a:gd name="connsiteX131" fmla="*/ 8258 w 9901"/>
                <a:gd name="connsiteY131" fmla="*/ 4009 h 10000"/>
                <a:gd name="connsiteX132" fmla="*/ 8284 w 9901"/>
                <a:gd name="connsiteY132" fmla="*/ 3896 h 10000"/>
                <a:gd name="connsiteX133" fmla="*/ 8140 w 9901"/>
                <a:gd name="connsiteY133" fmla="*/ 3698 h 10000"/>
                <a:gd name="connsiteX134" fmla="*/ 8065 w 9901"/>
                <a:gd name="connsiteY134" fmla="*/ 3727 h 10000"/>
                <a:gd name="connsiteX135" fmla="*/ 7994 w 9901"/>
                <a:gd name="connsiteY135" fmla="*/ 3784 h 10000"/>
                <a:gd name="connsiteX136" fmla="*/ 7944 w 9901"/>
                <a:gd name="connsiteY136" fmla="*/ 3925 h 10000"/>
                <a:gd name="connsiteX137" fmla="*/ 7823 w 9901"/>
                <a:gd name="connsiteY137" fmla="*/ 4038 h 10000"/>
                <a:gd name="connsiteX138" fmla="*/ 7752 w 9901"/>
                <a:gd name="connsiteY138" fmla="*/ 4095 h 10000"/>
                <a:gd name="connsiteX139" fmla="*/ 7774 w 9901"/>
                <a:gd name="connsiteY139" fmla="*/ 4179 h 10000"/>
                <a:gd name="connsiteX140" fmla="*/ 7629 w 9901"/>
                <a:gd name="connsiteY140" fmla="*/ 4292 h 10000"/>
                <a:gd name="connsiteX141" fmla="*/ 7510 w 9901"/>
                <a:gd name="connsiteY141" fmla="*/ 4264 h 10000"/>
                <a:gd name="connsiteX142" fmla="*/ 7510 w 9901"/>
                <a:gd name="connsiteY142" fmla="*/ 4434 h 10000"/>
                <a:gd name="connsiteX143" fmla="*/ 7652 w 9901"/>
                <a:gd name="connsiteY143" fmla="*/ 4575 h 10000"/>
                <a:gd name="connsiteX144" fmla="*/ 7729 w 9901"/>
                <a:gd name="connsiteY144" fmla="*/ 4575 h 10000"/>
                <a:gd name="connsiteX145" fmla="*/ 7774 w 9901"/>
                <a:gd name="connsiteY145" fmla="*/ 4603 h 10000"/>
                <a:gd name="connsiteX146" fmla="*/ 7774 w 9901"/>
                <a:gd name="connsiteY146" fmla="*/ 4575 h 10000"/>
                <a:gd name="connsiteX147" fmla="*/ 7919 w 9901"/>
                <a:gd name="connsiteY147" fmla="*/ 4659 h 10000"/>
                <a:gd name="connsiteX148" fmla="*/ 7968 w 9901"/>
                <a:gd name="connsiteY148" fmla="*/ 4829 h 10000"/>
                <a:gd name="connsiteX149" fmla="*/ 8089 w 9901"/>
                <a:gd name="connsiteY149" fmla="*/ 4857 h 10000"/>
                <a:gd name="connsiteX150" fmla="*/ 8140 w 9901"/>
                <a:gd name="connsiteY150" fmla="*/ 4801 h 10000"/>
                <a:gd name="connsiteX151" fmla="*/ 8162 w 9901"/>
                <a:gd name="connsiteY151" fmla="*/ 4716 h 10000"/>
                <a:gd name="connsiteX152" fmla="*/ 8258 w 9901"/>
                <a:gd name="connsiteY152" fmla="*/ 4659 h 10000"/>
                <a:gd name="connsiteX153" fmla="*/ 8378 w 9901"/>
                <a:gd name="connsiteY153" fmla="*/ 4716 h 10000"/>
                <a:gd name="connsiteX154" fmla="*/ 8426 w 9901"/>
                <a:gd name="connsiteY154" fmla="*/ 4745 h 10000"/>
                <a:gd name="connsiteX155" fmla="*/ 8453 w 9901"/>
                <a:gd name="connsiteY155" fmla="*/ 4773 h 10000"/>
                <a:gd name="connsiteX156" fmla="*/ 8573 w 9901"/>
                <a:gd name="connsiteY156" fmla="*/ 4773 h 10000"/>
                <a:gd name="connsiteX157" fmla="*/ 8573 w 9901"/>
                <a:gd name="connsiteY157" fmla="*/ 4745 h 10000"/>
                <a:gd name="connsiteX158" fmla="*/ 8718 w 9901"/>
                <a:gd name="connsiteY158" fmla="*/ 4801 h 10000"/>
                <a:gd name="connsiteX159" fmla="*/ 8695 w 9901"/>
                <a:gd name="connsiteY159" fmla="*/ 4829 h 10000"/>
                <a:gd name="connsiteX160" fmla="*/ 8718 w 9901"/>
                <a:gd name="connsiteY160" fmla="*/ 4914 h 10000"/>
                <a:gd name="connsiteX161" fmla="*/ 8718 w 9901"/>
                <a:gd name="connsiteY161" fmla="*/ 4970 h 10000"/>
                <a:gd name="connsiteX162" fmla="*/ 8668 w 9901"/>
                <a:gd name="connsiteY162" fmla="*/ 4914 h 10000"/>
                <a:gd name="connsiteX163" fmla="*/ 8644 w 9901"/>
                <a:gd name="connsiteY163" fmla="*/ 4942 h 10000"/>
                <a:gd name="connsiteX164" fmla="*/ 8596 w 9901"/>
                <a:gd name="connsiteY164" fmla="*/ 4942 h 10000"/>
                <a:gd name="connsiteX165" fmla="*/ 8549 w 9901"/>
                <a:gd name="connsiteY165" fmla="*/ 4970 h 10000"/>
                <a:gd name="connsiteX166" fmla="*/ 8453 w 9901"/>
                <a:gd name="connsiteY166" fmla="*/ 5027 h 10000"/>
                <a:gd name="connsiteX167" fmla="*/ 8402 w 9901"/>
                <a:gd name="connsiteY167" fmla="*/ 5055 h 10000"/>
                <a:gd name="connsiteX168" fmla="*/ 8453 w 9901"/>
                <a:gd name="connsiteY168" fmla="*/ 5112 h 10000"/>
                <a:gd name="connsiteX169" fmla="*/ 8402 w 9901"/>
                <a:gd name="connsiteY169" fmla="*/ 5112 h 10000"/>
                <a:gd name="connsiteX170" fmla="*/ 8426 w 9901"/>
                <a:gd name="connsiteY170" fmla="*/ 5168 h 10000"/>
                <a:gd name="connsiteX171" fmla="*/ 8378 w 9901"/>
                <a:gd name="connsiteY171" fmla="*/ 5196 h 10000"/>
                <a:gd name="connsiteX172" fmla="*/ 8329 w 9901"/>
                <a:gd name="connsiteY172" fmla="*/ 5140 h 10000"/>
                <a:gd name="connsiteX173" fmla="*/ 8309 w 9901"/>
                <a:gd name="connsiteY173" fmla="*/ 5140 h 10000"/>
                <a:gd name="connsiteX174" fmla="*/ 8355 w 9901"/>
                <a:gd name="connsiteY174" fmla="*/ 5224 h 10000"/>
                <a:gd name="connsiteX175" fmla="*/ 8258 w 9901"/>
                <a:gd name="connsiteY175" fmla="*/ 5338 h 10000"/>
                <a:gd name="connsiteX176" fmla="*/ 8233 w 9901"/>
                <a:gd name="connsiteY176" fmla="*/ 5479 h 10000"/>
                <a:gd name="connsiteX177" fmla="*/ 8258 w 9901"/>
                <a:gd name="connsiteY177" fmla="*/ 5620 h 10000"/>
                <a:gd name="connsiteX178" fmla="*/ 8355 w 9901"/>
                <a:gd name="connsiteY178" fmla="*/ 5649 h 10000"/>
                <a:gd name="connsiteX179" fmla="*/ 8526 w 9901"/>
                <a:gd name="connsiteY179" fmla="*/ 5733 h 10000"/>
                <a:gd name="connsiteX180" fmla="*/ 8596 w 9901"/>
                <a:gd name="connsiteY180" fmla="*/ 5874 h 10000"/>
                <a:gd name="connsiteX181" fmla="*/ 8718 w 9901"/>
                <a:gd name="connsiteY181" fmla="*/ 6073 h 10000"/>
                <a:gd name="connsiteX182" fmla="*/ 8790 w 9901"/>
                <a:gd name="connsiteY182" fmla="*/ 6213 h 10000"/>
                <a:gd name="connsiteX183" fmla="*/ 8909 w 9901"/>
                <a:gd name="connsiteY183" fmla="*/ 6299 h 10000"/>
                <a:gd name="connsiteX184" fmla="*/ 8958 w 9901"/>
                <a:gd name="connsiteY184" fmla="*/ 6355 h 10000"/>
                <a:gd name="connsiteX185" fmla="*/ 9007 w 9901"/>
                <a:gd name="connsiteY185" fmla="*/ 6412 h 10000"/>
                <a:gd name="connsiteX186" fmla="*/ 9101 w 9901"/>
                <a:gd name="connsiteY186" fmla="*/ 6524 h 10000"/>
                <a:gd name="connsiteX187" fmla="*/ 8932 w 9901"/>
                <a:gd name="connsiteY187" fmla="*/ 6468 h 10000"/>
                <a:gd name="connsiteX188" fmla="*/ 8812 w 9901"/>
                <a:gd name="connsiteY188" fmla="*/ 6412 h 10000"/>
                <a:gd name="connsiteX189" fmla="*/ 8695 w 9901"/>
                <a:gd name="connsiteY189" fmla="*/ 6440 h 10000"/>
                <a:gd name="connsiteX190" fmla="*/ 8623 w 9901"/>
                <a:gd name="connsiteY190" fmla="*/ 6383 h 10000"/>
                <a:gd name="connsiteX191" fmla="*/ 8549 w 9901"/>
                <a:gd name="connsiteY191" fmla="*/ 6327 h 10000"/>
                <a:gd name="connsiteX192" fmla="*/ 8573 w 9901"/>
                <a:gd name="connsiteY192" fmla="*/ 6383 h 10000"/>
                <a:gd name="connsiteX193" fmla="*/ 8596 w 9901"/>
                <a:gd name="connsiteY193" fmla="*/ 6383 h 10000"/>
                <a:gd name="connsiteX194" fmla="*/ 8573 w 9901"/>
                <a:gd name="connsiteY194" fmla="*/ 6355 h 10000"/>
                <a:gd name="connsiteX195" fmla="*/ 8623 w 9901"/>
                <a:gd name="connsiteY195" fmla="*/ 6383 h 10000"/>
                <a:gd name="connsiteX196" fmla="*/ 8742 w 9901"/>
                <a:gd name="connsiteY196" fmla="*/ 6440 h 10000"/>
                <a:gd name="connsiteX197" fmla="*/ 8790 w 9901"/>
                <a:gd name="connsiteY197" fmla="*/ 6412 h 10000"/>
                <a:gd name="connsiteX198" fmla="*/ 8840 w 9901"/>
                <a:gd name="connsiteY198" fmla="*/ 6468 h 10000"/>
                <a:gd name="connsiteX199" fmla="*/ 8862 w 9901"/>
                <a:gd name="connsiteY199" fmla="*/ 6496 h 10000"/>
                <a:gd name="connsiteX200" fmla="*/ 8932 w 9901"/>
                <a:gd name="connsiteY200" fmla="*/ 6524 h 10000"/>
                <a:gd name="connsiteX201" fmla="*/ 9079 w 9901"/>
                <a:gd name="connsiteY201" fmla="*/ 6638 h 10000"/>
                <a:gd name="connsiteX202" fmla="*/ 9178 w 9901"/>
                <a:gd name="connsiteY202" fmla="*/ 6751 h 10000"/>
                <a:gd name="connsiteX203" fmla="*/ 9128 w 9901"/>
                <a:gd name="connsiteY203" fmla="*/ 6779 h 10000"/>
                <a:gd name="connsiteX204" fmla="*/ 9056 w 9901"/>
                <a:gd name="connsiteY204" fmla="*/ 6835 h 10000"/>
                <a:gd name="connsiteX205" fmla="*/ 9007 w 9901"/>
                <a:gd name="connsiteY205" fmla="*/ 6891 h 10000"/>
                <a:gd name="connsiteX206" fmla="*/ 8985 w 9901"/>
                <a:gd name="connsiteY206" fmla="*/ 6920 h 10000"/>
                <a:gd name="connsiteX207" fmla="*/ 8909 w 9901"/>
                <a:gd name="connsiteY207" fmla="*/ 6920 h 10000"/>
                <a:gd name="connsiteX208" fmla="*/ 8840 w 9901"/>
                <a:gd name="connsiteY208" fmla="*/ 6977 h 10000"/>
                <a:gd name="connsiteX209" fmla="*/ 8932 w 9901"/>
                <a:gd name="connsiteY209" fmla="*/ 6920 h 10000"/>
                <a:gd name="connsiteX210" fmla="*/ 9007 w 9901"/>
                <a:gd name="connsiteY210" fmla="*/ 7005 h 10000"/>
                <a:gd name="connsiteX211" fmla="*/ 8985 w 9901"/>
                <a:gd name="connsiteY211" fmla="*/ 7005 h 10000"/>
                <a:gd name="connsiteX212" fmla="*/ 9101 w 9901"/>
                <a:gd name="connsiteY212" fmla="*/ 6949 h 10000"/>
                <a:gd name="connsiteX213" fmla="*/ 9178 w 9901"/>
                <a:gd name="connsiteY213" fmla="*/ 7033 h 10000"/>
                <a:gd name="connsiteX214" fmla="*/ 9299 w 9901"/>
                <a:gd name="connsiteY214" fmla="*/ 7061 h 10000"/>
                <a:gd name="connsiteX215" fmla="*/ 9246 w 9901"/>
                <a:gd name="connsiteY215" fmla="*/ 7146 h 10000"/>
                <a:gd name="connsiteX216" fmla="*/ 9224 w 9901"/>
                <a:gd name="connsiteY216" fmla="*/ 7174 h 10000"/>
                <a:gd name="connsiteX217" fmla="*/ 9178 w 9901"/>
                <a:gd name="connsiteY217" fmla="*/ 7202 h 10000"/>
                <a:gd name="connsiteX218" fmla="*/ 9202 w 9901"/>
                <a:gd name="connsiteY218" fmla="*/ 7202 h 10000"/>
                <a:gd name="connsiteX219" fmla="*/ 9273 w 9901"/>
                <a:gd name="connsiteY219" fmla="*/ 7174 h 10000"/>
                <a:gd name="connsiteX220" fmla="*/ 9273 w 9901"/>
                <a:gd name="connsiteY220" fmla="*/ 7146 h 10000"/>
                <a:gd name="connsiteX221" fmla="*/ 9299 w 9901"/>
                <a:gd name="connsiteY221" fmla="*/ 7230 h 10000"/>
                <a:gd name="connsiteX222" fmla="*/ 9299 w 9901"/>
                <a:gd name="connsiteY222" fmla="*/ 7288 h 10000"/>
                <a:gd name="connsiteX223" fmla="*/ 9273 w 9901"/>
                <a:gd name="connsiteY223" fmla="*/ 7230 h 10000"/>
                <a:gd name="connsiteX224" fmla="*/ 9273 w 9901"/>
                <a:gd name="connsiteY224" fmla="*/ 7288 h 10000"/>
                <a:gd name="connsiteX225" fmla="*/ 9246 w 9901"/>
                <a:gd name="connsiteY225" fmla="*/ 7260 h 10000"/>
                <a:gd name="connsiteX226" fmla="*/ 9224 w 9901"/>
                <a:gd name="connsiteY226" fmla="*/ 7260 h 10000"/>
                <a:gd name="connsiteX227" fmla="*/ 9202 w 9901"/>
                <a:gd name="connsiteY227" fmla="*/ 7316 h 10000"/>
                <a:gd name="connsiteX228" fmla="*/ 9273 w 9901"/>
                <a:gd name="connsiteY228" fmla="*/ 7372 h 10000"/>
                <a:gd name="connsiteX229" fmla="*/ 9246 w 9901"/>
                <a:gd name="connsiteY229" fmla="*/ 7372 h 10000"/>
                <a:gd name="connsiteX230" fmla="*/ 9273 w 9901"/>
                <a:gd name="connsiteY230" fmla="*/ 7429 h 10000"/>
                <a:gd name="connsiteX231" fmla="*/ 9178 w 9901"/>
                <a:gd name="connsiteY231" fmla="*/ 7400 h 10000"/>
                <a:gd name="connsiteX232" fmla="*/ 9202 w 9901"/>
                <a:gd name="connsiteY232" fmla="*/ 7429 h 10000"/>
                <a:gd name="connsiteX233" fmla="*/ 9273 w 9901"/>
                <a:gd name="connsiteY233" fmla="*/ 7457 h 10000"/>
                <a:gd name="connsiteX234" fmla="*/ 9299 w 9901"/>
                <a:gd name="connsiteY234" fmla="*/ 7541 h 10000"/>
                <a:gd name="connsiteX235" fmla="*/ 9273 w 9901"/>
                <a:gd name="connsiteY235" fmla="*/ 7599 h 10000"/>
                <a:gd name="connsiteX236" fmla="*/ 9202 w 9901"/>
                <a:gd name="connsiteY236" fmla="*/ 7513 h 10000"/>
                <a:gd name="connsiteX237" fmla="*/ 9178 w 9901"/>
                <a:gd name="connsiteY237" fmla="*/ 7541 h 10000"/>
                <a:gd name="connsiteX238" fmla="*/ 9079 w 9901"/>
                <a:gd name="connsiteY238" fmla="*/ 7599 h 10000"/>
                <a:gd name="connsiteX239" fmla="*/ 9153 w 9901"/>
                <a:gd name="connsiteY239" fmla="*/ 7683 h 10000"/>
                <a:gd name="connsiteX240" fmla="*/ 9153 w 9901"/>
                <a:gd name="connsiteY240" fmla="*/ 7796 h 10000"/>
                <a:gd name="connsiteX241" fmla="*/ 9128 w 9901"/>
                <a:gd name="connsiteY241" fmla="*/ 7852 h 10000"/>
                <a:gd name="connsiteX242" fmla="*/ 9128 w 9901"/>
                <a:gd name="connsiteY242" fmla="*/ 7880 h 10000"/>
                <a:gd name="connsiteX243" fmla="*/ 9079 w 9901"/>
                <a:gd name="connsiteY243" fmla="*/ 7852 h 10000"/>
                <a:gd name="connsiteX244" fmla="*/ 9079 w 9901"/>
                <a:gd name="connsiteY244" fmla="*/ 7909 h 10000"/>
                <a:gd name="connsiteX245" fmla="*/ 9056 w 9901"/>
                <a:gd name="connsiteY245" fmla="*/ 7966 h 10000"/>
                <a:gd name="connsiteX246" fmla="*/ 9032 w 9901"/>
                <a:gd name="connsiteY246" fmla="*/ 8079 h 10000"/>
                <a:gd name="connsiteX247" fmla="*/ 9056 w 9901"/>
                <a:gd name="connsiteY247" fmla="*/ 8022 h 10000"/>
                <a:gd name="connsiteX248" fmla="*/ 9032 w 9901"/>
                <a:gd name="connsiteY248" fmla="*/ 8050 h 10000"/>
                <a:gd name="connsiteX249" fmla="*/ 9007 w 9901"/>
                <a:gd name="connsiteY249" fmla="*/ 7994 h 10000"/>
                <a:gd name="connsiteX250" fmla="*/ 8958 w 9901"/>
                <a:gd name="connsiteY250" fmla="*/ 8022 h 10000"/>
                <a:gd name="connsiteX251" fmla="*/ 8958 w 9901"/>
                <a:gd name="connsiteY251" fmla="*/ 8079 h 10000"/>
                <a:gd name="connsiteX252" fmla="*/ 8985 w 9901"/>
                <a:gd name="connsiteY252" fmla="*/ 8107 h 10000"/>
                <a:gd name="connsiteX253" fmla="*/ 9032 w 9901"/>
                <a:gd name="connsiteY253" fmla="*/ 8135 h 10000"/>
                <a:gd name="connsiteX254" fmla="*/ 9007 w 9901"/>
                <a:gd name="connsiteY254" fmla="*/ 8163 h 10000"/>
                <a:gd name="connsiteX255" fmla="*/ 8985 w 9901"/>
                <a:gd name="connsiteY255" fmla="*/ 8249 h 10000"/>
                <a:gd name="connsiteX256" fmla="*/ 8887 w 9901"/>
                <a:gd name="connsiteY256" fmla="*/ 8191 h 10000"/>
                <a:gd name="connsiteX257" fmla="*/ 8958 w 9901"/>
                <a:gd name="connsiteY257" fmla="*/ 8277 h 10000"/>
                <a:gd name="connsiteX258" fmla="*/ 9032 w 9901"/>
                <a:gd name="connsiteY258" fmla="*/ 8277 h 10000"/>
                <a:gd name="connsiteX259" fmla="*/ 9007 w 9901"/>
                <a:gd name="connsiteY259" fmla="*/ 8333 h 10000"/>
                <a:gd name="connsiteX260" fmla="*/ 9056 w 9901"/>
                <a:gd name="connsiteY260" fmla="*/ 8446 h 10000"/>
                <a:gd name="connsiteX261" fmla="*/ 9032 w 9901"/>
                <a:gd name="connsiteY261" fmla="*/ 8446 h 10000"/>
                <a:gd name="connsiteX262" fmla="*/ 8958 w 9901"/>
                <a:gd name="connsiteY262" fmla="*/ 8389 h 10000"/>
                <a:gd name="connsiteX263" fmla="*/ 8932 w 9901"/>
                <a:gd name="connsiteY263" fmla="*/ 8418 h 10000"/>
                <a:gd name="connsiteX264" fmla="*/ 8985 w 9901"/>
                <a:gd name="connsiteY264" fmla="*/ 8474 h 10000"/>
                <a:gd name="connsiteX265" fmla="*/ 8958 w 9901"/>
                <a:gd name="connsiteY265" fmla="*/ 8530 h 10000"/>
                <a:gd name="connsiteX266" fmla="*/ 8887 w 9901"/>
                <a:gd name="connsiteY266" fmla="*/ 8474 h 10000"/>
                <a:gd name="connsiteX267" fmla="*/ 8932 w 9901"/>
                <a:gd name="connsiteY267" fmla="*/ 8559 h 10000"/>
                <a:gd name="connsiteX268" fmla="*/ 8887 w 9901"/>
                <a:gd name="connsiteY268" fmla="*/ 8559 h 10000"/>
                <a:gd name="connsiteX269" fmla="*/ 8887 w 9901"/>
                <a:gd name="connsiteY269" fmla="*/ 8616 h 10000"/>
                <a:gd name="connsiteX270" fmla="*/ 8766 w 9901"/>
                <a:gd name="connsiteY270" fmla="*/ 8672 h 10000"/>
                <a:gd name="connsiteX271" fmla="*/ 8742 w 9901"/>
                <a:gd name="connsiteY271" fmla="*/ 8728 h 10000"/>
                <a:gd name="connsiteX272" fmla="*/ 8766 w 9901"/>
                <a:gd name="connsiteY272" fmla="*/ 8757 h 10000"/>
                <a:gd name="connsiteX273" fmla="*/ 8742 w 9901"/>
                <a:gd name="connsiteY273" fmla="*/ 8785 h 10000"/>
                <a:gd name="connsiteX274" fmla="*/ 8718 w 9901"/>
                <a:gd name="connsiteY274" fmla="*/ 8869 h 10000"/>
                <a:gd name="connsiteX275" fmla="*/ 8695 w 9901"/>
                <a:gd name="connsiteY275" fmla="*/ 8841 h 10000"/>
                <a:gd name="connsiteX276" fmla="*/ 8695 w 9901"/>
                <a:gd name="connsiteY276" fmla="*/ 8927 h 10000"/>
                <a:gd name="connsiteX277" fmla="*/ 8449 w 9901"/>
                <a:gd name="connsiteY277" fmla="*/ 8786 h 10000"/>
                <a:gd name="connsiteX278" fmla="*/ 8042 w 9901"/>
                <a:gd name="connsiteY278" fmla="*/ 9266 h 10000"/>
                <a:gd name="connsiteX279" fmla="*/ 7895 w 9901"/>
                <a:gd name="connsiteY279" fmla="*/ 9322 h 10000"/>
                <a:gd name="connsiteX280" fmla="*/ 7823 w 9901"/>
                <a:gd name="connsiteY280" fmla="*/ 9152 h 10000"/>
                <a:gd name="connsiteX281" fmla="*/ 7798 w 9901"/>
                <a:gd name="connsiteY281" fmla="*/ 9152 h 10000"/>
                <a:gd name="connsiteX282" fmla="*/ 7872 w 9901"/>
                <a:gd name="connsiteY282" fmla="*/ 9124 h 10000"/>
                <a:gd name="connsiteX283" fmla="*/ 7774 w 9901"/>
                <a:gd name="connsiteY283" fmla="*/ 9124 h 10000"/>
                <a:gd name="connsiteX284" fmla="*/ 7752 w 9901"/>
                <a:gd name="connsiteY284" fmla="*/ 9180 h 10000"/>
                <a:gd name="connsiteX285" fmla="*/ 7798 w 9901"/>
                <a:gd name="connsiteY285" fmla="*/ 9237 h 10000"/>
                <a:gd name="connsiteX286" fmla="*/ 7774 w 9901"/>
                <a:gd name="connsiteY286" fmla="*/ 9237 h 10000"/>
                <a:gd name="connsiteX287" fmla="*/ 7849 w 9901"/>
                <a:gd name="connsiteY287" fmla="*/ 9406 h 10000"/>
                <a:gd name="connsiteX288" fmla="*/ 7752 w 9901"/>
                <a:gd name="connsiteY288" fmla="*/ 9294 h 10000"/>
                <a:gd name="connsiteX289" fmla="*/ 7798 w 9901"/>
                <a:gd name="connsiteY289" fmla="*/ 9406 h 10000"/>
                <a:gd name="connsiteX290" fmla="*/ 7774 w 9901"/>
                <a:gd name="connsiteY290" fmla="*/ 9435 h 10000"/>
                <a:gd name="connsiteX291" fmla="*/ 7752 w 9901"/>
                <a:gd name="connsiteY291" fmla="*/ 9406 h 10000"/>
                <a:gd name="connsiteX292" fmla="*/ 7729 w 9901"/>
                <a:gd name="connsiteY292" fmla="*/ 9491 h 10000"/>
                <a:gd name="connsiteX293" fmla="*/ 7652 w 9901"/>
                <a:gd name="connsiteY293" fmla="*/ 9520 h 10000"/>
                <a:gd name="connsiteX294" fmla="*/ 7629 w 9901"/>
                <a:gd name="connsiteY294" fmla="*/ 9463 h 10000"/>
                <a:gd name="connsiteX295" fmla="*/ 7581 w 9901"/>
                <a:gd name="connsiteY295" fmla="*/ 9435 h 10000"/>
                <a:gd name="connsiteX296" fmla="*/ 7607 w 9901"/>
                <a:gd name="connsiteY296" fmla="*/ 9548 h 10000"/>
                <a:gd name="connsiteX297" fmla="*/ 7484 w 9901"/>
                <a:gd name="connsiteY297" fmla="*/ 9491 h 10000"/>
                <a:gd name="connsiteX298" fmla="*/ 7461 w 9901"/>
                <a:gd name="connsiteY298" fmla="*/ 9520 h 10000"/>
                <a:gd name="connsiteX299" fmla="*/ 7388 w 9901"/>
                <a:gd name="connsiteY299" fmla="*/ 9576 h 10000"/>
                <a:gd name="connsiteX300" fmla="*/ 7366 w 9901"/>
                <a:gd name="connsiteY300" fmla="*/ 9633 h 10000"/>
                <a:gd name="connsiteX301" fmla="*/ 7316 w 9901"/>
                <a:gd name="connsiteY301" fmla="*/ 9633 h 10000"/>
                <a:gd name="connsiteX302" fmla="*/ 7242 w 9901"/>
                <a:gd name="connsiteY302" fmla="*/ 9661 h 10000"/>
                <a:gd name="connsiteX303" fmla="*/ 7242 w 9901"/>
                <a:gd name="connsiteY303" fmla="*/ 9633 h 10000"/>
                <a:gd name="connsiteX304" fmla="*/ 7242 w 9901"/>
                <a:gd name="connsiteY304" fmla="*/ 9689 h 10000"/>
                <a:gd name="connsiteX305" fmla="*/ 7171 w 9901"/>
                <a:gd name="connsiteY305" fmla="*/ 9661 h 10000"/>
                <a:gd name="connsiteX306" fmla="*/ 7171 w 9901"/>
                <a:gd name="connsiteY306" fmla="*/ 9717 h 10000"/>
                <a:gd name="connsiteX307" fmla="*/ 7146 w 9901"/>
                <a:gd name="connsiteY307" fmla="*/ 9802 h 10000"/>
                <a:gd name="connsiteX308" fmla="*/ 7195 w 9901"/>
                <a:gd name="connsiteY308" fmla="*/ 9830 h 10000"/>
                <a:gd name="connsiteX309" fmla="*/ 7195 w 9901"/>
                <a:gd name="connsiteY309" fmla="*/ 9830 h 10000"/>
                <a:gd name="connsiteX310" fmla="*/ 7242 w 9901"/>
                <a:gd name="connsiteY310" fmla="*/ 9944 h 10000"/>
                <a:gd name="connsiteX311" fmla="*/ 7124 w 9901"/>
                <a:gd name="connsiteY311" fmla="*/ 10000 h 10000"/>
                <a:gd name="connsiteX312" fmla="*/ 7124 w 9901"/>
                <a:gd name="connsiteY312" fmla="*/ 9944 h 10000"/>
                <a:gd name="connsiteX313" fmla="*/ 7072 w 9901"/>
                <a:gd name="connsiteY313" fmla="*/ 9859 h 10000"/>
                <a:gd name="connsiteX314" fmla="*/ 7050 w 9901"/>
                <a:gd name="connsiteY314" fmla="*/ 9802 h 10000"/>
                <a:gd name="connsiteX315" fmla="*/ 7027 w 9901"/>
                <a:gd name="connsiteY315" fmla="*/ 9717 h 10000"/>
                <a:gd name="connsiteX316" fmla="*/ 7050 w 9901"/>
                <a:gd name="connsiteY316" fmla="*/ 9661 h 10000"/>
                <a:gd name="connsiteX317" fmla="*/ 7027 w 9901"/>
                <a:gd name="connsiteY317" fmla="*/ 9576 h 10000"/>
                <a:gd name="connsiteX318" fmla="*/ 7027 w 9901"/>
                <a:gd name="connsiteY318" fmla="*/ 9605 h 10000"/>
                <a:gd name="connsiteX319" fmla="*/ 6978 w 9901"/>
                <a:gd name="connsiteY319" fmla="*/ 9548 h 10000"/>
                <a:gd name="connsiteX320" fmla="*/ 6978 w 9901"/>
                <a:gd name="connsiteY320" fmla="*/ 9605 h 10000"/>
                <a:gd name="connsiteX321" fmla="*/ 6905 w 9901"/>
                <a:gd name="connsiteY321" fmla="*/ 9605 h 10000"/>
                <a:gd name="connsiteX322" fmla="*/ 6858 w 9901"/>
                <a:gd name="connsiteY322" fmla="*/ 9576 h 10000"/>
                <a:gd name="connsiteX323" fmla="*/ 6830 w 9901"/>
                <a:gd name="connsiteY323" fmla="*/ 9520 h 10000"/>
                <a:gd name="connsiteX324" fmla="*/ 6807 w 9901"/>
                <a:gd name="connsiteY324" fmla="*/ 9520 h 10000"/>
                <a:gd name="connsiteX325" fmla="*/ 6807 w 9901"/>
                <a:gd name="connsiteY325" fmla="*/ 9576 h 10000"/>
                <a:gd name="connsiteX326" fmla="*/ 6760 w 9901"/>
                <a:gd name="connsiteY326" fmla="*/ 9520 h 10000"/>
                <a:gd name="connsiteX327" fmla="*/ 6737 w 9901"/>
                <a:gd name="connsiteY327" fmla="*/ 9463 h 10000"/>
                <a:gd name="connsiteX328" fmla="*/ 6715 w 9901"/>
                <a:gd name="connsiteY328" fmla="*/ 9491 h 10000"/>
                <a:gd name="connsiteX329" fmla="*/ 6737 w 9901"/>
                <a:gd name="connsiteY329" fmla="*/ 9576 h 10000"/>
                <a:gd name="connsiteX330" fmla="*/ 6689 w 9901"/>
                <a:gd name="connsiteY330" fmla="*/ 9548 h 10000"/>
                <a:gd name="connsiteX331" fmla="*/ 6689 w 9901"/>
                <a:gd name="connsiteY331" fmla="*/ 9605 h 10000"/>
                <a:gd name="connsiteX332" fmla="*/ 6592 w 9901"/>
                <a:gd name="connsiteY332" fmla="*/ 9576 h 10000"/>
                <a:gd name="connsiteX333" fmla="*/ 6521 w 9901"/>
                <a:gd name="connsiteY333" fmla="*/ 9576 h 10000"/>
                <a:gd name="connsiteX334" fmla="*/ 6496 w 9901"/>
                <a:gd name="connsiteY334" fmla="*/ 9576 h 10000"/>
                <a:gd name="connsiteX335" fmla="*/ 6423 w 9901"/>
                <a:gd name="connsiteY335" fmla="*/ 9520 h 10000"/>
                <a:gd name="connsiteX336" fmla="*/ 6396 w 9901"/>
                <a:gd name="connsiteY336" fmla="*/ 9491 h 10000"/>
                <a:gd name="connsiteX337" fmla="*/ 6326 w 9901"/>
                <a:gd name="connsiteY337" fmla="*/ 9463 h 10000"/>
                <a:gd name="connsiteX338" fmla="*/ 6280 w 9901"/>
                <a:gd name="connsiteY338" fmla="*/ 9294 h 10000"/>
                <a:gd name="connsiteX339" fmla="*/ 6228 w 9901"/>
                <a:gd name="connsiteY339" fmla="*/ 9180 h 10000"/>
                <a:gd name="connsiteX340" fmla="*/ 6157 w 9901"/>
                <a:gd name="connsiteY340" fmla="*/ 9180 h 10000"/>
                <a:gd name="connsiteX341" fmla="*/ 6084 w 9901"/>
                <a:gd name="connsiteY341" fmla="*/ 9180 h 10000"/>
                <a:gd name="connsiteX342" fmla="*/ 5961 w 9901"/>
                <a:gd name="connsiteY342" fmla="*/ 9039 h 10000"/>
                <a:gd name="connsiteX343" fmla="*/ 5867 w 9901"/>
                <a:gd name="connsiteY343" fmla="*/ 9124 h 10000"/>
                <a:gd name="connsiteX344" fmla="*/ 5867 w 9901"/>
                <a:gd name="connsiteY344" fmla="*/ 9180 h 10000"/>
                <a:gd name="connsiteX345" fmla="*/ 5745 w 9901"/>
                <a:gd name="connsiteY345" fmla="*/ 9209 h 10000"/>
                <a:gd name="connsiteX346" fmla="*/ 5674 w 9901"/>
                <a:gd name="connsiteY346" fmla="*/ 9294 h 10000"/>
                <a:gd name="connsiteX347" fmla="*/ 5627 w 9901"/>
                <a:gd name="connsiteY347" fmla="*/ 9237 h 10000"/>
                <a:gd name="connsiteX348" fmla="*/ 5578 w 9901"/>
                <a:gd name="connsiteY348" fmla="*/ 9294 h 10000"/>
                <a:gd name="connsiteX349" fmla="*/ 5506 w 9901"/>
                <a:gd name="connsiteY349" fmla="*/ 9294 h 10000"/>
                <a:gd name="connsiteX350" fmla="*/ 5407 w 9901"/>
                <a:gd name="connsiteY350" fmla="*/ 9266 h 10000"/>
                <a:gd name="connsiteX351" fmla="*/ 5312 w 9901"/>
                <a:gd name="connsiteY351" fmla="*/ 9322 h 10000"/>
                <a:gd name="connsiteX352" fmla="*/ 5263 w 9901"/>
                <a:gd name="connsiteY352" fmla="*/ 9322 h 10000"/>
                <a:gd name="connsiteX353" fmla="*/ 5214 w 9901"/>
                <a:gd name="connsiteY353" fmla="*/ 9322 h 10000"/>
                <a:gd name="connsiteX354" fmla="*/ 5191 w 9901"/>
                <a:gd name="connsiteY354" fmla="*/ 9322 h 10000"/>
                <a:gd name="connsiteX355" fmla="*/ 5191 w 9901"/>
                <a:gd name="connsiteY355" fmla="*/ 9463 h 10000"/>
                <a:gd name="connsiteX356" fmla="*/ 5239 w 9901"/>
                <a:gd name="connsiteY356" fmla="*/ 9548 h 10000"/>
                <a:gd name="connsiteX357" fmla="*/ 5239 w 9901"/>
                <a:gd name="connsiteY357" fmla="*/ 9576 h 10000"/>
                <a:gd name="connsiteX358" fmla="*/ 5239 w 9901"/>
                <a:gd name="connsiteY358" fmla="*/ 9633 h 10000"/>
                <a:gd name="connsiteX359" fmla="*/ 5263 w 9901"/>
                <a:gd name="connsiteY359" fmla="*/ 9717 h 10000"/>
                <a:gd name="connsiteX360" fmla="*/ 5191 w 9901"/>
                <a:gd name="connsiteY360" fmla="*/ 9689 h 10000"/>
                <a:gd name="connsiteX361" fmla="*/ 5116 w 9901"/>
                <a:gd name="connsiteY361" fmla="*/ 9661 h 10000"/>
                <a:gd name="connsiteX362" fmla="*/ 5068 w 9901"/>
                <a:gd name="connsiteY362" fmla="*/ 9520 h 10000"/>
                <a:gd name="connsiteX363" fmla="*/ 4928 w 9901"/>
                <a:gd name="connsiteY363" fmla="*/ 9605 h 10000"/>
                <a:gd name="connsiteX364" fmla="*/ 4879 w 9901"/>
                <a:gd name="connsiteY364" fmla="*/ 9633 h 10000"/>
                <a:gd name="connsiteX365" fmla="*/ 4879 w 9901"/>
                <a:gd name="connsiteY365" fmla="*/ 9548 h 10000"/>
                <a:gd name="connsiteX366" fmla="*/ 4806 w 9901"/>
                <a:gd name="connsiteY366" fmla="*/ 9435 h 10000"/>
                <a:gd name="connsiteX367" fmla="*/ 4660 w 9901"/>
                <a:gd name="connsiteY367" fmla="*/ 9435 h 10000"/>
                <a:gd name="connsiteX368" fmla="*/ 4660 w 9901"/>
                <a:gd name="connsiteY368" fmla="*/ 9322 h 10000"/>
                <a:gd name="connsiteX369" fmla="*/ 4683 w 9901"/>
                <a:gd name="connsiteY369" fmla="*/ 9180 h 10000"/>
                <a:gd name="connsiteX370" fmla="*/ 4589 w 9901"/>
                <a:gd name="connsiteY370" fmla="*/ 9124 h 10000"/>
                <a:gd name="connsiteX371" fmla="*/ 4514 w 9901"/>
                <a:gd name="connsiteY371" fmla="*/ 9039 h 10000"/>
                <a:gd name="connsiteX372" fmla="*/ 4492 w 9901"/>
                <a:gd name="connsiteY372" fmla="*/ 8983 h 10000"/>
                <a:gd name="connsiteX373" fmla="*/ 4468 w 9901"/>
                <a:gd name="connsiteY373" fmla="*/ 8898 h 10000"/>
                <a:gd name="connsiteX374" fmla="*/ 4492 w 9901"/>
                <a:gd name="connsiteY374" fmla="*/ 8813 h 10000"/>
                <a:gd name="connsiteX375" fmla="*/ 4323 w 9901"/>
                <a:gd name="connsiteY375" fmla="*/ 8841 h 10000"/>
                <a:gd name="connsiteX376" fmla="*/ 4225 w 9901"/>
                <a:gd name="connsiteY376" fmla="*/ 8898 h 10000"/>
                <a:gd name="connsiteX377" fmla="*/ 4225 w 9901"/>
                <a:gd name="connsiteY377" fmla="*/ 8813 h 10000"/>
                <a:gd name="connsiteX378" fmla="*/ 4200 w 9901"/>
                <a:gd name="connsiteY378" fmla="*/ 8728 h 10000"/>
                <a:gd name="connsiteX379" fmla="*/ 4178 w 9901"/>
                <a:gd name="connsiteY379" fmla="*/ 8672 h 10000"/>
                <a:gd name="connsiteX380" fmla="*/ 7980 w 9901"/>
                <a:gd name="connsiteY380" fmla="*/ 8665 h 10000"/>
                <a:gd name="connsiteX381" fmla="*/ 8052 w 9901"/>
                <a:gd name="connsiteY381" fmla="*/ 8461 h 10000"/>
                <a:gd name="connsiteX382" fmla="*/ 4345 w 9901"/>
                <a:gd name="connsiteY382" fmla="*/ 8305 h 10000"/>
                <a:gd name="connsiteX383" fmla="*/ 4370 w 9901"/>
                <a:gd name="connsiteY383" fmla="*/ 8305 h 10000"/>
                <a:gd name="connsiteX384" fmla="*/ 3790 w 9901"/>
                <a:gd name="connsiteY384" fmla="*/ 7513 h 10000"/>
                <a:gd name="connsiteX385" fmla="*/ 3718 w 9901"/>
                <a:gd name="connsiteY385" fmla="*/ 7513 h 10000"/>
                <a:gd name="connsiteX386" fmla="*/ 3718 w 9901"/>
                <a:gd name="connsiteY386" fmla="*/ 7316 h 10000"/>
                <a:gd name="connsiteX387" fmla="*/ 3691 w 9901"/>
                <a:gd name="connsiteY387" fmla="*/ 7288 h 10000"/>
                <a:gd name="connsiteX388" fmla="*/ 3622 w 9901"/>
                <a:gd name="connsiteY388" fmla="*/ 7202 h 10000"/>
                <a:gd name="connsiteX389" fmla="*/ 3522 w 9901"/>
                <a:gd name="connsiteY389" fmla="*/ 7260 h 10000"/>
                <a:gd name="connsiteX390" fmla="*/ 3476 w 9901"/>
                <a:gd name="connsiteY390" fmla="*/ 7316 h 10000"/>
                <a:gd name="connsiteX391" fmla="*/ 3428 w 9901"/>
                <a:gd name="connsiteY391" fmla="*/ 7316 h 10000"/>
                <a:gd name="connsiteX392" fmla="*/ 3380 w 9901"/>
                <a:gd name="connsiteY392" fmla="*/ 7288 h 10000"/>
                <a:gd name="connsiteX393" fmla="*/ 3307 w 9901"/>
                <a:gd name="connsiteY393" fmla="*/ 7260 h 10000"/>
                <a:gd name="connsiteX394" fmla="*/ 3257 w 9901"/>
                <a:gd name="connsiteY394" fmla="*/ 7288 h 10000"/>
                <a:gd name="connsiteX395" fmla="*/ 3163 w 9901"/>
                <a:gd name="connsiteY395" fmla="*/ 7372 h 10000"/>
                <a:gd name="connsiteX396" fmla="*/ 3064 w 9901"/>
                <a:gd name="connsiteY396" fmla="*/ 7429 h 10000"/>
                <a:gd name="connsiteX397" fmla="*/ 3017 w 9901"/>
                <a:gd name="connsiteY397" fmla="*/ 7513 h 10000"/>
                <a:gd name="connsiteX398" fmla="*/ 2944 w 9901"/>
                <a:gd name="connsiteY398" fmla="*/ 7599 h 10000"/>
                <a:gd name="connsiteX399" fmla="*/ 2874 w 9901"/>
                <a:gd name="connsiteY399" fmla="*/ 7711 h 10000"/>
                <a:gd name="connsiteX400" fmla="*/ 2751 w 9901"/>
                <a:gd name="connsiteY400" fmla="*/ 7711 h 10000"/>
                <a:gd name="connsiteX401" fmla="*/ 2728 w 9901"/>
                <a:gd name="connsiteY401" fmla="*/ 7711 h 10000"/>
                <a:gd name="connsiteX402" fmla="*/ 2706 w 9901"/>
                <a:gd name="connsiteY402" fmla="*/ 7683 h 10000"/>
                <a:gd name="connsiteX403" fmla="*/ 2629 w 9901"/>
                <a:gd name="connsiteY403" fmla="*/ 7627 h 10000"/>
                <a:gd name="connsiteX404" fmla="*/ 2561 w 9901"/>
                <a:gd name="connsiteY404" fmla="*/ 7627 h 10000"/>
                <a:gd name="connsiteX405" fmla="*/ 2440 w 9901"/>
                <a:gd name="connsiteY405" fmla="*/ 7627 h 10000"/>
                <a:gd name="connsiteX406" fmla="*/ 2391 w 9901"/>
                <a:gd name="connsiteY406" fmla="*/ 7569 h 10000"/>
                <a:gd name="connsiteX407" fmla="*/ 2265 w 9901"/>
                <a:gd name="connsiteY407" fmla="*/ 7599 h 10000"/>
                <a:gd name="connsiteX408" fmla="*/ 2196 w 9901"/>
                <a:gd name="connsiteY408" fmla="*/ 7739 h 10000"/>
                <a:gd name="connsiteX409" fmla="*/ 2124 w 9901"/>
                <a:gd name="connsiteY409" fmla="*/ 7852 h 10000"/>
                <a:gd name="connsiteX410" fmla="*/ 2099 w 9901"/>
                <a:gd name="connsiteY410" fmla="*/ 7683 h 10000"/>
                <a:gd name="connsiteX411" fmla="*/ 1930 w 9901"/>
                <a:gd name="connsiteY411" fmla="*/ 7655 h 10000"/>
                <a:gd name="connsiteX412" fmla="*/ 1930 w 9901"/>
                <a:gd name="connsiteY412" fmla="*/ 7683 h 10000"/>
                <a:gd name="connsiteX413" fmla="*/ 1762 w 9901"/>
                <a:gd name="connsiteY413" fmla="*/ 7683 h 10000"/>
                <a:gd name="connsiteX414" fmla="*/ 1640 w 9901"/>
                <a:gd name="connsiteY414" fmla="*/ 7627 h 10000"/>
                <a:gd name="connsiteX415" fmla="*/ 1595 w 9901"/>
                <a:gd name="connsiteY415" fmla="*/ 7627 h 10000"/>
                <a:gd name="connsiteX416" fmla="*/ 1571 w 9901"/>
                <a:gd name="connsiteY416" fmla="*/ 7655 h 10000"/>
                <a:gd name="connsiteX417" fmla="*/ 1495 w 9901"/>
                <a:gd name="connsiteY417" fmla="*/ 7599 h 10000"/>
                <a:gd name="connsiteX418" fmla="*/ 1474 w 9901"/>
                <a:gd name="connsiteY418" fmla="*/ 7655 h 10000"/>
                <a:gd name="connsiteX419" fmla="*/ 1376 w 9901"/>
                <a:gd name="connsiteY419" fmla="*/ 7541 h 10000"/>
                <a:gd name="connsiteX420" fmla="*/ 1231 w 9901"/>
                <a:gd name="connsiteY420" fmla="*/ 7513 h 10000"/>
                <a:gd name="connsiteX421" fmla="*/ 1231 w 9901"/>
                <a:gd name="connsiteY421" fmla="*/ 7457 h 10000"/>
                <a:gd name="connsiteX422" fmla="*/ 1159 w 9901"/>
                <a:gd name="connsiteY422" fmla="*/ 7457 h 10000"/>
                <a:gd name="connsiteX423" fmla="*/ 1015 w 9901"/>
                <a:gd name="connsiteY423" fmla="*/ 7344 h 10000"/>
                <a:gd name="connsiteX424" fmla="*/ 895 w 9901"/>
                <a:gd name="connsiteY424" fmla="*/ 7288 h 10000"/>
                <a:gd name="connsiteX425" fmla="*/ 796 w 9901"/>
                <a:gd name="connsiteY425" fmla="*/ 7174 h 10000"/>
                <a:gd name="connsiteX426" fmla="*/ 650 w 9901"/>
                <a:gd name="connsiteY426" fmla="*/ 7118 h 10000"/>
                <a:gd name="connsiteX427" fmla="*/ 482 w 9901"/>
                <a:gd name="connsiteY427" fmla="*/ 6949 h 10000"/>
                <a:gd name="connsiteX428" fmla="*/ 384 w 9901"/>
                <a:gd name="connsiteY428" fmla="*/ 6920 h 10000"/>
                <a:gd name="connsiteX429" fmla="*/ 337 w 9901"/>
                <a:gd name="connsiteY429" fmla="*/ 6920 h 10000"/>
                <a:gd name="connsiteX430" fmla="*/ 262 w 9901"/>
                <a:gd name="connsiteY430" fmla="*/ 6977 h 10000"/>
                <a:gd name="connsiteX431" fmla="*/ 94 w 9901"/>
                <a:gd name="connsiteY431" fmla="*/ 6891 h 10000"/>
                <a:gd name="connsiteX432" fmla="*/ 48 w 9901"/>
                <a:gd name="connsiteY432" fmla="*/ 6863 h 10000"/>
                <a:gd name="connsiteX433" fmla="*/ 48 w 9901"/>
                <a:gd name="connsiteY433" fmla="*/ 6807 h 10000"/>
                <a:gd name="connsiteX434" fmla="*/ 0 w 9901"/>
                <a:gd name="connsiteY434" fmla="*/ 6779 h 10000"/>
                <a:gd name="connsiteX0" fmla="*/ 4827 w 10000"/>
                <a:gd name="connsiteY0" fmla="*/ 3331 h 10000"/>
                <a:gd name="connsiteX1" fmla="*/ 5167 w 10000"/>
                <a:gd name="connsiteY1" fmla="*/ 3275 h 10000"/>
                <a:gd name="connsiteX2" fmla="*/ 5435 w 10000"/>
                <a:gd name="connsiteY2" fmla="*/ 3247 h 10000"/>
                <a:gd name="connsiteX3" fmla="*/ 5582 w 10000"/>
                <a:gd name="connsiteY3" fmla="*/ 3162 h 10000"/>
                <a:gd name="connsiteX4" fmla="*/ 5634 w 10000"/>
                <a:gd name="connsiteY4" fmla="*/ 3020 h 10000"/>
                <a:gd name="connsiteX5" fmla="*/ 5708 w 10000"/>
                <a:gd name="connsiteY5" fmla="*/ 2964 h 10000"/>
                <a:gd name="connsiteX6" fmla="*/ 5756 w 10000"/>
                <a:gd name="connsiteY6" fmla="*/ 2908 h 10000"/>
                <a:gd name="connsiteX7" fmla="*/ 5780 w 10000"/>
                <a:gd name="connsiteY7" fmla="*/ 2908 h 10000"/>
                <a:gd name="connsiteX8" fmla="*/ 5582 w 10000"/>
                <a:gd name="connsiteY8" fmla="*/ 2709 h 10000"/>
                <a:gd name="connsiteX9" fmla="*/ 5582 w 10000"/>
                <a:gd name="connsiteY9" fmla="*/ 2597 h 10000"/>
                <a:gd name="connsiteX10" fmla="*/ 5634 w 10000"/>
                <a:gd name="connsiteY10" fmla="*/ 2484 h 10000"/>
                <a:gd name="connsiteX11" fmla="*/ 5926 w 10000"/>
                <a:gd name="connsiteY11" fmla="*/ 2569 h 10000"/>
                <a:gd name="connsiteX12" fmla="*/ 6021 w 10000"/>
                <a:gd name="connsiteY12" fmla="*/ 2569 h 10000"/>
                <a:gd name="connsiteX13" fmla="*/ 6099 w 10000"/>
                <a:gd name="connsiteY13" fmla="*/ 2484 h 10000"/>
                <a:gd name="connsiteX14" fmla="*/ 6120 w 10000"/>
                <a:gd name="connsiteY14" fmla="*/ 2399 h 10000"/>
                <a:gd name="connsiteX15" fmla="*/ 6219 w 10000"/>
                <a:gd name="connsiteY15" fmla="*/ 2399 h 10000"/>
                <a:gd name="connsiteX16" fmla="*/ 6413 w 10000"/>
                <a:gd name="connsiteY16" fmla="*/ 2286 h 10000"/>
                <a:gd name="connsiteX17" fmla="*/ 6389 w 10000"/>
                <a:gd name="connsiteY17" fmla="*/ 2173 h 10000"/>
                <a:gd name="connsiteX18" fmla="*/ 6561 w 10000"/>
                <a:gd name="connsiteY18" fmla="*/ 2060 h 10000"/>
                <a:gd name="connsiteX19" fmla="*/ 6633 w 10000"/>
                <a:gd name="connsiteY19" fmla="*/ 2031 h 10000"/>
                <a:gd name="connsiteX20" fmla="*/ 6703 w 10000"/>
                <a:gd name="connsiteY20" fmla="*/ 2003 h 10000"/>
                <a:gd name="connsiteX21" fmla="*/ 6756 w 10000"/>
                <a:gd name="connsiteY21" fmla="*/ 2003 h 10000"/>
                <a:gd name="connsiteX22" fmla="*/ 6828 w 10000"/>
                <a:gd name="connsiteY22" fmla="*/ 1975 h 10000"/>
                <a:gd name="connsiteX23" fmla="*/ 6875 w 10000"/>
                <a:gd name="connsiteY23" fmla="*/ 2003 h 10000"/>
                <a:gd name="connsiteX24" fmla="*/ 6952 w 10000"/>
                <a:gd name="connsiteY24" fmla="*/ 1862 h 10000"/>
                <a:gd name="connsiteX25" fmla="*/ 6413 w 10000"/>
                <a:gd name="connsiteY25" fmla="*/ 1664 h 10000"/>
                <a:gd name="connsiteX26" fmla="*/ 6219 w 10000"/>
                <a:gd name="connsiteY26" fmla="*/ 1664 h 10000"/>
                <a:gd name="connsiteX27" fmla="*/ 6120 w 10000"/>
                <a:gd name="connsiteY27" fmla="*/ 1664 h 10000"/>
                <a:gd name="connsiteX28" fmla="*/ 6048 w 10000"/>
                <a:gd name="connsiteY28" fmla="*/ 1692 h 10000"/>
                <a:gd name="connsiteX29" fmla="*/ 5950 w 10000"/>
                <a:gd name="connsiteY29" fmla="*/ 1580 h 10000"/>
                <a:gd name="connsiteX30" fmla="*/ 5974 w 10000"/>
                <a:gd name="connsiteY30" fmla="*/ 1523 h 10000"/>
                <a:gd name="connsiteX31" fmla="*/ 5950 w 10000"/>
                <a:gd name="connsiteY31" fmla="*/ 1410 h 10000"/>
                <a:gd name="connsiteX32" fmla="*/ 5950 w 10000"/>
                <a:gd name="connsiteY32" fmla="*/ 1071 h 10000"/>
                <a:gd name="connsiteX33" fmla="*/ 6170 w 10000"/>
                <a:gd name="connsiteY33" fmla="*/ 1156 h 10000"/>
                <a:gd name="connsiteX34" fmla="*/ 6290 w 10000"/>
                <a:gd name="connsiteY34" fmla="*/ 1071 h 10000"/>
                <a:gd name="connsiteX35" fmla="*/ 6413 w 10000"/>
                <a:gd name="connsiteY35" fmla="*/ 986 h 10000"/>
                <a:gd name="connsiteX36" fmla="*/ 6366 w 10000"/>
                <a:gd name="connsiteY36" fmla="*/ 930 h 10000"/>
                <a:gd name="connsiteX37" fmla="*/ 6343 w 10000"/>
                <a:gd name="connsiteY37" fmla="*/ 873 h 10000"/>
                <a:gd name="connsiteX38" fmla="*/ 6343 w 10000"/>
                <a:gd name="connsiteY38" fmla="*/ 788 h 10000"/>
                <a:gd name="connsiteX39" fmla="*/ 6343 w 10000"/>
                <a:gd name="connsiteY39" fmla="*/ 732 h 10000"/>
                <a:gd name="connsiteX40" fmla="*/ 6343 w 10000"/>
                <a:gd name="connsiteY40" fmla="*/ 675 h 10000"/>
                <a:gd name="connsiteX41" fmla="*/ 6366 w 10000"/>
                <a:gd name="connsiteY41" fmla="*/ 477 h 10000"/>
                <a:gd name="connsiteX42" fmla="*/ 6318 w 10000"/>
                <a:gd name="connsiteY42" fmla="*/ 336 h 10000"/>
                <a:gd name="connsiteX43" fmla="*/ 6219 w 10000"/>
                <a:gd name="connsiteY43" fmla="*/ 280 h 10000"/>
                <a:gd name="connsiteX44" fmla="*/ 6120 w 10000"/>
                <a:gd name="connsiteY44" fmla="*/ 224 h 10000"/>
                <a:gd name="connsiteX45" fmla="*/ 6244 w 10000"/>
                <a:gd name="connsiteY45" fmla="*/ 82 h 10000"/>
                <a:gd name="connsiteX46" fmla="*/ 6512 w 10000"/>
                <a:gd name="connsiteY46" fmla="*/ 25 h 10000"/>
                <a:gd name="connsiteX47" fmla="*/ 6756 w 10000"/>
                <a:gd name="connsiteY47" fmla="*/ 25 h 10000"/>
                <a:gd name="connsiteX48" fmla="*/ 6875 w 10000"/>
                <a:gd name="connsiteY48" fmla="*/ 54 h 10000"/>
                <a:gd name="connsiteX49" fmla="*/ 7025 w 10000"/>
                <a:gd name="connsiteY49" fmla="*/ 138 h 10000"/>
                <a:gd name="connsiteX50" fmla="*/ 7217 w 10000"/>
                <a:gd name="connsiteY50" fmla="*/ 167 h 10000"/>
                <a:gd name="connsiteX51" fmla="*/ 7314 w 10000"/>
                <a:gd name="connsiteY51" fmla="*/ 224 h 10000"/>
                <a:gd name="connsiteX52" fmla="*/ 7344 w 10000"/>
                <a:gd name="connsiteY52" fmla="*/ 252 h 10000"/>
                <a:gd name="connsiteX53" fmla="*/ 7414 w 10000"/>
                <a:gd name="connsiteY53" fmla="*/ 308 h 10000"/>
                <a:gd name="connsiteX54" fmla="*/ 7536 w 10000"/>
                <a:gd name="connsiteY54" fmla="*/ 421 h 10000"/>
                <a:gd name="connsiteX55" fmla="*/ 7606 w 10000"/>
                <a:gd name="connsiteY55" fmla="*/ 534 h 10000"/>
                <a:gd name="connsiteX56" fmla="*/ 7705 w 10000"/>
                <a:gd name="connsiteY56" fmla="*/ 591 h 10000"/>
                <a:gd name="connsiteX57" fmla="*/ 7806 w 10000"/>
                <a:gd name="connsiteY57" fmla="*/ 703 h 10000"/>
                <a:gd name="connsiteX58" fmla="*/ 7927 w 10000"/>
                <a:gd name="connsiteY58" fmla="*/ 817 h 10000"/>
                <a:gd name="connsiteX59" fmla="*/ 7998 w 10000"/>
                <a:gd name="connsiteY59" fmla="*/ 930 h 10000"/>
                <a:gd name="connsiteX60" fmla="*/ 8074 w 10000"/>
                <a:gd name="connsiteY60" fmla="*/ 1014 h 10000"/>
                <a:gd name="connsiteX61" fmla="*/ 8292 w 10000"/>
                <a:gd name="connsiteY61" fmla="*/ 1156 h 10000"/>
                <a:gd name="connsiteX62" fmla="*/ 8412 w 10000"/>
                <a:gd name="connsiteY62" fmla="*/ 1156 h 10000"/>
                <a:gd name="connsiteX63" fmla="*/ 8561 w 10000"/>
                <a:gd name="connsiteY63" fmla="*/ 1212 h 10000"/>
                <a:gd name="connsiteX64" fmla="*/ 8634 w 10000"/>
                <a:gd name="connsiteY64" fmla="*/ 1241 h 10000"/>
                <a:gd name="connsiteX65" fmla="*/ 8755 w 10000"/>
                <a:gd name="connsiteY65" fmla="*/ 1325 h 10000"/>
                <a:gd name="connsiteX66" fmla="*/ 8900 w 10000"/>
                <a:gd name="connsiteY66" fmla="*/ 1353 h 10000"/>
                <a:gd name="connsiteX67" fmla="*/ 8928 w 10000"/>
                <a:gd name="connsiteY67" fmla="*/ 1438 h 10000"/>
                <a:gd name="connsiteX68" fmla="*/ 8976 w 10000"/>
                <a:gd name="connsiteY68" fmla="*/ 1467 h 10000"/>
                <a:gd name="connsiteX69" fmla="*/ 9021 w 10000"/>
                <a:gd name="connsiteY69" fmla="*/ 1580 h 10000"/>
                <a:gd name="connsiteX70" fmla="*/ 9170 w 10000"/>
                <a:gd name="connsiteY70" fmla="*/ 1720 h 10000"/>
                <a:gd name="connsiteX71" fmla="*/ 9245 w 10000"/>
                <a:gd name="connsiteY71" fmla="*/ 1692 h 10000"/>
                <a:gd name="connsiteX72" fmla="*/ 9316 w 10000"/>
                <a:gd name="connsiteY72" fmla="*/ 1720 h 10000"/>
                <a:gd name="connsiteX73" fmla="*/ 9464 w 10000"/>
                <a:gd name="connsiteY73" fmla="*/ 1664 h 10000"/>
                <a:gd name="connsiteX74" fmla="*/ 9561 w 10000"/>
                <a:gd name="connsiteY74" fmla="*/ 1580 h 10000"/>
                <a:gd name="connsiteX75" fmla="*/ 9609 w 10000"/>
                <a:gd name="connsiteY75" fmla="*/ 1580 h 10000"/>
                <a:gd name="connsiteX76" fmla="*/ 9633 w 10000"/>
                <a:gd name="connsiteY76" fmla="*/ 1551 h 10000"/>
                <a:gd name="connsiteX77" fmla="*/ 9731 w 10000"/>
                <a:gd name="connsiteY77" fmla="*/ 1495 h 10000"/>
                <a:gd name="connsiteX78" fmla="*/ 9829 w 10000"/>
                <a:gd name="connsiteY78" fmla="*/ 1551 h 10000"/>
                <a:gd name="connsiteX79" fmla="*/ 9854 w 10000"/>
                <a:gd name="connsiteY79" fmla="*/ 1636 h 10000"/>
                <a:gd name="connsiteX80" fmla="*/ 9927 w 10000"/>
                <a:gd name="connsiteY80" fmla="*/ 1778 h 10000"/>
                <a:gd name="connsiteX81" fmla="*/ 9878 w 10000"/>
                <a:gd name="connsiteY81" fmla="*/ 1806 h 10000"/>
                <a:gd name="connsiteX82" fmla="*/ 9902 w 10000"/>
                <a:gd name="connsiteY82" fmla="*/ 1862 h 10000"/>
                <a:gd name="connsiteX83" fmla="*/ 9902 w 10000"/>
                <a:gd name="connsiteY83" fmla="*/ 1919 h 10000"/>
                <a:gd name="connsiteX84" fmla="*/ 9955 w 10000"/>
                <a:gd name="connsiteY84" fmla="*/ 2031 h 10000"/>
                <a:gd name="connsiteX85" fmla="*/ 9955 w 10000"/>
                <a:gd name="connsiteY85" fmla="*/ 2173 h 10000"/>
                <a:gd name="connsiteX86" fmla="*/ 9955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05 w 10000"/>
                <a:gd name="connsiteY90" fmla="*/ 2456 h 10000"/>
                <a:gd name="connsiteX91" fmla="*/ 9706 w 10000"/>
                <a:gd name="connsiteY91" fmla="*/ 2428 h 10000"/>
                <a:gd name="connsiteX92" fmla="*/ 9681 w 10000"/>
                <a:gd name="connsiteY92" fmla="*/ 2512 h 10000"/>
                <a:gd name="connsiteX93" fmla="*/ 9609 w 10000"/>
                <a:gd name="connsiteY93" fmla="*/ 2540 h 10000"/>
                <a:gd name="connsiteX94" fmla="*/ 9658 w 10000"/>
                <a:gd name="connsiteY94" fmla="*/ 2625 h 10000"/>
                <a:gd name="connsiteX95" fmla="*/ 9805 w 10000"/>
                <a:gd name="connsiteY95" fmla="*/ 2879 h 10000"/>
                <a:gd name="connsiteX96" fmla="*/ 9902 w 10000"/>
                <a:gd name="connsiteY96" fmla="*/ 3106 h 10000"/>
                <a:gd name="connsiteX97" fmla="*/ 9878 w 10000"/>
                <a:gd name="connsiteY97" fmla="*/ 3162 h 10000"/>
                <a:gd name="connsiteX98" fmla="*/ 9780 w 10000"/>
                <a:gd name="connsiteY98" fmla="*/ 3190 h 10000"/>
                <a:gd name="connsiteX99" fmla="*/ 9902 w 10000"/>
                <a:gd name="connsiteY99" fmla="*/ 3303 h 10000"/>
                <a:gd name="connsiteX100" fmla="*/ 9757 w 10000"/>
                <a:gd name="connsiteY100" fmla="*/ 3162 h 10000"/>
                <a:gd name="connsiteX101" fmla="*/ 9633 w 10000"/>
                <a:gd name="connsiteY101" fmla="*/ 3106 h 10000"/>
                <a:gd name="connsiteX102" fmla="*/ 9681 w 10000"/>
                <a:gd name="connsiteY102" fmla="*/ 3275 h 10000"/>
                <a:gd name="connsiteX103" fmla="*/ 9609 w 10000"/>
                <a:gd name="connsiteY103" fmla="*/ 3303 h 10000"/>
                <a:gd name="connsiteX104" fmla="*/ 9561 w 10000"/>
                <a:gd name="connsiteY104" fmla="*/ 3388 h 10000"/>
                <a:gd name="connsiteX105" fmla="*/ 9392 w 10000"/>
                <a:gd name="connsiteY105" fmla="*/ 3417 h 10000"/>
                <a:gd name="connsiteX106" fmla="*/ 9513 w 10000"/>
                <a:gd name="connsiteY106" fmla="*/ 3557 h 10000"/>
                <a:gd name="connsiteX107" fmla="*/ 9366 w 10000"/>
                <a:gd name="connsiteY107" fmla="*/ 3586 h 10000"/>
                <a:gd name="connsiteX108" fmla="*/ 9270 w 10000"/>
                <a:gd name="connsiteY108" fmla="*/ 3557 h 10000"/>
                <a:gd name="connsiteX109" fmla="*/ 9192 w 10000"/>
                <a:gd name="connsiteY109" fmla="*/ 3473 h 10000"/>
                <a:gd name="connsiteX110" fmla="*/ 9147 w 10000"/>
                <a:gd name="connsiteY110" fmla="*/ 3501 h 10000"/>
                <a:gd name="connsiteX111" fmla="*/ 9122 w 10000"/>
                <a:gd name="connsiteY111" fmla="*/ 3642 h 10000"/>
                <a:gd name="connsiteX112" fmla="*/ 9097 w 10000"/>
                <a:gd name="connsiteY112" fmla="*/ 3727 h 10000"/>
                <a:gd name="connsiteX113" fmla="*/ 9048 w 10000"/>
                <a:gd name="connsiteY113" fmla="*/ 3756 h 10000"/>
                <a:gd name="connsiteX114" fmla="*/ 9021 w 10000"/>
                <a:gd name="connsiteY114" fmla="*/ 3812 h 10000"/>
                <a:gd name="connsiteX115" fmla="*/ 8976 w 10000"/>
                <a:gd name="connsiteY115" fmla="*/ 3812 h 10000"/>
                <a:gd name="connsiteX116" fmla="*/ 8951 w 10000"/>
                <a:gd name="connsiteY116" fmla="*/ 3868 h 10000"/>
                <a:gd name="connsiteX117" fmla="*/ 8854 w 10000"/>
                <a:gd name="connsiteY117" fmla="*/ 4009 h 10000"/>
                <a:gd name="connsiteX118" fmla="*/ 8730 w 10000"/>
                <a:gd name="connsiteY118" fmla="*/ 4038 h 10000"/>
                <a:gd name="connsiteX119" fmla="*/ 8682 w 10000"/>
                <a:gd name="connsiteY119" fmla="*/ 4067 h 10000"/>
                <a:gd name="connsiteX120" fmla="*/ 8634 w 10000"/>
                <a:gd name="connsiteY120" fmla="*/ 4123 h 10000"/>
                <a:gd name="connsiteX121" fmla="*/ 8538 w 10000"/>
                <a:gd name="connsiteY121" fmla="*/ 4179 h 10000"/>
                <a:gd name="connsiteX122" fmla="*/ 8486 w 10000"/>
                <a:gd name="connsiteY122" fmla="*/ 4264 h 10000"/>
                <a:gd name="connsiteX123" fmla="*/ 8462 w 10000"/>
                <a:gd name="connsiteY123" fmla="*/ 4320 h 10000"/>
                <a:gd name="connsiteX124" fmla="*/ 8412 w 10000"/>
                <a:gd name="connsiteY124" fmla="*/ 4320 h 10000"/>
                <a:gd name="connsiteX125" fmla="*/ 8315 w 10000"/>
                <a:gd name="connsiteY125" fmla="*/ 4348 h 10000"/>
                <a:gd name="connsiteX126" fmla="*/ 8392 w 10000"/>
                <a:gd name="connsiteY126" fmla="*/ 4292 h 10000"/>
                <a:gd name="connsiteX127" fmla="*/ 8392 w 10000"/>
                <a:gd name="connsiteY127" fmla="*/ 4236 h 10000"/>
                <a:gd name="connsiteX128" fmla="*/ 8412 w 10000"/>
                <a:gd name="connsiteY128" fmla="*/ 4179 h 10000"/>
                <a:gd name="connsiteX129" fmla="*/ 8269 w 10000"/>
                <a:gd name="connsiteY129" fmla="*/ 4151 h 10000"/>
                <a:gd name="connsiteX130" fmla="*/ 8315 w 10000"/>
                <a:gd name="connsiteY130" fmla="*/ 4123 h 10000"/>
                <a:gd name="connsiteX131" fmla="*/ 8341 w 10000"/>
                <a:gd name="connsiteY131" fmla="*/ 4009 h 10000"/>
                <a:gd name="connsiteX132" fmla="*/ 8367 w 10000"/>
                <a:gd name="connsiteY132" fmla="*/ 3896 h 10000"/>
                <a:gd name="connsiteX133" fmla="*/ 8221 w 10000"/>
                <a:gd name="connsiteY133" fmla="*/ 3698 h 10000"/>
                <a:gd name="connsiteX134" fmla="*/ 8146 w 10000"/>
                <a:gd name="connsiteY134" fmla="*/ 3727 h 10000"/>
                <a:gd name="connsiteX135" fmla="*/ 8074 w 10000"/>
                <a:gd name="connsiteY135" fmla="*/ 3784 h 10000"/>
                <a:gd name="connsiteX136" fmla="*/ 8023 w 10000"/>
                <a:gd name="connsiteY136" fmla="*/ 3925 h 10000"/>
                <a:gd name="connsiteX137" fmla="*/ 7901 w 10000"/>
                <a:gd name="connsiteY137" fmla="*/ 4038 h 10000"/>
                <a:gd name="connsiteX138" fmla="*/ 7830 w 10000"/>
                <a:gd name="connsiteY138" fmla="*/ 4095 h 10000"/>
                <a:gd name="connsiteX139" fmla="*/ 7852 w 10000"/>
                <a:gd name="connsiteY139" fmla="*/ 4179 h 10000"/>
                <a:gd name="connsiteX140" fmla="*/ 7705 w 10000"/>
                <a:gd name="connsiteY140" fmla="*/ 4292 h 10000"/>
                <a:gd name="connsiteX141" fmla="*/ 7585 w 10000"/>
                <a:gd name="connsiteY141" fmla="*/ 4264 h 10000"/>
                <a:gd name="connsiteX142" fmla="*/ 7585 w 10000"/>
                <a:gd name="connsiteY142" fmla="*/ 4434 h 10000"/>
                <a:gd name="connsiteX143" fmla="*/ 7729 w 10000"/>
                <a:gd name="connsiteY143" fmla="*/ 4575 h 10000"/>
                <a:gd name="connsiteX144" fmla="*/ 7806 w 10000"/>
                <a:gd name="connsiteY144" fmla="*/ 4575 h 10000"/>
                <a:gd name="connsiteX145" fmla="*/ 7852 w 10000"/>
                <a:gd name="connsiteY145" fmla="*/ 4603 h 10000"/>
                <a:gd name="connsiteX146" fmla="*/ 7852 w 10000"/>
                <a:gd name="connsiteY146" fmla="*/ 4575 h 10000"/>
                <a:gd name="connsiteX147" fmla="*/ 7998 w 10000"/>
                <a:gd name="connsiteY147" fmla="*/ 4659 h 10000"/>
                <a:gd name="connsiteX148" fmla="*/ 8048 w 10000"/>
                <a:gd name="connsiteY148" fmla="*/ 4829 h 10000"/>
                <a:gd name="connsiteX149" fmla="*/ 8170 w 10000"/>
                <a:gd name="connsiteY149" fmla="*/ 4857 h 10000"/>
                <a:gd name="connsiteX150" fmla="*/ 8221 w 10000"/>
                <a:gd name="connsiteY150" fmla="*/ 4801 h 10000"/>
                <a:gd name="connsiteX151" fmla="*/ 8244 w 10000"/>
                <a:gd name="connsiteY151" fmla="*/ 4716 h 10000"/>
                <a:gd name="connsiteX152" fmla="*/ 8341 w 10000"/>
                <a:gd name="connsiteY152" fmla="*/ 4659 h 10000"/>
                <a:gd name="connsiteX153" fmla="*/ 8462 w 10000"/>
                <a:gd name="connsiteY153" fmla="*/ 4716 h 10000"/>
                <a:gd name="connsiteX154" fmla="*/ 8510 w 10000"/>
                <a:gd name="connsiteY154" fmla="*/ 4745 h 10000"/>
                <a:gd name="connsiteX155" fmla="*/ 8538 w 10000"/>
                <a:gd name="connsiteY155" fmla="*/ 4773 h 10000"/>
                <a:gd name="connsiteX156" fmla="*/ 8659 w 10000"/>
                <a:gd name="connsiteY156" fmla="*/ 4773 h 10000"/>
                <a:gd name="connsiteX157" fmla="*/ 8659 w 10000"/>
                <a:gd name="connsiteY157" fmla="*/ 4745 h 10000"/>
                <a:gd name="connsiteX158" fmla="*/ 8805 w 10000"/>
                <a:gd name="connsiteY158" fmla="*/ 4801 h 10000"/>
                <a:gd name="connsiteX159" fmla="*/ 8782 w 10000"/>
                <a:gd name="connsiteY159" fmla="*/ 4829 h 10000"/>
                <a:gd name="connsiteX160" fmla="*/ 8805 w 10000"/>
                <a:gd name="connsiteY160" fmla="*/ 4914 h 10000"/>
                <a:gd name="connsiteX161" fmla="*/ 8805 w 10000"/>
                <a:gd name="connsiteY161" fmla="*/ 4970 h 10000"/>
                <a:gd name="connsiteX162" fmla="*/ 8755 w 10000"/>
                <a:gd name="connsiteY162" fmla="*/ 4914 h 10000"/>
                <a:gd name="connsiteX163" fmla="*/ 8730 w 10000"/>
                <a:gd name="connsiteY163" fmla="*/ 4942 h 10000"/>
                <a:gd name="connsiteX164" fmla="*/ 8682 w 10000"/>
                <a:gd name="connsiteY164" fmla="*/ 4942 h 10000"/>
                <a:gd name="connsiteX165" fmla="*/ 8634 w 10000"/>
                <a:gd name="connsiteY165" fmla="*/ 4970 h 10000"/>
                <a:gd name="connsiteX166" fmla="*/ 8538 w 10000"/>
                <a:gd name="connsiteY166" fmla="*/ 5027 h 10000"/>
                <a:gd name="connsiteX167" fmla="*/ 8486 w 10000"/>
                <a:gd name="connsiteY167" fmla="*/ 5055 h 10000"/>
                <a:gd name="connsiteX168" fmla="*/ 8538 w 10000"/>
                <a:gd name="connsiteY168" fmla="*/ 5112 h 10000"/>
                <a:gd name="connsiteX169" fmla="*/ 8486 w 10000"/>
                <a:gd name="connsiteY169" fmla="*/ 5112 h 10000"/>
                <a:gd name="connsiteX170" fmla="*/ 8510 w 10000"/>
                <a:gd name="connsiteY170" fmla="*/ 5168 h 10000"/>
                <a:gd name="connsiteX171" fmla="*/ 8462 w 10000"/>
                <a:gd name="connsiteY171" fmla="*/ 5196 h 10000"/>
                <a:gd name="connsiteX172" fmla="*/ 8412 w 10000"/>
                <a:gd name="connsiteY172" fmla="*/ 5140 h 10000"/>
                <a:gd name="connsiteX173" fmla="*/ 8392 w 10000"/>
                <a:gd name="connsiteY173" fmla="*/ 5140 h 10000"/>
                <a:gd name="connsiteX174" fmla="*/ 8439 w 10000"/>
                <a:gd name="connsiteY174" fmla="*/ 5224 h 10000"/>
                <a:gd name="connsiteX175" fmla="*/ 8341 w 10000"/>
                <a:gd name="connsiteY175" fmla="*/ 5338 h 10000"/>
                <a:gd name="connsiteX176" fmla="*/ 8315 w 10000"/>
                <a:gd name="connsiteY176" fmla="*/ 5479 h 10000"/>
                <a:gd name="connsiteX177" fmla="*/ 8341 w 10000"/>
                <a:gd name="connsiteY177" fmla="*/ 5620 h 10000"/>
                <a:gd name="connsiteX178" fmla="*/ 8439 w 10000"/>
                <a:gd name="connsiteY178" fmla="*/ 5649 h 10000"/>
                <a:gd name="connsiteX179" fmla="*/ 8611 w 10000"/>
                <a:gd name="connsiteY179" fmla="*/ 5733 h 10000"/>
                <a:gd name="connsiteX180" fmla="*/ 8682 w 10000"/>
                <a:gd name="connsiteY180" fmla="*/ 5874 h 10000"/>
                <a:gd name="connsiteX181" fmla="*/ 8805 w 10000"/>
                <a:gd name="connsiteY181" fmla="*/ 6073 h 10000"/>
                <a:gd name="connsiteX182" fmla="*/ 8878 w 10000"/>
                <a:gd name="connsiteY182" fmla="*/ 6213 h 10000"/>
                <a:gd name="connsiteX183" fmla="*/ 8998 w 10000"/>
                <a:gd name="connsiteY183" fmla="*/ 6299 h 10000"/>
                <a:gd name="connsiteX184" fmla="*/ 9048 w 10000"/>
                <a:gd name="connsiteY184" fmla="*/ 6355 h 10000"/>
                <a:gd name="connsiteX185" fmla="*/ 9097 w 10000"/>
                <a:gd name="connsiteY185" fmla="*/ 6412 h 10000"/>
                <a:gd name="connsiteX186" fmla="*/ 9192 w 10000"/>
                <a:gd name="connsiteY186" fmla="*/ 6524 h 10000"/>
                <a:gd name="connsiteX187" fmla="*/ 9021 w 10000"/>
                <a:gd name="connsiteY187" fmla="*/ 6468 h 10000"/>
                <a:gd name="connsiteX188" fmla="*/ 8900 w 10000"/>
                <a:gd name="connsiteY188" fmla="*/ 6412 h 10000"/>
                <a:gd name="connsiteX189" fmla="*/ 8782 w 10000"/>
                <a:gd name="connsiteY189" fmla="*/ 6440 h 10000"/>
                <a:gd name="connsiteX190" fmla="*/ 8709 w 10000"/>
                <a:gd name="connsiteY190" fmla="*/ 6383 h 10000"/>
                <a:gd name="connsiteX191" fmla="*/ 8634 w 10000"/>
                <a:gd name="connsiteY191" fmla="*/ 6327 h 10000"/>
                <a:gd name="connsiteX192" fmla="*/ 8659 w 10000"/>
                <a:gd name="connsiteY192" fmla="*/ 6383 h 10000"/>
                <a:gd name="connsiteX193" fmla="*/ 8682 w 10000"/>
                <a:gd name="connsiteY193" fmla="*/ 6383 h 10000"/>
                <a:gd name="connsiteX194" fmla="*/ 8659 w 10000"/>
                <a:gd name="connsiteY194" fmla="*/ 6355 h 10000"/>
                <a:gd name="connsiteX195" fmla="*/ 8709 w 10000"/>
                <a:gd name="connsiteY195" fmla="*/ 6383 h 10000"/>
                <a:gd name="connsiteX196" fmla="*/ 8829 w 10000"/>
                <a:gd name="connsiteY196" fmla="*/ 6440 h 10000"/>
                <a:gd name="connsiteX197" fmla="*/ 8878 w 10000"/>
                <a:gd name="connsiteY197" fmla="*/ 6412 h 10000"/>
                <a:gd name="connsiteX198" fmla="*/ 8928 w 10000"/>
                <a:gd name="connsiteY198" fmla="*/ 6468 h 10000"/>
                <a:gd name="connsiteX199" fmla="*/ 8951 w 10000"/>
                <a:gd name="connsiteY199" fmla="*/ 6496 h 10000"/>
                <a:gd name="connsiteX200" fmla="*/ 9021 w 10000"/>
                <a:gd name="connsiteY200" fmla="*/ 6524 h 10000"/>
                <a:gd name="connsiteX201" fmla="*/ 9170 w 10000"/>
                <a:gd name="connsiteY201" fmla="*/ 6638 h 10000"/>
                <a:gd name="connsiteX202" fmla="*/ 9270 w 10000"/>
                <a:gd name="connsiteY202" fmla="*/ 6751 h 10000"/>
                <a:gd name="connsiteX203" fmla="*/ 9219 w 10000"/>
                <a:gd name="connsiteY203" fmla="*/ 6779 h 10000"/>
                <a:gd name="connsiteX204" fmla="*/ 9147 w 10000"/>
                <a:gd name="connsiteY204" fmla="*/ 6835 h 10000"/>
                <a:gd name="connsiteX205" fmla="*/ 9097 w 10000"/>
                <a:gd name="connsiteY205" fmla="*/ 6891 h 10000"/>
                <a:gd name="connsiteX206" fmla="*/ 9075 w 10000"/>
                <a:gd name="connsiteY206" fmla="*/ 6920 h 10000"/>
                <a:gd name="connsiteX207" fmla="*/ 8998 w 10000"/>
                <a:gd name="connsiteY207" fmla="*/ 6920 h 10000"/>
                <a:gd name="connsiteX208" fmla="*/ 8928 w 10000"/>
                <a:gd name="connsiteY208" fmla="*/ 6977 h 10000"/>
                <a:gd name="connsiteX209" fmla="*/ 9021 w 10000"/>
                <a:gd name="connsiteY209" fmla="*/ 6920 h 10000"/>
                <a:gd name="connsiteX210" fmla="*/ 9097 w 10000"/>
                <a:gd name="connsiteY210" fmla="*/ 7005 h 10000"/>
                <a:gd name="connsiteX211" fmla="*/ 9075 w 10000"/>
                <a:gd name="connsiteY211" fmla="*/ 7005 h 10000"/>
                <a:gd name="connsiteX212" fmla="*/ 9192 w 10000"/>
                <a:gd name="connsiteY212" fmla="*/ 6949 h 10000"/>
                <a:gd name="connsiteX213" fmla="*/ 9270 w 10000"/>
                <a:gd name="connsiteY213" fmla="*/ 7033 h 10000"/>
                <a:gd name="connsiteX214" fmla="*/ 9392 w 10000"/>
                <a:gd name="connsiteY214" fmla="*/ 7061 h 10000"/>
                <a:gd name="connsiteX215" fmla="*/ 9338 w 10000"/>
                <a:gd name="connsiteY215" fmla="*/ 7146 h 10000"/>
                <a:gd name="connsiteX216" fmla="*/ 9316 w 10000"/>
                <a:gd name="connsiteY216" fmla="*/ 7174 h 10000"/>
                <a:gd name="connsiteX217" fmla="*/ 9270 w 10000"/>
                <a:gd name="connsiteY217" fmla="*/ 7202 h 10000"/>
                <a:gd name="connsiteX218" fmla="*/ 9294 w 10000"/>
                <a:gd name="connsiteY218" fmla="*/ 7202 h 10000"/>
                <a:gd name="connsiteX219" fmla="*/ 9366 w 10000"/>
                <a:gd name="connsiteY219" fmla="*/ 7174 h 10000"/>
                <a:gd name="connsiteX220" fmla="*/ 9366 w 10000"/>
                <a:gd name="connsiteY220" fmla="*/ 7146 h 10000"/>
                <a:gd name="connsiteX221" fmla="*/ 9392 w 10000"/>
                <a:gd name="connsiteY221" fmla="*/ 7230 h 10000"/>
                <a:gd name="connsiteX222" fmla="*/ 9392 w 10000"/>
                <a:gd name="connsiteY222" fmla="*/ 7288 h 10000"/>
                <a:gd name="connsiteX223" fmla="*/ 9366 w 10000"/>
                <a:gd name="connsiteY223" fmla="*/ 7230 h 10000"/>
                <a:gd name="connsiteX224" fmla="*/ 9366 w 10000"/>
                <a:gd name="connsiteY224" fmla="*/ 7288 h 10000"/>
                <a:gd name="connsiteX225" fmla="*/ 9338 w 10000"/>
                <a:gd name="connsiteY225" fmla="*/ 7260 h 10000"/>
                <a:gd name="connsiteX226" fmla="*/ 9316 w 10000"/>
                <a:gd name="connsiteY226" fmla="*/ 7260 h 10000"/>
                <a:gd name="connsiteX227" fmla="*/ 9294 w 10000"/>
                <a:gd name="connsiteY227" fmla="*/ 7316 h 10000"/>
                <a:gd name="connsiteX228" fmla="*/ 9366 w 10000"/>
                <a:gd name="connsiteY228" fmla="*/ 7372 h 10000"/>
                <a:gd name="connsiteX229" fmla="*/ 9338 w 10000"/>
                <a:gd name="connsiteY229" fmla="*/ 7372 h 10000"/>
                <a:gd name="connsiteX230" fmla="*/ 9366 w 10000"/>
                <a:gd name="connsiteY230" fmla="*/ 7429 h 10000"/>
                <a:gd name="connsiteX231" fmla="*/ 9270 w 10000"/>
                <a:gd name="connsiteY231" fmla="*/ 7400 h 10000"/>
                <a:gd name="connsiteX232" fmla="*/ 9294 w 10000"/>
                <a:gd name="connsiteY232" fmla="*/ 7429 h 10000"/>
                <a:gd name="connsiteX233" fmla="*/ 9366 w 10000"/>
                <a:gd name="connsiteY233" fmla="*/ 7457 h 10000"/>
                <a:gd name="connsiteX234" fmla="*/ 9392 w 10000"/>
                <a:gd name="connsiteY234" fmla="*/ 7541 h 10000"/>
                <a:gd name="connsiteX235" fmla="*/ 9366 w 10000"/>
                <a:gd name="connsiteY235" fmla="*/ 7599 h 10000"/>
                <a:gd name="connsiteX236" fmla="*/ 9294 w 10000"/>
                <a:gd name="connsiteY236" fmla="*/ 7513 h 10000"/>
                <a:gd name="connsiteX237" fmla="*/ 9270 w 10000"/>
                <a:gd name="connsiteY237" fmla="*/ 7541 h 10000"/>
                <a:gd name="connsiteX238" fmla="*/ 9170 w 10000"/>
                <a:gd name="connsiteY238" fmla="*/ 7599 h 10000"/>
                <a:gd name="connsiteX239" fmla="*/ 9245 w 10000"/>
                <a:gd name="connsiteY239" fmla="*/ 7683 h 10000"/>
                <a:gd name="connsiteX240" fmla="*/ 9245 w 10000"/>
                <a:gd name="connsiteY240" fmla="*/ 7796 h 10000"/>
                <a:gd name="connsiteX241" fmla="*/ 9219 w 10000"/>
                <a:gd name="connsiteY241" fmla="*/ 7852 h 10000"/>
                <a:gd name="connsiteX242" fmla="*/ 9219 w 10000"/>
                <a:gd name="connsiteY242" fmla="*/ 7880 h 10000"/>
                <a:gd name="connsiteX243" fmla="*/ 9170 w 10000"/>
                <a:gd name="connsiteY243" fmla="*/ 7852 h 10000"/>
                <a:gd name="connsiteX244" fmla="*/ 9170 w 10000"/>
                <a:gd name="connsiteY244" fmla="*/ 7909 h 10000"/>
                <a:gd name="connsiteX245" fmla="*/ 9147 w 10000"/>
                <a:gd name="connsiteY245" fmla="*/ 7966 h 10000"/>
                <a:gd name="connsiteX246" fmla="*/ 9122 w 10000"/>
                <a:gd name="connsiteY246" fmla="*/ 8079 h 10000"/>
                <a:gd name="connsiteX247" fmla="*/ 9147 w 10000"/>
                <a:gd name="connsiteY247" fmla="*/ 8022 h 10000"/>
                <a:gd name="connsiteX248" fmla="*/ 9122 w 10000"/>
                <a:gd name="connsiteY248" fmla="*/ 8050 h 10000"/>
                <a:gd name="connsiteX249" fmla="*/ 9097 w 10000"/>
                <a:gd name="connsiteY249" fmla="*/ 7994 h 10000"/>
                <a:gd name="connsiteX250" fmla="*/ 9048 w 10000"/>
                <a:gd name="connsiteY250" fmla="*/ 8022 h 10000"/>
                <a:gd name="connsiteX251" fmla="*/ 9048 w 10000"/>
                <a:gd name="connsiteY251" fmla="*/ 8079 h 10000"/>
                <a:gd name="connsiteX252" fmla="*/ 9075 w 10000"/>
                <a:gd name="connsiteY252" fmla="*/ 8107 h 10000"/>
                <a:gd name="connsiteX253" fmla="*/ 9122 w 10000"/>
                <a:gd name="connsiteY253" fmla="*/ 8135 h 10000"/>
                <a:gd name="connsiteX254" fmla="*/ 9097 w 10000"/>
                <a:gd name="connsiteY254" fmla="*/ 8163 h 10000"/>
                <a:gd name="connsiteX255" fmla="*/ 9075 w 10000"/>
                <a:gd name="connsiteY255" fmla="*/ 8249 h 10000"/>
                <a:gd name="connsiteX256" fmla="*/ 8976 w 10000"/>
                <a:gd name="connsiteY256" fmla="*/ 8191 h 10000"/>
                <a:gd name="connsiteX257" fmla="*/ 9048 w 10000"/>
                <a:gd name="connsiteY257" fmla="*/ 8277 h 10000"/>
                <a:gd name="connsiteX258" fmla="*/ 9122 w 10000"/>
                <a:gd name="connsiteY258" fmla="*/ 8277 h 10000"/>
                <a:gd name="connsiteX259" fmla="*/ 9097 w 10000"/>
                <a:gd name="connsiteY259" fmla="*/ 8333 h 10000"/>
                <a:gd name="connsiteX260" fmla="*/ 9147 w 10000"/>
                <a:gd name="connsiteY260" fmla="*/ 8446 h 10000"/>
                <a:gd name="connsiteX261" fmla="*/ 9122 w 10000"/>
                <a:gd name="connsiteY261" fmla="*/ 8446 h 10000"/>
                <a:gd name="connsiteX262" fmla="*/ 9048 w 10000"/>
                <a:gd name="connsiteY262" fmla="*/ 8389 h 10000"/>
                <a:gd name="connsiteX263" fmla="*/ 9021 w 10000"/>
                <a:gd name="connsiteY263" fmla="*/ 8418 h 10000"/>
                <a:gd name="connsiteX264" fmla="*/ 9075 w 10000"/>
                <a:gd name="connsiteY264" fmla="*/ 8474 h 10000"/>
                <a:gd name="connsiteX265" fmla="*/ 9048 w 10000"/>
                <a:gd name="connsiteY265" fmla="*/ 8530 h 10000"/>
                <a:gd name="connsiteX266" fmla="*/ 8976 w 10000"/>
                <a:gd name="connsiteY266" fmla="*/ 8474 h 10000"/>
                <a:gd name="connsiteX267" fmla="*/ 9021 w 10000"/>
                <a:gd name="connsiteY267" fmla="*/ 8559 h 10000"/>
                <a:gd name="connsiteX268" fmla="*/ 8976 w 10000"/>
                <a:gd name="connsiteY268" fmla="*/ 8559 h 10000"/>
                <a:gd name="connsiteX269" fmla="*/ 8976 w 10000"/>
                <a:gd name="connsiteY269" fmla="*/ 8616 h 10000"/>
                <a:gd name="connsiteX270" fmla="*/ 8854 w 10000"/>
                <a:gd name="connsiteY270" fmla="*/ 8672 h 10000"/>
                <a:gd name="connsiteX271" fmla="*/ 8829 w 10000"/>
                <a:gd name="connsiteY271" fmla="*/ 8728 h 10000"/>
                <a:gd name="connsiteX272" fmla="*/ 8854 w 10000"/>
                <a:gd name="connsiteY272" fmla="*/ 8757 h 10000"/>
                <a:gd name="connsiteX273" fmla="*/ 8829 w 10000"/>
                <a:gd name="connsiteY273" fmla="*/ 8785 h 10000"/>
                <a:gd name="connsiteX274" fmla="*/ 8805 w 10000"/>
                <a:gd name="connsiteY274" fmla="*/ 8869 h 10000"/>
                <a:gd name="connsiteX275" fmla="*/ 8782 w 10000"/>
                <a:gd name="connsiteY275" fmla="*/ 8841 h 10000"/>
                <a:gd name="connsiteX276" fmla="*/ 8782 w 10000"/>
                <a:gd name="connsiteY276" fmla="*/ 8927 h 10000"/>
                <a:gd name="connsiteX277" fmla="*/ 8533 w 10000"/>
                <a:gd name="connsiteY277" fmla="*/ 8786 h 10000"/>
                <a:gd name="connsiteX278" fmla="*/ 8122 w 10000"/>
                <a:gd name="connsiteY278" fmla="*/ 9266 h 10000"/>
                <a:gd name="connsiteX279" fmla="*/ 7974 w 10000"/>
                <a:gd name="connsiteY279" fmla="*/ 9322 h 10000"/>
                <a:gd name="connsiteX280" fmla="*/ 7901 w 10000"/>
                <a:gd name="connsiteY280" fmla="*/ 9152 h 10000"/>
                <a:gd name="connsiteX281" fmla="*/ 7876 w 10000"/>
                <a:gd name="connsiteY281" fmla="*/ 9152 h 10000"/>
                <a:gd name="connsiteX282" fmla="*/ 7951 w 10000"/>
                <a:gd name="connsiteY282" fmla="*/ 9124 h 10000"/>
                <a:gd name="connsiteX283" fmla="*/ 7852 w 10000"/>
                <a:gd name="connsiteY283" fmla="*/ 9124 h 10000"/>
                <a:gd name="connsiteX284" fmla="*/ 7830 w 10000"/>
                <a:gd name="connsiteY284" fmla="*/ 9180 h 10000"/>
                <a:gd name="connsiteX285" fmla="*/ 7876 w 10000"/>
                <a:gd name="connsiteY285" fmla="*/ 9237 h 10000"/>
                <a:gd name="connsiteX286" fmla="*/ 7852 w 10000"/>
                <a:gd name="connsiteY286" fmla="*/ 9237 h 10000"/>
                <a:gd name="connsiteX287" fmla="*/ 7927 w 10000"/>
                <a:gd name="connsiteY287" fmla="*/ 9406 h 10000"/>
                <a:gd name="connsiteX288" fmla="*/ 7830 w 10000"/>
                <a:gd name="connsiteY288" fmla="*/ 9294 h 10000"/>
                <a:gd name="connsiteX289" fmla="*/ 7876 w 10000"/>
                <a:gd name="connsiteY289" fmla="*/ 9406 h 10000"/>
                <a:gd name="connsiteX290" fmla="*/ 7852 w 10000"/>
                <a:gd name="connsiteY290" fmla="*/ 9435 h 10000"/>
                <a:gd name="connsiteX291" fmla="*/ 7830 w 10000"/>
                <a:gd name="connsiteY291" fmla="*/ 9406 h 10000"/>
                <a:gd name="connsiteX292" fmla="*/ 7806 w 10000"/>
                <a:gd name="connsiteY292" fmla="*/ 9491 h 10000"/>
                <a:gd name="connsiteX293" fmla="*/ 7729 w 10000"/>
                <a:gd name="connsiteY293" fmla="*/ 9520 h 10000"/>
                <a:gd name="connsiteX294" fmla="*/ 7705 w 10000"/>
                <a:gd name="connsiteY294" fmla="*/ 9463 h 10000"/>
                <a:gd name="connsiteX295" fmla="*/ 7657 w 10000"/>
                <a:gd name="connsiteY295" fmla="*/ 9435 h 10000"/>
                <a:gd name="connsiteX296" fmla="*/ 7683 w 10000"/>
                <a:gd name="connsiteY296" fmla="*/ 9548 h 10000"/>
                <a:gd name="connsiteX297" fmla="*/ 7559 w 10000"/>
                <a:gd name="connsiteY297" fmla="*/ 9491 h 10000"/>
                <a:gd name="connsiteX298" fmla="*/ 7536 w 10000"/>
                <a:gd name="connsiteY298" fmla="*/ 9520 h 10000"/>
                <a:gd name="connsiteX299" fmla="*/ 7462 w 10000"/>
                <a:gd name="connsiteY299" fmla="*/ 9576 h 10000"/>
                <a:gd name="connsiteX300" fmla="*/ 7440 w 10000"/>
                <a:gd name="connsiteY300" fmla="*/ 9633 h 10000"/>
                <a:gd name="connsiteX301" fmla="*/ 7389 w 10000"/>
                <a:gd name="connsiteY301" fmla="*/ 9633 h 10000"/>
                <a:gd name="connsiteX302" fmla="*/ 7314 w 10000"/>
                <a:gd name="connsiteY302" fmla="*/ 9661 h 10000"/>
                <a:gd name="connsiteX303" fmla="*/ 7314 w 10000"/>
                <a:gd name="connsiteY303" fmla="*/ 9633 h 10000"/>
                <a:gd name="connsiteX304" fmla="*/ 7314 w 10000"/>
                <a:gd name="connsiteY304" fmla="*/ 9689 h 10000"/>
                <a:gd name="connsiteX305" fmla="*/ 7243 w 10000"/>
                <a:gd name="connsiteY305" fmla="*/ 9661 h 10000"/>
                <a:gd name="connsiteX306" fmla="*/ 7243 w 10000"/>
                <a:gd name="connsiteY306" fmla="*/ 9717 h 10000"/>
                <a:gd name="connsiteX307" fmla="*/ 7217 w 10000"/>
                <a:gd name="connsiteY307" fmla="*/ 9802 h 10000"/>
                <a:gd name="connsiteX308" fmla="*/ 7267 w 10000"/>
                <a:gd name="connsiteY308" fmla="*/ 9830 h 10000"/>
                <a:gd name="connsiteX309" fmla="*/ 7267 w 10000"/>
                <a:gd name="connsiteY309" fmla="*/ 9830 h 10000"/>
                <a:gd name="connsiteX310" fmla="*/ 7314 w 10000"/>
                <a:gd name="connsiteY310" fmla="*/ 9944 h 10000"/>
                <a:gd name="connsiteX311" fmla="*/ 7195 w 10000"/>
                <a:gd name="connsiteY311" fmla="*/ 10000 h 10000"/>
                <a:gd name="connsiteX312" fmla="*/ 7195 w 10000"/>
                <a:gd name="connsiteY312" fmla="*/ 9944 h 10000"/>
                <a:gd name="connsiteX313" fmla="*/ 7143 w 10000"/>
                <a:gd name="connsiteY313" fmla="*/ 9859 h 10000"/>
                <a:gd name="connsiteX314" fmla="*/ 7120 w 10000"/>
                <a:gd name="connsiteY314" fmla="*/ 9802 h 10000"/>
                <a:gd name="connsiteX315" fmla="*/ 7097 w 10000"/>
                <a:gd name="connsiteY315" fmla="*/ 9717 h 10000"/>
                <a:gd name="connsiteX316" fmla="*/ 7120 w 10000"/>
                <a:gd name="connsiteY316" fmla="*/ 9661 h 10000"/>
                <a:gd name="connsiteX317" fmla="*/ 7097 w 10000"/>
                <a:gd name="connsiteY317" fmla="*/ 9576 h 10000"/>
                <a:gd name="connsiteX318" fmla="*/ 7097 w 10000"/>
                <a:gd name="connsiteY318" fmla="*/ 9605 h 10000"/>
                <a:gd name="connsiteX319" fmla="*/ 7048 w 10000"/>
                <a:gd name="connsiteY319" fmla="*/ 9548 h 10000"/>
                <a:gd name="connsiteX320" fmla="*/ 7048 w 10000"/>
                <a:gd name="connsiteY320" fmla="*/ 9605 h 10000"/>
                <a:gd name="connsiteX321" fmla="*/ 6974 w 10000"/>
                <a:gd name="connsiteY321" fmla="*/ 9605 h 10000"/>
                <a:gd name="connsiteX322" fmla="*/ 6927 w 10000"/>
                <a:gd name="connsiteY322" fmla="*/ 9576 h 10000"/>
                <a:gd name="connsiteX323" fmla="*/ 6898 w 10000"/>
                <a:gd name="connsiteY323" fmla="*/ 9520 h 10000"/>
                <a:gd name="connsiteX324" fmla="*/ 6875 w 10000"/>
                <a:gd name="connsiteY324" fmla="*/ 9520 h 10000"/>
                <a:gd name="connsiteX325" fmla="*/ 6875 w 10000"/>
                <a:gd name="connsiteY325" fmla="*/ 9576 h 10000"/>
                <a:gd name="connsiteX326" fmla="*/ 6828 w 10000"/>
                <a:gd name="connsiteY326" fmla="*/ 9520 h 10000"/>
                <a:gd name="connsiteX327" fmla="*/ 6804 w 10000"/>
                <a:gd name="connsiteY327" fmla="*/ 9463 h 10000"/>
                <a:gd name="connsiteX328" fmla="*/ 6782 w 10000"/>
                <a:gd name="connsiteY328" fmla="*/ 9491 h 10000"/>
                <a:gd name="connsiteX329" fmla="*/ 6804 w 10000"/>
                <a:gd name="connsiteY329" fmla="*/ 9576 h 10000"/>
                <a:gd name="connsiteX330" fmla="*/ 6756 w 10000"/>
                <a:gd name="connsiteY330" fmla="*/ 9548 h 10000"/>
                <a:gd name="connsiteX331" fmla="*/ 6756 w 10000"/>
                <a:gd name="connsiteY331" fmla="*/ 9605 h 10000"/>
                <a:gd name="connsiteX332" fmla="*/ 6658 w 10000"/>
                <a:gd name="connsiteY332" fmla="*/ 9576 h 10000"/>
                <a:gd name="connsiteX333" fmla="*/ 6586 w 10000"/>
                <a:gd name="connsiteY333" fmla="*/ 9576 h 10000"/>
                <a:gd name="connsiteX334" fmla="*/ 6561 w 10000"/>
                <a:gd name="connsiteY334" fmla="*/ 9576 h 10000"/>
                <a:gd name="connsiteX335" fmla="*/ 6487 w 10000"/>
                <a:gd name="connsiteY335" fmla="*/ 9520 h 10000"/>
                <a:gd name="connsiteX336" fmla="*/ 6460 w 10000"/>
                <a:gd name="connsiteY336" fmla="*/ 9491 h 10000"/>
                <a:gd name="connsiteX337" fmla="*/ 6389 w 10000"/>
                <a:gd name="connsiteY337" fmla="*/ 9463 h 10000"/>
                <a:gd name="connsiteX338" fmla="*/ 6343 w 10000"/>
                <a:gd name="connsiteY338" fmla="*/ 9294 h 10000"/>
                <a:gd name="connsiteX339" fmla="*/ 6290 w 10000"/>
                <a:gd name="connsiteY339" fmla="*/ 9180 h 10000"/>
                <a:gd name="connsiteX340" fmla="*/ 6219 w 10000"/>
                <a:gd name="connsiteY340" fmla="*/ 9180 h 10000"/>
                <a:gd name="connsiteX341" fmla="*/ 6145 w 10000"/>
                <a:gd name="connsiteY341" fmla="*/ 9180 h 10000"/>
                <a:gd name="connsiteX342" fmla="*/ 6021 w 10000"/>
                <a:gd name="connsiteY342" fmla="*/ 9039 h 10000"/>
                <a:gd name="connsiteX343" fmla="*/ 5926 w 10000"/>
                <a:gd name="connsiteY343" fmla="*/ 9124 h 10000"/>
                <a:gd name="connsiteX344" fmla="*/ 5926 w 10000"/>
                <a:gd name="connsiteY344" fmla="*/ 9180 h 10000"/>
                <a:gd name="connsiteX345" fmla="*/ 5802 w 10000"/>
                <a:gd name="connsiteY345" fmla="*/ 9209 h 10000"/>
                <a:gd name="connsiteX346" fmla="*/ 5731 w 10000"/>
                <a:gd name="connsiteY346" fmla="*/ 9294 h 10000"/>
                <a:gd name="connsiteX347" fmla="*/ 5683 w 10000"/>
                <a:gd name="connsiteY347" fmla="*/ 9237 h 10000"/>
                <a:gd name="connsiteX348" fmla="*/ 5634 w 10000"/>
                <a:gd name="connsiteY348" fmla="*/ 9294 h 10000"/>
                <a:gd name="connsiteX349" fmla="*/ 5561 w 10000"/>
                <a:gd name="connsiteY349" fmla="*/ 9294 h 10000"/>
                <a:gd name="connsiteX350" fmla="*/ 5461 w 10000"/>
                <a:gd name="connsiteY350" fmla="*/ 9266 h 10000"/>
                <a:gd name="connsiteX351" fmla="*/ 5365 w 10000"/>
                <a:gd name="connsiteY351" fmla="*/ 9322 h 10000"/>
                <a:gd name="connsiteX352" fmla="*/ 5316 w 10000"/>
                <a:gd name="connsiteY352" fmla="*/ 9322 h 10000"/>
                <a:gd name="connsiteX353" fmla="*/ 5266 w 10000"/>
                <a:gd name="connsiteY353" fmla="*/ 9322 h 10000"/>
                <a:gd name="connsiteX354" fmla="*/ 5243 w 10000"/>
                <a:gd name="connsiteY354" fmla="*/ 9322 h 10000"/>
                <a:gd name="connsiteX355" fmla="*/ 5243 w 10000"/>
                <a:gd name="connsiteY355" fmla="*/ 9463 h 10000"/>
                <a:gd name="connsiteX356" fmla="*/ 5291 w 10000"/>
                <a:gd name="connsiteY356" fmla="*/ 9548 h 10000"/>
                <a:gd name="connsiteX357" fmla="*/ 5291 w 10000"/>
                <a:gd name="connsiteY357" fmla="*/ 9576 h 10000"/>
                <a:gd name="connsiteX358" fmla="*/ 5291 w 10000"/>
                <a:gd name="connsiteY358" fmla="*/ 9633 h 10000"/>
                <a:gd name="connsiteX359" fmla="*/ 5316 w 10000"/>
                <a:gd name="connsiteY359" fmla="*/ 9717 h 10000"/>
                <a:gd name="connsiteX360" fmla="*/ 5243 w 10000"/>
                <a:gd name="connsiteY360" fmla="*/ 9689 h 10000"/>
                <a:gd name="connsiteX361" fmla="*/ 5167 w 10000"/>
                <a:gd name="connsiteY361" fmla="*/ 9661 h 10000"/>
                <a:gd name="connsiteX362" fmla="*/ 5119 w 10000"/>
                <a:gd name="connsiteY362" fmla="*/ 9520 h 10000"/>
                <a:gd name="connsiteX363" fmla="*/ 4977 w 10000"/>
                <a:gd name="connsiteY363" fmla="*/ 9605 h 10000"/>
                <a:gd name="connsiteX364" fmla="*/ 4928 w 10000"/>
                <a:gd name="connsiteY364" fmla="*/ 9633 h 10000"/>
                <a:gd name="connsiteX365" fmla="*/ 4928 w 10000"/>
                <a:gd name="connsiteY365" fmla="*/ 9548 h 10000"/>
                <a:gd name="connsiteX366" fmla="*/ 4854 w 10000"/>
                <a:gd name="connsiteY366" fmla="*/ 9435 h 10000"/>
                <a:gd name="connsiteX367" fmla="*/ 4707 w 10000"/>
                <a:gd name="connsiteY367" fmla="*/ 9435 h 10000"/>
                <a:gd name="connsiteX368" fmla="*/ 4707 w 10000"/>
                <a:gd name="connsiteY368" fmla="*/ 9322 h 10000"/>
                <a:gd name="connsiteX369" fmla="*/ 4730 w 10000"/>
                <a:gd name="connsiteY369" fmla="*/ 9180 h 10000"/>
                <a:gd name="connsiteX370" fmla="*/ 4635 w 10000"/>
                <a:gd name="connsiteY370" fmla="*/ 9124 h 10000"/>
                <a:gd name="connsiteX371" fmla="*/ 4559 w 10000"/>
                <a:gd name="connsiteY371" fmla="*/ 9039 h 10000"/>
                <a:gd name="connsiteX372" fmla="*/ 4537 w 10000"/>
                <a:gd name="connsiteY372" fmla="*/ 8983 h 10000"/>
                <a:gd name="connsiteX373" fmla="*/ 4513 w 10000"/>
                <a:gd name="connsiteY373" fmla="*/ 8898 h 10000"/>
                <a:gd name="connsiteX374" fmla="*/ 4537 w 10000"/>
                <a:gd name="connsiteY374" fmla="*/ 8813 h 10000"/>
                <a:gd name="connsiteX375" fmla="*/ 4366 w 10000"/>
                <a:gd name="connsiteY375" fmla="*/ 8841 h 10000"/>
                <a:gd name="connsiteX376" fmla="*/ 4267 w 10000"/>
                <a:gd name="connsiteY376" fmla="*/ 8898 h 10000"/>
                <a:gd name="connsiteX377" fmla="*/ 4267 w 10000"/>
                <a:gd name="connsiteY377" fmla="*/ 8813 h 10000"/>
                <a:gd name="connsiteX378" fmla="*/ 4242 w 10000"/>
                <a:gd name="connsiteY378" fmla="*/ 8728 h 10000"/>
                <a:gd name="connsiteX379" fmla="*/ 4220 w 10000"/>
                <a:gd name="connsiteY379" fmla="*/ 8672 h 10000"/>
                <a:gd name="connsiteX380" fmla="*/ 8060 w 10000"/>
                <a:gd name="connsiteY380" fmla="*/ 8665 h 10000"/>
                <a:gd name="connsiteX381" fmla="*/ 8133 w 10000"/>
                <a:gd name="connsiteY381" fmla="*/ 8461 h 10000"/>
                <a:gd name="connsiteX382" fmla="*/ 4388 w 10000"/>
                <a:gd name="connsiteY382" fmla="*/ 8305 h 10000"/>
                <a:gd name="connsiteX383" fmla="*/ 4414 w 10000"/>
                <a:gd name="connsiteY383" fmla="*/ 8305 h 10000"/>
                <a:gd name="connsiteX384" fmla="*/ 3828 w 10000"/>
                <a:gd name="connsiteY384" fmla="*/ 7513 h 10000"/>
                <a:gd name="connsiteX385" fmla="*/ 3755 w 10000"/>
                <a:gd name="connsiteY385" fmla="*/ 7513 h 10000"/>
                <a:gd name="connsiteX386" fmla="*/ 3755 w 10000"/>
                <a:gd name="connsiteY386" fmla="*/ 7316 h 10000"/>
                <a:gd name="connsiteX387" fmla="*/ 3728 w 10000"/>
                <a:gd name="connsiteY387" fmla="*/ 7288 h 10000"/>
                <a:gd name="connsiteX388" fmla="*/ 3658 w 10000"/>
                <a:gd name="connsiteY388" fmla="*/ 7202 h 10000"/>
                <a:gd name="connsiteX389" fmla="*/ 3557 w 10000"/>
                <a:gd name="connsiteY389" fmla="*/ 7260 h 10000"/>
                <a:gd name="connsiteX390" fmla="*/ 3511 w 10000"/>
                <a:gd name="connsiteY390" fmla="*/ 7316 h 10000"/>
                <a:gd name="connsiteX391" fmla="*/ 3462 w 10000"/>
                <a:gd name="connsiteY391" fmla="*/ 7316 h 10000"/>
                <a:gd name="connsiteX392" fmla="*/ 3414 w 10000"/>
                <a:gd name="connsiteY392" fmla="*/ 7288 h 10000"/>
                <a:gd name="connsiteX393" fmla="*/ 3340 w 10000"/>
                <a:gd name="connsiteY393" fmla="*/ 7260 h 10000"/>
                <a:gd name="connsiteX394" fmla="*/ 3290 w 10000"/>
                <a:gd name="connsiteY394" fmla="*/ 7288 h 10000"/>
                <a:gd name="connsiteX395" fmla="*/ 3195 w 10000"/>
                <a:gd name="connsiteY395" fmla="*/ 7372 h 10000"/>
                <a:gd name="connsiteX396" fmla="*/ 3095 w 10000"/>
                <a:gd name="connsiteY396" fmla="*/ 7429 h 10000"/>
                <a:gd name="connsiteX397" fmla="*/ 3047 w 10000"/>
                <a:gd name="connsiteY397" fmla="*/ 7513 h 10000"/>
                <a:gd name="connsiteX398" fmla="*/ 2973 w 10000"/>
                <a:gd name="connsiteY398" fmla="*/ 7599 h 10000"/>
                <a:gd name="connsiteX399" fmla="*/ 2903 w 10000"/>
                <a:gd name="connsiteY399" fmla="*/ 7711 h 10000"/>
                <a:gd name="connsiteX400" fmla="*/ 2779 w 10000"/>
                <a:gd name="connsiteY400" fmla="*/ 7711 h 10000"/>
                <a:gd name="connsiteX401" fmla="*/ 2755 w 10000"/>
                <a:gd name="connsiteY401" fmla="*/ 7711 h 10000"/>
                <a:gd name="connsiteX402" fmla="*/ 2733 w 10000"/>
                <a:gd name="connsiteY402" fmla="*/ 7683 h 10000"/>
                <a:gd name="connsiteX403" fmla="*/ 2655 w 10000"/>
                <a:gd name="connsiteY403" fmla="*/ 7627 h 10000"/>
                <a:gd name="connsiteX404" fmla="*/ 2587 w 10000"/>
                <a:gd name="connsiteY404" fmla="*/ 7627 h 10000"/>
                <a:gd name="connsiteX405" fmla="*/ 2464 w 10000"/>
                <a:gd name="connsiteY405" fmla="*/ 7627 h 10000"/>
                <a:gd name="connsiteX406" fmla="*/ 2415 w 10000"/>
                <a:gd name="connsiteY406" fmla="*/ 7569 h 10000"/>
                <a:gd name="connsiteX407" fmla="*/ 2288 w 10000"/>
                <a:gd name="connsiteY407" fmla="*/ 7599 h 10000"/>
                <a:gd name="connsiteX408" fmla="*/ 2218 w 10000"/>
                <a:gd name="connsiteY408" fmla="*/ 7739 h 10000"/>
                <a:gd name="connsiteX409" fmla="*/ 2145 w 10000"/>
                <a:gd name="connsiteY409" fmla="*/ 7852 h 10000"/>
                <a:gd name="connsiteX410" fmla="*/ 2120 w 10000"/>
                <a:gd name="connsiteY410" fmla="*/ 7683 h 10000"/>
                <a:gd name="connsiteX411" fmla="*/ 1949 w 10000"/>
                <a:gd name="connsiteY411" fmla="*/ 7655 h 10000"/>
                <a:gd name="connsiteX412" fmla="*/ 1949 w 10000"/>
                <a:gd name="connsiteY412" fmla="*/ 7683 h 10000"/>
                <a:gd name="connsiteX413" fmla="*/ 1780 w 10000"/>
                <a:gd name="connsiteY413" fmla="*/ 7683 h 10000"/>
                <a:gd name="connsiteX414" fmla="*/ 1656 w 10000"/>
                <a:gd name="connsiteY414" fmla="*/ 7627 h 10000"/>
                <a:gd name="connsiteX415" fmla="*/ 1611 w 10000"/>
                <a:gd name="connsiteY415" fmla="*/ 7627 h 10000"/>
                <a:gd name="connsiteX416" fmla="*/ 1587 w 10000"/>
                <a:gd name="connsiteY416" fmla="*/ 7655 h 10000"/>
                <a:gd name="connsiteX417" fmla="*/ 1510 w 10000"/>
                <a:gd name="connsiteY417" fmla="*/ 7599 h 10000"/>
                <a:gd name="connsiteX418" fmla="*/ 1489 w 10000"/>
                <a:gd name="connsiteY418" fmla="*/ 7655 h 10000"/>
                <a:gd name="connsiteX419" fmla="*/ 1390 w 10000"/>
                <a:gd name="connsiteY419" fmla="*/ 7541 h 10000"/>
                <a:gd name="connsiteX420" fmla="*/ 1243 w 10000"/>
                <a:gd name="connsiteY420" fmla="*/ 7513 h 10000"/>
                <a:gd name="connsiteX421" fmla="*/ 1243 w 10000"/>
                <a:gd name="connsiteY421" fmla="*/ 7457 h 10000"/>
                <a:gd name="connsiteX422" fmla="*/ 1171 w 10000"/>
                <a:gd name="connsiteY422" fmla="*/ 7457 h 10000"/>
                <a:gd name="connsiteX423" fmla="*/ 1025 w 10000"/>
                <a:gd name="connsiteY423" fmla="*/ 7344 h 10000"/>
                <a:gd name="connsiteX424" fmla="*/ 904 w 10000"/>
                <a:gd name="connsiteY424" fmla="*/ 7288 h 10000"/>
                <a:gd name="connsiteX425" fmla="*/ 804 w 10000"/>
                <a:gd name="connsiteY425" fmla="*/ 7174 h 10000"/>
                <a:gd name="connsiteX426" fmla="*/ 656 w 10000"/>
                <a:gd name="connsiteY426" fmla="*/ 7118 h 10000"/>
                <a:gd name="connsiteX427" fmla="*/ 487 w 10000"/>
                <a:gd name="connsiteY427" fmla="*/ 6949 h 10000"/>
                <a:gd name="connsiteX428" fmla="*/ 388 w 10000"/>
                <a:gd name="connsiteY428" fmla="*/ 6920 h 10000"/>
                <a:gd name="connsiteX429" fmla="*/ 340 w 10000"/>
                <a:gd name="connsiteY429" fmla="*/ 6920 h 10000"/>
                <a:gd name="connsiteX430" fmla="*/ 265 w 10000"/>
                <a:gd name="connsiteY430" fmla="*/ 6977 h 10000"/>
                <a:gd name="connsiteX431" fmla="*/ 95 w 10000"/>
                <a:gd name="connsiteY431" fmla="*/ 6891 h 10000"/>
                <a:gd name="connsiteX432" fmla="*/ 48 w 10000"/>
                <a:gd name="connsiteY432" fmla="*/ 6863 h 10000"/>
                <a:gd name="connsiteX433" fmla="*/ 0 w 10000"/>
                <a:gd name="connsiteY433" fmla="*/ 6779 h 10000"/>
                <a:gd name="connsiteX0" fmla="*/ 4779 w 9952"/>
                <a:gd name="connsiteY0" fmla="*/ 3331 h 10000"/>
                <a:gd name="connsiteX1" fmla="*/ 5119 w 9952"/>
                <a:gd name="connsiteY1" fmla="*/ 3275 h 10000"/>
                <a:gd name="connsiteX2" fmla="*/ 5387 w 9952"/>
                <a:gd name="connsiteY2" fmla="*/ 3247 h 10000"/>
                <a:gd name="connsiteX3" fmla="*/ 5534 w 9952"/>
                <a:gd name="connsiteY3" fmla="*/ 3162 h 10000"/>
                <a:gd name="connsiteX4" fmla="*/ 5586 w 9952"/>
                <a:gd name="connsiteY4" fmla="*/ 3020 h 10000"/>
                <a:gd name="connsiteX5" fmla="*/ 5660 w 9952"/>
                <a:gd name="connsiteY5" fmla="*/ 2964 h 10000"/>
                <a:gd name="connsiteX6" fmla="*/ 5708 w 9952"/>
                <a:gd name="connsiteY6" fmla="*/ 2908 h 10000"/>
                <a:gd name="connsiteX7" fmla="*/ 5732 w 9952"/>
                <a:gd name="connsiteY7" fmla="*/ 2908 h 10000"/>
                <a:gd name="connsiteX8" fmla="*/ 5534 w 9952"/>
                <a:gd name="connsiteY8" fmla="*/ 2709 h 10000"/>
                <a:gd name="connsiteX9" fmla="*/ 5534 w 9952"/>
                <a:gd name="connsiteY9" fmla="*/ 2597 h 10000"/>
                <a:gd name="connsiteX10" fmla="*/ 5586 w 9952"/>
                <a:gd name="connsiteY10" fmla="*/ 2484 h 10000"/>
                <a:gd name="connsiteX11" fmla="*/ 5878 w 9952"/>
                <a:gd name="connsiteY11" fmla="*/ 2569 h 10000"/>
                <a:gd name="connsiteX12" fmla="*/ 5973 w 9952"/>
                <a:gd name="connsiteY12" fmla="*/ 2569 h 10000"/>
                <a:gd name="connsiteX13" fmla="*/ 6051 w 9952"/>
                <a:gd name="connsiteY13" fmla="*/ 2484 h 10000"/>
                <a:gd name="connsiteX14" fmla="*/ 6072 w 9952"/>
                <a:gd name="connsiteY14" fmla="*/ 2399 h 10000"/>
                <a:gd name="connsiteX15" fmla="*/ 6171 w 9952"/>
                <a:gd name="connsiteY15" fmla="*/ 2399 h 10000"/>
                <a:gd name="connsiteX16" fmla="*/ 6365 w 9952"/>
                <a:gd name="connsiteY16" fmla="*/ 2286 h 10000"/>
                <a:gd name="connsiteX17" fmla="*/ 6341 w 9952"/>
                <a:gd name="connsiteY17" fmla="*/ 2173 h 10000"/>
                <a:gd name="connsiteX18" fmla="*/ 6513 w 9952"/>
                <a:gd name="connsiteY18" fmla="*/ 2060 h 10000"/>
                <a:gd name="connsiteX19" fmla="*/ 6585 w 9952"/>
                <a:gd name="connsiteY19" fmla="*/ 2031 h 10000"/>
                <a:gd name="connsiteX20" fmla="*/ 6655 w 9952"/>
                <a:gd name="connsiteY20" fmla="*/ 2003 h 10000"/>
                <a:gd name="connsiteX21" fmla="*/ 6708 w 9952"/>
                <a:gd name="connsiteY21" fmla="*/ 2003 h 10000"/>
                <a:gd name="connsiteX22" fmla="*/ 6780 w 9952"/>
                <a:gd name="connsiteY22" fmla="*/ 1975 h 10000"/>
                <a:gd name="connsiteX23" fmla="*/ 6827 w 9952"/>
                <a:gd name="connsiteY23" fmla="*/ 2003 h 10000"/>
                <a:gd name="connsiteX24" fmla="*/ 6904 w 9952"/>
                <a:gd name="connsiteY24" fmla="*/ 1862 h 10000"/>
                <a:gd name="connsiteX25" fmla="*/ 6365 w 9952"/>
                <a:gd name="connsiteY25" fmla="*/ 1664 h 10000"/>
                <a:gd name="connsiteX26" fmla="*/ 6171 w 9952"/>
                <a:gd name="connsiteY26" fmla="*/ 1664 h 10000"/>
                <a:gd name="connsiteX27" fmla="*/ 6072 w 9952"/>
                <a:gd name="connsiteY27" fmla="*/ 1664 h 10000"/>
                <a:gd name="connsiteX28" fmla="*/ 6000 w 9952"/>
                <a:gd name="connsiteY28" fmla="*/ 1692 h 10000"/>
                <a:gd name="connsiteX29" fmla="*/ 5902 w 9952"/>
                <a:gd name="connsiteY29" fmla="*/ 1580 h 10000"/>
                <a:gd name="connsiteX30" fmla="*/ 5926 w 9952"/>
                <a:gd name="connsiteY30" fmla="*/ 1523 h 10000"/>
                <a:gd name="connsiteX31" fmla="*/ 5902 w 9952"/>
                <a:gd name="connsiteY31" fmla="*/ 1410 h 10000"/>
                <a:gd name="connsiteX32" fmla="*/ 5902 w 9952"/>
                <a:gd name="connsiteY32" fmla="*/ 1071 h 10000"/>
                <a:gd name="connsiteX33" fmla="*/ 6122 w 9952"/>
                <a:gd name="connsiteY33" fmla="*/ 1156 h 10000"/>
                <a:gd name="connsiteX34" fmla="*/ 6242 w 9952"/>
                <a:gd name="connsiteY34" fmla="*/ 1071 h 10000"/>
                <a:gd name="connsiteX35" fmla="*/ 6365 w 9952"/>
                <a:gd name="connsiteY35" fmla="*/ 986 h 10000"/>
                <a:gd name="connsiteX36" fmla="*/ 6318 w 9952"/>
                <a:gd name="connsiteY36" fmla="*/ 930 h 10000"/>
                <a:gd name="connsiteX37" fmla="*/ 6295 w 9952"/>
                <a:gd name="connsiteY37" fmla="*/ 873 h 10000"/>
                <a:gd name="connsiteX38" fmla="*/ 6295 w 9952"/>
                <a:gd name="connsiteY38" fmla="*/ 788 h 10000"/>
                <a:gd name="connsiteX39" fmla="*/ 6295 w 9952"/>
                <a:gd name="connsiteY39" fmla="*/ 732 h 10000"/>
                <a:gd name="connsiteX40" fmla="*/ 6295 w 9952"/>
                <a:gd name="connsiteY40" fmla="*/ 675 h 10000"/>
                <a:gd name="connsiteX41" fmla="*/ 6318 w 9952"/>
                <a:gd name="connsiteY41" fmla="*/ 477 h 10000"/>
                <a:gd name="connsiteX42" fmla="*/ 6270 w 9952"/>
                <a:gd name="connsiteY42" fmla="*/ 336 h 10000"/>
                <a:gd name="connsiteX43" fmla="*/ 6171 w 9952"/>
                <a:gd name="connsiteY43" fmla="*/ 280 h 10000"/>
                <a:gd name="connsiteX44" fmla="*/ 6072 w 9952"/>
                <a:gd name="connsiteY44" fmla="*/ 224 h 10000"/>
                <a:gd name="connsiteX45" fmla="*/ 6196 w 9952"/>
                <a:gd name="connsiteY45" fmla="*/ 82 h 10000"/>
                <a:gd name="connsiteX46" fmla="*/ 6464 w 9952"/>
                <a:gd name="connsiteY46" fmla="*/ 25 h 10000"/>
                <a:gd name="connsiteX47" fmla="*/ 6708 w 9952"/>
                <a:gd name="connsiteY47" fmla="*/ 25 h 10000"/>
                <a:gd name="connsiteX48" fmla="*/ 6827 w 9952"/>
                <a:gd name="connsiteY48" fmla="*/ 54 h 10000"/>
                <a:gd name="connsiteX49" fmla="*/ 6977 w 9952"/>
                <a:gd name="connsiteY49" fmla="*/ 138 h 10000"/>
                <a:gd name="connsiteX50" fmla="*/ 7169 w 9952"/>
                <a:gd name="connsiteY50" fmla="*/ 167 h 10000"/>
                <a:gd name="connsiteX51" fmla="*/ 7266 w 9952"/>
                <a:gd name="connsiteY51" fmla="*/ 224 h 10000"/>
                <a:gd name="connsiteX52" fmla="*/ 7296 w 9952"/>
                <a:gd name="connsiteY52" fmla="*/ 252 h 10000"/>
                <a:gd name="connsiteX53" fmla="*/ 7366 w 9952"/>
                <a:gd name="connsiteY53" fmla="*/ 308 h 10000"/>
                <a:gd name="connsiteX54" fmla="*/ 7488 w 9952"/>
                <a:gd name="connsiteY54" fmla="*/ 421 h 10000"/>
                <a:gd name="connsiteX55" fmla="*/ 7558 w 9952"/>
                <a:gd name="connsiteY55" fmla="*/ 534 h 10000"/>
                <a:gd name="connsiteX56" fmla="*/ 7657 w 9952"/>
                <a:gd name="connsiteY56" fmla="*/ 591 h 10000"/>
                <a:gd name="connsiteX57" fmla="*/ 7758 w 9952"/>
                <a:gd name="connsiteY57" fmla="*/ 703 h 10000"/>
                <a:gd name="connsiteX58" fmla="*/ 7879 w 9952"/>
                <a:gd name="connsiteY58" fmla="*/ 817 h 10000"/>
                <a:gd name="connsiteX59" fmla="*/ 7950 w 9952"/>
                <a:gd name="connsiteY59" fmla="*/ 930 h 10000"/>
                <a:gd name="connsiteX60" fmla="*/ 8026 w 9952"/>
                <a:gd name="connsiteY60" fmla="*/ 1014 h 10000"/>
                <a:gd name="connsiteX61" fmla="*/ 8244 w 9952"/>
                <a:gd name="connsiteY61" fmla="*/ 1156 h 10000"/>
                <a:gd name="connsiteX62" fmla="*/ 8364 w 9952"/>
                <a:gd name="connsiteY62" fmla="*/ 1156 h 10000"/>
                <a:gd name="connsiteX63" fmla="*/ 8513 w 9952"/>
                <a:gd name="connsiteY63" fmla="*/ 1212 h 10000"/>
                <a:gd name="connsiteX64" fmla="*/ 8586 w 9952"/>
                <a:gd name="connsiteY64" fmla="*/ 1241 h 10000"/>
                <a:gd name="connsiteX65" fmla="*/ 8707 w 9952"/>
                <a:gd name="connsiteY65" fmla="*/ 1325 h 10000"/>
                <a:gd name="connsiteX66" fmla="*/ 8852 w 9952"/>
                <a:gd name="connsiteY66" fmla="*/ 1353 h 10000"/>
                <a:gd name="connsiteX67" fmla="*/ 8880 w 9952"/>
                <a:gd name="connsiteY67" fmla="*/ 1438 h 10000"/>
                <a:gd name="connsiteX68" fmla="*/ 8928 w 9952"/>
                <a:gd name="connsiteY68" fmla="*/ 1467 h 10000"/>
                <a:gd name="connsiteX69" fmla="*/ 8973 w 9952"/>
                <a:gd name="connsiteY69" fmla="*/ 1580 h 10000"/>
                <a:gd name="connsiteX70" fmla="*/ 9122 w 9952"/>
                <a:gd name="connsiteY70" fmla="*/ 1720 h 10000"/>
                <a:gd name="connsiteX71" fmla="*/ 9197 w 9952"/>
                <a:gd name="connsiteY71" fmla="*/ 1692 h 10000"/>
                <a:gd name="connsiteX72" fmla="*/ 9268 w 9952"/>
                <a:gd name="connsiteY72" fmla="*/ 1720 h 10000"/>
                <a:gd name="connsiteX73" fmla="*/ 9416 w 9952"/>
                <a:gd name="connsiteY73" fmla="*/ 1664 h 10000"/>
                <a:gd name="connsiteX74" fmla="*/ 9513 w 9952"/>
                <a:gd name="connsiteY74" fmla="*/ 1580 h 10000"/>
                <a:gd name="connsiteX75" fmla="*/ 9561 w 9952"/>
                <a:gd name="connsiteY75" fmla="*/ 1580 h 10000"/>
                <a:gd name="connsiteX76" fmla="*/ 9585 w 9952"/>
                <a:gd name="connsiteY76" fmla="*/ 1551 h 10000"/>
                <a:gd name="connsiteX77" fmla="*/ 9683 w 9952"/>
                <a:gd name="connsiteY77" fmla="*/ 1495 h 10000"/>
                <a:gd name="connsiteX78" fmla="*/ 9781 w 9952"/>
                <a:gd name="connsiteY78" fmla="*/ 1551 h 10000"/>
                <a:gd name="connsiteX79" fmla="*/ 9806 w 9952"/>
                <a:gd name="connsiteY79" fmla="*/ 1636 h 10000"/>
                <a:gd name="connsiteX80" fmla="*/ 9879 w 9952"/>
                <a:gd name="connsiteY80" fmla="*/ 1778 h 10000"/>
                <a:gd name="connsiteX81" fmla="*/ 9830 w 9952"/>
                <a:gd name="connsiteY81" fmla="*/ 1806 h 10000"/>
                <a:gd name="connsiteX82" fmla="*/ 9854 w 9952"/>
                <a:gd name="connsiteY82" fmla="*/ 1862 h 10000"/>
                <a:gd name="connsiteX83" fmla="*/ 9854 w 9952"/>
                <a:gd name="connsiteY83" fmla="*/ 1919 h 10000"/>
                <a:gd name="connsiteX84" fmla="*/ 9907 w 9952"/>
                <a:gd name="connsiteY84" fmla="*/ 2031 h 10000"/>
                <a:gd name="connsiteX85" fmla="*/ 9907 w 9952"/>
                <a:gd name="connsiteY85" fmla="*/ 2173 h 10000"/>
                <a:gd name="connsiteX86" fmla="*/ 9907 w 9952"/>
                <a:gd name="connsiteY86" fmla="*/ 2258 h 10000"/>
                <a:gd name="connsiteX87" fmla="*/ 9952 w 9952"/>
                <a:gd name="connsiteY87" fmla="*/ 2342 h 10000"/>
                <a:gd name="connsiteX88" fmla="*/ 9929 w 9952"/>
                <a:gd name="connsiteY88" fmla="*/ 2428 h 10000"/>
                <a:gd name="connsiteX89" fmla="*/ 9952 w 9952"/>
                <a:gd name="connsiteY89" fmla="*/ 2484 h 10000"/>
                <a:gd name="connsiteX90" fmla="*/ 9757 w 9952"/>
                <a:gd name="connsiteY90" fmla="*/ 2456 h 10000"/>
                <a:gd name="connsiteX91" fmla="*/ 9658 w 9952"/>
                <a:gd name="connsiteY91" fmla="*/ 2428 h 10000"/>
                <a:gd name="connsiteX92" fmla="*/ 9633 w 9952"/>
                <a:gd name="connsiteY92" fmla="*/ 2512 h 10000"/>
                <a:gd name="connsiteX93" fmla="*/ 9561 w 9952"/>
                <a:gd name="connsiteY93" fmla="*/ 2540 h 10000"/>
                <a:gd name="connsiteX94" fmla="*/ 9610 w 9952"/>
                <a:gd name="connsiteY94" fmla="*/ 2625 h 10000"/>
                <a:gd name="connsiteX95" fmla="*/ 9757 w 9952"/>
                <a:gd name="connsiteY95" fmla="*/ 2879 h 10000"/>
                <a:gd name="connsiteX96" fmla="*/ 9854 w 9952"/>
                <a:gd name="connsiteY96" fmla="*/ 3106 h 10000"/>
                <a:gd name="connsiteX97" fmla="*/ 9830 w 9952"/>
                <a:gd name="connsiteY97" fmla="*/ 3162 h 10000"/>
                <a:gd name="connsiteX98" fmla="*/ 9732 w 9952"/>
                <a:gd name="connsiteY98" fmla="*/ 3190 h 10000"/>
                <a:gd name="connsiteX99" fmla="*/ 9854 w 9952"/>
                <a:gd name="connsiteY99" fmla="*/ 3303 h 10000"/>
                <a:gd name="connsiteX100" fmla="*/ 9709 w 9952"/>
                <a:gd name="connsiteY100" fmla="*/ 3162 h 10000"/>
                <a:gd name="connsiteX101" fmla="*/ 9585 w 9952"/>
                <a:gd name="connsiteY101" fmla="*/ 3106 h 10000"/>
                <a:gd name="connsiteX102" fmla="*/ 9633 w 9952"/>
                <a:gd name="connsiteY102" fmla="*/ 3275 h 10000"/>
                <a:gd name="connsiteX103" fmla="*/ 9561 w 9952"/>
                <a:gd name="connsiteY103" fmla="*/ 3303 h 10000"/>
                <a:gd name="connsiteX104" fmla="*/ 9513 w 9952"/>
                <a:gd name="connsiteY104" fmla="*/ 3388 h 10000"/>
                <a:gd name="connsiteX105" fmla="*/ 9344 w 9952"/>
                <a:gd name="connsiteY105" fmla="*/ 3417 h 10000"/>
                <a:gd name="connsiteX106" fmla="*/ 9465 w 9952"/>
                <a:gd name="connsiteY106" fmla="*/ 3557 h 10000"/>
                <a:gd name="connsiteX107" fmla="*/ 9318 w 9952"/>
                <a:gd name="connsiteY107" fmla="*/ 3586 h 10000"/>
                <a:gd name="connsiteX108" fmla="*/ 9222 w 9952"/>
                <a:gd name="connsiteY108" fmla="*/ 3557 h 10000"/>
                <a:gd name="connsiteX109" fmla="*/ 9144 w 9952"/>
                <a:gd name="connsiteY109" fmla="*/ 3473 h 10000"/>
                <a:gd name="connsiteX110" fmla="*/ 9099 w 9952"/>
                <a:gd name="connsiteY110" fmla="*/ 3501 h 10000"/>
                <a:gd name="connsiteX111" fmla="*/ 9074 w 9952"/>
                <a:gd name="connsiteY111" fmla="*/ 3642 h 10000"/>
                <a:gd name="connsiteX112" fmla="*/ 9049 w 9952"/>
                <a:gd name="connsiteY112" fmla="*/ 3727 h 10000"/>
                <a:gd name="connsiteX113" fmla="*/ 9000 w 9952"/>
                <a:gd name="connsiteY113" fmla="*/ 3756 h 10000"/>
                <a:gd name="connsiteX114" fmla="*/ 8973 w 9952"/>
                <a:gd name="connsiteY114" fmla="*/ 3812 h 10000"/>
                <a:gd name="connsiteX115" fmla="*/ 8928 w 9952"/>
                <a:gd name="connsiteY115" fmla="*/ 3812 h 10000"/>
                <a:gd name="connsiteX116" fmla="*/ 8903 w 9952"/>
                <a:gd name="connsiteY116" fmla="*/ 3868 h 10000"/>
                <a:gd name="connsiteX117" fmla="*/ 8806 w 9952"/>
                <a:gd name="connsiteY117" fmla="*/ 4009 h 10000"/>
                <a:gd name="connsiteX118" fmla="*/ 8682 w 9952"/>
                <a:gd name="connsiteY118" fmla="*/ 4038 h 10000"/>
                <a:gd name="connsiteX119" fmla="*/ 8634 w 9952"/>
                <a:gd name="connsiteY119" fmla="*/ 4067 h 10000"/>
                <a:gd name="connsiteX120" fmla="*/ 8586 w 9952"/>
                <a:gd name="connsiteY120" fmla="*/ 4123 h 10000"/>
                <a:gd name="connsiteX121" fmla="*/ 8490 w 9952"/>
                <a:gd name="connsiteY121" fmla="*/ 4179 h 10000"/>
                <a:gd name="connsiteX122" fmla="*/ 8438 w 9952"/>
                <a:gd name="connsiteY122" fmla="*/ 4264 h 10000"/>
                <a:gd name="connsiteX123" fmla="*/ 8414 w 9952"/>
                <a:gd name="connsiteY123" fmla="*/ 4320 h 10000"/>
                <a:gd name="connsiteX124" fmla="*/ 8364 w 9952"/>
                <a:gd name="connsiteY124" fmla="*/ 4320 h 10000"/>
                <a:gd name="connsiteX125" fmla="*/ 8267 w 9952"/>
                <a:gd name="connsiteY125" fmla="*/ 4348 h 10000"/>
                <a:gd name="connsiteX126" fmla="*/ 8344 w 9952"/>
                <a:gd name="connsiteY126" fmla="*/ 4292 h 10000"/>
                <a:gd name="connsiteX127" fmla="*/ 8344 w 9952"/>
                <a:gd name="connsiteY127" fmla="*/ 4236 h 10000"/>
                <a:gd name="connsiteX128" fmla="*/ 8364 w 9952"/>
                <a:gd name="connsiteY128" fmla="*/ 4179 h 10000"/>
                <a:gd name="connsiteX129" fmla="*/ 8221 w 9952"/>
                <a:gd name="connsiteY129" fmla="*/ 4151 h 10000"/>
                <a:gd name="connsiteX130" fmla="*/ 8267 w 9952"/>
                <a:gd name="connsiteY130" fmla="*/ 4123 h 10000"/>
                <a:gd name="connsiteX131" fmla="*/ 8293 w 9952"/>
                <a:gd name="connsiteY131" fmla="*/ 4009 h 10000"/>
                <a:gd name="connsiteX132" fmla="*/ 8319 w 9952"/>
                <a:gd name="connsiteY132" fmla="*/ 3896 h 10000"/>
                <a:gd name="connsiteX133" fmla="*/ 8173 w 9952"/>
                <a:gd name="connsiteY133" fmla="*/ 3698 h 10000"/>
                <a:gd name="connsiteX134" fmla="*/ 8098 w 9952"/>
                <a:gd name="connsiteY134" fmla="*/ 3727 h 10000"/>
                <a:gd name="connsiteX135" fmla="*/ 8026 w 9952"/>
                <a:gd name="connsiteY135" fmla="*/ 3784 h 10000"/>
                <a:gd name="connsiteX136" fmla="*/ 7975 w 9952"/>
                <a:gd name="connsiteY136" fmla="*/ 3925 h 10000"/>
                <a:gd name="connsiteX137" fmla="*/ 7853 w 9952"/>
                <a:gd name="connsiteY137" fmla="*/ 4038 h 10000"/>
                <a:gd name="connsiteX138" fmla="*/ 7782 w 9952"/>
                <a:gd name="connsiteY138" fmla="*/ 4095 h 10000"/>
                <a:gd name="connsiteX139" fmla="*/ 7804 w 9952"/>
                <a:gd name="connsiteY139" fmla="*/ 4179 h 10000"/>
                <a:gd name="connsiteX140" fmla="*/ 7657 w 9952"/>
                <a:gd name="connsiteY140" fmla="*/ 4292 h 10000"/>
                <a:gd name="connsiteX141" fmla="*/ 7537 w 9952"/>
                <a:gd name="connsiteY141" fmla="*/ 4264 h 10000"/>
                <a:gd name="connsiteX142" fmla="*/ 7537 w 9952"/>
                <a:gd name="connsiteY142" fmla="*/ 4434 h 10000"/>
                <a:gd name="connsiteX143" fmla="*/ 7681 w 9952"/>
                <a:gd name="connsiteY143" fmla="*/ 4575 h 10000"/>
                <a:gd name="connsiteX144" fmla="*/ 7758 w 9952"/>
                <a:gd name="connsiteY144" fmla="*/ 4575 h 10000"/>
                <a:gd name="connsiteX145" fmla="*/ 7804 w 9952"/>
                <a:gd name="connsiteY145" fmla="*/ 4603 h 10000"/>
                <a:gd name="connsiteX146" fmla="*/ 7804 w 9952"/>
                <a:gd name="connsiteY146" fmla="*/ 4575 h 10000"/>
                <a:gd name="connsiteX147" fmla="*/ 7950 w 9952"/>
                <a:gd name="connsiteY147" fmla="*/ 4659 h 10000"/>
                <a:gd name="connsiteX148" fmla="*/ 8000 w 9952"/>
                <a:gd name="connsiteY148" fmla="*/ 4829 h 10000"/>
                <a:gd name="connsiteX149" fmla="*/ 8122 w 9952"/>
                <a:gd name="connsiteY149" fmla="*/ 4857 h 10000"/>
                <a:gd name="connsiteX150" fmla="*/ 8173 w 9952"/>
                <a:gd name="connsiteY150" fmla="*/ 4801 h 10000"/>
                <a:gd name="connsiteX151" fmla="*/ 8196 w 9952"/>
                <a:gd name="connsiteY151" fmla="*/ 4716 h 10000"/>
                <a:gd name="connsiteX152" fmla="*/ 8293 w 9952"/>
                <a:gd name="connsiteY152" fmla="*/ 4659 h 10000"/>
                <a:gd name="connsiteX153" fmla="*/ 8414 w 9952"/>
                <a:gd name="connsiteY153" fmla="*/ 4716 h 10000"/>
                <a:gd name="connsiteX154" fmla="*/ 8462 w 9952"/>
                <a:gd name="connsiteY154" fmla="*/ 4745 h 10000"/>
                <a:gd name="connsiteX155" fmla="*/ 8490 w 9952"/>
                <a:gd name="connsiteY155" fmla="*/ 4773 h 10000"/>
                <a:gd name="connsiteX156" fmla="*/ 8611 w 9952"/>
                <a:gd name="connsiteY156" fmla="*/ 4773 h 10000"/>
                <a:gd name="connsiteX157" fmla="*/ 8611 w 9952"/>
                <a:gd name="connsiteY157" fmla="*/ 4745 h 10000"/>
                <a:gd name="connsiteX158" fmla="*/ 8757 w 9952"/>
                <a:gd name="connsiteY158" fmla="*/ 4801 h 10000"/>
                <a:gd name="connsiteX159" fmla="*/ 8734 w 9952"/>
                <a:gd name="connsiteY159" fmla="*/ 4829 h 10000"/>
                <a:gd name="connsiteX160" fmla="*/ 8757 w 9952"/>
                <a:gd name="connsiteY160" fmla="*/ 4914 h 10000"/>
                <a:gd name="connsiteX161" fmla="*/ 8757 w 9952"/>
                <a:gd name="connsiteY161" fmla="*/ 4970 h 10000"/>
                <a:gd name="connsiteX162" fmla="*/ 8707 w 9952"/>
                <a:gd name="connsiteY162" fmla="*/ 4914 h 10000"/>
                <a:gd name="connsiteX163" fmla="*/ 8682 w 9952"/>
                <a:gd name="connsiteY163" fmla="*/ 4942 h 10000"/>
                <a:gd name="connsiteX164" fmla="*/ 8634 w 9952"/>
                <a:gd name="connsiteY164" fmla="*/ 4942 h 10000"/>
                <a:gd name="connsiteX165" fmla="*/ 8586 w 9952"/>
                <a:gd name="connsiteY165" fmla="*/ 4970 h 10000"/>
                <a:gd name="connsiteX166" fmla="*/ 8490 w 9952"/>
                <a:gd name="connsiteY166" fmla="*/ 5027 h 10000"/>
                <a:gd name="connsiteX167" fmla="*/ 8438 w 9952"/>
                <a:gd name="connsiteY167" fmla="*/ 5055 h 10000"/>
                <a:gd name="connsiteX168" fmla="*/ 8490 w 9952"/>
                <a:gd name="connsiteY168" fmla="*/ 5112 h 10000"/>
                <a:gd name="connsiteX169" fmla="*/ 8438 w 9952"/>
                <a:gd name="connsiteY169" fmla="*/ 5112 h 10000"/>
                <a:gd name="connsiteX170" fmla="*/ 8462 w 9952"/>
                <a:gd name="connsiteY170" fmla="*/ 5168 h 10000"/>
                <a:gd name="connsiteX171" fmla="*/ 8414 w 9952"/>
                <a:gd name="connsiteY171" fmla="*/ 5196 h 10000"/>
                <a:gd name="connsiteX172" fmla="*/ 8364 w 9952"/>
                <a:gd name="connsiteY172" fmla="*/ 5140 h 10000"/>
                <a:gd name="connsiteX173" fmla="*/ 8344 w 9952"/>
                <a:gd name="connsiteY173" fmla="*/ 5140 h 10000"/>
                <a:gd name="connsiteX174" fmla="*/ 8391 w 9952"/>
                <a:gd name="connsiteY174" fmla="*/ 5224 h 10000"/>
                <a:gd name="connsiteX175" fmla="*/ 8293 w 9952"/>
                <a:gd name="connsiteY175" fmla="*/ 5338 h 10000"/>
                <a:gd name="connsiteX176" fmla="*/ 8267 w 9952"/>
                <a:gd name="connsiteY176" fmla="*/ 5479 h 10000"/>
                <a:gd name="connsiteX177" fmla="*/ 8293 w 9952"/>
                <a:gd name="connsiteY177" fmla="*/ 5620 h 10000"/>
                <a:gd name="connsiteX178" fmla="*/ 8391 w 9952"/>
                <a:gd name="connsiteY178" fmla="*/ 5649 h 10000"/>
                <a:gd name="connsiteX179" fmla="*/ 8563 w 9952"/>
                <a:gd name="connsiteY179" fmla="*/ 5733 h 10000"/>
                <a:gd name="connsiteX180" fmla="*/ 8634 w 9952"/>
                <a:gd name="connsiteY180" fmla="*/ 5874 h 10000"/>
                <a:gd name="connsiteX181" fmla="*/ 8757 w 9952"/>
                <a:gd name="connsiteY181" fmla="*/ 6073 h 10000"/>
                <a:gd name="connsiteX182" fmla="*/ 8830 w 9952"/>
                <a:gd name="connsiteY182" fmla="*/ 6213 h 10000"/>
                <a:gd name="connsiteX183" fmla="*/ 8950 w 9952"/>
                <a:gd name="connsiteY183" fmla="*/ 6299 h 10000"/>
                <a:gd name="connsiteX184" fmla="*/ 9000 w 9952"/>
                <a:gd name="connsiteY184" fmla="*/ 6355 h 10000"/>
                <a:gd name="connsiteX185" fmla="*/ 9049 w 9952"/>
                <a:gd name="connsiteY185" fmla="*/ 6412 h 10000"/>
                <a:gd name="connsiteX186" fmla="*/ 9144 w 9952"/>
                <a:gd name="connsiteY186" fmla="*/ 6524 h 10000"/>
                <a:gd name="connsiteX187" fmla="*/ 8973 w 9952"/>
                <a:gd name="connsiteY187" fmla="*/ 6468 h 10000"/>
                <a:gd name="connsiteX188" fmla="*/ 8852 w 9952"/>
                <a:gd name="connsiteY188" fmla="*/ 6412 h 10000"/>
                <a:gd name="connsiteX189" fmla="*/ 8734 w 9952"/>
                <a:gd name="connsiteY189" fmla="*/ 6440 h 10000"/>
                <a:gd name="connsiteX190" fmla="*/ 8661 w 9952"/>
                <a:gd name="connsiteY190" fmla="*/ 6383 h 10000"/>
                <a:gd name="connsiteX191" fmla="*/ 8586 w 9952"/>
                <a:gd name="connsiteY191" fmla="*/ 6327 h 10000"/>
                <a:gd name="connsiteX192" fmla="*/ 8611 w 9952"/>
                <a:gd name="connsiteY192" fmla="*/ 6383 h 10000"/>
                <a:gd name="connsiteX193" fmla="*/ 8634 w 9952"/>
                <a:gd name="connsiteY193" fmla="*/ 6383 h 10000"/>
                <a:gd name="connsiteX194" fmla="*/ 8611 w 9952"/>
                <a:gd name="connsiteY194" fmla="*/ 6355 h 10000"/>
                <a:gd name="connsiteX195" fmla="*/ 8661 w 9952"/>
                <a:gd name="connsiteY195" fmla="*/ 6383 h 10000"/>
                <a:gd name="connsiteX196" fmla="*/ 8781 w 9952"/>
                <a:gd name="connsiteY196" fmla="*/ 6440 h 10000"/>
                <a:gd name="connsiteX197" fmla="*/ 8830 w 9952"/>
                <a:gd name="connsiteY197" fmla="*/ 6412 h 10000"/>
                <a:gd name="connsiteX198" fmla="*/ 8880 w 9952"/>
                <a:gd name="connsiteY198" fmla="*/ 6468 h 10000"/>
                <a:gd name="connsiteX199" fmla="*/ 8903 w 9952"/>
                <a:gd name="connsiteY199" fmla="*/ 6496 h 10000"/>
                <a:gd name="connsiteX200" fmla="*/ 8973 w 9952"/>
                <a:gd name="connsiteY200" fmla="*/ 6524 h 10000"/>
                <a:gd name="connsiteX201" fmla="*/ 9122 w 9952"/>
                <a:gd name="connsiteY201" fmla="*/ 6638 h 10000"/>
                <a:gd name="connsiteX202" fmla="*/ 9222 w 9952"/>
                <a:gd name="connsiteY202" fmla="*/ 6751 h 10000"/>
                <a:gd name="connsiteX203" fmla="*/ 9171 w 9952"/>
                <a:gd name="connsiteY203" fmla="*/ 6779 h 10000"/>
                <a:gd name="connsiteX204" fmla="*/ 9099 w 9952"/>
                <a:gd name="connsiteY204" fmla="*/ 6835 h 10000"/>
                <a:gd name="connsiteX205" fmla="*/ 9049 w 9952"/>
                <a:gd name="connsiteY205" fmla="*/ 6891 h 10000"/>
                <a:gd name="connsiteX206" fmla="*/ 9027 w 9952"/>
                <a:gd name="connsiteY206" fmla="*/ 6920 h 10000"/>
                <a:gd name="connsiteX207" fmla="*/ 8950 w 9952"/>
                <a:gd name="connsiteY207" fmla="*/ 6920 h 10000"/>
                <a:gd name="connsiteX208" fmla="*/ 8880 w 9952"/>
                <a:gd name="connsiteY208" fmla="*/ 6977 h 10000"/>
                <a:gd name="connsiteX209" fmla="*/ 8973 w 9952"/>
                <a:gd name="connsiteY209" fmla="*/ 6920 h 10000"/>
                <a:gd name="connsiteX210" fmla="*/ 9049 w 9952"/>
                <a:gd name="connsiteY210" fmla="*/ 7005 h 10000"/>
                <a:gd name="connsiteX211" fmla="*/ 9027 w 9952"/>
                <a:gd name="connsiteY211" fmla="*/ 7005 h 10000"/>
                <a:gd name="connsiteX212" fmla="*/ 9144 w 9952"/>
                <a:gd name="connsiteY212" fmla="*/ 6949 h 10000"/>
                <a:gd name="connsiteX213" fmla="*/ 9222 w 9952"/>
                <a:gd name="connsiteY213" fmla="*/ 7033 h 10000"/>
                <a:gd name="connsiteX214" fmla="*/ 9344 w 9952"/>
                <a:gd name="connsiteY214" fmla="*/ 7061 h 10000"/>
                <a:gd name="connsiteX215" fmla="*/ 9290 w 9952"/>
                <a:gd name="connsiteY215" fmla="*/ 7146 h 10000"/>
                <a:gd name="connsiteX216" fmla="*/ 9268 w 9952"/>
                <a:gd name="connsiteY216" fmla="*/ 7174 h 10000"/>
                <a:gd name="connsiteX217" fmla="*/ 9222 w 9952"/>
                <a:gd name="connsiteY217" fmla="*/ 7202 h 10000"/>
                <a:gd name="connsiteX218" fmla="*/ 9246 w 9952"/>
                <a:gd name="connsiteY218" fmla="*/ 7202 h 10000"/>
                <a:gd name="connsiteX219" fmla="*/ 9318 w 9952"/>
                <a:gd name="connsiteY219" fmla="*/ 7174 h 10000"/>
                <a:gd name="connsiteX220" fmla="*/ 9318 w 9952"/>
                <a:gd name="connsiteY220" fmla="*/ 7146 h 10000"/>
                <a:gd name="connsiteX221" fmla="*/ 9344 w 9952"/>
                <a:gd name="connsiteY221" fmla="*/ 7230 h 10000"/>
                <a:gd name="connsiteX222" fmla="*/ 9344 w 9952"/>
                <a:gd name="connsiteY222" fmla="*/ 7288 h 10000"/>
                <a:gd name="connsiteX223" fmla="*/ 9318 w 9952"/>
                <a:gd name="connsiteY223" fmla="*/ 7230 h 10000"/>
                <a:gd name="connsiteX224" fmla="*/ 9318 w 9952"/>
                <a:gd name="connsiteY224" fmla="*/ 7288 h 10000"/>
                <a:gd name="connsiteX225" fmla="*/ 9290 w 9952"/>
                <a:gd name="connsiteY225" fmla="*/ 7260 h 10000"/>
                <a:gd name="connsiteX226" fmla="*/ 9268 w 9952"/>
                <a:gd name="connsiteY226" fmla="*/ 7260 h 10000"/>
                <a:gd name="connsiteX227" fmla="*/ 9246 w 9952"/>
                <a:gd name="connsiteY227" fmla="*/ 7316 h 10000"/>
                <a:gd name="connsiteX228" fmla="*/ 9318 w 9952"/>
                <a:gd name="connsiteY228" fmla="*/ 7372 h 10000"/>
                <a:gd name="connsiteX229" fmla="*/ 9290 w 9952"/>
                <a:gd name="connsiteY229" fmla="*/ 7372 h 10000"/>
                <a:gd name="connsiteX230" fmla="*/ 9318 w 9952"/>
                <a:gd name="connsiteY230" fmla="*/ 7429 h 10000"/>
                <a:gd name="connsiteX231" fmla="*/ 9222 w 9952"/>
                <a:gd name="connsiteY231" fmla="*/ 7400 h 10000"/>
                <a:gd name="connsiteX232" fmla="*/ 9246 w 9952"/>
                <a:gd name="connsiteY232" fmla="*/ 7429 h 10000"/>
                <a:gd name="connsiteX233" fmla="*/ 9318 w 9952"/>
                <a:gd name="connsiteY233" fmla="*/ 7457 h 10000"/>
                <a:gd name="connsiteX234" fmla="*/ 9344 w 9952"/>
                <a:gd name="connsiteY234" fmla="*/ 7541 h 10000"/>
                <a:gd name="connsiteX235" fmla="*/ 9318 w 9952"/>
                <a:gd name="connsiteY235" fmla="*/ 7599 h 10000"/>
                <a:gd name="connsiteX236" fmla="*/ 9246 w 9952"/>
                <a:gd name="connsiteY236" fmla="*/ 7513 h 10000"/>
                <a:gd name="connsiteX237" fmla="*/ 9222 w 9952"/>
                <a:gd name="connsiteY237" fmla="*/ 7541 h 10000"/>
                <a:gd name="connsiteX238" fmla="*/ 9122 w 9952"/>
                <a:gd name="connsiteY238" fmla="*/ 7599 h 10000"/>
                <a:gd name="connsiteX239" fmla="*/ 9197 w 9952"/>
                <a:gd name="connsiteY239" fmla="*/ 7683 h 10000"/>
                <a:gd name="connsiteX240" fmla="*/ 9197 w 9952"/>
                <a:gd name="connsiteY240" fmla="*/ 7796 h 10000"/>
                <a:gd name="connsiteX241" fmla="*/ 9171 w 9952"/>
                <a:gd name="connsiteY241" fmla="*/ 7852 h 10000"/>
                <a:gd name="connsiteX242" fmla="*/ 9171 w 9952"/>
                <a:gd name="connsiteY242" fmla="*/ 7880 h 10000"/>
                <a:gd name="connsiteX243" fmla="*/ 9122 w 9952"/>
                <a:gd name="connsiteY243" fmla="*/ 7852 h 10000"/>
                <a:gd name="connsiteX244" fmla="*/ 9122 w 9952"/>
                <a:gd name="connsiteY244" fmla="*/ 7909 h 10000"/>
                <a:gd name="connsiteX245" fmla="*/ 9099 w 9952"/>
                <a:gd name="connsiteY245" fmla="*/ 7966 h 10000"/>
                <a:gd name="connsiteX246" fmla="*/ 9074 w 9952"/>
                <a:gd name="connsiteY246" fmla="*/ 8079 h 10000"/>
                <a:gd name="connsiteX247" fmla="*/ 9099 w 9952"/>
                <a:gd name="connsiteY247" fmla="*/ 8022 h 10000"/>
                <a:gd name="connsiteX248" fmla="*/ 9074 w 9952"/>
                <a:gd name="connsiteY248" fmla="*/ 8050 h 10000"/>
                <a:gd name="connsiteX249" fmla="*/ 9049 w 9952"/>
                <a:gd name="connsiteY249" fmla="*/ 7994 h 10000"/>
                <a:gd name="connsiteX250" fmla="*/ 9000 w 9952"/>
                <a:gd name="connsiteY250" fmla="*/ 8022 h 10000"/>
                <a:gd name="connsiteX251" fmla="*/ 9000 w 9952"/>
                <a:gd name="connsiteY251" fmla="*/ 8079 h 10000"/>
                <a:gd name="connsiteX252" fmla="*/ 9027 w 9952"/>
                <a:gd name="connsiteY252" fmla="*/ 8107 h 10000"/>
                <a:gd name="connsiteX253" fmla="*/ 9074 w 9952"/>
                <a:gd name="connsiteY253" fmla="*/ 8135 h 10000"/>
                <a:gd name="connsiteX254" fmla="*/ 9049 w 9952"/>
                <a:gd name="connsiteY254" fmla="*/ 8163 h 10000"/>
                <a:gd name="connsiteX255" fmla="*/ 9027 w 9952"/>
                <a:gd name="connsiteY255" fmla="*/ 8249 h 10000"/>
                <a:gd name="connsiteX256" fmla="*/ 8928 w 9952"/>
                <a:gd name="connsiteY256" fmla="*/ 8191 h 10000"/>
                <a:gd name="connsiteX257" fmla="*/ 9000 w 9952"/>
                <a:gd name="connsiteY257" fmla="*/ 8277 h 10000"/>
                <a:gd name="connsiteX258" fmla="*/ 9074 w 9952"/>
                <a:gd name="connsiteY258" fmla="*/ 8277 h 10000"/>
                <a:gd name="connsiteX259" fmla="*/ 9049 w 9952"/>
                <a:gd name="connsiteY259" fmla="*/ 8333 h 10000"/>
                <a:gd name="connsiteX260" fmla="*/ 9099 w 9952"/>
                <a:gd name="connsiteY260" fmla="*/ 8446 h 10000"/>
                <a:gd name="connsiteX261" fmla="*/ 9074 w 9952"/>
                <a:gd name="connsiteY261" fmla="*/ 8446 h 10000"/>
                <a:gd name="connsiteX262" fmla="*/ 9000 w 9952"/>
                <a:gd name="connsiteY262" fmla="*/ 8389 h 10000"/>
                <a:gd name="connsiteX263" fmla="*/ 8973 w 9952"/>
                <a:gd name="connsiteY263" fmla="*/ 8418 h 10000"/>
                <a:gd name="connsiteX264" fmla="*/ 9027 w 9952"/>
                <a:gd name="connsiteY264" fmla="*/ 8474 h 10000"/>
                <a:gd name="connsiteX265" fmla="*/ 9000 w 9952"/>
                <a:gd name="connsiteY265" fmla="*/ 8530 h 10000"/>
                <a:gd name="connsiteX266" fmla="*/ 8928 w 9952"/>
                <a:gd name="connsiteY266" fmla="*/ 8474 h 10000"/>
                <a:gd name="connsiteX267" fmla="*/ 8973 w 9952"/>
                <a:gd name="connsiteY267" fmla="*/ 8559 h 10000"/>
                <a:gd name="connsiteX268" fmla="*/ 8928 w 9952"/>
                <a:gd name="connsiteY268" fmla="*/ 8559 h 10000"/>
                <a:gd name="connsiteX269" fmla="*/ 8928 w 9952"/>
                <a:gd name="connsiteY269" fmla="*/ 8616 h 10000"/>
                <a:gd name="connsiteX270" fmla="*/ 8806 w 9952"/>
                <a:gd name="connsiteY270" fmla="*/ 8672 h 10000"/>
                <a:gd name="connsiteX271" fmla="*/ 8781 w 9952"/>
                <a:gd name="connsiteY271" fmla="*/ 8728 h 10000"/>
                <a:gd name="connsiteX272" fmla="*/ 8806 w 9952"/>
                <a:gd name="connsiteY272" fmla="*/ 8757 h 10000"/>
                <a:gd name="connsiteX273" fmla="*/ 8781 w 9952"/>
                <a:gd name="connsiteY273" fmla="*/ 8785 h 10000"/>
                <a:gd name="connsiteX274" fmla="*/ 8757 w 9952"/>
                <a:gd name="connsiteY274" fmla="*/ 8869 h 10000"/>
                <a:gd name="connsiteX275" fmla="*/ 8734 w 9952"/>
                <a:gd name="connsiteY275" fmla="*/ 8841 h 10000"/>
                <a:gd name="connsiteX276" fmla="*/ 8734 w 9952"/>
                <a:gd name="connsiteY276" fmla="*/ 8927 h 10000"/>
                <a:gd name="connsiteX277" fmla="*/ 8485 w 9952"/>
                <a:gd name="connsiteY277" fmla="*/ 8786 h 10000"/>
                <a:gd name="connsiteX278" fmla="*/ 8074 w 9952"/>
                <a:gd name="connsiteY278" fmla="*/ 9266 h 10000"/>
                <a:gd name="connsiteX279" fmla="*/ 7926 w 9952"/>
                <a:gd name="connsiteY279" fmla="*/ 9322 h 10000"/>
                <a:gd name="connsiteX280" fmla="*/ 7853 w 9952"/>
                <a:gd name="connsiteY280" fmla="*/ 9152 h 10000"/>
                <a:gd name="connsiteX281" fmla="*/ 7828 w 9952"/>
                <a:gd name="connsiteY281" fmla="*/ 9152 h 10000"/>
                <a:gd name="connsiteX282" fmla="*/ 7903 w 9952"/>
                <a:gd name="connsiteY282" fmla="*/ 9124 h 10000"/>
                <a:gd name="connsiteX283" fmla="*/ 7804 w 9952"/>
                <a:gd name="connsiteY283" fmla="*/ 9124 h 10000"/>
                <a:gd name="connsiteX284" fmla="*/ 7782 w 9952"/>
                <a:gd name="connsiteY284" fmla="*/ 9180 h 10000"/>
                <a:gd name="connsiteX285" fmla="*/ 7828 w 9952"/>
                <a:gd name="connsiteY285" fmla="*/ 9237 h 10000"/>
                <a:gd name="connsiteX286" fmla="*/ 7804 w 9952"/>
                <a:gd name="connsiteY286" fmla="*/ 9237 h 10000"/>
                <a:gd name="connsiteX287" fmla="*/ 7879 w 9952"/>
                <a:gd name="connsiteY287" fmla="*/ 9406 h 10000"/>
                <a:gd name="connsiteX288" fmla="*/ 7782 w 9952"/>
                <a:gd name="connsiteY288" fmla="*/ 9294 h 10000"/>
                <a:gd name="connsiteX289" fmla="*/ 7828 w 9952"/>
                <a:gd name="connsiteY289" fmla="*/ 9406 h 10000"/>
                <a:gd name="connsiteX290" fmla="*/ 7804 w 9952"/>
                <a:gd name="connsiteY290" fmla="*/ 9435 h 10000"/>
                <a:gd name="connsiteX291" fmla="*/ 7782 w 9952"/>
                <a:gd name="connsiteY291" fmla="*/ 9406 h 10000"/>
                <a:gd name="connsiteX292" fmla="*/ 7758 w 9952"/>
                <a:gd name="connsiteY292" fmla="*/ 9491 h 10000"/>
                <a:gd name="connsiteX293" fmla="*/ 7681 w 9952"/>
                <a:gd name="connsiteY293" fmla="*/ 9520 h 10000"/>
                <a:gd name="connsiteX294" fmla="*/ 7657 w 9952"/>
                <a:gd name="connsiteY294" fmla="*/ 9463 h 10000"/>
                <a:gd name="connsiteX295" fmla="*/ 7609 w 9952"/>
                <a:gd name="connsiteY295" fmla="*/ 9435 h 10000"/>
                <a:gd name="connsiteX296" fmla="*/ 7635 w 9952"/>
                <a:gd name="connsiteY296" fmla="*/ 9548 h 10000"/>
                <a:gd name="connsiteX297" fmla="*/ 7511 w 9952"/>
                <a:gd name="connsiteY297" fmla="*/ 9491 h 10000"/>
                <a:gd name="connsiteX298" fmla="*/ 7488 w 9952"/>
                <a:gd name="connsiteY298" fmla="*/ 9520 h 10000"/>
                <a:gd name="connsiteX299" fmla="*/ 7414 w 9952"/>
                <a:gd name="connsiteY299" fmla="*/ 9576 h 10000"/>
                <a:gd name="connsiteX300" fmla="*/ 7392 w 9952"/>
                <a:gd name="connsiteY300" fmla="*/ 9633 h 10000"/>
                <a:gd name="connsiteX301" fmla="*/ 7341 w 9952"/>
                <a:gd name="connsiteY301" fmla="*/ 9633 h 10000"/>
                <a:gd name="connsiteX302" fmla="*/ 7266 w 9952"/>
                <a:gd name="connsiteY302" fmla="*/ 9661 h 10000"/>
                <a:gd name="connsiteX303" fmla="*/ 7266 w 9952"/>
                <a:gd name="connsiteY303" fmla="*/ 9633 h 10000"/>
                <a:gd name="connsiteX304" fmla="*/ 7266 w 9952"/>
                <a:gd name="connsiteY304" fmla="*/ 9689 h 10000"/>
                <a:gd name="connsiteX305" fmla="*/ 7195 w 9952"/>
                <a:gd name="connsiteY305" fmla="*/ 9661 h 10000"/>
                <a:gd name="connsiteX306" fmla="*/ 7195 w 9952"/>
                <a:gd name="connsiteY306" fmla="*/ 9717 h 10000"/>
                <a:gd name="connsiteX307" fmla="*/ 7169 w 9952"/>
                <a:gd name="connsiteY307" fmla="*/ 9802 h 10000"/>
                <a:gd name="connsiteX308" fmla="*/ 7219 w 9952"/>
                <a:gd name="connsiteY308" fmla="*/ 9830 h 10000"/>
                <a:gd name="connsiteX309" fmla="*/ 7219 w 9952"/>
                <a:gd name="connsiteY309" fmla="*/ 9830 h 10000"/>
                <a:gd name="connsiteX310" fmla="*/ 7266 w 9952"/>
                <a:gd name="connsiteY310" fmla="*/ 9944 h 10000"/>
                <a:gd name="connsiteX311" fmla="*/ 7147 w 9952"/>
                <a:gd name="connsiteY311" fmla="*/ 10000 h 10000"/>
                <a:gd name="connsiteX312" fmla="*/ 7147 w 9952"/>
                <a:gd name="connsiteY312" fmla="*/ 9944 h 10000"/>
                <a:gd name="connsiteX313" fmla="*/ 7095 w 9952"/>
                <a:gd name="connsiteY313" fmla="*/ 9859 h 10000"/>
                <a:gd name="connsiteX314" fmla="*/ 7072 w 9952"/>
                <a:gd name="connsiteY314" fmla="*/ 9802 h 10000"/>
                <a:gd name="connsiteX315" fmla="*/ 7049 w 9952"/>
                <a:gd name="connsiteY315" fmla="*/ 9717 h 10000"/>
                <a:gd name="connsiteX316" fmla="*/ 7072 w 9952"/>
                <a:gd name="connsiteY316" fmla="*/ 9661 h 10000"/>
                <a:gd name="connsiteX317" fmla="*/ 7049 w 9952"/>
                <a:gd name="connsiteY317" fmla="*/ 9576 h 10000"/>
                <a:gd name="connsiteX318" fmla="*/ 7049 w 9952"/>
                <a:gd name="connsiteY318" fmla="*/ 9605 h 10000"/>
                <a:gd name="connsiteX319" fmla="*/ 7000 w 9952"/>
                <a:gd name="connsiteY319" fmla="*/ 9548 h 10000"/>
                <a:gd name="connsiteX320" fmla="*/ 7000 w 9952"/>
                <a:gd name="connsiteY320" fmla="*/ 9605 h 10000"/>
                <a:gd name="connsiteX321" fmla="*/ 6926 w 9952"/>
                <a:gd name="connsiteY321" fmla="*/ 9605 h 10000"/>
                <a:gd name="connsiteX322" fmla="*/ 6879 w 9952"/>
                <a:gd name="connsiteY322" fmla="*/ 9576 h 10000"/>
                <a:gd name="connsiteX323" fmla="*/ 6850 w 9952"/>
                <a:gd name="connsiteY323" fmla="*/ 9520 h 10000"/>
                <a:gd name="connsiteX324" fmla="*/ 6827 w 9952"/>
                <a:gd name="connsiteY324" fmla="*/ 9520 h 10000"/>
                <a:gd name="connsiteX325" fmla="*/ 6827 w 9952"/>
                <a:gd name="connsiteY325" fmla="*/ 9576 h 10000"/>
                <a:gd name="connsiteX326" fmla="*/ 6780 w 9952"/>
                <a:gd name="connsiteY326" fmla="*/ 9520 h 10000"/>
                <a:gd name="connsiteX327" fmla="*/ 6756 w 9952"/>
                <a:gd name="connsiteY327" fmla="*/ 9463 h 10000"/>
                <a:gd name="connsiteX328" fmla="*/ 6734 w 9952"/>
                <a:gd name="connsiteY328" fmla="*/ 9491 h 10000"/>
                <a:gd name="connsiteX329" fmla="*/ 6756 w 9952"/>
                <a:gd name="connsiteY329" fmla="*/ 9576 h 10000"/>
                <a:gd name="connsiteX330" fmla="*/ 6708 w 9952"/>
                <a:gd name="connsiteY330" fmla="*/ 9548 h 10000"/>
                <a:gd name="connsiteX331" fmla="*/ 6708 w 9952"/>
                <a:gd name="connsiteY331" fmla="*/ 9605 h 10000"/>
                <a:gd name="connsiteX332" fmla="*/ 6610 w 9952"/>
                <a:gd name="connsiteY332" fmla="*/ 9576 h 10000"/>
                <a:gd name="connsiteX333" fmla="*/ 6538 w 9952"/>
                <a:gd name="connsiteY333" fmla="*/ 9576 h 10000"/>
                <a:gd name="connsiteX334" fmla="*/ 6513 w 9952"/>
                <a:gd name="connsiteY334" fmla="*/ 9576 h 10000"/>
                <a:gd name="connsiteX335" fmla="*/ 6439 w 9952"/>
                <a:gd name="connsiteY335" fmla="*/ 9520 h 10000"/>
                <a:gd name="connsiteX336" fmla="*/ 6412 w 9952"/>
                <a:gd name="connsiteY336" fmla="*/ 9491 h 10000"/>
                <a:gd name="connsiteX337" fmla="*/ 6341 w 9952"/>
                <a:gd name="connsiteY337" fmla="*/ 9463 h 10000"/>
                <a:gd name="connsiteX338" fmla="*/ 6295 w 9952"/>
                <a:gd name="connsiteY338" fmla="*/ 9294 h 10000"/>
                <a:gd name="connsiteX339" fmla="*/ 6242 w 9952"/>
                <a:gd name="connsiteY339" fmla="*/ 9180 h 10000"/>
                <a:gd name="connsiteX340" fmla="*/ 6171 w 9952"/>
                <a:gd name="connsiteY340" fmla="*/ 9180 h 10000"/>
                <a:gd name="connsiteX341" fmla="*/ 6097 w 9952"/>
                <a:gd name="connsiteY341" fmla="*/ 9180 h 10000"/>
                <a:gd name="connsiteX342" fmla="*/ 5973 w 9952"/>
                <a:gd name="connsiteY342" fmla="*/ 9039 h 10000"/>
                <a:gd name="connsiteX343" fmla="*/ 5878 w 9952"/>
                <a:gd name="connsiteY343" fmla="*/ 9124 h 10000"/>
                <a:gd name="connsiteX344" fmla="*/ 5878 w 9952"/>
                <a:gd name="connsiteY344" fmla="*/ 9180 h 10000"/>
                <a:gd name="connsiteX345" fmla="*/ 5754 w 9952"/>
                <a:gd name="connsiteY345" fmla="*/ 9209 h 10000"/>
                <a:gd name="connsiteX346" fmla="*/ 5683 w 9952"/>
                <a:gd name="connsiteY346" fmla="*/ 9294 h 10000"/>
                <a:gd name="connsiteX347" fmla="*/ 5635 w 9952"/>
                <a:gd name="connsiteY347" fmla="*/ 9237 h 10000"/>
                <a:gd name="connsiteX348" fmla="*/ 5586 w 9952"/>
                <a:gd name="connsiteY348" fmla="*/ 9294 h 10000"/>
                <a:gd name="connsiteX349" fmla="*/ 5513 w 9952"/>
                <a:gd name="connsiteY349" fmla="*/ 9294 h 10000"/>
                <a:gd name="connsiteX350" fmla="*/ 5413 w 9952"/>
                <a:gd name="connsiteY350" fmla="*/ 9266 h 10000"/>
                <a:gd name="connsiteX351" fmla="*/ 5317 w 9952"/>
                <a:gd name="connsiteY351" fmla="*/ 9322 h 10000"/>
                <a:gd name="connsiteX352" fmla="*/ 5268 w 9952"/>
                <a:gd name="connsiteY352" fmla="*/ 9322 h 10000"/>
                <a:gd name="connsiteX353" fmla="*/ 5218 w 9952"/>
                <a:gd name="connsiteY353" fmla="*/ 9322 h 10000"/>
                <a:gd name="connsiteX354" fmla="*/ 5195 w 9952"/>
                <a:gd name="connsiteY354" fmla="*/ 9322 h 10000"/>
                <a:gd name="connsiteX355" fmla="*/ 5195 w 9952"/>
                <a:gd name="connsiteY355" fmla="*/ 9463 h 10000"/>
                <a:gd name="connsiteX356" fmla="*/ 5243 w 9952"/>
                <a:gd name="connsiteY356" fmla="*/ 9548 h 10000"/>
                <a:gd name="connsiteX357" fmla="*/ 5243 w 9952"/>
                <a:gd name="connsiteY357" fmla="*/ 9576 h 10000"/>
                <a:gd name="connsiteX358" fmla="*/ 5243 w 9952"/>
                <a:gd name="connsiteY358" fmla="*/ 9633 h 10000"/>
                <a:gd name="connsiteX359" fmla="*/ 5268 w 9952"/>
                <a:gd name="connsiteY359" fmla="*/ 9717 h 10000"/>
                <a:gd name="connsiteX360" fmla="*/ 5195 w 9952"/>
                <a:gd name="connsiteY360" fmla="*/ 9689 h 10000"/>
                <a:gd name="connsiteX361" fmla="*/ 5119 w 9952"/>
                <a:gd name="connsiteY361" fmla="*/ 9661 h 10000"/>
                <a:gd name="connsiteX362" fmla="*/ 5071 w 9952"/>
                <a:gd name="connsiteY362" fmla="*/ 9520 h 10000"/>
                <a:gd name="connsiteX363" fmla="*/ 4929 w 9952"/>
                <a:gd name="connsiteY363" fmla="*/ 9605 h 10000"/>
                <a:gd name="connsiteX364" fmla="*/ 4880 w 9952"/>
                <a:gd name="connsiteY364" fmla="*/ 9633 h 10000"/>
                <a:gd name="connsiteX365" fmla="*/ 4880 w 9952"/>
                <a:gd name="connsiteY365" fmla="*/ 9548 h 10000"/>
                <a:gd name="connsiteX366" fmla="*/ 4806 w 9952"/>
                <a:gd name="connsiteY366" fmla="*/ 9435 h 10000"/>
                <a:gd name="connsiteX367" fmla="*/ 4659 w 9952"/>
                <a:gd name="connsiteY367" fmla="*/ 9435 h 10000"/>
                <a:gd name="connsiteX368" fmla="*/ 4659 w 9952"/>
                <a:gd name="connsiteY368" fmla="*/ 9322 h 10000"/>
                <a:gd name="connsiteX369" fmla="*/ 4682 w 9952"/>
                <a:gd name="connsiteY369" fmla="*/ 9180 h 10000"/>
                <a:gd name="connsiteX370" fmla="*/ 4587 w 9952"/>
                <a:gd name="connsiteY370" fmla="*/ 9124 h 10000"/>
                <a:gd name="connsiteX371" fmla="*/ 4511 w 9952"/>
                <a:gd name="connsiteY371" fmla="*/ 9039 h 10000"/>
                <a:gd name="connsiteX372" fmla="*/ 4489 w 9952"/>
                <a:gd name="connsiteY372" fmla="*/ 8983 h 10000"/>
                <a:gd name="connsiteX373" fmla="*/ 4465 w 9952"/>
                <a:gd name="connsiteY373" fmla="*/ 8898 h 10000"/>
                <a:gd name="connsiteX374" fmla="*/ 4489 w 9952"/>
                <a:gd name="connsiteY374" fmla="*/ 8813 h 10000"/>
                <a:gd name="connsiteX375" fmla="*/ 4318 w 9952"/>
                <a:gd name="connsiteY375" fmla="*/ 8841 h 10000"/>
                <a:gd name="connsiteX376" fmla="*/ 4219 w 9952"/>
                <a:gd name="connsiteY376" fmla="*/ 8898 h 10000"/>
                <a:gd name="connsiteX377" fmla="*/ 4219 w 9952"/>
                <a:gd name="connsiteY377" fmla="*/ 8813 h 10000"/>
                <a:gd name="connsiteX378" fmla="*/ 4194 w 9952"/>
                <a:gd name="connsiteY378" fmla="*/ 8728 h 10000"/>
                <a:gd name="connsiteX379" fmla="*/ 4172 w 9952"/>
                <a:gd name="connsiteY379" fmla="*/ 8672 h 10000"/>
                <a:gd name="connsiteX380" fmla="*/ 8012 w 9952"/>
                <a:gd name="connsiteY380" fmla="*/ 8665 h 10000"/>
                <a:gd name="connsiteX381" fmla="*/ 8085 w 9952"/>
                <a:gd name="connsiteY381" fmla="*/ 8461 h 10000"/>
                <a:gd name="connsiteX382" fmla="*/ 4340 w 9952"/>
                <a:gd name="connsiteY382" fmla="*/ 8305 h 10000"/>
                <a:gd name="connsiteX383" fmla="*/ 4366 w 9952"/>
                <a:gd name="connsiteY383" fmla="*/ 8305 h 10000"/>
                <a:gd name="connsiteX384" fmla="*/ 3780 w 9952"/>
                <a:gd name="connsiteY384" fmla="*/ 7513 h 10000"/>
                <a:gd name="connsiteX385" fmla="*/ 3707 w 9952"/>
                <a:gd name="connsiteY385" fmla="*/ 7513 h 10000"/>
                <a:gd name="connsiteX386" fmla="*/ 3707 w 9952"/>
                <a:gd name="connsiteY386" fmla="*/ 7316 h 10000"/>
                <a:gd name="connsiteX387" fmla="*/ 3680 w 9952"/>
                <a:gd name="connsiteY387" fmla="*/ 7288 h 10000"/>
                <a:gd name="connsiteX388" fmla="*/ 3610 w 9952"/>
                <a:gd name="connsiteY388" fmla="*/ 7202 h 10000"/>
                <a:gd name="connsiteX389" fmla="*/ 3509 w 9952"/>
                <a:gd name="connsiteY389" fmla="*/ 7260 h 10000"/>
                <a:gd name="connsiteX390" fmla="*/ 3463 w 9952"/>
                <a:gd name="connsiteY390" fmla="*/ 7316 h 10000"/>
                <a:gd name="connsiteX391" fmla="*/ 3414 w 9952"/>
                <a:gd name="connsiteY391" fmla="*/ 7316 h 10000"/>
                <a:gd name="connsiteX392" fmla="*/ 3366 w 9952"/>
                <a:gd name="connsiteY392" fmla="*/ 7288 h 10000"/>
                <a:gd name="connsiteX393" fmla="*/ 3292 w 9952"/>
                <a:gd name="connsiteY393" fmla="*/ 7260 h 10000"/>
                <a:gd name="connsiteX394" fmla="*/ 3242 w 9952"/>
                <a:gd name="connsiteY394" fmla="*/ 7288 h 10000"/>
                <a:gd name="connsiteX395" fmla="*/ 3147 w 9952"/>
                <a:gd name="connsiteY395" fmla="*/ 7372 h 10000"/>
                <a:gd name="connsiteX396" fmla="*/ 3047 w 9952"/>
                <a:gd name="connsiteY396" fmla="*/ 7429 h 10000"/>
                <a:gd name="connsiteX397" fmla="*/ 2999 w 9952"/>
                <a:gd name="connsiteY397" fmla="*/ 7513 h 10000"/>
                <a:gd name="connsiteX398" fmla="*/ 2925 w 9952"/>
                <a:gd name="connsiteY398" fmla="*/ 7599 h 10000"/>
                <a:gd name="connsiteX399" fmla="*/ 2855 w 9952"/>
                <a:gd name="connsiteY399" fmla="*/ 7711 h 10000"/>
                <a:gd name="connsiteX400" fmla="*/ 2731 w 9952"/>
                <a:gd name="connsiteY400" fmla="*/ 7711 h 10000"/>
                <a:gd name="connsiteX401" fmla="*/ 2707 w 9952"/>
                <a:gd name="connsiteY401" fmla="*/ 7711 h 10000"/>
                <a:gd name="connsiteX402" fmla="*/ 2685 w 9952"/>
                <a:gd name="connsiteY402" fmla="*/ 7683 h 10000"/>
                <a:gd name="connsiteX403" fmla="*/ 2607 w 9952"/>
                <a:gd name="connsiteY403" fmla="*/ 7627 h 10000"/>
                <a:gd name="connsiteX404" fmla="*/ 2539 w 9952"/>
                <a:gd name="connsiteY404" fmla="*/ 7627 h 10000"/>
                <a:gd name="connsiteX405" fmla="*/ 2416 w 9952"/>
                <a:gd name="connsiteY405" fmla="*/ 7627 h 10000"/>
                <a:gd name="connsiteX406" fmla="*/ 2367 w 9952"/>
                <a:gd name="connsiteY406" fmla="*/ 7569 h 10000"/>
                <a:gd name="connsiteX407" fmla="*/ 2240 w 9952"/>
                <a:gd name="connsiteY407" fmla="*/ 7599 h 10000"/>
                <a:gd name="connsiteX408" fmla="*/ 2170 w 9952"/>
                <a:gd name="connsiteY408" fmla="*/ 7739 h 10000"/>
                <a:gd name="connsiteX409" fmla="*/ 2097 w 9952"/>
                <a:gd name="connsiteY409" fmla="*/ 7852 h 10000"/>
                <a:gd name="connsiteX410" fmla="*/ 2072 w 9952"/>
                <a:gd name="connsiteY410" fmla="*/ 7683 h 10000"/>
                <a:gd name="connsiteX411" fmla="*/ 1901 w 9952"/>
                <a:gd name="connsiteY411" fmla="*/ 7655 h 10000"/>
                <a:gd name="connsiteX412" fmla="*/ 1901 w 9952"/>
                <a:gd name="connsiteY412" fmla="*/ 7683 h 10000"/>
                <a:gd name="connsiteX413" fmla="*/ 1732 w 9952"/>
                <a:gd name="connsiteY413" fmla="*/ 7683 h 10000"/>
                <a:gd name="connsiteX414" fmla="*/ 1608 w 9952"/>
                <a:gd name="connsiteY414" fmla="*/ 7627 h 10000"/>
                <a:gd name="connsiteX415" fmla="*/ 1563 w 9952"/>
                <a:gd name="connsiteY415" fmla="*/ 7627 h 10000"/>
                <a:gd name="connsiteX416" fmla="*/ 1539 w 9952"/>
                <a:gd name="connsiteY416" fmla="*/ 7655 h 10000"/>
                <a:gd name="connsiteX417" fmla="*/ 1462 w 9952"/>
                <a:gd name="connsiteY417" fmla="*/ 7599 h 10000"/>
                <a:gd name="connsiteX418" fmla="*/ 1441 w 9952"/>
                <a:gd name="connsiteY418" fmla="*/ 7655 h 10000"/>
                <a:gd name="connsiteX419" fmla="*/ 1342 w 9952"/>
                <a:gd name="connsiteY419" fmla="*/ 7541 h 10000"/>
                <a:gd name="connsiteX420" fmla="*/ 1195 w 9952"/>
                <a:gd name="connsiteY420" fmla="*/ 7513 h 10000"/>
                <a:gd name="connsiteX421" fmla="*/ 1195 w 9952"/>
                <a:gd name="connsiteY421" fmla="*/ 7457 h 10000"/>
                <a:gd name="connsiteX422" fmla="*/ 1123 w 9952"/>
                <a:gd name="connsiteY422" fmla="*/ 7457 h 10000"/>
                <a:gd name="connsiteX423" fmla="*/ 977 w 9952"/>
                <a:gd name="connsiteY423" fmla="*/ 7344 h 10000"/>
                <a:gd name="connsiteX424" fmla="*/ 856 w 9952"/>
                <a:gd name="connsiteY424" fmla="*/ 7288 h 10000"/>
                <a:gd name="connsiteX425" fmla="*/ 756 w 9952"/>
                <a:gd name="connsiteY425" fmla="*/ 7174 h 10000"/>
                <a:gd name="connsiteX426" fmla="*/ 608 w 9952"/>
                <a:gd name="connsiteY426" fmla="*/ 7118 h 10000"/>
                <a:gd name="connsiteX427" fmla="*/ 439 w 9952"/>
                <a:gd name="connsiteY427" fmla="*/ 6949 h 10000"/>
                <a:gd name="connsiteX428" fmla="*/ 340 w 9952"/>
                <a:gd name="connsiteY428" fmla="*/ 6920 h 10000"/>
                <a:gd name="connsiteX429" fmla="*/ 292 w 9952"/>
                <a:gd name="connsiteY429" fmla="*/ 6920 h 10000"/>
                <a:gd name="connsiteX430" fmla="*/ 217 w 9952"/>
                <a:gd name="connsiteY430" fmla="*/ 6977 h 10000"/>
                <a:gd name="connsiteX431" fmla="*/ 47 w 9952"/>
                <a:gd name="connsiteY431" fmla="*/ 6891 h 10000"/>
                <a:gd name="connsiteX432" fmla="*/ 0 w 9952"/>
                <a:gd name="connsiteY432" fmla="*/ 6863 h 10000"/>
                <a:gd name="connsiteX0" fmla="*/ 4755 w 9953"/>
                <a:gd name="connsiteY0" fmla="*/ 3331 h 10000"/>
                <a:gd name="connsiteX1" fmla="*/ 5097 w 9953"/>
                <a:gd name="connsiteY1" fmla="*/ 3275 h 10000"/>
                <a:gd name="connsiteX2" fmla="*/ 5366 w 9953"/>
                <a:gd name="connsiteY2" fmla="*/ 3247 h 10000"/>
                <a:gd name="connsiteX3" fmla="*/ 5514 w 9953"/>
                <a:gd name="connsiteY3" fmla="*/ 3162 h 10000"/>
                <a:gd name="connsiteX4" fmla="*/ 5566 w 9953"/>
                <a:gd name="connsiteY4" fmla="*/ 3020 h 10000"/>
                <a:gd name="connsiteX5" fmla="*/ 5640 w 9953"/>
                <a:gd name="connsiteY5" fmla="*/ 2964 h 10000"/>
                <a:gd name="connsiteX6" fmla="*/ 5689 w 9953"/>
                <a:gd name="connsiteY6" fmla="*/ 2908 h 10000"/>
                <a:gd name="connsiteX7" fmla="*/ 5713 w 9953"/>
                <a:gd name="connsiteY7" fmla="*/ 2908 h 10000"/>
                <a:gd name="connsiteX8" fmla="*/ 5514 w 9953"/>
                <a:gd name="connsiteY8" fmla="*/ 2709 h 10000"/>
                <a:gd name="connsiteX9" fmla="*/ 5514 w 9953"/>
                <a:gd name="connsiteY9" fmla="*/ 2597 h 10000"/>
                <a:gd name="connsiteX10" fmla="*/ 5566 w 9953"/>
                <a:gd name="connsiteY10" fmla="*/ 2484 h 10000"/>
                <a:gd name="connsiteX11" fmla="*/ 5859 w 9953"/>
                <a:gd name="connsiteY11" fmla="*/ 2569 h 10000"/>
                <a:gd name="connsiteX12" fmla="*/ 5955 w 9953"/>
                <a:gd name="connsiteY12" fmla="*/ 2569 h 10000"/>
                <a:gd name="connsiteX13" fmla="*/ 6033 w 9953"/>
                <a:gd name="connsiteY13" fmla="*/ 2484 h 10000"/>
                <a:gd name="connsiteX14" fmla="*/ 6054 w 9953"/>
                <a:gd name="connsiteY14" fmla="*/ 2399 h 10000"/>
                <a:gd name="connsiteX15" fmla="*/ 6154 w 9953"/>
                <a:gd name="connsiteY15" fmla="*/ 2399 h 10000"/>
                <a:gd name="connsiteX16" fmla="*/ 6349 w 9953"/>
                <a:gd name="connsiteY16" fmla="*/ 2286 h 10000"/>
                <a:gd name="connsiteX17" fmla="*/ 6325 w 9953"/>
                <a:gd name="connsiteY17" fmla="*/ 2173 h 10000"/>
                <a:gd name="connsiteX18" fmla="*/ 6497 w 9953"/>
                <a:gd name="connsiteY18" fmla="*/ 2060 h 10000"/>
                <a:gd name="connsiteX19" fmla="*/ 6570 w 9953"/>
                <a:gd name="connsiteY19" fmla="*/ 2031 h 10000"/>
                <a:gd name="connsiteX20" fmla="*/ 6640 w 9953"/>
                <a:gd name="connsiteY20" fmla="*/ 2003 h 10000"/>
                <a:gd name="connsiteX21" fmla="*/ 6693 w 9953"/>
                <a:gd name="connsiteY21" fmla="*/ 2003 h 10000"/>
                <a:gd name="connsiteX22" fmla="*/ 6766 w 9953"/>
                <a:gd name="connsiteY22" fmla="*/ 1975 h 10000"/>
                <a:gd name="connsiteX23" fmla="*/ 6813 w 9953"/>
                <a:gd name="connsiteY23" fmla="*/ 2003 h 10000"/>
                <a:gd name="connsiteX24" fmla="*/ 6890 w 9953"/>
                <a:gd name="connsiteY24" fmla="*/ 1862 h 10000"/>
                <a:gd name="connsiteX25" fmla="*/ 6349 w 9953"/>
                <a:gd name="connsiteY25" fmla="*/ 1664 h 10000"/>
                <a:gd name="connsiteX26" fmla="*/ 6154 w 9953"/>
                <a:gd name="connsiteY26" fmla="*/ 1664 h 10000"/>
                <a:gd name="connsiteX27" fmla="*/ 6054 w 9953"/>
                <a:gd name="connsiteY27" fmla="*/ 1664 h 10000"/>
                <a:gd name="connsiteX28" fmla="*/ 5982 w 9953"/>
                <a:gd name="connsiteY28" fmla="*/ 1692 h 10000"/>
                <a:gd name="connsiteX29" fmla="*/ 5883 w 9953"/>
                <a:gd name="connsiteY29" fmla="*/ 1580 h 10000"/>
                <a:gd name="connsiteX30" fmla="*/ 5908 w 9953"/>
                <a:gd name="connsiteY30" fmla="*/ 1523 h 10000"/>
                <a:gd name="connsiteX31" fmla="*/ 5883 w 9953"/>
                <a:gd name="connsiteY31" fmla="*/ 1410 h 10000"/>
                <a:gd name="connsiteX32" fmla="*/ 5883 w 9953"/>
                <a:gd name="connsiteY32" fmla="*/ 1071 h 10000"/>
                <a:gd name="connsiteX33" fmla="*/ 6105 w 9953"/>
                <a:gd name="connsiteY33" fmla="*/ 1156 h 10000"/>
                <a:gd name="connsiteX34" fmla="*/ 6225 w 9953"/>
                <a:gd name="connsiteY34" fmla="*/ 1071 h 10000"/>
                <a:gd name="connsiteX35" fmla="*/ 6349 w 9953"/>
                <a:gd name="connsiteY35" fmla="*/ 986 h 10000"/>
                <a:gd name="connsiteX36" fmla="*/ 6301 w 9953"/>
                <a:gd name="connsiteY36" fmla="*/ 930 h 10000"/>
                <a:gd name="connsiteX37" fmla="*/ 6278 w 9953"/>
                <a:gd name="connsiteY37" fmla="*/ 873 h 10000"/>
                <a:gd name="connsiteX38" fmla="*/ 6278 w 9953"/>
                <a:gd name="connsiteY38" fmla="*/ 788 h 10000"/>
                <a:gd name="connsiteX39" fmla="*/ 6278 w 9953"/>
                <a:gd name="connsiteY39" fmla="*/ 732 h 10000"/>
                <a:gd name="connsiteX40" fmla="*/ 6278 w 9953"/>
                <a:gd name="connsiteY40" fmla="*/ 675 h 10000"/>
                <a:gd name="connsiteX41" fmla="*/ 6301 w 9953"/>
                <a:gd name="connsiteY41" fmla="*/ 477 h 10000"/>
                <a:gd name="connsiteX42" fmla="*/ 6253 w 9953"/>
                <a:gd name="connsiteY42" fmla="*/ 336 h 10000"/>
                <a:gd name="connsiteX43" fmla="*/ 6154 w 9953"/>
                <a:gd name="connsiteY43" fmla="*/ 280 h 10000"/>
                <a:gd name="connsiteX44" fmla="*/ 6054 w 9953"/>
                <a:gd name="connsiteY44" fmla="*/ 224 h 10000"/>
                <a:gd name="connsiteX45" fmla="*/ 6179 w 9953"/>
                <a:gd name="connsiteY45" fmla="*/ 82 h 10000"/>
                <a:gd name="connsiteX46" fmla="*/ 6448 w 9953"/>
                <a:gd name="connsiteY46" fmla="*/ 25 h 10000"/>
                <a:gd name="connsiteX47" fmla="*/ 6693 w 9953"/>
                <a:gd name="connsiteY47" fmla="*/ 25 h 10000"/>
                <a:gd name="connsiteX48" fmla="*/ 6813 w 9953"/>
                <a:gd name="connsiteY48" fmla="*/ 54 h 10000"/>
                <a:gd name="connsiteX49" fmla="*/ 6964 w 9953"/>
                <a:gd name="connsiteY49" fmla="*/ 138 h 10000"/>
                <a:gd name="connsiteX50" fmla="*/ 7157 w 9953"/>
                <a:gd name="connsiteY50" fmla="*/ 167 h 10000"/>
                <a:gd name="connsiteX51" fmla="*/ 7254 w 9953"/>
                <a:gd name="connsiteY51" fmla="*/ 224 h 10000"/>
                <a:gd name="connsiteX52" fmla="*/ 7284 w 9953"/>
                <a:gd name="connsiteY52" fmla="*/ 252 h 10000"/>
                <a:gd name="connsiteX53" fmla="*/ 7355 w 9953"/>
                <a:gd name="connsiteY53" fmla="*/ 308 h 10000"/>
                <a:gd name="connsiteX54" fmla="*/ 7477 w 9953"/>
                <a:gd name="connsiteY54" fmla="*/ 421 h 10000"/>
                <a:gd name="connsiteX55" fmla="*/ 7547 w 9953"/>
                <a:gd name="connsiteY55" fmla="*/ 534 h 10000"/>
                <a:gd name="connsiteX56" fmla="*/ 7647 w 9953"/>
                <a:gd name="connsiteY56" fmla="*/ 591 h 10000"/>
                <a:gd name="connsiteX57" fmla="*/ 7748 w 9953"/>
                <a:gd name="connsiteY57" fmla="*/ 703 h 10000"/>
                <a:gd name="connsiteX58" fmla="*/ 7870 w 9953"/>
                <a:gd name="connsiteY58" fmla="*/ 817 h 10000"/>
                <a:gd name="connsiteX59" fmla="*/ 7941 w 9953"/>
                <a:gd name="connsiteY59" fmla="*/ 930 h 10000"/>
                <a:gd name="connsiteX60" fmla="*/ 8018 w 9953"/>
                <a:gd name="connsiteY60" fmla="*/ 1014 h 10000"/>
                <a:gd name="connsiteX61" fmla="*/ 8237 w 9953"/>
                <a:gd name="connsiteY61" fmla="*/ 1156 h 10000"/>
                <a:gd name="connsiteX62" fmla="*/ 8357 w 9953"/>
                <a:gd name="connsiteY62" fmla="*/ 1156 h 10000"/>
                <a:gd name="connsiteX63" fmla="*/ 8507 w 9953"/>
                <a:gd name="connsiteY63" fmla="*/ 1212 h 10000"/>
                <a:gd name="connsiteX64" fmla="*/ 8580 w 9953"/>
                <a:gd name="connsiteY64" fmla="*/ 1241 h 10000"/>
                <a:gd name="connsiteX65" fmla="*/ 8702 w 9953"/>
                <a:gd name="connsiteY65" fmla="*/ 1325 h 10000"/>
                <a:gd name="connsiteX66" fmla="*/ 8848 w 9953"/>
                <a:gd name="connsiteY66" fmla="*/ 1353 h 10000"/>
                <a:gd name="connsiteX67" fmla="*/ 8876 w 9953"/>
                <a:gd name="connsiteY67" fmla="*/ 1438 h 10000"/>
                <a:gd name="connsiteX68" fmla="*/ 8924 w 9953"/>
                <a:gd name="connsiteY68" fmla="*/ 1467 h 10000"/>
                <a:gd name="connsiteX69" fmla="*/ 8969 w 9953"/>
                <a:gd name="connsiteY69" fmla="*/ 1580 h 10000"/>
                <a:gd name="connsiteX70" fmla="*/ 9119 w 9953"/>
                <a:gd name="connsiteY70" fmla="*/ 1720 h 10000"/>
                <a:gd name="connsiteX71" fmla="*/ 9194 w 9953"/>
                <a:gd name="connsiteY71" fmla="*/ 1692 h 10000"/>
                <a:gd name="connsiteX72" fmla="*/ 9266 w 9953"/>
                <a:gd name="connsiteY72" fmla="*/ 1720 h 10000"/>
                <a:gd name="connsiteX73" fmla="*/ 9414 w 9953"/>
                <a:gd name="connsiteY73" fmla="*/ 1664 h 10000"/>
                <a:gd name="connsiteX74" fmla="*/ 9512 w 9953"/>
                <a:gd name="connsiteY74" fmla="*/ 1580 h 10000"/>
                <a:gd name="connsiteX75" fmla="*/ 9560 w 9953"/>
                <a:gd name="connsiteY75" fmla="*/ 1580 h 10000"/>
                <a:gd name="connsiteX76" fmla="*/ 9584 w 9953"/>
                <a:gd name="connsiteY76" fmla="*/ 1551 h 10000"/>
                <a:gd name="connsiteX77" fmla="*/ 9683 w 9953"/>
                <a:gd name="connsiteY77" fmla="*/ 1495 h 10000"/>
                <a:gd name="connsiteX78" fmla="*/ 9781 w 9953"/>
                <a:gd name="connsiteY78" fmla="*/ 1551 h 10000"/>
                <a:gd name="connsiteX79" fmla="*/ 9806 w 9953"/>
                <a:gd name="connsiteY79" fmla="*/ 1636 h 10000"/>
                <a:gd name="connsiteX80" fmla="*/ 9880 w 9953"/>
                <a:gd name="connsiteY80" fmla="*/ 1778 h 10000"/>
                <a:gd name="connsiteX81" fmla="*/ 9830 w 9953"/>
                <a:gd name="connsiteY81" fmla="*/ 1806 h 10000"/>
                <a:gd name="connsiteX82" fmla="*/ 9855 w 9953"/>
                <a:gd name="connsiteY82" fmla="*/ 1862 h 10000"/>
                <a:gd name="connsiteX83" fmla="*/ 9855 w 9953"/>
                <a:gd name="connsiteY83" fmla="*/ 1919 h 10000"/>
                <a:gd name="connsiteX84" fmla="*/ 9908 w 9953"/>
                <a:gd name="connsiteY84" fmla="*/ 2031 h 10000"/>
                <a:gd name="connsiteX85" fmla="*/ 9908 w 9953"/>
                <a:gd name="connsiteY85" fmla="*/ 2173 h 10000"/>
                <a:gd name="connsiteX86" fmla="*/ 9908 w 9953"/>
                <a:gd name="connsiteY86" fmla="*/ 2258 h 10000"/>
                <a:gd name="connsiteX87" fmla="*/ 9953 w 9953"/>
                <a:gd name="connsiteY87" fmla="*/ 2342 h 10000"/>
                <a:gd name="connsiteX88" fmla="*/ 9930 w 9953"/>
                <a:gd name="connsiteY88" fmla="*/ 2428 h 10000"/>
                <a:gd name="connsiteX89" fmla="*/ 9953 w 9953"/>
                <a:gd name="connsiteY89" fmla="*/ 2484 h 10000"/>
                <a:gd name="connsiteX90" fmla="*/ 9757 w 9953"/>
                <a:gd name="connsiteY90" fmla="*/ 2456 h 10000"/>
                <a:gd name="connsiteX91" fmla="*/ 9658 w 9953"/>
                <a:gd name="connsiteY91" fmla="*/ 2428 h 10000"/>
                <a:gd name="connsiteX92" fmla="*/ 9632 w 9953"/>
                <a:gd name="connsiteY92" fmla="*/ 2512 h 10000"/>
                <a:gd name="connsiteX93" fmla="*/ 9560 w 9953"/>
                <a:gd name="connsiteY93" fmla="*/ 2540 h 10000"/>
                <a:gd name="connsiteX94" fmla="*/ 9609 w 9953"/>
                <a:gd name="connsiteY94" fmla="*/ 2625 h 10000"/>
                <a:gd name="connsiteX95" fmla="*/ 9757 w 9953"/>
                <a:gd name="connsiteY95" fmla="*/ 2879 h 10000"/>
                <a:gd name="connsiteX96" fmla="*/ 9855 w 9953"/>
                <a:gd name="connsiteY96" fmla="*/ 3106 h 10000"/>
                <a:gd name="connsiteX97" fmla="*/ 9830 w 9953"/>
                <a:gd name="connsiteY97" fmla="*/ 3162 h 10000"/>
                <a:gd name="connsiteX98" fmla="*/ 9732 w 9953"/>
                <a:gd name="connsiteY98" fmla="*/ 3190 h 10000"/>
                <a:gd name="connsiteX99" fmla="*/ 9855 w 9953"/>
                <a:gd name="connsiteY99" fmla="*/ 3303 h 10000"/>
                <a:gd name="connsiteX100" fmla="*/ 9709 w 9953"/>
                <a:gd name="connsiteY100" fmla="*/ 3162 h 10000"/>
                <a:gd name="connsiteX101" fmla="*/ 9584 w 9953"/>
                <a:gd name="connsiteY101" fmla="*/ 3106 h 10000"/>
                <a:gd name="connsiteX102" fmla="*/ 9632 w 9953"/>
                <a:gd name="connsiteY102" fmla="*/ 3275 h 10000"/>
                <a:gd name="connsiteX103" fmla="*/ 9560 w 9953"/>
                <a:gd name="connsiteY103" fmla="*/ 3303 h 10000"/>
                <a:gd name="connsiteX104" fmla="*/ 9512 w 9953"/>
                <a:gd name="connsiteY104" fmla="*/ 3388 h 10000"/>
                <a:gd name="connsiteX105" fmla="*/ 9342 w 9953"/>
                <a:gd name="connsiteY105" fmla="*/ 3417 h 10000"/>
                <a:gd name="connsiteX106" fmla="*/ 9464 w 9953"/>
                <a:gd name="connsiteY106" fmla="*/ 3557 h 10000"/>
                <a:gd name="connsiteX107" fmla="*/ 9316 w 9953"/>
                <a:gd name="connsiteY107" fmla="*/ 3586 h 10000"/>
                <a:gd name="connsiteX108" fmla="*/ 9219 w 9953"/>
                <a:gd name="connsiteY108" fmla="*/ 3557 h 10000"/>
                <a:gd name="connsiteX109" fmla="*/ 9141 w 9953"/>
                <a:gd name="connsiteY109" fmla="*/ 3473 h 10000"/>
                <a:gd name="connsiteX110" fmla="*/ 9096 w 9953"/>
                <a:gd name="connsiteY110" fmla="*/ 3501 h 10000"/>
                <a:gd name="connsiteX111" fmla="*/ 9071 w 9953"/>
                <a:gd name="connsiteY111" fmla="*/ 3642 h 10000"/>
                <a:gd name="connsiteX112" fmla="*/ 9046 w 9953"/>
                <a:gd name="connsiteY112" fmla="*/ 3727 h 10000"/>
                <a:gd name="connsiteX113" fmla="*/ 8996 w 9953"/>
                <a:gd name="connsiteY113" fmla="*/ 3756 h 10000"/>
                <a:gd name="connsiteX114" fmla="*/ 8969 w 9953"/>
                <a:gd name="connsiteY114" fmla="*/ 3812 h 10000"/>
                <a:gd name="connsiteX115" fmla="*/ 8924 w 9953"/>
                <a:gd name="connsiteY115" fmla="*/ 3812 h 10000"/>
                <a:gd name="connsiteX116" fmla="*/ 8899 w 9953"/>
                <a:gd name="connsiteY116" fmla="*/ 3868 h 10000"/>
                <a:gd name="connsiteX117" fmla="*/ 8801 w 9953"/>
                <a:gd name="connsiteY117" fmla="*/ 4009 h 10000"/>
                <a:gd name="connsiteX118" fmla="*/ 8677 w 9953"/>
                <a:gd name="connsiteY118" fmla="*/ 4038 h 10000"/>
                <a:gd name="connsiteX119" fmla="*/ 8629 w 9953"/>
                <a:gd name="connsiteY119" fmla="*/ 4067 h 10000"/>
                <a:gd name="connsiteX120" fmla="*/ 8580 w 9953"/>
                <a:gd name="connsiteY120" fmla="*/ 4123 h 10000"/>
                <a:gd name="connsiteX121" fmla="*/ 8484 w 9953"/>
                <a:gd name="connsiteY121" fmla="*/ 4179 h 10000"/>
                <a:gd name="connsiteX122" fmla="*/ 8432 w 9953"/>
                <a:gd name="connsiteY122" fmla="*/ 4264 h 10000"/>
                <a:gd name="connsiteX123" fmla="*/ 8408 w 9953"/>
                <a:gd name="connsiteY123" fmla="*/ 4320 h 10000"/>
                <a:gd name="connsiteX124" fmla="*/ 8357 w 9953"/>
                <a:gd name="connsiteY124" fmla="*/ 4320 h 10000"/>
                <a:gd name="connsiteX125" fmla="*/ 8260 w 9953"/>
                <a:gd name="connsiteY125" fmla="*/ 4348 h 10000"/>
                <a:gd name="connsiteX126" fmla="*/ 8337 w 9953"/>
                <a:gd name="connsiteY126" fmla="*/ 4292 h 10000"/>
                <a:gd name="connsiteX127" fmla="*/ 8337 w 9953"/>
                <a:gd name="connsiteY127" fmla="*/ 4236 h 10000"/>
                <a:gd name="connsiteX128" fmla="*/ 8357 w 9953"/>
                <a:gd name="connsiteY128" fmla="*/ 4179 h 10000"/>
                <a:gd name="connsiteX129" fmla="*/ 8214 w 9953"/>
                <a:gd name="connsiteY129" fmla="*/ 4151 h 10000"/>
                <a:gd name="connsiteX130" fmla="*/ 8260 w 9953"/>
                <a:gd name="connsiteY130" fmla="*/ 4123 h 10000"/>
                <a:gd name="connsiteX131" fmla="*/ 8286 w 9953"/>
                <a:gd name="connsiteY131" fmla="*/ 4009 h 10000"/>
                <a:gd name="connsiteX132" fmla="*/ 8312 w 9953"/>
                <a:gd name="connsiteY132" fmla="*/ 3896 h 10000"/>
                <a:gd name="connsiteX133" fmla="*/ 8165 w 9953"/>
                <a:gd name="connsiteY133" fmla="*/ 3698 h 10000"/>
                <a:gd name="connsiteX134" fmla="*/ 8090 w 9953"/>
                <a:gd name="connsiteY134" fmla="*/ 3727 h 10000"/>
                <a:gd name="connsiteX135" fmla="*/ 8018 w 9953"/>
                <a:gd name="connsiteY135" fmla="*/ 3784 h 10000"/>
                <a:gd name="connsiteX136" fmla="*/ 7966 w 9953"/>
                <a:gd name="connsiteY136" fmla="*/ 3925 h 10000"/>
                <a:gd name="connsiteX137" fmla="*/ 7844 w 9953"/>
                <a:gd name="connsiteY137" fmla="*/ 4038 h 10000"/>
                <a:gd name="connsiteX138" fmla="*/ 7773 w 9953"/>
                <a:gd name="connsiteY138" fmla="*/ 4095 h 10000"/>
                <a:gd name="connsiteX139" fmla="*/ 7795 w 9953"/>
                <a:gd name="connsiteY139" fmla="*/ 4179 h 10000"/>
                <a:gd name="connsiteX140" fmla="*/ 7647 w 9953"/>
                <a:gd name="connsiteY140" fmla="*/ 4292 h 10000"/>
                <a:gd name="connsiteX141" fmla="*/ 7526 w 9953"/>
                <a:gd name="connsiteY141" fmla="*/ 4264 h 10000"/>
                <a:gd name="connsiteX142" fmla="*/ 7526 w 9953"/>
                <a:gd name="connsiteY142" fmla="*/ 4434 h 10000"/>
                <a:gd name="connsiteX143" fmla="*/ 7671 w 9953"/>
                <a:gd name="connsiteY143" fmla="*/ 4575 h 10000"/>
                <a:gd name="connsiteX144" fmla="*/ 7748 w 9953"/>
                <a:gd name="connsiteY144" fmla="*/ 4575 h 10000"/>
                <a:gd name="connsiteX145" fmla="*/ 7795 w 9953"/>
                <a:gd name="connsiteY145" fmla="*/ 4603 h 10000"/>
                <a:gd name="connsiteX146" fmla="*/ 7795 w 9953"/>
                <a:gd name="connsiteY146" fmla="*/ 4575 h 10000"/>
                <a:gd name="connsiteX147" fmla="*/ 7941 w 9953"/>
                <a:gd name="connsiteY147" fmla="*/ 4659 h 10000"/>
                <a:gd name="connsiteX148" fmla="*/ 7992 w 9953"/>
                <a:gd name="connsiteY148" fmla="*/ 4829 h 10000"/>
                <a:gd name="connsiteX149" fmla="*/ 8114 w 9953"/>
                <a:gd name="connsiteY149" fmla="*/ 4857 h 10000"/>
                <a:gd name="connsiteX150" fmla="*/ 8165 w 9953"/>
                <a:gd name="connsiteY150" fmla="*/ 4801 h 10000"/>
                <a:gd name="connsiteX151" fmla="*/ 8189 w 9953"/>
                <a:gd name="connsiteY151" fmla="*/ 4716 h 10000"/>
                <a:gd name="connsiteX152" fmla="*/ 8286 w 9953"/>
                <a:gd name="connsiteY152" fmla="*/ 4659 h 10000"/>
                <a:gd name="connsiteX153" fmla="*/ 8408 w 9953"/>
                <a:gd name="connsiteY153" fmla="*/ 4716 h 10000"/>
                <a:gd name="connsiteX154" fmla="*/ 8456 w 9953"/>
                <a:gd name="connsiteY154" fmla="*/ 4745 h 10000"/>
                <a:gd name="connsiteX155" fmla="*/ 8484 w 9953"/>
                <a:gd name="connsiteY155" fmla="*/ 4773 h 10000"/>
                <a:gd name="connsiteX156" fmla="*/ 8606 w 9953"/>
                <a:gd name="connsiteY156" fmla="*/ 4773 h 10000"/>
                <a:gd name="connsiteX157" fmla="*/ 8606 w 9953"/>
                <a:gd name="connsiteY157" fmla="*/ 4745 h 10000"/>
                <a:gd name="connsiteX158" fmla="*/ 8752 w 9953"/>
                <a:gd name="connsiteY158" fmla="*/ 4801 h 10000"/>
                <a:gd name="connsiteX159" fmla="*/ 8729 w 9953"/>
                <a:gd name="connsiteY159" fmla="*/ 4829 h 10000"/>
                <a:gd name="connsiteX160" fmla="*/ 8752 w 9953"/>
                <a:gd name="connsiteY160" fmla="*/ 4914 h 10000"/>
                <a:gd name="connsiteX161" fmla="*/ 8752 w 9953"/>
                <a:gd name="connsiteY161" fmla="*/ 4970 h 10000"/>
                <a:gd name="connsiteX162" fmla="*/ 8702 w 9953"/>
                <a:gd name="connsiteY162" fmla="*/ 4914 h 10000"/>
                <a:gd name="connsiteX163" fmla="*/ 8677 w 9953"/>
                <a:gd name="connsiteY163" fmla="*/ 4942 h 10000"/>
                <a:gd name="connsiteX164" fmla="*/ 8629 w 9953"/>
                <a:gd name="connsiteY164" fmla="*/ 4942 h 10000"/>
                <a:gd name="connsiteX165" fmla="*/ 8580 w 9953"/>
                <a:gd name="connsiteY165" fmla="*/ 4970 h 10000"/>
                <a:gd name="connsiteX166" fmla="*/ 8484 w 9953"/>
                <a:gd name="connsiteY166" fmla="*/ 5027 h 10000"/>
                <a:gd name="connsiteX167" fmla="*/ 8432 w 9953"/>
                <a:gd name="connsiteY167" fmla="*/ 5055 h 10000"/>
                <a:gd name="connsiteX168" fmla="*/ 8484 w 9953"/>
                <a:gd name="connsiteY168" fmla="*/ 5112 h 10000"/>
                <a:gd name="connsiteX169" fmla="*/ 8432 w 9953"/>
                <a:gd name="connsiteY169" fmla="*/ 5112 h 10000"/>
                <a:gd name="connsiteX170" fmla="*/ 8456 w 9953"/>
                <a:gd name="connsiteY170" fmla="*/ 5168 h 10000"/>
                <a:gd name="connsiteX171" fmla="*/ 8408 w 9953"/>
                <a:gd name="connsiteY171" fmla="*/ 5196 h 10000"/>
                <a:gd name="connsiteX172" fmla="*/ 8357 w 9953"/>
                <a:gd name="connsiteY172" fmla="*/ 5140 h 10000"/>
                <a:gd name="connsiteX173" fmla="*/ 8337 w 9953"/>
                <a:gd name="connsiteY173" fmla="*/ 5140 h 10000"/>
                <a:gd name="connsiteX174" fmla="*/ 8384 w 9953"/>
                <a:gd name="connsiteY174" fmla="*/ 5224 h 10000"/>
                <a:gd name="connsiteX175" fmla="*/ 8286 w 9953"/>
                <a:gd name="connsiteY175" fmla="*/ 5338 h 10000"/>
                <a:gd name="connsiteX176" fmla="*/ 8260 w 9953"/>
                <a:gd name="connsiteY176" fmla="*/ 5479 h 10000"/>
                <a:gd name="connsiteX177" fmla="*/ 8286 w 9953"/>
                <a:gd name="connsiteY177" fmla="*/ 5620 h 10000"/>
                <a:gd name="connsiteX178" fmla="*/ 8384 w 9953"/>
                <a:gd name="connsiteY178" fmla="*/ 5649 h 10000"/>
                <a:gd name="connsiteX179" fmla="*/ 8557 w 9953"/>
                <a:gd name="connsiteY179" fmla="*/ 5733 h 10000"/>
                <a:gd name="connsiteX180" fmla="*/ 8629 w 9953"/>
                <a:gd name="connsiteY180" fmla="*/ 5874 h 10000"/>
                <a:gd name="connsiteX181" fmla="*/ 8752 w 9953"/>
                <a:gd name="connsiteY181" fmla="*/ 6073 h 10000"/>
                <a:gd name="connsiteX182" fmla="*/ 8826 w 9953"/>
                <a:gd name="connsiteY182" fmla="*/ 6213 h 10000"/>
                <a:gd name="connsiteX183" fmla="*/ 8946 w 9953"/>
                <a:gd name="connsiteY183" fmla="*/ 6299 h 10000"/>
                <a:gd name="connsiteX184" fmla="*/ 8996 w 9953"/>
                <a:gd name="connsiteY184" fmla="*/ 6355 h 10000"/>
                <a:gd name="connsiteX185" fmla="*/ 9046 w 9953"/>
                <a:gd name="connsiteY185" fmla="*/ 6412 h 10000"/>
                <a:gd name="connsiteX186" fmla="*/ 9141 w 9953"/>
                <a:gd name="connsiteY186" fmla="*/ 6524 h 10000"/>
                <a:gd name="connsiteX187" fmla="*/ 8969 w 9953"/>
                <a:gd name="connsiteY187" fmla="*/ 6468 h 10000"/>
                <a:gd name="connsiteX188" fmla="*/ 8848 w 9953"/>
                <a:gd name="connsiteY188" fmla="*/ 6412 h 10000"/>
                <a:gd name="connsiteX189" fmla="*/ 8729 w 9953"/>
                <a:gd name="connsiteY189" fmla="*/ 6440 h 10000"/>
                <a:gd name="connsiteX190" fmla="*/ 8656 w 9953"/>
                <a:gd name="connsiteY190" fmla="*/ 6383 h 10000"/>
                <a:gd name="connsiteX191" fmla="*/ 8580 w 9953"/>
                <a:gd name="connsiteY191" fmla="*/ 6327 h 10000"/>
                <a:gd name="connsiteX192" fmla="*/ 8606 w 9953"/>
                <a:gd name="connsiteY192" fmla="*/ 6383 h 10000"/>
                <a:gd name="connsiteX193" fmla="*/ 8629 w 9953"/>
                <a:gd name="connsiteY193" fmla="*/ 6383 h 10000"/>
                <a:gd name="connsiteX194" fmla="*/ 8606 w 9953"/>
                <a:gd name="connsiteY194" fmla="*/ 6355 h 10000"/>
                <a:gd name="connsiteX195" fmla="*/ 8656 w 9953"/>
                <a:gd name="connsiteY195" fmla="*/ 6383 h 10000"/>
                <a:gd name="connsiteX196" fmla="*/ 8776 w 9953"/>
                <a:gd name="connsiteY196" fmla="*/ 6440 h 10000"/>
                <a:gd name="connsiteX197" fmla="*/ 8826 w 9953"/>
                <a:gd name="connsiteY197" fmla="*/ 6412 h 10000"/>
                <a:gd name="connsiteX198" fmla="*/ 8876 w 9953"/>
                <a:gd name="connsiteY198" fmla="*/ 6468 h 10000"/>
                <a:gd name="connsiteX199" fmla="*/ 8899 w 9953"/>
                <a:gd name="connsiteY199" fmla="*/ 6496 h 10000"/>
                <a:gd name="connsiteX200" fmla="*/ 8969 w 9953"/>
                <a:gd name="connsiteY200" fmla="*/ 6524 h 10000"/>
                <a:gd name="connsiteX201" fmla="*/ 9119 w 9953"/>
                <a:gd name="connsiteY201" fmla="*/ 6638 h 10000"/>
                <a:gd name="connsiteX202" fmla="*/ 9219 w 9953"/>
                <a:gd name="connsiteY202" fmla="*/ 6751 h 10000"/>
                <a:gd name="connsiteX203" fmla="*/ 9168 w 9953"/>
                <a:gd name="connsiteY203" fmla="*/ 6779 h 10000"/>
                <a:gd name="connsiteX204" fmla="*/ 9096 w 9953"/>
                <a:gd name="connsiteY204" fmla="*/ 6835 h 10000"/>
                <a:gd name="connsiteX205" fmla="*/ 9046 w 9953"/>
                <a:gd name="connsiteY205" fmla="*/ 6891 h 10000"/>
                <a:gd name="connsiteX206" fmla="*/ 9024 w 9953"/>
                <a:gd name="connsiteY206" fmla="*/ 6920 h 10000"/>
                <a:gd name="connsiteX207" fmla="*/ 8946 w 9953"/>
                <a:gd name="connsiteY207" fmla="*/ 6920 h 10000"/>
                <a:gd name="connsiteX208" fmla="*/ 8876 w 9953"/>
                <a:gd name="connsiteY208" fmla="*/ 6977 h 10000"/>
                <a:gd name="connsiteX209" fmla="*/ 8969 w 9953"/>
                <a:gd name="connsiteY209" fmla="*/ 6920 h 10000"/>
                <a:gd name="connsiteX210" fmla="*/ 9046 w 9953"/>
                <a:gd name="connsiteY210" fmla="*/ 7005 h 10000"/>
                <a:gd name="connsiteX211" fmla="*/ 9024 w 9953"/>
                <a:gd name="connsiteY211" fmla="*/ 7005 h 10000"/>
                <a:gd name="connsiteX212" fmla="*/ 9141 w 9953"/>
                <a:gd name="connsiteY212" fmla="*/ 6949 h 10000"/>
                <a:gd name="connsiteX213" fmla="*/ 9219 w 9953"/>
                <a:gd name="connsiteY213" fmla="*/ 7033 h 10000"/>
                <a:gd name="connsiteX214" fmla="*/ 9342 w 9953"/>
                <a:gd name="connsiteY214" fmla="*/ 7061 h 10000"/>
                <a:gd name="connsiteX215" fmla="*/ 9288 w 9953"/>
                <a:gd name="connsiteY215" fmla="*/ 7146 h 10000"/>
                <a:gd name="connsiteX216" fmla="*/ 9266 w 9953"/>
                <a:gd name="connsiteY216" fmla="*/ 7174 h 10000"/>
                <a:gd name="connsiteX217" fmla="*/ 9219 w 9953"/>
                <a:gd name="connsiteY217" fmla="*/ 7202 h 10000"/>
                <a:gd name="connsiteX218" fmla="*/ 9244 w 9953"/>
                <a:gd name="connsiteY218" fmla="*/ 7202 h 10000"/>
                <a:gd name="connsiteX219" fmla="*/ 9316 w 9953"/>
                <a:gd name="connsiteY219" fmla="*/ 7174 h 10000"/>
                <a:gd name="connsiteX220" fmla="*/ 9316 w 9953"/>
                <a:gd name="connsiteY220" fmla="*/ 7146 h 10000"/>
                <a:gd name="connsiteX221" fmla="*/ 9342 w 9953"/>
                <a:gd name="connsiteY221" fmla="*/ 7230 h 10000"/>
                <a:gd name="connsiteX222" fmla="*/ 9342 w 9953"/>
                <a:gd name="connsiteY222" fmla="*/ 7288 h 10000"/>
                <a:gd name="connsiteX223" fmla="*/ 9316 w 9953"/>
                <a:gd name="connsiteY223" fmla="*/ 7230 h 10000"/>
                <a:gd name="connsiteX224" fmla="*/ 9316 w 9953"/>
                <a:gd name="connsiteY224" fmla="*/ 7288 h 10000"/>
                <a:gd name="connsiteX225" fmla="*/ 9288 w 9953"/>
                <a:gd name="connsiteY225" fmla="*/ 7260 h 10000"/>
                <a:gd name="connsiteX226" fmla="*/ 9266 w 9953"/>
                <a:gd name="connsiteY226" fmla="*/ 7260 h 10000"/>
                <a:gd name="connsiteX227" fmla="*/ 9244 w 9953"/>
                <a:gd name="connsiteY227" fmla="*/ 7316 h 10000"/>
                <a:gd name="connsiteX228" fmla="*/ 9316 w 9953"/>
                <a:gd name="connsiteY228" fmla="*/ 7372 h 10000"/>
                <a:gd name="connsiteX229" fmla="*/ 9288 w 9953"/>
                <a:gd name="connsiteY229" fmla="*/ 7372 h 10000"/>
                <a:gd name="connsiteX230" fmla="*/ 9316 w 9953"/>
                <a:gd name="connsiteY230" fmla="*/ 7429 h 10000"/>
                <a:gd name="connsiteX231" fmla="*/ 9219 w 9953"/>
                <a:gd name="connsiteY231" fmla="*/ 7400 h 10000"/>
                <a:gd name="connsiteX232" fmla="*/ 9244 w 9953"/>
                <a:gd name="connsiteY232" fmla="*/ 7429 h 10000"/>
                <a:gd name="connsiteX233" fmla="*/ 9316 w 9953"/>
                <a:gd name="connsiteY233" fmla="*/ 7457 h 10000"/>
                <a:gd name="connsiteX234" fmla="*/ 9342 w 9953"/>
                <a:gd name="connsiteY234" fmla="*/ 7541 h 10000"/>
                <a:gd name="connsiteX235" fmla="*/ 9316 w 9953"/>
                <a:gd name="connsiteY235" fmla="*/ 7599 h 10000"/>
                <a:gd name="connsiteX236" fmla="*/ 9244 w 9953"/>
                <a:gd name="connsiteY236" fmla="*/ 7513 h 10000"/>
                <a:gd name="connsiteX237" fmla="*/ 9219 w 9953"/>
                <a:gd name="connsiteY237" fmla="*/ 7541 h 10000"/>
                <a:gd name="connsiteX238" fmla="*/ 9119 w 9953"/>
                <a:gd name="connsiteY238" fmla="*/ 7599 h 10000"/>
                <a:gd name="connsiteX239" fmla="*/ 9194 w 9953"/>
                <a:gd name="connsiteY239" fmla="*/ 7683 h 10000"/>
                <a:gd name="connsiteX240" fmla="*/ 9194 w 9953"/>
                <a:gd name="connsiteY240" fmla="*/ 7796 h 10000"/>
                <a:gd name="connsiteX241" fmla="*/ 9168 w 9953"/>
                <a:gd name="connsiteY241" fmla="*/ 7852 h 10000"/>
                <a:gd name="connsiteX242" fmla="*/ 9168 w 9953"/>
                <a:gd name="connsiteY242" fmla="*/ 7880 h 10000"/>
                <a:gd name="connsiteX243" fmla="*/ 9119 w 9953"/>
                <a:gd name="connsiteY243" fmla="*/ 7852 h 10000"/>
                <a:gd name="connsiteX244" fmla="*/ 9119 w 9953"/>
                <a:gd name="connsiteY244" fmla="*/ 7909 h 10000"/>
                <a:gd name="connsiteX245" fmla="*/ 9096 w 9953"/>
                <a:gd name="connsiteY245" fmla="*/ 7966 h 10000"/>
                <a:gd name="connsiteX246" fmla="*/ 9071 w 9953"/>
                <a:gd name="connsiteY246" fmla="*/ 8079 h 10000"/>
                <a:gd name="connsiteX247" fmla="*/ 9096 w 9953"/>
                <a:gd name="connsiteY247" fmla="*/ 8022 h 10000"/>
                <a:gd name="connsiteX248" fmla="*/ 9071 w 9953"/>
                <a:gd name="connsiteY248" fmla="*/ 8050 h 10000"/>
                <a:gd name="connsiteX249" fmla="*/ 9046 w 9953"/>
                <a:gd name="connsiteY249" fmla="*/ 7994 h 10000"/>
                <a:gd name="connsiteX250" fmla="*/ 8996 w 9953"/>
                <a:gd name="connsiteY250" fmla="*/ 8022 h 10000"/>
                <a:gd name="connsiteX251" fmla="*/ 8996 w 9953"/>
                <a:gd name="connsiteY251" fmla="*/ 8079 h 10000"/>
                <a:gd name="connsiteX252" fmla="*/ 9024 w 9953"/>
                <a:gd name="connsiteY252" fmla="*/ 8107 h 10000"/>
                <a:gd name="connsiteX253" fmla="*/ 9071 w 9953"/>
                <a:gd name="connsiteY253" fmla="*/ 8135 h 10000"/>
                <a:gd name="connsiteX254" fmla="*/ 9046 w 9953"/>
                <a:gd name="connsiteY254" fmla="*/ 8163 h 10000"/>
                <a:gd name="connsiteX255" fmla="*/ 9024 w 9953"/>
                <a:gd name="connsiteY255" fmla="*/ 8249 h 10000"/>
                <a:gd name="connsiteX256" fmla="*/ 8924 w 9953"/>
                <a:gd name="connsiteY256" fmla="*/ 8191 h 10000"/>
                <a:gd name="connsiteX257" fmla="*/ 8996 w 9953"/>
                <a:gd name="connsiteY257" fmla="*/ 8277 h 10000"/>
                <a:gd name="connsiteX258" fmla="*/ 9071 w 9953"/>
                <a:gd name="connsiteY258" fmla="*/ 8277 h 10000"/>
                <a:gd name="connsiteX259" fmla="*/ 9046 w 9953"/>
                <a:gd name="connsiteY259" fmla="*/ 8333 h 10000"/>
                <a:gd name="connsiteX260" fmla="*/ 9096 w 9953"/>
                <a:gd name="connsiteY260" fmla="*/ 8446 h 10000"/>
                <a:gd name="connsiteX261" fmla="*/ 9071 w 9953"/>
                <a:gd name="connsiteY261" fmla="*/ 8446 h 10000"/>
                <a:gd name="connsiteX262" fmla="*/ 8996 w 9953"/>
                <a:gd name="connsiteY262" fmla="*/ 8389 h 10000"/>
                <a:gd name="connsiteX263" fmla="*/ 8969 w 9953"/>
                <a:gd name="connsiteY263" fmla="*/ 8418 h 10000"/>
                <a:gd name="connsiteX264" fmla="*/ 9024 w 9953"/>
                <a:gd name="connsiteY264" fmla="*/ 8474 h 10000"/>
                <a:gd name="connsiteX265" fmla="*/ 8996 w 9953"/>
                <a:gd name="connsiteY265" fmla="*/ 8530 h 10000"/>
                <a:gd name="connsiteX266" fmla="*/ 8924 w 9953"/>
                <a:gd name="connsiteY266" fmla="*/ 8474 h 10000"/>
                <a:gd name="connsiteX267" fmla="*/ 8969 w 9953"/>
                <a:gd name="connsiteY267" fmla="*/ 8559 h 10000"/>
                <a:gd name="connsiteX268" fmla="*/ 8924 w 9953"/>
                <a:gd name="connsiteY268" fmla="*/ 8559 h 10000"/>
                <a:gd name="connsiteX269" fmla="*/ 8924 w 9953"/>
                <a:gd name="connsiteY269" fmla="*/ 8616 h 10000"/>
                <a:gd name="connsiteX270" fmla="*/ 8801 w 9953"/>
                <a:gd name="connsiteY270" fmla="*/ 8672 h 10000"/>
                <a:gd name="connsiteX271" fmla="*/ 8776 w 9953"/>
                <a:gd name="connsiteY271" fmla="*/ 8728 h 10000"/>
                <a:gd name="connsiteX272" fmla="*/ 8801 w 9953"/>
                <a:gd name="connsiteY272" fmla="*/ 8757 h 10000"/>
                <a:gd name="connsiteX273" fmla="*/ 8776 w 9953"/>
                <a:gd name="connsiteY273" fmla="*/ 8785 h 10000"/>
                <a:gd name="connsiteX274" fmla="*/ 8752 w 9953"/>
                <a:gd name="connsiteY274" fmla="*/ 8869 h 10000"/>
                <a:gd name="connsiteX275" fmla="*/ 8729 w 9953"/>
                <a:gd name="connsiteY275" fmla="*/ 8841 h 10000"/>
                <a:gd name="connsiteX276" fmla="*/ 8729 w 9953"/>
                <a:gd name="connsiteY276" fmla="*/ 8927 h 10000"/>
                <a:gd name="connsiteX277" fmla="*/ 8479 w 9953"/>
                <a:gd name="connsiteY277" fmla="*/ 8786 h 10000"/>
                <a:gd name="connsiteX278" fmla="*/ 8066 w 9953"/>
                <a:gd name="connsiteY278" fmla="*/ 9266 h 10000"/>
                <a:gd name="connsiteX279" fmla="*/ 7917 w 9953"/>
                <a:gd name="connsiteY279" fmla="*/ 9322 h 10000"/>
                <a:gd name="connsiteX280" fmla="*/ 7844 w 9953"/>
                <a:gd name="connsiteY280" fmla="*/ 9152 h 10000"/>
                <a:gd name="connsiteX281" fmla="*/ 7819 w 9953"/>
                <a:gd name="connsiteY281" fmla="*/ 9152 h 10000"/>
                <a:gd name="connsiteX282" fmla="*/ 7894 w 9953"/>
                <a:gd name="connsiteY282" fmla="*/ 9124 h 10000"/>
                <a:gd name="connsiteX283" fmla="*/ 7795 w 9953"/>
                <a:gd name="connsiteY283" fmla="*/ 9124 h 10000"/>
                <a:gd name="connsiteX284" fmla="*/ 7773 w 9953"/>
                <a:gd name="connsiteY284" fmla="*/ 9180 h 10000"/>
                <a:gd name="connsiteX285" fmla="*/ 7819 w 9953"/>
                <a:gd name="connsiteY285" fmla="*/ 9237 h 10000"/>
                <a:gd name="connsiteX286" fmla="*/ 7795 w 9953"/>
                <a:gd name="connsiteY286" fmla="*/ 9237 h 10000"/>
                <a:gd name="connsiteX287" fmla="*/ 7870 w 9953"/>
                <a:gd name="connsiteY287" fmla="*/ 9406 h 10000"/>
                <a:gd name="connsiteX288" fmla="*/ 7773 w 9953"/>
                <a:gd name="connsiteY288" fmla="*/ 9294 h 10000"/>
                <a:gd name="connsiteX289" fmla="*/ 7819 w 9953"/>
                <a:gd name="connsiteY289" fmla="*/ 9406 h 10000"/>
                <a:gd name="connsiteX290" fmla="*/ 7795 w 9953"/>
                <a:gd name="connsiteY290" fmla="*/ 9435 h 10000"/>
                <a:gd name="connsiteX291" fmla="*/ 7773 w 9953"/>
                <a:gd name="connsiteY291" fmla="*/ 9406 h 10000"/>
                <a:gd name="connsiteX292" fmla="*/ 7748 w 9953"/>
                <a:gd name="connsiteY292" fmla="*/ 9491 h 10000"/>
                <a:gd name="connsiteX293" fmla="*/ 7671 w 9953"/>
                <a:gd name="connsiteY293" fmla="*/ 9520 h 10000"/>
                <a:gd name="connsiteX294" fmla="*/ 7647 w 9953"/>
                <a:gd name="connsiteY294" fmla="*/ 9463 h 10000"/>
                <a:gd name="connsiteX295" fmla="*/ 7599 w 9953"/>
                <a:gd name="connsiteY295" fmla="*/ 9435 h 10000"/>
                <a:gd name="connsiteX296" fmla="*/ 7625 w 9953"/>
                <a:gd name="connsiteY296" fmla="*/ 9548 h 10000"/>
                <a:gd name="connsiteX297" fmla="*/ 7500 w 9953"/>
                <a:gd name="connsiteY297" fmla="*/ 9491 h 10000"/>
                <a:gd name="connsiteX298" fmla="*/ 7477 w 9953"/>
                <a:gd name="connsiteY298" fmla="*/ 9520 h 10000"/>
                <a:gd name="connsiteX299" fmla="*/ 7403 w 9953"/>
                <a:gd name="connsiteY299" fmla="*/ 9576 h 10000"/>
                <a:gd name="connsiteX300" fmla="*/ 7381 w 9953"/>
                <a:gd name="connsiteY300" fmla="*/ 9633 h 10000"/>
                <a:gd name="connsiteX301" fmla="*/ 7329 w 9953"/>
                <a:gd name="connsiteY301" fmla="*/ 9633 h 10000"/>
                <a:gd name="connsiteX302" fmla="*/ 7254 w 9953"/>
                <a:gd name="connsiteY302" fmla="*/ 9661 h 10000"/>
                <a:gd name="connsiteX303" fmla="*/ 7254 w 9953"/>
                <a:gd name="connsiteY303" fmla="*/ 9633 h 10000"/>
                <a:gd name="connsiteX304" fmla="*/ 7254 w 9953"/>
                <a:gd name="connsiteY304" fmla="*/ 9689 h 10000"/>
                <a:gd name="connsiteX305" fmla="*/ 7183 w 9953"/>
                <a:gd name="connsiteY305" fmla="*/ 9661 h 10000"/>
                <a:gd name="connsiteX306" fmla="*/ 7183 w 9953"/>
                <a:gd name="connsiteY306" fmla="*/ 9717 h 10000"/>
                <a:gd name="connsiteX307" fmla="*/ 7157 w 9953"/>
                <a:gd name="connsiteY307" fmla="*/ 9802 h 10000"/>
                <a:gd name="connsiteX308" fmla="*/ 7207 w 9953"/>
                <a:gd name="connsiteY308" fmla="*/ 9830 h 10000"/>
                <a:gd name="connsiteX309" fmla="*/ 7207 w 9953"/>
                <a:gd name="connsiteY309" fmla="*/ 9830 h 10000"/>
                <a:gd name="connsiteX310" fmla="*/ 7254 w 9953"/>
                <a:gd name="connsiteY310" fmla="*/ 9944 h 10000"/>
                <a:gd name="connsiteX311" fmla="*/ 7134 w 9953"/>
                <a:gd name="connsiteY311" fmla="*/ 10000 h 10000"/>
                <a:gd name="connsiteX312" fmla="*/ 7134 w 9953"/>
                <a:gd name="connsiteY312" fmla="*/ 9944 h 10000"/>
                <a:gd name="connsiteX313" fmla="*/ 7082 w 9953"/>
                <a:gd name="connsiteY313" fmla="*/ 9859 h 10000"/>
                <a:gd name="connsiteX314" fmla="*/ 7059 w 9953"/>
                <a:gd name="connsiteY314" fmla="*/ 9802 h 10000"/>
                <a:gd name="connsiteX315" fmla="*/ 7036 w 9953"/>
                <a:gd name="connsiteY315" fmla="*/ 9717 h 10000"/>
                <a:gd name="connsiteX316" fmla="*/ 7059 w 9953"/>
                <a:gd name="connsiteY316" fmla="*/ 9661 h 10000"/>
                <a:gd name="connsiteX317" fmla="*/ 7036 w 9953"/>
                <a:gd name="connsiteY317" fmla="*/ 9576 h 10000"/>
                <a:gd name="connsiteX318" fmla="*/ 7036 w 9953"/>
                <a:gd name="connsiteY318" fmla="*/ 9605 h 10000"/>
                <a:gd name="connsiteX319" fmla="*/ 6987 w 9953"/>
                <a:gd name="connsiteY319" fmla="*/ 9548 h 10000"/>
                <a:gd name="connsiteX320" fmla="*/ 6987 w 9953"/>
                <a:gd name="connsiteY320" fmla="*/ 9605 h 10000"/>
                <a:gd name="connsiteX321" fmla="*/ 6912 w 9953"/>
                <a:gd name="connsiteY321" fmla="*/ 9605 h 10000"/>
                <a:gd name="connsiteX322" fmla="*/ 6865 w 9953"/>
                <a:gd name="connsiteY322" fmla="*/ 9576 h 10000"/>
                <a:gd name="connsiteX323" fmla="*/ 6836 w 9953"/>
                <a:gd name="connsiteY323" fmla="*/ 9520 h 10000"/>
                <a:gd name="connsiteX324" fmla="*/ 6813 w 9953"/>
                <a:gd name="connsiteY324" fmla="*/ 9520 h 10000"/>
                <a:gd name="connsiteX325" fmla="*/ 6813 w 9953"/>
                <a:gd name="connsiteY325" fmla="*/ 9576 h 10000"/>
                <a:gd name="connsiteX326" fmla="*/ 6766 w 9953"/>
                <a:gd name="connsiteY326" fmla="*/ 9520 h 10000"/>
                <a:gd name="connsiteX327" fmla="*/ 6742 w 9953"/>
                <a:gd name="connsiteY327" fmla="*/ 9463 h 10000"/>
                <a:gd name="connsiteX328" fmla="*/ 6719 w 9953"/>
                <a:gd name="connsiteY328" fmla="*/ 9491 h 10000"/>
                <a:gd name="connsiteX329" fmla="*/ 6742 w 9953"/>
                <a:gd name="connsiteY329" fmla="*/ 9576 h 10000"/>
                <a:gd name="connsiteX330" fmla="*/ 6693 w 9953"/>
                <a:gd name="connsiteY330" fmla="*/ 9548 h 10000"/>
                <a:gd name="connsiteX331" fmla="*/ 6693 w 9953"/>
                <a:gd name="connsiteY331" fmla="*/ 9605 h 10000"/>
                <a:gd name="connsiteX332" fmla="*/ 6595 w 9953"/>
                <a:gd name="connsiteY332" fmla="*/ 9576 h 10000"/>
                <a:gd name="connsiteX333" fmla="*/ 6523 w 9953"/>
                <a:gd name="connsiteY333" fmla="*/ 9576 h 10000"/>
                <a:gd name="connsiteX334" fmla="*/ 6497 w 9953"/>
                <a:gd name="connsiteY334" fmla="*/ 9576 h 10000"/>
                <a:gd name="connsiteX335" fmla="*/ 6423 w 9953"/>
                <a:gd name="connsiteY335" fmla="*/ 9520 h 10000"/>
                <a:gd name="connsiteX336" fmla="*/ 6396 w 9953"/>
                <a:gd name="connsiteY336" fmla="*/ 9491 h 10000"/>
                <a:gd name="connsiteX337" fmla="*/ 6325 w 9953"/>
                <a:gd name="connsiteY337" fmla="*/ 9463 h 10000"/>
                <a:gd name="connsiteX338" fmla="*/ 6278 w 9953"/>
                <a:gd name="connsiteY338" fmla="*/ 9294 h 10000"/>
                <a:gd name="connsiteX339" fmla="*/ 6225 w 9953"/>
                <a:gd name="connsiteY339" fmla="*/ 9180 h 10000"/>
                <a:gd name="connsiteX340" fmla="*/ 6154 w 9953"/>
                <a:gd name="connsiteY340" fmla="*/ 9180 h 10000"/>
                <a:gd name="connsiteX341" fmla="*/ 6079 w 9953"/>
                <a:gd name="connsiteY341" fmla="*/ 9180 h 10000"/>
                <a:gd name="connsiteX342" fmla="*/ 5955 w 9953"/>
                <a:gd name="connsiteY342" fmla="*/ 9039 h 10000"/>
                <a:gd name="connsiteX343" fmla="*/ 5859 w 9953"/>
                <a:gd name="connsiteY343" fmla="*/ 9124 h 10000"/>
                <a:gd name="connsiteX344" fmla="*/ 5859 w 9953"/>
                <a:gd name="connsiteY344" fmla="*/ 9180 h 10000"/>
                <a:gd name="connsiteX345" fmla="*/ 5735 w 9953"/>
                <a:gd name="connsiteY345" fmla="*/ 9209 h 10000"/>
                <a:gd name="connsiteX346" fmla="*/ 5663 w 9953"/>
                <a:gd name="connsiteY346" fmla="*/ 9294 h 10000"/>
                <a:gd name="connsiteX347" fmla="*/ 5615 w 9953"/>
                <a:gd name="connsiteY347" fmla="*/ 9237 h 10000"/>
                <a:gd name="connsiteX348" fmla="*/ 5566 w 9953"/>
                <a:gd name="connsiteY348" fmla="*/ 9294 h 10000"/>
                <a:gd name="connsiteX349" fmla="*/ 5493 w 9953"/>
                <a:gd name="connsiteY349" fmla="*/ 9294 h 10000"/>
                <a:gd name="connsiteX350" fmla="*/ 5392 w 9953"/>
                <a:gd name="connsiteY350" fmla="*/ 9266 h 10000"/>
                <a:gd name="connsiteX351" fmla="*/ 5296 w 9953"/>
                <a:gd name="connsiteY351" fmla="*/ 9322 h 10000"/>
                <a:gd name="connsiteX352" fmla="*/ 5246 w 9953"/>
                <a:gd name="connsiteY352" fmla="*/ 9322 h 10000"/>
                <a:gd name="connsiteX353" fmla="*/ 5196 w 9953"/>
                <a:gd name="connsiteY353" fmla="*/ 9322 h 10000"/>
                <a:gd name="connsiteX354" fmla="*/ 5173 w 9953"/>
                <a:gd name="connsiteY354" fmla="*/ 9322 h 10000"/>
                <a:gd name="connsiteX355" fmla="*/ 5173 w 9953"/>
                <a:gd name="connsiteY355" fmla="*/ 9463 h 10000"/>
                <a:gd name="connsiteX356" fmla="*/ 5221 w 9953"/>
                <a:gd name="connsiteY356" fmla="*/ 9548 h 10000"/>
                <a:gd name="connsiteX357" fmla="*/ 5221 w 9953"/>
                <a:gd name="connsiteY357" fmla="*/ 9576 h 10000"/>
                <a:gd name="connsiteX358" fmla="*/ 5221 w 9953"/>
                <a:gd name="connsiteY358" fmla="*/ 9633 h 10000"/>
                <a:gd name="connsiteX359" fmla="*/ 5246 w 9953"/>
                <a:gd name="connsiteY359" fmla="*/ 9717 h 10000"/>
                <a:gd name="connsiteX360" fmla="*/ 5173 w 9953"/>
                <a:gd name="connsiteY360" fmla="*/ 9689 h 10000"/>
                <a:gd name="connsiteX361" fmla="*/ 5097 w 9953"/>
                <a:gd name="connsiteY361" fmla="*/ 9661 h 10000"/>
                <a:gd name="connsiteX362" fmla="*/ 5048 w 9953"/>
                <a:gd name="connsiteY362" fmla="*/ 9520 h 10000"/>
                <a:gd name="connsiteX363" fmla="*/ 4906 w 9953"/>
                <a:gd name="connsiteY363" fmla="*/ 9605 h 10000"/>
                <a:gd name="connsiteX364" fmla="*/ 4857 w 9953"/>
                <a:gd name="connsiteY364" fmla="*/ 9633 h 10000"/>
                <a:gd name="connsiteX365" fmla="*/ 4857 w 9953"/>
                <a:gd name="connsiteY365" fmla="*/ 9548 h 10000"/>
                <a:gd name="connsiteX366" fmla="*/ 4782 w 9953"/>
                <a:gd name="connsiteY366" fmla="*/ 9435 h 10000"/>
                <a:gd name="connsiteX367" fmla="*/ 4634 w 9953"/>
                <a:gd name="connsiteY367" fmla="*/ 9435 h 10000"/>
                <a:gd name="connsiteX368" fmla="*/ 4634 w 9953"/>
                <a:gd name="connsiteY368" fmla="*/ 9322 h 10000"/>
                <a:gd name="connsiteX369" fmla="*/ 4658 w 9953"/>
                <a:gd name="connsiteY369" fmla="*/ 9180 h 10000"/>
                <a:gd name="connsiteX370" fmla="*/ 4562 w 9953"/>
                <a:gd name="connsiteY370" fmla="*/ 9124 h 10000"/>
                <a:gd name="connsiteX371" fmla="*/ 4486 w 9953"/>
                <a:gd name="connsiteY371" fmla="*/ 9039 h 10000"/>
                <a:gd name="connsiteX372" fmla="*/ 4464 w 9953"/>
                <a:gd name="connsiteY372" fmla="*/ 8983 h 10000"/>
                <a:gd name="connsiteX373" fmla="*/ 4440 w 9953"/>
                <a:gd name="connsiteY373" fmla="*/ 8898 h 10000"/>
                <a:gd name="connsiteX374" fmla="*/ 4464 w 9953"/>
                <a:gd name="connsiteY374" fmla="*/ 8813 h 10000"/>
                <a:gd name="connsiteX375" fmla="*/ 4292 w 9953"/>
                <a:gd name="connsiteY375" fmla="*/ 8841 h 10000"/>
                <a:gd name="connsiteX376" fmla="*/ 4192 w 9953"/>
                <a:gd name="connsiteY376" fmla="*/ 8898 h 10000"/>
                <a:gd name="connsiteX377" fmla="*/ 4192 w 9953"/>
                <a:gd name="connsiteY377" fmla="*/ 8813 h 10000"/>
                <a:gd name="connsiteX378" fmla="*/ 4167 w 9953"/>
                <a:gd name="connsiteY378" fmla="*/ 8728 h 10000"/>
                <a:gd name="connsiteX379" fmla="*/ 4145 w 9953"/>
                <a:gd name="connsiteY379" fmla="*/ 8672 h 10000"/>
                <a:gd name="connsiteX380" fmla="*/ 8004 w 9953"/>
                <a:gd name="connsiteY380" fmla="*/ 8665 h 10000"/>
                <a:gd name="connsiteX381" fmla="*/ 8077 w 9953"/>
                <a:gd name="connsiteY381" fmla="*/ 8461 h 10000"/>
                <a:gd name="connsiteX382" fmla="*/ 4314 w 9953"/>
                <a:gd name="connsiteY382" fmla="*/ 8305 h 10000"/>
                <a:gd name="connsiteX383" fmla="*/ 4340 w 9953"/>
                <a:gd name="connsiteY383" fmla="*/ 8305 h 10000"/>
                <a:gd name="connsiteX384" fmla="*/ 3751 w 9953"/>
                <a:gd name="connsiteY384" fmla="*/ 7513 h 10000"/>
                <a:gd name="connsiteX385" fmla="*/ 3678 w 9953"/>
                <a:gd name="connsiteY385" fmla="*/ 7513 h 10000"/>
                <a:gd name="connsiteX386" fmla="*/ 3678 w 9953"/>
                <a:gd name="connsiteY386" fmla="*/ 7316 h 10000"/>
                <a:gd name="connsiteX387" fmla="*/ 3651 w 9953"/>
                <a:gd name="connsiteY387" fmla="*/ 7288 h 10000"/>
                <a:gd name="connsiteX388" fmla="*/ 3580 w 9953"/>
                <a:gd name="connsiteY388" fmla="*/ 7202 h 10000"/>
                <a:gd name="connsiteX389" fmla="*/ 3479 w 9953"/>
                <a:gd name="connsiteY389" fmla="*/ 7260 h 10000"/>
                <a:gd name="connsiteX390" fmla="*/ 3433 w 9953"/>
                <a:gd name="connsiteY390" fmla="*/ 7316 h 10000"/>
                <a:gd name="connsiteX391" fmla="*/ 3383 w 9953"/>
                <a:gd name="connsiteY391" fmla="*/ 7316 h 10000"/>
                <a:gd name="connsiteX392" fmla="*/ 3335 w 9953"/>
                <a:gd name="connsiteY392" fmla="*/ 7288 h 10000"/>
                <a:gd name="connsiteX393" fmla="*/ 3261 w 9953"/>
                <a:gd name="connsiteY393" fmla="*/ 7260 h 10000"/>
                <a:gd name="connsiteX394" fmla="*/ 3211 w 9953"/>
                <a:gd name="connsiteY394" fmla="*/ 7288 h 10000"/>
                <a:gd name="connsiteX395" fmla="*/ 3115 w 9953"/>
                <a:gd name="connsiteY395" fmla="*/ 7372 h 10000"/>
                <a:gd name="connsiteX396" fmla="*/ 3015 w 9953"/>
                <a:gd name="connsiteY396" fmla="*/ 7429 h 10000"/>
                <a:gd name="connsiteX397" fmla="*/ 2966 w 9953"/>
                <a:gd name="connsiteY397" fmla="*/ 7513 h 10000"/>
                <a:gd name="connsiteX398" fmla="*/ 2892 w 9953"/>
                <a:gd name="connsiteY398" fmla="*/ 7599 h 10000"/>
                <a:gd name="connsiteX399" fmla="*/ 2822 w 9953"/>
                <a:gd name="connsiteY399" fmla="*/ 7711 h 10000"/>
                <a:gd name="connsiteX400" fmla="*/ 2697 w 9953"/>
                <a:gd name="connsiteY400" fmla="*/ 7711 h 10000"/>
                <a:gd name="connsiteX401" fmla="*/ 2673 w 9953"/>
                <a:gd name="connsiteY401" fmla="*/ 7711 h 10000"/>
                <a:gd name="connsiteX402" fmla="*/ 2651 w 9953"/>
                <a:gd name="connsiteY402" fmla="*/ 7683 h 10000"/>
                <a:gd name="connsiteX403" fmla="*/ 2573 w 9953"/>
                <a:gd name="connsiteY403" fmla="*/ 7627 h 10000"/>
                <a:gd name="connsiteX404" fmla="*/ 2504 w 9953"/>
                <a:gd name="connsiteY404" fmla="*/ 7627 h 10000"/>
                <a:gd name="connsiteX405" fmla="*/ 2381 w 9953"/>
                <a:gd name="connsiteY405" fmla="*/ 7627 h 10000"/>
                <a:gd name="connsiteX406" fmla="*/ 2331 w 9953"/>
                <a:gd name="connsiteY406" fmla="*/ 7569 h 10000"/>
                <a:gd name="connsiteX407" fmla="*/ 2204 w 9953"/>
                <a:gd name="connsiteY407" fmla="*/ 7599 h 10000"/>
                <a:gd name="connsiteX408" fmla="*/ 2133 w 9953"/>
                <a:gd name="connsiteY408" fmla="*/ 7739 h 10000"/>
                <a:gd name="connsiteX409" fmla="*/ 2060 w 9953"/>
                <a:gd name="connsiteY409" fmla="*/ 7852 h 10000"/>
                <a:gd name="connsiteX410" fmla="*/ 2035 w 9953"/>
                <a:gd name="connsiteY410" fmla="*/ 7683 h 10000"/>
                <a:gd name="connsiteX411" fmla="*/ 1863 w 9953"/>
                <a:gd name="connsiteY411" fmla="*/ 7655 h 10000"/>
                <a:gd name="connsiteX412" fmla="*/ 1863 w 9953"/>
                <a:gd name="connsiteY412" fmla="*/ 7683 h 10000"/>
                <a:gd name="connsiteX413" fmla="*/ 1693 w 9953"/>
                <a:gd name="connsiteY413" fmla="*/ 7683 h 10000"/>
                <a:gd name="connsiteX414" fmla="*/ 1569 w 9953"/>
                <a:gd name="connsiteY414" fmla="*/ 7627 h 10000"/>
                <a:gd name="connsiteX415" fmla="*/ 1524 w 9953"/>
                <a:gd name="connsiteY415" fmla="*/ 7627 h 10000"/>
                <a:gd name="connsiteX416" fmla="*/ 1499 w 9953"/>
                <a:gd name="connsiteY416" fmla="*/ 7655 h 10000"/>
                <a:gd name="connsiteX417" fmla="*/ 1422 w 9953"/>
                <a:gd name="connsiteY417" fmla="*/ 7599 h 10000"/>
                <a:gd name="connsiteX418" fmla="*/ 1401 w 9953"/>
                <a:gd name="connsiteY418" fmla="*/ 7655 h 10000"/>
                <a:gd name="connsiteX419" fmla="*/ 1301 w 9953"/>
                <a:gd name="connsiteY419" fmla="*/ 7541 h 10000"/>
                <a:gd name="connsiteX420" fmla="*/ 1154 w 9953"/>
                <a:gd name="connsiteY420" fmla="*/ 7513 h 10000"/>
                <a:gd name="connsiteX421" fmla="*/ 1154 w 9953"/>
                <a:gd name="connsiteY421" fmla="*/ 7457 h 10000"/>
                <a:gd name="connsiteX422" fmla="*/ 1081 w 9953"/>
                <a:gd name="connsiteY422" fmla="*/ 7457 h 10000"/>
                <a:gd name="connsiteX423" fmla="*/ 935 w 9953"/>
                <a:gd name="connsiteY423" fmla="*/ 7344 h 10000"/>
                <a:gd name="connsiteX424" fmla="*/ 813 w 9953"/>
                <a:gd name="connsiteY424" fmla="*/ 7288 h 10000"/>
                <a:gd name="connsiteX425" fmla="*/ 713 w 9953"/>
                <a:gd name="connsiteY425" fmla="*/ 7174 h 10000"/>
                <a:gd name="connsiteX426" fmla="*/ 564 w 9953"/>
                <a:gd name="connsiteY426" fmla="*/ 7118 h 10000"/>
                <a:gd name="connsiteX427" fmla="*/ 394 w 9953"/>
                <a:gd name="connsiteY427" fmla="*/ 6949 h 10000"/>
                <a:gd name="connsiteX428" fmla="*/ 295 w 9953"/>
                <a:gd name="connsiteY428" fmla="*/ 6920 h 10000"/>
                <a:gd name="connsiteX429" fmla="*/ 246 w 9953"/>
                <a:gd name="connsiteY429" fmla="*/ 6920 h 10000"/>
                <a:gd name="connsiteX430" fmla="*/ 171 w 9953"/>
                <a:gd name="connsiteY430" fmla="*/ 6977 h 10000"/>
                <a:gd name="connsiteX431" fmla="*/ 0 w 9953"/>
                <a:gd name="connsiteY431" fmla="*/ 6891 h 10000"/>
                <a:gd name="connsiteX0" fmla="*/ 4777 w 10000"/>
                <a:gd name="connsiteY0" fmla="*/ 3331 h 10000"/>
                <a:gd name="connsiteX1" fmla="*/ 5121 w 10000"/>
                <a:gd name="connsiteY1" fmla="*/ 3275 h 10000"/>
                <a:gd name="connsiteX2" fmla="*/ 5391 w 10000"/>
                <a:gd name="connsiteY2" fmla="*/ 3247 h 10000"/>
                <a:gd name="connsiteX3" fmla="*/ 5540 w 10000"/>
                <a:gd name="connsiteY3" fmla="*/ 3162 h 10000"/>
                <a:gd name="connsiteX4" fmla="*/ 5592 w 10000"/>
                <a:gd name="connsiteY4" fmla="*/ 3020 h 10000"/>
                <a:gd name="connsiteX5" fmla="*/ 5667 w 10000"/>
                <a:gd name="connsiteY5" fmla="*/ 2964 h 10000"/>
                <a:gd name="connsiteX6" fmla="*/ 5716 w 10000"/>
                <a:gd name="connsiteY6" fmla="*/ 2908 h 10000"/>
                <a:gd name="connsiteX7" fmla="*/ 5740 w 10000"/>
                <a:gd name="connsiteY7" fmla="*/ 2908 h 10000"/>
                <a:gd name="connsiteX8" fmla="*/ 5540 w 10000"/>
                <a:gd name="connsiteY8" fmla="*/ 2709 h 10000"/>
                <a:gd name="connsiteX9" fmla="*/ 5540 w 10000"/>
                <a:gd name="connsiteY9" fmla="*/ 2597 h 10000"/>
                <a:gd name="connsiteX10" fmla="*/ 5592 w 10000"/>
                <a:gd name="connsiteY10" fmla="*/ 2484 h 10000"/>
                <a:gd name="connsiteX11" fmla="*/ 5887 w 10000"/>
                <a:gd name="connsiteY11" fmla="*/ 2569 h 10000"/>
                <a:gd name="connsiteX12" fmla="*/ 5983 w 10000"/>
                <a:gd name="connsiteY12" fmla="*/ 2569 h 10000"/>
                <a:gd name="connsiteX13" fmla="*/ 6061 w 10000"/>
                <a:gd name="connsiteY13" fmla="*/ 2484 h 10000"/>
                <a:gd name="connsiteX14" fmla="*/ 6083 w 10000"/>
                <a:gd name="connsiteY14" fmla="*/ 2399 h 10000"/>
                <a:gd name="connsiteX15" fmla="*/ 6183 w 10000"/>
                <a:gd name="connsiteY15" fmla="*/ 2399 h 10000"/>
                <a:gd name="connsiteX16" fmla="*/ 6379 w 10000"/>
                <a:gd name="connsiteY16" fmla="*/ 2286 h 10000"/>
                <a:gd name="connsiteX17" fmla="*/ 6355 w 10000"/>
                <a:gd name="connsiteY17" fmla="*/ 2173 h 10000"/>
                <a:gd name="connsiteX18" fmla="*/ 6528 w 10000"/>
                <a:gd name="connsiteY18" fmla="*/ 2060 h 10000"/>
                <a:gd name="connsiteX19" fmla="*/ 6601 w 10000"/>
                <a:gd name="connsiteY19" fmla="*/ 2031 h 10000"/>
                <a:gd name="connsiteX20" fmla="*/ 6671 w 10000"/>
                <a:gd name="connsiteY20" fmla="*/ 2003 h 10000"/>
                <a:gd name="connsiteX21" fmla="*/ 6725 w 10000"/>
                <a:gd name="connsiteY21" fmla="*/ 2003 h 10000"/>
                <a:gd name="connsiteX22" fmla="*/ 6798 w 10000"/>
                <a:gd name="connsiteY22" fmla="*/ 1975 h 10000"/>
                <a:gd name="connsiteX23" fmla="*/ 6845 w 10000"/>
                <a:gd name="connsiteY23" fmla="*/ 2003 h 10000"/>
                <a:gd name="connsiteX24" fmla="*/ 6923 w 10000"/>
                <a:gd name="connsiteY24" fmla="*/ 1862 h 10000"/>
                <a:gd name="connsiteX25" fmla="*/ 6379 w 10000"/>
                <a:gd name="connsiteY25" fmla="*/ 1664 h 10000"/>
                <a:gd name="connsiteX26" fmla="*/ 6183 w 10000"/>
                <a:gd name="connsiteY26" fmla="*/ 1664 h 10000"/>
                <a:gd name="connsiteX27" fmla="*/ 6083 w 10000"/>
                <a:gd name="connsiteY27" fmla="*/ 1664 h 10000"/>
                <a:gd name="connsiteX28" fmla="*/ 6010 w 10000"/>
                <a:gd name="connsiteY28" fmla="*/ 1692 h 10000"/>
                <a:gd name="connsiteX29" fmla="*/ 5911 w 10000"/>
                <a:gd name="connsiteY29" fmla="*/ 1580 h 10000"/>
                <a:gd name="connsiteX30" fmla="*/ 5936 w 10000"/>
                <a:gd name="connsiteY30" fmla="*/ 1523 h 10000"/>
                <a:gd name="connsiteX31" fmla="*/ 5911 w 10000"/>
                <a:gd name="connsiteY31" fmla="*/ 1410 h 10000"/>
                <a:gd name="connsiteX32" fmla="*/ 5911 w 10000"/>
                <a:gd name="connsiteY32" fmla="*/ 1071 h 10000"/>
                <a:gd name="connsiteX33" fmla="*/ 6134 w 10000"/>
                <a:gd name="connsiteY33" fmla="*/ 1156 h 10000"/>
                <a:gd name="connsiteX34" fmla="*/ 6254 w 10000"/>
                <a:gd name="connsiteY34" fmla="*/ 1071 h 10000"/>
                <a:gd name="connsiteX35" fmla="*/ 6379 w 10000"/>
                <a:gd name="connsiteY35" fmla="*/ 986 h 10000"/>
                <a:gd name="connsiteX36" fmla="*/ 6331 w 10000"/>
                <a:gd name="connsiteY36" fmla="*/ 930 h 10000"/>
                <a:gd name="connsiteX37" fmla="*/ 6308 w 10000"/>
                <a:gd name="connsiteY37" fmla="*/ 873 h 10000"/>
                <a:gd name="connsiteX38" fmla="*/ 6308 w 10000"/>
                <a:gd name="connsiteY38" fmla="*/ 788 h 10000"/>
                <a:gd name="connsiteX39" fmla="*/ 6308 w 10000"/>
                <a:gd name="connsiteY39" fmla="*/ 732 h 10000"/>
                <a:gd name="connsiteX40" fmla="*/ 6308 w 10000"/>
                <a:gd name="connsiteY40" fmla="*/ 675 h 10000"/>
                <a:gd name="connsiteX41" fmla="*/ 6331 w 10000"/>
                <a:gd name="connsiteY41" fmla="*/ 477 h 10000"/>
                <a:gd name="connsiteX42" fmla="*/ 6283 w 10000"/>
                <a:gd name="connsiteY42" fmla="*/ 336 h 10000"/>
                <a:gd name="connsiteX43" fmla="*/ 6183 w 10000"/>
                <a:gd name="connsiteY43" fmla="*/ 280 h 10000"/>
                <a:gd name="connsiteX44" fmla="*/ 6083 w 10000"/>
                <a:gd name="connsiteY44" fmla="*/ 224 h 10000"/>
                <a:gd name="connsiteX45" fmla="*/ 6208 w 10000"/>
                <a:gd name="connsiteY45" fmla="*/ 82 h 10000"/>
                <a:gd name="connsiteX46" fmla="*/ 6478 w 10000"/>
                <a:gd name="connsiteY46" fmla="*/ 25 h 10000"/>
                <a:gd name="connsiteX47" fmla="*/ 6725 w 10000"/>
                <a:gd name="connsiteY47" fmla="*/ 25 h 10000"/>
                <a:gd name="connsiteX48" fmla="*/ 6845 w 10000"/>
                <a:gd name="connsiteY48" fmla="*/ 54 h 10000"/>
                <a:gd name="connsiteX49" fmla="*/ 6997 w 10000"/>
                <a:gd name="connsiteY49" fmla="*/ 138 h 10000"/>
                <a:gd name="connsiteX50" fmla="*/ 7191 w 10000"/>
                <a:gd name="connsiteY50" fmla="*/ 167 h 10000"/>
                <a:gd name="connsiteX51" fmla="*/ 7288 w 10000"/>
                <a:gd name="connsiteY51" fmla="*/ 224 h 10000"/>
                <a:gd name="connsiteX52" fmla="*/ 7318 w 10000"/>
                <a:gd name="connsiteY52" fmla="*/ 252 h 10000"/>
                <a:gd name="connsiteX53" fmla="*/ 7390 w 10000"/>
                <a:gd name="connsiteY53" fmla="*/ 308 h 10000"/>
                <a:gd name="connsiteX54" fmla="*/ 7512 w 10000"/>
                <a:gd name="connsiteY54" fmla="*/ 421 h 10000"/>
                <a:gd name="connsiteX55" fmla="*/ 7583 w 10000"/>
                <a:gd name="connsiteY55" fmla="*/ 534 h 10000"/>
                <a:gd name="connsiteX56" fmla="*/ 7683 w 10000"/>
                <a:gd name="connsiteY56" fmla="*/ 591 h 10000"/>
                <a:gd name="connsiteX57" fmla="*/ 7785 w 10000"/>
                <a:gd name="connsiteY57" fmla="*/ 703 h 10000"/>
                <a:gd name="connsiteX58" fmla="*/ 7907 w 10000"/>
                <a:gd name="connsiteY58" fmla="*/ 817 h 10000"/>
                <a:gd name="connsiteX59" fmla="*/ 7978 w 10000"/>
                <a:gd name="connsiteY59" fmla="*/ 930 h 10000"/>
                <a:gd name="connsiteX60" fmla="*/ 8056 w 10000"/>
                <a:gd name="connsiteY60" fmla="*/ 1014 h 10000"/>
                <a:gd name="connsiteX61" fmla="*/ 8276 w 10000"/>
                <a:gd name="connsiteY61" fmla="*/ 1156 h 10000"/>
                <a:gd name="connsiteX62" fmla="*/ 8396 w 10000"/>
                <a:gd name="connsiteY62" fmla="*/ 1156 h 10000"/>
                <a:gd name="connsiteX63" fmla="*/ 8547 w 10000"/>
                <a:gd name="connsiteY63" fmla="*/ 1212 h 10000"/>
                <a:gd name="connsiteX64" fmla="*/ 8621 w 10000"/>
                <a:gd name="connsiteY64" fmla="*/ 1241 h 10000"/>
                <a:gd name="connsiteX65" fmla="*/ 8743 w 10000"/>
                <a:gd name="connsiteY65" fmla="*/ 1325 h 10000"/>
                <a:gd name="connsiteX66" fmla="*/ 8890 w 10000"/>
                <a:gd name="connsiteY66" fmla="*/ 1353 h 10000"/>
                <a:gd name="connsiteX67" fmla="*/ 8918 w 10000"/>
                <a:gd name="connsiteY67" fmla="*/ 1438 h 10000"/>
                <a:gd name="connsiteX68" fmla="*/ 8966 w 10000"/>
                <a:gd name="connsiteY68" fmla="*/ 1467 h 10000"/>
                <a:gd name="connsiteX69" fmla="*/ 9011 w 10000"/>
                <a:gd name="connsiteY69" fmla="*/ 1580 h 10000"/>
                <a:gd name="connsiteX70" fmla="*/ 9162 w 10000"/>
                <a:gd name="connsiteY70" fmla="*/ 1720 h 10000"/>
                <a:gd name="connsiteX71" fmla="*/ 9237 w 10000"/>
                <a:gd name="connsiteY71" fmla="*/ 1692 h 10000"/>
                <a:gd name="connsiteX72" fmla="*/ 9310 w 10000"/>
                <a:gd name="connsiteY72" fmla="*/ 1720 h 10000"/>
                <a:gd name="connsiteX73" fmla="*/ 9458 w 10000"/>
                <a:gd name="connsiteY73" fmla="*/ 1664 h 10000"/>
                <a:gd name="connsiteX74" fmla="*/ 9557 w 10000"/>
                <a:gd name="connsiteY74" fmla="*/ 1580 h 10000"/>
                <a:gd name="connsiteX75" fmla="*/ 9605 w 10000"/>
                <a:gd name="connsiteY75" fmla="*/ 1580 h 10000"/>
                <a:gd name="connsiteX76" fmla="*/ 9629 w 10000"/>
                <a:gd name="connsiteY76" fmla="*/ 1551 h 10000"/>
                <a:gd name="connsiteX77" fmla="*/ 9729 w 10000"/>
                <a:gd name="connsiteY77" fmla="*/ 1495 h 10000"/>
                <a:gd name="connsiteX78" fmla="*/ 9827 w 10000"/>
                <a:gd name="connsiteY78" fmla="*/ 1551 h 10000"/>
                <a:gd name="connsiteX79" fmla="*/ 9852 w 10000"/>
                <a:gd name="connsiteY79" fmla="*/ 1636 h 10000"/>
                <a:gd name="connsiteX80" fmla="*/ 9927 w 10000"/>
                <a:gd name="connsiteY80" fmla="*/ 1778 h 10000"/>
                <a:gd name="connsiteX81" fmla="*/ 9876 w 10000"/>
                <a:gd name="connsiteY81" fmla="*/ 1806 h 10000"/>
                <a:gd name="connsiteX82" fmla="*/ 9902 w 10000"/>
                <a:gd name="connsiteY82" fmla="*/ 1862 h 10000"/>
                <a:gd name="connsiteX83" fmla="*/ 9902 w 10000"/>
                <a:gd name="connsiteY83" fmla="*/ 1919 h 10000"/>
                <a:gd name="connsiteX84" fmla="*/ 9955 w 10000"/>
                <a:gd name="connsiteY84" fmla="*/ 2031 h 10000"/>
                <a:gd name="connsiteX85" fmla="*/ 9955 w 10000"/>
                <a:gd name="connsiteY85" fmla="*/ 2173 h 10000"/>
                <a:gd name="connsiteX86" fmla="*/ 9955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03 w 10000"/>
                <a:gd name="connsiteY90" fmla="*/ 2456 h 10000"/>
                <a:gd name="connsiteX91" fmla="*/ 9704 w 10000"/>
                <a:gd name="connsiteY91" fmla="*/ 2428 h 10000"/>
                <a:gd name="connsiteX92" fmla="*/ 9677 w 10000"/>
                <a:gd name="connsiteY92" fmla="*/ 2512 h 10000"/>
                <a:gd name="connsiteX93" fmla="*/ 9605 w 10000"/>
                <a:gd name="connsiteY93" fmla="*/ 2540 h 10000"/>
                <a:gd name="connsiteX94" fmla="*/ 9654 w 10000"/>
                <a:gd name="connsiteY94" fmla="*/ 2625 h 10000"/>
                <a:gd name="connsiteX95" fmla="*/ 9803 w 10000"/>
                <a:gd name="connsiteY95" fmla="*/ 2879 h 10000"/>
                <a:gd name="connsiteX96" fmla="*/ 9902 w 10000"/>
                <a:gd name="connsiteY96" fmla="*/ 3106 h 10000"/>
                <a:gd name="connsiteX97" fmla="*/ 9876 w 10000"/>
                <a:gd name="connsiteY97" fmla="*/ 3162 h 10000"/>
                <a:gd name="connsiteX98" fmla="*/ 9778 w 10000"/>
                <a:gd name="connsiteY98" fmla="*/ 3190 h 10000"/>
                <a:gd name="connsiteX99" fmla="*/ 9902 w 10000"/>
                <a:gd name="connsiteY99" fmla="*/ 3303 h 10000"/>
                <a:gd name="connsiteX100" fmla="*/ 9755 w 10000"/>
                <a:gd name="connsiteY100" fmla="*/ 3162 h 10000"/>
                <a:gd name="connsiteX101" fmla="*/ 9629 w 10000"/>
                <a:gd name="connsiteY101" fmla="*/ 3106 h 10000"/>
                <a:gd name="connsiteX102" fmla="*/ 9677 w 10000"/>
                <a:gd name="connsiteY102" fmla="*/ 3275 h 10000"/>
                <a:gd name="connsiteX103" fmla="*/ 9605 w 10000"/>
                <a:gd name="connsiteY103" fmla="*/ 3303 h 10000"/>
                <a:gd name="connsiteX104" fmla="*/ 9557 w 10000"/>
                <a:gd name="connsiteY104" fmla="*/ 3388 h 10000"/>
                <a:gd name="connsiteX105" fmla="*/ 9386 w 10000"/>
                <a:gd name="connsiteY105" fmla="*/ 3417 h 10000"/>
                <a:gd name="connsiteX106" fmla="*/ 9509 w 10000"/>
                <a:gd name="connsiteY106" fmla="*/ 3557 h 10000"/>
                <a:gd name="connsiteX107" fmla="*/ 9360 w 10000"/>
                <a:gd name="connsiteY107" fmla="*/ 3586 h 10000"/>
                <a:gd name="connsiteX108" fmla="*/ 9263 w 10000"/>
                <a:gd name="connsiteY108" fmla="*/ 3557 h 10000"/>
                <a:gd name="connsiteX109" fmla="*/ 9184 w 10000"/>
                <a:gd name="connsiteY109" fmla="*/ 3473 h 10000"/>
                <a:gd name="connsiteX110" fmla="*/ 9139 w 10000"/>
                <a:gd name="connsiteY110" fmla="*/ 3501 h 10000"/>
                <a:gd name="connsiteX111" fmla="*/ 9114 w 10000"/>
                <a:gd name="connsiteY111" fmla="*/ 3642 h 10000"/>
                <a:gd name="connsiteX112" fmla="*/ 9089 w 10000"/>
                <a:gd name="connsiteY112" fmla="*/ 3727 h 10000"/>
                <a:gd name="connsiteX113" fmla="*/ 9038 w 10000"/>
                <a:gd name="connsiteY113" fmla="*/ 3756 h 10000"/>
                <a:gd name="connsiteX114" fmla="*/ 9011 w 10000"/>
                <a:gd name="connsiteY114" fmla="*/ 3812 h 10000"/>
                <a:gd name="connsiteX115" fmla="*/ 8966 w 10000"/>
                <a:gd name="connsiteY115" fmla="*/ 3812 h 10000"/>
                <a:gd name="connsiteX116" fmla="*/ 8941 w 10000"/>
                <a:gd name="connsiteY116" fmla="*/ 3868 h 10000"/>
                <a:gd name="connsiteX117" fmla="*/ 8843 w 10000"/>
                <a:gd name="connsiteY117" fmla="*/ 4009 h 10000"/>
                <a:gd name="connsiteX118" fmla="*/ 8718 w 10000"/>
                <a:gd name="connsiteY118" fmla="*/ 4038 h 10000"/>
                <a:gd name="connsiteX119" fmla="*/ 8670 w 10000"/>
                <a:gd name="connsiteY119" fmla="*/ 4067 h 10000"/>
                <a:gd name="connsiteX120" fmla="*/ 8621 w 10000"/>
                <a:gd name="connsiteY120" fmla="*/ 4123 h 10000"/>
                <a:gd name="connsiteX121" fmla="*/ 8524 w 10000"/>
                <a:gd name="connsiteY121" fmla="*/ 4179 h 10000"/>
                <a:gd name="connsiteX122" fmla="*/ 8472 w 10000"/>
                <a:gd name="connsiteY122" fmla="*/ 4264 h 10000"/>
                <a:gd name="connsiteX123" fmla="*/ 8448 w 10000"/>
                <a:gd name="connsiteY123" fmla="*/ 4320 h 10000"/>
                <a:gd name="connsiteX124" fmla="*/ 8396 w 10000"/>
                <a:gd name="connsiteY124" fmla="*/ 4320 h 10000"/>
                <a:gd name="connsiteX125" fmla="*/ 8299 w 10000"/>
                <a:gd name="connsiteY125" fmla="*/ 4348 h 10000"/>
                <a:gd name="connsiteX126" fmla="*/ 8376 w 10000"/>
                <a:gd name="connsiteY126" fmla="*/ 4292 h 10000"/>
                <a:gd name="connsiteX127" fmla="*/ 8376 w 10000"/>
                <a:gd name="connsiteY127" fmla="*/ 4236 h 10000"/>
                <a:gd name="connsiteX128" fmla="*/ 8396 w 10000"/>
                <a:gd name="connsiteY128" fmla="*/ 4179 h 10000"/>
                <a:gd name="connsiteX129" fmla="*/ 8253 w 10000"/>
                <a:gd name="connsiteY129" fmla="*/ 4151 h 10000"/>
                <a:gd name="connsiteX130" fmla="*/ 8299 w 10000"/>
                <a:gd name="connsiteY130" fmla="*/ 4123 h 10000"/>
                <a:gd name="connsiteX131" fmla="*/ 8325 w 10000"/>
                <a:gd name="connsiteY131" fmla="*/ 4009 h 10000"/>
                <a:gd name="connsiteX132" fmla="*/ 8351 w 10000"/>
                <a:gd name="connsiteY132" fmla="*/ 3896 h 10000"/>
                <a:gd name="connsiteX133" fmla="*/ 8204 w 10000"/>
                <a:gd name="connsiteY133" fmla="*/ 3698 h 10000"/>
                <a:gd name="connsiteX134" fmla="*/ 8128 w 10000"/>
                <a:gd name="connsiteY134" fmla="*/ 3727 h 10000"/>
                <a:gd name="connsiteX135" fmla="*/ 8056 w 10000"/>
                <a:gd name="connsiteY135" fmla="*/ 3784 h 10000"/>
                <a:gd name="connsiteX136" fmla="*/ 8004 w 10000"/>
                <a:gd name="connsiteY136" fmla="*/ 3925 h 10000"/>
                <a:gd name="connsiteX137" fmla="*/ 7881 w 10000"/>
                <a:gd name="connsiteY137" fmla="*/ 4038 h 10000"/>
                <a:gd name="connsiteX138" fmla="*/ 7810 w 10000"/>
                <a:gd name="connsiteY138" fmla="*/ 4095 h 10000"/>
                <a:gd name="connsiteX139" fmla="*/ 7832 w 10000"/>
                <a:gd name="connsiteY139" fmla="*/ 4179 h 10000"/>
                <a:gd name="connsiteX140" fmla="*/ 7683 w 10000"/>
                <a:gd name="connsiteY140" fmla="*/ 4292 h 10000"/>
                <a:gd name="connsiteX141" fmla="*/ 7562 w 10000"/>
                <a:gd name="connsiteY141" fmla="*/ 4264 h 10000"/>
                <a:gd name="connsiteX142" fmla="*/ 7562 w 10000"/>
                <a:gd name="connsiteY142" fmla="*/ 4434 h 10000"/>
                <a:gd name="connsiteX143" fmla="*/ 7707 w 10000"/>
                <a:gd name="connsiteY143" fmla="*/ 4575 h 10000"/>
                <a:gd name="connsiteX144" fmla="*/ 7785 w 10000"/>
                <a:gd name="connsiteY144" fmla="*/ 4575 h 10000"/>
                <a:gd name="connsiteX145" fmla="*/ 7832 w 10000"/>
                <a:gd name="connsiteY145" fmla="*/ 4603 h 10000"/>
                <a:gd name="connsiteX146" fmla="*/ 7832 w 10000"/>
                <a:gd name="connsiteY146" fmla="*/ 4575 h 10000"/>
                <a:gd name="connsiteX147" fmla="*/ 7978 w 10000"/>
                <a:gd name="connsiteY147" fmla="*/ 4659 h 10000"/>
                <a:gd name="connsiteX148" fmla="*/ 8030 w 10000"/>
                <a:gd name="connsiteY148" fmla="*/ 4829 h 10000"/>
                <a:gd name="connsiteX149" fmla="*/ 8152 w 10000"/>
                <a:gd name="connsiteY149" fmla="*/ 4857 h 10000"/>
                <a:gd name="connsiteX150" fmla="*/ 8204 w 10000"/>
                <a:gd name="connsiteY150" fmla="*/ 4801 h 10000"/>
                <a:gd name="connsiteX151" fmla="*/ 8228 w 10000"/>
                <a:gd name="connsiteY151" fmla="*/ 4716 h 10000"/>
                <a:gd name="connsiteX152" fmla="*/ 8325 w 10000"/>
                <a:gd name="connsiteY152" fmla="*/ 4659 h 10000"/>
                <a:gd name="connsiteX153" fmla="*/ 8448 w 10000"/>
                <a:gd name="connsiteY153" fmla="*/ 4716 h 10000"/>
                <a:gd name="connsiteX154" fmla="*/ 8496 w 10000"/>
                <a:gd name="connsiteY154" fmla="*/ 4745 h 10000"/>
                <a:gd name="connsiteX155" fmla="*/ 8524 w 10000"/>
                <a:gd name="connsiteY155" fmla="*/ 4773 h 10000"/>
                <a:gd name="connsiteX156" fmla="*/ 8647 w 10000"/>
                <a:gd name="connsiteY156" fmla="*/ 4773 h 10000"/>
                <a:gd name="connsiteX157" fmla="*/ 8647 w 10000"/>
                <a:gd name="connsiteY157" fmla="*/ 4745 h 10000"/>
                <a:gd name="connsiteX158" fmla="*/ 8793 w 10000"/>
                <a:gd name="connsiteY158" fmla="*/ 4801 h 10000"/>
                <a:gd name="connsiteX159" fmla="*/ 8770 w 10000"/>
                <a:gd name="connsiteY159" fmla="*/ 4829 h 10000"/>
                <a:gd name="connsiteX160" fmla="*/ 8793 w 10000"/>
                <a:gd name="connsiteY160" fmla="*/ 4914 h 10000"/>
                <a:gd name="connsiteX161" fmla="*/ 8793 w 10000"/>
                <a:gd name="connsiteY161" fmla="*/ 4970 h 10000"/>
                <a:gd name="connsiteX162" fmla="*/ 8743 w 10000"/>
                <a:gd name="connsiteY162" fmla="*/ 4914 h 10000"/>
                <a:gd name="connsiteX163" fmla="*/ 8718 w 10000"/>
                <a:gd name="connsiteY163" fmla="*/ 4942 h 10000"/>
                <a:gd name="connsiteX164" fmla="*/ 8670 w 10000"/>
                <a:gd name="connsiteY164" fmla="*/ 4942 h 10000"/>
                <a:gd name="connsiteX165" fmla="*/ 8621 w 10000"/>
                <a:gd name="connsiteY165" fmla="*/ 4970 h 10000"/>
                <a:gd name="connsiteX166" fmla="*/ 8524 w 10000"/>
                <a:gd name="connsiteY166" fmla="*/ 5027 h 10000"/>
                <a:gd name="connsiteX167" fmla="*/ 8472 w 10000"/>
                <a:gd name="connsiteY167" fmla="*/ 5055 h 10000"/>
                <a:gd name="connsiteX168" fmla="*/ 8524 w 10000"/>
                <a:gd name="connsiteY168" fmla="*/ 5112 h 10000"/>
                <a:gd name="connsiteX169" fmla="*/ 8472 w 10000"/>
                <a:gd name="connsiteY169" fmla="*/ 5112 h 10000"/>
                <a:gd name="connsiteX170" fmla="*/ 8496 w 10000"/>
                <a:gd name="connsiteY170" fmla="*/ 5168 h 10000"/>
                <a:gd name="connsiteX171" fmla="*/ 8448 w 10000"/>
                <a:gd name="connsiteY171" fmla="*/ 5196 h 10000"/>
                <a:gd name="connsiteX172" fmla="*/ 8396 w 10000"/>
                <a:gd name="connsiteY172" fmla="*/ 5140 h 10000"/>
                <a:gd name="connsiteX173" fmla="*/ 8376 w 10000"/>
                <a:gd name="connsiteY173" fmla="*/ 5140 h 10000"/>
                <a:gd name="connsiteX174" fmla="*/ 8424 w 10000"/>
                <a:gd name="connsiteY174" fmla="*/ 5224 h 10000"/>
                <a:gd name="connsiteX175" fmla="*/ 8325 w 10000"/>
                <a:gd name="connsiteY175" fmla="*/ 5338 h 10000"/>
                <a:gd name="connsiteX176" fmla="*/ 8299 w 10000"/>
                <a:gd name="connsiteY176" fmla="*/ 5479 h 10000"/>
                <a:gd name="connsiteX177" fmla="*/ 8325 w 10000"/>
                <a:gd name="connsiteY177" fmla="*/ 5620 h 10000"/>
                <a:gd name="connsiteX178" fmla="*/ 8424 w 10000"/>
                <a:gd name="connsiteY178" fmla="*/ 5649 h 10000"/>
                <a:gd name="connsiteX179" fmla="*/ 8597 w 10000"/>
                <a:gd name="connsiteY179" fmla="*/ 5733 h 10000"/>
                <a:gd name="connsiteX180" fmla="*/ 8670 w 10000"/>
                <a:gd name="connsiteY180" fmla="*/ 5874 h 10000"/>
                <a:gd name="connsiteX181" fmla="*/ 8793 w 10000"/>
                <a:gd name="connsiteY181" fmla="*/ 6073 h 10000"/>
                <a:gd name="connsiteX182" fmla="*/ 8868 w 10000"/>
                <a:gd name="connsiteY182" fmla="*/ 6213 h 10000"/>
                <a:gd name="connsiteX183" fmla="*/ 8988 w 10000"/>
                <a:gd name="connsiteY183" fmla="*/ 6299 h 10000"/>
                <a:gd name="connsiteX184" fmla="*/ 9038 w 10000"/>
                <a:gd name="connsiteY184" fmla="*/ 6355 h 10000"/>
                <a:gd name="connsiteX185" fmla="*/ 9089 w 10000"/>
                <a:gd name="connsiteY185" fmla="*/ 6412 h 10000"/>
                <a:gd name="connsiteX186" fmla="*/ 9184 w 10000"/>
                <a:gd name="connsiteY186" fmla="*/ 6524 h 10000"/>
                <a:gd name="connsiteX187" fmla="*/ 9011 w 10000"/>
                <a:gd name="connsiteY187" fmla="*/ 6468 h 10000"/>
                <a:gd name="connsiteX188" fmla="*/ 8890 w 10000"/>
                <a:gd name="connsiteY188" fmla="*/ 6412 h 10000"/>
                <a:gd name="connsiteX189" fmla="*/ 8770 w 10000"/>
                <a:gd name="connsiteY189" fmla="*/ 6440 h 10000"/>
                <a:gd name="connsiteX190" fmla="*/ 8697 w 10000"/>
                <a:gd name="connsiteY190" fmla="*/ 6383 h 10000"/>
                <a:gd name="connsiteX191" fmla="*/ 8621 w 10000"/>
                <a:gd name="connsiteY191" fmla="*/ 6327 h 10000"/>
                <a:gd name="connsiteX192" fmla="*/ 8647 w 10000"/>
                <a:gd name="connsiteY192" fmla="*/ 6383 h 10000"/>
                <a:gd name="connsiteX193" fmla="*/ 8670 w 10000"/>
                <a:gd name="connsiteY193" fmla="*/ 6383 h 10000"/>
                <a:gd name="connsiteX194" fmla="*/ 8647 w 10000"/>
                <a:gd name="connsiteY194" fmla="*/ 6355 h 10000"/>
                <a:gd name="connsiteX195" fmla="*/ 8697 w 10000"/>
                <a:gd name="connsiteY195" fmla="*/ 6383 h 10000"/>
                <a:gd name="connsiteX196" fmla="*/ 8817 w 10000"/>
                <a:gd name="connsiteY196" fmla="*/ 6440 h 10000"/>
                <a:gd name="connsiteX197" fmla="*/ 8868 w 10000"/>
                <a:gd name="connsiteY197" fmla="*/ 6412 h 10000"/>
                <a:gd name="connsiteX198" fmla="*/ 8918 w 10000"/>
                <a:gd name="connsiteY198" fmla="*/ 6468 h 10000"/>
                <a:gd name="connsiteX199" fmla="*/ 8941 w 10000"/>
                <a:gd name="connsiteY199" fmla="*/ 6496 h 10000"/>
                <a:gd name="connsiteX200" fmla="*/ 9011 w 10000"/>
                <a:gd name="connsiteY200" fmla="*/ 6524 h 10000"/>
                <a:gd name="connsiteX201" fmla="*/ 9162 w 10000"/>
                <a:gd name="connsiteY201" fmla="*/ 6638 h 10000"/>
                <a:gd name="connsiteX202" fmla="*/ 9263 w 10000"/>
                <a:gd name="connsiteY202" fmla="*/ 6751 h 10000"/>
                <a:gd name="connsiteX203" fmla="*/ 9211 w 10000"/>
                <a:gd name="connsiteY203" fmla="*/ 6779 h 10000"/>
                <a:gd name="connsiteX204" fmla="*/ 9139 w 10000"/>
                <a:gd name="connsiteY204" fmla="*/ 6835 h 10000"/>
                <a:gd name="connsiteX205" fmla="*/ 9089 w 10000"/>
                <a:gd name="connsiteY205" fmla="*/ 6891 h 10000"/>
                <a:gd name="connsiteX206" fmla="*/ 9067 w 10000"/>
                <a:gd name="connsiteY206" fmla="*/ 6920 h 10000"/>
                <a:gd name="connsiteX207" fmla="*/ 8988 w 10000"/>
                <a:gd name="connsiteY207" fmla="*/ 6920 h 10000"/>
                <a:gd name="connsiteX208" fmla="*/ 8918 w 10000"/>
                <a:gd name="connsiteY208" fmla="*/ 6977 h 10000"/>
                <a:gd name="connsiteX209" fmla="*/ 9011 w 10000"/>
                <a:gd name="connsiteY209" fmla="*/ 6920 h 10000"/>
                <a:gd name="connsiteX210" fmla="*/ 9089 w 10000"/>
                <a:gd name="connsiteY210" fmla="*/ 7005 h 10000"/>
                <a:gd name="connsiteX211" fmla="*/ 9067 w 10000"/>
                <a:gd name="connsiteY211" fmla="*/ 7005 h 10000"/>
                <a:gd name="connsiteX212" fmla="*/ 9184 w 10000"/>
                <a:gd name="connsiteY212" fmla="*/ 6949 h 10000"/>
                <a:gd name="connsiteX213" fmla="*/ 9263 w 10000"/>
                <a:gd name="connsiteY213" fmla="*/ 7033 h 10000"/>
                <a:gd name="connsiteX214" fmla="*/ 9386 w 10000"/>
                <a:gd name="connsiteY214" fmla="*/ 7061 h 10000"/>
                <a:gd name="connsiteX215" fmla="*/ 9332 w 10000"/>
                <a:gd name="connsiteY215" fmla="*/ 7146 h 10000"/>
                <a:gd name="connsiteX216" fmla="*/ 9310 w 10000"/>
                <a:gd name="connsiteY216" fmla="*/ 7174 h 10000"/>
                <a:gd name="connsiteX217" fmla="*/ 9263 w 10000"/>
                <a:gd name="connsiteY217" fmla="*/ 7202 h 10000"/>
                <a:gd name="connsiteX218" fmla="*/ 9288 w 10000"/>
                <a:gd name="connsiteY218" fmla="*/ 7202 h 10000"/>
                <a:gd name="connsiteX219" fmla="*/ 9360 w 10000"/>
                <a:gd name="connsiteY219" fmla="*/ 7174 h 10000"/>
                <a:gd name="connsiteX220" fmla="*/ 9360 w 10000"/>
                <a:gd name="connsiteY220" fmla="*/ 7146 h 10000"/>
                <a:gd name="connsiteX221" fmla="*/ 9386 w 10000"/>
                <a:gd name="connsiteY221" fmla="*/ 7230 h 10000"/>
                <a:gd name="connsiteX222" fmla="*/ 9386 w 10000"/>
                <a:gd name="connsiteY222" fmla="*/ 7288 h 10000"/>
                <a:gd name="connsiteX223" fmla="*/ 9360 w 10000"/>
                <a:gd name="connsiteY223" fmla="*/ 7230 h 10000"/>
                <a:gd name="connsiteX224" fmla="*/ 9360 w 10000"/>
                <a:gd name="connsiteY224" fmla="*/ 7288 h 10000"/>
                <a:gd name="connsiteX225" fmla="*/ 9332 w 10000"/>
                <a:gd name="connsiteY225" fmla="*/ 7260 h 10000"/>
                <a:gd name="connsiteX226" fmla="*/ 9310 w 10000"/>
                <a:gd name="connsiteY226" fmla="*/ 7260 h 10000"/>
                <a:gd name="connsiteX227" fmla="*/ 9288 w 10000"/>
                <a:gd name="connsiteY227" fmla="*/ 7316 h 10000"/>
                <a:gd name="connsiteX228" fmla="*/ 9360 w 10000"/>
                <a:gd name="connsiteY228" fmla="*/ 7372 h 10000"/>
                <a:gd name="connsiteX229" fmla="*/ 9332 w 10000"/>
                <a:gd name="connsiteY229" fmla="*/ 7372 h 10000"/>
                <a:gd name="connsiteX230" fmla="*/ 9360 w 10000"/>
                <a:gd name="connsiteY230" fmla="*/ 7429 h 10000"/>
                <a:gd name="connsiteX231" fmla="*/ 9263 w 10000"/>
                <a:gd name="connsiteY231" fmla="*/ 7400 h 10000"/>
                <a:gd name="connsiteX232" fmla="*/ 9288 w 10000"/>
                <a:gd name="connsiteY232" fmla="*/ 7429 h 10000"/>
                <a:gd name="connsiteX233" fmla="*/ 9360 w 10000"/>
                <a:gd name="connsiteY233" fmla="*/ 7457 h 10000"/>
                <a:gd name="connsiteX234" fmla="*/ 9386 w 10000"/>
                <a:gd name="connsiteY234" fmla="*/ 7541 h 10000"/>
                <a:gd name="connsiteX235" fmla="*/ 9360 w 10000"/>
                <a:gd name="connsiteY235" fmla="*/ 7599 h 10000"/>
                <a:gd name="connsiteX236" fmla="*/ 9288 w 10000"/>
                <a:gd name="connsiteY236" fmla="*/ 7513 h 10000"/>
                <a:gd name="connsiteX237" fmla="*/ 9263 w 10000"/>
                <a:gd name="connsiteY237" fmla="*/ 7541 h 10000"/>
                <a:gd name="connsiteX238" fmla="*/ 9162 w 10000"/>
                <a:gd name="connsiteY238" fmla="*/ 7599 h 10000"/>
                <a:gd name="connsiteX239" fmla="*/ 9237 w 10000"/>
                <a:gd name="connsiteY239" fmla="*/ 7683 h 10000"/>
                <a:gd name="connsiteX240" fmla="*/ 9237 w 10000"/>
                <a:gd name="connsiteY240" fmla="*/ 7796 h 10000"/>
                <a:gd name="connsiteX241" fmla="*/ 9211 w 10000"/>
                <a:gd name="connsiteY241" fmla="*/ 7852 h 10000"/>
                <a:gd name="connsiteX242" fmla="*/ 9211 w 10000"/>
                <a:gd name="connsiteY242" fmla="*/ 7880 h 10000"/>
                <a:gd name="connsiteX243" fmla="*/ 9162 w 10000"/>
                <a:gd name="connsiteY243" fmla="*/ 7852 h 10000"/>
                <a:gd name="connsiteX244" fmla="*/ 9162 w 10000"/>
                <a:gd name="connsiteY244" fmla="*/ 7909 h 10000"/>
                <a:gd name="connsiteX245" fmla="*/ 9139 w 10000"/>
                <a:gd name="connsiteY245" fmla="*/ 7966 h 10000"/>
                <a:gd name="connsiteX246" fmla="*/ 9114 w 10000"/>
                <a:gd name="connsiteY246" fmla="*/ 8079 h 10000"/>
                <a:gd name="connsiteX247" fmla="*/ 9139 w 10000"/>
                <a:gd name="connsiteY247" fmla="*/ 8022 h 10000"/>
                <a:gd name="connsiteX248" fmla="*/ 9114 w 10000"/>
                <a:gd name="connsiteY248" fmla="*/ 8050 h 10000"/>
                <a:gd name="connsiteX249" fmla="*/ 9089 w 10000"/>
                <a:gd name="connsiteY249" fmla="*/ 7994 h 10000"/>
                <a:gd name="connsiteX250" fmla="*/ 9038 w 10000"/>
                <a:gd name="connsiteY250" fmla="*/ 8022 h 10000"/>
                <a:gd name="connsiteX251" fmla="*/ 9038 w 10000"/>
                <a:gd name="connsiteY251" fmla="*/ 8079 h 10000"/>
                <a:gd name="connsiteX252" fmla="*/ 9067 w 10000"/>
                <a:gd name="connsiteY252" fmla="*/ 8107 h 10000"/>
                <a:gd name="connsiteX253" fmla="*/ 9114 w 10000"/>
                <a:gd name="connsiteY253" fmla="*/ 8135 h 10000"/>
                <a:gd name="connsiteX254" fmla="*/ 9089 w 10000"/>
                <a:gd name="connsiteY254" fmla="*/ 8163 h 10000"/>
                <a:gd name="connsiteX255" fmla="*/ 9067 w 10000"/>
                <a:gd name="connsiteY255" fmla="*/ 8249 h 10000"/>
                <a:gd name="connsiteX256" fmla="*/ 8966 w 10000"/>
                <a:gd name="connsiteY256" fmla="*/ 8191 h 10000"/>
                <a:gd name="connsiteX257" fmla="*/ 9038 w 10000"/>
                <a:gd name="connsiteY257" fmla="*/ 8277 h 10000"/>
                <a:gd name="connsiteX258" fmla="*/ 9114 w 10000"/>
                <a:gd name="connsiteY258" fmla="*/ 8277 h 10000"/>
                <a:gd name="connsiteX259" fmla="*/ 9089 w 10000"/>
                <a:gd name="connsiteY259" fmla="*/ 8333 h 10000"/>
                <a:gd name="connsiteX260" fmla="*/ 9139 w 10000"/>
                <a:gd name="connsiteY260" fmla="*/ 8446 h 10000"/>
                <a:gd name="connsiteX261" fmla="*/ 9114 w 10000"/>
                <a:gd name="connsiteY261" fmla="*/ 8446 h 10000"/>
                <a:gd name="connsiteX262" fmla="*/ 9038 w 10000"/>
                <a:gd name="connsiteY262" fmla="*/ 8389 h 10000"/>
                <a:gd name="connsiteX263" fmla="*/ 9011 w 10000"/>
                <a:gd name="connsiteY263" fmla="*/ 8418 h 10000"/>
                <a:gd name="connsiteX264" fmla="*/ 9067 w 10000"/>
                <a:gd name="connsiteY264" fmla="*/ 8474 h 10000"/>
                <a:gd name="connsiteX265" fmla="*/ 9038 w 10000"/>
                <a:gd name="connsiteY265" fmla="*/ 8530 h 10000"/>
                <a:gd name="connsiteX266" fmla="*/ 8966 w 10000"/>
                <a:gd name="connsiteY266" fmla="*/ 8474 h 10000"/>
                <a:gd name="connsiteX267" fmla="*/ 9011 w 10000"/>
                <a:gd name="connsiteY267" fmla="*/ 8559 h 10000"/>
                <a:gd name="connsiteX268" fmla="*/ 8966 w 10000"/>
                <a:gd name="connsiteY268" fmla="*/ 8559 h 10000"/>
                <a:gd name="connsiteX269" fmla="*/ 8966 w 10000"/>
                <a:gd name="connsiteY269" fmla="*/ 8616 h 10000"/>
                <a:gd name="connsiteX270" fmla="*/ 8843 w 10000"/>
                <a:gd name="connsiteY270" fmla="*/ 8672 h 10000"/>
                <a:gd name="connsiteX271" fmla="*/ 8817 w 10000"/>
                <a:gd name="connsiteY271" fmla="*/ 8728 h 10000"/>
                <a:gd name="connsiteX272" fmla="*/ 8843 w 10000"/>
                <a:gd name="connsiteY272" fmla="*/ 8757 h 10000"/>
                <a:gd name="connsiteX273" fmla="*/ 8817 w 10000"/>
                <a:gd name="connsiteY273" fmla="*/ 8785 h 10000"/>
                <a:gd name="connsiteX274" fmla="*/ 8793 w 10000"/>
                <a:gd name="connsiteY274" fmla="*/ 8869 h 10000"/>
                <a:gd name="connsiteX275" fmla="*/ 8770 w 10000"/>
                <a:gd name="connsiteY275" fmla="*/ 8841 h 10000"/>
                <a:gd name="connsiteX276" fmla="*/ 8770 w 10000"/>
                <a:gd name="connsiteY276" fmla="*/ 8927 h 10000"/>
                <a:gd name="connsiteX277" fmla="*/ 8519 w 10000"/>
                <a:gd name="connsiteY277" fmla="*/ 8786 h 10000"/>
                <a:gd name="connsiteX278" fmla="*/ 8104 w 10000"/>
                <a:gd name="connsiteY278" fmla="*/ 9266 h 10000"/>
                <a:gd name="connsiteX279" fmla="*/ 7954 w 10000"/>
                <a:gd name="connsiteY279" fmla="*/ 9322 h 10000"/>
                <a:gd name="connsiteX280" fmla="*/ 7881 w 10000"/>
                <a:gd name="connsiteY280" fmla="*/ 9152 h 10000"/>
                <a:gd name="connsiteX281" fmla="*/ 7856 w 10000"/>
                <a:gd name="connsiteY281" fmla="*/ 9152 h 10000"/>
                <a:gd name="connsiteX282" fmla="*/ 7931 w 10000"/>
                <a:gd name="connsiteY282" fmla="*/ 9124 h 10000"/>
                <a:gd name="connsiteX283" fmla="*/ 7832 w 10000"/>
                <a:gd name="connsiteY283" fmla="*/ 9124 h 10000"/>
                <a:gd name="connsiteX284" fmla="*/ 7810 w 10000"/>
                <a:gd name="connsiteY284" fmla="*/ 9180 h 10000"/>
                <a:gd name="connsiteX285" fmla="*/ 7856 w 10000"/>
                <a:gd name="connsiteY285" fmla="*/ 9237 h 10000"/>
                <a:gd name="connsiteX286" fmla="*/ 7832 w 10000"/>
                <a:gd name="connsiteY286" fmla="*/ 9237 h 10000"/>
                <a:gd name="connsiteX287" fmla="*/ 7907 w 10000"/>
                <a:gd name="connsiteY287" fmla="*/ 9406 h 10000"/>
                <a:gd name="connsiteX288" fmla="*/ 7810 w 10000"/>
                <a:gd name="connsiteY288" fmla="*/ 9294 h 10000"/>
                <a:gd name="connsiteX289" fmla="*/ 7856 w 10000"/>
                <a:gd name="connsiteY289" fmla="*/ 9406 h 10000"/>
                <a:gd name="connsiteX290" fmla="*/ 7832 w 10000"/>
                <a:gd name="connsiteY290" fmla="*/ 9435 h 10000"/>
                <a:gd name="connsiteX291" fmla="*/ 7810 w 10000"/>
                <a:gd name="connsiteY291" fmla="*/ 9406 h 10000"/>
                <a:gd name="connsiteX292" fmla="*/ 7785 w 10000"/>
                <a:gd name="connsiteY292" fmla="*/ 9491 h 10000"/>
                <a:gd name="connsiteX293" fmla="*/ 7707 w 10000"/>
                <a:gd name="connsiteY293" fmla="*/ 9520 h 10000"/>
                <a:gd name="connsiteX294" fmla="*/ 7683 w 10000"/>
                <a:gd name="connsiteY294" fmla="*/ 9463 h 10000"/>
                <a:gd name="connsiteX295" fmla="*/ 7635 w 10000"/>
                <a:gd name="connsiteY295" fmla="*/ 9435 h 10000"/>
                <a:gd name="connsiteX296" fmla="*/ 7661 w 10000"/>
                <a:gd name="connsiteY296" fmla="*/ 9548 h 10000"/>
                <a:gd name="connsiteX297" fmla="*/ 7535 w 10000"/>
                <a:gd name="connsiteY297" fmla="*/ 9491 h 10000"/>
                <a:gd name="connsiteX298" fmla="*/ 7512 w 10000"/>
                <a:gd name="connsiteY298" fmla="*/ 9520 h 10000"/>
                <a:gd name="connsiteX299" fmla="*/ 7438 w 10000"/>
                <a:gd name="connsiteY299" fmla="*/ 9576 h 10000"/>
                <a:gd name="connsiteX300" fmla="*/ 7416 w 10000"/>
                <a:gd name="connsiteY300" fmla="*/ 9633 h 10000"/>
                <a:gd name="connsiteX301" fmla="*/ 7364 w 10000"/>
                <a:gd name="connsiteY301" fmla="*/ 9633 h 10000"/>
                <a:gd name="connsiteX302" fmla="*/ 7288 w 10000"/>
                <a:gd name="connsiteY302" fmla="*/ 9661 h 10000"/>
                <a:gd name="connsiteX303" fmla="*/ 7288 w 10000"/>
                <a:gd name="connsiteY303" fmla="*/ 9633 h 10000"/>
                <a:gd name="connsiteX304" fmla="*/ 7288 w 10000"/>
                <a:gd name="connsiteY304" fmla="*/ 9689 h 10000"/>
                <a:gd name="connsiteX305" fmla="*/ 7217 w 10000"/>
                <a:gd name="connsiteY305" fmla="*/ 9661 h 10000"/>
                <a:gd name="connsiteX306" fmla="*/ 7217 w 10000"/>
                <a:gd name="connsiteY306" fmla="*/ 9717 h 10000"/>
                <a:gd name="connsiteX307" fmla="*/ 7191 w 10000"/>
                <a:gd name="connsiteY307" fmla="*/ 9802 h 10000"/>
                <a:gd name="connsiteX308" fmla="*/ 7241 w 10000"/>
                <a:gd name="connsiteY308" fmla="*/ 9830 h 10000"/>
                <a:gd name="connsiteX309" fmla="*/ 7241 w 10000"/>
                <a:gd name="connsiteY309" fmla="*/ 9830 h 10000"/>
                <a:gd name="connsiteX310" fmla="*/ 7288 w 10000"/>
                <a:gd name="connsiteY310" fmla="*/ 9944 h 10000"/>
                <a:gd name="connsiteX311" fmla="*/ 7168 w 10000"/>
                <a:gd name="connsiteY311" fmla="*/ 10000 h 10000"/>
                <a:gd name="connsiteX312" fmla="*/ 7168 w 10000"/>
                <a:gd name="connsiteY312" fmla="*/ 9944 h 10000"/>
                <a:gd name="connsiteX313" fmla="*/ 7115 w 10000"/>
                <a:gd name="connsiteY313" fmla="*/ 9859 h 10000"/>
                <a:gd name="connsiteX314" fmla="*/ 7092 w 10000"/>
                <a:gd name="connsiteY314" fmla="*/ 9802 h 10000"/>
                <a:gd name="connsiteX315" fmla="*/ 7069 w 10000"/>
                <a:gd name="connsiteY315" fmla="*/ 9717 h 10000"/>
                <a:gd name="connsiteX316" fmla="*/ 7092 w 10000"/>
                <a:gd name="connsiteY316" fmla="*/ 9661 h 10000"/>
                <a:gd name="connsiteX317" fmla="*/ 7069 w 10000"/>
                <a:gd name="connsiteY317" fmla="*/ 9576 h 10000"/>
                <a:gd name="connsiteX318" fmla="*/ 7069 w 10000"/>
                <a:gd name="connsiteY318" fmla="*/ 9605 h 10000"/>
                <a:gd name="connsiteX319" fmla="*/ 7020 w 10000"/>
                <a:gd name="connsiteY319" fmla="*/ 9548 h 10000"/>
                <a:gd name="connsiteX320" fmla="*/ 7020 w 10000"/>
                <a:gd name="connsiteY320" fmla="*/ 9605 h 10000"/>
                <a:gd name="connsiteX321" fmla="*/ 6945 w 10000"/>
                <a:gd name="connsiteY321" fmla="*/ 9605 h 10000"/>
                <a:gd name="connsiteX322" fmla="*/ 6897 w 10000"/>
                <a:gd name="connsiteY322" fmla="*/ 9576 h 10000"/>
                <a:gd name="connsiteX323" fmla="*/ 6868 w 10000"/>
                <a:gd name="connsiteY323" fmla="*/ 9520 h 10000"/>
                <a:gd name="connsiteX324" fmla="*/ 6845 w 10000"/>
                <a:gd name="connsiteY324" fmla="*/ 9520 h 10000"/>
                <a:gd name="connsiteX325" fmla="*/ 6845 w 10000"/>
                <a:gd name="connsiteY325" fmla="*/ 9576 h 10000"/>
                <a:gd name="connsiteX326" fmla="*/ 6798 w 10000"/>
                <a:gd name="connsiteY326" fmla="*/ 9520 h 10000"/>
                <a:gd name="connsiteX327" fmla="*/ 6774 w 10000"/>
                <a:gd name="connsiteY327" fmla="*/ 9463 h 10000"/>
                <a:gd name="connsiteX328" fmla="*/ 6751 w 10000"/>
                <a:gd name="connsiteY328" fmla="*/ 9491 h 10000"/>
                <a:gd name="connsiteX329" fmla="*/ 6774 w 10000"/>
                <a:gd name="connsiteY329" fmla="*/ 9576 h 10000"/>
                <a:gd name="connsiteX330" fmla="*/ 6725 w 10000"/>
                <a:gd name="connsiteY330" fmla="*/ 9548 h 10000"/>
                <a:gd name="connsiteX331" fmla="*/ 6725 w 10000"/>
                <a:gd name="connsiteY331" fmla="*/ 9605 h 10000"/>
                <a:gd name="connsiteX332" fmla="*/ 6626 w 10000"/>
                <a:gd name="connsiteY332" fmla="*/ 9576 h 10000"/>
                <a:gd name="connsiteX333" fmla="*/ 6554 w 10000"/>
                <a:gd name="connsiteY333" fmla="*/ 9576 h 10000"/>
                <a:gd name="connsiteX334" fmla="*/ 6528 w 10000"/>
                <a:gd name="connsiteY334" fmla="*/ 9576 h 10000"/>
                <a:gd name="connsiteX335" fmla="*/ 6453 w 10000"/>
                <a:gd name="connsiteY335" fmla="*/ 9520 h 10000"/>
                <a:gd name="connsiteX336" fmla="*/ 6426 w 10000"/>
                <a:gd name="connsiteY336" fmla="*/ 9491 h 10000"/>
                <a:gd name="connsiteX337" fmla="*/ 6355 w 10000"/>
                <a:gd name="connsiteY337" fmla="*/ 9463 h 10000"/>
                <a:gd name="connsiteX338" fmla="*/ 6308 w 10000"/>
                <a:gd name="connsiteY338" fmla="*/ 9294 h 10000"/>
                <a:gd name="connsiteX339" fmla="*/ 6254 w 10000"/>
                <a:gd name="connsiteY339" fmla="*/ 9180 h 10000"/>
                <a:gd name="connsiteX340" fmla="*/ 6183 w 10000"/>
                <a:gd name="connsiteY340" fmla="*/ 9180 h 10000"/>
                <a:gd name="connsiteX341" fmla="*/ 6108 w 10000"/>
                <a:gd name="connsiteY341" fmla="*/ 9180 h 10000"/>
                <a:gd name="connsiteX342" fmla="*/ 5983 w 10000"/>
                <a:gd name="connsiteY342" fmla="*/ 9039 h 10000"/>
                <a:gd name="connsiteX343" fmla="*/ 5887 w 10000"/>
                <a:gd name="connsiteY343" fmla="*/ 9124 h 10000"/>
                <a:gd name="connsiteX344" fmla="*/ 5887 w 10000"/>
                <a:gd name="connsiteY344" fmla="*/ 9180 h 10000"/>
                <a:gd name="connsiteX345" fmla="*/ 5762 w 10000"/>
                <a:gd name="connsiteY345" fmla="*/ 9209 h 10000"/>
                <a:gd name="connsiteX346" fmla="*/ 5690 w 10000"/>
                <a:gd name="connsiteY346" fmla="*/ 9294 h 10000"/>
                <a:gd name="connsiteX347" fmla="*/ 5642 w 10000"/>
                <a:gd name="connsiteY347" fmla="*/ 9237 h 10000"/>
                <a:gd name="connsiteX348" fmla="*/ 5592 w 10000"/>
                <a:gd name="connsiteY348" fmla="*/ 9294 h 10000"/>
                <a:gd name="connsiteX349" fmla="*/ 5519 w 10000"/>
                <a:gd name="connsiteY349" fmla="*/ 9294 h 10000"/>
                <a:gd name="connsiteX350" fmla="*/ 5417 w 10000"/>
                <a:gd name="connsiteY350" fmla="*/ 9266 h 10000"/>
                <a:gd name="connsiteX351" fmla="*/ 5321 w 10000"/>
                <a:gd name="connsiteY351" fmla="*/ 9322 h 10000"/>
                <a:gd name="connsiteX352" fmla="*/ 5271 w 10000"/>
                <a:gd name="connsiteY352" fmla="*/ 9322 h 10000"/>
                <a:gd name="connsiteX353" fmla="*/ 5221 w 10000"/>
                <a:gd name="connsiteY353" fmla="*/ 9322 h 10000"/>
                <a:gd name="connsiteX354" fmla="*/ 5197 w 10000"/>
                <a:gd name="connsiteY354" fmla="*/ 9322 h 10000"/>
                <a:gd name="connsiteX355" fmla="*/ 5197 w 10000"/>
                <a:gd name="connsiteY355" fmla="*/ 9463 h 10000"/>
                <a:gd name="connsiteX356" fmla="*/ 5246 w 10000"/>
                <a:gd name="connsiteY356" fmla="*/ 9548 h 10000"/>
                <a:gd name="connsiteX357" fmla="*/ 5246 w 10000"/>
                <a:gd name="connsiteY357" fmla="*/ 9576 h 10000"/>
                <a:gd name="connsiteX358" fmla="*/ 5246 w 10000"/>
                <a:gd name="connsiteY358" fmla="*/ 9633 h 10000"/>
                <a:gd name="connsiteX359" fmla="*/ 5271 w 10000"/>
                <a:gd name="connsiteY359" fmla="*/ 9717 h 10000"/>
                <a:gd name="connsiteX360" fmla="*/ 5197 w 10000"/>
                <a:gd name="connsiteY360" fmla="*/ 9689 h 10000"/>
                <a:gd name="connsiteX361" fmla="*/ 5121 w 10000"/>
                <a:gd name="connsiteY361" fmla="*/ 9661 h 10000"/>
                <a:gd name="connsiteX362" fmla="*/ 5072 w 10000"/>
                <a:gd name="connsiteY362" fmla="*/ 9520 h 10000"/>
                <a:gd name="connsiteX363" fmla="*/ 4929 w 10000"/>
                <a:gd name="connsiteY363" fmla="*/ 9605 h 10000"/>
                <a:gd name="connsiteX364" fmla="*/ 4880 w 10000"/>
                <a:gd name="connsiteY364" fmla="*/ 9633 h 10000"/>
                <a:gd name="connsiteX365" fmla="*/ 4880 w 10000"/>
                <a:gd name="connsiteY365" fmla="*/ 9548 h 10000"/>
                <a:gd name="connsiteX366" fmla="*/ 4805 w 10000"/>
                <a:gd name="connsiteY366" fmla="*/ 9435 h 10000"/>
                <a:gd name="connsiteX367" fmla="*/ 4656 w 10000"/>
                <a:gd name="connsiteY367" fmla="*/ 9435 h 10000"/>
                <a:gd name="connsiteX368" fmla="*/ 4656 w 10000"/>
                <a:gd name="connsiteY368" fmla="*/ 9322 h 10000"/>
                <a:gd name="connsiteX369" fmla="*/ 4680 w 10000"/>
                <a:gd name="connsiteY369" fmla="*/ 9180 h 10000"/>
                <a:gd name="connsiteX370" fmla="*/ 4584 w 10000"/>
                <a:gd name="connsiteY370" fmla="*/ 9124 h 10000"/>
                <a:gd name="connsiteX371" fmla="*/ 4507 w 10000"/>
                <a:gd name="connsiteY371" fmla="*/ 9039 h 10000"/>
                <a:gd name="connsiteX372" fmla="*/ 4485 w 10000"/>
                <a:gd name="connsiteY372" fmla="*/ 8983 h 10000"/>
                <a:gd name="connsiteX373" fmla="*/ 4461 w 10000"/>
                <a:gd name="connsiteY373" fmla="*/ 8898 h 10000"/>
                <a:gd name="connsiteX374" fmla="*/ 4485 w 10000"/>
                <a:gd name="connsiteY374" fmla="*/ 8813 h 10000"/>
                <a:gd name="connsiteX375" fmla="*/ 4312 w 10000"/>
                <a:gd name="connsiteY375" fmla="*/ 8841 h 10000"/>
                <a:gd name="connsiteX376" fmla="*/ 4212 w 10000"/>
                <a:gd name="connsiteY376" fmla="*/ 8898 h 10000"/>
                <a:gd name="connsiteX377" fmla="*/ 4212 w 10000"/>
                <a:gd name="connsiteY377" fmla="*/ 8813 h 10000"/>
                <a:gd name="connsiteX378" fmla="*/ 4187 w 10000"/>
                <a:gd name="connsiteY378" fmla="*/ 8728 h 10000"/>
                <a:gd name="connsiteX379" fmla="*/ 4165 w 10000"/>
                <a:gd name="connsiteY379" fmla="*/ 8672 h 10000"/>
                <a:gd name="connsiteX380" fmla="*/ 8042 w 10000"/>
                <a:gd name="connsiteY380" fmla="*/ 8665 h 10000"/>
                <a:gd name="connsiteX381" fmla="*/ 8115 w 10000"/>
                <a:gd name="connsiteY381" fmla="*/ 8461 h 10000"/>
                <a:gd name="connsiteX382" fmla="*/ 4334 w 10000"/>
                <a:gd name="connsiteY382" fmla="*/ 8305 h 10000"/>
                <a:gd name="connsiteX383" fmla="*/ 4360 w 10000"/>
                <a:gd name="connsiteY383" fmla="*/ 8305 h 10000"/>
                <a:gd name="connsiteX384" fmla="*/ 3769 w 10000"/>
                <a:gd name="connsiteY384" fmla="*/ 7513 h 10000"/>
                <a:gd name="connsiteX385" fmla="*/ 3695 w 10000"/>
                <a:gd name="connsiteY385" fmla="*/ 7513 h 10000"/>
                <a:gd name="connsiteX386" fmla="*/ 3695 w 10000"/>
                <a:gd name="connsiteY386" fmla="*/ 7316 h 10000"/>
                <a:gd name="connsiteX387" fmla="*/ 3668 w 10000"/>
                <a:gd name="connsiteY387" fmla="*/ 7288 h 10000"/>
                <a:gd name="connsiteX388" fmla="*/ 3597 w 10000"/>
                <a:gd name="connsiteY388" fmla="*/ 7202 h 10000"/>
                <a:gd name="connsiteX389" fmla="*/ 3495 w 10000"/>
                <a:gd name="connsiteY389" fmla="*/ 7260 h 10000"/>
                <a:gd name="connsiteX390" fmla="*/ 3449 w 10000"/>
                <a:gd name="connsiteY390" fmla="*/ 7316 h 10000"/>
                <a:gd name="connsiteX391" fmla="*/ 3399 w 10000"/>
                <a:gd name="connsiteY391" fmla="*/ 7316 h 10000"/>
                <a:gd name="connsiteX392" fmla="*/ 3351 w 10000"/>
                <a:gd name="connsiteY392" fmla="*/ 7288 h 10000"/>
                <a:gd name="connsiteX393" fmla="*/ 3276 w 10000"/>
                <a:gd name="connsiteY393" fmla="*/ 7260 h 10000"/>
                <a:gd name="connsiteX394" fmla="*/ 3226 w 10000"/>
                <a:gd name="connsiteY394" fmla="*/ 7288 h 10000"/>
                <a:gd name="connsiteX395" fmla="*/ 3130 w 10000"/>
                <a:gd name="connsiteY395" fmla="*/ 7372 h 10000"/>
                <a:gd name="connsiteX396" fmla="*/ 3029 w 10000"/>
                <a:gd name="connsiteY396" fmla="*/ 7429 h 10000"/>
                <a:gd name="connsiteX397" fmla="*/ 2980 w 10000"/>
                <a:gd name="connsiteY397" fmla="*/ 7513 h 10000"/>
                <a:gd name="connsiteX398" fmla="*/ 2906 w 10000"/>
                <a:gd name="connsiteY398" fmla="*/ 7599 h 10000"/>
                <a:gd name="connsiteX399" fmla="*/ 2835 w 10000"/>
                <a:gd name="connsiteY399" fmla="*/ 7711 h 10000"/>
                <a:gd name="connsiteX400" fmla="*/ 2710 w 10000"/>
                <a:gd name="connsiteY400" fmla="*/ 7711 h 10000"/>
                <a:gd name="connsiteX401" fmla="*/ 2686 w 10000"/>
                <a:gd name="connsiteY401" fmla="*/ 7711 h 10000"/>
                <a:gd name="connsiteX402" fmla="*/ 2664 w 10000"/>
                <a:gd name="connsiteY402" fmla="*/ 7683 h 10000"/>
                <a:gd name="connsiteX403" fmla="*/ 2585 w 10000"/>
                <a:gd name="connsiteY403" fmla="*/ 7627 h 10000"/>
                <a:gd name="connsiteX404" fmla="*/ 2516 w 10000"/>
                <a:gd name="connsiteY404" fmla="*/ 7627 h 10000"/>
                <a:gd name="connsiteX405" fmla="*/ 2392 w 10000"/>
                <a:gd name="connsiteY405" fmla="*/ 7627 h 10000"/>
                <a:gd name="connsiteX406" fmla="*/ 2342 w 10000"/>
                <a:gd name="connsiteY406" fmla="*/ 7569 h 10000"/>
                <a:gd name="connsiteX407" fmla="*/ 2214 w 10000"/>
                <a:gd name="connsiteY407" fmla="*/ 7599 h 10000"/>
                <a:gd name="connsiteX408" fmla="*/ 2143 w 10000"/>
                <a:gd name="connsiteY408" fmla="*/ 7739 h 10000"/>
                <a:gd name="connsiteX409" fmla="*/ 2070 w 10000"/>
                <a:gd name="connsiteY409" fmla="*/ 7852 h 10000"/>
                <a:gd name="connsiteX410" fmla="*/ 2045 w 10000"/>
                <a:gd name="connsiteY410" fmla="*/ 7683 h 10000"/>
                <a:gd name="connsiteX411" fmla="*/ 1872 w 10000"/>
                <a:gd name="connsiteY411" fmla="*/ 7655 h 10000"/>
                <a:gd name="connsiteX412" fmla="*/ 1872 w 10000"/>
                <a:gd name="connsiteY412" fmla="*/ 7683 h 10000"/>
                <a:gd name="connsiteX413" fmla="*/ 1701 w 10000"/>
                <a:gd name="connsiteY413" fmla="*/ 7683 h 10000"/>
                <a:gd name="connsiteX414" fmla="*/ 1576 w 10000"/>
                <a:gd name="connsiteY414" fmla="*/ 7627 h 10000"/>
                <a:gd name="connsiteX415" fmla="*/ 1531 w 10000"/>
                <a:gd name="connsiteY415" fmla="*/ 7627 h 10000"/>
                <a:gd name="connsiteX416" fmla="*/ 1506 w 10000"/>
                <a:gd name="connsiteY416" fmla="*/ 7655 h 10000"/>
                <a:gd name="connsiteX417" fmla="*/ 1429 w 10000"/>
                <a:gd name="connsiteY417" fmla="*/ 7599 h 10000"/>
                <a:gd name="connsiteX418" fmla="*/ 1408 w 10000"/>
                <a:gd name="connsiteY418" fmla="*/ 7655 h 10000"/>
                <a:gd name="connsiteX419" fmla="*/ 1307 w 10000"/>
                <a:gd name="connsiteY419" fmla="*/ 7541 h 10000"/>
                <a:gd name="connsiteX420" fmla="*/ 1159 w 10000"/>
                <a:gd name="connsiteY420" fmla="*/ 7513 h 10000"/>
                <a:gd name="connsiteX421" fmla="*/ 1159 w 10000"/>
                <a:gd name="connsiteY421" fmla="*/ 7457 h 10000"/>
                <a:gd name="connsiteX422" fmla="*/ 1086 w 10000"/>
                <a:gd name="connsiteY422" fmla="*/ 7457 h 10000"/>
                <a:gd name="connsiteX423" fmla="*/ 939 w 10000"/>
                <a:gd name="connsiteY423" fmla="*/ 7344 h 10000"/>
                <a:gd name="connsiteX424" fmla="*/ 817 w 10000"/>
                <a:gd name="connsiteY424" fmla="*/ 7288 h 10000"/>
                <a:gd name="connsiteX425" fmla="*/ 716 w 10000"/>
                <a:gd name="connsiteY425" fmla="*/ 7174 h 10000"/>
                <a:gd name="connsiteX426" fmla="*/ 567 w 10000"/>
                <a:gd name="connsiteY426" fmla="*/ 7118 h 10000"/>
                <a:gd name="connsiteX427" fmla="*/ 396 w 10000"/>
                <a:gd name="connsiteY427" fmla="*/ 6949 h 10000"/>
                <a:gd name="connsiteX428" fmla="*/ 296 w 10000"/>
                <a:gd name="connsiteY428" fmla="*/ 6920 h 10000"/>
                <a:gd name="connsiteX429" fmla="*/ 247 w 10000"/>
                <a:gd name="connsiteY429" fmla="*/ 6920 h 10000"/>
                <a:gd name="connsiteX430" fmla="*/ 0 w 10000"/>
                <a:gd name="connsiteY430" fmla="*/ 6891 h 10000"/>
                <a:gd name="connsiteX0" fmla="*/ 4777 w 10000"/>
                <a:gd name="connsiteY0" fmla="*/ 3331 h 10000"/>
                <a:gd name="connsiteX1" fmla="*/ 5121 w 10000"/>
                <a:gd name="connsiteY1" fmla="*/ 3275 h 10000"/>
                <a:gd name="connsiteX2" fmla="*/ 5391 w 10000"/>
                <a:gd name="connsiteY2" fmla="*/ 3247 h 10000"/>
                <a:gd name="connsiteX3" fmla="*/ 5540 w 10000"/>
                <a:gd name="connsiteY3" fmla="*/ 3162 h 10000"/>
                <a:gd name="connsiteX4" fmla="*/ 5592 w 10000"/>
                <a:gd name="connsiteY4" fmla="*/ 3020 h 10000"/>
                <a:gd name="connsiteX5" fmla="*/ 5667 w 10000"/>
                <a:gd name="connsiteY5" fmla="*/ 2964 h 10000"/>
                <a:gd name="connsiteX6" fmla="*/ 5716 w 10000"/>
                <a:gd name="connsiteY6" fmla="*/ 2908 h 10000"/>
                <a:gd name="connsiteX7" fmla="*/ 5740 w 10000"/>
                <a:gd name="connsiteY7" fmla="*/ 2908 h 10000"/>
                <a:gd name="connsiteX8" fmla="*/ 5540 w 10000"/>
                <a:gd name="connsiteY8" fmla="*/ 2709 h 10000"/>
                <a:gd name="connsiteX9" fmla="*/ 5540 w 10000"/>
                <a:gd name="connsiteY9" fmla="*/ 2597 h 10000"/>
                <a:gd name="connsiteX10" fmla="*/ 5592 w 10000"/>
                <a:gd name="connsiteY10" fmla="*/ 2484 h 10000"/>
                <a:gd name="connsiteX11" fmla="*/ 5887 w 10000"/>
                <a:gd name="connsiteY11" fmla="*/ 2569 h 10000"/>
                <a:gd name="connsiteX12" fmla="*/ 5983 w 10000"/>
                <a:gd name="connsiteY12" fmla="*/ 2569 h 10000"/>
                <a:gd name="connsiteX13" fmla="*/ 6061 w 10000"/>
                <a:gd name="connsiteY13" fmla="*/ 2484 h 10000"/>
                <a:gd name="connsiteX14" fmla="*/ 6083 w 10000"/>
                <a:gd name="connsiteY14" fmla="*/ 2399 h 10000"/>
                <a:gd name="connsiteX15" fmla="*/ 6183 w 10000"/>
                <a:gd name="connsiteY15" fmla="*/ 2399 h 10000"/>
                <a:gd name="connsiteX16" fmla="*/ 6379 w 10000"/>
                <a:gd name="connsiteY16" fmla="*/ 2286 h 10000"/>
                <a:gd name="connsiteX17" fmla="*/ 6355 w 10000"/>
                <a:gd name="connsiteY17" fmla="*/ 2173 h 10000"/>
                <a:gd name="connsiteX18" fmla="*/ 6528 w 10000"/>
                <a:gd name="connsiteY18" fmla="*/ 2060 h 10000"/>
                <a:gd name="connsiteX19" fmla="*/ 6601 w 10000"/>
                <a:gd name="connsiteY19" fmla="*/ 2031 h 10000"/>
                <a:gd name="connsiteX20" fmla="*/ 6671 w 10000"/>
                <a:gd name="connsiteY20" fmla="*/ 2003 h 10000"/>
                <a:gd name="connsiteX21" fmla="*/ 6725 w 10000"/>
                <a:gd name="connsiteY21" fmla="*/ 2003 h 10000"/>
                <a:gd name="connsiteX22" fmla="*/ 6798 w 10000"/>
                <a:gd name="connsiteY22" fmla="*/ 1975 h 10000"/>
                <a:gd name="connsiteX23" fmla="*/ 6845 w 10000"/>
                <a:gd name="connsiteY23" fmla="*/ 2003 h 10000"/>
                <a:gd name="connsiteX24" fmla="*/ 6923 w 10000"/>
                <a:gd name="connsiteY24" fmla="*/ 1862 h 10000"/>
                <a:gd name="connsiteX25" fmla="*/ 6379 w 10000"/>
                <a:gd name="connsiteY25" fmla="*/ 1664 h 10000"/>
                <a:gd name="connsiteX26" fmla="*/ 6183 w 10000"/>
                <a:gd name="connsiteY26" fmla="*/ 1664 h 10000"/>
                <a:gd name="connsiteX27" fmla="*/ 6083 w 10000"/>
                <a:gd name="connsiteY27" fmla="*/ 1664 h 10000"/>
                <a:gd name="connsiteX28" fmla="*/ 6010 w 10000"/>
                <a:gd name="connsiteY28" fmla="*/ 1692 h 10000"/>
                <a:gd name="connsiteX29" fmla="*/ 5911 w 10000"/>
                <a:gd name="connsiteY29" fmla="*/ 1580 h 10000"/>
                <a:gd name="connsiteX30" fmla="*/ 5936 w 10000"/>
                <a:gd name="connsiteY30" fmla="*/ 1523 h 10000"/>
                <a:gd name="connsiteX31" fmla="*/ 5911 w 10000"/>
                <a:gd name="connsiteY31" fmla="*/ 1410 h 10000"/>
                <a:gd name="connsiteX32" fmla="*/ 5911 w 10000"/>
                <a:gd name="connsiteY32" fmla="*/ 1071 h 10000"/>
                <a:gd name="connsiteX33" fmla="*/ 6134 w 10000"/>
                <a:gd name="connsiteY33" fmla="*/ 1156 h 10000"/>
                <a:gd name="connsiteX34" fmla="*/ 6254 w 10000"/>
                <a:gd name="connsiteY34" fmla="*/ 1071 h 10000"/>
                <a:gd name="connsiteX35" fmla="*/ 6379 w 10000"/>
                <a:gd name="connsiteY35" fmla="*/ 986 h 10000"/>
                <a:gd name="connsiteX36" fmla="*/ 6331 w 10000"/>
                <a:gd name="connsiteY36" fmla="*/ 930 h 10000"/>
                <a:gd name="connsiteX37" fmla="*/ 6308 w 10000"/>
                <a:gd name="connsiteY37" fmla="*/ 873 h 10000"/>
                <a:gd name="connsiteX38" fmla="*/ 6308 w 10000"/>
                <a:gd name="connsiteY38" fmla="*/ 788 h 10000"/>
                <a:gd name="connsiteX39" fmla="*/ 6308 w 10000"/>
                <a:gd name="connsiteY39" fmla="*/ 732 h 10000"/>
                <a:gd name="connsiteX40" fmla="*/ 6308 w 10000"/>
                <a:gd name="connsiteY40" fmla="*/ 675 h 10000"/>
                <a:gd name="connsiteX41" fmla="*/ 6331 w 10000"/>
                <a:gd name="connsiteY41" fmla="*/ 477 h 10000"/>
                <a:gd name="connsiteX42" fmla="*/ 6283 w 10000"/>
                <a:gd name="connsiteY42" fmla="*/ 336 h 10000"/>
                <a:gd name="connsiteX43" fmla="*/ 6183 w 10000"/>
                <a:gd name="connsiteY43" fmla="*/ 280 h 10000"/>
                <a:gd name="connsiteX44" fmla="*/ 6083 w 10000"/>
                <a:gd name="connsiteY44" fmla="*/ 224 h 10000"/>
                <a:gd name="connsiteX45" fmla="*/ 6208 w 10000"/>
                <a:gd name="connsiteY45" fmla="*/ 82 h 10000"/>
                <a:gd name="connsiteX46" fmla="*/ 6478 w 10000"/>
                <a:gd name="connsiteY46" fmla="*/ 25 h 10000"/>
                <a:gd name="connsiteX47" fmla="*/ 6725 w 10000"/>
                <a:gd name="connsiteY47" fmla="*/ 25 h 10000"/>
                <a:gd name="connsiteX48" fmla="*/ 6845 w 10000"/>
                <a:gd name="connsiteY48" fmla="*/ 54 h 10000"/>
                <a:gd name="connsiteX49" fmla="*/ 6997 w 10000"/>
                <a:gd name="connsiteY49" fmla="*/ 138 h 10000"/>
                <a:gd name="connsiteX50" fmla="*/ 7191 w 10000"/>
                <a:gd name="connsiteY50" fmla="*/ 167 h 10000"/>
                <a:gd name="connsiteX51" fmla="*/ 7288 w 10000"/>
                <a:gd name="connsiteY51" fmla="*/ 224 h 10000"/>
                <a:gd name="connsiteX52" fmla="*/ 7318 w 10000"/>
                <a:gd name="connsiteY52" fmla="*/ 252 h 10000"/>
                <a:gd name="connsiteX53" fmla="*/ 7390 w 10000"/>
                <a:gd name="connsiteY53" fmla="*/ 308 h 10000"/>
                <a:gd name="connsiteX54" fmla="*/ 7512 w 10000"/>
                <a:gd name="connsiteY54" fmla="*/ 421 h 10000"/>
                <a:gd name="connsiteX55" fmla="*/ 7583 w 10000"/>
                <a:gd name="connsiteY55" fmla="*/ 534 h 10000"/>
                <a:gd name="connsiteX56" fmla="*/ 7683 w 10000"/>
                <a:gd name="connsiteY56" fmla="*/ 591 h 10000"/>
                <a:gd name="connsiteX57" fmla="*/ 7785 w 10000"/>
                <a:gd name="connsiteY57" fmla="*/ 703 h 10000"/>
                <a:gd name="connsiteX58" fmla="*/ 7907 w 10000"/>
                <a:gd name="connsiteY58" fmla="*/ 817 h 10000"/>
                <a:gd name="connsiteX59" fmla="*/ 7978 w 10000"/>
                <a:gd name="connsiteY59" fmla="*/ 930 h 10000"/>
                <a:gd name="connsiteX60" fmla="*/ 8056 w 10000"/>
                <a:gd name="connsiteY60" fmla="*/ 1014 h 10000"/>
                <a:gd name="connsiteX61" fmla="*/ 8276 w 10000"/>
                <a:gd name="connsiteY61" fmla="*/ 1156 h 10000"/>
                <a:gd name="connsiteX62" fmla="*/ 8396 w 10000"/>
                <a:gd name="connsiteY62" fmla="*/ 1156 h 10000"/>
                <a:gd name="connsiteX63" fmla="*/ 8547 w 10000"/>
                <a:gd name="connsiteY63" fmla="*/ 1212 h 10000"/>
                <a:gd name="connsiteX64" fmla="*/ 8621 w 10000"/>
                <a:gd name="connsiteY64" fmla="*/ 1241 h 10000"/>
                <a:gd name="connsiteX65" fmla="*/ 8743 w 10000"/>
                <a:gd name="connsiteY65" fmla="*/ 1325 h 10000"/>
                <a:gd name="connsiteX66" fmla="*/ 8890 w 10000"/>
                <a:gd name="connsiteY66" fmla="*/ 1353 h 10000"/>
                <a:gd name="connsiteX67" fmla="*/ 8918 w 10000"/>
                <a:gd name="connsiteY67" fmla="*/ 1438 h 10000"/>
                <a:gd name="connsiteX68" fmla="*/ 8966 w 10000"/>
                <a:gd name="connsiteY68" fmla="*/ 1467 h 10000"/>
                <a:gd name="connsiteX69" fmla="*/ 9011 w 10000"/>
                <a:gd name="connsiteY69" fmla="*/ 1580 h 10000"/>
                <a:gd name="connsiteX70" fmla="*/ 9162 w 10000"/>
                <a:gd name="connsiteY70" fmla="*/ 1720 h 10000"/>
                <a:gd name="connsiteX71" fmla="*/ 9237 w 10000"/>
                <a:gd name="connsiteY71" fmla="*/ 1692 h 10000"/>
                <a:gd name="connsiteX72" fmla="*/ 9310 w 10000"/>
                <a:gd name="connsiteY72" fmla="*/ 1720 h 10000"/>
                <a:gd name="connsiteX73" fmla="*/ 9458 w 10000"/>
                <a:gd name="connsiteY73" fmla="*/ 1664 h 10000"/>
                <a:gd name="connsiteX74" fmla="*/ 9557 w 10000"/>
                <a:gd name="connsiteY74" fmla="*/ 1580 h 10000"/>
                <a:gd name="connsiteX75" fmla="*/ 9605 w 10000"/>
                <a:gd name="connsiteY75" fmla="*/ 1580 h 10000"/>
                <a:gd name="connsiteX76" fmla="*/ 9629 w 10000"/>
                <a:gd name="connsiteY76" fmla="*/ 1551 h 10000"/>
                <a:gd name="connsiteX77" fmla="*/ 9729 w 10000"/>
                <a:gd name="connsiteY77" fmla="*/ 1495 h 10000"/>
                <a:gd name="connsiteX78" fmla="*/ 9827 w 10000"/>
                <a:gd name="connsiteY78" fmla="*/ 1551 h 10000"/>
                <a:gd name="connsiteX79" fmla="*/ 9852 w 10000"/>
                <a:gd name="connsiteY79" fmla="*/ 1636 h 10000"/>
                <a:gd name="connsiteX80" fmla="*/ 9927 w 10000"/>
                <a:gd name="connsiteY80" fmla="*/ 1778 h 10000"/>
                <a:gd name="connsiteX81" fmla="*/ 9876 w 10000"/>
                <a:gd name="connsiteY81" fmla="*/ 1806 h 10000"/>
                <a:gd name="connsiteX82" fmla="*/ 9902 w 10000"/>
                <a:gd name="connsiteY82" fmla="*/ 1862 h 10000"/>
                <a:gd name="connsiteX83" fmla="*/ 9902 w 10000"/>
                <a:gd name="connsiteY83" fmla="*/ 1919 h 10000"/>
                <a:gd name="connsiteX84" fmla="*/ 9955 w 10000"/>
                <a:gd name="connsiteY84" fmla="*/ 2031 h 10000"/>
                <a:gd name="connsiteX85" fmla="*/ 9955 w 10000"/>
                <a:gd name="connsiteY85" fmla="*/ 2173 h 10000"/>
                <a:gd name="connsiteX86" fmla="*/ 9955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03 w 10000"/>
                <a:gd name="connsiteY90" fmla="*/ 2456 h 10000"/>
                <a:gd name="connsiteX91" fmla="*/ 9704 w 10000"/>
                <a:gd name="connsiteY91" fmla="*/ 2428 h 10000"/>
                <a:gd name="connsiteX92" fmla="*/ 9677 w 10000"/>
                <a:gd name="connsiteY92" fmla="*/ 2512 h 10000"/>
                <a:gd name="connsiteX93" fmla="*/ 9605 w 10000"/>
                <a:gd name="connsiteY93" fmla="*/ 2540 h 10000"/>
                <a:gd name="connsiteX94" fmla="*/ 9654 w 10000"/>
                <a:gd name="connsiteY94" fmla="*/ 2625 h 10000"/>
                <a:gd name="connsiteX95" fmla="*/ 9803 w 10000"/>
                <a:gd name="connsiteY95" fmla="*/ 2879 h 10000"/>
                <a:gd name="connsiteX96" fmla="*/ 9902 w 10000"/>
                <a:gd name="connsiteY96" fmla="*/ 3106 h 10000"/>
                <a:gd name="connsiteX97" fmla="*/ 9876 w 10000"/>
                <a:gd name="connsiteY97" fmla="*/ 3162 h 10000"/>
                <a:gd name="connsiteX98" fmla="*/ 9778 w 10000"/>
                <a:gd name="connsiteY98" fmla="*/ 3190 h 10000"/>
                <a:gd name="connsiteX99" fmla="*/ 9902 w 10000"/>
                <a:gd name="connsiteY99" fmla="*/ 3303 h 10000"/>
                <a:gd name="connsiteX100" fmla="*/ 9755 w 10000"/>
                <a:gd name="connsiteY100" fmla="*/ 3162 h 10000"/>
                <a:gd name="connsiteX101" fmla="*/ 9629 w 10000"/>
                <a:gd name="connsiteY101" fmla="*/ 3106 h 10000"/>
                <a:gd name="connsiteX102" fmla="*/ 9677 w 10000"/>
                <a:gd name="connsiteY102" fmla="*/ 3275 h 10000"/>
                <a:gd name="connsiteX103" fmla="*/ 9605 w 10000"/>
                <a:gd name="connsiteY103" fmla="*/ 3303 h 10000"/>
                <a:gd name="connsiteX104" fmla="*/ 9557 w 10000"/>
                <a:gd name="connsiteY104" fmla="*/ 3388 h 10000"/>
                <a:gd name="connsiteX105" fmla="*/ 9386 w 10000"/>
                <a:gd name="connsiteY105" fmla="*/ 3417 h 10000"/>
                <a:gd name="connsiteX106" fmla="*/ 9509 w 10000"/>
                <a:gd name="connsiteY106" fmla="*/ 3557 h 10000"/>
                <a:gd name="connsiteX107" fmla="*/ 9360 w 10000"/>
                <a:gd name="connsiteY107" fmla="*/ 3586 h 10000"/>
                <a:gd name="connsiteX108" fmla="*/ 9263 w 10000"/>
                <a:gd name="connsiteY108" fmla="*/ 3557 h 10000"/>
                <a:gd name="connsiteX109" fmla="*/ 9184 w 10000"/>
                <a:gd name="connsiteY109" fmla="*/ 3473 h 10000"/>
                <a:gd name="connsiteX110" fmla="*/ 9139 w 10000"/>
                <a:gd name="connsiteY110" fmla="*/ 3501 h 10000"/>
                <a:gd name="connsiteX111" fmla="*/ 9114 w 10000"/>
                <a:gd name="connsiteY111" fmla="*/ 3642 h 10000"/>
                <a:gd name="connsiteX112" fmla="*/ 9089 w 10000"/>
                <a:gd name="connsiteY112" fmla="*/ 3727 h 10000"/>
                <a:gd name="connsiteX113" fmla="*/ 9038 w 10000"/>
                <a:gd name="connsiteY113" fmla="*/ 3756 h 10000"/>
                <a:gd name="connsiteX114" fmla="*/ 9011 w 10000"/>
                <a:gd name="connsiteY114" fmla="*/ 3812 h 10000"/>
                <a:gd name="connsiteX115" fmla="*/ 8966 w 10000"/>
                <a:gd name="connsiteY115" fmla="*/ 3812 h 10000"/>
                <a:gd name="connsiteX116" fmla="*/ 8941 w 10000"/>
                <a:gd name="connsiteY116" fmla="*/ 3868 h 10000"/>
                <a:gd name="connsiteX117" fmla="*/ 8843 w 10000"/>
                <a:gd name="connsiteY117" fmla="*/ 4009 h 10000"/>
                <a:gd name="connsiteX118" fmla="*/ 8718 w 10000"/>
                <a:gd name="connsiteY118" fmla="*/ 4038 h 10000"/>
                <a:gd name="connsiteX119" fmla="*/ 8670 w 10000"/>
                <a:gd name="connsiteY119" fmla="*/ 4067 h 10000"/>
                <a:gd name="connsiteX120" fmla="*/ 8621 w 10000"/>
                <a:gd name="connsiteY120" fmla="*/ 4123 h 10000"/>
                <a:gd name="connsiteX121" fmla="*/ 8524 w 10000"/>
                <a:gd name="connsiteY121" fmla="*/ 4179 h 10000"/>
                <a:gd name="connsiteX122" fmla="*/ 8472 w 10000"/>
                <a:gd name="connsiteY122" fmla="*/ 4264 h 10000"/>
                <a:gd name="connsiteX123" fmla="*/ 8448 w 10000"/>
                <a:gd name="connsiteY123" fmla="*/ 4320 h 10000"/>
                <a:gd name="connsiteX124" fmla="*/ 8396 w 10000"/>
                <a:gd name="connsiteY124" fmla="*/ 4320 h 10000"/>
                <a:gd name="connsiteX125" fmla="*/ 8299 w 10000"/>
                <a:gd name="connsiteY125" fmla="*/ 4348 h 10000"/>
                <a:gd name="connsiteX126" fmla="*/ 8376 w 10000"/>
                <a:gd name="connsiteY126" fmla="*/ 4292 h 10000"/>
                <a:gd name="connsiteX127" fmla="*/ 8376 w 10000"/>
                <a:gd name="connsiteY127" fmla="*/ 4236 h 10000"/>
                <a:gd name="connsiteX128" fmla="*/ 8396 w 10000"/>
                <a:gd name="connsiteY128" fmla="*/ 4179 h 10000"/>
                <a:gd name="connsiteX129" fmla="*/ 8253 w 10000"/>
                <a:gd name="connsiteY129" fmla="*/ 4151 h 10000"/>
                <a:gd name="connsiteX130" fmla="*/ 8299 w 10000"/>
                <a:gd name="connsiteY130" fmla="*/ 4123 h 10000"/>
                <a:gd name="connsiteX131" fmla="*/ 8325 w 10000"/>
                <a:gd name="connsiteY131" fmla="*/ 4009 h 10000"/>
                <a:gd name="connsiteX132" fmla="*/ 8351 w 10000"/>
                <a:gd name="connsiteY132" fmla="*/ 3896 h 10000"/>
                <a:gd name="connsiteX133" fmla="*/ 8204 w 10000"/>
                <a:gd name="connsiteY133" fmla="*/ 3698 h 10000"/>
                <a:gd name="connsiteX134" fmla="*/ 8128 w 10000"/>
                <a:gd name="connsiteY134" fmla="*/ 3727 h 10000"/>
                <a:gd name="connsiteX135" fmla="*/ 8056 w 10000"/>
                <a:gd name="connsiteY135" fmla="*/ 3784 h 10000"/>
                <a:gd name="connsiteX136" fmla="*/ 8004 w 10000"/>
                <a:gd name="connsiteY136" fmla="*/ 3925 h 10000"/>
                <a:gd name="connsiteX137" fmla="*/ 7881 w 10000"/>
                <a:gd name="connsiteY137" fmla="*/ 4038 h 10000"/>
                <a:gd name="connsiteX138" fmla="*/ 7810 w 10000"/>
                <a:gd name="connsiteY138" fmla="*/ 4095 h 10000"/>
                <a:gd name="connsiteX139" fmla="*/ 7832 w 10000"/>
                <a:gd name="connsiteY139" fmla="*/ 4179 h 10000"/>
                <a:gd name="connsiteX140" fmla="*/ 7683 w 10000"/>
                <a:gd name="connsiteY140" fmla="*/ 4292 h 10000"/>
                <a:gd name="connsiteX141" fmla="*/ 7562 w 10000"/>
                <a:gd name="connsiteY141" fmla="*/ 4264 h 10000"/>
                <a:gd name="connsiteX142" fmla="*/ 7562 w 10000"/>
                <a:gd name="connsiteY142" fmla="*/ 4434 h 10000"/>
                <a:gd name="connsiteX143" fmla="*/ 7707 w 10000"/>
                <a:gd name="connsiteY143" fmla="*/ 4575 h 10000"/>
                <a:gd name="connsiteX144" fmla="*/ 7785 w 10000"/>
                <a:gd name="connsiteY144" fmla="*/ 4575 h 10000"/>
                <a:gd name="connsiteX145" fmla="*/ 7832 w 10000"/>
                <a:gd name="connsiteY145" fmla="*/ 4603 h 10000"/>
                <a:gd name="connsiteX146" fmla="*/ 7832 w 10000"/>
                <a:gd name="connsiteY146" fmla="*/ 4575 h 10000"/>
                <a:gd name="connsiteX147" fmla="*/ 7978 w 10000"/>
                <a:gd name="connsiteY147" fmla="*/ 4659 h 10000"/>
                <a:gd name="connsiteX148" fmla="*/ 8030 w 10000"/>
                <a:gd name="connsiteY148" fmla="*/ 4829 h 10000"/>
                <a:gd name="connsiteX149" fmla="*/ 8152 w 10000"/>
                <a:gd name="connsiteY149" fmla="*/ 4857 h 10000"/>
                <a:gd name="connsiteX150" fmla="*/ 8204 w 10000"/>
                <a:gd name="connsiteY150" fmla="*/ 4801 h 10000"/>
                <a:gd name="connsiteX151" fmla="*/ 8228 w 10000"/>
                <a:gd name="connsiteY151" fmla="*/ 4716 h 10000"/>
                <a:gd name="connsiteX152" fmla="*/ 8325 w 10000"/>
                <a:gd name="connsiteY152" fmla="*/ 4659 h 10000"/>
                <a:gd name="connsiteX153" fmla="*/ 8448 w 10000"/>
                <a:gd name="connsiteY153" fmla="*/ 4716 h 10000"/>
                <a:gd name="connsiteX154" fmla="*/ 8496 w 10000"/>
                <a:gd name="connsiteY154" fmla="*/ 4745 h 10000"/>
                <a:gd name="connsiteX155" fmla="*/ 8524 w 10000"/>
                <a:gd name="connsiteY155" fmla="*/ 4773 h 10000"/>
                <a:gd name="connsiteX156" fmla="*/ 8647 w 10000"/>
                <a:gd name="connsiteY156" fmla="*/ 4773 h 10000"/>
                <a:gd name="connsiteX157" fmla="*/ 8647 w 10000"/>
                <a:gd name="connsiteY157" fmla="*/ 4745 h 10000"/>
                <a:gd name="connsiteX158" fmla="*/ 8793 w 10000"/>
                <a:gd name="connsiteY158" fmla="*/ 4801 h 10000"/>
                <a:gd name="connsiteX159" fmla="*/ 8770 w 10000"/>
                <a:gd name="connsiteY159" fmla="*/ 4829 h 10000"/>
                <a:gd name="connsiteX160" fmla="*/ 8793 w 10000"/>
                <a:gd name="connsiteY160" fmla="*/ 4914 h 10000"/>
                <a:gd name="connsiteX161" fmla="*/ 8793 w 10000"/>
                <a:gd name="connsiteY161" fmla="*/ 4970 h 10000"/>
                <a:gd name="connsiteX162" fmla="*/ 8743 w 10000"/>
                <a:gd name="connsiteY162" fmla="*/ 4914 h 10000"/>
                <a:gd name="connsiteX163" fmla="*/ 8718 w 10000"/>
                <a:gd name="connsiteY163" fmla="*/ 4942 h 10000"/>
                <a:gd name="connsiteX164" fmla="*/ 8670 w 10000"/>
                <a:gd name="connsiteY164" fmla="*/ 4942 h 10000"/>
                <a:gd name="connsiteX165" fmla="*/ 8621 w 10000"/>
                <a:gd name="connsiteY165" fmla="*/ 4970 h 10000"/>
                <a:gd name="connsiteX166" fmla="*/ 8524 w 10000"/>
                <a:gd name="connsiteY166" fmla="*/ 5027 h 10000"/>
                <a:gd name="connsiteX167" fmla="*/ 8472 w 10000"/>
                <a:gd name="connsiteY167" fmla="*/ 5055 h 10000"/>
                <a:gd name="connsiteX168" fmla="*/ 8524 w 10000"/>
                <a:gd name="connsiteY168" fmla="*/ 5112 h 10000"/>
                <a:gd name="connsiteX169" fmla="*/ 8472 w 10000"/>
                <a:gd name="connsiteY169" fmla="*/ 5112 h 10000"/>
                <a:gd name="connsiteX170" fmla="*/ 8496 w 10000"/>
                <a:gd name="connsiteY170" fmla="*/ 5168 h 10000"/>
                <a:gd name="connsiteX171" fmla="*/ 8448 w 10000"/>
                <a:gd name="connsiteY171" fmla="*/ 5196 h 10000"/>
                <a:gd name="connsiteX172" fmla="*/ 8396 w 10000"/>
                <a:gd name="connsiteY172" fmla="*/ 5140 h 10000"/>
                <a:gd name="connsiteX173" fmla="*/ 8376 w 10000"/>
                <a:gd name="connsiteY173" fmla="*/ 5140 h 10000"/>
                <a:gd name="connsiteX174" fmla="*/ 8424 w 10000"/>
                <a:gd name="connsiteY174" fmla="*/ 5224 h 10000"/>
                <a:gd name="connsiteX175" fmla="*/ 8325 w 10000"/>
                <a:gd name="connsiteY175" fmla="*/ 5338 h 10000"/>
                <a:gd name="connsiteX176" fmla="*/ 8299 w 10000"/>
                <a:gd name="connsiteY176" fmla="*/ 5479 h 10000"/>
                <a:gd name="connsiteX177" fmla="*/ 8325 w 10000"/>
                <a:gd name="connsiteY177" fmla="*/ 5620 h 10000"/>
                <a:gd name="connsiteX178" fmla="*/ 8424 w 10000"/>
                <a:gd name="connsiteY178" fmla="*/ 5649 h 10000"/>
                <a:gd name="connsiteX179" fmla="*/ 8597 w 10000"/>
                <a:gd name="connsiteY179" fmla="*/ 5733 h 10000"/>
                <a:gd name="connsiteX180" fmla="*/ 8670 w 10000"/>
                <a:gd name="connsiteY180" fmla="*/ 5874 h 10000"/>
                <a:gd name="connsiteX181" fmla="*/ 8793 w 10000"/>
                <a:gd name="connsiteY181" fmla="*/ 6073 h 10000"/>
                <a:gd name="connsiteX182" fmla="*/ 8868 w 10000"/>
                <a:gd name="connsiteY182" fmla="*/ 6213 h 10000"/>
                <a:gd name="connsiteX183" fmla="*/ 8988 w 10000"/>
                <a:gd name="connsiteY183" fmla="*/ 6299 h 10000"/>
                <a:gd name="connsiteX184" fmla="*/ 9038 w 10000"/>
                <a:gd name="connsiteY184" fmla="*/ 6355 h 10000"/>
                <a:gd name="connsiteX185" fmla="*/ 9089 w 10000"/>
                <a:gd name="connsiteY185" fmla="*/ 6412 h 10000"/>
                <a:gd name="connsiteX186" fmla="*/ 9184 w 10000"/>
                <a:gd name="connsiteY186" fmla="*/ 6524 h 10000"/>
                <a:gd name="connsiteX187" fmla="*/ 9011 w 10000"/>
                <a:gd name="connsiteY187" fmla="*/ 6468 h 10000"/>
                <a:gd name="connsiteX188" fmla="*/ 8890 w 10000"/>
                <a:gd name="connsiteY188" fmla="*/ 6412 h 10000"/>
                <a:gd name="connsiteX189" fmla="*/ 8770 w 10000"/>
                <a:gd name="connsiteY189" fmla="*/ 6440 h 10000"/>
                <a:gd name="connsiteX190" fmla="*/ 8697 w 10000"/>
                <a:gd name="connsiteY190" fmla="*/ 6383 h 10000"/>
                <a:gd name="connsiteX191" fmla="*/ 8621 w 10000"/>
                <a:gd name="connsiteY191" fmla="*/ 6327 h 10000"/>
                <a:gd name="connsiteX192" fmla="*/ 8647 w 10000"/>
                <a:gd name="connsiteY192" fmla="*/ 6383 h 10000"/>
                <a:gd name="connsiteX193" fmla="*/ 8670 w 10000"/>
                <a:gd name="connsiteY193" fmla="*/ 6383 h 10000"/>
                <a:gd name="connsiteX194" fmla="*/ 8647 w 10000"/>
                <a:gd name="connsiteY194" fmla="*/ 6355 h 10000"/>
                <a:gd name="connsiteX195" fmla="*/ 8697 w 10000"/>
                <a:gd name="connsiteY195" fmla="*/ 6383 h 10000"/>
                <a:gd name="connsiteX196" fmla="*/ 8817 w 10000"/>
                <a:gd name="connsiteY196" fmla="*/ 6440 h 10000"/>
                <a:gd name="connsiteX197" fmla="*/ 8868 w 10000"/>
                <a:gd name="connsiteY197" fmla="*/ 6412 h 10000"/>
                <a:gd name="connsiteX198" fmla="*/ 8918 w 10000"/>
                <a:gd name="connsiteY198" fmla="*/ 6468 h 10000"/>
                <a:gd name="connsiteX199" fmla="*/ 8941 w 10000"/>
                <a:gd name="connsiteY199" fmla="*/ 6496 h 10000"/>
                <a:gd name="connsiteX200" fmla="*/ 9011 w 10000"/>
                <a:gd name="connsiteY200" fmla="*/ 6524 h 10000"/>
                <a:gd name="connsiteX201" fmla="*/ 9162 w 10000"/>
                <a:gd name="connsiteY201" fmla="*/ 6638 h 10000"/>
                <a:gd name="connsiteX202" fmla="*/ 9263 w 10000"/>
                <a:gd name="connsiteY202" fmla="*/ 6751 h 10000"/>
                <a:gd name="connsiteX203" fmla="*/ 9211 w 10000"/>
                <a:gd name="connsiteY203" fmla="*/ 6779 h 10000"/>
                <a:gd name="connsiteX204" fmla="*/ 9139 w 10000"/>
                <a:gd name="connsiteY204" fmla="*/ 6835 h 10000"/>
                <a:gd name="connsiteX205" fmla="*/ 9089 w 10000"/>
                <a:gd name="connsiteY205" fmla="*/ 6891 h 10000"/>
                <a:gd name="connsiteX206" fmla="*/ 9067 w 10000"/>
                <a:gd name="connsiteY206" fmla="*/ 6920 h 10000"/>
                <a:gd name="connsiteX207" fmla="*/ 8988 w 10000"/>
                <a:gd name="connsiteY207" fmla="*/ 6920 h 10000"/>
                <a:gd name="connsiteX208" fmla="*/ 8918 w 10000"/>
                <a:gd name="connsiteY208" fmla="*/ 6977 h 10000"/>
                <a:gd name="connsiteX209" fmla="*/ 9011 w 10000"/>
                <a:gd name="connsiteY209" fmla="*/ 6920 h 10000"/>
                <a:gd name="connsiteX210" fmla="*/ 9089 w 10000"/>
                <a:gd name="connsiteY210" fmla="*/ 7005 h 10000"/>
                <a:gd name="connsiteX211" fmla="*/ 9067 w 10000"/>
                <a:gd name="connsiteY211" fmla="*/ 7005 h 10000"/>
                <a:gd name="connsiteX212" fmla="*/ 9184 w 10000"/>
                <a:gd name="connsiteY212" fmla="*/ 6949 h 10000"/>
                <a:gd name="connsiteX213" fmla="*/ 9263 w 10000"/>
                <a:gd name="connsiteY213" fmla="*/ 7033 h 10000"/>
                <a:gd name="connsiteX214" fmla="*/ 9386 w 10000"/>
                <a:gd name="connsiteY214" fmla="*/ 7061 h 10000"/>
                <a:gd name="connsiteX215" fmla="*/ 9332 w 10000"/>
                <a:gd name="connsiteY215" fmla="*/ 7146 h 10000"/>
                <a:gd name="connsiteX216" fmla="*/ 9310 w 10000"/>
                <a:gd name="connsiteY216" fmla="*/ 7174 h 10000"/>
                <a:gd name="connsiteX217" fmla="*/ 9263 w 10000"/>
                <a:gd name="connsiteY217" fmla="*/ 7202 h 10000"/>
                <a:gd name="connsiteX218" fmla="*/ 9288 w 10000"/>
                <a:gd name="connsiteY218" fmla="*/ 7202 h 10000"/>
                <a:gd name="connsiteX219" fmla="*/ 9360 w 10000"/>
                <a:gd name="connsiteY219" fmla="*/ 7174 h 10000"/>
                <a:gd name="connsiteX220" fmla="*/ 9360 w 10000"/>
                <a:gd name="connsiteY220" fmla="*/ 7146 h 10000"/>
                <a:gd name="connsiteX221" fmla="*/ 9386 w 10000"/>
                <a:gd name="connsiteY221" fmla="*/ 7230 h 10000"/>
                <a:gd name="connsiteX222" fmla="*/ 9386 w 10000"/>
                <a:gd name="connsiteY222" fmla="*/ 7288 h 10000"/>
                <a:gd name="connsiteX223" fmla="*/ 9360 w 10000"/>
                <a:gd name="connsiteY223" fmla="*/ 7230 h 10000"/>
                <a:gd name="connsiteX224" fmla="*/ 9360 w 10000"/>
                <a:gd name="connsiteY224" fmla="*/ 7288 h 10000"/>
                <a:gd name="connsiteX225" fmla="*/ 9332 w 10000"/>
                <a:gd name="connsiteY225" fmla="*/ 7260 h 10000"/>
                <a:gd name="connsiteX226" fmla="*/ 9310 w 10000"/>
                <a:gd name="connsiteY226" fmla="*/ 7260 h 10000"/>
                <a:gd name="connsiteX227" fmla="*/ 9288 w 10000"/>
                <a:gd name="connsiteY227" fmla="*/ 7316 h 10000"/>
                <a:gd name="connsiteX228" fmla="*/ 9360 w 10000"/>
                <a:gd name="connsiteY228" fmla="*/ 7372 h 10000"/>
                <a:gd name="connsiteX229" fmla="*/ 9332 w 10000"/>
                <a:gd name="connsiteY229" fmla="*/ 7372 h 10000"/>
                <a:gd name="connsiteX230" fmla="*/ 9360 w 10000"/>
                <a:gd name="connsiteY230" fmla="*/ 7429 h 10000"/>
                <a:gd name="connsiteX231" fmla="*/ 9263 w 10000"/>
                <a:gd name="connsiteY231" fmla="*/ 7400 h 10000"/>
                <a:gd name="connsiteX232" fmla="*/ 9288 w 10000"/>
                <a:gd name="connsiteY232" fmla="*/ 7429 h 10000"/>
                <a:gd name="connsiteX233" fmla="*/ 9360 w 10000"/>
                <a:gd name="connsiteY233" fmla="*/ 7457 h 10000"/>
                <a:gd name="connsiteX234" fmla="*/ 9386 w 10000"/>
                <a:gd name="connsiteY234" fmla="*/ 7541 h 10000"/>
                <a:gd name="connsiteX235" fmla="*/ 9360 w 10000"/>
                <a:gd name="connsiteY235" fmla="*/ 7599 h 10000"/>
                <a:gd name="connsiteX236" fmla="*/ 9288 w 10000"/>
                <a:gd name="connsiteY236" fmla="*/ 7513 h 10000"/>
                <a:gd name="connsiteX237" fmla="*/ 9263 w 10000"/>
                <a:gd name="connsiteY237" fmla="*/ 7541 h 10000"/>
                <a:gd name="connsiteX238" fmla="*/ 9162 w 10000"/>
                <a:gd name="connsiteY238" fmla="*/ 7599 h 10000"/>
                <a:gd name="connsiteX239" fmla="*/ 9237 w 10000"/>
                <a:gd name="connsiteY239" fmla="*/ 7683 h 10000"/>
                <a:gd name="connsiteX240" fmla="*/ 9237 w 10000"/>
                <a:gd name="connsiteY240" fmla="*/ 7796 h 10000"/>
                <a:gd name="connsiteX241" fmla="*/ 9211 w 10000"/>
                <a:gd name="connsiteY241" fmla="*/ 7852 h 10000"/>
                <a:gd name="connsiteX242" fmla="*/ 9211 w 10000"/>
                <a:gd name="connsiteY242" fmla="*/ 7880 h 10000"/>
                <a:gd name="connsiteX243" fmla="*/ 9162 w 10000"/>
                <a:gd name="connsiteY243" fmla="*/ 7852 h 10000"/>
                <a:gd name="connsiteX244" fmla="*/ 9162 w 10000"/>
                <a:gd name="connsiteY244" fmla="*/ 7909 h 10000"/>
                <a:gd name="connsiteX245" fmla="*/ 9139 w 10000"/>
                <a:gd name="connsiteY245" fmla="*/ 7966 h 10000"/>
                <a:gd name="connsiteX246" fmla="*/ 9114 w 10000"/>
                <a:gd name="connsiteY246" fmla="*/ 8079 h 10000"/>
                <a:gd name="connsiteX247" fmla="*/ 9139 w 10000"/>
                <a:gd name="connsiteY247" fmla="*/ 8022 h 10000"/>
                <a:gd name="connsiteX248" fmla="*/ 9114 w 10000"/>
                <a:gd name="connsiteY248" fmla="*/ 8050 h 10000"/>
                <a:gd name="connsiteX249" fmla="*/ 9089 w 10000"/>
                <a:gd name="connsiteY249" fmla="*/ 7994 h 10000"/>
                <a:gd name="connsiteX250" fmla="*/ 9038 w 10000"/>
                <a:gd name="connsiteY250" fmla="*/ 8022 h 10000"/>
                <a:gd name="connsiteX251" fmla="*/ 9038 w 10000"/>
                <a:gd name="connsiteY251" fmla="*/ 8079 h 10000"/>
                <a:gd name="connsiteX252" fmla="*/ 9067 w 10000"/>
                <a:gd name="connsiteY252" fmla="*/ 8107 h 10000"/>
                <a:gd name="connsiteX253" fmla="*/ 9114 w 10000"/>
                <a:gd name="connsiteY253" fmla="*/ 8135 h 10000"/>
                <a:gd name="connsiteX254" fmla="*/ 9089 w 10000"/>
                <a:gd name="connsiteY254" fmla="*/ 8163 h 10000"/>
                <a:gd name="connsiteX255" fmla="*/ 9067 w 10000"/>
                <a:gd name="connsiteY255" fmla="*/ 8249 h 10000"/>
                <a:gd name="connsiteX256" fmla="*/ 8966 w 10000"/>
                <a:gd name="connsiteY256" fmla="*/ 8191 h 10000"/>
                <a:gd name="connsiteX257" fmla="*/ 9038 w 10000"/>
                <a:gd name="connsiteY257" fmla="*/ 8277 h 10000"/>
                <a:gd name="connsiteX258" fmla="*/ 9114 w 10000"/>
                <a:gd name="connsiteY258" fmla="*/ 8277 h 10000"/>
                <a:gd name="connsiteX259" fmla="*/ 9089 w 10000"/>
                <a:gd name="connsiteY259" fmla="*/ 8333 h 10000"/>
                <a:gd name="connsiteX260" fmla="*/ 9139 w 10000"/>
                <a:gd name="connsiteY260" fmla="*/ 8446 h 10000"/>
                <a:gd name="connsiteX261" fmla="*/ 9114 w 10000"/>
                <a:gd name="connsiteY261" fmla="*/ 8446 h 10000"/>
                <a:gd name="connsiteX262" fmla="*/ 9038 w 10000"/>
                <a:gd name="connsiteY262" fmla="*/ 8389 h 10000"/>
                <a:gd name="connsiteX263" fmla="*/ 9011 w 10000"/>
                <a:gd name="connsiteY263" fmla="*/ 8418 h 10000"/>
                <a:gd name="connsiteX264" fmla="*/ 9067 w 10000"/>
                <a:gd name="connsiteY264" fmla="*/ 8474 h 10000"/>
                <a:gd name="connsiteX265" fmla="*/ 9038 w 10000"/>
                <a:gd name="connsiteY265" fmla="*/ 8530 h 10000"/>
                <a:gd name="connsiteX266" fmla="*/ 8966 w 10000"/>
                <a:gd name="connsiteY266" fmla="*/ 8474 h 10000"/>
                <a:gd name="connsiteX267" fmla="*/ 9011 w 10000"/>
                <a:gd name="connsiteY267" fmla="*/ 8559 h 10000"/>
                <a:gd name="connsiteX268" fmla="*/ 8966 w 10000"/>
                <a:gd name="connsiteY268" fmla="*/ 8559 h 10000"/>
                <a:gd name="connsiteX269" fmla="*/ 8966 w 10000"/>
                <a:gd name="connsiteY269" fmla="*/ 8616 h 10000"/>
                <a:gd name="connsiteX270" fmla="*/ 8843 w 10000"/>
                <a:gd name="connsiteY270" fmla="*/ 8672 h 10000"/>
                <a:gd name="connsiteX271" fmla="*/ 8817 w 10000"/>
                <a:gd name="connsiteY271" fmla="*/ 8728 h 10000"/>
                <a:gd name="connsiteX272" fmla="*/ 8843 w 10000"/>
                <a:gd name="connsiteY272" fmla="*/ 8757 h 10000"/>
                <a:gd name="connsiteX273" fmla="*/ 8817 w 10000"/>
                <a:gd name="connsiteY273" fmla="*/ 8785 h 10000"/>
                <a:gd name="connsiteX274" fmla="*/ 8793 w 10000"/>
                <a:gd name="connsiteY274" fmla="*/ 8869 h 10000"/>
                <a:gd name="connsiteX275" fmla="*/ 8770 w 10000"/>
                <a:gd name="connsiteY275" fmla="*/ 8841 h 10000"/>
                <a:gd name="connsiteX276" fmla="*/ 8770 w 10000"/>
                <a:gd name="connsiteY276" fmla="*/ 8927 h 10000"/>
                <a:gd name="connsiteX277" fmla="*/ 8519 w 10000"/>
                <a:gd name="connsiteY277" fmla="*/ 8786 h 10000"/>
                <a:gd name="connsiteX278" fmla="*/ 8104 w 10000"/>
                <a:gd name="connsiteY278" fmla="*/ 9266 h 10000"/>
                <a:gd name="connsiteX279" fmla="*/ 7954 w 10000"/>
                <a:gd name="connsiteY279" fmla="*/ 9322 h 10000"/>
                <a:gd name="connsiteX280" fmla="*/ 7881 w 10000"/>
                <a:gd name="connsiteY280" fmla="*/ 9152 h 10000"/>
                <a:gd name="connsiteX281" fmla="*/ 7856 w 10000"/>
                <a:gd name="connsiteY281" fmla="*/ 9152 h 10000"/>
                <a:gd name="connsiteX282" fmla="*/ 7931 w 10000"/>
                <a:gd name="connsiteY282" fmla="*/ 9124 h 10000"/>
                <a:gd name="connsiteX283" fmla="*/ 7832 w 10000"/>
                <a:gd name="connsiteY283" fmla="*/ 9124 h 10000"/>
                <a:gd name="connsiteX284" fmla="*/ 7810 w 10000"/>
                <a:gd name="connsiteY284" fmla="*/ 9180 h 10000"/>
                <a:gd name="connsiteX285" fmla="*/ 7856 w 10000"/>
                <a:gd name="connsiteY285" fmla="*/ 9237 h 10000"/>
                <a:gd name="connsiteX286" fmla="*/ 7832 w 10000"/>
                <a:gd name="connsiteY286" fmla="*/ 9237 h 10000"/>
                <a:gd name="connsiteX287" fmla="*/ 7907 w 10000"/>
                <a:gd name="connsiteY287" fmla="*/ 9406 h 10000"/>
                <a:gd name="connsiteX288" fmla="*/ 7810 w 10000"/>
                <a:gd name="connsiteY288" fmla="*/ 9294 h 10000"/>
                <a:gd name="connsiteX289" fmla="*/ 7856 w 10000"/>
                <a:gd name="connsiteY289" fmla="*/ 9406 h 10000"/>
                <a:gd name="connsiteX290" fmla="*/ 7832 w 10000"/>
                <a:gd name="connsiteY290" fmla="*/ 9435 h 10000"/>
                <a:gd name="connsiteX291" fmla="*/ 7810 w 10000"/>
                <a:gd name="connsiteY291" fmla="*/ 9406 h 10000"/>
                <a:gd name="connsiteX292" fmla="*/ 7785 w 10000"/>
                <a:gd name="connsiteY292" fmla="*/ 9491 h 10000"/>
                <a:gd name="connsiteX293" fmla="*/ 7707 w 10000"/>
                <a:gd name="connsiteY293" fmla="*/ 9520 h 10000"/>
                <a:gd name="connsiteX294" fmla="*/ 7683 w 10000"/>
                <a:gd name="connsiteY294" fmla="*/ 9463 h 10000"/>
                <a:gd name="connsiteX295" fmla="*/ 7635 w 10000"/>
                <a:gd name="connsiteY295" fmla="*/ 9435 h 10000"/>
                <a:gd name="connsiteX296" fmla="*/ 7661 w 10000"/>
                <a:gd name="connsiteY296" fmla="*/ 9548 h 10000"/>
                <a:gd name="connsiteX297" fmla="*/ 7535 w 10000"/>
                <a:gd name="connsiteY297" fmla="*/ 9491 h 10000"/>
                <a:gd name="connsiteX298" fmla="*/ 7512 w 10000"/>
                <a:gd name="connsiteY298" fmla="*/ 9520 h 10000"/>
                <a:gd name="connsiteX299" fmla="*/ 7438 w 10000"/>
                <a:gd name="connsiteY299" fmla="*/ 9576 h 10000"/>
                <a:gd name="connsiteX300" fmla="*/ 7416 w 10000"/>
                <a:gd name="connsiteY300" fmla="*/ 9633 h 10000"/>
                <a:gd name="connsiteX301" fmla="*/ 7364 w 10000"/>
                <a:gd name="connsiteY301" fmla="*/ 9633 h 10000"/>
                <a:gd name="connsiteX302" fmla="*/ 7288 w 10000"/>
                <a:gd name="connsiteY302" fmla="*/ 9661 h 10000"/>
                <a:gd name="connsiteX303" fmla="*/ 7288 w 10000"/>
                <a:gd name="connsiteY303" fmla="*/ 9633 h 10000"/>
                <a:gd name="connsiteX304" fmla="*/ 7288 w 10000"/>
                <a:gd name="connsiteY304" fmla="*/ 9689 h 10000"/>
                <a:gd name="connsiteX305" fmla="*/ 7217 w 10000"/>
                <a:gd name="connsiteY305" fmla="*/ 9661 h 10000"/>
                <a:gd name="connsiteX306" fmla="*/ 7217 w 10000"/>
                <a:gd name="connsiteY306" fmla="*/ 9717 h 10000"/>
                <a:gd name="connsiteX307" fmla="*/ 7191 w 10000"/>
                <a:gd name="connsiteY307" fmla="*/ 9802 h 10000"/>
                <a:gd name="connsiteX308" fmla="*/ 7241 w 10000"/>
                <a:gd name="connsiteY308" fmla="*/ 9830 h 10000"/>
                <a:gd name="connsiteX309" fmla="*/ 7241 w 10000"/>
                <a:gd name="connsiteY309" fmla="*/ 9830 h 10000"/>
                <a:gd name="connsiteX310" fmla="*/ 7288 w 10000"/>
                <a:gd name="connsiteY310" fmla="*/ 9944 h 10000"/>
                <a:gd name="connsiteX311" fmla="*/ 7168 w 10000"/>
                <a:gd name="connsiteY311" fmla="*/ 10000 h 10000"/>
                <a:gd name="connsiteX312" fmla="*/ 7168 w 10000"/>
                <a:gd name="connsiteY312" fmla="*/ 9944 h 10000"/>
                <a:gd name="connsiteX313" fmla="*/ 7115 w 10000"/>
                <a:gd name="connsiteY313" fmla="*/ 9859 h 10000"/>
                <a:gd name="connsiteX314" fmla="*/ 7092 w 10000"/>
                <a:gd name="connsiteY314" fmla="*/ 9802 h 10000"/>
                <a:gd name="connsiteX315" fmla="*/ 7069 w 10000"/>
                <a:gd name="connsiteY315" fmla="*/ 9717 h 10000"/>
                <a:gd name="connsiteX316" fmla="*/ 7092 w 10000"/>
                <a:gd name="connsiteY316" fmla="*/ 9661 h 10000"/>
                <a:gd name="connsiteX317" fmla="*/ 7069 w 10000"/>
                <a:gd name="connsiteY317" fmla="*/ 9576 h 10000"/>
                <a:gd name="connsiteX318" fmla="*/ 7069 w 10000"/>
                <a:gd name="connsiteY318" fmla="*/ 9605 h 10000"/>
                <a:gd name="connsiteX319" fmla="*/ 7020 w 10000"/>
                <a:gd name="connsiteY319" fmla="*/ 9548 h 10000"/>
                <a:gd name="connsiteX320" fmla="*/ 7020 w 10000"/>
                <a:gd name="connsiteY320" fmla="*/ 9605 h 10000"/>
                <a:gd name="connsiteX321" fmla="*/ 6945 w 10000"/>
                <a:gd name="connsiteY321" fmla="*/ 9605 h 10000"/>
                <a:gd name="connsiteX322" fmla="*/ 6897 w 10000"/>
                <a:gd name="connsiteY322" fmla="*/ 9576 h 10000"/>
                <a:gd name="connsiteX323" fmla="*/ 6868 w 10000"/>
                <a:gd name="connsiteY323" fmla="*/ 9520 h 10000"/>
                <a:gd name="connsiteX324" fmla="*/ 6845 w 10000"/>
                <a:gd name="connsiteY324" fmla="*/ 9520 h 10000"/>
                <a:gd name="connsiteX325" fmla="*/ 6845 w 10000"/>
                <a:gd name="connsiteY325" fmla="*/ 9576 h 10000"/>
                <a:gd name="connsiteX326" fmla="*/ 6798 w 10000"/>
                <a:gd name="connsiteY326" fmla="*/ 9520 h 10000"/>
                <a:gd name="connsiteX327" fmla="*/ 6774 w 10000"/>
                <a:gd name="connsiteY327" fmla="*/ 9463 h 10000"/>
                <a:gd name="connsiteX328" fmla="*/ 6751 w 10000"/>
                <a:gd name="connsiteY328" fmla="*/ 9491 h 10000"/>
                <a:gd name="connsiteX329" fmla="*/ 6774 w 10000"/>
                <a:gd name="connsiteY329" fmla="*/ 9576 h 10000"/>
                <a:gd name="connsiteX330" fmla="*/ 6725 w 10000"/>
                <a:gd name="connsiteY330" fmla="*/ 9548 h 10000"/>
                <a:gd name="connsiteX331" fmla="*/ 6725 w 10000"/>
                <a:gd name="connsiteY331" fmla="*/ 9605 h 10000"/>
                <a:gd name="connsiteX332" fmla="*/ 6626 w 10000"/>
                <a:gd name="connsiteY332" fmla="*/ 9576 h 10000"/>
                <a:gd name="connsiteX333" fmla="*/ 6554 w 10000"/>
                <a:gd name="connsiteY333" fmla="*/ 9576 h 10000"/>
                <a:gd name="connsiteX334" fmla="*/ 6528 w 10000"/>
                <a:gd name="connsiteY334" fmla="*/ 9576 h 10000"/>
                <a:gd name="connsiteX335" fmla="*/ 6453 w 10000"/>
                <a:gd name="connsiteY335" fmla="*/ 9520 h 10000"/>
                <a:gd name="connsiteX336" fmla="*/ 6426 w 10000"/>
                <a:gd name="connsiteY336" fmla="*/ 9491 h 10000"/>
                <a:gd name="connsiteX337" fmla="*/ 6355 w 10000"/>
                <a:gd name="connsiteY337" fmla="*/ 9463 h 10000"/>
                <a:gd name="connsiteX338" fmla="*/ 6308 w 10000"/>
                <a:gd name="connsiteY338" fmla="*/ 9294 h 10000"/>
                <a:gd name="connsiteX339" fmla="*/ 6254 w 10000"/>
                <a:gd name="connsiteY339" fmla="*/ 9180 h 10000"/>
                <a:gd name="connsiteX340" fmla="*/ 6183 w 10000"/>
                <a:gd name="connsiteY340" fmla="*/ 9180 h 10000"/>
                <a:gd name="connsiteX341" fmla="*/ 6108 w 10000"/>
                <a:gd name="connsiteY341" fmla="*/ 9180 h 10000"/>
                <a:gd name="connsiteX342" fmla="*/ 5983 w 10000"/>
                <a:gd name="connsiteY342" fmla="*/ 9039 h 10000"/>
                <a:gd name="connsiteX343" fmla="*/ 5887 w 10000"/>
                <a:gd name="connsiteY343" fmla="*/ 9124 h 10000"/>
                <a:gd name="connsiteX344" fmla="*/ 5887 w 10000"/>
                <a:gd name="connsiteY344" fmla="*/ 9180 h 10000"/>
                <a:gd name="connsiteX345" fmla="*/ 5762 w 10000"/>
                <a:gd name="connsiteY345" fmla="*/ 9209 h 10000"/>
                <a:gd name="connsiteX346" fmla="*/ 5690 w 10000"/>
                <a:gd name="connsiteY346" fmla="*/ 9294 h 10000"/>
                <a:gd name="connsiteX347" fmla="*/ 5642 w 10000"/>
                <a:gd name="connsiteY347" fmla="*/ 9237 h 10000"/>
                <a:gd name="connsiteX348" fmla="*/ 5592 w 10000"/>
                <a:gd name="connsiteY348" fmla="*/ 9294 h 10000"/>
                <a:gd name="connsiteX349" fmla="*/ 5519 w 10000"/>
                <a:gd name="connsiteY349" fmla="*/ 9294 h 10000"/>
                <a:gd name="connsiteX350" fmla="*/ 5417 w 10000"/>
                <a:gd name="connsiteY350" fmla="*/ 9266 h 10000"/>
                <a:gd name="connsiteX351" fmla="*/ 5321 w 10000"/>
                <a:gd name="connsiteY351" fmla="*/ 9322 h 10000"/>
                <a:gd name="connsiteX352" fmla="*/ 5271 w 10000"/>
                <a:gd name="connsiteY352" fmla="*/ 9322 h 10000"/>
                <a:gd name="connsiteX353" fmla="*/ 5221 w 10000"/>
                <a:gd name="connsiteY353" fmla="*/ 9322 h 10000"/>
                <a:gd name="connsiteX354" fmla="*/ 5197 w 10000"/>
                <a:gd name="connsiteY354" fmla="*/ 9322 h 10000"/>
                <a:gd name="connsiteX355" fmla="*/ 5197 w 10000"/>
                <a:gd name="connsiteY355" fmla="*/ 9463 h 10000"/>
                <a:gd name="connsiteX356" fmla="*/ 5246 w 10000"/>
                <a:gd name="connsiteY356" fmla="*/ 9548 h 10000"/>
                <a:gd name="connsiteX357" fmla="*/ 5246 w 10000"/>
                <a:gd name="connsiteY357" fmla="*/ 9576 h 10000"/>
                <a:gd name="connsiteX358" fmla="*/ 5246 w 10000"/>
                <a:gd name="connsiteY358" fmla="*/ 9633 h 10000"/>
                <a:gd name="connsiteX359" fmla="*/ 5271 w 10000"/>
                <a:gd name="connsiteY359" fmla="*/ 9717 h 10000"/>
                <a:gd name="connsiteX360" fmla="*/ 5197 w 10000"/>
                <a:gd name="connsiteY360" fmla="*/ 9689 h 10000"/>
                <a:gd name="connsiteX361" fmla="*/ 5121 w 10000"/>
                <a:gd name="connsiteY361" fmla="*/ 9661 h 10000"/>
                <a:gd name="connsiteX362" fmla="*/ 5072 w 10000"/>
                <a:gd name="connsiteY362" fmla="*/ 9520 h 10000"/>
                <a:gd name="connsiteX363" fmla="*/ 4929 w 10000"/>
                <a:gd name="connsiteY363" fmla="*/ 9605 h 10000"/>
                <a:gd name="connsiteX364" fmla="*/ 4880 w 10000"/>
                <a:gd name="connsiteY364" fmla="*/ 9633 h 10000"/>
                <a:gd name="connsiteX365" fmla="*/ 4880 w 10000"/>
                <a:gd name="connsiteY365" fmla="*/ 9548 h 10000"/>
                <a:gd name="connsiteX366" fmla="*/ 4805 w 10000"/>
                <a:gd name="connsiteY366" fmla="*/ 9435 h 10000"/>
                <a:gd name="connsiteX367" fmla="*/ 4656 w 10000"/>
                <a:gd name="connsiteY367" fmla="*/ 9435 h 10000"/>
                <a:gd name="connsiteX368" fmla="*/ 4656 w 10000"/>
                <a:gd name="connsiteY368" fmla="*/ 9322 h 10000"/>
                <a:gd name="connsiteX369" fmla="*/ 4680 w 10000"/>
                <a:gd name="connsiteY369" fmla="*/ 9180 h 10000"/>
                <a:gd name="connsiteX370" fmla="*/ 4584 w 10000"/>
                <a:gd name="connsiteY370" fmla="*/ 9124 h 10000"/>
                <a:gd name="connsiteX371" fmla="*/ 4507 w 10000"/>
                <a:gd name="connsiteY371" fmla="*/ 9039 h 10000"/>
                <a:gd name="connsiteX372" fmla="*/ 4485 w 10000"/>
                <a:gd name="connsiteY372" fmla="*/ 8983 h 10000"/>
                <a:gd name="connsiteX373" fmla="*/ 4461 w 10000"/>
                <a:gd name="connsiteY373" fmla="*/ 8898 h 10000"/>
                <a:gd name="connsiteX374" fmla="*/ 4485 w 10000"/>
                <a:gd name="connsiteY374" fmla="*/ 8813 h 10000"/>
                <a:gd name="connsiteX375" fmla="*/ 4312 w 10000"/>
                <a:gd name="connsiteY375" fmla="*/ 8841 h 10000"/>
                <a:gd name="connsiteX376" fmla="*/ 4212 w 10000"/>
                <a:gd name="connsiteY376" fmla="*/ 8898 h 10000"/>
                <a:gd name="connsiteX377" fmla="*/ 4212 w 10000"/>
                <a:gd name="connsiteY377" fmla="*/ 8813 h 10000"/>
                <a:gd name="connsiteX378" fmla="*/ 4187 w 10000"/>
                <a:gd name="connsiteY378" fmla="*/ 8728 h 10000"/>
                <a:gd name="connsiteX379" fmla="*/ 4165 w 10000"/>
                <a:gd name="connsiteY379" fmla="*/ 8672 h 10000"/>
                <a:gd name="connsiteX380" fmla="*/ 8042 w 10000"/>
                <a:gd name="connsiteY380" fmla="*/ 8665 h 10000"/>
                <a:gd name="connsiteX381" fmla="*/ 8115 w 10000"/>
                <a:gd name="connsiteY381" fmla="*/ 8461 h 10000"/>
                <a:gd name="connsiteX382" fmla="*/ 4334 w 10000"/>
                <a:gd name="connsiteY382" fmla="*/ 8305 h 10000"/>
                <a:gd name="connsiteX383" fmla="*/ 4360 w 10000"/>
                <a:gd name="connsiteY383" fmla="*/ 8305 h 10000"/>
                <a:gd name="connsiteX384" fmla="*/ 3769 w 10000"/>
                <a:gd name="connsiteY384" fmla="*/ 7513 h 10000"/>
                <a:gd name="connsiteX385" fmla="*/ 3695 w 10000"/>
                <a:gd name="connsiteY385" fmla="*/ 7513 h 10000"/>
                <a:gd name="connsiteX386" fmla="*/ 3695 w 10000"/>
                <a:gd name="connsiteY386" fmla="*/ 7316 h 10000"/>
                <a:gd name="connsiteX387" fmla="*/ 3668 w 10000"/>
                <a:gd name="connsiteY387" fmla="*/ 7288 h 10000"/>
                <a:gd name="connsiteX388" fmla="*/ 3597 w 10000"/>
                <a:gd name="connsiteY388" fmla="*/ 7202 h 10000"/>
                <a:gd name="connsiteX389" fmla="*/ 3495 w 10000"/>
                <a:gd name="connsiteY389" fmla="*/ 7260 h 10000"/>
                <a:gd name="connsiteX390" fmla="*/ 3449 w 10000"/>
                <a:gd name="connsiteY390" fmla="*/ 7316 h 10000"/>
                <a:gd name="connsiteX391" fmla="*/ 3399 w 10000"/>
                <a:gd name="connsiteY391" fmla="*/ 7316 h 10000"/>
                <a:gd name="connsiteX392" fmla="*/ 3351 w 10000"/>
                <a:gd name="connsiteY392" fmla="*/ 7288 h 10000"/>
                <a:gd name="connsiteX393" fmla="*/ 3276 w 10000"/>
                <a:gd name="connsiteY393" fmla="*/ 7260 h 10000"/>
                <a:gd name="connsiteX394" fmla="*/ 3226 w 10000"/>
                <a:gd name="connsiteY394" fmla="*/ 7288 h 10000"/>
                <a:gd name="connsiteX395" fmla="*/ 3130 w 10000"/>
                <a:gd name="connsiteY395" fmla="*/ 7372 h 10000"/>
                <a:gd name="connsiteX396" fmla="*/ 3029 w 10000"/>
                <a:gd name="connsiteY396" fmla="*/ 7429 h 10000"/>
                <a:gd name="connsiteX397" fmla="*/ 2980 w 10000"/>
                <a:gd name="connsiteY397" fmla="*/ 7513 h 10000"/>
                <a:gd name="connsiteX398" fmla="*/ 2906 w 10000"/>
                <a:gd name="connsiteY398" fmla="*/ 7599 h 10000"/>
                <a:gd name="connsiteX399" fmla="*/ 2835 w 10000"/>
                <a:gd name="connsiteY399" fmla="*/ 7711 h 10000"/>
                <a:gd name="connsiteX400" fmla="*/ 2710 w 10000"/>
                <a:gd name="connsiteY400" fmla="*/ 7711 h 10000"/>
                <a:gd name="connsiteX401" fmla="*/ 2686 w 10000"/>
                <a:gd name="connsiteY401" fmla="*/ 7711 h 10000"/>
                <a:gd name="connsiteX402" fmla="*/ 2664 w 10000"/>
                <a:gd name="connsiteY402" fmla="*/ 7683 h 10000"/>
                <a:gd name="connsiteX403" fmla="*/ 2585 w 10000"/>
                <a:gd name="connsiteY403" fmla="*/ 7627 h 10000"/>
                <a:gd name="connsiteX404" fmla="*/ 2516 w 10000"/>
                <a:gd name="connsiteY404" fmla="*/ 7627 h 10000"/>
                <a:gd name="connsiteX405" fmla="*/ 2392 w 10000"/>
                <a:gd name="connsiteY405" fmla="*/ 7627 h 10000"/>
                <a:gd name="connsiteX406" fmla="*/ 2342 w 10000"/>
                <a:gd name="connsiteY406" fmla="*/ 7569 h 10000"/>
                <a:gd name="connsiteX407" fmla="*/ 2214 w 10000"/>
                <a:gd name="connsiteY407" fmla="*/ 7599 h 10000"/>
                <a:gd name="connsiteX408" fmla="*/ 2143 w 10000"/>
                <a:gd name="connsiteY408" fmla="*/ 7739 h 10000"/>
                <a:gd name="connsiteX409" fmla="*/ 2070 w 10000"/>
                <a:gd name="connsiteY409" fmla="*/ 7852 h 10000"/>
                <a:gd name="connsiteX410" fmla="*/ 2045 w 10000"/>
                <a:gd name="connsiteY410" fmla="*/ 7683 h 10000"/>
                <a:gd name="connsiteX411" fmla="*/ 1872 w 10000"/>
                <a:gd name="connsiteY411" fmla="*/ 7655 h 10000"/>
                <a:gd name="connsiteX412" fmla="*/ 1872 w 10000"/>
                <a:gd name="connsiteY412" fmla="*/ 7683 h 10000"/>
                <a:gd name="connsiteX413" fmla="*/ 1701 w 10000"/>
                <a:gd name="connsiteY413" fmla="*/ 7683 h 10000"/>
                <a:gd name="connsiteX414" fmla="*/ 1576 w 10000"/>
                <a:gd name="connsiteY414" fmla="*/ 7627 h 10000"/>
                <a:gd name="connsiteX415" fmla="*/ 1531 w 10000"/>
                <a:gd name="connsiteY415" fmla="*/ 7627 h 10000"/>
                <a:gd name="connsiteX416" fmla="*/ 1506 w 10000"/>
                <a:gd name="connsiteY416" fmla="*/ 7655 h 10000"/>
                <a:gd name="connsiteX417" fmla="*/ 1429 w 10000"/>
                <a:gd name="connsiteY417" fmla="*/ 7599 h 10000"/>
                <a:gd name="connsiteX418" fmla="*/ 1408 w 10000"/>
                <a:gd name="connsiteY418" fmla="*/ 7655 h 10000"/>
                <a:gd name="connsiteX419" fmla="*/ 1307 w 10000"/>
                <a:gd name="connsiteY419" fmla="*/ 7541 h 10000"/>
                <a:gd name="connsiteX420" fmla="*/ 1159 w 10000"/>
                <a:gd name="connsiteY420" fmla="*/ 7513 h 10000"/>
                <a:gd name="connsiteX421" fmla="*/ 1159 w 10000"/>
                <a:gd name="connsiteY421" fmla="*/ 7457 h 10000"/>
                <a:gd name="connsiteX422" fmla="*/ 1086 w 10000"/>
                <a:gd name="connsiteY422" fmla="*/ 7457 h 10000"/>
                <a:gd name="connsiteX423" fmla="*/ 939 w 10000"/>
                <a:gd name="connsiteY423" fmla="*/ 7344 h 10000"/>
                <a:gd name="connsiteX424" fmla="*/ 817 w 10000"/>
                <a:gd name="connsiteY424" fmla="*/ 7288 h 10000"/>
                <a:gd name="connsiteX425" fmla="*/ 716 w 10000"/>
                <a:gd name="connsiteY425" fmla="*/ 7174 h 10000"/>
                <a:gd name="connsiteX426" fmla="*/ 567 w 10000"/>
                <a:gd name="connsiteY426" fmla="*/ 7118 h 10000"/>
                <a:gd name="connsiteX427" fmla="*/ 396 w 10000"/>
                <a:gd name="connsiteY427" fmla="*/ 6949 h 10000"/>
                <a:gd name="connsiteX428" fmla="*/ 296 w 10000"/>
                <a:gd name="connsiteY428" fmla="*/ 6920 h 10000"/>
                <a:gd name="connsiteX429" fmla="*/ 0 w 10000"/>
                <a:gd name="connsiteY429" fmla="*/ 6891 h 10000"/>
                <a:gd name="connsiteX0" fmla="*/ 4777 w 10000"/>
                <a:gd name="connsiteY0" fmla="*/ 3331 h 10000"/>
                <a:gd name="connsiteX1" fmla="*/ 5121 w 10000"/>
                <a:gd name="connsiteY1" fmla="*/ 3275 h 10000"/>
                <a:gd name="connsiteX2" fmla="*/ 5391 w 10000"/>
                <a:gd name="connsiteY2" fmla="*/ 3247 h 10000"/>
                <a:gd name="connsiteX3" fmla="*/ 5540 w 10000"/>
                <a:gd name="connsiteY3" fmla="*/ 3162 h 10000"/>
                <a:gd name="connsiteX4" fmla="*/ 5592 w 10000"/>
                <a:gd name="connsiteY4" fmla="*/ 3020 h 10000"/>
                <a:gd name="connsiteX5" fmla="*/ 5667 w 10000"/>
                <a:gd name="connsiteY5" fmla="*/ 2964 h 10000"/>
                <a:gd name="connsiteX6" fmla="*/ 5716 w 10000"/>
                <a:gd name="connsiteY6" fmla="*/ 2908 h 10000"/>
                <a:gd name="connsiteX7" fmla="*/ 5740 w 10000"/>
                <a:gd name="connsiteY7" fmla="*/ 2908 h 10000"/>
                <a:gd name="connsiteX8" fmla="*/ 5540 w 10000"/>
                <a:gd name="connsiteY8" fmla="*/ 2709 h 10000"/>
                <a:gd name="connsiteX9" fmla="*/ 5540 w 10000"/>
                <a:gd name="connsiteY9" fmla="*/ 2597 h 10000"/>
                <a:gd name="connsiteX10" fmla="*/ 5592 w 10000"/>
                <a:gd name="connsiteY10" fmla="*/ 2484 h 10000"/>
                <a:gd name="connsiteX11" fmla="*/ 5887 w 10000"/>
                <a:gd name="connsiteY11" fmla="*/ 2569 h 10000"/>
                <a:gd name="connsiteX12" fmla="*/ 5983 w 10000"/>
                <a:gd name="connsiteY12" fmla="*/ 2569 h 10000"/>
                <a:gd name="connsiteX13" fmla="*/ 6061 w 10000"/>
                <a:gd name="connsiteY13" fmla="*/ 2484 h 10000"/>
                <a:gd name="connsiteX14" fmla="*/ 6083 w 10000"/>
                <a:gd name="connsiteY14" fmla="*/ 2399 h 10000"/>
                <a:gd name="connsiteX15" fmla="*/ 6183 w 10000"/>
                <a:gd name="connsiteY15" fmla="*/ 2399 h 10000"/>
                <a:gd name="connsiteX16" fmla="*/ 6379 w 10000"/>
                <a:gd name="connsiteY16" fmla="*/ 2286 h 10000"/>
                <a:gd name="connsiteX17" fmla="*/ 6355 w 10000"/>
                <a:gd name="connsiteY17" fmla="*/ 2173 h 10000"/>
                <a:gd name="connsiteX18" fmla="*/ 6528 w 10000"/>
                <a:gd name="connsiteY18" fmla="*/ 2060 h 10000"/>
                <a:gd name="connsiteX19" fmla="*/ 6601 w 10000"/>
                <a:gd name="connsiteY19" fmla="*/ 2031 h 10000"/>
                <a:gd name="connsiteX20" fmla="*/ 6671 w 10000"/>
                <a:gd name="connsiteY20" fmla="*/ 2003 h 10000"/>
                <a:gd name="connsiteX21" fmla="*/ 6725 w 10000"/>
                <a:gd name="connsiteY21" fmla="*/ 2003 h 10000"/>
                <a:gd name="connsiteX22" fmla="*/ 6798 w 10000"/>
                <a:gd name="connsiteY22" fmla="*/ 1975 h 10000"/>
                <a:gd name="connsiteX23" fmla="*/ 6845 w 10000"/>
                <a:gd name="connsiteY23" fmla="*/ 2003 h 10000"/>
                <a:gd name="connsiteX24" fmla="*/ 6923 w 10000"/>
                <a:gd name="connsiteY24" fmla="*/ 1862 h 10000"/>
                <a:gd name="connsiteX25" fmla="*/ 6379 w 10000"/>
                <a:gd name="connsiteY25" fmla="*/ 1664 h 10000"/>
                <a:gd name="connsiteX26" fmla="*/ 6183 w 10000"/>
                <a:gd name="connsiteY26" fmla="*/ 1664 h 10000"/>
                <a:gd name="connsiteX27" fmla="*/ 6083 w 10000"/>
                <a:gd name="connsiteY27" fmla="*/ 1664 h 10000"/>
                <a:gd name="connsiteX28" fmla="*/ 6010 w 10000"/>
                <a:gd name="connsiteY28" fmla="*/ 1692 h 10000"/>
                <a:gd name="connsiteX29" fmla="*/ 5911 w 10000"/>
                <a:gd name="connsiteY29" fmla="*/ 1580 h 10000"/>
                <a:gd name="connsiteX30" fmla="*/ 5936 w 10000"/>
                <a:gd name="connsiteY30" fmla="*/ 1523 h 10000"/>
                <a:gd name="connsiteX31" fmla="*/ 5911 w 10000"/>
                <a:gd name="connsiteY31" fmla="*/ 1410 h 10000"/>
                <a:gd name="connsiteX32" fmla="*/ 5911 w 10000"/>
                <a:gd name="connsiteY32" fmla="*/ 1071 h 10000"/>
                <a:gd name="connsiteX33" fmla="*/ 6134 w 10000"/>
                <a:gd name="connsiteY33" fmla="*/ 1156 h 10000"/>
                <a:gd name="connsiteX34" fmla="*/ 6254 w 10000"/>
                <a:gd name="connsiteY34" fmla="*/ 1071 h 10000"/>
                <a:gd name="connsiteX35" fmla="*/ 6379 w 10000"/>
                <a:gd name="connsiteY35" fmla="*/ 986 h 10000"/>
                <a:gd name="connsiteX36" fmla="*/ 6331 w 10000"/>
                <a:gd name="connsiteY36" fmla="*/ 930 h 10000"/>
                <a:gd name="connsiteX37" fmla="*/ 6308 w 10000"/>
                <a:gd name="connsiteY37" fmla="*/ 873 h 10000"/>
                <a:gd name="connsiteX38" fmla="*/ 6308 w 10000"/>
                <a:gd name="connsiteY38" fmla="*/ 788 h 10000"/>
                <a:gd name="connsiteX39" fmla="*/ 6308 w 10000"/>
                <a:gd name="connsiteY39" fmla="*/ 732 h 10000"/>
                <a:gd name="connsiteX40" fmla="*/ 6308 w 10000"/>
                <a:gd name="connsiteY40" fmla="*/ 675 h 10000"/>
                <a:gd name="connsiteX41" fmla="*/ 6331 w 10000"/>
                <a:gd name="connsiteY41" fmla="*/ 477 h 10000"/>
                <a:gd name="connsiteX42" fmla="*/ 6283 w 10000"/>
                <a:gd name="connsiteY42" fmla="*/ 336 h 10000"/>
                <a:gd name="connsiteX43" fmla="*/ 6183 w 10000"/>
                <a:gd name="connsiteY43" fmla="*/ 280 h 10000"/>
                <a:gd name="connsiteX44" fmla="*/ 6083 w 10000"/>
                <a:gd name="connsiteY44" fmla="*/ 224 h 10000"/>
                <a:gd name="connsiteX45" fmla="*/ 6208 w 10000"/>
                <a:gd name="connsiteY45" fmla="*/ 82 h 10000"/>
                <a:gd name="connsiteX46" fmla="*/ 6478 w 10000"/>
                <a:gd name="connsiteY46" fmla="*/ 25 h 10000"/>
                <a:gd name="connsiteX47" fmla="*/ 6725 w 10000"/>
                <a:gd name="connsiteY47" fmla="*/ 25 h 10000"/>
                <a:gd name="connsiteX48" fmla="*/ 6845 w 10000"/>
                <a:gd name="connsiteY48" fmla="*/ 54 h 10000"/>
                <a:gd name="connsiteX49" fmla="*/ 6997 w 10000"/>
                <a:gd name="connsiteY49" fmla="*/ 138 h 10000"/>
                <a:gd name="connsiteX50" fmla="*/ 7191 w 10000"/>
                <a:gd name="connsiteY50" fmla="*/ 167 h 10000"/>
                <a:gd name="connsiteX51" fmla="*/ 7288 w 10000"/>
                <a:gd name="connsiteY51" fmla="*/ 224 h 10000"/>
                <a:gd name="connsiteX52" fmla="*/ 7318 w 10000"/>
                <a:gd name="connsiteY52" fmla="*/ 252 h 10000"/>
                <a:gd name="connsiteX53" fmla="*/ 7390 w 10000"/>
                <a:gd name="connsiteY53" fmla="*/ 308 h 10000"/>
                <a:gd name="connsiteX54" fmla="*/ 7512 w 10000"/>
                <a:gd name="connsiteY54" fmla="*/ 421 h 10000"/>
                <a:gd name="connsiteX55" fmla="*/ 7583 w 10000"/>
                <a:gd name="connsiteY55" fmla="*/ 534 h 10000"/>
                <a:gd name="connsiteX56" fmla="*/ 7683 w 10000"/>
                <a:gd name="connsiteY56" fmla="*/ 591 h 10000"/>
                <a:gd name="connsiteX57" fmla="*/ 7785 w 10000"/>
                <a:gd name="connsiteY57" fmla="*/ 703 h 10000"/>
                <a:gd name="connsiteX58" fmla="*/ 7907 w 10000"/>
                <a:gd name="connsiteY58" fmla="*/ 817 h 10000"/>
                <a:gd name="connsiteX59" fmla="*/ 7978 w 10000"/>
                <a:gd name="connsiteY59" fmla="*/ 930 h 10000"/>
                <a:gd name="connsiteX60" fmla="*/ 8056 w 10000"/>
                <a:gd name="connsiteY60" fmla="*/ 1014 h 10000"/>
                <a:gd name="connsiteX61" fmla="*/ 8276 w 10000"/>
                <a:gd name="connsiteY61" fmla="*/ 1156 h 10000"/>
                <a:gd name="connsiteX62" fmla="*/ 8396 w 10000"/>
                <a:gd name="connsiteY62" fmla="*/ 1156 h 10000"/>
                <a:gd name="connsiteX63" fmla="*/ 8547 w 10000"/>
                <a:gd name="connsiteY63" fmla="*/ 1212 h 10000"/>
                <a:gd name="connsiteX64" fmla="*/ 8621 w 10000"/>
                <a:gd name="connsiteY64" fmla="*/ 1241 h 10000"/>
                <a:gd name="connsiteX65" fmla="*/ 8743 w 10000"/>
                <a:gd name="connsiteY65" fmla="*/ 1325 h 10000"/>
                <a:gd name="connsiteX66" fmla="*/ 8890 w 10000"/>
                <a:gd name="connsiteY66" fmla="*/ 1353 h 10000"/>
                <a:gd name="connsiteX67" fmla="*/ 8918 w 10000"/>
                <a:gd name="connsiteY67" fmla="*/ 1438 h 10000"/>
                <a:gd name="connsiteX68" fmla="*/ 8966 w 10000"/>
                <a:gd name="connsiteY68" fmla="*/ 1467 h 10000"/>
                <a:gd name="connsiteX69" fmla="*/ 9011 w 10000"/>
                <a:gd name="connsiteY69" fmla="*/ 1580 h 10000"/>
                <a:gd name="connsiteX70" fmla="*/ 9162 w 10000"/>
                <a:gd name="connsiteY70" fmla="*/ 1720 h 10000"/>
                <a:gd name="connsiteX71" fmla="*/ 9237 w 10000"/>
                <a:gd name="connsiteY71" fmla="*/ 1692 h 10000"/>
                <a:gd name="connsiteX72" fmla="*/ 9310 w 10000"/>
                <a:gd name="connsiteY72" fmla="*/ 1720 h 10000"/>
                <a:gd name="connsiteX73" fmla="*/ 9458 w 10000"/>
                <a:gd name="connsiteY73" fmla="*/ 1664 h 10000"/>
                <a:gd name="connsiteX74" fmla="*/ 9557 w 10000"/>
                <a:gd name="connsiteY74" fmla="*/ 1580 h 10000"/>
                <a:gd name="connsiteX75" fmla="*/ 9605 w 10000"/>
                <a:gd name="connsiteY75" fmla="*/ 1580 h 10000"/>
                <a:gd name="connsiteX76" fmla="*/ 9629 w 10000"/>
                <a:gd name="connsiteY76" fmla="*/ 1551 h 10000"/>
                <a:gd name="connsiteX77" fmla="*/ 9729 w 10000"/>
                <a:gd name="connsiteY77" fmla="*/ 1495 h 10000"/>
                <a:gd name="connsiteX78" fmla="*/ 9827 w 10000"/>
                <a:gd name="connsiteY78" fmla="*/ 1551 h 10000"/>
                <a:gd name="connsiteX79" fmla="*/ 9852 w 10000"/>
                <a:gd name="connsiteY79" fmla="*/ 1636 h 10000"/>
                <a:gd name="connsiteX80" fmla="*/ 9927 w 10000"/>
                <a:gd name="connsiteY80" fmla="*/ 1778 h 10000"/>
                <a:gd name="connsiteX81" fmla="*/ 9876 w 10000"/>
                <a:gd name="connsiteY81" fmla="*/ 1806 h 10000"/>
                <a:gd name="connsiteX82" fmla="*/ 9902 w 10000"/>
                <a:gd name="connsiteY82" fmla="*/ 1862 h 10000"/>
                <a:gd name="connsiteX83" fmla="*/ 9902 w 10000"/>
                <a:gd name="connsiteY83" fmla="*/ 1919 h 10000"/>
                <a:gd name="connsiteX84" fmla="*/ 9955 w 10000"/>
                <a:gd name="connsiteY84" fmla="*/ 2031 h 10000"/>
                <a:gd name="connsiteX85" fmla="*/ 9955 w 10000"/>
                <a:gd name="connsiteY85" fmla="*/ 2173 h 10000"/>
                <a:gd name="connsiteX86" fmla="*/ 9955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03 w 10000"/>
                <a:gd name="connsiteY90" fmla="*/ 2456 h 10000"/>
                <a:gd name="connsiteX91" fmla="*/ 9704 w 10000"/>
                <a:gd name="connsiteY91" fmla="*/ 2428 h 10000"/>
                <a:gd name="connsiteX92" fmla="*/ 9677 w 10000"/>
                <a:gd name="connsiteY92" fmla="*/ 2512 h 10000"/>
                <a:gd name="connsiteX93" fmla="*/ 9605 w 10000"/>
                <a:gd name="connsiteY93" fmla="*/ 2540 h 10000"/>
                <a:gd name="connsiteX94" fmla="*/ 9654 w 10000"/>
                <a:gd name="connsiteY94" fmla="*/ 2625 h 10000"/>
                <a:gd name="connsiteX95" fmla="*/ 9803 w 10000"/>
                <a:gd name="connsiteY95" fmla="*/ 2879 h 10000"/>
                <a:gd name="connsiteX96" fmla="*/ 9902 w 10000"/>
                <a:gd name="connsiteY96" fmla="*/ 3106 h 10000"/>
                <a:gd name="connsiteX97" fmla="*/ 9876 w 10000"/>
                <a:gd name="connsiteY97" fmla="*/ 3162 h 10000"/>
                <a:gd name="connsiteX98" fmla="*/ 9778 w 10000"/>
                <a:gd name="connsiteY98" fmla="*/ 3190 h 10000"/>
                <a:gd name="connsiteX99" fmla="*/ 9902 w 10000"/>
                <a:gd name="connsiteY99" fmla="*/ 3303 h 10000"/>
                <a:gd name="connsiteX100" fmla="*/ 9755 w 10000"/>
                <a:gd name="connsiteY100" fmla="*/ 3162 h 10000"/>
                <a:gd name="connsiteX101" fmla="*/ 9629 w 10000"/>
                <a:gd name="connsiteY101" fmla="*/ 3106 h 10000"/>
                <a:gd name="connsiteX102" fmla="*/ 9677 w 10000"/>
                <a:gd name="connsiteY102" fmla="*/ 3275 h 10000"/>
                <a:gd name="connsiteX103" fmla="*/ 9605 w 10000"/>
                <a:gd name="connsiteY103" fmla="*/ 3303 h 10000"/>
                <a:gd name="connsiteX104" fmla="*/ 9557 w 10000"/>
                <a:gd name="connsiteY104" fmla="*/ 3388 h 10000"/>
                <a:gd name="connsiteX105" fmla="*/ 9386 w 10000"/>
                <a:gd name="connsiteY105" fmla="*/ 3417 h 10000"/>
                <a:gd name="connsiteX106" fmla="*/ 9509 w 10000"/>
                <a:gd name="connsiteY106" fmla="*/ 3557 h 10000"/>
                <a:gd name="connsiteX107" fmla="*/ 9360 w 10000"/>
                <a:gd name="connsiteY107" fmla="*/ 3586 h 10000"/>
                <a:gd name="connsiteX108" fmla="*/ 9263 w 10000"/>
                <a:gd name="connsiteY108" fmla="*/ 3557 h 10000"/>
                <a:gd name="connsiteX109" fmla="*/ 9184 w 10000"/>
                <a:gd name="connsiteY109" fmla="*/ 3473 h 10000"/>
                <a:gd name="connsiteX110" fmla="*/ 9139 w 10000"/>
                <a:gd name="connsiteY110" fmla="*/ 3501 h 10000"/>
                <a:gd name="connsiteX111" fmla="*/ 9114 w 10000"/>
                <a:gd name="connsiteY111" fmla="*/ 3642 h 10000"/>
                <a:gd name="connsiteX112" fmla="*/ 9089 w 10000"/>
                <a:gd name="connsiteY112" fmla="*/ 3727 h 10000"/>
                <a:gd name="connsiteX113" fmla="*/ 9038 w 10000"/>
                <a:gd name="connsiteY113" fmla="*/ 3756 h 10000"/>
                <a:gd name="connsiteX114" fmla="*/ 9011 w 10000"/>
                <a:gd name="connsiteY114" fmla="*/ 3812 h 10000"/>
                <a:gd name="connsiteX115" fmla="*/ 8966 w 10000"/>
                <a:gd name="connsiteY115" fmla="*/ 3812 h 10000"/>
                <a:gd name="connsiteX116" fmla="*/ 8941 w 10000"/>
                <a:gd name="connsiteY116" fmla="*/ 3868 h 10000"/>
                <a:gd name="connsiteX117" fmla="*/ 8843 w 10000"/>
                <a:gd name="connsiteY117" fmla="*/ 4009 h 10000"/>
                <a:gd name="connsiteX118" fmla="*/ 8718 w 10000"/>
                <a:gd name="connsiteY118" fmla="*/ 4038 h 10000"/>
                <a:gd name="connsiteX119" fmla="*/ 8670 w 10000"/>
                <a:gd name="connsiteY119" fmla="*/ 4067 h 10000"/>
                <a:gd name="connsiteX120" fmla="*/ 8621 w 10000"/>
                <a:gd name="connsiteY120" fmla="*/ 4123 h 10000"/>
                <a:gd name="connsiteX121" fmla="*/ 8524 w 10000"/>
                <a:gd name="connsiteY121" fmla="*/ 4179 h 10000"/>
                <a:gd name="connsiteX122" fmla="*/ 8472 w 10000"/>
                <a:gd name="connsiteY122" fmla="*/ 4264 h 10000"/>
                <a:gd name="connsiteX123" fmla="*/ 8448 w 10000"/>
                <a:gd name="connsiteY123" fmla="*/ 4320 h 10000"/>
                <a:gd name="connsiteX124" fmla="*/ 8396 w 10000"/>
                <a:gd name="connsiteY124" fmla="*/ 4320 h 10000"/>
                <a:gd name="connsiteX125" fmla="*/ 8299 w 10000"/>
                <a:gd name="connsiteY125" fmla="*/ 4348 h 10000"/>
                <a:gd name="connsiteX126" fmla="*/ 8376 w 10000"/>
                <a:gd name="connsiteY126" fmla="*/ 4292 h 10000"/>
                <a:gd name="connsiteX127" fmla="*/ 8376 w 10000"/>
                <a:gd name="connsiteY127" fmla="*/ 4236 h 10000"/>
                <a:gd name="connsiteX128" fmla="*/ 8396 w 10000"/>
                <a:gd name="connsiteY128" fmla="*/ 4179 h 10000"/>
                <a:gd name="connsiteX129" fmla="*/ 8253 w 10000"/>
                <a:gd name="connsiteY129" fmla="*/ 4151 h 10000"/>
                <a:gd name="connsiteX130" fmla="*/ 8299 w 10000"/>
                <a:gd name="connsiteY130" fmla="*/ 4123 h 10000"/>
                <a:gd name="connsiteX131" fmla="*/ 8325 w 10000"/>
                <a:gd name="connsiteY131" fmla="*/ 4009 h 10000"/>
                <a:gd name="connsiteX132" fmla="*/ 8351 w 10000"/>
                <a:gd name="connsiteY132" fmla="*/ 3896 h 10000"/>
                <a:gd name="connsiteX133" fmla="*/ 8204 w 10000"/>
                <a:gd name="connsiteY133" fmla="*/ 3698 h 10000"/>
                <a:gd name="connsiteX134" fmla="*/ 8128 w 10000"/>
                <a:gd name="connsiteY134" fmla="*/ 3727 h 10000"/>
                <a:gd name="connsiteX135" fmla="*/ 8056 w 10000"/>
                <a:gd name="connsiteY135" fmla="*/ 3784 h 10000"/>
                <a:gd name="connsiteX136" fmla="*/ 8004 w 10000"/>
                <a:gd name="connsiteY136" fmla="*/ 3925 h 10000"/>
                <a:gd name="connsiteX137" fmla="*/ 7881 w 10000"/>
                <a:gd name="connsiteY137" fmla="*/ 4038 h 10000"/>
                <a:gd name="connsiteX138" fmla="*/ 7810 w 10000"/>
                <a:gd name="connsiteY138" fmla="*/ 4095 h 10000"/>
                <a:gd name="connsiteX139" fmla="*/ 7832 w 10000"/>
                <a:gd name="connsiteY139" fmla="*/ 4179 h 10000"/>
                <a:gd name="connsiteX140" fmla="*/ 7683 w 10000"/>
                <a:gd name="connsiteY140" fmla="*/ 4292 h 10000"/>
                <a:gd name="connsiteX141" fmla="*/ 7562 w 10000"/>
                <a:gd name="connsiteY141" fmla="*/ 4264 h 10000"/>
                <a:gd name="connsiteX142" fmla="*/ 7562 w 10000"/>
                <a:gd name="connsiteY142" fmla="*/ 4434 h 10000"/>
                <a:gd name="connsiteX143" fmla="*/ 7707 w 10000"/>
                <a:gd name="connsiteY143" fmla="*/ 4575 h 10000"/>
                <a:gd name="connsiteX144" fmla="*/ 7785 w 10000"/>
                <a:gd name="connsiteY144" fmla="*/ 4575 h 10000"/>
                <a:gd name="connsiteX145" fmla="*/ 7832 w 10000"/>
                <a:gd name="connsiteY145" fmla="*/ 4603 h 10000"/>
                <a:gd name="connsiteX146" fmla="*/ 7832 w 10000"/>
                <a:gd name="connsiteY146" fmla="*/ 4575 h 10000"/>
                <a:gd name="connsiteX147" fmla="*/ 7978 w 10000"/>
                <a:gd name="connsiteY147" fmla="*/ 4659 h 10000"/>
                <a:gd name="connsiteX148" fmla="*/ 8030 w 10000"/>
                <a:gd name="connsiteY148" fmla="*/ 4829 h 10000"/>
                <a:gd name="connsiteX149" fmla="*/ 8152 w 10000"/>
                <a:gd name="connsiteY149" fmla="*/ 4857 h 10000"/>
                <a:gd name="connsiteX150" fmla="*/ 8204 w 10000"/>
                <a:gd name="connsiteY150" fmla="*/ 4801 h 10000"/>
                <a:gd name="connsiteX151" fmla="*/ 8228 w 10000"/>
                <a:gd name="connsiteY151" fmla="*/ 4716 h 10000"/>
                <a:gd name="connsiteX152" fmla="*/ 8325 w 10000"/>
                <a:gd name="connsiteY152" fmla="*/ 4659 h 10000"/>
                <a:gd name="connsiteX153" fmla="*/ 8448 w 10000"/>
                <a:gd name="connsiteY153" fmla="*/ 4716 h 10000"/>
                <a:gd name="connsiteX154" fmla="*/ 8496 w 10000"/>
                <a:gd name="connsiteY154" fmla="*/ 4745 h 10000"/>
                <a:gd name="connsiteX155" fmla="*/ 8524 w 10000"/>
                <a:gd name="connsiteY155" fmla="*/ 4773 h 10000"/>
                <a:gd name="connsiteX156" fmla="*/ 8647 w 10000"/>
                <a:gd name="connsiteY156" fmla="*/ 4773 h 10000"/>
                <a:gd name="connsiteX157" fmla="*/ 8647 w 10000"/>
                <a:gd name="connsiteY157" fmla="*/ 4745 h 10000"/>
                <a:gd name="connsiteX158" fmla="*/ 8793 w 10000"/>
                <a:gd name="connsiteY158" fmla="*/ 4801 h 10000"/>
                <a:gd name="connsiteX159" fmla="*/ 8770 w 10000"/>
                <a:gd name="connsiteY159" fmla="*/ 4829 h 10000"/>
                <a:gd name="connsiteX160" fmla="*/ 8793 w 10000"/>
                <a:gd name="connsiteY160" fmla="*/ 4914 h 10000"/>
                <a:gd name="connsiteX161" fmla="*/ 8793 w 10000"/>
                <a:gd name="connsiteY161" fmla="*/ 4970 h 10000"/>
                <a:gd name="connsiteX162" fmla="*/ 8743 w 10000"/>
                <a:gd name="connsiteY162" fmla="*/ 4914 h 10000"/>
                <a:gd name="connsiteX163" fmla="*/ 8718 w 10000"/>
                <a:gd name="connsiteY163" fmla="*/ 4942 h 10000"/>
                <a:gd name="connsiteX164" fmla="*/ 8670 w 10000"/>
                <a:gd name="connsiteY164" fmla="*/ 4942 h 10000"/>
                <a:gd name="connsiteX165" fmla="*/ 8621 w 10000"/>
                <a:gd name="connsiteY165" fmla="*/ 4970 h 10000"/>
                <a:gd name="connsiteX166" fmla="*/ 8524 w 10000"/>
                <a:gd name="connsiteY166" fmla="*/ 5027 h 10000"/>
                <a:gd name="connsiteX167" fmla="*/ 8472 w 10000"/>
                <a:gd name="connsiteY167" fmla="*/ 5055 h 10000"/>
                <a:gd name="connsiteX168" fmla="*/ 8524 w 10000"/>
                <a:gd name="connsiteY168" fmla="*/ 5112 h 10000"/>
                <a:gd name="connsiteX169" fmla="*/ 8472 w 10000"/>
                <a:gd name="connsiteY169" fmla="*/ 5112 h 10000"/>
                <a:gd name="connsiteX170" fmla="*/ 8496 w 10000"/>
                <a:gd name="connsiteY170" fmla="*/ 5168 h 10000"/>
                <a:gd name="connsiteX171" fmla="*/ 8448 w 10000"/>
                <a:gd name="connsiteY171" fmla="*/ 5196 h 10000"/>
                <a:gd name="connsiteX172" fmla="*/ 8396 w 10000"/>
                <a:gd name="connsiteY172" fmla="*/ 5140 h 10000"/>
                <a:gd name="connsiteX173" fmla="*/ 8376 w 10000"/>
                <a:gd name="connsiteY173" fmla="*/ 5140 h 10000"/>
                <a:gd name="connsiteX174" fmla="*/ 8424 w 10000"/>
                <a:gd name="connsiteY174" fmla="*/ 5224 h 10000"/>
                <a:gd name="connsiteX175" fmla="*/ 8325 w 10000"/>
                <a:gd name="connsiteY175" fmla="*/ 5338 h 10000"/>
                <a:gd name="connsiteX176" fmla="*/ 8299 w 10000"/>
                <a:gd name="connsiteY176" fmla="*/ 5479 h 10000"/>
                <a:gd name="connsiteX177" fmla="*/ 8325 w 10000"/>
                <a:gd name="connsiteY177" fmla="*/ 5620 h 10000"/>
                <a:gd name="connsiteX178" fmla="*/ 8424 w 10000"/>
                <a:gd name="connsiteY178" fmla="*/ 5649 h 10000"/>
                <a:gd name="connsiteX179" fmla="*/ 8597 w 10000"/>
                <a:gd name="connsiteY179" fmla="*/ 5733 h 10000"/>
                <a:gd name="connsiteX180" fmla="*/ 8670 w 10000"/>
                <a:gd name="connsiteY180" fmla="*/ 5874 h 10000"/>
                <a:gd name="connsiteX181" fmla="*/ 8793 w 10000"/>
                <a:gd name="connsiteY181" fmla="*/ 6073 h 10000"/>
                <a:gd name="connsiteX182" fmla="*/ 8868 w 10000"/>
                <a:gd name="connsiteY182" fmla="*/ 6213 h 10000"/>
                <a:gd name="connsiteX183" fmla="*/ 8988 w 10000"/>
                <a:gd name="connsiteY183" fmla="*/ 6299 h 10000"/>
                <a:gd name="connsiteX184" fmla="*/ 9038 w 10000"/>
                <a:gd name="connsiteY184" fmla="*/ 6355 h 10000"/>
                <a:gd name="connsiteX185" fmla="*/ 9089 w 10000"/>
                <a:gd name="connsiteY185" fmla="*/ 6412 h 10000"/>
                <a:gd name="connsiteX186" fmla="*/ 9184 w 10000"/>
                <a:gd name="connsiteY186" fmla="*/ 6524 h 10000"/>
                <a:gd name="connsiteX187" fmla="*/ 9011 w 10000"/>
                <a:gd name="connsiteY187" fmla="*/ 6468 h 10000"/>
                <a:gd name="connsiteX188" fmla="*/ 8890 w 10000"/>
                <a:gd name="connsiteY188" fmla="*/ 6412 h 10000"/>
                <a:gd name="connsiteX189" fmla="*/ 8770 w 10000"/>
                <a:gd name="connsiteY189" fmla="*/ 6440 h 10000"/>
                <a:gd name="connsiteX190" fmla="*/ 8697 w 10000"/>
                <a:gd name="connsiteY190" fmla="*/ 6383 h 10000"/>
                <a:gd name="connsiteX191" fmla="*/ 8621 w 10000"/>
                <a:gd name="connsiteY191" fmla="*/ 6327 h 10000"/>
                <a:gd name="connsiteX192" fmla="*/ 8647 w 10000"/>
                <a:gd name="connsiteY192" fmla="*/ 6383 h 10000"/>
                <a:gd name="connsiteX193" fmla="*/ 8670 w 10000"/>
                <a:gd name="connsiteY193" fmla="*/ 6383 h 10000"/>
                <a:gd name="connsiteX194" fmla="*/ 8647 w 10000"/>
                <a:gd name="connsiteY194" fmla="*/ 6355 h 10000"/>
                <a:gd name="connsiteX195" fmla="*/ 8697 w 10000"/>
                <a:gd name="connsiteY195" fmla="*/ 6383 h 10000"/>
                <a:gd name="connsiteX196" fmla="*/ 8817 w 10000"/>
                <a:gd name="connsiteY196" fmla="*/ 6440 h 10000"/>
                <a:gd name="connsiteX197" fmla="*/ 8868 w 10000"/>
                <a:gd name="connsiteY197" fmla="*/ 6412 h 10000"/>
                <a:gd name="connsiteX198" fmla="*/ 8918 w 10000"/>
                <a:gd name="connsiteY198" fmla="*/ 6468 h 10000"/>
                <a:gd name="connsiteX199" fmla="*/ 8941 w 10000"/>
                <a:gd name="connsiteY199" fmla="*/ 6496 h 10000"/>
                <a:gd name="connsiteX200" fmla="*/ 9011 w 10000"/>
                <a:gd name="connsiteY200" fmla="*/ 6524 h 10000"/>
                <a:gd name="connsiteX201" fmla="*/ 9162 w 10000"/>
                <a:gd name="connsiteY201" fmla="*/ 6638 h 10000"/>
                <a:gd name="connsiteX202" fmla="*/ 9263 w 10000"/>
                <a:gd name="connsiteY202" fmla="*/ 6751 h 10000"/>
                <a:gd name="connsiteX203" fmla="*/ 9211 w 10000"/>
                <a:gd name="connsiteY203" fmla="*/ 6779 h 10000"/>
                <a:gd name="connsiteX204" fmla="*/ 9139 w 10000"/>
                <a:gd name="connsiteY204" fmla="*/ 6835 h 10000"/>
                <a:gd name="connsiteX205" fmla="*/ 9089 w 10000"/>
                <a:gd name="connsiteY205" fmla="*/ 6891 h 10000"/>
                <a:gd name="connsiteX206" fmla="*/ 9067 w 10000"/>
                <a:gd name="connsiteY206" fmla="*/ 6920 h 10000"/>
                <a:gd name="connsiteX207" fmla="*/ 8988 w 10000"/>
                <a:gd name="connsiteY207" fmla="*/ 6920 h 10000"/>
                <a:gd name="connsiteX208" fmla="*/ 8918 w 10000"/>
                <a:gd name="connsiteY208" fmla="*/ 6977 h 10000"/>
                <a:gd name="connsiteX209" fmla="*/ 9011 w 10000"/>
                <a:gd name="connsiteY209" fmla="*/ 6920 h 10000"/>
                <a:gd name="connsiteX210" fmla="*/ 9089 w 10000"/>
                <a:gd name="connsiteY210" fmla="*/ 7005 h 10000"/>
                <a:gd name="connsiteX211" fmla="*/ 9067 w 10000"/>
                <a:gd name="connsiteY211" fmla="*/ 7005 h 10000"/>
                <a:gd name="connsiteX212" fmla="*/ 9184 w 10000"/>
                <a:gd name="connsiteY212" fmla="*/ 6949 h 10000"/>
                <a:gd name="connsiteX213" fmla="*/ 9263 w 10000"/>
                <a:gd name="connsiteY213" fmla="*/ 7033 h 10000"/>
                <a:gd name="connsiteX214" fmla="*/ 9386 w 10000"/>
                <a:gd name="connsiteY214" fmla="*/ 7061 h 10000"/>
                <a:gd name="connsiteX215" fmla="*/ 9332 w 10000"/>
                <a:gd name="connsiteY215" fmla="*/ 7146 h 10000"/>
                <a:gd name="connsiteX216" fmla="*/ 9310 w 10000"/>
                <a:gd name="connsiteY216" fmla="*/ 7174 h 10000"/>
                <a:gd name="connsiteX217" fmla="*/ 9263 w 10000"/>
                <a:gd name="connsiteY217" fmla="*/ 7202 h 10000"/>
                <a:gd name="connsiteX218" fmla="*/ 9288 w 10000"/>
                <a:gd name="connsiteY218" fmla="*/ 7202 h 10000"/>
                <a:gd name="connsiteX219" fmla="*/ 9360 w 10000"/>
                <a:gd name="connsiteY219" fmla="*/ 7174 h 10000"/>
                <a:gd name="connsiteX220" fmla="*/ 9360 w 10000"/>
                <a:gd name="connsiteY220" fmla="*/ 7146 h 10000"/>
                <a:gd name="connsiteX221" fmla="*/ 9386 w 10000"/>
                <a:gd name="connsiteY221" fmla="*/ 7230 h 10000"/>
                <a:gd name="connsiteX222" fmla="*/ 9386 w 10000"/>
                <a:gd name="connsiteY222" fmla="*/ 7288 h 10000"/>
                <a:gd name="connsiteX223" fmla="*/ 9360 w 10000"/>
                <a:gd name="connsiteY223" fmla="*/ 7230 h 10000"/>
                <a:gd name="connsiteX224" fmla="*/ 9360 w 10000"/>
                <a:gd name="connsiteY224" fmla="*/ 7288 h 10000"/>
                <a:gd name="connsiteX225" fmla="*/ 9332 w 10000"/>
                <a:gd name="connsiteY225" fmla="*/ 7260 h 10000"/>
                <a:gd name="connsiteX226" fmla="*/ 9310 w 10000"/>
                <a:gd name="connsiteY226" fmla="*/ 7260 h 10000"/>
                <a:gd name="connsiteX227" fmla="*/ 9288 w 10000"/>
                <a:gd name="connsiteY227" fmla="*/ 7316 h 10000"/>
                <a:gd name="connsiteX228" fmla="*/ 9360 w 10000"/>
                <a:gd name="connsiteY228" fmla="*/ 7372 h 10000"/>
                <a:gd name="connsiteX229" fmla="*/ 9332 w 10000"/>
                <a:gd name="connsiteY229" fmla="*/ 7372 h 10000"/>
                <a:gd name="connsiteX230" fmla="*/ 9360 w 10000"/>
                <a:gd name="connsiteY230" fmla="*/ 7429 h 10000"/>
                <a:gd name="connsiteX231" fmla="*/ 9263 w 10000"/>
                <a:gd name="connsiteY231" fmla="*/ 7400 h 10000"/>
                <a:gd name="connsiteX232" fmla="*/ 9288 w 10000"/>
                <a:gd name="connsiteY232" fmla="*/ 7429 h 10000"/>
                <a:gd name="connsiteX233" fmla="*/ 9360 w 10000"/>
                <a:gd name="connsiteY233" fmla="*/ 7457 h 10000"/>
                <a:gd name="connsiteX234" fmla="*/ 9386 w 10000"/>
                <a:gd name="connsiteY234" fmla="*/ 7541 h 10000"/>
                <a:gd name="connsiteX235" fmla="*/ 9360 w 10000"/>
                <a:gd name="connsiteY235" fmla="*/ 7599 h 10000"/>
                <a:gd name="connsiteX236" fmla="*/ 9288 w 10000"/>
                <a:gd name="connsiteY236" fmla="*/ 7513 h 10000"/>
                <a:gd name="connsiteX237" fmla="*/ 9263 w 10000"/>
                <a:gd name="connsiteY237" fmla="*/ 7541 h 10000"/>
                <a:gd name="connsiteX238" fmla="*/ 9162 w 10000"/>
                <a:gd name="connsiteY238" fmla="*/ 7599 h 10000"/>
                <a:gd name="connsiteX239" fmla="*/ 9237 w 10000"/>
                <a:gd name="connsiteY239" fmla="*/ 7683 h 10000"/>
                <a:gd name="connsiteX240" fmla="*/ 9237 w 10000"/>
                <a:gd name="connsiteY240" fmla="*/ 7796 h 10000"/>
                <a:gd name="connsiteX241" fmla="*/ 9211 w 10000"/>
                <a:gd name="connsiteY241" fmla="*/ 7852 h 10000"/>
                <a:gd name="connsiteX242" fmla="*/ 9211 w 10000"/>
                <a:gd name="connsiteY242" fmla="*/ 7880 h 10000"/>
                <a:gd name="connsiteX243" fmla="*/ 9162 w 10000"/>
                <a:gd name="connsiteY243" fmla="*/ 7852 h 10000"/>
                <a:gd name="connsiteX244" fmla="*/ 9162 w 10000"/>
                <a:gd name="connsiteY244" fmla="*/ 7909 h 10000"/>
                <a:gd name="connsiteX245" fmla="*/ 9139 w 10000"/>
                <a:gd name="connsiteY245" fmla="*/ 7966 h 10000"/>
                <a:gd name="connsiteX246" fmla="*/ 9114 w 10000"/>
                <a:gd name="connsiteY246" fmla="*/ 8079 h 10000"/>
                <a:gd name="connsiteX247" fmla="*/ 9139 w 10000"/>
                <a:gd name="connsiteY247" fmla="*/ 8022 h 10000"/>
                <a:gd name="connsiteX248" fmla="*/ 9114 w 10000"/>
                <a:gd name="connsiteY248" fmla="*/ 8050 h 10000"/>
                <a:gd name="connsiteX249" fmla="*/ 9089 w 10000"/>
                <a:gd name="connsiteY249" fmla="*/ 7994 h 10000"/>
                <a:gd name="connsiteX250" fmla="*/ 9038 w 10000"/>
                <a:gd name="connsiteY250" fmla="*/ 8022 h 10000"/>
                <a:gd name="connsiteX251" fmla="*/ 9038 w 10000"/>
                <a:gd name="connsiteY251" fmla="*/ 8079 h 10000"/>
                <a:gd name="connsiteX252" fmla="*/ 9067 w 10000"/>
                <a:gd name="connsiteY252" fmla="*/ 8107 h 10000"/>
                <a:gd name="connsiteX253" fmla="*/ 9114 w 10000"/>
                <a:gd name="connsiteY253" fmla="*/ 8135 h 10000"/>
                <a:gd name="connsiteX254" fmla="*/ 9089 w 10000"/>
                <a:gd name="connsiteY254" fmla="*/ 8163 h 10000"/>
                <a:gd name="connsiteX255" fmla="*/ 9067 w 10000"/>
                <a:gd name="connsiteY255" fmla="*/ 8249 h 10000"/>
                <a:gd name="connsiteX256" fmla="*/ 8966 w 10000"/>
                <a:gd name="connsiteY256" fmla="*/ 8191 h 10000"/>
                <a:gd name="connsiteX257" fmla="*/ 9038 w 10000"/>
                <a:gd name="connsiteY257" fmla="*/ 8277 h 10000"/>
                <a:gd name="connsiteX258" fmla="*/ 9114 w 10000"/>
                <a:gd name="connsiteY258" fmla="*/ 8277 h 10000"/>
                <a:gd name="connsiteX259" fmla="*/ 9089 w 10000"/>
                <a:gd name="connsiteY259" fmla="*/ 8333 h 10000"/>
                <a:gd name="connsiteX260" fmla="*/ 9139 w 10000"/>
                <a:gd name="connsiteY260" fmla="*/ 8446 h 10000"/>
                <a:gd name="connsiteX261" fmla="*/ 9114 w 10000"/>
                <a:gd name="connsiteY261" fmla="*/ 8446 h 10000"/>
                <a:gd name="connsiteX262" fmla="*/ 9038 w 10000"/>
                <a:gd name="connsiteY262" fmla="*/ 8389 h 10000"/>
                <a:gd name="connsiteX263" fmla="*/ 9011 w 10000"/>
                <a:gd name="connsiteY263" fmla="*/ 8418 h 10000"/>
                <a:gd name="connsiteX264" fmla="*/ 9067 w 10000"/>
                <a:gd name="connsiteY264" fmla="*/ 8474 h 10000"/>
                <a:gd name="connsiteX265" fmla="*/ 9038 w 10000"/>
                <a:gd name="connsiteY265" fmla="*/ 8530 h 10000"/>
                <a:gd name="connsiteX266" fmla="*/ 8966 w 10000"/>
                <a:gd name="connsiteY266" fmla="*/ 8474 h 10000"/>
                <a:gd name="connsiteX267" fmla="*/ 9011 w 10000"/>
                <a:gd name="connsiteY267" fmla="*/ 8559 h 10000"/>
                <a:gd name="connsiteX268" fmla="*/ 8966 w 10000"/>
                <a:gd name="connsiteY268" fmla="*/ 8559 h 10000"/>
                <a:gd name="connsiteX269" fmla="*/ 8966 w 10000"/>
                <a:gd name="connsiteY269" fmla="*/ 8616 h 10000"/>
                <a:gd name="connsiteX270" fmla="*/ 8843 w 10000"/>
                <a:gd name="connsiteY270" fmla="*/ 8672 h 10000"/>
                <a:gd name="connsiteX271" fmla="*/ 8817 w 10000"/>
                <a:gd name="connsiteY271" fmla="*/ 8728 h 10000"/>
                <a:gd name="connsiteX272" fmla="*/ 8843 w 10000"/>
                <a:gd name="connsiteY272" fmla="*/ 8757 h 10000"/>
                <a:gd name="connsiteX273" fmla="*/ 8817 w 10000"/>
                <a:gd name="connsiteY273" fmla="*/ 8785 h 10000"/>
                <a:gd name="connsiteX274" fmla="*/ 8793 w 10000"/>
                <a:gd name="connsiteY274" fmla="*/ 8869 h 10000"/>
                <a:gd name="connsiteX275" fmla="*/ 8770 w 10000"/>
                <a:gd name="connsiteY275" fmla="*/ 8841 h 10000"/>
                <a:gd name="connsiteX276" fmla="*/ 8770 w 10000"/>
                <a:gd name="connsiteY276" fmla="*/ 8927 h 10000"/>
                <a:gd name="connsiteX277" fmla="*/ 8519 w 10000"/>
                <a:gd name="connsiteY277" fmla="*/ 8786 h 10000"/>
                <a:gd name="connsiteX278" fmla="*/ 8104 w 10000"/>
                <a:gd name="connsiteY278" fmla="*/ 9266 h 10000"/>
                <a:gd name="connsiteX279" fmla="*/ 7954 w 10000"/>
                <a:gd name="connsiteY279" fmla="*/ 9322 h 10000"/>
                <a:gd name="connsiteX280" fmla="*/ 7881 w 10000"/>
                <a:gd name="connsiteY280" fmla="*/ 9152 h 10000"/>
                <a:gd name="connsiteX281" fmla="*/ 7856 w 10000"/>
                <a:gd name="connsiteY281" fmla="*/ 9152 h 10000"/>
                <a:gd name="connsiteX282" fmla="*/ 7931 w 10000"/>
                <a:gd name="connsiteY282" fmla="*/ 9124 h 10000"/>
                <a:gd name="connsiteX283" fmla="*/ 7832 w 10000"/>
                <a:gd name="connsiteY283" fmla="*/ 9124 h 10000"/>
                <a:gd name="connsiteX284" fmla="*/ 7810 w 10000"/>
                <a:gd name="connsiteY284" fmla="*/ 9180 h 10000"/>
                <a:gd name="connsiteX285" fmla="*/ 7856 w 10000"/>
                <a:gd name="connsiteY285" fmla="*/ 9237 h 10000"/>
                <a:gd name="connsiteX286" fmla="*/ 7832 w 10000"/>
                <a:gd name="connsiteY286" fmla="*/ 9237 h 10000"/>
                <a:gd name="connsiteX287" fmla="*/ 7907 w 10000"/>
                <a:gd name="connsiteY287" fmla="*/ 9406 h 10000"/>
                <a:gd name="connsiteX288" fmla="*/ 7810 w 10000"/>
                <a:gd name="connsiteY288" fmla="*/ 9294 h 10000"/>
                <a:gd name="connsiteX289" fmla="*/ 7856 w 10000"/>
                <a:gd name="connsiteY289" fmla="*/ 9406 h 10000"/>
                <a:gd name="connsiteX290" fmla="*/ 7832 w 10000"/>
                <a:gd name="connsiteY290" fmla="*/ 9435 h 10000"/>
                <a:gd name="connsiteX291" fmla="*/ 7810 w 10000"/>
                <a:gd name="connsiteY291" fmla="*/ 9406 h 10000"/>
                <a:gd name="connsiteX292" fmla="*/ 7785 w 10000"/>
                <a:gd name="connsiteY292" fmla="*/ 9491 h 10000"/>
                <a:gd name="connsiteX293" fmla="*/ 7707 w 10000"/>
                <a:gd name="connsiteY293" fmla="*/ 9520 h 10000"/>
                <a:gd name="connsiteX294" fmla="*/ 7683 w 10000"/>
                <a:gd name="connsiteY294" fmla="*/ 9463 h 10000"/>
                <a:gd name="connsiteX295" fmla="*/ 7635 w 10000"/>
                <a:gd name="connsiteY295" fmla="*/ 9435 h 10000"/>
                <a:gd name="connsiteX296" fmla="*/ 7661 w 10000"/>
                <a:gd name="connsiteY296" fmla="*/ 9548 h 10000"/>
                <a:gd name="connsiteX297" fmla="*/ 7535 w 10000"/>
                <a:gd name="connsiteY297" fmla="*/ 9491 h 10000"/>
                <a:gd name="connsiteX298" fmla="*/ 7512 w 10000"/>
                <a:gd name="connsiteY298" fmla="*/ 9520 h 10000"/>
                <a:gd name="connsiteX299" fmla="*/ 7438 w 10000"/>
                <a:gd name="connsiteY299" fmla="*/ 9576 h 10000"/>
                <a:gd name="connsiteX300" fmla="*/ 7416 w 10000"/>
                <a:gd name="connsiteY300" fmla="*/ 9633 h 10000"/>
                <a:gd name="connsiteX301" fmla="*/ 7364 w 10000"/>
                <a:gd name="connsiteY301" fmla="*/ 9633 h 10000"/>
                <a:gd name="connsiteX302" fmla="*/ 7288 w 10000"/>
                <a:gd name="connsiteY302" fmla="*/ 9661 h 10000"/>
                <a:gd name="connsiteX303" fmla="*/ 7288 w 10000"/>
                <a:gd name="connsiteY303" fmla="*/ 9633 h 10000"/>
                <a:gd name="connsiteX304" fmla="*/ 7288 w 10000"/>
                <a:gd name="connsiteY304" fmla="*/ 9689 h 10000"/>
                <a:gd name="connsiteX305" fmla="*/ 7217 w 10000"/>
                <a:gd name="connsiteY305" fmla="*/ 9661 h 10000"/>
                <a:gd name="connsiteX306" fmla="*/ 7217 w 10000"/>
                <a:gd name="connsiteY306" fmla="*/ 9717 h 10000"/>
                <a:gd name="connsiteX307" fmla="*/ 7191 w 10000"/>
                <a:gd name="connsiteY307" fmla="*/ 9802 h 10000"/>
                <a:gd name="connsiteX308" fmla="*/ 7241 w 10000"/>
                <a:gd name="connsiteY308" fmla="*/ 9830 h 10000"/>
                <a:gd name="connsiteX309" fmla="*/ 7241 w 10000"/>
                <a:gd name="connsiteY309" fmla="*/ 9830 h 10000"/>
                <a:gd name="connsiteX310" fmla="*/ 7288 w 10000"/>
                <a:gd name="connsiteY310" fmla="*/ 9944 h 10000"/>
                <a:gd name="connsiteX311" fmla="*/ 7168 w 10000"/>
                <a:gd name="connsiteY311" fmla="*/ 10000 h 10000"/>
                <a:gd name="connsiteX312" fmla="*/ 7168 w 10000"/>
                <a:gd name="connsiteY312" fmla="*/ 9944 h 10000"/>
                <a:gd name="connsiteX313" fmla="*/ 7115 w 10000"/>
                <a:gd name="connsiteY313" fmla="*/ 9859 h 10000"/>
                <a:gd name="connsiteX314" fmla="*/ 7092 w 10000"/>
                <a:gd name="connsiteY314" fmla="*/ 9802 h 10000"/>
                <a:gd name="connsiteX315" fmla="*/ 7069 w 10000"/>
                <a:gd name="connsiteY315" fmla="*/ 9717 h 10000"/>
                <a:gd name="connsiteX316" fmla="*/ 7092 w 10000"/>
                <a:gd name="connsiteY316" fmla="*/ 9661 h 10000"/>
                <a:gd name="connsiteX317" fmla="*/ 7069 w 10000"/>
                <a:gd name="connsiteY317" fmla="*/ 9576 h 10000"/>
                <a:gd name="connsiteX318" fmla="*/ 7069 w 10000"/>
                <a:gd name="connsiteY318" fmla="*/ 9605 h 10000"/>
                <a:gd name="connsiteX319" fmla="*/ 7020 w 10000"/>
                <a:gd name="connsiteY319" fmla="*/ 9548 h 10000"/>
                <a:gd name="connsiteX320" fmla="*/ 7020 w 10000"/>
                <a:gd name="connsiteY320" fmla="*/ 9605 h 10000"/>
                <a:gd name="connsiteX321" fmla="*/ 6945 w 10000"/>
                <a:gd name="connsiteY321" fmla="*/ 9605 h 10000"/>
                <a:gd name="connsiteX322" fmla="*/ 6897 w 10000"/>
                <a:gd name="connsiteY322" fmla="*/ 9576 h 10000"/>
                <a:gd name="connsiteX323" fmla="*/ 6868 w 10000"/>
                <a:gd name="connsiteY323" fmla="*/ 9520 h 10000"/>
                <a:gd name="connsiteX324" fmla="*/ 6845 w 10000"/>
                <a:gd name="connsiteY324" fmla="*/ 9520 h 10000"/>
                <a:gd name="connsiteX325" fmla="*/ 6845 w 10000"/>
                <a:gd name="connsiteY325" fmla="*/ 9576 h 10000"/>
                <a:gd name="connsiteX326" fmla="*/ 6798 w 10000"/>
                <a:gd name="connsiteY326" fmla="*/ 9520 h 10000"/>
                <a:gd name="connsiteX327" fmla="*/ 6774 w 10000"/>
                <a:gd name="connsiteY327" fmla="*/ 9463 h 10000"/>
                <a:gd name="connsiteX328" fmla="*/ 6751 w 10000"/>
                <a:gd name="connsiteY328" fmla="*/ 9491 h 10000"/>
                <a:gd name="connsiteX329" fmla="*/ 6774 w 10000"/>
                <a:gd name="connsiteY329" fmla="*/ 9576 h 10000"/>
                <a:gd name="connsiteX330" fmla="*/ 6725 w 10000"/>
                <a:gd name="connsiteY330" fmla="*/ 9548 h 10000"/>
                <a:gd name="connsiteX331" fmla="*/ 6725 w 10000"/>
                <a:gd name="connsiteY331" fmla="*/ 9605 h 10000"/>
                <a:gd name="connsiteX332" fmla="*/ 6626 w 10000"/>
                <a:gd name="connsiteY332" fmla="*/ 9576 h 10000"/>
                <a:gd name="connsiteX333" fmla="*/ 6554 w 10000"/>
                <a:gd name="connsiteY333" fmla="*/ 9576 h 10000"/>
                <a:gd name="connsiteX334" fmla="*/ 6528 w 10000"/>
                <a:gd name="connsiteY334" fmla="*/ 9576 h 10000"/>
                <a:gd name="connsiteX335" fmla="*/ 6453 w 10000"/>
                <a:gd name="connsiteY335" fmla="*/ 9520 h 10000"/>
                <a:gd name="connsiteX336" fmla="*/ 6426 w 10000"/>
                <a:gd name="connsiteY336" fmla="*/ 9491 h 10000"/>
                <a:gd name="connsiteX337" fmla="*/ 6355 w 10000"/>
                <a:gd name="connsiteY337" fmla="*/ 9463 h 10000"/>
                <a:gd name="connsiteX338" fmla="*/ 6308 w 10000"/>
                <a:gd name="connsiteY338" fmla="*/ 9294 h 10000"/>
                <a:gd name="connsiteX339" fmla="*/ 6254 w 10000"/>
                <a:gd name="connsiteY339" fmla="*/ 9180 h 10000"/>
                <a:gd name="connsiteX340" fmla="*/ 6183 w 10000"/>
                <a:gd name="connsiteY340" fmla="*/ 9180 h 10000"/>
                <a:gd name="connsiteX341" fmla="*/ 6108 w 10000"/>
                <a:gd name="connsiteY341" fmla="*/ 9180 h 10000"/>
                <a:gd name="connsiteX342" fmla="*/ 5983 w 10000"/>
                <a:gd name="connsiteY342" fmla="*/ 9039 h 10000"/>
                <a:gd name="connsiteX343" fmla="*/ 5887 w 10000"/>
                <a:gd name="connsiteY343" fmla="*/ 9124 h 10000"/>
                <a:gd name="connsiteX344" fmla="*/ 5887 w 10000"/>
                <a:gd name="connsiteY344" fmla="*/ 9180 h 10000"/>
                <a:gd name="connsiteX345" fmla="*/ 5762 w 10000"/>
                <a:gd name="connsiteY345" fmla="*/ 9209 h 10000"/>
                <a:gd name="connsiteX346" fmla="*/ 5690 w 10000"/>
                <a:gd name="connsiteY346" fmla="*/ 9294 h 10000"/>
                <a:gd name="connsiteX347" fmla="*/ 5642 w 10000"/>
                <a:gd name="connsiteY347" fmla="*/ 9237 h 10000"/>
                <a:gd name="connsiteX348" fmla="*/ 5592 w 10000"/>
                <a:gd name="connsiteY348" fmla="*/ 9294 h 10000"/>
                <a:gd name="connsiteX349" fmla="*/ 5519 w 10000"/>
                <a:gd name="connsiteY349" fmla="*/ 9294 h 10000"/>
                <a:gd name="connsiteX350" fmla="*/ 5417 w 10000"/>
                <a:gd name="connsiteY350" fmla="*/ 9266 h 10000"/>
                <a:gd name="connsiteX351" fmla="*/ 5321 w 10000"/>
                <a:gd name="connsiteY351" fmla="*/ 9322 h 10000"/>
                <a:gd name="connsiteX352" fmla="*/ 5271 w 10000"/>
                <a:gd name="connsiteY352" fmla="*/ 9322 h 10000"/>
                <a:gd name="connsiteX353" fmla="*/ 5221 w 10000"/>
                <a:gd name="connsiteY353" fmla="*/ 9322 h 10000"/>
                <a:gd name="connsiteX354" fmla="*/ 5197 w 10000"/>
                <a:gd name="connsiteY354" fmla="*/ 9322 h 10000"/>
                <a:gd name="connsiteX355" fmla="*/ 5197 w 10000"/>
                <a:gd name="connsiteY355" fmla="*/ 9463 h 10000"/>
                <a:gd name="connsiteX356" fmla="*/ 5246 w 10000"/>
                <a:gd name="connsiteY356" fmla="*/ 9548 h 10000"/>
                <a:gd name="connsiteX357" fmla="*/ 5246 w 10000"/>
                <a:gd name="connsiteY357" fmla="*/ 9576 h 10000"/>
                <a:gd name="connsiteX358" fmla="*/ 5246 w 10000"/>
                <a:gd name="connsiteY358" fmla="*/ 9633 h 10000"/>
                <a:gd name="connsiteX359" fmla="*/ 5271 w 10000"/>
                <a:gd name="connsiteY359" fmla="*/ 9717 h 10000"/>
                <a:gd name="connsiteX360" fmla="*/ 5197 w 10000"/>
                <a:gd name="connsiteY360" fmla="*/ 9689 h 10000"/>
                <a:gd name="connsiteX361" fmla="*/ 5121 w 10000"/>
                <a:gd name="connsiteY361" fmla="*/ 9661 h 10000"/>
                <a:gd name="connsiteX362" fmla="*/ 5072 w 10000"/>
                <a:gd name="connsiteY362" fmla="*/ 9520 h 10000"/>
                <a:gd name="connsiteX363" fmla="*/ 4929 w 10000"/>
                <a:gd name="connsiteY363" fmla="*/ 9605 h 10000"/>
                <a:gd name="connsiteX364" fmla="*/ 4880 w 10000"/>
                <a:gd name="connsiteY364" fmla="*/ 9633 h 10000"/>
                <a:gd name="connsiteX365" fmla="*/ 4880 w 10000"/>
                <a:gd name="connsiteY365" fmla="*/ 9548 h 10000"/>
                <a:gd name="connsiteX366" fmla="*/ 4805 w 10000"/>
                <a:gd name="connsiteY366" fmla="*/ 9435 h 10000"/>
                <a:gd name="connsiteX367" fmla="*/ 4656 w 10000"/>
                <a:gd name="connsiteY367" fmla="*/ 9435 h 10000"/>
                <a:gd name="connsiteX368" fmla="*/ 4656 w 10000"/>
                <a:gd name="connsiteY368" fmla="*/ 9322 h 10000"/>
                <a:gd name="connsiteX369" fmla="*/ 4680 w 10000"/>
                <a:gd name="connsiteY369" fmla="*/ 9180 h 10000"/>
                <a:gd name="connsiteX370" fmla="*/ 4584 w 10000"/>
                <a:gd name="connsiteY370" fmla="*/ 9124 h 10000"/>
                <a:gd name="connsiteX371" fmla="*/ 4507 w 10000"/>
                <a:gd name="connsiteY371" fmla="*/ 9039 h 10000"/>
                <a:gd name="connsiteX372" fmla="*/ 4485 w 10000"/>
                <a:gd name="connsiteY372" fmla="*/ 8983 h 10000"/>
                <a:gd name="connsiteX373" fmla="*/ 4461 w 10000"/>
                <a:gd name="connsiteY373" fmla="*/ 8898 h 10000"/>
                <a:gd name="connsiteX374" fmla="*/ 4485 w 10000"/>
                <a:gd name="connsiteY374" fmla="*/ 8813 h 10000"/>
                <a:gd name="connsiteX375" fmla="*/ 4312 w 10000"/>
                <a:gd name="connsiteY375" fmla="*/ 8841 h 10000"/>
                <a:gd name="connsiteX376" fmla="*/ 4212 w 10000"/>
                <a:gd name="connsiteY376" fmla="*/ 8898 h 10000"/>
                <a:gd name="connsiteX377" fmla="*/ 4212 w 10000"/>
                <a:gd name="connsiteY377" fmla="*/ 8813 h 10000"/>
                <a:gd name="connsiteX378" fmla="*/ 4187 w 10000"/>
                <a:gd name="connsiteY378" fmla="*/ 8728 h 10000"/>
                <a:gd name="connsiteX379" fmla="*/ 4165 w 10000"/>
                <a:gd name="connsiteY379" fmla="*/ 8672 h 10000"/>
                <a:gd name="connsiteX380" fmla="*/ 8042 w 10000"/>
                <a:gd name="connsiteY380" fmla="*/ 8665 h 10000"/>
                <a:gd name="connsiteX381" fmla="*/ 8115 w 10000"/>
                <a:gd name="connsiteY381" fmla="*/ 8461 h 10000"/>
                <a:gd name="connsiteX382" fmla="*/ 4334 w 10000"/>
                <a:gd name="connsiteY382" fmla="*/ 8305 h 10000"/>
                <a:gd name="connsiteX383" fmla="*/ 4360 w 10000"/>
                <a:gd name="connsiteY383" fmla="*/ 8305 h 10000"/>
                <a:gd name="connsiteX384" fmla="*/ 3769 w 10000"/>
                <a:gd name="connsiteY384" fmla="*/ 7513 h 10000"/>
                <a:gd name="connsiteX385" fmla="*/ 3695 w 10000"/>
                <a:gd name="connsiteY385" fmla="*/ 7513 h 10000"/>
                <a:gd name="connsiteX386" fmla="*/ 3695 w 10000"/>
                <a:gd name="connsiteY386" fmla="*/ 7316 h 10000"/>
                <a:gd name="connsiteX387" fmla="*/ 3668 w 10000"/>
                <a:gd name="connsiteY387" fmla="*/ 7288 h 10000"/>
                <a:gd name="connsiteX388" fmla="*/ 3597 w 10000"/>
                <a:gd name="connsiteY388" fmla="*/ 7202 h 10000"/>
                <a:gd name="connsiteX389" fmla="*/ 3495 w 10000"/>
                <a:gd name="connsiteY389" fmla="*/ 7260 h 10000"/>
                <a:gd name="connsiteX390" fmla="*/ 3449 w 10000"/>
                <a:gd name="connsiteY390" fmla="*/ 7316 h 10000"/>
                <a:gd name="connsiteX391" fmla="*/ 3399 w 10000"/>
                <a:gd name="connsiteY391" fmla="*/ 7316 h 10000"/>
                <a:gd name="connsiteX392" fmla="*/ 3351 w 10000"/>
                <a:gd name="connsiteY392" fmla="*/ 7288 h 10000"/>
                <a:gd name="connsiteX393" fmla="*/ 3276 w 10000"/>
                <a:gd name="connsiteY393" fmla="*/ 7260 h 10000"/>
                <a:gd name="connsiteX394" fmla="*/ 3226 w 10000"/>
                <a:gd name="connsiteY394" fmla="*/ 7288 h 10000"/>
                <a:gd name="connsiteX395" fmla="*/ 3130 w 10000"/>
                <a:gd name="connsiteY395" fmla="*/ 7372 h 10000"/>
                <a:gd name="connsiteX396" fmla="*/ 3029 w 10000"/>
                <a:gd name="connsiteY396" fmla="*/ 7429 h 10000"/>
                <a:gd name="connsiteX397" fmla="*/ 2980 w 10000"/>
                <a:gd name="connsiteY397" fmla="*/ 7513 h 10000"/>
                <a:gd name="connsiteX398" fmla="*/ 2906 w 10000"/>
                <a:gd name="connsiteY398" fmla="*/ 7599 h 10000"/>
                <a:gd name="connsiteX399" fmla="*/ 2835 w 10000"/>
                <a:gd name="connsiteY399" fmla="*/ 7711 h 10000"/>
                <a:gd name="connsiteX400" fmla="*/ 2710 w 10000"/>
                <a:gd name="connsiteY400" fmla="*/ 7711 h 10000"/>
                <a:gd name="connsiteX401" fmla="*/ 2686 w 10000"/>
                <a:gd name="connsiteY401" fmla="*/ 7711 h 10000"/>
                <a:gd name="connsiteX402" fmla="*/ 2664 w 10000"/>
                <a:gd name="connsiteY402" fmla="*/ 7683 h 10000"/>
                <a:gd name="connsiteX403" fmla="*/ 2585 w 10000"/>
                <a:gd name="connsiteY403" fmla="*/ 7627 h 10000"/>
                <a:gd name="connsiteX404" fmla="*/ 2516 w 10000"/>
                <a:gd name="connsiteY404" fmla="*/ 7627 h 10000"/>
                <a:gd name="connsiteX405" fmla="*/ 2392 w 10000"/>
                <a:gd name="connsiteY405" fmla="*/ 7627 h 10000"/>
                <a:gd name="connsiteX406" fmla="*/ 2342 w 10000"/>
                <a:gd name="connsiteY406" fmla="*/ 7569 h 10000"/>
                <a:gd name="connsiteX407" fmla="*/ 2214 w 10000"/>
                <a:gd name="connsiteY407" fmla="*/ 7599 h 10000"/>
                <a:gd name="connsiteX408" fmla="*/ 2143 w 10000"/>
                <a:gd name="connsiteY408" fmla="*/ 7739 h 10000"/>
                <a:gd name="connsiteX409" fmla="*/ 2070 w 10000"/>
                <a:gd name="connsiteY409" fmla="*/ 7852 h 10000"/>
                <a:gd name="connsiteX410" fmla="*/ 2045 w 10000"/>
                <a:gd name="connsiteY410" fmla="*/ 7683 h 10000"/>
                <a:gd name="connsiteX411" fmla="*/ 1872 w 10000"/>
                <a:gd name="connsiteY411" fmla="*/ 7655 h 10000"/>
                <a:gd name="connsiteX412" fmla="*/ 1872 w 10000"/>
                <a:gd name="connsiteY412" fmla="*/ 7683 h 10000"/>
                <a:gd name="connsiteX413" fmla="*/ 1701 w 10000"/>
                <a:gd name="connsiteY413" fmla="*/ 7683 h 10000"/>
                <a:gd name="connsiteX414" fmla="*/ 1576 w 10000"/>
                <a:gd name="connsiteY414" fmla="*/ 7627 h 10000"/>
                <a:gd name="connsiteX415" fmla="*/ 1531 w 10000"/>
                <a:gd name="connsiteY415" fmla="*/ 7627 h 10000"/>
                <a:gd name="connsiteX416" fmla="*/ 1506 w 10000"/>
                <a:gd name="connsiteY416" fmla="*/ 7655 h 10000"/>
                <a:gd name="connsiteX417" fmla="*/ 1429 w 10000"/>
                <a:gd name="connsiteY417" fmla="*/ 7599 h 10000"/>
                <a:gd name="connsiteX418" fmla="*/ 1408 w 10000"/>
                <a:gd name="connsiteY418" fmla="*/ 7655 h 10000"/>
                <a:gd name="connsiteX419" fmla="*/ 1307 w 10000"/>
                <a:gd name="connsiteY419" fmla="*/ 7541 h 10000"/>
                <a:gd name="connsiteX420" fmla="*/ 1159 w 10000"/>
                <a:gd name="connsiteY420" fmla="*/ 7513 h 10000"/>
                <a:gd name="connsiteX421" fmla="*/ 1159 w 10000"/>
                <a:gd name="connsiteY421" fmla="*/ 7457 h 10000"/>
                <a:gd name="connsiteX422" fmla="*/ 1086 w 10000"/>
                <a:gd name="connsiteY422" fmla="*/ 7457 h 10000"/>
                <a:gd name="connsiteX423" fmla="*/ 939 w 10000"/>
                <a:gd name="connsiteY423" fmla="*/ 7344 h 10000"/>
                <a:gd name="connsiteX424" fmla="*/ 817 w 10000"/>
                <a:gd name="connsiteY424" fmla="*/ 7288 h 10000"/>
                <a:gd name="connsiteX425" fmla="*/ 716 w 10000"/>
                <a:gd name="connsiteY425" fmla="*/ 7174 h 10000"/>
                <a:gd name="connsiteX426" fmla="*/ 567 w 10000"/>
                <a:gd name="connsiteY426" fmla="*/ 7118 h 10000"/>
                <a:gd name="connsiteX427" fmla="*/ 396 w 10000"/>
                <a:gd name="connsiteY427" fmla="*/ 6949 h 10000"/>
                <a:gd name="connsiteX428" fmla="*/ 296 w 10000"/>
                <a:gd name="connsiteY428" fmla="*/ 6920 h 10000"/>
                <a:gd name="connsiteX429" fmla="*/ 249 w 10000"/>
                <a:gd name="connsiteY429" fmla="*/ 6916 h 10000"/>
                <a:gd name="connsiteX430" fmla="*/ 0 w 10000"/>
                <a:gd name="connsiteY430" fmla="*/ 6891 h 10000"/>
                <a:gd name="connsiteX0" fmla="*/ 4777 w 10000"/>
                <a:gd name="connsiteY0" fmla="*/ 3331 h 10000"/>
                <a:gd name="connsiteX1" fmla="*/ 5121 w 10000"/>
                <a:gd name="connsiteY1" fmla="*/ 3275 h 10000"/>
                <a:gd name="connsiteX2" fmla="*/ 5391 w 10000"/>
                <a:gd name="connsiteY2" fmla="*/ 3247 h 10000"/>
                <a:gd name="connsiteX3" fmla="*/ 5540 w 10000"/>
                <a:gd name="connsiteY3" fmla="*/ 3162 h 10000"/>
                <a:gd name="connsiteX4" fmla="*/ 5592 w 10000"/>
                <a:gd name="connsiteY4" fmla="*/ 3020 h 10000"/>
                <a:gd name="connsiteX5" fmla="*/ 5667 w 10000"/>
                <a:gd name="connsiteY5" fmla="*/ 2964 h 10000"/>
                <a:gd name="connsiteX6" fmla="*/ 5716 w 10000"/>
                <a:gd name="connsiteY6" fmla="*/ 2908 h 10000"/>
                <a:gd name="connsiteX7" fmla="*/ 5740 w 10000"/>
                <a:gd name="connsiteY7" fmla="*/ 2908 h 10000"/>
                <a:gd name="connsiteX8" fmla="*/ 5540 w 10000"/>
                <a:gd name="connsiteY8" fmla="*/ 2709 h 10000"/>
                <a:gd name="connsiteX9" fmla="*/ 5540 w 10000"/>
                <a:gd name="connsiteY9" fmla="*/ 2597 h 10000"/>
                <a:gd name="connsiteX10" fmla="*/ 5592 w 10000"/>
                <a:gd name="connsiteY10" fmla="*/ 2484 h 10000"/>
                <a:gd name="connsiteX11" fmla="*/ 5887 w 10000"/>
                <a:gd name="connsiteY11" fmla="*/ 2569 h 10000"/>
                <a:gd name="connsiteX12" fmla="*/ 5983 w 10000"/>
                <a:gd name="connsiteY12" fmla="*/ 2569 h 10000"/>
                <a:gd name="connsiteX13" fmla="*/ 6061 w 10000"/>
                <a:gd name="connsiteY13" fmla="*/ 2484 h 10000"/>
                <a:gd name="connsiteX14" fmla="*/ 6083 w 10000"/>
                <a:gd name="connsiteY14" fmla="*/ 2399 h 10000"/>
                <a:gd name="connsiteX15" fmla="*/ 6183 w 10000"/>
                <a:gd name="connsiteY15" fmla="*/ 2399 h 10000"/>
                <a:gd name="connsiteX16" fmla="*/ 6379 w 10000"/>
                <a:gd name="connsiteY16" fmla="*/ 2286 h 10000"/>
                <a:gd name="connsiteX17" fmla="*/ 6355 w 10000"/>
                <a:gd name="connsiteY17" fmla="*/ 2173 h 10000"/>
                <a:gd name="connsiteX18" fmla="*/ 6528 w 10000"/>
                <a:gd name="connsiteY18" fmla="*/ 2060 h 10000"/>
                <a:gd name="connsiteX19" fmla="*/ 6601 w 10000"/>
                <a:gd name="connsiteY19" fmla="*/ 2031 h 10000"/>
                <a:gd name="connsiteX20" fmla="*/ 6671 w 10000"/>
                <a:gd name="connsiteY20" fmla="*/ 2003 h 10000"/>
                <a:gd name="connsiteX21" fmla="*/ 6725 w 10000"/>
                <a:gd name="connsiteY21" fmla="*/ 2003 h 10000"/>
                <a:gd name="connsiteX22" fmla="*/ 6798 w 10000"/>
                <a:gd name="connsiteY22" fmla="*/ 1975 h 10000"/>
                <a:gd name="connsiteX23" fmla="*/ 6845 w 10000"/>
                <a:gd name="connsiteY23" fmla="*/ 2003 h 10000"/>
                <a:gd name="connsiteX24" fmla="*/ 6923 w 10000"/>
                <a:gd name="connsiteY24" fmla="*/ 1862 h 10000"/>
                <a:gd name="connsiteX25" fmla="*/ 6379 w 10000"/>
                <a:gd name="connsiteY25" fmla="*/ 1664 h 10000"/>
                <a:gd name="connsiteX26" fmla="*/ 6183 w 10000"/>
                <a:gd name="connsiteY26" fmla="*/ 1664 h 10000"/>
                <a:gd name="connsiteX27" fmla="*/ 6083 w 10000"/>
                <a:gd name="connsiteY27" fmla="*/ 1664 h 10000"/>
                <a:gd name="connsiteX28" fmla="*/ 6010 w 10000"/>
                <a:gd name="connsiteY28" fmla="*/ 1692 h 10000"/>
                <a:gd name="connsiteX29" fmla="*/ 5911 w 10000"/>
                <a:gd name="connsiteY29" fmla="*/ 1580 h 10000"/>
                <a:gd name="connsiteX30" fmla="*/ 5936 w 10000"/>
                <a:gd name="connsiteY30" fmla="*/ 1523 h 10000"/>
                <a:gd name="connsiteX31" fmla="*/ 5911 w 10000"/>
                <a:gd name="connsiteY31" fmla="*/ 1410 h 10000"/>
                <a:gd name="connsiteX32" fmla="*/ 5911 w 10000"/>
                <a:gd name="connsiteY32" fmla="*/ 1071 h 10000"/>
                <a:gd name="connsiteX33" fmla="*/ 6134 w 10000"/>
                <a:gd name="connsiteY33" fmla="*/ 1156 h 10000"/>
                <a:gd name="connsiteX34" fmla="*/ 6254 w 10000"/>
                <a:gd name="connsiteY34" fmla="*/ 1071 h 10000"/>
                <a:gd name="connsiteX35" fmla="*/ 6379 w 10000"/>
                <a:gd name="connsiteY35" fmla="*/ 986 h 10000"/>
                <a:gd name="connsiteX36" fmla="*/ 6331 w 10000"/>
                <a:gd name="connsiteY36" fmla="*/ 930 h 10000"/>
                <a:gd name="connsiteX37" fmla="*/ 6308 w 10000"/>
                <a:gd name="connsiteY37" fmla="*/ 873 h 10000"/>
                <a:gd name="connsiteX38" fmla="*/ 6308 w 10000"/>
                <a:gd name="connsiteY38" fmla="*/ 788 h 10000"/>
                <a:gd name="connsiteX39" fmla="*/ 6308 w 10000"/>
                <a:gd name="connsiteY39" fmla="*/ 732 h 10000"/>
                <a:gd name="connsiteX40" fmla="*/ 6308 w 10000"/>
                <a:gd name="connsiteY40" fmla="*/ 675 h 10000"/>
                <a:gd name="connsiteX41" fmla="*/ 6331 w 10000"/>
                <a:gd name="connsiteY41" fmla="*/ 477 h 10000"/>
                <a:gd name="connsiteX42" fmla="*/ 6283 w 10000"/>
                <a:gd name="connsiteY42" fmla="*/ 336 h 10000"/>
                <a:gd name="connsiteX43" fmla="*/ 6183 w 10000"/>
                <a:gd name="connsiteY43" fmla="*/ 280 h 10000"/>
                <a:gd name="connsiteX44" fmla="*/ 6083 w 10000"/>
                <a:gd name="connsiteY44" fmla="*/ 224 h 10000"/>
                <a:gd name="connsiteX45" fmla="*/ 6208 w 10000"/>
                <a:gd name="connsiteY45" fmla="*/ 82 h 10000"/>
                <a:gd name="connsiteX46" fmla="*/ 6478 w 10000"/>
                <a:gd name="connsiteY46" fmla="*/ 25 h 10000"/>
                <a:gd name="connsiteX47" fmla="*/ 6725 w 10000"/>
                <a:gd name="connsiteY47" fmla="*/ 25 h 10000"/>
                <a:gd name="connsiteX48" fmla="*/ 6845 w 10000"/>
                <a:gd name="connsiteY48" fmla="*/ 54 h 10000"/>
                <a:gd name="connsiteX49" fmla="*/ 6997 w 10000"/>
                <a:gd name="connsiteY49" fmla="*/ 138 h 10000"/>
                <a:gd name="connsiteX50" fmla="*/ 7191 w 10000"/>
                <a:gd name="connsiteY50" fmla="*/ 167 h 10000"/>
                <a:gd name="connsiteX51" fmla="*/ 7288 w 10000"/>
                <a:gd name="connsiteY51" fmla="*/ 224 h 10000"/>
                <a:gd name="connsiteX52" fmla="*/ 7318 w 10000"/>
                <a:gd name="connsiteY52" fmla="*/ 252 h 10000"/>
                <a:gd name="connsiteX53" fmla="*/ 7390 w 10000"/>
                <a:gd name="connsiteY53" fmla="*/ 308 h 10000"/>
                <a:gd name="connsiteX54" fmla="*/ 7512 w 10000"/>
                <a:gd name="connsiteY54" fmla="*/ 421 h 10000"/>
                <a:gd name="connsiteX55" fmla="*/ 7583 w 10000"/>
                <a:gd name="connsiteY55" fmla="*/ 534 h 10000"/>
                <a:gd name="connsiteX56" fmla="*/ 7683 w 10000"/>
                <a:gd name="connsiteY56" fmla="*/ 591 h 10000"/>
                <a:gd name="connsiteX57" fmla="*/ 7785 w 10000"/>
                <a:gd name="connsiteY57" fmla="*/ 703 h 10000"/>
                <a:gd name="connsiteX58" fmla="*/ 7907 w 10000"/>
                <a:gd name="connsiteY58" fmla="*/ 817 h 10000"/>
                <a:gd name="connsiteX59" fmla="*/ 7978 w 10000"/>
                <a:gd name="connsiteY59" fmla="*/ 930 h 10000"/>
                <a:gd name="connsiteX60" fmla="*/ 8056 w 10000"/>
                <a:gd name="connsiteY60" fmla="*/ 1014 h 10000"/>
                <a:gd name="connsiteX61" fmla="*/ 8276 w 10000"/>
                <a:gd name="connsiteY61" fmla="*/ 1156 h 10000"/>
                <a:gd name="connsiteX62" fmla="*/ 8396 w 10000"/>
                <a:gd name="connsiteY62" fmla="*/ 1156 h 10000"/>
                <a:gd name="connsiteX63" fmla="*/ 8547 w 10000"/>
                <a:gd name="connsiteY63" fmla="*/ 1212 h 10000"/>
                <a:gd name="connsiteX64" fmla="*/ 8621 w 10000"/>
                <a:gd name="connsiteY64" fmla="*/ 1241 h 10000"/>
                <a:gd name="connsiteX65" fmla="*/ 8743 w 10000"/>
                <a:gd name="connsiteY65" fmla="*/ 1325 h 10000"/>
                <a:gd name="connsiteX66" fmla="*/ 8890 w 10000"/>
                <a:gd name="connsiteY66" fmla="*/ 1353 h 10000"/>
                <a:gd name="connsiteX67" fmla="*/ 8918 w 10000"/>
                <a:gd name="connsiteY67" fmla="*/ 1438 h 10000"/>
                <a:gd name="connsiteX68" fmla="*/ 8966 w 10000"/>
                <a:gd name="connsiteY68" fmla="*/ 1467 h 10000"/>
                <a:gd name="connsiteX69" fmla="*/ 9011 w 10000"/>
                <a:gd name="connsiteY69" fmla="*/ 1580 h 10000"/>
                <a:gd name="connsiteX70" fmla="*/ 9162 w 10000"/>
                <a:gd name="connsiteY70" fmla="*/ 1720 h 10000"/>
                <a:gd name="connsiteX71" fmla="*/ 9237 w 10000"/>
                <a:gd name="connsiteY71" fmla="*/ 1692 h 10000"/>
                <a:gd name="connsiteX72" fmla="*/ 9310 w 10000"/>
                <a:gd name="connsiteY72" fmla="*/ 1720 h 10000"/>
                <a:gd name="connsiteX73" fmla="*/ 9458 w 10000"/>
                <a:gd name="connsiteY73" fmla="*/ 1664 h 10000"/>
                <a:gd name="connsiteX74" fmla="*/ 9557 w 10000"/>
                <a:gd name="connsiteY74" fmla="*/ 1580 h 10000"/>
                <a:gd name="connsiteX75" fmla="*/ 9605 w 10000"/>
                <a:gd name="connsiteY75" fmla="*/ 1580 h 10000"/>
                <a:gd name="connsiteX76" fmla="*/ 9629 w 10000"/>
                <a:gd name="connsiteY76" fmla="*/ 1551 h 10000"/>
                <a:gd name="connsiteX77" fmla="*/ 9729 w 10000"/>
                <a:gd name="connsiteY77" fmla="*/ 1495 h 10000"/>
                <a:gd name="connsiteX78" fmla="*/ 9827 w 10000"/>
                <a:gd name="connsiteY78" fmla="*/ 1551 h 10000"/>
                <a:gd name="connsiteX79" fmla="*/ 9852 w 10000"/>
                <a:gd name="connsiteY79" fmla="*/ 1636 h 10000"/>
                <a:gd name="connsiteX80" fmla="*/ 9927 w 10000"/>
                <a:gd name="connsiteY80" fmla="*/ 1778 h 10000"/>
                <a:gd name="connsiteX81" fmla="*/ 9876 w 10000"/>
                <a:gd name="connsiteY81" fmla="*/ 1806 h 10000"/>
                <a:gd name="connsiteX82" fmla="*/ 9902 w 10000"/>
                <a:gd name="connsiteY82" fmla="*/ 1862 h 10000"/>
                <a:gd name="connsiteX83" fmla="*/ 9902 w 10000"/>
                <a:gd name="connsiteY83" fmla="*/ 1919 h 10000"/>
                <a:gd name="connsiteX84" fmla="*/ 9955 w 10000"/>
                <a:gd name="connsiteY84" fmla="*/ 2031 h 10000"/>
                <a:gd name="connsiteX85" fmla="*/ 9955 w 10000"/>
                <a:gd name="connsiteY85" fmla="*/ 2173 h 10000"/>
                <a:gd name="connsiteX86" fmla="*/ 9955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03 w 10000"/>
                <a:gd name="connsiteY90" fmla="*/ 2456 h 10000"/>
                <a:gd name="connsiteX91" fmla="*/ 9704 w 10000"/>
                <a:gd name="connsiteY91" fmla="*/ 2428 h 10000"/>
                <a:gd name="connsiteX92" fmla="*/ 9677 w 10000"/>
                <a:gd name="connsiteY92" fmla="*/ 2512 h 10000"/>
                <a:gd name="connsiteX93" fmla="*/ 9605 w 10000"/>
                <a:gd name="connsiteY93" fmla="*/ 2540 h 10000"/>
                <a:gd name="connsiteX94" fmla="*/ 9654 w 10000"/>
                <a:gd name="connsiteY94" fmla="*/ 2625 h 10000"/>
                <a:gd name="connsiteX95" fmla="*/ 9803 w 10000"/>
                <a:gd name="connsiteY95" fmla="*/ 2879 h 10000"/>
                <a:gd name="connsiteX96" fmla="*/ 9902 w 10000"/>
                <a:gd name="connsiteY96" fmla="*/ 3106 h 10000"/>
                <a:gd name="connsiteX97" fmla="*/ 9876 w 10000"/>
                <a:gd name="connsiteY97" fmla="*/ 3162 h 10000"/>
                <a:gd name="connsiteX98" fmla="*/ 9778 w 10000"/>
                <a:gd name="connsiteY98" fmla="*/ 3190 h 10000"/>
                <a:gd name="connsiteX99" fmla="*/ 9902 w 10000"/>
                <a:gd name="connsiteY99" fmla="*/ 3303 h 10000"/>
                <a:gd name="connsiteX100" fmla="*/ 9755 w 10000"/>
                <a:gd name="connsiteY100" fmla="*/ 3162 h 10000"/>
                <a:gd name="connsiteX101" fmla="*/ 9629 w 10000"/>
                <a:gd name="connsiteY101" fmla="*/ 3106 h 10000"/>
                <a:gd name="connsiteX102" fmla="*/ 9677 w 10000"/>
                <a:gd name="connsiteY102" fmla="*/ 3275 h 10000"/>
                <a:gd name="connsiteX103" fmla="*/ 9605 w 10000"/>
                <a:gd name="connsiteY103" fmla="*/ 3303 h 10000"/>
                <a:gd name="connsiteX104" fmla="*/ 9557 w 10000"/>
                <a:gd name="connsiteY104" fmla="*/ 3388 h 10000"/>
                <a:gd name="connsiteX105" fmla="*/ 9386 w 10000"/>
                <a:gd name="connsiteY105" fmla="*/ 3417 h 10000"/>
                <a:gd name="connsiteX106" fmla="*/ 9509 w 10000"/>
                <a:gd name="connsiteY106" fmla="*/ 3557 h 10000"/>
                <a:gd name="connsiteX107" fmla="*/ 9360 w 10000"/>
                <a:gd name="connsiteY107" fmla="*/ 3586 h 10000"/>
                <a:gd name="connsiteX108" fmla="*/ 9263 w 10000"/>
                <a:gd name="connsiteY108" fmla="*/ 3557 h 10000"/>
                <a:gd name="connsiteX109" fmla="*/ 9184 w 10000"/>
                <a:gd name="connsiteY109" fmla="*/ 3473 h 10000"/>
                <a:gd name="connsiteX110" fmla="*/ 9139 w 10000"/>
                <a:gd name="connsiteY110" fmla="*/ 3501 h 10000"/>
                <a:gd name="connsiteX111" fmla="*/ 9114 w 10000"/>
                <a:gd name="connsiteY111" fmla="*/ 3642 h 10000"/>
                <a:gd name="connsiteX112" fmla="*/ 9089 w 10000"/>
                <a:gd name="connsiteY112" fmla="*/ 3727 h 10000"/>
                <a:gd name="connsiteX113" fmla="*/ 9038 w 10000"/>
                <a:gd name="connsiteY113" fmla="*/ 3756 h 10000"/>
                <a:gd name="connsiteX114" fmla="*/ 9011 w 10000"/>
                <a:gd name="connsiteY114" fmla="*/ 3812 h 10000"/>
                <a:gd name="connsiteX115" fmla="*/ 8966 w 10000"/>
                <a:gd name="connsiteY115" fmla="*/ 3812 h 10000"/>
                <a:gd name="connsiteX116" fmla="*/ 8941 w 10000"/>
                <a:gd name="connsiteY116" fmla="*/ 3868 h 10000"/>
                <a:gd name="connsiteX117" fmla="*/ 8843 w 10000"/>
                <a:gd name="connsiteY117" fmla="*/ 4009 h 10000"/>
                <a:gd name="connsiteX118" fmla="*/ 8718 w 10000"/>
                <a:gd name="connsiteY118" fmla="*/ 4038 h 10000"/>
                <a:gd name="connsiteX119" fmla="*/ 8670 w 10000"/>
                <a:gd name="connsiteY119" fmla="*/ 4067 h 10000"/>
                <a:gd name="connsiteX120" fmla="*/ 8621 w 10000"/>
                <a:gd name="connsiteY120" fmla="*/ 4123 h 10000"/>
                <a:gd name="connsiteX121" fmla="*/ 8524 w 10000"/>
                <a:gd name="connsiteY121" fmla="*/ 4179 h 10000"/>
                <a:gd name="connsiteX122" fmla="*/ 8472 w 10000"/>
                <a:gd name="connsiteY122" fmla="*/ 4264 h 10000"/>
                <a:gd name="connsiteX123" fmla="*/ 8448 w 10000"/>
                <a:gd name="connsiteY123" fmla="*/ 4320 h 10000"/>
                <a:gd name="connsiteX124" fmla="*/ 8396 w 10000"/>
                <a:gd name="connsiteY124" fmla="*/ 4320 h 10000"/>
                <a:gd name="connsiteX125" fmla="*/ 8299 w 10000"/>
                <a:gd name="connsiteY125" fmla="*/ 4348 h 10000"/>
                <a:gd name="connsiteX126" fmla="*/ 8376 w 10000"/>
                <a:gd name="connsiteY126" fmla="*/ 4292 h 10000"/>
                <a:gd name="connsiteX127" fmla="*/ 8376 w 10000"/>
                <a:gd name="connsiteY127" fmla="*/ 4236 h 10000"/>
                <a:gd name="connsiteX128" fmla="*/ 8396 w 10000"/>
                <a:gd name="connsiteY128" fmla="*/ 4179 h 10000"/>
                <a:gd name="connsiteX129" fmla="*/ 8253 w 10000"/>
                <a:gd name="connsiteY129" fmla="*/ 4151 h 10000"/>
                <a:gd name="connsiteX130" fmla="*/ 8299 w 10000"/>
                <a:gd name="connsiteY130" fmla="*/ 4123 h 10000"/>
                <a:gd name="connsiteX131" fmla="*/ 8325 w 10000"/>
                <a:gd name="connsiteY131" fmla="*/ 4009 h 10000"/>
                <a:gd name="connsiteX132" fmla="*/ 8351 w 10000"/>
                <a:gd name="connsiteY132" fmla="*/ 3896 h 10000"/>
                <a:gd name="connsiteX133" fmla="*/ 8204 w 10000"/>
                <a:gd name="connsiteY133" fmla="*/ 3698 h 10000"/>
                <a:gd name="connsiteX134" fmla="*/ 8128 w 10000"/>
                <a:gd name="connsiteY134" fmla="*/ 3727 h 10000"/>
                <a:gd name="connsiteX135" fmla="*/ 8056 w 10000"/>
                <a:gd name="connsiteY135" fmla="*/ 3784 h 10000"/>
                <a:gd name="connsiteX136" fmla="*/ 8004 w 10000"/>
                <a:gd name="connsiteY136" fmla="*/ 3925 h 10000"/>
                <a:gd name="connsiteX137" fmla="*/ 7881 w 10000"/>
                <a:gd name="connsiteY137" fmla="*/ 4038 h 10000"/>
                <a:gd name="connsiteX138" fmla="*/ 7810 w 10000"/>
                <a:gd name="connsiteY138" fmla="*/ 4095 h 10000"/>
                <a:gd name="connsiteX139" fmla="*/ 7832 w 10000"/>
                <a:gd name="connsiteY139" fmla="*/ 4179 h 10000"/>
                <a:gd name="connsiteX140" fmla="*/ 7683 w 10000"/>
                <a:gd name="connsiteY140" fmla="*/ 4292 h 10000"/>
                <a:gd name="connsiteX141" fmla="*/ 7562 w 10000"/>
                <a:gd name="connsiteY141" fmla="*/ 4264 h 10000"/>
                <a:gd name="connsiteX142" fmla="*/ 7562 w 10000"/>
                <a:gd name="connsiteY142" fmla="*/ 4434 h 10000"/>
                <a:gd name="connsiteX143" fmla="*/ 7707 w 10000"/>
                <a:gd name="connsiteY143" fmla="*/ 4575 h 10000"/>
                <a:gd name="connsiteX144" fmla="*/ 7785 w 10000"/>
                <a:gd name="connsiteY144" fmla="*/ 4575 h 10000"/>
                <a:gd name="connsiteX145" fmla="*/ 7832 w 10000"/>
                <a:gd name="connsiteY145" fmla="*/ 4603 h 10000"/>
                <a:gd name="connsiteX146" fmla="*/ 7832 w 10000"/>
                <a:gd name="connsiteY146" fmla="*/ 4575 h 10000"/>
                <a:gd name="connsiteX147" fmla="*/ 7978 w 10000"/>
                <a:gd name="connsiteY147" fmla="*/ 4659 h 10000"/>
                <a:gd name="connsiteX148" fmla="*/ 8030 w 10000"/>
                <a:gd name="connsiteY148" fmla="*/ 4829 h 10000"/>
                <a:gd name="connsiteX149" fmla="*/ 8152 w 10000"/>
                <a:gd name="connsiteY149" fmla="*/ 4857 h 10000"/>
                <a:gd name="connsiteX150" fmla="*/ 8204 w 10000"/>
                <a:gd name="connsiteY150" fmla="*/ 4801 h 10000"/>
                <a:gd name="connsiteX151" fmla="*/ 8228 w 10000"/>
                <a:gd name="connsiteY151" fmla="*/ 4716 h 10000"/>
                <a:gd name="connsiteX152" fmla="*/ 8325 w 10000"/>
                <a:gd name="connsiteY152" fmla="*/ 4659 h 10000"/>
                <a:gd name="connsiteX153" fmla="*/ 8448 w 10000"/>
                <a:gd name="connsiteY153" fmla="*/ 4716 h 10000"/>
                <a:gd name="connsiteX154" fmla="*/ 8496 w 10000"/>
                <a:gd name="connsiteY154" fmla="*/ 4745 h 10000"/>
                <a:gd name="connsiteX155" fmla="*/ 8524 w 10000"/>
                <a:gd name="connsiteY155" fmla="*/ 4773 h 10000"/>
                <a:gd name="connsiteX156" fmla="*/ 8647 w 10000"/>
                <a:gd name="connsiteY156" fmla="*/ 4773 h 10000"/>
                <a:gd name="connsiteX157" fmla="*/ 8647 w 10000"/>
                <a:gd name="connsiteY157" fmla="*/ 4745 h 10000"/>
                <a:gd name="connsiteX158" fmla="*/ 8793 w 10000"/>
                <a:gd name="connsiteY158" fmla="*/ 4801 h 10000"/>
                <a:gd name="connsiteX159" fmla="*/ 8770 w 10000"/>
                <a:gd name="connsiteY159" fmla="*/ 4829 h 10000"/>
                <a:gd name="connsiteX160" fmla="*/ 8793 w 10000"/>
                <a:gd name="connsiteY160" fmla="*/ 4914 h 10000"/>
                <a:gd name="connsiteX161" fmla="*/ 8793 w 10000"/>
                <a:gd name="connsiteY161" fmla="*/ 4970 h 10000"/>
                <a:gd name="connsiteX162" fmla="*/ 8743 w 10000"/>
                <a:gd name="connsiteY162" fmla="*/ 4914 h 10000"/>
                <a:gd name="connsiteX163" fmla="*/ 8718 w 10000"/>
                <a:gd name="connsiteY163" fmla="*/ 4942 h 10000"/>
                <a:gd name="connsiteX164" fmla="*/ 8670 w 10000"/>
                <a:gd name="connsiteY164" fmla="*/ 4942 h 10000"/>
                <a:gd name="connsiteX165" fmla="*/ 8621 w 10000"/>
                <a:gd name="connsiteY165" fmla="*/ 4970 h 10000"/>
                <a:gd name="connsiteX166" fmla="*/ 8524 w 10000"/>
                <a:gd name="connsiteY166" fmla="*/ 5027 h 10000"/>
                <a:gd name="connsiteX167" fmla="*/ 8472 w 10000"/>
                <a:gd name="connsiteY167" fmla="*/ 5055 h 10000"/>
                <a:gd name="connsiteX168" fmla="*/ 8524 w 10000"/>
                <a:gd name="connsiteY168" fmla="*/ 5112 h 10000"/>
                <a:gd name="connsiteX169" fmla="*/ 8472 w 10000"/>
                <a:gd name="connsiteY169" fmla="*/ 5112 h 10000"/>
                <a:gd name="connsiteX170" fmla="*/ 8496 w 10000"/>
                <a:gd name="connsiteY170" fmla="*/ 5168 h 10000"/>
                <a:gd name="connsiteX171" fmla="*/ 8448 w 10000"/>
                <a:gd name="connsiteY171" fmla="*/ 5196 h 10000"/>
                <a:gd name="connsiteX172" fmla="*/ 8396 w 10000"/>
                <a:gd name="connsiteY172" fmla="*/ 5140 h 10000"/>
                <a:gd name="connsiteX173" fmla="*/ 8376 w 10000"/>
                <a:gd name="connsiteY173" fmla="*/ 5140 h 10000"/>
                <a:gd name="connsiteX174" fmla="*/ 8424 w 10000"/>
                <a:gd name="connsiteY174" fmla="*/ 5224 h 10000"/>
                <a:gd name="connsiteX175" fmla="*/ 8325 w 10000"/>
                <a:gd name="connsiteY175" fmla="*/ 5338 h 10000"/>
                <a:gd name="connsiteX176" fmla="*/ 8299 w 10000"/>
                <a:gd name="connsiteY176" fmla="*/ 5479 h 10000"/>
                <a:gd name="connsiteX177" fmla="*/ 8325 w 10000"/>
                <a:gd name="connsiteY177" fmla="*/ 5620 h 10000"/>
                <a:gd name="connsiteX178" fmla="*/ 8424 w 10000"/>
                <a:gd name="connsiteY178" fmla="*/ 5649 h 10000"/>
                <a:gd name="connsiteX179" fmla="*/ 8597 w 10000"/>
                <a:gd name="connsiteY179" fmla="*/ 5733 h 10000"/>
                <a:gd name="connsiteX180" fmla="*/ 8670 w 10000"/>
                <a:gd name="connsiteY180" fmla="*/ 5874 h 10000"/>
                <a:gd name="connsiteX181" fmla="*/ 8793 w 10000"/>
                <a:gd name="connsiteY181" fmla="*/ 6073 h 10000"/>
                <a:gd name="connsiteX182" fmla="*/ 8868 w 10000"/>
                <a:gd name="connsiteY182" fmla="*/ 6213 h 10000"/>
                <a:gd name="connsiteX183" fmla="*/ 8988 w 10000"/>
                <a:gd name="connsiteY183" fmla="*/ 6299 h 10000"/>
                <a:gd name="connsiteX184" fmla="*/ 9038 w 10000"/>
                <a:gd name="connsiteY184" fmla="*/ 6355 h 10000"/>
                <a:gd name="connsiteX185" fmla="*/ 9089 w 10000"/>
                <a:gd name="connsiteY185" fmla="*/ 6412 h 10000"/>
                <a:gd name="connsiteX186" fmla="*/ 9184 w 10000"/>
                <a:gd name="connsiteY186" fmla="*/ 6524 h 10000"/>
                <a:gd name="connsiteX187" fmla="*/ 9011 w 10000"/>
                <a:gd name="connsiteY187" fmla="*/ 6468 h 10000"/>
                <a:gd name="connsiteX188" fmla="*/ 8890 w 10000"/>
                <a:gd name="connsiteY188" fmla="*/ 6412 h 10000"/>
                <a:gd name="connsiteX189" fmla="*/ 8770 w 10000"/>
                <a:gd name="connsiteY189" fmla="*/ 6440 h 10000"/>
                <a:gd name="connsiteX190" fmla="*/ 8697 w 10000"/>
                <a:gd name="connsiteY190" fmla="*/ 6383 h 10000"/>
                <a:gd name="connsiteX191" fmla="*/ 8621 w 10000"/>
                <a:gd name="connsiteY191" fmla="*/ 6327 h 10000"/>
                <a:gd name="connsiteX192" fmla="*/ 8647 w 10000"/>
                <a:gd name="connsiteY192" fmla="*/ 6383 h 10000"/>
                <a:gd name="connsiteX193" fmla="*/ 8670 w 10000"/>
                <a:gd name="connsiteY193" fmla="*/ 6383 h 10000"/>
                <a:gd name="connsiteX194" fmla="*/ 8647 w 10000"/>
                <a:gd name="connsiteY194" fmla="*/ 6355 h 10000"/>
                <a:gd name="connsiteX195" fmla="*/ 8697 w 10000"/>
                <a:gd name="connsiteY195" fmla="*/ 6383 h 10000"/>
                <a:gd name="connsiteX196" fmla="*/ 8817 w 10000"/>
                <a:gd name="connsiteY196" fmla="*/ 6440 h 10000"/>
                <a:gd name="connsiteX197" fmla="*/ 8868 w 10000"/>
                <a:gd name="connsiteY197" fmla="*/ 6412 h 10000"/>
                <a:gd name="connsiteX198" fmla="*/ 8918 w 10000"/>
                <a:gd name="connsiteY198" fmla="*/ 6468 h 10000"/>
                <a:gd name="connsiteX199" fmla="*/ 8941 w 10000"/>
                <a:gd name="connsiteY199" fmla="*/ 6496 h 10000"/>
                <a:gd name="connsiteX200" fmla="*/ 9011 w 10000"/>
                <a:gd name="connsiteY200" fmla="*/ 6524 h 10000"/>
                <a:gd name="connsiteX201" fmla="*/ 9162 w 10000"/>
                <a:gd name="connsiteY201" fmla="*/ 6638 h 10000"/>
                <a:gd name="connsiteX202" fmla="*/ 9263 w 10000"/>
                <a:gd name="connsiteY202" fmla="*/ 6751 h 10000"/>
                <a:gd name="connsiteX203" fmla="*/ 9211 w 10000"/>
                <a:gd name="connsiteY203" fmla="*/ 6779 h 10000"/>
                <a:gd name="connsiteX204" fmla="*/ 9139 w 10000"/>
                <a:gd name="connsiteY204" fmla="*/ 6835 h 10000"/>
                <a:gd name="connsiteX205" fmla="*/ 9089 w 10000"/>
                <a:gd name="connsiteY205" fmla="*/ 6891 h 10000"/>
                <a:gd name="connsiteX206" fmla="*/ 9067 w 10000"/>
                <a:gd name="connsiteY206" fmla="*/ 6920 h 10000"/>
                <a:gd name="connsiteX207" fmla="*/ 8988 w 10000"/>
                <a:gd name="connsiteY207" fmla="*/ 6920 h 10000"/>
                <a:gd name="connsiteX208" fmla="*/ 8918 w 10000"/>
                <a:gd name="connsiteY208" fmla="*/ 6977 h 10000"/>
                <a:gd name="connsiteX209" fmla="*/ 9011 w 10000"/>
                <a:gd name="connsiteY209" fmla="*/ 6920 h 10000"/>
                <a:gd name="connsiteX210" fmla="*/ 9089 w 10000"/>
                <a:gd name="connsiteY210" fmla="*/ 7005 h 10000"/>
                <a:gd name="connsiteX211" fmla="*/ 9067 w 10000"/>
                <a:gd name="connsiteY211" fmla="*/ 7005 h 10000"/>
                <a:gd name="connsiteX212" fmla="*/ 9184 w 10000"/>
                <a:gd name="connsiteY212" fmla="*/ 6949 h 10000"/>
                <a:gd name="connsiteX213" fmla="*/ 9263 w 10000"/>
                <a:gd name="connsiteY213" fmla="*/ 7033 h 10000"/>
                <a:gd name="connsiteX214" fmla="*/ 9386 w 10000"/>
                <a:gd name="connsiteY214" fmla="*/ 7061 h 10000"/>
                <a:gd name="connsiteX215" fmla="*/ 9332 w 10000"/>
                <a:gd name="connsiteY215" fmla="*/ 7146 h 10000"/>
                <a:gd name="connsiteX216" fmla="*/ 9310 w 10000"/>
                <a:gd name="connsiteY216" fmla="*/ 7174 h 10000"/>
                <a:gd name="connsiteX217" fmla="*/ 9263 w 10000"/>
                <a:gd name="connsiteY217" fmla="*/ 7202 h 10000"/>
                <a:gd name="connsiteX218" fmla="*/ 9288 w 10000"/>
                <a:gd name="connsiteY218" fmla="*/ 7202 h 10000"/>
                <a:gd name="connsiteX219" fmla="*/ 9360 w 10000"/>
                <a:gd name="connsiteY219" fmla="*/ 7174 h 10000"/>
                <a:gd name="connsiteX220" fmla="*/ 9360 w 10000"/>
                <a:gd name="connsiteY220" fmla="*/ 7146 h 10000"/>
                <a:gd name="connsiteX221" fmla="*/ 9386 w 10000"/>
                <a:gd name="connsiteY221" fmla="*/ 7230 h 10000"/>
                <a:gd name="connsiteX222" fmla="*/ 9386 w 10000"/>
                <a:gd name="connsiteY222" fmla="*/ 7288 h 10000"/>
                <a:gd name="connsiteX223" fmla="*/ 9360 w 10000"/>
                <a:gd name="connsiteY223" fmla="*/ 7230 h 10000"/>
                <a:gd name="connsiteX224" fmla="*/ 9360 w 10000"/>
                <a:gd name="connsiteY224" fmla="*/ 7288 h 10000"/>
                <a:gd name="connsiteX225" fmla="*/ 9332 w 10000"/>
                <a:gd name="connsiteY225" fmla="*/ 7260 h 10000"/>
                <a:gd name="connsiteX226" fmla="*/ 9310 w 10000"/>
                <a:gd name="connsiteY226" fmla="*/ 7260 h 10000"/>
                <a:gd name="connsiteX227" fmla="*/ 9288 w 10000"/>
                <a:gd name="connsiteY227" fmla="*/ 7316 h 10000"/>
                <a:gd name="connsiteX228" fmla="*/ 9360 w 10000"/>
                <a:gd name="connsiteY228" fmla="*/ 7372 h 10000"/>
                <a:gd name="connsiteX229" fmla="*/ 9332 w 10000"/>
                <a:gd name="connsiteY229" fmla="*/ 7372 h 10000"/>
                <a:gd name="connsiteX230" fmla="*/ 9360 w 10000"/>
                <a:gd name="connsiteY230" fmla="*/ 7429 h 10000"/>
                <a:gd name="connsiteX231" fmla="*/ 9263 w 10000"/>
                <a:gd name="connsiteY231" fmla="*/ 7400 h 10000"/>
                <a:gd name="connsiteX232" fmla="*/ 9288 w 10000"/>
                <a:gd name="connsiteY232" fmla="*/ 7429 h 10000"/>
                <a:gd name="connsiteX233" fmla="*/ 9360 w 10000"/>
                <a:gd name="connsiteY233" fmla="*/ 7457 h 10000"/>
                <a:gd name="connsiteX234" fmla="*/ 9386 w 10000"/>
                <a:gd name="connsiteY234" fmla="*/ 7541 h 10000"/>
                <a:gd name="connsiteX235" fmla="*/ 9360 w 10000"/>
                <a:gd name="connsiteY235" fmla="*/ 7599 h 10000"/>
                <a:gd name="connsiteX236" fmla="*/ 9288 w 10000"/>
                <a:gd name="connsiteY236" fmla="*/ 7513 h 10000"/>
                <a:gd name="connsiteX237" fmla="*/ 9263 w 10000"/>
                <a:gd name="connsiteY237" fmla="*/ 7541 h 10000"/>
                <a:gd name="connsiteX238" fmla="*/ 9162 w 10000"/>
                <a:gd name="connsiteY238" fmla="*/ 7599 h 10000"/>
                <a:gd name="connsiteX239" fmla="*/ 9237 w 10000"/>
                <a:gd name="connsiteY239" fmla="*/ 7683 h 10000"/>
                <a:gd name="connsiteX240" fmla="*/ 9237 w 10000"/>
                <a:gd name="connsiteY240" fmla="*/ 7796 h 10000"/>
                <a:gd name="connsiteX241" fmla="*/ 9211 w 10000"/>
                <a:gd name="connsiteY241" fmla="*/ 7852 h 10000"/>
                <a:gd name="connsiteX242" fmla="*/ 9211 w 10000"/>
                <a:gd name="connsiteY242" fmla="*/ 7880 h 10000"/>
                <a:gd name="connsiteX243" fmla="*/ 9162 w 10000"/>
                <a:gd name="connsiteY243" fmla="*/ 7852 h 10000"/>
                <a:gd name="connsiteX244" fmla="*/ 9162 w 10000"/>
                <a:gd name="connsiteY244" fmla="*/ 7909 h 10000"/>
                <a:gd name="connsiteX245" fmla="*/ 9139 w 10000"/>
                <a:gd name="connsiteY245" fmla="*/ 7966 h 10000"/>
                <a:gd name="connsiteX246" fmla="*/ 9114 w 10000"/>
                <a:gd name="connsiteY246" fmla="*/ 8079 h 10000"/>
                <a:gd name="connsiteX247" fmla="*/ 9139 w 10000"/>
                <a:gd name="connsiteY247" fmla="*/ 8022 h 10000"/>
                <a:gd name="connsiteX248" fmla="*/ 9114 w 10000"/>
                <a:gd name="connsiteY248" fmla="*/ 8050 h 10000"/>
                <a:gd name="connsiteX249" fmla="*/ 9089 w 10000"/>
                <a:gd name="connsiteY249" fmla="*/ 7994 h 10000"/>
                <a:gd name="connsiteX250" fmla="*/ 9038 w 10000"/>
                <a:gd name="connsiteY250" fmla="*/ 8022 h 10000"/>
                <a:gd name="connsiteX251" fmla="*/ 9038 w 10000"/>
                <a:gd name="connsiteY251" fmla="*/ 8079 h 10000"/>
                <a:gd name="connsiteX252" fmla="*/ 9067 w 10000"/>
                <a:gd name="connsiteY252" fmla="*/ 8107 h 10000"/>
                <a:gd name="connsiteX253" fmla="*/ 9114 w 10000"/>
                <a:gd name="connsiteY253" fmla="*/ 8135 h 10000"/>
                <a:gd name="connsiteX254" fmla="*/ 9089 w 10000"/>
                <a:gd name="connsiteY254" fmla="*/ 8163 h 10000"/>
                <a:gd name="connsiteX255" fmla="*/ 9067 w 10000"/>
                <a:gd name="connsiteY255" fmla="*/ 8249 h 10000"/>
                <a:gd name="connsiteX256" fmla="*/ 8966 w 10000"/>
                <a:gd name="connsiteY256" fmla="*/ 8191 h 10000"/>
                <a:gd name="connsiteX257" fmla="*/ 9038 w 10000"/>
                <a:gd name="connsiteY257" fmla="*/ 8277 h 10000"/>
                <a:gd name="connsiteX258" fmla="*/ 9114 w 10000"/>
                <a:gd name="connsiteY258" fmla="*/ 8277 h 10000"/>
                <a:gd name="connsiteX259" fmla="*/ 9089 w 10000"/>
                <a:gd name="connsiteY259" fmla="*/ 8333 h 10000"/>
                <a:gd name="connsiteX260" fmla="*/ 9139 w 10000"/>
                <a:gd name="connsiteY260" fmla="*/ 8446 h 10000"/>
                <a:gd name="connsiteX261" fmla="*/ 9114 w 10000"/>
                <a:gd name="connsiteY261" fmla="*/ 8446 h 10000"/>
                <a:gd name="connsiteX262" fmla="*/ 9038 w 10000"/>
                <a:gd name="connsiteY262" fmla="*/ 8389 h 10000"/>
                <a:gd name="connsiteX263" fmla="*/ 9011 w 10000"/>
                <a:gd name="connsiteY263" fmla="*/ 8418 h 10000"/>
                <a:gd name="connsiteX264" fmla="*/ 9067 w 10000"/>
                <a:gd name="connsiteY264" fmla="*/ 8474 h 10000"/>
                <a:gd name="connsiteX265" fmla="*/ 9038 w 10000"/>
                <a:gd name="connsiteY265" fmla="*/ 8530 h 10000"/>
                <a:gd name="connsiteX266" fmla="*/ 8966 w 10000"/>
                <a:gd name="connsiteY266" fmla="*/ 8474 h 10000"/>
                <a:gd name="connsiteX267" fmla="*/ 9011 w 10000"/>
                <a:gd name="connsiteY267" fmla="*/ 8559 h 10000"/>
                <a:gd name="connsiteX268" fmla="*/ 8966 w 10000"/>
                <a:gd name="connsiteY268" fmla="*/ 8559 h 10000"/>
                <a:gd name="connsiteX269" fmla="*/ 8966 w 10000"/>
                <a:gd name="connsiteY269" fmla="*/ 8616 h 10000"/>
                <a:gd name="connsiteX270" fmla="*/ 8843 w 10000"/>
                <a:gd name="connsiteY270" fmla="*/ 8672 h 10000"/>
                <a:gd name="connsiteX271" fmla="*/ 8817 w 10000"/>
                <a:gd name="connsiteY271" fmla="*/ 8728 h 10000"/>
                <a:gd name="connsiteX272" fmla="*/ 8843 w 10000"/>
                <a:gd name="connsiteY272" fmla="*/ 8757 h 10000"/>
                <a:gd name="connsiteX273" fmla="*/ 8817 w 10000"/>
                <a:gd name="connsiteY273" fmla="*/ 8785 h 10000"/>
                <a:gd name="connsiteX274" fmla="*/ 8793 w 10000"/>
                <a:gd name="connsiteY274" fmla="*/ 8869 h 10000"/>
                <a:gd name="connsiteX275" fmla="*/ 8770 w 10000"/>
                <a:gd name="connsiteY275" fmla="*/ 8841 h 10000"/>
                <a:gd name="connsiteX276" fmla="*/ 8770 w 10000"/>
                <a:gd name="connsiteY276" fmla="*/ 8927 h 10000"/>
                <a:gd name="connsiteX277" fmla="*/ 8519 w 10000"/>
                <a:gd name="connsiteY277" fmla="*/ 8786 h 10000"/>
                <a:gd name="connsiteX278" fmla="*/ 8104 w 10000"/>
                <a:gd name="connsiteY278" fmla="*/ 9266 h 10000"/>
                <a:gd name="connsiteX279" fmla="*/ 7954 w 10000"/>
                <a:gd name="connsiteY279" fmla="*/ 9322 h 10000"/>
                <a:gd name="connsiteX280" fmla="*/ 7881 w 10000"/>
                <a:gd name="connsiteY280" fmla="*/ 9152 h 10000"/>
                <a:gd name="connsiteX281" fmla="*/ 7856 w 10000"/>
                <a:gd name="connsiteY281" fmla="*/ 9152 h 10000"/>
                <a:gd name="connsiteX282" fmla="*/ 7931 w 10000"/>
                <a:gd name="connsiteY282" fmla="*/ 9124 h 10000"/>
                <a:gd name="connsiteX283" fmla="*/ 7832 w 10000"/>
                <a:gd name="connsiteY283" fmla="*/ 9124 h 10000"/>
                <a:gd name="connsiteX284" fmla="*/ 7810 w 10000"/>
                <a:gd name="connsiteY284" fmla="*/ 9180 h 10000"/>
                <a:gd name="connsiteX285" fmla="*/ 7856 w 10000"/>
                <a:gd name="connsiteY285" fmla="*/ 9237 h 10000"/>
                <a:gd name="connsiteX286" fmla="*/ 7832 w 10000"/>
                <a:gd name="connsiteY286" fmla="*/ 9237 h 10000"/>
                <a:gd name="connsiteX287" fmla="*/ 7907 w 10000"/>
                <a:gd name="connsiteY287" fmla="*/ 9406 h 10000"/>
                <a:gd name="connsiteX288" fmla="*/ 7810 w 10000"/>
                <a:gd name="connsiteY288" fmla="*/ 9294 h 10000"/>
                <a:gd name="connsiteX289" fmla="*/ 7856 w 10000"/>
                <a:gd name="connsiteY289" fmla="*/ 9406 h 10000"/>
                <a:gd name="connsiteX290" fmla="*/ 7832 w 10000"/>
                <a:gd name="connsiteY290" fmla="*/ 9435 h 10000"/>
                <a:gd name="connsiteX291" fmla="*/ 7810 w 10000"/>
                <a:gd name="connsiteY291" fmla="*/ 9406 h 10000"/>
                <a:gd name="connsiteX292" fmla="*/ 7785 w 10000"/>
                <a:gd name="connsiteY292" fmla="*/ 9491 h 10000"/>
                <a:gd name="connsiteX293" fmla="*/ 7707 w 10000"/>
                <a:gd name="connsiteY293" fmla="*/ 9520 h 10000"/>
                <a:gd name="connsiteX294" fmla="*/ 7683 w 10000"/>
                <a:gd name="connsiteY294" fmla="*/ 9463 h 10000"/>
                <a:gd name="connsiteX295" fmla="*/ 7635 w 10000"/>
                <a:gd name="connsiteY295" fmla="*/ 9435 h 10000"/>
                <a:gd name="connsiteX296" fmla="*/ 7661 w 10000"/>
                <a:gd name="connsiteY296" fmla="*/ 9548 h 10000"/>
                <a:gd name="connsiteX297" fmla="*/ 7535 w 10000"/>
                <a:gd name="connsiteY297" fmla="*/ 9491 h 10000"/>
                <a:gd name="connsiteX298" fmla="*/ 7512 w 10000"/>
                <a:gd name="connsiteY298" fmla="*/ 9520 h 10000"/>
                <a:gd name="connsiteX299" fmla="*/ 7438 w 10000"/>
                <a:gd name="connsiteY299" fmla="*/ 9576 h 10000"/>
                <a:gd name="connsiteX300" fmla="*/ 7416 w 10000"/>
                <a:gd name="connsiteY300" fmla="*/ 9633 h 10000"/>
                <a:gd name="connsiteX301" fmla="*/ 7364 w 10000"/>
                <a:gd name="connsiteY301" fmla="*/ 9633 h 10000"/>
                <a:gd name="connsiteX302" fmla="*/ 7288 w 10000"/>
                <a:gd name="connsiteY302" fmla="*/ 9661 h 10000"/>
                <a:gd name="connsiteX303" fmla="*/ 7288 w 10000"/>
                <a:gd name="connsiteY303" fmla="*/ 9633 h 10000"/>
                <a:gd name="connsiteX304" fmla="*/ 7288 w 10000"/>
                <a:gd name="connsiteY304" fmla="*/ 9689 h 10000"/>
                <a:gd name="connsiteX305" fmla="*/ 7217 w 10000"/>
                <a:gd name="connsiteY305" fmla="*/ 9661 h 10000"/>
                <a:gd name="connsiteX306" fmla="*/ 7217 w 10000"/>
                <a:gd name="connsiteY306" fmla="*/ 9717 h 10000"/>
                <a:gd name="connsiteX307" fmla="*/ 7191 w 10000"/>
                <a:gd name="connsiteY307" fmla="*/ 9802 h 10000"/>
                <a:gd name="connsiteX308" fmla="*/ 7241 w 10000"/>
                <a:gd name="connsiteY308" fmla="*/ 9830 h 10000"/>
                <a:gd name="connsiteX309" fmla="*/ 7241 w 10000"/>
                <a:gd name="connsiteY309" fmla="*/ 9830 h 10000"/>
                <a:gd name="connsiteX310" fmla="*/ 7288 w 10000"/>
                <a:gd name="connsiteY310" fmla="*/ 9944 h 10000"/>
                <a:gd name="connsiteX311" fmla="*/ 7168 w 10000"/>
                <a:gd name="connsiteY311" fmla="*/ 10000 h 10000"/>
                <a:gd name="connsiteX312" fmla="*/ 7168 w 10000"/>
                <a:gd name="connsiteY312" fmla="*/ 9944 h 10000"/>
                <a:gd name="connsiteX313" fmla="*/ 7115 w 10000"/>
                <a:gd name="connsiteY313" fmla="*/ 9859 h 10000"/>
                <a:gd name="connsiteX314" fmla="*/ 7092 w 10000"/>
                <a:gd name="connsiteY314" fmla="*/ 9802 h 10000"/>
                <a:gd name="connsiteX315" fmla="*/ 7069 w 10000"/>
                <a:gd name="connsiteY315" fmla="*/ 9717 h 10000"/>
                <a:gd name="connsiteX316" fmla="*/ 7092 w 10000"/>
                <a:gd name="connsiteY316" fmla="*/ 9661 h 10000"/>
                <a:gd name="connsiteX317" fmla="*/ 7069 w 10000"/>
                <a:gd name="connsiteY317" fmla="*/ 9576 h 10000"/>
                <a:gd name="connsiteX318" fmla="*/ 7069 w 10000"/>
                <a:gd name="connsiteY318" fmla="*/ 9605 h 10000"/>
                <a:gd name="connsiteX319" fmla="*/ 7020 w 10000"/>
                <a:gd name="connsiteY319" fmla="*/ 9548 h 10000"/>
                <a:gd name="connsiteX320" fmla="*/ 7020 w 10000"/>
                <a:gd name="connsiteY320" fmla="*/ 9605 h 10000"/>
                <a:gd name="connsiteX321" fmla="*/ 6945 w 10000"/>
                <a:gd name="connsiteY321" fmla="*/ 9605 h 10000"/>
                <a:gd name="connsiteX322" fmla="*/ 6897 w 10000"/>
                <a:gd name="connsiteY322" fmla="*/ 9576 h 10000"/>
                <a:gd name="connsiteX323" fmla="*/ 6868 w 10000"/>
                <a:gd name="connsiteY323" fmla="*/ 9520 h 10000"/>
                <a:gd name="connsiteX324" fmla="*/ 6845 w 10000"/>
                <a:gd name="connsiteY324" fmla="*/ 9520 h 10000"/>
                <a:gd name="connsiteX325" fmla="*/ 6845 w 10000"/>
                <a:gd name="connsiteY325" fmla="*/ 9576 h 10000"/>
                <a:gd name="connsiteX326" fmla="*/ 6798 w 10000"/>
                <a:gd name="connsiteY326" fmla="*/ 9520 h 10000"/>
                <a:gd name="connsiteX327" fmla="*/ 6774 w 10000"/>
                <a:gd name="connsiteY327" fmla="*/ 9463 h 10000"/>
                <a:gd name="connsiteX328" fmla="*/ 6751 w 10000"/>
                <a:gd name="connsiteY328" fmla="*/ 9491 h 10000"/>
                <a:gd name="connsiteX329" fmla="*/ 6774 w 10000"/>
                <a:gd name="connsiteY329" fmla="*/ 9576 h 10000"/>
                <a:gd name="connsiteX330" fmla="*/ 6725 w 10000"/>
                <a:gd name="connsiteY330" fmla="*/ 9548 h 10000"/>
                <a:gd name="connsiteX331" fmla="*/ 6725 w 10000"/>
                <a:gd name="connsiteY331" fmla="*/ 9605 h 10000"/>
                <a:gd name="connsiteX332" fmla="*/ 6626 w 10000"/>
                <a:gd name="connsiteY332" fmla="*/ 9576 h 10000"/>
                <a:gd name="connsiteX333" fmla="*/ 6554 w 10000"/>
                <a:gd name="connsiteY333" fmla="*/ 9576 h 10000"/>
                <a:gd name="connsiteX334" fmla="*/ 6528 w 10000"/>
                <a:gd name="connsiteY334" fmla="*/ 9576 h 10000"/>
                <a:gd name="connsiteX335" fmla="*/ 6453 w 10000"/>
                <a:gd name="connsiteY335" fmla="*/ 9520 h 10000"/>
                <a:gd name="connsiteX336" fmla="*/ 6426 w 10000"/>
                <a:gd name="connsiteY336" fmla="*/ 9491 h 10000"/>
                <a:gd name="connsiteX337" fmla="*/ 6355 w 10000"/>
                <a:gd name="connsiteY337" fmla="*/ 9463 h 10000"/>
                <a:gd name="connsiteX338" fmla="*/ 6308 w 10000"/>
                <a:gd name="connsiteY338" fmla="*/ 9294 h 10000"/>
                <a:gd name="connsiteX339" fmla="*/ 6254 w 10000"/>
                <a:gd name="connsiteY339" fmla="*/ 9180 h 10000"/>
                <a:gd name="connsiteX340" fmla="*/ 6183 w 10000"/>
                <a:gd name="connsiteY340" fmla="*/ 9180 h 10000"/>
                <a:gd name="connsiteX341" fmla="*/ 6108 w 10000"/>
                <a:gd name="connsiteY341" fmla="*/ 9180 h 10000"/>
                <a:gd name="connsiteX342" fmla="*/ 5983 w 10000"/>
                <a:gd name="connsiteY342" fmla="*/ 9039 h 10000"/>
                <a:gd name="connsiteX343" fmla="*/ 5887 w 10000"/>
                <a:gd name="connsiteY343" fmla="*/ 9124 h 10000"/>
                <a:gd name="connsiteX344" fmla="*/ 5887 w 10000"/>
                <a:gd name="connsiteY344" fmla="*/ 9180 h 10000"/>
                <a:gd name="connsiteX345" fmla="*/ 5762 w 10000"/>
                <a:gd name="connsiteY345" fmla="*/ 9209 h 10000"/>
                <a:gd name="connsiteX346" fmla="*/ 5690 w 10000"/>
                <a:gd name="connsiteY346" fmla="*/ 9294 h 10000"/>
                <a:gd name="connsiteX347" fmla="*/ 5642 w 10000"/>
                <a:gd name="connsiteY347" fmla="*/ 9237 h 10000"/>
                <a:gd name="connsiteX348" fmla="*/ 5592 w 10000"/>
                <a:gd name="connsiteY348" fmla="*/ 9294 h 10000"/>
                <a:gd name="connsiteX349" fmla="*/ 5519 w 10000"/>
                <a:gd name="connsiteY349" fmla="*/ 9294 h 10000"/>
                <a:gd name="connsiteX350" fmla="*/ 5417 w 10000"/>
                <a:gd name="connsiteY350" fmla="*/ 9266 h 10000"/>
                <a:gd name="connsiteX351" fmla="*/ 5321 w 10000"/>
                <a:gd name="connsiteY351" fmla="*/ 9322 h 10000"/>
                <a:gd name="connsiteX352" fmla="*/ 5271 w 10000"/>
                <a:gd name="connsiteY352" fmla="*/ 9322 h 10000"/>
                <a:gd name="connsiteX353" fmla="*/ 5221 w 10000"/>
                <a:gd name="connsiteY353" fmla="*/ 9322 h 10000"/>
                <a:gd name="connsiteX354" fmla="*/ 5197 w 10000"/>
                <a:gd name="connsiteY354" fmla="*/ 9322 h 10000"/>
                <a:gd name="connsiteX355" fmla="*/ 5197 w 10000"/>
                <a:gd name="connsiteY355" fmla="*/ 9463 h 10000"/>
                <a:gd name="connsiteX356" fmla="*/ 5246 w 10000"/>
                <a:gd name="connsiteY356" fmla="*/ 9548 h 10000"/>
                <a:gd name="connsiteX357" fmla="*/ 5246 w 10000"/>
                <a:gd name="connsiteY357" fmla="*/ 9576 h 10000"/>
                <a:gd name="connsiteX358" fmla="*/ 5246 w 10000"/>
                <a:gd name="connsiteY358" fmla="*/ 9633 h 10000"/>
                <a:gd name="connsiteX359" fmla="*/ 5271 w 10000"/>
                <a:gd name="connsiteY359" fmla="*/ 9717 h 10000"/>
                <a:gd name="connsiteX360" fmla="*/ 5197 w 10000"/>
                <a:gd name="connsiteY360" fmla="*/ 9689 h 10000"/>
                <a:gd name="connsiteX361" fmla="*/ 5121 w 10000"/>
                <a:gd name="connsiteY361" fmla="*/ 9661 h 10000"/>
                <a:gd name="connsiteX362" fmla="*/ 5072 w 10000"/>
                <a:gd name="connsiteY362" fmla="*/ 9520 h 10000"/>
                <a:gd name="connsiteX363" fmla="*/ 4929 w 10000"/>
                <a:gd name="connsiteY363" fmla="*/ 9605 h 10000"/>
                <a:gd name="connsiteX364" fmla="*/ 4880 w 10000"/>
                <a:gd name="connsiteY364" fmla="*/ 9633 h 10000"/>
                <a:gd name="connsiteX365" fmla="*/ 4880 w 10000"/>
                <a:gd name="connsiteY365" fmla="*/ 9548 h 10000"/>
                <a:gd name="connsiteX366" fmla="*/ 4805 w 10000"/>
                <a:gd name="connsiteY366" fmla="*/ 9435 h 10000"/>
                <a:gd name="connsiteX367" fmla="*/ 4656 w 10000"/>
                <a:gd name="connsiteY367" fmla="*/ 9435 h 10000"/>
                <a:gd name="connsiteX368" fmla="*/ 4656 w 10000"/>
                <a:gd name="connsiteY368" fmla="*/ 9322 h 10000"/>
                <a:gd name="connsiteX369" fmla="*/ 4680 w 10000"/>
                <a:gd name="connsiteY369" fmla="*/ 9180 h 10000"/>
                <a:gd name="connsiteX370" fmla="*/ 4584 w 10000"/>
                <a:gd name="connsiteY370" fmla="*/ 9124 h 10000"/>
                <a:gd name="connsiteX371" fmla="*/ 4507 w 10000"/>
                <a:gd name="connsiteY371" fmla="*/ 9039 h 10000"/>
                <a:gd name="connsiteX372" fmla="*/ 4485 w 10000"/>
                <a:gd name="connsiteY372" fmla="*/ 8983 h 10000"/>
                <a:gd name="connsiteX373" fmla="*/ 4461 w 10000"/>
                <a:gd name="connsiteY373" fmla="*/ 8898 h 10000"/>
                <a:gd name="connsiteX374" fmla="*/ 4485 w 10000"/>
                <a:gd name="connsiteY374" fmla="*/ 8813 h 10000"/>
                <a:gd name="connsiteX375" fmla="*/ 4312 w 10000"/>
                <a:gd name="connsiteY375" fmla="*/ 8841 h 10000"/>
                <a:gd name="connsiteX376" fmla="*/ 4212 w 10000"/>
                <a:gd name="connsiteY376" fmla="*/ 8898 h 10000"/>
                <a:gd name="connsiteX377" fmla="*/ 4212 w 10000"/>
                <a:gd name="connsiteY377" fmla="*/ 8813 h 10000"/>
                <a:gd name="connsiteX378" fmla="*/ 4187 w 10000"/>
                <a:gd name="connsiteY378" fmla="*/ 8728 h 10000"/>
                <a:gd name="connsiteX379" fmla="*/ 4165 w 10000"/>
                <a:gd name="connsiteY379" fmla="*/ 8672 h 10000"/>
                <a:gd name="connsiteX380" fmla="*/ 8042 w 10000"/>
                <a:gd name="connsiteY380" fmla="*/ 8665 h 10000"/>
                <a:gd name="connsiteX381" fmla="*/ 8115 w 10000"/>
                <a:gd name="connsiteY381" fmla="*/ 8461 h 10000"/>
                <a:gd name="connsiteX382" fmla="*/ 4334 w 10000"/>
                <a:gd name="connsiteY382" fmla="*/ 8305 h 10000"/>
                <a:gd name="connsiteX383" fmla="*/ 4360 w 10000"/>
                <a:gd name="connsiteY383" fmla="*/ 8305 h 10000"/>
                <a:gd name="connsiteX384" fmla="*/ 3769 w 10000"/>
                <a:gd name="connsiteY384" fmla="*/ 7513 h 10000"/>
                <a:gd name="connsiteX385" fmla="*/ 3695 w 10000"/>
                <a:gd name="connsiteY385" fmla="*/ 7513 h 10000"/>
                <a:gd name="connsiteX386" fmla="*/ 3695 w 10000"/>
                <a:gd name="connsiteY386" fmla="*/ 7316 h 10000"/>
                <a:gd name="connsiteX387" fmla="*/ 3668 w 10000"/>
                <a:gd name="connsiteY387" fmla="*/ 7288 h 10000"/>
                <a:gd name="connsiteX388" fmla="*/ 3597 w 10000"/>
                <a:gd name="connsiteY388" fmla="*/ 7202 h 10000"/>
                <a:gd name="connsiteX389" fmla="*/ 3495 w 10000"/>
                <a:gd name="connsiteY389" fmla="*/ 7260 h 10000"/>
                <a:gd name="connsiteX390" fmla="*/ 3449 w 10000"/>
                <a:gd name="connsiteY390" fmla="*/ 7316 h 10000"/>
                <a:gd name="connsiteX391" fmla="*/ 3399 w 10000"/>
                <a:gd name="connsiteY391" fmla="*/ 7316 h 10000"/>
                <a:gd name="connsiteX392" fmla="*/ 3351 w 10000"/>
                <a:gd name="connsiteY392" fmla="*/ 7288 h 10000"/>
                <a:gd name="connsiteX393" fmla="*/ 3276 w 10000"/>
                <a:gd name="connsiteY393" fmla="*/ 7260 h 10000"/>
                <a:gd name="connsiteX394" fmla="*/ 3226 w 10000"/>
                <a:gd name="connsiteY394" fmla="*/ 7288 h 10000"/>
                <a:gd name="connsiteX395" fmla="*/ 3130 w 10000"/>
                <a:gd name="connsiteY395" fmla="*/ 7372 h 10000"/>
                <a:gd name="connsiteX396" fmla="*/ 3029 w 10000"/>
                <a:gd name="connsiteY396" fmla="*/ 7429 h 10000"/>
                <a:gd name="connsiteX397" fmla="*/ 2980 w 10000"/>
                <a:gd name="connsiteY397" fmla="*/ 7513 h 10000"/>
                <a:gd name="connsiteX398" fmla="*/ 2906 w 10000"/>
                <a:gd name="connsiteY398" fmla="*/ 7599 h 10000"/>
                <a:gd name="connsiteX399" fmla="*/ 2835 w 10000"/>
                <a:gd name="connsiteY399" fmla="*/ 7711 h 10000"/>
                <a:gd name="connsiteX400" fmla="*/ 2710 w 10000"/>
                <a:gd name="connsiteY400" fmla="*/ 7711 h 10000"/>
                <a:gd name="connsiteX401" fmla="*/ 2686 w 10000"/>
                <a:gd name="connsiteY401" fmla="*/ 7711 h 10000"/>
                <a:gd name="connsiteX402" fmla="*/ 2664 w 10000"/>
                <a:gd name="connsiteY402" fmla="*/ 7683 h 10000"/>
                <a:gd name="connsiteX403" fmla="*/ 2585 w 10000"/>
                <a:gd name="connsiteY403" fmla="*/ 7627 h 10000"/>
                <a:gd name="connsiteX404" fmla="*/ 2516 w 10000"/>
                <a:gd name="connsiteY404" fmla="*/ 7627 h 10000"/>
                <a:gd name="connsiteX405" fmla="*/ 2392 w 10000"/>
                <a:gd name="connsiteY405" fmla="*/ 7627 h 10000"/>
                <a:gd name="connsiteX406" fmla="*/ 2342 w 10000"/>
                <a:gd name="connsiteY406" fmla="*/ 7569 h 10000"/>
                <a:gd name="connsiteX407" fmla="*/ 2214 w 10000"/>
                <a:gd name="connsiteY407" fmla="*/ 7599 h 10000"/>
                <a:gd name="connsiteX408" fmla="*/ 2143 w 10000"/>
                <a:gd name="connsiteY408" fmla="*/ 7739 h 10000"/>
                <a:gd name="connsiteX409" fmla="*/ 2070 w 10000"/>
                <a:gd name="connsiteY409" fmla="*/ 7852 h 10000"/>
                <a:gd name="connsiteX410" fmla="*/ 2045 w 10000"/>
                <a:gd name="connsiteY410" fmla="*/ 7683 h 10000"/>
                <a:gd name="connsiteX411" fmla="*/ 1872 w 10000"/>
                <a:gd name="connsiteY411" fmla="*/ 7655 h 10000"/>
                <a:gd name="connsiteX412" fmla="*/ 1872 w 10000"/>
                <a:gd name="connsiteY412" fmla="*/ 7683 h 10000"/>
                <a:gd name="connsiteX413" fmla="*/ 1701 w 10000"/>
                <a:gd name="connsiteY413" fmla="*/ 7683 h 10000"/>
                <a:gd name="connsiteX414" fmla="*/ 1576 w 10000"/>
                <a:gd name="connsiteY414" fmla="*/ 7627 h 10000"/>
                <a:gd name="connsiteX415" fmla="*/ 1531 w 10000"/>
                <a:gd name="connsiteY415" fmla="*/ 7627 h 10000"/>
                <a:gd name="connsiteX416" fmla="*/ 1506 w 10000"/>
                <a:gd name="connsiteY416" fmla="*/ 7655 h 10000"/>
                <a:gd name="connsiteX417" fmla="*/ 1429 w 10000"/>
                <a:gd name="connsiteY417" fmla="*/ 7599 h 10000"/>
                <a:gd name="connsiteX418" fmla="*/ 1408 w 10000"/>
                <a:gd name="connsiteY418" fmla="*/ 7655 h 10000"/>
                <a:gd name="connsiteX419" fmla="*/ 1307 w 10000"/>
                <a:gd name="connsiteY419" fmla="*/ 7541 h 10000"/>
                <a:gd name="connsiteX420" fmla="*/ 1159 w 10000"/>
                <a:gd name="connsiteY420" fmla="*/ 7513 h 10000"/>
                <a:gd name="connsiteX421" fmla="*/ 1159 w 10000"/>
                <a:gd name="connsiteY421" fmla="*/ 7457 h 10000"/>
                <a:gd name="connsiteX422" fmla="*/ 1086 w 10000"/>
                <a:gd name="connsiteY422" fmla="*/ 7457 h 10000"/>
                <a:gd name="connsiteX423" fmla="*/ 939 w 10000"/>
                <a:gd name="connsiteY423" fmla="*/ 7344 h 10000"/>
                <a:gd name="connsiteX424" fmla="*/ 817 w 10000"/>
                <a:gd name="connsiteY424" fmla="*/ 7288 h 10000"/>
                <a:gd name="connsiteX425" fmla="*/ 716 w 10000"/>
                <a:gd name="connsiteY425" fmla="*/ 7174 h 10000"/>
                <a:gd name="connsiteX426" fmla="*/ 567 w 10000"/>
                <a:gd name="connsiteY426" fmla="*/ 7118 h 10000"/>
                <a:gd name="connsiteX427" fmla="*/ 296 w 10000"/>
                <a:gd name="connsiteY427" fmla="*/ 6920 h 10000"/>
                <a:gd name="connsiteX428" fmla="*/ 249 w 10000"/>
                <a:gd name="connsiteY428" fmla="*/ 6916 h 10000"/>
                <a:gd name="connsiteX429" fmla="*/ 0 w 10000"/>
                <a:gd name="connsiteY429" fmla="*/ 6891 h 10000"/>
                <a:gd name="connsiteX0" fmla="*/ 4777 w 10000"/>
                <a:gd name="connsiteY0" fmla="*/ 3331 h 10000"/>
                <a:gd name="connsiteX1" fmla="*/ 5121 w 10000"/>
                <a:gd name="connsiteY1" fmla="*/ 3275 h 10000"/>
                <a:gd name="connsiteX2" fmla="*/ 5391 w 10000"/>
                <a:gd name="connsiteY2" fmla="*/ 3247 h 10000"/>
                <a:gd name="connsiteX3" fmla="*/ 5540 w 10000"/>
                <a:gd name="connsiteY3" fmla="*/ 3162 h 10000"/>
                <a:gd name="connsiteX4" fmla="*/ 5592 w 10000"/>
                <a:gd name="connsiteY4" fmla="*/ 3020 h 10000"/>
                <a:gd name="connsiteX5" fmla="*/ 5667 w 10000"/>
                <a:gd name="connsiteY5" fmla="*/ 2964 h 10000"/>
                <a:gd name="connsiteX6" fmla="*/ 5716 w 10000"/>
                <a:gd name="connsiteY6" fmla="*/ 2908 h 10000"/>
                <a:gd name="connsiteX7" fmla="*/ 5740 w 10000"/>
                <a:gd name="connsiteY7" fmla="*/ 2908 h 10000"/>
                <a:gd name="connsiteX8" fmla="*/ 5540 w 10000"/>
                <a:gd name="connsiteY8" fmla="*/ 2709 h 10000"/>
                <a:gd name="connsiteX9" fmla="*/ 5540 w 10000"/>
                <a:gd name="connsiteY9" fmla="*/ 2597 h 10000"/>
                <a:gd name="connsiteX10" fmla="*/ 5592 w 10000"/>
                <a:gd name="connsiteY10" fmla="*/ 2484 h 10000"/>
                <a:gd name="connsiteX11" fmla="*/ 5887 w 10000"/>
                <a:gd name="connsiteY11" fmla="*/ 2569 h 10000"/>
                <a:gd name="connsiteX12" fmla="*/ 5983 w 10000"/>
                <a:gd name="connsiteY12" fmla="*/ 2569 h 10000"/>
                <a:gd name="connsiteX13" fmla="*/ 6061 w 10000"/>
                <a:gd name="connsiteY13" fmla="*/ 2484 h 10000"/>
                <a:gd name="connsiteX14" fmla="*/ 6083 w 10000"/>
                <a:gd name="connsiteY14" fmla="*/ 2399 h 10000"/>
                <a:gd name="connsiteX15" fmla="*/ 6183 w 10000"/>
                <a:gd name="connsiteY15" fmla="*/ 2399 h 10000"/>
                <a:gd name="connsiteX16" fmla="*/ 6379 w 10000"/>
                <a:gd name="connsiteY16" fmla="*/ 2286 h 10000"/>
                <a:gd name="connsiteX17" fmla="*/ 6355 w 10000"/>
                <a:gd name="connsiteY17" fmla="*/ 2173 h 10000"/>
                <a:gd name="connsiteX18" fmla="*/ 6528 w 10000"/>
                <a:gd name="connsiteY18" fmla="*/ 2060 h 10000"/>
                <a:gd name="connsiteX19" fmla="*/ 6601 w 10000"/>
                <a:gd name="connsiteY19" fmla="*/ 2031 h 10000"/>
                <a:gd name="connsiteX20" fmla="*/ 6671 w 10000"/>
                <a:gd name="connsiteY20" fmla="*/ 2003 h 10000"/>
                <a:gd name="connsiteX21" fmla="*/ 6725 w 10000"/>
                <a:gd name="connsiteY21" fmla="*/ 2003 h 10000"/>
                <a:gd name="connsiteX22" fmla="*/ 6798 w 10000"/>
                <a:gd name="connsiteY22" fmla="*/ 1975 h 10000"/>
                <a:gd name="connsiteX23" fmla="*/ 6845 w 10000"/>
                <a:gd name="connsiteY23" fmla="*/ 2003 h 10000"/>
                <a:gd name="connsiteX24" fmla="*/ 6923 w 10000"/>
                <a:gd name="connsiteY24" fmla="*/ 1862 h 10000"/>
                <a:gd name="connsiteX25" fmla="*/ 6379 w 10000"/>
                <a:gd name="connsiteY25" fmla="*/ 1664 h 10000"/>
                <a:gd name="connsiteX26" fmla="*/ 6183 w 10000"/>
                <a:gd name="connsiteY26" fmla="*/ 1664 h 10000"/>
                <a:gd name="connsiteX27" fmla="*/ 6083 w 10000"/>
                <a:gd name="connsiteY27" fmla="*/ 1664 h 10000"/>
                <a:gd name="connsiteX28" fmla="*/ 6010 w 10000"/>
                <a:gd name="connsiteY28" fmla="*/ 1692 h 10000"/>
                <a:gd name="connsiteX29" fmla="*/ 5911 w 10000"/>
                <a:gd name="connsiteY29" fmla="*/ 1580 h 10000"/>
                <a:gd name="connsiteX30" fmla="*/ 5936 w 10000"/>
                <a:gd name="connsiteY30" fmla="*/ 1523 h 10000"/>
                <a:gd name="connsiteX31" fmla="*/ 5911 w 10000"/>
                <a:gd name="connsiteY31" fmla="*/ 1410 h 10000"/>
                <a:gd name="connsiteX32" fmla="*/ 5911 w 10000"/>
                <a:gd name="connsiteY32" fmla="*/ 1071 h 10000"/>
                <a:gd name="connsiteX33" fmla="*/ 6134 w 10000"/>
                <a:gd name="connsiteY33" fmla="*/ 1156 h 10000"/>
                <a:gd name="connsiteX34" fmla="*/ 6254 w 10000"/>
                <a:gd name="connsiteY34" fmla="*/ 1071 h 10000"/>
                <a:gd name="connsiteX35" fmla="*/ 6379 w 10000"/>
                <a:gd name="connsiteY35" fmla="*/ 986 h 10000"/>
                <a:gd name="connsiteX36" fmla="*/ 6331 w 10000"/>
                <a:gd name="connsiteY36" fmla="*/ 930 h 10000"/>
                <a:gd name="connsiteX37" fmla="*/ 6308 w 10000"/>
                <a:gd name="connsiteY37" fmla="*/ 873 h 10000"/>
                <a:gd name="connsiteX38" fmla="*/ 6308 w 10000"/>
                <a:gd name="connsiteY38" fmla="*/ 788 h 10000"/>
                <a:gd name="connsiteX39" fmla="*/ 6308 w 10000"/>
                <a:gd name="connsiteY39" fmla="*/ 732 h 10000"/>
                <a:gd name="connsiteX40" fmla="*/ 6308 w 10000"/>
                <a:gd name="connsiteY40" fmla="*/ 675 h 10000"/>
                <a:gd name="connsiteX41" fmla="*/ 6331 w 10000"/>
                <a:gd name="connsiteY41" fmla="*/ 477 h 10000"/>
                <a:gd name="connsiteX42" fmla="*/ 6283 w 10000"/>
                <a:gd name="connsiteY42" fmla="*/ 336 h 10000"/>
                <a:gd name="connsiteX43" fmla="*/ 6183 w 10000"/>
                <a:gd name="connsiteY43" fmla="*/ 280 h 10000"/>
                <a:gd name="connsiteX44" fmla="*/ 6083 w 10000"/>
                <a:gd name="connsiteY44" fmla="*/ 224 h 10000"/>
                <a:gd name="connsiteX45" fmla="*/ 6208 w 10000"/>
                <a:gd name="connsiteY45" fmla="*/ 82 h 10000"/>
                <a:gd name="connsiteX46" fmla="*/ 6478 w 10000"/>
                <a:gd name="connsiteY46" fmla="*/ 25 h 10000"/>
                <a:gd name="connsiteX47" fmla="*/ 6725 w 10000"/>
                <a:gd name="connsiteY47" fmla="*/ 25 h 10000"/>
                <a:gd name="connsiteX48" fmla="*/ 6845 w 10000"/>
                <a:gd name="connsiteY48" fmla="*/ 54 h 10000"/>
                <a:gd name="connsiteX49" fmla="*/ 6997 w 10000"/>
                <a:gd name="connsiteY49" fmla="*/ 138 h 10000"/>
                <a:gd name="connsiteX50" fmla="*/ 7191 w 10000"/>
                <a:gd name="connsiteY50" fmla="*/ 167 h 10000"/>
                <a:gd name="connsiteX51" fmla="*/ 7288 w 10000"/>
                <a:gd name="connsiteY51" fmla="*/ 224 h 10000"/>
                <a:gd name="connsiteX52" fmla="*/ 7318 w 10000"/>
                <a:gd name="connsiteY52" fmla="*/ 252 h 10000"/>
                <a:gd name="connsiteX53" fmla="*/ 7390 w 10000"/>
                <a:gd name="connsiteY53" fmla="*/ 308 h 10000"/>
                <a:gd name="connsiteX54" fmla="*/ 7512 w 10000"/>
                <a:gd name="connsiteY54" fmla="*/ 421 h 10000"/>
                <a:gd name="connsiteX55" fmla="*/ 7583 w 10000"/>
                <a:gd name="connsiteY55" fmla="*/ 534 h 10000"/>
                <a:gd name="connsiteX56" fmla="*/ 7683 w 10000"/>
                <a:gd name="connsiteY56" fmla="*/ 591 h 10000"/>
                <a:gd name="connsiteX57" fmla="*/ 7785 w 10000"/>
                <a:gd name="connsiteY57" fmla="*/ 703 h 10000"/>
                <a:gd name="connsiteX58" fmla="*/ 7907 w 10000"/>
                <a:gd name="connsiteY58" fmla="*/ 817 h 10000"/>
                <a:gd name="connsiteX59" fmla="*/ 7978 w 10000"/>
                <a:gd name="connsiteY59" fmla="*/ 930 h 10000"/>
                <a:gd name="connsiteX60" fmla="*/ 8056 w 10000"/>
                <a:gd name="connsiteY60" fmla="*/ 1014 h 10000"/>
                <a:gd name="connsiteX61" fmla="*/ 8276 w 10000"/>
                <a:gd name="connsiteY61" fmla="*/ 1156 h 10000"/>
                <a:gd name="connsiteX62" fmla="*/ 8396 w 10000"/>
                <a:gd name="connsiteY62" fmla="*/ 1156 h 10000"/>
                <a:gd name="connsiteX63" fmla="*/ 8547 w 10000"/>
                <a:gd name="connsiteY63" fmla="*/ 1212 h 10000"/>
                <a:gd name="connsiteX64" fmla="*/ 8621 w 10000"/>
                <a:gd name="connsiteY64" fmla="*/ 1241 h 10000"/>
                <a:gd name="connsiteX65" fmla="*/ 8743 w 10000"/>
                <a:gd name="connsiteY65" fmla="*/ 1325 h 10000"/>
                <a:gd name="connsiteX66" fmla="*/ 8890 w 10000"/>
                <a:gd name="connsiteY66" fmla="*/ 1353 h 10000"/>
                <a:gd name="connsiteX67" fmla="*/ 8918 w 10000"/>
                <a:gd name="connsiteY67" fmla="*/ 1438 h 10000"/>
                <a:gd name="connsiteX68" fmla="*/ 8966 w 10000"/>
                <a:gd name="connsiteY68" fmla="*/ 1467 h 10000"/>
                <a:gd name="connsiteX69" fmla="*/ 9011 w 10000"/>
                <a:gd name="connsiteY69" fmla="*/ 1580 h 10000"/>
                <a:gd name="connsiteX70" fmla="*/ 9162 w 10000"/>
                <a:gd name="connsiteY70" fmla="*/ 1720 h 10000"/>
                <a:gd name="connsiteX71" fmla="*/ 9237 w 10000"/>
                <a:gd name="connsiteY71" fmla="*/ 1692 h 10000"/>
                <a:gd name="connsiteX72" fmla="*/ 9310 w 10000"/>
                <a:gd name="connsiteY72" fmla="*/ 1720 h 10000"/>
                <a:gd name="connsiteX73" fmla="*/ 9458 w 10000"/>
                <a:gd name="connsiteY73" fmla="*/ 1664 h 10000"/>
                <a:gd name="connsiteX74" fmla="*/ 9557 w 10000"/>
                <a:gd name="connsiteY74" fmla="*/ 1580 h 10000"/>
                <a:gd name="connsiteX75" fmla="*/ 9605 w 10000"/>
                <a:gd name="connsiteY75" fmla="*/ 1580 h 10000"/>
                <a:gd name="connsiteX76" fmla="*/ 9629 w 10000"/>
                <a:gd name="connsiteY76" fmla="*/ 1551 h 10000"/>
                <a:gd name="connsiteX77" fmla="*/ 9729 w 10000"/>
                <a:gd name="connsiteY77" fmla="*/ 1495 h 10000"/>
                <a:gd name="connsiteX78" fmla="*/ 9827 w 10000"/>
                <a:gd name="connsiteY78" fmla="*/ 1551 h 10000"/>
                <a:gd name="connsiteX79" fmla="*/ 9852 w 10000"/>
                <a:gd name="connsiteY79" fmla="*/ 1636 h 10000"/>
                <a:gd name="connsiteX80" fmla="*/ 9927 w 10000"/>
                <a:gd name="connsiteY80" fmla="*/ 1778 h 10000"/>
                <a:gd name="connsiteX81" fmla="*/ 9876 w 10000"/>
                <a:gd name="connsiteY81" fmla="*/ 1806 h 10000"/>
                <a:gd name="connsiteX82" fmla="*/ 9902 w 10000"/>
                <a:gd name="connsiteY82" fmla="*/ 1862 h 10000"/>
                <a:gd name="connsiteX83" fmla="*/ 9902 w 10000"/>
                <a:gd name="connsiteY83" fmla="*/ 1919 h 10000"/>
                <a:gd name="connsiteX84" fmla="*/ 9955 w 10000"/>
                <a:gd name="connsiteY84" fmla="*/ 2031 h 10000"/>
                <a:gd name="connsiteX85" fmla="*/ 9955 w 10000"/>
                <a:gd name="connsiteY85" fmla="*/ 2173 h 10000"/>
                <a:gd name="connsiteX86" fmla="*/ 9955 w 10000"/>
                <a:gd name="connsiteY86" fmla="*/ 2258 h 10000"/>
                <a:gd name="connsiteX87" fmla="*/ 10000 w 10000"/>
                <a:gd name="connsiteY87" fmla="*/ 2342 h 10000"/>
                <a:gd name="connsiteX88" fmla="*/ 9977 w 10000"/>
                <a:gd name="connsiteY88" fmla="*/ 2428 h 10000"/>
                <a:gd name="connsiteX89" fmla="*/ 10000 w 10000"/>
                <a:gd name="connsiteY89" fmla="*/ 2484 h 10000"/>
                <a:gd name="connsiteX90" fmla="*/ 9803 w 10000"/>
                <a:gd name="connsiteY90" fmla="*/ 2456 h 10000"/>
                <a:gd name="connsiteX91" fmla="*/ 9704 w 10000"/>
                <a:gd name="connsiteY91" fmla="*/ 2428 h 10000"/>
                <a:gd name="connsiteX92" fmla="*/ 9677 w 10000"/>
                <a:gd name="connsiteY92" fmla="*/ 2512 h 10000"/>
                <a:gd name="connsiteX93" fmla="*/ 9605 w 10000"/>
                <a:gd name="connsiteY93" fmla="*/ 2540 h 10000"/>
                <a:gd name="connsiteX94" fmla="*/ 9654 w 10000"/>
                <a:gd name="connsiteY94" fmla="*/ 2625 h 10000"/>
                <a:gd name="connsiteX95" fmla="*/ 9803 w 10000"/>
                <a:gd name="connsiteY95" fmla="*/ 2879 h 10000"/>
                <a:gd name="connsiteX96" fmla="*/ 9902 w 10000"/>
                <a:gd name="connsiteY96" fmla="*/ 3106 h 10000"/>
                <a:gd name="connsiteX97" fmla="*/ 9876 w 10000"/>
                <a:gd name="connsiteY97" fmla="*/ 3162 h 10000"/>
                <a:gd name="connsiteX98" fmla="*/ 9778 w 10000"/>
                <a:gd name="connsiteY98" fmla="*/ 3190 h 10000"/>
                <a:gd name="connsiteX99" fmla="*/ 9902 w 10000"/>
                <a:gd name="connsiteY99" fmla="*/ 3303 h 10000"/>
                <a:gd name="connsiteX100" fmla="*/ 9755 w 10000"/>
                <a:gd name="connsiteY100" fmla="*/ 3162 h 10000"/>
                <a:gd name="connsiteX101" fmla="*/ 9629 w 10000"/>
                <a:gd name="connsiteY101" fmla="*/ 3106 h 10000"/>
                <a:gd name="connsiteX102" fmla="*/ 9677 w 10000"/>
                <a:gd name="connsiteY102" fmla="*/ 3275 h 10000"/>
                <a:gd name="connsiteX103" fmla="*/ 9605 w 10000"/>
                <a:gd name="connsiteY103" fmla="*/ 3303 h 10000"/>
                <a:gd name="connsiteX104" fmla="*/ 9557 w 10000"/>
                <a:gd name="connsiteY104" fmla="*/ 3388 h 10000"/>
                <a:gd name="connsiteX105" fmla="*/ 9386 w 10000"/>
                <a:gd name="connsiteY105" fmla="*/ 3417 h 10000"/>
                <a:gd name="connsiteX106" fmla="*/ 9509 w 10000"/>
                <a:gd name="connsiteY106" fmla="*/ 3557 h 10000"/>
                <a:gd name="connsiteX107" fmla="*/ 9360 w 10000"/>
                <a:gd name="connsiteY107" fmla="*/ 3586 h 10000"/>
                <a:gd name="connsiteX108" fmla="*/ 9263 w 10000"/>
                <a:gd name="connsiteY108" fmla="*/ 3557 h 10000"/>
                <a:gd name="connsiteX109" fmla="*/ 9184 w 10000"/>
                <a:gd name="connsiteY109" fmla="*/ 3473 h 10000"/>
                <a:gd name="connsiteX110" fmla="*/ 9139 w 10000"/>
                <a:gd name="connsiteY110" fmla="*/ 3501 h 10000"/>
                <a:gd name="connsiteX111" fmla="*/ 9114 w 10000"/>
                <a:gd name="connsiteY111" fmla="*/ 3642 h 10000"/>
                <a:gd name="connsiteX112" fmla="*/ 9089 w 10000"/>
                <a:gd name="connsiteY112" fmla="*/ 3727 h 10000"/>
                <a:gd name="connsiteX113" fmla="*/ 9038 w 10000"/>
                <a:gd name="connsiteY113" fmla="*/ 3756 h 10000"/>
                <a:gd name="connsiteX114" fmla="*/ 9011 w 10000"/>
                <a:gd name="connsiteY114" fmla="*/ 3812 h 10000"/>
                <a:gd name="connsiteX115" fmla="*/ 8966 w 10000"/>
                <a:gd name="connsiteY115" fmla="*/ 3812 h 10000"/>
                <a:gd name="connsiteX116" fmla="*/ 8941 w 10000"/>
                <a:gd name="connsiteY116" fmla="*/ 3868 h 10000"/>
                <a:gd name="connsiteX117" fmla="*/ 8843 w 10000"/>
                <a:gd name="connsiteY117" fmla="*/ 4009 h 10000"/>
                <a:gd name="connsiteX118" fmla="*/ 8718 w 10000"/>
                <a:gd name="connsiteY118" fmla="*/ 4038 h 10000"/>
                <a:gd name="connsiteX119" fmla="*/ 8670 w 10000"/>
                <a:gd name="connsiteY119" fmla="*/ 4067 h 10000"/>
                <a:gd name="connsiteX120" fmla="*/ 8621 w 10000"/>
                <a:gd name="connsiteY120" fmla="*/ 4123 h 10000"/>
                <a:gd name="connsiteX121" fmla="*/ 8524 w 10000"/>
                <a:gd name="connsiteY121" fmla="*/ 4179 h 10000"/>
                <a:gd name="connsiteX122" fmla="*/ 8472 w 10000"/>
                <a:gd name="connsiteY122" fmla="*/ 4264 h 10000"/>
                <a:gd name="connsiteX123" fmla="*/ 8448 w 10000"/>
                <a:gd name="connsiteY123" fmla="*/ 4320 h 10000"/>
                <a:gd name="connsiteX124" fmla="*/ 8396 w 10000"/>
                <a:gd name="connsiteY124" fmla="*/ 4320 h 10000"/>
                <a:gd name="connsiteX125" fmla="*/ 8299 w 10000"/>
                <a:gd name="connsiteY125" fmla="*/ 4348 h 10000"/>
                <a:gd name="connsiteX126" fmla="*/ 8376 w 10000"/>
                <a:gd name="connsiteY126" fmla="*/ 4292 h 10000"/>
                <a:gd name="connsiteX127" fmla="*/ 8376 w 10000"/>
                <a:gd name="connsiteY127" fmla="*/ 4236 h 10000"/>
                <a:gd name="connsiteX128" fmla="*/ 8396 w 10000"/>
                <a:gd name="connsiteY128" fmla="*/ 4179 h 10000"/>
                <a:gd name="connsiteX129" fmla="*/ 8253 w 10000"/>
                <a:gd name="connsiteY129" fmla="*/ 4151 h 10000"/>
                <a:gd name="connsiteX130" fmla="*/ 8299 w 10000"/>
                <a:gd name="connsiteY130" fmla="*/ 4123 h 10000"/>
                <a:gd name="connsiteX131" fmla="*/ 8325 w 10000"/>
                <a:gd name="connsiteY131" fmla="*/ 4009 h 10000"/>
                <a:gd name="connsiteX132" fmla="*/ 8351 w 10000"/>
                <a:gd name="connsiteY132" fmla="*/ 3896 h 10000"/>
                <a:gd name="connsiteX133" fmla="*/ 8204 w 10000"/>
                <a:gd name="connsiteY133" fmla="*/ 3698 h 10000"/>
                <a:gd name="connsiteX134" fmla="*/ 8128 w 10000"/>
                <a:gd name="connsiteY134" fmla="*/ 3727 h 10000"/>
                <a:gd name="connsiteX135" fmla="*/ 8056 w 10000"/>
                <a:gd name="connsiteY135" fmla="*/ 3784 h 10000"/>
                <a:gd name="connsiteX136" fmla="*/ 8004 w 10000"/>
                <a:gd name="connsiteY136" fmla="*/ 3925 h 10000"/>
                <a:gd name="connsiteX137" fmla="*/ 7881 w 10000"/>
                <a:gd name="connsiteY137" fmla="*/ 4038 h 10000"/>
                <a:gd name="connsiteX138" fmla="*/ 7810 w 10000"/>
                <a:gd name="connsiteY138" fmla="*/ 4095 h 10000"/>
                <a:gd name="connsiteX139" fmla="*/ 7832 w 10000"/>
                <a:gd name="connsiteY139" fmla="*/ 4179 h 10000"/>
                <a:gd name="connsiteX140" fmla="*/ 7683 w 10000"/>
                <a:gd name="connsiteY140" fmla="*/ 4292 h 10000"/>
                <a:gd name="connsiteX141" fmla="*/ 7562 w 10000"/>
                <a:gd name="connsiteY141" fmla="*/ 4264 h 10000"/>
                <a:gd name="connsiteX142" fmla="*/ 7562 w 10000"/>
                <a:gd name="connsiteY142" fmla="*/ 4434 h 10000"/>
                <a:gd name="connsiteX143" fmla="*/ 7707 w 10000"/>
                <a:gd name="connsiteY143" fmla="*/ 4575 h 10000"/>
                <a:gd name="connsiteX144" fmla="*/ 7785 w 10000"/>
                <a:gd name="connsiteY144" fmla="*/ 4575 h 10000"/>
                <a:gd name="connsiteX145" fmla="*/ 7832 w 10000"/>
                <a:gd name="connsiteY145" fmla="*/ 4603 h 10000"/>
                <a:gd name="connsiteX146" fmla="*/ 7832 w 10000"/>
                <a:gd name="connsiteY146" fmla="*/ 4575 h 10000"/>
                <a:gd name="connsiteX147" fmla="*/ 7978 w 10000"/>
                <a:gd name="connsiteY147" fmla="*/ 4659 h 10000"/>
                <a:gd name="connsiteX148" fmla="*/ 8030 w 10000"/>
                <a:gd name="connsiteY148" fmla="*/ 4829 h 10000"/>
                <a:gd name="connsiteX149" fmla="*/ 8152 w 10000"/>
                <a:gd name="connsiteY149" fmla="*/ 4857 h 10000"/>
                <a:gd name="connsiteX150" fmla="*/ 8204 w 10000"/>
                <a:gd name="connsiteY150" fmla="*/ 4801 h 10000"/>
                <a:gd name="connsiteX151" fmla="*/ 8228 w 10000"/>
                <a:gd name="connsiteY151" fmla="*/ 4716 h 10000"/>
                <a:gd name="connsiteX152" fmla="*/ 8325 w 10000"/>
                <a:gd name="connsiteY152" fmla="*/ 4659 h 10000"/>
                <a:gd name="connsiteX153" fmla="*/ 8448 w 10000"/>
                <a:gd name="connsiteY153" fmla="*/ 4716 h 10000"/>
                <a:gd name="connsiteX154" fmla="*/ 8496 w 10000"/>
                <a:gd name="connsiteY154" fmla="*/ 4745 h 10000"/>
                <a:gd name="connsiteX155" fmla="*/ 8524 w 10000"/>
                <a:gd name="connsiteY155" fmla="*/ 4773 h 10000"/>
                <a:gd name="connsiteX156" fmla="*/ 8647 w 10000"/>
                <a:gd name="connsiteY156" fmla="*/ 4773 h 10000"/>
                <a:gd name="connsiteX157" fmla="*/ 8647 w 10000"/>
                <a:gd name="connsiteY157" fmla="*/ 4745 h 10000"/>
                <a:gd name="connsiteX158" fmla="*/ 8793 w 10000"/>
                <a:gd name="connsiteY158" fmla="*/ 4801 h 10000"/>
                <a:gd name="connsiteX159" fmla="*/ 8770 w 10000"/>
                <a:gd name="connsiteY159" fmla="*/ 4829 h 10000"/>
                <a:gd name="connsiteX160" fmla="*/ 8793 w 10000"/>
                <a:gd name="connsiteY160" fmla="*/ 4914 h 10000"/>
                <a:gd name="connsiteX161" fmla="*/ 8793 w 10000"/>
                <a:gd name="connsiteY161" fmla="*/ 4970 h 10000"/>
                <a:gd name="connsiteX162" fmla="*/ 8743 w 10000"/>
                <a:gd name="connsiteY162" fmla="*/ 4914 h 10000"/>
                <a:gd name="connsiteX163" fmla="*/ 8718 w 10000"/>
                <a:gd name="connsiteY163" fmla="*/ 4942 h 10000"/>
                <a:gd name="connsiteX164" fmla="*/ 8670 w 10000"/>
                <a:gd name="connsiteY164" fmla="*/ 4942 h 10000"/>
                <a:gd name="connsiteX165" fmla="*/ 8621 w 10000"/>
                <a:gd name="connsiteY165" fmla="*/ 4970 h 10000"/>
                <a:gd name="connsiteX166" fmla="*/ 8524 w 10000"/>
                <a:gd name="connsiteY166" fmla="*/ 5027 h 10000"/>
                <a:gd name="connsiteX167" fmla="*/ 8472 w 10000"/>
                <a:gd name="connsiteY167" fmla="*/ 5055 h 10000"/>
                <a:gd name="connsiteX168" fmla="*/ 8524 w 10000"/>
                <a:gd name="connsiteY168" fmla="*/ 5112 h 10000"/>
                <a:gd name="connsiteX169" fmla="*/ 8472 w 10000"/>
                <a:gd name="connsiteY169" fmla="*/ 5112 h 10000"/>
                <a:gd name="connsiteX170" fmla="*/ 8496 w 10000"/>
                <a:gd name="connsiteY170" fmla="*/ 5168 h 10000"/>
                <a:gd name="connsiteX171" fmla="*/ 8448 w 10000"/>
                <a:gd name="connsiteY171" fmla="*/ 5196 h 10000"/>
                <a:gd name="connsiteX172" fmla="*/ 8396 w 10000"/>
                <a:gd name="connsiteY172" fmla="*/ 5140 h 10000"/>
                <a:gd name="connsiteX173" fmla="*/ 8376 w 10000"/>
                <a:gd name="connsiteY173" fmla="*/ 5140 h 10000"/>
                <a:gd name="connsiteX174" fmla="*/ 8424 w 10000"/>
                <a:gd name="connsiteY174" fmla="*/ 5224 h 10000"/>
                <a:gd name="connsiteX175" fmla="*/ 8325 w 10000"/>
                <a:gd name="connsiteY175" fmla="*/ 5338 h 10000"/>
                <a:gd name="connsiteX176" fmla="*/ 8299 w 10000"/>
                <a:gd name="connsiteY176" fmla="*/ 5479 h 10000"/>
                <a:gd name="connsiteX177" fmla="*/ 8325 w 10000"/>
                <a:gd name="connsiteY177" fmla="*/ 5620 h 10000"/>
                <a:gd name="connsiteX178" fmla="*/ 8424 w 10000"/>
                <a:gd name="connsiteY178" fmla="*/ 5649 h 10000"/>
                <a:gd name="connsiteX179" fmla="*/ 8597 w 10000"/>
                <a:gd name="connsiteY179" fmla="*/ 5733 h 10000"/>
                <a:gd name="connsiteX180" fmla="*/ 8670 w 10000"/>
                <a:gd name="connsiteY180" fmla="*/ 5874 h 10000"/>
                <a:gd name="connsiteX181" fmla="*/ 8793 w 10000"/>
                <a:gd name="connsiteY181" fmla="*/ 6073 h 10000"/>
                <a:gd name="connsiteX182" fmla="*/ 8868 w 10000"/>
                <a:gd name="connsiteY182" fmla="*/ 6213 h 10000"/>
                <a:gd name="connsiteX183" fmla="*/ 8988 w 10000"/>
                <a:gd name="connsiteY183" fmla="*/ 6299 h 10000"/>
                <a:gd name="connsiteX184" fmla="*/ 9038 w 10000"/>
                <a:gd name="connsiteY184" fmla="*/ 6355 h 10000"/>
                <a:gd name="connsiteX185" fmla="*/ 9089 w 10000"/>
                <a:gd name="connsiteY185" fmla="*/ 6412 h 10000"/>
                <a:gd name="connsiteX186" fmla="*/ 9184 w 10000"/>
                <a:gd name="connsiteY186" fmla="*/ 6524 h 10000"/>
                <a:gd name="connsiteX187" fmla="*/ 9011 w 10000"/>
                <a:gd name="connsiteY187" fmla="*/ 6468 h 10000"/>
                <a:gd name="connsiteX188" fmla="*/ 8890 w 10000"/>
                <a:gd name="connsiteY188" fmla="*/ 6412 h 10000"/>
                <a:gd name="connsiteX189" fmla="*/ 8770 w 10000"/>
                <a:gd name="connsiteY189" fmla="*/ 6440 h 10000"/>
                <a:gd name="connsiteX190" fmla="*/ 8697 w 10000"/>
                <a:gd name="connsiteY190" fmla="*/ 6383 h 10000"/>
                <a:gd name="connsiteX191" fmla="*/ 8621 w 10000"/>
                <a:gd name="connsiteY191" fmla="*/ 6327 h 10000"/>
                <a:gd name="connsiteX192" fmla="*/ 8647 w 10000"/>
                <a:gd name="connsiteY192" fmla="*/ 6383 h 10000"/>
                <a:gd name="connsiteX193" fmla="*/ 8670 w 10000"/>
                <a:gd name="connsiteY193" fmla="*/ 6383 h 10000"/>
                <a:gd name="connsiteX194" fmla="*/ 8647 w 10000"/>
                <a:gd name="connsiteY194" fmla="*/ 6355 h 10000"/>
                <a:gd name="connsiteX195" fmla="*/ 8697 w 10000"/>
                <a:gd name="connsiteY195" fmla="*/ 6383 h 10000"/>
                <a:gd name="connsiteX196" fmla="*/ 8817 w 10000"/>
                <a:gd name="connsiteY196" fmla="*/ 6440 h 10000"/>
                <a:gd name="connsiteX197" fmla="*/ 8868 w 10000"/>
                <a:gd name="connsiteY197" fmla="*/ 6412 h 10000"/>
                <a:gd name="connsiteX198" fmla="*/ 8918 w 10000"/>
                <a:gd name="connsiteY198" fmla="*/ 6468 h 10000"/>
                <a:gd name="connsiteX199" fmla="*/ 8941 w 10000"/>
                <a:gd name="connsiteY199" fmla="*/ 6496 h 10000"/>
                <a:gd name="connsiteX200" fmla="*/ 9011 w 10000"/>
                <a:gd name="connsiteY200" fmla="*/ 6524 h 10000"/>
                <a:gd name="connsiteX201" fmla="*/ 9162 w 10000"/>
                <a:gd name="connsiteY201" fmla="*/ 6638 h 10000"/>
                <a:gd name="connsiteX202" fmla="*/ 9263 w 10000"/>
                <a:gd name="connsiteY202" fmla="*/ 6751 h 10000"/>
                <a:gd name="connsiteX203" fmla="*/ 9211 w 10000"/>
                <a:gd name="connsiteY203" fmla="*/ 6779 h 10000"/>
                <a:gd name="connsiteX204" fmla="*/ 9139 w 10000"/>
                <a:gd name="connsiteY204" fmla="*/ 6835 h 10000"/>
                <a:gd name="connsiteX205" fmla="*/ 9089 w 10000"/>
                <a:gd name="connsiteY205" fmla="*/ 6891 h 10000"/>
                <a:gd name="connsiteX206" fmla="*/ 9067 w 10000"/>
                <a:gd name="connsiteY206" fmla="*/ 6920 h 10000"/>
                <a:gd name="connsiteX207" fmla="*/ 8988 w 10000"/>
                <a:gd name="connsiteY207" fmla="*/ 6920 h 10000"/>
                <a:gd name="connsiteX208" fmla="*/ 8918 w 10000"/>
                <a:gd name="connsiteY208" fmla="*/ 6977 h 10000"/>
                <a:gd name="connsiteX209" fmla="*/ 9011 w 10000"/>
                <a:gd name="connsiteY209" fmla="*/ 6920 h 10000"/>
                <a:gd name="connsiteX210" fmla="*/ 9089 w 10000"/>
                <a:gd name="connsiteY210" fmla="*/ 7005 h 10000"/>
                <a:gd name="connsiteX211" fmla="*/ 9067 w 10000"/>
                <a:gd name="connsiteY211" fmla="*/ 7005 h 10000"/>
                <a:gd name="connsiteX212" fmla="*/ 9184 w 10000"/>
                <a:gd name="connsiteY212" fmla="*/ 6949 h 10000"/>
                <a:gd name="connsiteX213" fmla="*/ 9263 w 10000"/>
                <a:gd name="connsiteY213" fmla="*/ 7033 h 10000"/>
                <a:gd name="connsiteX214" fmla="*/ 9386 w 10000"/>
                <a:gd name="connsiteY214" fmla="*/ 7061 h 10000"/>
                <a:gd name="connsiteX215" fmla="*/ 9332 w 10000"/>
                <a:gd name="connsiteY215" fmla="*/ 7146 h 10000"/>
                <a:gd name="connsiteX216" fmla="*/ 9310 w 10000"/>
                <a:gd name="connsiteY216" fmla="*/ 7174 h 10000"/>
                <a:gd name="connsiteX217" fmla="*/ 9263 w 10000"/>
                <a:gd name="connsiteY217" fmla="*/ 7202 h 10000"/>
                <a:gd name="connsiteX218" fmla="*/ 9288 w 10000"/>
                <a:gd name="connsiteY218" fmla="*/ 7202 h 10000"/>
                <a:gd name="connsiteX219" fmla="*/ 9360 w 10000"/>
                <a:gd name="connsiteY219" fmla="*/ 7174 h 10000"/>
                <a:gd name="connsiteX220" fmla="*/ 9360 w 10000"/>
                <a:gd name="connsiteY220" fmla="*/ 7146 h 10000"/>
                <a:gd name="connsiteX221" fmla="*/ 9386 w 10000"/>
                <a:gd name="connsiteY221" fmla="*/ 7230 h 10000"/>
                <a:gd name="connsiteX222" fmla="*/ 9386 w 10000"/>
                <a:gd name="connsiteY222" fmla="*/ 7288 h 10000"/>
                <a:gd name="connsiteX223" fmla="*/ 9360 w 10000"/>
                <a:gd name="connsiteY223" fmla="*/ 7230 h 10000"/>
                <a:gd name="connsiteX224" fmla="*/ 9360 w 10000"/>
                <a:gd name="connsiteY224" fmla="*/ 7288 h 10000"/>
                <a:gd name="connsiteX225" fmla="*/ 9332 w 10000"/>
                <a:gd name="connsiteY225" fmla="*/ 7260 h 10000"/>
                <a:gd name="connsiteX226" fmla="*/ 9310 w 10000"/>
                <a:gd name="connsiteY226" fmla="*/ 7260 h 10000"/>
                <a:gd name="connsiteX227" fmla="*/ 9288 w 10000"/>
                <a:gd name="connsiteY227" fmla="*/ 7316 h 10000"/>
                <a:gd name="connsiteX228" fmla="*/ 9360 w 10000"/>
                <a:gd name="connsiteY228" fmla="*/ 7372 h 10000"/>
                <a:gd name="connsiteX229" fmla="*/ 9332 w 10000"/>
                <a:gd name="connsiteY229" fmla="*/ 7372 h 10000"/>
                <a:gd name="connsiteX230" fmla="*/ 9360 w 10000"/>
                <a:gd name="connsiteY230" fmla="*/ 7429 h 10000"/>
                <a:gd name="connsiteX231" fmla="*/ 9263 w 10000"/>
                <a:gd name="connsiteY231" fmla="*/ 7400 h 10000"/>
                <a:gd name="connsiteX232" fmla="*/ 9288 w 10000"/>
                <a:gd name="connsiteY232" fmla="*/ 7429 h 10000"/>
                <a:gd name="connsiteX233" fmla="*/ 9360 w 10000"/>
                <a:gd name="connsiteY233" fmla="*/ 7457 h 10000"/>
                <a:gd name="connsiteX234" fmla="*/ 9386 w 10000"/>
                <a:gd name="connsiteY234" fmla="*/ 7541 h 10000"/>
                <a:gd name="connsiteX235" fmla="*/ 9360 w 10000"/>
                <a:gd name="connsiteY235" fmla="*/ 7599 h 10000"/>
                <a:gd name="connsiteX236" fmla="*/ 9288 w 10000"/>
                <a:gd name="connsiteY236" fmla="*/ 7513 h 10000"/>
                <a:gd name="connsiteX237" fmla="*/ 9263 w 10000"/>
                <a:gd name="connsiteY237" fmla="*/ 7541 h 10000"/>
                <a:gd name="connsiteX238" fmla="*/ 9162 w 10000"/>
                <a:gd name="connsiteY238" fmla="*/ 7599 h 10000"/>
                <a:gd name="connsiteX239" fmla="*/ 9237 w 10000"/>
                <a:gd name="connsiteY239" fmla="*/ 7683 h 10000"/>
                <a:gd name="connsiteX240" fmla="*/ 9237 w 10000"/>
                <a:gd name="connsiteY240" fmla="*/ 7796 h 10000"/>
                <a:gd name="connsiteX241" fmla="*/ 9211 w 10000"/>
                <a:gd name="connsiteY241" fmla="*/ 7852 h 10000"/>
                <a:gd name="connsiteX242" fmla="*/ 9211 w 10000"/>
                <a:gd name="connsiteY242" fmla="*/ 7880 h 10000"/>
                <a:gd name="connsiteX243" fmla="*/ 9162 w 10000"/>
                <a:gd name="connsiteY243" fmla="*/ 7852 h 10000"/>
                <a:gd name="connsiteX244" fmla="*/ 9162 w 10000"/>
                <a:gd name="connsiteY244" fmla="*/ 7909 h 10000"/>
                <a:gd name="connsiteX245" fmla="*/ 9139 w 10000"/>
                <a:gd name="connsiteY245" fmla="*/ 7966 h 10000"/>
                <a:gd name="connsiteX246" fmla="*/ 9114 w 10000"/>
                <a:gd name="connsiteY246" fmla="*/ 8079 h 10000"/>
                <a:gd name="connsiteX247" fmla="*/ 9139 w 10000"/>
                <a:gd name="connsiteY247" fmla="*/ 8022 h 10000"/>
                <a:gd name="connsiteX248" fmla="*/ 9114 w 10000"/>
                <a:gd name="connsiteY248" fmla="*/ 8050 h 10000"/>
                <a:gd name="connsiteX249" fmla="*/ 9089 w 10000"/>
                <a:gd name="connsiteY249" fmla="*/ 7994 h 10000"/>
                <a:gd name="connsiteX250" fmla="*/ 9038 w 10000"/>
                <a:gd name="connsiteY250" fmla="*/ 8022 h 10000"/>
                <a:gd name="connsiteX251" fmla="*/ 9038 w 10000"/>
                <a:gd name="connsiteY251" fmla="*/ 8079 h 10000"/>
                <a:gd name="connsiteX252" fmla="*/ 9067 w 10000"/>
                <a:gd name="connsiteY252" fmla="*/ 8107 h 10000"/>
                <a:gd name="connsiteX253" fmla="*/ 9114 w 10000"/>
                <a:gd name="connsiteY253" fmla="*/ 8135 h 10000"/>
                <a:gd name="connsiteX254" fmla="*/ 9089 w 10000"/>
                <a:gd name="connsiteY254" fmla="*/ 8163 h 10000"/>
                <a:gd name="connsiteX255" fmla="*/ 9067 w 10000"/>
                <a:gd name="connsiteY255" fmla="*/ 8249 h 10000"/>
                <a:gd name="connsiteX256" fmla="*/ 8966 w 10000"/>
                <a:gd name="connsiteY256" fmla="*/ 8191 h 10000"/>
                <a:gd name="connsiteX257" fmla="*/ 9038 w 10000"/>
                <a:gd name="connsiteY257" fmla="*/ 8277 h 10000"/>
                <a:gd name="connsiteX258" fmla="*/ 9114 w 10000"/>
                <a:gd name="connsiteY258" fmla="*/ 8277 h 10000"/>
                <a:gd name="connsiteX259" fmla="*/ 9089 w 10000"/>
                <a:gd name="connsiteY259" fmla="*/ 8333 h 10000"/>
                <a:gd name="connsiteX260" fmla="*/ 9139 w 10000"/>
                <a:gd name="connsiteY260" fmla="*/ 8446 h 10000"/>
                <a:gd name="connsiteX261" fmla="*/ 9114 w 10000"/>
                <a:gd name="connsiteY261" fmla="*/ 8446 h 10000"/>
                <a:gd name="connsiteX262" fmla="*/ 9038 w 10000"/>
                <a:gd name="connsiteY262" fmla="*/ 8389 h 10000"/>
                <a:gd name="connsiteX263" fmla="*/ 9011 w 10000"/>
                <a:gd name="connsiteY263" fmla="*/ 8418 h 10000"/>
                <a:gd name="connsiteX264" fmla="*/ 9067 w 10000"/>
                <a:gd name="connsiteY264" fmla="*/ 8474 h 10000"/>
                <a:gd name="connsiteX265" fmla="*/ 9038 w 10000"/>
                <a:gd name="connsiteY265" fmla="*/ 8530 h 10000"/>
                <a:gd name="connsiteX266" fmla="*/ 8966 w 10000"/>
                <a:gd name="connsiteY266" fmla="*/ 8474 h 10000"/>
                <a:gd name="connsiteX267" fmla="*/ 9011 w 10000"/>
                <a:gd name="connsiteY267" fmla="*/ 8559 h 10000"/>
                <a:gd name="connsiteX268" fmla="*/ 8966 w 10000"/>
                <a:gd name="connsiteY268" fmla="*/ 8559 h 10000"/>
                <a:gd name="connsiteX269" fmla="*/ 8966 w 10000"/>
                <a:gd name="connsiteY269" fmla="*/ 8616 h 10000"/>
                <a:gd name="connsiteX270" fmla="*/ 8843 w 10000"/>
                <a:gd name="connsiteY270" fmla="*/ 8672 h 10000"/>
                <a:gd name="connsiteX271" fmla="*/ 8817 w 10000"/>
                <a:gd name="connsiteY271" fmla="*/ 8728 h 10000"/>
                <a:gd name="connsiteX272" fmla="*/ 8843 w 10000"/>
                <a:gd name="connsiteY272" fmla="*/ 8757 h 10000"/>
                <a:gd name="connsiteX273" fmla="*/ 8817 w 10000"/>
                <a:gd name="connsiteY273" fmla="*/ 8785 h 10000"/>
                <a:gd name="connsiteX274" fmla="*/ 8793 w 10000"/>
                <a:gd name="connsiteY274" fmla="*/ 8869 h 10000"/>
                <a:gd name="connsiteX275" fmla="*/ 8770 w 10000"/>
                <a:gd name="connsiteY275" fmla="*/ 8841 h 10000"/>
                <a:gd name="connsiteX276" fmla="*/ 8770 w 10000"/>
                <a:gd name="connsiteY276" fmla="*/ 8927 h 10000"/>
                <a:gd name="connsiteX277" fmla="*/ 8519 w 10000"/>
                <a:gd name="connsiteY277" fmla="*/ 8786 h 10000"/>
                <a:gd name="connsiteX278" fmla="*/ 8104 w 10000"/>
                <a:gd name="connsiteY278" fmla="*/ 9266 h 10000"/>
                <a:gd name="connsiteX279" fmla="*/ 7954 w 10000"/>
                <a:gd name="connsiteY279" fmla="*/ 9322 h 10000"/>
                <a:gd name="connsiteX280" fmla="*/ 7881 w 10000"/>
                <a:gd name="connsiteY280" fmla="*/ 9152 h 10000"/>
                <a:gd name="connsiteX281" fmla="*/ 7856 w 10000"/>
                <a:gd name="connsiteY281" fmla="*/ 9152 h 10000"/>
                <a:gd name="connsiteX282" fmla="*/ 7931 w 10000"/>
                <a:gd name="connsiteY282" fmla="*/ 9124 h 10000"/>
                <a:gd name="connsiteX283" fmla="*/ 7832 w 10000"/>
                <a:gd name="connsiteY283" fmla="*/ 9124 h 10000"/>
                <a:gd name="connsiteX284" fmla="*/ 7810 w 10000"/>
                <a:gd name="connsiteY284" fmla="*/ 9180 h 10000"/>
                <a:gd name="connsiteX285" fmla="*/ 7856 w 10000"/>
                <a:gd name="connsiteY285" fmla="*/ 9237 h 10000"/>
                <a:gd name="connsiteX286" fmla="*/ 7832 w 10000"/>
                <a:gd name="connsiteY286" fmla="*/ 9237 h 10000"/>
                <a:gd name="connsiteX287" fmla="*/ 7907 w 10000"/>
                <a:gd name="connsiteY287" fmla="*/ 9406 h 10000"/>
                <a:gd name="connsiteX288" fmla="*/ 7810 w 10000"/>
                <a:gd name="connsiteY288" fmla="*/ 9294 h 10000"/>
                <a:gd name="connsiteX289" fmla="*/ 7856 w 10000"/>
                <a:gd name="connsiteY289" fmla="*/ 9406 h 10000"/>
                <a:gd name="connsiteX290" fmla="*/ 7832 w 10000"/>
                <a:gd name="connsiteY290" fmla="*/ 9435 h 10000"/>
                <a:gd name="connsiteX291" fmla="*/ 7810 w 10000"/>
                <a:gd name="connsiteY291" fmla="*/ 9406 h 10000"/>
                <a:gd name="connsiteX292" fmla="*/ 7785 w 10000"/>
                <a:gd name="connsiteY292" fmla="*/ 9491 h 10000"/>
                <a:gd name="connsiteX293" fmla="*/ 7707 w 10000"/>
                <a:gd name="connsiteY293" fmla="*/ 9520 h 10000"/>
                <a:gd name="connsiteX294" fmla="*/ 7683 w 10000"/>
                <a:gd name="connsiteY294" fmla="*/ 9463 h 10000"/>
                <a:gd name="connsiteX295" fmla="*/ 7635 w 10000"/>
                <a:gd name="connsiteY295" fmla="*/ 9435 h 10000"/>
                <a:gd name="connsiteX296" fmla="*/ 7661 w 10000"/>
                <a:gd name="connsiteY296" fmla="*/ 9548 h 10000"/>
                <a:gd name="connsiteX297" fmla="*/ 7535 w 10000"/>
                <a:gd name="connsiteY297" fmla="*/ 9491 h 10000"/>
                <a:gd name="connsiteX298" fmla="*/ 7512 w 10000"/>
                <a:gd name="connsiteY298" fmla="*/ 9520 h 10000"/>
                <a:gd name="connsiteX299" fmla="*/ 7438 w 10000"/>
                <a:gd name="connsiteY299" fmla="*/ 9576 h 10000"/>
                <a:gd name="connsiteX300" fmla="*/ 7416 w 10000"/>
                <a:gd name="connsiteY300" fmla="*/ 9633 h 10000"/>
                <a:gd name="connsiteX301" fmla="*/ 7364 w 10000"/>
                <a:gd name="connsiteY301" fmla="*/ 9633 h 10000"/>
                <a:gd name="connsiteX302" fmla="*/ 7288 w 10000"/>
                <a:gd name="connsiteY302" fmla="*/ 9661 h 10000"/>
                <a:gd name="connsiteX303" fmla="*/ 7288 w 10000"/>
                <a:gd name="connsiteY303" fmla="*/ 9633 h 10000"/>
                <a:gd name="connsiteX304" fmla="*/ 7288 w 10000"/>
                <a:gd name="connsiteY304" fmla="*/ 9689 h 10000"/>
                <a:gd name="connsiteX305" fmla="*/ 7217 w 10000"/>
                <a:gd name="connsiteY305" fmla="*/ 9661 h 10000"/>
                <a:gd name="connsiteX306" fmla="*/ 7217 w 10000"/>
                <a:gd name="connsiteY306" fmla="*/ 9717 h 10000"/>
                <a:gd name="connsiteX307" fmla="*/ 7191 w 10000"/>
                <a:gd name="connsiteY307" fmla="*/ 9802 h 10000"/>
                <a:gd name="connsiteX308" fmla="*/ 7241 w 10000"/>
                <a:gd name="connsiteY308" fmla="*/ 9830 h 10000"/>
                <a:gd name="connsiteX309" fmla="*/ 7241 w 10000"/>
                <a:gd name="connsiteY309" fmla="*/ 9830 h 10000"/>
                <a:gd name="connsiteX310" fmla="*/ 7288 w 10000"/>
                <a:gd name="connsiteY310" fmla="*/ 9944 h 10000"/>
                <a:gd name="connsiteX311" fmla="*/ 7168 w 10000"/>
                <a:gd name="connsiteY311" fmla="*/ 10000 h 10000"/>
                <a:gd name="connsiteX312" fmla="*/ 7168 w 10000"/>
                <a:gd name="connsiteY312" fmla="*/ 9944 h 10000"/>
                <a:gd name="connsiteX313" fmla="*/ 7115 w 10000"/>
                <a:gd name="connsiteY313" fmla="*/ 9859 h 10000"/>
                <a:gd name="connsiteX314" fmla="*/ 7092 w 10000"/>
                <a:gd name="connsiteY314" fmla="*/ 9802 h 10000"/>
                <a:gd name="connsiteX315" fmla="*/ 7069 w 10000"/>
                <a:gd name="connsiteY315" fmla="*/ 9717 h 10000"/>
                <a:gd name="connsiteX316" fmla="*/ 7092 w 10000"/>
                <a:gd name="connsiteY316" fmla="*/ 9661 h 10000"/>
                <a:gd name="connsiteX317" fmla="*/ 7069 w 10000"/>
                <a:gd name="connsiteY317" fmla="*/ 9576 h 10000"/>
                <a:gd name="connsiteX318" fmla="*/ 7069 w 10000"/>
                <a:gd name="connsiteY318" fmla="*/ 9605 h 10000"/>
                <a:gd name="connsiteX319" fmla="*/ 7020 w 10000"/>
                <a:gd name="connsiteY319" fmla="*/ 9548 h 10000"/>
                <a:gd name="connsiteX320" fmla="*/ 7020 w 10000"/>
                <a:gd name="connsiteY320" fmla="*/ 9605 h 10000"/>
                <a:gd name="connsiteX321" fmla="*/ 6945 w 10000"/>
                <a:gd name="connsiteY321" fmla="*/ 9605 h 10000"/>
                <a:gd name="connsiteX322" fmla="*/ 6897 w 10000"/>
                <a:gd name="connsiteY322" fmla="*/ 9576 h 10000"/>
                <a:gd name="connsiteX323" fmla="*/ 6868 w 10000"/>
                <a:gd name="connsiteY323" fmla="*/ 9520 h 10000"/>
                <a:gd name="connsiteX324" fmla="*/ 6845 w 10000"/>
                <a:gd name="connsiteY324" fmla="*/ 9520 h 10000"/>
                <a:gd name="connsiteX325" fmla="*/ 6845 w 10000"/>
                <a:gd name="connsiteY325" fmla="*/ 9576 h 10000"/>
                <a:gd name="connsiteX326" fmla="*/ 6798 w 10000"/>
                <a:gd name="connsiteY326" fmla="*/ 9520 h 10000"/>
                <a:gd name="connsiteX327" fmla="*/ 6774 w 10000"/>
                <a:gd name="connsiteY327" fmla="*/ 9463 h 10000"/>
                <a:gd name="connsiteX328" fmla="*/ 6751 w 10000"/>
                <a:gd name="connsiteY328" fmla="*/ 9491 h 10000"/>
                <a:gd name="connsiteX329" fmla="*/ 6774 w 10000"/>
                <a:gd name="connsiteY329" fmla="*/ 9576 h 10000"/>
                <a:gd name="connsiteX330" fmla="*/ 6725 w 10000"/>
                <a:gd name="connsiteY330" fmla="*/ 9548 h 10000"/>
                <a:gd name="connsiteX331" fmla="*/ 6725 w 10000"/>
                <a:gd name="connsiteY331" fmla="*/ 9605 h 10000"/>
                <a:gd name="connsiteX332" fmla="*/ 6626 w 10000"/>
                <a:gd name="connsiteY332" fmla="*/ 9576 h 10000"/>
                <a:gd name="connsiteX333" fmla="*/ 6554 w 10000"/>
                <a:gd name="connsiteY333" fmla="*/ 9576 h 10000"/>
                <a:gd name="connsiteX334" fmla="*/ 6528 w 10000"/>
                <a:gd name="connsiteY334" fmla="*/ 9576 h 10000"/>
                <a:gd name="connsiteX335" fmla="*/ 6453 w 10000"/>
                <a:gd name="connsiteY335" fmla="*/ 9520 h 10000"/>
                <a:gd name="connsiteX336" fmla="*/ 6426 w 10000"/>
                <a:gd name="connsiteY336" fmla="*/ 9491 h 10000"/>
                <a:gd name="connsiteX337" fmla="*/ 6355 w 10000"/>
                <a:gd name="connsiteY337" fmla="*/ 9463 h 10000"/>
                <a:gd name="connsiteX338" fmla="*/ 6308 w 10000"/>
                <a:gd name="connsiteY338" fmla="*/ 9294 h 10000"/>
                <a:gd name="connsiteX339" fmla="*/ 6254 w 10000"/>
                <a:gd name="connsiteY339" fmla="*/ 9180 h 10000"/>
                <a:gd name="connsiteX340" fmla="*/ 6183 w 10000"/>
                <a:gd name="connsiteY340" fmla="*/ 9180 h 10000"/>
                <a:gd name="connsiteX341" fmla="*/ 6108 w 10000"/>
                <a:gd name="connsiteY341" fmla="*/ 9180 h 10000"/>
                <a:gd name="connsiteX342" fmla="*/ 5983 w 10000"/>
                <a:gd name="connsiteY342" fmla="*/ 9039 h 10000"/>
                <a:gd name="connsiteX343" fmla="*/ 5887 w 10000"/>
                <a:gd name="connsiteY343" fmla="*/ 9124 h 10000"/>
                <a:gd name="connsiteX344" fmla="*/ 5887 w 10000"/>
                <a:gd name="connsiteY344" fmla="*/ 9180 h 10000"/>
                <a:gd name="connsiteX345" fmla="*/ 5762 w 10000"/>
                <a:gd name="connsiteY345" fmla="*/ 9209 h 10000"/>
                <a:gd name="connsiteX346" fmla="*/ 5690 w 10000"/>
                <a:gd name="connsiteY346" fmla="*/ 9294 h 10000"/>
                <a:gd name="connsiteX347" fmla="*/ 5642 w 10000"/>
                <a:gd name="connsiteY347" fmla="*/ 9237 h 10000"/>
                <a:gd name="connsiteX348" fmla="*/ 5592 w 10000"/>
                <a:gd name="connsiteY348" fmla="*/ 9294 h 10000"/>
                <a:gd name="connsiteX349" fmla="*/ 5519 w 10000"/>
                <a:gd name="connsiteY349" fmla="*/ 9294 h 10000"/>
                <a:gd name="connsiteX350" fmla="*/ 5417 w 10000"/>
                <a:gd name="connsiteY350" fmla="*/ 9266 h 10000"/>
                <a:gd name="connsiteX351" fmla="*/ 5321 w 10000"/>
                <a:gd name="connsiteY351" fmla="*/ 9322 h 10000"/>
                <a:gd name="connsiteX352" fmla="*/ 5271 w 10000"/>
                <a:gd name="connsiteY352" fmla="*/ 9322 h 10000"/>
                <a:gd name="connsiteX353" fmla="*/ 5221 w 10000"/>
                <a:gd name="connsiteY353" fmla="*/ 9322 h 10000"/>
                <a:gd name="connsiteX354" fmla="*/ 5197 w 10000"/>
                <a:gd name="connsiteY354" fmla="*/ 9322 h 10000"/>
                <a:gd name="connsiteX355" fmla="*/ 5197 w 10000"/>
                <a:gd name="connsiteY355" fmla="*/ 9463 h 10000"/>
                <a:gd name="connsiteX356" fmla="*/ 5246 w 10000"/>
                <a:gd name="connsiteY356" fmla="*/ 9548 h 10000"/>
                <a:gd name="connsiteX357" fmla="*/ 5246 w 10000"/>
                <a:gd name="connsiteY357" fmla="*/ 9576 h 10000"/>
                <a:gd name="connsiteX358" fmla="*/ 5246 w 10000"/>
                <a:gd name="connsiteY358" fmla="*/ 9633 h 10000"/>
                <a:gd name="connsiteX359" fmla="*/ 5271 w 10000"/>
                <a:gd name="connsiteY359" fmla="*/ 9717 h 10000"/>
                <a:gd name="connsiteX360" fmla="*/ 5197 w 10000"/>
                <a:gd name="connsiteY360" fmla="*/ 9689 h 10000"/>
                <a:gd name="connsiteX361" fmla="*/ 5121 w 10000"/>
                <a:gd name="connsiteY361" fmla="*/ 9661 h 10000"/>
                <a:gd name="connsiteX362" fmla="*/ 5072 w 10000"/>
                <a:gd name="connsiteY362" fmla="*/ 9520 h 10000"/>
                <a:gd name="connsiteX363" fmla="*/ 4929 w 10000"/>
                <a:gd name="connsiteY363" fmla="*/ 9605 h 10000"/>
                <a:gd name="connsiteX364" fmla="*/ 4880 w 10000"/>
                <a:gd name="connsiteY364" fmla="*/ 9633 h 10000"/>
                <a:gd name="connsiteX365" fmla="*/ 4880 w 10000"/>
                <a:gd name="connsiteY365" fmla="*/ 9548 h 10000"/>
                <a:gd name="connsiteX366" fmla="*/ 4805 w 10000"/>
                <a:gd name="connsiteY366" fmla="*/ 9435 h 10000"/>
                <a:gd name="connsiteX367" fmla="*/ 4656 w 10000"/>
                <a:gd name="connsiteY367" fmla="*/ 9435 h 10000"/>
                <a:gd name="connsiteX368" fmla="*/ 4656 w 10000"/>
                <a:gd name="connsiteY368" fmla="*/ 9322 h 10000"/>
                <a:gd name="connsiteX369" fmla="*/ 4680 w 10000"/>
                <a:gd name="connsiteY369" fmla="*/ 9180 h 10000"/>
                <a:gd name="connsiteX370" fmla="*/ 4584 w 10000"/>
                <a:gd name="connsiteY370" fmla="*/ 9124 h 10000"/>
                <a:gd name="connsiteX371" fmla="*/ 4507 w 10000"/>
                <a:gd name="connsiteY371" fmla="*/ 9039 h 10000"/>
                <a:gd name="connsiteX372" fmla="*/ 4485 w 10000"/>
                <a:gd name="connsiteY372" fmla="*/ 8983 h 10000"/>
                <a:gd name="connsiteX373" fmla="*/ 4461 w 10000"/>
                <a:gd name="connsiteY373" fmla="*/ 8898 h 10000"/>
                <a:gd name="connsiteX374" fmla="*/ 4485 w 10000"/>
                <a:gd name="connsiteY374" fmla="*/ 8813 h 10000"/>
                <a:gd name="connsiteX375" fmla="*/ 4312 w 10000"/>
                <a:gd name="connsiteY375" fmla="*/ 8841 h 10000"/>
                <a:gd name="connsiteX376" fmla="*/ 4212 w 10000"/>
                <a:gd name="connsiteY376" fmla="*/ 8898 h 10000"/>
                <a:gd name="connsiteX377" fmla="*/ 4212 w 10000"/>
                <a:gd name="connsiteY377" fmla="*/ 8813 h 10000"/>
                <a:gd name="connsiteX378" fmla="*/ 4187 w 10000"/>
                <a:gd name="connsiteY378" fmla="*/ 8728 h 10000"/>
                <a:gd name="connsiteX379" fmla="*/ 4165 w 10000"/>
                <a:gd name="connsiteY379" fmla="*/ 8672 h 10000"/>
                <a:gd name="connsiteX380" fmla="*/ 8042 w 10000"/>
                <a:gd name="connsiteY380" fmla="*/ 8665 h 10000"/>
                <a:gd name="connsiteX381" fmla="*/ 8115 w 10000"/>
                <a:gd name="connsiteY381" fmla="*/ 8461 h 10000"/>
                <a:gd name="connsiteX382" fmla="*/ 4334 w 10000"/>
                <a:gd name="connsiteY382" fmla="*/ 8305 h 10000"/>
                <a:gd name="connsiteX383" fmla="*/ 4360 w 10000"/>
                <a:gd name="connsiteY383" fmla="*/ 8305 h 10000"/>
                <a:gd name="connsiteX384" fmla="*/ 3769 w 10000"/>
                <a:gd name="connsiteY384" fmla="*/ 7513 h 10000"/>
                <a:gd name="connsiteX385" fmla="*/ 3695 w 10000"/>
                <a:gd name="connsiteY385" fmla="*/ 7513 h 10000"/>
                <a:gd name="connsiteX386" fmla="*/ 3695 w 10000"/>
                <a:gd name="connsiteY386" fmla="*/ 7316 h 10000"/>
                <a:gd name="connsiteX387" fmla="*/ 3668 w 10000"/>
                <a:gd name="connsiteY387" fmla="*/ 7288 h 10000"/>
                <a:gd name="connsiteX388" fmla="*/ 3597 w 10000"/>
                <a:gd name="connsiteY388" fmla="*/ 7202 h 10000"/>
                <a:gd name="connsiteX389" fmla="*/ 3495 w 10000"/>
                <a:gd name="connsiteY389" fmla="*/ 7260 h 10000"/>
                <a:gd name="connsiteX390" fmla="*/ 3449 w 10000"/>
                <a:gd name="connsiteY390" fmla="*/ 7316 h 10000"/>
                <a:gd name="connsiteX391" fmla="*/ 3399 w 10000"/>
                <a:gd name="connsiteY391" fmla="*/ 7316 h 10000"/>
                <a:gd name="connsiteX392" fmla="*/ 3351 w 10000"/>
                <a:gd name="connsiteY392" fmla="*/ 7288 h 10000"/>
                <a:gd name="connsiteX393" fmla="*/ 3276 w 10000"/>
                <a:gd name="connsiteY393" fmla="*/ 7260 h 10000"/>
                <a:gd name="connsiteX394" fmla="*/ 3226 w 10000"/>
                <a:gd name="connsiteY394" fmla="*/ 7288 h 10000"/>
                <a:gd name="connsiteX395" fmla="*/ 3130 w 10000"/>
                <a:gd name="connsiteY395" fmla="*/ 7372 h 10000"/>
                <a:gd name="connsiteX396" fmla="*/ 3029 w 10000"/>
                <a:gd name="connsiteY396" fmla="*/ 7429 h 10000"/>
                <a:gd name="connsiteX397" fmla="*/ 2980 w 10000"/>
                <a:gd name="connsiteY397" fmla="*/ 7513 h 10000"/>
                <a:gd name="connsiteX398" fmla="*/ 2906 w 10000"/>
                <a:gd name="connsiteY398" fmla="*/ 7599 h 10000"/>
                <a:gd name="connsiteX399" fmla="*/ 2835 w 10000"/>
                <a:gd name="connsiteY399" fmla="*/ 7711 h 10000"/>
                <a:gd name="connsiteX400" fmla="*/ 2710 w 10000"/>
                <a:gd name="connsiteY400" fmla="*/ 7711 h 10000"/>
                <a:gd name="connsiteX401" fmla="*/ 2686 w 10000"/>
                <a:gd name="connsiteY401" fmla="*/ 7711 h 10000"/>
                <a:gd name="connsiteX402" fmla="*/ 2664 w 10000"/>
                <a:gd name="connsiteY402" fmla="*/ 7683 h 10000"/>
                <a:gd name="connsiteX403" fmla="*/ 2585 w 10000"/>
                <a:gd name="connsiteY403" fmla="*/ 7627 h 10000"/>
                <a:gd name="connsiteX404" fmla="*/ 2516 w 10000"/>
                <a:gd name="connsiteY404" fmla="*/ 7627 h 10000"/>
                <a:gd name="connsiteX405" fmla="*/ 2392 w 10000"/>
                <a:gd name="connsiteY405" fmla="*/ 7627 h 10000"/>
                <a:gd name="connsiteX406" fmla="*/ 2342 w 10000"/>
                <a:gd name="connsiteY406" fmla="*/ 7569 h 10000"/>
                <a:gd name="connsiteX407" fmla="*/ 2214 w 10000"/>
                <a:gd name="connsiteY407" fmla="*/ 7599 h 10000"/>
                <a:gd name="connsiteX408" fmla="*/ 2143 w 10000"/>
                <a:gd name="connsiteY408" fmla="*/ 7739 h 10000"/>
                <a:gd name="connsiteX409" fmla="*/ 2070 w 10000"/>
                <a:gd name="connsiteY409" fmla="*/ 7852 h 10000"/>
                <a:gd name="connsiteX410" fmla="*/ 2045 w 10000"/>
                <a:gd name="connsiteY410" fmla="*/ 7683 h 10000"/>
                <a:gd name="connsiteX411" fmla="*/ 1872 w 10000"/>
                <a:gd name="connsiteY411" fmla="*/ 7655 h 10000"/>
                <a:gd name="connsiteX412" fmla="*/ 1872 w 10000"/>
                <a:gd name="connsiteY412" fmla="*/ 7683 h 10000"/>
                <a:gd name="connsiteX413" fmla="*/ 1701 w 10000"/>
                <a:gd name="connsiteY413" fmla="*/ 7683 h 10000"/>
                <a:gd name="connsiteX414" fmla="*/ 1576 w 10000"/>
                <a:gd name="connsiteY414" fmla="*/ 7627 h 10000"/>
                <a:gd name="connsiteX415" fmla="*/ 1531 w 10000"/>
                <a:gd name="connsiteY415" fmla="*/ 7627 h 10000"/>
                <a:gd name="connsiteX416" fmla="*/ 1506 w 10000"/>
                <a:gd name="connsiteY416" fmla="*/ 7655 h 10000"/>
                <a:gd name="connsiteX417" fmla="*/ 1429 w 10000"/>
                <a:gd name="connsiteY417" fmla="*/ 7599 h 10000"/>
                <a:gd name="connsiteX418" fmla="*/ 1408 w 10000"/>
                <a:gd name="connsiteY418" fmla="*/ 7655 h 10000"/>
                <a:gd name="connsiteX419" fmla="*/ 1307 w 10000"/>
                <a:gd name="connsiteY419" fmla="*/ 7541 h 10000"/>
                <a:gd name="connsiteX420" fmla="*/ 1159 w 10000"/>
                <a:gd name="connsiteY420" fmla="*/ 7513 h 10000"/>
                <a:gd name="connsiteX421" fmla="*/ 1159 w 10000"/>
                <a:gd name="connsiteY421" fmla="*/ 7457 h 10000"/>
                <a:gd name="connsiteX422" fmla="*/ 1086 w 10000"/>
                <a:gd name="connsiteY422" fmla="*/ 7457 h 10000"/>
                <a:gd name="connsiteX423" fmla="*/ 939 w 10000"/>
                <a:gd name="connsiteY423" fmla="*/ 7344 h 10000"/>
                <a:gd name="connsiteX424" fmla="*/ 817 w 10000"/>
                <a:gd name="connsiteY424" fmla="*/ 7288 h 10000"/>
                <a:gd name="connsiteX425" fmla="*/ 716 w 10000"/>
                <a:gd name="connsiteY425" fmla="*/ 7174 h 10000"/>
                <a:gd name="connsiteX426" fmla="*/ 567 w 10000"/>
                <a:gd name="connsiteY426" fmla="*/ 7118 h 10000"/>
                <a:gd name="connsiteX427" fmla="*/ 249 w 10000"/>
                <a:gd name="connsiteY427" fmla="*/ 6916 h 10000"/>
                <a:gd name="connsiteX428" fmla="*/ 0 w 10000"/>
                <a:gd name="connsiteY428" fmla="*/ 6891 h 10000"/>
                <a:gd name="connsiteX0" fmla="*/ 4528 w 9751"/>
                <a:gd name="connsiteY0" fmla="*/ 3331 h 10000"/>
                <a:gd name="connsiteX1" fmla="*/ 4872 w 9751"/>
                <a:gd name="connsiteY1" fmla="*/ 3275 h 10000"/>
                <a:gd name="connsiteX2" fmla="*/ 5142 w 9751"/>
                <a:gd name="connsiteY2" fmla="*/ 3247 h 10000"/>
                <a:gd name="connsiteX3" fmla="*/ 5291 w 9751"/>
                <a:gd name="connsiteY3" fmla="*/ 3162 h 10000"/>
                <a:gd name="connsiteX4" fmla="*/ 5343 w 9751"/>
                <a:gd name="connsiteY4" fmla="*/ 3020 h 10000"/>
                <a:gd name="connsiteX5" fmla="*/ 5418 w 9751"/>
                <a:gd name="connsiteY5" fmla="*/ 2964 h 10000"/>
                <a:gd name="connsiteX6" fmla="*/ 5467 w 9751"/>
                <a:gd name="connsiteY6" fmla="*/ 2908 h 10000"/>
                <a:gd name="connsiteX7" fmla="*/ 5491 w 9751"/>
                <a:gd name="connsiteY7" fmla="*/ 2908 h 10000"/>
                <a:gd name="connsiteX8" fmla="*/ 5291 w 9751"/>
                <a:gd name="connsiteY8" fmla="*/ 2709 h 10000"/>
                <a:gd name="connsiteX9" fmla="*/ 5291 w 9751"/>
                <a:gd name="connsiteY9" fmla="*/ 2597 h 10000"/>
                <a:gd name="connsiteX10" fmla="*/ 5343 w 9751"/>
                <a:gd name="connsiteY10" fmla="*/ 2484 h 10000"/>
                <a:gd name="connsiteX11" fmla="*/ 5638 w 9751"/>
                <a:gd name="connsiteY11" fmla="*/ 2569 h 10000"/>
                <a:gd name="connsiteX12" fmla="*/ 5734 w 9751"/>
                <a:gd name="connsiteY12" fmla="*/ 2569 h 10000"/>
                <a:gd name="connsiteX13" fmla="*/ 5812 w 9751"/>
                <a:gd name="connsiteY13" fmla="*/ 2484 h 10000"/>
                <a:gd name="connsiteX14" fmla="*/ 5834 w 9751"/>
                <a:gd name="connsiteY14" fmla="*/ 2399 h 10000"/>
                <a:gd name="connsiteX15" fmla="*/ 5934 w 9751"/>
                <a:gd name="connsiteY15" fmla="*/ 2399 h 10000"/>
                <a:gd name="connsiteX16" fmla="*/ 6130 w 9751"/>
                <a:gd name="connsiteY16" fmla="*/ 2286 h 10000"/>
                <a:gd name="connsiteX17" fmla="*/ 6106 w 9751"/>
                <a:gd name="connsiteY17" fmla="*/ 2173 h 10000"/>
                <a:gd name="connsiteX18" fmla="*/ 6279 w 9751"/>
                <a:gd name="connsiteY18" fmla="*/ 2060 h 10000"/>
                <a:gd name="connsiteX19" fmla="*/ 6352 w 9751"/>
                <a:gd name="connsiteY19" fmla="*/ 2031 h 10000"/>
                <a:gd name="connsiteX20" fmla="*/ 6422 w 9751"/>
                <a:gd name="connsiteY20" fmla="*/ 2003 h 10000"/>
                <a:gd name="connsiteX21" fmla="*/ 6476 w 9751"/>
                <a:gd name="connsiteY21" fmla="*/ 2003 h 10000"/>
                <a:gd name="connsiteX22" fmla="*/ 6549 w 9751"/>
                <a:gd name="connsiteY22" fmla="*/ 1975 h 10000"/>
                <a:gd name="connsiteX23" fmla="*/ 6596 w 9751"/>
                <a:gd name="connsiteY23" fmla="*/ 2003 h 10000"/>
                <a:gd name="connsiteX24" fmla="*/ 6674 w 9751"/>
                <a:gd name="connsiteY24" fmla="*/ 1862 h 10000"/>
                <a:gd name="connsiteX25" fmla="*/ 6130 w 9751"/>
                <a:gd name="connsiteY25" fmla="*/ 1664 h 10000"/>
                <a:gd name="connsiteX26" fmla="*/ 5934 w 9751"/>
                <a:gd name="connsiteY26" fmla="*/ 1664 h 10000"/>
                <a:gd name="connsiteX27" fmla="*/ 5834 w 9751"/>
                <a:gd name="connsiteY27" fmla="*/ 1664 h 10000"/>
                <a:gd name="connsiteX28" fmla="*/ 5761 w 9751"/>
                <a:gd name="connsiteY28" fmla="*/ 1692 h 10000"/>
                <a:gd name="connsiteX29" fmla="*/ 5662 w 9751"/>
                <a:gd name="connsiteY29" fmla="*/ 1580 h 10000"/>
                <a:gd name="connsiteX30" fmla="*/ 5687 w 9751"/>
                <a:gd name="connsiteY30" fmla="*/ 1523 h 10000"/>
                <a:gd name="connsiteX31" fmla="*/ 5662 w 9751"/>
                <a:gd name="connsiteY31" fmla="*/ 1410 h 10000"/>
                <a:gd name="connsiteX32" fmla="*/ 5662 w 9751"/>
                <a:gd name="connsiteY32" fmla="*/ 1071 h 10000"/>
                <a:gd name="connsiteX33" fmla="*/ 5885 w 9751"/>
                <a:gd name="connsiteY33" fmla="*/ 1156 h 10000"/>
                <a:gd name="connsiteX34" fmla="*/ 6005 w 9751"/>
                <a:gd name="connsiteY34" fmla="*/ 1071 h 10000"/>
                <a:gd name="connsiteX35" fmla="*/ 6130 w 9751"/>
                <a:gd name="connsiteY35" fmla="*/ 986 h 10000"/>
                <a:gd name="connsiteX36" fmla="*/ 6082 w 9751"/>
                <a:gd name="connsiteY36" fmla="*/ 930 h 10000"/>
                <a:gd name="connsiteX37" fmla="*/ 6059 w 9751"/>
                <a:gd name="connsiteY37" fmla="*/ 873 h 10000"/>
                <a:gd name="connsiteX38" fmla="*/ 6059 w 9751"/>
                <a:gd name="connsiteY38" fmla="*/ 788 h 10000"/>
                <a:gd name="connsiteX39" fmla="*/ 6059 w 9751"/>
                <a:gd name="connsiteY39" fmla="*/ 732 h 10000"/>
                <a:gd name="connsiteX40" fmla="*/ 6059 w 9751"/>
                <a:gd name="connsiteY40" fmla="*/ 675 h 10000"/>
                <a:gd name="connsiteX41" fmla="*/ 6082 w 9751"/>
                <a:gd name="connsiteY41" fmla="*/ 477 h 10000"/>
                <a:gd name="connsiteX42" fmla="*/ 6034 w 9751"/>
                <a:gd name="connsiteY42" fmla="*/ 336 h 10000"/>
                <a:gd name="connsiteX43" fmla="*/ 5934 w 9751"/>
                <a:gd name="connsiteY43" fmla="*/ 280 h 10000"/>
                <a:gd name="connsiteX44" fmla="*/ 5834 w 9751"/>
                <a:gd name="connsiteY44" fmla="*/ 224 h 10000"/>
                <a:gd name="connsiteX45" fmla="*/ 5959 w 9751"/>
                <a:gd name="connsiteY45" fmla="*/ 82 h 10000"/>
                <a:gd name="connsiteX46" fmla="*/ 6229 w 9751"/>
                <a:gd name="connsiteY46" fmla="*/ 25 h 10000"/>
                <a:gd name="connsiteX47" fmla="*/ 6476 w 9751"/>
                <a:gd name="connsiteY47" fmla="*/ 25 h 10000"/>
                <a:gd name="connsiteX48" fmla="*/ 6596 w 9751"/>
                <a:gd name="connsiteY48" fmla="*/ 54 h 10000"/>
                <a:gd name="connsiteX49" fmla="*/ 6748 w 9751"/>
                <a:gd name="connsiteY49" fmla="*/ 138 h 10000"/>
                <a:gd name="connsiteX50" fmla="*/ 6942 w 9751"/>
                <a:gd name="connsiteY50" fmla="*/ 167 h 10000"/>
                <a:gd name="connsiteX51" fmla="*/ 7039 w 9751"/>
                <a:gd name="connsiteY51" fmla="*/ 224 h 10000"/>
                <a:gd name="connsiteX52" fmla="*/ 7069 w 9751"/>
                <a:gd name="connsiteY52" fmla="*/ 252 h 10000"/>
                <a:gd name="connsiteX53" fmla="*/ 7141 w 9751"/>
                <a:gd name="connsiteY53" fmla="*/ 308 h 10000"/>
                <a:gd name="connsiteX54" fmla="*/ 7263 w 9751"/>
                <a:gd name="connsiteY54" fmla="*/ 421 h 10000"/>
                <a:gd name="connsiteX55" fmla="*/ 7334 w 9751"/>
                <a:gd name="connsiteY55" fmla="*/ 534 h 10000"/>
                <a:gd name="connsiteX56" fmla="*/ 7434 w 9751"/>
                <a:gd name="connsiteY56" fmla="*/ 591 h 10000"/>
                <a:gd name="connsiteX57" fmla="*/ 7536 w 9751"/>
                <a:gd name="connsiteY57" fmla="*/ 703 h 10000"/>
                <a:gd name="connsiteX58" fmla="*/ 7658 w 9751"/>
                <a:gd name="connsiteY58" fmla="*/ 817 h 10000"/>
                <a:gd name="connsiteX59" fmla="*/ 7729 w 9751"/>
                <a:gd name="connsiteY59" fmla="*/ 930 h 10000"/>
                <a:gd name="connsiteX60" fmla="*/ 7807 w 9751"/>
                <a:gd name="connsiteY60" fmla="*/ 1014 h 10000"/>
                <a:gd name="connsiteX61" fmla="*/ 8027 w 9751"/>
                <a:gd name="connsiteY61" fmla="*/ 1156 h 10000"/>
                <a:gd name="connsiteX62" fmla="*/ 8147 w 9751"/>
                <a:gd name="connsiteY62" fmla="*/ 1156 h 10000"/>
                <a:gd name="connsiteX63" fmla="*/ 8298 w 9751"/>
                <a:gd name="connsiteY63" fmla="*/ 1212 h 10000"/>
                <a:gd name="connsiteX64" fmla="*/ 8372 w 9751"/>
                <a:gd name="connsiteY64" fmla="*/ 1241 h 10000"/>
                <a:gd name="connsiteX65" fmla="*/ 8494 w 9751"/>
                <a:gd name="connsiteY65" fmla="*/ 1325 h 10000"/>
                <a:gd name="connsiteX66" fmla="*/ 8641 w 9751"/>
                <a:gd name="connsiteY66" fmla="*/ 1353 h 10000"/>
                <a:gd name="connsiteX67" fmla="*/ 8669 w 9751"/>
                <a:gd name="connsiteY67" fmla="*/ 1438 h 10000"/>
                <a:gd name="connsiteX68" fmla="*/ 8717 w 9751"/>
                <a:gd name="connsiteY68" fmla="*/ 1467 h 10000"/>
                <a:gd name="connsiteX69" fmla="*/ 8762 w 9751"/>
                <a:gd name="connsiteY69" fmla="*/ 1580 h 10000"/>
                <a:gd name="connsiteX70" fmla="*/ 8913 w 9751"/>
                <a:gd name="connsiteY70" fmla="*/ 1720 h 10000"/>
                <a:gd name="connsiteX71" fmla="*/ 8988 w 9751"/>
                <a:gd name="connsiteY71" fmla="*/ 1692 h 10000"/>
                <a:gd name="connsiteX72" fmla="*/ 9061 w 9751"/>
                <a:gd name="connsiteY72" fmla="*/ 1720 h 10000"/>
                <a:gd name="connsiteX73" fmla="*/ 9209 w 9751"/>
                <a:gd name="connsiteY73" fmla="*/ 1664 h 10000"/>
                <a:gd name="connsiteX74" fmla="*/ 9308 w 9751"/>
                <a:gd name="connsiteY74" fmla="*/ 1580 h 10000"/>
                <a:gd name="connsiteX75" fmla="*/ 9356 w 9751"/>
                <a:gd name="connsiteY75" fmla="*/ 1580 h 10000"/>
                <a:gd name="connsiteX76" fmla="*/ 9380 w 9751"/>
                <a:gd name="connsiteY76" fmla="*/ 1551 h 10000"/>
                <a:gd name="connsiteX77" fmla="*/ 9480 w 9751"/>
                <a:gd name="connsiteY77" fmla="*/ 1495 h 10000"/>
                <a:gd name="connsiteX78" fmla="*/ 9578 w 9751"/>
                <a:gd name="connsiteY78" fmla="*/ 1551 h 10000"/>
                <a:gd name="connsiteX79" fmla="*/ 9603 w 9751"/>
                <a:gd name="connsiteY79" fmla="*/ 1636 h 10000"/>
                <a:gd name="connsiteX80" fmla="*/ 9678 w 9751"/>
                <a:gd name="connsiteY80" fmla="*/ 1778 h 10000"/>
                <a:gd name="connsiteX81" fmla="*/ 9627 w 9751"/>
                <a:gd name="connsiteY81" fmla="*/ 1806 h 10000"/>
                <a:gd name="connsiteX82" fmla="*/ 9653 w 9751"/>
                <a:gd name="connsiteY82" fmla="*/ 1862 h 10000"/>
                <a:gd name="connsiteX83" fmla="*/ 9653 w 9751"/>
                <a:gd name="connsiteY83" fmla="*/ 1919 h 10000"/>
                <a:gd name="connsiteX84" fmla="*/ 9706 w 9751"/>
                <a:gd name="connsiteY84" fmla="*/ 2031 h 10000"/>
                <a:gd name="connsiteX85" fmla="*/ 9706 w 9751"/>
                <a:gd name="connsiteY85" fmla="*/ 2173 h 10000"/>
                <a:gd name="connsiteX86" fmla="*/ 9706 w 9751"/>
                <a:gd name="connsiteY86" fmla="*/ 2258 h 10000"/>
                <a:gd name="connsiteX87" fmla="*/ 9751 w 9751"/>
                <a:gd name="connsiteY87" fmla="*/ 2342 h 10000"/>
                <a:gd name="connsiteX88" fmla="*/ 9728 w 9751"/>
                <a:gd name="connsiteY88" fmla="*/ 2428 h 10000"/>
                <a:gd name="connsiteX89" fmla="*/ 9751 w 9751"/>
                <a:gd name="connsiteY89" fmla="*/ 2484 h 10000"/>
                <a:gd name="connsiteX90" fmla="*/ 9554 w 9751"/>
                <a:gd name="connsiteY90" fmla="*/ 2456 h 10000"/>
                <a:gd name="connsiteX91" fmla="*/ 9455 w 9751"/>
                <a:gd name="connsiteY91" fmla="*/ 2428 h 10000"/>
                <a:gd name="connsiteX92" fmla="*/ 9428 w 9751"/>
                <a:gd name="connsiteY92" fmla="*/ 2512 h 10000"/>
                <a:gd name="connsiteX93" fmla="*/ 9356 w 9751"/>
                <a:gd name="connsiteY93" fmla="*/ 2540 h 10000"/>
                <a:gd name="connsiteX94" fmla="*/ 9405 w 9751"/>
                <a:gd name="connsiteY94" fmla="*/ 2625 h 10000"/>
                <a:gd name="connsiteX95" fmla="*/ 9554 w 9751"/>
                <a:gd name="connsiteY95" fmla="*/ 2879 h 10000"/>
                <a:gd name="connsiteX96" fmla="*/ 9653 w 9751"/>
                <a:gd name="connsiteY96" fmla="*/ 3106 h 10000"/>
                <a:gd name="connsiteX97" fmla="*/ 9627 w 9751"/>
                <a:gd name="connsiteY97" fmla="*/ 3162 h 10000"/>
                <a:gd name="connsiteX98" fmla="*/ 9529 w 9751"/>
                <a:gd name="connsiteY98" fmla="*/ 3190 h 10000"/>
                <a:gd name="connsiteX99" fmla="*/ 9653 w 9751"/>
                <a:gd name="connsiteY99" fmla="*/ 3303 h 10000"/>
                <a:gd name="connsiteX100" fmla="*/ 9506 w 9751"/>
                <a:gd name="connsiteY100" fmla="*/ 3162 h 10000"/>
                <a:gd name="connsiteX101" fmla="*/ 9380 w 9751"/>
                <a:gd name="connsiteY101" fmla="*/ 3106 h 10000"/>
                <a:gd name="connsiteX102" fmla="*/ 9428 w 9751"/>
                <a:gd name="connsiteY102" fmla="*/ 3275 h 10000"/>
                <a:gd name="connsiteX103" fmla="*/ 9356 w 9751"/>
                <a:gd name="connsiteY103" fmla="*/ 3303 h 10000"/>
                <a:gd name="connsiteX104" fmla="*/ 9308 w 9751"/>
                <a:gd name="connsiteY104" fmla="*/ 3388 h 10000"/>
                <a:gd name="connsiteX105" fmla="*/ 9137 w 9751"/>
                <a:gd name="connsiteY105" fmla="*/ 3417 h 10000"/>
                <a:gd name="connsiteX106" fmla="*/ 9260 w 9751"/>
                <a:gd name="connsiteY106" fmla="*/ 3557 h 10000"/>
                <a:gd name="connsiteX107" fmla="*/ 9111 w 9751"/>
                <a:gd name="connsiteY107" fmla="*/ 3586 h 10000"/>
                <a:gd name="connsiteX108" fmla="*/ 9014 w 9751"/>
                <a:gd name="connsiteY108" fmla="*/ 3557 h 10000"/>
                <a:gd name="connsiteX109" fmla="*/ 8935 w 9751"/>
                <a:gd name="connsiteY109" fmla="*/ 3473 h 10000"/>
                <a:gd name="connsiteX110" fmla="*/ 8890 w 9751"/>
                <a:gd name="connsiteY110" fmla="*/ 3501 h 10000"/>
                <a:gd name="connsiteX111" fmla="*/ 8865 w 9751"/>
                <a:gd name="connsiteY111" fmla="*/ 3642 h 10000"/>
                <a:gd name="connsiteX112" fmla="*/ 8840 w 9751"/>
                <a:gd name="connsiteY112" fmla="*/ 3727 h 10000"/>
                <a:gd name="connsiteX113" fmla="*/ 8789 w 9751"/>
                <a:gd name="connsiteY113" fmla="*/ 3756 h 10000"/>
                <a:gd name="connsiteX114" fmla="*/ 8762 w 9751"/>
                <a:gd name="connsiteY114" fmla="*/ 3812 h 10000"/>
                <a:gd name="connsiteX115" fmla="*/ 8717 w 9751"/>
                <a:gd name="connsiteY115" fmla="*/ 3812 h 10000"/>
                <a:gd name="connsiteX116" fmla="*/ 8692 w 9751"/>
                <a:gd name="connsiteY116" fmla="*/ 3868 h 10000"/>
                <a:gd name="connsiteX117" fmla="*/ 8594 w 9751"/>
                <a:gd name="connsiteY117" fmla="*/ 4009 h 10000"/>
                <a:gd name="connsiteX118" fmla="*/ 8469 w 9751"/>
                <a:gd name="connsiteY118" fmla="*/ 4038 h 10000"/>
                <a:gd name="connsiteX119" fmla="*/ 8421 w 9751"/>
                <a:gd name="connsiteY119" fmla="*/ 4067 h 10000"/>
                <a:gd name="connsiteX120" fmla="*/ 8372 w 9751"/>
                <a:gd name="connsiteY120" fmla="*/ 4123 h 10000"/>
                <a:gd name="connsiteX121" fmla="*/ 8275 w 9751"/>
                <a:gd name="connsiteY121" fmla="*/ 4179 h 10000"/>
                <a:gd name="connsiteX122" fmla="*/ 8223 w 9751"/>
                <a:gd name="connsiteY122" fmla="*/ 4264 h 10000"/>
                <a:gd name="connsiteX123" fmla="*/ 8199 w 9751"/>
                <a:gd name="connsiteY123" fmla="*/ 4320 h 10000"/>
                <a:gd name="connsiteX124" fmla="*/ 8147 w 9751"/>
                <a:gd name="connsiteY124" fmla="*/ 4320 h 10000"/>
                <a:gd name="connsiteX125" fmla="*/ 8050 w 9751"/>
                <a:gd name="connsiteY125" fmla="*/ 4348 h 10000"/>
                <a:gd name="connsiteX126" fmla="*/ 8127 w 9751"/>
                <a:gd name="connsiteY126" fmla="*/ 4292 h 10000"/>
                <a:gd name="connsiteX127" fmla="*/ 8127 w 9751"/>
                <a:gd name="connsiteY127" fmla="*/ 4236 h 10000"/>
                <a:gd name="connsiteX128" fmla="*/ 8147 w 9751"/>
                <a:gd name="connsiteY128" fmla="*/ 4179 h 10000"/>
                <a:gd name="connsiteX129" fmla="*/ 8004 w 9751"/>
                <a:gd name="connsiteY129" fmla="*/ 4151 h 10000"/>
                <a:gd name="connsiteX130" fmla="*/ 8050 w 9751"/>
                <a:gd name="connsiteY130" fmla="*/ 4123 h 10000"/>
                <a:gd name="connsiteX131" fmla="*/ 8076 w 9751"/>
                <a:gd name="connsiteY131" fmla="*/ 4009 h 10000"/>
                <a:gd name="connsiteX132" fmla="*/ 8102 w 9751"/>
                <a:gd name="connsiteY132" fmla="*/ 3896 h 10000"/>
                <a:gd name="connsiteX133" fmla="*/ 7955 w 9751"/>
                <a:gd name="connsiteY133" fmla="*/ 3698 h 10000"/>
                <a:gd name="connsiteX134" fmla="*/ 7879 w 9751"/>
                <a:gd name="connsiteY134" fmla="*/ 3727 h 10000"/>
                <a:gd name="connsiteX135" fmla="*/ 7807 w 9751"/>
                <a:gd name="connsiteY135" fmla="*/ 3784 h 10000"/>
                <a:gd name="connsiteX136" fmla="*/ 7755 w 9751"/>
                <a:gd name="connsiteY136" fmla="*/ 3925 h 10000"/>
                <a:gd name="connsiteX137" fmla="*/ 7632 w 9751"/>
                <a:gd name="connsiteY137" fmla="*/ 4038 h 10000"/>
                <a:gd name="connsiteX138" fmla="*/ 7561 w 9751"/>
                <a:gd name="connsiteY138" fmla="*/ 4095 h 10000"/>
                <a:gd name="connsiteX139" fmla="*/ 7583 w 9751"/>
                <a:gd name="connsiteY139" fmla="*/ 4179 h 10000"/>
                <a:gd name="connsiteX140" fmla="*/ 7434 w 9751"/>
                <a:gd name="connsiteY140" fmla="*/ 4292 h 10000"/>
                <a:gd name="connsiteX141" fmla="*/ 7313 w 9751"/>
                <a:gd name="connsiteY141" fmla="*/ 4264 h 10000"/>
                <a:gd name="connsiteX142" fmla="*/ 7313 w 9751"/>
                <a:gd name="connsiteY142" fmla="*/ 4434 h 10000"/>
                <a:gd name="connsiteX143" fmla="*/ 7458 w 9751"/>
                <a:gd name="connsiteY143" fmla="*/ 4575 h 10000"/>
                <a:gd name="connsiteX144" fmla="*/ 7536 w 9751"/>
                <a:gd name="connsiteY144" fmla="*/ 4575 h 10000"/>
                <a:gd name="connsiteX145" fmla="*/ 7583 w 9751"/>
                <a:gd name="connsiteY145" fmla="*/ 4603 h 10000"/>
                <a:gd name="connsiteX146" fmla="*/ 7583 w 9751"/>
                <a:gd name="connsiteY146" fmla="*/ 4575 h 10000"/>
                <a:gd name="connsiteX147" fmla="*/ 7729 w 9751"/>
                <a:gd name="connsiteY147" fmla="*/ 4659 h 10000"/>
                <a:gd name="connsiteX148" fmla="*/ 7781 w 9751"/>
                <a:gd name="connsiteY148" fmla="*/ 4829 h 10000"/>
                <a:gd name="connsiteX149" fmla="*/ 7903 w 9751"/>
                <a:gd name="connsiteY149" fmla="*/ 4857 h 10000"/>
                <a:gd name="connsiteX150" fmla="*/ 7955 w 9751"/>
                <a:gd name="connsiteY150" fmla="*/ 4801 h 10000"/>
                <a:gd name="connsiteX151" fmla="*/ 7979 w 9751"/>
                <a:gd name="connsiteY151" fmla="*/ 4716 h 10000"/>
                <a:gd name="connsiteX152" fmla="*/ 8076 w 9751"/>
                <a:gd name="connsiteY152" fmla="*/ 4659 h 10000"/>
                <a:gd name="connsiteX153" fmla="*/ 8199 w 9751"/>
                <a:gd name="connsiteY153" fmla="*/ 4716 h 10000"/>
                <a:gd name="connsiteX154" fmla="*/ 8247 w 9751"/>
                <a:gd name="connsiteY154" fmla="*/ 4745 h 10000"/>
                <a:gd name="connsiteX155" fmla="*/ 8275 w 9751"/>
                <a:gd name="connsiteY155" fmla="*/ 4773 h 10000"/>
                <a:gd name="connsiteX156" fmla="*/ 8398 w 9751"/>
                <a:gd name="connsiteY156" fmla="*/ 4773 h 10000"/>
                <a:gd name="connsiteX157" fmla="*/ 8398 w 9751"/>
                <a:gd name="connsiteY157" fmla="*/ 4745 h 10000"/>
                <a:gd name="connsiteX158" fmla="*/ 8544 w 9751"/>
                <a:gd name="connsiteY158" fmla="*/ 4801 h 10000"/>
                <a:gd name="connsiteX159" fmla="*/ 8521 w 9751"/>
                <a:gd name="connsiteY159" fmla="*/ 4829 h 10000"/>
                <a:gd name="connsiteX160" fmla="*/ 8544 w 9751"/>
                <a:gd name="connsiteY160" fmla="*/ 4914 h 10000"/>
                <a:gd name="connsiteX161" fmla="*/ 8544 w 9751"/>
                <a:gd name="connsiteY161" fmla="*/ 4970 h 10000"/>
                <a:gd name="connsiteX162" fmla="*/ 8494 w 9751"/>
                <a:gd name="connsiteY162" fmla="*/ 4914 h 10000"/>
                <a:gd name="connsiteX163" fmla="*/ 8469 w 9751"/>
                <a:gd name="connsiteY163" fmla="*/ 4942 h 10000"/>
                <a:gd name="connsiteX164" fmla="*/ 8421 w 9751"/>
                <a:gd name="connsiteY164" fmla="*/ 4942 h 10000"/>
                <a:gd name="connsiteX165" fmla="*/ 8372 w 9751"/>
                <a:gd name="connsiteY165" fmla="*/ 4970 h 10000"/>
                <a:gd name="connsiteX166" fmla="*/ 8275 w 9751"/>
                <a:gd name="connsiteY166" fmla="*/ 5027 h 10000"/>
                <a:gd name="connsiteX167" fmla="*/ 8223 w 9751"/>
                <a:gd name="connsiteY167" fmla="*/ 5055 h 10000"/>
                <a:gd name="connsiteX168" fmla="*/ 8275 w 9751"/>
                <a:gd name="connsiteY168" fmla="*/ 5112 h 10000"/>
                <a:gd name="connsiteX169" fmla="*/ 8223 w 9751"/>
                <a:gd name="connsiteY169" fmla="*/ 5112 h 10000"/>
                <a:gd name="connsiteX170" fmla="*/ 8247 w 9751"/>
                <a:gd name="connsiteY170" fmla="*/ 5168 h 10000"/>
                <a:gd name="connsiteX171" fmla="*/ 8199 w 9751"/>
                <a:gd name="connsiteY171" fmla="*/ 5196 h 10000"/>
                <a:gd name="connsiteX172" fmla="*/ 8147 w 9751"/>
                <a:gd name="connsiteY172" fmla="*/ 5140 h 10000"/>
                <a:gd name="connsiteX173" fmla="*/ 8127 w 9751"/>
                <a:gd name="connsiteY173" fmla="*/ 5140 h 10000"/>
                <a:gd name="connsiteX174" fmla="*/ 8175 w 9751"/>
                <a:gd name="connsiteY174" fmla="*/ 5224 h 10000"/>
                <a:gd name="connsiteX175" fmla="*/ 8076 w 9751"/>
                <a:gd name="connsiteY175" fmla="*/ 5338 h 10000"/>
                <a:gd name="connsiteX176" fmla="*/ 8050 w 9751"/>
                <a:gd name="connsiteY176" fmla="*/ 5479 h 10000"/>
                <a:gd name="connsiteX177" fmla="*/ 8076 w 9751"/>
                <a:gd name="connsiteY177" fmla="*/ 5620 h 10000"/>
                <a:gd name="connsiteX178" fmla="*/ 8175 w 9751"/>
                <a:gd name="connsiteY178" fmla="*/ 5649 h 10000"/>
                <a:gd name="connsiteX179" fmla="*/ 8348 w 9751"/>
                <a:gd name="connsiteY179" fmla="*/ 5733 h 10000"/>
                <a:gd name="connsiteX180" fmla="*/ 8421 w 9751"/>
                <a:gd name="connsiteY180" fmla="*/ 5874 h 10000"/>
                <a:gd name="connsiteX181" fmla="*/ 8544 w 9751"/>
                <a:gd name="connsiteY181" fmla="*/ 6073 h 10000"/>
                <a:gd name="connsiteX182" fmla="*/ 8619 w 9751"/>
                <a:gd name="connsiteY182" fmla="*/ 6213 h 10000"/>
                <a:gd name="connsiteX183" fmla="*/ 8739 w 9751"/>
                <a:gd name="connsiteY183" fmla="*/ 6299 h 10000"/>
                <a:gd name="connsiteX184" fmla="*/ 8789 w 9751"/>
                <a:gd name="connsiteY184" fmla="*/ 6355 h 10000"/>
                <a:gd name="connsiteX185" fmla="*/ 8840 w 9751"/>
                <a:gd name="connsiteY185" fmla="*/ 6412 h 10000"/>
                <a:gd name="connsiteX186" fmla="*/ 8935 w 9751"/>
                <a:gd name="connsiteY186" fmla="*/ 6524 h 10000"/>
                <a:gd name="connsiteX187" fmla="*/ 8762 w 9751"/>
                <a:gd name="connsiteY187" fmla="*/ 6468 h 10000"/>
                <a:gd name="connsiteX188" fmla="*/ 8641 w 9751"/>
                <a:gd name="connsiteY188" fmla="*/ 6412 h 10000"/>
                <a:gd name="connsiteX189" fmla="*/ 8521 w 9751"/>
                <a:gd name="connsiteY189" fmla="*/ 6440 h 10000"/>
                <a:gd name="connsiteX190" fmla="*/ 8448 w 9751"/>
                <a:gd name="connsiteY190" fmla="*/ 6383 h 10000"/>
                <a:gd name="connsiteX191" fmla="*/ 8372 w 9751"/>
                <a:gd name="connsiteY191" fmla="*/ 6327 h 10000"/>
                <a:gd name="connsiteX192" fmla="*/ 8398 w 9751"/>
                <a:gd name="connsiteY192" fmla="*/ 6383 h 10000"/>
                <a:gd name="connsiteX193" fmla="*/ 8421 w 9751"/>
                <a:gd name="connsiteY193" fmla="*/ 6383 h 10000"/>
                <a:gd name="connsiteX194" fmla="*/ 8398 w 9751"/>
                <a:gd name="connsiteY194" fmla="*/ 6355 h 10000"/>
                <a:gd name="connsiteX195" fmla="*/ 8448 w 9751"/>
                <a:gd name="connsiteY195" fmla="*/ 6383 h 10000"/>
                <a:gd name="connsiteX196" fmla="*/ 8568 w 9751"/>
                <a:gd name="connsiteY196" fmla="*/ 6440 h 10000"/>
                <a:gd name="connsiteX197" fmla="*/ 8619 w 9751"/>
                <a:gd name="connsiteY197" fmla="*/ 6412 h 10000"/>
                <a:gd name="connsiteX198" fmla="*/ 8669 w 9751"/>
                <a:gd name="connsiteY198" fmla="*/ 6468 h 10000"/>
                <a:gd name="connsiteX199" fmla="*/ 8692 w 9751"/>
                <a:gd name="connsiteY199" fmla="*/ 6496 h 10000"/>
                <a:gd name="connsiteX200" fmla="*/ 8762 w 9751"/>
                <a:gd name="connsiteY200" fmla="*/ 6524 h 10000"/>
                <a:gd name="connsiteX201" fmla="*/ 8913 w 9751"/>
                <a:gd name="connsiteY201" fmla="*/ 6638 h 10000"/>
                <a:gd name="connsiteX202" fmla="*/ 9014 w 9751"/>
                <a:gd name="connsiteY202" fmla="*/ 6751 h 10000"/>
                <a:gd name="connsiteX203" fmla="*/ 8962 w 9751"/>
                <a:gd name="connsiteY203" fmla="*/ 6779 h 10000"/>
                <a:gd name="connsiteX204" fmla="*/ 8890 w 9751"/>
                <a:gd name="connsiteY204" fmla="*/ 6835 h 10000"/>
                <a:gd name="connsiteX205" fmla="*/ 8840 w 9751"/>
                <a:gd name="connsiteY205" fmla="*/ 6891 h 10000"/>
                <a:gd name="connsiteX206" fmla="*/ 8818 w 9751"/>
                <a:gd name="connsiteY206" fmla="*/ 6920 h 10000"/>
                <a:gd name="connsiteX207" fmla="*/ 8739 w 9751"/>
                <a:gd name="connsiteY207" fmla="*/ 6920 h 10000"/>
                <a:gd name="connsiteX208" fmla="*/ 8669 w 9751"/>
                <a:gd name="connsiteY208" fmla="*/ 6977 h 10000"/>
                <a:gd name="connsiteX209" fmla="*/ 8762 w 9751"/>
                <a:gd name="connsiteY209" fmla="*/ 6920 h 10000"/>
                <a:gd name="connsiteX210" fmla="*/ 8840 w 9751"/>
                <a:gd name="connsiteY210" fmla="*/ 7005 h 10000"/>
                <a:gd name="connsiteX211" fmla="*/ 8818 w 9751"/>
                <a:gd name="connsiteY211" fmla="*/ 7005 h 10000"/>
                <a:gd name="connsiteX212" fmla="*/ 8935 w 9751"/>
                <a:gd name="connsiteY212" fmla="*/ 6949 h 10000"/>
                <a:gd name="connsiteX213" fmla="*/ 9014 w 9751"/>
                <a:gd name="connsiteY213" fmla="*/ 7033 h 10000"/>
                <a:gd name="connsiteX214" fmla="*/ 9137 w 9751"/>
                <a:gd name="connsiteY214" fmla="*/ 7061 h 10000"/>
                <a:gd name="connsiteX215" fmla="*/ 9083 w 9751"/>
                <a:gd name="connsiteY215" fmla="*/ 7146 h 10000"/>
                <a:gd name="connsiteX216" fmla="*/ 9061 w 9751"/>
                <a:gd name="connsiteY216" fmla="*/ 7174 h 10000"/>
                <a:gd name="connsiteX217" fmla="*/ 9014 w 9751"/>
                <a:gd name="connsiteY217" fmla="*/ 7202 h 10000"/>
                <a:gd name="connsiteX218" fmla="*/ 9039 w 9751"/>
                <a:gd name="connsiteY218" fmla="*/ 7202 h 10000"/>
                <a:gd name="connsiteX219" fmla="*/ 9111 w 9751"/>
                <a:gd name="connsiteY219" fmla="*/ 7174 h 10000"/>
                <a:gd name="connsiteX220" fmla="*/ 9111 w 9751"/>
                <a:gd name="connsiteY220" fmla="*/ 7146 h 10000"/>
                <a:gd name="connsiteX221" fmla="*/ 9137 w 9751"/>
                <a:gd name="connsiteY221" fmla="*/ 7230 h 10000"/>
                <a:gd name="connsiteX222" fmla="*/ 9137 w 9751"/>
                <a:gd name="connsiteY222" fmla="*/ 7288 h 10000"/>
                <a:gd name="connsiteX223" fmla="*/ 9111 w 9751"/>
                <a:gd name="connsiteY223" fmla="*/ 7230 h 10000"/>
                <a:gd name="connsiteX224" fmla="*/ 9111 w 9751"/>
                <a:gd name="connsiteY224" fmla="*/ 7288 h 10000"/>
                <a:gd name="connsiteX225" fmla="*/ 9083 w 9751"/>
                <a:gd name="connsiteY225" fmla="*/ 7260 h 10000"/>
                <a:gd name="connsiteX226" fmla="*/ 9061 w 9751"/>
                <a:gd name="connsiteY226" fmla="*/ 7260 h 10000"/>
                <a:gd name="connsiteX227" fmla="*/ 9039 w 9751"/>
                <a:gd name="connsiteY227" fmla="*/ 7316 h 10000"/>
                <a:gd name="connsiteX228" fmla="*/ 9111 w 9751"/>
                <a:gd name="connsiteY228" fmla="*/ 7372 h 10000"/>
                <a:gd name="connsiteX229" fmla="*/ 9083 w 9751"/>
                <a:gd name="connsiteY229" fmla="*/ 7372 h 10000"/>
                <a:gd name="connsiteX230" fmla="*/ 9111 w 9751"/>
                <a:gd name="connsiteY230" fmla="*/ 7429 h 10000"/>
                <a:gd name="connsiteX231" fmla="*/ 9014 w 9751"/>
                <a:gd name="connsiteY231" fmla="*/ 7400 h 10000"/>
                <a:gd name="connsiteX232" fmla="*/ 9039 w 9751"/>
                <a:gd name="connsiteY232" fmla="*/ 7429 h 10000"/>
                <a:gd name="connsiteX233" fmla="*/ 9111 w 9751"/>
                <a:gd name="connsiteY233" fmla="*/ 7457 h 10000"/>
                <a:gd name="connsiteX234" fmla="*/ 9137 w 9751"/>
                <a:gd name="connsiteY234" fmla="*/ 7541 h 10000"/>
                <a:gd name="connsiteX235" fmla="*/ 9111 w 9751"/>
                <a:gd name="connsiteY235" fmla="*/ 7599 h 10000"/>
                <a:gd name="connsiteX236" fmla="*/ 9039 w 9751"/>
                <a:gd name="connsiteY236" fmla="*/ 7513 h 10000"/>
                <a:gd name="connsiteX237" fmla="*/ 9014 w 9751"/>
                <a:gd name="connsiteY237" fmla="*/ 7541 h 10000"/>
                <a:gd name="connsiteX238" fmla="*/ 8913 w 9751"/>
                <a:gd name="connsiteY238" fmla="*/ 7599 h 10000"/>
                <a:gd name="connsiteX239" fmla="*/ 8988 w 9751"/>
                <a:gd name="connsiteY239" fmla="*/ 7683 h 10000"/>
                <a:gd name="connsiteX240" fmla="*/ 8988 w 9751"/>
                <a:gd name="connsiteY240" fmla="*/ 7796 h 10000"/>
                <a:gd name="connsiteX241" fmla="*/ 8962 w 9751"/>
                <a:gd name="connsiteY241" fmla="*/ 7852 h 10000"/>
                <a:gd name="connsiteX242" fmla="*/ 8962 w 9751"/>
                <a:gd name="connsiteY242" fmla="*/ 7880 h 10000"/>
                <a:gd name="connsiteX243" fmla="*/ 8913 w 9751"/>
                <a:gd name="connsiteY243" fmla="*/ 7852 h 10000"/>
                <a:gd name="connsiteX244" fmla="*/ 8913 w 9751"/>
                <a:gd name="connsiteY244" fmla="*/ 7909 h 10000"/>
                <a:gd name="connsiteX245" fmla="*/ 8890 w 9751"/>
                <a:gd name="connsiteY245" fmla="*/ 7966 h 10000"/>
                <a:gd name="connsiteX246" fmla="*/ 8865 w 9751"/>
                <a:gd name="connsiteY246" fmla="*/ 8079 h 10000"/>
                <a:gd name="connsiteX247" fmla="*/ 8890 w 9751"/>
                <a:gd name="connsiteY247" fmla="*/ 8022 h 10000"/>
                <a:gd name="connsiteX248" fmla="*/ 8865 w 9751"/>
                <a:gd name="connsiteY248" fmla="*/ 8050 h 10000"/>
                <a:gd name="connsiteX249" fmla="*/ 8840 w 9751"/>
                <a:gd name="connsiteY249" fmla="*/ 7994 h 10000"/>
                <a:gd name="connsiteX250" fmla="*/ 8789 w 9751"/>
                <a:gd name="connsiteY250" fmla="*/ 8022 h 10000"/>
                <a:gd name="connsiteX251" fmla="*/ 8789 w 9751"/>
                <a:gd name="connsiteY251" fmla="*/ 8079 h 10000"/>
                <a:gd name="connsiteX252" fmla="*/ 8818 w 9751"/>
                <a:gd name="connsiteY252" fmla="*/ 8107 h 10000"/>
                <a:gd name="connsiteX253" fmla="*/ 8865 w 9751"/>
                <a:gd name="connsiteY253" fmla="*/ 8135 h 10000"/>
                <a:gd name="connsiteX254" fmla="*/ 8840 w 9751"/>
                <a:gd name="connsiteY254" fmla="*/ 8163 h 10000"/>
                <a:gd name="connsiteX255" fmla="*/ 8818 w 9751"/>
                <a:gd name="connsiteY255" fmla="*/ 8249 h 10000"/>
                <a:gd name="connsiteX256" fmla="*/ 8717 w 9751"/>
                <a:gd name="connsiteY256" fmla="*/ 8191 h 10000"/>
                <a:gd name="connsiteX257" fmla="*/ 8789 w 9751"/>
                <a:gd name="connsiteY257" fmla="*/ 8277 h 10000"/>
                <a:gd name="connsiteX258" fmla="*/ 8865 w 9751"/>
                <a:gd name="connsiteY258" fmla="*/ 8277 h 10000"/>
                <a:gd name="connsiteX259" fmla="*/ 8840 w 9751"/>
                <a:gd name="connsiteY259" fmla="*/ 8333 h 10000"/>
                <a:gd name="connsiteX260" fmla="*/ 8890 w 9751"/>
                <a:gd name="connsiteY260" fmla="*/ 8446 h 10000"/>
                <a:gd name="connsiteX261" fmla="*/ 8865 w 9751"/>
                <a:gd name="connsiteY261" fmla="*/ 8446 h 10000"/>
                <a:gd name="connsiteX262" fmla="*/ 8789 w 9751"/>
                <a:gd name="connsiteY262" fmla="*/ 8389 h 10000"/>
                <a:gd name="connsiteX263" fmla="*/ 8762 w 9751"/>
                <a:gd name="connsiteY263" fmla="*/ 8418 h 10000"/>
                <a:gd name="connsiteX264" fmla="*/ 8818 w 9751"/>
                <a:gd name="connsiteY264" fmla="*/ 8474 h 10000"/>
                <a:gd name="connsiteX265" fmla="*/ 8789 w 9751"/>
                <a:gd name="connsiteY265" fmla="*/ 8530 h 10000"/>
                <a:gd name="connsiteX266" fmla="*/ 8717 w 9751"/>
                <a:gd name="connsiteY266" fmla="*/ 8474 h 10000"/>
                <a:gd name="connsiteX267" fmla="*/ 8762 w 9751"/>
                <a:gd name="connsiteY267" fmla="*/ 8559 h 10000"/>
                <a:gd name="connsiteX268" fmla="*/ 8717 w 9751"/>
                <a:gd name="connsiteY268" fmla="*/ 8559 h 10000"/>
                <a:gd name="connsiteX269" fmla="*/ 8717 w 9751"/>
                <a:gd name="connsiteY269" fmla="*/ 8616 h 10000"/>
                <a:gd name="connsiteX270" fmla="*/ 8594 w 9751"/>
                <a:gd name="connsiteY270" fmla="*/ 8672 h 10000"/>
                <a:gd name="connsiteX271" fmla="*/ 8568 w 9751"/>
                <a:gd name="connsiteY271" fmla="*/ 8728 h 10000"/>
                <a:gd name="connsiteX272" fmla="*/ 8594 w 9751"/>
                <a:gd name="connsiteY272" fmla="*/ 8757 h 10000"/>
                <a:gd name="connsiteX273" fmla="*/ 8568 w 9751"/>
                <a:gd name="connsiteY273" fmla="*/ 8785 h 10000"/>
                <a:gd name="connsiteX274" fmla="*/ 8544 w 9751"/>
                <a:gd name="connsiteY274" fmla="*/ 8869 h 10000"/>
                <a:gd name="connsiteX275" fmla="*/ 8521 w 9751"/>
                <a:gd name="connsiteY275" fmla="*/ 8841 h 10000"/>
                <a:gd name="connsiteX276" fmla="*/ 8521 w 9751"/>
                <a:gd name="connsiteY276" fmla="*/ 8927 h 10000"/>
                <a:gd name="connsiteX277" fmla="*/ 8270 w 9751"/>
                <a:gd name="connsiteY277" fmla="*/ 8786 h 10000"/>
                <a:gd name="connsiteX278" fmla="*/ 7855 w 9751"/>
                <a:gd name="connsiteY278" fmla="*/ 9266 h 10000"/>
                <a:gd name="connsiteX279" fmla="*/ 7705 w 9751"/>
                <a:gd name="connsiteY279" fmla="*/ 9322 h 10000"/>
                <a:gd name="connsiteX280" fmla="*/ 7632 w 9751"/>
                <a:gd name="connsiteY280" fmla="*/ 9152 h 10000"/>
                <a:gd name="connsiteX281" fmla="*/ 7607 w 9751"/>
                <a:gd name="connsiteY281" fmla="*/ 9152 h 10000"/>
                <a:gd name="connsiteX282" fmla="*/ 7682 w 9751"/>
                <a:gd name="connsiteY282" fmla="*/ 9124 h 10000"/>
                <a:gd name="connsiteX283" fmla="*/ 7583 w 9751"/>
                <a:gd name="connsiteY283" fmla="*/ 9124 h 10000"/>
                <a:gd name="connsiteX284" fmla="*/ 7561 w 9751"/>
                <a:gd name="connsiteY284" fmla="*/ 9180 h 10000"/>
                <a:gd name="connsiteX285" fmla="*/ 7607 w 9751"/>
                <a:gd name="connsiteY285" fmla="*/ 9237 h 10000"/>
                <a:gd name="connsiteX286" fmla="*/ 7583 w 9751"/>
                <a:gd name="connsiteY286" fmla="*/ 9237 h 10000"/>
                <a:gd name="connsiteX287" fmla="*/ 7658 w 9751"/>
                <a:gd name="connsiteY287" fmla="*/ 9406 h 10000"/>
                <a:gd name="connsiteX288" fmla="*/ 7561 w 9751"/>
                <a:gd name="connsiteY288" fmla="*/ 9294 h 10000"/>
                <a:gd name="connsiteX289" fmla="*/ 7607 w 9751"/>
                <a:gd name="connsiteY289" fmla="*/ 9406 h 10000"/>
                <a:gd name="connsiteX290" fmla="*/ 7583 w 9751"/>
                <a:gd name="connsiteY290" fmla="*/ 9435 h 10000"/>
                <a:gd name="connsiteX291" fmla="*/ 7561 w 9751"/>
                <a:gd name="connsiteY291" fmla="*/ 9406 h 10000"/>
                <a:gd name="connsiteX292" fmla="*/ 7536 w 9751"/>
                <a:gd name="connsiteY292" fmla="*/ 9491 h 10000"/>
                <a:gd name="connsiteX293" fmla="*/ 7458 w 9751"/>
                <a:gd name="connsiteY293" fmla="*/ 9520 h 10000"/>
                <a:gd name="connsiteX294" fmla="*/ 7434 w 9751"/>
                <a:gd name="connsiteY294" fmla="*/ 9463 h 10000"/>
                <a:gd name="connsiteX295" fmla="*/ 7386 w 9751"/>
                <a:gd name="connsiteY295" fmla="*/ 9435 h 10000"/>
                <a:gd name="connsiteX296" fmla="*/ 7412 w 9751"/>
                <a:gd name="connsiteY296" fmla="*/ 9548 h 10000"/>
                <a:gd name="connsiteX297" fmla="*/ 7286 w 9751"/>
                <a:gd name="connsiteY297" fmla="*/ 9491 h 10000"/>
                <a:gd name="connsiteX298" fmla="*/ 7263 w 9751"/>
                <a:gd name="connsiteY298" fmla="*/ 9520 h 10000"/>
                <a:gd name="connsiteX299" fmla="*/ 7189 w 9751"/>
                <a:gd name="connsiteY299" fmla="*/ 9576 h 10000"/>
                <a:gd name="connsiteX300" fmla="*/ 7167 w 9751"/>
                <a:gd name="connsiteY300" fmla="*/ 9633 h 10000"/>
                <a:gd name="connsiteX301" fmla="*/ 7115 w 9751"/>
                <a:gd name="connsiteY301" fmla="*/ 9633 h 10000"/>
                <a:gd name="connsiteX302" fmla="*/ 7039 w 9751"/>
                <a:gd name="connsiteY302" fmla="*/ 9661 h 10000"/>
                <a:gd name="connsiteX303" fmla="*/ 7039 w 9751"/>
                <a:gd name="connsiteY303" fmla="*/ 9633 h 10000"/>
                <a:gd name="connsiteX304" fmla="*/ 7039 w 9751"/>
                <a:gd name="connsiteY304" fmla="*/ 9689 h 10000"/>
                <a:gd name="connsiteX305" fmla="*/ 6968 w 9751"/>
                <a:gd name="connsiteY305" fmla="*/ 9661 h 10000"/>
                <a:gd name="connsiteX306" fmla="*/ 6968 w 9751"/>
                <a:gd name="connsiteY306" fmla="*/ 9717 h 10000"/>
                <a:gd name="connsiteX307" fmla="*/ 6942 w 9751"/>
                <a:gd name="connsiteY307" fmla="*/ 9802 h 10000"/>
                <a:gd name="connsiteX308" fmla="*/ 6992 w 9751"/>
                <a:gd name="connsiteY308" fmla="*/ 9830 h 10000"/>
                <a:gd name="connsiteX309" fmla="*/ 6992 w 9751"/>
                <a:gd name="connsiteY309" fmla="*/ 9830 h 10000"/>
                <a:gd name="connsiteX310" fmla="*/ 7039 w 9751"/>
                <a:gd name="connsiteY310" fmla="*/ 9944 h 10000"/>
                <a:gd name="connsiteX311" fmla="*/ 6919 w 9751"/>
                <a:gd name="connsiteY311" fmla="*/ 10000 h 10000"/>
                <a:gd name="connsiteX312" fmla="*/ 6919 w 9751"/>
                <a:gd name="connsiteY312" fmla="*/ 9944 h 10000"/>
                <a:gd name="connsiteX313" fmla="*/ 6866 w 9751"/>
                <a:gd name="connsiteY313" fmla="*/ 9859 h 10000"/>
                <a:gd name="connsiteX314" fmla="*/ 6843 w 9751"/>
                <a:gd name="connsiteY314" fmla="*/ 9802 h 10000"/>
                <a:gd name="connsiteX315" fmla="*/ 6820 w 9751"/>
                <a:gd name="connsiteY315" fmla="*/ 9717 h 10000"/>
                <a:gd name="connsiteX316" fmla="*/ 6843 w 9751"/>
                <a:gd name="connsiteY316" fmla="*/ 9661 h 10000"/>
                <a:gd name="connsiteX317" fmla="*/ 6820 w 9751"/>
                <a:gd name="connsiteY317" fmla="*/ 9576 h 10000"/>
                <a:gd name="connsiteX318" fmla="*/ 6820 w 9751"/>
                <a:gd name="connsiteY318" fmla="*/ 9605 h 10000"/>
                <a:gd name="connsiteX319" fmla="*/ 6771 w 9751"/>
                <a:gd name="connsiteY319" fmla="*/ 9548 h 10000"/>
                <a:gd name="connsiteX320" fmla="*/ 6771 w 9751"/>
                <a:gd name="connsiteY320" fmla="*/ 9605 h 10000"/>
                <a:gd name="connsiteX321" fmla="*/ 6696 w 9751"/>
                <a:gd name="connsiteY321" fmla="*/ 9605 h 10000"/>
                <a:gd name="connsiteX322" fmla="*/ 6648 w 9751"/>
                <a:gd name="connsiteY322" fmla="*/ 9576 h 10000"/>
                <a:gd name="connsiteX323" fmla="*/ 6619 w 9751"/>
                <a:gd name="connsiteY323" fmla="*/ 9520 h 10000"/>
                <a:gd name="connsiteX324" fmla="*/ 6596 w 9751"/>
                <a:gd name="connsiteY324" fmla="*/ 9520 h 10000"/>
                <a:gd name="connsiteX325" fmla="*/ 6596 w 9751"/>
                <a:gd name="connsiteY325" fmla="*/ 9576 h 10000"/>
                <a:gd name="connsiteX326" fmla="*/ 6549 w 9751"/>
                <a:gd name="connsiteY326" fmla="*/ 9520 h 10000"/>
                <a:gd name="connsiteX327" fmla="*/ 6525 w 9751"/>
                <a:gd name="connsiteY327" fmla="*/ 9463 h 10000"/>
                <a:gd name="connsiteX328" fmla="*/ 6502 w 9751"/>
                <a:gd name="connsiteY328" fmla="*/ 9491 h 10000"/>
                <a:gd name="connsiteX329" fmla="*/ 6525 w 9751"/>
                <a:gd name="connsiteY329" fmla="*/ 9576 h 10000"/>
                <a:gd name="connsiteX330" fmla="*/ 6476 w 9751"/>
                <a:gd name="connsiteY330" fmla="*/ 9548 h 10000"/>
                <a:gd name="connsiteX331" fmla="*/ 6476 w 9751"/>
                <a:gd name="connsiteY331" fmla="*/ 9605 h 10000"/>
                <a:gd name="connsiteX332" fmla="*/ 6377 w 9751"/>
                <a:gd name="connsiteY332" fmla="*/ 9576 h 10000"/>
                <a:gd name="connsiteX333" fmla="*/ 6305 w 9751"/>
                <a:gd name="connsiteY333" fmla="*/ 9576 h 10000"/>
                <a:gd name="connsiteX334" fmla="*/ 6279 w 9751"/>
                <a:gd name="connsiteY334" fmla="*/ 9576 h 10000"/>
                <a:gd name="connsiteX335" fmla="*/ 6204 w 9751"/>
                <a:gd name="connsiteY335" fmla="*/ 9520 h 10000"/>
                <a:gd name="connsiteX336" fmla="*/ 6177 w 9751"/>
                <a:gd name="connsiteY336" fmla="*/ 9491 h 10000"/>
                <a:gd name="connsiteX337" fmla="*/ 6106 w 9751"/>
                <a:gd name="connsiteY337" fmla="*/ 9463 h 10000"/>
                <a:gd name="connsiteX338" fmla="*/ 6059 w 9751"/>
                <a:gd name="connsiteY338" fmla="*/ 9294 h 10000"/>
                <a:gd name="connsiteX339" fmla="*/ 6005 w 9751"/>
                <a:gd name="connsiteY339" fmla="*/ 9180 h 10000"/>
                <a:gd name="connsiteX340" fmla="*/ 5934 w 9751"/>
                <a:gd name="connsiteY340" fmla="*/ 9180 h 10000"/>
                <a:gd name="connsiteX341" fmla="*/ 5859 w 9751"/>
                <a:gd name="connsiteY341" fmla="*/ 9180 h 10000"/>
                <a:gd name="connsiteX342" fmla="*/ 5734 w 9751"/>
                <a:gd name="connsiteY342" fmla="*/ 9039 h 10000"/>
                <a:gd name="connsiteX343" fmla="*/ 5638 w 9751"/>
                <a:gd name="connsiteY343" fmla="*/ 9124 h 10000"/>
                <a:gd name="connsiteX344" fmla="*/ 5638 w 9751"/>
                <a:gd name="connsiteY344" fmla="*/ 9180 h 10000"/>
                <a:gd name="connsiteX345" fmla="*/ 5513 w 9751"/>
                <a:gd name="connsiteY345" fmla="*/ 9209 h 10000"/>
                <a:gd name="connsiteX346" fmla="*/ 5441 w 9751"/>
                <a:gd name="connsiteY346" fmla="*/ 9294 h 10000"/>
                <a:gd name="connsiteX347" fmla="*/ 5393 w 9751"/>
                <a:gd name="connsiteY347" fmla="*/ 9237 h 10000"/>
                <a:gd name="connsiteX348" fmla="*/ 5343 w 9751"/>
                <a:gd name="connsiteY348" fmla="*/ 9294 h 10000"/>
                <a:gd name="connsiteX349" fmla="*/ 5270 w 9751"/>
                <a:gd name="connsiteY349" fmla="*/ 9294 h 10000"/>
                <a:gd name="connsiteX350" fmla="*/ 5168 w 9751"/>
                <a:gd name="connsiteY350" fmla="*/ 9266 h 10000"/>
                <a:gd name="connsiteX351" fmla="*/ 5072 w 9751"/>
                <a:gd name="connsiteY351" fmla="*/ 9322 h 10000"/>
                <a:gd name="connsiteX352" fmla="*/ 5022 w 9751"/>
                <a:gd name="connsiteY352" fmla="*/ 9322 h 10000"/>
                <a:gd name="connsiteX353" fmla="*/ 4972 w 9751"/>
                <a:gd name="connsiteY353" fmla="*/ 9322 h 10000"/>
                <a:gd name="connsiteX354" fmla="*/ 4948 w 9751"/>
                <a:gd name="connsiteY354" fmla="*/ 9322 h 10000"/>
                <a:gd name="connsiteX355" fmla="*/ 4948 w 9751"/>
                <a:gd name="connsiteY355" fmla="*/ 9463 h 10000"/>
                <a:gd name="connsiteX356" fmla="*/ 4997 w 9751"/>
                <a:gd name="connsiteY356" fmla="*/ 9548 h 10000"/>
                <a:gd name="connsiteX357" fmla="*/ 4997 w 9751"/>
                <a:gd name="connsiteY357" fmla="*/ 9576 h 10000"/>
                <a:gd name="connsiteX358" fmla="*/ 4997 w 9751"/>
                <a:gd name="connsiteY358" fmla="*/ 9633 h 10000"/>
                <a:gd name="connsiteX359" fmla="*/ 5022 w 9751"/>
                <a:gd name="connsiteY359" fmla="*/ 9717 h 10000"/>
                <a:gd name="connsiteX360" fmla="*/ 4948 w 9751"/>
                <a:gd name="connsiteY360" fmla="*/ 9689 h 10000"/>
                <a:gd name="connsiteX361" fmla="*/ 4872 w 9751"/>
                <a:gd name="connsiteY361" fmla="*/ 9661 h 10000"/>
                <a:gd name="connsiteX362" fmla="*/ 4823 w 9751"/>
                <a:gd name="connsiteY362" fmla="*/ 9520 h 10000"/>
                <a:gd name="connsiteX363" fmla="*/ 4680 w 9751"/>
                <a:gd name="connsiteY363" fmla="*/ 9605 h 10000"/>
                <a:gd name="connsiteX364" fmla="*/ 4631 w 9751"/>
                <a:gd name="connsiteY364" fmla="*/ 9633 h 10000"/>
                <a:gd name="connsiteX365" fmla="*/ 4631 w 9751"/>
                <a:gd name="connsiteY365" fmla="*/ 9548 h 10000"/>
                <a:gd name="connsiteX366" fmla="*/ 4556 w 9751"/>
                <a:gd name="connsiteY366" fmla="*/ 9435 h 10000"/>
                <a:gd name="connsiteX367" fmla="*/ 4407 w 9751"/>
                <a:gd name="connsiteY367" fmla="*/ 9435 h 10000"/>
                <a:gd name="connsiteX368" fmla="*/ 4407 w 9751"/>
                <a:gd name="connsiteY368" fmla="*/ 9322 h 10000"/>
                <a:gd name="connsiteX369" fmla="*/ 4431 w 9751"/>
                <a:gd name="connsiteY369" fmla="*/ 9180 h 10000"/>
                <a:gd name="connsiteX370" fmla="*/ 4335 w 9751"/>
                <a:gd name="connsiteY370" fmla="*/ 9124 h 10000"/>
                <a:gd name="connsiteX371" fmla="*/ 4258 w 9751"/>
                <a:gd name="connsiteY371" fmla="*/ 9039 h 10000"/>
                <a:gd name="connsiteX372" fmla="*/ 4236 w 9751"/>
                <a:gd name="connsiteY372" fmla="*/ 8983 h 10000"/>
                <a:gd name="connsiteX373" fmla="*/ 4212 w 9751"/>
                <a:gd name="connsiteY373" fmla="*/ 8898 h 10000"/>
                <a:gd name="connsiteX374" fmla="*/ 4236 w 9751"/>
                <a:gd name="connsiteY374" fmla="*/ 8813 h 10000"/>
                <a:gd name="connsiteX375" fmla="*/ 4063 w 9751"/>
                <a:gd name="connsiteY375" fmla="*/ 8841 h 10000"/>
                <a:gd name="connsiteX376" fmla="*/ 3963 w 9751"/>
                <a:gd name="connsiteY376" fmla="*/ 8898 h 10000"/>
                <a:gd name="connsiteX377" fmla="*/ 3963 w 9751"/>
                <a:gd name="connsiteY377" fmla="*/ 8813 h 10000"/>
                <a:gd name="connsiteX378" fmla="*/ 3938 w 9751"/>
                <a:gd name="connsiteY378" fmla="*/ 8728 h 10000"/>
                <a:gd name="connsiteX379" fmla="*/ 3916 w 9751"/>
                <a:gd name="connsiteY379" fmla="*/ 8672 h 10000"/>
                <a:gd name="connsiteX380" fmla="*/ 7793 w 9751"/>
                <a:gd name="connsiteY380" fmla="*/ 8665 h 10000"/>
                <a:gd name="connsiteX381" fmla="*/ 7866 w 9751"/>
                <a:gd name="connsiteY381" fmla="*/ 8461 h 10000"/>
                <a:gd name="connsiteX382" fmla="*/ 4085 w 9751"/>
                <a:gd name="connsiteY382" fmla="*/ 8305 h 10000"/>
                <a:gd name="connsiteX383" fmla="*/ 4111 w 9751"/>
                <a:gd name="connsiteY383" fmla="*/ 8305 h 10000"/>
                <a:gd name="connsiteX384" fmla="*/ 3520 w 9751"/>
                <a:gd name="connsiteY384" fmla="*/ 7513 h 10000"/>
                <a:gd name="connsiteX385" fmla="*/ 3446 w 9751"/>
                <a:gd name="connsiteY385" fmla="*/ 7513 h 10000"/>
                <a:gd name="connsiteX386" fmla="*/ 3446 w 9751"/>
                <a:gd name="connsiteY386" fmla="*/ 7316 h 10000"/>
                <a:gd name="connsiteX387" fmla="*/ 3419 w 9751"/>
                <a:gd name="connsiteY387" fmla="*/ 7288 h 10000"/>
                <a:gd name="connsiteX388" fmla="*/ 3348 w 9751"/>
                <a:gd name="connsiteY388" fmla="*/ 7202 h 10000"/>
                <a:gd name="connsiteX389" fmla="*/ 3246 w 9751"/>
                <a:gd name="connsiteY389" fmla="*/ 7260 h 10000"/>
                <a:gd name="connsiteX390" fmla="*/ 3200 w 9751"/>
                <a:gd name="connsiteY390" fmla="*/ 7316 h 10000"/>
                <a:gd name="connsiteX391" fmla="*/ 3150 w 9751"/>
                <a:gd name="connsiteY391" fmla="*/ 7316 h 10000"/>
                <a:gd name="connsiteX392" fmla="*/ 3102 w 9751"/>
                <a:gd name="connsiteY392" fmla="*/ 7288 h 10000"/>
                <a:gd name="connsiteX393" fmla="*/ 3027 w 9751"/>
                <a:gd name="connsiteY393" fmla="*/ 7260 h 10000"/>
                <a:gd name="connsiteX394" fmla="*/ 2977 w 9751"/>
                <a:gd name="connsiteY394" fmla="*/ 7288 h 10000"/>
                <a:gd name="connsiteX395" fmla="*/ 2881 w 9751"/>
                <a:gd name="connsiteY395" fmla="*/ 7372 h 10000"/>
                <a:gd name="connsiteX396" fmla="*/ 2780 w 9751"/>
                <a:gd name="connsiteY396" fmla="*/ 7429 h 10000"/>
                <a:gd name="connsiteX397" fmla="*/ 2731 w 9751"/>
                <a:gd name="connsiteY397" fmla="*/ 7513 h 10000"/>
                <a:gd name="connsiteX398" fmla="*/ 2657 w 9751"/>
                <a:gd name="connsiteY398" fmla="*/ 7599 h 10000"/>
                <a:gd name="connsiteX399" fmla="*/ 2586 w 9751"/>
                <a:gd name="connsiteY399" fmla="*/ 7711 h 10000"/>
                <a:gd name="connsiteX400" fmla="*/ 2461 w 9751"/>
                <a:gd name="connsiteY400" fmla="*/ 7711 h 10000"/>
                <a:gd name="connsiteX401" fmla="*/ 2437 w 9751"/>
                <a:gd name="connsiteY401" fmla="*/ 7711 h 10000"/>
                <a:gd name="connsiteX402" fmla="*/ 2415 w 9751"/>
                <a:gd name="connsiteY402" fmla="*/ 7683 h 10000"/>
                <a:gd name="connsiteX403" fmla="*/ 2336 w 9751"/>
                <a:gd name="connsiteY403" fmla="*/ 7627 h 10000"/>
                <a:gd name="connsiteX404" fmla="*/ 2267 w 9751"/>
                <a:gd name="connsiteY404" fmla="*/ 7627 h 10000"/>
                <a:gd name="connsiteX405" fmla="*/ 2143 w 9751"/>
                <a:gd name="connsiteY405" fmla="*/ 7627 h 10000"/>
                <a:gd name="connsiteX406" fmla="*/ 2093 w 9751"/>
                <a:gd name="connsiteY406" fmla="*/ 7569 h 10000"/>
                <a:gd name="connsiteX407" fmla="*/ 1965 w 9751"/>
                <a:gd name="connsiteY407" fmla="*/ 7599 h 10000"/>
                <a:gd name="connsiteX408" fmla="*/ 1894 w 9751"/>
                <a:gd name="connsiteY408" fmla="*/ 7739 h 10000"/>
                <a:gd name="connsiteX409" fmla="*/ 1821 w 9751"/>
                <a:gd name="connsiteY409" fmla="*/ 7852 h 10000"/>
                <a:gd name="connsiteX410" fmla="*/ 1796 w 9751"/>
                <a:gd name="connsiteY410" fmla="*/ 7683 h 10000"/>
                <a:gd name="connsiteX411" fmla="*/ 1623 w 9751"/>
                <a:gd name="connsiteY411" fmla="*/ 7655 h 10000"/>
                <a:gd name="connsiteX412" fmla="*/ 1623 w 9751"/>
                <a:gd name="connsiteY412" fmla="*/ 7683 h 10000"/>
                <a:gd name="connsiteX413" fmla="*/ 1452 w 9751"/>
                <a:gd name="connsiteY413" fmla="*/ 7683 h 10000"/>
                <a:gd name="connsiteX414" fmla="*/ 1327 w 9751"/>
                <a:gd name="connsiteY414" fmla="*/ 7627 h 10000"/>
                <a:gd name="connsiteX415" fmla="*/ 1282 w 9751"/>
                <a:gd name="connsiteY415" fmla="*/ 7627 h 10000"/>
                <a:gd name="connsiteX416" fmla="*/ 1257 w 9751"/>
                <a:gd name="connsiteY416" fmla="*/ 7655 h 10000"/>
                <a:gd name="connsiteX417" fmla="*/ 1180 w 9751"/>
                <a:gd name="connsiteY417" fmla="*/ 7599 h 10000"/>
                <a:gd name="connsiteX418" fmla="*/ 1159 w 9751"/>
                <a:gd name="connsiteY418" fmla="*/ 7655 h 10000"/>
                <a:gd name="connsiteX419" fmla="*/ 1058 w 9751"/>
                <a:gd name="connsiteY419" fmla="*/ 7541 h 10000"/>
                <a:gd name="connsiteX420" fmla="*/ 910 w 9751"/>
                <a:gd name="connsiteY420" fmla="*/ 7513 h 10000"/>
                <a:gd name="connsiteX421" fmla="*/ 910 w 9751"/>
                <a:gd name="connsiteY421" fmla="*/ 7457 h 10000"/>
                <a:gd name="connsiteX422" fmla="*/ 837 w 9751"/>
                <a:gd name="connsiteY422" fmla="*/ 7457 h 10000"/>
                <a:gd name="connsiteX423" fmla="*/ 690 w 9751"/>
                <a:gd name="connsiteY423" fmla="*/ 7344 h 10000"/>
                <a:gd name="connsiteX424" fmla="*/ 568 w 9751"/>
                <a:gd name="connsiteY424" fmla="*/ 7288 h 10000"/>
                <a:gd name="connsiteX425" fmla="*/ 467 w 9751"/>
                <a:gd name="connsiteY425" fmla="*/ 7174 h 10000"/>
                <a:gd name="connsiteX426" fmla="*/ 318 w 9751"/>
                <a:gd name="connsiteY426" fmla="*/ 7118 h 10000"/>
                <a:gd name="connsiteX427" fmla="*/ 0 w 9751"/>
                <a:gd name="connsiteY427" fmla="*/ 6916 h 10000"/>
                <a:gd name="connsiteX0" fmla="*/ 4318 w 9674"/>
                <a:gd name="connsiteY0" fmla="*/ 3331 h 10000"/>
                <a:gd name="connsiteX1" fmla="*/ 4670 w 9674"/>
                <a:gd name="connsiteY1" fmla="*/ 3275 h 10000"/>
                <a:gd name="connsiteX2" fmla="*/ 4947 w 9674"/>
                <a:gd name="connsiteY2" fmla="*/ 3247 h 10000"/>
                <a:gd name="connsiteX3" fmla="*/ 5100 w 9674"/>
                <a:gd name="connsiteY3" fmla="*/ 3162 h 10000"/>
                <a:gd name="connsiteX4" fmla="*/ 5153 w 9674"/>
                <a:gd name="connsiteY4" fmla="*/ 3020 h 10000"/>
                <a:gd name="connsiteX5" fmla="*/ 5230 w 9674"/>
                <a:gd name="connsiteY5" fmla="*/ 2964 h 10000"/>
                <a:gd name="connsiteX6" fmla="*/ 5281 w 9674"/>
                <a:gd name="connsiteY6" fmla="*/ 2908 h 10000"/>
                <a:gd name="connsiteX7" fmla="*/ 5305 w 9674"/>
                <a:gd name="connsiteY7" fmla="*/ 2908 h 10000"/>
                <a:gd name="connsiteX8" fmla="*/ 5100 w 9674"/>
                <a:gd name="connsiteY8" fmla="*/ 2709 h 10000"/>
                <a:gd name="connsiteX9" fmla="*/ 5100 w 9674"/>
                <a:gd name="connsiteY9" fmla="*/ 2597 h 10000"/>
                <a:gd name="connsiteX10" fmla="*/ 5153 w 9674"/>
                <a:gd name="connsiteY10" fmla="*/ 2484 h 10000"/>
                <a:gd name="connsiteX11" fmla="*/ 5456 w 9674"/>
                <a:gd name="connsiteY11" fmla="*/ 2569 h 10000"/>
                <a:gd name="connsiteX12" fmla="*/ 5554 w 9674"/>
                <a:gd name="connsiteY12" fmla="*/ 2569 h 10000"/>
                <a:gd name="connsiteX13" fmla="*/ 5634 w 9674"/>
                <a:gd name="connsiteY13" fmla="*/ 2484 h 10000"/>
                <a:gd name="connsiteX14" fmla="*/ 5657 w 9674"/>
                <a:gd name="connsiteY14" fmla="*/ 2399 h 10000"/>
                <a:gd name="connsiteX15" fmla="*/ 5760 w 9674"/>
                <a:gd name="connsiteY15" fmla="*/ 2399 h 10000"/>
                <a:gd name="connsiteX16" fmla="*/ 5961 w 9674"/>
                <a:gd name="connsiteY16" fmla="*/ 2286 h 10000"/>
                <a:gd name="connsiteX17" fmla="*/ 5936 w 9674"/>
                <a:gd name="connsiteY17" fmla="*/ 2173 h 10000"/>
                <a:gd name="connsiteX18" fmla="*/ 6113 w 9674"/>
                <a:gd name="connsiteY18" fmla="*/ 2060 h 10000"/>
                <a:gd name="connsiteX19" fmla="*/ 6188 w 9674"/>
                <a:gd name="connsiteY19" fmla="*/ 2031 h 10000"/>
                <a:gd name="connsiteX20" fmla="*/ 6260 w 9674"/>
                <a:gd name="connsiteY20" fmla="*/ 2003 h 10000"/>
                <a:gd name="connsiteX21" fmla="*/ 6315 w 9674"/>
                <a:gd name="connsiteY21" fmla="*/ 2003 h 10000"/>
                <a:gd name="connsiteX22" fmla="*/ 6390 w 9674"/>
                <a:gd name="connsiteY22" fmla="*/ 1975 h 10000"/>
                <a:gd name="connsiteX23" fmla="*/ 6438 w 9674"/>
                <a:gd name="connsiteY23" fmla="*/ 2003 h 10000"/>
                <a:gd name="connsiteX24" fmla="*/ 6518 w 9674"/>
                <a:gd name="connsiteY24" fmla="*/ 1862 h 10000"/>
                <a:gd name="connsiteX25" fmla="*/ 5961 w 9674"/>
                <a:gd name="connsiteY25" fmla="*/ 1664 h 10000"/>
                <a:gd name="connsiteX26" fmla="*/ 5760 w 9674"/>
                <a:gd name="connsiteY26" fmla="*/ 1664 h 10000"/>
                <a:gd name="connsiteX27" fmla="*/ 5657 w 9674"/>
                <a:gd name="connsiteY27" fmla="*/ 1664 h 10000"/>
                <a:gd name="connsiteX28" fmla="*/ 5582 w 9674"/>
                <a:gd name="connsiteY28" fmla="*/ 1692 h 10000"/>
                <a:gd name="connsiteX29" fmla="*/ 5481 w 9674"/>
                <a:gd name="connsiteY29" fmla="*/ 1580 h 10000"/>
                <a:gd name="connsiteX30" fmla="*/ 5506 w 9674"/>
                <a:gd name="connsiteY30" fmla="*/ 1523 h 10000"/>
                <a:gd name="connsiteX31" fmla="*/ 5481 w 9674"/>
                <a:gd name="connsiteY31" fmla="*/ 1410 h 10000"/>
                <a:gd name="connsiteX32" fmla="*/ 5481 w 9674"/>
                <a:gd name="connsiteY32" fmla="*/ 1071 h 10000"/>
                <a:gd name="connsiteX33" fmla="*/ 5709 w 9674"/>
                <a:gd name="connsiteY33" fmla="*/ 1156 h 10000"/>
                <a:gd name="connsiteX34" fmla="*/ 5832 w 9674"/>
                <a:gd name="connsiteY34" fmla="*/ 1071 h 10000"/>
                <a:gd name="connsiteX35" fmla="*/ 5961 w 9674"/>
                <a:gd name="connsiteY35" fmla="*/ 986 h 10000"/>
                <a:gd name="connsiteX36" fmla="*/ 5911 w 9674"/>
                <a:gd name="connsiteY36" fmla="*/ 930 h 10000"/>
                <a:gd name="connsiteX37" fmla="*/ 5888 w 9674"/>
                <a:gd name="connsiteY37" fmla="*/ 873 h 10000"/>
                <a:gd name="connsiteX38" fmla="*/ 5888 w 9674"/>
                <a:gd name="connsiteY38" fmla="*/ 788 h 10000"/>
                <a:gd name="connsiteX39" fmla="*/ 5888 w 9674"/>
                <a:gd name="connsiteY39" fmla="*/ 732 h 10000"/>
                <a:gd name="connsiteX40" fmla="*/ 5888 w 9674"/>
                <a:gd name="connsiteY40" fmla="*/ 675 h 10000"/>
                <a:gd name="connsiteX41" fmla="*/ 5911 w 9674"/>
                <a:gd name="connsiteY41" fmla="*/ 477 h 10000"/>
                <a:gd name="connsiteX42" fmla="*/ 5862 w 9674"/>
                <a:gd name="connsiteY42" fmla="*/ 336 h 10000"/>
                <a:gd name="connsiteX43" fmla="*/ 5760 w 9674"/>
                <a:gd name="connsiteY43" fmla="*/ 280 h 10000"/>
                <a:gd name="connsiteX44" fmla="*/ 5657 w 9674"/>
                <a:gd name="connsiteY44" fmla="*/ 224 h 10000"/>
                <a:gd name="connsiteX45" fmla="*/ 5785 w 9674"/>
                <a:gd name="connsiteY45" fmla="*/ 82 h 10000"/>
                <a:gd name="connsiteX46" fmla="*/ 6062 w 9674"/>
                <a:gd name="connsiteY46" fmla="*/ 25 h 10000"/>
                <a:gd name="connsiteX47" fmla="*/ 6315 w 9674"/>
                <a:gd name="connsiteY47" fmla="*/ 25 h 10000"/>
                <a:gd name="connsiteX48" fmla="*/ 6438 w 9674"/>
                <a:gd name="connsiteY48" fmla="*/ 54 h 10000"/>
                <a:gd name="connsiteX49" fmla="*/ 6594 w 9674"/>
                <a:gd name="connsiteY49" fmla="*/ 138 h 10000"/>
                <a:gd name="connsiteX50" fmla="*/ 6793 w 9674"/>
                <a:gd name="connsiteY50" fmla="*/ 167 h 10000"/>
                <a:gd name="connsiteX51" fmla="*/ 6893 w 9674"/>
                <a:gd name="connsiteY51" fmla="*/ 224 h 10000"/>
                <a:gd name="connsiteX52" fmla="*/ 6924 w 9674"/>
                <a:gd name="connsiteY52" fmla="*/ 252 h 10000"/>
                <a:gd name="connsiteX53" fmla="*/ 6997 w 9674"/>
                <a:gd name="connsiteY53" fmla="*/ 308 h 10000"/>
                <a:gd name="connsiteX54" fmla="*/ 7122 w 9674"/>
                <a:gd name="connsiteY54" fmla="*/ 421 h 10000"/>
                <a:gd name="connsiteX55" fmla="*/ 7195 w 9674"/>
                <a:gd name="connsiteY55" fmla="*/ 534 h 10000"/>
                <a:gd name="connsiteX56" fmla="*/ 7298 w 9674"/>
                <a:gd name="connsiteY56" fmla="*/ 591 h 10000"/>
                <a:gd name="connsiteX57" fmla="*/ 7402 w 9674"/>
                <a:gd name="connsiteY57" fmla="*/ 703 h 10000"/>
                <a:gd name="connsiteX58" fmla="*/ 7528 w 9674"/>
                <a:gd name="connsiteY58" fmla="*/ 817 h 10000"/>
                <a:gd name="connsiteX59" fmla="*/ 7600 w 9674"/>
                <a:gd name="connsiteY59" fmla="*/ 930 h 10000"/>
                <a:gd name="connsiteX60" fmla="*/ 7680 w 9674"/>
                <a:gd name="connsiteY60" fmla="*/ 1014 h 10000"/>
                <a:gd name="connsiteX61" fmla="*/ 7906 w 9674"/>
                <a:gd name="connsiteY61" fmla="*/ 1156 h 10000"/>
                <a:gd name="connsiteX62" fmla="*/ 8029 w 9674"/>
                <a:gd name="connsiteY62" fmla="*/ 1156 h 10000"/>
                <a:gd name="connsiteX63" fmla="*/ 8184 w 9674"/>
                <a:gd name="connsiteY63" fmla="*/ 1212 h 10000"/>
                <a:gd name="connsiteX64" fmla="*/ 8260 w 9674"/>
                <a:gd name="connsiteY64" fmla="*/ 1241 h 10000"/>
                <a:gd name="connsiteX65" fmla="*/ 8385 w 9674"/>
                <a:gd name="connsiteY65" fmla="*/ 1325 h 10000"/>
                <a:gd name="connsiteX66" fmla="*/ 8536 w 9674"/>
                <a:gd name="connsiteY66" fmla="*/ 1353 h 10000"/>
                <a:gd name="connsiteX67" fmla="*/ 8564 w 9674"/>
                <a:gd name="connsiteY67" fmla="*/ 1438 h 10000"/>
                <a:gd name="connsiteX68" fmla="*/ 8614 w 9674"/>
                <a:gd name="connsiteY68" fmla="*/ 1467 h 10000"/>
                <a:gd name="connsiteX69" fmla="*/ 8660 w 9674"/>
                <a:gd name="connsiteY69" fmla="*/ 1580 h 10000"/>
                <a:gd name="connsiteX70" fmla="*/ 8815 w 9674"/>
                <a:gd name="connsiteY70" fmla="*/ 1720 h 10000"/>
                <a:gd name="connsiteX71" fmla="*/ 8892 w 9674"/>
                <a:gd name="connsiteY71" fmla="*/ 1692 h 10000"/>
                <a:gd name="connsiteX72" fmla="*/ 8966 w 9674"/>
                <a:gd name="connsiteY72" fmla="*/ 1720 h 10000"/>
                <a:gd name="connsiteX73" fmla="*/ 9118 w 9674"/>
                <a:gd name="connsiteY73" fmla="*/ 1664 h 10000"/>
                <a:gd name="connsiteX74" fmla="*/ 9220 w 9674"/>
                <a:gd name="connsiteY74" fmla="*/ 1580 h 10000"/>
                <a:gd name="connsiteX75" fmla="*/ 9269 w 9674"/>
                <a:gd name="connsiteY75" fmla="*/ 1580 h 10000"/>
                <a:gd name="connsiteX76" fmla="*/ 9294 w 9674"/>
                <a:gd name="connsiteY76" fmla="*/ 1551 h 10000"/>
                <a:gd name="connsiteX77" fmla="*/ 9396 w 9674"/>
                <a:gd name="connsiteY77" fmla="*/ 1495 h 10000"/>
                <a:gd name="connsiteX78" fmla="*/ 9497 w 9674"/>
                <a:gd name="connsiteY78" fmla="*/ 1551 h 10000"/>
                <a:gd name="connsiteX79" fmla="*/ 9522 w 9674"/>
                <a:gd name="connsiteY79" fmla="*/ 1636 h 10000"/>
                <a:gd name="connsiteX80" fmla="*/ 9599 w 9674"/>
                <a:gd name="connsiteY80" fmla="*/ 1778 h 10000"/>
                <a:gd name="connsiteX81" fmla="*/ 9547 w 9674"/>
                <a:gd name="connsiteY81" fmla="*/ 1806 h 10000"/>
                <a:gd name="connsiteX82" fmla="*/ 9573 w 9674"/>
                <a:gd name="connsiteY82" fmla="*/ 1862 h 10000"/>
                <a:gd name="connsiteX83" fmla="*/ 9573 w 9674"/>
                <a:gd name="connsiteY83" fmla="*/ 1919 h 10000"/>
                <a:gd name="connsiteX84" fmla="*/ 9628 w 9674"/>
                <a:gd name="connsiteY84" fmla="*/ 2031 h 10000"/>
                <a:gd name="connsiteX85" fmla="*/ 9628 w 9674"/>
                <a:gd name="connsiteY85" fmla="*/ 2173 h 10000"/>
                <a:gd name="connsiteX86" fmla="*/ 9628 w 9674"/>
                <a:gd name="connsiteY86" fmla="*/ 2258 h 10000"/>
                <a:gd name="connsiteX87" fmla="*/ 9674 w 9674"/>
                <a:gd name="connsiteY87" fmla="*/ 2342 h 10000"/>
                <a:gd name="connsiteX88" fmla="*/ 9650 w 9674"/>
                <a:gd name="connsiteY88" fmla="*/ 2428 h 10000"/>
                <a:gd name="connsiteX89" fmla="*/ 9674 w 9674"/>
                <a:gd name="connsiteY89" fmla="*/ 2484 h 10000"/>
                <a:gd name="connsiteX90" fmla="*/ 9472 w 9674"/>
                <a:gd name="connsiteY90" fmla="*/ 2456 h 10000"/>
                <a:gd name="connsiteX91" fmla="*/ 9370 w 9674"/>
                <a:gd name="connsiteY91" fmla="*/ 2428 h 10000"/>
                <a:gd name="connsiteX92" fmla="*/ 9343 w 9674"/>
                <a:gd name="connsiteY92" fmla="*/ 2512 h 10000"/>
                <a:gd name="connsiteX93" fmla="*/ 9269 w 9674"/>
                <a:gd name="connsiteY93" fmla="*/ 2540 h 10000"/>
                <a:gd name="connsiteX94" fmla="*/ 9319 w 9674"/>
                <a:gd name="connsiteY94" fmla="*/ 2625 h 10000"/>
                <a:gd name="connsiteX95" fmla="*/ 9472 w 9674"/>
                <a:gd name="connsiteY95" fmla="*/ 2879 h 10000"/>
                <a:gd name="connsiteX96" fmla="*/ 9573 w 9674"/>
                <a:gd name="connsiteY96" fmla="*/ 3106 h 10000"/>
                <a:gd name="connsiteX97" fmla="*/ 9547 w 9674"/>
                <a:gd name="connsiteY97" fmla="*/ 3162 h 10000"/>
                <a:gd name="connsiteX98" fmla="*/ 9446 w 9674"/>
                <a:gd name="connsiteY98" fmla="*/ 3190 h 10000"/>
                <a:gd name="connsiteX99" fmla="*/ 9573 w 9674"/>
                <a:gd name="connsiteY99" fmla="*/ 3303 h 10000"/>
                <a:gd name="connsiteX100" fmla="*/ 9423 w 9674"/>
                <a:gd name="connsiteY100" fmla="*/ 3162 h 10000"/>
                <a:gd name="connsiteX101" fmla="*/ 9294 w 9674"/>
                <a:gd name="connsiteY101" fmla="*/ 3106 h 10000"/>
                <a:gd name="connsiteX102" fmla="*/ 9343 w 9674"/>
                <a:gd name="connsiteY102" fmla="*/ 3275 h 10000"/>
                <a:gd name="connsiteX103" fmla="*/ 9269 w 9674"/>
                <a:gd name="connsiteY103" fmla="*/ 3303 h 10000"/>
                <a:gd name="connsiteX104" fmla="*/ 9220 w 9674"/>
                <a:gd name="connsiteY104" fmla="*/ 3388 h 10000"/>
                <a:gd name="connsiteX105" fmla="*/ 9044 w 9674"/>
                <a:gd name="connsiteY105" fmla="*/ 3417 h 10000"/>
                <a:gd name="connsiteX106" fmla="*/ 9170 w 9674"/>
                <a:gd name="connsiteY106" fmla="*/ 3557 h 10000"/>
                <a:gd name="connsiteX107" fmla="*/ 9018 w 9674"/>
                <a:gd name="connsiteY107" fmla="*/ 3586 h 10000"/>
                <a:gd name="connsiteX108" fmla="*/ 8918 w 9674"/>
                <a:gd name="connsiteY108" fmla="*/ 3557 h 10000"/>
                <a:gd name="connsiteX109" fmla="*/ 8837 w 9674"/>
                <a:gd name="connsiteY109" fmla="*/ 3473 h 10000"/>
                <a:gd name="connsiteX110" fmla="*/ 8791 w 9674"/>
                <a:gd name="connsiteY110" fmla="*/ 3501 h 10000"/>
                <a:gd name="connsiteX111" fmla="*/ 8765 w 9674"/>
                <a:gd name="connsiteY111" fmla="*/ 3642 h 10000"/>
                <a:gd name="connsiteX112" fmla="*/ 8740 w 9674"/>
                <a:gd name="connsiteY112" fmla="*/ 3727 h 10000"/>
                <a:gd name="connsiteX113" fmla="*/ 8687 w 9674"/>
                <a:gd name="connsiteY113" fmla="*/ 3756 h 10000"/>
                <a:gd name="connsiteX114" fmla="*/ 8660 w 9674"/>
                <a:gd name="connsiteY114" fmla="*/ 3812 h 10000"/>
                <a:gd name="connsiteX115" fmla="*/ 8614 w 9674"/>
                <a:gd name="connsiteY115" fmla="*/ 3812 h 10000"/>
                <a:gd name="connsiteX116" fmla="*/ 8588 w 9674"/>
                <a:gd name="connsiteY116" fmla="*/ 3868 h 10000"/>
                <a:gd name="connsiteX117" fmla="*/ 8487 w 9674"/>
                <a:gd name="connsiteY117" fmla="*/ 4009 h 10000"/>
                <a:gd name="connsiteX118" fmla="*/ 8359 w 9674"/>
                <a:gd name="connsiteY118" fmla="*/ 4038 h 10000"/>
                <a:gd name="connsiteX119" fmla="*/ 8310 w 9674"/>
                <a:gd name="connsiteY119" fmla="*/ 4067 h 10000"/>
                <a:gd name="connsiteX120" fmla="*/ 8260 w 9674"/>
                <a:gd name="connsiteY120" fmla="*/ 4123 h 10000"/>
                <a:gd name="connsiteX121" fmla="*/ 8160 w 9674"/>
                <a:gd name="connsiteY121" fmla="*/ 4179 h 10000"/>
                <a:gd name="connsiteX122" fmla="*/ 8107 w 9674"/>
                <a:gd name="connsiteY122" fmla="*/ 4264 h 10000"/>
                <a:gd name="connsiteX123" fmla="*/ 8082 w 9674"/>
                <a:gd name="connsiteY123" fmla="*/ 4320 h 10000"/>
                <a:gd name="connsiteX124" fmla="*/ 8029 w 9674"/>
                <a:gd name="connsiteY124" fmla="*/ 4320 h 10000"/>
                <a:gd name="connsiteX125" fmla="*/ 7930 w 9674"/>
                <a:gd name="connsiteY125" fmla="*/ 4348 h 10000"/>
                <a:gd name="connsiteX126" fmla="*/ 8009 w 9674"/>
                <a:gd name="connsiteY126" fmla="*/ 4292 h 10000"/>
                <a:gd name="connsiteX127" fmla="*/ 8009 w 9674"/>
                <a:gd name="connsiteY127" fmla="*/ 4236 h 10000"/>
                <a:gd name="connsiteX128" fmla="*/ 8029 w 9674"/>
                <a:gd name="connsiteY128" fmla="*/ 4179 h 10000"/>
                <a:gd name="connsiteX129" fmla="*/ 7882 w 9674"/>
                <a:gd name="connsiteY129" fmla="*/ 4151 h 10000"/>
                <a:gd name="connsiteX130" fmla="*/ 7930 w 9674"/>
                <a:gd name="connsiteY130" fmla="*/ 4123 h 10000"/>
                <a:gd name="connsiteX131" fmla="*/ 7956 w 9674"/>
                <a:gd name="connsiteY131" fmla="*/ 4009 h 10000"/>
                <a:gd name="connsiteX132" fmla="*/ 7983 w 9674"/>
                <a:gd name="connsiteY132" fmla="*/ 3896 h 10000"/>
                <a:gd name="connsiteX133" fmla="*/ 7832 w 9674"/>
                <a:gd name="connsiteY133" fmla="*/ 3698 h 10000"/>
                <a:gd name="connsiteX134" fmla="*/ 7754 w 9674"/>
                <a:gd name="connsiteY134" fmla="*/ 3727 h 10000"/>
                <a:gd name="connsiteX135" fmla="*/ 7680 w 9674"/>
                <a:gd name="connsiteY135" fmla="*/ 3784 h 10000"/>
                <a:gd name="connsiteX136" fmla="*/ 7627 w 9674"/>
                <a:gd name="connsiteY136" fmla="*/ 3925 h 10000"/>
                <a:gd name="connsiteX137" fmla="*/ 7501 w 9674"/>
                <a:gd name="connsiteY137" fmla="*/ 4038 h 10000"/>
                <a:gd name="connsiteX138" fmla="*/ 7428 w 9674"/>
                <a:gd name="connsiteY138" fmla="*/ 4095 h 10000"/>
                <a:gd name="connsiteX139" fmla="*/ 7451 w 9674"/>
                <a:gd name="connsiteY139" fmla="*/ 4179 h 10000"/>
                <a:gd name="connsiteX140" fmla="*/ 7298 w 9674"/>
                <a:gd name="connsiteY140" fmla="*/ 4292 h 10000"/>
                <a:gd name="connsiteX141" fmla="*/ 7174 w 9674"/>
                <a:gd name="connsiteY141" fmla="*/ 4264 h 10000"/>
                <a:gd name="connsiteX142" fmla="*/ 7174 w 9674"/>
                <a:gd name="connsiteY142" fmla="*/ 4434 h 10000"/>
                <a:gd name="connsiteX143" fmla="*/ 7322 w 9674"/>
                <a:gd name="connsiteY143" fmla="*/ 4575 h 10000"/>
                <a:gd name="connsiteX144" fmla="*/ 7402 w 9674"/>
                <a:gd name="connsiteY144" fmla="*/ 4575 h 10000"/>
                <a:gd name="connsiteX145" fmla="*/ 7451 w 9674"/>
                <a:gd name="connsiteY145" fmla="*/ 4603 h 10000"/>
                <a:gd name="connsiteX146" fmla="*/ 7451 w 9674"/>
                <a:gd name="connsiteY146" fmla="*/ 4575 h 10000"/>
                <a:gd name="connsiteX147" fmla="*/ 7600 w 9674"/>
                <a:gd name="connsiteY147" fmla="*/ 4659 h 10000"/>
                <a:gd name="connsiteX148" fmla="*/ 7654 w 9674"/>
                <a:gd name="connsiteY148" fmla="*/ 4829 h 10000"/>
                <a:gd name="connsiteX149" fmla="*/ 7779 w 9674"/>
                <a:gd name="connsiteY149" fmla="*/ 4857 h 10000"/>
                <a:gd name="connsiteX150" fmla="*/ 7832 w 9674"/>
                <a:gd name="connsiteY150" fmla="*/ 4801 h 10000"/>
                <a:gd name="connsiteX151" fmla="*/ 7857 w 9674"/>
                <a:gd name="connsiteY151" fmla="*/ 4716 h 10000"/>
                <a:gd name="connsiteX152" fmla="*/ 7956 w 9674"/>
                <a:gd name="connsiteY152" fmla="*/ 4659 h 10000"/>
                <a:gd name="connsiteX153" fmla="*/ 8082 w 9674"/>
                <a:gd name="connsiteY153" fmla="*/ 4716 h 10000"/>
                <a:gd name="connsiteX154" fmla="*/ 8132 w 9674"/>
                <a:gd name="connsiteY154" fmla="*/ 4745 h 10000"/>
                <a:gd name="connsiteX155" fmla="*/ 8160 w 9674"/>
                <a:gd name="connsiteY155" fmla="*/ 4773 h 10000"/>
                <a:gd name="connsiteX156" fmla="*/ 8286 w 9674"/>
                <a:gd name="connsiteY156" fmla="*/ 4773 h 10000"/>
                <a:gd name="connsiteX157" fmla="*/ 8286 w 9674"/>
                <a:gd name="connsiteY157" fmla="*/ 4745 h 10000"/>
                <a:gd name="connsiteX158" fmla="*/ 8436 w 9674"/>
                <a:gd name="connsiteY158" fmla="*/ 4801 h 10000"/>
                <a:gd name="connsiteX159" fmla="*/ 8413 w 9674"/>
                <a:gd name="connsiteY159" fmla="*/ 4829 h 10000"/>
                <a:gd name="connsiteX160" fmla="*/ 8436 w 9674"/>
                <a:gd name="connsiteY160" fmla="*/ 4914 h 10000"/>
                <a:gd name="connsiteX161" fmla="*/ 8436 w 9674"/>
                <a:gd name="connsiteY161" fmla="*/ 4970 h 10000"/>
                <a:gd name="connsiteX162" fmla="*/ 8385 w 9674"/>
                <a:gd name="connsiteY162" fmla="*/ 4914 h 10000"/>
                <a:gd name="connsiteX163" fmla="*/ 8359 w 9674"/>
                <a:gd name="connsiteY163" fmla="*/ 4942 h 10000"/>
                <a:gd name="connsiteX164" fmla="*/ 8310 w 9674"/>
                <a:gd name="connsiteY164" fmla="*/ 4942 h 10000"/>
                <a:gd name="connsiteX165" fmla="*/ 8260 w 9674"/>
                <a:gd name="connsiteY165" fmla="*/ 4970 h 10000"/>
                <a:gd name="connsiteX166" fmla="*/ 8160 w 9674"/>
                <a:gd name="connsiteY166" fmla="*/ 5027 h 10000"/>
                <a:gd name="connsiteX167" fmla="*/ 8107 w 9674"/>
                <a:gd name="connsiteY167" fmla="*/ 5055 h 10000"/>
                <a:gd name="connsiteX168" fmla="*/ 8160 w 9674"/>
                <a:gd name="connsiteY168" fmla="*/ 5112 h 10000"/>
                <a:gd name="connsiteX169" fmla="*/ 8107 w 9674"/>
                <a:gd name="connsiteY169" fmla="*/ 5112 h 10000"/>
                <a:gd name="connsiteX170" fmla="*/ 8132 w 9674"/>
                <a:gd name="connsiteY170" fmla="*/ 5168 h 10000"/>
                <a:gd name="connsiteX171" fmla="*/ 8082 w 9674"/>
                <a:gd name="connsiteY171" fmla="*/ 5196 h 10000"/>
                <a:gd name="connsiteX172" fmla="*/ 8029 w 9674"/>
                <a:gd name="connsiteY172" fmla="*/ 5140 h 10000"/>
                <a:gd name="connsiteX173" fmla="*/ 8009 w 9674"/>
                <a:gd name="connsiteY173" fmla="*/ 5140 h 10000"/>
                <a:gd name="connsiteX174" fmla="*/ 8058 w 9674"/>
                <a:gd name="connsiteY174" fmla="*/ 5224 h 10000"/>
                <a:gd name="connsiteX175" fmla="*/ 7956 w 9674"/>
                <a:gd name="connsiteY175" fmla="*/ 5338 h 10000"/>
                <a:gd name="connsiteX176" fmla="*/ 7930 w 9674"/>
                <a:gd name="connsiteY176" fmla="*/ 5479 h 10000"/>
                <a:gd name="connsiteX177" fmla="*/ 7956 w 9674"/>
                <a:gd name="connsiteY177" fmla="*/ 5620 h 10000"/>
                <a:gd name="connsiteX178" fmla="*/ 8058 w 9674"/>
                <a:gd name="connsiteY178" fmla="*/ 5649 h 10000"/>
                <a:gd name="connsiteX179" fmla="*/ 8235 w 9674"/>
                <a:gd name="connsiteY179" fmla="*/ 5733 h 10000"/>
                <a:gd name="connsiteX180" fmla="*/ 8310 w 9674"/>
                <a:gd name="connsiteY180" fmla="*/ 5874 h 10000"/>
                <a:gd name="connsiteX181" fmla="*/ 8436 w 9674"/>
                <a:gd name="connsiteY181" fmla="*/ 6073 h 10000"/>
                <a:gd name="connsiteX182" fmla="*/ 8513 w 9674"/>
                <a:gd name="connsiteY182" fmla="*/ 6213 h 10000"/>
                <a:gd name="connsiteX183" fmla="*/ 8636 w 9674"/>
                <a:gd name="connsiteY183" fmla="*/ 6299 h 10000"/>
                <a:gd name="connsiteX184" fmla="*/ 8687 w 9674"/>
                <a:gd name="connsiteY184" fmla="*/ 6355 h 10000"/>
                <a:gd name="connsiteX185" fmla="*/ 8740 w 9674"/>
                <a:gd name="connsiteY185" fmla="*/ 6412 h 10000"/>
                <a:gd name="connsiteX186" fmla="*/ 8837 w 9674"/>
                <a:gd name="connsiteY186" fmla="*/ 6524 h 10000"/>
                <a:gd name="connsiteX187" fmla="*/ 8660 w 9674"/>
                <a:gd name="connsiteY187" fmla="*/ 6468 h 10000"/>
                <a:gd name="connsiteX188" fmla="*/ 8536 w 9674"/>
                <a:gd name="connsiteY188" fmla="*/ 6412 h 10000"/>
                <a:gd name="connsiteX189" fmla="*/ 8413 w 9674"/>
                <a:gd name="connsiteY189" fmla="*/ 6440 h 10000"/>
                <a:gd name="connsiteX190" fmla="*/ 8338 w 9674"/>
                <a:gd name="connsiteY190" fmla="*/ 6383 h 10000"/>
                <a:gd name="connsiteX191" fmla="*/ 8260 w 9674"/>
                <a:gd name="connsiteY191" fmla="*/ 6327 h 10000"/>
                <a:gd name="connsiteX192" fmla="*/ 8286 w 9674"/>
                <a:gd name="connsiteY192" fmla="*/ 6383 h 10000"/>
                <a:gd name="connsiteX193" fmla="*/ 8310 w 9674"/>
                <a:gd name="connsiteY193" fmla="*/ 6383 h 10000"/>
                <a:gd name="connsiteX194" fmla="*/ 8286 w 9674"/>
                <a:gd name="connsiteY194" fmla="*/ 6355 h 10000"/>
                <a:gd name="connsiteX195" fmla="*/ 8338 w 9674"/>
                <a:gd name="connsiteY195" fmla="*/ 6383 h 10000"/>
                <a:gd name="connsiteX196" fmla="*/ 8461 w 9674"/>
                <a:gd name="connsiteY196" fmla="*/ 6440 h 10000"/>
                <a:gd name="connsiteX197" fmla="*/ 8513 w 9674"/>
                <a:gd name="connsiteY197" fmla="*/ 6412 h 10000"/>
                <a:gd name="connsiteX198" fmla="*/ 8564 w 9674"/>
                <a:gd name="connsiteY198" fmla="*/ 6468 h 10000"/>
                <a:gd name="connsiteX199" fmla="*/ 8588 w 9674"/>
                <a:gd name="connsiteY199" fmla="*/ 6496 h 10000"/>
                <a:gd name="connsiteX200" fmla="*/ 8660 w 9674"/>
                <a:gd name="connsiteY200" fmla="*/ 6524 h 10000"/>
                <a:gd name="connsiteX201" fmla="*/ 8815 w 9674"/>
                <a:gd name="connsiteY201" fmla="*/ 6638 h 10000"/>
                <a:gd name="connsiteX202" fmla="*/ 8918 w 9674"/>
                <a:gd name="connsiteY202" fmla="*/ 6751 h 10000"/>
                <a:gd name="connsiteX203" fmla="*/ 8865 w 9674"/>
                <a:gd name="connsiteY203" fmla="*/ 6779 h 10000"/>
                <a:gd name="connsiteX204" fmla="*/ 8791 w 9674"/>
                <a:gd name="connsiteY204" fmla="*/ 6835 h 10000"/>
                <a:gd name="connsiteX205" fmla="*/ 8740 w 9674"/>
                <a:gd name="connsiteY205" fmla="*/ 6891 h 10000"/>
                <a:gd name="connsiteX206" fmla="*/ 8717 w 9674"/>
                <a:gd name="connsiteY206" fmla="*/ 6920 h 10000"/>
                <a:gd name="connsiteX207" fmla="*/ 8636 w 9674"/>
                <a:gd name="connsiteY207" fmla="*/ 6920 h 10000"/>
                <a:gd name="connsiteX208" fmla="*/ 8564 w 9674"/>
                <a:gd name="connsiteY208" fmla="*/ 6977 h 10000"/>
                <a:gd name="connsiteX209" fmla="*/ 8660 w 9674"/>
                <a:gd name="connsiteY209" fmla="*/ 6920 h 10000"/>
                <a:gd name="connsiteX210" fmla="*/ 8740 w 9674"/>
                <a:gd name="connsiteY210" fmla="*/ 7005 h 10000"/>
                <a:gd name="connsiteX211" fmla="*/ 8717 w 9674"/>
                <a:gd name="connsiteY211" fmla="*/ 7005 h 10000"/>
                <a:gd name="connsiteX212" fmla="*/ 8837 w 9674"/>
                <a:gd name="connsiteY212" fmla="*/ 6949 h 10000"/>
                <a:gd name="connsiteX213" fmla="*/ 8918 w 9674"/>
                <a:gd name="connsiteY213" fmla="*/ 7033 h 10000"/>
                <a:gd name="connsiteX214" fmla="*/ 9044 w 9674"/>
                <a:gd name="connsiteY214" fmla="*/ 7061 h 10000"/>
                <a:gd name="connsiteX215" fmla="*/ 8989 w 9674"/>
                <a:gd name="connsiteY215" fmla="*/ 7146 h 10000"/>
                <a:gd name="connsiteX216" fmla="*/ 8966 w 9674"/>
                <a:gd name="connsiteY216" fmla="*/ 7174 h 10000"/>
                <a:gd name="connsiteX217" fmla="*/ 8918 w 9674"/>
                <a:gd name="connsiteY217" fmla="*/ 7202 h 10000"/>
                <a:gd name="connsiteX218" fmla="*/ 8944 w 9674"/>
                <a:gd name="connsiteY218" fmla="*/ 7202 h 10000"/>
                <a:gd name="connsiteX219" fmla="*/ 9018 w 9674"/>
                <a:gd name="connsiteY219" fmla="*/ 7174 h 10000"/>
                <a:gd name="connsiteX220" fmla="*/ 9018 w 9674"/>
                <a:gd name="connsiteY220" fmla="*/ 7146 h 10000"/>
                <a:gd name="connsiteX221" fmla="*/ 9044 w 9674"/>
                <a:gd name="connsiteY221" fmla="*/ 7230 h 10000"/>
                <a:gd name="connsiteX222" fmla="*/ 9044 w 9674"/>
                <a:gd name="connsiteY222" fmla="*/ 7288 h 10000"/>
                <a:gd name="connsiteX223" fmla="*/ 9018 w 9674"/>
                <a:gd name="connsiteY223" fmla="*/ 7230 h 10000"/>
                <a:gd name="connsiteX224" fmla="*/ 9018 w 9674"/>
                <a:gd name="connsiteY224" fmla="*/ 7288 h 10000"/>
                <a:gd name="connsiteX225" fmla="*/ 8989 w 9674"/>
                <a:gd name="connsiteY225" fmla="*/ 7260 h 10000"/>
                <a:gd name="connsiteX226" fmla="*/ 8966 w 9674"/>
                <a:gd name="connsiteY226" fmla="*/ 7260 h 10000"/>
                <a:gd name="connsiteX227" fmla="*/ 8944 w 9674"/>
                <a:gd name="connsiteY227" fmla="*/ 7316 h 10000"/>
                <a:gd name="connsiteX228" fmla="*/ 9018 w 9674"/>
                <a:gd name="connsiteY228" fmla="*/ 7372 h 10000"/>
                <a:gd name="connsiteX229" fmla="*/ 8989 w 9674"/>
                <a:gd name="connsiteY229" fmla="*/ 7372 h 10000"/>
                <a:gd name="connsiteX230" fmla="*/ 9018 w 9674"/>
                <a:gd name="connsiteY230" fmla="*/ 7429 h 10000"/>
                <a:gd name="connsiteX231" fmla="*/ 8918 w 9674"/>
                <a:gd name="connsiteY231" fmla="*/ 7400 h 10000"/>
                <a:gd name="connsiteX232" fmla="*/ 8944 w 9674"/>
                <a:gd name="connsiteY232" fmla="*/ 7429 h 10000"/>
                <a:gd name="connsiteX233" fmla="*/ 9018 w 9674"/>
                <a:gd name="connsiteY233" fmla="*/ 7457 h 10000"/>
                <a:gd name="connsiteX234" fmla="*/ 9044 w 9674"/>
                <a:gd name="connsiteY234" fmla="*/ 7541 h 10000"/>
                <a:gd name="connsiteX235" fmla="*/ 9018 w 9674"/>
                <a:gd name="connsiteY235" fmla="*/ 7599 h 10000"/>
                <a:gd name="connsiteX236" fmla="*/ 8944 w 9674"/>
                <a:gd name="connsiteY236" fmla="*/ 7513 h 10000"/>
                <a:gd name="connsiteX237" fmla="*/ 8918 w 9674"/>
                <a:gd name="connsiteY237" fmla="*/ 7541 h 10000"/>
                <a:gd name="connsiteX238" fmla="*/ 8815 w 9674"/>
                <a:gd name="connsiteY238" fmla="*/ 7599 h 10000"/>
                <a:gd name="connsiteX239" fmla="*/ 8892 w 9674"/>
                <a:gd name="connsiteY239" fmla="*/ 7683 h 10000"/>
                <a:gd name="connsiteX240" fmla="*/ 8892 w 9674"/>
                <a:gd name="connsiteY240" fmla="*/ 7796 h 10000"/>
                <a:gd name="connsiteX241" fmla="*/ 8865 w 9674"/>
                <a:gd name="connsiteY241" fmla="*/ 7852 h 10000"/>
                <a:gd name="connsiteX242" fmla="*/ 8865 w 9674"/>
                <a:gd name="connsiteY242" fmla="*/ 7880 h 10000"/>
                <a:gd name="connsiteX243" fmla="*/ 8815 w 9674"/>
                <a:gd name="connsiteY243" fmla="*/ 7852 h 10000"/>
                <a:gd name="connsiteX244" fmla="*/ 8815 w 9674"/>
                <a:gd name="connsiteY244" fmla="*/ 7909 h 10000"/>
                <a:gd name="connsiteX245" fmla="*/ 8791 w 9674"/>
                <a:gd name="connsiteY245" fmla="*/ 7966 h 10000"/>
                <a:gd name="connsiteX246" fmla="*/ 8765 w 9674"/>
                <a:gd name="connsiteY246" fmla="*/ 8079 h 10000"/>
                <a:gd name="connsiteX247" fmla="*/ 8791 w 9674"/>
                <a:gd name="connsiteY247" fmla="*/ 8022 h 10000"/>
                <a:gd name="connsiteX248" fmla="*/ 8765 w 9674"/>
                <a:gd name="connsiteY248" fmla="*/ 8050 h 10000"/>
                <a:gd name="connsiteX249" fmla="*/ 8740 w 9674"/>
                <a:gd name="connsiteY249" fmla="*/ 7994 h 10000"/>
                <a:gd name="connsiteX250" fmla="*/ 8687 w 9674"/>
                <a:gd name="connsiteY250" fmla="*/ 8022 h 10000"/>
                <a:gd name="connsiteX251" fmla="*/ 8687 w 9674"/>
                <a:gd name="connsiteY251" fmla="*/ 8079 h 10000"/>
                <a:gd name="connsiteX252" fmla="*/ 8717 w 9674"/>
                <a:gd name="connsiteY252" fmla="*/ 8107 h 10000"/>
                <a:gd name="connsiteX253" fmla="*/ 8765 w 9674"/>
                <a:gd name="connsiteY253" fmla="*/ 8135 h 10000"/>
                <a:gd name="connsiteX254" fmla="*/ 8740 w 9674"/>
                <a:gd name="connsiteY254" fmla="*/ 8163 h 10000"/>
                <a:gd name="connsiteX255" fmla="*/ 8717 w 9674"/>
                <a:gd name="connsiteY255" fmla="*/ 8249 h 10000"/>
                <a:gd name="connsiteX256" fmla="*/ 8614 w 9674"/>
                <a:gd name="connsiteY256" fmla="*/ 8191 h 10000"/>
                <a:gd name="connsiteX257" fmla="*/ 8687 w 9674"/>
                <a:gd name="connsiteY257" fmla="*/ 8277 h 10000"/>
                <a:gd name="connsiteX258" fmla="*/ 8765 w 9674"/>
                <a:gd name="connsiteY258" fmla="*/ 8277 h 10000"/>
                <a:gd name="connsiteX259" fmla="*/ 8740 w 9674"/>
                <a:gd name="connsiteY259" fmla="*/ 8333 h 10000"/>
                <a:gd name="connsiteX260" fmla="*/ 8791 w 9674"/>
                <a:gd name="connsiteY260" fmla="*/ 8446 h 10000"/>
                <a:gd name="connsiteX261" fmla="*/ 8765 w 9674"/>
                <a:gd name="connsiteY261" fmla="*/ 8446 h 10000"/>
                <a:gd name="connsiteX262" fmla="*/ 8687 w 9674"/>
                <a:gd name="connsiteY262" fmla="*/ 8389 h 10000"/>
                <a:gd name="connsiteX263" fmla="*/ 8660 w 9674"/>
                <a:gd name="connsiteY263" fmla="*/ 8418 h 10000"/>
                <a:gd name="connsiteX264" fmla="*/ 8717 w 9674"/>
                <a:gd name="connsiteY264" fmla="*/ 8474 h 10000"/>
                <a:gd name="connsiteX265" fmla="*/ 8687 w 9674"/>
                <a:gd name="connsiteY265" fmla="*/ 8530 h 10000"/>
                <a:gd name="connsiteX266" fmla="*/ 8614 w 9674"/>
                <a:gd name="connsiteY266" fmla="*/ 8474 h 10000"/>
                <a:gd name="connsiteX267" fmla="*/ 8660 w 9674"/>
                <a:gd name="connsiteY267" fmla="*/ 8559 h 10000"/>
                <a:gd name="connsiteX268" fmla="*/ 8614 w 9674"/>
                <a:gd name="connsiteY268" fmla="*/ 8559 h 10000"/>
                <a:gd name="connsiteX269" fmla="*/ 8614 w 9674"/>
                <a:gd name="connsiteY269" fmla="*/ 8616 h 10000"/>
                <a:gd name="connsiteX270" fmla="*/ 8487 w 9674"/>
                <a:gd name="connsiteY270" fmla="*/ 8672 h 10000"/>
                <a:gd name="connsiteX271" fmla="*/ 8461 w 9674"/>
                <a:gd name="connsiteY271" fmla="*/ 8728 h 10000"/>
                <a:gd name="connsiteX272" fmla="*/ 8487 w 9674"/>
                <a:gd name="connsiteY272" fmla="*/ 8757 h 10000"/>
                <a:gd name="connsiteX273" fmla="*/ 8461 w 9674"/>
                <a:gd name="connsiteY273" fmla="*/ 8785 h 10000"/>
                <a:gd name="connsiteX274" fmla="*/ 8436 w 9674"/>
                <a:gd name="connsiteY274" fmla="*/ 8869 h 10000"/>
                <a:gd name="connsiteX275" fmla="*/ 8413 w 9674"/>
                <a:gd name="connsiteY275" fmla="*/ 8841 h 10000"/>
                <a:gd name="connsiteX276" fmla="*/ 8413 w 9674"/>
                <a:gd name="connsiteY276" fmla="*/ 8927 h 10000"/>
                <a:gd name="connsiteX277" fmla="*/ 8155 w 9674"/>
                <a:gd name="connsiteY277" fmla="*/ 8786 h 10000"/>
                <a:gd name="connsiteX278" fmla="*/ 7730 w 9674"/>
                <a:gd name="connsiteY278" fmla="*/ 9266 h 10000"/>
                <a:gd name="connsiteX279" fmla="*/ 7576 w 9674"/>
                <a:gd name="connsiteY279" fmla="*/ 9322 h 10000"/>
                <a:gd name="connsiteX280" fmla="*/ 7501 w 9674"/>
                <a:gd name="connsiteY280" fmla="*/ 9152 h 10000"/>
                <a:gd name="connsiteX281" fmla="*/ 7475 w 9674"/>
                <a:gd name="connsiteY281" fmla="*/ 9152 h 10000"/>
                <a:gd name="connsiteX282" fmla="*/ 7552 w 9674"/>
                <a:gd name="connsiteY282" fmla="*/ 9124 h 10000"/>
                <a:gd name="connsiteX283" fmla="*/ 7451 w 9674"/>
                <a:gd name="connsiteY283" fmla="*/ 9124 h 10000"/>
                <a:gd name="connsiteX284" fmla="*/ 7428 w 9674"/>
                <a:gd name="connsiteY284" fmla="*/ 9180 h 10000"/>
                <a:gd name="connsiteX285" fmla="*/ 7475 w 9674"/>
                <a:gd name="connsiteY285" fmla="*/ 9237 h 10000"/>
                <a:gd name="connsiteX286" fmla="*/ 7451 w 9674"/>
                <a:gd name="connsiteY286" fmla="*/ 9237 h 10000"/>
                <a:gd name="connsiteX287" fmla="*/ 7528 w 9674"/>
                <a:gd name="connsiteY287" fmla="*/ 9406 h 10000"/>
                <a:gd name="connsiteX288" fmla="*/ 7428 w 9674"/>
                <a:gd name="connsiteY288" fmla="*/ 9294 h 10000"/>
                <a:gd name="connsiteX289" fmla="*/ 7475 w 9674"/>
                <a:gd name="connsiteY289" fmla="*/ 9406 h 10000"/>
                <a:gd name="connsiteX290" fmla="*/ 7451 w 9674"/>
                <a:gd name="connsiteY290" fmla="*/ 9435 h 10000"/>
                <a:gd name="connsiteX291" fmla="*/ 7428 w 9674"/>
                <a:gd name="connsiteY291" fmla="*/ 9406 h 10000"/>
                <a:gd name="connsiteX292" fmla="*/ 7402 w 9674"/>
                <a:gd name="connsiteY292" fmla="*/ 9491 h 10000"/>
                <a:gd name="connsiteX293" fmla="*/ 7322 w 9674"/>
                <a:gd name="connsiteY293" fmla="*/ 9520 h 10000"/>
                <a:gd name="connsiteX294" fmla="*/ 7298 w 9674"/>
                <a:gd name="connsiteY294" fmla="*/ 9463 h 10000"/>
                <a:gd name="connsiteX295" fmla="*/ 7249 w 9674"/>
                <a:gd name="connsiteY295" fmla="*/ 9435 h 10000"/>
                <a:gd name="connsiteX296" fmla="*/ 7275 w 9674"/>
                <a:gd name="connsiteY296" fmla="*/ 9548 h 10000"/>
                <a:gd name="connsiteX297" fmla="*/ 7146 w 9674"/>
                <a:gd name="connsiteY297" fmla="*/ 9491 h 10000"/>
                <a:gd name="connsiteX298" fmla="*/ 7122 w 9674"/>
                <a:gd name="connsiteY298" fmla="*/ 9520 h 10000"/>
                <a:gd name="connsiteX299" fmla="*/ 7047 w 9674"/>
                <a:gd name="connsiteY299" fmla="*/ 9576 h 10000"/>
                <a:gd name="connsiteX300" fmla="*/ 7024 w 9674"/>
                <a:gd name="connsiteY300" fmla="*/ 9633 h 10000"/>
                <a:gd name="connsiteX301" fmla="*/ 6971 w 9674"/>
                <a:gd name="connsiteY301" fmla="*/ 9633 h 10000"/>
                <a:gd name="connsiteX302" fmla="*/ 6893 w 9674"/>
                <a:gd name="connsiteY302" fmla="*/ 9661 h 10000"/>
                <a:gd name="connsiteX303" fmla="*/ 6893 w 9674"/>
                <a:gd name="connsiteY303" fmla="*/ 9633 h 10000"/>
                <a:gd name="connsiteX304" fmla="*/ 6893 w 9674"/>
                <a:gd name="connsiteY304" fmla="*/ 9689 h 10000"/>
                <a:gd name="connsiteX305" fmla="*/ 6820 w 9674"/>
                <a:gd name="connsiteY305" fmla="*/ 9661 h 10000"/>
                <a:gd name="connsiteX306" fmla="*/ 6820 w 9674"/>
                <a:gd name="connsiteY306" fmla="*/ 9717 h 10000"/>
                <a:gd name="connsiteX307" fmla="*/ 6793 w 9674"/>
                <a:gd name="connsiteY307" fmla="*/ 9802 h 10000"/>
                <a:gd name="connsiteX308" fmla="*/ 6845 w 9674"/>
                <a:gd name="connsiteY308" fmla="*/ 9830 h 10000"/>
                <a:gd name="connsiteX309" fmla="*/ 6845 w 9674"/>
                <a:gd name="connsiteY309" fmla="*/ 9830 h 10000"/>
                <a:gd name="connsiteX310" fmla="*/ 6893 w 9674"/>
                <a:gd name="connsiteY310" fmla="*/ 9944 h 10000"/>
                <a:gd name="connsiteX311" fmla="*/ 6770 w 9674"/>
                <a:gd name="connsiteY311" fmla="*/ 10000 h 10000"/>
                <a:gd name="connsiteX312" fmla="*/ 6770 w 9674"/>
                <a:gd name="connsiteY312" fmla="*/ 9944 h 10000"/>
                <a:gd name="connsiteX313" fmla="*/ 6715 w 9674"/>
                <a:gd name="connsiteY313" fmla="*/ 9859 h 10000"/>
                <a:gd name="connsiteX314" fmla="*/ 6692 w 9674"/>
                <a:gd name="connsiteY314" fmla="*/ 9802 h 10000"/>
                <a:gd name="connsiteX315" fmla="*/ 6668 w 9674"/>
                <a:gd name="connsiteY315" fmla="*/ 9717 h 10000"/>
                <a:gd name="connsiteX316" fmla="*/ 6692 w 9674"/>
                <a:gd name="connsiteY316" fmla="*/ 9661 h 10000"/>
                <a:gd name="connsiteX317" fmla="*/ 6668 w 9674"/>
                <a:gd name="connsiteY317" fmla="*/ 9576 h 10000"/>
                <a:gd name="connsiteX318" fmla="*/ 6668 w 9674"/>
                <a:gd name="connsiteY318" fmla="*/ 9605 h 10000"/>
                <a:gd name="connsiteX319" fmla="*/ 6618 w 9674"/>
                <a:gd name="connsiteY319" fmla="*/ 9548 h 10000"/>
                <a:gd name="connsiteX320" fmla="*/ 6618 w 9674"/>
                <a:gd name="connsiteY320" fmla="*/ 9605 h 10000"/>
                <a:gd name="connsiteX321" fmla="*/ 6541 w 9674"/>
                <a:gd name="connsiteY321" fmla="*/ 9605 h 10000"/>
                <a:gd name="connsiteX322" fmla="*/ 6492 w 9674"/>
                <a:gd name="connsiteY322" fmla="*/ 9576 h 10000"/>
                <a:gd name="connsiteX323" fmla="*/ 6462 w 9674"/>
                <a:gd name="connsiteY323" fmla="*/ 9520 h 10000"/>
                <a:gd name="connsiteX324" fmla="*/ 6438 w 9674"/>
                <a:gd name="connsiteY324" fmla="*/ 9520 h 10000"/>
                <a:gd name="connsiteX325" fmla="*/ 6438 w 9674"/>
                <a:gd name="connsiteY325" fmla="*/ 9576 h 10000"/>
                <a:gd name="connsiteX326" fmla="*/ 6390 w 9674"/>
                <a:gd name="connsiteY326" fmla="*/ 9520 h 10000"/>
                <a:gd name="connsiteX327" fmla="*/ 6366 w 9674"/>
                <a:gd name="connsiteY327" fmla="*/ 9463 h 10000"/>
                <a:gd name="connsiteX328" fmla="*/ 6342 w 9674"/>
                <a:gd name="connsiteY328" fmla="*/ 9491 h 10000"/>
                <a:gd name="connsiteX329" fmla="*/ 6366 w 9674"/>
                <a:gd name="connsiteY329" fmla="*/ 9576 h 10000"/>
                <a:gd name="connsiteX330" fmla="*/ 6315 w 9674"/>
                <a:gd name="connsiteY330" fmla="*/ 9548 h 10000"/>
                <a:gd name="connsiteX331" fmla="*/ 6315 w 9674"/>
                <a:gd name="connsiteY331" fmla="*/ 9605 h 10000"/>
                <a:gd name="connsiteX332" fmla="*/ 6214 w 9674"/>
                <a:gd name="connsiteY332" fmla="*/ 9576 h 10000"/>
                <a:gd name="connsiteX333" fmla="*/ 6140 w 9674"/>
                <a:gd name="connsiteY333" fmla="*/ 9576 h 10000"/>
                <a:gd name="connsiteX334" fmla="*/ 6113 w 9674"/>
                <a:gd name="connsiteY334" fmla="*/ 9576 h 10000"/>
                <a:gd name="connsiteX335" fmla="*/ 6036 w 9674"/>
                <a:gd name="connsiteY335" fmla="*/ 9520 h 10000"/>
                <a:gd name="connsiteX336" fmla="*/ 6009 w 9674"/>
                <a:gd name="connsiteY336" fmla="*/ 9491 h 10000"/>
                <a:gd name="connsiteX337" fmla="*/ 5936 w 9674"/>
                <a:gd name="connsiteY337" fmla="*/ 9463 h 10000"/>
                <a:gd name="connsiteX338" fmla="*/ 5888 w 9674"/>
                <a:gd name="connsiteY338" fmla="*/ 9294 h 10000"/>
                <a:gd name="connsiteX339" fmla="*/ 5832 w 9674"/>
                <a:gd name="connsiteY339" fmla="*/ 9180 h 10000"/>
                <a:gd name="connsiteX340" fmla="*/ 5760 w 9674"/>
                <a:gd name="connsiteY340" fmla="*/ 9180 h 10000"/>
                <a:gd name="connsiteX341" fmla="*/ 5683 w 9674"/>
                <a:gd name="connsiteY341" fmla="*/ 9180 h 10000"/>
                <a:gd name="connsiteX342" fmla="*/ 5554 w 9674"/>
                <a:gd name="connsiteY342" fmla="*/ 9039 h 10000"/>
                <a:gd name="connsiteX343" fmla="*/ 5456 w 9674"/>
                <a:gd name="connsiteY343" fmla="*/ 9124 h 10000"/>
                <a:gd name="connsiteX344" fmla="*/ 5456 w 9674"/>
                <a:gd name="connsiteY344" fmla="*/ 9180 h 10000"/>
                <a:gd name="connsiteX345" fmla="*/ 5328 w 9674"/>
                <a:gd name="connsiteY345" fmla="*/ 9209 h 10000"/>
                <a:gd name="connsiteX346" fmla="*/ 5254 w 9674"/>
                <a:gd name="connsiteY346" fmla="*/ 9294 h 10000"/>
                <a:gd name="connsiteX347" fmla="*/ 5205 w 9674"/>
                <a:gd name="connsiteY347" fmla="*/ 9237 h 10000"/>
                <a:gd name="connsiteX348" fmla="*/ 5153 w 9674"/>
                <a:gd name="connsiteY348" fmla="*/ 9294 h 10000"/>
                <a:gd name="connsiteX349" fmla="*/ 5079 w 9674"/>
                <a:gd name="connsiteY349" fmla="*/ 9294 h 10000"/>
                <a:gd name="connsiteX350" fmla="*/ 4974 w 9674"/>
                <a:gd name="connsiteY350" fmla="*/ 9266 h 10000"/>
                <a:gd name="connsiteX351" fmla="*/ 4876 w 9674"/>
                <a:gd name="connsiteY351" fmla="*/ 9322 h 10000"/>
                <a:gd name="connsiteX352" fmla="*/ 4824 w 9674"/>
                <a:gd name="connsiteY352" fmla="*/ 9322 h 10000"/>
                <a:gd name="connsiteX353" fmla="*/ 4773 w 9674"/>
                <a:gd name="connsiteY353" fmla="*/ 9322 h 10000"/>
                <a:gd name="connsiteX354" fmla="*/ 4748 w 9674"/>
                <a:gd name="connsiteY354" fmla="*/ 9322 h 10000"/>
                <a:gd name="connsiteX355" fmla="*/ 4748 w 9674"/>
                <a:gd name="connsiteY355" fmla="*/ 9463 h 10000"/>
                <a:gd name="connsiteX356" fmla="*/ 4799 w 9674"/>
                <a:gd name="connsiteY356" fmla="*/ 9548 h 10000"/>
                <a:gd name="connsiteX357" fmla="*/ 4799 w 9674"/>
                <a:gd name="connsiteY357" fmla="*/ 9576 h 10000"/>
                <a:gd name="connsiteX358" fmla="*/ 4799 w 9674"/>
                <a:gd name="connsiteY358" fmla="*/ 9633 h 10000"/>
                <a:gd name="connsiteX359" fmla="*/ 4824 w 9674"/>
                <a:gd name="connsiteY359" fmla="*/ 9717 h 10000"/>
                <a:gd name="connsiteX360" fmla="*/ 4748 w 9674"/>
                <a:gd name="connsiteY360" fmla="*/ 9689 h 10000"/>
                <a:gd name="connsiteX361" fmla="*/ 4670 w 9674"/>
                <a:gd name="connsiteY361" fmla="*/ 9661 h 10000"/>
                <a:gd name="connsiteX362" fmla="*/ 4620 w 9674"/>
                <a:gd name="connsiteY362" fmla="*/ 9520 h 10000"/>
                <a:gd name="connsiteX363" fmla="*/ 4474 w 9674"/>
                <a:gd name="connsiteY363" fmla="*/ 9605 h 10000"/>
                <a:gd name="connsiteX364" fmla="*/ 4423 w 9674"/>
                <a:gd name="connsiteY364" fmla="*/ 9633 h 10000"/>
                <a:gd name="connsiteX365" fmla="*/ 4423 w 9674"/>
                <a:gd name="connsiteY365" fmla="*/ 9548 h 10000"/>
                <a:gd name="connsiteX366" fmla="*/ 4346 w 9674"/>
                <a:gd name="connsiteY366" fmla="*/ 9435 h 10000"/>
                <a:gd name="connsiteX367" fmla="*/ 4194 w 9674"/>
                <a:gd name="connsiteY367" fmla="*/ 9435 h 10000"/>
                <a:gd name="connsiteX368" fmla="*/ 4194 w 9674"/>
                <a:gd name="connsiteY368" fmla="*/ 9322 h 10000"/>
                <a:gd name="connsiteX369" fmla="*/ 4218 w 9674"/>
                <a:gd name="connsiteY369" fmla="*/ 9180 h 10000"/>
                <a:gd name="connsiteX370" fmla="*/ 4120 w 9674"/>
                <a:gd name="connsiteY370" fmla="*/ 9124 h 10000"/>
                <a:gd name="connsiteX371" fmla="*/ 4041 w 9674"/>
                <a:gd name="connsiteY371" fmla="*/ 9039 h 10000"/>
                <a:gd name="connsiteX372" fmla="*/ 4018 w 9674"/>
                <a:gd name="connsiteY372" fmla="*/ 8983 h 10000"/>
                <a:gd name="connsiteX373" fmla="*/ 3994 w 9674"/>
                <a:gd name="connsiteY373" fmla="*/ 8898 h 10000"/>
                <a:gd name="connsiteX374" fmla="*/ 4018 w 9674"/>
                <a:gd name="connsiteY374" fmla="*/ 8813 h 10000"/>
                <a:gd name="connsiteX375" fmla="*/ 3841 w 9674"/>
                <a:gd name="connsiteY375" fmla="*/ 8841 h 10000"/>
                <a:gd name="connsiteX376" fmla="*/ 3738 w 9674"/>
                <a:gd name="connsiteY376" fmla="*/ 8898 h 10000"/>
                <a:gd name="connsiteX377" fmla="*/ 3738 w 9674"/>
                <a:gd name="connsiteY377" fmla="*/ 8813 h 10000"/>
                <a:gd name="connsiteX378" fmla="*/ 3713 w 9674"/>
                <a:gd name="connsiteY378" fmla="*/ 8728 h 10000"/>
                <a:gd name="connsiteX379" fmla="*/ 3690 w 9674"/>
                <a:gd name="connsiteY379" fmla="*/ 8672 h 10000"/>
                <a:gd name="connsiteX380" fmla="*/ 7666 w 9674"/>
                <a:gd name="connsiteY380" fmla="*/ 8665 h 10000"/>
                <a:gd name="connsiteX381" fmla="*/ 7741 w 9674"/>
                <a:gd name="connsiteY381" fmla="*/ 8461 h 10000"/>
                <a:gd name="connsiteX382" fmla="*/ 3863 w 9674"/>
                <a:gd name="connsiteY382" fmla="*/ 8305 h 10000"/>
                <a:gd name="connsiteX383" fmla="*/ 3890 w 9674"/>
                <a:gd name="connsiteY383" fmla="*/ 8305 h 10000"/>
                <a:gd name="connsiteX384" fmla="*/ 3284 w 9674"/>
                <a:gd name="connsiteY384" fmla="*/ 7513 h 10000"/>
                <a:gd name="connsiteX385" fmla="*/ 3208 w 9674"/>
                <a:gd name="connsiteY385" fmla="*/ 7513 h 10000"/>
                <a:gd name="connsiteX386" fmla="*/ 3208 w 9674"/>
                <a:gd name="connsiteY386" fmla="*/ 7316 h 10000"/>
                <a:gd name="connsiteX387" fmla="*/ 3180 w 9674"/>
                <a:gd name="connsiteY387" fmla="*/ 7288 h 10000"/>
                <a:gd name="connsiteX388" fmla="*/ 3107 w 9674"/>
                <a:gd name="connsiteY388" fmla="*/ 7202 h 10000"/>
                <a:gd name="connsiteX389" fmla="*/ 3003 w 9674"/>
                <a:gd name="connsiteY389" fmla="*/ 7260 h 10000"/>
                <a:gd name="connsiteX390" fmla="*/ 2956 w 9674"/>
                <a:gd name="connsiteY390" fmla="*/ 7316 h 10000"/>
                <a:gd name="connsiteX391" fmla="*/ 2904 w 9674"/>
                <a:gd name="connsiteY391" fmla="*/ 7316 h 10000"/>
                <a:gd name="connsiteX392" fmla="*/ 2855 w 9674"/>
                <a:gd name="connsiteY392" fmla="*/ 7288 h 10000"/>
                <a:gd name="connsiteX393" fmla="*/ 2778 w 9674"/>
                <a:gd name="connsiteY393" fmla="*/ 7260 h 10000"/>
                <a:gd name="connsiteX394" fmla="*/ 2727 w 9674"/>
                <a:gd name="connsiteY394" fmla="*/ 7288 h 10000"/>
                <a:gd name="connsiteX395" fmla="*/ 2629 w 9674"/>
                <a:gd name="connsiteY395" fmla="*/ 7372 h 10000"/>
                <a:gd name="connsiteX396" fmla="*/ 2525 w 9674"/>
                <a:gd name="connsiteY396" fmla="*/ 7429 h 10000"/>
                <a:gd name="connsiteX397" fmla="*/ 2475 w 9674"/>
                <a:gd name="connsiteY397" fmla="*/ 7513 h 10000"/>
                <a:gd name="connsiteX398" fmla="*/ 2399 w 9674"/>
                <a:gd name="connsiteY398" fmla="*/ 7599 h 10000"/>
                <a:gd name="connsiteX399" fmla="*/ 2326 w 9674"/>
                <a:gd name="connsiteY399" fmla="*/ 7711 h 10000"/>
                <a:gd name="connsiteX400" fmla="*/ 2198 w 9674"/>
                <a:gd name="connsiteY400" fmla="*/ 7711 h 10000"/>
                <a:gd name="connsiteX401" fmla="*/ 2173 w 9674"/>
                <a:gd name="connsiteY401" fmla="*/ 7711 h 10000"/>
                <a:gd name="connsiteX402" fmla="*/ 2151 w 9674"/>
                <a:gd name="connsiteY402" fmla="*/ 7683 h 10000"/>
                <a:gd name="connsiteX403" fmla="*/ 2070 w 9674"/>
                <a:gd name="connsiteY403" fmla="*/ 7627 h 10000"/>
                <a:gd name="connsiteX404" fmla="*/ 1999 w 9674"/>
                <a:gd name="connsiteY404" fmla="*/ 7627 h 10000"/>
                <a:gd name="connsiteX405" fmla="*/ 1872 w 9674"/>
                <a:gd name="connsiteY405" fmla="*/ 7627 h 10000"/>
                <a:gd name="connsiteX406" fmla="*/ 1820 w 9674"/>
                <a:gd name="connsiteY406" fmla="*/ 7569 h 10000"/>
                <a:gd name="connsiteX407" fmla="*/ 1689 w 9674"/>
                <a:gd name="connsiteY407" fmla="*/ 7599 h 10000"/>
                <a:gd name="connsiteX408" fmla="*/ 1616 w 9674"/>
                <a:gd name="connsiteY408" fmla="*/ 7739 h 10000"/>
                <a:gd name="connsiteX409" fmla="*/ 1542 w 9674"/>
                <a:gd name="connsiteY409" fmla="*/ 7852 h 10000"/>
                <a:gd name="connsiteX410" fmla="*/ 1516 w 9674"/>
                <a:gd name="connsiteY410" fmla="*/ 7683 h 10000"/>
                <a:gd name="connsiteX411" fmla="*/ 1338 w 9674"/>
                <a:gd name="connsiteY411" fmla="*/ 7655 h 10000"/>
                <a:gd name="connsiteX412" fmla="*/ 1338 w 9674"/>
                <a:gd name="connsiteY412" fmla="*/ 7683 h 10000"/>
                <a:gd name="connsiteX413" fmla="*/ 1163 w 9674"/>
                <a:gd name="connsiteY413" fmla="*/ 7683 h 10000"/>
                <a:gd name="connsiteX414" fmla="*/ 1035 w 9674"/>
                <a:gd name="connsiteY414" fmla="*/ 7627 h 10000"/>
                <a:gd name="connsiteX415" fmla="*/ 989 w 9674"/>
                <a:gd name="connsiteY415" fmla="*/ 7627 h 10000"/>
                <a:gd name="connsiteX416" fmla="*/ 963 w 9674"/>
                <a:gd name="connsiteY416" fmla="*/ 7655 h 10000"/>
                <a:gd name="connsiteX417" fmla="*/ 884 w 9674"/>
                <a:gd name="connsiteY417" fmla="*/ 7599 h 10000"/>
                <a:gd name="connsiteX418" fmla="*/ 863 w 9674"/>
                <a:gd name="connsiteY418" fmla="*/ 7655 h 10000"/>
                <a:gd name="connsiteX419" fmla="*/ 759 w 9674"/>
                <a:gd name="connsiteY419" fmla="*/ 7541 h 10000"/>
                <a:gd name="connsiteX420" fmla="*/ 607 w 9674"/>
                <a:gd name="connsiteY420" fmla="*/ 7513 h 10000"/>
                <a:gd name="connsiteX421" fmla="*/ 607 w 9674"/>
                <a:gd name="connsiteY421" fmla="*/ 7457 h 10000"/>
                <a:gd name="connsiteX422" fmla="*/ 532 w 9674"/>
                <a:gd name="connsiteY422" fmla="*/ 7457 h 10000"/>
                <a:gd name="connsiteX423" fmla="*/ 382 w 9674"/>
                <a:gd name="connsiteY423" fmla="*/ 7344 h 10000"/>
                <a:gd name="connsiteX424" fmla="*/ 257 w 9674"/>
                <a:gd name="connsiteY424" fmla="*/ 7288 h 10000"/>
                <a:gd name="connsiteX425" fmla="*/ 153 w 9674"/>
                <a:gd name="connsiteY425" fmla="*/ 7174 h 10000"/>
                <a:gd name="connsiteX426" fmla="*/ 0 w 9674"/>
                <a:gd name="connsiteY426" fmla="*/ 7118 h 10000"/>
                <a:gd name="connsiteX0" fmla="*/ 4306 w 9842"/>
                <a:gd name="connsiteY0" fmla="*/ 3331 h 10000"/>
                <a:gd name="connsiteX1" fmla="*/ 4669 w 9842"/>
                <a:gd name="connsiteY1" fmla="*/ 3275 h 10000"/>
                <a:gd name="connsiteX2" fmla="*/ 4956 w 9842"/>
                <a:gd name="connsiteY2" fmla="*/ 3247 h 10000"/>
                <a:gd name="connsiteX3" fmla="*/ 5114 w 9842"/>
                <a:gd name="connsiteY3" fmla="*/ 3162 h 10000"/>
                <a:gd name="connsiteX4" fmla="*/ 5169 w 9842"/>
                <a:gd name="connsiteY4" fmla="*/ 3020 h 10000"/>
                <a:gd name="connsiteX5" fmla="*/ 5248 w 9842"/>
                <a:gd name="connsiteY5" fmla="*/ 2964 h 10000"/>
                <a:gd name="connsiteX6" fmla="*/ 5301 w 9842"/>
                <a:gd name="connsiteY6" fmla="*/ 2908 h 10000"/>
                <a:gd name="connsiteX7" fmla="*/ 5326 w 9842"/>
                <a:gd name="connsiteY7" fmla="*/ 2908 h 10000"/>
                <a:gd name="connsiteX8" fmla="*/ 5114 w 9842"/>
                <a:gd name="connsiteY8" fmla="*/ 2709 h 10000"/>
                <a:gd name="connsiteX9" fmla="*/ 5114 w 9842"/>
                <a:gd name="connsiteY9" fmla="*/ 2597 h 10000"/>
                <a:gd name="connsiteX10" fmla="*/ 5169 w 9842"/>
                <a:gd name="connsiteY10" fmla="*/ 2484 h 10000"/>
                <a:gd name="connsiteX11" fmla="*/ 5482 w 9842"/>
                <a:gd name="connsiteY11" fmla="*/ 2569 h 10000"/>
                <a:gd name="connsiteX12" fmla="*/ 5583 w 9842"/>
                <a:gd name="connsiteY12" fmla="*/ 2569 h 10000"/>
                <a:gd name="connsiteX13" fmla="*/ 5666 w 9842"/>
                <a:gd name="connsiteY13" fmla="*/ 2484 h 10000"/>
                <a:gd name="connsiteX14" fmla="*/ 5690 w 9842"/>
                <a:gd name="connsiteY14" fmla="*/ 2399 h 10000"/>
                <a:gd name="connsiteX15" fmla="*/ 5796 w 9842"/>
                <a:gd name="connsiteY15" fmla="*/ 2399 h 10000"/>
                <a:gd name="connsiteX16" fmla="*/ 6004 w 9842"/>
                <a:gd name="connsiteY16" fmla="*/ 2286 h 10000"/>
                <a:gd name="connsiteX17" fmla="*/ 5978 w 9842"/>
                <a:gd name="connsiteY17" fmla="*/ 2173 h 10000"/>
                <a:gd name="connsiteX18" fmla="*/ 6161 w 9842"/>
                <a:gd name="connsiteY18" fmla="*/ 2060 h 10000"/>
                <a:gd name="connsiteX19" fmla="*/ 6239 w 9842"/>
                <a:gd name="connsiteY19" fmla="*/ 2031 h 10000"/>
                <a:gd name="connsiteX20" fmla="*/ 6313 w 9842"/>
                <a:gd name="connsiteY20" fmla="*/ 2003 h 10000"/>
                <a:gd name="connsiteX21" fmla="*/ 6370 w 9842"/>
                <a:gd name="connsiteY21" fmla="*/ 2003 h 10000"/>
                <a:gd name="connsiteX22" fmla="*/ 6447 w 9842"/>
                <a:gd name="connsiteY22" fmla="*/ 1975 h 10000"/>
                <a:gd name="connsiteX23" fmla="*/ 6497 w 9842"/>
                <a:gd name="connsiteY23" fmla="*/ 2003 h 10000"/>
                <a:gd name="connsiteX24" fmla="*/ 6580 w 9842"/>
                <a:gd name="connsiteY24" fmla="*/ 1862 h 10000"/>
                <a:gd name="connsiteX25" fmla="*/ 6004 w 9842"/>
                <a:gd name="connsiteY25" fmla="*/ 1664 h 10000"/>
                <a:gd name="connsiteX26" fmla="*/ 5796 w 9842"/>
                <a:gd name="connsiteY26" fmla="*/ 1664 h 10000"/>
                <a:gd name="connsiteX27" fmla="*/ 5690 w 9842"/>
                <a:gd name="connsiteY27" fmla="*/ 1664 h 10000"/>
                <a:gd name="connsiteX28" fmla="*/ 5612 w 9842"/>
                <a:gd name="connsiteY28" fmla="*/ 1692 h 10000"/>
                <a:gd name="connsiteX29" fmla="*/ 5508 w 9842"/>
                <a:gd name="connsiteY29" fmla="*/ 1580 h 10000"/>
                <a:gd name="connsiteX30" fmla="*/ 5534 w 9842"/>
                <a:gd name="connsiteY30" fmla="*/ 1523 h 10000"/>
                <a:gd name="connsiteX31" fmla="*/ 5508 w 9842"/>
                <a:gd name="connsiteY31" fmla="*/ 1410 h 10000"/>
                <a:gd name="connsiteX32" fmla="*/ 5508 w 9842"/>
                <a:gd name="connsiteY32" fmla="*/ 1071 h 10000"/>
                <a:gd name="connsiteX33" fmla="*/ 5743 w 9842"/>
                <a:gd name="connsiteY33" fmla="*/ 1156 h 10000"/>
                <a:gd name="connsiteX34" fmla="*/ 5871 w 9842"/>
                <a:gd name="connsiteY34" fmla="*/ 1071 h 10000"/>
                <a:gd name="connsiteX35" fmla="*/ 6004 w 9842"/>
                <a:gd name="connsiteY35" fmla="*/ 986 h 10000"/>
                <a:gd name="connsiteX36" fmla="*/ 5952 w 9842"/>
                <a:gd name="connsiteY36" fmla="*/ 930 h 10000"/>
                <a:gd name="connsiteX37" fmla="*/ 5928 w 9842"/>
                <a:gd name="connsiteY37" fmla="*/ 873 h 10000"/>
                <a:gd name="connsiteX38" fmla="*/ 5928 w 9842"/>
                <a:gd name="connsiteY38" fmla="*/ 788 h 10000"/>
                <a:gd name="connsiteX39" fmla="*/ 5928 w 9842"/>
                <a:gd name="connsiteY39" fmla="*/ 732 h 10000"/>
                <a:gd name="connsiteX40" fmla="*/ 5928 w 9842"/>
                <a:gd name="connsiteY40" fmla="*/ 675 h 10000"/>
                <a:gd name="connsiteX41" fmla="*/ 5952 w 9842"/>
                <a:gd name="connsiteY41" fmla="*/ 477 h 10000"/>
                <a:gd name="connsiteX42" fmla="*/ 5902 w 9842"/>
                <a:gd name="connsiteY42" fmla="*/ 336 h 10000"/>
                <a:gd name="connsiteX43" fmla="*/ 5796 w 9842"/>
                <a:gd name="connsiteY43" fmla="*/ 280 h 10000"/>
                <a:gd name="connsiteX44" fmla="*/ 5690 w 9842"/>
                <a:gd name="connsiteY44" fmla="*/ 224 h 10000"/>
                <a:gd name="connsiteX45" fmla="*/ 5822 w 9842"/>
                <a:gd name="connsiteY45" fmla="*/ 82 h 10000"/>
                <a:gd name="connsiteX46" fmla="*/ 6108 w 9842"/>
                <a:gd name="connsiteY46" fmla="*/ 25 h 10000"/>
                <a:gd name="connsiteX47" fmla="*/ 6370 w 9842"/>
                <a:gd name="connsiteY47" fmla="*/ 25 h 10000"/>
                <a:gd name="connsiteX48" fmla="*/ 6497 w 9842"/>
                <a:gd name="connsiteY48" fmla="*/ 54 h 10000"/>
                <a:gd name="connsiteX49" fmla="*/ 6658 w 9842"/>
                <a:gd name="connsiteY49" fmla="*/ 138 h 10000"/>
                <a:gd name="connsiteX50" fmla="*/ 6864 w 9842"/>
                <a:gd name="connsiteY50" fmla="*/ 167 h 10000"/>
                <a:gd name="connsiteX51" fmla="*/ 6967 w 9842"/>
                <a:gd name="connsiteY51" fmla="*/ 224 h 10000"/>
                <a:gd name="connsiteX52" fmla="*/ 6999 w 9842"/>
                <a:gd name="connsiteY52" fmla="*/ 252 h 10000"/>
                <a:gd name="connsiteX53" fmla="*/ 7075 w 9842"/>
                <a:gd name="connsiteY53" fmla="*/ 308 h 10000"/>
                <a:gd name="connsiteX54" fmla="*/ 7204 w 9842"/>
                <a:gd name="connsiteY54" fmla="*/ 421 h 10000"/>
                <a:gd name="connsiteX55" fmla="*/ 7279 w 9842"/>
                <a:gd name="connsiteY55" fmla="*/ 534 h 10000"/>
                <a:gd name="connsiteX56" fmla="*/ 7386 w 9842"/>
                <a:gd name="connsiteY56" fmla="*/ 591 h 10000"/>
                <a:gd name="connsiteX57" fmla="*/ 7493 w 9842"/>
                <a:gd name="connsiteY57" fmla="*/ 703 h 10000"/>
                <a:gd name="connsiteX58" fmla="*/ 7624 w 9842"/>
                <a:gd name="connsiteY58" fmla="*/ 817 h 10000"/>
                <a:gd name="connsiteX59" fmla="*/ 7698 w 9842"/>
                <a:gd name="connsiteY59" fmla="*/ 930 h 10000"/>
                <a:gd name="connsiteX60" fmla="*/ 7781 w 9842"/>
                <a:gd name="connsiteY60" fmla="*/ 1014 h 10000"/>
                <a:gd name="connsiteX61" fmla="*/ 8014 w 9842"/>
                <a:gd name="connsiteY61" fmla="*/ 1156 h 10000"/>
                <a:gd name="connsiteX62" fmla="*/ 8142 w 9842"/>
                <a:gd name="connsiteY62" fmla="*/ 1156 h 10000"/>
                <a:gd name="connsiteX63" fmla="*/ 8302 w 9842"/>
                <a:gd name="connsiteY63" fmla="*/ 1212 h 10000"/>
                <a:gd name="connsiteX64" fmla="*/ 8380 w 9842"/>
                <a:gd name="connsiteY64" fmla="*/ 1241 h 10000"/>
                <a:gd name="connsiteX65" fmla="*/ 8510 w 9842"/>
                <a:gd name="connsiteY65" fmla="*/ 1325 h 10000"/>
                <a:gd name="connsiteX66" fmla="*/ 8666 w 9842"/>
                <a:gd name="connsiteY66" fmla="*/ 1353 h 10000"/>
                <a:gd name="connsiteX67" fmla="*/ 8695 w 9842"/>
                <a:gd name="connsiteY67" fmla="*/ 1438 h 10000"/>
                <a:gd name="connsiteX68" fmla="*/ 8746 w 9842"/>
                <a:gd name="connsiteY68" fmla="*/ 1467 h 10000"/>
                <a:gd name="connsiteX69" fmla="*/ 8794 w 9842"/>
                <a:gd name="connsiteY69" fmla="*/ 1580 h 10000"/>
                <a:gd name="connsiteX70" fmla="*/ 8954 w 9842"/>
                <a:gd name="connsiteY70" fmla="*/ 1720 h 10000"/>
                <a:gd name="connsiteX71" fmla="*/ 9034 w 9842"/>
                <a:gd name="connsiteY71" fmla="*/ 1692 h 10000"/>
                <a:gd name="connsiteX72" fmla="*/ 9110 w 9842"/>
                <a:gd name="connsiteY72" fmla="*/ 1720 h 10000"/>
                <a:gd name="connsiteX73" fmla="*/ 9267 w 9842"/>
                <a:gd name="connsiteY73" fmla="*/ 1664 h 10000"/>
                <a:gd name="connsiteX74" fmla="*/ 9373 w 9842"/>
                <a:gd name="connsiteY74" fmla="*/ 1580 h 10000"/>
                <a:gd name="connsiteX75" fmla="*/ 9423 w 9842"/>
                <a:gd name="connsiteY75" fmla="*/ 1580 h 10000"/>
                <a:gd name="connsiteX76" fmla="*/ 9449 w 9842"/>
                <a:gd name="connsiteY76" fmla="*/ 1551 h 10000"/>
                <a:gd name="connsiteX77" fmla="*/ 9555 w 9842"/>
                <a:gd name="connsiteY77" fmla="*/ 1495 h 10000"/>
                <a:gd name="connsiteX78" fmla="*/ 9659 w 9842"/>
                <a:gd name="connsiteY78" fmla="*/ 1551 h 10000"/>
                <a:gd name="connsiteX79" fmla="*/ 9685 w 9842"/>
                <a:gd name="connsiteY79" fmla="*/ 1636 h 10000"/>
                <a:gd name="connsiteX80" fmla="*/ 9764 w 9842"/>
                <a:gd name="connsiteY80" fmla="*/ 1778 h 10000"/>
                <a:gd name="connsiteX81" fmla="*/ 9711 w 9842"/>
                <a:gd name="connsiteY81" fmla="*/ 1806 h 10000"/>
                <a:gd name="connsiteX82" fmla="*/ 9738 w 9842"/>
                <a:gd name="connsiteY82" fmla="*/ 1862 h 10000"/>
                <a:gd name="connsiteX83" fmla="*/ 9738 w 9842"/>
                <a:gd name="connsiteY83" fmla="*/ 1919 h 10000"/>
                <a:gd name="connsiteX84" fmla="*/ 9794 w 9842"/>
                <a:gd name="connsiteY84" fmla="*/ 2031 h 10000"/>
                <a:gd name="connsiteX85" fmla="*/ 9794 w 9842"/>
                <a:gd name="connsiteY85" fmla="*/ 2173 h 10000"/>
                <a:gd name="connsiteX86" fmla="*/ 9794 w 9842"/>
                <a:gd name="connsiteY86" fmla="*/ 2258 h 10000"/>
                <a:gd name="connsiteX87" fmla="*/ 9842 w 9842"/>
                <a:gd name="connsiteY87" fmla="*/ 2342 h 10000"/>
                <a:gd name="connsiteX88" fmla="*/ 9817 w 9842"/>
                <a:gd name="connsiteY88" fmla="*/ 2428 h 10000"/>
                <a:gd name="connsiteX89" fmla="*/ 9842 w 9842"/>
                <a:gd name="connsiteY89" fmla="*/ 2484 h 10000"/>
                <a:gd name="connsiteX90" fmla="*/ 9633 w 9842"/>
                <a:gd name="connsiteY90" fmla="*/ 2456 h 10000"/>
                <a:gd name="connsiteX91" fmla="*/ 9528 w 9842"/>
                <a:gd name="connsiteY91" fmla="*/ 2428 h 10000"/>
                <a:gd name="connsiteX92" fmla="*/ 9500 w 9842"/>
                <a:gd name="connsiteY92" fmla="*/ 2512 h 10000"/>
                <a:gd name="connsiteX93" fmla="*/ 9423 w 9842"/>
                <a:gd name="connsiteY93" fmla="*/ 2540 h 10000"/>
                <a:gd name="connsiteX94" fmla="*/ 9475 w 9842"/>
                <a:gd name="connsiteY94" fmla="*/ 2625 h 10000"/>
                <a:gd name="connsiteX95" fmla="*/ 9633 w 9842"/>
                <a:gd name="connsiteY95" fmla="*/ 2879 h 10000"/>
                <a:gd name="connsiteX96" fmla="*/ 9738 w 9842"/>
                <a:gd name="connsiteY96" fmla="*/ 3106 h 10000"/>
                <a:gd name="connsiteX97" fmla="*/ 9711 w 9842"/>
                <a:gd name="connsiteY97" fmla="*/ 3162 h 10000"/>
                <a:gd name="connsiteX98" fmla="*/ 9606 w 9842"/>
                <a:gd name="connsiteY98" fmla="*/ 3190 h 10000"/>
                <a:gd name="connsiteX99" fmla="*/ 9738 w 9842"/>
                <a:gd name="connsiteY99" fmla="*/ 3303 h 10000"/>
                <a:gd name="connsiteX100" fmla="*/ 9583 w 9842"/>
                <a:gd name="connsiteY100" fmla="*/ 3162 h 10000"/>
                <a:gd name="connsiteX101" fmla="*/ 9449 w 9842"/>
                <a:gd name="connsiteY101" fmla="*/ 3106 h 10000"/>
                <a:gd name="connsiteX102" fmla="*/ 9500 w 9842"/>
                <a:gd name="connsiteY102" fmla="*/ 3275 h 10000"/>
                <a:gd name="connsiteX103" fmla="*/ 9423 w 9842"/>
                <a:gd name="connsiteY103" fmla="*/ 3303 h 10000"/>
                <a:gd name="connsiteX104" fmla="*/ 9373 w 9842"/>
                <a:gd name="connsiteY104" fmla="*/ 3388 h 10000"/>
                <a:gd name="connsiteX105" fmla="*/ 9191 w 9842"/>
                <a:gd name="connsiteY105" fmla="*/ 3417 h 10000"/>
                <a:gd name="connsiteX106" fmla="*/ 9321 w 9842"/>
                <a:gd name="connsiteY106" fmla="*/ 3557 h 10000"/>
                <a:gd name="connsiteX107" fmla="*/ 9164 w 9842"/>
                <a:gd name="connsiteY107" fmla="*/ 3586 h 10000"/>
                <a:gd name="connsiteX108" fmla="*/ 9061 w 9842"/>
                <a:gd name="connsiteY108" fmla="*/ 3557 h 10000"/>
                <a:gd name="connsiteX109" fmla="*/ 8977 w 9842"/>
                <a:gd name="connsiteY109" fmla="*/ 3473 h 10000"/>
                <a:gd name="connsiteX110" fmla="*/ 8929 w 9842"/>
                <a:gd name="connsiteY110" fmla="*/ 3501 h 10000"/>
                <a:gd name="connsiteX111" fmla="*/ 8902 w 9842"/>
                <a:gd name="connsiteY111" fmla="*/ 3642 h 10000"/>
                <a:gd name="connsiteX112" fmla="*/ 8877 w 9842"/>
                <a:gd name="connsiteY112" fmla="*/ 3727 h 10000"/>
                <a:gd name="connsiteX113" fmla="*/ 8822 w 9842"/>
                <a:gd name="connsiteY113" fmla="*/ 3756 h 10000"/>
                <a:gd name="connsiteX114" fmla="*/ 8794 w 9842"/>
                <a:gd name="connsiteY114" fmla="*/ 3812 h 10000"/>
                <a:gd name="connsiteX115" fmla="*/ 8746 w 9842"/>
                <a:gd name="connsiteY115" fmla="*/ 3812 h 10000"/>
                <a:gd name="connsiteX116" fmla="*/ 8719 w 9842"/>
                <a:gd name="connsiteY116" fmla="*/ 3868 h 10000"/>
                <a:gd name="connsiteX117" fmla="*/ 8615 w 9842"/>
                <a:gd name="connsiteY117" fmla="*/ 4009 h 10000"/>
                <a:gd name="connsiteX118" fmla="*/ 8483 w 9842"/>
                <a:gd name="connsiteY118" fmla="*/ 4038 h 10000"/>
                <a:gd name="connsiteX119" fmla="*/ 8432 w 9842"/>
                <a:gd name="connsiteY119" fmla="*/ 4067 h 10000"/>
                <a:gd name="connsiteX120" fmla="*/ 8380 w 9842"/>
                <a:gd name="connsiteY120" fmla="*/ 4123 h 10000"/>
                <a:gd name="connsiteX121" fmla="*/ 8277 w 9842"/>
                <a:gd name="connsiteY121" fmla="*/ 4179 h 10000"/>
                <a:gd name="connsiteX122" fmla="*/ 8222 w 9842"/>
                <a:gd name="connsiteY122" fmla="*/ 4264 h 10000"/>
                <a:gd name="connsiteX123" fmla="*/ 8196 w 9842"/>
                <a:gd name="connsiteY123" fmla="*/ 4320 h 10000"/>
                <a:gd name="connsiteX124" fmla="*/ 8142 w 9842"/>
                <a:gd name="connsiteY124" fmla="*/ 4320 h 10000"/>
                <a:gd name="connsiteX125" fmla="*/ 8039 w 9842"/>
                <a:gd name="connsiteY125" fmla="*/ 4348 h 10000"/>
                <a:gd name="connsiteX126" fmla="*/ 8121 w 9842"/>
                <a:gd name="connsiteY126" fmla="*/ 4292 h 10000"/>
                <a:gd name="connsiteX127" fmla="*/ 8121 w 9842"/>
                <a:gd name="connsiteY127" fmla="*/ 4236 h 10000"/>
                <a:gd name="connsiteX128" fmla="*/ 8142 w 9842"/>
                <a:gd name="connsiteY128" fmla="*/ 4179 h 10000"/>
                <a:gd name="connsiteX129" fmla="*/ 7990 w 9842"/>
                <a:gd name="connsiteY129" fmla="*/ 4151 h 10000"/>
                <a:gd name="connsiteX130" fmla="*/ 8039 w 9842"/>
                <a:gd name="connsiteY130" fmla="*/ 4123 h 10000"/>
                <a:gd name="connsiteX131" fmla="*/ 8066 w 9842"/>
                <a:gd name="connsiteY131" fmla="*/ 4009 h 10000"/>
                <a:gd name="connsiteX132" fmla="*/ 8094 w 9842"/>
                <a:gd name="connsiteY132" fmla="*/ 3896 h 10000"/>
                <a:gd name="connsiteX133" fmla="*/ 7938 w 9842"/>
                <a:gd name="connsiteY133" fmla="*/ 3698 h 10000"/>
                <a:gd name="connsiteX134" fmla="*/ 7857 w 9842"/>
                <a:gd name="connsiteY134" fmla="*/ 3727 h 10000"/>
                <a:gd name="connsiteX135" fmla="*/ 7781 w 9842"/>
                <a:gd name="connsiteY135" fmla="*/ 3784 h 10000"/>
                <a:gd name="connsiteX136" fmla="*/ 7726 w 9842"/>
                <a:gd name="connsiteY136" fmla="*/ 3925 h 10000"/>
                <a:gd name="connsiteX137" fmla="*/ 7596 w 9842"/>
                <a:gd name="connsiteY137" fmla="*/ 4038 h 10000"/>
                <a:gd name="connsiteX138" fmla="*/ 7520 w 9842"/>
                <a:gd name="connsiteY138" fmla="*/ 4095 h 10000"/>
                <a:gd name="connsiteX139" fmla="*/ 7544 w 9842"/>
                <a:gd name="connsiteY139" fmla="*/ 4179 h 10000"/>
                <a:gd name="connsiteX140" fmla="*/ 7386 w 9842"/>
                <a:gd name="connsiteY140" fmla="*/ 4292 h 10000"/>
                <a:gd name="connsiteX141" fmla="*/ 7258 w 9842"/>
                <a:gd name="connsiteY141" fmla="*/ 4264 h 10000"/>
                <a:gd name="connsiteX142" fmla="*/ 7258 w 9842"/>
                <a:gd name="connsiteY142" fmla="*/ 4434 h 10000"/>
                <a:gd name="connsiteX143" fmla="*/ 7411 w 9842"/>
                <a:gd name="connsiteY143" fmla="*/ 4575 h 10000"/>
                <a:gd name="connsiteX144" fmla="*/ 7493 w 9842"/>
                <a:gd name="connsiteY144" fmla="*/ 4575 h 10000"/>
                <a:gd name="connsiteX145" fmla="*/ 7544 w 9842"/>
                <a:gd name="connsiteY145" fmla="*/ 4603 h 10000"/>
                <a:gd name="connsiteX146" fmla="*/ 7544 w 9842"/>
                <a:gd name="connsiteY146" fmla="*/ 4575 h 10000"/>
                <a:gd name="connsiteX147" fmla="*/ 7698 w 9842"/>
                <a:gd name="connsiteY147" fmla="*/ 4659 h 10000"/>
                <a:gd name="connsiteX148" fmla="*/ 7754 w 9842"/>
                <a:gd name="connsiteY148" fmla="*/ 4829 h 10000"/>
                <a:gd name="connsiteX149" fmla="*/ 7883 w 9842"/>
                <a:gd name="connsiteY149" fmla="*/ 4857 h 10000"/>
                <a:gd name="connsiteX150" fmla="*/ 7938 w 9842"/>
                <a:gd name="connsiteY150" fmla="*/ 4801 h 10000"/>
                <a:gd name="connsiteX151" fmla="*/ 7964 w 9842"/>
                <a:gd name="connsiteY151" fmla="*/ 4716 h 10000"/>
                <a:gd name="connsiteX152" fmla="*/ 8066 w 9842"/>
                <a:gd name="connsiteY152" fmla="*/ 4659 h 10000"/>
                <a:gd name="connsiteX153" fmla="*/ 8196 w 9842"/>
                <a:gd name="connsiteY153" fmla="*/ 4716 h 10000"/>
                <a:gd name="connsiteX154" fmla="*/ 8248 w 9842"/>
                <a:gd name="connsiteY154" fmla="*/ 4745 h 10000"/>
                <a:gd name="connsiteX155" fmla="*/ 8277 w 9842"/>
                <a:gd name="connsiteY155" fmla="*/ 4773 h 10000"/>
                <a:gd name="connsiteX156" fmla="*/ 8407 w 9842"/>
                <a:gd name="connsiteY156" fmla="*/ 4773 h 10000"/>
                <a:gd name="connsiteX157" fmla="*/ 8407 w 9842"/>
                <a:gd name="connsiteY157" fmla="*/ 4745 h 10000"/>
                <a:gd name="connsiteX158" fmla="*/ 8562 w 9842"/>
                <a:gd name="connsiteY158" fmla="*/ 4801 h 10000"/>
                <a:gd name="connsiteX159" fmla="*/ 8539 w 9842"/>
                <a:gd name="connsiteY159" fmla="*/ 4829 h 10000"/>
                <a:gd name="connsiteX160" fmla="*/ 8562 w 9842"/>
                <a:gd name="connsiteY160" fmla="*/ 4914 h 10000"/>
                <a:gd name="connsiteX161" fmla="*/ 8562 w 9842"/>
                <a:gd name="connsiteY161" fmla="*/ 4970 h 10000"/>
                <a:gd name="connsiteX162" fmla="*/ 8510 w 9842"/>
                <a:gd name="connsiteY162" fmla="*/ 4914 h 10000"/>
                <a:gd name="connsiteX163" fmla="*/ 8483 w 9842"/>
                <a:gd name="connsiteY163" fmla="*/ 4942 h 10000"/>
                <a:gd name="connsiteX164" fmla="*/ 8432 w 9842"/>
                <a:gd name="connsiteY164" fmla="*/ 4942 h 10000"/>
                <a:gd name="connsiteX165" fmla="*/ 8380 w 9842"/>
                <a:gd name="connsiteY165" fmla="*/ 4970 h 10000"/>
                <a:gd name="connsiteX166" fmla="*/ 8277 w 9842"/>
                <a:gd name="connsiteY166" fmla="*/ 5027 h 10000"/>
                <a:gd name="connsiteX167" fmla="*/ 8222 w 9842"/>
                <a:gd name="connsiteY167" fmla="*/ 5055 h 10000"/>
                <a:gd name="connsiteX168" fmla="*/ 8277 w 9842"/>
                <a:gd name="connsiteY168" fmla="*/ 5112 h 10000"/>
                <a:gd name="connsiteX169" fmla="*/ 8222 w 9842"/>
                <a:gd name="connsiteY169" fmla="*/ 5112 h 10000"/>
                <a:gd name="connsiteX170" fmla="*/ 8248 w 9842"/>
                <a:gd name="connsiteY170" fmla="*/ 5168 h 10000"/>
                <a:gd name="connsiteX171" fmla="*/ 8196 w 9842"/>
                <a:gd name="connsiteY171" fmla="*/ 5196 h 10000"/>
                <a:gd name="connsiteX172" fmla="*/ 8142 w 9842"/>
                <a:gd name="connsiteY172" fmla="*/ 5140 h 10000"/>
                <a:gd name="connsiteX173" fmla="*/ 8121 w 9842"/>
                <a:gd name="connsiteY173" fmla="*/ 5140 h 10000"/>
                <a:gd name="connsiteX174" fmla="*/ 8172 w 9842"/>
                <a:gd name="connsiteY174" fmla="*/ 5224 h 10000"/>
                <a:gd name="connsiteX175" fmla="*/ 8066 w 9842"/>
                <a:gd name="connsiteY175" fmla="*/ 5338 h 10000"/>
                <a:gd name="connsiteX176" fmla="*/ 8039 w 9842"/>
                <a:gd name="connsiteY176" fmla="*/ 5479 h 10000"/>
                <a:gd name="connsiteX177" fmla="*/ 8066 w 9842"/>
                <a:gd name="connsiteY177" fmla="*/ 5620 h 10000"/>
                <a:gd name="connsiteX178" fmla="*/ 8172 w 9842"/>
                <a:gd name="connsiteY178" fmla="*/ 5649 h 10000"/>
                <a:gd name="connsiteX179" fmla="*/ 8355 w 9842"/>
                <a:gd name="connsiteY179" fmla="*/ 5733 h 10000"/>
                <a:gd name="connsiteX180" fmla="*/ 8432 w 9842"/>
                <a:gd name="connsiteY180" fmla="*/ 5874 h 10000"/>
                <a:gd name="connsiteX181" fmla="*/ 8562 w 9842"/>
                <a:gd name="connsiteY181" fmla="*/ 6073 h 10000"/>
                <a:gd name="connsiteX182" fmla="*/ 8642 w 9842"/>
                <a:gd name="connsiteY182" fmla="*/ 6213 h 10000"/>
                <a:gd name="connsiteX183" fmla="*/ 8769 w 9842"/>
                <a:gd name="connsiteY183" fmla="*/ 6299 h 10000"/>
                <a:gd name="connsiteX184" fmla="*/ 8822 w 9842"/>
                <a:gd name="connsiteY184" fmla="*/ 6355 h 10000"/>
                <a:gd name="connsiteX185" fmla="*/ 8877 w 9842"/>
                <a:gd name="connsiteY185" fmla="*/ 6412 h 10000"/>
                <a:gd name="connsiteX186" fmla="*/ 8977 w 9842"/>
                <a:gd name="connsiteY186" fmla="*/ 6524 h 10000"/>
                <a:gd name="connsiteX187" fmla="*/ 8794 w 9842"/>
                <a:gd name="connsiteY187" fmla="*/ 6468 h 10000"/>
                <a:gd name="connsiteX188" fmla="*/ 8666 w 9842"/>
                <a:gd name="connsiteY188" fmla="*/ 6412 h 10000"/>
                <a:gd name="connsiteX189" fmla="*/ 8539 w 9842"/>
                <a:gd name="connsiteY189" fmla="*/ 6440 h 10000"/>
                <a:gd name="connsiteX190" fmla="*/ 8461 w 9842"/>
                <a:gd name="connsiteY190" fmla="*/ 6383 h 10000"/>
                <a:gd name="connsiteX191" fmla="*/ 8380 w 9842"/>
                <a:gd name="connsiteY191" fmla="*/ 6327 h 10000"/>
                <a:gd name="connsiteX192" fmla="*/ 8407 w 9842"/>
                <a:gd name="connsiteY192" fmla="*/ 6383 h 10000"/>
                <a:gd name="connsiteX193" fmla="*/ 8432 w 9842"/>
                <a:gd name="connsiteY193" fmla="*/ 6383 h 10000"/>
                <a:gd name="connsiteX194" fmla="*/ 8407 w 9842"/>
                <a:gd name="connsiteY194" fmla="*/ 6355 h 10000"/>
                <a:gd name="connsiteX195" fmla="*/ 8461 w 9842"/>
                <a:gd name="connsiteY195" fmla="*/ 6383 h 10000"/>
                <a:gd name="connsiteX196" fmla="*/ 8588 w 9842"/>
                <a:gd name="connsiteY196" fmla="*/ 6440 h 10000"/>
                <a:gd name="connsiteX197" fmla="*/ 8642 w 9842"/>
                <a:gd name="connsiteY197" fmla="*/ 6412 h 10000"/>
                <a:gd name="connsiteX198" fmla="*/ 8695 w 9842"/>
                <a:gd name="connsiteY198" fmla="*/ 6468 h 10000"/>
                <a:gd name="connsiteX199" fmla="*/ 8719 w 9842"/>
                <a:gd name="connsiteY199" fmla="*/ 6496 h 10000"/>
                <a:gd name="connsiteX200" fmla="*/ 8794 w 9842"/>
                <a:gd name="connsiteY200" fmla="*/ 6524 h 10000"/>
                <a:gd name="connsiteX201" fmla="*/ 8954 w 9842"/>
                <a:gd name="connsiteY201" fmla="*/ 6638 h 10000"/>
                <a:gd name="connsiteX202" fmla="*/ 9061 w 9842"/>
                <a:gd name="connsiteY202" fmla="*/ 6751 h 10000"/>
                <a:gd name="connsiteX203" fmla="*/ 9006 w 9842"/>
                <a:gd name="connsiteY203" fmla="*/ 6779 h 10000"/>
                <a:gd name="connsiteX204" fmla="*/ 8929 w 9842"/>
                <a:gd name="connsiteY204" fmla="*/ 6835 h 10000"/>
                <a:gd name="connsiteX205" fmla="*/ 8877 w 9842"/>
                <a:gd name="connsiteY205" fmla="*/ 6891 h 10000"/>
                <a:gd name="connsiteX206" fmla="*/ 8853 w 9842"/>
                <a:gd name="connsiteY206" fmla="*/ 6920 h 10000"/>
                <a:gd name="connsiteX207" fmla="*/ 8769 w 9842"/>
                <a:gd name="connsiteY207" fmla="*/ 6920 h 10000"/>
                <a:gd name="connsiteX208" fmla="*/ 8695 w 9842"/>
                <a:gd name="connsiteY208" fmla="*/ 6977 h 10000"/>
                <a:gd name="connsiteX209" fmla="*/ 8794 w 9842"/>
                <a:gd name="connsiteY209" fmla="*/ 6920 h 10000"/>
                <a:gd name="connsiteX210" fmla="*/ 8877 w 9842"/>
                <a:gd name="connsiteY210" fmla="*/ 7005 h 10000"/>
                <a:gd name="connsiteX211" fmla="*/ 8853 w 9842"/>
                <a:gd name="connsiteY211" fmla="*/ 7005 h 10000"/>
                <a:gd name="connsiteX212" fmla="*/ 8977 w 9842"/>
                <a:gd name="connsiteY212" fmla="*/ 6949 h 10000"/>
                <a:gd name="connsiteX213" fmla="*/ 9061 w 9842"/>
                <a:gd name="connsiteY213" fmla="*/ 7033 h 10000"/>
                <a:gd name="connsiteX214" fmla="*/ 9191 w 9842"/>
                <a:gd name="connsiteY214" fmla="*/ 7061 h 10000"/>
                <a:gd name="connsiteX215" fmla="*/ 9134 w 9842"/>
                <a:gd name="connsiteY215" fmla="*/ 7146 h 10000"/>
                <a:gd name="connsiteX216" fmla="*/ 9110 w 9842"/>
                <a:gd name="connsiteY216" fmla="*/ 7174 h 10000"/>
                <a:gd name="connsiteX217" fmla="*/ 9061 w 9842"/>
                <a:gd name="connsiteY217" fmla="*/ 7202 h 10000"/>
                <a:gd name="connsiteX218" fmla="*/ 9087 w 9842"/>
                <a:gd name="connsiteY218" fmla="*/ 7202 h 10000"/>
                <a:gd name="connsiteX219" fmla="*/ 9164 w 9842"/>
                <a:gd name="connsiteY219" fmla="*/ 7174 h 10000"/>
                <a:gd name="connsiteX220" fmla="*/ 9164 w 9842"/>
                <a:gd name="connsiteY220" fmla="*/ 7146 h 10000"/>
                <a:gd name="connsiteX221" fmla="*/ 9191 w 9842"/>
                <a:gd name="connsiteY221" fmla="*/ 7230 h 10000"/>
                <a:gd name="connsiteX222" fmla="*/ 9191 w 9842"/>
                <a:gd name="connsiteY222" fmla="*/ 7288 h 10000"/>
                <a:gd name="connsiteX223" fmla="*/ 9164 w 9842"/>
                <a:gd name="connsiteY223" fmla="*/ 7230 h 10000"/>
                <a:gd name="connsiteX224" fmla="*/ 9164 w 9842"/>
                <a:gd name="connsiteY224" fmla="*/ 7288 h 10000"/>
                <a:gd name="connsiteX225" fmla="*/ 9134 w 9842"/>
                <a:gd name="connsiteY225" fmla="*/ 7260 h 10000"/>
                <a:gd name="connsiteX226" fmla="*/ 9110 w 9842"/>
                <a:gd name="connsiteY226" fmla="*/ 7260 h 10000"/>
                <a:gd name="connsiteX227" fmla="*/ 9087 w 9842"/>
                <a:gd name="connsiteY227" fmla="*/ 7316 h 10000"/>
                <a:gd name="connsiteX228" fmla="*/ 9164 w 9842"/>
                <a:gd name="connsiteY228" fmla="*/ 7372 h 10000"/>
                <a:gd name="connsiteX229" fmla="*/ 9134 w 9842"/>
                <a:gd name="connsiteY229" fmla="*/ 7372 h 10000"/>
                <a:gd name="connsiteX230" fmla="*/ 9164 w 9842"/>
                <a:gd name="connsiteY230" fmla="*/ 7429 h 10000"/>
                <a:gd name="connsiteX231" fmla="*/ 9061 w 9842"/>
                <a:gd name="connsiteY231" fmla="*/ 7400 h 10000"/>
                <a:gd name="connsiteX232" fmla="*/ 9087 w 9842"/>
                <a:gd name="connsiteY232" fmla="*/ 7429 h 10000"/>
                <a:gd name="connsiteX233" fmla="*/ 9164 w 9842"/>
                <a:gd name="connsiteY233" fmla="*/ 7457 h 10000"/>
                <a:gd name="connsiteX234" fmla="*/ 9191 w 9842"/>
                <a:gd name="connsiteY234" fmla="*/ 7541 h 10000"/>
                <a:gd name="connsiteX235" fmla="*/ 9164 w 9842"/>
                <a:gd name="connsiteY235" fmla="*/ 7599 h 10000"/>
                <a:gd name="connsiteX236" fmla="*/ 9087 w 9842"/>
                <a:gd name="connsiteY236" fmla="*/ 7513 h 10000"/>
                <a:gd name="connsiteX237" fmla="*/ 9061 w 9842"/>
                <a:gd name="connsiteY237" fmla="*/ 7541 h 10000"/>
                <a:gd name="connsiteX238" fmla="*/ 8954 w 9842"/>
                <a:gd name="connsiteY238" fmla="*/ 7599 h 10000"/>
                <a:gd name="connsiteX239" fmla="*/ 9034 w 9842"/>
                <a:gd name="connsiteY239" fmla="*/ 7683 h 10000"/>
                <a:gd name="connsiteX240" fmla="*/ 9034 w 9842"/>
                <a:gd name="connsiteY240" fmla="*/ 7796 h 10000"/>
                <a:gd name="connsiteX241" fmla="*/ 9006 w 9842"/>
                <a:gd name="connsiteY241" fmla="*/ 7852 h 10000"/>
                <a:gd name="connsiteX242" fmla="*/ 9006 w 9842"/>
                <a:gd name="connsiteY242" fmla="*/ 7880 h 10000"/>
                <a:gd name="connsiteX243" fmla="*/ 8954 w 9842"/>
                <a:gd name="connsiteY243" fmla="*/ 7852 h 10000"/>
                <a:gd name="connsiteX244" fmla="*/ 8954 w 9842"/>
                <a:gd name="connsiteY244" fmla="*/ 7909 h 10000"/>
                <a:gd name="connsiteX245" fmla="*/ 8929 w 9842"/>
                <a:gd name="connsiteY245" fmla="*/ 7966 h 10000"/>
                <a:gd name="connsiteX246" fmla="*/ 8902 w 9842"/>
                <a:gd name="connsiteY246" fmla="*/ 8079 h 10000"/>
                <a:gd name="connsiteX247" fmla="*/ 8929 w 9842"/>
                <a:gd name="connsiteY247" fmla="*/ 8022 h 10000"/>
                <a:gd name="connsiteX248" fmla="*/ 8902 w 9842"/>
                <a:gd name="connsiteY248" fmla="*/ 8050 h 10000"/>
                <a:gd name="connsiteX249" fmla="*/ 8877 w 9842"/>
                <a:gd name="connsiteY249" fmla="*/ 7994 h 10000"/>
                <a:gd name="connsiteX250" fmla="*/ 8822 w 9842"/>
                <a:gd name="connsiteY250" fmla="*/ 8022 h 10000"/>
                <a:gd name="connsiteX251" fmla="*/ 8822 w 9842"/>
                <a:gd name="connsiteY251" fmla="*/ 8079 h 10000"/>
                <a:gd name="connsiteX252" fmla="*/ 8853 w 9842"/>
                <a:gd name="connsiteY252" fmla="*/ 8107 h 10000"/>
                <a:gd name="connsiteX253" fmla="*/ 8902 w 9842"/>
                <a:gd name="connsiteY253" fmla="*/ 8135 h 10000"/>
                <a:gd name="connsiteX254" fmla="*/ 8877 w 9842"/>
                <a:gd name="connsiteY254" fmla="*/ 8163 h 10000"/>
                <a:gd name="connsiteX255" fmla="*/ 8853 w 9842"/>
                <a:gd name="connsiteY255" fmla="*/ 8249 h 10000"/>
                <a:gd name="connsiteX256" fmla="*/ 8746 w 9842"/>
                <a:gd name="connsiteY256" fmla="*/ 8191 h 10000"/>
                <a:gd name="connsiteX257" fmla="*/ 8822 w 9842"/>
                <a:gd name="connsiteY257" fmla="*/ 8277 h 10000"/>
                <a:gd name="connsiteX258" fmla="*/ 8902 w 9842"/>
                <a:gd name="connsiteY258" fmla="*/ 8277 h 10000"/>
                <a:gd name="connsiteX259" fmla="*/ 8877 w 9842"/>
                <a:gd name="connsiteY259" fmla="*/ 8333 h 10000"/>
                <a:gd name="connsiteX260" fmla="*/ 8929 w 9842"/>
                <a:gd name="connsiteY260" fmla="*/ 8446 h 10000"/>
                <a:gd name="connsiteX261" fmla="*/ 8902 w 9842"/>
                <a:gd name="connsiteY261" fmla="*/ 8446 h 10000"/>
                <a:gd name="connsiteX262" fmla="*/ 8822 w 9842"/>
                <a:gd name="connsiteY262" fmla="*/ 8389 h 10000"/>
                <a:gd name="connsiteX263" fmla="*/ 8794 w 9842"/>
                <a:gd name="connsiteY263" fmla="*/ 8418 h 10000"/>
                <a:gd name="connsiteX264" fmla="*/ 8853 w 9842"/>
                <a:gd name="connsiteY264" fmla="*/ 8474 h 10000"/>
                <a:gd name="connsiteX265" fmla="*/ 8822 w 9842"/>
                <a:gd name="connsiteY265" fmla="*/ 8530 h 10000"/>
                <a:gd name="connsiteX266" fmla="*/ 8746 w 9842"/>
                <a:gd name="connsiteY266" fmla="*/ 8474 h 10000"/>
                <a:gd name="connsiteX267" fmla="*/ 8794 w 9842"/>
                <a:gd name="connsiteY267" fmla="*/ 8559 h 10000"/>
                <a:gd name="connsiteX268" fmla="*/ 8746 w 9842"/>
                <a:gd name="connsiteY268" fmla="*/ 8559 h 10000"/>
                <a:gd name="connsiteX269" fmla="*/ 8746 w 9842"/>
                <a:gd name="connsiteY269" fmla="*/ 8616 h 10000"/>
                <a:gd name="connsiteX270" fmla="*/ 8615 w 9842"/>
                <a:gd name="connsiteY270" fmla="*/ 8672 h 10000"/>
                <a:gd name="connsiteX271" fmla="*/ 8588 w 9842"/>
                <a:gd name="connsiteY271" fmla="*/ 8728 h 10000"/>
                <a:gd name="connsiteX272" fmla="*/ 8615 w 9842"/>
                <a:gd name="connsiteY272" fmla="*/ 8757 h 10000"/>
                <a:gd name="connsiteX273" fmla="*/ 8588 w 9842"/>
                <a:gd name="connsiteY273" fmla="*/ 8785 h 10000"/>
                <a:gd name="connsiteX274" fmla="*/ 8562 w 9842"/>
                <a:gd name="connsiteY274" fmla="*/ 8869 h 10000"/>
                <a:gd name="connsiteX275" fmla="*/ 8539 w 9842"/>
                <a:gd name="connsiteY275" fmla="*/ 8841 h 10000"/>
                <a:gd name="connsiteX276" fmla="*/ 8539 w 9842"/>
                <a:gd name="connsiteY276" fmla="*/ 8927 h 10000"/>
                <a:gd name="connsiteX277" fmla="*/ 8272 w 9842"/>
                <a:gd name="connsiteY277" fmla="*/ 8786 h 10000"/>
                <a:gd name="connsiteX278" fmla="*/ 7832 w 9842"/>
                <a:gd name="connsiteY278" fmla="*/ 9266 h 10000"/>
                <a:gd name="connsiteX279" fmla="*/ 7673 w 9842"/>
                <a:gd name="connsiteY279" fmla="*/ 9322 h 10000"/>
                <a:gd name="connsiteX280" fmla="*/ 7596 w 9842"/>
                <a:gd name="connsiteY280" fmla="*/ 9152 h 10000"/>
                <a:gd name="connsiteX281" fmla="*/ 7569 w 9842"/>
                <a:gd name="connsiteY281" fmla="*/ 9152 h 10000"/>
                <a:gd name="connsiteX282" fmla="*/ 7648 w 9842"/>
                <a:gd name="connsiteY282" fmla="*/ 9124 h 10000"/>
                <a:gd name="connsiteX283" fmla="*/ 7544 w 9842"/>
                <a:gd name="connsiteY283" fmla="*/ 9124 h 10000"/>
                <a:gd name="connsiteX284" fmla="*/ 7520 w 9842"/>
                <a:gd name="connsiteY284" fmla="*/ 9180 h 10000"/>
                <a:gd name="connsiteX285" fmla="*/ 7569 w 9842"/>
                <a:gd name="connsiteY285" fmla="*/ 9237 h 10000"/>
                <a:gd name="connsiteX286" fmla="*/ 7544 w 9842"/>
                <a:gd name="connsiteY286" fmla="*/ 9237 h 10000"/>
                <a:gd name="connsiteX287" fmla="*/ 7624 w 9842"/>
                <a:gd name="connsiteY287" fmla="*/ 9406 h 10000"/>
                <a:gd name="connsiteX288" fmla="*/ 7520 w 9842"/>
                <a:gd name="connsiteY288" fmla="*/ 9294 h 10000"/>
                <a:gd name="connsiteX289" fmla="*/ 7569 w 9842"/>
                <a:gd name="connsiteY289" fmla="*/ 9406 h 10000"/>
                <a:gd name="connsiteX290" fmla="*/ 7544 w 9842"/>
                <a:gd name="connsiteY290" fmla="*/ 9435 h 10000"/>
                <a:gd name="connsiteX291" fmla="*/ 7520 w 9842"/>
                <a:gd name="connsiteY291" fmla="*/ 9406 h 10000"/>
                <a:gd name="connsiteX292" fmla="*/ 7493 w 9842"/>
                <a:gd name="connsiteY292" fmla="*/ 9491 h 10000"/>
                <a:gd name="connsiteX293" fmla="*/ 7411 w 9842"/>
                <a:gd name="connsiteY293" fmla="*/ 9520 h 10000"/>
                <a:gd name="connsiteX294" fmla="*/ 7386 w 9842"/>
                <a:gd name="connsiteY294" fmla="*/ 9463 h 10000"/>
                <a:gd name="connsiteX295" fmla="*/ 7335 w 9842"/>
                <a:gd name="connsiteY295" fmla="*/ 9435 h 10000"/>
                <a:gd name="connsiteX296" fmla="*/ 7362 w 9842"/>
                <a:gd name="connsiteY296" fmla="*/ 9548 h 10000"/>
                <a:gd name="connsiteX297" fmla="*/ 7229 w 9842"/>
                <a:gd name="connsiteY297" fmla="*/ 9491 h 10000"/>
                <a:gd name="connsiteX298" fmla="*/ 7204 w 9842"/>
                <a:gd name="connsiteY298" fmla="*/ 9520 h 10000"/>
                <a:gd name="connsiteX299" fmla="*/ 7126 w 9842"/>
                <a:gd name="connsiteY299" fmla="*/ 9576 h 10000"/>
                <a:gd name="connsiteX300" fmla="*/ 7103 w 9842"/>
                <a:gd name="connsiteY300" fmla="*/ 9633 h 10000"/>
                <a:gd name="connsiteX301" fmla="*/ 7048 w 9842"/>
                <a:gd name="connsiteY301" fmla="*/ 9633 h 10000"/>
                <a:gd name="connsiteX302" fmla="*/ 6967 w 9842"/>
                <a:gd name="connsiteY302" fmla="*/ 9661 h 10000"/>
                <a:gd name="connsiteX303" fmla="*/ 6967 w 9842"/>
                <a:gd name="connsiteY303" fmla="*/ 9633 h 10000"/>
                <a:gd name="connsiteX304" fmla="*/ 6967 w 9842"/>
                <a:gd name="connsiteY304" fmla="*/ 9689 h 10000"/>
                <a:gd name="connsiteX305" fmla="*/ 6892 w 9842"/>
                <a:gd name="connsiteY305" fmla="*/ 9661 h 10000"/>
                <a:gd name="connsiteX306" fmla="*/ 6892 w 9842"/>
                <a:gd name="connsiteY306" fmla="*/ 9717 h 10000"/>
                <a:gd name="connsiteX307" fmla="*/ 6864 w 9842"/>
                <a:gd name="connsiteY307" fmla="*/ 9802 h 10000"/>
                <a:gd name="connsiteX308" fmla="*/ 6918 w 9842"/>
                <a:gd name="connsiteY308" fmla="*/ 9830 h 10000"/>
                <a:gd name="connsiteX309" fmla="*/ 6918 w 9842"/>
                <a:gd name="connsiteY309" fmla="*/ 9830 h 10000"/>
                <a:gd name="connsiteX310" fmla="*/ 6967 w 9842"/>
                <a:gd name="connsiteY310" fmla="*/ 9944 h 10000"/>
                <a:gd name="connsiteX311" fmla="*/ 6840 w 9842"/>
                <a:gd name="connsiteY311" fmla="*/ 10000 h 10000"/>
                <a:gd name="connsiteX312" fmla="*/ 6840 w 9842"/>
                <a:gd name="connsiteY312" fmla="*/ 9944 h 10000"/>
                <a:gd name="connsiteX313" fmla="*/ 6783 w 9842"/>
                <a:gd name="connsiteY313" fmla="*/ 9859 h 10000"/>
                <a:gd name="connsiteX314" fmla="*/ 6760 w 9842"/>
                <a:gd name="connsiteY314" fmla="*/ 9802 h 10000"/>
                <a:gd name="connsiteX315" fmla="*/ 6735 w 9842"/>
                <a:gd name="connsiteY315" fmla="*/ 9717 h 10000"/>
                <a:gd name="connsiteX316" fmla="*/ 6760 w 9842"/>
                <a:gd name="connsiteY316" fmla="*/ 9661 h 10000"/>
                <a:gd name="connsiteX317" fmla="*/ 6735 w 9842"/>
                <a:gd name="connsiteY317" fmla="*/ 9576 h 10000"/>
                <a:gd name="connsiteX318" fmla="*/ 6735 w 9842"/>
                <a:gd name="connsiteY318" fmla="*/ 9605 h 10000"/>
                <a:gd name="connsiteX319" fmla="*/ 6683 w 9842"/>
                <a:gd name="connsiteY319" fmla="*/ 9548 h 10000"/>
                <a:gd name="connsiteX320" fmla="*/ 6683 w 9842"/>
                <a:gd name="connsiteY320" fmla="*/ 9605 h 10000"/>
                <a:gd name="connsiteX321" fmla="*/ 6603 w 9842"/>
                <a:gd name="connsiteY321" fmla="*/ 9605 h 10000"/>
                <a:gd name="connsiteX322" fmla="*/ 6553 w 9842"/>
                <a:gd name="connsiteY322" fmla="*/ 9576 h 10000"/>
                <a:gd name="connsiteX323" fmla="*/ 6522 w 9842"/>
                <a:gd name="connsiteY323" fmla="*/ 9520 h 10000"/>
                <a:gd name="connsiteX324" fmla="*/ 6497 w 9842"/>
                <a:gd name="connsiteY324" fmla="*/ 9520 h 10000"/>
                <a:gd name="connsiteX325" fmla="*/ 6497 w 9842"/>
                <a:gd name="connsiteY325" fmla="*/ 9576 h 10000"/>
                <a:gd name="connsiteX326" fmla="*/ 6447 w 9842"/>
                <a:gd name="connsiteY326" fmla="*/ 9520 h 10000"/>
                <a:gd name="connsiteX327" fmla="*/ 6423 w 9842"/>
                <a:gd name="connsiteY327" fmla="*/ 9463 h 10000"/>
                <a:gd name="connsiteX328" fmla="*/ 6398 w 9842"/>
                <a:gd name="connsiteY328" fmla="*/ 9491 h 10000"/>
                <a:gd name="connsiteX329" fmla="*/ 6423 w 9842"/>
                <a:gd name="connsiteY329" fmla="*/ 9576 h 10000"/>
                <a:gd name="connsiteX330" fmla="*/ 6370 w 9842"/>
                <a:gd name="connsiteY330" fmla="*/ 9548 h 10000"/>
                <a:gd name="connsiteX331" fmla="*/ 6370 w 9842"/>
                <a:gd name="connsiteY331" fmla="*/ 9605 h 10000"/>
                <a:gd name="connsiteX332" fmla="*/ 6265 w 9842"/>
                <a:gd name="connsiteY332" fmla="*/ 9576 h 10000"/>
                <a:gd name="connsiteX333" fmla="*/ 6189 w 9842"/>
                <a:gd name="connsiteY333" fmla="*/ 9576 h 10000"/>
                <a:gd name="connsiteX334" fmla="*/ 6161 w 9842"/>
                <a:gd name="connsiteY334" fmla="*/ 9576 h 10000"/>
                <a:gd name="connsiteX335" fmla="*/ 6081 w 9842"/>
                <a:gd name="connsiteY335" fmla="*/ 9520 h 10000"/>
                <a:gd name="connsiteX336" fmla="*/ 6053 w 9842"/>
                <a:gd name="connsiteY336" fmla="*/ 9491 h 10000"/>
                <a:gd name="connsiteX337" fmla="*/ 5978 w 9842"/>
                <a:gd name="connsiteY337" fmla="*/ 9463 h 10000"/>
                <a:gd name="connsiteX338" fmla="*/ 5928 w 9842"/>
                <a:gd name="connsiteY338" fmla="*/ 9294 h 10000"/>
                <a:gd name="connsiteX339" fmla="*/ 5871 w 9842"/>
                <a:gd name="connsiteY339" fmla="*/ 9180 h 10000"/>
                <a:gd name="connsiteX340" fmla="*/ 5796 w 9842"/>
                <a:gd name="connsiteY340" fmla="*/ 9180 h 10000"/>
                <a:gd name="connsiteX341" fmla="*/ 5717 w 9842"/>
                <a:gd name="connsiteY341" fmla="*/ 9180 h 10000"/>
                <a:gd name="connsiteX342" fmla="*/ 5583 w 9842"/>
                <a:gd name="connsiteY342" fmla="*/ 9039 h 10000"/>
                <a:gd name="connsiteX343" fmla="*/ 5482 w 9842"/>
                <a:gd name="connsiteY343" fmla="*/ 9124 h 10000"/>
                <a:gd name="connsiteX344" fmla="*/ 5482 w 9842"/>
                <a:gd name="connsiteY344" fmla="*/ 9180 h 10000"/>
                <a:gd name="connsiteX345" fmla="*/ 5350 w 9842"/>
                <a:gd name="connsiteY345" fmla="*/ 9209 h 10000"/>
                <a:gd name="connsiteX346" fmla="*/ 5273 w 9842"/>
                <a:gd name="connsiteY346" fmla="*/ 9294 h 10000"/>
                <a:gd name="connsiteX347" fmla="*/ 5222 w 9842"/>
                <a:gd name="connsiteY347" fmla="*/ 9237 h 10000"/>
                <a:gd name="connsiteX348" fmla="*/ 5169 w 9842"/>
                <a:gd name="connsiteY348" fmla="*/ 9294 h 10000"/>
                <a:gd name="connsiteX349" fmla="*/ 5092 w 9842"/>
                <a:gd name="connsiteY349" fmla="*/ 9294 h 10000"/>
                <a:gd name="connsiteX350" fmla="*/ 4984 w 9842"/>
                <a:gd name="connsiteY350" fmla="*/ 9266 h 10000"/>
                <a:gd name="connsiteX351" fmla="*/ 4882 w 9842"/>
                <a:gd name="connsiteY351" fmla="*/ 9322 h 10000"/>
                <a:gd name="connsiteX352" fmla="*/ 4829 w 9842"/>
                <a:gd name="connsiteY352" fmla="*/ 9322 h 10000"/>
                <a:gd name="connsiteX353" fmla="*/ 4776 w 9842"/>
                <a:gd name="connsiteY353" fmla="*/ 9322 h 10000"/>
                <a:gd name="connsiteX354" fmla="*/ 4750 w 9842"/>
                <a:gd name="connsiteY354" fmla="*/ 9322 h 10000"/>
                <a:gd name="connsiteX355" fmla="*/ 4750 w 9842"/>
                <a:gd name="connsiteY355" fmla="*/ 9463 h 10000"/>
                <a:gd name="connsiteX356" fmla="*/ 4803 w 9842"/>
                <a:gd name="connsiteY356" fmla="*/ 9548 h 10000"/>
                <a:gd name="connsiteX357" fmla="*/ 4803 w 9842"/>
                <a:gd name="connsiteY357" fmla="*/ 9576 h 10000"/>
                <a:gd name="connsiteX358" fmla="*/ 4803 w 9842"/>
                <a:gd name="connsiteY358" fmla="*/ 9633 h 10000"/>
                <a:gd name="connsiteX359" fmla="*/ 4829 w 9842"/>
                <a:gd name="connsiteY359" fmla="*/ 9717 h 10000"/>
                <a:gd name="connsiteX360" fmla="*/ 4750 w 9842"/>
                <a:gd name="connsiteY360" fmla="*/ 9689 h 10000"/>
                <a:gd name="connsiteX361" fmla="*/ 4669 w 9842"/>
                <a:gd name="connsiteY361" fmla="*/ 9661 h 10000"/>
                <a:gd name="connsiteX362" fmla="*/ 4618 w 9842"/>
                <a:gd name="connsiteY362" fmla="*/ 9520 h 10000"/>
                <a:gd name="connsiteX363" fmla="*/ 4467 w 9842"/>
                <a:gd name="connsiteY363" fmla="*/ 9605 h 10000"/>
                <a:gd name="connsiteX364" fmla="*/ 4414 w 9842"/>
                <a:gd name="connsiteY364" fmla="*/ 9633 h 10000"/>
                <a:gd name="connsiteX365" fmla="*/ 4414 w 9842"/>
                <a:gd name="connsiteY365" fmla="*/ 9548 h 10000"/>
                <a:gd name="connsiteX366" fmla="*/ 4334 w 9842"/>
                <a:gd name="connsiteY366" fmla="*/ 9435 h 10000"/>
                <a:gd name="connsiteX367" fmla="*/ 4177 w 9842"/>
                <a:gd name="connsiteY367" fmla="*/ 9435 h 10000"/>
                <a:gd name="connsiteX368" fmla="*/ 4177 w 9842"/>
                <a:gd name="connsiteY368" fmla="*/ 9322 h 10000"/>
                <a:gd name="connsiteX369" fmla="*/ 4202 w 9842"/>
                <a:gd name="connsiteY369" fmla="*/ 9180 h 10000"/>
                <a:gd name="connsiteX370" fmla="*/ 4101 w 9842"/>
                <a:gd name="connsiteY370" fmla="*/ 9124 h 10000"/>
                <a:gd name="connsiteX371" fmla="*/ 4019 w 9842"/>
                <a:gd name="connsiteY371" fmla="*/ 9039 h 10000"/>
                <a:gd name="connsiteX372" fmla="*/ 3995 w 9842"/>
                <a:gd name="connsiteY372" fmla="*/ 8983 h 10000"/>
                <a:gd name="connsiteX373" fmla="*/ 3971 w 9842"/>
                <a:gd name="connsiteY373" fmla="*/ 8898 h 10000"/>
                <a:gd name="connsiteX374" fmla="*/ 3995 w 9842"/>
                <a:gd name="connsiteY374" fmla="*/ 8813 h 10000"/>
                <a:gd name="connsiteX375" fmla="*/ 3812 w 9842"/>
                <a:gd name="connsiteY375" fmla="*/ 8841 h 10000"/>
                <a:gd name="connsiteX376" fmla="*/ 3706 w 9842"/>
                <a:gd name="connsiteY376" fmla="*/ 8898 h 10000"/>
                <a:gd name="connsiteX377" fmla="*/ 3706 w 9842"/>
                <a:gd name="connsiteY377" fmla="*/ 8813 h 10000"/>
                <a:gd name="connsiteX378" fmla="*/ 3680 w 9842"/>
                <a:gd name="connsiteY378" fmla="*/ 8728 h 10000"/>
                <a:gd name="connsiteX379" fmla="*/ 3656 w 9842"/>
                <a:gd name="connsiteY379" fmla="*/ 8672 h 10000"/>
                <a:gd name="connsiteX380" fmla="*/ 7766 w 9842"/>
                <a:gd name="connsiteY380" fmla="*/ 8665 h 10000"/>
                <a:gd name="connsiteX381" fmla="*/ 7844 w 9842"/>
                <a:gd name="connsiteY381" fmla="*/ 8461 h 10000"/>
                <a:gd name="connsiteX382" fmla="*/ 3835 w 9842"/>
                <a:gd name="connsiteY382" fmla="*/ 8305 h 10000"/>
                <a:gd name="connsiteX383" fmla="*/ 3863 w 9842"/>
                <a:gd name="connsiteY383" fmla="*/ 8305 h 10000"/>
                <a:gd name="connsiteX384" fmla="*/ 3237 w 9842"/>
                <a:gd name="connsiteY384" fmla="*/ 7513 h 10000"/>
                <a:gd name="connsiteX385" fmla="*/ 3158 w 9842"/>
                <a:gd name="connsiteY385" fmla="*/ 7513 h 10000"/>
                <a:gd name="connsiteX386" fmla="*/ 3158 w 9842"/>
                <a:gd name="connsiteY386" fmla="*/ 7316 h 10000"/>
                <a:gd name="connsiteX387" fmla="*/ 3129 w 9842"/>
                <a:gd name="connsiteY387" fmla="*/ 7288 h 10000"/>
                <a:gd name="connsiteX388" fmla="*/ 3054 w 9842"/>
                <a:gd name="connsiteY388" fmla="*/ 7202 h 10000"/>
                <a:gd name="connsiteX389" fmla="*/ 2946 w 9842"/>
                <a:gd name="connsiteY389" fmla="*/ 7260 h 10000"/>
                <a:gd name="connsiteX390" fmla="*/ 2898 w 9842"/>
                <a:gd name="connsiteY390" fmla="*/ 7316 h 10000"/>
                <a:gd name="connsiteX391" fmla="*/ 2844 w 9842"/>
                <a:gd name="connsiteY391" fmla="*/ 7316 h 10000"/>
                <a:gd name="connsiteX392" fmla="*/ 2793 w 9842"/>
                <a:gd name="connsiteY392" fmla="*/ 7288 h 10000"/>
                <a:gd name="connsiteX393" fmla="*/ 2714 w 9842"/>
                <a:gd name="connsiteY393" fmla="*/ 7260 h 10000"/>
                <a:gd name="connsiteX394" fmla="*/ 2661 w 9842"/>
                <a:gd name="connsiteY394" fmla="*/ 7288 h 10000"/>
                <a:gd name="connsiteX395" fmla="*/ 2560 w 9842"/>
                <a:gd name="connsiteY395" fmla="*/ 7372 h 10000"/>
                <a:gd name="connsiteX396" fmla="*/ 2452 w 9842"/>
                <a:gd name="connsiteY396" fmla="*/ 7429 h 10000"/>
                <a:gd name="connsiteX397" fmla="*/ 2400 w 9842"/>
                <a:gd name="connsiteY397" fmla="*/ 7513 h 10000"/>
                <a:gd name="connsiteX398" fmla="*/ 2322 w 9842"/>
                <a:gd name="connsiteY398" fmla="*/ 7599 h 10000"/>
                <a:gd name="connsiteX399" fmla="*/ 2246 w 9842"/>
                <a:gd name="connsiteY399" fmla="*/ 7711 h 10000"/>
                <a:gd name="connsiteX400" fmla="*/ 2114 w 9842"/>
                <a:gd name="connsiteY400" fmla="*/ 7711 h 10000"/>
                <a:gd name="connsiteX401" fmla="*/ 2088 w 9842"/>
                <a:gd name="connsiteY401" fmla="*/ 7711 h 10000"/>
                <a:gd name="connsiteX402" fmla="*/ 2065 w 9842"/>
                <a:gd name="connsiteY402" fmla="*/ 7683 h 10000"/>
                <a:gd name="connsiteX403" fmla="*/ 1982 w 9842"/>
                <a:gd name="connsiteY403" fmla="*/ 7627 h 10000"/>
                <a:gd name="connsiteX404" fmla="*/ 1908 w 9842"/>
                <a:gd name="connsiteY404" fmla="*/ 7627 h 10000"/>
                <a:gd name="connsiteX405" fmla="*/ 1777 w 9842"/>
                <a:gd name="connsiteY405" fmla="*/ 7627 h 10000"/>
                <a:gd name="connsiteX406" fmla="*/ 1723 w 9842"/>
                <a:gd name="connsiteY406" fmla="*/ 7569 h 10000"/>
                <a:gd name="connsiteX407" fmla="*/ 1588 w 9842"/>
                <a:gd name="connsiteY407" fmla="*/ 7599 h 10000"/>
                <a:gd name="connsiteX408" fmla="*/ 1512 w 9842"/>
                <a:gd name="connsiteY408" fmla="*/ 7739 h 10000"/>
                <a:gd name="connsiteX409" fmla="*/ 1436 w 9842"/>
                <a:gd name="connsiteY409" fmla="*/ 7852 h 10000"/>
                <a:gd name="connsiteX410" fmla="*/ 1409 w 9842"/>
                <a:gd name="connsiteY410" fmla="*/ 7683 h 10000"/>
                <a:gd name="connsiteX411" fmla="*/ 1225 w 9842"/>
                <a:gd name="connsiteY411" fmla="*/ 7655 h 10000"/>
                <a:gd name="connsiteX412" fmla="*/ 1225 w 9842"/>
                <a:gd name="connsiteY412" fmla="*/ 7683 h 10000"/>
                <a:gd name="connsiteX413" fmla="*/ 1044 w 9842"/>
                <a:gd name="connsiteY413" fmla="*/ 7683 h 10000"/>
                <a:gd name="connsiteX414" fmla="*/ 912 w 9842"/>
                <a:gd name="connsiteY414" fmla="*/ 7627 h 10000"/>
                <a:gd name="connsiteX415" fmla="*/ 864 w 9842"/>
                <a:gd name="connsiteY415" fmla="*/ 7627 h 10000"/>
                <a:gd name="connsiteX416" fmla="*/ 837 w 9842"/>
                <a:gd name="connsiteY416" fmla="*/ 7655 h 10000"/>
                <a:gd name="connsiteX417" fmla="*/ 756 w 9842"/>
                <a:gd name="connsiteY417" fmla="*/ 7599 h 10000"/>
                <a:gd name="connsiteX418" fmla="*/ 734 w 9842"/>
                <a:gd name="connsiteY418" fmla="*/ 7655 h 10000"/>
                <a:gd name="connsiteX419" fmla="*/ 627 w 9842"/>
                <a:gd name="connsiteY419" fmla="*/ 7541 h 10000"/>
                <a:gd name="connsiteX420" fmla="*/ 469 w 9842"/>
                <a:gd name="connsiteY420" fmla="*/ 7513 h 10000"/>
                <a:gd name="connsiteX421" fmla="*/ 469 w 9842"/>
                <a:gd name="connsiteY421" fmla="*/ 7457 h 10000"/>
                <a:gd name="connsiteX422" fmla="*/ 392 w 9842"/>
                <a:gd name="connsiteY422" fmla="*/ 7457 h 10000"/>
                <a:gd name="connsiteX423" fmla="*/ 237 w 9842"/>
                <a:gd name="connsiteY423" fmla="*/ 7344 h 10000"/>
                <a:gd name="connsiteX424" fmla="*/ 108 w 9842"/>
                <a:gd name="connsiteY424" fmla="*/ 7288 h 10000"/>
                <a:gd name="connsiteX425" fmla="*/ 0 w 9842"/>
                <a:gd name="connsiteY425" fmla="*/ 7174 h 10000"/>
                <a:gd name="connsiteX0" fmla="*/ 4265 w 9890"/>
                <a:gd name="connsiteY0" fmla="*/ 3331 h 10000"/>
                <a:gd name="connsiteX1" fmla="*/ 4634 w 9890"/>
                <a:gd name="connsiteY1" fmla="*/ 3275 h 10000"/>
                <a:gd name="connsiteX2" fmla="*/ 4926 w 9890"/>
                <a:gd name="connsiteY2" fmla="*/ 3247 h 10000"/>
                <a:gd name="connsiteX3" fmla="*/ 5086 w 9890"/>
                <a:gd name="connsiteY3" fmla="*/ 3162 h 10000"/>
                <a:gd name="connsiteX4" fmla="*/ 5142 w 9890"/>
                <a:gd name="connsiteY4" fmla="*/ 3020 h 10000"/>
                <a:gd name="connsiteX5" fmla="*/ 5222 w 9890"/>
                <a:gd name="connsiteY5" fmla="*/ 2964 h 10000"/>
                <a:gd name="connsiteX6" fmla="*/ 5276 w 9890"/>
                <a:gd name="connsiteY6" fmla="*/ 2908 h 10000"/>
                <a:gd name="connsiteX7" fmla="*/ 5302 w 9890"/>
                <a:gd name="connsiteY7" fmla="*/ 2908 h 10000"/>
                <a:gd name="connsiteX8" fmla="*/ 5086 w 9890"/>
                <a:gd name="connsiteY8" fmla="*/ 2709 h 10000"/>
                <a:gd name="connsiteX9" fmla="*/ 5086 w 9890"/>
                <a:gd name="connsiteY9" fmla="*/ 2597 h 10000"/>
                <a:gd name="connsiteX10" fmla="*/ 5142 w 9890"/>
                <a:gd name="connsiteY10" fmla="*/ 2484 h 10000"/>
                <a:gd name="connsiteX11" fmla="*/ 5460 w 9890"/>
                <a:gd name="connsiteY11" fmla="*/ 2569 h 10000"/>
                <a:gd name="connsiteX12" fmla="*/ 5563 w 9890"/>
                <a:gd name="connsiteY12" fmla="*/ 2569 h 10000"/>
                <a:gd name="connsiteX13" fmla="*/ 5647 w 9890"/>
                <a:gd name="connsiteY13" fmla="*/ 2484 h 10000"/>
                <a:gd name="connsiteX14" fmla="*/ 5671 w 9890"/>
                <a:gd name="connsiteY14" fmla="*/ 2399 h 10000"/>
                <a:gd name="connsiteX15" fmla="*/ 5779 w 9890"/>
                <a:gd name="connsiteY15" fmla="*/ 2399 h 10000"/>
                <a:gd name="connsiteX16" fmla="*/ 5990 w 9890"/>
                <a:gd name="connsiteY16" fmla="*/ 2286 h 10000"/>
                <a:gd name="connsiteX17" fmla="*/ 5964 w 9890"/>
                <a:gd name="connsiteY17" fmla="*/ 2173 h 10000"/>
                <a:gd name="connsiteX18" fmla="*/ 6150 w 9890"/>
                <a:gd name="connsiteY18" fmla="*/ 2060 h 10000"/>
                <a:gd name="connsiteX19" fmla="*/ 6229 w 9890"/>
                <a:gd name="connsiteY19" fmla="*/ 2031 h 10000"/>
                <a:gd name="connsiteX20" fmla="*/ 6304 w 9890"/>
                <a:gd name="connsiteY20" fmla="*/ 2003 h 10000"/>
                <a:gd name="connsiteX21" fmla="*/ 6362 w 9890"/>
                <a:gd name="connsiteY21" fmla="*/ 2003 h 10000"/>
                <a:gd name="connsiteX22" fmla="*/ 6440 w 9890"/>
                <a:gd name="connsiteY22" fmla="*/ 1975 h 10000"/>
                <a:gd name="connsiteX23" fmla="*/ 6491 w 9890"/>
                <a:gd name="connsiteY23" fmla="*/ 2003 h 10000"/>
                <a:gd name="connsiteX24" fmla="*/ 6576 w 9890"/>
                <a:gd name="connsiteY24" fmla="*/ 1862 h 10000"/>
                <a:gd name="connsiteX25" fmla="*/ 5990 w 9890"/>
                <a:gd name="connsiteY25" fmla="*/ 1664 h 10000"/>
                <a:gd name="connsiteX26" fmla="*/ 5779 w 9890"/>
                <a:gd name="connsiteY26" fmla="*/ 1664 h 10000"/>
                <a:gd name="connsiteX27" fmla="*/ 5671 w 9890"/>
                <a:gd name="connsiteY27" fmla="*/ 1664 h 10000"/>
                <a:gd name="connsiteX28" fmla="*/ 5592 w 9890"/>
                <a:gd name="connsiteY28" fmla="*/ 1692 h 10000"/>
                <a:gd name="connsiteX29" fmla="*/ 5486 w 9890"/>
                <a:gd name="connsiteY29" fmla="*/ 1580 h 10000"/>
                <a:gd name="connsiteX30" fmla="*/ 5513 w 9890"/>
                <a:gd name="connsiteY30" fmla="*/ 1523 h 10000"/>
                <a:gd name="connsiteX31" fmla="*/ 5486 w 9890"/>
                <a:gd name="connsiteY31" fmla="*/ 1410 h 10000"/>
                <a:gd name="connsiteX32" fmla="*/ 5486 w 9890"/>
                <a:gd name="connsiteY32" fmla="*/ 1071 h 10000"/>
                <a:gd name="connsiteX33" fmla="*/ 5725 w 9890"/>
                <a:gd name="connsiteY33" fmla="*/ 1156 h 10000"/>
                <a:gd name="connsiteX34" fmla="*/ 5855 w 9890"/>
                <a:gd name="connsiteY34" fmla="*/ 1071 h 10000"/>
                <a:gd name="connsiteX35" fmla="*/ 5990 w 9890"/>
                <a:gd name="connsiteY35" fmla="*/ 986 h 10000"/>
                <a:gd name="connsiteX36" fmla="*/ 5938 w 9890"/>
                <a:gd name="connsiteY36" fmla="*/ 930 h 10000"/>
                <a:gd name="connsiteX37" fmla="*/ 5913 w 9890"/>
                <a:gd name="connsiteY37" fmla="*/ 873 h 10000"/>
                <a:gd name="connsiteX38" fmla="*/ 5913 w 9890"/>
                <a:gd name="connsiteY38" fmla="*/ 788 h 10000"/>
                <a:gd name="connsiteX39" fmla="*/ 5913 w 9890"/>
                <a:gd name="connsiteY39" fmla="*/ 732 h 10000"/>
                <a:gd name="connsiteX40" fmla="*/ 5913 w 9890"/>
                <a:gd name="connsiteY40" fmla="*/ 675 h 10000"/>
                <a:gd name="connsiteX41" fmla="*/ 5938 w 9890"/>
                <a:gd name="connsiteY41" fmla="*/ 477 h 10000"/>
                <a:gd name="connsiteX42" fmla="*/ 5887 w 9890"/>
                <a:gd name="connsiteY42" fmla="*/ 336 h 10000"/>
                <a:gd name="connsiteX43" fmla="*/ 5779 w 9890"/>
                <a:gd name="connsiteY43" fmla="*/ 280 h 10000"/>
                <a:gd name="connsiteX44" fmla="*/ 5671 w 9890"/>
                <a:gd name="connsiteY44" fmla="*/ 224 h 10000"/>
                <a:gd name="connsiteX45" fmla="*/ 5805 w 9890"/>
                <a:gd name="connsiteY45" fmla="*/ 82 h 10000"/>
                <a:gd name="connsiteX46" fmla="*/ 6096 w 9890"/>
                <a:gd name="connsiteY46" fmla="*/ 25 h 10000"/>
                <a:gd name="connsiteX47" fmla="*/ 6362 w 9890"/>
                <a:gd name="connsiteY47" fmla="*/ 25 h 10000"/>
                <a:gd name="connsiteX48" fmla="*/ 6491 w 9890"/>
                <a:gd name="connsiteY48" fmla="*/ 54 h 10000"/>
                <a:gd name="connsiteX49" fmla="*/ 6655 w 9890"/>
                <a:gd name="connsiteY49" fmla="*/ 138 h 10000"/>
                <a:gd name="connsiteX50" fmla="*/ 6864 w 9890"/>
                <a:gd name="connsiteY50" fmla="*/ 167 h 10000"/>
                <a:gd name="connsiteX51" fmla="*/ 6969 w 9890"/>
                <a:gd name="connsiteY51" fmla="*/ 224 h 10000"/>
                <a:gd name="connsiteX52" fmla="*/ 7001 w 9890"/>
                <a:gd name="connsiteY52" fmla="*/ 252 h 10000"/>
                <a:gd name="connsiteX53" fmla="*/ 7079 w 9890"/>
                <a:gd name="connsiteY53" fmla="*/ 308 h 10000"/>
                <a:gd name="connsiteX54" fmla="*/ 7210 w 9890"/>
                <a:gd name="connsiteY54" fmla="*/ 421 h 10000"/>
                <a:gd name="connsiteX55" fmla="*/ 7286 w 9890"/>
                <a:gd name="connsiteY55" fmla="*/ 534 h 10000"/>
                <a:gd name="connsiteX56" fmla="*/ 7395 w 9890"/>
                <a:gd name="connsiteY56" fmla="*/ 591 h 10000"/>
                <a:gd name="connsiteX57" fmla="*/ 7503 w 9890"/>
                <a:gd name="connsiteY57" fmla="*/ 703 h 10000"/>
                <a:gd name="connsiteX58" fmla="*/ 7636 w 9890"/>
                <a:gd name="connsiteY58" fmla="*/ 817 h 10000"/>
                <a:gd name="connsiteX59" fmla="*/ 7712 w 9890"/>
                <a:gd name="connsiteY59" fmla="*/ 930 h 10000"/>
                <a:gd name="connsiteX60" fmla="*/ 7796 w 9890"/>
                <a:gd name="connsiteY60" fmla="*/ 1014 h 10000"/>
                <a:gd name="connsiteX61" fmla="*/ 8033 w 9890"/>
                <a:gd name="connsiteY61" fmla="*/ 1156 h 10000"/>
                <a:gd name="connsiteX62" fmla="*/ 8163 w 9890"/>
                <a:gd name="connsiteY62" fmla="*/ 1156 h 10000"/>
                <a:gd name="connsiteX63" fmla="*/ 8325 w 9890"/>
                <a:gd name="connsiteY63" fmla="*/ 1212 h 10000"/>
                <a:gd name="connsiteX64" fmla="*/ 8405 w 9890"/>
                <a:gd name="connsiteY64" fmla="*/ 1241 h 10000"/>
                <a:gd name="connsiteX65" fmla="*/ 8537 w 9890"/>
                <a:gd name="connsiteY65" fmla="*/ 1325 h 10000"/>
                <a:gd name="connsiteX66" fmla="*/ 8695 w 9890"/>
                <a:gd name="connsiteY66" fmla="*/ 1353 h 10000"/>
                <a:gd name="connsiteX67" fmla="*/ 8725 w 9890"/>
                <a:gd name="connsiteY67" fmla="*/ 1438 h 10000"/>
                <a:gd name="connsiteX68" fmla="*/ 8776 w 9890"/>
                <a:gd name="connsiteY68" fmla="*/ 1467 h 10000"/>
                <a:gd name="connsiteX69" fmla="*/ 8825 w 9890"/>
                <a:gd name="connsiteY69" fmla="*/ 1580 h 10000"/>
                <a:gd name="connsiteX70" fmla="*/ 8988 w 9890"/>
                <a:gd name="connsiteY70" fmla="*/ 1720 h 10000"/>
                <a:gd name="connsiteX71" fmla="*/ 9069 w 9890"/>
                <a:gd name="connsiteY71" fmla="*/ 1692 h 10000"/>
                <a:gd name="connsiteX72" fmla="*/ 9146 w 9890"/>
                <a:gd name="connsiteY72" fmla="*/ 1720 h 10000"/>
                <a:gd name="connsiteX73" fmla="*/ 9306 w 9890"/>
                <a:gd name="connsiteY73" fmla="*/ 1664 h 10000"/>
                <a:gd name="connsiteX74" fmla="*/ 9413 w 9890"/>
                <a:gd name="connsiteY74" fmla="*/ 1580 h 10000"/>
                <a:gd name="connsiteX75" fmla="*/ 9464 w 9890"/>
                <a:gd name="connsiteY75" fmla="*/ 1580 h 10000"/>
                <a:gd name="connsiteX76" fmla="*/ 9491 w 9890"/>
                <a:gd name="connsiteY76" fmla="*/ 1551 h 10000"/>
                <a:gd name="connsiteX77" fmla="*/ 9598 w 9890"/>
                <a:gd name="connsiteY77" fmla="*/ 1495 h 10000"/>
                <a:gd name="connsiteX78" fmla="*/ 9704 w 9890"/>
                <a:gd name="connsiteY78" fmla="*/ 1551 h 10000"/>
                <a:gd name="connsiteX79" fmla="*/ 9730 w 9890"/>
                <a:gd name="connsiteY79" fmla="*/ 1636 h 10000"/>
                <a:gd name="connsiteX80" fmla="*/ 9811 w 9890"/>
                <a:gd name="connsiteY80" fmla="*/ 1778 h 10000"/>
                <a:gd name="connsiteX81" fmla="*/ 9757 w 9890"/>
                <a:gd name="connsiteY81" fmla="*/ 1806 h 10000"/>
                <a:gd name="connsiteX82" fmla="*/ 9784 w 9890"/>
                <a:gd name="connsiteY82" fmla="*/ 1862 h 10000"/>
                <a:gd name="connsiteX83" fmla="*/ 9784 w 9890"/>
                <a:gd name="connsiteY83" fmla="*/ 1919 h 10000"/>
                <a:gd name="connsiteX84" fmla="*/ 9841 w 9890"/>
                <a:gd name="connsiteY84" fmla="*/ 2031 h 10000"/>
                <a:gd name="connsiteX85" fmla="*/ 9841 w 9890"/>
                <a:gd name="connsiteY85" fmla="*/ 2173 h 10000"/>
                <a:gd name="connsiteX86" fmla="*/ 9841 w 9890"/>
                <a:gd name="connsiteY86" fmla="*/ 2258 h 10000"/>
                <a:gd name="connsiteX87" fmla="*/ 9890 w 9890"/>
                <a:gd name="connsiteY87" fmla="*/ 2342 h 10000"/>
                <a:gd name="connsiteX88" fmla="*/ 9865 w 9890"/>
                <a:gd name="connsiteY88" fmla="*/ 2428 h 10000"/>
                <a:gd name="connsiteX89" fmla="*/ 9890 w 9890"/>
                <a:gd name="connsiteY89" fmla="*/ 2484 h 10000"/>
                <a:gd name="connsiteX90" fmla="*/ 9678 w 9890"/>
                <a:gd name="connsiteY90" fmla="*/ 2456 h 10000"/>
                <a:gd name="connsiteX91" fmla="*/ 9571 w 9890"/>
                <a:gd name="connsiteY91" fmla="*/ 2428 h 10000"/>
                <a:gd name="connsiteX92" fmla="*/ 9543 w 9890"/>
                <a:gd name="connsiteY92" fmla="*/ 2512 h 10000"/>
                <a:gd name="connsiteX93" fmla="*/ 9464 w 9890"/>
                <a:gd name="connsiteY93" fmla="*/ 2540 h 10000"/>
                <a:gd name="connsiteX94" fmla="*/ 9517 w 9890"/>
                <a:gd name="connsiteY94" fmla="*/ 2625 h 10000"/>
                <a:gd name="connsiteX95" fmla="*/ 9678 w 9890"/>
                <a:gd name="connsiteY95" fmla="*/ 2879 h 10000"/>
                <a:gd name="connsiteX96" fmla="*/ 9784 w 9890"/>
                <a:gd name="connsiteY96" fmla="*/ 3106 h 10000"/>
                <a:gd name="connsiteX97" fmla="*/ 9757 w 9890"/>
                <a:gd name="connsiteY97" fmla="*/ 3162 h 10000"/>
                <a:gd name="connsiteX98" fmla="*/ 9650 w 9890"/>
                <a:gd name="connsiteY98" fmla="*/ 3190 h 10000"/>
                <a:gd name="connsiteX99" fmla="*/ 9784 w 9890"/>
                <a:gd name="connsiteY99" fmla="*/ 3303 h 10000"/>
                <a:gd name="connsiteX100" fmla="*/ 9627 w 9890"/>
                <a:gd name="connsiteY100" fmla="*/ 3162 h 10000"/>
                <a:gd name="connsiteX101" fmla="*/ 9491 w 9890"/>
                <a:gd name="connsiteY101" fmla="*/ 3106 h 10000"/>
                <a:gd name="connsiteX102" fmla="*/ 9543 w 9890"/>
                <a:gd name="connsiteY102" fmla="*/ 3275 h 10000"/>
                <a:gd name="connsiteX103" fmla="*/ 9464 w 9890"/>
                <a:gd name="connsiteY103" fmla="*/ 3303 h 10000"/>
                <a:gd name="connsiteX104" fmla="*/ 9413 w 9890"/>
                <a:gd name="connsiteY104" fmla="*/ 3388 h 10000"/>
                <a:gd name="connsiteX105" fmla="*/ 9229 w 9890"/>
                <a:gd name="connsiteY105" fmla="*/ 3417 h 10000"/>
                <a:gd name="connsiteX106" fmla="*/ 9361 w 9890"/>
                <a:gd name="connsiteY106" fmla="*/ 3557 h 10000"/>
                <a:gd name="connsiteX107" fmla="*/ 9201 w 9890"/>
                <a:gd name="connsiteY107" fmla="*/ 3586 h 10000"/>
                <a:gd name="connsiteX108" fmla="*/ 9096 w 9890"/>
                <a:gd name="connsiteY108" fmla="*/ 3557 h 10000"/>
                <a:gd name="connsiteX109" fmla="*/ 9011 w 9890"/>
                <a:gd name="connsiteY109" fmla="*/ 3473 h 10000"/>
                <a:gd name="connsiteX110" fmla="*/ 8962 w 9890"/>
                <a:gd name="connsiteY110" fmla="*/ 3501 h 10000"/>
                <a:gd name="connsiteX111" fmla="*/ 8935 w 9890"/>
                <a:gd name="connsiteY111" fmla="*/ 3642 h 10000"/>
                <a:gd name="connsiteX112" fmla="*/ 8910 w 9890"/>
                <a:gd name="connsiteY112" fmla="*/ 3727 h 10000"/>
                <a:gd name="connsiteX113" fmla="*/ 8854 w 9890"/>
                <a:gd name="connsiteY113" fmla="*/ 3756 h 10000"/>
                <a:gd name="connsiteX114" fmla="*/ 8825 w 9890"/>
                <a:gd name="connsiteY114" fmla="*/ 3812 h 10000"/>
                <a:gd name="connsiteX115" fmla="*/ 8776 w 9890"/>
                <a:gd name="connsiteY115" fmla="*/ 3812 h 10000"/>
                <a:gd name="connsiteX116" fmla="*/ 8749 w 9890"/>
                <a:gd name="connsiteY116" fmla="*/ 3868 h 10000"/>
                <a:gd name="connsiteX117" fmla="*/ 8643 w 9890"/>
                <a:gd name="connsiteY117" fmla="*/ 4009 h 10000"/>
                <a:gd name="connsiteX118" fmla="*/ 8509 w 9890"/>
                <a:gd name="connsiteY118" fmla="*/ 4038 h 10000"/>
                <a:gd name="connsiteX119" fmla="*/ 8457 w 9890"/>
                <a:gd name="connsiteY119" fmla="*/ 4067 h 10000"/>
                <a:gd name="connsiteX120" fmla="*/ 8405 w 9890"/>
                <a:gd name="connsiteY120" fmla="*/ 4123 h 10000"/>
                <a:gd name="connsiteX121" fmla="*/ 8300 w 9890"/>
                <a:gd name="connsiteY121" fmla="*/ 4179 h 10000"/>
                <a:gd name="connsiteX122" fmla="*/ 8244 w 9890"/>
                <a:gd name="connsiteY122" fmla="*/ 4264 h 10000"/>
                <a:gd name="connsiteX123" fmla="*/ 8218 w 9890"/>
                <a:gd name="connsiteY123" fmla="*/ 4320 h 10000"/>
                <a:gd name="connsiteX124" fmla="*/ 8163 w 9890"/>
                <a:gd name="connsiteY124" fmla="*/ 4320 h 10000"/>
                <a:gd name="connsiteX125" fmla="*/ 8058 w 9890"/>
                <a:gd name="connsiteY125" fmla="*/ 4348 h 10000"/>
                <a:gd name="connsiteX126" fmla="*/ 8141 w 9890"/>
                <a:gd name="connsiteY126" fmla="*/ 4292 h 10000"/>
                <a:gd name="connsiteX127" fmla="*/ 8141 w 9890"/>
                <a:gd name="connsiteY127" fmla="*/ 4236 h 10000"/>
                <a:gd name="connsiteX128" fmla="*/ 8163 w 9890"/>
                <a:gd name="connsiteY128" fmla="*/ 4179 h 10000"/>
                <a:gd name="connsiteX129" fmla="*/ 8008 w 9890"/>
                <a:gd name="connsiteY129" fmla="*/ 4151 h 10000"/>
                <a:gd name="connsiteX130" fmla="*/ 8058 w 9890"/>
                <a:gd name="connsiteY130" fmla="*/ 4123 h 10000"/>
                <a:gd name="connsiteX131" fmla="*/ 8085 w 9890"/>
                <a:gd name="connsiteY131" fmla="*/ 4009 h 10000"/>
                <a:gd name="connsiteX132" fmla="*/ 8114 w 9890"/>
                <a:gd name="connsiteY132" fmla="*/ 3896 h 10000"/>
                <a:gd name="connsiteX133" fmla="*/ 7955 w 9890"/>
                <a:gd name="connsiteY133" fmla="*/ 3698 h 10000"/>
                <a:gd name="connsiteX134" fmla="*/ 7873 w 9890"/>
                <a:gd name="connsiteY134" fmla="*/ 3727 h 10000"/>
                <a:gd name="connsiteX135" fmla="*/ 7796 w 9890"/>
                <a:gd name="connsiteY135" fmla="*/ 3784 h 10000"/>
                <a:gd name="connsiteX136" fmla="*/ 7740 w 9890"/>
                <a:gd name="connsiteY136" fmla="*/ 3925 h 10000"/>
                <a:gd name="connsiteX137" fmla="*/ 7608 w 9890"/>
                <a:gd name="connsiteY137" fmla="*/ 4038 h 10000"/>
                <a:gd name="connsiteX138" fmla="*/ 7531 w 9890"/>
                <a:gd name="connsiteY138" fmla="*/ 4095 h 10000"/>
                <a:gd name="connsiteX139" fmla="*/ 7555 w 9890"/>
                <a:gd name="connsiteY139" fmla="*/ 4179 h 10000"/>
                <a:gd name="connsiteX140" fmla="*/ 7395 w 9890"/>
                <a:gd name="connsiteY140" fmla="*/ 4292 h 10000"/>
                <a:gd name="connsiteX141" fmla="*/ 7265 w 9890"/>
                <a:gd name="connsiteY141" fmla="*/ 4264 h 10000"/>
                <a:gd name="connsiteX142" fmla="*/ 7265 w 9890"/>
                <a:gd name="connsiteY142" fmla="*/ 4434 h 10000"/>
                <a:gd name="connsiteX143" fmla="*/ 7420 w 9890"/>
                <a:gd name="connsiteY143" fmla="*/ 4575 h 10000"/>
                <a:gd name="connsiteX144" fmla="*/ 7503 w 9890"/>
                <a:gd name="connsiteY144" fmla="*/ 4575 h 10000"/>
                <a:gd name="connsiteX145" fmla="*/ 7555 w 9890"/>
                <a:gd name="connsiteY145" fmla="*/ 4603 h 10000"/>
                <a:gd name="connsiteX146" fmla="*/ 7555 w 9890"/>
                <a:gd name="connsiteY146" fmla="*/ 4575 h 10000"/>
                <a:gd name="connsiteX147" fmla="*/ 7712 w 9890"/>
                <a:gd name="connsiteY147" fmla="*/ 4659 h 10000"/>
                <a:gd name="connsiteX148" fmla="*/ 7768 w 9890"/>
                <a:gd name="connsiteY148" fmla="*/ 4829 h 10000"/>
                <a:gd name="connsiteX149" fmla="*/ 7900 w 9890"/>
                <a:gd name="connsiteY149" fmla="*/ 4857 h 10000"/>
                <a:gd name="connsiteX150" fmla="*/ 7955 w 9890"/>
                <a:gd name="connsiteY150" fmla="*/ 4801 h 10000"/>
                <a:gd name="connsiteX151" fmla="*/ 7982 w 9890"/>
                <a:gd name="connsiteY151" fmla="*/ 4716 h 10000"/>
                <a:gd name="connsiteX152" fmla="*/ 8085 w 9890"/>
                <a:gd name="connsiteY152" fmla="*/ 4659 h 10000"/>
                <a:gd name="connsiteX153" fmla="*/ 8218 w 9890"/>
                <a:gd name="connsiteY153" fmla="*/ 4716 h 10000"/>
                <a:gd name="connsiteX154" fmla="*/ 8270 w 9890"/>
                <a:gd name="connsiteY154" fmla="*/ 4745 h 10000"/>
                <a:gd name="connsiteX155" fmla="*/ 8300 w 9890"/>
                <a:gd name="connsiteY155" fmla="*/ 4773 h 10000"/>
                <a:gd name="connsiteX156" fmla="*/ 8432 w 9890"/>
                <a:gd name="connsiteY156" fmla="*/ 4773 h 10000"/>
                <a:gd name="connsiteX157" fmla="*/ 8432 w 9890"/>
                <a:gd name="connsiteY157" fmla="*/ 4745 h 10000"/>
                <a:gd name="connsiteX158" fmla="*/ 8589 w 9890"/>
                <a:gd name="connsiteY158" fmla="*/ 4801 h 10000"/>
                <a:gd name="connsiteX159" fmla="*/ 8566 w 9890"/>
                <a:gd name="connsiteY159" fmla="*/ 4829 h 10000"/>
                <a:gd name="connsiteX160" fmla="*/ 8589 w 9890"/>
                <a:gd name="connsiteY160" fmla="*/ 4914 h 10000"/>
                <a:gd name="connsiteX161" fmla="*/ 8589 w 9890"/>
                <a:gd name="connsiteY161" fmla="*/ 4970 h 10000"/>
                <a:gd name="connsiteX162" fmla="*/ 8537 w 9890"/>
                <a:gd name="connsiteY162" fmla="*/ 4914 h 10000"/>
                <a:gd name="connsiteX163" fmla="*/ 8509 w 9890"/>
                <a:gd name="connsiteY163" fmla="*/ 4942 h 10000"/>
                <a:gd name="connsiteX164" fmla="*/ 8457 w 9890"/>
                <a:gd name="connsiteY164" fmla="*/ 4942 h 10000"/>
                <a:gd name="connsiteX165" fmla="*/ 8405 w 9890"/>
                <a:gd name="connsiteY165" fmla="*/ 4970 h 10000"/>
                <a:gd name="connsiteX166" fmla="*/ 8300 w 9890"/>
                <a:gd name="connsiteY166" fmla="*/ 5027 h 10000"/>
                <a:gd name="connsiteX167" fmla="*/ 8244 w 9890"/>
                <a:gd name="connsiteY167" fmla="*/ 5055 h 10000"/>
                <a:gd name="connsiteX168" fmla="*/ 8300 w 9890"/>
                <a:gd name="connsiteY168" fmla="*/ 5112 h 10000"/>
                <a:gd name="connsiteX169" fmla="*/ 8244 w 9890"/>
                <a:gd name="connsiteY169" fmla="*/ 5112 h 10000"/>
                <a:gd name="connsiteX170" fmla="*/ 8270 w 9890"/>
                <a:gd name="connsiteY170" fmla="*/ 5168 h 10000"/>
                <a:gd name="connsiteX171" fmla="*/ 8218 w 9890"/>
                <a:gd name="connsiteY171" fmla="*/ 5196 h 10000"/>
                <a:gd name="connsiteX172" fmla="*/ 8163 w 9890"/>
                <a:gd name="connsiteY172" fmla="*/ 5140 h 10000"/>
                <a:gd name="connsiteX173" fmla="*/ 8141 w 9890"/>
                <a:gd name="connsiteY173" fmla="*/ 5140 h 10000"/>
                <a:gd name="connsiteX174" fmla="*/ 8193 w 9890"/>
                <a:gd name="connsiteY174" fmla="*/ 5224 h 10000"/>
                <a:gd name="connsiteX175" fmla="*/ 8085 w 9890"/>
                <a:gd name="connsiteY175" fmla="*/ 5338 h 10000"/>
                <a:gd name="connsiteX176" fmla="*/ 8058 w 9890"/>
                <a:gd name="connsiteY176" fmla="*/ 5479 h 10000"/>
                <a:gd name="connsiteX177" fmla="*/ 8085 w 9890"/>
                <a:gd name="connsiteY177" fmla="*/ 5620 h 10000"/>
                <a:gd name="connsiteX178" fmla="*/ 8193 w 9890"/>
                <a:gd name="connsiteY178" fmla="*/ 5649 h 10000"/>
                <a:gd name="connsiteX179" fmla="*/ 8379 w 9890"/>
                <a:gd name="connsiteY179" fmla="*/ 5733 h 10000"/>
                <a:gd name="connsiteX180" fmla="*/ 8457 w 9890"/>
                <a:gd name="connsiteY180" fmla="*/ 5874 h 10000"/>
                <a:gd name="connsiteX181" fmla="*/ 8589 w 9890"/>
                <a:gd name="connsiteY181" fmla="*/ 6073 h 10000"/>
                <a:gd name="connsiteX182" fmla="*/ 8671 w 9890"/>
                <a:gd name="connsiteY182" fmla="*/ 6213 h 10000"/>
                <a:gd name="connsiteX183" fmla="*/ 8800 w 9890"/>
                <a:gd name="connsiteY183" fmla="*/ 6299 h 10000"/>
                <a:gd name="connsiteX184" fmla="*/ 8854 w 9890"/>
                <a:gd name="connsiteY184" fmla="*/ 6355 h 10000"/>
                <a:gd name="connsiteX185" fmla="*/ 8910 w 9890"/>
                <a:gd name="connsiteY185" fmla="*/ 6412 h 10000"/>
                <a:gd name="connsiteX186" fmla="*/ 9011 w 9890"/>
                <a:gd name="connsiteY186" fmla="*/ 6524 h 10000"/>
                <a:gd name="connsiteX187" fmla="*/ 8825 w 9890"/>
                <a:gd name="connsiteY187" fmla="*/ 6468 h 10000"/>
                <a:gd name="connsiteX188" fmla="*/ 8695 w 9890"/>
                <a:gd name="connsiteY188" fmla="*/ 6412 h 10000"/>
                <a:gd name="connsiteX189" fmla="*/ 8566 w 9890"/>
                <a:gd name="connsiteY189" fmla="*/ 6440 h 10000"/>
                <a:gd name="connsiteX190" fmla="*/ 8487 w 9890"/>
                <a:gd name="connsiteY190" fmla="*/ 6383 h 10000"/>
                <a:gd name="connsiteX191" fmla="*/ 8405 w 9890"/>
                <a:gd name="connsiteY191" fmla="*/ 6327 h 10000"/>
                <a:gd name="connsiteX192" fmla="*/ 8432 w 9890"/>
                <a:gd name="connsiteY192" fmla="*/ 6383 h 10000"/>
                <a:gd name="connsiteX193" fmla="*/ 8457 w 9890"/>
                <a:gd name="connsiteY193" fmla="*/ 6383 h 10000"/>
                <a:gd name="connsiteX194" fmla="*/ 8432 w 9890"/>
                <a:gd name="connsiteY194" fmla="*/ 6355 h 10000"/>
                <a:gd name="connsiteX195" fmla="*/ 8487 w 9890"/>
                <a:gd name="connsiteY195" fmla="*/ 6383 h 10000"/>
                <a:gd name="connsiteX196" fmla="*/ 8616 w 9890"/>
                <a:gd name="connsiteY196" fmla="*/ 6440 h 10000"/>
                <a:gd name="connsiteX197" fmla="*/ 8671 w 9890"/>
                <a:gd name="connsiteY197" fmla="*/ 6412 h 10000"/>
                <a:gd name="connsiteX198" fmla="*/ 8725 w 9890"/>
                <a:gd name="connsiteY198" fmla="*/ 6468 h 10000"/>
                <a:gd name="connsiteX199" fmla="*/ 8749 w 9890"/>
                <a:gd name="connsiteY199" fmla="*/ 6496 h 10000"/>
                <a:gd name="connsiteX200" fmla="*/ 8825 w 9890"/>
                <a:gd name="connsiteY200" fmla="*/ 6524 h 10000"/>
                <a:gd name="connsiteX201" fmla="*/ 8988 w 9890"/>
                <a:gd name="connsiteY201" fmla="*/ 6638 h 10000"/>
                <a:gd name="connsiteX202" fmla="*/ 9096 w 9890"/>
                <a:gd name="connsiteY202" fmla="*/ 6751 h 10000"/>
                <a:gd name="connsiteX203" fmla="*/ 9041 w 9890"/>
                <a:gd name="connsiteY203" fmla="*/ 6779 h 10000"/>
                <a:gd name="connsiteX204" fmla="*/ 8962 w 9890"/>
                <a:gd name="connsiteY204" fmla="*/ 6835 h 10000"/>
                <a:gd name="connsiteX205" fmla="*/ 8910 w 9890"/>
                <a:gd name="connsiteY205" fmla="*/ 6891 h 10000"/>
                <a:gd name="connsiteX206" fmla="*/ 8885 w 9890"/>
                <a:gd name="connsiteY206" fmla="*/ 6920 h 10000"/>
                <a:gd name="connsiteX207" fmla="*/ 8800 w 9890"/>
                <a:gd name="connsiteY207" fmla="*/ 6920 h 10000"/>
                <a:gd name="connsiteX208" fmla="*/ 8725 w 9890"/>
                <a:gd name="connsiteY208" fmla="*/ 6977 h 10000"/>
                <a:gd name="connsiteX209" fmla="*/ 8825 w 9890"/>
                <a:gd name="connsiteY209" fmla="*/ 6920 h 10000"/>
                <a:gd name="connsiteX210" fmla="*/ 8910 w 9890"/>
                <a:gd name="connsiteY210" fmla="*/ 7005 h 10000"/>
                <a:gd name="connsiteX211" fmla="*/ 8885 w 9890"/>
                <a:gd name="connsiteY211" fmla="*/ 7005 h 10000"/>
                <a:gd name="connsiteX212" fmla="*/ 9011 w 9890"/>
                <a:gd name="connsiteY212" fmla="*/ 6949 h 10000"/>
                <a:gd name="connsiteX213" fmla="*/ 9096 w 9890"/>
                <a:gd name="connsiteY213" fmla="*/ 7033 h 10000"/>
                <a:gd name="connsiteX214" fmla="*/ 9229 w 9890"/>
                <a:gd name="connsiteY214" fmla="*/ 7061 h 10000"/>
                <a:gd name="connsiteX215" fmla="*/ 9171 w 9890"/>
                <a:gd name="connsiteY215" fmla="*/ 7146 h 10000"/>
                <a:gd name="connsiteX216" fmla="*/ 9146 w 9890"/>
                <a:gd name="connsiteY216" fmla="*/ 7174 h 10000"/>
                <a:gd name="connsiteX217" fmla="*/ 9096 w 9890"/>
                <a:gd name="connsiteY217" fmla="*/ 7202 h 10000"/>
                <a:gd name="connsiteX218" fmla="*/ 9123 w 9890"/>
                <a:gd name="connsiteY218" fmla="*/ 7202 h 10000"/>
                <a:gd name="connsiteX219" fmla="*/ 9201 w 9890"/>
                <a:gd name="connsiteY219" fmla="*/ 7174 h 10000"/>
                <a:gd name="connsiteX220" fmla="*/ 9201 w 9890"/>
                <a:gd name="connsiteY220" fmla="*/ 7146 h 10000"/>
                <a:gd name="connsiteX221" fmla="*/ 9229 w 9890"/>
                <a:gd name="connsiteY221" fmla="*/ 7230 h 10000"/>
                <a:gd name="connsiteX222" fmla="*/ 9229 w 9890"/>
                <a:gd name="connsiteY222" fmla="*/ 7288 h 10000"/>
                <a:gd name="connsiteX223" fmla="*/ 9201 w 9890"/>
                <a:gd name="connsiteY223" fmla="*/ 7230 h 10000"/>
                <a:gd name="connsiteX224" fmla="*/ 9201 w 9890"/>
                <a:gd name="connsiteY224" fmla="*/ 7288 h 10000"/>
                <a:gd name="connsiteX225" fmla="*/ 9171 w 9890"/>
                <a:gd name="connsiteY225" fmla="*/ 7260 h 10000"/>
                <a:gd name="connsiteX226" fmla="*/ 9146 w 9890"/>
                <a:gd name="connsiteY226" fmla="*/ 7260 h 10000"/>
                <a:gd name="connsiteX227" fmla="*/ 9123 w 9890"/>
                <a:gd name="connsiteY227" fmla="*/ 7316 h 10000"/>
                <a:gd name="connsiteX228" fmla="*/ 9201 w 9890"/>
                <a:gd name="connsiteY228" fmla="*/ 7372 h 10000"/>
                <a:gd name="connsiteX229" fmla="*/ 9171 w 9890"/>
                <a:gd name="connsiteY229" fmla="*/ 7372 h 10000"/>
                <a:gd name="connsiteX230" fmla="*/ 9201 w 9890"/>
                <a:gd name="connsiteY230" fmla="*/ 7429 h 10000"/>
                <a:gd name="connsiteX231" fmla="*/ 9096 w 9890"/>
                <a:gd name="connsiteY231" fmla="*/ 7400 h 10000"/>
                <a:gd name="connsiteX232" fmla="*/ 9123 w 9890"/>
                <a:gd name="connsiteY232" fmla="*/ 7429 h 10000"/>
                <a:gd name="connsiteX233" fmla="*/ 9201 w 9890"/>
                <a:gd name="connsiteY233" fmla="*/ 7457 h 10000"/>
                <a:gd name="connsiteX234" fmla="*/ 9229 w 9890"/>
                <a:gd name="connsiteY234" fmla="*/ 7541 h 10000"/>
                <a:gd name="connsiteX235" fmla="*/ 9201 w 9890"/>
                <a:gd name="connsiteY235" fmla="*/ 7599 h 10000"/>
                <a:gd name="connsiteX236" fmla="*/ 9123 w 9890"/>
                <a:gd name="connsiteY236" fmla="*/ 7513 h 10000"/>
                <a:gd name="connsiteX237" fmla="*/ 9096 w 9890"/>
                <a:gd name="connsiteY237" fmla="*/ 7541 h 10000"/>
                <a:gd name="connsiteX238" fmla="*/ 8988 w 9890"/>
                <a:gd name="connsiteY238" fmla="*/ 7599 h 10000"/>
                <a:gd name="connsiteX239" fmla="*/ 9069 w 9890"/>
                <a:gd name="connsiteY239" fmla="*/ 7683 h 10000"/>
                <a:gd name="connsiteX240" fmla="*/ 9069 w 9890"/>
                <a:gd name="connsiteY240" fmla="*/ 7796 h 10000"/>
                <a:gd name="connsiteX241" fmla="*/ 9041 w 9890"/>
                <a:gd name="connsiteY241" fmla="*/ 7852 h 10000"/>
                <a:gd name="connsiteX242" fmla="*/ 9041 w 9890"/>
                <a:gd name="connsiteY242" fmla="*/ 7880 h 10000"/>
                <a:gd name="connsiteX243" fmla="*/ 8988 w 9890"/>
                <a:gd name="connsiteY243" fmla="*/ 7852 h 10000"/>
                <a:gd name="connsiteX244" fmla="*/ 8988 w 9890"/>
                <a:gd name="connsiteY244" fmla="*/ 7909 h 10000"/>
                <a:gd name="connsiteX245" fmla="*/ 8962 w 9890"/>
                <a:gd name="connsiteY245" fmla="*/ 7966 h 10000"/>
                <a:gd name="connsiteX246" fmla="*/ 8935 w 9890"/>
                <a:gd name="connsiteY246" fmla="*/ 8079 h 10000"/>
                <a:gd name="connsiteX247" fmla="*/ 8962 w 9890"/>
                <a:gd name="connsiteY247" fmla="*/ 8022 h 10000"/>
                <a:gd name="connsiteX248" fmla="*/ 8935 w 9890"/>
                <a:gd name="connsiteY248" fmla="*/ 8050 h 10000"/>
                <a:gd name="connsiteX249" fmla="*/ 8910 w 9890"/>
                <a:gd name="connsiteY249" fmla="*/ 7994 h 10000"/>
                <a:gd name="connsiteX250" fmla="*/ 8854 w 9890"/>
                <a:gd name="connsiteY250" fmla="*/ 8022 h 10000"/>
                <a:gd name="connsiteX251" fmla="*/ 8854 w 9890"/>
                <a:gd name="connsiteY251" fmla="*/ 8079 h 10000"/>
                <a:gd name="connsiteX252" fmla="*/ 8885 w 9890"/>
                <a:gd name="connsiteY252" fmla="*/ 8107 h 10000"/>
                <a:gd name="connsiteX253" fmla="*/ 8935 w 9890"/>
                <a:gd name="connsiteY253" fmla="*/ 8135 h 10000"/>
                <a:gd name="connsiteX254" fmla="*/ 8910 w 9890"/>
                <a:gd name="connsiteY254" fmla="*/ 8163 h 10000"/>
                <a:gd name="connsiteX255" fmla="*/ 8885 w 9890"/>
                <a:gd name="connsiteY255" fmla="*/ 8249 h 10000"/>
                <a:gd name="connsiteX256" fmla="*/ 8776 w 9890"/>
                <a:gd name="connsiteY256" fmla="*/ 8191 h 10000"/>
                <a:gd name="connsiteX257" fmla="*/ 8854 w 9890"/>
                <a:gd name="connsiteY257" fmla="*/ 8277 h 10000"/>
                <a:gd name="connsiteX258" fmla="*/ 8935 w 9890"/>
                <a:gd name="connsiteY258" fmla="*/ 8277 h 10000"/>
                <a:gd name="connsiteX259" fmla="*/ 8910 w 9890"/>
                <a:gd name="connsiteY259" fmla="*/ 8333 h 10000"/>
                <a:gd name="connsiteX260" fmla="*/ 8962 w 9890"/>
                <a:gd name="connsiteY260" fmla="*/ 8446 h 10000"/>
                <a:gd name="connsiteX261" fmla="*/ 8935 w 9890"/>
                <a:gd name="connsiteY261" fmla="*/ 8446 h 10000"/>
                <a:gd name="connsiteX262" fmla="*/ 8854 w 9890"/>
                <a:gd name="connsiteY262" fmla="*/ 8389 h 10000"/>
                <a:gd name="connsiteX263" fmla="*/ 8825 w 9890"/>
                <a:gd name="connsiteY263" fmla="*/ 8418 h 10000"/>
                <a:gd name="connsiteX264" fmla="*/ 8885 w 9890"/>
                <a:gd name="connsiteY264" fmla="*/ 8474 h 10000"/>
                <a:gd name="connsiteX265" fmla="*/ 8854 w 9890"/>
                <a:gd name="connsiteY265" fmla="*/ 8530 h 10000"/>
                <a:gd name="connsiteX266" fmla="*/ 8776 w 9890"/>
                <a:gd name="connsiteY266" fmla="*/ 8474 h 10000"/>
                <a:gd name="connsiteX267" fmla="*/ 8825 w 9890"/>
                <a:gd name="connsiteY267" fmla="*/ 8559 h 10000"/>
                <a:gd name="connsiteX268" fmla="*/ 8776 w 9890"/>
                <a:gd name="connsiteY268" fmla="*/ 8559 h 10000"/>
                <a:gd name="connsiteX269" fmla="*/ 8776 w 9890"/>
                <a:gd name="connsiteY269" fmla="*/ 8616 h 10000"/>
                <a:gd name="connsiteX270" fmla="*/ 8643 w 9890"/>
                <a:gd name="connsiteY270" fmla="*/ 8672 h 10000"/>
                <a:gd name="connsiteX271" fmla="*/ 8616 w 9890"/>
                <a:gd name="connsiteY271" fmla="*/ 8728 h 10000"/>
                <a:gd name="connsiteX272" fmla="*/ 8643 w 9890"/>
                <a:gd name="connsiteY272" fmla="*/ 8757 h 10000"/>
                <a:gd name="connsiteX273" fmla="*/ 8616 w 9890"/>
                <a:gd name="connsiteY273" fmla="*/ 8785 h 10000"/>
                <a:gd name="connsiteX274" fmla="*/ 8589 w 9890"/>
                <a:gd name="connsiteY274" fmla="*/ 8869 h 10000"/>
                <a:gd name="connsiteX275" fmla="*/ 8566 w 9890"/>
                <a:gd name="connsiteY275" fmla="*/ 8841 h 10000"/>
                <a:gd name="connsiteX276" fmla="*/ 8566 w 9890"/>
                <a:gd name="connsiteY276" fmla="*/ 8927 h 10000"/>
                <a:gd name="connsiteX277" fmla="*/ 8295 w 9890"/>
                <a:gd name="connsiteY277" fmla="*/ 8786 h 10000"/>
                <a:gd name="connsiteX278" fmla="*/ 7848 w 9890"/>
                <a:gd name="connsiteY278" fmla="*/ 9266 h 10000"/>
                <a:gd name="connsiteX279" fmla="*/ 7686 w 9890"/>
                <a:gd name="connsiteY279" fmla="*/ 9322 h 10000"/>
                <a:gd name="connsiteX280" fmla="*/ 7608 w 9890"/>
                <a:gd name="connsiteY280" fmla="*/ 9152 h 10000"/>
                <a:gd name="connsiteX281" fmla="*/ 7581 w 9890"/>
                <a:gd name="connsiteY281" fmla="*/ 9152 h 10000"/>
                <a:gd name="connsiteX282" fmla="*/ 7661 w 9890"/>
                <a:gd name="connsiteY282" fmla="*/ 9124 h 10000"/>
                <a:gd name="connsiteX283" fmla="*/ 7555 w 9890"/>
                <a:gd name="connsiteY283" fmla="*/ 9124 h 10000"/>
                <a:gd name="connsiteX284" fmla="*/ 7531 w 9890"/>
                <a:gd name="connsiteY284" fmla="*/ 9180 h 10000"/>
                <a:gd name="connsiteX285" fmla="*/ 7581 w 9890"/>
                <a:gd name="connsiteY285" fmla="*/ 9237 h 10000"/>
                <a:gd name="connsiteX286" fmla="*/ 7555 w 9890"/>
                <a:gd name="connsiteY286" fmla="*/ 9237 h 10000"/>
                <a:gd name="connsiteX287" fmla="*/ 7636 w 9890"/>
                <a:gd name="connsiteY287" fmla="*/ 9406 h 10000"/>
                <a:gd name="connsiteX288" fmla="*/ 7531 w 9890"/>
                <a:gd name="connsiteY288" fmla="*/ 9294 h 10000"/>
                <a:gd name="connsiteX289" fmla="*/ 7581 w 9890"/>
                <a:gd name="connsiteY289" fmla="*/ 9406 h 10000"/>
                <a:gd name="connsiteX290" fmla="*/ 7555 w 9890"/>
                <a:gd name="connsiteY290" fmla="*/ 9435 h 10000"/>
                <a:gd name="connsiteX291" fmla="*/ 7531 w 9890"/>
                <a:gd name="connsiteY291" fmla="*/ 9406 h 10000"/>
                <a:gd name="connsiteX292" fmla="*/ 7503 w 9890"/>
                <a:gd name="connsiteY292" fmla="*/ 9491 h 10000"/>
                <a:gd name="connsiteX293" fmla="*/ 7420 w 9890"/>
                <a:gd name="connsiteY293" fmla="*/ 9520 h 10000"/>
                <a:gd name="connsiteX294" fmla="*/ 7395 w 9890"/>
                <a:gd name="connsiteY294" fmla="*/ 9463 h 10000"/>
                <a:gd name="connsiteX295" fmla="*/ 7343 w 9890"/>
                <a:gd name="connsiteY295" fmla="*/ 9435 h 10000"/>
                <a:gd name="connsiteX296" fmla="*/ 7370 w 9890"/>
                <a:gd name="connsiteY296" fmla="*/ 9548 h 10000"/>
                <a:gd name="connsiteX297" fmla="*/ 7235 w 9890"/>
                <a:gd name="connsiteY297" fmla="*/ 9491 h 10000"/>
                <a:gd name="connsiteX298" fmla="*/ 7210 w 9890"/>
                <a:gd name="connsiteY298" fmla="*/ 9520 h 10000"/>
                <a:gd name="connsiteX299" fmla="*/ 7130 w 9890"/>
                <a:gd name="connsiteY299" fmla="*/ 9576 h 10000"/>
                <a:gd name="connsiteX300" fmla="*/ 7107 w 9890"/>
                <a:gd name="connsiteY300" fmla="*/ 9633 h 10000"/>
                <a:gd name="connsiteX301" fmla="*/ 7051 w 9890"/>
                <a:gd name="connsiteY301" fmla="*/ 9633 h 10000"/>
                <a:gd name="connsiteX302" fmla="*/ 6969 w 9890"/>
                <a:gd name="connsiteY302" fmla="*/ 9661 h 10000"/>
                <a:gd name="connsiteX303" fmla="*/ 6969 w 9890"/>
                <a:gd name="connsiteY303" fmla="*/ 9633 h 10000"/>
                <a:gd name="connsiteX304" fmla="*/ 6969 w 9890"/>
                <a:gd name="connsiteY304" fmla="*/ 9689 h 10000"/>
                <a:gd name="connsiteX305" fmla="*/ 6893 w 9890"/>
                <a:gd name="connsiteY305" fmla="*/ 9661 h 10000"/>
                <a:gd name="connsiteX306" fmla="*/ 6893 w 9890"/>
                <a:gd name="connsiteY306" fmla="*/ 9717 h 10000"/>
                <a:gd name="connsiteX307" fmla="*/ 6864 w 9890"/>
                <a:gd name="connsiteY307" fmla="*/ 9802 h 10000"/>
                <a:gd name="connsiteX308" fmla="*/ 6919 w 9890"/>
                <a:gd name="connsiteY308" fmla="*/ 9830 h 10000"/>
                <a:gd name="connsiteX309" fmla="*/ 6919 w 9890"/>
                <a:gd name="connsiteY309" fmla="*/ 9830 h 10000"/>
                <a:gd name="connsiteX310" fmla="*/ 6969 w 9890"/>
                <a:gd name="connsiteY310" fmla="*/ 9944 h 10000"/>
                <a:gd name="connsiteX311" fmla="*/ 6840 w 9890"/>
                <a:gd name="connsiteY311" fmla="*/ 10000 h 10000"/>
                <a:gd name="connsiteX312" fmla="*/ 6840 w 9890"/>
                <a:gd name="connsiteY312" fmla="*/ 9944 h 10000"/>
                <a:gd name="connsiteX313" fmla="*/ 6782 w 9890"/>
                <a:gd name="connsiteY313" fmla="*/ 9859 h 10000"/>
                <a:gd name="connsiteX314" fmla="*/ 6759 w 9890"/>
                <a:gd name="connsiteY314" fmla="*/ 9802 h 10000"/>
                <a:gd name="connsiteX315" fmla="*/ 6733 w 9890"/>
                <a:gd name="connsiteY315" fmla="*/ 9717 h 10000"/>
                <a:gd name="connsiteX316" fmla="*/ 6759 w 9890"/>
                <a:gd name="connsiteY316" fmla="*/ 9661 h 10000"/>
                <a:gd name="connsiteX317" fmla="*/ 6733 w 9890"/>
                <a:gd name="connsiteY317" fmla="*/ 9576 h 10000"/>
                <a:gd name="connsiteX318" fmla="*/ 6733 w 9890"/>
                <a:gd name="connsiteY318" fmla="*/ 9605 h 10000"/>
                <a:gd name="connsiteX319" fmla="*/ 6680 w 9890"/>
                <a:gd name="connsiteY319" fmla="*/ 9548 h 10000"/>
                <a:gd name="connsiteX320" fmla="*/ 6680 w 9890"/>
                <a:gd name="connsiteY320" fmla="*/ 9605 h 10000"/>
                <a:gd name="connsiteX321" fmla="*/ 6599 w 9890"/>
                <a:gd name="connsiteY321" fmla="*/ 9605 h 10000"/>
                <a:gd name="connsiteX322" fmla="*/ 6548 w 9890"/>
                <a:gd name="connsiteY322" fmla="*/ 9576 h 10000"/>
                <a:gd name="connsiteX323" fmla="*/ 6517 w 9890"/>
                <a:gd name="connsiteY323" fmla="*/ 9520 h 10000"/>
                <a:gd name="connsiteX324" fmla="*/ 6491 w 9890"/>
                <a:gd name="connsiteY324" fmla="*/ 9520 h 10000"/>
                <a:gd name="connsiteX325" fmla="*/ 6491 w 9890"/>
                <a:gd name="connsiteY325" fmla="*/ 9576 h 10000"/>
                <a:gd name="connsiteX326" fmla="*/ 6440 w 9890"/>
                <a:gd name="connsiteY326" fmla="*/ 9520 h 10000"/>
                <a:gd name="connsiteX327" fmla="*/ 6416 w 9890"/>
                <a:gd name="connsiteY327" fmla="*/ 9463 h 10000"/>
                <a:gd name="connsiteX328" fmla="*/ 6391 w 9890"/>
                <a:gd name="connsiteY328" fmla="*/ 9491 h 10000"/>
                <a:gd name="connsiteX329" fmla="*/ 6416 w 9890"/>
                <a:gd name="connsiteY329" fmla="*/ 9576 h 10000"/>
                <a:gd name="connsiteX330" fmla="*/ 6362 w 9890"/>
                <a:gd name="connsiteY330" fmla="*/ 9548 h 10000"/>
                <a:gd name="connsiteX331" fmla="*/ 6362 w 9890"/>
                <a:gd name="connsiteY331" fmla="*/ 9605 h 10000"/>
                <a:gd name="connsiteX332" fmla="*/ 6256 w 9890"/>
                <a:gd name="connsiteY332" fmla="*/ 9576 h 10000"/>
                <a:gd name="connsiteX333" fmla="*/ 6178 w 9890"/>
                <a:gd name="connsiteY333" fmla="*/ 9576 h 10000"/>
                <a:gd name="connsiteX334" fmla="*/ 6150 w 9890"/>
                <a:gd name="connsiteY334" fmla="*/ 9576 h 10000"/>
                <a:gd name="connsiteX335" fmla="*/ 6069 w 9890"/>
                <a:gd name="connsiteY335" fmla="*/ 9520 h 10000"/>
                <a:gd name="connsiteX336" fmla="*/ 6040 w 9890"/>
                <a:gd name="connsiteY336" fmla="*/ 9491 h 10000"/>
                <a:gd name="connsiteX337" fmla="*/ 5964 w 9890"/>
                <a:gd name="connsiteY337" fmla="*/ 9463 h 10000"/>
                <a:gd name="connsiteX338" fmla="*/ 5913 w 9890"/>
                <a:gd name="connsiteY338" fmla="*/ 9294 h 10000"/>
                <a:gd name="connsiteX339" fmla="*/ 5855 w 9890"/>
                <a:gd name="connsiteY339" fmla="*/ 9180 h 10000"/>
                <a:gd name="connsiteX340" fmla="*/ 5779 w 9890"/>
                <a:gd name="connsiteY340" fmla="*/ 9180 h 10000"/>
                <a:gd name="connsiteX341" fmla="*/ 5699 w 9890"/>
                <a:gd name="connsiteY341" fmla="*/ 9180 h 10000"/>
                <a:gd name="connsiteX342" fmla="*/ 5563 w 9890"/>
                <a:gd name="connsiteY342" fmla="*/ 9039 h 10000"/>
                <a:gd name="connsiteX343" fmla="*/ 5460 w 9890"/>
                <a:gd name="connsiteY343" fmla="*/ 9124 h 10000"/>
                <a:gd name="connsiteX344" fmla="*/ 5460 w 9890"/>
                <a:gd name="connsiteY344" fmla="*/ 9180 h 10000"/>
                <a:gd name="connsiteX345" fmla="*/ 5326 w 9890"/>
                <a:gd name="connsiteY345" fmla="*/ 9209 h 10000"/>
                <a:gd name="connsiteX346" fmla="*/ 5248 w 9890"/>
                <a:gd name="connsiteY346" fmla="*/ 9294 h 10000"/>
                <a:gd name="connsiteX347" fmla="*/ 5196 w 9890"/>
                <a:gd name="connsiteY347" fmla="*/ 9237 h 10000"/>
                <a:gd name="connsiteX348" fmla="*/ 5142 w 9890"/>
                <a:gd name="connsiteY348" fmla="*/ 9294 h 10000"/>
                <a:gd name="connsiteX349" fmla="*/ 5064 w 9890"/>
                <a:gd name="connsiteY349" fmla="*/ 9294 h 10000"/>
                <a:gd name="connsiteX350" fmla="*/ 4954 w 9890"/>
                <a:gd name="connsiteY350" fmla="*/ 9266 h 10000"/>
                <a:gd name="connsiteX351" fmla="*/ 4850 w 9890"/>
                <a:gd name="connsiteY351" fmla="*/ 9322 h 10000"/>
                <a:gd name="connsiteX352" fmla="*/ 4797 w 9890"/>
                <a:gd name="connsiteY352" fmla="*/ 9322 h 10000"/>
                <a:gd name="connsiteX353" fmla="*/ 4743 w 9890"/>
                <a:gd name="connsiteY353" fmla="*/ 9322 h 10000"/>
                <a:gd name="connsiteX354" fmla="*/ 4716 w 9890"/>
                <a:gd name="connsiteY354" fmla="*/ 9322 h 10000"/>
                <a:gd name="connsiteX355" fmla="*/ 4716 w 9890"/>
                <a:gd name="connsiteY355" fmla="*/ 9463 h 10000"/>
                <a:gd name="connsiteX356" fmla="*/ 4770 w 9890"/>
                <a:gd name="connsiteY356" fmla="*/ 9548 h 10000"/>
                <a:gd name="connsiteX357" fmla="*/ 4770 w 9890"/>
                <a:gd name="connsiteY357" fmla="*/ 9576 h 10000"/>
                <a:gd name="connsiteX358" fmla="*/ 4770 w 9890"/>
                <a:gd name="connsiteY358" fmla="*/ 9633 h 10000"/>
                <a:gd name="connsiteX359" fmla="*/ 4797 w 9890"/>
                <a:gd name="connsiteY359" fmla="*/ 9717 h 10000"/>
                <a:gd name="connsiteX360" fmla="*/ 4716 w 9890"/>
                <a:gd name="connsiteY360" fmla="*/ 9689 h 10000"/>
                <a:gd name="connsiteX361" fmla="*/ 4634 w 9890"/>
                <a:gd name="connsiteY361" fmla="*/ 9661 h 10000"/>
                <a:gd name="connsiteX362" fmla="*/ 4582 w 9890"/>
                <a:gd name="connsiteY362" fmla="*/ 9520 h 10000"/>
                <a:gd name="connsiteX363" fmla="*/ 4429 w 9890"/>
                <a:gd name="connsiteY363" fmla="*/ 9605 h 10000"/>
                <a:gd name="connsiteX364" fmla="*/ 4375 w 9890"/>
                <a:gd name="connsiteY364" fmla="*/ 9633 h 10000"/>
                <a:gd name="connsiteX365" fmla="*/ 4375 w 9890"/>
                <a:gd name="connsiteY365" fmla="*/ 9548 h 10000"/>
                <a:gd name="connsiteX366" fmla="*/ 4294 w 9890"/>
                <a:gd name="connsiteY366" fmla="*/ 9435 h 10000"/>
                <a:gd name="connsiteX367" fmla="*/ 4134 w 9890"/>
                <a:gd name="connsiteY367" fmla="*/ 9435 h 10000"/>
                <a:gd name="connsiteX368" fmla="*/ 4134 w 9890"/>
                <a:gd name="connsiteY368" fmla="*/ 9322 h 10000"/>
                <a:gd name="connsiteX369" fmla="*/ 4159 w 9890"/>
                <a:gd name="connsiteY369" fmla="*/ 9180 h 10000"/>
                <a:gd name="connsiteX370" fmla="*/ 4057 w 9890"/>
                <a:gd name="connsiteY370" fmla="*/ 9124 h 10000"/>
                <a:gd name="connsiteX371" fmla="*/ 3974 w 9890"/>
                <a:gd name="connsiteY371" fmla="*/ 9039 h 10000"/>
                <a:gd name="connsiteX372" fmla="*/ 3949 w 9890"/>
                <a:gd name="connsiteY372" fmla="*/ 8983 h 10000"/>
                <a:gd name="connsiteX373" fmla="*/ 3925 w 9890"/>
                <a:gd name="connsiteY373" fmla="*/ 8898 h 10000"/>
                <a:gd name="connsiteX374" fmla="*/ 3949 w 9890"/>
                <a:gd name="connsiteY374" fmla="*/ 8813 h 10000"/>
                <a:gd name="connsiteX375" fmla="*/ 3763 w 9890"/>
                <a:gd name="connsiteY375" fmla="*/ 8841 h 10000"/>
                <a:gd name="connsiteX376" fmla="*/ 3655 w 9890"/>
                <a:gd name="connsiteY376" fmla="*/ 8898 h 10000"/>
                <a:gd name="connsiteX377" fmla="*/ 3655 w 9890"/>
                <a:gd name="connsiteY377" fmla="*/ 8813 h 10000"/>
                <a:gd name="connsiteX378" fmla="*/ 3629 w 9890"/>
                <a:gd name="connsiteY378" fmla="*/ 8728 h 10000"/>
                <a:gd name="connsiteX379" fmla="*/ 3605 w 9890"/>
                <a:gd name="connsiteY379" fmla="*/ 8672 h 10000"/>
                <a:gd name="connsiteX380" fmla="*/ 7781 w 9890"/>
                <a:gd name="connsiteY380" fmla="*/ 8665 h 10000"/>
                <a:gd name="connsiteX381" fmla="*/ 7860 w 9890"/>
                <a:gd name="connsiteY381" fmla="*/ 8461 h 10000"/>
                <a:gd name="connsiteX382" fmla="*/ 3787 w 9890"/>
                <a:gd name="connsiteY382" fmla="*/ 8305 h 10000"/>
                <a:gd name="connsiteX383" fmla="*/ 3815 w 9890"/>
                <a:gd name="connsiteY383" fmla="*/ 8305 h 10000"/>
                <a:gd name="connsiteX384" fmla="*/ 3179 w 9890"/>
                <a:gd name="connsiteY384" fmla="*/ 7513 h 10000"/>
                <a:gd name="connsiteX385" fmla="*/ 3099 w 9890"/>
                <a:gd name="connsiteY385" fmla="*/ 7513 h 10000"/>
                <a:gd name="connsiteX386" fmla="*/ 3099 w 9890"/>
                <a:gd name="connsiteY386" fmla="*/ 7316 h 10000"/>
                <a:gd name="connsiteX387" fmla="*/ 3069 w 9890"/>
                <a:gd name="connsiteY387" fmla="*/ 7288 h 10000"/>
                <a:gd name="connsiteX388" fmla="*/ 2993 w 9890"/>
                <a:gd name="connsiteY388" fmla="*/ 7202 h 10000"/>
                <a:gd name="connsiteX389" fmla="*/ 2883 w 9890"/>
                <a:gd name="connsiteY389" fmla="*/ 7260 h 10000"/>
                <a:gd name="connsiteX390" fmla="*/ 2835 w 9890"/>
                <a:gd name="connsiteY390" fmla="*/ 7316 h 10000"/>
                <a:gd name="connsiteX391" fmla="*/ 2780 w 9890"/>
                <a:gd name="connsiteY391" fmla="*/ 7316 h 10000"/>
                <a:gd name="connsiteX392" fmla="*/ 2728 w 9890"/>
                <a:gd name="connsiteY392" fmla="*/ 7288 h 10000"/>
                <a:gd name="connsiteX393" fmla="*/ 2648 w 9890"/>
                <a:gd name="connsiteY393" fmla="*/ 7260 h 10000"/>
                <a:gd name="connsiteX394" fmla="*/ 2594 w 9890"/>
                <a:gd name="connsiteY394" fmla="*/ 7288 h 10000"/>
                <a:gd name="connsiteX395" fmla="*/ 2491 w 9890"/>
                <a:gd name="connsiteY395" fmla="*/ 7372 h 10000"/>
                <a:gd name="connsiteX396" fmla="*/ 2381 w 9890"/>
                <a:gd name="connsiteY396" fmla="*/ 7429 h 10000"/>
                <a:gd name="connsiteX397" fmla="*/ 2329 w 9890"/>
                <a:gd name="connsiteY397" fmla="*/ 7513 h 10000"/>
                <a:gd name="connsiteX398" fmla="*/ 2249 w 9890"/>
                <a:gd name="connsiteY398" fmla="*/ 7599 h 10000"/>
                <a:gd name="connsiteX399" fmla="*/ 2172 w 9890"/>
                <a:gd name="connsiteY399" fmla="*/ 7711 h 10000"/>
                <a:gd name="connsiteX400" fmla="*/ 2038 w 9890"/>
                <a:gd name="connsiteY400" fmla="*/ 7711 h 10000"/>
                <a:gd name="connsiteX401" fmla="*/ 2012 w 9890"/>
                <a:gd name="connsiteY401" fmla="*/ 7711 h 10000"/>
                <a:gd name="connsiteX402" fmla="*/ 1988 w 9890"/>
                <a:gd name="connsiteY402" fmla="*/ 7683 h 10000"/>
                <a:gd name="connsiteX403" fmla="*/ 1904 w 9890"/>
                <a:gd name="connsiteY403" fmla="*/ 7627 h 10000"/>
                <a:gd name="connsiteX404" fmla="*/ 1829 w 9890"/>
                <a:gd name="connsiteY404" fmla="*/ 7627 h 10000"/>
                <a:gd name="connsiteX405" fmla="*/ 1696 w 9890"/>
                <a:gd name="connsiteY405" fmla="*/ 7627 h 10000"/>
                <a:gd name="connsiteX406" fmla="*/ 1641 w 9890"/>
                <a:gd name="connsiteY406" fmla="*/ 7569 h 10000"/>
                <a:gd name="connsiteX407" fmla="*/ 1503 w 9890"/>
                <a:gd name="connsiteY407" fmla="*/ 7599 h 10000"/>
                <a:gd name="connsiteX408" fmla="*/ 1426 w 9890"/>
                <a:gd name="connsiteY408" fmla="*/ 7739 h 10000"/>
                <a:gd name="connsiteX409" fmla="*/ 1349 w 9890"/>
                <a:gd name="connsiteY409" fmla="*/ 7852 h 10000"/>
                <a:gd name="connsiteX410" fmla="*/ 1322 w 9890"/>
                <a:gd name="connsiteY410" fmla="*/ 7683 h 10000"/>
                <a:gd name="connsiteX411" fmla="*/ 1135 w 9890"/>
                <a:gd name="connsiteY411" fmla="*/ 7655 h 10000"/>
                <a:gd name="connsiteX412" fmla="*/ 1135 w 9890"/>
                <a:gd name="connsiteY412" fmla="*/ 7683 h 10000"/>
                <a:gd name="connsiteX413" fmla="*/ 951 w 9890"/>
                <a:gd name="connsiteY413" fmla="*/ 7683 h 10000"/>
                <a:gd name="connsiteX414" fmla="*/ 817 w 9890"/>
                <a:gd name="connsiteY414" fmla="*/ 7627 h 10000"/>
                <a:gd name="connsiteX415" fmla="*/ 768 w 9890"/>
                <a:gd name="connsiteY415" fmla="*/ 7627 h 10000"/>
                <a:gd name="connsiteX416" fmla="*/ 740 w 9890"/>
                <a:gd name="connsiteY416" fmla="*/ 7655 h 10000"/>
                <a:gd name="connsiteX417" fmla="*/ 658 w 9890"/>
                <a:gd name="connsiteY417" fmla="*/ 7599 h 10000"/>
                <a:gd name="connsiteX418" fmla="*/ 636 w 9890"/>
                <a:gd name="connsiteY418" fmla="*/ 7655 h 10000"/>
                <a:gd name="connsiteX419" fmla="*/ 527 w 9890"/>
                <a:gd name="connsiteY419" fmla="*/ 7541 h 10000"/>
                <a:gd name="connsiteX420" fmla="*/ 367 w 9890"/>
                <a:gd name="connsiteY420" fmla="*/ 7513 h 10000"/>
                <a:gd name="connsiteX421" fmla="*/ 367 w 9890"/>
                <a:gd name="connsiteY421" fmla="*/ 7457 h 10000"/>
                <a:gd name="connsiteX422" fmla="*/ 288 w 9890"/>
                <a:gd name="connsiteY422" fmla="*/ 7457 h 10000"/>
                <a:gd name="connsiteX423" fmla="*/ 131 w 9890"/>
                <a:gd name="connsiteY423" fmla="*/ 7344 h 10000"/>
                <a:gd name="connsiteX424" fmla="*/ 0 w 9890"/>
                <a:gd name="connsiteY424" fmla="*/ 7288 h 10000"/>
                <a:gd name="connsiteX0" fmla="*/ 4312 w 10000"/>
                <a:gd name="connsiteY0" fmla="*/ 3331 h 10000"/>
                <a:gd name="connsiteX1" fmla="*/ 4686 w 10000"/>
                <a:gd name="connsiteY1" fmla="*/ 3275 h 10000"/>
                <a:gd name="connsiteX2" fmla="*/ 4981 w 10000"/>
                <a:gd name="connsiteY2" fmla="*/ 3247 h 10000"/>
                <a:gd name="connsiteX3" fmla="*/ 5143 w 10000"/>
                <a:gd name="connsiteY3" fmla="*/ 3162 h 10000"/>
                <a:gd name="connsiteX4" fmla="*/ 5199 w 10000"/>
                <a:gd name="connsiteY4" fmla="*/ 3020 h 10000"/>
                <a:gd name="connsiteX5" fmla="*/ 5280 w 10000"/>
                <a:gd name="connsiteY5" fmla="*/ 2964 h 10000"/>
                <a:gd name="connsiteX6" fmla="*/ 5335 w 10000"/>
                <a:gd name="connsiteY6" fmla="*/ 2908 h 10000"/>
                <a:gd name="connsiteX7" fmla="*/ 5361 w 10000"/>
                <a:gd name="connsiteY7" fmla="*/ 2908 h 10000"/>
                <a:gd name="connsiteX8" fmla="*/ 5143 w 10000"/>
                <a:gd name="connsiteY8" fmla="*/ 2709 h 10000"/>
                <a:gd name="connsiteX9" fmla="*/ 5143 w 10000"/>
                <a:gd name="connsiteY9" fmla="*/ 2597 h 10000"/>
                <a:gd name="connsiteX10" fmla="*/ 5199 w 10000"/>
                <a:gd name="connsiteY10" fmla="*/ 2484 h 10000"/>
                <a:gd name="connsiteX11" fmla="*/ 5521 w 10000"/>
                <a:gd name="connsiteY11" fmla="*/ 2569 h 10000"/>
                <a:gd name="connsiteX12" fmla="*/ 5625 w 10000"/>
                <a:gd name="connsiteY12" fmla="*/ 2569 h 10000"/>
                <a:gd name="connsiteX13" fmla="*/ 5710 w 10000"/>
                <a:gd name="connsiteY13" fmla="*/ 2484 h 10000"/>
                <a:gd name="connsiteX14" fmla="*/ 5734 w 10000"/>
                <a:gd name="connsiteY14" fmla="*/ 2399 h 10000"/>
                <a:gd name="connsiteX15" fmla="*/ 5843 w 10000"/>
                <a:gd name="connsiteY15" fmla="*/ 2399 h 10000"/>
                <a:gd name="connsiteX16" fmla="*/ 6057 w 10000"/>
                <a:gd name="connsiteY16" fmla="*/ 2286 h 10000"/>
                <a:gd name="connsiteX17" fmla="*/ 6030 w 10000"/>
                <a:gd name="connsiteY17" fmla="*/ 2173 h 10000"/>
                <a:gd name="connsiteX18" fmla="*/ 6218 w 10000"/>
                <a:gd name="connsiteY18" fmla="*/ 2060 h 10000"/>
                <a:gd name="connsiteX19" fmla="*/ 6298 w 10000"/>
                <a:gd name="connsiteY19" fmla="*/ 2031 h 10000"/>
                <a:gd name="connsiteX20" fmla="*/ 6374 w 10000"/>
                <a:gd name="connsiteY20" fmla="*/ 2003 h 10000"/>
                <a:gd name="connsiteX21" fmla="*/ 6433 w 10000"/>
                <a:gd name="connsiteY21" fmla="*/ 2003 h 10000"/>
                <a:gd name="connsiteX22" fmla="*/ 6512 w 10000"/>
                <a:gd name="connsiteY22" fmla="*/ 1975 h 10000"/>
                <a:gd name="connsiteX23" fmla="*/ 6563 w 10000"/>
                <a:gd name="connsiteY23" fmla="*/ 2003 h 10000"/>
                <a:gd name="connsiteX24" fmla="*/ 6649 w 10000"/>
                <a:gd name="connsiteY24" fmla="*/ 1862 h 10000"/>
                <a:gd name="connsiteX25" fmla="*/ 6057 w 10000"/>
                <a:gd name="connsiteY25" fmla="*/ 1664 h 10000"/>
                <a:gd name="connsiteX26" fmla="*/ 5843 w 10000"/>
                <a:gd name="connsiteY26" fmla="*/ 1664 h 10000"/>
                <a:gd name="connsiteX27" fmla="*/ 5734 w 10000"/>
                <a:gd name="connsiteY27" fmla="*/ 1664 h 10000"/>
                <a:gd name="connsiteX28" fmla="*/ 5654 w 10000"/>
                <a:gd name="connsiteY28" fmla="*/ 1692 h 10000"/>
                <a:gd name="connsiteX29" fmla="*/ 5547 w 10000"/>
                <a:gd name="connsiteY29" fmla="*/ 1580 h 10000"/>
                <a:gd name="connsiteX30" fmla="*/ 5574 w 10000"/>
                <a:gd name="connsiteY30" fmla="*/ 1523 h 10000"/>
                <a:gd name="connsiteX31" fmla="*/ 5547 w 10000"/>
                <a:gd name="connsiteY31" fmla="*/ 1410 h 10000"/>
                <a:gd name="connsiteX32" fmla="*/ 5547 w 10000"/>
                <a:gd name="connsiteY32" fmla="*/ 1071 h 10000"/>
                <a:gd name="connsiteX33" fmla="*/ 5789 w 10000"/>
                <a:gd name="connsiteY33" fmla="*/ 1156 h 10000"/>
                <a:gd name="connsiteX34" fmla="*/ 5920 w 10000"/>
                <a:gd name="connsiteY34" fmla="*/ 1071 h 10000"/>
                <a:gd name="connsiteX35" fmla="*/ 6057 w 10000"/>
                <a:gd name="connsiteY35" fmla="*/ 986 h 10000"/>
                <a:gd name="connsiteX36" fmla="*/ 6004 w 10000"/>
                <a:gd name="connsiteY36" fmla="*/ 930 h 10000"/>
                <a:gd name="connsiteX37" fmla="*/ 5979 w 10000"/>
                <a:gd name="connsiteY37" fmla="*/ 873 h 10000"/>
                <a:gd name="connsiteX38" fmla="*/ 5979 w 10000"/>
                <a:gd name="connsiteY38" fmla="*/ 788 h 10000"/>
                <a:gd name="connsiteX39" fmla="*/ 5979 w 10000"/>
                <a:gd name="connsiteY39" fmla="*/ 732 h 10000"/>
                <a:gd name="connsiteX40" fmla="*/ 5979 w 10000"/>
                <a:gd name="connsiteY40" fmla="*/ 675 h 10000"/>
                <a:gd name="connsiteX41" fmla="*/ 6004 w 10000"/>
                <a:gd name="connsiteY41" fmla="*/ 477 h 10000"/>
                <a:gd name="connsiteX42" fmla="*/ 5952 w 10000"/>
                <a:gd name="connsiteY42" fmla="*/ 336 h 10000"/>
                <a:gd name="connsiteX43" fmla="*/ 5843 w 10000"/>
                <a:gd name="connsiteY43" fmla="*/ 280 h 10000"/>
                <a:gd name="connsiteX44" fmla="*/ 5734 w 10000"/>
                <a:gd name="connsiteY44" fmla="*/ 224 h 10000"/>
                <a:gd name="connsiteX45" fmla="*/ 5870 w 10000"/>
                <a:gd name="connsiteY45" fmla="*/ 82 h 10000"/>
                <a:gd name="connsiteX46" fmla="*/ 6164 w 10000"/>
                <a:gd name="connsiteY46" fmla="*/ 25 h 10000"/>
                <a:gd name="connsiteX47" fmla="*/ 6433 w 10000"/>
                <a:gd name="connsiteY47" fmla="*/ 25 h 10000"/>
                <a:gd name="connsiteX48" fmla="*/ 6563 w 10000"/>
                <a:gd name="connsiteY48" fmla="*/ 54 h 10000"/>
                <a:gd name="connsiteX49" fmla="*/ 6729 w 10000"/>
                <a:gd name="connsiteY49" fmla="*/ 138 h 10000"/>
                <a:gd name="connsiteX50" fmla="*/ 6940 w 10000"/>
                <a:gd name="connsiteY50" fmla="*/ 167 h 10000"/>
                <a:gd name="connsiteX51" fmla="*/ 7047 w 10000"/>
                <a:gd name="connsiteY51" fmla="*/ 224 h 10000"/>
                <a:gd name="connsiteX52" fmla="*/ 7079 w 10000"/>
                <a:gd name="connsiteY52" fmla="*/ 252 h 10000"/>
                <a:gd name="connsiteX53" fmla="*/ 7158 w 10000"/>
                <a:gd name="connsiteY53" fmla="*/ 308 h 10000"/>
                <a:gd name="connsiteX54" fmla="*/ 7290 w 10000"/>
                <a:gd name="connsiteY54" fmla="*/ 421 h 10000"/>
                <a:gd name="connsiteX55" fmla="*/ 7367 w 10000"/>
                <a:gd name="connsiteY55" fmla="*/ 534 h 10000"/>
                <a:gd name="connsiteX56" fmla="*/ 7477 w 10000"/>
                <a:gd name="connsiteY56" fmla="*/ 591 h 10000"/>
                <a:gd name="connsiteX57" fmla="*/ 7586 w 10000"/>
                <a:gd name="connsiteY57" fmla="*/ 703 h 10000"/>
                <a:gd name="connsiteX58" fmla="*/ 7721 w 10000"/>
                <a:gd name="connsiteY58" fmla="*/ 817 h 10000"/>
                <a:gd name="connsiteX59" fmla="*/ 7798 w 10000"/>
                <a:gd name="connsiteY59" fmla="*/ 930 h 10000"/>
                <a:gd name="connsiteX60" fmla="*/ 7883 w 10000"/>
                <a:gd name="connsiteY60" fmla="*/ 1014 h 10000"/>
                <a:gd name="connsiteX61" fmla="*/ 8122 w 10000"/>
                <a:gd name="connsiteY61" fmla="*/ 1156 h 10000"/>
                <a:gd name="connsiteX62" fmla="*/ 8254 w 10000"/>
                <a:gd name="connsiteY62" fmla="*/ 1156 h 10000"/>
                <a:gd name="connsiteX63" fmla="*/ 8418 w 10000"/>
                <a:gd name="connsiteY63" fmla="*/ 1212 h 10000"/>
                <a:gd name="connsiteX64" fmla="*/ 8498 w 10000"/>
                <a:gd name="connsiteY64" fmla="*/ 1241 h 10000"/>
                <a:gd name="connsiteX65" fmla="*/ 8632 w 10000"/>
                <a:gd name="connsiteY65" fmla="*/ 1325 h 10000"/>
                <a:gd name="connsiteX66" fmla="*/ 8792 w 10000"/>
                <a:gd name="connsiteY66" fmla="*/ 1353 h 10000"/>
                <a:gd name="connsiteX67" fmla="*/ 8822 w 10000"/>
                <a:gd name="connsiteY67" fmla="*/ 1438 h 10000"/>
                <a:gd name="connsiteX68" fmla="*/ 8874 w 10000"/>
                <a:gd name="connsiteY68" fmla="*/ 1467 h 10000"/>
                <a:gd name="connsiteX69" fmla="*/ 8923 w 10000"/>
                <a:gd name="connsiteY69" fmla="*/ 1580 h 10000"/>
                <a:gd name="connsiteX70" fmla="*/ 9088 w 10000"/>
                <a:gd name="connsiteY70" fmla="*/ 1720 h 10000"/>
                <a:gd name="connsiteX71" fmla="*/ 9170 w 10000"/>
                <a:gd name="connsiteY71" fmla="*/ 1692 h 10000"/>
                <a:gd name="connsiteX72" fmla="*/ 9248 w 10000"/>
                <a:gd name="connsiteY72" fmla="*/ 1720 h 10000"/>
                <a:gd name="connsiteX73" fmla="*/ 9410 w 10000"/>
                <a:gd name="connsiteY73" fmla="*/ 1664 h 10000"/>
                <a:gd name="connsiteX74" fmla="*/ 9518 w 10000"/>
                <a:gd name="connsiteY74" fmla="*/ 1580 h 10000"/>
                <a:gd name="connsiteX75" fmla="*/ 9569 w 10000"/>
                <a:gd name="connsiteY75" fmla="*/ 1580 h 10000"/>
                <a:gd name="connsiteX76" fmla="*/ 9597 w 10000"/>
                <a:gd name="connsiteY76" fmla="*/ 1551 h 10000"/>
                <a:gd name="connsiteX77" fmla="*/ 9705 w 10000"/>
                <a:gd name="connsiteY77" fmla="*/ 1495 h 10000"/>
                <a:gd name="connsiteX78" fmla="*/ 9812 w 10000"/>
                <a:gd name="connsiteY78" fmla="*/ 1551 h 10000"/>
                <a:gd name="connsiteX79" fmla="*/ 9838 w 10000"/>
                <a:gd name="connsiteY79" fmla="*/ 1636 h 10000"/>
                <a:gd name="connsiteX80" fmla="*/ 9920 w 10000"/>
                <a:gd name="connsiteY80" fmla="*/ 1778 h 10000"/>
                <a:gd name="connsiteX81" fmla="*/ 9866 w 10000"/>
                <a:gd name="connsiteY81" fmla="*/ 1806 h 10000"/>
                <a:gd name="connsiteX82" fmla="*/ 9893 w 10000"/>
                <a:gd name="connsiteY82" fmla="*/ 1862 h 10000"/>
                <a:gd name="connsiteX83" fmla="*/ 9893 w 10000"/>
                <a:gd name="connsiteY83" fmla="*/ 1919 h 10000"/>
                <a:gd name="connsiteX84" fmla="*/ 9950 w 10000"/>
                <a:gd name="connsiteY84" fmla="*/ 2031 h 10000"/>
                <a:gd name="connsiteX85" fmla="*/ 9950 w 10000"/>
                <a:gd name="connsiteY85" fmla="*/ 2173 h 10000"/>
                <a:gd name="connsiteX86" fmla="*/ 9950 w 10000"/>
                <a:gd name="connsiteY86" fmla="*/ 2258 h 10000"/>
                <a:gd name="connsiteX87" fmla="*/ 10000 w 10000"/>
                <a:gd name="connsiteY87" fmla="*/ 2342 h 10000"/>
                <a:gd name="connsiteX88" fmla="*/ 9975 w 10000"/>
                <a:gd name="connsiteY88" fmla="*/ 2428 h 10000"/>
                <a:gd name="connsiteX89" fmla="*/ 10000 w 10000"/>
                <a:gd name="connsiteY89" fmla="*/ 2484 h 10000"/>
                <a:gd name="connsiteX90" fmla="*/ 9786 w 10000"/>
                <a:gd name="connsiteY90" fmla="*/ 2456 h 10000"/>
                <a:gd name="connsiteX91" fmla="*/ 9677 w 10000"/>
                <a:gd name="connsiteY91" fmla="*/ 2428 h 10000"/>
                <a:gd name="connsiteX92" fmla="*/ 9649 w 10000"/>
                <a:gd name="connsiteY92" fmla="*/ 2512 h 10000"/>
                <a:gd name="connsiteX93" fmla="*/ 9569 w 10000"/>
                <a:gd name="connsiteY93" fmla="*/ 2540 h 10000"/>
                <a:gd name="connsiteX94" fmla="*/ 9623 w 10000"/>
                <a:gd name="connsiteY94" fmla="*/ 2625 h 10000"/>
                <a:gd name="connsiteX95" fmla="*/ 9786 w 10000"/>
                <a:gd name="connsiteY95" fmla="*/ 2879 h 10000"/>
                <a:gd name="connsiteX96" fmla="*/ 9893 w 10000"/>
                <a:gd name="connsiteY96" fmla="*/ 3106 h 10000"/>
                <a:gd name="connsiteX97" fmla="*/ 9866 w 10000"/>
                <a:gd name="connsiteY97" fmla="*/ 3162 h 10000"/>
                <a:gd name="connsiteX98" fmla="*/ 9757 w 10000"/>
                <a:gd name="connsiteY98" fmla="*/ 3190 h 10000"/>
                <a:gd name="connsiteX99" fmla="*/ 9893 w 10000"/>
                <a:gd name="connsiteY99" fmla="*/ 3303 h 10000"/>
                <a:gd name="connsiteX100" fmla="*/ 9734 w 10000"/>
                <a:gd name="connsiteY100" fmla="*/ 3162 h 10000"/>
                <a:gd name="connsiteX101" fmla="*/ 9597 w 10000"/>
                <a:gd name="connsiteY101" fmla="*/ 3106 h 10000"/>
                <a:gd name="connsiteX102" fmla="*/ 9649 w 10000"/>
                <a:gd name="connsiteY102" fmla="*/ 3275 h 10000"/>
                <a:gd name="connsiteX103" fmla="*/ 9569 w 10000"/>
                <a:gd name="connsiteY103" fmla="*/ 3303 h 10000"/>
                <a:gd name="connsiteX104" fmla="*/ 9518 w 10000"/>
                <a:gd name="connsiteY104" fmla="*/ 3388 h 10000"/>
                <a:gd name="connsiteX105" fmla="*/ 9332 w 10000"/>
                <a:gd name="connsiteY105" fmla="*/ 3417 h 10000"/>
                <a:gd name="connsiteX106" fmla="*/ 9465 w 10000"/>
                <a:gd name="connsiteY106" fmla="*/ 3557 h 10000"/>
                <a:gd name="connsiteX107" fmla="*/ 9303 w 10000"/>
                <a:gd name="connsiteY107" fmla="*/ 3586 h 10000"/>
                <a:gd name="connsiteX108" fmla="*/ 9197 w 10000"/>
                <a:gd name="connsiteY108" fmla="*/ 3557 h 10000"/>
                <a:gd name="connsiteX109" fmla="*/ 9111 w 10000"/>
                <a:gd name="connsiteY109" fmla="*/ 3473 h 10000"/>
                <a:gd name="connsiteX110" fmla="*/ 9062 w 10000"/>
                <a:gd name="connsiteY110" fmla="*/ 3501 h 10000"/>
                <a:gd name="connsiteX111" fmla="*/ 9034 w 10000"/>
                <a:gd name="connsiteY111" fmla="*/ 3642 h 10000"/>
                <a:gd name="connsiteX112" fmla="*/ 9009 w 10000"/>
                <a:gd name="connsiteY112" fmla="*/ 3727 h 10000"/>
                <a:gd name="connsiteX113" fmla="*/ 8952 w 10000"/>
                <a:gd name="connsiteY113" fmla="*/ 3756 h 10000"/>
                <a:gd name="connsiteX114" fmla="*/ 8923 w 10000"/>
                <a:gd name="connsiteY114" fmla="*/ 3812 h 10000"/>
                <a:gd name="connsiteX115" fmla="*/ 8874 w 10000"/>
                <a:gd name="connsiteY115" fmla="*/ 3812 h 10000"/>
                <a:gd name="connsiteX116" fmla="*/ 8846 w 10000"/>
                <a:gd name="connsiteY116" fmla="*/ 3868 h 10000"/>
                <a:gd name="connsiteX117" fmla="*/ 8739 w 10000"/>
                <a:gd name="connsiteY117" fmla="*/ 4009 h 10000"/>
                <a:gd name="connsiteX118" fmla="*/ 8604 w 10000"/>
                <a:gd name="connsiteY118" fmla="*/ 4038 h 10000"/>
                <a:gd name="connsiteX119" fmla="*/ 8551 w 10000"/>
                <a:gd name="connsiteY119" fmla="*/ 4067 h 10000"/>
                <a:gd name="connsiteX120" fmla="*/ 8498 w 10000"/>
                <a:gd name="connsiteY120" fmla="*/ 4123 h 10000"/>
                <a:gd name="connsiteX121" fmla="*/ 8392 w 10000"/>
                <a:gd name="connsiteY121" fmla="*/ 4179 h 10000"/>
                <a:gd name="connsiteX122" fmla="*/ 8336 w 10000"/>
                <a:gd name="connsiteY122" fmla="*/ 4264 h 10000"/>
                <a:gd name="connsiteX123" fmla="*/ 8309 w 10000"/>
                <a:gd name="connsiteY123" fmla="*/ 4320 h 10000"/>
                <a:gd name="connsiteX124" fmla="*/ 8254 w 10000"/>
                <a:gd name="connsiteY124" fmla="*/ 4320 h 10000"/>
                <a:gd name="connsiteX125" fmla="*/ 8148 w 10000"/>
                <a:gd name="connsiteY125" fmla="*/ 4348 h 10000"/>
                <a:gd name="connsiteX126" fmla="*/ 8232 w 10000"/>
                <a:gd name="connsiteY126" fmla="*/ 4292 h 10000"/>
                <a:gd name="connsiteX127" fmla="*/ 8232 w 10000"/>
                <a:gd name="connsiteY127" fmla="*/ 4236 h 10000"/>
                <a:gd name="connsiteX128" fmla="*/ 8254 w 10000"/>
                <a:gd name="connsiteY128" fmla="*/ 4179 h 10000"/>
                <a:gd name="connsiteX129" fmla="*/ 8097 w 10000"/>
                <a:gd name="connsiteY129" fmla="*/ 4151 h 10000"/>
                <a:gd name="connsiteX130" fmla="*/ 8148 w 10000"/>
                <a:gd name="connsiteY130" fmla="*/ 4123 h 10000"/>
                <a:gd name="connsiteX131" fmla="*/ 8175 w 10000"/>
                <a:gd name="connsiteY131" fmla="*/ 4009 h 10000"/>
                <a:gd name="connsiteX132" fmla="*/ 8204 w 10000"/>
                <a:gd name="connsiteY132" fmla="*/ 3896 h 10000"/>
                <a:gd name="connsiteX133" fmla="*/ 8043 w 10000"/>
                <a:gd name="connsiteY133" fmla="*/ 3698 h 10000"/>
                <a:gd name="connsiteX134" fmla="*/ 7961 w 10000"/>
                <a:gd name="connsiteY134" fmla="*/ 3727 h 10000"/>
                <a:gd name="connsiteX135" fmla="*/ 7883 w 10000"/>
                <a:gd name="connsiteY135" fmla="*/ 3784 h 10000"/>
                <a:gd name="connsiteX136" fmla="*/ 7826 w 10000"/>
                <a:gd name="connsiteY136" fmla="*/ 3925 h 10000"/>
                <a:gd name="connsiteX137" fmla="*/ 7693 w 10000"/>
                <a:gd name="connsiteY137" fmla="*/ 4038 h 10000"/>
                <a:gd name="connsiteX138" fmla="*/ 7615 w 10000"/>
                <a:gd name="connsiteY138" fmla="*/ 4095 h 10000"/>
                <a:gd name="connsiteX139" fmla="*/ 7639 w 10000"/>
                <a:gd name="connsiteY139" fmla="*/ 4179 h 10000"/>
                <a:gd name="connsiteX140" fmla="*/ 7477 w 10000"/>
                <a:gd name="connsiteY140" fmla="*/ 4292 h 10000"/>
                <a:gd name="connsiteX141" fmla="*/ 7346 w 10000"/>
                <a:gd name="connsiteY141" fmla="*/ 4264 h 10000"/>
                <a:gd name="connsiteX142" fmla="*/ 7346 w 10000"/>
                <a:gd name="connsiteY142" fmla="*/ 4434 h 10000"/>
                <a:gd name="connsiteX143" fmla="*/ 7503 w 10000"/>
                <a:gd name="connsiteY143" fmla="*/ 4575 h 10000"/>
                <a:gd name="connsiteX144" fmla="*/ 7586 w 10000"/>
                <a:gd name="connsiteY144" fmla="*/ 4575 h 10000"/>
                <a:gd name="connsiteX145" fmla="*/ 7639 w 10000"/>
                <a:gd name="connsiteY145" fmla="*/ 4603 h 10000"/>
                <a:gd name="connsiteX146" fmla="*/ 7639 w 10000"/>
                <a:gd name="connsiteY146" fmla="*/ 4575 h 10000"/>
                <a:gd name="connsiteX147" fmla="*/ 7798 w 10000"/>
                <a:gd name="connsiteY147" fmla="*/ 4659 h 10000"/>
                <a:gd name="connsiteX148" fmla="*/ 7854 w 10000"/>
                <a:gd name="connsiteY148" fmla="*/ 4829 h 10000"/>
                <a:gd name="connsiteX149" fmla="*/ 7988 w 10000"/>
                <a:gd name="connsiteY149" fmla="*/ 4857 h 10000"/>
                <a:gd name="connsiteX150" fmla="*/ 8043 w 10000"/>
                <a:gd name="connsiteY150" fmla="*/ 4801 h 10000"/>
                <a:gd name="connsiteX151" fmla="*/ 8071 w 10000"/>
                <a:gd name="connsiteY151" fmla="*/ 4716 h 10000"/>
                <a:gd name="connsiteX152" fmla="*/ 8175 w 10000"/>
                <a:gd name="connsiteY152" fmla="*/ 4659 h 10000"/>
                <a:gd name="connsiteX153" fmla="*/ 8309 w 10000"/>
                <a:gd name="connsiteY153" fmla="*/ 4716 h 10000"/>
                <a:gd name="connsiteX154" fmla="*/ 8362 w 10000"/>
                <a:gd name="connsiteY154" fmla="*/ 4745 h 10000"/>
                <a:gd name="connsiteX155" fmla="*/ 8392 w 10000"/>
                <a:gd name="connsiteY155" fmla="*/ 4773 h 10000"/>
                <a:gd name="connsiteX156" fmla="*/ 8526 w 10000"/>
                <a:gd name="connsiteY156" fmla="*/ 4773 h 10000"/>
                <a:gd name="connsiteX157" fmla="*/ 8526 w 10000"/>
                <a:gd name="connsiteY157" fmla="*/ 4745 h 10000"/>
                <a:gd name="connsiteX158" fmla="*/ 8685 w 10000"/>
                <a:gd name="connsiteY158" fmla="*/ 4801 h 10000"/>
                <a:gd name="connsiteX159" fmla="*/ 8661 w 10000"/>
                <a:gd name="connsiteY159" fmla="*/ 4829 h 10000"/>
                <a:gd name="connsiteX160" fmla="*/ 8685 w 10000"/>
                <a:gd name="connsiteY160" fmla="*/ 4914 h 10000"/>
                <a:gd name="connsiteX161" fmla="*/ 8685 w 10000"/>
                <a:gd name="connsiteY161" fmla="*/ 4970 h 10000"/>
                <a:gd name="connsiteX162" fmla="*/ 8632 w 10000"/>
                <a:gd name="connsiteY162" fmla="*/ 4914 h 10000"/>
                <a:gd name="connsiteX163" fmla="*/ 8604 w 10000"/>
                <a:gd name="connsiteY163" fmla="*/ 4942 h 10000"/>
                <a:gd name="connsiteX164" fmla="*/ 8551 w 10000"/>
                <a:gd name="connsiteY164" fmla="*/ 4942 h 10000"/>
                <a:gd name="connsiteX165" fmla="*/ 8498 w 10000"/>
                <a:gd name="connsiteY165" fmla="*/ 4970 h 10000"/>
                <a:gd name="connsiteX166" fmla="*/ 8392 w 10000"/>
                <a:gd name="connsiteY166" fmla="*/ 5027 h 10000"/>
                <a:gd name="connsiteX167" fmla="*/ 8336 w 10000"/>
                <a:gd name="connsiteY167" fmla="*/ 5055 h 10000"/>
                <a:gd name="connsiteX168" fmla="*/ 8392 w 10000"/>
                <a:gd name="connsiteY168" fmla="*/ 5112 h 10000"/>
                <a:gd name="connsiteX169" fmla="*/ 8336 w 10000"/>
                <a:gd name="connsiteY169" fmla="*/ 5112 h 10000"/>
                <a:gd name="connsiteX170" fmla="*/ 8362 w 10000"/>
                <a:gd name="connsiteY170" fmla="*/ 5168 h 10000"/>
                <a:gd name="connsiteX171" fmla="*/ 8309 w 10000"/>
                <a:gd name="connsiteY171" fmla="*/ 5196 h 10000"/>
                <a:gd name="connsiteX172" fmla="*/ 8254 w 10000"/>
                <a:gd name="connsiteY172" fmla="*/ 5140 h 10000"/>
                <a:gd name="connsiteX173" fmla="*/ 8232 w 10000"/>
                <a:gd name="connsiteY173" fmla="*/ 5140 h 10000"/>
                <a:gd name="connsiteX174" fmla="*/ 8284 w 10000"/>
                <a:gd name="connsiteY174" fmla="*/ 5224 h 10000"/>
                <a:gd name="connsiteX175" fmla="*/ 8175 w 10000"/>
                <a:gd name="connsiteY175" fmla="*/ 5338 h 10000"/>
                <a:gd name="connsiteX176" fmla="*/ 8148 w 10000"/>
                <a:gd name="connsiteY176" fmla="*/ 5479 h 10000"/>
                <a:gd name="connsiteX177" fmla="*/ 8175 w 10000"/>
                <a:gd name="connsiteY177" fmla="*/ 5620 h 10000"/>
                <a:gd name="connsiteX178" fmla="*/ 8284 w 10000"/>
                <a:gd name="connsiteY178" fmla="*/ 5649 h 10000"/>
                <a:gd name="connsiteX179" fmla="*/ 8472 w 10000"/>
                <a:gd name="connsiteY179" fmla="*/ 5733 h 10000"/>
                <a:gd name="connsiteX180" fmla="*/ 8551 w 10000"/>
                <a:gd name="connsiteY180" fmla="*/ 5874 h 10000"/>
                <a:gd name="connsiteX181" fmla="*/ 8685 w 10000"/>
                <a:gd name="connsiteY181" fmla="*/ 6073 h 10000"/>
                <a:gd name="connsiteX182" fmla="*/ 8767 w 10000"/>
                <a:gd name="connsiteY182" fmla="*/ 6213 h 10000"/>
                <a:gd name="connsiteX183" fmla="*/ 8898 w 10000"/>
                <a:gd name="connsiteY183" fmla="*/ 6299 h 10000"/>
                <a:gd name="connsiteX184" fmla="*/ 8952 w 10000"/>
                <a:gd name="connsiteY184" fmla="*/ 6355 h 10000"/>
                <a:gd name="connsiteX185" fmla="*/ 9009 w 10000"/>
                <a:gd name="connsiteY185" fmla="*/ 6412 h 10000"/>
                <a:gd name="connsiteX186" fmla="*/ 9111 w 10000"/>
                <a:gd name="connsiteY186" fmla="*/ 6524 h 10000"/>
                <a:gd name="connsiteX187" fmla="*/ 8923 w 10000"/>
                <a:gd name="connsiteY187" fmla="*/ 6468 h 10000"/>
                <a:gd name="connsiteX188" fmla="*/ 8792 w 10000"/>
                <a:gd name="connsiteY188" fmla="*/ 6412 h 10000"/>
                <a:gd name="connsiteX189" fmla="*/ 8661 w 10000"/>
                <a:gd name="connsiteY189" fmla="*/ 6440 h 10000"/>
                <a:gd name="connsiteX190" fmla="*/ 8581 w 10000"/>
                <a:gd name="connsiteY190" fmla="*/ 6383 h 10000"/>
                <a:gd name="connsiteX191" fmla="*/ 8498 w 10000"/>
                <a:gd name="connsiteY191" fmla="*/ 6327 h 10000"/>
                <a:gd name="connsiteX192" fmla="*/ 8526 w 10000"/>
                <a:gd name="connsiteY192" fmla="*/ 6383 h 10000"/>
                <a:gd name="connsiteX193" fmla="*/ 8551 w 10000"/>
                <a:gd name="connsiteY193" fmla="*/ 6383 h 10000"/>
                <a:gd name="connsiteX194" fmla="*/ 8526 w 10000"/>
                <a:gd name="connsiteY194" fmla="*/ 6355 h 10000"/>
                <a:gd name="connsiteX195" fmla="*/ 8581 w 10000"/>
                <a:gd name="connsiteY195" fmla="*/ 6383 h 10000"/>
                <a:gd name="connsiteX196" fmla="*/ 8712 w 10000"/>
                <a:gd name="connsiteY196" fmla="*/ 6440 h 10000"/>
                <a:gd name="connsiteX197" fmla="*/ 8767 w 10000"/>
                <a:gd name="connsiteY197" fmla="*/ 6412 h 10000"/>
                <a:gd name="connsiteX198" fmla="*/ 8822 w 10000"/>
                <a:gd name="connsiteY198" fmla="*/ 6468 h 10000"/>
                <a:gd name="connsiteX199" fmla="*/ 8846 w 10000"/>
                <a:gd name="connsiteY199" fmla="*/ 6496 h 10000"/>
                <a:gd name="connsiteX200" fmla="*/ 8923 w 10000"/>
                <a:gd name="connsiteY200" fmla="*/ 6524 h 10000"/>
                <a:gd name="connsiteX201" fmla="*/ 9088 w 10000"/>
                <a:gd name="connsiteY201" fmla="*/ 6638 h 10000"/>
                <a:gd name="connsiteX202" fmla="*/ 9197 w 10000"/>
                <a:gd name="connsiteY202" fmla="*/ 6751 h 10000"/>
                <a:gd name="connsiteX203" fmla="*/ 9142 w 10000"/>
                <a:gd name="connsiteY203" fmla="*/ 6779 h 10000"/>
                <a:gd name="connsiteX204" fmla="*/ 9062 w 10000"/>
                <a:gd name="connsiteY204" fmla="*/ 6835 h 10000"/>
                <a:gd name="connsiteX205" fmla="*/ 9009 w 10000"/>
                <a:gd name="connsiteY205" fmla="*/ 6891 h 10000"/>
                <a:gd name="connsiteX206" fmla="*/ 8984 w 10000"/>
                <a:gd name="connsiteY206" fmla="*/ 6920 h 10000"/>
                <a:gd name="connsiteX207" fmla="*/ 8898 w 10000"/>
                <a:gd name="connsiteY207" fmla="*/ 6920 h 10000"/>
                <a:gd name="connsiteX208" fmla="*/ 8822 w 10000"/>
                <a:gd name="connsiteY208" fmla="*/ 6977 h 10000"/>
                <a:gd name="connsiteX209" fmla="*/ 8923 w 10000"/>
                <a:gd name="connsiteY209" fmla="*/ 6920 h 10000"/>
                <a:gd name="connsiteX210" fmla="*/ 9009 w 10000"/>
                <a:gd name="connsiteY210" fmla="*/ 7005 h 10000"/>
                <a:gd name="connsiteX211" fmla="*/ 8984 w 10000"/>
                <a:gd name="connsiteY211" fmla="*/ 7005 h 10000"/>
                <a:gd name="connsiteX212" fmla="*/ 9111 w 10000"/>
                <a:gd name="connsiteY212" fmla="*/ 6949 h 10000"/>
                <a:gd name="connsiteX213" fmla="*/ 9197 w 10000"/>
                <a:gd name="connsiteY213" fmla="*/ 7033 h 10000"/>
                <a:gd name="connsiteX214" fmla="*/ 9332 w 10000"/>
                <a:gd name="connsiteY214" fmla="*/ 7061 h 10000"/>
                <a:gd name="connsiteX215" fmla="*/ 9273 w 10000"/>
                <a:gd name="connsiteY215" fmla="*/ 7146 h 10000"/>
                <a:gd name="connsiteX216" fmla="*/ 9248 w 10000"/>
                <a:gd name="connsiteY216" fmla="*/ 7174 h 10000"/>
                <a:gd name="connsiteX217" fmla="*/ 9197 w 10000"/>
                <a:gd name="connsiteY217" fmla="*/ 7202 h 10000"/>
                <a:gd name="connsiteX218" fmla="*/ 9224 w 10000"/>
                <a:gd name="connsiteY218" fmla="*/ 7202 h 10000"/>
                <a:gd name="connsiteX219" fmla="*/ 9303 w 10000"/>
                <a:gd name="connsiteY219" fmla="*/ 7174 h 10000"/>
                <a:gd name="connsiteX220" fmla="*/ 9303 w 10000"/>
                <a:gd name="connsiteY220" fmla="*/ 7146 h 10000"/>
                <a:gd name="connsiteX221" fmla="*/ 9332 w 10000"/>
                <a:gd name="connsiteY221" fmla="*/ 7230 h 10000"/>
                <a:gd name="connsiteX222" fmla="*/ 9332 w 10000"/>
                <a:gd name="connsiteY222" fmla="*/ 7288 h 10000"/>
                <a:gd name="connsiteX223" fmla="*/ 9303 w 10000"/>
                <a:gd name="connsiteY223" fmla="*/ 7230 h 10000"/>
                <a:gd name="connsiteX224" fmla="*/ 9303 w 10000"/>
                <a:gd name="connsiteY224" fmla="*/ 7288 h 10000"/>
                <a:gd name="connsiteX225" fmla="*/ 9273 w 10000"/>
                <a:gd name="connsiteY225" fmla="*/ 7260 h 10000"/>
                <a:gd name="connsiteX226" fmla="*/ 9248 w 10000"/>
                <a:gd name="connsiteY226" fmla="*/ 7260 h 10000"/>
                <a:gd name="connsiteX227" fmla="*/ 9224 w 10000"/>
                <a:gd name="connsiteY227" fmla="*/ 7316 h 10000"/>
                <a:gd name="connsiteX228" fmla="*/ 9303 w 10000"/>
                <a:gd name="connsiteY228" fmla="*/ 7372 h 10000"/>
                <a:gd name="connsiteX229" fmla="*/ 9273 w 10000"/>
                <a:gd name="connsiteY229" fmla="*/ 7372 h 10000"/>
                <a:gd name="connsiteX230" fmla="*/ 9303 w 10000"/>
                <a:gd name="connsiteY230" fmla="*/ 7429 h 10000"/>
                <a:gd name="connsiteX231" fmla="*/ 9197 w 10000"/>
                <a:gd name="connsiteY231" fmla="*/ 7400 h 10000"/>
                <a:gd name="connsiteX232" fmla="*/ 9224 w 10000"/>
                <a:gd name="connsiteY232" fmla="*/ 7429 h 10000"/>
                <a:gd name="connsiteX233" fmla="*/ 9303 w 10000"/>
                <a:gd name="connsiteY233" fmla="*/ 7457 h 10000"/>
                <a:gd name="connsiteX234" fmla="*/ 9332 w 10000"/>
                <a:gd name="connsiteY234" fmla="*/ 7541 h 10000"/>
                <a:gd name="connsiteX235" fmla="*/ 9303 w 10000"/>
                <a:gd name="connsiteY235" fmla="*/ 7599 h 10000"/>
                <a:gd name="connsiteX236" fmla="*/ 9224 w 10000"/>
                <a:gd name="connsiteY236" fmla="*/ 7513 h 10000"/>
                <a:gd name="connsiteX237" fmla="*/ 9197 w 10000"/>
                <a:gd name="connsiteY237" fmla="*/ 7541 h 10000"/>
                <a:gd name="connsiteX238" fmla="*/ 9088 w 10000"/>
                <a:gd name="connsiteY238" fmla="*/ 7599 h 10000"/>
                <a:gd name="connsiteX239" fmla="*/ 9170 w 10000"/>
                <a:gd name="connsiteY239" fmla="*/ 7683 h 10000"/>
                <a:gd name="connsiteX240" fmla="*/ 9170 w 10000"/>
                <a:gd name="connsiteY240" fmla="*/ 7796 h 10000"/>
                <a:gd name="connsiteX241" fmla="*/ 9142 w 10000"/>
                <a:gd name="connsiteY241" fmla="*/ 7852 h 10000"/>
                <a:gd name="connsiteX242" fmla="*/ 9142 w 10000"/>
                <a:gd name="connsiteY242" fmla="*/ 7880 h 10000"/>
                <a:gd name="connsiteX243" fmla="*/ 9088 w 10000"/>
                <a:gd name="connsiteY243" fmla="*/ 7852 h 10000"/>
                <a:gd name="connsiteX244" fmla="*/ 9088 w 10000"/>
                <a:gd name="connsiteY244" fmla="*/ 7909 h 10000"/>
                <a:gd name="connsiteX245" fmla="*/ 9062 w 10000"/>
                <a:gd name="connsiteY245" fmla="*/ 7966 h 10000"/>
                <a:gd name="connsiteX246" fmla="*/ 9034 w 10000"/>
                <a:gd name="connsiteY246" fmla="*/ 8079 h 10000"/>
                <a:gd name="connsiteX247" fmla="*/ 9062 w 10000"/>
                <a:gd name="connsiteY247" fmla="*/ 8022 h 10000"/>
                <a:gd name="connsiteX248" fmla="*/ 9034 w 10000"/>
                <a:gd name="connsiteY248" fmla="*/ 8050 h 10000"/>
                <a:gd name="connsiteX249" fmla="*/ 9009 w 10000"/>
                <a:gd name="connsiteY249" fmla="*/ 7994 h 10000"/>
                <a:gd name="connsiteX250" fmla="*/ 8952 w 10000"/>
                <a:gd name="connsiteY250" fmla="*/ 8022 h 10000"/>
                <a:gd name="connsiteX251" fmla="*/ 8952 w 10000"/>
                <a:gd name="connsiteY251" fmla="*/ 8079 h 10000"/>
                <a:gd name="connsiteX252" fmla="*/ 8984 w 10000"/>
                <a:gd name="connsiteY252" fmla="*/ 8107 h 10000"/>
                <a:gd name="connsiteX253" fmla="*/ 9034 w 10000"/>
                <a:gd name="connsiteY253" fmla="*/ 8135 h 10000"/>
                <a:gd name="connsiteX254" fmla="*/ 9009 w 10000"/>
                <a:gd name="connsiteY254" fmla="*/ 8163 h 10000"/>
                <a:gd name="connsiteX255" fmla="*/ 8984 w 10000"/>
                <a:gd name="connsiteY255" fmla="*/ 8249 h 10000"/>
                <a:gd name="connsiteX256" fmla="*/ 8874 w 10000"/>
                <a:gd name="connsiteY256" fmla="*/ 8191 h 10000"/>
                <a:gd name="connsiteX257" fmla="*/ 8952 w 10000"/>
                <a:gd name="connsiteY257" fmla="*/ 8277 h 10000"/>
                <a:gd name="connsiteX258" fmla="*/ 9034 w 10000"/>
                <a:gd name="connsiteY258" fmla="*/ 8277 h 10000"/>
                <a:gd name="connsiteX259" fmla="*/ 9009 w 10000"/>
                <a:gd name="connsiteY259" fmla="*/ 8333 h 10000"/>
                <a:gd name="connsiteX260" fmla="*/ 9062 w 10000"/>
                <a:gd name="connsiteY260" fmla="*/ 8446 h 10000"/>
                <a:gd name="connsiteX261" fmla="*/ 9034 w 10000"/>
                <a:gd name="connsiteY261" fmla="*/ 8446 h 10000"/>
                <a:gd name="connsiteX262" fmla="*/ 8952 w 10000"/>
                <a:gd name="connsiteY262" fmla="*/ 8389 h 10000"/>
                <a:gd name="connsiteX263" fmla="*/ 8923 w 10000"/>
                <a:gd name="connsiteY263" fmla="*/ 8418 h 10000"/>
                <a:gd name="connsiteX264" fmla="*/ 8984 w 10000"/>
                <a:gd name="connsiteY264" fmla="*/ 8474 h 10000"/>
                <a:gd name="connsiteX265" fmla="*/ 8952 w 10000"/>
                <a:gd name="connsiteY265" fmla="*/ 8530 h 10000"/>
                <a:gd name="connsiteX266" fmla="*/ 8874 w 10000"/>
                <a:gd name="connsiteY266" fmla="*/ 8474 h 10000"/>
                <a:gd name="connsiteX267" fmla="*/ 8923 w 10000"/>
                <a:gd name="connsiteY267" fmla="*/ 8559 h 10000"/>
                <a:gd name="connsiteX268" fmla="*/ 8874 w 10000"/>
                <a:gd name="connsiteY268" fmla="*/ 8559 h 10000"/>
                <a:gd name="connsiteX269" fmla="*/ 8874 w 10000"/>
                <a:gd name="connsiteY269" fmla="*/ 8616 h 10000"/>
                <a:gd name="connsiteX270" fmla="*/ 8739 w 10000"/>
                <a:gd name="connsiteY270" fmla="*/ 8672 h 10000"/>
                <a:gd name="connsiteX271" fmla="*/ 8712 w 10000"/>
                <a:gd name="connsiteY271" fmla="*/ 8728 h 10000"/>
                <a:gd name="connsiteX272" fmla="*/ 8739 w 10000"/>
                <a:gd name="connsiteY272" fmla="*/ 8757 h 10000"/>
                <a:gd name="connsiteX273" fmla="*/ 8712 w 10000"/>
                <a:gd name="connsiteY273" fmla="*/ 8785 h 10000"/>
                <a:gd name="connsiteX274" fmla="*/ 8685 w 10000"/>
                <a:gd name="connsiteY274" fmla="*/ 8869 h 10000"/>
                <a:gd name="connsiteX275" fmla="*/ 8661 w 10000"/>
                <a:gd name="connsiteY275" fmla="*/ 8841 h 10000"/>
                <a:gd name="connsiteX276" fmla="*/ 8661 w 10000"/>
                <a:gd name="connsiteY276" fmla="*/ 8927 h 10000"/>
                <a:gd name="connsiteX277" fmla="*/ 8387 w 10000"/>
                <a:gd name="connsiteY277" fmla="*/ 8786 h 10000"/>
                <a:gd name="connsiteX278" fmla="*/ 7935 w 10000"/>
                <a:gd name="connsiteY278" fmla="*/ 9266 h 10000"/>
                <a:gd name="connsiteX279" fmla="*/ 7771 w 10000"/>
                <a:gd name="connsiteY279" fmla="*/ 9322 h 10000"/>
                <a:gd name="connsiteX280" fmla="*/ 7693 w 10000"/>
                <a:gd name="connsiteY280" fmla="*/ 9152 h 10000"/>
                <a:gd name="connsiteX281" fmla="*/ 7665 w 10000"/>
                <a:gd name="connsiteY281" fmla="*/ 9152 h 10000"/>
                <a:gd name="connsiteX282" fmla="*/ 7746 w 10000"/>
                <a:gd name="connsiteY282" fmla="*/ 9124 h 10000"/>
                <a:gd name="connsiteX283" fmla="*/ 7639 w 10000"/>
                <a:gd name="connsiteY283" fmla="*/ 9124 h 10000"/>
                <a:gd name="connsiteX284" fmla="*/ 7615 w 10000"/>
                <a:gd name="connsiteY284" fmla="*/ 9180 h 10000"/>
                <a:gd name="connsiteX285" fmla="*/ 7665 w 10000"/>
                <a:gd name="connsiteY285" fmla="*/ 9237 h 10000"/>
                <a:gd name="connsiteX286" fmla="*/ 7639 w 10000"/>
                <a:gd name="connsiteY286" fmla="*/ 9237 h 10000"/>
                <a:gd name="connsiteX287" fmla="*/ 7721 w 10000"/>
                <a:gd name="connsiteY287" fmla="*/ 9406 h 10000"/>
                <a:gd name="connsiteX288" fmla="*/ 7615 w 10000"/>
                <a:gd name="connsiteY288" fmla="*/ 9294 h 10000"/>
                <a:gd name="connsiteX289" fmla="*/ 7665 w 10000"/>
                <a:gd name="connsiteY289" fmla="*/ 9406 h 10000"/>
                <a:gd name="connsiteX290" fmla="*/ 7639 w 10000"/>
                <a:gd name="connsiteY290" fmla="*/ 9435 h 10000"/>
                <a:gd name="connsiteX291" fmla="*/ 7615 w 10000"/>
                <a:gd name="connsiteY291" fmla="*/ 9406 h 10000"/>
                <a:gd name="connsiteX292" fmla="*/ 7586 w 10000"/>
                <a:gd name="connsiteY292" fmla="*/ 9491 h 10000"/>
                <a:gd name="connsiteX293" fmla="*/ 7503 w 10000"/>
                <a:gd name="connsiteY293" fmla="*/ 9520 h 10000"/>
                <a:gd name="connsiteX294" fmla="*/ 7477 w 10000"/>
                <a:gd name="connsiteY294" fmla="*/ 9463 h 10000"/>
                <a:gd name="connsiteX295" fmla="*/ 7425 w 10000"/>
                <a:gd name="connsiteY295" fmla="*/ 9435 h 10000"/>
                <a:gd name="connsiteX296" fmla="*/ 7452 w 10000"/>
                <a:gd name="connsiteY296" fmla="*/ 9548 h 10000"/>
                <a:gd name="connsiteX297" fmla="*/ 7315 w 10000"/>
                <a:gd name="connsiteY297" fmla="*/ 9491 h 10000"/>
                <a:gd name="connsiteX298" fmla="*/ 7290 w 10000"/>
                <a:gd name="connsiteY298" fmla="*/ 9520 h 10000"/>
                <a:gd name="connsiteX299" fmla="*/ 7209 w 10000"/>
                <a:gd name="connsiteY299" fmla="*/ 9576 h 10000"/>
                <a:gd name="connsiteX300" fmla="*/ 7186 w 10000"/>
                <a:gd name="connsiteY300" fmla="*/ 9633 h 10000"/>
                <a:gd name="connsiteX301" fmla="*/ 7129 w 10000"/>
                <a:gd name="connsiteY301" fmla="*/ 9633 h 10000"/>
                <a:gd name="connsiteX302" fmla="*/ 7047 w 10000"/>
                <a:gd name="connsiteY302" fmla="*/ 9661 h 10000"/>
                <a:gd name="connsiteX303" fmla="*/ 7047 w 10000"/>
                <a:gd name="connsiteY303" fmla="*/ 9633 h 10000"/>
                <a:gd name="connsiteX304" fmla="*/ 7047 w 10000"/>
                <a:gd name="connsiteY304" fmla="*/ 9689 h 10000"/>
                <a:gd name="connsiteX305" fmla="*/ 6970 w 10000"/>
                <a:gd name="connsiteY305" fmla="*/ 9661 h 10000"/>
                <a:gd name="connsiteX306" fmla="*/ 6970 w 10000"/>
                <a:gd name="connsiteY306" fmla="*/ 9717 h 10000"/>
                <a:gd name="connsiteX307" fmla="*/ 6940 w 10000"/>
                <a:gd name="connsiteY307" fmla="*/ 9802 h 10000"/>
                <a:gd name="connsiteX308" fmla="*/ 6996 w 10000"/>
                <a:gd name="connsiteY308" fmla="*/ 9830 h 10000"/>
                <a:gd name="connsiteX309" fmla="*/ 6996 w 10000"/>
                <a:gd name="connsiteY309" fmla="*/ 9830 h 10000"/>
                <a:gd name="connsiteX310" fmla="*/ 7047 w 10000"/>
                <a:gd name="connsiteY310" fmla="*/ 9944 h 10000"/>
                <a:gd name="connsiteX311" fmla="*/ 6916 w 10000"/>
                <a:gd name="connsiteY311" fmla="*/ 10000 h 10000"/>
                <a:gd name="connsiteX312" fmla="*/ 6916 w 10000"/>
                <a:gd name="connsiteY312" fmla="*/ 9944 h 10000"/>
                <a:gd name="connsiteX313" fmla="*/ 6857 w 10000"/>
                <a:gd name="connsiteY313" fmla="*/ 9859 h 10000"/>
                <a:gd name="connsiteX314" fmla="*/ 6834 w 10000"/>
                <a:gd name="connsiteY314" fmla="*/ 9802 h 10000"/>
                <a:gd name="connsiteX315" fmla="*/ 6808 w 10000"/>
                <a:gd name="connsiteY315" fmla="*/ 9717 h 10000"/>
                <a:gd name="connsiteX316" fmla="*/ 6834 w 10000"/>
                <a:gd name="connsiteY316" fmla="*/ 9661 h 10000"/>
                <a:gd name="connsiteX317" fmla="*/ 6808 w 10000"/>
                <a:gd name="connsiteY317" fmla="*/ 9576 h 10000"/>
                <a:gd name="connsiteX318" fmla="*/ 6808 w 10000"/>
                <a:gd name="connsiteY318" fmla="*/ 9605 h 10000"/>
                <a:gd name="connsiteX319" fmla="*/ 6754 w 10000"/>
                <a:gd name="connsiteY319" fmla="*/ 9548 h 10000"/>
                <a:gd name="connsiteX320" fmla="*/ 6754 w 10000"/>
                <a:gd name="connsiteY320" fmla="*/ 9605 h 10000"/>
                <a:gd name="connsiteX321" fmla="*/ 6672 w 10000"/>
                <a:gd name="connsiteY321" fmla="*/ 9605 h 10000"/>
                <a:gd name="connsiteX322" fmla="*/ 6621 w 10000"/>
                <a:gd name="connsiteY322" fmla="*/ 9576 h 10000"/>
                <a:gd name="connsiteX323" fmla="*/ 6589 w 10000"/>
                <a:gd name="connsiteY323" fmla="*/ 9520 h 10000"/>
                <a:gd name="connsiteX324" fmla="*/ 6563 w 10000"/>
                <a:gd name="connsiteY324" fmla="*/ 9520 h 10000"/>
                <a:gd name="connsiteX325" fmla="*/ 6563 w 10000"/>
                <a:gd name="connsiteY325" fmla="*/ 9576 h 10000"/>
                <a:gd name="connsiteX326" fmla="*/ 6512 w 10000"/>
                <a:gd name="connsiteY326" fmla="*/ 9520 h 10000"/>
                <a:gd name="connsiteX327" fmla="*/ 6487 w 10000"/>
                <a:gd name="connsiteY327" fmla="*/ 9463 h 10000"/>
                <a:gd name="connsiteX328" fmla="*/ 6462 w 10000"/>
                <a:gd name="connsiteY328" fmla="*/ 9491 h 10000"/>
                <a:gd name="connsiteX329" fmla="*/ 6487 w 10000"/>
                <a:gd name="connsiteY329" fmla="*/ 9576 h 10000"/>
                <a:gd name="connsiteX330" fmla="*/ 6433 w 10000"/>
                <a:gd name="connsiteY330" fmla="*/ 9548 h 10000"/>
                <a:gd name="connsiteX331" fmla="*/ 6433 w 10000"/>
                <a:gd name="connsiteY331" fmla="*/ 9605 h 10000"/>
                <a:gd name="connsiteX332" fmla="*/ 6326 w 10000"/>
                <a:gd name="connsiteY332" fmla="*/ 9576 h 10000"/>
                <a:gd name="connsiteX333" fmla="*/ 6247 w 10000"/>
                <a:gd name="connsiteY333" fmla="*/ 9576 h 10000"/>
                <a:gd name="connsiteX334" fmla="*/ 6218 w 10000"/>
                <a:gd name="connsiteY334" fmla="*/ 9576 h 10000"/>
                <a:gd name="connsiteX335" fmla="*/ 6137 w 10000"/>
                <a:gd name="connsiteY335" fmla="*/ 9520 h 10000"/>
                <a:gd name="connsiteX336" fmla="*/ 6107 w 10000"/>
                <a:gd name="connsiteY336" fmla="*/ 9491 h 10000"/>
                <a:gd name="connsiteX337" fmla="*/ 6030 w 10000"/>
                <a:gd name="connsiteY337" fmla="*/ 9463 h 10000"/>
                <a:gd name="connsiteX338" fmla="*/ 5979 w 10000"/>
                <a:gd name="connsiteY338" fmla="*/ 9294 h 10000"/>
                <a:gd name="connsiteX339" fmla="*/ 5920 w 10000"/>
                <a:gd name="connsiteY339" fmla="*/ 9180 h 10000"/>
                <a:gd name="connsiteX340" fmla="*/ 5843 w 10000"/>
                <a:gd name="connsiteY340" fmla="*/ 9180 h 10000"/>
                <a:gd name="connsiteX341" fmla="*/ 5762 w 10000"/>
                <a:gd name="connsiteY341" fmla="*/ 9180 h 10000"/>
                <a:gd name="connsiteX342" fmla="*/ 5625 w 10000"/>
                <a:gd name="connsiteY342" fmla="*/ 9039 h 10000"/>
                <a:gd name="connsiteX343" fmla="*/ 5521 w 10000"/>
                <a:gd name="connsiteY343" fmla="*/ 9124 h 10000"/>
                <a:gd name="connsiteX344" fmla="*/ 5521 w 10000"/>
                <a:gd name="connsiteY344" fmla="*/ 9180 h 10000"/>
                <a:gd name="connsiteX345" fmla="*/ 5385 w 10000"/>
                <a:gd name="connsiteY345" fmla="*/ 9209 h 10000"/>
                <a:gd name="connsiteX346" fmla="*/ 5306 w 10000"/>
                <a:gd name="connsiteY346" fmla="*/ 9294 h 10000"/>
                <a:gd name="connsiteX347" fmla="*/ 5254 w 10000"/>
                <a:gd name="connsiteY347" fmla="*/ 9237 h 10000"/>
                <a:gd name="connsiteX348" fmla="*/ 5199 w 10000"/>
                <a:gd name="connsiteY348" fmla="*/ 9294 h 10000"/>
                <a:gd name="connsiteX349" fmla="*/ 5120 w 10000"/>
                <a:gd name="connsiteY349" fmla="*/ 9294 h 10000"/>
                <a:gd name="connsiteX350" fmla="*/ 5009 w 10000"/>
                <a:gd name="connsiteY350" fmla="*/ 9266 h 10000"/>
                <a:gd name="connsiteX351" fmla="*/ 4904 w 10000"/>
                <a:gd name="connsiteY351" fmla="*/ 9322 h 10000"/>
                <a:gd name="connsiteX352" fmla="*/ 4850 w 10000"/>
                <a:gd name="connsiteY352" fmla="*/ 9322 h 10000"/>
                <a:gd name="connsiteX353" fmla="*/ 4796 w 10000"/>
                <a:gd name="connsiteY353" fmla="*/ 9322 h 10000"/>
                <a:gd name="connsiteX354" fmla="*/ 4768 w 10000"/>
                <a:gd name="connsiteY354" fmla="*/ 9322 h 10000"/>
                <a:gd name="connsiteX355" fmla="*/ 4768 w 10000"/>
                <a:gd name="connsiteY355" fmla="*/ 9463 h 10000"/>
                <a:gd name="connsiteX356" fmla="*/ 4823 w 10000"/>
                <a:gd name="connsiteY356" fmla="*/ 9548 h 10000"/>
                <a:gd name="connsiteX357" fmla="*/ 4823 w 10000"/>
                <a:gd name="connsiteY357" fmla="*/ 9576 h 10000"/>
                <a:gd name="connsiteX358" fmla="*/ 4823 w 10000"/>
                <a:gd name="connsiteY358" fmla="*/ 9633 h 10000"/>
                <a:gd name="connsiteX359" fmla="*/ 4850 w 10000"/>
                <a:gd name="connsiteY359" fmla="*/ 9717 h 10000"/>
                <a:gd name="connsiteX360" fmla="*/ 4768 w 10000"/>
                <a:gd name="connsiteY360" fmla="*/ 9689 h 10000"/>
                <a:gd name="connsiteX361" fmla="*/ 4686 w 10000"/>
                <a:gd name="connsiteY361" fmla="*/ 9661 h 10000"/>
                <a:gd name="connsiteX362" fmla="*/ 4633 w 10000"/>
                <a:gd name="connsiteY362" fmla="*/ 9520 h 10000"/>
                <a:gd name="connsiteX363" fmla="*/ 4478 w 10000"/>
                <a:gd name="connsiteY363" fmla="*/ 9605 h 10000"/>
                <a:gd name="connsiteX364" fmla="*/ 4424 w 10000"/>
                <a:gd name="connsiteY364" fmla="*/ 9633 h 10000"/>
                <a:gd name="connsiteX365" fmla="*/ 4424 w 10000"/>
                <a:gd name="connsiteY365" fmla="*/ 9548 h 10000"/>
                <a:gd name="connsiteX366" fmla="*/ 4342 w 10000"/>
                <a:gd name="connsiteY366" fmla="*/ 9435 h 10000"/>
                <a:gd name="connsiteX367" fmla="*/ 4180 w 10000"/>
                <a:gd name="connsiteY367" fmla="*/ 9435 h 10000"/>
                <a:gd name="connsiteX368" fmla="*/ 4180 w 10000"/>
                <a:gd name="connsiteY368" fmla="*/ 9322 h 10000"/>
                <a:gd name="connsiteX369" fmla="*/ 4205 w 10000"/>
                <a:gd name="connsiteY369" fmla="*/ 9180 h 10000"/>
                <a:gd name="connsiteX370" fmla="*/ 4102 w 10000"/>
                <a:gd name="connsiteY370" fmla="*/ 9124 h 10000"/>
                <a:gd name="connsiteX371" fmla="*/ 4018 w 10000"/>
                <a:gd name="connsiteY371" fmla="*/ 9039 h 10000"/>
                <a:gd name="connsiteX372" fmla="*/ 3993 w 10000"/>
                <a:gd name="connsiteY372" fmla="*/ 8983 h 10000"/>
                <a:gd name="connsiteX373" fmla="*/ 3969 w 10000"/>
                <a:gd name="connsiteY373" fmla="*/ 8898 h 10000"/>
                <a:gd name="connsiteX374" fmla="*/ 3993 w 10000"/>
                <a:gd name="connsiteY374" fmla="*/ 8813 h 10000"/>
                <a:gd name="connsiteX375" fmla="*/ 3805 w 10000"/>
                <a:gd name="connsiteY375" fmla="*/ 8841 h 10000"/>
                <a:gd name="connsiteX376" fmla="*/ 3696 w 10000"/>
                <a:gd name="connsiteY376" fmla="*/ 8898 h 10000"/>
                <a:gd name="connsiteX377" fmla="*/ 3696 w 10000"/>
                <a:gd name="connsiteY377" fmla="*/ 8813 h 10000"/>
                <a:gd name="connsiteX378" fmla="*/ 3669 w 10000"/>
                <a:gd name="connsiteY378" fmla="*/ 8728 h 10000"/>
                <a:gd name="connsiteX379" fmla="*/ 3645 w 10000"/>
                <a:gd name="connsiteY379" fmla="*/ 8672 h 10000"/>
                <a:gd name="connsiteX380" fmla="*/ 7868 w 10000"/>
                <a:gd name="connsiteY380" fmla="*/ 8665 h 10000"/>
                <a:gd name="connsiteX381" fmla="*/ 7947 w 10000"/>
                <a:gd name="connsiteY381" fmla="*/ 8461 h 10000"/>
                <a:gd name="connsiteX382" fmla="*/ 3829 w 10000"/>
                <a:gd name="connsiteY382" fmla="*/ 8305 h 10000"/>
                <a:gd name="connsiteX383" fmla="*/ 3857 w 10000"/>
                <a:gd name="connsiteY383" fmla="*/ 8305 h 10000"/>
                <a:gd name="connsiteX384" fmla="*/ 3214 w 10000"/>
                <a:gd name="connsiteY384" fmla="*/ 7513 h 10000"/>
                <a:gd name="connsiteX385" fmla="*/ 3133 w 10000"/>
                <a:gd name="connsiteY385" fmla="*/ 7513 h 10000"/>
                <a:gd name="connsiteX386" fmla="*/ 3133 w 10000"/>
                <a:gd name="connsiteY386" fmla="*/ 7316 h 10000"/>
                <a:gd name="connsiteX387" fmla="*/ 3103 w 10000"/>
                <a:gd name="connsiteY387" fmla="*/ 7288 h 10000"/>
                <a:gd name="connsiteX388" fmla="*/ 3026 w 10000"/>
                <a:gd name="connsiteY388" fmla="*/ 7202 h 10000"/>
                <a:gd name="connsiteX389" fmla="*/ 2915 w 10000"/>
                <a:gd name="connsiteY389" fmla="*/ 7260 h 10000"/>
                <a:gd name="connsiteX390" fmla="*/ 2867 w 10000"/>
                <a:gd name="connsiteY390" fmla="*/ 7316 h 10000"/>
                <a:gd name="connsiteX391" fmla="*/ 2811 w 10000"/>
                <a:gd name="connsiteY391" fmla="*/ 7316 h 10000"/>
                <a:gd name="connsiteX392" fmla="*/ 2758 w 10000"/>
                <a:gd name="connsiteY392" fmla="*/ 7288 h 10000"/>
                <a:gd name="connsiteX393" fmla="*/ 2677 w 10000"/>
                <a:gd name="connsiteY393" fmla="*/ 7260 h 10000"/>
                <a:gd name="connsiteX394" fmla="*/ 2623 w 10000"/>
                <a:gd name="connsiteY394" fmla="*/ 7288 h 10000"/>
                <a:gd name="connsiteX395" fmla="*/ 2519 w 10000"/>
                <a:gd name="connsiteY395" fmla="*/ 7372 h 10000"/>
                <a:gd name="connsiteX396" fmla="*/ 2407 w 10000"/>
                <a:gd name="connsiteY396" fmla="*/ 7429 h 10000"/>
                <a:gd name="connsiteX397" fmla="*/ 2355 w 10000"/>
                <a:gd name="connsiteY397" fmla="*/ 7513 h 10000"/>
                <a:gd name="connsiteX398" fmla="*/ 2274 w 10000"/>
                <a:gd name="connsiteY398" fmla="*/ 7599 h 10000"/>
                <a:gd name="connsiteX399" fmla="*/ 2196 w 10000"/>
                <a:gd name="connsiteY399" fmla="*/ 7711 h 10000"/>
                <a:gd name="connsiteX400" fmla="*/ 2061 w 10000"/>
                <a:gd name="connsiteY400" fmla="*/ 7711 h 10000"/>
                <a:gd name="connsiteX401" fmla="*/ 2034 w 10000"/>
                <a:gd name="connsiteY401" fmla="*/ 7711 h 10000"/>
                <a:gd name="connsiteX402" fmla="*/ 2010 w 10000"/>
                <a:gd name="connsiteY402" fmla="*/ 7683 h 10000"/>
                <a:gd name="connsiteX403" fmla="*/ 1925 w 10000"/>
                <a:gd name="connsiteY403" fmla="*/ 7627 h 10000"/>
                <a:gd name="connsiteX404" fmla="*/ 1849 w 10000"/>
                <a:gd name="connsiteY404" fmla="*/ 7627 h 10000"/>
                <a:gd name="connsiteX405" fmla="*/ 1715 w 10000"/>
                <a:gd name="connsiteY405" fmla="*/ 7627 h 10000"/>
                <a:gd name="connsiteX406" fmla="*/ 1659 w 10000"/>
                <a:gd name="connsiteY406" fmla="*/ 7569 h 10000"/>
                <a:gd name="connsiteX407" fmla="*/ 1520 w 10000"/>
                <a:gd name="connsiteY407" fmla="*/ 7599 h 10000"/>
                <a:gd name="connsiteX408" fmla="*/ 1442 w 10000"/>
                <a:gd name="connsiteY408" fmla="*/ 7739 h 10000"/>
                <a:gd name="connsiteX409" fmla="*/ 1364 w 10000"/>
                <a:gd name="connsiteY409" fmla="*/ 7852 h 10000"/>
                <a:gd name="connsiteX410" fmla="*/ 1337 w 10000"/>
                <a:gd name="connsiteY410" fmla="*/ 7683 h 10000"/>
                <a:gd name="connsiteX411" fmla="*/ 1148 w 10000"/>
                <a:gd name="connsiteY411" fmla="*/ 7655 h 10000"/>
                <a:gd name="connsiteX412" fmla="*/ 1148 w 10000"/>
                <a:gd name="connsiteY412" fmla="*/ 7683 h 10000"/>
                <a:gd name="connsiteX413" fmla="*/ 962 w 10000"/>
                <a:gd name="connsiteY413" fmla="*/ 7683 h 10000"/>
                <a:gd name="connsiteX414" fmla="*/ 826 w 10000"/>
                <a:gd name="connsiteY414" fmla="*/ 7627 h 10000"/>
                <a:gd name="connsiteX415" fmla="*/ 777 w 10000"/>
                <a:gd name="connsiteY415" fmla="*/ 7627 h 10000"/>
                <a:gd name="connsiteX416" fmla="*/ 748 w 10000"/>
                <a:gd name="connsiteY416" fmla="*/ 7655 h 10000"/>
                <a:gd name="connsiteX417" fmla="*/ 665 w 10000"/>
                <a:gd name="connsiteY417" fmla="*/ 7599 h 10000"/>
                <a:gd name="connsiteX418" fmla="*/ 643 w 10000"/>
                <a:gd name="connsiteY418" fmla="*/ 7655 h 10000"/>
                <a:gd name="connsiteX419" fmla="*/ 533 w 10000"/>
                <a:gd name="connsiteY419" fmla="*/ 7541 h 10000"/>
                <a:gd name="connsiteX420" fmla="*/ 371 w 10000"/>
                <a:gd name="connsiteY420" fmla="*/ 7513 h 10000"/>
                <a:gd name="connsiteX421" fmla="*/ 291 w 10000"/>
                <a:gd name="connsiteY421" fmla="*/ 7457 h 10000"/>
                <a:gd name="connsiteX422" fmla="*/ 132 w 10000"/>
                <a:gd name="connsiteY422" fmla="*/ 7344 h 10000"/>
                <a:gd name="connsiteX423" fmla="*/ 0 w 10000"/>
                <a:gd name="connsiteY423" fmla="*/ 7288 h 10000"/>
                <a:gd name="connsiteX0" fmla="*/ 4312 w 10000"/>
                <a:gd name="connsiteY0" fmla="*/ 3331 h 10000"/>
                <a:gd name="connsiteX1" fmla="*/ 4686 w 10000"/>
                <a:gd name="connsiteY1" fmla="*/ 3275 h 10000"/>
                <a:gd name="connsiteX2" fmla="*/ 4981 w 10000"/>
                <a:gd name="connsiteY2" fmla="*/ 3247 h 10000"/>
                <a:gd name="connsiteX3" fmla="*/ 5143 w 10000"/>
                <a:gd name="connsiteY3" fmla="*/ 3162 h 10000"/>
                <a:gd name="connsiteX4" fmla="*/ 5199 w 10000"/>
                <a:gd name="connsiteY4" fmla="*/ 3020 h 10000"/>
                <a:gd name="connsiteX5" fmla="*/ 5280 w 10000"/>
                <a:gd name="connsiteY5" fmla="*/ 2964 h 10000"/>
                <a:gd name="connsiteX6" fmla="*/ 5335 w 10000"/>
                <a:gd name="connsiteY6" fmla="*/ 2908 h 10000"/>
                <a:gd name="connsiteX7" fmla="*/ 5361 w 10000"/>
                <a:gd name="connsiteY7" fmla="*/ 2908 h 10000"/>
                <a:gd name="connsiteX8" fmla="*/ 5143 w 10000"/>
                <a:gd name="connsiteY8" fmla="*/ 2709 h 10000"/>
                <a:gd name="connsiteX9" fmla="*/ 5143 w 10000"/>
                <a:gd name="connsiteY9" fmla="*/ 2597 h 10000"/>
                <a:gd name="connsiteX10" fmla="*/ 5199 w 10000"/>
                <a:gd name="connsiteY10" fmla="*/ 2484 h 10000"/>
                <a:gd name="connsiteX11" fmla="*/ 5521 w 10000"/>
                <a:gd name="connsiteY11" fmla="*/ 2569 h 10000"/>
                <a:gd name="connsiteX12" fmla="*/ 5625 w 10000"/>
                <a:gd name="connsiteY12" fmla="*/ 2569 h 10000"/>
                <a:gd name="connsiteX13" fmla="*/ 5710 w 10000"/>
                <a:gd name="connsiteY13" fmla="*/ 2484 h 10000"/>
                <a:gd name="connsiteX14" fmla="*/ 5734 w 10000"/>
                <a:gd name="connsiteY14" fmla="*/ 2399 h 10000"/>
                <a:gd name="connsiteX15" fmla="*/ 5843 w 10000"/>
                <a:gd name="connsiteY15" fmla="*/ 2399 h 10000"/>
                <a:gd name="connsiteX16" fmla="*/ 6057 w 10000"/>
                <a:gd name="connsiteY16" fmla="*/ 2286 h 10000"/>
                <a:gd name="connsiteX17" fmla="*/ 6030 w 10000"/>
                <a:gd name="connsiteY17" fmla="*/ 2173 h 10000"/>
                <a:gd name="connsiteX18" fmla="*/ 6218 w 10000"/>
                <a:gd name="connsiteY18" fmla="*/ 2060 h 10000"/>
                <a:gd name="connsiteX19" fmla="*/ 6298 w 10000"/>
                <a:gd name="connsiteY19" fmla="*/ 2031 h 10000"/>
                <a:gd name="connsiteX20" fmla="*/ 6374 w 10000"/>
                <a:gd name="connsiteY20" fmla="*/ 2003 h 10000"/>
                <a:gd name="connsiteX21" fmla="*/ 6433 w 10000"/>
                <a:gd name="connsiteY21" fmla="*/ 2003 h 10000"/>
                <a:gd name="connsiteX22" fmla="*/ 6512 w 10000"/>
                <a:gd name="connsiteY22" fmla="*/ 1975 h 10000"/>
                <a:gd name="connsiteX23" fmla="*/ 6563 w 10000"/>
                <a:gd name="connsiteY23" fmla="*/ 2003 h 10000"/>
                <a:gd name="connsiteX24" fmla="*/ 6649 w 10000"/>
                <a:gd name="connsiteY24" fmla="*/ 1862 h 10000"/>
                <a:gd name="connsiteX25" fmla="*/ 6057 w 10000"/>
                <a:gd name="connsiteY25" fmla="*/ 1664 h 10000"/>
                <a:gd name="connsiteX26" fmla="*/ 5843 w 10000"/>
                <a:gd name="connsiteY26" fmla="*/ 1664 h 10000"/>
                <a:gd name="connsiteX27" fmla="*/ 5734 w 10000"/>
                <a:gd name="connsiteY27" fmla="*/ 1664 h 10000"/>
                <a:gd name="connsiteX28" fmla="*/ 5654 w 10000"/>
                <a:gd name="connsiteY28" fmla="*/ 1692 h 10000"/>
                <a:gd name="connsiteX29" fmla="*/ 5547 w 10000"/>
                <a:gd name="connsiteY29" fmla="*/ 1580 h 10000"/>
                <a:gd name="connsiteX30" fmla="*/ 5574 w 10000"/>
                <a:gd name="connsiteY30" fmla="*/ 1523 h 10000"/>
                <a:gd name="connsiteX31" fmla="*/ 5547 w 10000"/>
                <a:gd name="connsiteY31" fmla="*/ 1410 h 10000"/>
                <a:gd name="connsiteX32" fmla="*/ 5547 w 10000"/>
                <a:gd name="connsiteY32" fmla="*/ 1071 h 10000"/>
                <a:gd name="connsiteX33" fmla="*/ 5789 w 10000"/>
                <a:gd name="connsiteY33" fmla="*/ 1156 h 10000"/>
                <a:gd name="connsiteX34" fmla="*/ 5920 w 10000"/>
                <a:gd name="connsiteY34" fmla="*/ 1071 h 10000"/>
                <a:gd name="connsiteX35" fmla="*/ 6057 w 10000"/>
                <a:gd name="connsiteY35" fmla="*/ 986 h 10000"/>
                <a:gd name="connsiteX36" fmla="*/ 6004 w 10000"/>
                <a:gd name="connsiteY36" fmla="*/ 930 h 10000"/>
                <a:gd name="connsiteX37" fmla="*/ 5979 w 10000"/>
                <a:gd name="connsiteY37" fmla="*/ 873 h 10000"/>
                <a:gd name="connsiteX38" fmla="*/ 5979 w 10000"/>
                <a:gd name="connsiteY38" fmla="*/ 788 h 10000"/>
                <a:gd name="connsiteX39" fmla="*/ 5979 w 10000"/>
                <a:gd name="connsiteY39" fmla="*/ 732 h 10000"/>
                <a:gd name="connsiteX40" fmla="*/ 5979 w 10000"/>
                <a:gd name="connsiteY40" fmla="*/ 675 h 10000"/>
                <a:gd name="connsiteX41" fmla="*/ 6004 w 10000"/>
                <a:gd name="connsiteY41" fmla="*/ 477 h 10000"/>
                <a:gd name="connsiteX42" fmla="*/ 5952 w 10000"/>
                <a:gd name="connsiteY42" fmla="*/ 336 h 10000"/>
                <a:gd name="connsiteX43" fmla="*/ 5843 w 10000"/>
                <a:gd name="connsiteY43" fmla="*/ 280 h 10000"/>
                <a:gd name="connsiteX44" fmla="*/ 5734 w 10000"/>
                <a:gd name="connsiteY44" fmla="*/ 224 h 10000"/>
                <a:gd name="connsiteX45" fmla="*/ 5870 w 10000"/>
                <a:gd name="connsiteY45" fmla="*/ 82 h 10000"/>
                <a:gd name="connsiteX46" fmla="*/ 6164 w 10000"/>
                <a:gd name="connsiteY46" fmla="*/ 25 h 10000"/>
                <a:gd name="connsiteX47" fmla="*/ 6433 w 10000"/>
                <a:gd name="connsiteY47" fmla="*/ 25 h 10000"/>
                <a:gd name="connsiteX48" fmla="*/ 6563 w 10000"/>
                <a:gd name="connsiteY48" fmla="*/ 54 h 10000"/>
                <a:gd name="connsiteX49" fmla="*/ 6729 w 10000"/>
                <a:gd name="connsiteY49" fmla="*/ 138 h 10000"/>
                <a:gd name="connsiteX50" fmla="*/ 6940 w 10000"/>
                <a:gd name="connsiteY50" fmla="*/ 167 h 10000"/>
                <a:gd name="connsiteX51" fmla="*/ 7047 w 10000"/>
                <a:gd name="connsiteY51" fmla="*/ 224 h 10000"/>
                <a:gd name="connsiteX52" fmla="*/ 7079 w 10000"/>
                <a:gd name="connsiteY52" fmla="*/ 252 h 10000"/>
                <a:gd name="connsiteX53" fmla="*/ 7158 w 10000"/>
                <a:gd name="connsiteY53" fmla="*/ 308 h 10000"/>
                <a:gd name="connsiteX54" fmla="*/ 7290 w 10000"/>
                <a:gd name="connsiteY54" fmla="*/ 421 h 10000"/>
                <a:gd name="connsiteX55" fmla="*/ 7367 w 10000"/>
                <a:gd name="connsiteY55" fmla="*/ 534 h 10000"/>
                <a:gd name="connsiteX56" fmla="*/ 7477 w 10000"/>
                <a:gd name="connsiteY56" fmla="*/ 591 h 10000"/>
                <a:gd name="connsiteX57" fmla="*/ 7586 w 10000"/>
                <a:gd name="connsiteY57" fmla="*/ 703 h 10000"/>
                <a:gd name="connsiteX58" fmla="*/ 7721 w 10000"/>
                <a:gd name="connsiteY58" fmla="*/ 817 h 10000"/>
                <a:gd name="connsiteX59" fmla="*/ 7798 w 10000"/>
                <a:gd name="connsiteY59" fmla="*/ 930 h 10000"/>
                <a:gd name="connsiteX60" fmla="*/ 7883 w 10000"/>
                <a:gd name="connsiteY60" fmla="*/ 1014 h 10000"/>
                <a:gd name="connsiteX61" fmla="*/ 8122 w 10000"/>
                <a:gd name="connsiteY61" fmla="*/ 1156 h 10000"/>
                <a:gd name="connsiteX62" fmla="*/ 8254 w 10000"/>
                <a:gd name="connsiteY62" fmla="*/ 1156 h 10000"/>
                <a:gd name="connsiteX63" fmla="*/ 8418 w 10000"/>
                <a:gd name="connsiteY63" fmla="*/ 1212 h 10000"/>
                <a:gd name="connsiteX64" fmla="*/ 8498 w 10000"/>
                <a:gd name="connsiteY64" fmla="*/ 1241 h 10000"/>
                <a:gd name="connsiteX65" fmla="*/ 8632 w 10000"/>
                <a:gd name="connsiteY65" fmla="*/ 1325 h 10000"/>
                <a:gd name="connsiteX66" fmla="*/ 8792 w 10000"/>
                <a:gd name="connsiteY66" fmla="*/ 1353 h 10000"/>
                <a:gd name="connsiteX67" fmla="*/ 8822 w 10000"/>
                <a:gd name="connsiteY67" fmla="*/ 1438 h 10000"/>
                <a:gd name="connsiteX68" fmla="*/ 8874 w 10000"/>
                <a:gd name="connsiteY68" fmla="*/ 1467 h 10000"/>
                <a:gd name="connsiteX69" fmla="*/ 8923 w 10000"/>
                <a:gd name="connsiteY69" fmla="*/ 1580 h 10000"/>
                <a:gd name="connsiteX70" fmla="*/ 9088 w 10000"/>
                <a:gd name="connsiteY70" fmla="*/ 1720 h 10000"/>
                <a:gd name="connsiteX71" fmla="*/ 9170 w 10000"/>
                <a:gd name="connsiteY71" fmla="*/ 1692 h 10000"/>
                <a:gd name="connsiteX72" fmla="*/ 9248 w 10000"/>
                <a:gd name="connsiteY72" fmla="*/ 1720 h 10000"/>
                <a:gd name="connsiteX73" fmla="*/ 9410 w 10000"/>
                <a:gd name="connsiteY73" fmla="*/ 1664 h 10000"/>
                <a:gd name="connsiteX74" fmla="*/ 9518 w 10000"/>
                <a:gd name="connsiteY74" fmla="*/ 1580 h 10000"/>
                <a:gd name="connsiteX75" fmla="*/ 9569 w 10000"/>
                <a:gd name="connsiteY75" fmla="*/ 1580 h 10000"/>
                <a:gd name="connsiteX76" fmla="*/ 9597 w 10000"/>
                <a:gd name="connsiteY76" fmla="*/ 1551 h 10000"/>
                <a:gd name="connsiteX77" fmla="*/ 9705 w 10000"/>
                <a:gd name="connsiteY77" fmla="*/ 1495 h 10000"/>
                <a:gd name="connsiteX78" fmla="*/ 9812 w 10000"/>
                <a:gd name="connsiteY78" fmla="*/ 1551 h 10000"/>
                <a:gd name="connsiteX79" fmla="*/ 9838 w 10000"/>
                <a:gd name="connsiteY79" fmla="*/ 1636 h 10000"/>
                <a:gd name="connsiteX80" fmla="*/ 9920 w 10000"/>
                <a:gd name="connsiteY80" fmla="*/ 1778 h 10000"/>
                <a:gd name="connsiteX81" fmla="*/ 9866 w 10000"/>
                <a:gd name="connsiteY81" fmla="*/ 1806 h 10000"/>
                <a:gd name="connsiteX82" fmla="*/ 9893 w 10000"/>
                <a:gd name="connsiteY82" fmla="*/ 1862 h 10000"/>
                <a:gd name="connsiteX83" fmla="*/ 9893 w 10000"/>
                <a:gd name="connsiteY83" fmla="*/ 1919 h 10000"/>
                <a:gd name="connsiteX84" fmla="*/ 9950 w 10000"/>
                <a:gd name="connsiteY84" fmla="*/ 2031 h 10000"/>
                <a:gd name="connsiteX85" fmla="*/ 9950 w 10000"/>
                <a:gd name="connsiteY85" fmla="*/ 2173 h 10000"/>
                <a:gd name="connsiteX86" fmla="*/ 9950 w 10000"/>
                <a:gd name="connsiteY86" fmla="*/ 2258 h 10000"/>
                <a:gd name="connsiteX87" fmla="*/ 10000 w 10000"/>
                <a:gd name="connsiteY87" fmla="*/ 2342 h 10000"/>
                <a:gd name="connsiteX88" fmla="*/ 9975 w 10000"/>
                <a:gd name="connsiteY88" fmla="*/ 2428 h 10000"/>
                <a:gd name="connsiteX89" fmla="*/ 10000 w 10000"/>
                <a:gd name="connsiteY89" fmla="*/ 2484 h 10000"/>
                <a:gd name="connsiteX90" fmla="*/ 9786 w 10000"/>
                <a:gd name="connsiteY90" fmla="*/ 2456 h 10000"/>
                <a:gd name="connsiteX91" fmla="*/ 9677 w 10000"/>
                <a:gd name="connsiteY91" fmla="*/ 2428 h 10000"/>
                <a:gd name="connsiteX92" fmla="*/ 9649 w 10000"/>
                <a:gd name="connsiteY92" fmla="*/ 2512 h 10000"/>
                <a:gd name="connsiteX93" fmla="*/ 9569 w 10000"/>
                <a:gd name="connsiteY93" fmla="*/ 2540 h 10000"/>
                <a:gd name="connsiteX94" fmla="*/ 9623 w 10000"/>
                <a:gd name="connsiteY94" fmla="*/ 2625 h 10000"/>
                <a:gd name="connsiteX95" fmla="*/ 9786 w 10000"/>
                <a:gd name="connsiteY95" fmla="*/ 2879 h 10000"/>
                <a:gd name="connsiteX96" fmla="*/ 9893 w 10000"/>
                <a:gd name="connsiteY96" fmla="*/ 3106 h 10000"/>
                <a:gd name="connsiteX97" fmla="*/ 9866 w 10000"/>
                <a:gd name="connsiteY97" fmla="*/ 3162 h 10000"/>
                <a:gd name="connsiteX98" fmla="*/ 9757 w 10000"/>
                <a:gd name="connsiteY98" fmla="*/ 3190 h 10000"/>
                <a:gd name="connsiteX99" fmla="*/ 9893 w 10000"/>
                <a:gd name="connsiteY99" fmla="*/ 3303 h 10000"/>
                <a:gd name="connsiteX100" fmla="*/ 9734 w 10000"/>
                <a:gd name="connsiteY100" fmla="*/ 3162 h 10000"/>
                <a:gd name="connsiteX101" fmla="*/ 9597 w 10000"/>
                <a:gd name="connsiteY101" fmla="*/ 3106 h 10000"/>
                <a:gd name="connsiteX102" fmla="*/ 9649 w 10000"/>
                <a:gd name="connsiteY102" fmla="*/ 3275 h 10000"/>
                <a:gd name="connsiteX103" fmla="*/ 9569 w 10000"/>
                <a:gd name="connsiteY103" fmla="*/ 3303 h 10000"/>
                <a:gd name="connsiteX104" fmla="*/ 9518 w 10000"/>
                <a:gd name="connsiteY104" fmla="*/ 3388 h 10000"/>
                <a:gd name="connsiteX105" fmla="*/ 9332 w 10000"/>
                <a:gd name="connsiteY105" fmla="*/ 3417 h 10000"/>
                <a:gd name="connsiteX106" fmla="*/ 9465 w 10000"/>
                <a:gd name="connsiteY106" fmla="*/ 3557 h 10000"/>
                <a:gd name="connsiteX107" fmla="*/ 9303 w 10000"/>
                <a:gd name="connsiteY107" fmla="*/ 3586 h 10000"/>
                <a:gd name="connsiteX108" fmla="*/ 9197 w 10000"/>
                <a:gd name="connsiteY108" fmla="*/ 3557 h 10000"/>
                <a:gd name="connsiteX109" fmla="*/ 9111 w 10000"/>
                <a:gd name="connsiteY109" fmla="*/ 3473 h 10000"/>
                <a:gd name="connsiteX110" fmla="*/ 9062 w 10000"/>
                <a:gd name="connsiteY110" fmla="*/ 3501 h 10000"/>
                <a:gd name="connsiteX111" fmla="*/ 9034 w 10000"/>
                <a:gd name="connsiteY111" fmla="*/ 3642 h 10000"/>
                <a:gd name="connsiteX112" fmla="*/ 9009 w 10000"/>
                <a:gd name="connsiteY112" fmla="*/ 3727 h 10000"/>
                <a:gd name="connsiteX113" fmla="*/ 8952 w 10000"/>
                <a:gd name="connsiteY113" fmla="*/ 3756 h 10000"/>
                <a:gd name="connsiteX114" fmla="*/ 8923 w 10000"/>
                <a:gd name="connsiteY114" fmla="*/ 3812 h 10000"/>
                <a:gd name="connsiteX115" fmla="*/ 8874 w 10000"/>
                <a:gd name="connsiteY115" fmla="*/ 3812 h 10000"/>
                <a:gd name="connsiteX116" fmla="*/ 8846 w 10000"/>
                <a:gd name="connsiteY116" fmla="*/ 3868 h 10000"/>
                <a:gd name="connsiteX117" fmla="*/ 8739 w 10000"/>
                <a:gd name="connsiteY117" fmla="*/ 4009 h 10000"/>
                <a:gd name="connsiteX118" fmla="*/ 8604 w 10000"/>
                <a:gd name="connsiteY118" fmla="*/ 4038 h 10000"/>
                <a:gd name="connsiteX119" fmla="*/ 8551 w 10000"/>
                <a:gd name="connsiteY119" fmla="*/ 4067 h 10000"/>
                <a:gd name="connsiteX120" fmla="*/ 8498 w 10000"/>
                <a:gd name="connsiteY120" fmla="*/ 4123 h 10000"/>
                <a:gd name="connsiteX121" fmla="*/ 8392 w 10000"/>
                <a:gd name="connsiteY121" fmla="*/ 4179 h 10000"/>
                <a:gd name="connsiteX122" fmla="*/ 8336 w 10000"/>
                <a:gd name="connsiteY122" fmla="*/ 4264 h 10000"/>
                <a:gd name="connsiteX123" fmla="*/ 8309 w 10000"/>
                <a:gd name="connsiteY123" fmla="*/ 4320 h 10000"/>
                <a:gd name="connsiteX124" fmla="*/ 8254 w 10000"/>
                <a:gd name="connsiteY124" fmla="*/ 4320 h 10000"/>
                <a:gd name="connsiteX125" fmla="*/ 8148 w 10000"/>
                <a:gd name="connsiteY125" fmla="*/ 4348 h 10000"/>
                <a:gd name="connsiteX126" fmla="*/ 8232 w 10000"/>
                <a:gd name="connsiteY126" fmla="*/ 4292 h 10000"/>
                <a:gd name="connsiteX127" fmla="*/ 8232 w 10000"/>
                <a:gd name="connsiteY127" fmla="*/ 4236 h 10000"/>
                <a:gd name="connsiteX128" fmla="*/ 8254 w 10000"/>
                <a:gd name="connsiteY128" fmla="*/ 4179 h 10000"/>
                <a:gd name="connsiteX129" fmla="*/ 8097 w 10000"/>
                <a:gd name="connsiteY129" fmla="*/ 4151 h 10000"/>
                <a:gd name="connsiteX130" fmla="*/ 8148 w 10000"/>
                <a:gd name="connsiteY130" fmla="*/ 4123 h 10000"/>
                <a:gd name="connsiteX131" fmla="*/ 8175 w 10000"/>
                <a:gd name="connsiteY131" fmla="*/ 4009 h 10000"/>
                <a:gd name="connsiteX132" fmla="*/ 8204 w 10000"/>
                <a:gd name="connsiteY132" fmla="*/ 3896 h 10000"/>
                <a:gd name="connsiteX133" fmla="*/ 8043 w 10000"/>
                <a:gd name="connsiteY133" fmla="*/ 3698 h 10000"/>
                <a:gd name="connsiteX134" fmla="*/ 7961 w 10000"/>
                <a:gd name="connsiteY134" fmla="*/ 3727 h 10000"/>
                <a:gd name="connsiteX135" fmla="*/ 7883 w 10000"/>
                <a:gd name="connsiteY135" fmla="*/ 3784 h 10000"/>
                <a:gd name="connsiteX136" fmla="*/ 7826 w 10000"/>
                <a:gd name="connsiteY136" fmla="*/ 3925 h 10000"/>
                <a:gd name="connsiteX137" fmla="*/ 7693 w 10000"/>
                <a:gd name="connsiteY137" fmla="*/ 4038 h 10000"/>
                <a:gd name="connsiteX138" fmla="*/ 7615 w 10000"/>
                <a:gd name="connsiteY138" fmla="*/ 4095 h 10000"/>
                <a:gd name="connsiteX139" fmla="*/ 7639 w 10000"/>
                <a:gd name="connsiteY139" fmla="*/ 4179 h 10000"/>
                <a:gd name="connsiteX140" fmla="*/ 7477 w 10000"/>
                <a:gd name="connsiteY140" fmla="*/ 4292 h 10000"/>
                <a:gd name="connsiteX141" fmla="*/ 7346 w 10000"/>
                <a:gd name="connsiteY141" fmla="*/ 4264 h 10000"/>
                <a:gd name="connsiteX142" fmla="*/ 7346 w 10000"/>
                <a:gd name="connsiteY142" fmla="*/ 4434 h 10000"/>
                <a:gd name="connsiteX143" fmla="*/ 7503 w 10000"/>
                <a:gd name="connsiteY143" fmla="*/ 4575 h 10000"/>
                <a:gd name="connsiteX144" fmla="*/ 7586 w 10000"/>
                <a:gd name="connsiteY144" fmla="*/ 4575 h 10000"/>
                <a:gd name="connsiteX145" fmla="*/ 7639 w 10000"/>
                <a:gd name="connsiteY145" fmla="*/ 4603 h 10000"/>
                <a:gd name="connsiteX146" fmla="*/ 7639 w 10000"/>
                <a:gd name="connsiteY146" fmla="*/ 4575 h 10000"/>
                <a:gd name="connsiteX147" fmla="*/ 7798 w 10000"/>
                <a:gd name="connsiteY147" fmla="*/ 4659 h 10000"/>
                <a:gd name="connsiteX148" fmla="*/ 7854 w 10000"/>
                <a:gd name="connsiteY148" fmla="*/ 4829 h 10000"/>
                <a:gd name="connsiteX149" fmla="*/ 7988 w 10000"/>
                <a:gd name="connsiteY149" fmla="*/ 4857 h 10000"/>
                <a:gd name="connsiteX150" fmla="*/ 8043 w 10000"/>
                <a:gd name="connsiteY150" fmla="*/ 4801 h 10000"/>
                <a:gd name="connsiteX151" fmla="*/ 8071 w 10000"/>
                <a:gd name="connsiteY151" fmla="*/ 4716 h 10000"/>
                <a:gd name="connsiteX152" fmla="*/ 8175 w 10000"/>
                <a:gd name="connsiteY152" fmla="*/ 4659 h 10000"/>
                <a:gd name="connsiteX153" fmla="*/ 8309 w 10000"/>
                <a:gd name="connsiteY153" fmla="*/ 4716 h 10000"/>
                <a:gd name="connsiteX154" fmla="*/ 8362 w 10000"/>
                <a:gd name="connsiteY154" fmla="*/ 4745 h 10000"/>
                <a:gd name="connsiteX155" fmla="*/ 8392 w 10000"/>
                <a:gd name="connsiteY155" fmla="*/ 4773 h 10000"/>
                <a:gd name="connsiteX156" fmla="*/ 8526 w 10000"/>
                <a:gd name="connsiteY156" fmla="*/ 4773 h 10000"/>
                <a:gd name="connsiteX157" fmla="*/ 8526 w 10000"/>
                <a:gd name="connsiteY157" fmla="*/ 4745 h 10000"/>
                <a:gd name="connsiteX158" fmla="*/ 8685 w 10000"/>
                <a:gd name="connsiteY158" fmla="*/ 4801 h 10000"/>
                <a:gd name="connsiteX159" fmla="*/ 8661 w 10000"/>
                <a:gd name="connsiteY159" fmla="*/ 4829 h 10000"/>
                <a:gd name="connsiteX160" fmla="*/ 8685 w 10000"/>
                <a:gd name="connsiteY160" fmla="*/ 4914 h 10000"/>
                <a:gd name="connsiteX161" fmla="*/ 8685 w 10000"/>
                <a:gd name="connsiteY161" fmla="*/ 4970 h 10000"/>
                <a:gd name="connsiteX162" fmla="*/ 8632 w 10000"/>
                <a:gd name="connsiteY162" fmla="*/ 4914 h 10000"/>
                <a:gd name="connsiteX163" fmla="*/ 8604 w 10000"/>
                <a:gd name="connsiteY163" fmla="*/ 4942 h 10000"/>
                <a:gd name="connsiteX164" fmla="*/ 8551 w 10000"/>
                <a:gd name="connsiteY164" fmla="*/ 4942 h 10000"/>
                <a:gd name="connsiteX165" fmla="*/ 8498 w 10000"/>
                <a:gd name="connsiteY165" fmla="*/ 4970 h 10000"/>
                <a:gd name="connsiteX166" fmla="*/ 8392 w 10000"/>
                <a:gd name="connsiteY166" fmla="*/ 5027 h 10000"/>
                <a:gd name="connsiteX167" fmla="*/ 8336 w 10000"/>
                <a:gd name="connsiteY167" fmla="*/ 5055 h 10000"/>
                <a:gd name="connsiteX168" fmla="*/ 8392 w 10000"/>
                <a:gd name="connsiteY168" fmla="*/ 5112 h 10000"/>
                <a:gd name="connsiteX169" fmla="*/ 8336 w 10000"/>
                <a:gd name="connsiteY169" fmla="*/ 5112 h 10000"/>
                <a:gd name="connsiteX170" fmla="*/ 8362 w 10000"/>
                <a:gd name="connsiteY170" fmla="*/ 5168 h 10000"/>
                <a:gd name="connsiteX171" fmla="*/ 8309 w 10000"/>
                <a:gd name="connsiteY171" fmla="*/ 5196 h 10000"/>
                <a:gd name="connsiteX172" fmla="*/ 8254 w 10000"/>
                <a:gd name="connsiteY172" fmla="*/ 5140 h 10000"/>
                <a:gd name="connsiteX173" fmla="*/ 8232 w 10000"/>
                <a:gd name="connsiteY173" fmla="*/ 5140 h 10000"/>
                <a:gd name="connsiteX174" fmla="*/ 8284 w 10000"/>
                <a:gd name="connsiteY174" fmla="*/ 5224 h 10000"/>
                <a:gd name="connsiteX175" fmla="*/ 8175 w 10000"/>
                <a:gd name="connsiteY175" fmla="*/ 5338 h 10000"/>
                <a:gd name="connsiteX176" fmla="*/ 8148 w 10000"/>
                <a:gd name="connsiteY176" fmla="*/ 5479 h 10000"/>
                <a:gd name="connsiteX177" fmla="*/ 8175 w 10000"/>
                <a:gd name="connsiteY177" fmla="*/ 5620 h 10000"/>
                <a:gd name="connsiteX178" fmla="*/ 8284 w 10000"/>
                <a:gd name="connsiteY178" fmla="*/ 5649 h 10000"/>
                <a:gd name="connsiteX179" fmla="*/ 8472 w 10000"/>
                <a:gd name="connsiteY179" fmla="*/ 5733 h 10000"/>
                <a:gd name="connsiteX180" fmla="*/ 8551 w 10000"/>
                <a:gd name="connsiteY180" fmla="*/ 5874 h 10000"/>
                <a:gd name="connsiteX181" fmla="*/ 8685 w 10000"/>
                <a:gd name="connsiteY181" fmla="*/ 6073 h 10000"/>
                <a:gd name="connsiteX182" fmla="*/ 8767 w 10000"/>
                <a:gd name="connsiteY182" fmla="*/ 6213 h 10000"/>
                <a:gd name="connsiteX183" fmla="*/ 8898 w 10000"/>
                <a:gd name="connsiteY183" fmla="*/ 6299 h 10000"/>
                <a:gd name="connsiteX184" fmla="*/ 8952 w 10000"/>
                <a:gd name="connsiteY184" fmla="*/ 6355 h 10000"/>
                <a:gd name="connsiteX185" fmla="*/ 9009 w 10000"/>
                <a:gd name="connsiteY185" fmla="*/ 6412 h 10000"/>
                <a:gd name="connsiteX186" fmla="*/ 9111 w 10000"/>
                <a:gd name="connsiteY186" fmla="*/ 6524 h 10000"/>
                <a:gd name="connsiteX187" fmla="*/ 8923 w 10000"/>
                <a:gd name="connsiteY187" fmla="*/ 6468 h 10000"/>
                <a:gd name="connsiteX188" fmla="*/ 8792 w 10000"/>
                <a:gd name="connsiteY188" fmla="*/ 6412 h 10000"/>
                <a:gd name="connsiteX189" fmla="*/ 8661 w 10000"/>
                <a:gd name="connsiteY189" fmla="*/ 6440 h 10000"/>
                <a:gd name="connsiteX190" fmla="*/ 8581 w 10000"/>
                <a:gd name="connsiteY190" fmla="*/ 6383 h 10000"/>
                <a:gd name="connsiteX191" fmla="*/ 8498 w 10000"/>
                <a:gd name="connsiteY191" fmla="*/ 6327 h 10000"/>
                <a:gd name="connsiteX192" fmla="*/ 8526 w 10000"/>
                <a:gd name="connsiteY192" fmla="*/ 6383 h 10000"/>
                <a:gd name="connsiteX193" fmla="*/ 8551 w 10000"/>
                <a:gd name="connsiteY193" fmla="*/ 6383 h 10000"/>
                <a:gd name="connsiteX194" fmla="*/ 8526 w 10000"/>
                <a:gd name="connsiteY194" fmla="*/ 6355 h 10000"/>
                <a:gd name="connsiteX195" fmla="*/ 8581 w 10000"/>
                <a:gd name="connsiteY195" fmla="*/ 6383 h 10000"/>
                <a:gd name="connsiteX196" fmla="*/ 8712 w 10000"/>
                <a:gd name="connsiteY196" fmla="*/ 6440 h 10000"/>
                <a:gd name="connsiteX197" fmla="*/ 8767 w 10000"/>
                <a:gd name="connsiteY197" fmla="*/ 6412 h 10000"/>
                <a:gd name="connsiteX198" fmla="*/ 8822 w 10000"/>
                <a:gd name="connsiteY198" fmla="*/ 6468 h 10000"/>
                <a:gd name="connsiteX199" fmla="*/ 8846 w 10000"/>
                <a:gd name="connsiteY199" fmla="*/ 6496 h 10000"/>
                <a:gd name="connsiteX200" fmla="*/ 8923 w 10000"/>
                <a:gd name="connsiteY200" fmla="*/ 6524 h 10000"/>
                <a:gd name="connsiteX201" fmla="*/ 9088 w 10000"/>
                <a:gd name="connsiteY201" fmla="*/ 6638 h 10000"/>
                <a:gd name="connsiteX202" fmla="*/ 9197 w 10000"/>
                <a:gd name="connsiteY202" fmla="*/ 6751 h 10000"/>
                <a:gd name="connsiteX203" fmla="*/ 9142 w 10000"/>
                <a:gd name="connsiteY203" fmla="*/ 6779 h 10000"/>
                <a:gd name="connsiteX204" fmla="*/ 9062 w 10000"/>
                <a:gd name="connsiteY204" fmla="*/ 6835 h 10000"/>
                <a:gd name="connsiteX205" fmla="*/ 9009 w 10000"/>
                <a:gd name="connsiteY205" fmla="*/ 6891 h 10000"/>
                <a:gd name="connsiteX206" fmla="*/ 8984 w 10000"/>
                <a:gd name="connsiteY206" fmla="*/ 6920 h 10000"/>
                <a:gd name="connsiteX207" fmla="*/ 8898 w 10000"/>
                <a:gd name="connsiteY207" fmla="*/ 6920 h 10000"/>
                <a:gd name="connsiteX208" fmla="*/ 8822 w 10000"/>
                <a:gd name="connsiteY208" fmla="*/ 6977 h 10000"/>
                <a:gd name="connsiteX209" fmla="*/ 8923 w 10000"/>
                <a:gd name="connsiteY209" fmla="*/ 6920 h 10000"/>
                <a:gd name="connsiteX210" fmla="*/ 9009 w 10000"/>
                <a:gd name="connsiteY210" fmla="*/ 7005 h 10000"/>
                <a:gd name="connsiteX211" fmla="*/ 8984 w 10000"/>
                <a:gd name="connsiteY211" fmla="*/ 7005 h 10000"/>
                <a:gd name="connsiteX212" fmla="*/ 9111 w 10000"/>
                <a:gd name="connsiteY212" fmla="*/ 6949 h 10000"/>
                <a:gd name="connsiteX213" fmla="*/ 9197 w 10000"/>
                <a:gd name="connsiteY213" fmla="*/ 7033 h 10000"/>
                <a:gd name="connsiteX214" fmla="*/ 9332 w 10000"/>
                <a:gd name="connsiteY214" fmla="*/ 7061 h 10000"/>
                <a:gd name="connsiteX215" fmla="*/ 9273 w 10000"/>
                <a:gd name="connsiteY215" fmla="*/ 7146 h 10000"/>
                <a:gd name="connsiteX216" fmla="*/ 9248 w 10000"/>
                <a:gd name="connsiteY216" fmla="*/ 7174 h 10000"/>
                <a:gd name="connsiteX217" fmla="*/ 9197 w 10000"/>
                <a:gd name="connsiteY217" fmla="*/ 7202 h 10000"/>
                <a:gd name="connsiteX218" fmla="*/ 9224 w 10000"/>
                <a:gd name="connsiteY218" fmla="*/ 7202 h 10000"/>
                <a:gd name="connsiteX219" fmla="*/ 9303 w 10000"/>
                <a:gd name="connsiteY219" fmla="*/ 7174 h 10000"/>
                <a:gd name="connsiteX220" fmla="*/ 9303 w 10000"/>
                <a:gd name="connsiteY220" fmla="*/ 7146 h 10000"/>
                <a:gd name="connsiteX221" fmla="*/ 9332 w 10000"/>
                <a:gd name="connsiteY221" fmla="*/ 7230 h 10000"/>
                <a:gd name="connsiteX222" fmla="*/ 9332 w 10000"/>
                <a:gd name="connsiteY222" fmla="*/ 7288 h 10000"/>
                <a:gd name="connsiteX223" fmla="*/ 9303 w 10000"/>
                <a:gd name="connsiteY223" fmla="*/ 7230 h 10000"/>
                <a:gd name="connsiteX224" fmla="*/ 9303 w 10000"/>
                <a:gd name="connsiteY224" fmla="*/ 7288 h 10000"/>
                <a:gd name="connsiteX225" fmla="*/ 9273 w 10000"/>
                <a:gd name="connsiteY225" fmla="*/ 7260 h 10000"/>
                <a:gd name="connsiteX226" fmla="*/ 9248 w 10000"/>
                <a:gd name="connsiteY226" fmla="*/ 7260 h 10000"/>
                <a:gd name="connsiteX227" fmla="*/ 9224 w 10000"/>
                <a:gd name="connsiteY227" fmla="*/ 7316 h 10000"/>
                <a:gd name="connsiteX228" fmla="*/ 9303 w 10000"/>
                <a:gd name="connsiteY228" fmla="*/ 7372 h 10000"/>
                <a:gd name="connsiteX229" fmla="*/ 9273 w 10000"/>
                <a:gd name="connsiteY229" fmla="*/ 7372 h 10000"/>
                <a:gd name="connsiteX230" fmla="*/ 9303 w 10000"/>
                <a:gd name="connsiteY230" fmla="*/ 7429 h 10000"/>
                <a:gd name="connsiteX231" fmla="*/ 9197 w 10000"/>
                <a:gd name="connsiteY231" fmla="*/ 7400 h 10000"/>
                <a:gd name="connsiteX232" fmla="*/ 9224 w 10000"/>
                <a:gd name="connsiteY232" fmla="*/ 7429 h 10000"/>
                <a:gd name="connsiteX233" fmla="*/ 9303 w 10000"/>
                <a:gd name="connsiteY233" fmla="*/ 7457 h 10000"/>
                <a:gd name="connsiteX234" fmla="*/ 9332 w 10000"/>
                <a:gd name="connsiteY234" fmla="*/ 7541 h 10000"/>
                <a:gd name="connsiteX235" fmla="*/ 9303 w 10000"/>
                <a:gd name="connsiteY235" fmla="*/ 7599 h 10000"/>
                <a:gd name="connsiteX236" fmla="*/ 9224 w 10000"/>
                <a:gd name="connsiteY236" fmla="*/ 7513 h 10000"/>
                <a:gd name="connsiteX237" fmla="*/ 9197 w 10000"/>
                <a:gd name="connsiteY237" fmla="*/ 7541 h 10000"/>
                <a:gd name="connsiteX238" fmla="*/ 9088 w 10000"/>
                <a:gd name="connsiteY238" fmla="*/ 7599 h 10000"/>
                <a:gd name="connsiteX239" fmla="*/ 9170 w 10000"/>
                <a:gd name="connsiteY239" fmla="*/ 7683 h 10000"/>
                <a:gd name="connsiteX240" fmla="*/ 9170 w 10000"/>
                <a:gd name="connsiteY240" fmla="*/ 7796 h 10000"/>
                <a:gd name="connsiteX241" fmla="*/ 9142 w 10000"/>
                <a:gd name="connsiteY241" fmla="*/ 7852 h 10000"/>
                <a:gd name="connsiteX242" fmla="*/ 9142 w 10000"/>
                <a:gd name="connsiteY242" fmla="*/ 7880 h 10000"/>
                <a:gd name="connsiteX243" fmla="*/ 9088 w 10000"/>
                <a:gd name="connsiteY243" fmla="*/ 7852 h 10000"/>
                <a:gd name="connsiteX244" fmla="*/ 9088 w 10000"/>
                <a:gd name="connsiteY244" fmla="*/ 7909 h 10000"/>
                <a:gd name="connsiteX245" fmla="*/ 9062 w 10000"/>
                <a:gd name="connsiteY245" fmla="*/ 7966 h 10000"/>
                <a:gd name="connsiteX246" fmla="*/ 9034 w 10000"/>
                <a:gd name="connsiteY246" fmla="*/ 8079 h 10000"/>
                <a:gd name="connsiteX247" fmla="*/ 9062 w 10000"/>
                <a:gd name="connsiteY247" fmla="*/ 8022 h 10000"/>
                <a:gd name="connsiteX248" fmla="*/ 9034 w 10000"/>
                <a:gd name="connsiteY248" fmla="*/ 8050 h 10000"/>
                <a:gd name="connsiteX249" fmla="*/ 9009 w 10000"/>
                <a:gd name="connsiteY249" fmla="*/ 7994 h 10000"/>
                <a:gd name="connsiteX250" fmla="*/ 8952 w 10000"/>
                <a:gd name="connsiteY250" fmla="*/ 8022 h 10000"/>
                <a:gd name="connsiteX251" fmla="*/ 8952 w 10000"/>
                <a:gd name="connsiteY251" fmla="*/ 8079 h 10000"/>
                <a:gd name="connsiteX252" fmla="*/ 8984 w 10000"/>
                <a:gd name="connsiteY252" fmla="*/ 8107 h 10000"/>
                <a:gd name="connsiteX253" fmla="*/ 9034 w 10000"/>
                <a:gd name="connsiteY253" fmla="*/ 8135 h 10000"/>
                <a:gd name="connsiteX254" fmla="*/ 9009 w 10000"/>
                <a:gd name="connsiteY254" fmla="*/ 8163 h 10000"/>
                <a:gd name="connsiteX255" fmla="*/ 8984 w 10000"/>
                <a:gd name="connsiteY255" fmla="*/ 8249 h 10000"/>
                <a:gd name="connsiteX256" fmla="*/ 8874 w 10000"/>
                <a:gd name="connsiteY256" fmla="*/ 8191 h 10000"/>
                <a:gd name="connsiteX257" fmla="*/ 8952 w 10000"/>
                <a:gd name="connsiteY257" fmla="*/ 8277 h 10000"/>
                <a:gd name="connsiteX258" fmla="*/ 9034 w 10000"/>
                <a:gd name="connsiteY258" fmla="*/ 8277 h 10000"/>
                <a:gd name="connsiteX259" fmla="*/ 9009 w 10000"/>
                <a:gd name="connsiteY259" fmla="*/ 8333 h 10000"/>
                <a:gd name="connsiteX260" fmla="*/ 9062 w 10000"/>
                <a:gd name="connsiteY260" fmla="*/ 8446 h 10000"/>
                <a:gd name="connsiteX261" fmla="*/ 9034 w 10000"/>
                <a:gd name="connsiteY261" fmla="*/ 8446 h 10000"/>
                <a:gd name="connsiteX262" fmla="*/ 8952 w 10000"/>
                <a:gd name="connsiteY262" fmla="*/ 8389 h 10000"/>
                <a:gd name="connsiteX263" fmla="*/ 8923 w 10000"/>
                <a:gd name="connsiteY263" fmla="*/ 8418 h 10000"/>
                <a:gd name="connsiteX264" fmla="*/ 8984 w 10000"/>
                <a:gd name="connsiteY264" fmla="*/ 8474 h 10000"/>
                <a:gd name="connsiteX265" fmla="*/ 8952 w 10000"/>
                <a:gd name="connsiteY265" fmla="*/ 8530 h 10000"/>
                <a:gd name="connsiteX266" fmla="*/ 8874 w 10000"/>
                <a:gd name="connsiteY266" fmla="*/ 8474 h 10000"/>
                <a:gd name="connsiteX267" fmla="*/ 8923 w 10000"/>
                <a:gd name="connsiteY267" fmla="*/ 8559 h 10000"/>
                <a:gd name="connsiteX268" fmla="*/ 8874 w 10000"/>
                <a:gd name="connsiteY268" fmla="*/ 8559 h 10000"/>
                <a:gd name="connsiteX269" fmla="*/ 8874 w 10000"/>
                <a:gd name="connsiteY269" fmla="*/ 8616 h 10000"/>
                <a:gd name="connsiteX270" fmla="*/ 8739 w 10000"/>
                <a:gd name="connsiteY270" fmla="*/ 8672 h 10000"/>
                <a:gd name="connsiteX271" fmla="*/ 8712 w 10000"/>
                <a:gd name="connsiteY271" fmla="*/ 8728 h 10000"/>
                <a:gd name="connsiteX272" fmla="*/ 8739 w 10000"/>
                <a:gd name="connsiteY272" fmla="*/ 8757 h 10000"/>
                <a:gd name="connsiteX273" fmla="*/ 8712 w 10000"/>
                <a:gd name="connsiteY273" fmla="*/ 8785 h 10000"/>
                <a:gd name="connsiteX274" fmla="*/ 8685 w 10000"/>
                <a:gd name="connsiteY274" fmla="*/ 8869 h 10000"/>
                <a:gd name="connsiteX275" fmla="*/ 8661 w 10000"/>
                <a:gd name="connsiteY275" fmla="*/ 8841 h 10000"/>
                <a:gd name="connsiteX276" fmla="*/ 8661 w 10000"/>
                <a:gd name="connsiteY276" fmla="*/ 8927 h 10000"/>
                <a:gd name="connsiteX277" fmla="*/ 8387 w 10000"/>
                <a:gd name="connsiteY277" fmla="*/ 8786 h 10000"/>
                <a:gd name="connsiteX278" fmla="*/ 7935 w 10000"/>
                <a:gd name="connsiteY278" fmla="*/ 9266 h 10000"/>
                <a:gd name="connsiteX279" fmla="*/ 7771 w 10000"/>
                <a:gd name="connsiteY279" fmla="*/ 9322 h 10000"/>
                <a:gd name="connsiteX280" fmla="*/ 7693 w 10000"/>
                <a:gd name="connsiteY280" fmla="*/ 9152 h 10000"/>
                <a:gd name="connsiteX281" fmla="*/ 7665 w 10000"/>
                <a:gd name="connsiteY281" fmla="*/ 9152 h 10000"/>
                <a:gd name="connsiteX282" fmla="*/ 7746 w 10000"/>
                <a:gd name="connsiteY282" fmla="*/ 9124 h 10000"/>
                <a:gd name="connsiteX283" fmla="*/ 7639 w 10000"/>
                <a:gd name="connsiteY283" fmla="*/ 9124 h 10000"/>
                <a:gd name="connsiteX284" fmla="*/ 7615 w 10000"/>
                <a:gd name="connsiteY284" fmla="*/ 9180 h 10000"/>
                <a:gd name="connsiteX285" fmla="*/ 7665 w 10000"/>
                <a:gd name="connsiteY285" fmla="*/ 9237 h 10000"/>
                <a:gd name="connsiteX286" fmla="*/ 7639 w 10000"/>
                <a:gd name="connsiteY286" fmla="*/ 9237 h 10000"/>
                <a:gd name="connsiteX287" fmla="*/ 7721 w 10000"/>
                <a:gd name="connsiteY287" fmla="*/ 9406 h 10000"/>
                <a:gd name="connsiteX288" fmla="*/ 7615 w 10000"/>
                <a:gd name="connsiteY288" fmla="*/ 9294 h 10000"/>
                <a:gd name="connsiteX289" fmla="*/ 7665 w 10000"/>
                <a:gd name="connsiteY289" fmla="*/ 9406 h 10000"/>
                <a:gd name="connsiteX290" fmla="*/ 7639 w 10000"/>
                <a:gd name="connsiteY290" fmla="*/ 9435 h 10000"/>
                <a:gd name="connsiteX291" fmla="*/ 7615 w 10000"/>
                <a:gd name="connsiteY291" fmla="*/ 9406 h 10000"/>
                <a:gd name="connsiteX292" fmla="*/ 7586 w 10000"/>
                <a:gd name="connsiteY292" fmla="*/ 9491 h 10000"/>
                <a:gd name="connsiteX293" fmla="*/ 7503 w 10000"/>
                <a:gd name="connsiteY293" fmla="*/ 9520 h 10000"/>
                <a:gd name="connsiteX294" fmla="*/ 7477 w 10000"/>
                <a:gd name="connsiteY294" fmla="*/ 9463 h 10000"/>
                <a:gd name="connsiteX295" fmla="*/ 7425 w 10000"/>
                <a:gd name="connsiteY295" fmla="*/ 9435 h 10000"/>
                <a:gd name="connsiteX296" fmla="*/ 7452 w 10000"/>
                <a:gd name="connsiteY296" fmla="*/ 9548 h 10000"/>
                <a:gd name="connsiteX297" fmla="*/ 7315 w 10000"/>
                <a:gd name="connsiteY297" fmla="*/ 9491 h 10000"/>
                <a:gd name="connsiteX298" fmla="*/ 7290 w 10000"/>
                <a:gd name="connsiteY298" fmla="*/ 9520 h 10000"/>
                <a:gd name="connsiteX299" fmla="*/ 7209 w 10000"/>
                <a:gd name="connsiteY299" fmla="*/ 9576 h 10000"/>
                <a:gd name="connsiteX300" fmla="*/ 7186 w 10000"/>
                <a:gd name="connsiteY300" fmla="*/ 9633 h 10000"/>
                <a:gd name="connsiteX301" fmla="*/ 7129 w 10000"/>
                <a:gd name="connsiteY301" fmla="*/ 9633 h 10000"/>
                <a:gd name="connsiteX302" fmla="*/ 7047 w 10000"/>
                <a:gd name="connsiteY302" fmla="*/ 9661 h 10000"/>
                <a:gd name="connsiteX303" fmla="*/ 7047 w 10000"/>
                <a:gd name="connsiteY303" fmla="*/ 9633 h 10000"/>
                <a:gd name="connsiteX304" fmla="*/ 7047 w 10000"/>
                <a:gd name="connsiteY304" fmla="*/ 9689 h 10000"/>
                <a:gd name="connsiteX305" fmla="*/ 6970 w 10000"/>
                <a:gd name="connsiteY305" fmla="*/ 9661 h 10000"/>
                <a:gd name="connsiteX306" fmla="*/ 6970 w 10000"/>
                <a:gd name="connsiteY306" fmla="*/ 9717 h 10000"/>
                <a:gd name="connsiteX307" fmla="*/ 6940 w 10000"/>
                <a:gd name="connsiteY307" fmla="*/ 9802 h 10000"/>
                <a:gd name="connsiteX308" fmla="*/ 6996 w 10000"/>
                <a:gd name="connsiteY308" fmla="*/ 9830 h 10000"/>
                <a:gd name="connsiteX309" fmla="*/ 6996 w 10000"/>
                <a:gd name="connsiteY309" fmla="*/ 9830 h 10000"/>
                <a:gd name="connsiteX310" fmla="*/ 7047 w 10000"/>
                <a:gd name="connsiteY310" fmla="*/ 9944 h 10000"/>
                <a:gd name="connsiteX311" fmla="*/ 6916 w 10000"/>
                <a:gd name="connsiteY311" fmla="*/ 10000 h 10000"/>
                <a:gd name="connsiteX312" fmla="*/ 6916 w 10000"/>
                <a:gd name="connsiteY312" fmla="*/ 9944 h 10000"/>
                <a:gd name="connsiteX313" fmla="*/ 6857 w 10000"/>
                <a:gd name="connsiteY313" fmla="*/ 9859 h 10000"/>
                <a:gd name="connsiteX314" fmla="*/ 6834 w 10000"/>
                <a:gd name="connsiteY314" fmla="*/ 9802 h 10000"/>
                <a:gd name="connsiteX315" fmla="*/ 6808 w 10000"/>
                <a:gd name="connsiteY315" fmla="*/ 9717 h 10000"/>
                <a:gd name="connsiteX316" fmla="*/ 6834 w 10000"/>
                <a:gd name="connsiteY316" fmla="*/ 9661 h 10000"/>
                <a:gd name="connsiteX317" fmla="*/ 6808 w 10000"/>
                <a:gd name="connsiteY317" fmla="*/ 9576 h 10000"/>
                <a:gd name="connsiteX318" fmla="*/ 6808 w 10000"/>
                <a:gd name="connsiteY318" fmla="*/ 9605 h 10000"/>
                <a:gd name="connsiteX319" fmla="*/ 6754 w 10000"/>
                <a:gd name="connsiteY319" fmla="*/ 9548 h 10000"/>
                <a:gd name="connsiteX320" fmla="*/ 6754 w 10000"/>
                <a:gd name="connsiteY320" fmla="*/ 9605 h 10000"/>
                <a:gd name="connsiteX321" fmla="*/ 6672 w 10000"/>
                <a:gd name="connsiteY321" fmla="*/ 9605 h 10000"/>
                <a:gd name="connsiteX322" fmla="*/ 6621 w 10000"/>
                <a:gd name="connsiteY322" fmla="*/ 9576 h 10000"/>
                <a:gd name="connsiteX323" fmla="*/ 6589 w 10000"/>
                <a:gd name="connsiteY323" fmla="*/ 9520 h 10000"/>
                <a:gd name="connsiteX324" fmla="*/ 6563 w 10000"/>
                <a:gd name="connsiteY324" fmla="*/ 9520 h 10000"/>
                <a:gd name="connsiteX325" fmla="*/ 6563 w 10000"/>
                <a:gd name="connsiteY325" fmla="*/ 9576 h 10000"/>
                <a:gd name="connsiteX326" fmla="*/ 6512 w 10000"/>
                <a:gd name="connsiteY326" fmla="*/ 9520 h 10000"/>
                <a:gd name="connsiteX327" fmla="*/ 6487 w 10000"/>
                <a:gd name="connsiteY327" fmla="*/ 9463 h 10000"/>
                <a:gd name="connsiteX328" fmla="*/ 6462 w 10000"/>
                <a:gd name="connsiteY328" fmla="*/ 9491 h 10000"/>
                <a:gd name="connsiteX329" fmla="*/ 6487 w 10000"/>
                <a:gd name="connsiteY329" fmla="*/ 9576 h 10000"/>
                <a:gd name="connsiteX330" fmla="*/ 6433 w 10000"/>
                <a:gd name="connsiteY330" fmla="*/ 9548 h 10000"/>
                <a:gd name="connsiteX331" fmla="*/ 6433 w 10000"/>
                <a:gd name="connsiteY331" fmla="*/ 9605 h 10000"/>
                <a:gd name="connsiteX332" fmla="*/ 6326 w 10000"/>
                <a:gd name="connsiteY332" fmla="*/ 9576 h 10000"/>
                <a:gd name="connsiteX333" fmla="*/ 6247 w 10000"/>
                <a:gd name="connsiteY333" fmla="*/ 9576 h 10000"/>
                <a:gd name="connsiteX334" fmla="*/ 6218 w 10000"/>
                <a:gd name="connsiteY334" fmla="*/ 9576 h 10000"/>
                <a:gd name="connsiteX335" fmla="*/ 6137 w 10000"/>
                <a:gd name="connsiteY335" fmla="*/ 9520 h 10000"/>
                <a:gd name="connsiteX336" fmla="*/ 6107 w 10000"/>
                <a:gd name="connsiteY336" fmla="*/ 9491 h 10000"/>
                <a:gd name="connsiteX337" fmla="*/ 6030 w 10000"/>
                <a:gd name="connsiteY337" fmla="*/ 9463 h 10000"/>
                <a:gd name="connsiteX338" fmla="*/ 5979 w 10000"/>
                <a:gd name="connsiteY338" fmla="*/ 9294 h 10000"/>
                <a:gd name="connsiteX339" fmla="*/ 5920 w 10000"/>
                <a:gd name="connsiteY339" fmla="*/ 9180 h 10000"/>
                <a:gd name="connsiteX340" fmla="*/ 5843 w 10000"/>
                <a:gd name="connsiteY340" fmla="*/ 9180 h 10000"/>
                <a:gd name="connsiteX341" fmla="*/ 5762 w 10000"/>
                <a:gd name="connsiteY341" fmla="*/ 9180 h 10000"/>
                <a:gd name="connsiteX342" fmla="*/ 5625 w 10000"/>
                <a:gd name="connsiteY342" fmla="*/ 9039 h 10000"/>
                <a:gd name="connsiteX343" fmla="*/ 5521 w 10000"/>
                <a:gd name="connsiteY343" fmla="*/ 9124 h 10000"/>
                <a:gd name="connsiteX344" fmla="*/ 5521 w 10000"/>
                <a:gd name="connsiteY344" fmla="*/ 9180 h 10000"/>
                <a:gd name="connsiteX345" fmla="*/ 5385 w 10000"/>
                <a:gd name="connsiteY345" fmla="*/ 9209 h 10000"/>
                <a:gd name="connsiteX346" fmla="*/ 5306 w 10000"/>
                <a:gd name="connsiteY346" fmla="*/ 9294 h 10000"/>
                <a:gd name="connsiteX347" fmla="*/ 5254 w 10000"/>
                <a:gd name="connsiteY347" fmla="*/ 9237 h 10000"/>
                <a:gd name="connsiteX348" fmla="*/ 5199 w 10000"/>
                <a:gd name="connsiteY348" fmla="*/ 9294 h 10000"/>
                <a:gd name="connsiteX349" fmla="*/ 5120 w 10000"/>
                <a:gd name="connsiteY349" fmla="*/ 9294 h 10000"/>
                <a:gd name="connsiteX350" fmla="*/ 5009 w 10000"/>
                <a:gd name="connsiteY350" fmla="*/ 9266 h 10000"/>
                <a:gd name="connsiteX351" fmla="*/ 4904 w 10000"/>
                <a:gd name="connsiteY351" fmla="*/ 9322 h 10000"/>
                <a:gd name="connsiteX352" fmla="*/ 4850 w 10000"/>
                <a:gd name="connsiteY352" fmla="*/ 9322 h 10000"/>
                <a:gd name="connsiteX353" fmla="*/ 4796 w 10000"/>
                <a:gd name="connsiteY353" fmla="*/ 9322 h 10000"/>
                <a:gd name="connsiteX354" fmla="*/ 4768 w 10000"/>
                <a:gd name="connsiteY354" fmla="*/ 9322 h 10000"/>
                <a:gd name="connsiteX355" fmla="*/ 4768 w 10000"/>
                <a:gd name="connsiteY355" fmla="*/ 9463 h 10000"/>
                <a:gd name="connsiteX356" fmla="*/ 4823 w 10000"/>
                <a:gd name="connsiteY356" fmla="*/ 9548 h 10000"/>
                <a:gd name="connsiteX357" fmla="*/ 4823 w 10000"/>
                <a:gd name="connsiteY357" fmla="*/ 9576 h 10000"/>
                <a:gd name="connsiteX358" fmla="*/ 4823 w 10000"/>
                <a:gd name="connsiteY358" fmla="*/ 9633 h 10000"/>
                <a:gd name="connsiteX359" fmla="*/ 4850 w 10000"/>
                <a:gd name="connsiteY359" fmla="*/ 9717 h 10000"/>
                <a:gd name="connsiteX360" fmla="*/ 4768 w 10000"/>
                <a:gd name="connsiteY360" fmla="*/ 9689 h 10000"/>
                <a:gd name="connsiteX361" fmla="*/ 4686 w 10000"/>
                <a:gd name="connsiteY361" fmla="*/ 9661 h 10000"/>
                <a:gd name="connsiteX362" fmla="*/ 4633 w 10000"/>
                <a:gd name="connsiteY362" fmla="*/ 9520 h 10000"/>
                <a:gd name="connsiteX363" fmla="*/ 4478 w 10000"/>
                <a:gd name="connsiteY363" fmla="*/ 9605 h 10000"/>
                <a:gd name="connsiteX364" fmla="*/ 4424 w 10000"/>
                <a:gd name="connsiteY364" fmla="*/ 9633 h 10000"/>
                <a:gd name="connsiteX365" fmla="*/ 4424 w 10000"/>
                <a:gd name="connsiteY365" fmla="*/ 9548 h 10000"/>
                <a:gd name="connsiteX366" fmla="*/ 4342 w 10000"/>
                <a:gd name="connsiteY366" fmla="*/ 9435 h 10000"/>
                <a:gd name="connsiteX367" fmla="*/ 4180 w 10000"/>
                <a:gd name="connsiteY367" fmla="*/ 9435 h 10000"/>
                <a:gd name="connsiteX368" fmla="*/ 4180 w 10000"/>
                <a:gd name="connsiteY368" fmla="*/ 9322 h 10000"/>
                <a:gd name="connsiteX369" fmla="*/ 4205 w 10000"/>
                <a:gd name="connsiteY369" fmla="*/ 9180 h 10000"/>
                <a:gd name="connsiteX370" fmla="*/ 4102 w 10000"/>
                <a:gd name="connsiteY370" fmla="*/ 9124 h 10000"/>
                <a:gd name="connsiteX371" fmla="*/ 4018 w 10000"/>
                <a:gd name="connsiteY371" fmla="*/ 9039 h 10000"/>
                <a:gd name="connsiteX372" fmla="*/ 3993 w 10000"/>
                <a:gd name="connsiteY372" fmla="*/ 8983 h 10000"/>
                <a:gd name="connsiteX373" fmla="*/ 3969 w 10000"/>
                <a:gd name="connsiteY373" fmla="*/ 8898 h 10000"/>
                <a:gd name="connsiteX374" fmla="*/ 3993 w 10000"/>
                <a:gd name="connsiteY374" fmla="*/ 8813 h 10000"/>
                <a:gd name="connsiteX375" fmla="*/ 3805 w 10000"/>
                <a:gd name="connsiteY375" fmla="*/ 8841 h 10000"/>
                <a:gd name="connsiteX376" fmla="*/ 3696 w 10000"/>
                <a:gd name="connsiteY376" fmla="*/ 8898 h 10000"/>
                <a:gd name="connsiteX377" fmla="*/ 3696 w 10000"/>
                <a:gd name="connsiteY377" fmla="*/ 8813 h 10000"/>
                <a:gd name="connsiteX378" fmla="*/ 3669 w 10000"/>
                <a:gd name="connsiteY378" fmla="*/ 8728 h 10000"/>
                <a:gd name="connsiteX379" fmla="*/ 3645 w 10000"/>
                <a:gd name="connsiteY379" fmla="*/ 8672 h 10000"/>
                <a:gd name="connsiteX380" fmla="*/ 7868 w 10000"/>
                <a:gd name="connsiteY380" fmla="*/ 8665 h 10000"/>
                <a:gd name="connsiteX381" fmla="*/ 7947 w 10000"/>
                <a:gd name="connsiteY381" fmla="*/ 8461 h 10000"/>
                <a:gd name="connsiteX382" fmla="*/ 3829 w 10000"/>
                <a:gd name="connsiteY382" fmla="*/ 8305 h 10000"/>
                <a:gd name="connsiteX383" fmla="*/ 3857 w 10000"/>
                <a:gd name="connsiteY383" fmla="*/ 8305 h 10000"/>
                <a:gd name="connsiteX384" fmla="*/ 3214 w 10000"/>
                <a:gd name="connsiteY384" fmla="*/ 7513 h 10000"/>
                <a:gd name="connsiteX385" fmla="*/ 3133 w 10000"/>
                <a:gd name="connsiteY385" fmla="*/ 7513 h 10000"/>
                <a:gd name="connsiteX386" fmla="*/ 3133 w 10000"/>
                <a:gd name="connsiteY386" fmla="*/ 7316 h 10000"/>
                <a:gd name="connsiteX387" fmla="*/ 3103 w 10000"/>
                <a:gd name="connsiteY387" fmla="*/ 7288 h 10000"/>
                <a:gd name="connsiteX388" fmla="*/ 3026 w 10000"/>
                <a:gd name="connsiteY388" fmla="*/ 7202 h 10000"/>
                <a:gd name="connsiteX389" fmla="*/ 2915 w 10000"/>
                <a:gd name="connsiteY389" fmla="*/ 7260 h 10000"/>
                <a:gd name="connsiteX390" fmla="*/ 2867 w 10000"/>
                <a:gd name="connsiteY390" fmla="*/ 7316 h 10000"/>
                <a:gd name="connsiteX391" fmla="*/ 2811 w 10000"/>
                <a:gd name="connsiteY391" fmla="*/ 7316 h 10000"/>
                <a:gd name="connsiteX392" fmla="*/ 2758 w 10000"/>
                <a:gd name="connsiteY392" fmla="*/ 7288 h 10000"/>
                <a:gd name="connsiteX393" fmla="*/ 2677 w 10000"/>
                <a:gd name="connsiteY393" fmla="*/ 7260 h 10000"/>
                <a:gd name="connsiteX394" fmla="*/ 2623 w 10000"/>
                <a:gd name="connsiteY394" fmla="*/ 7288 h 10000"/>
                <a:gd name="connsiteX395" fmla="*/ 2519 w 10000"/>
                <a:gd name="connsiteY395" fmla="*/ 7372 h 10000"/>
                <a:gd name="connsiteX396" fmla="*/ 2407 w 10000"/>
                <a:gd name="connsiteY396" fmla="*/ 7429 h 10000"/>
                <a:gd name="connsiteX397" fmla="*/ 2355 w 10000"/>
                <a:gd name="connsiteY397" fmla="*/ 7513 h 10000"/>
                <a:gd name="connsiteX398" fmla="*/ 2274 w 10000"/>
                <a:gd name="connsiteY398" fmla="*/ 7599 h 10000"/>
                <a:gd name="connsiteX399" fmla="*/ 2196 w 10000"/>
                <a:gd name="connsiteY399" fmla="*/ 7711 h 10000"/>
                <a:gd name="connsiteX400" fmla="*/ 2061 w 10000"/>
                <a:gd name="connsiteY400" fmla="*/ 7711 h 10000"/>
                <a:gd name="connsiteX401" fmla="*/ 2034 w 10000"/>
                <a:gd name="connsiteY401" fmla="*/ 7711 h 10000"/>
                <a:gd name="connsiteX402" fmla="*/ 2010 w 10000"/>
                <a:gd name="connsiteY402" fmla="*/ 7683 h 10000"/>
                <a:gd name="connsiteX403" fmla="*/ 1925 w 10000"/>
                <a:gd name="connsiteY403" fmla="*/ 7627 h 10000"/>
                <a:gd name="connsiteX404" fmla="*/ 1849 w 10000"/>
                <a:gd name="connsiteY404" fmla="*/ 7627 h 10000"/>
                <a:gd name="connsiteX405" fmla="*/ 1715 w 10000"/>
                <a:gd name="connsiteY405" fmla="*/ 7627 h 10000"/>
                <a:gd name="connsiteX406" fmla="*/ 1659 w 10000"/>
                <a:gd name="connsiteY406" fmla="*/ 7569 h 10000"/>
                <a:gd name="connsiteX407" fmla="*/ 1520 w 10000"/>
                <a:gd name="connsiteY407" fmla="*/ 7599 h 10000"/>
                <a:gd name="connsiteX408" fmla="*/ 1442 w 10000"/>
                <a:gd name="connsiteY408" fmla="*/ 7739 h 10000"/>
                <a:gd name="connsiteX409" fmla="*/ 1364 w 10000"/>
                <a:gd name="connsiteY409" fmla="*/ 7852 h 10000"/>
                <a:gd name="connsiteX410" fmla="*/ 1337 w 10000"/>
                <a:gd name="connsiteY410" fmla="*/ 7683 h 10000"/>
                <a:gd name="connsiteX411" fmla="*/ 1148 w 10000"/>
                <a:gd name="connsiteY411" fmla="*/ 7655 h 10000"/>
                <a:gd name="connsiteX412" fmla="*/ 1148 w 10000"/>
                <a:gd name="connsiteY412" fmla="*/ 7683 h 10000"/>
                <a:gd name="connsiteX413" fmla="*/ 962 w 10000"/>
                <a:gd name="connsiteY413" fmla="*/ 7683 h 10000"/>
                <a:gd name="connsiteX414" fmla="*/ 826 w 10000"/>
                <a:gd name="connsiteY414" fmla="*/ 7627 h 10000"/>
                <a:gd name="connsiteX415" fmla="*/ 777 w 10000"/>
                <a:gd name="connsiteY415" fmla="*/ 7627 h 10000"/>
                <a:gd name="connsiteX416" fmla="*/ 748 w 10000"/>
                <a:gd name="connsiteY416" fmla="*/ 7655 h 10000"/>
                <a:gd name="connsiteX417" fmla="*/ 665 w 10000"/>
                <a:gd name="connsiteY417" fmla="*/ 7599 h 10000"/>
                <a:gd name="connsiteX418" fmla="*/ 643 w 10000"/>
                <a:gd name="connsiteY418" fmla="*/ 7655 h 10000"/>
                <a:gd name="connsiteX419" fmla="*/ 533 w 10000"/>
                <a:gd name="connsiteY419" fmla="*/ 7541 h 10000"/>
                <a:gd name="connsiteX420" fmla="*/ 291 w 10000"/>
                <a:gd name="connsiteY420" fmla="*/ 7457 h 10000"/>
                <a:gd name="connsiteX421" fmla="*/ 132 w 10000"/>
                <a:gd name="connsiteY421" fmla="*/ 7344 h 10000"/>
                <a:gd name="connsiteX422" fmla="*/ 0 w 10000"/>
                <a:gd name="connsiteY422" fmla="*/ 7288 h 10000"/>
                <a:gd name="connsiteX0" fmla="*/ 4312 w 10000"/>
                <a:gd name="connsiteY0" fmla="*/ 3331 h 10000"/>
                <a:gd name="connsiteX1" fmla="*/ 4686 w 10000"/>
                <a:gd name="connsiteY1" fmla="*/ 3275 h 10000"/>
                <a:gd name="connsiteX2" fmla="*/ 4981 w 10000"/>
                <a:gd name="connsiteY2" fmla="*/ 3247 h 10000"/>
                <a:gd name="connsiteX3" fmla="*/ 5143 w 10000"/>
                <a:gd name="connsiteY3" fmla="*/ 3162 h 10000"/>
                <a:gd name="connsiteX4" fmla="*/ 5199 w 10000"/>
                <a:gd name="connsiteY4" fmla="*/ 3020 h 10000"/>
                <a:gd name="connsiteX5" fmla="*/ 5280 w 10000"/>
                <a:gd name="connsiteY5" fmla="*/ 2964 h 10000"/>
                <a:gd name="connsiteX6" fmla="*/ 5335 w 10000"/>
                <a:gd name="connsiteY6" fmla="*/ 2908 h 10000"/>
                <a:gd name="connsiteX7" fmla="*/ 5361 w 10000"/>
                <a:gd name="connsiteY7" fmla="*/ 2908 h 10000"/>
                <a:gd name="connsiteX8" fmla="*/ 5143 w 10000"/>
                <a:gd name="connsiteY8" fmla="*/ 2709 h 10000"/>
                <a:gd name="connsiteX9" fmla="*/ 5143 w 10000"/>
                <a:gd name="connsiteY9" fmla="*/ 2597 h 10000"/>
                <a:gd name="connsiteX10" fmla="*/ 5199 w 10000"/>
                <a:gd name="connsiteY10" fmla="*/ 2484 h 10000"/>
                <a:gd name="connsiteX11" fmla="*/ 5521 w 10000"/>
                <a:gd name="connsiteY11" fmla="*/ 2569 h 10000"/>
                <a:gd name="connsiteX12" fmla="*/ 5625 w 10000"/>
                <a:gd name="connsiteY12" fmla="*/ 2569 h 10000"/>
                <a:gd name="connsiteX13" fmla="*/ 5710 w 10000"/>
                <a:gd name="connsiteY13" fmla="*/ 2484 h 10000"/>
                <a:gd name="connsiteX14" fmla="*/ 5734 w 10000"/>
                <a:gd name="connsiteY14" fmla="*/ 2399 h 10000"/>
                <a:gd name="connsiteX15" fmla="*/ 5843 w 10000"/>
                <a:gd name="connsiteY15" fmla="*/ 2399 h 10000"/>
                <a:gd name="connsiteX16" fmla="*/ 6057 w 10000"/>
                <a:gd name="connsiteY16" fmla="*/ 2286 h 10000"/>
                <a:gd name="connsiteX17" fmla="*/ 6030 w 10000"/>
                <a:gd name="connsiteY17" fmla="*/ 2173 h 10000"/>
                <a:gd name="connsiteX18" fmla="*/ 6218 w 10000"/>
                <a:gd name="connsiteY18" fmla="*/ 2060 h 10000"/>
                <a:gd name="connsiteX19" fmla="*/ 6298 w 10000"/>
                <a:gd name="connsiteY19" fmla="*/ 2031 h 10000"/>
                <a:gd name="connsiteX20" fmla="*/ 6374 w 10000"/>
                <a:gd name="connsiteY20" fmla="*/ 2003 h 10000"/>
                <a:gd name="connsiteX21" fmla="*/ 6433 w 10000"/>
                <a:gd name="connsiteY21" fmla="*/ 2003 h 10000"/>
                <a:gd name="connsiteX22" fmla="*/ 6512 w 10000"/>
                <a:gd name="connsiteY22" fmla="*/ 1975 h 10000"/>
                <a:gd name="connsiteX23" fmla="*/ 6563 w 10000"/>
                <a:gd name="connsiteY23" fmla="*/ 2003 h 10000"/>
                <a:gd name="connsiteX24" fmla="*/ 6649 w 10000"/>
                <a:gd name="connsiteY24" fmla="*/ 1862 h 10000"/>
                <a:gd name="connsiteX25" fmla="*/ 6057 w 10000"/>
                <a:gd name="connsiteY25" fmla="*/ 1664 h 10000"/>
                <a:gd name="connsiteX26" fmla="*/ 5843 w 10000"/>
                <a:gd name="connsiteY26" fmla="*/ 1664 h 10000"/>
                <a:gd name="connsiteX27" fmla="*/ 5734 w 10000"/>
                <a:gd name="connsiteY27" fmla="*/ 1664 h 10000"/>
                <a:gd name="connsiteX28" fmla="*/ 5654 w 10000"/>
                <a:gd name="connsiteY28" fmla="*/ 1692 h 10000"/>
                <a:gd name="connsiteX29" fmla="*/ 5547 w 10000"/>
                <a:gd name="connsiteY29" fmla="*/ 1580 h 10000"/>
                <a:gd name="connsiteX30" fmla="*/ 5574 w 10000"/>
                <a:gd name="connsiteY30" fmla="*/ 1523 h 10000"/>
                <a:gd name="connsiteX31" fmla="*/ 5547 w 10000"/>
                <a:gd name="connsiteY31" fmla="*/ 1410 h 10000"/>
                <a:gd name="connsiteX32" fmla="*/ 5547 w 10000"/>
                <a:gd name="connsiteY32" fmla="*/ 1071 h 10000"/>
                <a:gd name="connsiteX33" fmla="*/ 5789 w 10000"/>
                <a:gd name="connsiteY33" fmla="*/ 1156 h 10000"/>
                <a:gd name="connsiteX34" fmla="*/ 5920 w 10000"/>
                <a:gd name="connsiteY34" fmla="*/ 1071 h 10000"/>
                <a:gd name="connsiteX35" fmla="*/ 6057 w 10000"/>
                <a:gd name="connsiteY35" fmla="*/ 986 h 10000"/>
                <a:gd name="connsiteX36" fmla="*/ 6004 w 10000"/>
                <a:gd name="connsiteY36" fmla="*/ 930 h 10000"/>
                <a:gd name="connsiteX37" fmla="*/ 5979 w 10000"/>
                <a:gd name="connsiteY37" fmla="*/ 873 h 10000"/>
                <a:gd name="connsiteX38" fmla="*/ 5979 w 10000"/>
                <a:gd name="connsiteY38" fmla="*/ 788 h 10000"/>
                <a:gd name="connsiteX39" fmla="*/ 5979 w 10000"/>
                <a:gd name="connsiteY39" fmla="*/ 732 h 10000"/>
                <a:gd name="connsiteX40" fmla="*/ 5979 w 10000"/>
                <a:gd name="connsiteY40" fmla="*/ 675 h 10000"/>
                <a:gd name="connsiteX41" fmla="*/ 6004 w 10000"/>
                <a:gd name="connsiteY41" fmla="*/ 477 h 10000"/>
                <a:gd name="connsiteX42" fmla="*/ 5952 w 10000"/>
                <a:gd name="connsiteY42" fmla="*/ 336 h 10000"/>
                <a:gd name="connsiteX43" fmla="*/ 5843 w 10000"/>
                <a:gd name="connsiteY43" fmla="*/ 280 h 10000"/>
                <a:gd name="connsiteX44" fmla="*/ 5734 w 10000"/>
                <a:gd name="connsiteY44" fmla="*/ 224 h 10000"/>
                <a:gd name="connsiteX45" fmla="*/ 5870 w 10000"/>
                <a:gd name="connsiteY45" fmla="*/ 82 h 10000"/>
                <a:gd name="connsiteX46" fmla="*/ 6164 w 10000"/>
                <a:gd name="connsiteY46" fmla="*/ 25 h 10000"/>
                <a:gd name="connsiteX47" fmla="*/ 6433 w 10000"/>
                <a:gd name="connsiteY47" fmla="*/ 25 h 10000"/>
                <a:gd name="connsiteX48" fmla="*/ 6563 w 10000"/>
                <a:gd name="connsiteY48" fmla="*/ 54 h 10000"/>
                <a:gd name="connsiteX49" fmla="*/ 6729 w 10000"/>
                <a:gd name="connsiteY49" fmla="*/ 138 h 10000"/>
                <a:gd name="connsiteX50" fmla="*/ 6940 w 10000"/>
                <a:gd name="connsiteY50" fmla="*/ 167 h 10000"/>
                <a:gd name="connsiteX51" fmla="*/ 7047 w 10000"/>
                <a:gd name="connsiteY51" fmla="*/ 224 h 10000"/>
                <a:gd name="connsiteX52" fmla="*/ 7079 w 10000"/>
                <a:gd name="connsiteY52" fmla="*/ 252 h 10000"/>
                <a:gd name="connsiteX53" fmla="*/ 7158 w 10000"/>
                <a:gd name="connsiteY53" fmla="*/ 308 h 10000"/>
                <a:gd name="connsiteX54" fmla="*/ 7290 w 10000"/>
                <a:gd name="connsiteY54" fmla="*/ 421 h 10000"/>
                <a:gd name="connsiteX55" fmla="*/ 7367 w 10000"/>
                <a:gd name="connsiteY55" fmla="*/ 534 h 10000"/>
                <a:gd name="connsiteX56" fmla="*/ 7477 w 10000"/>
                <a:gd name="connsiteY56" fmla="*/ 591 h 10000"/>
                <a:gd name="connsiteX57" fmla="*/ 7586 w 10000"/>
                <a:gd name="connsiteY57" fmla="*/ 703 h 10000"/>
                <a:gd name="connsiteX58" fmla="*/ 7721 w 10000"/>
                <a:gd name="connsiteY58" fmla="*/ 817 h 10000"/>
                <a:gd name="connsiteX59" fmla="*/ 7798 w 10000"/>
                <a:gd name="connsiteY59" fmla="*/ 930 h 10000"/>
                <a:gd name="connsiteX60" fmla="*/ 7883 w 10000"/>
                <a:gd name="connsiteY60" fmla="*/ 1014 h 10000"/>
                <a:gd name="connsiteX61" fmla="*/ 8122 w 10000"/>
                <a:gd name="connsiteY61" fmla="*/ 1156 h 10000"/>
                <a:gd name="connsiteX62" fmla="*/ 8254 w 10000"/>
                <a:gd name="connsiteY62" fmla="*/ 1156 h 10000"/>
                <a:gd name="connsiteX63" fmla="*/ 8418 w 10000"/>
                <a:gd name="connsiteY63" fmla="*/ 1212 h 10000"/>
                <a:gd name="connsiteX64" fmla="*/ 8498 w 10000"/>
                <a:gd name="connsiteY64" fmla="*/ 1241 h 10000"/>
                <a:gd name="connsiteX65" fmla="*/ 8632 w 10000"/>
                <a:gd name="connsiteY65" fmla="*/ 1325 h 10000"/>
                <a:gd name="connsiteX66" fmla="*/ 8792 w 10000"/>
                <a:gd name="connsiteY66" fmla="*/ 1353 h 10000"/>
                <a:gd name="connsiteX67" fmla="*/ 8822 w 10000"/>
                <a:gd name="connsiteY67" fmla="*/ 1438 h 10000"/>
                <a:gd name="connsiteX68" fmla="*/ 8874 w 10000"/>
                <a:gd name="connsiteY68" fmla="*/ 1467 h 10000"/>
                <a:gd name="connsiteX69" fmla="*/ 8923 w 10000"/>
                <a:gd name="connsiteY69" fmla="*/ 1580 h 10000"/>
                <a:gd name="connsiteX70" fmla="*/ 9088 w 10000"/>
                <a:gd name="connsiteY70" fmla="*/ 1720 h 10000"/>
                <a:gd name="connsiteX71" fmla="*/ 9170 w 10000"/>
                <a:gd name="connsiteY71" fmla="*/ 1692 h 10000"/>
                <a:gd name="connsiteX72" fmla="*/ 9248 w 10000"/>
                <a:gd name="connsiteY72" fmla="*/ 1720 h 10000"/>
                <a:gd name="connsiteX73" fmla="*/ 9410 w 10000"/>
                <a:gd name="connsiteY73" fmla="*/ 1664 h 10000"/>
                <a:gd name="connsiteX74" fmla="*/ 9518 w 10000"/>
                <a:gd name="connsiteY74" fmla="*/ 1580 h 10000"/>
                <a:gd name="connsiteX75" fmla="*/ 9569 w 10000"/>
                <a:gd name="connsiteY75" fmla="*/ 1580 h 10000"/>
                <a:gd name="connsiteX76" fmla="*/ 9597 w 10000"/>
                <a:gd name="connsiteY76" fmla="*/ 1551 h 10000"/>
                <a:gd name="connsiteX77" fmla="*/ 9705 w 10000"/>
                <a:gd name="connsiteY77" fmla="*/ 1495 h 10000"/>
                <a:gd name="connsiteX78" fmla="*/ 9812 w 10000"/>
                <a:gd name="connsiteY78" fmla="*/ 1551 h 10000"/>
                <a:gd name="connsiteX79" fmla="*/ 9838 w 10000"/>
                <a:gd name="connsiteY79" fmla="*/ 1636 h 10000"/>
                <a:gd name="connsiteX80" fmla="*/ 9920 w 10000"/>
                <a:gd name="connsiteY80" fmla="*/ 1778 h 10000"/>
                <a:gd name="connsiteX81" fmla="*/ 9866 w 10000"/>
                <a:gd name="connsiteY81" fmla="*/ 1806 h 10000"/>
                <a:gd name="connsiteX82" fmla="*/ 9893 w 10000"/>
                <a:gd name="connsiteY82" fmla="*/ 1862 h 10000"/>
                <a:gd name="connsiteX83" fmla="*/ 9893 w 10000"/>
                <a:gd name="connsiteY83" fmla="*/ 1919 h 10000"/>
                <a:gd name="connsiteX84" fmla="*/ 9950 w 10000"/>
                <a:gd name="connsiteY84" fmla="*/ 2031 h 10000"/>
                <a:gd name="connsiteX85" fmla="*/ 9950 w 10000"/>
                <a:gd name="connsiteY85" fmla="*/ 2173 h 10000"/>
                <a:gd name="connsiteX86" fmla="*/ 9950 w 10000"/>
                <a:gd name="connsiteY86" fmla="*/ 2258 h 10000"/>
                <a:gd name="connsiteX87" fmla="*/ 10000 w 10000"/>
                <a:gd name="connsiteY87" fmla="*/ 2342 h 10000"/>
                <a:gd name="connsiteX88" fmla="*/ 9975 w 10000"/>
                <a:gd name="connsiteY88" fmla="*/ 2428 h 10000"/>
                <a:gd name="connsiteX89" fmla="*/ 10000 w 10000"/>
                <a:gd name="connsiteY89" fmla="*/ 2484 h 10000"/>
                <a:gd name="connsiteX90" fmla="*/ 9786 w 10000"/>
                <a:gd name="connsiteY90" fmla="*/ 2456 h 10000"/>
                <a:gd name="connsiteX91" fmla="*/ 9677 w 10000"/>
                <a:gd name="connsiteY91" fmla="*/ 2428 h 10000"/>
                <a:gd name="connsiteX92" fmla="*/ 9649 w 10000"/>
                <a:gd name="connsiteY92" fmla="*/ 2512 h 10000"/>
                <a:gd name="connsiteX93" fmla="*/ 9569 w 10000"/>
                <a:gd name="connsiteY93" fmla="*/ 2540 h 10000"/>
                <a:gd name="connsiteX94" fmla="*/ 9623 w 10000"/>
                <a:gd name="connsiteY94" fmla="*/ 2625 h 10000"/>
                <a:gd name="connsiteX95" fmla="*/ 9786 w 10000"/>
                <a:gd name="connsiteY95" fmla="*/ 2879 h 10000"/>
                <a:gd name="connsiteX96" fmla="*/ 9893 w 10000"/>
                <a:gd name="connsiteY96" fmla="*/ 3106 h 10000"/>
                <a:gd name="connsiteX97" fmla="*/ 9866 w 10000"/>
                <a:gd name="connsiteY97" fmla="*/ 3162 h 10000"/>
                <a:gd name="connsiteX98" fmla="*/ 9757 w 10000"/>
                <a:gd name="connsiteY98" fmla="*/ 3190 h 10000"/>
                <a:gd name="connsiteX99" fmla="*/ 9893 w 10000"/>
                <a:gd name="connsiteY99" fmla="*/ 3303 h 10000"/>
                <a:gd name="connsiteX100" fmla="*/ 9734 w 10000"/>
                <a:gd name="connsiteY100" fmla="*/ 3162 h 10000"/>
                <a:gd name="connsiteX101" fmla="*/ 9597 w 10000"/>
                <a:gd name="connsiteY101" fmla="*/ 3106 h 10000"/>
                <a:gd name="connsiteX102" fmla="*/ 9649 w 10000"/>
                <a:gd name="connsiteY102" fmla="*/ 3275 h 10000"/>
                <a:gd name="connsiteX103" fmla="*/ 9569 w 10000"/>
                <a:gd name="connsiteY103" fmla="*/ 3303 h 10000"/>
                <a:gd name="connsiteX104" fmla="*/ 9518 w 10000"/>
                <a:gd name="connsiteY104" fmla="*/ 3388 h 10000"/>
                <a:gd name="connsiteX105" fmla="*/ 9332 w 10000"/>
                <a:gd name="connsiteY105" fmla="*/ 3417 h 10000"/>
                <a:gd name="connsiteX106" fmla="*/ 9465 w 10000"/>
                <a:gd name="connsiteY106" fmla="*/ 3557 h 10000"/>
                <a:gd name="connsiteX107" fmla="*/ 9303 w 10000"/>
                <a:gd name="connsiteY107" fmla="*/ 3586 h 10000"/>
                <a:gd name="connsiteX108" fmla="*/ 9197 w 10000"/>
                <a:gd name="connsiteY108" fmla="*/ 3557 h 10000"/>
                <a:gd name="connsiteX109" fmla="*/ 9111 w 10000"/>
                <a:gd name="connsiteY109" fmla="*/ 3473 h 10000"/>
                <a:gd name="connsiteX110" fmla="*/ 9062 w 10000"/>
                <a:gd name="connsiteY110" fmla="*/ 3501 h 10000"/>
                <a:gd name="connsiteX111" fmla="*/ 9034 w 10000"/>
                <a:gd name="connsiteY111" fmla="*/ 3642 h 10000"/>
                <a:gd name="connsiteX112" fmla="*/ 9009 w 10000"/>
                <a:gd name="connsiteY112" fmla="*/ 3727 h 10000"/>
                <a:gd name="connsiteX113" fmla="*/ 8952 w 10000"/>
                <a:gd name="connsiteY113" fmla="*/ 3756 h 10000"/>
                <a:gd name="connsiteX114" fmla="*/ 8923 w 10000"/>
                <a:gd name="connsiteY114" fmla="*/ 3812 h 10000"/>
                <a:gd name="connsiteX115" fmla="*/ 8874 w 10000"/>
                <a:gd name="connsiteY115" fmla="*/ 3812 h 10000"/>
                <a:gd name="connsiteX116" fmla="*/ 8846 w 10000"/>
                <a:gd name="connsiteY116" fmla="*/ 3868 h 10000"/>
                <a:gd name="connsiteX117" fmla="*/ 8739 w 10000"/>
                <a:gd name="connsiteY117" fmla="*/ 4009 h 10000"/>
                <a:gd name="connsiteX118" fmla="*/ 8604 w 10000"/>
                <a:gd name="connsiteY118" fmla="*/ 4038 h 10000"/>
                <a:gd name="connsiteX119" fmla="*/ 8551 w 10000"/>
                <a:gd name="connsiteY119" fmla="*/ 4067 h 10000"/>
                <a:gd name="connsiteX120" fmla="*/ 8498 w 10000"/>
                <a:gd name="connsiteY120" fmla="*/ 4123 h 10000"/>
                <a:gd name="connsiteX121" fmla="*/ 8392 w 10000"/>
                <a:gd name="connsiteY121" fmla="*/ 4179 h 10000"/>
                <a:gd name="connsiteX122" fmla="*/ 8336 w 10000"/>
                <a:gd name="connsiteY122" fmla="*/ 4264 h 10000"/>
                <a:gd name="connsiteX123" fmla="*/ 8309 w 10000"/>
                <a:gd name="connsiteY123" fmla="*/ 4320 h 10000"/>
                <a:gd name="connsiteX124" fmla="*/ 8254 w 10000"/>
                <a:gd name="connsiteY124" fmla="*/ 4320 h 10000"/>
                <a:gd name="connsiteX125" fmla="*/ 8148 w 10000"/>
                <a:gd name="connsiteY125" fmla="*/ 4348 h 10000"/>
                <a:gd name="connsiteX126" fmla="*/ 8232 w 10000"/>
                <a:gd name="connsiteY126" fmla="*/ 4292 h 10000"/>
                <a:gd name="connsiteX127" fmla="*/ 8232 w 10000"/>
                <a:gd name="connsiteY127" fmla="*/ 4236 h 10000"/>
                <a:gd name="connsiteX128" fmla="*/ 8254 w 10000"/>
                <a:gd name="connsiteY128" fmla="*/ 4179 h 10000"/>
                <a:gd name="connsiteX129" fmla="*/ 8097 w 10000"/>
                <a:gd name="connsiteY129" fmla="*/ 4151 h 10000"/>
                <a:gd name="connsiteX130" fmla="*/ 8148 w 10000"/>
                <a:gd name="connsiteY130" fmla="*/ 4123 h 10000"/>
                <a:gd name="connsiteX131" fmla="*/ 8175 w 10000"/>
                <a:gd name="connsiteY131" fmla="*/ 4009 h 10000"/>
                <a:gd name="connsiteX132" fmla="*/ 8204 w 10000"/>
                <a:gd name="connsiteY132" fmla="*/ 3896 h 10000"/>
                <a:gd name="connsiteX133" fmla="*/ 8043 w 10000"/>
                <a:gd name="connsiteY133" fmla="*/ 3698 h 10000"/>
                <a:gd name="connsiteX134" fmla="*/ 7961 w 10000"/>
                <a:gd name="connsiteY134" fmla="*/ 3727 h 10000"/>
                <a:gd name="connsiteX135" fmla="*/ 7883 w 10000"/>
                <a:gd name="connsiteY135" fmla="*/ 3784 h 10000"/>
                <a:gd name="connsiteX136" fmla="*/ 7826 w 10000"/>
                <a:gd name="connsiteY136" fmla="*/ 3925 h 10000"/>
                <a:gd name="connsiteX137" fmla="*/ 7693 w 10000"/>
                <a:gd name="connsiteY137" fmla="*/ 4038 h 10000"/>
                <a:gd name="connsiteX138" fmla="*/ 7615 w 10000"/>
                <a:gd name="connsiteY138" fmla="*/ 4095 h 10000"/>
                <a:gd name="connsiteX139" fmla="*/ 7639 w 10000"/>
                <a:gd name="connsiteY139" fmla="*/ 4179 h 10000"/>
                <a:gd name="connsiteX140" fmla="*/ 7477 w 10000"/>
                <a:gd name="connsiteY140" fmla="*/ 4292 h 10000"/>
                <a:gd name="connsiteX141" fmla="*/ 7346 w 10000"/>
                <a:gd name="connsiteY141" fmla="*/ 4264 h 10000"/>
                <a:gd name="connsiteX142" fmla="*/ 7346 w 10000"/>
                <a:gd name="connsiteY142" fmla="*/ 4434 h 10000"/>
                <a:gd name="connsiteX143" fmla="*/ 7503 w 10000"/>
                <a:gd name="connsiteY143" fmla="*/ 4575 h 10000"/>
                <a:gd name="connsiteX144" fmla="*/ 7586 w 10000"/>
                <a:gd name="connsiteY144" fmla="*/ 4575 h 10000"/>
                <a:gd name="connsiteX145" fmla="*/ 7639 w 10000"/>
                <a:gd name="connsiteY145" fmla="*/ 4603 h 10000"/>
                <a:gd name="connsiteX146" fmla="*/ 7639 w 10000"/>
                <a:gd name="connsiteY146" fmla="*/ 4575 h 10000"/>
                <a:gd name="connsiteX147" fmla="*/ 7798 w 10000"/>
                <a:gd name="connsiteY147" fmla="*/ 4659 h 10000"/>
                <a:gd name="connsiteX148" fmla="*/ 7854 w 10000"/>
                <a:gd name="connsiteY148" fmla="*/ 4829 h 10000"/>
                <a:gd name="connsiteX149" fmla="*/ 7988 w 10000"/>
                <a:gd name="connsiteY149" fmla="*/ 4857 h 10000"/>
                <a:gd name="connsiteX150" fmla="*/ 8043 w 10000"/>
                <a:gd name="connsiteY150" fmla="*/ 4801 h 10000"/>
                <a:gd name="connsiteX151" fmla="*/ 8071 w 10000"/>
                <a:gd name="connsiteY151" fmla="*/ 4716 h 10000"/>
                <a:gd name="connsiteX152" fmla="*/ 8175 w 10000"/>
                <a:gd name="connsiteY152" fmla="*/ 4659 h 10000"/>
                <a:gd name="connsiteX153" fmla="*/ 8309 w 10000"/>
                <a:gd name="connsiteY153" fmla="*/ 4716 h 10000"/>
                <a:gd name="connsiteX154" fmla="*/ 8362 w 10000"/>
                <a:gd name="connsiteY154" fmla="*/ 4745 h 10000"/>
                <a:gd name="connsiteX155" fmla="*/ 8392 w 10000"/>
                <a:gd name="connsiteY155" fmla="*/ 4773 h 10000"/>
                <a:gd name="connsiteX156" fmla="*/ 8526 w 10000"/>
                <a:gd name="connsiteY156" fmla="*/ 4773 h 10000"/>
                <a:gd name="connsiteX157" fmla="*/ 8526 w 10000"/>
                <a:gd name="connsiteY157" fmla="*/ 4745 h 10000"/>
                <a:gd name="connsiteX158" fmla="*/ 8685 w 10000"/>
                <a:gd name="connsiteY158" fmla="*/ 4801 h 10000"/>
                <a:gd name="connsiteX159" fmla="*/ 8661 w 10000"/>
                <a:gd name="connsiteY159" fmla="*/ 4829 h 10000"/>
                <a:gd name="connsiteX160" fmla="*/ 8685 w 10000"/>
                <a:gd name="connsiteY160" fmla="*/ 4914 h 10000"/>
                <a:gd name="connsiteX161" fmla="*/ 8685 w 10000"/>
                <a:gd name="connsiteY161" fmla="*/ 4970 h 10000"/>
                <a:gd name="connsiteX162" fmla="*/ 8632 w 10000"/>
                <a:gd name="connsiteY162" fmla="*/ 4914 h 10000"/>
                <a:gd name="connsiteX163" fmla="*/ 8604 w 10000"/>
                <a:gd name="connsiteY163" fmla="*/ 4942 h 10000"/>
                <a:gd name="connsiteX164" fmla="*/ 8551 w 10000"/>
                <a:gd name="connsiteY164" fmla="*/ 4942 h 10000"/>
                <a:gd name="connsiteX165" fmla="*/ 8498 w 10000"/>
                <a:gd name="connsiteY165" fmla="*/ 4970 h 10000"/>
                <a:gd name="connsiteX166" fmla="*/ 8392 w 10000"/>
                <a:gd name="connsiteY166" fmla="*/ 5027 h 10000"/>
                <a:gd name="connsiteX167" fmla="*/ 8336 w 10000"/>
                <a:gd name="connsiteY167" fmla="*/ 5055 h 10000"/>
                <a:gd name="connsiteX168" fmla="*/ 8392 w 10000"/>
                <a:gd name="connsiteY168" fmla="*/ 5112 h 10000"/>
                <a:gd name="connsiteX169" fmla="*/ 8336 w 10000"/>
                <a:gd name="connsiteY169" fmla="*/ 5112 h 10000"/>
                <a:gd name="connsiteX170" fmla="*/ 8362 w 10000"/>
                <a:gd name="connsiteY170" fmla="*/ 5168 h 10000"/>
                <a:gd name="connsiteX171" fmla="*/ 8309 w 10000"/>
                <a:gd name="connsiteY171" fmla="*/ 5196 h 10000"/>
                <a:gd name="connsiteX172" fmla="*/ 8254 w 10000"/>
                <a:gd name="connsiteY172" fmla="*/ 5140 h 10000"/>
                <a:gd name="connsiteX173" fmla="*/ 8232 w 10000"/>
                <a:gd name="connsiteY173" fmla="*/ 5140 h 10000"/>
                <a:gd name="connsiteX174" fmla="*/ 8284 w 10000"/>
                <a:gd name="connsiteY174" fmla="*/ 5224 h 10000"/>
                <a:gd name="connsiteX175" fmla="*/ 8175 w 10000"/>
                <a:gd name="connsiteY175" fmla="*/ 5338 h 10000"/>
                <a:gd name="connsiteX176" fmla="*/ 8148 w 10000"/>
                <a:gd name="connsiteY176" fmla="*/ 5479 h 10000"/>
                <a:gd name="connsiteX177" fmla="*/ 8175 w 10000"/>
                <a:gd name="connsiteY177" fmla="*/ 5620 h 10000"/>
                <a:gd name="connsiteX178" fmla="*/ 8284 w 10000"/>
                <a:gd name="connsiteY178" fmla="*/ 5649 h 10000"/>
                <a:gd name="connsiteX179" fmla="*/ 8472 w 10000"/>
                <a:gd name="connsiteY179" fmla="*/ 5733 h 10000"/>
                <a:gd name="connsiteX180" fmla="*/ 8551 w 10000"/>
                <a:gd name="connsiteY180" fmla="*/ 5874 h 10000"/>
                <a:gd name="connsiteX181" fmla="*/ 8685 w 10000"/>
                <a:gd name="connsiteY181" fmla="*/ 6073 h 10000"/>
                <a:gd name="connsiteX182" fmla="*/ 8767 w 10000"/>
                <a:gd name="connsiteY182" fmla="*/ 6213 h 10000"/>
                <a:gd name="connsiteX183" fmla="*/ 8898 w 10000"/>
                <a:gd name="connsiteY183" fmla="*/ 6299 h 10000"/>
                <a:gd name="connsiteX184" fmla="*/ 8952 w 10000"/>
                <a:gd name="connsiteY184" fmla="*/ 6355 h 10000"/>
                <a:gd name="connsiteX185" fmla="*/ 9009 w 10000"/>
                <a:gd name="connsiteY185" fmla="*/ 6412 h 10000"/>
                <a:gd name="connsiteX186" fmla="*/ 9111 w 10000"/>
                <a:gd name="connsiteY186" fmla="*/ 6524 h 10000"/>
                <a:gd name="connsiteX187" fmla="*/ 8923 w 10000"/>
                <a:gd name="connsiteY187" fmla="*/ 6468 h 10000"/>
                <a:gd name="connsiteX188" fmla="*/ 8792 w 10000"/>
                <a:gd name="connsiteY188" fmla="*/ 6412 h 10000"/>
                <a:gd name="connsiteX189" fmla="*/ 8661 w 10000"/>
                <a:gd name="connsiteY189" fmla="*/ 6440 h 10000"/>
                <a:gd name="connsiteX190" fmla="*/ 8581 w 10000"/>
                <a:gd name="connsiteY190" fmla="*/ 6383 h 10000"/>
                <a:gd name="connsiteX191" fmla="*/ 8498 w 10000"/>
                <a:gd name="connsiteY191" fmla="*/ 6327 h 10000"/>
                <a:gd name="connsiteX192" fmla="*/ 8526 w 10000"/>
                <a:gd name="connsiteY192" fmla="*/ 6383 h 10000"/>
                <a:gd name="connsiteX193" fmla="*/ 8551 w 10000"/>
                <a:gd name="connsiteY193" fmla="*/ 6383 h 10000"/>
                <a:gd name="connsiteX194" fmla="*/ 8526 w 10000"/>
                <a:gd name="connsiteY194" fmla="*/ 6355 h 10000"/>
                <a:gd name="connsiteX195" fmla="*/ 8581 w 10000"/>
                <a:gd name="connsiteY195" fmla="*/ 6383 h 10000"/>
                <a:gd name="connsiteX196" fmla="*/ 8712 w 10000"/>
                <a:gd name="connsiteY196" fmla="*/ 6440 h 10000"/>
                <a:gd name="connsiteX197" fmla="*/ 8767 w 10000"/>
                <a:gd name="connsiteY197" fmla="*/ 6412 h 10000"/>
                <a:gd name="connsiteX198" fmla="*/ 8822 w 10000"/>
                <a:gd name="connsiteY198" fmla="*/ 6468 h 10000"/>
                <a:gd name="connsiteX199" fmla="*/ 8846 w 10000"/>
                <a:gd name="connsiteY199" fmla="*/ 6496 h 10000"/>
                <a:gd name="connsiteX200" fmla="*/ 8923 w 10000"/>
                <a:gd name="connsiteY200" fmla="*/ 6524 h 10000"/>
                <a:gd name="connsiteX201" fmla="*/ 9088 w 10000"/>
                <a:gd name="connsiteY201" fmla="*/ 6638 h 10000"/>
                <a:gd name="connsiteX202" fmla="*/ 9197 w 10000"/>
                <a:gd name="connsiteY202" fmla="*/ 6751 h 10000"/>
                <a:gd name="connsiteX203" fmla="*/ 9142 w 10000"/>
                <a:gd name="connsiteY203" fmla="*/ 6779 h 10000"/>
                <a:gd name="connsiteX204" fmla="*/ 9062 w 10000"/>
                <a:gd name="connsiteY204" fmla="*/ 6835 h 10000"/>
                <a:gd name="connsiteX205" fmla="*/ 9009 w 10000"/>
                <a:gd name="connsiteY205" fmla="*/ 6891 h 10000"/>
                <a:gd name="connsiteX206" fmla="*/ 8984 w 10000"/>
                <a:gd name="connsiteY206" fmla="*/ 6920 h 10000"/>
                <a:gd name="connsiteX207" fmla="*/ 8898 w 10000"/>
                <a:gd name="connsiteY207" fmla="*/ 6920 h 10000"/>
                <a:gd name="connsiteX208" fmla="*/ 8822 w 10000"/>
                <a:gd name="connsiteY208" fmla="*/ 6977 h 10000"/>
                <a:gd name="connsiteX209" fmla="*/ 8923 w 10000"/>
                <a:gd name="connsiteY209" fmla="*/ 6920 h 10000"/>
                <a:gd name="connsiteX210" fmla="*/ 9009 w 10000"/>
                <a:gd name="connsiteY210" fmla="*/ 7005 h 10000"/>
                <a:gd name="connsiteX211" fmla="*/ 8984 w 10000"/>
                <a:gd name="connsiteY211" fmla="*/ 7005 h 10000"/>
                <a:gd name="connsiteX212" fmla="*/ 9111 w 10000"/>
                <a:gd name="connsiteY212" fmla="*/ 6949 h 10000"/>
                <a:gd name="connsiteX213" fmla="*/ 9197 w 10000"/>
                <a:gd name="connsiteY213" fmla="*/ 7033 h 10000"/>
                <a:gd name="connsiteX214" fmla="*/ 9332 w 10000"/>
                <a:gd name="connsiteY214" fmla="*/ 7061 h 10000"/>
                <a:gd name="connsiteX215" fmla="*/ 9273 w 10000"/>
                <a:gd name="connsiteY215" fmla="*/ 7146 h 10000"/>
                <a:gd name="connsiteX216" fmla="*/ 9248 w 10000"/>
                <a:gd name="connsiteY216" fmla="*/ 7174 h 10000"/>
                <a:gd name="connsiteX217" fmla="*/ 9197 w 10000"/>
                <a:gd name="connsiteY217" fmla="*/ 7202 h 10000"/>
                <a:gd name="connsiteX218" fmla="*/ 9224 w 10000"/>
                <a:gd name="connsiteY218" fmla="*/ 7202 h 10000"/>
                <a:gd name="connsiteX219" fmla="*/ 9303 w 10000"/>
                <a:gd name="connsiteY219" fmla="*/ 7174 h 10000"/>
                <a:gd name="connsiteX220" fmla="*/ 9303 w 10000"/>
                <a:gd name="connsiteY220" fmla="*/ 7146 h 10000"/>
                <a:gd name="connsiteX221" fmla="*/ 9332 w 10000"/>
                <a:gd name="connsiteY221" fmla="*/ 7230 h 10000"/>
                <a:gd name="connsiteX222" fmla="*/ 9332 w 10000"/>
                <a:gd name="connsiteY222" fmla="*/ 7288 h 10000"/>
                <a:gd name="connsiteX223" fmla="*/ 9303 w 10000"/>
                <a:gd name="connsiteY223" fmla="*/ 7230 h 10000"/>
                <a:gd name="connsiteX224" fmla="*/ 9303 w 10000"/>
                <a:gd name="connsiteY224" fmla="*/ 7288 h 10000"/>
                <a:gd name="connsiteX225" fmla="*/ 9273 w 10000"/>
                <a:gd name="connsiteY225" fmla="*/ 7260 h 10000"/>
                <a:gd name="connsiteX226" fmla="*/ 9248 w 10000"/>
                <a:gd name="connsiteY226" fmla="*/ 7260 h 10000"/>
                <a:gd name="connsiteX227" fmla="*/ 9224 w 10000"/>
                <a:gd name="connsiteY227" fmla="*/ 7316 h 10000"/>
                <a:gd name="connsiteX228" fmla="*/ 9303 w 10000"/>
                <a:gd name="connsiteY228" fmla="*/ 7372 h 10000"/>
                <a:gd name="connsiteX229" fmla="*/ 9273 w 10000"/>
                <a:gd name="connsiteY229" fmla="*/ 7372 h 10000"/>
                <a:gd name="connsiteX230" fmla="*/ 9303 w 10000"/>
                <a:gd name="connsiteY230" fmla="*/ 7429 h 10000"/>
                <a:gd name="connsiteX231" fmla="*/ 9197 w 10000"/>
                <a:gd name="connsiteY231" fmla="*/ 7400 h 10000"/>
                <a:gd name="connsiteX232" fmla="*/ 9224 w 10000"/>
                <a:gd name="connsiteY232" fmla="*/ 7429 h 10000"/>
                <a:gd name="connsiteX233" fmla="*/ 9303 w 10000"/>
                <a:gd name="connsiteY233" fmla="*/ 7457 h 10000"/>
                <a:gd name="connsiteX234" fmla="*/ 9332 w 10000"/>
                <a:gd name="connsiteY234" fmla="*/ 7541 h 10000"/>
                <a:gd name="connsiteX235" fmla="*/ 9303 w 10000"/>
                <a:gd name="connsiteY235" fmla="*/ 7599 h 10000"/>
                <a:gd name="connsiteX236" fmla="*/ 9224 w 10000"/>
                <a:gd name="connsiteY236" fmla="*/ 7513 h 10000"/>
                <a:gd name="connsiteX237" fmla="*/ 9197 w 10000"/>
                <a:gd name="connsiteY237" fmla="*/ 7541 h 10000"/>
                <a:gd name="connsiteX238" fmla="*/ 9088 w 10000"/>
                <a:gd name="connsiteY238" fmla="*/ 7599 h 10000"/>
                <a:gd name="connsiteX239" fmla="*/ 9170 w 10000"/>
                <a:gd name="connsiteY239" fmla="*/ 7683 h 10000"/>
                <a:gd name="connsiteX240" fmla="*/ 9170 w 10000"/>
                <a:gd name="connsiteY240" fmla="*/ 7796 h 10000"/>
                <a:gd name="connsiteX241" fmla="*/ 9142 w 10000"/>
                <a:gd name="connsiteY241" fmla="*/ 7852 h 10000"/>
                <a:gd name="connsiteX242" fmla="*/ 9142 w 10000"/>
                <a:gd name="connsiteY242" fmla="*/ 7880 h 10000"/>
                <a:gd name="connsiteX243" fmla="*/ 9088 w 10000"/>
                <a:gd name="connsiteY243" fmla="*/ 7852 h 10000"/>
                <a:gd name="connsiteX244" fmla="*/ 9088 w 10000"/>
                <a:gd name="connsiteY244" fmla="*/ 7909 h 10000"/>
                <a:gd name="connsiteX245" fmla="*/ 9062 w 10000"/>
                <a:gd name="connsiteY245" fmla="*/ 7966 h 10000"/>
                <a:gd name="connsiteX246" fmla="*/ 9034 w 10000"/>
                <a:gd name="connsiteY246" fmla="*/ 8079 h 10000"/>
                <a:gd name="connsiteX247" fmla="*/ 9062 w 10000"/>
                <a:gd name="connsiteY247" fmla="*/ 8022 h 10000"/>
                <a:gd name="connsiteX248" fmla="*/ 9034 w 10000"/>
                <a:gd name="connsiteY248" fmla="*/ 8050 h 10000"/>
                <a:gd name="connsiteX249" fmla="*/ 9009 w 10000"/>
                <a:gd name="connsiteY249" fmla="*/ 7994 h 10000"/>
                <a:gd name="connsiteX250" fmla="*/ 8952 w 10000"/>
                <a:gd name="connsiteY250" fmla="*/ 8022 h 10000"/>
                <a:gd name="connsiteX251" fmla="*/ 8952 w 10000"/>
                <a:gd name="connsiteY251" fmla="*/ 8079 h 10000"/>
                <a:gd name="connsiteX252" fmla="*/ 8984 w 10000"/>
                <a:gd name="connsiteY252" fmla="*/ 8107 h 10000"/>
                <a:gd name="connsiteX253" fmla="*/ 9034 w 10000"/>
                <a:gd name="connsiteY253" fmla="*/ 8135 h 10000"/>
                <a:gd name="connsiteX254" fmla="*/ 9009 w 10000"/>
                <a:gd name="connsiteY254" fmla="*/ 8163 h 10000"/>
                <a:gd name="connsiteX255" fmla="*/ 8984 w 10000"/>
                <a:gd name="connsiteY255" fmla="*/ 8249 h 10000"/>
                <a:gd name="connsiteX256" fmla="*/ 8874 w 10000"/>
                <a:gd name="connsiteY256" fmla="*/ 8191 h 10000"/>
                <a:gd name="connsiteX257" fmla="*/ 8952 w 10000"/>
                <a:gd name="connsiteY257" fmla="*/ 8277 h 10000"/>
                <a:gd name="connsiteX258" fmla="*/ 9034 w 10000"/>
                <a:gd name="connsiteY258" fmla="*/ 8277 h 10000"/>
                <a:gd name="connsiteX259" fmla="*/ 9009 w 10000"/>
                <a:gd name="connsiteY259" fmla="*/ 8333 h 10000"/>
                <a:gd name="connsiteX260" fmla="*/ 9062 w 10000"/>
                <a:gd name="connsiteY260" fmla="*/ 8446 h 10000"/>
                <a:gd name="connsiteX261" fmla="*/ 9034 w 10000"/>
                <a:gd name="connsiteY261" fmla="*/ 8446 h 10000"/>
                <a:gd name="connsiteX262" fmla="*/ 8952 w 10000"/>
                <a:gd name="connsiteY262" fmla="*/ 8389 h 10000"/>
                <a:gd name="connsiteX263" fmla="*/ 8923 w 10000"/>
                <a:gd name="connsiteY263" fmla="*/ 8418 h 10000"/>
                <a:gd name="connsiteX264" fmla="*/ 8984 w 10000"/>
                <a:gd name="connsiteY264" fmla="*/ 8474 h 10000"/>
                <a:gd name="connsiteX265" fmla="*/ 8952 w 10000"/>
                <a:gd name="connsiteY265" fmla="*/ 8530 h 10000"/>
                <a:gd name="connsiteX266" fmla="*/ 8874 w 10000"/>
                <a:gd name="connsiteY266" fmla="*/ 8474 h 10000"/>
                <a:gd name="connsiteX267" fmla="*/ 8923 w 10000"/>
                <a:gd name="connsiteY267" fmla="*/ 8559 h 10000"/>
                <a:gd name="connsiteX268" fmla="*/ 8874 w 10000"/>
                <a:gd name="connsiteY268" fmla="*/ 8559 h 10000"/>
                <a:gd name="connsiteX269" fmla="*/ 8874 w 10000"/>
                <a:gd name="connsiteY269" fmla="*/ 8616 h 10000"/>
                <a:gd name="connsiteX270" fmla="*/ 8739 w 10000"/>
                <a:gd name="connsiteY270" fmla="*/ 8672 h 10000"/>
                <a:gd name="connsiteX271" fmla="*/ 8712 w 10000"/>
                <a:gd name="connsiteY271" fmla="*/ 8728 h 10000"/>
                <a:gd name="connsiteX272" fmla="*/ 8739 w 10000"/>
                <a:gd name="connsiteY272" fmla="*/ 8757 h 10000"/>
                <a:gd name="connsiteX273" fmla="*/ 8712 w 10000"/>
                <a:gd name="connsiteY273" fmla="*/ 8785 h 10000"/>
                <a:gd name="connsiteX274" fmla="*/ 8685 w 10000"/>
                <a:gd name="connsiteY274" fmla="*/ 8869 h 10000"/>
                <a:gd name="connsiteX275" fmla="*/ 8661 w 10000"/>
                <a:gd name="connsiteY275" fmla="*/ 8841 h 10000"/>
                <a:gd name="connsiteX276" fmla="*/ 8661 w 10000"/>
                <a:gd name="connsiteY276" fmla="*/ 8927 h 10000"/>
                <a:gd name="connsiteX277" fmla="*/ 8387 w 10000"/>
                <a:gd name="connsiteY277" fmla="*/ 8786 h 10000"/>
                <a:gd name="connsiteX278" fmla="*/ 7935 w 10000"/>
                <a:gd name="connsiteY278" fmla="*/ 9266 h 10000"/>
                <a:gd name="connsiteX279" fmla="*/ 7771 w 10000"/>
                <a:gd name="connsiteY279" fmla="*/ 9322 h 10000"/>
                <a:gd name="connsiteX280" fmla="*/ 7693 w 10000"/>
                <a:gd name="connsiteY280" fmla="*/ 9152 h 10000"/>
                <a:gd name="connsiteX281" fmla="*/ 7665 w 10000"/>
                <a:gd name="connsiteY281" fmla="*/ 9152 h 10000"/>
                <a:gd name="connsiteX282" fmla="*/ 7746 w 10000"/>
                <a:gd name="connsiteY282" fmla="*/ 9124 h 10000"/>
                <a:gd name="connsiteX283" fmla="*/ 7639 w 10000"/>
                <a:gd name="connsiteY283" fmla="*/ 9124 h 10000"/>
                <a:gd name="connsiteX284" fmla="*/ 7615 w 10000"/>
                <a:gd name="connsiteY284" fmla="*/ 9180 h 10000"/>
                <a:gd name="connsiteX285" fmla="*/ 7665 w 10000"/>
                <a:gd name="connsiteY285" fmla="*/ 9237 h 10000"/>
                <a:gd name="connsiteX286" fmla="*/ 7639 w 10000"/>
                <a:gd name="connsiteY286" fmla="*/ 9237 h 10000"/>
                <a:gd name="connsiteX287" fmla="*/ 7721 w 10000"/>
                <a:gd name="connsiteY287" fmla="*/ 9406 h 10000"/>
                <a:gd name="connsiteX288" fmla="*/ 7615 w 10000"/>
                <a:gd name="connsiteY288" fmla="*/ 9294 h 10000"/>
                <a:gd name="connsiteX289" fmla="*/ 7665 w 10000"/>
                <a:gd name="connsiteY289" fmla="*/ 9406 h 10000"/>
                <a:gd name="connsiteX290" fmla="*/ 7639 w 10000"/>
                <a:gd name="connsiteY290" fmla="*/ 9435 h 10000"/>
                <a:gd name="connsiteX291" fmla="*/ 7615 w 10000"/>
                <a:gd name="connsiteY291" fmla="*/ 9406 h 10000"/>
                <a:gd name="connsiteX292" fmla="*/ 7586 w 10000"/>
                <a:gd name="connsiteY292" fmla="*/ 9491 h 10000"/>
                <a:gd name="connsiteX293" fmla="*/ 7503 w 10000"/>
                <a:gd name="connsiteY293" fmla="*/ 9520 h 10000"/>
                <a:gd name="connsiteX294" fmla="*/ 7477 w 10000"/>
                <a:gd name="connsiteY294" fmla="*/ 9463 h 10000"/>
                <a:gd name="connsiteX295" fmla="*/ 7425 w 10000"/>
                <a:gd name="connsiteY295" fmla="*/ 9435 h 10000"/>
                <a:gd name="connsiteX296" fmla="*/ 7452 w 10000"/>
                <a:gd name="connsiteY296" fmla="*/ 9548 h 10000"/>
                <a:gd name="connsiteX297" fmla="*/ 7315 w 10000"/>
                <a:gd name="connsiteY297" fmla="*/ 9491 h 10000"/>
                <a:gd name="connsiteX298" fmla="*/ 7290 w 10000"/>
                <a:gd name="connsiteY298" fmla="*/ 9520 h 10000"/>
                <a:gd name="connsiteX299" fmla="*/ 7209 w 10000"/>
                <a:gd name="connsiteY299" fmla="*/ 9576 h 10000"/>
                <a:gd name="connsiteX300" fmla="*/ 7186 w 10000"/>
                <a:gd name="connsiteY300" fmla="*/ 9633 h 10000"/>
                <a:gd name="connsiteX301" fmla="*/ 7129 w 10000"/>
                <a:gd name="connsiteY301" fmla="*/ 9633 h 10000"/>
                <a:gd name="connsiteX302" fmla="*/ 7047 w 10000"/>
                <a:gd name="connsiteY302" fmla="*/ 9661 h 10000"/>
                <a:gd name="connsiteX303" fmla="*/ 7047 w 10000"/>
                <a:gd name="connsiteY303" fmla="*/ 9633 h 10000"/>
                <a:gd name="connsiteX304" fmla="*/ 7047 w 10000"/>
                <a:gd name="connsiteY304" fmla="*/ 9689 h 10000"/>
                <a:gd name="connsiteX305" fmla="*/ 6970 w 10000"/>
                <a:gd name="connsiteY305" fmla="*/ 9661 h 10000"/>
                <a:gd name="connsiteX306" fmla="*/ 6970 w 10000"/>
                <a:gd name="connsiteY306" fmla="*/ 9717 h 10000"/>
                <a:gd name="connsiteX307" fmla="*/ 6940 w 10000"/>
                <a:gd name="connsiteY307" fmla="*/ 9802 h 10000"/>
                <a:gd name="connsiteX308" fmla="*/ 6996 w 10000"/>
                <a:gd name="connsiteY308" fmla="*/ 9830 h 10000"/>
                <a:gd name="connsiteX309" fmla="*/ 6996 w 10000"/>
                <a:gd name="connsiteY309" fmla="*/ 9830 h 10000"/>
                <a:gd name="connsiteX310" fmla="*/ 7047 w 10000"/>
                <a:gd name="connsiteY310" fmla="*/ 9944 h 10000"/>
                <a:gd name="connsiteX311" fmla="*/ 6916 w 10000"/>
                <a:gd name="connsiteY311" fmla="*/ 10000 h 10000"/>
                <a:gd name="connsiteX312" fmla="*/ 6916 w 10000"/>
                <a:gd name="connsiteY312" fmla="*/ 9944 h 10000"/>
                <a:gd name="connsiteX313" fmla="*/ 6857 w 10000"/>
                <a:gd name="connsiteY313" fmla="*/ 9859 h 10000"/>
                <a:gd name="connsiteX314" fmla="*/ 6834 w 10000"/>
                <a:gd name="connsiteY314" fmla="*/ 9802 h 10000"/>
                <a:gd name="connsiteX315" fmla="*/ 6808 w 10000"/>
                <a:gd name="connsiteY315" fmla="*/ 9717 h 10000"/>
                <a:gd name="connsiteX316" fmla="*/ 6834 w 10000"/>
                <a:gd name="connsiteY316" fmla="*/ 9661 h 10000"/>
                <a:gd name="connsiteX317" fmla="*/ 6808 w 10000"/>
                <a:gd name="connsiteY317" fmla="*/ 9576 h 10000"/>
                <a:gd name="connsiteX318" fmla="*/ 6808 w 10000"/>
                <a:gd name="connsiteY318" fmla="*/ 9605 h 10000"/>
                <a:gd name="connsiteX319" fmla="*/ 6754 w 10000"/>
                <a:gd name="connsiteY319" fmla="*/ 9548 h 10000"/>
                <a:gd name="connsiteX320" fmla="*/ 6754 w 10000"/>
                <a:gd name="connsiteY320" fmla="*/ 9605 h 10000"/>
                <a:gd name="connsiteX321" fmla="*/ 6672 w 10000"/>
                <a:gd name="connsiteY321" fmla="*/ 9605 h 10000"/>
                <a:gd name="connsiteX322" fmla="*/ 6621 w 10000"/>
                <a:gd name="connsiteY322" fmla="*/ 9576 h 10000"/>
                <a:gd name="connsiteX323" fmla="*/ 6589 w 10000"/>
                <a:gd name="connsiteY323" fmla="*/ 9520 h 10000"/>
                <a:gd name="connsiteX324" fmla="*/ 6563 w 10000"/>
                <a:gd name="connsiteY324" fmla="*/ 9520 h 10000"/>
                <a:gd name="connsiteX325" fmla="*/ 6563 w 10000"/>
                <a:gd name="connsiteY325" fmla="*/ 9576 h 10000"/>
                <a:gd name="connsiteX326" fmla="*/ 6512 w 10000"/>
                <a:gd name="connsiteY326" fmla="*/ 9520 h 10000"/>
                <a:gd name="connsiteX327" fmla="*/ 6487 w 10000"/>
                <a:gd name="connsiteY327" fmla="*/ 9463 h 10000"/>
                <a:gd name="connsiteX328" fmla="*/ 6462 w 10000"/>
                <a:gd name="connsiteY328" fmla="*/ 9491 h 10000"/>
                <a:gd name="connsiteX329" fmla="*/ 6487 w 10000"/>
                <a:gd name="connsiteY329" fmla="*/ 9576 h 10000"/>
                <a:gd name="connsiteX330" fmla="*/ 6433 w 10000"/>
                <a:gd name="connsiteY330" fmla="*/ 9548 h 10000"/>
                <a:gd name="connsiteX331" fmla="*/ 6433 w 10000"/>
                <a:gd name="connsiteY331" fmla="*/ 9605 h 10000"/>
                <a:gd name="connsiteX332" fmla="*/ 6326 w 10000"/>
                <a:gd name="connsiteY332" fmla="*/ 9576 h 10000"/>
                <a:gd name="connsiteX333" fmla="*/ 6247 w 10000"/>
                <a:gd name="connsiteY333" fmla="*/ 9576 h 10000"/>
                <a:gd name="connsiteX334" fmla="*/ 6218 w 10000"/>
                <a:gd name="connsiteY334" fmla="*/ 9576 h 10000"/>
                <a:gd name="connsiteX335" fmla="*/ 6137 w 10000"/>
                <a:gd name="connsiteY335" fmla="*/ 9520 h 10000"/>
                <a:gd name="connsiteX336" fmla="*/ 6107 w 10000"/>
                <a:gd name="connsiteY336" fmla="*/ 9491 h 10000"/>
                <a:gd name="connsiteX337" fmla="*/ 6030 w 10000"/>
                <a:gd name="connsiteY337" fmla="*/ 9463 h 10000"/>
                <a:gd name="connsiteX338" fmla="*/ 5979 w 10000"/>
                <a:gd name="connsiteY338" fmla="*/ 9294 h 10000"/>
                <a:gd name="connsiteX339" fmla="*/ 5920 w 10000"/>
                <a:gd name="connsiteY339" fmla="*/ 9180 h 10000"/>
                <a:gd name="connsiteX340" fmla="*/ 5843 w 10000"/>
                <a:gd name="connsiteY340" fmla="*/ 9180 h 10000"/>
                <a:gd name="connsiteX341" fmla="*/ 5762 w 10000"/>
                <a:gd name="connsiteY341" fmla="*/ 9180 h 10000"/>
                <a:gd name="connsiteX342" fmla="*/ 5625 w 10000"/>
                <a:gd name="connsiteY342" fmla="*/ 9039 h 10000"/>
                <a:gd name="connsiteX343" fmla="*/ 5521 w 10000"/>
                <a:gd name="connsiteY343" fmla="*/ 9124 h 10000"/>
                <a:gd name="connsiteX344" fmla="*/ 5521 w 10000"/>
                <a:gd name="connsiteY344" fmla="*/ 9180 h 10000"/>
                <a:gd name="connsiteX345" fmla="*/ 5385 w 10000"/>
                <a:gd name="connsiteY345" fmla="*/ 9209 h 10000"/>
                <a:gd name="connsiteX346" fmla="*/ 5306 w 10000"/>
                <a:gd name="connsiteY346" fmla="*/ 9294 h 10000"/>
                <a:gd name="connsiteX347" fmla="*/ 5254 w 10000"/>
                <a:gd name="connsiteY347" fmla="*/ 9237 h 10000"/>
                <a:gd name="connsiteX348" fmla="*/ 5199 w 10000"/>
                <a:gd name="connsiteY348" fmla="*/ 9294 h 10000"/>
                <a:gd name="connsiteX349" fmla="*/ 5120 w 10000"/>
                <a:gd name="connsiteY349" fmla="*/ 9294 h 10000"/>
                <a:gd name="connsiteX350" fmla="*/ 5009 w 10000"/>
                <a:gd name="connsiteY350" fmla="*/ 9266 h 10000"/>
                <a:gd name="connsiteX351" fmla="*/ 4904 w 10000"/>
                <a:gd name="connsiteY351" fmla="*/ 9322 h 10000"/>
                <a:gd name="connsiteX352" fmla="*/ 4850 w 10000"/>
                <a:gd name="connsiteY352" fmla="*/ 9322 h 10000"/>
                <a:gd name="connsiteX353" fmla="*/ 4796 w 10000"/>
                <a:gd name="connsiteY353" fmla="*/ 9322 h 10000"/>
                <a:gd name="connsiteX354" fmla="*/ 4768 w 10000"/>
                <a:gd name="connsiteY354" fmla="*/ 9322 h 10000"/>
                <a:gd name="connsiteX355" fmla="*/ 4768 w 10000"/>
                <a:gd name="connsiteY355" fmla="*/ 9463 h 10000"/>
                <a:gd name="connsiteX356" fmla="*/ 4823 w 10000"/>
                <a:gd name="connsiteY356" fmla="*/ 9548 h 10000"/>
                <a:gd name="connsiteX357" fmla="*/ 4823 w 10000"/>
                <a:gd name="connsiteY357" fmla="*/ 9576 h 10000"/>
                <a:gd name="connsiteX358" fmla="*/ 4823 w 10000"/>
                <a:gd name="connsiteY358" fmla="*/ 9633 h 10000"/>
                <a:gd name="connsiteX359" fmla="*/ 4850 w 10000"/>
                <a:gd name="connsiteY359" fmla="*/ 9717 h 10000"/>
                <a:gd name="connsiteX360" fmla="*/ 4768 w 10000"/>
                <a:gd name="connsiteY360" fmla="*/ 9689 h 10000"/>
                <a:gd name="connsiteX361" fmla="*/ 4686 w 10000"/>
                <a:gd name="connsiteY361" fmla="*/ 9661 h 10000"/>
                <a:gd name="connsiteX362" fmla="*/ 4633 w 10000"/>
                <a:gd name="connsiteY362" fmla="*/ 9520 h 10000"/>
                <a:gd name="connsiteX363" fmla="*/ 4478 w 10000"/>
                <a:gd name="connsiteY363" fmla="*/ 9605 h 10000"/>
                <a:gd name="connsiteX364" fmla="*/ 4424 w 10000"/>
                <a:gd name="connsiteY364" fmla="*/ 9633 h 10000"/>
                <a:gd name="connsiteX365" fmla="*/ 4424 w 10000"/>
                <a:gd name="connsiteY365" fmla="*/ 9548 h 10000"/>
                <a:gd name="connsiteX366" fmla="*/ 4342 w 10000"/>
                <a:gd name="connsiteY366" fmla="*/ 9435 h 10000"/>
                <a:gd name="connsiteX367" fmla="*/ 4180 w 10000"/>
                <a:gd name="connsiteY367" fmla="*/ 9435 h 10000"/>
                <a:gd name="connsiteX368" fmla="*/ 4180 w 10000"/>
                <a:gd name="connsiteY368" fmla="*/ 9322 h 10000"/>
                <a:gd name="connsiteX369" fmla="*/ 4205 w 10000"/>
                <a:gd name="connsiteY369" fmla="*/ 9180 h 10000"/>
                <a:gd name="connsiteX370" fmla="*/ 4102 w 10000"/>
                <a:gd name="connsiteY370" fmla="*/ 9124 h 10000"/>
                <a:gd name="connsiteX371" fmla="*/ 4018 w 10000"/>
                <a:gd name="connsiteY371" fmla="*/ 9039 h 10000"/>
                <a:gd name="connsiteX372" fmla="*/ 3993 w 10000"/>
                <a:gd name="connsiteY372" fmla="*/ 8983 h 10000"/>
                <a:gd name="connsiteX373" fmla="*/ 3969 w 10000"/>
                <a:gd name="connsiteY373" fmla="*/ 8898 h 10000"/>
                <a:gd name="connsiteX374" fmla="*/ 3993 w 10000"/>
                <a:gd name="connsiteY374" fmla="*/ 8813 h 10000"/>
                <a:gd name="connsiteX375" fmla="*/ 3805 w 10000"/>
                <a:gd name="connsiteY375" fmla="*/ 8841 h 10000"/>
                <a:gd name="connsiteX376" fmla="*/ 3696 w 10000"/>
                <a:gd name="connsiteY376" fmla="*/ 8898 h 10000"/>
                <a:gd name="connsiteX377" fmla="*/ 3696 w 10000"/>
                <a:gd name="connsiteY377" fmla="*/ 8813 h 10000"/>
                <a:gd name="connsiteX378" fmla="*/ 3669 w 10000"/>
                <a:gd name="connsiteY378" fmla="*/ 8728 h 10000"/>
                <a:gd name="connsiteX379" fmla="*/ 3645 w 10000"/>
                <a:gd name="connsiteY379" fmla="*/ 8672 h 10000"/>
                <a:gd name="connsiteX380" fmla="*/ 7868 w 10000"/>
                <a:gd name="connsiteY380" fmla="*/ 8665 h 10000"/>
                <a:gd name="connsiteX381" fmla="*/ 7947 w 10000"/>
                <a:gd name="connsiteY381" fmla="*/ 8461 h 10000"/>
                <a:gd name="connsiteX382" fmla="*/ 3829 w 10000"/>
                <a:gd name="connsiteY382" fmla="*/ 8305 h 10000"/>
                <a:gd name="connsiteX383" fmla="*/ 3857 w 10000"/>
                <a:gd name="connsiteY383" fmla="*/ 8305 h 10000"/>
                <a:gd name="connsiteX384" fmla="*/ 3214 w 10000"/>
                <a:gd name="connsiteY384" fmla="*/ 7513 h 10000"/>
                <a:gd name="connsiteX385" fmla="*/ 3133 w 10000"/>
                <a:gd name="connsiteY385" fmla="*/ 7513 h 10000"/>
                <a:gd name="connsiteX386" fmla="*/ 3133 w 10000"/>
                <a:gd name="connsiteY386" fmla="*/ 7316 h 10000"/>
                <a:gd name="connsiteX387" fmla="*/ 3103 w 10000"/>
                <a:gd name="connsiteY387" fmla="*/ 7288 h 10000"/>
                <a:gd name="connsiteX388" fmla="*/ 3026 w 10000"/>
                <a:gd name="connsiteY388" fmla="*/ 7202 h 10000"/>
                <a:gd name="connsiteX389" fmla="*/ 2915 w 10000"/>
                <a:gd name="connsiteY389" fmla="*/ 7260 h 10000"/>
                <a:gd name="connsiteX390" fmla="*/ 2867 w 10000"/>
                <a:gd name="connsiteY390" fmla="*/ 7316 h 10000"/>
                <a:gd name="connsiteX391" fmla="*/ 2811 w 10000"/>
                <a:gd name="connsiteY391" fmla="*/ 7316 h 10000"/>
                <a:gd name="connsiteX392" fmla="*/ 2758 w 10000"/>
                <a:gd name="connsiteY392" fmla="*/ 7288 h 10000"/>
                <a:gd name="connsiteX393" fmla="*/ 2677 w 10000"/>
                <a:gd name="connsiteY393" fmla="*/ 7260 h 10000"/>
                <a:gd name="connsiteX394" fmla="*/ 2623 w 10000"/>
                <a:gd name="connsiteY394" fmla="*/ 7288 h 10000"/>
                <a:gd name="connsiteX395" fmla="*/ 2519 w 10000"/>
                <a:gd name="connsiteY395" fmla="*/ 7372 h 10000"/>
                <a:gd name="connsiteX396" fmla="*/ 2407 w 10000"/>
                <a:gd name="connsiteY396" fmla="*/ 7429 h 10000"/>
                <a:gd name="connsiteX397" fmla="*/ 2355 w 10000"/>
                <a:gd name="connsiteY397" fmla="*/ 7513 h 10000"/>
                <a:gd name="connsiteX398" fmla="*/ 2274 w 10000"/>
                <a:gd name="connsiteY398" fmla="*/ 7599 h 10000"/>
                <a:gd name="connsiteX399" fmla="*/ 2196 w 10000"/>
                <a:gd name="connsiteY399" fmla="*/ 7711 h 10000"/>
                <a:gd name="connsiteX400" fmla="*/ 2061 w 10000"/>
                <a:gd name="connsiteY400" fmla="*/ 7711 h 10000"/>
                <a:gd name="connsiteX401" fmla="*/ 2034 w 10000"/>
                <a:gd name="connsiteY401" fmla="*/ 7711 h 10000"/>
                <a:gd name="connsiteX402" fmla="*/ 2010 w 10000"/>
                <a:gd name="connsiteY402" fmla="*/ 7683 h 10000"/>
                <a:gd name="connsiteX403" fmla="*/ 1925 w 10000"/>
                <a:gd name="connsiteY403" fmla="*/ 7627 h 10000"/>
                <a:gd name="connsiteX404" fmla="*/ 1849 w 10000"/>
                <a:gd name="connsiteY404" fmla="*/ 7627 h 10000"/>
                <a:gd name="connsiteX405" fmla="*/ 1715 w 10000"/>
                <a:gd name="connsiteY405" fmla="*/ 7627 h 10000"/>
                <a:gd name="connsiteX406" fmla="*/ 1659 w 10000"/>
                <a:gd name="connsiteY406" fmla="*/ 7569 h 10000"/>
                <a:gd name="connsiteX407" fmla="*/ 1520 w 10000"/>
                <a:gd name="connsiteY407" fmla="*/ 7599 h 10000"/>
                <a:gd name="connsiteX408" fmla="*/ 1442 w 10000"/>
                <a:gd name="connsiteY408" fmla="*/ 7739 h 10000"/>
                <a:gd name="connsiteX409" fmla="*/ 1364 w 10000"/>
                <a:gd name="connsiteY409" fmla="*/ 7852 h 10000"/>
                <a:gd name="connsiteX410" fmla="*/ 1337 w 10000"/>
                <a:gd name="connsiteY410" fmla="*/ 7683 h 10000"/>
                <a:gd name="connsiteX411" fmla="*/ 1148 w 10000"/>
                <a:gd name="connsiteY411" fmla="*/ 7655 h 10000"/>
                <a:gd name="connsiteX412" fmla="*/ 1148 w 10000"/>
                <a:gd name="connsiteY412" fmla="*/ 7683 h 10000"/>
                <a:gd name="connsiteX413" fmla="*/ 962 w 10000"/>
                <a:gd name="connsiteY413" fmla="*/ 7683 h 10000"/>
                <a:gd name="connsiteX414" fmla="*/ 826 w 10000"/>
                <a:gd name="connsiteY414" fmla="*/ 7627 h 10000"/>
                <a:gd name="connsiteX415" fmla="*/ 777 w 10000"/>
                <a:gd name="connsiteY415" fmla="*/ 7627 h 10000"/>
                <a:gd name="connsiteX416" fmla="*/ 748 w 10000"/>
                <a:gd name="connsiteY416" fmla="*/ 7655 h 10000"/>
                <a:gd name="connsiteX417" fmla="*/ 665 w 10000"/>
                <a:gd name="connsiteY417" fmla="*/ 7599 h 10000"/>
                <a:gd name="connsiteX418" fmla="*/ 643 w 10000"/>
                <a:gd name="connsiteY418" fmla="*/ 7655 h 10000"/>
                <a:gd name="connsiteX419" fmla="*/ 533 w 10000"/>
                <a:gd name="connsiteY419" fmla="*/ 7541 h 10000"/>
                <a:gd name="connsiteX420" fmla="*/ 132 w 10000"/>
                <a:gd name="connsiteY420" fmla="*/ 7344 h 10000"/>
                <a:gd name="connsiteX421" fmla="*/ 0 w 10000"/>
                <a:gd name="connsiteY421" fmla="*/ 7288 h 10000"/>
                <a:gd name="connsiteX0" fmla="*/ 4312 w 10000"/>
                <a:gd name="connsiteY0" fmla="*/ 3331 h 10000"/>
                <a:gd name="connsiteX1" fmla="*/ 4686 w 10000"/>
                <a:gd name="connsiteY1" fmla="*/ 3275 h 10000"/>
                <a:gd name="connsiteX2" fmla="*/ 4981 w 10000"/>
                <a:gd name="connsiteY2" fmla="*/ 3247 h 10000"/>
                <a:gd name="connsiteX3" fmla="*/ 5143 w 10000"/>
                <a:gd name="connsiteY3" fmla="*/ 3162 h 10000"/>
                <a:gd name="connsiteX4" fmla="*/ 5199 w 10000"/>
                <a:gd name="connsiteY4" fmla="*/ 3020 h 10000"/>
                <a:gd name="connsiteX5" fmla="*/ 5280 w 10000"/>
                <a:gd name="connsiteY5" fmla="*/ 2964 h 10000"/>
                <a:gd name="connsiteX6" fmla="*/ 5335 w 10000"/>
                <a:gd name="connsiteY6" fmla="*/ 2908 h 10000"/>
                <a:gd name="connsiteX7" fmla="*/ 5361 w 10000"/>
                <a:gd name="connsiteY7" fmla="*/ 2908 h 10000"/>
                <a:gd name="connsiteX8" fmla="*/ 5143 w 10000"/>
                <a:gd name="connsiteY8" fmla="*/ 2709 h 10000"/>
                <a:gd name="connsiteX9" fmla="*/ 5143 w 10000"/>
                <a:gd name="connsiteY9" fmla="*/ 2597 h 10000"/>
                <a:gd name="connsiteX10" fmla="*/ 5199 w 10000"/>
                <a:gd name="connsiteY10" fmla="*/ 2484 h 10000"/>
                <a:gd name="connsiteX11" fmla="*/ 5521 w 10000"/>
                <a:gd name="connsiteY11" fmla="*/ 2569 h 10000"/>
                <a:gd name="connsiteX12" fmla="*/ 5625 w 10000"/>
                <a:gd name="connsiteY12" fmla="*/ 2569 h 10000"/>
                <a:gd name="connsiteX13" fmla="*/ 5710 w 10000"/>
                <a:gd name="connsiteY13" fmla="*/ 2484 h 10000"/>
                <a:gd name="connsiteX14" fmla="*/ 5734 w 10000"/>
                <a:gd name="connsiteY14" fmla="*/ 2399 h 10000"/>
                <a:gd name="connsiteX15" fmla="*/ 5843 w 10000"/>
                <a:gd name="connsiteY15" fmla="*/ 2399 h 10000"/>
                <a:gd name="connsiteX16" fmla="*/ 6057 w 10000"/>
                <a:gd name="connsiteY16" fmla="*/ 2286 h 10000"/>
                <a:gd name="connsiteX17" fmla="*/ 6030 w 10000"/>
                <a:gd name="connsiteY17" fmla="*/ 2173 h 10000"/>
                <a:gd name="connsiteX18" fmla="*/ 6218 w 10000"/>
                <a:gd name="connsiteY18" fmla="*/ 2060 h 10000"/>
                <a:gd name="connsiteX19" fmla="*/ 6298 w 10000"/>
                <a:gd name="connsiteY19" fmla="*/ 2031 h 10000"/>
                <a:gd name="connsiteX20" fmla="*/ 6374 w 10000"/>
                <a:gd name="connsiteY20" fmla="*/ 2003 h 10000"/>
                <a:gd name="connsiteX21" fmla="*/ 6433 w 10000"/>
                <a:gd name="connsiteY21" fmla="*/ 2003 h 10000"/>
                <a:gd name="connsiteX22" fmla="*/ 6512 w 10000"/>
                <a:gd name="connsiteY22" fmla="*/ 1975 h 10000"/>
                <a:gd name="connsiteX23" fmla="*/ 6563 w 10000"/>
                <a:gd name="connsiteY23" fmla="*/ 2003 h 10000"/>
                <a:gd name="connsiteX24" fmla="*/ 6649 w 10000"/>
                <a:gd name="connsiteY24" fmla="*/ 1862 h 10000"/>
                <a:gd name="connsiteX25" fmla="*/ 6057 w 10000"/>
                <a:gd name="connsiteY25" fmla="*/ 1664 h 10000"/>
                <a:gd name="connsiteX26" fmla="*/ 5843 w 10000"/>
                <a:gd name="connsiteY26" fmla="*/ 1664 h 10000"/>
                <a:gd name="connsiteX27" fmla="*/ 5734 w 10000"/>
                <a:gd name="connsiteY27" fmla="*/ 1664 h 10000"/>
                <a:gd name="connsiteX28" fmla="*/ 5654 w 10000"/>
                <a:gd name="connsiteY28" fmla="*/ 1692 h 10000"/>
                <a:gd name="connsiteX29" fmla="*/ 5547 w 10000"/>
                <a:gd name="connsiteY29" fmla="*/ 1580 h 10000"/>
                <a:gd name="connsiteX30" fmla="*/ 5574 w 10000"/>
                <a:gd name="connsiteY30" fmla="*/ 1523 h 10000"/>
                <a:gd name="connsiteX31" fmla="*/ 5547 w 10000"/>
                <a:gd name="connsiteY31" fmla="*/ 1410 h 10000"/>
                <a:gd name="connsiteX32" fmla="*/ 5547 w 10000"/>
                <a:gd name="connsiteY32" fmla="*/ 1071 h 10000"/>
                <a:gd name="connsiteX33" fmla="*/ 5789 w 10000"/>
                <a:gd name="connsiteY33" fmla="*/ 1156 h 10000"/>
                <a:gd name="connsiteX34" fmla="*/ 5920 w 10000"/>
                <a:gd name="connsiteY34" fmla="*/ 1071 h 10000"/>
                <a:gd name="connsiteX35" fmla="*/ 6057 w 10000"/>
                <a:gd name="connsiteY35" fmla="*/ 986 h 10000"/>
                <a:gd name="connsiteX36" fmla="*/ 6004 w 10000"/>
                <a:gd name="connsiteY36" fmla="*/ 930 h 10000"/>
                <a:gd name="connsiteX37" fmla="*/ 5979 w 10000"/>
                <a:gd name="connsiteY37" fmla="*/ 873 h 10000"/>
                <a:gd name="connsiteX38" fmla="*/ 5979 w 10000"/>
                <a:gd name="connsiteY38" fmla="*/ 788 h 10000"/>
                <a:gd name="connsiteX39" fmla="*/ 5979 w 10000"/>
                <a:gd name="connsiteY39" fmla="*/ 732 h 10000"/>
                <a:gd name="connsiteX40" fmla="*/ 5979 w 10000"/>
                <a:gd name="connsiteY40" fmla="*/ 675 h 10000"/>
                <a:gd name="connsiteX41" fmla="*/ 6004 w 10000"/>
                <a:gd name="connsiteY41" fmla="*/ 477 h 10000"/>
                <a:gd name="connsiteX42" fmla="*/ 5952 w 10000"/>
                <a:gd name="connsiteY42" fmla="*/ 336 h 10000"/>
                <a:gd name="connsiteX43" fmla="*/ 5843 w 10000"/>
                <a:gd name="connsiteY43" fmla="*/ 280 h 10000"/>
                <a:gd name="connsiteX44" fmla="*/ 5734 w 10000"/>
                <a:gd name="connsiteY44" fmla="*/ 224 h 10000"/>
                <a:gd name="connsiteX45" fmla="*/ 5870 w 10000"/>
                <a:gd name="connsiteY45" fmla="*/ 82 h 10000"/>
                <a:gd name="connsiteX46" fmla="*/ 6164 w 10000"/>
                <a:gd name="connsiteY46" fmla="*/ 25 h 10000"/>
                <a:gd name="connsiteX47" fmla="*/ 6433 w 10000"/>
                <a:gd name="connsiteY47" fmla="*/ 25 h 10000"/>
                <a:gd name="connsiteX48" fmla="*/ 6563 w 10000"/>
                <a:gd name="connsiteY48" fmla="*/ 54 h 10000"/>
                <a:gd name="connsiteX49" fmla="*/ 6729 w 10000"/>
                <a:gd name="connsiteY49" fmla="*/ 138 h 10000"/>
                <a:gd name="connsiteX50" fmla="*/ 6940 w 10000"/>
                <a:gd name="connsiteY50" fmla="*/ 167 h 10000"/>
                <a:gd name="connsiteX51" fmla="*/ 7047 w 10000"/>
                <a:gd name="connsiteY51" fmla="*/ 224 h 10000"/>
                <a:gd name="connsiteX52" fmla="*/ 7079 w 10000"/>
                <a:gd name="connsiteY52" fmla="*/ 252 h 10000"/>
                <a:gd name="connsiteX53" fmla="*/ 7158 w 10000"/>
                <a:gd name="connsiteY53" fmla="*/ 308 h 10000"/>
                <a:gd name="connsiteX54" fmla="*/ 7290 w 10000"/>
                <a:gd name="connsiteY54" fmla="*/ 421 h 10000"/>
                <a:gd name="connsiteX55" fmla="*/ 7367 w 10000"/>
                <a:gd name="connsiteY55" fmla="*/ 534 h 10000"/>
                <a:gd name="connsiteX56" fmla="*/ 7477 w 10000"/>
                <a:gd name="connsiteY56" fmla="*/ 591 h 10000"/>
                <a:gd name="connsiteX57" fmla="*/ 7586 w 10000"/>
                <a:gd name="connsiteY57" fmla="*/ 703 h 10000"/>
                <a:gd name="connsiteX58" fmla="*/ 7721 w 10000"/>
                <a:gd name="connsiteY58" fmla="*/ 817 h 10000"/>
                <a:gd name="connsiteX59" fmla="*/ 7798 w 10000"/>
                <a:gd name="connsiteY59" fmla="*/ 930 h 10000"/>
                <a:gd name="connsiteX60" fmla="*/ 7883 w 10000"/>
                <a:gd name="connsiteY60" fmla="*/ 1014 h 10000"/>
                <a:gd name="connsiteX61" fmla="*/ 8122 w 10000"/>
                <a:gd name="connsiteY61" fmla="*/ 1156 h 10000"/>
                <a:gd name="connsiteX62" fmla="*/ 8254 w 10000"/>
                <a:gd name="connsiteY62" fmla="*/ 1156 h 10000"/>
                <a:gd name="connsiteX63" fmla="*/ 8418 w 10000"/>
                <a:gd name="connsiteY63" fmla="*/ 1212 h 10000"/>
                <a:gd name="connsiteX64" fmla="*/ 8498 w 10000"/>
                <a:gd name="connsiteY64" fmla="*/ 1241 h 10000"/>
                <a:gd name="connsiteX65" fmla="*/ 8632 w 10000"/>
                <a:gd name="connsiteY65" fmla="*/ 1325 h 10000"/>
                <a:gd name="connsiteX66" fmla="*/ 8792 w 10000"/>
                <a:gd name="connsiteY66" fmla="*/ 1353 h 10000"/>
                <a:gd name="connsiteX67" fmla="*/ 8822 w 10000"/>
                <a:gd name="connsiteY67" fmla="*/ 1438 h 10000"/>
                <a:gd name="connsiteX68" fmla="*/ 8874 w 10000"/>
                <a:gd name="connsiteY68" fmla="*/ 1467 h 10000"/>
                <a:gd name="connsiteX69" fmla="*/ 8923 w 10000"/>
                <a:gd name="connsiteY69" fmla="*/ 1580 h 10000"/>
                <a:gd name="connsiteX70" fmla="*/ 9088 w 10000"/>
                <a:gd name="connsiteY70" fmla="*/ 1720 h 10000"/>
                <a:gd name="connsiteX71" fmla="*/ 9170 w 10000"/>
                <a:gd name="connsiteY71" fmla="*/ 1692 h 10000"/>
                <a:gd name="connsiteX72" fmla="*/ 9248 w 10000"/>
                <a:gd name="connsiteY72" fmla="*/ 1720 h 10000"/>
                <a:gd name="connsiteX73" fmla="*/ 9410 w 10000"/>
                <a:gd name="connsiteY73" fmla="*/ 1664 h 10000"/>
                <a:gd name="connsiteX74" fmla="*/ 9518 w 10000"/>
                <a:gd name="connsiteY74" fmla="*/ 1580 h 10000"/>
                <a:gd name="connsiteX75" fmla="*/ 9569 w 10000"/>
                <a:gd name="connsiteY75" fmla="*/ 1580 h 10000"/>
                <a:gd name="connsiteX76" fmla="*/ 9597 w 10000"/>
                <a:gd name="connsiteY76" fmla="*/ 1551 h 10000"/>
                <a:gd name="connsiteX77" fmla="*/ 9705 w 10000"/>
                <a:gd name="connsiteY77" fmla="*/ 1495 h 10000"/>
                <a:gd name="connsiteX78" fmla="*/ 9812 w 10000"/>
                <a:gd name="connsiteY78" fmla="*/ 1551 h 10000"/>
                <a:gd name="connsiteX79" fmla="*/ 9838 w 10000"/>
                <a:gd name="connsiteY79" fmla="*/ 1636 h 10000"/>
                <a:gd name="connsiteX80" fmla="*/ 9920 w 10000"/>
                <a:gd name="connsiteY80" fmla="*/ 1778 h 10000"/>
                <a:gd name="connsiteX81" fmla="*/ 9866 w 10000"/>
                <a:gd name="connsiteY81" fmla="*/ 1806 h 10000"/>
                <a:gd name="connsiteX82" fmla="*/ 9893 w 10000"/>
                <a:gd name="connsiteY82" fmla="*/ 1862 h 10000"/>
                <a:gd name="connsiteX83" fmla="*/ 9893 w 10000"/>
                <a:gd name="connsiteY83" fmla="*/ 1919 h 10000"/>
                <a:gd name="connsiteX84" fmla="*/ 9950 w 10000"/>
                <a:gd name="connsiteY84" fmla="*/ 2031 h 10000"/>
                <a:gd name="connsiteX85" fmla="*/ 9950 w 10000"/>
                <a:gd name="connsiteY85" fmla="*/ 2173 h 10000"/>
                <a:gd name="connsiteX86" fmla="*/ 9950 w 10000"/>
                <a:gd name="connsiteY86" fmla="*/ 2258 h 10000"/>
                <a:gd name="connsiteX87" fmla="*/ 10000 w 10000"/>
                <a:gd name="connsiteY87" fmla="*/ 2342 h 10000"/>
                <a:gd name="connsiteX88" fmla="*/ 9975 w 10000"/>
                <a:gd name="connsiteY88" fmla="*/ 2428 h 10000"/>
                <a:gd name="connsiteX89" fmla="*/ 10000 w 10000"/>
                <a:gd name="connsiteY89" fmla="*/ 2484 h 10000"/>
                <a:gd name="connsiteX90" fmla="*/ 9786 w 10000"/>
                <a:gd name="connsiteY90" fmla="*/ 2456 h 10000"/>
                <a:gd name="connsiteX91" fmla="*/ 9677 w 10000"/>
                <a:gd name="connsiteY91" fmla="*/ 2428 h 10000"/>
                <a:gd name="connsiteX92" fmla="*/ 9649 w 10000"/>
                <a:gd name="connsiteY92" fmla="*/ 2512 h 10000"/>
                <a:gd name="connsiteX93" fmla="*/ 9569 w 10000"/>
                <a:gd name="connsiteY93" fmla="*/ 2540 h 10000"/>
                <a:gd name="connsiteX94" fmla="*/ 9623 w 10000"/>
                <a:gd name="connsiteY94" fmla="*/ 2625 h 10000"/>
                <a:gd name="connsiteX95" fmla="*/ 9786 w 10000"/>
                <a:gd name="connsiteY95" fmla="*/ 2879 h 10000"/>
                <a:gd name="connsiteX96" fmla="*/ 9893 w 10000"/>
                <a:gd name="connsiteY96" fmla="*/ 3106 h 10000"/>
                <a:gd name="connsiteX97" fmla="*/ 9866 w 10000"/>
                <a:gd name="connsiteY97" fmla="*/ 3162 h 10000"/>
                <a:gd name="connsiteX98" fmla="*/ 9757 w 10000"/>
                <a:gd name="connsiteY98" fmla="*/ 3190 h 10000"/>
                <a:gd name="connsiteX99" fmla="*/ 9893 w 10000"/>
                <a:gd name="connsiteY99" fmla="*/ 3303 h 10000"/>
                <a:gd name="connsiteX100" fmla="*/ 9734 w 10000"/>
                <a:gd name="connsiteY100" fmla="*/ 3162 h 10000"/>
                <a:gd name="connsiteX101" fmla="*/ 9597 w 10000"/>
                <a:gd name="connsiteY101" fmla="*/ 3106 h 10000"/>
                <a:gd name="connsiteX102" fmla="*/ 9649 w 10000"/>
                <a:gd name="connsiteY102" fmla="*/ 3275 h 10000"/>
                <a:gd name="connsiteX103" fmla="*/ 9569 w 10000"/>
                <a:gd name="connsiteY103" fmla="*/ 3303 h 10000"/>
                <a:gd name="connsiteX104" fmla="*/ 9518 w 10000"/>
                <a:gd name="connsiteY104" fmla="*/ 3388 h 10000"/>
                <a:gd name="connsiteX105" fmla="*/ 9332 w 10000"/>
                <a:gd name="connsiteY105" fmla="*/ 3417 h 10000"/>
                <a:gd name="connsiteX106" fmla="*/ 9465 w 10000"/>
                <a:gd name="connsiteY106" fmla="*/ 3557 h 10000"/>
                <a:gd name="connsiteX107" fmla="*/ 9303 w 10000"/>
                <a:gd name="connsiteY107" fmla="*/ 3586 h 10000"/>
                <a:gd name="connsiteX108" fmla="*/ 9197 w 10000"/>
                <a:gd name="connsiteY108" fmla="*/ 3557 h 10000"/>
                <a:gd name="connsiteX109" fmla="*/ 9111 w 10000"/>
                <a:gd name="connsiteY109" fmla="*/ 3473 h 10000"/>
                <a:gd name="connsiteX110" fmla="*/ 9062 w 10000"/>
                <a:gd name="connsiteY110" fmla="*/ 3501 h 10000"/>
                <a:gd name="connsiteX111" fmla="*/ 9034 w 10000"/>
                <a:gd name="connsiteY111" fmla="*/ 3642 h 10000"/>
                <a:gd name="connsiteX112" fmla="*/ 9009 w 10000"/>
                <a:gd name="connsiteY112" fmla="*/ 3727 h 10000"/>
                <a:gd name="connsiteX113" fmla="*/ 8952 w 10000"/>
                <a:gd name="connsiteY113" fmla="*/ 3756 h 10000"/>
                <a:gd name="connsiteX114" fmla="*/ 8923 w 10000"/>
                <a:gd name="connsiteY114" fmla="*/ 3812 h 10000"/>
                <a:gd name="connsiteX115" fmla="*/ 8874 w 10000"/>
                <a:gd name="connsiteY115" fmla="*/ 3812 h 10000"/>
                <a:gd name="connsiteX116" fmla="*/ 8846 w 10000"/>
                <a:gd name="connsiteY116" fmla="*/ 3868 h 10000"/>
                <a:gd name="connsiteX117" fmla="*/ 8739 w 10000"/>
                <a:gd name="connsiteY117" fmla="*/ 4009 h 10000"/>
                <a:gd name="connsiteX118" fmla="*/ 8604 w 10000"/>
                <a:gd name="connsiteY118" fmla="*/ 4038 h 10000"/>
                <a:gd name="connsiteX119" fmla="*/ 8551 w 10000"/>
                <a:gd name="connsiteY119" fmla="*/ 4067 h 10000"/>
                <a:gd name="connsiteX120" fmla="*/ 8498 w 10000"/>
                <a:gd name="connsiteY120" fmla="*/ 4123 h 10000"/>
                <a:gd name="connsiteX121" fmla="*/ 8392 w 10000"/>
                <a:gd name="connsiteY121" fmla="*/ 4179 h 10000"/>
                <a:gd name="connsiteX122" fmla="*/ 8336 w 10000"/>
                <a:gd name="connsiteY122" fmla="*/ 4264 h 10000"/>
                <a:gd name="connsiteX123" fmla="*/ 8309 w 10000"/>
                <a:gd name="connsiteY123" fmla="*/ 4320 h 10000"/>
                <a:gd name="connsiteX124" fmla="*/ 8254 w 10000"/>
                <a:gd name="connsiteY124" fmla="*/ 4320 h 10000"/>
                <a:gd name="connsiteX125" fmla="*/ 8148 w 10000"/>
                <a:gd name="connsiteY125" fmla="*/ 4348 h 10000"/>
                <a:gd name="connsiteX126" fmla="*/ 8232 w 10000"/>
                <a:gd name="connsiteY126" fmla="*/ 4292 h 10000"/>
                <a:gd name="connsiteX127" fmla="*/ 8232 w 10000"/>
                <a:gd name="connsiteY127" fmla="*/ 4236 h 10000"/>
                <a:gd name="connsiteX128" fmla="*/ 8254 w 10000"/>
                <a:gd name="connsiteY128" fmla="*/ 4179 h 10000"/>
                <a:gd name="connsiteX129" fmla="*/ 8097 w 10000"/>
                <a:gd name="connsiteY129" fmla="*/ 4151 h 10000"/>
                <a:gd name="connsiteX130" fmla="*/ 8148 w 10000"/>
                <a:gd name="connsiteY130" fmla="*/ 4123 h 10000"/>
                <a:gd name="connsiteX131" fmla="*/ 8175 w 10000"/>
                <a:gd name="connsiteY131" fmla="*/ 4009 h 10000"/>
                <a:gd name="connsiteX132" fmla="*/ 8204 w 10000"/>
                <a:gd name="connsiteY132" fmla="*/ 3896 h 10000"/>
                <a:gd name="connsiteX133" fmla="*/ 8043 w 10000"/>
                <a:gd name="connsiteY133" fmla="*/ 3698 h 10000"/>
                <a:gd name="connsiteX134" fmla="*/ 7961 w 10000"/>
                <a:gd name="connsiteY134" fmla="*/ 3727 h 10000"/>
                <a:gd name="connsiteX135" fmla="*/ 7883 w 10000"/>
                <a:gd name="connsiteY135" fmla="*/ 3784 h 10000"/>
                <a:gd name="connsiteX136" fmla="*/ 7826 w 10000"/>
                <a:gd name="connsiteY136" fmla="*/ 3925 h 10000"/>
                <a:gd name="connsiteX137" fmla="*/ 7693 w 10000"/>
                <a:gd name="connsiteY137" fmla="*/ 4038 h 10000"/>
                <a:gd name="connsiteX138" fmla="*/ 7615 w 10000"/>
                <a:gd name="connsiteY138" fmla="*/ 4095 h 10000"/>
                <a:gd name="connsiteX139" fmla="*/ 7639 w 10000"/>
                <a:gd name="connsiteY139" fmla="*/ 4179 h 10000"/>
                <a:gd name="connsiteX140" fmla="*/ 7477 w 10000"/>
                <a:gd name="connsiteY140" fmla="*/ 4292 h 10000"/>
                <a:gd name="connsiteX141" fmla="*/ 7346 w 10000"/>
                <a:gd name="connsiteY141" fmla="*/ 4264 h 10000"/>
                <a:gd name="connsiteX142" fmla="*/ 7346 w 10000"/>
                <a:gd name="connsiteY142" fmla="*/ 4434 h 10000"/>
                <a:gd name="connsiteX143" fmla="*/ 7503 w 10000"/>
                <a:gd name="connsiteY143" fmla="*/ 4575 h 10000"/>
                <a:gd name="connsiteX144" fmla="*/ 7586 w 10000"/>
                <a:gd name="connsiteY144" fmla="*/ 4575 h 10000"/>
                <a:gd name="connsiteX145" fmla="*/ 7639 w 10000"/>
                <a:gd name="connsiteY145" fmla="*/ 4603 h 10000"/>
                <a:gd name="connsiteX146" fmla="*/ 7639 w 10000"/>
                <a:gd name="connsiteY146" fmla="*/ 4575 h 10000"/>
                <a:gd name="connsiteX147" fmla="*/ 7798 w 10000"/>
                <a:gd name="connsiteY147" fmla="*/ 4659 h 10000"/>
                <a:gd name="connsiteX148" fmla="*/ 7854 w 10000"/>
                <a:gd name="connsiteY148" fmla="*/ 4829 h 10000"/>
                <a:gd name="connsiteX149" fmla="*/ 7988 w 10000"/>
                <a:gd name="connsiteY149" fmla="*/ 4857 h 10000"/>
                <a:gd name="connsiteX150" fmla="*/ 8043 w 10000"/>
                <a:gd name="connsiteY150" fmla="*/ 4801 h 10000"/>
                <a:gd name="connsiteX151" fmla="*/ 8071 w 10000"/>
                <a:gd name="connsiteY151" fmla="*/ 4716 h 10000"/>
                <a:gd name="connsiteX152" fmla="*/ 8175 w 10000"/>
                <a:gd name="connsiteY152" fmla="*/ 4659 h 10000"/>
                <a:gd name="connsiteX153" fmla="*/ 8309 w 10000"/>
                <a:gd name="connsiteY153" fmla="*/ 4716 h 10000"/>
                <a:gd name="connsiteX154" fmla="*/ 8362 w 10000"/>
                <a:gd name="connsiteY154" fmla="*/ 4745 h 10000"/>
                <a:gd name="connsiteX155" fmla="*/ 8392 w 10000"/>
                <a:gd name="connsiteY155" fmla="*/ 4773 h 10000"/>
                <a:gd name="connsiteX156" fmla="*/ 8526 w 10000"/>
                <a:gd name="connsiteY156" fmla="*/ 4773 h 10000"/>
                <a:gd name="connsiteX157" fmla="*/ 8526 w 10000"/>
                <a:gd name="connsiteY157" fmla="*/ 4745 h 10000"/>
                <a:gd name="connsiteX158" fmla="*/ 8685 w 10000"/>
                <a:gd name="connsiteY158" fmla="*/ 4801 h 10000"/>
                <a:gd name="connsiteX159" fmla="*/ 8661 w 10000"/>
                <a:gd name="connsiteY159" fmla="*/ 4829 h 10000"/>
                <a:gd name="connsiteX160" fmla="*/ 8685 w 10000"/>
                <a:gd name="connsiteY160" fmla="*/ 4914 h 10000"/>
                <a:gd name="connsiteX161" fmla="*/ 8685 w 10000"/>
                <a:gd name="connsiteY161" fmla="*/ 4970 h 10000"/>
                <a:gd name="connsiteX162" fmla="*/ 8632 w 10000"/>
                <a:gd name="connsiteY162" fmla="*/ 4914 h 10000"/>
                <a:gd name="connsiteX163" fmla="*/ 8604 w 10000"/>
                <a:gd name="connsiteY163" fmla="*/ 4942 h 10000"/>
                <a:gd name="connsiteX164" fmla="*/ 8551 w 10000"/>
                <a:gd name="connsiteY164" fmla="*/ 4942 h 10000"/>
                <a:gd name="connsiteX165" fmla="*/ 8498 w 10000"/>
                <a:gd name="connsiteY165" fmla="*/ 4970 h 10000"/>
                <a:gd name="connsiteX166" fmla="*/ 8392 w 10000"/>
                <a:gd name="connsiteY166" fmla="*/ 5027 h 10000"/>
                <a:gd name="connsiteX167" fmla="*/ 8336 w 10000"/>
                <a:gd name="connsiteY167" fmla="*/ 5055 h 10000"/>
                <a:gd name="connsiteX168" fmla="*/ 8392 w 10000"/>
                <a:gd name="connsiteY168" fmla="*/ 5112 h 10000"/>
                <a:gd name="connsiteX169" fmla="*/ 8336 w 10000"/>
                <a:gd name="connsiteY169" fmla="*/ 5112 h 10000"/>
                <a:gd name="connsiteX170" fmla="*/ 8362 w 10000"/>
                <a:gd name="connsiteY170" fmla="*/ 5168 h 10000"/>
                <a:gd name="connsiteX171" fmla="*/ 8309 w 10000"/>
                <a:gd name="connsiteY171" fmla="*/ 5196 h 10000"/>
                <a:gd name="connsiteX172" fmla="*/ 8254 w 10000"/>
                <a:gd name="connsiteY172" fmla="*/ 5140 h 10000"/>
                <a:gd name="connsiteX173" fmla="*/ 8232 w 10000"/>
                <a:gd name="connsiteY173" fmla="*/ 5140 h 10000"/>
                <a:gd name="connsiteX174" fmla="*/ 8284 w 10000"/>
                <a:gd name="connsiteY174" fmla="*/ 5224 h 10000"/>
                <a:gd name="connsiteX175" fmla="*/ 8175 w 10000"/>
                <a:gd name="connsiteY175" fmla="*/ 5338 h 10000"/>
                <a:gd name="connsiteX176" fmla="*/ 8148 w 10000"/>
                <a:gd name="connsiteY176" fmla="*/ 5479 h 10000"/>
                <a:gd name="connsiteX177" fmla="*/ 8175 w 10000"/>
                <a:gd name="connsiteY177" fmla="*/ 5620 h 10000"/>
                <a:gd name="connsiteX178" fmla="*/ 8284 w 10000"/>
                <a:gd name="connsiteY178" fmla="*/ 5649 h 10000"/>
                <a:gd name="connsiteX179" fmla="*/ 8472 w 10000"/>
                <a:gd name="connsiteY179" fmla="*/ 5733 h 10000"/>
                <a:gd name="connsiteX180" fmla="*/ 8551 w 10000"/>
                <a:gd name="connsiteY180" fmla="*/ 5874 h 10000"/>
                <a:gd name="connsiteX181" fmla="*/ 8685 w 10000"/>
                <a:gd name="connsiteY181" fmla="*/ 6073 h 10000"/>
                <a:gd name="connsiteX182" fmla="*/ 8767 w 10000"/>
                <a:gd name="connsiteY182" fmla="*/ 6213 h 10000"/>
                <a:gd name="connsiteX183" fmla="*/ 8898 w 10000"/>
                <a:gd name="connsiteY183" fmla="*/ 6299 h 10000"/>
                <a:gd name="connsiteX184" fmla="*/ 8952 w 10000"/>
                <a:gd name="connsiteY184" fmla="*/ 6355 h 10000"/>
                <a:gd name="connsiteX185" fmla="*/ 9009 w 10000"/>
                <a:gd name="connsiteY185" fmla="*/ 6412 h 10000"/>
                <a:gd name="connsiteX186" fmla="*/ 9111 w 10000"/>
                <a:gd name="connsiteY186" fmla="*/ 6524 h 10000"/>
                <a:gd name="connsiteX187" fmla="*/ 8923 w 10000"/>
                <a:gd name="connsiteY187" fmla="*/ 6468 h 10000"/>
                <a:gd name="connsiteX188" fmla="*/ 8792 w 10000"/>
                <a:gd name="connsiteY188" fmla="*/ 6412 h 10000"/>
                <a:gd name="connsiteX189" fmla="*/ 8661 w 10000"/>
                <a:gd name="connsiteY189" fmla="*/ 6440 h 10000"/>
                <a:gd name="connsiteX190" fmla="*/ 8581 w 10000"/>
                <a:gd name="connsiteY190" fmla="*/ 6383 h 10000"/>
                <a:gd name="connsiteX191" fmla="*/ 8498 w 10000"/>
                <a:gd name="connsiteY191" fmla="*/ 6327 h 10000"/>
                <a:gd name="connsiteX192" fmla="*/ 8526 w 10000"/>
                <a:gd name="connsiteY192" fmla="*/ 6383 h 10000"/>
                <a:gd name="connsiteX193" fmla="*/ 8551 w 10000"/>
                <a:gd name="connsiteY193" fmla="*/ 6383 h 10000"/>
                <a:gd name="connsiteX194" fmla="*/ 8526 w 10000"/>
                <a:gd name="connsiteY194" fmla="*/ 6355 h 10000"/>
                <a:gd name="connsiteX195" fmla="*/ 8581 w 10000"/>
                <a:gd name="connsiteY195" fmla="*/ 6383 h 10000"/>
                <a:gd name="connsiteX196" fmla="*/ 8712 w 10000"/>
                <a:gd name="connsiteY196" fmla="*/ 6440 h 10000"/>
                <a:gd name="connsiteX197" fmla="*/ 8767 w 10000"/>
                <a:gd name="connsiteY197" fmla="*/ 6412 h 10000"/>
                <a:gd name="connsiteX198" fmla="*/ 8822 w 10000"/>
                <a:gd name="connsiteY198" fmla="*/ 6468 h 10000"/>
                <a:gd name="connsiteX199" fmla="*/ 8846 w 10000"/>
                <a:gd name="connsiteY199" fmla="*/ 6496 h 10000"/>
                <a:gd name="connsiteX200" fmla="*/ 8923 w 10000"/>
                <a:gd name="connsiteY200" fmla="*/ 6524 h 10000"/>
                <a:gd name="connsiteX201" fmla="*/ 9088 w 10000"/>
                <a:gd name="connsiteY201" fmla="*/ 6638 h 10000"/>
                <a:gd name="connsiteX202" fmla="*/ 9197 w 10000"/>
                <a:gd name="connsiteY202" fmla="*/ 6751 h 10000"/>
                <a:gd name="connsiteX203" fmla="*/ 9142 w 10000"/>
                <a:gd name="connsiteY203" fmla="*/ 6779 h 10000"/>
                <a:gd name="connsiteX204" fmla="*/ 9062 w 10000"/>
                <a:gd name="connsiteY204" fmla="*/ 6835 h 10000"/>
                <a:gd name="connsiteX205" fmla="*/ 9009 w 10000"/>
                <a:gd name="connsiteY205" fmla="*/ 6891 h 10000"/>
                <a:gd name="connsiteX206" fmla="*/ 8984 w 10000"/>
                <a:gd name="connsiteY206" fmla="*/ 6920 h 10000"/>
                <a:gd name="connsiteX207" fmla="*/ 8898 w 10000"/>
                <a:gd name="connsiteY207" fmla="*/ 6920 h 10000"/>
                <a:gd name="connsiteX208" fmla="*/ 8822 w 10000"/>
                <a:gd name="connsiteY208" fmla="*/ 6977 h 10000"/>
                <a:gd name="connsiteX209" fmla="*/ 8923 w 10000"/>
                <a:gd name="connsiteY209" fmla="*/ 6920 h 10000"/>
                <a:gd name="connsiteX210" fmla="*/ 9009 w 10000"/>
                <a:gd name="connsiteY210" fmla="*/ 7005 h 10000"/>
                <a:gd name="connsiteX211" fmla="*/ 8984 w 10000"/>
                <a:gd name="connsiteY211" fmla="*/ 7005 h 10000"/>
                <a:gd name="connsiteX212" fmla="*/ 9111 w 10000"/>
                <a:gd name="connsiteY212" fmla="*/ 6949 h 10000"/>
                <a:gd name="connsiteX213" fmla="*/ 9197 w 10000"/>
                <a:gd name="connsiteY213" fmla="*/ 7033 h 10000"/>
                <a:gd name="connsiteX214" fmla="*/ 9332 w 10000"/>
                <a:gd name="connsiteY214" fmla="*/ 7061 h 10000"/>
                <a:gd name="connsiteX215" fmla="*/ 9273 w 10000"/>
                <a:gd name="connsiteY215" fmla="*/ 7146 h 10000"/>
                <a:gd name="connsiteX216" fmla="*/ 9248 w 10000"/>
                <a:gd name="connsiteY216" fmla="*/ 7174 h 10000"/>
                <a:gd name="connsiteX217" fmla="*/ 9197 w 10000"/>
                <a:gd name="connsiteY217" fmla="*/ 7202 h 10000"/>
                <a:gd name="connsiteX218" fmla="*/ 9224 w 10000"/>
                <a:gd name="connsiteY218" fmla="*/ 7202 h 10000"/>
                <a:gd name="connsiteX219" fmla="*/ 9303 w 10000"/>
                <a:gd name="connsiteY219" fmla="*/ 7174 h 10000"/>
                <a:gd name="connsiteX220" fmla="*/ 9303 w 10000"/>
                <a:gd name="connsiteY220" fmla="*/ 7146 h 10000"/>
                <a:gd name="connsiteX221" fmla="*/ 9332 w 10000"/>
                <a:gd name="connsiteY221" fmla="*/ 7230 h 10000"/>
                <a:gd name="connsiteX222" fmla="*/ 9332 w 10000"/>
                <a:gd name="connsiteY222" fmla="*/ 7288 h 10000"/>
                <a:gd name="connsiteX223" fmla="*/ 9303 w 10000"/>
                <a:gd name="connsiteY223" fmla="*/ 7230 h 10000"/>
                <a:gd name="connsiteX224" fmla="*/ 9303 w 10000"/>
                <a:gd name="connsiteY224" fmla="*/ 7288 h 10000"/>
                <a:gd name="connsiteX225" fmla="*/ 9273 w 10000"/>
                <a:gd name="connsiteY225" fmla="*/ 7260 h 10000"/>
                <a:gd name="connsiteX226" fmla="*/ 9248 w 10000"/>
                <a:gd name="connsiteY226" fmla="*/ 7260 h 10000"/>
                <a:gd name="connsiteX227" fmla="*/ 9224 w 10000"/>
                <a:gd name="connsiteY227" fmla="*/ 7316 h 10000"/>
                <a:gd name="connsiteX228" fmla="*/ 9303 w 10000"/>
                <a:gd name="connsiteY228" fmla="*/ 7372 h 10000"/>
                <a:gd name="connsiteX229" fmla="*/ 9273 w 10000"/>
                <a:gd name="connsiteY229" fmla="*/ 7372 h 10000"/>
                <a:gd name="connsiteX230" fmla="*/ 9303 w 10000"/>
                <a:gd name="connsiteY230" fmla="*/ 7429 h 10000"/>
                <a:gd name="connsiteX231" fmla="*/ 9197 w 10000"/>
                <a:gd name="connsiteY231" fmla="*/ 7400 h 10000"/>
                <a:gd name="connsiteX232" fmla="*/ 9224 w 10000"/>
                <a:gd name="connsiteY232" fmla="*/ 7429 h 10000"/>
                <a:gd name="connsiteX233" fmla="*/ 9303 w 10000"/>
                <a:gd name="connsiteY233" fmla="*/ 7457 h 10000"/>
                <a:gd name="connsiteX234" fmla="*/ 9332 w 10000"/>
                <a:gd name="connsiteY234" fmla="*/ 7541 h 10000"/>
                <a:gd name="connsiteX235" fmla="*/ 9303 w 10000"/>
                <a:gd name="connsiteY235" fmla="*/ 7599 h 10000"/>
                <a:gd name="connsiteX236" fmla="*/ 9224 w 10000"/>
                <a:gd name="connsiteY236" fmla="*/ 7513 h 10000"/>
                <a:gd name="connsiteX237" fmla="*/ 9197 w 10000"/>
                <a:gd name="connsiteY237" fmla="*/ 7541 h 10000"/>
                <a:gd name="connsiteX238" fmla="*/ 9088 w 10000"/>
                <a:gd name="connsiteY238" fmla="*/ 7599 h 10000"/>
                <a:gd name="connsiteX239" fmla="*/ 9170 w 10000"/>
                <a:gd name="connsiteY239" fmla="*/ 7683 h 10000"/>
                <a:gd name="connsiteX240" fmla="*/ 9170 w 10000"/>
                <a:gd name="connsiteY240" fmla="*/ 7796 h 10000"/>
                <a:gd name="connsiteX241" fmla="*/ 9142 w 10000"/>
                <a:gd name="connsiteY241" fmla="*/ 7852 h 10000"/>
                <a:gd name="connsiteX242" fmla="*/ 9142 w 10000"/>
                <a:gd name="connsiteY242" fmla="*/ 7880 h 10000"/>
                <a:gd name="connsiteX243" fmla="*/ 9088 w 10000"/>
                <a:gd name="connsiteY243" fmla="*/ 7852 h 10000"/>
                <a:gd name="connsiteX244" fmla="*/ 9088 w 10000"/>
                <a:gd name="connsiteY244" fmla="*/ 7909 h 10000"/>
                <a:gd name="connsiteX245" fmla="*/ 9062 w 10000"/>
                <a:gd name="connsiteY245" fmla="*/ 7966 h 10000"/>
                <a:gd name="connsiteX246" fmla="*/ 9034 w 10000"/>
                <a:gd name="connsiteY246" fmla="*/ 8079 h 10000"/>
                <a:gd name="connsiteX247" fmla="*/ 9062 w 10000"/>
                <a:gd name="connsiteY247" fmla="*/ 8022 h 10000"/>
                <a:gd name="connsiteX248" fmla="*/ 9034 w 10000"/>
                <a:gd name="connsiteY248" fmla="*/ 8050 h 10000"/>
                <a:gd name="connsiteX249" fmla="*/ 9009 w 10000"/>
                <a:gd name="connsiteY249" fmla="*/ 7994 h 10000"/>
                <a:gd name="connsiteX250" fmla="*/ 8952 w 10000"/>
                <a:gd name="connsiteY250" fmla="*/ 8022 h 10000"/>
                <a:gd name="connsiteX251" fmla="*/ 8952 w 10000"/>
                <a:gd name="connsiteY251" fmla="*/ 8079 h 10000"/>
                <a:gd name="connsiteX252" fmla="*/ 8984 w 10000"/>
                <a:gd name="connsiteY252" fmla="*/ 8107 h 10000"/>
                <a:gd name="connsiteX253" fmla="*/ 9034 w 10000"/>
                <a:gd name="connsiteY253" fmla="*/ 8135 h 10000"/>
                <a:gd name="connsiteX254" fmla="*/ 9009 w 10000"/>
                <a:gd name="connsiteY254" fmla="*/ 8163 h 10000"/>
                <a:gd name="connsiteX255" fmla="*/ 8984 w 10000"/>
                <a:gd name="connsiteY255" fmla="*/ 8249 h 10000"/>
                <a:gd name="connsiteX256" fmla="*/ 8874 w 10000"/>
                <a:gd name="connsiteY256" fmla="*/ 8191 h 10000"/>
                <a:gd name="connsiteX257" fmla="*/ 8952 w 10000"/>
                <a:gd name="connsiteY257" fmla="*/ 8277 h 10000"/>
                <a:gd name="connsiteX258" fmla="*/ 9034 w 10000"/>
                <a:gd name="connsiteY258" fmla="*/ 8277 h 10000"/>
                <a:gd name="connsiteX259" fmla="*/ 9009 w 10000"/>
                <a:gd name="connsiteY259" fmla="*/ 8333 h 10000"/>
                <a:gd name="connsiteX260" fmla="*/ 9062 w 10000"/>
                <a:gd name="connsiteY260" fmla="*/ 8446 h 10000"/>
                <a:gd name="connsiteX261" fmla="*/ 9034 w 10000"/>
                <a:gd name="connsiteY261" fmla="*/ 8446 h 10000"/>
                <a:gd name="connsiteX262" fmla="*/ 8952 w 10000"/>
                <a:gd name="connsiteY262" fmla="*/ 8389 h 10000"/>
                <a:gd name="connsiteX263" fmla="*/ 8923 w 10000"/>
                <a:gd name="connsiteY263" fmla="*/ 8418 h 10000"/>
                <a:gd name="connsiteX264" fmla="*/ 8984 w 10000"/>
                <a:gd name="connsiteY264" fmla="*/ 8474 h 10000"/>
                <a:gd name="connsiteX265" fmla="*/ 8952 w 10000"/>
                <a:gd name="connsiteY265" fmla="*/ 8530 h 10000"/>
                <a:gd name="connsiteX266" fmla="*/ 8874 w 10000"/>
                <a:gd name="connsiteY266" fmla="*/ 8474 h 10000"/>
                <a:gd name="connsiteX267" fmla="*/ 8923 w 10000"/>
                <a:gd name="connsiteY267" fmla="*/ 8559 h 10000"/>
                <a:gd name="connsiteX268" fmla="*/ 8874 w 10000"/>
                <a:gd name="connsiteY268" fmla="*/ 8559 h 10000"/>
                <a:gd name="connsiteX269" fmla="*/ 8874 w 10000"/>
                <a:gd name="connsiteY269" fmla="*/ 8616 h 10000"/>
                <a:gd name="connsiteX270" fmla="*/ 8739 w 10000"/>
                <a:gd name="connsiteY270" fmla="*/ 8672 h 10000"/>
                <a:gd name="connsiteX271" fmla="*/ 8712 w 10000"/>
                <a:gd name="connsiteY271" fmla="*/ 8728 h 10000"/>
                <a:gd name="connsiteX272" fmla="*/ 8739 w 10000"/>
                <a:gd name="connsiteY272" fmla="*/ 8757 h 10000"/>
                <a:gd name="connsiteX273" fmla="*/ 8712 w 10000"/>
                <a:gd name="connsiteY273" fmla="*/ 8785 h 10000"/>
                <a:gd name="connsiteX274" fmla="*/ 8685 w 10000"/>
                <a:gd name="connsiteY274" fmla="*/ 8869 h 10000"/>
                <a:gd name="connsiteX275" fmla="*/ 8661 w 10000"/>
                <a:gd name="connsiteY275" fmla="*/ 8841 h 10000"/>
                <a:gd name="connsiteX276" fmla="*/ 8661 w 10000"/>
                <a:gd name="connsiteY276" fmla="*/ 8927 h 10000"/>
                <a:gd name="connsiteX277" fmla="*/ 8387 w 10000"/>
                <a:gd name="connsiteY277" fmla="*/ 8786 h 10000"/>
                <a:gd name="connsiteX278" fmla="*/ 7935 w 10000"/>
                <a:gd name="connsiteY278" fmla="*/ 9266 h 10000"/>
                <a:gd name="connsiteX279" fmla="*/ 7771 w 10000"/>
                <a:gd name="connsiteY279" fmla="*/ 9322 h 10000"/>
                <a:gd name="connsiteX280" fmla="*/ 7693 w 10000"/>
                <a:gd name="connsiteY280" fmla="*/ 9152 h 10000"/>
                <a:gd name="connsiteX281" fmla="*/ 7665 w 10000"/>
                <a:gd name="connsiteY281" fmla="*/ 9152 h 10000"/>
                <a:gd name="connsiteX282" fmla="*/ 7746 w 10000"/>
                <a:gd name="connsiteY282" fmla="*/ 9124 h 10000"/>
                <a:gd name="connsiteX283" fmla="*/ 7639 w 10000"/>
                <a:gd name="connsiteY283" fmla="*/ 9124 h 10000"/>
                <a:gd name="connsiteX284" fmla="*/ 7615 w 10000"/>
                <a:gd name="connsiteY284" fmla="*/ 9180 h 10000"/>
                <a:gd name="connsiteX285" fmla="*/ 7665 w 10000"/>
                <a:gd name="connsiteY285" fmla="*/ 9237 h 10000"/>
                <a:gd name="connsiteX286" fmla="*/ 7639 w 10000"/>
                <a:gd name="connsiteY286" fmla="*/ 9237 h 10000"/>
                <a:gd name="connsiteX287" fmla="*/ 7721 w 10000"/>
                <a:gd name="connsiteY287" fmla="*/ 9406 h 10000"/>
                <a:gd name="connsiteX288" fmla="*/ 7615 w 10000"/>
                <a:gd name="connsiteY288" fmla="*/ 9294 h 10000"/>
                <a:gd name="connsiteX289" fmla="*/ 7665 w 10000"/>
                <a:gd name="connsiteY289" fmla="*/ 9406 h 10000"/>
                <a:gd name="connsiteX290" fmla="*/ 7639 w 10000"/>
                <a:gd name="connsiteY290" fmla="*/ 9435 h 10000"/>
                <a:gd name="connsiteX291" fmla="*/ 7615 w 10000"/>
                <a:gd name="connsiteY291" fmla="*/ 9406 h 10000"/>
                <a:gd name="connsiteX292" fmla="*/ 7586 w 10000"/>
                <a:gd name="connsiteY292" fmla="*/ 9491 h 10000"/>
                <a:gd name="connsiteX293" fmla="*/ 7503 w 10000"/>
                <a:gd name="connsiteY293" fmla="*/ 9520 h 10000"/>
                <a:gd name="connsiteX294" fmla="*/ 7477 w 10000"/>
                <a:gd name="connsiteY294" fmla="*/ 9463 h 10000"/>
                <a:gd name="connsiteX295" fmla="*/ 7425 w 10000"/>
                <a:gd name="connsiteY295" fmla="*/ 9435 h 10000"/>
                <a:gd name="connsiteX296" fmla="*/ 7452 w 10000"/>
                <a:gd name="connsiteY296" fmla="*/ 9548 h 10000"/>
                <a:gd name="connsiteX297" fmla="*/ 7315 w 10000"/>
                <a:gd name="connsiteY297" fmla="*/ 9491 h 10000"/>
                <a:gd name="connsiteX298" fmla="*/ 7290 w 10000"/>
                <a:gd name="connsiteY298" fmla="*/ 9520 h 10000"/>
                <a:gd name="connsiteX299" fmla="*/ 7209 w 10000"/>
                <a:gd name="connsiteY299" fmla="*/ 9576 h 10000"/>
                <a:gd name="connsiteX300" fmla="*/ 7186 w 10000"/>
                <a:gd name="connsiteY300" fmla="*/ 9633 h 10000"/>
                <a:gd name="connsiteX301" fmla="*/ 7129 w 10000"/>
                <a:gd name="connsiteY301" fmla="*/ 9633 h 10000"/>
                <a:gd name="connsiteX302" fmla="*/ 7047 w 10000"/>
                <a:gd name="connsiteY302" fmla="*/ 9661 h 10000"/>
                <a:gd name="connsiteX303" fmla="*/ 7047 w 10000"/>
                <a:gd name="connsiteY303" fmla="*/ 9633 h 10000"/>
                <a:gd name="connsiteX304" fmla="*/ 7047 w 10000"/>
                <a:gd name="connsiteY304" fmla="*/ 9689 h 10000"/>
                <a:gd name="connsiteX305" fmla="*/ 6970 w 10000"/>
                <a:gd name="connsiteY305" fmla="*/ 9661 h 10000"/>
                <a:gd name="connsiteX306" fmla="*/ 6970 w 10000"/>
                <a:gd name="connsiteY306" fmla="*/ 9717 h 10000"/>
                <a:gd name="connsiteX307" fmla="*/ 6940 w 10000"/>
                <a:gd name="connsiteY307" fmla="*/ 9802 h 10000"/>
                <a:gd name="connsiteX308" fmla="*/ 6996 w 10000"/>
                <a:gd name="connsiteY308" fmla="*/ 9830 h 10000"/>
                <a:gd name="connsiteX309" fmla="*/ 6996 w 10000"/>
                <a:gd name="connsiteY309" fmla="*/ 9830 h 10000"/>
                <a:gd name="connsiteX310" fmla="*/ 7047 w 10000"/>
                <a:gd name="connsiteY310" fmla="*/ 9944 h 10000"/>
                <a:gd name="connsiteX311" fmla="*/ 6916 w 10000"/>
                <a:gd name="connsiteY311" fmla="*/ 10000 h 10000"/>
                <a:gd name="connsiteX312" fmla="*/ 6916 w 10000"/>
                <a:gd name="connsiteY312" fmla="*/ 9944 h 10000"/>
                <a:gd name="connsiteX313" fmla="*/ 6857 w 10000"/>
                <a:gd name="connsiteY313" fmla="*/ 9859 h 10000"/>
                <a:gd name="connsiteX314" fmla="*/ 6834 w 10000"/>
                <a:gd name="connsiteY314" fmla="*/ 9802 h 10000"/>
                <a:gd name="connsiteX315" fmla="*/ 6808 w 10000"/>
                <a:gd name="connsiteY315" fmla="*/ 9717 h 10000"/>
                <a:gd name="connsiteX316" fmla="*/ 6834 w 10000"/>
                <a:gd name="connsiteY316" fmla="*/ 9661 h 10000"/>
                <a:gd name="connsiteX317" fmla="*/ 6808 w 10000"/>
                <a:gd name="connsiteY317" fmla="*/ 9576 h 10000"/>
                <a:gd name="connsiteX318" fmla="*/ 6808 w 10000"/>
                <a:gd name="connsiteY318" fmla="*/ 9605 h 10000"/>
                <a:gd name="connsiteX319" fmla="*/ 6754 w 10000"/>
                <a:gd name="connsiteY319" fmla="*/ 9548 h 10000"/>
                <a:gd name="connsiteX320" fmla="*/ 6754 w 10000"/>
                <a:gd name="connsiteY320" fmla="*/ 9605 h 10000"/>
                <a:gd name="connsiteX321" fmla="*/ 6672 w 10000"/>
                <a:gd name="connsiteY321" fmla="*/ 9605 h 10000"/>
                <a:gd name="connsiteX322" fmla="*/ 6621 w 10000"/>
                <a:gd name="connsiteY322" fmla="*/ 9576 h 10000"/>
                <a:gd name="connsiteX323" fmla="*/ 6589 w 10000"/>
                <a:gd name="connsiteY323" fmla="*/ 9520 h 10000"/>
                <a:gd name="connsiteX324" fmla="*/ 6563 w 10000"/>
                <a:gd name="connsiteY324" fmla="*/ 9520 h 10000"/>
                <a:gd name="connsiteX325" fmla="*/ 6563 w 10000"/>
                <a:gd name="connsiteY325" fmla="*/ 9576 h 10000"/>
                <a:gd name="connsiteX326" fmla="*/ 6512 w 10000"/>
                <a:gd name="connsiteY326" fmla="*/ 9520 h 10000"/>
                <a:gd name="connsiteX327" fmla="*/ 6487 w 10000"/>
                <a:gd name="connsiteY327" fmla="*/ 9463 h 10000"/>
                <a:gd name="connsiteX328" fmla="*/ 6462 w 10000"/>
                <a:gd name="connsiteY328" fmla="*/ 9491 h 10000"/>
                <a:gd name="connsiteX329" fmla="*/ 6487 w 10000"/>
                <a:gd name="connsiteY329" fmla="*/ 9576 h 10000"/>
                <a:gd name="connsiteX330" fmla="*/ 6433 w 10000"/>
                <a:gd name="connsiteY330" fmla="*/ 9548 h 10000"/>
                <a:gd name="connsiteX331" fmla="*/ 6433 w 10000"/>
                <a:gd name="connsiteY331" fmla="*/ 9605 h 10000"/>
                <a:gd name="connsiteX332" fmla="*/ 6326 w 10000"/>
                <a:gd name="connsiteY332" fmla="*/ 9576 h 10000"/>
                <a:gd name="connsiteX333" fmla="*/ 6247 w 10000"/>
                <a:gd name="connsiteY333" fmla="*/ 9576 h 10000"/>
                <a:gd name="connsiteX334" fmla="*/ 6218 w 10000"/>
                <a:gd name="connsiteY334" fmla="*/ 9576 h 10000"/>
                <a:gd name="connsiteX335" fmla="*/ 6137 w 10000"/>
                <a:gd name="connsiteY335" fmla="*/ 9520 h 10000"/>
                <a:gd name="connsiteX336" fmla="*/ 6107 w 10000"/>
                <a:gd name="connsiteY336" fmla="*/ 9491 h 10000"/>
                <a:gd name="connsiteX337" fmla="*/ 6030 w 10000"/>
                <a:gd name="connsiteY337" fmla="*/ 9463 h 10000"/>
                <a:gd name="connsiteX338" fmla="*/ 5979 w 10000"/>
                <a:gd name="connsiteY338" fmla="*/ 9294 h 10000"/>
                <a:gd name="connsiteX339" fmla="*/ 5920 w 10000"/>
                <a:gd name="connsiteY339" fmla="*/ 9180 h 10000"/>
                <a:gd name="connsiteX340" fmla="*/ 5843 w 10000"/>
                <a:gd name="connsiteY340" fmla="*/ 9180 h 10000"/>
                <a:gd name="connsiteX341" fmla="*/ 5762 w 10000"/>
                <a:gd name="connsiteY341" fmla="*/ 9180 h 10000"/>
                <a:gd name="connsiteX342" fmla="*/ 5625 w 10000"/>
                <a:gd name="connsiteY342" fmla="*/ 9039 h 10000"/>
                <a:gd name="connsiteX343" fmla="*/ 5521 w 10000"/>
                <a:gd name="connsiteY343" fmla="*/ 9124 h 10000"/>
                <a:gd name="connsiteX344" fmla="*/ 5521 w 10000"/>
                <a:gd name="connsiteY344" fmla="*/ 9180 h 10000"/>
                <a:gd name="connsiteX345" fmla="*/ 5385 w 10000"/>
                <a:gd name="connsiteY345" fmla="*/ 9209 h 10000"/>
                <a:gd name="connsiteX346" fmla="*/ 5306 w 10000"/>
                <a:gd name="connsiteY346" fmla="*/ 9294 h 10000"/>
                <a:gd name="connsiteX347" fmla="*/ 5254 w 10000"/>
                <a:gd name="connsiteY347" fmla="*/ 9237 h 10000"/>
                <a:gd name="connsiteX348" fmla="*/ 5199 w 10000"/>
                <a:gd name="connsiteY348" fmla="*/ 9294 h 10000"/>
                <a:gd name="connsiteX349" fmla="*/ 5120 w 10000"/>
                <a:gd name="connsiteY349" fmla="*/ 9294 h 10000"/>
                <a:gd name="connsiteX350" fmla="*/ 5009 w 10000"/>
                <a:gd name="connsiteY350" fmla="*/ 9266 h 10000"/>
                <a:gd name="connsiteX351" fmla="*/ 4904 w 10000"/>
                <a:gd name="connsiteY351" fmla="*/ 9322 h 10000"/>
                <a:gd name="connsiteX352" fmla="*/ 4850 w 10000"/>
                <a:gd name="connsiteY352" fmla="*/ 9322 h 10000"/>
                <a:gd name="connsiteX353" fmla="*/ 4796 w 10000"/>
                <a:gd name="connsiteY353" fmla="*/ 9322 h 10000"/>
                <a:gd name="connsiteX354" fmla="*/ 4768 w 10000"/>
                <a:gd name="connsiteY354" fmla="*/ 9322 h 10000"/>
                <a:gd name="connsiteX355" fmla="*/ 4768 w 10000"/>
                <a:gd name="connsiteY355" fmla="*/ 9463 h 10000"/>
                <a:gd name="connsiteX356" fmla="*/ 4823 w 10000"/>
                <a:gd name="connsiteY356" fmla="*/ 9548 h 10000"/>
                <a:gd name="connsiteX357" fmla="*/ 4823 w 10000"/>
                <a:gd name="connsiteY357" fmla="*/ 9576 h 10000"/>
                <a:gd name="connsiteX358" fmla="*/ 4823 w 10000"/>
                <a:gd name="connsiteY358" fmla="*/ 9633 h 10000"/>
                <a:gd name="connsiteX359" fmla="*/ 4850 w 10000"/>
                <a:gd name="connsiteY359" fmla="*/ 9717 h 10000"/>
                <a:gd name="connsiteX360" fmla="*/ 4768 w 10000"/>
                <a:gd name="connsiteY360" fmla="*/ 9689 h 10000"/>
                <a:gd name="connsiteX361" fmla="*/ 4686 w 10000"/>
                <a:gd name="connsiteY361" fmla="*/ 9661 h 10000"/>
                <a:gd name="connsiteX362" fmla="*/ 4633 w 10000"/>
                <a:gd name="connsiteY362" fmla="*/ 9520 h 10000"/>
                <a:gd name="connsiteX363" fmla="*/ 4478 w 10000"/>
                <a:gd name="connsiteY363" fmla="*/ 9605 h 10000"/>
                <a:gd name="connsiteX364" fmla="*/ 4424 w 10000"/>
                <a:gd name="connsiteY364" fmla="*/ 9633 h 10000"/>
                <a:gd name="connsiteX365" fmla="*/ 4424 w 10000"/>
                <a:gd name="connsiteY365" fmla="*/ 9548 h 10000"/>
                <a:gd name="connsiteX366" fmla="*/ 4342 w 10000"/>
                <a:gd name="connsiteY366" fmla="*/ 9435 h 10000"/>
                <a:gd name="connsiteX367" fmla="*/ 4180 w 10000"/>
                <a:gd name="connsiteY367" fmla="*/ 9435 h 10000"/>
                <a:gd name="connsiteX368" fmla="*/ 4180 w 10000"/>
                <a:gd name="connsiteY368" fmla="*/ 9322 h 10000"/>
                <a:gd name="connsiteX369" fmla="*/ 4205 w 10000"/>
                <a:gd name="connsiteY369" fmla="*/ 9180 h 10000"/>
                <a:gd name="connsiteX370" fmla="*/ 4102 w 10000"/>
                <a:gd name="connsiteY370" fmla="*/ 9124 h 10000"/>
                <a:gd name="connsiteX371" fmla="*/ 4018 w 10000"/>
                <a:gd name="connsiteY371" fmla="*/ 9039 h 10000"/>
                <a:gd name="connsiteX372" fmla="*/ 3993 w 10000"/>
                <a:gd name="connsiteY372" fmla="*/ 8983 h 10000"/>
                <a:gd name="connsiteX373" fmla="*/ 3969 w 10000"/>
                <a:gd name="connsiteY373" fmla="*/ 8898 h 10000"/>
                <a:gd name="connsiteX374" fmla="*/ 3993 w 10000"/>
                <a:gd name="connsiteY374" fmla="*/ 8813 h 10000"/>
                <a:gd name="connsiteX375" fmla="*/ 3805 w 10000"/>
                <a:gd name="connsiteY375" fmla="*/ 8841 h 10000"/>
                <a:gd name="connsiteX376" fmla="*/ 3696 w 10000"/>
                <a:gd name="connsiteY376" fmla="*/ 8898 h 10000"/>
                <a:gd name="connsiteX377" fmla="*/ 3696 w 10000"/>
                <a:gd name="connsiteY377" fmla="*/ 8813 h 10000"/>
                <a:gd name="connsiteX378" fmla="*/ 3669 w 10000"/>
                <a:gd name="connsiteY378" fmla="*/ 8728 h 10000"/>
                <a:gd name="connsiteX379" fmla="*/ 3645 w 10000"/>
                <a:gd name="connsiteY379" fmla="*/ 8672 h 10000"/>
                <a:gd name="connsiteX380" fmla="*/ 7868 w 10000"/>
                <a:gd name="connsiteY380" fmla="*/ 8665 h 10000"/>
                <a:gd name="connsiteX381" fmla="*/ 7947 w 10000"/>
                <a:gd name="connsiteY381" fmla="*/ 8461 h 10000"/>
                <a:gd name="connsiteX382" fmla="*/ 3829 w 10000"/>
                <a:gd name="connsiteY382" fmla="*/ 8305 h 10000"/>
                <a:gd name="connsiteX383" fmla="*/ 3857 w 10000"/>
                <a:gd name="connsiteY383" fmla="*/ 8305 h 10000"/>
                <a:gd name="connsiteX384" fmla="*/ 3214 w 10000"/>
                <a:gd name="connsiteY384" fmla="*/ 7513 h 10000"/>
                <a:gd name="connsiteX385" fmla="*/ 3133 w 10000"/>
                <a:gd name="connsiteY385" fmla="*/ 7513 h 10000"/>
                <a:gd name="connsiteX386" fmla="*/ 3133 w 10000"/>
                <a:gd name="connsiteY386" fmla="*/ 7316 h 10000"/>
                <a:gd name="connsiteX387" fmla="*/ 3103 w 10000"/>
                <a:gd name="connsiteY387" fmla="*/ 7288 h 10000"/>
                <a:gd name="connsiteX388" fmla="*/ 3026 w 10000"/>
                <a:gd name="connsiteY388" fmla="*/ 7202 h 10000"/>
                <a:gd name="connsiteX389" fmla="*/ 2915 w 10000"/>
                <a:gd name="connsiteY389" fmla="*/ 7260 h 10000"/>
                <a:gd name="connsiteX390" fmla="*/ 2867 w 10000"/>
                <a:gd name="connsiteY390" fmla="*/ 7316 h 10000"/>
                <a:gd name="connsiteX391" fmla="*/ 2811 w 10000"/>
                <a:gd name="connsiteY391" fmla="*/ 7316 h 10000"/>
                <a:gd name="connsiteX392" fmla="*/ 2758 w 10000"/>
                <a:gd name="connsiteY392" fmla="*/ 7288 h 10000"/>
                <a:gd name="connsiteX393" fmla="*/ 2677 w 10000"/>
                <a:gd name="connsiteY393" fmla="*/ 7260 h 10000"/>
                <a:gd name="connsiteX394" fmla="*/ 2623 w 10000"/>
                <a:gd name="connsiteY394" fmla="*/ 7288 h 10000"/>
                <a:gd name="connsiteX395" fmla="*/ 2519 w 10000"/>
                <a:gd name="connsiteY395" fmla="*/ 7372 h 10000"/>
                <a:gd name="connsiteX396" fmla="*/ 2407 w 10000"/>
                <a:gd name="connsiteY396" fmla="*/ 7429 h 10000"/>
                <a:gd name="connsiteX397" fmla="*/ 2355 w 10000"/>
                <a:gd name="connsiteY397" fmla="*/ 7513 h 10000"/>
                <a:gd name="connsiteX398" fmla="*/ 2274 w 10000"/>
                <a:gd name="connsiteY398" fmla="*/ 7599 h 10000"/>
                <a:gd name="connsiteX399" fmla="*/ 2196 w 10000"/>
                <a:gd name="connsiteY399" fmla="*/ 7711 h 10000"/>
                <a:gd name="connsiteX400" fmla="*/ 2061 w 10000"/>
                <a:gd name="connsiteY400" fmla="*/ 7711 h 10000"/>
                <a:gd name="connsiteX401" fmla="*/ 2034 w 10000"/>
                <a:gd name="connsiteY401" fmla="*/ 7711 h 10000"/>
                <a:gd name="connsiteX402" fmla="*/ 2010 w 10000"/>
                <a:gd name="connsiteY402" fmla="*/ 7683 h 10000"/>
                <a:gd name="connsiteX403" fmla="*/ 1925 w 10000"/>
                <a:gd name="connsiteY403" fmla="*/ 7627 h 10000"/>
                <a:gd name="connsiteX404" fmla="*/ 1849 w 10000"/>
                <a:gd name="connsiteY404" fmla="*/ 7627 h 10000"/>
                <a:gd name="connsiteX405" fmla="*/ 1715 w 10000"/>
                <a:gd name="connsiteY405" fmla="*/ 7627 h 10000"/>
                <a:gd name="connsiteX406" fmla="*/ 1659 w 10000"/>
                <a:gd name="connsiteY406" fmla="*/ 7569 h 10000"/>
                <a:gd name="connsiteX407" fmla="*/ 1520 w 10000"/>
                <a:gd name="connsiteY407" fmla="*/ 7599 h 10000"/>
                <a:gd name="connsiteX408" fmla="*/ 1442 w 10000"/>
                <a:gd name="connsiteY408" fmla="*/ 7739 h 10000"/>
                <a:gd name="connsiteX409" fmla="*/ 1364 w 10000"/>
                <a:gd name="connsiteY409" fmla="*/ 7852 h 10000"/>
                <a:gd name="connsiteX410" fmla="*/ 1337 w 10000"/>
                <a:gd name="connsiteY410" fmla="*/ 7683 h 10000"/>
                <a:gd name="connsiteX411" fmla="*/ 1148 w 10000"/>
                <a:gd name="connsiteY411" fmla="*/ 7655 h 10000"/>
                <a:gd name="connsiteX412" fmla="*/ 1148 w 10000"/>
                <a:gd name="connsiteY412" fmla="*/ 7683 h 10000"/>
                <a:gd name="connsiteX413" fmla="*/ 962 w 10000"/>
                <a:gd name="connsiteY413" fmla="*/ 7683 h 10000"/>
                <a:gd name="connsiteX414" fmla="*/ 826 w 10000"/>
                <a:gd name="connsiteY414" fmla="*/ 7627 h 10000"/>
                <a:gd name="connsiteX415" fmla="*/ 777 w 10000"/>
                <a:gd name="connsiteY415" fmla="*/ 7627 h 10000"/>
                <a:gd name="connsiteX416" fmla="*/ 748 w 10000"/>
                <a:gd name="connsiteY416" fmla="*/ 7655 h 10000"/>
                <a:gd name="connsiteX417" fmla="*/ 665 w 10000"/>
                <a:gd name="connsiteY417" fmla="*/ 7599 h 10000"/>
                <a:gd name="connsiteX418" fmla="*/ 643 w 10000"/>
                <a:gd name="connsiteY418" fmla="*/ 7655 h 10000"/>
                <a:gd name="connsiteX419" fmla="*/ 533 w 10000"/>
                <a:gd name="connsiteY419" fmla="*/ 7541 h 10000"/>
                <a:gd name="connsiteX420" fmla="*/ 0 w 10000"/>
                <a:gd name="connsiteY420" fmla="*/ 7288 h 10000"/>
                <a:gd name="connsiteX0" fmla="*/ 3779 w 9467"/>
                <a:gd name="connsiteY0" fmla="*/ 3331 h 10000"/>
                <a:gd name="connsiteX1" fmla="*/ 4153 w 9467"/>
                <a:gd name="connsiteY1" fmla="*/ 3275 h 10000"/>
                <a:gd name="connsiteX2" fmla="*/ 4448 w 9467"/>
                <a:gd name="connsiteY2" fmla="*/ 3247 h 10000"/>
                <a:gd name="connsiteX3" fmla="*/ 4610 w 9467"/>
                <a:gd name="connsiteY3" fmla="*/ 3162 h 10000"/>
                <a:gd name="connsiteX4" fmla="*/ 4666 w 9467"/>
                <a:gd name="connsiteY4" fmla="*/ 3020 h 10000"/>
                <a:gd name="connsiteX5" fmla="*/ 4747 w 9467"/>
                <a:gd name="connsiteY5" fmla="*/ 2964 h 10000"/>
                <a:gd name="connsiteX6" fmla="*/ 4802 w 9467"/>
                <a:gd name="connsiteY6" fmla="*/ 2908 h 10000"/>
                <a:gd name="connsiteX7" fmla="*/ 4828 w 9467"/>
                <a:gd name="connsiteY7" fmla="*/ 2908 h 10000"/>
                <a:gd name="connsiteX8" fmla="*/ 4610 w 9467"/>
                <a:gd name="connsiteY8" fmla="*/ 2709 h 10000"/>
                <a:gd name="connsiteX9" fmla="*/ 4610 w 9467"/>
                <a:gd name="connsiteY9" fmla="*/ 2597 h 10000"/>
                <a:gd name="connsiteX10" fmla="*/ 4666 w 9467"/>
                <a:gd name="connsiteY10" fmla="*/ 2484 h 10000"/>
                <a:gd name="connsiteX11" fmla="*/ 4988 w 9467"/>
                <a:gd name="connsiteY11" fmla="*/ 2569 h 10000"/>
                <a:gd name="connsiteX12" fmla="*/ 5092 w 9467"/>
                <a:gd name="connsiteY12" fmla="*/ 2569 h 10000"/>
                <a:gd name="connsiteX13" fmla="*/ 5177 w 9467"/>
                <a:gd name="connsiteY13" fmla="*/ 2484 h 10000"/>
                <a:gd name="connsiteX14" fmla="*/ 5201 w 9467"/>
                <a:gd name="connsiteY14" fmla="*/ 2399 h 10000"/>
                <a:gd name="connsiteX15" fmla="*/ 5310 w 9467"/>
                <a:gd name="connsiteY15" fmla="*/ 2399 h 10000"/>
                <a:gd name="connsiteX16" fmla="*/ 5524 w 9467"/>
                <a:gd name="connsiteY16" fmla="*/ 2286 h 10000"/>
                <a:gd name="connsiteX17" fmla="*/ 5497 w 9467"/>
                <a:gd name="connsiteY17" fmla="*/ 2173 h 10000"/>
                <a:gd name="connsiteX18" fmla="*/ 5685 w 9467"/>
                <a:gd name="connsiteY18" fmla="*/ 2060 h 10000"/>
                <a:gd name="connsiteX19" fmla="*/ 5765 w 9467"/>
                <a:gd name="connsiteY19" fmla="*/ 2031 h 10000"/>
                <a:gd name="connsiteX20" fmla="*/ 5841 w 9467"/>
                <a:gd name="connsiteY20" fmla="*/ 2003 h 10000"/>
                <a:gd name="connsiteX21" fmla="*/ 5900 w 9467"/>
                <a:gd name="connsiteY21" fmla="*/ 2003 h 10000"/>
                <a:gd name="connsiteX22" fmla="*/ 5979 w 9467"/>
                <a:gd name="connsiteY22" fmla="*/ 1975 h 10000"/>
                <a:gd name="connsiteX23" fmla="*/ 6030 w 9467"/>
                <a:gd name="connsiteY23" fmla="*/ 2003 h 10000"/>
                <a:gd name="connsiteX24" fmla="*/ 6116 w 9467"/>
                <a:gd name="connsiteY24" fmla="*/ 1862 h 10000"/>
                <a:gd name="connsiteX25" fmla="*/ 5524 w 9467"/>
                <a:gd name="connsiteY25" fmla="*/ 1664 h 10000"/>
                <a:gd name="connsiteX26" fmla="*/ 5310 w 9467"/>
                <a:gd name="connsiteY26" fmla="*/ 1664 h 10000"/>
                <a:gd name="connsiteX27" fmla="*/ 5201 w 9467"/>
                <a:gd name="connsiteY27" fmla="*/ 1664 h 10000"/>
                <a:gd name="connsiteX28" fmla="*/ 5121 w 9467"/>
                <a:gd name="connsiteY28" fmla="*/ 1692 h 10000"/>
                <a:gd name="connsiteX29" fmla="*/ 5014 w 9467"/>
                <a:gd name="connsiteY29" fmla="*/ 1580 h 10000"/>
                <a:gd name="connsiteX30" fmla="*/ 5041 w 9467"/>
                <a:gd name="connsiteY30" fmla="*/ 1523 h 10000"/>
                <a:gd name="connsiteX31" fmla="*/ 5014 w 9467"/>
                <a:gd name="connsiteY31" fmla="*/ 1410 h 10000"/>
                <a:gd name="connsiteX32" fmla="*/ 5014 w 9467"/>
                <a:gd name="connsiteY32" fmla="*/ 1071 h 10000"/>
                <a:gd name="connsiteX33" fmla="*/ 5256 w 9467"/>
                <a:gd name="connsiteY33" fmla="*/ 1156 h 10000"/>
                <a:gd name="connsiteX34" fmla="*/ 5387 w 9467"/>
                <a:gd name="connsiteY34" fmla="*/ 1071 h 10000"/>
                <a:gd name="connsiteX35" fmla="*/ 5524 w 9467"/>
                <a:gd name="connsiteY35" fmla="*/ 986 h 10000"/>
                <a:gd name="connsiteX36" fmla="*/ 5471 w 9467"/>
                <a:gd name="connsiteY36" fmla="*/ 930 h 10000"/>
                <a:gd name="connsiteX37" fmla="*/ 5446 w 9467"/>
                <a:gd name="connsiteY37" fmla="*/ 873 h 10000"/>
                <a:gd name="connsiteX38" fmla="*/ 5446 w 9467"/>
                <a:gd name="connsiteY38" fmla="*/ 788 h 10000"/>
                <a:gd name="connsiteX39" fmla="*/ 5446 w 9467"/>
                <a:gd name="connsiteY39" fmla="*/ 732 h 10000"/>
                <a:gd name="connsiteX40" fmla="*/ 5446 w 9467"/>
                <a:gd name="connsiteY40" fmla="*/ 675 h 10000"/>
                <a:gd name="connsiteX41" fmla="*/ 5471 w 9467"/>
                <a:gd name="connsiteY41" fmla="*/ 477 h 10000"/>
                <a:gd name="connsiteX42" fmla="*/ 5419 w 9467"/>
                <a:gd name="connsiteY42" fmla="*/ 336 h 10000"/>
                <a:gd name="connsiteX43" fmla="*/ 5310 w 9467"/>
                <a:gd name="connsiteY43" fmla="*/ 280 h 10000"/>
                <a:gd name="connsiteX44" fmla="*/ 5201 w 9467"/>
                <a:gd name="connsiteY44" fmla="*/ 224 h 10000"/>
                <a:gd name="connsiteX45" fmla="*/ 5337 w 9467"/>
                <a:gd name="connsiteY45" fmla="*/ 82 h 10000"/>
                <a:gd name="connsiteX46" fmla="*/ 5631 w 9467"/>
                <a:gd name="connsiteY46" fmla="*/ 25 h 10000"/>
                <a:gd name="connsiteX47" fmla="*/ 5900 w 9467"/>
                <a:gd name="connsiteY47" fmla="*/ 25 h 10000"/>
                <a:gd name="connsiteX48" fmla="*/ 6030 w 9467"/>
                <a:gd name="connsiteY48" fmla="*/ 54 h 10000"/>
                <a:gd name="connsiteX49" fmla="*/ 6196 w 9467"/>
                <a:gd name="connsiteY49" fmla="*/ 138 h 10000"/>
                <a:gd name="connsiteX50" fmla="*/ 6407 w 9467"/>
                <a:gd name="connsiteY50" fmla="*/ 167 h 10000"/>
                <a:gd name="connsiteX51" fmla="*/ 6514 w 9467"/>
                <a:gd name="connsiteY51" fmla="*/ 224 h 10000"/>
                <a:gd name="connsiteX52" fmla="*/ 6546 w 9467"/>
                <a:gd name="connsiteY52" fmla="*/ 252 h 10000"/>
                <a:gd name="connsiteX53" fmla="*/ 6625 w 9467"/>
                <a:gd name="connsiteY53" fmla="*/ 308 h 10000"/>
                <a:gd name="connsiteX54" fmla="*/ 6757 w 9467"/>
                <a:gd name="connsiteY54" fmla="*/ 421 h 10000"/>
                <a:gd name="connsiteX55" fmla="*/ 6834 w 9467"/>
                <a:gd name="connsiteY55" fmla="*/ 534 h 10000"/>
                <a:gd name="connsiteX56" fmla="*/ 6944 w 9467"/>
                <a:gd name="connsiteY56" fmla="*/ 591 h 10000"/>
                <a:gd name="connsiteX57" fmla="*/ 7053 w 9467"/>
                <a:gd name="connsiteY57" fmla="*/ 703 h 10000"/>
                <a:gd name="connsiteX58" fmla="*/ 7188 w 9467"/>
                <a:gd name="connsiteY58" fmla="*/ 817 h 10000"/>
                <a:gd name="connsiteX59" fmla="*/ 7265 w 9467"/>
                <a:gd name="connsiteY59" fmla="*/ 930 h 10000"/>
                <a:gd name="connsiteX60" fmla="*/ 7350 w 9467"/>
                <a:gd name="connsiteY60" fmla="*/ 1014 h 10000"/>
                <a:gd name="connsiteX61" fmla="*/ 7589 w 9467"/>
                <a:gd name="connsiteY61" fmla="*/ 1156 h 10000"/>
                <a:gd name="connsiteX62" fmla="*/ 7721 w 9467"/>
                <a:gd name="connsiteY62" fmla="*/ 1156 h 10000"/>
                <a:gd name="connsiteX63" fmla="*/ 7885 w 9467"/>
                <a:gd name="connsiteY63" fmla="*/ 1212 h 10000"/>
                <a:gd name="connsiteX64" fmla="*/ 7965 w 9467"/>
                <a:gd name="connsiteY64" fmla="*/ 1241 h 10000"/>
                <a:gd name="connsiteX65" fmla="*/ 8099 w 9467"/>
                <a:gd name="connsiteY65" fmla="*/ 1325 h 10000"/>
                <a:gd name="connsiteX66" fmla="*/ 8259 w 9467"/>
                <a:gd name="connsiteY66" fmla="*/ 1353 h 10000"/>
                <a:gd name="connsiteX67" fmla="*/ 8289 w 9467"/>
                <a:gd name="connsiteY67" fmla="*/ 1438 h 10000"/>
                <a:gd name="connsiteX68" fmla="*/ 8341 w 9467"/>
                <a:gd name="connsiteY68" fmla="*/ 1467 h 10000"/>
                <a:gd name="connsiteX69" fmla="*/ 8390 w 9467"/>
                <a:gd name="connsiteY69" fmla="*/ 1580 h 10000"/>
                <a:gd name="connsiteX70" fmla="*/ 8555 w 9467"/>
                <a:gd name="connsiteY70" fmla="*/ 1720 h 10000"/>
                <a:gd name="connsiteX71" fmla="*/ 8637 w 9467"/>
                <a:gd name="connsiteY71" fmla="*/ 1692 h 10000"/>
                <a:gd name="connsiteX72" fmla="*/ 8715 w 9467"/>
                <a:gd name="connsiteY72" fmla="*/ 1720 h 10000"/>
                <a:gd name="connsiteX73" fmla="*/ 8877 w 9467"/>
                <a:gd name="connsiteY73" fmla="*/ 1664 h 10000"/>
                <a:gd name="connsiteX74" fmla="*/ 8985 w 9467"/>
                <a:gd name="connsiteY74" fmla="*/ 1580 h 10000"/>
                <a:gd name="connsiteX75" fmla="*/ 9036 w 9467"/>
                <a:gd name="connsiteY75" fmla="*/ 1580 h 10000"/>
                <a:gd name="connsiteX76" fmla="*/ 9064 w 9467"/>
                <a:gd name="connsiteY76" fmla="*/ 1551 h 10000"/>
                <a:gd name="connsiteX77" fmla="*/ 9172 w 9467"/>
                <a:gd name="connsiteY77" fmla="*/ 1495 h 10000"/>
                <a:gd name="connsiteX78" fmla="*/ 9279 w 9467"/>
                <a:gd name="connsiteY78" fmla="*/ 1551 h 10000"/>
                <a:gd name="connsiteX79" fmla="*/ 9305 w 9467"/>
                <a:gd name="connsiteY79" fmla="*/ 1636 h 10000"/>
                <a:gd name="connsiteX80" fmla="*/ 9387 w 9467"/>
                <a:gd name="connsiteY80" fmla="*/ 1778 h 10000"/>
                <a:gd name="connsiteX81" fmla="*/ 9333 w 9467"/>
                <a:gd name="connsiteY81" fmla="*/ 1806 h 10000"/>
                <a:gd name="connsiteX82" fmla="*/ 9360 w 9467"/>
                <a:gd name="connsiteY82" fmla="*/ 1862 h 10000"/>
                <a:gd name="connsiteX83" fmla="*/ 9360 w 9467"/>
                <a:gd name="connsiteY83" fmla="*/ 1919 h 10000"/>
                <a:gd name="connsiteX84" fmla="*/ 9417 w 9467"/>
                <a:gd name="connsiteY84" fmla="*/ 2031 h 10000"/>
                <a:gd name="connsiteX85" fmla="*/ 9417 w 9467"/>
                <a:gd name="connsiteY85" fmla="*/ 2173 h 10000"/>
                <a:gd name="connsiteX86" fmla="*/ 9417 w 9467"/>
                <a:gd name="connsiteY86" fmla="*/ 2258 h 10000"/>
                <a:gd name="connsiteX87" fmla="*/ 9467 w 9467"/>
                <a:gd name="connsiteY87" fmla="*/ 2342 h 10000"/>
                <a:gd name="connsiteX88" fmla="*/ 9442 w 9467"/>
                <a:gd name="connsiteY88" fmla="*/ 2428 h 10000"/>
                <a:gd name="connsiteX89" fmla="*/ 9467 w 9467"/>
                <a:gd name="connsiteY89" fmla="*/ 2484 h 10000"/>
                <a:gd name="connsiteX90" fmla="*/ 9253 w 9467"/>
                <a:gd name="connsiteY90" fmla="*/ 2456 h 10000"/>
                <a:gd name="connsiteX91" fmla="*/ 9144 w 9467"/>
                <a:gd name="connsiteY91" fmla="*/ 2428 h 10000"/>
                <a:gd name="connsiteX92" fmla="*/ 9116 w 9467"/>
                <a:gd name="connsiteY92" fmla="*/ 2512 h 10000"/>
                <a:gd name="connsiteX93" fmla="*/ 9036 w 9467"/>
                <a:gd name="connsiteY93" fmla="*/ 2540 h 10000"/>
                <a:gd name="connsiteX94" fmla="*/ 9090 w 9467"/>
                <a:gd name="connsiteY94" fmla="*/ 2625 h 10000"/>
                <a:gd name="connsiteX95" fmla="*/ 9253 w 9467"/>
                <a:gd name="connsiteY95" fmla="*/ 2879 h 10000"/>
                <a:gd name="connsiteX96" fmla="*/ 9360 w 9467"/>
                <a:gd name="connsiteY96" fmla="*/ 3106 h 10000"/>
                <a:gd name="connsiteX97" fmla="*/ 9333 w 9467"/>
                <a:gd name="connsiteY97" fmla="*/ 3162 h 10000"/>
                <a:gd name="connsiteX98" fmla="*/ 9224 w 9467"/>
                <a:gd name="connsiteY98" fmla="*/ 3190 h 10000"/>
                <a:gd name="connsiteX99" fmla="*/ 9360 w 9467"/>
                <a:gd name="connsiteY99" fmla="*/ 3303 h 10000"/>
                <a:gd name="connsiteX100" fmla="*/ 9201 w 9467"/>
                <a:gd name="connsiteY100" fmla="*/ 3162 h 10000"/>
                <a:gd name="connsiteX101" fmla="*/ 9064 w 9467"/>
                <a:gd name="connsiteY101" fmla="*/ 3106 h 10000"/>
                <a:gd name="connsiteX102" fmla="*/ 9116 w 9467"/>
                <a:gd name="connsiteY102" fmla="*/ 3275 h 10000"/>
                <a:gd name="connsiteX103" fmla="*/ 9036 w 9467"/>
                <a:gd name="connsiteY103" fmla="*/ 3303 h 10000"/>
                <a:gd name="connsiteX104" fmla="*/ 8985 w 9467"/>
                <a:gd name="connsiteY104" fmla="*/ 3388 h 10000"/>
                <a:gd name="connsiteX105" fmla="*/ 8799 w 9467"/>
                <a:gd name="connsiteY105" fmla="*/ 3417 h 10000"/>
                <a:gd name="connsiteX106" fmla="*/ 8932 w 9467"/>
                <a:gd name="connsiteY106" fmla="*/ 3557 h 10000"/>
                <a:gd name="connsiteX107" fmla="*/ 8770 w 9467"/>
                <a:gd name="connsiteY107" fmla="*/ 3586 h 10000"/>
                <a:gd name="connsiteX108" fmla="*/ 8664 w 9467"/>
                <a:gd name="connsiteY108" fmla="*/ 3557 h 10000"/>
                <a:gd name="connsiteX109" fmla="*/ 8578 w 9467"/>
                <a:gd name="connsiteY109" fmla="*/ 3473 h 10000"/>
                <a:gd name="connsiteX110" fmla="*/ 8529 w 9467"/>
                <a:gd name="connsiteY110" fmla="*/ 3501 h 10000"/>
                <a:gd name="connsiteX111" fmla="*/ 8501 w 9467"/>
                <a:gd name="connsiteY111" fmla="*/ 3642 h 10000"/>
                <a:gd name="connsiteX112" fmla="*/ 8476 w 9467"/>
                <a:gd name="connsiteY112" fmla="*/ 3727 h 10000"/>
                <a:gd name="connsiteX113" fmla="*/ 8419 w 9467"/>
                <a:gd name="connsiteY113" fmla="*/ 3756 h 10000"/>
                <a:gd name="connsiteX114" fmla="*/ 8390 w 9467"/>
                <a:gd name="connsiteY114" fmla="*/ 3812 h 10000"/>
                <a:gd name="connsiteX115" fmla="*/ 8341 w 9467"/>
                <a:gd name="connsiteY115" fmla="*/ 3812 h 10000"/>
                <a:gd name="connsiteX116" fmla="*/ 8313 w 9467"/>
                <a:gd name="connsiteY116" fmla="*/ 3868 h 10000"/>
                <a:gd name="connsiteX117" fmla="*/ 8206 w 9467"/>
                <a:gd name="connsiteY117" fmla="*/ 4009 h 10000"/>
                <a:gd name="connsiteX118" fmla="*/ 8071 w 9467"/>
                <a:gd name="connsiteY118" fmla="*/ 4038 h 10000"/>
                <a:gd name="connsiteX119" fmla="*/ 8018 w 9467"/>
                <a:gd name="connsiteY119" fmla="*/ 4067 h 10000"/>
                <a:gd name="connsiteX120" fmla="*/ 7965 w 9467"/>
                <a:gd name="connsiteY120" fmla="*/ 4123 h 10000"/>
                <a:gd name="connsiteX121" fmla="*/ 7859 w 9467"/>
                <a:gd name="connsiteY121" fmla="*/ 4179 h 10000"/>
                <a:gd name="connsiteX122" fmla="*/ 7803 w 9467"/>
                <a:gd name="connsiteY122" fmla="*/ 4264 h 10000"/>
                <a:gd name="connsiteX123" fmla="*/ 7776 w 9467"/>
                <a:gd name="connsiteY123" fmla="*/ 4320 h 10000"/>
                <a:gd name="connsiteX124" fmla="*/ 7721 w 9467"/>
                <a:gd name="connsiteY124" fmla="*/ 4320 h 10000"/>
                <a:gd name="connsiteX125" fmla="*/ 7615 w 9467"/>
                <a:gd name="connsiteY125" fmla="*/ 4348 h 10000"/>
                <a:gd name="connsiteX126" fmla="*/ 7699 w 9467"/>
                <a:gd name="connsiteY126" fmla="*/ 4292 h 10000"/>
                <a:gd name="connsiteX127" fmla="*/ 7699 w 9467"/>
                <a:gd name="connsiteY127" fmla="*/ 4236 h 10000"/>
                <a:gd name="connsiteX128" fmla="*/ 7721 w 9467"/>
                <a:gd name="connsiteY128" fmla="*/ 4179 h 10000"/>
                <a:gd name="connsiteX129" fmla="*/ 7564 w 9467"/>
                <a:gd name="connsiteY129" fmla="*/ 4151 h 10000"/>
                <a:gd name="connsiteX130" fmla="*/ 7615 w 9467"/>
                <a:gd name="connsiteY130" fmla="*/ 4123 h 10000"/>
                <a:gd name="connsiteX131" fmla="*/ 7642 w 9467"/>
                <a:gd name="connsiteY131" fmla="*/ 4009 h 10000"/>
                <a:gd name="connsiteX132" fmla="*/ 7671 w 9467"/>
                <a:gd name="connsiteY132" fmla="*/ 3896 h 10000"/>
                <a:gd name="connsiteX133" fmla="*/ 7510 w 9467"/>
                <a:gd name="connsiteY133" fmla="*/ 3698 h 10000"/>
                <a:gd name="connsiteX134" fmla="*/ 7428 w 9467"/>
                <a:gd name="connsiteY134" fmla="*/ 3727 h 10000"/>
                <a:gd name="connsiteX135" fmla="*/ 7350 w 9467"/>
                <a:gd name="connsiteY135" fmla="*/ 3784 h 10000"/>
                <a:gd name="connsiteX136" fmla="*/ 7293 w 9467"/>
                <a:gd name="connsiteY136" fmla="*/ 3925 h 10000"/>
                <a:gd name="connsiteX137" fmla="*/ 7160 w 9467"/>
                <a:gd name="connsiteY137" fmla="*/ 4038 h 10000"/>
                <a:gd name="connsiteX138" fmla="*/ 7082 w 9467"/>
                <a:gd name="connsiteY138" fmla="*/ 4095 h 10000"/>
                <a:gd name="connsiteX139" fmla="*/ 7106 w 9467"/>
                <a:gd name="connsiteY139" fmla="*/ 4179 h 10000"/>
                <a:gd name="connsiteX140" fmla="*/ 6944 w 9467"/>
                <a:gd name="connsiteY140" fmla="*/ 4292 h 10000"/>
                <a:gd name="connsiteX141" fmla="*/ 6813 w 9467"/>
                <a:gd name="connsiteY141" fmla="*/ 4264 h 10000"/>
                <a:gd name="connsiteX142" fmla="*/ 6813 w 9467"/>
                <a:gd name="connsiteY142" fmla="*/ 4434 h 10000"/>
                <a:gd name="connsiteX143" fmla="*/ 6970 w 9467"/>
                <a:gd name="connsiteY143" fmla="*/ 4575 h 10000"/>
                <a:gd name="connsiteX144" fmla="*/ 7053 w 9467"/>
                <a:gd name="connsiteY144" fmla="*/ 4575 h 10000"/>
                <a:gd name="connsiteX145" fmla="*/ 7106 w 9467"/>
                <a:gd name="connsiteY145" fmla="*/ 4603 h 10000"/>
                <a:gd name="connsiteX146" fmla="*/ 7106 w 9467"/>
                <a:gd name="connsiteY146" fmla="*/ 4575 h 10000"/>
                <a:gd name="connsiteX147" fmla="*/ 7265 w 9467"/>
                <a:gd name="connsiteY147" fmla="*/ 4659 h 10000"/>
                <a:gd name="connsiteX148" fmla="*/ 7321 w 9467"/>
                <a:gd name="connsiteY148" fmla="*/ 4829 h 10000"/>
                <a:gd name="connsiteX149" fmla="*/ 7455 w 9467"/>
                <a:gd name="connsiteY149" fmla="*/ 4857 h 10000"/>
                <a:gd name="connsiteX150" fmla="*/ 7510 w 9467"/>
                <a:gd name="connsiteY150" fmla="*/ 4801 h 10000"/>
                <a:gd name="connsiteX151" fmla="*/ 7538 w 9467"/>
                <a:gd name="connsiteY151" fmla="*/ 4716 h 10000"/>
                <a:gd name="connsiteX152" fmla="*/ 7642 w 9467"/>
                <a:gd name="connsiteY152" fmla="*/ 4659 h 10000"/>
                <a:gd name="connsiteX153" fmla="*/ 7776 w 9467"/>
                <a:gd name="connsiteY153" fmla="*/ 4716 h 10000"/>
                <a:gd name="connsiteX154" fmla="*/ 7829 w 9467"/>
                <a:gd name="connsiteY154" fmla="*/ 4745 h 10000"/>
                <a:gd name="connsiteX155" fmla="*/ 7859 w 9467"/>
                <a:gd name="connsiteY155" fmla="*/ 4773 h 10000"/>
                <a:gd name="connsiteX156" fmla="*/ 7993 w 9467"/>
                <a:gd name="connsiteY156" fmla="*/ 4773 h 10000"/>
                <a:gd name="connsiteX157" fmla="*/ 7993 w 9467"/>
                <a:gd name="connsiteY157" fmla="*/ 4745 h 10000"/>
                <a:gd name="connsiteX158" fmla="*/ 8152 w 9467"/>
                <a:gd name="connsiteY158" fmla="*/ 4801 h 10000"/>
                <a:gd name="connsiteX159" fmla="*/ 8128 w 9467"/>
                <a:gd name="connsiteY159" fmla="*/ 4829 h 10000"/>
                <a:gd name="connsiteX160" fmla="*/ 8152 w 9467"/>
                <a:gd name="connsiteY160" fmla="*/ 4914 h 10000"/>
                <a:gd name="connsiteX161" fmla="*/ 8152 w 9467"/>
                <a:gd name="connsiteY161" fmla="*/ 4970 h 10000"/>
                <a:gd name="connsiteX162" fmla="*/ 8099 w 9467"/>
                <a:gd name="connsiteY162" fmla="*/ 4914 h 10000"/>
                <a:gd name="connsiteX163" fmla="*/ 8071 w 9467"/>
                <a:gd name="connsiteY163" fmla="*/ 4942 h 10000"/>
                <a:gd name="connsiteX164" fmla="*/ 8018 w 9467"/>
                <a:gd name="connsiteY164" fmla="*/ 4942 h 10000"/>
                <a:gd name="connsiteX165" fmla="*/ 7965 w 9467"/>
                <a:gd name="connsiteY165" fmla="*/ 4970 h 10000"/>
                <a:gd name="connsiteX166" fmla="*/ 7859 w 9467"/>
                <a:gd name="connsiteY166" fmla="*/ 5027 h 10000"/>
                <a:gd name="connsiteX167" fmla="*/ 7803 w 9467"/>
                <a:gd name="connsiteY167" fmla="*/ 5055 h 10000"/>
                <a:gd name="connsiteX168" fmla="*/ 7859 w 9467"/>
                <a:gd name="connsiteY168" fmla="*/ 5112 h 10000"/>
                <a:gd name="connsiteX169" fmla="*/ 7803 w 9467"/>
                <a:gd name="connsiteY169" fmla="*/ 5112 h 10000"/>
                <a:gd name="connsiteX170" fmla="*/ 7829 w 9467"/>
                <a:gd name="connsiteY170" fmla="*/ 5168 h 10000"/>
                <a:gd name="connsiteX171" fmla="*/ 7776 w 9467"/>
                <a:gd name="connsiteY171" fmla="*/ 5196 h 10000"/>
                <a:gd name="connsiteX172" fmla="*/ 7721 w 9467"/>
                <a:gd name="connsiteY172" fmla="*/ 5140 h 10000"/>
                <a:gd name="connsiteX173" fmla="*/ 7699 w 9467"/>
                <a:gd name="connsiteY173" fmla="*/ 5140 h 10000"/>
                <a:gd name="connsiteX174" fmla="*/ 7751 w 9467"/>
                <a:gd name="connsiteY174" fmla="*/ 5224 h 10000"/>
                <a:gd name="connsiteX175" fmla="*/ 7642 w 9467"/>
                <a:gd name="connsiteY175" fmla="*/ 5338 h 10000"/>
                <a:gd name="connsiteX176" fmla="*/ 7615 w 9467"/>
                <a:gd name="connsiteY176" fmla="*/ 5479 h 10000"/>
                <a:gd name="connsiteX177" fmla="*/ 7642 w 9467"/>
                <a:gd name="connsiteY177" fmla="*/ 5620 h 10000"/>
                <a:gd name="connsiteX178" fmla="*/ 7751 w 9467"/>
                <a:gd name="connsiteY178" fmla="*/ 5649 h 10000"/>
                <a:gd name="connsiteX179" fmla="*/ 7939 w 9467"/>
                <a:gd name="connsiteY179" fmla="*/ 5733 h 10000"/>
                <a:gd name="connsiteX180" fmla="*/ 8018 w 9467"/>
                <a:gd name="connsiteY180" fmla="*/ 5874 h 10000"/>
                <a:gd name="connsiteX181" fmla="*/ 8152 w 9467"/>
                <a:gd name="connsiteY181" fmla="*/ 6073 h 10000"/>
                <a:gd name="connsiteX182" fmla="*/ 8234 w 9467"/>
                <a:gd name="connsiteY182" fmla="*/ 6213 h 10000"/>
                <a:gd name="connsiteX183" fmla="*/ 8365 w 9467"/>
                <a:gd name="connsiteY183" fmla="*/ 6299 h 10000"/>
                <a:gd name="connsiteX184" fmla="*/ 8419 w 9467"/>
                <a:gd name="connsiteY184" fmla="*/ 6355 h 10000"/>
                <a:gd name="connsiteX185" fmla="*/ 8476 w 9467"/>
                <a:gd name="connsiteY185" fmla="*/ 6412 h 10000"/>
                <a:gd name="connsiteX186" fmla="*/ 8578 w 9467"/>
                <a:gd name="connsiteY186" fmla="*/ 6524 h 10000"/>
                <a:gd name="connsiteX187" fmla="*/ 8390 w 9467"/>
                <a:gd name="connsiteY187" fmla="*/ 6468 h 10000"/>
                <a:gd name="connsiteX188" fmla="*/ 8259 w 9467"/>
                <a:gd name="connsiteY188" fmla="*/ 6412 h 10000"/>
                <a:gd name="connsiteX189" fmla="*/ 8128 w 9467"/>
                <a:gd name="connsiteY189" fmla="*/ 6440 h 10000"/>
                <a:gd name="connsiteX190" fmla="*/ 8048 w 9467"/>
                <a:gd name="connsiteY190" fmla="*/ 6383 h 10000"/>
                <a:gd name="connsiteX191" fmla="*/ 7965 w 9467"/>
                <a:gd name="connsiteY191" fmla="*/ 6327 h 10000"/>
                <a:gd name="connsiteX192" fmla="*/ 7993 w 9467"/>
                <a:gd name="connsiteY192" fmla="*/ 6383 h 10000"/>
                <a:gd name="connsiteX193" fmla="*/ 8018 w 9467"/>
                <a:gd name="connsiteY193" fmla="*/ 6383 h 10000"/>
                <a:gd name="connsiteX194" fmla="*/ 7993 w 9467"/>
                <a:gd name="connsiteY194" fmla="*/ 6355 h 10000"/>
                <a:gd name="connsiteX195" fmla="*/ 8048 w 9467"/>
                <a:gd name="connsiteY195" fmla="*/ 6383 h 10000"/>
                <a:gd name="connsiteX196" fmla="*/ 8179 w 9467"/>
                <a:gd name="connsiteY196" fmla="*/ 6440 h 10000"/>
                <a:gd name="connsiteX197" fmla="*/ 8234 w 9467"/>
                <a:gd name="connsiteY197" fmla="*/ 6412 h 10000"/>
                <a:gd name="connsiteX198" fmla="*/ 8289 w 9467"/>
                <a:gd name="connsiteY198" fmla="*/ 6468 h 10000"/>
                <a:gd name="connsiteX199" fmla="*/ 8313 w 9467"/>
                <a:gd name="connsiteY199" fmla="*/ 6496 h 10000"/>
                <a:gd name="connsiteX200" fmla="*/ 8390 w 9467"/>
                <a:gd name="connsiteY200" fmla="*/ 6524 h 10000"/>
                <a:gd name="connsiteX201" fmla="*/ 8555 w 9467"/>
                <a:gd name="connsiteY201" fmla="*/ 6638 h 10000"/>
                <a:gd name="connsiteX202" fmla="*/ 8664 w 9467"/>
                <a:gd name="connsiteY202" fmla="*/ 6751 h 10000"/>
                <a:gd name="connsiteX203" fmla="*/ 8609 w 9467"/>
                <a:gd name="connsiteY203" fmla="*/ 6779 h 10000"/>
                <a:gd name="connsiteX204" fmla="*/ 8529 w 9467"/>
                <a:gd name="connsiteY204" fmla="*/ 6835 h 10000"/>
                <a:gd name="connsiteX205" fmla="*/ 8476 w 9467"/>
                <a:gd name="connsiteY205" fmla="*/ 6891 h 10000"/>
                <a:gd name="connsiteX206" fmla="*/ 8451 w 9467"/>
                <a:gd name="connsiteY206" fmla="*/ 6920 h 10000"/>
                <a:gd name="connsiteX207" fmla="*/ 8365 w 9467"/>
                <a:gd name="connsiteY207" fmla="*/ 6920 h 10000"/>
                <a:gd name="connsiteX208" fmla="*/ 8289 w 9467"/>
                <a:gd name="connsiteY208" fmla="*/ 6977 h 10000"/>
                <a:gd name="connsiteX209" fmla="*/ 8390 w 9467"/>
                <a:gd name="connsiteY209" fmla="*/ 6920 h 10000"/>
                <a:gd name="connsiteX210" fmla="*/ 8476 w 9467"/>
                <a:gd name="connsiteY210" fmla="*/ 7005 h 10000"/>
                <a:gd name="connsiteX211" fmla="*/ 8451 w 9467"/>
                <a:gd name="connsiteY211" fmla="*/ 7005 h 10000"/>
                <a:gd name="connsiteX212" fmla="*/ 8578 w 9467"/>
                <a:gd name="connsiteY212" fmla="*/ 6949 h 10000"/>
                <a:gd name="connsiteX213" fmla="*/ 8664 w 9467"/>
                <a:gd name="connsiteY213" fmla="*/ 7033 h 10000"/>
                <a:gd name="connsiteX214" fmla="*/ 8799 w 9467"/>
                <a:gd name="connsiteY214" fmla="*/ 7061 h 10000"/>
                <a:gd name="connsiteX215" fmla="*/ 8740 w 9467"/>
                <a:gd name="connsiteY215" fmla="*/ 7146 h 10000"/>
                <a:gd name="connsiteX216" fmla="*/ 8715 w 9467"/>
                <a:gd name="connsiteY216" fmla="*/ 7174 h 10000"/>
                <a:gd name="connsiteX217" fmla="*/ 8664 w 9467"/>
                <a:gd name="connsiteY217" fmla="*/ 7202 h 10000"/>
                <a:gd name="connsiteX218" fmla="*/ 8691 w 9467"/>
                <a:gd name="connsiteY218" fmla="*/ 7202 h 10000"/>
                <a:gd name="connsiteX219" fmla="*/ 8770 w 9467"/>
                <a:gd name="connsiteY219" fmla="*/ 7174 h 10000"/>
                <a:gd name="connsiteX220" fmla="*/ 8770 w 9467"/>
                <a:gd name="connsiteY220" fmla="*/ 7146 h 10000"/>
                <a:gd name="connsiteX221" fmla="*/ 8799 w 9467"/>
                <a:gd name="connsiteY221" fmla="*/ 7230 h 10000"/>
                <a:gd name="connsiteX222" fmla="*/ 8799 w 9467"/>
                <a:gd name="connsiteY222" fmla="*/ 7288 h 10000"/>
                <a:gd name="connsiteX223" fmla="*/ 8770 w 9467"/>
                <a:gd name="connsiteY223" fmla="*/ 7230 h 10000"/>
                <a:gd name="connsiteX224" fmla="*/ 8770 w 9467"/>
                <a:gd name="connsiteY224" fmla="*/ 7288 h 10000"/>
                <a:gd name="connsiteX225" fmla="*/ 8740 w 9467"/>
                <a:gd name="connsiteY225" fmla="*/ 7260 h 10000"/>
                <a:gd name="connsiteX226" fmla="*/ 8715 w 9467"/>
                <a:gd name="connsiteY226" fmla="*/ 7260 h 10000"/>
                <a:gd name="connsiteX227" fmla="*/ 8691 w 9467"/>
                <a:gd name="connsiteY227" fmla="*/ 7316 h 10000"/>
                <a:gd name="connsiteX228" fmla="*/ 8770 w 9467"/>
                <a:gd name="connsiteY228" fmla="*/ 7372 h 10000"/>
                <a:gd name="connsiteX229" fmla="*/ 8740 w 9467"/>
                <a:gd name="connsiteY229" fmla="*/ 7372 h 10000"/>
                <a:gd name="connsiteX230" fmla="*/ 8770 w 9467"/>
                <a:gd name="connsiteY230" fmla="*/ 7429 h 10000"/>
                <a:gd name="connsiteX231" fmla="*/ 8664 w 9467"/>
                <a:gd name="connsiteY231" fmla="*/ 7400 h 10000"/>
                <a:gd name="connsiteX232" fmla="*/ 8691 w 9467"/>
                <a:gd name="connsiteY232" fmla="*/ 7429 h 10000"/>
                <a:gd name="connsiteX233" fmla="*/ 8770 w 9467"/>
                <a:gd name="connsiteY233" fmla="*/ 7457 h 10000"/>
                <a:gd name="connsiteX234" fmla="*/ 8799 w 9467"/>
                <a:gd name="connsiteY234" fmla="*/ 7541 h 10000"/>
                <a:gd name="connsiteX235" fmla="*/ 8770 w 9467"/>
                <a:gd name="connsiteY235" fmla="*/ 7599 h 10000"/>
                <a:gd name="connsiteX236" fmla="*/ 8691 w 9467"/>
                <a:gd name="connsiteY236" fmla="*/ 7513 h 10000"/>
                <a:gd name="connsiteX237" fmla="*/ 8664 w 9467"/>
                <a:gd name="connsiteY237" fmla="*/ 7541 h 10000"/>
                <a:gd name="connsiteX238" fmla="*/ 8555 w 9467"/>
                <a:gd name="connsiteY238" fmla="*/ 7599 h 10000"/>
                <a:gd name="connsiteX239" fmla="*/ 8637 w 9467"/>
                <a:gd name="connsiteY239" fmla="*/ 7683 h 10000"/>
                <a:gd name="connsiteX240" fmla="*/ 8637 w 9467"/>
                <a:gd name="connsiteY240" fmla="*/ 7796 h 10000"/>
                <a:gd name="connsiteX241" fmla="*/ 8609 w 9467"/>
                <a:gd name="connsiteY241" fmla="*/ 7852 h 10000"/>
                <a:gd name="connsiteX242" fmla="*/ 8609 w 9467"/>
                <a:gd name="connsiteY242" fmla="*/ 7880 h 10000"/>
                <a:gd name="connsiteX243" fmla="*/ 8555 w 9467"/>
                <a:gd name="connsiteY243" fmla="*/ 7852 h 10000"/>
                <a:gd name="connsiteX244" fmla="*/ 8555 w 9467"/>
                <a:gd name="connsiteY244" fmla="*/ 7909 h 10000"/>
                <a:gd name="connsiteX245" fmla="*/ 8529 w 9467"/>
                <a:gd name="connsiteY245" fmla="*/ 7966 h 10000"/>
                <a:gd name="connsiteX246" fmla="*/ 8501 w 9467"/>
                <a:gd name="connsiteY246" fmla="*/ 8079 h 10000"/>
                <a:gd name="connsiteX247" fmla="*/ 8529 w 9467"/>
                <a:gd name="connsiteY247" fmla="*/ 8022 h 10000"/>
                <a:gd name="connsiteX248" fmla="*/ 8501 w 9467"/>
                <a:gd name="connsiteY248" fmla="*/ 8050 h 10000"/>
                <a:gd name="connsiteX249" fmla="*/ 8476 w 9467"/>
                <a:gd name="connsiteY249" fmla="*/ 7994 h 10000"/>
                <a:gd name="connsiteX250" fmla="*/ 8419 w 9467"/>
                <a:gd name="connsiteY250" fmla="*/ 8022 h 10000"/>
                <a:gd name="connsiteX251" fmla="*/ 8419 w 9467"/>
                <a:gd name="connsiteY251" fmla="*/ 8079 h 10000"/>
                <a:gd name="connsiteX252" fmla="*/ 8451 w 9467"/>
                <a:gd name="connsiteY252" fmla="*/ 8107 h 10000"/>
                <a:gd name="connsiteX253" fmla="*/ 8501 w 9467"/>
                <a:gd name="connsiteY253" fmla="*/ 8135 h 10000"/>
                <a:gd name="connsiteX254" fmla="*/ 8476 w 9467"/>
                <a:gd name="connsiteY254" fmla="*/ 8163 h 10000"/>
                <a:gd name="connsiteX255" fmla="*/ 8451 w 9467"/>
                <a:gd name="connsiteY255" fmla="*/ 8249 h 10000"/>
                <a:gd name="connsiteX256" fmla="*/ 8341 w 9467"/>
                <a:gd name="connsiteY256" fmla="*/ 8191 h 10000"/>
                <a:gd name="connsiteX257" fmla="*/ 8419 w 9467"/>
                <a:gd name="connsiteY257" fmla="*/ 8277 h 10000"/>
                <a:gd name="connsiteX258" fmla="*/ 8501 w 9467"/>
                <a:gd name="connsiteY258" fmla="*/ 8277 h 10000"/>
                <a:gd name="connsiteX259" fmla="*/ 8476 w 9467"/>
                <a:gd name="connsiteY259" fmla="*/ 8333 h 10000"/>
                <a:gd name="connsiteX260" fmla="*/ 8529 w 9467"/>
                <a:gd name="connsiteY260" fmla="*/ 8446 h 10000"/>
                <a:gd name="connsiteX261" fmla="*/ 8501 w 9467"/>
                <a:gd name="connsiteY261" fmla="*/ 8446 h 10000"/>
                <a:gd name="connsiteX262" fmla="*/ 8419 w 9467"/>
                <a:gd name="connsiteY262" fmla="*/ 8389 h 10000"/>
                <a:gd name="connsiteX263" fmla="*/ 8390 w 9467"/>
                <a:gd name="connsiteY263" fmla="*/ 8418 h 10000"/>
                <a:gd name="connsiteX264" fmla="*/ 8451 w 9467"/>
                <a:gd name="connsiteY264" fmla="*/ 8474 h 10000"/>
                <a:gd name="connsiteX265" fmla="*/ 8419 w 9467"/>
                <a:gd name="connsiteY265" fmla="*/ 8530 h 10000"/>
                <a:gd name="connsiteX266" fmla="*/ 8341 w 9467"/>
                <a:gd name="connsiteY266" fmla="*/ 8474 h 10000"/>
                <a:gd name="connsiteX267" fmla="*/ 8390 w 9467"/>
                <a:gd name="connsiteY267" fmla="*/ 8559 h 10000"/>
                <a:gd name="connsiteX268" fmla="*/ 8341 w 9467"/>
                <a:gd name="connsiteY268" fmla="*/ 8559 h 10000"/>
                <a:gd name="connsiteX269" fmla="*/ 8341 w 9467"/>
                <a:gd name="connsiteY269" fmla="*/ 8616 h 10000"/>
                <a:gd name="connsiteX270" fmla="*/ 8206 w 9467"/>
                <a:gd name="connsiteY270" fmla="*/ 8672 h 10000"/>
                <a:gd name="connsiteX271" fmla="*/ 8179 w 9467"/>
                <a:gd name="connsiteY271" fmla="*/ 8728 h 10000"/>
                <a:gd name="connsiteX272" fmla="*/ 8206 w 9467"/>
                <a:gd name="connsiteY272" fmla="*/ 8757 h 10000"/>
                <a:gd name="connsiteX273" fmla="*/ 8179 w 9467"/>
                <a:gd name="connsiteY273" fmla="*/ 8785 h 10000"/>
                <a:gd name="connsiteX274" fmla="*/ 8152 w 9467"/>
                <a:gd name="connsiteY274" fmla="*/ 8869 h 10000"/>
                <a:gd name="connsiteX275" fmla="*/ 8128 w 9467"/>
                <a:gd name="connsiteY275" fmla="*/ 8841 h 10000"/>
                <a:gd name="connsiteX276" fmla="*/ 8128 w 9467"/>
                <a:gd name="connsiteY276" fmla="*/ 8927 h 10000"/>
                <a:gd name="connsiteX277" fmla="*/ 7854 w 9467"/>
                <a:gd name="connsiteY277" fmla="*/ 8786 h 10000"/>
                <a:gd name="connsiteX278" fmla="*/ 7402 w 9467"/>
                <a:gd name="connsiteY278" fmla="*/ 9266 h 10000"/>
                <a:gd name="connsiteX279" fmla="*/ 7238 w 9467"/>
                <a:gd name="connsiteY279" fmla="*/ 9322 h 10000"/>
                <a:gd name="connsiteX280" fmla="*/ 7160 w 9467"/>
                <a:gd name="connsiteY280" fmla="*/ 9152 h 10000"/>
                <a:gd name="connsiteX281" fmla="*/ 7132 w 9467"/>
                <a:gd name="connsiteY281" fmla="*/ 9152 h 10000"/>
                <a:gd name="connsiteX282" fmla="*/ 7213 w 9467"/>
                <a:gd name="connsiteY282" fmla="*/ 9124 h 10000"/>
                <a:gd name="connsiteX283" fmla="*/ 7106 w 9467"/>
                <a:gd name="connsiteY283" fmla="*/ 9124 h 10000"/>
                <a:gd name="connsiteX284" fmla="*/ 7082 w 9467"/>
                <a:gd name="connsiteY284" fmla="*/ 9180 h 10000"/>
                <a:gd name="connsiteX285" fmla="*/ 7132 w 9467"/>
                <a:gd name="connsiteY285" fmla="*/ 9237 h 10000"/>
                <a:gd name="connsiteX286" fmla="*/ 7106 w 9467"/>
                <a:gd name="connsiteY286" fmla="*/ 9237 h 10000"/>
                <a:gd name="connsiteX287" fmla="*/ 7188 w 9467"/>
                <a:gd name="connsiteY287" fmla="*/ 9406 h 10000"/>
                <a:gd name="connsiteX288" fmla="*/ 7082 w 9467"/>
                <a:gd name="connsiteY288" fmla="*/ 9294 h 10000"/>
                <a:gd name="connsiteX289" fmla="*/ 7132 w 9467"/>
                <a:gd name="connsiteY289" fmla="*/ 9406 h 10000"/>
                <a:gd name="connsiteX290" fmla="*/ 7106 w 9467"/>
                <a:gd name="connsiteY290" fmla="*/ 9435 h 10000"/>
                <a:gd name="connsiteX291" fmla="*/ 7082 w 9467"/>
                <a:gd name="connsiteY291" fmla="*/ 9406 h 10000"/>
                <a:gd name="connsiteX292" fmla="*/ 7053 w 9467"/>
                <a:gd name="connsiteY292" fmla="*/ 9491 h 10000"/>
                <a:gd name="connsiteX293" fmla="*/ 6970 w 9467"/>
                <a:gd name="connsiteY293" fmla="*/ 9520 h 10000"/>
                <a:gd name="connsiteX294" fmla="*/ 6944 w 9467"/>
                <a:gd name="connsiteY294" fmla="*/ 9463 h 10000"/>
                <a:gd name="connsiteX295" fmla="*/ 6892 w 9467"/>
                <a:gd name="connsiteY295" fmla="*/ 9435 h 10000"/>
                <a:gd name="connsiteX296" fmla="*/ 6919 w 9467"/>
                <a:gd name="connsiteY296" fmla="*/ 9548 h 10000"/>
                <a:gd name="connsiteX297" fmla="*/ 6782 w 9467"/>
                <a:gd name="connsiteY297" fmla="*/ 9491 h 10000"/>
                <a:gd name="connsiteX298" fmla="*/ 6757 w 9467"/>
                <a:gd name="connsiteY298" fmla="*/ 9520 h 10000"/>
                <a:gd name="connsiteX299" fmla="*/ 6676 w 9467"/>
                <a:gd name="connsiteY299" fmla="*/ 9576 h 10000"/>
                <a:gd name="connsiteX300" fmla="*/ 6653 w 9467"/>
                <a:gd name="connsiteY300" fmla="*/ 9633 h 10000"/>
                <a:gd name="connsiteX301" fmla="*/ 6596 w 9467"/>
                <a:gd name="connsiteY301" fmla="*/ 9633 h 10000"/>
                <a:gd name="connsiteX302" fmla="*/ 6514 w 9467"/>
                <a:gd name="connsiteY302" fmla="*/ 9661 h 10000"/>
                <a:gd name="connsiteX303" fmla="*/ 6514 w 9467"/>
                <a:gd name="connsiteY303" fmla="*/ 9633 h 10000"/>
                <a:gd name="connsiteX304" fmla="*/ 6514 w 9467"/>
                <a:gd name="connsiteY304" fmla="*/ 9689 h 10000"/>
                <a:gd name="connsiteX305" fmla="*/ 6437 w 9467"/>
                <a:gd name="connsiteY305" fmla="*/ 9661 h 10000"/>
                <a:gd name="connsiteX306" fmla="*/ 6437 w 9467"/>
                <a:gd name="connsiteY306" fmla="*/ 9717 h 10000"/>
                <a:gd name="connsiteX307" fmla="*/ 6407 w 9467"/>
                <a:gd name="connsiteY307" fmla="*/ 9802 h 10000"/>
                <a:gd name="connsiteX308" fmla="*/ 6463 w 9467"/>
                <a:gd name="connsiteY308" fmla="*/ 9830 h 10000"/>
                <a:gd name="connsiteX309" fmla="*/ 6463 w 9467"/>
                <a:gd name="connsiteY309" fmla="*/ 9830 h 10000"/>
                <a:gd name="connsiteX310" fmla="*/ 6514 w 9467"/>
                <a:gd name="connsiteY310" fmla="*/ 9944 h 10000"/>
                <a:gd name="connsiteX311" fmla="*/ 6383 w 9467"/>
                <a:gd name="connsiteY311" fmla="*/ 10000 h 10000"/>
                <a:gd name="connsiteX312" fmla="*/ 6383 w 9467"/>
                <a:gd name="connsiteY312" fmla="*/ 9944 h 10000"/>
                <a:gd name="connsiteX313" fmla="*/ 6324 w 9467"/>
                <a:gd name="connsiteY313" fmla="*/ 9859 h 10000"/>
                <a:gd name="connsiteX314" fmla="*/ 6301 w 9467"/>
                <a:gd name="connsiteY314" fmla="*/ 9802 h 10000"/>
                <a:gd name="connsiteX315" fmla="*/ 6275 w 9467"/>
                <a:gd name="connsiteY315" fmla="*/ 9717 h 10000"/>
                <a:gd name="connsiteX316" fmla="*/ 6301 w 9467"/>
                <a:gd name="connsiteY316" fmla="*/ 9661 h 10000"/>
                <a:gd name="connsiteX317" fmla="*/ 6275 w 9467"/>
                <a:gd name="connsiteY317" fmla="*/ 9576 h 10000"/>
                <a:gd name="connsiteX318" fmla="*/ 6275 w 9467"/>
                <a:gd name="connsiteY318" fmla="*/ 9605 h 10000"/>
                <a:gd name="connsiteX319" fmla="*/ 6221 w 9467"/>
                <a:gd name="connsiteY319" fmla="*/ 9548 h 10000"/>
                <a:gd name="connsiteX320" fmla="*/ 6221 w 9467"/>
                <a:gd name="connsiteY320" fmla="*/ 9605 h 10000"/>
                <a:gd name="connsiteX321" fmla="*/ 6139 w 9467"/>
                <a:gd name="connsiteY321" fmla="*/ 9605 h 10000"/>
                <a:gd name="connsiteX322" fmla="*/ 6088 w 9467"/>
                <a:gd name="connsiteY322" fmla="*/ 9576 h 10000"/>
                <a:gd name="connsiteX323" fmla="*/ 6056 w 9467"/>
                <a:gd name="connsiteY323" fmla="*/ 9520 h 10000"/>
                <a:gd name="connsiteX324" fmla="*/ 6030 w 9467"/>
                <a:gd name="connsiteY324" fmla="*/ 9520 h 10000"/>
                <a:gd name="connsiteX325" fmla="*/ 6030 w 9467"/>
                <a:gd name="connsiteY325" fmla="*/ 9576 h 10000"/>
                <a:gd name="connsiteX326" fmla="*/ 5979 w 9467"/>
                <a:gd name="connsiteY326" fmla="*/ 9520 h 10000"/>
                <a:gd name="connsiteX327" fmla="*/ 5954 w 9467"/>
                <a:gd name="connsiteY327" fmla="*/ 9463 h 10000"/>
                <a:gd name="connsiteX328" fmla="*/ 5929 w 9467"/>
                <a:gd name="connsiteY328" fmla="*/ 9491 h 10000"/>
                <a:gd name="connsiteX329" fmla="*/ 5954 w 9467"/>
                <a:gd name="connsiteY329" fmla="*/ 9576 h 10000"/>
                <a:gd name="connsiteX330" fmla="*/ 5900 w 9467"/>
                <a:gd name="connsiteY330" fmla="*/ 9548 h 10000"/>
                <a:gd name="connsiteX331" fmla="*/ 5900 w 9467"/>
                <a:gd name="connsiteY331" fmla="*/ 9605 h 10000"/>
                <a:gd name="connsiteX332" fmla="*/ 5793 w 9467"/>
                <a:gd name="connsiteY332" fmla="*/ 9576 h 10000"/>
                <a:gd name="connsiteX333" fmla="*/ 5714 w 9467"/>
                <a:gd name="connsiteY333" fmla="*/ 9576 h 10000"/>
                <a:gd name="connsiteX334" fmla="*/ 5685 w 9467"/>
                <a:gd name="connsiteY334" fmla="*/ 9576 h 10000"/>
                <a:gd name="connsiteX335" fmla="*/ 5604 w 9467"/>
                <a:gd name="connsiteY335" fmla="*/ 9520 h 10000"/>
                <a:gd name="connsiteX336" fmla="*/ 5574 w 9467"/>
                <a:gd name="connsiteY336" fmla="*/ 9491 h 10000"/>
                <a:gd name="connsiteX337" fmla="*/ 5497 w 9467"/>
                <a:gd name="connsiteY337" fmla="*/ 9463 h 10000"/>
                <a:gd name="connsiteX338" fmla="*/ 5446 w 9467"/>
                <a:gd name="connsiteY338" fmla="*/ 9294 h 10000"/>
                <a:gd name="connsiteX339" fmla="*/ 5387 w 9467"/>
                <a:gd name="connsiteY339" fmla="*/ 9180 h 10000"/>
                <a:gd name="connsiteX340" fmla="*/ 5310 w 9467"/>
                <a:gd name="connsiteY340" fmla="*/ 9180 h 10000"/>
                <a:gd name="connsiteX341" fmla="*/ 5229 w 9467"/>
                <a:gd name="connsiteY341" fmla="*/ 9180 h 10000"/>
                <a:gd name="connsiteX342" fmla="*/ 5092 w 9467"/>
                <a:gd name="connsiteY342" fmla="*/ 9039 h 10000"/>
                <a:gd name="connsiteX343" fmla="*/ 4988 w 9467"/>
                <a:gd name="connsiteY343" fmla="*/ 9124 h 10000"/>
                <a:gd name="connsiteX344" fmla="*/ 4988 w 9467"/>
                <a:gd name="connsiteY344" fmla="*/ 9180 h 10000"/>
                <a:gd name="connsiteX345" fmla="*/ 4852 w 9467"/>
                <a:gd name="connsiteY345" fmla="*/ 9209 h 10000"/>
                <a:gd name="connsiteX346" fmla="*/ 4773 w 9467"/>
                <a:gd name="connsiteY346" fmla="*/ 9294 h 10000"/>
                <a:gd name="connsiteX347" fmla="*/ 4721 w 9467"/>
                <a:gd name="connsiteY347" fmla="*/ 9237 h 10000"/>
                <a:gd name="connsiteX348" fmla="*/ 4666 w 9467"/>
                <a:gd name="connsiteY348" fmla="*/ 9294 h 10000"/>
                <a:gd name="connsiteX349" fmla="*/ 4587 w 9467"/>
                <a:gd name="connsiteY349" fmla="*/ 9294 h 10000"/>
                <a:gd name="connsiteX350" fmla="*/ 4476 w 9467"/>
                <a:gd name="connsiteY350" fmla="*/ 9266 h 10000"/>
                <a:gd name="connsiteX351" fmla="*/ 4371 w 9467"/>
                <a:gd name="connsiteY351" fmla="*/ 9322 h 10000"/>
                <a:gd name="connsiteX352" fmla="*/ 4317 w 9467"/>
                <a:gd name="connsiteY352" fmla="*/ 9322 h 10000"/>
                <a:gd name="connsiteX353" fmla="*/ 4263 w 9467"/>
                <a:gd name="connsiteY353" fmla="*/ 9322 h 10000"/>
                <a:gd name="connsiteX354" fmla="*/ 4235 w 9467"/>
                <a:gd name="connsiteY354" fmla="*/ 9322 h 10000"/>
                <a:gd name="connsiteX355" fmla="*/ 4235 w 9467"/>
                <a:gd name="connsiteY355" fmla="*/ 9463 h 10000"/>
                <a:gd name="connsiteX356" fmla="*/ 4290 w 9467"/>
                <a:gd name="connsiteY356" fmla="*/ 9548 h 10000"/>
                <a:gd name="connsiteX357" fmla="*/ 4290 w 9467"/>
                <a:gd name="connsiteY357" fmla="*/ 9576 h 10000"/>
                <a:gd name="connsiteX358" fmla="*/ 4290 w 9467"/>
                <a:gd name="connsiteY358" fmla="*/ 9633 h 10000"/>
                <a:gd name="connsiteX359" fmla="*/ 4317 w 9467"/>
                <a:gd name="connsiteY359" fmla="*/ 9717 h 10000"/>
                <a:gd name="connsiteX360" fmla="*/ 4235 w 9467"/>
                <a:gd name="connsiteY360" fmla="*/ 9689 h 10000"/>
                <a:gd name="connsiteX361" fmla="*/ 4153 w 9467"/>
                <a:gd name="connsiteY361" fmla="*/ 9661 h 10000"/>
                <a:gd name="connsiteX362" fmla="*/ 4100 w 9467"/>
                <a:gd name="connsiteY362" fmla="*/ 9520 h 10000"/>
                <a:gd name="connsiteX363" fmla="*/ 3945 w 9467"/>
                <a:gd name="connsiteY363" fmla="*/ 9605 h 10000"/>
                <a:gd name="connsiteX364" fmla="*/ 3891 w 9467"/>
                <a:gd name="connsiteY364" fmla="*/ 9633 h 10000"/>
                <a:gd name="connsiteX365" fmla="*/ 3891 w 9467"/>
                <a:gd name="connsiteY365" fmla="*/ 9548 h 10000"/>
                <a:gd name="connsiteX366" fmla="*/ 3809 w 9467"/>
                <a:gd name="connsiteY366" fmla="*/ 9435 h 10000"/>
                <a:gd name="connsiteX367" fmla="*/ 3647 w 9467"/>
                <a:gd name="connsiteY367" fmla="*/ 9435 h 10000"/>
                <a:gd name="connsiteX368" fmla="*/ 3647 w 9467"/>
                <a:gd name="connsiteY368" fmla="*/ 9322 h 10000"/>
                <a:gd name="connsiteX369" fmla="*/ 3672 w 9467"/>
                <a:gd name="connsiteY369" fmla="*/ 9180 h 10000"/>
                <a:gd name="connsiteX370" fmla="*/ 3569 w 9467"/>
                <a:gd name="connsiteY370" fmla="*/ 9124 h 10000"/>
                <a:gd name="connsiteX371" fmla="*/ 3485 w 9467"/>
                <a:gd name="connsiteY371" fmla="*/ 9039 h 10000"/>
                <a:gd name="connsiteX372" fmla="*/ 3460 w 9467"/>
                <a:gd name="connsiteY372" fmla="*/ 8983 h 10000"/>
                <a:gd name="connsiteX373" fmla="*/ 3436 w 9467"/>
                <a:gd name="connsiteY373" fmla="*/ 8898 h 10000"/>
                <a:gd name="connsiteX374" fmla="*/ 3460 w 9467"/>
                <a:gd name="connsiteY374" fmla="*/ 8813 h 10000"/>
                <a:gd name="connsiteX375" fmla="*/ 3272 w 9467"/>
                <a:gd name="connsiteY375" fmla="*/ 8841 h 10000"/>
                <a:gd name="connsiteX376" fmla="*/ 3163 w 9467"/>
                <a:gd name="connsiteY376" fmla="*/ 8898 h 10000"/>
                <a:gd name="connsiteX377" fmla="*/ 3163 w 9467"/>
                <a:gd name="connsiteY377" fmla="*/ 8813 h 10000"/>
                <a:gd name="connsiteX378" fmla="*/ 3136 w 9467"/>
                <a:gd name="connsiteY378" fmla="*/ 8728 h 10000"/>
                <a:gd name="connsiteX379" fmla="*/ 3112 w 9467"/>
                <a:gd name="connsiteY379" fmla="*/ 8672 h 10000"/>
                <a:gd name="connsiteX380" fmla="*/ 7335 w 9467"/>
                <a:gd name="connsiteY380" fmla="*/ 8665 h 10000"/>
                <a:gd name="connsiteX381" fmla="*/ 7414 w 9467"/>
                <a:gd name="connsiteY381" fmla="*/ 8461 h 10000"/>
                <a:gd name="connsiteX382" fmla="*/ 3296 w 9467"/>
                <a:gd name="connsiteY382" fmla="*/ 8305 h 10000"/>
                <a:gd name="connsiteX383" fmla="*/ 3324 w 9467"/>
                <a:gd name="connsiteY383" fmla="*/ 8305 h 10000"/>
                <a:gd name="connsiteX384" fmla="*/ 2681 w 9467"/>
                <a:gd name="connsiteY384" fmla="*/ 7513 h 10000"/>
                <a:gd name="connsiteX385" fmla="*/ 2600 w 9467"/>
                <a:gd name="connsiteY385" fmla="*/ 7513 h 10000"/>
                <a:gd name="connsiteX386" fmla="*/ 2600 w 9467"/>
                <a:gd name="connsiteY386" fmla="*/ 7316 h 10000"/>
                <a:gd name="connsiteX387" fmla="*/ 2570 w 9467"/>
                <a:gd name="connsiteY387" fmla="*/ 7288 h 10000"/>
                <a:gd name="connsiteX388" fmla="*/ 2493 w 9467"/>
                <a:gd name="connsiteY388" fmla="*/ 7202 h 10000"/>
                <a:gd name="connsiteX389" fmla="*/ 2382 w 9467"/>
                <a:gd name="connsiteY389" fmla="*/ 7260 h 10000"/>
                <a:gd name="connsiteX390" fmla="*/ 2334 w 9467"/>
                <a:gd name="connsiteY390" fmla="*/ 7316 h 10000"/>
                <a:gd name="connsiteX391" fmla="*/ 2278 w 9467"/>
                <a:gd name="connsiteY391" fmla="*/ 7316 h 10000"/>
                <a:gd name="connsiteX392" fmla="*/ 2225 w 9467"/>
                <a:gd name="connsiteY392" fmla="*/ 7288 h 10000"/>
                <a:gd name="connsiteX393" fmla="*/ 2144 w 9467"/>
                <a:gd name="connsiteY393" fmla="*/ 7260 h 10000"/>
                <a:gd name="connsiteX394" fmla="*/ 2090 w 9467"/>
                <a:gd name="connsiteY394" fmla="*/ 7288 h 10000"/>
                <a:gd name="connsiteX395" fmla="*/ 1986 w 9467"/>
                <a:gd name="connsiteY395" fmla="*/ 7372 h 10000"/>
                <a:gd name="connsiteX396" fmla="*/ 1874 w 9467"/>
                <a:gd name="connsiteY396" fmla="*/ 7429 h 10000"/>
                <a:gd name="connsiteX397" fmla="*/ 1822 w 9467"/>
                <a:gd name="connsiteY397" fmla="*/ 7513 h 10000"/>
                <a:gd name="connsiteX398" fmla="*/ 1741 w 9467"/>
                <a:gd name="connsiteY398" fmla="*/ 7599 h 10000"/>
                <a:gd name="connsiteX399" fmla="*/ 1663 w 9467"/>
                <a:gd name="connsiteY399" fmla="*/ 7711 h 10000"/>
                <a:gd name="connsiteX400" fmla="*/ 1528 w 9467"/>
                <a:gd name="connsiteY400" fmla="*/ 7711 h 10000"/>
                <a:gd name="connsiteX401" fmla="*/ 1501 w 9467"/>
                <a:gd name="connsiteY401" fmla="*/ 7711 h 10000"/>
                <a:gd name="connsiteX402" fmla="*/ 1477 w 9467"/>
                <a:gd name="connsiteY402" fmla="*/ 7683 h 10000"/>
                <a:gd name="connsiteX403" fmla="*/ 1392 w 9467"/>
                <a:gd name="connsiteY403" fmla="*/ 7627 h 10000"/>
                <a:gd name="connsiteX404" fmla="*/ 1316 w 9467"/>
                <a:gd name="connsiteY404" fmla="*/ 7627 h 10000"/>
                <a:gd name="connsiteX405" fmla="*/ 1182 w 9467"/>
                <a:gd name="connsiteY405" fmla="*/ 7627 h 10000"/>
                <a:gd name="connsiteX406" fmla="*/ 1126 w 9467"/>
                <a:gd name="connsiteY406" fmla="*/ 7569 h 10000"/>
                <a:gd name="connsiteX407" fmla="*/ 987 w 9467"/>
                <a:gd name="connsiteY407" fmla="*/ 7599 h 10000"/>
                <a:gd name="connsiteX408" fmla="*/ 909 w 9467"/>
                <a:gd name="connsiteY408" fmla="*/ 7739 h 10000"/>
                <a:gd name="connsiteX409" fmla="*/ 831 w 9467"/>
                <a:gd name="connsiteY409" fmla="*/ 7852 h 10000"/>
                <a:gd name="connsiteX410" fmla="*/ 804 w 9467"/>
                <a:gd name="connsiteY410" fmla="*/ 7683 h 10000"/>
                <a:gd name="connsiteX411" fmla="*/ 615 w 9467"/>
                <a:gd name="connsiteY411" fmla="*/ 7655 h 10000"/>
                <a:gd name="connsiteX412" fmla="*/ 615 w 9467"/>
                <a:gd name="connsiteY412" fmla="*/ 7683 h 10000"/>
                <a:gd name="connsiteX413" fmla="*/ 429 w 9467"/>
                <a:gd name="connsiteY413" fmla="*/ 7683 h 10000"/>
                <a:gd name="connsiteX414" fmla="*/ 293 w 9467"/>
                <a:gd name="connsiteY414" fmla="*/ 7627 h 10000"/>
                <a:gd name="connsiteX415" fmla="*/ 244 w 9467"/>
                <a:gd name="connsiteY415" fmla="*/ 7627 h 10000"/>
                <a:gd name="connsiteX416" fmla="*/ 215 w 9467"/>
                <a:gd name="connsiteY416" fmla="*/ 7655 h 10000"/>
                <a:gd name="connsiteX417" fmla="*/ 132 w 9467"/>
                <a:gd name="connsiteY417" fmla="*/ 7599 h 10000"/>
                <a:gd name="connsiteX418" fmla="*/ 110 w 9467"/>
                <a:gd name="connsiteY418" fmla="*/ 7655 h 10000"/>
                <a:gd name="connsiteX419" fmla="*/ 0 w 9467"/>
                <a:gd name="connsiteY419" fmla="*/ 7541 h 10000"/>
                <a:gd name="connsiteX0" fmla="*/ 3876 w 9884"/>
                <a:gd name="connsiteY0" fmla="*/ 3331 h 10000"/>
                <a:gd name="connsiteX1" fmla="*/ 4271 w 9884"/>
                <a:gd name="connsiteY1" fmla="*/ 3275 h 10000"/>
                <a:gd name="connsiteX2" fmla="*/ 4582 w 9884"/>
                <a:gd name="connsiteY2" fmla="*/ 3247 h 10000"/>
                <a:gd name="connsiteX3" fmla="*/ 4754 w 9884"/>
                <a:gd name="connsiteY3" fmla="*/ 3162 h 10000"/>
                <a:gd name="connsiteX4" fmla="*/ 4813 w 9884"/>
                <a:gd name="connsiteY4" fmla="*/ 3020 h 10000"/>
                <a:gd name="connsiteX5" fmla="*/ 4898 w 9884"/>
                <a:gd name="connsiteY5" fmla="*/ 2964 h 10000"/>
                <a:gd name="connsiteX6" fmla="*/ 4956 w 9884"/>
                <a:gd name="connsiteY6" fmla="*/ 2908 h 10000"/>
                <a:gd name="connsiteX7" fmla="*/ 4984 w 9884"/>
                <a:gd name="connsiteY7" fmla="*/ 2908 h 10000"/>
                <a:gd name="connsiteX8" fmla="*/ 4754 w 9884"/>
                <a:gd name="connsiteY8" fmla="*/ 2709 h 10000"/>
                <a:gd name="connsiteX9" fmla="*/ 4754 w 9884"/>
                <a:gd name="connsiteY9" fmla="*/ 2597 h 10000"/>
                <a:gd name="connsiteX10" fmla="*/ 4813 w 9884"/>
                <a:gd name="connsiteY10" fmla="*/ 2484 h 10000"/>
                <a:gd name="connsiteX11" fmla="*/ 5153 w 9884"/>
                <a:gd name="connsiteY11" fmla="*/ 2569 h 10000"/>
                <a:gd name="connsiteX12" fmla="*/ 5263 w 9884"/>
                <a:gd name="connsiteY12" fmla="*/ 2569 h 10000"/>
                <a:gd name="connsiteX13" fmla="*/ 5352 w 9884"/>
                <a:gd name="connsiteY13" fmla="*/ 2484 h 10000"/>
                <a:gd name="connsiteX14" fmla="*/ 5378 w 9884"/>
                <a:gd name="connsiteY14" fmla="*/ 2399 h 10000"/>
                <a:gd name="connsiteX15" fmla="*/ 5493 w 9884"/>
                <a:gd name="connsiteY15" fmla="*/ 2399 h 10000"/>
                <a:gd name="connsiteX16" fmla="*/ 5719 w 9884"/>
                <a:gd name="connsiteY16" fmla="*/ 2286 h 10000"/>
                <a:gd name="connsiteX17" fmla="*/ 5690 w 9884"/>
                <a:gd name="connsiteY17" fmla="*/ 2173 h 10000"/>
                <a:gd name="connsiteX18" fmla="*/ 5889 w 9884"/>
                <a:gd name="connsiteY18" fmla="*/ 2060 h 10000"/>
                <a:gd name="connsiteX19" fmla="*/ 5974 w 9884"/>
                <a:gd name="connsiteY19" fmla="*/ 2031 h 10000"/>
                <a:gd name="connsiteX20" fmla="*/ 6054 w 9884"/>
                <a:gd name="connsiteY20" fmla="*/ 2003 h 10000"/>
                <a:gd name="connsiteX21" fmla="*/ 6116 w 9884"/>
                <a:gd name="connsiteY21" fmla="*/ 2003 h 10000"/>
                <a:gd name="connsiteX22" fmla="*/ 6200 w 9884"/>
                <a:gd name="connsiteY22" fmla="*/ 1975 h 10000"/>
                <a:gd name="connsiteX23" fmla="*/ 6253 w 9884"/>
                <a:gd name="connsiteY23" fmla="*/ 2003 h 10000"/>
                <a:gd name="connsiteX24" fmla="*/ 6344 w 9884"/>
                <a:gd name="connsiteY24" fmla="*/ 1862 h 10000"/>
                <a:gd name="connsiteX25" fmla="*/ 5719 w 9884"/>
                <a:gd name="connsiteY25" fmla="*/ 1664 h 10000"/>
                <a:gd name="connsiteX26" fmla="*/ 5493 w 9884"/>
                <a:gd name="connsiteY26" fmla="*/ 1664 h 10000"/>
                <a:gd name="connsiteX27" fmla="*/ 5378 w 9884"/>
                <a:gd name="connsiteY27" fmla="*/ 1664 h 10000"/>
                <a:gd name="connsiteX28" fmla="*/ 5293 w 9884"/>
                <a:gd name="connsiteY28" fmla="*/ 1692 h 10000"/>
                <a:gd name="connsiteX29" fmla="*/ 5180 w 9884"/>
                <a:gd name="connsiteY29" fmla="*/ 1580 h 10000"/>
                <a:gd name="connsiteX30" fmla="*/ 5209 w 9884"/>
                <a:gd name="connsiteY30" fmla="*/ 1523 h 10000"/>
                <a:gd name="connsiteX31" fmla="*/ 5180 w 9884"/>
                <a:gd name="connsiteY31" fmla="*/ 1410 h 10000"/>
                <a:gd name="connsiteX32" fmla="*/ 5180 w 9884"/>
                <a:gd name="connsiteY32" fmla="*/ 1071 h 10000"/>
                <a:gd name="connsiteX33" fmla="*/ 5436 w 9884"/>
                <a:gd name="connsiteY33" fmla="*/ 1156 h 10000"/>
                <a:gd name="connsiteX34" fmla="*/ 5574 w 9884"/>
                <a:gd name="connsiteY34" fmla="*/ 1071 h 10000"/>
                <a:gd name="connsiteX35" fmla="*/ 5719 w 9884"/>
                <a:gd name="connsiteY35" fmla="*/ 986 h 10000"/>
                <a:gd name="connsiteX36" fmla="*/ 5663 w 9884"/>
                <a:gd name="connsiteY36" fmla="*/ 930 h 10000"/>
                <a:gd name="connsiteX37" fmla="*/ 5637 w 9884"/>
                <a:gd name="connsiteY37" fmla="*/ 873 h 10000"/>
                <a:gd name="connsiteX38" fmla="*/ 5637 w 9884"/>
                <a:gd name="connsiteY38" fmla="*/ 788 h 10000"/>
                <a:gd name="connsiteX39" fmla="*/ 5637 w 9884"/>
                <a:gd name="connsiteY39" fmla="*/ 732 h 10000"/>
                <a:gd name="connsiteX40" fmla="*/ 5637 w 9884"/>
                <a:gd name="connsiteY40" fmla="*/ 675 h 10000"/>
                <a:gd name="connsiteX41" fmla="*/ 5663 w 9884"/>
                <a:gd name="connsiteY41" fmla="*/ 477 h 10000"/>
                <a:gd name="connsiteX42" fmla="*/ 5608 w 9884"/>
                <a:gd name="connsiteY42" fmla="*/ 336 h 10000"/>
                <a:gd name="connsiteX43" fmla="*/ 5493 w 9884"/>
                <a:gd name="connsiteY43" fmla="*/ 280 h 10000"/>
                <a:gd name="connsiteX44" fmla="*/ 5378 w 9884"/>
                <a:gd name="connsiteY44" fmla="*/ 224 h 10000"/>
                <a:gd name="connsiteX45" fmla="*/ 5521 w 9884"/>
                <a:gd name="connsiteY45" fmla="*/ 82 h 10000"/>
                <a:gd name="connsiteX46" fmla="*/ 5832 w 9884"/>
                <a:gd name="connsiteY46" fmla="*/ 25 h 10000"/>
                <a:gd name="connsiteX47" fmla="*/ 6116 w 9884"/>
                <a:gd name="connsiteY47" fmla="*/ 25 h 10000"/>
                <a:gd name="connsiteX48" fmla="*/ 6253 w 9884"/>
                <a:gd name="connsiteY48" fmla="*/ 54 h 10000"/>
                <a:gd name="connsiteX49" fmla="*/ 6429 w 9884"/>
                <a:gd name="connsiteY49" fmla="*/ 138 h 10000"/>
                <a:gd name="connsiteX50" fmla="*/ 6652 w 9884"/>
                <a:gd name="connsiteY50" fmla="*/ 167 h 10000"/>
                <a:gd name="connsiteX51" fmla="*/ 6765 w 9884"/>
                <a:gd name="connsiteY51" fmla="*/ 224 h 10000"/>
                <a:gd name="connsiteX52" fmla="*/ 6799 w 9884"/>
                <a:gd name="connsiteY52" fmla="*/ 252 h 10000"/>
                <a:gd name="connsiteX53" fmla="*/ 6882 w 9884"/>
                <a:gd name="connsiteY53" fmla="*/ 308 h 10000"/>
                <a:gd name="connsiteX54" fmla="*/ 7021 w 9884"/>
                <a:gd name="connsiteY54" fmla="*/ 421 h 10000"/>
                <a:gd name="connsiteX55" fmla="*/ 7103 w 9884"/>
                <a:gd name="connsiteY55" fmla="*/ 534 h 10000"/>
                <a:gd name="connsiteX56" fmla="*/ 7219 w 9884"/>
                <a:gd name="connsiteY56" fmla="*/ 591 h 10000"/>
                <a:gd name="connsiteX57" fmla="*/ 7334 w 9884"/>
                <a:gd name="connsiteY57" fmla="*/ 703 h 10000"/>
                <a:gd name="connsiteX58" fmla="*/ 7477 w 9884"/>
                <a:gd name="connsiteY58" fmla="*/ 817 h 10000"/>
                <a:gd name="connsiteX59" fmla="*/ 7558 w 9884"/>
                <a:gd name="connsiteY59" fmla="*/ 930 h 10000"/>
                <a:gd name="connsiteX60" fmla="*/ 7648 w 9884"/>
                <a:gd name="connsiteY60" fmla="*/ 1014 h 10000"/>
                <a:gd name="connsiteX61" fmla="*/ 7900 w 9884"/>
                <a:gd name="connsiteY61" fmla="*/ 1156 h 10000"/>
                <a:gd name="connsiteX62" fmla="*/ 8040 w 9884"/>
                <a:gd name="connsiteY62" fmla="*/ 1156 h 10000"/>
                <a:gd name="connsiteX63" fmla="*/ 8213 w 9884"/>
                <a:gd name="connsiteY63" fmla="*/ 1212 h 10000"/>
                <a:gd name="connsiteX64" fmla="*/ 8297 w 9884"/>
                <a:gd name="connsiteY64" fmla="*/ 1241 h 10000"/>
                <a:gd name="connsiteX65" fmla="*/ 8439 w 9884"/>
                <a:gd name="connsiteY65" fmla="*/ 1325 h 10000"/>
                <a:gd name="connsiteX66" fmla="*/ 8608 w 9884"/>
                <a:gd name="connsiteY66" fmla="*/ 1353 h 10000"/>
                <a:gd name="connsiteX67" fmla="*/ 8640 w 9884"/>
                <a:gd name="connsiteY67" fmla="*/ 1438 h 10000"/>
                <a:gd name="connsiteX68" fmla="*/ 8695 w 9884"/>
                <a:gd name="connsiteY68" fmla="*/ 1467 h 10000"/>
                <a:gd name="connsiteX69" fmla="*/ 8746 w 9884"/>
                <a:gd name="connsiteY69" fmla="*/ 1580 h 10000"/>
                <a:gd name="connsiteX70" fmla="*/ 8921 w 9884"/>
                <a:gd name="connsiteY70" fmla="*/ 1720 h 10000"/>
                <a:gd name="connsiteX71" fmla="*/ 9007 w 9884"/>
                <a:gd name="connsiteY71" fmla="*/ 1692 h 10000"/>
                <a:gd name="connsiteX72" fmla="*/ 9090 w 9884"/>
                <a:gd name="connsiteY72" fmla="*/ 1720 h 10000"/>
                <a:gd name="connsiteX73" fmla="*/ 9261 w 9884"/>
                <a:gd name="connsiteY73" fmla="*/ 1664 h 10000"/>
                <a:gd name="connsiteX74" fmla="*/ 9375 w 9884"/>
                <a:gd name="connsiteY74" fmla="*/ 1580 h 10000"/>
                <a:gd name="connsiteX75" fmla="*/ 9429 w 9884"/>
                <a:gd name="connsiteY75" fmla="*/ 1580 h 10000"/>
                <a:gd name="connsiteX76" fmla="*/ 9458 w 9884"/>
                <a:gd name="connsiteY76" fmla="*/ 1551 h 10000"/>
                <a:gd name="connsiteX77" fmla="*/ 9572 w 9884"/>
                <a:gd name="connsiteY77" fmla="*/ 1495 h 10000"/>
                <a:gd name="connsiteX78" fmla="*/ 9685 w 9884"/>
                <a:gd name="connsiteY78" fmla="*/ 1551 h 10000"/>
                <a:gd name="connsiteX79" fmla="*/ 9713 w 9884"/>
                <a:gd name="connsiteY79" fmla="*/ 1636 h 10000"/>
                <a:gd name="connsiteX80" fmla="*/ 9799 w 9884"/>
                <a:gd name="connsiteY80" fmla="*/ 1778 h 10000"/>
                <a:gd name="connsiteX81" fmla="*/ 9742 w 9884"/>
                <a:gd name="connsiteY81" fmla="*/ 1806 h 10000"/>
                <a:gd name="connsiteX82" fmla="*/ 9771 w 9884"/>
                <a:gd name="connsiteY82" fmla="*/ 1862 h 10000"/>
                <a:gd name="connsiteX83" fmla="*/ 9771 w 9884"/>
                <a:gd name="connsiteY83" fmla="*/ 1919 h 10000"/>
                <a:gd name="connsiteX84" fmla="*/ 9831 w 9884"/>
                <a:gd name="connsiteY84" fmla="*/ 2031 h 10000"/>
                <a:gd name="connsiteX85" fmla="*/ 9831 w 9884"/>
                <a:gd name="connsiteY85" fmla="*/ 2173 h 10000"/>
                <a:gd name="connsiteX86" fmla="*/ 9831 w 9884"/>
                <a:gd name="connsiteY86" fmla="*/ 2258 h 10000"/>
                <a:gd name="connsiteX87" fmla="*/ 9884 w 9884"/>
                <a:gd name="connsiteY87" fmla="*/ 2342 h 10000"/>
                <a:gd name="connsiteX88" fmla="*/ 9858 w 9884"/>
                <a:gd name="connsiteY88" fmla="*/ 2428 h 10000"/>
                <a:gd name="connsiteX89" fmla="*/ 9884 w 9884"/>
                <a:gd name="connsiteY89" fmla="*/ 2484 h 10000"/>
                <a:gd name="connsiteX90" fmla="*/ 9658 w 9884"/>
                <a:gd name="connsiteY90" fmla="*/ 2456 h 10000"/>
                <a:gd name="connsiteX91" fmla="*/ 9543 w 9884"/>
                <a:gd name="connsiteY91" fmla="*/ 2428 h 10000"/>
                <a:gd name="connsiteX92" fmla="*/ 9513 w 9884"/>
                <a:gd name="connsiteY92" fmla="*/ 2512 h 10000"/>
                <a:gd name="connsiteX93" fmla="*/ 9429 w 9884"/>
                <a:gd name="connsiteY93" fmla="*/ 2540 h 10000"/>
                <a:gd name="connsiteX94" fmla="*/ 9486 w 9884"/>
                <a:gd name="connsiteY94" fmla="*/ 2625 h 10000"/>
                <a:gd name="connsiteX95" fmla="*/ 9658 w 9884"/>
                <a:gd name="connsiteY95" fmla="*/ 2879 h 10000"/>
                <a:gd name="connsiteX96" fmla="*/ 9771 w 9884"/>
                <a:gd name="connsiteY96" fmla="*/ 3106 h 10000"/>
                <a:gd name="connsiteX97" fmla="*/ 9742 w 9884"/>
                <a:gd name="connsiteY97" fmla="*/ 3162 h 10000"/>
                <a:gd name="connsiteX98" fmla="*/ 9627 w 9884"/>
                <a:gd name="connsiteY98" fmla="*/ 3190 h 10000"/>
                <a:gd name="connsiteX99" fmla="*/ 9771 w 9884"/>
                <a:gd name="connsiteY99" fmla="*/ 3303 h 10000"/>
                <a:gd name="connsiteX100" fmla="*/ 9603 w 9884"/>
                <a:gd name="connsiteY100" fmla="*/ 3162 h 10000"/>
                <a:gd name="connsiteX101" fmla="*/ 9458 w 9884"/>
                <a:gd name="connsiteY101" fmla="*/ 3106 h 10000"/>
                <a:gd name="connsiteX102" fmla="*/ 9513 w 9884"/>
                <a:gd name="connsiteY102" fmla="*/ 3275 h 10000"/>
                <a:gd name="connsiteX103" fmla="*/ 9429 w 9884"/>
                <a:gd name="connsiteY103" fmla="*/ 3303 h 10000"/>
                <a:gd name="connsiteX104" fmla="*/ 9375 w 9884"/>
                <a:gd name="connsiteY104" fmla="*/ 3388 h 10000"/>
                <a:gd name="connsiteX105" fmla="*/ 9178 w 9884"/>
                <a:gd name="connsiteY105" fmla="*/ 3417 h 10000"/>
                <a:gd name="connsiteX106" fmla="*/ 9319 w 9884"/>
                <a:gd name="connsiteY106" fmla="*/ 3557 h 10000"/>
                <a:gd name="connsiteX107" fmla="*/ 9148 w 9884"/>
                <a:gd name="connsiteY107" fmla="*/ 3586 h 10000"/>
                <a:gd name="connsiteX108" fmla="*/ 9036 w 9884"/>
                <a:gd name="connsiteY108" fmla="*/ 3557 h 10000"/>
                <a:gd name="connsiteX109" fmla="*/ 8945 w 9884"/>
                <a:gd name="connsiteY109" fmla="*/ 3473 h 10000"/>
                <a:gd name="connsiteX110" fmla="*/ 8893 w 9884"/>
                <a:gd name="connsiteY110" fmla="*/ 3501 h 10000"/>
                <a:gd name="connsiteX111" fmla="*/ 8864 w 9884"/>
                <a:gd name="connsiteY111" fmla="*/ 3642 h 10000"/>
                <a:gd name="connsiteX112" fmla="*/ 8837 w 9884"/>
                <a:gd name="connsiteY112" fmla="*/ 3727 h 10000"/>
                <a:gd name="connsiteX113" fmla="*/ 8777 w 9884"/>
                <a:gd name="connsiteY113" fmla="*/ 3756 h 10000"/>
                <a:gd name="connsiteX114" fmla="*/ 8746 w 9884"/>
                <a:gd name="connsiteY114" fmla="*/ 3812 h 10000"/>
                <a:gd name="connsiteX115" fmla="*/ 8695 w 9884"/>
                <a:gd name="connsiteY115" fmla="*/ 3812 h 10000"/>
                <a:gd name="connsiteX116" fmla="*/ 8665 w 9884"/>
                <a:gd name="connsiteY116" fmla="*/ 3868 h 10000"/>
                <a:gd name="connsiteX117" fmla="*/ 8552 w 9884"/>
                <a:gd name="connsiteY117" fmla="*/ 4009 h 10000"/>
                <a:gd name="connsiteX118" fmla="*/ 8409 w 9884"/>
                <a:gd name="connsiteY118" fmla="*/ 4038 h 10000"/>
                <a:gd name="connsiteX119" fmla="*/ 8353 w 9884"/>
                <a:gd name="connsiteY119" fmla="*/ 4067 h 10000"/>
                <a:gd name="connsiteX120" fmla="*/ 8297 w 9884"/>
                <a:gd name="connsiteY120" fmla="*/ 4123 h 10000"/>
                <a:gd name="connsiteX121" fmla="*/ 8185 w 9884"/>
                <a:gd name="connsiteY121" fmla="*/ 4179 h 10000"/>
                <a:gd name="connsiteX122" fmla="*/ 8126 w 9884"/>
                <a:gd name="connsiteY122" fmla="*/ 4264 h 10000"/>
                <a:gd name="connsiteX123" fmla="*/ 8098 w 9884"/>
                <a:gd name="connsiteY123" fmla="*/ 4320 h 10000"/>
                <a:gd name="connsiteX124" fmla="*/ 8040 w 9884"/>
                <a:gd name="connsiteY124" fmla="*/ 4320 h 10000"/>
                <a:gd name="connsiteX125" fmla="*/ 7928 w 9884"/>
                <a:gd name="connsiteY125" fmla="*/ 4348 h 10000"/>
                <a:gd name="connsiteX126" fmla="*/ 8016 w 9884"/>
                <a:gd name="connsiteY126" fmla="*/ 4292 h 10000"/>
                <a:gd name="connsiteX127" fmla="*/ 8016 w 9884"/>
                <a:gd name="connsiteY127" fmla="*/ 4236 h 10000"/>
                <a:gd name="connsiteX128" fmla="*/ 8040 w 9884"/>
                <a:gd name="connsiteY128" fmla="*/ 4179 h 10000"/>
                <a:gd name="connsiteX129" fmla="*/ 7874 w 9884"/>
                <a:gd name="connsiteY129" fmla="*/ 4151 h 10000"/>
                <a:gd name="connsiteX130" fmla="*/ 7928 w 9884"/>
                <a:gd name="connsiteY130" fmla="*/ 4123 h 10000"/>
                <a:gd name="connsiteX131" fmla="*/ 7956 w 9884"/>
                <a:gd name="connsiteY131" fmla="*/ 4009 h 10000"/>
                <a:gd name="connsiteX132" fmla="*/ 7987 w 9884"/>
                <a:gd name="connsiteY132" fmla="*/ 3896 h 10000"/>
                <a:gd name="connsiteX133" fmla="*/ 7817 w 9884"/>
                <a:gd name="connsiteY133" fmla="*/ 3698 h 10000"/>
                <a:gd name="connsiteX134" fmla="*/ 7730 w 9884"/>
                <a:gd name="connsiteY134" fmla="*/ 3727 h 10000"/>
                <a:gd name="connsiteX135" fmla="*/ 7648 w 9884"/>
                <a:gd name="connsiteY135" fmla="*/ 3784 h 10000"/>
                <a:gd name="connsiteX136" fmla="*/ 7588 w 9884"/>
                <a:gd name="connsiteY136" fmla="*/ 3925 h 10000"/>
                <a:gd name="connsiteX137" fmla="*/ 7447 w 9884"/>
                <a:gd name="connsiteY137" fmla="*/ 4038 h 10000"/>
                <a:gd name="connsiteX138" fmla="*/ 7365 w 9884"/>
                <a:gd name="connsiteY138" fmla="*/ 4095 h 10000"/>
                <a:gd name="connsiteX139" fmla="*/ 7390 w 9884"/>
                <a:gd name="connsiteY139" fmla="*/ 4179 h 10000"/>
                <a:gd name="connsiteX140" fmla="*/ 7219 w 9884"/>
                <a:gd name="connsiteY140" fmla="*/ 4292 h 10000"/>
                <a:gd name="connsiteX141" fmla="*/ 7081 w 9884"/>
                <a:gd name="connsiteY141" fmla="*/ 4264 h 10000"/>
                <a:gd name="connsiteX142" fmla="*/ 7081 w 9884"/>
                <a:gd name="connsiteY142" fmla="*/ 4434 h 10000"/>
                <a:gd name="connsiteX143" fmla="*/ 7246 w 9884"/>
                <a:gd name="connsiteY143" fmla="*/ 4575 h 10000"/>
                <a:gd name="connsiteX144" fmla="*/ 7334 w 9884"/>
                <a:gd name="connsiteY144" fmla="*/ 4575 h 10000"/>
                <a:gd name="connsiteX145" fmla="*/ 7390 w 9884"/>
                <a:gd name="connsiteY145" fmla="*/ 4603 h 10000"/>
                <a:gd name="connsiteX146" fmla="*/ 7390 w 9884"/>
                <a:gd name="connsiteY146" fmla="*/ 4575 h 10000"/>
                <a:gd name="connsiteX147" fmla="*/ 7558 w 9884"/>
                <a:gd name="connsiteY147" fmla="*/ 4659 h 10000"/>
                <a:gd name="connsiteX148" fmla="*/ 7617 w 9884"/>
                <a:gd name="connsiteY148" fmla="*/ 4829 h 10000"/>
                <a:gd name="connsiteX149" fmla="*/ 7759 w 9884"/>
                <a:gd name="connsiteY149" fmla="*/ 4857 h 10000"/>
                <a:gd name="connsiteX150" fmla="*/ 7817 w 9884"/>
                <a:gd name="connsiteY150" fmla="*/ 4801 h 10000"/>
                <a:gd name="connsiteX151" fmla="*/ 7846 w 9884"/>
                <a:gd name="connsiteY151" fmla="*/ 4716 h 10000"/>
                <a:gd name="connsiteX152" fmla="*/ 7956 w 9884"/>
                <a:gd name="connsiteY152" fmla="*/ 4659 h 10000"/>
                <a:gd name="connsiteX153" fmla="*/ 8098 w 9884"/>
                <a:gd name="connsiteY153" fmla="*/ 4716 h 10000"/>
                <a:gd name="connsiteX154" fmla="*/ 8154 w 9884"/>
                <a:gd name="connsiteY154" fmla="*/ 4745 h 10000"/>
                <a:gd name="connsiteX155" fmla="*/ 8185 w 9884"/>
                <a:gd name="connsiteY155" fmla="*/ 4773 h 10000"/>
                <a:gd name="connsiteX156" fmla="*/ 8327 w 9884"/>
                <a:gd name="connsiteY156" fmla="*/ 4773 h 10000"/>
                <a:gd name="connsiteX157" fmla="*/ 8327 w 9884"/>
                <a:gd name="connsiteY157" fmla="*/ 4745 h 10000"/>
                <a:gd name="connsiteX158" fmla="*/ 8495 w 9884"/>
                <a:gd name="connsiteY158" fmla="*/ 4801 h 10000"/>
                <a:gd name="connsiteX159" fmla="*/ 8470 w 9884"/>
                <a:gd name="connsiteY159" fmla="*/ 4829 h 10000"/>
                <a:gd name="connsiteX160" fmla="*/ 8495 w 9884"/>
                <a:gd name="connsiteY160" fmla="*/ 4914 h 10000"/>
                <a:gd name="connsiteX161" fmla="*/ 8495 w 9884"/>
                <a:gd name="connsiteY161" fmla="*/ 4970 h 10000"/>
                <a:gd name="connsiteX162" fmla="*/ 8439 w 9884"/>
                <a:gd name="connsiteY162" fmla="*/ 4914 h 10000"/>
                <a:gd name="connsiteX163" fmla="*/ 8409 w 9884"/>
                <a:gd name="connsiteY163" fmla="*/ 4942 h 10000"/>
                <a:gd name="connsiteX164" fmla="*/ 8353 w 9884"/>
                <a:gd name="connsiteY164" fmla="*/ 4942 h 10000"/>
                <a:gd name="connsiteX165" fmla="*/ 8297 w 9884"/>
                <a:gd name="connsiteY165" fmla="*/ 4970 h 10000"/>
                <a:gd name="connsiteX166" fmla="*/ 8185 w 9884"/>
                <a:gd name="connsiteY166" fmla="*/ 5027 h 10000"/>
                <a:gd name="connsiteX167" fmla="*/ 8126 w 9884"/>
                <a:gd name="connsiteY167" fmla="*/ 5055 h 10000"/>
                <a:gd name="connsiteX168" fmla="*/ 8185 w 9884"/>
                <a:gd name="connsiteY168" fmla="*/ 5112 h 10000"/>
                <a:gd name="connsiteX169" fmla="*/ 8126 w 9884"/>
                <a:gd name="connsiteY169" fmla="*/ 5112 h 10000"/>
                <a:gd name="connsiteX170" fmla="*/ 8154 w 9884"/>
                <a:gd name="connsiteY170" fmla="*/ 5168 h 10000"/>
                <a:gd name="connsiteX171" fmla="*/ 8098 w 9884"/>
                <a:gd name="connsiteY171" fmla="*/ 5196 h 10000"/>
                <a:gd name="connsiteX172" fmla="*/ 8040 w 9884"/>
                <a:gd name="connsiteY172" fmla="*/ 5140 h 10000"/>
                <a:gd name="connsiteX173" fmla="*/ 8016 w 9884"/>
                <a:gd name="connsiteY173" fmla="*/ 5140 h 10000"/>
                <a:gd name="connsiteX174" fmla="*/ 8071 w 9884"/>
                <a:gd name="connsiteY174" fmla="*/ 5224 h 10000"/>
                <a:gd name="connsiteX175" fmla="*/ 7956 w 9884"/>
                <a:gd name="connsiteY175" fmla="*/ 5338 h 10000"/>
                <a:gd name="connsiteX176" fmla="*/ 7928 w 9884"/>
                <a:gd name="connsiteY176" fmla="*/ 5479 h 10000"/>
                <a:gd name="connsiteX177" fmla="*/ 7956 w 9884"/>
                <a:gd name="connsiteY177" fmla="*/ 5620 h 10000"/>
                <a:gd name="connsiteX178" fmla="*/ 8071 w 9884"/>
                <a:gd name="connsiteY178" fmla="*/ 5649 h 10000"/>
                <a:gd name="connsiteX179" fmla="*/ 8270 w 9884"/>
                <a:gd name="connsiteY179" fmla="*/ 5733 h 10000"/>
                <a:gd name="connsiteX180" fmla="*/ 8353 w 9884"/>
                <a:gd name="connsiteY180" fmla="*/ 5874 h 10000"/>
                <a:gd name="connsiteX181" fmla="*/ 8495 w 9884"/>
                <a:gd name="connsiteY181" fmla="*/ 6073 h 10000"/>
                <a:gd name="connsiteX182" fmla="*/ 8582 w 9884"/>
                <a:gd name="connsiteY182" fmla="*/ 6213 h 10000"/>
                <a:gd name="connsiteX183" fmla="*/ 8720 w 9884"/>
                <a:gd name="connsiteY183" fmla="*/ 6299 h 10000"/>
                <a:gd name="connsiteX184" fmla="*/ 8777 w 9884"/>
                <a:gd name="connsiteY184" fmla="*/ 6355 h 10000"/>
                <a:gd name="connsiteX185" fmla="*/ 8837 w 9884"/>
                <a:gd name="connsiteY185" fmla="*/ 6412 h 10000"/>
                <a:gd name="connsiteX186" fmla="*/ 8945 w 9884"/>
                <a:gd name="connsiteY186" fmla="*/ 6524 h 10000"/>
                <a:gd name="connsiteX187" fmla="*/ 8746 w 9884"/>
                <a:gd name="connsiteY187" fmla="*/ 6468 h 10000"/>
                <a:gd name="connsiteX188" fmla="*/ 8608 w 9884"/>
                <a:gd name="connsiteY188" fmla="*/ 6412 h 10000"/>
                <a:gd name="connsiteX189" fmla="*/ 8470 w 9884"/>
                <a:gd name="connsiteY189" fmla="*/ 6440 h 10000"/>
                <a:gd name="connsiteX190" fmla="*/ 8385 w 9884"/>
                <a:gd name="connsiteY190" fmla="*/ 6383 h 10000"/>
                <a:gd name="connsiteX191" fmla="*/ 8297 w 9884"/>
                <a:gd name="connsiteY191" fmla="*/ 6327 h 10000"/>
                <a:gd name="connsiteX192" fmla="*/ 8327 w 9884"/>
                <a:gd name="connsiteY192" fmla="*/ 6383 h 10000"/>
                <a:gd name="connsiteX193" fmla="*/ 8353 w 9884"/>
                <a:gd name="connsiteY193" fmla="*/ 6383 h 10000"/>
                <a:gd name="connsiteX194" fmla="*/ 8327 w 9884"/>
                <a:gd name="connsiteY194" fmla="*/ 6355 h 10000"/>
                <a:gd name="connsiteX195" fmla="*/ 8385 w 9884"/>
                <a:gd name="connsiteY195" fmla="*/ 6383 h 10000"/>
                <a:gd name="connsiteX196" fmla="*/ 8523 w 9884"/>
                <a:gd name="connsiteY196" fmla="*/ 6440 h 10000"/>
                <a:gd name="connsiteX197" fmla="*/ 8582 w 9884"/>
                <a:gd name="connsiteY197" fmla="*/ 6412 h 10000"/>
                <a:gd name="connsiteX198" fmla="*/ 8640 w 9884"/>
                <a:gd name="connsiteY198" fmla="*/ 6468 h 10000"/>
                <a:gd name="connsiteX199" fmla="*/ 8665 w 9884"/>
                <a:gd name="connsiteY199" fmla="*/ 6496 h 10000"/>
                <a:gd name="connsiteX200" fmla="*/ 8746 w 9884"/>
                <a:gd name="connsiteY200" fmla="*/ 6524 h 10000"/>
                <a:gd name="connsiteX201" fmla="*/ 8921 w 9884"/>
                <a:gd name="connsiteY201" fmla="*/ 6638 h 10000"/>
                <a:gd name="connsiteX202" fmla="*/ 9036 w 9884"/>
                <a:gd name="connsiteY202" fmla="*/ 6751 h 10000"/>
                <a:gd name="connsiteX203" fmla="*/ 8978 w 9884"/>
                <a:gd name="connsiteY203" fmla="*/ 6779 h 10000"/>
                <a:gd name="connsiteX204" fmla="*/ 8893 w 9884"/>
                <a:gd name="connsiteY204" fmla="*/ 6835 h 10000"/>
                <a:gd name="connsiteX205" fmla="*/ 8837 w 9884"/>
                <a:gd name="connsiteY205" fmla="*/ 6891 h 10000"/>
                <a:gd name="connsiteX206" fmla="*/ 8811 w 9884"/>
                <a:gd name="connsiteY206" fmla="*/ 6920 h 10000"/>
                <a:gd name="connsiteX207" fmla="*/ 8720 w 9884"/>
                <a:gd name="connsiteY207" fmla="*/ 6920 h 10000"/>
                <a:gd name="connsiteX208" fmla="*/ 8640 w 9884"/>
                <a:gd name="connsiteY208" fmla="*/ 6977 h 10000"/>
                <a:gd name="connsiteX209" fmla="*/ 8746 w 9884"/>
                <a:gd name="connsiteY209" fmla="*/ 6920 h 10000"/>
                <a:gd name="connsiteX210" fmla="*/ 8837 w 9884"/>
                <a:gd name="connsiteY210" fmla="*/ 7005 h 10000"/>
                <a:gd name="connsiteX211" fmla="*/ 8811 w 9884"/>
                <a:gd name="connsiteY211" fmla="*/ 7005 h 10000"/>
                <a:gd name="connsiteX212" fmla="*/ 8945 w 9884"/>
                <a:gd name="connsiteY212" fmla="*/ 6949 h 10000"/>
                <a:gd name="connsiteX213" fmla="*/ 9036 w 9884"/>
                <a:gd name="connsiteY213" fmla="*/ 7033 h 10000"/>
                <a:gd name="connsiteX214" fmla="*/ 9178 w 9884"/>
                <a:gd name="connsiteY214" fmla="*/ 7061 h 10000"/>
                <a:gd name="connsiteX215" fmla="*/ 9116 w 9884"/>
                <a:gd name="connsiteY215" fmla="*/ 7146 h 10000"/>
                <a:gd name="connsiteX216" fmla="*/ 9090 w 9884"/>
                <a:gd name="connsiteY216" fmla="*/ 7174 h 10000"/>
                <a:gd name="connsiteX217" fmla="*/ 9036 w 9884"/>
                <a:gd name="connsiteY217" fmla="*/ 7202 h 10000"/>
                <a:gd name="connsiteX218" fmla="*/ 9064 w 9884"/>
                <a:gd name="connsiteY218" fmla="*/ 7202 h 10000"/>
                <a:gd name="connsiteX219" fmla="*/ 9148 w 9884"/>
                <a:gd name="connsiteY219" fmla="*/ 7174 h 10000"/>
                <a:gd name="connsiteX220" fmla="*/ 9148 w 9884"/>
                <a:gd name="connsiteY220" fmla="*/ 7146 h 10000"/>
                <a:gd name="connsiteX221" fmla="*/ 9178 w 9884"/>
                <a:gd name="connsiteY221" fmla="*/ 7230 h 10000"/>
                <a:gd name="connsiteX222" fmla="*/ 9178 w 9884"/>
                <a:gd name="connsiteY222" fmla="*/ 7288 h 10000"/>
                <a:gd name="connsiteX223" fmla="*/ 9148 w 9884"/>
                <a:gd name="connsiteY223" fmla="*/ 7230 h 10000"/>
                <a:gd name="connsiteX224" fmla="*/ 9148 w 9884"/>
                <a:gd name="connsiteY224" fmla="*/ 7288 h 10000"/>
                <a:gd name="connsiteX225" fmla="*/ 9116 w 9884"/>
                <a:gd name="connsiteY225" fmla="*/ 7260 h 10000"/>
                <a:gd name="connsiteX226" fmla="*/ 9090 w 9884"/>
                <a:gd name="connsiteY226" fmla="*/ 7260 h 10000"/>
                <a:gd name="connsiteX227" fmla="*/ 9064 w 9884"/>
                <a:gd name="connsiteY227" fmla="*/ 7316 h 10000"/>
                <a:gd name="connsiteX228" fmla="*/ 9148 w 9884"/>
                <a:gd name="connsiteY228" fmla="*/ 7372 h 10000"/>
                <a:gd name="connsiteX229" fmla="*/ 9116 w 9884"/>
                <a:gd name="connsiteY229" fmla="*/ 7372 h 10000"/>
                <a:gd name="connsiteX230" fmla="*/ 9148 w 9884"/>
                <a:gd name="connsiteY230" fmla="*/ 7429 h 10000"/>
                <a:gd name="connsiteX231" fmla="*/ 9036 w 9884"/>
                <a:gd name="connsiteY231" fmla="*/ 7400 h 10000"/>
                <a:gd name="connsiteX232" fmla="*/ 9064 w 9884"/>
                <a:gd name="connsiteY232" fmla="*/ 7429 h 10000"/>
                <a:gd name="connsiteX233" fmla="*/ 9148 w 9884"/>
                <a:gd name="connsiteY233" fmla="*/ 7457 h 10000"/>
                <a:gd name="connsiteX234" fmla="*/ 9178 w 9884"/>
                <a:gd name="connsiteY234" fmla="*/ 7541 h 10000"/>
                <a:gd name="connsiteX235" fmla="*/ 9148 w 9884"/>
                <a:gd name="connsiteY235" fmla="*/ 7599 h 10000"/>
                <a:gd name="connsiteX236" fmla="*/ 9064 w 9884"/>
                <a:gd name="connsiteY236" fmla="*/ 7513 h 10000"/>
                <a:gd name="connsiteX237" fmla="*/ 9036 w 9884"/>
                <a:gd name="connsiteY237" fmla="*/ 7541 h 10000"/>
                <a:gd name="connsiteX238" fmla="*/ 8921 w 9884"/>
                <a:gd name="connsiteY238" fmla="*/ 7599 h 10000"/>
                <a:gd name="connsiteX239" fmla="*/ 9007 w 9884"/>
                <a:gd name="connsiteY239" fmla="*/ 7683 h 10000"/>
                <a:gd name="connsiteX240" fmla="*/ 9007 w 9884"/>
                <a:gd name="connsiteY240" fmla="*/ 7796 h 10000"/>
                <a:gd name="connsiteX241" fmla="*/ 8978 w 9884"/>
                <a:gd name="connsiteY241" fmla="*/ 7852 h 10000"/>
                <a:gd name="connsiteX242" fmla="*/ 8978 w 9884"/>
                <a:gd name="connsiteY242" fmla="*/ 7880 h 10000"/>
                <a:gd name="connsiteX243" fmla="*/ 8921 w 9884"/>
                <a:gd name="connsiteY243" fmla="*/ 7852 h 10000"/>
                <a:gd name="connsiteX244" fmla="*/ 8921 w 9884"/>
                <a:gd name="connsiteY244" fmla="*/ 7909 h 10000"/>
                <a:gd name="connsiteX245" fmla="*/ 8893 w 9884"/>
                <a:gd name="connsiteY245" fmla="*/ 7966 h 10000"/>
                <a:gd name="connsiteX246" fmla="*/ 8864 w 9884"/>
                <a:gd name="connsiteY246" fmla="*/ 8079 h 10000"/>
                <a:gd name="connsiteX247" fmla="*/ 8893 w 9884"/>
                <a:gd name="connsiteY247" fmla="*/ 8022 h 10000"/>
                <a:gd name="connsiteX248" fmla="*/ 8864 w 9884"/>
                <a:gd name="connsiteY248" fmla="*/ 8050 h 10000"/>
                <a:gd name="connsiteX249" fmla="*/ 8837 w 9884"/>
                <a:gd name="connsiteY249" fmla="*/ 7994 h 10000"/>
                <a:gd name="connsiteX250" fmla="*/ 8777 w 9884"/>
                <a:gd name="connsiteY250" fmla="*/ 8022 h 10000"/>
                <a:gd name="connsiteX251" fmla="*/ 8777 w 9884"/>
                <a:gd name="connsiteY251" fmla="*/ 8079 h 10000"/>
                <a:gd name="connsiteX252" fmla="*/ 8811 w 9884"/>
                <a:gd name="connsiteY252" fmla="*/ 8107 h 10000"/>
                <a:gd name="connsiteX253" fmla="*/ 8864 w 9884"/>
                <a:gd name="connsiteY253" fmla="*/ 8135 h 10000"/>
                <a:gd name="connsiteX254" fmla="*/ 8837 w 9884"/>
                <a:gd name="connsiteY254" fmla="*/ 8163 h 10000"/>
                <a:gd name="connsiteX255" fmla="*/ 8811 w 9884"/>
                <a:gd name="connsiteY255" fmla="*/ 8249 h 10000"/>
                <a:gd name="connsiteX256" fmla="*/ 8695 w 9884"/>
                <a:gd name="connsiteY256" fmla="*/ 8191 h 10000"/>
                <a:gd name="connsiteX257" fmla="*/ 8777 w 9884"/>
                <a:gd name="connsiteY257" fmla="*/ 8277 h 10000"/>
                <a:gd name="connsiteX258" fmla="*/ 8864 w 9884"/>
                <a:gd name="connsiteY258" fmla="*/ 8277 h 10000"/>
                <a:gd name="connsiteX259" fmla="*/ 8837 w 9884"/>
                <a:gd name="connsiteY259" fmla="*/ 8333 h 10000"/>
                <a:gd name="connsiteX260" fmla="*/ 8893 w 9884"/>
                <a:gd name="connsiteY260" fmla="*/ 8446 h 10000"/>
                <a:gd name="connsiteX261" fmla="*/ 8864 w 9884"/>
                <a:gd name="connsiteY261" fmla="*/ 8446 h 10000"/>
                <a:gd name="connsiteX262" fmla="*/ 8777 w 9884"/>
                <a:gd name="connsiteY262" fmla="*/ 8389 h 10000"/>
                <a:gd name="connsiteX263" fmla="*/ 8746 w 9884"/>
                <a:gd name="connsiteY263" fmla="*/ 8418 h 10000"/>
                <a:gd name="connsiteX264" fmla="*/ 8811 w 9884"/>
                <a:gd name="connsiteY264" fmla="*/ 8474 h 10000"/>
                <a:gd name="connsiteX265" fmla="*/ 8777 w 9884"/>
                <a:gd name="connsiteY265" fmla="*/ 8530 h 10000"/>
                <a:gd name="connsiteX266" fmla="*/ 8695 w 9884"/>
                <a:gd name="connsiteY266" fmla="*/ 8474 h 10000"/>
                <a:gd name="connsiteX267" fmla="*/ 8746 w 9884"/>
                <a:gd name="connsiteY267" fmla="*/ 8559 h 10000"/>
                <a:gd name="connsiteX268" fmla="*/ 8695 w 9884"/>
                <a:gd name="connsiteY268" fmla="*/ 8559 h 10000"/>
                <a:gd name="connsiteX269" fmla="*/ 8695 w 9884"/>
                <a:gd name="connsiteY269" fmla="*/ 8616 h 10000"/>
                <a:gd name="connsiteX270" fmla="*/ 8552 w 9884"/>
                <a:gd name="connsiteY270" fmla="*/ 8672 h 10000"/>
                <a:gd name="connsiteX271" fmla="*/ 8523 w 9884"/>
                <a:gd name="connsiteY271" fmla="*/ 8728 h 10000"/>
                <a:gd name="connsiteX272" fmla="*/ 8552 w 9884"/>
                <a:gd name="connsiteY272" fmla="*/ 8757 h 10000"/>
                <a:gd name="connsiteX273" fmla="*/ 8523 w 9884"/>
                <a:gd name="connsiteY273" fmla="*/ 8785 h 10000"/>
                <a:gd name="connsiteX274" fmla="*/ 8495 w 9884"/>
                <a:gd name="connsiteY274" fmla="*/ 8869 h 10000"/>
                <a:gd name="connsiteX275" fmla="*/ 8470 w 9884"/>
                <a:gd name="connsiteY275" fmla="*/ 8841 h 10000"/>
                <a:gd name="connsiteX276" fmla="*/ 8470 w 9884"/>
                <a:gd name="connsiteY276" fmla="*/ 8927 h 10000"/>
                <a:gd name="connsiteX277" fmla="*/ 8180 w 9884"/>
                <a:gd name="connsiteY277" fmla="*/ 8786 h 10000"/>
                <a:gd name="connsiteX278" fmla="*/ 7703 w 9884"/>
                <a:gd name="connsiteY278" fmla="*/ 9266 h 10000"/>
                <a:gd name="connsiteX279" fmla="*/ 7530 w 9884"/>
                <a:gd name="connsiteY279" fmla="*/ 9322 h 10000"/>
                <a:gd name="connsiteX280" fmla="*/ 7447 w 9884"/>
                <a:gd name="connsiteY280" fmla="*/ 9152 h 10000"/>
                <a:gd name="connsiteX281" fmla="*/ 7418 w 9884"/>
                <a:gd name="connsiteY281" fmla="*/ 9152 h 10000"/>
                <a:gd name="connsiteX282" fmla="*/ 7503 w 9884"/>
                <a:gd name="connsiteY282" fmla="*/ 9124 h 10000"/>
                <a:gd name="connsiteX283" fmla="*/ 7390 w 9884"/>
                <a:gd name="connsiteY283" fmla="*/ 9124 h 10000"/>
                <a:gd name="connsiteX284" fmla="*/ 7365 w 9884"/>
                <a:gd name="connsiteY284" fmla="*/ 9180 h 10000"/>
                <a:gd name="connsiteX285" fmla="*/ 7418 w 9884"/>
                <a:gd name="connsiteY285" fmla="*/ 9237 h 10000"/>
                <a:gd name="connsiteX286" fmla="*/ 7390 w 9884"/>
                <a:gd name="connsiteY286" fmla="*/ 9237 h 10000"/>
                <a:gd name="connsiteX287" fmla="*/ 7477 w 9884"/>
                <a:gd name="connsiteY287" fmla="*/ 9406 h 10000"/>
                <a:gd name="connsiteX288" fmla="*/ 7365 w 9884"/>
                <a:gd name="connsiteY288" fmla="*/ 9294 h 10000"/>
                <a:gd name="connsiteX289" fmla="*/ 7418 w 9884"/>
                <a:gd name="connsiteY289" fmla="*/ 9406 h 10000"/>
                <a:gd name="connsiteX290" fmla="*/ 7390 w 9884"/>
                <a:gd name="connsiteY290" fmla="*/ 9435 h 10000"/>
                <a:gd name="connsiteX291" fmla="*/ 7365 w 9884"/>
                <a:gd name="connsiteY291" fmla="*/ 9406 h 10000"/>
                <a:gd name="connsiteX292" fmla="*/ 7334 w 9884"/>
                <a:gd name="connsiteY292" fmla="*/ 9491 h 10000"/>
                <a:gd name="connsiteX293" fmla="*/ 7246 w 9884"/>
                <a:gd name="connsiteY293" fmla="*/ 9520 h 10000"/>
                <a:gd name="connsiteX294" fmla="*/ 7219 w 9884"/>
                <a:gd name="connsiteY294" fmla="*/ 9463 h 10000"/>
                <a:gd name="connsiteX295" fmla="*/ 7164 w 9884"/>
                <a:gd name="connsiteY295" fmla="*/ 9435 h 10000"/>
                <a:gd name="connsiteX296" fmla="*/ 7193 w 9884"/>
                <a:gd name="connsiteY296" fmla="*/ 9548 h 10000"/>
                <a:gd name="connsiteX297" fmla="*/ 7048 w 9884"/>
                <a:gd name="connsiteY297" fmla="*/ 9491 h 10000"/>
                <a:gd name="connsiteX298" fmla="*/ 7021 w 9884"/>
                <a:gd name="connsiteY298" fmla="*/ 9520 h 10000"/>
                <a:gd name="connsiteX299" fmla="*/ 6936 w 9884"/>
                <a:gd name="connsiteY299" fmla="*/ 9576 h 10000"/>
                <a:gd name="connsiteX300" fmla="*/ 6912 w 9884"/>
                <a:gd name="connsiteY300" fmla="*/ 9633 h 10000"/>
                <a:gd name="connsiteX301" fmla="*/ 6851 w 9884"/>
                <a:gd name="connsiteY301" fmla="*/ 9633 h 10000"/>
                <a:gd name="connsiteX302" fmla="*/ 6765 w 9884"/>
                <a:gd name="connsiteY302" fmla="*/ 9661 h 10000"/>
                <a:gd name="connsiteX303" fmla="*/ 6765 w 9884"/>
                <a:gd name="connsiteY303" fmla="*/ 9633 h 10000"/>
                <a:gd name="connsiteX304" fmla="*/ 6765 w 9884"/>
                <a:gd name="connsiteY304" fmla="*/ 9689 h 10000"/>
                <a:gd name="connsiteX305" fmla="*/ 6683 w 9884"/>
                <a:gd name="connsiteY305" fmla="*/ 9661 h 10000"/>
                <a:gd name="connsiteX306" fmla="*/ 6683 w 9884"/>
                <a:gd name="connsiteY306" fmla="*/ 9717 h 10000"/>
                <a:gd name="connsiteX307" fmla="*/ 6652 w 9884"/>
                <a:gd name="connsiteY307" fmla="*/ 9802 h 10000"/>
                <a:gd name="connsiteX308" fmla="*/ 6711 w 9884"/>
                <a:gd name="connsiteY308" fmla="*/ 9830 h 10000"/>
                <a:gd name="connsiteX309" fmla="*/ 6711 w 9884"/>
                <a:gd name="connsiteY309" fmla="*/ 9830 h 10000"/>
                <a:gd name="connsiteX310" fmla="*/ 6765 w 9884"/>
                <a:gd name="connsiteY310" fmla="*/ 9944 h 10000"/>
                <a:gd name="connsiteX311" fmla="*/ 6626 w 9884"/>
                <a:gd name="connsiteY311" fmla="*/ 10000 h 10000"/>
                <a:gd name="connsiteX312" fmla="*/ 6626 w 9884"/>
                <a:gd name="connsiteY312" fmla="*/ 9944 h 10000"/>
                <a:gd name="connsiteX313" fmla="*/ 6564 w 9884"/>
                <a:gd name="connsiteY313" fmla="*/ 9859 h 10000"/>
                <a:gd name="connsiteX314" fmla="*/ 6540 w 9884"/>
                <a:gd name="connsiteY314" fmla="*/ 9802 h 10000"/>
                <a:gd name="connsiteX315" fmla="*/ 6512 w 9884"/>
                <a:gd name="connsiteY315" fmla="*/ 9717 h 10000"/>
                <a:gd name="connsiteX316" fmla="*/ 6540 w 9884"/>
                <a:gd name="connsiteY316" fmla="*/ 9661 h 10000"/>
                <a:gd name="connsiteX317" fmla="*/ 6512 w 9884"/>
                <a:gd name="connsiteY317" fmla="*/ 9576 h 10000"/>
                <a:gd name="connsiteX318" fmla="*/ 6512 w 9884"/>
                <a:gd name="connsiteY318" fmla="*/ 9605 h 10000"/>
                <a:gd name="connsiteX319" fmla="*/ 6455 w 9884"/>
                <a:gd name="connsiteY319" fmla="*/ 9548 h 10000"/>
                <a:gd name="connsiteX320" fmla="*/ 6455 w 9884"/>
                <a:gd name="connsiteY320" fmla="*/ 9605 h 10000"/>
                <a:gd name="connsiteX321" fmla="*/ 6369 w 9884"/>
                <a:gd name="connsiteY321" fmla="*/ 9605 h 10000"/>
                <a:gd name="connsiteX322" fmla="*/ 6315 w 9884"/>
                <a:gd name="connsiteY322" fmla="*/ 9576 h 10000"/>
                <a:gd name="connsiteX323" fmla="*/ 6281 w 9884"/>
                <a:gd name="connsiteY323" fmla="*/ 9520 h 10000"/>
                <a:gd name="connsiteX324" fmla="*/ 6253 w 9884"/>
                <a:gd name="connsiteY324" fmla="*/ 9520 h 10000"/>
                <a:gd name="connsiteX325" fmla="*/ 6253 w 9884"/>
                <a:gd name="connsiteY325" fmla="*/ 9576 h 10000"/>
                <a:gd name="connsiteX326" fmla="*/ 6200 w 9884"/>
                <a:gd name="connsiteY326" fmla="*/ 9520 h 10000"/>
                <a:gd name="connsiteX327" fmla="*/ 6173 w 9884"/>
                <a:gd name="connsiteY327" fmla="*/ 9463 h 10000"/>
                <a:gd name="connsiteX328" fmla="*/ 6147 w 9884"/>
                <a:gd name="connsiteY328" fmla="*/ 9491 h 10000"/>
                <a:gd name="connsiteX329" fmla="*/ 6173 w 9884"/>
                <a:gd name="connsiteY329" fmla="*/ 9576 h 10000"/>
                <a:gd name="connsiteX330" fmla="*/ 6116 w 9884"/>
                <a:gd name="connsiteY330" fmla="*/ 9548 h 10000"/>
                <a:gd name="connsiteX331" fmla="*/ 6116 w 9884"/>
                <a:gd name="connsiteY331" fmla="*/ 9605 h 10000"/>
                <a:gd name="connsiteX332" fmla="*/ 6003 w 9884"/>
                <a:gd name="connsiteY332" fmla="*/ 9576 h 10000"/>
                <a:gd name="connsiteX333" fmla="*/ 5920 w 9884"/>
                <a:gd name="connsiteY333" fmla="*/ 9576 h 10000"/>
                <a:gd name="connsiteX334" fmla="*/ 5889 w 9884"/>
                <a:gd name="connsiteY334" fmla="*/ 9576 h 10000"/>
                <a:gd name="connsiteX335" fmla="*/ 5804 w 9884"/>
                <a:gd name="connsiteY335" fmla="*/ 9520 h 10000"/>
                <a:gd name="connsiteX336" fmla="*/ 5772 w 9884"/>
                <a:gd name="connsiteY336" fmla="*/ 9491 h 10000"/>
                <a:gd name="connsiteX337" fmla="*/ 5690 w 9884"/>
                <a:gd name="connsiteY337" fmla="*/ 9463 h 10000"/>
                <a:gd name="connsiteX338" fmla="*/ 5637 w 9884"/>
                <a:gd name="connsiteY338" fmla="*/ 9294 h 10000"/>
                <a:gd name="connsiteX339" fmla="*/ 5574 w 9884"/>
                <a:gd name="connsiteY339" fmla="*/ 9180 h 10000"/>
                <a:gd name="connsiteX340" fmla="*/ 5493 w 9884"/>
                <a:gd name="connsiteY340" fmla="*/ 9180 h 10000"/>
                <a:gd name="connsiteX341" fmla="*/ 5407 w 9884"/>
                <a:gd name="connsiteY341" fmla="*/ 9180 h 10000"/>
                <a:gd name="connsiteX342" fmla="*/ 5263 w 9884"/>
                <a:gd name="connsiteY342" fmla="*/ 9039 h 10000"/>
                <a:gd name="connsiteX343" fmla="*/ 5153 w 9884"/>
                <a:gd name="connsiteY343" fmla="*/ 9124 h 10000"/>
                <a:gd name="connsiteX344" fmla="*/ 5153 w 9884"/>
                <a:gd name="connsiteY344" fmla="*/ 9180 h 10000"/>
                <a:gd name="connsiteX345" fmla="*/ 5009 w 9884"/>
                <a:gd name="connsiteY345" fmla="*/ 9209 h 10000"/>
                <a:gd name="connsiteX346" fmla="*/ 4926 w 9884"/>
                <a:gd name="connsiteY346" fmla="*/ 9294 h 10000"/>
                <a:gd name="connsiteX347" fmla="*/ 4871 w 9884"/>
                <a:gd name="connsiteY347" fmla="*/ 9237 h 10000"/>
                <a:gd name="connsiteX348" fmla="*/ 4813 w 9884"/>
                <a:gd name="connsiteY348" fmla="*/ 9294 h 10000"/>
                <a:gd name="connsiteX349" fmla="*/ 4729 w 9884"/>
                <a:gd name="connsiteY349" fmla="*/ 9294 h 10000"/>
                <a:gd name="connsiteX350" fmla="*/ 4612 w 9884"/>
                <a:gd name="connsiteY350" fmla="*/ 9266 h 10000"/>
                <a:gd name="connsiteX351" fmla="*/ 4501 w 9884"/>
                <a:gd name="connsiteY351" fmla="*/ 9322 h 10000"/>
                <a:gd name="connsiteX352" fmla="*/ 4444 w 9884"/>
                <a:gd name="connsiteY352" fmla="*/ 9322 h 10000"/>
                <a:gd name="connsiteX353" fmla="*/ 4387 w 9884"/>
                <a:gd name="connsiteY353" fmla="*/ 9322 h 10000"/>
                <a:gd name="connsiteX354" fmla="*/ 4357 w 9884"/>
                <a:gd name="connsiteY354" fmla="*/ 9322 h 10000"/>
                <a:gd name="connsiteX355" fmla="*/ 4357 w 9884"/>
                <a:gd name="connsiteY355" fmla="*/ 9463 h 10000"/>
                <a:gd name="connsiteX356" fmla="*/ 4416 w 9884"/>
                <a:gd name="connsiteY356" fmla="*/ 9548 h 10000"/>
                <a:gd name="connsiteX357" fmla="*/ 4416 w 9884"/>
                <a:gd name="connsiteY357" fmla="*/ 9576 h 10000"/>
                <a:gd name="connsiteX358" fmla="*/ 4416 w 9884"/>
                <a:gd name="connsiteY358" fmla="*/ 9633 h 10000"/>
                <a:gd name="connsiteX359" fmla="*/ 4444 w 9884"/>
                <a:gd name="connsiteY359" fmla="*/ 9717 h 10000"/>
                <a:gd name="connsiteX360" fmla="*/ 4357 w 9884"/>
                <a:gd name="connsiteY360" fmla="*/ 9689 h 10000"/>
                <a:gd name="connsiteX361" fmla="*/ 4271 w 9884"/>
                <a:gd name="connsiteY361" fmla="*/ 9661 h 10000"/>
                <a:gd name="connsiteX362" fmla="*/ 4215 w 9884"/>
                <a:gd name="connsiteY362" fmla="*/ 9520 h 10000"/>
                <a:gd name="connsiteX363" fmla="*/ 4051 w 9884"/>
                <a:gd name="connsiteY363" fmla="*/ 9605 h 10000"/>
                <a:gd name="connsiteX364" fmla="*/ 3994 w 9884"/>
                <a:gd name="connsiteY364" fmla="*/ 9633 h 10000"/>
                <a:gd name="connsiteX365" fmla="*/ 3994 w 9884"/>
                <a:gd name="connsiteY365" fmla="*/ 9548 h 10000"/>
                <a:gd name="connsiteX366" fmla="*/ 3907 w 9884"/>
                <a:gd name="connsiteY366" fmla="*/ 9435 h 10000"/>
                <a:gd name="connsiteX367" fmla="*/ 3736 w 9884"/>
                <a:gd name="connsiteY367" fmla="*/ 9435 h 10000"/>
                <a:gd name="connsiteX368" fmla="*/ 3736 w 9884"/>
                <a:gd name="connsiteY368" fmla="*/ 9322 h 10000"/>
                <a:gd name="connsiteX369" fmla="*/ 3763 w 9884"/>
                <a:gd name="connsiteY369" fmla="*/ 9180 h 10000"/>
                <a:gd name="connsiteX370" fmla="*/ 3654 w 9884"/>
                <a:gd name="connsiteY370" fmla="*/ 9124 h 10000"/>
                <a:gd name="connsiteX371" fmla="*/ 3565 w 9884"/>
                <a:gd name="connsiteY371" fmla="*/ 9039 h 10000"/>
                <a:gd name="connsiteX372" fmla="*/ 3539 w 9884"/>
                <a:gd name="connsiteY372" fmla="*/ 8983 h 10000"/>
                <a:gd name="connsiteX373" fmla="*/ 3513 w 9884"/>
                <a:gd name="connsiteY373" fmla="*/ 8898 h 10000"/>
                <a:gd name="connsiteX374" fmla="*/ 3539 w 9884"/>
                <a:gd name="connsiteY374" fmla="*/ 8813 h 10000"/>
                <a:gd name="connsiteX375" fmla="*/ 3340 w 9884"/>
                <a:gd name="connsiteY375" fmla="*/ 8841 h 10000"/>
                <a:gd name="connsiteX376" fmla="*/ 3225 w 9884"/>
                <a:gd name="connsiteY376" fmla="*/ 8898 h 10000"/>
                <a:gd name="connsiteX377" fmla="*/ 3225 w 9884"/>
                <a:gd name="connsiteY377" fmla="*/ 8813 h 10000"/>
                <a:gd name="connsiteX378" fmla="*/ 3197 w 9884"/>
                <a:gd name="connsiteY378" fmla="*/ 8728 h 10000"/>
                <a:gd name="connsiteX379" fmla="*/ 3171 w 9884"/>
                <a:gd name="connsiteY379" fmla="*/ 8672 h 10000"/>
                <a:gd name="connsiteX380" fmla="*/ 7632 w 9884"/>
                <a:gd name="connsiteY380" fmla="*/ 8665 h 10000"/>
                <a:gd name="connsiteX381" fmla="*/ 7715 w 9884"/>
                <a:gd name="connsiteY381" fmla="*/ 8461 h 10000"/>
                <a:gd name="connsiteX382" fmla="*/ 3366 w 9884"/>
                <a:gd name="connsiteY382" fmla="*/ 8305 h 10000"/>
                <a:gd name="connsiteX383" fmla="*/ 3395 w 9884"/>
                <a:gd name="connsiteY383" fmla="*/ 8305 h 10000"/>
                <a:gd name="connsiteX384" fmla="*/ 2716 w 9884"/>
                <a:gd name="connsiteY384" fmla="*/ 7513 h 10000"/>
                <a:gd name="connsiteX385" fmla="*/ 2630 w 9884"/>
                <a:gd name="connsiteY385" fmla="*/ 7513 h 10000"/>
                <a:gd name="connsiteX386" fmla="*/ 2630 w 9884"/>
                <a:gd name="connsiteY386" fmla="*/ 7316 h 10000"/>
                <a:gd name="connsiteX387" fmla="*/ 2599 w 9884"/>
                <a:gd name="connsiteY387" fmla="*/ 7288 h 10000"/>
                <a:gd name="connsiteX388" fmla="*/ 2517 w 9884"/>
                <a:gd name="connsiteY388" fmla="*/ 7202 h 10000"/>
                <a:gd name="connsiteX389" fmla="*/ 2400 w 9884"/>
                <a:gd name="connsiteY389" fmla="*/ 7260 h 10000"/>
                <a:gd name="connsiteX390" fmla="*/ 2349 w 9884"/>
                <a:gd name="connsiteY390" fmla="*/ 7316 h 10000"/>
                <a:gd name="connsiteX391" fmla="*/ 2290 w 9884"/>
                <a:gd name="connsiteY391" fmla="*/ 7316 h 10000"/>
                <a:gd name="connsiteX392" fmla="*/ 2234 w 9884"/>
                <a:gd name="connsiteY392" fmla="*/ 7288 h 10000"/>
                <a:gd name="connsiteX393" fmla="*/ 2149 w 9884"/>
                <a:gd name="connsiteY393" fmla="*/ 7260 h 10000"/>
                <a:gd name="connsiteX394" fmla="*/ 2092 w 9884"/>
                <a:gd name="connsiteY394" fmla="*/ 7288 h 10000"/>
                <a:gd name="connsiteX395" fmla="*/ 1982 w 9884"/>
                <a:gd name="connsiteY395" fmla="*/ 7372 h 10000"/>
                <a:gd name="connsiteX396" fmla="*/ 1864 w 9884"/>
                <a:gd name="connsiteY396" fmla="*/ 7429 h 10000"/>
                <a:gd name="connsiteX397" fmla="*/ 1809 w 9884"/>
                <a:gd name="connsiteY397" fmla="*/ 7513 h 10000"/>
                <a:gd name="connsiteX398" fmla="*/ 1723 w 9884"/>
                <a:gd name="connsiteY398" fmla="*/ 7599 h 10000"/>
                <a:gd name="connsiteX399" fmla="*/ 1641 w 9884"/>
                <a:gd name="connsiteY399" fmla="*/ 7711 h 10000"/>
                <a:gd name="connsiteX400" fmla="*/ 1498 w 9884"/>
                <a:gd name="connsiteY400" fmla="*/ 7711 h 10000"/>
                <a:gd name="connsiteX401" fmla="*/ 1470 w 9884"/>
                <a:gd name="connsiteY401" fmla="*/ 7711 h 10000"/>
                <a:gd name="connsiteX402" fmla="*/ 1444 w 9884"/>
                <a:gd name="connsiteY402" fmla="*/ 7683 h 10000"/>
                <a:gd name="connsiteX403" fmla="*/ 1354 w 9884"/>
                <a:gd name="connsiteY403" fmla="*/ 7627 h 10000"/>
                <a:gd name="connsiteX404" fmla="*/ 1274 w 9884"/>
                <a:gd name="connsiteY404" fmla="*/ 7627 h 10000"/>
                <a:gd name="connsiteX405" fmla="*/ 1133 w 9884"/>
                <a:gd name="connsiteY405" fmla="*/ 7627 h 10000"/>
                <a:gd name="connsiteX406" fmla="*/ 1073 w 9884"/>
                <a:gd name="connsiteY406" fmla="*/ 7569 h 10000"/>
                <a:gd name="connsiteX407" fmla="*/ 927 w 9884"/>
                <a:gd name="connsiteY407" fmla="*/ 7599 h 10000"/>
                <a:gd name="connsiteX408" fmla="*/ 844 w 9884"/>
                <a:gd name="connsiteY408" fmla="*/ 7739 h 10000"/>
                <a:gd name="connsiteX409" fmla="*/ 762 w 9884"/>
                <a:gd name="connsiteY409" fmla="*/ 7852 h 10000"/>
                <a:gd name="connsiteX410" fmla="*/ 733 w 9884"/>
                <a:gd name="connsiteY410" fmla="*/ 7683 h 10000"/>
                <a:gd name="connsiteX411" fmla="*/ 534 w 9884"/>
                <a:gd name="connsiteY411" fmla="*/ 7655 h 10000"/>
                <a:gd name="connsiteX412" fmla="*/ 534 w 9884"/>
                <a:gd name="connsiteY412" fmla="*/ 7683 h 10000"/>
                <a:gd name="connsiteX413" fmla="*/ 337 w 9884"/>
                <a:gd name="connsiteY413" fmla="*/ 7683 h 10000"/>
                <a:gd name="connsiteX414" fmla="*/ 193 w 9884"/>
                <a:gd name="connsiteY414" fmla="*/ 7627 h 10000"/>
                <a:gd name="connsiteX415" fmla="*/ 142 w 9884"/>
                <a:gd name="connsiteY415" fmla="*/ 7627 h 10000"/>
                <a:gd name="connsiteX416" fmla="*/ 111 w 9884"/>
                <a:gd name="connsiteY416" fmla="*/ 7655 h 10000"/>
                <a:gd name="connsiteX417" fmla="*/ 23 w 9884"/>
                <a:gd name="connsiteY417" fmla="*/ 7599 h 10000"/>
                <a:gd name="connsiteX418" fmla="*/ 0 w 9884"/>
                <a:gd name="connsiteY418" fmla="*/ 7655 h 10000"/>
                <a:gd name="connsiteX0" fmla="*/ 3898 w 9977"/>
                <a:gd name="connsiteY0" fmla="*/ 3331 h 10000"/>
                <a:gd name="connsiteX1" fmla="*/ 4298 w 9977"/>
                <a:gd name="connsiteY1" fmla="*/ 3275 h 10000"/>
                <a:gd name="connsiteX2" fmla="*/ 4613 w 9977"/>
                <a:gd name="connsiteY2" fmla="*/ 3247 h 10000"/>
                <a:gd name="connsiteX3" fmla="*/ 4787 w 9977"/>
                <a:gd name="connsiteY3" fmla="*/ 3162 h 10000"/>
                <a:gd name="connsiteX4" fmla="*/ 4846 w 9977"/>
                <a:gd name="connsiteY4" fmla="*/ 3020 h 10000"/>
                <a:gd name="connsiteX5" fmla="*/ 4932 w 9977"/>
                <a:gd name="connsiteY5" fmla="*/ 2964 h 10000"/>
                <a:gd name="connsiteX6" fmla="*/ 4991 w 9977"/>
                <a:gd name="connsiteY6" fmla="*/ 2908 h 10000"/>
                <a:gd name="connsiteX7" fmla="*/ 5019 w 9977"/>
                <a:gd name="connsiteY7" fmla="*/ 2908 h 10000"/>
                <a:gd name="connsiteX8" fmla="*/ 4787 w 9977"/>
                <a:gd name="connsiteY8" fmla="*/ 2709 h 10000"/>
                <a:gd name="connsiteX9" fmla="*/ 4787 w 9977"/>
                <a:gd name="connsiteY9" fmla="*/ 2597 h 10000"/>
                <a:gd name="connsiteX10" fmla="*/ 4846 w 9977"/>
                <a:gd name="connsiteY10" fmla="*/ 2484 h 10000"/>
                <a:gd name="connsiteX11" fmla="*/ 5190 w 9977"/>
                <a:gd name="connsiteY11" fmla="*/ 2569 h 10000"/>
                <a:gd name="connsiteX12" fmla="*/ 5302 w 9977"/>
                <a:gd name="connsiteY12" fmla="*/ 2569 h 10000"/>
                <a:gd name="connsiteX13" fmla="*/ 5392 w 9977"/>
                <a:gd name="connsiteY13" fmla="*/ 2484 h 10000"/>
                <a:gd name="connsiteX14" fmla="*/ 5418 w 9977"/>
                <a:gd name="connsiteY14" fmla="*/ 2399 h 10000"/>
                <a:gd name="connsiteX15" fmla="*/ 5534 w 9977"/>
                <a:gd name="connsiteY15" fmla="*/ 2399 h 10000"/>
                <a:gd name="connsiteX16" fmla="*/ 5763 w 9977"/>
                <a:gd name="connsiteY16" fmla="*/ 2286 h 10000"/>
                <a:gd name="connsiteX17" fmla="*/ 5734 w 9977"/>
                <a:gd name="connsiteY17" fmla="*/ 2173 h 10000"/>
                <a:gd name="connsiteX18" fmla="*/ 5935 w 9977"/>
                <a:gd name="connsiteY18" fmla="*/ 2060 h 10000"/>
                <a:gd name="connsiteX19" fmla="*/ 6021 w 9977"/>
                <a:gd name="connsiteY19" fmla="*/ 2031 h 10000"/>
                <a:gd name="connsiteX20" fmla="*/ 6102 w 9977"/>
                <a:gd name="connsiteY20" fmla="*/ 2003 h 10000"/>
                <a:gd name="connsiteX21" fmla="*/ 6165 w 9977"/>
                <a:gd name="connsiteY21" fmla="*/ 2003 h 10000"/>
                <a:gd name="connsiteX22" fmla="*/ 6250 w 9977"/>
                <a:gd name="connsiteY22" fmla="*/ 1975 h 10000"/>
                <a:gd name="connsiteX23" fmla="*/ 6303 w 9977"/>
                <a:gd name="connsiteY23" fmla="*/ 2003 h 10000"/>
                <a:gd name="connsiteX24" fmla="*/ 6395 w 9977"/>
                <a:gd name="connsiteY24" fmla="*/ 1862 h 10000"/>
                <a:gd name="connsiteX25" fmla="*/ 5763 w 9977"/>
                <a:gd name="connsiteY25" fmla="*/ 1664 h 10000"/>
                <a:gd name="connsiteX26" fmla="*/ 5534 w 9977"/>
                <a:gd name="connsiteY26" fmla="*/ 1664 h 10000"/>
                <a:gd name="connsiteX27" fmla="*/ 5418 w 9977"/>
                <a:gd name="connsiteY27" fmla="*/ 1664 h 10000"/>
                <a:gd name="connsiteX28" fmla="*/ 5332 w 9977"/>
                <a:gd name="connsiteY28" fmla="*/ 1692 h 10000"/>
                <a:gd name="connsiteX29" fmla="*/ 5218 w 9977"/>
                <a:gd name="connsiteY29" fmla="*/ 1580 h 10000"/>
                <a:gd name="connsiteX30" fmla="*/ 5247 w 9977"/>
                <a:gd name="connsiteY30" fmla="*/ 1523 h 10000"/>
                <a:gd name="connsiteX31" fmla="*/ 5218 w 9977"/>
                <a:gd name="connsiteY31" fmla="*/ 1410 h 10000"/>
                <a:gd name="connsiteX32" fmla="*/ 5218 w 9977"/>
                <a:gd name="connsiteY32" fmla="*/ 1071 h 10000"/>
                <a:gd name="connsiteX33" fmla="*/ 5477 w 9977"/>
                <a:gd name="connsiteY33" fmla="*/ 1156 h 10000"/>
                <a:gd name="connsiteX34" fmla="*/ 5616 w 9977"/>
                <a:gd name="connsiteY34" fmla="*/ 1071 h 10000"/>
                <a:gd name="connsiteX35" fmla="*/ 5763 w 9977"/>
                <a:gd name="connsiteY35" fmla="*/ 986 h 10000"/>
                <a:gd name="connsiteX36" fmla="*/ 5706 w 9977"/>
                <a:gd name="connsiteY36" fmla="*/ 930 h 10000"/>
                <a:gd name="connsiteX37" fmla="*/ 5680 w 9977"/>
                <a:gd name="connsiteY37" fmla="*/ 873 h 10000"/>
                <a:gd name="connsiteX38" fmla="*/ 5680 w 9977"/>
                <a:gd name="connsiteY38" fmla="*/ 788 h 10000"/>
                <a:gd name="connsiteX39" fmla="*/ 5680 w 9977"/>
                <a:gd name="connsiteY39" fmla="*/ 732 h 10000"/>
                <a:gd name="connsiteX40" fmla="*/ 5680 w 9977"/>
                <a:gd name="connsiteY40" fmla="*/ 675 h 10000"/>
                <a:gd name="connsiteX41" fmla="*/ 5706 w 9977"/>
                <a:gd name="connsiteY41" fmla="*/ 477 h 10000"/>
                <a:gd name="connsiteX42" fmla="*/ 5651 w 9977"/>
                <a:gd name="connsiteY42" fmla="*/ 336 h 10000"/>
                <a:gd name="connsiteX43" fmla="*/ 5534 w 9977"/>
                <a:gd name="connsiteY43" fmla="*/ 280 h 10000"/>
                <a:gd name="connsiteX44" fmla="*/ 5418 w 9977"/>
                <a:gd name="connsiteY44" fmla="*/ 224 h 10000"/>
                <a:gd name="connsiteX45" fmla="*/ 5563 w 9977"/>
                <a:gd name="connsiteY45" fmla="*/ 82 h 10000"/>
                <a:gd name="connsiteX46" fmla="*/ 5877 w 9977"/>
                <a:gd name="connsiteY46" fmla="*/ 25 h 10000"/>
                <a:gd name="connsiteX47" fmla="*/ 6165 w 9977"/>
                <a:gd name="connsiteY47" fmla="*/ 25 h 10000"/>
                <a:gd name="connsiteX48" fmla="*/ 6303 w 9977"/>
                <a:gd name="connsiteY48" fmla="*/ 54 h 10000"/>
                <a:gd name="connsiteX49" fmla="*/ 6481 w 9977"/>
                <a:gd name="connsiteY49" fmla="*/ 138 h 10000"/>
                <a:gd name="connsiteX50" fmla="*/ 6707 w 9977"/>
                <a:gd name="connsiteY50" fmla="*/ 167 h 10000"/>
                <a:gd name="connsiteX51" fmla="*/ 6821 w 9977"/>
                <a:gd name="connsiteY51" fmla="*/ 224 h 10000"/>
                <a:gd name="connsiteX52" fmla="*/ 6856 w 9977"/>
                <a:gd name="connsiteY52" fmla="*/ 252 h 10000"/>
                <a:gd name="connsiteX53" fmla="*/ 6940 w 9977"/>
                <a:gd name="connsiteY53" fmla="*/ 308 h 10000"/>
                <a:gd name="connsiteX54" fmla="*/ 7080 w 9977"/>
                <a:gd name="connsiteY54" fmla="*/ 421 h 10000"/>
                <a:gd name="connsiteX55" fmla="*/ 7163 w 9977"/>
                <a:gd name="connsiteY55" fmla="*/ 534 h 10000"/>
                <a:gd name="connsiteX56" fmla="*/ 7281 w 9977"/>
                <a:gd name="connsiteY56" fmla="*/ 591 h 10000"/>
                <a:gd name="connsiteX57" fmla="*/ 7397 w 9977"/>
                <a:gd name="connsiteY57" fmla="*/ 703 h 10000"/>
                <a:gd name="connsiteX58" fmla="*/ 7542 w 9977"/>
                <a:gd name="connsiteY58" fmla="*/ 817 h 10000"/>
                <a:gd name="connsiteX59" fmla="*/ 7624 w 9977"/>
                <a:gd name="connsiteY59" fmla="*/ 930 h 10000"/>
                <a:gd name="connsiteX60" fmla="*/ 7715 w 9977"/>
                <a:gd name="connsiteY60" fmla="*/ 1014 h 10000"/>
                <a:gd name="connsiteX61" fmla="*/ 7970 w 9977"/>
                <a:gd name="connsiteY61" fmla="*/ 1156 h 10000"/>
                <a:gd name="connsiteX62" fmla="*/ 8111 w 9977"/>
                <a:gd name="connsiteY62" fmla="*/ 1156 h 10000"/>
                <a:gd name="connsiteX63" fmla="*/ 8286 w 9977"/>
                <a:gd name="connsiteY63" fmla="*/ 1212 h 10000"/>
                <a:gd name="connsiteX64" fmla="*/ 8371 w 9977"/>
                <a:gd name="connsiteY64" fmla="*/ 1241 h 10000"/>
                <a:gd name="connsiteX65" fmla="*/ 8515 w 9977"/>
                <a:gd name="connsiteY65" fmla="*/ 1325 h 10000"/>
                <a:gd name="connsiteX66" fmla="*/ 8686 w 9977"/>
                <a:gd name="connsiteY66" fmla="*/ 1353 h 10000"/>
                <a:gd name="connsiteX67" fmla="*/ 8718 w 9977"/>
                <a:gd name="connsiteY67" fmla="*/ 1438 h 10000"/>
                <a:gd name="connsiteX68" fmla="*/ 8774 w 9977"/>
                <a:gd name="connsiteY68" fmla="*/ 1467 h 10000"/>
                <a:gd name="connsiteX69" fmla="*/ 8826 w 9977"/>
                <a:gd name="connsiteY69" fmla="*/ 1580 h 10000"/>
                <a:gd name="connsiteX70" fmla="*/ 9003 w 9977"/>
                <a:gd name="connsiteY70" fmla="*/ 1720 h 10000"/>
                <a:gd name="connsiteX71" fmla="*/ 9090 w 9977"/>
                <a:gd name="connsiteY71" fmla="*/ 1692 h 10000"/>
                <a:gd name="connsiteX72" fmla="*/ 9174 w 9977"/>
                <a:gd name="connsiteY72" fmla="*/ 1720 h 10000"/>
                <a:gd name="connsiteX73" fmla="*/ 9347 w 9977"/>
                <a:gd name="connsiteY73" fmla="*/ 1664 h 10000"/>
                <a:gd name="connsiteX74" fmla="*/ 9462 w 9977"/>
                <a:gd name="connsiteY74" fmla="*/ 1580 h 10000"/>
                <a:gd name="connsiteX75" fmla="*/ 9517 w 9977"/>
                <a:gd name="connsiteY75" fmla="*/ 1580 h 10000"/>
                <a:gd name="connsiteX76" fmla="*/ 9546 w 9977"/>
                <a:gd name="connsiteY76" fmla="*/ 1551 h 10000"/>
                <a:gd name="connsiteX77" fmla="*/ 9661 w 9977"/>
                <a:gd name="connsiteY77" fmla="*/ 1495 h 10000"/>
                <a:gd name="connsiteX78" fmla="*/ 9776 w 9977"/>
                <a:gd name="connsiteY78" fmla="*/ 1551 h 10000"/>
                <a:gd name="connsiteX79" fmla="*/ 9804 w 9977"/>
                <a:gd name="connsiteY79" fmla="*/ 1636 h 10000"/>
                <a:gd name="connsiteX80" fmla="*/ 9891 w 9977"/>
                <a:gd name="connsiteY80" fmla="*/ 1778 h 10000"/>
                <a:gd name="connsiteX81" fmla="*/ 9833 w 9977"/>
                <a:gd name="connsiteY81" fmla="*/ 1806 h 10000"/>
                <a:gd name="connsiteX82" fmla="*/ 9863 w 9977"/>
                <a:gd name="connsiteY82" fmla="*/ 1862 h 10000"/>
                <a:gd name="connsiteX83" fmla="*/ 9863 w 9977"/>
                <a:gd name="connsiteY83" fmla="*/ 1919 h 10000"/>
                <a:gd name="connsiteX84" fmla="*/ 9923 w 9977"/>
                <a:gd name="connsiteY84" fmla="*/ 2031 h 10000"/>
                <a:gd name="connsiteX85" fmla="*/ 9923 w 9977"/>
                <a:gd name="connsiteY85" fmla="*/ 2173 h 10000"/>
                <a:gd name="connsiteX86" fmla="*/ 9923 w 9977"/>
                <a:gd name="connsiteY86" fmla="*/ 2258 h 10000"/>
                <a:gd name="connsiteX87" fmla="*/ 9977 w 9977"/>
                <a:gd name="connsiteY87" fmla="*/ 2342 h 10000"/>
                <a:gd name="connsiteX88" fmla="*/ 9951 w 9977"/>
                <a:gd name="connsiteY88" fmla="*/ 2428 h 10000"/>
                <a:gd name="connsiteX89" fmla="*/ 9977 w 9977"/>
                <a:gd name="connsiteY89" fmla="*/ 2484 h 10000"/>
                <a:gd name="connsiteX90" fmla="*/ 9748 w 9977"/>
                <a:gd name="connsiteY90" fmla="*/ 2456 h 10000"/>
                <a:gd name="connsiteX91" fmla="*/ 9632 w 9977"/>
                <a:gd name="connsiteY91" fmla="*/ 2428 h 10000"/>
                <a:gd name="connsiteX92" fmla="*/ 9602 w 9977"/>
                <a:gd name="connsiteY92" fmla="*/ 2512 h 10000"/>
                <a:gd name="connsiteX93" fmla="*/ 9517 w 9977"/>
                <a:gd name="connsiteY93" fmla="*/ 2540 h 10000"/>
                <a:gd name="connsiteX94" fmla="*/ 9574 w 9977"/>
                <a:gd name="connsiteY94" fmla="*/ 2625 h 10000"/>
                <a:gd name="connsiteX95" fmla="*/ 9748 w 9977"/>
                <a:gd name="connsiteY95" fmla="*/ 2879 h 10000"/>
                <a:gd name="connsiteX96" fmla="*/ 9863 w 9977"/>
                <a:gd name="connsiteY96" fmla="*/ 3106 h 10000"/>
                <a:gd name="connsiteX97" fmla="*/ 9833 w 9977"/>
                <a:gd name="connsiteY97" fmla="*/ 3162 h 10000"/>
                <a:gd name="connsiteX98" fmla="*/ 9717 w 9977"/>
                <a:gd name="connsiteY98" fmla="*/ 3190 h 10000"/>
                <a:gd name="connsiteX99" fmla="*/ 9863 w 9977"/>
                <a:gd name="connsiteY99" fmla="*/ 3303 h 10000"/>
                <a:gd name="connsiteX100" fmla="*/ 9693 w 9977"/>
                <a:gd name="connsiteY100" fmla="*/ 3162 h 10000"/>
                <a:gd name="connsiteX101" fmla="*/ 9546 w 9977"/>
                <a:gd name="connsiteY101" fmla="*/ 3106 h 10000"/>
                <a:gd name="connsiteX102" fmla="*/ 9602 w 9977"/>
                <a:gd name="connsiteY102" fmla="*/ 3275 h 10000"/>
                <a:gd name="connsiteX103" fmla="*/ 9517 w 9977"/>
                <a:gd name="connsiteY103" fmla="*/ 3303 h 10000"/>
                <a:gd name="connsiteX104" fmla="*/ 9462 w 9977"/>
                <a:gd name="connsiteY104" fmla="*/ 3388 h 10000"/>
                <a:gd name="connsiteX105" fmla="*/ 9263 w 9977"/>
                <a:gd name="connsiteY105" fmla="*/ 3417 h 10000"/>
                <a:gd name="connsiteX106" fmla="*/ 9405 w 9977"/>
                <a:gd name="connsiteY106" fmla="*/ 3557 h 10000"/>
                <a:gd name="connsiteX107" fmla="*/ 9232 w 9977"/>
                <a:gd name="connsiteY107" fmla="*/ 3586 h 10000"/>
                <a:gd name="connsiteX108" fmla="*/ 9119 w 9977"/>
                <a:gd name="connsiteY108" fmla="*/ 3557 h 10000"/>
                <a:gd name="connsiteX109" fmla="*/ 9027 w 9977"/>
                <a:gd name="connsiteY109" fmla="*/ 3473 h 10000"/>
                <a:gd name="connsiteX110" fmla="*/ 8974 w 9977"/>
                <a:gd name="connsiteY110" fmla="*/ 3501 h 10000"/>
                <a:gd name="connsiteX111" fmla="*/ 8945 w 9977"/>
                <a:gd name="connsiteY111" fmla="*/ 3642 h 10000"/>
                <a:gd name="connsiteX112" fmla="*/ 8918 w 9977"/>
                <a:gd name="connsiteY112" fmla="*/ 3727 h 10000"/>
                <a:gd name="connsiteX113" fmla="*/ 8857 w 9977"/>
                <a:gd name="connsiteY113" fmla="*/ 3756 h 10000"/>
                <a:gd name="connsiteX114" fmla="*/ 8826 w 9977"/>
                <a:gd name="connsiteY114" fmla="*/ 3812 h 10000"/>
                <a:gd name="connsiteX115" fmla="*/ 8774 w 9977"/>
                <a:gd name="connsiteY115" fmla="*/ 3812 h 10000"/>
                <a:gd name="connsiteX116" fmla="*/ 8744 w 9977"/>
                <a:gd name="connsiteY116" fmla="*/ 3868 h 10000"/>
                <a:gd name="connsiteX117" fmla="*/ 8629 w 9977"/>
                <a:gd name="connsiteY117" fmla="*/ 4009 h 10000"/>
                <a:gd name="connsiteX118" fmla="*/ 8485 w 9977"/>
                <a:gd name="connsiteY118" fmla="*/ 4038 h 10000"/>
                <a:gd name="connsiteX119" fmla="*/ 8428 w 9977"/>
                <a:gd name="connsiteY119" fmla="*/ 4067 h 10000"/>
                <a:gd name="connsiteX120" fmla="*/ 8371 w 9977"/>
                <a:gd name="connsiteY120" fmla="*/ 4123 h 10000"/>
                <a:gd name="connsiteX121" fmla="*/ 8258 w 9977"/>
                <a:gd name="connsiteY121" fmla="*/ 4179 h 10000"/>
                <a:gd name="connsiteX122" fmla="*/ 8198 w 9977"/>
                <a:gd name="connsiteY122" fmla="*/ 4264 h 10000"/>
                <a:gd name="connsiteX123" fmla="*/ 8170 w 9977"/>
                <a:gd name="connsiteY123" fmla="*/ 4320 h 10000"/>
                <a:gd name="connsiteX124" fmla="*/ 8111 w 9977"/>
                <a:gd name="connsiteY124" fmla="*/ 4320 h 10000"/>
                <a:gd name="connsiteX125" fmla="*/ 7998 w 9977"/>
                <a:gd name="connsiteY125" fmla="*/ 4348 h 10000"/>
                <a:gd name="connsiteX126" fmla="*/ 8087 w 9977"/>
                <a:gd name="connsiteY126" fmla="*/ 4292 h 10000"/>
                <a:gd name="connsiteX127" fmla="*/ 8087 w 9977"/>
                <a:gd name="connsiteY127" fmla="*/ 4236 h 10000"/>
                <a:gd name="connsiteX128" fmla="*/ 8111 w 9977"/>
                <a:gd name="connsiteY128" fmla="*/ 4179 h 10000"/>
                <a:gd name="connsiteX129" fmla="*/ 7943 w 9977"/>
                <a:gd name="connsiteY129" fmla="*/ 4151 h 10000"/>
                <a:gd name="connsiteX130" fmla="*/ 7998 w 9977"/>
                <a:gd name="connsiteY130" fmla="*/ 4123 h 10000"/>
                <a:gd name="connsiteX131" fmla="*/ 8026 w 9977"/>
                <a:gd name="connsiteY131" fmla="*/ 4009 h 10000"/>
                <a:gd name="connsiteX132" fmla="*/ 8058 w 9977"/>
                <a:gd name="connsiteY132" fmla="*/ 3896 h 10000"/>
                <a:gd name="connsiteX133" fmla="*/ 7886 w 9977"/>
                <a:gd name="connsiteY133" fmla="*/ 3698 h 10000"/>
                <a:gd name="connsiteX134" fmla="*/ 7798 w 9977"/>
                <a:gd name="connsiteY134" fmla="*/ 3727 h 10000"/>
                <a:gd name="connsiteX135" fmla="*/ 7715 w 9977"/>
                <a:gd name="connsiteY135" fmla="*/ 3784 h 10000"/>
                <a:gd name="connsiteX136" fmla="*/ 7654 w 9977"/>
                <a:gd name="connsiteY136" fmla="*/ 3925 h 10000"/>
                <a:gd name="connsiteX137" fmla="*/ 7511 w 9977"/>
                <a:gd name="connsiteY137" fmla="*/ 4038 h 10000"/>
                <a:gd name="connsiteX138" fmla="*/ 7428 w 9977"/>
                <a:gd name="connsiteY138" fmla="*/ 4095 h 10000"/>
                <a:gd name="connsiteX139" fmla="*/ 7454 w 9977"/>
                <a:gd name="connsiteY139" fmla="*/ 4179 h 10000"/>
                <a:gd name="connsiteX140" fmla="*/ 7281 w 9977"/>
                <a:gd name="connsiteY140" fmla="*/ 4292 h 10000"/>
                <a:gd name="connsiteX141" fmla="*/ 7141 w 9977"/>
                <a:gd name="connsiteY141" fmla="*/ 4264 h 10000"/>
                <a:gd name="connsiteX142" fmla="*/ 7141 w 9977"/>
                <a:gd name="connsiteY142" fmla="*/ 4434 h 10000"/>
                <a:gd name="connsiteX143" fmla="*/ 7308 w 9977"/>
                <a:gd name="connsiteY143" fmla="*/ 4575 h 10000"/>
                <a:gd name="connsiteX144" fmla="*/ 7397 w 9977"/>
                <a:gd name="connsiteY144" fmla="*/ 4575 h 10000"/>
                <a:gd name="connsiteX145" fmla="*/ 7454 w 9977"/>
                <a:gd name="connsiteY145" fmla="*/ 4603 h 10000"/>
                <a:gd name="connsiteX146" fmla="*/ 7454 w 9977"/>
                <a:gd name="connsiteY146" fmla="*/ 4575 h 10000"/>
                <a:gd name="connsiteX147" fmla="*/ 7624 w 9977"/>
                <a:gd name="connsiteY147" fmla="*/ 4659 h 10000"/>
                <a:gd name="connsiteX148" fmla="*/ 7683 w 9977"/>
                <a:gd name="connsiteY148" fmla="*/ 4829 h 10000"/>
                <a:gd name="connsiteX149" fmla="*/ 7827 w 9977"/>
                <a:gd name="connsiteY149" fmla="*/ 4857 h 10000"/>
                <a:gd name="connsiteX150" fmla="*/ 7886 w 9977"/>
                <a:gd name="connsiteY150" fmla="*/ 4801 h 10000"/>
                <a:gd name="connsiteX151" fmla="*/ 7915 w 9977"/>
                <a:gd name="connsiteY151" fmla="*/ 4716 h 10000"/>
                <a:gd name="connsiteX152" fmla="*/ 8026 w 9977"/>
                <a:gd name="connsiteY152" fmla="*/ 4659 h 10000"/>
                <a:gd name="connsiteX153" fmla="*/ 8170 w 9977"/>
                <a:gd name="connsiteY153" fmla="*/ 4716 h 10000"/>
                <a:gd name="connsiteX154" fmla="*/ 8227 w 9977"/>
                <a:gd name="connsiteY154" fmla="*/ 4745 h 10000"/>
                <a:gd name="connsiteX155" fmla="*/ 8258 w 9977"/>
                <a:gd name="connsiteY155" fmla="*/ 4773 h 10000"/>
                <a:gd name="connsiteX156" fmla="*/ 8402 w 9977"/>
                <a:gd name="connsiteY156" fmla="*/ 4773 h 10000"/>
                <a:gd name="connsiteX157" fmla="*/ 8402 w 9977"/>
                <a:gd name="connsiteY157" fmla="*/ 4745 h 10000"/>
                <a:gd name="connsiteX158" fmla="*/ 8572 w 9977"/>
                <a:gd name="connsiteY158" fmla="*/ 4801 h 10000"/>
                <a:gd name="connsiteX159" fmla="*/ 8546 w 9977"/>
                <a:gd name="connsiteY159" fmla="*/ 4829 h 10000"/>
                <a:gd name="connsiteX160" fmla="*/ 8572 w 9977"/>
                <a:gd name="connsiteY160" fmla="*/ 4914 h 10000"/>
                <a:gd name="connsiteX161" fmla="*/ 8572 w 9977"/>
                <a:gd name="connsiteY161" fmla="*/ 4970 h 10000"/>
                <a:gd name="connsiteX162" fmla="*/ 8515 w 9977"/>
                <a:gd name="connsiteY162" fmla="*/ 4914 h 10000"/>
                <a:gd name="connsiteX163" fmla="*/ 8485 w 9977"/>
                <a:gd name="connsiteY163" fmla="*/ 4942 h 10000"/>
                <a:gd name="connsiteX164" fmla="*/ 8428 w 9977"/>
                <a:gd name="connsiteY164" fmla="*/ 4942 h 10000"/>
                <a:gd name="connsiteX165" fmla="*/ 8371 w 9977"/>
                <a:gd name="connsiteY165" fmla="*/ 4970 h 10000"/>
                <a:gd name="connsiteX166" fmla="*/ 8258 w 9977"/>
                <a:gd name="connsiteY166" fmla="*/ 5027 h 10000"/>
                <a:gd name="connsiteX167" fmla="*/ 8198 w 9977"/>
                <a:gd name="connsiteY167" fmla="*/ 5055 h 10000"/>
                <a:gd name="connsiteX168" fmla="*/ 8258 w 9977"/>
                <a:gd name="connsiteY168" fmla="*/ 5112 h 10000"/>
                <a:gd name="connsiteX169" fmla="*/ 8198 w 9977"/>
                <a:gd name="connsiteY169" fmla="*/ 5112 h 10000"/>
                <a:gd name="connsiteX170" fmla="*/ 8227 w 9977"/>
                <a:gd name="connsiteY170" fmla="*/ 5168 h 10000"/>
                <a:gd name="connsiteX171" fmla="*/ 8170 w 9977"/>
                <a:gd name="connsiteY171" fmla="*/ 5196 h 10000"/>
                <a:gd name="connsiteX172" fmla="*/ 8111 w 9977"/>
                <a:gd name="connsiteY172" fmla="*/ 5140 h 10000"/>
                <a:gd name="connsiteX173" fmla="*/ 8087 w 9977"/>
                <a:gd name="connsiteY173" fmla="*/ 5140 h 10000"/>
                <a:gd name="connsiteX174" fmla="*/ 8143 w 9977"/>
                <a:gd name="connsiteY174" fmla="*/ 5224 h 10000"/>
                <a:gd name="connsiteX175" fmla="*/ 8026 w 9977"/>
                <a:gd name="connsiteY175" fmla="*/ 5338 h 10000"/>
                <a:gd name="connsiteX176" fmla="*/ 7998 w 9977"/>
                <a:gd name="connsiteY176" fmla="*/ 5479 h 10000"/>
                <a:gd name="connsiteX177" fmla="*/ 8026 w 9977"/>
                <a:gd name="connsiteY177" fmla="*/ 5620 h 10000"/>
                <a:gd name="connsiteX178" fmla="*/ 8143 w 9977"/>
                <a:gd name="connsiteY178" fmla="*/ 5649 h 10000"/>
                <a:gd name="connsiteX179" fmla="*/ 8344 w 9977"/>
                <a:gd name="connsiteY179" fmla="*/ 5733 h 10000"/>
                <a:gd name="connsiteX180" fmla="*/ 8428 w 9977"/>
                <a:gd name="connsiteY180" fmla="*/ 5874 h 10000"/>
                <a:gd name="connsiteX181" fmla="*/ 8572 w 9977"/>
                <a:gd name="connsiteY181" fmla="*/ 6073 h 10000"/>
                <a:gd name="connsiteX182" fmla="*/ 8660 w 9977"/>
                <a:gd name="connsiteY182" fmla="*/ 6213 h 10000"/>
                <a:gd name="connsiteX183" fmla="*/ 8799 w 9977"/>
                <a:gd name="connsiteY183" fmla="*/ 6299 h 10000"/>
                <a:gd name="connsiteX184" fmla="*/ 8857 w 9977"/>
                <a:gd name="connsiteY184" fmla="*/ 6355 h 10000"/>
                <a:gd name="connsiteX185" fmla="*/ 8918 w 9977"/>
                <a:gd name="connsiteY185" fmla="*/ 6412 h 10000"/>
                <a:gd name="connsiteX186" fmla="*/ 9027 w 9977"/>
                <a:gd name="connsiteY186" fmla="*/ 6524 h 10000"/>
                <a:gd name="connsiteX187" fmla="*/ 8826 w 9977"/>
                <a:gd name="connsiteY187" fmla="*/ 6468 h 10000"/>
                <a:gd name="connsiteX188" fmla="*/ 8686 w 9977"/>
                <a:gd name="connsiteY188" fmla="*/ 6412 h 10000"/>
                <a:gd name="connsiteX189" fmla="*/ 8546 w 9977"/>
                <a:gd name="connsiteY189" fmla="*/ 6440 h 10000"/>
                <a:gd name="connsiteX190" fmla="*/ 8460 w 9977"/>
                <a:gd name="connsiteY190" fmla="*/ 6383 h 10000"/>
                <a:gd name="connsiteX191" fmla="*/ 8371 w 9977"/>
                <a:gd name="connsiteY191" fmla="*/ 6327 h 10000"/>
                <a:gd name="connsiteX192" fmla="*/ 8402 w 9977"/>
                <a:gd name="connsiteY192" fmla="*/ 6383 h 10000"/>
                <a:gd name="connsiteX193" fmla="*/ 8428 w 9977"/>
                <a:gd name="connsiteY193" fmla="*/ 6383 h 10000"/>
                <a:gd name="connsiteX194" fmla="*/ 8402 w 9977"/>
                <a:gd name="connsiteY194" fmla="*/ 6355 h 10000"/>
                <a:gd name="connsiteX195" fmla="*/ 8460 w 9977"/>
                <a:gd name="connsiteY195" fmla="*/ 6383 h 10000"/>
                <a:gd name="connsiteX196" fmla="*/ 8600 w 9977"/>
                <a:gd name="connsiteY196" fmla="*/ 6440 h 10000"/>
                <a:gd name="connsiteX197" fmla="*/ 8660 w 9977"/>
                <a:gd name="connsiteY197" fmla="*/ 6412 h 10000"/>
                <a:gd name="connsiteX198" fmla="*/ 8718 w 9977"/>
                <a:gd name="connsiteY198" fmla="*/ 6468 h 10000"/>
                <a:gd name="connsiteX199" fmla="*/ 8744 w 9977"/>
                <a:gd name="connsiteY199" fmla="*/ 6496 h 10000"/>
                <a:gd name="connsiteX200" fmla="*/ 8826 w 9977"/>
                <a:gd name="connsiteY200" fmla="*/ 6524 h 10000"/>
                <a:gd name="connsiteX201" fmla="*/ 9003 w 9977"/>
                <a:gd name="connsiteY201" fmla="*/ 6638 h 10000"/>
                <a:gd name="connsiteX202" fmla="*/ 9119 w 9977"/>
                <a:gd name="connsiteY202" fmla="*/ 6751 h 10000"/>
                <a:gd name="connsiteX203" fmla="*/ 9060 w 9977"/>
                <a:gd name="connsiteY203" fmla="*/ 6779 h 10000"/>
                <a:gd name="connsiteX204" fmla="*/ 8974 w 9977"/>
                <a:gd name="connsiteY204" fmla="*/ 6835 h 10000"/>
                <a:gd name="connsiteX205" fmla="*/ 8918 w 9977"/>
                <a:gd name="connsiteY205" fmla="*/ 6891 h 10000"/>
                <a:gd name="connsiteX206" fmla="*/ 8891 w 9977"/>
                <a:gd name="connsiteY206" fmla="*/ 6920 h 10000"/>
                <a:gd name="connsiteX207" fmla="*/ 8799 w 9977"/>
                <a:gd name="connsiteY207" fmla="*/ 6920 h 10000"/>
                <a:gd name="connsiteX208" fmla="*/ 8718 w 9977"/>
                <a:gd name="connsiteY208" fmla="*/ 6977 h 10000"/>
                <a:gd name="connsiteX209" fmla="*/ 8826 w 9977"/>
                <a:gd name="connsiteY209" fmla="*/ 6920 h 10000"/>
                <a:gd name="connsiteX210" fmla="*/ 8918 w 9977"/>
                <a:gd name="connsiteY210" fmla="*/ 7005 h 10000"/>
                <a:gd name="connsiteX211" fmla="*/ 8891 w 9977"/>
                <a:gd name="connsiteY211" fmla="*/ 7005 h 10000"/>
                <a:gd name="connsiteX212" fmla="*/ 9027 w 9977"/>
                <a:gd name="connsiteY212" fmla="*/ 6949 h 10000"/>
                <a:gd name="connsiteX213" fmla="*/ 9119 w 9977"/>
                <a:gd name="connsiteY213" fmla="*/ 7033 h 10000"/>
                <a:gd name="connsiteX214" fmla="*/ 9263 w 9977"/>
                <a:gd name="connsiteY214" fmla="*/ 7061 h 10000"/>
                <a:gd name="connsiteX215" fmla="*/ 9200 w 9977"/>
                <a:gd name="connsiteY215" fmla="*/ 7146 h 10000"/>
                <a:gd name="connsiteX216" fmla="*/ 9174 w 9977"/>
                <a:gd name="connsiteY216" fmla="*/ 7174 h 10000"/>
                <a:gd name="connsiteX217" fmla="*/ 9119 w 9977"/>
                <a:gd name="connsiteY217" fmla="*/ 7202 h 10000"/>
                <a:gd name="connsiteX218" fmla="*/ 9147 w 9977"/>
                <a:gd name="connsiteY218" fmla="*/ 7202 h 10000"/>
                <a:gd name="connsiteX219" fmla="*/ 9232 w 9977"/>
                <a:gd name="connsiteY219" fmla="*/ 7174 h 10000"/>
                <a:gd name="connsiteX220" fmla="*/ 9232 w 9977"/>
                <a:gd name="connsiteY220" fmla="*/ 7146 h 10000"/>
                <a:gd name="connsiteX221" fmla="*/ 9263 w 9977"/>
                <a:gd name="connsiteY221" fmla="*/ 7230 h 10000"/>
                <a:gd name="connsiteX222" fmla="*/ 9263 w 9977"/>
                <a:gd name="connsiteY222" fmla="*/ 7288 h 10000"/>
                <a:gd name="connsiteX223" fmla="*/ 9232 w 9977"/>
                <a:gd name="connsiteY223" fmla="*/ 7230 h 10000"/>
                <a:gd name="connsiteX224" fmla="*/ 9232 w 9977"/>
                <a:gd name="connsiteY224" fmla="*/ 7288 h 10000"/>
                <a:gd name="connsiteX225" fmla="*/ 9200 w 9977"/>
                <a:gd name="connsiteY225" fmla="*/ 7260 h 10000"/>
                <a:gd name="connsiteX226" fmla="*/ 9174 w 9977"/>
                <a:gd name="connsiteY226" fmla="*/ 7260 h 10000"/>
                <a:gd name="connsiteX227" fmla="*/ 9147 w 9977"/>
                <a:gd name="connsiteY227" fmla="*/ 7316 h 10000"/>
                <a:gd name="connsiteX228" fmla="*/ 9232 w 9977"/>
                <a:gd name="connsiteY228" fmla="*/ 7372 h 10000"/>
                <a:gd name="connsiteX229" fmla="*/ 9200 w 9977"/>
                <a:gd name="connsiteY229" fmla="*/ 7372 h 10000"/>
                <a:gd name="connsiteX230" fmla="*/ 9232 w 9977"/>
                <a:gd name="connsiteY230" fmla="*/ 7429 h 10000"/>
                <a:gd name="connsiteX231" fmla="*/ 9119 w 9977"/>
                <a:gd name="connsiteY231" fmla="*/ 7400 h 10000"/>
                <a:gd name="connsiteX232" fmla="*/ 9147 w 9977"/>
                <a:gd name="connsiteY232" fmla="*/ 7429 h 10000"/>
                <a:gd name="connsiteX233" fmla="*/ 9232 w 9977"/>
                <a:gd name="connsiteY233" fmla="*/ 7457 h 10000"/>
                <a:gd name="connsiteX234" fmla="*/ 9263 w 9977"/>
                <a:gd name="connsiteY234" fmla="*/ 7541 h 10000"/>
                <a:gd name="connsiteX235" fmla="*/ 9232 w 9977"/>
                <a:gd name="connsiteY235" fmla="*/ 7599 h 10000"/>
                <a:gd name="connsiteX236" fmla="*/ 9147 w 9977"/>
                <a:gd name="connsiteY236" fmla="*/ 7513 h 10000"/>
                <a:gd name="connsiteX237" fmla="*/ 9119 w 9977"/>
                <a:gd name="connsiteY237" fmla="*/ 7541 h 10000"/>
                <a:gd name="connsiteX238" fmla="*/ 9003 w 9977"/>
                <a:gd name="connsiteY238" fmla="*/ 7599 h 10000"/>
                <a:gd name="connsiteX239" fmla="*/ 9090 w 9977"/>
                <a:gd name="connsiteY239" fmla="*/ 7683 h 10000"/>
                <a:gd name="connsiteX240" fmla="*/ 9090 w 9977"/>
                <a:gd name="connsiteY240" fmla="*/ 7796 h 10000"/>
                <a:gd name="connsiteX241" fmla="*/ 9060 w 9977"/>
                <a:gd name="connsiteY241" fmla="*/ 7852 h 10000"/>
                <a:gd name="connsiteX242" fmla="*/ 9060 w 9977"/>
                <a:gd name="connsiteY242" fmla="*/ 7880 h 10000"/>
                <a:gd name="connsiteX243" fmla="*/ 9003 w 9977"/>
                <a:gd name="connsiteY243" fmla="*/ 7852 h 10000"/>
                <a:gd name="connsiteX244" fmla="*/ 9003 w 9977"/>
                <a:gd name="connsiteY244" fmla="*/ 7909 h 10000"/>
                <a:gd name="connsiteX245" fmla="*/ 8974 w 9977"/>
                <a:gd name="connsiteY245" fmla="*/ 7966 h 10000"/>
                <a:gd name="connsiteX246" fmla="*/ 8945 w 9977"/>
                <a:gd name="connsiteY246" fmla="*/ 8079 h 10000"/>
                <a:gd name="connsiteX247" fmla="*/ 8974 w 9977"/>
                <a:gd name="connsiteY247" fmla="*/ 8022 h 10000"/>
                <a:gd name="connsiteX248" fmla="*/ 8945 w 9977"/>
                <a:gd name="connsiteY248" fmla="*/ 8050 h 10000"/>
                <a:gd name="connsiteX249" fmla="*/ 8918 w 9977"/>
                <a:gd name="connsiteY249" fmla="*/ 7994 h 10000"/>
                <a:gd name="connsiteX250" fmla="*/ 8857 w 9977"/>
                <a:gd name="connsiteY250" fmla="*/ 8022 h 10000"/>
                <a:gd name="connsiteX251" fmla="*/ 8857 w 9977"/>
                <a:gd name="connsiteY251" fmla="*/ 8079 h 10000"/>
                <a:gd name="connsiteX252" fmla="*/ 8891 w 9977"/>
                <a:gd name="connsiteY252" fmla="*/ 8107 h 10000"/>
                <a:gd name="connsiteX253" fmla="*/ 8945 w 9977"/>
                <a:gd name="connsiteY253" fmla="*/ 8135 h 10000"/>
                <a:gd name="connsiteX254" fmla="*/ 8918 w 9977"/>
                <a:gd name="connsiteY254" fmla="*/ 8163 h 10000"/>
                <a:gd name="connsiteX255" fmla="*/ 8891 w 9977"/>
                <a:gd name="connsiteY255" fmla="*/ 8249 h 10000"/>
                <a:gd name="connsiteX256" fmla="*/ 8774 w 9977"/>
                <a:gd name="connsiteY256" fmla="*/ 8191 h 10000"/>
                <a:gd name="connsiteX257" fmla="*/ 8857 w 9977"/>
                <a:gd name="connsiteY257" fmla="*/ 8277 h 10000"/>
                <a:gd name="connsiteX258" fmla="*/ 8945 w 9977"/>
                <a:gd name="connsiteY258" fmla="*/ 8277 h 10000"/>
                <a:gd name="connsiteX259" fmla="*/ 8918 w 9977"/>
                <a:gd name="connsiteY259" fmla="*/ 8333 h 10000"/>
                <a:gd name="connsiteX260" fmla="*/ 8974 w 9977"/>
                <a:gd name="connsiteY260" fmla="*/ 8446 h 10000"/>
                <a:gd name="connsiteX261" fmla="*/ 8945 w 9977"/>
                <a:gd name="connsiteY261" fmla="*/ 8446 h 10000"/>
                <a:gd name="connsiteX262" fmla="*/ 8857 w 9977"/>
                <a:gd name="connsiteY262" fmla="*/ 8389 h 10000"/>
                <a:gd name="connsiteX263" fmla="*/ 8826 w 9977"/>
                <a:gd name="connsiteY263" fmla="*/ 8418 h 10000"/>
                <a:gd name="connsiteX264" fmla="*/ 8891 w 9977"/>
                <a:gd name="connsiteY264" fmla="*/ 8474 h 10000"/>
                <a:gd name="connsiteX265" fmla="*/ 8857 w 9977"/>
                <a:gd name="connsiteY265" fmla="*/ 8530 h 10000"/>
                <a:gd name="connsiteX266" fmla="*/ 8774 w 9977"/>
                <a:gd name="connsiteY266" fmla="*/ 8474 h 10000"/>
                <a:gd name="connsiteX267" fmla="*/ 8826 w 9977"/>
                <a:gd name="connsiteY267" fmla="*/ 8559 h 10000"/>
                <a:gd name="connsiteX268" fmla="*/ 8774 w 9977"/>
                <a:gd name="connsiteY268" fmla="*/ 8559 h 10000"/>
                <a:gd name="connsiteX269" fmla="*/ 8774 w 9977"/>
                <a:gd name="connsiteY269" fmla="*/ 8616 h 10000"/>
                <a:gd name="connsiteX270" fmla="*/ 8629 w 9977"/>
                <a:gd name="connsiteY270" fmla="*/ 8672 h 10000"/>
                <a:gd name="connsiteX271" fmla="*/ 8600 w 9977"/>
                <a:gd name="connsiteY271" fmla="*/ 8728 h 10000"/>
                <a:gd name="connsiteX272" fmla="*/ 8629 w 9977"/>
                <a:gd name="connsiteY272" fmla="*/ 8757 h 10000"/>
                <a:gd name="connsiteX273" fmla="*/ 8600 w 9977"/>
                <a:gd name="connsiteY273" fmla="*/ 8785 h 10000"/>
                <a:gd name="connsiteX274" fmla="*/ 8572 w 9977"/>
                <a:gd name="connsiteY274" fmla="*/ 8869 h 10000"/>
                <a:gd name="connsiteX275" fmla="*/ 8546 w 9977"/>
                <a:gd name="connsiteY275" fmla="*/ 8841 h 10000"/>
                <a:gd name="connsiteX276" fmla="*/ 8546 w 9977"/>
                <a:gd name="connsiteY276" fmla="*/ 8927 h 10000"/>
                <a:gd name="connsiteX277" fmla="*/ 8253 w 9977"/>
                <a:gd name="connsiteY277" fmla="*/ 8786 h 10000"/>
                <a:gd name="connsiteX278" fmla="*/ 7770 w 9977"/>
                <a:gd name="connsiteY278" fmla="*/ 9266 h 10000"/>
                <a:gd name="connsiteX279" fmla="*/ 7595 w 9977"/>
                <a:gd name="connsiteY279" fmla="*/ 9322 h 10000"/>
                <a:gd name="connsiteX280" fmla="*/ 7511 w 9977"/>
                <a:gd name="connsiteY280" fmla="*/ 9152 h 10000"/>
                <a:gd name="connsiteX281" fmla="*/ 7482 w 9977"/>
                <a:gd name="connsiteY281" fmla="*/ 9152 h 10000"/>
                <a:gd name="connsiteX282" fmla="*/ 7568 w 9977"/>
                <a:gd name="connsiteY282" fmla="*/ 9124 h 10000"/>
                <a:gd name="connsiteX283" fmla="*/ 7454 w 9977"/>
                <a:gd name="connsiteY283" fmla="*/ 9124 h 10000"/>
                <a:gd name="connsiteX284" fmla="*/ 7428 w 9977"/>
                <a:gd name="connsiteY284" fmla="*/ 9180 h 10000"/>
                <a:gd name="connsiteX285" fmla="*/ 7482 w 9977"/>
                <a:gd name="connsiteY285" fmla="*/ 9237 h 10000"/>
                <a:gd name="connsiteX286" fmla="*/ 7454 w 9977"/>
                <a:gd name="connsiteY286" fmla="*/ 9237 h 10000"/>
                <a:gd name="connsiteX287" fmla="*/ 7542 w 9977"/>
                <a:gd name="connsiteY287" fmla="*/ 9406 h 10000"/>
                <a:gd name="connsiteX288" fmla="*/ 7428 w 9977"/>
                <a:gd name="connsiteY288" fmla="*/ 9294 h 10000"/>
                <a:gd name="connsiteX289" fmla="*/ 7482 w 9977"/>
                <a:gd name="connsiteY289" fmla="*/ 9406 h 10000"/>
                <a:gd name="connsiteX290" fmla="*/ 7454 w 9977"/>
                <a:gd name="connsiteY290" fmla="*/ 9435 h 10000"/>
                <a:gd name="connsiteX291" fmla="*/ 7428 w 9977"/>
                <a:gd name="connsiteY291" fmla="*/ 9406 h 10000"/>
                <a:gd name="connsiteX292" fmla="*/ 7397 w 9977"/>
                <a:gd name="connsiteY292" fmla="*/ 9491 h 10000"/>
                <a:gd name="connsiteX293" fmla="*/ 7308 w 9977"/>
                <a:gd name="connsiteY293" fmla="*/ 9520 h 10000"/>
                <a:gd name="connsiteX294" fmla="*/ 7281 w 9977"/>
                <a:gd name="connsiteY294" fmla="*/ 9463 h 10000"/>
                <a:gd name="connsiteX295" fmla="*/ 7225 w 9977"/>
                <a:gd name="connsiteY295" fmla="*/ 9435 h 10000"/>
                <a:gd name="connsiteX296" fmla="*/ 7254 w 9977"/>
                <a:gd name="connsiteY296" fmla="*/ 9548 h 10000"/>
                <a:gd name="connsiteX297" fmla="*/ 7108 w 9977"/>
                <a:gd name="connsiteY297" fmla="*/ 9491 h 10000"/>
                <a:gd name="connsiteX298" fmla="*/ 7080 w 9977"/>
                <a:gd name="connsiteY298" fmla="*/ 9520 h 10000"/>
                <a:gd name="connsiteX299" fmla="*/ 6994 w 9977"/>
                <a:gd name="connsiteY299" fmla="*/ 9576 h 10000"/>
                <a:gd name="connsiteX300" fmla="*/ 6970 w 9977"/>
                <a:gd name="connsiteY300" fmla="*/ 9633 h 10000"/>
                <a:gd name="connsiteX301" fmla="*/ 6908 w 9977"/>
                <a:gd name="connsiteY301" fmla="*/ 9633 h 10000"/>
                <a:gd name="connsiteX302" fmla="*/ 6821 w 9977"/>
                <a:gd name="connsiteY302" fmla="*/ 9661 h 10000"/>
                <a:gd name="connsiteX303" fmla="*/ 6821 w 9977"/>
                <a:gd name="connsiteY303" fmla="*/ 9633 h 10000"/>
                <a:gd name="connsiteX304" fmla="*/ 6821 w 9977"/>
                <a:gd name="connsiteY304" fmla="*/ 9689 h 10000"/>
                <a:gd name="connsiteX305" fmla="*/ 6738 w 9977"/>
                <a:gd name="connsiteY305" fmla="*/ 9661 h 10000"/>
                <a:gd name="connsiteX306" fmla="*/ 6738 w 9977"/>
                <a:gd name="connsiteY306" fmla="*/ 9717 h 10000"/>
                <a:gd name="connsiteX307" fmla="*/ 6707 w 9977"/>
                <a:gd name="connsiteY307" fmla="*/ 9802 h 10000"/>
                <a:gd name="connsiteX308" fmla="*/ 6767 w 9977"/>
                <a:gd name="connsiteY308" fmla="*/ 9830 h 10000"/>
                <a:gd name="connsiteX309" fmla="*/ 6767 w 9977"/>
                <a:gd name="connsiteY309" fmla="*/ 9830 h 10000"/>
                <a:gd name="connsiteX310" fmla="*/ 6821 w 9977"/>
                <a:gd name="connsiteY310" fmla="*/ 9944 h 10000"/>
                <a:gd name="connsiteX311" fmla="*/ 6681 w 9977"/>
                <a:gd name="connsiteY311" fmla="*/ 10000 h 10000"/>
                <a:gd name="connsiteX312" fmla="*/ 6681 w 9977"/>
                <a:gd name="connsiteY312" fmla="*/ 9944 h 10000"/>
                <a:gd name="connsiteX313" fmla="*/ 6618 w 9977"/>
                <a:gd name="connsiteY313" fmla="*/ 9859 h 10000"/>
                <a:gd name="connsiteX314" fmla="*/ 6594 w 9977"/>
                <a:gd name="connsiteY314" fmla="*/ 9802 h 10000"/>
                <a:gd name="connsiteX315" fmla="*/ 6565 w 9977"/>
                <a:gd name="connsiteY315" fmla="*/ 9717 h 10000"/>
                <a:gd name="connsiteX316" fmla="*/ 6594 w 9977"/>
                <a:gd name="connsiteY316" fmla="*/ 9661 h 10000"/>
                <a:gd name="connsiteX317" fmla="*/ 6565 w 9977"/>
                <a:gd name="connsiteY317" fmla="*/ 9576 h 10000"/>
                <a:gd name="connsiteX318" fmla="*/ 6565 w 9977"/>
                <a:gd name="connsiteY318" fmla="*/ 9605 h 10000"/>
                <a:gd name="connsiteX319" fmla="*/ 6508 w 9977"/>
                <a:gd name="connsiteY319" fmla="*/ 9548 h 10000"/>
                <a:gd name="connsiteX320" fmla="*/ 6508 w 9977"/>
                <a:gd name="connsiteY320" fmla="*/ 9605 h 10000"/>
                <a:gd name="connsiteX321" fmla="*/ 6421 w 9977"/>
                <a:gd name="connsiteY321" fmla="*/ 9605 h 10000"/>
                <a:gd name="connsiteX322" fmla="*/ 6366 w 9977"/>
                <a:gd name="connsiteY322" fmla="*/ 9576 h 10000"/>
                <a:gd name="connsiteX323" fmla="*/ 6332 w 9977"/>
                <a:gd name="connsiteY323" fmla="*/ 9520 h 10000"/>
                <a:gd name="connsiteX324" fmla="*/ 6303 w 9977"/>
                <a:gd name="connsiteY324" fmla="*/ 9520 h 10000"/>
                <a:gd name="connsiteX325" fmla="*/ 6303 w 9977"/>
                <a:gd name="connsiteY325" fmla="*/ 9576 h 10000"/>
                <a:gd name="connsiteX326" fmla="*/ 6250 w 9977"/>
                <a:gd name="connsiteY326" fmla="*/ 9520 h 10000"/>
                <a:gd name="connsiteX327" fmla="*/ 6222 w 9977"/>
                <a:gd name="connsiteY327" fmla="*/ 9463 h 10000"/>
                <a:gd name="connsiteX328" fmla="*/ 6196 w 9977"/>
                <a:gd name="connsiteY328" fmla="*/ 9491 h 10000"/>
                <a:gd name="connsiteX329" fmla="*/ 6222 w 9977"/>
                <a:gd name="connsiteY329" fmla="*/ 9576 h 10000"/>
                <a:gd name="connsiteX330" fmla="*/ 6165 w 9977"/>
                <a:gd name="connsiteY330" fmla="*/ 9548 h 10000"/>
                <a:gd name="connsiteX331" fmla="*/ 6165 w 9977"/>
                <a:gd name="connsiteY331" fmla="*/ 9605 h 10000"/>
                <a:gd name="connsiteX332" fmla="*/ 6050 w 9977"/>
                <a:gd name="connsiteY332" fmla="*/ 9576 h 10000"/>
                <a:gd name="connsiteX333" fmla="*/ 5966 w 9977"/>
                <a:gd name="connsiteY333" fmla="*/ 9576 h 10000"/>
                <a:gd name="connsiteX334" fmla="*/ 5935 w 9977"/>
                <a:gd name="connsiteY334" fmla="*/ 9576 h 10000"/>
                <a:gd name="connsiteX335" fmla="*/ 5849 w 9977"/>
                <a:gd name="connsiteY335" fmla="*/ 9520 h 10000"/>
                <a:gd name="connsiteX336" fmla="*/ 5817 w 9977"/>
                <a:gd name="connsiteY336" fmla="*/ 9491 h 10000"/>
                <a:gd name="connsiteX337" fmla="*/ 5734 w 9977"/>
                <a:gd name="connsiteY337" fmla="*/ 9463 h 10000"/>
                <a:gd name="connsiteX338" fmla="*/ 5680 w 9977"/>
                <a:gd name="connsiteY338" fmla="*/ 9294 h 10000"/>
                <a:gd name="connsiteX339" fmla="*/ 5616 w 9977"/>
                <a:gd name="connsiteY339" fmla="*/ 9180 h 10000"/>
                <a:gd name="connsiteX340" fmla="*/ 5534 w 9977"/>
                <a:gd name="connsiteY340" fmla="*/ 9180 h 10000"/>
                <a:gd name="connsiteX341" fmla="*/ 5447 w 9977"/>
                <a:gd name="connsiteY341" fmla="*/ 9180 h 10000"/>
                <a:gd name="connsiteX342" fmla="*/ 5302 w 9977"/>
                <a:gd name="connsiteY342" fmla="*/ 9039 h 10000"/>
                <a:gd name="connsiteX343" fmla="*/ 5190 w 9977"/>
                <a:gd name="connsiteY343" fmla="*/ 9124 h 10000"/>
                <a:gd name="connsiteX344" fmla="*/ 5190 w 9977"/>
                <a:gd name="connsiteY344" fmla="*/ 9180 h 10000"/>
                <a:gd name="connsiteX345" fmla="*/ 5045 w 9977"/>
                <a:gd name="connsiteY345" fmla="*/ 9209 h 10000"/>
                <a:gd name="connsiteX346" fmla="*/ 4961 w 9977"/>
                <a:gd name="connsiteY346" fmla="*/ 9294 h 10000"/>
                <a:gd name="connsiteX347" fmla="*/ 4905 w 9977"/>
                <a:gd name="connsiteY347" fmla="*/ 9237 h 10000"/>
                <a:gd name="connsiteX348" fmla="*/ 4846 w 9977"/>
                <a:gd name="connsiteY348" fmla="*/ 9294 h 10000"/>
                <a:gd name="connsiteX349" fmla="*/ 4762 w 9977"/>
                <a:gd name="connsiteY349" fmla="*/ 9294 h 10000"/>
                <a:gd name="connsiteX350" fmla="*/ 4643 w 9977"/>
                <a:gd name="connsiteY350" fmla="*/ 9266 h 10000"/>
                <a:gd name="connsiteX351" fmla="*/ 4531 w 9977"/>
                <a:gd name="connsiteY351" fmla="*/ 9322 h 10000"/>
                <a:gd name="connsiteX352" fmla="*/ 4473 w 9977"/>
                <a:gd name="connsiteY352" fmla="*/ 9322 h 10000"/>
                <a:gd name="connsiteX353" fmla="*/ 4415 w 9977"/>
                <a:gd name="connsiteY353" fmla="*/ 9322 h 10000"/>
                <a:gd name="connsiteX354" fmla="*/ 4385 w 9977"/>
                <a:gd name="connsiteY354" fmla="*/ 9322 h 10000"/>
                <a:gd name="connsiteX355" fmla="*/ 4385 w 9977"/>
                <a:gd name="connsiteY355" fmla="*/ 9463 h 10000"/>
                <a:gd name="connsiteX356" fmla="*/ 4445 w 9977"/>
                <a:gd name="connsiteY356" fmla="*/ 9548 h 10000"/>
                <a:gd name="connsiteX357" fmla="*/ 4445 w 9977"/>
                <a:gd name="connsiteY357" fmla="*/ 9576 h 10000"/>
                <a:gd name="connsiteX358" fmla="*/ 4445 w 9977"/>
                <a:gd name="connsiteY358" fmla="*/ 9633 h 10000"/>
                <a:gd name="connsiteX359" fmla="*/ 4473 w 9977"/>
                <a:gd name="connsiteY359" fmla="*/ 9717 h 10000"/>
                <a:gd name="connsiteX360" fmla="*/ 4385 w 9977"/>
                <a:gd name="connsiteY360" fmla="*/ 9689 h 10000"/>
                <a:gd name="connsiteX361" fmla="*/ 4298 w 9977"/>
                <a:gd name="connsiteY361" fmla="*/ 9661 h 10000"/>
                <a:gd name="connsiteX362" fmla="*/ 4241 w 9977"/>
                <a:gd name="connsiteY362" fmla="*/ 9520 h 10000"/>
                <a:gd name="connsiteX363" fmla="*/ 4076 w 9977"/>
                <a:gd name="connsiteY363" fmla="*/ 9605 h 10000"/>
                <a:gd name="connsiteX364" fmla="*/ 4018 w 9977"/>
                <a:gd name="connsiteY364" fmla="*/ 9633 h 10000"/>
                <a:gd name="connsiteX365" fmla="*/ 4018 w 9977"/>
                <a:gd name="connsiteY365" fmla="*/ 9548 h 10000"/>
                <a:gd name="connsiteX366" fmla="*/ 3930 w 9977"/>
                <a:gd name="connsiteY366" fmla="*/ 9435 h 10000"/>
                <a:gd name="connsiteX367" fmla="*/ 3757 w 9977"/>
                <a:gd name="connsiteY367" fmla="*/ 9435 h 10000"/>
                <a:gd name="connsiteX368" fmla="*/ 3757 w 9977"/>
                <a:gd name="connsiteY368" fmla="*/ 9322 h 10000"/>
                <a:gd name="connsiteX369" fmla="*/ 3784 w 9977"/>
                <a:gd name="connsiteY369" fmla="*/ 9180 h 10000"/>
                <a:gd name="connsiteX370" fmla="*/ 3674 w 9977"/>
                <a:gd name="connsiteY370" fmla="*/ 9124 h 10000"/>
                <a:gd name="connsiteX371" fmla="*/ 3584 w 9977"/>
                <a:gd name="connsiteY371" fmla="*/ 9039 h 10000"/>
                <a:gd name="connsiteX372" fmla="*/ 3558 w 9977"/>
                <a:gd name="connsiteY372" fmla="*/ 8983 h 10000"/>
                <a:gd name="connsiteX373" fmla="*/ 3531 w 9977"/>
                <a:gd name="connsiteY373" fmla="*/ 8898 h 10000"/>
                <a:gd name="connsiteX374" fmla="*/ 3558 w 9977"/>
                <a:gd name="connsiteY374" fmla="*/ 8813 h 10000"/>
                <a:gd name="connsiteX375" fmla="*/ 3356 w 9977"/>
                <a:gd name="connsiteY375" fmla="*/ 8841 h 10000"/>
                <a:gd name="connsiteX376" fmla="*/ 3240 w 9977"/>
                <a:gd name="connsiteY376" fmla="*/ 8898 h 10000"/>
                <a:gd name="connsiteX377" fmla="*/ 3240 w 9977"/>
                <a:gd name="connsiteY377" fmla="*/ 8813 h 10000"/>
                <a:gd name="connsiteX378" fmla="*/ 3212 w 9977"/>
                <a:gd name="connsiteY378" fmla="*/ 8728 h 10000"/>
                <a:gd name="connsiteX379" fmla="*/ 3185 w 9977"/>
                <a:gd name="connsiteY379" fmla="*/ 8672 h 10000"/>
                <a:gd name="connsiteX380" fmla="*/ 7699 w 9977"/>
                <a:gd name="connsiteY380" fmla="*/ 8665 h 10000"/>
                <a:gd name="connsiteX381" fmla="*/ 7783 w 9977"/>
                <a:gd name="connsiteY381" fmla="*/ 8461 h 10000"/>
                <a:gd name="connsiteX382" fmla="*/ 3383 w 9977"/>
                <a:gd name="connsiteY382" fmla="*/ 8305 h 10000"/>
                <a:gd name="connsiteX383" fmla="*/ 3412 w 9977"/>
                <a:gd name="connsiteY383" fmla="*/ 8305 h 10000"/>
                <a:gd name="connsiteX384" fmla="*/ 2725 w 9977"/>
                <a:gd name="connsiteY384" fmla="*/ 7513 h 10000"/>
                <a:gd name="connsiteX385" fmla="*/ 2638 w 9977"/>
                <a:gd name="connsiteY385" fmla="*/ 7513 h 10000"/>
                <a:gd name="connsiteX386" fmla="*/ 2638 w 9977"/>
                <a:gd name="connsiteY386" fmla="*/ 7316 h 10000"/>
                <a:gd name="connsiteX387" fmla="*/ 2607 w 9977"/>
                <a:gd name="connsiteY387" fmla="*/ 7288 h 10000"/>
                <a:gd name="connsiteX388" fmla="*/ 2524 w 9977"/>
                <a:gd name="connsiteY388" fmla="*/ 7202 h 10000"/>
                <a:gd name="connsiteX389" fmla="*/ 2405 w 9977"/>
                <a:gd name="connsiteY389" fmla="*/ 7260 h 10000"/>
                <a:gd name="connsiteX390" fmla="*/ 2354 w 9977"/>
                <a:gd name="connsiteY390" fmla="*/ 7316 h 10000"/>
                <a:gd name="connsiteX391" fmla="*/ 2294 w 9977"/>
                <a:gd name="connsiteY391" fmla="*/ 7316 h 10000"/>
                <a:gd name="connsiteX392" fmla="*/ 2237 w 9977"/>
                <a:gd name="connsiteY392" fmla="*/ 7288 h 10000"/>
                <a:gd name="connsiteX393" fmla="*/ 2151 w 9977"/>
                <a:gd name="connsiteY393" fmla="*/ 7260 h 10000"/>
                <a:gd name="connsiteX394" fmla="*/ 2094 w 9977"/>
                <a:gd name="connsiteY394" fmla="*/ 7288 h 10000"/>
                <a:gd name="connsiteX395" fmla="*/ 1982 w 9977"/>
                <a:gd name="connsiteY395" fmla="*/ 7372 h 10000"/>
                <a:gd name="connsiteX396" fmla="*/ 1863 w 9977"/>
                <a:gd name="connsiteY396" fmla="*/ 7429 h 10000"/>
                <a:gd name="connsiteX397" fmla="*/ 1807 w 9977"/>
                <a:gd name="connsiteY397" fmla="*/ 7513 h 10000"/>
                <a:gd name="connsiteX398" fmla="*/ 1720 w 9977"/>
                <a:gd name="connsiteY398" fmla="*/ 7599 h 10000"/>
                <a:gd name="connsiteX399" fmla="*/ 1637 w 9977"/>
                <a:gd name="connsiteY399" fmla="*/ 7711 h 10000"/>
                <a:gd name="connsiteX400" fmla="*/ 1493 w 9977"/>
                <a:gd name="connsiteY400" fmla="*/ 7711 h 10000"/>
                <a:gd name="connsiteX401" fmla="*/ 1464 w 9977"/>
                <a:gd name="connsiteY401" fmla="*/ 7711 h 10000"/>
                <a:gd name="connsiteX402" fmla="*/ 1438 w 9977"/>
                <a:gd name="connsiteY402" fmla="*/ 7683 h 10000"/>
                <a:gd name="connsiteX403" fmla="*/ 1347 w 9977"/>
                <a:gd name="connsiteY403" fmla="*/ 7627 h 10000"/>
                <a:gd name="connsiteX404" fmla="*/ 1266 w 9977"/>
                <a:gd name="connsiteY404" fmla="*/ 7627 h 10000"/>
                <a:gd name="connsiteX405" fmla="*/ 1123 w 9977"/>
                <a:gd name="connsiteY405" fmla="*/ 7627 h 10000"/>
                <a:gd name="connsiteX406" fmla="*/ 1063 w 9977"/>
                <a:gd name="connsiteY406" fmla="*/ 7569 h 10000"/>
                <a:gd name="connsiteX407" fmla="*/ 915 w 9977"/>
                <a:gd name="connsiteY407" fmla="*/ 7599 h 10000"/>
                <a:gd name="connsiteX408" fmla="*/ 831 w 9977"/>
                <a:gd name="connsiteY408" fmla="*/ 7739 h 10000"/>
                <a:gd name="connsiteX409" fmla="*/ 748 w 9977"/>
                <a:gd name="connsiteY409" fmla="*/ 7852 h 10000"/>
                <a:gd name="connsiteX410" fmla="*/ 719 w 9977"/>
                <a:gd name="connsiteY410" fmla="*/ 7683 h 10000"/>
                <a:gd name="connsiteX411" fmla="*/ 517 w 9977"/>
                <a:gd name="connsiteY411" fmla="*/ 7655 h 10000"/>
                <a:gd name="connsiteX412" fmla="*/ 517 w 9977"/>
                <a:gd name="connsiteY412" fmla="*/ 7683 h 10000"/>
                <a:gd name="connsiteX413" fmla="*/ 318 w 9977"/>
                <a:gd name="connsiteY413" fmla="*/ 7683 h 10000"/>
                <a:gd name="connsiteX414" fmla="*/ 172 w 9977"/>
                <a:gd name="connsiteY414" fmla="*/ 7627 h 10000"/>
                <a:gd name="connsiteX415" fmla="*/ 121 w 9977"/>
                <a:gd name="connsiteY415" fmla="*/ 7627 h 10000"/>
                <a:gd name="connsiteX416" fmla="*/ 89 w 9977"/>
                <a:gd name="connsiteY416" fmla="*/ 7655 h 10000"/>
                <a:gd name="connsiteX417" fmla="*/ 0 w 9977"/>
                <a:gd name="connsiteY417" fmla="*/ 7599 h 10000"/>
                <a:gd name="connsiteX0" fmla="*/ 3818 w 9911"/>
                <a:gd name="connsiteY0" fmla="*/ 3331 h 10000"/>
                <a:gd name="connsiteX1" fmla="*/ 4219 w 9911"/>
                <a:gd name="connsiteY1" fmla="*/ 3275 h 10000"/>
                <a:gd name="connsiteX2" fmla="*/ 4535 w 9911"/>
                <a:gd name="connsiteY2" fmla="*/ 3247 h 10000"/>
                <a:gd name="connsiteX3" fmla="*/ 4709 w 9911"/>
                <a:gd name="connsiteY3" fmla="*/ 3162 h 10000"/>
                <a:gd name="connsiteX4" fmla="*/ 4768 w 9911"/>
                <a:gd name="connsiteY4" fmla="*/ 3020 h 10000"/>
                <a:gd name="connsiteX5" fmla="*/ 4854 w 9911"/>
                <a:gd name="connsiteY5" fmla="*/ 2964 h 10000"/>
                <a:gd name="connsiteX6" fmla="*/ 4914 w 9911"/>
                <a:gd name="connsiteY6" fmla="*/ 2908 h 10000"/>
                <a:gd name="connsiteX7" fmla="*/ 4942 w 9911"/>
                <a:gd name="connsiteY7" fmla="*/ 2908 h 10000"/>
                <a:gd name="connsiteX8" fmla="*/ 4709 w 9911"/>
                <a:gd name="connsiteY8" fmla="*/ 2709 h 10000"/>
                <a:gd name="connsiteX9" fmla="*/ 4709 w 9911"/>
                <a:gd name="connsiteY9" fmla="*/ 2597 h 10000"/>
                <a:gd name="connsiteX10" fmla="*/ 4768 w 9911"/>
                <a:gd name="connsiteY10" fmla="*/ 2484 h 10000"/>
                <a:gd name="connsiteX11" fmla="*/ 5113 w 9911"/>
                <a:gd name="connsiteY11" fmla="*/ 2569 h 10000"/>
                <a:gd name="connsiteX12" fmla="*/ 5225 w 9911"/>
                <a:gd name="connsiteY12" fmla="*/ 2569 h 10000"/>
                <a:gd name="connsiteX13" fmla="*/ 5315 w 9911"/>
                <a:gd name="connsiteY13" fmla="*/ 2484 h 10000"/>
                <a:gd name="connsiteX14" fmla="*/ 5341 w 9911"/>
                <a:gd name="connsiteY14" fmla="*/ 2399 h 10000"/>
                <a:gd name="connsiteX15" fmla="*/ 5458 w 9911"/>
                <a:gd name="connsiteY15" fmla="*/ 2399 h 10000"/>
                <a:gd name="connsiteX16" fmla="*/ 5687 w 9911"/>
                <a:gd name="connsiteY16" fmla="*/ 2286 h 10000"/>
                <a:gd name="connsiteX17" fmla="*/ 5658 w 9911"/>
                <a:gd name="connsiteY17" fmla="*/ 2173 h 10000"/>
                <a:gd name="connsiteX18" fmla="*/ 5860 w 9911"/>
                <a:gd name="connsiteY18" fmla="*/ 2060 h 10000"/>
                <a:gd name="connsiteX19" fmla="*/ 5946 w 9911"/>
                <a:gd name="connsiteY19" fmla="*/ 2031 h 10000"/>
                <a:gd name="connsiteX20" fmla="*/ 6027 w 9911"/>
                <a:gd name="connsiteY20" fmla="*/ 2003 h 10000"/>
                <a:gd name="connsiteX21" fmla="*/ 6090 w 9911"/>
                <a:gd name="connsiteY21" fmla="*/ 2003 h 10000"/>
                <a:gd name="connsiteX22" fmla="*/ 6175 w 9911"/>
                <a:gd name="connsiteY22" fmla="*/ 1975 h 10000"/>
                <a:gd name="connsiteX23" fmla="*/ 6229 w 9911"/>
                <a:gd name="connsiteY23" fmla="*/ 2003 h 10000"/>
                <a:gd name="connsiteX24" fmla="*/ 6321 w 9911"/>
                <a:gd name="connsiteY24" fmla="*/ 1862 h 10000"/>
                <a:gd name="connsiteX25" fmla="*/ 5687 w 9911"/>
                <a:gd name="connsiteY25" fmla="*/ 1664 h 10000"/>
                <a:gd name="connsiteX26" fmla="*/ 5458 w 9911"/>
                <a:gd name="connsiteY26" fmla="*/ 1664 h 10000"/>
                <a:gd name="connsiteX27" fmla="*/ 5341 w 9911"/>
                <a:gd name="connsiteY27" fmla="*/ 1664 h 10000"/>
                <a:gd name="connsiteX28" fmla="*/ 5255 w 9911"/>
                <a:gd name="connsiteY28" fmla="*/ 1692 h 10000"/>
                <a:gd name="connsiteX29" fmla="*/ 5141 w 9911"/>
                <a:gd name="connsiteY29" fmla="*/ 1580 h 10000"/>
                <a:gd name="connsiteX30" fmla="*/ 5170 w 9911"/>
                <a:gd name="connsiteY30" fmla="*/ 1523 h 10000"/>
                <a:gd name="connsiteX31" fmla="*/ 5141 w 9911"/>
                <a:gd name="connsiteY31" fmla="*/ 1410 h 10000"/>
                <a:gd name="connsiteX32" fmla="*/ 5141 w 9911"/>
                <a:gd name="connsiteY32" fmla="*/ 1071 h 10000"/>
                <a:gd name="connsiteX33" fmla="*/ 5401 w 9911"/>
                <a:gd name="connsiteY33" fmla="*/ 1156 h 10000"/>
                <a:gd name="connsiteX34" fmla="*/ 5540 w 9911"/>
                <a:gd name="connsiteY34" fmla="*/ 1071 h 10000"/>
                <a:gd name="connsiteX35" fmla="*/ 5687 w 9911"/>
                <a:gd name="connsiteY35" fmla="*/ 986 h 10000"/>
                <a:gd name="connsiteX36" fmla="*/ 5630 w 9911"/>
                <a:gd name="connsiteY36" fmla="*/ 930 h 10000"/>
                <a:gd name="connsiteX37" fmla="*/ 5604 w 9911"/>
                <a:gd name="connsiteY37" fmla="*/ 873 h 10000"/>
                <a:gd name="connsiteX38" fmla="*/ 5604 w 9911"/>
                <a:gd name="connsiteY38" fmla="*/ 788 h 10000"/>
                <a:gd name="connsiteX39" fmla="*/ 5604 w 9911"/>
                <a:gd name="connsiteY39" fmla="*/ 732 h 10000"/>
                <a:gd name="connsiteX40" fmla="*/ 5604 w 9911"/>
                <a:gd name="connsiteY40" fmla="*/ 675 h 10000"/>
                <a:gd name="connsiteX41" fmla="*/ 5630 w 9911"/>
                <a:gd name="connsiteY41" fmla="*/ 477 h 10000"/>
                <a:gd name="connsiteX42" fmla="*/ 5575 w 9911"/>
                <a:gd name="connsiteY42" fmla="*/ 336 h 10000"/>
                <a:gd name="connsiteX43" fmla="*/ 5458 w 9911"/>
                <a:gd name="connsiteY43" fmla="*/ 280 h 10000"/>
                <a:gd name="connsiteX44" fmla="*/ 5341 w 9911"/>
                <a:gd name="connsiteY44" fmla="*/ 224 h 10000"/>
                <a:gd name="connsiteX45" fmla="*/ 5487 w 9911"/>
                <a:gd name="connsiteY45" fmla="*/ 82 h 10000"/>
                <a:gd name="connsiteX46" fmla="*/ 5802 w 9911"/>
                <a:gd name="connsiteY46" fmla="*/ 25 h 10000"/>
                <a:gd name="connsiteX47" fmla="*/ 6090 w 9911"/>
                <a:gd name="connsiteY47" fmla="*/ 25 h 10000"/>
                <a:gd name="connsiteX48" fmla="*/ 6229 w 9911"/>
                <a:gd name="connsiteY48" fmla="*/ 54 h 10000"/>
                <a:gd name="connsiteX49" fmla="*/ 6407 w 9911"/>
                <a:gd name="connsiteY49" fmla="*/ 138 h 10000"/>
                <a:gd name="connsiteX50" fmla="*/ 6633 w 9911"/>
                <a:gd name="connsiteY50" fmla="*/ 167 h 10000"/>
                <a:gd name="connsiteX51" fmla="*/ 6748 w 9911"/>
                <a:gd name="connsiteY51" fmla="*/ 224 h 10000"/>
                <a:gd name="connsiteX52" fmla="*/ 6783 w 9911"/>
                <a:gd name="connsiteY52" fmla="*/ 252 h 10000"/>
                <a:gd name="connsiteX53" fmla="*/ 6867 w 9911"/>
                <a:gd name="connsiteY53" fmla="*/ 308 h 10000"/>
                <a:gd name="connsiteX54" fmla="*/ 7007 w 9911"/>
                <a:gd name="connsiteY54" fmla="*/ 421 h 10000"/>
                <a:gd name="connsiteX55" fmla="*/ 7091 w 9911"/>
                <a:gd name="connsiteY55" fmla="*/ 534 h 10000"/>
                <a:gd name="connsiteX56" fmla="*/ 7209 w 9911"/>
                <a:gd name="connsiteY56" fmla="*/ 591 h 10000"/>
                <a:gd name="connsiteX57" fmla="*/ 7325 w 9911"/>
                <a:gd name="connsiteY57" fmla="*/ 703 h 10000"/>
                <a:gd name="connsiteX58" fmla="*/ 7470 w 9911"/>
                <a:gd name="connsiteY58" fmla="*/ 817 h 10000"/>
                <a:gd name="connsiteX59" fmla="*/ 7553 w 9911"/>
                <a:gd name="connsiteY59" fmla="*/ 930 h 10000"/>
                <a:gd name="connsiteX60" fmla="*/ 7644 w 9911"/>
                <a:gd name="connsiteY60" fmla="*/ 1014 h 10000"/>
                <a:gd name="connsiteX61" fmla="*/ 7899 w 9911"/>
                <a:gd name="connsiteY61" fmla="*/ 1156 h 10000"/>
                <a:gd name="connsiteX62" fmla="*/ 8041 w 9911"/>
                <a:gd name="connsiteY62" fmla="*/ 1156 h 10000"/>
                <a:gd name="connsiteX63" fmla="*/ 8216 w 9911"/>
                <a:gd name="connsiteY63" fmla="*/ 1212 h 10000"/>
                <a:gd name="connsiteX64" fmla="*/ 8301 w 9911"/>
                <a:gd name="connsiteY64" fmla="*/ 1241 h 10000"/>
                <a:gd name="connsiteX65" fmla="*/ 8446 w 9911"/>
                <a:gd name="connsiteY65" fmla="*/ 1325 h 10000"/>
                <a:gd name="connsiteX66" fmla="*/ 8617 w 9911"/>
                <a:gd name="connsiteY66" fmla="*/ 1353 h 10000"/>
                <a:gd name="connsiteX67" fmla="*/ 8649 w 9911"/>
                <a:gd name="connsiteY67" fmla="*/ 1438 h 10000"/>
                <a:gd name="connsiteX68" fmla="*/ 8705 w 9911"/>
                <a:gd name="connsiteY68" fmla="*/ 1467 h 10000"/>
                <a:gd name="connsiteX69" fmla="*/ 8757 w 9911"/>
                <a:gd name="connsiteY69" fmla="*/ 1580 h 10000"/>
                <a:gd name="connsiteX70" fmla="*/ 8935 w 9911"/>
                <a:gd name="connsiteY70" fmla="*/ 1720 h 10000"/>
                <a:gd name="connsiteX71" fmla="*/ 9022 w 9911"/>
                <a:gd name="connsiteY71" fmla="*/ 1692 h 10000"/>
                <a:gd name="connsiteX72" fmla="*/ 9106 w 9911"/>
                <a:gd name="connsiteY72" fmla="*/ 1720 h 10000"/>
                <a:gd name="connsiteX73" fmla="*/ 9280 w 9911"/>
                <a:gd name="connsiteY73" fmla="*/ 1664 h 10000"/>
                <a:gd name="connsiteX74" fmla="*/ 9395 w 9911"/>
                <a:gd name="connsiteY74" fmla="*/ 1580 h 10000"/>
                <a:gd name="connsiteX75" fmla="*/ 9450 w 9911"/>
                <a:gd name="connsiteY75" fmla="*/ 1580 h 10000"/>
                <a:gd name="connsiteX76" fmla="*/ 9479 w 9911"/>
                <a:gd name="connsiteY76" fmla="*/ 1551 h 10000"/>
                <a:gd name="connsiteX77" fmla="*/ 9594 w 9911"/>
                <a:gd name="connsiteY77" fmla="*/ 1495 h 10000"/>
                <a:gd name="connsiteX78" fmla="*/ 9710 w 9911"/>
                <a:gd name="connsiteY78" fmla="*/ 1551 h 10000"/>
                <a:gd name="connsiteX79" fmla="*/ 9738 w 9911"/>
                <a:gd name="connsiteY79" fmla="*/ 1636 h 10000"/>
                <a:gd name="connsiteX80" fmla="*/ 9825 w 9911"/>
                <a:gd name="connsiteY80" fmla="*/ 1778 h 10000"/>
                <a:gd name="connsiteX81" fmla="*/ 9767 w 9911"/>
                <a:gd name="connsiteY81" fmla="*/ 1806 h 10000"/>
                <a:gd name="connsiteX82" fmla="*/ 9797 w 9911"/>
                <a:gd name="connsiteY82" fmla="*/ 1862 h 10000"/>
                <a:gd name="connsiteX83" fmla="*/ 9797 w 9911"/>
                <a:gd name="connsiteY83" fmla="*/ 1919 h 10000"/>
                <a:gd name="connsiteX84" fmla="*/ 9857 w 9911"/>
                <a:gd name="connsiteY84" fmla="*/ 2031 h 10000"/>
                <a:gd name="connsiteX85" fmla="*/ 9857 w 9911"/>
                <a:gd name="connsiteY85" fmla="*/ 2173 h 10000"/>
                <a:gd name="connsiteX86" fmla="*/ 9857 w 9911"/>
                <a:gd name="connsiteY86" fmla="*/ 2258 h 10000"/>
                <a:gd name="connsiteX87" fmla="*/ 9911 w 9911"/>
                <a:gd name="connsiteY87" fmla="*/ 2342 h 10000"/>
                <a:gd name="connsiteX88" fmla="*/ 9885 w 9911"/>
                <a:gd name="connsiteY88" fmla="*/ 2428 h 10000"/>
                <a:gd name="connsiteX89" fmla="*/ 9911 w 9911"/>
                <a:gd name="connsiteY89" fmla="*/ 2484 h 10000"/>
                <a:gd name="connsiteX90" fmla="*/ 9681 w 9911"/>
                <a:gd name="connsiteY90" fmla="*/ 2456 h 10000"/>
                <a:gd name="connsiteX91" fmla="*/ 9565 w 9911"/>
                <a:gd name="connsiteY91" fmla="*/ 2428 h 10000"/>
                <a:gd name="connsiteX92" fmla="*/ 9535 w 9911"/>
                <a:gd name="connsiteY92" fmla="*/ 2512 h 10000"/>
                <a:gd name="connsiteX93" fmla="*/ 9450 w 9911"/>
                <a:gd name="connsiteY93" fmla="*/ 2540 h 10000"/>
                <a:gd name="connsiteX94" fmla="*/ 9507 w 9911"/>
                <a:gd name="connsiteY94" fmla="*/ 2625 h 10000"/>
                <a:gd name="connsiteX95" fmla="*/ 9681 w 9911"/>
                <a:gd name="connsiteY95" fmla="*/ 2879 h 10000"/>
                <a:gd name="connsiteX96" fmla="*/ 9797 w 9911"/>
                <a:gd name="connsiteY96" fmla="*/ 3106 h 10000"/>
                <a:gd name="connsiteX97" fmla="*/ 9767 w 9911"/>
                <a:gd name="connsiteY97" fmla="*/ 3162 h 10000"/>
                <a:gd name="connsiteX98" fmla="*/ 9650 w 9911"/>
                <a:gd name="connsiteY98" fmla="*/ 3190 h 10000"/>
                <a:gd name="connsiteX99" fmla="*/ 9797 w 9911"/>
                <a:gd name="connsiteY99" fmla="*/ 3303 h 10000"/>
                <a:gd name="connsiteX100" fmla="*/ 9626 w 9911"/>
                <a:gd name="connsiteY100" fmla="*/ 3162 h 10000"/>
                <a:gd name="connsiteX101" fmla="*/ 9479 w 9911"/>
                <a:gd name="connsiteY101" fmla="*/ 3106 h 10000"/>
                <a:gd name="connsiteX102" fmla="*/ 9535 w 9911"/>
                <a:gd name="connsiteY102" fmla="*/ 3275 h 10000"/>
                <a:gd name="connsiteX103" fmla="*/ 9450 w 9911"/>
                <a:gd name="connsiteY103" fmla="*/ 3303 h 10000"/>
                <a:gd name="connsiteX104" fmla="*/ 9395 w 9911"/>
                <a:gd name="connsiteY104" fmla="*/ 3388 h 10000"/>
                <a:gd name="connsiteX105" fmla="*/ 9195 w 9911"/>
                <a:gd name="connsiteY105" fmla="*/ 3417 h 10000"/>
                <a:gd name="connsiteX106" fmla="*/ 9338 w 9911"/>
                <a:gd name="connsiteY106" fmla="*/ 3557 h 10000"/>
                <a:gd name="connsiteX107" fmla="*/ 9164 w 9911"/>
                <a:gd name="connsiteY107" fmla="*/ 3586 h 10000"/>
                <a:gd name="connsiteX108" fmla="*/ 9051 w 9911"/>
                <a:gd name="connsiteY108" fmla="*/ 3557 h 10000"/>
                <a:gd name="connsiteX109" fmla="*/ 8959 w 9911"/>
                <a:gd name="connsiteY109" fmla="*/ 3473 h 10000"/>
                <a:gd name="connsiteX110" fmla="*/ 8906 w 9911"/>
                <a:gd name="connsiteY110" fmla="*/ 3501 h 10000"/>
                <a:gd name="connsiteX111" fmla="*/ 8877 w 9911"/>
                <a:gd name="connsiteY111" fmla="*/ 3642 h 10000"/>
                <a:gd name="connsiteX112" fmla="*/ 8850 w 9911"/>
                <a:gd name="connsiteY112" fmla="*/ 3727 h 10000"/>
                <a:gd name="connsiteX113" fmla="*/ 8788 w 9911"/>
                <a:gd name="connsiteY113" fmla="*/ 3756 h 10000"/>
                <a:gd name="connsiteX114" fmla="*/ 8757 w 9911"/>
                <a:gd name="connsiteY114" fmla="*/ 3812 h 10000"/>
                <a:gd name="connsiteX115" fmla="*/ 8705 w 9911"/>
                <a:gd name="connsiteY115" fmla="*/ 3812 h 10000"/>
                <a:gd name="connsiteX116" fmla="*/ 8675 w 9911"/>
                <a:gd name="connsiteY116" fmla="*/ 3868 h 10000"/>
                <a:gd name="connsiteX117" fmla="*/ 8560 w 9911"/>
                <a:gd name="connsiteY117" fmla="*/ 4009 h 10000"/>
                <a:gd name="connsiteX118" fmla="*/ 8416 w 9911"/>
                <a:gd name="connsiteY118" fmla="*/ 4038 h 10000"/>
                <a:gd name="connsiteX119" fmla="*/ 8358 w 9911"/>
                <a:gd name="connsiteY119" fmla="*/ 4067 h 10000"/>
                <a:gd name="connsiteX120" fmla="*/ 8301 w 9911"/>
                <a:gd name="connsiteY120" fmla="*/ 4123 h 10000"/>
                <a:gd name="connsiteX121" fmla="*/ 8188 w 9911"/>
                <a:gd name="connsiteY121" fmla="*/ 4179 h 10000"/>
                <a:gd name="connsiteX122" fmla="*/ 8128 w 9911"/>
                <a:gd name="connsiteY122" fmla="*/ 4264 h 10000"/>
                <a:gd name="connsiteX123" fmla="*/ 8100 w 9911"/>
                <a:gd name="connsiteY123" fmla="*/ 4320 h 10000"/>
                <a:gd name="connsiteX124" fmla="*/ 8041 w 9911"/>
                <a:gd name="connsiteY124" fmla="*/ 4320 h 10000"/>
                <a:gd name="connsiteX125" fmla="*/ 7927 w 9911"/>
                <a:gd name="connsiteY125" fmla="*/ 4348 h 10000"/>
                <a:gd name="connsiteX126" fmla="*/ 8017 w 9911"/>
                <a:gd name="connsiteY126" fmla="*/ 4292 h 10000"/>
                <a:gd name="connsiteX127" fmla="*/ 8017 w 9911"/>
                <a:gd name="connsiteY127" fmla="*/ 4236 h 10000"/>
                <a:gd name="connsiteX128" fmla="*/ 8041 w 9911"/>
                <a:gd name="connsiteY128" fmla="*/ 4179 h 10000"/>
                <a:gd name="connsiteX129" fmla="*/ 7872 w 9911"/>
                <a:gd name="connsiteY129" fmla="*/ 4151 h 10000"/>
                <a:gd name="connsiteX130" fmla="*/ 7927 w 9911"/>
                <a:gd name="connsiteY130" fmla="*/ 4123 h 10000"/>
                <a:gd name="connsiteX131" fmla="*/ 7956 w 9911"/>
                <a:gd name="connsiteY131" fmla="*/ 4009 h 10000"/>
                <a:gd name="connsiteX132" fmla="*/ 7988 w 9911"/>
                <a:gd name="connsiteY132" fmla="*/ 3896 h 10000"/>
                <a:gd name="connsiteX133" fmla="*/ 7815 w 9911"/>
                <a:gd name="connsiteY133" fmla="*/ 3698 h 10000"/>
                <a:gd name="connsiteX134" fmla="*/ 7727 w 9911"/>
                <a:gd name="connsiteY134" fmla="*/ 3727 h 10000"/>
                <a:gd name="connsiteX135" fmla="*/ 7644 w 9911"/>
                <a:gd name="connsiteY135" fmla="*/ 3784 h 10000"/>
                <a:gd name="connsiteX136" fmla="*/ 7583 w 9911"/>
                <a:gd name="connsiteY136" fmla="*/ 3925 h 10000"/>
                <a:gd name="connsiteX137" fmla="*/ 7439 w 9911"/>
                <a:gd name="connsiteY137" fmla="*/ 4038 h 10000"/>
                <a:gd name="connsiteX138" fmla="*/ 7356 w 9911"/>
                <a:gd name="connsiteY138" fmla="*/ 4095 h 10000"/>
                <a:gd name="connsiteX139" fmla="*/ 7382 w 9911"/>
                <a:gd name="connsiteY139" fmla="*/ 4179 h 10000"/>
                <a:gd name="connsiteX140" fmla="*/ 7209 w 9911"/>
                <a:gd name="connsiteY140" fmla="*/ 4292 h 10000"/>
                <a:gd name="connsiteX141" fmla="*/ 7068 w 9911"/>
                <a:gd name="connsiteY141" fmla="*/ 4264 h 10000"/>
                <a:gd name="connsiteX142" fmla="*/ 7068 w 9911"/>
                <a:gd name="connsiteY142" fmla="*/ 4434 h 10000"/>
                <a:gd name="connsiteX143" fmla="*/ 7236 w 9911"/>
                <a:gd name="connsiteY143" fmla="*/ 4575 h 10000"/>
                <a:gd name="connsiteX144" fmla="*/ 7325 w 9911"/>
                <a:gd name="connsiteY144" fmla="*/ 4575 h 10000"/>
                <a:gd name="connsiteX145" fmla="*/ 7382 w 9911"/>
                <a:gd name="connsiteY145" fmla="*/ 4603 h 10000"/>
                <a:gd name="connsiteX146" fmla="*/ 7382 w 9911"/>
                <a:gd name="connsiteY146" fmla="*/ 4575 h 10000"/>
                <a:gd name="connsiteX147" fmla="*/ 7553 w 9911"/>
                <a:gd name="connsiteY147" fmla="*/ 4659 h 10000"/>
                <a:gd name="connsiteX148" fmla="*/ 7612 w 9911"/>
                <a:gd name="connsiteY148" fmla="*/ 4829 h 10000"/>
                <a:gd name="connsiteX149" fmla="*/ 7756 w 9911"/>
                <a:gd name="connsiteY149" fmla="*/ 4857 h 10000"/>
                <a:gd name="connsiteX150" fmla="*/ 7815 w 9911"/>
                <a:gd name="connsiteY150" fmla="*/ 4801 h 10000"/>
                <a:gd name="connsiteX151" fmla="*/ 7844 w 9911"/>
                <a:gd name="connsiteY151" fmla="*/ 4716 h 10000"/>
                <a:gd name="connsiteX152" fmla="*/ 7956 w 9911"/>
                <a:gd name="connsiteY152" fmla="*/ 4659 h 10000"/>
                <a:gd name="connsiteX153" fmla="*/ 8100 w 9911"/>
                <a:gd name="connsiteY153" fmla="*/ 4716 h 10000"/>
                <a:gd name="connsiteX154" fmla="*/ 8157 w 9911"/>
                <a:gd name="connsiteY154" fmla="*/ 4745 h 10000"/>
                <a:gd name="connsiteX155" fmla="*/ 8188 w 9911"/>
                <a:gd name="connsiteY155" fmla="*/ 4773 h 10000"/>
                <a:gd name="connsiteX156" fmla="*/ 8332 w 9911"/>
                <a:gd name="connsiteY156" fmla="*/ 4773 h 10000"/>
                <a:gd name="connsiteX157" fmla="*/ 8332 w 9911"/>
                <a:gd name="connsiteY157" fmla="*/ 4745 h 10000"/>
                <a:gd name="connsiteX158" fmla="*/ 8503 w 9911"/>
                <a:gd name="connsiteY158" fmla="*/ 4801 h 10000"/>
                <a:gd name="connsiteX159" fmla="*/ 8477 w 9911"/>
                <a:gd name="connsiteY159" fmla="*/ 4829 h 10000"/>
                <a:gd name="connsiteX160" fmla="*/ 8503 w 9911"/>
                <a:gd name="connsiteY160" fmla="*/ 4914 h 10000"/>
                <a:gd name="connsiteX161" fmla="*/ 8503 w 9911"/>
                <a:gd name="connsiteY161" fmla="*/ 4970 h 10000"/>
                <a:gd name="connsiteX162" fmla="*/ 8446 w 9911"/>
                <a:gd name="connsiteY162" fmla="*/ 4914 h 10000"/>
                <a:gd name="connsiteX163" fmla="*/ 8416 w 9911"/>
                <a:gd name="connsiteY163" fmla="*/ 4942 h 10000"/>
                <a:gd name="connsiteX164" fmla="*/ 8358 w 9911"/>
                <a:gd name="connsiteY164" fmla="*/ 4942 h 10000"/>
                <a:gd name="connsiteX165" fmla="*/ 8301 w 9911"/>
                <a:gd name="connsiteY165" fmla="*/ 4970 h 10000"/>
                <a:gd name="connsiteX166" fmla="*/ 8188 w 9911"/>
                <a:gd name="connsiteY166" fmla="*/ 5027 h 10000"/>
                <a:gd name="connsiteX167" fmla="*/ 8128 w 9911"/>
                <a:gd name="connsiteY167" fmla="*/ 5055 h 10000"/>
                <a:gd name="connsiteX168" fmla="*/ 8188 w 9911"/>
                <a:gd name="connsiteY168" fmla="*/ 5112 h 10000"/>
                <a:gd name="connsiteX169" fmla="*/ 8128 w 9911"/>
                <a:gd name="connsiteY169" fmla="*/ 5112 h 10000"/>
                <a:gd name="connsiteX170" fmla="*/ 8157 w 9911"/>
                <a:gd name="connsiteY170" fmla="*/ 5168 h 10000"/>
                <a:gd name="connsiteX171" fmla="*/ 8100 w 9911"/>
                <a:gd name="connsiteY171" fmla="*/ 5196 h 10000"/>
                <a:gd name="connsiteX172" fmla="*/ 8041 w 9911"/>
                <a:gd name="connsiteY172" fmla="*/ 5140 h 10000"/>
                <a:gd name="connsiteX173" fmla="*/ 8017 w 9911"/>
                <a:gd name="connsiteY173" fmla="*/ 5140 h 10000"/>
                <a:gd name="connsiteX174" fmla="*/ 8073 w 9911"/>
                <a:gd name="connsiteY174" fmla="*/ 5224 h 10000"/>
                <a:gd name="connsiteX175" fmla="*/ 7956 w 9911"/>
                <a:gd name="connsiteY175" fmla="*/ 5338 h 10000"/>
                <a:gd name="connsiteX176" fmla="*/ 7927 w 9911"/>
                <a:gd name="connsiteY176" fmla="*/ 5479 h 10000"/>
                <a:gd name="connsiteX177" fmla="*/ 7956 w 9911"/>
                <a:gd name="connsiteY177" fmla="*/ 5620 h 10000"/>
                <a:gd name="connsiteX178" fmla="*/ 8073 w 9911"/>
                <a:gd name="connsiteY178" fmla="*/ 5649 h 10000"/>
                <a:gd name="connsiteX179" fmla="*/ 8274 w 9911"/>
                <a:gd name="connsiteY179" fmla="*/ 5733 h 10000"/>
                <a:gd name="connsiteX180" fmla="*/ 8358 w 9911"/>
                <a:gd name="connsiteY180" fmla="*/ 5874 h 10000"/>
                <a:gd name="connsiteX181" fmla="*/ 8503 w 9911"/>
                <a:gd name="connsiteY181" fmla="*/ 6073 h 10000"/>
                <a:gd name="connsiteX182" fmla="*/ 8591 w 9911"/>
                <a:gd name="connsiteY182" fmla="*/ 6213 h 10000"/>
                <a:gd name="connsiteX183" fmla="*/ 8730 w 9911"/>
                <a:gd name="connsiteY183" fmla="*/ 6299 h 10000"/>
                <a:gd name="connsiteX184" fmla="*/ 8788 w 9911"/>
                <a:gd name="connsiteY184" fmla="*/ 6355 h 10000"/>
                <a:gd name="connsiteX185" fmla="*/ 8850 w 9911"/>
                <a:gd name="connsiteY185" fmla="*/ 6412 h 10000"/>
                <a:gd name="connsiteX186" fmla="*/ 8959 w 9911"/>
                <a:gd name="connsiteY186" fmla="*/ 6524 h 10000"/>
                <a:gd name="connsiteX187" fmla="*/ 8757 w 9911"/>
                <a:gd name="connsiteY187" fmla="*/ 6468 h 10000"/>
                <a:gd name="connsiteX188" fmla="*/ 8617 w 9911"/>
                <a:gd name="connsiteY188" fmla="*/ 6412 h 10000"/>
                <a:gd name="connsiteX189" fmla="*/ 8477 w 9911"/>
                <a:gd name="connsiteY189" fmla="*/ 6440 h 10000"/>
                <a:gd name="connsiteX190" fmla="*/ 8391 w 9911"/>
                <a:gd name="connsiteY190" fmla="*/ 6383 h 10000"/>
                <a:gd name="connsiteX191" fmla="*/ 8301 w 9911"/>
                <a:gd name="connsiteY191" fmla="*/ 6327 h 10000"/>
                <a:gd name="connsiteX192" fmla="*/ 8332 w 9911"/>
                <a:gd name="connsiteY192" fmla="*/ 6383 h 10000"/>
                <a:gd name="connsiteX193" fmla="*/ 8358 w 9911"/>
                <a:gd name="connsiteY193" fmla="*/ 6383 h 10000"/>
                <a:gd name="connsiteX194" fmla="*/ 8332 w 9911"/>
                <a:gd name="connsiteY194" fmla="*/ 6355 h 10000"/>
                <a:gd name="connsiteX195" fmla="*/ 8391 w 9911"/>
                <a:gd name="connsiteY195" fmla="*/ 6383 h 10000"/>
                <a:gd name="connsiteX196" fmla="*/ 8531 w 9911"/>
                <a:gd name="connsiteY196" fmla="*/ 6440 h 10000"/>
                <a:gd name="connsiteX197" fmla="*/ 8591 w 9911"/>
                <a:gd name="connsiteY197" fmla="*/ 6412 h 10000"/>
                <a:gd name="connsiteX198" fmla="*/ 8649 w 9911"/>
                <a:gd name="connsiteY198" fmla="*/ 6468 h 10000"/>
                <a:gd name="connsiteX199" fmla="*/ 8675 w 9911"/>
                <a:gd name="connsiteY199" fmla="*/ 6496 h 10000"/>
                <a:gd name="connsiteX200" fmla="*/ 8757 w 9911"/>
                <a:gd name="connsiteY200" fmla="*/ 6524 h 10000"/>
                <a:gd name="connsiteX201" fmla="*/ 8935 w 9911"/>
                <a:gd name="connsiteY201" fmla="*/ 6638 h 10000"/>
                <a:gd name="connsiteX202" fmla="*/ 9051 w 9911"/>
                <a:gd name="connsiteY202" fmla="*/ 6751 h 10000"/>
                <a:gd name="connsiteX203" fmla="*/ 8992 w 9911"/>
                <a:gd name="connsiteY203" fmla="*/ 6779 h 10000"/>
                <a:gd name="connsiteX204" fmla="*/ 8906 w 9911"/>
                <a:gd name="connsiteY204" fmla="*/ 6835 h 10000"/>
                <a:gd name="connsiteX205" fmla="*/ 8850 w 9911"/>
                <a:gd name="connsiteY205" fmla="*/ 6891 h 10000"/>
                <a:gd name="connsiteX206" fmla="*/ 8822 w 9911"/>
                <a:gd name="connsiteY206" fmla="*/ 6920 h 10000"/>
                <a:gd name="connsiteX207" fmla="*/ 8730 w 9911"/>
                <a:gd name="connsiteY207" fmla="*/ 6920 h 10000"/>
                <a:gd name="connsiteX208" fmla="*/ 8649 w 9911"/>
                <a:gd name="connsiteY208" fmla="*/ 6977 h 10000"/>
                <a:gd name="connsiteX209" fmla="*/ 8757 w 9911"/>
                <a:gd name="connsiteY209" fmla="*/ 6920 h 10000"/>
                <a:gd name="connsiteX210" fmla="*/ 8850 w 9911"/>
                <a:gd name="connsiteY210" fmla="*/ 7005 h 10000"/>
                <a:gd name="connsiteX211" fmla="*/ 8822 w 9911"/>
                <a:gd name="connsiteY211" fmla="*/ 7005 h 10000"/>
                <a:gd name="connsiteX212" fmla="*/ 8959 w 9911"/>
                <a:gd name="connsiteY212" fmla="*/ 6949 h 10000"/>
                <a:gd name="connsiteX213" fmla="*/ 9051 w 9911"/>
                <a:gd name="connsiteY213" fmla="*/ 7033 h 10000"/>
                <a:gd name="connsiteX214" fmla="*/ 9195 w 9911"/>
                <a:gd name="connsiteY214" fmla="*/ 7061 h 10000"/>
                <a:gd name="connsiteX215" fmla="*/ 9132 w 9911"/>
                <a:gd name="connsiteY215" fmla="*/ 7146 h 10000"/>
                <a:gd name="connsiteX216" fmla="*/ 9106 w 9911"/>
                <a:gd name="connsiteY216" fmla="*/ 7174 h 10000"/>
                <a:gd name="connsiteX217" fmla="*/ 9051 w 9911"/>
                <a:gd name="connsiteY217" fmla="*/ 7202 h 10000"/>
                <a:gd name="connsiteX218" fmla="*/ 9079 w 9911"/>
                <a:gd name="connsiteY218" fmla="*/ 7202 h 10000"/>
                <a:gd name="connsiteX219" fmla="*/ 9164 w 9911"/>
                <a:gd name="connsiteY219" fmla="*/ 7174 h 10000"/>
                <a:gd name="connsiteX220" fmla="*/ 9164 w 9911"/>
                <a:gd name="connsiteY220" fmla="*/ 7146 h 10000"/>
                <a:gd name="connsiteX221" fmla="*/ 9195 w 9911"/>
                <a:gd name="connsiteY221" fmla="*/ 7230 h 10000"/>
                <a:gd name="connsiteX222" fmla="*/ 9195 w 9911"/>
                <a:gd name="connsiteY222" fmla="*/ 7288 h 10000"/>
                <a:gd name="connsiteX223" fmla="*/ 9164 w 9911"/>
                <a:gd name="connsiteY223" fmla="*/ 7230 h 10000"/>
                <a:gd name="connsiteX224" fmla="*/ 9164 w 9911"/>
                <a:gd name="connsiteY224" fmla="*/ 7288 h 10000"/>
                <a:gd name="connsiteX225" fmla="*/ 9132 w 9911"/>
                <a:gd name="connsiteY225" fmla="*/ 7260 h 10000"/>
                <a:gd name="connsiteX226" fmla="*/ 9106 w 9911"/>
                <a:gd name="connsiteY226" fmla="*/ 7260 h 10000"/>
                <a:gd name="connsiteX227" fmla="*/ 9079 w 9911"/>
                <a:gd name="connsiteY227" fmla="*/ 7316 h 10000"/>
                <a:gd name="connsiteX228" fmla="*/ 9164 w 9911"/>
                <a:gd name="connsiteY228" fmla="*/ 7372 h 10000"/>
                <a:gd name="connsiteX229" fmla="*/ 9132 w 9911"/>
                <a:gd name="connsiteY229" fmla="*/ 7372 h 10000"/>
                <a:gd name="connsiteX230" fmla="*/ 9164 w 9911"/>
                <a:gd name="connsiteY230" fmla="*/ 7429 h 10000"/>
                <a:gd name="connsiteX231" fmla="*/ 9051 w 9911"/>
                <a:gd name="connsiteY231" fmla="*/ 7400 h 10000"/>
                <a:gd name="connsiteX232" fmla="*/ 9079 w 9911"/>
                <a:gd name="connsiteY232" fmla="*/ 7429 h 10000"/>
                <a:gd name="connsiteX233" fmla="*/ 9164 w 9911"/>
                <a:gd name="connsiteY233" fmla="*/ 7457 h 10000"/>
                <a:gd name="connsiteX234" fmla="*/ 9195 w 9911"/>
                <a:gd name="connsiteY234" fmla="*/ 7541 h 10000"/>
                <a:gd name="connsiteX235" fmla="*/ 9164 w 9911"/>
                <a:gd name="connsiteY235" fmla="*/ 7599 h 10000"/>
                <a:gd name="connsiteX236" fmla="*/ 9079 w 9911"/>
                <a:gd name="connsiteY236" fmla="*/ 7513 h 10000"/>
                <a:gd name="connsiteX237" fmla="*/ 9051 w 9911"/>
                <a:gd name="connsiteY237" fmla="*/ 7541 h 10000"/>
                <a:gd name="connsiteX238" fmla="*/ 8935 w 9911"/>
                <a:gd name="connsiteY238" fmla="*/ 7599 h 10000"/>
                <a:gd name="connsiteX239" fmla="*/ 9022 w 9911"/>
                <a:gd name="connsiteY239" fmla="*/ 7683 h 10000"/>
                <a:gd name="connsiteX240" fmla="*/ 9022 w 9911"/>
                <a:gd name="connsiteY240" fmla="*/ 7796 h 10000"/>
                <a:gd name="connsiteX241" fmla="*/ 8992 w 9911"/>
                <a:gd name="connsiteY241" fmla="*/ 7852 h 10000"/>
                <a:gd name="connsiteX242" fmla="*/ 8992 w 9911"/>
                <a:gd name="connsiteY242" fmla="*/ 7880 h 10000"/>
                <a:gd name="connsiteX243" fmla="*/ 8935 w 9911"/>
                <a:gd name="connsiteY243" fmla="*/ 7852 h 10000"/>
                <a:gd name="connsiteX244" fmla="*/ 8935 w 9911"/>
                <a:gd name="connsiteY244" fmla="*/ 7909 h 10000"/>
                <a:gd name="connsiteX245" fmla="*/ 8906 w 9911"/>
                <a:gd name="connsiteY245" fmla="*/ 7966 h 10000"/>
                <a:gd name="connsiteX246" fmla="*/ 8877 w 9911"/>
                <a:gd name="connsiteY246" fmla="*/ 8079 h 10000"/>
                <a:gd name="connsiteX247" fmla="*/ 8906 w 9911"/>
                <a:gd name="connsiteY247" fmla="*/ 8022 h 10000"/>
                <a:gd name="connsiteX248" fmla="*/ 8877 w 9911"/>
                <a:gd name="connsiteY248" fmla="*/ 8050 h 10000"/>
                <a:gd name="connsiteX249" fmla="*/ 8850 w 9911"/>
                <a:gd name="connsiteY249" fmla="*/ 7994 h 10000"/>
                <a:gd name="connsiteX250" fmla="*/ 8788 w 9911"/>
                <a:gd name="connsiteY250" fmla="*/ 8022 h 10000"/>
                <a:gd name="connsiteX251" fmla="*/ 8788 w 9911"/>
                <a:gd name="connsiteY251" fmla="*/ 8079 h 10000"/>
                <a:gd name="connsiteX252" fmla="*/ 8822 w 9911"/>
                <a:gd name="connsiteY252" fmla="*/ 8107 h 10000"/>
                <a:gd name="connsiteX253" fmla="*/ 8877 w 9911"/>
                <a:gd name="connsiteY253" fmla="*/ 8135 h 10000"/>
                <a:gd name="connsiteX254" fmla="*/ 8850 w 9911"/>
                <a:gd name="connsiteY254" fmla="*/ 8163 h 10000"/>
                <a:gd name="connsiteX255" fmla="*/ 8822 w 9911"/>
                <a:gd name="connsiteY255" fmla="*/ 8249 h 10000"/>
                <a:gd name="connsiteX256" fmla="*/ 8705 w 9911"/>
                <a:gd name="connsiteY256" fmla="*/ 8191 h 10000"/>
                <a:gd name="connsiteX257" fmla="*/ 8788 w 9911"/>
                <a:gd name="connsiteY257" fmla="*/ 8277 h 10000"/>
                <a:gd name="connsiteX258" fmla="*/ 8877 w 9911"/>
                <a:gd name="connsiteY258" fmla="*/ 8277 h 10000"/>
                <a:gd name="connsiteX259" fmla="*/ 8850 w 9911"/>
                <a:gd name="connsiteY259" fmla="*/ 8333 h 10000"/>
                <a:gd name="connsiteX260" fmla="*/ 8906 w 9911"/>
                <a:gd name="connsiteY260" fmla="*/ 8446 h 10000"/>
                <a:gd name="connsiteX261" fmla="*/ 8877 w 9911"/>
                <a:gd name="connsiteY261" fmla="*/ 8446 h 10000"/>
                <a:gd name="connsiteX262" fmla="*/ 8788 w 9911"/>
                <a:gd name="connsiteY262" fmla="*/ 8389 h 10000"/>
                <a:gd name="connsiteX263" fmla="*/ 8757 w 9911"/>
                <a:gd name="connsiteY263" fmla="*/ 8418 h 10000"/>
                <a:gd name="connsiteX264" fmla="*/ 8822 w 9911"/>
                <a:gd name="connsiteY264" fmla="*/ 8474 h 10000"/>
                <a:gd name="connsiteX265" fmla="*/ 8788 w 9911"/>
                <a:gd name="connsiteY265" fmla="*/ 8530 h 10000"/>
                <a:gd name="connsiteX266" fmla="*/ 8705 w 9911"/>
                <a:gd name="connsiteY266" fmla="*/ 8474 h 10000"/>
                <a:gd name="connsiteX267" fmla="*/ 8757 w 9911"/>
                <a:gd name="connsiteY267" fmla="*/ 8559 h 10000"/>
                <a:gd name="connsiteX268" fmla="*/ 8705 w 9911"/>
                <a:gd name="connsiteY268" fmla="*/ 8559 h 10000"/>
                <a:gd name="connsiteX269" fmla="*/ 8705 w 9911"/>
                <a:gd name="connsiteY269" fmla="*/ 8616 h 10000"/>
                <a:gd name="connsiteX270" fmla="*/ 8560 w 9911"/>
                <a:gd name="connsiteY270" fmla="*/ 8672 h 10000"/>
                <a:gd name="connsiteX271" fmla="*/ 8531 w 9911"/>
                <a:gd name="connsiteY271" fmla="*/ 8728 h 10000"/>
                <a:gd name="connsiteX272" fmla="*/ 8560 w 9911"/>
                <a:gd name="connsiteY272" fmla="*/ 8757 h 10000"/>
                <a:gd name="connsiteX273" fmla="*/ 8531 w 9911"/>
                <a:gd name="connsiteY273" fmla="*/ 8785 h 10000"/>
                <a:gd name="connsiteX274" fmla="*/ 8503 w 9911"/>
                <a:gd name="connsiteY274" fmla="*/ 8869 h 10000"/>
                <a:gd name="connsiteX275" fmla="*/ 8477 w 9911"/>
                <a:gd name="connsiteY275" fmla="*/ 8841 h 10000"/>
                <a:gd name="connsiteX276" fmla="*/ 8477 w 9911"/>
                <a:gd name="connsiteY276" fmla="*/ 8927 h 10000"/>
                <a:gd name="connsiteX277" fmla="*/ 8183 w 9911"/>
                <a:gd name="connsiteY277" fmla="*/ 8786 h 10000"/>
                <a:gd name="connsiteX278" fmla="*/ 7699 w 9911"/>
                <a:gd name="connsiteY278" fmla="*/ 9266 h 10000"/>
                <a:gd name="connsiteX279" fmla="*/ 7524 w 9911"/>
                <a:gd name="connsiteY279" fmla="*/ 9322 h 10000"/>
                <a:gd name="connsiteX280" fmla="*/ 7439 w 9911"/>
                <a:gd name="connsiteY280" fmla="*/ 9152 h 10000"/>
                <a:gd name="connsiteX281" fmla="*/ 7410 w 9911"/>
                <a:gd name="connsiteY281" fmla="*/ 9152 h 10000"/>
                <a:gd name="connsiteX282" fmla="*/ 7496 w 9911"/>
                <a:gd name="connsiteY282" fmla="*/ 9124 h 10000"/>
                <a:gd name="connsiteX283" fmla="*/ 7382 w 9911"/>
                <a:gd name="connsiteY283" fmla="*/ 9124 h 10000"/>
                <a:gd name="connsiteX284" fmla="*/ 7356 w 9911"/>
                <a:gd name="connsiteY284" fmla="*/ 9180 h 10000"/>
                <a:gd name="connsiteX285" fmla="*/ 7410 w 9911"/>
                <a:gd name="connsiteY285" fmla="*/ 9237 h 10000"/>
                <a:gd name="connsiteX286" fmla="*/ 7382 w 9911"/>
                <a:gd name="connsiteY286" fmla="*/ 9237 h 10000"/>
                <a:gd name="connsiteX287" fmla="*/ 7470 w 9911"/>
                <a:gd name="connsiteY287" fmla="*/ 9406 h 10000"/>
                <a:gd name="connsiteX288" fmla="*/ 7356 w 9911"/>
                <a:gd name="connsiteY288" fmla="*/ 9294 h 10000"/>
                <a:gd name="connsiteX289" fmla="*/ 7410 w 9911"/>
                <a:gd name="connsiteY289" fmla="*/ 9406 h 10000"/>
                <a:gd name="connsiteX290" fmla="*/ 7382 w 9911"/>
                <a:gd name="connsiteY290" fmla="*/ 9435 h 10000"/>
                <a:gd name="connsiteX291" fmla="*/ 7356 w 9911"/>
                <a:gd name="connsiteY291" fmla="*/ 9406 h 10000"/>
                <a:gd name="connsiteX292" fmla="*/ 7325 w 9911"/>
                <a:gd name="connsiteY292" fmla="*/ 9491 h 10000"/>
                <a:gd name="connsiteX293" fmla="*/ 7236 w 9911"/>
                <a:gd name="connsiteY293" fmla="*/ 9520 h 10000"/>
                <a:gd name="connsiteX294" fmla="*/ 7209 w 9911"/>
                <a:gd name="connsiteY294" fmla="*/ 9463 h 10000"/>
                <a:gd name="connsiteX295" fmla="*/ 7153 w 9911"/>
                <a:gd name="connsiteY295" fmla="*/ 9435 h 10000"/>
                <a:gd name="connsiteX296" fmla="*/ 7182 w 9911"/>
                <a:gd name="connsiteY296" fmla="*/ 9548 h 10000"/>
                <a:gd name="connsiteX297" fmla="*/ 7035 w 9911"/>
                <a:gd name="connsiteY297" fmla="*/ 9491 h 10000"/>
                <a:gd name="connsiteX298" fmla="*/ 7007 w 9911"/>
                <a:gd name="connsiteY298" fmla="*/ 9520 h 10000"/>
                <a:gd name="connsiteX299" fmla="*/ 6921 w 9911"/>
                <a:gd name="connsiteY299" fmla="*/ 9576 h 10000"/>
                <a:gd name="connsiteX300" fmla="*/ 6897 w 9911"/>
                <a:gd name="connsiteY300" fmla="*/ 9633 h 10000"/>
                <a:gd name="connsiteX301" fmla="*/ 6835 w 9911"/>
                <a:gd name="connsiteY301" fmla="*/ 9633 h 10000"/>
                <a:gd name="connsiteX302" fmla="*/ 6748 w 9911"/>
                <a:gd name="connsiteY302" fmla="*/ 9661 h 10000"/>
                <a:gd name="connsiteX303" fmla="*/ 6748 w 9911"/>
                <a:gd name="connsiteY303" fmla="*/ 9633 h 10000"/>
                <a:gd name="connsiteX304" fmla="*/ 6748 w 9911"/>
                <a:gd name="connsiteY304" fmla="*/ 9689 h 10000"/>
                <a:gd name="connsiteX305" fmla="*/ 6665 w 9911"/>
                <a:gd name="connsiteY305" fmla="*/ 9661 h 10000"/>
                <a:gd name="connsiteX306" fmla="*/ 6665 w 9911"/>
                <a:gd name="connsiteY306" fmla="*/ 9717 h 10000"/>
                <a:gd name="connsiteX307" fmla="*/ 6633 w 9911"/>
                <a:gd name="connsiteY307" fmla="*/ 9802 h 10000"/>
                <a:gd name="connsiteX308" fmla="*/ 6694 w 9911"/>
                <a:gd name="connsiteY308" fmla="*/ 9830 h 10000"/>
                <a:gd name="connsiteX309" fmla="*/ 6694 w 9911"/>
                <a:gd name="connsiteY309" fmla="*/ 9830 h 10000"/>
                <a:gd name="connsiteX310" fmla="*/ 6748 w 9911"/>
                <a:gd name="connsiteY310" fmla="*/ 9944 h 10000"/>
                <a:gd name="connsiteX311" fmla="*/ 6607 w 9911"/>
                <a:gd name="connsiteY311" fmla="*/ 10000 h 10000"/>
                <a:gd name="connsiteX312" fmla="*/ 6607 w 9911"/>
                <a:gd name="connsiteY312" fmla="*/ 9944 h 10000"/>
                <a:gd name="connsiteX313" fmla="*/ 6544 w 9911"/>
                <a:gd name="connsiteY313" fmla="*/ 9859 h 10000"/>
                <a:gd name="connsiteX314" fmla="*/ 6520 w 9911"/>
                <a:gd name="connsiteY314" fmla="*/ 9802 h 10000"/>
                <a:gd name="connsiteX315" fmla="*/ 6491 w 9911"/>
                <a:gd name="connsiteY315" fmla="*/ 9717 h 10000"/>
                <a:gd name="connsiteX316" fmla="*/ 6520 w 9911"/>
                <a:gd name="connsiteY316" fmla="*/ 9661 h 10000"/>
                <a:gd name="connsiteX317" fmla="*/ 6491 w 9911"/>
                <a:gd name="connsiteY317" fmla="*/ 9576 h 10000"/>
                <a:gd name="connsiteX318" fmla="*/ 6491 w 9911"/>
                <a:gd name="connsiteY318" fmla="*/ 9605 h 10000"/>
                <a:gd name="connsiteX319" fmla="*/ 6434 w 9911"/>
                <a:gd name="connsiteY319" fmla="*/ 9548 h 10000"/>
                <a:gd name="connsiteX320" fmla="*/ 6434 w 9911"/>
                <a:gd name="connsiteY320" fmla="*/ 9605 h 10000"/>
                <a:gd name="connsiteX321" fmla="*/ 6347 w 9911"/>
                <a:gd name="connsiteY321" fmla="*/ 9605 h 10000"/>
                <a:gd name="connsiteX322" fmla="*/ 6292 w 9911"/>
                <a:gd name="connsiteY322" fmla="*/ 9576 h 10000"/>
                <a:gd name="connsiteX323" fmla="*/ 6258 w 9911"/>
                <a:gd name="connsiteY323" fmla="*/ 9520 h 10000"/>
                <a:gd name="connsiteX324" fmla="*/ 6229 w 9911"/>
                <a:gd name="connsiteY324" fmla="*/ 9520 h 10000"/>
                <a:gd name="connsiteX325" fmla="*/ 6229 w 9911"/>
                <a:gd name="connsiteY325" fmla="*/ 9576 h 10000"/>
                <a:gd name="connsiteX326" fmla="*/ 6175 w 9911"/>
                <a:gd name="connsiteY326" fmla="*/ 9520 h 10000"/>
                <a:gd name="connsiteX327" fmla="*/ 6147 w 9911"/>
                <a:gd name="connsiteY327" fmla="*/ 9463 h 10000"/>
                <a:gd name="connsiteX328" fmla="*/ 6121 w 9911"/>
                <a:gd name="connsiteY328" fmla="*/ 9491 h 10000"/>
                <a:gd name="connsiteX329" fmla="*/ 6147 w 9911"/>
                <a:gd name="connsiteY329" fmla="*/ 9576 h 10000"/>
                <a:gd name="connsiteX330" fmla="*/ 6090 w 9911"/>
                <a:gd name="connsiteY330" fmla="*/ 9548 h 10000"/>
                <a:gd name="connsiteX331" fmla="*/ 6090 w 9911"/>
                <a:gd name="connsiteY331" fmla="*/ 9605 h 10000"/>
                <a:gd name="connsiteX332" fmla="*/ 5975 w 9911"/>
                <a:gd name="connsiteY332" fmla="*/ 9576 h 10000"/>
                <a:gd name="connsiteX333" fmla="*/ 5891 w 9911"/>
                <a:gd name="connsiteY333" fmla="*/ 9576 h 10000"/>
                <a:gd name="connsiteX334" fmla="*/ 5860 w 9911"/>
                <a:gd name="connsiteY334" fmla="*/ 9576 h 10000"/>
                <a:gd name="connsiteX335" fmla="*/ 5773 w 9911"/>
                <a:gd name="connsiteY335" fmla="*/ 9520 h 10000"/>
                <a:gd name="connsiteX336" fmla="*/ 5741 w 9911"/>
                <a:gd name="connsiteY336" fmla="*/ 9491 h 10000"/>
                <a:gd name="connsiteX337" fmla="*/ 5658 w 9911"/>
                <a:gd name="connsiteY337" fmla="*/ 9463 h 10000"/>
                <a:gd name="connsiteX338" fmla="*/ 5604 w 9911"/>
                <a:gd name="connsiteY338" fmla="*/ 9294 h 10000"/>
                <a:gd name="connsiteX339" fmla="*/ 5540 w 9911"/>
                <a:gd name="connsiteY339" fmla="*/ 9180 h 10000"/>
                <a:gd name="connsiteX340" fmla="*/ 5458 w 9911"/>
                <a:gd name="connsiteY340" fmla="*/ 9180 h 10000"/>
                <a:gd name="connsiteX341" fmla="*/ 5371 w 9911"/>
                <a:gd name="connsiteY341" fmla="*/ 9180 h 10000"/>
                <a:gd name="connsiteX342" fmla="*/ 5225 w 9911"/>
                <a:gd name="connsiteY342" fmla="*/ 9039 h 10000"/>
                <a:gd name="connsiteX343" fmla="*/ 5113 w 9911"/>
                <a:gd name="connsiteY343" fmla="*/ 9124 h 10000"/>
                <a:gd name="connsiteX344" fmla="*/ 5113 w 9911"/>
                <a:gd name="connsiteY344" fmla="*/ 9180 h 10000"/>
                <a:gd name="connsiteX345" fmla="*/ 4968 w 9911"/>
                <a:gd name="connsiteY345" fmla="*/ 9209 h 10000"/>
                <a:gd name="connsiteX346" fmla="*/ 4883 w 9911"/>
                <a:gd name="connsiteY346" fmla="*/ 9294 h 10000"/>
                <a:gd name="connsiteX347" fmla="*/ 4827 w 9911"/>
                <a:gd name="connsiteY347" fmla="*/ 9237 h 10000"/>
                <a:gd name="connsiteX348" fmla="*/ 4768 w 9911"/>
                <a:gd name="connsiteY348" fmla="*/ 9294 h 10000"/>
                <a:gd name="connsiteX349" fmla="*/ 4684 w 9911"/>
                <a:gd name="connsiteY349" fmla="*/ 9294 h 10000"/>
                <a:gd name="connsiteX350" fmla="*/ 4565 w 9911"/>
                <a:gd name="connsiteY350" fmla="*/ 9266 h 10000"/>
                <a:gd name="connsiteX351" fmla="*/ 4452 w 9911"/>
                <a:gd name="connsiteY351" fmla="*/ 9322 h 10000"/>
                <a:gd name="connsiteX352" fmla="*/ 4394 w 9911"/>
                <a:gd name="connsiteY352" fmla="*/ 9322 h 10000"/>
                <a:gd name="connsiteX353" fmla="*/ 4336 w 9911"/>
                <a:gd name="connsiteY353" fmla="*/ 9322 h 10000"/>
                <a:gd name="connsiteX354" fmla="*/ 4306 w 9911"/>
                <a:gd name="connsiteY354" fmla="*/ 9322 h 10000"/>
                <a:gd name="connsiteX355" fmla="*/ 4306 w 9911"/>
                <a:gd name="connsiteY355" fmla="*/ 9463 h 10000"/>
                <a:gd name="connsiteX356" fmla="*/ 4366 w 9911"/>
                <a:gd name="connsiteY356" fmla="*/ 9548 h 10000"/>
                <a:gd name="connsiteX357" fmla="*/ 4366 w 9911"/>
                <a:gd name="connsiteY357" fmla="*/ 9576 h 10000"/>
                <a:gd name="connsiteX358" fmla="*/ 4366 w 9911"/>
                <a:gd name="connsiteY358" fmla="*/ 9633 h 10000"/>
                <a:gd name="connsiteX359" fmla="*/ 4394 w 9911"/>
                <a:gd name="connsiteY359" fmla="*/ 9717 h 10000"/>
                <a:gd name="connsiteX360" fmla="*/ 4306 w 9911"/>
                <a:gd name="connsiteY360" fmla="*/ 9689 h 10000"/>
                <a:gd name="connsiteX361" fmla="*/ 4219 w 9911"/>
                <a:gd name="connsiteY361" fmla="*/ 9661 h 10000"/>
                <a:gd name="connsiteX362" fmla="*/ 4162 w 9911"/>
                <a:gd name="connsiteY362" fmla="*/ 9520 h 10000"/>
                <a:gd name="connsiteX363" fmla="*/ 3996 w 9911"/>
                <a:gd name="connsiteY363" fmla="*/ 9605 h 10000"/>
                <a:gd name="connsiteX364" fmla="*/ 3938 w 9911"/>
                <a:gd name="connsiteY364" fmla="*/ 9633 h 10000"/>
                <a:gd name="connsiteX365" fmla="*/ 3938 w 9911"/>
                <a:gd name="connsiteY365" fmla="*/ 9548 h 10000"/>
                <a:gd name="connsiteX366" fmla="*/ 3850 w 9911"/>
                <a:gd name="connsiteY366" fmla="*/ 9435 h 10000"/>
                <a:gd name="connsiteX367" fmla="*/ 3677 w 9911"/>
                <a:gd name="connsiteY367" fmla="*/ 9435 h 10000"/>
                <a:gd name="connsiteX368" fmla="*/ 3677 w 9911"/>
                <a:gd name="connsiteY368" fmla="*/ 9322 h 10000"/>
                <a:gd name="connsiteX369" fmla="*/ 3704 w 9911"/>
                <a:gd name="connsiteY369" fmla="*/ 9180 h 10000"/>
                <a:gd name="connsiteX370" fmla="*/ 3593 w 9911"/>
                <a:gd name="connsiteY370" fmla="*/ 9124 h 10000"/>
                <a:gd name="connsiteX371" fmla="*/ 3503 w 9911"/>
                <a:gd name="connsiteY371" fmla="*/ 9039 h 10000"/>
                <a:gd name="connsiteX372" fmla="*/ 3477 w 9911"/>
                <a:gd name="connsiteY372" fmla="*/ 8983 h 10000"/>
                <a:gd name="connsiteX373" fmla="*/ 3450 w 9911"/>
                <a:gd name="connsiteY373" fmla="*/ 8898 h 10000"/>
                <a:gd name="connsiteX374" fmla="*/ 3477 w 9911"/>
                <a:gd name="connsiteY374" fmla="*/ 8813 h 10000"/>
                <a:gd name="connsiteX375" fmla="*/ 3275 w 9911"/>
                <a:gd name="connsiteY375" fmla="*/ 8841 h 10000"/>
                <a:gd name="connsiteX376" fmla="*/ 3158 w 9911"/>
                <a:gd name="connsiteY376" fmla="*/ 8898 h 10000"/>
                <a:gd name="connsiteX377" fmla="*/ 3158 w 9911"/>
                <a:gd name="connsiteY377" fmla="*/ 8813 h 10000"/>
                <a:gd name="connsiteX378" fmla="*/ 3130 w 9911"/>
                <a:gd name="connsiteY378" fmla="*/ 8728 h 10000"/>
                <a:gd name="connsiteX379" fmla="*/ 3103 w 9911"/>
                <a:gd name="connsiteY379" fmla="*/ 8672 h 10000"/>
                <a:gd name="connsiteX380" fmla="*/ 7628 w 9911"/>
                <a:gd name="connsiteY380" fmla="*/ 8665 h 10000"/>
                <a:gd name="connsiteX381" fmla="*/ 7712 w 9911"/>
                <a:gd name="connsiteY381" fmla="*/ 8461 h 10000"/>
                <a:gd name="connsiteX382" fmla="*/ 3302 w 9911"/>
                <a:gd name="connsiteY382" fmla="*/ 8305 h 10000"/>
                <a:gd name="connsiteX383" fmla="*/ 3331 w 9911"/>
                <a:gd name="connsiteY383" fmla="*/ 8305 h 10000"/>
                <a:gd name="connsiteX384" fmla="*/ 2642 w 9911"/>
                <a:gd name="connsiteY384" fmla="*/ 7513 h 10000"/>
                <a:gd name="connsiteX385" fmla="*/ 2555 w 9911"/>
                <a:gd name="connsiteY385" fmla="*/ 7513 h 10000"/>
                <a:gd name="connsiteX386" fmla="*/ 2555 w 9911"/>
                <a:gd name="connsiteY386" fmla="*/ 7316 h 10000"/>
                <a:gd name="connsiteX387" fmla="*/ 2524 w 9911"/>
                <a:gd name="connsiteY387" fmla="*/ 7288 h 10000"/>
                <a:gd name="connsiteX388" fmla="*/ 2441 w 9911"/>
                <a:gd name="connsiteY388" fmla="*/ 7202 h 10000"/>
                <a:gd name="connsiteX389" fmla="*/ 2322 w 9911"/>
                <a:gd name="connsiteY389" fmla="*/ 7260 h 10000"/>
                <a:gd name="connsiteX390" fmla="*/ 2270 w 9911"/>
                <a:gd name="connsiteY390" fmla="*/ 7316 h 10000"/>
                <a:gd name="connsiteX391" fmla="*/ 2210 w 9911"/>
                <a:gd name="connsiteY391" fmla="*/ 7316 h 10000"/>
                <a:gd name="connsiteX392" fmla="*/ 2153 w 9911"/>
                <a:gd name="connsiteY392" fmla="*/ 7288 h 10000"/>
                <a:gd name="connsiteX393" fmla="*/ 2067 w 9911"/>
                <a:gd name="connsiteY393" fmla="*/ 7260 h 10000"/>
                <a:gd name="connsiteX394" fmla="*/ 2010 w 9911"/>
                <a:gd name="connsiteY394" fmla="*/ 7288 h 10000"/>
                <a:gd name="connsiteX395" fmla="*/ 1898 w 9911"/>
                <a:gd name="connsiteY395" fmla="*/ 7372 h 10000"/>
                <a:gd name="connsiteX396" fmla="*/ 1778 w 9911"/>
                <a:gd name="connsiteY396" fmla="*/ 7429 h 10000"/>
                <a:gd name="connsiteX397" fmla="*/ 1722 w 9911"/>
                <a:gd name="connsiteY397" fmla="*/ 7513 h 10000"/>
                <a:gd name="connsiteX398" fmla="*/ 1635 w 9911"/>
                <a:gd name="connsiteY398" fmla="*/ 7599 h 10000"/>
                <a:gd name="connsiteX399" fmla="*/ 1552 w 9911"/>
                <a:gd name="connsiteY399" fmla="*/ 7711 h 10000"/>
                <a:gd name="connsiteX400" fmla="*/ 1407 w 9911"/>
                <a:gd name="connsiteY400" fmla="*/ 7711 h 10000"/>
                <a:gd name="connsiteX401" fmla="*/ 1378 w 9911"/>
                <a:gd name="connsiteY401" fmla="*/ 7711 h 10000"/>
                <a:gd name="connsiteX402" fmla="*/ 1352 w 9911"/>
                <a:gd name="connsiteY402" fmla="*/ 7683 h 10000"/>
                <a:gd name="connsiteX403" fmla="*/ 1261 w 9911"/>
                <a:gd name="connsiteY403" fmla="*/ 7627 h 10000"/>
                <a:gd name="connsiteX404" fmla="*/ 1180 w 9911"/>
                <a:gd name="connsiteY404" fmla="*/ 7627 h 10000"/>
                <a:gd name="connsiteX405" fmla="*/ 1037 w 9911"/>
                <a:gd name="connsiteY405" fmla="*/ 7627 h 10000"/>
                <a:gd name="connsiteX406" fmla="*/ 976 w 9911"/>
                <a:gd name="connsiteY406" fmla="*/ 7569 h 10000"/>
                <a:gd name="connsiteX407" fmla="*/ 828 w 9911"/>
                <a:gd name="connsiteY407" fmla="*/ 7599 h 10000"/>
                <a:gd name="connsiteX408" fmla="*/ 744 w 9911"/>
                <a:gd name="connsiteY408" fmla="*/ 7739 h 10000"/>
                <a:gd name="connsiteX409" fmla="*/ 661 w 9911"/>
                <a:gd name="connsiteY409" fmla="*/ 7852 h 10000"/>
                <a:gd name="connsiteX410" fmla="*/ 632 w 9911"/>
                <a:gd name="connsiteY410" fmla="*/ 7683 h 10000"/>
                <a:gd name="connsiteX411" fmla="*/ 429 w 9911"/>
                <a:gd name="connsiteY411" fmla="*/ 7655 h 10000"/>
                <a:gd name="connsiteX412" fmla="*/ 429 w 9911"/>
                <a:gd name="connsiteY412" fmla="*/ 7683 h 10000"/>
                <a:gd name="connsiteX413" fmla="*/ 230 w 9911"/>
                <a:gd name="connsiteY413" fmla="*/ 7683 h 10000"/>
                <a:gd name="connsiteX414" fmla="*/ 83 w 9911"/>
                <a:gd name="connsiteY414" fmla="*/ 7627 h 10000"/>
                <a:gd name="connsiteX415" fmla="*/ 32 w 9911"/>
                <a:gd name="connsiteY415" fmla="*/ 7627 h 10000"/>
                <a:gd name="connsiteX416" fmla="*/ 0 w 9911"/>
                <a:gd name="connsiteY416" fmla="*/ 7655 h 10000"/>
                <a:gd name="connsiteX0" fmla="*/ 3852 w 10000"/>
                <a:gd name="connsiteY0" fmla="*/ 3331 h 10000"/>
                <a:gd name="connsiteX1" fmla="*/ 4257 w 10000"/>
                <a:gd name="connsiteY1" fmla="*/ 3275 h 10000"/>
                <a:gd name="connsiteX2" fmla="*/ 4576 w 10000"/>
                <a:gd name="connsiteY2" fmla="*/ 3247 h 10000"/>
                <a:gd name="connsiteX3" fmla="*/ 4751 w 10000"/>
                <a:gd name="connsiteY3" fmla="*/ 3162 h 10000"/>
                <a:gd name="connsiteX4" fmla="*/ 4811 w 10000"/>
                <a:gd name="connsiteY4" fmla="*/ 3020 h 10000"/>
                <a:gd name="connsiteX5" fmla="*/ 4898 w 10000"/>
                <a:gd name="connsiteY5" fmla="*/ 2964 h 10000"/>
                <a:gd name="connsiteX6" fmla="*/ 4958 w 10000"/>
                <a:gd name="connsiteY6" fmla="*/ 2908 h 10000"/>
                <a:gd name="connsiteX7" fmla="*/ 4986 w 10000"/>
                <a:gd name="connsiteY7" fmla="*/ 2908 h 10000"/>
                <a:gd name="connsiteX8" fmla="*/ 4751 w 10000"/>
                <a:gd name="connsiteY8" fmla="*/ 2709 h 10000"/>
                <a:gd name="connsiteX9" fmla="*/ 4751 w 10000"/>
                <a:gd name="connsiteY9" fmla="*/ 2597 h 10000"/>
                <a:gd name="connsiteX10" fmla="*/ 4811 w 10000"/>
                <a:gd name="connsiteY10" fmla="*/ 2484 h 10000"/>
                <a:gd name="connsiteX11" fmla="*/ 5159 w 10000"/>
                <a:gd name="connsiteY11" fmla="*/ 2569 h 10000"/>
                <a:gd name="connsiteX12" fmla="*/ 5272 w 10000"/>
                <a:gd name="connsiteY12" fmla="*/ 2569 h 10000"/>
                <a:gd name="connsiteX13" fmla="*/ 5363 w 10000"/>
                <a:gd name="connsiteY13" fmla="*/ 2484 h 10000"/>
                <a:gd name="connsiteX14" fmla="*/ 5389 w 10000"/>
                <a:gd name="connsiteY14" fmla="*/ 2399 h 10000"/>
                <a:gd name="connsiteX15" fmla="*/ 5507 w 10000"/>
                <a:gd name="connsiteY15" fmla="*/ 2399 h 10000"/>
                <a:gd name="connsiteX16" fmla="*/ 5738 w 10000"/>
                <a:gd name="connsiteY16" fmla="*/ 2286 h 10000"/>
                <a:gd name="connsiteX17" fmla="*/ 5709 w 10000"/>
                <a:gd name="connsiteY17" fmla="*/ 2173 h 10000"/>
                <a:gd name="connsiteX18" fmla="*/ 5913 w 10000"/>
                <a:gd name="connsiteY18" fmla="*/ 2060 h 10000"/>
                <a:gd name="connsiteX19" fmla="*/ 5999 w 10000"/>
                <a:gd name="connsiteY19" fmla="*/ 2031 h 10000"/>
                <a:gd name="connsiteX20" fmla="*/ 6081 w 10000"/>
                <a:gd name="connsiteY20" fmla="*/ 2003 h 10000"/>
                <a:gd name="connsiteX21" fmla="*/ 6145 w 10000"/>
                <a:gd name="connsiteY21" fmla="*/ 2003 h 10000"/>
                <a:gd name="connsiteX22" fmla="*/ 6230 w 10000"/>
                <a:gd name="connsiteY22" fmla="*/ 1975 h 10000"/>
                <a:gd name="connsiteX23" fmla="*/ 6285 w 10000"/>
                <a:gd name="connsiteY23" fmla="*/ 2003 h 10000"/>
                <a:gd name="connsiteX24" fmla="*/ 6378 w 10000"/>
                <a:gd name="connsiteY24" fmla="*/ 1862 h 10000"/>
                <a:gd name="connsiteX25" fmla="*/ 5738 w 10000"/>
                <a:gd name="connsiteY25" fmla="*/ 1664 h 10000"/>
                <a:gd name="connsiteX26" fmla="*/ 5507 w 10000"/>
                <a:gd name="connsiteY26" fmla="*/ 1664 h 10000"/>
                <a:gd name="connsiteX27" fmla="*/ 5389 w 10000"/>
                <a:gd name="connsiteY27" fmla="*/ 1664 h 10000"/>
                <a:gd name="connsiteX28" fmla="*/ 5302 w 10000"/>
                <a:gd name="connsiteY28" fmla="*/ 1692 h 10000"/>
                <a:gd name="connsiteX29" fmla="*/ 5187 w 10000"/>
                <a:gd name="connsiteY29" fmla="*/ 1580 h 10000"/>
                <a:gd name="connsiteX30" fmla="*/ 5216 w 10000"/>
                <a:gd name="connsiteY30" fmla="*/ 1523 h 10000"/>
                <a:gd name="connsiteX31" fmla="*/ 5187 w 10000"/>
                <a:gd name="connsiteY31" fmla="*/ 1410 h 10000"/>
                <a:gd name="connsiteX32" fmla="*/ 5187 w 10000"/>
                <a:gd name="connsiteY32" fmla="*/ 1071 h 10000"/>
                <a:gd name="connsiteX33" fmla="*/ 5450 w 10000"/>
                <a:gd name="connsiteY33" fmla="*/ 1156 h 10000"/>
                <a:gd name="connsiteX34" fmla="*/ 5590 w 10000"/>
                <a:gd name="connsiteY34" fmla="*/ 1071 h 10000"/>
                <a:gd name="connsiteX35" fmla="*/ 5738 w 10000"/>
                <a:gd name="connsiteY35" fmla="*/ 986 h 10000"/>
                <a:gd name="connsiteX36" fmla="*/ 5681 w 10000"/>
                <a:gd name="connsiteY36" fmla="*/ 930 h 10000"/>
                <a:gd name="connsiteX37" fmla="*/ 5654 w 10000"/>
                <a:gd name="connsiteY37" fmla="*/ 873 h 10000"/>
                <a:gd name="connsiteX38" fmla="*/ 5654 w 10000"/>
                <a:gd name="connsiteY38" fmla="*/ 788 h 10000"/>
                <a:gd name="connsiteX39" fmla="*/ 5654 w 10000"/>
                <a:gd name="connsiteY39" fmla="*/ 732 h 10000"/>
                <a:gd name="connsiteX40" fmla="*/ 5654 w 10000"/>
                <a:gd name="connsiteY40" fmla="*/ 675 h 10000"/>
                <a:gd name="connsiteX41" fmla="*/ 5681 w 10000"/>
                <a:gd name="connsiteY41" fmla="*/ 477 h 10000"/>
                <a:gd name="connsiteX42" fmla="*/ 5625 w 10000"/>
                <a:gd name="connsiteY42" fmla="*/ 336 h 10000"/>
                <a:gd name="connsiteX43" fmla="*/ 5507 w 10000"/>
                <a:gd name="connsiteY43" fmla="*/ 280 h 10000"/>
                <a:gd name="connsiteX44" fmla="*/ 5389 w 10000"/>
                <a:gd name="connsiteY44" fmla="*/ 224 h 10000"/>
                <a:gd name="connsiteX45" fmla="*/ 5536 w 10000"/>
                <a:gd name="connsiteY45" fmla="*/ 82 h 10000"/>
                <a:gd name="connsiteX46" fmla="*/ 5854 w 10000"/>
                <a:gd name="connsiteY46" fmla="*/ 25 h 10000"/>
                <a:gd name="connsiteX47" fmla="*/ 6145 w 10000"/>
                <a:gd name="connsiteY47" fmla="*/ 25 h 10000"/>
                <a:gd name="connsiteX48" fmla="*/ 6285 w 10000"/>
                <a:gd name="connsiteY48" fmla="*/ 54 h 10000"/>
                <a:gd name="connsiteX49" fmla="*/ 6465 w 10000"/>
                <a:gd name="connsiteY49" fmla="*/ 138 h 10000"/>
                <a:gd name="connsiteX50" fmla="*/ 6693 w 10000"/>
                <a:gd name="connsiteY50" fmla="*/ 167 h 10000"/>
                <a:gd name="connsiteX51" fmla="*/ 6809 w 10000"/>
                <a:gd name="connsiteY51" fmla="*/ 224 h 10000"/>
                <a:gd name="connsiteX52" fmla="*/ 6844 w 10000"/>
                <a:gd name="connsiteY52" fmla="*/ 252 h 10000"/>
                <a:gd name="connsiteX53" fmla="*/ 6929 w 10000"/>
                <a:gd name="connsiteY53" fmla="*/ 308 h 10000"/>
                <a:gd name="connsiteX54" fmla="*/ 7070 w 10000"/>
                <a:gd name="connsiteY54" fmla="*/ 421 h 10000"/>
                <a:gd name="connsiteX55" fmla="*/ 7155 w 10000"/>
                <a:gd name="connsiteY55" fmla="*/ 534 h 10000"/>
                <a:gd name="connsiteX56" fmla="*/ 7274 w 10000"/>
                <a:gd name="connsiteY56" fmla="*/ 591 h 10000"/>
                <a:gd name="connsiteX57" fmla="*/ 7391 w 10000"/>
                <a:gd name="connsiteY57" fmla="*/ 703 h 10000"/>
                <a:gd name="connsiteX58" fmla="*/ 7537 w 10000"/>
                <a:gd name="connsiteY58" fmla="*/ 817 h 10000"/>
                <a:gd name="connsiteX59" fmla="*/ 7621 w 10000"/>
                <a:gd name="connsiteY59" fmla="*/ 930 h 10000"/>
                <a:gd name="connsiteX60" fmla="*/ 7713 w 10000"/>
                <a:gd name="connsiteY60" fmla="*/ 1014 h 10000"/>
                <a:gd name="connsiteX61" fmla="*/ 7970 w 10000"/>
                <a:gd name="connsiteY61" fmla="*/ 1156 h 10000"/>
                <a:gd name="connsiteX62" fmla="*/ 8113 w 10000"/>
                <a:gd name="connsiteY62" fmla="*/ 1156 h 10000"/>
                <a:gd name="connsiteX63" fmla="*/ 8290 w 10000"/>
                <a:gd name="connsiteY63" fmla="*/ 1212 h 10000"/>
                <a:gd name="connsiteX64" fmla="*/ 8376 w 10000"/>
                <a:gd name="connsiteY64" fmla="*/ 1241 h 10000"/>
                <a:gd name="connsiteX65" fmla="*/ 8522 w 10000"/>
                <a:gd name="connsiteY65" fmla="*/ 1325 h 10000"/>
                <a:gd name="connsiteX66" fmla="*/ 8694 w 10000"/>
                <a:gd name="connsiteY66" fmla="*/ 1353 h 10000"/>
                <a:gd name="connsiteX67" fmla="*/ 8727 w 10000"/>
                <a:gd name="connsiteY67" fmla="*/ 1438 h 10000"/>
                <a:gd name="connsiteX68" fmla="*/ 8783 w 10000"/>
                <a:gd name="connsiteY68" fmla="*/ 1467 h 10000"/>
                <a:gd name="connsiteX69" fmla="*/ 8836 w 10000"/>
                <a:gd name="connsiteY69" fmla="*/ 1580 h 10000"/>
                <a:gd name="connsiteX70" fmla="*/ 9015 w 10000"/>
                <a:gd name="connsiteY70" fmla="*/ 1720 h 10000"/>
                <a:gd name="connsiteX71" fmla="*/ 9103 w 10000"/>
                <a:gd name="connsiteY71" fmla="*/ 1692 h 10000"/>
                <a:gd name="connsiteX72" fmla="*/ 9188 w 10000"/>
                <a:gd name="connsiteY72" fmla="*/ 1720 h 10000"/>
                <a:gd name="connsiteX73" fmla="*/ 9363 w 10000"/>
                <a:gd name="connsiteY73" fmla="*/ 1664 h 10000"/>
                <a:gd name="connsiteX74" fmla="*/ 9479 w 10000"/>
                <a:gd name="connsiteY74" fmla="*/ 1580 h 10000"/>
                <a:gd name="connsiteX75" fmla="*/ 9535 w 10000"/>
                <a:gd name="connsiteY75" fmla="*/ 1580 h 10000"/>
                <a:gd name="connsiteX76" fmla="*/ 9564 w 10000"/>
                <a:gd name="connsiteY76" fmla="*/ 1551 h 10000"/>
                <a:gd name="connsiteX77" fmla="*/ 9680 w 10000"/>
                <a:gd name="connsiteY77" fmla="*/ 1495 h 10000"/>
                <a:gd name="connsiteX78" fmla="*/ 9797 w 10000"/>
                <a:gd name="connsiteY78" fmla="*/ 1551 h 10000"/>
                <a:gd name="connsiteX79" fmla="*/ 9825 w 10000"/>
                <a:gd name="connsiteY79" fmla="*/ 1636 h 10000"/>
                <a:gd name="connsiteX80" fmla="*/ 9913 w 10000"/>
                <a:gd name="connsiteY80" fmla="*/ 1778 h 10000"/>
                <a:gd name="connsiteX81" fmla="*/ 9855 w 10000"/>
                <a:gd name="connsiteY81" fmla="*/ 1806 h 10000"/>
                <a:gd name="connsiteX82" fmla="*/ 9885 w 10000"/>
                <a:gd name="connsiteY82" fmla="*/ 1862 h 10000"/>
                <a:gd name="connsiteX83" fmla="*/ 9885 w 10000"/>
                <a:gd name="connsiteY83" fmla="*/ 1919 h 10000"/>
                <a:gd name="connsiteX84" fmla="*/ 9946 w 10000"/>
                <a:gd name="connsiteY84" fmla="*/ 2031 h 10000"/>
                <a:gd name="connsiteX85" fmla="*/ 9946 w 10000"/>
                <a:gd name="connsiteY85" fmla="*/ 2173 h 10000"/>
                <a:gd name="connsiteX86" fmla="*/ 9946 w 10000"/>
                <a:gd name="connsiteY86" fmla="*/ 2258 h 10000"/>
                <a:gd name="connsiteX87" fmla="*/ 10000 w 10000"/>
                <a:gd name="connsiteY87" fmla="*/ 2342 h 10000"/>
                <a:gd name="connsiteX88" fmla="*/ 9974 w 10000"/>
                <a:gd name="connsiteY88" fmla="*/ 2428 h 10000"/>
                <a:gd name="connsiteX89" fmla="*/ 10000 w 10000"/>
                <a:gd name="connsiteY89" fmla="*/ 2484 h 10000"/>
                <a:gd name="connsiteX90" fmla="*/ 9768 w 10000"/>
                <a:gd name="connsiteY90" fmla="*/ 2456 h 10000"/>
                <a:gd name="connsiteX91" fmla="*/ 9651 w 10000"/>
                <a:gd name="connsiteY91" fmla="*/ 2428 h 10000"/>
                <a:gd name="connsiteX92" fmla="*/ 9621 w 10000"/>
                <a:gd name="connsiteY92" fmla="*/ 2512 h 10000"/>
                <a:gd name="connsiteX93" fmla="*/ 9535 w 10000"/>
                <a:gd name="connsiteY93" fmla="*/ 2540 h 10000"/>
                <a:gd name="connsiteX94" fmla="*/ 9592 w 10000"/>
                <a:gd name="connsiteY94" fmla="*/ 2625 h 10000"/>
                <a:gd name="connsiteX95" fmla="*/ 9768 w 10000"/>
                <a:gd name="connsiteY95" fmla="*/ 2879 h 10000"/>
                <a:gd name="connsiteX96" fmla="*/ 9885 w 10000"/>
                <a:gd name="connsiteY96" fmla="*/ 3106 h 10000"/>
                <a:gd name="connsiteX97" fmla="*/ 9855 w 10000"/>
                <a:gd name="connsiteY97" fmla="*/ 3162 h 10000"/>
                <a:gd name="connsiteX98" fmla="*/ 9737 w 10000"/>
                <a:gd name="connsiteY98" fmla="*/ 3190 h 10000"/>
                <a:gd name="connsiteX99" fmla="*/ 9885 w 10000"/>
                <a:gd name="connsiteY99" fmla="*/ 3303 h 10000"/>
                <a:gd name="connsiteX100" fmla="*/ 9712 w 10000"/>
                <a:gd name="connsiteY100" fmla="*/ 3162 h 10000"/>
                <a:gd name="connsiteX101" fmla="*/ 9564 w 10000"/>
                <a:gd name="connsiteY101" fmla="*/ 3106 h 10000"/>
                <a:gd name="connsiteX102" fmla="*/ 9621 w 10000"/>
                <a:gd name="connsiteY102" fmla="*/ 3275 h 10000"/>
                <a:gd name="connsiteX103" fmla="*/ 9535 w 10000"/>
                <a:gd name="connsiteY103" fmla="*/ 3303 h 10000"/>
                <a:gd name="connsiteX104" fmla="*/ 9479 w 10000"/>
                <a:gd name="connsiteY104" fmla="*/ 3388 h 10000"/>
                <a:gd name="connsiteX105" fmla="*/ 9278 w 10000"/>
                <a:gd name="connsiteY105" fmla="*/ 3417 h 10000"/>
                <a:gd name="connsiteX106" fmla="*/ 9422 w 10000"/>
                <a:gd name="connsiteY106" fmla="*/ 3557 h 10000"/>
                <a:gd name="connsiteX107" fmla="*/ 9246 w 10000"/>
                <a:gd name="connsiteY107" fmla="*/ 3586 h 10000"/>
                <a:gd name="connsiteX108" fmla="*/ 9132 w 10000"/>
                <a:gd name="connsiteY108" fmla="*/ 3557 h 10000"/>
                <a:gd name="connsiteX109" fmla="*/ 9039 w 10000"/>
                <a:gd name="connsiteY109" fmla="*/ 3473 h 10000"/>
                <a:gd name="connsiteX110" fmla="*/ 8986 w 10000"/>
                <a:gd name="connsiteY110" fmla="*/ 3501 h 10000"/>
                <a:gd name="connsiteX111" fmla="*/ 8957 w 10000"/>
                <a:gd name="connsiteY111" fmla="*/ 3642 h 10000"/>
                <a:gd name="connsiteX112" fmla="*/ 8929 w 10000"/>
                <a:gd name="connsiteY112" fmla="*/ 3727 h 10000"/>
                <a:gd name="connsiteX113" fmla="*/ 8867 w 10000"/>
                <a:gd name="connsiteY113" fmla="*/ 3756 h 10000"/>
                <a:gd name="connsiteX114" fmla="*/ 8836 w 10000"/>
                <a:gd name="connsiteY114" fmla="*/ 3812 h 10000"/>
                <a:gd name="connsiteX115" fmla="*/ 8783 w 10000"/>
                <a:gd name="connsiteY115" fmla="*/ 3812 h 10000"/>
                <a:gd name="connsiteX116" fmla="*/ 8753 w 10000"/>
                <a:gd name="connsiteY116" fmla="*/ 3868 h 10000"/>
                <a:gd name="connsiteX117" fmla="*/ 8637 w 10000"/>
                <a:gd name="connsiteY117" fmla="*/ 4009 h 10000"/>
                <a:gd name="connsiteX118" fmla="*/ 8492 w 10000"/>
                <a:gd name="connsiteY118" fmla="*/ 4038 h 10000"/>
                <a:gd name="connsiteX119" fmla="*/ 8433 w 10000"/>
                <a:gd name="connsiteY119" fmla="*/ 4067 h 10000"/>
                <a:gd name="connsiteX120" fmla="*/ 8376 w 10000"/>
                <a:gd name="connsiteY120" fmla="*/ 4123 h 10000"/>
                <a:gd name="connsiteX121" fmla="*/ 8262 w 10000"/>
                <a:gd name="connsiteY121" fmla="*/ 4179 h 10000"/>
                <a:gd name="connsiteX122" fmla="*/ 8201 w 10000"/>
                <a:gd name="connsiteY122" fmla="*/ 4264 h 10000"/>
                <a:gd name="connsiteX123" fmla="*/ 8173 w 10000"/>
                <a:gd name="connsiteY123" fmla="*/ 4320 h 10000"/>
                <a:gd name="connsiteX124" fmla="*/ 8113 w 10000"/>
                <a:gd name="connsiteY124" fmla="*/ 4320 h 10000"/>
                <a:gd name="connsiteX125" fmla="*/ 7998 w 10000"/>
                <a:gd name="connsiteY125" fmla="*/ 4348 h 10000"/>
                <a:gd name="connsiteX126" fmla="*/ 8089 w 10000"/>
                <a:gd name="connsiteY126" fmla="*/ 4292 h 10000"/>
                <a:gd name="connsiteX127" fmla="*/ 8089 w 10000"/>
                <a:gd name="connsiteY127" fmla="*/ 4236 h 10000"/>
                <a:gd name="connsiteX128" fmla="*/ 8113 w 10000"/>
                <a:gd name="connsiteY128" fmla="*/ 4179 h 10000"/>
                <a:gd name="connsiteX129" fmla="*/ 7943 w 10000"/>
                <a:gd name="connsiteY129" fmla="*/ 4151 h 10000"/>
                <a:gd name="connsiteX130" fmla="*/ 7998 w 10000"/>
                <a:gd name="connsiteY130" fmla="*/ 4123 h 10000"/>
                <a:gd name="connsiteX131" fmla="*/ 8027 w 10000"/>
                <a:gd name="connsiteY131" fmla="*/ 4009 h 10000"/>
                <a:gd name="connsiteX132" fmla="*/ 8060 w 10000"/>
                <a:gd name="connsiteY132" fmla="*/ 3896 h 10000"/>
                <a:gd name="connsiteX133" fmla="*/ 7885 w 10000"/>
                <a:gd name="connsiteY133" fmla="*/ 3698 h 10000"/>
                <a:gd name="connsiteX134" fmla="*/ 7796 w 10000"/>
                <a:gd name="connsiteY134" fmla="*/ 3727 h 10000"/>
                <a:gd name="connsiteX135" fmla="*/ 7713 w 10000"/>
                <a:gd name="connsiteY135" fmla="*/ 3784 h 10000"/>
                <a:gd name="connsiteX136" fmla="*/ 7651 w 10000"/>
                <a:gd name="connsiteY136" fmla="*/ 3925 h 10000"/>
                <a:gd name="connsiteX137" fmla="*/ 7506 w 10000"/>
                <a:gd name="connsiteY137" fmla="*/ 4038 h 10000"/>
                <a:gd name="connsiteX138" fmla="*/ 7422 w 10000"/>
                <a:gd name="connsiteY138" fmla="*/ 4095 h 10000"/>
                <a:gd name="connsiteX139" fmla="*/ 7448 w 10000"/>
                <a:gd name="connsiteY139" fmla="*/ 4179 h 10000"/>
                <a:gd name="connsiteX140" fmla="*/ 7274 w 10000"/>
                <a:gd name="connsiteY140" fmla="*/ 4292 h 10000"/>
                <a:gd name="connsiteX141" fmla="*/ 7131 w 10000"/>
                <a:gd name="connsiteY141" fmla="*/ 4264 h 10000"/>
                <a:gd name="connsiteX142" fmla="*/ 7131 w 10000"/>
                <a:gd name="connsiteY142" fmla="*/ 4434 h 10000"/>
                <a:gd name="connsiteX143" fmla="*/ 7301 w 10000"/>
                <a:gd name="connsiteY143" fmla="*/ 4575 h 10000"/>
                <a:gd name="connsiteX144" fmla="*/ 7391 w 10000"/>
                <a:gd name="connsiteY144" fmla="*/ 4575 h 10000"/>
                <a:gd name="connsiteX145" fmla="*/ 7448 w 10000"/>
                <a:gd name="connsiteY145" fmla="*/ 4603 h 10000"/>
                <a:gd name="connsiteX146" fmla="*/ 7448 w 10000"/>
                <a:gd name="connsiteY146" fmla="*/ 4575 h 10000"/>
                <a:gd name="connsiteX147" fmla="*/ 7621 w 10000"/>
                <a:gd name="connsiteY147" fmla="*/ 4659 h 10000"/>
                <a:gd name="connsiteX148" fmla="*/ 7680 w 10000"/>
                <a:gd name="connsiteY148" fmla="*/ 4829 h 10000"/>
                <a:gd name="connsiteX149" fmla="*/ 7826 w 10000"/>
                <a:gd name="connsiteY149" fmla="*/ 4857 h 10000"/>
                <a:gd name="connsiteX150" fmla="*/ 7885 w 10000"/>
                <a:gd name="connsiteY150" fmla="*/ 4801 h 10000"/>
                <a:gd name="connsiteX151" fmla="*/ 7914 w 10000"/>
                <a:gd name="connsiteY151" fmla="*/ 4716 h 10000"/>
                <a:gd name="connsiteX152" fmla="*/ 8027 w 10000"/>
                <a:gd name="connsiteY152" fmla="*/ 4659 h 10000"/>
                <a:gd name="connsiteX153" fmla="*/ 8173 w 10000"/>
                <a:gd name="connsiteY153" fmla="*/ 4716 h 10000"/>
                <a:gd name="connsiteX154" fmla="*/ 8230 w 10000"/>
                <a:gd name="connsiteY154" fmla="*/ 4745 h 10000"/>
                <a:gd name="connsiteX155" fmla="*/ 8262 w 10000"/>
                <a:gd name="connsiteY155" fmla="*/ 4773 h 10000"/>
                <a:gd name="connsiteX156" fmla="*/ 8407 w 10000"/>
                <a:gd name="connsiteY156" fmla="*/ 4773 h 10000"/>
                <a:gd name="connsiteX157" fmla="*/ 8407 w 10000"/>
                <a:gd name="connsiteY157" fmla="*/ 4745 h 10000"/>
                <a:gd name="connsiteX158" fmla="*/ 8579 w 10000"/>
                <a:gd name="connsiteY158" fmla="*/ 4801 h 10000"/>
                <a:gd name="connsiteX159" fmla="*/ 8553 w 10000"/>
                <a:gd name="connsiteY159" fmla="*/ 4829 h 10000"/>
                <a:gd name="connsiteX160" fmla="*/ 8579 w 10000"/>
                <a:gd name="connsiteY160" fmla="*/ 4914 h 10000"/>
                <a:gd name="connsiteX161" fmla="*/ 8579 w 10000"/>
                <a:gd name="connsiteY161" fmla="*/ 4970 h 10000"/>
                <a:gd name="connsiteX162" fmla="*/ 8522 w 10000"/>
                <a:gd name="connsiteY162" fmla="*/ 4914 h 10000"/>
                <a:gd name="connsiteX163" fmla="*/ 8492 w 10000"/>
                <a:gd name="connsiteY163" fmla="*/ 4942 h 10000"/>
                <a:gd name="connsiteX164" fmla="*/ 8433 w 10000"/>
                <a:gd name="connsiteY164" fmla="*/ 4942 h 10000"/>
                <a:gd name="connsiteX165" fmla="*/ 8376 w 10000"/>
                <a:gd name="connsiteY165" fmla="*/ 4970 h 10000"/>
                <a:gd name="connsiteX166" fmla="*/ 8262 w 10000"/>
                <a:gd name="connsiteY166" fmla="*/ 5027 h 10000"/>
                <a:gd name="connsiteX167" fmla="*/ 8201 w 10000"/>
                <a:gd name="connsiteY167" fmla="*/ 5055 h 10000"/>
                <a:gd name="connsiteX168" fmla="*/ 8262 w 10000"/>
                <a:gd name="connsiteY168" fmla="*/ 5112 h 10000"/>
                <a:gd name="connsiteX169" fmla="*/ 8201 w 10000"/>
                <a:gd name="connsiteY169" fmla="*/ 5112 h 10000"/>
                <a:gd name="connsiteX170" fmla="*/ 8230 w 10000"/>
                <a:gd name="connsiteY170" fmla="*/ 5168 h 10000"/>
                <a:gd name="connsiteX171" fmla="*/ 8173 w 10000"/>
                <a:gd name="connsiteY171" fmla="*/ 5196 h 10000"/>
                <a:gd name="connsiteX172" fmla="*/ 8113 w 10000"/>
                <a:gd name="connsiteY172" fmla="*/ 5140 h 10000"/>
                <a:gd name="connsiteX173" fmla="*/ 8089 w 10000"/>
                <a:gd name="connsiteY173" fmla="*/ 5140 h 10000"/>
                <a:gd name="connsiteX174" fmla="*/ 8145 w 10000"/>
                <a:gd name="connsiteY174" fmla="*/ 5224 h 10000"/>
                <a:gd name="connsiteX175" fmla="*/ 8027 w 10000"/>
                <a:gd name="connsiteY175" fmla="*/ 5338 h 10000"/>
                <a:gd name="connsiteX176" fmla="*/ 7998 w 10000"/>
                <a:gd name="connsiteY176" fmla="*/ 5479 h 10000"/>
                <a:gd name="connsiteX177" fmla="*/ 8027 w 10000"/>
                <a:gd name="connsiteY177" fmla="*/ 5620 h 10000"/>
                <a:gd name="connsiteX178" fmla="*/ 8145 w 10000"/>
                <a:gd name="connsiteY178" fmla="*/ 5649 h 10000"/>
                <a:gd name="connsiteX179" fmla="*/ 8348 w 10000"/>
                <a:gd name="connsiteY179" fmla="*/ 5733 h 10000"/>
                <a:gd name="connsiteX180" fmla="*/ 8433 w 10000"/>
                <a:gd name="connsiteY180" fmla="*/ 5874 h 10000"/>
                <a:gd name="connsiteX181" fmla="*/ 8579 w 10000"/>
                <a:gd name="connsiteY181" fmla="*/ 6073 h 10000"/>
                <a:gd name="connsiteX182" fmla="*/ 8668 w 10000"/>
                <a:gd name="connsiteY182" fmla="*/ 6213 h 10000"/>
                <a:gd name="connsiteX183" fmla="*/ 8808 w 10000"/>
                <a:gd name="connsiteY183" fmla="*/ 6299 h 10000"/>
                <a:gd name="connsiteX184" fmla="*/ 8867 w 10000"/>
                <a:gd name="connsiteY184" fmla="*/ 6355 h 10000"/>
                <a:gd name="connsiteX185" fmla="*/ 8929 w 10000"/>
                <a:gd name="connsiteY185" fmla="*/ 6412 h 10000"/>
                <a:gd name="connsiteX186" fmla="*/ 9039 w 10000"/>
                <a:gd name="connsiteY186" fmla="*/ 6524 h 10000"/>
                <a:gd name="connsiteX187" fmla="*/ 8836 w 10000"/>
                <a:gd name="connsiteY187" fmla="*/ 6468 h 10000"/>
                <a:gd name="connsiteX188" fmla="*/ 8694 w 10000"/>
                <a:gd name="connsiteY188" fmla="*/ 6412 h 10000"/>
                <a:gd name="connsiteX189" fmla="*/ 8553 w 10000"/>
                <a:gd name="connsiteY189" fmla="*/ 6440 h 10000"/>
                <a:gd name="connsiteX190" fmla="*/ 8466 w 10000"/>
                <a:gd name="connsiteY190" fmla="*/ 6383 h 10000"/>
                <a:gd name="connsiteX191" fmla="*/ 8376 w 10000"/>
                <a:gd name="connsiteY191" fmla="*/ 6327 h 10000"/>
                <a:gd name="connsiteX192" fmla="*/ 8407 w 10000"/>
                <a:gd name="connsiteY192" fmla="*/ 6383 h 10000"/>
                <a:gd name="connsiteX193" fmla="*/ 8433 w 10000"/>
                <a:gd name="connsiteY193" fmla="*/ 6383 h 10000"/>
                <a:gd name="connsiteX194" fmla="*/ 8407 w 10000"/>
                <a:gd name="connsiteY194" fmla="*/ 6355 h 10000"/>
                <a:gd name="connsiteX195" fmla="*/ 8466 w 10000"/>
                <a:gd name="connsiteY195" fmla="*/ 6383 h 10000"/>
                <a:gd name="connsiteX196" fmla="*/ 8608 w 10000"/>
                <a:gd name="connsiteY196" fmla="*/ 6440 h 10000"/>
                <a:gd name="connsiteX197" fmla="*/ 8668 w 10000"/>
                <a:gd name="connsiteY197" fmla="*/ 6412 h 10000"/>
                <a:gd name="connsiteX198" fmla="*/ 8727 w 10000"/>
                <a:gd name="connsiteY198" fmla="*/ 6468 h 10000"/>
                <a:gd name="connsiteX199" fmla="*/ 8753 w 10000"/>
                <a:gd name="connsiteY199" fmla="*/ 6496 h 10000"/>
                <a:gd name="connsiteX200" fmla="*/ 8836 w 10000"/>
                <a:gd name="connsiteY200" fmla="*/ 6524 h 10000"/>
                <a:gd name="connsiteX201" fmla="*/ 9015 w 10000"/>
                <a:gd name="connsiteY201" fmla="*/ 6638 h 10000"/>
                <a:gd name="connsiteX202" fmla="*/ 9132 w 10000"/>
                <a:gd name="connsiteY202" fmla="*/ 6751 h 10000"/>
                <a:gd name="connsiteX203" fmla="*/ 9073 w 10000"/>
                <a:gd name="connsiteY203" fmla="*/ 6779 h 10000"/>
                <a:gd name="connsiteX204" fmla="*/ 8986 w 10000"/>
                <a:gd name="connsiteY204" fmla="*/ 6835 h 10000"/>
                <a:gd name="connsiteX205" fmla="*/ 8929 w 10000"/>
                <a:gd name="connsiteY205" fmla="*/ 6891 h 10000"/>
                <a:gd name="connsiteX206" fmla="*/ 8901 w 10000"/>
                <a:gd name="connsiteY206" fmla="*/ 6920 h 10000"/>
                <a:gd name="connsiteX207" fmla="*/ 8808 w 10000"/>
                <a:gd name="connsiteY207" fmla="*/ 6920 h 10000"/>
                <a:gd name="connsiteX208" fmla="*/ 8727 w 10000"/>
                <a:gd name="connsiteY208" fmla="*/ 6977 h 10000"/>
                <a:gd name="connsiteX209" fmla="*/ 8836 w 10000"/>
                <a:gd name="connsiteY209" fmla="*/ 6920 h 10000"/>
                <a:gd name="connsiteX210" fmla="*/ 8929 w 10000"/>
                <a:gd name="connsiteY210" fmla="*/ 7005 h 10000"/>
                <a:gd name="connsiteX211" fmla="*/ 8901 w 10000"/>
                <a:gd name="connsiteY211" fmla="*/ 7005 h 10000"/>
                <a:gd name="connsiteX212" fmla="*/ 9039 w 10000"/>
                <a:gd name="connsiteY212" fmla="*/ 6949 h 10000"/>
                <a:gd name="connsiteX213" fmla="*/ 9132 w 10000"/>
                <a:gd name="connsiteY213" fmla="*/ 7033 h 10000"/>
                <a:gd name="connsiteX214" fmla="*/ 9278 w 10000"/>
                <a:gd name="connsiteY214" fmla="*/ 7061 h 10000"/>
                <a:gd name="connsiteX215" fmla="*/ 9214 w 10000"/>
                <a:gd name="connsiteY215" fmla="*/ 7146 h 10000"/>
                <a:gd name="connsiteX216" fmla="*/ 9188 w 10000"/>
                <a:gd name="connsiteY216" fmla="*/ 7174 h 10000"/>
                <a:gd name="connsiteX217" fmla="*/ 9132 w 10000"/>
                <a:gd name="connsiteY217" fmla="*/ 7202 h 10000"/>
                <a:gd name="connsiteX218" fmla="*/ 9161 w 10000"/>
                <a:gd name="connsiteY218" fmla="*/ 7202 h 10000"/>
                <a:gd name="connsiteX219" fmla="*/ 9246 w 10000"/>
                <a:gd name="connsiteY219" fmla="*/ 7174 h 10000"/>
                <a:gd name="connsiteX220" fmla="*/ 9246 w 10000"/>
                <a:gd name="connsiteY220" fmla="*/ 7146 h 10000"/>
                <a:gd name="connsiteX221" fmla="*/ 9278 w 10000"/>
                <a:gd name="connsiteY221" fmla="*/ 7230 h 10000"/>
                <a:gd name="connsiteX222" fmla="*/ 9278 w 10000"/>
                <a:gd name="connsiteY222" fmla="*/ 7288 h 10000"/>
                <a:gd name="connsiteX223" fmla="*/ 9246 w 10000"/>
                <a:gd name="connsiteY223" fmla="*/ 7230 h 10000"/>
                <a:gd name="connsiteX224" fmla="*/ 9246 w 10000"/>
                <a:gd name="connsiteY224" fmla="*/ 7288 h 10000"/>
                <a:gd name="connsiteX225" fmla="*/ 9214 w 10000"/>
                <a:gd name="connsiteY225" fmla="*/ 7260 h 10000"/>
                <a:gd name="connsiteX226" fmla="*/ 9188 w 10000"/>
                <a:gd name="connsiteY226" fmla="*/ 7260 h 10000"/>
                <a:gd name="connsiteX227" fmla="*/ 9161 w 10000"/>
                <a:gd name="connsiteY227" fmla="*/ 7316 h 10000"/>
                <a:gd name="connsiteX228" fmla="*/ 9246 w 10000"/>
                <a:gd name="connsiteY228" fmla="*/ 7372 h 10000"/>
                <a:gd name="connsiteX229" fmla="*/ 9214 w 10000"/>
                <a:gd name="connsiteY229" fmla="*/ 7372 h 10000"/>
                <a:gd name="connsiteX230" fmla="*/ 9246 w 10000"/>
                <a:gd name="connsiteY230" fmla="*/ 7429 h 10000"/>
                <a:gd name="connsiteX231" fmla="*/ 9132 w 10000"/>
                <a:gd name="connsiteY231" fmla="*/ 7400 h 10000"/>
                <a:gd name="connsiteX232" fmla="*/ 9161 w 10000"/>
                <a:gd name="connsiteY232" fmla="*/ 7429 h 10000"/>
                <a:gd name="connsiteX233" fmla="*/ 9246 w 10000"/>
                <a:gd name="connsiteY233" fmla="*/ 7457 h 10000"/>
                <a:gd name="connsiteX234" fmla="*/ 9278 w 10000"/>
                <a:gd name="connsiteY234" fmla="*/ 7541 h 10000"/>
                <a:gd name="connsiteX235" fmla="*/ 9246 w 10000"/>
                <a:gd name="connsiteY235" fmla="*/ 7599 h 10000"/>
                <a:gd name="connsiteX236" fmla="*/ 9161 w 10000"/>
                <a:gd name="connsiteY236" fmla="*/ 7513 h 10000"/>
                <a:gd name="connsiteX237" fmla="*/ 9132 w 10000"/>
                <a:gd name="connsiteY237" fmla="*/ 7541 h 10000"/>
                <a:gd name="connsiteX238" fmla="*/ 9015 w 10000"/>
                <a:gd name="connsiteY238" fmla="*/ 7599 h 10000"/>
                <a:gd name="connsiteX239" fmla="*/ 9103 w 10000"/>
                <a:gd name="connsiteY239" fmla="*/ 7683 h 10000"/>
                <a:gd name="connsiteX240" fmla="*/ 9103 w 10000"/>
                <a:gd name="connsiteY240" fmla="*/ 7796 h 10000"/>
                <a:gd name="connsiteX241" fmla="*/ 9073 w 10000"/>
                <a:gd name="connsiteY241" fmla="*/ 7852 h 10000"/>
                <a:gd name="connsiteX242" fmla="*/ 9073 w 10000"/>
                <a:gd name="connsiteY242" fmla="*/ 7880 h 10000"/>
                <a:gd name="connsiteX243" fmla="*/ 9015 w 10000"/>
                <a:gd name="connsiteY243" fmla="*/ 7852 h 10000"/>
                <a:gd name="connsiteX244" fmla="*/ 9015 w 10000"/>
                <a:gd name="connsiteY244" fmla="*/ 7909 h 10000"/>
                <a:gd name="connsiteX245" fmla="*/ 8986 w 10000"/>
                <a:gd name="connsiteY245" fmla="*/ 7966 h 10000"/>
                <a:gd name="connsiteX246" fmla="*/ 8957 w 10000"/>
                <a:gd name="connsiteY246" fmla="*/ 8079 h 10000"/>
                <a:gd name="connsiteX247" fmla="*/ 8986 w 10000"/>
                <a:gd name="connsiteY247" fmla="*/ 8022 h 10000"/>
                <a:gd name="connsiteX248" fmla="*/ 8957 w 10000"/>
                <a:gd name="connsiteY248" fmla="*/ 8050 h 10000"/>
                <a:gd name="connsiteX249" fmla="*/ 8929 w 10000"/>
                <a:gd name="connsiteY249" fmla="*/ 7994 h 10000"/>
                <a:gd name="connsiteX250" fmla="*/ 8867 w 10000"/>
                <a:gd name="connsiteY250" fmla="*/ 8022 h 10000"/>
                <a:gd name="connsiteX251" fmla="*/ 8867 w 10000"/>
                <a:gd name="connsiteY251" fmla="*/ 8079 h 10000"/>
                <a:gd name="connsiteX252" fmla="*/ 8901 w 10000"/>
                <a:gd name="connsiteY252" fmla="*/ 8107 h 10000"/>
                <a:gd name="connsiteX253" fmla="*/ 8957 w 10000"/>
                <a:gd name="connsiteY253" fmla="*/ 8135 h 10000"/>
                <a:gd name="connsiteX254" fmla="*/ 8929 w 10000"/>
                <a:gd name="connsiteY254" fmla="*/ 8163 h 10000"/>
                <a:gd name="connsiteX255" fmla="*/ 8901 w 10000"/>
                <a:gd name="connsiteY255" fmla="*/ 8249 h 10000"/>
                <a:gd name="connsiteX256" fmla="*/ 8783 w 10000"/>
                <a:gd name="connsiteY256" fmla="*/ 8191 h 10000"/>
                <a:gd name="connsiteX257" fmla="*/ 8867 w 10000"/>
                <a:gd name="connsiteY257" fmla="*/ 8277 h 10000"/>
                <a:gd name="connsiteX258" fmla="*/ 8957 w 10000"/>
                <a:gd name="connsiteY258" fmla="*/ 8277 h 10000"/>
                <a:gd name="connsiteX259" fmla="*/ 8929 w 10000"/>
                <a:gd name="connsiteY259" fmla="*/ 8333 h 10000"/>
                <a:gd name="connsiteX260" fmla="*/ 8986 w 10000"/>
                <a:gd name="connsiteY260" fmla="*/ 8446 h 10000"/>
                <a:gd name="connsiteX261" fmla="*/ 8957 w 10000"/>
                <a:gd name="connsiteY261" fmla="*/ 8446 h 10000"/>
                <a:gd name="connsiteX262" fmla="*/ 8867 w 10000"/>
                <a:gd name="connsiteY262" fmla="*/ 8389 h 10000"/>
                <a:gd name="connsiteX263" fmla="*/ 8836 w 10000"/>
                <a:gd name="connsiteY263" fmla="*/ 8418 h 10000"/>
                <a:gd name="connsiteX264" fmla="*/ 8901 w 10000"/>
                <a:gd name="connsiteY264" fmla="*/ 8474 h 10000"/>
                <a:gd name="connsiteX265" fmla="*/ 8867 w 10000"/>
                <a:gd name="connsiteY265" fmla="*/ 8530 h 10000"/>
                <a:gd name="connsiteX266" fmla="*/ 8783 w 10000"/>
                <a:gd name="connsiteY266" fmla="*/ 8474 h 10000"/>
                <a:gd name="connsiteX267" fmla="*/ 8836 w 10000"/>
                <a:gd name="connsiteY267" fmla="*/ 8559 h 10000"/>
                <a:gd name="connsiteX268" fmla="*/ 8783 w 10000"/>
                <a:gd name="connsiteY268" fmla="*/ 8559 h 10000"/>
                <a:gd name="connsiteX269" fmla="*/ 8783 w 10000"/>
                <a:gd name="connsiteY269" fmla="*/ 8616 h 10000"/>
                <a:gd name="connsiteX270" fmla="*/ 8637 w 10000"/>
                <a:gd name="connsiteY270" fmla="*/ 8672 h 10000"/>
                <a:gd name="connsiteX271" fmla="*/ 8608 w 10000"/>
                <a:gd name="connsiteY271" fmla="*/ 8728 h 10000"/>
                <a:gd name="connsiteX272" fmla="*/ 8637 w 10000"/>
                <a:gd name="connsiteY272" fmla="*/ 8757 h 10000"/>
                <a:gd name="connsiteX273" fmla="*/ 8608 w 10000"/>
                <a:gd name="connsiteY273" fmla="*/ 8785 h 10000"/>
                <a:gd name="connsiteX274" fmla="*/ 8579 w 10000"/>
                <a:gd name="connsiteY274" fmla="*/ 8869 h 10000"/>
                <a:gd name="connsiteX275" fmla="*/ 8553 w 10000"/>
                <a:gd name="connsiteY275" fmla="*/ 8841 h 10000"/>
                <a:gd name="connsiteX276" fmla="*/ 8553 w 10000"/>
                <a:gd name="connsiteY276" fmla="*/ 8927 h 10000"/>
                <a:gd name="connsiteX277" fmla="*/ 8256 w 10000"/>
                <a:gd name="connsiteY277" fmla="*/ 8786 h 10000"/>
                <a:gd name="connsiteX278" fmla="*/ 7768 w 10000"/>
                <a:gd name="connsiteY278" fmla="*/ 9266 h 10000"/>
                <a:gd name="connsiteX279" fmla="*/ 7592 w 10000"/>
                <a:gd name="connsiteY279" fmla="*/ 9322 h 10000"/>
                <a:gd name="connsiteX280" fmla="*/ 7506 w 10000"/>
                <a:gd name="connsiteY280" fmla="*/ 9152 h 10000"/>
                <a:gd name="connsiteX281" fmla="*/ 7477 w 10000"/>
                <a:gd name="connsiteY281" fmla="*/ 9152 h 10000"/>
                <a:gd name="connsiteX282" fmla="*/ 7563 w 10000"/>
                <a:gd name="connsiteY282" fmla="*/ 9124 h 10000"/>
                <a:gd name="connsiteX283" fmla="*/ 7448 w 10000"/>
                <a:gd name="connsiteY283" fmla="*/ 9124 h 10000"/>
                <a:gd name="connsiteX284" fmla="*/ 7422 w 10000"/>
                <a:gd name="connsiteY284" fmla="*/ 9180 h 10000"/>
                <a:gd name="connsiteX285" fmla="*/ 7477 w 10000"/>
                <a:gd name="connsiteY285" fmla="*/ 9237 h 10000"/>
                <a:gd name="connsiteX286" fmla="*/ 7448 w 10000"/>
                <a:gd name="connsiteY286" fmla="*/ 9237 h 10000"/>
                <a:gd name="connsiteX287" fmla="*/ 7537 w 10000"/>
                <a:gd name="connsiteY287" fmla="*/ 9406 h 10000"/>
                <a:gd name="connsiteX288" fmla="*/ 7422 w 10000"/>
                <a:gd name="connsiteY288" fmla="*/ 9294 h 10000"/>
                <a:gd name="connsiteX289" fmla="*/ 7477 w 10000"/>
                <a:gd name="connsiteY289" fmla="*/ 9406 h 10000"/>
                <a:gd name="connsiteX290" fmla="*/ 7448 w 10000"/>
                <a:gd name="connsiteY290" fmla="*/ 9435 h 10000"/>
                <a:gd name="connsiteX291" fmla="*/ 7422 w 10000"/>
                <a:gd name="connsiteY291" fmla="*/ 9406 h 10000"/>
                <a:gd name="connsiteX292" fmla="*/ 7391 w 10000"/>
                <a:gd name="connsiteY292" fmla="*/ 9491 h 10000"/>
                <a:gd name="connsiteX293" fmla="*/ 7301 w 10000"/>
                <a:gd name="connsiteY293" fmla="*/ 9520 h 10000"/>
                <a:gd name="connsiteX294" fmla="*/ 7274 w 10000"/>
                <a:gd name="connsiteY294" fmla="*/ 9463 h 10000"/>
                <a:gd name="connsiteX295" fmla="*/ 7217 w 10000"/>
                <a:gd name="connsiteY295" fmla="*/ 9435 h 10000"/>
                <a:gd name="connsiteX296" fmla="*/ 7246 w 10000"/>
                <a:gd name="connsiteY296" fmla="*/ 9548 h 10000"/>
                <a:gd name="connsiteX297" fmla="*/ 7098 w 10000"/>
                <a:gd name="connsiteY297" fmla="*/ 9491 h 10000"/>
                <a:gd name="connsiteX298" fmla="*/ 7070 w 10000"/>
                <a:gd name="connsiteY298" fmla="*/ 9520 h 10000"/>
                <a:gd name="connsiteX299" fmla="*/ 6983 w 10000"/>
                <a:gd name="connsiteY299" fmla="*/ 9576 h 10000"/>
                <a:gd name="connsiteX300" fmla="*/ 6959 w 10000"/>
                <a:gd name="connsiteY300" fmla="*/ 9633 h 10000"/>
                <a:gd name="connsiteX301" fmla="*/ 6896 w 10000"/>
                <a:gd name="connsiteY301" fmla="*/ 9633 h 10000"/>
                <a:gd name="connsiteX302" fmla="*/ 6809 w 10000"/>
                <a:gd name="connsiteY302" fmla="*/ 9661 h 10000"/>
                <a:gd name="connsiteX303" fmla="*/ 6809 w 10000"/>
                <a:gd name="connsiteY303" fmla="*/ 9633 h 10000"/>
                <a:gd name="connsiteX304" fmla="*/ 6809 w 10000"/>
                <a:gd name="connsiteY304" fmla="*/ 9689 h 10000"/>
                <a:gd name="connsiteX305" fmla="*/ 6725 w 10000"/>
                <a:gd name="connsiteY305" fmla="*/ 9661 h 10000"/>
                <a:gd name="connsiteX306" fmla="*/ 6725 w 10000"/>
                <a:gd name="connsiteY306" fmla="*/ 9717 h 10000"/>
                <a:gd name="connsiteX307" fmla="*/ 6693 w 10000"/>
                <a:gd name="connsiteY307" fmla="*/ 9802 h 10000"/>
                <a:gd name="connsiteX308" fmla="*/ 6754 w 10000"/>
                <a:gd name="connsiteY308" fmla="*/ 9830 h 10000"/>
                <a:gd name="connsiteX309" fmla="*/ 6754 w 10000"/>
                <a:gd name="connsiteY309" fmla="*/ 9830 h 10000"/>
                <a:gd name="connsiteX310" fmla="*/ 6809 w 10000"/>
                <a:gd name="connsiteY310" fmla="*/ 9944 h 10000"/>
                <a:gd name="connsiteX311" fmla="*/ 6666 w 10000"/>
                <a:gd name="connsiteY311" fmla="*/ 10000 h 10000"/>
                <a:gd name="connsiteX312" fmla="*/ 6666 w 10000"/>
                <a:gd name="connsiteY312" fmla="*/ 9944 h 10000"/>
                <a:gd name="connsiteX313" fmla="*/ 6603 w 10000"/>
                <a:gd name="connsiteY313" fmla="*/ 9859 h 10000"/>
                <a:gd name="connsiteX314" fmla="*/ 6579 w 10000"/>
                <a:gd name="connsiteY314" fmla="*/ 9802 h 10000"/>
                <a:gd name="connsiteX315" fmla="*/ 6549 w 10000"/>
                <a:gd name="connsiteY315" fmla="*/ 9717 h 10000"/>
                <a:gd name="connsiteX316" fmla="*/ 6579 w 10000"/>
                <a:gd name="connsiteY316" fmla="*/ 9661 h 10000"/>
                <a:gd name="connsiteX317" fmla="*/ 6549 w 10000"/>
                <a:gd name="connsiteY317" fmla="*/ 9576 h 10000"/>
                <a:gd name="connsiteX318" fmla="*/ 6549 w 10000"/>
                <a:gd name="connsiteY318" fmla="*/ 9605 h 10000"/>
                <a:gd name="connsiteX319" fmla="*/ 6492 w 10000"/>
                <a:gd name="connsiteY319" fmla="*/ 9548 h 10000"/>
                <a:gd name="connsiteX320" fmla="*/ 6492 w 10000"/>
                <a:gd name="connsiteY320" fmla="*/ 9605 h 10000"/>
                <a:gd name="connsiteX321" fmla="*/ 6404 w 10000"/>
                <a:gd name="connsiteY321" fmla="*/ 9605 h 10000"/>
                <a:gd name="connsiteX322" fmla="*/ 6349 w 10000"/>
                <a:gd name="connsiteY322" fmla="*/ 9576 h 10000"/>
                <a:gd name="connsiteX323" fmla="*/ 6314 w 10000"/>
                <a:gd name="connsiteY323" fmla="*/ 9520 h 10000"/>
                <a:gd name="connsiteX324" fmla="*/ 6285 w 10000"/>
                <a:gd name="connsiteY324" fmla="*/ 9520 h 10000"/>
                <a:gd name="connsiteX325" fmla="*/ 6285 w 10000"/>
                <a:gd name="connsiteY325" fmla="*/ 9576 h 10000"/>
                <a:gd name="connsiteX326" fmla="*/ 6230 w 10000"/>
                <a:gd name="connsiteY326" fmla="*/ 9520 h 10000"/>
                <a:gd name="connsiteX327" fmla="*/ 6202 w 10000"/>
                <a:gd name="connsiteY327" fmla="*/ 9463 h 10000"/>
                <a:gd name="connsiteX328" fmla="*/ 6176 w 10000"/>
                <a:gd name="connsiteY328" fmla="*/ 9491 h 10000"/>
                <a:gd name="connsiteX329" fmla="*/ 6202 w 10000"/>
                <a:gd name="connsiteY329" fmla="*/ 9576 h 10000"/>
                <a:gd name="connsiteX330" fmla="*/ 6145 w 10000"/>
                <a:gd name="connsiteY330" fmla="*/ 9548 h 10000"/>
                <a:gd name="connsiteX331" fmla="*/ 6145 w 10000"/>
                <a:gd name="connsiteY331" fmla="*/ 9605 h 10000"/>
                <a:gd name="connsiteX332" fmla="*/ 6029 w 10000"/>
                <a:gd name="connsiteY332" fmla="*/ 9576 h 10000"/>
                <a:gd name="connsiteX333" fmla="*/ 5944 w 10000"/>
                <a:gd name="connsiteY333" fmla="*/ 9576 h 10000"/>
                <a:gd name="connsiteX334" fmla="*/ 5913 w 10000"/>
                <a:gd name="connsiteY334" fmla="*/ 9576 h 10000"/>
                <a:gd name="connsiteX335" fmla="*/ 5825 w 10000"/>
                <a:gd name="connsiteY335" fmla="*/ 9520 h 10000"/>
                <a:gd name="connsiteX336" fmla="*/ 5793 w 10000"/>
                <a:gd name="connsiteY336" fmla="*/ 9491 h 10000"/>
                <a:gd name="connsiteX337" fmla="*/ 5709 w 10000"/>
                <a:gd name="connsiteY337" fmla="*/ 9463 h 10000"/>
                <a:gd name="connsiteX338" fmla="*/ 5654 w 10000"/>
                <a:gd name="connsiteY338" fmla="*/ 9294 h 10000"/>
                <a:gd name="connsiteX339" fmla="*/ 5590 w 10000"/>
                <a:gd name="connsiteY339" fmla="*/ 9180 h 10000"/>
                <a:gd name="connsiteX340" fmla="*/ 5507 w 10000"/>
                <a:gd name="connsiteY340" fmla="*/ 9180 h 10000"/>
                <a:gd name="connsiteX341" fmla="*/ 5419 w 10000"/>
                <a:gd name="connsiteY341" fmla="*/ 9180 h 10000"/>
                <a:gd name="connsiteX342" fmla="*/ 5272 w 10000"/>
                <a:gd name="connsiteY342" fmla="*/ 9039 h 10000"/>
                <a:gd name="connsiteX343" fmla="*/ 5159 w 10000"/>
                <a:gd name="connsiteY343" fmla="*/ 9124 h 10000"/>
                <a:gd name="connsiteX344" fmla="*/ 5159 w 10000"/>
                <a:gd name="connsiteY344" fmla="*/ 9180 h 10000"/>
                <a:gd name="connsiteX345" fmla="*/ 5013 w 10000"/>
                <a:gd name="connsiteY345" fmla="*/ 9209 h 10000"/>
                <a:gd name="connsiteX346" fmla="*/ 4927 w 10000"/>
                <a:gd name="connsiteY346" fmla="*/ 9294 h 10000"/>
                <a:gd name="connsiteX347" fmla="*/ 4870 w 10000"/>
                <a:gd name="connsiteY347" fmla="*/ 9237 h 10000"/>
                <a:gd name="connsiteX348" fmla="*/ 4811 w 10000"/>
                <a:gd name="connsiteY348" fmla="*/ 9294 h 10000"/>
                <a:gd name="connsiteX349" fmla="*/ 4726 w 10000"/>
                <a:gd name="connsiteY349" fmla="*/ 9294 h 10000"/>
                <a:gd name="connsiteX350" fmla="*/ 4606 w 10000"/>
                <a:gd name="connsiteY350" fmla="*/ 9266 h 10000"/>
                <a:gd name="connsiteX351" fmla="*/ 4492 w 10000"/>
                <a:gd name="connsiteY351" fmla="*/ 9322 h 10000"/>
                <a:gd name="connsiteX352" fmla="*/ 4433 w 10000"/>
                <a:gd name="connsiteY352" fmla="*/ 9322 h 10000"/>
                <a:gd name="connsiteX353" fmla="*/ 4375 w 10000"/>
                <a:gd name="connsiteY353" fmla="*/ 9322 h 10000"/>
                <a:gd name="connsiteX354" fmla="*/ 4345 w 10000"/>
                <a:gd name="connsiteY354" fmla="*/ 9322 h 10000"/>
                <a:gd name="connsiteX355" fmla="*/ 4345 w 10000"/>
                <a:gd name="connsiteY355" fmla="*/ 9463 h 10000"/>
                <a:gd name="connsiteX356" fmla="*/ 4405 w 10000"/>
                <a:gd name="connsiteY356" fmla="*/ 9548 h 10000"/>
                <a:gd name="connsiteX357" fmla="*/ 4405 w 10000"/>
                <a:gd name="connsiteY357" fmla="*/ 9576 h 10000"/>
                <a:gd name="connsiteX358" fmla="*/ 4405 w 10000"/>
                <a:gd name="connsiteY358" fmla="*/ 9633 h 10000"/>
                <a:gd name="connsiteX359" fmla="*/ 4433 w 10000"/>
                <a:gd name="connsiteY359" fmla="*/ 9717 h 10000"/>
                <a:gd name="connsiteX360" fmla="*/ 4345 w 10000"/>
                <a:gd name="connsiteY360" fmla="*/ 9689 h 10000"/>
                <a:gd name="connsiteX361" fmla="*/ 4257 w 10000"/>
                <a:gd name="connsiteY361" fmla="*/ 9661 h 10000"/>
                <a:gd name="connsiteX362" fmla="*/ 4199 w 10000"/>
                <a:gd name="connsiteY362" fmla="*/ 9520 h 10000"/>
                <a:gd name="connsiteX363" fmla="*/ 4032 w 10000"/>
                <a:gd name="connsiteY363" fmla="*/ 9605 h 10000"/>
                <a:gd name="connsiteX364" fmla="*/ 3973 w 10000"/>
                <a:gd name="connsiteY364" fmla="*/ 9633 h 10000"/>
                <a:gd name="connsiteX365" fmla="*/ 3973 w 10000"/>
                <a:gd name="connsiteY365" fmla="*/ 9548 h 10000"/>
                <a:gd name="connsiteX366" fmla="*/ 3885 w 10000"/>
                <a:gd name="connsiteY366" fmla="*/ 9435 h 10000"/>
                <a:gd name="connsiteX367" fmla="*/ 3710 w 10000"/>
                <a:gd name="connsiteY367" fmla="*/ 9435 h 10000"/>
                <a:gd name="connsiteX368" fmla="*/ 3710 w 10000"/>
                <a:gd name="connsiteY368" fmla="*/ 9322 h 10000"/>
                <a:gd name="connsiteX369" fmla="*/ 3737 w 10000"/>
                <a:gd name="connsiteY369" fmla="*/ 9180 h 10000"/>
                <a:gd name="connsiteX370" fmla="*/ 3625 w 10000"/>
                <a:gd name="connsiteY370" fmla="*/ 9124 h 10000"/>
                <a:gd name="connsiteX371" fmla="*/ 3534 w 10000"/>
                <a:gd name="connsiteY371" fmla="*/ 9039 h 10000"/>
                <a:gd name="connsiteX372" fmla="*/ 3508 w 10000"/>
                <a:gd name="connsiteY372" fmla="*/ 8983 h 10000"/>
                <a:gd name="connsiteX373" fmla="*/ 3481 w 10000"/>
                <a:gd name="connsiteY373" fmla="*/ 8898 h 10000"/>
                <a:gd name="connsiteX374" fmla="*/ 3508 w 10000"/>
                <a:gd name="connsiteY374" fmla="*/ 8813 h 10000"/>
                <a:gd name="connsiteX375" fmla="*/ 3304 w 10000"/>
                <a:gd name="connsiteY375" fmla="*/ 8841 h 10000"/>
                <a:gd name="connsiteX376" fmla="*/ 3186 w 10000"/>
                <a:gd name="connsiteY376" fmla="*/ 8898 h 10000"/>
                <a:gd name="connsiteX377" fmla="*/ 3186 w 10000"/>
                <a:gd name="connsiteY377" fmla="*/ 8813 h 10000"/>
                <a:gd name="connsiteX378" fmla="*/ 3158 w 10000"/>
                <a:gd name="connsiteY378" fmla="*/ 8728 h 10000"/>
                <a:gd name="connsiteX379" fmla="*/ 3131 w 10000"/>
                <a:gd name="connsiteY379" fmla="*/ 8672 h 10000"/>
                <a:gd name="connsiteX380" fmla="*/ 7696 w 10000"/>
                <a:gd name="connsiteY380" fmla="*/ 8665 h 10000"/>
                <a:gd name="connsiteX381" fmla="*/ 7781 w 10000"/>
                <a:gd name="connsiteY381" fmla="*/ 8461 h 10000"/>
                <a:gd name="connsiteX382" fmla="*/ 3332 w 10000"/>
                <a:gd name="connsiteY382" fmla="*/ 8305 h 10000"/>
                <a:gd name="connsiteX383" fmla="*/ 3361 w 10000"/>
                <a:gd name="connsiteY383" fmla="*/ 8305 h 10000"/>
                <a:gd name="connsiteX384" fmla="*/ 2666 w 10000"/>
                <a:gd name="connsiteY384" fmla="*/ 7513 h 10000"/>
                <a:gd name="connsiteX385" fmla="*/ 2578 w 10000"/>
                <a:gd name="connsiteY385" fmla="*/ 7513 h 10000"/>
                <a:gd name="connsiteX386" fmla="*/ 2578 w 10000"/>
                <a:gd name="connsiteY386" fmla="*/ 7316 h 10000"/>
                <a:gd name="connsiteX387" fmla="*/ 2547 w 10000"/>
                <a:gd name="connsiteY387" fmla="*/ 7288 h 10000"/>
                <a:gd name="connsiteX388" fmla="*/ 2463 w 10000"/>
                <a:gd name="connsiteY388" fmla="*/ 7202 h 10000"/>
                <a:gd name="connsiteX389" fmla="*/ 2343 w 10000"/>
                <a:gd name="connsiteY389" fmla="*/ 7260 h 10000"/>
                <a:gd name="connsiteX390" fmla="*/ 2290 w 10000"/>
                <a:gd name="connsiteY390" fmla="*/ 7316 h 10000"/>
                <a:gd name="connsiteX391" fmla="*/ 2230 w 10000"/>
                <a:gd name="connsiteY391" fmla="*/ 7316 h 10000"/>
                <a:gd name="connsiteX392" fmla="*/ 2172 w 10000"/>
                <a:gd name="connsiteY392" fmla="*/ 7288 h 10000"/>
                <a:gd name="connsiteX393" fmla="*/ 2086 w 10000"/>
                <a:gd name="connsiteY393" fmla="*/ 7260 h 10000"/>
                <a:gd name="connsiteX394" fmla="*/ 2028 w 10000"/>
                <a:gd name="connsiteY394" fmla="*/ 7288 h 10000"/>
                <a:gd name="connsiteX395" fmla="*/ 1915 w 10000"/>
                <a:gd name="connsiteY395" fmla="*/ 7372 h 10000"/>
                <a:gd name="connsiteX396" fmla="*/ 1794 w 10000"/>
                <a:gd name="connsiteY396" fmla="*/ 7429 h 10000"/>
                <a:gd name="connsiteX397" fmla="*/ 1737 w 10000"/>
                <a:gd name="connsiteY397" fmla="*/ 7513 h 10000"/>
                <a:gd name="connsiteX398" fmla="*/ 1650 w 10000"/>
                <a:gd name="connsiteY398" fmla="*/ 7599 h 10000"/>
                <a:gd name="connsiteX399" fmla="*/ 1566 w 10000"/>
                <a:gd name="connsiteY399" fmla="*/ 7711 h 10000"/>
                <a:gd name="connsiteX400" fmla="*/ 1420 w 10000"/>
                <a:gd name="connsiteY400" fmla="*/ 7711 h 10000"/>
                <a:gd name="connsiteX401" fmla="*/ 1390 w 10000"/>
                <a:gd name="connsiteY401" fmla="*/ 7711 h 10000"/>
                <a:gd name="connsiteX402" fmla="*/ 1364 w 10000"/>
                <a:gd name="connsiteY402" fmla="*/ 7683 h 10000"/>
                <a:gd name="connsiteX403" fmla="*/ 1272 w 10000"/>
                <a:gd name="connsiteY403" fmla="*/ 7627 h 10000"/>
                <a:gd name="connsiteX404" fmla="*/ 1191 w 10000"/>
                <a:gd name="connsiteY404" fmla="*/ 7627 h 10000"/>
                <a:gd name="connsiteX405" fmla="*/ 1046 w 10000"/>
                <a:gd name="connsiteY405" fmla="*/ 7627 h 10000"/>
                <a:gd name="connsiteX406" fmla="*/ 985 w 10000"/>
                <a:gd name="connsiteY406" fmla="*/ 7569 h 10000"/>
                <a:gd name="connsiteX407" fmla="*/ 835 w 10000"/>
                <a:gd name="connsiteY407" fmla="*/ 7599 h 10000"/>
                <a:gd name="connsiteX408" fmla="*/ 751 w 10000"/>
                <a:gd name="connsiteY408" fmla="*/ 7739 h 10000"/>
                <a:gd name="connsiteX409" fmla="*/ 667 w 10000"/>
                <a:gd name="connsiteY409" fmla="*/ 7852 h 10000"/>
                <a:gd name="connsiteX410" fmla="*/ 638 w 10000"/>
                <a:gd name="connsiteY410" fmla="*/ 7683 h 10000"/>
                <a:gd name="connsiteX411" fmla="*/ 433 w 10000"/>
                <a:gd name="connsiteY411" fmla="*/ 7655 h 10000"/>
                <a:gd name="connsiteX412" fmla="*/ 433 w 10000"/>
                <a:gd name="connsiteY412" fmla="*/ 7683 h 10000"/>
                <a:gd name="connsiteX413" fmla="*/ 232 w 10000"/>
                <a:gd name="connsiteY413" fmla="*/ 7683 h 10000"/>
                <a:gd name="connsiteX414" fmla="*/ 84 w 10000"/>
                <a:gd name="connsiteY414" fmla="*/ 7627 h 10000"/>
                <a:gd name="connsiteX415" fmla="*/ 0 w 10000"/>
                <a:gd name="connsiteY415" fmla="*/ 7655 h 10000"/>
                <a:gd name="connsiteX0" fmla="*/ 3852 w 10000"/>
                <a:gd name="connsiteY0" fmla="*/ 3331 h 10000"/>
                <a:gd name="connsiteX1" fmla="*/ 4257 w 10000"/>
                <a:gd name="connsiteY1" fmla="*/ 3275 h 10000"/>
                <a:gd name="connsiteX2" fmla="*/ 4576 w 10000"/>
                <a:gd name="connsiteY2" fmla="*/ 3247 h 10000"/>
                <a:gd name="connsiteX3" fmla="*/ 4751 w 10000"/>
                <a:gd name="connsiteY3" fmla="*/ 3162 h 10000"/>
                <a:gd name="connsiteX4" fmla="*/ 4811 w 10000"/>
                <a:gd name="connsiteY4" fmla="*/ 3020 h 10000"/>
                <a:gd name="connsiteX5" fmla="*/ 4898 w 10000"/>
                <a:gd name="connsiteY5" fmla="*/ 2964 h 10000"/>
                <a:gd name="connsiteX6" fmla="*/ 4958 w 10000"/>
                <a:gd name="connsiteY6" fmla="*/ 2908 h 10000"/>
                <a:gd name="connsiteX7" fmla="*/ 4986 w 10000"/>
                <a:gd name="connsiteY7" fmla="*/ 2908 h 10000"/>
                <a:gd name="connsiteX8" fmla="*/ 4751 w 10000"/>
                <a:gd name="connsiteY8" fmla="*/ 2709 h 10000"/>
                <a:gd name="connsiteX9" fmla="*/ 4751 w 10000"/>
                <a:gd name="connsiteY9" fmla="*/ 2597 h 10000"/>
                <a:gd name="connsiteX10" fmla="*/ 4811 w 10000"/>
                <a:gd name="connsiteY10" fmla="*/ 2484 h 10000"/>
                <a:gd name="connsiteX11" fmla="*/ 5159 w 10000"/>
                <a:gd name="connsiteY11" fmla="*/ 2569 h 10000"/>
                <a:gd name="connsiteX12" fmla="*/ 5272 w 10000"/>
                <a:gd name="connsiteY12" fmla="*/ 2569 h 10000"/>
                <a:gd name="connsiteX13" fmla="*/ 5363 w 10000"/>
                <a:gd name="connsiteY13" fmla="*/ 2484 h 10000"/>
                <a:gd name="connsiteX14" fmla="*/ 5389 w 10000"/>
                <a:gd name="connsiteY14" fmla="*/ 2399 h 10000"/>
                <a:gd name="connsiteX15" fmla="*/ 5507 w 10000"/>
                <a:gd name="connsiteY15" fmla="*/ 2399 h 10000"/>
                <a:gd name="connsiteX16" fmla="*/ 5738 w 10000"/>
                <a:gd name="connsiteY16" fmla="*/ 2286 h 10000"/>
                <a:gd name="connsiteX17" fmla="*/ 5709 w 10000"/>
                <a:gd name="connsiteY17" fmla="*/ 2173 h 10000"/>
                <a:gd name="connsiteX18" fmla="*/ 5913 w 10000"/>
                <a:gd name="connsiteY18" fmla="*/ 2060 h 10000"/>
                <a:gd name="connsiteX19" fmla="*/ 5999 w 10000"/>
                <a:gd name="connsiteY19" fmla="*/ 2031 h 10000"/>
                <a:gd name="connsiteX20" fmla="*/ 6081 w 10000"/>
                <a:gd name="connsiteY20" fmla="*/ 2003 h 10000"/>
                <a:gd name="connsiteX21" fmla="*/ 6145 w 10000"/>
                <a:gd name="connsiteY21" fmla="*/ 2003 h 10000"/>
                <a:gd name="connsiteX22" fmla="*/ 6230 w 10000"/>
                <a:gd name="connsiteY22" fmla="*/ 1975 h 10000"/>
                <a:gd name="connsiteX23" fmla="*/ 6285 w 10000"/>
                <a:gd name="connsiteY23" fmla="*/ 2003 h 10000"/>
                <a:gd name="connsiteX24" fmla="*/ 6378 w 10000"/>
                <a:gd name="connsiteY24" fmla="*/ 1862 h 10000"/>
                <a:gd name="connsiteX25" fmla="*/ 5738 w 10000"/>
                <a:gd name="connsiteY25" fmla="*/ 1664 h 10000"/>
                <a:gd name="connsiteX26" fmla="*/ 5507 w 10000"/>
                <a:gd name="connsiteY26" fmla="*/ 1664 h 10000"/>
                <a:gd name="connsiteX27" fmla="*/ 5389 w 10000"/>
                <a:gd name="connsiteY27" fmla="*/ 1664 h 10000"/>
                <a:gd name="connsiteX28" fmla="*/ 5302 w 10000"/>
                <a:gd name="connsiteY28" fmla="*/ 1692 h 10000"/>
                <a:gd name="connsiteX29" fmla="*/ 5187 w 10000"/>
                <a:gd name="connsiteY29" fmla="*/ 1580 h 10000"/>
                <a:gd name="connsiteX30" fmla="*/ 5216 w 10000"/>
                <a:gd name="connsiteY30" fmla="*/ 1523 h 10000"/>
                <a:gd name="connsiteX31" fmla="*/ 5187 w 10000"/>
                <a:gd name="connsiteY31" fmla="*/ 1410 h 10000"/>
                <a:gd name="connsiteX32" fmla="*/ 5187 w 10000"/>
                <a:gd name="connsiteY32" fmla="*/ 1071 h 10000"/>
                <a:gd name="connsiteX33" fmla="*/ 5450 w 10000"/>
                <a:gd name="connsiteY33" fmla="*/ 1156 h 10000"/>
                <a:gd name="connsiteX34" fmla="*/ 5590 w 10000"/>
                <a:gd name="connsiteY34" fmla="*/ 1071 h 10000"/>
                <a:gd name="connsiteX35" fmla="*/ 5738 w 10000"/>
                <a:gd name="connsiteY35" fmla="*/ 986 h 10000"/>
                <a:gd name="connsiteX36" fmla="*/ 5681 w 10000"/>
                <a:gd name="connsiteY36" fmla="*/ 930 h 10000"/>
                <a:gd name="connsiteX37" fmla="*/ 5654 w 10000"/>
                <a:gd name="connsiteY37" fmla="*/ 873 h 10000"/>
                <a:gd name="connsiteX38" fmla="*/ 5654 w 10000"/>
                <a:gd name="connsiteY38" fmla="*/ 788 h 10000"/>
                <a:gd name="connsiteX39" fmla="*/ 5654 w 10000"/>
                <a:gd name="connsiteY39" fmla="*/ 732 h 10000"/>
                <a:gd name="connsiteX40" fmla="*/ 5654 w 10000"/>
                <a:gd name="connsiteY40" fmla="*/ 675 h 10000"/>
                <a:gd name="connsiteX41" fmla="*/ 5681 w 10000"/>
                <a:gd name="connsiteY41" fmla="*/ 477 h 10000"/>
                <a:gd name="connsiteX42" fmla="*/ 5625 w 10000"/>
                <a:gd name="connsiteY42" fmla="*/ 336 h 10000"/>
                <a:gd name="connsiteX43" fmla="*/ 5507 w 10000"/>
                <a:gd name="connsiteY43" fmla="*/ 280 h 10000"/>
                <a:gd name="connsiteX44" fmla="*/ 5389 w 10000"/>
                <a:gd name="connsiteY44" fmla="*/ 224 h 10000"/>
                <a:gd name="connsiteX45" fmla="*/ 5536 w 10000"/>
                <a:gd name="connsiteY45" fmla="*/ 82 h 10000"/>
                <a:gd name="connsiteX46" fmla="*/ 5854 w 10000"/>
                <a:gd name="connsiteY46" fmla="*/ 25 h 10000"/>
                <a:gd name="connsiteX47" fmla="*/ 6145 w 10000"/>
                <a:gd name="connsiteY47" fmla="*/ 25 h 10000"/>
                <a:gd name="connsiteX48" fmla="*/ 6285 w 10000"/>
                <a:gd name="connsiteY48" fmla="*/ 54 h 10000"/>
                <a:gd name="connsiteX49" fmla="*/ 6465 w 10000"/>
                <a:gd name="connsiteY49" fmla="*/ 138 h 10000"/>
                <a:gd name="connsiteX50" fmla="*/ 6693 w 10000"/>
                <a:gd name="connsiteY50" fmla="*/ 167 h 10000"/>
                <a:gd name="connsiteX51" fmla="*/ 6809 w 10000"/>
                <a:gd name="connsiteY51" fmla="*/ 224 h 10000"/>
                <a:gd name="connsiteX52" fmla="*/ 6844 w 10000"/>
                <a:gd name="connsiteY52" fmla="*/ 252 h 10000"/>
                <a:gd name="connsiteX53" fmla="*/ 6929 w 10000"/>
                <a:gd name="connsiteY53" fmla="*/ 308 h 10000"/>
                <a:gd name="connsiteX54" fmla="*/ 7070 w 10000"/>
                <a:gd name="connsiteY54" fmla="*/ 421 h 10000"/>
                <a:gd name="connsiteX55" fmla="*/ 7155 w 10000"/>
                <a:gd name="connsiteY55" fmla="*/ 534 h 10000"/>
                <a:gd name="connsiteX56" fmla="*/ 7274 w 10000"/>
                <a:gd name="connsiteY56" fmla="*/ 591 h 10000"/>
                <a:gd name="connsiteX57" fmla="*/ 7391 w 10000"/>
                <a:gd name="connsiteY57" fmla="*/ 703 h 10000"/>
                <a:gd name="connsiteX58" fmla="*/ 7537 w 10000"/>
                <a:gd name="connsiteY58" fmla="*/ 817 h 10000"/>
                <a:gd name="connsiteX59" fmla="*/ 7621 w 10000"/>
                <a:gd name="connsiteY59" fmla="*/ 930 h 10000"/>
                <a:gd name="connsiteX60" fmla="*/ 7713 w 10000"/>
                <a:gd name="connsiteY60" fmla="*/ 1014 h 10000"/>
                <a:gd name="connsiteX61" fmla="*/ 7970 w 10000"/>
                <a:gd name="connsiteY61" fmla="*/ 1156 h 10000"/>
                <a:gd name="connsiteX62" fmla="*/ 8113 w 10000"/>
                <a:gd name="connsiteY62" fmla="*/ 1156 h 10000"/>
                <a:gd name="connsiteX63" fmla="*/ 8290 w 10000"/>
                <a:gd name="connsiteY63" fmla="*/ 1212 h 10000"/>
                <a:gd name="connsiteX64" fmla="*/ 8376 w 10000"/>
                <a:gd name="connsiteY64" fmla="*/ 1241 h 10000"/>
                <a:gd name="connsiteX65" fmla="*/ 8522 w 10000"/>
                <a:gd name="connsiteY65" fmla="*/ 1325 h 10000"/>
                <a:gd name="connsiteX66" fmla="*/ 8694 w 10000"/>
                <a:gd name="connsiteY66" fmla="*/ 1353 h 10000"/>
                <a:gd name="connsiteX67" fmla="*/ 8727 w 10000"/>
                <a:gd name="connsiteY67" fmla="*/ 1438 h 10000"/>
                <a:gd name="connsiteX68" fmla="*/ 8783 w 10000"/>
                <a:gd name="connsiteY68" fmla="*/ 1467 h 10000"/>
                <a:gd name="connsiteX69" fmla="*/ 8836 w 10000"/>
                <a:gd name="connsiteY69" fmla="*/ 1580 h 10000"/>
                <a:gd name="connsiteX70" fmla="*/ 9015 w 10000"/>
                <a:gd name="connsiteY70" fmla="*/ 1720 h 10000"/>
                <a:gd name="connsiteX71" fmla="*/ 9103 w 10000"/>
                <a:gd name="connsiteY71" fmla="*/ 1692 h 10000"/>
                <a:gd name="connsiteX72" fmla="*/ 9188 w 10000"/>
                <a:gd name="connsiteY72" fmla="*/ 1720 h 10000"/>
                <a:gd name="connsiteX73" fmla="*/ 9363 w 10000"/>
                <a:gd name="connsiteY73" fmla="*/ 1664 h 10000"/>
                <a:gd name="connsiteX74" fmla="*/ 9479 w 10000"/>
                <a:gd name="connsiteY74" fmla="*/ 1580 h 10000"/>
                <a:gd name="connsiteX75" fmla="*/ 9535 w 10000"/>
                <a:gd name="connsiteY75" fmla="*/ 1580 h 10000"/>
                <a:gd name="connsiteX76" fmla="*/ 9564 w 10000"/>
                <a:gd name="connsiteY76" fmla="*/ 1551 h 10000"/>
                <a:gd name="connsiteX77" fmla="*/ 9680 w 10000"/>
                <a:gd name="connsiteY77" fmla="*/ 1495 h 10000"/>
                <a:gd name="connsiteX78" fmla="*/ 9797 w 10000"/>
                <a:gd name="connsiteY78" fmla="*/ 1551 h 10000"/>
                <a:gd name="connsiteX79" fmla="*/ 9825 w 10000"/>
                <a:gd name="connsiteY79" fmla="*/ 1636 h 10000"/>
                <a:gd name="connsiteX80" fmla="*/ 9913 w 10000"/>
                <a:gd name="connsiteY80" fmla="*/ 1778 h 10000"/>
                <a:gd name="connsiteX81" fmla="*/ 9855 w 10000"/>
                <a:gd name="connsiteY81" fmla="*/ 1806 h 10000"/>
                <a:gd name="connsiteX82" fmla="*/ 9885 w 10000"/>
                <a:gd name="connsiteY82" fmla="*/ 1862 h 10000"/>
                <a:gd name="connsiteX83" fmla="*/ 9885 w 10000"/>
                <a:gd name="connsiteY83" fmla="*/ 1919 h 10000"/>
                <a:gd name="connsiteX84" fmla="*/ 9946 w 10000"/>
                <a:gd name="connsiteY84" fmla="*/ 2031 h 10000"/>
                <a:gd name="connsiteX85" fmla="*/ 9946 w 10000"/>
                <a:gd name="connsiteY85" fmla="*/ 2173 h 10000"/>
                <a:gd name="connsiteX86" fmla="*/ 9946 w 10000"/>
                <a:gd name="connsiteY86" fmla="*/ 2258 h 10000"/>
                <a:gd name="connsiteX87" fmla="*/ 10000 w 10000"/>
                <a:gd name="connsiteY87" fmla="*/ 2342 h 10000"/>
                <a:gd name="connsiteX88" fmla="*/ 9974 w 10000"/>
                <a:gd name="connsiteY88" fmla="*/ 2428 h 10000"/>
                <a:gd name="connsiteX89" fmla="*/ 10000 w 10000"/>
                <a:gd name="connsiteY89" fmla="*/ 2484 h 10000"/>
                <a:gd name="connsiteX90" fmla="*/ 9768 w 10000"/>
                <a:gd name="connsiteY90" fmla="*/ 2456 h 10000"/>
                <a:gd name="connsiteX91" fmla="*/ 9651 w 10000"/>
                <a:gd name="connsiteY91" fmla="*/ 2428 h 10000"/>
                <a:gd name="connsiteX92" fmla="*/ 9621 w 10000"/>
                <a:gd name="connsiteY92" fmla="*/ 2512 h 10000"/>
                <a:gd name="connsiteX93" fmla="*/ 9535 w 10000"/>
                <a:gd name="connsiteY93" fmla="*/ 2540 h 10000"/>
                <a:gd name="connsiteX94" fmla="*/ 9592 w 10000"/>
                <a:gd name="connsiteY94" fmla="*/ 2625 h 10000"/>
                <a:gd name="connsiteX95" fmla="*/ 9768 w 10000"/>
                <a:gd name="connsiteY95" fmla="*/ 2879 h 10000"/>
                <a:gd name="connsiteX96" fmla="*/ 9885 w 10000"/>
                <a:gd name="connsiteY96" fmla="*/ 3106 h 10000"/>
                <a:gd name="connsiteX97" fmla="*/ 9855 w 10000"/>
                <a:gd name="connsiteY97" fmla="*/ 3162 h 10000"/>
                <a:gd name="connsiteX98" fmla="*/ 9737 w 10000"/>
                <a:gd name="connsiteY98" fmla="*/ 3190 h 10000"/>
                <a:gd name="connsiteX99" fmla="*/ 9885 w 10000"/>
                <a:gd name="connsiteY99" fmla="*/ 3303 h 10000"/>
                <a:gd name="connsiteX100" fmla="*/ 9712 w 10000"/>
                <a:gd name="connsiteY100" fmla="*/ 3162 h 10000"/>
                <a:gd name="connsiteX101" fmla="*/ 9564 w 10000"/>
                <a:gd name="connsiteY101" fmla="*/ 3106 h 10000"/>
                <a:gd name="connsiteX102" fmla="*/ 9621 w 10000"/>
                <a:gd name="connsiteY102" fmla="*/ 3275 h 10000"/>
                <a:gd name="connsiteX103" fmla="*/ 9535 w 10000"/>
                <a:gd name="connsiteY103" fmla="*/ 3303 h 10000"/>
                <a:gd name="connsiteX104" fmla="*/ 9479 w 10000"/>
                <a:gd name="connsiteY104" fmla="*/ 3388 h 10000"/>
                <a:gd name="connsiteX105" fmla="*/ 9278 w 10000"/>
                <a:gd name="connsiteY105" fmla="*/ 3417 h 10000"/>
                <a:gd name="connsiteX106" fmla="*/ 9422 w 10000"/>
                <a:gd name="connsiteY106" fmla="*/ 3557 h 10000"/>
                <a:gd name="connsiteX107" fmla="*/ 9246 w 10000"/>
                <a:gd name="connsiteY107" fmla="*/ 3586 h 10000"/>
                <a:gd name="connsiteX108" fmla="*/ 9132 w 10000"/>
                <a:gd name="connsiteY108" fmla="*/ 3557 h 10000"/>
                <a:gd name="connsiteX109" fmla="*/ 9039 w 10000"/>
                <a:gd name="connsiteY109" fmla="*/ 3473 h 10000"/>
                <a:gd name="connsiteX110" fmla="*/ 8986 w 10000"/>
                <a:gd name="connsiteY110" fmla="*/ 3501 h 10000"/>
                <a:gd name="connsiteX111" fmla="*/ 8957 w 10000"/>
                <a:gd name="connsiteY111" fmla="*/ 3642 h 10000"/>
                <a:gd name="connsiteX112" fmla="*/ 8929 w 10000"/>
                <a:gd name="connsiteY112" fmla="*/ 3727 h 10000"/>
                <a:gd name="connsiteX113" fmla="*/ 8867 w 10000"/>
                <a:gd name="connsiteY113" fmla="*/ 3756 h 10000"/>
                <a:gd name="connsiteX114" fmla="*/ 8836 w 10000"/>
                <a:gd name="connsiteY114" fmla="*/ 3812 h 10000"/>
                <a:gd name="connsiteX115" fmla="*/ 8783 w 10000"/>
                <a:gd name="connsiteY115" fmla="*/ 3812 h 10000"/>
                <a:gd name="connsiteX116" fmla="*/ 8753 w 10000"/>
                <a:gd name="connsiteY116" fmla="*/ 3868 h 10000"/>
                <a:gd name="connsiteX117" fmla="*/ 8637 w 10000"/>
                <a:gd name="connsiteY117" fmla="*/ 4009 h 10000"/>
                <a:gd name="connsiteX118" fmla="*/ 8492 w 10000"/>
                <a:gd name="connsiteY118" fmla="*/ 4038 h 10000"/>
                <a:gd name="connsiteX119" fmla="*/ 8433 w 10000"/>
                <a:gd name="connsiteY119" fmla="*/ 4067 h 10000"/>
                <a:gd name="connsiteX120" fmla="*/ 8376 w 10000"/>
                <a:gd name="connsiteY120" fmla="*/ 4123 h 10000"/>
                <a:gd name="connsiteX121" fmla="*/ 8262 w 10000"/>
                <a:gd name="connsiteY121" fmla="*/ 4179 h 10000"/>
                <a:gd name="connsiteX122" fmla="*/ 8201 w 10000"/>
                <a:gd name="connsiteY122" fmla="*/ 4264 h 10000"/>
                <a:gd name="connsiteX123" fmla="*/ 8173 w 10000"/>
                <a:gd name="connsiteY123" fmla="*/ 4320 h 10000"/>
                <a:gd name="connsiteX124" fmla="*/ 8113 w 10000"/>
                <a:gd name="connsiteY124" fmla="*/ 4320 h 10000"/>
                <a:gd name="connsiteX125" fmla="*/ 7998 w 10000"/>
                <a:gd name="connsiteY125" fmla="*/ 4348 h 10000"/>
                <a:gd name="connsiteX126" fmla="*/ 8089 w 10000"/>
                <a:gd name="connsiteY126" fmla="*/ 4292 h 10000"/>
                <a:gd name="connsiteX127" fmla="*/ 8089 w 10000"/>
                <a:gd name="connsiteY127" fmla="*/ 4236 h 10000"/>
                <a:gd name="connsiteX128" fmla="*/ 8113 w 10000"/>
                <a:gd name="connsiteY128" fmla="*/ 4179 h 10000"/>
                <a:gd name="connsiteX129" fmla="*/ 7943 w 10000"/>
                <a:gd name="connsiteY129" fmla="*/ 4151 h 10000"/>
                <a:gd name="connsiteX130" fmla="*/ 7998 w 10000"/>
                <a:gd name="connsiteY130" fmla="*/ 4123 h 10000"/>
                <a:gd name="connsiteX131" fmla="*/ 8027 w 10000"/>
                <a:gd name="connsiteY131" fmla="*/ 4009 h 10000"/>
                <a:gd name="connsiteX132" fmla="*/ 8060 w 10000"/>
                <a:gd name="connsiteY132" fmla="*/ 3896 h 10000"/>
                <a:gd name="connsiteX133" fmla="*/ 7885 w 10000"/>
                <a:gd name="connsiteY133" fmla="*/ 3698 h 10000"/>
                <a:gd name="connsiteX134" fmla="*/ 7796 w 10000"/>
                <a:gd name="connsiteY134" fmla="*/ 3727 h 10000"/>
                <a:gd name="connsiteX135" fmla="*/ 7713 w 10000"/>
                <a:gd name="connsiteY135" fmla="*/ 3784 h 10000"/>
                <a:gd name="connsiteX136" fmla="*/ 7651 w 10000"/>
                <a:gd name="connsiteY136" fmla="*/ 3925 h 10000"/>
                <a:gd name="connsiteX137" fmla="*/ 7506 w 10000"/>
                <a:gd name="connsiteY137" fmla="*/ 4038 h 10000"/>
                <a:gd name="connsiteX138" fmla="*/ 7422 w 10000"/>
                <a:gd name="connsiteY138" fmla="*/ 4095 h 10000"/>
                <a:gd name="connsiteX139" fmla="*/ 7448 w 10000"/>
                <a:gd name="connsiteY139" fmla="*/ 4179 h 10000"/>
                <a:gd name="connsiteX140" fmla="*/ 7274 w 10000"/>
                <a:gd name="connsiteY140" fmla="*/ 4292 h 10000"/>
                <a:gd name="connsiteX141" fmla="*/ 7131 w 10000"/>
                <a:gd name="connsiteY141" fmla="*/ 4264 h 10000"/>
                <a:gd name="connsiteX142" fmla="*/ 7131 w 10000"/>
                <a:gd name="connsiteY142" fmla="*/ 4434 h 10000"/>
                <a:gd name="connsiteX143" fmla="*/ 7301 w 10000"/>
                <a:gd name="connsiteY143" fmla="*/ 4575 h 10000"/>
                <a:gd name="connsiteX144" fmla="*/ 7391 w 10000"/>
                <a:gd name="connsiteY144" fmla="*/ 4575 h 10000"/>
                <a:gd name="connsiteX145" fmla="*/ 7448 w 10000"/>
                <a:gd name="connsiteY145" fmla="*/ 4603 h 10000"/>
                <a:gd name="connsiteX146" fmla="*/ 7448 w 10000"/>
                <a:gd name="connsiteY146" fmla="*/ 4575 h 10000"/>
                <a:gd name="connsiteX147" fmla="*/ 7621 w 10000"/>
                <a:gd name="connsiteY147" fmla="*/ 4659 h 10000"/>
                <a:gd name="connsiteX148" fmla="*/ 7680 w 10000"/>
                <a:gd name="connsiteY148" fmla="*/ 4829 h 10000"/>
                <a:gd name="connsiteX149" fmla="*/ 7826 w 10000"/>
                <a:gd name="connsiteY149" fmla="*/ 4857 h 10000"/>
                <a:gd name="connsiteX150" fmla="*/ 7885 w 10000"/>
                <a:gd name="connsiteY150" fmla="*/ 4801 h 10000"/>
                <a:gd name="connsiteX151" fmla="*/ 7914 w 10000"/>
                <a:gd name="connsiteY151" fmla="*/ 4716 h 10000"/>
                <a:gd name="connsiteX152" fmla="*/ 8027 w 10000"/>
                <a:gd name="connsiteY152" fmla="*/ 4659 h 10000"/>
                <a:gd name="connsiteX153" fmla="*/ 8173 w 10000"/>
                <a:gd name="connsiteY153" fmla="*/ 4716 h 10000"/>
                <a:gd name="connsiteX154" fmla="*/ 8230 w 10000"/>
                <a:gd name="connsiteY154" fmla="*/ 4745 h 10000"/>
                <a:gd name="connsiteX155" fmla="*/ 8262 w 10000"/>
                <a:gd name="connsiteY155" fmla="*/ 4773 h 10000"/>
                <a:gd name="connsiteX156" fmla="*/ 8407 w 10000"/>
                <a:gd name="connsiteY156" fmla="*/ 4773 h 10000"/>
                <a:gd name="connsiteX157" fmla="*/ 8407 w 10000"/>
                <a:gd name="connsiteY157" fmla="*/ 4745 h 10000"/>
                <a:gd name="connsiteX158" fmla="*/ 8579 w 10000"/>
                <a:gd name="connsiteY158" fmla="*/ 4801 h 10000"/>
                <a:gd name="connsiteX159" fmla="*/ 8553 w 10000"/>
                <a:gd name="connsiteY159" fmla="*/ 4829 h 10000"/>
                <a:gd name="connsiteX160" fmla="*/ 8579 w 10000"/>
                <a:gd name="connsiteY160" fmla="*/ 4914 h 10000"/>
                <a:gd name="connsiteX161" fmla="*/ 8579 w 10000"/>
                <a:gd name="connsiteY161" fmla="*/ 4970 h 10000"/>
                <a:gd name="connsiteX162" fmla="*/ 8522 w 10000"/>
                <a:gd name="connsiteY162" fmla="*/ 4914 h 10000"/>
                <a:gd name="connsiteX163" fmla="*/ 8492 w 10000"/>
                <a:gd name="connsiteY163" fmla="*/ 4942 h 10000"/>
                <a:gd name="connsiteX164" fmla="*/ 8433 w 10000"/>
                <a:gd name="connsiteY164" fmla="*/ 4942 h 10000"/>
                <a:gd name="connsiteX165" fmla="*/ 8376 w 10000"/>
                <a:gd name="connsiteY165" fmla="*/ 4970 h 10000"/>
                <a:gd name="connsiteX166" fmla="*/ 8262 w 10000"/>
                <a:gd name="connsiteY166" fmla="*/ 5027 h 10000"/>
                <a:gd name="connsiteX167" fmla="*/ 8201 w 10000"/>
                <a:gd name="connsiteY167" fmla="*/ 5055 h 10000"/>
                <a:gd name="connsiteX168" fmla="*/ 8262 w 10000"/>
                <a:gd name="connsiteY168" fmla="*/ 5112 h 10000"/>
                <a:gd name="connsiteX169" fmla="*/ 8201 w 10000"/>
                <a:gd name="connsiteY169" fmla="*/ 5112 h 10000"/>
                <a:gd name="connsiteX170" fmla="*/ 8230 w 10000"/>
                <a:gd name="connsiteY170" fmla="*/ 5168 h 10000"/>
                <a:gd name="connsiteX171" fmla="*/ 8173 w 10000"/>
                <a:gd name="connsiteY171" fmla="*/ 5196 h 10000"/>
                <a:gd name="connsiteX172" fmla="*/ 8113 w 10000"/>
                <a:gd name="connsiteY172" fmla="*/ 5140 h 10000"/>
                <a:gd name="connsiteX173" fmla="*/ 8089 w 10000"/>
                <a:gd name="connsiteY173" fmla="*/ 5140 h 10000"/>
                <a:gd name="connsiteX174" fmla="*/ 8145 w 10000"/>
                <a:gd name="connsiteY174" fmla="*/ 5224 h 10000"/>
                <a:gd name="connsiteX175" fmla="*/ 8027 w 10000"/>
                <a:gd name="connsiteY175" fmla="*/ 5338 h 10000"/>
                <a:gd name="connsiteX176" fmla="*/ 7998 w 10000"/>
                <a:gd name="connsiteY176" fmla="*/ 5479 h 10000"/>
                <a:gd name="connsiteX177" fmla="*/ 8027 w 10000"/>
                <a:gd name="connsiteY177" fmla="*/ 5620 h 10000"/>
                <a:gd name="connsiteX178" fmla="*/ 8145 w 10000"/>
                <a:gd name="connsiteY178" fmla="*/ 5649 h 10000"/>
                <a:gd name="connsiteX179" fmla="*/ 8348 w 10000"/>
                <a:gd name="connsiteY179" fmla="*/ 5733 h 10000"/>
                <a:gd name="connsiteX180" fmla="*/ 8433 w 10000"/>
                <a:gd name="connsiteY180" fmla="*/ 5874 h 10000"/>
                <a:gd name="connsiteX181" fmla="*/ 8579 w 10000"/>
                <a:gd name="connsiteY181" fmla="*/ 6073 h 10000"/>
                <a:gd name="connsiteX182" fmla="*/ 8668 w 10000"/>
                <a:gd name="connsiteY182" fmla="*/ 6213 h 10000"/>
                <a:gd name="connsiteX183" fmla="*/ 8808 w 10000"/>
                <a:gd name="connsiteY183" fmla="*/ 6299 h 10000"/>
                <a:gd name="connsiteX184" fmla="*/ 8867 w 10000"/>
                <a:gd name="connsiteY184" fmla="*/ 6355 h 10000"/>
                <a:gd name="connsiteX185" fmla="*/ 8929 w 10000"/>
                <a:gd name="connsiteY185" fmla="*/ 6412 h 10000"/>
                <a:gd name="connsiteX186" fmla="*/ 9039 w 10000"/>
                <a:gd name="connsiteY186" fmla="*/ 6524 h 10000"/>
                <a:gd name="connsiteX187" fmla="*/ 8836 w 10000"/>
                <a:gd name="connsiteY187" fmla="*/ 6468 h 10000"/>
                <a:gd name="connsiteX188" fmla="*/ 8694 w 10000"/>
                <a:gd name="connsiteY188" fmla="*/ 6412 h 10000"/>
                <a:gd name="connsiteX189" fmla="*/ 8553 w 10000"/>
                <a:gd name="connsiteY189" fmla="*/ 6440 h 10000"/>
                <a:gd name="connsiteX190" fmla="*/ 8466 w 10000"/>
                <a:gd name="connsiteY190" fmla="*/ 6383 h 10000"/>
                <a:gd name="connsiteX191" fmla="*/ 8376 w 10000"/>
                <a:gd name="connsiteY191" fmla="*/ 6327 h 10000"/>
                <a:gd name="connsiteX192" fmla="*/ 8407 w 10000"/>
                <a:gd name="connsiteY192" fmla="*/ 6383 h 10000"/>
                <a:gd name="connsiteX193" fmla="*/ 8433 w 10000"/>
                <a:gd name="connsiteY193" fmla="*/ 6383 h 10000"/>
                <a:gd name="connsiteX194" fmla="*/ 8407 w 10000"/>
                <a:gd name="connsiteY194" fmla="*/ 6355 h 10000"/>
                <a:gd name="connsiteX195" fmla="*/ 8466 w 10000"/>
                <a:gd name="connsiteY195" fmla="*/ 6383 h 10000"/>
                <a:gd name="connsiteX196" fmla="*/ 8608 w 10000"/>
                <a:gd name="connsiteY196" fmla="*/ 6440 h 10000"/>
                <a:gd name="connsiteX197" fmla="*/ 8668 w 10000"/>
                <a:gd name="connsiteY197" fmla="*/ 6412 h 10000"/>
                <a:gd name="connsiteX198" fmla="*/ 8727 w 10000"/>
                <a:gd name="connsiteY198" fmla="*/ 6468 h 10000"/>
                <a:gd name="connsiteX199" fmla="*/ 8753 w 10000"/>
                <a:gd name="connsiteY199" fmla="*/ 6496 h 10000"/>
                <a:gd name="connsiteX200" fmla="*/ 8836 w 10000"/>
                <a:gd name="connsiteY200" fmla="*/ 6524 h 10000"/>
                <a:gd name="connsiteX201" fmla="*/ 9015 w 10000"/>
                <a:gd name="connsiteY201" fmla="*/ 6638 h 10000"/>
                <a:gd name="connsiteX202" fmla="*/ 9132 w 10000"/>
                <a:gd name="connsiteY202" fmla="*/ 6751 h 10000"/>
                <a:gd name="connsiteX203" fmla="*/ 9073 w 10000"/>
                <a:gd name="connsiteY203" fmla="*/ 6779 h 10000"/>
                <a:gd name="connsiteX204" fmla="*/ 8986 w 10000"/>
                <a:gd name="connsiteY204" fmla="*/ 6835 h 10000"/>
                <a:gd name="connsiteX205" fmla="*/ 8929 w 10000"/>
                <a:gd name="connsiteY205" fmla="*/ 6891 h 10000"/>
                <a:gd name="connsiteX206" fmla="*/ 8901 w 10000"/>
                <a:gd name="connsiteY206" fmla="*/ 6920 h 10000"/>
                <a:gd name="connsiteX207" fmla="*/ 8808 w 10000"/>
                <a:gd name="connsiteY207" fmla="*/ 6920 h 10000"/>
                <a:gd name="connsiteX208" fmla="*/ 8727 w 10000"/>
                <a:gd name="connsiteY208" fmla="*/ 6977 h 10000"/>
                <a:gd name="connsiteX209" fmla="*/ 8836 w 10000"/>
                <a:gd name="connsiteY209" fmla="*/ 6920 h 10000"/>
                <a:gd name="connsiteX210" fmla="*/ 8929 w 10000"/>
                <a:gd name="connsiteY210" fmla="*/ 7005 h 10000"/>
                <a:gd name="connsiteX211" fmla="*/ 8901 w 10000"/>
                <a:gd name="connsiteY211" fmla="*/ 7005 h 10000"/>
                <a:gd name="connsiteX212" fmla="*/ 9039 w 10000"/>
                <a:gd name="connsiteY212" fmla="*/ 6949 h 10000"/>
                <a:gd name="connsiteX213" fmla="*/ 9132 w 10000"/>
                <a:gd name="connsiteY213" fmla="*/ 7033 h 10000"/>
                <a:gd name="connsiteX214" fmla="*/ 9278 w 10000"/>
                <a:gd name="connsiteY214" fmla="*/ 7061 h 10000"/>
                <a:gd name="connsiteX215" fmla="*/ 9214 w 10000"/>
                <a:gd name="connsiteY215" fmla="*/ 7146 h 10000"/>
                <a:gd name="connsiteX216" fmla="*/ 9188 w 10000"/>
                <a:gd name="connsiteY216" fmla="*/ 7174 h 10000"/>
                <a:gd name="connsiteX217" fmla="*/ 9132 w 10000"/>
                <a:gd name="connsiteY217" fmla="*/ 7202 h 10000"/>
                <a:gd name="connsiteX218" fmla="*/ 9161 w 10000"/>
                <a:gd name="connsiteY218" fmla="*/ 7202 h 10000"/>
                <a:gd name="connsiteX219" fmla="*/ 9246 w 10000"/>
                <a:gd name="connsiteY219" fmla="*/ 7174 h 10000"/>
                <a:gd name="connsiteX220" fmla="*/ 9246 w 10000"/>
                <a:gd name="connsiteY220" fmla="*/ 7146 h 10000"/>
                <a:gd name="connsiteX221" fmla="*/ 9278 w 10000"/>
                <a:gd name="connsiteY221" fmla="*/ 7230 h 10000"/>
                <a:gd name="connsiteX222" fmla="*/ 9278 w 10000"/>
                <a:gd name="connsiteY222" fmla="*/ 7288 h 10000"/>
                <a:gd name="connsiteX223" fmla="*/ 9246 w 10000"/>
                <a:gd name="connsiteY223" fmla="*/ 7230 h 10000"/>
                <a:gd name="connsiteX224" fmla="*/ 9246 w 10000"/>
                <a:gd name="connsiteY224" fmla="*/ 7288 h 10000"/>
                <a:gd name="connsiteX225" fmla="*/ 9214 w 10000"/>
                <a:gd name="connsiteY225" fmla="*/ 7260 h 10000"/>
                <a:gd name="connsiteX226" fmla="*/ 9188 w 10000"/>
                <a:gd name="connsiteY226" fmla="*/ 7260 h 10000"/>
                <a:gd name="connsiteX227" fmla="*/ 9161 w 10000"/>
                <a:gd name="connsiteY227" fmla="*/ 7316 h 10000"/>
                <a:gd name="connsiteX228" fmla="*/ 9246 w 10000"/>
                <a:gd name="connsiteY228" fmla="*/ 7372 h 10000"/>
                <a:gd name="connsiteX229" fmla="*/ 9214 w 10000"/>
                <a:gd name="connsiteY229" fmla="*/ 7372 h 10000"/>
                <a:gd name="connsiteX230" fmla="*/ 9246 w 10000"/>
                <a:gd name="connsiteY230" fmla="*/ 7429 h 10000"/>
                <a:gd name="connsiteX231" fmla="*/ 9132 w 10000"/>
                <a:gd name="connsiteY231" fmla="*/ 7400 h 10000"/>
                <a:gd name="connsiteX232" fmla="*/ 9161 w 10000"/>
                <a:gd name="connsiteY232" fmla="*/ 7429 h 10000"/>
                <a:gd name="connsiteX233" fmla="*/ 9246 w 10000"/>
                <a:gd name="connsiteY233" fmla="*/ 7457 h 10000"/>
                <a:gd name="connsiteX234" fmla="*/ 9278 w 10000"/>
                <a:gd name="connsiteY234" fmla="*/ 7541 h 10000"/>
                <a:gd name="connsiteX235" fmla="*/ 9246 w 10000"/>
                <a:gd name="connsiteY235" fmla="*/ 7599 h 10000"/>
                <a:gd name="connsiteX236" fmla="*/ 9161 w 10000"/>
                <a:gd name="connsiteY236" fmla="*/ 7513 h 10000"/>
                <a:gd name="connsiteX237" fmla="*/ 9132 w 10000"/>
                <a:gd name="connsiteY237" fmla="*/ 7541 h 10000"/>
                <a:gd name="connsiteX238" fmla="*/ 9015 w 10000"/>
                <a:gd name="connsiteY238" fmla="*/ 7599 h 10000"/>
                <a:gd name="connsiteX239" fmla="*/ 9103 w 10000"/>
                <a:gd name="connsiteY239" fmla="*/ 7683 h 10000"/>
                <a:gd name="connsiteX240" fmla="*/ 9103 w 10000"/>
                <a:gd name="connsiteY240" fmla="*/ 7796 h 10000"/>
                <a:gd name="connsiteX241" fmla="*/ 9073 w 10000"/>
                <a:gd name="connsiteY241" fmla="*/ 7852 h 10000"/>
                <a:gd name="connsiteX242" fmla="*/ 9073 w 10000"/>
                <a:gd name="connsiteY242" fmla="*/ 7880 h 10000"/>
                <a:gd name="connsiteX243" fmla="*/ 9015 w 10000"/>
                <a:gd name="connsiteY243" fmla="*/ 7852 h 10000"/>
                <a:gd name="connsiteX244" fmla="*/ 9015 w 10000"/>
                <a:gd name="connsiteY244" fmla="*/ 7909 h 10000"/>
                <a:gd name="connsiteX245" fmla="*/ 8986 w 10000"/>
                <a:gd name="connsiteY245" fmla="*/ 7966 h 10000"/>
                <a:gd name="connsiteX246" fmla="*/ 8957 w 10000"/>
                <a:gd name="connsiteY246" fmla="*/ 8079 h 10000"/>
                <a:gd name="connsiteX247" fmla="*/ 8986 w 10000"/>
                <a:gd name="connsiteY247" fmla="*/ 8022 h 10000"/>
                <a:gd name="connsiteX248" fmla="*/ 8957 w 10000"/>
                <a:gd name="connsiteY248" fmla="*/ 8050 h 10000"/>
                <a:gd name="connsiteX249" fmla="*/ 8929 w 10000"/>
                <a:gd name="connsiteY249" fmla="*/ 7994 h 10000"/>
                <a:gd name="connsiteX250" fmla="*/ 8867 w 10000"/>
                <a:gd name="connsiteY250" fmla="*/ 8022 h 10000"/>
                <a:gd name="connsiteX251" fmla="*/ 8867 w 10000"/>
                <a:gd name="connsiteY251" fmla="*/ 8079 h 10000"/>
                <a:gd name="connsiteX252" fmla="*/ 8901 w 10000"/>
                <a:gd name="connsiteY252" fmla="*/ 8107 h 10000"/>
                <a:gd name="connsiteX253" fmla="*/ 8957 w 10000"/>
                <a:gd name="connsiteY253" fmla="*/ 8135 h 10000"/>
                <a:gd name="connsiteX254" fmla="*/ 8929 w 10000"/>
                <a:gd name="connsiteY254" fmla="*/ 8163 h 10000"/>
                <a:gd name="connsiteX255" fmla="*/ 8901 w 10000"/>
                <a:gd name="connsiteY255" fmla="*/ 8249 h 10000"/>
                <a:gd name="connsiteX256" fmla="*/ 8783 w 10000"/>
                <a:gd name="connsiteY256" fmla="*/ 8191 h 10000"/>
                <a:gd name="connsiteX257" fmla="*/ 8867 w 10000"/>
                <a:gd name="connsiteY257" fmla="*/ 8277 h 10000"/>
                <a:gd name="connsiteX258" fmla="*/ 8957 w 10000"/>
                <a:gd name="connsiteY258" fmla="*/ 8277 h 10000"/>
                <a:gd name="connsiteX259" fmla="*/ 8929 w 10000"/>
                <a:gd name="connsiteY259" fmla="*/ 8333 h 10000"/>
                <a:gd name="connsiteX260" fmla="*/ 8986 w 10000"/>
                <a:gd name="connsiteY260" fmla="*/ 8446 h 10000"/>
                <a:gd name="connsiteX261" fmla="*/ 8957 w 10000"/>
                <a:gd name="connsiteY261" fmla="*/ 8446 h 10000"/>
                <a:gd name="connsiteX262" fmla="*/ 8867 w 10000"/>
                <a:gd name="connsiteY262" fmla="*/ 8389 h 10000"/>
                <a:gd name="connsiteX263" fmla="*/ 8836 w 10000"/>
                <a:gd name="connsiteY263" fmla="*/ 8418 h 10000"/>
                <a:gd name="connsiteX264" fmla="*/ 8901 w 10000"/>
                <a:gd name="connsiteY264" fmla="*/ 8474 h 10000"/>
                <a:gd name="connsiteX265" fmla="*/ 8867 w 10000"/>
                <a:gd name="connsiteY265" fmla="*/ 8530 h 10000"/>
                <a:gd name="connsiteX266" fmla="*/ 8783 w 10000"/>
                <a:gd name="connsiteY266" fmla="*/ 8474 h 10000"/>
                <a:gd name="connsiteX267" fmla="*/ 8836 w 10000"/>
                <a:gd name="connsiteY267" fmla="*/ 8559 h 10000"/>
                <a:gd name="connsiteX268" fmla="*/ 8783 w 10000"/>
                <a:gd name="connsiteY268" fmla="*/ 8559 h 10000"/>
                <a:gd name="connsiteX269" fmla="*/ 8783 w 10000"/>
                <a:gd name="connsiteY269" fmla="*/ 8616 h 10000"/>
                <a:gd name="connsiteX270" fmla="*/ 8637 w 10000"/>
                <a:gd name="connsiteY270" fmla="*/ 8672 h 10000"/>
                <a:gd name="connsiteX271" fmla="*/ 8608 w 10000"/>
                <a:gd name="connsiteY271" fmla="*/ 8728 h 10000"/>
                <a:gd name="connsiteX272" fmla="*/ 8637 w 10000"/>
                <a:gd name="connsiteY272" fmla="*/ 8757 h 10000"/>
                <a:gd name="connsiteX273" fmla="*/ 8608 w 10000"/>
                <a:gd name="connsiteY273" fmla="*/ 8785 h 10000"/>
                <a:gd name="connsiteX274" fmla="*/ 8579 w 10000"/>
                <a:gd name="connsiteY274" fmla="*/ 8869 h 10000"/>
                <a:gd name="connsiteX275" fmla="*/ 8553 w 10000"/>
                <a:gd name="connsiteY275" fmla="*/ 8841 h 10000"/>
                <a:gd name="connsiteX276" fmla="*/ 8553 w 10000"/>
                <a:gd name="connsiteY276" fmla="*/ 8927 h 10000"/>
                <a:gd name="connsiteX277" fmla="*/ 8256 w 10000"/>
                <a:gd name="connsiteY277" fmla="*/ 8786 h 10000"/>
                <a:gd name="connsiteX278" fmla="*/ 7768 w 10000"/>
                <a:gd name="connsiteY278" fmla="*/ 9266 h 10000"/>
                <a:gd name="connsiteX279" fmla="*/ 7592 w 10000"/>
                <a:gd name="connsiteY279" fmla="*/ 9322 h 10000"/>
                <a:gd name="connsiteX280" fmla="*/ 7506 w 10000"/>
                <a:gd name="connsiteY280" fmla="*/ 9152 h 10000"/>
                <a:gd name="connsiteX281" fmla="*/ 7477 w 10000"/>
                <a:gd name="connsiteY281" fmla="*/ 9152 h 10000"/>
                <a:gd name="connsiteX282" fmla="*/ 7563 w 10000"/>
                <a:gd name="connsiteY282" fmla="*/ 9124 h 10000"/>
                <a:gd name="connsiteX283" fmla="*/ 7448 w 10000"/>
                <a:gd name="connsiteY283" fmla="*/ 9124 h 10000"/>
                <a:gd name="connsiteX284" fmla="*/ 7422 w 10000"/>
                <a:gd name="connsiteY284" fmla="*/ 9180 h 10000"/>
                <a:gd name="connsiteX285" fmla="*/ 7477 w 10000"/>
                <a:gd name="connsiteY285" fmla="*/ 9237 h 10000"/>
                <a:gd name="connsiteX286" fmla="*/ 7448 w 10000"/>
                <a:gd name="connsiteY286" fmla="*/ 9237 h 10000"/>
                <a:gd name="connsiteX287" fmla="*/ 7537 w 10000"/>
                <a:gd name="connsiteY287" fmla="*/ 9406 h 10000"/>
                <a:gd name="connsiteX288" fmla="*/ 7422 w 10000"/>
                <a:gd name="connsiteY288" fmla="*/ 9294 h 10000"/>
                <a:gd name="connsiteX289" fmla="*/ 7477 w 10000"/>
                <a:gd name="connsiteY289" fmla="*/ 9406 h 10000"/>
                <a:gd name="connsiteX290" fmla="*/ 7448 w 10000"/>
                <a:gd name="connsiteY290" fmla="*/ 9435 h 10000"/>
                <a:gd name="connsiteX291" fmla="*/ 7422 w 10000"/>
                <a:gd name="connsiteY291" fmla="*/ 9406 h 10000"/>
                <a:gd name="connsiteX292" fmla="*/ 7391 w 10000"/>
                <a:gd name="connsiteY292" fmla="*/ 9491 h 10000"/>
                <a:gd name="connsiteX293" fmla="*/ 7301 w 10000"/>
                <a:gd name="connsiteY293" fmla="*/ 9520 h 10000"/>
                <a:gd name="connsiteX294" fmla="*/ 7274 w 10000"/>
                <a:gd name="connsiteY294" fmla="*/ 9463 h 10000"/>
                <a:gd name="connsiteX295" fmla="*/ 7217 w 10000"/>
                <a:gd name="connsiteY295" fmla="*/ 9435 h 10000"/>
                <a:gd name="connsiteX296" fmla="*/ 7246 w 10000"/>
                <a:gd name="connsiteY296" fmla="*/ 9548 h 10000"/>
                <a:gd name="connsiteX297" fmla="*/ 7098 w 10000"/>
                <a:gd name="connsiteY297" fmla="*/ 9491 h 10000"/>
                <a:gd name="connsiteX298" fmla="*/ 7070 w 10000"/>
                <a:gd name="connsiteY298" fmla="*/ 9520 h 10000"/>
                <a:gd name="connsiteX299" fmla="*/ 6983 w 10000"/>
                <a:gd name="connsiteY299" fmla="*/ 9576 h 10000"/>
                <a:gd name="connsiteX300" fmla="*/ 6959 w 10000"/>
                <a:gd name="connsiteY300" fmla="*/ 9633 h 10000"/>
                <a:gd name="connsiteX301" fmla="*/ 6896 w 10000"/>
                <a:gd name="connsiteY301" fmla="*/ 9633 h 10000"/>
                <a:gd name="connsiteX302" fmla="*/ 6809 w 10000"/>
                <a:gd name="connsiteY302" fmla="*/ 9661 h 10000"/>
                <a:gd name="connsiteX303" fmla="*/ 6809 w 10000"/>
                <a:gd name="connsiteY303" fmla="*/ 9633 h 10000"/>
                <a:gd name="connsiteX304" fmla="*/ 6809 w 10000"/>
                <a:gd name="connsiteY304" fmla="*/ 9689 h 10000"/>
                <a:gd name="connsiteX305" fmla="*/ 6725 w 10000"/>
                <a:gd name="connsiteY305" fmla="*/ 9661 h 10000"/>
                <a:gd name="connsiteX306" fmla="*/ 6725 w 10000"/>
                <a:gd name="connsiteY306" fmla="*/ 9717 h 10000"/>
                <a:gd name="connsiteX307" fmla="*/ 6693 w 10000"/>
                <a:gd name="connsiteY307" fmla="*/ 9802 h 10000"/>
                <a:gd name="connsiteX308" fmla="*/ 6754 w 10000"/>
                <a:gd name="connsiteY308" fmla="*/ 9830 h 10000"/>
                <a:gd name="connsiteX309" fmla="*/ 6754 w 10000"/>
                <a:gd name="connsiteY309" fmla="*/ 9830 h 10000"/>
                <a:gd name="connsiteX310" fmla="*/ 6809 w 10000"/>
                <a:gd name="connsiteY310" fmla="*/ 9944 h 10000"/>
                <a:gd name="connsiteX311" fmla="*/ 6666 w 10000"/>
                <a:gd name="connsiteY311" fmla="*/ 10000 h 10000"/>
                <a:gd name="connsiteX312" fmla="*/ 6666 w 10000"/>
                <a:gd name="connsiteY312" fmla="*/ 9944 h 10000"/>
                <a:gd name="connsiteX313" fmla="*/ 6603 w 10000"/>
                <a:gd name="connsiteY313" fmla="*/ 9859 h 10000"/>
                <a:gd name="connsiteX314" fmla="*/ 6579 w 10000"/>
                <a:gd name="connsiteY314" fmla="*/ 9802 h 10000"/>
                <a:gd name="connsiteX315" fmla="*/ 6549 w 10000"/>
                <a:gd name="connsiteY315" fmla="*/ 9717 h 10000"/>
                <a:gd name="connsiteX316" fmla="*/ 6579 w 10000"/>
                <a:gd name="connsiteY316" fmla="*/ 9661 h 10000"/>
                <a:gd name="connsiteX317" fmla="*/ 6549 w 10000"/>
                <a:gd name="connsiteY317" fmla="*/ 9576 h 10000"/>
                <a:gd name="connsiteX318" fmla="*/ 6549 w 10000"/>
                <a:gd name="connsiteY318" fmla="*/ 9605 h 10000"/>
                <a:gd name="connsiteX319" fmla="*/ 6492 w 10000"/>
                <a:gd name="connsiteY319" fmla="*/ 9548 h 10000"/>
                <a:gd name="connsiteX320" fmla="*/ 6492 w 10000"/>
                <a:gd name="connsiteY320" fmla="*/ 9605 h 10000"/>
                <a:gd name="connsiteX321" fmla="*/ 6404 w 10000"/>
                <a:gd name="connsiteY321" fmla="*/ 9605 h 10000"/>
                <a:gd name="connsiteX322" fmla="*/ 6349 w 10000"/>
                <a:gd name="connsiteY322" fmla="*/ 9576 h 10000"/>
                <a:gd name="connsiteX323" fmla="*/ 6314 w 10000"/>
                <a:gd name="connsiteY323" fmla="*/ 9520 h 10000"/>
                <a:gd name="connsiteX324" fmla="*/ 6285 w 10000"/>
                <a:gd name="connsiteY324" fmla="*/ 9520 h 10000"/>
                <a:gd name="connsiteX325" fmla="*/ 6285 w 10000"/>
                <a:gd name="connsiteY325" fmla="*/ 9576 h 10000"/>
                <a:gd name="connsiteX326" fmla="*/ 6230 w 10000"/>
                <a:gd name="connsiteY326" fmla="*/ 9520 h 10000"/>
                <a:gd name="connsiteX327" fmla="*/ 6202 w 10000"/>
                <a:gd name="connsiteY327" fmla="*/ 9463 h 10000"/>
                <a:gd name="connsiteX328" fmla="*/ 6176 w 10000"/>
                <a:gd name="connsiteY328" fmla="*/ 9491 h 10000"/>
                <a:gd name="connsiteX329" fmla="*/ 6202 w 10000"/>
                <a:gd name="connsiteY329" fmla="*/ 9576 h 10000"/>
                <a:gd name="connsiteX330" fmla="*/ 6145 w 10000"/>
                <a:gd name="connsiteY330" fmla="*/ 9548 h 10000"/>
                <a:gd name="connsiteX331" fmla="*/ 6145 w 10000"/>
                <a:gd name="connsiteY331" fmla="*/ 9605 h 10000"/>
                <a:gd name="connsiteX332" fmla="*/ 6029 w 10000"/>
                <a:gd name="connsiteY332" fmla="*/ 9576 h 10000"/>
                <a:gd name="connsiteX333" fmla="*/ 5944 w 10000"/>
                <a:gd name="connsiteY333" fmla="*/ 9576 h 10000"/>
                <a:gd name="connsiteX334" fmla="*/ 5913 w 10000"/>
                <a:gd name="connsiteY334" fmla="*/ 9576 h 10000"/>
                <a:gd name="connsiteX335" fmla="*/ 5825 w 10000"/>
                <a:gd name="connsiteY335" fmla="*/ 9520 h 10000"/>
                <a:gd name="connsiteX336" fmla="*/ 5793 w 10000"/>
                <a:gd name="connsiteY336" fmla="*/ 9491 h 10000"/>
                <a:gd name="connsiteX337" fmla="*/ 5709 w 10000"/>
                <a:gd name="connsiteY337" fmla="*/ 9463 h 10000"/>
                <a:gd name="connsiteX338" fmla="*/ 5654 w 10000"/>
                <a:gd name="connsiteY338" fmla="*/ 9294 h 10000"/>
                <a:gd name="connsiteX339" fmla="*/ 5590 w 10000"/>
                <a:gd name="connsiteY339" fmla="*/ 9180 h 10000"/>
                <a:gd name="connsiteX340" fmla="*/ 5507 w 10000"/>
                <a:gd name="connsiteY340" fmla="*/ 9180 h 10000"/>
                <a:gd name="connsiteX341" fmla="*/ 5419 w 10000"/>
                <a:gd name="connsiteY341" fmla="*/ 9180 h 10000"/>
                <a:gd name="connsiteX342" fmla="*/ 5272 w 10000"/>
                <a:gd name="connsiteY342" fmla="*/ 9039 h 10000"/>
                <a:gd name="connsiteX343" fmla="*/ 5159 w 10000"/>
                <a:gd name="connsiteY343" fmla="*/ 9124 h 10000"/>
                <a:gd name="connsiteX344" fmla="*/ 5159 w 10000"/>
                <a:gd name="connsiteY344" fmla="*/ 9180 h 10000"/>
                <a:gd name="connsiteX345" fmla="*/ 5013 w 10000"/>
                <a:gd name="connsiteY345" fmla="*/ 9209 h 10000"/>
                <a:gd name="connsiteX346" fmla="*/ 4927 w 10000"/>
                <a:gd name="connsiteY346" fmla="*/ 9294 h 10000"/>
                <a:gd name="connsiteX347" fmla="*/ 4870 w 10000"/>
                <a:gd name="connsiteY347" fmla="*/ 9237 h 10000"/>
                <a:gd name="connsiteX348" fmla="*/ 4811 w 10000"/>
                <a:gd name="connsiteY348" fmla="*/ 9294 h 10000"/>
                <a:gd name="connsiteX349" fmla="*/ 4726 w 10000"/>
                <a:gd name="connsiteY349" fmla="*/ 9294 h 10000"/>
                <a:gd name="connsiteX350" fmla="*/ 4606 w 10000"/>
                <a:gd name="connsiteY350" fmla="*/ 9266 h 10000"/>
                <a:gd name="connsiteX351" fmla="*/ 4492 w 10000"/>
                <a:gd name="connsiteY351" fmla="*/ 9322 h 10000"/>
                <a:gd name="connsiteX352" fmla="*/ 4433 w 10000"/>
                <a:gd name="connsiteY352" fmla="*/ 9322 h 10000"/>
                <a:gd name="connsiteX353" fmla="*/ 4375 w 10000"/>
                <a:gd name="connsiteY353" fmla="*/ 9322 h 10000"/>
                <a:gd name="connsiteX354" fmla="*/ 4345 w 10000"/>
                <a:gd name="connsiteY354" fmla="*/ 9322 h 10000"/>
                <a:gd name="connsiteX355" fmla="*/ 4345 w 10000"/>
                <a:gd name="connsiteY355" fmla="*/ 9463 h 10000"/>
                <a:gd name="connsiteX356" fmla="*/ 4405 w 10000"/>
                <a:gd name="connsiteY356" fmla="*/ 9548 h 10000"/>
                <a:gd name="connsiteX357" fmla="*/ 4405 w 10000"/>
                <a:gd name="connsiteY357" fmla="*/ 9576 h 10000"/>
                <a:gd name="connsiteX358" fmla="*/ 4405 w 10000"/>
                <a:gd name="connsiteY358" fmla="*/ 9633 h 10000"/>
                <a:gd name="connsiteX359" fmla="*/ 4433 w 10000"/>
                <a:gd name="connsiteY359" fmla="*/ 9717 h 10000"/>
                <a:gd name="connsiteX360" fmla="*/ 4345 w 10000"/>
                <a:gd name="connsiteY360" fmla="*/ 9689 h 10000"/>
                <a:gd name="connsiteX361" fmla="*/ 4257 w 10000"/>
                <a:gd name="connsiteY361" fmla="*/ 9661 h 10000"/>
                <a:gd name="connsiteX362" fmla="*/ 4199 w 10000"/>
                <a:gd name="connsiteY362" fmla="*/ 9520 h 10000"/>
                <a:gd name="connsiteX363" fmla="*/ 4032 w 10000"/>
                <a:gd name="connsiteY363" fmla="*/ 9605 h 10000"/>
                <a:gd name="connsiteX364" fmla="*/ 3973 w 10000"/>
                <a:gd name="connsiteY364" fmla="*/ 9633 h 10000"/>
                <a:gd name="connsiteX365" fmla="*/ 3973 w 10000"/>
                <a:gd name="connsiteY365" fmla="*/ 9548 h 10000"/>
                <a:gd name="connsiteX366" fmla="*/ 3885 w 10000"/>
                <a:gd name="connsiteY366" fmla="*/ 9435 h 10000"/>
                <a:gd name="connsiteX367" fmla="*/ 3710 w 10000"/>
                <a:gd name="connsiteY367" fmla="*/ 9435 h 10000"/>
                <a:gd name="connsiteX368" fmla="*/ 3710 w 10000"/>
                <a:gd name="connsiteY368" fmla="*/ 9322 h 10000"/>
                <a:gd name="connsiteX369" fmla="*/ 3737 w 10000"/>
                <a:gd name="connsiteY369" fmla="*/ 9180 h 10000"/>
                <a:gd name="connsiteX370" fmla="*/ 3625 w 10000"/>
                <a:gd name="connsiteY370" fmla="*/ 9124 h 10000"/>
                <a:gd name="connsiteX371" fmla="*/ 3534 w 10000"/>
                <a:gd name="connsiteY371" fmla="*/ 9039 h 10000"/>
                <a:gd name="connsiteX372" fmla="*/ 3508 w 10000"/>
                <a:gd name="connsiteY372" fmla="*/ 8983 h 10000"/>
                <a:gd name="connsiteX373" fmla="*/ 3481 w 10000"/>
                <a:gd name="connsiteY373" fmla="*/ 8898 h 10000"/>
                <a:gd name="connsiteX374" fmla="*/ 3508 w 10000"/>
                <a:gd name="connsiteY374" fmla="*/ 8813 h 10000"/>
                <a:gd name="connsiteX375" fmla="*/ 3304 w 10000"/>
                <a:gd name="connsiteY375" fmla="*/ 8841 h 10000"/>
                <a:gd name="connsiteX376" fmla="*/ 3186 w 10000"/>
                <a:gd name="connsiteY376" fmla="*/ 8898 h 10000"/>
                <a:gd name="connsiteX377" fmla="*/ 3186 w 10000"/>
                <a:gd name="connsiteY377" fmla="*/ 8813 h 10000"/>
                <a:gd name="connsiteX378" fmla="*/ 3158 w 10000"/>
                <a:gd name="connsiteY378" fmla="*/ 8728 h 10000"/>
                <a:gd name="connsiteX379" fmla="*/ 3131 w 10000"/>
                <a:gd name="connsiteY379" fmla="*/ 8672 h 10000"/>
                <a:gd name="connsiteX380" fmla="*/ 7696 w 10000"/>
                <a:gd name="connsiteY380" fmla="*/ 8665 h 10000"/>
                <a:gd name="connsiteX381" fmla="*/ 7781 w 10000"/>
                <a:gd name="connsiteY381" fmla="*/ 8461 h 10000"/>
                <a:gd name="connsiteX382" fmla="*/ 3332 w 10000"/>
                <a:gd name="connsiteY382" fmla="*/ 8305 h 10000"/>
                <a:gd name="connsiteX383" fmla="*/ 3361 w 10000"/>
                <a:gd name="connsiteY383" fmla="*/ 8305 h 10000"/>
                <a:gd name="connsiteX384" fmla="*/ 2666 w 10000"/>
                <a:gd name="connsiteY384" fmla="*/ 7513 h 10000"/>
                <a:gd name="connsiteX385" fmla="*/ 2578 w 10000"/>
                <a:gd name="connsiteY385" fmla="*/ 7513 h 10000"/>
                <a:gd name="connsiteX386" fmla="*/ 2578 w 10000"/>
                <a:gd name="connsiteY386" fmla="*/ 7316 h 10000"/>
                <a:gd name="connsiteX387" fmla="*/ 2547 w 10000"/>
                <a:gd name="connsiteY387" fmla="*/ 7288 h 10000"/>
                <a:gd name="connsiteX388" fmla="*/ 2463 w 10000"/>
                <a:gd name="connsiteY388" fmla="*/ 7202 h 10000"/>
                <a:gd name="connsiteX389" fmla="*/ 2343 w 10000"/>
                <a:gd name="connsiteY389" fmla="*/ 7260 h 10000"/>
                <a:gd name="connsiteX390" fmla="*/ 2290 w 10000"/>
                <a:gd name="connsiteY390" fmla="*/ 7316 h 10000"/>
                <a:gd name="connsiteX391" fmla="*/ 2230 w 10000"/>
                <a:gd name="connsiteY391" fmla="*/ 7316 h 10000"/>
                <a:gd name="connsiteX392" fmla="*/ 2172 w 10000"/>
                <a:gd name="connsiteY392" fmla="*/ 7288 h 10000"/>
                <a:gd name="connsiteX393" fmla="*/ 2086 w 10000"/>
                <a:gd name="connsiteY393" fmla="*/ 7260 h 10000"/>
                <a:gd name="connsiteX394" fmla="*/ 2028 w 10000"/>
                <a:gd name="connsiteY394" fmla="*/ 7288 h 10000"/>
                <a:gd name="connsiteX395" fmla="*/ 1915 w 10000"/>
                <a:gd name="connsiteY395" fmla="*/ 7372 h 10000"/>
                <a:gd name="connsiteX396" fmla="*/ 1794 w 10000"/>
                <a:gd name="connsiteY396" fmla="*/ 7429 h 10000"/>
                <a:gd name="connsiteX397" fmla="*/ 1737 w 10000"/>
                <a:gd name="connsiteY397" fmla="*/ 7513 h 10000"/>
                <a:gd name="connsiteX398" fmla="*/ 1650 w 10000"/>
                <a:gd name="connsiteY398" fmla="*/ 7599 h 10000"/>
                <a:gd name="connsiteX399" fmla="*/ 1566 w 10000"/>
                <a:gd name="connsiteY399" fmla="*/ 7711 h 10000"/>
                <a:gd name="connsiteX400" fmla="*/ 1420 w 10000"/>
                <a:gd name="connsiteY400" fmla="*/ 7711 h 10000"/>
                <a:gd name="connsiteX401" fmla="*/ 1390 w 10000"/>
                <a:gd name="connsiteY401" fmla="*/ 7711 h 10000"/>
                <a:gd name="connsiteX402" fmla="*/ 1364 w 10000"/>
                <a:gd name="connsiteY402" fmla="*/ 7683 h 10000"/>
                <a:gd name="connsiteX403" fmla="*/ 1272 w 10000"/>
                <a:gd name="connsiteY403" fmla="*/ 7627 h 10000"/>
                <a:gd name="connsiteX404" fmla="*/ 1191 w 10000"/>
                <a:gd name="connsiteY404" fmla="*/ 7627 h 10000"/>
                <a:gd name="connsiteX405" fmla="*/ 1046 w 10000"/>
                <a:gd name="connsiteY405" fmla="*/ 7627 h 10000"/>
                <a:gd name="connsiteX406" fmla="*/ 985 w 10000"/>
                <a:gd name="connsiteY406" fmla="*/ 7569 h 10000"/>
                <a:gd name="connsiteX407" fmla="*/ 835 w 10000"/>
                <a:gd name="connsiteY407" fmla="*/ 7599 h 10000"/>
                <a:gd name="connsiteX408" fmla="*/ 751 w 10000"/>
                <a:gd name="connsiteY408" fmla="*/ 7739 h 10000"/>
                <a:gd name="connsiteX409" fmla="*/ 667 w 10000"/>
                <a:gd name="connsiteY409" fmla="*/ 7852 h 10000"/>
                <a:gd name="connsiteX410" fmla="*/ 638 w 10000"/>
                <a:gd name="connsiteY410" fmla="*/ 7683 h 10000"/>
                <a:gd name="connsiteX411" fmla="*/ 433 w 10000"/>
                <a:gd name="connsiteY411" fmla="*/ 7655 h 10000"/>
                <a:gd name="connsiteX412" fmla="*/ 433 w 10000"/>
                <a:gd name="connsiteY412" fmla="*/ 7683 h 10000"/>
                <a:gd name="connsiteX413" fmla="*/ 232 w 10000"/>
                <a:gd name="connsiteY413" fmla="*/ 7683 h 10000"/>
                <a:gd name="connsiteX414" fmla="*/ 0 w 10000"/>
                <a:gd name="connsiteY414" fmla="*/ 7655 h 10000"/>
                <a:gd name="connsiteX0" fmla="*/ 3620 w 9768"/>
                <a:gd name="connsiteY0" fmla="*/ 3331 h 10000"/>
                <a:gd name="connsiteX1" fmla="*/ 4025 w 9768"/>
                <a:gd name="connsiteY1" fmla="*/ 3275 h 10000"/>
                <a:gd name="connsiteX2" fmla="*/ 4344 w 9768"/>
                <a:gd name="connsiteY2" fmla="*/ 3247 h 10000"/>
                <a:gd name="connsiteX3" fmla="*/ 4519 w 9768"/>
                <a:gd name="connsiteY3" fmla="*/ 3162 h 10000"/>
                <a:gd name="connsiteX4" fmla="*/ 4579 w 9768"/>
                <a:gd name="connsiteY4" fmla="*/ 3020 h 10000"/>
                <a:gd name="connsiteX5" fmla="*/ 4666 w 9768"/>
                <a:gd name="connsiteY5" fmla="*/ 2964 h 10000"/>
                <a:gd name="connsiteX6" fmla="*/ 4726 w 9768"/>
                <a:gd name="connsiteY6" fmla="*/ 2908 h 10000"/>
                <a:gd name="connsiteX7" fmla="*/ 4754 w 9768"/>
                <a:gd name="connsiteY7" fmla="*/ 2908 h 10000"/>
                <a:gd name="connsiteX8" fmla="*/ 4519 w 9768"/>
                <a:gd name="connsiteY8" fmla="*/ 2709 h 10000"/>
                <a:gd name="connsiteX9" fmla="*/ 4519 w 9768"/>
                <a:gd name="connsiteY9" fmla="*/ 2597 h 10000"/>
                <a:gd name="connsiteX10" fmla="*/ 4579 w 9768"/>
                <a:gd name="connsiteY10" fmla="*/ 2484 h 10000"/>
                <a:gd name="connsiteX11" fmla="*/ 4927 w 9768"/>
                <a:gd name="connsiteY11" fmla="*/ 2569 h 10000"/>
                <a:gd name="connsiteX12" fmla="*/ 5040 w 9768"/>
                <a:gd name="connsiteY12" fmla="*/ 2569 h 10000"/>
                <a:gd name="connsiteX13" fmla="*/ 5131 w 9768"/>
                <a:gd name="connsiteY13" fmla="*/ 2484 h 10000"/>
                <a:gd name="connsiteX14" fmla="*/ 5157 w 9768"/>
                <a:gd name="connsiteY14" fmla="*/ 2399 h 10000"/>
                <a:gd name="connsiteX15" fmla="*/ 5275 w 9768"/>
                <a:gd name="connsiteY15" fmla="*/ 2399 h 10000"/>
                <a:gd name="connsiteX16" fmla="*/ 5506 w 9768"/>
                <a:gd name="connsiteY16" fmla="*/ 2286 h 10000"/>
                <a:gd name="connsiteX17" fmla="*/ 5477 w 9768"/>
                <a:gd name="connsiteY17" fmla="*/ 2173 h 10000"/>
                <a:gd name="connsiteX18" fmla="*/ 5681 w 9768"/>
                <a:gd name="connsiteY18" fmla="*/ 2060 h 10000"/>
                <a:gd name="connsiteX19" fmla="*/ 5767 w 9768"/>
                <a:gd name="connsiteY19" fmla="*/ 2031 h 10000"/>
                <a:gd name="connsiteX20" fmla="*/ 5849 w 9768"/>
                <a:gd name="connsiteY20" fmla="*/ 2003 h 10000"/>
                <a:gd name="connsiteX21" fmla="*/ 5913 w 9768"/>
                <a:gd name="connsiteY21" fmla="*/ 2003 h 10000"/>
                <a:gd name="connsiteX22" fmla="*/ 5998 w 9768"/>
                <a:gd name="connsiteY22" fmla="*/ 1975 h 10000"/>
                <a:gd name="connsiteX23" fmla="*/ 6053 w 9768"/>
                <a:gd name="connsiteY23" fmla="*/ 2003 h 10000"/>
                <a:gd name="connsiteX24" fmla="*/ 6146 w 9768"/>
                <a:gd name="connsiteY24" fmla="*/ 1862 h 10000"/>
                <a:gd name="connsiteX25" fmla="*/ 5506 w 9768"/>
                <a:gd name="connsiteY25" fmla="*/ 1664 h 10000"/>
                <a:gd name="connsiteX26" fmla="*/ 5275 w 9768"/>
                <a:gd name="connsiteY26" fmla="*/ 1664 h 10000"/>
                <a:gd name="connsiteX27" fmla="*/ 5157 w 9768"/>
                <a:gd name="connsiteY27" fmla="*/ 1664 h 10000"/>
                <a:gd name="connsiteX28" fmla="*/ 5070 w 9768"/>
                <a:gd name="connsiteY28" fmla="*/ 1692 h 10000"/>
                <a:gd name="connsiteX29" fmla="*/ 4955 w 9768"/>
                <a:gd name="connsiteY29" fmla="*/ 1580 h 10000"/>
                <a:gd name="connsiteX30" fmla="*/ 4984 w 9768"/>
                <a:gd name="connsiteY30" fmla="*/ 1523 h 10000"/>
                <a:gd name="connsiteX31" fmla="*/ 4955 w 9768"/>
                <a:gd name="connsiteY31" fmla="*/ 1410 h 10000"/>
                <a:gd name="connsiteX32" fmla="*/ 4955 w 9768"/>
                <a:gd name="connsiteY32" fmla="*/ 1071 h 10000"/>
                <a:gd name="connsiteX33" fmla="*/ 5218 w 9768"/>
                <a:gd name="connsiteY33" fmla="*/ 1156 h 10000"/>
                <a:gd name="connsiteX34" fmla="*/ 5358 w 9768"/>
                <a:gd name="connsiteY34" fmla="*/ 1071 h 10000"/>
                <a:gd name="connsiteX35" fmla="*/ 5506 w 9768"/>
                <a:gd name="connsiteY35" fmla="*/ 986 h 10000"/>
                <a:gd name="connsiteX36" fmla="*/ 5449 w 9768"/>
                <a:gd name="connsiteY36" fmla="*/ 930 h 10000"/>
                <a:gd name="connsiteX37" fmla="*/ 5422 w 9768"/>
                <a:gd name="connsiteY37" fmla="*/ 873 h 10000"/>
                <a:gd name="connsiteX38" fmla="*/ 5422 w 9768"/>
                <a:gd name="connsiteY38" fmla="*/ 788 h 10000"/>
                <a:gd name="connsiteX39" fmla="*/ 5422 w 9768"/>
                <a:gd name="connsiteY39" fmla="*/ 732 h 10000"/>
                <a:gd name="connsiteX40" fmla="*/ 5422 w 9768"/>
                <a:gd name="connsiteY40" fmla="*/ 675 h 10000"/>
                <a:gd name="connsiteX41" fmla="*/ 5449 w 9768"/>
                <a:gd name="connsiteY41" fmla="*/ 477 h 10000"/>
                <a:gd name="connsiteX42" fmla="*/ 5393 w 9768"/>
                <a:gd name="connsiteY42" fmla="*/ 336 h 10000"/>
                <a:gd name="connsiteX43" fmla="*/ 5275 w 9768"/>
                <a:gd name="connsiteY43" fmla="*/ 280 h 10000"/>
                <a:gd name="connsiteX44" fmla="*/ 5157 w 9768"/>
                <a:gd name="connsiteY44" fmla="*/ 224 h 10000"/>
                <a:gd name="connsiteX45" fmla="*/ 5304 w 9768"/>
                <a:gd name="connsiteY45" fmla="*/ 82 h 10000"/>
                <a:gd name="connsiteX46" fmla="*/ 5622 w 9768"/>
                <a:gd name="connsiteY46" fmla="*/ 25 h 10000"/>
                <a:gd name="connsiteX47" fmla="*/ 5913 w 9768"/>
                <a:gd name="connsiteY47" fmla="*/ 25 h 10000"/>
                <a:gd name="connsiteX48" fmla="*/ 6053 w 9768"/>
                <a:gd name="connsiteY48" fmla="*/ 54 h 10000"/>
                <a:gd name="connsiteX49" fmla="*/ 6233 w 9768"/>
                <a:gd name="connsiteY49" fmla="*/ 138 h 10000"/>
                <a:gd name="connsiteX50" fmla="*/ 6461 w 9768"/>
                <a:gd name="connsiteY50" fmla="*/ 167 h 10000"/>
                <a:gd name="connsiteX51" fmla="*/ 6577 w 9768"/>
                <a:gd name="connsiteY51" fmla="*/ 224 h 10000"/>
                <a:gd name="connsiteX52" fmla="*/ 6612 w 9768"/>
                <a:gd name="connsiteY52" fmla="*/ 252 h 10000"/>
                <a:gd name="connsiteX53" fmla="*/ 6697 w 9768"/>
                <a:gd name="connsiteY53" fmla="*/ 308 h 10000"/>
                <a:gd name="connsiteX54" fmla="*/ 6838 w 9768"/>
                <a:gd name="connsiteY54" fmla="*/ 421 h 10000"/>
                <a:gd name="connsiteX55" fmla="*/ 6923 w 9768"/>
                <a:gd name="connsiteY55" fmla="*/ 534 h 10000"/>
                <a:gd name="connsiteX56" fmla="*/ 7042 w 9768"/>
                <a:gd name="connsiteY56" fmla="*/ 591 h 10000"/>
                <a:gd name="connsiteX57" fmla="*/ 7159 w 9768"/>
                <a:gd name="connsiteY57" fmla="*/ 703 h 10000"/>
                <a:gd name="connsiteX58" fmla="*/ 7305 w 9768"/>
                <a:gd name="connsiteY58" fmla="*/ 817 h 10000"/>
                <a:gd name="connsiteX59" fmla="*/ 7389 w 9768"/>
                <a:gd name="connsiteY59" fmla="*/ 930 h 10000"/>
                <a:gd name="connsiteX60" fmla="*/ 7481 w 9768"/>
                <a:gd name="connsiteY60" fmla="*/ 1014 h 10000"/>
                <a:gd name="connsiteX61" fmla="*/ 7738 w 9768"/>
                <a:gd name="connsiteY61" fmla="*/ 1156 h 10000"/>
                <a:gd name="connsiteX62" fmla="*/ 7881 w 9768"/>
                <a:gd name="connsiteY62" fmla="*/ 1156 h 10000"/>
                <a:gd name="connsiteX63" fmla="*/ 8058 w 9768"/>
                <a:gd name="connsiteY63" fmla="*/ 1212 h 10000"/>
                <a:gd name="connsiteX64" fmla="*/ 8144 w 9768"/>
                <a:gd name="connsiteY64" fmla="*/ 1241 h 10000"/>
                <a:gd name="connsiteX65" fmla="*/ 8290 w 9768"/>
                <a:gd name="connsiteY65" fmla="*/ 1325 h 10000"/>
                <a:gd name="connsiteX66" fmla="*/ 8462 w 9768"/>
                <a:gd name="connsiteY66" fmla="*/ 1353 h 10000"/>
                <a:gd name="connsiteX67" fmla="*/ 8495 w 9768"/>
                <a:gd name="connsiteY67" fmla="*/ 1438 h 10000"/>
                <a:gd name="connsiteX68" fmla="*/ 8551 w 9768"/>
                <a:gd name="connsiteY68" fmla="*/ 1467 h 10000"/>
                <a:gd name="connsiteX69" fmla="*/ 8604 w 9768"/>
                <a:gd name="connsiteY69" fmla="*/ 1580 h 10000"/>
                <a:gd name="connsiteX70" fmla="*/ 8783 w 9768"/>
                <a:gd name="connsiteY70" fmla="*/ 1720 h 10000"/>
                <a:gd name="connsiteX71" fmla="*/ 8871 w 9768"/>
                <a:gd name="connsiteY71" fmla="*/ 1692 h 10000"/>
                <a:gd name="connsiteX72" fmla="*/ 8956 w 9768"/>
                <a:gd name="connsiteY72" fmla="*/ 1720 h 10000"/>
                <a:gd name="connsiteX73" fmla="*/ 9131 w 9768"/>
                <a:gd name="connsiteY73" fmla="*/ 1664 h 10000"/>
                <a:gd name="connsiteX74" fmla="*/ 9247 w 9768"/>
                <a:gd name="connsiteY74" fmla="*/ 1580 h 10000"/>
                <a:gd name="connsiteX75" fmla="*/ 9303 w 9768"/>
                <a:gd name="connsiteY75" fmla="*/ 1580 h 10000"/>
                <a:gd name="connsiteX76" fmla="*/ 9332 w 9768"/>
                <a:gd name="connsiteY76" fmla="*/ 1551 h 10000"/>
                <a:gd name="connsiteX77" fmla="*/ 9448 w 9768"/>
                <a:gd name="connsiteY77" fmla="*/ 1495 h 10000"/>
                <a:gd name="connsiteX78" fmla="*/ 9565 w 9768"/>
                <a:gd name="connsiteY78" fmla="*/ 1551 h 10000"/>
                <a:gd name="connsiteX79" fmla="*/ 9593 w 9768"/>
                <a:gd name="connsiteY79" fmla="*/ 1636 h 10000"/>
                <a:gd name="connsiteX80" fmla="*/ 9681 w 9768"/>
                <a:gd name="connsiteY80" fmla="*/ 1778 h 10000"/>
                <a:gd name="connsiteX81" fmla="*/ 9623 w 9768"/>
                <a:gd name="connsiteY81" fmla="*/ 1806 h 10000"/>
                <a:gd name="connsiteX82" fmla="*/ 9653 w 9768"/>
                <a:gd name="connsiteY82" fmla="*/ 1862 h 10000"/>
                <a:gd name="connsiteX83" fmla="*/ 9653 w 9768"/>
                <a:gd name="connsiteY83" fmla="*/ 1919 h 10000"/>
                <a:gd name="connsiteX84" fmla="*/ 9714 w 9768"/>
                <a:gd name="connsiteY84" fmla="*/ 2031 h 10000"/>
                <a:gd name="connsiteX85" fmla="*/ 9714 w 9768"/>
                <a:gd name="connsiteY85" fmla="*/ 2173 h 10000"/>
                <a:gd name="connsiteX86" fmla="*/ 9714 w 9768"/>
                <a:gd name="connsiteY86" fmla="*/ 2258 h 10000"/>
                <a:gd name="connsiteX87" fmla="*/ 9768 w 9768"/>
                <a:gd name="connsiteY87" fmla="*/ 2342 h 10000"/>
                <a:gd name="connsiteX88" fmla="*/ 9742 w 9768"/>
                <a:gd name="connsiteY88" fmla="*/ 2428 h 10000"/>
                <a:gd name="connsiteX89" fmla="*/ 9768 w 9768"/>
                <a:gd name="connsiteY89" fmla="*/ 2484 h 10000"/>
                <a:gd name="connsiteX90" fmla="*/ 9536 w 9768"/>
                <a:gd name="connsiteY90" fmla="*/ 2456 h 10000"/>
                <a:gd name="connsiteX91" fmla="*/ 9419 w 9768"/>
                <a:gd name="connsiteY91" fmla="*/ 2428 h 10000"/>
                <a:gd name="connsiteX92" fmla="*/ 9389 w 9768"/>
                <a:gd name="connsiteY92" fmla="*/ 2512 h 10000"/>
                <a:gd name="connsiteX93" fmla="*/ 9303 w 9768"/>
                <a:gd name="connsiteY93" fmla="*/ 2540 h 10000"/>
                <a:gd name="connsiteX94" fmla="*/ 9360 w 9768"/>
                <a:gd name="connsiteY94" fmla="*/ 2625 h 10000"/>
                <a:gd name="connsiteX95" fmla="*/ 9536 w 9768"/>
                <a:gd name="connsiteY95" fmla="*/ 2879 h 10000"/>
                <a:gd name="connsiteX96" fmla="*/ 9653 w 9768"/>
                <a:gd name="connsiteY96" fmla="*/ 3106 h 10000"/>
                <a:gd name="connsiteX97" fmla="*/ 9623 w 9768"/>
                <a:gd name="connsiteY97" fmla="*/ 3162 h 10000"/>
                <a:gd name="connsiteX98" fmla="*/ 9505 w 9768"/>
                <a:gd name="connsiteY98" fmla="*/ 3190 h 10000"/>
                <a:gd name="connsiteX99" fmla="*/ 9653 w 9768"/>
                <a:gd name="connsiteY99" fmla="*/ 3303 h 10000"/>
                <a:gd name="connsiteX100" fmla="*/ 9480 w 9768"/>
                <a:gd name="connsiteY100" fmla="*/ 3162 h 10000"/>
                <a:gd name="connsiteX101" fmla="*/ 9332 w 9768"/>
                <a:gd name="connsiteY101" fmla="*/ 3106 h 10000"/>
                <a:gd name="connsiteX102" fmla="*/ 9389 w 9768"/>
                <a:gd name="connsiteY102" fmla="*/ 3275 h 10000"/>
                <a:gd name="connsiteX103" fmla="*/ 9303 w 9768"/>
                <a:gd name="connsiteY103" fmla="*/ 3303 h 10000"/>
                <a:gd name="connsiteX104" fmla="*/ 9247 w 9768"/>
                <a:gd name="connsiteY104" fmla="*/ 3388 h 10000"/>
                <a:gd name="connsiteX105" fmla="*/ 9046 w 9768"/>
                <a:gd name="connsiteY105" fmla="*/ 3417 h 10000"/>
                <a:gd name="connsiteX106" fmla="*/ 9190 w 9768"/>
                <a:gd name="connsiteY106" fmla="*/ 3557 h 10000"/>
                <a:gd name="connsiteX107" fmla="*/ 9014 w 9768"/>
                <a:gd name="connsiteY107" fmla="*/ 3586 h 10000"/>
                <a:gd name="connsiteX108" fmla="*/ 8900 w 9768"/>
                <a:gd name="connsiteY108" fmla="*/ 3557 h 10000"/>
                <a:gd name="connsiteX109" fmla="*/ 8807 w 9768"/>
                <a:gd name="connsiteY109" fmla="*/ 3473 h 10000"/>
                <a:gd name="connsiteX110" fmla="*/ 8754 w 9768"/>
                <a:gd name="connsiteY110" fmla="*/ 3501 h 10000"/>
                <a:gd name="connsiteX111" fmla="*/ 8725 w 9768"/>
                <a:gd name="connsiteY111" fmla="*/ 3642 h 10000"/>
                <a:gd name="connsiteX112" fmla="*/ 8697 w 9768"/>
                <a:gd name="connsiteY112" fmla="*/ 3727 h 10000"/>
                <a:gd name="connsiteX113" fmla="*/ 8635 w 9768"/>
                <a:gd name="connsiteY113" fmla="*/ 3756 h 10000"/>
                <a:gd name="connsiteX114" fmla="*/ 8604 w 9768"/>
                <a:gd name="connsiteY114" fmla="*/ 3812 h 10000"/>
                <a:gd name="connsiteX115" fmla="*/ 8551 w 9768"/>
                <a:gd name="connsiteY115" fmla="*/ 3812 h 10000"/>
                <a:gd name="connsiteX116" fmla="*/ 8521 w 9768"/>
                <a:gd name="connsiteY116" fmla="*/ 3868 h 10000"/>
                <a:gd name="connsiteX117" fmla="*/ 8405 w 9768"/>
                <a:gd name="connsiteY117" fmla="*/ 4009 h 10000"/>
                <a:gd name="connsiteX118" fmla="*/ 8260 w 9768"/>
                <a:gd name="connsiteY118" fmla="*/ 4038 h 10000"/>
                <a:gd name="connsiteX119" fmla="*/ 8201 w 9768"/>
                <a:gd name="connsiteY119" fmla="*/ 4067 h 10000"/>
                <a:gd name="connsiteX120" fmla="*/ 8144 w 9768"/>
                <a:gd name="connsiteY120" fmla="*/ 4123 h 10000"/>
                <a:gd name="connsiteX121" fmla="*/ 8030 w 9768"/>
                <a:gd name="connsiteY121" fmla="*/ 4179 h 10000"/>
                <a:gd name="connsiteX122" fmla="*/ 7969 w 9768"/>
                <a:gd name="connsiteY122" fmla="*/ 4264 h 10000"/>
                <a:gd name="connsiteX123" fmla="*/ 7941 w 9768"/>
                <a:gd name="connsiteY123" fmla="*/ 4320 h 10000"/>
                <a:gd name="connsiteX124" fmla="*/ 7881 w 9768"/>
                <a:gd name="connsiteY124" fmla="*/ 4320 h 10000"/>
                <a:gd name="connsiteX125" fmla="*/ 7766 w 9768"/>
                <a:gd name="connsiteY125" fmla="*/ 4348 h 10000"/>
                <a:gd name="connsiteX126" fmla="*/ 7857 w 9768"/>
                <a:gd name="connsiteY126" fmla="*/ 4292 h 10000"/>
                <a:gd name="connsiteX127" fmla="*/ 7857 w 9768"/>
                <a:gd name="connsiteY127" fmla="*/ 4236 h 10000"/>
                <a:gd name="connsiteX128" fmla="*/ 7881 w 9768"/>
                <a:gd name="connsiteY128" fmla="*/ 4179 h 10000"/>
                <a:gd name="connsiteX129" fmla="*/ 7711 w 9768"/>
                <a:gd name="connsiteY129" fmla="*/ 4151 h 10000"/>
                <a:gd name="connsiteX130" fmla="*/ 7766 w 9768"/>
                <a:gd name="connsiteY130" fmla="*/ 4123 h 10000"/>
                <a:gd name="connsiteX131" fmla="*/ 7795 w 9768"/>
                <a:gd name="connsiteY131" fmla="*/ 4009 h 10000"/>
                <a:gd name="connsiteX132" fmla="*/ 7828 w 9768"/>
                <a:gd name="connsiteY132" fmla="*/ 3896 h 10000"/>
                <a:gd name="connsiteX133" fmla="*/ 7653 w 9768"/>
                <a:gd name="connsiteY133" fmla="*/ 3698 h 10000"/>
                <a:gd name="connsiteX134" fmla="*/ 7564 w 9768"/>
                <a:gd name="connsiteY134" fmla="*/ 3727 h 10000"/>
                <a:gd name="connsiteX135" fmla="*/ 7481 w 9768"/>
                <a:gd name="connsiteY135" fmla="*/ 3784 h 10000"/>
                <a:gd name="connsiteX136" fmla="*/ 7419 w 9768"/>
                <a:gd name="connsiteY136" fmla="*/ 3925 h 10000"/>
                <a:gd name="connsiteX137" fmla="*/ 7274 w 9768"/>
                <a:gd name="connsiteY137" fmla="*/ 4038 h 10000"/>
                <a:gd name="connsiteX138" fmla="*/ 7190 w 9768"/>
                <a:gd name="connsiteY138" fmla="*/ 4095 h 10000"/>
                <a:gd name="connsiteX139" fmla="*/ 7216 w 9768"/>
                <a:gd name="connsiteY139" fmla="*/ 4179 h 10000"/>
                <a:gd name="connsiteX140" fmla="*/ 7042 w 9768"/>
                <a:gd name="connsiteY140" fmla="*/ 4292 h 10000"/>
                <a:gd name="connsiteX141" fmla="*/ 6899 w 9768"/>
                <a:gd name="connsiteY141" fmla="*/ 4264 h 10000"/>
                <a:gd name="connsiteX142" fmla="*/ 6899 w 9768"/>
                <a:gd name="connsiteY142" fmla="*/ 4434 h 10000"/>
                <a:gd name="connsiteX143" fmla="*/ 7069 w 9768"/>
                <a:gd name="connsiteY143" fmla="*/ 4575 h 10000"/>
                <a:gd name="connsiteX144" fmla="*/ 7159 w 9768"/>
                <a:gd name="connsiteY144" fmla="*/ 4575 h 10000"/>
                <a:gd name="connsiteX145" fmla="*/ 7216 w 9768"/>
                <a:gd name="connsiteY145" fmla="*/ 4603 h 10000"/>
                <a:gd name="connsiteX146" fmla="*/ 7216 w 9768"/>
                <a:gd name="connsiteY146" fmla="*/ 4575 h 10000"/>
                <a:gd name="connsiteX147" fmla="*/ 7389 w 9768"/>
                <a:gd name="connsiteY147" fmla="*/ 4659 h 10000"/>
                <a:gd name="connsiteX148" fmla="*/ 7448 w 9768"/>
                <a:gd name="connsiteY148" fmla="*/ 4829 h 10000"/>
                <a:gd name="connsiteX149" fmla="*/ 7594 w 9768"/>
                <a:gd name="connsiteY149" fmla="*/ 4857 h 10000"/>
                <a:gd name="connsiteX150" fmla="*/ 7653 w 9768"/>
                <a:gd name="connsiteY150" fmla="*/ 4801 h 10000"/>
                <a:gd name="connsiteX151" fmla="*/ 7682 w 9768"/>
                <a:gd name="connsiteY151" fmla="*/ 4716 h 10000"/>
                <a:gd name="connsiteX152" fmla="*/ 7795 w 9768"/>
                <a:gd name="connsiteY152" fmla="*/ 4659 h 10000"/>
                <a:gd name="connsiteX153" fmla="*/ 7941 w 9768"/>
                <a:gd name="connsiteY153" fmla="*/ 4716 h 10000"/>
                <a:gd name="connsiteX154" fmla="*/ 7998 w 9768"/>
                <a:gd name="connsiteY154" fmla="*/ 4745 h 10000"/>
                <a:gd name="connsiteX155" fmla="*/ 8030 w 9768"/>
                <a:gd name="connsiteY155" fmla="*/ 4773 h 10000"/>
                <a:gd name="connsiteX156" fmla="*/ 8175 w 9768"/>
                <a:gd name="connsiteY156" fmla="*/ 4773 h 10000"/>
                <a:gd name="connsiteX157" fmla="*/ 8175 w 9768"/>
                <a:gd name="connsiteY157" fmla="*/ 4745 h 10000"/>
                <a:gd name="connsiteX158" fmla="*/ 8347 w 9768"/>
                <a:gd name="connsiteY158" fmla="*/ 4801 h 10000"/>
                <a:gd name="connsiteX159" fmla="*/ 8321 w 9768"/>
                <a:gd name="connsiteY159" fmla="*/ 4829 h 10000"/>
                <a:gd name="connsiteX160" fmla="*/ 8347 w 9768"/>
                <a:gd name="connsiteY160" fmla="*/ 4914 h 10000"/>
                <a:gd name="connsiteX161" fmla="*/ 8347 w 9768"/>
                <a:gd name="connsiteY161" fmla="*/ 4970 h 10000"/>
                <a:gd name="connsiteX162" fmla="*/ 8290 w 9768"/>
                <a:gd name="connsiteY162" fmla="*/ 4914 h 10000"/>
                <a:gd name="connsiteX163" fmla="*/ 8260 w 9768"/>
                <a:gd name="connsiteY163" fmla="*/ 4942 h 10000"/>
                <a:gd name="connsiteX164" fmla="*/ 8201 w 9768"/>
                <a:gd name="connsiteY164" fmla="*/ 4942 h 10000"/>
                <a:gd name="connsiteX165" fmla="*/ 8144 w 9768"/>
                <a:gd name="connsiteY165" fmla="*/ 4970 h 10000"/>
                <a:gd name="connsiteX166" fmla="*/ 8030 w 9768"/>
                <a:gd name="connsiteY166" fmla="*/ 5027 h 10000"/>
                <a:gd name="connsiteX167" fmla="*/ 7969 w 9768"/>
                <a:gd name="connsiteY167" fmla="*/ 5055 h 10000"/>
                <a:gd name="connsiteX168" fmla="*/ 8030 w 9768"/>
                <a:gd name="connsiteY168" fmla="*/ 5112 h 10000"/>
                <a:gd name="connsiteX169" fmla="*/ 7969 w 9768"/>
                <a:gd name="connsiteY169" fmla="*/ 5112 h 10000"/>
                <a:gd name="connsiteX170" fmla="*/ 7998 w 9768"/>
                <a:gd name="connsiteY170" fmla="*/ 5168 h 10000"/>
                <a:gd name="connsiteX171" fmla="*/ 7941 w 9768"/>
                <a:gd name="connsiteY171" fmla="*/ 5196 h 10000"/>
                <a:gd name="connsiteX172" fmla="*/ 7881 w 9768"/>
                <a:gd name="connsiteY172" fmla="*/ 5140 h 10000"/>
                <a:gd name="connsiteX173" fmla="*/ 7857 w 9768"/>
                <a:gd name="connsiteY173" fmla="*/ 5140 h 10000"/>
                <a:gd name="connsiteX174" fmla="*/ 7913 w 9768"/>
                <a:gd name="connsiteY174" fmla="*/ 5224 h 10000"/>
                <a:gd name="connsiteX175" fmla="*/ 7795 w 9768"/>
                <a:gd name="connsiteY175" fmla="*/ 5338 h 10000"/>
                <a:gd name="connsiteX176" fmla="*/ 7766 w 9768"/>
                <a:gd name="connsiteY176" fmla="*/ 5479 h 10000"/>
                <a:gd name="connsiteX177" fmla="*/ 7795 w 9768"/>
                <a:gd name="connsiteY177" fmla="*/ 5620 h 10000"/>
                <a:gd name="connsiteX178" fmla="*/ 7913 w 9768"/>
                <a:gd name="connsiteY178" fmla="*/ 5649 h 10000"/>
                <a:gd name="connsiteX179" fmla="*/ 8116 w 9768"/>
                <a:gd name="connsiteY179" fmla="*/ 5733 h 10000"/>
                <a:gd name="connsiteX180" fmla="*/ 8201 w 9768"/>
                <a:gd name="connsiteY180" fmla="*/ 5874 h 10000"/>
                <a:gd name="connsiteX181" fmla="*/ 8347 w 9768"/>
                <a:gd name="connsiteY181" fmla="*/ 6073 h 10000"/>
                <a:gd name="connsiteX182" fmla="*/ 8436 w 9768"/>
                <a:gd name="connsiteY182" fmla="*/ 6213 h 10000"/>
                <a:gd name="connsiteX183" fmla="*/ 8576 w 9768"/>
                <a:gd name="connsiteY183" fmla="*/ 6299 h 10000"/>
                <a:gd name="connsiteX184" fmla="*/ 8635 w 9768"/>
                <a:gd name="connsiteY184" fmla="*/ 6355 h 10000"/>
                <a:gd name="connsiteX185" fmla="*/ 8697 w 9768"/>
                <a:gd name="connsiteY185" fmla="*/ 6412 h 10000"/>
                <a:gd name="connsiteX186" fmla="*/ 8807 w 9768"/>
                <a:gd name="connsiteY186" fmla="*/ 6524 h 10000"/>
                <a:gd name="connsiteX187" fmla="*/ 8604 w 9768"/>
                <a:gd name="connsiteY187" fmla="*/ 6468 h 10000"/>
                <a:gd name="connsiteX188" fmla="*/ 8462 w 9768"/>
                <a:gd name="connsiteY188" fmla="*/ 6412 h 10000"/>
                <a:gd name="connsiteX189" fmla="*/ 8321 w 9768"/>
                <a:gd name="connsiteY189" fmla="*/ 6440 h 10000"/>
                <a:gd name="connsiteX190" fmla="*/ 8234 w 9768"/>
                <a:gd name="connsiteY190" fmla="*/ 6383 h 10000"/>
                <a:gd name="connsiteX191" fmla="*/ 8144 w 9768"/>
                <a:gd name="connsiteY191" fmla="*/ 6327 h 10000"/>
                <a:gd name="connsiteX192" fmla="*/ 8175 w 9768"/>
                <a:gd name="connsiteY192" fmla="*/ 6383 h 10000"/>
                <a:gd name="connsiteX193" fmla="*/ 8201 w 9768"/>
                <a:gd name="connsiteY193" fmla="*/ 6383 h 10000"/>
                <a:gd name="connsiteX194" fmla="*/ 8175 w 9768"/>
                <a:gd name="connsiteY194" fmla="*/ 6355 h 10000"/>
                <a:gd name="connsiteX195" fmla="*/ 8234 w 9768"/>
                <a:gd name="connsiteY195" fmla="*/ 6383 h 10000"/>
                <a:gd name="connsiteX196" fmla="*/ 8376 w 9768"/>
                <a:gd name="connsiteY196" fmla="*/ 6440 h 10000"/>
                <a:gd name="connsiteX197" fmla="*/ 8436 w 9768"/>
                <a:gd name="connsiteY197" fmla="*/ 6412 h 10000"/>
                <a:gd name="connsiteX198" fmla="*/ 8495 w 9768"/>
                <a:gd name="connsiteY198" fmla="*/ 6468 h 10000"/>
                <a:gd name="connsiteX199" fmla="*/ 8521 w 9768"/>
                <a:gd name="connsiteY199" fmla="*/ 6496 h 10000"/>
                <a:gd name="connsiteX200" fmla="*/ 8604 w 9768"/>
                <a:gd name="connsiteY200" fmla="*/ 6524 h 10000"/>
                <a:gd name="connsiteX201" fmla="*/ 8783 w 9768"/>
                <a:gd name="connsiteY201" fmla="*/ 6638 h 10000"/>
                <a:gd name="connsiteX202" fmla="*/ 8900 w 9768"/>
                <a:gd name="connsiteY202" fmla="*/ 6751 h 10000"/>
                <a:gd name="connsiteX203" fmla="*/ 8841 w 9768"/>
                <a:gd name="connsiteY203" fmla="*/ 6779 h 10000"/>
                <a:gd name="connsiteX204" fmla="*/ 8754 w 9768"/>
                <a:gd name="connsiteY204" fmla="*/ 6835 h 10000"/>
                <a:gd name="connsiteX205" fmla="*/ 8697 w 9768"/>
                <a:gd name="connsiteY205" fmla="*/ 6891 h 10000"/>
                <a:gd name="connsiteX206" fmla="*/ 8669 w 9768"/>
                <a:gd name="connsiteY206" fmla="*/ 6920 h 10000"/>
                <a:gd name="connsiteX207" fmla="*/ 8576 w 9768"/>
                <a:gd name="connsiteY207" fmla="*/ 6920 h 10000"/>
                <a:gd name="connsiteX208" fmla="*/ 8495 w 9768"/>
                <a:gd name="connsiteY208" fmla="*/ 6977 h 10000"/>
                <a:gd name="connsiteX209" fmla="*/ 8604 w 9768"/>
                <a:gd name="connsiteY209" fmla="*/ 6920 h 10000"/>
                <a:gd name="connsiteX210" fmla="*/ 8697 w 9768"/>
                <a:gd name="connsiteY210" fmla="*/ 7005 h 10000"/>
                <a:gd name="connsiteX211" fmla="*/ 8669 w 9768"/>
                <a:gd name="connsiteY211" fmla="*/ 7005 h 10000"/>
                <a:gd name="connsiteX212" fmla="*/ 8807 w 9768"/>
                <a:gd name="connsiteY212" fmla="*/ 6949 h 10000"/>
                <a:gd name="connsiteX213" fmla="*/ 8900 w 9768"/>
                <a:gd name="connsiteY213" fmla="*/ 7033 h 10000"/>
                <a:gd name="connsiteX214" fmla="*/ 9046 w 9768"/>
                <a:gd name="connsiteY214" fmla="*/ 7061 h 10000"/>
                <a:gd name="connsiteX215" fmla="*/ 8982 w 9768"/>
                <a:gd name="connsiteY215" fmla="*/ 7146 h 10000"/>
                <a:gd name="connsiteX216" fmla="*/ 8956 w 9768"/>
                <a:gd name="connsiteY216" fmla="*/ 7174 h 10000"/>
                <a:gd name="connsiteX217" fmla="*/ 8900 w 9768"/>
                <a:gd name="connsiteY217" fmla="*/ 7202 h 10000"/>
                <a:gd name="connsiteX218" fmla="*/ 8929 w 9768"/>
                <a:gd name="connsiteY218" fmla="*/ 7202 h 10000"/>
                <a:gd name="connsiteX219" fmla="*/ 9014 w 9768"/>
                <a:gd name="connsiteY219" fmla="*/ 7174 h 10000"/>
                <a:gd name="connsiteX220" fmla="*/ 9014 w 9768"/>
                <a:gd name="connsiteY220" fmla="*/ 7146 h 10000"/>
                <a:gd name="connsiteX221" fmla="*/ 9046 w 9768"/>
                <a:gd name="connsiteY221" fmla="*/ 7230 h 10000"/>
                <a:gd name="connsiteX222" fmla="*/ 9046 w 9768"/>
                <a:gd name="connsiteY222" fmla="*/ 7288 h 10000"/>
                <a:gd name="connsiteX223" fmla="*/ 9014 w 9768"/>
                <a:gd name="connsiteY223" fmla="*/ 7230 h 10000"/>
                <a:gd name="connsiteX224" fmla="*/ 9014 w 9768"/>
                <a:gd name="connsiteY224" fmla="*/ 7288 h 10000"/>
                <a:gd name="connsiteX225" fmla="*/ 8982 w 9768"/>
                <a:gd name="connsiteY225" fmla="*/ 7260 h 10000"/>
                <a:gd name="connsiteX226" fmla="*/ 8956 w 9768"/>
                <a:gd name="connsiteY226" fmla="*/ 7260 h 10000"/>
                <a:gd name="connsiteX227" fmla="*/ 8929 w 9768"/>
                <a:gd name="connsiteY227" fmla="*/ 7316 h 10000"/>
                <a:gd name="connsiteX228" fmla="*/ 9014 w 9768"/>
                <a:gd name="connsiteY228" fmla="*/ 7372 h 10000"/>
                <a:gd name="connsiteX229" fmla="*/ 8982 w 9768"/>
                <a:gd name="connsiteY229" fmla="*/ 7372 h 10000"/>
                <a:gd name="connsiteX230" fmla="*/ 9014 w 9768"/>
                <a:gd name="connsiteY230" fmla="*/ 7429 h 10000"/>
                <a:gd name="connsiteX231" fmla="*/ 8900 w 9768"/>
                <a:gd name="connsiteY231" fmla="*/ 7400 h 10000"/>
                <a:gd name="connsiteX232" fmla="*/ 8929 w 9768"/>
                <a:gd name="connsiteY232" fmla="*/ 7429 h 10000"/>
                <a:gd name="connsiteX233" fmla="*/ 9014 w 9768"/>
                <a:gd name="connsiteY233" fmla="*/ 7457 h 10000"/>
                <a:gd name="connsiteX234" fmla="*/ 9046 w 9768"/>
                <a:gd name="connsiteY234" fmla="*/ 7541 h 10000"/>
                <a:gd name="connsiteX235" fmla="*/ 9014 w 9768"/>
                <a:gd name="connsiteY235" fmla="*/ 7599 h 10000"/>
                <a:gd name="connsiteX236" fmla="*/ 8929 w 9768"/>
                <a:gd name="connsiteY236" fmla="*/ 7513 h 10000"/>
                <a:gd name="connsiteX237" fmla="*/ 8900 w 9768"/>
                <a:gd name="connsiteY237" fmla="*/ 7541 h 10000"/>
                <a:gd name="connsiteX238" fmla="*/ 8783 w 9768"/>
                <a:gd name="connsiteY238" fmla="*/ 7599 h 10000"/>
                <a:gd name="connsiteX239" fmla="*/ 8871 w 9768"/>
                <a:gd name="connsiteY239" fmla="*/ 7683 h 10000"/>
                <a:gd name="connsiteX240" fmla="*/ 8871 w 9768"/>
                <a:gd name="connsiteY240" fmla="*/ 7796 h 10000"/>
                <a:gd name="connsiteX241" fmla="*/ 8841 w 9768"/>
                <a:gd name="connsiteY241" fmla="*/ 7852 h 10000"/>
                <a:gd name="connsiteX242" fmla="*/ 8841 w 9768"/>
                <a:gd name="connsiteY242" fmla="*/ 7880 h 10000"/>
                <a:gd name="connsiteX243" fmla="*/ 8783 w 9768"/>
                <a:gd name="connsiteY243" fmla="*/ 7852 h 10000"/>
                <a:gd name="connsiteX244" fmla="*/ 8783 w 9768"/>
                <a:gd name="connsiteY244" fmla="*/ 7909 h 10000"/>
                <a:gd name="connsiteX245" fmla="*/ 8754 w 9768"/>
                <a:gd name="connsiteY245" fmla="*/ 7966 h 10000"/>
                <a:gd name="connsiteX246" fmla="*/ 8725 w 9768"/>
                <a:gd name="connsiteY246" fmla="*/ 8079 h 10000"/>
                <a:gd name="connsiteX247" fmla="*/ 8754 w 9768"/>
                <a:gd name="connsiteY247" fmla="*/ 8022 h 10000"/>
                <a:gd name="connsiteX248" fmla="*/ 8725 w 9768"/>
                <a:gd name="connsiteY248" fmla="*/ 8050 h 10000"/>
                <a:gd name="connsiteX249" fmla="*/ 8697 w 9768"/>
                <a:gd name="connsiteY249" fmla="*/ 7994 h 10000"/>
                <a:gd name="connsiteX250" fmla="*/ 8635 w 9768"/>
                <a:gd name="connsiteY250" fmla="*/ 8022 h 10000"/>
                <a:gd name="connsiteX251" fmla="*/ 8635 w 9768"/>
                <a:gd name="connsiteY251" fmla="*/ 8079 h 10000"/>
                <a:gd name="connsiteX252" fmla="*/ 8669 w 9768"/>
                <a:gd name="connsiteY252" fmla="*/ 8107 h 10000"/>
                <a:gd name="connsiteX253" fmla="*/ 8725 w 9768"/>
                <a:gd name="connsiteY253" fmla="*/ 8135 h 10000"/>
                <a:gd name="connsiteX254" fmla="*/ 8697 w 9768"/>
                <a:gd name="connsiteY254" fmla="*/ 8163 h 10000"/>
                <a:gd name="connsiteX255" fmla="*/ 8669 w 9768"/>
                <a:gd name="connsiteY255" fmla="*/ 8249 h 10000"/>
                <a:gd name="connsiteX256" fmla="*/ 8551 w 9768"/>
                <a:gd name="connsiteY256" fmla="*/ 8191 h 10000"/>
                <a:gd name="connsiteX257" fmla="*/ 8635 w 9768"/>
                <a:gd name="connsiteY257" fmla="*/ 8277 h 10000"/>
                <a:gd name="connsiteX258" fmla="*/ 8725 w 9768"/>
                <a:gd name="connsiteY258" fmla="*/ 8277 h 10000"/>
                <a:gd name="connsiteX259" fmla="*/ 8697 w 9768"/>
                <a:gd name="connsiteY259" fmla="*/ 8333 h 10000"/>
                <a:gd name="connsiteX260" fmla="*/ 8754 w 9768"/>
                <a:gd name="connsiteY260" fmla="*/ 8446 h 10000"/>
                <a:gd name="connsiteX261" fmla="*/ 8725 w 9768"/>
                <a:gd name="connsiteY261" fmla="*/ 8446 h 10000"/>
                <a:gd name="connsiteX262" fmla="*/ 8635 w 9768"/>
                <a:gd name="connsiteY262" fmla="*/ 8389 h 10000"/>
                <a:gd name="connsiteX263" fmla="*/ 8604 w 9768"/>
                <a:gd name="connsiteY263" fmla="*/ 8418 h 10000"/>
                <a:gd name="connsiteX264" fmla="*/ 8669 w 9768"/>
                <a:gd name="connsiteY264" fmla="*/ 8474 h 10000"/>
                <a:gd name="connsiteX265" fmla="*/ 8635 w 9768"/>
                <a:gd name="connsiteY265" fmla="*/ 8530 h 10000"/>
                <a:gd name="connsiteX266" fmla="*/ 8551 w 9768"/>
                <a:gd name="connsiteY266" fmla="*/ 8474 h 10000"/>
                <a:gd name="connsiteX267" fmla="*/ 8604 w 9768"/>
                <a:gd name="connsiteY267" fmla="*/ 8559 h 10000"/>
                <a:gd name="connsiteX268" fmla="*/ 8551 w 9768"/>
                <a:gd name="connsiteY268" fmla="*/ 8559 h 10000"/>
                <a:gd name="connsiteX269" fmla="*/ 8551 w 9768"/>
                <a:gd name="connsiteY269" fmla="*/ 8616 h 10000"/>
                <a:gd name="connsiteX270" fmla="*/ 8405 w 9768"/>
                <a:gd name="connsiteY270" fmla="*/ 8672 h 10000"/>
                <a:gd name="connsiteX271" fmla="*/ 8376 w 9768"/>
                <a:gd name="connsiteY271" fmla="*/ 8728 h 10000"/>
                <a:gd name="connsiteX272" fmla="*/ 8405 w 9768"/>
                <a:gd name="connsiteY272" fmla="*/ 8757 h 10000"/>
                <a:gd name="connsiteX273" fmla="*/ 8376 w 9768"/>
                <a:gd name="connsiteY273" fmla="*/ 8785 h 10000"/>
                <a:gd name="connsiteX274" fmla="*/ 8347 w 9768"/>
                <a:gd name="connsiteY274" fmla="*/ 8869 h 10000"/>
                <a:gd name="connsiteX275" fmla="*/ 8321 w 9768"/>
                <a:gd name="connsiteY275" fmla="*/ 8841 h 10000"/>
                <a:gd name="connsiteX276" fmla="*/ 8321 w 9768"/>
                <a:gd name="connsiteY276" fmla="*/ 8927 h 10000"/>
                <a:gd name="connsiteX277" fmla="*/ 8024 w 9768"/>
                <a:gd name="connsiteY277" fmla="*/ 8786 h 10000"/>
                <a:gd name="connsiteX278" fmla="*/ 7536 w 9768"/>
                <a:gd name="connsiteY278" fmla="*/ 9266 h 10000"/>
                <a:gd name="connsiteX279" fmla="*/ 7360 w 9768"/>
                <a:gd name="connsiteY279" fmla="*/ 9322 h 10000"/>
                <a:gd name="connsiteX280" fmla="*/ 7274 w 9768"/>
                <a:gd name="connsiteY280" fmla="*/ 9152 h 10000"/>
                <a:gd name="connsiteX281" fmla="*/ 7245 w 9768"/>
                <a:gd name="connsiteY281" fmla="*/ 9152 h 10000"/>
                <a:gd name="connsiteX282" fmla="*/ 7331 w 9768"/>
                <a:gd name="connsiteY282" fmla="*/ 9124 h 10000"/>
                <a:gd name="connsiteX283" fmla="*/ 7216 w 9768"/>
                <a:gd name="connsiteY283" fmla="*/ 9124 h 10000"/>
                <a:gd name="connsiteX284" fmla="*/ 7190 w 9768"/>
                <a:gd name="connsiteY284" fmla="*/ 9180 h 10000"/>
                <a:gd name="connsiteX285" fmla="*/ 7245 w 9768"/>
                <a:gd name="connsiteY285" fmla="*/ 9237 h 10000"/>
                <a:gd name="connsiteX286" fmla="*/ 7216 w 9768"/>
                <a:gd name="connsiteY286" fmla="*/ 9237 h 10000"/>
                <a:gd name="connsiteX287" fmla="*/ 7305 w 9768"/>
                <a:gd name="connsiteY287" fmla="*/ 9406 h 10000"/>
                <a:gd name="connsiteX288" fmla="*/ 7190 w 9768"/>
                <a:gd name="connsiteY288" fmla="*/ 9294 h 10000"/>
                <a:gd name="connsiteX289" fmla="*/ 7245 w 9768"/>
                <a:gd name="connsiteY289" fmla="*/ 9406 h 10000"/>
                <a:gd name="connsiteX290" fmla="*/ 7216 w 9768"/>
                <a:gd name="connsiteY290" fmla="*/ 9435 h 10000"/>
                <a:gd name="connsiteX291" fmla="*/ 7190 w 9768"/>
                <a:gd name="connsiteY291" fmla="*/ 9406 h 10000"/>
                <a:gd name="connsiteX292" fmla="*/ 7159 w 9768"/>
                <a:gd name="connsiteY292" fmla="*/ 9491 h 10000"/>
                <a:gd name="connsiteX293" fmla="*/ 7069 w 9768"/>
                <a:gd name="connsiteY293" fmla="*/ 9520 h 10000"/>
                <a:gd name="connsiteX294" fmla="*/ 7042 w 9768"/>
                <a:gd name="connsiteY294" fmla="*/ 9463 h 10000"/>
                <a:gd name="connsiteX295" fmla="*/ 6985 w 9768"/>
                <a:gd name="connsiteY295" fmla="*/ 9435 h 10000"/>
                <a:gd name="connsiteX296" fmla="*/ 7014 w 9768"/>
                <a:gd name="connsiteY296" fmla="*/ 9548 h 10000"/>
                <a:gd name="connsiteX297" fmla="*/ 6866 w 9768"/>
                <a:gd name="connsiteY297" fmla="*/ 9491 h 10000"/>
                <a:gd name="connsiteX298" fmla="*/ 6838 w 9768"/>
                <a:gd name="connsiteY298" fmla="*/ 9520 h 10000"/>
                <a:gd name="connsiteX299" fmla="*/ 6751 w 9768"/>
                <a:gd name="connsiteY299" fmla="*/ 9576 h 10000"/>
                <a:gd name="connsiteX300" fmla="*/ 6727 w 9768"/>
                <a:gd name="connsiteY300" fmla="*/ 9633 h 10000"/>
                <a:gd name="connsiteX301" fmla="*/ 6664 w 9768"/>
                <a:gd name="connsiteY301" fmla="*/ 9633 h 10000"/>
                <a:gd name="connsiteX302" fmla="*/ 6577 w 9768"/>
                <a:gd name="connsiteY302" fmla="*/ 9661 h 10000"/>
                <a:gd name="connsiteX303" fmla="*/ 6577 w 9768"/>
                <a:gd name="connsiteY303" fmla="*/ 9633 h 10000"/>
                <a:gd name="connsiteX304" fmla="*/ 6577 w 9768"/>
                <a:gd name="connsiteY304" fmla="*/ 9689 h 10000"/>
                <a:gd name="connsiteX305" fmla="*/ 6493 w 9768"/>
                <a:gd name="connsiteY305" fmla="*/ 9661 h 10000"/>
                <a:gd name="connsiteX306" fmla="*/ 6493 w 9768"/>
                <a:gd name="connsiteY306" fmla="*/ 9717 h 10000"/>
                <a:gd name="connsiteX307" fmla="*/ 6461 w 9768"/>
                <a:gd name="connsiteY307" fmla="*/ 9802 h 10000"/>
                <a:gd name="connsiteX308" fmla="*/ 6522 w 9768"/>
                <a:gd name="connsiteY308" fmla="*/ 9830 h 10000"/>
                <a:gd name="connsiteX309" fmla="*/ 6522 w 9768"/>
                <a:gd name="connsiteY309" fmla="*/ 9830 h 10000"/>
                <a:gd name="connsiteX310" fmla="*/ 6577 w 9768"/>
                <a:gd name="connsiteY310" fmla="*/ 9944 h 10000"/>
                <a:gd name="connsiteX311" fmla="*/ 6434 w 9768"/>
                <a:gd name="connsiteY311" fmla="*/ 10000 h 10000"/>
                <a:gd name="connsiteX312" fmla="*/ 6434 w 9768"/>
                <a:gd name="connsiteY312" fmla="*/ 9944 h 10000"/>
                <a:gd name="connsiteX313" fmla="*/ 6371 w 9768"/>
                <a:gd name="connsiteY313" fmla="*/ 9859 h 10000"/>
                <a:gd name="connsiteX314" fmla="*/ 6347 w 9768"/>
                <a:gd name="connsiteY314" fmla="*/ 9802 h 10000"/>
                <a:gd name="connsiteX315" fmla="*/ 6317 w 9768"/>
                <a:gd name="connsiteY315" fmla="*/ 9717 h 10000"/>
                <a:gd name="connsiteX316" fmla="*/ 6347 w 9768"/>
                <a:gd name="connsiteY316" fmla="*/ 9661 h 10000"/>
                <a:gd name="connsiteX317" fmla="*/ 6317 w 9768"/>
                <a:gd name="connsiteY317" fmla="*/ 9576 h 10000"/>
                <a:gd name="connsiteX318" fmla="*/ 6317 w 9768"/>
                <a:gd name="connsiteY318" fmla="*/ 9605 h 10000"/>
                <a:gd name="connsiteX319" fmla="*/ 6260 w 9768"/>
                <a:gd name="connsiteY319" fmla="*/ 9548 h 10000"/>
                <a:gd name="connsiteX320" fmla="*/ 6260 w 9768"/>
                <a:gd name="connsiteY320" fmla="*/ 9605 h 10000"/>
                <a:gd name="connsiteX321" fmla="*/ 6172 w 9768"/>
                <a:gd name="connsiteY321" fmla="*/ 9605 h 10000"/>
                <a:gd name="connsiteX322" fmla="*/ 6117 w 9768"/>
                <a:gd name="connsiteY322" fmla="*/ 9576 h 10000"/>
                <a:gd name="connsiteX323" fmla="*/ 6082 w 9768"/>
                <a:gd name="connsiteY323" fmla="*/ 9520 h 10000"/>
                <a:gd name="connsiteX324" fmla="*/ 6053 w 9768"/>
                <a:gd name="connsiteY324" fmla="*/ 9520 h 10000"/>
                <a:gd name="connsiteX325" fmla="*/ 6053 w 9768"/>
                <a:gd name="connsiteY325" fmla="*/ 9576 h 10000"/>
                <a:gd name="connsiteX326" fmla="*/ 5998 w 9768"/>
                <a:gd name="connsiteY326" fmla="*/ 9520 h 10000"/>
                <a:gd name="connsiteX327" fmla="*/ 5970 w 9768"/>
                <a:gd name="connsiteY327" fmla="*/ 9463 h 10000"/>
                <a:gd name="connsiteX328" fmla="*/ 5944 w 9768"/>
                <a:gd name="connsiteY328" fmla="*/ 9491 h 10000"/>
                <a:gd name="connsiteX329" fmla="*/ 5970 w 9768"/>
                <a:gd name="connsiteY329" fmla="*/ 9576 h 10000"/>
                <a:gd name="connsiteX330" fmla="*/ 5913 w 9768"/>
                <a:gd name="connsiteY330" fmla="*/ 9548 h 10000"/>
                <a:gd name="connsiteX331" fmla="*/ 5913 w 9768"/>
                <a:gd name="connsiteY331" fmla="*/ 9605 h 10000"/>
                <a:gd name="connsiteX332" fmla="*/ 5797 w 9768"/>
                <a:gd name="connsiteY332" fmla="*/ 9576 h 10000"/>
                <a:gd name="connsiteX333" fmla="*/ 5712 w 9768"/>
                <a:gd name="connsiteY333" fmla="*/ 9576 h 10000"/>
                <a:gd name="connsiteX334" fmla="*/ 5681 w 9768"/>
                <a:gd name="connsiteY334" fmla="*/ 9576 h 10000"/>
                <a:gd name="connsiteX335" fmla="*/ 5593 w 9768"/>
                <a:gd name="connsiteY335" fmla="*/ 9520 h 10000"/>
                <a:gd name="connsiteX336" fmla="*/ 5561 w 9768"/>
                <a:gd name="connsiteY336" fmla="*/ 9491 h 10000"/>
                <a:gd name="connsiteX337" fmla="*/ 5477 w 9768"/>
                <a:gd name="connsiteY337" fmla="*/ 9463 h 10000"/>
                <a:gd name="connsiteX338" fmla="*/ 5422 w 9768"/>
                <a:gd name="connsiteY338" fmla="*/ 9294 h 10000"/>
                <a:gd name="connsiteX339" fmla="*/ 5358 w 9768"/>
                <a:gd name="connsiteY339" fmla="*/ 9180 h 10000"/>
                <a:gd name="connsiteX340" fmla="*/ 5275 w 9768"/>
                <a:gd name="connsiteY340" fmla="*/ 9180 h 10000"/>
                <a:gd name="connsiteX341" fmla="*/ 5187 w 9768"/>
                <a:gd name="connsiteY341" fmla="*/ 9180 h 10000"/>
                <a:gd name="connsiteX342" fmla="*/ 5040 w 9768"/>
                <a:gd name="connsiteY342" fmla="*/ 9039 h 10000"/>
                <a:gd name="connsiteX343" fmla="*/ 4927 w 9768"/>
                <a:gd name="connsiteY343" fmla="*/ 9124 h 10000"/>
                <a:gd name="connsiteX344" fmla="*/ 4927 w 9768"/>
                <a:gd name="connsiteY344" fmla="*/ 9180 h 10000"/>
                <a:gd name="connsiteX345" fmla="*/ 4781 w 9768"/>
                <a:gd name="connsiteY345" fmla="*/ 9209 h 10000"/>
                <a:gd name="connsiteX346" fmla="*/ 4695 w 9768"/>
                <a:gd name="connsiteY346" fmla="*/ 9294 h 10000"/>
                <a:gd name="connsiteX347" fmla="*/ 4638 w 9768"/>
                <a:gd name="connsiteY347" fmla="*/ 9237 h 10000"/>
                <a:gd name="connsiteX348" fmla="*/ 4579 w 9768"/>
                <a:gd name="connsiteY348" fmla="*/ 9294 h 10000"/>
                <a:gd name="connsiteX349" fmla="*/ 4494 w 9768"/>
                <a:gd name="connsiteY349" fmla="*/ 9294 h 10000"/>
                <a:gd name="connsiteX350" fmla="*/ 4374 w 9768"/>
                <a:gd name="connsiteY350" fmla="*/ 9266 h 10000"/>
                <a:gd name="connsiteX351" fmla="*/ 4260 w 9768"/>
                <a:gd name="connsiteY351" fmla="*/ 9322 h 10000"/>
                <a:gd name="connsiteX352" fmla="*/ 4201 w 9768"/>
                <a:gd name="connsiteY352" fmla="*/ 9322 h 10000"/>
                <a:gd name="connsiteX353" fmla="*/ 4143 w 9768"/>
                <a:gd name="connsiteY353" fmla="*/ 9322 h 10000"/>
                <a:gd name="connsiteX354" fmla="*/ 4113 w 9768"/>
                <a:gd name="connsiteY354" fmla="*/ 9322 h 10000"/>
                <a:gd name="connsiteX355" fmla="*/ 4113 w 9768"/>
                <a:gd name="connsiteY355" fmla="*/ 9463 h 10000"/>
                <a:gd name="connsiteX356" fmla="*/ 4173 w 9768"/>
                <a:gd name="connsiteY356" fmla="*/ 9548 h 10000"/>
                <a:gd name="connsiteX357" fmla="*/ 4173 w 9768"/>
                <a:gd name="connsiteY357" fmla="*/ 9576 h 10000"/>
                <a:gd name="connsiteX358" fmla="*/ 4173 w 9768"/>
                <a:gd name="connsiteY358" fmla="*/ 9633 h 10000"/>
                <a:gd name="connsiteX359" fmla="*/ 4201 w 9768"/>
                <a:gd name="connsiteY359" fmla="*/ 9717 h 10000"/>
                <a:gd name="connsiteX360" fmla="*/ 4113 w 9768"/>
                <a:gd name="connsiteY360" fmla="*/ 9689 h 10000"/>
                <a:gd name="connsiteX361" fmla="*/ 4025 w 9768"/>
                <a:gd name="connsiteY361" fmla="*/ 9661 h 10000"/>
                <a:gd name="connsiteX362" fmla="*/ 3967 w 9768"/>
                <a:gd name="connsiteY362" fmla="*/ 9520 h 10000"/>
                <a:gd name="connsiteX363" fmla="*/ 3800 w 9768"/>
                <a:gd name="connsiteY363" fmla="*/ 9605 h 10000"/>
                <a:gd name="connsiteX364" fmla="*/ 3741 w 9768"/>
                <a:gd name="connsiteY364" fmla="*/ 9633 h 10000"/>
                <a:gd name="connsiteX365" fmla="*/ 3741 w 9768"/>
                <a:gd name="connsiteY365" fmla="*/ 9548 h 10000"/>
                <a:gd name="connsiteX366" fmla="*/ 3653 w 9768"/>
                <a:gd name="connsiteY366" fmla="*/ 9435 h 10000"/>
                <a:gd name="connsiteX367" fmla="*/ 3478 w 9768"/>
                <a:gd name="connsiteY367" fmla="*/ 9435 h 10000"/>
                <a:gd name="connsiteX368" fmla="*/ 3478 w 9768"/>
                <a:gd name="connsiteY368" fmla="*/ 9322 h 10000"/>
                <a:gd name="connsiteX369" fmla="*/ 3505 w 9768"/>
                <a:gd name="connsiteY369" fmla="*/ 9180 h 10000"/>
                <a:gd name="connsiteX370" fmla="*/ 3393 w 9768"/>
                <a:gd name="connsiteY370" fmla="*/ 9124 h 10000"/>
                <a:gd name="connsiteX371" fmla="*/ 3302 w 9768"/>
                <a:gd name="connsiteY371" fmla="*/ 9039 h 10000"/>
                <a:gd name="connsiteX372" fmla="*/ 3276 w 9768"/>
                <a:gd name="connsiteY372" fmla="*/ 8983 h 10000"/>
                <a:gd name="connsiteX373" fmla="*/ 3249 w 9768"/>
                <a:gd name="connsiteY373" fmla="*/ 8898 h 10000"/>
                <a:gd name="connsiteX374" fmla="*/ 3276 w 9768"/>
                <a:gd name="connsiteY374" fmla="*/ 8813 h 10000"/>
                <a:gd name="connsiteX375" fmla="*/ 3072 w 9768"/>
                <a:gd name="connsiteY375" fmla="*/ 8841 h 10000"/>
                <a:gd name="connsiteX376" fmla="*/ 2954 w 9768"/>
                <a:gd name="connsiteY376" fmla="*/ 8898 h 10000"/>
                <a:gd name="connsiteX377" fmla="*/ 2954 w 9768"/>
                <a:gd name="connsiteY377" fmla="*/ 8813 h 10000"/>
                <a:gd name="connsiteX378" fmla="*/ 2926 w 9768"/>
                <a:gd name="connsiteY378" fmla="*/ 8728 h 10000"/>
                <a:gd name="connsiteX379" fmla="*/ 2899 w 9768"/>
                <a:gd name="connsiteY379" fmla="*/ 8672 h 10000"/>
                <a:gd name="connsiteX380" fmla="*/ 7464 w 9768"/>
                <a:gd name="connsiteY380" fmla="*/ 8665 h 10000"/>
                <a:gd name="connsiteX381" fmla="*/ 7549 w 9768"/>
                <a:gd name="connsiteY381" fmla="*/ 8461 h 10000"/>
                <a:gd name="connsiteX382" fmla="*/ 3100 w 9768"/>
                <a:gd name="connsiteY382" fmla="*/ 8305 h 10000"/>
                <a:gd name="connsiteX383" fmla="*/ 3129 w 9768"/>
                <a:gd name="connsiteY383" fmla="*/ 8305 h 10000"/>
                <a:gd name="connsiteX384" fmla="*/ 2434 w 9768"/>
                <a:gd name="connsiteY384" fmla="*/ 7513 h 10000"/>
                <a:gd name="connsiteX385" fmla="*/ 2346 w 9768"/>
                <a:gd name="connsiteY385" fmla="*/ 7513 h 10000"/>
                <a:gd name="connsiteX386" fmla="*/ 2346 w 9768"/>
                <a:gd name="connsiteY386" fmla="*/ 7316 h 10000"/>
                <a:gd name="connsiteX387" fmla="*/ 2315 w 9768"/>
                <a:gd name="connsiteY387" fmla="*/ 7288 h 10000"/>
                <a:gd name="connsiteX388" fmla="*/ 2231 w 9768"/>
                <a:gd name="connsiteY388" fmla="*/ 7202 h 10000"/>
                <a:gd name="connsiteX389" fmla="*/ 2111 w 9768"/>
                <a:gd name="connsiteY389" fmla="*/ 7260 h 10000"/>
                <a:gd name="connsiteX390" fmla="*/ 2058 w 9768"/>
                <a:gd name="connsiteY390" fmla="*/ 7316 h 10000"/>
                <a:gd name="connsiteX391" fmla="*/ 1998 w 9768"/>
                <a:gd name="connsiteY391" fmla="*/ 7316 h 10000"/>
                <a:gd name="connsiteX392" fmla="*/ 1940 w 9768"/>
                <a:gd name="connsiteY392" fmla="*/ 7288 h 10000"/>
                <a:gd name="connsiteX393" fmla="*/ 1854 w 9768"/>
                <a:gd name="connsiteY393" fmla="*/ 7260 h 10000"/>
                <a:gd name="connsiteX394" fmla="*/ 1796 w 9768"/>
                <a:gd name="connsiteY394" fmla="*/ 7288 h 10000"/>
                <a:gd name="connsiteX395" fmla="*/ 1683 w 9768"/>
                <a:gd name="connsiteY395" fmla="*/ 7372 h 10000"/>
                <a:gd name="connsiteX396" fmla="*/ 1562 w 9768"/>
                <a:gd name="connsiteY396" fmla="*/ 7429 h 10000"/>
                <a:gd name="connsiteX397" fmla="*/ 1505 w 9768"/>
                <a:gd name="connsiteY397" fmla="*/ 7513 h 10000"/>
                <a:gd name="connsiteX398" fmla="*/ 1418 w 9768"/>
                <a:gd name="connsiteY398" fmla="*/ 7599 h 10000"/>
                <a:gd name="connsiteX399" fmla="*/ 1334 w 9768"/>
                <a:gd name="connsiteY399" fmla="*/ 7711 h 10000"/>
                <a:gd name="connsiteX400" fmla="*/ 1188 w 9768"/>
                <a:gd name="connsiteY400" fmla="*/ 7711 h 10000"/>
                <a:gd name="connsiteX401" fmla="*/ 1158 w 9768"/>
                <a:gd name="connsiteY401" fmla="*/ 7711 h 10000"/>
                <a:gd name="connsiteX402" fmla="*/ 1132 w 9768"/>
                <a:gd name="connsiteY402" fmla="*/ 7683 h 10000"/>
                <a:gd name="connsiteX403" fmla="*/ 1040 w 9768"/>
                <a:gd name="connsiteY403" fmla="*/ 7627 h 10000"/>
                <a:gd name="connsiteX404" fmla="*/ 959 w 9768"/>
                <a:gd name="connsiteY404" fmla="*/ 7627 h 10000"/>
                <a:gd name="connsiteX405" fmla="*/ 814 w 9768"/>
                <a:gd name="connsiteY405" fmla="*/ 7627 h 10000"/>
                <a:gd name="connsiteX406" fmla="*/ 753 w 9768"/>
                <a:gd name="connsiteY406" fmla="*/ 7569 h 10000"/>
                <a:gd name="connsiteX407" fmla="*/ 603 w 9768"/>
                <a:gd name="connsiteY407" fmla="*/ 7599 h 10000"/>
                <a:gd name="connsiteX408" fmla="*/ 519 w 9768"/>
                <a:gd name="connsiteY408" fmla="*/ 7739 h 10000"/>
                <a:gd name="connsiteX409" fmla="*/ 435 w 9768"/>
                <a:gd name="connsiteY409" fmla="*/ 7852 h 10000"/>
                <a:gd name="connsiteX410" fmla="*/ 406 w 9768"/>
                <a:gd name="connsiteY410" fmla="*/ 7683 h 10000"/>
                <a:gd name="connsiteX411" fmla="*/ 201 w 9768"/>
                <a:gd name="connsiteY411" fmla="*/ 7655 h 10000"/>
                <a:gd name="connsiteX412" fmla="*/ 201 w 9768"/>
                <a:gd name="connsiteY412" fmla="*/ 7683 h 10000"/>
                <a:gd name="connsiteX413" fmla="*/ 0 w 9768"/>
                <a:gd name="connsiteY413"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492 w 10000"/>
                <a:gd name="connsiteY384" fmla="*/ 7513 h 10000"/>
                <a:gd name="connsiteX385" fmla="*/ 2402 w 10000"/>
                <a:gd name="connsiteY385" fmla="*/ 7513 h 10000"/>
                <a:gd name="connsiteX386" fmla="*/ 2402 w 10000"/>
                <a:gd name="connsiteY386" fmla="*/ 7316 h 10000"/>
                <a:gd name="connsiteX387" fmla="*/ 2284 w 10000"/>
                <a:gd name="connsiteY387" fmla="*/ 7202 h 10000"/>
                <a:gd name="connsiteX388" fmla="*/ 2161 w 10000"/>
                <a:gd name="connsiteY388" fmla="*/ 7260 h 10000"/>
                <a:gd name="connsiteX389" fmla="*/ 2107 w 10000"/>
                <a:gd name="connsiteY389" fmla="*/ 7316 h 10000"/>
                <a:gd name="connsiteX390" fmla="*/ 2045 w 10000"/>
                <a:gd name="connsiteY390" fmla="*/ 7316 h 10000"/>
                <a:gd name="connsiteX391" fmla="*/ 1986 w 10000"/>
                <a:gd name="connsiteY391" fmla="*/ 7288 h 10000"/>
                <a:gd name="connsiteX392" fmla="*/ 1898 w 10000"/>
                <a:gd name="connsiteY392" fmla="*/ 7260 h 10000"/>
                <a:gd name="connsiteX393" fmla="*/ 1839 w 10000"/>
                <a:gd name="connsiteY393" fmla="*/ 7288 h 10000"/>
                <a:gd name="connsiteX394" fmla="*/ 1723 w 10000"/>
                <a:gd name="connsiteY394" fmla="*/ 7372 h 10000"/>
                <a:gd name="connsiteX395" fmla="*/ 1599 w 10000"/>
                <a:gd name="connsiteY395" fmla="*/ 7429 h 10000"/>
                <a:gd name="connsiteX396" fmla="*/ 1541 w 10000"/>
                <a:gd name="connsiteY396" fmla="*/ 7513 h 10000"/>
                <a:gd name="connsiteX397" fmla="*/ 1452 w 10000"/>
                <a:gd name="connsiteY397" fmla="*/ 7599 h 10000"/>
                <a:gd name="connsiteX398" fmla="*/ 1366 w 10000"/>
                <a:gd name="connsiteY398" fmla="*/ 7711 h 10000"/>
                <a:gd name="connsiteX399" fmla="*/ 1216 w 10000"/>
                <a:gd name="connsiteY399" fmla="*/ 7711 h 10000"/>
                <a:gd name="connsiteX400" fmla="*/ 1186 w 10000"/>
                <a:gd name="connsiteY400" fmla="*/ 7711 h 10000"/>
                <a:gd name="connsiteX401" fmla="*/ 1159 w 10000"/>
                <a:gd name="connsiteY401" fmla="*/ 7683 h 10000"/>
                <a:gd name="connsiteX402" fmla="*/ 1065 w 10000"/>
                <a:gd name="connsiteY402" fmla="*/ 7627 h 10000"/>
                <a:gd name="connsiteX403" fmla="*/ 982 w 10000"/>
                <a:gd name="connsiteY403" fmla="*/ 7627 h 10000"/>
                <a:gd name="connsiteX404" fmla="*/ 833 w 10000"/>
                <a:gd name="connsiteY404" fmla="*/ 7627 h 10000"/>
                <a:gd name="connsiteX405" fmla="*/ 771 w 10000"/>
                <a:gd name="connsiteY405" fmla="*/ 7569 h 10000"/>
                <a:gd name="connsiteX406" fmla="*/ 617 w 10000"/>
                <a:gd name="connsiteY406" fmla="*/ 7599 h 10000"/>
                <a:gd name="connsiteX407" fmla="*/ 531 w 10000"/>
                <a:gd name="connsiteY407" fmla="*/ 7739 h 10000"/>
                <a:gd name="connsiteX408" fmla="*/ 445 w 10000"/>
                <a:gd name="connsiteY408" fmla="*/ 7852 h 10000"/>
                <a:gd name="connsiteX409" fmla="*/ 416 w 10000"/>
                <a:gd name="connsiteY409" fmla="*/ 7683 h 10000"/>
                <a:gd name="connsiteX410" fmla="*/ 206 w 10000"/>
                <a:gd name="connsiteY410" fmla="*/ 7655 h 10000"/>
                <a:gd name="connsiteX411" fmla="*/ 206 w 10000"/>
                <a:gd name="connsiteY411" fmla="*/ 7683 h 10000"/>
                <a:gd name="connsiteX412" fmla="*/ 0 w 10000"/>
                <a:gd name="connsiteY412"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492 w 10000"/>
                <a:gd name="connsiteY384" fmla="*/ 7513 h 10000"/>
                <a:gd name="connsiteX385" fmla="*/ 2402 w 10000"/>
                <a:gd name="connsiteY385" fmla="*/ 7316 h 10000"/>
                <a:gd name="connsiteX386" fmla="*/ 2284 w 10000"/>
                <a:gd name="connsiteY386" fmla="*/ 7202 h 10000"/>
                <a:gd name="connsiteX387" fmla="*/ 2161 w 10000"/>
                <a:gd name="connsiteY387" fmla="*/ 7260 h 10000"/>
                <a:gd name="connsiteX388" fmla="*/ 2107 w 10000"/>
                <a:gd name="connsiteY388" fmla="*/ 7316 h 10000"/>
                <a:gd name="connsiteX389" fmla="*/ 2045 w 10000"/>
                <a:gd name="connsiteY389" fmla="*/ 7316 h 10000"/>
                <a:gd name="connsiteX390" fmla="*/ 1986 w 10000"/>
                <a:gd name="connsiteY390" fmla="*/ 7288 h 10000"/>
                <a:gd name="connsiteX391" fmla="*/ 1898 w 10000"/>
                <a:gd name="connsiteY391" fmla="*/ 7260 h 10000"/>
                <a:gd name="connsiteX392" fmla="*/ 1839 w 10000"/>
                <a:gd name="connsiteY392" fmla="*/ 7288 h 10000"/>
                <a:gd name="connsiteX393" fmla="*/ 1723 w 10000"/>
                <a:gd name="connsiteY393" fmla="*/ 7372 h 10000"/>
                <a:gd name="connsiteX394" fmla="*/ 1599 w 10000"/>
                <a:gd name="connsiteY394" fmla="*/ 7429 h 10000"/>
                <a:gd name="connsiteX395" fmla="*/ 1541 w 10000"/>
                <a:gd name="connsiteY395" fmla="*/ 7513 h 10000"/>
                <a:gd name="connsiteX396" fmla="*/ 1452 w 10000"/>
                <a:gd name="connsiteY396" fmla="*/ 7599 h 10000"/>
                <a:gd name="connsiteX397" fmla="*/ 1366 w 10000"/>
                <a:gd name="connsiteY397" fmla="*/ 7711 h 10000"/>
                <a:gd name="connsiteX398" fmla="*/ 1216 w 10000"/>
                <a:gd name="connsiteY398" fmla="*/ 7711 h 10000"/>
                <a:gd name="connsiteX399" fmla="*/ 1186 w 10000"/>
                <a:gd name="connsiteY399" fmla="*/ 7711 h 10000"/>
                <a:gd name="connsiteX400" fmla="*/ 1159 w 10000"/>
                <a:gd name="connsiteY400" fmla="*/ 7683 h 10000"/>
                <a:gd name="connsiteX401" fmla="*/ 1065 w 10000"/>
                <a:gd name="connsiteY401" fmla="*/ 7627 h 10000"/>
                <a:gd name="connsiteX402" fmla="*/ 982 w 10000"/>
                <a:gd name="connsiteY402" fmla="*/ 7627 h 10000"/>
                <a:gd name="connsiteX403" fmla="*/ 833 w 10000"/>
                <a:gd name="connsiteY403" fmla="*/ 7627 h 10000"/>
                <a:gd name="connsiteX404" fmla="*/ 771 w 10000"/>
                <a:gd name="connsiteY404" fmla="*/ 7569 h 10000"/>
                <a:gd name="connsiteX405" fmla="*/ 617 w 10000"/>
                <a:gd name="connsiteY405" fmla="*/ 7599 h 10000"/>
                <a:gd name="connsiteX406" fmla="*/ 531 w 10000"/>
                <a:gd name="connsiteY406" fmla="*/ 7739 h 10000"/>
                <a:gd name="connsiteX407" fmla="*/ 445 w 10000"/>
                <a:gd name="connsiteY407" fmla="*/ 7852 h 10000"/>
                <a:gd name="connsiteX408" fmla="*/ 416 w 10000"/>
                <a:gd name="connsiteY408" fmla="*/ 7683 h 10000"/>
                <a:gd name="connsiteX409" fmla="*/ 206 w 10000"/>
                <a:gd name="connsiteY409" fmla="*/ 7655 h 10000"/>
                <a:gd name="connsiteX410" fmla="*/ 206 w 10000"/>
                <a:gd name="connsiteY410" fmla="*/ 7683 h 10000"/>
                <a:gd name="connsiteX411" fmla="*/ 0 w 10000"/>
                <a:gd name="connsiteY411"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402 w 10000"/>
                <a:gd name="connsiteY384" fmla="*/ 7316 h 10000"/>
                <a:gd name="connsiteX385" fmla="*/ 2284 w 10000"/>
                <a:gd name="connsiteY385" fmla="*/ 7202 h 10000"/>
                <a:gd name="connsiteX386" fmla="*/ 2161 w 10000"/>
                <a:gd name="connsiteY386" fmla="*/ 7260 h 10000"/>
                <a:gd name="connsiteX387" fmla="*/ 2107 w 10000"/>
                <a:gd name="connsiteY387" fmla="*/ 7316 h 10000"/>
                <a:gd name="connsiteX388" fmla="*/ 2045 w 10000"/>
                <a:gd name="connsiteY388" fmla="*/ 7316 h 10000"/>
                <a:gd name="connsiteX389" fmla="*/ 1986 w 10000"/>
                <a:gd name="connsiteY389" fmla="*/ 7288 h 10000"/>
                <a:gd name="connsiteX390" fmla="*/ 1898 w 10000"/>
                <a:gd name="connsiteY390" fmla="*/ 7260 h 10000"/>
                <a:gd name="connsiteX391" fmla="*/ 1839 w 10000"/>
                <a:gd name="connsiteY391" fmla="*/ 7288 h 10000"/>
                <a:gd name="connsiteX392" fmla="*/ 1723 w 10000"/>
                <a:gd name="connsiteY392" fmla="*/ 7372 h 10000"/>
                <a:gd name="connsiteX393" fmla="*/ 1599 w 10000"/>
                <a:gd name="connsiteY393" fmla="*/ 7429 h 10000"/>
                <a:gd name="connsiteX394" fmla="*/ 1541 w 10000"/>
                <a:gd name="connsiteY394" fmla="*/ 7513 h 10000"/>
                <a:gd name="connsiteX395" fmla="*/ 1452 w 10000"/>
                <a:gd name="connsiteY395" fmla="*/ 7599 h 10000"/>
                <a:gd name="connsiteX396" fmla="*/ 1366 w 10000"/>
                <a:gd name="connsiteY396" fmla="*/ 7711 h 10000"/>
                <a:gd name="connsiteX397" fmla="*/ 1216 w 10000"/>
                <a:gd name="connsiteY397" fmla="*/ 7711 h 10000"/>
                <a:gd name="connsiteX398" fmla="*/ 1186 w 10000"/>
                <a:gd name="connsiteY398" fmla="*/ 7711 h 10000"/>
                <a:gd name="connsiteX399" fmla="*/ 1159 w 10000"/>
                <a:gd name="connsiteY399" fmla="*/ 7683 h 10000"/>
                <a:gd name="connsiteX400" fmla="*/ 1065 w 10000"/>
                <a:gd name="connsiteY400" fmla="*/ 7627 h 10000"/>
                <a:gd name="connsiteX401" fmla="*/ 982 w 10000"/>
                <a:gd name="connsiteY401" fmla="*/ 7627 h 10000"/>
                <a:gd name="connsiteX402" fmla="*/ 833 w 10000"/>
                <a:gd name="connsiteY402" fmla="*/ 7627 h 10000"/>
                <a:gd name="connsiteX403" fmla="*/ 771 w 10000"/>
                <a:gd name="connsiteY403" fmla="*/ 7569 h 10000"/>
                <a:gd name="connsiteX404" fmla="*/ 617 w 10000"/>
                <a:gd name="connsiteY404" fmla="*/ 7599 h 10000"/>
                <a:gd name="connsiteX405" fmla="*/ 531 w 10000"/>
                <a:gd name="connsiteY405" fmla="*/ 7739 h 10000"/>
                <a:gd name="connsiteX406" fmla="*/ 445 w 10000"/>
                <a:gd name="connsiteY406" fmla="*/ 7852 h 10000"/>
                <a:gd name="connsiteX407" fmla="*/ 416 w 10000"/>
                <a:gd name="connsiteY407" fmla="*/ 7683 h 10000"/>
                <a:gd name="connsiteX408" fmla="*/ 206 w 10000"/>
                <a:gd name="connsiteY408" fmla="*/ 7655 h 10000"/>
                <a:gd name="connsiteX409" fmla="*/ 206 w 10000"/>
                <a:gd name="connsiteY409" fmla="*/ 7683 h 10000"/>
                <a:gd name="connsiteX410" fmla="*/ 0 w 10000"/>
                <a:gd name="connsiteY410"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284 w 10000"/>
                <a:gd name="connsiteY384" fmla="*/ 7202 h 10000"/>
                <a:gd name="connsiteX385" fmla="*/ 2161 w 10000"/>
                <a:gd name="connsiteY385" fmla="*/ 7260 h 10000"/>
                <a:gd name="connsiteX386" fmla="*/ 2107 w 10000"/>
                <a:gd name="connsiteY386" fmla="*/ 7316 h 10000"/>
                <a:gd name="connsiteX387" fmla="*/ 2045 w 10000"/>
                <a:gd name="connsiteY387" fmla="*/ 7316 h 10000"/>
                <a:gd name="connsiteX388" fmla="*/ 1986 w 10000"/>
                <a:gd name="connsiteY388" fmla="*/ 7288 h 10000"/>
                <a:gd name="connsiteX389" fmla="*/ 1898 w 10000"/>
                <a:gd name="connsiteY389" fmla="*/ 7260 h 10000"/>
                <a:gd name="connsiteX390" fmla="*/ 1839 w 10000"/>
                <a:gd name="connsiteY390" fmla="*/ 7288 h 10000"/>
                <a:gd name="connsiteX391" fmla="*/ 1723 w 10000"/>
                <a:gd name="connsiteY391" fmla="*/ 7372 h 10000"/>
                <a:gd name="connsiteX392" fmla="*/ 1599 w 10000"/>
                <a:gd name="connsiteY392" fmla="*/ 7429 h 10000"/>
                <a:gd name="connsiteX393" fmla="*/ 1541 w 10000"/>
                <a:gd name="connsiteY393" fmla="*/ 7513 h 10000"/>
                <a:gd name="connsiteX394" fmla="*/ 1452 w 10000"/>
                <a:gd name="connsiteY394" fmla="*/ 7599 h 10000"/>
                <a:gd name="connsiteX395" fmla="*/ 1366 w 10000"/>
                <a:gd name="connsiteY395" fmla="*/ 7711 h 10000"/>
                <a:gd name="connsiteX396" fmla="*/ 1216 w 10000"/>
                <a:gd name="connsiteY396" fmla="*/ 7711 h 10000"/>
                <a:gd name="connsiteX397" fmla="*/ 1186 w 10000"/>
                <a:gd name="connsiteY397" fmla="*/ 7711 h 10000"/>
                <a:gd name="connsiteX398" fmla="*/ 1159 w 10000"/>
                <a:gd name="connsiteY398" fmla="*/ 7683 h 10000"/>
                <a:gd name="connsiteX399" fmla="*/ 1065 w 10000"/>
                <a:gd name="connsiteY399" fmla="*/ 7627 h 10000"/>
                <a:gd name="connsiteX400" fmla="*/ 982 w 10000"/>
                <a:gd name="connsiteY400" fmla="*/ 7627 h 10000"/>
                <a:gd name="connsiteX401" fmla="*/ 833 w 10000"/>
                <a:gd name="connsiteY401" fmla="*/ 7627 h 10000"/>
                <a:gd name="connsiteX402" fmla="*/ 771 w 10000"/>
                <a:gd name="connsiteY402" fmla="*/ 7569 h 10000"/>
                <a:gd name="connsiteX403" fmla="*/ 617 w 10000"/>
                <a:gd name="connsiteY403" fmla="*/ 7599 h 10000"/>
                <a:gd name="connsiteX404" fmla="*/ 531 w 10000"/>
                <a:gd name="connsiteY404" fmla="*/ 7739 h 10000"/>
                <a:gd name="connsiteX405" fmla="*/ 445 w 10000"/>
                <a:gd name="connsiteY405" fmla="*/ 7852 h 10000"/>
                <a:gd name="connsiteX406" fmla="*/ 416 w 10000"/>
                <a:gd name="connsiteY406" fmla="*/ 7683 h 10000"/>
                <a:gd name="connsiteX407" fmla="*/ 206 w 10000"/>
                <a:gd name="connsiteY407" fmla="*/ 7655 h 10000"/>
                <a:gd name="connsiteX408" fmla="*/ 206 w 10000"/>
                <a:gd name="connsiteY408" fmla="*/ 7683 h 10000"/>
                <a:gd name="connsiteX409" fmla="*/ 0 w 10000"/>
                <a:gd name="connsiteY409"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161 w 10000"/>
                <a:gd name="connsiteY384" fmla="*/ 7260 h 10000"/>
                <a:gd name="connsiteX385" fmla="*/ 2107 w 10000"/>
                <a:gd name="connsiteY385" fmla="*/ 7316 h 10000"/>
                <a:gd name="connsiteX386" fmla="*/ 2045 w 10000"/>
                <a:gd name="connsiteY386" fmla="*/ 7316 h 10000"/>
                <a:gd name="connsiteX387" fmla="*/ 1986 w 10000"/>
                <a:gd name="connsiteY387" fmla="*/ 7288 h 10000"/>
                <a:gd name="connsiteX388" fmla="*/ 1898 w 10000"/>
                <a:gd name="connsiteY388" fmla="*/ 7260 h 10000"/>
                <a:gd name="connsiteX389" fmla="*/ 1839 w 10000"/>
                <a:gd name="connsiteY389" fmla="*/ 7288 h 10000"/>
                <a:gd name="connsiteX390" fmla="*/ 1723 w 10000"/>
                <a:gd name="connsiteY390" fmla="*/ 7372 h 10000"/>
                <a:gd name="connsiteX391" fmla="*/ 1599 w 10000"/>
                <a:gd name="connsiteY391" fmla="*/ 7429 h 10000"/>
                <a:gd name="connsiteX392" fmla="*/ 1541 w 10000"/>
                <a:gd name="connsiteY392" fmla="*/ 7513 h 10000"/>
                <a:gd name="connsiteX393" fmla="*/ 1452 w 10000"/>
                <a:gd name="connsiteY393" fmla="*/ 7599 h 10000"/>
                <a:gd name="connsiteX394" fmla="*/ 1366 w 10000"/>
                <a:gd name="connsiteY394" fmla="*/ 7711 h 10000"/>
                <a:gd name="connsiteX395" fmla="*/ 1216 w 10000"/>
                <a:gd name="connsiteY395" fmla="*/ 7711 h 10000"/>
                <a:gd name="connsiteX396" fmla="*/ 1186 w 10000"/>
                <a:gd name="connsiteY396" fmla="*/ 7711 h 10000"/>
                <a:gd name="connsiteX397" fmla="*/ 1159 w 10000"/>
                <a:gd name="connsiteY397" fmla="*/ 7683 h 10000"/>
                <a:gd name="connsiteX398" fmla="*/ 1065 w 10000"/>
                <a:gd name="connsiteY398" fmla="*/ 7627 h 10000"/>
                <a:gd name="connsiteX399" fmla="*/ 982 w 10000"/>
                <a:gd name="connsiteY399" fmla="*/ 7627 h 10000"/>
                <a:gd name="connsiteX400" fmla="*/ 833 w 10000"/>
                <a:gd name="connsiteY400" fmla="*/ 7627 h 10000"/>
                <a:gd name="connsiteX401" fmla="*/ 771 w 10000"/>
                <a:gd name="connsiteY401" fmla="*/ 7569 h 10000"/>
                <a:gd name="connsiteX402" fmla="*/ 617 w 10000"/>
                <a:gd name="connsiteY402" fmla="*/ 7599 h 10000"/>
                <a:gd name="connsiteX403" fmla="*/ 531 w 10000"/>
                <a:gd name="connsiteY403" fmla="*/ 7739 h 10000"/>
                <a:gd name="connsiteX404" fmla="*/ 445 w 10000"/>
                <a:gd name="connsiteY404" fmla="*/ 7852 h 10000"/>
                <a:gd name="connsiteX405" fmla="*/ 416 w 10000"/>
                <a:gd name="connsiteY405" fmla="*/ 7683 h 10000"/>
                <a:gd name="connsiteX406" fmla="*/ 206 w 10000"/>
                <a:gd name="connsiteY406" fmla="*/ 7655 h 10000"/>
                <a:gd name="connsiteX407" fmla="*/ 206 w 10000"/>
                <a:gd name="connsiteY407" fmla="*/ 7683 h 10000"/>
                <a:gd name="connsiteX408" fmla="*/ 0 w 10000"/>
                <a:gd name="connsiteY408"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107 w 10000"/>
                <a:gd name="connsiteY384" fmla="*/ 7316 h 10000"/>
                <a:gd name="connsiteX385" fmla="*/ 2045 w 10000"/>
                <a:gd name="connsiteY385" fmla="*/ 7316 h 10000"/>
                <a:gd name="connsiteX386" fmla="*/ 1986 w 10000"/>
                <a:gd name="connsiteY386" fmla="*/ 7288 h 10000"/>
                <a:gd name="connsiteX387" fmla="*/ 1898 w 10000"/>
                <a:gd name="connsiteY387" fmla="*/ 7260 h 10000"/>
                <a:gd name="connsiteX388" fmla="*/ 1839 w 10000"/>
                <a:gd name="connsiteY388" fmla="*/ 7288 h 10000"/>
                <a:gd name="connsiteX389" fmla="*/ 1723 w 10000"/>
                <a:gd name="connsiteY389" fmla="*/ 7372 h 10000"/>
                <a:gd name="connsiteX390" fmla="*/ 1599 w 10000"/>
                <a:gd name="connsiteY390" fmla="*/ 7429 h 10000"/>
                <a:gd name="connsiteX391" fmla="*/ 1541 w 10000"/>
                <a:gd name="connsiteY391" fmla="*/ 7513 h 10000"/>
                <a:gd name="connsiteX392" fmla="*/ 1452 w 10000"/>
                <a:gd name="connsiteY392" fmla="*/ 7599 h 10000"/>
                <a:gd name="connsiteX393" fmla="*/ 1366 w 10000"/>
                <a:gd name="connsiteY393" fmla="*/ 7711 h 10000"/>
                <a:gd name="connsiteX394" fmla="*/ 1216 w 10000"/>
                <a:gd name="connsiteY394" fmla="*/ 7711 h 10000"/>
                <a:gd name="connsiteX395" fmla="*/ 1186 w 10000"/>
                <a:gd name="connsiteY395" fmla="*/ 7711 h 10000"/>
                <a:gd name="connsiteX396" fmla="*/ 1159 w 10000"/>
                <a:gd name="connsiteY396" fmla="*/ 7683 h 10000"/>
                <a:gd name="connsiteX397" fmla="*/ 1065 w 10000"/>
                <a:gd name="connsiteY397" fmla="*/ 7627 h 10000"/>
                <a:gd name="connsiteX398" fmla="*/ 982 w 10000"/>
                <a:gd name="connsiteY398" fmla="*/ 7627 h 10000"/>
                <a:gd name="connsiteX399" fmla="*/ 833 w 10000"/>
                <a:gd name="connsiteY399" fmla="*/ 7627 h 10000"/>
                <a:gd name="connsiteX400" fmla="*/ 771 w 10000"/>
                <a:gd name="connsiteY400" fmla="*/ 7569 h 10000"/>
                <a:gd name="connsiteX401" fmla="*/ 617 w 10000"/>
                <a:gd name="connsiteY401" fmla="*/ 7599 h 10000"/>
                <a:gd name="connsiteX402" fmla="*/ 531 w 10000"/>
                <a:gd name="connsiteY402" fmla="*/ 7739 h 10000"/>
                <a:gd name="connsiteX403" fmla="*/ 445 w 10000"/>
                <a:gd name="connsiteY403" fmla="*/ 7852 h 10000"/>
                <a:gd name="connsiteX404" fmla="*/ 416 w 10000"/>
                <a:gd name="connsiteY404" fmla="*/ 7683 h 10000"/>
                <a:gd name="connsiteX405" fmla="*/ 206 w 10000"/>
                <a:gd name="connsiteY405" fmla="*/ 7655 h 10000"/>
                <a:gd name="connsiteX406" fmla="*/ 206 w 10000"/>
                <a:gd name="connsiteY406" fmla="*/ 7683 h 10000"/>
                <a:gd name="connsiteX407" fmla="*/ 0 w 10000"/>
                <a:gd name="connsiteY407"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107 w 10000"/>
                <a:gd name="connsiteY384" fmla="*/ 7316 h 10000"/>
                <a:gd name="connsiteX385" fmla="*/ 1986 w 10000"/>
                <a:gd name="connsiteY385" fmla="*/ 7288 h 10000"/>
                <a:gd name="connsiteX386" fmla="*/ 1898 w 10000"/>
                <a:gd name="connsiteY386" fmla="*/ 7260 h 10000"/>
                <a:gd name="connsiteX387" fmla="*/ 1839 w 10000"/>
                <a:gd name="connsiteY387" fmla="*/ 7288 h 10000"/>
                <a:gd name="connsiteX388" fmla="*/ 1723 w 10000"/>
                <a:gd name="connsiteY388" fmla="*/ 7372 h 10000"/>
                <a:gd name="connsiteX389" fmla="*/ 1599 w 10000"/>
                <a:gd name="connsiteY389" fmla="*/ 7429 h 10000"/>
                <a:gd name="connsiteX390" fmla="*/ 1541 w 10000"/>
                <a:gd name="connsiteY390" fmla="*/ 7513 h 10000"/>
                <a:gd name="connsiteX391" fmla="*/ 1452 w 10000"/>
                <a:gd name="connsiteY391" fmla="*/ 7599 h 10000"/>
                <a:gd name="connsiteX392" fmla="*/ 1366 w 10000"/>
                <a:gd name="connsiteY392" fmla="*/ 7711 h 10000"/>
                <a:gd name="connsiteX393" fmla="*/ 1216 w 10000"/>
                <a:gd name="connsiteY393" fmla="*/ 7711 h 10000"/>
                <a:gd name="connsiteX394" fmla="*/ 1186 w 10000"/>
                <a:gd name="connsiteY394" fmla="*/ 7711 h 10000"/>
                <a:gd name="connsiteX395" fmla="*/ 1159 w 10000"/>
                <a:gd name="connsiteY395" fmla="*/ 7683 h 10000"/>
                <a:gd name="connsiteX396" fmla="*/ 1065 w 10000"/>
                <a:gd name="connsiteY396" fmla="*/ 7627 h 10000"/>
                <a:gd name="connsiteX397" fmla="*/ 982 w 10000"/>
                <a:gd name="connsiteY397" fmla="*/ 7627 h 10000"/>
                <a:gd name="connsiteX398" fmla="*/ 833 w 10000"/>
                <a:gd name="connsiteY398" fmla="*/ 7627 h 10000"/>
                <a:gd name="connsiteX399" fmla="*/ 771 w 10000"/>
                <a:gd name="connsiteY399" fmla="*/ 7569 h 10000"/>
                <a:gd name="connsiteX400" fmla="*/ 617 w 10000"/>
                <a:gd name="connsiteY400" fmla="*/ 7599 h 10000"/>
                <a:gd name="connsiteX401" fmla="*/ 531 w 10000"/>
                <a:gd name="connsiteY401" fmla="*/ 7739 h 10000"/>
                <a:gd name="connsiteX402" fmla="*/ 445 w 10000"/>
                <a:gd name="connsiteY402" fmla="*/ 7852 h 10000"/>
                <a:gd name="connsiteX403" fmla="*/ 416 w 10000"/>
                <a:gd name="connsiteY403" fmla="*/ 7683 h 10000"/>
                <a:gd name="connsiteX404" fmla="*/ 206 w 10000"/>
                <a:gd name="connsiteY404" fmla="*/ 7655 h 10000"/>
                <a:gd name="connsiteX405" fmla="*/ 206 w 10000"/>
                <a:gd name="connsiteY405" fmla="*/ 7683 h 10000"/>
                <a:gd name="connsiteX406" fmla="*/ 0 w 10000"/>
                <a:gd name="connsiteY406"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2107 w 10000"/>
                <a:gd name="connsiteY384" fmla="*/ 7316 h 10000"/>
                <a:gd name="connsiteX385" fmla="*/ 1898 w 10000"/>
                <a:gd name="connsiteY385" fmla="*/ 7260 h 10000"/>
                <a:gd name="connsiteX386" fmla="*/ 1839 w 10000"/>
                <a:gd name="connsiteY386" fmla="*/ 7288 h 10000"/>
                <a:gd name="connsiteX387" fmla="*/ 1723 w 10000"/>
                <a:gd name="connsiteY387" fmla="*/ 7372 h 10000"/>
                <a:gd name="connsiteX388" fmla="*/ 1599 w 10000"/>
                <a:gd name="connsiteY388" fmla="*/ 7429 h 10000"/>
                <a:gd name="connsiteX389" fmla="*/ 1541 w 10000"/>
                <a:gd name="connsiteY389" fmla="*/ 7513 h 10000"/>
                <a:gd name="connsiteX390" fmla="*/ 1452 w 10000"/>
                <a:gd name="connsiteY390" fmla="*/ 7599 h 10000"/>
                <a:gd name="connsiteX391" fmla="*/ 1366 w 10000"/>
                <a:gd name="connsiteY391" fmla="*/ 7711 h 10000"/>
                <a:gd name="connsiteX392" fmla="*/ 1216 w 10000"/>
                <a:gd name="connsiteY392" fmla="*/ 7711 h 10000"/>
                <a:gd name="connsiteX393" fmla="*/ 1186 w 10000"/>
                <a:gd name="connsiteY393" fmla="*/ 7711 h 10000"/>
                <a:gd name="connsiteX394" fmla="*/ 1159 w 10000"/>
                <a:gd name="connsiteY394" fmla="*/ 7683 h 10000"/>
                <a:gd name="connsiteX395" fmla="*/ 1065 w 10000"/>
                <a:gd name="connsiteY395" fmla="*/ 7627 h 10000"/>
                <a:gd name="connsiteX396" fmla="*/ 982 w 10000"/>
                <a:gd name="connsiteY396" fmla="*/ 7627 h 10000"/>
                <a:gd name="connsiteX397" fmla="*/ 833 w 10000"/>
                <a:gd name="connsiteY397" fmla="*/ 7627 h 10000"/>
                <a:gd name="connsiteX398" fmla="*/ 771 w 10000"/>
                <a:gd name="connsiteY398" fmla="*/ 7569 h 10000"/>
                <a:gd name="connsiteX399" fmla="*/ 617 w 10000"/>
                <a:gd name="connsiteY399" fmla="*/ 7599 h 10000"/>
                <a:gd name="connsiteX400" fmla="*/ 531 w 10000"/>
                <a:gd name="connsiteY400" fmla="*/ 7739 h 10000"/>
                <a:gd name="connsiteX401" fmla="*/ 445 w 10000"/>
                <a:gd name="connsiteY401" fmla="*/ 7852 h 10000"/>
                <a:gd name="connsiteX402" fmla="*/ 416 w 10000"/>
                <a:gd name="connsiteY402" fmla="*/ 7683 h 10000"/>
                <a:gd name="connsiteX403" fmla="*/ 206 w 10000"/>
                <a:gd name="connsiteY403" fmla="*/ 7655 h 10000"/>
                <a:gd name="connsiteX404" fmla="*/ 206 w 10000"/>
                <a:gd name="connsiteY404" fmla="*/ 7683 h 10000"/>
                <a:gd name="connsiteX405" fmla="*/ 0 w 10000"/>
                <a:gd name="connsiteY405"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898 w 10000"/>
                <a:gd name="connsiteY384" fmla="*/ 7260 h 10000"/>
                <a:gd name="connsiteX385" fmla="*/ 1839 w 10000"/>
                <a:gd name="connsiteY385" fmla="*/ 7288 h 10000"/>
                <a:gd name="connsiteX386" fmla="*/ 1723 w 10000"/>
                <a:gd name="connsiteY386" fmla="*/ 7372 h 10000"/>
                <a:gd name="connsiteX387" fmla="*/ 1599 w 10000"/>
                <a:gd name="connsiteY387" fmla="*/ 7429 h 10000"/>
                <a:gd name="connsiteX388" fmla="*/ 1541 w 10000"/>
                <a:gd name="connsiteY388" fmla="*/ 7513 h 10000"/>
                <a:gd name="connsiteX389" fmla="*/ 1452 w 10000"/>
                <a:gd name="connsiteY389" fmla="*/ 7599 h 10000"/>
                <a:gd name="connsiteX390" fmla="*/ 1366 w 10000"/>
                <a:gd name="connsiteY390" fmla="*/ 7711 h 10000"/>
                <a:gd name="connsiteX391" fmla="*/ 1216 w 10000"/>
                <a:gd name="connsiteY391" fmla="*/ 7711 h 10000"/>
                <a:gd name="connsiteX392" fmla="*/ 1186 w 10000"/>
                <a:gd name="connsiteY392" fmla="*/ 7711 h 10000"/>
                <a:gd name="connsiteX393" fmla="*/ 1159 w 10000"/>
                <a:gd name="connsiteY393" fmla="*/ 7683 h 10000"/>
                <a:gd name="connsiteX394" fmla="*/ 1065 w 10000"/>
                <a:gd name="connsiteY394" fmla="*/ 7627 h 10000"/>
                <a:gd name="connsiteX395" fmla="*/ 982 w 10000"/>
                <a:gd name="connsiteY395" fmla="*/ 7627 h 10000"/>
                <a:gd name="connsiteX396" fmla="*/ 833 w 10000"/>
                <a:gd name="connsiteY396" fmla="*/ 7627 h 10000"/>
                <a:gd name="connsiteX397" fmla="*/ 771 w 10000"/>
                <a:gd name="connsiteY397" fmla="*/ 7569 h 10000"/>
                <a:gd name="connsiteX398" fmla="*/ 617 w 10000"/>
                <a:gd name="connsiteY398" fmla="*/ 7599 h 10000"/>
                <a:gd name="connsiteX399" fmla="*/ 531 w 10000"/>
                <a:gd name="connsiteY399" fmla="*/ 7739 h 10000"/>
                <a:gd name="connsiteX400" fmla="*/ 445 w 10000"/>
                <a:gd name="connsiteY400" fmla="*/ 7852 h 10000"/>
                <a:gd name="connsiteX401" fmla="*/ 416 w 10000"/>
                <a:gd name="connsiteY401" fmla="*/ 7683 h 10000"/>
                <a:gd name="connsiteX402" fmla="*/ 206 w 10000"/>
                <a:gd name="connsiteY402" fmla="*/ 7655 h 10000"/>
                <a:gd name="connsiteX403" fmla="*/ 206 w 10000"/>
                <a:gd name="connsiteY403" fmla="*/ 7683 h 10000"/>
                <a:gd name="connsiteX404" fmla="*/ 0 w 10000"/>
                <a:gd name="connsiteY404"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839 w 10000"/>
                <a:gd name="connsiteY384" fmla="*/ 7288 h 10000"/>
                <a:gd name="connsiteX385" fmla="*/ 1723 w 10000"/>
                <a:gd name="connsiteY385" fmla="*/ 7372 h 10000"/>
                <a:gd name="connsiteX386" fmla="*/ 1599 w 10000"/>
                <a:gd name="connsiteY386" fmla="*/ 7429 h 10000"/>
                <a:gd name="connsiteX387" fmla="*/ 1541 w 10000"/>
                <a:gd name="connsiteY387" fmla="*/ 7513 h 10000"/>
                <a:gd name="connsiteX388" fmla="*/ 1452 w 10000"/>
                <a:gd name="connsiteY388" fmla="*/ 7599 h 10000"/>
                <a:gd name="connsiteX389" fmla="*/ 1366 w 10000"/>
                <a:gd name="connsiteY389" fmla="*/ 7711 h 10000"/>
                <a:gd name="connsiteX390" fmla="*/ 1216 w 10000"/>
                <a:gd name="connsiteY390" fmla="*/ 7711 h 10000"/>
                <a:gd name="connsiteX391" fmla="*/ 1186 w 10000"/>
                <a:gd name="connsiteY391" fmla="*/ 7711 h 10000"/>
                <a:gd name="connsiteX392" fmla="*/ 1159 w 10000"/>
                <a:gd name="connsiteY392" fmla="*/ 7683 h 10000"/>
                <a:gd name="connsiteX393" fmla="*/ 1065 w 10000"/>
                <a:gd name="connsiteY393" fmla="*/ 7627 h 10000"/>
                <a:gd name="connsiteX394" fmla="*/ 982 w 10000"/>
                <a:gd name="connsiteY394" fmla="*/ 7627 h 10000"/>
                <a:gd name="connsiteX395" fmla="*/ 833 w 10000"/>
                <a:gd name="connsiteY395" fmla="*/ 7627 h 10000"/>
                <a:gd name="connsiteX396" fmla="*/ 771 w 10000"/>
                <a:gd name="connsiteY396" fmla="*/ 7569 h 10000"/>
                <a:gd name="connsiteX397" fmla="*/ 617 w 10000"/>
                <a:gd name="connsiteY397" fmla="*/ 7599 h 10000"/>
                <a:gd name="connsiteX398" fmla="*/ 531 w 10000"/>
                <a:gd name="connsiteY398" fmla="*/ 7739 h 10000"/>
                <a:gd name="connsiteX399" fmla="*/ 445 w 10000"/>
                <a:gd name="connsiteY399" fmla="*/ 7852 h 10000"/>
                <a:gd name="connsiteX400" fmla="*/ 416 w 10000"/>
                <a:gd name="connsiteY400" fmla="*/ 7683 h 10000"/>
                <a:gd name="connsiteX401" fmla="*/ 206 w 10000"/>
                <a:gd name="connsiteY401" fmla="*/ 7655 h 10000"/>
                <a:gd name="connsiteX402" fmla="*/ 206 w 10000"/>
                <a:gd name="connsiteY402" fmla="*/ 7683 h 10000"/>
                <a:gd name="connsiteX403" fmla="*/ 0 w 10000"/>
                <a:gd name="connsiteY403"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723 w 10000"/>
                <a:gd name="connsiteY384" fmla="*/ 7372 h 10000"/>
                <a:gd name="connsiteX385" fmla="*/ 1599 w 10000"/>
                <a:gd name="connsiteY385" fmla="*/ 7429 h 10000"/>
                <a:gd name="connsiteX386" fmla="*/ 1541 w 10000"/>
                <a:gd name="connsiteY386" fmla="*/ 7513 h 10000"/>
                <a:gd name="connsiteX387" fmla="*/ 1452 w 10000"/>
                <a:gd name="connsiteY387" fmla="*/ 7599 h 10000"/>
                <a:gd name="connsiteX388" fmla="*/ 1366 w 10000"/>
                <a:gd name="connsiteY388" fmla="*/ 7711 h 10000"/>
                <a:gd name="connsiteX389" fmla="*/ 1216 w 10000"/>
                <a:gd name="connsiteY389" fmla="*/ 7711 h 10000"/>
                <a:gd name="connsiteX390" fmla="*/ 1186 w 10000"/>
                <a:gd name="connsiteY390" fmla="*/ 7711 h 10000"/>
                <a:gd name="connsiteX391" fmla="*/ 1159 w 10000"/>
                <a:gd name="connsiteY391" fmla="*/ 7683 h 10000"/>
                <a:gd name="connsiteX392" fmla="*/ 1065 w 10000"/>
                <a:gd name="connsiteY392" fmla="*/ 7627 h 10000"/>
                <a:gd name="connsiteX393" fmla="*/ 982 w 10000"/>
                <a:gd name="connsiteY393" fmla="*/ 7627 h 10000"/>
                <a:gd name="connsiteX394" fmla="*/ 833 w 10000"/>
                <a:gd name="connsiteY394" fmla="*/ 7627 h 10000"/>
                <a:gd name="connsiteX395" fmla="*/ 771 w 10000"/>
                <a:gd name="connsiteY395" fmla="*/ 7569 h 10000"/>
                <a:gd name="connsiteX396" fmla="*/ 617 w 10000"/>
                <a:gd name="connsiteY396" fmla="*/ 7599 h 10000"/>
                <a:gd name="connsiteX397" fmla="*/ 531 w 10000"/>
                <a:gd name="connsiteY397" fmla="*/ 7739 h 10000"/>
                <a:gd name="connsiteX398" fmla="*/ 445 w 10000"/>
                <a:gd name="connsiteY398" fmla="*/ 7852 h 10000"/>
                <a:gd name="connsiteX399" fmla="*/ 416 w 10000"/>
                <a:gd name="connsiteY399" fmla="*/ 7683 h 10000"/>
                <a:gd name="connsiteX400" fmla="*/ 206 w 10000"/>
                <a:gd name="connsiteY400" fmla="*/ 7655 h 10000"/>
                <a:gd name="connsiteX401" fmla="*/ 206 w 10000"/>
                <a:gd name="connsiteY401" fmla="*/ 7683 h 10000"/>
                <a:gd name="connsiteX402" fmla="*/ 0 w 10000"/>
                <a:gd name="connsiteY402"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599 w 10000"/>
                <a:gd name="connsiteY384" fmla="*/ 7429 h 10000"/>
                <a:gd name="connsiteX385" fmla="*/ 1541 w 10000"/>
                <a:gd name="connsiteY385" fmla="*/ 7513 h 10000"/>
                <a:gd name="connsiteX386" fmla="*/ 1452 w 10000"/>
                <a:gd name="connsiteY386" fmla="*/ 7599 h 10000"/>
                <a:gd name="connsiteX387" fmla="*/ 1366 w 10000"/>
                <a:gd name="connsiteY387" fmla="*/ 7711 h 10000"/>
                <a:gd name="connsiteX388" fmla="*/ 1216 w 10000"/>
                <a:gd name="connsiteY388" fmla="*/ 7711 h 10000"/>
                <a:gd name="connsiteX389" fmla="*/ 1186 w 10000"/>
                <a:gd name="connsiteY389" fmla="*/ 7711 h 10000"/>
                <a:gd name="connsiteX390" fmla="*/ 1159 w 10000"/>
                <a:gd name="connsiteY390" fmla="*/ 7683 h 10000"/>
                <a:gd name="connsiteX391" fmla="*/ 1065 w 10000"/>
                <a:gd name="connsiteY391" fmla="*/ 7627 h 10000"/>
                <a:gd name="connsiteX392" fmla="*/ 982 w 10000"/>
                <a:gd name="connsiteY392" fmla="*/ 7627 h 10000"/>
                <a:gd name="connsiteX393" fmla="*/ 833 w 10000"/>
                <a:gd name="connsiteY393" fmla="*/ 7627 h 10000"/>
                <a:gd name="connsiteX394" fmla="*/ 771 w 10000"/>
                <a:gd name="connsiteY394" fmla="*/ 7569 h 10000"/>
                <a:gd name="connsiteX395" fmla="*/ 617 w 10000"/>
                <a:gd name="connsiteY395" fmla="*/ 7599 h 10000"/>
                <a:gd name="connsiteX396" fmla="*/ 531 w 10000"/>
                <a:gd name="connsiteY396" fmla="*/ 7739 h 10000"/>
                <a:gd name="connsiteX397" fmla="*/ 445 w 10000"/>
                <a:gd name="connsiteY397" fmla="*/ 7852 h 10000"/>
                <a:gd name="connsiteX398" fmla="*/ 416 w 10000"/>
                <a:gd name="connsiteY398" fmla="*/ 7683 h 10000"/>
                <a:gd name="connsiteX399" fmla="*/ 206 w 10000"/>
                <a:gd name="connsiteY399" fmla="*/ 7655 h 10000"/>
                <a:gd name="connsiteX400" fmla="*/ 206 w 10000"/>
                <a:gd name="connsiteY400" fmla="*/ 7683 h 10000"/>
                <a:gd name="connsiteX401" fmla="*/ 0 w 10000"/>
                <a:gd name="connsiteY401"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541 w 10000"/>
                <a:gd name="connsiteY384" fmla="*/ 7513 h 10000"/>
                <a:gd name="connsiteX385" fmla="*/ 1452 w 10000"/>
                <a:gd name="connsiteY385" fmla="*/ 7599 h 10000"/>
                <a:gd name="connsiteX386" fmla="*/ 1366 w 10000"/>
                <a:gd name="connsiteY386" fmla="*/ 7711 h 10000"/>
                <a:gd name="connsiteX387" fmla="*/ 1216 w 10000"/>
                <a:gd name="connsiteY387" fmla="*/ 7711 h 10000"/>
                <a:gd name="connsiteX388" fmla="*/ 1186 w 10000"/>
                <a:gd name="connsiteY388" fmla="*/ 7711 h 10000"/>
                <a:gd name="connsiteX389" fmla="*/ 1159 w 10000"/>
                <a:gd name="connsiteY389" fmla="*/ 7683 h 10000"/>
                <a:gd name="connsiteX390" fmla="*/ 1065 w 10000"/>
                <a:gd name="connsiteY390" fmla="*/ 7627 h 10000"/>
                <a:gd name="connsiteX391" fmla="*/ 982 w 10000"/>
                <a:gd name="connsiteY391" fmla="*/ 7627 h 10000"/>
                <a:gd name="connsiteX392" fmla="*/ 833 w 10000"/>
                <a:gd name="connsiteY392" fmla="*/ 7627 h 10000"/>
                <a:gd name="connsiteX393" fmla="*/ 771 w 10000"/>
                <a:gd name="connsiteY393" fmla="*/ 7569 h 10000"/>
                <a:gd name="connsiteX394" fmla="*/ 617 w 10000"/>
                <a:gd name="connsiteY394" fmla="*/ 7599 h 10000"/>
                <a:gd name="connsiteX395" fmla="*/ 531 w 10000"/>
                <a:gd name="connsiteY395" fmla="*/ 7739 h 10000"/>
                <a:gd name="connsiteX396" fmla="*/ 445 w 10000"/>
                <a:gd name="connsiteY396" fmla="*/ 7852 h 10000"/>
                <a:gd name="connsiteX397" fmla="*/ 416 w 10000"/>
                <a:gd name="connsiteY397" fmla="*/ 7683 h 10000"/>
                <a:gd name="connsiteX398" fmla="*/ 206 w 10000"/>
                <a:gd name="connsiteY398" fmla="*/ 7655 h 10000"/>
                <a:gd name="connsiteX399" fmla="*/ 206 w 10000"/>
                <a:gd name="connsiteY399" fmla="*/ 7683 h 10000"/>
                <a:gd name="connsiteX400" fmla="*/ 0 w 10000"/>
                <a:gd name="connsiteY400"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452 w 10000"/>
                <a:gd name="connsiteY384" fmla="*/ 7599 h 10000"/>
                <a:gd name="connsiteX385" fmla="*/ 1366 w 10000"/>
                <a:gd name="connsiteY385" fmla="*/ 7711 h 10000"/>
                <a:gd name="connsiteX386" fmla="*/ 1216 w 10000"/>
                <a:gd name="connsiteY386" fmla="*/ 7711 h 10000"/>
                <a:gd name="connsiteX387" fmla="*/ 1186 w 10000"/>
                <a:gd name="connsiteY387" fmla="*/ 7711 h 10000"/>
                <a:gd name="connsiteX388" fmla="*/ 1159 w 10000"/>
                <a:gd name="connsiteY388" fmla="*/ 7683 h 10000"/>
                <a:gd name="connsiteX389" fmla="*/ 1065 w 10000"/>
                <a:gd name="connsiteY389" fmla="*/ 7627 h 10000"/>
                <a:gd name="connsiteX390" fmla="*/ 982 w 10000"/>
                <a:gd name="connsiteY390" fmla="*/ 7627 h 10000"/>
                <a:gd name="connsiteX391" fmla="*/ 833 w 10000"/>
                <a:gd name="connsiteY391" fmla="*/ 7627 h 10000"/>
                <a:gd name="connsiteX392" fmla="*/ 771 w 10000"/>
                <a:gd name="connsiteY392" fmla="*/ 7569 h 10000"/>
                <a:gd name="connsiteX393" fmla="*/ 617 w 10000"/>
                <a:gd name="connsiteY393" fmla="*/ 7599 h 10000"/>
                <a:gd name="connsiteX394" fmla="*/ 531 w 10000"/>
                <a:gd name="connsiteY394" fmla="*/ 7739 h 10000"/>
                <a:gd name="connsiteX395" fmla="*/ 445 w 10000"/>
                <a:gd name="connsiteY395" fmla="*/ 7852 h 10000"/>
                <a:gd name="connsiteX396" fmla="*/ 416 w 10000"/>
                <a:gd name="connsiteY396" fmla="*/ 7683 h 10000"/>
                <a:gd name="connsiteX397" fmla="*/ 206 w 10000"/>
                <a:gd name="connsiteY397" fmla="*/ 7655 h 10000"/>
                <a:gd name="connsiteX398" fmla="*/ 206 w 10000"/>
                <a:gd name="connsiteY398" fmla="*/ 7683 h 10000"/>
                <a:gd name="connsiteX399" fmla="*/ 0 w 10000"/>
                <a:gd name="connsiteY399"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366 w 10000"/>
                <a:gd name="connsiteY384" fmla="*/ 7711 h 10000"/>
                <a:gd name="connsiteX385" fmla="*/ 1216 w 10000"/>
                <a:gd name="connsiteY385" fmla="*/ 7711 h 10000"/>
                <a:gd name="connsiteX386" fmla="*/ 1186 w 10000"/>
                <a:gd name="connsiteY386" fmla="*/ 7711 h 10000"/>
                <a:gd name="connsiteX387" fmla="*/ 1159 w 10000"/>
                <a:gd name="connsiteY387" fmla="*/ 7683 h 10000"/>
                <a:gd name="connsiteX388" fmla="*/ 1065 w 10000"/>
                <a:gd name="connsiteY388" fmla="*/ 7627 h 10000"/>
                <a:gd name="connsiteX389" fmla="*/ 982 w 10000"/>
                <a:gd name="connsiteY389" fmla="*/ 7627 h 10000"/>
                <a:gd name="connsiteX390" fmla="*/ 833 w 10000"/>
                <a:gd name="connsiteY390" fmla="*/ 7627 h 10000"/>
                <a:gd name="connsiteX391" fmla="*/ 771 w 10000"/>
                <a:gd name="connsiteY391" fmla="*/ 7569 h 10000"/>
                <a:gd name="connsiteX392" fmla="*/ 617 w 10000"/>
                <a:gd name="connsiteY392" fmla="*/ 7599 h 10000"/>
                <a:gd name="connsiteX393" fmla="*/ 531 w 10000"/>
                <a:gd name="connsiteY393" fmla="*/ 7739 h 10000"/>
                <a:gd name="connsiteX394" fmla="*/ 445 w 10000"/>
                <a:gd name="connsiteY394" fmla="*/ 7852 h 10000"/>
                <a:gd name="connsiteX395" fmla="*/ 416 w 10000"/>
                <a:gd name="connsiteY395" fmla="*/ 7683 h 10000"/>
                <a:gd name="connsiteX396" fmla="*/ 206 w 10000"/>
                <a:gd name="connsiteY396" fmla="*/ 7655 h 10000"/>
                <a:gd name="connsiteX397" fmla="*/ 206 w 10000"/>
                <a:gd name="connsiteY397" fmla="*/ 7683 h 10000"/>
                <a:gd name="connsiteX398" fmla="*/ 0 w 10000"/>
                <a:gd name="connsiteY398"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1186 w 10000"/>
                <a:gd name="connsiteY385" fmla="*/ 7711 h 10000"/>
                <a:gd name="connsiteX386" fmla="*/ 1159 w 10000"/>
                <a:gd name="connsiteY386" fmla="*/ 7683 h 10000"/>
                <a:gd name="connsiteX387" fmla="*/ 1065 w 10000"/>
                <a:gd name="connsiteY387" fmla="*/ 7627 h 10000"/>
                <a:gd name="connsiteX388" fmla="*/ 982 w 10000"/>
                <a:gd name="connsiteY388" fmla="*/ 7627 h 10000"/>
                <a:gd name="connsiteX389" fmla="*/ 833 w 10000"/>
                <a:gd name="connsiteY389" fmla="*/ 7627 h 10000"/>
                <a:gd name="connsiteX390" fmla="*/ 771 w 10000"/>
                <a:gd name="connsiteY390" fmla="*/ 7569 h 10000"/>
                <a:gd name="connsiteX391" fmla="*/ 617 w 10000"/>
                <a:gd name="connsiteY391" fmla="*/ 7599 h 10000"/>
                <a:gd name="connsiteX392" fmla="*/ 531 w 10000"/>
                <a:gd name="connsiteY392" fmla="*/ 7739 h 10000"/>
                <a:gd name="connsiteX393" fmla="*/ 445 w 10000"/>
                <a:gd name="connsiteY393" fmla="*/ 7852 h 10000"/>
                <a:gd name="connsiteX394" fmla="*/ 416 w 10000"/>
                <a:gd name="connsiteY394" fmla="*/ 7683 h 10000"/>
                <a:gd name="connsiteX395" fmla="*/ 206 w 10000"/>
                <a:gd name="connsiteY395" fmla="*/ 7655 h 10000"/>
                <a:gd name="connsiteX396" fmla="*/ 206 w 10000"/>
                <a:gd name="connsiteY396" fmla="*/ 7683 h 10000"/>
                <a:gd name="connsiteX397" fmla="*/ 0 w 10000"/>
                <a:gd name="connsiteY397"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1186 w 10000"/>
                <a:gd name="connsiteY385" fmla="*/ 7711 h 10000"/>
                <a:gd name="connsiteX386" fmla="*/ 1065 w 10000"/>
                <a:gd name="connsiteY386" fmla="*/ 7627 h 10000"/>
                <a:gd name="connsiteX387" fmla="*/ 982 w 10000"/>
                <a:gd name="connsiteY387" fmla="*/ 7627 h 10000"/>
                <a:gd name="connsiteX388" fmla="*/ 833 w 10000"/>
                <a:gd name="connsiteY388" fmla="*/ 7627 h 10000"/>
                <a:gd name="connsiteX389" fmla="*/ 771 w 10000"/>
                <a:gd name="connsiteY389" fmla="*/ 7569 h 10000"/>
                <a:gd name="connsiteX390" fmla="*/ 617 w 10000"/>
                <a:gd name="connsiteY390" fmla="*/ 7599 h 10000"/>
                <a:gd name="connsiteX391" fmla="*/ 531 w 10000"/>
                <a:gd name="connsiteY391" fmla="*/ 7739 h 10000"/>
                <a:gd name="connsiteX392" fmla="*/ 445 w 10000"/>
                <a:gd name="connsiteY392" fmla="*/ 7852 h 10000"/>
                <a:gd name="connsiteX393" fmla="*/ 416 w 10000"/>
                <a:gd name="connsiteY393" fmla="*/ 7683 h 10000"/>
                <a:gd name="connsiteX394" fmla="*/ 206 w 10000"/>
                <a:gd name="connsiteY394" fmla="*/ 7655 h 10000"/>
                <a:gd name="connsiteX395" fmla="*/ 206 w 10000"/>
                <a:gd name="connsiteY395" fmla="*/ 7683 h 10000"/>
                <a:gd name="connsiteX396" fmla="*/ 0 w 10000"/>
                <a:gd name="connsiteY396"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1065 w 10000"/>
                <a:gd name="connsiteY385" fmla="*/ 7627 h 10000"/>
                <a:gd name="connsiteX386" fmla="*/ 982 w 10000"/>
                <a:gd name="connsiteY386" fmla="*/ 7627 h 10000"/>
                <a:gd name="connsiteX387" fmla="*/ 833 w 10000"/>
                <a:gd name="connsiteY387" fmla="*/ 7627 h 10000"/>
                <a:gd name="connsiteX388" fmla="*/ 771 w 10000"/>
                <a:gd name="connsiteY388" fmla="*/ 7569 h 10000"/>
                <a:gd name="connsiteX389" fmla="*/ 617 w 10000"/>
                <a:gd name="connsiteY389" fmla="*/ 7599 h 10000"/>
                <a:gd name="connsiteX390" fmla="*/ 531 w 10000"/>
                <a:gd name="connsiteY390" fmla="*/ 7739 h 10000"/>
                <a:gd name="connsiteX391" fmla="*/ 445 w 10000"/>
                <a:gd name="connsiteY391" fmla="*/ 7852 h 10000"/>
                <a:gd name="connsiteX392" fmla="*/ 416 w 10000"/>
                <a:gd name="connsiteY392" fmla="*/ 7683 h 10000"/>
                <a:gd name="connsiteX393" fmla="*/ 206 w 10000"/>
                <a:gd name="connsiteY393" fmla="*/ 7655 h 10000"/>
                <a:gd name="connsiteX394" fmla="*/ 206 w 10000"/>
                <a:gd name="connsiteY394" fmla="*/ 7683 h 10000"/>
                <a:gd name="connsiteX395" fmla="*/ 0 w 10000"/>
                <a:gd name="connsiteY395"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982 w 10000"/>
                <a:gd name="connsiteY385" fmla="*/ 7627 h 10000"/>
                <a:gd name="connsiteX386" fmla="*/ 833 w 10000"/>
                <a:gd name="connsiteY386" fmla="*/ 7627 h 10000"/>
                <a:gd name="connsiteX387" fmla="*/ 771 w 10000"/>
                <a:gd name="connsiteY387" fmla="*/ 7569 h 10000"/>
                <a:gd name="connsiteX388" fmla="*/ 617 w 10000"/>
                <a:gd name="connsiteY388" fmla="*/ 7599 h 10000"/>
                <a:gd name="connsiteX389" fmla="*/ 531 w 10000"/>
                <a:gd name="connsiteY389" fmla="*/ 7739 h 10000"/>
                <a:gd name="connsiteX390" fmla="*/ 445 w 10000"/>
                <a:gd name="connsiteY390" fmla="*/ 7852 h 10000"/>
                <a:gd name="connsiteX391" fmla="*/ 416 w 10000"/>
                <a:gd name="connsiteY391" fmla="*/ 7683 h 10000"/>
                <a:gd name="connsiteX392" fmla="*/ 206 w 10000"/>
                <a:gd name="connsiteY392" fmla="*/ 7655 h 10000"/>
                <a:gd name="connsiteX393" fmla="*/ 206 w 10000"/>
                <a:gd name="connsiteY393" fmla="*/ 7683 h 10000"/>
                <a:gd name="connsiteX394" fmla="*/ 0 w 10000"/>
                <a:gd name="connsiteY394"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833 w 10000"/>
                <a:gd name="connsiteY385" fmla="*/ 7627 h 10000"/>
                <a:gd name="connsiteX386" fmla="*/ 771 w 10000"/>
                <a:gd name="connsiteY386" fmla="*/ 7569 h 10000"/>
                <a:gd name="connsiteX387" fmla="*/ 617 w 10000"/>
                <a:gd name="connsiteY387" fmla="*/ 7599 h 10000"/>
                <a:gd name="connsiteX388" fmla="*/ 531 w 10000"/>
                <a:gd name="connsiteY388" fmla="*/ 7739 h 10000"/>
                <a:gd name="connsiteX389" fmla="*/ 445 w 10000"/>
                <a:gd name="connsiteY389" fmla="*/ 7852 h 10000"/>
                <a:gd name="connsiteX390" fmla="*/ 416 w 10000"/>
                <a:gd name="connsiteY390" fmla="*/ 7683 h 10000"/>
                <a:gd name="connsiteX391" fmla="*/ 206 w 10000"/>
                <a:gd name="connsiteY391" fmla="*/ 7655 h 10000"/>
                <a:gd name="connsiteX392" fmla="*/ 206 w 10000"/>
                <a:gd name="connsiteY392" fmla="*/ 7683 h 10000"/>
                <a:gd name="connsiteX393" fmla="*/ 0 w 10000"/>
                <a:gd name="connsiteY393"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771 w 10000"/>
                <a:gd name="connsiteY385" fmla="*/ 7569 h 10000"/>
                <a:gd name="connsiteX386" fmla="*/ 617 w 10000"/>
                <a:gd name="connsiteY386" fmla="*/ 7599 h 10000"/>
                <a:gd name="connsiteX387" fmla="*/ 531 w 10000"/>
                <a:gd name="connsiteY387" fmla="*/ 7739 h 10000"/>
                <a:gd name="connsiteX388" fmla="*/ 445 w 10000"/>
                <a:gd name="connsiteY388" fmla="*/ 7852 h 10000"/>
                <a:gd name="connsiteX389" fmla="*/ 416 w 10000"/>
                <a:gd name="connsiteY389" fmla="*/ 7683 h 10000"/>
                <a:gd name="connsiteX390" fmla="*/ 206 w 10000"/>
                <a:gd name="connsiteY390" fmla="*/ 7655 h 10000"/>
                <a:gd name="connsiteX391" fmla="*/ 206 w 10000"/>
                <a:gd name="connsiteY391" fmla="*/ 7683 h 10000"/>
                <a:gd name="connsiteX392" fmla="*/ 0 w 10000"/>
                <a:gd name="connsiteY392"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617 w 10000"/>
                <a:gd name="connsiteY385" fmla="*/ 7599 h 10000"/>
                <a:gd name="connsiteX386" fmla="*/ 531 w 10000"/>
                <a:gd name="connsiteY386" fmla="*/ 7739 h 10000"/>
                <a:gd name="connsiteX387" fmla="*/ 445 w 10000"/>
                <a:gd name="connsiteY387" fmla="*/ 7852 h 10000"/>
                <a:gd name="connsiteX388" fmla="*/ 416 w 10000"/>
                <a:gd name="connsiteY388" fmla="*/ 7683 h 10000"/>
                <a:gd name="connsiteX389" fmla="*/ 206 w 10000"/>
                <a:gd name="connsiteY389" fmla="*/ 7655 h 10000"/>
                <a:gd name="connsiteX390" fmla="*/ 206 w 10000"/>
                <a:gd name="connsiteY390" fmla="*/ 7683 h 10000"/>
                <a:gd name="connsiteX391" fmla="*/ 0 w 10000"/>
                <a:gd name="connsiteY391"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531 w 10000"/>
                <a:gd name="connsiteY385" fmla="*/ 7739 h 10000"/>
                <a:gd name="connsiteX386" fmla="*/ 445 w 10000"/>
                <a:gd name="connsiteY386" fmla="*/ 7852 h 10000"/>
                <a:gd name="connsiteX387" fmla="*/ 416 w 10000"/>
                <a:gd name="connsiteY387" fmla="*/ 7683 h 10000"/>
                <a:gd name="connsiteX388" fmla="*/ 206 w 10000"/>
                <a:gd name="connsiteY388" fmla="*/ 7655 h 10000"/>
                <a:gd name="connsiteX389" fmla="*/ 206 w 10000"/>
                <a:gd name="connsiteY389" fmla="*/ 7683 h 10000"/>
                <a:gd name="connsiteX390" fmla="*/ 0 w 10000"/>
                <a:gd name="connsiteY390"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445 w 10000"/>
                <a:gd name="connsiteY385" fmla="*/ 7852 h 10000"/>
                <a:gd name="connsiteX386" fmla="*/ 416 w 10000"/>
                <a:gd name="connsiteY386" fmla="*/ 7683 h 10000"/>
                <a:gd name="connsiteX387" fmla="*/ 206 w 10000"/>
                <a:gd name="connsiteY387" fmla="*/ 7655 h 10000"/>
                <a:gd name="connsiteX388" fmla="*/ 206 w 10000"/>
                <a:gd name="connsiteY388" fmla="*/ 7683 h 10000"/>
                <a:gd name="connsiteX389" fmla="*/ 0 w 10000"/>
                <a:gd name="connsiteY389"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416 w 10000"/>
                <a:gd name="connsiteY385" fmla="*/ 7683 h 10000"/>
                <a:gd name="connsiteX386" fmla="*/ 206 w 10000"/>
                <a:gd name="connsiteY386" fmla="*/ 7655 h 10000"/>
                <a:gd name="connsiteX387" fmla="*/ 206 w 10000"/>
                <a:gd name="connsiteY387" fmla="*/ 7683 h 10000"/>
                <a:gd name="connsiteX388" fmla="*/ 0 w 10000"/>
                <a:gd name="connsiteY388"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206 w 10000"/>
                <a:gd name="connsiteY385" fmla="*/ 7655 h 10000"/>
                <a:gd name="connsiteX386" fmla="*/ 206 w 10000"/>
                <a:gd name="connsiteY386" fmla="*/ 7683 h 10000"/>
                <a:gd name="connsiteX387" fmla="*/ 0 w 10000"/>
                <a:gd name="connsiteY387" fmla="*/ 7683 h 10000"/>
                <a:gd name="connsiteX0" fmla="*/ 3706 w 10000"/>
                <a:gd name="connsiteY0" fmla="*/ 3331 h 10000"/>
                <a:gd name="connsiteX1" fmla="*/ 4121 w 10000"/>
                <a:gd name="connsiteY1" fmla="*/ 3275 h 10000"/>
                <a:gd name="connsiteX2" fmla="*/ 4447 w 10000"/>
                <a:gd name="connsiteY2" fmla="*/ 3247 h 10000"/>
                <a:gd name="connsiteX3" fmla="*/ 4626 w 10000"/>
                <a:gd name="connsiteY3" fmla="*/ 3162 h 10000"/>
                <a:gd name="connsiteX4" fmla="*/ 4688 w 10000"/>
                <a:gd name="connsiteY4" fmla="*/ 3020 h 10000"/>
                <a:gd name="connsiteX5" fmla="*/ 4777 w 10000"/>
                <a:gd name="connsiteY5" fmla="*/ 2964 h 10000"/>
                <a:gd name="connsiteX6" fmla="*/ 4838 w 10000"/>
                <a:gd name="connsiteY6" fmla="*/ 2908 h 10000"/>
                <a:gd name="connsiteX7" fmla="*/ 4867 w 10000"/>
                <a:gd name="connsiteY7" fmla="*/ 2908 h 10000"/>
                <a:gd name="connsiteX8" fmla="*/ 4626 w 10000"/>
                <a:gd name="connsiteY8" fmla="*/ 2709 h 10000"/>
                <a:gd name="connsiteX9" fmla="*/ 4626 w 10000"/>
                <a:gd name="connsiteY9" fmla="*/ 2597 h 10000"/>
                <a:gd name="connsiteX10" fmla="*/ 4688 w 10000"/>
                <a:gd name="connsiteY10" fmla="*/ 2484 h 10000"/>
                <a:gd name="connsiteX11" fmla="*/ 5044 w 10000"/>
                <a:gd name="connsiteY11" fmla="*/ 2569 h 10000"/>
                <a:gd name="connsiteX12" fmla="*/ 5160 w 10000"/>
                <a:gd name="connsiteY12" fmla="*/ 2569 h 10000"/>
                <a:gd name="connsiteX13" fmla="*/ 5253 w 10000"/>
                <a:gd name="connsiteY13" fmla="*/ 2484 h 10000"/>
                <a:gd name="connsiteX14" fmla="*/ 5279 w 10000"/>
                <a:gd name="connsiteY14" fmla="*/ 2399 h 10000"/>
                <a:gd name="connsiteX15" fmla="*/ 5400 w 10000"/>
                <a:gd name="connsiteY15" fmla="*/ 2399 h 10000"/>
                <a:gd name="connsiteX16" fmla="*/ 5637 w 10000"/>
                <a:gd name="connsiteY16" fmla="*/ 2286 h 10000"/>
                <a:gd name="connsiteX17" fmla="*/ 5607 w 10000"/>
                <a:gd name="connsiteY17" fmla="*/ 2173 h 10000"/>
                <a:gd name="connsiteX18" fmla="*/ 5816 w 10000"/>
                <a:gd name="connsiteY18" fmla="*/ 2060 h 10000"/>
                <a:gd name="connsiteX19" fmla="*/ 5904 w 10000"/>
                <a:gd name="connsiteY19" fmla="*/ 2031 h 10000"/>
                <a:gd name="connsiteX20" fmla="*/ 5988 w 10000"/>
                <a:gd name="connsiteY20" fmla="*/ 2003 h 10000"/>
                <a:gd name="connsiteX21" fmla="*/ 6053 w 10000"/>
                <a:gd name="connsiteY21" fmla="*/ 2003 h 10000"/>
                <a:gd name="connsiteX22" fmla="*/ 6140 w 10000"/>
                <a:gd name="connsiteY22" fmla="*/ 1975 h 10000"/>
                <a:gd name="connsiteX23" fmla="*/ 6197 w 10000"/>
                <a:gd name="connsiteY23" fmla="*/ 2003 h 10000"/>
                <a:gd name="connsiteX24" fmla="*/ 6292 w 10000"/>
                <a:gd name="connsiteY24" fmla="*/ 1862 h 10000"/>
                <a:gd name="connsiteX25" fmla="*/ 5637 w 10000"/>
                <a:gd name="connsiteY25" fmla="*/ 1664 h 10000"/>
                <a:gd name="connsiteX26" fmla="*/ 5400 w 10000"/>
                <a:gd name="connsiteY26" fmla="*/ 1664 h 10000"/>
                <a:gd name="connsiteX27" fmla="*/ 5279 w 10000"/>
                <a:gd name="connsiteY27" fmla="*/ 1664 h 10000"/>
                <a:gd name="connsiteX28" fmla="*/ 5190 w 10000"/>
                <a:gd name="connsiteY28" fmla="*/ 1692 h 10000"/>
                <a:gd name="connsiteX29" fmla="*/ 5073 w 10000"/>
                <a:gd name="connsiteY29" fmla="*/ 1580 h 10000"/>
                <a:gd name="connsiteX30" fmla="*/ 5102 w 10000"/>
                <a:gd name="connsiteY30" fmla="*/ 1523 h 10000"/>
                <a:gd name="connsiteX31" fmla="*/ 5073 w 10000"/>
                <a:gd name="connsiteY31" fmla="*/ 1410 h 10000"/>
                <a:gd name="connsiteX32" fmla="*/ 5073 w 10000"/>
                <a:gd name="connsiteY32" fmla="*/ 1071 h 10000"/>
                <a:gd name="connsiteX33" fmla="*/ 5342 w 10000"/>
                <a:gd name="connsiteY33" fmla="*/ 1156 h 10000"/>
                <a:gd name="connsiteX34" fmla="*/ 5485 w 10000"/>
                <a:gd name="connsiteY34" fmla="*/ 1071 h 10000"/>
                <a:gd name="connsiteX35" fmla="*/ 5637 w 10000"/>
                <a:gd name="connsiteY35" fmla="*/ 986 h 10000"/>
                <a:gd name="connsiteX36" fmla="*/ 5578 w 10000"/>
                <a:gd name="connsiteY36" fmla="*/ 930 h 10000"/>
                <a:gd name="connsiteX37" fmla="*/ 5551 w 10000"/>
                <a:gd name="connsiteY37" fmla="*/ 873 h 10000"/>
                <a:gd name="connsiteX38" fmla="*/ 5551 w 10000"/>
                <a:gd name="connsiteY38" fmla="*/ 788 h 10000"/>
                <a:gd name="connsiteX39" fmla="*/ 5551 w 10000"/>
                <a:gd name="connsiteY39" fmla="*/ 732 h 10000"/>
                <a:gd name="connsiteX40" fmla="*/ 5551 w 10000"/>
                <a:gd name="connsiteY40" fmla="*/ 675 h 10000"/>
                <a:gd name="connsiteX41" fmla="*/ 5578 w 10000"/>
                <a:gd name="connsiteY41" fmla="*/ 477 h 10000"/>
                <a:gd name="connsiteX42" fmla="*/ 5521 w 10000"/>
                <a:gd name="connsiteY42" fmla="*/ 336 h 10000"/>
                <a:gd name="connsiteX43" fmla="*/ 5400 w 10000"/>
                <a:gd name="connsiteY43" fmla="*/ 280 h 10000"/>
                <a:gd name="connsiteX44" fmla="*/ 5279 w 10000"/>
                <a:gd name="connsiteY44" fmla="*/ 224 h 10000"/>
                <a:gd name="connsiteX45" fmla="*/ 5430 w 10000"/>
                <a:gd name="connsiteY45" fmla="*/ 82 h 10000"/>
                <a:gd name="connsiteX46" fmla="*/ 5756 w 10000"/>
                <a:gd name="connsiteY46" fmla="*/ 25 h 10000"/>
                <a:gd name="connsiteX47" fmla="*/ 6053 w 10000"/>
                <a:gd name="connsiteY47" fmla="*/ 25 h 10000"/>
                <a:gd name="connsiteX48" fmla="*/ 6197 w 10000"/>
                <a:gd name="connsiteY48" fmla="*/ 54 h 10000"/>
                <a:gd name="connsiteX49" fmla="*/ 6381 w 10000"/>
                <a:gd name="connsiteY49" fmla="*/ 138 h 10000"/>
                <a:gd name="connsiteX50" fmla="*/ 6614 w 10000"/>
                <a:gd name="connsiteY50" fmla="*/ 167 h 10000"/>
                <a:gd name="connsiteX51" fmla="*/ 6733 w 10000"/>
                <a:gd name="connsiteY51" fmla="*/ 224 h 10000"/>
                <a:gd name="connsiteX52" fmla="*/ 6769 w 10000"/>
                <a:gd name="connsiteY52" fmla="*/ 252 h 10000"/>
                <a:gd name="connsiteX53" fmla="*/ 6856 w 10000"/>
                <a:gd name="connsiteY53" fmla="*/ 308 h 10000"/>
                <a:gd name="connsiteX54" fmla="*/ 7000 w 10000"/>
                <a:gd name="connsiteY54" fmla="*/ 421 h 10000"/>
                <a:gd name="connsiteX55" fmla="*/ 7087 w 10000"/>
                <a:gd name="connsiteY55" fmla="*/ 534 h 10000"/>
                <a:gd name="connsiteX56" fmla="*/ 7209 w 10000"/>
                <a:gd name="connsiteY56" fmla="*/ 591 h 10000"/>
                <a:gd name="connsiteX57" fmla="*/ 7329 w 10000"/>
                <a:gd name="connsiteY57" fmla="*/ 703 h 10000"/>
                <a:gd name="connsiteX58" fmla="*/ 7479 w 10000"/>
                <a:gd name="connsiteY58" fmla="*/ 817 h 10000"/>
                <a:gd name="connsiteX59" fmla="*/ 7564 w 10000"/>
                <a:gd name="connsiteY59" fmla="*/ 930 h 10000"/>
                <a:gd name="connsiteX60" fmla="*/ 7659 w 10000"/>
                <a:gd name="connsiteY60" fmla="*/ 1014 h 10000"/>
                <a:gd name="connsiteX61" fmla="*/ 7922 w 10000"/>
                <a:gd name="connsiteY61" fmla="*/ 1156 h 10000"/>
                <a:gd name="connsiteX62" fmla="*/ 8068 w 10000"/>
                <a:gd name="connsiteY62" fmla="*/ 1156 h 10000"/>
                <a:gd name="connsiteX63" fmla="*/ 8249 w 10000"/>
                <a:gd name="connsiteY63" fmla="*/ 1212 h 10000"/>
                <a:gd name="connsiteX64" fmla="*/ 8337 w 10000"/>
                <a:gd name="connsiteY64" fmla="*/ 1241 h 10000"/>
                <a:gd name="connsiteX65" fmla="*/ 8487 w 10000"/>
                <a:gd name="connsiteY65" fmla="*/ 1325 h 10000"/>
                <a:gd name="connsiteX66" fmla="*/ 8663 w 10000"/>
                <a:gd name="connsiteY66" fmla="*/ 1353 h 10000"/>
                <a:gd name="connsiteX67" fmla="*/ 8697 w 10000"/>
                <a:gd name="connsiteY67" fmla="*/ 1438 h 10000"/>
                <a:gd name="connsiteX68" fmla="*/ 8754 w 10000"/>
                <a:gd name="connsiteY68" fmla="*/ 1467 h 10000"/>
                <a:gd name="connsiteX69" fmla="*/ 8808 w 10000"/>
                <a:gd name="connsiteY69" fmla="*/ 1580 h 10000"/>
                <a:gd name="connsiteX70" fmla="*/ 8992 w 10000"/>
                <a:gd name="connsiteY70" fmla="*/ 1720 h 10000"/>
                <a:gd name="connsiteX71" fmla="*/ 9082 w 10000"/>
                <a:gd name="connsiteY71" fmla="*/ 1692 h 10000"/>
                <a:gd name="connsiteX72" fmla="*/ 9169 w 10000"/>
                <a:gd name="connsiteY72" fmla="*/ 1720 h 10000"/>
                <a:gd name="connsiteX73" fmla="*/ 9348 w 10000"/>
                <a:gd name="connsiteY73" fmla="*/ 1664 h 10000"/>
                <a:gd name="connsiteX74" fmla="*/ 9467 w 10000"/>
                <a:gd name="connsiteY74" fmla="*/ 1580 h 10000"/>
                <a:gd name="connsiteX75" fmla="*/ 9524 w 10000"/>
                <a:gd name="connsiteY75" fmla="*/ 1580 h 10000"/>
                <a:gd name="connsiteX76" fmla="*/ 9554 w 10000"/>
                <a:gd name="connsiteY76" fmla="*/ 1551 h 10000"/>
                <a:gd name="connsiteX77" fmla="*/ 9672 w 10000"/>
                <a:gd name="connsiteY77" fmla="*/ 1495 h 10000"/>
                <a:gd name="connsiteX78" fmla="*/ 9792 w 10000"/>
                <a:gd name="connsiteY78" fmla="*/ 1551 h 10000"/>
                <a:gd name="connsiteX79" fmla="*/ 9821 w 10000"/>
                <a:gd name="connsiteY79" fmla="*/ 1636 h 10000"/>
                <a:gd name="connsiteX80" fmla="*/ 9911 w 10000"/>
                <a:gd name="connsiteY80" fmla="*/ 1778 h 10000"/>
                <a:gd name="connsiteX81" fmla="*/ 9852 w 10000"/>
                <a:gd name="connsiteY81" fmla="*/ 1806 h 10000"/>
                <a:gd name="connsiteX82" fmla="*/ 9882 w 10000"/>
                <a:gd name="connsiteY82" fmla="*/ 1862 h 10000"/>
                <a:gd name="connsiteX83" fmla="*/ 9882 w 10000"/>
                <a:gd name="connsiteY83" fmla="*/ 1919 h 10000"/>
                <a:gd name="connsiteX84" fmla="*/ 9945 w 10000"/>
                <a:gd name="connsiteY84" fmla="*/ 2031 h 10000"/>
                <a:gd name="connsiteX85" fmla="*/ 9945 w 10000"/>
                <a:gd name="connsiteY85" fmla="*/ 2173 h 10000"/>
                <a:gd name="connsiteX86" fmla="*/ 9945 w 10000"/>
                <a:gd name="connsiteY86" fmla="*/ 2258 h 10000"/>
                <a:gd name="connsiteX87" fmla="*/ 10000 w 10000"/>
                <a:gd name="connsiteY87" fmla="*/ 2342 h 10000"/>
                <a:gd name="connsiteX88" fmla="*/ 9973 w 10000"/>
                <a:gd name="connsiteY88" fmla="*/ 2428 h 10000"/>
                <a:gd name="connsiteX89" fmla="*/ 10000 w 10000"/>
                <a:gd name="connsiteY89" fmla="*/ 2484 h 10000"/>
                <a:gd name="connsiteX90" fmla="*/ 9762 w 10000"/>
                <a:gd name="connsiteY90" fmla="*/ 2456 h 10000"/>
                <a:gd name="connsiteX91" fmla="*/ 9643 w 10000"/>
                <a:gd name="connsiteY91" fmla="*/ 2428 h 10000"/>
                <a:gd name="connsiteX92" fmla="*/ 9612 w 10000"/>
                <a:gd name="connsiteY92" fmla="*/ 2512 h 10000"/>
                <a:gd name="connsiteX93" fmla="*/ 9524 w 10000"/>
                <a:gd name="connsiteY93" fmla="*/ 2540 h 10000"/>
                <a:gd name="connsiteX94" fmla="*/ 9582 w 10000"/>
                <a:gd name="connsiteY94" fmla="*/ 2625 h 10000"/>
                <a:gd name="connsiteX95" fmla="*/ 9762 w 10000"/>
                <a:gd name="connsiteY95" fmla="*/ 2879 h 10000"/>
                <a:gd name="connsiteX96" fmla="*/ 9882 w 10000"/>
                <a:gd name="connsiteY96" fmla="*/ 3106 h 10000"/>
                <a:gd name="connsiteX97" fmla="*/ 9852 w 10000"/>
                <a:gd name="connsiteY97" fmla="*/ 3162 h 10000"/>
                <a:gd name="connsiteX98" fmla="*/ 9731 w 10000"/>
                <a:gd name="connsiteY98" fmla="*/ 3190 h 10000"/>
                <a:gd name="connsiteX99" fmla="*/ 9882 w 10000"/>
                <a:gd name="connsiteY99" fmla="*/ 3303 h 10000"/>
                <a:gd name="connsiteX100" fmla="*/ 9705 w 10000"/>
                <a:gd name="connsiteY100" fmla="*/ 3162 h 10000"/>
                <a:gd name="connsiteX101" fmla="*/ 9554 w 10000"/>
                <a:gd name="connsiteY101" fmla="*/ 3106 h 10000"/>
                <a:gd name="connsiteX102" fmla="*/ 9612 w 10000"/>
                <a:gd name="connsiteY102" fmla="*/ 3275 h 10000"/>
                <a:gd name="connsiteX103" fmla="*/ 9524 w 10000"/>
                <a:gd name="connsiteY103" fmla="*/ 3303 h 10000"/>
                <a:gd name="connsiteX104" fmla="*/ 9467 w 10000"/>
                <a:gd name="connsiteY104" fmla="*/ 3388 h 10000"/>
                <a:gd name="connsiteX105" fmla="*/ 9261 w 10000"/>
                <a:gd name="connsiteY105" fmla="*/ 3417 h 10000"/>
                <a:gd name="connsiteX106" fmla="*/ 9408 w 10000"/>
                <a:gd name="connsiteY106" fmla="*/ 3557 h 10000"/>
                <a:gd name="connsiteX107" fmla="*/ 9228 w 10000"/>
                <a:gd name="connsiteY107" fmla="*/ 3586 h 10000"/>
                <a:gd name="connsiteX108" fmla="*/ 9111 w 10000"/>
                <a:gd name="connsiteY108" fmla="*/ 3557 h 10000"/>
                <a:gd name="connsiteX109" fmla="*/ 9016 w 10000"/>
                <a:gd name="connsiteY109" fmla="*/ 3473 h 10000"/>
                <a:gd name="connsiteX110" fmla="*/ 8962 w 10000"/>
                <a:gd name="connsiteY110" fmla="*/ 3501 h 10000"/>
                <a:gd name="connsiteX111" fmla="*/ 8932 w 10000"/>
                <a:gd name="connsiteY111" fmla="*/ 3642 h 10000"/>
                <a:gd name="connsiteX112" fmla="*/ 8904 w 10000"/>
                <a:gd name="connsiteY112" fmla="*/ 3727 h 10000"/>
                <a:gd name="connsiteX113" fmla="*/ 8840 w 10000"/>
                <a:gd name="connsiteY113" fmla="*/ 3756 h 10000"/>
                <a:gd name="connsiteX114" fmla="*/ 8808 w 10000"/>
                <a:gd name="connsiteY114" fmla="*/ 3812 h 10000"/>
                <a:gd name="connsiteX115" fmla="*/ 8754 w 10000"/>
                <a:gd name="connsiteY115" fmla="*/ 3812 h 10000"/>
                <a:gd name="connsiteX116" fmla="*/ 8723 w 10000"/>
                <a:gd name="connsiteY116" fmla="*/ 3868 h 10000"/>
                <a:gd name="connsiteX117" fmla="*/ 8605 w 10000"/>
                <a:gd name="connsiteY117" fmla="*/ 4009 h 10000"/>
                <a:gd name="connsiteX118" fmla="*/ 8456 w 10000"/>
                <a:gd name="connsiteY118" fmla="*/ 4038 h 10000"/>
                <a:gd name="connsiteX119" fmla="*/ 8396 w 10000"/>
                <a:gd name="connsiteY119" fmla="*/ 4067 h 10000"/>
                <a:gd name="connsiteX120" fmla="*/ 8337 w 10000"/>
                <a:gd name="connsiteY120" fmla="*/ 4123 h 10000"/>
                <a:gd name="connsiteX121" fmla="*/ 8221 w 10000"/>
                <a:gd name="connsiteY121" fmla="*/ 4179 h 10000"/>
                <a:gd name="connsiteX122" fmla="*/ 8158 w 10000"/>
                <a:gd name="connsiteY122" fmla="*/ 4264 h 10000"/>
                <a:gd name="connsiteX123" fmla="*/ 8130 w 10000"/>
                <a:gd name="connsiteY123" fmla="*/ 4320 h 10000"/>
                <a:gd name="connsiteX124" fmla="*/ 8068 w 10000"/>
                <a:gd name="connsiteY124" fmla="*/ 4320 h 10000"/>
                <a:gd name="connsiteX125" fmla="*/ 7950 w 10000"/>
                <a:gd name="connsiteY125" fmla="*/ 4348 h 10000"/>
                <a:gd name="connsiteX126" fmla="*/ 8044 w 10000"/>
                <a:gd name="connsiteY126" fmla="*/ 4292 h 10000"/>
                <a:gd name="connsiteX127" fmla="*/ 8044 w 10000"/>
                <a:gd name="connsiteY127" fmla="*/ 4236 h 10000"/>
                <a:gd name="connsiteX128" fmla="*/ 8068 w 10000"/>
                <a:gd name="connsiteY128" fmla="*/ 4179 h 10000"/>
                <a:gd name="connsiteX129" fmla="*/ 7894 w 10000"/>
                <a:gd name="connsiteY129" fmla="*/ 4151 h 10000"/>
                <a:gd name="connsiteX130" fmla="*/ 7950 w 10000"/>
                <a:gd name="connsiteY130" fmla="*/ 4123 h 10000"/>
                <a:gd name="connsiteX131" fmla="*/ 7980 w 10000"/>
                <a:gd name="connsiteY131" fmla="*/ 4009 h 10000"/>
                <a:gd name="connsiteX132" fmla="*/ 8014 w 10000"/>
                <a:gd name="connsiteY132" fmla="*/ 3896 h 10000"/>
                <a:gd name="connsiteX133" fmla="*/ 7835 w 10000"/>
                <a:gd name="connsiteY133" fmla="*/ 3698 h 10000"/>
                <a:gd name="connsiteX134" fmla="*/ 7744 w 10000"/>
                <a:gd name="connsiteY134" fmla="*/ 3727 h 10000"/>
                <a:gd name="connsiteX135" fmla="*/ 7659 w 10000"/>
                <a:gd name="connsiteY135" fmla="*/ 3784 h 10000"/>
                <a:gd name="connsiteX136" fmla="*/ 7595 w 10000"/>
                <a:gd name="connsiteY136" fmla="*/ 3925 h 10000"/>
                <a:gd name="connsiteX137" fmla="*/ 7447 w 10000"/>
                <a:gd name="connsiteY137" fmla="*/ 4038 h 10000"/>
                <a:gd name="connsiteX138" fmla="*/ 7361 w 10000"/>
                <a:gd name="connsiteY138" fmla="*/ 4095 h 10000"/>
                <a:gd name="connsiteX139" fmla="*/ 7387 w 10000"/>
                <a:gd name="connsiteY139" fmla="*/ 4179 h 10000"/>
                <a:gd name="connsiteX140" fmla="*/ 7209 w 10000"/>
                <a:gd name="connsiteY140" fmla="*/ 4292 h 10000"/>
                <a:gd name="connsiteX141" fmla="*/ 7063 w 10000"/>
                <a:gd name="connsiteY141" fmla="*/ 4264 h 10000"/>
                <a:gd name="connsiteX142" fmla="*/ 7063 w 10000"/>
                <a:gd name="connsiteY142" fmla="*/ 4434 h 10000"/>
                <a:gd name="connsiteX143" fmla="*/ 7237 w 10000"/>
                <a:gd name="connsiteY143" fmla="*/ 4575 h 10000"/>
                <a:gd name="connsiteX144" fmla="*/ 7329 w 10000"/>
                <a:gd name="connsiteY144" fmla="*/ 4575 h 10000"/>
                <a:gd name="connsiteX145" fmla="*/ 7387 w 10000"/>
                <a:gd name="connsiteY145" fmla="*/ 4603 h 10000"/>
                <a:gd name="connsiteX146" fmla="*/ 7387 w 10000"/>
                <a:gd name="connsiteY146" fmla="*/ 4575 h 10000"/>
                <a:gd name="connsiteX147" fmla="*/ 7564 w 10000"/>
                <a:gd name="connsiteY147" fmla="*/ 4659 h 10000"/>
                <a:gd name="connsiteX148" fmla="*/ 7625 w 10000"/>
                <a:gd name="connsiteY148" fmla="*/ 4829 h 10000"/>
                <a:gd name="connsiteX149" fmla="*/ 7774 w 10000"/>
                <a:gd name="connsiteY149" fmla="*/ 4857 h 10000"/>
                <a:gd name="connsiteX150" fmla="*/ 7835 w 10000"/>
                <a:gd name="connsiteY150" fmla="*/ 4801 h 10000"/>
                <a:gd name="connsiteX151" fmla="*/ 7864 w 10000"/>
                <a:gd name="connsiteY151" fmla="*/ 4716 h 10000"/>
                <a:gd name="connsiteX152" fmla="*/ 7980 w 10000"/>
                <a:gd name="connsiteY152" fmla="*/ 4659 h 10000"/>
                <a:gd name="connsiteX153" fmla="*/ 8130 w 10000"/>
                <a:gd name="connsiteY153" fmla="*/ 4716 h 10000"/>
                <a:gd name="connsiteX154" fmla="*/ 8188 w 10000"/>
                <a:gd name="connsiteY154" fmla="*/ 4745 h 10000"/>
                <a:gd name="connsiteX155" fmla="*/ 8221 w 10000"/>
                <a:gd name="connsiteY155" fmla="*/ 4773 h 10000"/>
                <a:gd name="connsiteX156" fmla="*/ 8369 w 10000"/>
                <a:gd name="connsiteY156" fmla="*/ 4773 h 10000"/>
                <a:gd name="connsiteX157" fmla="*/ 8369 w 10000"/>
                <a:gd name="connsiteY157" fmla="*/ 4745 h 10000"/>
                <a:gd name="connsiteX158" fmla="*/ 8545 w 10000"/>
                <a:gd name="connsiteY158" fmla="*/ 4801 h 10000"/>
                <a:gd name="connsiteX159" fmla="*/ 8519 w 10000"/>
                <a:gd name="connsiteY159" fmla="*/ 4829 h 10000"/>
                <a:gd name="connsiteX160" fmla="*/ 8545 w 10000"/>
                <a:gd name="connsiteY160" fmla="*/ 4914 h 10000"/>
                <a:gd name="connsiteX161" fmla="*/ 8545 w 10000"/>
                <a:gd name="connsiteY161" fmla="*/ 4970 h 10000"/>
                <a:gd name="connsiteX162" fmla="*/ 8487 w 10000"/>
                <a:gd name="connsiteY162" fmla="*/ 4914 h 10000"/>
                <a:gd name="connsiteX163" fmla="*/ 8456 w 10000"/>
                <a:gd name="connsiteY163" fmla="*/ 4942 h 10000"/>
                <a:gd name="connsiteX164" fmla="*/ 8396 w 10000"/>
                <a:gd name="connsiteY164" fmla="*/ 4942 h 10000"/>
                <a:gd name="connsiteX165" fmla="*/ 8337 w 10000"/>
                <a:gd name="connsiteY165" fmla="*/ 4970 h 10000"/>
                <a:gd name="connsiteX166" fmla="*/ 8221 w 10000"/>
                <a:gd name="connsiteY166" fmla="*/ 5027 h 10000"/>
                <a:gd name="connsiteX167" fmla="*/ 8158 w 10000"/>
                <a:gd name="connsiteY167" fmla="*/ 5055 h 10000"/>
                <a:gd name="connsiteX168" fmla="*/ 8221 w 10000"/>
                <a:gd name="connsiteY168" fmla="*/ 5112 h 10000"/>
                <a:gd name="connsiteX169" fmla="*/ 8158 w 10000"/>
                <a:gd name="connsiteY169" fmla="*/ 5112 h 10000"/>
                <a:gd name="connsiteX170" fmla="*/ 8188 w 10000"/>
                <a:gd name="connsiteY170" fmla="*/ 5168 h 10000"/>
                <a:gd name="connsiteX171" fmla="*/ 8130 w 10000"/>
                <a:gd name="connsiteY171" fmla="*/ 5196 h 10000"/>
                <a:gd name="connsiteX172" fmla="*/ 8068 w 10000"/>
                <a:gd name="connsiteY172" fmla="*/ 5140 h 10000"/>
                <a:gd name="connsiteX173" fmla="*/ 8044 w 10000"/>
                <a:gd name="connsiteY173" fmla="*/ 5140 h 10000"/>
                <a:gd name="connsiteX174" fmla="*/ 8101 w 10000"/>
                <a:gd name="connsiteY174" fmla="*/ 5224 h 10000"/>
                <a:gd name="connsiteX175" fmla="*/ 7980 w 10000"/>
                <a:gd name="connsiteY175" fmla="*/ 5338 h 10000"/>
                <a:gd name="connsiteX176" fmla="*/ 7950 w 10000"/>
                <a:gd name="connsiteY176" fmla="*/ 5479 h 10000"/>
                <a:gd name="connsiteX177" fmla="*/ 7980 w 10000"/>
                <a:gd name="connsiteY177" fmla="*/ 5620 h 10000"/>
                <a:gd name="connsiteX178" fmla="*/ 8101 w 10000"/>
                <a:gd name="connsiteY178" fmla="*/ 5649 h 10000"/>
                <a:gd name="connsiteX179" fmla="*/ 8309 w 10000"/>
                <a:gd name="connsiteY179" fmla="*/ 5733 h 10000"/>
                <a:gd name="connsiteX180" fmla="*/ 8396 w 10000"/>
                <a:gd name="connsiteY180" fmla="*/ 5874 h 10000"/>
                <a:gd name="connsiteX181" fmla="*/ 8545 w 10000"/>
                <a:gd name="connsiteY181" fmla="*/ 6073 h 10000"/>
                <a:gd name="connsiteX182" fmla="*/ 8636 w 10000"/>
                <a:gd name="connsiteY182" fmla="*/ 6213 h 10000"/>
                <a:gd name="connsiteX183" fmla="*/ 8780 w 10000"/>
                <a:gd name="connsiteY183" fmla="*/ 6299 h 10000"/>
                <a:gd name="connsiteX184" fmla="*/ 8840 w 10000"/>
                <a:gd name="connsiteY184" fmla="*/ 6355 h 10000"/>
                <a:gd name="connsiteX185" fmla="*/ 8904 w 10000"/>
                <a:gd name="connsiteY185" fmla="*/ 6412 h 10000"/>
                <a:gd name="connsiteX186" fmla="*/ 9016 w 10000"/>
                <a:gd name="connsiteY186" fmla="*/ 6524 h 10000"/>
                <a:gd name="connsiteX187" fmla="*/ 8808 w 10000"/>
                <a:gd name="connsiteY187" fmla="*/ 6468 h 10000"/>
                <a:gd name="connsiteX188" fmla="*/ 8663 w 10000"/>
                <a:gd name="connsiteY188" fmla="*/ 6412 h 10000"/>
                <a:gd name="connsiteX189" fmla="*/ 8519 w 10000"/>
                <a:gd name="connsiteY189" fmla="*/ 6440 h 10000"/>
                <a:gd name="connsiteX190" fmla="*/ 8430 w 10000"/>
                <a:gd name="connsiteY190" fmla="*/ 6383 h 10000"/>
                <a:gd name="connsiteX191" fmla="*/ 8337 w 10000"/>
                <a:gd name="connsiteY191" fmla="*/ 6327 h 10000"/>
                <a:gd name="connsiteX192" fmla="*/ 8369 w 10000"/>
                <a:gd name="connsiteY192" fmla="*/ 6383 h 10000"/>
                <a:gd name="connsiteX193" fmla="*/ 8396 w 10000"/>
                <a:gd name="connsiteY193" fmla="*/ 6383 h 10000"/>
                <a:gd name="connsiteX194" fmla="*/ 8369 w 10000"/>
                <a:gd name="connsiteY194" fmla="*/ 6355 h 10000"/>
                <a:gd name="connsiteX195" fmla="*/ 8430 w 10000"/>
                <a:gd name="connsiteY195" fmla="*/ 6383 h 10000"/>
                <a:gd name="connsiteX196" fmla="*/ 8575 w 10000"/>
                <a:gd name="connsiteY196" fmla="*/ 6440 h 10000"/>
                <a:gd name="connsiteX197" fmla="*/ 8636 w 10000"/>
                <a:gd name="connsiteY197" fmla="*/ 6412 h 10000"/>
                <a:gd name="connsiteX198" fmla="*/ 8697 w 10000"/>
                <a:gd name="connsiteY198" fmla="*/ 6468 h 10000"/>
                <a:gd name="connsiteX199" fmla="*/ 8723 w 10000"/>
                <a:gd name="connsiteY199" fmla="*/ 6496 h 10000"/>
                <a:gd name="connsiteX200" fmla="*/ 8808 w 10000"/>
                <a:gd name="connsiteY200" fmla="*/ 6524 h 10000"/>
                <a:gd name="connsiteX201" fmla="*/ 8992 w 10000"/>
                <a:gd name="connsiteY201" fmla="*/ 6638 h 10000"/>
                <a:gd name="connsiteX202" fmla="*/ 9111 w 10000"/>
                <a:gd name="connsiteY202" fmla="*/ 6751 h 10000"/>
                <a:gd name="connsiteX203" fmla="*/ 9051 w 10000"/>
                <a:gd name="connsiteY203" fmla="*/ 6779 h 10000"/>
                <a:gd name="connsiteX204" fmla="*/ 8962 w 10000"/>
                <a:gd name="connsiteY204" fmla="*/ 6835 h 10000"/>
                <a:gd name="connsiteX205" fmla="*/ 8904 w 10000"/>
                <a:gd name="connsiteY205" fmla="*/ 6891 h 10000"/>
                <a:gd name="connsiteX206" fmla="*/ 8875 w 10000"/>
                <a:gd name="connsiteY206" fmla="*/ 6920 h 10000"/>
                <a:gd name="connsiteX207" fmla="*/ 8780 w 10000"/>
                <a:gd name="connsiteY207" fmla="*/ 6920 h 10000"/>
                <a:gd name="connsiteX208" fmla="*/ 8697 w 10000"/>
                <a:gd name="connsiteY208" fmla="*/ 6977 h 10000"/>
                <a:gd name="connsiteX209" fmla="*/ 8808 w 10000"/>
                <a:gd name="connsiteY209" fmla="*/ 6920 h 10000"/>
                <a:gd name="connsiteX210" fmla="*/ 8904 w 10000"/>
                <a:gd name="connsiteY210" fmla="*/ 7005 h 10000"/>
                <a:gd name="connsiteX211" fmla="*/ 8875 w 10000"/>
                <a:gd name="connsiteY211" fmla="*/ 7005 h 10000"/>
                <a:gd name="connsiteX212" fmla="*/ 9016 w 10000"/>
                <a:gd name="connsiteY212" fmla="*/ 6949 h 10000"/>
                <a:gd name="connsiteX213" fmla="*/ 9111 w 10000"/>
                <a:gd name="connsiteY213" fmla="*/ 7033 h 10000"/>
                <a:gd name="connsiteX214" fmla="*/ 9261 w 10000"/>
                <a:gd name="connsiteY214" fmla="*/ 7061 h 10000"/>
                <a:gd name="connsiteX215" fmla="*/ 9195 w 10000"/>
                <a:gd name="connsiteY215" fmla="*/ 7146 h 10000"/>
                <a:gd name="connsiteX216" fmla="*/ 9169 w 10000"/>
                <a:gd name="connsiteY216" fmla="*/ 7174 h 10000"/>
                <a:gd name="connsiteX217" fmla="*/ 9111 w 10000"/>
                <a:gd name="connsiteY217" fmla="*/ 7202 h 10000"/>
                <a:gd name="connsiteX218" fmla="*/ 9141 w 10000"/>
                <a:gd name="connsiteY218" fmla="*/ 7202 h 10000"/>
                <a:gd name="connsiteX219" fmla="*/ 9228 w 10000"/>
                <a:gd name="connsiteY219" fmla="*/ 7174 h 10000"/>
                <a:gd name="connsiteX220" fmla="*/ 9228 w 10000"/>
                <a:gd name="connsiteY220" fmla="*/ 7146 h 10000"/>
                <a:gd name="connsiteX221" fmla="*/ 9261 w 10000"/>
                <a:gd name="connsiteY221" fmla="*/ 7230 h 10000"/>
                <a:gd name="connsiteX222" fmla="*/ 9261 w 10000"/>
                <a:gd name="connsiteY222" fmla="*/ 7288 h 10000"/>
                <a:gd name="connsiteX223" fmla="*/ 9228 w 10000"/>
                <a:gd name="connsiteY223" fmla="*/ 7230 h 10000"/>
                <a:gd name="connsiteX224" fmla="*/ 9228 w 10000"/>
                <a:gd name="connsiteY224" fmla="*/ 7288 h 10000"/>
                <a:gd name="connsiteX225" fmla="*/ 9195 w 10000"/>
                <a:gd name="connsiteY225" fmla="*/ 7260 h 10000"/>
                <a:gd name="connsiteX226" fmla="*/ 9169 w 10000"/>
                <a:gd name="connsiteY226" fmla="*/ 7260 h 10000"/>
                <a:gd name="connsiteX227" fmla="*/ 9141 w 10000"/>
                <a:gd name="connsiteY227" fmla="*/ 7316 h 10000"/>
                <a:gd name="connsiteX228" fmla="*/ 9228 w 10000"/>
                <a:gd name="connsiteY228" fmla="*/ 7372 h 10000"/>
                <a:gd name="connsiteX229" fmla="*/ 9195 w 10000"/>
                <a:gd name="connsiteY229" fmla="*/ 7372 h 10000"/>
                <a:gd name="connsiteX230" fmla="*/ 9228 w 10000"/>
                <a:gd name="connsiteY230" fmla="*/ 7429 h 10000"/>
                <a:gd name="connsiteX231" fmla="*/ 9111 w 10000"/>
                <a:gd name="connsiteY231" fmla="*/ 7400 h 10000"/>
                <a:gd name="connsiteX232" fmla="*/ 9141 w 10000"/>
                <a:gd name="connsiteY232" fmla="*/ 7429 h 10000"/>
                <a:gd name="connsiteX233" fmla="*/ 9228 w 10000"/>
                <a:gd name="connsiteY233" fmla="*/ 7457 h 10000"/>
                <a:gd name="connsiteX234" fmla="*/ 9261 w 10000"/>
                <a:gd name="connsiteY234" fmla="*/ 7541 h 10000"/>
                <a:gd name="connsiteX235" fmla="*/ 9228 w 10000"/>
                <a:gd name="connsiteY235" fmla="*/ 7599 h 10000"/>
                <a:gd name="connsiteX236" fmla="*/ 9141 w 10000"/>
                <a:gd name="connsiteY236" fmla="*/ 7513 h 10000"/>
                <a:gd name="connsiteX237" fmla="*/ 9111 w 10000"/>
                <a:gd name="connsiteY237" fmla="*/ 7541 h 10000"/>
                <a:gd name="connsiteX238" fmla="*/ 8992 w 10000"/>
                <a:gd name="connsiteY238" fmla="*/ 7599 h 10000"/>
                <a:gd name="connsiteX239" fmla="*/ 9082 w 10000"/>
                <a:gd name="connsiteY239" fmla="*/ 7683 h 10000"/>
                <a:gd name="connsiteX240" fmla="*/ 9082 w 10000"/>
                <a:gd name="connsiteY240" fmla="*/ 7796 h 10000"/>
                <a:gd name="connsiteX241" fmla="*/ 9051 w 10000"/>
                <a:gd name="connsiteY241" fmla="*/ 7852 h 10000"/>
                <a:gd name="connsiteX242" fmla="*/ 9051 w 10000"/>
                <a:gd name="connsiteY242" fmla="*/ 7880 h 10000"/>
                <a:gd name="connsiteX243" fmla="*/ 8992 w 10000"/>
                <a:gd name="connsiteY243" fmla="*/ 7852 h 10000"/>
                <a:gd name="connsiteX244" fmla="*/ 8992 w 10000"/>
                <a:gd name="connsiteY244" fmla="*/ 7909 h 10000"/>
                <a:gd name="connsiteX245" fmla="*/ 8962 w 10000"/>
                <a:gd name="connsiteY245" fmla="*/ 7966 h 10000"/>
                <a:gd name="connsiteX246" fmla="*/ 8932 w 10000"/>
                <a:gd name="connsiteY246" fmla="*/ 8079 h 10000"/>
                <a:gd name="connsiteX247" fmla="*/ 8962 w 10000"/>
                <a:gd name="connsiteY247" fmla="*/ 8022 h 10000"/>
                <a:gd name="connsiteX248" fmla="*/ 8932 w 10000"/>
                <a:gd name="connsiteY248" fmla="*/ 8050 h 10000"/>
                <a:gd name="connsiteX249" fmla="*/ 8904 w 10000"/>
                <a:gd name="connsiteY249" fmla="*/ 7994 h 10000"/>
                <a:gd name="connsiteX250" fmla="*/ 8840 w 10000"/>
                <a:gd name="connsiteY250" fmla="*/ 8022 h 10000"/>
                <a:gd name="connsiteX251" fmla="*/ 8840 w 10000"/>
                <a:gd name="connsiteY251" fmla="*/ 8079 h 10000"/>
                <a:gd name="connsiteX252" fmla="*/ 8875 w 10000"/>
                <a:gd name="connsiteY252" fmla="*/ 8107 h 10000"/>
                <a:gd name="connsiteX253" fmla="*/ 8932 w 10000"/>
                <a:gd name="connsiteY253" fmla="*/ 8135 h 10000"/>
                <a:gd name="connsiteX254" fmla="*/ 8904 w 10000"/>
                <a:gd name="connsiteY254" fmla="*/ 8163 h 10000"/>
                <a:gd name="connsiteX255" fmla="*/ 8875 w 10000"/>
                <a:gd name="connsiteY255" fmla="*/ 8249 h 10000"/>
                <a:gd name="connsiteX256" fmla="*/ 8754 w 10000"/>
                <a:gd name="connsiteY256" fmla="*/ 8191 h 10000"/>
                <a:gd name="connsiteX257" fmla="*/ 8840 w 10000"/>
                <a:gd name="connsiteY257" fmla="*/ 8277 h 10000"/>
                <a:gd name="connsiteX258" fmla="*/ 8932 w 10000"/>
                <a:gd name="connsiteY258" fmla="*/ 8277 h 10000"/>
                <a:gd name="connsiteX259" fmla="*/ 8904 w 10000"/>
                <a:gd name="connsiteY259" fmla="*/ 8333 h 10000"/>
                <a:gd name="connsiteX260" fmla="*/ 8962 w 10000"/>
                <a:gd name="connsiteY260" fmla="*/ 8446 h 10000"/>
                <a:gd name="connsiteX261" fmla="*/ 8932 w 10000"/>
                <a:gd name="connsiteY261" fmla="*/ 8446 h 10000"/>
                <a:gd name="connsiteX262" fmla="*/ 8840 w 10000"/>
                <a:gd name="connsiteY262" fmla="*/ 8389 h 10000"/>
                <a:gd name="connsiteX263" fmla="*/ 8808 w 10000"/>
                <a:gd name="connsiteY263" fmla="*/ 8418 h 10000"/>
                <a:gd name="connsiteX264" fmla="*/ 8875 w 10000"/>
                <a:gd name="connsiteY264" fmla="*/ 8474 h 10000"/>
                <a:gd name="connsiteX265" fmla="*/ 8840 w 10000"/>
                <a:gd name="connsiteY265" fmla="*/ 8530 h 10000"/>
                <a:gd name="connsiteX266" fmla="*/ 8754 w 10000"/>
                <a:gd name="connsiteY266" fmla="*/ 8474 h 10000"/>
                <a:gd name="connsiteX267" fmla="*/ 8808 w 10000"/>
                <a:gd name="connsiteY267" fmla="*/ 8559 h 10000"/>
                <a:gd name="connsiteX268" fmla="*/ 8754 w 10000"/>
                <a:gd name="connsiteY268" fmla="*/ 8559 h 10000"/>
                <a:gd name="connsiteX269" fmla="*/ 8754 w 10000"/>
                <a:gd name="connsiteY269" fmla="*/ 8616 h 10000"/>
                <a:gd name="connsiteX270" fmla="*/ 8605 w 10000"/>
                <a:gd name="connsiteY270" fmla="*/ 8672 h 10000"/>
                <a:gd name="connsiteX271" fmla="*/ 8575 w 10000"/>
                <a:gd name="connsiteY271" fmla="*/ 8728 h 10000"/>
                <a:gd name="connsiteX272" fmla="*/ 8605 w 10000"/>
                <a:gd name="connsiteY272" fmla="*/ 8757 h 10000"/>
                <a:gd name="connsiteX273" fmla="*/ 8575 w 10000"/>
                <a:gd name="connsiteY273" fmla="*/ 8785 h 10000"/>
                <a:gd name="connsiteX274" fmla="*/ 8545 w 10000"/>
                <a:gd name="connsiteY274" fmla="*/ 8869 h 10000"/>
                <a:gd name="connsiteX275" fmla="*/ 8519 w 10000"/>
                <a:gd name="connsiteY275" fmla="*/ 8841 h 10000"/>
                <a:gd name="connsiteX276" fmla="*/ 8519 w 10000"/>
                <a:gd name="connsiteY276" fmla="*/ 8927 h 10000"/>
                <a:gd name="connsiteX277" fmla="*/ 8215 w 10000"/>
                <a:gd name="connsiteY277" fmla="*/ 8786 h 10000"/>
                <a:gd name="connsiteX278" fmla="*/ 7715 w 10000"/>
                <a:gd name="connsiteY278" fmla="*/ 9266 h 10000"/>
                <a:gd name="connsiteX279" fmla="*/ 7535 w 10000"/>
                <a:gd name="connsiteY279" fmla="*/ 9322 h 10000"/>
                <a:gd name="connsiteX280" fmla="*/ 7447 w 10000"/>
                <a:gd name="connsiteY280" fmla="*/ 9152 h 10000"/>
                <a:gd name="connsiteX281" fmla="*/ 7417 w 10000"/>
                <a:gd name="connsiteY281" fmla="*/ 9152 h 10000"/>
                <a:gd name="connsiteX282" fmla="*/ 7505 w 10000"/>
                <a:gd name="connsiteY282" fmla="*/ 9124 h 10000"/>
                <a:gd name="connsiteX283" fmla="*/ 7387 w 10000"/>
                <a:gd name="connsiteY283" fmla="*/ 9124 h 10000"/>
                <a:gd name="connsiteX284" fmla="*/ 7361 w 10000"/>
                <a:gd name="connsiteY284" fmla="*/ 9180 h 10000"/>
                <a:gd name="connsiteX285" fmla="*/ 7417 w 10000"/>
                <a:gd name="connsiteY285" fmla="*/ 9237 h 10000"/>
                <a:gd name="connsiteX286" fmla="*/ 7387 w 10000"/>
                <a:gd name="connsiteY286" fmla="*/ 9237 h 10000"/>
                <a:gd name="connsiteX287" fmla="*/ 7479 w 10000"/>
                <a:gd name="connsiteY287" fmla="*/ 9406 h 10000"/>
                <a:gd name="connsiteX288" fmla="*/ 7361 w 10000"/>
                <a:gd name="connsiteY288" fmla="*/ 9294 h 10000"/>
                <a:gd name="connsiteX289" fmla="*/ 7417 w 10000"/>
                <a:gd name="connsiteY289" fmla="*/ 9406 h 10000"/>
                <a:gd name="connsiteX290" fmla="*/ 7387 w 10000"/>
                <a:gd name="connsiteY290" fmla="*/ 9435 h 10000"/>
                <a:gd name="connsiteX291" fmla="*/ 7361 w 10000"/>
                <a:gd name="connsiteY291" fmla="*/ 9406 h 10000"/>
                <a:gd name="connsiteX292" fmla="*/ 7329 w 10000"/>
                <a:gd name="connsiteY292" fmla="*/ 9491 h 10000"/>
                <a:gd name="connsiteX293" fmla="*/ 7237 w 10000"/>
                <a:gd name="connsiteY293" fmla="*/ 9520 h 10000"/>
                <a:gd name="connsiteX294" fmla="*/ 7209 w 10000"/>
                <a:gd name="connsiteY294" fmla="*/ 9463 h 10000"/>
                <a:gd name="connsiteX295" fmla="*/ 7151 w 10000"/>
                <a:gd name="connsiteY295" fmla="*/ 9435 h 10000"/>
                <a:gd name="connsiteX296" fmla="*/ 7181 w 10000"/>
                <a:gd name="connsiteY296" fmla="*/ 9548 h 10000"/>
                <a:gd name="connsiteX297" fmla="*/ 7029 w 10000"/>
                <a:gd name="connsiteY297" fmla="*/ 9491 h 10000"/>
                <a:gd name="connsiteX298" fmla="*/ 7000 w 10000"/>
                <a:gd name="connsiteY298" fmla="*/ 9520 h 10000"/>
                <a:gd name="connsiteX299" fmla="*/ 6911 w 10000"/>
                <a:gd name="connsiteY299" fmla="*/ 9576 h 10000"/>
                <a:gd name="connsiteX300" fmla="*/ 6887 w 10000"/>
                <a:gd name="connsiteY300" fmla="*/ 9633 h 10000"/>
                <a:gd name="connsiteX301" fmla="*/ 6822 w 10000"/>
                <a:gd name="connsiteY301" fmla="*/ 9633 h 10000"/>
                <a:gd name="connsiteX302" fmla="*/ 6733 w 10000"/>
                <a:gd name="connsiteY302" fmla="*/ 9661 h 10000"/>
                <a:gd name="connsiteX303" fmla="*/ 6733 w 10000"/>
                <a:gd name="connsiteY303" fmla="*/ 9633 h 10000"/>
                <a:gd name="connsiteX304" fmla="*/ 6733 w 10000"/>
                <a:gd name="connsiteY304" fmla="*/ 9689 h 10000"/>
                <a:gd name="connsiteX305" fmla="*/ 6647 w 10000"/>
                <a:gd name="connsiteY305" fmla="*/ 9661 h 10000"/>
                <a:gd name="connsiteX306" fmla="*/ 6647 w 10000"/>
                <a:gd name="connsiteY306" fmla="*/ 9717 h 10000"/>
                <a:gd name="connsiteX307" fmla="*/ 6614 w 10000"/>
                <a:gd name="connsiteY307" fmla="*/ 9802 h 10000"/>
                <a:gd name="connsiteX308" fmla="*/ 6677 w 10000"/>
                <a:gd name="connsiteY308" fmla="*/ 9830 h 10000"/>
                <a:gd name="connsiteX309" fmla="*/ 6677 w 10000"/>
                <a:gd name="connsiteY309" fmla="*/ 9830 h 10000"/>
                <a:gd name="connsiteX310" fmla="*/ 6733 w 10000"/>
                <a:gd name="connsiteY310" fmla="*/ 9944 h 10000"/>
                <a:gd name="connsiteX311" fmla="*/ 6587 w 10000"/>
                <a:gd name="connsiteY311" fmla="*/ 10000 h 10000"/>
                <a:gd name="connsiteX312" fmla="*/ 6587 w 10000"/>
                <a:gd name="connsiteY312" fmla="*/ 9944 h 10000"/>
                <a:gd name="connsiteX313" fmla="*/ 6522 w 10000"/>
                <a:gd name="connsiteY313" fmla="*/ 9859 h 10000"/>
                <a:gd name="connsiteX314" fmla="*/ 6498 w 10000"/>
                <a:gd name="connsiteY314" fmla="*/ 9802 h 10000"/>
                <a:gd name="connsiteX315" fmla="*/ 6467 w 10000"/>
                <a:gd name="connsiteY315" fmla="*/ 9717 h 10000"/>
                <a:gd name="connsiteX316" fmla="*/ 6498 w 10000"/>
                <a:gd name="connsiteY316" fmla="*/ 9661 h 10000"/>
                <a:gd name="connsiteX317" fmla="*/ 6467 w 10000"/>
                <a:gd name="connsiteY317" fmla="*/ 9576 h 10000"/>
                <a:gd name="connsiteX318" fmla="*/ 6467 w 10000"/>
                <a:gd name="connsiteY318" fmla="*/ 9605 h 10000"/>
                <a:gd name="connsiteX319" fmla="*/ 6409 w 10000"/>
                <a:gd name="connsiteY319" fmla="*/ 9548 h 10000"/>
                <a:gd name="connsiteX320" fmla="*/ 6409 w 10000"/>
                <a:gd name="connsiteY320" fmla="*/ 9605 h 10000"/>
                <a:gd name="connsiteX321" fmla="*/ 6319 w 10000"/>
                <a:gd name="connsiteY321" fmla="*/ 9605 h 10000"/>
                <a:gd name="connsiteX322" fmla="*/ 6262 w 10000"/>
                <a:gd name="connsiteY322" fmla="*/ 9576 h 10000"/>
                <a:gd name="connsiteX323" fmla="*/ 6226 w 10000"/>
                <a:gd name="connsiteY323" fmla="*/ 9520 h 10000"/>
                <a:gd name="connsiteX324" fmla="*/ 6197 w 10000"/>
                <a:gd name="connsiteY324" fmla="*/ 9520 h 10000"/>
                <a:gd name="connsiteX325" fmla="*/ 6197 w 10000"/>
                <a:gd name="connsiteY325" fmla="*/ 9576 h 10000"/>
                <a:gd name="connsiteX326" fmla="*/ 6140 w 10000"/>
                <a:gd name="connsiteY326" fmla="*/ 9520 h 10000"/>
                <a:gd name="connsiteX327" fmla="*/ 6112 w 10000"/>
                <a:gd name="connsiteY327" fmla="*/ 9463 h 10000"/>
                <a:gd name="connsiteX328" fmla="*/ 6085 w 10000"/>
                <a:gd name="connsiteY328" fmla="*/ 9491 h 10000"/>
                <a:gd name="connsiteX329" fmla="*/ 6112 w 10000"/>
                <a:gd name="connsiteY329" fmla="*/ 9576 h 10000"/>
                <a:gd name="connsiteX330" fmla="*/ 6053 w 10000"/>
                <a:gd name="connsiteY330" fmla="*/ 9548 h 10000"/>
                <a:gd name="connsiteX331" fmla="*/ 6053 w 10000"/>
                <a:gd name="connsiteY331" fmla="*/ 9605 h 10000"/>
                <a:gd name="connsiteX332" fmla="*/ 5935 w 10000"/>
                <a:gd name="connsiteY332" fmla="*/ 9576 h 10000"/>
                <a:gd name="connsiteX333" fmla="*/ 5848 w 10000"/>
                <a:gd name="connsiteY333" fmla="*/ 9576 h 10000"/>
                <a:gd name="connsiteX334" fmla="*/ 5816 w 10000"/>
                <a:gd name="connsiteY334" fmla="*/ 9576 h 10000"/>
                <a:gd name="connsiteX335" fmla="*/ 5726 w 10000"/>
                <a:gd name="connsiteY335" fmla="*/ 9520 h 10000"/>
                <a:gd name="connsiteX336" fmla="*/ 5693 w 10000"/>
                <a:gd name="connsiteY336" fmla="*/ 9491 h 10000"/>
                <a:gd name="connsiteX337" fmla="*/ 5607 w 10000"/>
                <a:gd name="connsiteY337" fmla="*/ 9463 h 10000"/>
                <a:gd name="connsiteX338" fmla="*/ 5551 w 10000"/>
                <a:gd name="connsiteY338" fmla="*/ 9294 h 10000"/>
                <a:gd name="connsiteX339" fmla="*/ 5485 w 10000"/>
                <a:gd name="connsiteY339" fmla="*/ 9180 h 10000"/>
                <a:gd name="connsiteX340" fmla="*/ 5400 w 10000"/>
                <a:gd name="connsiteY340" fmla="*/ 9180 h 10000"/>
                <a:gd name="connsiteX341" fmla="*/ 5310 w 10000"/>
                <a:gd name="connsiteY341" fmla="*/ 9180 h 10000"/>
                <a:gd name="connsiteX342" fmla="*/ 5160 w 10000"/>
                <a:gd name="connsiteY342" fmla="*/ 9039 h 10000"/>
                <a:gd name="connsiteX343" fmla="*/ 5044 w 10000"/>
                <a:gd name="connsiteY343" fmla="*/ 9124 h 10000"/>
                <a:gd name="connsiteX344" fmla="*/ 5044 w 10000"/>
                <a:gd name="connsiteY344" fmla="*/ 9180 h 10000"/>
                <a:gd name="connsiteX345" fmla="*/ 4895 w 10000"/>
                <a:gd name="connsiteY345" fmla="*/ 9209 h 10000"/>
                <a:gd name="connsiteX346" fmla="*/ 4807 w 10000"/>
                <a:gd name="connsiteY346" fmla="*/ 9294 h 10000"/>
                <a:gd name="connsiteX347" fmla="*/ 4748 w 10000"/>
                <a:gd name="connsiteY347" fmla="*/ 9237 h 10000"/>
                <a:gd name="connsiteX348" fmla="*/ 4688 w 10000"/>
                <a:gd name="connsiteY348" fmla="*/ 9294 h 10000"/>
                <a:gd name="connsiteX349" fmla="*/ 4601 w 10000"/>
                <a:gd name="connsiteY349" fmla="*/ 9294 h 10000"/>
                <a:gd name="connsiteX350" fmla="*/ 4478 w 10000"/>
                <a:gd name="connsiteY350" fmla="*/ 9266 h 10000"/>
                <a:gd name="connsiteX351" fmla="*/ 4361 w 10000"/>
                <a:gd name="connsiteY351" fmla="*/ 9322 h 10000"/>
                <a:gd name="connsiteX352" fmla="*/ 4301 w 10000"/>
                <a:gd name="connsiteY352" fmla="*/ 9322 h 10000"/>
                <a:gd name="connsiteX353" fmla="*/ 4241 w 10000"/>
                <a:gd name="connsiteY353" fmla="*/ 9322 h 10000"/>
                <a:gd name="connsiteX354" fmla="*/ 4211 w 10000"/>
                <a:gd name="connsiteY354" fmla="*/ 9322 h 10000"/>
                <a:gd name="connsiteX355" fmla="*/ 4211 w 10000"/>
                <a:gd name="connsiteY355" fmla="*/ 9463 h 10000"/>
                <a:gd name="connsiteX356" fmla="*/ 4272 w 10000"/>
                <a:gd name="connsiteY356" fmla="*/ 9548 h 10000"/>
                <a:gd name="connsiteX357" fmla="*/ 4272 w 10000"/>
                <a:gd name="connsiteY357" fmla="*/ 9576 h 10000"/>
                <a:gd name="connsiteX358" fmla="*/ 4272 w 10000"/>
                <a:gd name="connsiteY358" fmla="*/ 9633 h 10000"/>
                <a:gd name="connsiteX359" fmla="*/ 4301 w 10000"/>
                <a:gd name="connsiteY359" fmla="*/ 9717 h 10000"/>
                <a:gd name="connsiteX360" fmla="*/ 4211 w 10000"/>
                <a:gd name="connsiteY360" fmla="*/ 9689 h 10000"/>
                <a:gd name="connsiteX361" fmla="*/ 4121 w 10000"/>
                <a:gd name="connsiteY361" fmla="*/ 9661 h 10000"/>
                <a:gd name="connsiteX362" fmla="*/ 4061 w 10000"/>
                <a:gd name="connsiteY362" fmla="*/ 9520 h 10000"/>
                <a:gd name="connsiteX363" fmla="*/ 3890 w 10000"/>
                <a:gd name="connsiteY363" fmla="*/ 9605 h 10000"/>
                <a:gd name="connsiteX364" fmla="*/ 3830 w 10000"/>
                <a:gd name="connsiteY364" fmla="*/ 9633 h 10000"/>
                <a:gd name="connsiteX365" fmla="*/ 3830 w 10000"/>
                <a:gd name="connsiteY365" fmla="*/ 9548 h 10000"/>
                <a:gd name="connsiteX366" fmla="*/ 3740 w 10000"/>
                <a:gd name="connsiteY366" fmla="*/ 9435 h 10000"/>
                <a:gd name="connsiteX367" fmla="*/ 3561 w 10000"/>
                <a:gd name="connsiteY367" fmla="*/ 9435 h 10000"/>
                <a:gd name="connsiteX368" fmla="*/ 3561 w 10000"/>
                <a:gd name="connsiteY368" fmla="*/ 9322 h 10000"/>
                <a:gd name="connsiteX369" fmla="*/ 3588 w 10000"/>
                <a:gd name="connsiteY369" fmla="*/ 9180 h 10000"/>
                <a:gd name="connsiteX370" fmla="*/ 3474 w 10000"/>
                <a:gd name="connsiteY370" fmla="*/ 9124 h 10000"/>
                <a:gd name="connsiteX371" fmla="*/ 3380 w 10000"/>
                <a:gd name="connsiteY371" fmla="*/ 9039 h 10000"/>
                <a:gd name="connsiteX372" fmla="*/ 3354 w 10000"/>
                <a:gd name="connsiteY372" fmla="*/ 8983 h 10000"/>
                <a:gd name="connsiteX373" fmla="*/ 3326 w 10000"/>
                <a:gd name="connsiteY373" fmla="*/ 8898 h 10000"/>
                <a:gd name="connsiteX374" fmla="*/ 3354 w 10000"/>
                <a:gd name="connsiteY374" fmla="*/ 8813 h 10000"/>
                <a:gd name="connsiteX375" fmla="*/ 3145 w 10000"/>
                <a:gd name="connsiteY375" fmla="*/ 8841 h 10000"/>
                <a:gd name="connsiteX376" fmla="*/ 3024 w 10000"/>
                <a:gd name="connsiteY376" fmla="*/ 8898 h 10000"/>
                <a:gd name="connsiteX377" fmla="*/ 3024 w 10000"/>
                <a:gd name="connsiteY377" fmla="*/ 8813 h 10000"/>
                <a:gd name="connsiteX378" fmla="*/ 2995 w 10000"/>
                <a:gd name="connsiteY378" fmla="*/ 8728 h 10000"/>
                <a:gd name="connsiteX379" fmla="*/ 2968 w 10000"/>
                <a:gd name="connsiteY379" fmla="*/ 8672 h 10000"/>
                <a:gd name="connsiteX380" fmla="*/ 7641 w 10000"/>
                <a:gd name="connsiteY380" fmla="*/ 8665 h 10000"/>
                <a:gd name="connsiteX381" fmla="*/ 7728 w 10000"/>
                <a:gd name="connsiteY381" fmla="*/ 8461 h 10000"/>
                <a:gd name="connsiteX382" fmla="*/ 3174 w 10000"/>
                <a:gd name="connsiteY382" fmla="*/ 8305 h 10000"/>
                <a:gd name="connsiteX383" fmla="*/ 3203 w 10000"/>
                <a:gd name="connsiteY383" fmla="*/ 8305 h 10000"/>
                <a:gd name="connsiteX384" fmla="*/ 1216 w 10000"/>
                <a:gd name="connsiteY384" fmla="*/ 7711 h 10000"/>
                <a:gd name="connsiteX385" fmla="*/ 206 w 10000"/>
                <a:gd name="connsiteY385" fmla="*/ 7655 h 10000"/>
                <a:gd name="connsiteX386" fmla="*/ 0 w 10000"/>
                <a:gd name="connsiteY386" fmla="*/ 7683 h 10000"/>
                <a:gd name="connsiteX0" fmla="*/ 3500 w 9794"/>
                <a:gd name="connsiteY0" fmla="*/ 3331 h 10000"/>
                <a:gd name="connsiteX1" fmla="*/ 3915 w 9794"/>
                <a:gd name="connsiteY1" fmla="*/ 3275 h 10000"/>
                <a:gd name="connsiteX2" fmla="*/ 4241 w 9794"/>
                <a:gd name="connsiteY2" fmla="*/ 3247 h 10000"/>
                <a:gd name="connsiteX3" fmla="*/ 4420 w 9794"/>
                <a:gd name="connsiteY3" fmla="*/ 3162 h 10000"/>
                <a:gd name="connsiteX4" fmla="*/ 4482 w 9794"/>
                <a:gd name="connsiteY4" fmla="*/ 3020 h 10000"/>
                <a:gd name="connsiteX5" fmla="*/ 4571 w 9794"/>
                <a:gd name="connsiteY5" fmla="*/ 2964 h 10000"/>
                <a:gd name="connsiteX6" fmla="*/ 4632 w 9794"/>
                <a:gd name="connsiteY6" fmla="*/ 2908 h 10000"/>
                <a:gd name="connsiteX7" fmla="*/ 4661 w 9794"/>
                <a:gd name="connsiteY7" fmla="*/ 2908 h 10000"/>
                <a:gd name="connsiteX8" fmla="*/ 4420 w 9794"/>
                <a:gd name="connsiteY8" fmla="*/ 2709 h 10000"/>
                <a:gd name="connsiteX9" fmla="*/ 4420 w 9794"/>
                <a:gd name="connsiteY9" fmla="*/ 2597 h 10000"/>
                <a:gd name="connsiteX10" fmla="*/ 4482 w 9794"/>
                <a:gd name="connsiteY10" fmla="*/ 2484 h 10000"/>
                <a:gd name="connsiteX11" fmla="*/ 4838 w 9794"/>
                <a:gd name="connsiteY11" fmla="*/ 2569 h 10000"/>
                <a:gd name="connsiteX12" fmla="*/ 4954 w 9794"/>
                <a:gd name="connsiteY12" fmla="*/ 2569 h 10000"/>
                <a:gd name="connsiteX13" fmla="*/ 5047 w 9794"/>
                <a:gd name="connsiteY13" fmla="*/ 2484 h 10000"/>
                <a:gd name="connsiteX14" fmla="*/ 5073 w 9794"/>
                <a:gd name="connsiteY14" fmla="*/ 2399 h 10000"/>
                <a:gd name="connsiteX15" fmla="*/ 5194 w 9794"/>
                <a:gd name="connsiteY15" fmla="*/ 2399 h 10000"/>
                <a:gd name="connsiteX16" fmla="*/ 5431 w 9794"/>
                <a:gd name="connsiteY16" fmla="*/ 2286 h 10000"/>
                <a:gd name="connsiteX17" fmla="*/ 5401 w 9794"/>
                <a:gd name="connsiteY17" fmla="*/ 2173 h 10000"/>
                <a:gd name="connsiteX18" fmla="*/ 5610 w 9794"/>
                <a:gd name="connsiteY18" fmla="*/ 2060 h 10000"/>
                <a:gd name="connsiteX19" fmla="*/ 5698 w 9794"/>
                <a:gd name="connsiteY19" fmla="*/ 2031 h 10000"/>
                <a:gd name="connsiteX20" fmla="*/ 5782 w 9794"/>
                <a:gd name="connsiteY20" fmla="*/ 2003 h 10000"/>
                <a:gd name="connsiteX21" fmla="*/ 5847 w 9794"/>
                <a:gd name="connsiteY21" fmla="*/ 2003 h 10000"/>
                <a:gd name="connsiteX22" fmla="*/ 5934 w 9794"/>
                <a:gd name="connsiteY22" fmla="*/ 1975 h 10000"/>
                <a:gd name="connsiteX23" fmla="*/ 5991 w 9794"/>
                <a:gd name="connsiteY23" fmla="*/ 2003 h 10000"/>
                <a:gd name="connsiteX24" fmla="*/ 6086 w 9794"/>
                <a:gd name="connsiteY24" fmla="*/ 1862 h 10000"/>
                <a:gd name="connsiteX25" fmla="*/ 5431 w 9794"/>
                <a:gd name="connsiteY25" fmla="*/ 1664 h 10000"/>
                <a:gd name="connsiteX26" fmla="*/ 5194 w 9794"/>
                <a:gd name="connsiteY26" fmla="*/ 1664 h 10000"/>
                <a:gd name="connsiteX27" fmla="*/ 5073 w 9794"/>
                <a:gd name="connsiteY27" fmla="*/ 1664 h 10000"/>
                <a:gd name="connsiteX28" fmla="*/ 4984 w 9794"/>
                <a:gd name="connsiteY28" fmla="*/ 1692 h 10000"/>
                <a:gd name="connsiteX29" fmla="*/ 4867 w 9794"/>
                <a:gd name="connsiteY29" fmla="*/ 1580 h 10000"/>
                <a:gd name="connsiteX30" fmla="*/ 4896 w 9794"/>
                <a:gd name="connsiteY30" fmla="*/ 1523 h 10000"/>
                <a:gd name="connsiteX31" fmla="*/ 4867 w 9794"/>
                <a:gd name="connsiteY31" fmla="*/ 1410 h 10000"/>
                <a:gd name="connsiteX32" fmla="*/ 4867 w 9794"/>
                <a:gd name="connsiteY32" fmla="*/ 1071 h 10000"/>
                <a:gd name="connsiteX33" fmla="*/ 5136 w 9794"/>
                <a:gd name="connsiteY33" fmla="*/ 1156 h 10000"/>
                <a:gd name="connsiteX34" fmla="*/ 5279 w 9794"/>
                <a:gd name="connsiteY34" fmla="*/ 1071 h 10000"/>
                <a:gd name="connsiteX35" fmla="*/ 5431 w 9794"/>
                <a:gd name="connsiteY35" fmla="*/ 986 h 10000"/>
                <a:gd name="connsiteX36" fmla="*/ 5372 w 9794"/>
                <a:gd name="connsiteY36" fmla="*/ 930 h 10000"/>
                <a:gd name="connsiteX37" fmla="*/ 5345 w 9794"/>
                <a:gd name="connsiteY37" fmla="*/ 873 h 10000"/>
                <a:gd name="connsiteX38" fmla="*/ 5345 w 9794"/>
                <a:gd name="connsiteY38" fmla="*/ 788 h 10000"/>
                <a:gd name="connsiteX39" fmla="*/ 5345 w 9794"/>
                <a:gd name="connsiteY39" fmla="*/ 732 h 10000"/>
                <a:gd name="connsiteX40" fmla="*/ 5345 w 9794"/>
                <a:gd name="connsiteY40" fmla="*/ 675 h 10000"/>
                <a:gd name="connsiteX41" fmla="*/ 5372 w 9794"/>
                <a:gd name="connsiteY41" fmla="*/ 477 h 10000"/>
                <a:gd name="connsiteX42" fmla="*/ 5315 w 9794"/>
                <a:gd name="connsiteY42" fmla="*/ 336 h 10000"/>
                <a:gd name="connsiteX43" fmla="*/ 5194 w 9794"/>
                <a:gd name="connsiteY43" fmla="*/ 280 h 10000"/>
                <a:gd name="connsiteX44" fmla="*/ 5073 w 9794"/>
                <a:gd name="connsiteY44" fmla="*/ 224 h 10000"/>
                <a:gd name="connsiteX45" fmla="*/ 5224 w 9794"/>
                <a:gd name="connsiteY45" fmla="*/ 82 h 10000"/>
                <a:gd name="connsiteX46" fmla="*/ 5550 w 9794"/>
                <a:gd name="connsiteY46" fmla="*/ 25 h 10000"/>
                <a:gd name="connsiteX47" fmla="*/ 5847 w 9794"/>
                <a:gd name="connsiteY47" fmla="*/ 25 h 10000"/>
                <a:gd name="connsiteX48" fmla="*/ 5991 w 9794"/>
                <a:gd name="connsiteY48" fmla="*/ 54 h 10000"/>
                <a:gd name="connsiteX49" fmla="*/ 6175 w 9794"/>
                <a:gd name="connsiteY49" fmla="*/ 138 h 10000"/>
                <a:gd name="connsiteX50" fmla="*/ 6408 w 9794"/>
                <a:gd name="connsiteY50" fmla="*/ 167 h 10000"/>
                <a:gd name="connsiteX51" fmla="*/ 6527 w 9794"/>
                <a:gd name="connsiteY51" fmla="*/ 224 h 10000"/>
                <a:gd name="connsiteX52" fmla="*/ 6563 w 9794"/>
                <a:gd name="connsiteY52" fmla="*/ 252 h 10000"/>
                <a:gd name="connsiteX53" fmla="*/ 6650 w 9794"/>
                <a:gd name="connsiteY53" fmla="*/ 308 h 10000"/>
                <a:gd name="connsiteX54" fmla="*/ 6794 w 9794"/>
                <a:gd name="connsiteY54" fmla="*/ 421 h 10000"/>
                <a:gd name="connsiteX55" fmla="*/ 6881 w 9794"/>
                <a:gd name="connsiteY55" fmla="*/ 534 h 10000"/>
                <a:gd name="connsiteX56" fmla="*/ 7003 w 9794"/>
                <a:gd name="connsiteY56" fmla="*/ 591 h 10000"/>
                <a:gd name="connsiteX57" fmla="*/ 7123 w 9794"/>
                <a:gd name="connsiteY57" fmla="*/ 703 h 10000"/>
                <a:gd name="connsiteX58" fmla="*/ 7273 w 9794"/>
                <a:gd name="connsiteY58" fmla="*/ 817 h 10000"/>
                <a:gd name="connsiteX59" fmla="*/ 7358 w 9794"/>
                <a:gd name="connsiteY59" fmla="*/ 930 h 10000"/>
                <a:gd name="connsiteX60" fmla="*/ 7453 w 9794"/>
                <a:gd name="connsiteY60" fmla="*/ 1014 h 10000"/>
                <a:gd name="connsiteX61" fmla="*/ 7716 w 9794"/>
                <a:gd name="connsiteY61" fmla="*/ 1156 h 10000"/>
                <a:gd name="connsiteX62" fmla="*/ 7862 w 9794"/>
                <a:gd name="connsiteY62" fmla="*/ 1156 h 10000"/>
                <a:gd name="connsiteX63" fmla="*/ 8043 w 9794"/>
                <a:gd name="connsiteY63" fmla="*/ 1212 h 10000"/>
                <a:gd name="connsiteX64" fmla="*/ 8131 w 9794"/>
                <a:gd name="connsiteY64" fmla="*/ 1241 h 10000"/>
                <a:gd name="connsiteX65" fmla="*/ 8281 w 9794"/>
                <a:gd name="connsiteY65" fmla="*/ 1325 h 10000"/>
                <a:gd name="connsiteX66" fmla="*/ 8457 w 9794"/>
                <a:gd name="connsiteY66" fmla="*/ 1353 h 10000"/>
                <a:gd name="connsiteX67" fmla="*/ 8491 w 9794"/>
                <a:gd name="connsiteY67" fmla="*/ 1438 h 10000"/>
                <a:gd name="connsiteX68" fmla="*/ 8548 w 9794"/>
                <a:gd name="connsiteY68" fmla="*/ 1467 h 10000"/>
                <a:gd name="connsiteX69" fmla="*/ 8602 w 9794"/>
                <a:gd name="connsiteY69" fmla="*/ 1580 h 10000"/>
                <a:gd name="connsiteX70" fmla="*/ 8786 w 9794"/>
                <a:gd name="connsiteY70" fmla="*/ 1720 h 10000"/>
                <a:gd name="connsiteX71" fmla="*/ 8876 w 9794"/>
                <a:gd name="connsiteY71" fmla="*/ 1692 h 10000"/>
                <a:gd name="connsiteX72" fmla="*/ 8963 w 9794"/>
                <a:gd name="connsiteY72" fmla="*/ 1720 h 10000"/>
                <a:gd name="connsiteX73" fmla="*/ 9142 w 9794"/>
                <a:gd name="connsiteY73" fmla="*/ 1664 h 10000"/>
                <a:gd name="connsiteX74" fmla="*/ 9261 w 9794"/>
                <a:gd name="connsiteY74" fmla="*/ 1580 h 10000"/>
                <a:gd name="connsiteX75" fmla="*/ 9318 w 9794"/>
                <a:gd name="connsiteY75" fmla="*/ 1580 h 10000"/>
                <a:gd name="connsiteX76" fmla="*/ 9348 w 9794"/>
                <a:gd name="connsiteY76" fmla="*/ 1551 h 10000"/>
                <a:gd name="connsiteX77" fmla="*/ 9466 w 9794"/>
                <a:gd name="connsiteY77" fmla="*/ 1495 h 10000"/>
                <a:gd name="connsiteX78" fmla="*/ 9586 w 9794"/>
                <a:gd name="connsiteY78" fmla="*/ 1551 h 10000"/>
                <a:gd name="connsiteX79" fmla="*/ 9615 w 9794"/>
                <a:gd name="connsiteY79" fmla="*/ 1636 h 10000"/>
                <a:gd name="connsiteX80" fmla="*/ 9705 w 9794"/>
                <a:gd name="connsiteY80" fmla="*/ 1778 h 10000"/>
                <a:gd name="connsiteX81" fmla="*/ 9646 w 9794"/>
                <a:gd name="connsiteY81" fmla="*/ 1806 h 10000"/>
                <a:gd name="connsiteX82" fmla="*/ 9676 w 9794"/>
                <a:gd name="connsiteY82" fmla="*/ 1862 h 10000"/>
                <a:gd name="connsiteX83" fmla="*/ 9676 w 9794"/>
                <a:gd name="connsiteY83" fmla="*/ 1919 h 10000"/>
                <a:gd name="connsiteX84" fmla="*/ 9739 w 9794"/>
                <a:gd name="connsiteY84" fmla="*/ 2031 h 10000"/>
                <a:gd name="connsiteX85" fmla="*/ 9739 w 9794"/>
                <a:gd name="connsiteY85" fmla="*/ 2173 h 10000"/>
                <a:gd name="connsiteX86" fmla="*/ 9739 w 9794"/>
                <a:gd name="connsiteY86" fmla="*/ 2258 h 10000"/>
                <a:gd name="connsiteX87" fmla="*/ 9794 w 9794"/>
                <a:gd name="connsiteY87" fmla="*/ 2342 h 10000"/>
                <a:gd name="connsiteX88" fmla="*/ 9767 w 9794"/>
                <a:gd name="connsiteY88" fmla="*/ 2428 h 10000"/>
                <a:gd name="connsiteX89" fmla="*/ 9794 w 9794"/>
                <a:gd name="connsiteY89" fmla="*/ 2484 h 10000"/>
                <a:gd name="connsiteX90" fmla="*/ 9556 w 9794"/>
                <a:gd name="connsiteY90" fmla="*/ 2456 h 10000"/>
                <a:gd name="connsiteX91" fmla="*/ 9437 w 9794"/>
                <a:gd name="connsiteY91" fmla="*/ 2428 h 10000"/>
                <a:gd name="connsiteX92" fmla="*/ 9406 w 9794"/>
                <a:gd name="connsiteY92" fmla="*/ 2512 h 10000"/>
                <a:gd name="connsiteX93" fmla="*/ 9318 w 9794"/>
                <a:gd name="connsiteY93" fmla="*/ 2540 h 10000"/>
                <a:gd name="connsiteX94" fmla="*/ 9376 w 9794"/>
                <a:gd name="connsiteY94" fmla="*/ 2625 h 10000"/>
                <a:gd name="connsiteX95" fmla="*/ 9556 w 9794"/>
                <a:gd name="connsiteY95" fmla="*/ 2879 h 10000"/>
                <a:gd name="connsiteX96" fmla="*/ 9676 w 9794"/>
                <a:gd name="connsiteY96" fmla="*/ 3106 h 10000"/>
                <a:gd name="connsiteX97" fmla="*/ 9646 w 9794"/>
                <a:gd name="connsiteY97" fmla="*/ 3162 h 10000"/>
                <a:gd name="connsiteX98" fmla="*/ 9525 w 9794"/>
                <a:gd name="connsiteY98" fmla="*/ 3190 h 10000"/>
                <a:gd name="connsiteX99" fmla="*/ 9676 w 9794"/>
                <a:gd name="connsiteY99" fmla="*/ 3303 h 10000"/>
                <a:gd name="connsiteX100" fmla="*/ 9499 w 9794"/>
                <a:gd name="connsiteY100" fmla="*/ 3162 h 10000"/>
                <a:gd name="connsiteX101" fmla="*/ 9348 w 9794"/>
                <a:gd name="connsiteY101" fmla="*/ 3106 h 10000"/>
                <a:gd name="connsiteX102" fmla="*/ 9406 w 9794"/>
                <a:gd name="connsiteY102" fmla="*/ 3275 h 10000"/>
                <a:gd name="connsiteX103" fmla="*/ 9318 w 9794"/>
                <a:gd name="connsiteY103" fmla="*/ 3303 h 10000"/>
                <a:gd name="connsiteX104" fmla="*/ 9261 w 9794"/>
                <a:gd name="connsiteY104" fmla="*/ 3388 h 10000"/>
                <a:gd name="connsiteX105" fmla="*/ 9055 w 9794"/>
                <a:gd name="connsiteY105" fmla="*/ 3417 h 10000"/>
                <a:gd name="connsiteX106" fmla="*/ 9202 w 9794"/>
                <a:gd name="connsiteY106" fmla="*/ 3557 h 10000"/>
                <a:gd name="connsiteX107" fmla="*/ 9022 w 9794"/>
                <a:gd name="connsiteY107" fmla="*/ 3586 h 10000"/>
                <a:gd name="connsiteX108" fmla="*/ 8905 w 9794"/>
                <a:gd name="connsiteY108" fmla="*/ 3557 h 10000"/>
                <a:gd name="connsiteX109" fmla="*/ 8810 w 9794"/>
                <a:gd name="connsiteY109" fmla="*/ 3473 h 10000"/>
                <a:gd name="connsiteX110" fmla="*/ 8756 w 9794"/>
                <a:gd name="connsiteY110" fmla="*/ 3501 h 10000"/>
                <a:gd name="connsiteX111" fmla="*/ 8726 w 9794"/>
                <a:gd name="connsiteY111" fmla="*/ 3642 h 10000"/>
                <a:gd name="connsiteX112" fmla="*/ 8698 w 9794"/>
                <a:gd name="connsiteY112" fmla="*/ 3727 h 10000"/>
                <a:gd name="connsiteX113" fmla="*/ 8634 w 9794"/>
                <a:gd name="connsiteY113" fmla="*/ 3756 h 10000"/>
                <a:gd name="connsiteX114" fmla="*/ 8602 w 9794"/>
                <a:gd name="connsiteY114" fmla="*/ 3812 h 10000"/>
                <a:gd name="connsiteX115" fmla="*/ 8548 w 9794"/>
                <a:gd name="connsiteY115" fmla="*/ 3812 h 10000"/>
                <a:gd name="connsiteX116" fmla="*/ 8517 w 9794"/>
                <a:gd name="connsiteY116" fmla="*/ 3868 h 10000"/>
                <a:gd name="connsiteX117" fmla="*/ 8399 w 9794"/>
                <a:gd name="connsiteY117" fmla="*/ 4009 h 10000"/>
                <a:gd name="connsiteX118" fmla="*/ 8250 w 9794"/>
                <a:gd name="connsiteY118" fmla="*/ 4038 h 10000"/>
                <a:gd name="connsiteX119" fmla="*/ 8190 w 9794"/>
                <a:gd name="connsiteY119" fmla="*/ 4067 h 10000"/>
                <a:gd name="connsiteX120" fmla="*/ 8131 w 9794"/>
                <a:gd name="connsiteY120" fmla="*/ 4123 h 10000"/>
                <a:gd name="connsiteX121" fmla="*/ 8015 w 9794"/>
                <a:gd name="connsiteY121" fmla="*/ 4179 h 10000"/>
                <a:gd name="connsiteX122" fmla="*/ 7952 w 9794"/>
                <a:gd name="connsiteY122" fmla="*/ 4264 h 10000"/>
                <a:gd name="connsiteX123" fmla="*/ 7924 w 9794"/>
                <a:gd name="connsiteY123" fmla="*/ 4320 h 10000"/>
                <a:gd name="connsiteX124" fmla="*/ 7862 w 9794"/>
                <a:gd name="connsiteY124" fmla="*/ 4320 h 10000"/>
                <a:gd name="connsiteX125" fmla="*/ 7744 w 9794"/>
                <a:gd name="connsiteY125" fmla="*/ 4348 h 10000"/>
                <a:gd name="connsiteX126" fmla="*/ 7838 w 9794"/>
                <a:gd name="connsiteY126" fmla="*/ 4292 h 10000"/>
                <a:gd name="connsiteX127" fmla="*/ 7838 w 9794"/>
                <a:gd name="connsiteY127" fmla="*/ 4236 h 10000"/>
                <a:gd name="connsiteX128" fmla="*/ 7862 w 9794"/>
                <a:gd name="connsiteY128" fmla="*/ 4179 h 10000"/>
                <a:gd name="connsiteX129" fmla="*/ 7688 w 9794"/>
                <a:gd name="connsiteY129" fmla="*/ 4151 h 10000"/>
                <a:gd name="connsiteX130" fmla="*/ 7744 w 9794"/>
                <a:gd name="connsiteY130" fmla="*/ 4123 h 10000"/>
                <a:gd name="connsiteX131" fmla="*/ 7774 w 9794"/>
                <a:gd name="connsiteY131" fmla="*/ 4009 h 10000"/>
                <a:gd name="connsiteX132" fmla="*/ 7808 w 9794"/>
                <a:gd name="connsiteY132" fmla="*/ 3896 h 10000"/>
                <a:gd name="connsiteX133" fmla="*/ 7629 w 9794"/>
                <a:gd name="connsiteY133" fmla="*/ 3698 h 10000"/>
                <a:gd name="connsiteX134" fmla="*/ 7538 w 9794"/>
                <a:gd name="connsiteY134" fmla="*/ 3727 h 10000"/>
                <a:gd name="connsiteX135" fmla="*/ 7453 w 9794"/>
                <a:gd name="connsiteY135" fmla="*/ 3784 h 10000"/>
                <a:gd name="connsiteX136" fmla="*/ 7389 w 9794"/>
                <a:gd name="connsiteY136" fmla="*/ 3925 h 10000"/>
                <a:gd name="connsiteX137" fmla="*/ 7241 w 9794"/>
                <a:gd name="connsiteY137" fmla="*/ 4038 h 10000"/>
                <a:gd name="connsiteX138" fmla="*/ 7155 w 9794"/>
                <a:gd name="connsiteY138" fmla="*/ 4095 h 10000"/>
                <a:gd name="connsiteX139" fmla="*/ 7181 w 9794"/>
                <a:gd name="connsiteY139" fmla="*/ 4179 h 10000"/>
                <a:gd name="connsiteX140" fmla="*/ 7003 w 9794"/>
                <a:gd name="connsiteY140" fmla="*/ 4292 h 10000"/>
                <a:gd name="connsiteX141" fmla="*/ 6857 w 9794"/>
                <a:gd name="connsiteY141" fmla="*/ 4264 h 10000"/>
                <a:gd name="connsiteX142" fmla="*/ 6857 w 9794"/>
                <a:gd name="connsiteY142" fmla="*/ 4434 h 10000"/>
                <a:gd name="connsiteX143" fmla="*/ 7031 w 9794"/>
                <a:gd name="connsiteY143" fmla="*/ 4575 h 10000"/>
                <a:gd name="connsiteX144" fmla="*/ 7123 w 9794"/>
                <a:gd name="connsiteY144" fmla="*/ 4575 h 10000"/>
                <a:gd name="connsiteX145" fmla="*/ 7181 w 9794"/>
                <a:gd name="connsiteY145" fmla="*/ 4603 h 10000"/>
                <a:gd name="connsiteX146" fmla="*/ 7181 w 9794"/>
                <a:gd name="connsiteY146" fmla="*/ 4575 h 10000"/>
                <a:gd name="connsiteX147" fmla="*/ 7358 w 9794"/>
                <a:gd name="connsiteY147" fmla="*/ 4659 h 10000"/>
                <a:gd name="connsiteX148" fmla="*/ 7419 w 9794"/>
                <a:gd name="connsiteY148" fmla="*/ 4829 h 10000"/>
                <a:gd name="connsiteX149" fmla="*/ 7568 w 9794"/>
                <a:gd name="connsiteY149" fmla="*/ 4857 h 10000"/>
                <a:gd name="connsiteX150" fmla="*/ 7629 w 9794"/>
                <a:gd name="connsiteY150" fmla="*/ 4801 h 10000"/>
                <a:gd name="connsiteX151" fmla="*/ 7658 w 9794"/>
                <a:gd name="connsiteY151" fmla="*/ 4716 h 10000"/>
                <a:gd name="connsiteX152" fmla="*/ 7774 w 9794"/>
                <a:gd name="connsiteY152" fmla="*/ 4659 h 10000"/>
                <a:gd name="connsiteX153" fmla="*/ 7924 w 9794"/>
                <a:gd name="connsiteY153" fmla="*/ 4716 h 10000"/>
                <a:gd name="connsiteX154" fmla="*/ 7982 w 9794"/>
                <a:gd name="connsiteY154" fmla="*/ 4745 h 10000"/>
                <a:gd name="connsiteX155" fmla="*/ 8015 w 9794"/>
                <a:gd name="connsiteY155" fmla="*/ 4773 h 10000"/>
                <a:gd name="connsiteX156" fmla="*/ 8163 w 9794"/>
                <a:gd name="connsiteY156" fmla="*/ 4773 h 10000"/>
                <a:gd name="connsiteX157" fmla="*/ 8163 w 9794"/>
                <a:gd name="connsiteY157" fmla="*/ 4745 h 10000"/>
                <a:gd name="connsiteX158" fmla="*/ 8339 w 9794"/>
                <a:gd name="connsiteY158" fmla="*/ 4801 h 10000"/>
                <a:gd name="connsiteX159" fmla="*/ 8313 w 9794"/>
                <a:gd name="connsiteY159" fmla="*/ 4829 h 10000"/>
                <a:gd name="connsiteX160" fmla="*/ 8339 w 9794"/>
                <a:gd name="connsiteY160" fmla="*/ 4914 h 10000"/>
                <a:gd name="connsiteX161" fmla="*/ 8339 w 9794"/>
                <a:gd name="connsiteY161" fmla="*/ 4970 h 10000"/>
                <a:gd name="connsiteX162" fmla="*/ 8281 w 9794"/>
                <a:gd name="connsiteY162" fmla="*/ 4914 h 10000"/>
                <a:gd name="connsiteX163" fmla="*/ 8250 w 9794"/>
                <a:gd name="connsiteY163" fmla="*/ 4942 h 10000"/>
                <a:gd name="connsiteX164" fmla="*/ 8190 w 9794"/>
                <a:gd name="connsiteY164" fmla="*/ 4942 h 10000"/>
                <a:gd name="connsiteX165" fmla="*/ 8131 w 9794"/>
                <a:gd name="connsiteY165" fmla="*/ 4970 h 10000"/>
                <a:gd name="connsiteX166" fmla="*/ 8015 w 9794"/>
                <a:gd name="connsiteY166" fmla="*/ 5027 h 10000"/>
                <a:gd name="connsiteX167" fmla="*/ 7952 w 9794"/>
                <a:gd name="connsiteY167" fmla="*/ 5055 h 10000"/>
                <a:gd name="connsiteX168" fmla="*/ 8015 w 9794"/>
                <a:gd name="connsiteY168" fmla="*/ 5112 h 10000"/>
                <a:gd name="connsiteX169" fmla="*/ 7952 w 9794"/>
                <a:gd name="connsiteY169" fmla="*/ 5112 h 10000"/>
                <a:gd name="connsiteX170" fmla="*/ 7982 w 9794"/>
                <a:gd name="connsiteY170" fmla="*/ 5168 h 10000"/>
                <a:gd name="connsiteX171" fmla="*/ 7924 w 9794"/>
                <a:gd name="connsiteY171" fmla="*/ 5196 h 10000"/>
                <a:gd name="connsiteX172" fmla="*/ 7862 w 9794"/>
                <a:gd name="connsiteY172" fmla="*/ 5140 h 10000"/>
                <a:gd name="connsiteX173" fmla="*/ 7838 w 9794"/>
                <a:gd name="connsiteY173" fmla="*/ 5140 h 10000"/>
                <a:gd name="connsiteX174" fmla="*/ 7895 w 9794"/>
                <a:gd name="connsiteY174" fmla="*/ 5224 h 10000"/>
                <a:gd name="connsiteX175" fmla="*/ 7774 w 9794"/>
                <a:gd name="connsiteY175" fmla="*/ 5338 h 10000"/>
                <a:gd name="connsiteX176" fmla="*/ 7744 w 9794"/>
                <a:gd name="connsiteY176" fmla="*/ 5479 h 10000"/>
                <a:gd name="connsiteX177" fmla="*/ 7774 w 9794"/>
                <a:gd name="connsiteY177" fmla="*/ 5620 h 10000"/>
                <a:gd name="connsiteX178" fmla="*/ 7895 w 9794"/>
                <a:gd name="connsiteY178" fmla="*/ 5649 h 10000"/>
                <a:gd name="connsiteX179" fmla="*/ 8103 w 9794"/>
                <a:gd name="connsiteY179" fmla="*/ 5733 h 10000"/>
                <a:gd name="connsiteX180" fmla="*/ 8190 w 9794"/>
                <a:gd name="connsiteY180" fmla="*/ 5874 h 10000"/>
                <a:gd name="connsiteX181" fmla="*/ 8339 w 9794"/>
                <a:gd name="connsiteY181" fmla="*/ 6073 h 10000"/>
                <a:gd name="connsiteX182" fmla="*/ 8430 w 9794"/>
                <a:gd name="connsiteY182" fmla="*/ 6213 h 10000"/>
                <a:gd name="connsiteX183" fmla="*/ 8574 w 9794"/>
                <a:gd name="connsiteY183" fmla="*/ 6299 h 10000"/>
                <a:gd name="connsiteX184" fmla="*/ 8634 w 9794"/>
                <a:gd name="connsiteY184" fmla="*/ 6355 h 10000"/>
                <a:gd name="connsiteX185" fmla="*/ 8698 w 9794"/>
                <a:gd name="connsiteY185" fmla="*/ 6412 h 10000"/>
                <a:gd name="connsiteX186" fmla="*/ 8810 w 9794"/>
                <a:gd name="connsiteY186" fmla="*/ 6524 h 10000"/>
                <a:gd name="connsiteX187" fmla="*/ 8602 w 9794"/>
                <a:gd name="connsiteY187" fmla="*/ 6468 h 10000"/>
                <a:gd name="connsiteX188" fmla="*/ 8457 w 9794"/>
                <a:gd name="connsiteY188" fmla="*/ 6412 h 10000"/>
                <a:gd name="connsiteX189" fmla="*/ 8313 w 9794"/>
                <a:gd name="connsiteY189" fmla="*/ 6440 h 10000"/>
                <a:gd name="connsiteX190" fmla="*/ 8224 w 9794"/>
                <a:gd name="connsiteY190" fmla="*/ 6383 h 10000"/>
                <a:gd name="connsiteX191" fmla="*/ 8131 w 9794"/>
                <a:gd name="connsiteY191" fmla="*/ 6327 h 10000"/>
                <a:gd name="connsiteX192" fmla="*/ 8163 w 9794"/>
                <a:gd name="connsiteY192" fmla="*/ 6383 h 10000"/>
                <a:gd name="connsiteX193" fmla="*/ 8190 w 9794"/>
                <a:gd name="connsiteY193" fmla="*/ 6383 h 10000"/>
                <a:gd name="connsiteX194" fmla="*/ 8163 w 9794"/>
                <a:gd name="connsiteY194" fmla="*/ 6355 h 10000"/>
                <a:gd name="connsiteX195" fmla="*/ 8224 w 9794"/>
                <a:gd name="connsiteY195" fmla="*/ 6383 h 10000"/>
                <a:gd name="connsiteX196" fmla="*/ 8369 w 9794"/>
                <a:gd name="connsiteY196" fmla="*/ 6440 h 10000"/>
                <a:gd name="connsiteX197" fmla="*/ 8430 w 9794"/>
                <a:gd name="connsiteY197" fmla="*/ 6412 h 10000"/>
                <a:gd name="connsiteX198" fmla="*/ 8491 w 9794"/>
                <a:gd name="connsiteY198" fmla="*/ 6468 h 10000"/>
                <a:gd name="connsiteX199" fmla="*/ 8517 w 9794"/>
                <a:gd name="connsiteY199" fmla="*/ 6496 h 10000"/>
                <a:gd name="connsiteX200" fmla="*/ 8602 w 9794"/>
                <a:gd name="connsiteY200" fmla="*/ 6524 h 10000"/>
                <a:gd name="connsiteX201" fmla="*/ 8786 w 9794"/>
                <a:gd name="connsiteY201" fmla="*/ 6638 h 10000"/>
                <a:gd name="connsiteX202" fmla="*/ 8905 w 9794"/>
                <a:gd name="connsiteY202" fmla="*/ 6751 h 10000"/>
                <a:gd name="connsiteX203" fmla="*/ 8845 w 9794"/>
                <a:gd name="connsiteY203" fmla="*/ 6779 h 10000"/>
                <a:gd name="connsiteX204" fmla="*/ 8756 w 9794"/>
                <a:gd name="connsiteY204" fmla="*/ 6835 h 10000"/>
                <a:gd name="connsiteX205" fmla="*/ 8698 w 9794"/>
                <a:gd name="connsiteY205" fmla="*/ 6891 h 10000"/>
                <a:gd name="connsiteX206" fmla="*/ 8669 w 9794"/>
                <a:gd name="connsiteY206" fmla="*/ 6920 h 10000"/>
                <a:gd name="connsiteX207" fmla="*/ 8574 w 9794"/>
                <a:gd name="connsiteY207" fmla="*/ 6920 h 10000"/>
                <a:gd name="connsiteX208" fmla="*/ 8491 w 9794"/>
                <a:gd name="connsiteY208" fmla="*/ 6977 h 10000"/>
                <a:gd name="connsiteX209" fmla="*/ 8602 w 9794"/>
                <a:gd name="connsiteY209" fmla="*/ 6920 h 10000"/>
                <a:gd name="connsiteX210" fmla="*/ 8698 w 9794"/>
                <a:gd name="connsiteY210" fmla="*/ 7005 h 10000"/>
                <a:gd name="connsiteX211" fmla="*/ 8669 w 9794"/>
                <a:gd name="connsiteY211" fmla="*/ 7005 h 10000"/>
                <a:gd name="connsiteX212" fmla="*/ 8810 w 9794"/>
                <a:gd name="connsiteY212" fmla="*/ 6949 h 10000"/>
                <a:gd name="connsiteX213" fmla="*/ 8905 w 9794"/>
                <a:gd name="connsiteY213" fmla="*/ 7033 h 10000"/>
                <a:gd name="connsiteX214" fmla="*/ 9055 w 9794"/>
                <a:gd name="connsiteY214" fmla="*/ 7061 h 10000"/>
                <a:gd name="connsiteX215" fmla="*/ 8989 w 9794"/>
                <a:gd name="connsiteY215" fmla="*/ 7146 h 10000"/>
                <a:gd name="connsiteX216" fmla="*/ 8963 w 9794"/>
                <a:gd name="connsiteY216" fmla="*/ 7174 h 10000"/>
                <a:gd name="connsiteX217" fmla="*/ 8905 w 9794"/>
                <a:gd name="connsiteY217" fmla="*/ 7202 h 10000"/>
                <a:gd name="connsiteX218" fmla="*/ 8935 w 9794"/>
                <a:gd name="connsiteY218" fmla="*/ 7202 h 10000"/>
                <a:gd name="connsiteX219" fmla="*/ 9022 w 9794"/>
                <a:gd name="connsiteY219" fmla="*/ 7174 h 10000"/>
                <a:gd name="connsiteX220" fmla="*/ 9022 w 9794"/>
                <a:gd name="connsiteY220" fmla="*/ 7146 h 10000"/>
                <a:gd name="connsiteX221" fmla="*/ 9055 w 9794"/>
                <a:gd name="connsiteY221" fmla="*/ 7230 h 10000"/>
                <a:gd name="connsiteX222" fmla="*/ 9055 w 9794"/>
                <a:gd name="connsiteY222" fmla="*/ 7288 h 10000"/>
                <a:gd name="connsiteX223" fmla="*/ 9022 w 9794"/>
                <a:gd name="connsiteY223" fmla="*/ 7230 h 10000"/>
                <a:gd name="connsiteX224" fmla="*/ 9022 w 9794"/>
                <a:gd name="connsiteY224" fmla="*/ 7288 h 10000"/>
                <a:gd name="connsiteX225" fmla="*/ 8989 w 9794"/>
                <a:gd name="connsiteY225" fmla="*/ 7260 h 10000"/>
                <a:gd name="connsiteX226" fmla="*/ 8963 w 9794"/>
                <a:gd name="connsiteY226" fmla="*/ 7260 h 10000"/>
                <a:gd name="connsiteX227" fmla="*/ 8935 w 9794"/>
                <a:gd name="connsiteY227" fmla="*/ 7316 h 10000"/>
                <a:gd name="connsiteX228" fmla="*/ 9022 w 9794"/>
                <a:gd name="connsiteY228" fmla="*/ 7372 h 10000"/>
                <a:gd name="connsiteX229" fmla="*/ 8989 w 9794"/>
                <a:gd name="connsiteY229" fmla="*/ 7372 h 10000"/>
                <a:gd name="connsiteX230" fmla="*/ 9022 w 9794"/>
                <a:gd name="connsiteY230" fmla="*/ 7429 h 10000"/>
                <a:gd name="connsiteX231" fmla="*/ 8905 w 9794"/>
                <a:gd name="connsiteY231" fmla="*/ 7400 h 10000"/>
                <a:gd name="connsiteX232" fmla="*/ 8935 w 9794"/>
                <a:gd name="connsiteY232" fmla="*/ 7429 h 10000"/>
                <a:gd name="connsiteX233" fmla="*/ 9022 w 9794"/>
                <a:gd name="connsiteY233" fmla="*/ 7457 h 10000"/>
                <a:gd name="connsiteX234" fmla="*/ 9055 w 9794"/>
                <a:gd name="connsiteY234" fmla="*/ 7541 h 10000"/>
                <a:gd name="connsiteX235" fmla="*/ 9022 w 9794"/>
                <a:gd name="connsiteY235" fmla="*/ 7599 h 10000"/>
                <a:gd name="connsiteX236" fmla="*/ 8935 w 9794"/>
                <a:gd name="connsiteY236" fmla="*/ 7513 h 10000"/>
                <a:gd name="connsiteX237" fmla="*/ 8905 w 9794"/>
                <a:gd name="connsiteY237" fmla="*/ 7541 h 10000"/>
                <a:gd name="connsiteX238" fmla="*/ 8786 w 9794"/>
                <a:gd name="connsiteY238" fmla="*/ 7599 h 10000"/>
                <a:gd name="connsiteX239" fmla="*/ 8876 w 9794"/>
                <a:gd name="connsiteY239" fmla="*/ 7683 h 10000"/>
                <a:gd name="connsiteX240" fmla="*/ 8876 w 9794"/>
                <a:gd name="connsiteY240" fmla="*/ 7796 h 10000"/>
                <a:gd name="connsiteX241" fmla="*/ 8845 w 9794"/>
                <a:gd name="connsiteY241" fmla="*/ 7852 h 10000"/>
                <a:gd name="connsiteX242" fmla="*/ 8845 w 9794"/>
                <a:gd name="connsiteY242" fmla="*/ 7880 h 10000"/>
                <a:gd name="connsiteX243" fmla="*/ 8786 w 9794"/>
                <a:gd name="connsiteY243" fmla="*/ 7852 h 10000"/>
                <a:gd name="connsiteX244" fmla="*/ 8786 w 9794"/>
                <a:gd name="connsiteY244" fmla="*/ 7909 h 10000"/>
                <a:gd name="connsiteX245" fmla="*/ 8756 w 9794"/>
                <a:gd name="connsiteY245" fmla="*/ 7966 h 10000"/>
                <a:gd name="connsiteX246" fmla="*/ 8726 w 9794"/>
                <a:gd name="connsiteY246" fmla="*/ 8079 h 10000"/>
                <a:gd name="connsiteX247" fmla="*/ 8756 w 9794"/>
                <a:gd name="connsiteY247" fmla="*/ 8022 h 10000"/>
                <a:gd name="connsiteX248" fmla="*/ 8726 w 9794"/>
                <a:gd name="connsiteY248" fmla="*/ 8050 h 10000"/>
                <a:gd name="connsiteX249" fmla="*/ 8698 w 9794"/>
                <a:gd name="connsiteY249" fmla="*/ 7994 h 10000"/>
                <a:gd name="connsiteX250" fmla="*/ 8634 w 9794"/>
                <a:gd name="connsiteY250" fmla="*/ 8022 h 10000"/>
                <a:gd name="connsiteX251" fmla="*/ 8634 w 9794"/>
                <a:gd name="connsiteY251" fmla="*/ 8079 h 10000"/>
                <a:gd name="connsiteX252" fmla="*/ 8669 w 9794"/>
                <a:gd name="connsiteY252" fmla="*/ 8107 h 10000"/>
                <a:gd name="connsiteX253" fmla="*/ 8726 w 9794"/>
                <a:gd name="connsiteY253" fmla="*/ 8135 h 10000"/>
                <a:gd name="connsiteX254" fmla="*/ 8698 w 9794"/>
                <a:gd name="connsiteY254" fmla="*/ 8163 h 10000"/>
                <a:gd name="connsiteX255" fmla="*/ 8669 w 9794"/>
                <a:gd name="connsiteY255" fmla="*/ 8249 h 10000"/>
                <a:gd name="connsiteX256" fmla="*/ 8548 w 9794"/>
                <a:gd name="connsiteY256" fmla="*/ 8191 h 10000"/>
                <a:gd name="connsiteX257" fmla="*/ 8634 w 9794"/>
                <a:gd name="connsiteY257" fmla="*/ 8277 h 10000"/>
                <a:gd name="connsiteX258" fmla="*/ 8726 w 9794"/>
                <a:gd name="connsiteY258" fmla="*/ 8277 h 10000"/>
                <a:gd name="connsiteX259" fmla="*/ 8698 w 9794"/>
                <a:gd name="connsiteY259" fmla="*/ 8333 h 10000"/>
                <a:gd name="connsiteX260" fmla="*/ 8756 w 9794"/>
                <a:gd name="connsiteY260" fmla="*/ 8446 h 10000"/>
                <a:gd name="connsiteX261" fmla="*/ 8726 w 9794"/>
                <a:gd name="connsiteY261" fmla="*/ 8446 h 10000"/>
                <a:gd name="connsiteX262" fmla="*/ 8634 w 9794"/>
                <a:gd name="connsiteY262" fmla="*/ 8389 h 10000"/>
                <a:gd name="connsiteX263" fmla="*/ 8602 w 9794"/>
                <a:gd name="connsiteY263" fmla="*/ 8418 h 10000"/>
                <a:gd name="connsiteX264" fmla="*/ 8669 w 9794"/>
                <a:gd name="connsiteY264" fmla="*/ 8474 h 10000"/>
                <a:gd name="connsiteX265" fmla="*/ 8634 w 9794"/>
                <a:gd name="connsiteY265" fmla="*/ 8530 h 10000"/>
                <a:gd name="connsiteX266" fmla="*/ 8548 w 9794"/>
                <a:gd name="connsiteY266" fmla="*/ 8474 h 10000"/>
                <a:gd name="connsiteX267" fmla="*/ 8602 w 9794"/>
                <a:gd name="connsiteY267" fmla="*/ 8559 h 10000"/>
                <a:gd name="connsiteX268" fmla="*/ 8548 w 9794"/>
                <a:gd name="connsiteY268" fmla="*/ 8559 h 10000"/>
                <a:gd name="connsiteX269" fmla="*/ 8548 w 9794"/>
                <a:gd name="connsiteY269" fmla="*/ 8616 h 10000"/>
                <a:gd name="connsiteX270" fmla="*/ 8399 w 9794"/>
                <a:gd name="connsiteY270" fmla="*/ 8672 h 10000"/>
                <a:gd name="connsiteX271" fmla="*/ 8369 w 9794"/>
                <a:gd name="connsiteY271" fmla="*/ 8728 h 10000"/>
                <a:gd name="connsiteX272" fmla="*/ 8399 w 9794"/>
                <a:gd name="connsiteY272" fmla="*/ 8757 h 10000"/>
                <a:gd name="connsiteX273" fmla="*/ 8369 w 9794"/>
                <a:gd name="connsiteY273" fmla="*/ 8785 h 10000"/>
                <a:gd name="connsiteX274" fmla="*/ 8339 w 9794"/>
                <a:gd name="connsiteY274" fmla="*/ 8869 h 10000"/>
                <a:gd name="connsiteX275" fmla="*/ 8313 w 9794"/>
                <a:gd name="connsiteY275" fmla="*/ 8841 h 10000"/>
                <a:gd name="connsiteX276" fmla="*/ 8313 w 9794"/>
                <a:gd name="connsiteY276" fmla="*/ 8927 h 10000"/>
                <a:gd name="connsiteX277" fmla="*/ 8009 w 9794"/>
                <a:gd name="connsiteY277" fmla="*/ 8786 h 10000"/>
                <a:gd name="connsiteX278" fmla="*/ 7509 w 9794"/>
                <a:gd name="connsiteY278" fmla="*/ 9266 h 10000"/>
                <a:gd name="connsiteX279" fmla="*/ 7329 w 9794"/>
                <a:gd name="connsiteY279" fmla="*/ 9322 h 10000"/>
                <a:gd name="connsiteX280" fmla="*/ 7241 w 9794"/>
                <a:gd name="connsiteY280" fmla="*/ 9152 h 10000"/>
                <a:gd name="connsiteX281" fmla="*/ 7211 w 9794"/>
                <a:gd name="connsiteY281" fmla="*/ 9152 h 10000"/>
                <a:gd name="connsiteX282" fmla="*/ 7299 w 9794"/>
                <a:gd name="connsiteY282" fmla="*/ 9124 h 10000"/>
                <a:gd name="connsiteX283" fmla="*/ 7181 w 9794"/>
                <a:gd name="connsiteY283" fmla="*/ 9124 h 10000"/>
                <a:gd name="connsiteX284" fmla="*/ 7155 w 9794"/>
                <a:gd name="connsiteY284" fmla="*/ 9180 h 10000"/>
                <a:gd name="connsiteX285" fmla="*/ 7211 w 9794"/>
                <a:gd name="connsiteY285" fmla="*/ 9237 h 10000"/>
                <a:gd name="connsiteX286" fmla="*/ 7181 w 9794"/>
                <a:gd name="connsiteY286" fmla="*/ 9237 h 10000"/>
                <a:gd name="connsiteX287" fmla="*/ 7273 w 9794"/>
                <a:gd name="connsiteY287" fmla="*/ 9406 h 10000"/>
                <a:gd name="connsiteX288" fmla="*/ 7155 w 9794"/>
                <a:gd name="connsiteY288" fmla="*/ 9294 h 10000"/>
                <a:gd name="connsiteX289" fmla="*/ 7211 w 9794"/>
                <a:gd name="connsiteY289" fmla="*/ 9406 h 10000"/>
                <a:gd name="connsiteX290" fmla="*/ 7181 w 9794"/>
                <a:gd name="connsiteY290" fmla="*/ 9435 h 10000"/>
                <a:gd name="connsiteX291" fmla="*/ 7155 w 9794"/>
                <a:gd name="connsiteY291" fmla="*/ 9406 h 10000"/>
                <a:gd name="connsiteX292" fmla="*/ 7123 w 9794"/>
                <a:gd name="connsiteY292" fmla="*/ 9491 h 10000"/>
                <a:gd name="connsiteX293" fmla="*/ 7031 w 9794"/>
                <a:gd name="connsiteY293" fmla="*/ 9520 h 10000"/>
                <a:gd name="connsiteX294" fmla="*/ 7003 w 9794"/>
                <a:gd name="connsiteY294" fmla="*/ 9463 h 10000"/>
                <a:gd name="connsiteX295" fmla="*/ 6945 w 9794"/>
                <a:gd name="connsiteY295" fmla="*/ 9435 h 10000"/>
                <a:gd name="connsiteX296" fmla="*/ 6975 w 9794"/>
                <a:gd name="connsiteY296" fmla="*/ 9548 h 10000"/>
                <a:gd name="connsiteX297" fmla="*/ 6823 w 9794"/>
                <a:gd name="connsiteY297" fmla="*/ 9491 h 10000"/>
                <a:gd name="connsiteX298" fmla="*/ 6794 w 9794"/>
                <a:gd name="connsiteY298" fmla="*/ 9520 h 10000"/>
                <a:gd name="connsiteX299" fmla="*/ 6705 w 9794"/>
                <a:gd name="connsiteY299" fmla="*/ 9576 h 10000"/>
                <a:gd name="connsiteX300" fmla="*/ 6681 w 9794"/>
                <a:gd name="connsiteY300" fmla="*/ 9633 h 10000"/>
                <a:gd name="connsiteX301" fmla="*/ 6616 w 9794"/>
                <a:gd name="connsiteY301" fmla="*/ 9633 h 10000"/>
                <a:gd name="connsiteX302" fmla="*/ 6527 w 9794"/>
                <a:gd name="connsiteY302" fmla="*/ 9661 h 10000"/>
                <a:gd name="connsiteX303" fmla="*/ 6527 w 9794"/>
                <a:gd name="connsiteY303" fmla="*/ 9633 h 10000"/>
                <a:gd name="connsiteX304" fmla="*/ 6527 w 9794"/>
                <a:gd name="connsiteY304" fmla="*/ 9689 h 10000"/>
                <a:gd name="connsiteX305" fmla="*/ 6441 w 9794"/>
                <a:gd name="connsiteY305" fmla="*/ 9661 h 10000"/>
                <a:gd name="connsiteX306" fmla="*/ 6441 w 9794"/>
                <a:gd name="connsiteY306" fmla="*/ 9717 h 10000"/>
                <a:gd name="connsiteX307" fmla="*/ 6408 w 9794"/>
                <a:gd name="connsiteY307" fmla="*/ 9802 h 10000"/>
                <a:gd name="connsiteX308" fmla="*/ 6471 w 9794"/>
                <a:gd name="connsiteY308" fmla="*/ 9830 h 10000"/>
                <a:gd name="connsiteX309" fmla="*/ 6471 w 9794"/>
                <a:gd name="connsiteY309" fmla="*/ 9830 h 10000"/>
                <a:gd name="connsiteX310" fmla="*/ 6527 w 9794"/>
                <a:gd name="connsiteY310" fmla="*/ 9944 h 10000"/>
                <a:gd name="connsiteX311" fmla="*/ 6381 w 9794"/>
                <a:gd name="connsiteY311" fmla="*/ 10000 h 10000"/>
                <a:gd name="connsiteX312" fmla="*/ 6381 w 9794"/>
                <a:gd name="connsiteY312" fmla="*/ 9944 h 10000"/>
                <a:gd name="connsiteX313" fmla="*/ 6316 w 9794"/>
                <a:gd name="connsiteY313" fmla="*/ 9859 h 10000"/>
                <a:gd name="connsiteX314" fmla="*/ 6292 w 9794"/>
                <a:gd name="connsiteY314" fmla="*/ 9802 h 10000"/>
                <a:gd name="connsiteX315" fmla="*/ 6261 w 9794"/>
                <a:gd name="connsiteY315" fmla="*/ 9717 h 10000"/>
                <a:gd name="connsiteX316" fmla="*/ 6292 w 9794"/>
                <a:gd name="connsiteY316" fmla="*/ 9661 h 10000"/>
                <a:gd name="connsiteX317" fmla="*/ 6261 w 9794"/>
                <a:gd name="connsiteY317" fmla="*/ 9576 h 10000"/>
                <a:gd name="connsiteX318" fmla="*/ 6261 w 9794"/>
                <a:gd name="connsiteY318" fmla="*/ 9605 h 10000"/>
                <a:gd name="connsiteX319" fmla="*/ 6203 w 9794"/>
                <a:gd name="connsiteY319" fmla="*/ 9548 h 10000"/>
                <a:gd name="connsiteX320" fmla="*/ 6203 w 9794"/>
                <a:gd name="connsiteY320" fmla="*/ 9605 h 10000"/>
                <a:gd name="connsiteX321" fmla="*/ 6113 w 9794"/>
                <a:gd name="connsiteY321" fmla="*/ 9605 h 10000"/>
                <a:gd name="connsiteX322" fmla="*/ 6056 w 9794"/>
                <a:gd name="connsiteY322" fmla="*/ 9576 h 10000"/>
                <a:gd name="connsiteX323" fmla="*/ 6020 w 9794"/>
                <a:gd name="connsiteY323" fmla="*/ 9520 h 10000"/>
                <a:gd name="connsiteX324" fmla="*/ 5991 w 9794"/>
                <a:gd name="connsiteY324" fmla="*/ 9520 h 10000"/>
                <a:gd name="connsiteX325" fmla="*/ 5991 w 9794"/>
                <a:gd name="connsiteY325" fmla="*/ 9576 h 10000"/>
                <a:gd name="connsiteX326" fmla="*/ 5934 w 9794"/>
                <a:gd name="connsiteY326" fmla="*/ 9520 h 10000"/>
                <a:gd name="connsiteX327" fmla="*/ 5906 w 9794"/>
                <a:gd name="connsiteY327" fmla="*/ 9463 h 10000"/>
                <a:gd name="connsiteX328" fmla="*/ 5879 w 9794"/>
                <a:gd name="connsiteY328" fmla="*/ 9491 h 10000"/>
                <a:gd name="connsiteX329" fmla="*/ 5906 w 9794"/>
                <a:gd name="connsiteY329" fmla="*/ 9576 h 10000"/>
                <a:gd name="connsiteX330" fmla="*/ 5847 w 9794"/>
                <a:gd name="connsiteY330" fmla="*/ 9548 h 10000"/>
                <a:gd name="connsiteX331" fmla="*/ 5847 w 9794"/>
                <a:gd name="connsiteY331" fmla="*/ 9605 h 10000"/>
                <a:gd name="connsiteX332" fmla="*/ 5729 w 9794"/>
                <a:gd name="connsiteY332" fmla="*/ 9576 h 10000"/>
                <a:gd name="connsiteX333" fmla="*/ 5642 w 9794"/>
                <a:gd name="connsiteY333" fmla="*/ 9576 h 10000"/>
                <a:gd name="connsiteX334" fmla="*/ 5610 w 9794"/>
                <a:gd name="connsiteY334" fmla="*/ 9576 h 10000"/>
                <a:gd name="connsiteX335" fmla="*/ 5520 w 9794"/>
                <a:gd name="connsiteY335" fmla="*/ 9520 h 10000"/>
                <a:gd name="connsiteX336" fmla="*/ 5487 w 9794"/>
                <a:gd name="connsiteY336" fmla="*/ 9491 h 10000"/>
                <a:gd name="connsiteX337" fmla="*/ 5401 w 9794"/>
                <a:gd name="connsiteY337" fmla="*/ 9463 h 10000"/>
                <a:gd name="connsiteX338" fmla="*/ 5345 w 9794"/>
                <a:gd name="connsiteY338" fmla="*/ 9294 h 10000"/>
                <a:gd name="connsiteX339" fmla="*/ 5279 w 9794"/>
                <a:gd name="connsiteY339" fmla="*/ 9180 h 10000"/>
                <a:gd name="connsiteX340" fmla="*/ 5194 w 9794"/>
                <a:gd name="connsiteY340" fmla="*/ 9180 h 10000"/>
                <a:gd name="connsiteX341" fmla="*/ 5104 w 9794"/>
                <a:gd name="connsiteY341" fmla="*/ 9180 h 10000"/>
                <a:gd name="connsiteX342" fmla="*/ 4954 w 9794"/>
                <a:gd name="connsiteY342" fmla="*/ 9039 h 10000"/>
                <a:gd name="connsiteX343" fmla="*/ 4838 w 9794"/>
                <a:gd name="connsiteY343" fmla="*/ 9124 h 10000"/>
                <a:gd name="connsiteX344" fmla="*/ 4838 w 9794"/>
                <a:gd name="connsiteY344" fmla="*/ 9180 h 10000"/>
                <a:gd name="connsiteX345" fmla="*/ 4689 w 9794"/>
                <a:gd name="connsiteY345" fmla="*/ 9209 h 10000"/>
                <a:gd name="connsiteX346" fmla="*/ 4601 w 9794"/>
                <a:gd name="connsiteY346" fmla="*/ 9294 h 10000"/>
                <a:gd name="connsiteX347" fmla="*/ 4542 w 9794"/>
                <a:gd name="connsiteY347" fmla="*/ 9237 h 10000"/>
                <a:gd name="connsiteX348" fmla="*/ 4482 w 9794"/>
                <a:gd name="connsiteY348" fmla="*/ 9294 h 10000"/>
                <a:gd name="connsiteX349" fmla="*/ 4395 w 9794"/>
                <a:gd name="connsiteY349" fmla="*/ 9294 h 10000"/>
                <a:gd name="connsiteX350" fmla="*/ 4272 w 9794"/>
                <a:gd name="connsiteY350" fmla="*/ 9266 h 10000"/>
                <a:gd name="connsiteX351" fmla="*/ 4155 w 9794"/>
                <a:gd name="connsiteY351" fmla="*/ 9322 h 10000"/>
                <a:gd name="connsiteX352" fmla="*/ 4095 w 9794"/>
                <a:gd name="connsiteY352" fmla="*/ 9322 h 10000"/>
                <a:gd name="connsiteX353" fmla="*/ 4035 w 9794"/>
                <a:gd name="connsiteY353" fmla="*/ 9322 h 10000"/>
                <a:gd name="connsiteX354" fmla="*/ 4005 w 9794"/>
                <a:gd name="connsiteY354" fmla="*/ 9322 h 10000"/>
                <a:gd name="connsiteX355" fmla="*/ 4005 w 9794"/>
                <a:gd name="connsiteY355" fmla="*/ 9463 h 10000"/>
                <a:gd name="connsiteX356" fmla="*/ 4066 w 9794"/>
                <a:gd name="connsiteY356" fmla="*/ 9548 h 10000"/>
                <a:gd name="connsiteX357" fmla="*/ 4066 w 9794"/>
                <a:gd name="connsiteY357" fmla="*/ 9576 h 10000"/>
                <a:gd name="connsiteX358" fmla="*/ 4066 w 9794"/>
                <a:gd name="connsiteY358" fmla="*/ 9633 h 10000"/>
                <a:gd name="connsiteX359" fmla="*/ 4095 w 9794"/>
                <a:gd name="connsiteY359" fmla="*/ 9717 h 10000"/>
                <a:gd name="connsiteX360" fmla="*/ 4005 w 9794"/>
                <a:gd name="connsiteY360" fmla="*/ 9689 h 10000"/>
                <a:gd name="connsiteX361" fmla="*/ 3915 w 9794"/>
                <a:gd name="connsiteY361" fmla="*/ 9661 h 10000"/>
                <a:gd name="connsiteX362" fmla="*/ 3855 w 9794"/>
                <a:gd name="connsiteY362" fmla="*/ 9520 h 10000"/>
                <a:gd name="connsiteX363" fmla="*/ 3684 w 9794"/>
                <a:gd name="connsiteY363" fmla="*/ 9605 h 10000"/>
                <a:gd name="connsiteX364" fmla="*/ 3624 w 9794"/>
                <a:gd name="connsiteY364" fmla="*/ 9633 h 10000"/>
                <a:gd name="connsiteX365" fmla="*/ 3624 w 9794"/>
                <a:gd name="connsiteY365" fmla="*/ 9548 h 10000"/>
                <a:gd name="connsiteX366" fmla="*/ 3534 w 9794"/>
                <a:gd name="connsiteY366" fmla="*/ 9435 h 10000"/>
                <a:gd name="connsiteX367" fmla="*/ 3355 w 9794"/>
                <a:gd name="connsiteY367" fmla="*/ 9435 h 10000"/>
                <a:gd name="connsiteX368" fmla="*/ 3355 w 9794"/>
                <a:gd name="connsiteY368" fmla="*/ 9322 h 10000"/>
                <a:gd name="connsiteX369" fmla="*/ 3382 w 9794"/>
                <a:gd name="connsiteY369" fmla="*/ 9180 h 10000"/>
                <a:gd name="connsiteX370" fmla="*/ 3268 w 9794"/>
                <a:gd name="connsiteY370" fmla="*/ 9124 h 10000"/>
                <a:gd name="connsiteX371" fmla="*/ 3174 w 9794"/>
                <a:gd name="connsiteY371" fmla="*/ 9039 h 10000"/>
                <a:gd name="connsiteX372" fmla="*/ 3148 w 9794"/>
                <a:gd name="connsiteY372" fmla="*/ 8983 h 10000"/>
                <a:gd name="connsiteX373" fmla="*/ 3120 w 9794"/>
                <a:gd name="connsiteY373" fmla="*/ 8898 h 10000"/>
                <a:gd name="connsiteX374" fmla="*/ 3148 w 9794"/>
                <a:gd name="connsiteY374" fmla="*/ 8813 h 10000"/>
                <a:gd name="connsiteX375" fmla="*/ 2939 w 9794"/>
                <a:gd name="connsiteY375" fmla="*/ 8841 h 10000"/>
                <a:gd name="connsiteX376" fmla="*/ 2818 w 9794"/>
                <a:gd name="connsiteY376" fmla="*/ 8898 h 10000"/>
                <a:gd name="connsiteX377" fmla="*/ 2818 w 9794"/>
                <a:gd name="connsiteY377" fmla="*/ 8813 h 10000"/>
                <a:gd name="connsiteX378" fmla="*/ 2789 w 9794"/>
                <a:gd name="connsiteY378" fmla="*/ 8728 h 10000"/>
                <a:gd name="connsiteX379" fmla="*/ 2762 w 9794"/>
                <a:gd name="connsiteY379" fmla="*/ 8672 h 10000"/>
                <a:gd name="connsiteX380" fmla="*/ 7435 w 9794"/>
                <a:gd name="connsiteY380" fmla="*/ 8665 h 10000"/>
                <a:gd name="connsiteX381" fmla="*/ 7522 w 9794"/>
                <a:gd name="connsiteY381" fmla="*/ 8461 h 10000"/>
                <a:gd name="connsiteX382" fmla="*/ 2968 w 9794"/>
                <a:gd name="connsiteY382" fmla="*/ 8305 h 10000"/>
                <a:gd name="connsiteX383" fmla="*/ 2997 w 9794"/>
                <a:gd name="connsiteY383" fmla="*/ 8305 h 10000"/>
                <a:gd name="connsiteX384" fmla="*/ 1010 w 9794"/>
                <a:gd name="connsiteY384" fmla="*/ 7711 h 10000"/>
                <a:gd name="connsiteX385" fmla="*/ 0 w 9794"/>
                <a:gd name="connsiteY385" fmla="*/ 7655 h 10000"/>
                <a:gd name="connsiteX0" fmla="*/ 2543 w 8969"/>
                <a:gd name="connsiteY0" fmla="*/ 3331 h 10000"/>
                <a:gd name="connsiteX1" fmla="*/ 2966 w 8969"/>
                <a:gd name="connsiteY1" fmla="*/ 3275 h 10000"/>
                <a:gd name="connsiteX2" fmla="*/ 3299 w 8969"/>
                <a:gd name="connsiteY2" fmla="*/ 3247 h 10000"/>
                <a:gd name="connsiteX3" fmla="*/ 3482 w 8969"/>
                <a:gd name="connsiteY3" fmla="*/ 3162 h 10000"/>
                <a:gd name="connsiteX4" fmla="*/ 3545 w 8969"/>
                <a:gd name="connsiteY4" fmla="*/ 3020 h 10000"/>
                <a:gd name="connsiteX5" fmla="*/ 3636 w 8969"/>
                <a:gd name="connsiteY5" fmla="*/ 2964 h 10000"/>
                <a:gd name="connsiteX6" fmla="*/ 3698 w 8969"/>
                <a:gd name="connsiteY6" fmla="*/ 2908 h 10000"/>
                <a:gd name="connsiteX7" fmla="*/ 3728 w 8969"/>
                <a:gd name="connsiteY7" fmla="*/ 2908 h 10000"/>
                <a:gd name="connsiteX8" fmla="*/ 3482 w 8969"/>
                <a:gd name="connsiteY8" fmla="*/ 2709 h 10000"/>
                <a:gd name="connsiteX9" fmla="*/ 3482 w 8969"/>
                <a:gd name="connsiteY9" fmla="*/ 2597 h 10000"/>
                <a:gd name="connsiteX10" fmla="*/ 3545 w 8969"/>
                <a:gd name="connsiteY10" fmla="*/ 2484 h 10000"/>
                <a:gd name="connsiteX11" fmla="*/ 3909 w 8969"/>
                <a:gd name="connsiteY11" fmla="*/ 2569 h 10000"/>
                <a:gd name="connsiteX12" fmla="*/ 4027 w 8969"/>
                <a:gd name="connsiteY12" fmla="*/ 2569 h 10000"/>
                <a:gd name="connsiteX13" fmla="*/ 4122 w 8969"/>
                <a:gd name="connsiteY13" fmla="*/ 2484 h 10000"/>
                <a:gd name="connsiteX14" fmla="*/ 4149 w 8969"/>
                <a:gd name="connsiteY14" fmla="*/ 2399 h 10000"/>
                <a:gd name="connsiteX15" fmla="*/ 4272 w 8969"/>
                <a:gd name="connsiteY15" fmla="*/ 2399 h 10000"/>
                <a:gd name="connsiteX16" fmla="*/ 4514 w 8969"/>
                <a:gd name="connsiteY16" fmla="*/ 2286 h 10000"/>
                <a:gd name="connsiteX17" fmla="*/ 4484 w 8969"/>
                <a:gd name="connsiteY17" fmla="*/ 2173 h 10000"/>
                <a:gd name="connsiteX18" fmla="*/ 4697 w 8969"/>
                <a:gd name="connsiteY18" fmla="*/ 2060 h 10000"/>
                <a:gd name="connsiteX19" fmla="*/ 4787 w 8969"/>
                <a:gd name="connsiteY19" fmla="*/ 2031 h 10000"/>
                <a:gd name="connsiteX20" fmla="*/ 4873 w 8969"/>
                <a:gd name="connsiteY20" fmla="*/ 2003 h 10000"/>
                <a:gd name="connsiteX21" fmla="*/ 4939 w 8969"/>
                <a:gd name="connsiteY21" fmla="*/ 2003 h 10000"/>
                <a:gd name="connsiteX22" fmla="*/ 5028 w 8969"/>
                <a:gd name="connsiteY22" fmla="*/ 1975 h 10000"/>
                <a:gd name="connsiteX23" fmla="*/ 5086 w 8969"/>
                <a:gd name="connsiteY23" fmla="*/ 2003 h 10000"/>
                <a:gd name="connsiteX24" fmla="*/ 5183 w 8969"/>
                <a:gd name="connsiteY24" fmla="*/ 1862 h 10000"/>
                <a:gd name="connsiteX25" fmla="*/ 4514 w 8969"/>
                <a:gd name="connsiteY25" fmla="*/ 1664 h 10000"/>
                <a:gd name="connsiteX26" fmla="*/ 4272 w 8969"/>
                <a:gd name="connsiteY26" fmla="*/ 1664 h 10000"/>
                <a:gd name="connsiteX27" fmla="*/ 4149 w 8969"/>
                <a:gd name="connsiteY27" fmla="*/ 1664 h 10000"/>
                <a:gd name="connsiteX28" fmla="*/ 4058 w 8969"/>
                <a:gd name="connsiteY28" fmla="*/ 1692 h 10000"/>
                <a:gd name="connsiteX29" fmla="*/ 3938 w 8969"/>
                <a:gd name="connsiteY29" fmla="*/ 1580 h 10000"/>
                <a:gd name="connsiteX30" fmla="*/ 3968 w 8969"/>
                <a:gd name="connsiteY30" fmla="*/ 1523 h 10000"/>
                <a:gd name="connsiteX31" fmla="*/ 3938 w 8969"/>
                <a:gd name="connsiteY31" fmla="*/ 1410 h 10000"/>
                <a:gd name="connsiteX32" fmla="*/ 3938 w 8969"/>
                <a:gd name="connsiteY32" fmla="*/ 1071 h 10000"/>
                <a:gd name="connsiteX33" fmla="*/ 4213 w 8969"/>
                <a:gd name="connsiteY33" fmla="*/ 1156 h 10000"/>
                <a:gd name="connsiteX34" fmla="*/ 4359 w 8969"/>
                <a:gd name="connsiteY34" fmla="*/ 1071 h 10000"/>
                <a:gd name="connsiteX35" fmla="*/ 4514 w 8969"/>
                <a:gd name="connsiteY35" fmla="*/ 986 h 10000"/>
                <a:gd name="connsiteX36" fmla="*/ 4454 w 8969"/>
                <a:gd name="connsiteY36" fmla="*/ 930 h 10000"/>
                <a:gd name="connsiteX37" fmla="*/ 4426 w 8969"/>
                <a:gd name="connsiteY37" fmla="*/ 873 h 10000"/>
                <a:gd name="connsiteX38" fmla="*/ 4426 w 8969"/>
                <a:gd name="connsiteY38" fmla="*/ 788 h 10000"/>
                <a:gd name="connsiteX39" fmla="*/ 4426 w 8969"/>
                <a:gd name="connsiteY39" fmla="*/ 732 h 10000"/>
                <a:gd name="connsiteX40" fmla="*/ 4426 w 8969"/>
                <a:gd name="connsiteY40" fmla="*/ 675 h 10000"/>
                <a:gd name="connsiteX41" fmla="*/ 4454 w 8969"/>
                <a:gd name="connsiteY41" fmla="*/ 477 h 10000"/>
                <a:gd name="connsiteX42" fmla="*/ 4396 w 8969"/>
                <a:gd name="connsiteY42" fmla="*/ 336 h 10000"/>
                <a:gd name="connsiteX43" fmla="*/ 4272 w 8969"/>
                <a:gd name="connsiteY43" fmla="*/ 280 h 10000"/>
                <a:gd name="connsiteX44" fmla="*/ 4149 w 8969"/>
                <a:gd name="connsiteY44" fmla="*/ 224 h 10000"/>
                <a:gd name="connsiteX45" fmla="*/ 4303 w 8969"/>
                <a:gd name="connsiteY45" fmla="*/ 82 h 10000"/>
                <a:gd name="connsiteX46" fmla="*/ 4636 w 8969"/>
                <a:gd name="connsiteY46" fmla="*/ 25 h 10000"/>
                <a:gd name="connsiteX47" fmla="*/ 4939 w 8969"/>
                <a:gd name="connsiteY47" fmla="*/ 25 h 10000"/>
                <a:gd name="connsiteX48" fmla="*/ 5086 w 8969"/>
                <a:gd name="connsiteY48" fmla="*/ 54 h 10000"/>
                <a:gd name="connsiteX49" fmla="*/ 5274 w 8969"/>
                <a:gd name="connsiteY49" fmla="*/ 138 h 10000"/>
                <a:gd name="connsiteX50" fmla="*/ 5512 w 8969"/>
                <a:gd name="connsiteY50" fmla="*/ 167 h 10000"/>
                <a:gd name="connsiteX51" fmla="*/ 5633 w 8969"/>
                <a:gd name="connsiteY51" fmla="*/ 224 h 10000"/>
                <a:gd name="connsiteX52" fmla="*/ 5670 w 8969"/>
                <a:gd name="connsiteY52" fmla="*/ 252 h 10000"/>
                <a:gd name="connsiteX53" fmla="*/ 5759 w 8969"/>
                <a:gd name="connsiteY53" fmla="*/ 308 h 10000"/>
                <a:gd name="connsiteX54" fmla="*/ 5906 w 8969"/>
                <a:gd name="connsiteY54" fmla="*/ 421 h 10000"/>
                <a:gd name="connsiteX55" fmla="*/ 5995 w 8969"/>
                <a:gd name="connsiteY55" fmla="*/ 534 h 10000"/>
                <a:gd name="connsiteX56" fmla="*/ 6119 w 8969"/>
                <a:gd name="connsiteY56" fmla="*/ 591 h 10000"/>
                <a:gd name="connsiteX57" fmla="*/ 6242 w 8969"/>
                <a:gd name="connsiteY57" fmla="*/ 703 h 10000"/>
                <a:gd name="connsiteX58" fmla="*/ 6395 w 8969"/>
                <a:gd name="connsiteY58" fmla="*/ 817 h 10000"/>
                <a:gd name="connsiteX59" fmla="*/ 6482 w 8969"/>
                <a:gd name="connsiteY59" fmla="*/ 930 h 10000"/>
                <a:gd name="connsiteX60" fmla="*/ 6579 w 8969"/>
                <a:gd name="connsiteY60" fmla="*/ 1014 h 10000"/>
                <a:gd name="connsiteX61" fmla="*/ 6847 w 8969"/>
                <a:gd name="connsiteY61" fmla="*/ 1156 h 10000"/>
                <a:gd name="connsiteX62" fmla="*/ 6996 w 8969"/>
                <a:gd name="connsiteY62" fmla="*/ 1156 h 10000"/>
                <a:gd name="connsiteX63" fmla="*/ 7181 w 8969"/>
                <a:gd name="connsiteY63" fmla="*/ 1212 h 10000"/>
                <a:gd name="connsiteX64" fmla="*/ 7271 w 8969"/>
                <a:gd name="connsiteY64" fmla="*/ 1241 h 10000"/>
                <a:gd name="connsiteX65" fmla="*/ 7424 w 8969"/>
                <a:gd name="connsiteY65" fmla="*/ 1325 h 10000"/>
                <a:gd name="connsiteX66" fmla="*/ 7604 w 8969"/>
                <a:gd name="connsiteY66" fmla="*/ 1353 h 10000"/>
                <a:gd name="connsiteX67" fmla="*/ 7639 w 8969"/>
                <a:gd name="connsiteY67" fmla="*/ 1438 h 10000"/>
                <a:gd name="connsiteX68" fmla="*/ 7697 w 8969"/>
                <a:gd name="connsiteY68" fmla="*/ 1467 h 10000"/>
                <a:gd name="connsiteX69" fmla="*/ 7752 w 8969"/>
                <a:gd name="connsiteY69" fmla="*/ 1580 h 10000"/>
                <a:gd name="connsiteX70" fmla="*/ 7940 w 8969"/>
                <a:gd name="connsiteY70" fmla="*/ 1720 h 10000"/>
                <a:gd name="connsiteX71" fmla="*/ 8032 w 8969"/>
                <a:gd name="connsiteY71" fmla="*/ 1692 h 10000"/>
                <a:gd name="connsiteX72" fmla="*/ 8121 w 8969"/>
                <a:gd name="connsiteY72" fmla="*/ 1720 h 10000"/>
                <a:gd name="connsiteX73" fmla="*/ 8303 w 8969"/>
                <a:gd name="connsiteY73" fmla="*/ 1664 h 10000"/>
                <a:gd name="connsiteX74" fmla="*/ 8425 w 8969"/>
                <a:gd name="connsiteY74" fmla="*/ 1580 h 10000"/>
                <a:gd name="connsiteX75" fmla="*/ 8483 w 8969"/>
                <a:gd name="connsiteY75" fmla="*/ 1580 h 10000"/>
                <a:gd name="connsiteX76" fmla="*/ 8514 w 8969"/>
                <a:gd name="connsiteY76" fmla="*/ 1551 h 10000"/>
                <a:gd name="connsiteX77" fmla="*/ 8634 w 8969"/>
                <a:gd name="connsiteY77" fmla="*/ 1495 h 10000"/>
                <a:gd name="connsiteX78" fmla="*/ 8757 w 8969"/>
                <a:gd name="connsiteY78" fmla="*/ 1551 h 10000"/>
                <a:gd name="connsiteX79" fmla="*/ 8786 w 8969"/>
                <a:gd name="connsiteY79" fmla="*/ 1636 h 10000"/>
                <a:gd name="connsiteX80" fmla="*/ 8878 w 8969"/>
                <a:gd name="connsiteY80" fmla="*/ 1778 h 10000"/>
                <a:gd name="connsiteX81" fmla="*/ 8818 w 8969"/>
                <a:gd name="connsiteY81" fmla="*/ 1806 h 10000"/>
                <a:gd name="connsiteX82" fmla="*/ 8849 w 8969"/>
                <a:gd name="connsiteY82" fmla="*/ 1862 h 10000"/>
                <a:gd name="connsiteX83" fmla="*/ 8849 w 8969"/>
                <a:gd name="connsiteY83" fmla="*/ 1919 h 10000"/>
                <a:gd name="connsiteX84" fmla="*/ 8913 w 8969"/>
                <a:gd name="connsiteY84" fmla="*/ 2031 h 10000"/>
                <a:gd name="connsiteX85" fmla="*/ 8913 w 8969"/>
                <a:gd name="connsiteY85" fmla="*/ 2173 h 10000"/>
                <a:gd name="connsiteX86" fmla="*/ 8913 w 8969"/>
                <a:gd name="connsiteY86" fmla="*/ 2258 h 10000"/>
                <a:gd name="connsiteX87" fmla="*/ 8969 w 8969"/>
                <a:gd name="connsiteY87" fmla="*/ 2342 h 10000"/>
                <a:gd name="connsiteX88" fmla="*/ 8941 w 8969"/>
                <a:gd name="connsiteY88" fmla="*/ 2428 h 10000"/>
                <a:gd name="connsiteX89" fmla="*/ 8969 w 8969"/>
                <a:gd name="connsiteY89" fmla="*/ 2484 h 10000"/>
                <a:gd name="connsiteX90" fmla="*/ 8726 w 8969"/>
                <a:gd name="connsiteY90" fmla="*/ 2456 h 10000"/>
                <a:gd name="connsiteX91" fmla="*/ 8604 w 8969"/>
                <a:gd name="connsiteY91" fmla="*/ 2428 h 10000"/>
                <a:gd name="connsiteX92" fmla="*/ 8573 w 8969"/>
                <a:gd name="connsiteY92" fmla="*/ 2512 h 10000"/>
                <a:gd name="connsiteX93" fmla="*/ 8483 w 8969"/>
                <a:gd name="connsiteY93" fmla="*/ 2540 h 10000"/>
                <a:gd name="connsiteX94" fmla="*/ 8542 w 8969"/>
                <a:gd name="connsiteY94" fmla="*/ 2625 h 10000"/>
                <a:gd name="connsiteX95" fmla="*/ 8726 w 8969"/>
                <a:gd name="connsiteY95" fmla="*/ 2879 h 10000"/>
                <a:gd name="connsiteX96" fmla="*/ 8849 w 8969"/>
                <a:gd name="connsiteY96" fmla="*/ 3106 h 10000"/>
                <a:gd name="connsiteX97" fmla="*/ 8818 w 8969"/>
                <a:gd name="connsiteY97" fmla="*/ 3162 h 10000"/>
                <a:gd name="connsiteX98" fmla="*/ 8694 w 8969"/>
                <a:gd name="connsiteY98" fmla="*/ 3190 h 10000"/>
                <a:gd name="connsiteX99" fmla="*/ 8849 w 8969"/>
                <a:gd name="connsiteY99" fmla="*/ 3303 h 10000"/>
                <a:gd name="connsiteX100" fmla="*/ 8668 w 8969"/>
                <a:gd name="connsiteY100" fmla="*/ 3162 h 10000"/>
                <a:gd name="connsiteX101" fmla="*/ 8514 w 8969"/>
                <a:gd name="connsiteY101" fmla="*/ 3106 h 10000"/>
                <a:gd name="connsiteX102" fmla="*/ 8573 w 8969"/>
                <a:gd name="connsiteY102" fmla="*/ 3275 h 10000"/>
                <a:gd name="connsiteX103" fmla="*/ 8483 w 8969"/>
                <a:gd name="connsiteY103" fmla="*/ 3303 h 10000"/>
                <a:gd name="connsiteX104" fmla="*/ 8425 w 8969"/>
                <a:gd name="connsiteY104" fmla="*/ 3388 h 10000"/>
                <a:gd name="connsiteX105" fmla="*/ 8214 w 8969"/>
                <a:gd name="connsiteY105" fmla="*/ 3417 h 10000"/>
                <a:gd name="connsiteX106" fmla="*/ 8365 w 8969"/>
                <a:gd name="connsiteY106" fmla="*/ 3557 h 10000"/>
                <a:gd name="connsiteX107" fmla="*/ 8181 w 8969"/>
                <a:gd name="connsiteY107" fmla="*/ 3586 h 10000"/>
                <a:gd name="connsiteX108" fmla="*/ 8061 w 8969"/>
                <a:gd name="connsiteY108" fmla="*/ 3557 h 10000"/>
                <a:gd name="connsiteX109" fmla="*/ 7964 w 8969"/>
                <a:gd name="connsiteY109" fmla="*/ 3473 h 10000"/>
                <a:gd name="connsiteX110" fmla="*/ 7909 w 8969"/>
                <a:gd name="connsiteY110" fmla="*/ 3501 h 10000"/>
                <a:gd name="connsiteX111" fmla="*/ 7879 w 8969"/>
                <a:gd name="connsiteY111" fmla="*/ 3642 h 10000"/>
                <a:gd name="connsiteX112" fmla="*/ 7850 w 8969"/>
                <a:gd name="connsiteY112" fmla="*/ 3727 h 10000"/>
                <a:gd name="connsiteX113" fmla="*/ 7785 w 8969"/>
                <a:gd name="connsiteY113" fmla="*/ 3756 h 10000"/>
                <a:gd name="connsiteX114" fmla="*/ 7752 w 8969"/>
                <a:gd name="connsiteY114" fmla="*/ 3812 h 10000"/>
                <a:gd name="connsiteX115" fmla="*/ 7697 w 8969"/>
                <a:gd name="connsiteY115" fmla="*/ 3812 h 10000"/>
                <a:gd name="connsiteX116" fmla="*/ 7665 w 8969"/>
                <a:gd name="connsiteY116" fmla="*/ 3868 h 10000"/>
                <a:gd name="connsiteX117" fmla="*/ 7545 w 8969"/>
                <a:gd name="connsiteY117" fmla="*/ 4009 h 10000"/>
                <a:gd name="connsiteX118" fmla="*/ 7393 w 8969"/>
                <a:gd name="connsiteY118" fmla="*/ 4038 h 10000"/>
                <a:gd name="connsiteX119" fmla="*/ 7331 w 8969"/>
                <a:gd name="connsiteY119" fmla="*/ 4067 h 10000"/>
                <a:gd name="connsiteX120" fmla="*/ 7271 w 8969"/>
                <a:gd name="connsiteY120" fmla="*/ 4123 h 10000"/>
                <a:gd name="connsiteX121" fmla="*/ 7153 w 8969"/>
                <a:gd name="connsiteY121" fmla="*/ 4179 h 10000"/>
                <a:gd name="connsiteX122" fmla="*/ 7088 w 8969"/>
                <a:gd name="connsiteY122" fmla="*/ 4264 h 10000"/>
                <a:gd name="connsiteX123" fmla="*/ 7060 w 8969"/>
                <a:gd name="connsiteY123" fmla="*/ 4320 h 10000"/>
                <a:gd name="connsiteX124" fmla="*/ 6996 w 8969"/>
                <a:gd name="connsiteY124" fmla="*/ 4320 h 10000"/>
                <a:gd name="connsiteX125" fmla="*/ 6876 w 8969"/>
                <a:gd name="connsiteY125" fmla="*/ 4348 h 10000"/>
                <a:gd name="connsiteX126" fmla="*/ 6972 w 8969"/>
                <a:gd name="connsiteY126" fmla="*/ 4292 h 10000"/>
                <a:gd name="connsiteX127" fmla="*/ 6972 w 8969"/>
                <a:gd name="connsiteY127" fmla="*/ 4236 h 10000"/>
                <a:gd name="connsiteX128" fmla="*/ 6996 w 8969"/>
                <a:gd name="connsiteY128" fmla="*/ 4179 h 10000"/>
                <a:gd name="connsiteX129" fmla="*/ 6819 w 8969"/>
                <a:gd name="connsiteY129" fmla="*/ 4151 h 10000"/>
                <a:gd name="connsiteX130" fmla="*/ 6876 w 8969"/>
                <a:gd name="connsiteY130" fmla="*/ 4123 h 10000"/>
                <a:gd name="connsiteX131" fmla="*/ 6907 w 8969"/>
                <a:gd name="connsiteY131" fmla="*/ 4009 h 10000"/>
                <a:gd name="connsiteX132" fmla="*/ 6941 w 8969"/>
                <a:gd name="connsiteY132" fmla="*/ 3896 h 10000"/>
                <a:gd name="connsiteX133" fmla="*/ 6758 w 8969"/>
                <a:gd name="connsiteY133" fmla="*/ 3698 h 10000"/>
                <a:gd name="connsiteX134" fmla="*/ 6666 w 8969"/>
                <a:gd name="connsiteY134" fmla="*/ 3727 h 10000"/>
                <a:gd name="connsiteX135" fmla="*/ 6579 w 8969"/>
                <a:gd name="connsiteY135" fmla="*/ 3784 h 10000"/>
                <a:gd name="connsiteX136" fmla="*/ 6513 w 8969"/>
                <a:gd name="connsiteY136" fmla="*/ 3925 h 10000"/>
                <a:gd name="connsiteX137" fmla="*/ 6362 w 8969"/>
                <a:gd name="connsiteY137" fmla="*/ 4038 h 10000"/>
                <a:gd name="connsiteX138" fmla="*/ 6274 w 8969"/>
                <a:gd name="connsiteY138" fmla="*/ 4095 h 10000"/>
                <a:gd name="connsiteX139" fmla="*/ 6301 w 8969"/>
                <a:gd name="connsiteY139" fmla="*/ 4179 h 10000"/>
                <a:gd name="connsiteX140" fmla="*/ 6119 w 8969"/>
                <a:gd name="connsiteY140" fmla="*/ 4292 h 10000"/>
                <a:gd name="connsiteX141" fmla="*/ 5970 w 8969"/>
                <a:gd name="connsiteY141" fmla="*/ 4264 h 10000"/>
                <a:gd name="connsiteX142" fmla="*/ 5970 w 8969"/>
                <a:gd name="connsiteY142" fmla="*/ 4434 h 10000"/>
                <a:gd name="connsiteX143" fmla="*/ 6148 w 8969"/>
                <a:gd name="connsiteY143" fmla="*/ 4575 h 10000"/>
                <a:gd name="connsiteX144" fmla="*/ 6242 w 8969"/>
                <a:gd name="connsiteY144" fmla="*/ 4575 h 10000"/>
                <a:gd name="connsiteX145" fmla="*/ 6301 w 8969"/>
                <a:gd name="connsiteY145" fmla="*/ 4603 h 10000"/>
                <a:gd name="connsiteX146" fmla="*/ 6301 w 8969"/>
                <a:gd name="connsiteY146" fmla="*/ 4575 h 10000"/>
                <a:gd name="connsiteX147" fmla="*/ 6482 w 8969"/>
                <a:gd name="connsiteY147" fmla="*/ 4659 h 10000"/>
                <a:gd name="connsiteX148" fmla="*/ 6544 w 8969"/>
                <a:gd name="connsiteY148" fmla="*/ 4829 h 10000"/>
                <a:gd name="connsiteX149" fmla="*/ 6696 w 8969"/>
                <a:gd name="connsiteY149" fmla="*/ 4857 h 10000"/>
                <a:gd name="connsiteX150" fmla="*/ 6758 w 8969"/>
                <a:gd name="connsiteY150" fmla="*/ 4801 h 10000"/>
                <a:gd name="connsiteX151" fmla="*/ 6788 w 8969"/>
                <a:gd name="connsiteY151" fmla="*/ 4716 h 10000"/>
                <a:gd name="connsiteX152" fmla="*/ 6907 w 8969"/>
                <a:gd name="connsiteY152" fmla="*/ 4659 h 10000"/>
                <a:gd name="connsiteX153" fmla="*/ 7060 w 8969"/>
                <a:gd name="connsiteY153" fmla="*/ 4716 h 10000"/>
                <a:gd name="connsiteX154" fmla="*/ 7119 w 8969"/>
                <a:gd name="connsiteY154" fmla="*/ 4745 h 10000"/>
                <a:gd name="connsiteX155" fmla="*/ 7153 w 8969"/>
                <a:gd name="connsiteY155" fmla="*/ 4773 h 10000"/>
                <a:gd name="connsiteX156" fmla="*/ 7304 w 8969"/>
                <a:gd name="connsiteY156" fmla="*/ 4773 h 10000"/>
                <a:gd name="connsiteX157" fmla="*/ 7304 w 8969"/>
                <a:gd name="connsiteY157" fmla="*/ 4745 h 10000"/>
                <a:gd name="connsiteX158" fmla="*/ 7483 w 8969"/>
                <a:gd name="connsiteY158" fmla="*/ 4801 h 10000"/>
                <a:gd name="connsiteX159" fmla="*/ 7457 w 8969"/>
                <a:gd name="connsiteY159" fmla="*/ 4829 h 10000"/>
                <a:gd name="connsiteX160" fmla="*/ 7483 w 8969"/>
                <a:gd name="connsiteY160" fmla="*/ 4914 h 10000"/>
                <a:gd name="connsiteX161" fmla="*/ 7483 w 8969"/>
                <a:gd name="connsiteY161" fmla="*/ 4970 h 10000"/>
                <a:gd name="connsiteX162" fmla="*/ 7424 w 8969"/>
                <a:gd name="connsiteY162" fmla="*/ 4914 h 10000"/>
                <a:gd name="connsiteX163" fmla="*/ 7393 w 8969"/>
                <a:gd name="connsiteY163" fmla="*/ 4942 h 10000"/>
                <a:gd name="connsiteX164" fmla="*/ 7331 w 8969"/>
                <a:gd name="connsiteY164" fmla="*/ 4942 h 10000"/>
                <a:gd name="connsiteX165" fmla="*/ 7271 w 8969"/>
                <a:gd name="connsiteY165" fmla="*/ 4970 h 10000"/>
                <a:gd name="connsiteX166" fmla="*/ 7153 w 8969"/>
                <a:gd name="connsiteY166" fmla="*/ 5027 h 10000"/>
                <a:gd name="connsiteX167" fmla="*/ 7088 w 8969"/>
                <a:gd name="connsiteY167" fmla="*/ 5055 h 10000"/>
                <a:gd name="connsiteX168" fmla="*/ 7153 w 8969"/>
                <a:gd name="connsiteY168" fmla="*/ 5112 h 10000"/>
                <a:gd name="connsiteX169" fmla="*/ 7088 w 8969"/>
                <a:gd name="connsiteY169" fmla="*/ 5112 h 10000"/>
                <a:gd name="connsiteX170" fmla="*/ 7119 w 8969"/>
                <a:gd name="connsiteY170" fmla="*/ 5168 h 10000"/>
                <a:gd name="connsiteX171" fmla="*/ 7060 w 8969"/>
                <a:gd name="connsiteY171" fmla="*/ 5196 h 10000"/>
                <a:gd name="connsiteX172" fmla="*/ 6996 w 8969"/>
                <a:gd name="connsiteY172" fmla="*/ 5140 h 10000"/>
                <a:gd name="connsiteX173" fmla="*/ 6972 w 8969"/>
                <a:gd name="connsiteY173" fmla="*/ 5140 h 10000"/>
                <a:gd name="connsiteX174" fmla="*/ 7030 w 8969"/>
                <a:gd name="connsiteY174" fmla="*/ 5224 h 10000"/>
                <a:gd name="connsiteX175" fmla="*/ 6907 w 8969"/>
                <a:gd name="connsiteY175" fmla="*/ 5338 h 10000"/>
                <a:gd name="connsiteX176" fmla="*/ 6876 w 8969"/>
                <a:gd name="connsiteY176" fmla="*/ 5479 h 10000"/>
                <a:gd name="connsiteX177" fmla="*/ 6907 w 8969"/>
                <a:gd name="connsiteY177" fmla="*/ 5620 h 10000"/>
                <a:gd name="connsiteX178" fmla="*/ 7030 w 8969"/>
                <a:gd name="connsiteY178" fmla="*/ 5649 h 10000"/>
                <a:gd name="connsiteX179" fmla="*/ 7242 w 8969"/>
                <a:gd name="connsiteY179" fmla="*/ 5733 h 10000"/>
                <a:gd name="connsiteX180" fmla="*/ 7331 w 8969"/>
                <a:gd name="connsiteY180" fmla="*/ 5874 h 10000"/>
                <a:gd name="connsiteX181" fmla="*/ 7483 w 8969"/>
                <a:gd name="connsiteY181" fmla="*/ 6073 h 10000"/>
                <a:gd name="connsiteX182" fmla="*/ 7576 w 8969"/>
                <a:gd name="connsiteY182" fmla="*/ 6213 h 10000"/>
                <a:gd name="connsiteX183" fmla="*/ 7723 w 8969"/>
                <a:gd name="connsiteY183" fmla="*/ 6299 h 10000"/>
                <a:gd name="connsiteX184" fmla="*/ 7785 w 8969"/>
                <a:gd name="connsiteY184" fmla="*/ 6355 h 10000"/>
                <a:gd name="connsiteX185" fmla="*/ 7850 w 8969"/>
                <a:gd name="connsiteY185" fmla="*/ 6412 h 10000"/>
                <a:gd name="connsiteX186" fmla="*/ 7964 w 8969"/>
                <a:gd name="connsiteY186" fmla="*/ 6524 h 10000"/>
                <a:gd name="connsiteX187" fmla="*/ 7752 w 8969"/>
                <a:gd name="connsiteY187" fmla="*/ 6468 h 10000"/>
                <a:gd name="connsiteX188" fmla="*/ 7604 w 8969"/>
                <a:gd name="connsiteY188" fmla="*/ 6412 h 10000"/>
                <a:gd name="connsiteX189" fmla="*/ 7457 w 8969"/>
                <a:gd name="connsiteY189" fmla="*/ 6440 h 10000"/>
                <a:gd name="connsiteX190" fmla="*/ 7366 w 8969"/>
                <a:gd name="connsiteY190" fmla="*/ 6383 h 10000"/>
                <a:gd name="connsiteX191" fmla="*/ 7271 w 8969"/>
                <a:gd name="connsiteY191" fmla="*/ 6327 h 10000"/>
                <a:gd name="connsiteX192" fmla="*/ 7304 w 8969"/>
                <a:gd name="connsiteY192" fmla="*/ 6383 h 10000"/>
                <a:gd name="connsiteX193" fmla="*/ 7331 w 8969"/>
                <a:gd name="connsiteY193" fmla="*/ 6383 h 10000"/>
                <a:gd name="connsiteX194" fmla="*/ 7304 w 8969"/>
                <a:gd name="connsiteY194" fmla="*/ 6355 h 10000"/>
                <a:gd name="connsiteX195" fmla="*/ 7366 w 8969"/>
                <a:gd name="connsiteY195" fmla="*/ 6383 h 10000"/>
                <a:gd name="connsiteX196" fmla="*/ 7514 w 8969"/>
                <a:gd name="connsiteY196" fmla="*/ 6440 h 10000"/>
                <a:gd name="connsiteX197" fmla="*/ 7576 w 8969"/>
                <a:gd name="connsiteY197" fmla="*/ 6412 h 10000"/>
                <a:gd name="connsiteX198" fmla="*/ 7639 w 8969"/>
                <a:gd name="connsiteY198" fmla="*/ 6468 h 10000"/>
                <a:gd name="connsiteX199" fmla="*/ 7665 w 8969"/>
                <a:gd name="connsiteY199" fmla="*/ 6496 h 10000"/>
                <a:gd name="connsiteX200" fmla="*/ 7752 w 8969"/>
                <a:gd name="connsiteY200" fmla="*/ 6524 h 10000"/>
                <a:gd name="connsiteX201" fmla="*/ 7940 w 8969"/>
                <a:gd name="connsiteY201" fmla="*/ 6638 h 10000"/>
                <a:gd name="connsiteX202" fmla="*/ 8061 w 8969"/>
                <a:gd name="connsiteY202" fmla="*/ 6751 h 10000"/>
                <a:gd name="connsiteX203" fmla="*/ 8000 w 8969"/>
                <a:gd name="connsiteY203" fmla="*/ 6779 h 10000"/>
                <a:gd name="connsiteX204" fmla="*/ 7909 w 8969"/>
                <a:gd name="connsiteY204" fmla="*/ 6835 h 10000"/>
                <a:gd name="connsiteX205" fmla="*/ 7850 w 8969"/>
                <a:gd name="connsiteY205" fmla="*/ 6891 h 10000"/>
                <a:gd name="connsiteX206" fmla="*/ 7820 w 8969"/>
                <a:gd name="connsiteY206" fmla="*/ 6920 h 10000"/>
                <a:gd name="connsiteX207" fmla="*/ 7723 w 8969"/>
                <a:gd name="connsiteY207" fmla="*/ 6920 h 10000"/>
                <a:gd name="connsiteX208" fmla="*/ 7639 w 8969"/>
                <a:gd name="connsiteY208" fmla="*/ 6977 h 10000"/>
                <a:gd name="connsiteX209" fmla="*/ 7752 w 8969"/>
                <a:gd name="connsiteY209" fmla="*/ 6920 h 10000"/>
                <a:gd name="connsiteX210" fmla="*/ 7850 w 8969"/>
                <a:gd name="connsiteY210" fmla="*/ 7005 h 10000"/>
                <a:gd name="connsiteX211" fmla="*/ 7820 w 8969"/>
                <a:gd name="connsiteY211" fmla="*/ 7005 h 10000"/>
                <a:gd name="connsiteX212" fmla="*/ 7964 w 8969"/>
                <a:gd name="connsiteY212" fmla="*/ 6949 h 10000"/>
                <a:gd name="connsiteX213" fmla="*/ 8061 w 8969"/>
                <a:gd name="connsiteY213" fmla="*/ 7033 h 10000"/>
                <a:gd name="connsiteX214" fmla="*/ 8214 w 8969"/>
                <a:gd name="connsiteY214" fmla="*/ 7061 h 10000"/>
                <a:gd name="connsiteX215" fmla="*/ 8147 w 8969"/>
                <a:gd name="connsiteY215" fmla="*/ 7146 h 10000"/>
                <a:gd name="connsiteX216" fmla="*/ 8121 w 8969"/>
                <a:gd name="connsiteY216" fmla="*/ 7174 h 10000"/>
                <a:gd name="connsiteX217" fmla="*/ 8061 w 8969"/>
                <a:gd name="connsiteY217" fmla="*/ 7202 h 10000"/>
                <a:gd name="connsiteX218" fmla="*/ 8092 w 8969"/>
                <a:gd name="connsiteY218" fmla="*/ 7202 h 10000"/>
                <a:gd name="connsiteX219" fmla="*/ 8181 w 8969"/>
                <a:gd name="connsiteY219" fmla="*/ 7174 h 10000"/>
                <a:gd name="connsiteX220" fmla="*/ 8181 w 8969"/>
                <a:gd name="connsiteY220" fmla="*/ 7146 h 10000"/>
                <a:gd name="connsiteX221" fmla="*/ 8214 w 8969"/>
                <a:gd name="connsiteY221" fmla="*/ 7230 h 10000"/>
                <a:gd name="connsiteX222" fmla="*/ 8214 w 8969"/>
                <a:gd name="connsiteY222" fmla="*/ 7288 h 10000"/>
                <a:gd name="connsiteX223" fmla="*/ 8181 w 8969"/>
                <a:gd name="connsiteY223" fmla="*/ 7230 h 10000"/>
                <a:gd name="connsiteX224" fmla="*/ 8181 w 8969"/>
                <a:gd name="connsiteY224" fmla="*/ 7288 h 10000"/>
                <a:gd name="connsiteX225" fmla="*/ 8147 w 8969"/>
                <a:gd name="connsiteY225" fmla="*/ 7260 h 10000"/>
                <a:gd name="connsiteX226" fmla="*/ 8121 w 8969"/>
                <a:gd name="connsiteY226" fmla="*/ 7260 h 10000"/>
                <a:gd name="connsiteX227" fmla="*/ 8092 w 8969"/>
                <a:gd name="connsiteY227" fmla="*/ 7316 h 10000"/>
                <a:gd name="connsiteX228" fmla="*/ 8181 w 8969"/>
                <a:gd name="connsiteY228" fmla="*/ 7372 h 10000"/>
                <a:gd name="connsiteX229" fmla="*/ 8147 w 8969"/>
                <a:gd name="connsiteY229" fmla="*/ 7372 h 10000"/>
                <a:gd name="connsiteX230" fmla="*/ 8181 w 8969"/>
                <a:gd name="connsiteY230" fmla="*/ 7429 h 10000"/>
                <a:gd name="connsiteX231" fmla="*/ 8061 w 8969"/>
                <a:gd name="connsiteY231" fmla="*/ 7400 h 10000"/>
                <a:gd name="connsiteX232" fmla="*/ 8092 w 8969"/>
                <a:gd name="connsiteY232" fmla="*/ 7429 h 10000"/>
                <a:gd name="connsiteX233" fmla="*/ 8181 w 8969"/>
                <a:gd name="connsiteY233" fmla="*/ 7457 h 10000"/>
                <a:gd name="connsiteX234" fmla="*/ 8214 w 8969"/>
                <a:gd name="connsiteY234" fmla="*/ 7541 h 10000"/>
                <a:gd name="connsiteX235" fmla="*/ 8181 w 8969"/>
                <a:gd name="connsiteY235" fmla="*/ 7599 h 10000"/>
                <a:gd name="connsiteX236" fmla="*/ 8092 w 8969"/>
                <a:gd name="connsiteY236" fmla="*/ 7513 h 10000"/>
                <a:gd name="connsiteX237" fmla="*/ 8061 w 8969"/>
                <a:gd name="connsiteY237" fmla="*/ 7541 h 10000"/>
                <a:gd name="connsiteX238" fmla="*/ 7940 w 8969"/>
                <a:gd name="connsiteY238" fmla="*/ 7599 h 10000"/>
                <a:gd name="connsiteX239" fmla="*/ 8032 w 8969"/>
                <a:gd name="connsiteY239" fmla="*/ 7683 h 10000"/>
                <a:gd name="connsiteX240" fmla="*/ 8032 w 8969"/>
                <a:gd name="connsiteY240" fmla="*/ 7796 h 10000"/>
                <a:gd name="connsiteX241" fmla="*/ 8000 w 8969"/>
                <a:gd name="connsiteY241" fmla="*/ 7852 h 10000"/>
                <a:gd name="connsiteX242" fmla="*/ 8000 w 8969"/>
                <a:gd name="connsiteY242" fmla="*/ 7880 h 10000"/>
                <a:gd name="connsiteX243" fmla="*/ 7940 w 8969"/>
                <a:gd name="connsiteY243" fmla="*/ 7852 h 10000"/>
                <a:gd name="connsiteX244" fmla="*/ 7940 w 8969"/>
                <a:gd name="connsiteY244" fmla="*/ 7909 h 10000"/>
                <a:gd name="connsiteX245" fmla="*/ 7909 w 8969"/>
                <a:gd name="connsiteY245" fmla="*/ 7966 h 10000"/>
                <a:gd name="connsiteX246" fmla="*/ 7879 w 8969"/>
                <a:gd name="connsiteY246" fmla="*/ 8079 h 10000"/>
                <a:gd name="connsiteX247" fmla="*/ 7909 w 8969"/>
                <a:gd name="connsiteY247" fmla="*/ 8022 h 10000"/>
                <a:gd name="connsiteX248" fmla="*/ 7879 w 8969"/>
                <a:gd name="connsiteY248" fmla="*/ 8050 h 10000"/>
                <a:gd name="connsiteX249" fmla="*/ 7850 w 8969"/>
                <a:gd name="connsiteY249" fmla="*/ 7994 h 10000"/>
                <a:gd name="connsiteX250" fmla="*/ 7785 w 8969"/>
                <a:gd name="connsiteY250" fmla="*/ 8022 h 10000"/>
                <a:gd name="connsiteX251" fmla="*/ 7785 w 8969"/>
                <a:gd name="connsiteY251" fmla="*/ 8079 h 10000"/>
                <a:gd name="connsiteX252" fmla="*/ 7820 w 8969"/>
                <a:gd name="connsiteY252" fmla="*/ 8107 h 10000"/>
                <a:gd name="connsiteX253" fmla="*/ 7879 w 8969"/>
                <a:gd name="connsiteY253" fmla="*/ 8135 h 10000"/>
                <a:gd name="connsiteX254" fmla="*/ 7850 w 8969"/>
                <a:gd name="connsiteY254" fmla="*/ 8163 h 10000"/>
                <a:gd name="connsiteX255" fmla="*/ 7820 w 8969"/>
                <a:gd name="connsiteY255" fmla="*/ 8249 h 10000"/>
                <a:gd name="connsiteX256" fmla="*/ 7697 w 8969"/>
                <a:gd name="connsiteY256" fmla="*/ 8191 h 10000"/>
                <a:gd name="connsiteX257" fmla="*/ 7785 w 8969"/>
                <a:gd name="connsiteY257" fmla="*/ 8277 h 10000"/>
                <a:gd name="connsiteX258" fmla="*/ 7879 w 8969"/>
                <a:gd name="connsiteY258" fmla="*/ 8277 h 10000"/>
                <a:gd name="connsiteX259" fmla="*/ 7850 w 8969"/>
                <a:gd name="connsiteY259" fmla="*/ 8333 h 10000"/>
                <a:gd name="connsiteX260" fmla="*/ 7909 w 8969"/>
                <a:gd name="connsiteY260" fmla="*/ 8446 h 10000"/>
                <a:gd name="connsiteX261" fmla="*/ 7879 w 8969"/>
                <a:gd name="connsiteY261" fmla="*/ 8446 h 10000"/>
                <a:gd name="connsiteX262" fmla="*/ 7785 w 8969"/>
                <a:gd name="connsiteY262" fmla="*/ 8389 h 10000"/>
                <a:gd name="connsiteX263" fmla="*/ 7752 w 8969"/>
                <a:gd name="connsiteY263" fmla="*/ 8418 h 10000"/>
                <a:gd name="connsiteX264" fmla="*/ 7820 w 8969"/>
                <a:gd name="connsiteY264" fmla="*/ 8474 h 10000"/>
                <a:gd name="connsiteX265" fmla="*/ 7785 w 8969"/>
                <a:gd name="connsiteY265" fmla="*/ 8530 h 10000"/>
                <a:gd name="connsiteX266" fmla="*/ 7697 w 8969"/>
                <a:gd name="connsiteY266" fmla="*/ 8474 h 10000"/>
                <a:gd name="connsiteX267" fmla="*/ 7752 w 8969"/>
                <a:gd name="connsiteY267" fmla="*/ 8559 h 10000"/>
                <a:gd name="connsiteX268" fmla="*/ 7697 w 8969"/>
                <a:gd name="connsiteY268" fmla="*/ 8559 h 10000"/>
                <a:gd name="connsiteX269" fmla="*/ 7697 w 8969"/>
                <a:gd name="connsiteY269" fmla="*/ 8616 h 10000"/>
                <a:gd name="connsiteX270" fmla="*/ 7545 w 8969"/>
                <a:gd name="connsiteY270" fmla="*/ 8672 h 10000"/>
                <a:gd name="connsiteX271" fmla="*/ 7514 w 8969"/>
                <a:gd name="connsiteY271" fmla="*/ 8728 h 10000"/>
                <a:gd name="connsiteX272" fmla="*/ 7545 w 8969"/>
                <a:gd name="connsiteY272" fmla="*/ 8757 h 10000"/>
                <a:gd name="connsiteX273" fmla="*/ 7514 w 8969"/>
                <a:gd name="connsiteY273" fmla="*/ 8785 h 10000"/>
                <a:gd name="connsiteX274" fmla="*/ 7483 w 8969"/>
                <a:gd name="connsiteY274" fmla="*/ 8869 h 10000"/>
                <a:gd name="connsiteX275" fmla="*/ 7457 w 8969"/>
                <a:gd name="connsiteY275" fmla="*/ 8841 h 10000"/>
                <a:gd name="connsiteX276" fmla="*/ 7457 w 8969"/>
                <a:gd name="connsiteY276" fmla="*/ 8927 h 10000"/>
                <a:gd name="connsiteX277" fmla="*/ 7146 w 8969"/>
                <a:gd name="connsiteY277" fmla="*/ 8786 h 10000"/>
                <a:gd name="connsiteX278" fmla="*/ 6636 w 8969"/>
                <a:gd name="connsiteY278" fmla="*/ 9266 h 10000"/>
                <a:gd name="connsiteX279" fmla="*/ 6452 w 8969"/>
                <a:gd name="connsiteY279" fmla="*/ 9322 h 10000"/>
                <a:gd name="connsiteX280" fmla="*/ 6362 w 8969"/>
                <a:gd name="connsiteY280" fmla="*/ 9152 h 10000"/>
                <a:gd name="connsiteX281" fmla="*/ 6332 w 8969"/>
                <a:gd name="connsiteY281" fmla="*/ 9152 h 10000"/>
                <a:gd name="connsiteX282" fmla="*/ 6422 w 8969"/>
                <a:gd name="connsiteY282" fmla="*/ 9124 h 10000"/>
                <a:gd name="connsiteX283" fmla="*/ 6301 w 8969"/>
                <a:gd name="connsiteY283" fmla="*/ 9124 h 10000"/>
                <a:gd name="connsiteX284" fmla="*/ 6274 w 8969"/>
                <a:gd name="connsiteY284" fmla="*/ 9180 h 10000"/>
                <a:gd name="connsiteX285" fmla="*/ 6332 w 8969"/>
                <a:gd name="connsiteY285" fmla="*/ 9237 h 10000"/>
                <a:gd name="connsiteX286" fmla="*/ 6301 w 8969"/>
                <a:gd name="connsiteY286" fmla="*/ 9237 h 10000"/>
                <a:gd name="connsiteX287" fmla="*/ 6395 w 8969"/>
                <a:gd name="connsiteY287" fmla="*/ 9406 h 10000"/>
                <a:gd name="connsiteX288" fmla="*/ 6274 w 8969"/>
                <a:gd name="connsiteY288" fmla="*/ 9294 h 10000"/>
                <a:gd name="connsiteX289" fmla="*/ 6332 w 8969"/>
                <a:gd name="connsiteY289" fmla="*/ 9406 h 10000"/>
                <a:gd name="connsiteX290" fmla="*/ 6301 w 8969"/>
                <a:gd name="connsiteY290" fmla="*/ 9435 h 10000"/>
                <a:gd name="connsiteX291" fmla="*/ 6274 w 8969"/>
                <a:gd name="connsiteY291" fmla="*/ 9406 h 10000"/>
                <a:gd name="connsiteX292" fmla="*/ 6242 w 8969"/>
                <a:gd name="connsiteY292" fmla="*/ 9491 h 10000"/>
                <a:gd name="connsiteX293" fmla="*/ 6148 w 8969"/>
                <a:gd name="connsiteY293" fmla="*/ 9520 h 10000"/>
                <a:gd name="connsiteX294" fmla="*/ 6119 w 8969"/>
                <a:gd name="connsiteY294" fmla="*/ 9463 h 10000"/>
                <a:gd name="connsiteX295" fmla="*/ 6060 w 8969"/>
                <a:gd name="connsiteY295" fmla="*/ 9435 h 10000"/>
                <a:gd name="connsiteX296" fmla="*/ 6091 w 8969"/>
                <a:gd name="connsiteY296" fmla="*/ 9548 h 10000"/>
                <a:gd name="connsiteX297" fmla="*/ 5936 w 8969"/>
                <a:gd name="connsiteY297" fmla="*/ 9491 h 10000"/>
                <a:gd name="connsiteX298" fmla="*/ 5906 w 8969"/>
                <a:gd name="connsiteY298" fmla="*/ 9520 h 10000"/>
                <a:gd name="connsiteX299" fmla="*/ 5815 w 8969"/>
                <a:gd name="connsiteY299" fmla="*/ 9576 h 10000"/>
                <a:gd name="connsiteX300" fmla="*/ 5791 w 8969"/>
                <a:gd name="connsiteY300" fmla="*/ 9633 h 10000"/>
                <a:gd name="connsiteX301" fmla="*/ 5724 w 8969"/>
                <a:gd name="connsiteY301" fmla="*/ 9633 h 10000"/>
                <a:gd name="connsiteX302" fmla="*/ 5633 w 8969"/>
                <a:gd name="connsiteY302" fmla="*/ 9661 h 10000"/>
                <a:gd name="connsiteX303" fmla="*/ 5633 w 8969"/>
                <a:gd name="connsiteY303" fmla="*/ 9633 h 10000"/>
                <a:gd name="connsiteX304" fmla="*/ 5633 w 8969"/>
                <a:gd name="connsiteY304" fmla="*/ 9689 h 10000"/>
                <a:gd name="connsiteX305" fmla="*/ 5545 w 8969"/>
                <a:gd name="connsiteY305" fmla="*/ 9661 h 10000"/>
                <a:gd name="connsiteX306" fmla="*/ 5545 w 8969"/>
                <a:gd name="connsiteY306" fmla="*/ 9717 h 10000"/>
                <a:gd name="connsiteX307" fmla="*/ 5512 w 8969"/>
                <a:gd name="connsiteY307" fmla="*/ 9802 h 10000"/>
                <a:gd name="connsiteX308" fmla="*/ 5576 w 8969"/>
                <a:gd name="connsiteY308" fmla="*/ 9830 h 10000"/>
                <a:gd name="connsiteX309" fmla="*/ 5576 w 8969"/>
                <a:gd name="connsiteY309" fmla="*/ 9830 h 10000"/>
                <a:gd name="connsiteX310" fmla="*/ 5633 w 8969"/>
                <a:gd name="connsiteY310" fmla="*/ 9944 h 10000"/>
                <a:gd name="connsiteX311" fmla="*/ 5484 w 8969"/>
                <a:gd name="connsiteY311" fmla="*/ 10000 h 10000"/>
                <a:gd name="connsiteX312" fmla="*/ 5484 w 8969"/>
                <a:gd name="connsiteY312" fmla="*/ 9944 h 10000"/>
                <a:gd name="connsiteX313" fmla="*/ 5418 w 8969"/>
                <a:gd name="connsiteY313" fmla="*/ 9859 h 10000"/>
                <a:gd name="connsiteX314" fmla="*/ 5393 w 8969"/>
                <a:gd name="connsiteY314" fmla="*/ 9802 h 10000"/>
                <a:gd name="connsiteX315" fmla="*/ 5362 w 8969"/>
                <a:gd name="connsiteY315" fmla="*/ 9717 h 10000"/>
                <a:gd name="connsiteX316" fmla="*/ 5393 w 8969"/>
                <a:gd name="connsiteY316" fmla="*/ 9661 h 10000"/>
                <a:gd name="connsiteX317" fmla="*/ 5362 w 8969"/>
                <a:gd name="connsiteY317" fmla="*/ 9576 h 10000"/>
                <a:gd name="connsiteX318" fmla="*/ 5362 w 8969"/>
                <a:gd name="connsiteY318" fmla="*/ 9605 h 10000"/>
                <a:gd name="connsiteX319" fmla="*/ 5302 w 8969"/>
                <a:gd name="connsiteY319" fmla="*/ 9548 h 10000"/>
                <a:gd name="connsiteX320" fmla="*/ 5302 w 8969"/>
                <a:gd name="connsiteY320" fmla="*/ 9605 h 10000"/>
                <a:gd name="connsiteX321" fmla="*/ 5211 w 8969"/>
                <a:gd name="connsiteY321" fmla="*/ 9605 h 10000"/>
                <a:gd name="connsiteX322" fmla="*/ 5152 w 8969"/>
                <a:gd name="connsiteY322" fmla="*/ 9576 h 10000"/>
                <a:gd name="connsiteX323" fmla="*/ 5116 w 8969"/>
                <a:gd name="connsiteY323" fmla="*/ 9520 h 10000"/>
                <a:gd name="connsiteX324" fmla="*/ 5086 w 8969"/>
                <a:gd name="connsiteY324" fmla="*/ 9520 h 10000"/>
                <a:gd name="connsiteX325" fmla="*/ 5086 w 8969"/>
                <a:gd name="connsiteY325" fmla="*/ 9576 h 10000"/>
                <a:gd name="connsiteX326" fmla="*/ 5028 w 8969"/>
                <a:gd name="connsiteY326" fmla="*/ 9520 h 10000"/>
                <a:gd name="connsiteX327" fmla="*/ 4999 w 8969"/>
                <a:gd name="connsiteY327" fmla="*/ 9463 h 10000"/>
                <a:gd name="connsiteX328" fmla="*/ 4972 w 8969"/>
                <a:gd name="connsiteY328" fmla="*/ 9491 h 10000"/>
                <a:gd name="connsiteX329" fmla="*/ 4999 w 8969"/>
                <a:gd name="connsiteY329" fmla="*/ 9576 h 10000"/>
                <a:gd name="connsiteX330" fmla="*/ 4939 w 8969"/>
                <a:gd name="connsiteY330" fmla="*/ 9548 h 10000"/>
                <a:gd name="connsiteX331" fmla="*/ 4939 w 8969"/>
                <a:gd name="connsiteY331" fmla="*/ 9605 h 10000"/>
                <a:gd name="connsiteX332" fmla="*/ 4818 w 8969"/>
                <a:gd name="connsiteY332" fmla="*/ 9576 h 10000"/>
                <a:gd name="connsiteX333" fmla="*/ 4730 w 8969"/>
                <a:gd name="connsiteY333" fmla="*/ 9576 h 10000"/>
                <a:gd name="connsiteX334" fmla="*/ 4697 w 8969"/>
                <a:gd name="connsiteY334" fmla="*/ 9576 h 10000"/>
                <a:gd name="connsiteX335" fmla="*/ 4605 w 8969"/>
                <a:gd name="connsiteY335" fmla="*/ 9520 h 10000"/>
                <a:gd name="connsiteX336" fmla="*/ 4571 w 8969"/>
                <a:gd name="connsiteY336" fmla="*/ 9491 h 10000"/>
                <a:gd name="connsiteX337" fmla="*/ 4484 w 8969"/>
                <a:gd name="connsiteY337" fmla="*/ 9463 h 10000"/>
                <a:gd name="connsiteX338" fmla="*/ 4426 w 8969"/>
                <a:gd name="connsiteY338" fmla="*/ 9294 h 10000"/>
                <a:gd name="connsiteX339" fmla="*/ 4359 w 8969"/>
                <a:gd name="connsiteY339" fmla="*/ 9180 h 10000"/>
                <a:gd name="connsiteX340" fmla="*/ 4272 w 8969"/>
                <a:gd name="connsiteY340" fmla="*/ 9180 h 10000"/>
                <a:gd name="connsiteX341" fmla="*/ 4180 w 8969"/>
                <a:gd name="connsiteY341" fmla="*/ 9180 h 10000"/>
                <a:gd name="connsiteX342" fmla="*/ 4027 w 8969"/>
                <a:gd name="connsiteY342" fmla="*/ 9039 h 10000"/>
                <a:gd name="connsiteX343" fmla="*/ 3909 w 8969"/>
                <a:gd name="connsiteY343" fmla="*/ 9124 h 10000"/>
                <a:gd name="connsiteX344" fmla="*/ 3909 w 8969"/>
                <a:gd name="connsiteY344" fmla="*/ 9180 h 10000"/>
                <a:gd name="connsiteX345" fmla="*/ 3757 w 8969"/>
                <a:gd name="connsiteY345" fmla="*/ 9209 h 10000"/>
                <a:gd name="connsiteX346" fmla="*/ 3667 w 8969"/>
                <a:gd name="connsiteY346" fmla="*/ 9294 h 10000"/>
                <a:gd name="connsiteX347" fmla="*/ 3607 w 8969"/>
                <a:gd name="connsiteY347" fmla="*/ 9237 h 10000"/>
                <a:gd name="connsiteX348" fmla="*/ 3545 w 8969"/>
                <a:gd name="connsiteY348" fmla="*/ 9294 h 10000"/>
                <a:gd name="connsiteX349" fmla="*/ 3456 w 8969"/>
                <a:gd name="connsiteY349" fmla="*/ 9294 h 10000"/>
                <a:gd name="connsiteX350" fmla="*/ 3331 w 8969"/>
                <a:gd name="connsiteY350" fmla="*/ 9266 h 10000"/>
                <a:gd name="connsiteX351" fmla="*/ 3211 w 8969"/>
                <a:gd name="connsiteY351" fmla="*/ 9322 h 10000"/>
                <a:gd name="connsiteX352" fmla="*/ 3150 w 8969"/>
                <a:gd name="connsiteY352" fmla="*/ 9322 h 10000"/>
                <a:gd name="connsiteX353" fmla="*/ 3089 w 8969"/>
                <a:gd name="connsiteY353" fmla="*/ 9322 h 10000"/>
                <a:gd name="connsiteX354" fmla="*/ 3058 w 8969"/>
                <a:gd name="connsiteY354" fmla="*/ 9322 h 10000"/>
                <a:gd name="connsiteX355" fmla="*/ 3058 w 8969"/>
                <a:gd name="connsiteY355" fmla="*/ 9463 h 10000"/>
                <a:gd name="connsiteX356" fmla="*/ 3121 w 8969"/>
                <a:gd name="connsiteY356" fmla="*/ 9548 h 10000"/>
                <a:gd name="connsiteX357" fmla="*/ 3121 w 8969"/>
                <a:gd name="connsiteY357" fmla="*/ 9576 h 10000"/>
                <a:gd name="connsiteX358" fmla="*/ 3121 w 8969"/>
                <a:gd name="connsiteY358" fmla="*/ 9633 h 10000"/>
                <a:gd name="connsiteX359" fmla="*/ 3150 w 8969"/>
                <a:gd name="connsiteY359" fmla="*/ 9717 h 10000"/>
                <a:gd name="connsiteX360" fmla="*/ 3058 w 8969"/>
                <a:gd name="connsiteY360" fmla="*/ 9689 h 10000"/>
                <a:gd name="connsiteX361" fmla="*/ 2966 w 8969"/>
                <a:gd name="connsiteY361" fmla="*/ 9661 h 10000"/>
                <a:gd name="connsiteX362" fmla="*/ 2905 w 8969"/>
                <a:gd name="connsiteY362" fmla="*/ 9520 h 10000"/>
                <a:gd name="connsiteX363" fmla="*/ 2730 w 8969"/>
                <a:gd name="connsiteY363" fmla="*/ 9605 h 10000"/>
                <a:gd name="connsiteX364" fmla="*/ 2669 w 8969"/>
                <a:gd name="connsiteY364" fmla="*/ 9633 h 10000"/>
                <a:gd name="connsiteX365" fmla="*/ 2669 w 8969"/>
                <a:gd name="connsiteY365" fmla="*/ 9548 h 10000"/>
                <a:gd name="connsiteX366" fmla="*/ 2577 w 8969"/>
                <a:gd name="connsiteY366" fmla="*/ 9435 h 10000"/>
                <a:gd name="connsiteX367" fmla="*/ 2395 w 8969"/>
                <a:gd name="connsiteY367" fmla="*/ 9435 h 10000"/>
                <a:gd name="connsiteX368" fmla="*/ 2395 w 8969"/>
                <a:gd name="connsiteY368" fmla="*/ 9322 h 10000"/>
                <a:gd name="connsiteX369" fmla="*/ 2422 w 8969"/>
                <a:gd name="connsiteY369" fmla="*/ 9180 h 10000"/>
                <a:gd name="connsiteX370" fmla="*/ 2306 w 8969"/>
                <a:gd name="connsiteY370" fmla="*/ 9124 h 10000"/>
                <a:gd name="connsiteX371" fmla="*/ 2210 w 8969"/>
                <a:gd name="connsiteY371" fmla="*/ 9039 h 10000"/>
                <a:gd name="connsiteX372" fmla="*/ 2183 w 8969"/>
                <a:gd name="connsiteY372" fmla="*/ 8983 h 10000"/>
                <a:gd name="connsiteX373" fmla="*/ 2155 w 8969"/>
                <a:gd name="connsiteY373" fmla="*/ 8898 h 10000"/>
                <a:gd name="connsiteX374" fmla="*/ 2183 w 8969"/>
                <a:gd name="connsiteY374" fmla="*/ 8813 h 10000"/>
                <a:gd name="connsiteX375" fmla="*/ 1970 w 8969"/>
                <a:gd name="connsiteY375" fmla="*/ 8841 h 10000"/>
                <a:gd name="connsiteX376" fmla="*/ 1846 w 8969"/>
                <a:gd name="connsiteY376" fmla="*/ 8898 h 10000"/>
                <a:gd name="connsiteX377" fmla="*/ 1846 w 8969"/>
                <a:gd name="connsiteY377" fmla="*/ 8813 h 10000"/>
                <a:gd name="connsiteX378" fmla="*/ 1817 w 8969"/>
                <a:gd name="connsiteY378" fmla="*/ 8728 h 10000"/>
                <a:gd name="connsiteX379" fmla="*/ 1789 w 8969"/>
                <a:gd name="connsiteY379" fmla="*/ 8672 h 10000"/>
                <a:gd name="connsiteX380" fmla="*/ 6560 w 8969"/>
                <a:gd name="connsiteY380" fmla="*/ 8665 h 10000"/>
                <a:gd name="connsiteX381" fmla="*/ 6649 w 8969"/>
                <a:gd name="connsiteY381" fmla="*/ 8461 h 10000"/>
                <a:gd name="connsiteX382" fmla="*/ 1999 w 8969"/>
                <a:gd name="connsiteY382" fmla="*/ 8305 h 10000"/>
                <a:gd name="connsiteX383" fmla="*/ 2029 w 8969"/>
                <a:gd name="connsiteY383" fmla="*/ 8305 h 10000"/>
                <a:gd name="connsiteX384" fmla="*/ 0 w 8969"/>
                <a:gd name="connsiteY384" fmla="*/ 7711 h 10000"/>
                <a:gd name="connsiteX0" fmla="*/ 1225 w 8390"/>
                <a:gd name="connsiteY0" fmla="*/ 3331 h 10000"/>
                <a:gd name="connsiteX1" fmla="*/ 1697 w 8390"/>
                <a:gd name="connsiteY1" fmla="*/ 3275 h 10000"/>
                <a:gd name="connsiteX2" fmla="*/ 2068 w 8390"/>
                <a:gd name="connsiteY2" fmla="*/ 3247 h 10000"/>
                <a:gd name="connsiteX3" fmla="*/ 2272 w 8390"/>
                <a:gd name="connsiteY3" fmla="*/ 3162 h 10000"/>
                <a:gd name="connsiteX4" fmla="*/ 2343 w 8390"/>
                <a:gd name="connsiteY4" fmla="*/ 3020 h 10000"/>
                <a:gd name="connsiteX5" fmla="*/ 2444 w 8390"/>
                <a:gd name="connsiteY5" fmla="*/ 2964 h 10000"/>
                <a:gd name="connsiteX6" fmla="*/ 2513 w 8390"/>
                <a:gd name="connsiteY6" fmla="*/ 2908 h 10000"/>
                <a:gd name="connsiteX7" fmla="*/ 2547 w 8390"/>
                <a:gd name="connsiteY7" fmla="*/ 2908 h 10000"/>
                <a:gd name="connsiteX8" fmla="*/ 2272 w 8390"/>
                <a:gd name="connsiteY8" fmla="*/ 2709 h 10000"/>
                <a:gd name="connsiteX9" fmla="*/ 2272 w 8390"/>
                <a:gd name="connsiteY9" fmla="*/ 2597 h 10000"/>
                <a:gd name="connsiteX10" fmla="*/ 2343 w 8390"/>
                <a:gd name="connsiteY10" fmla="*/ 2484 h 10000"/>
                <a:gd name="connsiteX11" fmla="*/ 2748 w 8390"/>
                <a:gd name="connsiteY11" fmla="*/ 2569 h 10000"/>
                <a:gd name="connsiteX12" fmla="*/ 2880 w 8390"/>
                <a:gd name="connsiteY12" fmla="*/ 2569 h 10000"/>
                <a:gd name="connsiteX13" fmla="*/ 2986 w 8390"/>
                <a:gd name="connsiteY13" fmla="*/ 2484 h 10000"/>
                <a:gd name="connsiteX14" fmla="*/ 3016 w 8390"/>
                <a:gd name="connsiteY14" fmla="*/ 2399 h 10000"/>
                <a:gd name="connsiteX15" fmla="*/ 3153 w 8390"/>
                <a:gd name="connsiteY15" fmla="*/ 2399 h 10000"/>
                <a:gd name="connsiteX16" fmla="*/ 3423 w 8390"/>
                <a:gd name="connsiteY16" fmla="*/ 2286 h 10000"/>
                <a:gd name="connsiteX17" fmla="*/ 3389 w 8390"/>
                <a:gd name="connsiteY17" fmla="*/ 2173 h 10000"/>
                <a:gd name="connsiteX18" fmla="*/ 3627 w 8390"/>
                <a:gd name="connsiteY18" fmla="*/ 2060 h 10000"/>
                <a:gd name="connsiteX19" fmla="*/ 3727 w 8390"/>
                <a:gd name="connsiteY19" fmla="*/ 2031 h 10000"/>
                <a:gd name="connsiteX20" fmla="*/ 3823 w 8390"/>
                <a:gd name="connsiteY20" fmla="*/ 2003 h 10000"/>
                <a:gd name="connsiteX21" fmla="*/ 3897 w 8390"/>
                <a:gd name="connsiteY21" fmla="*/ 2003 h 10000"/>
                <a:gd name="connsiteX22" fmla="*/ 3996 w 8390"/>
                <a:gd name="connsiteY22" fmla="*/ 1975 h 10000"/>
                <a:gd name="connsiteX23" fmla="*/ 4061 w 8390"/>
                <a:gd name="connsiteY23" fmla="*/ 2003 h 10000"/>
                <a:gd name="connsiteX24" fmla="*/ 4169 w 8390"/>
                <a:gd name="connsiteY24" fmla="*/ 1862 h 10000"/>
                <a:gd name="connsiteX25" fmla="*/ 3423 w 8390"/>
                <a:gd name="connsiteY25" fmla="*/ 1664 h 10000"/>
                <a:gd name="connsiteX26" fmla="*/ 3153 w 8390"/>
                <a:gd name="connsiteY26" fmla="*/ 1664 h 10000"/>
                <a:gd name="connsiteX27" fmla="*/ 3016 w 8390"/>
                <a:gd name="connsiteY27" fmla="*/ 1664 h 10000"/>
                <a:gd name="connsiteX28" fmla="*/ 2914 w 8390"/>
                <a:gd name="connsiteY28" fmla="*/ 1692 h 10000"/>
                <a:gd name="connsiteX29" fmla="*/ 2781 w 8390"/>
                <a:gd name="connsiteY29" fmla="*/ 1580 h 10000"/>
                <a:gd name="connsiteX30" fmla="*/ 2814 w 8390"/>
                <a:gd name="connsiteY30" fmla="*/ 1523 h 10000"/>
                <a:gd name="connsiteX31" fmla="*/ 2781 w 8390"/>
                <a:gd name="connsiteY31" fmla="*/ 1410 h 10000"/>
                <a:gd name="connsiteX32" fmla="*/ 2781 w 8390"/>
                <a:gd name="connsiteY32" fmla="*/ 1071 h 10000"/>
                <a:gd name="connsiteX33" fmla="*/ 3087 w 8390"/>
                <a:gd name="connsiteY33" fmla="*/ 1156 h 10000"/>
                <a:gd name="connsiteX34" fmla="*/ 3250 w 8390"/>
                <a:gd name="connsiteY34" fmla="*/ 1071 h 10000"/>
                <a:gd name="connsiteX35" fmla="*/ 3423 w 8390"/>
                <a:gd name="connsiteY35" fmla="*/ 986 h 10000"/>
                <a:gd name="connsiteX36" fmla="*/ 3356 w 8390"/>
                <a:gd name="connsiteY36" fmla="*/ 930 h 10000"/>
                <a:gd name="connsiteX37" fmla="*/ 3325 w 8390"/>
                <a:gd name="connsiteY37" fmla="*/ 873 h 10000"/>
                <a:gd name="connsiteX38" fmla="*/ 3325 w 8390"/>
                <a:gd name="connsiteY38" fmla="*/ 788 h 10000"/>
                <a:gd name="connsiteX39" fmla="*/ 3325 w 8390"/>
                <a:gd name="connsiteY39" fmla="*/ 732 h 10000"/>
                <a:gd name="connsiteX40" fmla="*/ 3325 w 8390"/>
                <a:gd name="connsiteY40" fmla="*/ 675 h 10000"/>
                <a:gd name="connsiteX41" fmla="*/ 3356 w 8390"/>
                <a:gd name="connsiteY41" fmla="*/ 477 h 10000"/>
                <a:gd name="connsiteX42" fmla="*/ 3291 w 8390"/>
                <a:gd name="connsiteY42" fmla="*/ 336 h 10000"/>
                <a:gd name="connsiteX43" fmla="*/ 3153 w 8390"/>
                <a:gd name="connsiteY43" fmla="*/ 280 h 10000"/>
                <a:gd name="connsiteX44" fmla="*/ 3016 w 8390"/>
                <a:gd name="connsiteY44" fmla="*/ 224 h 10000"/>
                <a:gd name="connsiteX45" fmla="*/ 3188 w 8390"/>
                <a:gd name="connsiteY45" fmla="*/ 82 h 10000"/>
                <a:gd name="connsiteX46" fmla="*/ 3559 w 8390"/>
                <a:gd name="connsiteY46" fmla="*/ 25 h 10000"/>
                <a:gd name="connsiteX47" fmla="*/ 3897 w 8390"/>
                <a:gd name="connsiteY47" fmla="*/ 25 h 10000"/>
                <a:gd name="connsiteX48" fmla="*/ 4061 w 8390"/>
                <a:gd name="connsiteY48" fmla="*/ 54 h 10000"/>
                <a:gd name="connsiteX49" fmla="*/ 4270 w 8390"/>
                <a:gd name="connsiteY49" fmla="*/ 138 h 10000"/>
                <a:gd name="connsiteX50" fmla="*/ 4536 w 8390"/>
                <a:gd name="connsiteY50" fmla="*/ 167 h 10000"/>
                <a:gd name="connsiteX51" fmla="*/ 4671 w 8390"/>
                <a:gd name="connsiteY51" fmla="*/ 224 h 10000"/>
                <a:gd name="connsiteX52" fmla="*/ 4712 w 8390"/>
                <a:gd name="connsiteY52" fmla="*/ 252 h 10000"/>
                <a:gd name="connsiteX53" fmla="*/ 4811 w 8390"/>
                <a:gd name="connsiteY53" fmla="*/ 308 h 10000"/>
                <a:gd name="connsiteX54" fmla="*/ 4975 w 8390"/>
                <a:gd name="connsiteY54" fmla="*/ 421 h 10000"/>
                <a:gd name="connsiteX55" fmla="*/ 5074 w 8390"/>
                <a:gd name="connsiteY55" fmla="*/ 534 h 10000"/>
                <a:gd name="connsiteX56" fmla="*/ 5212 w 8390"/>
                <a:gd name="connsiteY56" fmla="*/ 591 h 10000"/>
                <a:gd name="connsiteX57" fmla="*/ 5350 w 8390"/>
                <a:gd name="connsiteY57" fmla="*/ 703 h 10000"/>
                <a:gd name="connsiteX58" fmla="*/ 5520 w 8390"/>
                <a:gd name="connsiteY58" fmla="*/ 817 h 10000"/>
                <a:gd name="connsiteX59" fmla="*/ 5617 w 8390"/>
                <a:gd name="connsiteY59" fmla="*/ 930 h 10000"/>
                <a:gd name="connsiteX60" fmla="*/ 5725 w 8390"/>
                <a:gd name="connsiteY60" fmla="*/ 1014 h 10000"/>
                <a:gd name="connsiteX61" fmla="*/ 6024 w 8390"/>
                <a:gd name="connsiteY61" fmla="*/ 1156 h 10000"/>
                <a:gd name="connsiteX62" fmla="*/ 6190 w 8390"/>
                <a:gd name="connsiteY62" fmla="*/ 1156 h 10000"/>
                <a:gd name="connsiteX63" fmla="*/ 6396 w 8390"/>
                <a:gd name="connsiteY63" fmla="*/ 1212 h 10000"/>
                <a:gd name="connsiteX64" fmla="*/ 6497 w 8390"/>
                <a:gd name="connsiteY64" fmla="*/ 1241 h 10000"/>
                <a:gd name="connsiteX65" fmla="*/ 6667 w 8390"/>
                <a:gd name="connsiteY65" fmla="*/ 1325 h 10000"/>
                <a:gd name="connsiteX66" fmla="*/ 6868 w 8390"/>
                <a:gd name="connsiteY66" fmla="*/ 1353 h 10000"/>
                <a:gd name="connsiteX67" fmla="*/ 6907 w 8390"/>
                <a:gd name="connsiteY67" fmla="*/ 1438 h 10000"/>
                <a:gd name="connsiteX68" fmla="*/ 6972 w 8390"/>
                <a:gd name="connsiteY68" fmla="*/ 1467 h 10000"/>
                <a:gd name="connsiteX69" fmla="*/ 7033 w 8390"/>
                <a:gd name="connsiteY69" fmla="*/ 1580 h 10000"/>
                <a:gd name="connsiteX70" fmla="*/ 7243 w 8390"/>
                <a:gd name="connsiteY70" fmla="*/ 1720 h 10000"/>
                <a:gd name="connsiteX71" fmla="*/ 7345 w 8390"/>
                <a:gd name="connsiteY71" fmla="*/ 1692 h 10000"/>
                <a:gd name="connsiteX72" fmla="*/ 7445 w 8390"/>
                <a:gd name="connsiteY72" fmla="*/ 1720 h 10000"/>
                <a:gd name="connsiteX73" fmla="*/ 7647 w 8390"/>
                <a:gd name="connsiteY73" fmla="*/ 1664 h 10000"/>
                <a:gd name="connsiteX74" fmla="*/ 7783 w 8390"/>
                <a:gd name="connsiteY74" fmla="*/ 1580 h 10000"/>
                <a:gd name="connsiteX75" fmla="*/ 7848 w 8390"/>
                <a:gd name="connsiteY75" fmla="*/ 1580 h 10000"/>
                <a:gd name="connsiteX76" fmla="*/ 7883 w 8390"/>
                <a:gd name="connsiteY76" fmla="*/ 1551 h 10000"/>
                <a:gd name="connsiteX77" fmla="*/ 8016 w 8390"/>
                <a:gd name="connsiteY77" fmla="*/ 1495 h 10000"/>
                <a:gd name="connsiteX78" fmla="*/ 8154 w 8390"/>
                <a:gd name="connsiteY78" fmla="*/ 1551 h 10000"/>
                <a:gd name="connsiteX79" fmla="*/ 8186 w 8390"/>
                <a:gd name="connsiteY79" fmla="*/ 1636 h 10000"/>
                <a:gd name="connsiteX80" fmla="*/ 8289 w 8390"/>
                <a:gd name="connsiteY80" fmla="*/ 1778 h 10000"/>
                <a:gd name="connsiteX81" fmla="*/ 8222 w 8390"/>
                <a:gd name="connsiteY81" fmla="*/ 1806 h 10000"/>
                <a:gd name="connsiteX82" fmla="*/ 8256 w 8390"/>
                <a:gd name="connsiteY82" fmla="*/ 1862 h 10000"/>
                <a:gd name="connsiteX83" fmla="*/ 8256 w 8390"/>
                <a:gd name="connsiteY83" fmla="*/ 1919 h 10000"/>
                <a:gd name="connsiteX84" fmla="*/ 8328 w 8390"/>
                <a:gd name="connsiteY84" fmla="*/ 2031 h 10000"/>
                <a:gd name="connsiteX85" fmla="*/ 8328 w 8390"/>
                <a:gd name="connsiteY85" fmla="*/ 2173 h 10000"/>
                <a:gd name="connsiteX86" fmla="*/ 8328 w 8390"/>
                <a:gd name="connsiteY86" fmla="*/ 2258 h 10000"/>
                <a:gd name="connsiteX87" fmla="*/ 8390 w 8390"/>
                <a:gd name="connsiteY87" fmla="*/ 2342 h 10000"/>
                <a:gd name="connsiteX88" fmla="*/ 8359 w 8390"/>
                <a:gd name="connsiteY88" fmla="*/ 2428 h 10000"/>
                <a:gd name="connsiteX89" fmla="*/ 8390 w 8390"/>
                <a:gd name="connsiteY89" fmla="*/ 2484 h 10000"/>
                <a:gd name="connsiteX90" fmla="*/ 8119 w 8390"/>
                <a:gd name="connsiteY90" fmla="*/ 2456 h 10000"/>
                <a:gd name="connsiteX91" fmla="*/ 7983 w 8390"/>
                <a:gd name="connsiteY91" fmla="*/ 2428 h 10000"/>
                <a:gd name="connsiteX92" fmla="*/ 7948 w 8390"/>
                <a:gd name="connsiteY92" fmla="*/ 2512 h 10000"/>
                <a:gd name="connsiteX93" fmla="*/ 7848 w 8390"/>
                <a:gd name="connsiteY93" fmla="*/ 2540 h 10000"/>
                <a:gd name="connsiteX94" fmla="*/ 7914 w 8390"/>
                <a:gd name="connsiteY94" fmla="*/ 2625 h 10000"/>
                <a:gd name="connsiteX95" fmla="*/ 8119 w 8390"/>
                <a:gd name="connsiteY95" fmla="*/ 2879 h 10000"/>
                <a:gd name="connsiteX96" fmla="*/ 8256 w 8390"/>
                <a:gd name="connsiteY96" fmla="*/ 3106 h 10000"/>
                <a:gd name="connsiteX97" fmla="*/ 8222 w 8390"/>
                <a:gd name="connsiteY97" fmla="*/ 3162 h 10000"/>
                <a:gd name="connsiteX98" fmla="*/ 8083 w 8390"/>
                <a:gd name="connsiteY98" fmla="*/ 3190 h 10000"/>
                <a:gd name="connsiteX99" fmla="*/ 8256 w 8390"/>
                <a:gd name="connsiteY99" fmla="*/ 3303 h 10000"/>
                <a:gd name="connsiteX100" fmla="*/ 8054 w 8390"/>
                <a:gd name="connsiteY100" fmla="*/ 3162 h 10000"/>
                <a:gd name="connsiteX101" fmla="*/ 7883 w 8390"/>
                <a:gd name="connsiteY101" fmla="*/ 3106 h 10000"/>
                <a:gd name="connsiteX102" fmla="*/ 7948 w 8390"/>
                <a:gd name="connsiteY102" fmla="*/ 3275 h 10000"/>
                <a:gd name="connsiteX103" fmla="*/ 7848 w 8390"/>
                <a:gd name="connsiteY103" fmla="*/ 3303 h 10000"/>
                <a:gd name="connsiteX104" fmla="*/ 7783 w 8390"/>
                <a:gd name="connsiteY104" fmla="*/ 3388 h 10000"/>
                <a:gd name="connsiteX105" fmla="*/ 7548 w 8390"/>
                <a:gd name="connsiteY105" fmla="*/ 3417 h 10000"/>
                <a:gd name="connsiteX106" fmla="*/ 7717 w 8390"/>
                <a:gd name="connsiteY106" fmla="*/ 3557 h 10000"/>
                <a:gd name="connsiteX107" fmla="*/ 7511 w 8390"/>
                <a:gd name="connsiteY107" fmla="*/ 3586 h 10000"/>
                <a:gd name="connsiteX108" fmla="*/ 7378 w 8390"/>
                <a:gd name="connsiteY108" fmla="*/ 3557 h 10000"/>
                <a:gd name="connsiteX109" fmla="*/ 7269 w 8390"/>
                <a:gd name="connsiteY109" fmla="*/ 3473 h 10000"/>
                <a:gd name="connsiteX110" fmla="*/ 7208 w 8390"/>
                <a:gd name="connsiteY110" fmla="*/ 3501 h 10000"/>
                <a:gd name="connsiteX111" fmla="*/ 7175 w 8390"/>
                <a:gd name="connsiteY111" fmla="*/ 3642 h 10000"/>
                <a:gd name="connsiteX112" fmla="*/ 7142 w 8390"/>
                <a:gd name="connsiteY112" fmla="*/ 3727 h 10000"/>
                <a:gd name="connsiteX113" fmla="*/ 7070 w 8390"/>
                <a:gd name="connsiteY113" fmla="*/ 3756 h 10000"/>
                <a:gd name="connsiteX114" fmla="*/ 7033 w 8390"/>
                <a:gd name="connsiteY114" fmla="*/ 3812 h 10000"/>
                <a:gd name="connsiteX115" fmla="*/ 6972 w 8390"/>
                <a:gd name="connsiteY115" fmla="*/ 3812 h 10000"/>
                <a:gd name="connsiteX116" fmla="*/ 6936 w 8390"/>
                <a:gd name="connsiteY116" fmla="*/ 3868 h 10000"/>
                <a:gd name="connsiteX117" fmla="*/ 6802 w 8390"/>
                <a:gd name="connsiteY117" fmla="*/ 4009 h 10000"/>
                <a:gd name="connsiteX118" fmla="*/ 6633 w 8390"/>
                <a:gd name="connsiteY118" fmla="*/ 4038 h 10000"/>
                <a:gd name="connsiteX119" fmla="*/ 6564 w 8390"/>
                <a:gd name="connsiteY119" fmla="*/ 4067 h 10000"/>
                <a:gd name="connsiteX120" fmla="*/ 6497 w 8390"/>
                <a:gd name="connsiteY120" fmla="*/ 4123 h 10000"/>
                <a:gd name="connsiteX121" fmla="*/ 6365 w 8390"/>
                <a:gd name="connsiteY121" fmla="*/ 4179 h 10000"/>
                <a:gd name="connsiteX122" fmla="*/ 6293 w 8390"/>
                <a:gd name="connsiteY122" fmla="*/ 4264 h 10000"/>
                <a:gd name="connsiteX123" fmla="*/ 6262 w 8390"/>
                <a:gd name="connsiteY123" fmla="*/ 4320 h 10000"/>
                <a:gd name="connsiteX124" fmla="*/ 6190 w 8390"/>
                <a:gd name="connsiteY124" fmla="*/ 4320 h 10000"/>
                <a:gd name="connsiteX125" fmla="*/ 6056 w 8390"/>
                <a:gd name="connsiteY125" fmla="*/ 4348 h 10000"/>
                <a:gd name="connsiteX126" fmla="*/ 6163 w 8390"/>
                <a:gd name="connsiteY126" fmla="*/ 4292 h 10000"/>
                <a:gd name="connsiteX127" fmla="*/ 6163 w 8390"/>
                <a:gd name="connsiteY127" fmla="*/ 4236 h 10000"/>
                <a:gd name="connsiteX128" fmla="*/ 6190 w 8390"/>
                <a:gd name="connsiteY128" fmla="*/ 4179 h 10000"/>
                <a:gd name="connsiteX129" fmla="*/ 5993 w 8390"/>
                <a:gd name="connsiteY129" fmla="*/ 4151 h 10000"/>
                <a:gd name="connsiteX130" fmla="*/ 6056 w 8390"/>
                <a:gd name="connsiteY130" fmla="*/ 4123 h 10000"/>
                <a:gd name="connsiteX131" fmla="*/ 6091 w 8390"/>
                <a:gd name="connsiteY131" fmla="*/ 4009 h 10000"/>
                <a:gd name="connsiteX132" fmla="*/ 6129 w 8390"/>
                <a:gd name="connsiteY132" fmla="*/ 3896 h 10000"/>
                <a:gd name="connsiteX133" fmla="*/ 5925 w 8390"/>
                <a:gd name="connsiteY133" fmla="*/ 3698 h 10000"/>
                <a:gd name="connsiteX134" fmla="*/ 5822 w 8390"/>
                <a:gd name="connsiteY134" fmla="*/ 3727 h 10000"/>
                <a:gd name="connsiteX135" fmla="*/ 5725 w 8390"/>
                <a:gd name="connsiteY135" fmla="*/ 3784 h 10000"/>
                <a:gd name="connsiteX136" fmla="*/ 5652 w 8390"/>
                <a:gd name="connsiteY136" fmla="*/ 3925 h 10000"/>
                <a:gd name="connsiteX137" fmla="*/ 5483 w 8390"/>
                <a:gd name="connsiteY137" fmla="*/ 4038 h 10000"/>
                <a:gd name="connsiteX138" fmla="*/ 5385 w 8390"/>
                <a:gd name="connsiteY138" fmla="*/ 4095 h 10000"/>
                <a:gd name="connsiteX139" fmla="*/ 5415 w 8390"/>
                <a:gd name="connsiteY139" fmla="*/ 4179 h 10000"/>
                <a:gd name="connsiteX140" fmla="*/ 5212 w 8390"/>
                <a:gd name="connsiteY140" fmla="*/ 4292 h 10000"/>
                <a:gd name="connsiteX141" fmla="*/ 5046 w 8390"/>
                <a:gd name="connsiteY141" fmla="*/ 4264 h 10000"/>
                <a:gd name="connsiteX142" fmla="*/ 5046 w 8390"/>
                <a:gd name="connsiteY142" fmla="*/ 4434 h 10000"/>
                <a:gd name="connsiteX143" fmla="*/ 5245 w 8390"/>
                <a:gd name="connsiteY143" fmla="*/ 4575 h 10000"/>
                <a:gd name="connsiteX144" fmla="*/ 5350 w 8390"/>
                <a:gd name="connsiteY144" fmla="*/ 4575 h 10000"/>
                <a:gd name="connsiteX145" fmla="*/ 5415 w 8390"/>
                <a:gd name="connsiteY145" fmla="*/ 4603 h 10000"/>
                <a:gd name="connsiteX146" fmla="*/ 5415 w 8390"/>
                <a:gd name="connsiteY146" fmla="*/ 4575 h 10000"/>
                <a:gd name="connsiteX147" fmla="*/ 5617 w 8390"/>
                <a:gd name="connsiteY147" fmla="*/ 4659 h 10000"/>
                <a:gd name="connsiteX148" fmla="*/ 5686 w 8390"/>
                <a:gd name="connsiteY148" fmla="*/ 4829 h 10000"/>
                <a:gd name="connsiteX149" fmla="*/ 5856 w 8390"/>
                <a:gd name="connsiteY149" fmla="*/ 4857 h 10000"/>
                <a:gd name="connsiteX150" fmla="*/ 5925 w 8390"/>
                <a:gd name="connsiteY150" fmla="*/ 4801 h 10000"/>
                <a:gd name="connsiteX151" fmla="*/ 5958 w 8390"/>
                <a:gd name="connsiteY151" fmla="*/ 4716 h 10000"/>
                <a:gd name="connsiteX152" fmla="*/ 6091 w 8390"/>
                <a:gd name="connsiteY152" fmla="*/ 4659 h 10000"/>
                <a:gd name="connsiteX153" fmla="*/ 6262 w 8390"/>
                <a:gd name="connsiteY153" fmla="*/ 4716 h 10000"/>
                <a:gd name="connsiteX154" fmla="*/ 6327 w 8390"/>
                <a:gd name="connsiteY154" fmla="*/ 4745 h 10000"/>
                <a:gd name="connsiteX155" fmla="*/ 6365 w 8390"/>
                <a:gd name="connsiteY155" fmla="*/ 4773 h 10000"/>
                <a:gd name="connsiteX156" fmla="*/ 6534 w 8390"/>
                <a:gd name="connsiteY156" fmla="*/ 4773 h 10000"/>
                <a:gd name="connsiteX157" fmla="*/ 6534 w 8390"/>
                <a:gd name="connsiteY157" fmla="*/ 4745 h 10000"/>
                <a:gd name="connsiteX158" fmla="*/ 6733 w 8390"/>
                <a:gd name="connsiteY158" fmla="*/ 4801 h 10000"/>
                <a:gd name="connsiteX159" fmla="*/ 6704 w 8390"/>
                <a:gd name="connsiteY159" fmla="*/ 4829 h 10000"/>
                <a:gd name="connsiteX160" fmla="*/ 6733 w 8390"/>
                <a:gd name="connsiteY160" fmla="*/ 4914 h 10000"/>
                <a:gd name="connsiteX161" fmla="*/ 6733 w 8390"/>
                <a:gd name="connsiteY161" fmla="*/ 4970 h 10000"/>
                <a:gd name="connsiteX162" fmla="*/ 6667 w 8390"/>
                <a:gd name="connsiteY162" fmla="*/ 4914 h 10000"/>
                <a:gd name="connsiteX163" fmla="*/ 6633 w 8390"/>
                <a:gd name="connsiteY163" fmla="*/ 4942 h 10000"/>
                <a:gd name="connsiteX164" fmla="*/ 6564 w 8390"/>
                <a:gd name="connsiteY164" fmla="*/ 4942 h 10000"/>
                <a:gd name="connsiteX165" fmla="*/ 6497 w 8390"/>
                <a:gd name="connsiteY165" fmla="*/ 4970 h 10000"/>
                <a:gd name="connsiteX166" fmla="*/ 6365 w 8390"/>
                <a:gd name="connsiteY166" fmla="*/ 5027 h 10000"/>
                <a:gd name="connsiteX167" fmla="*/ 6293 w 8390"/>
                <a:gd name="connsiteY167" fmla="*/ 5055 h 10000"/>
                <a:gd name="connsiteX168" fmla="*/ 6365 w 8390"/>
                <a:gd name="connsiteY168" fmla="*/ 5112 h 10000"/>
                <a:gd name="connsiteX169" fmla="*/ 6293 w 8390"/>
                <a:gd name="connsiteY169" fmla="*/ 5112 h 10000"/>
                <a:gd name="connsiteX170" fmla="*/ 6327 w 8390"/>
                <a:gd name="connsiteY170" fmla="*/ 5168 h 10000"/>
                <a:gd name="connsiteX171" fmla="*/ 6262 w 8390"/>
                <a:gd name="connsiteY171" fmla="*/ 5196 h 10000"/>
                <a:gd name="connsiteX172" fmla="*/ 6190 w 8390"/>
                <a:gd name="connsiteY172" fmla="*/ 5140 h 10000"/>
                <a:gd name="connsiteX173" fmla="*/ 6163 w 8390"/>
                <a:gd name="connsiteY173" fmla="*/ 5140 h 10000"/>
                <a:gd name="connsiteX174" fmla="*/ 6228 w 8390"/>
                <a:gd name="connsiteY174" fmla="*/ 5224 h 10000"/>
                <a:gd name="connsiteX175" fmla="*/ 6091 w 8390"/>
                <a:gd name="connsiteY175" fmla="*/ 5338 h 10000"/>
                <a:gd name="connsiteX176" fmla="*/ 6056 w 8390"/>
                <a:gd name="connsiteY176" fmla="*/ 5479 h 10000"/>
                <a:gd name="connsiteX177" fmla="*/ 6091 w 8390"/>
                <a:gd name="connsiteY177" fmla="*/ 5620 h 10000"/>
                <a:gd name="connsiteX178" fmla="*/ 6228 w 8390"/>
                <a:gd name="connsiteY178" fmla="*/ 5649 h 10000"/>
                <a:gd name="connsiteX179" fmla="*/ 6464 w 8390"/>
                <a:gd name="connsiteY179" fmla="*/ 5733 h 10000"/>
                <a:gd name="connsiteX180" fmla="*/ 6564 w 8390"/>
                <a:gd name="connsiteY180" fmla="*/ 5874 h 10000"/>
                <a:gd name="connsiteX181" fmla="*/ 6733 w 8390"/>
                <a:gd name="connsiteY181" fmla="*/ 6073 h 10000"/>
                <a:gd name="connsiteX182" fmla="*/ 6837 w 8390"/>
                <a:gd name="connsiteY182" fmla="*/ 6213 h 10000"/>
                <a:gd name="connsiteX183" fmla="*/ 7001 w 8390"/>
                <a:gd name="connsiteY183" fmla="*/ 6299 h 10000"/>
                <a:gd name="connsiteX184" fmla="*/ 7070 w 8390"/>
                <a:gd name="connsiteY184" fmla="*/ 6355 h 10000"/>
                <a:gd name="connsiteX185" fmla="*/ 7142 w 8390"/>
                <a:gd name="connsiteY185" fmla="*/ 6412 h 10000"/>
                <a:gd name="connsiteX186" fmla="*/ 7269 w 8390"/>
                <a:gd name="connsiteY186" fmla="*/ 6524 h 10000"/>
                <a:gd name="connsiteX187" fmla="*/ 7033 w 8390"/>
                <a:gd name="connsiteY187" fmla="*/ 6468 h 10000"/>
                <a:gd name="connsiteX188" fmla="*/ 6868 w 8390"/>
                <a:gd name="connsiteY188" fmla="*/ 6412 h 10000"/>
                <a:gd name="connsiteX189" fmla="*/ 6704 w 8390"/>
                <a:gd name="connsiteY189" fmla="*/ 6440 h 10000"/>
                <a:gd name="connsiteX190" fmla="*/ 6603 w 8390"/>
                <a:gd name="connsiteY190" fmla="*/ 6383 h 10000"/>
                <a:gd name="connsiteX191" fmla="*/ 6497 w 8390"/>
                <a:gd name="connsiteY191" fmla="*/ 6327 h 10000"/>
                <a:gd name="connsiteX192" fmla="*/ 6534 w 8390"/>
                <a:gd name="connsiteY192" fmla="*/ 6383 h 10000"/>
                <a:gd name="connsiteX193" fmla="*/ 6564 w 8390"/>
                <a:gd name="connsiteY193" fmla="*/ 6383 h 10000"/>
                <a:gd name="connsiteX194" fmla="*/ 6534 w 8390"/>
                <a:gd name="connsiteY194" fmla="*/ 6355 h 10000"/>
                <a:gd name="connsiteX195" fmla="*/ 6603 w 8390"/>
                <a:gd name="connsiteY195" fmla="*/ 6383 h 10000"/>
                <a:gd name="connsiteX196" fmla="*/ 6768 w 8390"/>
                <a:gd name="connsiteY196" fmla="*/ 6440 h 10000"/>
                <a:gd name="connsiteX197" fmla="*/ 6837 w 8390"/>
                <a:gd name="connsiteY197" fmla="*/ 6412 h 10000"/>
                <a:gd name="connsiteX198" fmla="*/ 6907 w 8390"/>
                <a:gd name="connsiteY198" fmla="*/ 6468 h 10000"/>
                <a:gd name="connsiteX199" fmla="*/ 6936 w 8390"/>
                <a:gd name="connsiteY199" fmla="*/ 6496 h 10000"/>
                <a:gd name="connsiteX200" fmla="*/ 7033 w 8390"/>
                <a:gd name="connsiteY200" fmla="*/ 6524 h 10000"/>
                <a:gd name="connsiteX201" fmla="*/ 7243 w 8390"/>
                <a:gd name="connsiteY201" fmla="*/ 6638 h 10000"/>
                <a:gd name="connsiteX202" fmla="*/ 7378 w 8390"/>
                <a:gd name="connsiteY202" fmla="*/ 6751 h 10000"/>
                <a:gd name="connsiteX203" fmla="*/ 7310 w 8390"/>
                <a:gd name="connsiteY203" fmla="*/ 6779 h 10000"/>
                <a:gd name="connsiteX204" fmla="*/ 7208 w 8390"/>
                <a:gd name="connsiteY204" fmla="*/ 6835 h 10000"/>
                <a:gd name="connsiteX205" fmla="*/ 7142 w 8390"/>
                <a:gd name="connsiteY205" fmla="*/ 6891 h 10000"/>
                <a:gd name="connsiteX206" fmla="*/ 7109 w 8390"/>
                <a:gd name="connsiteY206" fmla="*/ 6920 h 10000"/>
                <a:gd name="connsiteX207" fmla="*/ 7001 w 8390"/>
                <a:gd name="connsiteY207" fmla="*/ 6920 h 10000"/>
                <a:gd name="connsiteX208" fmla="*/ 6907 w 8390"/>
                <a:gd name="connsiteY208" fmla="*/ 6977 h 10000"/>
                <a:gd name="connsiteX209" fmla="*/ 7033 w 8390"/>
                <a:gd name="connsiteY209" fmla="*/ 6920 h 10000"/>
                <a:gd name="connsiteX210" fmla="*/ 7142 w 8390"/>
                <a:gd name="connsiteY210" fmla="*/ 7005 h 10000"/>
                <a:gd name="connsiteX211" fmla="*/ 7109 w 8390"/>
                <a:gd name="connsiteY211" fmla="*/ 7005 h 10000"/>
                <a:gd name="connsiteX212" fmla="*/ 7269 w 8390"/>
                <a:gd name="connsiteY212" fmla="*/ 6949 h 10000"/>
                <a:gd name="connsiteX213" fmla="*/ 7378 w 8390"/>
                <a:gd name="connsiteY213" fmla="*/ 7033 h 10000"/>
                <a:gd name="connsiteX214" fmla="*/ 7548 w 8390"/>
                <a:gd name="connsiteY214" fmla="*/ 7061 h 10000"/>
                <a:gd name="connsiteX215" fmla="*/ 7474 w 8390"/>
                <a:gd name="connsiteY215" fmla="*/ 7146 h 10000"/>
                <a:gd name="connsiteX216" fmla="*/ 7445 w 8390"/>
                <a:gd name="connsiteY216" fmla="*/ 7174 h 10000"/>
                <a:gd name="connsiteX217" fmla="*/ 7378 w 8390"/>
                <a:gd name="connsiteY217" fmla="*/ 7202 h 10000"/>
                <a:gd name="connsiteX218" fmla="*/ 7412 w 8390"/>
                <a:gd name="connsiteY218" fmla="*/ 7202 h 10000"/>
                <a:gd name="connsiteX219" fmla="*/ 7511 w 8390"/>
                <a:gd name="connsiteY219" fmla="*/ 7174 h 10000"/>
                <a:gd name="connsiteX220" fmla="*/ 7511 w 8390"/>
                <a:gd name="connsiteY220" fmla="*/ 7146 h 10000"/>
                <a:gd name="connsiteX221" fmla="*/ 7548 w 8390"/>
                <a:gd name="connsiteY221" fmla="*/ 7230 h 10000"/>
                <a:gd name="connsiteX222" fmla="*/ 7548 w 8390"/>
                <a:gd name="connsiteY222" fmla="*/ 7288 h 10000"/>
                <a:gd name="connsiteX223" fmla="*/ 7511 w 8390"/>
                <a:gd name="connsiteY223" fmla="*/ 7230 h 10000"/>
                <a:gd name="connsiteX224" fmla="*/ 7511 w 8390"/>
                <a:gd name="connsiteY224" fmla="*/ 7288 h 10000"/>
                <a:gd name="connsiteX225" fmla="*/ 7474 w 8390"/>
                <a:gd name="connsiteY225" fmla="*/ 7260 h 10000"/>
                <a:gd name="connsiteX226" fmla="*/ 7445 w 8390"/>
                <a:gd name="connsiteY226" fmla="*/ 7260 h 10000"/>
                <a:gd name="connsiteX227" fmla="*/ 7412 w 8390"/>
                <a:gd name="connsiteY227" fmla="*/ 7316 h 10000"/>
                <a:gd name="connsiteX228" fmla="*/ 7511 w 8390"/>
                <a:gd name="connsiteY228" fmla="*/ 7372 h 10000"/>
                <a:gd name="connsiteX229" fmla="*/ 7474 w 8390"/>
                <a:gd name="connsiteY229" fmla="*/ 7372 h 10000"/>
                <a:gd name="connsiteX230" fmla="*/ 7511 w 8390"/>
                <a:gd name="connsiteY230" fmla="*/ 7429 h 10000"/>
                <a:gd name="connsiteX231" fmla="*/ 7378 w 8390"/>
                <a:gd name="connsiteY231" fmla="*/ 7400 h 10000"/>
                <a:gd name="connsiteX232" fmla="*/ 7412 w 8390"/>
                <a:gd name="connsiteY232" fmla="*/ 7429 h 10000"/>
                <a:gd name="connsiteX233" fmla="*/ 7511 w 8390"/>
                <a:gd name="connsiteY233" fmla="*/ 7457 h 10000"/>
                <a:gd name="connsiteX234" fmla="*/ 7548 w 8390"/>
                <a:gd name="connsiteY234" fmla="*/ 7541 h 10000"/>
                <a:gd name="connsiteX235" fmla="*/ 7511 w 8390"/>
                <a:gd name="connsiteY235" fmla="*/ 7599 h 10000"/>
                <a:gd name="connsiteX236" fmla="*/ 7412 w 8390"/>
                <a:gd name="connsiteY236" fmla="*/ 7513 h 10000"/>
                <a:gd name="connsiteX237" fmla="*/ 7378 w 8390"/>
                <a:gd name="connsiteY237" fmla="*/ 7541 h 10000"/>
                <a:gd name="connsiteX238" fmla="*/ 7243 w 8390"/>
                <a:gd name="connsiteY238" fmla="*/ 7599 h 10000"/>
                <a:gd name="connsiteX239" fmla="*/ 7345 w 8390"/>
                <a:gd name="connsiteY239" fmla="*/ 7683 h 10000"/>
                <a:gd name="connsiteX240" fmla="*/ 7345 w 8390"/>
                <a:gd name="connsiteY240" fmla="*/ 7796 h 10000"/>
                <a:gd name="connsiteX241" fmla="*/ 7310 w 8390"/>
                <a:gd name="connsiteY241" fmla="*/ 7852 h 10000"/>
                <a:gd name="connsiteX242" fmla="*/ 7310 w 8390"/>
                <a:gd name="connsiteY242" fmla="*/ 7880 h 10000"/>
                <a:gd name="connsiteX243" fmla="*/ 7243 w 8390"/>
                <a:gd name="connsiteY243" fmla="*/ 7852 h 10000"/>
                <a:gd name="connsiteX244" fmla="*/ 7243 w 8390"/>
                <a:gd name="connsiteY244" fmla="*/ 7909 h 10000"/>
                <a:gd name="connsiteX245" fmla="*/ 7208 w 8390"/>
                <a:gd name="connsiteY245" fmla="*/ 7966 h 10000"/>
                <a:gd name="connsiteX246" fmla="*/ 7175 w 8390"/>
                <a:gd name="connsiteY246" fmla="*/ 8079 h 10000"/>
                <a:gd name="connsiteX247" fmla="*/ 7208 w 8390"/>
                <a:gd name="connsiteY247" fmla="*/ 8022 h 10000"/>
                <a:gd name="connsiteX248" fmla="*/ 7175 w 8390"/>
                <a:gd name="connsiteY248" fmla="*/ 8050 h 10000"/>
                <a:gd name="connsiteX249" fmla="*/ 7142 w 8390"/>
                <a:gd name="connsiteY249" fmla="*/ 7994 h 10000"/>
                <a:gd name="connsiteX250" fmla="*/ 7070 w 8390"/>
                <a:gd name="connsiteY250" fmla="*/ 8022 h 10000"/>
                <a:gd name="connsiteX251" fmla="*/ 7070 w 8390"/>
                <a:gd name="connsiteY251" fmla="*/ 8079 h 10000"/>
                <a:gd name="connsiteX252" fmla="*/ 7109 w 8390"/>
                <a:gd name="connsiteY252" fmla="*/ 8107 h 10000"/>
                <a:gd name="connsiteX253" fmla="*/ 7175 w 8390"/>
                <a:gd name="connsiteY253" fmla="*/ 8135 h 10000"/>
                <a:gd name="connsiteX254" fmla="*/ 7142 w 8390"/>
                <a:gd name="connsiteY254" fmla="*/ 8163 h 10000"/>
                <a:gd name="connsiteX255" fmla="*/ 7109 w 8390"/>
                <a:gd name="connsiteY255" fmla="*/ 8249 h 10000"/>
                <a:gd name="connsiteX256" fmla="*/ 6972 w 8390"/>
                <a:gd name="connsiteY256" fmla="*/ 8191 h 10000"/>
                <a:gd name="connsiteX257" fmla="*/ 7070 w 8390"/>
                <a:gd name="connsiteY257" fmla="*/ 8277 h 10000"/>
                <a:gd name="connsiteX258" fmla="*/ 7175 w 8390"/>
                <a:gd name="connsiteY258" fmla="*/ 8277 h 10000"/>
                <a:gd name="connsiteX259" fmla="*/ 7142 w 8390"/>
                <a:gd name="connsiteY259" fmla="*/ 8333 h 10000"/>
                <a:gd name="connsiteX260" fmla="*/ 7208 w 8390"/>
                <a:gd name="connsiteY260" fmla="*/ 8446 h 10000"/>
                <a:gd name="connsiteX261" fmla="*/ 7175 w 8390"/>
                <a:gd name="connsiteY261" fmla="*/ 8446 h 10000"/>
                <a:gd name="connsiteX262" fmla="*/ 7070 w 8390"/>
                <a:gd name="connsiteY262" fmla="*/ 8389 h 10000"/>
                <a:gd name="connsiteX263" fmla="*/ 7033 w 8390"/>
                <a:gd name="connsiteY263" fmla="*/ 8418 h 10000"/>
                <a:gd name="connsiteX264" fmla="*/ 7109 w 8390"/>
                <a:gd name="connsiteY264" fmla="*/ 8474 h 10000"/>
                <a:gd name="connsiteX265" fmla="*/ 7070 w 8390"/>
                <a:gd name="connsiteY265" fmla="*/ 8530 h 10000"/>
                <a:gd name="connsiteX266" fmla="*/ 6972 w 8390"/>
                <a:gd name="connsiteY266" fmla="*/ 8474 h 10000"/>
                <a:gd name="connsiteX267" fmla="*/ 7033 w 8390"/>
                <a:gd name="connsiteY267" fmla="*/ 8559 h 10000"/>
                <a:gd name="connsiteX268" fmla="*/ 6972 w 8390"/>
                <a:gd name="connsiteY268" fmla="*/ 8559 h 10000"/>
                <a:gd name="connsiteX269" fmla="*/ 6972 w 8390"/>
                <a:gd name="connsiteY269" fmla="*/ 8616 h 10000"/>
                <a:gd name="connsiteX270" fmla="*/ 6802 w 8390"/>
                <a:gd name="connsiteY270" fmla="*/ 8672 h 10000"/>
                <a:gd name="connsiteX271" fmla="*/ 6768 w 8390"/>
                <a:gd name="connsiteY271" fmla="*/ 8728 h 10000"/>
                <a:gd name="connsiteX272" fmla="*/ 6802 w 8390"/>
                <a:gd name="connsiteY272" fmla="*/ 8757 h 10000"/>
                <a:gd name="connsiteX273" fmla="*/ 6768 w 8390"/>
                <a:gd name="connsiteY273" fmla="*/ 8785 h 10000"/>
                <a:gd name="connsiteX274" fmla="*/ 6733 w 8390"/>
                <a:gd name="connsiteY274" fmla="*/ 8869 h 10000"/>
                <a:gd name="connsiteX275" fmla="*/ 6704 w 8390"/>
                <a:gd name="connsiteY275" fmla="*/ 8841 h 10000"/>
                <a:gd name="connsiteX276" fmla="*/ 6704 w 8390"/>
                <a:gd name="connsiteY276" fmla="*/ 8927 h 10000"/>
                <a:gd name="connsiteX277" fmla="*/ 6357 w 8390"/>
                <a:gd name="connsiteY277" fmla="*/ 8786 h 10000"/>
                <a:gd name="connsiteX278" fmla="*/ 5789 w 8390"/>
                <a:gd name="connsiteY278" fmla="*/ 9266 h 10000"/>
                <a:gd name="connsiteX279" fmla="*/ 5584 w 8390"/>
                <a:gd name="connsiteY279" fmla="*/ 9322 h 10000"/>
                <a:gd name="connsiteX280" fmla="*/ 5483 w 8390"/>
                <a:gd name="connsiteY280" fmla="*/ 9152 h 10000"/>
                <a:gd name="connsiteX281" fmla="*/ 5450 w 8390"/>
                <a:gd name="connsiteY281" fmla="*/ 9152 h 10000"/>
                <a:gd name="connsiteX282" fmla="*/ 5550 w 8390"/>
                <a:gd name="connsiteY282" fmla="*/ 9124 h 10000"/>
                <a:gd name="connsiteX283" fmla="*/ 5415 w 8390"/>
                <a:gd name="connsiteY283" fmla="*/ 9124 h 10000"/>
                <a:gd name="connsiteX284" fmla="*/ 5385 w 8390"/>
                <a:gd name="connsiteY284" fmla="*/ 9180 h 10000"/>
                <a:gd name="connsiteX285" fmla="*/ 5450 w 8390"/>
                <a:gd name="connsiteY285" fmla="*/ 9237 h 10000"/>
                <a:gd name="connsiteX286" fmla="*/ 5415 w 8390"/>
                <a:gd name="connsiteY286" fmla="*/ 9237 h 10000"/>
                <a:gd name="connsiteX287" fmla="*/ 5520 w 8390"/>
                <a:gd name="connsiteY287" fmla="*/ 9406 h 10000"/>
                <a:gd name="connsiteX288" fmla="*/ 5385 w 8390"/>
                <a:gd name="connsiteY288" fmla="*/ 9294 h 10000"/>
                <a:gd name="connsiteX289" fmla="*/ 5450 w 8390"/>
                <a:gd name="connsiteY289" fmla="*/ 9406 h 10000"/>
                <a:gd name="connsiteX290" fmla="*/ 5415 w 8390"/>
                <a:gd name="connsiteY290" fmla="*/ 9435 h 10000"/>
                <a:gd name="connsiteX291" fmla="*/ 5385 w 8390"/>
                <a:gd name="connsiteY291" fmla="*/ 9406 h 10000"/>
                <a:gd name="connsiteX292" fmla="*/ 5350 w 8390"/>
                <a:gd name="connsiteY292" fmla="*/ 9491 h 10000"/>
                <a:gd name="connsiteX293" fmla="*/ 5245 w 8390"/>
                <a:gd name="connsiteY293" fmla="*/ 9520 h 10000"/>
                <a:gd name="connsiteX294" fmla="*/ 5212 w 8390"/>
                <a:gd name="connsiteY294" fmla="*/ 9463 h 10000"/>
                <a:gd name="connsiteX295" fmla="*/ 5147 w 8390"/>
                <a:gd name="connsiteY295" fmla="*/ 9435 h 10000"/>
                <a:gd name="connsiteX296" fmla="*/ 5181 w 8390"/>
                <a:gd name="connsiteY296" fmla="*/ 9548 h 10000"/>
                <a:gd name="connsiteX297" fmla="*/ 5008 w 8390"/>
                <a:gd name="connsiteY297" fmla="*/ 9491 h 10000"/>
                <a:gd name="connsiteX298" fmla="*/ 4975 w 8390"/>
                <a:gd name="connsiteY298" fmla="*/ 9520 h 10000"/>
                <a:gd name="connsiteX299" fmla="*/ 4873 w 8390"/>
                <a:gd name="connsiteY299" fmla="*/ 9576 h 10000"/>
                <a:gd name="connsiteX300" fmla="*/ 4847 w 8390"/>
                <a:gd name="connsiteY300" fmla="*/ 9633 h 10000"/>
                <a:gd name="connsiteX301" fmla="*/ 4772 w 8390"/>
                <a:gd name="connsiteY301" fmla="*/ 9633 h 10000"/>
                <a:gd name="connsiteX302" fmla="*/ 4671 w 8390"/>
                <a:gd name="connsiteY302" fmla="*/ 9661 h 10000"/>
                <a:gd name="connsiteX303" fmla="*/ 4671 w 8390"/>
                <a:gd name="connsiteY303" fmla="*/ 9633 h 10000"/>
                <a:gd name="connsiteX304" fmla="*/ 4671 w 8390"/>
                <a:gd name="connsiteY304" fmla="*/ 9689 h 10000"/>
                <a:gd name="connsiteX305" fmla="*/ 4572 w 8390"/>
                <a:gd name="connsiteY305" fmla="*/ 9661 h 10000"/>
                <a:gd name="connsiteX306" fmla="*/ 4572 w 8390"/>
                <a:gd name="connsiteY306" fmla="*/ 9717 h 10000"/>
                <a:gd name="connsiteX307" fmla="*/ 4536 w 8390"/>
                <a:gd name="connsiteY307" fmla="*/ 9802 h 10000"/>
                <a:gd name="connsiteX308" fmla="*/ 4607 w 8390"/>
                <a:gd name="connsiteY308" fmla="*/ 9830 h 10000"/>
                <a:gd name="connsiteX309" fmla="*/ 4607 w 8390"/>
                <a:gd name="connsiteY309" fmla="*/ 9830 h 10000"/>
                <a:gd name="connsiteX310" fmla="*/ 4671 w 8390"/>
                <a:gd name="connsiteY310" fmla="*/ 9944 h 10000"/>
                <a:gd name="connsiteX311" fmla="*/ 4504 w 8390"/>
                <a:gd name="connsiteY311" fmla="*/ 10000 h 10000"/>
                <a:gd name="connsiteX312" fmla="*/ 4504 w 8390"/>
                <a:gd name="connsiteY312" fmla="*/ 9944 h 10000"/>
                <a:gd name="connsiteX313" fmla="*/ 4431 w 8390"/>
                <a:gd name="connsiteY313" fmla="*/ 9859 h 10000"/>
                <a:gd name="connsiteX314" fmla="*/ 4403 w 8390"/>
                <a:gd name="connsiteY314" fmla="*/ 9802 h 10000"/>
                <a:gd name="connsiteX315" fmla="*/ 4368 w 8390"/>
                <a:gd name="connsiteY315" fmla="*/ 9717 h 10000"/>
                <a:gd name="connsiteX316" fmla="*/ 4403 w 8390"/>
                <a:gd name="connsiteY316" fmla="*/ 9661 h 10000"/>
                <a:gd name="connsiteX317" fmla="*/ 4368 w 8390"/>
                <a:gd name="connsiteY317" fmla="*/ 9576 h 10000"/>
                <a:gd name="connsiteX318" fmla="*/ 4368 w 8390"/>
                <a:gd name="connsiteY318" fmla="*/ 9605 h 10000"/>
                <a:gd name="connsiteX319" fmla="*/ 4301 w 8390"/>
                <a:gd name="connsiteY319" fmla="*/ 9548 h 10000"/>
                <a:gd name="connsiteX320" fmla="*/ 4301 w 8390"/>
                <a:gd name="connsiteY320" fmla="*/ 9605 h 10000"/>
                <a:gd name="connsiteX321" fmla="*/ 4200 w 8390"/>
                <a:gd name="connsiteY321" fmla="*/ 9605 h 10000"/>
                <a:gd name="connsiteX322" fmla="*/ 4134 w 8390"/>
                <a:gd name="connsiteY322" fmla="*/ 9576 h 10000"/>
                <a:gd name="connsiteX323" fmla="*/ 4094 w 8390"/>
                <a:gd name="connsiteY323" fmla="*/ 9520 h 10000"/>
                <a:gd name="connsiteX324" fmla="*/ 4061 w 8390"/>
                <a:gd name="connsiteY324" fmla="*/ 9520 h 10000"/>
                <a:gd name="connsiteX325" fmla="*/ 4061 w 8390"/>
                <a:gd name="connsiteY325" fmla="*/ 9576 h 10000"/>
                <a:gd name="connsiteX326" fmla="*/ 3996 w 8390"/>
                <a:gd name="connsiteY326" fmla="*/ 9520 h 10000"/>
                <a:gd name="connsiteX327" fmla="*/ 3964 w 8390"/>
                <a:gd name="connsiteY327" fmla="*/ 9463 h 10000"/>
                <a:gd name="connsiteX328" fmla="*/ 3934 w 8390"/>
                <a:gd name="connsiteY328" fmla="*/ 9491 h 10000"/>
                <a:gd name="connsiteX329" fmla="*/ 3964 w 8390"/>
                <a:gd name="connsiteY329" fmla="*/ 9576 h 10000"/>
                <a:gd name="connsiteX330" fmla="*/ 3897 w 8390"/>
                <a:gd name="connsiteY330" fmla="*/ 9548 h 10000"/>
                <a:gd name="connsiteX331" fmla="*/ 3897 w 8390"/>
                <a:gd name="connsiteY331" fmla="*/ 9605 h 10000"/>
                <a:gd name="connsiteX332" fmla="*/ 3762 w 8390"/>
                <a:gd name="connsiteY332" fmla="*/ 9576 h 10000"/>
                <a:gd name="connsiteX333" fmla="*/ 3664 w 8390"/>
                <a:gd name="connsiteY333" fmla="*/ 9576 h 10000"/>
                <a:gd name="connsiteX334" fmla="*/ 3627 w 8390"/>
                <a:gd name="connsiteY334" fmla="*/ 9576 h 10000"/>
                <a:gd name="connsiteX335" fmla="*/ 3524 w 8390"/>
                <a:gd name="connsiteY335" fmla="*/ 9520 h 10000"/>
                <a:gd name="connsiteX336" fmla="*/ 3486 w 8390"/>
                <a:gd name="connsiteY336" fmla="*/ 9491 h 10000"/>
                <a:gd name="connsiteX337" fmla="*/ 3389 w 8390"/>
                <a:gd name="connsiteY337" fmla="*/ 9463 h 10000"/>
                <a:gd name="connsiteX338" fmla="*/ 3325 w 8390"/>
                <a:gd name="connsiteY338" fmla="*/ 9294 h 10000"/>
                <a:gd name="connsiteX339" fmla="*/ 3250 w 8390"/>
                <a:gd name="connsiteY339" fmla="*/ 9180 h 10000"/>
                <a:gd name="connsiteX340" fmla="*/ 3153 w 8390"/>
                <a:gd name="connsiteY340" fmla="*/ 9180 h 10000"/>
                <a:gd name="connsiteX341" fmla="*/ 3050 w 8390"/>
                <a:gd name="connsiteY341" fmla="*/ 9180 h 10000"/>
                <a:gd name="connsiteX342" fmla="*/ 2880 w 8390"/>
                <a:gd name="connsiteY342" fmla="*/ 9039 h 10000"/>
                <a:gd name="connsiteX343" fmla="*/ 2748 w 8390"/>
                <a:gd name="connsiteY343" fmla="*/ 9124 h 10000"/>
                <a:gd name="connsiteX344" fmla="*/ 2748 w 8390"/>
                <a:gd name="connsiteY344" fmla="*/ 9180 h 10000"/>
                <a:gd name="connsiteX345" fmla="*/ 2579 w 8390"/>
                <a:gd name="connsiteY345" fmla="*/ 9209 h 10000"/>
                <a:gd name="connsiteX346" fmla="*/ 2479 w 8390"/>
                <a:gd name="connsiteY346" fmla="*/ 9294 h 10000"/>
                <a:gd name="connsiteX347" fmla="*/ 2412 w 8390"/>
                <a:gd name="connsiteY347" fmla="*/ 9237 h 10000"/>
                <a:gd name="connsiteX348" fmla="*/ 2343 w 8390"/>
                <a:gd name="connsiteY348" fmla="*/ 9294 h 10000"/>
                <a:gd name="connsiteX349" fmla="*/ 2243 w 8390"/>
                <a:gd name="connsiteY349" fmla="*/ 9294 h 10000"/>
                <a:gd name="connsiteX350" fmla="*/ 2104 w 8390"/>
                <a:gd name="connsiteY350" fmla="*/ 9266 h 10000"/>
                <a:gd name="connsiteX351" fmla="*/ 1970 w 8390"/>
                <a:gd name="connsiteY351" fmla="*/ 9322 h 10000"/>
                <a:gd name="connsiteX352" fmla="*/ 1902 w 8390"/>
                <a:gd name="connsiteY352" fmla="*/ 9322 h 10000"/>
                <a:gd name="connsiteX353" fmla="*/ 1834 w 8390"/>
                <a:gd name="connsiteY353" fmla="*/ 9322 h 10000"/>
                <a:gd name="connsiteX354" fmla="*/ 1800 w 8390"/>
                <a:gd name="connsiteY354" fmla="*/ 9322 h 10000"/>
                <a:gd name="connsiteX355" fmla="*/ 1800 w 8390"/>
                <a:gd name="connsiteY355" fmla="*/ 9463 h 10000"/>
                <a:gd name="connsiteX356" fmla="*/ 1870 w 8390"/>
                <a:gd name="connsiteY356" fmla="*/ 9548 h 10000"/>
                <a:gd name="connsiteX357" fmla="*/ 1870 w 8390"/>
                <a:gd name="connsiteY357" fmla="*/ 9576 h 10000"/>
                <a:gd name="connsiteX358" fmla="*/ 1870 w 8390"/>
                <a:gd name="connsiteY358" fmla="*/ 9633 h 10000"/>
                <a:gd name="connsiteX359" fmla="*/ 1902 w 8390"/>
                <a:gd name="connsiteY359" fmla="*/ 9717 h 10000"/>
                <a:gd name="connsiteX360" fmla="*/ 1800 w 8390"/>
                <a:gd name="connsiteY360" fmla="*/ 9689 h 10000"/>
                <a:gd name="connsiteX361" fmla="*/ 1697 w 8390"/>
                <a:gd name="connsiteY361" fmla="*/ 9661 h 10000"/>
                <a:gd name="connsiteX362" fmla="*/ 1629 w 8390"/>
                <a:gd name="connsiteY362" fmla="*/ 9520 h 10000"/>
                <a:gd name="connsiteX363" fmla="*/ 1434 w 8390"/>
                <a:gd name="connsiteY363" fmla="*/ 9605 h 10000"/>
                <a:gd name="connsiteX364" fmla="*/ 1366 w 8390"/>
                <a:gd name="connsiteY364" fmla="*/ 9633 h 10000"/>
                <a:gd name="connsiteX365" fmla="*/ 1366 w 8390"/>
                <a:gd name="connsiteY365" fmla="*/ 9548 h 10000"/>
                <a:gd name="connsiteX366" fmla="*/ 1263 w 8390"/>
                <a:gd name="connsiteY366" fmla="*/ 9435 h 10000"/>
                <a:gd name="connsiteX367" fmla="*/ 1060 w 8390"/>
                <a:gd name="connsiteY367" fmla="*/ 9435 h 10000"/>
                <a:gd name="connsiteX368" fmla="*/ 1060 w 8390"/>
                <a:gd name="connsiteY368" fmla="*/ 9322 h 10000"/>
                <a:gd name="connsiteX369" fmla="*/ 1090 w 8390"/>
                <a:gd name="connsiteY369" fmla="*/ 9180 h 10000"/>
                <a:gd name="connsiteX370" fmla="*/ 961 w 8390"/>
                <a:gd name="connsiteY370" fmla="*/ 9124 h 10000"/>
                <a:gd name="connsiteX371" fmla="*/ 854 w 8390"/>
                <a:gd name="connsiteY371" fmla="*/ 9039 h 10000"/>
                <a:gd name="connsiteX372" fmla="*/ 824 w 8390"/>
                <a:gd name="connsiteY372" fmla="*/ 8983 h 10000"/>
                <a:gd name="connsiteX373" fmla="*/ 793 w 8390"/>
                <a:gd name="connsiteY373" fmla="*/ 8898 h 10000"/>
                <a:gd name="connsiteX374" fmla="*/ 824 w 8390"/>
                <a:gd name="connsiteY374" fmla="*/ 8813 h 10000"/>
                <a:gd name="connsiteX375" fmla="*/ 586 w 8390"/>
                <a:gd name="connsiteY375" fmla="*/ 8841 h 10000"/>
                <a:gd name="connsiteX376" fmla="*/ 448 w 8390"/>
                <a:gd name="connsiteY376" fmla="*/ 8898 h 10000"/>
                <a:gd name="connsiteX377" fmla="*/ 448 w 8390"/>
                <a:gd name="connsiteY377" fmla="*/ 8813 h 10000"/>
                <a:gd name="connsiteX378" fmla="*/ 416 w 8390"/>
                <a:gd name="connsiteY378" fmla="*/ 8728 h 10000"/>
                <a:gd name="connsiteX379" fmla="*/ 385 w 8390"/>
                <a:gd name="connsiteY379" fmla="*/ 8672 h 10000"/>
                <a:gd name="connsiteX380" fmla="*/ 5704 w 8390"/>
                <a:gd name="connsiteY380" fmla="*/ 8665 h 10000"/>
                <a:gd name="connsiteX381" fmla="*/ 5803 w 8390"/>
                <a:gd name="connsiteY381" fmla="*/ 8461 h 10000"/>
                <a:gd name="connsiteX382" fmla="*/ 619 w 8390"/>
                <a:gd name="connsiteY382" fmla="*/ 8305 h 10000"/>
                <a:gd name="connsiteX383" fmla="*/ 652 w 8390"/>
                <a:gd name="connsiteY383" fmla="*/ 8305 h 10000"/>
                <a:gd name="connsiteX0" fmla="*/ 1459 w 9999"/>
                <a:gd name="connsiteY0" fmla="*/ 3331 h 10000"/>
                <a:gd name="connsiteX1" fmla="*/ 2022 w 9999"/>
                <a:gd name="connsiteY1" fmla="*/ 3275 h 10000"/>
                <a:gd name="connsiteX2" fmla="*/ 2464 w 9999"/>
                <a:gd name="connsiteY2" fmla="*/ 3247 h 10000"/>
                <a:gd name="connsiteX3" fmla="*/ 2707 w 9999"/>
                <a:gd name="connsiteY3" fmla="*/ 3162 h 10000"/>
                <a:gd name="connsiteX4" fmla="*/ 2792 w 9999"/>
                <a:gd name="connsiteY4" fmla="*/ 3020 h 10000"/>
                <a:gd name="connsiteX5" fmla="*/ 2912 w 9999"/>
                <a:gd name="connsiteY5" fmla="*/ 2964 h 10000"/>
                <a:gd name="connsiteX6" fmla="*/ 2994 w 9999"/>
                <a:gd name="connsiteY6" fmla="*/ 2908 h 10000"/>
                <a:gd name="connsiteX7" fmla="*/ 3035 w 9999"/>
                <a:gd name="connsiteY7" fmla="*/ 2908 h 10000"/>
                <a:gd name="connsiteX8" fmla="*/ 2707 w 9999"/>
                <a:gd name="connsiteY8" fmla="*/ 2709 h 10000"/>
                <a:gd name="connsiteX9" fmla="*/ 2707 w 9999"/>
                <a:gd name="connsiteY9" fmla="*/ 2597 h 10000"/>
                <a:gd name="connsiteX10" fmla="*/ 2792 w 9999"/>
                <a:gd name="connsiteY10" fmla="*/ 2484 h 10000"/>
                <a:gd name="connsiteX11" fmla="*/ 3274 w 9999"/>
                <a:gd name="connsiteY11" fmla="*/ 2569 h 10000"/>
                <a:gd name="connsiteX12" fmla="*/ 3432 w 9999"/>
                <a:gd name="connsiteY12" fmla="*/ 2569 h 10000"/>
                <a:gd name="connsiteX13" fmla="*/ 3558 w 9999"/>
                <a:gd name="connsiteY13" fmla="*/ 2484 h 10000"/>
                <a:gd name="connsiteX14" fmla="*/ 3594 w 9999"/>
                <a:gd name="connsiteY14" fmla="*/ 2399 h 10000"/>
                <a:gd name="connsiteX15" fmla="*/ 3757 w 9999"/>
                <a:gd name="connsiteY15" fmla="*/ 2399 h 10000"/>
                <a:gd name="connsiteX16" fmla="*/ 4079 w 9999"/>
                <a:gd name="connsiteY16" fmla="*/ 2286 h 10000"/>
                <a:gd name="connsiteX17" fmla="*/ 4038 w 9999"/>
                <a:gd name="connsiteY17" fmla="*/ 2173 h 10000"/>
                <a:gd name="connsiteX18" fmla="*/ 4322 w 9999"/>
                <a:gd name="connsiteY18" fmla="*/ 2060 h 10000"/>
                <a:gd name="connsiteX19" fmla="*/ 4441 w 9999"/>
                <a:gd name="connsiteY19" fmla="*/ 2031 h 10000"/>
                <a:gd name="connsiteX20" fmla="*/ 4556 w 9999"/>
                <a:gd name="connsiteY20" fmla="*/ 2003 h 10000"/>
                <a:gd name="connsiteX21" fmla="*/ 4644 w 9999"/>
                <a:gd name="connsiteY21" fmla="*/ 2003 h 10000"/>
                <a:gd name="connsiteX22" fmla="*/ 4762 w 9999"/>
                <a:gd name="connsiteY22" fmla="*/ 1975 h 10000"/>
                <a:gd name="connsiteX23" fmla="*/ 4839 w 9999"/>
                <a:gd name="connsiteY23" fmla="*/ 2003 h 10000"/>
                <a:gd name="connsiteX24" fmla="*/ 4968 w 9999"/>
                <a:gd name="connsiteY24" fmla="*/ 1862 h 10000"/>
                <a:gd name="connsiteX25" fmla="*/ 4079 w 9999"/>
                <a:gd name="connsiteY25" fmla="*/ 1664 h 10000"/>
                <a:gd name="connsiteX26" fmla="*/ 3757 w 9999"/>
                <a:gd name="connsiteY26" fmla="*/ 1664 h 10000"/>
                <a:gd name="connsiteX27" fmla="*/ 3594 w 9999"/>
                <a:gd name="connsiteY27" fmla="*/ 1664 h 10000"/>
                <a:gd name="connsiteX28" fmla="*/ 3472 w 9999"/>
                <a:gd name="connsiteY28" fmla="*/ 1692 h 10000"/>
                <a:gd name="connsiteX29" fmla="*/ 3314 w 9999"/>
                <a:gd name="connsiteY29" fmla="*/ 1580 h 10000"/>
                <a:gd name="connsiteX30" fmla="*/ 3353 w 9999"/>
                <a:gd name="connsiteY30" fmla="*/ 1523 h 10000"/>
                <a:gd name="connsiteX31" fmla="*/ 3314 w 9999"/>
                <a:gd name="connsiteY31" fmla="*/ 1410 h 10000"/>
                <a:gd name="connsiteX32" fmla="*/ 3314 w 9999"/>
                <a:gd name="connsiteY32" fmla="*/ 1071 h 10000"/>
                <a:gd name="connsiteX33" fmla="*/ 3678 w 9999"/>
                <a:gd name="connsiteY33" fmla="*/ 1156 h 10000"/>
                <a:gd name="connsiteX34" fmla="*/ 3873 w 9999"/>
                <a:gd name="connsiteY34" fmla="*/ 1071 h 10000"/>
                <a:gd name="connsiteX35" fmla="*/ 4079 w 9999"/>
                <a:gd name="connsiteY35" fmla="*/ 986 h 10000"/>
                <a:gd name="connsiteX36" fmla="*/ 3999 w 9999"/>
                <a:gd name="connsiteY36" fmla="*/ 930 h 10000"/>
                <a:gd name="connsiteX37" fmla="*/ 3962 w 9999"/>
                <a:gd name="connsiteY37" fmla="*/ 873 h 10000"/>
                <a:gd name="connsiteX38" fmla="*/ 3962 w 9999"/>
                <a:gd name="connsiteY38" fmla="*/ 788 h 10000"/>
                <a:gd name="connsiteX39" fmla="*/ 3962 w 9999"/>
                <a:gd name="connsiteY39" fmla="*/ 732 h 10000"/>
                <a:gd name="connsiteX40" fmla="*/ 3962 w 9999"/>
                <a:gd name="connsiteY40" fmla="*/ 675 h 10000"/>
                <a:gd name="connsiteX41" fmla="*/ 3999 w 9999"/>
                <a:gd name="connsiteY41" fmla="*/ 477 h 10000"/>
                <a:gd name="connsiteX42" fmla="*/ 3922 w 9999"/>
                <a:gd name="connsiteY42" fmla="*/ 336 h 10000"/>
                <a:gd name="connsiteX43" fmla="*/ 3757 w 9999"/>
                <a:gd name="connsiteY43" fmla="*/ 280 h 10000"/>
                <a:gd name="connsiteX44" fmla="*/ 3594 w 9999"/>
                <a:gd name="connsiteY44" fmla="*/ 224 h 10000"/>
                <a:gd name="connsiteX45" fmla="*/ 3799 w 9999"/>
                <a:gd name="connsiteY45" fmla="*/ 82 h 10000"/>
                <a:gd name="connsiteX46" fmla="*/ 4241 w 9999"/>
                <a:gd name="connsiteY46" fmla="*/ 25 h 10000"/>
                <a:gd name="connsiteX47" fmla="*/ 4644 w 9999"/>
                <a:gd name="connsiteY47" fmla="*/ 25 h 10000"/>
                <a:gd name="connsiteX48" fmla="*/ 4839 w 9999"/>
                <a:gd name="connsiteY48" fmla="*/ 54 h 10000"/>
                <a:gd name="connsiteX49" fmla="*/ 5088 w 9999"/>
                <a:gd name="connsiteY49" fmla="*/ 138 h 10000"/>
                <a:gd name="connsiteX50" fmla="*/ 5405 w 9999"/>
                <a:gd name="connsiteY50" fmla="*/ 167 h 10000"/>
                <a:gd name="connsiteX51" fmla="*/ 5566 w 9999"/>
                <a:gd name="connsiteY51" fmla="*/ 224 h 10000"/>
                <a:gd name="connsiteX52" fmla="*/ 5615 w 9999"/>
                <a:gd name="connsiteY52" fmla="*/ 252 h 10000"/>
                <a:gd name="connsiteX53" fmla="*/ 5733 w 9999"/>
                <a:gd name="connsiteY53" fmla="*/ 308 h 10000"/>
                <a:gd name="connsiteX54" fmla="*/ 5929 w 9999"/>
                <a:gd name="connsiteY54" fmla="*/ 421 h 10000"/>
                <a:gd name="connsiteX55" fmla="*/ 6047 w 9999"/>
                <a:gd name="connsiteY55" fmla="*/ 534 h 10000"/>
                <a:gd name="connsiteX56" fmla="*/ 6211 w 9999"/>
                <a:gd name="connsiteY56" fmla="*/ 591 h 10000"/>
                <a:gd name="connsiteX57" fmla="*/ 6376 w 9999"/>
                <a:gd name="connsiteY57" fmla="*/ 703 h 10000"/>
                <a:gd name="connsiteX58" fmla="*/ 6578 w 9999"/>
                <a:gd name="connsiteY58" fmla="*/ 817 h 10000"/>
                <a:gd name="connsiteX59" fmla="*/ 6694 w 9999"/>
                <a:gd name="connsiteY59" fmla="*/ 930 h 10000"/>
                <a:gd name="connsiteX60" fmla="*/ 6823 w 9999"/>
                <a:gd name="connsiteY60" fmla="*/ 1014 h 10000"/>
                <a:gd name="connsiteX61" fmla="*/ 7179 w 9999"/>
                <a:gd name="connsiteY61" fmla="*/ 1156 h 10000"/>
                <a:gd name="connsiteX62" fmla="*/ 7377 w 9999"/>
                <a:gd name="connsiteY62" fmla="*/ 1156 h 10000"/>
                <a:gd name="connsiteX63" fmla="*/ 7622 w 9999"/>
                <a:gd name="connsiteY63" fmla="*/ 1212 h 10000"/>
                <a:gd name="connsiteX64" fmla="*/ 7743 w 9999"/>
                <a:gd name="connsiteY64" fmla="*/ 1241 h 10000"/>
                <a:gd name="connsiteX65" fmla="*/ 7945 w 9999"/>
                <a:gd name="connsiteY65" fmla="*/ 1325 h 10000"/>
                <a:gd name="connsiteX66" fmla="*/ 8185 w 9999"/>
                <a:gd name="connsiteY66" fmla="*/ 1353 h 10000"/>
                <a:gd name="connsiteX67" fmla="*/ 8231 w 9999"/>
                <a:gd name="connsiteY67" fmla="*/ 1438 h 10000"/>
                <a:gd name="connsiteX68" fmla="*/ 8309 w 9999"/>
                <a:gd name="connsiteY68" fmla="*/ 1467 h 10000"/>
                <a:gd name="connsiteX69" fmla="*/ 8382 w 9999"/>
                <a:gd name="connsiteY69" fmla="*/ 1580 h 10000"/>
                <a:gd name="connsiteX70" fmla="*/ 8632 w 9999"/>
                <a:gd name="connsiteY70" fmla="*/ 1720 h 10000"/>
                <a:gd name="connsiteX71" fmla="*/ 8753 w 9999"/>
                <a:gd name="connsiteY71" fmla="*/ 1692 h 10000"/>
                <a:gd name="connsiteX72" fmla="*/ 8873 w 9999"/>
                <a:gd name="connsiteY72" fmla="*/ 1720 h 10000"/>
                <a:gd name="connsiteX73" fmla="*/ 9113 w 9999"/>
                <a:gd name="connsiteY73" fmla="*/ 1664 h 10000"/>
                <a:gd name="connsiteX74" fmla="*/ 9276 w 9999"/>
                <a:gd name="connsiteY74" fmla="*/ 1580 h 10000"/>
                <a:gd name="connsiteX75" fmla="*/ 9353 w 9999"/>
                <a:gd name="connsiteY75" fmla="*/ 1580 h 10000"/>
                <a:gd name="connsiteX76" fmla="*/ 9395 w 9999"/>
                <a:gd name="connsiteY76" fmla="*/ 1551 h 10000"/>
                <a:gd name="connsiteX77" fmla="*/ 9553 w 9999"/>
                <a:gd name="connsiteY77" fmla="*/ 1495 h 10000"/>
                <a:gd name="connsiteX78" fmla="*/ 9718 w 9999"/>
                <a:gd name="connsiteY78" fmla="*/ 1551 h 10000"/>
                <a:gd name="connsiteX79" fmla="*/ 9756 w 9999"/>
                <a:gd name="connsiteY79" fmla="*/ 1636 h 10000"/>
                <a:gd name="connsiteX80" fmla="*/ 9879 w 9999"/>
                <a:gd name="connsiteY80" fmla="*/ 1778 h 10000"/>
                <a:gd name="connsiteX81" fmla="*/ 9799 w 9999"/>
                <a:gd name="connsiteY81" fmla="*/ 1806 h 10000"/>
                <a:gd name="connsiteX82" fmla="*/ 9839 w 9999"/>
                <a:gd name="connsiteY82" fmla="*/ 1862 h 10000"/>
                <a:gd name="connsiteX83" fmla="*/ 9839 w 9999"/>
                <a:gd name="connsiteY83" fmla="*/ 1919 h 10000"/>
                <a:gd name="connsiteX84" fmla="*/ 9925 w 9999"/>
                <a:gd name="connsiteY84" fmla="*/ 2031 h 10000"/>
                <a:gd name="connsiteX85" fmla="*/ 9925 w 9999"/>
                <a:gd name="connsiteY85" fmla="*/ 2173 h 10000"/>
                <a:gd name="connsiteX86" fmla="*/ 9925 w 9999"/>
                <a:gd name="connsiteY86" fmla="*/ 2258 h 10000"/>
                <a:gd name="connsiteX87" fmla="*/ 9999 w 9999"/>
                <a:gd name="connsiteY87" fmla="*/ 2342 h 10000"/>
                <a:gd name="connsiteX88" fmla="*/ 9962 w 9999"/>
                <a:gd name="connsiteY88" fmla="*/ 2428 h 10000"/>
                <a:gd name="connsiteX89" fmla="*/ 9999 w 9999"/>
                <a:gd name="connsiteY89" fmla="*/ 2484 h 10000"/>
                <a:gd name="connsiteX90" fmla="*/ 9676 w 9999"/>
                <a:gd name="connsiteY90" fmla="*/ 2456 h 10000"/>
                <a:gd name="connsiteX91" fmla="*/ 9514 w 9999"/>
                <a:gd name="connsiteY91" fmla="*/ 2428 h 10000"/>
                <a:gd name="connsiteX92" fmla="*/ 9472 w 9999"/>
                <a:gd name="connsiteY92" fmla="*/ 2512 h 10000"/>
                <a:gd name="connsiteX93" fmla="*/ 9353 w 9999"/>
                <a:gd name="connsiteY93" fmla="*/ 2540 h 10000"/>
                <a:gd name="connsiteX94" fmla="*/ 9432 w 9999"/>
                <a:gd name="connsiteY94" fmla="*/ 2625 h 10000"/>
                <a:gd name="connsiteX95" fmla="*/ 9676 w 9999"/>
                <a:gd name="connsiteY95" fmla="*/ 2879 h 10000"/>
                <a:gd name="connsiteX96" fmla="*/ 9839 w 9999"/>
                <a:gd name="connsiteY96" fmla="*/ 3106 h 10000"/>
                <a:gd name="connsiteX97" fmla="*/ 9799 w 9999"/>
                <a:gd name="connsiteY97" fmla="*/ 3162 h 10000"/>
                <a:gd name="connsiteX98" fmla="*/ 9633 w 9999"/>
                <a:gd name="connsiteY98" fmla="*/ 3190 h 10000"/>
                <a:gd name="connsiteX99" fmla="*/ 9839 w 9999"/>
                <a:gd name="connsiteY99" fmla="*/ 3303 h 10000"/>
                <a:gd name="connsiteX100" fmla="*/ 9599 w 9999"/>
                <a:gd name="connsiteY100" fmla="*/ 3162 h 10000"/>
                <a:gd name="connsiteX101" fmla="*/ 9395 w 9999"/>
                <a:gd name="connsiteY101" fmla="*/ 3106 h 10000"/>
                <a:gd name="connsiteX102" fmla="*/ 9472 w 9999"/>
                <a:gd name="connsiteY102" fmla="*/ 3275 h 10000"/>
                <a:gd name="connsiteX103" fmla="*/ 9353 w 9999"/>
                <a:gd name="connsiteY103" fmla="*/ 3303 h 10000"/>
                <a:gd name="connsiteX104" fmla="*/ 9276 w 9999"/>
                <a:gd name="connsiteY104" fmla="*/ 3388 h 10000"/>
                <a:gd name="connsiteX105" fmla="*/ 8995 w 9999"/>
                <a:gd name="connsiteY105" fmla="*/ 3417 h 10000"/>
                <a:gd name="connsiteX106" fmla="*/ 9197 w 9999"/>
                <a:gd name="connsiteY106" fmla="*/ 3557 h 10000"/>
                <a:gd name="connsiteX107" fmla="*/ 8951 w 9999"/>
                <a:gd name="connsiteY107" fmla="*/ 3586 h 10000"/>
                <a:gd name="connsiteX108" fmla="*/ 8793 w 9999"/>
                <a:gd name="connsiteY108" fmla="*/ 3557 h 10000"/>
                <a:gd name="connsiteX109" fmla="*/ 8663 w 9999"/>
                <a:gd name="connsiteY109" fmla="*/ 3473 h 10000"/>
                <a:gd name="connsiteX110" fmla="*/ 8590 w 9999"/>
                <a:gd name="connsiteY110" fmla="*/ 3501 h 10000"/>
                <a:gd name="connsiteX111" fmla="*/ 8551 w 9999"/>
                <a:gd name="connsiteY111" fmla="*/ 3642 h 10000"/>
                <a:gd name="connsiteX112" fmla="*/ 8512 w 9999"/>
                <a:gd name="connsiteY112" fmla="*/ 3727 h 10000"/>
                <a:gd name="connsiteX113" fmla="*/ 8426 w 9999"/>
                <a:gd name="connsiteY113" fmla="*/ 3756 h 10000"/>
                <a:gd name="connsiteX114" fmla="*/ 8382 w 9999"/>
                <a:gd name="connsiteY114" fmla="*/ 3812 h 10000"/>
                <a:gd name="connsiteX115" fmla="*/ 8309 w 9999"/>
                <a:gd name="connsiteY115" fmla="*/ 3812 h 10000"/>
                <a:gd name="connsiteX116" fmla="*/ 8266 w 9999"/>
                <a:gd name="connsiteY116" fmla="*/ 3868 h 10000"/>
                <a:gd name="connsiteX117" fmla="*/ 8106 w 9999"/>
                <a:gd name="connsiteY117" fmla="*/ 4009 h 10000"/>
                <a:gd name="connsiteX118" fmla="*/ 7905 w 9999"/>
                <a:gd name="connsiteY118" fmla="*/ 4038 h 10000"/>
                <a:gd name="connsiteX119" fmla="*/ 7823 w 9999"/>
                <a:gd name="connsiteY119" fmla="*/ 4067 h 10000"/>
                <a:gd name="connsiteX120" fmla="*/ 7743 w 9999"/>
                <a:gd name="connsiteY120" fmla="*/ 4123 h 10000"/>
                <a:gd name="connsiteX121" fmla="*/ 7585 w 9999"/>
                <a:gd name="connsiteY121" fmla="*/ 4179 h 10000"/>
                <a:gd name="connsiteX122" fmla="*/ 7500 w 9999"/>
                <a:gd name="connsiteY122" fmla="*/ 4264 h 10000"/>
                <a:gd name="connsiteX123" fmla="*/ 7463 w 9999"/>
                <a:gd name="connsiteY123" fmla="*/ 4320 h 10000"/>
                <a:gd name="connsiteX124" fmla="*/ 7377 w 9999"/>
                <a:gd name="connsiteY124" fmla="*/ 4320 h 10000"/>
                <a:gd name="connsiteX125" fmla="*/ 7217 w 9999"/>
                <a:gd name="connsiteY125" fmla="*/ 4348 h 10000"/>
                <a:gd name="connsiteX126" fmla="*/ 7345 w 9999"/>
                <a:gd name="connsiteY126" fmla="*/ 4292 h 10000"/>
                <a:gd name="connsiteX127" fmla="*/ 7345 w 9999"/>
                <a:gd name="connsiteY127" fmla="*/ 4236 h 10000"/>
                <a:gd name="connsiteX128" fmla="*/ 7377 w 9999"/>
                <a:gd name="connsiteY128" fmla="*/ 4179 h 10000"/>
                <a:gd name="connsiteX129" fmla="*/ 7142 w 9999"/>
                <a:gd name="connsiteY129" fmla="*/ 4151 h 10000"/>
                <a:gd name="connsiteX130" fmla="*/ 7217 w 9999"/>
                <a:gd name="connsiteY130" fmla="*/ 4123 h 10000"/>
                <a:gd name="connsiteX131" fmla="*/ 7259 w 9999"/>
                <a:gd name="connsiteY131" fmla="*/ 4009 h 10000"/>
                <a:gd name="connsiteX132" fmla="*/ 7304 w 9999"/>
                <a:gd name="connsiteY132" fmla="*/ 3896 h 10000"/>
                <a:gd name="connsiteX133" fmla="*/ 7061 w 9999"/>
                <a:gd name="connsiteY133" fmla="*/ 3698 h 10000"/>
                <a:gd name="connsiteX134" fmla="*/ 6938 w 9999"/>
                <a:gd name="connsiteY134" fmla="*/ 3727 h 10000"/>
                <a:gd name="connsiteX135" fmla="*/ 6823 w 9999"/>
                <a:gd name="connsiteY135" fmla="*/ 3784 h 10000"/>
                <a:gd name="connsiteX136" fmla="*/ 6736 w 9999"/>
                <a:gd name="connsiteY136" fmla="*/ 3925 h 10000"/>
                <a:gd name="connsiteX137" fmla="*/ 6534 w 9999"/>
                <a:gd name="connsiteY137" fmla="*/ 4038 h 10000"/>
                <a:gd name="connsiteX138" fmla="*/ 6417 w 9999"/>
                <a:gd name="connsiteY138" fmla="*/ 4095 h 10000"/>
                <a:gd name="connsiteX139" fmla="*/ 6453 w 9999"/>
                <a:gd name="connsiteY139" fmla="*/ 4179 h 10000"/>
                <a:gd name="connsiteX140" fmla="*/ 6211 w 9999"/>
                <a:gd name="connsiteY140" fmla="*/ 4292 h 10000"/>
                <a:gd name="connsiteX141" fmla="*/ 6013 w 9999"/>
                <a:gd name="connsiteY141" fmla="*/ 4264 h 10000"/>
                <a:gd name="connsiteX142" fmla="*/ 6013 w 9999"/>
                <a:gd name="connsiteY142" fmla="*/ 4434 h 10000"/>
                <a:gd name="connsiteX143" fmla="*/ 6250 w 9999"/>
                <a:gd name="connsiteY143" fmla="*/ 4575 h 10000"/>
                <a:gd name="connsiteX144" fmla="*/ 6376 w 9999"/>
                <a:gd name="connsiteY144" fmla="*/ 4575 h 10000"/>
                <a:gd name="connsiteX145" fmla="*/ 6453 w 9999"/>
                <a:gd name="connsiteY145" fmla="*/ 4603 h 10000"/>
                <a:gd name="connsiteX146" fmla="*/ 6453 w 9999"/>
                <a:gd name="connsiteY146" fmla="*/ 4575 h 10000"/>
                <a:gd name="connsiteX147" fmla="*/ 6694 w 9999"/>
                <a:gd name="connsiteY147" fmla="*/ 4659 h 10000"/>
                <a:gd name="connsiteX148" fmla="*/ 6776 w 9999"/>
                <a:gd name="connsiteY148" fmla="*/ 4829 h 10000"/>
                <a:gd name="connsiteX149" fmla="*/ 6979 w 9999"/>
                <a:gd name="connsiteY149" fmla="*/ 4857 h 10000"/>
                <a:gd name="connsiteX150" fmla="*/ 7061 w 9999"/>
                <a:gd name="connsiteY150" fmla="*/ 4801 h 10000"/>
                <a:gd name="connsiteX151" fmla="*/ 7100 w 9999"/>
                <a:gd name="connsiteY151" fmla="*/ 4716 h 10000"/>
                <a:gd name="connsiteX152" fmla="*/ 7259 w 9999"/>
                <a:gd name="connsiteY152" fmla="*/ 4659 h 10000"/>
                <a:gd name="connsiteX153" fmla="*/ 7463 w 9999"/>
                <a:gd name="connsiteY153" fmla="*/ 4716 h 10000"/>
                <a:gd name="connsiteX154" fmla="*/ 7540 w 9999"/>
                <a:gd name="connsiteY154" fmla="*/ 4745 h 10000"/>
                <a:gd name="connsiteX155" fmla="*/ 7585 w 9999"/>
                <a:gd name="connsiteY155" fmla="*/ 4773 h 10000"/>
                <a:gd name="connsiteX156" fmla="*/ 7787 w 9999"/>
                <a:gd name="connsiteY156" fmla="*/ 4773 h 10000"/>
                <a:gd name="connsiteX157" fmla="*/ 7787 w 9999"/>
                <a:gd name="connsiteY157" fmla="*/ 4745 h 10000"/>
                <a:gd name="connsiteX158" fmla="*/ 8024 w 9999"/>
                <a:gd name="connsiteY158" fmla="*/ 4801 h 10000"/>
                <a:gd name="connsiteX159" fmla="*/ 7989 w 9999"/>
                <a:gd name="connsiteY159" fmla="*/ 4829 h 10000"/>
                <a:gd name="connsiteX160" fmla="*/ 8024 w 9999"/>
                <a:gd name="connsiteY160" fmla="*/ 4914 h 10000"/>
                <a:gd name="connsiteX161" fmla="*/ 8024 w 9999"/>
                <a:gd name="connsiteY161" fmla="*/ 4970 h 10000"/>
                <a:gd name="connsiteX162" fmla="*/ 7945 w 9999"/>
                <a:gd name="connsiteY162" fmla="*/ 4914 h 10000"/>
                <a:gd name="connsiteX163" fmla="*/ 7905 w 9999"/>
                <a:gd name="connsiteY163" fmla="*/ 4942 h 10000"/>
                <a:gd name="connsiteX164" fmla="*/ 7823 w 9999"/>
                <a:gd name="connsiteY164" fmla="*/ 4942 h 10000"/>
                <a:gd name="connsiteX165" fmla="*/ 7743 w 9999"/>
                <a:gd name="connsiteY165" fmla="*/ 4970 h 10000"/>
                <a:gd name="connsiteX166" fmla="*/ 7585 w 9999"/>
                <a:gd name="connsiteY166" fmla="*/ 5027 h 10000"/>
                <a:gd name="connsiteX167" fmla="*/ 7500 w 9999"/>
                <a:gd name="connsiteY167" fmla="*/ 5055 h 10000"/>
                <a:gd name="connsiteX168" fmla="*/ 7585 w 9999"/>
                <a:gd name="connsiteY168" fmla="*/ 5112 h 10000"/>
                <a:gd name="connsiteX169" fmla="*/ 7500 w 9999"/>
                <a:gd name="connsiteY169" fmla="*/ 5112 h 10000"/>
                <a:gd name="connsiteX170" fmla="*/ 7540 w 9999"/>
                <a:gd name="connsiteY170" fmla="*/ 5168 h 10000"/>
                <a:gd name="connsiteX171" fmla="*/ 7463 w 9999"/>
                <a:gd name="connsiteY171" fmla="*/ 5196 h 10000"/>
                <a:gd name="connsiteX172" fmla="*/ 7377 w 9999"/>
                <a:gd name="connsiteY172" fmla="*/ 5140 h 10000"/>
                <a:gd name="connsiteX173" fmla="*/ 7345 w 9999"/>
                <a:gd name="connsiteY173" fmla="*/ 5140 h 10000"/>
                <a:gd name="connsiteX174" fmla="*/ 7422 w 9999"/>
                <a:gd name="connsiteY174" fmla="*/ 5224 h 10000"/>
                <a:gd name="connsiteX175" fmla="*/ 7259 w 9999"/>
                <a:gd name="connsiteY175" fmla="*/ 5338 h 10000"/>
                <a:gd name="connsiteX176" fmla="*/ 7217 w 9999"/>
                <a:gd name="connsiteY176" fmla="*/ 5479 h 10000"/>
                <a:gd name="connsiteX177" fmla="*/ 7259 w 9999"/>
                <a:gd name="connsiteY177" fmla="*/ 5620 h 10000"/>
                <a:gd name="connsiteX178" fmla="*/ 7422 w 9999"/>
                <a:gd name="connsiteY178" fmla="*/ 5649 h 10000"/>
                <a:gd name="connsiteX179" fmla="*/ 7703 w 9999"/>
                <a:gd name="connsiteY179" fmla="*/ 5733 h 10000"/>
                <a:gd name="connsiteX180" fmla="*/ 7823 w 9999"/>
                <a:gd name="connsiteY180" fmla="*/ 5874 h 10000"/>
                <a:gd name="connsiteX181" fmla="*/ 8024 w 9999"/>
                <a:gd name="connsiteY181" fmla="*/ 6073 h 10000"/>
                <a:gd name="connsiteX182" fmla="*/ 8148 w 9999"/>
                <a:gd name="connsiteY182" fmla="*/ 6213 h 10000"/>
                <a:gd name="connsiteX183" fmla="*/ 8343 w 9999"/>
                <a:gd name="connsiteY183" fmla="*/ 6299 h 10000"/>
                <a:gd name="connsiteX184" fmla="*/ 8426 w 9999"/>
                <a:gd name="connsiteY184" fmla="*/ 6355 h 10000"/>
                <a:gd name="connsiteX185" fmla="*/ 8512 w 9999"/>
                <a:gd name="connsiteY185" fmla="*/ 6412 h 10000"/>
                <a:gd name="connsiteX186" fmla="*/ 8663 w 9999"/>
                <a:gd name="connsiteY186" fmla="*/ 6524 h 10000"/>
                <a:gd name="connsiteX187" fmla="*/ 8382 w 9999"/>
                <a:gd name="connsiteY187" fmla="*/ 6468 h 10000"/>
                <a:gd name="connsiteX188" fmla="*/ 8185 w 9999"/>
                <a:gd name="connsiteY188" fmla="*/ 6412 h 10000"/>
                <a:gd name="connsiteX189" fmla="*/ 7989 w 9999"/>
                <a:gd name="connsiteY189" fmla="*/ 6440 h 10000"/>
                <a:gd name="connsiteX190" fmla="*/ 7869 w 9999"/>
                <a:gd name="connsiteY190" fmla="*/ 6383 h 10000"/>
                <a:gd name="connsiteX191" fmla="*/ 7743 w 9999"/>
                <a:gd name="connsiteY191" fmla="*/ 6327 h 10000"/>
                <a:gd name="connsiteX192" fmla="*/ 7787 w 9999"/>
                <a:gd name="connsiteY192" fmla="*/ 6383 h 10000"/>
                <a:gd name="connsiteX193" fmla="*/ 7823 w 9999"/>
                <a:gd name="connsiteY193" fmla="*/ 6383 h 10000"/>
                <a:gd name="connsiteX194" fmla="*/ 7787 w 9999"/>
                <a:gd name="connsiteY194" fmla="*/ 6355 h 10000"/>
                <a:gd name="connsiteX195" fmla="*/ 7869 w 9999"/>
                <a:gd name="connsiteY195" fmla="*/ 6383 h 10000"/>
                <a:gd name="connsiteX196" fmla="*/ 8066 w 9999"/>
                <a:gd name="connsiteY196" fmla="*/ 6440 h 10000"/>
                <a:gd name="connsiteX197" fmla="*/ 8148 w 9999"/>
                <a:gd name="connsiteY197" fmla="*/ 6412 h 10000"/>
                <a:gd name="connsiteX198" fmla="*/ 8231 w 9999"/>
                <a:gd name="connsiteY198" fmla="*/ 6468 h 10000"/>
                <a:gd name="connsiteX199" fmla="*/ 8266 w 9999"/>
                <a:gd name="connsiteY199" fmla="*/ 6496 h 10000"/>
                <a:gd name="connsiteX200" fmla="*/ 8382 w 9999"/>
                <a:gd name="connsiteY200" fmla="*/ 6524 h 10000"/>
                <a:gd name="connsiteX201" fmla="*/ 8632 w 9999"/>
                <a:gd name="connsiteY201" fmla="*/ 6638 h 10000"/>
                <a:gd name="connsiteX202" fmla="*/ 8793 w 9999"/>
                <a:gd name="connsiteY202" fmla="*/ 6751 h 10000"/>
                <a:gd name="connsiteX203" fmla="*/ 8712 w 9999"/>
                <a:gd name="connsiteY203" fmla="*/ 6779 h 10000"/>
                <a:gd name="connsiteX204" fmla="*/ 8590 w 9999"/>
                <a:gd name="connsiteY204" fmla="*/ 6835 h 10000"/>
                <a:gd name="connsiteX205" fmla="*/ 8512 w 9999"/>
                <a:gd name="connsiteY205" fmla="*/ 6891 h 10000"/>
                <a:gd name="connsiteX206" fmla="*/ 8472 w 9999"/>
                <a:gd name="connsiteY206" fmla="*/ 6920 h 10000"/>
                <a:gd name="connsiteX207" fmla="*/ 8343 w 9999"/>
                <a:gd name="connsiteY207" fmla="*/ 6920 h 10000"/>
                <a:gd name="connsiteX208" fmla="*/ 8231 w 9999"/>
                <a:gd name="connsiteY208" fmla="*/ 6977 h 10000"/>
                <a:gd name="connsiteX209" fmla="*/ 8382 w 9999"/>
                <a:gd name="connsiteY209" fmla="*/ 6920 h 10000"/>
                <a:gd name="connsiteX210" fmla="*/ 8512 w 9999"/>
                <a:gd name="connsiteY210" fmla="*/ 7005 h 10000"/>
                <a:gd name="connsiteX211" fmla="*/ 8472 w 9999"/>
                <a:gd name="connsiteY211" fmla="*/ 7005 h 10000"/>
                <a:gd name="connsiteX212" fmla="*/ 8663 w 9999"/>
                <a:gd name="connsiteY212" fmla="*/ 6949 h 10000"/>
                <a:gd name="connsiteX213" fmla="*/ 8793 w 9999"/>
                <a:gd name="connsiteY213" fmla="*/ 7033 h 10000"/>
                <a:gd name="connsiteX214" fmla="*/ 8995 w 9999"/>
                <a:gd name="connsiteY214" fmla="*/ 7061 h 10000"/>
                <a:gd name="connsiteX215" fmla="*/ 8907 w 9999"/>
                <a:gd name="connsiteY215" fmla="*/ 7146 h 10000"/>
                <a:gd name="connsiteX216" fmla="*/ 8873 w 9999"/>
                <a:gd name="connsiteY216" fmla="*/ 7174 h 10000"/>
                <a:gd name="connsiteX217" fmla="*/ 8793 w 9999"/>
                <a:gd name="connsiteY217" fmla="*/ 7202 h 10000"/>
                <a:gd name="connsiteX218" fmla="*/ 8833 w 9999"/>
                <a:gd name="connsiteY218" fmla="*/ 7202 h 10000"/>
                <a:gd name="connsiteX219" fmla="*/ 8951 w 9999"/>
                <a:gd name="connsiteY219" fmla="*/ 7174 h 10000"/>
                <a:gd name="connsiteX220" fmla="*/ 8951 w 9999"/>
                <a:gd name="connsiteY220" fmla="*/ 7146 h 10000"/>
                <a:gd name="connsiteX221" fmla="*/ 8995 w 9999"/>
                <a:gd name="connsiteY221" fmla="*/ 7230 h 10000"/>
                <a:gd name="connsiteX222" fmla="*/ 8995 w 9999"/>
                <a:gd name="connsiteY222" fmla="*/ 7288 h 10000"/>
                <a:gd name="connsiteX223" fmla="*/ 8951 w 9999"/>
                <a:gd name="connsiteY223" fmla="*/ 7230 h 10000"/>
                <a:gd name="connsiteX224" fmla="*/ 8951 w 9999"/>
                <a:gd name="connsiteY224" fmla="*/ 7288 h 10000"/>
                <a:gd name="connsiteX225" fmla="*/ 8907 w 9999"/>
                <a:gd name="connsiteY225" fmla="*/ 7260 h 10000"/>
                <a:gd name="connsiteX226" fmla="*/ 8873 w 9999"/>
                <a:gd name="connsiteY226" fmla="*/ 7260 h 10000"/>
                <a:gd name="connsiteX227" fmla="*/ 8833 w 9999"/>
                <a:gd name="connsiteY227" fmla="*/ 7316 h 10000"/>
                <a:gd name="connsiteX228" fmla="*/ 8951 w 9999"/>
                <a:gd name="connsiteY228" fmla="*/ 7372 h 10000"/>
                <a:gd name="connsiteX229" fmla="*/ 8907 w 9999"/>
                <a:gd name="connsiteY229" fmla="*/ 7372 h 10000"/>
                <a:gd name="connsiteX230" fmla="*/ 8951 w 9999"/>
                <a:gd name="connsiteY230" fmla="*/ 7429 h 10000"/>
                <a:gd name="connsiteX231" fmla="*/ 8793 w 9999"/>
                <a:gd name="connsiteY231" fmla="*/ 7400 h 10000"/>
                <a:gd name="connsiteX232" fmla="*/ 8833 w 9999"/>
                <a:gd name="connsiteY232" fmla="*/ 7429 h 10000"/>
                <a:gd name="connsiteX233" fmla="*/ 8951 w 9999"/>
                <a:gd name="connsiteY233" fmla="*/ 7457 h 10000"/>
                <a:gd name="connsiteX234" fmla="*/ 8995 w 9999"/>
                <a:gd name="connsiteY234" fmla="*/ 7541 h 10000"/>
                <a:gd name="connsiteX235" fmla="*/ 8951 w 9999"/>
                <a:gd name="connsiteY235" fmla="*/ 7599 h 10000"/>
                <a:gd name="connsiteX236" fmla="*/ 8833 w 9999"/>
                <a:gd name="connsiteY236" fmla="*/ 7513 h 10000"/>
                <a:gd name="connsiteX237" fmla="*/ 8793 w 9999"/>
                <a:gd name="connsiteY237" fmla="*/ 7541 h 10000"/>
                <a:gd name="connsiteX238" fmla="*/ 8632 w 9999"/>
                <a:gd name="connsiteY238" fmla="*/ 7599 h 10000"/>
                <a:gd name="connsiteX239" fmla="*/ 8753 w 9999"/>
                <a:gd name="connsiteY239" fmla="*/ 7683 h 10000"/>
                <a:gd name="connsiteX240" fmla="*/ 8753 w 9999"/>
                <a:gd name="connsiteY240" fmla="*/ 7796 h 10000"/>
                <a:gd name="connsiteX241" fmla="*/ 8712 w 9999"/>
                <a:gd name="connsiteY241" fmla="*/ 7852 h 10000"/>
                <a:gd name="connsiteX242" fmla="*/ 8712 w 9999"/>
                <a:gd name="connsiteY242" fmla="*/ 7880 h 10000"/>
                <a:gd name="connsiteX243" fmla="*/ 8632 w 9999"/>
                <a:gd name="connsiteY243" fmla="*/ 7852 h 10000"/>
                <a:gd name="connsiteX244" fmla="*/ 8632 w 9999"/>
                <a:gd name="connsiteY244" fmla="*/ 7909 h 10000"/>
                <a:gd name="connsiteX245" fmla="*/ 8590 w 9999"/>
                <a:gd name="connsiteY245" fmla="*/ 7966 h 10000"/>
                <a:gd name="connsiteX246" fmla="*/ 8551 w 9999"/>
                <a:gd name="connsiteY246" fmla="*/ 8079 h 10000"/>
                <a:gd name="connsiteX247" fmla="*/ 8590 w 9999"/>
                <a:gd name="connsiteY247" fmla="*/ 8022 h 10000"/>
                <a:gd name="connsiteX248" fmla="*/ 8551 w 9999"/>
                <a:gd name="connsiteY248" fmla="*/ 8050 h 10000"/>
                <a:gd name="connsiteX249" fmla="*/ 8512 w 9999"/>
                <a:gd name="connsiteY249" fmla="*/ 7994 h 10000"/>
                <a:gd name="connsiteX250" fmla="*/ 8426 w 9999"/>
                <a:gd name="connsiteY250" fmla="*/ 8022 h 10000"/>
                <a:gd name="connsiteX251" fmla="*/ 8426 w 9999"/>
                <a:gd name="connsiteY251" fmla="*/ 8079 h 10000"/>
                <a:gd name="connsiteX252" fmla="*/ 8472 w 9999"/>
                <a:gd name="connsiteY252" fmla="*/ 8107 h 10000"/>
                <a:gd name="connsiteX253" fmla="*/ 8551 w 9999"/>
                <a:gd name="connsiteY253" fmla="*/ 8135 h 10000"/>
                <a:gd name="connsiteX254" fmla="*/ 8512 w 9999"/>
                <a:gd name="connsiteY254" fmla="*/ 8163 h 10000"/>
                <a:gd name="connsiteX255" fmla="*/ 8472 w 9999"/>
                <a:gd name="connsiteY255" fmla="*/ 8249 h 10000"/>
                <a:gd name="connsiteX256" fmla="*/ 8309 w 9999"/>
                <a:gd name="connsiteY256" fmla="*/ 8191 h 10000"/>
                <a:gd name="connsiteX257" fmla="*/ 8426 w 9999"/>
                <a:gd name="connsiteY257" fmla="*/ 8277 h 10000"/>
                <a:gd name="connsiteX258" fmla="*/ 8551 w 9999"/>
                <a:gd name="connsiteY258" fmla="*/ 8277 h 10000"/>
                <a:gd name="connsiteX259" fmla="*/ 8512 w 9999"/>
                <a:gd name="connsiteY259" fmla="*/ 8333 h 10000"/>
                <a:gd name="connsiteX260" fmla="*/ 8590 w 9999"/>
                <a:gd name="connsiteY260" fmla="*/ 8446 h 10000"/>
                <a:gd name="connsiteX261" fmla="*/ 8551 w 9999"/>
                <a:gd name="connsiteY261" fmla="*/ 8446 h 10000"/>
                <a:gd name="connsiteX262" fmla="*/ 8426 w 9999"/>
                <a:gd name="connsiteY262" fmla="*/ 8389 h 10000"/>
                <a:gd name="connsiteX263" fmla="*/ 8382 w 9999"/>
                <a:gd name="connsiteY263" fmla="*/ 8418 h 10000"/>
                <a:gd name="connsiteX264" fmla="*/ 8472 w 9999"/>
                <a:gd name="connsiteY264" fmla="*/ 8474 h 10000"/>
                <a:gd name="connsiteX265" fmla="*/ 8426 w 9999"/>
                <a:gd name="connsiteY265" fmla="*/ 8530 h 10000"/>
                <a:gd name="connsiteX266" fmla="*/ 8309 w 9999"/>
                <a:gd name="connsiteY266" fmla="*/ 8474 h 10000"/>
                <a:gd name="connsiteX267" fmla="*/ 8382 w 9999"/>
                <a:gd name="connsiteY267" fmla="*/ 8559 h 10000"/>
                <a:gd name="connsiteX268" fmla="*/ 8309 w 9999"/>
                <a:gd name="connsiteY268" fmla="*/ 8559 h 10000"/>
                <a:gd name="connsiteX269" fmla="*/ 8309 w 9999"/>
                <a:gd name="connsiteY269" fmla="*/ 8616 h 10000"/>
                <a:gd name="connsiteX270" fmla="*/ 8106 w 9999"/>
                <a:gd name="connsiteY270" fmla="*/ 8672 h 10000"/>
                <a:gd name="connsiteX271" fmla="*/ 8066 w 9999"/>
                <a:gd name="connsiteY271" fmla="*/ 8728 h 10000"/>
                <a:gd name="connsiteX272" fmla="*/ 8106 w 9999"/>
                <a:gd name="connsiteY272" fmla="*/ 8757 h 10000"/>
                <a:gd name="connsiteX273" fmla="*/ 8066 w 9999"/>
                <a:gd name="connsiteY273" fmla="*/ 8785 h 10000"/>
                <a:gd name="connsiteX274" fmla="*/ 8024 w 9999"/>
                <a:gd name="connsiteY274" fmla="*/ 8869 h 10000"/>
                <a:gd name="connsiteX275" fmla="*/ 7989 w 9999"/>
                <a:gd name="connsiteY275" fmla="*/ 8841 h 10000"/>
                <a:gd name="connsiteX276" fmla="*/ 7989 w 9999"/>
                <a:gd name="connsiteY276" fmla="*/ 8927 h 10000"/>
                <a:gd name="connsiteX277" fmla="*/ 7576 w 9999"/>
                <a:gd name="connsiteY277" fmla="*/ 8786 h 10000"/>
                <a:gd name="connsiteX278" fmla="*/ 6899 w 9999"/>
                <a:gd name="connsiteY278" fmla="*/ 9266 h 10000"/>
                <a:gd name="connsiteX279" fmla="*/ 6655 w 9999"/>
                <a:gd name="connsiteY279" fmla="*/ 9322 h 10000"/>
                <a:gd name="connsiteX280" fmla="*/ 6534 w 9999"/>
                <a:gd name="connsiteY280" fmla="*/ 9152 h 10000"/>
                <a:gd name="connsiteX281" fmla="*/ 6495 w 9999"/>
                <a:gd name="connsiteY281" fmla="*/ 9152 h 10000"/>
                <a:gd name="connsiteX282" fmla="*/ 6614 w 9999"/>
                <a:gd name="connsiteY282" fmla="*/ 9124 h 10000"/>
                <a:gd name="connsiteX283" fmla="*/ 6453 w 9999"/>
                <a:gd name="connsiteY283" fmla="*/ 9124 h 10000"/>
                <a:gd name="connsiteX284" fmla="*/ 6417 w 9999"/>
                <a:gd name="connsiteY284" fmla="*/ 9180 h 10000"/>
                <a:gd name="connsiteX285" fmla="*/ 6495 w 9999"/>
                <a:gd name="connsiteY285" fmla="*/ 9237 h 10000"/>
                <a:gd name="connsiteX286" fmla="*/ 6453 w 9999"/>
                <a:gd name="connsiteY286" fmla="*/ 9237 h 10000"/>
                <a:gd name="connsiteX287" fmla="*/ 6578 w 9999"/>
                <a:gd name="connsiteY287" fmla="*/ 9406 h 10000"/>
                <a:gd name="connsiteX288" fmla="*/ 6417 w 9999"/>
                <a:gd name="connsiteY288" fmla="*/ 9294 h 10000"/>
                <a:gd name="connsiteX289" fmla="*/ 6495 w 9999"/>
                <a:gd name="connsiteY289" fmla="*/ 9406 h 10000"/>
                <a:gd name="connsiteX290" fmla="*/ 6453 w 9999"/>
                <a:gd name="connsiteY290" fmla="*/ 9435 h 10000"/>
                <a:gd name="connsiteX291" fmla="*/ 6417 w 9999"/>
                <a:gd name="connsiteY291" fmla="*/ 9406 h 10000"/>
                <a:gd name="connsiteX292" fmla="*/ 6376 w 9999"/>
                <a:gd name="connsiteY292" fmla="*/ 9491 h 10000"/>
                <a:gd name="connsiteX293" fmla="*/ 6250 w 9999"/>
                <a:gd name="connsiteY293" fmla="*/ 9520 h 10000"/>
                <a:gd name="connsiteX294" fmla="*/ 6211 w 9999"/>
                <a:gd name="connsiteY294" fmla="*/ 9463 h 10000"/>
                <a:gd name="connsiteX295" fmla="*/ 6134 w 9999"/>
                <a:gd name="connsiteY295" fmla="*/ 9435 h 10000"/>
                <a:gd name="connsiteX296" fmla="*/ 6174 w 9999"/>
                <a:gd name="connsiteY296" fmla="*/ 9548 h 10000"/>
                <a:gd name="connsiteX297" fmla="*/ 5968 w 9999"/>
                <a:gd name="connsiteY297" fmla="*/ 9491 h 10000"/>
                <a:gd name="connsiteX298" fmla="*/ 5929 w 9999"/>
                <a:gd name="connsiteY298" fmla="*/ 9520 h 10000"/>
                <a:gd name="connsiteX299" fmla="*/ 5807 w 9999"/>
                <a:gd name="connsiteY299" fmla="*/ 9576 h 10000"/>
                <a:gd name="connsiteX300" fmla="*/ 5776 w 9999"/>
                <a:gd name="connsiteY300" fmla="*/ 9633 h 10000"/>
                <a:gd name="connsiteX301" fmla="*/ 5687 w 9999"/>
                <a:gd name="connsiteY301" fmla="*/ 9633 h 10000"/>
                <a:gd name="connsiteX302" fmla="*/ 5566 w 9999"/>
                <a:gd name="connsiteY302" fmla="*/ 9661 h 10000"/>
                <a:gd name="connsiteX303" fmla="*/ 5566 w 9999"/>
                <a:gd name="connsiteY303" fmla="*/ 9633 h 10000"/>
                <a:gd name="connsiteX304" fmla="*/ 5566 w 9999"/>
                <a:gd name="connsiteY304" fmla="*/ 9689 h 10000"/>
                <a:gd name="connsiteX305" fmla="*/ 5448 w 9999"/>
                <a:gd name="connsiteY305" fmla="*/ 9661 h 10000"/>
                <a:gd name="connsiteX306" fmla="*/ 5448 w 9999"/>
                <a:gd name="connsiteY306" fmla="*/ 9717 h 10000"/>
                <a:gd name="connsiteX307" fmla="*/ 5405 w 9999"/>
                <a:gd name="connsiteY307" fmla="*/ 9802 h 10000"/>
                <a:gd name="connsiteX308" fmla="*/ 5490 w 9999"/>
                <a:gd name="connsiteY308" fmla="*/ 9830 h 10000"/>
                <a:gd name="connsiteX309" fmla="*/ 5490 w 9999"/>
                <a:gd name="connsiteY309" fmla="*/ 9830 h 10000"/>
                <a:gd name="connsiteX310" fmla="*/ 5566 w 9999"/>
                <a:gd name="connsiteY310" fmla="*/ 9944 h 10000"/>
                <a:gd name="connsiteX311" fmla="*/ 5367 w 9999"/>
                <a:gd name="connsiteY311" fmla="*/ 10000 h 10000"/>
                <a:gd name="connsiteX312" fmla="*/ 5367 w 9999"/>
                <a:gd name="connsiteY312" fmla="*/ 9944 h 10000"/>
                <a:gd name="connsiteX313" fmla="*/ 5280 w 9999"/>
                <a:gd name="connsiteY313" fmla="*/ 9859 h 10000"/>
                <a:gd name="connsiteX314" fmla="*/ 5247 w 9999"/>
                <a:gd name="connsiteY314" fmla="*/ 9802 h 10000"/>
                <a:gd name="connsiteX315" fmla="*/ 5205 w 9999"/>
                <a:gd name="connsiteY315" fmla="*/ 9717 h 10000"/>
                <a:gd name="connsiteX316" fmla="*/ 5247 w 9999"/>
                <a:gd name="connsiteY316" fmla="*/ 9661 h 10000"/>
                <a:gd name="connsiteX317" fmla="*/ 5205 w 9999"/>
                <a:gd name="connsiteY317" fmla="*/ 9576 h 10000"/>
                <a:gd name="connsiteX318" fmla="*/ 5205 w 9999"/>
                <a:gd name="connsiteY318" fmla="*/ 9605 h 10000"/>
                <a:gd name="connsiteX319" fmla="*/ 5125 w 9999"/>
                <a:gd name="connsiteY319" fmla="*/ 9548 h 10000"/>
                <a:gd name="connsiteX320" fmla="*/ 5125 w 9999"/>
                <a:gd name="connsiteY320" fmla="*/ 9605 h 10000"/>
                <a:gd name="connsiteX321" fmla="*/ 5005 w 9999"/>
                <a:gd name="connsiteY321" fmla="*/ 9605 h 10000"/>
                <a:gd name="connsiteX322" fmla="*/ 4926 w 9999"/>
                <a:gd name="connsiteY322" fmla="*/ 9576 h 10000"/>
                <a:gd name="connsiteX323" fmla="*/ 4879 w 9999"/>
                <a:gd name="connsiteY323" fmla="*/ 9520 h 10000"/>
                <a:gd name="connsiteX324" fmla="*/ 4839 w 9999"/>
                <a:gd name="connsiteY324" fmla="*/ 9520 h 10000"/>
                <a:gd name="connsiteX325" fmla="*/ 4839 w 9999"/>
                <a:gd name="connsiteY325" fmla="*/ 9576 h 10000"/>
                <a:gd name="connsiteX326" fmla="*/ 4762 w 9999"/>
                <a:gd name="connsiteY326" fmla="*/ 9520 h 10000"/>
                <a:gd name="connsiteX327" fmla="*/ 4724 w 9999"/>
                <a:gd name="connsiteY327" fmla="*/ 9463 h 10000"/>
                <a:gd name="connsiteX328" fmla="*/ 4688 w 9999"/>
                <a:gd name="connsiteY328" fmla="*/ 9491 h 10000"/>
                <a:gd name="connsiteX329" fmla="*/ 4724 w 9999"/>
                <a:gd name="connsiteY329" fmla="*/ 9576 h 10000"/>
                <a:gd name="connsiteX330" fmla="*/ 4644 w 9999"/>
                <a:gd name="connsiteY330" fmla="*/ 9548 h 10000"/>
                <a:gd name="connsiteX331" fmla="*/ 4644 w 9999"/>
                <a:gd name="connsiteY331" fmla="*/ 9605 h 10000"/>
                <a:gd name="connsiteX332" fmla="*/ 4483 w 9999"/>
                <a:gd name="connsiteY332" fmla="*/ 9576 h 10000"/>
                <a:gd name="connsiteX333" fmla="*/ 4366 w 9999"/>
                <a:gd name="connsiteY333" fmla="*/ 9576 h 10000"/>
                <a:gd name="connsiteX334" fmla="*/ 4322 w 9999"/>
                <a:gd name="connsiteY334" fmla="*/ 9576 h 10000"/>
                <a:gd name="connsiteX335" fmla="*/ 4199 w 9999"/>
                <a:gd name="connsiteY335" fmla="*/ 9520 h 10000"/>
                <a:gd name="connsiteX336" fmla="*/ 4154 w 9999"/>
                <a:gd name="connsiteY336" fmla="*/ 9491 h 10000"/>
                <a:gd name="connsiteX337" fmla="*/ 4038 w 9999"/>
                <a:gd name="connsiteY337" fmla="*/ 9463 h 10000"/>
                <a:gd name="connsiteX338" fmla="*/ 3962 w 9999"/>
                <a:gd name="connsiteY338" fmla="*/ 9294 h 10000"/>
                <a:gd name="connsiteX339" fmla="*/ 3873 w 9999"/>
                <a:gd name="connsiteY339" fmla="*/ 9180 h 10000"/>
                <a:gd name="connsiteX340" fmla="*/ 3757 w 9999"/>
                <a:gd name="connsiteY340" fmla="*/ 9180 h 10000"/>
                <a:gd name="connsiteX341" fmla="*/ 3634 w 9999"/>
                <a:gd name="connsiteY341" fmla="*/ 9180 h 10000"/>
                <a:gd name="connsiteX342" fmla="*/ 3432 w 9999"/>
                <a:gd name="connsiteY342" fmla="*/ 9039 h 10000"/>
                <a:gd name="connsiteX343" fmla="*/ 3274 w 9999"/>
                <a:gd name="connsiteY343" fmla="*/ 9124 h 10000"/>
                <a:gd name="connsiteX344" fmla="*/ 3274 w 9999"/>
                <a:gd name="connsiteY344" fmla="*/ 9180 h 10000"/>
                <a:gd name="connsiteX345" fmla="*/ 3073 w 9999"/>
                <a:gd name="connsiteY345" fmla="*/ 9209 h 10000"/>
                <a:gd name="connsiteX346" fmla="*/ 2954 w 9999"/>
                <a:gd name="connsiteY346" fmla="*/ 9294 h 10000"/>
                <a:gd name="connsiteX347" fmla="*/ 2874 w 9999"/>
                <a:gd name="connsiteY347" fmla="*/ 9237 h 10000"/>
                <a:gd name="connsiteX348" fmla="*/ 2792 w 9999"/>
                <a:gd name="connsiteY348" fmla="*/ 9294 h 10000"/>
                <a:gd name="connsiteX349" fmla="*/ 2672 w 9999"/>
                <a:gd name="connsiteY349" fmla="*/ 9294 h 10000"/>
                <a:gd name="connsiteX350" fmla="*/ 2507 w 9999"/>
                <a:gd name="connsiteY350" fmla="*/ 9266 h 10000"/>
                <a:gd name="connsiteX351" fmla="*/ 2347 w 9999"/>
                <a:gd name="connsiteY351" fmla="*/ 9322 h 10000"/>
                <a:gd name="connsiteX352" fmla="*/ 2266 w 9999"/>
                <a:gd name="connsiteY352" fmla="*/ 9322 h 10000"/>
                <a:gd name="connsiteX353" fmla="*/ 2185 w 9999"/>
                <a:gd name="connsiteY353" fmla="*/ 9322 h 10000"/>
                <a:gd name="connsiteX354" fmla="*/ 2144 w 9999"/>
                <a:gd name="connsiteY354" fmla="*/ 9322 h 10000"/>
                <a:gd name="connsiteX355" fmla="*/ 2144 w 9999"/>
                <a:gd name="connsiteY355" fmla="*/ 9463 h 10000"/>
                <a:gd name="connsiteX356" fmla="*/ 2228 w 9999"/>
                <a:gd name="connsiteY356" fmla="*/ 9548 h 10000"/>
                <a:gd name="connsiteX357" fmla="*/ 2228 w 9999"/>
                <a:gd name="connsiteY357" fmla="*/ 9576 h 10000"/>
                <a:gd name="connsiteX358" fmla="*/ 2228 w 9999"/>
                <a:gd name="connsiteY358" fmla="*/ 9633 h 10000"/>
                <a:gd name="connsiteX359" fmla="*/ 2266 w 9999"/>
                <a:gd name="connsiteY359" fmla="*/ 9717 h 10000"/>
                <a:gd name="connsiteX360" fmla="*/ 2144 w 9999"/>
                <a:gd name="connsiteY360" fmla="*/ 9689 h 10000"/>
                <a:gd name="connsiteX361" fmla="*/ 2022 w 9999"/>
                <a:gd name="connsiteY361" fmla="*/ 9661 h 10000"/>
                <a:gd name="connsiteX362" fmla="*/ 1941 w 9999"/>
                <a:gd name="connsiteY362" fmla="*/ 9520 h 10000"/>
                <a:gd name="connsiteX363" fmla="*/ 1708 w 9999"/>
                <a:gd name="connsiteY363" fmla="*/ 9605 h 10000"/>
                <a:gd name="connsiteX364" fmla="*/ 1627 w 9999"/>
                <a:gd name="connsiteY364" fmla="*/ 9633 h 10000"/>
                <a:gd name="connsiteX365" fmla="*/ 1627 w 9999"/>
                <a:gd name="connsiteY365" fmla="*/ 9548 h 10000"/>
                <a:gd name="connsiteX366" fmla="*/ 1504 w 9999"/>
                <a:gd name="connsiteY366" fmla="*/ 9435 h 10000"/>
                <a:gd name="connsiteX367" fmla="*/ 1262 w 9999"/>
                <a:gd name="connsiteY367" fmla="*/ 9435 h 10000"/>
                <a:gd name="connsiteX368" fmla="*/ 1262 w 9999"/>
                <a:gd name="connsiteY368" fmla="*/ 9322 h 10000"/>
                <a:gd name="connsiteX369" fmla="*/ 1298 w 9999"/>
                <a:gd name="connsiteY369" fmla="*/ 9180 h 10000"/>
                <a:gd name="connsiteX370" fmla="*/ 1144 w 9999"/>
                <a:gd name="connsiteY370" fmla="*/ 9124 h 10000"/>
                <a:gd name="connsiteX371" fmla="*/ 1017 w 9999"/>
                <a:gd name="connsiteY371" fmla="*/ 9039 h 10000"/>
                <a:gd name="connsiteX372" fmla="*/ 981 w 9999"/>
                <a:gd name="connsiteY372" fmla="*/ 8983 h 10000"/>
                <a:gd name="connsiteX373" fmla="*/ 944 w 9999"/>
                <a:gd name="connsiteY373" fmla="*/ 8898 h 10000"/>
                <a:gd name="connsiteX374" fmla="*/ 981 w 9999"/>
                <a:gd name="connsiteY374" fmla="*/ 8813 h 10000"/>
                <a:gd name="connsiteX375" fmla="*/ 697 w 9999"/>
                <a:gd name="connsiteY375" fmla="*/ 8841 h 10000"/>
                <a:gd name="connsiteX376" fmla="*/ 533 w 9999"/>
                <a:gd name="connsiteY376" fmla="*/ 8898 h 10000"/>
                <a:gd name="connsiteX377" fmla="*/ 533 w 9999"/>
                <a:gd name="connsiteY377" fmla="*/ 8813 h 10000"/>
                <a:gd name="connsiteX378" fmla="*/ 495 w 9999"/>
                <a:gd name="connsiteY378" fmla="*/ 8728 h 10000"/>
                <a:gd name="connsiteX379" fmla="*/ 458 w 9999"/>
                <a:gd name="connsiteY379" fmla="*/ 8672 h 10000"/>
                <a:gd name="connsiteX380" fmla="*/ 6798 w 9999"/>
                <a:gd name="connsiteY380" fmla="*/ 8665 h 10000"/>
                <a:gd name="connsiteX381" fmla="*/ 6916 w 9999"/>
                <a:gd name="connsiteY381" fmla="*/ 8461 h 10000"/>
                <a:gd name="connsiteX382" fmla="*/ 737 w 9999"/>
                <a:gd name="connsiteY382" fmla="*/ 8305 h 10000"/>
                <a:gd name="connsiteX0" fmla="*/ 1459 w 10000"/>
                <a:gd name="connsiteY0" fmla="*/ 3331 h 10000"/>
                <a:gd name="connsiteX1" fmla="*/ 2022 w 10000"/>
                <a:gd name="connsiteY1" fmla="*/ 3275 h 10000"/>
                <a:gd name="connsiteX2" fmla="*/ 2464 w 10000"/>
                <a:gd name="connsiteY2" fmla="*/ 3247 h 10000"/>
                <a:gd name="connsiteX3" fmla="*/ 2707 w 10000"/>
                <a:gd name="connsiteY3" fmla="*/ 3162 h 10000"/>
                <a:gd name="connsiteX4" fmla="*/ 2792 w 10000"/>
                <a:gd name="connsiteY4" fmla="*/ 3020 h 10000"/>
                <a:gd name="connsiteX5" fmla="*/ 2912 w 10000"/>
                <a:gd name="connsiteY5" fmla="*/ 2964 h 10000"/>
                <a:gd name="connsiteX6" fmla="*/ 2994 w 10000"/>
                <a:gd name="connsiteY6" fmla="*/ 2908 h 10000"/>
                <a:gd name="connsiteX7" fmla="*/ 3035 w 10000"/>
                <a:gd name="connsiteY7" fmla="*/ 2908 h 10000"/>
                <a:gd name="connsiteX8" fmla="*/ 2707 w 10000"/>
                <a:gd name="connsiteY8" fmla="*/ 2709 h 10000"/>
                <a:gd name="connsiteX9" fmla="*/ 2707 w 10000"/>
                <a:gd name="connsiteY9" fmla="*/ 2597 h 10000"/>
                <a:gd name="connsiteX10" fmla="*/ 2792 w 10000"/>
                <a:gd name="connsiteY10" fmla="*/ 2484 h 10000"/>
                <a:gd name="connsiteX11" fmla="*/ 3274 w 10000"/>
                <a:gd name="connsiteY11" fmla="*/ 2569 h 10000"/>
                <a:gd name="connsiteX12" fmla="*/ 3432 w 10000"/>
                <a:gd name="connsiteY12" fmla="*/ 2569 h 10000"/>
                <a:gd name="connsiteX13" fmla="*/ 3558 w 10000"/>
                <a:gd name="connsiteY13" fmla="*/ 2484 h 10000"/>
                <a:gd name="connsiteX14" fmla="*/ 3594 w 10000"/>
                <a:gd name="connsiteY14" fmla="*/ 2399 h 10000"/>
                <a:gd name="connsiteX15" fmla="*/ 3757 w 10000"/>
                <a:gd name="connsiteY15" fmla="*/ 2399 h 10000"/>
                <a:gd name="connsiteX16" fmla="*/ 4079 w 10000"/>
                <a:gd name="connsiteY16" fmla="*/ 2286 h 10000"/>
                <a:gd name="connsiteX17" fmla="*/ 4038 w 10000"/>
                <a:gd name="connsiteY17" fmla="*/ 2173 h 10000"/>
                <a:gd name="connsiteX18" fmla="*/ 4322 w 10000"/>
                <a:gd name="connsiteY18" fmla="*/ 2060 h 10000"/>
                <a:gd name="connsiteX19" fmla="*/ 4441 w 10000"/>
                <a:gd name="connsiteY19" fmla="*/ 2031 h 10000"/>
                <a:gd name="connsiteX20" fmla="*/ 4556 w 10000"/>
                <a:gd name="connsiteY20" fmla="*/ 2003 h 10000"/>
                <a:gd name="connsiteX21" fmla="*/ 4644 w 10000"/>
                <a:gd name="connsiteY21" fmla="*/ 2003 h 10000"/>
                <a:gd name="connsiteX22" fmla="*/ 4762 w 10000"/>
                <a:gd name="connsiteY22" fmla="*/ 1975 h 10000"/>
                <a:gd name="connsiteX23" fmla="*/ 4839 w 10000"/>
                <a:gd name="connsiteY23" fmla="*/ 2003 h 10000"/>
                <a:gd name="connsiteX24" fmla="*/ 4968 w 10000"/>
                <a:gd name="connsiteY24" fmla="*/ 1862 h 10000"/>
                <a:gd name="connsiteX25" fmla="*/ 4079 w 10000"/>
                <a:gd name="connsiteY25" fmla="*/ 1664 h 10000"/>
                <a:gd name="connsiteX26" fmla="*/ 3757 w 10000"/>
                <a:gd name="connsiteY26" fmla="*/ 1664 h 10000"/>
                <a:gd name="connsiteX27" fmla="*/ 3594 w 10000"/>
                <a:gd name="connsiteY27" fmla="*/ 1664 h 10000"/>
                <a:gd name="connsiteX28" fmla="*/ 3472 w 10000"/>
                <a:gd name="connsiteY28" fmla="*/ 1692 h 10000"/>
                <a:gd name="connsiteX29" fmla="*/ 3314 w 10000"/>
                <a:gd name="connsiteY29" fmla="*/ 1580 h 10000"/>
                <a:gd name="connsiteX30" fmla="*/ 3353 w 10000"/>
                <a:gd name="connsiteY30" fmla="*/ 1523 h 10000"/>
                <a:gd name="connsiteX31" fmla="*/ 3314 w 10000"/>
                <a:gd name="connsiteY31" fmla="*/ 1410 h 10000"/>
                <a:gd name="connsiteX32" fmla="*/ 3314 w 10000"/>
                <a:gd name="connsiteY32" fmla="*/ 1071 h 10000"/>
                <a:gd name="connsiteX33" fmla="*/ 3678 w 10000"/>
                <a:gd name="connsiteY33" fmla="*/ 1156 h 10000"/>
                <a:gd name="connsiteX34" fmla="*/ 3873 w 10000"/>
                <a:gd name="connsiteY34" fmla="*/ 1071 h 10000"/>
                <a:gd name="connsiteX35" fmla="*/ 4079 w 10000"/>
                <a:gd name="connsiteY35" fmla="*/ 986 h 10000"/>
                <a:gd name="connsiteX36" fmla="*/ 3999 w 10000"/>
                <a:gd name="connsiteY36" fmla="*/ 930 h 10000"/>
                <a:gd name="connsiteX37" fmla="*/ 3962 w 10000"/>
                <a:gd name="connsiteY37" fmla="*/ 873 h 10000"/>
                <a:gd name="connsiteX38" fmla="*/ 3962 w 10000"/>
                <a:gd name="connsiteY38" fmla="*/ 788 h 10000"/>
                <a:gd name="connsiteX39" fmla="*/ 3962 w 10000"/>
                <a:gd name="connsiteY39" fmla="*/ 732 h 10000"/>
                <a:gd name="connsiteX40" fmla="*/ 3962 w 10000"/>
                <a:gd name="connsiteY40" fmla="*/ 675 h 10000"/>
                <a:gd name="connsiteX41" fmla="*/ 3999 w 10000"/>
                <a:gd name="connsiteY41" fmla="*/ 477 h 10000"/>
                <a:gd name="connsiteX42" fmla="*/ 3922 w 10000"/>
                <a:gd name="connsiteY42" fmla="*/ 336 h 10000"/>
                <a:gd name="connsiteX43" fmla="*/ 3757 w 10000"/>
                <a:gd name="connsiteY43" fmla="*/ 280 h 10000"/>
                <a:gd name="connsiteX44" fmla="*/ 3594 w 10000"/>
                <a:gd name="connsiteY44" fmla="*/ 224 h 10000"/>
                <a:gd name="connsiteX45" fmla="*/ 3799 w 10000"/>
                <a:gd name="connsiteY45" fmla="*/ 82 h 10000"/>
                <a:gd name="connsiteX46" fmla="*/ 4241 w 10000"/>
                <a:gd name="connsiteY46" fmla="*/ 25 h 10000"/>
                <a:gd name="connsiteX47" fmla="*/ 4644 w 10000"/>
                <a:gd name="connsiteY47" fmla="*/ 25 h 10000"/>
                <a:gd name="connsiteX48" fmla="*/ 4839 w 10000"/>
                <a:gd name="connsiteY48" fmla="*/ 54 h 10000"/>
                <a:gd name="connsiteX49" fmla="*/ 5089 w 10000"/>
                <a:gd name="connsiteY49" fmla="*/ 138 h 10000"/>
                <a:gd name="connsiteX50" fmla="*/ 5406 w 10000"/>
                <a:gd name="connsiteY50" fmla="*/ 167 h 10000"/>
                <a:gd name="connsiteX51" fmla="*/ 5567 w 10000"/>
                <a:gd name="connsiteY51" fmla="*/ 224 h 10000"/>
                <a:gd name="connsiteX52" fmla="*/ 5616 w 10000"/>
                <a:gd name="connsiteY52" fmla="*/ 252 h 10000"/>
                <a:gd name="connsiteX53" fmla="*/ 5734 w 10000"/>
                <a:gd name="connsiteY53" fmla="*/ 308 h 10000"/>
                <a:gd name="connsiteX54" fmla="*/ 5930 w 10000"/>
                <a:gd name="connsiteY54" fmla="*/ 421 h 10000"/>
                <a:gd name="connsiteX55" fmla="*/ 6048 w 10000"/>
                <a:gd name="connsiteY55" fmla="*/ 534 h 10000"/>
                <a:gd name="connsiteX56" fmla="*/ 6212 w 10000"/>
                <a:gd name="connsiteY56" fmla="*/ 591 h 10000"/>
                <a:gd name="connsiteX57" fmla="*/ 6377 w 10000"/>
                <a:gd name="connsiteY57" fmla="*/ 703 h 10000"/>
                <a:gd name="connsiteX58" fmla="*/ 6579 w 10000"/>
                <a:gd name="connsiteY58" fmla="*/ 817 h 10000"/>
                <a:gd name="connsiteX59" fmla="*/ 6695 w 10000"/>
                <a:gd name="connsiteY59" fmla="*/ 930 h 10000"/>
                <a:gd name="connsiteX60" fmla="*/ 6824 w 10000"/>
                <a:gd name="connsiteY60" fmla="*/ 1014 h 10000"/>
                <a:gd name="connsiteX61" fmla="*/ 7180 w 10000"/>
                <a:gd name="connsiteY61" fmla="*/ 1156 h 10000"/>
                <a:gd name="connsiteX62" fmla="*/ 7378 w 10000"/>
                <a:gd name="connsiteY62" fmla="*/ 1156 h 10000"/>
                <a:gd name="connsiteX63" fmla="*/ 7623 w 10000"/>
                <a:gd name="connsiteY63" fmla="*/ 1212 h 10000"/>
                <a:gd name="connsiteX64" fmla="*/ 7744 w 10000"/>
                <a:gd name="connsiteY64" fmla="*/ 1241 h 10000"/>
                <a:gd name="connsiteX65" fmla="*/ 7946 w 10000"/>
                <a:gd name="connsiteY65" fmla="*/ 1325 h 10000"/>
                <a:gd name="connsiteX66" fmla="*/ 8186 w 10000"/>
                <a:gd name="connsiteY66" fmla="*/ 1353 h 10000"/>
                <a:gd name="connsiteX67" fmla="*/ 8232 w 10000"/>
                <a:gd name="connsiteY67" fmla="*/ 1438 h 10000"/>
                <a:gd name="connsiteX68" fmla="*/ 8310 w 10000"/>
                <a:gd name="connsiteY68" fmla="*/ 1467 h 10000"/>
                <a:gd name="connsiteX69" fmla="*/ 8383 w 10000"/>
                <a:gd name="connsiteY69" fmla="*/ 1580 h 10000"/>
                <a:gd name="connsiteX70" fmla="*/ 8633 w 10000"/>
                <a:gd name="connsiteY70" fmla="*/ 1720 h 10000"/>
                <a:gd name="connsiteX71" fmla="*/ 8754 w 10000"/>
                <a:gd name="connsiteY71" fmla="*/ 1692 h 10000"/>
                <a:gd name="connsiteX72" fmla="*/ 8874 w 10000"/>
                <a:gd name="connsiteY72" fmla="*/ 1720 h 10000"/>
                <a:gd name="connsiteX73" fmla="*/ 9114 w 10000"/>
                <a:gd name="connsiteY73" fmla="*/ 1664 h 10000"/>
                <a:gd name="connsiteX74" fmla="*/ 9277 w 10000"/>
                <a:gd name="connsiteY74" fmla="*/ 1580 h 10000"/>
                <a:gd name="connsiteX75" fmla="*/ 9354 w 10000"/>
                <a:gd name="connsiteY75" fmla="*/ 1580 h 10000"/>
                <a:gd name="connsiteX76" fmla="*/ 9396 w 10000"/>
                <a:gd name="connsiteY76" fmla="*/ 1551 h 10000"/>
                <a:gd name="connsiteX77" fmla="*/ 9554 w 10000"/>
                <a:gd name="connsiteY77" fmla="*/ 1495 h 10000"/>
                <a:gd name="connsiteX78" fmla="*/ 9719 w 10000"/>
                <a:gd name="connsiteY78" fmla="*/ 1551 h 10000"/>
                <a:gd name="connsiteX79" fmla="*/ 9757 w 10000"/>
                <a:gd name="connsiteY79" fmla="*/ 1636 h 10000"/>
                <a:gd name="connsiteX80" fmla="*/ 9880 w 10000"/>
                <a:gd name="connsiteY80" fmla="*/ 1778 h 10000"/>
                <a:gd name="connsiteX81" fmla="*/ 9800 w 10000"/>
                <a:gd name="connsiteY81" fmla="*/ 1806 h 10000"/>
                <a:gd name="connsiteX82" fmla="*/ 9840 w 10000"/>
                <a:gd name="connsiteY82" fmla="*/ 1862 h 10000"/>
                <a:gd name="connsiteX83" fmla="*/ 9840 w 10000"/>
                <a:gd name="connsiteY83" fmla="*/ 1919 h 10000"/>
                <a:gd name="connsiteX84" fmla="*/ 9926 w 10000"/>
                <a:gd name="connsiteY84" fmla="*/ 2031 h 10000"/>
                <a:gd name="connsiteX85" fmla="*/ 9926 w 10000"/>
                <a:gd name="connsiteY85" fmla="*/ 2173 h 10000"/>
                <a:gd name="connsiteX86" fmla="*/ 9926 w 10000"/>
                <a:gd name="connsiteY86" fmla="*/ 2258 h 10000"/>
                <a:gd name="connsiteX87" fmla="*/ 10000 w 10000"/>
                <a:gd name="connsiteY87" fmla="*/ 2342 h 10000"/>
                <a:gd name="connsiteX88" fmla="*/ 9963 w 10000"/>
                <a:gd name="connsiteY88" fmla="*/ 2428 h 10000"/>
                <a:gd name="connsiteX89" fmla="*/ 10000 w 10000"/>
                <a:gd name="connsiteY89" fmla="*/ 2484 h 10000"/>
                <a:gd name="connsiteX90" fmla="*/ 9677 w 10000"/>
                <a:gd name="connsiteY90" fmla="*/ 2456 h 10000"/>
                <a:gd name="connsiteX91" fmla="*/ 9515 w 10000"/>
                <a:gd name="connsiteY91" fmla="*/ 2428 h 10000"/>
                <a:gd name="connsiteX92" fmla="*/ 9473 w 10000"/>
                <a:gd name="connsiteY92" fmla="*/ 2512 h 10000"/>
                <a:gd name="connsiteX93" fmla="*/ 9354 w 10000"/>
                <a:gd name="connsiteY93" fmla="*/ 2540 h 10000"/>
                <a:gd name="connsiteX94" fmla="*/ 9433 w 10000"/>
                <a:gd name="connsiteY94" fmla="*/ 2625 h 10000"/>
                <a:gd name="connsiteX95" fmla="*/ 9677 w 10000"/>
                <a:gd name="connsiteY95" fmla="*/ 2879 h 10000"/>
                <a:gd name="connsiteX96" fmla="*/ 9840 w 10000"/>
                <a:gd name="connsiteY96" fmla="*/ 3106 h 10000"/>
                <a:gd name="connsiteX97" fmla="*/ 9800 w 10000"/>
                <a:gd name="connsiteY97" fmla="*/ 3162 h 10000"/>
                <a:gd name="connsiteX98" fmla="*/ 9634 w 10000"/>
                <a:gd name="connsiteY98" fmla="*/ 3190 h 10000"/>
                <a:gd name="connsiteX99" fmla="*/ 9840 w 10000"/>
                <a:gd name="connsiteY99" fmla="*/ 3303 h 10000"/>
                <a:gd name="connsiteX100" fmla="*/ 9600 w 10000"/>
                <a:gd name="connsiteY100" fmla="*/ 3162 h 10000"/>
                <a:gd name="connsiteX101" fmla="*/ 9396 w 10000"/>
                <a:gd name="connsiteY101" fmla="*/ 3106 h 10000"/>
                <a:gd name="connsiteX102" fmla="*/ 9473 w 10000"/>
                <a:gd name="connsiteY102" fmla="*/ 3275 h 10000"/>
                <a:gd name="connsiteX103" fmla="*/ 9354 w 10000"/>
                <a:gd name="connsiteY103" fmla="*/ 3303 h 10000"/>
                <a:gd name="connsiteX104" fmla="*/ 9277 w 10000"/>
                <a:gd name="connsiteY104" fmla="*/ 3388 h 10000"/>
                <a:gd name="connsiteX105" fmla="*/ 8996 w 10000"/>
                <a:gd name="connsiteY105" fmla="*/ 3417 h 10000"/>
                <a:gd name="connsiteX106" fmla="*/ 9198 w 10000"/>
                <a:gd name="connsiteY106" fmla="*/ 3557 h 10000"/>
                <a:gd name="connsiteX107" fmla="*/ 8952 w 10000"/>
                <a:gd name="connsiteY107" fmla="*/ 3586 h 10000"/>
                <a:gd name="connsiteX108" fmla="*/ 8794 w 10000"/>
                <a:gd name="connsiteY108" fmla="*/ 3557 h 10000"/>
                <a:gd name="connsiteX109" fmla="*/ 8664 w 10000"/>
                <a:gd name="connsiteY109" fmla="*/ 3473 h 10000"/>
                <a:gd name="connsiteX110" fmla="*/ 8591 w 10000"/>
                <a:gd name="connsiteY110" fmla="*/ 3501 h 10000"/>
                <a:gd name="connsiteX111" fmla="*/ 8552 w 10000"/>
                <a:gd name="connsiteY111" fmla="*/ 3642 h 10000"/>
                <a:gd name="connsiteX112" fmla="*/ 8513 w 10000"/>
                <a:gd name="connsiteY112" fmla="*/ 3727 h 10000"/>
                <a:gd name="connsiteX113" fmla="*/ 8427 w 10000"/>
                <a:gd name="connsiteY113" fmla="*/ 3756 h 10000"/>
                <a:gd name="connsiteX114" fmla="*/ 8383 w 10000"/>
                <a:gd name="connsiteY114" fmla="*/ 3812 h 10000"/>
                <a:gd name="connsiteX115" fmla="*/ 8310 w 10000"/>
                <a:gd name="connsiteY115" fmla="*/ 3812 h 10000"/>
                <a:gd name="connsiteX116" fmla="*/ 8267 w 10000"/>
                <a:gd name="connsiteY116" fmla="*/ 3868 h 10000"/>
                <a:gd name="connsiteX117" fmla="*/ 8107 w 10000"/>
                <a:gd name="connsiteY117" fmla="*/ 4009 h 10000"/>
                <a:gd name="connsiteX118" fmla="*/ 7906 w 10000"/>
                <a:gd name="connsiteY118" fmla="*/ 4038 h 10000"/>
                <a:gd name="connsiteX119" fmla="*/ 7824 w 10000"/>
                <a:gd name="connsiteY119" fmla="*/ 4067 h 10000"/>
                <a:gd name="connsiteX120" fmla="*/ 7744 w 10000"/>
                <a:gd name="connsiteY120" fmla="*/ 4123 h 10000"/>
                <a:gd name="connsiteX121" fmla="*/ 7586 w 10000"/>
                <a:gd name="connsiteY121" fmla="*/ 4179 h 10000"/>
                <a:gd name="connsiteX122" fmla="*/ 7501 w 10000"/>
                <a:gd name="connsiteY122" fmla="*/ 4264 h 10000"/>
                <a:gd name="connsiteX123" fmla="*/ 7464 w 10000"/>
                <a:gd name="connsiteY123" fmla="*/ 4320 h 10000"/>
                <a:gd name="connsiteX124" fmla="*/ 7378 w 10000"/>
                <a:gd name="connsiteY124" fmla="*/ 4320 h 10000"/>
                <a:gd name="connsiteX125" fmla="*/ 7218 w 10000"/>
                <a:gd name="connsiteY125" fmla="*/ 4348 h 10000"/>
                <a:gd name="connsiteX126" fmla="*/ 7346 w 10000"/>
                <a:gd name="connsiteY126" fmla="*/ 4292 h 10000"/>
                <a:gd name="connsiteX127" fmla="*/ 7346 w 10000"/>
                <a:gd name="connsiteY127" fmla="*/ 4236 h 10000"/>
                <a:gd name="connsiteX128" fmla="*/ 7378 w 10000"/>
                <a:gd name="connsiteY128" fmla="*/ 4179 h 10000"/>
                <a:gd name="connsiteX129" fmla="*/ 7143 w 10000"/>
                <a:gd name="connsiteY129" fmla="*/ 4151 h 10000"/>
                <a:gd name="connsiteX130" fmla="*/ 7218 w 10000"/>
                <a:gd name="connsiteY130" fmla="*/ 4123 h 10000"/>
                <a:gd name="connsiteX131" fmla="*/ 7260 w 10000"/>
                <a:gd name="connsiteY131" fmla="*/ 4009 h 10000"/>
                <a:gd name="connsiteX132" fmla="*/ 7305 w 10000"/>
                <a:gd name="connsiteY132" fmla="*/ 3896 h 10000"/>
                <a:gd name="connsiteX133" fmla="*/ 7062 w 10000"/>
                <a:gd name="connsiteY133" fmla="*/ 3698 h 10000"/>
                <a:gd name="connsiteX134" fmla="*/ 6939 w 10000"/>
                <a:gd name="connsiteY134" fmla="*/ 3727 h 10000"/>
                <a:gd name="connsiteX135" fmla="*/ 6824 w 10000"/>
                <a:gd name="connsiteY135" fmla="*/ 3784 h 10000"/>
                <a:gd name="connsiteX136" fmla="*/ 6737 w 10000"/>
                <a:gd name="connsiteY136" fmla="*/ 3925 h 10000"/>
                <a:gd name="connsiteX137" fmla="*/ 6535 w 10000"/>
                <a:gd name="connsiteY137" fmla="*/ 4038 h 10000"/>
                <a:gd name="connsiteX138" fmla="*/ 6418 w 10000"/>
                <a:gd name="connsiteY138" fmla="*/ 4095 h 10000"/>
                <a:gd name="connsiteX139" fmla="*/ 6454 w 10000"/>
                <a:gd name="connsiteY139" fmla="*/ 4179 h 10000"/>
                <a:gd name="connsiteX140" fmla="*/ 6212 w 10000"/>
                <a:gd name="connsiteY140" fmla="*/ 4292 h 10000"/>
                <a:gd name="connsiteX141" fmla="*/ 6014 w 10000"/>
                <a:gd name="connsiteY141" fmla="*/ 4264 h 10000"/>
                <a:gd name="connsiteX142" fmla="*/ 6014 w 10000"/>
                <a:gd name="connsiteY142" fmla="*/ 4434 h 10000"/>
                <a:gd name="connsiteX143" fmla="*/ 6251 w 10000"/>
                <a:gd name="connsiteY143" fmla="*/ 4575 h 10000"/>
                <a:gd name="connsiteX144" fmla="*/ 6377 w 10000"/>
                <a:gd name="connsiteY144" fmla="*/ 4575 h 10000"/>
                <a:gd name="connsiteX145" fmla="*/ 6454 w 10000"/>
                <a:gd name="connsiteY145" fmla="*/ 4603 h 10000"/>
                <a:gd name="connsiteX146" fmla="*/ 6454 w 10000"/>
                <a:gd name="connsiteY146" fmla="*/ 4575 h 10000"/>
                <a:gd name="connsiteX147" fmla="*/ 6695 w 10000"/>
                <a:gd name="connsiteY147" fmla="*/ 4659 h 10000"/>
                <a:gd name="connsiteX148" fmla="*/ 6777 w 10000"/>
                <a:gd name="connsiteY148" fmla="*/ 4829 h 10000"/>
                <a:gd name="connsiteX149" fmla="*/ 6980 w 10000"/>
                <a:gd name="connsiteY149" fmla="*/ 4857 h 10000"/>
                <a:gd name="connsiteX150" fmla="*/ 7062 w 10000"/>
                <a:gd name="connsiteY150" fmla="*/ 4801 h 10000"/>
                <a:gd name="connsiteX151" fmla="*/ 7101 w 10000"/>
                <a:gd name="connsiteY151" fmla="*/ 4716 h 10000"/>
                <a:gd name="connsiteX152" fmla="*/ 7260 w 10000"/>
                <a:gd name="connsiteY152" fmla="*/ 4659 h 10000"/>
                <a:gd name="connsiteX153" fmla="*/ 7464 w 10000"/>
                <a:gd name="connsiteY153" fmla="*/ 4716 h 10000"/>
                <a:gd name="connsiteX154" fmla="*/ 7541 w 10000"/>
                <a:gd name="connsiteY154" fmla="*/ 4745 h 10000"/>
                <a:gd name="connsiteX155" fmla="*/ 7586 w 10000"/>
                <a:gd name="connsiteY155" fmla="*/ 4773 h 10000"/>
                <a:gd name="connsiteX156" fmla="*/ 7788 w 10000"/>
                <a:gd name="connsiteY156" fmla="*/ 4773 h 10000"/>
                <a:gd name="connsiteX157" fmla="*/ 7788 w 10000"/>
                <a:gd name="connsiteY157" fmla="*/ 4745 h 10000"/>
                <a:gd name="connsiteX158" fmla="*/ 8025 w 10000"/>
                <a:gd name="connsiteY158" fmla="*/ 4801 h 10000"/>
                <a:gd name="connsiteX159" fmla="*/ 7990 w 10000"/>
                <a:gd name="connsiteY159" fmla="*/ 4829 h 10000"/>
                <a:gd name="connsiteX160" fmla="*/ 8025 w 10000"/>
                <a:gd name="connsiteY160" fmla="*/ 4914 h 10000"/>
                <a:gd name="connsiteX161" fmla="*/ 8025 w 10000"/>
                <a:gd name="connsiteY161" fmla="*/ 4970 h 10000"/>
                <a:gd name="connsiteX162" fmla="*/ 7946 w 10000"/>
                <a:gd name="connsiteY162" fmla="*/ 4914 h 10000"/>
                <a:gd name="connsiteX163" fmla="*/ 7906 w 10000"/>
                <a:gd name="connsiteY163" fmla="*/ 4942 h 10000"/>
                <a:gd name="connsiteX164" fmla="*/ 7824 w 10000"/>
                <a:gd name="connsiteY164" fmla="*/ 4942 h 10000"/>
                <a:gd name="connsiteX165" fmla="*/ 7744 w 10000"/>
                <a:gd name="connsiteY165" fmla="*/ 4970 h 10000"/>
                <a:gd name="connsiteX166" fmla="*/ 7586 w 10000"/>
                <a:gd name="connsiteY166" fmla="*/ 5027 h 10000"/>
                <a:gd name="connsiteX167" fmla="*/ 7501 w 10000"/>
                <a:gd name="connsiteY167" fmla="*/ 5055 h 10000"/>
                <a:gd name="connsiteX168" fmla="*/ 7586 w 10000"/>
                <a:gd name="connsiteY168" fmla="*/ 5112 h 10000"/>
                <a:gd name="connsiteX169" fmla="*/ 7501 w 10000"/>
                <a:gd name="connsiteY169" fmla="*/ 5112 h 10000"/>
                <a:gd name="connsiteX170" fmla="*/ 7541 w 10000"/>
                <a:gd name="connsiteY170" fmla="*/ 5168 h 10000"/>
                <a:gd name="connsiteX171" fmla="*/ 7464 w 10000"/>
                <a:gd name="connsiteY171" fmla="*/ 5196 h 10000"/>
                <a:gd name="connsiteX172" fmla="*/ 7378 w 10000"/>
                <a:gd name="connsiteY172" fmla="*/ 5140 h 10000"/>
                <a:gd name="connsiteX173" fmla="*/ 7346 w 10000"/>
                <a:gd name="connsiteY173" fmla="*/ 5140 h 10000"/>
                <a:gd name="connsiteX174" fmla="*/ 7423 w 10000"/>
                <a:gd name="connsiteY174" fmla="*/ 5224 h 10000"/>
                <a:gd name="connsiteX175" fmla="*/ 7260 w 10000"/>
                <a:gd name="connsiteY175" fmla="*/ 5338 h 10000"/>
                <a:gd name="connsiteX176" fmla="*/ 7218 w 10000"/>
                <a:gd name="connsiteY176" fmla="*/ 5479 h 10000"/>
                <a:gd name="connsiteX177" fmla="*/ 7260 w 10000"/>
                <a:gd name="connsiteY177" fmla="*/ 5620 h 10000"/>
                <a:gd name="connsiteX178" fmla="*/ 7423 w 10000"/>
                <a:gd name="connsiteY178" fmla="*/ 5649 h 10000"/>
                <a:gd name="connsiteX179" fmla="*/ 7704 w 10000"/>
                <a:gd name="connsiteY179" fmla="*/ 5733 h 10000"/>
                <a:gd name="connsiteX180" fmla="*/ 7824 w 10000"/>
                <a:gd name="connsiteY180" fmla="*/ 5874 h 10000"/>
                <a:gd name="connsiteX181" fmla="*/ 8025 w 10000"/>
                <a:gd name="connsiteY181" fmla="*/ 6073 h 10000"/>
                <a:gd name="connsiteX182" fmla="*/ 8149 w 10000"/>
                <a:gd name="connsiteY182" fmla="*/ 6213 h 10000"/>
                <a:gd name="connsiteX183" fmla="*/ 8344 w 10000"/>
                <a:gd name="connsiteY183" fmla="*/ 6299 h 10000"/>
                <a:gd name="connsiteX184" fmla="*/ 8427 w 10000"/>
                <a:gd name="connsiteY184" fmla="*/ 6355 h 10000"/>
                <a:gd name="connsiteX185" fmla="*/ 8513 w 10000"/>
                <a:gd name="connsiteY185" fmla="*/ 6412 h 10000"/>
                <a:gd name="connsiteX186" fmla="*/ 8664 w 10000"/>
                <a:gd name="connsiteY186" fmla="*/ 6524 h 10000"/>
                <a:gd name="connsiteX187" fmla="*/ 8383 w 10000"/>
                <a:gd name="connsiteY187" fmla="*/ 6468 h 10000"/>
                <a:gd name="connsiteX188" fmla="*/ 8186 w 10000"/>
                <a:gd name="connsiteY188" fmla="*/ 6412 h 10000"/>
                <a:gd name="connsiteX189" fmla="*/ 7990 w 10000"/>
                <a:gd name="connsiteY189" fmla="*/ 6440 h 10000"/>
                <a:gd name="connsiteX190" fmla="*/ 7870 w 10000"/>
                <a:gd name="connsiteY190" fmla="*/ 6383 h 10000"/>
                <a:gd name="connsiteX191" fmla="*/ 7744 w 10000"/>
                <a:gd name="connsiteY191" fmla="*/ 6327 h 10000"/>
                <a:gd name="connsiteX192" fmla="*/ 7788 w 10000"/>
                <a:gd name="connsiteY192" fmla="*/ 6383 h 10000"/>
                <a:gd name="connsiteX193" fmla="*/ 7824 w 10000"/>
                <a:gd name="connsiteY193" fmla="*/ 6383 h 10000"/>
                <a:gd name="connsiteX194" fmla="*/ 7788 w 10000"/>
                <a:gd name="connsiteY194" fmla="*/ 6355 h 10000"/>
                <a:gd name="connsiteX195" fmla="*/ 7870 w 10000"/>
                <a:gd name="connsiteY195" fmla="*/ 6383 h 10000"/>
                <a:gd name="connsiteX196" fmla="*/ 8067 w 10000"/>
                <a:gd name="connsiteY196" fmla="*/ 6440 h 10000"/>
                <a:gd name="connsiteX197" fmla="*/ 8149 w 10000"/>
                <a:gd name="connsiteY197" fmla="*/ 6412 h 10000"/>
                <a:gd name="connsiteX198" fmla="*/ 8232 w 10000"/>
                <a:gd name="connsiteY198" fmla="*/ 6468 h 10000"/>
                <a:gd name="connsiteX199" fmla="*/ 8267 w 10000"/>
                <a:gd name="connsiteY199" fmla="*/ 6496 h 10000"/>
                <a:gd name="connsiteX200" fmla="*/ 8383 w 10000"/>
                <a:gd name="connsiteY200" fmla="*/ 6524 h 10000"/>
                <a:gd name="connsiteX201" fmla="*/ 8633 w 10000"/>
                <a:gd name="connsiteY201" fmla="*/ 6638 h 10000"/>
                <a:gd name="connsiteX202" fmla="*/ 8794 w 10000"/>
                <a:gd name="connsiteY202" fmla="*/ 6751 h 10000"/>
                <a:gd name="connsiteX203" fmla="*/ 8713 w 10000"/>
                <a:gd name="connsiteY203" fmla="*/ 6779 h 10000"/>
                <a:gd name="connsiteX204" fmla="*/ 8591 w 10000"/>
                <a:gd name="connsiteY204" fmla="*/ 6835 h 10000"/>
                <a:gd name="connsiteX205" fmla="*/ 8513 w 10000"/>
                <a:gd name="connsiteY205" fmla="*/ 6891 h 10000"/>
                <a:gd name="connsiteX206" fmla="*/ 8473 w 10000"/>
                <a:gd name="connsiteY206" fmla="*/ 6920 h 10000"/>
                <a:gd name="connsiteX207" fmla="*/ 8344 w 10000"/>
                <a:gd name="connsiteY207" fmla="*/ 6920 h 10000"/>
                <a:gd name="connsiteX208" fmla="*/ 8232 w 10000"/>
                <a:gd name="connsiteY208" fmla="*/ 6977 h 10000"/>
                <a:gd name="connsiteX209" fmla="*/ 8383 w 10000"/>
                <a:gd name="connsiteY209" fmla="*/ 6920 h 10000"/>
                <a:gd name="connsiteX210" fmla="*/ 8513 w 10000"/>
                <a:gd name="connsiteY210" fmla="*/ 7005 h 10000"/>
                <a:gd name="connsiteX211" fmla="*/ 8473 w 10000"/>
                <a:gd name="connsiteY211" fmla="*/ 7005 h 10000"/>
                <a:gd name="connsiteX212" fmla="*/ 8664 w 10000"/>
                <a:gd name="connsiteY212" fmla="*/ 6949 h 10000"/>
                <a:gd name="connsiteX213" fmla="*/ 8794 w 10000"/>
                <a:gd name="connsiteY213" fmla="*/ 7033 h 10000"/>
                <a:gd name="connsiteX214" fmla="*/ 8996 w 10000"/>
                <a:gd name="connsiteY214" fmla="*/ 7061 h 10000"/>
                <a:gd name="connsiteX215" fmla="*/ 8908 w 10000"/>
                <a:gd name="connsiteY215" fmla="*/ 7146 h 10000"/>
                <a:gd name="connsiteX216" fmla="*/ 8874 w 10000"/>
                <a:gd name="connsiteY216" fmla="*/ 7174 h 10000"/>
                <a:gd name="connsiteX217" fmla="*/ 8794 w 10000"/>
                <a:gd name="connsiteY217" fmla="*/ 7202 h 10000"/>
                <a:gd name="connsiteX218" fmla="*/ 8834 w 10000"/>
                <a:gd name="connsiteY218" fmla="*/ 7202 h 10000"/>
                <a:gd name="connsiteX219" fmla="*/ 8952 w 10000"/>
                <a:gd name="connsiteY219" fmla="*/ 7174 h 10000"/>
                <a:gd name="connsiteX220" fmla="*/ 8952 w 10000"/>
                <a:gd name="connsiteY220" fmla="*/ 7146 h 10000"/>
                <a:gd name="connsiteX221" fmla="*/ 8996 w 10000"/>
                <a:gd name="connsiteY221" fmla="*/ 7230 h 10000"/>
                <a:gd name="connsiteX222" fmla="*/ 8996 w 10000"/>
                <a:gd name="connsiteY222" fmla="*/ 7288 h 10000"/>
                <a:gd name="connsiteX223" fmla="*/ 8952 w 10000"/>
                <a:gd name="connsiteY223" fmla="*/ 7230 h 10000"/>
                <a:gd name="connsiteX224" fmla="*/ 8952 w 10000"/>
                <a:gd name="connsiteY224" fmla="*/ 7288 h 10000"/>
                <a:gd name="connsiteX225" fmla="*/ 8908 w 10000"/>
                <a:gd name="connsiteY225" fmla="*/ 7260 h 10000"/>
                <a:gd name="connsiteX226" fmla="*/ 8874 w 10000"/>
                <a:gd name="connsiteY226" fmla="*/ 7260 h 10000"/>
                <a:gd name="connsiteX227" fmla="*/ 8834 w 10000"/>
                <a:gd name="connsiteY227" fmla="*/ 7316 h 10000"/>
                <a:gd name="connsiteX228" fmla="*/ 8952 w 10000"/>
                <a:gd name="connsiteY228" fmla="*/ 7372 h 10000"/>
                <a:gd name="connsiteX229" fmla="*/ 8908 w 10000"/>
                <a:gd name="connsiteY229" fmla="*/ 7372 h 10000"/>
                <a:gd name="connsiteX230" fmla="*/ 8952 w 10000"/>
                <a:gd name="connsiteY230" fmla="*/ 7429 h 10000"/>
                <a:gd name="connsiteX231" fmla="*/ 8794 w 10000"/>
                <a:gd name="connsiteY231" fmla="*/ 7400 h 10000"/>
                <a:gd name="connsiteX232" fmla="*/ 8834 w 10000"/>
                <a:gd name="connsiteY232" fmla="*/ 7429 h 10000"/>
                <a:gd name="connsiteX233" fmla="*/ 8952 w 10000"/>
                <a:gd name="connsiteY233" fmla="*/ 7457 h 10000"/>
                <a:gd name="connsiteX234" fmla="*/ 8996 w 10000"/>
                <a:gd name="connsiteY234" fmla="*/ 7541 h 10000"/>
                <a:gd name="connsiteX235" fmla="*/ 8952 w 10000"/>
                <a:gd name="connsiteY235" fmla="*/ 7599 h 10000"/>
                <a:gd name="connsiteX236" fmla="*/ 8834 w 10000"/>
                <a:gd name="connsiteY236" fmla="*/ 7513 h 10000"/>
                <a:gd name="connsiteX237" fmla="*/ 8794 w 10000"/>
                <a:gd name="connsiteY237" fmla="*/ 7541 h 10000"/>
                <a:gd name="connsiteX238" fmla="*/ 8633 w 10000"/>
                <a:gd name="connsiteY238" fmla="*/ 7599 h 10000"/>
                <a:gd name="connsiteX239" fmla="*/ 8754 w 10000"/>
                <a:gd name="connsiteY239" fmla="*/ 7683 h 10000"/>
                <a:gd name="connsiteX240" fmla="*/ 8754 w 10000"/>
                <a:gd name="connsiteY240" fmla="*/ 7796 h 10000"/>
                <a:gd name="connsiteX241" fmla="*/ 8713 w 10000"/>
                <a:gd name="connsiteY241" fmla="*/ 7852 h 10000"/>
                <a:gd name="connsiteX242" fmla="*/ 8713 w 10000"/>
                <a:gd name="connsiteY242" fmla="*/ 7880 h 10000"/>
                <a:gd name="connsiteX243" fmla="*/ 8633 w 10000"/>
                <a:gd name="connsiteY243" fmla="*/ 7852 h 10000"/>
                <a:gd name="connsiteX244" fmla="*/ 8633 w 10000"/>
                <a:gd name="connsiteY244" fmla="*/ 7909 h 10000"/>
                <a:gd name="connsiteX245" fmla="*/ 8591 w 10000"/>
                <a:gd name="connsiteY245" fmla="*/ 7966 h 10000"/>
                <a:gd name="connsiteX246" fmla="*/ 8552 w 10000"/>
                <a:gd name="connsiteY246" fmla="*/ 8079 h 10000"/>
                <a:gd name="connsiteX247" fmla="*/ 8591 w 10000"/>
                <a:gd name="connsiteY247" fmla="*/ 8022 h 10000"/>
                <a:gd name="connsiteX248" fmla="*/ 8552 w 10000"/>
                <a:gd name="connsiteY248" fmla="*/ 8050 h 10000"/>
                <a:gd name="connsiteX249" fmla="*/ 8513 w 10000"/>
                <a:gd name="connsiteY249" fmla="*/ 7994 h 10000"/>
                <a:gd name="connsiteX250" fmla="*/ 8427 w 10000"/>
                <a:gd name="connsiteY250" fmla="*/ 8022 h 10000"/>
                <a:gd name="connsiteX251" fmla="*/ 8427 w 10000"/>
                <a:gd name="connsiteY251" fmla="*/ 8079 h 10000"/>
                <a:gd name="connsiteX252" fmla="*/ 8473 w 10000"/>
                <a:gd name="connsiteY252" fmla="*/ 8107 h 10000"/>
                <a:gd name="connsiteX253" fmla="*/ 8552 w 10000"/>
                <a:gd name="connsiteY253" fmla="*/ 8135 h 10000"/>
                <a:gd name="connsiteX254" fmla="*/ 8513 w 10000"/>
                <a:gd name="connsiteY254" fmla="*/ 8163 h 10000"/>
                <a:gd name="connsiteX255" fmla="*/ 8473 w 10000"/>
                <a:gd name="connsiteY255" fmla="*/ 8249 h 10000"/>
                <a:gd name="connsiteX256" fmla="*/ 8310 w 10000"/>
                <a:gd name="connsiteY256" fmla="*/ 8191 h 10000"/>
                <a:gd name="connsiteX257" fmla="*/ 8427 w 10000"/>
                <a:gd name="connsiteY257" fmla="*/ 8277 h 10000"/>
                <a:gd name="connsiteX258" fmla="*/ 8552 w 10000"/>
                <a:gd name="connsiteY258" fmla="*/ 8277 h 10000"/>
                <a:gd name="connsiteX259" fmla="*/ 8513 w 10000"/>
                <a:gd name="connsiteY259" fmla="*/ 8333 h 10000"/>
                <a:gd name="connsiteX260" fmla="*/ 8591 w 10000"/>
                <a:gd name="connsiteY260" fmla="*/ 8446 h 10000"/>
                <a:gd name="connsiteX261" fmla="*/ 8552 w 10000"/>
                <a:gd name="connsiteY261" fmla="*/ 8446 h 10000"/>
                <a:gd name="connsiteX262" fmla="*/ 8427 w 10000"/>
                <a:gd name="connsiteY262" fmla="*/ 8389 h 10000"/>
                <a:gd name="connsiteX263" fmla="*/ 8383 w 10000"/>
                <a:gd name="connsiteY263" fmla="*/ 8418 h 10000"/>
                <a:gd name="connsiteX264" fmla="*/ 8473 w 10000"/>
                <a:gd name="connsiteY264" fmla="*/ 8474 h 10000"/>
                <a:gd name="connsiteX265" fmla="*/ 8427 w 10000"/>
                <a:gd name="connsiteY265" fmla="*/ 8530 h 10000"/>
                <a:gd name="connsiteX266" fmla="*/ 8310 w 10000"/>
                <a:gd name="connsiteY266" fmla="*/ 8474 h 10000"/>
                <a:gd name="connsiteX267" fmla="*/ 8383 w 10000"/>
                <a:gd name="connsiteY267" fmla="*/ 8559 h 10000"/>
                <a:gd name="connsiteX268" fmla="*/ 8310 w 10000"/>
                <a:gd name="connsiteY268" fmla="*/ 8559 h 10000"/>
                <a:gd name="connsiteX269" fmla="*/ 8310 w 10000"/>
                <a:gd name="connsiteY269" fmla="*/ 8616 h 10000"/>
                <a:gd name="connsiteX270" fmla="*/ 8107 w 10000"/>
                <a:gd name="connsiteY270" fmla="*/ 8672 h 10000"/>
                <a:gd name="connsiteX271" fmla="*/ 8067 w 10000"/>
                <a:gd name="connsiteY271" fmla="*/ 8728 h 10000"/>
                <a:gd name="connsiteX272" fmla="*/ 8107 w 10000"/>
                <a:gd name="connsiteY272" fmla="*/ 8757 h 10000"/>
                <a:gd name="connsiteX273" fmla="*/ 8067 w 10000"/>
                <a:gd name="connsiteY273" fmla="*/ 8785 h 10000"/>
                <a:gd name="connsiteX274" fmla="*/ 8025 w 10000"/>
                <a:gd name="connsiteY274" fmla="*/ 8869 h 10000"/>
                <a:gd name="connsiteX275" fmla="*/ 7990 w 10000"/>
                <a:gd name="connsiteY275" fmla="*/ 8841 h 10000"/>
                <a:gd name="connsiteX276" fmla="*/ 7990 w 10000"/>
                <a:gd name="connsiteY276" fmla="*/ 8927 h 10000"/>
                <a:gd name="connsiteX277" fmla="*/ 7577 w 10000"/>
                <a:gd name="connsiteY277" fmla="*/ 8786 h 10000"/>
                <a:gd name="connsiteX278" fmla="*/ 6900 w 10000"/>
                <a:gd name="connsiteY278" fmla="*/ 9266 h 10000"/>
                <a:gd name="connsiteX279" fmla="*/ 6656 w 10000"/>
                <a:gd name="connsiteY279" fmla="*/ 9322 h 10000"/>
                <a:gd name="connsiteX280" fmla="*/ 6535 w 10000"/>
                <a:gd name="connsiteY280" fmla="*/ 9152 h 10000"/>
                <a:gd name="connsiteX281" fmla="*/ 6496 w 10000"/>
                <a:gd name="connsiteY281" fmla="*/ 9152 h 10000"/>
                <a:gd name="connsiteX282" fmla="*/ 6615 w 10000"/>
                <a:gd name="connsiteY282" fmla="*/ 9124 h 10000"/>
                <a:gd name="connsiteX283" fmla="*/ 6454 w 10000"/>
                <a:gd name="connsiteY283" fmla="*/ 9124 h 10000"/>
                <a:gd name="connsiteX284" fmla="*/ 6418 w 10000"/>
                <a:gd name="connsiteY284" fmla="*/ 9180 h 10000"/>
                <a:gd name="connsiteX285" fmla="*/ 6496 w 10000"/>
                <a:gd name="connsiteY285" fmla="*/ 9237 h 10000"/>
                <a:gd name="connsiteX286" fmla="*/ 6454 w 10000"/>
                <a:gd name="connsiteY286" fmla="*/ 9237 h 10000"/>
                <a:gd name="connsiteX287" fmla="*/ 6579 w 10000"/>
                <a:gd name="connsiteY287" fmla="*/ 9406 h 10000"/>
                <a:gd name="connsiteX288" fmla="*/ 6418 w 10000"/>
                <a:gd name="connsiteY288" fmla="*/ 9294 h 10000"/>
                <a:gd name="connsiteX289" fmla="*/ 6496 w 10000"/>
                <a:gd name="connsiteY289" fmla="*/ 9406 h 10000"/>
                <a:gd name="connsiteX290" fmla="*/ 6454 w 10000"/>
                <a:gd name="connsiteY290" fmla="*/ 9435 h 10000"/>
                <a:gd name="connsiteX291" fmla="*/ 6418 w 10000"/>
                <a:gd name="connsiteY291" fmla="*/ 9406 h 10000"/>
                <a:gd name="connsiteX292" fmla="*/ 6377 w 10000"/>
                <a:gd name="connsiteY292" fmla="*/ 9491 h 10000"/>
                <a:gd name="connsiteX293" fmla="*/ 6251 w 10000"/>
                <a:gd name="connsiteY293" fmla="*/ 9520 h 10000"/>
                <a:gd name="connsiteX294" fmla="*/ 6212 w 10000"/>
                <a:gd name="connsiteY294" fmla="*/ 9463 h 10000"/>
                <a:gd name="connsiteX295" fmla="*/ 6135 w 10000"/>
                <a:gd name="connsiteY295" fmla="*/ 9435 h 10000"/>
                <a:gd name="connsiteX296" fmla="*/ 6175 w 10000"/>
                <a:gd name="connsiteY296" fmla="*/ 9548 h 10000"/>
                <a:gd name="connsiteX297" fmla="*/ 5969 w 10000"/>
                <a:gd name="connsiteY297" fmla="*/ 9491 h 10000"/>
                <a:gd name="connsiteX298" fmla="*/ 5930 w 10000"/>
                <a:gd name="connsiteY298" fmla="*/ 9520 h 10000"/>
                <a:gd name="connsiteX299" fmla="*/ 5808 w 10000"/>
                <a:gd name="connsiteY299" fmla="*/ 9576 h 10000"/>
                <a:gd name="connsiteX300" fmla="*/ 5777 w 10000"/>
                <a:gd name="connsiteY300" fmla="*/ 9633 h 10000"/>
                <a:gd name="connsiteX301" fmla="*/ 5688 w 10000"/>
                <a:gd name="connsiteY301" fmla="*/ 9633 h 10000"/>
                <a:gd name="connsiteX302" fmla="*/ 5567 w 10000"/>
                <a:gd name="connsiteY302" fmla="*/ 9661 h 10000"/>
                <a:gd name="connsiteX303" fmla="*/ 5567 w 10000"/>
                <a:gd name="connsiteY303" fmla="*/ 9633 h 10000"/>
                <a:gd name="connsiteX304" fmla="*/ 5567 w 10000"/>
                <a:gd name="connsiteY304" fmla="*/ 9689 h 10000"/>
                <a:gd name="connsiteX305" fmla="*/ 5449 w 10000"/>
                <a:gd name="connsiteY305" fmla="*/ 9661 h 10000"/>
                <a:gd name="connsiteX306" fmla="*/ 5449 w 10000"/>
                <a:gd name="connsiteY306" fmla="*/ 9717 h 10000"/>
                <a:gd name="connsiteX307" fmla="*/ 5406 w 10000"/>
                <a:gd name="connsiteY307" fmla="*/ 9802 h 10000"/>
                <a:gd name="connsiteX308" fmla="*/ 5491 w 10000"/>
                <a:gd name="connsiteY308" fmla="*/ 9830 h 10000"/>
                <a:gd name="connsiteX309" fmla="*/ 5491 w 10000"/>
                <a:gd name="connsiteY309" fmla="*/ 9830 h 10000"/>
                <a:gd name="connsiteX310" fmla="*/ 5567 w 10000"/>
                <a:gd name="connsiteY310" fmla="*/ 9944 h 10000"/>
                <a:gd name="connsiteX311" fmla="*/ 5368 w 10000"/>
                <a:gd name="connsiteY311" fmla="*/ 10000 h 10000"/>
                <a:gd name="connsiteX312" fmla="*/ 5368 w 10000"/>
                <a:gd name="connsiteY312" fmla="*/ 9944 h 10000"/>
                <a:gd name="connsiteX313" fmla="*/ 5281 w 10000"/>
                <a:gd name="connsiteY313" fmla="*/ 9859 h 10000"/>
                <a:gd name="connsiteX314" fmla="*/ 5248 w 10000"/>
                <a:gd name="connsiteY314" fmla="*/ 9802 h 10000"/>
                <a:gd name="connsiteX315" fmla="*/ 5206 w 10000"/>
                <a:gd name="connsiteY315" fmla="*/ 9717 h 10000"/>
                <a:gd name="connsiteX316" fmla="*/ 5248 w 10000"/>
                <a:gd name="connsiteY316" fmla="*/ 9661 h 10000"/>
                <a:gd name="connsiteX317" fmla="*/ 5206 w 10000"/>
                <a:gd name="connsiteY317" fmla="*/ 9576 h 10000"/>
                <a:gd name="connsiteX318" fmla="*/ 5206 w 10000"/>
                <a:gd name="connsiteY318" fmla="*/ 9605 h 10000"/>
                <a:gd name="connsiteX319" fmla="*/ 5126 w 10000"/>
                <a:gd name="connsiteY319" fmla="*/ 9548 h 10000"/>
                <a:gd name="connsiteX320" fmla="*/ 5126 w 10000"/>
                <a:gd name="connsiteY320" fmla="*/ 9605 h 10000"/>
                <a:gd name="connsiteX321" fmla="*/ 5006 w 10000"/>
                <a:gd name="connsiteY321" fmla="*/ 9605 h 10000"/>
                <a:gd name="connsiteX322" fmla="*/ 4926 w 10000"/>
                <a:gd name="connsiteY322" fmla="*/ 9576 h 10000"/>
                <a:gd name="connsiteX323" fmla="*/ 4879 w 10000"/>
                <a:gd name="connsiteY323" fmla="*/ 9520 h 10000"/>
                <a:gd name="connsiteX324" fmla="*/ 4839 w 10000"/>
                <a:gd name="connsiteY324" fmla="*/ 9520 h 10000"/>
                <a:gd name="connsiteX325" fmla="*/ 4839 w 10000"/>
                <a:gd name="connsiteY325" fmla="*/ 9576 h 10000"/>
                <a:gd name="connsiteX326" fmla="*/ 4762 w 10000"/>
                <a:gd name="connsiteY326" fmla="*/ 9520 h 10000"/>
                <a:gd name="connsiteX327" fmla="*/ 4724 w 10000"/>
                <a:gd name="connsiteY327" fmla="*/ 9463 h 10000"/>
                <a:gd name="connsiteX328" fmla="*/ 4688 w 10000"/>
                <a:gd name="connsiteY328" fmla="*/ 9491 h 10000"/>
                <a:gd name="connsiteX329" fmla="*/ 4724 w 10000"/>
                <a:gd name="connsiteY329" fmla="*/ 9576 h 10000"/>
                <a:gd name="connsiteX330" fmla="*/ 4644 w 10000"/>
                <a:gd name="connsiteY330" fmla="*/ 9548 h 10000"/>
                <a:gd name="connsiteX331" fmla="*/ 4644 w 10000"/>
                <a:gd name="connsiteY331" fmla="*/ 9605 h 10000"/>
                <a:gd name="connsiteX332" fmla="*/ 4483 w 10000"/>
                <a:gd name="connsiteY332" fmla="*/ 9576 h 10000"/>
                <a:gd name="connsiteX333" fmla="*/ 4366 w 10000"/>
                <a:gd name="connsiteY333" fmla="*/ 9576 h 10000"/>
                <a:gd name="connsiteX334" fmla="*/ 4322 w 10000"/>
                <a:gd name="connsiteY334" fmla="*/ 9576 h 10000"/>
                <a:gd name="connsiteX335" fmla="*/ 4199 w 10000"/>
                <a:gd name="connsiteY335" fmla="*/ 9520 h 10000"/>
                <a:gd name="connsiteX336" fmla="*/ 4154 w 10000"/>
                <a:gd name="connsiteY336" fmla="*/ 9491 h 10000"/>
                <a:gd name="connsiteX337" fmla="*/ 4038 w 10000"/>
                <a:gd name="connsiteY337" fmla="*/ 9463 h 10000"/>
                <a:gd name="connsiteX338" fmla="*/ 3962 w 10000"/>
                <a:gd name="connsiteY338" fmla="*/ 9294 h 10000"/>
                <a:gd name="connsiteX339" fmla="*/ 3873 w 10000"/>
                <a:gd name="connsiteY339" fmla="*/ 9180 h 10000"/>
                <a:gd name="connsiteX340" fmla="*/ 3757 w 10000"/>
                <a:gd name="connsiteY340" fmla="*/ 9180 h 10000"/>
                <a:gd name="connsiteX341" fmla="*/ 3634 w 10000"/>
                <a:gd name="connsiteY341" fmla="*/ 9180 h 10000"/>
                <a:gd name="connsiteX342" fmla="*/ 3432 w 10000"/>
                <a:gd name="connsiteY342" fmla="*/ 9039 h 10000"/>
                <a:gd name="connsiteX343" fmla="*/ 3274 w 10000"/>
                <a:gd name="connsiteY343" fmla="*/ 9124 h 10000"/>
                <a:gd name="connsiteX344" fmla="*/ 3274 w 10000"/>
                <a:gd name="connsiteY344" fmla="*/ 9180 h 10000"/>
                <a:gd name="connsiteX345" fmla="*/ 3073 w 10000"/>
                <a:gd name="connsiteY345" fmla="*/ 9209 h 10000"/>
                <a:gd name="connsiteX346" fmla="*/ 2954 w 10000"/>
                <a:gd name="connsiteY346" fmla="*/ 9294 h 10000"/>
                <a:gd name="connsiteX347" fmla="*/ 2874 w 10000"/>
                <a:gd name="connsiteY347" fmla="*/ 9237 h 10000"/>
                <a:gd name="connsiteX348" fmla="*/ 2792 w 10000"/>
                <a:gd name="connsiteY348" fmla="*/ 9294 h 10000"/>
                <a:gd name="connsiteX349" fmla="*/ 2672 w 10000"/>
                <a:gd name="connsiteY349" fmla="*/ 9294 h 10000"/>
                <a:gd name="connsiteX350" fmla="*/ 2507 w 10000"/>
                <a:gd name="connsiteY350" fmla="*/ 9266 h 10000"/>
                <a:gd name="connsiteX351" fmla="*/ 2347 w 10000"/>
                <a:gd name="connsiteY351" fmla="*/ 9322 h 10000"/>
                <a:gd name="connsiteX352" fmla="*/ 2266 w 10000"/>
                <a:gd name="connsiteY352" fmla="*/ 9322 h 10000"/>
                <a:gd name="connsiteX353" fmla="*/ 2185 w 10000"/>
                <a:gd name="connsiteY353" fmla="*/ 9322 h 10000"/>
                <a:gd name="connsiteX354" fmla="*/ 2144 w 10000"/>
                <a:gd name="connsiteY354" fmla="*/ 9322 h 10000"/>
                <a:gd name="connsiteX355" fmla="*/ 2144 w 10000"/>
                <a:gd name="connsiteY355" fmla="*/ 9463 h 10000"/>
                <a:gd name="connsiteX356" fmla="*/ 2228 w 10000"/>
                <a:gd name="connsiteY356" fmla="*/ 9548 h 10000"/>
                <a:gd name="connsiteX357" fmla="*/ 2228 w 10000"/>
                <a:gd name="connsiteY357" fmla="*/ 9576 h 10000"/>
                <a:gd name="connsiteX358" fmla="*/ 2228 w 10000"/>
                <a:gd name="connsiteY358" fmla="*/ 9633 h 10000"/>
                <a:gd name="connsiteX359" fmla="*/ 2266 w 10000"/>
                <a:gd name="connsiteY359" fmla="*/ 9717 h 10000"/>
                <a:gd name="connsiteX360" fmla="*/ 2144 w 10000"/>
                <a:gd name="connsiteY360" fmla="*/ 9689 h 10000"/>
                <a:gd name="connsiteX361" fmla="*/ 2022 w 10000"/>
                <a:gd name="connsiteY361" fmla="*/ 9661 h 10000"/>
                <a:gd name="connsiteX362" fmla="*/ 1941 w 10000"/>
                <a:gd name="connsiteY362" fmla="*/ 9520 h 10000"/>
                <a:gd name="connsiteX363" fmla="*/ 1708 w 10000"/>
                <a:gd name="connsiteY363" fmla="*/ 9605 h 10000"/>
                <a:gd name="connsiteX364" fmla="*/ 1627 w 10000"/>
                <a:gd name="connsiteY364" fmla="*/ 9633 h 10000"/>
                <a:gd name="connsiteX365" fmla="*/ 1627 w 10000"/>
                <a:gd name="connsiteY365" fmla="*/ 9548 h 10000"/>
                <a:gd name="connsiteX366" fmla="*/ 1504 w 10000"/>
                <a:gd name="connsiteY366" fmla="*/ 9435 h 10000"/>
                <a:gd name="connsiteX367" fmla="*/ 1262 w 10000"/>
                <a:gd name="connsiteY367" fmla="*/ 9435 h 10000"/>
                <a:gd name="connsiteX368" fmla="*/ 1262 w 10000"/>
                <a:gd name="connsiteY368" fmla="*/ 9322 h 10000"/>
                <a:gd name="connsiteX369" fmla="*/ 1298 w 10000"/>
                <a:gd name="connsiteY369" fmla="*/ 9180 h 10000"/>
                <a:gd name="connsiteX370" fmla="*/ 1144 w 10000"/>
                <a:gd name="connsiteY370" fmla="*/ 9124 h 10000"/>
                <a:gd name="connsiteX371" fmla="*/ 1017 w 10000"/>
                <a:gd name="connsiteY371" fmla="*/ 9039 h 10000"/>
                <a:gd name="connsiteX372" fmla="*/ 981 w 10000"/>
                <a:gd name="connsiteY372" fmla="*/ 8983 h 10000"/>
                <a:gd name="connsiteX373" fmla="*/ 944 w 10000"/>
                <a:gd name="connsiteY373" fmla="*/ 8898 h 10000"/>
                <a:gd name="connsiteX374" fmla="*/ 981 w 10000"/>
                <a:gd name="connsiteY374" fmla="*/ 8813 h 10000"/>
                <a:gd name="connsiteX375" fmla="*/ 697 w 10000"/>
                <a:gd name="connsiteY375" fmla="*/ 8841 h 10000"/>
                <a:gd name="connsiteX376" fmla="*/ 533 w 10000"/>
                <a:gd name="connsiteY376" fmla="*/ 8898 h 10000"/>
                <a:gd name="connsiteX377" fmla="*/ 533 w 10000"/>
                <a:gd name="connsiteY377" fmla="*/ 8813 h 10000"/>
                <a:gd name="connsiteX378" fmla="*/ 495 w 10000"/>
                <a:gd name="connsiteY378" fmla="*/ 8728 h 10000"/>
                <a:gd name="connsiteX379" fmla="*/ 458 w 10000"/>
                <a:gd name="connsiteY379" fmla="*/ 8672 h 10000"/>
                <a:gd name="connsiteX380" fmla="*/ 6799 w 10000"/>
                <a:gd name="connsiteY380" fmla="*/ 8665 h 10000"/>
                <a:gd name="connsiteX381" fmla="*/ 6917 w 10000"/>
                <a:gd name="connsiteY381" fmla="*/ 8461 h 10000"/>
                <a:gd name="connsiteX0" fmla="*/ 2022 w 10000"/>
                <a:gd name="connsiteY0" fmla="*/ 3275 h 10000"/>
                <a:gd name="connsiteX1" fmla="*/ 2464 w 10000"/>
                <a:gd name="connsiteY1" fmla="*/ 3247 h 10000"/>
                <a:gd name="connsiteX2" fmla="*/ 2707 w 10000"/>
                <a:gd name="connsiteY2" fmla="*/ 3162 h 10000"/>
                <a:gd name="connsiteX3" fmla="*/ 2792 w 10000"/>
                <a:gd name="connsiteY3" fmla="*/ 3020 h 10000"/>
                <a:gd name="connsiteX4" fmla="*/ 2912 w 10000"/>
                <a:gd name="connsiteY4" fmla="*/ 2964 h 10000"/>
                <a:gd name="connsiteX5" fmla="*/ 2994 w 10000"/>
                <a:gd name="connsiteY5" fmla="*/ 2908 h 10000"/>
                <a:gd name="connsiteX6" fmla="*/ 3035 w 10000"/>
                <a:gd name="connsiteY6" fmla="*/ 2908 h 10000"/>
                <a:gd name="connsiteX7" fmla="*/ 2707 w 10000"/>
                <a:gd name="connsiteY7" fmla="*/ 2709 h 10000"/>
                <a:gd name="connsiteX8" fmla="*/ 2707 w 10000"/>
                <a:gd name="connsiteY8" fmla="*/ 2597 h 10000"/>
                <a:gd name="connsiteX9" fmla="*/ 2792 w 10000"/>
                <a:gd name="connsiteY9" fmla="*/ 2484 h 10000"/>
                <a:gd name="connsiteX10" fmla="*/ 3274 w 10000"/>
                <a:gd name="connsiteY10" fmla="*/ 2569 h 10000"/>
                <a:gd name="connsiteX11" fmla="*/ 3432 w 10000"/>
                <a:gd name="connsiteY11" fmla="*/ 2569 h 10000"/>
                <a:gd name="connsiteX12" fmla="*/ 3558 w 10000"/>
                <a:gd name="connsiteY12" fmla="*/ 2484 h 10000"/>
                <a:gd name="connsiteX13" fmla="*/ 3594 w 10000"/>
                <a:gd name="connsiteY13" fmla="*/ 2399 h 10000"/>
                <a:gd name="connsiteX14" fmla="*/ 3757 w 10000"/>
                <a:gd name="connsiteY14" fmla="*/ 2399 h 10000"/>
                <a:gd name="connsiteX15" fmla="*/ 4079 w 10000"/>
                <a:gd name="connsiteY15" fmla="*/ 2286 h 10000"/>
                <a:gd name="connsiteX16" fmla="*/ 4038 w 10000"/>
                <a:gd name="connsiteY16" fmla="*/ 2173 h 10000"/>
                <a:gd name="connsiteX17" fmla="*/ 4322 w 10000"/>
                <a:gd name="connsiteY17" fmla="*/ 2060 h 10000"/>
                <a:gd name="connsiteX18" fmla="*/ 4441 w 10000"/>
                <a:gd name="connsiteY18" fmla="*/ 2031 h 10000"/>
                <a:gd name="connsiteX19" fmla="*/ 4556 w 10000"/>
                <a:gd name="connsiteY19" fmla="*/ 2003 h 10000"/>
                <a:gd name="connsiteX20" fmla="*/ 4644 w 10000"/>
                <a:gd name="connsiteY20" fmla="*/ 2003 h 10000"/>
                <a:gd name="connsiteX21" fmla="*/ 4762 w 10000"/>
                <a:gd name="connsiteY21" fmla="*/ 1975 h 10000"/>
                <a:gd name="connsiteX22" fmla="*/ 4839 w 10000"/>
                <a:gd name="connsiteY22" fmla="*/ 2003 h 10000"/>
                <a:gd name="connsiteX23" fmla="*/ 4968 w 10000"/>
                <a:gd name="connsiteY23" fmla="*/ 1862 h 10000"/>
                <a:gd name="connsiteX24" fmla="*/ 4079 w 10000"/>
                <a:gd name="connsiteY24" fmla="*/ 1664 h 10000"/>
                <a:gd name="connsiteX25" fmla="*/ 3757 w 10000"/>
                <a:gd name="connsiteY25" fmla="*/ 1664 h 10000"/>
                <a:gd name="connsiteX26" fmla="*/ 3594 w 10000"/>
                <a:gd name="connsiteY26" fmla="*/ 1664 h 10000"/>
                <a:gd name="connsiteX27" fmla="*/ 3472 w 10000"/>
                <a:gd name="connsiteY27" fmla="*/ 1692 h 10000"/>
                <a:gd name="connsiteX28" fmla="*/ 3314 w 10000"/>
                <a:gd name="connsiteY28" fmla="*/ 1580 h 10000"/>
                <a:gd name="connsiteX29" fmla="*/ 3353 w 10000"/>
                <a:gd name="connsiteY29" fmla="*/ 1523 h 10000"/>
                <a:gd name="connsiteX30" fmla="*/ 3314 w 10000"/>
                <a:gd name="connsiteY30" fmla="*/ 1410 h 10000"/>
                <a:gd name="connsiteX31" fmla="*/ 3314 w 10000"/>
                <a:gd name="connsiteY31" fmla="*/ 1071 h 10000"/>
                <a:gd name="connsiteX32" fmla="*/ 3678 w 10000"/>
                <a:gd name="connsiteY32" fmla="*/ 1156 h 10000"/>
                <a:gd name="connsiteX33" fmla="*/ 3873 w 10000"/>
                <a:gd name="connsiteY33" fmla="*/ 1071 h 10000"/>
                <a:gd name="connsiteX34" fmla="*/ 4079 w 10000"/>
                <a:gd name="connsiteY34" fmla="*/ 986 h 10000"/>
                <a:gd name="connsiteX35" fmla="*/ 3999 w 10000"/>
                <a:gd name="connsiteY35" fmla="*/ 930 h 10000"/>
                <a:gd name="connsiteX36" fmla="*/ 3962 w 10000"/>
                <a:gd name="connsiteY36" fmla="*/ 873 h 10000"/>
                <a:gd name="connsiteX37" fmla="*/ 3962 w 10000"/>
                <a:gd name="connsiteY37" fmla="*/ 788 h 10000"/>
                <a:gd name="connsiteX38" fmla="*/ 3962 w 10000"/>
                <a:gd name="connsiteY38" fmla="*/ 732 h 10000"/>
                <a:gd name="connsiteX39" fmla="*/ 3962 w 10000"/>
                <a:gd name="connsiteY39" fmla="*/ 675 h 10000"/>
                <a:gd name="connsiteX40" fmla="*/ 3999 w 10000"/>
                <a:gd name="connsiteY40" fmla="*/ 477 h 10000"/>
                <a:gd name="connsiteX41" fmla="*/ 3922 w 10000"/>
                <a:gd name="connsiteY41" fmla="*/ 336 h 10000"/>
                <a:gd name="connsiteX42" fmla="*/ 3757 w 10000"/>
                <a:gd name="connsiteY42" fmla="*/ 280 h 10000"/>
                <a:gd name="connsiteX43" fmla="*/ 3594 w 10000"/>
                <a:gd name="connsiteY43" fmla="*/ 224 h 10000"/>
                <a:gd name="connsiteX44" fmla="*/ 3799 w 10000"/>
                <a:gd name="connsiteY44" fmla="*/ 82 h 10000"/>
                <a:gd name="connsiteX45" fmla="*/ 4241 w 10000"/>
                <a:gd name="connsiteY45" fmla="*/ 25 h 10000"/>
                <a:gd name="connsiteX46" fmla="*/ 4644 w 10000"/>
                <a:gd name="connsiteY46" fmla="*/ 25 h 10000"/>
                <a:gd name="connsiteX47" fmla="*/ 4839 w 10000"/>
                <a:gd name="connsiteY47" fmla="*/ 54 h 10000"/>
                <a:gd name="connsiteX48" fmla="*/ 5089 w 10000"/>
                <a:gd name="connsiteY48" fmla="*/ 138 h 10000"/>
                <a:gd name="connsiteX49" fmla="*/ 5406 w 10000"/>
                <a:gd name="connsiteY49" fmla="*/ 167 h 10000"/>
                <a:gd name="connsiteX50" fmla="*/ 5567 w 10000"/>
                <a:gd name="connsiteY50" fmla="*/ 224 h 10000"/>
                <a:gd name="connsiteX51" fmla="*/ 5616 w 10000"/>
                <a:gd name="connsiteY51" fmla="*/ 252 h 10000"/>
                <a:gd name="connsiteX52" fmla="*/ 5734 w 10000"/>
                <a:gd name="connsiteY52" fmla="*/ 308 h 10000"/>
                <a:gd name="connsiteX53" fmla="*/ 5930 w 10000"/>
                <a:gd name="connsiteY53" fmla="*/ 421 h 10000"/>
                <a:gd name="connsiteX54" fmla="*/ 6048 w 10000"/>
                <a:gd name="connsiteY54" fmla="*/ 534 h 10000"/>
                <a:gd name="connsiteX55" fmla="*/ 6212 w 10000"/>
                <a:gd name="connsiteY55" fmla="*/ 591 h 10000"/>
                <a:gd name="connsiteX56" fmla="*/ 6377 w 10000"/>
                <a:gd name="connsiteY56" fmla="*/ 703 h 10000"/>
                <a:gd name="connsiteX57" fmla="*/ 6579 w 10000"/>
                <a:gd name="connsiteY57" fmla="*/ 817 h 10000"/>
                <a:gd name="connsiteX58" fmla="*/ 6695 w 10000"/>
                <a:gd name="connsiteY58" fmla="*/ 930 h 10000"/>
                <a:gd name="connsiteX59" fmla="*/ 6824 w 10000"/>
                <a:gd name="connsiteY59" fmla="*/ 1014 h 10000"/>
                <a:gd name="connsiteX60" fmla="*/ 7180 w 10000"/>
                <a:gd name="connsiteY60" fmla="*/ 1156 h 10000"/>
                <a:gd name="connsiteX61" fmla="*/ 7378 w 10000"/>
                <a:gd name="connsiteY61" fmla="*/ 1156 h 10000"/>
                <a:gd name="connsiteX62" fmla="*/ 7623 w 10000"/>
                <a:gd name="connsiteY62" fmla="*/ 1212 h 10000"/>
                <a:gd name="connsiteX63" fmla="*/ 7744 w 10000"/>
                <a:gd name="connsiteY63" fmla="*/ 1241 h 10000"/>
                <a:gd name="connsiteX64" fmla="*/ 7946 w 10000"/>
                <a:gd name="connsiteY64" fmla="*/ 1325 h 10000"/>
                <a:gd name="connsiteX65" fmla="*/ 8186 w 10000"/>
                <a:gd name="connsiteY65" fmla="*/ 1353 h 10000"/>
                <a:gd name="connsiteX66" fmla="*/ 8232 w 10000"/>
                <a:gd name="connsiteY66" fmla="*/ 1438 h 10000"/>
                <a:gd name="connsiteX67" fmla="*/ 8310 w 10000"/>
                <a:gd name="connsiteY67" fmla="*/ 1467 h 10000"/>
                <a:gd name="connsiteX68" fmla="*/ 8383 w 10000"/>
                <a:gd name="connsiteY68" fmla="*/ 1580 h 10000"/>
                <a:gd name="connsiteX69" fmla="*/ 8633 w 10000"/>
                <a:gd name="connsiteY69" fmla="*/ 1720 h 10000"/>
                <a:gd name="connsiteX70" fmla="*/ 8754 w 10000"/>
                <a:gd name="connsiteY70" fmla="*/ 1692 h 10000"/>
                <a:gd name="connsiteX71" fmla="*/ 8874 w 10000"/>
                <a:gd name="connsiteY71" fmla="*/ 1720 h 10000"/>
                <a:gd name="connsiteX72" fmla="*/ 9114 w 10000"/>
                <a:gd name="connsiteY72" fmla="*/ 1664 h 10000"/>
                <a:gd name="connsiteX73" fmla="*/ 9277 w 10000"/>
                <a:gd name="connsiteY73" fmla="*/ 1580 h 10000"/>
                <a:gd name="connsiteX74" fmla="*/ 9354 w 10000"/>
                <a:gd name="connsiteY74" fmla="*/ 1580 h 10000"/>
                <a:gd name="connsiteX75" fmla="*/ 9396 w 10000"/>
                <a:gd name="connsiteY75" fmla="*/ 1551 h 10000"/>
                <a:gd name="connsiteX76" fmla="*/ 9554 w 10000"/>
                <a:gd name="connsiteY76" fmla="*/ 1495 h 10000"/>
                <a:gd name="connsiteX77" fmla="*/ 9719 w 10000"/>
                <a:gd name="connsiteY77" fmla="*/ 1551 h 10000"/>
                <a:gd name="connsiteX78" fmla="*/ 9757 w 10000"/>
                <a:gd name="connsiteY78" fmla="*/ 1636 h 10000"/>
                <a:gd name="connsiteX79" fmla="*/ 9880 w 10000"/>
                <a:gd name="connsiteY79" fmla="*/ 1778 h 10000"/>
                <a:gd name="connsiteX80" fmla="*/ 9800 w 10000"/>
                <a:gd name="connsiteY80" fmla="*/ 1806 h 10000"/>
                <a:gd name="connsiteX81" fmla="*/ 9840 w 10000"/>
                <a:gd name="connsiteY81" fmla="*/ 1862 h 10000"/>
                <a:gd name="connsiteX82" fmla="*/ 9840 w 10000"/>
                <a:gd name="connsiteY82" fmla="*/ 1919 h 10000"/>
                <a:gd name="connsiteX83" fmla="*/ 9926 w 10000"/>
                <a:gd name="connsiteY83" fmla="*/ 2031 h 10000"/>
                <a:gd name="connsiteX84" fmla="*/ 9926 w 10000"/>
                <a:gd name="connsiteY84" fmla="*/ 2173 h 10000"/>
                <a:gd name="connsiteX85" fmla="*/ 9926 w 10000"/>
                <a:gd name="connsiteY85" fmla="*/ 2258 h 10000"/>
                <a:gd name="connsiteX86" fmla="*/ 10000 w 10000"/>
                <a:gd name="connsiteY86" fmla="*/ 2342 h 10000"/>
                <a:gd name="connsiteX87" fmla="*/ 9963 w 10000"/>
                <a:gd name="connsiteY87" fmla="*/ 2428 h 10000"/>
                <a:gd name="connsiteX88" fmla="*/ 10000 w 10000"/>
                <a:gd name="connsiteY88" fmla="*/ 2484 h 10000"/>
                <a:gd name="connsiteX89" fmla="*/ 9677 w 10000"/>
                <a:gd name="connsiteY89" fmla="*/ 2456 h 10000"/>
                <a:gd name="connsiteX90" fmla="*/ 9515 w 10000"/>
                <a:gd name="connsiteY90" fmla="*/ 2428 h 10000"/>
                <a:gd name="connsiteX91" fmla="*/ 9473 w 10000"/>
                <a:gd name="connsiteY91" fmla="*/ 2512 h 10000"/>
                <a:gd name="connsiteX92" fmla="*/ 9354 w 10000"/>
                <a:gd name="connsiteY92" fmla="*/ 2540 h 10000"/>
                <a:gd name="connsiteX93" fmla="*/ 9433 w 10000"/>
                <a:gd name="connsiteY93" fmla="*/ 2625 h 10000"/>
                <a:gd name="connsiteX94" fmla="*/ 9677 w 10000"/>
                <a:gd name="connsiteY94" fmla="*/ 2879 h 10000"/>
                <a:gd name="connsiteX95" fmla="*/ 9840 w 10000"/>
                <a:gd name="connsiteY95" fmla="*/ 3106 h 10000"/>
                <a:gd name="connsiteX96" fmla="*/ 9800 w 10000"/>
                <a:gd name="connsiteY96" fmla="*/ 3162 h 10000"/>
                <a:gd name="connsiteX97" fmla="*/ 9634 w 10000"/>
                <a:gd name="connsiteY97" fmla="*/ 3190 h 10000"/>
                <a:gd name="connsiteX98" fmla="*/ 9840 w 10000"/>
                <a:gd name="connsiteY98" fmla="*/ 3303 h 10000"/>
                <a:gd name="connsiteX99" fmla="*/ 9600 w 10000"/>
                <a:gd name="connsiteY99" fmla="*/ 3162 h 10000"/>
                <a:gd name="connsiteX100" fmla="*/ 9396 w 10000"/>
                <a:gd name="connsiteY100" fmla="*/ 3106 h 10000"/>
                <a:gd name="connsiteX101" fmla="*/ 9473 w 10000"/>
                <a:gd name="connsiteY101" fmla="*/ 3275 h 10000"/>
                <a:gd name="connsiteX102" fmla="*/ 9354 w 10000"/>
                <a:gd name="connsiteY102" fmla="*/ 3303 h 10000"/>
                <a:gd name="connsiteX103" fmla="*/ 9277 w 10000"/>
                <a:gd name="connsiteY103" fmla="*/ 3388 h 10000"/>
                <a:gd name="connsiteX104" fmla="*/ 8996 w 10000"/>
                <a:gd name="connsiteY104" fmla="*/ 3417 h 10000"/>
                <a:gd name="connsiteX105" fmla="*/ 9198 w 10000"/>
                <a:gd name="connsiteY105" fmla="*/ 3557 h 10000"/>
                <a:gd name="connsiteX106" fmla="*/ 8952 w 10000"/>
                <a:gd name="connsiteY106" fmla="*/ 3586 h 10000"/>
                <a:gd name="connsiteX107" fmla="*/ 8794 w 10000"/>
                <a:gd name="connsiteY107" fmla="*/ 3557 h 10000"/>
                <a:gd name="connsiteX108" fmla="*/ 8664 w 10000"/>
                <a:gd name="connsiteY108" fmla="*/ 3473 h 10000"/>
                <a:gd name="connsiteX109" fmla="*/ 8591 w 10000"/>
                <a:gd name="connsiteY109" fmla="*/ 3501 h 10000"/>
                <a:gd name="connsiteX110" fmla="*/ 8552 w 10000"/>
                <a:gd name="connsiteY110" fmla="*/ 3642 h 10000"/>
                <a:gd name="connsiteX111" fmla="*/ 8513 w 10000"/>
                <a:gd name="connsiteY111" fmla="*/ 3727 h 10000"/>
                <a:gd name="connsiteX112" fmla="*/ 8427 w 10000"/>
                <a:gd name="connsiteY112" fmla="*/ 3756 h 10000"/>
                <a:gd name="connsiteX113" fmla="*/ 8383 w 10000"/>
                <a:gd name="connsiteY113" fmla="*/ 3812 h 10000"/>
                <a:gd name="connsiteX114" fmla="*/ 8310 w 10000"/>
                <a:gd name="connsiteY114" fmla="*/ 3812 h 10000"/>
                <a:gd name="connsiteX115" fmla="*/ 8267 w 10000"/>
                <a:gd name="connsiteY115" fmla="*/ 3868 h 10000"/>
                <a:gd name="connsiteX116" fmla="*/ 8107 w 10000"/>
                <a:gd name="connsiteY116" fmla="*/ 4009 h 10000"/>
                <a:gd name="connsiteX117" fmla="*/ 7906 w 10000"/>
                <a:gd name="connsiteY117" fmla="*/ 4038 h 10000"/>
                <a:gd name="connsiteX118" fmla="*/ 7824 w 10000"/>
                <a:gd name="connsiteY118" fmla="*/ 4067 h 10000"/>
                <a:gd name="connsiteX119" fmla="*/ 7744 w 10000"/>
                <a:gd name="connsiteY119" fmla="*/ 4123 h 10000"/>
                <a:gd name="connsiteX120" fmla="*/ 7586 w 10000"/>
                <a:gd name="connsiteY120" fmla="*/ 4179 h 10000"/>
                <a:gd name="connsiteX121" fmla="*/ 7501 w 10000"/>
                <a:gd name="connsiteY121" fmla="*/ 4264 h 10000"/>
                <a:gd name="connsiteX122" fmla="*/ 7464 w 10000"/>
                <a:gd name="connsiteY122" fmla="*/ 4320 h 10000"/>
                <a:gd name="connsiteX123" fmla="*/ 7378 w 10000"/>
                <a:gd name="connsiteY123" fmla="*/ 4320 h 10000"/>
                <a:gd name="connsiteX124" fmla="*/ 7218 w 10000"/>
                <a:gd name="connsiteY124" fmla="*/ 4348 h 10000"/>
                <a:gd name="connsiteX125" fmla="*/ 7346 w 10000"/>
                <a:gd name="connsiteY125" fmla="*/ 4292 h 10000"/>
                <a:gd name="connsiteX126" fmla="*/ 7346 w 10000"/>
                <a:gd name="connsiteY126" fmla="*/ 4236 h 10000"/>
                <a:gd name="connsiteX127" fmla="*/ 7378 w 10000"/>
                <a:gd name="connsiteY127" fmla="*/ 4179 h 10000"/>
                <a:gd name="connsiteX128" fmla="*/ 7143 w 10000"/>
                <a:gd name="connsiteY128" fmla="*/ 4151 h 10000"/>
                <a:gd name="connsiteX129" fmla="*/ 7218 w 10000"/>
                <a:gd name="connsiteY129" fmla="*/ 4123 h 10000"/>
                <a:gd name="connsiteX130" fmla="*/ 7260 w 10000"/>
                <a:gd name="connsiteY130" fmla="*/ 4009 h 10000"/>
                <a:gd name="connsiteX131" fmla="*/ 7305 w 10000"/>
                <a:gd name="connsiteY131" fmla="*/ 3896 h 10000"/>
                <a:gd name="connsiteX132" fmla="*/ 7062 w 10000"/>
                <a:gd name="connsiteY132" fmla="*/ 3698 h 10000"/>
                <a:gd name="connsiteX133" fmla="*/ 6939 w 10000"/>
                <a:gd name="connsiteY133" fmla="*/ 3727 h 10000"/>
                <a:gd name="connsiteX134" fmla="*/ 6824 w 10000"/>
                <a:gd name="connsiteY134" fmla="*/ 3784 h 10000"/>
                <a:gd name="connsiteX135" fmla="*/ 6737 w 10000"/>
                <a:gd name="connsiteY135" fmla="*/ 3925 h 10000"/>
                <a:gd name="connsiteX136" fmla="*/ 6535 w 10000"/>
                <a:gd name="connsiteY136" fmla="*/ 4038 h 10000"/>
                <a:gd name="connsiteX137" fmla="*/ 6418 w 10000"/>
                <a:gd name="connsiteY137" fmla="*/ 4095 h 10000"/>
                <a:gd name="connsiteX138" fmla="*/ 6454 w 10000"/>
                <a:gd name="connsiteY138" fmla="*/ 4179 h 10000"/>
                <a:gd name="connsiteX139" fmla="*/ 6212 w 10000"/>
                <a:gd name="connsiteY139" fmla="*/ 4292 h 10000"/>
                <a:gd name="connsiteX140" fmla="*/ 6014 w 10000"/>
                <a:gd name="connsiteY140" fmla="*/ 4264 h 10000"/>
                <a:gd name="connsiteX141" fmla="*/ 6014 w 10000"/>
                <a:gd name="connsiteY141" fmla="*/ 4434 h 10000"/>
                <a:gd name="connsiteX142" fmla="*/ 6251 w 10000"/>
                <a:gd name="connsiteY142" fmla="*/ 4575 h 10000"/>
                <a:gd name="connsiteX143" fmla="*/ 6377 w 10000"/>
                <a:gd name="connsiteY143" fmla="*/ 4575 h 10000"/>
                <a:gd name="connsiteX144" fmla="*/ 6454 w 10000"/>
                <a:gd name="connsiteY144" fmla="*/ 4603 h 10000"/>
                <a:gd name="connsiteX145" fmla="*/ 6454 w 10000"/>
                <a:gd name="connsiteY145" fmla="*/ 4575 h 10000"/>
                <a:gd name="connsiteX146" fmla="*/ 6695 w 10000"/>
                <a:gd name="connsiteY146" fmla="*/ 4659 h 10000"/>
                <a:gd name="connsiteX147" fmla="*/ 6777 w 10000"/>
                <a:gd name="connsiteY147" fmla="*/ 4829 h 10000"/>
                <a:gd name="connsiteX148" fmla="*/ 6980 w 10000"/>
                <a:gd name="connsiteY148" fmla="*/ 4857 h 10000"/>
                <a:gd name="connsiteX149" fmla="*/ 7062 w 10000"/>
                <a:gd name="connsiteY149" fmla="*/ 4801 h 10000"/>
                <a:gd name="connsiteX150" fmla="*/ 7101 w 10000"/>
                <a:gd name="connsiteY150" fmla="*/ 4716 h 10000"/>
                <a:gd name="connsiteX151" fmla="*/ 7260 w 10000"/>
                <a:gd name="connsiteY151" fmla="*/ 4659 h 10000"/>
                <a:gd name="connsiteX152" fmla="*/ 7464 w 10000"/>
                <a:gd name="connsiteY152" fmla="*/ 4716 h 10000"/>
                <a:gd name="connsiteX153" fmla="*/ 7541 w 10000"/>
                <a:gd name="connsiteY153" fmla="*/ 4745 h 10000"/>
                <a:gd name="connsiteX154" fmla="*/ 7586 w 10000"/>
                <a:gd name="connsiteY154" fmla="*/ 4773 h 10000"/>
                <a:gd name="connsiteX155" fmla="*/ 7788 w 10000"/>
                <a:gd name="connsiteY155" fmla="*/ 4773 h 10000"/>
                <a:gd name="connsiteX156" fmla="*/ 7788 w 10000"/>
                <a:gd name="connsiteY156" fmla="*/ 4745 h 10000"/>
                <a:gd name="connsiteX157" fmla="*/ 8025 w 10000"/>
                <a:gd name="connsiteY157" fmla="*/ 4801 h 10000"/>
                <a:gd name="connsiteX158" fmla="*/ 7990 w 10000"/>
                <a:gd name="connsiteY158" fmla="*/ 4829 h 10000"/>
                <a:gd name="connsiteX159" fmla="*/ 8025 w 10000"/>
                <a:gd name="connsiteY159" fmla="*/ 4914 h 10000"/>
                <a:gd name="connsiteX160" fmla="*/ 8025 w 10000"/>
                <a:gd name="connsiteY160" fmla="*/ 4970 h 10000"/>
                <a:gd name="connsiteX161" fmla="*/ 7946 w 10000"/>
                <a:gd name="connsiteY161" fmla="*/ 4914 h 10000"/>
                <a:gd name="connsiteX162" fmla="*/ 7906 w 10000"/>
                <a:gd name="connsiteY162" fmla="*/ 4942 h 10000"/>
                <a:gd name="connsiteX163" fmla="*/ 7824 w 10000"/>
                <a:gd name="connsiteY163" fmla="*/ 4942 h 10000"/>
                <a:gd name="connsiteX164" fmla="*/ 7744 w 10000"/>
                <a:gd name="connsiteY164" fmla="*/ 4970 h 10000"/>
                <a:gd name="connsiteX165" fmla="*/ 7586 w 10000"/>
                <a:gd name="connsiteY165" fmla="*/ 5027 h 10000"/>
                <a:gd name="connsiteX166" fmla="*/ 7501 w 10000"/>
                <a:gd name="connsiteY166" fmla="*/ 5055 h 10000"/>
                <a:gd name="connsiteX167" fmla="*/ 7586 w 10000"/>
                <a:gd name="connsiteY167" fmla="*/ 5112 h 10000"/>
                <a:gd name="connsiteX168" fmla="*/ 7501 w 10000"/>
                <a:gd name="connsiteY168" fmla="*/ 5112 h 10000"/>
                <a:gd name="connsiteX169" fmla="*/ 7541 w 10000"/>
                <a:gd name="connsiteY169" fmla="*/ 5168 h 10000"/>
                <a:gd name="connsiteX170" fmla="*/ 7464 w 10000"/>
                <a:gd name="connsiteY170" fmla="*/ 5196 h 10000"/>
                <a:gd name="connsiteX171" fmla="*/ 7378 w 10000"/>
                <a:gd name="connsiteY171" fmla="*/ 5140 h 10000"/>
                <a:gd name="connsiteX172" fmla="*/ 7346 w 10000"/>
                <a:gd name="connsiteY172" fmla="*/ 5140 h 10000"/>
                <a:gd name="connsiteX173" fmla="*/ 7423 w 10000"/>
                <a:gd name="connsiteY173" fmla="*/ 5224 h 10000"/>
                <a:gd name="connsiteX174" fmla="*/ 7260 w 10000"/>
                <a:gd name="connsiteY174" fmla="*/ 5338 h 10000"/>
                <a:gd name="connsiteX175" fmla="*/ 7218 w 10000"/>
                <a:gd name="connsiteY175" fmla="*/ 5479 h 10000"/>
                <a:gd name="connsiteX176" fmla="*/ 7260 w 10000"/>
                <a:gd name="connsiteY176" fmla="*/ 5620 h 10000"/>
                <a:gd name="connsiteX177" fmla="*/ 7423 w 10000"/>
                <a:gd name="connsiteY177" fmla="*/ 5649 h 10000"/>
                <a:gd name="connsiteX178" fmla="*/ 7704 w 10000"/>
                <a:gd name="connsiteY178" fmla="*/ 5733 h 10000"/>
                <a:gd name="connsiteX179" fmla="*/ 7824 w 10000"/>
                <a:gd name="connsiteY179" fmla="*/ 5874 h 10000"/>
                <a:gd name="connsiteX180" fmla="*/ 8025 w 10000"/>
                <a:gd name="connsiteY180" fmla="*/ 6073 h 10000"/>
                <a:gd name="connsiteX181" fmla="*/ 8149 w 10000"/>
                <a:gd name="connsiteY181" fmla="*/ 6213 h 10000"/>
                <a:gd name="connsiteX182" fmla="*/ 8344 w 10000"/>
                <a:gd name="connsiteY182" fmla="*/ 6299 h 10000"/>
                <a:gd name="connsiteX183" fmla="*/ 8427 w 10000"/>
                <a:gd name="connsiteY183" fmla="*/ 6355 h 10000"/>
                <a:gd name="connsiteX184" fmla="*/ 8513 w 10000"/>
                <a:gd name="connsiteY184" fmla="*/ 6412 h 10000"/>
                <a:gd name="connsiteX185" fmla="*/ 8664 w 10000"/>
                <a:gd name="connsiteY185" fmla="*/ 6524 h 10000"/>
                <a:gd name="connsiteX186" fmla="*/ 8383 w 10000"/>
                <a:gd name="connsiteY186" fmla="*/ 6468 h 10000"/>
                <a:gd name="connsiteX187" fmla="*/ 8186 w 10000"/>
                <a:gd name="connsiteY187" fmla="*/ 6412 h 10000"/>
                <a:gd name="connsiteX188" fmla="*/ 7990 w 10000"/>
                <a:gd name="connsiteY188" fmla="*/ 6440 h 10000"/>
                <a:gd name="connsiteX189" fmla="*/ 7870 w 10000"/>
                <a:gd name="connsiteY189" fmla="*/ 6383 h 10000"/>
                <a:gd name="connsiteX190" fmla="*/ 7744 w 10000"/>
                <a:gd name="connsiteY190" fmla="*/ 6327 h 10000"/>
                <a:gd name="connsiteX191" fmla="*/ 7788 w 10000"/>
                <a:gd name="connsiteY191" fmla="*/ 6383 h 10000"/>
                <a:gd name="connsiteX192" fmla="*/ 7824 w 10000"/>
                <a:gd name="connsiteY192" fmla="*/ 6383 h 10000"/>
                <a:gd name="connsiteX193" fmla="*/ 7788 w 10000"/>
                <a:gd name="connsiteY193" fmla="*/ 6355 h 10000"/>
                <a:gd name="connsiteX194" fmla="*/ 7870 w 10000"/>
                <a:gd name="connsiteY194" fmla="*/ 6383 h 10000"/>
                <a:gd name="connsiteX195" fmla="*/ 8067 w 10000"/>
                <a:gd name="connsiteY195" fmla="*/ 6440 h 10000"/>
                <a:gd name="connsiteX196" fmla="*/ 8149 w 10000"/>
                <a:gd name="connsiteY196" fmla="*/ 6412 h 10000"/>
                <a:gd name="connsiteX197" fmla="*/ 8232 w 10000"/>
                <a:gd name="connsiteY197" fmla="*/ 6468 h 10000"/>
                <a:gd name="connsiteX198" fmla="*/ 8267 w 10000"/>
                <a:gd name="connsiteY198" fmla="*/ 6496 h 10000"/>
                <a:gd name="connsiteX199" fmla="*/ 8383 w 10000"/>
                <a:gd name="connsiteY199" fmla="*/ 6524 h 10000"/>
                <a:gd name="connsiteX200" fmla="*/ 8633 w 10000"/>
                <a:gd name="connsiteY200" fmla="*/ 6638 h 10000"/>
                <a:gd name="connsiteX201" fmla="*/ 8794 w 10000"/>
                <a:gd name="connsiteY201" fmla="*/ 6751 h 10000"/>
                <a:gd name="connsiteX202" fmla="*/ 8713 w 10000"/>
                <a:gd name="connsiteY202" fmla="*/ 6779 h 10000"/>
                <a:gd name="connsiteX203" fmla="*/ 8591 w 10000"/>
                <a:gd name="connsiteY203" fmla="*/ 6835 h 10000"/>
                <a:gd name="connsiteX204" fmla="*/ 8513 w 10000"/>
                <a:gd name="connsiteY204" fmla="*/ 6891 h 10000"/>
                <a:gd name="connsiteX205" fmla="*/ 8473 w 10000"/>
                <a:gd name="connsiteY205" fmla="*/ 6920 h 10000"/>
                <a:gd name="connsiteX206" fmla="*/ 8344 w 10000"/>
                <a:gd name="connsiteY206" fmla="*/ 6920 h 10000"/>
                <a:gd name="connsiteX207" fmla="*/ 8232 w 10000"/>
                <a:gd name="connsiteY207" fmla="*/ 6977 h 10000"/>
                <a:gd name="connsiteX208" fmla="*/ 8383 w 10000"/>
                <a:gd name="connsiteY208" fmla="*/ 6920 h 10000"/>
                <a:gd name="connsiteX209" fmla="*/ 8513 w 10000"/>
                <a:gd name="connsiteY209" fmla="*/ 7005 h 10000"/>
                <a:gd name="connsiteX210" fmla="*/ 8473 w 10000"/>
                <a:gd name="connsiteY210" fmla="*/ 7005 h 10000"/>
                <a:gd name="connsiteX211" fmla="*/ 8664 w 10000"/>
                <a:gd name="connsiteY211" fmla="*/ 6949 h 10000"/>
                <a:gd name="connsiteX212" fmla="*/ 8794 w 10000"/>
                <a:gd name="connsiteY212" fmla="*/ 7033 h 10000"/>
                <a:gd name="connsiteX213" fmla="*/ 8996 w 10000"/>
                <a:gd name="connsiteY213" fmla="*/ 7061 h 10000"/>
                <a:gd name="connsiteX214" fmla="*/ 8908 w 10000"/>
                <a:gd name="connsiteY214" fmla="*/ 7146 h 10000"/>
                <a:gd name="connsiteX215" fmla="*/ 8874 w 10000"/>
                <a:gd name="connsiteY215" fmla="*/ 7174 h 10000"/>
                <a:gd name="connsiteX216" fmla="*/ 8794 w 10000"/>
                <a:gd name="connsiteY216" fmla="*/ 7202 h 10000"/>
                <a:gd name="connsiteX217" fmla="*/ 8834 w 10000"/>
                <a:gd name="connsiteY217" fmla="*/ 7202 h 10000"/>
                <a:gd name="connsiteX218" fmla="*/ 8952 w 10000"/>
                <a:gd name="connsiteY218" fmla="*/ 7174 h 10000"/>
                <a:gd name="connsiteX219" fmla="*/ 8952 w 10000"/>
                <a:gd name="connsiteY219" fmla="*/ 7146 h 10000"/>
                <a:gd name="connsiteX220" fmla="*/ 8996 w 10000"/>
                <a:gd name="connsiteY220" fmla="*/ 7230 h 10000"/>
                <a:gd name="connsiteX221" fmla="*/ 8996 w 10000"/>
                <a:gd name="connsiteY221" fmla="*/ 7288 h 10000"/>
                <a:gd name="connsiteX222" fmla="*/ 8952 w 10000"/>
                <a:gd name="connsiteY222" fmla="*/ 7230 h 10000"/>
                <a:gd name="connsiteX223" fmla="*/ 8952 w 10000"/>
                <a:gd name="connsiteY223" fmla="*/ 7288 h 10000"/>
                <a:gd name="connsiteX224" fmla="*/ 8908 w 10000"/>
                <a:gd name="connsiteY224" fmla="*/ 7260 h 10000"/>
                <a:gd name="connsiteX225" fmla="*/ 8874 w 10000"/>
                <a:gd name="connsiteY225" fmla="*/ 7260 h 10000"/>
                <a:gd name="connsiteX226" fmla="*/ 8834 w 10000"/>
                <a:gd name="connsiteY226" fmla="*/ 7316 h 10000"/>
                <a:gd name="connsiteX227" fmla="*/ 8952 w 10000"/>
                <a:gd name="connsiteY227" fmla="*/ 7372 h 10000"/>
                <a:gd name="connsiteX228" fmla="*/ 8908 w 10000"/>
                <a:gd name="connsiteY228" fmla="*/ 7372 h 10000"/>
                <a:gd name="connsiteX229" fmla="*/ 8952 w 10000"/>
                <a:gd name="connsiteY229" fmla="*/ 7429 h 10000"/>
                <a:gd name="connsiteX230" fmla="*/ 8794 w 10000"/>
                <a:gd name="connsiteY230" fmla="*/ 7400 h 10000"/>
                <a:gd name="connsiteX231" fmla="*/ 8834 w 10000"/>
                <a:gd name="connsiteY231" fmla="*/ 7429 h 10000"/>
                <a:gd name="connsiteX232" fmla="*/ 8952 w 10000"/>
                <a:gd name="connsiteY232" fmla="*/ 7457 h 10000"/>
                <a:gd name="connsiteX233" fmla="*/ 8996 w 10000"/>
                <a:gd name="connsiteY233" fmla="*/ 7541 h 10000"/>
                <a:gd name="connsiteX234" fmla="*/ 8952 w 10000"/>
                <a:gd name="connsiteY234" fmla="*/ 7599 h 10000"/>
                <a:gd name="connsiteX235" fmla="*/ 8834 w 10000"/>
                <a:gd name="connsiteY235" fmla="*/ 7513 h 10000"/>
                <a:gd name="connsiteX236" fmla="*/ 8794 w 10000"/>
                <a:gd name="connsiteY236" fmla="*/ 7541 h 10000"/>
                <a:gd name="connsiteX237" fmla="*/ 8633 w 10000"/>
                <a:gd name="connsiteY237" fmla="*/ 7599 h 10000"/>
                <a:gd name="connsiteX238" fmla="*/ 8754 w 10000"/>
                <a:gd name="connsiteY238" fmla="*/ 7683 h 10000"/>
                <a:gd name="connsiteX239" fmla="*/ 8754 w 10000"/>
                <a:gd name="connsiteY239" fmla="*/ 7796 h 10000"/>
                <a:gd name="connsiteX240" fmla="*/ 8713 w 10000"/>
                <a:gd name="connsiteY240" fmla="*/ 7852 h 10000"/>
                <a:gd name="connsiteX241" fmla="*/ 8713 w 10000"/>
                <a:gd name="connsiteY241" fmla="*/ 7880 h 10000"/>
                <a:gd name="connsiteX242" fmla="*/ 8633 w 10000"/>
                <a:gd name="connsiteY242" fmla="*/ 7852 h 10000"/>
                <a:gd name="connsiteX243" fmla="*/ 8633 w 10000"/>
                <a:gd name="connsiteY243" fmla="*/ 7909 h 10000"/>
                <a:gd name="connsiteX244" fmla="*/ 8591 w 10000"/>
                <a:gd name="connsiteY244" fmla="*/ 7966 h 10000"/>
                <a:gd name="connsiteX245" fmla="*/ 8552 w 10000"/>
                <a:gd name="connsiteY245" fmla="*/ 8079 h 10000"/>
                <a:gd name="connsiteX246" fmla="*/ 8591 w 10000"/>
                <a:gd name="connsiteY246" fmla="*/ 8022 h 10000"/>
                <a:gd name="connsiteX247" fmla="*/ 8552 w 10000"/>
                <a:gd name="connsiteY247" fmla="*/ 8050 h 10000"/>
                <a:gd name="connsiteX248" fmla="*/ 8513 w 10000"/>
                <a:gd name="connsiteY248" fmla="*/ 7994 h 10000"/>
                <a:gd name="connsiteX249" fmla="*/ 8427 w 10000"/>
                <a:gd name="connsiteY249" fmla="*/ 8022 h 10000"/>
                <a:gd name="connsiteX250" fmla="*/ 8427 w 10000"/>
                <a:gd name="connsiteY250" fmla="*/ 8079 h 10000"/>
                <a:gd name="connsiteX251" fmla="*/ 8473 w 10000"/>
                <a:gd name="connsiteY251" fmla="*/ 8107 h 10000"/>
                <a:gd name="connsiteX252" fmla="*/ 8552 w 10000"/>
                <a:gd name="connsiteY252" fmla="*/ 8135 h 10000"/>
                <a:gd name="connsiteX253" fmla="*/ 8513 w 10000"/>
                <a:gd name="connsiteY253" fmla="*/ 8163 h 10000"/>
                <a:gd name="connsiteX254" fmla="*/ 8473 w 10000"/>
                <a:gd name="connsiteY254" fmla="*/ 8249 h 10000"/>
                <a:gd name="connsiteX255" fmla="*/ 8310 w 10000"/>
                <a:gd name="connsiteY255" fmla="*/ 8191 h 10000"/>
                <a:gd name="connsiteX256" fmla="*/ 8427 w 10000"/>
                <a:gd name="connsiteY256" fmla="*/ 8277 h 10000"/>
                <a:gd name="connsiteX257" fmla="*/ 8552 w 10000"/>
                <a:gd name="connsiteY257" fmla="*/ 8277 h 10000"/>
                <a:gd name="connsiteX258" fmla="*/ 8513 w 10000"/>
                <a:gd name="connsiteY258" fmla="*/ 8333 h 10000"/>
                <a:gd name="connsiteX259" fmla="*/ 8591 w 10000"/>
                <a:gd name="connsiteY259" fmla="*/ 8446 h 10000"/>
                <a:gd name="connsiteX260" fmla="*/ 8552 w 10000"/>
                <a:gd name="connsiteY260" fmla="*/ 8446 h 10000"/>
                <a:gd name="connsiteX261" fmla="*/ 8427 w 10000"/>
                <a:gd name="connsiteY261" fmla="*/ 8389 h 10000"/>
                <a:gd name="connsiteX262" fmla="*/ 8383 w 10000"/>
                <a:gd name="connsiteY262" fmla="*/ 8418 h 10000"/>
                <a:gd name="connsiteX263" fmla="*/ 8473 w 10000"/>
                <a:gd name="connsiteY263" fmla="*/ 8474 h 10000"/>
                <a:gd name="connsiteX264" fmla="*/ 8427 w 10000"/>
                <a:gd name="connsiteY264" fmla="*/ 8530 h 10000"/>
                <a:gd name="connsiteX265" fmla="*/ 8310 w 10000"/>
                <a:gd name="connsiteY265" fmla="*/ 8474 h 10000"/>
                <a:gd name="connsiteX266" fmla="*/ 8383 w 10000"/>
                <a:gd name="connsiteY266" fmla="*/ 8559 h 10000"/>
                <a:gd name="connsiteX267" fmla="*/ 8310 w 10000"/>
                <a:gd name="connsiteY267" fmla="*/ 8559 h 10000"/>
                <a:gd name="connsiteX268" fmla="*/ 8310 w 10000"/>
                <a:gd name="connsiteY268" fmla="*/ 8616 h 10000"/>
                <a:gd name="connsiteX269" fmla="*/ 8107 w 10000"/>
                <a:gd name="connsiteY269" fmla="*/ 8672 h 10000"/>
                <a:gd name="connsiteX270" fmla="*/ 8067 w 10000"/>
                <a:gd name="connsiteY270" fmla="*/ 8728 h 10000"/>
                <a:gd name="connsiteX271" fmla="*/ 8107 w 10000"/>
                <a:gd name="connsiteY271" fmla="*/ 8757 h 10000"/>
                <a:gd name="connsiteX272" fmla="*/ 8067 w 10000"/>
                <a:gd name="connsiteY272" fmla="*/ 8785 h 10000"/>
                <a:gd name="connsiteX273" fmla="*/ 8025 w 10000"/>
                <a:gd name="connsiteY273" fmla="*/ 8869 h 10000"/>
                <a:gd name="connsiteX274" fmla="*/ 7990 w 10000"/>
                <a:gd name="connsiteY274" fmla="*/ 8841 h 10000"/>
                <a:gd name="connsiteX275" fmla="*/ 7990 w 10000"/>
                <a:gd name="connsiteY275" fmla="*/ 8927 h 10000"/>
                <a:gd name="connsiteX276" fmla="*/ 7577 w 10000"/>
                <a:gd name="connsiteY276" fmla="*/ 8786 h 10000"/>
                <a:gd name="connsiteX277" fmla="*/ 6900 w 10000"/>
                <a:gd name="connsiteY277" fmla="*/ 9266 h 10000"/>
                <a:gd name="connsiteX278" fmla="*/ 6656 w 10000"/>
                <a:gd name="connsiteY278" fmla="*/ 9322 h 10000"/>
                <a:gd name="connsiteX279" fmla="*/ 6535 w 10000"/>
                <a:gd name="connsiteY279" fmla="*/ 9152 h 10000"/>
                <a:gd name="connsiteX280" fmla="*/ 6496 w 10000"/>
                <a:gd name="connsiteY280" fmla="*/ 9152 h 10000"/>
                <a:gd name="connsiteX281" fmla="*/ 6615 w 10000"/>
                <a:gd name="connsiteY281" fmla="*/ 9124 h 10000"/>
                <a:gd name="connsiteX282" fmla="*/ 6454 w 10000"/>
                <a:gd name="connsiteY282" fmla="*/ 9124 h 10000"/>
                <a:gd name="connsiteX283" fmla="*/ 6418 w 10000"/>
                <a:gd name="connsiteY283" fmla="*/ 9180 h 10000"/>
                <a:gd name="connsiteX284" fmla="*/ 6496 w 10000"/>
                <a:gd name="connsiteY284" fmla="*/ 9237 h 10000"/>
                <a:gd name="connsiteX285" fmla="*/ 6454 w 10000"/>
                <a:gd name="connsiteY285" fmla="*/ 9237 h 10000"/>
                <a:gd name="connsiteX286" fmla="*/ 6579 w 10000"/>
                <a:gd name="connsiteY286" fmla="*/ 9406 h 10000"/>
                <a:gd name="connsiteX287" fmla="*/ 6418 w 10000"/>
                <a:gd name="connsiteY287" fmla="*/ 9294 h 10000"/>
                <a:gd name="connsiteX288" fmla="*/ 6496 w 10000"/>
                <a:gd name="connsiteY288" fmla="*/ 9406 h 10000"/>
                <a:gd name="connsiteX289" fmla="*/ 6454 w 10000"/>
                <a:gd name="connsiteY289" fmla="*/ 9435 h 10000"/>
                <a:gd name="connsiteX290" fmla="*/ 6418 w 10000"/>
                <a:gd name="connsiteY290" fmla="*/ 9406 h 10000"/>
                <a:gd name="connsiteX291" fmla="*/ 6377 w 10000"/>
                <a:gd name="connsiteY291" fmla="*/ 9491 h 10000"/>
                <a:gd name="connsiteX292" fmla="*/ 6251 w 10000"/>
                <a:gd name="connsiteY292" fmla="*/ 9520 h 10000"/>
                <a:gd name="connsiteX293" fmla="*/ 6212 w 10000"/>
                <a:gd name="connsiteY293" fmla="*/ 9463 h 10000"/>
                <a:gd name="connsiteX294" fmla="*/ 6135 w 10000"/>
                <a:gd name="connsiteY294" fmla="*/ 9435 h 10000"/>
                <a:gd name="connsiteX295" fmla="*/ 6175 w 10000"/>
                <a:gd name="connsiteY295" fmla="*/ 9548 h 10000"/>
                <a:gd name="connsiteX296" fmla="*/ 5969 w 10000"/>
                <a:gd name="connsiteY296" fmla="*/ 9491 h 10000"/>
                <a:gd name="connsiteX297" fmla="*/ 5930 w 10000"/>
                <a:gd name="connsiteY297" fmla="*/ 9520 h 10000"/>
                <a:gd name="connsiteX298" fmla="*/ 5808 w 10000"/>
                <a:gd name="connsiteY298" fmla="*/ 9576 h 10000"/>
                <a:gd name="connsiteX299" fmla="*/ 5777 w 10000"/>
                <a:gd name="connsiteY299" fmla="*/ 9633 h 10000"/>
                <a:gd name="connsiteX300" fmla="*/ 5688 w 10000"/>
                <a:gd name="connsiteY300" fmla="*/ 9633 h 10000"/>
                <a:gd name="connsiteX301" fmla="*/ 5567 w 10000"/>
                <a:gd name="connsiteY301" fmla="*/ 9661 h 10000"/>
                <a:gd name="connsiteX302" fmla="*/ 5567 w 10000"/>
                <a:gd name="connsiteY302" fmla="*/ 9633 h 10000"/>
                <a:gd name="connsiteX303" fmla="*/ 5567 w 10000"/>
                <a:gd name="connsiteY303" fmla="*/ 9689 h 10000"/>
                <a:gd name="connsiteX304" fmla="*/ 5449 w 10000"/>
                <a:gd name="connsiteY304" fmla="*/ 9661 h 10000"/>
                <a:gd name="connsiteX305" fmla="*/ 5449 w 10000"/>
                <a:gd name="connsiteY305" fmla="*/ 9717 h 10000"/>
                <a:gd name="connsiteX306" fmla="*/ 5406 w 10000"/>
                <a:gd name="connsiteY306" fmla="*/ 9802 h 10000"/>
                <a:gd name="connsiteX307" fmla="*/ 5491 w 10000"/>
                <a:gd name="connsiteY307" fmla="*/ 9830 h 10000"/>
                <a:gd name="connsiteX308" fmla="*/ 5491 w 10000"/>
                <a:gd name="connsiteY308" fmla="*/ 9830 h 10000"/>
                <a:gd name="connsiteX309" fmla="*/ 5567 w 10000"/>
                <a:gd name="connsiteY309" fmla="*/ 9944 h 10000"/>
                <a:gd name="connsiteX310" fmla="*/ 5368 w 10000"/>
                <a:gd name="connsiteY310" fmla="*/ 10000 h 10000"/>
                <a:gd name="connsiteX311" fmla="*/ 5368 w 10000"/>
                <a:gd name="connsiteY311" fmla="*/ 9944 h 10000"/>
                <a:gd name="connsiteX312" fmla="*/ 5281 w 10000"/>
                <a:gd name="connsiteY312" fmla="*/ 9859 h 10000"/>
                <a:gd name="connsiteX313" fmla="*/ 5248 w 10000"/>
                <a:gd name="connsiteY313" fmla="*/ 9802 h 10000"/>
                <a:gd name="connsiteX314" fmla="*/ 5206 w 10000"/>
                <a:gd name="connsiteY314" fmla="*/ 9717 h 10000"/>
                <a:gd name="connsiteX315" fmla="*/ 5248 w 10000"/>
                <a:gd name="connsiteY315" fmla="*/ 9661 h 10000"/>
                <a:gd name="connsiteX316" fmla="*/ 5206 w 10000"/>
                <a:gd name="connsiteY316" fmla="*/ 9576 h 10000"/>
                <a:gd name="connsiteX317" fmla="*/ 5206 w 10000"/>
                <a:gd name="connsiteY317" fmla="*/ 9605 h 10000"/>
                <a:gd name="connsiteX318" fmla="*/ 5126 w 10000"/>
                <a:gd name="connsiteY318" fmla="*/ 9548 h 10000"/>
                <a:gd name="connsiteX319" fmla="*/ 5126 w 10000"/>
                <a:gd name="connsiteY319" fmla="*/ 9605 h 10000"/>
                <a:gd name="connsiteX320" fmla="*/ 5006 w 10000"/>
                <a:gd name="connsiteY320" fmla="*/ 9605 h 10000"/>
                <a:gd name="connsiteX321" fmla="*/ 4926 w 10000"/>
                <a:gd name="connsiteY321" fmla="*/ 9576 h 10000"/>
                <a:gd name="connsiteX322" fmla="*/ 4879 w 10000"/>
                <a:gd name="connsiteY322" fmla="*/ 9520 h 10000"/>
                <a:gd name="connsiteX323" fmla="*/ 4839 w 10000"/>
                <a:gd name="connsiteY323" fmla="*/ 9520 h 10000"/>
                <a:gd name="connsiteX324" fmla="*/ 4839 w 10000"/>
                <a:gd name="connsiteY324" fmla="*/ 9576 h 10000"/>
                <a:gd name="connsiteX325" fmla="*/ 4762 w 10000"/>
                <a:gd name="connsiteY325" fmla="*/ 9520 h 10000"/>
                <a:gd name="connsiteX326" fmla="*/ 4724 w 10000"/>
                <a:gd name="connsiteY326" fmla="*/ 9463 h 10000"/>
                <a:gd name="connsiteX327" fmla="*/ 4688 w 10000"/>
                <a:gd name="connsiteY327" fmla="*/ 9491 h 10000"/>
                <a:gd name="connsiteX328" fmla="*/ 4724 w 10000"/>
                <a:gd name="connsiteY328" fmla="*/ 9576 h 10000"/>
                <a:gd name="connsiteX329" fmla="*/ 4644 w 10000"/>
                <a:gd name="connsiteY329" fmla="*/ 9548 h 10000"/>
                <a:gd name="connsiteX330" fmla="*/ 4644 w 10000"/>
                <a:gd name="connsiteY330" fmla="*/ 9605 h 10000"/>
                <a:gd name="connsiteX331" fmla="*/ 4483 w 10000"/>
                <a:gd name="connsiteY331" fmla="*/ 9576 h 10000"/>
                <a:gd name="connsiteX332" fmla="*/ 4366 w 10000"/>
                <a:gd name="connsiteY332" fmla="*/ 9576 h 10000"/>
                <a:gd name="connsiteX333" fmla="*/ 4322 w 10000"/>
                <a:gd name="connsiteY333" fmla="*/ 9576 h 10000"/>
                <a:gd name="connsiteX334" fmla="*/ 4199 w 10000"/>
                <a:gd name="connsiteY334" fmla="*/ 9520 h 10000"/>
                <a:gd name="connsiteX335" fmla="*/ 4154 w 10000"/>
                <a:gd name="connsiteY335" fmla="*/ 9491 h 10000"/>
                <a:gd name="connsiteX336" fmla="*/ 4038 w 10000"/>
                <a:gd name="connsiteY336" fmla="*/ 9463 h 10000"/>
                <a:gd name="connsiteX337" fmla="*/ 3962 w 10000"/>
                <a:gd name="connsiteY337" fmla="*/ 9294 h 10000"/>
                <a:gd name="connsiteX338" fmla="*/ 3873 w 10000"/>
                <a:gd name="connsiteY338" fmla="*/ 9180 h 10000"/>
                <a:gd name="connsiteX339" fmla="*/ 3757 w 10000"/>
                <a:gd name="connsiteY339" fmla="*/ 9180 h 10000"/>
                <a:gd name="connsiteX340" fmla="*/ 3634 w 10000"/>
                <a:gd name="connsiteY340" fmla="*/ 9180 h 10000"/>
                <a:gd name="connsiteX341" fmla="*/ 3432 w 10000"/>
                <a:gd name="connsiteY341" fmla="*/ 9039 h 10000"/>
                <a:gd name="connsiteX342" fmla="*/ 3274 w 10000"/>
                <a:gd name="connsiteY342" fmla="*/ 9124 h 10000"/>
                <a:gd name="connsiteX343" fmla="*/ 3274 w 10000"/>
                <a:gd name="connsiteY343" fmla="*/ 9180 h 10000"/>
                <a:gd name="connsiteX344" fmla="*/ 3073 w 10000"/>
                <a:gd name="connsiteY344" fmla="*/ 9209 h 10000"/>
                <a:gd name="connsiteX345" fmla="*/ 2954 w 10000"/>
                <a:gd name="connsiteY345" fmla="*/ 9294 h 10000"/>
                <a:gd name="connsiteX346" fmla="*/ 2874 w 10000"/>
                <a:gd name="connsiteY346" fmla="*/ 9237 h 10000"/>
                <a:gd name="connsiteX347" fmla="*/ 2792 w 10000"/>
                <a:gd name="connsiteY347" fmla="*/ 9294 h 10000"/>
                <a:gd name="connsiteX348" fmla="*/ 2672 w 10000"/>
                <a:gd name="connsiteY348" fmla="*/ 9294 h 10000"/>
                <a:gd name="connsiteX349" fmla="*/ 2507 w 10000"/>
                <a:gd name="connsiteY349" fmla="*/ 9266 h 10000"/>
                <a:gd name="connsiteX350" fmla="*/ 2347 w 10000"/>
                <a:gd name="connsiteY350" fmla="*/ 9322 h 10000"/>
                <a:gd name="connsiteX351" fmla="*/ 2266 w 10000"/>
                <a:gd name="connsiteY351" fmla="*/ 9322 h 10000"/>
                <a:gd name="connsiteX352" fmla="*/ 2185 w 10000"/>
                <a:gd name="connsiteY352" fmla="*/ 9322 h 10000"/>
                <a:gd name="connsiteX353" fmla="*/ 2144 w 10000"/>
                <a:gd name="connsiteY353" fmla="*/ 9322 h 10000"/>
                <a:gd name="connsiteX354" fmla="*/ 2144 w 10000"/>
                <a:gd name="connsiteY354" fmla="*/ 9463 h 10000"/>
                <a:gd name="connsiteX355" fmla="*/ 2228 w 10000"/>
                <a:gd name="connsiteY355" fmla="*/ 9548 h 10000"/>
                <a:gd name="connsiteX356" fmla="*/ 2228 w 10000"/>
                <a:gd name="connsiteY356" fmla="*/ 9576 h 10000"/>
                <a:gd name="connsiteX357" fmla="*/ 2228 w 10000"/>
                <a:gd name="connsiteY357" fmla="*/ 9633 h 10000"/>
                <a:gd name="connsiteX358" fmla="*/ 2266 w 10000"/>
                <a:gd name="connsiteY358" fmla="*/ 9717 h 10000"/>
                <a:gd name="connsiteX359" fmla="*/ 2144 w 10000"/>
                <a:gd name="connsiteY359" fmla="*/ 9689 h 10000"/>
                <a:gd name="connsiteX360" fmla="*/ 2022 w 10000"/>
                <a:gd name="connsiteY360" fmla="*/ 9661 h 10000"/>
                <a:gd name="connsiteX361" fmla="*/ 1941 w 10000"/>
                <a:gd name="connsiteY361" fmla="*/ 9520 h 10000"/>
                <a:gd name="connsiteX362" fmla="*/ 1708 w 10000"/>
                <a:gd name="connsiteY362" fmla="*/ 9605 h 10000"/>
                <a:gd name="connsiteX363" fmla="*/ 1627 w 10000"/>
                <a:gd name="connsiteY363" fmla="*/ 9633 h 10000"/>
                <a:gd name="connsiteX364" fmla="*/ 1627 w 10000"/>
                <a:gd name="connsiteY364" fmla="*/ 9548 h 10000"/>
                <a:gd name="connsiteX365" fmla="*/ 1504 w 10000"/>
                <a:gd name="connsiteY365" fmla="*/ 9435 h 10000"/>
                <a:gd name="connsiteX366" fmla="*/ 1262 w 10000"/>
                <a:gd name="connsiteY366" fmla="*/ 9435 h 10000"/>
                <a:gd name="connsiteX367" fmla="*/ 1262 w 10000"/>
                <a:gd name="connsiteY367" fmla="*/ 9322 h 10000"/>
                <a:gd name="connsiteX368" fmla="*/ 1298 w 10000"/>
                <a:gd name="connsiteY368" fmla="*/ 9180 h 10000"/>
                <a:gd name="connsiteX369" fmla="*/ 1144 w 10000"/>
                <a:gd name="connsiteY369" fmla="*/ 9124 h 10000"/>
                <a:gd name="connsiteX370" fmla="*/ 1017 w 10000"/>
                <a:gd name="connsiteY370" fmla="*/ 9039 h 10000"/>
                <a:gd name="connsiteX371" fmla="*/ 981 w 10000"/>
                <a:gd name="connsiteY371" fmla="*/ 8983 h 10000"/>
                <a:gd name="connsiteX372" fmla="*/ 944 w 10000"/>
                <a:gd name="connsiteY372" fmla="*/ 8898 h 10000"/>
                <a:gd name="connsiteX373" fmla="*/ 981 w 10000"/>
                <a:gd name="connsiteY373" fmla="*/ 8813 h 10000"/>
                <a:gd name="connsiteX374" fmla="*/ 697 w 10000"/>
                <a:gd name="connsiteY374" fmla="*/ 8841 h 10000"/>
                <a:gd name="connsiteX375" fmla="*/ 533 w 10000"/>
                <a:gd name="connsiteY375" fmla="*/ 8898 h 10000"/>
                <a:gd name="connsiteX376" fmla="*/ 533 w 10000"/>
                <a:gd name="connsiteY376" fmla="*/ 8813 h 10000"/>
                <a:gd name="connsiteX377" fmla="*/ 495 w 10000"/>
                <a:gd name="connsiteY377" fmla="*/ 8728 h 10000"/>
                <a:gd name="connsiteX378" fmla="*/ 458 w 10000"/>
                <a:gd name="connsiteY378" fmla="*/ 8672 h 10000"/>
                <a:gd name="connsiteX379" fmla="*/ 6799 w 10000"/>
                <a:gd name="connsiteY379" fmla="*/ 8665 h 10000"/>
                <a:gd name="connsiteX380" fmla="*/ 6917 w 10000"/>
                <a:gd name="connsiteY380" fmla="*/ 8461 h 10000"/>
                <a:gd name="connsiteX0" fmla="*/ 2464 w 10000"/>
                <a:gd name="connsiteY0" fmla="*/ 3247 h 10000"/>
                <a:gd name="connsiteX1" fmla="*/ 2707 w 10000"/>
                <a:gd name="connsiteY1" fmla="*/ 3162 h 10000"/>
                <a:gd name="connsiteX2" fmla="*/ 2792 w 10000"/>
                <a:gd name="connsiteY2" fmla="*/ 3020 h 10000"/>
                <a:gd name="connsiteX3" fmla="*/ 2912 w 10000"/>
                <a:gd name="connsiteY3" fmla="*/ 2964 h 10000"/>
                <a:gd name="connsiteX4" fmla="*/ 2994 w 10000"/>
                <a:gd name="connsiteY4" fmla="*/ 2908 h 10000"/>
                <a:gd name="connsiteX5" fmla="*/ 3035 w 10000"/>
                <a:gd name="connsiteY5" fmla="*/ 2908 h 10000"/>
                <a:gd name="connsiteX6" fmla="*/ 2707 w 10000"/>
                <a:gd name="connsiteY6" fmla="*/ 2709 h 10000"/>
                <a:gd name="connsiteX7" fmla="*/ 2707 w 10000"/>
                <a:gd name="connsiteY7" fmla="*/ 2597 h 10000"/>
                <a:gd name="connsiteX8" fmla="*/ 2792 w 10000"/>
                <a:gd name="connsiteY8" fmla="*/ 2484 h 10000"/>
                <a:gd name="connsiteX9" fmla="*/ 3274 w 10000"/>
                <a:gd name="connsiteY9" fmla="*/ 2569 h 10000"/>
                <a:gd name="connsiteX10" fmla="*/ 3432 w 10000"/>
                <a:gd name="connsiteY10" fmla="*/ 2569 h 10000"/>
                <a:gd name="connsiteX11" fmla="*/ 3558 w 10000"/>
                <a:gd name="connsiteY11" fmla="*/ 2484 h 10000"/>
                <a:gd name="connsiteX12" fmla="*/ 3594 w 10000"/>
                <a:gd name="connsiteY12" fmla="*/ 2399 h 10000"/>
                <a:gd name="connsiteX13" fmla="*/ 3757 w 10000"/>
                <a:gd name="connsiteY13" fmla="*/ 2399 h 10000"/>
                <a:gd name="connsiteX14" fmla="*/ 4079 w 10000"/>
                <a:gd name="connsiteY14" fmla="*/ 2286 h 10000"/>
                <a:gd name="connsiteX15" fmla="*/ 4038 w 10000"/>
                <a:gd name="connsiteY15" fmla="*/ 2173 h 10000"/>
                <a:gd name="connsiteX16" fmla="*/ 4322 w 10000"/>
                <a:gd name="connsiteY16" fmla="*/ 2060 h 10000"/>
                <a:gd name="connsiteX17" fmla="*/ 4441 w 10000"/>
                <a:gd name="connsiteY17" fmla="*/ 2031 h 10000"/>
                <a:gd name="connsiteX18" fmla="*/ 4556 w 10000"/>
                <a:gd name="connsiteY18" fmla="*/ 2003 h 10000"/>
                <a:gd name="connsiteX19" fmla="*/ 4644 w 10000"/>
                <a:gd name="connsiteY19" fmla="*/ 2003 h 10000"/>
                <a:gd name="connsiteX20" fmla="*/ 4762 w 10000"/>
                <a:gd name="connsiteY20" fmla="*/ 1975 h 10000"/>
                <a:gd name="connsiteX21" fmla="*/ 4839 w 10000"/>
                <a:gd name="connsiteY21" fmla="*/ 2003 h 10000"/>
                <a:gd name="connsiteX22" fmla="*/ 4968 w 10000"/>
                <a:gd name="connsiteY22" fmla="*/ 1862 h 10000"/>
                <a:gd name="connsiteX23" fmla="*/ 4079 w 10000"/>
                <a:gd name="connsiteY23" fmla="*/ 1664 h 10000"/>
                <a:gd name="connsiteX24" fmla="*/ 3757 w 10000"/>
                <a:gd name="connsiteY24" fmla="*/ 1664 h 10000"/>
                <a:gd name="connsiteX25" fmla="*/ 3594 w 10000"/>
                <a:gd name="connsiteY25" fmla="*/ 1664 h 10000"/>
                <a:gd name="connsiteX26" fmla="*/ 3472 w 10000"/>
                <a:gd name="connsiteY26" fmla="*/ 1692 h 10000"/>
                <a:gd name="connsiteX27" fmla="*/ 3314 w 10000"/>
                <a:gd name="connsiteY27" fmla="*/ 1580 h 10000"/>
                <a:gd name="connsiteX28" fmla="*/ 3353 w 10000"/>
                <a:gd name="connsiteY28" fmla="*/ 1523 h 10000"/>
                <a:gd name="connsiteX29" fmla="*/ 3314 w 10000"/>
                <a:gd name="connsiteY29" fmla="*/ 1410 h 10000"/>
                <a:gd name="connsiteX30" fmla="*/ 3314 w 10000"/>
                <a:gd name="connsiteY30" fmla="*/ 1071 h 10000"/>
                <a:gd name="connsiteX31" fmla="*/ 3678 w 10000"/>
                <a:gd name="connsiteY31" fmla="*/ 1156 h 10000"/>
                <a:gd name="connsiteX32" fmla="*/ 3873 w 10000"/>
                <a:gd name="connsiteY32" fmla="*/ 1071 h 10000"/>
                <a:gd name="connsiteX33" fmla="*/ 4079 w 10000"/>
                <a:gd name="connsiteY33" fmla="*/ 986 h 10000"/>
                <a:gd name="connsiteX34" fmla="*/ 3999 w 10000"/>
                <a:gd name="connsiteY34" fmla="*/ 930 h 10000"/>
                <a:gd name="connsiteX35" fmla="*/ 3962 w 10000"/>
                <a:gd name="connsiteY35" fmla="*/ 873 h 10000"/>
                <a:gd name="connsiteX36" fmla="*/ 3962 w 10000"/>
                <a:gd name="connsiteY36" fmla="*/ 788 h 10000"/>
                <a:gd name="connsiteX37" fmla="*/ 3962 w 10000"/>
                <a:gd name="connsiteY37" fmla="*/ 732 h 10000"/>
                <a:gd name="connsiteX38" fmla="*/ 3962 w 10000"/>
                <a:gd name="connsiteY38" fmla="*/ 675 h 10000"/>
                <a:gd name="connsiteX39" fmla="*/ 3999 w 10000"/>
                <a:gd name="connsiteY39" fmla="*/ 477 h 10000"/>
                <a:gd name="connsiteX40" fmla="*/ 3922 w 10000"/>
                <a:gd name="connsiteY40" fmla="*/ 336 h 10000"/>
                <a:gd name="connsiteX41" fmla="*/ 3757 w 10000"/>
                <a:gd name="connsiteY41" fmla="*/ 280 h 10000"/>
                <a:gd name="connsiteX42" fmla="*/ 3594 w 10000"/>
                <a:gd name="connsiteY42" fmla="*/ 224 h 10000"/>
                <a:gd name="connsiteX43" fmla="*/ 3799 w 10000"/>
                <a:gd name="connsiteY43" fmla="*/ 82 h 10000"/>
                <a:gd name="connsiteX44" fmla="*/ 4241 w 10000"/>
                <a:gd name="connsiteY44" fmla="*/ 25 h 10000"/>
                <a:gd name="connsiteX45" fmla="*/ 4644 w 10000"/>
                <a:gd name="connsiteY45" fmla="*/ 25 h 10000"/>
                <a:gd name="connsiteX46" fmla="*/ 4839 w 10000"/>
                <a:gd name="connsiteY46" fmla="*/ 54 h 10000"/>
                <a:gd name="connsiteX47" fmla="*/ 5089 w 10000"/>
                <a:gd name="connsiteY47" fmla="*/ 138 h 10000"/>
                <a:gd name="connsiteX48" fmla="*/ 5406 w 10000"/>
                <a:gd name="connsiteY48" fmla="*/ 167 h 10000"/>
                <a:gd name="connsiteX49" fmla="*/ 5567 w 10000"/>
                <a:gd name="connsiteY49" fmla="*/ 224 h 10000"/>
                <a:gd name="connsiteX50" fmla="*/ 5616 w 10000"/>
                <a:gd name="connsiteY50" fmla="*/ 252 h 10000"/>
                <a:gd name="connsiteX51" fmla="*/ 5734 w 10000"/>
                <a:gd name="connsiteY51" fmla="*/ 308 h 10000"/>
                <a:gd name="connsiteX52" fmla="*/ 5930 w 10000"/>
                <a:gd name="connsiteY52" fmla="*/ 421 h 10000"/>
                <a:gd name="connsiteX53" fmla="*/ 6048 w 10000"/>
                <a:gd name="connsiteY53" fmla="*/ 534 h 10000"/>
                <a:gd name="connsiteX54" fmla="*/ 6212 w 10000"/>
                <a:gd name="connsiteY54" fmla="*/ 591 h 10000"/>
                <a:gd name="connsiteX55" fmla="*/ 6377 w 10000"/>
                <a:gd name="connsiteY55" fmla="*/ 703 h 10000"/>
                <a:gd name="connsiteX56" fmla="*/ 6579 w 10000"/>
                <a:gd name="connsiteY56" fmla="*/ 817 h 10000"/>
                <a:gd name="connsiteX57" fmla="*/ 6695 w 10000"/>
                <a:gd name="connsiteY57" fmla="*/ 930 h 10000"/>
                <a:gd name="connsiteX58" fmla="*/ 6824 w 10000"/>
                <a:gd name="connsiteY58" fmla="*/ 1014 h 10000"/>
                <a:gd name="connsiteX59" fmla="*/ 7180 w 10000"/>
                <a:gd name="connsiteY59" fmla="*/ 1156 h 10000"/>
                <a:gd name="connsiteX60" fmla="*/ 7378 w 10000"/>
                <a:gd name="connsiteY60" fmla="*/ 1156 h 10000"/>
                <a:gd name="connsiteX61" fmla="*/ 7623 w 10000"/>
                <a:gd name="connsiteY61" fmla="*/ 1212 h 10000"/>
                <a:gd name="connsiteX62" fmla="*/ 7744 w 10000"/>
                <a:gd name="connsiteY62" fmla="*/ 1241 h 10000"/>
                <a:gd name="connsiteX63" fmla="*/ 7946 w 10000"/>
                <a:gd name="connsiteY63" fmla="*/ 1325 h 10000"/>
                <a:gd name="connsiteX64" fmla="*/ 8186 w 10000"/>
                <a:gd name="connsiteY64" fmla="*/ 1353 h 10000"/>
                <a:gd name="connsiteX65" fmla="*/ 8232 w 10000"/>
                <a:gd name="connsiteY65" fmla="*/ 1438 h 10000"/>
                <a:gd name="connsiteX66" fmla="*/ 8310 w 10000"/>
                <a:gd name="connsiteY66" fmla="*/ 1467 h 10000"/>
                <a:gd name="connsiteX67" fmla="*/ 8383 w 10000"/>
                <a:gd name="connsiteY67" fmla="*/ 1580 h 10000"/>
                <a:gd name="connsiteX68" fmla="*/ 8633 w 10000"/>
                <a:gd name="connsiteY68" fmla="*/ 1720 h 10000"/>
                <a:gd name="connsiteX69" fmla="*/ 8754 w 10000"/>
                <a:gd name="connsiteY69" fmla="*/ 1692 h 10000"/>
                <a:gd name="connsiteX70" fmla="*/ 8874 w 10000"/>
                <a:gd name="connsiteY70" fmla="*/ 1720 h 10000"/>
                <a:gd name="connsiteX71" fmla="*/ 9114 w 10000"/>
                <a:gd name="connsiteY71" fmla="*/ 1664 h 10000"/>
                <a:gd name="connsiteX72" fmla="*/ 9277 w 10000"/>
                <a:gd name="connsiteY72" fmla="*/ 1580 h 10000"/>
                <a:gd name="connsiteX73" fmla="*/ 9354 w 10000"/>
                <a:gd name="connsiteY73" fmla="*/ 1580 h 10000"/>
                <a:gd name="connsiteX74" fmla="*/ 9396 w 10000"/>
                <a:gd name="connsiteY74" fmla="*/ 1551 h 10000"/>
                <a:gd name="connsiteX75" fmla="*/ 9554 w 10000"/>
                <a:gd name="connsiteY75" fmla="*/ 1495 h 10000"/>
                <a:gd name="connsiteX76" fmla="*/ 9719 w 10000"/>
                <a:gd name="connsiteY76" fmla="*/ 1551 h 10000"/>
                <a:gd name="connsiteX77" fmla="*/ 9757 w 10000"/>
                <a:gd name="connsiteY77" fmla="*/ 1636 h 10000"/>
                <a:gd name="connsiteX78" fmla="*/ 9880 w 10000"/>
                <a:gd name="connsiteY78" fmla="*/ 1778 h 10000"/>
                <a:gd name="connsiteX79" fmla="*/ 9800 w 10000"/>
                <a:gd name="connsiteY79" fmla="*/ 1806 h 10000"/>
                <a:gd name="connsiteX80" fmla="*/ 9840 w 10000"/>
                <a:gd name="connsiteY80" fmla="*/ 1862 h 10000"/>
                <a:gd name="connsiteX81" fmla="*/ 9840 w 10000"/>
                <a:gd name="connsiteY81" fmla="*/ 1919 h 10000"/>
                <a:gd name="connsiteX82" fmla="*/ 9926 w 10000"/>
                <a:gd name="connsiteY82" fmla="*/ 2031 h 10000"/>
                <a:gd name="connsiteX83" fmla="*/ 9926 w 10000"/>
                <a:gd name="connsiteY83" fmla="*/ 2173 h 10000"/>
                <a:gd name="connsiteX84" fmla="*/ 9926 w 10000"/>
                <a:gd name="connsiteY84" fmla="*/ 2258 h 10000"/>
                <a:gd name="connsiteX85" fmla="*/ 10000 w 10000"/>
                <a:gd name="connsiteY85" fmla="*/ 2342 h 10000"/>
                <a:gd name="connsiteX86" fmla="*/ 9963 w 10000"/>
                <a:gd name="connsiteY86" fmla="*/ 2428 h 10000"/>
                <a:gd name="connsiteX87" fmla="*/ 10000 w 10000"/>
                <a:gd name="connsiteY87" fmla="*/ 2484 h 10000"/>
                <a:gd name="connsiteX88" fmla="*/ 9677 w 10000"/>
                <a:gd name="connsiteY88" fmla="*/ 2456 h 10000"/>
                <a:gd name="connsiteX89" fmla="*/ 9515 w 10000"/>
                <a:gd name="connsiteY89" fmla="*/ 2428 h 10000"/>
                <a:gd name="connsiteX90" fmla="*/ 9473 w 10000"/>
                <a:gd name="connsiteY90" fmla="*/ 2512 h 10000"/>
                <a:gd name="connsiteX91" fmla="*/ 9354 w 10000"/>
                <a:gd name="connsiteY91" fmla="*/ 2540 h 10000"/>
                <a:gd name="connsiteX92" fmla="*/ 9433 w 10000"/>
                <a:gd name="connsiteY92" fmla="*/ 2625 h 10000"/>
                <a:gd name="connsiteX93" fmla="*/ 9677 w 10000"/>
                <a:gd name="connsiteY93" fmla="*/ 2879 h 10000"/>
                <a:gd name="connsiteX94" fmla="*/ 9840 w 10000"/>
                <a:gd name="connsiteY94" fmla="*/ 3106 h 10000"/>
                <a:gd name="connsiteX95" fmla="*/ 9800 w 10000"/>
                <a:gd name="connsiteY95" fmla="*/ 3162 h 10000"/>
                <a:gd name="connsiteX96" fmla="*/ 9634 w 10000"/>
                <a:gd name="connsiteY96" fmla="*/ 3190 h 10000"/>
                <a:gd name="connsiteX97" fmla="*/ 9840 w 10000"/>
                <a:gd name="connsiteY97" fmla="*/ 3303 h 10000"/>
                <a:gd name="connsiteX98" fmla="*/ 9600 w 10000"/>
                <a:gd name="connsiteY98" fmla="*/ 3162 h 10000"/>
                <a:gd name="connsiteX99" fmla="*/ 9396 w 10000"/>
                <a:gd name="connsiteY99" fmla="*/ 3106 h 10000"/>
                <a:gd name="connsiteX100" fmla="*/ 9473 w 10000"/>
                <a:gd name="connsiteY100" fmla="*/ 3275 h 10000"/>
                <a:gd name="connsiteX101" fmla="*/ 9354 w 10000"/>
                <a:gd name="connsiteY101" fmla="*/ 3303 h 10000"/>
                <a:gd name="connsiteX102" fmla="*/ 9277 w 10000"/>
                <a:gd name="connsiteY102" fmla="*/ 3388 h 10000"/>
                <a:gd name="connsiteX103" fmla="*/ 8996 w 10000"/>
                <a:gd name="connsiteY103" fmla="*/ 3417 h 10000"/>
                <a:gd name="connsiteX104" fmla="*/ 9198 w 10000"/>
                <a:gd name="connsiteY104" fmla="*/ 3557 h 10000"/>
                <a:gd name="connsiteX105" fmla="*/ 8952 w 10000"/>
                <a:gd name="connsiteY105" fmla="*/ 3586 h 10000"/>
                <a:gd name="connsiteX106" fmla="*/ 8794 w 10000"/>
                <a:gd name="connsiteY106" fmla="*/ 3557 h 10000"/>
                <a:gd name="connsiteX107" fmla="*/ 8664 w 10000"/>
                <a:gd name="connsiteY107" fmla="*/ 3473 h 10000"/>
                <a:gd name="connsiteX108" fmla="*/ 8591 w 10000"/>
                <a:gd name="connsiteY108" fmla="*/ 3501 h 10000"/>
                <a:gd name="connsiteX109" fmla="*/ 8552 w 10000"/>
                <a:gd name="connsiteY109" fmla="*/ 3642 h 10000"/>
                <a:gd name="connsiteX110" fmla="*/ 8513 w 10000"/>
                <a:gd name="connsiteY110" fmla="*/ 3727 h 10000"/>
                <a:gd name="connsiteX111" fmla="*/ 8427 w 10000"/>
                <a:gd name="connsiteY111" fmla="*/ 3756 h 10000"/>
                <a:gd name="connsiteX112" fmla="*/ 8383 w 10000"/>
                <a:gd name="connsiteY112" fmla="*/ 3812 h 10000"/>
                <a:gd name="connsiteX113" fmla="*/ 8310 w 10000"/>
                <a:gd name="connsiteY113" fmla="*/ 3812 h 10000"/>
                <a:gd name="connsiteX114" fmla="*/ 8267 w 10000"/>
                <a:gd name="connsiteY114" fmla="*/ 3868 h 10000"/>
                <a:gd name="connsiteX115" fmla="*/ 8107 w 10000"/>
                <a:gd name="connsiteY115" fmla="*/ 4009 h 10000"/>
                <a:gd name="connsiteX116" fmla="*/ 7906 w 10000"/>
                <a:gd name="connsiteY116" fmla="*/ 4038 h 10000"/>
                <a:gd name="connsiteX117" fmla="*/ 7824 w 10000"/>
                <a:gd name="connsiteY117" fmla="*/ 4067 h 10000"/>
                <a:gd name="connsiteX118" fmla="*/ 7744 w 10000"/>
                <a:gd name="connsiteY118" fmla="*/ 4123 h 10000"/>
                <a:gd name="connsiteX119" fmla="*/ 7586 w 10000"/>
                <a:gd name="connsiteY119" fmla="*/ 4179 h 10000"/>
                <a:gd name="connsiteX120" fmla="*/ 7501 w 10000"/>
                <a:gd name="connsiteY120" fmla="*/ 4264 h 10000"/>
                <a:gd name="connsiteX121" fmla="*/ 7464 w 10000"/>
                <a:gd name="connsiteY121" fmla="*/ 4320 h 10000"/>
                <a:gd name="connsiteX122" fmla="*/ 7378 w 10000"/>
                <a:gd name="connsiteY122" fmla="*/ 4320 h 10000"/>
                <a:gd name="connsiteX123" fmla="*/ 7218 w 10000"/>
                <a:gd name="connsiteY123" fmla="*/ 4348 h 10000"/>
                <a:gd name="connsiteX124" fmla="*/ 7346 w 10000"/>
                <a:gd name="connsiteY124" fmla="*/ 4292 h 10000"/>
                <a:gd name="connsiteX125" fmla="*/ 7346 w 10000"/>
                <a:gd name="connsiteY125" fmla="*/ 4236 h 10000"/>
                <a:gd name="connsiteX126" fmla="*/ 7378 w 10000"/>
                <a:gd name="connsiteY126" fmla="*/ 4179 h 10000"/>
                <a:gd name="connsiteX127" fmla="*/ 7143 w 10000"/>
                <a:gd name="connsiteY127" fmla="*/ 4151 h 10000"/>
                <a:gd name="connsiteX128" fmla="*/ 7218 w 10000"/>
                <a:gd name="connsiteY128" fmla="*/ 4123 h 10000"/>
                <a:gd name="connsiteX129" fmla="*/ 7260 w 10000"/>
                <a:gd name="connsiteY129" fmla="*/ 4009 h 10000"/>
                <a:gd name="connsiteX130" fmla="*/ 7305 w 10000"/>
                <a:gd name="connsiteY130" fmla="*/ 3896 h 10000"/>
                <a:gd name="connsiteX131" fmla="*/ 7062 w 10000"/>
                <a:gd name="connsiteY131" fmla="*/ 3698 h 10000"/>
                <a:gd name="connsiteX132" fmla="*/ 6939 w 10000"/>
                <a:gd name="connsiteY132" fmla="*/ 3727 h 10000"/>
                <a:gd name="connsiteX133" fmla="*/ 6824 w 10000"/>
                <a:gd name="connsiteY133" fmla="*/ 3784 h 10000"/>
                <a:gd name="connsiteX134" fmla="*/ 6737 w 10000"/>
                <a:gd name="connsiteY134" fmla="*/ 3925 h 10000"/>
                <a:gd name="connsiteX135" fmla="*/ 6535 w 10000"/>
                <a:gd name="connsiteY135" fmla="*/ 4038 h 10000"/>
                <a:gd name="connsiteX136" fmla="*/ 6418 w 10000"/>
                <a:gd name="connsiteY136" fmla="*/ 4095 h 10000"/>
                <a:gd name="connsiteX137" fmla="*/ 6454 w 10000"/>
                <a:gd name="connsiteY137" fmla="*/ 4179 h 10000"/>
                <a:gd name="connsiteX138" fmla="*/ 6212 w 10000"/>
                <a:gd name="connsiteY138" fmla="*/ 4292 h 10000"/>
                <a:gd name="connsiteX139" fmla="*/ 6014 w 10000"/>
                <a:gd name="connsiteY139" fmla="*/ 4264 h 10000"/>
                <a:gd name="connsiteX140" fmla="*/ 6014 w 10000"/>
                <a:gd name="connsiteY140" fmla="*/ 4434 h 10000"/>
                <a:gd name="connsiteX141" fmla="*/ 6251 w 10000"/>
                <a:gd name="connsiteY141" fmla="*/ 4575 h 10000"/>
                <a:gd name="connsiteX142" fmla="*/ 6377 w 10000"/>
                <a:gd name="connsiteY142" fmla="*/ 4575 h 10000"/>
                <a:gd name="connsiteX143" fmla="*/ 6454 w 10000"/>
                <a:gd name="connsiteY143" fmla="*/ 4603 h 10000"/>
                <a:gd name="connsiteX144" fmla="*/ 6454 w 10000"/>
                <a:gd name="connsiteY144" fmla="*/ 4575 h 10000"/>
                <a:gd name="connsiteX145" fmla="*/ 6695 w 10000"/>
                <a:gd name="connsiteY145" fmla="*/ 4659 h 10000"/>
                <a:gd name="connsiteX146" fmla="*/ 6777 w 10000"/>
                <a:gd name="connsiteY146" fmla="*/ 4829 h 10000"/>
                <a:gd name="connsiteX147" fmla="*/ 6980 w 10000"/>
                <a:gd name="connsiteY147" fmla="*/ 4857 h 10000"/>
                <a:gd name="connsiteX148" fmla="*/ 7062 w 10000"/>
                <a:gd name="connsiteY148" fmla="*/ 4801 h 10000"/>
                <a:gd name="connsiteX149" fmla="*/ 7101 w 10000"/>
                <a:gd name="connsiteY149" fmla="*/ 4716 h 10000"/>
                <a:gd name="connsiteX150" fmla="*/ 7260 w 10000"/>
                <a:gd name="connsiteY150" fmla="*/ 4659 h 10000"/>
                <a:gd name="connsiteX151" fmla="*/ 7464 w 10000"/>
                <a:gd name="connsiteY151" fmla="*/ 4716 h 10000"/>
                <a:gd name="connsiteX152" fmla="*/ 7541 w 10000"/>
                <a:gd name="connsiteY152" fmla="*/ 4745 h 10000"/>
                <a:gd name="connsiteX153" fmla="*/ 7586 w 10000"/>
                <a:gd name="connsiteY153" fmla="*/ 4773 h 10000"/>
                <a:gd name="connsiteX154" fmla="*/ 7788 w 10000"/>
                <a:gd name="connsiteY154" fmla="*/ 4773 h 10000"/>
                <a:gd name="connsiteX155" fmla="*/ 7788 w 10000"/>
                <a:gd name="connsiteY155" fmla="*/ 4745 h 10000"/>
                <a:gd name="connsiteX156" fmla="*/ 8025 w 10000"/>
                <a:gd name="connsiteY156" fmla="*/ 4801 h 10000"/>
                <a:gd name="connsiteX157" fmla="*/ 7990 w 10000"/>
                <a:gd name="connsiteY157" fmla="*/ 4829 h 10000"/>
                <a:gd name="connsiteX158" fmla="*/ 8025 w 10000"/>
                <a:gd name="connsiteY158" fmla="*/ 4914 h 10000"/>
                <a:gd name="connsiteX159" fmla="*/ 8025 w 10000"/>
                <a:gd name="connsiteY159" fmla="*/ 4970 h 10000"/>
                <a:gd name="connsiteX160" fmla="*/ 7946 w 10000"/>
                <a:gd name="connsiteY160" fmla="*/ 4914 h 10000"/>
                <a:gd name="connsiteX161" fmla="*/ 7906 w 10000"/>
                <a:gd name="connsiteY161" fmla="*/ 4942 h 10000"/>
                <a:gd name="connsiteX162" fmla="*/ 7824 w 10000"/>
                <a:gd name="connsiteY162" fmla="*/ 4942 h 10000"/>
                <a:gd name="connsiteX163" fmla="*/ 7744 w 10000"/>
                <a:gd name="connsiteY163" fmla="*/ 4970 h 10000"/>
                <a:gd name="connsiteX164" fmla="*/ 7586 w 10000"/>
                <a:gd name="connsiteY164" fmla="*/ 5027 h 10000"/>
                <a:gd name="connsiteX165" fmla="*/ 7501 w 10000"/>
                <a:gd name="connsiteY165" fmla="*/ 5055 h 10000"/>
                <a:gd name="connsiteX166" fmla="*/ 7586 w 10000"/>
                <a:gd name="connsiteY166" fmla="*/ 5112 h 10000"/>
                <a:gd name="connsiteX167" fmla="*/ 7501 w 10000"/>
                <a:gd name="connsiteY167" fmla="*/ 5112 h 10000"/>
                <a:gd name="connsiteX168" fmla="*/ 7541 w 10000"/>
                <a:gd name="connsiteY168" fmla="*/ 5168 h 10000"/>
                <a:gd name="connsiteX169" fmla="*/ 7464 w 10000"/>
                <a:gd name="connsiteY169" fmla="*/ 5196 h 10000"/>
                <a:gd name="connsiteX170" fmla="*/ 7378 w 10000"/>
                <a:gd name="connsiteY170" fmla="*/ 5140 h 10000"/>
                <a:gd name="connsiteX171" fmla="*/ 7346 w 10000"/>
                <a:gd name="connsiteY171" fmla="*/ 5140 h 10000"/>
                <a:gd name="connsiteX172" fmla="*/ 7423 w 10000"/>
                <a:gd name="connsiteY172" fmla="*/ 5224 h 10000"/>
                <a:gd name="connsiteX173" fmla="*/ 7260 w 10000"/>
                <a:gd name="connsiteY173" fmla="*/ 5338 h 10000"/>
                <a:gd name="connsiteX174" fmla="*/ 7218 w 10000"/>
                <a:gd name="connsiteY174" fmla="*/ 5479 h 10000"/>
                <a:gd name="connsiteX175" fmla="*/ 7260 w 10000"/>
                <a:gd name="connsiteY175" fmla="*/ 5620 h 10000"/>
                <a:gd name="connsiteX176" fmla="*/ 7423 w 10000"/>
                <a:gd name="connsiteY176" fmla="*/ 5649 h 10000"/>
                <a:gd name="connsiteX177" fmla="*/ 7704 w 10000"/>
                <a:gd name="connsiteY177" fmla="*/ 5733 h 10000"/>
                <a:gd name="connsiteX178" fmla="*/ 7824 w 10000"/>
                <a:gd name="connsiteY178" fmla="*/ 5874 h 10000"/>
                <a:gd name="connsiteX179" fmla="*/ 8025 w 10000"/>
                <a:gd name="connsiteY179" fmla="*/ 6073 h 10000"/>
                <a:gd name="connsiteX180" fmla="*/ 8149 w 10000"/>
                <a:gd name="connsiteY180" fmla="*/ 6213 h 10000"/>
                <a:gd name="connsiteX181" fmla="*/ 8344 w 10000"/>
                <a:gd name="connsiteY181" fmla="*/ 6299 h 10000"/>
                <a:gd name="connsiteX182" fmla="*/ 8427 w 10000"/>
                <a:gd name="connsiteY182" fmla="*/ 6355 h 10000"/>
                <a:gd name="connsiteX183" fmla="*/ 8513 w 10000"/>
                <a:gd name="connsiteY183" fmla="*/ 6412 h 10000"/>
                <a:gd name="connsiteX184" fmla="*/ 8664 w 10000"/>
                <a:gd name="connsiteY184" fmla="*/ 6524 h 10000"/>
                <a:gd name="connsiteX185" fmla="*/ 8383 w 10000"/>
                <a:gd name="connsiteY185" fmla="*/ 6468 h 10000"/>
                <a:gd name="connsiteX186" fmla="*/ 8186 w 10000"/>
                <a:gd name="connsiteY186" fmla="*/ 6412 h 10000"/>
                <a:gd name="connsiteX187" fmla="*/ 7990 w 10000"/>
                <a:gd name="connsiteY187" fmla="*/ 6440 h 10000"/>
                <a:gd name="connsiteX188" fmla="*/ 7870 w 10000"/>
                <a:gd name="connsiteY188" fmla="*/ 6383 h 10000"/>
                <a:gd name="connsiteX189" fmla="*/ 7744 w 10000"/>
                <a:gd name="connsiteY189" fmla="*/ 6327 h 10000"/>
                <a:gd name="connsiteX190" fmla="*/ 7788 w 10000"/>
                <a:gd name="connsiteY190" fmla="*/ 6383 h 10000"/>
                <a:gd name="connsiteX191" fmla="*/ 7824 w 10000"/>
                <a:gd name="connsiteY191" fmla="*/ 6383 h 10000"/>
                <a:gd name="connsiteX192" fmla="*/ 7788 w 10000"/>
                <a:gd name="connsiteY192" fmla="*/ 6355 h 10000"/>
                <a:gd name="connsiteX193" fmla="*/ 7870 w 10000"/>
                <a:gd name="connsiteY193" fmla="*/ 6383 h 10000"/>
                <a:gd name="connsiteX194" fmla="*/ 8067 w 10000"/>
                <a:gd name="connsiteY194" fmla="*/ 6440 h 10000"/>
                <a:gd name="connsiteX195" fmla="*/ 8149 w 10000"/>
                <a:gd name="connsiteY195" fmla="*/ 6412 h 10000"/>
                <a:gd name="connsiteX196" fmla="*/ 8232 w 10000"/>
                <a:gd name="connsiteY196" fmla="*/ 6468 h 10000"/>
                <a:gd name="connsiteX197" fmla="*/ 8267 w 10000"/>
                <a:gd name="connsiteY197" fmla="*/ 6496 h 10000"/>
                <a:gd name="connsiteX198" fmla="*/ 8383 w 10000"/>
                <a:gd name="connsiteY198" fmla="*/ 6524 h 10000"/>
                <a:gd name="connsiteX199" fmla="*/ 8633 w 10000"/>
                <a:gd name="connsiteY199" fmla="*/ 6638 h 10000"/>
                <a:gd name="connsiteX200" fmla="*/ 8794 w 10000"/>
                <a:gd name="connsiteY200" fmla="*/ 6751 h 10000"/>
                <a:gd name="connsiteX201" fmla="*/ 8713 w 10000"/>
                <a:gd name="connsiteY201" fmla="*/ 6779 h 10000"/>
                <a:gd name="connsiteX202" fmla="*/ 8591 w 10000"/>
                <a:gd name="connsiteY202" fmla="*/ 6835 h 10000"/>
                <a:gd name="connsiteX203" fmla="*/ 8513 w 10000"/>
                <a:gd name="connsiteY203" fmla="*/ 6891 h 10000"/>
                <a:gd name="connsiteX204" fmla="*/ 8473 w 10000"/>
                <a:gd name="connsiteY204" fmla="*/ 6920 h 10000"/>
                <a:gd name="connsiteX205" fmla="*/ 8344 w 10000"/>
                <a:gd name="connsiteY205" fmla="*/ 6920 h 10000"/>
                <a:gd name="connsiteX206" fmla="*/ 8232 w 10000"/>
                <a:gd name="connsiteY206" fmla="*/ 6977 h 10000"/>
                <a:gd name="connsiteX207" fmla="*/ 8383 w 10000"/>
                <a:gd name="connsiteY207" fmla="*/ 6920 h 10000"/>
                <a:gd name="connsiteX208" fmla="*/ 8513 w 10000"/>
                <a:gd name="connsiteY208" fmla="*/ 7005 h 10000"/>
                <a:gd name="connsiteX209" fmla="*/ 8473 w 10000"/>
                <a:gd name="connsiteY209" fmla="*/ 7005 h 10000"/>
                <a:gd name="connsiteX210" fmla="*/ 8664 w 10000"/>
                <a:gd name="connsiteY210" fmla="*/ 6949 h 10000"/>
                <a:gd name="connsiteX211" fmla="*/ 8794 w 10000"/>
                <a:gd name="connsiteY211" fmla="*/ 7033 h 10000"/>
                <a:gd name="connsiteX212" fmla="*/ 8996 w 10000"/>
                <a:gd name="connsiteY212" fmla="*/ 7061 h 10000"/>
                <a:gd name="connsiteX213" fmla="*/ 8908 w 10000"/>
                <a:gd name="connsiteY213" fmla="*/ 7146 h 10000"/>
                <a:gd name="connsiteX214" fmla="*/ 8874 w 10000"/>
                <a:gd name="connsiteY214" fmla="*/ 7174 h 10000"/>
                <a:gd name="connsiteX215" fmla="*/ 8794 w 10000"/>
                <a:gd name="connsiteY215" fmla="*/ 7202 h 10000"/>
                <a:gd name="connsiteX216" fmla="*/ 8834 w 10000"/>
                <a:gd name="connsiteY216" fmla="*/ 7202 h 10000"/>
                <a:gd name="connsiteX217" fmla="*/ 8952 w 10000"/>
                <a:gd name="connsiteY217" fmla="*/ 7174 h 10000"/>
                <a:gd name="connsiteX218" fmla="*/ 8952 w 10000"/>
                <a:gd name="connsiteY218" fmla="*/ 7146 h 10000"/>
                <a:gd name="connsiteX219" fmla="*/ 8996 w 10000"/>
                <a:gd name="connsiteY219" fmla="*/ 7230 h 10000"/>
                <a:gd name="connsiteX220" fmla="*/ 8996 w 10000"/>
                <a:gd name="connsiteY220" fmla="*/ 7288 h 10000"/>
                <a:gd name="connsiteX221" fmla="*/ 8952 w 10000"/>
                <a:gd name="connsiteY221" fmla="*/ 7230 h 10000"/>
                <a:gd name="connsiteX222" fmla="*/ 8952 w 10000"/>
                <a:gd name="connsiteY222" fmla="*/ 7288 h 10000"/>
                <a:gd name="connsiteX223" fmla="*/ 8908 w 10000"/>
                <a:gd name="connsiteY223" fmla="*/ 7260 h 10000"/>
                <a:gd name="connsiteX224" fmla="*/ 8874 w 10000"/>
                <a:gd name="connsiteY224" fmla="*/ 7260 h 10000"/>
                <a:gd name="connsiteX225" fmla="*/ 8834 w 10000"/>
                <a:gd name="connsiteY225" fmla="*/ 7316 h 10000"/>
                <a:gd name="connsiteX226" fmla="*/ 8952 w 10000"/>
                <a:gd name="connsiteY226" fmla="*/ 7372 h 10000"/>
                <a:gd name="connsiteX227" fmla="*/ 8908 w 10000"/>
                <a:gd name="connsiteY227" fmla="*/ 7372 h 10000"/>
                <a:gd name="connsiteX228" fmla="*/ 8952 w 10000"/>
                <a:gd name="connsiteY228" fmla="*/ 7429 h 10000"/>
                <a:gd name="connsiteX229" fmla="*/ 8794 w 10000"/>
                <a:gd name="connsiteY229" fmla="*/ 7400 h 10000"/>
                <a:gd name="connsiteX230" fmla="*/ 8834 w 10000"/>
                <a:gd name="connsiteY230" fmla="*/ 7429 h 10000"/>
                <a:gd name="connsiteX231" fmla="*/ 8952 w 10000"/>
                <a:gd name="connsiteY231" fmla="*/ 7457 h 10000"/>
                <a:gd name="connsiteX232" fmla="*/ 8996 w 10000"/>
                <a:gd name="connsiteY232" fmla="*/ 7541 h 10000"/>
                <a:gd name="connsiteX233" fmla="*/ 8952 w 10000"/>
                <a:gd name="connsiteY233" fmla="*/ 7599 h 10000"/>
                <a:gd name="connsiteX234" fmla="*/ 8834 w 10000"/>
                <a:gd name="connsiteY234" fmla="*/ 7513 h 10000"/>
                <a:gd name="connsiteX235" fmla="*/ 8794 w 10000"/>
                <a:gd name="connsiteY235" fmla="*/ 7541 h 10000"/>
                <a:gd name="connsiteX236" fmla="*/ 8633 w 10000"/>
                <a:gd name="connsiteY236" fmla="*/ 7599 h 10000"/>
                <a:gd name="connsiteX237" fmla="*/ 8754 w 10000"/>
                <a:gd name="connsiteY237" fmla="*/ 7683 h 10000"/>
                <a:gd name="connsiteX238" fmla="*/ 8754 w 10000"/>
                <a:gd name="connsiteY238" fmla="*/ 7796 h 10000"/>
                <a:gd name="connsiteX239" fmla="*/ 8713 w 10000"/>
                <a:gd name="connsiteY239" fmla="*/ 7852 h 10000"/>
                <a:gd name="connsiteX240" fmla="*/ 8713 w 10000"/>
                <a:gd name="connsiteY240" fmla="*/ 7880 h 10000"/>
                <a:gd name="connsiteX241" fmla="*/ 8633 w 10000"/>
                <a:gd name="connsiteY241" fmla="*/ 7852 h 10000"/>
                <a:gd name="connsiteX242" fmla="*/ 8633 w 10000"/>
                <a:gd name="connsiteY242" fmla="*/ 7909 h 10000"/>
                <a:gd name="connsiteX243" fmla="*/ 8591 w 10000"/>
                <a:gd name="connsiteY243" fmla="*/ 7966 h 10000"/>
                <a:gd name="connsiteX244" fmla="*/ 8552 w 10000"/>
                <a:gd name="connsiteY244" fmla="*/ 8079 h 10000"/>
                <a:gd name="connsiteX245" fmla="*/ 8591 w 10000"/>
                <a:gd name="connsiteY245" fmla="*/ 8022 h 10000"/>
                <a:gd name="connsiteX246" fmla="*/ 8552 w 10000"/>
                <a:gd name="connsiteY246" fmla="*/ 8050 h 10000"/>
                <a:gd name="connsiteX247" fmla="*/ 8513 w 10000"/>
                <a:gd name="connsiteY247" fmla="*/ 7994 h 10000"/>
                <a:gd name="connsiteX248" fmla="*/ 8427 w 10000"/>
                <a:gd name="connsiteY248" fmla="*/ 8022 h 10000"/>
                <a:gd name="connsiteX249" fmla="*/ 8427 w 10000"/>
                <a:gd name="connsiteY249" fmla="*/ 8079 h 10000"/>
                <a:gd name="connsiteX250" fmla="*/ 8473 w 10000"/>
                <a:gd name="connsiteY250" fmla="*/ 8107 h 10000"/>
                <a:gd name="connsiteX251" fmla="*/ 8552 w 10000"/>
                <a:gd name="connsiteY251" fmla="*/ 8135 h 10000"/>
                <a:gd name="connsiteX252" fmla="*/ 8513 w 10000"/>
                <a:gd name="connsiteY252" fmla="*/ 8163 h 10000"/>
                <a:gd name="connsiteX253" fmla="*/ 8473 w 10000"/>
                <a:gd name="connsiteY253" fmla="*/ 8249 h 10000"/>
                <a:gd name="connsiteX254" fmla="*/ 8310 w 10000"/>
                <a:gd name="connsiteY254" fmla="*/ 8191 h 10000"/>
                <a:gd name="connsiteX255" fmla="*/ 8427 w 10000"/>
                <a:gd name="connsiteY255" fmla="*/ 8277 h 10000"/>
                <a:gd name="connsiteX256" fmla="*/ 8552 w 10000"/>
                <a:gd name="connsiteY256" fmla="*/ 8277 h 10000"/>
                <a:gd name="connsiteX257" fmla="*/ 8513 w 10000"/>
                <a:gd name="connsiteY257" fmla="*/ 8333 h 10000"/>
                <a:gd name="connsiteX258" fmla="*/ 8591 w 10000"/>
                <a:gd name="connsiteY258" fmla="*/ 8446 h 10000"/>
                <a:gd name="connsiteX259" fmla="*/ 8552 w 10000"/>
                <a:gd name="connsiteY259" fmla="*/ 8446 h 10000"/>
                <a:gd name="connsiteX260" fmla="*/ 8427 w 10000"/>
                <a:gd name="connsiteY260" fmla="*/ 8389 h 10000"/>
                <a:gd name="connsiteX261" fmla="*/ 8383 w 10000"/>
                <a:gd name="connsiteY261" fmla="*/ 8418 h 10000"/>
                <a:gd name="connsiteX262" fmla="*/ 8473 w 10000"/>
                <a:gd name="connsiteY262" fmla="*/ 8474 h 10000"/>
                <a:gd name="connsiteX263" fmla="*/ 8427 w 10000"/>
                <a:gd name="connsiteY263" fmla="*/ 8530 h 10000"/>
                <a:gd name="connsiteX264" fmla="*/ 8310 w 10000"/>
                <a:gd name="connsiteY264" fmla="*/ 8474 h 10000"/>
                <a:gd name="connsiteX265" fmla="*/ 8383 w 10000"/>
                <a:gd name="connsiteY265" fmla="*/ 8559 h 10000"/>
                <a:gd name="connsiteX266" fmla="*/ 8310 w 10000"/>
                <a:gd name="connsiteY266" fmla="*/ 8559 h 10000"/>
                <a:gd name="connsiteX267" fmla="*/ 8310 w 10000"/>
                <a:gd name="connsiteY267" fmla="*/ 8616 h 10000"/>
                <a:gd name="connsiteX268" fmla="*/ 8107 w 10000"/>
                <a:gd name="connsiteY268" fmla="*/ 8672 h 10000"/>
                <a:gd name="connsiteX269" fmla="*/ 8067 w 10000"/>
                <a:gd name="connsiteY269" fmla="*/ 8728 h 10000"/>
                <a:gd name="connsiteX270" fmla="*/ 8107 w 10000"/>
                <a:gd name="connsiteY270" fmla="*/ 8757 h 10000"/>
                <a:gd name="connsiteX271" fmla="*/ 8067 w 10000"/>
                <a:gd name="connsiteY271" fmla="*/ 8785 h 10000"/>
                <a:gd name="connsiteX272" fmla="*/ 8025 w 10000"/>
                <a:gd name="connsiteY272" fmla="*/ 8869 h 10000"/>
                <a:gd name="connsiteX273" fmla="*/ 7990 w 10000"/>
                <a:gd name="connsiteY273" fmla="*/ 8841 h 10000"/>
                <a:gd name="connsiteX274" fmla="*/ 7990 w 10000"/>
                <a:gd name="connsiteY274" fmla="*/ 8927 h 10000"/>
                <a:gd name="connsiteX275" fmla="*/ 7577 w 10000"/>
                <a:gd name="connsiteY275" fmla="*/ 8786 h 10000"/>
                <a:gd name="connsiteX276" fmla="*/ 6900 w 10000"/>
                <a:gd name="connsiteY276" fmla="*/ 9266 h 10000"/>
                <a:gd name="connsiteX277" fmla="*/ 6656 w 10000"/>
                <a:gd name="connsiteY277" fmla="*/ 9322 h 10000"/>
                <a:gd name="connsiteX278" fmla="*/ 6535 w 10000"/>
                <a:gd name="connsiteY278" fmla="*/ 9152 h 10000"/>
                <a:gd name="connsiteX279" fmla="*/ 6496 w 10000"/>
                <a:gd name="connsiteY279" fmla="*/ 9152 h 10000"/>
                <a:gd name="connsiteX280" fmla="*/ 6615 w 10000"/>
                <a:gd name="connsiteY280" fmla="*/ 9124 h 10000"/>
                <a:gd name="connsiteX281" fmla="*/ 6454 w 10000"/>
                <a:gd name="connsiteY281" fmla="*/ 9124 h 10000"/>
                <a:gd name="connsiteX282" fmla="*/ 6418 w 10000"/>
                <a:gd name="connsiteY282" fmla="*/ 9180 h 10000"/>
                <a:gd name="connsiteX283" fmla="*/ 6496 w 10000"/>
                <a:gd name="connsiteY283" fmla="*/ 9237 h 10000"/>
                <a:gd name="connsiteX284" fmla="*/ 6454 w 10000"/>
                <a:gd name="connsiteY284" fmla="*/ 9237 h 10000"/>
                <a:gd name="connsiteX285" fmla="*/ 6579 w 10000"/>
                <a:gd name="connsiteY285" fmla="*/ 9406 h 10000"/>
                <a:gd name="connsiteX286" fmla="*/ 6418 w 10000"/>
                <a:gd name="connsiteY286" fmla="*/ 9294 h 10000"/>
                <a:gd name="connsiteX287" fmla="*/ 6496 w 10000"/>
                <a:gd name="connsiteY287" fmla="*/ 9406 h 10000"/>
                <a:gd name="connsiteX288" fmla="*/ 6454 w 10000"/>
                <a:gd name="connsiteY288" fmla="*/ 9435 h 10000"/>
                <a:gd name="connsiteX289" fmla="*/ 6418 w 10000"/>
                <a:gd name="connsiteY289" fmla="*/ 9406 h 10000"/>
                <a:gd name="connsiteX290" fmla="*/ 6377 w 10000"/>
                <a:gd name="connsiteY290" fmla="*/ 9491 h 10000"/>
                <a:gd name="connsiteX291" fmla="*/ 6251 w 10000"/>
                <a:gd name="connsiteY291" fmla="*/ 9520 h 10000"/>
                <a:gd name="connsiteX292" fmla="*/ 6212 w 10000"/>
                <a:gd name="connsiteY292" fmla="*/ 9463 h 10000"/>
                <a:gd name="connsiteX293" fmla="*/ 6135 w 10000"/>
                <a:gd name="connsiteY293" fmla="*/ 9435 h 10000"/>
                <a:gd name="connsiteX294" fmla="*/ 6175 w 10000"/>
                <a:gd name="connsiteY294" fmla="*/ 9548 h 10000"/>
                <a:gd name="connsiteX295" fmla="*/ 5969 w 10000"/>
                <a:gd name="connsiteY295" fmla="*/ 9491 h 10000"/>
                <a:gd name="connsiteX296" fmla="*/ 5930 w 10000"/>
                <a:gd name="connsiteY296" fmla="*/ 9520 h 10000"/>
                <a:gd name="connsiteX297" fmla="*/ 5808 w 10000"/>
                <a:gd name="connsiteY297" fmla="*/ 9576 h 10000"/>
                <a:gd name="connsiteX298" fmla="*/ 5777 w 10000"/>
                <a:gd name="connsiteY298" fmla="*/ 9633 h 10000"/>
                <a:gd name="connsiteX299" fmla="*/ 5688 w 10000"/>
                <a:gd name="connsiteY299" fmla="*/ 9633 h 10000"/>
                <a:gd name="connsiteX300" fmla="*/ 5567 w 10000"/>
                <a:gd name="connsiteY300" fmla="*/ 9661 h 10000"/>
                <a:gd name="connsiteX301" fmla="*/ 5567 w 10000"/>
                <a:gd name="connsiteY301" fmla="*/ 9633 h 10000"/>
                <a:gd name="connsiteX302" fmla="*/ 5567 w 10000"/>
                <a:gd name="connsiteY302" fmla="*/ 9689 h 10000"/>
                <a:gd name="connsiteX303" fmla="*/ 5449 w 10000"/>
                <a:gd name="connsiteY303" fmla="*/ 9661 h 10000"/>
                <a:gd name="connsiteX304" fmla="*/ 5449 w 10000"/>
                <a:gd name="connsiteY304" fmla="*/ 9717 h 10000"/>
                <a:gd name="connsiteX305" fmla="*/ 5406 w 10000"/>
                <a:gd name="connsiteY305" fmla="*/ 9802 h 10000"/>
                <a:gd name="connsiteX306" fmla="*/ 5491 w 10000"/>
                <a:gd name="connsiteY306" fmla="*/ 9830 h 10000"/>
                <a:gd name="connsiteX307" fmla="*/ 5491 w 10000"/>
                <a:gd name="connsiteY307" fmla="*/ 9830 h 10000"/>
                <a:gd name="connsiteX308" fmla="*/ 5567 w 10000"/>
                <a:gd name="connsiteY308" fmla="*/ 9944 h 10000"/>
                <a:gd name="connsiteX309" fmla="*/ 5368 w 10000"/>
                <a:gd name="connsiteY309" fmla="*/ 10000 h 10000"/>
                <a:gd name="connsiteX310" fmla="*/ 5368 w 10000"/>
                <a:gd name="connsiteY310" fmla="*/ 9944 h 10000"/>
                <a:gd name="connsiteX311" fmla="*/ 5281 w 10000"/>
                <a:gd name="connsiteY311" fmla="*/ 9859 h 10000"/>
                <a:gd name="connsiteX312" fmla="*/ 5248 w 10000"/>
                <a:gd name="connsiteY312" fmla="*/ 9802 h 10000"/>
                <a:gd name="connsiteX313" fmla="*/ 5206 w 10000"/>
                <a:gd name="connsiteY313" fmla="*/ 9717 h 10000"/>
                <a:gd name="connsiteX314" fmla="*/ 5248 w 10000"/>
                <a:gd name="connsiteY314" fmla="*/ 9661 h 10000"/>
                <a:gd name="connsiteX315" fmla="*/ 5206 w 10000"/>
                <a:gd name="connsiteY315" fmla="*/ 9576 h 10000"/>
                <a:gd name="connsiteX316" fmla="*/ 5206 w 10000"/>
                <a:gd name="connsiteY316" fmla="*/ 9605 h 10000"/>
                <a:gd name="connsiteX317" fmla="*/ 5126 w 10000"/>
                <a:gd name="connsiteY317" fmla="*/ 9548 h 10000"/>
                <a:gd name="connsiteX318" fmla="*/ 5126 w 10000"/>
                <a:gd name="connsiteY318" fmla="*/ 9605 h 10000"/>
                <a:gd name="connsiteX319" fmla="*/ 5006 w 10000"/>
                <a:gd name="connsiteY319" fmla="*/ 9605 h 10000"/>
                <a:gd name="connsiteX320" fmla="*/ 4926 w 10000"/>
                <a:gd name="connsiteY320" fmla="*/ 9576 h 10000"/>
                <a:gd name="connsiteX321" fmla="*/ 4879 w 10000"/>
                <a:gd name="connsiteY321" fmla="*/ 9520 h 10000"/>
                <a:gd name="connsiteX322" fmla="*/ 4839 w 10000"/>
                <a:gd name="connsiteY322" fmla="*/ 9520 h 10000"/>
                <a:gd name="connsiteX323" fmla="*/ 4839 w 10000"/>
                <a:gd name="connsiteY323" fmla="*/ 9576 h 10000"/>
                <a:gd name="connsiteX324" fmla="*/ 4762 w 10000"/>
                <a:gd name="connsiteY324" fmla="*/ 9520 h 10000"/>
                <a:gd name="connsiteX325" fmla="*/ 4724 w 10000"/>
                <a:gd name="connsiteY325" fmla="*/ 9463 h 10000"/>
                <a:gd name="connsiteX326" fmla="*/ 4688 w 10000"/>
                <a:gd name="connsiteY326" fmla="*/ 9491 h 10000"/>
                <a:gd name="connsiteX327" fmla="*/ 4724 w 10000"/>
                <a:gd name="connsiteY327" fmla="*/ 9576 h 10000"/>
                <a:gd name="connsiteX328" fmla="*/ 4644 w 10000"/>
                <a:gd name="connsiteY328" fmla="*/ 9548 h 10000"/>
                <a:gd name="connsiteX329" fmla="*/ 4644 w 10000"/>
                <a:gd name="connsiteY329" fmla="*/ 9605 h 10000"/>
                <a:gd name="connsiteX330" fmla="*/ 4483 w 10000"/>
                <a:gd name="connsiteY330" fmla="*/ 9576 h 10000"/>
                <a:gd name="connsiteX331" fmla="*/ 4366 w 10000"/>
                <a:gd name="connsiteY331" fmla="*/ 9576 h 10000"/>
                <a:gd name="connsiteX332" fmla="*/ 4322 w 10000"/>
                <a:gd name="connsiteY332" fmla="*/ 9576 h 10000"/>
                <a:gd name="connsiteX333" fmla="*/ 4199 w 10000"/>
                <a:gd name="connsiteY333" fmla="*/ 9520 h 10000"/>
                <a:gd name="connsiteX334" fmla="*/ 4154 w 10000"/>
                <a:gd name="connsiteY334" fmla="*/ 9491 h 10000"/>
                <a:gd name="connsiteX335" fmla="*/ 4038 w 10000"/>
                <a:gd name="connsiteY335" fmla="*/ 9463 h 10000"/>
                <a:gd name="connsiteX336" fmla="*/ 3962 w 10000"/>
                <a:gd name="connsiteY336" fmla="*/ 9294 h 10000"/>
                <a:gd name="connsiteX337" fmla="*/ 3873 w 10000"/>
                <a:gd name="connsiteY337" fmla="*/ 9180 h 10000"/>
                <a:gd name="connsiteX338" fmla="*/ 3757 w 10000"/>
                <a:gd name="connsiteY338" fmla="*/ 9180 h 10000"/>
                <a:gd name="connsiteX339" fmla="*/ 3634 w 10000"/>
                <a:gd name="connsiteY339" fmla="*/ 9180 h 10000"/>
                <a:gd name="connsiteX340" fmla="*/ 3432 w 10000"/>
                <a:gd name="connsiteY340" fmla="*/ 9039 h 10000"/>
                <a:gd name="connsiteX341" fmla="*/ 3274 w 10000"/>
                <a:gd name="connsiteY341" fmla="*/ 9124 h 10000"/>
                <a:gd name="connsiteX342" fmla="*/ 3274 w 10000"/>
                <a:gd name="connsiteY342" fmla="*/ 9180 h 10000"/>
                <a:gd name="connsiteX343" fmla="*/ 3073 w 10000"/>
                <a:gd name="connsiteY343" fmla="*/ 9209 h 10000"/>
                <a:gd name="connsiteX344" fmla="*/ 2954 w 10000"/>
                <a:gd name="connsiteY344" fmla="*/ 9294 h 10000"/>
                <a:gd name="connsiteX345" fmla="*/ 2874 w 10000"/>
                <a:gd name="connsiteY345" fmla="*/ 9237 h 10000"/>
                <a:gd name="connsiteX346" fmla="*/ 2792 w 10000"/>
                <a:gd name="connsiteY346" fmla="*/ 9294 h 10000"/>
                <a:gd name="connsiteX347" fmla="*/ 2672 w 10000"/>
                <a:gd name="connsiteY347" fmla="*/ 9294 h 10000"/>
                <a:gd name="connsiteX348" fmla="*/ 2507 w 10000"/>
                <a:gd name="connsiteY348" fmla="*/ 9266 h 10000"/>
                <a:gd name="connsiteX349" fmla="*/ 2347 w 10000"/>
                <a:gd name="connsiteY349" fmla="*/ 9322 h 10000"/>
                <a:gd name="connsiteX350" fmla="*/ 2266 w 10000"/>
                <a:gd name="connsiteY350" fmla="*/ 9322 h 10000"/>
                <a:gd name="connsiteX351" fmla="*/ 2185 w 10000"/>
                <a:gd name="connsiteY351" fmla="*/ 9322 h 10000"/>
                <a:gd name="connsiteX352" fmla="*/ 2144 w 10000"/>
                <a:gd name="connsiteY352" fmla="*/ 9322 h 10000"/>
                <a:gd name="connsiteX353" fmla="*/ 2144 w 10000"/>
                <a:gd name="connsiteY353" fmla="*/ 9463 h 10000"/>
                <a:gd name="connsiteX354" fmla="*/ 2228 w 10000"/>
                <a:gd name="connsiteY354" fmla="*/ 9548 h 10000"/>
                <a:gd name="connsiteX355" fmla="*/ 2228 w 10000"/>
                <a:gd name="connsiteY355" fmla="*/ 9576 h 10000"/>
                <a:gd name="connsiteX356" fmla="*/ 2228 w 10000"/>
                <a:gd name="connsiteY356" fmla="*/ 9633 h 10000"/>
                <a:gd name="connsiteX357" fmla="*/ 2266 w 10000"/>
                <a:gd name="connsiteY357" fmla="*/ 9717 h 10000"/>
                <a:gd name="connsiteX358" fmla="*/ 2144 w 10000"/>
                <a:gd name="connsiteY358" fmla="*/ 9689 h 10000"/>
                <a:gd name="connsiteX359" fmla="*/ 2022 w 10000"/>
                <a:gd name="connsiteY359" fmla="*/ 9661 h 10000"/>
                <a:gd name="connsiteX360" fmla="*/ 1941 w 10000"/>
                <a:gd name="connsiteY360" fmla="*/ 9520 h 10000"/>
                <a:gd name="connsiteX361" fmla="*/ 1708 w 10000"/>
                <a:gd name="connsiteY361" fmla="*/ 9605 h 10000"/>
                <a:gd name="connsiteX362" fmla="*/ 1627 w 10000"/>
                <a:gd name="connsiteY362" fmla="*/ 9633 h 10000"/>
                <a:gd name="connsiteX363" fmla="*/ 1627 w 10000"/>
                <a:gd name="connsiteY363" fmla="*/ 9548 h 10000"/>
                <a:gd name="connsiteX364" fmla="*/ 1504 w 10000"/>
                <a:gd name="connsiteY364" fmla="*/ 9435 h 10000"/>
                <a:gd name="connsiteX365" fmla="*/ 1262 w 10000"/>
                <a:gd name="connsiteY365" fmla="*/ 9435 h 10000"/>
                <a:gd name="connsiteX366" fmla="*/ 1262 w 10000"/>
                <a:gd name="connsiteY366" fmla="*/ 9322 h 10000"/>
                <a:gd name="connsiteX367" fmla="*/ 1298 w 10000"/>
                <a:gd name="connsiteY367" fmla="*/ 9180 h 10000"/>
                <a:gd name="connsiteX368" fmla="*/ 1144 w 10000"/>
                <a:gd name="connsiteY368" fmla="*/ 9124 h 10000"/>
                <a:gd name="connsiteX369" fmla="*/ 1017 w 10000"/>
                <a:gd name="connsiteY369" fmla="*/ 9039 h 10000"/>
                <a:gd name="connsiteX370" fmla="*/ 981 w 10000"/>
                <a:gd name="connsiteY370" fmla="*/ 8983 h 10000"/>
                <a:gd name="connsiteX371" fmla="*/ 944 w 10000"/>
                <a:gd name="connsiteY371" fmla="*/ 8898 h 10000"/>
                <a:gd name="connsiteX372" fmla="*/ 981 w 10000"/>
                <a:gd name="connsiteY372" fmla="*/ 8813 h 10000"/>
                <a:gd name="connsiteX373" fmla="*/ 697 w 10000"/>
                <a:gd name="connsiteY373" fmla="*/ 8841 h 10000"/>
                <a:gd name="connsiteX374" fmla="*/ 533 w 10000"/>
                <a:gd name="connsiteY374" fmla="*/ 8898 h 10000"/>
                <a:gd name="connsiteX375" fmla="*/ 533 w 10000"/>
                <a:gd name="connsiteY375" fmla="*/ 8813 h 10000"/>
                <a:gd name="connsiteX376" fmla="*/ 495 w 10000"/>
                <a:gd name="connsiteY376" fmla="*/ 8728 h 10000"/>
                <a:gd name="connsiteX377" fmla="*/ 458 w 10000"/>
                <a:gd name="connsiteY377" fmla="*/ 8672 h 10000"/>
                <a:gd name="connsiteX378" fmla="*/ 6799 w 10000"/>
                <a:gd name="connsiteY378" fmla="*/ 8665 h 10000"/>
                <a:gd name="connsiteX379" fmla="*/ 6917 w 10000"/>
                <a:gd name="connsiteY379" fmla="*/ 8461 h 10000"/>
                <a:gd name="connsiteX0" fmla="*/ 2707 w 10000"/>
                <a:gd name="connsiteY0" fmla="*/ 3162 h 10000"/>
                <a:gd name="connsiteX1" fmla="*/ 2792 w 10000"/>
                <a:gd name="connsiteY1" fmla="*/ 3020 h 10000"/>
                <a:gd name="connsiteX2" fmla="*/ 2912 w 10000"/>
                <a:gd name="connsiteY2" fmla="*/ 2964 h 10000"/>
                <a:gd name="connsiteX3" fmla="*/ 2994 w 10000"/>
                <a:gd name="connsiteY3" fmla="*/ 2908 h 10000"/>
                <a:gd name="connsiteX4" fmla="*/ 3035 w 10000"/>
                <a:gd name="connsiteY4" fmla="*/ 2908 h 10000"/>
                <a:gd name="connsiteX5" fmla="*/ 2707 w 10000"/>
                <a:gd name="connsiteY5" fmla="*/ 2709 h 10000"/>
                <a:gd name="connsiteX6" fmla="*/ 2707 w 10000"/>
                <a:gd name="connsiteY6" fmla="*/ 2597 h 10000"/>
                <a:gd name="connsiteX7" fmla="*/ 2792 w 10000"/>
                <a:gd name="connsiteY7" fmla="*/ 2484 h 10000"/>
                <a:gd name="connsiteX8" fmla="*/ 3274 w 10000"/>
                <a:gd name="connsiteY8" fmla="*/ 2569 h 10000"/>
                <a:gd name="connsiteX9" fmla="*/ 3432 w 10000"/>
                <a:gd name="connsiteY9" fmla="*/ 2569 h 10000"/>
                <a:gd name="connsiteX10" fmla="*/ 3558 w 10000"/>
                <a:gd name="connsiteY10" fmla="*/ 2484 h 10000"/>
                <a:gd name="connsiteX11" fmla="*/ 3594 w 10000"/>
                <a:gd name="connsiteY11" fmla="*/ 2399 h 10000"/>
                <a:gd name="connsiteX12" fmla="*/ 3757 w 10000"/>
                <a:gd name="connsiteY12" fmla="*/ 2399 h 10000"/>
                <a:gd name="connsiteX13" fmla="*/ 4079 w 10000"/>
                <a:gd name="connsiteY13" fmla="*/ 2286 h 10000"/>
                <a:gd name="connsiteX14" fmla="*/ 4038 w 10000"/>
                <a:gd name="connsiteY14" fmla="*/ 2173 h 10000"/>
                <a:gd name="connsiteX15" fmla="*/ 4322 w 10000"/>
                <a:gd name="connsiteY15" fmla="*/ 2060 h 10000"/>
                <a:gd name="connsiteX16" fmla="*/ 4441 w 10000"/>
                <a:gd name="connsiteY16" fmla="*/ 2031 h 10000"/>
                <a:gd name="connsiteX17" fmla="*/ 4556 w 10000"/>
                <a:gd name="connsiteY17" fmla="*/ 2003 h 10000"/>
                <a:gd name="connsiteX18" fmla="*/ 4644 w 10000"/>
                <a:gd name="connsiteY18" fmla="*/ 2003 h 10000"/>
                <a:gd name="connsiteX19" fmla="*/ 4762 w 10000"/>
                <a:gd name="connsiteY19" fmla="*/ 1975 h 10000"/>
                <a:gd name="connsiteX20" fmla="*/ 4839 w 10000"/>
                <a:gd name="connsiteY20" fmla="*/ 2003 h 10000"/>
                <a:gd name="connsiteX21" fmla="*/ 4968 w 10000"/>
                <a:gd name="connsiteY21" fmla="*/ 1862 h 10000"/>
                <a:gd name="connsiteX22" fmla="*/ 4079 w 10000"/>
                <a:gd name="connsiteY22" fmla="*/ 1664 h 10000"/>
                <a:gd name="connsiteX23" fmla="*/ 3757 w 10000"/>
                <a:gd name="connsiteY23" fmla="*/ 1664 h 10000"/>
                <a:gd name="connsiteX24" fmla="*/ 3594 w 10000"/>
                <a:gd name="connsiteY24" fmla="*/ 1664 h 10000"/>
                <a:gd name="connsiteX25" fmla="*/ 3472 w 10000"/>
                <a:gd name="connsiteY25" fmla="*/ 1692 h 10000"/>
                <a:gd name="connsiteX26" fmla="*/ 3314 w 10000"/>
                <a:gd name="connsiteY26" fmla="*/ 1580 h 10000"/>
                <a:gd name="connsiteX27" fmla="*/ 3353 w 10000"/>
                <a:gd name="connsiteY27" fmla="*/ 1523 h 10000"/>
                <a:gd name="connsiteX28" fmla="*/ 3314 w 10000"/>
                <a:gd name="connsiteY28" fmla="*/ 1410 h 10000"/>
                <a:gd name="connsiteX29" fmla="*/ 3314 w 10000"/>
                <a:gd name="connsiteY29" fmla="*/ 1071 h 10000"/>
                <a:gd name="connsiteX30" fmla="*/ 3678 w 10000"/>
                <a:gd name="connsiteY30" fmla="*/ 1156 h 10000"/>
                <a:gd name="connsiteX31" fmla="*/ 3873 w 10000"/>
                <a:gd name="connsiteY31" fmla="*/ 1071 h 10000"/>
                <a:gd name="connsiteX32" fmla="*/ 4079 w 10000"/>
                <a:gd name="connsiteY32" fmla="*/ 986 h 10000"/>
                <a:gd name="connsiteX33" fmla="*/ 3999 w 10000"/>
                <a:gd name="connsiteY33" fmla="*/ 930 h 10000"/>
                <a:gd name="connsiteX34" fmla="*/ 3962 w 10000"/>
                <a:gd name="connsiteY34" fmla="*/ 873 h 10000"/>
                <a:gd name="connsiteX35" fmla="*/ 3962 w 10000"/>
                <a:gd name="connsiteY35" fmla="*/ 788 h 10000"/>
                <a:gd name="connsiteX36" fmla="*/ 3962 w 10000"/>
                <a:gd name="connsiteY36" fmla="*/ 732 h 10000"/>
                <a:gd name="connsiteX37" fmla="*/ 3962 w 10000"/>
                <a:gd name="connsiteY37" fmla="*/ 675 h 10000"/>
                <a:gd name="connsiteX38" fmla="*/ 3999 w 10000"/>
                <a:gd name="connsiteY38" fmla="*/ 477 h 10000"/>
                <a:gd name="connsiteX39" fmla="*/ 3922 w 10000"/>
                <a:gd name="connsiteY39" fmla="*/ 336 h 10000"/>
                <a:gd name="connsiteX40" fmla="*/ 3757 w 10000"/>
                <a:gd name="connsiteY40" fmla="*/ 280 h 10000"/>
                <a:gd name="connsiteX41" fmla="*/ 3594 w 10000"/>
                <a:gd name="connsiteY41" fmla="*/ 224 h 10000"/>
                <a:gd name="connsiteX42" fmla="*/ 3799 w 10000"/>
                <a:gd name="connsiteY42" fmla="*/ 82 h 10000"/>
                <a:gd name="connsiteX43" fmla="*/ 4241 w 10000"/>
                <a:gd name="connsiteY43" fmla="*/ 25 h 10000"/>
                <a:gd name="connsiteX44" fmla="*/ 4644 w 10000"/>
                <a:gd name="connsiteY44" fmla="*/ 25 h 10000"/>
                <a:gd name="connsiteX45" fmla="*/ 4839 w 10000"/>
                <a:gd name="connsiteY45" fmla="*/ 54 h 10000"/>
                <a:gd name="connsiteX46" fmla="*/ 5089 w 10000"/>
                <a:gd name="connsiteY46" fmla="*/ 138 h 10000"/>
                <a:gd name="connsiteX47" fmla="*/ 5406 w 10000"/>
                <a:gd name="connsiteY47" fmla="*/ 167 h 10000"/>
                <a:gd name="connsiteX48" fmla="*/ 5567 w 10000"/>
                <a:gd name="connsiteY48" fmla="*/ 224 h 10000"/>
                <a:gd name="connsiteX49" fmla="*/ 5616 w 10000"/>
                <a:gd name="connsiteY49" fmla="*/ 252 h 10000"/>
                <a:gd name="connsiteX50" fmla="*/ 5734 w 10000"/>
                <a:gd name="connsiteY50" fmla="*/ 308 h 10000"/>
                <a:gd name="connsiteX51" fmla="*/ 5930 w 10000"/>
                <a:gd name="connsiteY51" fmla="*/ 421 h 10000"/>
                <a:gd name="connsiteX52" fmla="*/ 6048 w 10000"/>
                <a:gd name="connsiteY52" fmla="*/ 534 h 10000"/>
                <a:gd name="connsiteX53" fmla="*/ 6212 w 10000"/>
                <a:gd name="connsiteY53" fmla="*/ 591 h 10000"/>
                <a:gd name="connsiteX54" fmla="*/ 6377 w 10000"/>
                <a:gd name="connsiteY54" fmla="*/ 703 h 10000"/>
                <a:gd name="connsiteX55" fmla="*/ 6579 w 10000"/>
                <a:gd name="connsiteY55" fmla="*/ 817 h 10000"/>
                <a:gd name="connsiteX56" fmla="*/ 6695 w 10000"/>
                <a:gd name="connsiteY56" fmla="*/ 930 h 10000"/>
                <a:gd name="connsiteX57" fmla="*/ 6824 w 10000"/>
                <a:gd name="connsiteY57" fmla="*/ 1014 h 10000"/>
                <a:gd name="connsiteX58" fmla="*/ 7180 w 10000"/>
                <a:gd name="connsiteY58" fmla="*/ 1156 h 10000"/>
                <a:gd name="connsiteX59" fmla="*/ 7378 w 10000"/>
                <a:gd name="connsiteY59" fmla="*/ 1156 h 10000"/>
                <a:gd name="connsiteX60" fmla="*/ 7623 w 10000"/>
                <a:gd name="connsiteY60" fmla="*/ 1212 h 10000"/>
                <a:gd name="connsiteX61" fmla="*/ 7744 w 10000"/>
                <a:gd name="connsiteY61" fmla="*/ 1241 h 10000"/>
                <a:gd name="connsiteX62" fmla="*/ 7946 w 10000"/>
                <a:gd name="connsiteY62" fmla="*/ 1325 h 10000"/>
                <a:gd name="connsiteX63" fmla="*/ 8186 w 10000"/>
                <a:gd name="connsiteY63" fmla="*/ 1353 h 10000"/>
                <a:gd name="connsiteX64" fmla="*/ 8232 w 10000"/>
                <a:gd name="connsiteY64" fmla="*/ 1438 h 10000"/>
                <a:gd name="connsiteX65" fmla="*/ 8310 w 10000"/>
                <a:gd name="connsiteY65" fmla="*/ 1467 h 10000"/>
                <a:gd name="connsiteX66" fmla="*/ 8383 w 10000"/>
                <a:gd name="connsiteY66" fmla="*/ 1580 h 10000"/>
                <a:gd name="connsiteX67" fmla="*/ 8633 w 10000"/>
                <a:gd name="connsiteY67" fmla="*/ 1720 h 10000"/>
                <a:gd name="connsiteX68" fmla="*/ 8754 w 10000"/>
                <a:gd name="connsiteY68" fmla="*/ 1692 h 10000"/>
                <a:gd name="connsiteX69" fmla="*/ 8874 w 10000"/>
                <a:gd name="connsiteY69" fmla="*/ 1720 h 10000"/>
                <a:gd name="connsiteX70" fmla="*/ 9114 w 10000"/>
                <a:gd name="connsiteY70" fmla="*/ 1664 h 10000"/>
                <a:gd name="connsiteX71" fmla="*/ 9277 w 10000"/>
                <a:gd name="connsiteY71" fmla="*/ 1580 h 10000"/>
                <a:gd name="connsiteX72" fmla="*/ 9354 w 10000"/>
                <a:gd name="connsiteY72" fmla="*/ 1580 h 10000"/>
                <a:gd name="connsiteX73" fmla="*/ 9396 w 10000"/>
                <a:gd name="connsiteY73" fmla="*/ 1551 h 10000"/>
                <a:gd name="connsiteX74" fmla="*/ 9554 w 10000"/>
                <a:gd name="connsiteY74" fmla="*/ 1495 h 10000"/>
                <a:gd name="connsiteX75" fmla="*/ 9719 w 10000"/>
                <a:gd name="connsiteY75" fmla="*/ 1551 h 10000"/>
                <a:gd name="connsiteX76" fmla="*/ 9757 w 10000"/>
                <a:gd name="connsiteY76" fmla="*/ 1636 h 10000"/>
                <a:gd name="connsiteX77" fmla="*/ 9880 w 10000"/>
                <a:gd name="connsiteY77" fmla="*/ 1778 h 10000"/>
                <a:gd name="connsiteX78" fmla="*/ 9800 w 10000"/>
                <a:gd name="connsiteY78" fmla="*/ 1806 h 10000"/>
                <a:gd name="connsiteX79" fmla="*/ 9840 w 10000"/>
                <a:gd name="connsiteY79" fmla="*/ 1862 h 10000"/>
                <a:gd name="connsiteX80" fmla="*/ 9840 w 10000"/>
                <a:gd name="connsiteY80" fmla="*/ 1919 h 10000"/>
                <a:gd name="connsiteX81" fmla="*/ 9926 w 10000"/>
                <a:gd name="connsiteY81" fmla="*/ 2031 h 10000"/>
                <a:gd name="connsiteX82" fmla="*/ 9926 w 10000"/>
                <a:gd name="connsiteY82" fmla="*/ 2173 h 10000"/>
                <a:gd name="connsiteX83" fmla="*/ 9926 w 10000"/>
                <a:gd name="connsiteY83" fmla="*/ 2258 h 10000"/>
                <a:gd name="connsiteX84" fmla="*/ 10000 w 10000"/>
                <a:gd name="connsiteY84" fmla="*/ 2342 h 10000"/>
                <a:gd name="connsiteX85" fmla="*/ 9963 w 10000"/>
                <a:gd name="connsiteY85" fmla="*/ 2428 h 10000"/>
                <a:gd name="connsiteX86" fmla="*/ 10000 w 10000"/>
                <a:gd name="connsiteY86" fmla="*/ 2484 h 10000"/>
                <a:gd name="connsiteX87" fmla="*/ 9677 w 10000"/>
                <a:gd name="connsiteY87" fmla="*/ 2456 h 10000"/>
                <a:gd name="connsiteX88" fmla="*/ 9515 w 10000"/>
                <a:gd name="connsiteY88" fmla="*/ 2428 h 10000"/>
                <a:gd name="connsiteX89" fmla="*/ 9473 w 10000"/>
                <a:gd name="connsiteY89" fmla="*/ 2512 h 10000"/>
                <a:gd name="connsiteX90" fmla="*/ 9354 w 10000"/>
                <a:gd name="connsiteY90" fmla="*/ 2540 h 10000"/>
                <a:gd name="connsiteX91" fmla="*/ 9433 w 10000"/>
                <a:gd name="connsiteY91" fmla="*/ 2625 h 10000"/>
                <a:gd name="connsiteX92" fmla="*/ 9677 w 10000"/>
                <a:gd name="connsiteY92" fmla="*/ 2879 h 10000"/>
                <a:gd name="connsiteX93" fmla="*/ 9840 w 10000"/>
                <a:gd name="connsiteY93" fmla="*/ 3106 h 10000"/>
                <a:gd name="connsiteX94" fmla="*/ 9800 w 10000"/>
                <a:gd name="connsiteY94" fmla="*/ 3162 h 10000"/>
                <a:gd name="connsiteX95" fmla="*/ 9634 w 10000"/>
                <a:gd name="connsiteY95" fmla="*/ 3190 h 10000"/>
                <a:gd name="connsiteX96" fmla="*/ 9840 w 10000"/>
                <a:gd name="connsiteY96" fmla="*/ 3303 h 10000"/>
                <a:gd name="connsiteX97" fmla="*/ 9600 w 10000"/>
                <a:gd name="connsiteY97" fmla="*/ 3162 h 10000"/>
                <a:gd name="connsiteX98" fmla="*/ 9396 w 10000"/>
                <a:gd name="connsiteY98" fmla="*/ 3106 h 10000"/>
                <a:gd name="connsiteX99" fmla="*/ 9473 w 10000"/>
                <a:gd name="connsiteY99" fmla="*/ 3275 h 10000"/>
                <a:gd name="connsiteX100" fmla="*/ 9354 w 10000"/>
                <a:gd name="connsiteY100" fmla="*/ 3303 h 10000"/>
                <a:gd name="connsiteX101" fmla="*/ 9277 w 10000"/>
                <a:gd name="connsiteY101" fmla="*/ 3388 h 10000"/>
                <a:gd name="connsiteX102" fmla="*/ 8996 w 10000"/>
                <a:gd name="connsiteY102" fmla="*/ 3417 h 10000"/>
                <a:gd name="connsiteX103" fmla="*/ 9198 w 10000"/>
                <a:gd name="connsiteY103" fmla="*/ 3557 h 10000"/>
                <a:gd name="connsiteX104" fmla="*/ 8952 w 10000"/>
                <a:gd name="connsiteY104" fmla="*/ 3586 h 10000"/>
                <a:gd name="connsiteX105" fmla="*/ 8794 w 10000"/>
                <a:gd name="connsiteY105" fmla="*/ 3557 h 10000"/>
                <a:gd name="connsiteX106" fmla="*/ 8664 w 10000"/>
                <a:gd name="connsiteY106" fmla="*/ 3473 h 10000"/>
                <a:gd name="connsiteX107" fmla="*/ 8591 w 10000"/>
                <a:gd name="connsiteY107" fmla="*/ 3501 h 10000"/>
                <a:gd name="connsiteX108" fmla="*/ 8552 w 10000"/>
                <a:gd name="connsiteY108" fmla="*/ 3642 h 10000"/>
                <a:gd name="connsiteX109" fmla="*/ 8513 w 10000"/>
                <a:gd name="connsiteY109" fmla="*/ 3727 h 10000"/>
                <a:gd name="connsiteX110" fmla="*/ 8427 w 10000"/>
                <a:gd name="connsiteY110" fmla="*/ 3756 h 10000"/>
                <a:gd name="connsiteX111" fmla="*/ 8383 w 10000"/>
                <a:gd name="connsiteY111" fmla="*/ 3812 h 10000"/>
                <a:gd name="connsiteX112" fmla="*/ 8310 w 10000"/>
                <a:gd name="connsiteY112" fmla="*/ 3812 h 10000"/>
                <a:gd name="connsiteX113" fmla="*/ 8267 w 10000"/>
                <a:gd name="connsiteY113" fmla="*/ 3868 h 10000"/>
                <a:gd name="connsiteX114" fmla="*/ 8107 w 10000"/>
                <a:gd name="connsiteY114" fmla="*/ 4009 h 10000"/>
                <a:gd name="connsiteX115" fmla="*/ 7906 w 10000"/>
                <a:gd name="connsiteY115" fmla="*/ 4038 h 10000"/>
                <a:gd name="connsiteX116" fmla="*/ 7824 w 10000"/>
                <a:gd name="connsiteY116" fmla="*/ 4067 h 10000"/>
                <a:gd name="connsiteX117" fmla="*/ 7744 w 10000"/>
                <a:gd name="connsiteY117" fmla="*/ 4123 h 10000"/>
                <a:gd name="connsiteX118" fmla="*/ 7586 w 10000"/>
                <a:gd name="connsiteY118" fmla="*/ 4179 h 10000"/>
                <a:gd name="connsiteX119" fmla="*/ 7501 w 10000"/>
                <a:gd name="connsiteY119" fmla="*/ 4264 h 10000"/>
                <a:gd name="connsiteX120" fmla="*/ 7464 w 10000"/>
                <a:gd name="connsiteY120" fmla="*/ 4320 h 10000"/>
                <a:gd name="connsiteX121" fmla="*/ 7378 w 10000"/>
                <a:gd name="connsiteY121" fmla="*/ 4320 h 10000"/>
                <a:gd name="connsiteX122" fmla="*/ 7218 w 10000"/>
                <a:gd name="connsiteY122" fmla="*/ 4348 h 10000"/>
                <a:gd name="connsiteX123" fmla="*/ 7346 w 10000"/>
                <a:gd name="connsiteY123" fmla="*/ 4292 h 10000"/>
                <a:gd name="connsiteX124" fmla="*/ 7346 w 10000"/>
                <a:gd name="connsiteY124" fmla="*/ 4236 h 10000"/>
                <a:gd name="connsiteX125" fmla="*/ 7378 w 10000"/>
                <a:gd name="connsiteY125" fmla="*/ 4179 h 10000"/>
                <a:gd name="connsiteX126" fmla="*/ 7143 w 10000"/>
                <a:gd name="connsiteY126" fmla="*/ 4151 h 10000"/>
                <a:gd name="connsiteX127" fmla="*/ 7218 w 10000"/>
                <a:gd name="connsiteY127" fmla="*/ 4123 h 10000"/>
                <a:gd name="connsiteX128" fmla="*/ 7260 w 10000"/>
                <a:gd name="connsiteY128" fmla="*/ 4009 h 10000"/>
                <a:gd name="connsiteX129" fmla="*/ 7305 w 10000"/>
                <a:gd name="connsiteY129" fmla="*/ 3896 h 10000"/>
                <a:gd name="connsiteX130" fmla="*/ 7062 w 10000"/>
                <a:gd name="connsiteY130" fmla="*/ 3698 h 10000"/>
                <a:gd name="connsiteX131" fmla="*/ 6939 w 10000"/>
                <a:gd name="connsiteY131" fmla="*/ 3727 h 10000"/>
                <a:gd name="connsiteX132" fmla="*/ 6824 w 10000"/>
                <a:gd name="connsiteY132" fmla="*/ 3784 h 10000"/>
                <a:gd name="connsiteX133" fmla="*/ 6737 w 10000"/>
                <a:gd name="connsiteY133" fmla="*/ 3925 h 10000"/>
                <a:gd name="connsiteX134" fmla="*/ 6535 w 10000"/>
                <a:gd name="connsiteY134" fmla="*/ 4038 h 10000"/>
                <a:gd name="connsiteX135" fmla="*/ 6418 w 10000"/>
                <a:gd name="connsiteY135" fmla="*/ 4095 h 10000"/>
                <a:gd name="connsiteX136" fmla="*/ 6454 w 10000"/>
                <a:gd name="connsiteY136" fmla="*/ 4179 h 10000"/>
                <a:gd name="connsiteX137" fmla="*/ 6212 w 10000"/>
                <a:gd name="connsiteY137" fmla="*/ 4292 h 10000"/>
                <a:gd name="connsiteX138" fmla="*/ 6014 w 10000"/>
                <a:gd name="connsiteY138" fmla="*/ 4264 h 10000"/>
                <a:gd name="connsiteX139" fmla="*/ 6014 w 10000"/>
                <a:gd name="connsiteY139" fmla="*/ 4434 h 10000"/>
                <a:gd name="connsiteX140" fmla="*/ 6251 w 10000"/>
                <a:gd name="connsiteY140" fmla="*/ 4575 h 10000"/>
                <a:gd name="connsiteX141" fmla="*/ 6377 w 10000"/>
                <a:gd name="connsiteY141" fmla="*/ 4575 h 10000"/>
                <a:gd name="connsiteX142" fmla="*/ 6454 w 10000"/>
                <a:gd name="connsiteY142" fmla="*/ 4603 h 10000"/>
                <a:gd name="connsiteX143" fmla="*/ 6454 w 10000"/>
                <a:gd name="connsiteY143" fmla="*/ 4575 h 10000"/>
                <a:gd name="connsiteX144" fmla="*/ 6695 w 10000"/>
                <a:gd name="connsiteY144" fmla="*/ 4659 h 10000"/>
                <a:gd name="connsiteX145" fmla="*/ 6777 w 10000"/>
                <a:gd name="connsiteY145" fmla="*/ 4829 h 10000"/>
                <a:gd name="connsiteX146" fmla="*/ 6980 w 10000"/>
                <a:gd name="connsiteY146" fmla="*/ 4857 h 10000"/>
                <a:gd name="connsiteX147" fmla="*/ 7062 w 10000"/>
                <a:gd name="connsiteY147" fmla="*/ 4801 h 10000"/>
                <a:gd name="connsiteX148" fmla="*/ 7101 w 10000"/>
                <a:gd name="connsiteY148" fmla="*/ 4716 h 10000"/>
                <a:gd name="connsiteX149" fmla="*/ 7260 w 10000"/>
                <a:gd name="connsiteY149" fmla="*/ 4659 h 10000"/>
                <a:gd name="connsiteX150" fmla="*/ 7464 w 10000"/>
                <a:gd name="connsiteY150" fmla="*/ 4716 h 10000"/>
                <a:gd name="connsiteX151" fmla="*/ 7541 w 10000"/>
                <a:gd name="connsiteY151" fmla="*/ 4745 h 10000"/>
                <a:gd name="connsiteX152" fmla="*/ 7586 w 10000"/>
                <a:gd name="connsiteY152" fmla="*/ 4773 h 10000"/>
                <a:gd name="connsiteX153" fmla="*/ 7788 w 10000"/>
                <a:gd name="connsiteY153" fmla="*/ 4773 h 10000"/>
                <a:gd name="connsiteX154" fmla="*/ 7788 w 10000"/>
                <a:gd name="connsiteY154" fmla="*/ 4745 h 10000"/>
                <a:gd name="connsiteX155" fmla="*/ 8025 w 10000"/>
                <a:gd name="connsiteY155" fmla="*/ 4801 h 10000"/>
                <a:gd name="connsiteX156" fmla="*/ 7990 w 10000"/>
                <a:gd name="connsiteY156" fmla="*/ 4829 h 10000"/>
                <a:gd name="connsiteX157" fmla="*/ 8025 w 10000"/>
                <a:gd name="connsiteY157" fmla="*/ 4914 h 10000"/>
                <a:gd name="connsiteX158" fmla="*/ 8025 w 10000"/>
                <a:gd name="connsiteY158" fmla="*/ 4970 h 10000"/>
                <a:gd name="connsiteX159" fmla="*/ 7946 w 10000"/>
                <a:gd name="connsiteY159" fmla="*/ 4914 h 10000"/>
                <a:gd name="connsiteX160" fmla="*/ 7906 w 10000"/>
                <a:gd name="connsiteY160" fmla="*/ 4942 h 10000"/>
                <a:gd name="connsiteX161" fmla="*/ 7824 w 10000"/>
                <a:gd name="connsiteY161" fmla="*/ 4942 h 10000"/>
                <a:gd name="connsiteX162" fmla="*/ 7744 w 10000"/>
                <a:gd name="connsiteY162" fmla="*/ 4970 h 10000"/>
                <a:gd name="connsiteX163" fmla="*/ 7586 w 10000"/>
                <a:gd name="connsiteY163" fmla="*/ 5027 h 10000"/>
                <a:gd name="connsiteX164" fmla="*/ 7501 w 10000"/>
                <a:gd name="connsiteY164" fmla="*/ 5055 h 10000"/>
                <a:gd name="connsiteX165" fmla="*/ 7586 w 10000"/>
                <a:gd name="connsiteY165" fmla="*/ 5112 h 10000"/>
                <a:gd name="connsiteX166" fmla="*/ 7501 w 10000"/>
                <a:gd name="connsiteY166" fmla="*/ 5112 h 10000"/>
                <a:gd name="connsiteX167" fmla="*/ 7541 w 10000"/>
                <a:gd name="connsiteY167" fmla="*/ 5168 h 10000"/>
                <a:gd name="connsiteX168" fmla="*/ 7464 w 10000"/>
                <a:gd name="connsiteY168" fmla="*/ 5196 h 10000"/>
                <a:gd name="connsiteX169" fmla="*/ 7378 w 10000"/>
                <a:gd name="connsiteY169" fmla="*/ 5140 h 10000"/>
                <a:gd name="connsiteX170" fmla="*/ 7346 w 10000"/>
                <a:gd name="connsiteY170" fmla="*/ 5140 h 10000"/>
                <a:gd name="connsiteX171" fmla="*/ 7423 w 10000"/>
                <a:gd name="connsiteY171" fmla="*/ 5224 h 10000"/>
                <a:gd name="connsiteX172" fmla="*/ 7260 w 10000"/>
                <a:gd name="connsiteY172" fmla="*/ 5338 h 10000"/>
                <a:gd name="connsiteX173" fmla="*/ 7218 w 10000"/>
                <a:gd name="connsiteY173" fmla="*/ 5479 h 10000"/>
                <a:gd name="connsiteX174" fmla="*/ 7260 w 10000"/>
                <a:gd name="connsiteY174" fmla="*/ 5620 h 10000"/>
                <a:gd name="connsiteX175" fmla="*/ 7423 w 10000"/>
                <a:gd name="connsiteY175" fmla="*/ 5649 h 10000"/>
                <a:gd name="connsiteX176" fmla="*/ 7704 w 10000"/>
                <a:gd name="connsiteY176" fmla="*/ 5733 h 10000"/>
                <a:gd name="connsiteX177" fmla="*/ 7824 w 10000"/>
                <a:gd name="connsiteY177" fmla="*/ 5874 h 10000"/>
                <a:gd name="connsiteX178" fmla="*/ 8025 w 10000"/>
                <a:gd name="connsiteY178" fmla="*/ 6073 h 10000"/>
                <a:gd name="connsiteX179" fmla="*/ 8149 w 10000"/>
                <a:gd name="connsiteY179" fmla="*/ 6213 h 10000"/>
                <a:gd name="connsiteX180" fmla="*/ 8344 w 10000"/>
                <a:gd name="connsiteY180" fmla="*/ 6299 h 10000"/>
                <a:gd name="connsiteX181" fmla="*/ 8427 w 10000"/>
                <a:gd name="connsiteY181" fmla="*/ 6355 h 10000"/>
                <a:gd name="connsiteX182" fmla="*/ 8513 w 10000"/>
                <a:gd name="connsiteY182" fmla="*/ 6412 h 10000"/>
                <a:gd name="connsiteX183" fmla="*/ 8664 w 10000"/>
                <a:gd name="connsiteY183" fmla="*/ 6524 h 10000"/>
                <a:gd name="connsiteX184" fmla="*/ 8383 w 10000"/>
                <a:gd name="connsiteY184" fmla="*/ 6468 h 10000"/>
                <a:gd name="connsiteX185" fmla="*/ 8186 w 10000"/>
                <a:gd name="connsiteY185" fmla="*/ 6412 h 10000"/>
                <a:gd name="connsiteX186" fmla="*/ 7990 w 10000"/>
                <a:gd name="connsiteY186" fmla="*/ 6440 h 10000"/>
                <a:gd name="connsiteX187" fmla="*/ 7870 w 10000"/>
                <a:gd name="connsiteY187" fmla="*/ 6383 h 10000"/>
                <a:gd name="connsiteX188" fmla="*/ 7744 w 10000"/>
                <a:gd name="connsiteY188" fmla="*/ 6327 h 10000"/>
                <a:gd name="connsiteX189" fmla="*/ 7788 w 10000"/>
                <a:gd name="connsiteY189" fmla="*/ 6383 h 10000"/>
                <a:gd name="connsiteX190" fmla="*/ 7824 w 10000"/>
                <a:gd name="connsiteY190" fmla="*/ 6383 h 10000"/>
                <a:gd name="connsiteX191" fmla="*/ 7788 w 10000"/>
                <a:gd name="connsiteY191" fmla="*/ 6355 h 10000"/>
                <a:gd name="connsiteX192" fmla="*/ 7870 w 10000"/>
                <a:gd name="connsiteY192" fmla="*/ 6383 h 10000"/>
                <a:gd name="connsiteX193" fmla="*/ 8067 w 10000"/>
                <a:gd name="connsiteY193" fmla="*/ 6440 h 10000"/>
                <a:gd name="connsiteX194" fmla="*/ 8149 w 10000"/>
                <a:gd name="connsiteY194" fmla="*/ 6412 h 10000"/>
                <a:gd name="connsiteX195" fmla="*/ 8232 w 10000"/>
                <a:gd name="connsiteY195" fmla="*/ 6468 h 10000"/>
                <a:gd name="connsiteX196" fmla="*/ 8267 w 10000"/>
                <a:gd name="connsiteY196" fmla="*/ 6496 h 10000"/>
                <a:gd name="connsiteX197" fmla="*/ 8383 w 10000"/>
                <a:gd name="connsiteY197" fmla="*/ 6524 h 10000"/>
                <a:gd name="connsiteX198" fmla="*/ 8633 w 10000"/>
                <a:gd name="connsiteY198" fmla="*/ 6638 h 10000"/>
                <a:gd name="connsiteX199" fmla="*/ 8794 w 10000"/>
                <a:gd name="connsiteY199" fmla="*/ 6751 h 10000"/>
                <a:gd name="connsiteX200" fmla="*/ 8713 w 10000"/>
                <a:gd name="connsiteY200" fmla="*/ 6779 h 10000"/>
                <a:gd name="connsiteX201" fmla="*/ 8591 w 10000"/>
                <a:gd name="connsiteY201" fmla="*/ 6835 h 10000"/>
                <a:gd name="connsiteX202" fmla="*/ 8513 w 10000"/>
                <a:gd name="connsiteY202" fmla="*/ 6891 h 10000"/>
                <a:gd name="connsiteX203" fmla="*/ 8473 w 10000"/>
                <a:gd name="connsiteY203" fmla="*/ 6920 h 10000"/>
                <a:gd name="connsiteX204" fmla="*/ 8344 w 10000"/>
                <a:gd name="connsiteY204" fmla="*/ 6920 h 10000"/>
                <a:gd name="connsiteX205" fmla="*/ 8232 w 10000"/>
                <a:gd name="connsiteY205" fmla="*/ 6977 h 10000"/>
                <a:gd name="connsiteX206" fmla="*/ 8383 w 10000"/>
                <a:gd name="connsiteY206" fmla="*/ 6920 h 10000"/>
                <a:gd name="connsiteX207" fmla="*/ 8513 w 10000"/>
                <a:gd name="connsiteY207" fmla="*/ 7005 h 10000"/>
                <a:gd name="connsiteX208" fmla="*/ 8473 w 10000"/>
                <a:gd name="connsiteY208" fmla="*/ 7005 h 10000"/>
                <a:gd name="connsiteX209" fmla="*/ 8664 w 10000"/>
                <a:gd name="connsiteY209" fmla="*/ 6949 h 10000"/>
                <a:gd name="connsiteX210" fmla="*/ 8794 w 10000"/>
                <a:gd name="connsiteY210" fmla="*/ 7033 h 10000"/>
                <a:gd name="connsiteX211" fmla="*/ 8996 w 10000"/>
                <a:gd name="connsiteY211" fmla="*/ 7061 h 10000"/>
                <a:gd name="connsiteX212" fmla="*/ 8908 w 10000"/>
                <a:gd name="connsiteY212" fmla="*/ 7146 h 10000"/>
                <a:gd name="connsiteX213" fmla="*/ 8874 w 10000"/>
                <a:gd name="connsiteY213" fmla="*/ 7174 h 10000"/>
                <a:gd name="connsiteX214" fmla="*/ 8794 w 10000"/>
                <a:gd name="connsiteY214" fmla="*/ 7202 h 10000"/>
                <a:gd name="connsiteX215" fmla="*/ 8834 w 10000"/>
                <a:gd name="connsiteY215" fmla="*/ 7202 h 10000"/>
                <a:gd name="connsiteX216" fmla="*/ 8952 w 10000"/>
                <a:gd name="connsiteY216" fmla="*/ 7174 h 10000"/>
                <a:gd name="connsiteX217" fmla="*/ 8952 w 10000"/>
                <a:gd name="connsiteY217" fmla="*/ 7146 h 10000"/>
                <a:gd name="connsiteX218" fmla="*/ 8996 w 10000"/>
                <a:gd name="connsiteY218" fmla="*/ 7230 h 10000"/>
                <a:gd name="connsiteX219" fmla="*/ 8996 w 10000"/>
                <a:gd name="connsiteY219" fmla="*/ 7288 h 10000"/>
                <a:gd name="connsiteX220" fmla="*/ 8952 w 10000"/>
                <a:gd name="connsiteY220" fmla="*/ 7230 h 10000"/>
                <a:gd name="connsiteX221" fmla="*/ 8952 w 10000"/>
                <a:gd name="connsiteY221" fmla="*/ 7288 h 10000"/>
                <a:gd name="connsiteX222" fmla="*/ 8908 w 10000"/>
                <a:gd name="connsiteY222" fmla="*/ 7260 h 10000"/>
                <a:gd name="connsiteX223" fmla="*/ 8874 w 10000"/>
                <a:gd name="connsiteY223" fmla="*/ 7260 h 10000"/>
                <a:gd name="connsiteX224" fmla="*/ 8834 w 10000"/>
                <a:gd name="connsiteY224" fmla="*/ 7316 h 10000"/>
                <a:gd name="connsiteX225" fmla="*/ 8952 w 10000"/>
                <a:gd name="connsiteY225" fmla="*/ 7372 h 10000"/>
                <a:gd name="connsiteX226" fmla="*/ 8908 w 10000"/>
                <a:gd name="connsiteY226" fmla="*/ 7372 h 10000"/>
                <a:gd name="connsiteX227" fmla="*/ 8952 w 10000"/>
                <a:gd name="connsiteY227" fmla="*/ 7429 h 10000"/>
                <a:gd name="connsiteX228" fmla="*/ 8794 w 10000"/>
                <a:gd name="connsiteY228" fmla="*/ 7400 h 10000"/>
                <a:gd name="connsiteX229" fmla="*/ 8834 w 10000"/>
                <a:gd name="connsiteY229" fmla="*/ 7429 h 10000"/>
                <a:gd name="connsiteX230" fmla="*/ 8952 w 10000"/>
                <a:gd name="connsiteY230" fmla="*/ 7457 h 10000"/>
                <a:gd name="connsiteX231" fmla="*/ 8996 w 10000"/>
                <a:gd name="connsiteY231" fmla="*/ 7541 h 10000"/>
                <a:gd name="connsiteX232" fmla="*/ 8952 w 10000"/>
                <a:gd name="connsiteY232" fmla="*/ 7599 h 10000"/>
                <a:gd name="connsiteX233" fmla="*/ 8834 w 10000"/>
                <a:gd name="connsiteY233" fmla="*/ 7513 h 10000"/>
                <a:gd name="connsiteX234" fmla="*/ 8794 w 10000"/>
                <a:gd name="connsiteY234" fmla="*/ 7541 h 10000"/>
                <a:gd name="connsiteX235" fmla="*/ 8633 w 10000"/>
                <a:gd name="connsiteY235" fmla="*/ 7599 h 10000"/>
                <a:gd name="connsiteX236" fmla="*/ 8754 w 10000"/>
                <a:gd name="connsiteY236" fmla="*/ 7683 h 10000"/>
                <a:gd name="connsiteX237" fmla="*/ 8754 w 10000"/>
                <a:gd name="connsiteY237" fmla="*/ 7796 h 10000"/>
                <a:gd name="connsiteX238" fmla="*/ 8713 w 10000"/>
                <a:gd name="connsiteY238" fmla="*/ 7852 h 10000"/>
                <a:gd name="connsiteX239" fmla="*/ 8713 w 10000"/>
                <a:gd name="connsiteY239" fmla="*/ 7880 h 10000"/>
                <a:gd name="connsiteX240" fmla="*/ 8633 w 10000"/>
                <a:gd name="connsiteY240" fmla="*/ 7852 h 10000"/>
                <a:gd name="connsiteX241" fmla="*/ 8633 w 10000"/>
                <a:gd name="connsiteY241" fmla="*/ 7909 h 10000"/>
                <a:gd name="connsiteX242" fmla="*/ 8591 w 10000"/>
                <a:gd name="connsiteY242" fmla="*/ 7966 h 10000"/>
                <a:gd name="connsiteX243" fmla="*/ 8552 w 10000"/>
                <a:gd name="connsiteY243" fmla="*/ 8079 h 10000"/>
                <a:gd name="connsiteX244" fmla="*/ 8591 w 10000"/>
                <a:gd name="connsiteY244" fmla="*/ 8022 h 10000"/>
                <a:gd name="connsiteX245" fmla="*/ 8552 w 10000"/>
                <a:gd name="connsiteY245" fmla="*/ 8050 h 10000"/>
                <a:gd name="connsiteX246" fmla="*/ 8513 w 10000"/>
                <a:gd name="connsiteY246" fmla="*/ 7994 h 10000"/>
                <a:gd name="connsiteX247" fmla="*/ 8427 w 10000"/>
                <a:gd name="connsiteY247" fmla="*/ 8022 h 10000"/>
                <a:gd name="connsiteX248" fmla="*/ 8427 w 10000"/>
                <a:gd name="connsiteY248" fmla="*/ 8079 h 10000"/>
                <a:gd name="connsiteX249" fmla="*/ 8473 w 10000"/>
                <a:gd name="connsiteY249" fmla="*/ 8107 h 10000"/>
                <a:gd name="connsiteX250" fmla="*/ 8552 w 10000"/>
                <a:gd name="connsiteY250" fmla="*/ 8135 h 10000"/>
                <a:gd name="connsiteX251" fmla="*/ 8513 w 10000"/>
                <a:gd name="connsiteY251" fmla="*/ 8163 h 10000"/>
                <a:gd name="connsiteX252" fmla="*/ 8473 w 10000"/>
                <a:gd name="connsiteY252" fmla="*/ 8249 h 10000"/>
                <a:gd name="connsiteX253" fmla="*/ 8310 w 10000"/>
                <a:gd name="connsiteY253" fmla="*/ 8191 h 10000"/>
                <a:gd name="connsiteX254" fmla="*/ 8427 w 10000"/>
                <a:gd name="connsiteY254" fmla="*/ 8277 h 10000"/>
                <a:gd name="connsiteX255" fmla="*/ 8552 w 10000"/>
                <a:gd name="connsiteY255" fmla="*/ 8277 h 10000"/>
                <a:gd name="connsiteX256" fmla="*/ 8513 w 10000"/>
                <a:gd name="connsiteY256" fmla="*/ 8333 h 10000"/>
                <a:gd name="connsiteX257" fmla="*/ 8591 w 10000"/>
                <a:gd name="connsiteY257" fmla="*/ 8446 h 10000"/>
                <a:gd name="connsiteX258" fmla="*/ 8552 w 10000"/>
                <a:gd name="connsiteY258" fmla="*/ 8446 h 10000"/>
                <a:gd name="connsiteX259" fmla="*/ 8427 w 10000"/>
                <a:gd name="connsiteY259" fmla="*/ 8389 h 10000"/>
                <a:gd name="connsiteX260" fmla="*/ 8383 w 10000"/>
                <a:gd name="connsiteY260" fmla="*/ 8418 h 10000"/>
                <a:gd name="connsiteX261" fmla="*/ 8473 w 10000"/>
                <a:gd name="connsiteY261" fmla="*/ 8474 h 10000"/>
                <a:gd name="connsiteX262" fmla="*/ 8427 w 10000"/>
                <a:gd name="connsiteY262" fmla="*/ 8530 h 10000"/>
                <a:gd name="connsiteX263" fmla="*/ 8310 w 10000"/>
                <a:gd name="connsiteY263" fmla="*/ 8474 h 10000"/>
                <a:gd name="connsiteX264" fmla="*/ 8383 w 10000"/>
                <a:gd name="connsiteY264" fmla="*/ 8559 h 10000"/>
                <a:gd name="connsiteX265" fmla="*/ 8310 w 10000"/>
                <a:gd name="connsiteY265" fmla="*/ 8559 h 10000"/>
                <a:gd name="connsiteX266" fmla="*/ 8310 w 10000"/>
                <a:gd name="connsiteY266" fmla="*/ 8616 h 10000"/>
                <a:gd name="connsiteX267" fmla="*/ 8107 w 10000"/>
                <a:gd name="connsiteY267" fmla="*/ 8672 h 10000"/>
                <a:gd name="connsiteX268" fmla="*/ 8067 w 10000"/>
                <a:gd name="connsiteY268" fmla="*/ 8728 h 10000"/>
                <a:gd name="connsiteX269" fmla="*/ 8107 w 10000"/>
                <a:gd name="connsiteY269" fmla="*/ 8757 h 10000"/>
                <a:gd name="connsiteX270" fmla="*/ 8067 w 10000"/>
                <a:gd name="connsiteY270" fmla="*/ 8785 h 10000"/>
                <a:gd name="connsiteX271" fmla="*/ 8025 w 10000"/>
                <a:gd name="connsiteY271" fmla="*/ 8869 h 10000"/>
                <a:gd name="connsiteX272" fmla="*/ 7990 w 10000"/>
                <a:gd name="connsiteY272" fmla="*/ 8841 h 10000"/>
                <a:gd name="connsiteX273" fmla="*/ 7990 w 10000"/>
                <a:gd name="connsiteY273" fmla="*/ 8927 h 10000"/>
                <a:gd name="connsiteX274" fmla="*/ 7577 w 10000"/>
                <a:gd name="connsiteY274" fmla="*/ 8786 h 10000"/>
                <a:gd name="connsiteX275" fmla="*/ 6900 w 10000"/>
                <a:gd name="connsiteY275" fmla="*/ 9266 h 10000"/>
                <a:gd name="connsiteX276" fmla="*/ 6656 w 10000"/>
                <a:gd name="connsiteY276" fmla="*/ 9322 h 10000"/>
                <a:gd name="connsiteX277" fmla="*/ 6535 w 10000"/>
                <a:gd name="connsiteY277" fmla="*/ 9152 h 10000"/>
                <a:gd name="connsiteX278" fmla="*/ 6496 w 10000"/>
                <a:gd name="connsiteY278" fmla="*/ 9152 h 10000"/>
                <a:gd name="connsiteX279" fmla="*/ 6615 w 10000"/>
                <a:gd name="connsiteY279" fmla="*/ 9124 h 10000"/>
                <a:gd name="connsiteX280" fmla="*/ 6454 w 10000"/>
                <a:gd name="connsiteY280" fmla="*/ 9124 h 10000"/>
                <a:gd name="connsiteX281" fmla="*/ 6418 w 10000"/>
                <a:gd name="connsiteY281" fmla="*/ 9180 h 10000"/>
                <a:gd name="connsiteX282" fmla="*/ 6496 w 10000"/>
                <a:gd name="connsiteY282" fmla="*/ 9237 h 10000"/>
                <a:gd name="connsiteX283" fmla="*/ 6454 w 10000"/>
                <a:gd name="connsiteY283" fmla="*/ 9237 h 10000"/>
                <a:gd name="connsiteX284" fmla="*/ 6579 w 10000"/>
                <a:gd name="connsiteY284" fmla="*/ 9406 h 10000"/>
                <a:gd name="connsiteX285" fmla="*/ 6418 w 10000"/>
                <a:gd name="connsiteY285" fmla="*/ 9294 h 10000"/>
                <a:gd name="connsiteX286" fmla="*/ 6496 w 10000"/>
                <a:gd name="connsiteY286" fmla="*/ 9406 h 10000"/>
                <a:gd name="connsiteX287" fmla="*/ 6454 w 10000"/>
                <a:gd name="connsiteY287" fmla="*/ 9435 h 10000"/>
                <a:gd name="connsiteX288" fmla="*/ 6418 w 10000"/>
                <a:gd name="connsiteY288" fmla="*/ 9406 h 10000"/>
                <a:gd name="connsiteX289" fmla="*/ 6377 w 10000"/>
                <a:gd name="connsiteY289" fmla="*/ 9491 h 10000"/>
                <a:gd name="connsiteX290" fmla="*/ 6251 w 10000"/>
                <a:gd name="connsiteY290" fmla="*/ 9520 h 10000"/>
                <a:gd name="connsiteX291" fmla="*/ 6212 w 10000"/>
                <a:gd name="connsiteY291" fmla="*/ 9463 h 10000"/>
                <a:gd name="connsiteX292" fmla="*/ 6135 w 10000"/>
                <a:gd name="connsiteY292" fmla="*/ 9435 h 10000"/>
                <a:gd name="connsiteX293" fmla="*/ 6175 w 10000"/>
                <a:gd name="connsiteY293" fmla="*/ 9548 h 10000"/>
                <a:gd name="connsiteX294" fmla="*/ 5969 w 10000"/>
                <a:gd name="connsiteY294" fmla="*/ 9491 h 10000"/>
                <a:gd name="connsiteX295" fmla="*/ 5930 w 10000"/>
                <a:gd name="connsiteY295" fmla="*/ 9520 h 10000"/>
                <a:gd name="connsiteX296" fmla="*/ 5808 w 10000"/>
                <a:gd name="connsiteY296" fmla="*/ 9576 h 10000"/>
                <a:gd name="connsiteX297" fmla="*/ 5777 w 10000"/>
                <a:gd name="connsiteY297" fmla="*/ 9633 h 10000"/>
                <a:gd name="connsiteX298" fmla="*/ 5688 w 10000"/>
                <a:gd name="connsiteY298" fmla="*/ 9633 h 10000"/>
                <a:gd name="connsiteX299" fmla="*/ 5567 w 10000"/>
                <a:gd name="connsiteY299" fmla="*/ 9661 h 10000"/>
                <a:gd name="connsiteX300" fmla="*/ 5567 w 10000"/>
                <a:gd name="connsiteY300" fmla="*/ 9633 h 10000"/>
                <a:gd name="connsiteX301" fmla="*/ 5567 w 10000"/>
                <a:gd name="connsiteY301" fmla="*/ 9689 h 10000"/>
                <a:gd name="connsiteX302" fmla="*/ 5449 w 10000"/>
                <a:gd name="connsiteY302" fmla="*/ 9661 h 10000"/>
                <a:gd name="connsiteX303" fmla="*/ 5449 w 10000"/>
                <a:gd name="connsiteY303" fmla="*/ 9717 h 10000"/>
                <a:gd name="connsiteX304" fmla="*/ 5406 w 10000"/>
                <a:gd name="connsiteY304" fmla="*/ 9802 h 10000"/>
                <a:gd name="connsiteX305" fmla="*/ 5491 w 10000"/>
                <a:gd name="connsiteY305" fmla="*/ 9830 h 10000"/>
                <a:gd name="connsiteX306" fmla="*/ 5491 w 10000"/>
                <a:gd name="connsiteY306" fmla="*/ 9830 h 10000"/>
                <a:gd name="connsiteX307" fmla="*/ 5567 w 10000"/>
                <a:gd name="connsiteY307" fmla="*/ 9944 h 10000"/>
                <a:gd name="connsiteX308" fmla="*/ 5368 w 10000"/>
                <a:gd name="connsiteY308" fmla="*/ 10000 h 10000"/>
                <a:gd name="connsiteX309" fmla="*/ 5368 w 10000"/>
                <a:gd name="connsiteY309" fmla="*/ 9944 h 10000"/>
                <a:gd name="connsiteX310" fmla="*/ 5281 w 10000"/>
                <a:gd name="connsiteY310" fmla="*/ 9859 h 10000"/>
                <a:gd name="connsiteX311" fmla="*/ 5248 w 10000"/>
                <a:gd name="connsiteY311" fmla="*/ 9802 h 10000"/>
                <a:gd name="connsiteX312" fmla="*/ 5206 w 10000"/>
                <a:gd name="connsiteY312" fmla="*/ 9717 h 10000"/>
                <a:gd name="connsiteX313" fmla="*/ 5248 w 10000"/>
                <a:gd name="connsiteY313" fmla="*/ 9661 h 10000"/>
                <a:gd name="connsiteX314" fmla="*/ 5206 w 10000"/>
                <a:gd name="connsiteY314" fmla="*/ 9576 h 10000"/>
                <a:gd name="connsiteX315" fmla="*/ 5206 w 10000"/>
                <a:gd name="connsiteY315" fmla="*/ 9605 h 10000"/>
                <a:gd name="connsiteX316" fmla="*/ 5126 w 10000"/>
                <a:gd name="connsiteY316" fmla="*/ 9548 h 10000"/>
                <a:gd name="connsiteX317" fmla="*/ 5126 w 10000"/>
                <a:gd name="connsiteY317" fmla="*/ 9605 h 10000"/>
                <a:gd name="connsiteX318" fmla="*/ 5006 w 10000"/>
                <a:gd name="connsiteY318" fmla="*/ 9605 h 10000"/>
                <a:gd name="connsiteX319" fmla="*/ 4926 w 10000"/>
                <a:gd name="connsiteY319" fmla="*/ 9576 h 10000"/>
                <a:gd name="connsiteX320" fmla="*/ 4879 w 10000"/>
                <a:gd name="connsiteY320" fmla="*/ 9520 h 10000"/>
                <a:gd name="connsiteX321" fmla="*/ 4839 w 10000"/>
                <a:gd name="connsiteY321" fmla="*/ 9520 h 10000"/>
                <a:gd name="connsiteX322" fmla="*/ 4839 w 10000"/>
                <a:gd name="connsiteY322" fmla="*/ 9576 h 10000"/>
                <a:gd name="connsiteX323" fmla="*/ 4762 w 10000"/>
                <a:gd name="connsiteY323" fmla="*/ 9520 h 10000"/>
                <a:gd name="connsiteX324" fmla="*/ 4724 w 10000"/>
                <a:gd name="connsiteY324" fmla="*/ 9463 h 10000"/>
                <a:gd name="connsiteX325" fmla="*/ 4688 w 10000"/>
                <a:gd name="connsiteY325" fmla="*/ 9491 h 10000"/>
                <a:gd name="connsiteX326" fmla="*/ 4724 w 10000"/>
                <a:gd name="connsiteY326" fmla="*/ 9576 h 10000"/>
                <a:gd name="connsiteX327" fmla="*/ 4644 w 10000"/>
                <a:gd name="connsiteY327" fmla="*/ 9548 h 10000"/>
                <a:gd name="connsiteX328" fmla="*/ 4644 w 10000"/>
                <a:gd name="connsiteY328" fmla="*/ 9605 h 10000"/>
                <a:gd name="connsiteX329" fmla="*/ 4483 w 10000"/>
                <a:gd name="connsiteY329" fmla="*/ 9576 h 10000"/>
                <a:gd name="connsiteX330" fmla="*/ 4366 w 10000"/>
                <a:gd name="connsiteY330" fmla="*/ 9576 h 10000"/>
                <a:gd name="connsiteX331" fmla="*/ 4322 w 10000"/>
                <a:gd name="connsiteY331" fmla="*/ 9576 h 10000"/>
                <a:gd name="connsiteX332" fmla="*/ 4199 w 10000"/>
                <a:gd name="connsiteY332" fmla="*/ 9520 h 10000"/>
                <a:gd name="connsiteX333" fmla="*/ 4154 w 10000"/>
                <a:gd name="connsiteY333" fmla="*/ 9491 h 10000"/>
                <a:gd name="connsiteX334" fmla="*/ 4038 w 10000"/>
                <a:gd name="connsiteY334" fmla="*/ 9463 h 10000"/>
                <a:gd name="connsiteX335" fmla="*/ 3962 w 10000"/>
                <a:gd name="connsiteY335" fmla="*/ 9294 h 10000"/>
                <a:gd name="connsiteX336" fmla="*/ 3873 w 10000"/>
                <a:gd name="connsiteY336" fmla="*/ 9180 h 10000"/>
                <a:gd name="connsiteX337" fmla="*/ 3757 w 10000"/>
                <a:gd name="connsiteY337" fmla="*/ 9180 h 10000"/>
                <a:gd name="connsiteX338" fmla="*/ 3634 w 10000"/>
                <a:gd name="connsiteY338" fmla="*/ 9180 h 10000"/>
                <a:gd name="connsiteX339" fmla="*/ 3432 w 10000"/>
                <a:gd name="connsiteY339" fmla="*/ 9039 h 10000"/>
                <a:gd name="connsiteX340" fmla="*/ 3274 w 10000"/>
                <a:gd name="connsiteY340" fmla="*/ 9124 h 10000"/>
                <a:gd name="connsiteX341" fmla="*/ 3274 w 10000"/>
                <a:gd name="connsiteY341" fmla="*/ 9180 h 10000"/>
                <a:gd name="connsiteX342" fmla="*/ 3073 w 10000"/>
                <a:gd name="connsiteY342" fmla="*/ 9209 h 10000"/>
                <a:gd name="connsiteX343" fmla="*/ 2954 w 10000"/>
                <a:gd name="connsiteY343" fmla="*/ 9294 h 10000"/>
                <a:gd name="connsiteX344" fmla="*/ 2874 w 10000"/>
                <a:gd name="connsiteY344" fmla="*/ 9237 h 10000"/>
                <a:gd name="connsiteX345" fmla="*/ 2792 w 10000"/>
                <a:gd name="connsiteY345" fmla="*/ 9294 h 10000"/>
                <a:gd name="connsiteX346" fmla="*/ 2672 w 10000"/>
                <a:gd name="connsiteY346" fmla="*/ 9294 h 10000"/>
                <a:gd name="connsiteX347" fmla="*/ 2507 w 10000"/>
                <a:gd name="connsiteY347" fmla="*/ 9266 h 10000"/>
                <a:gd name="connsiteX348" fmla="*/ 2347 w 10000"/>
                <a:gd name="connsiteY348" fmla="*/ 9322 h 10000"/>
                <a:gd name="connsiteX349" fmla="*/ 2266 w 10000"/>
                <a:gd name="connsiteY349" fmla="*/ 9322 h 10000"/>
                <a:gd name="connsiteX350" fmla="*/ 2185 w 10000"/>
                <a:gd name="connsiteY350" fmla="*/ 9322 h 10000"/>
                <a:gd name="connsiteX351" fmla="*/ 2144 w 10000"/>
                <a:gd name="connsiteY351" fmla="*/ 9322 h 10000"/>
                <a:gd name="connsiteX352" fmla="*/ 2144 w 10000"/>
                <a:gd name="connsiteY352" fmla="*/ 9463 h 10000"/>
                <a:gd name="connsiteX353" fmla="*/ 2228 w 10000"/>
                <a:gd name="connsiteY353" fmla="*/ 9548 h 10000"/>
                <a:gd name="connsiteX354" fmla="*/ 2228 w 10000"/>
                <a:gd name="connsiteY354" fmla="*/ 9576 h 10000"/>
                <a:gd name="connsiteX355" fmla="*/ 2228 w 10000"/>
                <a:gd name="connsiteY355" fmla="*/ 9633 h 10000"/>
                <a:gd name="connsiteX356" fmla="*/ 2266 w 10000"/>
                <a:gd name="connsiteY356" fmla="*/ 9717 h 10000"/>
                <a:gd name="connsiteX357" fmla="*/ 2144 w 10000"/>
                <a:gd name="connsiteY357" fmla="*/ 9689 h 10000"/>
                <a:gd name="connsiteX358" fmla="*/ 2022 w 10000"/>
                <a:gd name="connsiteY358" fmla="*/ 9661 h 10000"/>
                <a:gd name="connsiteX359" fmla="*/ 1941 w 10000"/>
                <a:gd name="connsiteY359" fmla="*/ 9520 h 10000"/>
                <a:gd name="connsiteX360" fmla="*/ 1708 w 10000"/>
                <a:gd name="connsiteY360" fmla="*/ 9605 h 10000"/>
                <a:gd name="connsiteX361" fmla="*/ 1627 w 10000"/>
                <a:gd name="connsiteY361" fmla="*/ 9633 h 10000"/>
                <a:gd name="connsiteX362" fmla="*/ 1627 w 10000"/>
                <a:gd name="connsiteY362" fmla="*/ 9548 h 10000"/>
                <a:gd name="connsiteX363" fmla="*/ 1504 w 10000"/>
                <a:gd name="connsiteY363" fmla="*/ 9435 h 10000"/>
                <a:gd name="connsiteX364" fmla="*/ 1262 w 10000"/>
                <a:gd name="connsiteY364" fmla="*/ 9435 h 10000"/>
                <a:gd name="connsiteX365" fmla="*/ 1262 w 10000"/>
                <a:gd name="connsiteY365" fmla="*/ 9322 h 10000"/>
                <a:gd name="connsiteX366" fmla="*/ 1298 w 10000"/>
                <a:gd name="connsiteY366" fmla="*/ 9180 h 10000"/>
                <a:gd name="connsiteX367" fmla="*/ 1144 w 10000"/>
                <a:gd name="connsiteY367" fmla="*/ 9124 h 10000"/>
                <a:gd name="connsiteX368" fmla="*/ 1017 w 10000"/>
                <a:gd name="connsiteY368" fmla="*/ 9039 h 10000"/>
                <a:gd name="connsiteX369" fmla="*/ 981 w 10000"/>
                <a:gd name="connsiteY369" fmla="*/ 8983 h 10000"/>
                <a:gd name="connsiteX370" fmla="*/ 944 w 10000"/>
                <a:gd name="connsiteY370" fmla="*/ 8898 h 10000"/>
                <a:gd name="connsiteX371" fmla="*/ 981 w 10000"/>
                <a:gd name="connsiteY371" fmla="*/ 8813 h 10000"/>
                <a:gd name="connsiteX372" fmla="*/ 697 w 10000"/>
                <a:gd name="connsiteY372" fmla="*/ 8841 h 10000"/>
                <a:gd name="connsiteX373" fmla="*/ 533 w 10000"/>
                <a:gd name="connsiteY373" fmla="*/ 8898 h 10000"/>
                <a:gd name="connsiteX374" fmla="*/ 533 w 10000"/>
                <a:gd name="connsiteY374" fmla="*/ 8813 h 10000"/>
                <a:gd name="connsiteX375" fmla="*/ 495 w 10000"/>
                <a:gd name="connsiteY375" fmla="*/ 8728 h 10000"/>
                <a:gd name="connsiteX376" fmla="*/ 458 w 10000"/>
                <a:gd name="connsiteY376" fmla="*/ 8672 h 10000"/>
                <a:gd name="connsiteX377" fmla="*/ 6799 w 10000"/>
                <a:gd name="connsiteY377" fmla="*/ 8665 h 10000"/>
                <a:gd name="connsiteX378" fmla="*/ 6917 w 10000"/>
                <a:gd name="connsiteY378" fmla="*/ 8461 h 10000"/>
                <a:gd name="connsiteX0" fmla="*/ 2792 w 10000"/>
                <a:gd name="connsiteY0" fmla="*/ 3020 h 10000"/>
                <a:gd name="connsiteX1" fmla="*/ 2912 w 10000"/>
                <a:gd name="connsiteY1" fmla="*/ 2964 h 10000"/>
                <a:gd name="connsiteX2" fmla="*/ 2994 w 10000"/>
                <a:gd name="connsiteY2" fmla="*/ 2908 h 10000"/>
                <a:gd name="connsiteX3" fmla="*/ 3035 w 10000"/>
                <a:gd name="connsiteY3" fmla="*/ 2908 h 10000"/>
                <a:gd name="connsiteX4" fmla="*/ 2707 w 10000"/>
                <a:gd name="connsiteY4" fmla="*/ 2709 h 10000"/>
                <a:gd name="connsiteX5" fmla="*/ 2707 w 10000"/>
                <a:gd name="connsiteY5" fmla="*/ 2597 h 10000"/>
                <a:gd name="connsiteX6" fmla="*/ 2792 w 10000"/>
                <a:gd name="connsiteY6" fmla="*/ 2484 h 10000"/>
                <a:gd name="connsiteX7" fmla="*/ 3274 w 10000"/>
                <a:gd name="connsiteY7" fmla="*/ 2569 h 10000"/>
                <a:gd name="connsiteX8" fmla="*/ 3432 w 10000"/>
                <a:gd name="connsiteY8" fmla="*/ 2569 h 10000"/>
                <a:gd name="connsiteX9" fmla="*/ 3558 w 10000"/>
                <a:gd name="connsiteY9" fmla="*/ 2484 h 10000"/>
                <a:gd name="connsiteX10" fmla="*/ 3594 w 10000"/>
                <a:gd name="connsiteY10" fmla="*/ 2399 h 10000"/>
                <a:gd name="connsiteX11" fmla="*/ 3757 w 10000"/>
                <a:gd name="connsiteY11" fmla="*/ 2399 h 10000"/>
                <a:gd name="connsiteX12" fmla="*/ 4079 w 10000"/>
                <a:gd name="connsiteY12" fmla="*/ 2286 h 10000"/>
                <a:gd name="connsiteX13" fmla="*/ 4038 w 10000"/>
                <a:gd name="connsiteY13" fmla="*/ 2173 h 10000"/>
                <a:gd name="connsiteX14" fmla="*/ 4322 w 10000"/>
                <a:gd name="connsiteY14" fmla="*/ 2060 h 10000"/>
                <a:gd name="connsiteX15" fmla="*/ 4441 w 10000"/>
                <a:gd name="connsiteY15" fmla="*/ 2031 h 10000"/>
                <a:gd name="connsiteX16" fmla="*/ 4556 w 10000"/>
                <a:gd name="connsiteY16" fmla="*/ 2003 h 10000"/>
                <a:gd name="connsiteX17" fmla="*/ 4644 w 10000"/>
                <a:gd name="connsiteY17" fmla="*/ 2003 h 10000"/>
                <a:gd name="connsiteX18" fmla="*/ 4762 w 10000"/>
                <a:gd name="connsiteY18" fmla="*/ 1975 h 10000"/>
                <a:gd name="connsiteX19" fmla="*/ 4839 w 10000"/>
                <a:gd name="connsiteY19" fmla="*/ 2003 h 10000"/>
                <a:gd name="connsiteX20" fmla="*/ 4968 w 10000"/>
                <a:gd name="connsiteY20" fmla="*/ 1862 h 10000"/>
                <a:gd name="connsiteX21" fmla="*/ 4079 w 10000"/>
                <a:gd name="connsiteY21" fmla="*/ 1664 h 10000"/>
                <a:gd name="connsiteX22" fmla="*/ 3757 w 10000"/>
                <a:gd name="connsiteY22" fmla="*/ 1664 h 10000"/>
                <a:gd name="connsiteX23" fmla="*/ 3594 w 10000"/>
                <a:gd name="connsiteY23" fmla="*/ 1664 h 10000"/>
                <a:gd name="connsiteX24" fmla="*/ 3472 w 10000"/>
                <a:gd name="connsiteY24" fmla="*/ 1692 h 10000"/>
                <a:gd name="connsiteX25" fmla="*/ 3314 w 10000"/>
                <a:gd name="connsiteY25" fmla="*/ 1580 h 10000"/>
                <a:gd name="connsiteX26" fmla="*/ 3353 w 10000"/>
                <a:gd name="connsiteY26" fmla="*/ 1523 h 10000"/>
                <a:gd name="connsiteX27" fmla="*/ 3314 w 10000"/>
                <a:gd name="connsiteY27" fmla="*/ 1410 h 10000"/>
                <a:gd name="connsiteX28" fmla="*/ 3314 w 10000"/>
                <a:gd name="connsiteY28" fmla="*/ 1071 h 10000"/>
                <a:gd name="connsiteX29" fmla="*/ 3678 w 10000"/>
                <a:gd name="connsiteY29" fmla="*/ 1156 h 10000"/>
                <a:gd name="connsiteX30" fmla="*/ 3873 w 10000"/>
                <a:gd name="connsiteY30" fmla="*/ 1071 h 10000"/>
                <a:gd name="connsiteX31" fmla="*/ 4079 w 10000"/>
                <a:gd name="connsiteY31" fmla="*/ 986 h 10000"/>
                <a:gd name="connsiteX32" fmla="*/ 3999 w 10000"/>
                <a:gd name="connsiteY32" fmla="*/ 930 h 10000"/>
                <a:gd name="connsiteX33" fmla="*/ 3962 w 10000"/>
                <a:gd name="connsiteY33" fmla="*/ 873 h 10000"/>
                <a:gd name="connsiteX34" fmla="*/ 3962 w 10000"/>
                <a:gd name="connsiteY34" fmla="*/ 788 h 10000"/>
                <a:gd name="connsiteX35" fmla="*/ 3962 w 10000"/>
                <a:gd name="connsiteY35" fmla="*/ 732 h 10000"/>
                <a:gd name="connsiteX36" fmla="*/ 3962 w 10000"/>
                <a:gd name="connsiteY36" fmla="*/ 675 h 10000"/>
                <a:gd name="connsiteX37" fmla="*/ 3999 w 10000"/>
                <a:gd name="connsiteY37" fmla="*/ 477 h 10000"/>
                <a:gd name="connsiteX38" fmla="*/ 3922 w 10000"/>
                <a:gd name="connsiteY38" fmla="*/ 336 h 10000"/>
                <a:gd name="connsiteX39" fmla="*/ 3757 w 10000"/>
                <a:gd name="connsiteY39" fmla="*/ 280 h 10000"/>
                <a:gd name="connsiteX40" fmla="*/ 3594 w 10000"/>
                <a:gd name="connsiteY40" fmla="*/ 224 h 10000"/>
                <a:gd name="connsiteX41" fmla="*/ 3799 w 10000"/>
                <a:gd name="connsiteY41" fmla="*/ 82 h 10000"/>
                <a:gd name="connsiteX42" fmla="*/ 4241 w 10000"/>
                <a:gd name="connsiteY42" fmla="*/ 25 h 10000"/>
                <a:gd name="connsiteX43" fmla="*/ 4644 w 10000"/>
                <a:gd name="connsiteY43" fmla="*/ 25 h 10000"/>
                <a:gd name="connsiteX44" fmla="*/ 4839 w 10000"/>
                <a:gd name="connsiteY44" fmla="*/ 54 h 10000"/>
                <a:gd name="connsiteX45" fmla="*/ 5089 w 10000"/>
                <a:gd name="connsiteY45" fmla="*/ 138 h 10000"/>
                <a:gd name="connsiteX46" fmla="*/ 5406 w 10000"/>
                <a:gd name="connsiteY46" fmla="*/ 167 h 10000"/>
                <a:gd name="connsiteX47" fmla="*/ 5567 w 10000"/>
                <a:gd name="connsiteY47" fmla="*/ 224 h 10000"/>
                <a:gd name="connsiteX48" fmla="*/ 5616 w 10000"/>
                <a:gd name="connsiteY48" fmla="*/ 252 h 10000"/>
                <a:gd name="connsiteX49" fmla="*/ 5734 w 10000"/>
                <a:gd name="connsiteY49" fmla="*/ 308 h 10000"/>
                <a:gd name="connsiteX50" fmla="*/ 5930 w 10000"/>
                <a:gd name="connsiteY50" fmla="*/ 421 h 10000"/>
                <a:gd name="connsiteX51" fmla="*/ 6048 w 10000"/>
                <a:gd name="connsiteY51" fmla="*/ 534 h 10000"/>
                <a:gd name="connsiteX52" fmla="*/ 6212 w 10000"/>
                <a:gd name="connsiteY52" fmla="*/ 591 h 10000"/>
                <a:gd name="connsiteX53" fmla="*/ 6377 w 10000"/>
                <a:gd name="connsiteY53" fmla="*/ 703 h 10000"/>
                <a:gd name="connsiteX54" fmla="*/ 6579 w 10000"/>
                <a:gd name="connsiteY54" fmla="*/ 817 h 10000"/>
                <a:gd name="connsiteX55" fmla="*/ 6695 w 10000"/>
                <a:gd name="connsiteY55" fmla="*/ 930 h 10000"/>
                <a:gd name="connsiteX56" fmla="*/ 6824 w 10000"/>
                <a:gd name="connsiteY56" fmla="*/ 1014 h 10000"/>
                <a:gd name="connsiteX57" fmla="*/ 7180 w 10000"/>
                <a:gd name="connsiteY57" fmla="*/ 1156 h 10000"/>
                <a:gd name="connsiteX58" fmla="*/ 7378 w 10000"/>
                <a:gd name="connsiteY58" fmla="*/ 1156 h 10000"/>
                <a:gd name="connsiteX59" fmla="*/ 7623 w 10000"/>
                <a:gd name="connsiteY59" fmla="*/ 1212 h 10000"/>
                <a:gd name="connsiteX60" fmla="*/ 7744 w 10000"/>
                <a:gd name="connsiteY60" fmla="*/ 1241 h 10000"/>
                <a:gd name="connsiteX61" fmla="*/ 7946 w 10000"/>
                <a:gd name="connsiteY61" fmla="*/ 1325 h 10000"/>
                <a:gd name="connsiteX62" fmla="*/ 8186 w 10000"/>
                <a:gd name="connsiteY62" fmla="*/ 1353 h 10000"/>
                <a:gd name="connsiteX63" fmla="*/ 8232 w 10000"/>
                <a:gd name="connsiteY63" fmla="*/ 1438 h 10000"/>
                <a:gd name="connsiteX64" fmla="*/ 8310 w 10000"/>
                <a:gd name="connsiteY64" fmla="*/ 1467 h 10000"/>
                <a:gd name="connsiteX65" fmla="*/ 8383 w 10000"/>
                <a:gd name="connsiteY65" fmla="*/ 1580 h 10000"/>
                <a:gd name="connsiteX66" fmla="*/ 8633 w 10000"/>
                <a:gd name="connsiteY66" fmla="*/ 1720 h 10000"/>
                <a:gd name="connsiteX67" fmla="*/ 8754 w 10000"/>
                <a:gd name="connsiteY67" fmla="*/ 1692 h 10000"/>
                <a:gd name="connsiteX68" fmla="*/ 8874 w 10000"/>
                <a:gd name="connsiteY68" fmla="*/ 1720 h 10000"/>
                <a:gd name="connsiteX69" fmla="*/ 9114 w 10000"/>
                <a:gd name="connsiteY69" fmla="*/ 1664 h 10000"/>
                <a:gd name="connsiteX70" fmla="*/ 9277 w 10000"/>
                <a:gd name="connsiteY70" fmla="*/ 1580 h 10000"/>
                <a:gd name="connsiteX71" fmla="*/ 9354 w 10000"/>
                <a:gd name="connsiteY71" fmla="*/ 1580 h 10000"/>
                <a:gd name="connsiteX72" fmla="*/ 9396 w 10000"/>
                <a:gd name="connsiteY72" fmla="*/ 1551 h 10000"/>
                <a:gd name="connsiteX73" fmla="*/ 9554 w 10000"/>
                <a:gd name="connsiteY73" fmla="*/ 1495 h 10000"/>
                <a:gd name="connsiteX74" fmla="*/ 9719 w 10000"/>
                <a:gd name="connsiteY74" fmla="*/ 1551 h 10000"/>
                <a:gd name="connsiteX75" fmla="*/ 9757 w 10000"/>
                <a:gd name="connsiteY75" fmla="*/ 1636 h 10000"/>
                <a:gd name="connsiteX76" fmla="*/ 9880 w 10000"/>
                <a:gd name="connsiteY76" fmla="*/ 1778 h 10000"/>
                <a:gd name="connsiteX77" fmla="*/ 9800 w 10000"/>
                <a:gd name="connsiteY77" fmla="*/ 1806 h 10000"/>
                <a:gd name="connsiteX78" fmla="*/ 9840 w 10000"/>
                <a:gd name="connsiteY78" fmla="*/ 1862 h 10000"/>
                <a:gd name="connsiteX79" fmla="*/ 9840 w 10000"/>
                <a:gd name="connsiteY79" fmla="*/ 1919 h 10000"/>
                <a:gd name="connsiteX80" fmla="*/ 9926 w 10000"/>
                <a:gd name="connsiteY80" fmla="*/ 2031 h 10000"/>
                <a:gd name="connsiteX81" fmla="*/ 9926 w 10000"/>
                <a:gd name="connsiteY81" fmla="*/ 2173 h 10000"/>
                <a:gd name="connsiteX82" fmla="*/ 9926 w 10000"/>
                <a:gd name="connsiteY82" fmla="*/ 2258 h 10000"/>
                <a:gd name="connsiteX83" fmla="*/ 10000 w 10000"/>
                <a:gd name="connsiteY83" fmla="*/ 2342 h 10000"/>
                <a:gd name="connsiteX84" fmla="*/ 9963 w 10000"/>
                <a:gd name="connsiteY84" fmla="*/ 2428 h 10000"/>
                <a:gd name="connsiteX85" fmla="*/ 10000 w 10000"/>
                <a:gd name="connsiteY85" fmla="*/ 2484 h 10000"/>
                <a:gd name="connsiteX86" fmla="*/ 9677 w 10000"/>
                <a:gd name="connsiteY86" fmla="*/ 2456 h 10000"/>
                <a:gd name="connsiteX87" fmla="*/ 9515 w 10000"/>
                <a:gd name="connsiteY87" fmla="*/ 2428 h 10000"/>
                <a:gd name="connsiteX88" fmla="*/ 9473 w 10000"/>
                <a:gd name="connsiteY88" fmla="*/ 2512 h 10000"/>
                <a:gd name="connsiteX89" fmla="*/ 9354 w 10000"/>
                <a:gd name="connsiteY89" fmla="*/ 2540 h 10000"/>
                <a:gd name="connsiteX90" fmla="*/ 9433 w 10000"/>
                <a:gd name="connsiteY90" fmla="*/ 2625 h 10000"/>
                <a:gd name="connsiteX91" fmla="*/ 9677 w 10000"/>
                <a:gd name="connsiteY91" fmla="*/ 2879 h 10000"/>
                <a:gd name="connsiteX92" fmla="*/ 9840 w 10000"/>
                <a:gd name="connsiteY92" fmla="*/ 3106 h 10000"/>
                <a:gd name="connsiteX93" fmla="*/ 9800 w 10000"/>
                <a:gd name="connsiteY93" fmla="*/ 3162 h 10000"/>
                <a:gd name="connsiteX94" fmla="*/ 9634 w 10000"/>
                <a:gd name="connsiteY94" fmla="*/ 3190 h 10000"/>
                <a:gd name="connsiteX95" fmla="*/ 9840 w 10000"/>
                <a:gd name="connsiteY95" fmla="*/ 3303 h 10000"/>
                <a:gd name="connsiteX96" fmla="*/ 9600 w 10000"/>
                <a:gd name="connsiteY96" fmla="*/ 3162 h 10000"/>
                <a:gd name="connsiteX97" fmla="*/ 9396 w 10000"/>
                <a:gd name="connsiteY97" fmla="*/ 3106 h 10000"/>
                <a:gd name="connsiteX98" fmla="*/ 9473 w 10000"/>
                <a:gd name="connsiteY98" fmla="*/ 3275 h 10000"/>
                <a:gd name="connsiteX99" fmla="*/ 9354 w 10000"/>
                <a:gd name="connsiteY99" fmla="*/ 3303 h 10000"/>
                <a:gd name="connsiteX100" fmla="*/ 9277 w 10000"/>
                <a:gd name="connsiteY100" fmla="*/ 3388 h 10000"/>
                <a:gd name="connsiteX101" fmla="*/ 8996 w 10000"/>
                <a:gd name="connsiteY101" fmla="*/ 3417 h 10000"/>
                <a:gd name="connsiteX102" fmla="*/ 9198 w 10000"/>
                <a:gd name="connsiteY102" fmla="*/ 3557 h 10000"/>
                <a:gd name="connsiteX103" fmla="*/ 8952 w 10000"/>
                <a:gd name="connsiteY103" fmla="*/ 3586 h 10000"/>
                <a:gd name="connsiteX104" fmla="*/ 8794 w 10000"/>
                <a:gd name="connsiteY104" fmla="*/ 3557 h 10000"/>
                <a:gd name="connsiteX105" fmla="*/ 8664 w 10000"/>
                <a:gd name="connsiteY105" fmla="*/ 3473 h 10000"/>
                <a:gd name="connsiteX106" fmla="*/ 8591 w 10000"/>
                <a:gd name="connsiteY106" fmla="*/ 3501 h 10000"/>
                <a:gd name="connsiteX107" fmla="*/ 8552 w 10000"/>
                <a:gd name="connsiteY107" fmla="*/ 3642 h 10000"/>
                <a:gd name="connsiteX108" fmla="*/ 8513 w 10000"/>
                <a:gd name="connsiteY108" fmla="*/ 3727 h 10000"/>
                <a:gd name="connsiteX109" fmla="*/ 8427 w 10000"/>
                <a:gd name="connsiteY109" fmla="*/ 3756 h 10000"/>
                <a:gd name="connsiteX110" fmla="*/ 8383 w 10000"/>
                <a:gd name="connsiteY110" fmla="*/ 3812 h 10000"/>
                <a:gd name="connsiteX111" fmla="*/ 8310 w 10000"/>
                <a:gd name="connsiteY111" fmla="*/ 3812 h 10000"/>
                <a:gd name="connsiteX112" fmla="*/ 8267 w 10000"/>
                <a:gd name="connsiteY112" fmla="*/ 3868 h 10000"/>
                <a:gd name="connsiteX113" fmla="*/ 8107 w 10000"/>
                <a:gd name="connsiteY113" fmla="*/ 4009 h 10000"/>
                <a:gd name="connsiteX114" fmla="*/ 7906 w 10000"/>
                <a:gd name="connsiteY114" fmla="*/ 4038 h 10000"/>
                <a:gd name="connsiteX115" fmla="*/ 7824 w 10000"/>
                <a:gd name="connsiteY115" fmla="*/ 4067 h 10000"/>
                <a:gd name="connsiteX116" fmla="*/ 7744 w 10000"/>
                <a:gd name="connsiteY116" fmla="*/ 4123 h 10000"/>
                <a:gd name="connsiteX117" fmla="*/ 7586 w 10000"/>
                <a:gd name="connsiteY117" fmla="*/ 4179 h 10000"/>
                <a:gd name="connsiteX118" fmla="*/ 7501 w 10000"/>
                <a:gd name="connsiteY118" fmla="*/ 4264 h 10000"/>
                <a:gd name="connsiteX119" fmla="*/ 7464 w 10000"/>
                <a:gd name="connsiteY119" fmla="*/ 4320 h 10000"/>
                <a:gd name="connsiteX120" fmla="*/ 7378 w 10000"/>
                <a:gd name="connsiteY120" fmla="*/ 4320 h 10000"/>
                <a:gd name="connsiteX121" fmla="*/ 7218 w 10000"/>
                <a:gd name="connsiteY121" fmla="*/ 4348 h 10000"/>
                <a:gd name="connsiteX122" fmla="*/ 7346 w 10000"/>
                <a:gd name="connsiteY122" fmla="*/ 4292 h 10000"/>
                <a:gd name="connsiteX123" fmla="*/ 7346 w 10000"/>
                <a:gd name="connsiteY123" fmla="*/ 4236 h 10000"/>
                <a:gd name="connsiteX124" fmla="*/ 7378 w 10000"/>
                <a:gd name="connsiteY124" fmla="*/ 4179 h 10000"/>
                <a:gd name="connsiteX125" fmla="*/ 7143 w 10000"/>
                <a:gd name="connsiteY125" fmla="*/ 4151 h 10000"/>
                <a:gd name="connsiteX126" fmla="*/ 7218 w 10000"/>
                <a:gd name="connsiteY126" fmla="*/ 4123 h 10000"/>
                <a:gd name="connsiteX127" fmla="*/ 7260 w 10000"/>
                <a:gd name="connsiteY127" fmla="*/ 4009 h 10000"/>
                <a:gd name="connsiteX128" fmla="*/ 7305 w 10000"/>
                <a:gd name="connsiteY128" fmla="*/ 3896 h 10000"/>
                <a:gd name="connsiteX129" fmla="*/ 7062 w 10000"/>
                <a:gd name="connsiteY129" fmla="*/ 3698 h 10000"/>
                <a:gd name="connsiteX130" fmla="*/ 6939 w 10000"/>
                <a:gd name="connsiteY130" fmla="*/ 3727 h 10000"/>
                <a:gd name="connsiteX131" fmla="*/ 6824 w 10000"/>
                <a:gd name="connsiteY131" fmla="*/ 3784 h 10000"/>
                <a:gd name="connsiteX132" fmla="*/ 6737 w 10000"/>
                <a:gd name="connsiteY132" fmla="*/ 3925 h 10000"/>
                <a:gd name="connsiteX133" fmla="*/ 6535 w 10000"/>
                <a:gd name="connsiteY133" fmla="*/ 4038 h 10000"/>
                <a:gd name="connsiteX134" fmla="*/ 6418 w 10000"/>
                <a:gd name="connsiteY134" fmla="*/ 4095 h 10000"/>
                <a:gd name="connsiteX135" fmla="*/ 6454 w 10000"/>
                <a:gd name="connsiteY135" fmla="*/ 4179 h 10000"/>
                <a:gd name="connsiteX136" fmla="*/ 6212 w 10000"/>
                <a:gd name="connsiteY136" fmla="*/ 4292 h 10000"/>
                <a:gd name="connsiteX137" fmla="*/ 6014 w 10000"/>
                <a:gd name="connsiteY137" fmla="*/ 4264 h 10000"/>
                <a:gd name="connsiteX138" fmla="*/ 6014 w 10000"/>
                <a:gd name="connsiteY138" fmla="*/ 4434 h 10000"/>
                <a:gd name="connsiteX139" fmla="*/ 6251 w 10000"/>
                <a:gd name="connsiteY139" fmla="*/ 4575 h 10000"/>
                <a:gd name="connsiteX140" fmla="*/ 6377 w 10000"/>
                <a:gd name="connsiteY140" fmla="*/ 4575 h 10000"/>
                <a:gd name="connsiteX141" fmla="*/ 6454 w 10000"/>
                <a:gd name="connsiteY141" fmla="*/ 4603 h 10000"/>
                <a:gd name="connsiteX142" fmla="*/ 6454 w 10000"/>
                <a:gd name="connsiteY142" fmla="*/ 4575 h 10000"/>
                <a:gd name="connsiteX143" fmla="*/ 6695 w 10000"/>
                <a:gd name="connsiteY143" fmla="*/ 4659 h 10000"/>
                <a:gd name="connsiteX144" fmla="*/ 6777 w 10000"/>
                <a:gd name="connsiteY144" fmla="*/ 4829 h 10000"/>
                <a:gd name="connsiteX145" fmla="*/ 6980 w 10000"/>
                <a:gd name="connsiteY145" fmla="*/ 4857 h 10000"/>
                <a:gd name="connsiteX146" fmla="*/ 7062 w 10000"/>
                <a:gd name="connsiteY146" fmla="*/ 4801 h 10000"/>
                <a:gd name="connsiteX147" fmla="*/ 7101 w 10000"/>
                <a:gd name="connsiteY147" fmla="*/ 4716 h 10000"/>
                <a:gd name="connsiteX148" fmla="*/ 7260 w 10000"/>
                <a:gd name="connsiteY148" fmla="*/ 4659 h 10000"/>
                <a:gd name="connsiteX149" fmla="*/ 7464 w 10000"/>
                <a:gd name="connsiteY149" fmla="*/ 4716 h 10000"/>
                <a:gd name="connsiteX150" fmla="*/ 7541 w 10000"/>
                <a:gd name="connsiteY150" fmla="*/ 4745 h 10000"/>
                <a:gd name="connsiteX151" fmla="*/ 7586 w 10000"/>
                <a:gd name="connsiteY151" fmla="*/ 4773 h 10000"/>
                <a:gd name="connsiteX152" fmla="*/ 7788 w 10000"/>
                <a:gd name="connsiteY152" fmla="*/ 4773 h 10000"/>
                <a:gd name="connsiteX153" fmla="*/ 7788 w 10000"/>
                <a:gd name="connsiteY153" fmla="*/ 4745 h 10000"/>
                <a:gd name="connsiteX154" fmla="*/ 8025 w 10000"/>
                <a:gd name="connsiteY154" fmla="*/ 4801 h 10000"/>
                <a:gd name="connsiteX155" fmla="*/ 7990 w 10000"/>
                <a:gd name="connsiteY155" fmla="*/ 4829 h 10000"/>
                <a:gd name="connsiteX156" fmla="*/ 8025 w 10000"/>
                <a:gd name="connsiteY156" fmla="*/ 4914 h 10000"/>
                <a:gd name="connsiteX157" fmla="*/ 8025 w 10000"/>
                <a:gd name="connsiteY157" fmla="*/ 4970 h 10000"/>
                <a:gd name="connsiteX158" fmla="*/ 7946 w 10000"/>
                <a:gd name="connsiteY158" fmla="*/ 4914 h 10000"/>
                <a:gd name="connsiteX159" fmla="*/ 7906 w 10000"/>
                <a:gd name="connsiteY159" fmla="*/ 4942 h 10000"/>
                <a:gd name="connsiteX160" fmla="*/ 7824 w 10000"/>
                <a:gd name="connsiteY160" fmla="*/ 4942 h 10000"/>
                <a:gd name="connsiteX161" fmla="*/ 7744 w 10000"/>
                <a:gd name="connsiteY161" fmla="*/ 4970 h 10000"/>
                <a:gd name="connsiteX162" fmla="*/ 7586 w 10000"/>
                <a:gd name="connsiteY162" fmla="*/ 5027 h 10000"/>
                <a:gd name="connsiteX163" fmla="*/ 7501 w 10000"/>
                <a:gd name="connsiteY163" fmla="*/ 5055 h 10000"/>
                <a:gd name="connsiteX164" fmla="*/ 7586 w 10000"/>
                <a:gd name="connsiteY164" fmla="*/ 5112 h 10000"/>
                <a:gd name="connsiteX165" fmla="*/ 7501 w 10000"/>
                <a:gd name="connsiteY165" fmla="*/ 5112 h 10000"/>
                <a:gd name="connsiteX166" fmla="*/ 7541 w 10000"/>
                <a:gd name="connsiteY166" fmla="*/ 5168 h 10000"/>
                <a:gd name="connsiteX167" fmla="*/ 7464 w 10000"/>
                <a:gd name="connsiteY167" fmla="*/ 5196 h 10000"/>
                <a:gd name="connsiteX168" fmla="*/ 7378 w 10000"/>
                <a:gd name="connsiteY168" fmla="*/ 5140 h 10000"/>
                <a:gd name="connsiteX169" fmla="*/ 7346 w 10000"/>
                <a:gd name="connsiteY169" fmla="*/ 5140 h 10000"/>
                <a:gd name="connsiteX170" fmla="*/ 7423 w 10000"/>
                <a:gd name="connsiteY170" fmla="*/ 5224 h 10000"/>
                <a:gd name="connsiteX171" fmla="*/ 7260 w 10000"/>
                <a:gd name="connsiteY171" fmla="*/ 5338 h 10000"/>
                <a:gd name="connsiteX172" fmla="*/ 7218 w 10000"/>
                <a:gd name="connsiteY172" fmla="*/ 5479 h 10000"/>
                <a:gd name="connsiteX173" fmla="*/ 7260 w 10000"/>
                <a:gd name="connsiteY173" fmla="*/ 5620 h 10000"/>
                <a:gd name="connsiteX174" fmla="*/ 7423 w 10000"/>
                <a:gd name="connsiteY174" fmla="*/ 5649 h 10000"/>
                <a:gd name="connsiteX175" fmla="*/ 7704 w 10000"/>
                <a:gd name="connsiteY175" fmla="*/ 5733 h 10000"/>
                <a:gd name="connsiteX176" fmla="*/ 7824 w 10000"/>
                <a:gd name="connsiteY176" fmla="*/ 5874 h 10000"/>
                <a:gd name="connsiteX177" fmla="*/ 8025 w 10000"/>
                <a:gd name="connsiteY177" fmla="*/ 6073 h 10000"/>
                <a:gd name="connsiteX178" fmla="*/ 8149 w 10000"/>
                <a:gd name="connsiteY178" fmla="*/ 6213 h 10000"/>
                <a:gd name="connsiteX179" fmla="*/ 8344 w 10000"/>
                <a:gd name="connsiteY179" fmla="*/ 6299 h 10000"/>
                <a:gd name="connsiteX180" fmla="*/ 8427 w 10000"/>
                <a:gd name="connsiteY180" fmla="*/ 6355 h 10000"/>
                <a:gd name="connsiteX181" fmla="*/ 8513 w 10000"/>
                <a:gd name="connsiteY181" fmla="*/ 6412 h 10000"/>
                <a:gd name="connsiteX182" fmla="*/ 8664 w 10000"/>
                <a:gd name="connsiteY182" fmla="*/ 6524 h 10000"/>
                <a:gd name="connsiteX183" fmla="*/ 8383 w 10000"/>
                <a:gd name="connsiteY183" fmla="*/ 6468 h 10000"/>
                <a:gd name="connsiteX184" fmla="*/ 8186 w 10000"/>
                <a:gd name="connsiteY184" fmla="*/ 6412 h 10000"/>
                <a:gd name="connsiteX185" fmla="*/ 7990 w 10000"/>
                <a:gd name="connsiteY185" fmla="*/ 6440 h 10000"/>
                <a:gd name="connsiteX186" fmla="*/ 7870 w 10000"/>
                <a:gd name="connsiteY186" fmla="*/ 6383 h 10000"/>
                <a:gd name="connsiteX187" fmla="*/ 7744 w 10000"/>
                <a:gd name="connsiteY187" fmla="*/ 6327 h 10000"/>
                <a:gd name="connsiteX188" fmla="*/ 7788 w 10000"/>
                <a:gd name="connsiteY188" fmla="*/ 6383 h 10000"/>
                <a:gd name="connsiteX189" fmla="*/ 7824 w 10000"/>
                <a:gd name="connsiteY189" fmla="*/ 6383 h 10000"/>
                <a:gd name="connsiteX190" fmla="*/ 7788 w 10000"/>
                <a:gd name="connsiteY190" fmla="*/ 6355 h 10000"/>
                <a:gd name="connsiteX191" fmla="*/ 7870 w 10000"/>
                <a:gd name="connsiteY191" fmla="*/ 6383 h 10000"/>
                <a:gd name="connsiteX192" fmla="*/ 8067 w 10000"/>
                <a:gd name="connsiteY192" fmla="*/ 6440 h 10000"/>
                <a:gd name="connsiteX193" fmla="*/ 8149 w 10000"/>
                <a:gd name="connsiteY193" fmla="*/ 6412 h 10000"/>
                <a:gd name="connsiteX194" fmla="*/ 8232 w 10000"/>
                <a:gd name="connsiteY194" fmla="*/ 6468 h 10000"/>
                <a:gd name="connsiteX195" fmla="*/ 8267 w 10000"/>
                <a:gd name="connsiteY195" fmla="*/ 6496 h 10000"/>
                <a:gd name="connsiteX196" fmla="*/ 8383 w 10000"/>
                <a:gd name="connsiteY196" fmla="*/ 6524 h 10000"/>
                <a:gd name="connsiteX197" fmla="*/ 8633 w 10000"/>
                <a:gd name="connsiteY197" fmla="*/ 6638 h 10000"/>
                <a:gd name="connsiteX198" fmla="*/ 8794 w 10000"/>
                <a:gd name="connsiteY198" fmla="*/ 6751 h 10000"/>
                <a:gd name="connsiteX199" fmla="*/ 8713 w 10000"/>
                <a:gd name="connsiteY199" fmla="*/ 6779 h 10000"/>
                <a:gd name="connsiteX200" fmla="*/ 8591 w 10000"/>
                <a:gd name="connsiteY200" fmla="*/ 6835 h 10000"/>
                <a:gd name="connsiteX201" fmla="*/ 8513 w 10000"/>
                <a:gd name="connsiteY201" fmla="*/ 6891 h 10000"/>
                <a:gd name="connsiteX202" fmla="*/ 8473 w 10000"/>
                <a:gd name="connsiteY202" fmla="*/ 6920 h 10000"/>
                <a:gd name="connsiteX203" fmla="*/ 8344 w 10000"/>
                <a:gd name="connsiteY203" fmla="*/ 6920 h 10000"/>
                <a:gd name="connsiteX204" fmla="*/ 8232 w 10000"/>
                <a:gd name="connsiteY204" fmla="*/ 6977 h 10000"/>
                <a:gd name="connsiteX205" fmla="*/ 8383 w 10000"/>
                <a:gd name="connsiteY205" fmla="*/ 6920 h 10000"/>
                <a:gd name="connsiteX206" fmla="*/ 8513 w 10000"/>
                <a:gd name="connsiteY206" fmla="*/ 7005 h 10000"/>
                <a:gd name="connsiteX207" fmla="*/ 8473 w 10000"/>
                <a:gd name="connsiteY207" fmla="*/ 7005 h 10000"/>
                <a:gd name="connsiteX208" fmla="*/ 8664 w 10000"/>
                <a:gd name="connsiteY208" fmla="*/ 6949 h 10000"/>
                <a:gd name="connsiteX209" fmla="*/ 8794 w 10000"/>
                <a:gd name="connsiteY209" fmla="*/ 7033 h 10000"/>
                <a:gd name="connsiteX210" fmla="*/ 8996 w 10000"/>
                <a:gd name="connsiteY210" fmla="*/ 7061 h 10000"/>
                <a:gd name="connsiteX211" fmla="*/ 8908 w 10000"/>
                <a:gd name="connsiteY211" fmla="*/ 7146 h 10000"/>
                <a:gd name="connsiteX212" fmla="*/ 8874 w 10000"/>
                <a:gd name="connsiteY212" fmla="*/ 7174 h 10000"/>
                <a:gd name="connsiteX213" fmla="*/ 8794 w 10000"/>
                <a:gd name="connsiteY213" fmla="*/ 7202 h 10000"/>
                <a:gd name="connsiteX214" fmla="*/ 8834 w 10000"/>
                <a:gd name="connsiteY214" fmla="*/ 7202 h 10000"/>
                <a:gd name="connsiteX215" fmla="*/ 8952 w 10000"/>
                <a:gd name="connsiteY215" fmla="*/ 7174 h 10000"/>
                <a:gd name="connsiteX216" fmla="*/ 8952 w 10000"/>
                <a:gd name="connsiteY216" fmla="*/ 7146 h 10000"/>
                <a:gd name="connsiteX217" fmla="*/ 8996 w 10000"/>
                <a:gd name="connsiteY217" fmla="*/ 7230 h 10000"/>
                <a:gd name="connsiteX218" fmla="*/ 8996 w 10000"/>
                <a:gd name="connsiteY218" fmla="*/ 7288 h 10000"/>
                <a:gd name="connsiteX219" fmla="*/ 8952 w 10000"/>
                <a:gd name="connsiteY219" fmla="*/ 7230 h 10000"/>
                <a:gd name="connsiteX220" fmla="*/ 8952 w 10000"/>
                <a:gd name="connsiteY220" fmla="*/ 7288 h 10000"/>
                <a:gd name="connsiteX221" fmla="*/ 8908 w 10000"/>
                <a:gd name="connsiteY221" fmla="*/ 7260 h 10000"/>
                <a:gd name="connsiteX222" fmla="*/ 8874 w 10000"/>
                <a:gd name="connsiteY222" fmla="*/ 7260 h 10000"/>
                <a:gd name="connsiteX223" fmla="*/ 8834 w 10000"/>
                <a:gd name="connsiteY223" fmla="*/ 7316 h 10000"/>
                <a:gd name="connsiteX224" fmla="*/ 8952 w 10000"/>
                <a:gd name="connsiteY224" fmla="*/ 7372 h 10000"/>
                <a:gd name="connsiteX225" fmla="*/ 8908 w 10000"/>
                <a:gd name="connsiteY225" fmla="*/ 7372 h 10000"/>
                <a:gd name="connsiteX226" fmla="*/ 8952 w 10000"/>
                <a:gd name="connsiteY226" fmla="*/ 7429 h 10000"/>
                <a:gd name="connsiteX227" fmla="*/ 8794 w 10000"/>
                <a:gd name="connsiteY227" fmla="*/ 7400 h 10000"/>
                <a:gd name="connsiteX228" fmla="*/ 8834 w 10000"/>
                <a:gd name="connsiteY228" fmla="*/ 7429 h 10000"/>
                <a:gd name="connsiteX229" fmla="*/ 8952 w 10000"/>
                <a:gd name="connsiteY229" fmla="*/ 7457 h 10000"/>
                <a:gd name="connsiteX230" fmla="*/ 8996 w 10000"/>
                <a:gd name="connsiteY230" fmla="*/ 7541 h 10000"/>
                <a:gd name="connsiteX231" fmla="*/ 8952 w 10000"/>
                <a:gd name="connsiteY231" fmla="*/ 7599 h 10000"/>
                <a:gd name="connsiteX232" fmla="*/ 8834 w 10000"/>
                <a:gd name="connsiteY232" fmla="*/ 7513 h 10000"/>
                <a:gd name="connsiteX233" fmla="*/ 8794 w 10000"/>
                <a:gd name="connsiteY233" fmla="*/ 7541 h 10000"/>
                <a:gd name="connsiteX234" fmla="*/ 8633 w 10000"/>
                <a:gd name="connsiteY234" fmla="*/ 7599 h 10000"/>
                <a:gd name="connsiteX235" fmla="*/ 8754 w 10000"/>
                <a:gd name="connsiteY235" fmla="*/ 7683 h 10000"/>
                <a:gd name="connsiteX236" fmla="*/ 8754 w 10000"/>
                <a:gd name="connsiteY236" fmla="*/ 7796 h 10000"/>
                <a:gd name="connsiteX237" fmla="*/ 8713 w 10000"/>
                <a:gd name="connsiteY237" fmla="*/ 7852 h 10000"/>
                <a:gd name="connsiteX238" fmla="*/ 8713 w 10000"/>
                <a:gd name="connsiteY238" fmla="*/ 7880 h 10000"/>
                <a:gd name="connsiteX239" fmla="*/ 8633 w 10000"/>
                <a:gd name="connsiteY239" fmla="*/ 7852 h 10000"/>
                <a:gd name="connsiteX240" fmla="*/ 8633 w 10000"/>
                <a:gd name="connsiteY240" fmla="*/ 7909 h 10000"/>
                <a:gd name="connsiteX241" fmla="*/ 8591 w 10000"/>
                <a:gd name="connsiteY241" fmla="*/ 7966 h 10000"/>
                <a:gd name="connsiteX242" fmla="*/ 8552 w 10000"/>
                <a:gd name="connsiteY242" fmla="*/ 8079 h 10000"/>
                <a:gd name="connsiteX243" fmla="*/ 8591 w 10000"/>
                <a:gd name="connsiteY243" fmla="*/ 8022 h 10000"/>
                <a:gd name="connsiteX244" fmla="*/ 8552 w 10000"/>
                <a:gd name="connsiteY244" fmla="*/ 8050 h 10000"/>
                <a:gd name="connsiteX245" fmla="*/ 8513 w 10000"/>
                <a:gd name="connsiteY245" fmla="*/ 7994 h 10000"/>
                <a:gd name="connsiteX246" fmla="*/ 8427 w 10000"/>
                <a:gd name="connsiteY246" fmla="*/ 8022 h 10000"/>
                <a:gd name="connsiteX247" fmla="*/ 8427 w 10000"/>
                <a:gd name="connsiteY247" fmla="*/ 8079 h 10000"/>
                <a:gd name="connsiteX248" fmla="*/ 8473 w 10000"/>
                <a:gd name="connsiteY248" fmla="*/ 8107 h 10000"/>
                <a:gd name="connsiteX249" fmla="*/ 8552 w 10000"/>
                <a:gd name="connsiteY249" fmla="*/ 8135 h 10000"/>
                <a:gd name="connsiteX250" fmla="*/ 8513 w 10000"/>
                <a:gd name="connsiteY250" fmla="*/ 8163 h 10000"/>
                <a:gd name="connsiteX251" fmla="*/ 8473 w 10000"/>
                <a:gd name="connsiteY251" fmla="*/ 8249 h 10000"/>
                <a:gd name="connsiteX252" fmla="*/ 8310 w 10000"/>
                <a:gd name="connsiteY252" fmla="*/ 8191 h 10000"/>
                <a:gd name="connsiteX253" fmla="*/ 8427 w 10000"/>
                <a:gd name="connsiteY253" fmla="*/ 8277 h 10000"/>
                <a:gd name="connsiteX254" fmla="*/ 8552 w 10000"/>
                <a:gd name="connsiteY254" fmla="*/ 8277 h 10000"/>
                <a:gd name="connsiteX255" fmla="*/ 8513 w 10000"/>
                <a:gd name="connsiteY255" fmla="*/ 8333 h 10000"/>
                <a:gd name="connsiteX256" fmla="*/ 8591 w 10000"/>
                <a:gd name="connsiteY256" fmla="*/ 8446 h 10000"/>
                <a:gd name="connsiteX257" fmla="*/ 8552 w 10000"/>
                <a:gd name="connsiteY257" fmla="*/ 8446 h 10000"/>
                <a:gd name="connsiteX258" fmla="*/ 8427 w 10000"/>
                <a:gd name="connsiteY258" fmla="*/ 8389 h 10000"/>
                <a:gd name="connsiteX259" fmla="*/ 8383 w 10000"/>
                <a:gd name="connsiteY259" fmla="*/ 8418 h 10000"/>
                <a:gd name="connsiteX260" fmla="*/ 8473 w 10000"/>
                <a:gd name="connsiteY260" fmla="*/ 8474 h 10000"/>
                <a:gd name="connsiteX261" fmla="*/ 8427 w 10000"/>
                <a:gd name="connsiteY261" fmla="*/ 8530 h 10000"/>
                <a:gd name="connsiteX262" fmla="*/ 8310 w 10000"/>
                <a:gd name="connsiteY262" fmla="*/ 8474 h 10000"/>
                <a:gd name="connsiteX263" fmla="*/ 8383 w 10000"/>
                <a:gd name="connsiteY263" fmla="*/ 8559 h 10000"/>
                <a:gd name="connsiteX264" fmla="*/ 8310 w 10000"/>
                <a:gd name="connsiteY264" fmla="*/ 8559 h 10000"/>
                <a:gd name="connsiteX265" fmla="*/ 8310 w 10000"/>
                <a:gd name="connsiteY265" fmla="*/ 8616 h 10000"/>
                <a:gd name="connsiteX266" fmla="*/ 8107 w 10000"/>
                <a:gd name="connsiteY266" fmla="*/ 8672 h 10000"/>
                <a:gd name="connsiteX267" fmla="*/ 8067 w 10000"/>
                <a:gd name="connsiteY267" fmla="*/ 8728 h 10000"/>
                <a:gd name="connsiteX268" fmla="*/ 8107 w 10000"/>
                <a:gd name="connsiteY268" fmla="*/ 8757 h 10000"/>
                <a:gd name="connsiteX269" fmla="*/ 8067 w 10000"/>
                <a:gd name="connsiteY269" fmla="*/ 8785 h 10000"/>
                <a:gd name="connsiteX270" fmla="*/ 8025 w 10000"/>
                <a:gd name="connsiteY270" fmla="*/ 8869 h 10000"/>
                <a:gd name="connsiteX271" fmla="*/ 7990 w 10000"/>
                <a:gd name="connsiteY271" fmla="*/ 8841 h 10000"/>
                <a:gd name="connsiteX272" fmla="*/ 7990 w 10000"/>
                <a:gd name="connsiteY272" fmla="*/ 8927 h 10000"/>
                <a:gd name="connsiteX273" fmla="*/ 7577 w 10000"/>
                <a:gd name="connsiteY273" fmla="*/ 8786 h 10000"/>
                <a:gd name="connsiteX274" fmla="*/ 6900 w 10000"/>
                <a:gd name="connsiteY274" fmla="*/ 9266 h 10000"/>
                <a:gd name="connsiteX275" fmla="*/ 6656 w 10000"/>
                <a:gd name="connsiteY275" fmla="*/ 9322 h 10000"/>
                <a:gd name="connsiteX276" fmla="*/ 6535 w 10000"/>
                <a:gd name="connsiteY276" fmla="*/ 9152 h 10000"/>
                <a:gd name="connsiteX277" fmla="*/ 6496 w 10000"/>
                <a:gd name="connsiteY277" fmla="*/ 9152 h 10000"/>
                <a:gd name="connsiteX278" fmla="*/ 6615 w 10000"/>
                <a:gd name="connsiteY278" fmla="*/ 9124 h 10000"/>
                <a:gd name="connsiteX279" fmla="*/ 6454 w 10000"/>
                <a:gd name="connsiteY279" fmla="*/ 9124 h 10000"/>
                <a:gd name="connsiteX280" fmla="*/ 6418 w 10000"/>
                <a:gd name="connsiteY280" fmla="*/ 9180 h 10000"/>
                <a:gd name="connsiteX281" fmla="*/ 6496 w 10000"/>
                <a:gd name="connsiteY281" fmla="*/ 9237 h 10000"/>
                <a:gd name="connsiteX282" fmla="*/ 6454 w 10000"/>
                <a:gd name="connsiteY282" fmla="*/ 9237 h 10000"/>
                <a:gd name="connsiteX283" fmla="*/ 6579 w 10000"/>
                <a:gd name="connsiteY283" fmla="*/ 9406 h 10000"/>
                <a:gd name="connsiteX284" fmla="*/ 6418 w 10000"/>
                <a:gd name="connsiteY284" fmla="*/ 9294 h 10000"/>
                <a:gd name="connsiteX285" fmla="*/ 6496 w 10000"/>
                <a:gd name="connsiteY285" fmla="*/ 9406 h 10000"/>
                <a:gd name="connsiteX286" fmla="*/ 6454 w 10000"/>
                <a:gd name="connsiteY286" fmla="*/ 9435 h 10000"/>
                <a:gd name="connsiteX287" fmla="*/ 6418 w 10000"/>
                <a:gd name="connsiteY287" fmla="*/ 9406 h 10000"/>
                <a:gd name="connsiteX288" fmla="*/ 6377 w 10000"/>
                <a:gd name="connsiteY288" fmla="*/ 9491 h 10000"/>
                <a:gd name="connsiteX289" fmla="*/ 6251 w 10000"/>
                <a:gd name="connsiteY289" fmla="*/ 9520 h 10000"/>
                <a:gd name="connsiteX290" fmla="*/ 6212 w 10000"/>
                <a:gd name="connsiteY290" fmla="*/ 9463 h 10000"/>
                <a:gd name="connsiteX291" fmla="*/ 6135 w 10000"/>
                <a:gd name="connsiteY291" fmla="*/ 9435 h 10000"/>
                <a:gd name="connsiteX292" fmla="*/ 6175 w 10000"/>
                <a:gd name="connsiteY292" fmla="*/ 9548 h 10000"/>
                <a:gd name="connsiteX293" fmla="*/ 5969 w 10000"/>
                <a:gd name="connsiteY293" fmla="*/ 9491 h 10000"/>
                <a:gd name="connsiteX294" fmla="*/ 5930 w 10000"/>
                <a:gd name="connsiteY294" fmla="*/ 9520 h 10000"/>
                <a:gd name="connsiteX295" fmla="*/ 5808 w 10000"/>
                <a:gd name="connsiteY295" fmla="*/ 9576 h 10000"/>
                <a:gd name="connsiteX296" fmla="*/ 5777 w 10000"/>
                <a:gd name="connsiteY296" fmla="*/ 9633 h 10000"/>
                <a:gd name="connsiteX297" fmla="*/ 5688 w 10000"/>
                <a:gd name="connsiteY297" fmla="*/ 9633 h 10000"/>
                <a:gd name="connsiteX298" fmla="*/ 5567 w 10000"/>
                <a:gd name="connsiteY298" fmla="*/ 9661 h 10000"/>
                <a:gd name="connsiteX299" fmla="*/ 5567 w 10000"/>
                <a:gd name="connsiteY299" fmla="*/ 9633 h 10000"/>
                <a:gd name="connsiteX300" fmla="*/ 5567 w 10000"/>
                <a:gd name="connsiteY300" fmla="*/ 9689 h 10000"/>
                <a:gd name="connsiteX301" fmla="*/ 5449 w 10000"/>
                <a:gd name="connsiteY301" fmla="*/ 9661 h 10000"/>
                <a:gd name="connsiteX302" fmla="*/ 5449 w 10000"/>
                <a:gd name="connsiteY302" fmla="*/ 9717 h 10000"/>
                <a:gd name="connsiteX303" fmla="*/ 5406 w 10000"/>
                <a:gd name="connsiteY303" fmla="*/ 9802 h 10000"/>
                <a:gd name="connsiteX304" fmla="*/ 5491 w 10000"/>
                <a:gd name="connsiteY304" fmla="*/ 9830 h 10000"/>
                <a:gd name="connsiteX305" fmla="*/ 5491 w 10000"/>
                <a:gd name="connsiteY305" fmla="*/ 9830 h 10000"/>
                <a:gd name="connsiteX306" fmla="*/ 5567 w 10000"/>
                <a:gd name="connsiteY306" fmla="*/ 9944 h 10000"/>
                <a:gd name="connsiteX307" fmla="*/ 5368 w 10000"/>
                <a:gd name="connsiteY307" fmla="*/ 10000 h 10000"/>
                <a:gd name="connsiteX308" fmla="*/ 5368 w 10000"/>
                <a:gd name="connsiteY308" fmla="*/ 9944 h 10000"/>
                <a:gd name="connsiteX309" fmla="*/ 5281 w 10000"/>
                <a:gd name="connsiteY309" fmla="*/ 9859 h 10000"/>
                <a:gd name="connsiteX310" fmla="*/ 5248 w 10000"/>
                <a:gd name="connsiteY310" fmla="*/ 9802 h 10000"/>
                <a:gd name="connsiteX311" fmla="*/ 5206 w 10000"/>
                <a:gd name="connsiteY311" fmla="*/ 9717 h 10000"/>
                <a:gd name="connsiteX312" fmla="*/ 5248 w 10000"/>
                <a:gd name="connsiteY312" fmla="*/ 9661 h 10000"/>
                <a:gd name="connsiteX313" fmla="*/ 5206 w 10000"/>
                <a:gd name="connsiteY313" fmla="*/ 9576 h 10000"/>
                <a:gd name="connsiteX314" fmla="*/ 5206 w 10000"/>
                <a:gd name="connsiteY314" fmla="*/ 9605 h 10000"/>
                <a:gd name="connsiteX315" fmla="*/ 5126 w 10000"/>
                <a:gd name="connsiteY315" fmla="*/ 9548 h 10000"/>
                <a:gd name="connsiteX316" fmla="*/ 5126 w 10000"/>
                <a:gd name="connsiteY316" fmla="*/ 9605 h 10000"/>
                <a:gd name="connsiteX317" fmla="*/ 5006 w 10000"/>
                <a:gd name="connsiteY317" fmla="*/ 9605 h 10000"/>
                <a:gd name="connsiteX318" fmla="*/ 4926 w 10000"/>
                <a:gd name="connsiteY318" fmla="*/ 9576 h 10000"/>
                <a:gd name="connsiteX319" fmla="*/ 4879 w 10000"/>
                <a:gd name="connsiteY319" fmla="*/ 9520 h 10000"/>
                <a:gd name="connsiteX320" fmla="*/ 4839 w 10000"/>
                <a:gd name="connsiteY320" fmla="*/ 9520 h 10000"/>
                <a:gd name="connsiteX321" fmla="*/ 4839 w 10000"/>
                <a:gd name="connsiteY321" fmla="*/ 9576 h 10000"/>
                <a:gd name="connsiteX322" fmla="*/ 4762 w 10000"/>
                <a:gd name="connsiteY322" fmla="*/ 9520 h 10000"/>
                <a:gd name="connsiteX323" fmla="*/ 4724 w 10000"/>
                <a:gd name="connsiteY323" fmla="*/ 9463 h 10000"/>
                <a:gd name="connsiteX324" fmla="*/ 4688 w 10000"/>
                <a:gd name="connsiteY324" fmla="*/ 9491 h 10000"/>
                <a:gd name="connsiteX325" fmla="*/ 4724 w 10000"/>
                <a:gd name="connsiteY325" fmla="*/ 9576 h 10000"/>
                <a:gd name="connsiteX326" fmla="*/ 4644 w 10000"/>
                <a:gd name="connsiteY326" fmla="*/ 9548 h 10000"/>
                <a:gd name="connsiteX327" fmla="*/ 4644 w 10000"/>
                <a:gd name="connsiteY327" fmla="*/ 9605 h 10000"/>
                <a:gd name="connsiteX328" fmla="*/ 4483 w 10000"/>
                <a:gd name="connsiteY328" fmla="*/ 9576 h 10000"/>
                <a:gd name="connsiteX329" fmla="*/ 4366 w 10000"/>
                <a:gd name="connsiteY329" fmla="*/ 9576 h 10000"/>
                <a:gd name="connsiteX330" fmla="*/ 4322 w 10000"/>
                <a:gd name="connsiteY330" fmla="*/ 9576 h 10000"/>
                <a:gd name="connsiteX331" fmla="*/ 4199 w 10000"/>
                <a:gd name="connsiteY331" fmla="*/ 9520 h 10000"/>
                <a:gd name="connsiteX332" fmla="*/ 4154 w 10000"/>
                <a:gd name="connsiteY332" fmla="*/ 9491 h 10000"/>
                <a:gd name="connsiteX333" fmla="*/ 4038 w 10000"/>
                <a:gd name="connsiteY333" fmla="*/ 9463 h 10000"/>
                <a:gd name="connsiteX334" fmla="*/ 3962 w 10000"/>
                <a:gd name="connsiteY334" fmla="*/ 9294 h 10000"/>
                <a:gd name="connsiteX335" fmla="*/ 3873 w 10000"/>
                <a:gd name="connsiteY335" fmla="*/ 9180 h 10000"/>
                <a:gd name="connsiteX336" fmla="*/ 3757 w 10000"/>
                <a:gd name="connsiteY336" fmla="*/ 9180 h 10000"/>
                <a:gd name="connsiteX337" fmla="*/ 3634 w 10000"/>
                <a:gd name="connsiteY337" fmla="*/ 9180 h 10000"/>
                <a:gd name="connsiteX338" fmla="*/ 3432 w 10000"/>
                <a:gd name="connsiteY338" fmla="*/ 9039 h 10000"/>
                <a:gd name="connsiteX339" fmla="*/ 3274 w 10000"/>
                <a:gd name="connsiteY339" fmla="*/ 9124 h 10000"/>
                <a:gd name="connsiteX340" fmla="*/ 3274 w 10000"/>
                <a:gd name="connsiteY340" fmla="*/ 9180 h 10000"/>
                <a:gd name="connsiteX341" fmla="*/ 3073 w 10000"/>
                <a:gd name="connsiteY341" fmla="*/ 9209 h 10000"/>
                <a:gd name="connsiteX342" fmla="*/ 2954 w 10000"/>
                <a:gd name="connsiteY342" fmla="*/ 9294 h 10000"/>
                <a:gd name="connsiteX343" fmla="*/ 2874 w 10000"/>
                <a:gd name="connsiteY343" fmla="*/ 9237 h 10000"/>
                <a:gd name="connsiteX344" fmla="*/ 2792 w 10000"/>
                <a:gd name="connsiteY344" fmla="*/ 9294 h 10000"/>
                <a:gd name="connsiteX345" fmla="*/ 2672 w 10000"/>
                <a:gd name="connsiteY345" fmla="*/ 9294 h 10000"/>
                <a:gd name="connsiteX346" fmla="*/ 2507 w 10000"/>
                <a:gd name="connsiteY346" fmla="*/ 9266 h 10000"/>
                <a:gd name="connsiteX347" fmla="*/ 2347 w 10000"/>
                <a:gd name="connsiteY347" fmla="*/ 9322 h 10000"/>
                <a:gd name="connsiteX348" fmla="*/ 2266 w 10000"/>
                <a:gd name="connsiteY348" fmla="*/ 9322 h 10000"/>
                <a:gd name="connsiteX349" fmla="*/ 2185 w 10000"/>
                <a:gd name="connsiteY349" fmla="*/ 9322 h 10000"/>
                <a:gd name="connsiteX350" fmla="*/ 2144 w 10000"/>
                <a:gd name="connsiteY350" fmla="*/ 9322 h 10000"/>
                <a:gd name="connsiteX351" fmla="*/ 2144 w 10000"/>
                <a:gd name="connsiteY351" fmla="*/ 9463 h 10000"/>
                <a:gd name="connsiteX352" fmla="*/ 2228 w 10000"/>
                <a:gd name="connsiteY352" fmla="*/ 9548 h 10000"/>
                <a:gd name="connsiteX353" fmla="*/ 2228 w 10000"/>
                <a:gd name="connsiteY353" fmla="*/ 9576 h 10000"/>
                <a:gd name="connsiteX354" fmla="*/ 2228 w 10000"/>
                <a:gd name="connsiteY354" fmla="*/ 9633 h 10000"/>
                <a:gd name="connsiteX355" fmla="*/ 2266 w 10000"/>
                <a:gd name="connsiteY355" fmla="*/ 9717 h 10000"/>
                <a:gd name="connsiteX356" fmla="*/ 2144 w 10000"/>
                <a:gd name="connsiteY356" fmla="*/ 9689 h 10000"/>
                <a:gd name="connsiteX357" fmla="*/ 2022 w 10000"/>
                <a:gd name="connsiteY357" fmla="*/ 9661 h 10000"/>
                <a:gd name="connsiteX358" fmla="*/ 1941 w 10000"/>
                <a:gd name="connsiteY358" fmla="*/ 9520 h 10000"/>
                <a:gd name="connsiteX359" fmla="*/ 1708 w 10000"/>
                <a:gd name="connsiteY359" fmla="*/ 9605 h 10000"/>
                <a:gd name="connsiteX360" fmla="*/ 1627 w 10000"/>
                <a:gd name="connsiteY360" fmla="*/ 9633 h 10000"/>
                <a:gd name="connsiteX361" fmla="*/ 1627 w 10000"/>
                <a:gd name="connsiteY361" fmla="*/ 9548 h 10000"/>
                <a:gd name="connsiteX362" fmla="*/ 1504 w 10000"/>
                <a:gd name="connsiteY362" fmla="*/ 9435 h 10000"/>
                <a:gd name="connsiteX363" fmla="*/ 1262 w 10000"/>
                <a:gd name="connsiteY363" fmla="*/ 9435 h 10000"/>
                <a:gd name="connsiteX364" fmla="*/ 1262 w 10000"/>
                <a:gd name="connsiteY364" fmla="*/ 9322 h 10000"/>
                <a:gd name="connsiteX365" fmla="*/ 1298 w 10000"/>
                <a:gd name="connsiteY365" fmla="*/ 9180 h 10000"/>
                <a:gd name="connsiteX366" fmla="*/ 1144 w 10000"/>
                <a:gd name="connsiteY366" fmla="*/ 9124 h 10000"/>
                <a:gd name="connsiteX367" fmla="*/ 1017 w 10000"/>
                <a:gd name="connsiteY367" fmla="*/ 9039 h 10000"/>
                <a:gd name="connsiteX368" fmla="*/ 981 w 10000"/>
                <a:gd name="connsiteY368" fmla="*/ 8983 h 10000"/>
                <a:gd name="connsiteX369" fmla="*/ 944 w 10000"/>
                <a:gd name="connsiteY369" fmla="*/ 8898 h 10000"/>
                <a:gd name="connsiteX370" fmla="*/ 981 w 10000"/>
                <a:gd name="connsiteY370" fmla="*/ 8813 h 10000"/>
                <a:gd name="connsiteX371" fmla="*/ 697 w 10000"/>
                <a:gd name="connsiteY371" fmla="*/ 8841 h 10000"/>
                <a:gd name="connsiteX372" fmla="*/ 533 w 10000"/>
                <a:gd name="connsiteY372" fmla="*/ 8898 h 10000"/>
                <a:gd name="connsiteX373" fmla="*/ 533 w 10000"/>
                <a:gd name="connsiteY373" fmla="*/ 8813 h 10000"/>
                <a:gd name="connsiteX374" fmla="*/ 495 w 10000"/>
                <a:gd name="connsiteY374" fmla="*/ 8728 h 10000"/>
                <a:gd name="connsiteX375" fmla="*/ 458 w 10000"/>
                <a:gd name="connsiteY375" fmla="*/ 8672 h 10000"/>
                <a:gd name="connsiteX376" fmla="*/ 6799 w 10000"/>
                <a:gd name="connsiteY376" fmla="*/ 8665 h 10000"/>
                <a:gd name="connsiteX377" fmla="*/ 6917 w 10000"/>
                <a:gd name="connsiteY377" fmla="*/ 8461 h 10000"/>
                <a:gd name="connsiteX0" fmla="*/ 2912 w 10000"/>
                <a:gd name="connsiteY0" fmla="*/ 2964 h 10000"/>
                <a:gd name="connsiteX1" fmla="*/ 2994 w 10000"/>
                <a:gd name="connsiteY1" fmla="*/ 2908 h 10000"/>
                <a:gd name="connsiteX2" fmla="*/ 3035 w 10000"/>
                <a:gd name="connsiteY2" fmla="*/ 2908 h 10000"/>
                <a:gd name="connsiteX3" fmla="*/ 2707 w 10000"/>
                <a:gd name="connsiteY3" fmla="*/ 2709 h 10000"/>
                <a:gd name="connsiteX4" fmla="*/ 2707 w 10000"/>
                <a:gd name="connsiteY4" fmla="*/ 2597 h 10000"/>
                <a:gd name="connsiteX5" fmla="*/ 2792 w 10000"/>
                <a:gd name="connsiteY5" fmla="*/ 2484 h 10000"/>
                <a:gd name="connsiteX6" fmla="*/ 3274 w 10000"/>
                <a:gd name="connsiteY6" fmla="*/ 2569 h 10000"/>
                <a:gd name="connsiteX7" fmla="*/ 3432 w 10000"/>
                <a:gd name="connsiteY7" fmla="*/ 2569 h 10000"/>
                <a:gd name="connsiteX8" fmla="*/ 3558 w 10000"/>
                <a:gd name="connsiteY8" fmla="*/ 2484 h 10000"/>
                <a:gd name="connsiteX9" fmla="*/ 3594 w 10000"/>
                <a:gd name="connsiteY9" fmla="*/ 2399 h 10000"/>
                <a:gd name="connsiteX10" fmla="*/ 3757 w 10000"/>
                <a:gd name="connsiteY10" fmla="*/ 2399 h 10000"/>
                <a:gd name="connsiteX11" fmla="*/ 4079 w 10000"/>
                <a:gd name="connsiteY11" fmla="*/ 2286 h 10000"/>
                <a:gd name="connsiteX12" fmla="*/ 4038 w 10000"/>
                <a:gd name="connsiteY12" fmla="*/ 2173 h 10000"/>
                <a:gd name="connsiteX13" fmla="*/ 4322 w 10000"/>
                <a:gd name="connsiteY13" fmla="*/ 2060 h 10000"/>
                <a:gd name="connsiteX14" fmla="*/ 4441 w 10000"/>
                <a:gd name="connsiteY14" fmla="*/ 2031 h 10000"/>
                <a:gd name="connsiteX15" fmla="*/ 4556 w 10000"/>
                <a:gd name="connsiteY15" fmla="*/ 2003 h 10000"/>
                <a:gd name="connsiteX16" fmla="*/ 4644 w 10000"/>
                <a:gd name="connsiteY16" fmla="*/ 2003 h 10000"/>
                <a:gd name="connsiteX17" fmla="*/ 4762 w 10000"/>
                <a:gd name="connsiteY17" fmla="*/ 1975 h 10000"/>
                <a:gd name="connsiteX18" fmla="*/ 4839 w 10000"/>
                <a:gd name="connsiteY18" fmla="*/ 2003 h 10000"/>
                <a:gd name="connsiteX19" fmla="*/ 4968 w 10000"/>
                <a:gd name="connsiteY19" fmla="*/ 1862 h 10000"/>
                <a:gd name="connsiteX20" fmla="*/ 4079 w 10000"/>
                <a:gd name="connsiteY20" fmla="*/ 1664 h 10000"/>
                <a:gd name="connsiteX21" fmla="*/ 3757 w 10000"/>
                <a:gd name="connsiteY21" fmla="*/ 1664 h 10000"/>
                <a:gd name="connsiteX22" fmla="*/ 3594 w 10000"/>
                <a:gd name="connsiteY22" fmla="*/ 1664 h 10000"/>
                <a:gd name="connsiteX23" fmla="*/ 3472 w 10000"/>
                <a:gd name="connsiteY23" fmla="*/ 1692 h 10000"/>
                <a:gd name="connsiteX24" fmla="*/ 3314 w 10000"/>
                <a:gd name="connsiteY24" fmla="*/ 1580 h 10000"/>
                <a:gd name="connsiteX25" fmla="*/ 3353 w 10000"/>
                <a:gd name="connsiteY25" fmla="*/ 1523 h 10000"/>
                <a:gd name="connsiteX26" fmla="*/ 3314 w 10000"/>
                <a:gd name="connsiteY26" fmla="*/ 1410 h 10000"/>
                <a:gd name="connsiteX27" fmla="*/ 3314 w 10000"/>
                <a:gd name="connsiteY27" fmla="*/ 1071 h 10000"/>
                <a:gd name="connsiteX28" fmla="*/ 3678 w 10000"/>
                <a:gd name="connsiteY28" fmla="*/ 1156 h 10000"/>
                <a:gd name="connsiteX29" fmla="*/ 3873 w 10000"/>
                <a:gd name="connsiteY29" fmla="*/ 1071 h 10000"/>
                <a:gd name="connsiteX30" fmla="*/ 4079 w 10000"/>
                <a:gd name="connsiteY30" fmla="*/ 986 h 10000"/>
                <a:gd name="connsiteX31" fmla="*/ 3999 w 10000"/>
                <a:gd name="connsiteY31" fmla="*/ 930 h 10000"/>
                <a:gd name="connsiteX32" fmla="*/ 3962 w 10000"/>
                <a:gd name="connsiteY32" fmla="*/ 873 h 10000"/>
                <a:gd name="connsiteX33" fmla="*/ 3962 w 10000"/>
                <a:gd name="connsiteY33" fmla="*/ 788 h 10000"/>
                <a:gd name="connsiteX34" fmla="*/ 3962 w 10000"/>
                <a:gd name="connsiteY34" fmla="*/ 732 h 10000"/>
                <a:gd name="connsiteX35" fmla="*/ 3962 w 10000"/>
                <a:gd name="connsiteY35" fmla="*/ 675 h 10000"/>
                <a:gd name="connsiteX36" fmla="*/ 3999 w 10000"/>
                <a:gd name="connsiteY36" fmla="*/ 477 h 10000"/>
                <a:gd name="connsiteX37" fmla="*/ 3922 w 10000"/>
                <a:gd name="connsiteY37" fmla="*/ 336 h 10000"/>
                <a:gd name="connsiteX38" fmla="*/ 3757 w 10000"/>
                <a:gd name="connsiteY38" fmla="*/ 280 h 10000"/>
                <a:gd name="connsiteX39" fmla="*/ 3594 w 10000"/>
                <a:gd name="connsiteY39" fmla="*/ 224 h 10000"/>
                <a:gd name="connsiteX40" fmla="*/ 3799 w 10000"/>
                <a:gd name="connsiteY40" fmla="*/ 82 h 10000"/>
                <a:gd name="connsiteX41" fmla="*/ 4241 w 10000"/>
                <a:gd name="connsiteY41" fmla="*/ 25 h 10000"/>
                <a:gd name="connsiteX42" fmla="*/ 4644 w 10000"/>
                <a:gd name="connsiteY42" fmla="*/ 25 h 10000"/>
                <a:gd name="connsiteX43" fmla="*/ 4839 w 10000"/>
                <a:gd name="connsiteY43" fmla="*/ 54 h 10000"/>
                <a:gd name="connsiteX44" fmla="*/ 5089 w 10000"/>
                <a:gd name="connsiteY44" fmla="*/ 138 h 10000"/>
                <a:gd name="connsiteX45" fmla="*/ 5406 w 10000"/>
                <a:gd name="connsiteY45" fmla="*/ 167 h 10000"/>
                <a:gd name="connsiteX46" fmla="*/ 5567 w 10000"/>
                <a:gd name="connsiteY46" fmla="*/ 224 h 10000"/>
                <a:gd name="connsiteX47" fmla="*/ 5616 w 10000"/>
                <a:gd name="connsiteY47" fmla="*/ 252 h 10000"/>
                <a:gd name="connsiteX48" fmla="*/ 5734 w 10000"/>
                <a:gd name="connsiteY48" fmla="*/ 308 h 10000"/>
                <a:gd name="connsiteX49" fmla="*/ 5930 w 10000"/>
                <a:gd name="connsiteY49" fmla="*/ 421 h 10000"/>
                <a:gd name="connsiteX50" fmla="*/ 6048 w 10000"/>
                <a:gd name="connsiteY50" fmla="*/ 534 h 10000"/>
                <a:gd name="connsiteX51" fmla="*/ 6212 w 10000"/>
                <a:gd name="connsiteY51" fmla="*/ 591 h 10000"/>
                <a:gd name="connsiteX52" fmla="*/ 6377 w 10000"/>
                <a:gd name="connsiteY52" fmla="*/ 703 h 10000"/>
                <a:gd name="connsiteX53" fmla="*/ 6579 w 10000"/>
                <a:gd name="connsiteY53" fmla="*/ 817 h 10000"/>
                <a:gd name="connsiteX54" fmla="*/ 6695 w 10000"/>
                <a:gd name="connsiteY54" fmla="*/ 930 h 10000"/>
                <a:gd name="connsiteX55" fmla="*/ 6824 w 10000"/>
                <a:gd name="connsiteY55" fmla="*/ 1014 h 10000"/>
                <a:gd name="connsiteX56" fmla="*/ 7180 w 10000"/>
                <a:gd name="connsiteY56" fmla="*/ 1156 h 10000"/>
                <a:gd name="connsiteX57" fmla="*/ 7378 w 10000"/>
                <a:gd name="connsiteY57" fmla="*/ 1156 h 10000"/>
                <a:gd name="connsiteX58" fmla="*/ 7623 w 10000"/>
                <a:gd name="connsiteY58" fmla="*/ 1212 h 10000"/>
                <a:gd name="connsiteX59" fmla="*/ 7744 w 10000"/>
                <a:gd name="connsiteY59" fmla="*/ 1241 h 10000"/>
                <a:gd name="connsiteX60" fmla="*/ 7946 w 10000"/>
                <a:gd name="connsiteY60" fmla="*/ 1325 h 10000"/>
                <a:gd name="connsiteX61" fmla="*/ 8186 w 10000"/>
                <a:gd name="connsiteY61" fmla="*/ 1353 h 10000"/>
                <a:gd name="connsiteX62" fmla="*/ 8232 w 10000"/>
                <a:gd name="connsiteY62" fmla="*/ 1438 h 10000"/>
                <a:gd name="connsiteX63" fmla="*/ 8310 w 10000"/>
                <a:gd name="connsiteY63" fmla="*/ 1467 h 10000"/>
                <a:gd name="connsiteX64" fmla="*/ 8383 w 10000"/>
                <a:gd name="connsiteY64" fmla="*/ 1580 h 10000"/>
                <a:gd name="connsiteX65" fmla="*/ 8633 w 10000"/>
                <a:gd name="connsiteY65" fmla="*/ 1720 h 10000"/>
                <a:gd name="connsiteX66" fmla="*/ 8754 w 10000"/>
                <a:gd name="connsiteY66" fmla="*/ 1692 h 10000"/>
                <a:gd name="connsiteX67" fmla="*/ 8874 w 10000"/>
                <a:gd name="connsiteY67" fmla="*/ 1720 h 10000"/>
                <a:gd name="connsiteX68" fmla="*/ 9114 w 10000"/>
                <a:gd name="connsiteY68" fmla="*/ 1664 h 10000"/>
                <a:gd name="connsiteX69" fmla="*/ 9277 w 10000"/>
                <a:gd name="connsiteY69" fmla="*/ 1580 h 10000"/>
                <a:gd name="connsiteX70" fmla="*/ 9354 w 10000"/>
                <a:gd name="connsiteY70" fmla="*/ 1580 h 10000"/>
                <a:gd name="connsiteX71" fmla="*/ 9396 w 10000"/>
                <a:gd name="connsiteY71" fmla="*/ 1551 h 10000"/>
                <a:gd name="connsiteX72" fmla="*/ 9554 w 10000"/>
                <a:gd name="connsiteY72" fmla="*/ 1495 h 10000"/>
                <a:gd name="connsiteX73" fmla="*/ 9719 w 10000"/>
                <a:gd name="connsiteY73" fmla="*/ 1551 h 10000"/>
                <a:gd name="connsiteX74" fmla="*/ 9757 w 10000"/>
                <a:gd name="connsiteY74" fmla="*/ 1636 h 10000"/>
                <a:gd name="connsiteX75" fmla="*/ 9880 w 10000"/>
                <a:gd name="connsiteY75" fmla="*/ 1778 h 10000"/>
                <a:gd name="connsiteX76" fmla="*/ 9800 w 10000"/>
                <a:gd name="connsiteY76" fmla="*/ 1806 h 10000"/>
                <a:gd name="connsiteX77" fmla="*/ 9840 w 10000"/>
                <a:gd name="connsiteY77" fmla="*/ 1862 h 10000"/>
                <a:gd name="connsiteX78" fmla="*/ 9840 w 10000"/>
                <a:gd name="connsiteY78" fmla="*/ 1919 h 10000"/>
                <a:gd name="connsiteX79" fmla="*/ 9926 w 10000"/>
                <a:gd name="connsiteY79" fmla="*/ 2031 h 10000"/>
                <a:gd name="connsiteX80" fmla="*/ 9926 w 10000"/>
                <a:gd name="connsiteY80" fmla="*/ 2173 h 10000"/>
                <a:gd name="connsiteX81" fmla="*/ 9926 w 10000"/>
                <a:gd name="connsiteY81" fmla="*/ 2258 h 10000"/>
                <a:gd name="connsiteX82" fmla="*/ 10000 w 10000"/>
                <a:gd name="connsiteY82" fmla="*/ 2342 h 10000"/>
                <a:gd name="connsiteX83" fmla="*/ 9963 w 10000"/>
                <a:gd name="connsiteY83" fmla="*/ 2428 h 10000"/>
                <a:gd name="connsiteX84" fmla="*/ 10000 w 10000"/>
                <a:gd name="connsiteY84" fmla="*/ 2484 h 10000"/>
                <a:gd name="connsiteX85" fmla="*/ 9677 w 10000"/>
                <a:gd name="connsiteY85" fmla="*/ 2456 h 10000"/>
                <a:gd name="connsiteX86" fmla="*/ 9515 w 10000"/>
                <a:gd name="connsiteY86" fmla="*/ 2428 h 10000"/>
                <a:gd name="connsiteX87" fmla="*/ 9473 w 10000"/>
                <a:gd name="connsiteY87" fmla="*/ 2512 h 10000"/>
                <a:gd name="connsiteX88" fmla="*/ 9354 w 10000"/>
                <a:gd name="connsiteY88" fmla="*/ 2540 h 10000"/>
                <a:gd name="connsiteX89" fmla="*/ 9433 w 10000"/>
                <a:gd name="connsiteY89" fmla="*/ 2625 h 10000"/>
                <a:gd name="connsiteX90" fmla="*/ 9677 w 10000"/>
                <a:gd name="connsiteY90" fmla="*/ 2879 h 10000"/>
                <a:gd name="connsiteX91" fmla="*/ 9840 w 10000"/>
                <a:gd name="connsiteY91" fmla="*/ 3106 h 10000"/>
                <a:gd name="connsiteX92" fmla="*/ 9800 w 10000"/>
                <a:gd name="connsiteY92" fmla="*/ 3162 h 10000"/>
                <a:gd name="connsiteX93" fmla="*/ 9634 w 10000"/>
                <a:gd name="connsiteY93" fmla="*/ 3190 h 10000"/>
                <a:gd name="connsiteX94" fmla="*/ 9840 w 10000"/>
                <a:gd name="connsiteY94" fmla="*/ 3303 h 10000"/>
                <a:gd name="connsiteX95" fmla="*/ 9600 w 10000"/>
                <a:gd name="connsiteY95" fmla="*/ 3162 h 10000"/>
                <a:gd name="connsiteX96" fmla="*/ 9396 w 10000"/>
                <a:gd name="connsiteY96" fmla="*/ 3106 h 10000"/>
                <a:gd name="connsiteX97" fmla="*/ 9473 w 10000"/>
                <a:gd name="connsiteY97" fmla="*/ 3275 h 10000"/>
                <a:gd name="connsiteX98" fmla="*/ 9354 w 10000"/>
                <a:gd name="connsiteY98" fmla="*/ 3303 h 10000"/>
                <a:gd name="connsiteX99" fmla="*/ 9277 w 10000"/>
                <a:gd name="connsiteY99" fmla="*/ 3388 h 10000"/>
                <a:gd name="connsiteX100" fmla="*/ 8996 w 10000"/>
                <a:gd name="connsiteY100" fmla="*/ 3417 h 10000"/>
                <a:gd name="connsiteX101" fmla="*/ 9198 w 10000"/>
                <a:gd name="connsiteY101" fmla="*/ 3557 h 10000"/>
                <a:gd name="connsiteX102" fmla="*/ 8952 w 10000"/>
                <a:gd name="connsiteY102" fmla="*/ 3586 h 10000"/>
                <a:gd name="connsiteX103" fmla="*/ 8794 w 10000"/>
                <a:gd name="connsiteY103" fmla="*/ 3557 h 10000"/>
                <a:gd name="connsiteX104" fmla="*/ 8664 w 10000"/>
                <a:gd name="connsiteY104" fmla="*/ 3473 h 10000"/>
                <a:gd name="connsiteX105" fmla="*/ 8591 w 10000"/>
                <a:gd name="connsiteY105" fmla="*/ 3501 h 10000"/>
                <a:gd name="connsiteX106" fmla="*/ 8552 w 10000"/>
                <a:gd name="connsiteY106" fmla="*/ 3642 h 10000"/>
                <a:gd name="connsiteX107" fmla="*/ 8513 w 10000"/>
                <a:gd name="connsiteY107" fmla="*/ 3727 h 10000"/>
                <a:gd name="connsiteX108" fmla="*/ 8427 w 10000"/>
                <a:gd name="connsiteY108" fmla="*/ 3756 h 10000"/>
                <a:gd name="connsiteX109" fmla="*/ 8383 w 10000"/>
                <a:gd name="connsiteY109" fmla="*/ 3812 h 10000"/>
                <a:gd name="connsiteX110" fmla="*/ 8310 w 10000"/>
                <a:gd name="connsiteY110" fmla="*/ 3812 h 10000"/>
                <a:gd name="connsiteX111" fmla="*/ 8267 w 10000"/>
                <a:gd name="connsiteY111" fmla="*/ 3868 h 10000"/>
                <a:gd name="connsiteX112" fmla="*/ 8107 w 10000"/>
                <a:gd name="connsiteY112" fmla="*/ 4009 h 10000"/>
                <a:gd name="connsiteX113" fmla="*/ 7906 w 10000"/>
                <a:gd name="connsiteY113" fmla="*/ 4038 h 10000"/>
                <a:gd name="connsiteX114" fmla="*/ 7824 w 10000"/>
                <a:gd name="connsiteY114" fmla="*/ 4067 h 10000"/>
                <a:gd name="connsiteX115" fmla="*/ 7744 w 10000"/>
                <a:gd name="connsiteY115" fmla="*/ 4123 h 10000"/>
                <a:gd name="connsiteX116" fmla="*/ 7586 w 10000"/>
                <a:gd name="connsiteY116" fmla="*/ 4179 h 10000"/>
                <a:gd name="connsiteX117" fmla="*/ 7501 w 10000"/>
                <a:gd name="connsiteY117" fmla="*/ 4264 h 10000"/>
                <a:gd name="connsiteX118" fmla="*/ 7464 w 10000"/>
                <a:gd name="connsiteY118" fmla="*/ 4320 h 10000"/>
                <a:gd name="connsiteX119" fmla="*/ 7378 w 10000"/>
                <a:gd name="connsiteY119" fmla="*/ 4320 h 10000"/>
                <a:gd name="connsiteX120" fmla="*/ 7218 w 10000"/>
                <a:gd name="connsiteY120" fmla="*/ 4348 h 10000"/>
                <a:gd name="connsiteX121" fmla="*/ 7346 w 10000"/>
                <a:gd name="connsiteY121" fmla="*/ 4292 h 10000"/>
                <a:gd name="connsiteX122" fmla="*/ 7346 w 10000"/>
                <a:gd name="connsiteY122" fmla="*/ 4236 h 10000"/>
                <a:gd name="connsiteX123" fmla="*/ 7378 w 10000"/>
                <a:gd name="connsiteY123" fmla="*/ 4179 h 10000"/>
                <a:gd name="connsiteX124" fmla="*/ 7143 w 10000"/>
                <a:gd name="connsiteY124" fmla="*/ 4151 h 10000"/>
                <a:gd name="connsiteX125" fmla="*/ 7218 w 10000"/>
                <a:gd name="connsiteY125" fmla="*/ 4123 h 10000"/>
                <a:gd name="connsiteX126" fmla="*/ 7260 w 10000"/>
                <a:gd name="connsiteY126" fmla="*/ 4009 h 10000"/>
                <a:gd name="connsiteX127" fmla="*/ 7305 w 10000"/>
                <a:gd name="connsiteY127" fmla="*/ 3896 h 10000"/>
                <a:gd name="connsiteX128" fmla="*/ 7062 w 10000"/>
                <a:gd name="connsiteY128" fmla="*/ 3698 h 10000"/>
                <a:gd name="connsiteX129" fmla="*/ 6939 w 10000"/>
                <a:gd name="connsiteY129" fmla="*/ 3727 h 10000"/>
                <a:gd name="connsiteX130" fmla="*/ 6824 w 10000"/>
                <a:gd name="connsiteY130" fmla="*/ 3784 h 10000"/>
                <a:gd name="connsiteX131" fmla="*/ 6737 w 10000"/>
                <a:gd name="connsiteY131" fmla="*/ 3925 h 10000"/>
                <a:gd name="connsiteX132" fmla="*/ 6535 w 10000"/>
                <a:gd name="connsiteY132" fmla="*/ 4038 h 10000"/>
                <a:gd name="connsiteX133" fmla="*/ 6418 w 10000"/>
                <a:gd name="connsiteY133" fmla="*/ 4095 h 10000"/>
                <a:gd name="connsiteX134" fmla="*/ 6454 w 10000"/>
                <a:gd name="connsiteY134" fmla="*/ 4179 h 10000"/>
                <a:gd name="connsiteX135" fmla="*/ 6212 w 10000"/>
                <a:gd name="connsiteY135" fmla="*/ 4292 h 10000"/>
                <a:gd name="connsiteX136" fmla="*/ 6014 w 10000"/>
                <a:gd name="connsiteY136" fmla="*/ 4264 h 10000"/>
                <a:gd name="connsiteX137" fmla="*/ 6014 w 10000"/>
                <a:gd name="connsiteY137" fmla="*/ 4434 h 10000"/>
                <a:gd name="connsiteX138" fmla="*/ 6251 w 10000"/>
                <a:gd name="connsiteY138" fmla="*/ 4575 h 10000"/>
                <a:gd name="connsiteX139" fmla="*/ 6377 w 10000"/>
                <a:gd name="connsiteY139" fmla="*/ 4575 h 10000"/>
                <a:gd name="connsiteX140" fmla="*/ 6454 w 10000"/>
                <a:gd name="connsiteY140" fmla="*/ 4603 h 10000"/>
                <a:gd name="connsiteX141" fmla="*/ 6454 w 10000"/>
                <a:gd name="connsiteY141" fmla="*/ 4575 h 10000"/>
                <a:gd name="connsiteX142" fmla="*/ 6695 w 10000"/>
                <a:gd name="connsiteY142" fmla="*/ 4659 h 10000"/>
                <a:gd name="connsiteX143" fmla="*/ 6777 w 10000"/>
                <a:gd name="connsiteY143" fmla="*/ 4829 h 10000"/>
                <a:gd name="connsiteX144" fmla="*/ 6980 w 10000"/>
                <a:gd name="connsiteY144" fmla="*/ 4857 h 10000"/>
                <a:gd name="connsiteX145" fmla="*/ 7062 w 10000"/>
                <a:gd name="connsiteY145" fmla="*/ 4801 h 10000"/>
                <a:gd name="connsiteX146" fmla="*/ 7101 w 10000"/>
                <a:gd name="connsiteY146" fmla="*/ 4716 h 10000"/>
                <a:gd name="connsiteX147" fmla="*/ 7260 w 10000"/>
                <a:gd name="connsiteY147" fmla="*/ 4659 h 10000"/>
                <a:gd name="connsiteX148" fmla="*/ 7464 w 10000"/>
                <a:gd name="connsiteY148" fmla="*/ 4716 h 10000"/>
                <a:gd name="connsiteX149" fmla="*/ 7541 w 10000"/>
                <a:gd name="connsiteY149" fmla="*/ 4745 h 10000"/>
                <a:gd name="connsiteX150" fmla="*/ 7586 w 10000"/>
                <a:gd name="connsiteY150" fmla="*/ 4773 h 10000"/>
                <a:gd name="connsiteX151" fmla="*/ 7788 w 10000"/>
                <a:gd name="connsiteY151" fmla="*/ 4773 h 10000"/>
                <a:gd name="connsiteX152" fmla="*/ 7788 w 10000"/>
                <a:gd name="connsiteY152" fmla="*/ 4745 h 10000"/>
                <a:gd name="connsiteX153" fmla="*/ 8025 w 10000"/>
                <a:gd name="connsiteY153" fmla="*/ 4801 h 10000"/>
                <a:gd name="connsiteX154" fmla="*/ 7990 w 10000"/>
                <a:gd name="connsiteY154" fmla="*/ 4829 h 10000"/>
                <a:gd name="connsiteX155" fmla="*/ 8025 w 10000"/>
                <a:gd name="connsiteY155" fmla="*/ 4914 h 10000"/>
                <a:gd name="connsiteX156" fmla="*/ 8025 w 10000"/>
                <a:gd name="connsiteY156" fmla="*/ 4970 h 10000"/>
                <a:gd name="connsiteX157" fmla="*/ 7946 w 10000"/>
                <a:gd name="connsiteY157" fmla="*/ 4914 h 10000"/>
                <a:gd name="connsiteX158" fmla="*/ 7906 w 10000"/>
                <a:gd name="connsiteY158" fmla="*/ 4942 h 10000"/>
                <a:gd name="connsiteX159" fmla="*/ 7824 w 10000"/>
                <a:gd name="connsiteY159" fmla="*/ 4942 h 10000"/>
                <a:gd name="connsiteX160" fmla="*/ 7744 w 10000"/>
                <a:gd name="connsiteY160" fmla="*/ 4970 h 10000"/>
                <a:gd name="connsiteX161" fmla="*/ 7586 w 10000"/>
                <a:gd name="connsiteY161" fmla="*/ 5027 h 10000"/>
                <a:gd name="connsiteX162" fmla="*/ 7501 w 10000"/>
                <a:gd name="connsiteY162" fmla="*/ 5055 h 10000"/>
                <a:gd name="connsiteX163" fmla="*/ 7586 w 10000"/>
                <a:gd name="connsiteY163" fmla="*/ 5112 h 10000"/>
                <a:gd name="connsiteX164" fmla="*/ 7501 w 10000"/>
                <a:gd name="connsiteY164" fmla="*/ 5112 h 10000"/>
                <a:gd name="connsiteX165" fmla="*/ 7541 w 10000"/>
                <a:gd name="connsiteY165" fmla="*/ 5168 h 10000"/>
                <a:gd name="connsiteX166" fmla="*/ 7464 w 10000"/>
                <a:gd name="connsiteY166" fmla="*/ 5196 h 10000"/>
                <a:gd name="connsiteX167" fmla="*/ 7378 w 10000"/>
                <a:gd name="connsiteY167" fmla="*/ 5140 h 10000"/>
                <a:gd name="connsiteX168" fmla="*/ 7346 w 10000"/>
                <a:gd name="connsiteY168" fmla="*/ 5140 h 10000"/>
                <a:gd name="connsiteX169" fmla="*/ 7423 w 10000"/>
                <a:gd name="connsiteY169" fmla="*/ 5224 h 10000"/>
                <a:gd name="connsiteX170" fmla="*/ 7260 w 10000"/>
                <a:gd name="connsiteY170" fmla="*/ 5338 h 10000"/>
                <a:gd name="connsiteX171" fmla="*/ 7218 w 10000"/>
                <a:gd name="connsiteY171" fmla="*/ 5479 h 10000"/>
                <a:gd name="connsiteX172" fmla="*/ 7260 w 10000"/>
                <a:gd name="connsiteY172" fmla="*/ 5620 h 10000"/>
                <a:gd name="connsiteX173" fmla="*/ 7423 w 10000"/>
                <a:gd name="connsiteY173" fmla="*/ 5649 h 10000"/>
                <a:gd name="connsiteX174" fmla="*/ 7704 w 10000"/>
                <a:gd name="connsiteY174" fmla="*/ 5733 h 10000"/>
                <a:gd name="connsiteX175" fmla="*/ 7824 w 10000"/>
                <a:gd name="connsiteY175" fmla="*/ 5874 h 10000"/>
                <a:gd name="connsiteX176" fmla="*/ 8025 w 10000"/>
                <a:gd name="connsiteY176" fmla="*/ 6073 h 10000"/>
                <a:gd name="connsiteX177" fmla="*/ 8149 w 10000"/>
                <a:gd name="connsiteY177" fmla="*/ 6213 h 10000"/>
                <a:gd name="connsiteX178" fmla="*/ 8344 w 10000"/>
                <a:gd name="connsiteY178" fmla="*/ 6299 h 10000"/>
                <a:gd name="connsiteX179" fmla="*/ 8427 w 10000"/>
                <a:gd name="connsiteY179" fmla="*/ 6355 h 10000"/>
                <a:gd name="connsiteX180" fmla="*/ 8513 w 10000"/>
                <a:gd name="connsiteY180" fmla="*/ 6412 h 10000"/>
                <a:gd name="connsiteX181" fmla="*/ 8664 w 10000"/>
                <a:gd name="connsiteY181" fmla="*/ 6524 h 10000"/>
                <a:gd name="connsiteX182" fmla="*/ 8383 w 10000"/>
                <a:gd name="connsiteY182" fmla="*/ 6468 h 10000"/>
                <a:gd name="connsiteX183" fmla="*/ 8186 w 10000"/>
                <a:gd name="connsiteY183" fmla="*/ 6412 h 10000"/>
                <a:gd name="connsiteX184" fmla="*/ 7990 w 10000"/>
                <a:gd name="connsiteY184" fmla="*/ 6440 h 10000"/>
                <a:gd name="connsiteX185" fmla="*/ 7870 w 10000"/>
                <a:gd name="connsiteY185" fmla="*/ 6383 h 10000"/>
                <a:gd name="connsiteX186" fmla="*/ 7744 w 10000"/>
                <a:gd name="connsiteY186" fmla="*/ 6327 h 10000"/>
                <a:gd name="connsiteX187" fmla="*/ 7788 w 10000"/>
                <a:gd name="connsiteY187" fmla="*/ 6383 h 10000"/>
                <a:gd name="connsiteX188" fmla="*/ 7824 w 10000"/>
                <a:gd name="connsiteY188" fmla="*/ 6383 h 10000"/>
                <a:gd name="connsiteX189" fmla="*/ 7788 w 10000"/>
                <a:gd name="connsiteY189" fmla="*/ 6355 h 10000"/>
                <a:gd name="connsiteX190" fmla="*/ 7870 w 10000"/>
                <a:gd name="connsiteY190" fmla="*/ 6383 h 10000"/>
                <a:gd name="connsiteX191" fmla="*/ 8067 w 10000"/>
                <a:gd name="connsiteY191" fmla="*/ 6440 h 10000"/>
                <a:gd name="connsiteX192" fmla="*/ 8149 w 10000"/>
                <a:gd name="connsiteY192" fmla="*/ 6412 h 10000"/>
                <a:gd name="connsiteX193" fmla="*/ 8232 w 10000"/>
                <a:gd name="connsiteY193" fmla="*/ 6468 h 10000"/>
                <a:gd name="connsiteX194" fmla="*/ 8267 w 10000"/>
                <a:gd name="connsiteY194" fmla="*/ 6496 h 10000"/>
                <a:gd name="connsiteX195" fmla="*/ 8383 w 10000"/>
                <a:gd name="connsiteY195" fmla="*/ 6524 h 10000"/>
                <a:gd name="connsiteX196" fmla="*/ 8633 w 10000"/>
                <a:gd name="connsiteY196" fmla="*/ 6638 h 10000"/>
                <a:gd name="connsiteX197" fmla="*/ 8794 w 10000"/>
                <a:gd name="connsiteY197" fmla="*/ 6751 h 10000"/>
                <a:gd name="connsiteX198" fmla="*/ 8713 w 10000"/>
                <a:gd name="connsiteY198" fmla="*/ 6779 h 10000"/>
                <a:gd name="connsiteX199" fmla="*/ 8591 w 10000"/>
                <a:gd name="connsiteY199" fmla="*/ 6835 h 10000"/>
                <a:gd name="connsiteX200" fmla="*/ 8513 w 10000"/>
                <a:gd name="connsiteY200" fmla="*/ 6891 h 10000"/>
                <a:gd name="connsiteX201" fmla="*/ 8473 w 10000"/>
                <a:gd name="connsiteY201" fmla="*/ 6920 h 10000"/>
                <a:gd name="connsiteX202" fmla="*/ 8344 w 10000"/>
                <a:gd name="connsiteY202" fmla="*/ 6920 h 10000"/>
                <a:gd name="connsiteX203" fmla="*/ 8232 w 10000"/>
                <a:gd name="connsiteY203" fmla="*/ 6977 h 10000"/>
                <a:gd name="connsiteX204" fmla="*/ 8383 w 10000"/>
                <a:gd name="connsiteY204" fmla="*/ 6920 h 10000"/>
                <a:gd name="connsiteX205" fmla="*/ 8513 w 10000"/>
                <a:gd name="connsiteY205" fmla="*/ 7005 h 10000"/>
                <a:gd name="connsiteX206" fmla="*/ 8473 w 10000"/>
                <a:gd name="connsiteY206" fmla="*/ 7005 h 10000"/>
                <a:gd name="connsiteX207" fmla="*/ 8664 w 10000"/>
                <a:gd name="connsiteY207" fmla="*/ 6949 h 10000"/>
                <a:gd name="connsiteX208" fmla="*/ 8794 w 10000"/>
                <a:gd name="connsiteY208" fmla="*/ 7033 h 10000"/>
                <a:gd name="connsiteX209" fmla="*/ 8996 w 10000"/>
                <a:gd name="connsiteY209" fmla="*/ 7061 h 10000"/>
                <a:gd name="connsiteX210" fmla="*/ 8908 w 10000"/>
                <a:gd name="connsiteY210" fmla="*/ 7146 h 10000"/>
                <a:gd name="connsiteX211" fmla="*/ 8874 w 10000"/>
                <a:gd name="connsiteY211" fmla="*/ 7174 h 10000"/>
                <a:gd name="connsiteX212" fmla="*/ 8794 w 10000"/>
                <a:gd name="connsiteY212" fmla="*/ 7202 h 10000"/>
                <a:gd name="connsiteX213" fmla="*/ 8834 w 10000"/>
                <a:gd name="connsiteY213" fmla="*/ 7202 h 10000"/>
                <a:gd name="connsiteX214" fmla="*/ 8952 w 10000"/>
                <a:gd name="connsiteY214" fmla="*/ 7174 h 10000"/>
                <a:gd name="connsiteX215" fmla="*/ 8952 w 10000"/>
                <a:gd name="connsiteY215" fmla="*/ 7146 h 10000"/>
                <a:gd name="connsiteX216" fmla="*/ 8996 w 10000"/>
                <a:gd name="connsiteY216" fmla="*/ 7230 h 10000"/>
                <a:gd name="connsiteX217" fmla="*/ 8996 w 10000"/>
                <a:gd name="connsiteY217" fmla="*/ 7288 h 10000"/>
                <a:gd name="connsiteX218" fmla="*/ 8952 w 10000"/>
                <a:gd name="connsiteY218" fmla="*/ 7230 h 10000"/>
                <a:gd name="connsiteX219" fmla="*/ 8952 w 10000"/>
                <a:gd name="connsiteY219" fmla="*/ 7288 h 10000"/>
                <a:gd name="connsiteX220" fmla="*/ 8908 w 10000"/>
                <a:gd name="connsiteY220" fmla="*/ 7260 h 10000"/>
                <a:gd name="connsiteX221" fmla="*/ 8874 w 10000"/>
                <a:gd name="connsiteY221" fmla="*/ 7260 h 10000"/>
                <a:gd name="connsiteX222" fmla="*/ 8834 w 10000"/>
                <a:gd name="connsiteY222" fmla="*/ 7316 h 10000"/>
                <a:gd name="connsiteX223" fmla="*/ 8952 w 10000"/>
                <a:gd name="connsiteY223" fmla="*/ 7372 h 10000"/>
                <a:gd name="connsiteX224" fmla="*/ 8908 w 10000"/>
                <a:gd name="connsiteY224" fmla="*/ 7372 h 10000"/>
                <a:gd name="connsiteX225" fmla="*/ 8952 w 10000"/>
                <a:gd name="connsiteY225" fmla="*/ 7429 h 10000"/>
                <a:gd name="connsiteX226" fmla="*/ 8794 w 10000"/>
                <a:gd name="connsiteY226" fmla="*/ 7400 h 10000"/>
                <a:gd name="connsiteX227" fmla="*/ 8834 w 10000"/>
                <a:gd name="connsiteY227" fmla="*/ 7429 h 10000"/>
                <a:gd name="connsiteX228" fmla="*/ 8952 w 10000"/>
                <a:gd name="connsiteY228" fmla="*/ 7457 h 10000"/>
                <a:gd name="connsiteX229" fmla="*/ 8996 w 10000"/>
                <a:gd name="connsiteY229" fmla="*/ 7541 h 10000"/>
                <a:gd name="connsiteX230" fmla="*/ 8952 w 10000"/>
                <a:gd name="connsiteY230" fmla="*/ 7599 h 10000"/>
                <a:gd name="connsiteX231" fmla="*/ 8834 w 10000"/>
                <a:gd name="connsiteY231" fmla="*/ 7513 h 10000"/>
                <a:gd name="connsiteX232" fmla="*/ 8794 w 10000"/>
                <a:gd name="connsiteY232" fmla="*/ 7541 h 10000"/>
                <a:gd name="connsiteX233" fmla="*/ 8633 w 10000"/>
                <a:gd name="connsiteY233" fmla="*/ 7599 h 10000"/>
                <a:gd name="connsiteX234" fmla="*/ 8754 w 10000"/>
                <a:gd name="connsiteY234" fmla="*/ 7683 h 10000"/>
                <a:gd name="connsiteX235" fmla="*/ 8754 w 10000"/>
                <a:gd name="connsiteY235" fmla="*/ 7796 h 10000"/>
                <a:gd name="connsiteX236" fmla="*/ 8713 w 10000"/>
                <a:gd name="connsiteY236" fmla="*/ 7852 h 10000"/>
                <a:gd name="connsiteX237" fmla="*/ 8713 w 10000"/>
                <a:gd name="connsiteY237" fmla="*/ 7880 h 10000"/>
                <a:gd name="connsiteX238" fmla="*/ 8633 w 10000"/>
                <a:gd name="connsiteY238" fmla="*/ 7852 h 10000"/>
                <a:gd name="connsiteX239" fmla="*/ 8633 w 10000"/>
                <a:gd name="connsiteY239" fmla="*/ 7909 h 10000"/>
                <a:gd name="connsiteX240" fmla="*/ 8591 w 10000"/>
                <a:gd name="connsiteY240" fmla="*/ 7966 h 10000"/>
                <a:gd name="connsiteX241" fmla="*/ 8552 w 10000"/>
                <a:gd name="connsiteY241" fmla="*/ 8079 h 10000"/>
                <a:gd name="connsiteX242" fmla="*/ 8591 w 10000"/>
                <a:gd name="connsiteY242" fmla="*/ 8022 h 10000"/>
                <a:gd name="connsiteX243" fmla="*/ 8552 w 10000"/>
                <a:gd name="connsiteY243" fmla="*/ 8050 h 10000"/>
                <a:gd name="connsiteX244" fmla="*/ 8513 w 10000"/>
                <a:gd name="connsiteY244" fmla="*/ 7994 h 10000"/>
                <a:gd name="connsiteX245" fmla="*/ 8427 w 10000"/>
                <a:gd name="connsiteY245" fmla="*/ 8022 h 10000"/>
                <a:gd name="connsiteX246" fmla="*/ 8427 w 10000"/>
                <a:gd name="connsiteY246" fmla="*/ 8079 h 10000"/>
                <a:gd name="connsiteX247" fmla="*/ 8473 w 10000"/>
                <a:gd name="connsiteY247" fmla="*/ 8107 h 10000"/>
                <a:gd name="connsiteX248" fmla="*/ 8552 w 10000"/>
                <a:gd name="connsiteY248" fmla="*/ 8135 h 10000"/>
                <a:gd name="connsiteX249" fmla="*/ 8513 w 10000"/>
                <a:gd name="connsiteY249" fmla="*/ 8163 h 10000"/>
                <a:gd name="connsiteX250" fmla="*/ 8473 w 10000"/>
                <a:gd name="connsiteY250" fmla="*/ 8249 h 10000"/>
                <a:gd name="connsiteX251" fmla="*/ 8310 w 10000"/>
                <a:gd name="connsiteY251" fmla="*/ 8191 h 10000"/>
                <a:gd name="connsiteX252" fmla="*/ 8427 w 10000"/>
                <a:gd name="connsiteY252" fmla="*/ 8277 h 10000"/>
                <a:gd name="connsiteX253" fmla="*/ 8552 w 10000"/>
                <a:gd name="connsiteY253" fmla="*/ 8277 h 10000"/>
                <a:gd name="connsiteX254" fmla="*/ 8513 w 10000"/>
                <a:gd name="connsiteY254" fmla="*/ 8333 h 10000"/>
                <a:gd name="connsiteX255" fmla="*/ 8591 w 10000"/>
                <a:gd name="connsiteY255" fmla="*/ 8446 h 10000"/>
                <a:gd name="connsiteX256" fmla="*/ 8552 w 10000"/>
                <a:gd name="connsiteY256" fmla="*/ 8446 h 10000"/>
                <a:gd name="connsiteX257" fmla="*/ 8427 w 10000"/>
                <a:gd name="connsiteY257" fmla="*/ 8389 h 10000"/>
                <a:gd name="connsiteX258" fmla="*/ 8383 w 10000"/>
                <a:gd name="connsiteY258" fmla="*/ 8418 h 10000"/>
                <a:gd name="connsiteX259" fmla="*/ 8473 w 10000"/>
                <a:gd name="connsiteY259" fmla="*/ 8474 h 10000"/>
                <a:gd name="connsiteX260" fmla="*/ 8427 w 10000"/>
                <a:gd name="connsiteY260" fmla="*/ 8530 h 10000"/>
                <a:gd name="connsiteX261" fmla="*/ 8310 w 10000"/>
                <a:gd name="connsiteY261" fmla="*/ 8474 h 10000"/>
                <a:gd name="connsiteX262" fmla="*/ 8383 w 10000"/>
                <a:gd name="connsiteY262" fmla="*/ 8559 h 10000"/>
                <a:gd name="connsiteX263" fmla="*/ 8310 w 10000"/>
                <a:gd name="connsiteY263" fmla="*/ 8559 h 10000"/>
                <a:gd name="connsiteX264" fmla="*/ 8310 w 10000"/>
                <a:gd name="connsiteY264" fmla="*/ 8616 h 10000"/>
                <a:gd name="connsiteX265" fmla="*/ 8107 w 10000"/>
                <a:gd name="connsiteY265" fmla="*/ 8672 h 10000"/>
                <a:gd name="connsiteX266" fmla="*/ 8067 w 10000"/>
                <a:gd name="connsiteY266" fmla="*/ 8728 h 10000"/>
                <a:gd name="connsiteX267" fmla="*/ 8107 w 10000"/>
                <a:gd name="connsiteY267" fmla="*/ 8757 h 10000"/>
                <a:gd name="connsiteX268" fmla="*/ 8067 w 10000"/>
                <a:gd name="connsiteY268" fmla="*/ 8785 h 10000"/>
                <a:gd name="connsiteX269" fmla="*/ 8025 w 10000"/>
                <a:gd name="connsiteY269" fmla="*/ 8869 h 10000"/>
                <a:gd name="connsiteX270" fmla="*/ 7990 w 10000"/>
                <a:gd name="connsiteY270" fmla="*/ 8841 h 10000"/>
                <a:gd name="connsiteX271" fmla="*/ 7990 w 10000"/>
                <a:gd name="connsiteY271" fmla="*/ 8927 h 10000"/>
                <a:gd name="connsiteX272" fmla="*/ 7577 w 10000"/>
                <a:gd name="connsiteY272" fmla="*/ 8786 h 10000"/>
                <a:gd name="connsiteX273" fmla="*/ 6900 w 10000"/>
                <a:gd name="connsiteY273" fmla="*/ 9266 h 10000"/>
                <a:gd name="connsiteX274" fmla="*/ 6656 w 10000"/>
                <a:gd name="connsiteY274" fmla="*/ 9322 h 10000"/>
                <a:gd name="connsiteX275" fmla="*/ 6535 w 10000"/>
                <a:gd name="connsiteY275" fmla="*/ 9152 h 10000"/>
                <a:gd name="connsiteX276" fmla="*/ 6496 w 10000"/>
                <a:gd name="connsiteY276" fmla="*/ 9152 h 10000"/>
                <a:gd name="connsiteX277" fmla="*/ 6615 w 10000"/>
                <a:gd name="connsiteY277" fmla="*/ 9124 h 10000"/>
                <a:gd name="connsiteX278" fmla="*/ 6454 w 10000"/>
                <a:gd name="connsiteY278" fmla="*/ 9124 h 10000"/>
                <a:gd name="connsiteX279" fmla="*/ 6418 w 10000"/>
                <a:gd name="connsiteY279" fmla="*/ 9180 h 10000"/>
                <a:gd name="connsiteX280" fmla="*/ 6496 w 10000"/>
                <a:gd name="connsiteY280" fmla="*/ 9237 h 10000"/>
                <a:gd name="connsiteX281" fmla="*/ 6454 w 10000"/>
                <a:gd name="connsiteY281" fmla="*/ 9237 h 10000"/>
                <a:gd name="connsiteX282" fmla="*/ 6579 w 10000"/>
                <a:gd name="connsiteY282" fmla="*/ 9406 h 10000"/>
                <a:gd name="connsiteX283" fmla="*/ 6418 w 10000"/>
                <a:gd name="connsiteY283" fmla="*/ 9294 h 10000"/>
                <a:gd name="connsiteX284" fmla="*/ 6496 w 10000"/>
                <a:gd name="connsiteY284" fmla="*/ 9406 h 10000"/>
                <a:gd name="connsiteX285" fmla="*/ 6454 w 10000"/>
                <a:gd name="connsiteY285" fmla="*/ 9435 h 10000"/>
                <a:gd name="connsiteX286" fmla="*/ 6418 w 10000"/>
                <a:gd name="connsiteY286" fmla="*/ 9406 h 10000"/>
                <a:gd name="connsiteX287" fmla="*/ 6377 w 10000"/>
                <a:gd name="connsiteY287" fmla="*/ 9491 h 10000"/>
                <a:gd name="connsiteX288" fmla="*/ 6251 w 10000"/>
                <a:gd name="connsiteY288" fmla="*/ 9520 h 10000"/>
                <a:gd name="connsiteX289" fmla="*/ 6212 w 10000"/>
                <a:gd name="connsiteY289" fmla="*/ 9463 h 10000"/>
                <a:gd name="connsiteX290" fmla="*/ 6135 w 10000"/>
                <a:gd name="connsiteY290" fmla="*/ 9435 h 10000"/>
                <a:gd name="connsiteX291" fmla="*/ 6175 w 10000"/>
                <a:gd name="connsiteY291" fmla="*/ 9548 h 10000"/>
                <a:gd name="connsiteX292" fmla="*/ 5969 w 10000"/>
                <a:gd name="connsiteY292" fmla="*/ 9491 h 10000"/>
                <a:gd name="connsiteX293" fmla="*/ 5930 w 10000"/>
                <a:gd name="connsiteY293" fmla="*/ 9520 h 10000"/>
                <a:gd name="connsiteX294" fmla="*/ 5808 w 10000"/>
                <a:gd name="connsiteY294" fmla="*/ 9576 h 10000"/>
                <a:gd name="connsiteX295" fmla="*/ 5777 w 10000"/>
                <a:gd name="connsiteY295" fmla="*/ 9633 h 10000"/>
                <a:gd name="connsiteX296" fmla="*/ 5688 w 10000"/>
                <a:gd name="connsiteY296" fmla="*/ 9633 h 10000"/>
                <a:gd name="connsiteX297" fmla="*/ 5567 w 10000"/>
                <a:gd name="connsiteY297" fmla="*/ 9661 h 10000"/>
                <a:gd name="connsiteX298" fmla="*/ 5567 w 10000"/>
                <a:gd name="connsiteY298" fmla="*/ 9633 h 10000"/>
                <a:gd name="connsiteX299" fmla="*/ 5567 w 10000"/>
                <a:gd name="connsiteY299" fmla="*/ 9689 h 10000"/>
                <a:gd name="connsiteX300" fmla="*/ 5449 w 10000"/>
                <a:gd name="connsiteY300" fmla="*/ 9661 h 10000"/>
                <a:gd name="connsiteX301" fmla="*/ 5449 w 10000"/>
                <a:gd name="connsiteY301" fmla="*/ 9717 h 10000"/>
                <a:gd name="connsiteX302" fmla="*/ 5406 w 10000"/>
                <a:gd name="connsiteY302" fmla="*/ 9802 h 10000"/>
                <a:gd name="connsiteX303" fmla="*/ 5491 w 10000"/>
                <a:gd name="connsiteY303" fmla="*/ 9830 h 10000"/>
                <a:gd name="connsiteX304" fmla="*/ 5491 w 10000"/>
                <a:gd name="connsiteY304" fmla="*/ 9830 h 10000"/>
                <a:gd name="connsiteX305" fmla="*/ 5567 w 10000"/>
                <a:gd name="connsiteY305" fmla="*/ 9944 h 10000"/>
                <a:gd name="connsiteX306" fmla="*/ 5368 w 10000"/>
                <a:gd name="connsiteY306" fmla="*/ 10000 h 10000"/>
                <a:gd name="connsiteX307" fmla="*/ 5368 w 10000"/>
                <a:gd name="connsiteY307" fmla="*/ 9944 h 10000"/>
                <a:gd name="connsiteX308" fmla="*/ 5281 w 10000"/>
                <a:gd name="connsiteY308" fmla="*/ 9859 h 10000"/>
                <a:gd name="connsiteX309" fmla="*/ 5248 w 10000"/>
                <a:gd name="connsiteY309" fmla="*/ 9802 h 10000"/>
                <a:gd name="connsiteX310" fmla="*/ 5206 w 10000"/>
                <a:gd name="connsiteY310" fmla="*/ 9717 h 10000"/>
                <a:gd name="connsiteX311" fmla="*/ 5248 w 10000"/>
                <a:gd name="connsiteY311" fmla="*/ 9661 h 10000"/>
                <a:gd name="connsiteX312" fmla="*/ 5206 w 10000"/>
                <a:gd name="connsiteY312" fmla="*/ 9576 h 10000"/>
                <a:gd name="connsiteX313" fmla="*/ 5206 w 10000"/>
                <a:gd name="connsiteY313" fmla="*/ 9605 h 10000"/>
                <a:gd name="connsiteX314" fmla="*/ 5126 w 10000"/>
                <a:gd name="connsiteY314" fmla="*/ 9548 h 10000"/>
                <a:gd name="connsiteX315" fmla="*/ 5126 w 10000"/>
                <a:gd name="connsiteY315" fmla="*/ 9605 h 10000"/>
                <a:gd name="connsiteX316" fmla="*/ 5006 w 10000"/>
                <a:gd name="connsiteY316" fmla="*/ 9605 h 10000"/>
                <a:gd name="connsiteX317" fmla="*/ 4926 w 10000"/>
                <a:gd name="connsiteY317" fmla="*/ 9576 h 10000"/>
                <a:gd name="connsiteX318" fmla="*/ 4879 w 10000"/>
                <a:gd name="connsiteY318" fmla="*/ 9520 h 10000"/>
                <a:gd name="connsiteX319" fmla="*/ 4839 w 10000"/>
                <a:gd name="connsiteY319" fmla="*/ 9520 h 10000"/>
                <a:gd name="connsiteX320" fmla="*/ 4839 w 10000"/>
                <a:gd name="connsiteY320" fmla="*/ 9576 h 10000"/>
                <a:gd name="connsiteX321" fmla="*/ 4762 w 10000"/>
                <a:gd name="connsiteY321" fmla="*/ 9520 h 10000"/>
                <a:gd name="connsiteX322" fmla="*/ 4724 w 10000"/>
                <a:gd name="connsiteY322" fmla="*/ 9463 h 10000"/>
                <a:gd name="connsiteX323" fmla="*/ 4688 w 10000"/>
                <a:gd name="connsiteY323" fmla="*/ 9491 h 10000"/>
                <a:gd name="connsiteX324" fmla="*/ 4724 w 10000"/>
                <a:gd name="connsiteY324" fmla="*/ 9576 h 10000"/>
                <a:gd name="connsiteX325" fmla="*/ 4644 w 10000"/>
                <a:gd name="connsiteY325" fmla="*/ 9548 h 10000"/>
                <a:gd name="connsiteX326" fmla="*/ 4644 w 10000"/>
                <a:gd name="connsiteY326" fmla="*/ 9605 h 10000"/>
                <a:gd name="connsiteX327" fmla="*/ 4483 w 10000"/>
                <a:gd name="connsiteY327" fmla="*/ 9576 h 10000"/>
                <a:gd name="connsiteX328" fmla="*/ 4366 w 10000"/>
                <a:gd name="connsiteY328" fmla="*/ 9576 h 10000"/>
                <a:gd name="connsiteX329" fmla="*/ 4322 w 10000"/>
                <a:gd name="connsiteY329" fmla="*/ 9576 h 10000"/>
                <a:gd name="connsiteX330" fmla="*/ 4199 w 10000"/>
                <a:gd name="connsiteY330" fmla="*/ 9520 h 10000"/>
                <a:gd name="connsiteX331" fmla="*/ 4154 w 10000"/>
                <a:gd name="connsiteY331" fmla="*/ 9491 h 10000"/>
                <a:gd name="connsiteX332" fmla="*/ 4038 w 10000"/>
                <a:gd name="connsiteY332" fmla="*/ 9463 h 10000"/>
                <a:gd name="connsiteX333" fmla="*/ 3962 w 10000"/>
                <a:gd name="connsiteY333" fmla="*/ 9294 h 10000"/>
                <a:gd name="connsiteX334" fmla="*/ 3873 w 10000"/>
                <a:gd name="connsiteY334" fmla="*/ 9180 h 10000"/>
                <a:gd name="connsiteX335" fmla="*/ 3757 w 10000"/>
                <a:gd name="connsiteY335" fmla="*/ 9180 h 10000"/>
                <a:gd name="connsiteX336" fmla="*/ 3634 w 10000"/>
                <a:gd name="connsiteY336" fmla="*/ 9180 h 10000"/>
                <a:gd name="connsiteX337" fmla="*/ 3432 w 10000"/>
                <a:gd name="connsiteY337" fmla="*/ 9039 h 10000"/>
                <a:gd name="connsiteX338" fmla="*/ 3274 w 10000"/>
                <a:gd name="connsiteY338" fmla="*/ 9124 h 10000"/>
                <a:gd name="connsiteX339" fmla="*/ 3274 w 10000"/>
                <a:gd name="connsiteY339" fmla="*/ 9180 h 10000"/>
                <a:gd name="connsiteX340" fmla="*/ 3073 w 10000"/>
                <a:gd name="connsiteY340" fmla="*/ 9209 h 10000"/>
                <a:gd name="connsiteX341" fmla="*/ 2954 w 10000"/>
                <a:gd name="connsiteY341" fmla="*/ 9294 h 10000"/>
                <a:gd name="connsiteX342" fmla="*/ 2874 w 10000"/>
                <a:gd name="connsiteY342" fmla="*/ 9237 h 10000"/>
                <a:gd name="connsiteX343" fmla="*/ 2792 w 10000"/>
                <a:gd name="connsiteY343" fmla="*/ 9294 h 10000"/>
                <a:gd name="connsiteX344" fmla="*/ 2672 w 10000"/>
                <a:gd name="connsiteY344" fmla="*/ 9294 h 10000"/>
                <a:gd name="connsiteX345" fmla="*/ 2507 w 10000"/>
                <a:gd name="connsiteY345" fmla="*/ 9266 h 10000"/>
                <a:gd name="connsiteX346" fmla="*/ 2347 w 10000"/>
                <a:gd name="connsiteY346" fmla="*/ 9322 h 10000"/>
                <a:gd name="connsiteX347" fmla="*/ 2266 w 10000"/>
                <a:gd name="connsiteY347" fmla="*/ 9322 h 10000"/>
                <a:gd name="connsiteX348" fmla="*/ 2185 w 10000"/>
                <a:gd name="connsiteY348" fmla="*/ 9322 h 10000"/>
                <a:gd name="connsiteX349" fmla="*/ 2144 w 10000"/>
                <a:gd name="connsiteY349" fmla="*/ 9322 h 10000"/>
                <a:gd name="connsiteX350" fmla="*/ 2144 w 10000"/>
                <a:gd name="connsiteY350" fmla="*/ 9463 h 10000"/>
                <a:gd name="connsiteX351" fmla="*/ 2228 w 10000"/>
                <a:gd name="connsiteY351" fmla="*/ 9548 h 10000"/>
                <a:gd name="connsiteX352" fmla="*/ 2228 w 10000"/>
                <a:gd name="connsiteY352" fmla="*/ 9576 h 10000"/>
                <a:gd name="connsiteX353" fmla="*/ 2228 w 10000"/>
                <a:gd name="connsiteY353" fmla="*/ 9633 h 10000"/>
                <a:gd name="connsiteX354" fmla="*/ 2266 w 10000"/>
                <a:gd name="connsiteY354" fmla="*/ 9717 h 10000"/>
                <a:gd name="connsiteX355" fmla="*/ 2144 w 10000"/>
                <a:gd name="connsiteY355" fmla="*/ 9689 h 10000"/>
                <a:gd name="connsiteX356" fmla="*/ 2022 w 10000"/>
                <a:gd name="connsiteY356" fmla="*/ 9661 h 10000"/>
                <a:gd name="connsiteX357" fmla="*/ 1941 w 10000"/>
                <a:gd name="connsiteY357" fmla="*/ 9520 h 10000"/>
                <a:gd name="connsiteX358" fmla="*/ 1708 w 10000"/>
                <a:gd name="connsiteY358" fmla="*/ 9605 h 10000"/>
                <a:gd name="connsiteX359" fmla="*/ 1627 w 10000"/>
                <a:gd name="connsiteY359" fmla="*/ 9633 h 10000"/>
                <a:gd name="connsiteX360" fmla="*/ 1627 w 10000"/>
                <a:gd name="connsiteY360" fmla="*/ 9548 h 10000"/>
                <a:gd name="connsiteX361" fmla="*/ 1504 w 10000"/>
                <a:gd name="connsiteY361" fmla="*/ 9435 h 10000"/>
                <a:gd name="connsiteX362" fmla="*/ 1262 w 10000"/>
                <a:gd name="connsiteY362" fmla="*/ 9435 h 10000"/>
                <a:gd name="connsiteX363" fmla="*/ 1262 w 10000"/>
                <a:gd name="connsiteY363" fmla="*/ 9322 h 10000"/>
                <a:gd name="connsiteX364" fmla="*/ 1298 w 10000"/>
                <a:gd name="connsiteY364" fmla="*/ 9180 h 10000"/>
                <a:gd name="connsiteX365" fmla="*/ 1144 w 10000"/>
                <a:gd name="connsiteY365" fmla="*/ 9124 h 10000"/>
                <a:gd name="connsiteX366" fmla="*/ 1017 w 10000"/>
                <a:gd name="connsiteY366" fmla="*/ 9039 h 10000"/>
                <a:gd name="connsiteX367" fmla="*/ 981 w 10000"/>
                <a:gd name="connsiteY367" fmla="*/ 8983 h 10000"/>
                <a:gd name="connsiteX368" fmla="*/ 944 w 10000"/>
                <a:gd name="connsiteY368" fmla="*/ 8898 h 10000"/>
                <a:gd name="connsiteX369" fmla="*/ 981 w 10000"/>
                <a:gd name="connsiteY369" fmla="*/ 8813 h 10000"/>
                <a:gd name="connsiteX370" fmla="*/ 697 w 10000"/>
                <a:gd name="connsiteY370" fmla="*/ 8841 h 10000"/>
                <a:gd name="connsiteX371" fmla="*/ 533 w 10000"/>
                <a:gd name="connsiteY371" fmla="*/ 8898 h 10000"/>
                <a:gd name="connsiteX372" fmla="*/ 533 w 10000"/>
                <a:gd name="connsiteY372" fmla="*/ 8813 h 10000"/>
                <a:gd name="connsiteX373" fmla="*/ 495 w 10000"/>
                <a:gd name="connsiteY373" fmla="*/ 8728 h 10000"/>
                <a:gd name="connsiteX374" fmla="*/ 458 w 10000"/>
                <a:gd name="connsiteY374" fmla="*/ 8672 h 10000"/>
                <a:gd name="connsiteX375" fmla="*/ 6799 w 10000"/>
                <a:gd name="connsiteY375" fmla="*/ 8665 h 10000"/>
                <a:gd name="connsiteX376" fmla="*/ 6917 w 10000"/>
                <a:gd name="connsiteY376" fmla="*/ 8461 h 10000"/>
                <a:gd name="connsiteX0" fmla="*/ 2994 w 10000"/>
                <a:gd name="connsiteY0" fmla="*/ 2908 h 10000"/>
                <a:gd name="connsiteX1" fmla="*/ 3035 w 10000"/>
                <a:gd name="connsiteY1" fmla="*/ 2908 h 10000"/>
                <a:gd name="connsiteX2" fmla="*/ 2707 w 10000"/>
                <a:gd name="connsiteY2" fmla="*/ 2709 h 10000"/>
                <a:gd name="connsiteX3" fmla="*/ 2707 w 10000"/>
                <a:gd name="connsiteY3" fmla="*/ 2597 h 10000"/>
                <a:gd name="connsiteX4" fmla="*/ 2792 w 10000"/>
                <a:gd name="connsiteY4" fmla="*/ 2484 h 10000"/>
                <a:gd name="connsiteX5" fmla="*/ 3274 w 10000"/>
                <a:gd name="connsiteY5" fmla="*/ 2569 h 10000"/>
                <a:gd name="connsiteX6" fmla="*/ 3432 w 10000"/>
                <a:gd name="connsiteY6" fmla="*/ 2569 h 10000"/>
                <a:gd name="connsiteX7" fmla="*/ 3558 w 10000"/>
                <a:gd name="connsiteY7" fmla="*/ 2484 h 10000"/>
                <a:gd name="connsiteX8" fmla="*/ 3594 w 10000"/>
                <a:gd name="connsiteY8" fmla="*/ 2399 h 10000"/>
                <a:gd name="connsiteX9" fmla="*/ 3757 w 10000"/>
                <a:gd name="connsiteY9" fmla="*/ 2399 h 10000"/>
                <a:gd name="connsiteX10" fmla="*/ 4079 w 10000"/>
                <a:gd name="connsiteY10" fmla="*/ 2286 h 10000"/>
                <a:gd name="connsiteX11" fmla="*/ 4038 w 10000"/>
                <a:gd name="connsiteY11" fmla="*/ 2173 h 10000"/>
                <a:gd name="connsiteX12" fmla="*/ 4322 w 10000"/>
                <a:gd name="connsiteY12" fmla="*/ 2060 h 10000"/>
                <a:gd name="connsiteX13" fmla="*/ 4441 w 10000"/>
                <a:gd name="connsiteY13" fmla="*/ 2031 h 10000"/>
                <a:gd name="connsiteX14" fmla="*/ 4556 w 10000"/>
                <a:gd name="connsiteY14" fmla="*/ 2003 h 10000"/>
                <a:gd name="connsiteX15" fmla="*/ 4644 w 10000"/>
                <a:gd name="connsiteY15" fmla="*/ 2003 h 10000"/>
                <a:gd name="connsiteX16" fmla="*/ 4762 w 10000"/>
                <a:gd name="connsiteY16" fmla="*/ 1975 h 10000"/>
                <a:gd name="connsiteX17" fmla="*/ 4839 w 10000"/>
                <a:gd name="connsiteY17" fmla="*/ 2003 h 10000"/>
                <a:gd name="connsiteX18" fmla="*/ 4968 w 10000"/>
                <a:gd name="connsiteY18" fmla="*/ 1862 h 10000"/>
                <a:gd name="connsiteX19" fmla="*/ 4079 w 10000"/>
                <a:gd name="connsiteY19" fmla="*/ 1664 h 10000"/>
                <a:gd name="connsiteX20" fmla="*/ 3757 w 10000"/>
                <a:gd name="connsiteY20" fmla="*/ 1664 h 10000"/>
                <a:gd name="connsiteX21" fmla="*/ 3594 w 10000"/>
                <a:gd name="connsiteY21" fmla="*/ 1664 h 10000"/>
                <a:gd name="connsiteX22" fmla="*/ 3472 w 10000"/>
                <a:gd name="connsiteY22" fmla="*/ 1692 h 10000"/>
                <a:gd name="connsiteX23" fmla="*/ 3314 w 10000"/>
                <a:gd name="connsiteY23" fmla="*/ 1580 h 10000"/>
                <a:gd name="connsiteX24" fmla="*/ 3353 w 10000"/>
                <a:gd name="connsiteY24" fmla="*/ 1523 h 10000"/>
                <a:gd name="connsiteX25" fmla="*/ 3314 w 10000"/>
                <a:gd name="connsiteY25" fmla="*/ 1410 h 10000"/>
                <a:gd name="connsiteX26" fmla="*/ 3314 w 10000"/>
                <a:gd name="connsiteY26" fmla="*/ 1071 h 10000"/>
                <a:gd name="connsiteX27" fmla="*/ 3678 w 10000"/>
                <a:gd name="connsiteY27" fmla="*/ 1156 h 10000"/>
                <a:gd name="connsiteX28" fmla="*/ 3873 w 10000"/>
                <a:gd name="connsiteY28" fmla="*/ 1071 h 10000"/>
                <a:gd name="connsiteX29" fmla="*/ 4079 w 10000"/>
                <a:gd name="connsiteY29" fmla="*/ 986 h 10000"/>
                <a:gd name="connsiteX30" fmla="*/ 3999 w 10000"/>
                <a:gd name="connsiteY30" fmla="*/ 930 h 10000"/>
                <a:gd name="connsiteX31" fmla="*/ 3962 w 10000"/>
                <a:gd name="connsiteY31" fmla="*/ 873 h 10000"/>
                <a:gd name="connsiteX32" fmla="*/ 3962 w 10000"/>
                <a:gd name="connsiteY32" fmla="*/ 788 h 10000"/>
                <a:gd name="connsiteX33" fmla="*/ 3962 w 10000"/>
                <a:gd name="connsiteY33" fmla="*/ 732 h 10000"/>
                <a:gd name="connsiteX34" fmla="*/ 3962 w 10000"/>
                <a:gd name="connsiteY34" fmla="*/ 675 h 10000"/>
                <a:gd name="connsiteX35" fmla="*/ 3999 w 10000"/>
                <a:gd name="connsiteY35" fmla="*/ 477 h 10000"/>
                <a:gd name="connsiteX36" fmla="*/ 3922 w 10000"/>
                <a:gd name="connsiteY36" fmla="*/ 336 h 10000"/>
                <a:gd name="connsiteX37" fmla="*/ 3757 w 10000"/>
                <a:gd name="connsiteY37" fmla="*/ 280 h 10000"/>
                <a:gd name="connsiteX38" fmla="*/ 3594 w 10000"/>
                <a:gd name="connsiteY38" fmla="*/ 224 h 10000"/>
                <a:gd name="connsiteX39" fmla="*/ 3799 w 10000"/>
                <a:gd name="connsiteY39" fmla="*/ 82 h 10000"/>
                <a:gd name="connsiteX40" fmla="*/ 4241 w 10000"/>
                <a:gd name="connsiteY40" fmla="*/ 25 h 10000"/>
                <a:gd name="connsiteX41" fmla="*/ 4644 w 10000"/>
                <a:gd name="connsiteY41" fmla="*/ 25 h 10000"/>
                <a:gd name="connsiteX42" fmla="*/ 4839 w 10000"/>
                <a:gd name="connsiteY42" fmla="*/ 54 h 10000"/>
                <a:gd name="connsiteX43" fmla="*/ 5089 w 10000"/>
                <a:gd name="connsiteY43" fmla="*/ 138 h 10000"/>
                <a:gd name="connsiteX44" fmla="*/ 5406 w 10000"/>
                <a:gd name="connsiteY44" fmla="*/ 167 h 10000"/>
                <a:gd name="connsiteX45" fmla="*/ 5567 w 10000"/>
                <a:gd name="connsiteY45" fmla="*/ 224 h 10000"/>
                <a:gd name="connsiteX46" fmla="*/ 5616 w 10000"/>
                <a:gd name="connsiteY46" fmla="*/ 252 h 10000"/>
                <a:gd name="connsiteX47" fmla="*/ 5734 w 10000"/>
                <a:gd name="connsiteY47" fmla="*/ 308 h 10000"/>
                <a:gd name="connsiteX48" fmla="*/ 5930 w 10000"/>
                <a:gd name="connsiteY48" fmla="*/ 421 h 10000"/>
                <a:gd name="connsiteX49" fmla="*/ 6048 w 10000"/>
                <a:gd name="connsiteY49" fmla="*/ 534 h 10000"/>
                <a:gd name="connsiteX50" fmla="*/ 6212 w 10000"/>
                <a:gd name="connsiteY50" fmla="*/ 591 h 10000"/>
                <a:gd name="connsiteX51" fmla="*/ 6377 w 10000"/>
                <a:gd name="connsiteY51" fmla="*/ 703 h 10000"/>
                <a:gd name="connsiteX52" fmla="*/ 6579 w 10000"/>
                <a:gd name="connsiteY52" fmla="*/ 817 h 10000"/>
                <a:gd name="connsiteX53" fmla="*/ 6695 w 10000"/>
                <a:gd name="connsiteY53" fmla="*/ 930 h 10000"/>
                <a:gd name="connsiteX54" fmla="*/ 6824 w 10000"/>
                <a:gd name="connsiteY54" fmla="*/ 1014 h 10000"/>
                <a:gd name="connsiteX55" fmla="*/ 7180 w 10000"/>
                <a:gd name="connsiteY55" fmla="*/ 1156 h 10000"/>
                <a:gd name="connsiteX56" fmla="*/ 7378 w 10000"/>
                <a:gd name="connsiteY56" fmla="*/ 1156 h 10000"/>
                <a:gd name="connsiteX57" fmla="*/ 7623 w 10000"/>
                <a:gd name="connsiteY57" fmla="*/ 1212 h 10000"/>
                <a:gd name="connsiteX58" fmla="*/ 7744 w 10000"/>
                <a:gd name="connsiteY58" fmla="*/ 1241 h 10000"/>
                <a:gd name="connsiteX59" fmla="*/ 7946 w 10000"/>
                <a:gd name="connsiteY59" fmla="*/ 1325 h 10000"/>
                <a:gd name="connsiteX60" fmla="*/ 8186 w 10000"/>
                <a:gd name="connsiteY60" fmla="*/ 1353 h 10000"/>
                <a:gd name="connsiteX61" fmla="*/ 8232 w 10000"/>
                <a:gd name="connsiteY61" fmla="*/ 1438 h 10000"/>
                <a:gd name="connsiteX62" fmla="*/ 8310 w 10000"/>
                <a:gd name="connsiteY62" fmla="*/ 1467 h 10000"/>
                <a:gd name="connsiteX63" fmla="*/ 8383 w 10000"/>
                <a:gd name="connsiteY63" fmla="*/ 1580 h 10000"/>
                <a:gd name="connsiteX64" fmla="*/ 8633 w 10000"/>
                <a:gd name="connsiteY64" fmla="*/ 1720 h 10000"/>
                <a:gd name="connsiteX65" fmla="*/ 8754 w 10000"/>
                <a:gd name="connsiteY65" fmla="*/ 1692 h 10000"/>
                <a:gd name="connsiteX66" fmla="*/ 8874 w 10000"/>
                <a:gd name="connsiteY66" fmla="*/ 1720 h 10000"/>
                <a:gd name="connsiteX67" fmla="*/ 9114 w 10000"/>
                <a:gd name="connsiteY67" fmla="*/ 1664 h 10000"/>
                <a:gd name="connsiteX68" fmla="*/ 9277 w 10000"/>
                <a:gd name="connsiteY68" fmla="*/ 1580 h 10000"/>
                <a:gd name="connsiteX69" fmla="*/ 9354 w 10000"/>
                <a:gd name="connsiteY69" fmla="*/ 1580 h 10000"/>
                <a:gd name="connsiteX70" fmla="*/ 9396 w 10000"/>
                <a:gd name="connsiteY70" fmla="*/ 1551 h 10000"/>
                <a:gd name="connsiteX71" fmla="*/ 9554 w 10000"/>
                <a:gd name="connsiteY71" fmla="*/ 1495 h 10000"/>
                <a:gd name="connsiteX72" fmla="*/ 9719 w 10000"/>
                <a:gd name="connsiteY72" fmla="*/ 1551 h 10000"/>
                <a:gd name="connsiteX73" fmla="*/ 9757 w 10000"/>
                <a:gd name="connsiteY73" fmla="*/ 1636 h 10000"/>
                <a:gd name="connsiteX74" fmla="*/ 9880 w 10000"/>
                <a:gd name="connsiteY74" fmla="*/ 1778 h 10000"/>
                <a:gd name="connsiteX75" fmla="*/ 9800 w 10000"/>
                <a:gd name="connsiteY75" fmla="*/ 1806 h 10000"/>
                <a:gd name="connsiteX76" fmla="*/ 9840 w 10000"/>
                <a:gd name="connsiteY76" fmla="*/ 1862 h 10000"/>
                <a:gd name="connsiteX77" fmla="*/ 9840 w 10000"/>
                <a:gd name="connsiteY77" fmla="*/ 1919 h 10000"/>
                <a:gd name="connsiteX78" fmla="*/ 9926 w 10000"/>
                <a:gd name="connsiteY78" fmla="*/ 2031 h 10000"/>
                <a:gd name="connsiteX79" fmla="*/ 9926 w 10000"/>
                <a:gd name="connsiteY79" fmla="*/ 2173 h 10000"/>
                <a:gd name="connsiteX80" fmla="*/ 9926 w 10000"/>
                <a:gd name="connsiteY80" fmla="*/ 2258 h 10000"/>
                <a:gd name="connsiteX81" fmla="*/ 10000 w 10000"/>
                <a:gd name="connsiteY81" fmla="*/ 2342 h 10000"/>
                <a:gd name="connsiteX82" fmla="*/ 9963 w 10000"/>
                <a:gd name="connsiteY82" fmla="*/ 2428 h 10000"/>
                <a:gd name="connsiteX83" fmla="*/ 10000 w 10000"/>
                <a:gd name="connsiteY83" fmla="*/ 2484 h 10000"/>
                <a:gd name="connsiteX84" fmla="*/ 9677 w 10000"/>
                <a:gd name="connsiteY84" fmla="*/ 2456 h 10000"/>
                <a:gd name="connsiteX85" fmla="*/ 9515 w 10000"/>
                <a:gd name="connsiteY85" fmla="*/ 2428 h 10000"/>
                <a:gd name="connsiteX86" fmla="*/ 9473 w 10000"/>
                <a:gd name="connsiteY86" fmla="*/ 2512 h 10000"/>
                <a:gd name="connsiteX87" fmla="*/ 9354 w 10000"/>
                <a:gd name="connsiteY87" fmla="*/ 2540 h 10000"/>
                <a:gd name="connsiteX88" fmla="*/ 9433 w 10000"/>
                <a:gd name="connsiteY88" fmla="*/ 2625 h 10000"/>
                <a:gd name="connsiteX89" fmla="*/ 9677 w 10000"/>
                <a:gd name="connsiteY89" fmla="*/ 2879 h 10000"/>
                <a:gd name="connsiteX90" fmla="*/ 9840 w 10000"/>
                <a:gd name="connsiteY90" fmla="*/ 3106 h 10000"/>
                <a:gd name="connsiteX91" fmla="*/ 9800 w 10000"/>
                <a:gd name="connsiteY91" fmla="*/ 3162 h 10000"/>
                <a:gd name="connsiteX92" fmla="*/ 9634 w 10000"/>
                <a:gd name="connsiteY92" fmla="*/ 3190 h 10000"/>
                <a:gd name="connsiteX93" fmla="*/ 9840 w 10000"/>
                <a:gd name="connsiteY93" fmla="*/ 3303 h 10000"/>
                <a:gd name="connsiteX94" fmla="*/ 9600 w 10000"/>
                <a:gd name="connsiteY94" fmla="*/ 3162 h 10000"/>
                <a:gd name="connsiteX95" fmla="*/ 9396 w 10000"/>
                <a:gd name="connsiteY95" fmla="*/ 3106 h 10000"/>
                <a:gd name="connsiteX96" fmla="*/ 9473 w 10000"/>
                <a:gd name="connsiteY96" fmla="*/ 3275 h 10000"/>
                <a:gd name="connsiteX97" fmla="*/ 9354 w 10000"/>
                <a:gd name="connsiteY97" fmla="*/ 3303 h 10000"/>
                <a:gd name="connsiteX98" fmla="*/ 9277 w 10000"/>
                <a:gd name="connsiteY98" fmla="*/ 3388 h 10000"/>
                <a:gd name="connsiteX99" fmla="*/ 8996 w 10000"/>
                <a:gd name="connsiteY99" fmla="*/ 3417 h 10000"/>
                <a:gd name="connsiteX100" fmla="*/ 9198 w 10000"/>
                <a:gd name="connsiteY100" fmla="*/ 3557 h 10000"/>
                <a:gd name="connsiteX101" fmla="*/ 8952 w 10000"/>
                <a:gd name="connsiteY101" fmla="*/ 3586 h 10000"/>
                <a:gd name="connsiteX102" fmla="*/ 8794 w 10000"/>
                <a:gd name="connsiteY102" fmla="*/ 3557 h 10000"/>
                <a:gd name="connsiteX103" fmla="*/ 8664 w 10000"/>
                <a:gd name="connsiteY103" fmla="*/ 3473 h 10000"/>
                <a:gd name="connsiteX104" fmla="*/ 8591 w 10000"/>
                <a:gd name="connsiteY104" fmla="*/ 3501 h 10000"/>
                <a:gd name="connsiteX105" fmla="*/ 8552 w 10000"/>
                <a:gd name="connsiteY105" fmla="*/ 3642 h 10000"/>
                <a:gd name="connsiteX106" fmla="*/ 8513 w 10000"/>
                <a:gd name="connsiteY106" fmla="*/ 3727 h 10000"/>
                <a:gd name="connsiteX107" fmla="*/ 8427 w 10000"/>
                <a:gd name="connsiteY107" fmla="*/ 3756 h 10000"/>
                <a:gd name="connsiteX108" fmla="*/ 8383 w 10000"/>
                <a:gd name="connsiteY108" fmla="*/ 3812 h 10000"/>
                <a:gd name="connsiteX109" fmla="*/ 8310 w 10000"/>
                <a:gd name="connsiteY109" fmla="*/ 3812 h 10000"/>
                <a:gd name="connsiteX110" fmla="*/ 8267 w 10000"/>
                <a:gd name="connsiteY110" fmla="*/ 3868 h 10000"/>
                <a:gd name="connsiteX111" fmla="*/ 8107 w 10000"/>
                <a:gd name="connsiteY111" fmla="*/ 4009 h 10000"/>
                <a:gd name="connsiteX112" fmla="*/ 7906 w 10000"/>
                <a:gd name="connsiteY112" fmla="*/ 4038 h 10000"/>
                <a:gd name="connsiteX113" fmla="*/ 7824 w 10000"/>
                <a:gd name="connsiteY113" fmla="*/ 4067 h 10000"/>
                <a:gd name="connsiteX114" fmla="*/ 7744 w 10000"/>
                <a:gd name="connsiteY114" fmla="*/ 4123 h 10000"/>
                <a:gd name="connsiteX115" fmla="*/ 7586 w 10000"/>
                <a:gd name="connsiteY115" fmla="*/ 4179 h 10000"/>
                <a:gd name="connsiteX116" fmla="*/ 7501 w 10000"/>
                <a:gd name="connsiteY116" fmla="*/ 4264 h 10000"/>
                <a:gd name="connsiteX117" fmla="*/ 7464 w 10000"/>
                <a:gd name="connsiteY117" fmla="*/ 4320 h 10000"/>
                <a:gd name="connsiteX118" fmla="*/ 7378 w 10000"/>
                <a:gd name="connsiteY118" fmla="*/ 4320 h 10000"/>
                <a:gd name="connsiteX119" fmla="*/ 7218 w 10000"/>
                <a:gd name="connsiteY119" fmla="*/ 4348 h 10000"/>
                <a:gd name="connsiteX120" fmla="*/ 7346 w 10000"/>
                <a:gd name="connsiteY120" fmla="*/ 4292 h 10000"/>
                <a:gd name="connsiteX121" fmla="*/ 7346 w 10000"/>
                <a:gd name="connsiteY121" fmla="*/ 4236 h 10000"/>
                <a:gd name="connsiteX122" fmla="*/ 7378 w 10000"/>
                <a:gd name="connsiteY122" fmla="*/ 4179 h 10000"/>
                <a:gd name="connsiteX123" fmla="*/ 7143 w 10000"/>
                <a:gd name="connsiteY123" fmla="*/ 4151 h 10000"/>
                <a:gd name="connsiteX124" fmla="*/ 7218 w 10000"/>
                <a:gd name="connsiteY124" fmla="*/ 4123 h 10000"/>
                <a:gd name="connsiteX125" fmla="*/ 7260 w 10000"/>
                <a:gd name="connsiteY125" fmla="*/ 4009 h 10000"/>
                <a:gd name="connsiteX126" fmla="*/ 7305 w 10000"/>
                <a:gd name="connsiteY126" fmla="*/ 3896 h 10000"/>
                <a:gd name="connsiteX127" fmla="*/ 7062 w 10000"/>
                <a:gd name="connsiteY127" fmla="*/ 3698 h 10000"/>
                <a:gd name="connsiteX128" fmla="*/ 6939 w 10000"/>
                <a:gd name="connsiteY128" fmla="*/ 3727 h 10000"/>
                <a:gd name="connsiteX129" fmla="*/ 6824 w 10000"/>
                <a:gd name="connsiteY129" fmla="*/ 3784 h 10000"/>
                <a:gd name="connsiteX130" fmla="*/ 6737 w 10000"/>
                <a:gd name="connsiteY130" fmla="*/ 3925 h 10000"/>
                <a:gd name="connsiteX131" fmla="*/ 6535 w 10000"/>
                <a:gd name="connsiteY131" fmla="*/ 4038 h 10000"/>
                <a:gd name="connsiteX132" fmla="*/ 6418 w 10000"/>
                <a:gd name="connsiteY132" fmla="*/ 4095 h 10000"/>
                <a:gd name="connsiteX133" fmla="*/ 6454 w 10000"/>
                <a:gd name="connsiteY133" fmla="*/ 4179 h 10000"/>
                <a:gd name="connsiteX134" fmla="*/ 6212 w 10000"/>
                <a:gd name="connsiteY134" fmla="*/ 4292 h 10000"/>
                <a:gd name="connsiteX135" fmla="*/ 6014 w 10000"/>
                <a:gd name="connsiteY135" fmla="*/ 4264 h 10000"/>
                <a:gd name="connsiteX136" fmla="*/ 6014 w 10000"/>
                <a:gd name="connsiteY136" fmla="*/ 4434 h 10000"/>
                <a:gd name="connsiteX137" fmla="*/ 6251 w 10000"/>
                <a:gd name="connsiteY137" fmla="*/ 4575 h 10000"/>
                <a:gd name="connsiteX138" fmla="*/ 6377 w 10000"/>
                <a:gd name="connsiteY138" fmla="*/ 4575 h 10000"/>
                <a:gd name="connsiteX139" fmla="*/ 6454 w 10000"/>
                <a:gd name="connsiteY139" fmla="*/ 4603 h 10000"/>
                <a:gd name="connsiteX140" fmla="*/ 6454 w 10000"/>
                <a:gd name="connsiteY140" fmla="*/ 4575 h 10000"/>
                <a:gd name="connsiteX141" fmla="*/ 6695 w 10000"/>
                <a:gd name="connsiteY141" fmla="*/ 4659 h 10000"/>
                <a:gd name="connsiteX142" fmla="*/ 6777 w 10000"/>
                <a:gd name="connsiteY142" fmla="*/ 4829 h 10000"/>
                <a:gd name="connsiteX143" fmla="*/ 6980 w 10000"/>
                <a:gd name="connsiteY143" fmla="*/ 4857 h 10000"/>
                <a:gd name="connsiteX144" fmla="*/ 7062 w 10000"/>
                <a:gd name="connsiteY144" fmla="*/ 4801 h 10000"/>
                <a:gd name="connsiteX145" fmla="*/ 7101 w 10000"/>
                <a:gd name="connsiteY145" fmla="*/ 4716 h 10000"/>
                <a:gd name="connsiteX146" fmla="*/ 7260 w 10000"/>
                <a:gd name="connsiteY146" fmla="*/ 4659 h 10000"/>
                <a:gd name="connsiteX147" fmla="*/ 7464 w 10000"/>
                <a:gd name="connsiteY147" fmla="*/ 4716 h 10000"/>
                <a:gd name="connsiteX148" fmla="*/ 7541 w 10000"/>
                <a:gd name="connsiteY148" fmla="*/ 4745 h 10000"/>
                <a:gd name="connsiteX149" fmla="*/ 7586 w 10000"/>
                <a:gd name="connsiteY149" fmla="*/ 4773 h 10000"/>
                <a:gd name="connsiteX150" fmla="*/ 7788 w 10000"/>
                <a:gd name="connsiteY150" fmla="*/ 4773 h 10000"/>
                <a:gd name="connsiteX151" fmla="*/ 7788 w 10000"/>
                <a:gd name="connsiteY151" fmla="*/ 4745 h 10000"/>
                <a:gd name="connsiteX152" fmla="*/ 8025 w 10000"/>
                <a:gd name="connsiteY152" fmla="*/ 4801 h 10000"/>
                <a:gd name="connsiteX153" fmla="*/ 7990 w 10000"/>
                <a:gd name="connsiteY153" fmla="*/ 4829 h 10000"/>
                <a:gd name="connsiteX154" fmla="*/ 8025 w 10000"/>
                <a:gd name="connsiteY154" fmla="*/ 4914 h 10000"/>
                <a:gd name="connsiteX155" fmla="*/ 8025 w 10000"/>
                <a:gd name="connsiteY155" fmla="*/ 4970 h 10000"/>
                <a:gd name="connsiteX156" fmla="*/ 7946 w 10000"/>
                <a:gd name="connsiteY156" fmla="*/ 4914 h 10000"/>
                <a:gd name="connsiteX157" fmla="*/ 7906 w 10000"/>
                <a:gd name="connsiteY157" fmla="*/ 4942 h 10000"/>
                <a:gd name="connsiteX158" fmla="*/ 7824 w 10000"/>
                <a:gd name="connsiteY158" fmla="*/ 4942 h 10000"/>
                <a:gd name="connsiteX159" fmla="*/ 7744 w 10000"/>
                <a:gd name="connsiteY159" fmla="*/ 4970 h 10000"/>
                <a:gd name="connsiteX160" fmla="*/ 7586 w 10000"/>
                <a:gd name="connsiteY160" fmla="*/ 5027 h 10000"/>
                <a:gd name="connsiteX161" fmla="*/ 7501 w 10000"/>
                <a:gd name="connsiteY161" fmla="*/ 5055 h 10000"/>
                <a:gd name="connsiteX162" fmla="*/ 7586 w 10000"/>
                <a:gd name="connsiteY162" fmla="*/ 5112 h 10000"/>
                <a:gd name="connsiteX163" fmla="*/ 7501 w 10000"/>
                <a:gd name="connsiteY163" fmla="*/ 5112 h 10000"/>
                <a:gd name="connsiteX164" fmla="*/ 7541 w 10000"/>
                <a:gd name="connsiteY164" fmla="*/ 5168 h 10000"/>
                <a:gd name="connsiteX165" fmla="*/ 7464 w 10000"/>
                <a:gd name="connsiteY165" fmla="*/ 5196 h 10000"/>
                <a:gd name="connsiteX166" fmla="*/ 7378 w 10000"/>
                <a:gd name="connsiteY166" fmla="*/ 5140 h 10000"/>
                <a:gd name="connsiteX167" fmla="*/ 7346 w 10000"/>
                <a:gd name="connsiteY167" fmla="*/ 5140 h 10000"/>
                <a:gd name="connsiteX168" fmla="*/ 7423 w 10000"/>
                <a:gd name="connsiteY168" fmla="*/ 5224 h 10000"/>
                <a:gd name="connsiteX169" fmla="*/ 7260 w 10000"/>
                <a:gd name="connsiteY169" fmla="*/ 5338 h 10000"/>
                <a:gd name="connsiteX170" fmla="*/ 7218 w 10000"/>
                <a:gd name="connsiteY170" fmla="*/ 5479 h 10000"/>
                <a:gd name="connsiteX171" fmla="*/ 7260 w 10000"/>
                <a:gd name="connsiteY171" fmla="*/ 5620 h 10000"/>
                <a:gd name="connsiteX172" fmla="*/ 7423 w 10000"/>
                <a:gd name="connsiteY172" fmla="*/ 5649 h 10000"/>
                <a:gd name="connsiteX173" fmla="*/ 7704 w 10000"/>
                <a:gd name="connsiteY173" fmla="*/ 5733 h 10000"/>
                <a:gd name="connsiteX174" fmla="*/ 7824 w 10000"/>
                <a:gd name="connsiteY174" fmla="*/ 5874 h 10000"/>
                <a:gd name="connsiteX175" fmla="*/ 8025 w 10000"/>
                <a:gd name="connsiteY175" fmla="*/ 6073 h 10000"/>
                <a:gd name="connsiteX176" fmla="*/ 8149 w 10000"/>
                <a:gd name="connsiteY176" fmla="*/ 6213 h 10000"/>
                <a:gd name="connsiteX177" fmla="*/ 8344 w 10000"/>
                <a:gd name="connsiteY177" fmla="*/ 6299 h 10000"/>
                <a:gd name="connsiteX178" fmla="*/ 8427 w 10000"/>
                <a:gd name="connsiteY178" fmla="*/ 6355 h 10000"/>
                <a:gd name="connsiteX179" fmla="*/ 8513 w 10000"/>
                <a:gd name="connsiteY179" fmla="*/ 6412 h 10000"/>
                <a:gd name="connsiteX180" fmla="*/ 8664 w 10000"/>
                <a:gd name="connsiteY180" fmla="*/ 6524 h 10000"/>
                <a:gd name="connsiteX181" fmla="*/ 8383 w 10000"/>
                <a:gd name="connsiteY181" fmla="*/ 6468 h 10000"/>
                <a:gd name="connsiteX182" fmla="*/ 8186 w 10000"/>
                <a:gd name="connsiteY182" fmla="*/ 6412 h 10000"/>
                <a:gd name="connsiteX183" fmla="*/ 7990 w 10000"/>
                <a:gd name="connsiteY183" fmla="*/ 6440 h 10000"/>
                <a:gd name="connsiteX184" fmla="*/ 7870 w 10000"/>
                <a:gd name="connsiteY184" fmla="*/ 6383 h 10000"/>
                <a:gd name="connsiteX185" fmla="*/ 7744 w 10000"/>
                <a:gd name="connsiteY185" fmla="*/ 6327 h 10000"/>
                <a:gd name="connsiteX186" fmla="*/ 7788 w 10000"/>
                <a:gd name="connsiteY186" fmla="*/ 6383 h 10000"/>
                <a:gd name="connsiteX187" fmla="*/ 7824 w 10000"/>
                <a:gd name="connsiteY187" fmla="*/ 6383 h 10000"/>
                <a:gd name="connsiteX188" fmla="*/ 7788 w 10000"/>
                <a:gd name="connsiteY188" fmla="*/ 6355 h 10000"/>
                <a:gd name="connsiteX189" fmla="*/ 7870 w 10000"/>
                <a:gd name="connsiteY189" fmla="*/ 6383 h 10000"/>
                <a:gd name="connsiteX190" fmla="*/ 8067 w 10000"/>
                <a:gd name="connsiteY190" fmla="*/ 6440 h 10000"/>
                <a:gd name="connsiteX191" fmla="*/ 8149 w 10000"/>
                <a:gd name="connsiteY191" fmla="*/ 6412 h 10000"/>
                <a:gd name="connsiteX192" fmla="*/ 8232 w 10000"/>
                <a:gd name="connsiteY192" fmla="*/ 6468 h 10000"/>
                <a:gd name="connsiteX193" fmla="*/ 8267 w 10000"/>
                <a:gd name="connsiteY193" fmla="*/ 6496 h 10000"/>
                <a:gd name="connsiteX194" fmla="*/ 8383 w 10000"/>
                <a:gd name="connsiteY194" fmla="*/ 6524 h 10000"/>
                <a:gd name="connsiteX195" fmla="*/ 8633 w 10000"/>
                <a:gd name="connsiteY195" fmla="*/ 6638 h 10000"/>
                <a:gd name="connsiteX196" fmla="*/ 8794 w 10000"/>
                <a:gd name="connsiteY196" fmla="*/ 6751 h 10000"/>
                <a:gd name="connsiteX197" fmla="*/ 8713 w 10000"/>
                <a:gd name="connsiteY197" fmla="*/ 6779 h 10000"/>
                <a:gd name="connsiteX198" fmla="*/ 8591 w 10000"/>
                <a:gd name="connsiteY198" fmla="*/ 6835 h 10000"/>
                <a:gd name="connsiteX199" fmla="*/ 8513 w 10000"/>
                <a:gd name="connsiteY199" fmla="*/ 6891 h 10000"/>
                <a:gd name="connsiteX200" fmla="*/ 8473 w 10000"/>
                <a:gd name="connsiteY200" fmla="*/ 6920 h 10000"/>
                <a:gd name="connsiteX201" fmla="*/ 8344 w 10000"/>
                <a:gd name="connsiteY201" fmla="*/ 6920 h 10000"/>
                <a:gd name="connsiteX202" fmla="*/ 8232 w 10000"/>
                <a:gd name="connsiteY202" fmla="*/ 6977 h 10000"/>
                <a:gd name="connsiteX203" fmla="*/ 8383 w 10000"/>
                <a:gd name="connsiteY203" fmla="*/ 6920 h 10000"/>
                <a:gd name="connsiteX204" fmla="*/ 8513 w 10000"/>
                <a:gd name="connsiteY204" fmla="*/ 7005 h 10000"/>
                <a:gd name="connsiteX205" fmla="*/ 8473 w 10000"/>
                <a:gd name="connsiteY205" fmla="*/ 7005 h 10000"/>
                <a:gd name="connsiteX206" fmla="*/ 8664 w 10000"/>
                <a:gd name="connsiteY206" fmla="*/ 6949 h 10000"/>
                <a:gd name="connsiteX207" fmla="*/ 8794 w 10000"/>
                <a:gd name="connsiteY207" fmla="*/ 7033 h 10000"/>
                <a:gd name="connsiteX208" fmla="*/ 8996 w 10000"/>
                <a:gd name="connsiteY208" fmla="*/ 7061 h 10000"/>
                <a:gd name="connsiteX209" fmla="*/ 8908 w 10000"/>
                <a:gd name="connsiteY209" fmla="*/ 7146 h 10000"/>
                <a:gd name="connsiteX210" fmla="*/ 8874 w 10000"/>
                <a:gd name="connsiteY210" fmla="*/ 7174 h 10000"/>
                <a:gd name="connsiteX211" fmla="*/ 8794 w 10000"/>
                <a:gd name="connsiteY211" fmla="*/ 7202 h 10000"/>
                <a:gd name="connsiteX212" fmla="*/ 8834 w 10000"/>
                <a:gd name="connsiteY212" fmla="*/ 7202 h 10000"/>
                <a:gd name="connsiteX213" fmla="*/ 8952 w 10000"/>
                <a:gd name="connsiteY213" fmla="*/ 7174 h 10000"/>
                <a:gd name="connsiteX214" fmla="*/ 8952 w 10000"/>
                <a:gd name="connsiteY214" fmla="*/ 7146 h 10000"/>
                <a:gd name="connsiteX215" fmla="*/ 8996 w 10000"/>
                <a:gd name="connsiteY215" fmla="*/ 7230 h 10000"/>
                <a:gd name="connsiteX216" fmla="*/ 8996 w 10000"/>
                <a:gd name="connsiteY216" fmla="*/ 7288 h 10000"/>
                <a:gd name="connsiteX217" fmla="*/ 8952 w 10000"/>
                <a:gd name="connsiteY217" fmla="*/ 7230 h 10000"/>
                <a:gd name="connsiteX218" fmla="*/ 8952 w 10000"/>
                <a:gd name="connsiteY218" fmla="*/ 7288 h 10000"/>
                <a:gd name="connsiteX219" fmla="*/ 8908 w 10000"/>
                <a:gd name="connsiteY219" fmla="*/ 7260 h 10000"/>
                <a:gd name="connsiteX220" fmla="*/ 8874 w 10000"/>
                <a:gd name="connsiteY220" fmla="*/ 7260 h 10000"/>
                <a:gd name="connsiteX221" fmla="*/ 8834 w 10000"/>
                <a:gd name="connsiteY221" fmla="*/ 7316 h 10000"/>
                <a:gd name="connsiteX222" fmla="*/ 8952 w 10000"/>
                <a:gd name="connsiteY222" fmla="*/ 7372 h 10000"/>
                <a:gd name="connsiteX223" fmla="*/ 8908 w 10000"/>
                <a:gd name="connsiteY223" fmla="*/ 7372 h 10000"/>
                <a:gd name="connsiteX224" fmla="*/ 8952 w 10000"/>
                <a:gd name="connsiteY224" fmla="*/ 7429 h 10000"/>
                <a:gd name="connsiteX225" fmla="*/ 8794 w 10000"/>
                <a:gd name="connsiteY225" fmla="*/ 7400 h 10000"/>
                <a:gd name="connsiteX226" fmla="*/ 8834 w 10000"/>
                <a:gd name="connsiteY226" fmla="*/ 7429 h 10000"/>
                <a:gd name="connsiteX227" fmla="*/ 8952 w 10000"/>
                <a:gd name="connsiteY227" fmla="*/ 7457 h 10000"/>
                <a:gd name="connsiteX228" fmla="*/ 8996 w 10000"/>
                <a:gd name="connsiteY228" fmla="*/ 7541 h 10000"/>
                <a:gd name="connsiteX229" fmla="*/ 8952 w 10000"/>
                <a:gd name="connsiteY229" fmla="*/ 7599 h 10000"/>
                <a:gd name="connsiteX230" fmla="*/ 8834 w 10000"/>
                <a:gd name="connsiteY230" fmla="*/ 7513 h 10000"/>
                <a:gd name="connsiteX231" fmla="*/ 8794 w 10000"/>
                <a:gd name="connsiteY231" fmla="*/ 7541 h 10000"/>
                <a:gd name="connsiteX232" fmla="*/ 8633 w 10000"/>
                <a:gd name="connsiteY232" fmla="*/ 7599 h 10000"/>
                <a:gd name="connsiteX233" fmla="*/ 8754 w 10000"/>
                <a:gd name="connsiteY233" fmla="*/ 7683 h 10000"/>
                <a:gd name="connsiteX234" fmla="*/ 8754 w 10000"/>
                <a:gd name="connsiteY234" fmla="*/ 7796 h 10000"/>
                <a:gd name="connsiteX235" fmla="*/ 8713 w 10000"/>
                <a:gd name="connsiteY235" fmla="*/ 7852 h 10000"/>
                <a:gd name="connsiteX236" fmla="*/ 8713 w 10000"/>
                <a:gd name="connsiteY236" fmla="*/ 7880 h 10000"/>
                <a:gd name="connsiteX237" fmla="*/ 8633 w 10000"/>
                <a:gd name="connsiteY237" fmla="*/ 7852 h 10000"/>
                <a:gd name="connsiteX238" fmla="*/ 8633 w 10000"/>
                <a:gd name="connsiteY238" fmla="*/ 7909 h 10000"/>
                <a:gd name="connsiteX239" fmla="*/ 8591 w 10000"/>
                <a:gd name="connsiteY239" fmla="*/ 7966 h 10000"/>
                <a:gd name="connsiteX240" fmla="*/ 8552 w 10000"/>
                <a:gd name="connsiteY240" fmla="*/ 8079 h 10000"/>
                <a:gd name="connsiteX241" fmla="*/ 8591 w 10000"/>
                <a:gd name="connsiteY241" fmla="*/ 8022 h 10000"/>
                <a:gd name="connsiteX242" fmla="*/ 8552 w 10000"/>
                <a:gd name="connsiteY242" fmla="*/ 8050 h 10000"/>
                <a:gd name="connsiteX243" fmla="*/ 8513 w 10000"/>
                <a:gd name="connsiteY243" fmla="*/ 7994 h 10000"/>
                <a:gd name="connsiteX244" fmla="*/ 8427 w 10000"/>
                <a:gd name="connsiteY244" fmla="*/ 8022 h 10000"/>
                <a:gd name="connsiteX245" fmla="*/ 8427 w 10000"/>
                <a:gd name="connsiteY245" fmla="*/ 8079 h 10000"/>
                <a:gd name="connsiteX246" fmla="*/ 8473 w 10000"/>
                <a:gd name="connsiteY246" fmla="*/ 8107 h 10000"/>
                <a:gd name="connsiteX247" fmla="*/ 8552 w 10000"/>
                <a:gd name="connsiteY247" fmla="*/ 8135 h 10000"/>
                <a:gd name="connsiteX248" fmla="*/ 8513 w 10000"/>
                <a:gd name="connsiteY248" fmla="*/ 8163 h 10000"/>
                <a:gd name="connsiteX249" fmla="*/ 8473 w 10000"/>
                <a:gd name="connsiteY249" fmla="*/ 8249 h 10000"/>
                <a:gd name="connsiteX250" fmla="*/ 8310 w 10000"/>
                <a:gd name="connsiteY250" fmla="*/ 8191 h 10000"/>
                <a:gd name="connsiteX251" fmla="*/ 8427 w 10000"/>
                <a:gd name="connsiteY251" fmla="*/ 8277 h 10000"/>
                <a:gd name="connsiteX252" fmla="*/ 8552 w 10000"/>
                <a:gd name="connsiteY252" fmla="*/ 8277 h 10000"/>
                <a:gd name="connsiteX253" fmla="*/ 8513 w 10000"/>
                <a:gd name="connsiteY253" fmla="*/ 8333 h 10000"/>
                <a:gd name="connsiteX254" fmla="*/ 8591 w 10000"/>
                <a:gd name="connsiteY254" fmla="*/ 8446 h 10000"/>
                <a:gd name="connsiteX255" fmla="*/ 8552 w 10000"/>
                <a:gd name="connsiteY255" fmla="*/ 8446 h 10000"/>
                <a:gd name="connsiteX256" fmla="*/ 8427 w 10000"/>
                <a:gd name="connsiteY256" fmla="*/ 8389 h 10000"/>
                <a:gd name="connsiteX257" fmla="*/ 8383 w 10000"/>
                <a:gd name="connsiteY257" fmla="*/ 8418 h 10000"/>
                <a:gd name="connsiteX258" fmla="*/ 8473 w 10000"/>
                <a:gd name="connsiteY258" fmla="*/ 8474 h 10000"/>
                <a:gd name="connsiteX259" fmla="*/ 8427 w 10000"/>
                <a:gd name="connsiteY259" fmla="*/ 8530 h 10000"/>
                <a:gd name="connsiteX260" fmla="*/ 8310 w 10000"/>
                <a:gd name="connsiteY260" fmla="*/ 8474 h 10000"/>
                <a:gd name="connsiteX261" fmla="*/ 8383 w 10000"/>
                <a:gd name="connsiteY261" fmla="*/ 8559 h 10000"/>
                <a:gd name="connsiteX262" fmla="*/ 8310 w 10000"/>
                <a:gd name="connsiteY262" fmla="*/ 8559 h 10000"/>
                <a:gd name="connsiteX263" fmla="*/ 8310 w 10000"/>
                <a:gd name="connsiteY263" fmla="*/ 8616 h 10000"/>
                <a:gd name="connsiteX264" fmla="*/ 8107 w 10000"/>
                <a:gd name="connsiteY264" fmla="*/ 8672 h 10000"/>
                <a:gd name="connsiteX265" fmla="*/ 8067 w 10000"/>
                <a:gd name="connsiteY265" fmla="*/ 8728 h 10000"/>
                <a:gd name="connsiteX266" fmla="*/ 8107 w 10000"/>
                <a:gd name="connsiteY266" fmla="*/ 8757 h 10000"/>
                <a:gd name="connsiteX267" fmla="*/ 8067 w 10000"/>
                <a:gd name="connsiteY267" fmla="*/ 8785 h 10000"/>
                <a:gd name="connsiteX268" fmla="*/ 8025 w 10000"/>
                <a:gd name="connsiteY268" fmla="*/ 8869 h 10000"/>
                <a:gd name="connsiteX269" fmla="*/ 7990 w 10000"/>
                <a:gd name="connsiteY269" fmla="*/ 8841 h 10000"/>
                <a:gd name="connsiteX270" fmla="*/ 7990 w 10000"/>
                <a:gd name="connsiteY270" fmla="*/ 8927 h 10000"/>
                <a:gd name="connsiteX271" fmla="*/ 7577 w 10000"/>
                <a:gd name="connsiteY271" fmla="*/ 8786 h 10000"/>
                <a:gd name="connsiteX272" fmla="*/ 6900 w 10000"/>
                <a:gd name="connsiteY272" fmla="*/ 9266 h 10000"/>
                <a:gd name="connsiteX273" fmla="*/ 6656 w 10000"/>
                <a:gd name="connsiteY273" fmla="*/ 9322 h 10000"/>
                <a:gd name="connsiteX274" fmla="*/ 6535 w 10000"/>
                <a:gd name="connsiteY274" fmla="*/ 9152 h 10000"/>
                <a:gd name="connsiteX275" fmla="*/ 6496 w 10000"/>
                <a:gd name="connsiteY275" fmla="*/ 9152 h 10000"/>
                <a:gd name="connsiteX276" fmla="*/ 6615 w 10000"/>
                <a:gd name="connsiteY276" fmla="*/ 9124 h 10000"/>
                <a:gd name="connsiteX277" fmla="*/ 6454 w 10000"/>
                <a:gd name="connsiteY277" fmla="*/ 9124 h 10000"/>
                <a:gd name="connsiteX278" fmla="*/ 6418 w 10000"/>
                <a:gd name="connsiteY278" fmla="*/ 9180 h 10000"/>
                <a:gd name="connsiteX279" fmla="*/ 6496 w 10000"/>
                <a:gd name="connsiteY279" fmla="*/ 9237 h 10000"/>
                <a:gd name="connsiteX280" fmla="*/ 6454 w 10000"/>
                <a:gd name="connsiteY280" fmla="*/ 9237 h 10000"/>
                <a:gd name="connsiteX281" fmla="*/ 6579 w 10000"/>
                <a:gd name="connsiteY281" fmla="*/ 9406 h 10000"/>
                <a:gd name="connsiteX282" fmla="*/ 6418 w 10000"/>
                <a:gd name="connsiteY282" fmla="*/ 9294 h 10000"/>
                <a:gd name="connsiteX283" fmla="*/ 6496 w 10000"/>
                <a:gd name="connsiteY283" fmla="*/ 9406 h 10000"/>
                <a:gd name="connsiteX284" fmla="*/ 6454 w 10000"/>
                <a:gd name="connsiteY284" fmla="*/ 9435 h 10000"/>
                <a:gd name="connsiteX285" fmla="*/ 6418 w 10000"/>
                <a:gd name="connsiteY285" fmla="*/ 9406 h 10000"/>
                <a:gd name="connsiteX286" fmla="*/ 6377 w 10000"/>
                <a:gd name="connsiteY286" fmla="*/ 9491 h 10000"/>
                <a:gd name="connsiteX287" fmla="*/ 6251 w 10000"/>
                <a:gd name="connsiteY287" fmla="*/ 9520 h 10000"/>
                <a:gd name="connsiteX288" fmla="*/ 6212 w 10000"/>
                <a:gd name="connsiteY288" fmla="*/ 9463 h 10000"/>
                <a:gd name="connsiteX289" fmla="*/ 6135 w 10000"/>
                <a:gd name="connsiteY289" fmla="*/ 9435 h 10000"/>
                <a:gd name="connsiteX290" fmla="*/ 6175 w 10000"/>
                <a:gd name="connsiteY290" fmla="*/ 9548 h 10000"/>
                <a:gd name="connsiteX291" fmla="*/ 5969 w 10000"/>
                <a:gd name="connsiteY291" fmla="*/ 9491 h 10000"/>
                <a:gd name="connsiteX292" fmla="*/ 5930 w 10000"/>
                <a:gd name="connsiteY292" fmla="*/ 9520 h 10000"/>
                <a:gd name="connsiteX293" fmla="*/ 5808 w 10000"/>
                <a:gd name="connsiteY293" fmla="*/ 9576 h 10000"/>
                <a:gd name="connsiteX294" fmla="*/ 5777 w 10000"/>
                <a:gd name="connsiteY294" fmla="*/ 9633 h 10000"/>
                <a:gd name="connsiteX295" fmla="*/ 5688 w 10000"/>
                <a:gd name="connsiteY295" fmla="*/ 9633 h 10000"/>
                <a:gd name="connsiteX296" fmla="*/ 5567 w 10000"/>
                <a:gd name="connsiteY296" fmla="*/ 9661 h 10000"/>
                <a:gd name="connsiteX297" fmla="*/ 5567 w 10000"/>
                <a:gd name="connsiteY297" fmla="*/ 9633 h 10000"/>
                <a:gd name="connsiteX298" fmla="*/ 5567 w 10000"/>
                <a:gd name="connsiteY298" fmla="*/ 9689 h 10000"/>
                <a:gd name="connsiteX299" fmla="*/ 5449 w 10000"/>
                <a:gd name="connsiteY299" fmla="*/ 9661 h 10000"/>
                <a:gd name="connsiteX300" fmla="*/ 5449 w 10000"/>
                <a:gd name="connsiteY300" fmla="*/ 9717 h 10000"/>
                <a:gd name="connsiteX301" fmla="*/ 5406 w 10000"/>
                <a:gd name="connsiteY301" fmla="*/ 9802 h 10000"/>
                <a:gd name="connsiteX302" fmla="*/ 5491 w 10000"/>
                <a:gd name="connsiteY302" fmla="*/ 9830 h 10000"/>
                <a:gd name="connsiteX303" fmla="*/ 5491 w 10000"/>
                <a:gd name="connsiteY303" fmla="*/ 9830 h 10000"/>
                <a:gd name="connsiteX304" fmla="*/ 5567 w 10000"/>
                <a:gd name="connsiteY304" fmla="*/ 9944 h 10000"/>
                <a:gd name="connsiteX305" fmla="*/ 5368 w 10000"/>
                <a:gd name="connsiteY305" fmla="*/ 10000 h 10000"/>
                <a:gd name="connsiteX306" fmla="*/ 5368 w 10000"/>
                <a:gd name="connsiteY306" fmla="*/ 9944 h 10000"/>
                <a:gd name="connsiteX307" fmla="*/ 5281 w 10000"/>
                <a:gd name="connsiteY307" fmla="*/ 9859 h 10000"/>
                <a:gd name="connsiteX308" fmla="*/ 5248 w 10000"/>
                <a:gd name="connsiteY308" fmla="*/ 9802 h 10000"/>
                <a:gd name="connsiteX309" fmla="*/ 5206 w 10000"/>
                <a:gd name="connsiteY309" fmla="*/ 9717 h 10000"/>
                <a:gd name="connsiteX310" fmla="*/ 5248 w 10000"/>
                <a:gd name="connsiteY310" fmla="*/ 9661 h 10000"/>
                <a:gd name="connsiteX311" fmla="*/ 5206 w 10000"/>
                <a:gd name="connsiteY311" fmla="*/ 9576 h 10000"/>
                <a:gd name="connsiteX312" fmla="*/ 5206 w 10000"/>
                <a:gd name="connsiteY312" fmla="*/ 9605 h 10000"/>
                <a:gd name="connsiteX313" fmla="*/ 5126 w 10000"/>
                <a:gd name="connsiteY313" fmla="*/ 9548 h 10000"/>
                <a:gd name="connsiteX314" fmla="*/ 5126 w 10000"/>
                <a:gd name="connsiteY314" fmla="*/ 9605 h 10000"/>
                <a:gd name="connsiteX315" fmla="*/ 5006 w 10000"/>
                <a:gd name="connsiteY315" fmla="*/ 9605 h 10000"/>
                <a:gd name="connsiteX316" fmla="*/ 4926 w 10000"/>
                <a:gd name="connsiteY316" fmla="*/ 9576 h 10000"/>
                <a:gd name="connsiteX317" fmla="*/ 4879 w 10000"/>
                <a:gd name="connsiteY317" fmla="*/ 9520 h 10000"/>
                <a:gd name="connsiteX318" fmla="*/ 4839 w 10000"/>
                <a:gd name="connsiteY318" fmla="*/ 9520 h 10000"/>
                <a:gd name="connsiteX319" fmla="*/ 4839 w 10000"/>
                <a:gd name="connsiteY319" fmla="*/ 9576 h 10000"/>
                <a:gd name="connsiteX320" fmla="*/ 4762 w 10000"/>
                <a:gd name="connsiteY320" fmla="*/ 9520 h 10000"/>
                <a:gd name="connsiteX321" fmla="*/ 4724 w 10000"/>
                <a:gd name="connsiteY321" fmla="*/ 9463 h 10000"/>
                <a:gd name="connsiteX322" fmla="*/ 4688 w 10000"/>
                <a:gd name="connsiteY322" fmla="*/ 9491 h 10000"/>
                <a:gd name="connsiteX323" fmla="*/ 4724 w 10000"/>
                <a:gd name="connsiteY323" fmla="*/ 9576 h 10000"/>
                <a:gd name="connsiteX324" fmla="*/ 4644 w 10000"/>
                <a:gd name="connsiteY324" fmla="*/ 9548 h 10000"/>
                <a:gd name="connsiteX325" fmla="*/ 4644 w 10000"/>
                <a:gd name="connsiteY325" fmla="*/ 9605 h 10000"/>
                <a:gd name="connsiteX326" fmla="*/ 4483 w 10000"/>
                <a:gd name="connsiteY326" fmla="*/ 9576 h 10000"/>
                <a:gd name="connsiteX327" fmla="*/ 4366 w 10000"/>
                <a:gd name="connsiteY327" fmla="*/ 9576 h 10000"/>
                <a:gd name="connsiteX328" fmla="*/ 4322 w 10000"/>
                <a:gd name="connsiteY328" fmla="*/ 9576 h 10000"/>
                <a:gd name="connsiteX329" fmla="*/ 4199 w 10000"/>
                <a:gd name="connsiteY329" fmla="*/ 9520 h 10000"/>
                <a:gd name="connsiteX330" fmla="*/ 4154 w 10000"/>
                <a:gd name="connsiteY330" fmla="*/ 9491 h 10000"/>
                <a:gd name="connsiteX331" fmla="*/ 4038 w 10000"/>
                <a:gd name="connsiteY331" fmla="*/ 9463 h 10000"/>
                <a:gd name="connsiteX332" fmla="*/ 3962 w 10000"/>
                <a:gd name="connsiteY332" fmla="*/ 9294 h 10000"/>
                <a:gd name="connsiteX333" fmla="*/ 3873 w 10000"/>
                <a:gd name="connsiteY333" fmla="*/ 9180 h 10000"/>
                <a:gd name="connsiteX334" fmla="*/ 3757 w 10000"/>
                <a:gd name="connsiteY334" fmla="*/ 9180 h 10000"/>
                <a:gd name="connsiteX335" fmla="*/ 3634 w 10000"/>
                <a:gd name="connsiteY335" fmla="*/ 9180 h 10000"/>
                <a:gd name="connsiteX336" fmla="*/ 3432 w 10000"/>
                <a:gd name="connsiteY336" fmla="*/ 9039 h 10000"/>
                <a:gd name="connsiteX337" fmla="*/ 3274 w 10000"/>
                <a:gd name="connsiteY337" fmla="*/ 9124 h 10000"/>
                <a:gd name="connsiteX338" fmla="*/ 3274 w 10000"/>
                <a:gd name="connsiteY338" fmla="*/ 9180 h 10000"/>
                <a:gd name="connsiteX339" fmla="*/ 3073 w 10000"/>
                <a:gd name="connsiteY339" fmla="*/ 9209 h 10000"/>
                <a:gd name="connsiteX340" fmla="*/ 2954 w 10000"/>
                <a:gd name="connsiteY340" fmla="*/ 9294 h 10000"/>
                <a:gd name="connsiteX341" fmla="*/ 2874 w 10000"/>
                <a:gd name="connsiteY341" fmla="*/ 9237 h 10000"/>
                <a:gd name="connsiteX342" fmla="*/ 2792 w 10000"/>
                <a:gd name="connsiteY342" fmla="*/ 9294 h 10000"/>
                <a:gd name="connsiteX343" fmla="*/ 2672 w 10000"/>
                <a:gd name="connsiteY343" fmla="*/ 9294 h 10000"/>
                <a:gd name="connsiteX344" fmla="*/ 2507 w 10000"/>
                <a:gd name="connsiteY344" fmla="*/ 9266 h 10000"/>
                <a:gd name="connsiteX345" fmla="*/ 2347 w 10000"/>
                <a:gd name="connsiteY345" fmla="*/ 9322 h 10000"/>
                <a:gd name="connsiteX346" fmla="*/ 2266 w 10000"/>
                <a:gd name="connsiteY346" fmla="*/ 9322 h 10000"/>
                <a:gd name="connsiteX347" fmla="*/ 2185 w 10000"/>
                <a:gd name="connsiteY347" fmla="*/ 9322 h 10000"/>
                <a:gd name="connsiteX348" fmla="*/ 2144 w 10000"/>
                <a:gd name="connsiteY348" fmla="*/ 9322 h 10000"/>
                <a:gd name="connsiteX349" fmla="*/ 2144 w 10000"/>
                <a:gd name="connsiteY349" fmla="*/ 9463 h 10000"/>
                <a:gd name="connsiteX350" fmla="*/ 2228 w 10000"/>
                <a:gd name="connsiteY350" fmla="*/ 9548 h 10000"/>
                <a:gd name="connsiteX351" fmla="*/ 2228 w 10000"/>
                <a:gd name="connsiteY351" fmla="*/ 9576 h 10000"/>
                <a:gd name="connsiteX352" fmla="*/ 2228 w 10000"/>
                <a:gd name="connsiteY352" fmla="*/ 9633 h 10000"/>
                <a:gd name="connsiteX353" fmla="*/ 2266 w 10000"/>
                <a:gd name="connsiteY353" fmla="*/ 9717 h 10000"/>
                <a:gd name="connsiteX354" fmla="*/ 2144 w 10000"/>
                <a:gd name="connsiteY354" fmla="*/ 9689 h 10000"/>
                <a:gd name="connsiteX355" fmla="*/ 2022 w 10000"/>
                <a:gd name="connsiteY355" fmla="*/ 9661 h 10000"/>
                <a:gd name="connsiteX356" fmla="*/ 1941 w 10000"/>
                <a:gd name="connsiteY356" fmla="*/ 9520 h 10000"/>
                <a:gd name="connsiteX357" fmla="*/ 1708 w 10000"/>
                <a:gd name="connsiteY357" fmla="*/ 9605 h 10000"/>
                <a:gd name="connsiteX358" fmla="*/ 1627 w 10000"/>
                <a:gd name="connsiteY358" fmla="*/ 9633 h 10000"/>
                <a:gd name="connsiteX359" fmla="*/ 1627 w 10000"/>
                <a:gd name="connsiteY359" fmla="*/ 9548 h 10000"/>
                <a:gd name="connsiteX360" fmla="*/ 1504 w 10000"/>
                <a:gd name="connsiteY360" fmla="*/ 9435 h 10000"/>
                <a:gd name="connsiteX361" fmla="*/ 1262 w 10000"/>
                <a:gd name="connsiteY361" fmla="*/ 9435 h 10000"/>
                <a:gd name="connsiteX362" fmla="*/ 1262 w 10000"/>
                <a:gd name="connsiteY362" fmla="*/ 9322 h 10000"/>
                <a:gd name="connsiteX363" fmla="*/ 1298 w 10000"/>
                <a:gd name="connsiteY363" fmla="*/ 9180 h 10000"/>
                <a:gd name="connsiteX364" fmla="*/ 1144 w 10000"/>
                <a:gd name="connsiteY364" fmla="*/ 9124 h 10000"/>
                <a:gd name="connsiteX365" fmla="*/ 1017 w 10000"/>
                <a:gd name="connsiteY365" fmla="*/ 9039 h 10000"/>
                <a:gd name="connsiteX366" fmla="*/ 981 w 10000"/>
                <a:gd name="connsiteY366" fmla="*/ 8983 h 10000"/>
                <a:gd name="connsiteX367" fmla="*/ 944 w 10000"/>
                <a:gd name="connsiteY367" fmla="*/ 8898 h 10000"/>
                <a:gd name="connsiteX368" fmla="*/ 981 w 10000"/>
                <a:gd name="connsiteY368" fmla="*/ 8813 h 10000"/>
                <a:gd name="connsiteX369" fmla="*/ 697 w 10000"/>
                <a:gd name="connsiteY369" fmla="*/ 8841 h 10000"/>
                <a:gd name="connsiteX370" fmla="*/ 533 w 10000"/>
                <a:gd name="connsiteY370" fmla="*/ 8898 h 10000"/>
                <a:gd name="connsiteX371" fmla="*/ 533 w 10000"/>
                <a:gd name="connsiteY371" fmla="*/ 8813 h 10000"/>
                <a:gd name="connsiteX372" fmla="*/ 495 w 10000"/>
                <a:gd name="connsiteY372" fmla="*/ 8728 h 10000"/>
                <a:gd name="connsiteX373" fmla="*/ 458 w 10000"/>
                <a:gd name="connsiteY373" fmla="*/ 8672 h 10000"/>
                <a:gd name="connsiteX374" fmla="*/ 6799 w 10000"/>
                <a:gd name="connsiteY374" fmla="*/ 8665 h 10000"/>
                <a:gd name="connsiteX375" fmla="*/ 6917 w 10000"/>
                <a:gd name="connsiteY375" fmla="*/ 8461 h 10000"/>
                <a:gd name="connsiteX0" fmla="*/ 2994 w 10000"/>
                <a:gd name="connsiteY0" fmla="*/ 2908 h 10000"/>
                <a:gd name="connsiteX1" fmla="*/ 2707 w 10000"/>
                <a:gd name="connsiteY1" fmla="*/ 2709 h 10000"/>
                <a:gd name="connsiteX2" fmla="*/ 2707 w 10000"/>
                <a:gd name="connsiteY2" fmla="*/ 2597 h 10000"/>
                <a:gd name="connsiteX3" fmla="*/ 2792 w 10000"/>
                <a:gd name="connsiteY3" fmla="*/ 2484 h 10000"/>
                <a:gd name="connsiteX4" fmla="*/ 3274 w 10000"/>
                <a:gd name="connsiteY4" fmla="*/ 2569 h 10000"/>
                <a:gd name="connsiteX5" fmla="*/ 3432 w 10000"/>
                <a:gd name="connsiteY5" fmla="*/ 2569 h 10000"/>
                <a:gd name="connsiteX6" fmla="*/ 3558 w 10000"/>
                <a:gd name="connsiteY6" fmla="*/ 2484 h 10000"/>
                <a:gd name="connsiteX7" fmla="*/ 3594 w 10000"/>
                <a:gd name="connsiteY7" fmla="*/ 2399 h 10000"/>
                <a:gd name="connsiteX8" fmla="*/ 3757 w 10000"/>
                <a:gd name="connsiteY8" fmla="*/ 2399 h 10000"/>
                <a:gd name="connsiteX9" fmla="*/ 4079 w 10000"/>
                <a:gd name="connsiteY9" fmla="*/ 2286 h 10000"/>
                <a:gd name="connsiteX10" fmla="*/ 4038 w 10000"/>
                <a:gd name="connsiteY10" fmla="*/ 2173 h 10000"/>
                <a:gd name="connsiteX11" fmla="*/ 4322 w 10000"/>
                <a:gd name="connsiteY11" fmla="*/ 2060 h 10000"/>
                <a:gd name="connsiteX12" fmla="*/ 4441 w 10000"/>
                <a:gd name="connsiteY12" fmla="*/ 2031 h 10000"/>
                <a:gd name="connsiteX13" fmla="*/ 4556 w 10000"/>
                <a:gd name="connsiteY13" fmla="*/ 2003 h 10000"/>
                <a:gd name="connsiteX14" fmla="*/ 4644 w 10000"/>
                <a:gd name="connsiteY14" fmla="*/ 2003 h 10000"/>
                <a:gd name="connsiteX15" fmla="*/ 4762 w 10000"/>
                <a:gd name="connsiteY15" fmla="*/ 1975 h 10000"/>
                <a:gd name="connsiteX16" fmla="*/ 4839 w 10000"/>
                <a:gd name="connsiteY16" fmla="*/ 2003 h 10000"/>
                <a:gd name="connsiteX17" fmla="*/ 4968 w 10000"/>
                <a:gd name="connsiteY17" fmla="*/ 1862 h 10000"/>
                <a:gd name="connsiteX18" fmla="*/ 4079 w 10000"/>
                <a:gd name="connsiteY18" fmla="*/ 1664 h 10000"/>
                <a:gd name="connsiteX19" fmla="*/ 3757 w 10000"/>
                <a:gd name="connsiteY19" fmla="*/ 1664 h 10000"/>
                <a:gd name="connsiteX20" fmla="*/ 3594 w 10000"/>
                <a:gd name="connsiteY20" fmla="*/ 1664 h 10000"/>
                <a:gd name="connsiteX21" fmla="*/ 3472 w 10000"/>
                <a:gd name="connsiteY21" fmla="*/ 1692 h 10000"/>
                <a:gd name="connsiteX22" fmla="*/ 3314 w 10000"/>
                <a:gd name="connsiteY22" fmla="*/ 1580 h 10000"/>
                <a:gd name="connsiteX23" fmla="*/ 3353 w 10000"/>
                <a:gd name="connsiteY23" fmla="*/ 1523 h 10000"/>
                <a:gd name="connsiteX24" fmla="*/ 3314 w 10000"/>
                <a:gd name="connsiteY24" fmla="*/ 1410 h 10000"/>
                <a:gd name="connsiteX25" fmla="*/ 3314 w 10000"/>
                <a:gd name="connsiteY25" fmla="*/ 1071 h 10000"/>
                <a:gd name="connsiteX26" fmla="*/ 3678 w 10000"/>
                <a:gd name="connsiteY26" fmla="*/ 1156 h 10000"/>
                <a:gd name="connsiteX27" fmla="*/ 3873 w 10000"/>
                <a:gd name="connsiteY27" fmla="*/ 1071 h 10000"/>
                <a:gd name="connsiteX28" fmla="*/ 4079 w 10000"/>
                <a:gd name="connsiteY28" fmla="*/ 986 h 10000"/>
                <a:gd name="connsiteX29" fmla="*/ 3999 w 10000"/>
                <a:gd name="connsiteY29" fmla="*/ 930 h 10000"/>
                <a:gd name="connsiteX30" fmla="*/ 3962 w 10000"/>
                <a:gd name="connsiteY30" fmla="*/ 873 h 10000"/>
                <a:gd name="connsiteX31" fmla="*/ 3962 w 10000"/>
                <a:gd name="connsiteY31" fmla="*/ 788 h 10000"/>
                <a:gd name="connsiteX32" fmla="*/ 3962 w 10000"/>
                <a:gd name="connsiteY32" fmla="*/ 732 h 10000"/>
                <a:gd name="connsiteX33" fmla="*/ 3962 w 10000"/>
                <a:gd name="connsiteY33" fmla="*/ 675 h 10000"/>
                <a:gd name="connsiteX34" fmla="*/ 3999 w 10000"/>
                <a:gd name="connsiteY34" fmla="*/ 477 h 10000"/>
                <a:gd name="connsiteX35" fmla="*/ 3922 w 10000"/>
                <a:gd name="connsiteY35" fmla="*/ 336 h 10000"/>
                <a:gd name="connsiteX36" fmla="*/ 3757 w 10000"/>
                <a:gd name="connsiteY36" fmla="*/ 280 h 10000"/>
                <a:gd name="connsiteX37" fmla="*/ 3594 w 10000"/>
                <a:gd name="connsiteY37" fmla="*/ 224 h 10000"/>
                <a:gd name="connsiteX38" fmla="*/ 3799 w 10000"/>
                <a:gd name="connsiteY38" fmla="*/ 82 h 10000"/>
                <a:gd name="connsiteX39" fmla="*/ 4241 w 10000"/>
                <a:gd name="connsiteY39" fmla="*/ 25 h 10000"/>
                <a:gd name="connsiteX40" fmla="*/ 4644 w 10000"/>
                <a:gd name="connsiteY40" fmla="*/ 25 h 10000"/>
                <a:gd name="connsiteX41" fmla="*/ 4839 w 10000"/>
                <a:gd name="connsiteY41" fmla="*/ 54 h 10000"/>
                <a:gd name="connsiteX42" fmla="*/ 5089 w 10000"/>
                <a:gd name="connsiteY42" fmla="*/ 138 h 10000"/>
                <a:gd name="connsiteX43" fmla="*/ 5406 w 10000"/>
                <a:gd name="connsiteY43" fmla="*/ 167 h 10000"/>
                <a:gd name="connsiteX44" fmla="*/ 5567 w 10000"/>
                <a:gd name="connsiteY44" fmla="*/ 224 h 10000"/>
                <a:gd name="connsiteX45" fmla="*/ 5616 w 10000"/>
                <a:gd name="connsiteY45" fmla="*/ 252 h 10000"/>
                <a:gd name="connsiteX46" fmla="*/ 5734 w 10000"/>
                <a:gd name="connsiteY46" fmla="*/ 308 h 10000"/>
                <a:gd name="connsiteX47" fmla="*/ 5930 w 10000"/>
                <a:gd name="connsiteY47" fmla="*/ 421 h 10000"/>
                <a:gd name="connsiteX48" fmla="*/ 6048 w 10000"/>
                <a:gd name="connsiteY48" fmla="*/ 534 h 10000"/>
                <a:gd name="connsiteX49" fmla="*/ 6212 w 10000"/>
                <a:gd name="connsiteY49" fmla="*/ 591 h 10000"/>
                <a:gd name="connsiteX50" fmla="*/ 6377 w 10000"/>
                <a:gd name="connsiteY50" fmla="*/ 703 h 10000"/>
                <a:gd name="connsiteX51" fmla="*/ 6579 w 10000"/>
                <a:gd name="connsiteY51" fmla="*/ 817 h 10000"/>
                <a:gd name="connsiteX52" fmla="*/ 6695 w 10000"/>
                <a:gd name="connsiteY52" fmla="*/ 930 h 10000"/>
                <a:gd name="connsiteX53" fmla="*/ 6824 w 10000"/>
                <a:gd name="connsiteY53" fmla="*/ 1014 h 10000"/>
                <a:gd name="connsiteX54" fmla="*/ 7180 w 10000"/>
                <a:gd name="connsiteY54" fmla="*/ 1156 h 10000"/>
                <a:gd name="connsiteX55" fmla="*/ 7378 w 10000"/>
                <a:gd name="connsiteY55" fmla="*/ 1156 h 10000"/>
                <a:gd name="connsiteX56" fmla="*/ 7623 w 10000"/>
                <a:gd name="connsiteY56" fmla="*/ 1212 h 10000"/>
                <a:gd name="connsiteX57" fmla="*/ 7744 w 10000"/>
                <a:gd name="connsiteY57" fmla="*/ 1241 h 10000"/>
                <a:gd name="connsiteX58" fmla="*/ 7946 w 10000"/>
                <a:gd name="connsiteY58" fmla="*/ 1325 h 10000"/>
                <a:gd name="connsiteX59" fmla="*/ 8186 w 10000"/>
                <a:gd name="connsiteY59" fmla="*/ 1353 h 10000"/>
                <a:gd name="connsiteX60" fmla="*/ 8232 w 10000"/>
                <a:gd name="connsiteY60" fmla="*/ 1438 h 10000"/>
                <a:gd name="connsiteX61" fmla="*/ 8310 w 10000"/>
                <a:gd name="connsiteY61" fmla="*/ 1467 h 10000"/>
                <a:gd name="connsiteX62" fmla="*/ 8383 w 10000"/>
                <a:gd name="connsiteY62" fmla="*/ 1580 h 10000"/>
                <a:gd name="connsiteX63" fmla="*/ 8633 w 10000"/>
                <a:gd name="connsiteY63" fmla="*/ 1720 h 10000"/>
                <a:gd name="connsiteX64" fmla="*/ 8754 w 10000"/>
                <a:gd name="connsiteY64" fmla="*/ 1692 h 10000"/>
                <a:gd name="connsiteX65" fmla="*/ 8874 w 10000"/>
                <a:gd name="connsiteY65" fmla="*/ 1720 h 10000"/>
                <a:gd name="connsiteX66" fmla="*/ 9114 w 10000"/>
                <a:gd name="connsiteY66" fmla="*/ 1664 h 10000"/>
                <a:gd name="connsiteX67" fmla="*/ 9277 w 10000"/>
                <a:gd name="connsiteY67" fmla="*/ 1580 h 10000"/>
                <a:gd name="connsiteX68" fmla="*/ 9354 w 10000"/>
                <a:gd name="connsiteY68" fmla="*/ 1580 h 10000"/>
                <a:gd name="connsiteX69" fmla="*/ 9396 w 10000"/>
                <a:gd name="connsiteY69" fmla="*/ 1551 h 10000"/>
                <a:gd name="connsiteX70" fmla="*/ 9554 w 10000"/>
                <a:gd name="connsiteY70" fmla="*/ 1495 h 10000"/>
                <a:gd name="connsiteX71" fmla="*/ 9719 w 10000"/>
                <a:gd name="connsiteY71" fmla="*/ 1551 h 10000"/>
                <a:gd name="connsiteX72" fmla="*/ 9757 w 10000"/>
                <a:gd name="connsiteY72" fmla="*/ 1636 h 10000"/>
                <a:gd name="connsiteX73" fmla="*/ 9880 w 10000"/>
                <a:gd name="connsiteY73" fmla="*/ 1778 h 10000"/>
                <a:gd name="connsiteX74" fmla="*/ 9800 w 10000"/>
                <a:gd name="connsiteY74" fmla="*/ 1806 h 10000"/>
                <a:gd name="connsiteX75" fmla="*/ 9840 w 10000"/>
                <a:gd name="connsiteY75" fmla="*/ 1862 h 10000"/>
                <a:gd name="connsiteX76" fmla="*/ 9840 w 10000"/>
                <a:gd name="connsiteY76" fmla="*/ 1919 h 10000"/>
                <a:gd name="connsiteX77" fmla="*/ 9926 w 10000"/>
                <a:gd name="connsiteY77" fmla="*/ 2031 h 10000"/>
                <a:gd name="connsiteX78" fmla="*/ 9926 w 10000"/>
                <a:gd name="connsiteY78" fmla="*/ 2173 h 10000"/>
                <a:gd name="connsiteX79" fmla="*/ 9926 w 10000"/>
                <a:gd name="connsiteY79" fmla="*/ 2258 h 10000"/>
                <a:gd name="connsiteX80" fmla="*/ 10000 w 10000"/>
                <a:gd name="connsiteY80" fmla="*/ 2342 h 10000"/>
                <a:gd name="connsiteX81" fmla="*/ 9963 w 10000"/>
                <a:gd name="connsiteY81" fmla="*/ 2428 h 10000"/>
                <a:gd name="connsiteX82" fmla="*/ 10000 w 10000"/>
                <a:gd name="connsiteY82" fmla="*/ 2484 h 10000"/>
                <a:gd name="connsiteX83" fmla="*/ 9677 w 10000"/>
                <a:gd name="connsiteY83" fmla="*/ 2456 h 10000"/>
                <a:gd name="connsiteX84" fmla="*/ 9515 w 10000"/>
                <a:gd name="connsiteY84" fmla="*/ 2428 h 10000"/>
                <a:gd name="connsiteX85" fmla="*/ 9473 w 10000"/>
                <a:gd name="connsiteY85" fmla="*/ 2512 h 10000"/>
                <a:gd name="connsiteX86" fmla="*/ 9354 w 10000"/>
                <a:gd name="connsiteY86" fmla="*/ 2540 h 10000"/>
                <a:gd name="connsiteX87" fmla="*/ 9433 w 10000"/>
                <a:gd name="connsiteY87" fmla="*/ 2625 h 10000"/>
                <a:gd name="connsiteX88" fmla="*/ 9677 w 10000"/>
                <a:gd name="connsiteY88" fmla="*/ 2879 h 10000"/>
                <a:gd name="connsiteX89" fmla="*/ 9840 w 10000"/>
                <a:gd name="connsiteY89" fmla="*/ 3106 h 10000"/>
                <a:gd name="connsiteX90" fmla="*/ 9800 w 10000"/>
                <a:gd name="connsiteY90" fmla="*/ 3162 h 10000"/>
                <a:gd name="connsiteX91" fmla="*/ 9634 w 10000"/>
                <a:gd name="connsiteY91" fmla="*/ 3190 h 10000"/>
                <a:gd name="connsiteX92" fmla="*/ 9840 w 10000"/>
                <a:gd name="connsiteY92" fmla="*/ 3303 h 10000"/>
                <a:gd name="connsiteX93" fmla="*/ 9600 w 10000"/>
                <a:gd name="connsiteY93" fmla="*/ 3162 h 10000"/>
                <a:gd name="connsiteX94" fmla="*/ 9396 w 10000"/>
                <a:gd name="connsiteY94" fmla="*/ 3106 h 10000"/>
                <a:gd name="connsiteX95" fmla="*/ 9473 w 10000"/>
                <a:gd name="connsiteY95" fmla="*/ 3275 h 10000"/>
                <a:gd name="connsiteX96" fmla="*/ 9354 w 10000"/>
                <a:gd name="connsiteY96" fmla="*/ 3303 h 10000"/>
                <a:gd name="connsiteX97" fmla="*/ 9277 w 10000"/>
                <a:gd name="connsiteY97" fmla="*/ 3388 h 10000"/>
                <a:gd name="connsiteX98" fmla="*/ 8996 w 10000"/>
                <a:gd name="connsiteY98" fmla="*/ 3417 h 10000"/>
                <a:gd name="connsiteX99" fmla="*/ 9198 w 10000"/>
                <a:gd name="connsiteY99" fmla="*/ 3557 h 10000"/>
                <a:gd name="connsiteX100" fmla="*/ 8952 w 10000"/>
                <a:gd name="connsiteY100" fmla="*/ 3586 h 10000"/>
                <a:gd name="connsiteX101" fmla="*/ 8794 w 10000"/>
                <a:gd name="connsiteY101" fmla="*/ 3557 h 10000"/>
                <a:gd name="connsiteX102" fmla="*/ 8664 w 10000"/>
                <a:gd name="connsiteY102" fmla="*/ 3473 h 10000"/>
                <a:gd name="connsiteX103" fmla="*/ 8591 w 10000"/>
                <a:gd name="connsiteY103" fmla="*/ 3501 h 10000"/>
                <a:gd name="connsiteX104" fmla="*/ 8552 w 10000"/>
                <a:gd name="connsiteY104" fmla="*/ 3642 h 10000"/>
                <a:gd name="connsiteX105" fmla="*/ 8513 w 10000"/>
                <a:gd name="connsiteY105" fmla="*/ 3727 h 10000"/>
                <a:gd name="connsiteX106" fmla="*/ 8427 w 10000"/>
                <a:gd name="connsiteY106" fmla="*/ 3756 h 10000"/>
                <a:gd name="connsiteX107" fmla="*/ 8383 w 10000"/>
                <a:gd name="connsiteY107" fmla="*/ 3812 h 10000"/>
                <a:gd name="connsiteX108" fmla="*/ 8310 w 10000"/>
                <a:gd name="connsiteY108" fmla="*/ 3812 h 10000"/>
                <a:gd name="connsiteX109" fmla="*/ 8267 w 10000"/>
                <a:gd name="connsiteY109" fmla="*/ 3868 h 10000"/>
                <a:gd name="connsiteX110" fmla="*/ 8107 w 10000"/>
                <a:gd name="connsiteY110" fmla="*/ 4009 h 10000"/>
                <a:gd name="connsiteX111" fmla="*/ 7906 w 10000"/>
                <a:gd name="connsiteY111" fmla="*/ 4038 h 10000"/>
                <a:gd name="connsiteX112" fmla="*/ 7824 w 10000"/>
                <a:gd name="connsiteY112" fmla="*/ 4067 h 10000"/>
                <a:gd name="connsiteX113" fmla="*/ 7744 w 10000"/>
                <a:gd name="connsiteY113" fmla="*/ 4123 h 10000"/>
                <a:gd name="connsiteX114" fmla="*/ 7586 w 10000"/>
                <a:gd name="connsiteY114" fmla="*/ 4179 h 10000"/>
                <a:gd name="connsiteX115" fmla="*/ 7501 w 10000"/>
                <a:gd name="connsiteY115" fmla="*/ 4264 h 10000"/>
                <a:gd name="connsiteX116" fmla="*/ 7464 w 10000"/>
                <a:gd name="connsiteY116" fmla="*/ 4320 h 10000"/>
                <a:gd name="connsiteX117" fmla="*/ 7378 w 10000"/>
                <a:gd name="connsiteY117" fmla="*/ 4320 h 10000"/>
                <a:gd name="connsiteX118" fmla="*/ 7218 w 10000"/>
                <a:gd name="connsiteY118" fmla="*/ 4348 h 10000"/>
                <a:gd name="connsiteX119" fmla="*/ 7346 w 10000"/>
                <a:gd name="connsiteY119" fmla="*/ 4292 h 10000"/>
                <a:gd name="connsiteX120" fmla="*/ 7346 w 10000"/>
                <a:gd name="connsiteY120" fmla="*/ 4236 h 10000"/>
                <a:gd name="connsiteX121" fmla="*/ 7378 w 10000"/>
                <a:gd name="connsiteY121" fmla="*/ 4179 h 10000"/>
                <a:gd name="connsiteX122" fmla="*/ 7143 w 10000"/>
                <a:gd name="connsiteY122" fmla="*/ 4151 h 10000"/>
                <a:gd name="connsiteX123" fmla="*/ 7218 w 10000"/>
                <a:gd name="connsiteY123" fmla="*/ 4123 h 10000"/>
                <a:gd name="connsiteX124" fmla="*/ 7260 w 10000"/>
                <a:gd name="connsiteY124" fmla="*/ 4009 h 10000"/>
                <a:gd name="connsiteX125" fmla="*/ 7305 w 10000"/>
                <a:gd name="connsiteY125" fmla="*/ 3896 h 10000"/>
                <a:gd name="connsiteX126" fmla="*/ 7062 w 10000"/>
                <a:gd name="connsiteY126" fmla="*/ 3698 h 10000"/>
                <a:gd name="connsiteX127" fmla="*/ 6939 w 10000"/>
                <a:gd name="connsiteY127" fmla="*/ 3727 h 10000"/>
                <a:gd name="connsiteX128" fmla="*/ 6824 w 10000"/>
                <a:gd name="connsiteY128" fmla="*/ 3784 h 10000"/>
                <a:gd name="connsiteX129" fmla="*/ 6737 w 10000"/>
                <a:gd name="connsiteY129" fmla="*/ 3925 h 10000"/>
                <a:gd name="connsiteX130" fmla="*/ 6535 w 10000"/>
                <a:gd name="connsiteY130" fmla="*/ 4038 h 10000"/>
                <a:gd name="connsiteX131" fmla="*/ 6418 w 10000"/>
                <a:gd name="connsiteY131" fmla="*/ 4095 h 10000"/>
                <a:gd name="connsiteX132" fmla="*/ 6454 w 10000"/>
                <a:gd name="connsiteY132" fmla="*/ 4179 h 10000"/>
                <a:gd name="connsiteX133" fmla="*/ 6212 w 10000"/>
                <a:gd name="connsiteY133" fmla="*/ 4292 h 10000"/>
                <a:gd name="connsiteX134" fmla="*/ 6014 w 10000"/>
                <a:gd name="connsiteY134" fmla="*/ 4264 h 10000"/>
                <a:gd name="connsiteX135" fmla="*/ 6014 w 10000"/>
                <a:gd name="connsiteY135" fmla="*/ 4434 h 10000"/>
                <a:gd name="connsiteX136" fmla="*/ 6251 w 10000"/>
                <a:gd name="connsiteY136" fmla="*/ 4575 h 10000"/>
                <a:gd name="connsiteX137" fmla="*/ 6377 w 10000"/>
                <a:gd name="connsiteY137" fmla="*/ 4575 h 10000"/>
                <a:gd name="connsiteX138" fmla="*/ 6454 w 10000"/>
                <a:gd name="connsiteY138" fmla="*/ 4603 h 10000"/>
                <a:gd name="connsiteX139" fmla="*/ 6454 w 10000"/>
                <a:gd name="connsiteY139" fmla="*/ 4575 h 10000"/>
                <a:gd name="connsiteX140" fmla="*/ 6695 w 10000"/>
                <a:gd name="connsiteY140" fmla="*/ 4659 h 10000"/>
                <a:gd name="connsiteX141" fmla="*/ 6777 w 10000"/>
                <a:gd name="connsiteY141" fmla="*/ 4829 h 10000"/>
                <a:gd name="connsiteX142" fmla="*/ 6980 w 10000"/>
                <a:gd name="connsiteY142" fmla="*/ 4857 h 10000"/>
                <a:gd name="connsiteX143" fmla="*/ 7062 w 10000"/>
                <a:gd name="connsiteY143" fmla="*/ 4801 h 10000"/>
                <a:gd name="connsiteX144" fmla="*/ 7101 w 10000"/>
                <a:gd name="connsiteY144" fmla="*/ 4716 h 10000"/>
                <a:gd name="connsiteX145" fmla="*/ 7260 w 10000"/>
                <a:gd name="connsiteY145" fmla="*/ 4659 h 10000"/>
                <a:gd name="connsiteX146" fmla="*/ 7464 w 10000"/>
                <a:gd name="connsiteY146" fmla="*/ 4716 h 10000"/>
                <a:gd name="connsiteX147" fmla="*/ 7541 w 10000"/>
                <a:gd name="connsiteY147" fmla="*/ 4745 h 10000"/>
                <a:gd name="connsiteX148" fmla="*/ 7586 w 10000"/>
                <a:gd name="connsiteY148" fmla="*/ 4773 h 10000"/>
                <a:gd name="connsiteX149" fmla="*/ 7788 w 10000"/>
                <a:gd name="connsiteY149" fmla="*/ 4773 h 10000"/>
                <a:gd name="connsiteX150" fmla="*/ 7788 w 10000"/>
                <a:gd name="connsiteY150" fmla="*/ 4745 h 10000"/>
                <a:gd name="connsiteX151" fmla="*/ 8025 w 10000"/>
                <a:gd name="connsiteY151" fmla="*/ 4801 h 10000"/>
                <a:gd name="connsiteX152" fmla="*/ 7990 w 10000"/>
                <a:gd name="connsiteY152" fmla="*/ 4829 h 10000"/>
                <a:gd name="connsiteX153" fmla="*/ 8025 w 10000"/>
                <a:gd name="connsiteY153" fmla="*/ 4914 h 10000"/>
                <a:gd name="connsiteX154" fmla="*/ 8025 w 10000"/>
                <a:gd name="connsiteY154" fmla="*/ 4970 h 10000"/>
                <a:gd name="connsiteX155" fmla="*/ 7946 w 10000"/>
                <a:gd name="connsiteY155" fmla="*/ 4914 h 10000"/>
                <a:gd name="connsiteX156" fmla="*/ 7906 w 10000"/>
                <a:gd name="connsiteY156" fmla="*/ 4942 h 10000"/>
                <a:gd name="connsiteX157" fmla="*/ 7824 w 10000"/>
                <a:gd name="connsiteY157" fmla="*/ 4942 h 10000"/>
                <a:gd name="connsiteX158" fmla="*/ 7744 w 10000"/>
                <a:gd name="connsiteY158" fmla="*/ 4970 h 10000"/>
                <a:gd name="connsiteX159" fmla="*/ 7586 w 10000"/>
                <a:gd name="connsiteY159" fmla="*/ 5027 h 10000"/>
                <a:gd name="connsiteX160" fmla="*/ 7501 w 10000"/>
                <a:gd name="connsiteY160" fmla="*/ 5055 h 10000"/>
                <a:gd name="connsiteX161" fmla="*/ 7586 w 10000"/>
                <a:gd name="connsiteY161" fmla="*/ 5112 h 10000"/>
                <a:gd name="connsiteX162" fmla="*/ 7501 w 10000"/>
                <a:gd name="connsiteY162" fmla="*/ 5112 h 10000"/>
                <a:gd name="connsiteX163" fmla="*/ 7541 w 10000"/>
                <a:gd name="connsiteY163" fmla="*/ 5168 h 10000"/>
                <a:gd name="connsiteX164" fmla="*/ 7464 w 10000"/>
                <a:gd name="connsiteY164" fmla="*/ 5196 h 10000"/>
                <a:gd name="connsiteX165" fmla="*/ 7378 w 10000"/>
                <a:gd name="connsiteY165" fmla="*/ 5140 h 10000"/>
                <a:gd name="connsiteX166" fmla="*/ 7346 w 10000"/>
                <a:gd name="connsiteY166" fmla="*/ 5140 h 10000"/>
                <a:gd name="connsiteX167" fmla="*/ 7423 w 10000"/>
                <a:gd name="connsiteY167" fmla="*/ 5224 h 10000"/>
                <a:gd name="connsiteX168" fmla="*/ 7260 w 10000"/>
                <a:gd name="connsiteY168" fmla="*/ 5338 h 10000"/>
                <a:gd name="connsiteX169" fmla="*/ 7218 w 10000"/>
                <a:gd name="connsiteY169" fmla="*/ 5479 h 10000"/>
                <a:gd name="connsiteX170" fmla="*/ 7260 w 10000"/>
                <a:gd name="connsiteY170" fmla="*/ 5620 h 10000"/>
                <a:gd name="connsiteX171" fmla="*/ 7423 w 10000"/>
                <a:gd name="connsiteY171" fmla="*/ 5649 h 10000"/>
                <a:gd name="connsiteX172" fmla="*/ 7704 w 10000"/>
                <a:gd name="connsiteY172" fmla="*/ 5733 h 10000"/>
                <a:gd name="connsiteX173" fmla="*/ 7824 w 10000"/>
                <a:gd name="connsiteY173" fmla="*/ 5874 h 10000"/>
                <a:gd name="connsiteX174" fmla="*/ 8025 w 10000"/>
                <a:gd name="connsiteY174" fmla="*/ 6073 h 10000"/>
                <a:gd name="connsiteX175" fmla="*/ 8149 w 10000"/>
                <a:gd name="connsiteY175" fmla="*/ 6213 h 10000"/>
                <a:gd name="connsiteX176" fmla="*/ 8344 w 10000"/>
                <a:gd name="connsiteY176" fmla="*/ 6299 h 10000"/>
                <a:gd name="connsiteX177" fmla="*/ 8427 w 10000"/>
                <a:gd name="connsiteY177" fmla="*/ 6355 h 10000"/>
                <a:gd name="connsiteX178" fmla="*/ 8513 w 10000"/>
                <a:gd name="connsiteY178" fmla="*/ 6412 h 10000"/>
                <a:gd name="connsiteX179" fmla="*/ 8664 w 10000"/>
                <a:gd name="connsiteY179" fmla="*/ 6524 h 10000"/>
                <a:gd name="connsiteX180" fmla="*/ 8383 w 10000"/>
                <a:gd name="connsiteY180" fmla="*/ 6468 h 10000"/>
                <a:gd name="connsiteX181" fmla="*/ 8186 w 10000"/>
                <a:gd name="connsiteY181" fmla="*/ 6412 h 10000"/>
                <a:gd name="connsiteX182" fmla="*/ 7990 w 10000"/>
                <a:gd name="connsiteY182" fmla="*/ 6440 h 10000"/>
                <a:gd name="connsiteX183" fmla="*/ 7870 w 10000"/>
                <a:gd name="connsiteY183" fmla="*/ 6383 h 10000"/>
                <a:gd name="connsiteX184" fmla="*/ 7744 w 10000"/>
                <a:gd name="connsiteY184" fmla="*/ 6327 h 10000"/>
                <a:gd name="connsiteX185" fmla="*/ 7788 w 10000"/>
                <a:gd name="connsiteY185" fmla="*/ 6383 h 10000"/>
                <a:gd name="connsiteX186" fmla="*/ 7824 w 10000"/>
                <a:gd name="connsiteY186" fmla="*/ 6383 h 10000"/>
                <a:gd name="connsiteX187" fmla="*/ 7788 w 10000"/>
                <a:gd name="connsiteY187" fmla="*/ 6355 h 10000"/>
                <a:gd name="connsiteX188" fmla="*/ 7870 w 10000"/>
                <a:gd name="connsiteY188" fmla="*/ 6383 h 10000"/>
                <a:gd name="connsiteX189" fmla="*/ 8067 w 10000"/>
                <a:gd name="connsiteY189" fmla="*/ 6440 h 10000"/>
                <a:gd name="connsiteX190" fmla="*/ 8149 w 10000"/>
                <a:gd name="connsiteY190" fmla="*/ 6412 h 10000"/>
                <a:gd name="connsiteX191" fmla="*/ 8232 w 10000"/>
                <a:gd name="connsiteY191" fmla="*/ 6468 h 10000"/>
                <a:gd name="connsiteX192" fmla="*/ 8267 w 10000"/>
                <a:gd name="connsiteY192" fmla="*/ 6496 h 10000"/>
                <a:gd name="connsiteX193" fmla="*/ 8383 w 10000"/>
                <a:gd name="connsiteY193" fmla="*/ 6524 h 10000"/>
                <a:gd name="connsiteX194" fmla="*/ 8633 w 10000"/>
                <a:gd name="connsiteY194" fmla="*/ 6638 h 10000"/>
                <a:gd name="connsiteX195" fmla="*/ 8794 w 10000"/>
                <a:gd name="connsiteY195" fmla="*/ 6751 h 10000"/>
                <a:gd name="connsiteX196" fmla="*/ 8713 w 10000"/>
                <a:gd name="connsiteY196" fmla="*/ 6779 h 10000"/>
                <a:gd name="connsiteX197" fmla="*/ 8591 w 10000"/>
                <a:gd name="connsiteY197" fmla="*/ 6835 h 10000"/>
                <a:gd name="connsiteX198" fmla="*/ 8513 w 10000"/>
                <a:gd name="connsiteY198" fmla="*/ 6891 h 10000"/>
                <a:gd name="connsiteX199" fmla="*/ 8473 w 10000"/>
                <a:gd name="connsiteY199" fmla="*/ 6920 h 10000"/>
                <a:gd name="connsiteX200" fmla="*/ 8344 w 10000"/>
                <a:gd name="connsiteY200" fmla="*/ 6920 h 10000"/>
                <a:gd name="connsiteX201" fmla="*/ 8232 w 10000"/>
                <a:gd name="connsiteY201" fmla="*/ 6977 h 10000"/>
                <a:gd name="connsiteX202" fmla="*/ 8383 w 10000"/>
                <a:gd name="connsiteY202" fmla="*/ 6920 h 10000"/>
                <a:gd name="connsiteX203" fmla="*/ 8513 w 10000"/>
                <a:gd name="connsiteY203" fmla="*/ 7005 h 10000"/>
                <a:gd name="connsiteX204" fmla="*/ 8473 w 10000"/>
                <a:gd name="connsiteY204" fmla="*/ 7005 h 10000"/>
                <a:gd name="connsiteX205" fmla="*/ 8664 w 10000"/>
                <a:gd name="connsiteY205" fmla="*/ 6949 h 10000"/>
                <a:gd name="connsiteX206" fmla="*/ 8794 w 10000"/>
                <a:gd name="connsiteY206" fmla="*/ 7033 h 10000"/>
                <a:gd name="connsiteX207" fmla="*/ 8996 w 10000"/>
                <a:gd name="connsiteY207" fmla="*/ 7061 h 10000"/>
                <a:gd name="connsiteX208" fmla="*/ 8908 w 10000"/>
                <a:gd name="connsiteY208" fmla="*/ 7146 h 10000"/>
                <a:gd name="connsiteX209" fmla="*/ 8874 w 10000"/>
                <a:gd name="connsiteY209" fmla="*/ 7174 h 10000"/>
                <a:gd name="connsiteX210" fmla="*/ 8794 w 10000"/>
                <a:gd name="connsiteY210" fmla="*/ 7202 h 10000"/>
                <a:gd name="connsiteX211" fmla="*/ 8834 w 10000"/>
                <a:gd name="connsiteY211" fmla="*/ 7202 h 10000"/>
                <a:gd name="connsiteX212" fmla="*/ 8952 w 10000"/>
                <a:gd name="connsiteY212" fmla="*/ 7174 h 10000"/>
                <a:gd name="connsiteX213" fmla="*/ 8952 w 10000"/>
                <a:gd name="connsiteY213" fmla="*/ 7146 h 10000"/>
                <a:gd name="connsiteX214" fmla="*/ 8996 w 10000"/>
                <a:gd name="connsiteY214" fmla="*/ 7230 h 10000"/>
                <a:gd name="connsiteX215" fmla="*/ 8996 w 10000"/>
                <a:gd name="connsiteY215" fmla="*/ 7288 h 10000"/>
                <a:gd name="connsiteX216" fmla="*/ 8952 w 10000"/>
                <a:gd name="connsiteY216" fmla="*/ 7230 h 10000"/>
                <a:gd name="connsiteX217" fmla="*/ 8952 w 10000"/>
                <a:gd name="connsiteY217" fmla="*/ 7288 h 10000"/>
                <a:gd name="connsiteX218" fmla="*/ 8908 w 10000"/>
                <a:gd name="connsiteY218" fmla="*/ 7260 h 10000"/>
                <a:gd name="connsiteX219" fmla="*/ 8874 w 10000"/>
                <a:gd name="connsiteY219" fmla="*/ 7260 h 10000"/>
                <a:gd name="connsiteX220" fmla="*/ 8834 w 10000"/>
                <a:gd name="connsiteY220" fmla="*/ 7316 h 10000"/>
                <a:gd name="connsiteX221" fmla="*/ 8952 w 10000"/>
                <a:gd name="connsiteY221" fmla="*/ 7372 h 10000"/>
                <a:gd name="connsiteX222" fmla="*/ 8908 w 10000"/>
                <a:gd name="connsiteY222" fmla="*/ 7372 h 10000"/>
                <a:gd name="connsiteX223" fmla="*/ 8952 w 10000"/>
                <a:gd name="connsiteY223" fmla="*/ 7429 h 10000"/>
                <a:gd name="connsiteX224" fmla="*/ 8794 w 10000"/>
                <a:gd name="connsiteY224" fmla="*/ 7400 h 10000"/>
                <a:gd name="connsiteX225" fmla="*/ 8834 w 10000"/>
                <a:gd name="connsiteY225" fmla="*/ 7429 h 10000"/>
                <a:gd name="connsiteX226" fmla="*/ 8952 w 10000"/>
                <a:gd name="connsiteY226" fmla="*/ 7457 h 10000"/>
                <a:gd name="connsiteX227" fmla="*/ 8996 w 10000"/>
                <a:gd name="connsiteY227" fmla="*/ 7541 h 10000"/>
                <a:gd name="connsiteX228" fmla="*/ 8952 w 10000"/>
                <a:gd name="connsiteY228" fmla="*/ 7599 h 10000"/>
                <a:gd name="connsiteX229" fmla="*/ 8834 w 10000"/>
                <a:gd name="connsiteY229" fmla="*/ 7513 h 10000"/>
                <a:gd name="connsiteX230" fmla="*/ 8794 w 10000"/>
                <a:gd name="connsiteY230" fmla="*/ 7541 h 10000"/>
                <a:gd name="connsiteX231" fmla="*/ 8633 w 10000"/>
                <a:gd name="connsiteY231" fmla="*/ 7599 h 10000"/>
                <a:gd name="connsiteX232" fmla="*/ 8754 w 10000"/>
                <a:gd name="connsiteY232" fmla="*/ 7683 h 10000"/>
                <a:gd name="connsiteX233" fmla="*/ 8754 w 10000"/>
                <a:gd name="connsiteY233" fmla="*/ 7796 h 10000"/>
                <a:gd name="connsiteX234" fmla="*/ 8713 w 10000"/>
                <a:gd name="connsiteY234" fmla="*/ 7852 h 10000"/>
                <a:gd name="connsiteX235" fmla="*/ 8713 w 10000"/>
                <a:gd name="connsiteY235" fmla="*/ 7880 h 10000"/>
                <a:gd name="connsiteX236" fmla="*/ 8633 w 10000"/>
                <a:gd name="connsiteY236" fmla="*/ 7852 h 10000"/>
                <a:gd name="connsiteX237" fmla="*/ 8633 w 10000"/>
                <a:gd name="connsiteY237" fmla="*/ 7909 h 10000"/>
                <a:gd name="connsiteX238" fmla="*/ 8591 w 10000"/>
                <a:gd name="connsiteY238" fmla="*/ 7966 h 10000"/>
                <a:gd name="connsiteX239" fmla="*/ 8552 w 10000"/>
                <a:gd name="connsiteY239" fmla="*/ 8079 h 10000"/>
                <a:gd name="connsiteX240" fmla="*/ 8591 w 10000"/>
                <a:gd name="connsiteY240" fmla="*/ 8022 h 10000"/>
                <a:gd name="connsiteX241" fmla="*/ 8552 w 10000"/>
                <a:gd name="connsiteY241" fmla="*/ 8050 h 10000"/>
                <a:gd name="connsiteX242" fmla="*/ 8513 w 10000"/>
                <a:gd name="connsiteY242" fmla="*/ 7994 h 10000"/>
                <a:gd name="connsiteX243" fmla="*/ 8427 w 10000"/>
                <a:gd name="connsiteY243" fmla="*/ 8022 h 10000"/>
                <a:gd name="connsiteX244" fmla="*/ 8427 w 10000"/>
                <a:gd name="connsiteY244" fmla="*/ 8079 h 10000"/>
                <a:gd name="connsiteX245" fmla="*/ 8473 w 10000"/>
                <a:gd name="connsiteY245" fmla="*/ 8107 h 10000"/>
                <a:gd name="connsiteX246" fmla="*/ 8552 w 10000"/>
                <a:gd name="connsiteY246" fmla="*/ 8135 h 10000"/>
                <a:gd name="connsiteX247" fmla="*/ 8513 w 10000"/>
                <a:gd name="connsiteY247" fmla="*/ 8163 h 10000"/>
                <a:gd name="connsiteX248" fmla="*/ 8473 w 10000"/>
                <a:gd name="connsiteY248" fmla="*/ 8249 h 10000"/>
                <a:gd name="connsiteX249" fmla="*/ 8310 w 10000"/>
                <a:gd name="connsiteY249" fmla="*/ 8191 h 10000"/>
                <a:gd name="connsiteX250" fmla="*/ 8427 w 10000"/>
                <a:gd name="connsiteY250" fmla="*/ 8277 h 10000"/>
                <a:gd name="connsiteX251" fmla="*/ 8552 w 10000"/>
                <a:gd name="connsiteY251" fmla="*/ 8277 h 10000"/>
                <a:gd name="connsiteX252" fmla="*/ 8513 w 10000"/>
                <a:gd name="connsiteY252" fmla="*/ 8333 h 10000"/>
                <a:gd name="connsiteX253" fmla="*/ 8591 w 10000"/>
                <a:gd name="connsiteY253" fmla="*/ 8446 h 10000"/>
                <a:gd name="connsiteX254" fmla="*/ 8552 w 10000"/>
                <a:gd name="connsiteY254" fmla="*/ 8446 h 10000"/>
                <a:gd name="connsiteX255" fmla="*/ 8427 w 10000"/>
                <a:gd name="connsiteY255" fmla="*/ 8389 h 10000"/>
                <a:gd name="connsiteX256" fmla="*/ 8383 w 10000"/>
                <a:gd name="connsiteY256" fmla="*/ 8418 h 10000"/>
                <a:gd name="connsiteX257" fmla="*/ 8473 w 10000"/>
                <a:gd name="connsiteY257" fmla="*/ 8474 h 10000"/>
                <a:gd name="connsiteX258" fmla="*/ 8427 w 10000"/>
                <a:gd name="connsiteY258" fmla="*/ 8530 h 10000"/>
                <a:gd name="connsiteX259" fmla="*/ 8310 w 10000"/>
                <a:gd name="connsiteY259" fmla="*/ 8474 h 10000"/>
                <a:gd name="connsiteX260" fmla="*/ 8383 w 10000"/>
                <a:gd name="connsiteY260" fmla="*/ 8559 h 10000"/>
                <a:gd name="connsiteX261" fmla="*/ 8310 w 10000"/>
                <a:gd name="connsiteY261" fmla="*/ 8559 h 10000"/>
                <a:gd name="connsiteX262" fmla="*/ 8310 w 10000"/>
                <a:gd name="connsiteY262" fmla="*/ 8616 h 10000"/>
                <a:gd name="connsiteX263" fmla="*/ 8107 w 10000"/>
                <a:gd name="connsiteY263" fmla="*/ 8672 h 10000"/>
                <a:gd name="connsiteX264" fmla="*/ 8067 w 10000"/>
                <a:gd name="connsiteY264" fmla="*/ 8728 h 10000"/>
                <a:gd name="connsiteX265" fmla="*/ 8107 w 10000"/>
                <a:gd name="connsiteY265" fmla="*/ 8757 h 10000"/>
                <a:gd name="connsiteX266" fmla="*/ 8067 w 10000"/>
                <a:gd name="connsiteY266" fmla="*/ 8785 h 10000"/>
                <a:gd name="connsiteX267" fmla="*/ 8025 w 10000"/>
                <a:gd name="connsiteY267" fmla="*/ 8869 h 10000"/>
                <a:gd name="connsiteX268" fmla="*/ 7990 w 10000"/>
                <a:gd name="connsiteY268" fmla="*/ 8841 h 10000"/>
                <a:gd name="connsiteX269" fmla="*/ 7990 w 10000"/>
                <a:gd name="connsiteY269" fmla="*/ 8927 h 10000"/>
                <a:gd name="connsiteX270" fmla="*/ 7577 w 10000"/>
                <a:gd name="connsiteY270" fmla="*/ 8786 h 10000"/>
                <a:gd name="connsiteX271" fmla="*/ 6900 w 10000"/>
                <a:gd name="connsiteY271" fmla="*/ 9266 h 10000"/>
                <a:gd name="connsiteX272" fmla="*/ 6656 w 10000"/>
                <a:gd name="connsiteY272" fmla="*/ 9322 h 10000"/>
                <a:gd name="connsiteX273" fmla="*/ 6535 w 10000"/>
                <a:gd name="connsiteY273" fmla="*/ 9152 h 10000"/>
                <a:gd name="connsiteX274" fmla="*/ 6496 w 10000"/>
                <a:gd name="connsiteY274" fmla="*/ 9152 h 10000"/>
                <a:gd name="connsiteX275" fmla="*/ 6615 w 10000"/>
                <a:gd name="connsiteY275" fmla="*/ 9124 h 10000"/>
                <a:gd name="connsiteX276" fmla="*/ 6454 w 10000"/>
                <a:gd name="connsiteY276" fmla="*/ 9124 h 10000"/>
                <a:gd name="connsiteX277" fmla="*/ 6418 w 10000"/>
                <a:gd name="connsiteY277" fmla="*/ 9180 h 10000"/>
                <a:gd name="connsiteX278" fmla="*/ 6496 w 10000"/>
                <a:gd name="connsiteY278" fmla="*/ 9237 h 10000"/>
                <a:gd name="connsiteX279" fmla="*/ 6454 w 10000"/>
                <a:gd name="connsiteY279" fmla="*/ 9237 h 10000"/>
                <a:gd name="connsiteX280" fmla="*/ 6579 w 10000"/>
                <a:gd name="connsiteY280" fmla="*/ 9406 h 10000"/>
                <a:gd name="connsiteX281" fmla="*/ 6418 w 10000"/>
                <a:gd name="connsiteY281" fmla="*/ 9294 h 10000"/>
                <a:gd name="connsiteX282" fmla="*/ 6496 w 10000"/>
                <a:gd name="connsiteY282" fmla="*/ 9406 h 10000"/>
                <a:gd name="connsiteX283" fmla="*/ 6454 w 10000"/>
                <a:gd name="connsiteY283" fmla="*/ 9435 h 10000"/>
                <a:gd name="connsiteX284" fmla="*/ 6418 w 10000"/>
                <a:gd name="connsiteY284" fmla="*/ 9406 h 10000"/>
                <a:gd name="connsiteX285" fmla="*/ 6377 w 10000"/>
                <a:gd name="connsiteY285" fmla="*/ 9491 h 10000"/>
                <a:gd name="connsiteX286" fmla="*/ 6251 w 10000"/>
                <a:gd name="connsiteY286" fmla="*/ 9520 h 10000"/>
                <a:gd name="connsiteX287" fmla="*/ 6212 w 10000"/>
                <a:gd name="connsiteY287" fmla="*/ 9463 h 10000"/>
                <a:gd name="connsiteX288" fmla="*/ 6135 w 10000"/>
                <a:gd name="connsiteY288" fmla="*/ 9435 h 10000"/>
                <a:gd name="connsiteX289" fmla="*/ 6175 w 10000"/>
                <a:gd name="connsiteY289" fmla="*/ 9548 h 10000"/>
                <a:gd name="connsiteX290" fmla="*/ 5969 w 10000"/>
                <a:gd name="connsiteY290" fmla="*/ 9491 h 10000"/>
                <a:gd name="connsiteX291" fmla="*/ 5930 w 10000"/>
                <a:gd name="connsiteY291" fmla="*/ 9520 h 10000"/>
                <a:gd name="connsiteX292" fmla="*/ 5808 w 10000"/>
                <a:gd name="connsiteY292" fmla="*/ 9576 h 10000"/>
                <a:gd name="connsiteX293" fmla="*/ 5777 w 10000"/>
                <a:gd name="connsiteY293" fmla="*/ 9633 h 10000"/>
                <a:gd name="connsiteX294" fmla="*/ 5688 w 10000"/>
                <a:gd name="connsiteY294" fmla="*/ 9633 h 10000"/>
                <a:gd name="connsiteX295" fmla="*/ 5567 w 10000"/>
                <a:gd name="connsiteY295" fmla="*/ 9661 h 10000"/>
                <a:gd name="connsiteX296" fmla="*/ 5567 w 10000"/>
                <a:gd name="connsiteY296" fmla="*/ 9633 h 10000"/>
                <a:gd name="connsiteX297" fmla="*/ 5567 w 10000"/>
                <a:gd name="connsiteY297" fmla="*/ 9689 h 10000"/>
                <a:gd name="connsiteX298" fmla="*/ 5449 w 10000"/>
                <a:gd name="connsiteY298" fmla="*/ 9661 h 10000"/>
                <a:gd name="connsiteX299" fmla="*/ 5449 w 10000"/>
                <a:gd name="connsiteY299" fmla="*/ 9717 h 10000"/>
                <a:gd name="connsiteX300" fmla="*/ 5406 w 10000"/>
                <a:gd name="connsiteY300" fmla="*/ 9802 h 10000"/>
                <a:gd name="connsiteX301" fmla="*/ 5491 w 10000"/>
                <a:gd name="connsiteY301" fmla="*/ 9830 h 10000"/>
                <a:gd name="connsiteX302" fmla="*/ 5491 w 10000"/>
                <a:gd name="connsiteY302" fmla="*/ 9830 h 10000"/>
                <a:gd name="connsiteX303" fmla="*/ 5567 w 10000"/>
                <a:gd name="connsiteY303" fmla="*/ 9944 h 10000"/>
                <a:gd name="connsiteX304" fmla="*/ 5368 w 10000"/>
                <a:gd name="connsiteY304" fmla="*/ 10000 h 10000"/>
                <a:gd name="connsiteX305" fmla="*/ 5368 w 10000"/>
                <a:gd name="connsiteY305" fmla="*/ 9944 h 10000"/>
                <a:gd name="connsiteX306" fmla="*/ 5281 w 10000"/>
                <a:gd name="connsiteY306" fmla="*/ 9859 h 10000"/>
                <a:gd name="connsiteX307" fmla="*/ 5248 w 10000"/>
                <a:gd name="connsiteY307" fmla="*/ 9802 h 10000"/>
                <a:gd name="connsiteX308" fmla="*/ 5206 w 10000"/>
                <a:gd name="connsiteY308" fmla="*/ 9717 h 10000"/>
                <a:gd name="connsiteX309" fmla="*/ 5248 w 10000"/>
                <a:gd name="connsiteY309" fmla="*/ 9661 h 10000"/>
                <a:gd name="connsiteX310" fmla="*/ 5206 w 10000"/>
                <a:gd name="connsiteY310" fmla="*/ 9576 h 10000"/>
                <a:gd name="connsiteX311" fmla="*/ 5206 w 10000"/>
                <a:gd name="connsiteY311" fmla="*/ 9605 h 10000"/>
                <a:gd name="connsiteX312" fmla="*/ 5126 w 10000"/>
                <a:gd name="connsiteY312" fmla="*/ 9548 h 10000"/>
                <a:gd name="connsiteX313" fmla="*/ 5126 w 10000"/>
                <a:gd name="connsiteY313" fmla="*/ 9605 h 10000"/>
                <a:gd name="connsiteX314" fmla="*/ 5006 w 10000"/>
                <a:gd name="connsiteY314" fmla="*/ 9605 h 10000"/>
                <a:gd name="connsiteX315" fmla="*/ 4926 w 10000"/>
                <a:gd name="connsiteY315" fmla="*/ 9576 h 10000"/>
                <a:gd name="connsiteX316" fmla="*/ 4879 w 10000"/>
                <a:gd name="connsiteY316" fmla="*/ 9520 h 10000"/>
                <a:gd name="connsiteX317" fmla="*/ 4839 w 10000"/>
                <a:gd name="connsiteY317" fmla="*/ 9520 h 10000"/>
                <a:gd name="connsiteX318" fmla="*/ 4839 w 10000"/>
                <a:gd name="connsiteY318" fmla="*/ 9576 h 10000"/>
                <a:gd name="connsiteX319" fmla="*/ 4762 w 10000"/>
                <a:gd name="connsiteY319" fmla="*/ 9520 h 10000"/>
                <a:gd name="connsiteX320" fmla="*/ 4724 w 10000"/>
                <a:gd name="connsiteY320" fmla="*/ 9463 h 10000"/>
                <a:gd name="connsiteX321" fmla="*/ 4688 w 10000"/>
                <a:gd name="connsiteY321" fmla="*/ 9491 h 10000"/>
                <a:gd name="connsiteX322" fmla="*/ 4724 w 10000"/>
                <a:gd name="connsiteY322" fmla="*/ 9576 h 10000"/>
                <a:gd name="connsiteX323" fmla="*/ 4644 w 10000"/>
                <a:gd name="connsiteY323" fmla="*/ 9548 h 10000"/>
                <a:gd name="connsiteX324" fmla="*/ 4644 w 10000"/>
                <a:gd name="connsiteY324" fmla="*/ 9605 h 10000"/>
                <a:gd name="connsiteX325" fmla="*/ 4483 w 10000"/>
                <a:gd name="connsiteY325" fmla="*/ 9576 h 10000"/>
                <a:gd name="connsiteX326" fmla="*/ 4366 w 10000"/>
                <a:gd name="connsiteY326" fmla="*/ 9576 h 10000"/>
                <a:gd name="connsiteX327" fmla="*/ 4322 w 10000"/>
                <a:gd name="connsiteY327" fmla="*/ 9576 h 10000"/>
                <a:gd name="connsiteX328" fmla="*/ 4199 w 10000"/>
                <a:gd name="connsiteY328" fmla="*/ 9520 h 10000"/>
                <a:gd name="connsiteX329" fmla="*/ 4154 w 10000"/>
                <a:gd name="connsiteY329" fmla="*/ 9491 h 10000"/>
                <a:gd name="connsiteX330" fmla="*/ 4038 w 10000"/>
                <a:gd name="connsiteY330" fmla="*/ 9463 h 10000"/>
                <a:gd name="connsiteX331" fmla="*/ 3962 w 10000"/>
                <a:gd name="connsiteY331" fmla="*/ 9294 h 10000"/>
                <a:gd name="connsiteX332" fmla="*/ 3873 w 10000"/>
                <a:gd name="connsiteY332" fmla="*/ 9180 h 10000"/>
                <a:gd name="connsiteX333" fmla="*/ 3757 w 10000"/>
                <a:gd name="connsiteY333" fmla="*/ 9180 h 10000"/>
                <a:gd name="connsiteX334" fmla="*/ 3634 w 10000"/>
                <a:gd name="connsiteY334" fmla="*/ 9180 h 10000"/>
                <a:gd name="connsiteX335" fmla="*/ 3432 w 10000"/>
                <a:gd name="connsiteY335" fmla="*/ 9039 h 10000"/>
                <a:gd name="connsiteX336" fmla="*/ 3274 w 10000"/>
                <a:gd name="connsiteY336" fmla="*/ 9124 h 10000"/>
                <a:gd name="connsiteX337" fmla="*/ 3274 w 10000"/>
                <a:gd name="connsiteY337" fmla="*/ 9180 h 10000"/>
                <a:gd name="connsiteX338" fmla="*/ 3073 w 10000"/>
                <a:gd name="connsiteY338" fmla="*/ 9209 h 10000"/>
                <a:gd name="connsiteX339" fmla="*/ 2954 w 10000"/>
                <a:gd name="connsiteY339" fmla="*/ 9294 h 10000"/>
                <a:gd name="connsiteX340" fmla="*/ 2874 w 10000"/>
                <a:gd name="connsiteY340" fmla="*/ 9237 h 10000"/>
                <a:gd name="connsiteX341" fmla="*/ 2792 w 10000"/>
                <a:gd name="connsiteY341" fmla="*/ 9294 h 10000"/>
                <a:gd name="connsiteX342" fmla="*/ 2672 w 10000"/>
                <a:gd name="connsiteY342" fmla="*/ 9294 h 10000"/>
                <a:gd name="connsiteX343" fmla="*/ 2507 w 10000"/>
                <a:gd name="connsiteY343" fmla="*/ 9266 h 10000"/>
                <a:gd name="connsiteX344" fmla="*/ 2347 w 10000"/>
                <a:gd name="connsiteY344" fmla="*/ 9322 h 10000"/>
                <a:gd name="connsiteX345" fmla="*/ 2266 w 10000"/>
                <a:gd name="connsiteY345" fmla="*/ 9322 h 10000"/>
                <a:gd name="connsiteX346" fmla="*/ 2185 w 10000"/>
                <a:gd name="connsiteY346" fmla="*/ 9322 h 10000"/>
                <a:gd name="connsiteX347" fmla="*/ 2144 w 10000"/>
                <a:gd name="connsiteY347" fmla="*/ 9322 h 10000"/>
                <a:gd name="connsiteX348" fmla="*/ 2144 w 10000"/>
                <a:gd name="connsiteY348" fmla="*/ 9463 h 10000"/>
                <a:gd name="connsiteX349" fmla="*/ 2228 w 10000"/>
                <a:gd name="connsiteY349" fmla="*/ 9548 h 10000"/>
                <a:gd name="connsiteX350" fmla="*/ 2228 w 10000"/>
                <a:gd name="connsiteY350" fmla="*/ 9576 h 10000"/>
                <a:gd name="connsiteX351" fmla="*/ 2228 w 10000"/>
                <a:gd name="connsiteY351" fmla="*/ 9633 h 10000"/>
                <a:gd name="connsiteX352" fmla="*/ 2266 w 10000"/>
                <a:gd name="connsiteY352" fmla="*/ 9717 h 10000"/>
                <a:gd name="connsiteX353" fmla="*/ 2144 w 10000"/>
                <a:gd name="connsiteY353" fmla="*/ 9689 h 10000"/>
                <a:gd name="connsiteX354" fmla="*/ 2022 w 10000"/>
                <a:gd name="connsiteY354" fmla="*/ 9661 h 10000"/>
                <a:gd name="connsiteX355" fmla="*/ 1941 w 10000"/>
                <a:gd name="connsiteY355" fmla="*/ 9520 h 10000"/>
                <a:gd name="connsiteX356" fmla="*/ 1708 w 10000"/>
                <a:gd name="connsiteY356" fmla="*/ 9605 h 10000"/>
                <a:gd name="connsiteX357" fmla="*/ 1627 w 10000"/>
                <a:gd name="connsiteY357" fmla="*/ 9633 h 10000"/>
                <a:gd name="connsiteX358" fmla="*/ 1627 w 10000"/>
                <a:gd name="connsiteY358" fmla="*/ 9548 h 10000"/>
                <a:gd name="connsiteX359" fmla="*/ 1504 w 10000"/>
                <a:gd name="connsiteY359" fmla="*/ 9435 h 10000"/>
                <a:gd name="connsiteX360" fmla="*/ 1262 w 10000"/>
                <a:gd name="connsiteY360" fmla="*/ 9435 h 10000"/>
                <a:gd name="connsiteX361" fmla="*/ 1262 w 10000"/>
                <a:gd name="connsiteY361" fmla="*/ 9322 h 10000"/>
                <a:gd name="connsiteX362" fmla="*/ 1298 w 10000"/>
                <a:gd name="connsiteY362" fmla="*/ 9180 h 10000"/>
                <a:gd name="connsiteX363" fmla="*/ 1144 w 10000"/>
                <a:gd name="connsiteY363" fmla="*/ 9124 h 10000"/>
                <a:gd name="connsiteX364" fmla="*/ 1017 w 10000"/>
                <a:gd name="connsiteY364" fmla="*/ 9039 h 10000"/>
                <a:gd name="connsiteX365" fmla="*/ 981 w 10000"/>
                <a:gd name="connsiteY365" fmla="*/ 8983 h 10000"/>
                <a:gd name="connsiteX366" fmla="*/ 944 w 10000"/>
                <a:gd name="connsiteY366" fmla="*/ 8898 h 10000"/>
                <a:gd name="connsiteX367" fmla="*/ 981 w 10000"/>
                <a:gd name="connsiteY367" fmla="*/ 8813 h 10000"/>
                <a:gd name="connsiteX368" fmla="*/ 697 w 10000"/>
                <a:gd name="connsiteY368" fmla="*/ 8841 h 10000"/>
                <a:gd name="connsiteX369" fmla="*/ 533 w 10000"/>
                <a:gd name="connsiteY369" fmla="*/ 8898 h 10000"/>
                <a:gd name="connsiteX370" fmla="*/ 533 w 10000"/>
                <a:gd name="connsiteY370" fmla="*/ 8813 h 10000"/>
                <a:gd name="connsiteX371" fmla="*/ 495 w 10000"/>
                <a:gd name="connsiteY371" fmla="*/ 8728 h 10000"/>
                <a:gd name="connsiteX372" fmla="*/ 458 w 10000"/>
                <a:gd name="connsiteY372" fmla="*/ 8672 h 10000"/>
                <a:gd name="connsiteX373" fmla="*/ 6799 w 10000"/>
                <a:gd name="connsiteY373" fmla="*/ 8665 h 10000"/>
                <a:gd name="connsiteX374" fmla="*/ 6917 w 10000"/>
                <a:gd name="connsiteY374" fmla="*/ 8461 h 10000"/>
                <a:gd name="connsiteX0" fmla="*/ 2707 w 10000"/>
                <a:gd name="connsiteY0" fmla="*/ 2709 h 10000"/>
                <a:gd name="connsiteX1" fmla="*/ 2707 w 10000"/>
                <a:gd name="connsiteY1" fmla="*/ 2597 h 10000"/>
                <a:gd name="connsiteX2" fmla="*/ 2792 w 10000"/>
                <a:gd name="connsiteY2" fmla="*/ 2484 h 10000"/>
                <a:gd name="connsiteX3" fmla="*/ 3274 w 10000"/>
                <a:gd name="connsiteY3" fmla="*/ 2569 h 10000"/>
                <a:gd name="connsiteX4" fmla="*/ 3432 w 10000"/>
                <a:gd name="connsiteY4" fmla="*/ 2569 h 10000"/>
                <a:gd name="connsiteX5" fmla="*/ 3558 w 10000"/>
                <a:gd name="connsiteY5" fmla="*/ 2484 h 10000"/>
                <a:gd name="connsiteX6" fmla="*/ 3594 w 10000"/>
                <a:gd name="connsiteY6" fmla="*/ 2399 h 10000"/>
                <a:gd name="connsiteX7" fmla="*/ 3757 w 10000"/>
                <a:gd name="connsiteY7" fmla="*/ 2399 h 10000"/>
                <a:gd name="connsiteX8" fmla="*/ 4079 w 10000"/>
                <a:gd name="connsiteY8" fmla="*/ 2286 h 10000"/>
                <a:gd name="connsiteX9" fmla="*/ 4038 w 10000"/>
                <a:gd name="connsiteY9" fmla="*/ 2173 h 10000"/>
                <a:gd name="connsiteX10" fmla="*/ 4322 w 10000"/>
                <a:gd name="connsiteY10" fmla="*/ 2060 h 10000"/>
                <a:gd name="connsiteX11" fmla="*/ 4441 w 10000"/>
                <a:gd name="connsiteY11" fmla="*/ 2031 h 10000"/>
                <a:gd name="connsiteX12" fmla="*/ 4556 w 10000"/>
                <a:gd name="connsiteY12" fmla="*/ 2003 h 10000"/>
                <a:gd name="connsiteX13" fmla="*/ 4644 w 10000"/>
                <a:gd name="connsiteY13" fmla="*/ 2003 h 10000"/>
                <a:gd name="connsiteX14" fmla="*/ 4762 w 10000"/>
                <a:gd name="connsiteY14" fmla="*/ 1975 h 10000"/>
                <a:gd name="connsiteX15" fmla="*/ 4839 w 10000"/>
                <a:gd name="connsiteY15" fmla="*/ 2003 h 10000"/>
                <a:gd name="connsiteX16" fmla="*/ 4968 w 10000"/>
                <a:gd name="connsiteY16" fmla="*/ 1862 h 10000"/>
                <a:gd name="connsiteX17" fmla="*/ 4079 w 10000"/>
                <a:gd name="connsiteY17" fmla="*/ 1664 h 10000"/>
                <a:gd name="connsiteX18" fmla="*/ 3757 w 10000"/>
                <a:gd name="connsiteY18" fmla="*/ 1664 h 10000"/>
                <a:gd name="connsiteX19" fmla="*/ 3594 w 10000"/>
                <a:gd name="connsiteY19" fmla="*/ 1664 h 10000"/>
                <a:gd name="connsiteX20" fmla="*/ 3472 w 10000"/>
                <a:gd name="connsiteY20" fmla="*/ 1692 h 10000"/>
                <a:gd name="connsiteX21" fmla="*/ 3314 w 10000"/>
                <a:gd name="connsiteY21" fmla="*/ 1580 h 10000"/>
                <a:gd name="connsiteX22" fmla="*/ 3353 w 10000"/>
                <a:gd name="connsiteY22" fmla="*/ 1523 h 10000"/>
                <a:gd name="connsiteX23" fmla="*/ 3314 w 10000"/>
                <a:gd name="connsiteY23" fmla="*/ 1410 h 10000"/>
                <a:gd name="connsiteX24" fmla="*/ 3314 w 10000"/>
                <a:gd name="connsiteY24" fmla="*/ 1071 h 10000"/>
                <a:gd name="connsiteX25" fmla="*/ 3678 w 10000"/>
                <a:gd name="connsiteY25" fmla="*/ 1156 h 10000"/>
                <a:gd name="connsiteX26" fmla="*/ 3873 w 10000"/>
                <a:gd name="connsiteY26" fmla="*/ 1071 h 10000"/>
                <a:gd name="connsiteX27" fmla="*/ 4079 w 10000"/>
                <a:gd name="connsiteY27" fmla="*/ 986 h 10000"/>
                <a:gd name="connsiteX28" fmla="*/ 3999 w 10000"/>
                <a:gd name="connsiteY28" fmla="*/ 930 h 10000"/>
                <a:gd name="connsiteX29" fmla="*/ 3962 w 10000"/>
                <a:gd name="connsiteY29" fmla="*/ 873 h 10000"/>
                <a:gd name="connsiteX30" fmla="*/ 3962 w 10000"/>
                <a:gd name="connsiteY30" fmla="*/ 788 h 10000"/>
                <a:gd name="connsiteX31" fmla="*/ 3962 w 10000"/>
                <a:gd name="connsiteY31" fmla="*/ 732 h 10000"/>
                <a:gd name="connsiteX32" fmla="*/ 3962 w 10000"/>
                <a:gd name="connsiteY32" fmla="*/ 675 h 10000"/>
                <a:gd name="connsiteX33" fmla="*/ 3999 w 10000"/>
                <a:gd name="connsiteY33" fmla="*/ 477 h 10000"/>
                <a:gd name="connsiteX34" fmla="*/ 3922 w 10000"/>
                <a:gd name="connsiteY34" fmla="*/ 336 h 10000"/>
                <a:gd name="connsiteX35" fmla="*/ 3757 w 10000"/>
                <a:gd name="connsiteY35" fmla="*/ 280 h 10000"/>
                <a:gd name="connsiteX36" fmla="*/ 3594 w 10000"/>
                <a:gd name="connsiteY36" fmla="*/ 224 h 10000"/>
                <a:gd name="connsiteX37" fmla="*/ 3799 w 10000"/>
                <a:gd name="connsiteY37" fmla="*/ 82 h 10000"/>
                <a:gd name="connsiteX38" fmla="*/ 4241 w 10000"/>
                <a:gd name="connsiteY38" fmla="*/ 25 h 10000"/>
                <a:gd name="connsiteX39" fmla="*/ 4644 w 10000"/>
                <a:gd name="connsiteY39" fmla="*/ 25 h 10000"/>
                <a:gd name="connsiteX40" fmla="*/ 4839 w 10000"/>
                <a:gd name="connsiteY40" fmla="*/ 54 h 10000"/>
                <a:gd name="connsiteX41" fmla="*/ 5089 w 10000"/>
                <a:gd name="connsiteY41" fmla="*/ 138 h 10000"/>
                <a:gd name="connsiteX42" fmla="*/ 5406 w 10000"/>
                <a:gd name="connsiteY42" fmla="*/ 167 h 10000"/>
                <a:gd name="connsiteX43" fmla="*/ 5567 w 10000"/>
                <a:gd name="connsiteY43" fmla="*/ 224 h 10000"/>
                <a:gd name="connsiteX44" fmla="*/ 5616 w 10000"/>
                <a:gd name="connsiteY44" fmla="*/ 252 h 10000"/>
                <a:gd name="connsiteX45" fmla="*/ 5734 w 10000"/>
                <a:gd name="connsiteY45" fmla="*/ 308 h 10000"/>
                <a:gd name="connsiteX46" fmla="*/ 5930 w 10000"/>
                <a:gd name="connsiteY46" fmla="*/ 421 h 10000"/>
                <a:gd name="connsiteX47" fmla="*/ 6048 w 10000"/>
                <a:gd name="connsiteY47" fmla="*/ 534 h 10000"/>
                <a:gd name="connsiteX48" fmla="*/ 6212 w 10000"/>
                <a:gd name="connsiteY48" fmla="*/ 591 h 10000"/>
                <a:gd name="connsiteX49" fmla="*/ 6377 w 10000"/>
                <a:gd name="connsiteY49" fmla="*/ 703 h 10000"/>
                <a:gd name="connsiteX50" fmla="*/ 6579 w 10000"/>
                <a:gd name="connsiteY50" fmla="*/ 817 h 10000"/>
                <a:gd name="connsiteX51" fmla="*/ 6695 w 10000"/>
                <a:gd name="connsiteY51" fmla="*/ 930 h 10000"/>
                <a:gd name="connsiteX52" fmla="*/ 6824 w 10000"/>
                <a:gd name="connsiteY52" fmla="*/ 1014 h 10000"/>
                <a:gd name="connsiteX53" fmla="*/ 7180 w 10000"/>
                <a:gd name="connsiteY53" fmla="*/ 1156 h 10000"/>
                <a:gd name="connsiteX54" fmla="*/ 7378 w 10000"/>
                <a:gd name="connsiteY54" fmla="*/ 1156 h 10000"/>
                <a:gd name="connsiteX55" fmla="*/ 7623 w 10000"/>
                <a:gd name="connsiteY55" fmla="*/ 1212 h 10000"/>
                <a:gd name="connsiteX56" fmla="*/ 7744 w 10000"/>
                <a:gd name="connsiteY56" fmla="*/ 1241 h 10000"/>
                <a:gd name="connsiteX57" fmla="*/ 7946 w 10000"/>
                <a:gd name="connsiteY57" fmla="*/ 1325 h 10000"/>
                <a:gd name="connsiteX58" fmla="*/ 8186 w 10000"/>
                <a:gd name="connsiteY58" fmla="*/ 1353 h 10000"/>
                <a:gd name="connsiteX59" fmla="*/ 8232 w 10000"/>
                <a:gd name="connsiteY59" fmla="*/ 1438 h 10000"/>
                <a:gd name="connsiteX60" fmla="*/ 8310 w 10000"/>
                <a:gd name="connsiteY60" fmla="*/ 1467 h 10000"/>
                <a:gd name="connsiteX61" fmla="*/ 8383 w 10000"/>
                <a:gd name="connsiteY61" fmla="*/ 1580 h 10000"/>
                <a:gd name="connsiteX62" fmla="*/ 8633 w 10000"/>
                <a:gd name="connsiteY62" fmla="*/ 1720 h 10000"/>
                <a:gd name="connsiteX63" fmla="*/ 8754 w 10000"/>
                <a:gd name="connsiteY63" fmla="*/ 1692 h 10000"/>
                <a:gd name="connsiteX64" fmla="*/ 8874 w 10000"/>
                <a:gd name="connsiteY64" fmla="*/ 1720 h 10000"/>
                <a:gd name="connsiteX65" fmla="*/ 9114 w 10000"/>
                <a:gd name="connsiteY65" fmla="*/ 1664 h 10000"/>
                <a:gd name="connsiteX66" fmla="*/ 9277 w 10000"/>
                <a:gd name="connsiteY66" fmla="*/ 1580 h 10000"/>
                <a:gd name="connsiteX67" fmla="*/ 9354 w 10000"/>
                <a:gd name="connsiteY67" fmla="*/ 1580 h 10000"/>
                <a:gd name="connsiteX68" fmla="*/ 9396 w 10000"/>
                <a:gd name="connsiteY68" fmla="*/ 1551 h 10000"/>
                <a:gd name="connsiteX69" fmla="*/ 9554 w 10000"/>
                <a:gd name="connsiteY69" fmla="*/ 1495 h 10000"/>
                <a:gd name="connsiteX70" fmla="*/ 9719 w 10000"/>
                <a:gd name="connsiteY70" fmla="*/ 1551 h 10000"/>
                <a:gd name="connsiteX71" fmla="*/ 9757 w 10000"/>
                <a:gd name="connsiteY71" fmla="*/ 1636 h 10000"/>
                <a:gd name="connsiteX72" fmla="*/ 9880 w 10000"/>
                <a:gd name="connsiteY72" fmla="*/ 1778 h 10000"/>
                <a:gd name="connsiteX73" fmla="*/ 9800 w 10000"/>
                <a:gd name="connsiteY73" fmla="*/ 1806 h 10000"/>
                <a:gd name="connsiteX74" fmla="*/ 9840 w 10000"/>
                <a:gd name="connsiteY74" fmla="*/ 1862 h 10000"/>
                <a:gd name="connsiteX75" fmla="*/ 9840 w 10000"/>
                <a:gd name="connsiteY75" fmla="*/ 1919 h 10000"/>
                <a:gd name="connsiteX76" fmla="*/ 9926 w 10000"/>
                <a:gd name="connsiteY76" fmla="*/ 2031 h 10000"/>
                <a:gd name="connsiteX77" fmla="*/ 9926 w 10000"/>
                <a:gd name="connsiteY77" fmla="*/ 2173 h 10000"/>
                <a:gd name="connsiteX78" fmla="*/ 9926 w 10000"/>
                <a:gd name="connsiteY78" fmla="*/ 2258 h 10000"/>
                <a:gd name="connsiteX79" fmla="*/ 10000 w 10000"/>
                <a:gd name="connsiteY79" fmla="*/ 2342 h 10000"/>
                <a:gd name="connsiteX80" fmla="*/ 9963 w 10000"/>
                <a:gd name="connsiteY80" fmla="*/ 2428 h 10000"/>
                <a:gd name="connsiteX81" fmla="*/ 10000 w 10000"/>
                <a:gd name="connsiteY81" fmla="*/ 2484 h 10000"/>
                <a:gd name="connsiteX82" fmla="*/ 9677 w 10000"/>
                <a:gd name="connsiteY82" fmla="*/ 2456 h 10000"/>
                <a:gd name="connsiteX83" fmla="*/ 9515 w 10000"/>
                <a:gd name="connsiteY83" fmla="*/ 2428 h 10000"/>
                <a:gd name="connsiteX84" fmla="*/ 9473 w 10000"/>
                <a:gd name="connsiteY84" fmla="*/ 2512 h 10000"/>
                <a:gd name="connsiteX85" fmla="*/ 9354 w 10000"/>
                <a:gd name="connsiteY85" fmla="*/ 2540 h 10000"/>
                <a:gd name="connsiteX86" fmla="*/ 9433 w 10000"/>
                <a:gd name="connsiteY86" fmla="*/ 2625 h 10000"/>
                <a:gd name="connsiteX87" fmla="*/ 9677 w 10000"/>
                <a:gd name="connsiteY87" fmla="*/ 2879 h 10000"/>
                <a:gd name="connsiteX88" fmla="*/ 9840 w 10000"/>
                <a:gd name="connsiteY88" fmla="*/ 3106 h 10000"/>
                <a:gd name="connsiteX89" fmla="*/ 9800 w 10000"/>
                <a:gd name="connsiteY89" fmla="*/ 3162 h 10000"/>
                <a:gd name="connsiteX90" fmla="*/ 9634 w 10000"/>
                <a:gd name="connsiteY90" fmla="*/ 3190 h 10000"/>
                <a:gd name="connsiteX91" fmla="*/ 9840 w 10000"/>
                <a:gd name="connsiteY91" fmla="*/ 3303 h 10000"/>
                <a:gd name="connsiteX92" fmla="*/ 9600 w 10000"/>
                <a:gd name="connsiteY92" fmla="*/ 3162 h 10000"/>
                <a:gd name="connsiteX93" fmla="*/ 9396 w 10000"/>
                <a:gd name="connsiteY93" fmla="*/ 3106 h 10000"/>
                <a:gd name="connsiteX94" fmla="*/ 9473 w 10000"/>
                <a:gd name="connsiteY94" fmla="*/ 3275 h 10000"/>
                <a:gd name="connsiteX95" fmla="*/ 9354 w 10000"/>
                <a:gd name="connsiteY95" fmla="*/ 3303 h 10000"/>
                <a:gd name="connsiteX96" fmla="*/ 9277 w 10000"/>
                <a:gd name="connsiteY96" fmla="*/ 3388 h 10000"/>
                <a:gd name="connsiteX97" fmla="*/ 8996 w 10000"/>
                <a:gd name="connsiteY97" fmla="*/ 3417 h 10000"/>
                <a:gd name="connsiteX98" fmla="*/ 9198 w 10000"/>
                <a:gd name="connsiteY98" fmla="*/ 3557 h 10000"/>
                <a:gd name="connsiteX99" fmla="*/ 8952 w 10000"/>
                <a:gd name="connsiteY99" fmla="*/ 3586 h 10000"/>
                <a:gd name="connsiteX100" fmla="*/ 8794 w 10000"/>
                <a:gd name="connsiteY100" fmla="*/ 3557 h 10000"/>
                <a:gd name="connsiteX101" fmla="*/ 8664 w 10000"/>
                <a:gd name="connsiteY101" fmla="*/ 3473 h 10000"/>
                <a:gd name="connsiteX102" fmla="*/ 8591 w 10000"/>
                <a:gd name="connsiteY102" fmla="*/ 3501 h 10000"/>
                <a:gd name="connsiteX103" fmla="*/ 8552 w 10000"/>
                <a:gd name="connsiteY103" fmla="*/ 3642 h 10000"/>
                <a:gd name="connsiteX104" fmla="*/ 8513 w 10000"/>
                <a:gd name="connsiteY104" fmla="*/ 3727 h 10000"/>
                <a:gd name="connsiteX105" fmla="*/ 8427 w 10000"/>
                <a:gd name="connsiteY105" fmla="*/ 3756 h 10000"/>
                <a:gd name="connsiteX106" fmla="*/ 8383 w 10000"/>
                <a:gd name="connsiteY106" fmla="*/ 3812 h 10000"/>
                <a:gd name="connsiteX107" fmla="*/ 8310 w 10000"/>
                <a:gd name="connsiteY107" fmla="*/ 3812 h 10000"/>
                <a:gd name="connsiteX108" fmla="*/ 8267 w 10000"/>
                <a:gd name="connsiteY108" fmla="*/ 3868 h 10000"/>
                <a:gd name="connsiteX109" fmla="*/ 8107 w 10000"/>
                <a:gd name="connsiteY109" fmla="*/ 4009 h 10000"/>
                <a:gd name="connsiteX110" fmla="*/ 7906 w 10000"/>
                <a:gd name="connsiteY110" fmla="*/ 4038 h 10000"/>
                <a:gd name="connsiteX111" fmla="*/ 7824 w 10000"/>
                <a:gd name="connsiteY111" fmla="*/ 4067 h 10000"/>
                <a:gd name="connsiteX112" fmla="*/ 7744 w 10000"/>
                <a:gd name="connsiteY112" fmla="*/ 4123 h 10000"/>
                <a:gd name="connsiteX113" fmla="*/ 7586 w 10000"/>
                <a:gd name="connsiteY113" fmla="*/ 4179 h 10000"/>
                <a:gd name="connsiteX114" fmla="*/ 7501 w 10000"/>
                <a:gd name="connsiteY114" fmla="*/ 4264 h 10000"/>
                <a:gd name="connsiteX115" fmla="*/ 7464 w 10000"/>
                <a:gd name="connsiteY115" fmla="*/ 4320 h 10000"/>
                <a:gd name="connsiteX116" fmla="*/ 7378 w 10000"/>
                <a:gd name="connsiteY116" fmla="*/ 4320 h 10000"/>
                <a:gd name="connsiteX117" fmla="*/ 7218 w 10000"/>
                <a:gd name="connsiteY117" fmla="*/ 4348 h 10000"/>
                <a:gd name="connsiteX118" fmla="*/ 7346 w 10000"/>
                <a:gd name="connsiteY118" fmla="*/ 4292 h 10000"/>
                <a:gd name="connsiteX119" fmla="*/ 7346 w 10000"/>
                <a:gd name="connsiteY119" fmla="*/ 4236 h 10000"/>
                <a:gd name="connsiteX120" fmla="*/ 7378 w 10000"/>
                <a:gd name="connsiteY120" fmla="*/ 4179 h 10000"/>
                <a:gd name="connsiteX121" fmla="*/ 7143 w 10000"/>
                <a:gd name="connsiteY121" fmla="*/ 4151 h 10000"/>
                <a:gd name="connsiteX122" fmla="*/ 7218 w 10000"/>
                <a:gd name="connsiteY122" fmla="*/ 4123 h 10000"/>
                <a:gd name="connsiteX123" fmla="*/ 7260 w 10000"/>
                <a:gd name="connsiteY123" fmla="*/ 4009 h 10000"/>
                <a:gd name="connsiteX124" fmla="*/ 7305 w 10000"/>
                <a:gd name="connsiteY124" fmla="*/ 3896 h 10000"/>
                <a:gd name="connsiteX125" fmla="*/ 7062 w 10000"/>
                <a:gd name="connsiteY125" fmla="*/ 3698 h 10000"/>
                <a:gd name="connsiteX126" fmla="*/ 6939 w 10000"/>
                <a:gd name="connsiteY126" fmla="*/ 3727 h 10000"/>
                <a:gd name="connsiteX127" fmla="*/ 6824 w 10000"/>
                <a:gd name="connsiteY127" fmla="*/ 3784 h 10000"/>
                <a:gd name="connsiteX128" fmla="*/ 6737 w 10000"/>
                <a:gd name="connsiteY128" fmla="*/ 3925 h 10000"/>
                <a:gd name="connsiteX129" fmla="*/ 6535 w 10000"/>
                <a:gd name="connsiteY129" fmla="*/ 4038 h 10000"/>
                <a:gd name="connsiteX130" fmla="*/ 6418 w 10000"/>
                <a:gd name="connsiteY130" fmla="*/ 4095 h 10000"/>
                <a:gd name="connsiteX131" fmla="*/ 6454 w 10000"/>
                <a:gd name="connsiteY131" fmla="*/ 4179 h 10000"/>
                <a:gd name="connsiteX132" fmla="*/ 6212 w 10000"/>
                <a:gd name="connsiteY132" fmla="*/ 4292 h 10000"/>
                <a:gd name="connsiteX133" fmla="*/ 6014 w 10000"/>
                <a:gd name="connsiteY133" fmla="*/ 4264 h 10000"/>
                <a:gd name="connsiteX134" fmla="*/ 6014 w 10000"/>
                <a:gd name="connsiteY134" fmla="*/ 4434 h 10000"/>
                <a:gd name="connsiteX135" fmla="*/ 6251 w 10000"/>
                <a:gd name="connsiteY135" fmla="*/ 4575 h 10000"/>
                <a:gd name="connsiteX136" fmla="*/ 6377 w 10000"/>
                <a:gd name="connsiteY136" fmla="*/ 4575 h 10000"/>
                <a:gd name="connsiteX137" fmla="*/ 6454 w 10000"/>
                <a:gd name="connsiteY137" fmla="*/ 4603 h 10000"/>
                <a:gd name="connsiteX138" fmla="*/ 6454 w 10000"/>
                <a:gd name="connsiteY138" fmla="*/ 4575 h 10000"/>
                <a:gd name="connsiteX139" fmla="*/ 6695 w 10000"/>
                <a:gd name="connsiteY139" fmla="*/ 4659 h 10000"/>
                <a:gd name="connsiteX140" fmla="*/ 6777 w 10000"/>
                <a:gd name="connsiteY140" fmla="*/ 4829 h 10000"/>
                <a:gd name="connsiteX141" fmla="*/ 6980 w 10000"/>
                <a:gd name="connsiteY141" fmla="*/ 4857 h 10000"/>
                <a:gd name="connsiteX142" fmla="*/ 7062 w 10000"/>
                <a:gd name="connsiteY142" fmla="*/ 4801 h 10000"/>
                <a:gd name="connsiteX143" fmla="*/ 7101 w 10000"/>
                <a:gd name="connsiteY143" fmla="*/ 4716 h 10000"/>
                <a:gd name="connsiteX144" fmla="*/ 7260 w 10000"/>
                <a:gd name="connsiteY144" fmla="*/ 4659 h 10000"/>
                <a:gd name="connsiteX145" fmla="*/ 7464 w 10000"/>
                <a:gd name="connsiteY145" fmla="*/ 4716 h 10000"/>
                <a:gd name="connsiteX146" fmla="*/ 7541 w 10000"/>
                <a:gd name="connsiteY146" fmla="*/ 4745 h 10000"/>
                <a:gd name="connsiteX147" fmla="*/ 7586 w 10000"/>
                <a:gd name="connsiteY147" fmla="*/ 4773 h 10000"/>
                <a:gd name="connsiteX148" fmla="*/ 7788 w 10000"/>
                <a:gd name="connsiteY148" fmla="*/ 4773 h 10000"/>
                <a:gd name="connsiteX149" fmla="*/ 7788 w 10000"/>
                <a:gd name="connsiteY149" fmla="*/ 4745 h 10000"/>
                <a:gd name="connsiteX150" fmla="*/ 8025 w 10000"/>
                <a:gd name="connsiteY150" fmla="*/ 4801 h 10000"/>
                <a:gd name="connsiteX151" fmla="*/ 7990 w 10000"/>
                <a:gd name="connsiteY151" fmla="*/ 4829 h 10000"/>
                <a:gd name="connsiteX152" fmla="*/ 8025 w 10000"/>
                <a:gd name="connsiteY152" fmla="*/ 4914 h 10000"/>
                <a:gd name="connsiteX153" fmla="*/ 8025 w 10000"/>
                <a:gd name="connsiteY153" fmla="*/ 4970 h 10000"/>
                <a:gd name="connsiteX154" fmla="*/ 7946 w 10000"/>
                <a:gd name="connsiteY154" fmla="*/ 4914 h 10000"/>
                <a:gd name="connsiteX155" fmla="*/ 7906 w 10000"/>
                <a:gd name="connsiteY155" fmla="*/ 4942 h 10000"/>
                <a:gd name="connsiteX156" fmla="*/ 7824 w 10000"/>
                <a:gd name="connsiteY156" fmla="*/ 4942 h 10000"/>
                <a:gd name="connsiteX157" fmla="*/ 7744 w 10000"/>
                <a:gd name="connsiteY157" fmla="*/ 4970 h 10000"/>
                <a:gd name="connsiteX158" fmla="*/ 7586 w 10000"/>
                <a:gd name="connsiteY158" fmla="*/ 5027 h 10000"/>
                <a:gd name="connsiteX159" fmla="*/ 7501 w 10000"/>
                <a:gd name="connsiteY159" fmla="*/ 5055 h 10000"/>
                <a:gd name="connsiteX160" fmla="*/ 7586 w 10000"/>
                <a:gd name="connsiteY160" fmla="*/ 5112 h 10000"/>
                <a:gd name="connsiteX161" fmla="*/ 7501 w 10000"/>
                <a:gd name="connsiteY161" fmla="*/ 5112 h 10000"/>
                <a:gd name="connsiteX162" fmla="*/ 7541 w 10000"/>
                <a:gd name="connsiteY162" fmla="*/ 5168 h 10000"/>
                <a:gd name="connsiteX163" fmla="*/ 7464 w 10000"/>
                <a:gd name="connsiteY163" fmla="*/ 5196 h 10000"/>
                <a:gd name="connsiteX164" fmla="*/ 7378 w 10000"/>
                <a:gd name="connsiteY164" fmla="*/ 5140 h 10000"/>
                <a:gd name="connsiteX165" fmla="*/ 7346 w 10000"/>
                <a:gd name="connsiteY165" fmla="*/ 5140 h 10000"/>
                <a:gd name="connsiteX166" fmla="*/ 7423 w 10000"/>
                <a:gd name="connsiteY166" fmla="*/ 5224 h 10000"/>
                <a:gd name="connsiteX167" fmla="*/ 7260 w 10000"/>
                <a:gd name="connsiteY167" fmla="*/ 5338 h 10000"/>
                <a:gd name="connsiteX168" fmla="*/ 7218 w 10000"/>
                <a:gd name="connsiteY168" fmla="*/ 5479 h 10000"/>
                <a:gd name="connsiteX169" fmla="*/ 7260 w 10000"/>
                <a:gd name="connsiteY169" fmla="*/ 5620 h 10000"/>
                <a:gd name="connsiteX170" fmla="*/ 7423 w 10000"/>
                <a:gd name="connsiteY170" fmla="*/ 5649 h 10000"/>
                <a:gd name="connsiteX171" fmla="*/ 7704 w 10000"/>
                <a:gd name="connsiteY171" fmla="*/ 5733 h 10000"/>
                <a:gd name="connsiteX172" fmla="*/ 7824 w 10000"/>
                <a:gd name="connsiteY172" fmla="*/ 5874 h 10000"/>
                <a:gd name="connsiteX173" fmla="*/ 8025 w 10000"/>
                <a:gd name="connsiteY173" fmla="*/ 6073 h 10000"/>
                <a:gd name="connsiteX174" fmla="*/ 8149 w 10000"/>
                <a:gd name="connsiteY174" fmla="*/ 6213 h 10000"/>
                <a:gd name="connsiteX175" fmla="*/ 8344 w 10000"/>
                <a:gd name="connsiteY175" fmla="*/ 6299 h 10000"/>
                <a:gd name="connsiteX176" fmla="*/ 8427 w 10000"/>
                <a:gd name="connsiteY176" fmla="*/ 6355 h 10000"/>
                <a:gd name="connsiteX177" fmla="*/ 8513 w 10000"/>
                <a:gd name="connsiteY177" fmla="*/ 6412 h 10000"/>
                <a:gd name="connsiteX178" fmla="*/ 8664 w 10000"/>
                <a:gd name="connsiteY178" fmla="*/ 6524 h 10000"/>
                <a:gd name="connsiteX179" fmla="*/ 8383 w 10000"/>
                <a:gd name="connsiteY179" fmla="*/ 6468 h 10000"/>
                <a:gd name="connsiteX180" fmla="*/ 8186 w 10000"/>
                <a:gd name="connsiteY180" fmla="*/ 6412 h 10000"/>
                <a:gd name="connsiteX181" fmla="*/ 7990 w 10000"/>
                <a:gd name="connsiteY181" fmla="*/ 6440 h 10000"/>
                <a:gd name="connsiteX182" fmla="*/ 7870 w 10000"/>
                <a:gd name="connsiteY182" fmla="*/ 6383 h 10000"/>
                <a:gd name="connsiteX183" fmla="*/ 7744 w 10000"/>
                <a:gd name="connsiteY183" fmla="*/ 6327 h 10000"/>
                <a:gd name="connsiteX184" fmla="*/ 7788 w 10000"/>
                <a:gd name="connsiteY184" fmla="*/ 6383 h 10000"/>
                <a:gd name="connsiteX185" fmla="*/ 7824 w 10000"/>
                <a:gd name="connsiteY185" fmla="*/ 6383 h 10000"/>
                <a:gd name="connsiteX186" fmla="*/ 7788 w 10000"/>
                <a:gd name="connsiteY186" fmla="*/ 6355 h 10000"/>
                <a:gd name="connsiteX187" fmla="*/ 7870 w 10000"/>
                <a:gd name="connsiteY187" fmla="*/ 6383 h 10000"/>
                <a:gd name="connsiteX188" fmla="*/ 8067 w 10000"/>
                <a:gd name="connsiteY188" fmla="*/ 6440 h 10000"/>
                <a:gd name="connsiteX189" fmla="*/ 8149 w 10000"/>
                <a:gd name="connsiteY189" fmla="*/ 6412 h 10000"/>
                <a:gd name="connsiteX190" fmla="*/ 8232 w 10000"/>
                <a:gd name="connsiteY190" fmla="*/ 6468 h 10000"/>
                <a:gd name="connsiteX191" fmla="*/ 8267 w 10000"/>
                <a:gd name="connsiteY191" fmla="*/ 6496 h 10000"/>
                <a:gd name="connsiteX192" fmla="*/ 8383 w 10000"/>
                <a:gd name="connsiteY192" fmla="*/ 6524 h 10000"/>
                <a:gd name="connsiteX193" fmla="*/ 8633 w 10000"/>
                <a:gd name="connsiteY193" fmla="*/ 6638 h 10000"/>
                <a:gd name="connsiteX194" fmla="*/ 8794 w 10000"/>
                <a:gd name="connsiteY194" fmla="*/ 6751 h 10000"/>
                <a:gd name="connsiteX195" fmla="*/ 8713 w 10000"/>
                <a:gd name="connsiteY195" fmla="*/ 6779 h 10000"/>
                <a:gd name="connsiteX196" fmla="*/ 8591 w 10000"/>
                <a:gd name="connsiteY196" fmla="*/ 6835 h 10000"/>
                <a:gd name="connsiteX197" fmla="*/ 8513 w 10000"/>
                <a:gd name="connsiteY197" fmla="*/ 6891 h 10000"/>
                <a:gd name="connsiteX198" fmla="*/ 8473 w 10000"/>
                <a:gd name="connsiteY198" fmla="*/ 6920 h 10000"/>
                <a:gd name="connsiteX199" fmla="*/ 8344 w 10000"/>
                <a:gd name="connsiteY199" fmla="*/ 6920 h 10000"/>
                <a:gd name="connsiteX200" fmla="*/ 8232 w 10000"/>
                <a:gd name="connsiteY200" fmla="*/ 6977 h 10000"/>
                <a:gd name="connsiteX201" fmla="*/ 8383 w 10000"/>
                <a:gd name="connsiteY201" fmla="*/ 6920 h 10000"/>
                <a:gd name="connsiteX202" fmla="*/ 8513 w 10000"/>
                <a:gd name="connsiteY202" fmla="*/ 7005 h 10000"/>
                <a:gd name="connsiteX203" fmla="*/ 8473 w 10000"/>
                <a:gd name="connsiteY203" fmla="*/ 7005 h 10000"/>
                <a:gd name="connsiteX204" fmla="*/ 8664 w 10000"/>
                <a:gd name="connsiteY204" fmla="*/ 6949 h 10000"/>
                <a:gd name="connsiteX205" fmla="*/ 8794 w 10000"/>
                <a:gd name="connsiteY205" fmla="*/ 7033 h 10000"/>
                <a:gd name="connsiteX206" fmla="*/ 8996 w 10000"/>
                <a:gd name="connsiteY206" fmla="*/ 7061 h 10000"/>
                <a:gd name="connsiteX207" fmla="*/ 8908 w 10000"/>
                <a:gd name="connsiteY207" fmla="*/ 7146 h 10000"/>
                <a:gd name="connsiteX208" fmla="*/ 8874 w 10000"/>
                <a:gd name="connsiteY208" fmla="*/ 7174 h 10000"/>
                <a:gd name="connsiteX209" fmla="*/ 8794 w 10000"/>
                <a:gd name="connsiteY209" fmla="*/ 7202 h 10000"/>
                <a:gd name="connsiteX210" fmla="*/ 8834 w 10000"/>
                <a:gd name="connsiteY210" fmla="*/ 7202 h 10000"/>
                <a:gd name="connsiteX211" fmla="*/ 8952 w 10000"/>
                <a:gd name="connsiteY211" fmla="*/ 7174 h 10000"/>
                <a:gd name="connsiteX212" fmla="*/ 8952 w 10000"/>
                <a:gd name="connsiteY212" fmla="*/ 7146 h 10000"/>
                <a:gd name="connsiteX213" fmla="*/ 8996 w 10000"/>
                <a:gd name="connsiteY213" fmla="*/ 7230 h 10000"/>
                <a:gd name="connsiteX214" fmla="*/ 8996 w 10000"/>
                <a:gd name="connsiteY214" fmla="*/ 7288 h 10000"/>
                <a:gd name="connsiteX215" fmla="*/ 8952 w 10000"/>
                <a:gd name="connsiteY215" fmla="*/ 7230 h 10000"/>
                <a:gd name="connsiteX216" fmla="*/ 8952 w 10000"/>
                <a:gd name="connsiteY216" fmla="*/ 7288 h 10000"/>
                <a:gd name="connsiteX217" fmla="*/ 8908 w 10000"/>
                <a:gd name="connsiteY217" fmla="*/ 7260 h 10000"/>
                <a:gd name="connsiteX218" fmla="*/ 8874 w 10000"/>
                <a:gd name="connsiteY218" fmla="*/ 7260 h 10000"/>
                <a:gd name="connsiteX219" fmla="*/ 8834 w 10000"/>
                <a:gd name="connsiteY219" fmla="*/ 7316 h 10000"/>
                <a:gd name="connsiteX220" fmla="*/ 8952 w 10000"/>
                <a:gd name="connsiteY220" fmla="*/ 7372 h 10000"/>
                <a:gd name="connsiteX221" fmla="*/ 8908 w 10000"/>
                <a:gd name="connsiteY221" fmla="*/ 7372 h 10000"/>
                <a:gd name="connsiteX222" fmla="*/ 8952 w 10000"/>
                <a:gd name="connsiteY222" fmla="*/ 7429 h 10000"/>
                <a:gd name="connsiteX223" fmla="*/ 8794 w 10000"/>
                <a:gd name="connsiteY223" fmla="*/ 7400 h 10000"/>
                <a:gd name="connsiteX224" fmla="*/ 8834 w 10000"/>
                <a:gd name="connsiteY224" fmla="*/ 7429 h 10000"/>
                <a:gd name="connsiteX225" fmla="*/ 8952 w 10000"/>
                <a:gd name="connsiteY225" fmla="*/ 7457 h 10000"/>
                <a:gd name="connsiteX226" fmla="*/ 8996 w 10000"/>
                <a:gd name="connsiteY226" fmla="*/ 7541 h 10000"/>
                <a:gd name="connsiteX227" fmla="*/ 8952 w 10000"/>
                <a:gd name="connsiteY227" fmla="*/ 7599 h 10000"/>
                <a:gd name="connsiteX228" fmla="*/ 8834 w 10000"/>
                <a:gd name="connsiteY228" fmla="*/ 7513 h 10000"/>
                <a:gd name="connsiteX229" fmla="*/ 8794 w 10000"/>
                <a:gd name="connsiteY229" fmla="*/ 7541 h 10000"/>
                <a:gd name="connsiteX230" fmla="*/ 8633 w 10000"/>
                <a:gd name="connsiteY230" fmla="*/ 7599 h 10000"/>
                <a:gd name="connsiteX231" fmla="*/ 8754 w 10000"/>
                <a:gd name="connsiteY231" fmla="*/ 7683 h 10000"/>
                <a:gd name="connsiteX232" fmla="*/ 8754 w 10000"/>
                <a:gd name="connsiteY232" fmla="*/ 7796 h 10000"/>
                <a:gd name="connsiteX233" fmla="*/ 8713 w 10000"/>
                <a:gd name="connsiteY233" fmla="*/ 7852 h 10000"/>
                <a:gd name="connsiteX234" fmla="*/ 8713 w 10000"/>
                <a:gd name="connsiteY234" fmla="*/ 7880 h 10000"/>
                <a:gd name="connsiteX235" fmla="*/ 8633 w 10000"/>
                <a:gd name="connsiteY235" fmla="*/ 7852 h 10000"/>
                <a:gd name="connsiteX236" fmla="*/ 8633 w 10000"/>
                <a:gd name="connsiteY236" fmla="*/ 7909 h 10000"/>
                <a:gd name="connsiteX237" fmla="*/ 8591 w 10000"/>
                <a:gd name="connsiteY237" fmla="*/ 7966 h 10000"/>
                <a:gd name="connsiteX238" fmla="*/ 8552 w 10000"/>
                <a:gd name="connsiteY238" fmla="*/ 8079 h 10000"/>
                <a:gd name="connsiteX239" fmla="*/ 8591 w 10000"/>
                <a:gd name="connsiteY239" fmla="*/ 8022 h 10000"/>
                <a:gd name="connsiteX240" fmla="*/ 8552 w 10000"/>
                <a:gd name="connsiteY240" fmla="*/ 8050 h 10000"/>
                <a:gd name="connsiteX241" fmla="*/ 8513 w 10000"/>
                <a:gd name="connsiteY241" fmla="*/ 7994 h 10000"/>
                <a:gd name="connsiteX242" fmla="*/ 8427 w 10000"/>
                <a:gd name="connsiteY242" fmla="*/ 8022 h 10000"/>
                <a:gd name="connsiteX243" fmla="*/ 8427 w 10000"/>
                <a:gd name="connsiteY243" fmla="*/ 8079 h 10000"/>
                <a:gd name="connsiteX244" fmla="*/ 8473 w 10000"/>
                <a:gd name="connsiteY244" fmla="*/ 8107 h 10000"/>
                <a:gd name="connsiteX245" fmla="*/ 8552 w 10000"/>
                <a:gd name="connsiteY245" fmla="*/ 8135 h 10000"/>
                <a:gd name="connsiteX246" fmla="*/ 8513 w 10000"/>
                <a:gd name="connsiteY246" fmla="*/ 8163 h 10000"/>
                <a:gd name="connsiteX247" fmla="*/ 8473 w 10000"/>
                <a:gd name="connsiteY247" fmla="*/ 8249 h 10000"/>
                <a:gd name="connsiteX248" fmla="*/ 8310 w 10000"/>
                <a:gd name="connsiteY248" fmla="*/ 8191 h 10000"/>
                <a:gd name="connsiteX249" fmla="*/ 8427 w 10000"/>
                <a:gd name="connsiteY249" fmla="*/ 8277 h 10000"/>
                <a:gd name="connsiteX250" fmla="*/ 8552 w 10000"/>
                <a:gd name="connsiteY250" fmla="*/ 8277 h 10000"/>
                <a:gd name="connsiteX251" fmla="*/ 8513 w 10000"/>
                <a:gd name="connsiteY251" fmla="*/ 8333 h 10000"/>
                <a:gd name="connsiteX252" fmla="*/ 8591 w 10000"/>
                <a:gd name="connsiteY252" fmla="*/ 8446 h 10000"/>
                <a:gd name="connsiteX253" fmla="*/ 8552 w 10000"/>
                <a:gd name="connsiteY253" fmla="*/ 8446 h 10000"/>
                <a:gd name="connsiteX254" fmla="*/ 8427 w 10000"/>
                <a:gd name="connsiteY254" fmla="*/ 8389 h 10000"/>
                <a:gd name="connsiteX255" fmla="*/ 8383 w 10000"/>
                <a:gd name="connsiteY255" fmla="*/ 8418 h 10000"/>
                <a:gd name="connsiteX256" fmla="*/ 8473 w 10000"/>
                <a:gd name="connsiteY256" fmla="*/ 8474 h 10000"/>
                <a:gd name="connsiteX257" fmla="*/ 8427 w 10000"/>
                <a:gd name="connsiteY257" fmla="*/ 8530 h 10000"/>
                <a:gd name="connsiteX258" fmla="*/ 8310 w 10000"/>
                <a:gd name="connsiteY258" fmla="*/ 8474 h 10000"/>
                <a:gd name="connsiteX259" fmla="*/ 8383 w 10000"/>
                <a:gd name="connsiteY259" fmla="*/ 8559 h 10000"/>
                <a:gd name="connsiteX260" fmla="*/ 8310 w 10000"/>
                <a:gd name="connsiteY260" fmla="*/ 8559 h 10000"/>
                <a:gd name="connsiteX261" fmla="*/ 8310 w 10000"/>
                <a:gd name="connsiteY261" fmla="*/ 8616 h 10000"/>
                <a:gd name="connsiteX262" fmla="*/ 8107 w 10000"/>
                <a:gd name="connsiteY262" fmla="*/ 8672 h 10000"/>
                <a:gd name="connsiteX263" fmla="*/ 8067 w 10000"/>
                <a:gd name="connsiteY263" fmla="*/ 8728 h 10000"/>
                <a:gd name="connsiteX264" fmla="*/ 8107 w 10000"/>
                <a:gd name="connsiteY264" fmla="*/ 8757 h 10000"/>
                <a:gd name="connsiteX265" fmla="*/ 8067 w 10000"/>
                <a:gd name="connsiteY265" fmla="*/ 8785 h 10000"/>
                <a:gd name="connsiteX266" fmla="*/ 8025 w 10000"/>
                <a:gd name="connsiteY266" fmla="*/ 8869 h 10000"/>
                <a:gd name="connsiteX267" fmla="*/ 7990 w 10000"/>
                <a:gd name="connsiteY267" fmla="*/ 8841 h 10000"/>
                <a:gd name="connsiteX268" fmla="*/ 7990 w 10000"/>
                <a:gd name="connsiteY268" fmla="*/ 8927 h 10000"/>
                <a:gd name="connsiteX269" fmla="*/ 7577 w 10000"/>
                <a:gd name="connsiteY269" fmla="*/ 8786 h 10000"/>
                <a:gd name="connsiteX270" fmla="*/ 6900 w 10000"/>
                <a:gd name="connsiteY270" fmla="*/ 9266 h 10000"/>
                <a:gd name="connsiteX271" fmla="*/ 6656 w 10000"/>
                <a:gd name="connsiteY271" fmla="*/ 9322 h 10000"/>
                <a:gd name="connsiteX272" fmla="*/ 6535 w 10000"/>
                <a:gd name="connsiteY272" fmla="*/ 9152 h 10000"/>
                <a:gd name="connsiteX273" fmla="*/ 6496 w 10000"/>
                <a:gd name="connsiteY273" fmla="*/ 9152 h 10000"/>
                <a:gd name="connsiteX274" fmla="*/ 6615 w 10000"/>
                <a:gd name="connsiteY274" fmla="*/ 9124 h 10000"/>
                <a:gd name="connsiteX275" fmla="*/ 6454 w 10000"/>
                <a:gd name="connsiteY275" fmla="*/ 9124 h 10000"/>
                <a:gd name="connsiteX276" fmla="*/ 6418 w 10000"/>
                <a:gd name="connsiteY276" fmla="*/ 9180 h 10000"/>
                <a:gd name="connsiteX277" fmla="*/ 6496 w 10000"/>
                <a:gd name="connsiteY277" fmla="*/ 9237 h 10000"/>
                <a:gd name="connsiteX278" fmla="*/ 6454 w 10000"/>
                <a:gd name="connsiteY278" fmla="*/ 9237 h 10000"/>
                <a:gd name="connsiteX279" fmla="*/ 6579 w 10000"/>
                <a:gd name="connsiteY279" fmla="*/ 9406 h 10000"/>
                <a:gd name="connsiteX280" fmla="*/ 6418 w 10000"/>
                <a:gd name="connsiteY280" fmla="*/ 9294 h 10000"/>
                <a:gd name="connsiteX281" fmla="*/ 6496 w 10000"/>
                <a:gd name="connsiteY281" fmla="*/ 9406 h 10000"/>
                <a:gd name="connsiteX282" fmla="*/ 6454 w 10000"/>
                <a:gd name="connsiteY282" fmla="*/ 9435 h 10000"/>
                <a:gd name="connsiteX283" fmla="*/ 6418 w 10000"/>
                <a:gd name="connsiteY283" fmla="*/ 9406 h 10000"/>
                <a:gd name="connsiteX284" fmla="*/ 6377 w 10000"/>
                <a:gd name="connsiteY284" fmla="*/ 9491 h 10000"/>
                <a:gd name="connsiteX285" fmla="*/ 6251 w 10000"/>
                <a:gd name="connsiteY285" fmla="*/ 9520 h 10000"/>
                <a:gd name="connsiteX286" fmla="*/ 6212 w 10000"/>
                <a:gd name="connsiteY286" fmla="*/ 9463 h 10000"/>
                <a:gd name="connsiteX287" fmla="*/ 6135 w 10000"/>
                <a:gd name="connsiteY287" fmla="*/ 9435 h 10000"/>
                <a:gd name="connsiteX288" fmla="*/ 6175 w 10000"/>
                <a:gd name="connsiteY288" fmla="*/ 9548 h 10000"/>
                <a:gd name="connsiteX289" fmla="*/ 5969 w 10000"/>
                <a:gd name="connsiteY289" fmla="*/ 9491 h 10000"/>
                <a:gd name="connsiteX290" fmla="*/ 5930 w 10000"/>
                <a:gd name="connsiteY290" fmla="*/ 9520 h 10000"/>
                <a:gd name="connsiteX291" fmla="*/ 5808 w 10000"/>
                <a:gd name="connsiteY291" fmla="*/ 9576 h 10000"/>
                <a:gd name="connsiteX292" fmla="*/ 5777 w 10000"/>
                <a:gd name="connsiteY292" fmla="*/ 9633 h 10000"/>
                <a:gd name="connsiteX293" fmla="*/ 5688 w 10000"/>
                <a:gd name="connsiteY293" fmla="*/ 9633 h 10000"/>
                <a:gd name="connsiteX294" fmla="*/ 5567 w 10000"/>
                <a:gd name="connsiteY294" fmla="*/ 9661 h 10000"/>
                <a:gd name="connsiteX295" fmla="*/ 5567 w 10000"/>
                <a:gd name="connsiteY295" fmla="*/ 9633 h 10000"/>
                <a:gd name="connsiteX296" fmla="*/ 5567 w 10000"/>
                <a:gd name="connsiteY296" fmla="*/ 9689 h 10000"/>
                <a:gd name="connsiteX297" fmla="*/ 5449 w 10000"/>
                <a:gd name="connsiteY297" fmla="*/ 9661 h 10000"/>
                <a:gd name="connsiteX298" fmla="*/ 5449 w 10000"/>
                <a:gd name="connsiteY298" fmla="*/ 9717 h 10000"/>
                <a:gd name="connsiteX299" fmla="*/ 5406 w 10000"/>
                <a:gd name="connsiteY299" fmla="*/ 9802 h 10000"/>
                <a:gd name="connsiteX300" fmla="*/ 5491 w 10000"/>
                <a:gd name="connsiteY300" fmla="*/ 9830 h 10000"/>
                <a:gd name="connsiteX301" fmla="*/ 5491 w 10000"/>
                <a:gd name="connsiteY301" fmla="*/ 9830 h 10000"/>
                <a:gd name="connsiteX302" fmla="*/ 5567 w 10000"/>
                <a:gd name="connsiteY302" fmla="*/ 9944 h 10000"/>
                <a:gd name="connsiteX303" fmla="*/ 5368 w 10000"/>
                <a:gd name="connsiteY303" fmla="*/ 10000 h 10000"/>
                <a:gd name="connsiteX304" fmla="*/ 5368 w 10000"/>
                <a:gd name="connsiteY304" fmla="*/ 9944 h 10000"/>
                <a:gd name="connsiteX305" fmla="*/ 5281 w 10000"/>
                <a:gd name="connsiteY305" fmla="*/ 9859 h 10000"/>
                <a:gd name="connsiteX306" fmla="*/ 5248 w 10000"/>
                <a:gd name="connsiteY306" fmla="*/ 9802 h 10000"/>
                <a:gd name="connsiteX307" fmla="*/ 5206 w 10000"/>
                <a:gd name="connsiteY307" fmla="*/ 9717 h 10000"/>
                <a:gd name="connsiteX308" fmla="*/ 5248 w 10000"/>
                <a:gd name="connsiteY308" fmla="*/ 9661 h 10000"/>
                <a:gd name="connsiteX309" fmla="*/ 5206 w 10000"/>
                <a:gd name="connsiteY309" fmla="*/ 9576 h 10000"/>
                <a:gd name="connsiteX310" fmla="*/ 5206 w 10000"/>
                <a:gd name="connsiteY310" fmla="*/ 9605 h 10000"/>
                <a:gd name="connsiteX311" fmla="*/ 5126 w 10000"/>
                <a:gd name="connsiteY311" fmla="*/ 9548 h 10000"/>
                <a:gd name="connsiteX312" fmla="*/ 5126 w 10000"/>
                <a:gd name="connsiteY312" fmla="*/ 9605 h 10000"/>
                <a:gd name="connsiteX313" fmla="*/ 5006 w 10000"/>
                <a:gd name="connsiteY313" fmla="*/ 9605 h 10000"/>
                <a:gd name="connsiteX314" fmla="*/ 4926 w 10000"/>
                <a:gd name="connsiteY314" fmla="*/ 9576 h 10000"/>
                <a:gd name="connsiteX315" fmla="*/ 4879 w 10000"/>
                <a:gd name="connsiteY315" fmla="*/ 9520 h 10000"/>
                <a:gd name="connsiteX316" fmla="*/ 4839 w 10000"/>
                <a:gd name="connsiteY316" fmla="*/ 9520 h 10000"/>
                <a:gd name="connsiteX317" fmla="*/ 4839 w 10000"/>
                <a:gd name="connsiteY317" fmla="*/ 9576 h 10000"/>
                <a:gd name="connsiteX318" fmla="*/ 4762 w 10000"/>
                <a:gd name="connsiteY318" fmla="*/ 9520 h 10000"/>
                <a:gd name="connsiteX319" fmla="*/ 4724 w 10000"/>
                <a:gd name="connsiteY319" fmla="*/ 9463 h 10000"/>
                <a:gd name="connsiteX320" fmla="*/ 4688 w 10000"/>
                <a:gd name="connsiteY320" fmla="*/ 9491 h 10000"/>
                <a:gd name="connsiteX321" fmla="*/ 4724 w 10000"/>
                <a:gd name="connsiteY321" fmla="*/ 9576 h 10000"/>
                <a:gd name="connsiteX322" fmla="*/ 4644 w 10000"/>
                <a:gd name="connsiteY322" fmla="*/ 9548 h 10000"/>
                <a:gd name="connsiteX323" fmla="*/ 4644 w 10000"/>
                <a:gd name="connsiteY323" fmla="*/ 9605 h 10000"/>
                <a:gd name="connsiteX324" fmla="*/ 4483 w 10000"/>
                <a:gd name="connsiteY324" fmla="*/ 9576 h 10000"/>
                <a:gd name="connsiteX325" fmla="*/ 4366 w 10000"/>
                <a:gd name="connsiteY325" fmla="*/ 9576 h 10000"/>
                <a:gd name="connsiteX326" fmla="*/ 4322 w 10000"/>
                <a:gd name="connsiteY326" fmla="*/ 9576 h 10000"/>
                <a:gd name="connsiteX327" fmla="*/ 4199 w 10000"/>
                <a:gd name="connsiteY327" fmla="*/ 9520 h 10000"/>
                <a:gd name="connsiteX328" fmla="*/ 4154 w 10000"/>
                <a:gd name="connsiteY328" fmla="*/ 9491 h 10000"/>
                <a:gd name="connsiteX329" fmla="*/ 4038 w 10000"/>
                <a:gd name="connsiteY329" fmla="*/ 9463 h 10000"/>
                <a:gd name="connsiteX330" fmla="*/ 3962 w 10000"/>
                <a:gd name="connsiteY330" fmla="*/ 9294 h 10000"/>
                <a:gd name="connsiteX331" fmla="*/ 3873 w 10000"/>
                <a:gd name="connsiteY331" fmla="*/ 9180 h 10000"/>
                <a:gd name="connsiteX332" fmla="*/ 3757 w 10000"/>
                <a:gd name="connsiteY332" fmla="*/ 9180 h 10000"/>
                <a:gd name="connsiteX333" fmla="*/ 3634 w 10000"/>
                <a:gd name="connsiteY333" fmla="*/ 9180 h 10000"/>
                <a:gd name="connsiteX334" fmla="*/ 3432 w 10000"/>
                <a:gd name="connsiteY334" fmla="*/ 9039 h 10000"/>
                <a:gd name="connsiteX335" fmla="*/ 3274 w 10000"/>
                <a:gd name="connsiteY335" fmla="*/ 9124 h 10000"/>
                <a:gd name="connsiteX336" fmla="*/ 3274 w 10000"/>
                <a:gd name="connsiteY336" fmla="*/ 9180 h 10000"/>
                <a:gd name="connsiteX337" fmla="*/ 3073 w 10000"/>
                <a:gd name="connsiteY337" fmla="*/ 9209 h 10000"/>
                <a:gd name="connsiteX338" fmla="*/ 2954 w 10000"/>
                <a:gd name="connsiteY338" fmla="*/ 9294 h 10000"/>
                <a:gd name="connsiteX339" fmla="*/ 2874 w 10000"/>
                <a:gd name="connsiteY339" fmla="*/ 9237 h 10000"/>
                <a:gd name="connsiteX340" fmla="*/ 2792 w 10000"/>
                <a:gd name="connsiteY340" fmla="*/ 9294 h 10000"/>
                <a:gd name="connsiteX341" fmla="*/ 2672 w 10000"/>
                <a:gd name="connsiteY341" fmla="*/ 9294 h 10000"/>
                <a:gd name="connsiteX342" fmla="*/ 2507 w 10000"/>
                <a:gd name="connsiteY342" fmla="*/ 9266 h 10000"/>
                <a:gd name="connsiteX343" fmla="*/ 2347 w 10000"/>
                <a:gd name="connsiteY343" fmla="*/ 9322 h 10000"/>
                <a:gd name="connsiteX344" fmla="*/ 2266 w 10000"/>
                <a:gd name="connsiteY344" fmla="*/ 9322 h 10000"/>
                <a:gd name="connsiteX345" fmla="*/ 2185 w 10000"/>
                <a:gd name="connsiteY345" fmla="*/ 9322 h 10000"/>
                <a:gd name="connsiteX346" fmla="*/ 2144 w 10000"/>
                <a:gd name="connsiteY346" fmla="*/ 9322 h 10000"/>
                <a:gd name="connsiteX347" fmla="*/ 2144 w 10000"/>
                <a:gd name="connsiteY347" fmla="*/ 9463 h 10000"/>
                <a:gd name="connsiteX348" fmla="*/ 2228 w 10000"/>
                <a:gd name="connsiteY348" fmla="*/ 9548 h 10000"/>
                <a:gd name="connsiteX349" fmla="*/ 2228 w 10000"/>
                <a:gd name="connsiteY349" fmla="*/ 9576 h 10000"/>
                <a:gd name="connsiteX350" fmla="*/ 2228 w 10000"/>
                <a:gd name="connsiteY350" fmla="*/ 9633 h 10000"/>
                <a:gd name="connsiteX351" fmla="*/ 2266 w 10000"/>
                <a:gd name="connsiteY351" fmla="*/ 9717 h 10000"/>
                <a:gd name="connsiteX352" fmla="*/ 2144 w 10000"/>
                <a:gd name="connsiteY352" fmla="*/ 9689 h 10000"/>
                <a:gd name="connsiteX353" fmla="*/ 2022 w 10000"/>
                <a:gd name="connsiteY353" fmla="*/ 9661 h 10000"/>
                <a:gd name="connsiteX354" fmla="*/ 1941 w 10000"/>
                <a:gd name="connsiteY354" fmla="*/ 9520 h 10000"/>
                <a:gd name="connsiteX355" fmla="*/ 1708 w 10000"/>
                <a:gd name="connsiteY355" fmla="*/ 9605 h 10000"/>
                <a:gd name="connsiteX356" fmla="*/ 1627 w 10000"/>
                <a:gd name="connsiteY356" fmla="*/ 9633 h 10000"/>
                <a:gd name="connsiteX357" fmla="*/ 1627 w 10000"/>
                <a:gd name="connsiteY357" fmla="*/ 9548 h 10000"/>
                <a:gd name="connsiteX358" fmla="*/ 1504 w 10000"/>
                <a:gd name="connsiteY358" fmla="*/ 9435 h 10000"/>
                <a:gd name="connsiteX359" fmla="*/ 1262 w 10000"/>
                <a:gd name="connsiteY359" fmla="*/ 9435 h 10000"/>
                <a:gd name="connsiteX360" fmla="*/ 1262 w 10000"/>
                <a:gd name="connsiteY360" fmla="*/ 9322 h 10000"/>
                <a:gd name="connsiteX361" fmla="*/ 1298 w 10000"/>
                <a:gd name="connsiteY361" fmla="*/ 9180 h 10000"/>
                <a:gd name="connsiteX362" fmla="*/ 1144 w 10000"/>
                <a:gd name="connsiteY362" fmla="*/ 9124 h 10000"/>
                <a:gd name="connsiteX363" fmla="*/ 1017 w 10000"/>
                <a:gd name="connsiteY363" fmla="*/ 9039 h 10000"/>
                <a:gd name="connsiteX364" fmla="*/ 981 w 10000"/>
                <a:gd name="connsiteY364" fmla="*/ 8983 h 10000"/>
                <a:gd name="connsiteX365" fmla="*/ 944 w 10000"/>
                <a:gd name="connsiteY365" fmla="*/ 8898 h 10000"/>
                <a:gd name="connsiteX366" fmla="*/ 981 w 10000"/>
                <a:gd name="connsiteY366" fmla="*/ 8813 h 10000"/>
                <a:gd name="connsiteX367" fmla="*/ 697 w 10000"/>
                <a:gd name="connsiteY367" fmla="*/ 8841 h 10000"/>
                <a:gd name="connsiteX368" fmla="*/ 533 w 10000"/>
                <a:gd name="connsiteY368" fmla="*/ 8898 h 10000"/>
                <a:gd name="connsiteX369" fmla="*/ 533 w 10000"/>
                <a:gd name="connsiteY369" fmla="*/ 8813 h 10000"/>
                <a:gd name="connsiteX370" fmla="*/ 495 w 10000"/>
                <a:gd name="connsiteY370" fmla="*/ 8728 h 10000"/>
                <a:gd name="connsiteX371" fmla="*/ 458 w 10000"/>
                <a:gd name="connsiteY371" fmla="*/ 8672 h 10000"/>
                <a:gd name="connsiteX372" fmla="*/ 6799 w 10000"/>
                <a:gd name="connsiteY372" fmla="*/ 8665 h 10000"/>
                <a:gd name="connsiteX373" fmla="*/ 6917 w 10000"/>
                <a:gd name="connsiteY373" fmla="*/ 8461 h 10000"/>
                <a:gd name="connsiteX0" fmla="*/ 2707 w 10000"/>
                <a:gd name="connsiteY0" fmla="*/ 2597 h 10000"/>
                <a:gd name="connsiteX1" fmla="*/ 2792 w 10000"/>
                <a:gd name="connsiteY1" fmla="*/ 2484 h 10000"/>
                <a:gd name="connsiteX2" fmla="*/ 3274 w 10000"/>
                <a:gd name="connsiteY2" fmla="*/ 2569 h 10000"/>
                <a:gd name="connsiteX3" fmla="*/ 3432 w 10000"/>
                <a:gd name="connsiteY3" fmla="*/ 2569 h 10000"/>
                <a:gd name="connsiteX4" fmla="*/ 3558 w 10000"/>
                <a:gd name="connsiteY4" fmla="*/ 2484 h 10000"/>
                <a:gd name="connsiteX5" fmla="*/ 3594 w 10000"/>
                <a:gd name="connsiteY5" fmla="*/ 2399 h 10000"/>
                <a:gd name="connsiteX6" fmla="*/ 3757 w 10000"/>
                <a:gd name="connsiteY6" fmla="*/ 2399 h 10000"/>
                <a:gd name="connsiteX7" fmla="*/ 4079 w 10000"/>
                <a:gd name="connsiteY7" fmla="*/ 2286 h 10000"/>
                <a:gd name="connsiteX8" fmla="*/ 4038 w 10000"/>
                <a:gd name="connsiteY8" fmla="*/ 2173 h 10000"/>
                <a:gd name="connsiteX9" fmla="*/ 4322 w 10000"/>
                <a:gd name="connsiteY9" fmla="*/ 2060 h 10000"/>
                <a:gd name="connsiteX10" fmla="*/ 4441 w 10000"/>
                <a:gd name="connsiteY10" fmla="*/ 2031 h 10000"/>
                <a:gd name="connsiteX11" fmla="*/ 4556 w 10000"/>
                <a:gd name="connsiteY11" fmla="*/ 2003 h 10000"/>
                <a:gd name="connsiteX12" fmla="*/ 4644 w 10000"/>
                <a:gd name="connsiteY12" fmla="*/ 2003 h 10000"/>
                <a:gd name="connsiteX13" fmla="*/ 4762 w 10000"/>
                <a:gd name="connsiteY13" fmla="*/ 1975 h 10000"/>
                <a:gd name="connsiteX14" fmla="*/ 4839 w 10000"/>
                <a:gd name="connsiteY14" fmla="*/ 2003 h 10000"/>
                <a:gd name="connsiteX15" fmla="*/ 4968 w 10000"/>
                <a:gd name="connsiteY15" fmla="*/ 1862 h 10000"/>
                <a:gd name="connsiteX16" fmla="*/ 4079 w 10000"/>
                <a:gd name="connsiteY16" fmla="*/ 1664 h 10000"/>
                <a:gd name="connsiteX17" fmla="*/ 3757 w 10000"/>
                <a:gd name="connsiteY17" fmla="*/ 1664 h 10000"/>
                <a:gd name="connsiteX18" fmla="*/ 3594 w 10000"/>
                <a:gd name="connsiteY18" fmla="*/ 1664 h 10000"/>
                <a:gd name="connsiteX19" fmla="*/ 3472 w 10000"/>
                <a:gd name="connsiteY19" fmla="*/ 1692 h 10000"/>
                <a:gd name="connsiteX20" fmla="*/ 3314 w 10000"/>
                <a:gd name="connsiteY20" fmla="*/ 1580 h 10000"/>
                <a:gd name="connsiteX21" fmla="*/ 3353 w 10000"/>
                <a:gd name="connsiteY21" fmla="*/ 1523 h 10000"/>
                <a:gd name="connsiteX22" fmla="*/ 3314 w 10000"/>
                <a:gd name="connsiteY22" fmla="*/ 1410 h 10000"/>
                <a:gd name="connsiteX23" fmla="*/ 3314 w 10000"/>
                <a:gd name="connsiteY23" fmla="*/ 1071 h 10000"/>
                <a:gd name="connsiteX24" fmla="*/ 3678 w 10000"/>
                <a:gd name="connsiteY24" fmla="*/ 1156 h 10000"/>
                <a:gd name="connsiteX25" fmla="*/ 3873 w 10000"/>
                <a:gd name="connsiteY25" fmla="*/ 1071 h 10000"/>
                <a:gd name="connsiteX26" fmla="*/ 4079 w 10000"/>
                <a:gd name="connsiteY26" fmla="*/ 986 h 10000"/>
                <a:gd name="connsiteX27" fmla="*/ 3999 w 10000"/>
                <a:gd name="connsiteY27" fmla="*/ 930 h 10000"/>
                <a:gd name="connsiteX28" fmla="*/ 3962 w 10000"/>
                <a:gd name="connsiteY28" fmla="*/ 873 h 10000"/>
                <a:gd name="connsiteX29" fmla="*/ 3962 w 10000"/>
                <a:gd name="connsiteY29" fmla="*/ 788 h 10000"/>
                <a:gd name="connsiteX30" fmla="*/ 3962 w 10000"/>
                <a:gd name="connsiteY30" fmla="*/ 732 h 10000"/>
                <a:gd name="connsiteX31" fmla="*/ 3962 w 10000"/>
                <a:gd name="connsiteY31" fmla="*/ 675 h 10000"/>
                <a:gd name="connsiteX32" fmla="*/ 3999 w 10000"/>
                <a:gd name="connsiteY32" fmla="*/ 477 h 10000"/>
                <a:gd name="connsiteX33" fmla="*/ 3922 w 10000"/>
                <a:gd name="connsiteY33" fmla="*/ 336 h 10000"/>
                <a:gd name="connsiteX34" fmla="*/ 3757 w 10000"/>
                <a:gd name="connsiteY34" fmla="*/ 280 h 10000"/>
                <a:gd name="connsiteX35" fmla="*/ 3594 w 10000"/>
                <a:gd name="connsiteY35" fmla="*/ 224 h 10000"/>
                <a:gd name="connsiteX36" fmla="*/ 3799 w 10000"/>
                <a:gd name="connsiteY36" fmla="*/ 82 h 10000"/>
                <a:gd name="connsiteX37" fmla="*/ 4241 w 10000"/>
                <a:gd name="connsiteY37" fmla="*/ 25 h 10000"/>
                <a:gd name="connsiteX38" fmla="*/ 4644 w 10000"/>
                <a:gd name="connsiteY38" fmla="*/ 25 h 10000"/>
                <a:gd name="connsiteX39" fmla="*/ 4839 w 10000"/>
                <a:gd name="connsiteY39" fmla="*/ 54 h 10000"/>
                <a:gd name="connsiteX40" fmla="*/ 5089 w 10000"/>
                <a:gd name="connsiteY40" fmla="*/ 138 h 10000"/>
                <a:gd name="connsiteX41" fmla="*/ 5406 w 10000"/>
                <a:gd name="connsiteY41" fmla="*/ 167 h 10000"/>
                <a:gd name="connsiteX42" fmla="*/ 5567 w 10000"/>
                <a:gd name="connsiteY42" fmla="*/ 224 h 10000"/>
                <a:gd name="connsiteX43" fmla="*/ 5616 w 10000"/>
                <a:gd name="connsiteY43" fmla="*/ 252 h 10000"/>
                <a:gd name="connsiteX44" fmla="*/ 5734 w 10000"/>
                <a:gd name="connsiteY44" fmla="*/ 308 h 10000"/>
                <a:gd name="connsiteX45" fmla="*/ 5930 w 10000"/>
                <a:gd name="connsiteY45" fmla="*/ 421 h 10000"/>
                <a:gd name="connsiteX46" fmla="*/ 6048 w 10000"/>
                <a:gd name="connsiteY46" fmla="*/ 534 h 10000"/>
                <a:gd name="connsiteX47" fmla="*/ 6212 w 10000"/>
                <a:gd name="connsiteY47" fmla="*/ 591 h 10000"/>
                <a:gd name="connsiteX48" fmla="*/ 6377 w 10000"/>
                <a:gd name="connsiteY48" fmla="*/ 703 h 10000"/>
                <a:gd name="connsiteX49" fmla="*/ 6579 w 10000"/>
                <a:gd name="connsiteY49" fmla="*/ 817 h 10000"/>
                <a:gd name="connsiteX50" fmla="*/ 6695 w 10000"/>
                <a:gd name="connsiteY50" fmla="*/ 930 h 10000"/>
                <a:gd name="connsiteX51" fmla="*/ 6824 w 10000"/>
                <a:gd name="connsiteY51" fmla="*/ 1014 h 10000"/>
                <a:gd name="connsiteX52" fmla="*/ 7180 w 10000"/>
                <a:gd name="connsiteY52" fmla="*/ 1156 h 10000"/>
                <a:gd name="connsiteX53" fmla="*/ 7378 w 10000"/>
                <a:gd name="connsiteY53" fmla="*/ 1156 h 10000"/>
                <a:gd name="connsiteX54" fmla="*/ 7623 w 10000"/>
                <a:gd name="connsiteY54" fmla="*/ 1212 h 10000"/>
                <a:gd name="connsiteX55" fmla="*/ 7744 w 10000"/>
                <a:gd name="connsiteY55" fmla="*/ 1241 h 10000"/>
                <a:gd name="connsiteX56" fmla="*/ 7946 w 10000"/>
                <a:gd name="connsiteY56" fmla="*/ 1325 h 10000"/>
                <a:gd name="connsiteX57" fmla="*/ 8186 w 10000"/>
                <a:gd name="connsiteY57" fmla="*/ 1353 h 10000"/>
                <a:gd name="connsiteX58" fmla="*/ 8232 w 10000"/>
                <a:gd name="connsiteY58" fmla="*/ 1438 h 10000"/>
                <a:gd name="connsiteX59" fmla="*/ 8310 w 10000"/>
                <a:gd name="connsiteY59" fmla="*/ 1467 h 10000"/>
                <a:gd name="connsiteX60" fmla="*/ 8383 w 10000"/>
                <a:gd name="connsiteY60" fmla="*/ 1580 h 10000"/>
                <a:gd name="connsiteX61" fmla="*/ 8633 w 10000"/>
                <a:gd name="connsiteY61" fmla="*/ 1720 h 10000"/>
                <a:gd name="connsiteX62" fmla="*/ 8754 w 10000"/>
                <a:gd name="connsiteY62" fmla="*/ 1692 h 10000"/>
                <a:gd name="connsiteX63" fmla="*/ 8874 w 10000"/>
                <a:gd name="connsiteY63" fmla="*/ 1720 h 10000"/>
                <a:gd name="connsiteX64" fmla="*/ 9114 w 10000"/>
                <a:gd name="connsiteY64" fmla="*/ 1664 h 10000"/>
                <a:gd name="connsiteX65" fmla="*/ 9277 w 10000"/>
                <a:gd name="connsiteY65" fmla="*/ 1580 h 10000"/>
                <a:gd name="connsiteX66" fmla="*/ 9354 w 10000"/>
                <a:gd name="connsiteY66" fmla="*/ 1580 h 10000"/>
                <a:gd name="connsiteX67" fmla="*/ 9396 w 10000"/>
                <a:gd name="connsiteY67" fmla="*/ 1551 h 10000"/>
                <a:gd name="connsiteX68" fmla="*/ 9554 w 10000"/>
                <a:gd name="connsiteY68" fmla="*/ 1495 h 10000"/>
                <a:gd name="connsiteX69" fmla="*/ 9719 w 10000"/>
                <a:gd name="connsiteY69" fmla="*/ 1551 h 10000"/>
                <a:gd name="connsiteX70" fmla="*/ 9757 w 10000"/>
                <a:gd name="connsiteY70" fmla="*/ 1636 h 10000"/>
                <a:gd name="connsiteX71" fmla="*/ 9880 w 10000"/>
                <a:gd name="connsiteY71" fmla="*/ 1778 h 10000"/>
                <a:gd name="connsiteX72" fmla="*/ 9800 w 10000"/>
                <a:gd name="connsiteY72" fmla="*/ 1806 h 10000"/>
                <a:gd name="connsiteX73" fmla="*/ 9840 w 10000"/>
                <a:gd name="connsiteY73" fmla="*/ 1862 h 10000"/>
                <a:gd name="connsiteX74" fmla="*/ 9840 w 10000"/>
                <a:gd name="connsiteY74" fmla="*/ 1919 h 10000"/>
                <a:gd name="connsiteX75" fmla="*/ 9926 w 10000"/>
                <a:gd name="connsiteY75" fmla="*/ 2031 h 10000"/>
                <a:gd name="connsiteX76" fmla="*/ 9926 w 10000"/>
                <a:gd name="connsiteY76" fmla="*/ 2173 h 10000"/>
                <a:gd name="connsiteX77" fmla="*/ 9926 w 10000"/>
                <a:gd name="connsiteY77" fmla="*/ 2258 h 10000"/>
                <a:gd name="connsiteX78" fmla="*/ 10000 w 10000"/>
                <a:gd name="connsiteY78" fmla="*/ 2342 h 10000"/>
                <a:gd name="connsiteX79" fmla="*/ 9963 w 10000"/>
                <a:gd name="connsiteY79" fmla="*/ 2428 h 10000"/>
                <a:gd name="connsiteX80" fmla="*/ 10000 w 10000"/>
                <a:gd name="connsiteY80" fmla="*/ 2484 h 10000"/>
                <a:gd name="connsiteX81" fmla="*/ 9677 w 10000"/>
                <a:gd name="connsiteY81" fmla="*/ 2456 h 10000"/>
                <a:gd name="connsiteX82" fmla="*/ 9515 w 10000"/>
                <a:gd name="connsiteY82" fmla="*/ 2428 h 10000"/>
                <a:gd name="connsiteX83" fmla="*/ 9473 w 10000"/>
                <a:gd name="connsiteY83" fmla="*/ 2512 h 10000"/>
                <a:gd name="connsiteX84" fmla="*/ 9354 w 10000"/>
                <a:gd name="connsiteY84" fmla="*/ 2540 h 10000"/>
                <a:gd name="connsiteX85" fmla="*/ 9433 w 10000"/>
                <a:gd name="connsiteY85" fmla="*/ 2625 h 10000"/>
                <a:gd name="connsiteX86" fmla="*/ 9677 w 10000"/>
                <a:gd name="connsiteY86" fmla="*/ 2879 h 10000"/>
                <a:gd name="connsiteX87" fmla="*/ 9840 w 10000"/>
                <a:gd name="connsiteY87" fmla="*/ 3106 h 10000"/>
                <a:gd name="connsiteX88" fmla="*/ 9800 w 10000"/>
                <a:gd name="connsiteY88" fmla="*/ 3162 h 10000"/>
                <a:gd name="connsiteX89" fmla="*/ 9634 w 10000"/>
                <a:gd name="connsiteY89" fmla="*/ 3190 h 10000"/>
                <a:gd name="connsiteX90" fmla="*/ 9840 w 10000"/>
                <a:gd name="connsiteY90" fmla="*/ 3303 h 10000"/>
                <a:gd name="connsiteX91" fmla="*/ 9600 w 10000"/>
                <a:gd name="connsiteY91" fmla="*/ 3162 h 10000"/>
                <a:gd name="connsiteX92" fmla="*/ 9396 w 10000"/>
                <a:gd name="connsiteY92" fmla="*/ 3106 h 10000"/>
                <a:gd name="connsiteX93" fmla="*/ 9473 w 10000"/>
                <a:gd name="connsiteY93" fmla="*/ 3275 h 10000"/>
                <a:gd name="connsiteX94" fmla="*/ 9354 w 10000"/>
                <a:gd name="connsiteY94" fmla="*/ 3303 h 10000"/>
                <a:gd name="connsiteX95" fmla="*/ 9277 w 10000"/>
                <a:gd name="connsiteY95" fmla="*/ 3388 h 10000"/>
                <a:gd name="connsiteX96" fmla="*/ 8996 w 10000"/>
                <a:gd name="connsiteY96" fmla="*/ 3417 h 10000"/>
                <a:gd name="connsiteX97" fmla="*/ 9198 w 10000"/>
                <a:gd name="connsiteY97" fmla="*/ 3557 h 10000"/>
                <a:gd name="connsiteX98" fmla="*/ 8952 w 10000"/>
                <a:gd name="connsiteY98" fmla="*/ 3586 h 10000"/>
                <a:gd name="connsiteX99" fmla="*/ 8794 w 10000"/>
                <a:gd name="connsiteY99" fmla="*/ 3557 h 10000"/>
                <a:gd name="connsiteX100" fmla="*/ 8664 w 10000"/>
                <a:gd name="connsiteY100" fmla="*/ 3473 h 10000"/>
                <a:gd name="connsiteX101" fmla="*/ 8591 w 10000"/>
                <a:gd name="connsiteY101" fmla="*/ 3501 h 10000"/>
                <a:gd name="connsiteX102" fmla="*/ 8552 w 10000"/>
                <a:gd name="connsiteY102" fmla="*/ 3642 h 10000"/>
                <a:gd name="connsiteX103" fmla="*/ 8513 w 10000"/>
                <a:gd name="connsiteY103" fmla="*/ 3727 h 10000"/>
                <a:gd name="connsiteX104" fmla="*/ 8427 w 10000"/>
                <a:gd name="connsiteY104" fmla="*/ 3756 h 10000"/>
                <a:gd name="connsiteX105" fmla="*/ 8383 w 10000"/>
                <a:gd name="connsiteY105" fmla="*/ 3812 h 10000"/>
                <a:gd name="connsiteX106" fmla="*/ 8310 w 10000"/>
                <a:gd name="connsiteY106" fmla="*/ 3812 h 10000"/>
                <a:gd name="connsiteX107" fmla="*/ 8267 w 10000"/>
                <a:gd name="connsiteY107" fmla="*/ 3868 h 10000"/>
                <a:gd name="connsiteX108" fmla="*/ 8107 w 10000"/>
                <a:gd name="connsiteY108" fmla="*/ 4009 h 10000"/>
                <a:gd name="connsiteX109" fmla="*/ 7906 w 10000"/>
                <a:gd name="connsiteY109" fmla="*/ 4038 h 10000"/>
                <a:gd name="connsiteX110" fmla="*/ 7824 w 10000"/>
                <a:gd name="connsiteY110" fmla="*/ 4067 h 10000"/>
                <a:gd name="connsiteX111" fmla="*/ 7744 w 10000"/>
                <a:gd name="connsiteY111" fmla="*/ 4123 h 10000"/>
                <a:gd name="connsiteX112" fmla="*/ 7586 w 10000"/>
                <a:gd name="connsiteY112" fmla="*/ 4179 h 10000"/>
                <a:gd name="connsiteX113" fmla="*/ 7501 w 10000"/>
                <a:gd name="connsiteY113" fmla="*/ 4264 h 10000"/>
                <a:gd name="connsiteX114" fmla="*/ 7464 w 10000"/>
                <a:gd name="connsiteY114" fmla="*/ 4320 h 10000"/>
                <a:gd name="connsiteX115" fmla="*/ 7378 w 10000"/>
                <a:gd name="connsiteY115" fmla="*/ 4320 h 10000"/>
                <a:gd name="connsiteX116" fmla="*/ 7218 w 10000"/>
                <a:gd name="connsiteY116" fmla="*/ 4348 h 10000"/>
                <a:gd name="connsiteX117" fmla="*/ 7346 w 10000"/>
                <a:gd name="connsiteY117" fmla="*/ 4292 h 10000"/>
                <a:gd name="connsiteX118" fmla="*/ 7346 w 10000"/>
                <a:gd name="connsiteY118" fmla="*/ 4236 h 10000"/>
                <a:gd name="connsiteX119" fmla="*/ 7378 w 10000"/>
                <a:gd name="connsiteY119" fmla="*/ 4179 h 10000"/>
                <a:gd name="connsiteX120" fmla="*/ 7143 w 10000"/>
                <a:gd name="connsiteY120" fmla="*/ 4151 h 10000"/>
                <a:gd name="connsiteX121" fmla="*/ 7218 w 10000"/>
                <a:gd name="connsiteY121" fmla="*/ 4123 h 10000"/>
                <a:gd name="connsiteX122" fmla="*/ 7260 w 10000"/>
                <a:gd name="connsiteY122" fmla="*/ 4009 h 10000"/>
                <a:gd name="connsiteX123" fmla="*/ 7305 w 10000"/>
                <a:gd name="connsiteY123" fmla="*/ 3896 h 10000"/>
                <a:gd name="connsiteX124" fmla="*/ 7062 w 10000"/>
                <a:gd name="connsiteY124" fmla="*/ 3698 h 10000"/>
                <a:gd name="connsiteX125" fmla="*/ 6939 w 10000"/>
                <a:gd name="connsiteY125" fmla="*/ 3727 h 10000"/>
                <a:gd name="connsiteX126" fmla="*/ 6824 w 10000"/>
                <a:gd name="connsiteY126" fmla="*/ 3784 h 10000"/>
                <a:gd name="connsiteX127" fmla="*/ 6737 w 10000"/>
                <a:gd name="connsiteY127" fmla="*/ 3925 h 10000"/>
                <a:gd name="connsiteX128" fmla="*/ 6535 w 10000"/>
                <a:gd name="connsiteY128" fmla="*/ 4038 h 10000"/>
                <a:gd name="connsiteX129" fmla="*/ 6418 w 10000"/>
                <a:gd name="connsiteY129" fmla="*/ 4095 h 10000"/>
                <a:gd name="connsiteX130" fmla="*/ 6454 w 10000"/>
                <a:gd name="connsiteY130" fmla="*/ 4179 h 10000"/>
                <a:gd name="connsiteX131" fmla="*/ 6212 w 10000"/>
                <a:gd name="connsiteY131" fmla="*/ 4292 h 10000"/>
                <a:gd name="connsiteX132" fmla="*/ 6014 w 10000"/>
                <a:gd name="connsiteY132" fmla="*/ 4264 h 10000"/>
                <a:gd name="connsiteX133" fmla="*/ 6014 w 10000"/>
                <a:gd name="connsiteY133" fmla="*/ 4434 h 10000"/>
                <a:gd name="connsiteX134" fmla="*/ 6251 w 10000"/>
                <a:gd name="connsiteY134" fmla="*/ 4575 h 10000"/>
                <a:gd name="connsiteX135" fmla="*/ 6377 w 10000"/>
                <a:gd name="connsiteY135" fmla="*/ 4575 h 10000"/>
                <a:gd name="connsiteX136" fmla="*/ 6454 w 10000"/>
                <a:gd name="connsiteY136" fmla="*/ 4603 h 10000"/>
                <a:gd name="connsiteX137" fmla="*/ 6454 w 10000"/>
                <a:gd name="connsiteY137" fmla="*/ 4575 h 10000"/>
                <a:gd name="connsiteX138" fmla="*/ 6695 w 10000"/>
                <a:gd name="connsiteY138" fmla="*/ 4659 h 10000"/>
                <a:gd name="connsiteX139" fmla="*/ 6777 w 10000"/>
                <a:gd name="connsiteY139" fmla="*/ 4829 h 10000"/>
                <a:gd name="connsiteX140" fmla="*/ 6980 w 10000"/>
                <a:gd name="connsiteY140" fmla="*/ 4857 h 10000"/>
                <a:gd name="connsiteX141" fmla="*/ 7062 w 10000"/>
                <a:gd name="connsiteY141" fmla="*/ 4801 h 10000"/>
                <a:gd name="connsiteX142" fmla="*/ 7101 w 10000"/>
                <a:gd name="connsiteY142" fmla="*/ 4716 h 10000"/>
                <a:gd name="connsiteX143" fmla="*/ 7260 w 10000"/>
                <a:gd name="connsiteY143" fmla="*/ 4659 h 10000"/>
                <a:gd name="connsiteX144" fmla="*/ 7464 w 10000"/>
                <a:gd name="connsiteY144" fmla="*/ 4716 h 10000"/>
                <a:gd name="connsiteX145" fmla="*/ 7541 w 10000"/>
                <a:gd name="connsiteY145" fmla="*/ 4745 h 10000"/>
                <a:gd name="connsiteX146" fmla="*/ 7586 w 10000"/>
                <a:gd name="connsiteY146" fmla="*/ 4773 h 10000"/>
                <a:gd name="connsiteX147" fmla="*/ 7788 w 10000"/>
                <a:gd name="connsiteY147" fmla="*/ 4773 h 10000"/>
                <a:gd name="connsiteX148" fmla="*/ 7788 w 10000"/>
                <a:gd name="connsiteY148" fmla="*/ 4745 h 10000"/>
                <a:gd name="connsiteX149" fmla="*/ 8025 w 10000"/>
                <a:gd name="connsiteY149" fmla="*/ 4801 h 10000"/>
                <a:gd name="connsiteX150" fmla="*/ 7990 w 10000"/>
                <a:gd name="connsiteY150" fmla="*/ 4829 h 10000"/>
                <a:gd name="connsiteX151" fmla="*/ 8025 w 10000"/>
                <a:gd name="connsiteY151" fmla="*/ 4914 h 10000"/>
                <a:gd name="connsiteX152" fmla="*/ 8025 w 10000"/>
                <a:gd name="connsiteY152" fmla="*/ 4970 h 10000"/>
                <a:gd name="connsiteX153" fmla="*/ 7946 w 10000"/>
                <a:gd name="connsiteY153" fmla="*/ 4914 h 10000"/>
                <a:gd name="connsiteX154" fmla="*/ 7906 w 10000"/>
                <a:gd name="connsiteY154" fmla="*/ 4942 h 10000"/>
                <a:gd name="connsiteX155" fmla="*/ 7824 w 10000"/>
                <a:gd name="connsiteY155" fmla="*/ 4942 h 10000"/>
                <a:gd name="connsiteX156" fmla="*/ 7744 w 10000"/>
                <a:gd name="connsiteY156" fmla="*/ 4970 h 10000"/>
                <a:gd name="connsiteX157" fmla="*/ 7586 w 10000"/>
                <a:gd name="connsiteY157" fmla="*/ 5027 h 10000"/>
                <a:gd name="connsiteX158" fmla="*/ 7501 w 10000"/>
                <a:gd name="connsiteY158" fmla="*/ 5055 h 10000"/>
                <a:gd name="connsiteX159" fmla="*/ 7586 w 10000"/>
                <a:gd name="connsiteY159" fmla="*/ 5112 h 10000"/>
                <a:gd name="connsiteX160" fmla="*/ 7501 w 10000"/>
                <a:gd name="connsiteY160" fmla="*/ 5112 h 10000"/>
                <a:gd name="connsiteX161" fmla="*/ 7541 w 10000"/>
                <a:gd name="connsiteY161" fmla="*/ 5168 h 10000"/>
                <a:gd name="connsiteX162" fmla="*/ 7464 w 10000"/>
                <a:gd name="connsiteY162" fmla="*/ 5196 h 10000"/>
                <a:gd name="connsiteX163" fmla="*/ 7378 w 10000"/>
                <a:gd name="connsiteY163" fmla="*/ 5140 h 10000"/>
                <a:gd name="connsiteX164" fmla="*/ 7346 w 10000"/>
                <a:gd name="connsiteY164" fmla="*/ 5140 h 10000"/>
                <a:gd name="connsiteX165" fmla="*/ 7423 w 10000"/>
                <a:gd name="connsiteY165" fmla="*/ 5224 h 10000"/>
                <a:gd name="connsiteX166" fmla="*/ 7260 w 10000"/>
                <a:gd name="connsiteY166" fmla="*/ 5338 h 10000"/>
                <a:gd name="connsiteX167" fmla="*/ 7218 w 10000"/>
                <a:gd name="connsiteY167" fmla="*/ 5479 h 10000"/>
                <a:gd name="connsiteX168" fmla="*/ 7260 w 10000"/>
                <a:gd name="connsiteY168" fmla="*/ 5620 h 10000"/>
                <a:gd name="connsiteX169" fmla="*/ 7423 w 10000"/>
                <a:gd name="connsiteY169" fmla="*/ 5649 h 10000"/>
                <a:gd name="connsiteX170" fmla="*/ 7704 w 10000"/>
                <a:gd name="connsiteY170" fmla="*/ 5733 h 10000"/>
                <a:gd name="connsiteX171" fmla="*/ 7824 w 10000"/>
                <a:gd name="connsiteY171" fmla="*/ 5874 h 10000"/>
                <a:gd name="connsiteX172" fmla="*/ 8025 w 10000"/>
                <a:gd name="connsiteY172" fmla="*/ 6073 h 10000"/>
                <a:gd name="connsiteX173" fmla="*/ 8149 w 10000"/>
                <a:gd name="connsiteY173" fmla="*/ 6213 h 10000"/>
                <a:gd name="connsiteX174" fmla="*/ 8344 w 10000"/>
                <a:gd name="connsiteY174" fmla="*/ 6299 h 10000"/>
                <a:gd name="connsiteX175" fmla="*/ 8427 w 10000"/>
                <a:gd name="connsiteY175" fmla="*/ 6355 h 10000"/>
                <a:gd name="connsiteX176" fmla="*/ 8513 w 10000"/>
                <a:gd name="connsiteY176" fmla="*/ 6412 h 10000"/>
                <a:gd name="connsiteX177" fmla="*/ 8664 w 10000"/>
                <a:gd name="connsiteY177" fmla="*/ 6524 h 10000"/>
                <a:gd name="connsiteX178" fmla="*/ 8383 w 10000"/>
                <a:gd name="connsiteY178" fmla="*/ 6468 h 10000"/>
                <a:gd name="connsiteX179" fmla="*/ 8186 w 10000"/>
                <a:gd name="connsiteY179" fmla="*/ 6412 h 10000"/>
                <a:gd name="connsiteX180" fmla="*/ 7990 w 10000"/>
                <a:gd name="connsiteY180" fmla="*/ 6440 h 10000"/>
                <a:gd name="connsiteX181" fmla="*/ 7870 w 10000"/>
                <a:gd name="connsiteY181" fmla="*/ 6383 h 10000"/>
                <a:gd name="connsiteX182" fmla="*/ 7744 w 10000"/>
                <a:gd name="connsiteY182" fmla="*/ 6327 h 10000"/>
                <a:gd name="connsiteX183" fmla="*/ 7788 w 10000"/>
                <a:gd name="connsiteY183" fmla="*/ 6383 h 10000"/>
                <a:gd name="connsiteX184" fmla="*/ 7824 w 10000"/>
                <a:gd name="connsiteY184" fmla="*/ 6383 h 10000"/>
                <a:gd name="connsiteX185" fmla="*/ 7788 w 10000"/>
                <a:gd name="connsiteY185" fmla="*/ 6355 h 10000"/>
                <a:gd name="connsiteX186" fmla="*/ 7870 w 10000"/>
                <a:gd name="connsiteY186" fmla="*/ 6383 h 10000"/>
                <a:gd name="connsiteX187" fmla="*/ 8067 w 10000"/>
                <a:gd name="connsiteY187" fmla="*/ 6440 h 10000"/>
                <a:gd name="connsiteX188" fmla="*/ 8149 w 10000"/>
                <a:gd name="connsiteY188" fmla="*/ 6412 h 10000"/>
                <a:gd name="connsiteX189" fmla="*/ 8232 w 10000"/>
                <a:gd name="connsiteY189" fmla="*/ 6468 h 10000"/>
                <a:gd name="connsiteX190" fmla="*/ 8267 w 10000"/>
                <a:gd name="connsiteY190" fmla="*/ 6496 h 10000"/>
                <a:gd name="connsiteX191" fmla="*/ 8383 w 10000"/>
                <a:gd name="connsiteY191" fmla="*/ 6524 h 10000"/>
                <a:gd name="connsiteX192" fmla="*/ 8633 w 10000"/>
                <a:gd name="connsiteY192" fmla="*/ 6638 h 10000"/>
                <a:gd name="connsiteX193" fmla="*/ 8794 w 10000"/>
                <a:gd name="connsiteY193" fmla="*/ 6751 h 10000"/>
                <a:gd name="connsiteX194" fmla="*/ 8713 w 10000"/>
                <a:gd name="connsiteY194" fmla="*/ 6779 h 10000"/>
                <a:gd name="connsiteX195" fmla="*/ 8591 w 10000"/>
                <a:gd name="connsiteY195" fmla="*/ 6835 h 10000"/>
                <a:gd name="connsiteX196" fmla="*/ 8513 w 10000"/>
                <a:gd name="connsiteY196" fmla="*/ 6891 h 10000"/>
                <a:gd name="connsiteX197" fmla="*/ 8473 w 10000"/>
                <a:gd name="connsiteY197" fmla="*/ 6920 h 10000"/>
                <a:gd name="connsiteX198" fmla="*/ 8344 w 10000"/>
                <a:gd name="connsiteY198" fmla="*/ 6920 h 10000"/>
                <a:gd name="connsiteX199" fmla="*/ 8232 w 10000"/>
                <a:gd name="connsiteY199" fmla="*/ 6977 h 10000"/>
                <a:gd name="connsiteX200" fmla="*/ 8383 w 10000"/>
                <a:gd name="connsiteY200" fmla="*/ 6920 h 10000"/>
                <a:gd name="connsiteX201" fmla="*/ 8513 w 10000"/>
                <a:gd name="connsiteY201" fmla="*/ 7005 h 10000"/>
                <a:gd name="connsiteX202" fmla="*/ 8473 w 10000"/>
                <a:gd name="connsiteY202" fmla="*/ 7005 h 10000"/>
                <a:gd name="connsiteX203" fmla="*/ 8664 w 10000"/>
                <a:gd name="connsiteY203" fmla="*/ 6949 h 10000"/>
                <a:gd name="connsiteX204" fmla="*/ 8794 w 10000"/>
                <a:gd name="connsiteY204" fmla="*/ 7033 h 10000"/>
                <a:gd name="connsiteX205" fmla="*/ 8996 w 10000"/>
                <a:gd name="connsiteY205" fmla="*/ 7061 h 10000"/>
                <a:gd name="connsiteX206" fmla="*/ 8908 w 10000"/>
                <a:gd name="connsiteY206" fmla="*/ 7146 h 10000"/>
                <a:gd name="connsiteX207" fmla="*/ 8874 w 10000"/>
                <a:gd name="connsiteY207" fmla="*/ 7174 h 10000"/>
                <a:gd name="connsiteX208" fmla="*/ 8794 w 10000"/>
                <a:gd name="connsiteY208" fmla="*/ 7202 h 10000"/>
                <a:gd name="connsiteX209" fmla="*/ 8834 w 10000"/>
                <a:gd name="connsiteY209" fmla="*/ 7202 h 10000"/>
                <a:gd name="connsiteX210" fmla="*/ 8952 w 10000"/>
                <a:gd name="connsiteY210" fmla="*/ 7174 h 10000"/>
                <a:gd name="connsiteX211" fmla="*/ 8952 w 10000"/>
                <a:gd name="connsiteY211" fmla="*/ 7146 h 10000"/>
                <a:gd name="connsiteX212" fmla="*/ 8996 w 10000"/>
                <a:gd name="connsiteY212" fmla="*/ 7230 h 10000"/>
                <a:gd name="connsiteX213" fmla="*/ 8996 w 10000"/>
                <a:gd name="connsiteY213" fmla="*/ 7288 h 10000"/>
                <a:gd name="connsiteX214" fmla="*/ 8952 w 10000"/>
                <a:gd name="connsiteY214" fmla="*/ 7230 h 10000"/>
                <a:gd name="connsiteX215" fmla="*/ 8952 w 10000"/>
                <a:gd name="connsiteY215" fmla="*/ 7288 h 10000"/>
                <a:gd name="connsiteX216" fmla="*/ 8908 w 10000"/>
                <a:gd name="connsiteY216" fmla="*/ 7260 h 10000"/>
                <a:gd name="connsiteX217" fmla="*/ 8874 w 10000"/>
                <a:gd name="connsiteY217" fmla="*/ 7260 h 10000"/>
                <a:gd name="connsiteX218" fmla="*/ 8834 w 10000"/>
                <a:gd name="connsiteY218" fmla="*/ 7316 h 10000"/>
                <a:gd name="connsiteX219" fmla="*/ 8952 w 10000"/>
                <a:gd name="connsiteY219" fmla="*/ 7372 h 10000"/>
                <a:gd name="connsiteX220" fmla="*/ 8908 w 10000"/>
                <a:gd name="connsiteY220" fmla="*/ 7372 h 10000"/>
                <a:gd name="connsiteX221" fmla="*/ 8952 w 10000"/>
                <a:gd name="connsiteY221" fmla="*/ 7429 h 10000"/>
                <a:gd name="connsiteX222" fmla="*/ 8794 w 10000"/>
                <a:gd name="connsiteY222" fmla="*/ 7400 h 10000"/>
                <a:gd name="connsiteX223" fmla="*/ 8834 w 10000"/>
                <a:gd name="connsiteY223" fmla="*/ 7429 h 10000"/>
                <a:gd name="connsiteX224" fmla="*/ 8952 w 10000"/>
                <a:gd name="connsiteY224" fmla="*/ 7457 h 10000"/>
                <a:gd name="connsiteX225" fmla="*/ 8996 w 10000"/>
                <a:gd name="connsiteY225" fmla="*/ 7541 h 10000"/>
                <a:gd name="connsiteX226" fmla="*/ 8952 w 10000"/>
                <a:gd name="connsiteY226" fmla="*/ 7599 h 10000"/>
                <a:gd name="connsiteX227" fmla="*/ 8834 w 10000"/>
                <a:gd name="connsiteY227" fmla="*/ 7513 h 10000"/>
                <a:gd name="connsiteX228" fmla="*/ 8794 w 10000"/>
                <a:gd name="connsiteY228" fmla="*/ 7541 h 10000"/>
                <a:gd name="connsiteX229" fmla="*/ 8633 w 10000"/>
                <a:gd name="connsiteY229" fmla="*/ 7599 h 10000"/>
                <a:gd name="connsiteX230" fmla="*/ 8754 w 10000"/>
                <a:gd name="connsiteY230" fmla="*/ 7683 h 10000"/>
                <a:gd name="connsiteX231" fmla="*/ 8754 w 10000"/>
                <a:gd name="connsiteY231" fmla="*/ 7796 h 10000"/>
                <a:gd name="connsiteX232" fmla="*/ 8713 w 10000"/>
                <a:gd name="connsiteY232" fmla="*/ 7852 h 10000"/>
                <a:gd name="connsiteX233" fmla="*/ 8713 w 10000"/>
                <a:gd name="connsiteY233" fmla="*/ 7880 h 10000"/>
                <a:gd name="connsiteX234" fmla="*/ 8633 w 10000"/>
                <a:gd name="connsiteY234" fmla="*/ 7852 h 10000"/>
                <a:gd name="connsiteX235" fmla="*/ 8633 w 10000"/>
                <a:gd name="connsiteY235" fmla="*/ 7909 h 10000"/>
                <a:gd name="connsiteX236" fmla="*/ 8591 w 10000"/>
                <a:gd name="connsiteY236" fmla="*/ 7966 h 10000"/>
                <a:gd name="connsiteX237" fmla="*/ 8552 w 10000"/>
                <a:gd name="connsiteY237" fmla="*/ 8079 h 10000"/>
                <a:gd name="connsiteX238" fmla="*/ 8591 w 10000"/>
                <a:gd name="connsiteY238" fmla="*/ 8022 h 10000"/>
                <a:gd name="connsiteX239" fmla="*/ 8552 w 10000"/>
                <a:gd name="connsiteY239" fmla="*/ 8050 h 10000"/>
                <a:gd name="connsiteX240" fmla="*/ 8513 w 10000"/>
                <a:gd name="connsiteY240" fmla="*/ 7994 h 10000"/>
                <a:gd name="connsiteX241" fmla="*/ 8427 w 10000"/>
                <a:gd name="connsiteY241" fmla="*/ 8022 h 10000"/>
                <a:gd name="connsiteX242" fmla="*/ 8427 w 10000"/>
                <a:gd name="connsiteY242" fmla="*/ 8079 h 10000"/>
                <a:gd name="connsiteX243" fmla="*/ 8473 w 10000"/>
                <a:gd name="connsiteY243" fmla="*/ 8107 h 10000"/>
                <a:gd name="connsiteX244" fmla="*/ 8552 w 10000"/>
                <a:gd name="connsiteY244" fmla="*/ 8135 h 10000"/>
                <a:gd name="connsiteX245" fmla="*/ 8513 w 10000"/>
                <a:gd name="connsiteY245" fmla="*/ 8163 h 10000"/>
                <a:gd name="connsiteX246" fmla="*/ 8473 w 10000"/>
                <a:gd name="connsiteY246" fmla="*/ 8249 h 10000"/>
                <a:gd name="connsiteX247" fmla="*/ 8310 w 10000"/>
                <a:gd name="connsiteY247" fmla="*/ 8191 h 10000"/>
                <a:gd name="connsiteX248" fmla="*/ 8427 w 10000"/>
                <a:gd name="connsiteY248" fmla="*/ 8277 h 10000"/>
                <a:gd name="connsiteX249" fmla="*/ 8552 w 10000"/>
                <a:gd name="connsiteY249" fmla="*/ 8277 h 10000"/>
                <a:gd name="connsiteX250" fmla="*/ 8513 w 10000"/>
                <a:gd name="connsiteY250" fmla="*/ 8333 h 10000"/>
                <a:gd name="connsiteX251" fmla="*/ 8591 w 10000"/>
                <a:gd name="connsiteY251" fmla="*/ 8446 h 10000"/>
                <a:gd name="connsiteX252" fmla="*/ 8552 w 10000"/>
                <a:gd name="connsiteY252" fmla="*/ 8446 h 10000"/>
                <a:gd name="connsiteX253" fmla="*/ 8427 w 10000"/>
                <a:gd name="connsiteY253" fmla="*/ 8389 h 10000"/>
                <a:gd name="connsiteX254" fmla="*/ 8383 w 10000"/>
                <a:gd name="connsiteY254" fmla="*/ 8418 h 10000"/>
                <a:gd name="connsiteX255" fmla="*/ 8473 w 10000"/>
                <a:gd name="connsiteY255" fmla="*/ 8474 h 10000"/>
                <a:gd name="connsiteX256" fmla="*/ 8427 w 10000"/>
                <a:gd name="connsiteY256" fmla="*/ 8530 h 10000"/>
                <a:gd name="connsiteX257" fmla="*/ 8310 w 10000"/>
                <a:gd name="connsiteY257" fmla="*/ 8474 h 10000"/>
                <a:gd name="connsiteX258" fmla="*/ 8383 w 10000"/>
                <a:gd name="connsiteY258" fmla="*/ 8559 h 10000"/>
                <a:gd name="connsiteX259" fmla="*/ 8310 w 10000"/>
                <a:gd name="connsiteY259" fmla="*/ 8559 h 10000"/>
                <a:gd name="connsiteX260" fmla="*/ 8310 w 10000"/>
                <a:gd name="connsiteY260" fmla="*/ 8616 h 10000"/>
                <a:gd name="connsiteX261" fmla="*/ 8107 w 10000"/>
                <a:gd name="connsiteY261" fmla="*/ 8672 h 10000"/>
                <a:gd name="connsiteX262" fmla="*/ 8067 w 10000"/>
                <a:gd name="connsiteY262" fmla="*/ 8728 h 10000"/>
                <a:gd name="connsiteX263" fmla="*/ 8107 w 10000"/>
                <a:gd name="connsiteY263" fmla="*/ 8757 h 10000"/>
                <a:gd name="connsiteX264" fmla="*/ 8067 w 10000"/>
                <a:gd name="connsiteY264" fmla="*/ 8785 h 10000"/>
                <a:gd name="connsiteX265" fmla="*/ 8025 w 10000"/>
                <a:gd name="connsiteY265" fmla="*/ 8869 h 10000"/>
                <a:gd name="connsiteX266" fmla="*/ 7990 w 10000"/>
                <a:gd name="connsiteY266" fmla="*/ 8841 h 10000"/>
                <a:gd name="connsiteX267" fmla="*/ 7990 w 10000"/>
                <a:gd name="connsiteY267" fmla="*/ 8927 h 10000"/>
                <a:gd name="connsiteX268" fmla="*/ 7577 w 10000"/>
                <a:gd name="connsiteY268" fmla="*/ 8786 h 10000"/>
                <a:gd name="connsiteX269" fmla="*/ 6900 w 10000"/>
                <a:gd name="connsiteY269" fmla="*/ 9266 h 10000"/>
                <a:gd name="connsiteX270" fmla="*/ 6656 w 10000"/>
                <a:gd name="connsiteY270" fmla="*/ 9322 h 10000"/>
                <a:gd name="connsiteX271" fmla="*/ 6535 w 10000"/>
                <a:gd name="connsiteY271" fmla="*/ 9152 h 10000"/>
                <a:gd name="connsiteX272" fmla="*/ 6496 w 10000"/>
                <a:gd name="connsiteY272" fmla="*/ 9152 h 10000"/>
                <a:gd name="connsiteX273" fmla="*/ 6615 w 10000"/>
                <a:gd name="connsiteY273" fmla="*/ 9124 h 10000"/>
                <a:gd name="connsiteX274" fmla="*/ 6454 w 10000"/>
                <a:gd name="connsiteY274" fmla="*/ 9124 h 10000"/>
                <a:gd name="connsiteX275" fmla="*/ 6418 w 10000"/>
                <a:gd name="connsiteY275" fmla="*/ 9180 h 10000"/>
                <a:gd name="connsiteX276" fmla="*/ 6496 w 10000"/>
                <a:gd name="connsiteY276" fmla="*/ 9237 h 10000"/>
                <a:gd name="connsiteX277" fmla="*/ 6454 w 10000"/>
                <a:gd name="connsiteY277" fmla="*/ 9237 h 10000"/>
                <a:gd name="connsiteX278" fmla="*/ 6579 w 10000"/>
                <a:gd name="connsiteY278" fmla="*/ 9406 h 10000"/>
                <a:gd name="connsiteX279" fmla="*/ 6418 w 10000"/>
                <a:gd name="connsiteY279" fmla="*/ 9294 h 10000"/>
                <a:gd name="connsiteX280" fmla="*/ 6496 w 10000"/>
                <a:gd name="connsiteY280" fmla="*/ 9406 h 10000"/>
                <a:gd name="connsiteX281" fmla="*/ 6454 w 10000"/>
                <a:gd name="connsiteY281" fmla="*/ 9435 h 10000"/>
                <a:gd name="connsiteX282" fmla="*/ 6418 w 10000"/>
                <a:gd name="connsiteY282" fmla="*/ 9406 h 10000"/>
                <a:gd name="connsiteX283" fmla="*/ 6377 w 10000"/>
                <a:gd name="connsiteY283" fmla="*/ 9491 h 10000"/>
                <a:gd name="connsiteX284" fmla="*/ 6251 w 10000"/>
                <a:gd name="connsiteY284" fmla="*/ 9520 h 10000"/>
                <a:gd name="connsiteX285" fmla="*/ 6212 w 10000"/>
                <a:gd name="connsiteY285" fmla="*/ 9463 h 10000"/>
                <a:gd name="connsiteX286" fmla="*/ 6135 w 10000"/>
                <a:gd name="connsiteY286" fmla="*/ 9435 h 10000"/>
                <a:gd name="connsiteX287" fmla="*/ 6175 w 10000"/>
                <a:gd name="connsiteY287" fmla="*/ 9548 h 10000"/>
                <a:gd name="connsiteX288" fmla="*/ 5969 w 10000"/>
                <a:gd name="connsiteY288" fmla="*/ 9491 h 10000"/>
                <a:gd name="connsiteX289" fmla="*/ 5930 w 10000"/>
                <a:gd name="connsiteY289" fmla="*/ 9520 h 10000"/>
                <a:gd name="connsiteX290" fmla="*/ 5808 w 10000"/>
                <a:gd name="connsiteY290" fmla="*/ 9576 h 10000"/>
                <a:gd name="connsiteX291" fmla="*/ 5777 w 10000"/>
                <a:gd name="connsiteY291" fmla="*/ 9633 h 10000"/>
                <a:gd name="connsiteX292" fmla="*/ 5688 w 10000"/>
                <a:gd name="connsiteY292" fmla="*/ 9633 h 10000"/>
                <a:gd name="connsiteX293" fmla="*/ 5567 w 10000"/>
                <a:gd name="connsiteY293" fmla="*/ 9661 h 10000"/>
                <a:gd name="connsiteX294" fmla="*/ 5567 w 10000"/>
                <a:gd name="connsiteY294" fmla="*/ 9633 h 10000"/>
                <a:gd name="connsiteX295" fmla="*/ 5567 w 10000"/>
                <a:gd name="connsiteY295" fmla="*/ 9689 h 10000"/>
                <a:gd name="connsiteX296" fmla="*/ 5449 w 10000"/>
                <a:gd name="connsiteY296" fmla="*/ 9661 h 10000"/>
                <a:gd name="connsiteX297" fmla="*/ 5449 w 10000"/>
                <a:gd name="connsiteY297" fmla="*/ 9717 h 10000"/>
                <a:gd name="connsiteX298" fmla="*/ 5406 w 10000"/>
                <a:gd name="connsiteY298" fmla="*/ 9802 h 10000"/>
                <a:gd name="connsiteX299" fmla="*/ 5491 w 10000"/>
                <a:gd name="connsiteY299" fmla="*/ 9830 h 10000"/>
                <a:gd name="connsiteX300" fmla="*/ 5491 w 10000"/>
                <a:gd name="connsiteY300" fmla="*/ 9830 h 10000"/>
                <a:gd name="connsiteX301" fmla="*/ 5567 w 10000"/>
                <a:gd name="connsiteY301" fmla="*/ 9944 h 10000"/>
                <a:gd name="connsiteX302" fmla="*/ 5368 w 10000"/>
                <a:gd name="connsiteY302" fmla="*/ 10000 h 10000"/>
                <a:gd name="connsiteX303" fmla="*/ 5368 w 10000"/>
                <a:gd name="connsiteY303" fmla="*/ 9944 h 10000"/>
                <a:gd name="connsiteX304" fmla="*/ 5281 w 10000"/>
                <a:gd name="connsiteY304" fmla="*/ 9859 h 10000"/>
                <a:gd name="connsiteX305" fmla="*/ 5248 w 10000"/>
                <a:gd name="connsiteY305" fmla="*/ 9802 h 10000"/>
                <a:gd name="connsiteX306" fmla="*/ 5206 w 10000"/>
                <a:gd name="connsiteY306" fmla="*/ 9717 h 10000"/>
                <a:gd name="connsiteX307" fmla="*/ 5248 w 10000"/>
                <a:gd name="connsiteY307" fmla="*/ 9661 h 10000"/>
                <a:gd name="connsiteX308" fmla="*/ 5206 w 10000"/>
                <a:gd name="connsiteY308" fmla="*/ 9576 h 10000"/>
                <a:gd name="connsiteX309" fmla="*/ 5206 w 10000"/>
                <a:gd name="connsiteY309" fmla="*/ 9605 h 10000"/>
                <a:gd name="connsiteX310" fmla="*/ 5126 w 10000"/>
                <a:gd name="connsiteY310" fmla="*/ 9548 h 10000"/>
                <a:gd name="connsiteX311" fmla="*/ 5126 w 10000"/>
                <a:gd name="connsiteY311" fmla="*/ 9605 h 10000"/>
                <a:gd name="connsiteX312" fmla="*/ 5006 w 10000"/>
                <a:gd name="connsiteY312" fmla="*/ 9605 h 10000"/>
                <a:gd name="connsiteX313" fmla="*/ 4926 w 10000"/>
                <a:gd name="connsiteY313" fmla="*/ 9576 h 10000"/>
                <a:gd name="connsiteX314" fmla="*/ 4879 w 10000"/>
                <a:gd name="connsiteY314" fmla="*/ 9520 h 10000"/>
                <a:gd name="connsiteX315" fmla="*/ 4839 w 10000"/>
                <a:gd name="connsiteY315" fmla="*/ 9520 h 10000"/>
                <a:gd name="connsiteX316" fmla="*/ 4839 w 10000"/>
                <a:gd name="connsiteY316" fmla="*/ 9576 h 10000"/>
                <a:gd name="connsiteX317" fmla="*/ 4762 w 10000"/>
                <a:gd name="connsiteY317" fmla="*/ 9520 h 10000"/>
                <a:gd name="connsiteX318" fmla="*/ 4724 w 10000"/>
                <a:gd name="connsiteY318" fmla="*/ 9463 h 10000"/>
                <a:gd name="connsiteX319" fmla="*/ 4688 w 10000"/>
                <a:gd name="connsiteY319" fmla="*/ 9491 h 10000"/>
                <a:gd name="connsiteX320" fmla="*/ 4724 w 10000"/>
                <a:gd name="connsiteY320" fmla="*/ 9576 h 10000"/>
                <a:gd name="connsiteX321" fmla="*/ 4644 w 10000"/>
                <a:gd name="connsiteY321" fmla="*/ 9548 h 10000"/>
                <a:gd name="connsiteX322" fmla="*/ 4644 w 10000"/>
                <a:gd name="connsiteY322" fmla="*/ 9605 h 10000"/>
                <a:gd name="connsiteX323" fmla="*/ 4483 w 10000"/>
                <a:gd name="connsiteY323" fmla="*/ 9576 h 10000"/>
                <a:gd name="connsiteX324" fmla="*/ 4366 w 10000"/>
                <a:gd name="connsiteY324" fmla="*/ 9576 h 10000"/>
                <a:gd name="connsiteX325" fmla="*/ 4322 w 10000"/>
                <a:gd name="connsiteY325" fmla="*/ 9576 h 10000"/>
                <a:gd name="connsiteX326" fmla="*/ 4199 w 10000"/>
                <a:gd name="connsiteY326" fmla="*/ 9520 h 10000"/>
                <a:gd name="connsiteX327" fmla="*/ 4154 w 10000"/>
                <a:gd name="connsiteY327" fmla="*/ 9491 h 10000"/>
                <a:gd name="connsiteX328" fmla="*/ 4038 w 10000"/>
                <a:gd name="connsiteY328" fmla="*/ 9463 h 10000"/>
                <a:gd name="connsiteX329" fmla="*/ 3962 w 10000"/>
                <a:gd name="connsiteY329" fmla="*/ 9294 h 10000"/>
                <a:gd name="connsiteX330" fmla="*/ 3873 w 10000"/>
                <a:gd name="connsiteY330" fmla="*/ 9180 h 10000"/>
                <a:gd name="connsiteX331" fmla="*/ 3757 w 10000"/>
                <a:gd name="connsiteY331" fmla="*/ 9180 h 10000"/>
                <a:gd name="connsiteX332" fmla="*/ 3634 w 10000"/>
                <a:gd name="connsiteY332" fmla="*/ 9180 h 10000"/>
                <a:gd name="connsiteX333" fmla="*/ 3432 w 10000"/>
                <a:gd name="connsiteY333" fmla="*/ 9039 h 10000"/>
                <a:gd name="connsiteX334" fmla="*/ 3274 w 10000"/>
                <a:gd name="connsiteY334" fmla="*/ 9124 h 10000"/>
                <a:gd name="connsiteX335" fmla="*/ 3274 w 10000"/>
                <a:gd name="connsiteY335" fmla="*/ 9180 h 10000"/>
                <a:gd name="connsiteX336" fmla="*/ 3073 w 10000"/>
                <a:gd name="connsiteY336" fmla="*/ 9209 h 10000"/>
                <a:gd name="connsiteX337" fmla="*/ 2954 w 10000"/>
                <a:gd name="connsiteY337" fmla="*/ 9294 h 10000"/>
                <a:gd name="connsiteX338" fmla="*/ 2874 w 10000"/>
                <a:gd name="connsiteY338" fmla="*/ 9237 h 10000"/>
                <a:gd name="connsiteX339" fmla="*/ 2792 w 10000"/>
                <a:gd name="connsiteY339" fmla="*/ 9294 h 10000"/>
                <a:gd name="connsiteX340" fmla="*/ 2672 w 10000"/>
                <a:gd name="connsiteY340" fmla="*/ 9294 h 10000"/>
                <a:gd name="connsiteX341" fmla="*/ 2507 w 10000"/>
                <a:gd name="connsiteY341" fmla="*/ 9266 h 10000"/>
                <a:gd name="connsiteX342" fmla="*/ 2347 w 10000"/>
                <a:gd name="connsiteY342" fmla="*/ 9322 h 10000"/>
                <a:gd name="connsiteX343" fmla="*/ 2266 w 10000"/>
                <a:gd name="connsiteY343" fmla="*/ 9322 h 10000"/>
                <a:gd name="connsiteX344" fmla="*/ 2185 w 10000"/>
                <a:gd name="connsiteY344" fmla="*/ 9322 h 10000"/>
                <a:gd name="connsiteX345" fmla="*/ 2144 w 10000"/>
                <a:gd name="connsiteY345" fmla="*/ 9322 h 10000"/>
                <a:gd name="connsiteX346" fmla="*/ 2144 w 10000"/>
                <a:gd name="connsiteY346" fmla="*/ 9463 h 10000"/>
                <a:gd name="connsiteX347" fmla="*/ 2228 w 10000"/>
                <a:gd name="connsiteY347" fmla="*/ 9548 h 10000"/>
                <a:gd name="connsiteX348" fmla="*/ 2228 w 10000"/>
                <a:gd name="connsiteY348" fmla="*/ 9576 h 10000"/>
                <a:gd name="connsiteX349" fmla="*/ 2228 w 10000"/>
                <a:gd name="connsiteY349" fmla="*/ 9633 h 10000"/>
                <a:gd name="connsiteX350" fmla="*/ 2266 w 10000"/>
                <a:gd name="connsiteY350" fmla="*/ 9717 h 10000"/>
                <a:gd name="connsiteX351" fmla="*/ 2144 w 10000"/>
                <a:gd name="connsiteY351" fmla="*/ 9689 h 10000"/>
                <a:gd name="connsiteX352" fmla="*/ 2022 w 10000"/>
                <a:gd name="connsiteY352" fmla="*/ 9661 h 10000"/>
                <a:gd name="connsiteX353" fmla="*/ 1941 w 10000"/>
                <a:gd name="connsiteY353" fmla="*/ 9520 h 10000"/>
                <a:gd name="connsiteX354" fmla="*/ 1708 w 10000"/>
                <a:gd name="connsiteY354" fmla="*/ 9605 h 10000"/>
                <a:gd name="connsiteX355" fmla="*/ 1627 w 10000"/>
                <a:gd name="connsiteY355" fmla="*/ 9633 h 10000"/>
                <a:gd name="connsiteX356" fmla="*/ 1627 w 10000"/>
                <a:gd name="connsiteY356" fmla="*/ 9548 h 10000"/>
                <a:gd name="connsiteX357" fmla="*/ 1504 w 10000"/>
                <a:gd name="connsiteY357" fmla="*/ 9435 h 10000"/>
                <a:gd name="connsiteX358" fmla="*/ 1262 w 10000"/>
                <a:gd name="connsiteY358" fmla="*/ 9435 h 10000"/>
                <a:gd name="connsiteX359" fmla="*/ 1262 w 10000"/>
                <a:gd name="connsiteY359" fmla="*/ 9322 h 10000"/>
                <a:gd name="connsiteX360" fmla="*/ 1298 w 10000"/>
                <a:gd name="connsiteY360" fmla="*/ 9180 h 10000"/>
                <a:gd name="connsiteX361" fmla="*/ 1144 w 10000"/>
                <a:gd name="connsiteY361" fmla="*/ 9124 h 10000"/>
                <a:gd name="connsiteX362" fmla="*/ 1017 w 10000"/>
                <a:gd name="connsiteY362" fmla="*/ 9039 h 10000"/>
                <a:gd name="connsiteX363" fmla="*/ 981 w 10000"/>
                <a:gd name="connsiteY363" fmla="*/ 8983 h 10000"/>
                <a:gd name="connsiteX364" fmla="*/ 944 w 10000"/>
                <a:gd name="connsiteY364" fmla="*/ 8898 h 10000"/>
                <a:gd name="connsiteX365" fmla="*/ 981 w 10000"/>
                <a:gd name="connsiteY365" fmla="*/ 8813 h 10000"/>
                <a:gd name="connsiteX366" fmla="*/ 697 w 10000"/>
                <a:gd name="connsiteY366" fmla="*/ 8841 h 10000"/>
                <a:gd name="connsiteX367" fmla="*/ 533 w 10000"/>
                <a:gd name="connsiteY367" fmla="*/ 8898 h 10000"/>
                <a:gd name="connsiteX368" fmla="*/ 533 w 10000"/>
                <a:gd name="connsiteY368" fmla="*/ 8813 h 10000"/>
                <a:gd name="connsiteX369" fmla="*/ 495 w 10000"/>
                <a:gd name="connsiteY369" fmla="*/ 8728 h 10000"/>
                <a:gd name="connsiteX370" fmla="*/ 458 w 10000"/>
                <a:gd name="connsiteY370" fmla="*/ 8672 h 10000"/>
                <a:gd name="connsiteX371" fmla="*/ 6799 w 10000"/>
                <a:gd name="connsiteY371" fmla="*/ 8665 h 10000"/>
                <a:gd name="connsiteX372" fmla="*/ 6917 w 10000"/>
                <a:gd name="connsiteY372" fmla="*/ 8461 h 10000"/>
                <a:gd name="connsiteX0" fmla="*/ 2792 w 10000"/>
                <a:gd name="connsiteY0" fmla="*/ 2484 h 10000"/>
                <a:gd name="connsiteX1" fmla="*/ 3274 w 10000"/>
                <a:gd name="connsiteY1" fmla="*/ 2569 h 10000"/>
                <a:gd name="connsiteX2" fmla="*/ 3432 w 10000"/>
                <a:gd name="connsiteY2" fmla="*/ 2569 h 10000"/>
                <a:gd name="connsiteX3" fmla="*/ 3558 w 10000"/>
                <a:gd name="connsiteY3" fmla="*/ 2484 h 10000"/>
                <a:gd name="connsiteX4" fmla="*/ 3594 w 10000"/>
                <a:gd name="connsiteY4" fmla="*/ 2399 h 10000"/>
                <a:gd name="connsiteX5" fmla="*/ 3757 w 10000"/>
                <a:gd name="connsiteY5" fmla="*/ 2399 h 10000"/>
                <a:gd name="connsiteX6" fmla="*/ 4079 w 10000"/>
                <a:gd name="connsiteY6" fmla="*/ 2286 h 10000"/>
                <a:gd name="connsiteX7" fmla="*/ 4038 w 10000"/>
                <a:gd name="connsiteY7" fmla="*/ 2173 h 10000"/>
                <a:gd name="connsiteX8" fmla="*/ 4322 w 10000"/>
                <a:gd name="connsiteY8" fmla="*/ 2060 h 10000"/>
                <a:gd name="connsiteX9" fmla="*/ 4441 w 10000"/>
                <a:gd name="connsiteY9" fmla="*/ 2031 h 10000"/>
                <a:gd name="connsiteX10" fmla="*/ 4556 w 10000"/>
                <a:gd name="connsiteY10" fmla="*/ 2003 h 10000"/>
                <a:gd name="connsiteX11" fmla="*/ 4644 w 10000"/>
                <a:gd name="connsiteY11" fmla="*/ 2003 h 10000"/>
                <a:gd name="connsiteX12" fmla="*/ 4762 w 10000"/>
                <a:gd name="connsiteY12" fmla="*/ 1975 h 10000"/>
                <a:gd name="connsiteX13" fmla="*/ 4839 w 10000"/>
                <a:gd name="connsiteY13" fmla="*/ 2003 h 10000"/>
                <a:gd name="connsiteX14" fmla="*/ 4968 w 10000"/>
                <a:gd name="connsiteY14" fmla="*/ 1862 h 10000"/>
                <a:gd name="connsiteX15" fmla="*/ 4079 w 10000"/>
                <a:gd name="connsiteY15" fmla="*/ 1664 h 10000"/>
                <a:gd name="connsiteX16" fmla="*/ 3757 w 10000"/>
                <a:gd name="connsiteY16" fmla="*/ 1664 h 10000"/>
                <a:gd name="connsiteX17" fmla="*/ 3594 w 10000"/>
                <a:gd name="connsiteY17" fmla="*/ 1664 h 10000"/>
                <a:gd name="connsiteX18" fmla="*/ 3472 w 10000"/>
                <a:gd name="connsiteY18" fmla="*/ 1692 h 10000"/>
                <a:gd name="connsiteX19" fmla="*/ 3314 w 10000"/>
                <a:gd name="connsiteY19" fmla="*/ 1580 h 10000"/>
                <a:gd name="connsiteX20" fmla="*/ 3353 w 10000"/>
                <a:gd name="connsiteY20" fmla="*/ 1523 h 10000"/>
                <a:gd name="connsiteX21" fmla="*/ 3314 w 10000"/>
                <a:gd name="connsiteY21" fmla="*/ 1410 h 10000"/>
                <a:gd name="connsiteX22" fmla="*/ 3314 w 10000"/>
                <a:gd name="connsiteY22" fmla="*/ 1071 h 10000"/>
                <a:gd name="connsiteX23" fmla="*/ 3678 w 10000"/>
                <a:gd name="connsiteY23" fmla="*/ 1156 h 10000"/>
                <a:gd name="connsiteX24" fmla="*/ 3873 w 10000"/>
                <a:gd name="connsiteY24" fmla="*/ 1071 h 10000"/>
                <a:gd name="connsiteX25" fmla="*/ 4079 w 10000"/>
                <a:gd name="connsiteY25" fmla="*/ 986 h 10000"/>
                <a:gd name="connsiteX26" fmla="*/ 3999 w 10000"/>
                <a:gd name="connsiteY26" fmla="*/ 930 h 10000"/>
                <a:gd name="connsiteX27" fmla="*/ 3962 w 10000"/>
                <a:gd name="connsiteY27" fmla="*/ 873 h 10000"/>
                <a:gd name="connsiteX28" fmla="*/ 3962 w 10000"/>
                <a:gd name="connsiteY28" fmla="*/ 788 h 10000"/>
                <a:gd name="connsiteX29" fmla="*/ 3962 w 10000"/>
                <a:gd name="connsiteY29" fmla="*/ 732 h 10000"/>
                <a:gd name="connsiteX30" fmla="*/ 3962 w 10000"/>
                <a:gd name="connsiteY30" fmla="*/ 675 h 10000"/>
                <a:gd name="connsiteX31" fmla="*/ 3999 w 10000"/>
                <a:gd name="connsiteY31" fmla="*/ 477 h 10000"/>
                <a:gd name="connsiteX32" fmla="*/ 3922 w 10000"/>
                <a:gd name="connsiteY32" fmla="*/ 336 h 10000"/>
                <a:gd name="connsiteX33" fmla="*/ 3757 w 10000"/>
                <a:gd name="connsiteY33" fmla="*/ 280 h 10000"/>
                <a:gd name="connsiteX34" fmla="*/ 3594 w 10000"/>
                <a:gd name="connsiteY34" fmla="*/ 224 h 10000"/>
                <a:gd name="connsiteX35" fmla="*/ 3799 w 10000"/>
                <a:gd name="connsiteY35" fmla="*/ 82 h 10000"/>
                <a:gd name="connsiteX36" fmla="*/ 4241 w 10000"/>
                <a:gd name="connsiteY36" fmla="*/ 25 h 10000"/>
                <a:gd name="connsiteX37" fmla="*/ 4644 w 10000"/>
                <a:gd name="connsiteY37" fmla="*/ 25 h 10000"/>
                <a:gd name="connsiteX38" fmla="*/ 4839 w 10000"/>
                <a:gd name="connsiteY38" fmla="*/ 54 h 10000"/>
                <a:gd name="connsiteX39" fmla="*/ 5089 w 10000"/>
                <a:gd name="connsiteY39" fmla="*/ 138 h 10000"/>
                <a:gd name="connsiteX40" fmla="*/ 5406 w 10000"/>
                <a:gd name="connsiteY40" fmla="*/ 167 h 10000"/>
                <a:gd name="connsiteX41" fmla="*/ 5567 w 10000"/>
                <a:gd name="connsiteY41" fmla="*/ 224 h 10000"/>
                <a:gd name="connsiteX42" fmla="*/ 5616 w 10000"/>
                <a:gd name="connsiteY42" fmla="*/ 252 h 10000"/>
                <a:gd name="connsiteX43" fmla="*/ 5734 w 10000"/>
                <a:gd name="connsiteY43" fmla="*/ 308 h 10000"/>
                <a:gd name="connsiteX44" fmla="*/ 5930 w 10000"/>
                <a:gd name="connsiteY44" fmla="*/ 421 h 10000"/>
                <a:gd name="connsiteX45" fmla="*/ 6048 w 10000"/>
                <a:gd name="connsiteY45" fmla="*/ 534 h 10000"/>
                <a:gd name="connsiteX46" fmla="*/ 6212 w 10000"/>
                <a:gd name="connsiteY46" fmla="*/ 591 h 10000"/>
                <a:gd name="connsiteX47" fmla="*/ 6377 w 10000"/>
                <a:gd name="connsiteY47" fmla="*/ 703 h 10000"/>
                <a:gd name="connsiteX48" fmla="*/ 6579 w 10000"/>
                <a:gd name="connsiteY48" fmla="*/ 817 h 10000"/>
                <a:gd name="connsiteX49" fmla="*/ 6695 w 10000"/>
                <a:gd name="connsiteY49" fmla="*/ 930 h 10000"/>
                <a:gd name="connsiteX50" fmla="*/ 6824 w 10000"/>
                <a:gd name="connsiteY50" fmla="*/ 1014 h 10000"/>
                <a:gd name="connsiteX51" fmla="*/ 7180 w 10000"/>
                <a:gd name="connsiteY51" fmla="*/ 1156 h 10000"/>
                <a:gd name="connsiteX52" fmla="*/ 7378 w 10000"/>
                <a:gd name="connsiteY52" fmla="*/ 1156 h 10000"/>
                <a:gd name="connsiteX53" fmla="*/ 7623 w 10000"/>
                <a:gd name="connsiteY53" fmla="*/ 1212 h 10000"/>
                <a:gd name="connsiteX54" fmla="*/ 7744 w 10000"/>
                <a:gd name="connsiteY54" fmla="*/ 1241 h 10000"/>
                <a:gd name="connsiteX55" fmla="*/ 7946 w 10000"/>
                <a:gd name="connsiteY55" fmla="*/ 1325 h 10000"/>
                <a:gd name="connsiteX56" fmla="*/ 8186 w 10000"/>
                <a:gd name="connsiteY56" fmla="*/ 1353 h 10000"/>
                <a:gd name="connsiteX57" fmla="*/ 8232 w 10000"/>
                <a:gd name="connsiteY57" fmla="*/ 1438 h 10000"/>
                <a:gd name="connsiteX58" fmla="*/ 8310 w 10000"/>
                <a:gd name="connsiteY58" fmla="*/ 1467 h 10000"/>
                <a:gd name="connsiteX59" fmla="*/ 8383 w 10000"/>
                <a:gd name="connsiteY59" fmla="*/ 1580 h 10000"/>
                <a:gd name="connsiteX60" fmla="*/ 8633 w 10000"/>
                <a:gd name="connsiteY60" fmla="*/ 1720 h 10000"/>
                <a:gd name="connsiteX61" fmla="*/ 8754 w 10000"/>
                <a:gd name="connsiteY61" fmla="*/ 1692 h 10000"/>
                <a:gd name="connsiteX62" fmla="*/ 8874 w 10000"/>
                <a:gd name="connsiteY62" fmla="*/ 1720 h 10000"/>
                <a:gd name="connsiteX63" fmla="*/ 9114 w 10000"/>
                <a:gd name="connsiteY63" fmla="*/ 1664 h 10000"/>
                <a:gd name="connsiteX64" fmla="*/ 9277 w 10000"/>
                <a:gd name="connsiteY64" fmla="*/ 1580 h 10000"/>
                <a:gd name="connsiteX65" fmla="*/ 9354 w 10000"/>
                <a:gd name="connsiteY65" fmla="*/ 1580 h 10000"/>
                <a:gd name="connsiteX66" fmla="*/ 9396 w 10000"/>
                <a:gd name="connsiteY66" fmla="*/ 1551 h 10000"/>
                <a:gd name="connsiteX67" fmla="*/ 9554 w 10000"/>
                <a:gd name="connsiteY67" fmla="*/ 1495 h 10000"/>
                <a:gd name="connsiteX68" fmla="*/ 9719 w 10000"/>
                <a:gd name="connsiteY68" fmla="*/ 1551 h 10000"/>
                <a:gd name="connsiteX69" fmla="*/ 9757 w 10000"/>
                <a:gd name="connsiteY69" fmla="*/ 1636 h 10000"/>
                <a:gd name="connsiteX70" fmla="*/ 9880 w 10000"/>
                <a:gd name="connsiteY70" fmla="*/ 1778 h 10000"/>
                <a:gd name="connsiteX71" fmla="*/ 9800 w 10000"/>
                <a:gd name="connsiteY71" fmla="*/ 1806 h 10000"/>
                <a:gd name="connsiteX72" fmla="*/ 9840 w 10000"/>
                <a:gd name="connsiteY72" fmla="*/ 1862 h 10000"/>
                <a:gd name="connsiteX73" fmla="*/ 9840 w 10000"/>
                <a:gd name="connsiteY73" fmla="*/ 1919 h 10000"/>
                <a:gd name="connsiteX74" fmla="*/ 9926 w 10000"/>
                <a:gd name="connsiteY74" fmla="*/ 2031 h 10000"/>
                <a:gd name="connsiteX75" fmla="*/ 9926 w 10000"/>
                <a:gd name="connsiteY75" fmla="*/ 2173 h 10000"/>
                <a:gd name="connsiteX76" fmla="*/ 9926 w 10000"/>
                <a:gd name="connsiteY76" fmla="*/ 2258 h 10000"/>
                <a:gd name="connsiteX77" fmla="*/ 10000 w 10000"/>
                <a:gd name="connsiteY77" fmla="*/ 2342 h 10000"/>
                <a:gd name="connsiteX78" fmla="*/ 9963 w 10000"/>
                <a:gd name="connsiteY78" fmla="*/ 2428 h 10000"/>
                <a:gd name="connsiteX79" fmla="*/ 10000 w 10000"/>
                <a:gd name="connsiteY79" fmla="*/ 2484 h 10000"/>
                <a:gd name="connsiteX80" fmla="*/ 9677 w 10000"/>
                <a:gd name="connsiteY80" fmla="*/ 2456 h 10000"/>
                <a:gd name="connsiteX81" fmla="*/ 9515 w 10000"/>
                <a:gd name="connsiteY81" fmla="*/ 2428 h 10000"/>
                <a:gd name="connsiteX82" fmla="*/ 9473 w 10000"/>
                <a:gd name="connsiteY82" fmla="*/ 2512 h 10000"/>
                <a:gd name="connsiteX83" fmla="*/ 9354 w 10000"/>
                <a:gd name="connsiteY83" fmla="*/ 2540 h 10000"/>
                <a:gd name="connsiteX84" fmla="*/ 9433 w 10000"/>
                <a:gd name="connsiteY84" fmla="*/ 2625 h 10000"/>
                <a:gd name="connsiteX85" fmla="*/ 9677 w 10000"/>
                <a:gd name="connsiteY85" fmla="*/ 2879 h 10000"/>
                <a:gd name="connsiteX86" fmla="*/ 9840 w 10000"/>
                <a:gd name="connsiteY86" fmla="*/ 3106 h 10000"/>
                <a:gd name="connsiteX87" fmla="*/ 9800 w 10000"/>
                <a:gd name="connsiteY87" fmla="*/ 3162 h 10000"/>
                <a:gd name="connsiteX88" fmla="*/ 9634 w 10000"/>
                <a:gd name="connsiteY88" fmla="*/ 3190 h 10000"/>
                <a:gd name="connsiteX89" fmla="*/ 9840 w 10000"/>
                <a:gd name="connsiteY89" fmla="*/ 3303 h 10000"/>
                <a:gd name="connsiteX90" fmla="*/ 9600 w 10000"/>
                <a:gd name="connsiteY90" fmla="*/ 3162 h 10000"/>
                <a:gd name="connsiteX91" fmla="*/ 9396 w 10000"/>
                <a:gd name="connsiteY91" fmla="*/ 3106 h 10000"/>
                <a:gd name="connsiteX92" fmla="*/ 9473 w 10000"/>
                <a:gd name="connsiteY92" fmla="*/ 3275 h 10000"/>
                <a:gd name="connsiteX93" fmla="*/ 9354 w 10000"/>
                <a:gd name="connsiteY93" fmla="*/ 3303 h 10000"/>
                <a:gd name="connsiteX94" fmla="*/ 9277 w 10000"/>
                <a:gd name="connsiteY94" fmla="*/ 3388 h 10000"/>
                <a:gd name="connsiteX95" fmla="*/ 8996 w 10000"/>
                <a:gd name="connsiteY95" fmla="*/ 3417 h 10000"/>
                <a:gd name="connsiteX96" fmla="*/ 9198 w 10000"/>
                <a:gd name="connsiteY96" fmla="*/ 3557 h 10000"/>
                <a:gd name="connsiteX97" fmla="*/ 8952 w 10000"/>
                <a:gd name="connsiteY97" fmla="*/ 3586 h 10000"/>
                <a:gd name="connsiteX98" fmla="*/ 8794 w 10000"/>
                <a:gd name="connsiteY98" fmla="*/ 3557 h 10000"/>
                <a:gd name="connsiteX99" fmla="*/ 8664 w 10000"/>
                <a:gd name="connsiteY99" fmla="*/ 3473 h 10000"/>
                <a:gd name="connsiteX100" fmla="*/ 8591 w 10000"/>
                <a:gd name="connsiteY100" fmla="*/ 3501 h 10000"/>
                <a:gd name="connsiteX101" fmla="*/ 8552 w 10000"/>
                <a:gd name="connsiteY101" fmla="*/ 3642 h 10000"/>
                <a:gd name="connsiteX102" fmla="*/ 8513 w 10000"/>
                <a:gd name="connsiteY102" fmla="*/ 3727 h 10000"/>
                <a:gd name="connsiteX103" fmla="*/ 8427 w 10000"/>
                <a:gd name="connsiteY103" fmla="*/ 3756 h 10000"/>
                <a:gd name="connsiteX104" fmla="*/ 8383 w 10000"/>
                <a:gd name="connsiteY104" fmla="*/ 3812 h 10000"/>
                <a:gd name="connsiteX105" fmla="*/ 8310 w 10000"/>
                <a:gd name="connsiteY105" fmla="*/ 3812 h 10000"/>
                <a:gd name="connsiteX106" fmla="*/ 8267 w 10000"/>
                <a:gd name="connsiteY106" fmla="*/ 3868 h 10000"/>
                <a:gd name="connsiteX107" fmla="*/ 8107 w 10000"/>
                <a:gd name="connsiteY107" fmla="*/ 4009 h 10000"/>
                <a:gd name="connsiteX108" fmla="*/ 7906 w 10000"/>
                <a:gd name="connsiteY108" fmla="*/ 4038 h 10000"/>
                <a:gd name="connsiteX109" fmla="*/ 7824 w 10000"/>
                <a:gd name="connsiteY109" fmla="*/ 4067 h 10000"/>
                <a:gd name="connsiteX110" fmla="*/ 7744 w 10000"/>
                <a:gd name="connsiteY110" fmla="*/ 4123 h 10000"/>
                <a:gd name="connsiteX111" fmla="*/ 7586 w 10000"/>
                <a:gd name="connsiteY111" fmla="*/ 4179 h 10000"/>
                <a:gd name="connsiteX112" fmla="*/ 7501 w 10000"/>
                <a:gd name="connsiteY112" fmla="*/ 4264 h 10000"/>
                <a:gd name="connsiteX113" fmla="*/ 7464 w 10000"/>
                <a:gd name="connsiteY113" fmla="*/ 4320 h 10000"/>
                <a:gd name="connsiteX114" fmla="*/ 7378 w 10000"/>
                <a:gd name="connsiteY114" fmla="*/ 4320 h 10000"/>
                <a:gd name="connsiteX115" fmla="*/ 7218 w 10000"/>
                <a:gd name="connsiteY115" fmla="*/ 4348 h 10000"/>
                <a:gd name="connsiteX116" fmla="*/ 7346 w 10000"/>
                <a:gd name="connsiteY116" fmla="*/ 4292 h 10000"/>
                <a:gd name="connsiteX117" fmla="*/ 7346 w 10000"/>
                <a:gd name="connsiteY117" fmla="*/ 4236 h 10000"/>
                <a:gd name="connsiteX118" fmla="*/ 7378 w 10000"/>
                <a:gd name="connsiteY118" fmla="*/ 4179 h 10000"/>
                <a:gd name="connsiteX119" fmla="*/ 7143 w 10000"/>
                <a:gd name="connsiteY119" fmla="*/ 4151 h 10000"/>
                <a:gd name="connsiteX120" fmla="*/ 7218 w 10000"/>
                <a:gd name="connsiteY120" fmla="*/ 4123 h 10000"/>
                <a:gd name="connsiteX121" fmla="*/ 7260 w 10000"/>
                <a:gd name="connsiteY121" fmla="*/ 4009 h 10000"/>
                <a:gd name="connsiteX122" fmla="*/ 7305 w 10000"/>
                <a:gd name="connsiteY122" fmla="*/ 3896 h 10000"/>
                <a:gd name="connsiteX123" fmla="*/ 7062 w 10000"/>
                <a:gd name="connsiteY123" fmla="*/ 3698 h 10000"/>
                <a:gd name="connsiteX124" fmla="*/ 6939 w 10000"/>
                <a:gd name="connsiteY124" fmla="*/ 3727 h 10000"/>
                <a:gd name="connsiteX125" fmla="*/ 6824 w 10000"/>
                <a:gd name="connsiteY125" fmla="*/ 3784 h 10000"/>
                <a:gd name="connsiteX126" fmla="*/ 6737 w 10000"/>
                <a:gd name="connsiteY126" fmla="*/ 3925 h 10000"/>
                <a:gd name="connsiteX127" fmla="*/ 6535 w 10000"/>
                <a:gd name="connsiteY127" fmla="*/ 4038 h 10000"/>
                <a:gd name="connsiteX128" fmla="*/ 6418 w 10000"/>
                <a:gd name="connsiteY128" fmla="*/ 4095 h 10000"/>
                <a:gd name="connsiteX129" fmla="*/ 6454 w 10000"/>
                <a:gd name="connsiteY129" fmla="*/ 4179 h 10000"/>
                <a:gd name="connsiteX130" fmla="*/ 6212 w 10000"/>
                <a:gd name="connsiteY130" fmla="*/ 4292 h 10000"/>
                <a:gd name="connsiteX131" fmla="*/ 6014 w 10000"/>
                <a:gd name="connsiteY131" fmla="*/ 4264 h 10000"/>
                <a:gd name="connsiteX132" fmla="*/ 6014 w 10000"/>
                <a:gd name="connsiteY132" fmla="*/ 4434 h 10000"/>
                <a:gd name="connsiteX133" fmla="*/ 6251 w 10000"/>
                <a:gd name="connsiteY133" fmla="*/ 4575 h 10000"/>
                <a:gd name="connsiteX134" fmla="*/ 6377 w 10000"/>
                <a:gd name="connsiteY134" fmla="*/ 4575 h 10000"/>
                <a:gd name="connsiteX135" fmla="*/ 6454 w 10000"/>
                <a:gd name="connsiteY135" fmla="*/ 4603 h 10000"/>
                <a:gd name="connsiteX136" fmla="*/ 6454 w 10000"/>
                <a:gd name="connsiteY136" fmla="*/ 4575 h 10000"/>
                <a:gd name="connsiteX137" fmla="*/ 6695 w 10000"/>
                <a:gd name="connsiteY137" fmla="*/ 4659 h 10000"/>
                <a:gd name="connsiteX138" fmla="*/ 6777 w 10000"/>
                <a:gd name="connsiteY138" fmla="*/ 4829 h 10000"/>
                <a:gd name="connsiteX139" fmla="*/ 6980 w 10000"/>
                <a:gd name="connsiteY139" fmla="*/ 4857 h 10000"/>
                <a:gd name="connsiteX140" fmla="*/ 7062 w 10000"/>
                <a:gd name="connsiteY140" fmla="*/ 4801 h 10000"/>
                <a:gd name="connsiteX141" fmla="*/ 7101 w 10000"/>
                <a:gd name="connsiteY141" fmla="*/ 4716 h 10000"/>
                <a:gd name="connsiteX142" fmla="*/ 7260 w 10000"/>
                <a:gd name="connsiteY142" fmla="*/ 4659 h 10000"/>
                <a:gd name="connsiteX143" fmla="*/ 7464 w 10000"/>
                <a:gd name="connsiteY143" fmla="*/ 4716 h 10000"/>
                <a:gd name="connsiteX144" fmla="*/ 7541 w 10000"/>
                <a:gd name="connsiteY144" fmla="*/ 4745 h 10000"/>
                <a:gd name="connsiteX145" fmla="*/ 7586 w 10000"/>
                <a:gd name="connsiteY145" fmla="*/ 4773 h 10000"/>
                <a:gd name="connsiteX146" fmla="*/ 7788 w 10000"/>
                <a:gd name="connsiteY146" fmla="*/ 4773 h 10000"/>
                <a:gd name="connsiteX147" fmla="*/ 7788 w 10000"/>
                <a:gd name="connsiteY147" fmla="*/ 4745 h 10000"/>
                <a:gd name="connsiteX148" fmla="*/ 8025 w 10000"/>
                <a:gd name="connsiteY148" fmla="*/ 4801 h 10000"/>
                <a:gd name="connsiteX149" fmla="*/ 7990 w 10000"/>
                <a:gd name="connsiteY149" fmla="*/ 4829 h 10000"/>
                <a:gd name="connsiteX150" fmla="*/ 8025 w 10000"/>
                <a:gd name="connsiteY150" fmla="*/ 4914 h 10000"/>
                <a:gd name="connsiteX151" fmla="*/ 8025 w 10000"/>
                <a:gd name="connsiteY151" fmla="*/ 4970 h 10000"/>
                <a:gd name="connsiteX152" fmla="*/ 7946 w 10000"/>
                <a:gd name="connsiteY152" fmla="*/ 4914 h 10000"/>
                <a:gd name="connsiteX153" fmla="*/ 7906 w 10000"/>
                <a:gd name="connsiteY153" fmla="*/ 4942 h 10000"/>
                <a:gd name="connsiteX154" fmla="*/ 7824 w 10000"/>
                <a:gd name="connsiteY154" fmla="*/ 4942 h 10000"/>
                <a:gd name="connsiteX155" fmla="*/ 7744 w 10000"/>
                <a:gd name="connsiteY155" fmla="*/ 4970 h 10000"/>
                <a:gd name="connsiteX156" fmla="*/ 7586 w 10000"/>
                <a:gd name="connsiteY156" fmla="*/ 5027 h 10000"/>
                <a:gd name="connsiteX157" fmla="*/ 7501 w 10000"/>
                <a:gd name="connsiteY157" fmla="*/ 5055 h 10000"/>
                <a:gd name="connsiteX158" fmla="*/ 7586 w 10000"/>
                <a:gd name="connsiteY158" fmla="*/ 5112 h 10000"/>
                <a:gd name="connsiteX159" fmla="*/ 7501 w 10000"/>
                <a:gd name="connsiteY159" fmla="*/ 5112 h 10000"/>
                <a:gd name="connsiteX160" fmla="*/ 7541 w 10000"/>
                <a:gd name="connsiteY160" fmla="*/ 5168 h 10000"/>
                <a:gd name="connsiteX161" fmla="*/ 7464 w 10000"/>
                <a:gd name="connsiteY161" fmla="*/ 5196 h 10000"/>
                <a:gd name="connsiteX162" fmla="*/ 7378 w 10000"/>
                <a:gd name="connsiteY162" fmla="*/ 5140 h 10000"/>
                <a:gd name="connsiteX163" fmla="*/ 7346 w 10000"/>
                <a:gd name="connsiteY163" fmla="*/ 5140 h 10000"/>
                <a:gd name="connsiteX164" fmla="*/ 7423 w 10000"/>
                <a:gd name="connsiteY164" fmla="*/ 5224 h 10000"/>
                <a:gd name="connsiteX165" fmla="*/ 7260 w 10000"/>
                <a:gd name="connsiteY165" fmla="*/ 5338 h 10000"/>
                <a:gd name="connsiteX166" fmla="*/ 7218 w 10000"/>
                <a:gd name="connsiteY166" fmla="*/ 5479 h 10000"/>
                <a:gd name="connsiteX167" fmla="*/ 7260 w 10000"/>
                <a:gd name="connsiteY167" fmla="*/ 5620 h 10000"/>
                <a:gd name="connsiteX168" fmla="*/ 7423 w 10000"/>
                <a:gd name="connsiteY168" fmla="*/ 5649 h 10000"/>
                <a:gd name="connsiteX169" fmla="*/ 7704 w 10000"/>
                <a:gd name="connsiteY169" fmla="*/ 5733 h 10000"/>
                <a:gd name="connsiteX170" fmla="*/ 7824 w 10000"/>
                <a:gd name="connsiteY170" fmla="*/ 5874 h 10000"/>
                <a:gd name="connsiteX171" fmla="*/ 8025 w 10000"/>
                <a:gd name="connsiteY171" fmla="*/ 6073 h 10000"/>
                <a:gd name="connsiteX172" fmla="*/ 8149 w 10000"/>
                <a:gd name="connsiteY172" fmla="*/ 6213 h 10000"/>
                <a:gd name="connsiteX173" fmla="*/ 8344 w 10000"/>
                <a:gd name="connsiteY173" fmla="*/ 6299 h 10000"/>
                <a:gd name="connsiteX174" fmla="*/ 8427 w 10000"/>
                <a:gd name="connsiteY174" fmla="*/ 6355 h 10000"/>
                <a:gd name="connsiteX175" fmla="*/ 8513 w 10000"/>
                <a:gd name="connsiteY175" fmla="*/ 6412 h 10000"/>
                <a:gd name="connsiteX176" fmla="*/ 8664 w 10000"/>
                <a:gd name="connsiteY176" fmla="*/ 6524 h 10000"/>
                <a:gd name="connsiteX177" fmla="*/ 8383 w 10000"/>
                <a:gd name="connsiteY177" fmla="*/ 6468 h 10000"/>
                <a:gd name="connsiteX178" fmla="*/ 8186 w 10000"/>
                <a:gd name="connsiteY178" fmla="*/ 6412 h 10000"/>
                <a:gd name="connsiteX179" fmla="*/ 7990 w 10000"/>
                <a:gd name="connsiteY179" fmla="*/ 6440 h 10000"/>
                <a:gd name="connsiteX180" fmla="*/ 7870 w 10000"/>
                <a:gd name="connsiteY180" fmla="*/ 6383 h 10000"/>
                <a:gd name="connsiteX181" fmla="*/ 7744 w 10000"/>
                <a:gd name="connsiteY181" fmla="*/ 6327 h 10000"/>
                <a:gd name="connsiteX182" fmla="*/ 7788 w 10000"/>
                <a:gd name="connsiteY182" fmla="*/ 6383 h 10000"/>
                <a:gd name="connsiteX183" fmla="*/ 7824 w 10000"/>
                <a:gd name="connsiteY183" fmla="*/ 6383 h 10000"/>
                <a:gd name="connsiteX184" fmla="*/ 7788 w 10000"/>
                <a:gd name="connsiteY184" fmla="*/ 6355 h 10000"/>
                <a:gd name="connsiteX185" fmla="*/ 7870 w 10000"/>
                <a:gd name="connsiteY185" fmla="*/ 6383 h 10000"/>
                <a:gd name="connsiteX186" fmla="*/ 8067 w 10000"/>
                <a:gd name="connsiteY186" fmla="*/ 6440 h 10000"/>
                <a:gd name="connsiteX187" fmla="*/ 8149 w 10000"/>
                <a:gd name="connsiteY187" fmla="*/ 6412 h 10000"/>
                <a:gd name="connsiteX188" fmla="*/ 8232 w 10000"/>
                <a:gd name="connsiteY188" fmla="*/ 6468 h 10000"/>
                <a:gd name="connsiteX189" fmla="*/ 8267 w 10000"/>
                <a:gd name="connsiteY189" fmla="*/ 6496 h 10000"/>
                <a:gd name="connsiteX190" fmla="*/ 8383 w 10000"/>
                <a:gd name="connsiteY190" fmla="*/ 6524 h 10000"/>
                <a:gd name="connsiteX191" fmla="*/ 8633 w 10000"/>
                <a:gd name="connsiteY191" fmla="*/ 6638 h 10000"/>
                <a:gd name="connsiteX192" fmla="*/ 8794 w 10000"/>
                <a:gd name="connsiteY192" fmla="*/ 6751 h 10000"/>
                <a:gd name="connsiteX193" fmla="*/ 8713 w 10000"/>
                <a:gd name="connsiteY193" fmla="*/ 6779 h 10000"/>
                <a:gd name="connsiteX194" fmla="*/ 8591 w 10000"/>
                <a:gd name="connsiteY194" fmla="*/ 6835 h 10000"/>
                <a:gd name="connsiteX195" fmla="*/ 8513 w 10000"/>
                <a:gd name="connsiteY195" fmla="*/ 6891 h 10000"/>
                <a:gd name="connsiteX196" fmla="*/ 8473 w 10000"/>
                <a:gd name="connsiteY196" fmla="*/ 6920 h 10000"/>
                <a:gd name="connsiteX197" fmla="*/ 8344 w 10000"/>
                <a:gd name="connsiteY197" fmla="*/ 6920 h 10000"/>
                <a:gd name="connsiteX198" fmla="*/ 8232 w 10000"/>
                <a:gd name="connsiteY198" fmla="*/ 6977 h 10000"/>
                <a:gd name="connsiteX199" fmla="*/ 8383 w 10000"/>
                <a:gd name="connsiteY199" fmla="*/ 6920 h 10000"/>
                <a:gd name="connsiteX200" fmla="*/ 8513 w 10000"/>
                <a:gd name="connsiteY200" fmla="*/ 7005 h 10000"/>
                <a:gd name="connsiteX201" fmla="*/ 8473 w 10000"/>
                <a:gd name="connsiteY201" fmla="*/ 7005 h 10000"/>
                <a:gd name="connsiteX202" fmla="*/ 8664 w 10000"/>
                <a:gd name="connsiteY202" fmla="*/ 6949 h 10000"/>
                <a:gd name="connsiteX203" fmla="*/ 8794 w 10000"/>
                <a:gd name="connsiteY203" fmla="*/ 7033 h 10000"/>
                <a:gd name="connsiteX204" fmla="*/ 8996 w 10000"/>
                <a:gd name="connsiteY204" fmla="*/ 7061 h 10000"/>
                <a:gd name="connsiteX205" fmla="*/ 8908 w 10000"/>
                <a:gd name="connsiteY205" fmla="*/ 7146 h 10000"/>
                <a:gd name="connsiteX206" fmla="*/ 8874 w 10000"/>
                <a:gd name="connsiteY206" fmla="*/ 7174 h 10000"/>
                <a:gd name="connsiteX207" fmla="*/ 8794 w 10000"/>
                <a:gd name="connsiteY207" fmla="*/ 7202 h 10000"/>
                <a:gd name="connsiteX208" fmla="*/ 8834 w 10000"/>
                <a:gd name="connsiteY208" fmla="*/ 7202 h 10000"/>
                <a:gd name="connsiteX209" fmla="*/ 8952 w 10000"/>
                <a:gd name="connsiteY209" fmla="*/ 7174 h 10000"/>
                <a:gd name="connsiteX210" fmla="*/ 8952 w 10000"/>
                <a:gd name="connsiteY210" fmla="*/ 7146 h 10000"/>
                <a:gd name="connsiteX211" fmla="*/ 8996 w 10000"/>
                <a:gd name="connsiteY211" fmla="*/ 7230 h 10000"/>
                <a:gd name="connsiteX212" fmla="*/ 8996 w 10000"/>
                <a:gd name="connsiteY212" fmla="*/ 7288 h 10000"/>
                <a:gd name="connsiteX213" fmla="*/ 8952 w 10000"/>
                <a:gd name="connsiteY213" fmla="*/ 7230 h 10000"/>
                <a:gd name="connsiteX214" fmla="*/ 8952 w 10000"/>
                <a:gd name="connsiteY214" fmla="*/ 7288 h 10000"/>
                <a:gd name="connsiteX215" fmla="*/ 8908 w 10000"/>
                <a:gd name="connsiteY215" fmla="*/ 7260 h 10000"/>
                <a:gd name="connsiteX216" fmla="*/ 8874 w 10000"/>
                <a:gd name="connsiteY216" fmla="*/ 7260 h 10000"/>
                <a:gd name="connsiteX217" fmla="*/ 8834 w 10000"/>
                <a:gd name="connsiteY217" fmla="*/ 7316 h 10000"/>
                <a:gd name="connsiteX218" fmla="*/ 8952 w 10000"/>
                <a:gd name="connsiteY218" fmla="*/ 7372 h 10000"/>
                <a:gd name="connsiteX219" fmla="*/ 8908 w 10000"/>
                <a:gd name="connsiteY219" fmla="*/ 7372 h 10000"/>
                <a:gd name="connsiteX220" fmla="*/ 8952 w 10000"/>
                <a:gd name="connsiteY220" fmla="*/ 7429 h 10000"/>
                <a:gd name="connsiteX221" fmla="*/ 8794 w 10000"/>
                <a:gd name="connsiteY221" fmla="*/ 7400 h 10000"/>
                <a:gd name="connsiteX222" fmla="*/ 8834 w 10000"/>
                <a:gd name="connsiteY222" fmla="*/ 7429 h 10000"/>
                <a:gd name="connsiteX223" fmla="*/ 8952 w 10000"/>
                <a:gd name="connsiteY223" fmla="*/ 7457 h 10000"/>
                <a:gd name="connsiteX224" fmla="*/ 8996 w 10000"/>
                <a:gd name="connsiteY224" fmla="*/ 7541 h 10000"/>
                <a:gd name="connsiteX225" fmla="*/ 8952 w 10000"/>
                <a:gd name="connsiteY225" fmla="*/ 7599 h 10000"/>
                <a:gd name="connsiteX226" fmla="*/ 8834 w 10000"/>
                <a:gd name="connsiteY226" fmla="*/ 7513 h 10000"/>
                <a:gd name="connsiteX227" fmla="*/ 8794 w 10000"/>
                <a:gd name="connsiteY227" fmla="*/ 7541 h 10000"/>
                <a:gd name="connsiteX228" fmla="*/ 8633 w 10000"/>
                <a:gd name="connsiteY228" fmla="*/ 7599 h 10000"/>
                <a:gd name="connsiteX229" fmla="*/ 8754 w 10000"/>
                <a:gd name="connsiteY229" fmla="*/ 7683 h 10000"/>
                <a:gd name="connsiteX230" fmla="*/ 8754 w 10000"/>
                <a:gd name="connsiteY230" fmla="*/ 7796 h 10000"/>
                <a:gd name="connsiteX231" fmla="*/ 8713 w 10000"/>
                <a:gd name="connsiteY231" fmla="*/ 7852 h 10000"/>
                <a:gd name="connsiteX232" fmla="*/ 8713 w 10000"/>
                <a:gd name="connsiteY232" fmla="*/ 7880 h 10000"/>
                <a:gd name="connsiteX233" fmla="*/ 8633 w 10000"/>
                <a:gd name="connsiteY233" fmla="*/ 7852 h 10000"/>
                <a:gd name="connsiteX234" fmla="*/ 8633 w 10000"/>
                <a:gd name="connsiteY234" fmla="*/ 7909 h 10000"/>
                <a:gd name="connsiteX235" fmla="*/ 8591 w 10000"/>
                <a:gd name="connsiteY235" fmla="*/ 7966 h 10000"/>
                <a:gd name="connsiteX236" fmla="*/ 8552 w 10000"/>
                <a:gd name="connsiteY236" fmla="*/ 8079 h 10000"/>
                <a:gd name="connsiteX237" fmla="*/ 8591 w 10000"/>
                <a:gd name="connsiteY237" fmla="*/ 8022 h 10000"/>
                <a:gd name="connsiteX238" fmla="*/ 8552 w 10000"/>
                <a:gd name="connsiteY238" fmla="*/ 8050 h 10000"/>
                <a:gd name="connsiteX239" fmla="*/ 8513 w 10000"/>
                <a:gd name="connsiteY239" fmla="*/ 7994 h 10000"/>
                <a:gd name="connsiteX240" fmla="*/ 8427 w 10000"/>
                <a:gd name="connsiteY240" fmla="*/ 8022 h 10000"/>
                <a:gd name="connsiteX241" fmla="*/ 8427 w 10000"/>
                <a:gd name="connsiteY241" fmla="*/ 8079 h 10000"/>
                <a:gd name="connsiteX242" fmla="*/ 8473 w 10000"/>
                <a:gd name="connsiteY242" fmla="*/ 8107 h 10000"/>
                <a:gd name="connsiteX243" fmla="*/ 8552 w 10000"/>
                <a:gd name="connsiteY243" fmla="*/ 8135 h 10000"/>
                <a:gd name="connsiteX244" fmla="*/ 8513 w 10000"/>
                <a:gd name="connsiteY244" fmla="*/ 8163 h 10000"/>
                <a:gd name="connsiteX245" fmla="*/ 8473 w 10000"/>
                <a:gd name="connsiteY245" fmla="*/ 8249 h 10000"/>
                <a:gd name="connsiteX246" fmla="*/ 8310 w 10000"/>
                <a:gd name="connsiteY246" fmla="*/ 8191 h 10000"/>
                <a:gd name="connsiteX247" fmla="*/ 8427 w 10000"/>
                <a:gd name="connsiteY247" fmla="*/ 8277 h 10000"/>
                <a:gd name="connsiteX248" fmla="*/ 8552 w 10000"/>
                <a:gd name="connsiteY248" fmla="*/ 8277 h 10000"/>
                <a:gd name="connsiteX249" fmla="*/ 8513 w 10000"/>
                <a:gd name="connsiteY249" fmla="*/ 8333 h 10000"/>
                <a:gd name="connsiteX250" fmla="*/ 8591 w 10000"/>
                <a:gd name="connsiteY250" fmla="*/ 8446 h 10000"/>
                <a:gd name="connsiteX251" fmla="*/ 8552 w 10000"/>
                <a:gd name="connsiteY251" fmla="*/ 8446 h 10000"/>
                <a:gd name="connsiteX252" fmla="*/ 8427 w 10000"/>
                <a:gd name="connsiteY252" fmla="*/ 8389 h 10000"/>
                <a:gd name="connsiteX253" fmla="*/ 8383 w 10000"/>
                <a:gd name="connsiteY253" fmla="*/ 8418 h 10000"/>
                <a:gd name="connsiteX254" fmla="*/ 8473 w 10000"/>
                <a:gd name="connsiteY254" fmla="*/ 8474 h 10000"/>
                <a:gd name="connsiteX255" fmla="*/ 8427 w 10000"/>
                <a:gd name="connsiteY255" fmla="*/ 8530 h 10000"/>
                <a:gd name="connsiteX256" fmla="*/ 8310 w 10000"/>
                <a:gd name="connsiteY256" fmla="*/ 8474 h 10000"/>
                <a:gd name="connsiteX257" fmla="*/ 8383 w 10000"/>
                <a:gd name="connsiteY257" fmla="*/ 8559 h 10000"/>
                <a:gd name="connsiteX258" fmla="*/ 8310 w 10000"/>
                <a:gd name="connsiteY258" fmla="*/ 8559 h 10000"/>
                <a:gd name="connsiteX259" fmla="*/ 8310 w 10000"/>
                <a:gd name="connsiteY259" fmla="*/ 8616 h 10000"/>
                <a:gd name="connsiteX260" fmla="*/ 8107 w 10000"/>
                <a:gd name="connsiteY260" fmla="*/ 8672 h 10000"/>
                <a:gd name="connsiteX261" fmla="*/ 8067 w 10000"/>
                <a:gd name="connsiteY261" fmla="*/ 8728 h 10000"/>
                <a:gd name="connsiteX262" fmla="*/ 8107 w 10000"/>
                <a:gd name="connsiteY262" fmla="*/ 8757 h 10000"/>
                <a:gd name="connsiteX263" fmla="*/ 8067 w 10000"/>
                <a:gd name="connsiteY263" fmla="*/ 8785 h 10000"/>
                <a:gd name="connsiteX264" fmla="*/ 8025 w 10000"/>
                <a:gd name="connsiteY264" fmla="*/ 8869 h 10000"/>
                <a:gd name="connsiteX265" fmla="*/ 7990 w 10000"/>
                <a:gd name="connsiteY265" fmla="*/ 8841 h 10000"/>
                <a:gd name="connsiteX266" fmla="*/ 7990 w 10000"/>
                <a:gd name="connsiteY266" fmla="*/ 8927 h 10000"/>
                <a:gd name="connsiteX267" fmla="*/ 7577 w 10000"/>
                <a:gd name="connsiteY267" fmla="*/ 8786 h 10000"/>
                <a:gd name="connsiteX268" fmla="*/ 6900 w 10000"/>
                <a:gd name="connsiteY268" fmla="*/ 9266 h 10000"/>
                <a:gd name="connsiteX269" fmla="*/ 6656 w 10000"/>
                <a:gd name="connsiteY269" fmla="*/ 9322 h 10000"/>
                <a:gd name="connsiteX270" fmla="*/ 6535 w 10000"/>
                <a:gd name="connsiteY270" fmla="*/ 9152 h 10000"/>
                <a:gd name="connsiteX271" fmla="*/ 6496 w 10000"/>
                <a:gd name="connsiteY271" fmla="*/ 9152 h 10000"/>
                <a:gd name="connsiteX272" fmla="*/ 6615 w 10000"/>
                <a:gd name="connsiteY272" fmla="*/ 9124 h 10000"/>
                <a:gd name="connsiteX273" fmla="*/ 6454 w 10000"/>
                <a:gd name="connsiteY273" fmla="*/ 9124 h 10000"/>
                <a:gd name="connsiteX274" fmla="*/ 6418 w 10000"/>
                <a:gd name="connsiteY274" fmla="*/ 9180 h 10000"/>
                <a:gd name="connsiteX275" fmla="*/ 6496 w 10000"/>
                <a:gd name="connsiteY275" fmla="*/ 9237 h 10000"/>
                <a:gd name="connsiteX276" fmla="*/ 6454 w 10000"/>
                <a:gd name="connsiteY276" fmla="*/ 9237 h 10000"/>
                <a:gd name="connsiteX277" fmla="*/ 6579 w 10000"/>
                <a:gd name="connsiteY277" fmla="*/ 9406 h 10000"/>
                <a:gd name="connsiteX278" fmla="*/ 6418 w 10000"/>
                <a:gd name="connsiteY278" fmla="*/ 9294 h 10000"/>
                <a:gd name="connsiteX279" fmla="*/ 6496 w 10000"/>
                <a:gd name="connsiteY279" fmla="*/ 9406 h 10000"/>
                <a:gd name="connsiteX280" fmla="*/ 6454 w 10000"/>
                <a:gd name="connsiteY280" fmla="*/ 9435 h 10000"/>
                <a:gd name="connsiteX281" fmla="*/ 6418 w 10000"/>
                <a:gd name="connsiteY281" fmla="*/ 9406 h 10000"/>
                <a:gd name="connsiteX282" fmla="*/ 6377 w 10000"/>
                <a:gd name="connsiteY282" fmla="*/ 9491 h 10000"/>
                <a:gd name="connsiteX283" fmla="*/ 6251 w 10000"/>
                <a:gd name="connsiteY283" fmla="*/ 9520 h 10000"/>
                <a:gd name="connsiteX284" fmla="*/ 6212 w 10000"/>
                <a:gd name="connsiteY284" fmla="*/ 9463 h 10000"/>
                <a:gd name="connsiteX285" fmla="*/ 6135 w 10000"/>
                <a:gd name="connsiteY285" fmla="*/ 9435 h 10000"/>
                <a:gd name="connsiteX286" fmla="*/ 6175 w 10000"/>
                <a:gd name="connsiteY286" fmla="*/ 9548 h 10000"/>
                <a:gd name="connsiteX287" fmla="*/ 5969 w 10000"/>
                <a:gd name="connsiteY287" fmla="*/ 9491 h 10000"/>
                <a:gd name="connsiteX288" fmla="*/ 5930 w 10000"/>
                <a:gd name="connsiteY288" fmla="*/ 9520 h 10000"/>
                <a:gd name="connsiteX289" fmla="*/ 5808 w 10000"/>
                <a:gd name="connsiteY289" fmla="*/ 9576 h 10000"/>
                <a:gd name="connsiteX290" fmla="*/ 5777 w 10000"/>
                <a:gd name="connsiteY290" fmla="*/ 9633 h 10000"/>
                <a:gd name="connsiteX291" fmla="*/ 5688 w 10000"/>
                <a:gd name="connsiteY291" fmla="*/ 9633 h 10000"/>
                <a:gd name="connsiteX292" fmla="*/ 5567 w 10000"/>
                <a:gd name="connsiteY292" fmla="*/ 9661 h 10000"/>
                <a:gd name="connsiteX293" fmla="*/ 5567 w 10000"/>
                <a:gd name="connsiteY293" fmla="*/ 9633 h 10000"/>
                <a:gd name="connsiteX294" fmla="*/ 5567 w 10000"/>
                <a:gd name="connsiteY294" fmla="*/ 9689 h 10000"/>
                <a:gd name="connsiteX295" fmla="*/ 5449 w 10000"/>
                <a:gd name="connsiteY295" fmla="*/ 9661 h 10000"/>
                <a:gd name="connsiteX296" fmla="*/ 5449 w 10000"/>
                <a:gd name="connsiteY296" fmla="*/ 9717 h 10000"/>
                <a:gd name="connsiteX297" fmla="*/ 5406 w 10000"/>
                <a:gd name="connsiteY297" fmla="*/ 9802 h 10000"/>
                <a:gd name="connsiteX298" fmla="*/ 5491 w 10000"/>
                <a:gd name="connsiteY298" fmla="*/ 9830 h 10000"/>
                <a:gd name="connsiteX299" fmla="*/ 5491 w 10000"/>
                <a:gd name="connsiteY299" fmla="*/ 9830 h 10000"/>
                <a:gd name="connsiteX300" fmla="*/ 5567 w 10000"/>
                <a:gd name="connsiteY300" fmla="*/ 9944 h 10000"/>
                <a:gd name="connsiteX301" fmla="*/ 5368 w 10000"/>
                <a:gd name="connsiteY301" fmla="*/ 10000 h 10000"/>
                <a:gd name="connsiteX302" fmla="*/ 5368 w 10000"/>
                <a:gd name="connsiteY302" fmla="*/ 9944 h 10000"/>
                <a:gd name="connsiteX303" fmla="*/ 5281 w 10000"/>
                <a:gd name="connsiteY303" fmla="*/ 9859 h 10000"/>
                <a:gd name="connsiteX304" fmla="*/ 5248 w 10000"/>
                <a:gd name="connsiteY304" fmla="*/ 9802 h 10000"/>
                <a:gd name="connsiteX305" fmla="*/ 5206 w 10000"/>
                <a:gd name="connsiteY305" fmla="*/ 9717 h 10000"/>
                <a:gd name="connsiteX306" fmla="*/ 5248 w 10000"/>
                <a:gd name="connsiteY306" fmla="*/ 9661 h 10000"/>
                <a:gd name="connsiteX307" fmla="*/ 5206 w 10000"/>
                <a:gd name="connsiteY307" fmla="*/ 9576 h 10000"/>
                <a:gd name="connsiteX308" fmla="*/ 5206 w 10000"/>
                <a:gd name="connsiteY308" fmla="*/ 9605 h 10000"/>
                <a:gd name="connsiteX309" fmla="*/ 5126 w 10000"/>
                <a:gd name="connsiteY309" fmla="*/ 9548 h 10000"/>
                <a:gd name="connsiteX310" fmla="*/ 5126 w 10000"/>
                <a:gd name="connsiteY310" fmla="*/ 9605 h 10000"/>
                <a:gd name="connsiteX311" fmla="*/ 5006 w 10000"/>
                <a:gd name="connsiteY311" fmla="*/ 9605 h 10000"/>
                <a:gd name="connsiteX312" fmla="*/ 4926 w 10000"/>
                <a:gd name="connsiteY312" fmla="*/ 9576 h 10000"/>
                <a:gd name="connsiteX313" fmla="*/ 4879 w 10000"/>
                <a:gd name="connsiteY313" fmla="*/ 9520 h 10000"/>
                <a:gd name="connsiteX314" fmla="*/ 4839 w 10000"/>
                <a:gd name="connsiteY314" fmla="*/ 9520 h 10000"/>
                <a:gd name="connsiteX315" fmla="*/ 4839 w 10000"/>
                <a:gd name="connsiteY315" fmla="*/ 9576 h 10000"/>
                <a:gd name="connsiteX316" fmla="*/ 4762 w 10000"/>
                <a:gd name="connsiteY316" fmla="*/ 9520 h 10000"/>
                <a:gd name="connsiteX317" fmla="*/ 4724 w 10000"/>
                <a:gd name="connsiteY317" fmla="*/ 9463 h 10000"/>
                <a:gd name="connsiteX318" fmla="*/ 4688 w 10000"/>
                <a:gd name="connsiteY318" fmla="*/ 9491 h 10000"/>
                <a:gd name="connsiteX319" fmla="*/ 4724 w 10000"/>
                <a:gd name="connsiteY319" fmla="*/ 9576 h 10000"/>
                <a:gd name="connsiteX320" fmla="*/ 4644 w 10000"/>
                <a:gd name="connsiteY320" fmla="*/ 9548 h 10000"/>
                <a:gd name="connsiteX321" fmla="*/ 4644 w 10000"/>
                <a:gd name="connsiteY321" fmla="*/ 9605 h 10000"/>
                <a:gd name="connsiteX322" fmla="*/ 4483 w 10000"/>
                <a:gd name="connsiteY322" fmla="*/ 9576 h 10000"/>
                <a:gd name="connsiteX323" fmla="*/ 4366 w 10000"/>
                <a:gd name="connsiteY323" fmla="*/ 9576 h 10000"/>
                <a:gd name="connsiteX324" fmla="*/ 4322 w 10000"/>
                <a:gd name="connsiteY324" fmla="*/ 9576 h 10000"/>
                <a:gd name="connsiteX325" fmla="*/ 4199 w 10000"/>
                <a:gd name="connsiteY325" fmla="*/ 9520 h 10000"/>
                <a:gd name="connsiteX326" fmla="*/ 4154 w 10000"/>
                <a:gd name="connsiteY326" fmla="*/ 9491 h 10000"/>
                <a:gd name="connsiteX327" fmla="*/ 4038 w 10000"/>
                <a:gd name="connsiteY327" fmla="*/ 9463 h 10000"/>
                <a:gd name="connsiteX328" fmla="*/ 3962 w 10000"/>
                <a:gd name="connsiteY328" fmla="*/ 9294 h 10000"/>
                <a:gd name="connsiteX329" fmla="*/ 3873 w 10000"/>
                <a:gd name="connsiteY329" fmla="*/ 9180 h 10000"/>
                <a:gd name="connsiteX330" fmla="*/ 3757 w 10000"/>
                <a:gd name="connsiteY330" fmla="*/ 9180 h 10000"/>
                <a:gd name="connsiteX331" fmla="*/ 3634 w 10000"/>
                <a:gd name="connsiteY331" fmla="*/ 9180 h 10000"/>
                <a:gd name="connsiteX332" fmla="*/ 3432 w 10000"/>
                <a:gd name="connsiteY332" fmla="*/ 9039 h 10000"/>
                <a:gd name="connsiteX333" fmla="*/ 3274 w 10000"/>
                <a:gd name="connsiteY333" fmla="*/ 9124 h 10000"/>
                <a:gd name="connsiteX334" fmla="*/ 3274 w 10000"/>
                <a:gd name="connsiteY334" fmla="*/ 9180 h 10000"/>
                <a:gd name="connsiteX335" fmla="*/ 3073 w 10000"/>
                <a:gd name="connsiteY335" fmla="*/ 9209 h 10000"/>
                <a:gd name="connsiteX336" fmla="*/ 2954 w 10000"/>
                <a:gd name="connsiteY336" fmla="*/ 9294 h 10000"/>
                <a:gd name="connsiteX337" fmla="*/ 2874 w 10000"/>
                <a:gd name="connsiteY337" fmla="*/ 9237 h 10000"/>
                <a:gd name="connsiteX338" fmla="*/ 2792 w 10000"/>
                <a:gd name="connsiteY338" fmla="*/ 9294 h 10000"/>
                <a:gd name="connsiteX339" fmla="*/ 2672 w 10000"/>
                <a:gd name="connsiteY339" fmla="*/ 9294 h 10000"/>
                <a:gd name="connsiteX340" fmla="*/ 2507 w 10000"/>
                <a:gd name="connsiteY340" fmla="*/ 9266 h 10000"/>
                <a:gd name="connsiteX341" fmla="*/ 2347 w 10000"/>
                <a:gd name="connsiteY341" fmla="*/ 9322 h 10000"/>
                <a:gd name="connsiteX342" fmla="*/ 2266 w 10000"/>
                <a:gd name="connsiteY342" fmla="*/ 9322 h 10000"/>
                <a:gd name="connsiteX343" fmla="*/ 2185 w 10000"/>
                <a:gd name="connsiteY343" fmla="*/ 9322 h 10000"/>
                <a:gd name="connsiteX344" fmla="*/ 2144 w 10000"/>
                <a:gd name="connsiteY344" fmla="*/ 9322 h 10000"/>
                <a:gd name="connsiteX345" fmla="*/ 2144 w 10000"/>
                <a:gd name="connsiteY345" fmla="*/ 9463 h 10000"/>
                <a:gd name="connsiteX346" fmla="*/ 2228 w 10000"/>
                <a:gd name="connsiteY346" fmla="*/ 9548 h 10000"/>
                <a:gd name="connsiteX347" fmla="*/ 2228 w 10000"/>
                <a:gd name="connsiteY347" fmla="*/ 9576 h 10000"/>
                <a:gd name="connsiteX348" fmla="*/ 2228 w 10000"/>
                <a:gd name="connsiteY348" fmla="*/ 9633 h 10000"/>
                <a:gd name="connsiteX349" fmla="*/ 2266 w 10000"/>
                <a:gd name="connsiteY349" fmla="*/ 9717 h 10000"/>
                <a:gd name="connsiteX350" fmla="*/ 2144 w 10000"/>
                <a:gd name="connsiteY350" fmla="*/ 9689 h 10000"/>
                <a:gd name="connsiteX351" fmla="*/ 2022 w 10000"/>
                <a:gd name="connsiteY351" fmla="*/ 9661 h 10000"/>
                <a:gd name="connsiteX352" fmla="*/ 1941 w 10000"/>
                <a:gd name="connsiteY352" fmla="*/ 9520 h 10000"/>
                <a:gd name="connsiteX353" fmla="*/ 1708 w 10000"/>
                <a:gd name="connsiteY353" fmla="*/ 9605 h 10000"/>
                <a:gd name="connsiteX354" fmla="*/ 1627 w 10000"/>
                <a:gd name="connsiteY354" fmla="*/ 9633 h 10000"/>
                <a:gd name="connsiteX355" fmla="*/ 1627 w 10000"/>
                <a:gd name="connsiteY355" fmla="*/ 9548 h 10000"/>
                <a:gd name="connsiteX356" fmla="*/ 1504 w 10000"/>
                <a:gd name="connsiteY356" fmla="*/ 9435 h 10000"/>
                <a:gd name="connsiteX357" fmla="*/ 1262 w 10000"/>
                <a:gd name="connsiteY357" fmla="*/ 9435 h 10000"/>
                <a:gd name="connsiteX358" fmla="*/ 1262 w 10000"/>
                <a:gd name="connsiteY358" fmla="*/ 9322 h 10000"/>
                <a:gd name="connsiteX359" fmla="*/ 1298 w 10000"/>
                <a:gd name="connsiteY359" fmla="*/ 9180 h 10000"/>
                <a:gd name="connsiteX360" fmla="*/ 1144 w 10000"/>
                <a:gd name="connsiteY360" fmla="*/ 9124 h 10000"/>
                <a:gd name="connsiteX361" fmla="*/ 1017 w 10000"/>
                <a:gd name="connsiteY361" fmla="*/ 9039 h 10000"/>
                <a:gd name="connsiteX362" fmla="*/ 981 w 10000"/>
                <a:gd name="connsiteY362" fmla="*/ 8983 h 10000"/>
                <a:gd name="connsiteX363" fmla="*/ 944 w 10000"/>
                <a:gd name="connsiteY363" fmla="*/ 8898 h 10000"/>
                <a:gd name="connsiteX364" fmla="*/ 981 w 10000"/>
                <a:gd name="connsiteY364" fmla="*/ 8813 h 10000"/>
                <a:gd name="connsiteX365" fmla="*/ 697 w 10000"/>
                <a:gd name="connsiteY365" fmla="*/ 8841 h 10000"/>
                <a:gd name="connsiteX366" fmla="*/ 533 w 10000"/>
                <a:gd name="connsiteY366" fmla="*/ 8898 h 10000"/>
                <a:gd name="connsiteX367" fmla="*/ 533 w 10000"/>
                <a:gd name="connsiteY367" fmla="*/ 8813 h 10000"/>
                <a:gd name="connsiteX368" fmla="*/ 495 w 10000"/>
                <a:gd name="connsiteY368" fmla="*/ 8728 h 10000"/>
                <a:gd name="connsiteX369" fmla="*/ 458 w 10000"/>
                <a:gd name="connsiteY369" fmla="*/ 8672 h 10000"/>
                <a:gd name="connsiteX370" fmla="*/ 6799 w 10000"/>
                <a:gd name="connsiteY370" fmla="*/ 8665 h 10000"/>
                <a:gd name="connsiteX371" fmla="*/ 6917 w 10000"/>
                <a:gd name="connsiteY371" fmla="*/ 8461 h 10000"/>
                <a:gd name="connsiteX0" fmla="*/ 3274 w 10000"/>
                <a:gd name="connsiteY0" fmla="*/ 2569 h 10000"/>
                <a:gd name="connsiteX1" fmla="*/ 3432 w 10000"/>
                <a:gd name="connsiteY1" fmla="*/ 2569 h 10000"/>
                <a:gd name="connsiteX2" fmla="*/ 3558 w 10000"/>
                <a:gd name="connsiteY2" fmla="*/ 2484 h 10000"/>
                <a:gd name="connsiteX3" fmla="*/ 3594 w 10000"/>
                <a:gd name="connsiteY3" fmla="*/ 2399 h 10000"/>
                <a:gd name="connsiteX4" fmla="*/ 3757 w 10000"/>
                <a:gd name="connsiteY4" fmla="*/ 2399 h 10000"/>
                <a:gd name="connsiteX5" fmla="*/ 4079 w 10000"/>
                <a:gd name="connsiteY5" fmla="*/ 2286 h 10000"/>
                <a:gd name="connsiteX6" fmla="*/ 4038 w 10000"/>
                <a:gd name="connsiteY6" fmla="*/ 2173 h 10000"/>
                <a:gd name="connsiteX7" fmla="*/ 4322 w 10000"/>
                <a:gd name="connsiteY7" fmla="*/ 2060 h 10000"/>
                <a:gd name="connsiteX8" fmla="*/ 4441 w 10000"/>
                <a:gd name="connsiteY8" fmla="*/ 2031 h 10000"/>
                <a:gd name="connsiteX9" fmla="*/ 4556 w 10000"/>
                <a:gd name="connsiteY9" fmla="*/ 2003 h 10000"/>
                <a:gd name="connsiteX10" fmla="*/ 4644 w 10000"/>
                <a:gd name="connsiteY10" fmla="*/ 2003 h 10000"/>
                <a:gd name="connsiteX11" fmla="*/ 4762 w 10000"/>
                <a:gd name="connsiteY11" fmla="*/ 1975 h 10000"/>
                <a:gd name="connsiteX12" fmla="*/ 4839 w 10000"/>
                <a:gd name="connsiteY12" fmla="*/ 2003 h 10000"/>
                <a:gd name="connsiteX13" fmla="*/ 4968 w 10000"/>
                <a:gd name="connsiteY13" fmla="*/ 1862 h 10000"/>
                <a:gd name="connsiteX14" fmla="*/ 4079 w 10000"/>
                <a:gd name="connsiteY14" fmla="*/ 1664 h 10000"/>
                <a:gd name="connsiteX15" fmla="*/ 3757 w 10000"/>
                <a:gd name="connsiteY15" fmla="*/ 1664 h 10000"/>
                <a:gd name="connsiteX16" fmla="*/ 3594 w 10000"/>
                <a:gd name="connsiteY16" fmla="*/ 1664 h 10000"/>
                <a:gd name="connsiteX17" fmla="*/ 3472 w 10000"/>
                <a:gd name="connsiteY17" fmla="*/ 1692 h 10000"/>
                <a:gd name="connsiteX18" fmla="*/ 3314 w 10000"/>
                <a:gd name="connsiteY18" fmla="*/ 1580 h 10000"/>
                <a:gd name="connsiteX19" fmla="*/ 3353 w 10000"/>
                <a:gd name="connsiteY19" fmla="*/ 1523 h 10000"/>
                <a:gd name="connsiteX20" fmla="*/ 3314 w 10000"/>
                <a:gd name="connsiteY20" fmla="*/ 1410 h 10000"/>
                <a:gd name="connsiteX21" fmla="*/ 3314 w 10000"/>
                <a:gd name="connsiteY21" fmla="*/ 1071 h 10000"/>
                <a:gd name="connsiteX22" fmla="*/ 3678 w 10000"/>
                <a:gd name="connsiteY22" fmla="*/ 1156 h 10000"/>
                <a:gd name="connsiteX23" fmla="*/ 3873 w 10000"/>
                <a:gd name="connsiteY23" fmla="*/ 1071 h 10000"/>
                <a:gd name="connsiteX24" fmla="*/ 4079 w 10000"/>
                <a:gd name="connsiteY24" fmla="*/ 986 h 10000"/>
                <a:gd name="connsiteX25" fmla="*/ 3999 w 10000"/>
                <a:gd name="connsiteY25" fmla="*/ 930 h 10000"/>
                <a:gd name="connsiteX26" fmla="*/ 3962 w 10000"/>
                <a:gd name="connsiteY26" fmla="*/ 873 h 10000"/>
                <a:gd name="connsiteX27" fmla="*/ 3962 w 10000"/>
                <a:gd name="connsiteY27" fmla="*/ 788 h 10000"/>
                <a:gd name="connsiteX28" fmla="*/ 3962 w 10000"/>
                <a:gd name="connsiteY28" fmla="*/ 732 h 10000"/>
                <a:gd name="connsiteX29" fmla="*/ 3962 w 10000"/>
                <a:gd name="connsiteY29" fmla="*/ 675 h 10000"/>
                <a:gd name="connsiteX30" fmla="*/ 3999 w 10000"/>
                <a:gd name="connsiteY30" fmla="*/ 477 h 10000"/>
                <a:gd name="connsiteX31" fmla="*/ 3922 w 10000"/>
                <a:gd name="connsiteY31" fmla="*/ 336 h 10000"/>
                <a:gd name="connsiteX32" fmla="*/ 3757 w 10000"/>
                <a:gd name="connsiteY32" fmla="*/ 280 h 10000"/>
                <a:gd name="connsiteX33" fmla="*/ 3594 w 10000"/>
                <a:gd name="connsiteY33" fmla="*/ 224 h 10000"/>
                <a:gd name="connsiteX34" fmla="*/ 3799 w 10000"/>
                <a:gd name="connsiteY34" fmla="*/ 82 h 10000"/>
                <a:gd name="connsiteX35" fmla="*/ 4241 w 10000"/>
                <a:gd name="connsiteY35" fmla="*/ 25 h 10000"/>
                <a:gd name="connsiteX36" fmla="*/ 4644 w 10000"/>
                <a:gd name="connsiteY36" fmla="*/ 25 h 10000"/>
                <a:gd name="connsiteX37" fmla="*/ 4839 w 10000"/>
                <a:gd name="connsiteY37" fmla="*/ 54 h 10000"/>
                <a:gd name="connsiteX38" fmla="*/ 5089 w 10000"/>
                <a:gd name="connsiteY38" fmla="*/ 138 h 10000"/>
                <a:gd name="connsiteX39" fmla="*/ 5406 w 10000"/>
                <a:gd name="connsiteY39" fmla="*/ 167 h 10000"/>
                <a:gd name="connsiteX40" fmla="*/ 5567 w 10000"/>
                <a:gd name="connsiteY40" fmla="*/ 224 h 10000"/>
                <a:gd name="connsiteX41" fmla="*/ 5616 w 10000"/>
                <a:gd name="connsiteY41" fmla="*/ 252 h 10000"/>
                <a:gd name="connsiteX42" fmla="*/ 5734 w 10000"/>
                <a:gd name="connsiteY42" fmla="*/ 308 h 10000"/>
                <a:gd name="connsiteX43" fmla="*/ 5930 w 10000"/>
                <a:gd name="connsiteY43" fmla="*/ 421 h 10000"/>
                <a:gd name="connsiteX44" fmla="*/ 6048 w 10000"/>
                <a:gd name="connsiteY44" fmla="*/ 534 h 10000"/>
                <a:gd name="connsiteX45" fmla="*/ 6212 w 10000"/>
                <a:gd name="connsiteY45" fmla="*/ 591 h 10000"/>
                <a:gd name="connsiteX46" fmla="*/ 6377 w 10000"/>
                <a:gd name="connsiteY46" fmla="*/ 703 h 10000"/>
                <a:gd name="connsiteX47" fmla="*/ 6579 w 10000"/>
                <a:gd name="connsiteY47" fmla="*/ 817 h 10000"/>
                <a:gd name="connsiteX48" fmla="*/ 6695 w 10000"/>
                <a:gd name="connsiteY48" fmla="*/ 930 h 10000"/>
                <a:gd name="connsiteX49" fmla="*/ 6824 w 10000"/>
                <a:gd name="connsiteY49" fmla="*/ 1014 h 10000"/>
                <a:gd name="connsiteX50" fmla="*/ 7180 w 10000"/>
                <a:gd name="connsiteY50" fmla="*/ 1156 h 10000"/>
                <a:gd name="connsiteX51" fmla="*/ 7378 w 10000"/>
                <a:gd name="connsiteY51" fmla="*/ 1156 h 10000"/>
                <a:gd name="connsiteX52" fmla="*/ 7623 w 10000"/>
                <a:gd name="connsiteY52" fmla="*/ 1212 h 10000"/>
                <a:gd name="connsiteX53" fmla="*/ 7744 w 10000"/>
                <a:gd name="connsiteY53" fmla="*/ 1241 h 10000"/>
                <a:gd name="connsiteX54" fmla="*/ 7946 w 10000"/>
                <a:gd name="connsiteY54" fmla="*/ 1325 h 10000"/>
                <a:gd name="connsiteX55" fmla="*/ 8186 w 10000"/>
                <a:gd name="connsiteY55" fmla="*/ 1353 h 10000"/>
                <a:gd name="connsiteX56" fmla="*/ 8232 w 10000"/>
                <a:gd name="connsiteY56" fmla="*/ 1438 h 10000"/>
                <a:gd name="connsiteX57" fmla="*/ 8310 w 10000"/>
                <a:gd name="connsiteY57" fmla="*/ 1467 h 10000"/>
                <a:gd name="connsiteX58" fmla="*/ 8383 w 10000"/>
                <a:gd name="connsiteY58" fmla="*/ 1580 h 10000"/>
                <a:gd name="connsiteX59" fmla="*/ 8633 w 10000"/>
                <a:gd name="connsiteY59" fmla="*/ 1720 h 10000"/>
                <a:gd name="connsiteX60" fmla="*/ 8754 w 10000"/>
                <a:gd name="connsiteY60" fmla="*/ 1692 h 10000"/>
                <a:gd name="connsiteX61" fmla="*/ 8874 w 10000"/>
                <a:gd name="connsiteY61" fmla="*/ 1720 h 10000"/>
                <a:gd name="connsiteX62" fmla="*/ 9114 w 10000"/>
                <a:gd name="connsiteY62" fmla="*/ 1664 h 10000"/>
                <a:gd name="connsiteX63" fmla="*/ 9277 w 10000"/>
                <a:gd name="connsiteY63" fmla="*/ 1580 h 10000"/>
                <a:gd name="connsiteX64" fmla="*/ 9354 w 10000"/>
                <a:gd name="connsiteY64" fmla="*/ 1580 h 10000"/>
                <a:gd name="connsiteX65" fmla="*/ 9396 w 10000"/>
                <a:gd name="connsiteY65" fmla="*/ 1551 h 10000"/>
                <a:gd name="connsiteX66" fmla="*/ 9554 w 10000"/>
                <a:gd name="connsiteY66" fmla="*/ 1495 h 10000"/>
                <a:gd name="connsiteX67" fmla="*/ 9719 w 10000"/>
                <a:gd name="connsiteY67" fmla="*/ 1551 h 10000"/>
                <a:gd name="connsiteX68" fmla="*/ 9757 w 10000"/>
                <a:gd name="connsiteY68" fmla="*/ 1636 h 10000"/>
                <a:gd name="connsiteX69" fmla="*/ 9880 w 10000"/>
                <a:gd name="connsiteY69" fmla="*/ 1778 h 10000"/>
                <a:gd name="connsiteX70" fmla="*/ 9800 w 10000"/>
                <a:gd name="connsiteY70" fmla="*/ 1806 h 10000"/>
                <a:gd name="connsiteX71" fmla="*/ 9840 w 10000"/>
                <a:gd name="connsiteY71" fmla="*/ 1862 h 10000"/>
                <a:gd name="connsiteX72" fmla="*/ 9840 w 10000"/>
                <a:gd name="connsiteY72" fmla="*/ 1919 h 10000"/>
                <a:gd name="connsiteX73" fmla="*/ 9926 w 10000"/>
                <a:gd name="connsiteY73" fmla="*/ 2031 h 10000"/>
                <a:gd name="connsiteX74" fmla="*/ 9926 w 10000"/>
                <a:gd name="connsiteY74" fmla="*/ 2173 h 10000"/>
                <a:gd name="connsiteX75" fmla="*/ 9926 w 10000"/>
                <a:gd name="connsiteY75" fmla="*/ 2258 h 10000"/>
                <a:gd name="connsiteX76" fmla="*/ 10000 w 10000"/>
                <a:gd name="connsiteY76" fmla="*/ 2342 h 10000"/>
                <a:gd name="connsiteX77" fmla="*/ 9963 w 10000"/>
                <a:gd name="connsiteY77" fmla="*/ 2428 h 10000"/>
                <a:gd name="connsiteX78" fmla="*/ 10000 w 10000"/>
                <a:gd name="connsiteY78" fmla="*/ 2484 h 10000"/>
                <a:gd name="connsiteX79" fmla="*/ 9677 w 10000"/>
                <a:gd name="connsiteY79" fmla="*/ 2456 h 10000"/>
                <a:gd name="connsiteX80" fmla="*/ 9515 w 10000"/>
                <a:gd name="connsiteY80" fmla="*/ 2428 h 10000"/>
                <a:gd name="connsiteX81" fmla="*/ 9473 w 10000"/>
                <a:gd name="connsiteY81" fmla="*/ 2512 h 10000"/>
                <a:gd name="connsiteX82" fmla="*/ 9354 w 10000"/>
                <a:gd name="connsiteY82" fmla="*/ 2540 h 10000"/>
                <a:gd name="connsiteX83" fmla="*/ 9433 w 10000"/>
                <a:gd name="connsiteY83" fmla="*/ 2625 h 10000"/>
                <a:gd name="connsiteX84" fmla="*/ 9677 w 10000"/>
                <a:gd name="connsiteY84" fmla="*/ 2879 h 10000"/>
                <a:gd name="connsiteX85" fmla="*/ 9840 w 10000"/>
                <a:gd name="connsiteY85" fmla="*/ 3106 h 10000"/>
                <a:gd name="connsiteX86" fmla="*/ 9800 w 10000"/>
                <a:gd name="connsiteY86" fmla="*/ 3162 h 10000"/>
                <a:gd name="connsiteX87" fmla="*/ 9634 w 10000"/>
                <a:gd name="connsiteY87" fmla="*/ 3190 h 10000"/>
                <a:gd name="connsiteX88" fmla="*/ 9840 w 10000"/>
                <a:gd name="connsiteY88" fmla="*/ 3303 h 10000"/>
                <a:gd name="connsiteX89" fmla="*/ 9600 w 10000"/>
                <a:gd name="connsiteY89" fmla="*/ 3162 h 10000"/>
                <a:gd name="connsiteX90" fmla="*/ 9396 w 10000"/>
                <a:gd name="connsiteY90" fmla="*/ 3106 h 10000"/>
                <a:gd name="connsiteX91" fmla="*/ 9473 w 10000"/>
                <a:gd name="connsiteY91" fmla="*/ 3275 h 10000"/>
                <a:gd name="connsiteX92" fmla="*/ 9354 w 10000"/>
                <a:gd name="connsiteY92" fmla="*/ 3303 h 10000"/>
                <a:gd name="connsiteX93" fmla="*/ 9277 w 10000"/>
                <a:gd name="connsiteY93" fmla="*/ 3388 h 10000"/>
                <a:gd name="connsiteX94" fmla="*/ 8996 w 10000"/>
                <a:gd name="connsiteY94" fmla="*/ 3417 h 10000"/>
                <a:gd name="connsiteX95" fmla="*/ 9198 w 10000"/>
                <a:gd name="connsiteY95" fmla="*/ 3557 h 10000"/>
                <a:gd name="connsiteX96" fmla="*/ 8952 w 10000"/>
                <a:gd name="connsiteY96" fmla="*/ 3586 h 10000"/>
                <a:gd name="connsiteX97" fmla="*/ 8794 w 10000"/>
                <a:gd name="connsiteY97" fmla="*/ 3557 h 10000"/>
                <a:gd name="connsiteX98" fmla="*/ 8664 w 10000"/>
                <a:gd name="connsiteY98" fmla="*/ 3473 h 10000"/>
                <a:gd name="connsiteX99" fmla="*/ 8591 w 10000"/>
                <a:gd name="connsiteY99" fmla="*/ 3501 h 10000"/>
                <a:gd name="connsiteX100" fmla="*/ 8552 w 10000"/>
                <a:gd name="connsiteY100" fmla="*/ 3642 h 10000"/>
                <a:gd name="connsiteX101" fmla="*/ 8513 w 10000"/>
                <a:gd name="connsiteY101" fmla="*/ 3727 h 10000"/>
                <a:gd name="connsiteX102" fmla="*/ 8427 w 10000"/>
                <a:gd name="connsiteY102" fmla="*/ 3756 h 10000"/>
                <a:gd name="connsiteX103" fmla="*/ 8383 w 10000"/>
                <a:gd name="connsiteY103" fmla="*/ 3812 h 10000"/>
                <a:gd name="connsiteX104" fmla="*/ 8310 w 10000"/>
                <a:gd name="connsiteY104" fmla="*/ 3812 h 10000"/>
                <a:gd name="connsiteX105" fmla="*/ 8267 w 10000"/>
                <a:gd name="connsiteY105" fmla="*/ 3868 h 10000"/>
                <a:gd name="connsiteX106" fmla="*/ 8107 w 10000"/>
                <a:gd name="connsiteY106" fmla="*/ 4009 h 10000"/>
                <a:gd name="connsiteX107" fmla="*/ 7906 w 10000"/>
                <a:gd name="connsiteY107" fmla="*/ 4038 h 10000"/>
                <a:gd name="connsiteX108" fmla="*/ 7824 w 10000"/>
                <a:gd name="connsiteY108" fmla="*/ 4067 h 10000"/>
                <a:gd name="connsiteX109" fmla="*/ 7744 w 10000"/>
                <a:gd name="connsiteY109" fmla="*/ 4123 h 10000"/>
                <a:gd name="connsiteX110" fmla="*/ 7586 w 10000"/>
                <a:gd name="connsiteY110" fmla="*/ 4179 h 10000"/>
                <a:gd name="connsiteX111" fmla="*/ 7501 w 10000"/>
                <a:gd name="connsiteY111" fmla="*/ 4264 h 10000"/>
                <a:gd name="connsiteX112" fmla="*/ 7464 w 10000"/>
                <a:gd name="connsiteY112" fmla="*/ 4320 h 10000"/>
                <a:gd name="connsiteX113" fmla="*/ 7378 w 10000"/>
                <a:gd name="connsiteY113" fmla="*/ 4320 h 10000"/>
                <a:gd name="connsiteX114" fmla="*/ 7218 w 10000"/>
                <a:gd name="connsiteY114" fmla="*/ 4348 h 10000"/>
                <a:gd name="connsiteX115" fmla="*/ 7346 w 10000"/>
                <a:gd name="connsiteY115" fmla="*/ 4292 h 10000"/>
                <a:gd name="connsiteX116" fmla="*/ 7346 w 10000"/>
                <a:gd name="connsiteY116" fmla="*/ 4236 h 10000"/>
                <a:gd name="connsiteX117" fmla="*/ 7378 w 10000"/>
                <a:gd name="connsiteY117" fmla="*/ 4179 h 10000"/>
                <a:gd name="connsiteX118" fmla="*/ 7143 w 10000"/>
                <a:gd name="connsiteY118" fmla="*/ 4151 h 10000"/>
                <a:gd name="connsiteX119" fmla="*/ 7218 w 10000"/>
                <a:gd name="connsiteY119" fmla="*/ 4123 h 10000"/>
                <a:gd name="connsiteX120" fmla="*/ 7260 w 10000"/>
                <a:gd name="connsiteY120" fmla="*/ 4009 h 10000"/>
                <a:gd name="connsiteX121" fmla="*/ 7305 w 10000"/>
                <a:gd name="connsiteY121" fmla="*/ 3896 h 10000"/>
                <a:gd name="connsiteX122" fmla="*/ 7062 w 10000"/>
                <a:gd name="connsiteY122" fmla="*/ 3698 h 10000"/>
                <a:gd name="connsiteX123" fmla="*/ 6939 w 10000"/>
                <a:gd name="connsiteY123" fmla="*/ 3727 h 10000"/>
                <a:gd name="connsiteX124" fmla="*/ 6824 w 10000"/>
                <a:gd name="connsiteY124" fmla="*/ 3784 h 10000"/>
                <a:gd name="connsiteX125" fmla="*/ 6737 w 10000"/>
                <a:gd name="connsiteY125" fmla="*/ 3925 h 10000"/>
                <a:gd name="connsiteX126" fmla="*/ 6535 w 10000"/>
                <a:gd name="connsiteY126" fmla="*/ 4038 h 10000"/>
                <a:gd name="connsiteX127" fmla="*/ 6418 w 10000"/>
                <a:gd name="connsiteY127" fmla="*/ 4095 h 10000"/>
                <a:gd name="connsiteX128" fmla="*/ 6454 w 10000"/>
                <a:gd name="connsiteY128" fmla="*/ 4179 h 10000"/>
                <a:gd name="connsiteX129" fmla="*/ 6212 w 10000"/>
                <a:gd name="connsiteY129" fmla="*/ 4292 h 10000"/>
                <a:gd name="connsiteX130" fmla="*/ 6014 w 10000"/>
                <a:gd name="connsiteY130" fmla="*/ 4264 h 10000"/>
                <a:gd name="connsiteX131" fmla="*/ 6014 w 10000"/>
                <a:gd name="connsiteY131" fmla="*/ 4434 h 10000"/>
                <a:gd name="connsiteX132" fmla="*/ 6251 w 10000"/>
                <a:gd name="connsiteY132" fmla="*/ 4575 h 10000"/>
                <a:gd name="connsiteX133" fmla="*/ 6377 w 10000"/>
                <a:gd name="connsiteY133" fmla="*/ 4575 h 10000"/>
                <a:gd name="connsiteX134" fmla="*/ 6454 w 10000"/>
                <a:gd name="connsiteY134" fmla="*/ 4603 h 10000"/>
                <a:gd name="connsiteX135" fmla="*/ 6454 w 10000"/>
                <a:gd name="connsiteY135" fmla="*/ 4575 h 10000"/>
                <a:gd name="connsiteX136" fmla="*/ 6695 w 10000"/>
                <a:gd name="connsiteY136" fmla="*/ 4659 h 10000"/>
                <a:gd name="connsiteX137" fmla="*/ 6777 w 10000"/>
                <a:gd name="connsiteY137" fmla="*/ 4829 h 10000"/>
                <a:gd name="connsiteX138" fmla="*/ 6980 w 10000"/>
                <a:gd name="connsiteY138" fmla="*/ 4857 h 10000"/>
                <a:gd name="connsiteX139" fmla="*/ 7062 w 10000"/>
                <a:gd name="connsiteY139" fmla="*/ 4801 h 10000"/>
                <a:gd name="connsiteX140" fmla="*/ 7101 w 10000"/>
                <a:gd name="connsiteY140" fmla="*/ 4716 h 10000"/>
                <a:gd name="connsiteX141" fmla="*/ 7260 w 10000"/>
                <a:gd name="connsiteY141" fmla="*/ 4659 h 10000"/>
                <a:gd name="connsiteX142" fmla="*/ 7464 w 10000"/>
                <a:gd name="connsiteY142" fmla="*/ 4716 h 10000"/>
                <a:gd name="connsiteX143" fmla="*/ 7541 w 10000"/>
                <a:gd name="connsiteY143" fmla="*/ 4745 h 10000"/>
                <a:gd name="connsiteX144" fmla="*/ 7586 w 10000"/>
                <a:gd name="connsiteY144" fmla="*/ 4773 h 10000"/>
                <a:gd name="connsiteX145" fmla="*/ 7788 w 10000"/>
                <a:gd name="connsiteY145" fmla="*/ 4773 h 10000"/>
                <a:gd name="connsiteX146" fmla="*/ 7788 w 10000"/>
                <a:gd name="connsiteY146" fmla="*/ 4745 h 10000"/>
                <a:gd name="connsiteX147" fmla="*/ 8025 w 10000"/>
                <a:gd name="connsiteY147" fmla="*/ 4801 h 10000"/>
                <a:gd name="connsiteX148" fmla="*/ 7990 w 10000"/>
                <a:gd name="connsiteY148" fmla="*/ 4829 h 10000"/>
                <a:gd name="connsiteX149" fmla="*/ 8025 w 10000"/>
                <a:gd name="connsiteY149" fmla="*/ 4914 h 10000"/>
                <a:gd name="connsiteX150" fmla="*/ 8025 w 10000"/>
                <a:gd name="connsiteY150" fmla="*/ 4970 h 10000"/>
                <a:gd name="connsiteX151" fmla="*/ 7946 w 10000"/>
                <a:gd name="connsiteY151" fmla="*/ 4914 h 10000"/>
                <a:gd name="connsiteX152" fmla="*/ 7906 w 10000"/>
                <a:gd name="connsiteY152" fmla="*/ 4942 h 10000"/>
                <a:gd name="connsiteX153" fmla="*/ 7824 w 10000"/>
                <a:gd name="connsiteY153" fmla="*/ 4942 h 10000"/>
                <a:gd name="connsiteX154" fmla="*/ 7744 w 10000"/>
                <a:gd name="connsiteY154" fmla="*/ 4970 h 10000"/>
                <a:gd name="connsiteX155" fmla="*/ 7586 w 10000"/>
                <a:gd name="connsiteY155" fmla="*/ 5027 h 10000"/>
                <a:gd name="connsiteX156" fmla="*/ 7501 w 10000"/>
                <a:gd name="connsiteY156" fmla="*/ 5055 h 10000"/>
                <a:gd name="connsiteX157" fmla="*/ 7586 w 10000"/>
                <a:gd name="connsiteY157" fmla="*/ 5112 h 10000"/>
                <a:gd name="connsiteX158" fmla="*/ 7501 w 10000"/>
                <a:gd name="connsiteY158" fmla="*/ 5112 h 10000"/>
                <a:gd name="connsiteX159" fmla="*/ 7541 w 10000"/>
                <a:gd name="connsiteY159" fmla="*/ 5168 h 10000"/>
                <a:gd name="connsiteX160" fmla="*/ 7464 w 10000"/>
                <a:gd name="connsiteY160" fmla="*/ 5196 h 10000"/>
                <a:gd name="connsiteX161" fmla="*/ 7378 w 10000"/>
                <a:gd name="connsiteY161" fmla="*/ 5140 h 10000"/>
                <a:gd name="connsiteX162" fmla="*/ 7346 w 10000"/>
                <a:gd name="connsiteY162" fmla="*/ 5140 h 10000"/>
                <a:gd name="connsiteX163" fmla="*/ 7423 w 10000"/>
                <a:gd name="connsiteY163" fmla="*/ 5224 h 10000"/>
                <a:gd name="connsiteX164" fmla="*/ 7260 w 10000"/>
                <a:gd name="connsiteY164" fmla="*/ 5338 h 10000"/>
                <a:gd name="connsiteX165" fmla="*/ 7218 w 10000"/>
                <a:gd name="connsiteY165" fmla="*/ 5479 h 10000"/>
                <a:gd name="connsiteX166" fmla="*/ 7260 w 10000"/>
                <a:gd name="connsiteY166" fmla="*/ 5620 h 10000"/>
                <a:gd name="connsiteX167" fmla="*/ 7423 w 10000"/>
                <a:gd name="connsiteY167" fmla="*/ 5649 h 10000"/>
                <a:gd name="connsiteX168" fmla="*/ 7704 w 10000"/>
                <a:gd name="connsiteY168" fmla="*/ 5733 h 10000"/>
                <a:gd name="connsiteX169" fmla="*/ 7824 w 10000"/>
                <a:gd name="connsiteY169" fmla="*/ 5874 h 10000"/>
                <a:gd name="connsiteX170" fmla="*/ 8025 w 10000"/>
                <a:gd name="connsiteY170" fmla="*/ 6073 h 10000"/>
                <a:gd name="connsiteX171" fmla="*/ 8149 w 10000"/>
                <a:gd name="connsiteY171" fmla="*/ 6213 h 10000"/>
                <a:gd name="connsiteX172" fmla="*/ 8344 w 10000"/>
                <a:gd name="connsiteY172" fmla="*/ 6299 h 10000"/>
                <a:gd name="connsiteX173" fmla="*/ 8427 w 10000"/>
                <a:gd name="connsiteY173" fmla="*/ 6355 h 10000"/>
                <a:gd name="connsiteX174" fmla="*/ 8513 w 10000"/>
                <a:gd name="connsiteY174" fmla="*/ 6412 h 10000"/>
                <a:gd name="connsiteX175" fmla="*/ 8664 w 10000"/>
                <a:gd name="connsiteY175" fmla="*/ 6524 h 10000"/>
                <a:gd name="connsiteX176" fmla="*/ 8383 w 10000"/>
                <a:gd name="connsiteY176" fmla="*/ 6468 h 10000"/>
                <a:gd name="connsiteX177" fmla="*/ 8186 w 10000"/>
                <a:gd name="connsiteY177" fmla="*/ 6412 h 10000"/>
                <a:gd name="connsiteX178" fmla="*/ 7990 w 10000"/>
                <a:gd name="connsiteY178" fmla="*/ 6440 h 10000"/>
                <a:gd name="connsiteX179" fmla="*/ 7870 w 10000"/>
                <a:gd name="connsiteY179" fmla="*/ 6383 h 10000"/>
                <a:gd name="connsiteX180" fmla="*/ 7744 w 10000"/>
                <a:gd name="connsiteY180" fmla="*/ 6327 h 10000"/>
                <a:gd name="connsiteX181" fmla="*/ 7788 w 10000"/>
                <a:gd name="connsiteY181" fmla="*/ 6383 h 10000"/>
                <a:gd name="connsiteX182" fmla="*/ 7824 w 10000"/>
                <a:gd name="connsiteY182" fmla="*/ 6383 h 10000"/>
                <a:gd name="connsiteX183" fmla="*/ 7788 w 10000"/>
                <a:gd name="connsiteY183" fmla="*/ 6355 h 10000"/>
                <a:gd name="connsiteX184" fmla="*/ 7870 w 10000"/>
                <a:gd name="connsiteY184" fmla="*/ 6383 h 10000"/>
                <a:gd name="connsiteX185" fmla="*/ 8067 w 10000"/>
                <a:gd name="connsiteY185" fmla="*/ 6440 h 10000"/>
                <a:gd name="connsiteX186" fmla="*/ 8149 w 10000"/>
                <a:gd name="connsiteY186" fmla="*/ 6412 h 10000"/>
                <a:gd name="connsiteX187" fmla="*/ 8232 w 10000"/>
                <a:gd name="connsiteY187" fmla="*/ 6468 h 10000"/>
                <a:gd name="connsiteX188" fmla="*/ 8267 w 10000"/>
                <a:gd name="connsiteY188" fmla="*/ 6496 h 10000"/>
                <a:gd name="connsiteX189" fmla="*/ 8383 w 10000"/>
                <a:gd name="connsiteY189" fmla="*/ 6524 h 10000"/>
                <a:gd name="connsiteX190" fmla="*/ 8633 w 10000"/>
                <a:gd name="connsiteY190" fmla="*/ 6638 h 10000"/>
                <a:gd name="connsiteX191" fmla="*/ 8794 w 10000"/>
                <a:gd name="connsiteY191" fmla="*/ 6751 h 10000"/>
                <a:gd name="connsiteX192" fmla="*/ 8713 w 10000"/>
                <a:gd name="connsiteY192" fmla="*/ 6779 h 10000"/>
                <a:gd name="connsiteX193" fmla="*/ 8591 w 10000"/>
                <a:gd name="connsiteY193" fmla="*/ 6835 h 10000"/>
                <a:gd name="connsiteX194" fmla="*/ 8513 w 10000"/>
                <a:gd name="connsiteY194" fmla="*/ 6891 h 10000"/>
                <a:gd name="connsiteX195" fmla="*/ 8473 w 10000"/>
                <a:gd name="connsiteY195" fmla="*/ 6920 h 10000"/>
                <a:gd name="connsiteX196" fmla="*/ 8344 w 10000"/>
                <a:gd name="connsiteY196" fmla="*/ 6920 h 10000"/>
                <a:gd name="connsiteX197" fmla="*/ 8232 w 10000"/>
                <a:gd name="connsiteY197" fmla="*/ 6977 h 10000"/>
                <a:gd name="connsiteX198" fmla="*/ 8383 w 10000"/>
                <a:gd name="connsiteY198" fmla="*/ 6920 h 10000"/>
                <a:gd name="connsiteX199" fmla="*/ 8513 w 10000"/>
                <a:gd name="connsiteY199" fmla="*/ 7005 h 10000"/>
                <a:gd name="connsiteX200" fmla="*/ 8473 w 10000"/>
                <a:gd name="connsiteY200" fmla="*/ 7005 h 10000"/>
                <a:gd name="connsiteX201" fmla="*/ 8664 w 10000"/>
                <a:gd name="connsiteY201" fmla="*/ 6949 h 10000"/>
                <a:gd name="connsiteX202" fmla="*/ 8794 w 10000"/>
                <a:gd name="connsiteY202" fmla="*/ 7033 h 10000"/>
                <a:gd name="connsiteX203" fmla="*/ 8996 w 10000"/>
                <a:gd name="connsiteY203" fmla="*/ 7061 h 10000"/>
                <a:gd name="connsiteX204" fmla="*/ 8908 w 10000"/>
                <a:gd name="connsiteY204" fmla="*/ 7146 h 10000"/>
                <a:gd name="connsiteX205" fmla="*/ 8874 w 10000"/>
                <a:gd name="connsiteY205" fmla="*/ 7174 h 10000"/>
                <a:gd name="connsiteX206" fmla="*/ 8794 w 10000"/>
                <a:gd name="connsiteY206" fmla="*/ 7202 h 10000"/>
                <a:gd name="connsiteX207" fmla="*/ 8834 w 10000"/>
                <a:gd name="connsiteY207" fmla="*/ 7202 h 10000"/>
                <a:gd name="connsiteX208" fmla="*/ 8952 w 10000"/>
                <a:gd name="connsiteY208" fmla="*/ 7174 h 10000"/>
                <a:gd name="connsiteX209" fmla="*/ 8952 w 10000"/>
                <a:gd name="connsiteY209" fmla="*/ 7146 h 10000"/>
                <a:gd name="connsiteX210" fmla="*/ 8996 w 10000"/>
                <a:gd name="connsiteY210" fmla="*/ 7230 h 10000"/>
                <a:gd name="connsiteX211" fmla="*/ 8996 w 10000"/>
                <a:gd name="connsiteY211" fmla="*/ 7288 h 10000"/>
                <a:gd name="connsiteX212" fmla="*/ 8952 w 10000"/>
                <a:gd name="connsiteY212" fmla="*/ 7230 h 10000"/>
                <a:gd name="connsiteX213" fmla="*/ 8952 w 10000"/>
                <a:gd name="connsiteY213" fmla="*/ 7288 h 10000"/>
                <a:gd name="connsiteX214" fmla="*/ 8908 w 10000"/>
                <a:gd name="connsiteY214" fmla="*/ 7260 h 10000"/>
                <a:gd name="connsiteX215" fmla="*/ 8874 w 10000"/>
                <a:gd name="connsiteY215" fmla="*/ 7260 h 10000"/>
                <a:gd name="connsiteX216" fmla="*/ 8834 w 10000"/>
                <a:gd name="connsiteY216" fmla="*/ 7316 h 10000"/>
                <a:gd name="connsiteX217" fmla="*/ 8952 w 10000"/>
                <a:gd name="connsiteY217" fmla="*/ 7372 h 10000"/>
                <a:gd name="connsiteX218" fmla="*/ 8908 w 10000"/>
                <a:gd name="connsiteY218" fmla="*/ 7372 h 10000"/>
                <a:gd name="connsiteX219" fmla="*/ 8952 w 10000"/>
                <a:gd name="connsiteY219" fmla="*/ 7429 h 10000"/>
                <a:gd name="connsiteX220" fmla="*/ 8794 w 10000"/>
                <a:gd name="connsiteY220" fmla="*/ 7400 h 10000"/>
                <a:gd name="connsiteX221" fmla="*/ 8834 w 10000"/>
                <a:gd name="connsiteY221" fmla="*/ 7429 h 10000"/>
                <a:gd name="connsiteX222" fmla="*/ 8952 w 10000"/>
                <a:gd name="connsiteY222" fmla="*/ 7457 h 10000"/>
                <a:gd name="connsiteX223" fmla="*/ 8996 w 10000"/>
                <a:gd name="connsiteY223" fmla="*/ 7541 h 10000"/>
                <a:gd name="connsiteX224" fmla="*/ 8952 w 10000"/>
                <a:gd name="connsiteY224" fmla="*/ 7599 h 10000"/>
                <a:gd name="connsiteX225" fmla="*/ 8834 w 10000"/>
                <a:gd name="connsiteY225" fmla="*/ 7513 h 10000"/>
                <a:gd name="connsiteX226" fmla="*/ 8794 w 10000"/>
                <a:gd name="connsiteY226" fmla="*/ 7541 h 10000"/>
                <a:gd name="connsiteX227" fmla="*/ 8633 w 10000"/>
                <a:gd name="connsiteY227" fmla="*/ 7599 h 10000"/>
                <a:gd name="connsiteX228" fmla="*/ 8754 w 10000"/>
                <a:gd name="connsiteY228" fmla="*/ 7683 h 10000"/>
                <a:gd name="connsiteX229" fmla="*/ 8754 w 10000"/>
                <a:gd name="connsiteY229" fmla="*/ 7796 h 10000"/>
                <a:gd name="connsiteX230" fmla="*/ 8713 w 10000"/>
                <a:gd name="connsiteY230" fmla="*/ 7852 h 10000"/>
                <a:gd name="connsiteX231" fmla="*/ 8713 w 10000"/>
                <a:gd name="connsiteY231" fmla="*/ 7880 h 10000"/>
                <a:gd name="connsiteX232" fmla="*/ 8633 w 10000"/>
                <a:gd name="connsiteY232" fmla="*/ 7852 h 10000"/>
                <a:gd name="connsiteX233" fmla="*/ 8633 w 10000"/>
                <a:gd name="connsiteY233" fmla="*/ 7909 h 10000"/>
                <a:gd name="connsiteX234" fmla="*/ 8591 w 10000"/>
                <a:gd name="connsiteY234" fmla="*/ 7966 h 10000"/>
                <a:gd name="connsiteX235" fmla="*/ 8552 w 10000"/>
                <a:gd name="connsiteY235" fmla="*/ 8079 h 10000"/>
                <a:gd name="connsiteX236" fmla="*/ 8591 w 10000"/>
                <a:gd name="connsiteY236" fmla="*/ 8022 h 10000"/>
                <a:gd name="connsiteX237" fmla="*/ 8552 w 10000"/>
                <a:gd name="connsiteY237" fmla="*/ 8050 h 10000"/>
                <a:gd name="connsiteX238" fmla="*/ 8513 w 10000"/>
                <a:gd name="connsiteY238" fmla="*/ 7994 h 10000"/>
                <a:gd name="connsiteX239" fmla="*/ 8427 w 10000"/>
                <a:gd name="connsiteY239" fmla="*/ 8022 h 10000"/>
                <a:gd name="connsiteX240" fmla="*/ 8427 w 10000"/>
                <a:gd name="connsiteY240" fmla="*/ 8079 h 10000"/>
                <a:gd name="connsiteX241" fmla="*/ 8473 w 10000"/>
                <a:gd name="connsiteY241" fmla="*/ 8107 h 10000"/>
                <a:gd name="connsiteX242" fmla="*/ 8552 w 10000"/>
                <a:gd name="connsiteY242" fmla="*/ 8135 h 10000"/>
                <a:gd name="connsiteX243" fmla="*/ 8513 w 10000"/>
                <a:gd name="connsiteY243" fmla="*/ 8163 h 10000"/>
                <a:gd name="connsiteX244" fmla="*/ 8473 w 10000"/>
                <a:gd name="connsiteY244" fmla="*/ 8249 h 10000"/>
                <a:gd name="connsiteX245" fmla="*/ 8310 w 10000"/>
                <a:gd name="connsiteY245" fmla="*/ 8191 h 10000"/>
                <a:gd name="connsiteX246" fmla="*/ 8427 w 10000"/>
                <a:gd name="connsiteY246" fmla="*/ 8277 h 10000"/>
                <a:gd name="connsiteX247" fmla="*/ 8552 w 10000"/>
                <a:gd name="connsiteY247" fmla="*/ 8277 h 10000"/>
                <a:gd name="connsiteX248" fmla="*/ 8513 w 10000"/>
                <a:gd name="connsiteY248" fmla="*/ 8333 h 10000"/>
                <a:gd name="connsiteX249" fmla="*/ 8591 w 10000"/>
                <a:gd name="connsiteY249" fmla="*/ 8446 h 10000"/>
                <a:gd name="connsiteX250" fmla="*/ 8552 w 10000"/>
                <a:gd name="connsiteY250" fmla="*/ 8446 h 10000"/>
                <a:gd name="connsiteX251" fmla="*/ 8427 w 10000"/>
                <a:gd name="connsiteY251" fmla="*/ 8389 h 10000"/>
                <a:gd name="connsiteX252" fmla="*/ 8383 w 10000"/>
                <a:gd name="connsiteY252" fmla="*/ 8418 h 10000"/>
                <a:gd name="connsiteX253" fmla="*/ 8473 w 10000"/>
                <a:gd name="connsiteY253" fmla="*/ 8474 h 10000"/>
                <a:gd name="connsiteX254" fmla="*/ 8427 w 10000"/>
                <a:gd name="connsiteY254" fmla="*/ 8530 h 10000"/>
                <a:gd name="connsiteX255" fmla="*/ 8310 w 10000"/>
                <a:gd name="connsiteY255" fmla="*/ 8474 h 10000"/>
                <a:gd name="connsiteX256" fmla="*/ 8383 w 10000"/>
                <a:gd name="connsiteY256" fmla="*/ 8559 h 10000"/>
                <a:gd name="connsiteX257" fmla="*/ 8310 w 10000"/>
                <a:gd name="connsiteY257" fmla="*/ 8559 h 10000"/>
                <a:gd name="connsiteX258" fmla="*/ 8310 w 10000"/>
                <a:gd name="connsiteY258" fmla="*/ 8616 h 10000"/>
                <a:gd name="connsiteX259" fmla="*/ 8107 w 10000"/>
                <a:gd name="connsiteY259" fmla="*/ 8672 h 10000"/>
                <a:gd name="connsiteX260" fmla="*/ 8067 w 10000"/>
                <a:gd name="connsiteY260" fmla="*/ 8728 h 10000"/>
                <a:gd name="connsiteX261" fmla="*/ 8107 w 10000"/>
                <a:gd name="connsiteY261" fmla="*/ 8757 h 10000"/>
                <a:gd name="connsiteX262" fmla="*/ 8067 w 10000"/>
                <a:gd name="connsiteY262" fmla="*/ 8785 h 10000"/>
                <a:gd name="connsiteX263" fmla="*/ 8025 w 10000"/>
                <a:gd name="connsiteY263" fmla="*/ 8869 h 10000"/>
                <a:gd name="connsiteX264" fmla="*/ 7990 w 10000"/>
                <a:gd name="connsiteY264" fmla="*/ 8841 h 10000"/>
                <a:gd name="connsiteX265" fmla="*/ 7990 w 10000"/>
                <a:gd name="connsiteY265" fmla="*/ 8927 h 10000"/>
                <a:gd name="connsiteX266" fmla="*/ 7577 w 10000"/>
                <a:gd name="connsiteY266" fmla="*/ 8786 h 10000"/>
                <a:gd name="connsiteX267" fmla="*/ 6900 w 10000"/>
                <a:gd name="connsiteY267" fmla="*/ 9266 h 10000"/>
                <a:gd name="connsiteX268" fmla="*/ 6656 w 10000"/>
                <a:gd name="connsiteY268" fmla="*/ 9322 h 10000"/>
                <a:gd name="connsiteX269" fmla="*/ 6535 w 10000"/>
                <a:gd name="connsiteY269" fmla="*/ 9152 h 10000"/>
                <a:gd name="connsiteX270" fmla="*/ 6496 w 10000"/>
                <a:gd name="connsiteY270" fmla="*/ 9152 h 10000"/>
                <a:gd name="connsiteX271" fmla="*/ 6615 w 10000"/>
                <a:gd name="connsiteY271" fmla="*/ 9124 h 10000"/>
                <a:gd name="connsiteX272" fmla="*/ 6454 w 10000"/>
                <a:gd name="connsiteY272" fmla="*/ 9124 h 10000"/>
                <a:gd name="connsiteX273" fmla="*/ 6418 w 10000"/>
                <a:gd name="connsiteY273" fmla="*/ 9180 h 10000"/>
                <a:gd name="connsiteX274" fmla="*/ 6496 w 10000"/>
                <a:gd name="connsiteY274" fmla="*/ 9237 h 10000"/>
                <a:gd name="connsiteX275" fmla="*/ 6454 w 10000"/>
                <a:gd name="connsiteY275" fmla="*/ 9237 h 10000"/>
                <a:gd name="connsiteX276" fmla="*/ 6579 w 10000"/>
                <a:gd name="connsiteY276" fmla="*/ 9406 h 10000"/>
                <a:gd name="connsiteX277" fmla="*/ 6418 w 10000"/>
                <a:gd name="connsiteY277" fmla="*/ 9294 h 10000"/>
                <a:gd name="connsiteX278" fmla="*/ 6496 w 10000"/>
                <a:gd name="connsiteY278" fmla="*/ 9406 h 10000"/>
                <a:gd name="connsiteX279" fmla="*/ 6454 w 10000"/>
                <a:gd name="connsiteY279" fmla="*/ 9435 h 10000"/>
                <a:gd name="connsiteX280" fmla="*/ 6418 w 10000"/>
                <a:gd name="connsiteY280" fmla="*/ 9406 h 10000"/>
                <a:gd name="connsiteX281" fmla="*/ 6377 w 10000"/>
                <a:gd name="connsiteY281" fmla="*/ 9491 h 10000"/>
                <a:gd name="connsiteX282" fmla="*/ 6251 w 10000"/>
                <a:gd name="connsiteY282" fmla="*/ 9520 h 10000"/>
                <a:gd name="connsiteX283" fmla="*/ 6212 w 10000"/>
                <a:gd name="connsiteY283" fmla="*/ 9463 h 10000"/>
                <a:gd name="connsiteX284" fmla="*/ 6135 w 10000"/>
                <a:gd name="connsiteY284" fmla="*/ 9435 h 10000"/>
                <a:gd name="connsiteX285" fmla="*/ 6175 w 10000"/>
                <a:gd name="connsiteY285" fmla="*/ 9548 h 10000"/>
                <a:gd name="connsiteX286" fmla="*/ 5969 w 10000"/>
                <a:gd name="connsiteY286" fmla="*/ 9491 h 10000"/>
                <a:gd name="connsiteX287" fmla="*/ 5930 w 10000"/>
                <a:gd name="connsiteY287" fmla="*/ 9520 h 10000"/>
                <a:gd name="connsiteX288" fmla="*/ 5808 w 10000"/>
                <a:gd name="connsiteY288" fmla="*/ 9576 h 10000"/>
                <a:gd name="connsiteX289" fmla="*/ 5777 w 10000"/>
                <a:gd name="connsiteY289" fmla="*/ 9633 h 10000"/>
                <a:gd name="connsiteX290" fmla="*/ 5688 w 10000"/>
                <a:gd name="connsiteY290" fmla="*/ 9633 h 10000"/>
                <a:gd name="connsiteX291" fmla="*/ 5567 w 10000"/>
                <a:gd name="connsiteY291" fmla="*/ 9661 h 10000"/>
                <a:gd name="connsiteX292" fmla="*/ 5567 w 10000"/>
                <a:gd name="connsiteY292" fmla="*/ 9633 h 10000"/>
                <a:gd name="connsiteX293" fmla="*/ 5567 w 10000"/>
                <a:gd name="connsiteY293" fmla="*/ 9689 h 10000"/>
                <a:gd name="connsiteX294" fmla="*/ 5449 w 10000"/>
                <a:gd name="connsiteY294" fmla="*/ 9661 h 10000"/>
                <a:gd name="connsiteX295" fmla="*/ 5449 w 10000"/>
                <a:gd name="connsiteY295" fmla="*/ 9717 h 10000"/>
                <a:gd name="connsiteX296" fmla="*/ 5406 w 10000"/>
                <a:gd name="connsiteY296" fmla="*/ 9802 h 10000"/>
                <a:gd name="connsiteX297" fmla="*/ 5491 w 10000"/>
                <a:gd name="connsiteY297" fmla="*/ 9830 h 10000"/>
                <a:gd name="connsiteX298" fmla="*/ 5491 w 10000"/>
                <a:gd name="connsiteY298" fmla="*/ 9830 h 10000"/>
                <a:gd name="connsiteX299" fmla="*/ 5567 w 10000"/>
                <a:gd name="connsiteY299" fmla="*/ 9944 h 10000"/>
                <a:gd name="connsiteX300" fmla="*/ 5368 w 10000"/>
                <a:gd name="connsiteY300" fmla="*/ 10000 h 10000"/>
                <a:gd name="connsiteX301" fmla="*/ 5368 w 10000"/>
                <a:gd name="connsiteY301" fmla="*/ 9944 h 10000"/>
                <a:gd name="connsiteX302" fmla="*/ 5281 w 10000"/>
                <a:gd name="connsiteY302" fmla="*/ 9859 h 10000"/>
                <a:gd name="connsiteX303" fmla="*/ 5248 w 10000"/>
                <a:gd name="connsiteY303" fmla="*/ 9802 h 10000"/>
                <a:gd name="connsiteX304" fmla="*/ 5206 w 10000"/>
                <a:gd name="connsiteY304" fmla="*/ 9717 h 10000"/>
                <a:gd name="connsiteX305" fmla="*/ 5248 w 10000"/>
                <a:gd name="connsiteY305" fmla="*/ 9661 h 10000"/>
                <a:gd name="connsiteX306" fmla="*/ 5206 w 10000"/>
                <a:gd name="connsiteY306" fmla="*/ 9576 h 10000"/>
                <a:gd name="connsiteX307" fmla="*/ 5206 w 10000"/>
                <a:gd name="connsiteY307" fmla="*/ 9605 h 10000"/>
                <a:gd name="connsiteX308" fmla="*/ 5126 w 10000"/>
                <a:gd name="connsiteY308" fmla="*/ 9548 h 10000"/>
                <a:gd name="connsiteX309" fmla="*/ 5126 w 10000"/>
                <a:gd name="connsiteY309" fmla="*/ 9605 h 10000"/>
                <a:gd name="connsiteX310" fmla="*/ 5006 w 10000"/>
                <a:gd name="connsiteY310" fmla="*/ 9605 h 10000"/>
                <a:gd name="connsiteX311" fmla="*/ 4926 w 10000"/>
                <a:gd name="connsiteY311" fmla="*/ 9576 h 10000"/>
                <a:gd name="connsiteX312" fmla="*/ 4879 w 10000"/>
                <a:gd name="connsiteY312" fmla="*/ 9520 h 10000"/>
                <a:gd name="connsiteX313" fmla="*/ 4839 w 10000"/>
                <a:gd name="connsiteY313" fmla="*/ 9520 h 10000"/>
                <a:gd name="connsiteX314" fmla="*/ 4839 w 10000"/>
                <a:gd name="connsiteY314" fmla="*/ 9576 h 10000"/>
                <a:gd name="connsiteX315" fmla="*/ 4762 w 10000"/>
                <a:gd name="connsiteY315" fmla="*/ 9520 h 10000"/>
                <a:gd name="connsiteX316" fmla="*/ 4724 w 10000"/>
                <a:gd name="connsiteY316" fmla="*/ 9463 h 10000"/>
                <a:gd name="connsiteX317" fmla="*/ 4688 w 10000"/>
                <a:gd name="connsiteY317" fmla="*/ 9491 h 10000"/>
                <a:gd name="connsiteX318" fmla="*/ 4724 w 10000"/>
                <a:gd name="connsiteY318" fmla="*/ 9576 h 10000"/>
                <a:gd name="connsiteX319" fmla="*/ 4644 w 10000"/>
                <a:gd name="connsiteY319" fmla="*/ 9548 h 10000"/>
                <a:gd name="connsiteX320" fmla="*/ 4644 w 10000"/>
                <a:gd name="connsiteY320" fmla="*/ 9605 h 10000"/>
                <a:gd name="connsiteX321" fmla="*/ 4483 w 10000"/>
                <a:gd name="connsiteY321" fmla="*/ 9576 h 10000"/>
                <a:gd name="connsiteX322" fmla="*/ 4366 w 10000"/>
                <a:gd name="connsiteY322" fmla="*/ 9576 h 10000"/>
                <a:gd name="connsiteX323" fmla="*/ 4322 w 10000"/>
                <a:gd name="connsiteY323" fmla="*/ 9576 h 10000"/>
                <a:gd name="connsiteX324" fmla="*/ 4199 w 10000"/>
                <a:gd name="connsiteY324" fmla="*/ 9520 h 10000"/>
                <a:gd name="connsiteX325" fmla="*/ 4154 w 10000"/>
                <a:gd name="connsiteY325" fmla="*/ 9491 h 10000"/>
                <a:gd name="connsiteX326" fmla="*/ 4038 w 10000"/>
                <a:gd name="connsiteY326" fmla="*/ 9463 h 10000"/>
                <a:gd name="connsiteX327" fmla="*/ 3962 w 10000"/>
                <a:gd name="connsiteY327" fmla="*/ 9294 h 10000"/>
                <a:gd name="connsiteX328" fmla="*/ 3873 w 10000"/>
                <a:gd name="connsiteY328" fmla="*/ 9180 h 10000"/>
                <a:gd name="connsiteX329" fmla="*/ 3757 w 10000"/>
                <a:gd name="connsiteY329" fmla="*/ 9180 h 10000"/>
                <a:gd name="connsiteX330" fmla="*/ 3634 w 10000"/>
                <a:gd name="connsiteY330" fmla="*/ 9180 h 10000"/>
                <a:gd name="connsiteX331" fmla="*/ 3432 w 10000"/>
                <a:gd name="connsiteY331" fmla="*/ 9039 h 10000"/>
                <a:gd name="connsiteX332" fmla="*/ 3274 w 10000"/>
                <a:gd name="connsiteY332" fmla="*/ 9124 h 10000"/>
                <a:gd name="connsiteX333" fmla="*/ 3274 w 10000"/>
                <a:gd name="connsiteY333" fmla="*/ 9180 h 10000"/>
                <a:gd name="connsiteX334" fmla="*/ 3073 w 10000"/>
                <a:gd name="connsiteY334" fmla="*/ 9209 h 10000"/>
                <a:gd name="connsiteX335" fmla="*/ 2954 w 10000"/>
                <a:gd name="connsiteY335" fmla="*/ 9294 h 10000"/>
                <a:gd name="connsiteX336" fmla="*/ 2874 w 10000"/>
                <a:gd name="connsiteY336" fmla="*/ 9237 h 10000"/>
                <a:gd name="connsiteX337" fmla="*/ 2792 w 10000"/>
                <a:gd name="connsiteY337" fmla="*/ 9294 h 10000"/>
                <a:gd name="connsiteX338" fmla="*/ 2672 w 10000"/>
                <a:gd name="connsiteY338" fmla="*/ 9294 h 10000"/>
                <a:gd name="connsiteX339" fmla="*/ 2507 w 10000"/>
                <a:gd name="connsiteY339" fmla="*/ 9266 h 10000"/>
                <a:gd name="connsiteX340" fmla="*/ 2347 w 10000"/>
                <a:gd name="connsiteY340" fmla="*/ 9322 h 10000"/>
                <a:gd name="connsiteX341" fmla="*/ 2266 w 10000"/>
                <a:gd name="connsiteY341" fmla="*/ 9322 h 10000"/>
                <a:gd name="connsiteX342" fmla="*/ 2185 w 10000"/>
                <a:gd name="connsiteY342" fmla="*/ 9322 h 10000"/>
                <a:gd name="connsiteX343" fmla="*/ 2144 w 10000"/>
                <a:gd name="connsiteY343" fmla="*/ 9322 h 10000"/>
                <a:gd name="connsiteX344" fmla="*/ 2144 w 10000"/>
                <a:gd name="connsiteY344" fmla="*/ 9463 h 10000"/>
                <a:gd name="connsiteX345" fmla="*/ 2228 w 10000"/>
                <a:gd name="connsiteY345" fmla="*/ 9548 h 10000"/>
                <a:gd name="connsiteX346" fmla="*/ 2228 w 10000"/>
                <a:gd name="connsiteY346" fmla="*/ 9576 h 10000"/>
                <a:gd name="connsiteX347" fmla="*/ 2228 w 10000"/>
                <a:gd name="connsiteY347" fmla="*/ 9633 h 10000"/>
                <a:gd name="connsiteX348" fmla="*/ 2266 w 10000"/>
                <a:gd name="connsiteY348" fmla="*/ 9717 h 10000"/>
                <a:gd name="connsiteX349" fmla="*/ 2144 w 10000"/>
                <a:gd name="connsiteY349" fmla="*/ 9689 h 10000"/>
                <a:gd name="connsiteX350" fmla="*/ 2022 w 10000"/>
                <a:gd name="connsiteY350" fmla="*/ 9661 h 10000"/>
                <a:gd name="connsiteX351" fmla="*/ 1941 w 10000"/>
                <a:gd name="connsiteY351" fmla="*/ 9520 h 10000"/>
                <a:gd name="connsiteX352" fmla="*/ 1708 w 10000"/>
                <a:gd name="connsiteY352" fmla="*/ 9605 h 10000"/>
                <a:gd name="connsiteX353" fmla="*/ 1627 w 10000"/>
                <a:gd name="connsiteY353" fmla="*/ 9633 h 10000"/>
                <a:gd name="connsiteX354" fmla="*/ 1627 w 10000"/>
                <a:gd name="connsiteY354" fmla="*/ 9548 h 10000"/>
                <a:gd name="connsiteX355" fmla="*/ 1504 w 10000"/>
                <a:gd name="connsiteY355" fmla="*/ 9435 h 10000"/>
                <a:gd name="connsiteX356" fmla="*/ 1262 w 10000"/>
                <a:gd name="connsiteY356" fmla="*/ 9435 h 10000"/>
                <a:gd name="connsiteX357" fmla="*/ 1262 w 10000"/>
                <a:gd name="connsiteY357" fmla="*/ 9322 h 10000"/>
                <a:gd name="connsiteX358" fmla="*/ 1298 w 10000"/>
                <a:gd name="connsiteY358" fmla="*/ 9180 h 10000"/>
                <a:gd name="connsiteX359" fmla="*/ 1144 w 10000"/>
                <a:gd name="connsiteY359" fmla="*/ 9124 h 10000"/>
                <a:gd name="connsiteX360" fmla="*/ 1017 w 10000"/>
                <a:gd name="connsiteY360" fmla="*/ 9039 h 10000"/>
                <a:gd name="connsiteX361" fmla="*/ 981 w 10000"/>
                <a:gd name="connsiteY361" fmla="*/ 8983 h 10000"/>
                <a:gd name="connsiteX362" fmla="*/ 944 w 10000"/>
                <a:gd name="connsiteY362" fmla="*/ 8898 h 10000"/>
                <a:gd name="connsiteX363" fmla="*/ 981 w 10000"/>
                <a:gd name="connsiteY363" fmla="*/ 8813 h 10000"/>
                <a:gd name="connsiteX364" fmla="*/ 697 w 10000"/>
                <a:gd name="connsiteY364" fmla="*/ 8841 h 10000"/>
                <a:gd name="connsiteX365" fmla="*/ 533 w 10000"/>
                <a:gd name="connsiteY365" fmla="*/ 8898 h 10000"/>
                <a:gd name="connsiteX366" fmla="*/ 533 w 10000"/>
                <a:gd name="connsiteY366" fmla="*/ 8813 h 10000"/>
                <a:gd name="connsiteX367" fmla="*/ 495 w 10000"/>
                <a:gd name="connsiteY367" fmla="*/ 8728 h 10000"/>
                <a:gd name="connsiteX368" fmla="*/ 458 w 10000"/>
                <a:gd name="connsiteY368" fmla="*/ 8672 h 10000"/>
                <a:gd name="connsiteX369" fmla="*/ 6799 w 10000"/>
                <a:gd name="connsiteY369" fmla="*/ 8665 h 10000"/>
                <a:gd name="connsiteX370" fmla="*/ 6917 w 10000"/>
                <a:gd name="connsiteY370" fmla="*/ 8461 h 10000"/>
                <a:gd name="connsiteX0" fmla="*/ 3432 w 10000"/>
                <a:gd name="connsiteY0" fmla="*/ 2569 h 10000"/>
                <a:gd name="connsiteX1" fmla="*/ 3558 w 10000"/>
                <a:gd name="connsiteY1" fmla="*/ 2484 h 10000"/>
                <a:gd name="connsiteX2" fmla="*/ 3594 w 10000"/>
                <a:gd name="connsiteY2" fmla="*/ 2399 h 10000"/>
                <a:gd name="connsiteX3" fmla="*/ 3757 w 10000"/>
                <a:gd name="connsiteY3" fmla="*/ 2399 h 10000"/>
                <a:gd name="connsiteX4" fmla="*/ 4079 w 10000"/>
                <a:gd name="connsiteY4" fmla="*/ 2286 h 10000"/>
                <a:gd name="connsiteX5" fmla="*/ 4038 w 10000"/>
                <a:gd name="connsiteY5" fmla="*/ 2173 h 10000"/>
                <a:gd name="connsiteX6" fmla="*/ 4322 w 10000"/>
                <a:gd name="connsiteY6" fmla="*/ 2060 h 10000"/>
                <a:gd name="connsiteX7" fmla="*/ 4441 w 10000"/>
                <a:gd name="connsiteY7" fmla="*/ 2031 h 10000"/>
                <a:gd name="connsiteX8" fmla="*/ 4556 w 10000"/>
                <a:gd name="connsiteY8" fmla="*/ 2003 h 10000"/>
                <a:gd name="connsiteX9" fmla="*/ 4644 w 10000"/>
                <a:gd name="connsiteY9" fmla="*/ 2003 h 10000"/>
                <a:gd name="connsiteX10" fmla="*/ 4762 w 10000"/>
                <a:gd name="connsiteY10" fmla="*/ 1975 h 10000"/>
                <a:gd name="connsiteX11" fmla="*/ 4839 w 10000"/>
                <a:gd name="connsiteY11" fmla="*/ 2003 h 10000"/>
                <a:gd name="connsiteX12" fmla="*/ 4968 w 10000"/>
                <a:gd name="connsiteY12" fmla="*/ 1862 h 10000"/>
                <a:gd name="connsiteX13" fmla="*/ 4079 w 10000"/>
                <a:gd name="connsiteY13" fmla="*/ 1664 h 10000"/>
                <a:gd name="connsiteX14" fmla="*/ 3757 w 10000"/>
                <a:gd name="connsiteY14" fmla="*/ 1664 h 10000"/>
                <a:gd name="connsiteX15" fmla="*/ 3594 w 10000"/>
                <a:gd name="connsiteY15" fmla="*/ 1664 h 10000"/>
                <a:gd name="connsiteX16" fmla="*/ 3472 w 10000"/>
                <a:gd name="connsiteY16" fmla="*/ 1692 h 10000"/>
                <a:gd name="connsiteX17" fmla="*/ 3314 w 10000"/>
                <a:gd name="connsiteY17" fmla="*/ 1580 h 10000"/>
                <a:gd name="connsiteX18" fmla="*/ 3353 w 10000"/>
                <a:gd name="connsiteY18" fmla="*/ 1523 h 10000"/>
                <a:gd name="connsiteX19" fmla="*/ 3314 w 10000"/>
                <a:gd name="connsiteY19" fmla="*/ 1410 h 10000"/>
                <a:gd name="connsiteX20" fmla="*/ 3314 w 10000"/>
                <a:gd name="connsiteY20" fmla="*/ 1071 h 10000"/>
                <a:gd name="connsiteX21" fmla="*/ 3678 w 10000"/>
                <a:gd name="connsiteY21" fmla="*/ 1156 h 10000"/>
                <a:gd name="connsiteX22" fmla="*/ 3873 w 10000"/>
                <a:gd name="connsiteY22" fmla="*/ 1071 h 10000"/>
                <a:gd name="connsiteX23" fmla="*/ 4079 w 10000"/>
                <a:gd name="connsiteY23" fmla="*/ 986 h 10000"/>
                <a:gd name="connsiteX24" fmla="*/ 3999 w 10000"/>
                <a:gd name="connsiteY24" fmla="*/ 930 h 10000"/>
                <a:gd name="connsiteX25" fmla="*/ 3962 w 10000"/>
                <a:gd name="connsiteY25" fmla="*/ 873 h 10000"/>
                <a:gd name="connsiteX26" fmla="*/ 3962 w 10000"/>
                <a:gd name="connsiteY26" fmla="*/ 788 h 10000"/>
                <a:gd name="connsiteX27" fmla="*/ 3962 w 10000"/>
                <a:gd name="connsiteY27" fmla="*/ 732 h 10000"/>
                <a:gd name="connsiteX28" fmla="*/ 3962 w 10000"/>
                <a:gd name="connsiteY28" fmla="*/ 675 h 10000"/>
                <a:gd name="connsiteX29" fmla="*/ 3999 w 10000"/>
                <a:gd name="connsiteY29" fmla="*/ 477 h 10000"/>
                <a:gd name="connsiteX30" fmla="*/ 3922 w 10000"/>
                <a:gd name="connsiteY30" fmla="*/ 336 h 10000"/>
                <a:gd name="connsiteX31" fmla="*/ 3757 w 10000"/>
                <a:gd name="connsiteY31" fmla="*/ 280 h 10000"/>
                <a:gd name="connsiteX32" fmla="*/ 3594 w 10000"/>
                <a:gd name="connsiteY32" fmla="*/ 224 h 10000"/>
                <a:gd name="connsiteX33" fmla="*/ 3799 w 10000"/>
                <a:gd name="connsiteY33" fmla="*/ 82 h 10000"/>
                <a:gd name="connsiteX34" fmla="*/ 4241 w 10000"/>
                <a:gd name="connsiteY34" fmla="*/ 25 h 10000"/>
                <a:gd name="connsiteX35" fmla="*/ 4644 w 10000"/>
                <a:gd name="connsiteY35" fmla="*/ 25 h 10000"/>
                <a:gd name="connsiteX36" fmla="*/ 4839 w 10000"/>
                <a:gd name="connsiteY36" fmla="*/ 54 h 10000"/>
                <a:gd name="connsiteX37" fmla="*/ 5089 w 10000"/>
                <a:gd name="connsiteY37" fmla="*/ 138 h 10000"/>
                <a:gd name="connsiteX38" fmla="*/ 5406 w 10000"/>
                <a:gd name="connsiteY38" fmla="*/ 167 h 10000"/>
                <a:gd name="connsiteX39" fmla="*/ 5567 w 10000"/>
                <a:gd name="connsiteY39" fmla="*/ 224 h 10000"/>
                <a:gd name="connsiteX40" fmla="*/ 5616 w 10000"/>
                <a:gd name="connsiteY40" fmla="*/ 252 h 10000"/>
                <a:gd name="connsiteX41" fmla="*/ 5734 w 10000"/>
                <a:gd name="connsiteY41" fmla="*/ 308 h 10000"/>
                <a:gd name="connsiteX42" fmla="*/ 5930 w 10000"/>
                <a:gd name="connsiteY42" fmla="*/ 421 h 10000"/>
                <a:gd name="connsiteX43" fmla="*/ 6048 w 10000"/>
                <a:gd name="connsiteY43" fmla="*/ 534 h 10000"/>
                <a:gd name="connsiteX44" fmla="*/ 6212 w 10000"/>
                <a:gd name="connsiteY44" fmla="*/ 591 h 10000"/>
                <a:gd name="connsiteX45" fmla="*/ 6377 w 10000"/>
                <a:gd name="connsiteY45" fmla="*/ 703 h 10000"/>
                <a:gd name="connsiteX46" fmla="*/ 6579 w 10000"/>
                <a:gd name="connsiteY46" fmla="*/ 817 h 10000"/>
                <a:gd name="connsiteX47" fmla="*/ 6695 w 10000"/>
                <a:gd name="connsiteY47" fmla="*/ 930 h 10000"/>
                <a:gd name="connsiteX48" fmla="*/ 6824 w 10000"/>
                <a:gd name="connsiteY48" fmla="*/ 1014 h 10000"/>
                <a:gd name="connsiteX49" fmla="*/ 7180 w 10000"/>
                <a:gd name="connsiteY49" fmla="*/ 1156 h 10000"/>
                <a:gd name="connsiteX50" fmla="*/ 7378 w 10000"/>
                <a:gd name="connsiteY50" fmla="*/ 1156 h 10000"/>
                <a:gd name="connsiteX51" fmla="*/ 7623 w 10000"/>
                <a:gd name="connsiteY51" fmla="*/ 1212 h 10000"/>
                <a:gd name="connsiteX52" fmla="*/ 7744 w 10000"/>
                <a:gd name="connsiteY52" fmla="*/ 1241 h 10000"/>
                <a:gd name="connsiteX53" fmla="*/ 7946 w 10000"/>
                <a:gd name="connsiteY53" fmla="*/ 1325 h 10000"/>
                <a:gd name="connsiteX54" fmla="*/ 8186 w 10000"/>
                <a:gd name="connsiteY54" fmla="*/ 1353 h 10000"/>
                <a:gd name="connsiteX55" fmla="*/ 8232 w 10000"/>
                <a:gd name="connsiteY55" fmla="*/ 1438 h 10000"/>
                <a:gd name="connsiteX56" fmla="*/ 8310 w 10000"/>
                <a:gd name="connsiteY56" fmla="*/ 1467 h 10000"/>
                <a:gd name="connsiteX57" fmla="*/ 8383 w 10000"/>
                <a:gd name="connsiteY57" fmla="*/ 1580 h 10000"/>
                <a:gd name="connsiteX58" fmla="*/ 8633 w 10000"/>
                <a:gd name="connsiteY58" fmla="*/ 1720 h 10000"/>
                <a:gd name="connsiteX59" fmla="*/ 8754 w 10000"/>
                <a:gd name="connsiteY59" fmla="*/ 1692 h 10000"/>
                <a:gd name="connsiteX60" fmla="*/ 8874 w 10000"/>
                <a:gd name="connsiteY60" fmla="*/ 1720 h 10000"/>
                <a:gd name="connsiteX61" fmla="*/ 9114 w 10000"/>
                <a:gd name="connsiteY61" fmla="*/ 1664 h 10000"/>
                <a:gd name="connsiteX62" fmla="*/ 9277 w 10000"/>
                <a:gd name="connsiteY62" fmla="*/ 1580 h 10000"/>
                <a:gd name="connsiteX63" fmla="*/ 9354 w 10000"/>
                <a:gd name="connsiteY63" fmla="*/ 1580 h 10000"/>
                <a:gd name="connsiteX64" fmla="*/ 9396 w 10000"/>
                <a:gd name="connsiteY64" fmla="*/ 1551 h 10000"/>
                <a:gd name="connsiteX65" fmla="*/ 9554 w 10000"/>
                <a:gd name="connsiteY65" fmla="*/ 1495 h 10000"/>
                <a:gd name="connsiteX66" fmla="*/ 9719 w 10000"/>
                <a:gd name="connsiteY66" fmla="*/ 1551 h 10000"/>
                <a:gd name="connsiteX67" fmla="*/ 9757 w 10000"/>
                <a:gd name="connsiteY67" fmla="*/ 1636 h 10000"/>
                <a:gd name="connsiteX68" fmla="*/ 9880 w 10000"/>
                <a:gd name="connsiteY68" fmla="*/ 1778 h 10000"/>
                <a:gd name="connsiteX69" fmla="*/ 9800 w 10000"/>
                <a:gd name="connsiteY69" fmla="*/ 1806 h 10000"/>
                <a:gd name="connsiteX70" fmla="*/ 9840 w 10000"/>
                <a:gd name="connsiteY70" fmla="*/ 1862 h 10000"/>
                <a:gd name="connsiteX71" fmla="*/ 9840 w 10000"/>
                <a:gd name="connsiteY71" fmla="*/ 1919 h 10000"/>
                <a:gd name="connsiteX72" fmla="*/ 9926 w 10000"/>
                <a:gd name="connsiteY72" fmla="*/ 2031 h 10000"/>
                <a:gd name="connsiteX73" fmla="*/ 9926 w 10000"/>
                <a:gd name="connsiteY73" fmla="*/ 2173 h 10000"/>
                <a:gd name="connsiteX74" fmla="*/ 9926 w 10000"/>
                <a:gd name="connsiteY74" fmla="*/ 2258 h 10000"/>
                <a:gd name="connsiteX75" fmla="*/ 10000 w 10000"/>
                <a:gd name="connsiteY75" fmla="*/ 2342 h 10000"/>
                <a:gd name="connsiteX76" fmla="*/ 9963 w 10000"/>
                <a:gd name="connsiteY76" fmla="*/ 2428 h 10000"/>
                <a:gd name="connsiteX77" fmla="*/ 10000 w 10000"/>
                <a:gd name="connsiteY77" fmla="*/ 2484 h 10000"/>
                <a:gd name="connsiteX78" fmla="*/ 9677 w 10000"/>
                <a:gd name="connsiteY78" fmla="*/ 2456 h 10000"/>
                <a:gd name="connsiteX79" fmla="*/ 9515 w 10000"/>
                <a:gd name="connsiteY79" fmla="*/ 2428 h 10000"/>
                <a:gd name="connsiteX80" fmla="*/ 9473 w 10000"/>
                <a:gd name="connsiteY80" fmla="*/ 2512 h 10000"/>
                <a:gd name="connsiteX81" fmla="*/ 9354 w 10000"/>
                <a:gd name="connsiteY81" fmla="*/ 2540 h 10000"/>
                <a:gd name="connsiteX82" fmla="*/ 9433 w 10000"/>
                <a:gd name="connsiteY82" fmla="*/ 2625 h 10000"/>
                <a:gd name="connsiteX83" fmla="*/ 9677 w 10000"/>
                <a:gd name="connsiteY83" fmla="*/ 2879 h 10000"/>
                <a:gd name="connsiteX84" fmla="*/ 9840 w 10000"/>
                <a:gd name="connsiteY84" fmla="*/ 3106 h 10000"/>
                <a:gd name="connsiteX85" fmla="*/ 9800 w 10000"/>
                <a:gd name="connsiteY85" fmla="*/ 3162 h 10000"/>
                <a:gd name="connsiteX86" fmla="*/ 9634 w 10000"/>
                <a:gd name="connsiteY86" fmla="*/ 3190 h 10000"/>
                <a:gd name="connsiteX87" fmla="*/ 9840 w 10000"/>
                <a:gd name="connsiteY87" fmla="*/ 3303 h 10000"/>
                <a:gd name="connsiteX88" fmla="*/ 9600 w 10000"/>
                <a:gd name="connsiteY88" fmla="*/ 3162 h 10000"/>
                <a:gd name="connsiteX89" fmla="*/ 9396 w 10000"/>
                <a:gd name="connsiteY89" fmla="*/ 3106 h 10000"/>
                <a:gd name="connsiteX90" fmla="*/ 9473 w 10000"/>
                <a:gd name="connsiteY90" fmla="*/ 3275 h 10000"/>
                <a:gd name="connsiteX91" fmla="*/ 9354 w 10000"/>
                <a:gd name="connsiteY91" fmla="*/ 3303 h 10000"/>
                <a:gd name="connsiteX92" fmla="*/ 9277 w 10000"/>
                <a:gd name="connsiteY92" fmla="*/ 3388 h 10000"/>
                <a:gd name="connsiteX93" fmla="*/ 8996 w 10000"/>
                <a:gd name="connsiteY93" fmla="*/ 3417 h 10000"/>
                <a:gd name="connsiteX94" fmla="*/ 9198 w 10000"/>
                <a:gd name="connsiteY94" fmla="*/ 3557 h 10000"/>
                <a:gd name="connsiteX95" fmla="*/ 8952 w 10000"/>
                <a:gd name="connsiteY95" fmla="*/ 3586 h 10000"/>
                <a:gd name="connsiteX96" fmla="*/ 8794 w 10000"/>
                <a:gd name="connsiteY96" fmla="*/ 3557 h 10000"/>
                <a:gd name="connsiteX97" fmla="*/ 8664 w 10000"/>
                <a:gd name="connsiteY97" fmla="*/ 3473 h 10000"/>
                <a:gd name="connsiteX98" fmla="*/ 8591 w 10000"/>
                <a:gd name="connsiteY98" fmla="*/ 3501 h 10000"/>
                <a:gd name="connsiteX99" fmla="*/ 8552 w 10000"/>
                <a:gd name="connsiteY99" fmla="*/ 3642 h 10000"/>
                <a:gd name="connsiteX100" fmla="*/ 8513 w 10000"/>
                <a:gd name="connsiteY100" fmla="*/ 3727 h 10000"/>
                <a:gd name="connsiteX101" fmla="*/ 8427 w 10000"/>
                <a:gd name="connsiteY101" fmla="*/ 3756 h 10000"/>
                <a:gd name="connsiteX102" fmla="*/ 8383 w 10000"/>
                <a:gd name="connsiteY102" fmla="*/ 3812 h 10000"/>
                <a:gd name="connsiteX103" fmla="*/ 8310 w 10000"/>
                <a:gd name="connsiteY103" fmla="*/ 3812 h 10000"/>
                <a:gd name="connsiteX104" fmla="*/ 8267 w 10000"/>
                <a:gd name="connsiteY104" fmla="*/ 3868 h 10000"/>
                <a:gd name="connsiteX105" fmla="*/ 8107 w 10000"/>
                <a:gd name="connsiteY105" fmla="*/ 4009 h 10000"/>
                <a:gd name="connsiteX106" fmla="*/ 7906 w 10000"/>
                <a:gd name="connsiteY106" fmla="*/ 4038 h 10000"/>
                <a:gd name="connsiteX107" fmla="*/ 7824 w 10000"/>
                <a:gd name="connsiteY107" fmla="*/ 4067 h 10000"/>
                <a:gd name="connsiteX108" fmla="*/ 7744 w 10000"/>
                <a:gd name="connsiteY108" fmla="*/ 4123 h 10000"/>
                <a:gd name="connsiteX109" fmla="*/ 7586 w 10000"/>
                <a:gd name="connsiteY109" fmla="*/ 4179 h 10000"/>
                <a:gd name="connsiteX110" fmla="*/ 7501 w 10000"/>
                <a:gd name="connsiteY110" fmla="*/ 4264 h 10000"/>
                <a:gd name="connsiteX111" fmla="*/ 7464 w 10000"/>
                <a:gd name="connsiteY111" fmla="*/ 4320 h 10000"/>
                <a:gd name="connsiteX112" fmla="*/ 7378 w 10000"/>
                <a:gd name="connsiteY112" fmla="*/ 4320 h 10000"/>
                <a:gd name="connsiteX113" fmla="*/ 7218 w 10000"/>
                <a:gd name="connsiteY113" fmla="*/ 4348 h 10000"/>
                <a:gd name="connsiteX114" fmla="*/ 7346 w 10000"/>
                <a:gd name="connsiteY114" fmla="*/ 4292 h 10000"/>
                <a:gd name="connsiteX115" fmla="*/ 7346 w 10000"/>
                <a:gd name="connsiteY115" fmla="*/ 4236 h 10000"/>
                <a:gd name="connsiteX116" fmla="*/ 7378 w 10000"/>
                <a:gd name="connsiteY116" fmla="*/ 4179 h 10000"/>
                <a:gd name="connsiteX117" fmla="*/ 7143 w 10000"/>
                <a:gd name="connsiteY117" fmla="*/ 4151 h 10000"/>
                <a:gd name="connsiteX118" fmla="*/ 7218 w 10000"/>
                <a:gd name="connsiteY118" fmla="*/ 4123 h 10000"/>
                <a:gd name="connsiteX119" fmla="*/ 7260 w 10000"/>
                <a:gd name="connsiteY119" fmla="*/ 4009 h 10000"/>
                <a:gd name="connsiteX120" fmla="*/ 7305 w 10000"/>
                <a:gd name="connsiteY120" fmla="*/ 3896 h 10000"/>
                <a:gd name="connsiteX121" fmla="*/ 7062 w 10000"/>
                <a:gd name="connsiteY121" fmla="*/ 3698 h 10000"/>
                <a:gd name="connsiteX122" fmla="*/ 6939 w 10000"/>
                <a:gd name="connsiteY122" fmla="*/ 3727 h 10000"/>
                <a:gd name="connsiteX123" fmla="*/ 6824 w 10000"/>
                <a:gd name="connsiteY123" fmla="*/ 3784 h 10000"/>
                <a:gd name="connsiteX124" fmla="*/ 6737 w 10000"/>
                <a:gd name="connsiteY124" fmla="*/ 3925 h 10000"/>
                <a:gd name="connsiteX125" fmla="*/ 6535 w 10000"/>
                <a:gd name="connsiteY125" fmla="*/ 4038 h 10000"/>
                <a:gd name="connsiteX126" fmla="*/ 6418 w 10000"/>
                <a:gd name="connsiteY126" fmla="*/ 4095 h 10000"/>
                <a:gd name="connsiteX127" fmla="*/ 6454 w 10000"/>
                <a:gd name="connsiteY127" fmla="*/ 4179 h 10000"/>
                <a:gd name="connsiteX128" fmla="*/ 6212 w 10000"/>
                <a:gd name="connsiteY128" fmla="*/ 4292 h 10000"/>
                <a:gd name="connsiteX129" fmla="*/ 6014 w 10000"/>
                <a:gd name="connsiteY129" fmla="*/ 4264 h 10000"/>
                <a:gd name="connsiteX130" fmla="*/ 6014 w 10000"/>
                <a:gd name="connsiteY130" fmla="*/ 4434 h 10000"/>
                <a:gd name="connsiteX131" fmla="*/ 6251 w 10000"/>
                <a:gd name="connsiteY131" fmla="*/ 4575 h 10000"/>
                <a:gd name="connsiteX132" fmla="*/ 6377 w 10000"/>
                <a:gd name="connsiteY132" fmla="*/ 4575 h 10000"/>
                <a:gd name="connsiteX133" fmla="*/ 6454 w 10000"/>
                <a:gd name="connsiteY133" fmla="*/ 4603 h 10000"/>
                <a:gd name="connsiteX134" fmla="*/ 6454 w 10000"/>
                <a:gd name="connsiteY134" fmla="*/ 4575 h 10000"/>
                <a:gd name="connsiteX135" fmla="*/ 6695 w 10000"/>
                <a:gd name="connsiteY135" fmla="*/ 4659 h 10000"/>
                <a:gd name="connsiteX136" fmla="*/ 6777 w 10000"/>
                <a:gd name="connsiteY136" fmla="*/ 4829 h 10000"/>
                <a:gd name="connsiteX137" fmla="*/ 6980 w 10000"/>
                <a:gd name="connsiteY137" fmla="*/ 4857 h 10000"/>
                <a:gd name="connsiteX138" fmla="*/ 7062 w 10000"/>
                <a:gd name="connsiteY138" fmla="*/ 4801 h 10000"/>
                <a:gd name="connsiteX139" fmla="*/ 7101 w 10000"/>
                <a:gd name="connsiteY139" fmla="*/ 4716 h 10000"/>
                <a:gd name="connsiteX140" fmla="*/ 7260 w 10000"/>
                <a:gd name="connsiteY140" fmla="*/ 4659 h 10000"/>
                <a:gd name="connsiteX141" fmla="*/ 7464 w 10000"/>
                <a:gd name="connsiteY141" fmla="*/ 4716 h 10000"/>
                <a:gd name="connsiteX142" fmla="*/ 7541 w 10000"/>
                <a:gd name="connsiteY142" fmla="*/ 4745 h 10000"/>
                <a:gd name="connsiteX143" fmla="*/ 7586 w 10000"/>
                <a:gd name="connsiteY143" fmla="*/ 4773 h 10000"/>
                <a:gd name="connsiteX144" fmla="*/ 7788 w 10000"/>
                <a:gd name="connsiteY144" fmla="*/ 4773 h 10000"/>
                <a:gd name="connsiteX145" fmla="*/ 7788 w 10000"/>
                <a:gd name="connsiteY145" fmla="*/ 4745 h 10000"/>
                <a:gd name="connsiteX146" fmla="*/ 8025 w 10000"/>
                <a:gd name="connsiteY146" fmla="*/ 4801 h 10000"/>
                <a:gd name="connsiteX147" fmla="*/ 7990 w 10000"/>
                <a:gd name="connsiteY147" fmla="*/ 4829 h 10000"/>
                <a:gd name="connsiteX148" fmla="*/ 8025 w 10000"/>
                <a:gd name="connsiteY148" fmla="*/ 4914 h 10000"/>
                <a:gd name="connsiteX149" fmla="*/ 8025 w 10000"/>
                <a:gd name="connsiteY149" fmla="*/ 4970 h 10000"/>
                <a:gd name="connsiteX150" fmla="*/ 7946 w 10000"/>
                <a:gd name="connsiteY150" fmla="*/ 4914 h 10000"/>
                <a:gd name="connsiteX151" fmla="*/ 7906 w 10000"/>
                <a:gd name="connsiteY151" fmla="*/ 4942 h 10000"/>
                <a:gd name="connsiteX152" fmla="*/ 7824 w 10000"/>
                <a:gd name="connsiteY152" fmla="*/ 4942 h 10000"/>
                <a:gd name="connsiteX153" fmla="*/ 7744 w 10000"/>
                <a:gd name="connsiteY153" fmla="*/ 4970 h 10000"/>
                <a:gd name="connsiteX154" fmla="*/ 7586 w 10000"/>
                <a:gd name="connsiteY154" fmla="*/ 5027 h 10000"/>
                <a:gd name="connsiteX155" fmla="*/ 7501 w 10000"/>
                <a:gd name="connsiteY155" fmla="*/ 5055 h 10000"/>
                <a:gd name="connsiteX156" fmla="*/ 7586 w 10000"/>
                <a:gd name="connsiteY156" fmla="*/ 5112 h 10000"/>
                <a:gd name="connsiteX157" fmla="*/ 7501 w 10000"/>
                <a:gd name="connsiteY157" fmla="*/ 5112 h 10000"/>
                <a:gd name="connsiteX158" fmla="*/ 7541 w 10000"/>
                <a:gd name="connsiteY158" fmla="*/ 5168 h 10000"/>
                <a:gd name="connsiteX159" fmla="*/ 7464 w 10000"/>
                <a:gd name="connsiteY159" fmla="*/ 5196 h 10000"/>
                <a:gd name="connsiteX160" fmla="*/ 7378 w 10000"/>
                <a:gd name="connsiteY160" fmla="*/ 5140 h 10000"/>
                <a:gd name="connsiteX161" fmla="*/ 7346 w 10000"/>
                <a:gd name="connsiteY161" fmla="*/ 5140 h 10000"/>
                <a:gd name="connsiteX162" fmla="*/ 7423 w 10000"/>
                <a:gd name="connsiteY162" fmla="*/ 5224 h 10000"/>
                <a:gd name="connsiteX163" fmla="*/ 7260 w 10000"/>
                <a:gd name="connsiteY163" fmla="*/ 5338 h 10000"/>
                <a:gd name="connsiteX164" fmla="*/ 7218 w 10000"/>
                <a:gd name="connsiteY164" fmla="*/ 5479 h 10000"/>
                <a:gd name="connsiteX165" fmla="*/ 7260 w 10000"/>
                <a:gd name="connsiteY165" fmla="*/ 5620 h 10000"/>
                <a:gd name="connsiteX166" fmla="*/ 7423 w 10000"/>
                <a:gd name="connsiteY166" fmla="*/ 5649 h 10000"/>
                <a:gd name="connsiteX167" fmla="*/ 7704 w 10000"/>
                <a:gd name="connsiteY167" fmla="*/ 5733 h 10000"/>
                <a:gd name="connsiteX168" fmla="*/ 7824 w 10000"/>
                <a:gd name="connsiteY168" fmla="*/ 5874 h 10000"/>
                <a:gd name="connsiteX169" fmla="*/ 8025 w 10000"/>
                <a:gd name="connsiteY169" fmla="*/ 6073 h 10000"/>
                <a:gd name="connsiteX170" fmla="*/ 8149 w 10000"/>
                <a:gd name="connsiteY170" fmla="*/ 6213 h 10000"/>
                <a:gd name="connsiteX171" fmla="*/ 8344 w 10000"/>
                <a:gd name="connsiteY171" fmla="*/ 6299 h 10000"/>
                <a:gd name="connsiteX172" fmla="*/ 8427 w 10000"/>
                <a:gd name="connsiteY172" fmla="*/ 6355 h 10000"/>
                <a:gd name="connsiteX173" fmla="*/ 8513 w 10000"/>
                <a:gd name="connsiteY173" fmla="*/ 6412 h 10000"/>
                <a:gd name="connsiteX174" fmla="*/ 8664 w 10000"/>
                <a:gd name="connsiteY174" fmla="*/ 6524 h 10000"/>
                <a:gd name="connsiteX175" fmla="*/ 8383 w 10000"/>
                <a:gd name="connsiteY175" fmla="*/ 6468 h 10000"/>
                <a:gd name="connsiteX176" fmla="*/ 8186 w 10000"/>
                <a:gd name="connsiteY176" fmla="*/ 6412 h 10000"/>
                <a:gd name="connsiteX177" fmla="*/ 7990 w 10000"/>
                <a:gd name="connsiteY177" fmla="*/ 6440 h 10000"/>
                <a:gd name="connsiteX178" fmla="*/ 7870 w 10000"/>
                <a:gd name="connsiteY178" fmla="*/ 6383 h 10000"/>
                <a:gd name="connsiteX179" fmla="*/ 7744 w 10000"/>
                <a:gd name="connsiteY179" fmla="*/ 6327 h 10000"/>
                <a:gd name="connsiteX180" fmla="*/ 7788 w 10000"/>
                <a:gd name="connsiteY180" fmla="*/ 6383 h 10000"/>
                <a:gd name="connsiteX181" fmla="*/ 7824 w 10000"/>
                <a:gd name="connsiteY181" fmla="*/ 6383 h 10000"/>
                <a:gd name="connsiteX182" fmla="*/ 7788 w 10000"/>
                <a:gd name="connsiteY182" fmla="*/ 6355 h 10000"/>
                <a:gd name="connsiteX183" fmla="*/ 7870 w 10000"/>
                <a:gd name="connsiteY183" fmla="*/ 6383 h 10000"/>
                <a:gd name="connsiteX184" fmla="*/ 8067 w 10000"/>
                <a:gd name="connsiteY184" fmla="*/ 6440 h 10000"/>
                <a:gd name="connsiteX185" fmla="*/ 8149 w 10000"/>
                <a:gd name="connsiteY185" fmla="*/ 6412 h 10000"/>
                <a:gd name="connsiteX186" fmla="*/ 8232 w 10000"/>
                <a:gd name="connsiteY186" fmla="*/ 6468 h 10000"/>
                <a:gd name="connsiteX187" fmla="*/ 8267 w 10000"/>
                <a:gd name="connsiteY187" fmla="*/ 6496 h 10000"/>
                <a:gd name="connsiteX188" fmla="*/ 8383 w 10000"/>
                <a:gd name="connsiteY188" fmla="*/ 6524 h 10000"/>
                <a:gd name="connsiteX189" fmla="*/ 8633 w 10000"/>
                <a:gd name="connsiteY189" fmla="*/ 6638 h 10000"/>
                <a:gd name="connsiteX190" fmla="*/ 8794 w 10000"/>
                <a:gd name="connsiteY190" fmla="*/ 6751 h 10000"/>
                <a:gd name="connsiteX191" fmla="*/ 8713 w 10000"/>
                <a:gd name="connsiteY191" fmla="*/ 6779 h 10000"/>
                <a:gd name="connsiteX192" fmla="*/ 8591 w 10000"/>
                <a:gd name="connsiteY192" fmla="*/ 6835 h 10000"/>
                <a:gd name="connsiteX193" fmla="*/ 8513 w 10000"/>
                <a:gd name="connsiteY193" fmla="*/ 6891 h 10000"/>
                <a:gd name="connsiteX194" fmla="*/ 8473 w 10000"/>
                <a:gd name="connsiteY194" fmla="*/ 6920 h 10000"/>
                <a:gd name="connsiteX195" fmla="*/ 8344 w 10000"/>
                <a:gd name="connsiteY195" fmla="*/ 6920 h 10000"/>
                <a:gd name="connsiteX196" fmla="*/ 8232 w 10000"/>
                <a:gd name="connsiteY196" fmla="*/ 6977 h 10000"/>
                <a:gd name="connsiteX197" fmla="*/ 8383 w 10000"/>
                <a:gd name="connsiteY197" fmla="*/ 6920 h 10000"/>
                <a:gd name="connsiteX198" fmla="*/ 8513 w 10000"/>
                <a:gd name="connsiteY198" fmla="*/ 7005 h 10000"/>
                <a:gd name="connsiteX199" fmla="*/ 8473 w 10000"/>
                <a:gd name="connsiteY199" fmla="*/ 7005 h 10000"/>
                <a:gd name="connsiteX200" fmla="*/ 8664 w 10000"/>
                <a:gd name="connsiteY200" fmla="*/ 6949 h 10000"/>
                <a:gd name="connsiteX201" fmla="*/ 8794 w 10000"/>
                <a:gd name="connsiteY201" fmla="*/ 7033 h 10000"/>
                <a:gd name="connsiteX202" fmla="*/ 8996 w 10000"/>
                <a:gd name="connsiteY202" fmla="*/ 7061 h 10000"/>
                <a:gd name="connsiteX203" fmla="*/ 8908 w 10000"/>
                <a:gd name="connsiteY203" fmla="*/ 7146 h 10000"/>
                <a:gd name="connsiteX204" fmla="*/ 8874 w 10000"/>
                <a:gd name="connsiteY204" fmla="*/ 7174 h 10000"/>
                <a:gd name="connsiteX205" fmla="*/ 8794 w 10000"/>
                <a:gd name="connsiteY205" fmla="*/ 7202 h 10000"/>
                <a:gd name="connsiteX206" fmla="*/ 8834 w 10000"/>
                <a:gd name="connsiteY206" fmla="*/ 7202 h 10000"/>
                <a:gd name="connsiteX207" fmla="*/ 8952 w 10000"/>
                <a:gd name="connsiteY207" fmla="*/ 7174 h 10000"/>
                <a:gd name="connsiteX208" fmla="*/ 8952 w 10000"/>
                <a:gd name="connsiteY208" fmla="*/ 7146 h 10000"/>
                <a:gd name="connsiteX209" fmla="*/ 8996 w 10000"/>
                <a:gd name="connsiteY209" fmla="*/ 7230 h 10000"/>
                <a:gd name="connsiteX210" fmla="*/ 8996 w 10000"/>
                <a:gd name="connsiteY210" fmla="*/ 7288 h 10000"/>
                <a:gd name="connsiteX211" fmla="*/ 8952 w 10000"/>
                <a:gd name="connsiteY211" fmla="*/ 7230 h 10000"/>
                <a:gd name="connsiteX212" fmla="*/ 8952 w 10000"/>
                <a:gd name="connsiteY212" fmla="*/ 7288 h 10000"/>
                <a:gd name="connsiteX213" fmla="*/ 8908 w 10000"/>
                <a:gd name="connsiteY213" fmla="*/ 7260 h 10000"/>
                <a:gd name="connsiteX214" fmla="*/ 8874 w 10000"/>
                <a:gd name="connsiteY214" fmla="*/ 7260 h 10000"/>
                <a:gd name="connsiteX215" fmla="*/ 8834 w 10000"/>
                <a:gd name="connsiteY215" fmla="*/ 7316 h 10000"/>
                <a:gd name="connsiteX216" fmla="*/ 8952 w 10000"/>
                <a:gd name="connsiteY216" fmla="*/ 7372 h 10000"/>
                <a:gd name="connsiteX217" fmla="*/ 8908 w 10000"/>
                <a:gd name="connsiteY217" fmla="*/ 7372 h 10000"/>
                <a:gd name="connsiteX218" fmla="*/ 8952 w 10000"/>
                <a:gd name="connsiteY218" fmla="*/ 7429 h 10000"/>
                <a:gd name="connsiteX219" fmla="*/ 8794 w 10000"/>
                <a:gd name="connsiteY219" fmla="*/ 7400 h 10000"/>
                <a:gd name="connsiteX220" fmla="*/ 8834 w 10000"/>
                <a:gd name="connsiteY220" fmla="*/ 7429 h 10000"/>
                <a:gd name="connsiteX221" fmla="*/ 8952 w 10000"/>
                <a:gd name="connsiteY221" fmla="*/ 7457 h 10000"/>
                <a:gd name="connsiteX222" fmla="*/ 8996 w 10000"/>
                <a:gd name="connsiteY222" fmla="*/ 7541 h 10000"/>
                <a:gd name="connsiteX223" fmla="*/ 8952 w 10000"/>
                <a:gd name="connsiteY223" fmla="*/ 7599 h 10000"/>
                <a:gd name="connsiteX224" fmla="*/ 8834 w 10000"/>
                <a:gd name="connsiteY224" fmla="*/ 7513 h 10000"/>
                <a:gd name="connsiteX225" fmla="*/ 8794 w 10000"/>
                <a:gd name="connsiteY225" fmla="*/ 7541 h 10000"/>
                <a:gd name="connsiteX226" fmla="*/ 8633 w 10000"/>
                <a:gd name="connsiteY226" fmla="*/ 7599 h 10000"/>
                <a:gd name="connsiteX227" fmla="*/ 8754 w 10000"/>
                <a:gd name="connsiteY227" fmla="*/ 7683 h 10000"/>
                <a:gd name="connsiteX228" fmla="*/ 8754 w 10000"/>
                <a:gd name="connsiteY228" fmla="*/ 7796 h 10000"/>
                <a:gd name="connsiteX229" fmla="*/ 8713 w 10000"/>
                <a:gd name="connsiteY229" fmla="*/ 7852 h 10000"/>
                <a:gd name="connsiteX230" fmla="*/ 8713 w 10000"/>
                <a:gd name="connsiteY230" fmla="*/ 7880 h 10000"/>
                <a:gd name="connsiteX231" fmla="*/ 8633 w 10000"/>
                <a:gd name="connsiteY231" fmla="*/ 7852 h 10000"/>
                <a:gd name="connsiteX232" fmla="*/ 8633 w 10000"/>
                <a:gd name="connsiteY232" fmla="*/ 7909 h 10000"/>
                <a:gd name="connsiteX233" fmla="*/ 8591 w 10000"/>
                <a:gd name="connsiteY233" fmla="*/ 7966 h 10000"/>
                <a:gd name="connsiteX234" fmla="*/ 8552 w 10000"/>
                <a:gd name="connsiteY234" fmla="*/ 8079 h 10000"/>
                <a:gd name="connsiteX235" fmla="*/ 8591 w 10000"/>
                <a:gd name="connsiteY235" fmla="*/ 8022 h 10000"/>
                <a:gd name="connsiteX236" fmla="*/ 8552 w 10000"/>
                <a:gd name="connsiteY236" fmla="*/ 8050 h 10000"/>
                <a:gd name="connsiteX237" fmla="*/ 8513 w 10000"/>
                <a:gd name="connsiteY237" fmla="*/ 7994 h 10000"/>
                <a:gd name="connsiteX238" fmla="*/ 8427 w 10000"/>
                <a:gd name="connsiteY238" fmla="*/ 8022 h 10000"/>
                <a:gd name="connsiteX239" fmla="*/ 8427 w 10000"/>
                <a:gd name="connsiteY239" fmla="*/ 8079 h 10000"/>
                <a:gd name="connsiteX240" fmla="*/ 8473 w 10000"/>
                <a:gd name="connsiteY240" fmla="*/ 8107 h 10000"/>
                <a:gd name="connsiteX241" fmla="*/ 8552 w 10000"/>
                <a:gd name="connsiteY241" fmla="*/ 8135 h 10000"/>
                <a:gd name="connsiteX242" fmla="*/ 8513 w 10000"/>
                <a:gd name="connsiteY242" fmla="*/ 8163 h 10000"/>
                <a:gd name="connsiteX243" fmla="*/ 8473 w 10000"/>
                <a:gd name="connsiteY243" fmla="*/ 8249 h 10000"/>
                <a:gd name="connsiteX244" fmla="*/ 8310 w 10000"/>
                <a:gd name="connsiteY244" fmla="*/ 8191 h 10000"/>
                <a:gd name="connsiteX245" fmla="*/ 8427 w 10000"/>
                <a:gd name="connsiteY245" fmla="*/ 8277 h 10000"/>
                <a:gd name="connsiteX246" fmla="*/ 8552 w 10000"/>
                <a:gd name="connsiteY246" fmla="*/ 8277 h 10000"/>
                <a:gd name="connsiteX247" fmla="*/ 8513 w 10000"/>
                <a:gd name="connsiteY247" fmla="*/ 8333 h 10000"/>
                <a:gd name="connsiteX248" fmla="*/ 8591 w 10000"/>
                <a:gd name="connsiteY248" fmla="*/ 8446 h 10000"/>
                <a:gd name="connsiteX249" fmla="*/ 8552 w 10000"/>
                <a:gd name="connsiteY249" fmla="*/ 8446 h 10000"/>
                <a:gd name="connsiteX250" fmla="*/ 8427 w 10000"/>
                <a:gd name="connsiteY250" fmla="*/ 8389 h 10000"/>
                <a:gd name="connsiteX251" fmla="*/ 8383 w 10000"/>
                <a:gd name="connsiteY251" fmla="*/ 8418 h 10000"/>
                <a:gd name="connsiteX252" fmla="*/ 8473 w 10000"/>
                <a:gd name="connsiteY252" fmla="*/ 8474 h 10000"/>
                <a:gd name="connsiteX253" fmla="*/ 8427 w 10000"/>
                <a:gd name="connsiteY253" fmla="*/ 8530 h 10000"/>
                <a:gd name="connsiteX254" fmla="*/ 8310 w 10000"/>
                <a:gd name="connsiteY254" fmla="*/ 8474 h 10000"/>
                <a:gd name="connsiteX255" fmla="*/ 8383 w 10000"/>
                <a:gd name="connsiteY255" fmla="*/ 8559 h 10000"/>
                <a:gd name="connsiteX256" fmla="*/ 8310 w 10000"/>
                <a:gd name="connsiteY256" fmla="*/ 8559 h 10000"/>
                <a:gd name="connsiteX257" fmla="*/ 8310 w 10000"/>
                <a:gd name="connsiteY257" fmla="*/ 8616 h 10000"/>
                <a:gd name="connsiteX258" fmla="*/ 8107 w 10000"/>
                <a:gd name="connsiteY258" fmla="*/ 8672 h 10000"/>
                <a:gd name="connsiteX259" fmla="*/ 8067 w 10000"/>
                <a:gd name="connsiteY259" fmla="*/ 8728 h 10000"/>
                <a:gd name="connsiteX260" fmla="*/ 8107 w 10000"/>
                <a:gd name="connsiteY260" fmla="*/ 8757 h 10000"/>
                <a:gd name="connsiteX261" fmla="*/ 8067 w 10000"/>
                <a:gd name="connsiteY261" fmla="*/ 8785 h 10000"/>
                <a:gd name="connsiteX262" fmla="*/ 8025 w 10000"/>
                <a:gd name="connsiteY262" fmla="*/ 8869 h 10000"/>
                <a:gd name="connsiteX263" fmla="*/ 7990 w 10000"/>
                <a:gd name="connsiteY263" fmla="*/ 8841 h 10000"/>
                <a:gd name="connsiteX264" fmla="*/ 7990 w 10000"/>
                <a:gd name="connsiteY264" fmla="*/ 8927 h 10000"/>
                <a:gd name="connsiteX265" fmla="*/ 7577 w 10000"/>
                <a:gd name="connsiteY265" fmla="*/ 8786 h 10000"/>
                <a:gd name="connsiteX266" fmla="*/ 6900 w 10000"/>
                <a:gd name="connsiteY266" fmla="*/ 9266 h 10000"/>
                <a:gd name="connsiteX267" fmla="*/ 6656 w 10000"/>
                <a:gd name="connsiteY267" fmla="*/ 9322 h 10000"/>
                <a:gd name="connsiteX268" fmla="*/ 6535 w 10000"/>
                <a:gd name="connsiteY268" fmla="*/ 9152 h 10000"/>
                <a:gd name="connsiteX269" fmla="*/ 6496 w 10000"/>
                <a:gd name="connsiteY269" fmla="*/ 9152 h 10000"/>
                <a:gd name="connsiteX270" fmla="*/ 6615 w 10000"/>
                <a:gd name="connsiteY270" fmla="*/ 9124 h 10000"/>
                <a:gd name="connsiteX271" fmla="*/ 6454 w 10000"/>
                <a:gd name="connsiteY271" fmla="*/ 9124 h 10000"/>
                <a:gd name="connsiteX272" fmla="*/ 6418 w 10000"/>
                <a:gd name="connsiteY272" fmla="*/ 9180 h 10000"/>
                <a:gd name="connsiteX273" fmla="*/ 6496 w 10000"/>
                <a:gd name="connsiteY273" fmla="*/ 9237 h 10000"/>
                <a:gd name="connsiteX274" fmla="*/ 6454 w 10000"/>
                <a:gd name="connsiteY274" fmla="*/ 9237 h 10000"/>
                <a:gd name="connsiteX275" fmla="*/ 6579 w 10000"/>
                <a:gd name="connsiteY275" fmla="*/ 9406 h 10000"/>
                <a:gd name="connsiteX276" fmla="*/ 6418 w 10000"/>
                <a:gd name="connsiteY276" fmla="*/ 9294 h 10000"/>
                <a:gd name="connsiteX277" fmla="*/ 6496 w 10000"/>
                <a:gd name="connsiteY277" fmla="*/ 9406 h 10000"/>
                <a:gd name="connsiteX278" fmla="*/ 6454 w 10000"/>
                <a:gd name="connsiteY278" fmla="*/ 9435 h 10000"/>
                <a:gd name="connsiteX279" fmla="*/ 6418 w 10000"/>
                <a:gd name="connsiteY279" fmla="*/ 9406 h 10000"/>
                <a:gd name="connsiteX280" fmla="*/ 6377 w 10000"/>
                <a:gd name="connsiteY280" fmla="*/ 9491 h 10000"/>
                <a:gd name="connsiteX281" fmla="*/ 6251 w 10000"/>
                <a:gd name="connsiteY281" fmla="*/ 9520 h 10000"/>
                <a:gd name="connsiteX282" fmla="*/ 6212 w 10000"/>
                <a:gd name="connsiteY282" fmla="*/ 9463 h 10000"/>
                <a:gd name="connsiteX283" fmla="*/ 6135 w 10000"/>
                <a:gd name="connsiteY283" fmla="*/ 9435 h 10000"/>
                <a:gd name="connsiteX284" fmla="*/ 6175 w 10000"/>
                <a:gd name="connsiteY284" fmla="*/ 9548 h 10000"/>
                <a:gd name="connsiteX285" fmla="*/ 5969 w 10000"/>
                <a:gd name="connsiteY285" fmla="*/ 9491 h 10000"/>
                <a:gd name="connsiteX286" fmla="*/ 5930 w 10000"/>
                <a:gd name="connsiteY286" fmla="*/ 9520 h 10000"/>
                <a:gd name="connsiteX287" fmla="*/ 5808 w 10000"/>
                <a:gd name="connsiteY287" fmla="*/ 9576 h 10000"/>
                <a:gd name="connsiteX288" fmla="*/ 5777 w 10000"/>
                <a:gd name="connsiteY288" fmla="*/ 9633 h 10000"/>
                <a:gd name="connsiteX289" fmla="*/ 5688 w 10000"/>
                <a:gd name="connsiteY289" fmla="*/ 9633 h 10000"/>
                <a:gd name="connsiteX290" fmla="*/ 5567 w 10000"/>
                <a:gd name="connsiteY290" fmla="*/ 9661 h 10000"/>
                <a:gd name="connsiteX291" fmla="*/ 5567 w 10000"/>
                <a:gd name="connsiteY291" fmla="*/ 9633 h 10000"/>
                <a:gd name="connsiteX292" fmla="*/ 5567 w 10000"/>
                <a:gd name="connsiteY292" fmla="*/ 9689 h 10000"/>
                <a:gd name="connsiteX293" fmla="*/ 5449 w 10000"/>
                <a:gd name="connsiteY293" fmla="*/ 9661 h 10000"/>
                <a:gd name="connsiteX294" fmla="*/ 5449 w 10000"/>
                <a:gd name="connsiteY294" fmla="*/ 9717 h 10000"/>
                <a:gd name="connsiteX295" fmla="*/ 5406 w 10000"/>
                <a:gd name="connsiteY295" fmla="*/ 9802 h 10000"/>
                <a:gd name="connsiteX296" fmla="*/ 5491 w 10000"/>
                <a:gd name="connsiteY296" fmla="*/ 9830 h 10000"/>
                <a:gd name="connsiteX297" fmla="*/ 5491 w 10000"/>
                <a:gd name="connsiteY297" fmla="*/ 9830 h 10000"/>
                <a:gd name="connsiteX298" fmla="*/ 5567 w 10000"/>
                <a:gd name="connsiteY298" fmla="*/ 9944 h 10000"/>
                <a:gd name="connsiteX299" fmla="*/ 5368 w 10000"/>
                <a:gd name="connsiteY299" fmla="*/ 10000 h 10000"/>
                <a:gd name="connsiteX300" fmla="*/ 5368 w 10000"/>
                <a:gd name="connsiteY300" fmla="*/ 9944 h 10000"/>
                <a:gd name="connsiteX301" fmla="*/ 5281 w 10000"/>
                <a:gd name="connsiteY301" fmla="*/ 9859 h 10000"/>
                <a:gd name="connsiteX302" fmla="*/ 5248 w 10000"/>
                <a:gd name="connsiteY302" fmla="*/ 9802 h 10000"/>
                <a:gd name="connsiteX303" fmla="*/ 5206 w 10000"/>
                <a:gd name="connsiteY303" fmla="*/ 9717 h 10000"/>
                <a:gd name="connsiteX304" fmla="*/ 5248 w 10000"/>
                <a:gd name="connsiteY304" fmla="*/ 9661 h 10000"/>
                <a:gd name="connsiteX305" fmla="*/ 5206 w 10000"/>
                <a:gd name="connsiteY305" fmla="*/ 9576 h 10000"/>
                <a:gd name="connsiteX306" fmla="*/ 5206 w 10000"/>
                <a:gd name="connsiteY306" fmla="*/ 9605 h 10000"/>
                <a:gd name="connsiteX307" fmla="*/ 5126 w 10000"/>
                <a:gd name="connsiteY307" fmla="*/ 9548 h 10000"/>
                <a:gd name="connsiteX308" fmla="*/ 5126 w 10000"/>
                <a:gd name="connsiteY308" fmla="*/ 9605 h 10000"/>
                <a:gd name="connsiteX309" fmla="*/ 5006 w 10000"/>
                <a:gd name="connsiteY309" fmla="*/ 9605 h 10000"/>
                <a:gd name="connsiteX310" fmla="*/ 4926 w 10000"/>
                <a:gd name="connsiteY310" fmla="*/ 9576 h 10000"/>
                <a:gd name="connsiteX311" fmla="*/ 4879 w 10000"/>
                <a:gd name="connsiteY311" fmla="*/ 9520 h 10000"/>
                <a:gd name="connsiteX312" fmla="*/ 4839 w 10000"/>
                <a:gd name="connsiteY312" fmla="*/ 9520 h 10000"/>
                <a:gd name="connsiteX313" fmla="*/ 4839 w 10000"/>
                <a:gd name="connsiteY313" fmla="*/ 9576 h 10000"/>
                <a:gd name="connsiteX314" fmla="*/ 4762 w 10000"/>
                <a:gd name="connsiteY314" fmla="*/ 9520 h 10000"/>
                <a:gd name="connsiteX315" fmla="*/ 4724 w 10000"/>
                <a:gd name="connsiteY315" fmla="*/ 9463 h 10000"/>
                <a:gd name="connsiteX316" fmla="*/ 4688 w 10000"/>
                <a:gd name="connsiteY316" fmla="*/ 9491 h 10000"/>
                <a:gd name="connsiteX317" fmla="*/ 4724 w 10000"/>
                <a:gd name="connsiteY317" fmla="*/ 9576 h 10000"/>
                <a:gd name="connsiteX318" fmla="*/ 4644 w 10000"/>
                <a:gd name="connsiteY318" fmla="*/ 9548 h 10000"/>
                <a:gd name="connsiteX319" fmla="*/ 4644 w 10000"/>
                <a:gd name="connsiteY319" fmla="*/ 9605 h 10000"/>
                <a:gd name="connsiteX320" fmla="*/ 4483 w 10000"/>
                <a:gd name="connsiteY320" fmla="*/ 9576 h 10000"/>
                <a:gd name="connsiteX321" fmla="*/ 4366 w 10000"/>
                <a:gd name="connsiteY321" fmla="*/ 9576 h 10000"/>
                <a:gd name="connsiteX322" fmla="*/ 4322 w 10000"/>
                <a:gd name="connsiteY322" fmla="*/ 9576 h 10000"/>
                <a:gd name="connsiteX323" fmla="*/ 4199 w 10000"/>
                <a:gd name="connsiteY323" fmla="*/ 9520 h 10000"/>
                <a:gd name="connsiteX324" fmla="*/ 4154 w 10000"/>
                <a:gd name="connsiteY324" fmla="*/ 9491 h 10000"/>
                <a:gd name="connsiteX325" fmla="*/ 4038 w 10000"/>
                <a:gd name="connsiteY325" fmla="*/ 9463 h 10000"/>
                <a:gd name="connsiteX326" fmla="*/ 3962 w 10000"/>
                <a:gd name="connsiteY326" fmla="*/ 9294 h 10000"/>
                <a:gd name="connsiteX327" fmla="*/ 3873 w 10000"/>
                <a:gd name="connsiteY327" fmla="*/ 9180 h 10000"/>
                <a:gd name="connsiteX328" fmla="*/ 3757 w 10000"/>
                <a:gd name="connsiteY328" fmla="*/ 9180 h 10000"/>
                <a:gd name="connsiteX329" fmla="*/ 3634 w 10000"/>
                <a:gd name="connsiteY329" fmla="*/ 9180 h 10000"/>
                <a:gd name="connsiteX330" fmla="*/ 3432 w 10000"/>
                <a:gd name="connsiteY330" fmla="*/ 9039 h 10000"/>
                <a:gd name="connsiteX331" fmla="*/ 3274 w 10000"/>
                <a:gd name="connsiteY331" fmla="*/ 9124 h 10000"/>
                <a:gd name="connsiteX332" fmla="*/ 3274 w 10000"/>
                <a:gd name="connsiteY332" fmla="*/ 9180 h 10000"/>
                <a:gd name="connsiteX333" fmla="*/ 3073 w 10000"/>
                <a:gd name="connsiteY333" fmla="*/ 9209 h 10000"/>
                <a:gd name="connsiteX334" fmla="*/ 2954 w 10000"/>
                <a:gd name="connsiteY334" fmla="*/ 9294 h 10000"/>
                <a:gd name="connsiteX335" fmla="*/ 2874 w 10000"/>
                <a:gd name="connsiteY335" fmla="*/ 9237 h 10000"/>
                <a:gd name="connsiteX336" fmla="*/ 2792 w 10000"/>
                <a:gd name="connsiteY336" fmla="*/ 9294 h 10000"/>
                <a:gd name="connsiteX337" fmla="*/ 2672 w 10000"/>
                <a:gd name="connsiteY337" fmla="*/ 9294 h 10000"/>
                <a:gd name="connsiteX338" fmla="*/ 2507 w 10000"/>
                <a:gd name="connsiteY338" fmla="*/ 9266 h 10000"/>
                <a:gd name="connsiteX339" fmla="*/ 2347 w 10000"/>
                <a:gd name="connsiteY339" fmla="*/ 9322 h 10000"/>
                <a:gd name="connsiteX340" fmla="*/ 2266 w 10000"/>
                <a:gd name="connsiteY340" fmla="*/ 9322 h 10000"/>
                <a:gd name="connsiteX341" fmla="*/ 2185 w 10000"/>
                <a:gd name="connsiteY341" fmla="*/ 9322 h 10000"/>
                <a:gd name="connsiteX342" fmla="*/ 2144 w 10000"/>
                <a:gd name="connsiteY342" fmla="*/ 9322 h 10000"/>
                <a:gd name="connsiteX343" fmla="*/ 2144 w 10000"/>
                <a:gd name="connsiteY343" fmla="*/ 9463 h 10000"/>
                <a:gd name="connsiteX344" fmla="*/ 2228 w 10000"/>
                <a:gd name="connsiteY344" fmla="*/ 9548 h 10000"/>
                <a:gd name="connsiteX345" fmla="*/ 2228 w 10000"/>
                <a:gd name="connsiteY345" fmla="*/ 9576 h 10000"/>
                <a:gd name="connsiteX346" fmla="*/ 2228 w 10000"/>
                <a:gd name="connsiteY346" fmla="*/ 9633 h 10000"/>
                <a:gd name="connsiteX347" fmla="*/ 2266 w 10000"/>
                <a:gd name="connsiteY347" fmla="*/ 9717 h 10000"/>
                <a:gd name="connsiteX348" fmla="*/ 2144 w 10000"/>
                <a:gd name="connsiteY348" fmla="*/ 9689 h 10000"/>
                <a:gd name="connsiteX349" fmla="*/ 2022 w 10000"/>
                <a:gd name="connsiteY349" fmla="*/ 9661 h 10000"/>
                <a:gd name="connsiteX350" fmla="*/ 1941 w 10000"/>
                <a:gd name="connsiteY350" fmla="*/ 9520 h 10000"/>
                <a:gd name="connsiteX351" fmla="*/ 1708 w 10000"/>
                <a:gd name="connsiteY351" fmla="*/ 9605 h 10000"/>
                <a:gd name="connsiteX352" fmla="*/ 1627 w 10000"/>
                <a:gd name="connsiteY352" fmla="*/ 9633 h 10000"/>
                <a:gd name="connsiteX353" fmla="*/ 1627 w 10000"/>
                <a:gd name="connsiteY353" fmla="*/ 9548 h 10000"/>
                <a:gd name="connsiteX354" fmla="*/ 1504 w 10000"/>
                <a:gd name="connsiteY354" fmla="*/ 9435 h 10000"/>
                <a:gd name="connsiteX355" fmla="*/ 1262 w 10000"/>
                <a:gd name="connsiteY355" fmla="*/ 9435 h 10000"/>
                <a:gd name="connsiteX356" fmla="*/ 1262 w 10000"/>
                <a:gd name="connsiteY356" fmla="*/ 9322 h 10000"/>
                <a:gd name="connsiteX357" fmla="*/ 1298 w 10000"/>
                <a:gd name="connsiteY357" fmla="*/ 9180 h 10000"/>
                <a:gd name="connsiteX358" fmla="*/ 1144 w 10000"/>
                <a:gd name="connsiteY358" fmla="*/ 9124 h 10000"/>
                <a:gd name="connsiteX359" fmla="*/ 1017 w 10000"/>
                <a:gd name="connsiteY359" fmla="*/ 9039 h 10000"/>
                <a:gd name="connsiteX360" fmla="*/ 981 w 10000"/>
                <a:gd name="connsiteY360" fmla="*/ 8983 h 10000"/>
                <a:gd name="connsiteX361" fmla="*/ 944 w 10000"/>
                <a:gd name="connsiteY361" fmla="*/ 8898 h 10000"/>
                <a:gd name="connsiteX362" fmla="*/ 981 w 10000"/>
                <a:gd name="connsiteY362" fmla="*/ 8813 h 10000"/>
                <a:gd name="connsiteX363" fmla="*/ 697 w 10000"/>
                <a:gd name="connsiteY363" fmla="*/ 8841 h 10000"/>
                <a:gd name="connsiteX364" fmla="*/ 533 w 10000"/>
                <a:gd name="connsiteY364" fmla="*/ 8898 h 10000"/>
                <a:gd name="connsiteX365" fmla="*/ 533 w 10000"/>
                <a:gd name="connsiteY365" fmla="*/ 8813 h 10000"/>
                <a:gd name="connsiteX366" fmla="*/ 495 w 10000"/>
                <a:gd name="connsiteY366" fmla="*/ 8728 h 10000"/>
                <a:gd name="connsiteX367" fmla="*/ 458 w 10000"/>
                <a:gd name="connsiteY367" fmla="*/ 8672 h 10000"/>
                <a:gd name="connsiteX368" fmla="*/ 6799 w 10000"/>
                <a:gd name="connsiteY368" fmla="*/ 8665 h 10000"/>
                <a:gd name="connsiteX369" fmla="*/ 6917 w 10000"/>
                <a:gd name="connsiteY369" fmla="*/ 8461 h 10000"/>
                <a:gd name="connsiteX0" fmla="*/ 3558 w 10000"/>
                <a:gd name="connsiteY0" fmla="*/ 2484 h 10000"/>
                <a:gd name="connsiteX1" fmla="*/ 3594 w 10000"/>
                <a:gd name="connsiteY1" fmla="*/ 2399 h 10000"/>
                <a:gd name="connsiteX2" fmla="*/ 3757 w 10000"/>
                <a:gd name="connsiteY2" fmla="*/ 2399 h 10000"/>
                <a:gd name="connsiteX3" fmla="*/ 4079 w 10000"/>
                <a:gd name="connsiteY3" fmla="*/ 2286 h 10000"/>
                <a:gd name="connsiteX4" fmla="*/ 4038 w 10000"/>
                <a:gd name="connsiteY4" fmla="*/ 2173 h 10000"/>
                <a:gd name="connsiteX5" fmla="*/ 4322 w 10000"/>
                <a:gd name="connsiteY5" fmla="*/ 2060 h 10000"/>
                <a:gd name="connsiteX6" fmla="*/ 4441 w 10000"/>
                <a:gd name="connsiteY6" fmla="*/ 2031 h 10000"/>
                <a:gd name="connsiteX7" fmla="*/ 4556 w 10000"/>
                <a:gd name="connsiteY7" fmla="*/ 2003 h 10000"/>
                <a:gd name="connsiteX8" fmla="*/ 4644 w 10000"/>
                <a:gd name="connsiteY8" fmla="*/ 2003 h 10000"/>
                <a:gd name="connsiteX9" fmla="*/ 4762 w 10000"/>
                <a:gd name="connsiteY9" fmla="*/ 1975 h 10000"/>
                <a:gd name="connsiteX10" fmla="*/ 4839 w 10000"/>
                <a:gd name="connsiteY10" fmla="*/ 2003 h 10000"/>
                <a:gd name="connsiteX11" fmla="*/ 4968 w 10000"/>
                <a:gd name="connsiteY11" fmla="*/ 1862 h 10000"/>
                <a:gd name="connsiteX12" fmla="*/ 4079 w 10000"/>
                <a:gd name="connsiteY12" fmla="*/ 1664 h 10000"/>
                <a:gd name="connsiteX13" fmla="*/ 3757 w 10000"/>
                <a:gd name="connsiteY13" fmla="*/ 1664 h 10000"/>
                <a:gd name="connsiteX14" fmla="*/ 3594 w 10000"/>
                <a:gd name="connsiteY14" fmla="*/ 1664 h 10000"/>
                <a:gd name="connsiteX15" fmla="*/ 3472 w 10000"/>
                <a:gd name="connsiteY15" fmla="*/ 1692 h 10000"/>
                <a:gd name="connsiteX16" fmla="*/ 3314 w 10000"/>
                <a:gd name="connsiteY16" fmla="*/ 1580 h 10000"/>
                <a:gd name="connsiteX17" fmla="*/ 3353 w 10000"/>
                <a:gd name="connsiteY17" fmla="*/ 1523 h 10000"/>
                <a:gd name="connsiteX18" fmla="*/ 3314 w 10000"/>
                <a:gd name="connsiteY18" fmla="*/ 1410 h 10000"/>
                <a:gd name="connsiteX19" fmla="*/ 3314 w 10000"/>
                <a:gd name="connsiteY19" fmla="*/ 1071 h 10000"/>
                <a:gd name="connsiteX20" fmla="*/ 3678 w 10000"/>
                <a:gd name="connsiteY20" fmla="*/ 1156 h 10000"/>
                <a:gd name="connsiteX21" fmla="*/ 3873 w 10000"/>
                <a:gd name="connsiteY21" fmla="*/ 1071 h 10000"/>
                <a:gd name="connsiteX22" fmla="*/ 4079 w 10000"/>
                <a:gd name="connsiteY22" fmla="*/ 986 h 10000"/>
                <a:gd name="connsiteX23" fmla="*/ 3999 w 10000"/>
                <a:gd name="connsiteY23" fmla="*/ 930 h 10000"/>
                <a:gd name="connsiteX24" fmla="*/ 3962 w 10000"/>
                <a:gd name="connsiteY24" fmla="*/ 873 h 10000"/>
                <a:gd name="connsiteX25" fmla="*/ 3962 w 10000"/>
                <a:gd name="connsiteY25" fmla="*/ 788 h 10000"/>
                <a:gd name="connsiteX26" fmla="*/ 3962 w 10000"/>
                <a:gd name="connsiteY26" fmla="*/ 732 h 10000"/>
                <a:gd name="connsiteX27" fmla="*/ 3962 w 10000"/>
                <a:gd name="connsiteY27" fmla="*/ 675 h 10000"/>
                <a:gd name="connsiteX28" fmla="*/ 3999 w 10000"/>
                <a:gd name="connsiteY28" fmla="*/ 477 h 10000"/>
                <a:gd name="connsiteX29" fmla="*/ 3922 w 10000"/>
                <a:gd name="connsiteY29" fmla="*/ 336 h 10000"/>
                <a:gd name="connsiteX30" fmla="*/ 3757 w 10000"/>
                <a:gd name="connsiteY30" fmla="*/ 280 h 10000"/>
                <a:gd name="connsiteX31" fmla="*/ 3594 w 10000"/>
                <a:gd name="connsiteY31" fmla="*/ 224 h 10000"/>
                <a:gd name="connsiteX32" fmla="*/ 3799 w 10000"/>
                <a:gd name="connsiteY32" fmla="*/ 82 h 10000"/>
                <a:gd name="connsiteX33" fmla="*/ 4241 w 10000"/>
                <a:gd name="connsiteY33" fmla="*/ 25 h 10000"/>
                <a:gd name="connsiteX34" fmla="*/ 4644 w 10000"/>
                <a:gd name="connsiteY34" fmla="*/ 25 h 10000"/>
                <a:gd name="connsiteX35" fmla="*/ 4839 w 10000"/>
                <a:gd name="connsiteY35" fmla="*/ 54 h 10000"/>
                <a:gd name="connsiteX36" fmla="*/ 5089 w 10000"/>
                <a:gd name="connsiteY36" fmla="*/ 138 h 10000"/>
                <a:gd name="connsiteX37" fmla="*/ 5406 w 10000"/>
                <a:gd name="connsiteY37" fmla="*/ 167 h 10000"/>
                <a:gd name="connsiteX38" fmla="*/ 5567 w 10000"/>
                <a:gd name="connsiteY38" fmla="*/ 224 h 10000"/>
                <a:gd name="connsiteX39" fmla="*/ 5616 w 10000"/>
                <a:gd name="connsiteY39" fmla="*/ 252 h 10000"/>
                <a:gd name="connsiteX40" fmla="*/ 5734 w 10000"/>
                <a:gd name="connsiteY40" fmla="*/ 308 h 10000"/>
                <a:gd name="connsiteX41" fmla="*/ 5930 w 10000"/>
                <a:gd name="connsiteY41" fmla="*/ 421 h 10000"/>
                <a:gd name="connsiteX42" fmla="*/ 6048 w 10000"/>
                <a:gd name="connsiteY42" fmla="*/ 534 h 10000"/>
                <a:gd name="connsiteX43" fmla="*/ 6212 w 10000"/>
                <a:gd name="connsiteY43" fmla="*/ 591 h 10000"/>
                <a:gd name="connsiteX44" fmla="*/ 6377 w 10000"/>
                <a:gd name="connsiteY44" fmla="*/ 703 h 10000"/>
                <a:gd name="connsiteX45" fmla="*/ 6579 w 10000"/>
                <a:gd name="connsiteY45" fmla="*/ 817 h 10000"/>
                <a:gd name="connsiteX46" fmla="*/ 6695 w 10000"/>
                <a:gd name="connsiteY46" fmla="*/ 930 h 10000"/>
                <a:gd name="connsiteX47" fmla="*/ 6824 w 10000"/>
                <a:gd name="connsiteY47" fmla="*/ 1014 h 10000"/>
                <a:gd name="connsiteX48" fmla="*/ 7180 w 10000"/>
                <a:gd name="connsiteY48" fmla="*/ 1156 h 10000"/>
                <a:gd name="connsiteX49" fmla="*/ 7378 w 10000"/>
                <a:gd name="connsiteY49" fmla="*/ 1156 h 10000"/>
                <a:gd name="connsiteX50" fmla="*/ 7623 w 10000"/>
                <a:gd name="connsiteY50" fmla="*/ 1212 h 10000"/>
                <a:gd name="connsiteX51" fmla="*/ 7744 w 10000"/>
                <a:gd name="connsiteY51" fmla="*/ 1241 h 10000"/>
                <a:gd name="connsiteX52" fmla="*/ 7946 w 10000"/>
                <a:gd name="connsiteY52" fmla="*/ 1325 h 10000"/>
                <a:gd name="connsiteX53" fmla="*/ 8186 w 10000"/>
                <a:gd name="connsiteY53" fmla="*/ 1353 h 10000"/>
                <a:gd name="connsiteX54" fmla="*/ 8232 w 10000"/>
                <a:gd name="connsiteY54" fmla="*/ 1438 h 10000"/>
                <a:gd name="connsiteX55" fmla="*/ 8310 w 10000"/>
                <a:gd name="connsiteY55" fmla="*/ 1467 h 10000"/>
                <a:gd name="connsiteX56" fmla="*/ 8383 w 10000"/>
                <a:gd name="connsiteY56" fmla="*/ 1580 h 10000"/>
                <a:gd name="connsiteX57" fmla="*/ 8633 w 10000"/>
                <a:gd name="connsiteY57" fmla="*/ 1720 h 10000"/>
                <a:gd name="connsiteX58" fmla="*/ 8754 w 10000"/>
                <a:gd name="connsiteY58" fmla="*/ 1692 h 10000"/>
                <a:gd name="connsiteX59" fmla="*/ 8874 w 10000"/>
                <a:gd name="connsiteY59" fmla="*/ 1720 h 10000"/>
                <a:gd name="connsiteX60" fmla="*/ 9114 w 10000"/>
                <a:gd name="connsiteY60" fmla="*/ 1664 h 10000"/>
                <a:gd name="connsiteX61" fmla="*/ 9277 w 10000"/>
                <a:gd name="connsiteY61" fmla="*/ 1580 h 10000"/>
                <a:gd name="connsiteX62" fmla="*/ 9354 w 10000"/>
                <a:gd name="connsiteY62" fmla="*/ 1580 h 10000"/>
                <a:gd name="connsiteX63" fmla="*/ 9396 w 10000"/>
                <a:gd name="connsiteY63" fmla="*/ 1551 h 10000"/>
                <a:gd name="connsiteX64" fmla="*/ 9554 w 10000"/>
                <a:gd name="connsiteY64" fmla="*/ 1495 h 10000"/>
                <a:gd name="connsiteX65" fmla="*/ 9719 w 10000"/>
                <a:gd name="connsiteY65" fmla="*/ 1551 h 10000"/>
                <a:gd name="connsiteX66" fmla="*/ 9757 w 10000"/>
                <a:gd name="connsiteY66" fmla="*/ 1636 h 10000"/>
                <a:gd name="connsiteX67" fmla="*/ 9880 w 10000"/>
                <a:gd name="connsiteY67" fmla="*/ 1778 h 10000"/>
                <a:gd name="connsiteX68" fmla="*/ 9800 w 10000"/>
                <a:gd name="connsiteY68" fmla="*/ 1806 h 10000"/>
                <a:gd name="connsiteX69" fmla="*/ 9840 w 10000"/>
                <a:gd name="connsiteY69" fmla="*/ 1862 h 10000"/>
                <a:gd name="connsiteX70" fmla="*/ 9840 w 10000"/>
                <a:gd name="connsiteY70" fmla="*/ 1919 h 10000"/>
                <a:gd name="connsiteX71" fmla="*/ 9926 w 10000"/>
                <a:gd name="connsiteY71" fmla="*/ 2031 h 10000"/>
                <a:gd name="connsiteX72" fmla="*/ 9926 w 10000"/>
                <a:gd name="connsiteY72" fmla="*/ 2173 h 10000"/>
                <a:gd name="connsiteX73" fmla="*/ 9926 w 10000"/>
                <a:gd name="connsiteY73" fmla="*/ 2258 h 10000"/>
                <a:gd name="connsiteX74" fmla="*/ 10000 w 10000"/>
                <a:gd name="connsiteY74" fmla="*/ 2342 h 10000"/>
                <a:gd name="connsiteX75" fmla="*/ 9963 w 10000"/>
                <a:gd name="connsiteY75" fmla="*/ 2428 h 10000"/>
                <a:gd name="connsiteX76" fmla="*/ 10000 w 10000"/>
                <a:gd name="connsiteY76" fmla="*/ 2484 h 10000"/>
                <a:gd name="connsiteX77" fmla="*/ 9677 w 10000"/>
                <a:gd name="connsiteY77" fmla="*/ 2456 h 10000"/>
                <a:gd name="connsiteX78" fmla="*/ 9515 w 10000"/>
                <a:gd name="connsiteY78" fmla="*/ 2428 h 10000"/>
                <a:gd name="connsiteX79" fmla="*/ 9473 w 10000"/>
                <a:gd name="connsiteY79" fmla="*/ 2512 h 10000"/>
                <a:gd name="connsiteX80" fmla="*/ 9354 w 10000"/>
                <a:gd name="connsiteY80" fmla="*/ 2540 h 10000"/>
                <a:gd name="connsiteX81" fmla="*/ 9433 w 10000"/>
                <a:gd name="connsiteY81" fmla="*/ 2625 h 10000"/>
                <a:gd name="connsiteX82" fmla="*/ 9677 w 10000"/>
                <a:gd name="connsiteY82" fmla="*/ 2879 h 10000"/>
                <a:gd name="connsiteX83" fmla="*/ 9840 w 10000"/>
                <a:gd name="connsiteY83" fmla="*/ 3106 h 10000"/>
                <a:gd name="connsiteX84" fmla="*/ 9800 w 10000"/>
                <a:gd name="connsiteY84" fmla="*/ 3162 h 10000"/>
                <a:gd name="connsiteX85" fmla="*/ 9634 w 10000"/>
                <a:gd name="connsiteY85" fmla="*/ 3190 h 10000"/>
                <a:gd name="connsiteX86" fmla="*/ 9840 w 10000"/>
                <a:gd name="connsiteY86" fmla="*/ 3303 h 10000"/>
                <a:gd name="connsiteX87" fmla="*/ 9600 w 10000"/>
                <a:gd name="connsiteY87" fmla="*/ 3162 h 10000"/>
                <a:gd name="connsiteX88" fmla="*/ 9396 w 10000"/>
                <a:gd name="connsiteY88" fmla="*/ 3106 h 10000"/>
                <a:gd name="connsiteX89" fmla="*/ 9473 w 10000"/>
                <a:gd name="connsiteY89" fmla="*/ 3275 h 10000"/>
                <a:gd name="connsiteX90" fmla="*/ 9354 w 10000"/>
                <a:gd name="connsiteY90" fmla="*/ 3303 h 10000"/>
                <a:gd name="connsiteX91" fmla="*/ 9277 w 10000"/>
                <a:gd name="connsiteY91" fmla="*/ 3388 h 10000"/>
                <a:gd name="connsiteX92" fmla="*/ 8996 w 10000"/>
                <a:gd name="connsiteY92" fmla="*/ 3417 h 10000"/>
                <a:gd name="connsiteX93" fmla="*/ 9198 w 10000"/>
                <a:gd name="connsiteY93" fmla="*/ 3557 h 10000"/>
                <a:gd name="connsiteX94" fmla="*/ 8952 w 10000"/>
                <a:gd name="connsiteY94" fmla="*/ 3586 h 10000"/>
                <a:gd name="connsiteX95" fmla="*/ 8794 w 10000"/>
                <a:gd name="connsiteY95" fmla="*/ 3557 h 10000"/>
                <a:gd name="connsiteX96" fmla="*/ 8664 w 10000"/>
                <a:gd name="connsiteY96" fmla="*/ 3473 h 10000"/>
                <a:gd name="connsiteX97" fmla="*/ 8591 w 10000"/>
                <a:gd name="connsiteY97" fmla="*/ 3501 h 10000"/>
                <a:gd name="connsiteX98" fmla="*/ 8552 w 10000"/>
                <a:gd name="connsiteY98" fmla="*/ 3642 h 10000"/>
                <a:gd name="connsiteX99" fmla="*/ 8513 w 10000"/>
                <a:gd name="connsiteY99" fmla="*/ 3727 h 10000"/>
                <a:gd name="connsiteX100" fmla="*/ 8427 w 10000"/>
                <a:gd name="connsiteY100" fmla="*/ 3756 h 10000"/>
                <a:gd name="connsiteX101" fmla="*/ 8383 w 10000"/>
                <a:gd name="connsiteY101" fmla="*/ 3812 h 10000"/>
                <a:gd name="connsiteX102" fmla="*/ 8310 w 10000"/>
                <a:gd name="connsiteY102" fmla="*/ 3812 h 10000"/>
                <a:gd name="connsiteX103" fmla="*/ 8267 w 10000"/>
                <a:gd name="connsiteY103" fmla="*/ 3868 h 10000"/>
                <a:gd name="connsiteX104" fmla="*/ 8107 w 10000"/>
                <a:gd name="connsiteY104" fmla="*/ 4009 h 10000"/>
                <a:gd name="connsiteX105" fmla="*/ 7906 w 10000"/>
                <a:gd name="connsiteY105" fmla="*/ 4038 h 10000"/>
                <a:gd name="connsiteX106" fmla="*/ 7824 w 10000"/>
                <a:gd name="connsiteY106" fmla="*/ 4067 h 10000"/>
                <a:gd name="connsiteX107" fmla="*/ 7744 w 10000"/>
                <a:gd name="connsiteY107" fmla="*/ 4123 h 10000"/>
                <a:gd name="connsiteX108" fmla="*/ 7586 w 10000"/>
                <a:gd name="connsiteY108" fmla="*/ 4179 h 10000"/>
                <a:gd name="connsiteX109" fmla="*/ 7501 w 10000"/>
                <a:gd name="connsiteY109" fmla="*/ 4264 h 10000"/>
                <a:gd name="connsiteX110" fmla="*/ 7464 w 10000"/>
                <a:gd name="connsiteY110" fmla="*/ 4320 h 10000"/>
                <a:gd name="connsiteX111" fmla="*/ 7378 w 10000"/>
                <a:gd name="connsiteY111" fmla="*/ 4320 h 10000"/>
                <a:gd name="connsiteX112" fmla="*/ 7218 w 10000"/>
                <a:gd name="connsiteY112" fmla="*/ 4348 h 10000"/>
                <a:gd name="connsiteX113" fmla="*/ 7346 w 10000"/>
                <a:gd name="connsiteY113" fmla="*/ 4292 h 10000"/>
                <a:gd name="connsiteX114" fmla="*/ 7346 w 10000"/>
                <a:gd name="connsiteY114" fmla="*/ 4236 h 10000"/>
                <a:gd name="connsiteX115" fmla="*/ 7378 w 10000"/>
                <a:gd name="connsiteY115" fmla="*/ 4179 h 10000"/>
                <a:gd name="connsiteX116" fmla="*/ 7143 w 10000"/>
                <a:gd name="connsiteY116" fmla="*/ 4151 h 10000"/>
                <a:gd name="connsiteX117" fmla="*/ 7218 w 10000"/>
                <a:gd name="connsiteY117" fmla="*/ 4123 h 10000"/>
                <a:gd name="connsiteX118" fmla="*/ 7260 w 10000"/>
                <a:gd name="connsiteY118" fmla="*/ 4009 h 10000"/>
                <a:gd name="connsiteX119" fmla="*/ 7305 w 10000"/>
                <a:gd name="connsiteY119" fmla="*/ 3896 h 10000"/>
                <a:gd name="connsiteX120" fmla="*/ 7062 w 10000"/>
                <a:gd name="connsiteY120" fmla="*/ 3698 h 10000"/>
                <a:gd name="connsiteX121" fmla="*/ 6939 w 10000"/>
                <a:gd name="connsiteY121" fmla="*/ 3727 h 10000"/>
                <a:gd name="connsiteX122" fmla="*/ 6824 w 10000"/>
                <a:gd name="connsiteY122" fmla="*/ 3784 h 10000"/>
                <a:gd name="connsiteX123" fmla="*/ 6737 w 10000"/>
                <a:gd name="connsiteY123" fmla="*/ 3925 h 10000"/>
                <a:gd name="connsiteX124" fmla="*/ 6535 w 10000"/>
                <a:gd name="connsiteY124" fmla="*/ 4038 h 10000"/>
                <a:gd name="connsiteX125" fmla="*/ 6418 w 10000"/>
                <a:gd name="connsiteY125" fmla="*/ 4095 h 10000"/>
                <a:gd name="connsiteX126" fmla="*/ 6454 w 10000"/>
                <a:gd name="connsiteY126" fmla="*/ 4179 h 10000"/>
                <a:gd name="connsiteX127" fmla="*/ 6212 w 10000"/>
                <a:gd name="connsiteY127" fmla="*/ 4292 h 10000"/>
                <a:gd name="connsiteX128" fmla="*/ 6014 w 10000"/>
                <a:gd name="connsiteY128" fmla="*/ 4264 h 10000"/>
                <a:gd name="connsiteX129" fmla="*/ 6014 w 10000"/>
                <a:gd name="connsiteY129" fmla="*/ 4434 h 10000"/>
                <a:gd name="connsiteX130" fmla="*/ 6251 w 10000"/>
                <a:gd name="connsiteY130" fmla="*/ 4575 h 10000"/>
                <a:gd name="connsiteX131" fmla="*/ 6377 w 10000"/>
                <a:gd name="connsiteY131" fmla="*/ 4575 h 10000"/>
                <a:gd name="connsiteX132" fmla="*/ 6454 w 10000"/>
                <a:gd name="connsiteY132" fmla="*/ 4603 h 10000"/>
                <a:gd name="connsiteX133" fmla="*/ 6454 w 10000"/>
                <a:gd name="connsiteY133" fmla="*/ 4575 h 10000"/>
                <a:gd name="connsiteX134" fmla="*/ 6695 w 10000"/>
                <a:gd name="connsiteY134" fmla="*/ 4659 h 10000"/>
                <a:gd name="connsiteX135" fmla="*/ 6777 w 10000"/>
                <a:gd name="connsiteY135" fmla="*/ 4829 h 10000"/>
                <a:gd name="connsiteX136" fmla="*/ 6980 w 10000"/>
                <a:gd name="connsiteY136" fmla="*/ 4857 h 10000"/>
                <a:gd name="connsiteX137" fmla="*/ 7062 w 10000"/>
                <a:gd name="connsiteY137" fmla="*/ 4801 h 10000"/>
                <a:gd name="connsiteX138" fmla="*/ 7101 w 10000"/>
                <a:gd name="connsiteY138" fmla="*/ 4716 h 10000"/>
                <a:gd name="connsiteX139" fmla="*/ 7260 w 10000"/>
                <a:gd name="connsiteY139" fmla="*/ 4659 h 10000"/>
                <a:gd name="connsiteX140" fmla="*/ 7464 w 10000"/>
                <a:gd name="connsiteY140" fmla="*/ 4716 h 10000"/>
                <a:gd name="connsiteX141" fmla="*/ 7541 w 10000"/>
                <a:gd name="connsiteY141" fmla="*/ 4745 h 10000"/>
                <a:gd name="connsiteX142" fmla="*/ 7586 w 10000"/>
                <a:gd name="connsiteY142" fmla="*/ 4773 h 10000"/>
                <a:gd name="connsiteX143" fmla="*/ 7788 w 10000"/>
                <a:gd name="connsiteY143" fmla="*/ 4773 h 10000"/>
                <a:gd name="connsiteX144" fmla="*/ 7788 w 10000"/>
                <a:gd name="connsiteY144" fmla="*/ 4745 h 10000"/>
                <a:gd name="connsiteX145" fmla="*/ 8025 w 10000"/>
                <a:gd name="connsiteY145" fmla="*/ 4801 h 10000"/>
                <a:gd name="connsiteX146" fmla="*/ 7990 w 10000"/>
                <a:gd name="connsiteY146" fmla="*/ 4829 h 10000"/>
                <a:gd name="connsiteX147" fmla="*/ 8025 w 10000"/>
                <a:gd name="connsiteY147" fmla="*/ 4914 h 10000"/>
                <a:gd name="connsiteX148" fmla="*/ 8025 w 10000"/>
                <a:gd name="connsiteY148" fmla="*/ 4970 h 10000"/>
                <a:gd name="connsiteX149" fmla="*/ 7946 w 10000"/>
                <a:gd name="connsiteY149" fmla="*/ 4914 h 10000"/>
                <a:gd name="connsiteX150" fmla="*/ 7906 w 10000"/>
                <a:gd name="connsiteY150" fmla="*/ 4942 h 10000"/>
                <a:gd name="connsiteX151" fmla="*/ 7824 w 10000"/>
                <a:gd name="connsiteY151" fmla="*/ 4942 h 10000"/>
                <a:gd name="connsiteX152" fmla="*/ 7744 w 10000"/>
                <a:gd name="connsiteY152" fmla="*/ 4970 h 10000"/>
                <a:gd name="connsiteX153" fmla="*/ 7586 w 10000"/>
                <a:gd name="connsiteY153" fmla="*/ 5027 h 10000"/>
                <a:gd name="connsiteX154" fmla="*/ 7501 w 10000"/>
                <a:gd name="connsiteY154" fmla="*/ 5055 h 10000"/>
                <a:gd name="connsiteX155" fmla="*/ 7586 w 10000"/>
                <a:gd name="connsiteY155" fmla="*/ 5112 h 10000"/>
                <a:gd name="connsiteX156" fmla="*/ 7501 w 10000"/>
                <a:gd name="connsiteY156" fmla="*/ 5112 h 10000"/>
                <a:gd name="connsiteX157" fmla="*/ 7541 w 10000"/>
                <a:gd name="connsiteY157" fmla="*/ 5168 h 10000"/>
                <a:gd name="connsiteX158" fmla="*/ 7464 w 10000"/>
                <a:gd name="connsiteY158" fmla="*/ 5196 h 10000"/>
                <a:gd name="connsiteX159" fmla="*/ 7378 w 10000"/>
                <a:gd name="connsiteY159" fmla="*/ 5140 h 10000"/>
                <a:gd name="connsiteX160" fmla="*/ 7346 w 10000"/>
                <a:gd name="connsiteY160" fmla="*/ 5140 h 10000"/>
                <a:gd name="connsiteX161" fmla="*/ 7423 w 10000"/>
                <a:gd name="connsiteY161" fmla="*/ 5224 h 10000"/>
                <a:gd name="connsiteX162" fmla="*/ 7260 w 10000"/>
                <a:gd name="connsiteY162" fmla="*/ 5338 h 10000"/>
                <a:gd name="connsiteX163" fmla="*/ 7218 w 10000"/>
                <a:gd name="connsiteY163" fmla="*/ 5479 h 10000"/>
                <a:gd name="connsiteX164" fmla="*/ 7260 w 10000"/>
                <a:gd name="connsiteY164" fmla="*/ 5620 h 10000"/>
                <a:gd name="connsiteX165" fmla="*/ 7423 w 10000"/>
                <a:gd name="connsiteY165" fmla="*/ 5649 h 10000"/>
                <a:gd name="connsiteX166" fmla="*/ 7704 w 10000"/>
                <a:gd name="connsiteY166" fmla="*/ 5733 h 10000"/>
                <a:gd name="connsiteX167" fmla="*/ 7824 w 10000"/>
                <a:gd name="connsiteY167" fmla="*/ 5874 h 10000"/>
                <a:gd name="connsiteX168" fmla="*/ 8025 w 10000"/>
                <a:gd name="connsiteY168" fmla="*/ 6073 h 10000"/>
                <a:gd name="connsiteX169" fmla="*/ 8149 w 10000"/>
                <a:gd name="connsiteY169" fmla="*/ 6213 h 10000"/>
                <a:gd name="connsiteX170" fmla="*/ 8344 w 10000"/>
                <a:gd name="connsiteY170" fmla="*/ 6299 h 10000"/>
                <a:gd name="connsiteX171" fmla="*/ 8427 w 10000"/>
                <a:gd name="connsiteY171" fmla="*/ 6355 h 10000"/>
                <a:gd name="connsiteX172" fmla="*/ 8513 w 10000"/>
                <a:gd name="connsiteY172" fmla="*/ 6412 h 10000"/>
                <a:gd name="connsiteX173" fmla="*/ 8664 w 10000"/>
                <a:gd name="connsiteY173" fmla="*/ 6524 h 10000"/>
                <a:gd name="connsiteX174" fmla="*/ 8383 w 10000"/>
                <a:gd name="connsiteY174" fmla="*/ 6468 h 10000"/>
                <a:gd name="connsiteX175" fmla="*/ 8186 w 10000"/>
                <a:gd name="connsiteY175" fmla="*/ 6412 h 10000"/>
                <a:gd name="connsiteX176" fmla="*/ 7990 w 10000"/>
                <a:gd name="connsiteY176" fmla="*/ 6440 h 10000"/>
                <a:gd name="connsiteX177" fmla="*/ 7870 w 10000"/>
                <a:gd name="connsiteY177" fmla="*/ 6383 h 10000"/>
                <a:gd name="connsiteX178" fmla="*/ 7744 w 10000"/>
                <a:gd name="connsiteY178" fmla="*/ 6327 h 10000"/>
                <a:gd name="connsiteX179" fmla="*/ 7788 w 10000"/>
                <a:gd name="connsiteY179" fmla="*/ 6383 h 10000"/>
                <a:gd name="connsiteX180" fmla="*/ 7824 w 10000"/>
                <a:gd name="connsiteY180" fmla="*/ 6383 h 10000"/>
                <a:gd name="connsiteX181" fmla="*/ 7788 w 10000"/>
                <a:gd name="connsiteY181" fmla="*/ 6355 h 10000"/>
                <a:gd name="connsiteX182" fmla="*/ 7870 w 10000"/>
                <a:gd name="connsiteY182" fmla="*/ 6383 h 10000"/>
                <a:gd name="connsiteX183" fmla="*/ 8067 w 10000"/>
                <a:gd name="connsiteY183" fmla="*/ 6440 h 10000"/>
                <a:gd name="connsiteX184" fmla="*/ 8149 w 10000"/>
                <a:gd name="connsiteY184" fmla="*/ 6412 h 10000"/>
                <a:gd name="connsiteX185" fmla="*/ 8232 w 10000"/>
                <a:gd name="connsiteY185" fmla="*/ 6468 h 10000"/>
                <a:gd name="connsiteX186" fmla="*/ 8267 w 10000"/>
                <a:gd name="connsiteY186" fmla="*/ 6496 h 10000"/>
                <a:gd name="connsiteX187" fmla="*/ 8383 w 10000"/>
                <a:gd name="connsiteY187" fmla="*/ 6524 h 10000"/>
                <a:gd name="connsiteX188" fmla="*/ 8633 w 10000"/>
                <a:gd name="connsiteY188" fmla="*/ 6638 h 10000"/>
                <a:gd name="connsiteX189" fmla="*/ 8794 w 10000"/>
                <a:gd name="connsiteY189" fmla="*/ 6751 h 10000"/>
                <a:gd name="connsiteX190" fmla="*/ 8713 w 10000"/>
                <a:gd name="connsiteY190" fmla="*/ 6779 h 10000"/>
                <a:gd name="connsiteX191" fmla="*/ 8591 w 10000"/>
                <a:gd name="connsiteY191" fmla="*/ 6835 h 10000"/>
                <a:gd name="connsiteX192" fmla="*/ 8513 w 10000"/>
                <a:gd name="connsiteY192" fmla="*/ 6891 h 10000"/>
                <a:gd name="connsiteX193" fmla="*/ 8473 w 10000"/>
                <a:gd name="connsiteY193" fmla="*/ 6920 h 10000"/>
                <a:gd name="connsiteX194" fmla="*/ 8344 w 10000"/>
                <a:gd name="connsiteY194" fmla="*/ 6920 h 10000"/>
                <a:gd name="connsiteX195" fmla="*/ 8232 w 10000"/>
                <a:gd name="connsiteY195" fmla="*/ 6977 h 10000"/>
                <a:gd name="connsiteX196" fmla="*/ 8383 w 10000"/>
                <a:gd name="connsiteY196" fmla="*/ 6920 h 10000"/>
                <a:gd name="connsiteX197" fmla="*/ 8513 w 10000"/>
                <a:gd name="connsiteY197" fmla="*/ 7005 h 10000"/>
                <a:gd name="connsiteX198" fmla="*/ 8473 w 10000"/>
                <a:gd name="connsiteY198" fmla="*/ 7005 h 10000"/>
                <a:gd name="connsiteX199" fmla="*/ 8664 w 10000"/>
                <a:gd name="connsiteY199" fmla="*/ 6949 h 10000"/>
                <a:gd name="connsiteX200" fmla="*/ 8794 w 10000"/>
                <a:gd name="connsiteY200" fmla="*/ 7033 h 10000"/>
                <a:gd name="connsiteX201" fmla="*/ 8996 w 10000"/>
                <a:gd name="connsiteY201" fmla="*/ 7061 h 10000"/>
                <a:gd name="connsiteX202" fmla="*/ 8908 w 10000"/>
                <a:gd name="connsiteY202" fmla="*/ 7146 h 10000"/>
                <a:gd name="connsiteX203" fmla="*/ 8874 w 10000"/>
                <a:gd name="connsiteY203" fmla="*/ 7174 h 10000"/>
                <a:gd name="connsiteX204" fmla="*/ 8794 w 10000"/>
                <a:gd name="connsiteY204" fmla="*/ 7202 h 10000"/>
                <a:gd name="connsiteX205" fmla="*/ 8834 w 10000"/>
                <a:gd name="connsiteY205" fmla="*/ 7202 h 10000"/>
                <a:gd name="connsiteX206" fmla="*/ 8952 w 10000"/>
                <a:gd name="connsiteY206" fmla="*/ 7174 h 10000"/>
                <a:gd name="connsiteX207" fmla="*/ 8952 w 10000"/>
                <a:gd name="connsiteY207" fmla="*/ 7146 h 10000"/>
                <a:gd name="connsiteX208" fmla="*/ 8996 w 10000"/>
                <a:gd name="connsiteY208" fmla="*/ 7230 h 10000"/>
                <a:gd name="connsiteX209" fmla="*/ 8996 w 10000"/>
                <a:gd name="connsiteY209" fmla="*/ 7288 h 10000"/>
                <a:gd name="connsiteX210" fmla="*/ 8952 w 10000"/>
                <a:gd name="connsiteY210" fmla="*/ 7230 h 10000"/>
                <a:gd name="connsiteX211" fmla="*/ 8952 w 10000"/>
                <a:gd name="connsiteY211" fmla="*/ 7288 h 10000"/>
                <a:gd name="connsiteX212" fmla="*/ 8908 w 10000"/>
                <a:gd name="connsiteY212" fmla="*/ 7260 h 10000"/>
                <a:gd name="connsiteX213" fmla="*/ 8874 w 10000"/>
                <a:gd name="connsiteY213" fmla="*/ 7260 h 10000"/>
                <a:gd name="connsiteX214" fmla="*/ 8834 w 10000"/>
                <a:gd name="connsiteY214" fmla="*/ 7316 h 10000"/>
                <a:gd name="connsiteX215" fmla="*/ 8952 w 10000"/>
                <a:gd name="connsiteY215" fmla="*/ 7372 h 10000"/>
                <a:gd name="connsiteX216" fmla="*/ 8908 w 10000"/>
                <a:gd name="connsiteY216" fmla="*/ 7372 h 10000"/>
                <a:gd name="connsiteX217" fmla="*/ 8952 w 10000"/>
                <a:gd name="connsiteY217" fmla="*/ 7429 h 10000"/>
                <a:gd name="connsiteX218" fmla="*/ 8794 w 10000"/>
                <a:gd name="connsiteY218" fmla="*/ 7400 h 10000"/>
                <a:gd name="connsiteX219" fmla="*/ 8834 w 10000"/>
                <a:gd name="connsiteY219" fmla="*/ 7429 h 10000"/>
                <a:gd name="connsiteX220" fmla="*/ 8952 w 10000"/>
                <a:gd name="connsiteY220" fmla="*/ 7457 h 10000"/>
                <a:gd name="connsiteX221" fmla="*/ 8996 w 10000"/>
                <a:gd name="connsiteY221" fmla="*/ 7541 h 10000"/>
                <a:gd name="connsiteX222" fmla="*/ 8952 w 10000"/>
                <a:gd name="connsiteY222" fmla="*/ 7599 h 10000"/>
                <a:gd name="connsiteX223" fmla="*/ 8834 w 10000"/>
                <a:gd name="connsiteY223" fmla="*/ 7513 h 10000"/>
                <a:gd name="connsiteX224" fmla="*/ 8794 w 10000"/>
                <a:gd name="connsiteY224" fmla="*/ 7541 h 10000"/>
                <a:gd name="connsiteX225" fmla="*/ 8633 w 10000"/>
                <a:gd name="connsiteY225" fmla="*/ 7599 h 10000"/>
                <a:gd name="connsiteX226" fmla="*/ 8754 w 10000"/>
                <a:gd name="connsiteY226" fmla="*/ 7683 h 10000"/>
                <a:gd name="connsiteX227" fmla="*/ 8754 w 10000"/>
                <a:gd name="connsiteY227" fmla="*/ 7796 h 10000"/>
                <a:gd name="connsiteX228" fmla="*/ 8713 w 10000"/>
                <a:gd name="connsiteY228" fmla="*/ 7852 h 10000"/>
                <a:gd name="connsiteX229" fmla="*/ 8713 w 10000"/>
                <a:gd name="connsiteY229" fmla="*/ 7880 h 10000"/>
                <a:gd name="connsiteX230" fmla="*/ 8633 w 10000"/>
                <a:gd name="connsiteY230" fmla="*/ 7852 h 10000"/>
                <a:gd name="connsiteX231" fmla="*/ 8633 w 10000"/>
                <a:gd name="connsiteY231" fmla="*/ 7909 h 10000"/>
                <a:gd name="connsiteX232" fmla="*/ 8591 w 10000"/>
                <a:gd name="connsiteY232" fmla="*/ 7966 h 10000"/>
                <a:gd name="connsiteX233" fmla="*/ 8552 w 10000"/>
                <a:gd name="connsiteY233" fmla="*/ 8079 h 10000"/>
                <a:gd name="connsiteX234" fmla="*/ 8591 w 10000"/>
                <a:gd name="connsiteY234" fmla="*/ 8022 h 10000"/>
                <a:gd name="connsiteX235" fmla="*/ 8552 w 10000"/>
                <a:gd name="connsiteY235" fmla="*/ 8050 h 10000"/>
                <a:gd name="connsiteX236" fmla="*/ 8513 w 10000"/>
                <a:gd name="connsiteY236" fmla="*/ 7994 h 10000"/>
                <a:gd name="connsiteX237" fmla="*/ 8427 w 10000"/>
                <a:gd name="connsiteY237" fmla="*/ 8022 h 10000"/>
                <a:gd name="connsiteX238" fmla="*/ 8427 w 10000"/>
                <a:gd name="connsiteY238" fmla="*/ 8079 h 10000"/>
                <a:gd name="connsiteX239" fmla="*/ 8473 w 10000"/>
                <a:gd name="connsiteY239" fmla="*/ 8107 h 10000"/>
                <a:gd name="connsiteX240" fmla="*/ 8552 w 10000"/>
                <a:gd name="connsiteY240" fmla="*/ 8135 h 10000"/>
                <a:gd name="connsiteX241" fmla="*/ 8513 w 10000"/>
                <a:gd name="connsiteY241" fmla="*/ 8163 h 10000"/>
                <a:gd name="connsiteX242" fmla="*/ 8473 w 10000"/>
                <a:gd name="connsiteY242" fmla="*/ 8249 h 10000"/>
                <a:gd name="connsiteX243" fmla="*/ 8310 w 10000"/>
                <a:gd name="connsiteY243" fmla="*/ 8191 h 10000"/>
                <a:gd name="connsiteX244" fmla="*/ 8427 w 10000"/>
                <a:gd name="connsiteY244" fmla="*/ 8277 h 10000"/>
                <a:gd name="connsiteX245" fmla="*/ 8552 w 10000"/>
                <a:gd name="connsiteY245" fmla="*/ 8277 h 10000"/>
                <a:gd name="connsiteX246" fmla="*/ 8513 w 10000"/>
                <a:gd name="connsiteY246" fmla="*/ 8333 h 10000"/>
                <a:gd name="connsiteX247" fmla="*/ 8591 w 10000"/>
                <a:gd name="connsiteY247" fmla="*/ 8446 h 10000"/>
                <a:gd name="connsiteX248" fmla="*/ 8552 w 10000"/>
                <a:gd name="connsiteY248" fmla="*/ 8446 h 10000"/>
                <a:gd name="connsiteX249" fmla="*/ 8427 w 10000"/>
                <a:gd name="connsiteY249" fmla="*/ 8389 h 10000"/>
                <a:gd name="connsiteX250" fmla="*/ 8383 w 10000"/>
                <a:gd name="connsiteY250" fmla="*/ 8418 h 10000"/>
                <a:gd name="connsiteX251" fmla="*/ 8473 w 10000"/>
                <a:gd name="connsiteY251" fmla="*/ 8474 h 10000"/>
                <a:gd name="connsiteX252" fmla="*/ 8427 w 10000"/>
                <a:gd name="connsiteY252" fmla="*/ 8530 h 10000"/>
                <a:gd name="connsiteX253" fmla="*/ 8310 w 10000"/>
                <a:gd name="connsiteY253" fmla="*/ 8474 h 10000"/>
                <a:gd name="connsiteX254" fmla="*/ 8383 w 10000"/>
                <a:gd name="connsiteY254" fmla="*/ 8559 h 10000"/>
                <a:gd name="connsiteX255" fmla="*/ 8310 w 10000"/>
                <a:gd name="connsiteY255" fmla="*/ 8559 h 10000"/>
                <a:gd name="connsiteX256" fmla="*/ 8310 w 10000"/>
                <a:gd name="connsiteY256" fmla="*/ 8616 h 10000"/>
                <a:gd name="connsiteX257" fmla="*/ 8107 w 10000"/>
                <a:gd name="connsiteY257" fmla="*/ 8672 h 10000"/>
                <a:gd name="connsiteX258" fmla="*/ 8067 w 10000"/>
                <a:gd name="connsiteY258" fmla="*/ 8728 h 10000"/>
                <a:gd name="connsiteX259" fmla="*/ 8107 w 10000"/>
                <a:gd name="connsiteY259" fmla="*/ 8757 h 10000"/>
                <a:gd name="connsiteX260" fmla="*/ 8067 w 10000"/>
                <a:gd name="connsiteY260" fmla="*/ 8785 h 10000"/>
                <a:gd name="connsiteX261" fmla="*/ 8025 w 10000"/>
                <a:gd name="connsiteY261" fmla="*/ 8869 h 10000"/>
                <a:gd name="connsiteX262" fmla="*/ 7990 w 10000"/>
                <a:gd name="connsiteY262" fmla="*/ 8841 h 10000"/>
                <a:gd name="connsiteX263" fmla="*/ 7990 w 10000"/>
                <a:gd name="connsiteY263" fmla="*/ 8927 h 10000"/>
                <a:gd name="connsiteX264" fmla="*/ 7577 w 10000"/>
                <a:gd name="connsiteY264" fmla="*/ 8786 h 10000"/>
                <a:gd name="connsiteX265" fmla="*/ 6900 w 10000"/>
                <a:gd name="connsiteY265" fmla="*/ 9266 h 10000"/>
                <a:gd name="connsiteX266" fmla="*/ 6656 w 10000"/>
                <a:gd name="connsiteY266" fmla="*/ 9322 h 10000"/>
                <a:gd name="connsiteX267" fmla="*/ 6535 w 10000"/>
                <a:gd name="connsiteY267" fmla="*/ 9152 h 10000"/>
                <a:gd name="connsiteX268" fmla="*/ 6496 w 10000"/>
                <a:gd name="connsiteY268" fmla="*/ 9152 h 10000"/>
                <a:gd name="connsiteX269" fmla="*/ 6615 w 10000"/>
                <a:gd name="connsiteY269" fmla="*/ 9124 h 10000"/>
                <a:gd name="connsiteX270" fmla="*/ 6454 w 10000"/>
                <a:gd name="connsiteY270" fmla="*/ 9124 h 10000"/>
                <a:gd name="connsiteX271" fmla="*/ 6418 w 10000"/>
                <a:gd name="connsiteY271" fmla="*/ 9180 h 10000"/>
                <a:gd name="connsiteX272" fmla="*/ 6496 w 10000"/>
                <a:gd name="connsiteY272" fmla="*/ 9237 h 10000"/>
                <a:gd name="connsiteX273" fmla="*/ 6454 w 10000"/>
                <a:gd name="connsiteY273" fmla="*/ 9237 h 10000"/>
                <a:gd name="connsiteX274" fmla="*/ 6579 w 10000"/>
                <a:gd name="connsiteY274" fmla="*/ 9406 h 10000"/>
                <a:gd name="connsiteX275" fmla="*/ 6418 w 10000"/>
                <a:gd name="connsiteY275" fmla="*/ 9294 h 10000"/>
                <a:gd name="connsiteX276" fmla="*/ 6496 w 10000"/>
                <a:gd name="connsiteY276" fmla="*/ 9406 h 10000"/>
                <a:gd name="connsiteX277" fmla="*/ 6454 w 10000"/>
                <a:gd name="connsiteY277" fmla="*/ 9435 h 10000"/>
                <a:gd name="connsiteX278" fmla="*/ 6418 w 10000"/>
                <a:gd name="connsiteY278" fmla="*/ 9406 h 10000"/>
                <a:gd name="connsiteX279" fmla="*/ 6377 w 10000"/>
                <a:gd name="connsiteY279" fmla="*/ 9491 h 10000"/>
                <a:gd name="connsiteX280" fmla="*/ 6251 w 10000"/>
                <a:gd name="connsiteY280" fmla="*/ 9520 h 10000"/>
                <a:gd name="connsiteX281" fmla="*/ 6212 w 10000"/>
                <a:gd name="connsiteY281" fmla="*/ 9463 h 10000"/>
                <a:gd name="connsiteX282" fmla="*/ 6135 w 10000"/>
                <a:gd name="connsiteY282" fmla="*/ 9435 h 10000"/>
                <a:gd name="connsiteX283" fmla="*/ 6175 w 10000"/>
                <a:gd name="connsiteY283" fmla="*/ 9548 h 10000"/>
                <a:gd name="connsiteX284" fmla="*/ 5969 w 10000"/>
                <a:gd name="connsiteY284" fmla="*/ 9491 h 10000"/>
                <a:gd name="connsiteX285" fmla="*/ 5930 w 10000"/>
                <a:gd name="connsiteY285" fmla="*/ 9520 h 10000"/>
                <a:gd name="connsiteX286" fmla="*/ 5808 w 10000"/>
                <a:gd name="connsiteY286" fmla="*/ 9576 h 10000"/>
                <a:gd name="connsiteX287" fmla="*/ 5777 w 10000"/>
                <a:gd name="connsiteY287" fmla="*/ 9633 h 10000"/>
                <a:gd name="connsiteX288" fmla="*/ 5688 w 10000"/>
                <a:gd name="connsiteY288" fmla="*/ 9633 h 10000"/>
                <a:gd name="connsiteX289" fmla="*/ 5567 w 10000"/>
                <a:gd name="connsiteY289" fmla="*/ 9661 h 10000"/>
                <a:gd name="connsiteX290" fmla="*/ 5567 w 10000"/>
                <a:gd name="connsiteY290" fmla="*/ 9633 h 10000"/>
                <a:gd name="connsiteX291" fmla="*/ 5567 w 10000"/>
                <a:gd name="connsiteY291" fmla="*/ 9689 h 10000"/>
                <a:gd name="connsiteX292" fmla="*/ 5449 w 10000"/>
                <a:gd name="connsiteY292" fmla="*/ 9661 h 10000"/>
                <a:gd name="connsiteX293" fmla="*/ 5449 w 10000"/>
                <a:gd name="connsiteY293" fmla="*/ 9717 h 10000"/>
                <a:gd name="connsiteX294" fmla="*/ 5406 w 10000"/>
                <a:gd name="connsiteY294" fmla="*/ 9802 h 10000"/>
                <a:gd name="connsiteX295" fmla="*/ 5491 w 10000"/>
                <a:gd name="connsiteY295" fmla="*/ 9830 h 10000"/>
                <a:gd name="connsiteX296" fmla="*/ 5491 w 10000"/>
                <a:gd name="connsiteY296" fmla="*/ 9830 h 10000"/>
                <a:gd name="connsiteX297" fmla="*/ 5567 w 10000"/>
                <a:gd name="connsiteY297" fmla="*/ 9944 h 10000"/>
                <a:gd name="connsiteX298" fmla="*/ 5368 w 10000"/>
                <a:gd name="connsiteY298" fmla="*/ 10000 h 10000"/>
                <a:gd name="connsiteX299" fmla="*/ 5368 w 10000"/>
                <a:gd name="connsiteY299" fmla="*/ 9944 h 10000"/>
                <a:gd name="connsiteX300" fmla="*/ 5281 w 10000"/>
                <a:gd name="connsiteY300" fmla="*/ 9859 h 10000"/>
                <a:gd name="connsiteX301" fmla="*/ 5248 w 10000"/>
                <a:gd name="connsiteY301" fmla="*/ 9802 h 10000"/>
                <a:gd name="connsiteX302" fmla="*/ 5206 w 10000"/>
                <a:gd name="connsiteY302" fmla="*/ 9717 h 10000"/>
                <a:gd name="connsiteX303" fmla="*/ 5248 w 10000"/>
                <a:gd name="connsiteY303" fmla="*/ 9661 h 10000"/>
                <a:gd name="connsiteX304" fmla="*/ 5206 w 10000"/>
                <a:gd name="connsiteY304" fmla="*/ 9576 h 10000"/>
                <a:gd name="connsiteX305" fmla="*/ 5206 w 10000"/>
                <a:gd name="connsiteY305" fmla="*/ 9605 h 10000"/>
                <a:gd name="connsiteX306" fmla="*/ 5126 w 10000"/>
                <a:gd name="connsiteY306" fmla="*/ 9548 h 10000"/>
                <a:gd name="connsiteX307" fmla="*/ 5126 w 10000"/>
                <a:gd name="connsiteY307" fmla="*/ 9605 h 10000"/>
                <a:gd name="connsiteX308" fmla="*/ 5006 w 10000"/>
                <a:gd name="connsiteY308" fmla="*/ 9605 h 10000"/>
                <a:gd name="connsiteX309" fmla="*/ 4926 w 10000"/>
                <a:gd name="connsiteY309" fmla="*/ 9576 h 10000"/>
                <a:gd name="connsiteX310" fmla="*/ 4879 w 10000"/>
                <a:gd name="connsiteY310" fmla="*/ 9520 h 10000"/>
                <a:gd name="connsiteX311" fmla="*/ 4839 w 10000"/>
                <a:gd name="connsiteY311" fmla="*/ 9520 h 10000"/>
                <a:gd name="connsiteX312" fmla="*/ 4839 w 10000"/>
                <a:gd name="connsiteY312" fmla="*/ 9576 h 10000"/>
                <a:gd name="connsiteX313" fmla="*/ 4762 w 10000"/>
                <a:gd name="connsiteY313" fmla="*/ 9520 h 10000"/>
                <a:gd name="connsiteX314" fmla="*/ 4724 w 10000"/>
                <a:gd name="connsiteY314" fmla="*/ 9463 h 10000"/>
                <a:gd name="connsiteX315" fmla="*/ 4688 w 10000"/>
                <a:gd name="connsiteY315" fmla="*/ 9491 h 10000"/>
                <a:gd name="connsiteX316" fmla="*/ 4724 w 10000"/>
                <a:gd name="connsiteY316" fmla="*/ 9576 h 10000"/>
                <a:gd name="connsiteX317" fmla="*/ 4644 w 10000"/>
                <a:gd name="connsiteY317" fmla="*/ 9548 h 10000"/>
                <a:gd name="connsiteX318" fmla="*/ 4644 w 10000"/>
                <a:gd name="connsiteY318" fmla="*/ 9605 h 10000"/>
                <a:gd name="connsiteX319" fmla="*/ 4483 w 10000"/>
                <a:gd name="connsiteY319" fmla="*/ 9576 h 10000"/>
                <a:gd name="connsiteX320" fmla="*/ 4366 w 10000"/>
                <a:gd name="connsiteY320" fmla="*/ 9576 h 10000"/>
                <a:gd name="connsiteX321" fmla="*/ 4322 w 10000"/>
                <a:gd name="connsiteY321" fmla="*/ 9576 h 10000"/>
                <a:gd name="connsiteX322" fmla="*/ 4199 w 10000"/>
                <a:gd name="connsiteY322" fmla="*/ 9520 h 10000"/>
                <a:gd name="connsiteX323" fmla="*/ 4154 w 10000"/>
                <a:gd name="connsiteY323" fmla="*/ 9491 h 10000"/>
                <a:gd name="connsiteX324" fmla="*/ 4038 w 10000"/>
                <a:gd name="connsiteY324" fmla="*/ 9463 h 10000"/>
                <a:gd name="connsiteX325" fmla="*/ 3962 w 10000"/>
                <a:gd name="connsiteY325" fmla="*/ 9294 h 10000"/>
                <a:gd name="connsiteX326" fmla="*/ 3873 w 10000"/>
                <a:gd name="connsiteY326" fmla="*/ 9180 h 10000"/>
                <a:gd name="connsiteX327" fmla="*/ 3757 w 10000"/>
                <a:gd name="connsiteY327" fmla="*/ 9180 h 10000"/>
                <a:gd name="connsiteX328" fmla="*/ 3634 w 10000"/>
                <a:gd name="connsiteY328" fmla="*/ 9180 h 10000"/>
                <a:gd name="connsiteX329" fmla="*/ 3432 w 10000"/>
                <a:gd name="connsiteY329" fmla="*/ 9039 h 10000"/>
                <a:gd name="connsiteX330" fmla="*/ 3274 w 10000"/>
                <a:gd name="connsiteY330" fmla="*/ 9124 h 10000"/>
                <a:gd name="connsiteX331" fmla="*/ 3274 w 10000"/>
                <a:gd name="connsiteY331" fmla="*/ 9180 h 10000"/>
                <a:gd name="connsiteX332" fmla="*/ 3073 w 10000"/>
                <a:gd name="connsiteY332" fmla="*/ 9209 h 10000"/>
                <a:gd name="connsiteX333" fmla="*/ 2954 w 10000"/>
                <a:gd name="connsiteY333" fmla="*/ 9294 h 10000"/>
                <a:gd name="connsiteX334" fmla="*/ 2874 w 10000"/>
                <a:gd name="connsiteY334" fmla="*/ 9237 h 10000"/>
                <a:gd name="connsiteX335" fmla="*/ 2792 w 10000"/>
                <a:gd name="connsiteY335" fmla="*/ 9294 h 10000"/>
                <a:gd name="connsiteX336" fmla="*/ 2672 w 10000"/>
                <a:gd name="connsiteY336" fmla="*/ 9294 h 10000"/>
                <a:gd name="connsiteX337" fmla="*/ 2507 w 10000"/>
                <a:gd name="connsiteY337" fmla="*/ 9266 h 10000"/>
                <a:gd name="connsiteX338" fmla="*/ 2347 w 10000"/>
                <a:gd name="connsiteY338" fmla="*/ 9322 h 10000"/>
                <a:gd name="connsiteX339" fmla="*/ 2266 w 10000"/>
                <a:gd name="connsiteY339" fmla="*/ 9322 h 10000"/>
                <a:gd name="connsiteX340" fmla="*/ 2185 w 10000"/>
                <a:gd name="connsiteY340" fmla="*/ 9322 h 10000"/>
                <a:gd name="connsiteX341" fmla="*/ 2144 w 10000"/>
                <a:gd name="connsiteY341" fmla="*/ 9322 h 10000"/>
                <a:gd name="connsiteX342" fmla="*/ 2144 w 10000"/>
                <a:gd name="connsiteY342" fmla="*/ 9463 h 10000"/>
                <a:gd name="connsiteX343" fmla="*/ 2228 w 10000"/>
                <a:gd name="connsiteY343" fmla="*/ 9548 h 10000"/>
                <a:gd name="connsiteX344" fmla="*/ 2228 w 10000"/>
                <a:gd name="connsiteY344" fmla="*/ 9576 h 10000"/>
                <a:gd name="connsiteX345" fmla="*/ 2228 w 10000"/>
                <a:gd name="connsiteY345" fmla="*/ 9633 h 10000"/>
                <a:gd name="connsiteX346" fmla="*/ 2266 w 10000"/>
                <a:gd name="connsiteY346" fmla="*/ 9717 h 10000"/>
                <a:gd name="connsiteX347" fmla="*/ 2144 w 10000"/>
                <a:gd name="connsiteY347" fmla="*/ 9689 h 10000"/>
                <a:gd name="connsiteX348" fmla="*/ 2022 w 10000"/>
                <a:gd name="connsiteY348" fmla="*/ 9661 h 10000"/>
                <a:gd name="connsiteX349" fmla="*/ 1941 w 10000"/>
                <a:gd name="connsiteY349" fmla="*/ 9520 h 10000"/>
                <a:gd name="connsiteX350" fmla="*/ 1708 w 10000"/>
                <a:gd name="connsiteY350" fmla="*/ 9605 h 10000"/>
                <a:gd name="connsiteX351" fmla="*/ 1627 w 10000"/>
                <a:gd name="connsiteY351" fmla="*/ 9633 h 10000"/>
                <a:gd name="connsiteX352" fmla="*/ 1627 w 10000"/>
                <a:gd name="connsiteY352" fmla="*/ 9548 h 10000"/>
                <a:gd name="connsiteX353" fmla="*/ 1504 w 10000"/>
                <a:gd name="connsiteY353" fmla="*/ 9435 h 10000"/>
                <a:gd name="connsiteX354" fmla="*/ 1262 w 10000"/>
                <a:gd name="connsiteY354" fmla="*/ 9435 h 10000"/>
                <a:gd name="connsiteX355" fmla="*/ 1262 w 10000"/>
                <a:gd name="connsiteY355" fmla="*/ 9322 h 10000"/>
                <a:gd name="connsiteX356" fmla="*/ 1298 w 10000"/>
                <a:gd name="connsiteY356" fmla="*/ 9180 h 10000"/>
                <a:gd name="connsiteX357" fmla="*/ 1144 w 10000"/>
                <a:gd name="connsiteY357" fmla="*/ 9124 h 10000"/>
                <a:gd name="connsiteX358" fmla="*/ 1017 w 10000"/>
                <a:gd name="connsiteY358" fmla="*/ 9039 h 10000"/>
                <a:gd name="connsiteX359" fmla="*/ 981 w 10000"/>
                <a:gd name="connsiteY359" fmla="*/ 8983 h 10000"/>
                <a:gd name="connsiteX360" fmla="*/ 944 w 10000"/>
                <a:gd name="connsiteY360" fmla="*/ 8898 h 10000"/>
                <a:gd name="connsiteX361" fmla="*/ 981 w 10000"/>
                <a:gd name="connsiteY361" fmla="*/ 8813 h 10000"/>
                <a:gd name="connsiteX362" fmla="*/ 697 w 10000"/>
                <a:gd name="connsiteY362" fmla="*/ 8841 h 10000"/>
                <a:gd name="connsiteX363" fmla="*/ 533 w 10000"/>
                <a:gd name="connsiteY363" fmla="*/ 8898 h 10000"/>
                <a:gd name="connsiteX364" fmla="*/ 533 w 10000"/>
                <a:gd name="connsiteY364" fmla="*/ 8813 h 10000"/>
                <a:gd name="connsiteX365" fmla="*/ 495 w 10000"/>
                <a:gd name="connsiteY365" fmla="*/ 8728 h 10000"/>
                <a:gd name="connsiteX366" fmla="*/ 458 w 10000"/>
                <a:gd name="connsiteY366" fmla="*/ 8672 h 10000"/>
                <a:gd name="connsiteX367" fmla="*/ 6799 w 10000"/>
                <a:gd name="connsiteY367" fmla="*/ 8665 h 10000"/>
                <a:gd name="connsiteX368" fmla="*/ 6917 w 10000"/>
                <a:gd name="connsiteY368" fmla="*/ 8461 h 10000"/>
                <a:gd name="connsiteX0" fmla="*/ 3594 w 10000"/>
                <a:gd name="connsiteY0" fmla="*/ 2399 h 10000"/>
                <a:gd name="connsiteX1" fmla="*/ 3757 w 10000"/>
                <a:gd name="connsiteY1" fmla="*/ 2399 h 10000"/>
                <a:gd name="connsiteX2" fmla="*/ 4079 w 10000"/>
                <a:gd name="connsiteY2" fmla="*/ 2286 h 10000"/>
                <a:gd name="connsiteX3" fmla="*/ 4038 w 10000"/>
                <a:gd name="connsiteY3" fmla="*/ 2173 h 10000"/>
                <a:gd name="connsiteX4" fmla="*/ 4322 w 10000"/>
                <a:gd name="connsiteY4" fmla="*/ 2060 h 10000"/>
                <a:gd name="connsiteX5" fmla="*/ 4441 w 10000"/>
                <a:gd name="connsiteY5" fmla="*/ 2031 h 10000"/>
                <a:gd name="connsiteX6" fmla="*/ 4556 w 10000"/>
                <a:gd name="connsiteY6" fmla="*/ 2003 h 10000"/>
                <a:gd name="connsiteX7" fmla="*/ 4644 w 10000"/>
                <a:gd name="connsiteY7" fmla="*/ 2003 h 10000"/>
                <a:gd name="connsiteX8" fmla="*/ 4762 w 10000"/>
                <a:gd name="connsiteY8" fmla="*/ 1975 h 10000"/>
                <a:gd name="connsiteX9" fmla="*/ 4839 w 10000"/>
                <a:gd name="connsiteY9" fmla="*/ 2003 h 10000"/>
                <a:gd name="connsiteX10" fmla="*/ 4968 w 10000"/>
                <a:gd name="connsiteY10" fmla="*/ 1862 h 10000"/>
                <a:gd name="connsiteX11" fmla="*/ 4079 w 10000"/>
                <a:gd name="connsiteY11" fmla="*/ 1664 h 10000"/>
                <a:gd name="connsiteX12" fmla="*/ 3757 w 10000"/>
                <a:gd name="connsiteY12" fmla="*/ 1664 h 10000"/>
                <a:gd name="connsiteX13" fmla="*/ 3594 w 10000"/>
                <a:gd name="connsiteY13" fmla="*/ 1664 h 10000"/>
                <a:gd name="connsiteX14" fmla="*/ 3472 w 10000"/>
                <a:gd name="connsiteY14" fmla="*/ 1692 h 10000"/>
                <a:gd name="connsiteX15" fmla="*/ 3314 w 10000"/>
                <a:gd name="connsiteY15" fmla="*/ 1580 h 10000"/>
                <a:gd name="connsiteX16" fmla="*/ 3353 w 10000"/>
                <a:gd name="connsiteY16" fmla="*/ 1523 h 10000"/>
                <a:gd name="connsiteX17" fmla="*/ 3314 w 10000"/>
                <a:gd name="connsiteY17" fmla="*/ 1410 h 10000"/>
                <a:gd name="connsiteX18" fmla="*/ 3314 w 10000"/>
                <a:gd name="connsiteY18" fmla="*/ 1071 h 10000"/>
                <a:gd name="connsiteX19" fmla="*/ 3678 w 10000"/>
                <a:gd name="connsiteY19" fmla="*/ 1156 h 10000"/>
                <a:gd name="connsiteX20" fmla="*/ 3873 w 10000"/>
                <a:gd name="connsiteY20" fmla="*/ 1071 h 10000"/>
                <a:gd name="connsiteX21" fmla="*/ 4079 w 10000"/>
                <a:gd name="connsiteY21" fmla="*/ 986 h 10000"/>
                <a:gd name="connsiteX22" fmla="*/ 3999 w 10000"/>
                <a:gd name="connsiteY22" fmla="*/ 930 h 10000"/>
                <a:gd name="connsiteX23" fmla="*/ 3962 w 10000"/>
                <a:gd name="connsiteY23" fmla="*/ 873 h 10000"/>
                <a:gd name="connsiteX24" fmla="*/ 3962 w 10000"/>
                <a:gd name="connsiteY24" fmla="*/ 788 h 10000"/>
                <a:gd name="connsiteX25" fmla="*/ 3962 w 10000"/>
                <a:gd name="connsiteY25" fmla="*/ 732 h 10000"/>
                <a:gd name="connsiteX26" fmla="*/ 3962 w 10000"/>
                <a:gd name="connsiteY26" fmla="*/ 675 h 10000"/>
                <a:gd name="connsiteX27" fmla="*/ 3999 w 10000"/>
                <a:gd name="connsiteY27" fmla="*/ 477 h 10000"/>
                <a:gd name="connsiteX28" fmla="*/ 3922 w 10000"/>
                <a:gd name="connsiteY28" fmla="*/ 336 h 10000"/>
                <a:gd name="connsiteX29" fmla="*/ 3757 w 10000"/>
                <a:gd name="connsiteY29" fmla="*/ 280 h 10000"/>
                <a:gd name="connsiteX30" fmla="*/ 3594 w 10000"/>
                <a:gd name="connsiteY30" fmla="*/ 224 h 10000"/>
                <a:gd name="connsiteX31" fmla="*/ 3799 w 10000"/>
                <a:gd name="connsiteY31" fmla="*/ 82 h 10000"/>
                <a:gd name="connsiteX32" fmla="*/ 4241 w 10000"/>
                <a:gd name="connsiteY32" fmla="*/ 25 h 10000"/>
                <a:gd name="connsiteX33" fmla="*/ 4644 w 10000"/>
                <a:gd name="connsiteY33" fmla="*/ 25 h 10000"/>
                <a:gd name="connsiteX34" fmla="*/ 4839 w 10000"/>
                <a:gd name="connsiteY34" fmla="*/ 54 h 10000"/>
                <a:gd name="connsiteX35" fmla="*/ 5089 w 10000"/>
                <a:gd name="connsiteY35" fmla="*/ 138 h 10000"/>
                <a:gd name="connsiteX36" fmla="*/ 5406 w 10000"/>
                <a:gd name="connsiteY36" fmla="*/ 167 h 10000"/>
                <a:gd name="connsiteX37" fmla="*/ 5567 w 10000"/>
                <a:gd name="connsiteY37" fmla="*/ 224 h 10000"/>
                <a:gd name="connsiteX38" fmla="*/ 5616 w 10000"/>
                <a:gd name="connsiteY38" fmla="*/ 252 h 10000"/>
                <a:gd name="connsiteX39" fmla="*/ 5734 w 10000"/>
                <a:gd name="connsiteY39" fmla="*/ 308 h 10000"/>
                <a:gd name="connsiteX40" fmla="*/ 5930 w 10000"/>
                <a:gd name="connsiteY40" fmla="*/ 421 h 10000"/>
                <a:gd name="connsiteX41" fmla="*/ 6048 w 10000"/>
                <a:gd name="connsiteY41" fmla="*/ 534 h 10000"/>
                <a:gd name="connsiteX42" fmla="*/ 6212 w 10000"/>
                <a:gd name="connsiteY42" fmla="*/ 591 h 10000"/>
                <a:gd name="connsiteX43" fmla="*/ 6377 w 10000"/>
                <a:gd name="connsiteY43" fmla="*/ 703 h 10000"/>
                <a:gd name="connsiteX44" fmla="*/ 6579 w 10000"/>
                <a:gd name="connsiteY44" fmla="*/ 817 h 10000"/>
                <a:gd name="connsiteX45" fmla="*/ 6695 w 10000"/>
                <a:gd name="connsiteY45" fmla="*/ 930 h 10000"/>
                <a:gd name="connsiteX46" fmla="*/ 6824 w 10000"/>
                <a:gd name="connsiteY46" fmla="*/ 1014 h 10000"/>
                <a:gd name="connsiteX47" fmla="*/ 7180 w 10000"/>
                <a:gd name="connsiteY47" fmla="*/ 1156 h 10000"/>
                <a:gd name="connsiteX48" fmla="*/ 7378 w 10000"/>
                <a:gd name="connsiteY48" fmla="*/ 1156 h 10000"/>
                <a:gd name="connsiteX49" fmla="*/ 7623 w 10000"/>
                <a:gd name="connsiteY49" fmla="*/ 1212 h 10000"/>
                <a:gd name="connsiteX50" fmla="*/ 7744 w 10000"/>
                <a:gd name="connsiteY50" fmla="*/ 1241 h 10000"/>
                <a:gd name="connsiteX51" fmla="*/ 7946 w 10000"/>
                <a:gd name="connsiteY51" fmla="*/ 1325 h 10000"/>
                <a:gd name="connsiteX52" fmla="*/ 8186 w 10000"/>
                <a:gd name="connsiteY52" fmla="*/ 1353 h 10000"/>
                <a:gd name="connsiteX53" fmla="*/ 8232 w 10000"/>
                <a:gd name="connsiteY53" fmla="*/ 1438 h 10000"/>
                <a:gd name="connsiteX54" fmla="*/ 8310 w 10000"/>
                <a:gd name="connsiteY54" fmla="*/ 1467 h 10000"/>
                <a:gd name="connsiteX55" fmla="*/ 8383 w 10000"/>
                <a:gd name="connsiteY55" fmla="*/ 1580 h 10000"/>
                <a:gd name="connsiteX56" fmla="*/ 8633 w 10000"/>
                <a:gd name="connsiteY56" fmla="*/ 1720 h 10000"/>
                <a:gd name="connsiteX57" fmla="*/ 8754 w 10000"/>
                <a:gd name="connsiteY57" fmla="*/ 1692 h 10000"/>
                <a:gd name="connsiteX58" fmla="*/ 8874 w 10000"/>
                <a:gd name="connsiteY58" fmla="*/ 1720 h 10000"/>
                <a:gd name="connsiteX59" fmla="*/ 9114 w 10000"/>
                <a:gd name="connsiteY59" fmla="*/ 1664 h 10000"/>
                <a:gd name="connsiteX60" fmla="*/ 9277 w 10000"/>
                <a:gd name="connsiteY60" fmla="*/ 1580 h 10000"/>
                <a:gd name="connsiteX61" fmla="*/ 9354 w 10000"/>
                <a:gd name="connsiteY61" fmla="*/ 1580 h 10000"/>
                <a:gd name="connsiteX62" fmla="*/ 9396 w 10000"/>
                <a:gd name="connsiteY62" fmla="*/ 1551 h 10000"/>
                <a:gd name="connsiteX63" fmla="*/ 9554 w 10000"/>
                <a:gd name="connsiteY63" fmla="*/ 1495 h 10000"/>
                <a:gd name="connsiteX64" fmla="*/ 9719 w 10000"/>
                <a:gd name="connsiteY64" fmla="*/ 1551 h 10000"/>
                <a:gd name="connsiteX65" fmla="*/ 9757 w 10000"/>
                <a:gd name="connsiteY65" fmla="*/ 1636 h 10000"/>
                <a:gd name="connsiteX66" fmla="*/ 9880 w 10000"/>
                <a:gd name="connsiteY66" fmla="*/ 1778 h 10000"/>
                <a:gd name="connsiteX67" fmla="*/ 9800 w 10000"/>
                <a:gd name="connsiteY67" fmla="*/ 1806 h 10000"/>
                <a:gd name="connsiteX68" fmla="*/ 9840 w 10000"/>
                <a:gd name="connsiteY68" fmla="*/ 1862 h 10000"/>
                <a:gd name="connsiteX69" fmla="*/ 9840 w 10000"/>
                <a:gd name="connsiteY69" fmla="*/ 1919 h 10000"/>
                <a:gd name="connsiteX70" fmla="*/ 9926 w 10000"/>
                <a:gd name="connsiteY70" fmla="*/ 2031 h 10000"/>
                <a:gd name="connsiteX71" fmla="*/ 9926 w 10000"/>
                <a:gd name="connsiteY71" fmla="*/ 2173 h 10000"/>
                <a:gd name="connsiteX72" fmla="*/ 9926 w 10000"/>
                <a:gd name="connsiteY72" fmla="*/ 2258 h 10000"/>
                <a:gd name="connsiteX73" fmla="*/ 10000 w 10000"/>
                <a:gd name="connsiteY73" fmla="*/ 2342 h 10000"/>
                <a:gd name="connsiteX74" fmla="*/ 9963 w 10000"/>
                <a:gd name="connsiteY74" fmla="*/ 2428 h 10000"/>
                <a:gd name="connsiteX75" fmla="*/ 10000 w 10000"/>
                <a:gd name="connsiteY75" fmla="*/ 2484 h 10000"/>
                <a:gd name="connsiteX76" fmla="*/ 9677 w 10000"/>
                <a:gd name="connsiteY76" fmla="*/ 2456 h 10000"/>
                <a:gd name="connsiteX77" fmla="*/ 9515 w 10000"/>
                <a:gd name="connsiteY77" fmla="*/ 2428 h 10000"/>
                <a:gd name="connsiteX78" fmla="*/ 9473 w 10000"/>
                <a:gd name="connsiteY78" fmla="*/ 2512 h 10000"/>
                <a:gd name="connsiteX79" fmla="*/ 9354 w 10000"/>
                <a:gd name="connsiteY79" fmla="*/ 2540 h 10000"/>
                <a:gd name="connsiteX80" fmla="*/ 9433 w 10000"/>
                <a:gd name="connsiteY80" fmla="*/ 2625 h 10000"/>
                <a:gd name="connsiteX81" fmla="*/ 9677 w 10000"/>
                <a:gd name="connsiteY81" fmla="*/ 2879 h 10000"/>
                <a:gd name="connsiteX82" fmla="*/ 9840 w 10000"/>
                <a:gd name="connsiteY82" fmla="*/ 3106 h 10000"/>
                <a:gd name="connsiteX83" fmla="*/ 9800 w 10000"/>
                <a:gd name="connsiteY83" fmla="*/ 3162 h 10000"/>
                <a:gd name="connsiteX84" fmla="*/ 9634 w 10000"/>
                <a:gd name="connsiteY84" fmla="*/ 3190 h 10000"/>
                <a:gd name="connsiteX85" fmla="*/ 9840 w 10000"/>
                <a:gd name="connsiteY85" fmla="*/ 3303 h 10000"/>
                <a:gd name="connsiteX86" fmla="*/ 9600 w 10000"/>
                <a:gd name="connsiteY86" fmla="*/ 3162 h 10000"/>
                <a:gd name="connsiteX87" fmla="*/ 9396 w 10000"/>
                <a:gd name="connsiteY87" fmla="*/ 3106 h 10000"/>
                <a:gd name="connsiteX88" fmla="*/ 9473 w 10000"/>
                <a:gd name="connsiteY88" fmla="*/ 3275 h 10000"/>
                <a:gd name="connsiteX89" fmla="*/ 9354 w 10000"/>
                <a:gd name="connsiteY89" fmla="*/ 3303 h 10000"/>
                <a:gd name="connsiteX90" fmla="*/ 9277 w 10000"/>
                <a:gd name="connsiteY90" fmla="*/ 3388 h 10000"/>
                <a:gd name="connsiteX91" fmla="*/ 8996 w 10000"/>
                <a:gd name="connsiteY91" fmla="*/ 3417 h 10000"/>
                <a:gd name="connsiteX92" fmla="*/ 9198 w 10000"/>
                <a:gd name="connsiteY92" fmla="*/ 3557 h 10000"/>
                <a:gd name="connsiteX93" fmla="*/ 8952 w 10000"/>
                <a:gd name="connsiteY93" fmla="*/ 3586 h 10000"/>
                <a:gd name="connsiteX94" fmla="*/ 8794 w 10000"/>
                <a:gd name="connsiteY94" fmla="*/ 3557 h 10000"/>
                <a:gd name="connsiteX95" fmla="*/ 8664 w 10000"/>
                <a:gd name="connsiteY95" fmla="*/ 3473 h 10000"/>
                <a:gd name="connsiteX96" fmla="*/ 8591 w 10000"/>
                <a:gd name="connsiteY96" fmla="*/ 3501 h 10000"/>
                <a:gd name="connsiteX97" fmla="*/ 8552 w 10000"/>
                <a:gd name="connsiteY97" fmla="*/ 3642 h 10000"/>
                <a:gd name="connsiteX98" fmla="*/ 8513 w 10000"/>
                <a:gd name="connsiteY98" fmla="*/ 3727 h 10000"/>
                <a:gd name="connsiteX99" fmla="*/ 8427 w 10000"/>
                <a:gd name="connsiteY99" fmla="*/ 3756 h 10000"/>
                <a:gd name="connsiteX100" fmla="*/ 8383 w 10000"/>
                <a:gd name="connsiteY100" fmla="*/ 3812 h 10000"/>
                <a:gd name="connsiteX101" fmla="*/ 8310 w 10000"/>
                <a:gd name="connsiteY101" fmla="*/ 3812 h 10000"/>
                <a:gd name="connsiteX102" fmla="*/ 8267 w 10000"/>
                <a:gd name="connsiteY102" fmla="*/ 3868 h 10000"/>
                <a:gd name="connsiteX103" fmla="*/ 8107 w 10000"/>
                <a:gd name="connsiteY103" fmla="*/ 4009 h 10000"/>
                <a:gd name="connsiteX104" fmla="*/ 7906 w 10000"/>
                <a:gd name="connsiteY104" fmla="*/ 4038 h 10000"/>
                <a:gd name="connsiteX105" fmla="*/ 7824 w 10000"/>
                <a:gd name="connsiteY105" fmla="*/ 4067 h 10000"/>
                <a:gd name="connsiteX106" fmla="*/ 7744 w 10000"/>
                <a:gd name="connsiteY106" fmla="*/ 4123 h 10000"/>
                <a:gd name="connsiteX107" fmla="*/ 7586 w 10000"/>
                <a:gd name="connsiteY107" fmla="*/ 4179 h 10000"/>
                <a:gd name="connsiteX108" fmla="*/ 7501 w 10000"/>
                <a:gd name="connsiteY108" fmla="*/ 4264 h 10000"/>
                <a:gd name="connsiteX109" fmla="*/ 7464 w 10000"/>
                <a:gd name="connsiteY109" fmla="*/ 4320 h 10000"/>
                <a:gd name="connsiteX110" fmla="*/ 7378 w 10000"/>
                <a:gd name="connsiteY110" fmla="*/ 4320 h 10000"/>
                <a:gd name="connsiteX111" fmla="*/ 7218 w 10000"/>
                <a:gd name="connsiteY111" fmla="*/ 4348 h 10000"/>
                <a:gd name="connsiteX112" fmla="*/ 7346 w 10000"/>
                <a:gd name="connsiteY112" fmla="*/ 4292 h 10000"/>
                <a:gd name="connsiteX113" fmla="*/ 7346 w 10000"/>
                <a:gd name="connsiteY113" fmla="*/ 4236 h 10000"/>
                <a:gd name="connsiteX114" fmla="*/ 7378 w 10000"/>
                <a:gd name="connsiteY114" fmla="*/ 4179 h 10000"/>
                <a:gd name="connsiteX115" fmla="*/ 7143 w 10000"/>
                <a:gd name="connsiteY115" fmla="*/ 4151 h 10000"/>
                <a:gd name="connsiteX116" fmla="*/ 7218 w 10000"/>
                <a:gd name="connsiteY116" fmla="*/ 4123 h 10000"/>
                <a:gd name="connsiteX117" fmla="*/ 7260 w 10000"/>
                <a:gd name="connsiteY117" fmla="*/ 4009 h 10000"/>
                <a:gd name="connsiteX118" fmla="*/ 7305 w 10000"/>
                <a:gd name="connsiteY118" fmla="*/ 3896 h 10000"/>
                <a:gd name="connsiteX119" fmla="*/ 7062 w 10000"/>
                <a:gd name="connsiteY119" fmla="*/ 3698 h 10000"/>
                <a:gd name="connsiteX120" fmla="*/ 6939 w 10000"/>
                <a:gd name="connsiteY120" fmla="*/ 3727 h 10000"/>
                <a:gd name="connsiteX121" fmla="*/ 6824 w 10000"/>
                <a:gd name="connsiteY121" fmla="*/ 3784 h 10000"/>
                <a:gd name="connsiteX122" fmla="*/ 6737 w 10000"/>
                <a:gd name="connsiteY122" fmla="*/ 3925 h 10000"/>
                <a:gd name="connsiteX123" fmla="*/ 6535 w 10000"/>
                <a:gd name="connsiteY123" fmla="*/ 4038 h 10000"/>
                <a:gd name="connsiteX124" fmla="*/ 6418 w 10000"/>
                <a:gd name="connsiteY124" fmla="*/ 4095 h 10000"/>
                <a:gd name="connsiteX125" fmla="*/ 6454 w 10000"/>
                <a:gd name="connsiteY125" fmla="*/ 4179 h 10000"/>
                <a:gd name="connsiteX126" fmla="*/ 6212 w 10000"/>
                <a:gd name="connsiteY126" fmla="*/ 4292 h 10000"/>
                <a:gd name="connsiteX127" fmla="*/ 6014 w 10000"/>
                <a:gd name="connsiteY127" fmla="*/ 4264 h 10000"/>
                <a:gd name="connsiteX128" fmla="*/ 6014 w 10000"/>
                <a:gd name="connsiteY128" fmla="*/ 4434 h 10000"/>
                <a:gd name="connsiteX129" fmla="*/ 6251 w 10000"/>
                <a:gd name="connsiteY129" fmla="*/ 4575 h 10000"/>
                <a:gd name="connsiteX130" fmla="*/ 6377 w 10000"/>
                <a:gd name="connsiteY130" fmla="*/ 4575 h 10000"/>
                <a:gd name="connsiteX131" fmla="*/ 6454 w 10000"/>
                <a:gd name="connsiteY131" fmla="*/ 4603 h 10000"/>
                <a:gd name="connsiteX132" fmla="*/ 6454 w 10000"/>
                <a:gd name="connsiteY132" fmla="*/ 4575 h 10000"/>
                <a:gd name="connsiteX133" fmla="*/ 6695 w 10000"/>
                <a:gd name="connsiteY133" fmla="*/ 4659 h 10000"/>
                <a:gd name="connsiteX134" fmla="*/ 6777 w 10000"/>
                <a:gd name="connsiteY134" fmla="*/ 4829 h 10000"/>
                <a:gd name="connsiteX135" fmla="*/ 6980 w 10000"/>
                <a:gd name="connsiteY135" fmla="*/ 4857 h 10000"/>
                <a:gd name="connsiteX136" fmla="*/ 7062 w 10000"/>
                <a:gd name="connsiteY136" fmla="*/ 4801 h 10000"/>
                <a:gd name="connsiteX137" fmla="*/ 7101 w 10000"/>
                <a:gd name="connsiteY137" fmla="*/ 4716 h 10000"/>
                <a:gd name="connsiteX138" fmla="*/ 7260 w 10000"/>
                <a:gd name="connsiteY138" fmla="*/ 4659 h 10000"/>
                <a:gd name="connsiteX139" fmla="*/ 7464 w 10000"/>
                <a:gd name="connsiteY139" fmla="*/ 4716 h 10000"/>
                <a:gd name="connsiteX140" fmla="*/ 7541 w 10000"/>
                <a:gd name="connsiteY140" fmla="*/ 4745 h 10000"/>
                <a:gd name="connsiteX141" fmla="*/ 7586 w 10000"/>
                <a:gd name="connsiteY141" fmla="*/ 4773 h 10000"/>
                <a:gd name="connsiteX142" fmla="*/ 7788 w 10000"/>
                <a:gd name="connsiteY142" fmla="*/ 4773 h 10000"/>
                <a:gd name="connsiteX143" fmla="*/ 7788 w 10000"/>
                <a:gd name="connsiteY143" fmla="*/ 4745 h 10000"/>
                <a:gd name="connsiteX144" fmla="*/ 8025 w 10000"/>
                <a:gd name="connsiteY144" fmla="*/ 4801 h 10000"/>
                <a:gd name="connsiteX145" fmla="*/ 7990 w 10000"/>
                <a:gd name="connsiteY145" fmla="*/ 4829 h 10000"/>
                <a:gd name="connsiteX146" fmla="*/ 8025 w 10000"/>
                <a:gd name="connsiteY146" fmla="*/ 4914 h 10000"/>
                <a:gd name="connsiteX147" fmla="*/ 8025 w 10000"/>
                <a:gd name="connsiteY147" fmla="*/ 4970 h 10000"/>
                <a:gd name="connsiteX148" fmla="*/ 7946 w 10000"/>
                <a:gd name="connsiteY148" fmla="*/ 4914 h 10000"/>
                <a:gd name="connsiteX149" fmla="*/ 7906 w 10000"/>
                <a:gd name="connsiteY149" fmla="*/ 4942 h 10000"/>
                <a:gd name="connsiteX150" fmla="*/ 7824 w 10000"/>
                <a:gd name="connsiteY150" fmla="*/ 4942 h 10000"/>
                <a:gd name="connsiteX151" fmla="*/ 7744 w 10000"/>
                <a:gd name="connsiteY151" fmla="*/ 4970 h 10000"/>
                <a:gd name="connsiteX152" fmla="*/ 7586 w 10000"/>
                <a:gd name="connsiteY152" fmla="*/ 5027 h 10000"/>
                <a:gd name="connsiteX153" fmla="*/ 7501 w 10000"/>
                <a:gd name="connsiteY153" fmla="*/ 5055 h 10000"/>
                <a:gd name="connsiteX154" fmla="*/ 7586 w 10000"/>
                <a:gd name="connsiteY154" fmla="*/ 5112 h 10000"/>
                <a:gd name="connsiteX155" fmla="*/ 7501 w 10000"/>
                <a:gd name="connsiteY155" fmla="*/ 5112 h 10000"/>
                <a:gd name="connsiteX156" fmla="*/ 7541 w 10000"/>
                <a:gd name="connsiteY156" fmla="*/ 5168 h 10000"/>
                <a:gd name="connsiteX157" fmla="*/ 7464 w 10000"/>
                <a:gd name="connsiteY157" fmla="*/ 5196 h 10000"/>
                <a:gd name="connsiteX158" fmla="*/ 7378 w 10000"/>
                <a:gd name="connsiteY158" fmla="*/ 5140 h 10000"/>
                <a:gd name="connsiteX159" fmla="*/ 7346 w 10000"/>
                <a:gd name="connsiteY159" fmla="*/ 5140 h 10000"/>
                <a:gd name="connsiteX160" fmla="*/ 7423 w 10000"/>
                <a:gd name="connsiteY160" fmla="*/ 5224 h 10000"/>
                <a:gd name="connsiteX161" fmla="*/ 7260 w 10000"/>
                <a:gd name="connsiteY161" fmla="*/ 5338 h 10000"/>
                <a:gd name="connsiteX162" fmla="*/ 7218 w 10000"/>
                <a:gd name="connsiteY162" fmla="*/ 5479 h 10000"/>
                <a:gd name="connsiteX163" fmla="*/ 7260 w 10000"/>
                <a:gd name="connsiteY163" fmla="*/ 5620 h 10000"/>
                <a:gd name="connsiteX164" fmla="*/ 7423 w 10000"/>
                <a:gd name="connsiteY164" fmla="*/ 5649 h 10000"/>
                <a:gd name="connsiteX165" fmla="*/ 7704 w 10000"/>
                <a:gd name="connsiteY165" fmla="*/ 5733 h 10000"/>
                <a:gd name="connsiteX166" fmla="*/ 7824 w 10000"/>
                <a:gd name="connsiteY166" fmla="*/ 5874 h 10000"/>
                <a:gd name="connsiteX167" fmla="*/ 8025 w 10000"/>
                <a:gd name="connsiteY167" fmla="*/ 6073 h 10000"/>
                <a:gd name="connsiteX168" fmla="*/ 8149 w 10000"/>
                <a:gd name="connsiteY168" fmla="*/ 6213 h 10000"/>
                <a:gd name="connsiteX169" fmla="*/ 8344 w 10000"/>
                <a:gd name="connsiteY169" fmla="*/ 6299 h 10000"/>
                <a:gd name="connsiteX170" fmla="*/ 8427 w 10000"/>
                <a:gd name="connsiteY170" fmla="*/ 6355 h 10000"/>
                <a:gd name="connsiteX171" fmla="*/ 8513 w 10000"/>
                <a:gd name="connsiteY171" fmla="*/ 6412 h 10000"/>
                <a:gd name="connsiteX172" fmla="*/ 8664 w 10000"/>
                <a:gd name="connsiteY172" fmla="*/ 6524 h 10000"/>
                <a:gd name="connsiteX173" fmla="*/ 8383 w 10000"/>
                <a:gd name="connsiteY173" fmla="*/ 6468 h 10000"/>
                <a:gd name="connsiteX174" fmla="*/ 8186 w 10000"/>
                <a:gd name="connsiteY174" fmla="*/ 6412 h 10000"/>
                <a:gd name="connsiteX175" fmla="*/ 7990 w 10000"/>
                <a:gd name="connsiteY175" fmla="*/ 6440 h 10000"/>
                <a:gd name="connsiteX176" fmla="*/ 7870 w 10000"/>
                <a:gd name="connsiteY176" fmla="*/ 6383 h 10000"/>
                <a:gd name="connsiteX177" fmla="*/ 7744 w 10000"/>
                <a:gd name="connsiteY177" fmla="*/ 6327 h 10000"/>
                <a:gd name="connsiteX178" fmla="*/ 7788 w 10000"/>
                <a:gd name="connsiteY178" fmla="*/ 6383 h 10000"/>
                <a:gd name="connsiteX179" fmla="*/ 7824 w 10000"/>
                <a:gd name="connsiteY179" fmla="*/ 6383 h 10000"/>
                <a:gd name="connsiteX180" fmla="*/ 7788 w 10000"/>
                <a:gd name="connsiteY180" fmla="*/ 6355 h 10000"/>
                <a:gd name="connsiteX181" fmla="*/ 7870 w 10000"/>
                <a:gd name="connsiteY181" fmla="*/ 6383 h 10000"/>
                <a:gd name="connsiteX182" fmla="*/ 8067 w 10000"/>
                <a:gd name="connsiteY182" fmla="*/ 6440 h 10000"/>
                <a:gd name="connsiteX183" fmla="*/ 8149 w 10000"/>
                <a:gd name="connsiteY183" fmla="*/ 6412 h 10000"/>
                <a:gd name="connsiteX184" fmla="*/ 8232 w 10000"/>
                <a:gd name="connsiteY184" fmla="*/ 6468 h 10000"/>
                <a:gd name="connsiteX185" fmla="*/ 8267 w 10000"/>
                <a:gd name="connsiteY185" fmla="*/ 6496 h 10000"/>
                <a:gd name="connsiteX186" fmla="*/ 8383 w 10000"/>
                <a:gd name="connsiteY186" fmla="*/ 6524 h 10000"/>
                <a:gd name="connsiteX187" fmla="*/ 8633 w 10000"/>
                <a:gd name="connsiteY187" fmla="*/ 6638 h 10000"/>
                <a:gd name="connsiteX188" fmla="*/ 8794 w 10000"/>
                <a:gd name="connsiteY188" fmla="*/ 6751 h 10000"/>
                <a:gd name="connsiteX189" fmla="*/ 8713 w 10000"/>
                <a:gd name="connsiteY189" fmla="*/ 6779 h 10000"/>
                <a:gd name="connsiteX190" fmla="*/ 8591 w 10000"/>
                <a:gd name="connsiteY190" fmla="*/ 6835 h 10000"/>
                <a:gd name="connsiteX191" fmla="*/ 8513 w 10000"/>
                <a:gd name="connsiteY191" fmla="*/ 6891 h 10000"/>
                <a:gd name="connsiteX192" fmla="*/ 8473 w 10000"/>
                <a:gd name="connsiteY192" fmla="*/ 6920 h 10000"/>
                <a:gd name="connsiteX193" fmla="*/ 8344 w 10000"/>
                <a:gd name="connsiteY193" fmla="*/ 6920 h 10000"/>
                <a:gd name="connsiteX194" fmla="*/ 8232 w 10000"/>
                <a:gd name="connsiteY194" fmla="*/ 6977 h 10000"/>
                <a:gd name="connsiteX195" fmla="*/ 8383 w 10000"/>
                <a:gd name="connsiteY195" fmla="*/ 6920 h 10000"/>
                <a:gd name="connsiteX196" fmla="*/ 8513 w 10000"/>
                <a:gd name="connsiteY196" fmla="*/ 7005 h 10000"/>
                <a:gd name="connsiteX197" fmla="*/ 8473 w 10000"/>
                <a:gd name="connsiteY197" fmla="*/ 7005 h 10000"/>
                <a:gd name="connsiteX198" fmla="*/ 8664 w 10000"/>
                <a:gd name="connsiteY198" fmla="*/ 6949 h 10000"/>
                <a:gd name="connsiteX199" fmla="*/ 8794 w 10000"/>
                <a:gd name="connsiteY199" fmla="*/ 7033 h 10000"/>
                <a:gd name="connsiteX200" fmla="*/ 8996 w 10000"/>
                <a:gd name="connsiteY200" fmla="*/ 7061 h 10000"/>
                <a:gd name="connsiteX201" fmla="*/ 8908 w 10000"/>
                <a:gd name="connsiteY201" fmla="*/ 7146 h 10000"/>
                <a:gd name="connsiteX202" fmla="*/ 8874 w 10000"/>
                <a:gd name="connsiteY202" fmla="*/ 7174 h 10000"/>
                <a:gd name="connsiteX203" fmla="*/ 8794 w 10000"/>
                <a:gd name="connsiteY203" fmla="*/ 7202 h 10000"/>
                <a:gd name="connsiteX204" fmla="*/ 8834 w 10000"/>
                <a:gd name="connsiteY204" fmla="*/ 7202 h 10000"/>
                <a:gd name="connsiteX205" fmla="*/ 8952 w 10000"/>
                <a:gd name="connsiteY205" fmla="*/ 7174 h 10000"/>
                <a:gd name="connsiteX206" fmla="*/ 8952 w 10000"/>
                <a:gd name="connsiteY206" fmla="*/ 7146 h 10000"/>
                <a:gd name="connsiteX207" fmla="*/ 8996 w 10000"/>
                <a:gd name="connsiteY207" fmla="*/ 7230 h 10000"/>
                <a:gd name="connsiteX208" fmla="*/ 8996 w 10000"/>
                <a:gd name="connsiteY208" fmla="*/ 7288 h 10000"/>
                <a:gd name="connsiteX209" fmla="*/ 8952 w 10000"/>
                <a:gd name="connsiteY209" fmla="*/ 7230 h 10000"/>
                <a:gd name="connsiteX210" fmla="*/ 8952 w 10000"/>
                <a:gd name="connsiteY210" fmla="*/ 7288 h 10000"/>
                <a:gd name="connsiteX211" fmla="*/ 8908 w 10000"/>
                <a:gd name="connsiteY211" fmla="*/ 7260 h 10000"/>
                <a:gd name="connsiteX212" fmla="*/ 8874 w 10000"/>
                <a:gd name="connsiteY212" fmla="*/ 7260 h 10000"/>
                <a:gd name="connsiteX213" fmla="*/ 8834 w 10000"/>
                <a:gd name="connsiteY213" fmla="*/ 7316 h 10000"/>
                <a:gd name="connsiteX214" fmla="*/ 8952 w 10000"/>
                <a:gd name="connsiteY214" fmla="*/ 7372 h 10000"/>
                <a:gd name="connsiteX215" fmla="*/ 8908 w 10000"/>
                <a:gd name="connsiteY215" fmla="*/ 7372 h 10000"/>
                <a:gd name="connsiteX216" fmla="*/ 8952 w 10000"/>
                <a:gd name="connsiteY216" fmla="*/ 7429 h 10000"/>
                <a:gd name="connsiteX217" fmla="*/ 8794 w 10000"/>
                <a:gd name="connsiteY217" fmla="*/ 7400 h 10000"/>
                <a:gd name="connsiteX218" fmla="*/ 8834 w 10000"/>
                <a:gd name="connsiteY218" fmla="*/ 7429 h 10000"/>
                <a:gd name="connsiteX219" fmla="*/ 8952 w 10000"/>
                <a:gd name="connsiteY219" fmla="*/ 7457 h 10000"/>
                <a:gd name="connsiteX220" fmla="*/ 8996 w 10000"/>
                <a:gd name="connsiteY220" fmla="*/ 7541 h 10000"/>
                <a:gd name="connsiteX221" fmla="*/ 8952 w 10000"/>
                <a:gd name="connsiteY221" fmla="*/ 7599 h 10000"/>
                <a:gd name="connsiteX222" fmla="*/ 8834 w 10000"/>
                <a:gd name="connsiteY222" fmla="*/ 7513 h 10000"/>
                <a:gd name="connsiteX223" fmla="*/ 8794 w 10000"/>
                <a:gd name="connsiteY223" fmla="*/ 7541 h 10000"/>
                <a:gd name="connsiteX224" fmla="*/ 8633 w 10000"/>
                <a:gd name="connsiteY224" fmla="*/ 7599 h 10000"/>
                <a:gd name="connsiteX225" fmla="*/ 8754 w 10000"/>
                <a:gd name="connsiteY225" fmla="*/ 7683 h 10000"/>
                <a:gd name="connsiteX226" fmla="*/ 8754 w 10000"/>
                <a:gd name="connsiteY226" fmla="*/ 7796 h 10000"/>
                <a:gd name="connsiteX227" fmla="*/ 8713 w 10000"/>
                <a:gd name="connsiteY227" fmla="*/ 7852 h 10000"/>
                <a:gd name="connsiteX228" fmla="*/ 8713 w 10000"/>
                <a:gd name="connsiteY228" fmla="*/ 7880 h 10000"/>
                <a:gd name="connsiteX229" fmla="*/ 8633 w 10000"/>
                <a:gd name="connsiteY229" fmla="*/ 7852 h 10000"/>
                <a:gd name="connsiteX230" fmla="*/ 8633 w 10000"/>
                <a:gd name="connsiteY230" fmla="*/ 7909 h 10000"/>
                <a:gd name="connsiteX231" fmla="*/ 8591 w 10000"/>
                <a:gd name="connsiteY231" fmla="*/ 7966 h 10000"/>
                <a:gd name="connsiteX232" fmla="*/ 8552 w 10000"/>
                <a:gd name="connsiteY232" fmla="*/ 8079 h 10000"/>
                <a:gd name="connsiteX233" fmla="*/ 8591 w 10000"/>
                <a:gd name="connsiteY233" fmla="*/ 8022 h 10000"/>
                <a:gd name="connsiteX234" fmla="*/ 8552 w 10000"/>
                <a:gd name="connsiteY234" fmla="*/ 8050 h 10000"/>
                <a:gd name="connsiteX235" fmla="*/ 8513 w 10000"/>
                <a:gd name="connsiteY235" fmla="*/ 7994 h 10000"/>
                <a:gd name="connsiteX236" fmla="*/ 8427 w 10000"/>
                <a:gd name="connsiteY236" fmla="*/ 8022 h 10000"/>
                <a:gd name="connsiteX237" fmla="*/ 8427 w 10000"/>
                <a:gd name="connsiteY237" fmla="*/ 8079 h 10000"/>
                <a:gd name="connsiteX238" fmla="*/ 8473 w 10000"/>
                <a:gd name="connsiteY238" fmla="*/ 8107 h 10000"/>
                <a:gd name="connsiteX239" fmla="*/ 8552 w 10000"/>
                <a:gd name="connsiteY239" fmla="*/ 8135 h 10000"/>
                <a:gd name="connsiteX240" fmla="*/ 8513 w 10000"/>
                <a:gd name="connsiteY240" fmla="*/ 8163 h 10000"/>
                <a:gd name="connsiteX241" fmla="*/ 8473 w 10000"/>
                <a:gd name="connsiteY241" fmla="*/ 8249 h 10000"/>
                <a:gd name="connsiteX242" fmla="*/ 8310 w 10000"/>
                <a:gd name="connsiteY242" fmla="*/ 8191 h 10000"/>
                <a:gd name="connsiteX243" fmla="*/ 8427 w 10000"/>
                <a:gd name="connsiteY243" fmla="*/ 8277 h 10000"/>
                <a:gd name="connsiteX244" fmla="*/ 8552 w 10000"/>
                <a:gd name="connsiteY244" fmla="*/ 8277 h 10000"/>
                <a:gd name="connsiteX245" fmla="*/ 8513 w 10000"/>
                <a:gd name="connsiteY245" fmla="*/ 8333 h 10000"/>
                <a:gd name="connsiteX246" fmla="*/ 8591 w 10000"/>
                <a:gd name="connsiteY246" fmla="*/ 8446 h 10000"/>
                <a:gd name="connsiteX247" fmla="*/ 8552 w 10000"/>
                <a:gd name="connsiteY247" fmla="*/ 8446 h 10000"/>
                <a:gd name="connsiteX248" fmla="*/ 8427 w 10000"/>
                <a:gd name="connsiteY248" fmla="*/ 8389 h 10000"/>
                <a:gd name="connsiteX249" fmla="*/ 8383 w 10000"/>
                <a:gd name="connsiteY249" fmla="*/ 8418 h 10000"/>
                <a:gd name="connsiteX250" fmla="*/ 8473 w 10000"/>
                <a:gd name="connsiteY250" fmla="*/ 8474 h 10000"/>
                <a:gd name="connsiteX251" fmla="*/ 8427 w 10000"/>
                <a:gd name="connsiteY251" fmla="*/ 8530 h 10000"/>
                <a:gd name="connsiteX252" fmla="*/ 8310 w 10000"/>
                <a:gd name="connsiteY252" fmla="*/ 8474 h 10000"/>
                <a:gd name="connsiteX253" fmla="*/ 8383 w 10000"/>
                <a:gd name="connsiteY253" fmla="*/ 8559 h 10000"/>
                <a:gd name="connsiteX254" fmla="*/ 8310 w 10000"/>
                <a:gd name="connsiteY254" fmla="*/ 8559 h 10000"/>
                <a:gd name="connsiteX255" fmla="*/ 8310 w 10000"/>
                <a:gd name="connsiteY255" fmla="*/ 8616 h 10000"/>
                <a:gd name="connsiteX256" fmla="*/ 8107 w 10000"/>
                <a:gd name="connsiteY256" fmla="*/ 8672 h 10000"/>
                <a:gd name="connsiteX257" fmla="*/ 8067 w 10000"/>
                <a:gd name="connsiteY257" fmla="*/ 8728 h 10000"/>
                <a:gd name="connsiteX258" fmla="*/ 8107 w 10000"/>
                <a:gd name="connsiteY258" fmla="*/ 8757 h 10000"/>
                <a:gd name="connsiteX259" fmla="*/ 8067 w 10000"/>
                <a:gd name="connsiteY259" fmla="*/ 8785 h 10000"/>
                <a:gd name="connsiteX260" fmla="*/ 8025 w 10000"/>
                <a:gd name="connsiteY260" fmla="*/ 8869 h 10000"/>
                <a:gd name="connsiteX261" fmla="*/ 7990 w 10000"/>
                <a:gd name="connsiteY261" fmla="*/ 8841 h 10000"/>
                <a:gd name="connsiteX262" fmla="*/ 7990 w 10000"/>
                <a:gd name="connsiteY262" fmla="*/ 8927 h 10000"/>
                <a:gd name="connsiteX263" fmla="*/ 7577 w 10000"/>
                <a:gd name="connsiteY263" fmla="*/ 8786 h 10000"/>
                <a:gd name="connsiteX264" fmla="*/ 6900 w 10000"/>
                <a:gd name="connsiteY264" fmla="*/ 9266 h 10000"/>
                <a:gd name="connsiteX265" fmla="*/ 6656 w 10000"/>
                <a:gd name="connsiteY265" fmla="*/ 9322 h 10000"/>
                <a:gd name="connsiteX266" fmla="*/ 6535 w 10000"/>
                <a:gd name="connsiteY266" fmla="*/ 9152 h 10000"/>
                <a:gd name="connsiteX267" fmla="*/ 6496 w 10000"/>
                <a:gd name="connsiteY267" fmla="*/ 9152 h 10000"/>
                <a:gd name="connsiteX268" fmla="*/ 6615 w 10000"/>
                <a:gd name="connsiteY268" fmla="*/ 9124 h 10000"/>
                <a:gd name="connsiteX269" fmla="*/ 6454 w 10000"/>
                <a:gd name="connsiteY269" fmla="*/ 9124 h 10000"/>
                <a:gd name="connsiteX270" fmla="*/ 6418 w 10000"/>
                <a:gd name="connsiteY270" fmla="*/ 9180 h 10000"/>
                <a:gd name="connsiteX271" fmla="*/ 6496 w 10000"/>
                <a:gd name="connsiteY271" fmla="*/ 9237 h 10000"/>
                <a:gd name="connsiteX272" fmla="*/ 6454 w 10000"/>
                <a:gd name="connsiteY272" fmla="*/ 9237 h 10000"/>
                <a:gd name="connsiteX273" fmla="*/ 6579 w 10000"/>
                <a:gd name="connsiteY273" fmla="*/ 9406 h 10000"/>
                <a:gd name="connsiteX274" fmla="*/ 6418 w 10000"/>
                <a:gd name="connsiteY274" fmla="*/ 9294 h 10000"/>
                <a:gd name="connsiteX275" fmla="*/ 6496 w 10000"/>
                <a:gd name="connsiteY275" fmla="*/ 9406 h 10000"/>
                <a:gd name="connsiteX276" fmla="*/ 6454 w 10000"/>
                <a:gd name="connsiteY276" fmla="*/ 9435 h 10000"/>
                <a:gd name="connsiteX277" fmla="*/ 6418 w 10000"/>
                <a:gd name="connsiteY277" fmla="*/ 9406 h 10000"/>
                <a:gd name="connsiteX278" fmla="*/ 6377 w 10000"/>
                <a:gd name="connsiteY278" fmla="*/ 9491 h 10000"/>
                <a:gd name="connsiteX279" fmla="*/ 6251 w 10000"/>
                <a:gd name="connsiteY279" fmla="*/ 9520 h 10000"/>
                <a:gd name="connsiteX280" fmla="*/ 6212 w 10000"/>
                <a:gd name="connsiteY280" fmla="*/ 9463 h 10000"/>
                <a:gd name="connsiteX281" fmla="*/ 6135 w 10000"/>
                <a:gd name="connsiteY281" fmla="*/ 9435 h 10000"/>
                <a:gd name="connsiteX282" fmla="*/ 6175 w 10000"/>
                <a:gd name="connsiteY282" fmla="*/ 9548 h 10000"/>
                <a:gd name="connsiteX283" fmla="*/ 5969 w 10000"/>
                <a:gd name="connsiteY283" fmla="*/ 9491 h 10000"/>
                <a:gd name="connsiteX284" fmla="*/ 5930 w 10000"/>
                <a:gd name="connsiteY284" fmla="*/ 9520 h 10000"/>
                <a:gd name="connsiteX285" fmla="*/ 5808 w 10000"/>
                <a:gd name="connsiteY285" fmla="*/ 9576 h 10000"/>
                <a:gd name="connsiteX286" fmla="*/ 5777 w 10000"/>
                <a:gd name="connsiteY286" fmla="*/ 9633 h 10000"/>
                <a:gd name="connsiteX287" fmla="*/ 5688 w 10000"/>
                <a:gd name="connsiteY287" fmla="*/ 9633 h 10000"/>
                <a:gd name="connsiteX288" fmla="*/ 5567 w 10000"/>
                <a:gd name="connsiteY288" fmla="*/ 9661 h 10000"/>
                <a:gd name="connsiteX289" fmla="*/ 5567 w 10000"/>
                <a:gd name="connsiteY289" fmla="*/ 9633 h 10000"/>
                <a:gd name="connsiteX290" fmla="*/ 5567 w 10000"/>
                <a:gd name="connsiteY290" fmla="*/ 9689 h 10000"/>
                <a:gd name="connsiteX291" fmla="*/ 5449 w 10000"/>
                <a:gd name="connsiteY291" fmla="*/ 9661 h 10000"/>
                <a:gd name="connsiteX292" fmla="*/ 5449 w 10000"/>
                <a:gd name="connsiteY292" fmla="*/ 9717 h 10000"/>
                <a:gd name="connsiteX293" fmla="*/ 5406 w 10000"/>
                <a:gd name="connsiteY293" fmla="*/ 9802 h 10000"/>
                <a:gd name="connsiteX294" fmla="*/ 5491 w 10000"/>
                <a:gd name="connsiteY294" fmla="*/ 9830 h 10000"/>
                <a:gd name="connsiteX295" fmla="*/ 5491 w 10000"/>
                <a:gd name="connsiteY295" fmla="*/ 9830 h 10000"/>
                <a:gd name="connsiteX296" fmla="*/ 5567 w 10000"/>
                <a:gd name="connsiteY296" fmla="*/ 9944 h 10000"/>
                <a:gd name="connsiteX297" fmla="*/ 5368 w 10000"/>
                <a:gd name="connsiteY297" fmla="*/ 10000 h 10000"/>
                <a:gd name="connsiteX298" fmla="*/ 5368 w 10000"/>
                <a:gd name="connsiteY298" fmla="*/ 9944 h 10000"/>
                <a:gd name="connsiteX299" fmla="*/ 5281 w 10000"/>
                <a:gd name="connsiteY299" fmla="*/ 9859 h 10000"/>
                <a:gd name="connsiteX300" fmla="*/ 5248 w 10000"/>
                <a:gd name="connsiteY300" fmla="*/ 9802 h 10000"/>
                <a:gd name="connsiteX301" fmla="*/ 5206 w 10000"/>
                <a:gd name="connsiteY301" fmla="*/ 9717 h 10000"/>
                <a:gd name="connsiteX302" fmla="*/ 5248 w 10000"/>
                <a:gd name="connsiteY302" fmla="*/ 9661 h 10000"/>
                <a:gd name="connsiteX303" fmla="*/ 5206 w 10000"/>
                <a:gd name="connsiteY303" fmla="*/ 9576 h 10000"/>
                <a:gd name="connsiteX304" fmla="*/ 5206 w 10000"/>
                <a:gd name="connsiteY304" fmla="*/ 9605 h 10000"/>
                <a:gd name="connsiteX305" fmla="*/ 5126 w 10000"/>
                <a:gd name="connsiteY305" fmla="*/ 9548 h 10000"/>
                <a:gd name="connsiteX306" fmla="*/ 5126 w 10000"/>
                <a:gd name="connsiteY306" fmla="*/ 9605 h 10000"/>
                <a:gd name="connsiteX307" fmla="*/ 5006 w 10000"/>
                <a:gd name="connsiteY307" fmla="*/ 9605 h 10000"/>
                <a:gd name="connsiteX308" fmla="*/ 4926 w 10000"/>
                <a:gd name="connsiteY308" fmla="*/ 9576 h 10000"/>
                <a:gd name="connsiteX309" fmla="*/ 4879 w 10000"/>
                <a:gd name="connsiteY309" fmla="*/ 9520 h 10000"/>
                <a:gd name="connsiteX310" fmla="*/ 4839 w 10000"/>
                <a:gd name="connsiteY310" fmla="*/ 9520 h 10000"/>
                <a:gd name="connsiteX311" fmla="*/ 4839 w 10000"/>
                <a:gd name="connsiteY311" fmla="*/ 9576 h 10000"/>
                <a:gd name="connsiteX312" fmla="*/ 4762 w 10000"/>
                <a:gd name="connsiteY312" fmla="*/ 9520 h 10000"/>
                <a:gd name="connsiteX313" fmla="*/ 4724 w 10000"/>
                <a:gd name="connsiteY313" fmla="*/ 9463 h 10000"/>
                <a:gd name="connsiteX314" fmla="*/ 4688 w 10000"/>
                <a:gd name="connsiteY314" fmla="*/ 9491 h 10000"/>
                <a:gd name="connsiteX315" fmla="*/ 4724 w 10000"/>
                <a:gd name="connsiteY315" fmla="*/ 9576 h 10000"/>
                <a:gd name="connsiteX316" fmla="*/ 4644 w 10000"/>
                <a:gd name="connsiteY316" fmla="*/ 9548 h 10000"/>
                <a:gd name="connsiteX317" fmla="*/ 4644 w 10000"/>
                <a:gd name="connsiteY317" fmla="*/ 9605 h 10000"/>
                <a:gd name="connsiteX318" fmla="*/ 4483 w 10000"/>
                <a:gd name="connsiteY318" fmla="*/ 9576 h 10000"/>
                <a:gd name="connsiteX319" fmla="*/ 4366 w 10000"/>
                <a:gd name="connsiteY319" fmla="*/ 9576 h 10000"/>
                <a:gd name="connsiteX320" fmla="*/ 4322 w 10000"/>
                <a:gd name="connsiteY320" fmla="*/ 9576 h 10000"/>
                <a:gd name="connsiteX321" fmla="*/ 4199 w 10000"/>
                <a:gd name="connsiteY321" fmla="*/ 9520 h 10000"/>
                <a:gd name="connsiteX322" fmla="*/ 4154 w 10000"/>
                <a:gd name="connsiteY322" fmla="*/ 9491 h 10000"/>
                <a:gd name="connsiteX323" fmla="*/ 4038 w 10000"/>
                <a:gd name="connsiteY323" fmla="*/ 9463 h 10000"/>
                <a:gd name="connsiteX324" fmla="*/ 3962 w 10000"/>
                <a:gd name="connsiteY324" fmla="*/ 9294 h 10000"/>
                <a:gd name="connsiteX325" fmla="*/ 3873 w 10000"/>
                <a:gd name="connsiteY325" fmla="*/ 9180 h 10000"/>
                <a:gd name="connsiteX326" fmla="*/ 3757 w 10000"/>
                <a:gd name="connsiteY326" fmla="*/ 9180 h 10000"/>
                <a:gd name="connsiteX327" fmla="*/ 3634 w 10000"/>
                <a:gd name="connsiteY327" fmla="*/ 9180 h 10000"/>
                <a:gd name="connsiteX328" fmla="*/ 3432 w 10000"/>
                <a:gd name="connsiteY328" fmla="*/ 9039 h 10000"/>
                <a:gd name="connsiteX329" fmla="*/ 3274 w 10000"/>
                <a:gd name="connsiteY329" fmla="*/ 9124 h 10000"/>
                <a:gd name="connsiteX330" fmla="*/ 3274 w 10000"/>
                <a:gd name="connsiteY330" fmla="*/ 9180 h 10000"/>
                <a:gd name="connsiteX331" fmla="*/ 3073 w 10000"/>
                <a:gd name="connsiteY331" fmla="*/ 9209 h 10000"/>
                <a:gd name="connsiteX332" fmla="*/ 2954 w 10000"/>
                <a:gd name="connsiteY332" fmla="*/ 9294 h 10000"/>
                <a:gd name="connsiteX333" fmla="*/ 2874 w 10000"/>
                <a:gd name="connsiteY333" fmla="*/ 9237 h 10000"/>
                <a:gd name="connsiteX334" fmla="*/ 2792 w 10000"/>
                <a:gd name="connsiteY334" fmla="*/ 9294 h 10000"/>
                <a:gd name="connsiteX335" fmla="*/ 2672 w 10000"/>
                <a:gd name="connsiteY335" fmla="*/ 9294 h 10000"/>
                <a:gd name="connsiteX336" fmla="*/ 2507 w 10000"/>
                <a:gd name="connsiteY336" fmla="*/ 9266 h 10000"/>
                <a:gd name="connsiteX337" fmla="*/ 2347 w 10000"/>
                <a:gd name="connsiteY337" fmla="*/ 9322 h 10000"/>
                <a:gd name="connsiteX338" fmla="*/ 2266 w 10000"/>
                <a:gd name="connsiteY338" fmla="*/ 9322 h 10000"/>
                <a:gd name="connsiteX339" fmla="*/ 2185 w 10000"/>
                <a:gd name="connsiteY339" fmla="*/ 9322 h 10000"/>
                <a:gd name="connsiteX340" fmla="*/ 2144 w 10000"/>
                <a:gd name="connsiteY340" fmla="*/ 9322 h 10000"/>
                <a:gd name="connsiteX341" fmla="*/ 2144 w 10000"/>
                <a:gd name="connsiteY341" fmla="*/ 9463 h 10000"/>
                <a:gd name="connsiteX342" fmla="*/ 2228 w 10000"/>
                <a:gd name="connsiteY342" fmla="*/ 9548 h 10000"/>
                <a:gd name="connsiteX343" fmla="*/ 2228 w 10000"/>
                <a:gd name="connsiteY343" fmla="*/ 9576 h 10000"/>
                <a:gd name="connsiteX344" fmla="*/ 2228 w 10000"/>
                <a:gd name="connsiteY344" fmla="*/ 9633 h 10000"/>
                <a:gd name="connsiteX345" fmla="*/ 2266 w 10000"/>
                <a:gd name="connsiteY345" fmla="*/ 9717 h 10000"/>
                <a:gd name="connsiteX346" fmla="*/ 2144 w 10000"/>
                <a:gd name="connsiteY346" fmla="*/ 9689 h 10000"/>
                <a:gd name="connsiteX347" fmla="*/ 2022 w 10000"/>
                <a:gd name="connsiteY347" fmla="*/ 9661 h 10000"/>
                <a:gd name="connsiteX348" fmla="*/ 1941 w 10000"/>
                <a:gd name="connsiteY348" fmla="*/ 9520 h 10000"/>
                <a:gd name="connsiteX349" fmla="*/ 1708 w 10000"/>
                <a:gd name="connsiteY349" fmla="*/ 9605 h 10000"/>
                <a:gd name="connsiteX350" fmla="*/ 1627 w 10000"/>
                <a:gd name="connsiteY350" fmla="*/ 9633 h 10000"/>
                <a:gd name="connsiteX351" fmla="*/ 1627 w 10000"/>
                <a:gd name="connsiteY351" fmla="*/ 9548 h 10000"/>
                <a:gd name="connsiteX352" fmla="*/ 1504 w 10000"/>
                <a:gd name="connsiteY352" fmla="*/ 9435 h 10000"/>
                <a:gd name="connsiteX353" fmla="*/ 1262 w 10000"/>
                <a:gd name="connsiteY353" fmla="*/ 9435 h 10000"/>
                <a:gd name="connsiteX354" fmla="*/ 1262 w 10000"/>
                <a:gd name="connsiteY354" fmla="*/ 9322 h 10000"/>
                <a:gd name="connsiteX355" fmla="*/ 1298 w 10000"/>
                <a:gd name="connsiteY355" fmla="*/ 9180 h 10000"/>
                <a:gd name="connsiteX356" fmla="*/ 1144 w 10000"/>
                <a:gd name="connsiteY356" fmla="*/ 9124 h 10000"/>
                <a:gd name="connsiteX357" fmla="*/ 1017 w 10000"/>
                <a:gd name="connsiteY357" fmla="*/ 9039 h 10000"/>
                <a:gd name="connsiteX358" fmla="*/ 981 w 10000"/>
                <a:gd name="connsiteY358" fmla="*/ 8983 h 10000"/>
                <a:gd name="connsiteX359" fmla="*/ 944 w 10000"/>
                <a:gd name="connsiteY359" fmla="*/ 8898 h 10000"/>
                <a:gd name="connsiteX360" fmla="*/ 981 w 10000"/>
                <a:gd name="connsiteY360" fmla="*/ 8813 h 10000"/>
                <a:gd name="connsiteX361" fmla="*/ 697 w 10000"/>
                <a:gd name="connsiteY361" fmla="*/ 8841 h 10000"/>
                <a:gd name="connsiteX362" fmla="*/ 533 w 10000"/>
                <a:gd name="connsiteY362" fmla="*/ 8898 h 10000"/>
                <a:gd name="connsiteX363" fmla="*/ 533 w 10000"/>
                <a:gd name="connsiteY363" fmla="*/ 8813 h 10000"/>
                <a:gd name="connsiteX364" fmla="*/ 495 w 10000"/>
                <a:gd name="connsiteY364" fmla="*/ 8728 h 10000"/>
                <a:gd name="connsiteX365" fmla="*/ 458 w 10000"/>
                <a:gd name="connsiteY365" fmla="*/ 8672 h 10000"/>
                <a:gd name="connsiteX366" fmla="*/ 6799 w 10000"/>
                <a:gd name="connsiteY366" fmla="*/ 8665 h 10000"/>
                <a:gd name="connsiteX367" fmla="*/ 6917 w 10000"/>
                <a:gd name="connsiteY367" fmla="*/ 8461 h 10000"/>
                <a:gd name="connsiteX0" fmla="*/ 3757 w 10000"/>
                <a:gd name="connsiteY0" fmla="*/ 2399 h 10000"/>
                <a:gd name="connsiteX1" fmla="*/ 4079 w 10000"/>
                <a:gd name="connsiteY1" fmla="*/ 2286 h 10000"/>
                <a:gd name="connsiteX2" fmla="*/ 4038 w 10000"/>
                <a:gd name="connsiteY2" fmla="*/ 2173 h 10000"/>
                <a:gd name="connsiteX3" fmla="*/ 4322 w 10000"/>
                <a:gd name="connsiteY3" fmla="*/ 2060 h 10000"/>
                <a:gd name="connsiteX4" fmla="*/ 4441 w 10000"/>
                <a:gd name="connsiteY4" fmla="*/ 2031 h 10000"/>
                <a:gd name="connsiteX5" fmla="*/ 4556 w 10000"/>
                <a:gd name="connsiteY5" fmla="*/ 2003 h 10000"/>
                <a:gd name="connsiteX6" fmla="*/ 4644 w 10000"/>
                <a:gd name="connsiteY6" fmla="*/ 2003 h 10000"/>
                <a:gd name="connsiteX7" fmla="*/ 4762 w 10000"/>
                <a:gd name="connsiteY7" fmla="*/ 1975 h 10000"/>
                <a:gd name="connsiteX8" fmla="*/ 4839 w 10000"/>
                <a:gd name="connsiteY8" fmla="*/ 2003 h 10000"/>
                <a:gd name="connsiteX9" fmla="*/ 4968 w 10000"/>
                <a:gd name="connsiteY9" fmla="*/ 1862 h 10000"/>
                <a:gd name="connsiteX10" fmla="*/ 4079 w 10000"/>
                <a:gd name="connsiteY10" fmla="*/ 1664 h 10000"/>
                <a:gd name="connsiteX11" fmla="*/ 3757 w 10000"/>
                <a:gd name="connsiteY11" fmla="*/ 1664 h 10000"/>
                <a:gd name="connsiteX12" fmla="*/ 3594 w 10000"/>
                <a:gd name="connsiteY12" fmla="*/ 1664 h 10000"/>
                <a:gd name="connsiteX13" fmla="*/ 3472 w 10000"/>
                <a:gd name="connsiteY13" fmla="*/ 1692 h 10000"/>
                <a:gd name="connsiteX14" fmla="*/ 3314 w 10000"/>
                <a:gd name="connsiteY14" fmla="*/ 1580 h 10000"/>
                <a:gd name="connsiteX15" fmla="*/ 3353 w 10000"/>
                <a:gd name="connsiteY15" fmla="*/ 1523 h 10000"/>
                <a:gd name="connsiteX16" fmla="*/ 3314 w 10000"/>
                <a:gd name="connsiteY16" fmla="*/ 1410 h 10000"/>
                <a:gd name="connsiteX17" fmla="*/ 3314 w 10000"/>
                <a:gd name="connsiteY17" fmla="*/ 1071 h 10000"/>
                <a:gd name="connsiteX18" fmla="*/ 3678 w 10000"/>
                <a:gd name="connsiteY18" fmla="*/ 1156 h 10000"/>
                <a:gd name="connsiteX19" fmla="*/ 3873 w 10000"/>
                <a:gd name="connsiteY19" fmla="*/ 1071 h 10000"/>
                <a:gd name="connsiteX20" fmla="*/ 4079 w 10000"/>
                <a:gd name="connsiteY20" fmla="*/ 986 h 10000"/>
                <a:gd name="connsiteX21" fmla="*/ 3999 w 10000"/>
                <a:gd name="connsiteY21" fmla="*/ 930 h 10000"/>
                <a:gd name="connsiteX22" fmla="*/ 3962 w 10000"/>
                <a:gd name="connsiteY22" fmla="*/ 873 h 10000"/>
                <a:gd name="connsiteX23" fmla="*/ 3962 w 10000"/>
                <a:gd name="connsiteY23" fmla="*/ 788 h 10000"/>
                <a:gd name="connsiteX24" fmla="*/ 3962 w 10000"/>
                <a:gd name="connsiteY24" fmla="*/ 732 h 10000"/>
                <a:gd name="connsiteX25" fmla="*/ 3962 w 10000"/>
                <a:gd name="connsiteY25" fmla="*/ 675 h 10000"/>
                <a:gd name="connsiteX26" fmla="*/ 3999 w 10000"/>
                <a:gd name="connsiteY26" fmla="*/ 477 h 10000"/>
                <a:gd name="connsiteX27" fmla="*/ 3922 w 10000"/>
                <a:gd name="connsiteY27" fmla="*/ 336 h 10000"/>
                <a:gd name="connsiteX28" fmla="*/ 3757 w 10000"/>
                <a:gd name="connsiteY28" fmla="*/ 280 h 10000"/>
                <a:gd name="connsiteX29" fmla="*/ 3594 w 10000"/>
                <a:gd name="connsiteY29" fmla="*/ 224 h 10000"/>
                <a:gd name="connsiteX30" fmla="*/ 3799 w 10000"/>
                <a:gd name="connsiteY30" fmla="*/ 82 h 10000"/>
                <a:gd name="connsiteX31" fmla="*/ 4241 w 10000"/>
                <a:gd name="connsiteY31" fmla="*/ 25 h 10000"/>
                <a:gd name="connsiteX32" fmla="*/ 4644 w 10000"/>
                <a:gd name="connsiteY32" fmla="*/ 25 h 10000"/>
                <a:gd name="connsiteX33" fmla="*/ 4839 w 10000"/>
                <a:gd name="connsiteY33" fmla="*/ 54 h 10000"/>
                <a:gd name="connsiteX34" fmla="*/ 5089 w 10000"/>
                <a:gd name="connsiteY34" fmla="*/ 138 h 10000"/>
                <a:gd name="connsiteX35" fmla="*/ 5406 w 10000"/>
                <a:gd name="connsiteY35" fmla="*/ 167 h 10000"/>
                <a:gd name="connsiteX36" fmla="*/ 5567 w 10000"/>
                <a:gd name="connsiteY36" fmla="*/ 224 h 10000"/>
                <a:gd name="connsiteX37" fmla="*/ 5616 w 10000"/>
                <a:gd name="connsiteY37" fmla="*/ 252 h 10000"/>
                <a:gd name="connsiteX38" fmla="*/ 5734 w 10000"/>
                <a:gd name="connsiteY38" fmla="*/ 308 h 10000"/>
                <a:gd name="connsiteX39" fmla="*/ 5930 w 10000"/>
                <a:gd name="connsiteY39" fmla="*/ 421 h 10000"/>
                <a:gd name="connsiteX40" fmla="*/ 6048 w 10000"/>
                <a:gd name="connsiteY40" fmla="*/ 534 h 10000"/>
                <a:gd name="connsiteX41" fmla="*/ 6212 w 10000"/>
                <a:gd name="connsiteY41" fmla="*/ 591 h 10000"/>
                <a:gd name="connsiteX42" fmla="*/ 6377 w 10000"/>
                <a:gd name="connsiteY42" fmla="*/ 703 h 10000"/>
                <a:gd name="connsiteX43" fmla="*/ 6579 w 10000"/>
                <a:gd name="connsiteY43" fmla="*/ 817 h 10000"/>
                <a:gd name="connsiteX44" fmla="*/ 6695 w 10000"/>
                <a:gd name="connsiteY44" fmla="*/ 930 h 10000"/>
                <a:gd name="connsiteX45" fmla="*/ 6824 w 10000"/>
                <a:gd name="connsiteY45" fmla="*/ 1014 h 10000"/>
                <a:gd name="connsiteX46" fmla="*/ 7180 w 10000"/>
                <a:gd name="connsiteY46" fmla="*/ 1156 h 10000"/>
                <a:gd name="connsiteX47" fmla="*/ 7378 w 10000"/>
                <a:gd name="connsiteY47" fmla="*/ 1156 h 10000"/>
                <a:gd name="connsiteX48" fmla="*/ 7623 w 10000"/>
                <a:gd name="connsiteY48" fmla="*/ 1212 h 10000"/>
                <a:gd name="connsiteX49" fmla="*/ 7744 w 10000"/>
                <a:gd name="connsiteY49" fmla="*/ 1241 h 10000"/>
                <a:gd name="connsiteX50" fmla="*/ 7946 w 10000"/>
                <a:gd name="connsiteY50" fmla="*/ 1325 h 10000"/>
                <a:gd name="connsiteX51" fmla="*/ 8186 w 10000"/>
                <a:gd name="connsiteY51" fmla="*/ 1353 h 10000"/>
                <a:gd name="connsiteX52" fmla="*/ 8232 w 10000"/>
                <a:gd name="connsiteY52" fmla="*/ 1438 h 10000"/>
                <a:gd name="connsiteX53" fmla="*/ 8310 w 10000"/>
                <a:gd name="connsiteY53" fmla="*/ 1467 h 10000"/>
                <a:gd name="connsiteX54" fmla="*/ 8383 w 10000"/>
                <a:gd name="connsiteY54" fmla="*/ 1580 h 10000"/>
                <a:gd name="connsiteX55" fmla="*/ 8633 w 10000"/>
                <a:gd name="connsiteY55" fmla="*/ 1720 h 10000"/>
                <a:gd name="connsiteX56" fmla="*/ 8754 w 10000"/>
                <a:gd name="connsiteY56" fmla="*/ 1692 h 10000"/>
                <a:gd name="connsiteX57" fmla="*/ 8874 w 10000"/>
                <a:gd name="connsiteY57" fmla="*/ 1720 h 10000"/>
                <a:gd name="connsiteX58" fmla="*/ 9114 w 10000"/>
                <a:gd name="connsiteY58" fmla="*/ 1664 h 10000"/>
                <a:gd name="connsiteX59" fmla="*/ 9277 w 10000"/>
                <a:gd name="connsiteY59" fmla="*/ 1580 h 10000"/>
                <a:gd name="connsiteX60" fmla="*/ 9354 w 10000"/>
                <a:gd name="connsiteY60" fmla="*/ 1580 h 10000"/>
                <a:gd name="connsiteX61" fmla="*/ 9396 w 10000"/>
                <a:gd name="connsiteY61" fmla="*/ 1551 h 10000"/>
                <a:gd name="connsiteX62" fmla="*/ 9554 w 10000"/>
                <a:gd name="connsiteY62" fmla="*/ 1495 h 10000"/>
                <a:gd name="connsiteX63" fmla="*/ 9719 w 10000"/>
                <a:gd name="connsiteY63" fmla="*/ 1551 h 10000"/>
                <a:gd name="connsiteX64" fmla="*/ 9757 w 10000"/>
                <a:gd name="connsiteY64" fmla="*/ 1636 h 10000"/>
                <a:gd name="connsiteX65" fmla="*/ 9880 w 10000"/>
                <a:gd name="connsiteY65" fmla="*/ 1778 h 10000"/>
                <a:gd name="connsiteX66" fmla="*/ 9800 w 10000"/>
                <a:gd name="connsiteY66" fmla="*/ 1806 h 10000"/>
                <a:gd name="connsiteX67" fmla="*/ 9840 w 10000"/>
                <a:gd name="connsiteY67" fmla="*/ 1862 h 10000"/>
                <a:gd name="connsiteX68" fmla="*/ 9840 w 10000"/>
                <a:gd name="connsiteY68" fmla="*/ 1919 h 10000"/>
                <a:gd name="connsiteX69" fmla="*/ 9926 w 10000"/>
                <a:gd name="connsiteY69" fmla="*/ 2031 h 10000"/>
                <a:gd name="connsiteX70" fmla="*/ 9926 w 10000"/>
                <a:gd name="connsiteY70" fmla="*/ 2173 h 10000"/>
                <a:gd name="connsiteX71" fmla="*/ 9926 w 10000"/>
                <a:gd name="connsiteY71" fmla="*/ 2258 h 10000"/>
                <a:gd name="connsiteX72" fmla="*/ 10000 w 10000"/>
                <a:gd name="connsiteY72" fmla="*/ 2342 h 10000"/>
                <a:gd name="connsiteX73" fmla="*/ 9963 w 10000"/>
                <a:gd name="connsiteY73" fmla="*/ 2428 h 10000"/>
                <a:gd name="connsiteX74" fmla="*/ 10000 w 10000"/>
                <a:gd name="connsiteY74" fmla="*/ 2484 h 10000"/>
                <a:gd name="connsiteX75" fmla="*/ 9677 w 10000"/>
                <a:gd name="connsiteY75" fmla="*/ 2456 h 10000"/>
                <a:gd name="connsiteX76" fmla="*/ 9515 w 10000"/>
                <a:gd name="connsiteY76" fmla="*/ 2428 h 10000"/>
                <a:gd name="connsiteX77" fmla="*/ 9473 w 10000"/>
                <a:gd name="connsiteY77" fmla="*/ 2512 h 10000"/>
                <a:gd name="connsiteX78" fmla="*/ 9354 w 10000"/>
                <a:gd name="connsiteY78" fmla="*/ 2540 h 10000"/>
                <a:gd name="connsiteX79" fmla="*/ 9433 w 10000"/>
                <a:gd name="connsiteY79" fmla="*/ 2625 h 10000"/>
                <a:gd name="connsiteX80" fmla="*/ 9677 w 10000"/>
                <a:gd name="connsiteY80" fmla="*/ 2879 h 10000"/>
                <a:gd name="connsiteX81" fmla="*/ 9840 w 10000"/>
                <a:gd name="connsiteY81" fmla="*/ 3106 h 10000"/>
                <a:gd name="connsiteX82" fmla="*/ 9800 w 10000"/>
                <a:gd name="connsiteY82" fmla="*/ 3162 h 10000"/>
                <a:gd name="connsiteX83" fmla="*/ 9634 w 10000"/>
                <a:gd name="connsiteY83" fmla="*/ 3190 h 10000"/>
                <a:gd name="connsiteX84" fmla="*/ 9840 w 10000"/>
                <a:gd name="connsiteY84" fmla="*/ 3303 h 10000"/>
                <a:gd name="connsiteX85" fmla="*/ 9600 w 10000"/>
                <a:gd name="connsiteY85" fmla="*/ 3162 h 10000"/>
                <a:gd name="connsiteX86" fmla="*/ 9396 w 10000"/>
                <a:gd name="connsiteY86" fmla="*/ 3106 h 10000"/>
                <a:gd name="connsiteX87" fmla="*/ 9473 w 10000"/>
                <a:gd name="connsiteY87" fmla="*/ 3275 h 10000"/>
                <a:gd name="connsiteX88" fmla="*/ 9354 w 10000"/>
                <a:gd name="connsiteY88" fmla="*/ 3303 h 10000"/>
                <a:gd name="connsiteX89" fmla="*/ 9277 w 10000"/>
                <a:gd name="connsiteY89" fmla="*/ 3388 h 10000"/>
                <a:gd name="connsiteX90" fmla="*/ 8996 w 10000"/>
                <a:gd name="connsiteY90" fmla="*/ 3417 h 10000"/>
                <a:gd name="connsiteX91" fmla="*/ 9198 w 10000"/>
                <a:gd name="connsiteY91" fmla="*/ 3557 h 10000"/>
                <a:gd name="connsiteX92" fmla="*/ 8952 w 10000"/>
                <a:gd name="connsiteY92" fmla="*/ 3586 h 10000"/>
                <a:gd name="connsiteX93" fmla="*/ 8794 w 10000"/>
                <a:gd name="connsiteY93" fmla="*/ 3557 h 10000"/>
                <a:gd name="connsiteX94" fmla="*/ 8664 w 10000"/>
                <a:gd name="connsiteY94" fmla="*/ 3473 h 10000"/>
                <a:gd name="connsiteX95" fmla="*/ 8591 w 10000"/>
                <a:gd name="connsiteY95" fmla="*/ 3501 h 10000"/>
                <a:gd name="connsiteX96" fmla="*/ 8552 w 10000"/>
                <a:gd name="connsiteY96" fmla="*/ 3642 h 10000"/>
                <a:gd name="connsiteX97" fmla="*/ 8513 w 10000"/>
                <a:gd name="connsiteY97" fmla="*/ 3727 h 10000"/>
                <a:gd name="connsiteX98" fmla="*/ 8427 w 10000"/>
                <a:gd name="connsiteY98" fmla="*/ 3756 h 10000"/>
                <a:gd name="connsiteX99" fmla="*/ 8383 w 10000"/>
                <a:gd name="connsiteY99" fmla="*/ 3812 h 10000"/>
                <a:gd name="connsiteX100" fmla="*/ 8310 w 10000"/>
                <a:gd name="connsiteY100" fmla="*/ 3812 h 10000"/>
                <a:gd name="connsiteX101" fmla="*/ 8267 w 10000"/>
                <a:gd name="connsiteY101" fmla="*/ 3868 h 10000"/>
                <a:gd name="connsiteX102" fmla="*/ 8107 w 10000"/>
                <a:gd name="connsiteY102" fmla="*/ 4009 h 10000"/>
                <a:gd name="connsiteX103" fmla="*/ 7906 w 10000"/>
                <a:gd name="connsiteY103" fmla="*/ 4038 h 10000"/>
                <a:gd name="connsiteX104" fmla="*/ 7824 w 10000"/>
                <a:gd name="connsiteY104" fmla="*/ 4067 h 10000"/>
                <a:gd name="connsiteX105" fmla="*/ 7744 w 10000"/>
                <a:gd name="connsiteY105" fmla="*/ 4123 h 10000"/>
                <a:gd name="connsiteX106" fmla="*/ 7586 w 10000"/>
                <a:gd name="connsiteY106" fmla="*/ 4179 h 10000"/>
                <a:gd name="connsiteX107" fmla="*/ 7501 w 10000"/>
                <a:gd name="connsiteY107" fmla="*/ 4264 h 10000"/>
                <a:gd name="connsiteX108" fmla="*/ 7464 w 10000"/>
                <a:gd name="connsiteY108" fmla="*/ 4320 h 10000"/>
                <a:gd name="connsiteX109" fmla="*/ 7378 w 10000"/>
                <a:gd name="connsiteY109" fmla="*/ 4320 h 10000"/>
                <a:gd name="connsiteX110" fmla="*/ 7218 w 10000"/>
                <a:gd name="connsiteY110" fmla="*/ 4348 h 10000"/>
                <a:gd name="connsiteX111" fmla="*/ 7346 w 10000"/>
                <a:gd name="connsiteY111" fmla="*/ 4292 h 10000"/>
                <a:gd name="connsiteX112" fmla="*/ 7346 w 10000"/>
                <a:gd name="connsiteY112" fmla="*/ 4236 h 10000"/>
                <a:gd name="connsiteX113" fmla="*/ 7378 w 10000"/>
                <a:gd name="connsiteY113" fmla="*/ 4179 h 10000"/>
                <a:gd name="connsiteX114" fmla="*/ 7143 w 10000"/>
                <a:gd name="connsiteY114" fmla="*/ 4151 h 10000"/>
                <a:gd name="connsiteX115" fmla="*/ 7218 w 10000"/>
                <a:gd name="connsiteY115" fmla="*/ 4123 h 10000"/>
                <a:gd name="connsiteX116" fmla="*/ 7260 w 10000"/>
                <a:gd name="connsiteY116" fmla="*/ 4009 h 10000"/>
                <a:gd name="connsiteX117" fmla="*/ 7305 w 10000"/>
                <a:gd name="connsiteY117" fmla="*/ 3896 h 10000"/>
                <a:gd name="connsiteX118" fmla="*/ 7062 w 10000"/>
                <a:gd name="connsiteY118" fmla="*/ 3698 h 10000"/>
                <a:gd name="connsiteX119" fmla="*/ 6939 w 10000"/>
                <a:gd name="connsiteY119" fmla="*/ 3727 h 10000"/>
                <a:gd name="connsiteX120" fmla="*/ 6824 w 10000"/>
                <a:gd name="connsiteY120" fmla="*/ 3784 h 10000"/>
                <a:gd name="connsiteX121" fmla="*/ 6737 w 10000"/>
                <a:gd name="connsiteY121" fmla="*/ 3925 h 10000"/>
                <a:gd name="connsiteX122" fmla="*/ 6535 w 10000"/>
                <a:gd name="connsiteY122" fmla="*/ 4038 h 10000"/>
                <a:gd name="connsiteX123" fmla="*/ 6418 w 10000"/>
                <a:gd name="connsiteY123" fmla="*/ 4095 h 10000"/>
                <a:gd name="connsiteX124" fmla="*/ 6454 w 10000"/>
                <a:gd name="connsiteY124" fmla="*/ 4179 h 10000"/>
                <a:gd name="connsiteX125" fmla="*/ 6212 w 10000"/>
                <a:gd name="connsiteY125" fmla="*/ 4292 h 10000"/>
                <a:gd name="connsiteX126" fmla="*/ 6014 w 10000"/>
                <a:gd name="connsiteY126" fmla="*/ 4264 h 10000"/>
                <a:gd name="connsiteX127" fmla="*/ 6014 w 10000"/>
                <a:gd name="connsiteY127" fmla="*/ 4434 h 10000"/>
                <a:gd name="connsiteX128" fmla="*/ 6251 w 10000"/>
                <a:gd name="connsiteY128" fmla="*/ 4575 h 10000"/>
                <a:gd name="connsiteX129" fmla="*/ 6377 w 10000"/>
                <a:gd name="connsiteY129" fmla="*/ 4575 h 10000"/>
                <a:gd name="connsiteX130" fmla="*/ 6454 w 10000"/>
                <a:gd name="connsiteY130" fmla="*/ 4603 h 10000"/>
                <a:gd name="connsiteX131" fmla="*/ 6454 w 10000"/>
                <a:gd name="connsiteY131" fmla="*/ 4575 h 10000"/>
                <a:gd name="connsiteX132" fmla="*/ 6695 w 10000"/>
                <a:gd name="connsiteY132" fmla="*/ 4659 h 10000"/>
                <a:gd name="connsiteX133" fmla="*/ 6777 w 10000"/>
                <a:gd name="connsiteY133" fmla="*/ 4829 h 10000"/>
                <a:gd name="connsiteX134" fmla="*/ 6980 w 10000"/>
                <a:gd name="connsiteY134" fmla="*/ 4857 h 10000"/>
                <a:gd name="connsiteX135" fmla="*/ 7062 w 10000"/>
                <a:gd name="connsiteY135" fmla="*/ 4801 h 10000"/>
                <a:gd name="connsiteX136" fmla="*/ 7101 w 10000"/>
                <a:gd name="connsiteY136" fmla="*/ 4716 h 10000"/>
                <a:gd name="connsiteX137" fmla="*/ 7260 w 10000"/>
                <a:gd name="connsiteY137" fmla="*/ 4659 h 10000"/>
                <a:gd name="connsiteX138" fmla="*/ 7464 w 10000"/>
                <a:gd name="connsiteY138" fmla="*/ 4716 h 10000"/>
                <a:gd name="connsiteX139" fmla="*/ 7541 w 10000"/>
                <a:gd name="connsiteY139" fmla="*/ 4745 h 10000"/>
                <a:gd name="connsiteX140" fmla="*/ 7586 w 10000"/>
                <a:gd name="connsiteY140" fmla="*/ 4773 h 10000"/>
                <a:gd name="connsiteX141" fmla="*/ 7788 w 10000"/>
                <a:gd name="connsiteY141" fmla="*/ 4773 h 10000"/>
                <a:gd name="connsiteX142" fmla="*/ 7788 w 10000"/>
                <a:gd name="connsiteY142" fmla="*/ 4745 h 10000"/>
                <a:gd name="connsiteX143" fmla="*/ 8025 w 10000"/>
                <a:gd name="connsiteY143" fmla="*/ 4801 h 10000"/>
                <a:gd name="connsiteX144" fmla="*/ 7990 w 10000"/>
                <a:gd name="connsiteY144" fmla="*/ 4829 h 10000"/>
                <a:gd name="connsiteX145" fmla="*/ 8025 w 10000"/>
                <a:gd name="connsiteY145" fmla="*/ 4914 h 10000"/>
                <a:gd name="connsiteX146" fmla="*/ 8025 w 10000"/>
                <a:gd name="connsiteY146" fmla="*/ 4970 h 10000"/>
                <a:gd name="connsiteX147" fmla="*/ 7946 w 10000"/>
                <a:gd name="connsiteY147" fmla="*/ 4914 h 10000"/>
                <a:gd name="connsiteX148" fmla="*/ 7906 w 10000"/>
                <a:gd name="connsiteY148" fmla="*/ 4942 h 10000"/>
                <a:gd name="connsiteX149" fmla="*/ 7824 w 10000"/>
                <a:gd name="connsiteY149" fmla="*/ 4942 h 10000"/>
                <a:gd name="connsiteX150" fmla="*/ 7744 w 10000"/>
                <a:gd name="connsiteY150" fmla="*/ 4970 h 10000"/>
                <a:gd name="connsiteX151" fmla="*/ 7586 w 10000"/>
                <a:gd name="connsiteY151" fmla="*/ 5027 h 10000"/>
                <a:gd name="connsiteX152" fmla="*/ 7501 w 10000"/>
                <a:gd name="connsiteY152" fmla="*/ 5055 h 10000"/>
                <a:gd name="connsiteX153" fmla="*/ 7586 w 10000"/>
                <a:gd name="connsiteY153" fmla="*/ 5112 h 10000"/>
                <a:gd name="connsiteX154" fmla="*/ 7501 w 10000"/>
                <a:gd name="connsiteY154" fmla="*/ 5112 h 10000"/>
                <a:gd name="connsiteX155" fmla="*/ 7541 w 10000"/>
                <a:gd name="connsiteY155" fmla="*/ 5168 h 10000"/>
                <a:gd name="connsiteX156" fmla="*/ 7464 w 10000"/>
                <a:gd name="connsiteY156" fmla="*/ 5196 h 10000"/>
                <a:gd name="connsiteX157" fmla="*/ 7378 w 10000"/>
                <a:gd name="connsiteY157" fmla="*/ 5140 h 10000"/>
                <a:gd name="connsiteX158" fmla="*/ 7346 w 10000"/>
                <a:gd name="connsiteY158" fmla="*/ 5140 h 10000"/>
                <a:gd name="connsiteX159" fmla="*/ 7423 w 10000"/>
                <a:gd name="connsiteY159" fmla="*/ 5224 h 10000"/>
                <a:gd name="connsiteX160" fmla="*/ 7260 w 10000"/>
                <a:gd name="connsiteY160" fmla="*/ 5338 h 10000"/>
                <a:gd name="connsiteX161" fmla="*/ 7218 w 10000"/>
                <a:gd name="connsiteY161" fmla="*/ 5479 h 10000"/>
                <a:gd name="connsiteX162" fmla="*/ 7260 w 10000"/>
                <a:gd name="connsiteY162" fmla="*/ 5620 h 10000"/>
                <a:gd name="connsiteX163" fmla="*/ 7423 w 10000"/>
                <a:gd name="connsiteY163" fmla="*/ 5649 h 10000"/>
                <a:gd name="connsiteX164" fmla="*/ 7704 w 10000"/>
                <a:gd name="connsiteY164" fmla="*/ 5733 h 10000"/>
                <a:gd name="connsiteX165" fmla="*/ 7824 w 10000"/>
                <a:gd name="connsiteY165" fmla="*/ 5874 h 10000"/>
                <a:gd name="connsiteX166" fmla="*/ 8025 w 10000"/>
                <a:gd name="connsiteY166" fmla="*/ 6073 h 10000"/>
                <a:gd name="connsiteX167" fmla="*/ 8149 w 10000"/>
                <a:gd name="connsiteY167" fmla="*/ 6213 h 10000"/>
                <a:gd name="connsiteX168" fmla="*/ 8344 w 10000"/>
                <a:gd name="connsiteY168" fmla="*/ 6299 h 10000"/>
                <a:gd name="connsiteX169" fmla="*/ 8427 w 10000"/>
                <a:gd name="connsiteY169" fmla="*/ 6355 h 10000"/>
                <a:gd name="connsiteX170" fmla="*/ 8513 w 10000"/>
                <a:gd name="connsiteY170" fmla="*/ 6412 h 10000"/>
                <a:gd name="connsiteX171" fmla="*/ 8664 w 10000"/>
                <a:gd name="connsiteY171" fmla="*/ 6524 h 10000"/>
                <a:gd name="connsiteX172" fmla="*/ 8383 w 10000"/>
                <a:gd name="connsiteY172" fmla="*/ 6468 h 10000"/>
                <a:gd name="connsiteX173" fmla="*/ 8186 w 10000"/>
                <a:gd name="connsiteY173" fmla="*/ 6412 h 10000"/>
                <a:gd name="connsiteX174" fmla="*/ 7990 w 10000"/>
                <a:gd name="connsiteY174" fmla="*/ 6440 h 10000"/>
                <a:gd name="connsiteX175" fmla="*/ 7870 w 10000"/>
                <a:gd name="connsiteY175" fmla="*/ 6383 h 10000"/>
                <a:gd name="connsiteX176" fmla="*/ 7744 w 10000"/>
                <a:gd name="connsiteY176" fmla="*/ 6327 h 10000"/>
                <a:gd name="connsiteX177" fmla="*/ 7788 w 10000"/>
                <a:gd name="connsiteY177" fmla="*/ 6383 h 10000"/>
                <a:gd name="connsiteX178" fmla="*/ 7824 w 10000"/>
                <a:gd name="connsiteY178" fmla="*/ 6383 h 10000"/>
                <a:gd name="connsiteX179" fmla="*/ 7788 w 10000"/>
                <a:gd name="connsiteY179" fmla="*/ 6355 h 10000"/>
                <a:gd name="connsiteX180" fmla="*/ 7870 w 10000"/>
                <a:gd name="connsiteY180" fmla="*/ 6383 h 10000"/>
                <a:gd name="connsiteX181" fmla="*/ 8067 w 10000"/>
                <a:gd name="connsiteY181" fmla="*/ 6440 h 10000"/>
                <a:gd name="connsiteX182" fmla="*/ 8149 w 10000"/>
                <a:gd name="connsiteY182" fmla="*/ 6412 h 10000"/>
                <a:gd name="connsiteX183" fmla="*/ 8232 w 10000"/>
                <a:gd name="connsiteY183" fmla="*/ 6468 h 10000"/>
                <a:gd name="connsiteX184" fmla="*/ 8267 w 10000"/>
                <a:gd name="connsiteY184" fmla="*/ 6496 h 10000"/>
                <a:gd name="connsiteX185" fmla="*/ 8383 w 10000"/>
                <a:gd name="connsiteY185" fmla="*/ 6524 h 10000"/>
                <a:gd name="connsiteX186" fmla="*/ 8633 w 10000"/>
                <a:gd name="connsiteY186" fmla="*/ 6638 h 10000"/>
                <a:gd name="connsiteX187" fmla="*/ 8794 w 10000"/>
                <a:gd name="connsiteY187" fmla="*/ 6751 h 10000"/>
                <a:gd name="connsiteX188" fmla="*/ 8713 w 10000"/>
                <a:gd name="connsiteY188" fmla="*/ 6779 h 10000"/>
                <a:gd name="connsiteX189" fmla="*/ 8591 w 10000"/>
                <a:gd name="connsiteY189" fmla="*/ 6835 h 10000"/>
                <a:gd name="connsiteX190" fmla="*/ 8513 w 10000"/>
                <a:gd name="connsiteY190" fmla="*/ 6891 h 10000"/>
                <a:gd name="connsiteX191" fmla="*/ 8473 w 10000"/>
                <a:gd name="connsiteY191" fmla="*/ 6920 h 10000"/>
                <a:gd name="connsiteX192" fmla="*/ 8344 w 10000"/>
                <a:gd name="connsiteY192" fmla="*/ 6920 h 10000"/>
                <a:gd name="connsiteX193" fmla="*/ 8232 w 10000"/>
                <a:gd name="connsiteY193" fmla="*/ 6977 h 10000"/>
                <a:gd name="connsiteX194" fmla="*/ 8383 w 10000"/>
                <a:gd name="connsiteY194" fmla="*/ 6920 h 10000"/>
                <a:gd name="connsiteX195" fmla="*/ 8513 w 10000"/>
                <a:gd name="connsiteY195" fmla="*/ 7005 h 10000"/>
                <a:gd name="connsiteX196" fmla="*/ 8473 w 10000"/>
                <a:gd name="connsiteY196" fmla="*/ 7005 h 10000"/>
                <a:gd name="connsiteX197" fmla="*/ 8664 w 10000"/>
                <a:gd name="connsiteY197" fmla="*/ 6949 h 10000"/>
                <a:gd name="connsiteX198" fmla="*/ 8794 w 10000"/>
                <a:gd name="connsiteY198" fmla="*/ 7033 h 10000"/>
                <a:gd name="connsiteX199" fmla="*/ 8996 w 10000"/>
                <a:gd name="connsiteY199" fmla="*/ 7061 h 10000"/>
                <a:gd name="connsiteX200" fmla="*/ 8908 w 10000"/>
                <a:gd name="connsiteY200" fmla="*/ 7146 h 10000"/>
                <a:gd name="connsiteX201" fmla="*/ 8874 w 10000"/>
                <a:gd name="connsiteY201" fmla="*/ 7174 h 10000"/>
                <a:gd name="connsiteX202" fmla="*/ 8794 w 10000"/>
                <a:gd name="connsiteY202" fmla="*/ 7202 h 10000"/>
                <a:gd name="connsiteX203" fmla="*/ 8834 w 10000"/>
                <a:gd name="connsiteY203" fmla="*/ 7202 h 10000"/>
                <a:gd name="connsiteX204" fmla="*/ 8952 w 10000"/>
                <a:gd name="connsiteY204" fmla="*/ 7174 h 10000"/>
                <a:gd name="connsiteX205" fmla="*/ 8952 w 10000"/>
                <a:gd name="connsiteY205" fmla="*/ 7146 h 10000"/>
                <a:gd name="connsiteX206" fmla="*/ 8996 w 10000"/>
                <a:gd name="connsiteY206" fmla="*/ 7230 h 10000"/>
                <a:gd name="connsiteX207" fmla="*/ 8996 w 10000"/>
                <a:gd name="connsiteY207" fmla="*/ 7288 h 10000"/>
                <a:gd name="connsiteX208" fmla="*/ 8952 w 10000"/>
                <a:gd name="connsiteY208" fmla="*/ 7230 h 10000"/>
                <a:gd name="connsiteX209" fmla="*/ 8952 w 10000"/>
                <a:gd name="connsiteY209" fmla="*/ 7288 h 10000"/>
                <a:gd name="connsiteX210" fmla="*/ 8908 w 10000"/>
                <a:gd name="connsiteY210" fmla="*/ 7260 h 10000"/>
                <a:gd name="connsiteX211" fmla="*/ 8874 w 10000"/>
                <a:gd name="connsiteY211" fmla="*/ 7260 h 10000"/>
                <a:gd name="connsiteX212" fmla="*/ 8834 w 10000"/>
                <a:gd name="connsiteY212" fmla="*/ 7316 h 10000"/>
                <a:gd name="connsiteX213" fmla="*/ 8952 w 10000"/>
                <a:gd name="connsiteY213" fmla="*/ 7372 h 10000"/>
                <a:gd name="connsiteX214" fmla="*/ 8908 w 10000"/>
                <a:gd name="connsiteY214" fmla="*/ 7372 h 10000"/>
                <a:gd name="connsiteX215" fmla="*/ 8952 w 10000"/>
                <a:gd name="connsiteY215" fmla="*/ 7429 h 10000"/>
                <a:gd name="connsiteX216" fmla="*/ 8794 w 10000"/>
                <a:gd name="connsiteY216" fmla="*/ 7400 h 10000"/>
                <a:gd name="connsiteX217" fmla="*/ 8834 w 10000"/>
                <a:gd name="connsiteY217" fmla="*/ 7429 h 10000"/>
                <a:gd name="connsiteX218" fmla="*/ 8952 w 10000"/>
                <a:gd name="connsiteY218" fmla="*/ 7457 h 10000"/>
                <a:gd name="connsiteX219" fmla="*/ 8996 w 10000"/>
                <a:gd name="connsiteY219" fmla="*/ 7541 h 10000"/>
                <a:gd name="connsiteX220" fmla="*/ 8952 w 10000"/>
                <a:gd name="connsiteY220" fmla="*/ 7599 h 10000"/>
                <a:gd name="connsiteX221" fmla="*/ 8834 w 10000"/>
                <a:gd name="connsiteY221" fmla="*/ 7513 h 10000"/>
                <a:gd name="connsiteX222" fmla="*/ 8794 w 10000"/>
                <a:gd name="connsiteY222" fmla="*/ 7541 h 10000"/>
                <a:gd name="connsiteX223" fmla="*/ 8633 w 10000"/>
                <a:gd name="connsiteY223" fmla="*/ 7599 h 10000"/>
                <a:gd name="connsiteX224" fmla="*/ 8754 w 10000"/>
                <a:gd name="connsiteY224" fmla="*/ 7683 h 10000"/>
                <a:gd name="connsiteX225" fmla="*/ 8754 w 10000"/>
                <a:gd name="connsiteY225" fmla="*/ 7796 h 10000"/>
                <a:gd name="connsiteX226" fmla="*/ 8713 w 10000"/>
                <a:gd name="connsiteY226" fmla="*/ 7852 h 10000"/>
                <a:gd name="connsiteX227" fmla="*/ 8713 w 10000"/>
                <a:gd name="connsiteY227" fmla="*/ 7880 h 10000"/>
                <a:gd name="connsiteX228" fmla="*/ 8633 w 10000"/>
                <a:gd name="connsiteY228" fmla="*/ 7852 h 10000"/>
                <a:gd name="connsiteX229" fmla="*/ 8633 w 10000"/>
                <a:gd name="connsiteY229" fmla="*/ 7909 h 10000"/>
                <a:gd name="connsiteX230" fmla="*/ 8591 w 10000"/>
                <a:gd name="connsiteY230" fmla="*/ 7966 h 10000"/>
                <a:gd name="connsiteX231" fmla="*/ 8552 w 10000"/>
                <a:gd name="connsiteY231" fmla="*/ 8079 h 10000"/>
                <a:gd name="connsiteX232" fmla="*/ 8591 w 10000"/>
                <a:gd name="connsiteY232" fmla="*/ 8022 h 10000"/>
                <a:gd name="connsiteX233" fmla="*/ 8552 w 10000"/>
                <a:gd name="connsiteY233" fmla="*/ 8050 h 10000"/>
                <a:gd name="connsiteX234" fmla="*/ 8513 w 10000"/>
                <a:gd name="connsiteY234" fmla="*/ 7994 h 10000"/>
                <a:gd name="connsiteX235" fmla="*/ 8427 w 10000"/>
                <a:gd name="connsiteY235" fmla="*/ 8022 h 10000"/>
                <a:gd name="connsiteX236" fmla="*/ 8427 w 10000"/>
                <a:gd name="connsiteY236" fmla="*/ 8079 h 10000"/>
                <a:gd name="connsiteX237" fmla="*/ 8473 w 10000"/>
                <a:gd name="connsiteY237" fmla="*/ 8107 h 10000"/>
                <a:gd name="connsiteX238" fmla="*/ 8552 w 10000"/>
                <a:gd name="connsiteY238" fmla="*/ 8135 h 10000"/>
                <a:gd name="connsiteX239" fmla="*/ 8513 w 10000"/>
                <a:gd name="connsiteY239" fmla="*/ 8163 h 10000"/>
                <a:gd name="connsiteX240" fmla="*/ 8473 w 10000"/>
                <a:gd name="connsiteY240" fmla="*/ 8249 h 10000"/>
                <a:gd name="connsiteX241" fmla="*/ 8310 w 10000"/>
                <a:gd name="connsiteY241" fmla="*/ 8191 h 10000"/>
                <a:gd name="connsiteX242" fmla="*/ 8427 w 10000"/>
                <a:gd name="connsiteY242" fmla="*/ 8277 h 10000"/>
                <a:gd name="connsiteX243" fmla="*/ 8552 w 10000"/>
                <a:gd name="connsiteY243" fmla="*/ 8277 h 10000"/>
                <a:gd name="connsiteX244" fmla="*/ 8513 w 10000"/>
                <a:gd name="connsiteY244" fmla="*/ 8333 h 10000"/>
                <a:gd name="connsiteX245" fmla="*/ 8591 w 10000"/>
                <a:gd name="connsiteY245" fmla="*/ 8446 h 10000"/>
                <a:gd name="connsiteX246" fmla="*/ 8552 w 10000"/>
                <a:gd name="connsiteY246" fmla="*/ 8446 h 10000"/>
                <a:gd name="connsiteX247" fmla="*/ 8427 w 10000"/>
                <a:gd name="connsiteY247" fmla="*/ 8389 h 10000"/>
                <a:gd name="connsiteX248" fmla="*/ 8383 w 10000"/>
                <a:gd name="connsiteY248" fmla="*/ 8418 h 10000"/>
                <a:gd name="connsiteX249" fmla="*/ 8473 w 10000"/>
                <a:gd name="connsiteY249" fmla="*/ 8474 h 10000"/>
                <a:gd name="connsiteX250" fmla="*/ 8427 w 10000"/>
                <a:gd name="connsiteY250" fmla="*/ 8530 h 10000"/>
                <a:gd name="connsiteX251" fmla="*/ 8310 w 10000"/>
                <a:gd name="connsiteY251" fmla="*/ 8474 h 10000"/>
                <a:gd name="connsiteX252" fmla="*/ 8383 w 10000"/>
                <a:gd name="connsiteY252" fmla="*/ 8559 h 10000"/>
                <a:gd name="connsiteX253" fmla="*/ 8310 w 10000"/>
                <a:gd name="connsiteY253" fmla="*/ 8559 h 10000"/>
                <a:gd name="connsiteX254" fmla="*/ 8310 w 10000"/>
                <a:gd name="connsiteY254" fmla="*/ 8616 h 10000"/>
                <a:gd name="connsiteX255" fmla="*/ 8107 w 10000"/>
                <a:gd name="connsiteY255" fmla="*/ 8672 h 10000"/>
                <a:gd name="connsiteX256" fmla="*/ 8067 w 10000"/>
                <a:gd name="connsiteY256" fmla="*/ 8728 h 10000"/>
                <a:gd name="connsiteX257" fmla="*/ 8107 w 10000"/>
                <a:gd name="connsiteY257" fmla="*/ 8757 h 10000"/>
                <a:gd name="connsiteX258" fmla="*/ 8067 w 10000"/>
                <a:gd name="connsiteY258" fmla="*/ 8785 h 10000"/>
                <a:gd name="connsiteX259" fmla="*/ 8025 w 10000"/>
                <a:gd name="connsiteY259" fmla="*/ 8869 h 10000"/>
                <a:gd name="connsiteX260" fmla="*/ 7990 w 10000"/>
                <a:gd name="connsiteY260" fmla="*/ 8841 h 10000"/>
                <a:gd name="connsiteX261" fmla="*/ 7990 w 10000"/>
                <a:gd name="connsiteY261" fmla="*/ 8927 h 10000"/>
                <a:gd name="connsiteX262" fmla="*/ 7577 w 10000"/>
                <a:gd name="connsiteY262" fmla="*/ 8786 h 10000"/>
                <a:gd name="connsiteX263" fmla="*/ 6900 w 10000"/>
                <a:gd name="connsiteY263" fmla="*/ 9266 h 10000"/>
                <a:gd name="connsiteX264" fmla="*/ 6656 w 10000"/>
                <a:gd name="connsiteY264" fmla="*/ 9322 h 10000"/>
                <a:gd name="connsiteX265" fmla="*/ 6535 w 10000"/>
                <a:gd name="connsiteY265" fmla="*/ 9152 h 10000"/>
                <a:gd name="connsiteX266" fmla="*/ 6496 w 10000"/>
                <a:gd name="connsiteY266" fmla="*/ 9152 h 10000"/>
                <a:gd name="connsiteX267" fmla="*/ 6615 w 10000"/>
                <a:gd name="connsiteY267" fmla="*/ 9124 h 10000"/>
                <a:gd name="connsiteX268" fmla="*/ 6454 w 10000"/>
                <a:gd name="connsiteY268" fmla="*/ 9124 h 10000"/>
                <a:gd name="connsiteX269" fmla="*/ 6418 w 10000"/>
                <a:gd name="connsiteY269" fmla="*/ 9180 h 10000"/>
                <a:gd name="connsiteX270" fmla="*/ 6496 w 10000"/>
                <a:gd name="connsiteY270" fmla="*/ 9237 h 10000"/>
                <a:gd name="connsiteX271" fmla="*/ 6454 w 10000"/>
                <a:gd name="connsiteY271" fmla="*/ 9237 h 10000"/>
                <a:gd name="connsiteX272" fmla="*/ 6579 w 10000"/>
                <a:gd name="connsiteY272" fmla="*/ 9406 h 10000"/>
                <a:gd name="connsiteX273" fmla="*/ 6418 w 10000"/>
                <a:gd name="connsiteY273" fmla="*/ 9294 h 10000"/>
                <a:gd name="connsiteX274" fmla="*/ 6496 w 10000"/>
                <a:gd name="connsiteY274" fmla="*/ 9406 h 10000"/>
                <a:gd name="connsiteX275" fmla="*/ 6454 w 10000"/>
                <a:gd name="connsiteY275" fmla="*/ 9435 h 10000"/>
                <a:gd name="connsiteX276" fmla="*/ 6418 w 10000"/>
                <a:gd name="connsiteY276" fmla="*/ 9406 h 10000"/>
                <a:gd name="connsiteX277" fmla="*/ 6377 w 10000"/>
                <a:gd name="connsiteY277" fmla="*/ 9491 h 10000"/>
                <a:gd name="connsiteX278" fmla="*/ 6251 w 10000"/>
                <a:gd name="connsiteY278" fmla="*/ 9520 h 10000"/>
                <a:gd name="connsiteX279" fmla="*/ 6212 w 10000"/>
                <a:gd name="connsiteY279" fmla="*/ 9463 h 10000"/>
                <a:gd name="connsiteX280" fmla="*/ 6135 w 10000"/>
                <a:gd name="connsiteY280" fmla="*/ 9435 h 10000"/>
                <a:gd name="connsiteX281" fmla="*/ 6175 w 10000"/>
                <a:gd name="connsiteY281" fmla="*/ 9548 h 10000"/>
                <a:gd name="connsiteX282" fmla="*/ 5969 w 10000"/>
                <a:gd name="connsiteY282" fmla="*/ 9491 h 10000"/>
                <a:gd name="connsiteX283" fmla="*/ 5930 w 10000"/>
                <a:gd name="connsiteY283" fmla="*/ 9520 h 10000"/>
                <a:gd name="connsiteX284" fmla="*/ 5808 w 10000"/>
                <a:gd name="connsiteY284" fmla="*/ 9576 h 10000"/>
                <a:gd name="connsiteX285" fmla="*/ 5777 w 10000"/>
                <a:gd name="connsiteY285" fmla="*/ 9633 h 10000"/>
                <a:gd name="connsiteX286" fmla="*/ 5688 w 10000"/>
                <a:gd name="connsiteY286" fmla="*/ 9633 h 10000"/>
                <a:gd name="connsiteX287" fmla="*/ 5567 w 10000"/>
                <a:gd name="connsiteY287" fmla="*/ 9661 h 10000"/>
                <a:gd name="connsiteX288" fmla="*/ 5567 w 10000"/>
                <a:gd name="connsiteY288" fmla="*/ 9633 h 10000"/>
                <a:gd name="connsiteX289" fmla="*/ 5567 w 10000"/>
                <a:gd name="connsiteY289" fmla="*/ 9689 h 10000"/>
                <a:gd name="connsiteX290" fmla="*/ 5449 w 10000"/>
                <a:gd name="connsiteY290" fmla="*/ 9661 h 10000"/>
                <a:gd name="connsiteX291" fmla="*/ 5449 w 10000"/>
                <a:gd name="connsiteY291" fmla="*/ 9717 h 10000"/>
                <a:gd name="connsiteX292" fmla="*/ 5406 w 10000"/>
                <a:gd name="connsiteY292" fmla="*/ 9802 h 10000"/>
                <a:gd name="connsiteX293" fmla="*/ 5491 w 10000"/>
                <a:gd name="connsiteY293" fmla="*/ 9830 h 10000"/>
                <a:gd name="connsiteX294" fmla="*/ 5491 w 10000"/>
                <a:gd name="connsiteY294" fmla="*/ 9830 h 10000"/>
                <a:gd name="connsiteX295" fmla="*/ 5567 w 10000"/>
                <a:gd name="connsiteY295" fmla="*/ 9944 h 10000"/>
                <a:gd name="connsiteX296" fmla="*/ 5368 w 10000"/>
                <a:gd name="connsiteY296" fmla="*/ 10000 h 10000"/>
                <a:gd name="connsiteX297" fmla="*/ 5368 w 10000"/>
                <a:gd name="connsiteY297" fmla="*/ 9944 h 10000"/>
                <a:gd name="connsiteX298" fmla="*/ 5281 w 10000"/>
                <a:gd name="connsiteY298" fmla="*/ 9859 h 10000"/>
                <a:gd name="connsiteX299" fmla="*/ 5248 w 10000"/>
                <a:gd name="connsiteY299" fmla="*/ 9802 h 10000"/>
                <a:gd name="connsiteX300" fmla="*/ 5206 w 10000"/>
                <a:gd name="connsiteY300" fmla="*/ 9717 h 10000"/>
                <a:gd name="connsiteX301" fmla="*/ 5248 w 10000"/>
                <a:gd name="connsiteY301" fmla="*/ 9661 h 10000"/>
                <a:gd name="connsiteX302" fmla="*/ 5206 w 10000"/>
                <a:gd name="connsiteY302" fmla="*/ 9576 h 10000"/>
                <a:gd name="connsiteX303" fmla="*/ 5206 w 10000"/>
                <a:gd name="connsiteY303" fmla="*/ 9605 h 10000"/>
                <a:gd name="connsiteX304" fmla="*/ 5126 w 10000"/>
                <a:gd name="connsiteY304" fmla="*/ 9548 h 10000"/>
                <a:gd name="connsiteX305" fmla="*/ 5126 w 10000"/>
                <a:gd name="connsiteY305" fmla="*/ 9605 h 10000"/>
                <a:gd name="connsiteX306" fmla="*/ 5006 w 10000"/>
                <a:gd name="connsiteY306" fmla="*/ 9605 h 10000"/>
                <a:gd name="connsiteX307" fmla="*/ 4926 w 10000"/>
                <a:gd name="connsiteY307" fmla="*/ 9576 h 10000"/>
                <a:gd name="connsiteX308" fmla="*/ 4879 w 10000"/>
                <a:gd name="connsiteY308" fmla="*/ 9520 h 10000"/>
                <a:gd name="connsiteX309" fmla="*/ 4839 w 10000"/>
                <a:gd name="connsiteY309" fmla="*/ 9520 h 10000"/>
                <a:gd name="connsiteX310" fmla="*/ 4839 w 10000"/>
                <a:gd name="connsiteY310" fmla="*/ 9576 h 10000"/>
                <a:gd name="connsiteX311" fmla="*/ 4762 w 10000"/>
                <a:gd name="connsiteY311" fmla="*/ 9520 h 10000"/>
                <a:gd name="connsiteX312" fmla="*/ 4724 w 10000"/>
                <a:gd name="connsiteY312" fmla="*/ 9463 h 10000"/>
                <a:gd name="connsiteX313" fmla="*/ 4688 w 10000"/>
                <a:gd name="connsiteY313" fmla="*/ 9491 h 10000"/>
                <a:gd name="connsiteX314" fmla="*/ 4724 w 10000"/>
                <a:gd name="connsiteY314" fmla="*/ 9576 h 10000"/>
                <a:gd name="connsiteX315" fmla="*/ 4644 w 10000"/>
                <a:gd name="connsiteY315" fmla="*/ 9548 h 10000"/>
                <a:gd name="connsiteX316" fmla="*/ 4644 w 10000"/>
                <a:gd name="connsiteY316" fmla="*/ 9605 h 10000"/>
                <a:gd name="connsiteX317" fmla="*/ 4483 w 10000"/>
                <a:gd name="connsiteY317" fmla="*/ 9576 h 10000"/>
                <a:gd name="connsiteX318" fmla="*/ 4366 w 10000"/>
                <a:gd name="connsiteY318" fmla="*/ 9576 h 10000"/>
                <a:gd name="connsiteX319" fmla="*/ 4322 w 10000"/>
                <a:gd name="connsiteY319" fmla="*/ 9576 h 10000"/>
                <a:gd name="connsiteX320" fmla="*/ 4199 w 10000"/>
                <a:gd name="connsiteY320" fmla="*/ 9520 h 10000"/>
                <a:gd name="connsiteX321" fmla="*/ 4154 w 10000"/>
                <a:gd name="connsiteY321" fmla="*/ 9491 h 10000"/>
                <a:gd name="connsiteX322" fmla="*/ 4038 w 10000"/>
                <a:gd name="connsiteY322" fmla="*/ 9463 h 10000"/>
                <a:gd name="connsiteX323" fmla="*/ 3962 w 10000"/>
                <a:gd name="connsiteY323" fmla="*/ 9294 h 10000"/>
                <a:gd name="connsiteX324" fmla="*/ 3873 w 10000"/>
                <a:gd name="connsiteY324" fmla="*/ 9180 h 10000"/>
                <a:gd name="connsiteX325" fmla="*/ 3757 w 10000"/>
                <a:gd name="connsiteY325" fmla="*/ 9180 h 10000"/>
                <a:gd name="connsiteX326" fmla="*/ 3634 w 10000"/>
                <a:gd name="connsiteY326" fmla="*/ 9180 h 10000"/>
                <a:gd name="connsiteX327" fmla="*/ 3432 w 10000"/>
                <a:gd name="connsiteY327" fmla="*/ 9039 h 10000"/>
                <a:gd name="connsiteX328" fmla="*/ 3274 w 10000"/>
                <a:gd name="connsiteY328" fmla="*/ 9124 h 10000"/>
                <a:gd name="connsiteX329" fmla="*/ 3274 w 10000"/>
                <a:gd name="connsiteY329" fmla="*/ 9180 h 10000"/>
                <a:gd name="connsiteX330" fmla="*/ 3073 w 10000"/>
                <a:gd name="connsiteY330" fmla="*/ 9209 h 10000"/>
                <a:gd name="connsiteX331" fmla="*/ 2954 w 10000"/>
                <a:gd name="connsiteY331" fmla="*/ 9294 h 10000"/>
                <a:gd name="connsiteX332" fmla="*/ 2874 w 10000"/>
                <a:gd name="connsiteY332" fmla="*/ 9237 h 10000"/>
                <a:gd name="connsiteX333" fmla="*/ 2792 w 10000"/>
                <a:gd name="connsiteY333" fmla="*/ 9294 h 10000"/>
                <a:gd name="connsiteX334" fmla="*/ 2672 w 10000"/>
                <a:gd name="connsiteY334" fmla="*/ 9294 h 10000"/>
                <a:gd name="connsiteX335" fmla="*/ 2507 w 10000"/>
                <a:gd name="connsiteY335" fmla="*/ 9266 h 10000"/>
                <a:gd name="connsiteX336" fmla="*/ 2347 w 10000"/>
                <a:gd name="connsiteY336" fmla="*/ 9322 h 10000"/>
                <a:gd name="connsiteX337" fmla="*/ 2266 w 10000"/>
                <a:gd name="connsiteY337" fmla="*/ 9322 h 10000"/>
                <a:gd name="connsiteX338" fmla="*/ 2185 w 10000"/>
                <a:gd name="connsiteY338" fmla="*/ 9322 h 10000"/>
                <a:gd name="connsiteX339" fmla="*/ 2144 w 10000"/>
                <a:gd name="connsiteY339" fmla="*/ 9322 h 10000"/>
                <a:gd name="connsiteX340" fmla="*/ 2144 w 10000"/>
                <a:gd name="connsiteY340" fmla="*/ 9463 h 10000"/>
                <a:gd name="connsiteX341" fmla="*/ 2228 w 10000"/>
                <a:gd name="connsiteY341" fmla="*/ 9548 h 10000"/>
                <a:gd name="connsiteX342" fmla="*/ 2228 w 10000"/>
                <a:gd name="connsiteY342" fmla="*/ 9576 h 10000"/>
                <a:gd name="connsiteX343" fmla="*/ 2228 w 10000"/>
                <a:gd name="connsiteY343" fmla="*/ 9633 h 10000"/>
                <a:gd name="connsiteX344" fmla="*/ 2266 w 10000"/>
                <a:gd name="connsiteY344" fmla="*/ 9717 h 10000"/>
                <a:gd name="connsiteX345" fmla="*/ 2144 w 10000"/>
                <a:gd name="connsiteY345" fmla="*/ 9689 h 10000"/>
                <a:gd name="connsiteX346" fmla="*/ 2022 w 10000"/>
                <a:gd name="connsiteY346" fmla="*/ 9661 h 10000"/>
                <a:gd name="connsiteX347" fmla="*/ 1941 w 10000"/>
                <a:gd name="connsiteY347" fmla="*/ 9520 h 10000"/>
                <a:gd name="connsiteX348" fmla="*/ 1708 w 10000"/>
                <a:gd name="connsiteY348" fmla="*/ 9605 h 10000"/>
                <a:gd name="connsiteX349" fmla="*/ 1627 w 10000"/>
                <a:gd name="connsiteY349" fmla="*/ 9633 h 10000"/>
                <a:gd name="connsiteX350" fmla="*/ 1627 w 10000"/>
                <a:gd name="connsiteY350" fmla="*/ 9548 h 10000"/>
                <a:gd name="connsiteX351" fmla="*/ 1504 w 10000"/>
                <a:gd name="connsiteY351" fmla="*/ 9435 h 10000"/>
                <a:gd name="connsiteX352" fmla="*/ 1262 w 10000"/>
                <a:gd name="connsiteY352" fmla="*/ 9435 h 10000"/>
                <a:gd name="connsiteX353" fmla="*/ 1262 w 10000"/>
                <a:gd name="connsiteY353" fmla="*/ 9322 h 10000"/>
                <a:gd name="connsiteX354" fmla="*/ 1298 w 10000"/>
                <a:gd name="connsiteY354" fmla="*/ 9180 h 10000"/>
                <a:gd name="connsiteX355" fmla="*/ 1144 w 10000"/>
                <a:gd name="connsiteY355" fmla="*/ 9124 h 10000"/>
                <a:gd name="connsiteX356" fmla="*/ 1017 w 10000"/>
                <a:gd name="connsiteY356" fmla="*/ 9039 h 10000"/>
                <a:gd name="connsiteX357" fmla="*/ 981 w 10000"/>
                <a:gd name="connsiteY357" fmla="*/ 8983 h 10000"/>
                <a:gd name="connsiteX358" fmla="*/ 944 w 10000"/>
                <a:gd name="connsiteY358" fmla="*/ 8898 h 10000"/>
                <a:gd name="connsiteX359" fmla="*/ 981 w 10000"/>
                <a:gd name="connsiteY359" fmla="*/ 8813 h 10000"/>
                <a:gd name="connsiteX360" fmla="*/ 697 w 10000"/>
                <a:gd name="connsiteY360" fmla="*/ 8841 h 10000"/>
                <a:gd name="connsiteX361" fmla="*/ 533 w 10000"/>
                <a:gd name="connsiteY361" fmla="*/ 8898 h 10000"/>
                <a:gd name="connsiteX362" fmla="*/ 533 w 10000"/>
                <a:gd name="connsiteY362" fmla="*/ 8813 h 10000"/>
                <a:gd name="connsiteX363" fmla="*/ 495 w 10000"/>
                <a:gd name="connsiteY363" fmla="*/ 8728 h 10000"/>
                <a:gd name="connsiteX364" fmla="*/ 458 w 10000"/>
                <a:gd name="connsiteY364" fmla="*/ 8672 h 10000"/>
                <a:gd name="connsiteX365" fmla="*/ 6799 w 10000"/>
                <a:gd name="connsiteY365" fmla="*/ 8665 h 10000"/>
                <a:gd name="connsiteX366" fmla="*/ 6917 w 10000"/>
                <a:gd name="connsiteY366" fmla="*/ 8461 h 10000"/>
                <a:gd name="connsiteX0" fmla="*/ 4079 w 10000"/>
                <a:gd name="connsiteY0" fmla="*/ 2286 h 10000"/>
                <a:gd name="connsiteX1" fmla="*/ 4038 w 10000"/>
                <a:gd name="connsiteY1" fmla="*/ 2173 h 10000"/>
                <a:gd name="connsiteX2" fmla="*/ 4322 w 10000"/>
                <a:gd name="connsiteY2" fmla="*/ 2060 h 10000"/>
                <a:gd name="connsiteX3" fmla="*/ 4441 w 10000"/>
                <a:gd name="connsiteY3" fmla="*/ 2031 h 10000"/>
                <a:gd name="connsiteX4" fmla="*/ 4556 w 10000"/>
                <a:gd name="connsiteY4" fmla="*/ 2003 h 10000"/>
                <a:gd name="connsiteX5" fmla="*/ 4644 w 10000"/>
                <a:gd name="connsiteY5" fmla="*/ 2003 h 10000"/>
                <a:gd name="connsiteX6" fmla="*/ 4762 w 10000"/>
                <a:gd name="connsiteY6" fmla="*/ 1975 h 10000"/>
                <a:gd name="connsiteX7" fmla="*/ 4839 w 10000"/>
                <a:gd name="connsiteY7" fmla="*/ 2003 h 10000"/>
                <a:gd name="connsiteX8" fmla="*/ 4968 w 10000"/>
                <a:gd name="connsiteY8" fmla="*/ 1862 h 10000"/>
                <a:gd name="connsiteX9" fmla="*/ 4079 w 10000"/>
                <a:gd name="connsiteY9" fmla="*/ 1664 h 10000"/>
                <a:gd name="connsiteX10" fmla="*/ 3757 w 10000"/>
                <a:gd name="connsiteY10" fmla="*/ 1664 h 10000"/>
                <a:gd name="connsiteX11" fmla="*/ 3594 w 10000"/>
                <a:gd name="connsiteY11" fmla="*/ 1664 h 10000"/>
                <a:gd name="connsiteX12" fmla="*/ 3472 w 10000"/>
                <a:gd name="connsiteY12" fmla="*/ 1692 h 10000"/>
                <a:gd name="connsiteX13" fmla="*/ 3314 w 10000"/>
                <a:gd name="connsiteY13" fmla="*/ 1580 h 10000"/>
                <a:gd name="connsiteX14" fmla="*/ 3353 w 10000"/>
                <a:gd name="connsiteY14" fmla="*/ 1523 h 10000"/>
                <a:gd name="connsiteX15" fmla="*/ 3314 w 10000"/>
                <a:gd name="connsiteY15" fmla="*/ 1410 h 10000"/>
                <a:gd name="connsiteX16" fmla="*/ 3314 w 10000"/>
                <a:gd name="connsiteY16" fmla="*/ 1071 h 10000"/>
                <a:gd name="connsiteX17" fmla="*/ 3678 w 10000"/>
                <a:gd name="connsiteY17" fmla="*/ 1156 h 10000"/>
                <a:gd name="connsiteX18" fmla="*/ 3873 w 10000"/>
                <a:gd name="connsiteY18" fmla="*/ 1071 h 10000"/>
                <a:gd name="connsiteX19" fmla="*/ 4079 w 10000"/>
                <a:gd name="connsiteY19" fmla="*/ 986 h 10000"/>
                <a:gd name="connsiteX20" fmla="*/ 3999 w 10000"/>
                <a:gd name="connsiteY20" fmla="*/ 930 h 10000"/>
                <a:gd name="connsiteX21" fmla="*/ 3962 w 10000"/>
                <a:gd name="connsiteY21" fmla="*/ 873 h 10000"/>
                <a:gd name="connsiteX22" fmla="*/ 3962 w 10000"/>
                <a:gd name="connsiteY22" fmla="*/ 788 h 10000"/>
                <a:gd name="connsiteX23" fmla="*/ 3962 w 10000"/>
                <a:gd name="connsiteY23" fmla="*/ 732 h 10000"/>
                <a:gd name="connsiteX24" fmla="*/ 3962 w 10000"/>
                <a:gd name="connsiteY24" fmla="*/ 675 h 10000"/>
                <a:gd name="connsiteX25" fmla="*/ 3999 w 10000"/>
                <a:gd name="connsiteY25" fmla="*/ 477 h 10000"/>
                <a:gd name="connsiteX26" fmla="*/ 3922 w 10000"/>
                <a:gd name="connsiteY26" fmla="*/ 336 h 10000"/>
                <a:gd name="connsiteX27" fmla="*/ 3757 w 10000"/>
                <a:gd name="connsiteY27" fmla="*/ 280 h 10000"/>
                <a:gd name="connsiteX28" fmla="*/ 3594 w 10000"/>
                <a:gd name="connsiteY28" fmla="*/ 224 h 10000"/>
                <a:gd name="connsiteX29" fmla="*/ 3799 w 10000"/>
                <a:gd name="connsiteY29" fmla="*/ 82 h 10000"/>
                <a:gd name="connsiteX30" fmla="*/ 4241 w 10000"/>
                <a:gd name="connsiteY30" fmla="*/ 25 h 10000"/>
                <a:gd name="connsiteX31" fmla="*/ 4644 w 10000"/>
                <a:gd name="connsiteY31" fmla="*/ 25 h 10000"/>
                <a:gd name="connsiteX32" fmla="*/ 4839 w 10000"/>
                <a:gd name="connsiteY32" fmla="*/ 54 h 10000"/>
                <a:gd name="connsiteX33" fmla="*/ 5089 w 10000"/>
                <a:gd name="connsiteY33" fmla="*/ 138 h 10000"/>
                <a:gd name="connsiteX34" fmla="*/ 5406 w 10000"/>
                <a:gd name="connsiteY34" fmla="*/ 167 h 10000"/>
                <a:gd name="connsiteX35" fmla="*/ 5567 w 10000"/>
                <a:gd name="connsiteY35" fmla="*/ 224 h 10000"/>
                <a:gd name="connsiteX36" fmla="*/ 5616 w 10000"/>
                <a:gd name="connsiteY36" fmla="*/ 252 h 10000"/>
                <a:gd name="connsiteX37" fmla="*/ 5734 w 10000"/>
                <a:gd name="connsiteY37" fmla="*/ 308 h 10000"/>
                <a:gd name="connsiteX38" fmla="*/ 5930 w 10000"/>
                <a:gd name="connsiteY38" fmla="*/ 421 h 10000"/>
                <a:gd name="connsiteX39" fmla="*/ 6048 w 10000"/>
                <a:gd name="connsiteY39" fmla="*/ 534 h 10000"/>
                <a:gd name="connsiteX40" fmla="*/ 6212 w 10000"/>
                <a:gd name="connsiteY40" fmla="*/ 591 h 10000"/>
                <a:gd name="connsiteX41" fmla="*/ 6377 w 10000"/>
                <a:gd name="connsiteY41" fmla="*/ 703 h 10000"/>
                <a:gd name="connsiteX42" fmla="*/ 6579 w 10000"/>
                <a:gd name="connsiteY42" fmla="*/ 817 h 10000"/>
                <a:gd name="connsiteX43" fmla="*/ 6695 w 10000"/>
                <a:gd name="connsiteY43" fmla="*/ 930 h 10000"/>
                <a:gd name="connsiteX44" fmla="*/ 6824 w 10000"/>
                <a:gd name="connsiteY44" fmla="*/ 1014 h 10000"/>
                <a:gd name="connsiteX45" fmla="*/ 7180 w 10000"/>
                <a:gd name="connsiteY45" fmla="*/ 1156 h 10000"/>
                <a:gd name="connsiteX46" fmla="*/ 7378 w 10000"/>
                <a:gd name="connsiteY46" fmla="*/ 1156 h 10000"/>
                <a:gd name="connsiteX47" fmla="*/ 7623 w 10000"/>
                <a:gd name="connsiteY47" fmla="*/ 1212 h 10000"/>
                <a:gd name="connsiteX48" fmla="*/ 7744 w 10000"/>
                <a:gd name="connsiteY48" fmla="*/ 1241 h 10000"/>
                <a:gd name="connsiteX49" fmla="*/ 7946 w 10000"/>
                <a:gd name="connsiteY49" fmla="*/ 1325 h 10000"/>
                <a:gd name="connsiteX50" fmla="*/ 8186 w 10000"/>
                <a:gd name="connsiteY50" fmla="*/ 1353 h 10000"/>
                <a:gd name="connsiteX51" fmla="*/ 8232 w 10000"/>
                <a:gd name="connsiteY51" fmla="*/ 1438 h 10000"/>
                <a:gd name="connsiteX52" fmla="*/ 8310 w 10000"/>
                <a:gd name="connsiteY52" fmla="*/ 1467 h 10000"/>
                <a:gd name="connsiteX53" fmla="*/ 8383 w 10000"/>
                <a:gd name="connsiteY53" fmla="*/ 1580 h 10000"/>
                <a:gd name="connsiteX54" fmla="*/ 8633 w 10000"/>
                <a:gd name="connsiteY54" fmla="*/ 1720 h 10000"/>
                <a:gd name="connsiteX55" fmla="*/ 8754 w 10000"/>
                <a:gd name="connsiteY55" fmla="*/ 1692 h 10000"/>
                <a:gd name="connsiteX56" fmla="*/ 8874 w 10000"/>
                <a:gd name="connsiteY56" fmla="*/ 1720 h 10000"/>
                <a:gd name="connsiteX57" fmla="*/ 9114 w 10000"/>
                <a:gd name="connsiteY57" fmla="*/ 1664 h 10000"/>
                <a:gd name="connsiteX58" fmla="*/ 9277 w 10000"/>
                <a:gd name="connsiteY58" fmla="*/ 1580 h 10000"/>
                <a:gd name="connsiteX59" fmla="*/ 9354 w 10000"/>
                <a:gd name="connsiteY59" fmla="*/ 1580 h 10000"/>
                <a:gd name="connsiteX60" fmla="*/ 9396 w 10000"/>
                <a:gd name="connsiteY60" fmla="*/ 1551 h 10000"/>
                <a:gd name="connsiteX61" fmla="*/ 9554 w 10000"/>
                <a:gd name="connsiteY61" fmla="*/ 1495 h 10000"/>
                <a:gd name="connsiteX62" fmla="*/ 9719 w 10000"/>
                <a:gd name="connsiteY62" fmla="*/ 1551 h 10000"/>
                <a:gd name="connsiteX63" fmla="*/ 9757 w 10000"/>
                <a:gd name="connsiteY63" fmla="*/ 1636 h 10000"/>
                <a:gd name="connsiteX64" fmla="*/ 9880 w 10000"/>
                <a:gd name="connsiteY64" fmla="*/ 1778 h 10000"/>
                <a:gd name="connsiteX65" fmla="*/ 9800 w 10000"/>
                <a:gd name="connsiteY65" fmla="*/ 1806 h 10000"/>
                <a:gd name="connsiteX66" fmla="*/ 9840 w 10000"/>
                <a:gd name="connsiteY66" fmla="*/ 1862 h 10000"/>
                <a:gd name="connsiteX67" fmla="*/ 9840 w 10000"/>
                <a:gd name="connsiteY67" fmla="*/ 1919 h 10000"/>
                <a:gd name="connsiteX68" fmla="*/ 9926 w 10000"/>
                <a:gd name="connsiteY68" fmla="*/ 2031 h 10000"/>
                <a:gd name="connsiteX69" fmla="*/ 9926 w 10000"/>
                <a:gd name="connsiteY69" fmla="*/ 2173 h 10000"/>
                <a:gd name="connsiteX70" fmla="*/ 9926 w 10000"/>
                <a:gd name="connsiteY70" fmla="*/ 2258 h 10000"/>
                <a:gd name="connsiteX71" fmla="*/ 10000 w 10000"/>
                <a:gd name="connsiteY71" fmla="*/ 2342 h 10000"/>
                <a:gd name="connsiteX72" fmla="*/ 9963 w 10000"/>
                <a:gd name="connsiteY72" fmla="*/ 2428 h 10000"/>
                <a:gd name="connsiteX73" fmla="*/ 10000 w 10000"/>
                <a:gd name="connsiteY73" fmla="*/ 2484 h 10000"/>
                <a:gd name="connsiteX74" fmla="*/ 9677 w 10000"/>
                <a:gd name="connsiteY74" fmla="*/ 2456 h 10000"/>
                <a:gd name="connsiteX75" fmla="*/ 9515 w 10000"/>
                <a:gd name="connsiteY75" fmla="*/ 2428 h 10000"/>
                <a:gd name="connsiteX76" fmla="*/ 9473 w 10000"/>
                <a:gd name="connsiteY76" fmla="*/ 2512 h 10000"/>
                <a:gd name="connsiteX77" fmla="*/ 9354 w 10000"/>
                <a:gd name="connsiteY77" fmla="*/ 2540 h 10000"/>
                <a:gd name="connsiteX78" fmla="*/ 9433 w 10000"/>
                <a:gd name="connsiteY78" fmla="*/ 2625 h 10000"/>
                <a:gd name="connsiteX79" fmla="*/ 9677 w 10000"/>
                <a:gd name="connsiteY79" fmla="*/ 2879 h 10000"/>
                <a:gd name="connsiteX80" fmla="*/ 9840 w 10000"/>
                <a:gd name="connsiteY80" fmla="*/ 3106 h 10000"/>
                <a:gd name="connsiteX81" fmla="*/ 9800 w 10000"/>
                <a:gd name="connsiteY81" fmla="*/ 3162 h 10000"/>
                <a:gd name="connsiteX82" fmla="*/ 9634 w 10000"/>
                <a:gd name="connsiteY82" fmla="*/ 3190 h 10000"/>
                <a:gd name="connsiteX83" fmla="*/ 9840 w 10000"/>
                <a:gd name="connsiteY83" fmla="*/ 3303 h 10000"/>
                <a:gd name="connsiteX84" fmla="*/ 9600 w 10000"/>
                <a:gd name="connsiteY84" fmla="*/ 3162 h 10000"/>
                <a:gd name="connsiteX85" fmla="*/ 9396 w 10000"/>
                <a:gd name="connsiteY85" fmla="*/ 3106 h 10000"/>
                <a:gd name="connsiteX86" fmla="*/ 9473 w 10000"/>
                <a:gd name="connsiteY86" fmla="*/ 3275 h 10000"/>
                <a:gd name="connsiteX87" fmla="*/ 9354 w 10000"/>
                <a:gd name="connsiteY87" fmla="*/ 3303 h 10000"/>
                <a:gd name="connsiteX88" fmla="*/ 9277 w 10000"/>
                <a:gd name="connsiteY88" fmla="*/ 3388 h 10000"/>
                <a:gd name="connsiteX89" fmla="*/ 8996 w 10000"/>
                <a:gd name="connsiteY89" fmla="*/ 3417 h 10000"/>
                <a:gd name="connsiteX90" fmla="*/ 9198 w 10000"/>
                <a:gd name="connsiteY90" fmla="*/ 3557 h 10000"/>
                <a:gd name="connsiteX91" fmla="*/ 8952 w 10000"/>
                <a:gd name="connsiteY91" fmla="*/ 3586 h 10000"/>
                <a:gd name="connsiteX92" fmla="*/ 8794 w 10000"/>
                <a:gd name="connsiteY92" fmla="*/ 3557 h 10000"/>
                <a:gd name="connsiteX93" fmla="*/ 8664 w 10000"/>
                <a:gd name="connsiteY93" fmla="*/ 3473 h 10000"/>
                <a:gd name="connsiteX94" fmla="*/ 8591 w 10000"/>
                <a:gd name="connsiteY94" fmla="*/ 3501 h 10000"/>
                <a:gd name="connsiteX95" fmla="*/ 8552 w 10000"/>
                <a:gd name="connsiteY95" fmla="*/ 3642 h 10000"/>
                <a:gd name="connsiteX96" fmla="*/ 8513 w 10000"/>
                <a:gd name="connsiteY96" fmla="*/ 3727 h 10000"/>
                <a:gd name="connsiteX97" fmla="*/ 8427 w 10000"/>
                <a:gd name="connsiteY97" fmla="*/ 3756 h 10000"/>
                <a:gd name="connsiteX98" fmla="*/ 8383 w 10000"/>
                <a:gd name="connsiteY98" fmla="*/ 3812 h 10000"/>
                <a:gd name="connsiteX99" fmla="*/ 8310 w 10000"/>
                <a:gd name="connsiteY99" fmla="*/ 3812 h 10000"/>
                <a:gd name="connsiteX100" fmla="*/ 8267 w 10000"/>
                <a:gd name="connsiteY100" fmla="*/ 3868 h 10000"/>
                <a:gd name="connsiteX101" fmla="*/ 8107 w 10000"/>
                <a:gd name="connsiteY101" fmla="*/ 4009 h 10000"/>
                <a:gd name="connsiteX102" fmla="*/ 7906 w 10000"/>
                <a:gd name="connsiteY102" fmla="*/ 4038 h 10000"/>
                <a:gd name="connsiteX103" fmla="*/ 7824 w 10000"/>
                <a:gd name="connsiteY103" fmla="*/ 4067 h 10000"/>
                <a:gd name="connsiteX104" fmla="*/ 7744 w 10000"/>
                <a:gd name="connsiteY104" fmla="*/ 4123 h 10000"/>
                <a:gd name="connsiteX105" fmla="*/ 7586 w 10000"/>
                <a:gd name="connsiteY105" fmla="*/ 4179 h 10000"/>
                <a:gd name="connsiteX106" fmla="*/ 7501 w 10000"/>
                <a:gd name="connsiteY106" fmla="*/ 4264 h 10000"/>
                <a:gd name="connsiteX107" fmla="*/ 7464 w 10000"/>
                <a:gd name="connsiteY107" fmla="*/ 4320 h 10000"/>
                <a:gd name="connsiteX108" fmla="*/ 7378 w 10000"/>
                <a:gd name="connsiteY108" fmla="*/ 4320 h 10000"/>
                <a:gd name="connsiteX109" fmla="*/ 7218 w 10000"/>
                <a:gd name="connsiteY109" fmla="*/ 4348 h 10000"/>
                <a:gd name="connsiteX110" fmla="*/ 7346 w 10000"/>
                <a:gd name="connsiteY110" fmla="*/ 4292 h 10000"/>
                <a:gd name="connsiteX111" fmla="*/ 7346 w 10000"/>
                <a:gd name="connsiteY111" fmla="*/ 4236 h 10000"/>
                <a:gd name="connsiteX112" fmla="*/ 7378 w 10000"/>
                <a:gd name="connsiteY112" fmla="*/ 4179 h 10000"/>
                <a:gd name="connsiteX113" fmla="*/ 7143 w 10000"/>
                <a:gd name="connsiteY113" fmla="*/ 4151 h 10000"/>
                <a:gd name="connsiteX114" fmla="*/ 7218 w 10000"/>
                <a:gd name="connsiteY114" fmla="*/ 4123 h 10000"/>
                <a:gd name="connsiteX115" fmla="*/ 7260 w 10000"/>
                <a:gd name="connsiteY115" fmla="*/ 4009 h 10000"/>
                <a:gd name="connsiteX116" fmla="*/ 7305 w 10000"/>
                <a:gd name="connsiteY116" fmla="*/ 3896 h 10000"/>
                <a:gd name="connsiteX117" fmla="*/ 7062 w 10000"/>
                <a:gd name="connsiteY117" fmla="*/ 3698 h 10000"/>
                <a:gd name="connsiteX118" fmla="*/ 6939 w 10000"/>
                <a:gd name="connsiteY118" fmla="*/ 3727 h 10000"/>
                <a:gd name="connsiteX119" fmla="*/ 6824 w 10000"/>
                <a:gd name="connsiteY119" fmla="*/ 3784 h 10000"/>
                <a:gd name="connsiteX120" fmla="*/ 6737 w 10000"/>
                <a:gd name="connsiteY120" fmla="*/ 3925 h 10000"/>
                <a:gd name="connsiteX121" fmla="*/ 6535 w 10000"/>
                <a:gd name="connsiteY121" fmla="*/ 4038 h 10000"/>
                <a:gd name="connsiteX122" fmla="*/ 6418 w 10000"/>
                <a:gd name="connsiteY122" fmla="*/ 4095 h 10000"/>
                <a:gd name="connsiteX123" fmla="*/ 6454 w 10000"/>
                <a:gd name="connsiteY123" fmla="*/ 4179 h 10000"/>
                <a:gd name="connsiteX124" fmla="*/ 6212 w 10000"/>
                <a:gd name="connsiteY124" fmla="*/ 4292 h 10000"/>
                <a:gd name="connsiteX125" fmla="*/ 6014 w 10000"/>
                <a:gd name="connsiteY125" fmla="*/ 4264 h 10000"/>
                <a:gd name="connsiteX126" fmla="*/ 6014 w 10000"/>
                <a:gd name="connsiteY126" fmla="*/ 4434 h 10000"/>
                <a:gd name="connsiteX127" fmla="*/ 6251 w 10000"/>
                <a:gd name="connsiteY127" fmla="*/ 4575 h 10000"/>
                <a:gd name="connsiteX128" fmla="*/ 6377 w 10000"/>
                <a:gd name="connsiteY128" fmla="*/ 4575 h 10000"/>
                <a:gd name="connsiteX129" fmla="*/ 6454 w 10000"/>
                <a:gd name="connsiteY129" fmla="*/ 4603 h 10000"/>
                <a:gd name="connsiteX130" fmla="*/ 6454 w 10000"/>
                <a:gd name="connsiteY130" fmla="*/ 4575 h 10000"/>
                <a:gd name="connsiteX131" fmla="*/ 6695 w 10000"/>
                <a:gd name="connsiteY131" fmla="*/ 4659 h 10000"/>
                <a:gd name="connsiteX132" fmla="*/ 6777 w 10000"/>
                <a:gd name="connsiteY132" fmla="*/ 4829 h 10000"/>
                <a:gd name="connsiteX133" fmla="*/ 6980 w 10000"/>
                <a:gd name="connsiteY133" fmla="*/ 4857 h 10000"/>
                <a:gd name="connsiteX134" fmla="*/ 7062 w 10000"/>
                <a:gd name="connsiteY134" fmla="*/ 4801 h 10000"/>
                <a:gd name="connsiteX135" fmla="*/ 7101 w 10000"/>
                <a:gd name="connsiteY135" fmla="*/ 4716 h 10000"/>
                <a:gd name="connsiteX136" fmla="*/ 7260 w 10000"/>
                <a:gd name="connsiteY136" fmla="*/ 4659 h 10000"/>
                <a:gd name="connsiteX137" fmla="*/ 7464 w 10000"/>
                <a:gd name="connsiteY137" fmla="*/ 4716 h 10000"/>
                <a:gd name="connsiteX138" fmla="*/ 7541 w 10000"/>
                <a:gd name="connsiteY138" fmla="*/ 4745 h 10000"/>
                <a:gd name="connsiteX139" fmla="*/ 7586 w 10000"/>
                <a:gd name="connsiteY139" fmla="*/ 4773 h 10000"/>
                <a:gd name="connsiteX140" fmla="*/ 7788 w 10000"/>
                <a:gd name="connsiteY140" fmla="*/ 4773 h 10000"/>
                <a:gd name="connsiteX141" fmla="*/ 7788 w 10000"/>
                <a:gd name="connsiteY141" fmla="*/ 4745 h 10000"/>
                <a:gd name="connsiteX142" fmla="*/ 8025 w 10000"/>
                <a:gd name="connsiteY142" fmla="*/ 4801 h 10000"/>
                <a:gd name="connsiteX143" fmla="*/ 7990 w 10000"/>
                <a:gd name="connsiteY143" fmla="*/ 4829 h 10000"/>
                <a:gd name="connsiteX144" fmla="*/ 8025 w 10000"/>
                <a:gd name="connsiteY144" fmla="*/ 4914 h 10000"/>
                <a:gd name="connsiteX145" fmla="*/ 8025 w 10000"/>
                <a:gd name="connsiteY145" fmla="*/ 4970 h 10000"/>
                <a:gd name="connsiteX146" fmla="*/ 7946 w 10000"/>
                <a:gd name="connsiteY146" fmla="*/ 4914 h 10000"/>
                <a:gd name="connsiteX147" fmla="*/ 7906 w 10000"/>
                <a:gd name="connsiteY147" fmla="*/ 4942 h 10000"/>
                <a:gd name="connsiteX148" fmla="*/ 7824 w 10000"/>
                <a:gd name="connsiteY148" fmla="*/ 4942 h 10000"/>
                <a:gd name="connsiteX149" fmla="*/ 7744 w 10000"/>
                <a:gd name="connsiteY149" fmla="*/ 4970 h 10000"/>
                <a:gd name="connsiteX150" fmla="*/ 7586 w 10000"/>
                <a:gd name="connsiteY150" fmla="*/ 5027 h 10000"/>
                <a:gd name="connsiteX151" fmla="*/ 7501 w 10000"/>
                <a:gd name="connsiteY151" fmla="*/ 5055 h 10000"/>
                <a:gd name="connsiteX152" fmla="*/ 7586 w 10000"/>
                <a:gd name="connsiteY152" fmla="*/ 5112 h 10000"/>
                <a:gd name="connsiteX153" fmla="*/ 7501 w 10000"/>
                <a:gd name="connsiteY153" fmla="*/ 5112 h 10000"/>
                <a:gd name="connsiteX154" fmla="*/ 7541 w 10000"/>
                <a:gd name="connsiteY154" fmla="*/ 5168 h 10000"/>
                <a:gd name="connsiteX155" fmla="*/ 7464 w 10000"/>
                <a:gd name="connsiteY155" fmla="*/ 5196 h 10000"/>
                <a:gd name="connsiteX156" fmla="*/ 7378 w 10000"/>
                <a:gd name="connsiteY156" fmla="*/ 5140 h 10000"/>
                <a:gd name="connsiteX157" fmla="*/ 7346 w 10000"/>
                <a:gd name="connsiteY157" fmla="*/ 5140 h 10000"/>
                <a:gd name="connsiteX158" fmla="*/ 7423 w 10000"/>
                <a:gd name="connsiteY158" fmla="*/ 5224 h 10000"/>
                <a:gd name="connsiteX159" fmla="*/ 7260 w 10000"/>
                <a:gd name="connsiteY159" fmla="*/ 5338 h 10000"/>
                <a:gd name="connsiteX160" fmla="*/ 7218 w 10000"/>
                <a:gd name="connsiteY160" fmla="*/ 5479 h 10000"/>
                <a:gd name="connsiteX161" fmla="*/ 7260 w 10000"/>
                <a:gd name="connsiteY161" fmla="*/ 5620 h 10000"/>
                <a:gd name="connsiteX162" fmla="*/ 7423 w 10000"/>
                <a:gd name="connsiteY162" fmla="*/ 5649 h 10000"/>
                <a:gd name="connsiteX163" fmla="*/ 7704 w 10000"/>
                <a:gd name="connsiteY163" fmla="*/ 5733 h 10000"/>
                <a:gd name="connsiteX164" fmla="*/ 7824 w 10000"/>
                <a:gd name="connsiteY164" fmla="*/ 5874 h 10000"/>
                <a:gd name="connsiteX165" fmla="*/ 8025 w 10000"/>
                <a:gd name="connsiteY165" fmla="*/ 6073 h 10000"/>
                <a:gd name="connsiteX166" fmla="*/ 8149 w 10000"/>
                <a:gd name="connsiteY166" fmla="*/ 6213 h 10000"/>
                <a:gd name="connsiteX167" fmla="*/ 8344 w 10000"/>
                <a:gd name="connsiteY167" fmla="*/ 6299 h 10000"/>
                <a:gd name="connsiteX168" fmla="*/ 8427 w 10000"/>
                <a:gd name="connsiteY168" fmla="*/ 6355 h 10000"/>
                <a:gd name="connsiteX169" fmla="*/ 8513 w 10000"/>
                <a:gd name="connsiteY169" fmla="*/ 6412 h 10000"/>
                <a:gd name="connsiteX170" fmla="*/ 8664 w 10000"/>
                <a:gd name="connsiteY170" fmla="*/ 6524 h 10000"/>
                <a:gd name="connsiteX171" fmla="*/ 8383 w 10000"/>
                <a:gd name="connsiteY171" fmla="*/ 6468 h 10000"/>
                <a:gd name="connsiteX172" fmla="*/ 8186 w 10000"/>
                <a:gd name="connsiteY172" fmla="*/ 6412 h 10000"/>
                <a:gd name="connsiteX173" fmla="*/ 7990 w 10000"/>
                <a:gd name="connsiteY173" fmla="*/ 6440 h 10000"/>
                <a:gd name="connsiteX174" fmla="*/ 7870 w 10000"/>
                <a:gd name="connsiteY174" fmla="*/ 6383 h 10000"/>
                <a:gd name="connsiteX175" fmla="*/ 7744 w 10000"/>
                <a:gd name="connsiteY175" fmla="*/ 6327 h 10000"/>
                <a:gd name="connsiteX176" fmla="*/ 7788 w 10000"/>
                <a:gd name="connsiteY176" fmla="*/ 6383 h 10000"/>
                <a:gd name="connsiteX177" fmla="*/ 7824 w 10000"/>
                <a:gd name="connsiteY177" fmla="*/ 6383 h 10000"/>
                <a:gd name="connsiteX178" fmla="*/ 7788 w 10000"/>
                <a:gd name="connsiteY178" fmla="*/ 6355 h 10000"/>
                <a:gd name="connsiteX179" fmla="*/ 7870 w 10000"/>
                <a:gd name="connsiteY179" fmla="*/ 6383 h 10000"/>
                <a:gd name="connsiteX180" fmla="*/ 8067 w 10000"/>
                <a:gd name="connsiteY180" fmla="*/ 6440 h 10000"/>
                <a:gd name="connsiteX181" fmla="*/ 8149 w 10000"/>
                <a:gd name="connsiteY181" fmla="*/ 6412 h 10000"/>
                <a:gd name="connsiteX182" fmla="*/ 8232 w 10000"/>
                <a:gd name="connsiteY182" fmla="*/ 6468 h 10000"/>
                <a:gd name="connsiteX183" fmla="*/ 8267 w 10000"/>
                <a:gd name="connsiteY183" fmla="*/ 6496 h 10000"/>
                <a:gd name="connsiteX184" fmla="*/ 8383 w 10000"/>
                <a:gd name="connsiteY184" fmla="*/ 6524 h 10000"/>
                <a:gd name="connsiteX185" fmla="*/ 8633 w 10000"/>
                <a:gd name="connsiteY185" fmla="*/ 6638 h 10000"/>
                <a:gd name="connsiteX186" fmla="*/ 8794 w 10000"/>
                <a:gd name="connsiteY186" fmla="*/ 6751 h 10000"/>
                <a:gd name="connsiteX187" fmla="*/ 8713 w 10000"/>
                <a:gd name="connsiteY187" fmla="*/ 6779 h 10000"/>
                <a:gd name="connsiteX188" fmla="*/ 8591 w 10000"/>
                <a:gd name="connsiteY188" fmla="*/ 6835 h 10000"/>
                <a:gd name="connsiteX189" fmla="*/ 8513 w 10000"/>
                <a:gd name="connsiteY189" fmla="*/ 6891 h 10000"/>
                <a:gd name="connsiteX190" fmla="*/ 8473 w 10000"/>
                <a:gd name="connsiteY190" fmla="*/ 6920 h 10000"/>
                <a:gd name="connsiteX191" fmla="*/ 8344 w 10000"/>
                <a:gd name="connsiteY191" fmla="*/ 6920 h 10000"/>
                <a:gd name="connsiteX192" fmla="*/ 8232 w 10000"/>
                <a:gd name="connsiteY192" fmla="*/ 6977 h 10000"/>
                <a:gd name="connsiteX193" fmla="*/ 8383 w 10000"/>
                <a:gd name="connsiteY193" fmla="*/ 6920 h 10000"/>
                <a:gd name="connsiteX194" fmla="*/ 8513 w 10000"/>
                <a:gd name="connsiteY194" fmla="*/ 7005 h 10000"/>
                <a:gd name="connsiteX195" fmla="*/ 8473 w 10000"/>
                <a:gd name="connsiteY195" fmla="*/ 7005 h 10000"/>
                <a:gd name="connsiteX196" fmla="*/ 8664 w 10000"/>
                <a:gd name="connsiteY196" fmla="*/ 6949 h 10000"/>
                <a:gd name="connsiteX197" fmla="*/ 8794 w 10000"/>
                <a:gd name="connsiteY197" fmla="*/ 7033 h 10000"/>
                <a:gd name="connsiteX198" fmla="*/ 8996 w 10000"/>
                <a:gd name="connsiteY198" fmla="*/ 7061 h 10000"/>
                <a:gd name="connsiteX199" fmla="*/ 8908 w 10000"/>
                <a:gd name="connsiteY199" fmla="*/ 7146 h 10000"/>
                <a:gd name="connsiteX200" fmla="*/ 8874 w 10000"/>
                <a:gd name="connsiteY200" fmla="*/ 7174 h 10000"/>
                <a:gd name="connsiteX201" fmla="*/ 8794 w 10000"/>
                <a:gd name="connsiteY201" fmla="*/ 7202 h 10000"/>
                <a:gd name="connsiteX202" fmla="*/ 8834 w 10000"/>
                <a:gd name="connsiteY202" fmla="*/ 7202 h 10000"/>
                <a:gd name="connsiteX203" fmla="*/ 8952 w 10000"/>
                <a:gd name="connsiteY203" fmla="*/ 7174 h 10000"/>
                <a:gd name="connsiteX204" fmla="*/ 8952 w 10000"/>
                <a:gd name="connsiteY204" fmla="*/ 7146 h 10000"/>
                <a:gd name="connsiteX205" fmla="*/ 8996 w 10000"/>
                <a:gd name="connsiteY205" fmla="*/ 7230 h 10000"/>
                <a:gd name="connsiteX206" fmla="*/ 8996 w 10000"/>
                <a:gd name="connsiteY206" fmla="*/ 7288 h 10000"/>
                <a:gd name="connsiteX207" fmla="*/ 8952 w 10000"/>
                <a:gd name="connsiteY207" fmla="*/ 7230 h 10000"/>
                <a:gd name="connsiteX208" fmla="*/ 8952 w 10000"/>
                <a:gd name="connsiteY208" fmla="*/ 7288 h 10000"/>
                <a:gd name="connsiteX209" fmla="*/ 8908 w 10000"/>
                <a:gd name="connsiteY209" fmla="*/ 7260 h 10000"/>
                <a:gd name="connsiteX210" fmla="*/ 8874 w 10000"/>
                <a:gd name="connsiteY210" fmla="*/ 7260 h 10000"/>
                <a:gd name="connsiteX211" fmla="*/ 8834 w 10000"/>
                <a:gd name="connsiteY211" fmla="*/ 7316 h 10000"/>
                <a:gd name="connsiteX212" fmla="*/ 8952 w 10000"/>
                <a:gd name="connsiteY212" fmla="*/ 7372 h 10000"/>
                <a:gd name="connsiteX213" fmla="*/ 8908 w 10000"/>
                <a:gd name="connsiteY213" fmla="*/ 7372 h 10000"/>
                <a:gd name="connsiteX214" fmla="*/ 8952 w 10000"/>
                <a:gd name="connsiteY214" fmla="*/ 7429 h 10000"/>
                <a:gd name="connsiteX215" fmla="*/ 8794 w 10000"/>
                <a:gd name="connsiteY215" fmla="*/ 7400 h 10000"/>
                <a:gd name="connsiteX216" fmla="*/ 8834 w 10000"/>
                <a:gd name="connsiteY216" fmla="*/ 7429 h 10000"/>
                <a:gd name="connsiteX217" fmla="*/ 8952 w 10000"/>
                <a:gd name="connsiteY217" fmla="*/ 7457 h 10000"/>
                <a:gd name="connsiteX218" fmla="*/ 8996 w 10000"/>
                <a:gd name="connsiteY218" fmla="*/ 7541 h 10000"/>
                <a:gd name="connsiteX219" fmla="*/ 8952 w 10000"/>
                <a:gd name="connsiteY219" fmla="*/ 7599 h 10000"/>
                <a:gd name="connsiteX220" fmla="*/ 8834 w 10000"/>
                <a:gd name="connsiteY220" fmla="*/ 7513 h 10000"/>
                <a:gd name="connsiteX221" fmla="*/ 8794 w 10000"/>
                <a:gd name="connsiteY221" fmla="*/ 7541 h 10000"/>
                <a:gd name="connsiteX222" fmla="*/ 8633 w 10000"/>
                <a:gd name="connsiteY222" fmla="*/ 7599 h 10000"/>
                <a:gd name="connsiteX223" fmla="*/ 8754 w 10000"/>
                <a:gd name="connsiteY223" fmla="*/ 7683 h 10000"/>
                <a:gd name="connsiteX224" fmla="*/ 8754 w 10000"/>
                <a:gd name="connsiteY224" fmla="*/ 7796 h 10000"/>
                <a:gd name="connsiteX225" fmla="*/ 8713 w 10000"/>
                <a:gd name="connsiteY225" fmla="*/ 7852 h 10000"/>
                <a:gd name="connsiteX226" fmla="*/ 8713 w 10000"/>
                <a:gd name="connsiteY226" fmla="*/ 7880 h 10000"/>
                <a:gd name="connsiteX227" fmla="*/ 8633 w 10000"/>
                <a:gd name="connsiteY227" fmla="*/ 7852 h 10000"/>
                <a:gd name="connsiteX228" fmla="*/ 8633 w 10000"/>
                <a:gd name="connsiteY228" fmla="*/ 7909 h 10000"/>
                <a:gd name="connsiteX229" fmla="*/ 8591 w 10000"/>
                <a:gd name="connsiteY229" fmla="*/ 7966 h 10000"/>
                <a:gd name="connsiteX230" fmla="*/ 8552 w 10000"/>
                <a:gd name="connsiteY230" fmla="*/ 8079 h 10000"/>
                <a:gd name="connsiteX231" fmla="*/ 8591 w 10000"/>
                <a:gd name="connsiteY231" fmla="*/ 8022 h 10000"/>
                <a:gd name="connsiteX232" fmla="*/ 8552 w 10000"/>
                <a:gd name="connsiteY232" fmla="*/ 8050 h 10000"/>
                <a:gd name="connsiteX233" fmla="*/ 8513 w 10000"/>
                <a:gd name="connsiteY233" fmla="*/ 7994 h 10000"/>
                <a:gd name="connsiteX234" fmla="*/ 8427 w 10000"/>
                <a:gd name="connsiteY234" fmla="*/ 8022 h 10000"/>
                <a:gd name="connsiteX235" fmla="*/ 8427 w 10000"/>
                <a:gd name="connsiteY235" fmla="*/ 8079 h 10000"/>
                <a:gd name="connsiteX236" fmla="*/ 8473 w 10000"/>
                <a:gd name="connsiteY236" fmla="*/ 8107 h 10000"/>
                <a:gd name="connsiteX237" fmla="*/ 8552 w 10000"/>
                <a:gd name="connsiteY237" fmla="*/ 8135 h 10000"/>
                <a:gd name="connsiteX238" fmla="*/ 8513 w 10000"/>
                <a:gd name="connsiteY238" fmla="*/ 8163 h 10000"/>
                <a:gd name="connsiteX239" fmla="*/ 8473 w 10000"/>
                <a:gd name="connsiteY239" fmla="*/ 8249 h 10000"/>
                <a:gd name="connsiteX240" fmla="*/ 8310 w 10000"/>
                <a:gd name="connsiteY240" fmla="*/ 8191 h 10000"/>
                <a:gd name="connsiteX241" fmla="*/ 8427 w 10000"/>
                <a:gd name="connsiteY241" fmla="*/ 8277 h 10000"/>
                <a:gd name="connsiteX242" fmla="*/ 8552 w 10000"/>
                <a:gd name="connsiteY242" fmla="*/ 8277 h 10000"/>
                <a:gd name="connsiteX243" fmla="*/ 8513 w 10000"/>
                <a:gd name="connsiteY243" fmla="*/ 8333 h 10000"/>
                <a:gd name="connsiteX244" fmla="*/ 8591 w 10000"/>
                <a:gd name="connsiteY244" fmla="*/ 8446 h 10000"/>
                <a:gd name="connsiteX245" fmla="*/ 8552 w 10000"/>
                <a:gd name="connsiteY245" fmla="*/ 8446 h 10000"/>
                <a:gd name="connsiteX246" fmla="*/ 8427 w 10000"/>
                <a:gd name="connsiteY246" fmla="*/ 8389 h 10000"/>
                <a:gd name="connsiteX247" fmla="*/ 8383 w 10000"/>
                <a:gd name="connsiteY247" fmla="*/ 8418 h 10000"/>
                <a:gd name="connsiteX248" fmla="*/ 8473 w 10000"/>
                <a:gd name="connsiteY248" fmla="*/ 8474 h 10000"/>
                <a:gd name="connsiteX249" fmla="*/ 8427 w 10000"/>
                <a:gd name="connsiteY249" fmla="*/ 8530 h 10000"/>
                <a:gd name="connsiteX250" fmla="*/ 8310 w 10000"/>
                <a:gd name="connsiteY250" fmla="*/ 8474 h 10000"/>
                <a:gd name="connsiteX251" fmla="*/ 8383 w 10000"/>
                <a:gd name="connsiteY251" fmla="*/ 8559 h 10000"/>
                <a:gd name="connsiteX252" fmla="*/ 8310 w 10000"/>
                <a:gd name="connsiteY252" fmla="*/ 8559 h 10000"/>
                <a:gd name="connsiteX253" fmla="*/ 8310 w 10000"/>
                <a:gd name="connsiteY253" fmla="*/ 8616 h 10000"/>
                <a:gd name="connsiteX254" fmla="*/ 8107 w 10000"/>
                <a:gd name="connsiteY254" fmla="*/ 8672 h 10000"/>
                <a:gd name="connsiteX255" fmla="*/ 8067 w 10000"/>
                <a:gd name="connsiteY255" fmla="*/ 8728 h 10000"/>
                <a:gd name="connsiteX256" fmla="*/ 8107 w 10000"/>
                <a:gd name="connsiteY256" fmla="*/ 8757 h 10000"/>
                <a:gd name="connsiteX257" fmla="*/ 8067 w 10000"/>
                <a:gd name="connsiteY257" fmla="*/ 8785 h 10000"/>
                <a:gd name="connsiteX258" fmla="*/ 8025 w 10000"/>
                <a:gd name="connsiteY258" fmla="*/ 8869 h 10000"/>
                <a:gd name="connsiteX259" fmla="*/ 7990 w 10000"/>
                <a:gd name="connsiteY259" fmla="*/ 8841 h 10000"/>
                <a:gd name="connsiteX260" fmla="*/ 7990 w 10000"/>
                <a:gd name="connsiteY260" fmla="*/ 8927 h 10000"/>
                <a:gd name="connsiteX261" fmla="*/ 7577 w 10000"/>
                <a:gd name="connsiteY261" fmla="*/ 8786 h 10000"/>
                <a:gd name="connsiteX262" fmla="*/ 6900 w 10000"/>
                <a:gd name="connsiteY262" fmla="*/ 9266 h 10000"/>
                <a:gd name="connsiteX263" fmla="*/ 6656 w 10000"/>
                <a:gd name="connsiteY263" fmla="*/ 9322 h 10000"/>
                <a:gd name="connsiteX264" fmla="*/ 6535 w 10000"/>
                <a:gd name="connsiteY264" fmla="*/ 9152 h 10000"/>
                <a:gd name="connsiteX265" fmla="*/ 6496 w 10000"/>
                <a:gd name="connsiteY265" fmla="*/ 9152 h 10000"/>
                <a:gd name="connsiteX266" fmla="*/ 6615 w 10000"/>
                <a:gd name="connsiteY266" fmla="*/ 9124 h 10000"/>
                <a:gd name="connsiteX267" fmla="*/ 6454 w 10000"/>
                <a:gd name="connsiteY267" fmla="*/ 9124 h 10000"/>
                <a:gd name="connsiteX268" fmla="*/ 6418 w 10000"/>
                <a:gd name="connsiteY268" fmla="*/ 9180 h 10000"/>
                <a:gd name="connsiteX269" fmla="*/ 6496 w 10000"/>
                <a:gd name="connsiteY269" fmla="*/ 9237 h 10000"/>
                <a:gd name="connsiteX270" fmla="*/ 6454 w 10000"/>
                <a:gd name="connsiteY270" fmla="*/ 9237 h 10000"/>
                <a:gd name="connsiteX271" fmla="*/ 6579 w 10000"/>
                <a:gd name="connsiteY271" fmla="*/ 9406 h 10000"/>
                <a:gd name="connsiteX272" fmla="*/ 6418 w 10000"/>
                <a:gd name="connsiteY272" fmla="*/ 9294 h 10000"/>
                <a:gd name="connsiteX273" fmla="*/ 6496 w 10000"/>
                <a:gd name="connsiteY273" fmla="*/ 9406 h 10000"/>
                <a:gd name="connsiteX274" fmla="*/ 6454 w 10000"/>
                <a:gd name="connsiteY274" fmla="*/ 9435 h 10000"/>
                <a:gd name="connsiteX275" fmla="*/ 6418 w 10000"/>
                <a:gd name="connsiteY275" fmla="*/ 9406 h 10000"/>
                <a:gd name="connsiteX276" fmla="*/ 6377 w 10000"/>
                <a:gd name="connsiteY276" fmla="*/ 9491 h 10000"/>
                <a:gd name="connsiteX277" fmla="*/ 6251 w 10000"/>
                <a:gd name="connsiteY277" fmla="*/ 9520 h 10000"/>
                <a:gd name="connsiteX278" fmla="*/ 6212 w 10000"/>
                <a:gd name="connsiteY278" fmla="*/ 9463 h 10000"/>
                <a:gd name="connsiteX279" fmla="*/ 6135 w 10000"/>
                <a:gd name="connsiteY279" fmla="*/ 9435 h 10000"/>
                <a:gd name="connsiteX280" fmla="*/ 6175 w 10000"/>
                <a:gd name="connsiteY280" fmla="*/ 9548 h 10000"/>
                <a:gd name="connsiteX281" fmla="*/ 5969 w 10000"/>
                <a:gd name="connsiteY281" fmla="*/ 9491 h 10000"/>
                <a:gd name="connsiteX282" fmla="*/ 5930 w 10000"/>
                <a:gd name="connsiteY282" fmla="*/ 9520 h 10000"/>
                <a:gd name="connsiteX283" fmla="*/ 5808 w 10000"/>
                <a:gd name="connsiteY283" fmla="*/ 9576 h 10000"/>
                <a:gd name="connsiteX284" fmla="*/ 5777 w 10000"/>
                <a:gd name="connsiteY284" fmla="*/ 9633 h 10000"/>
                <a:gd name="connsiteX285" fmla="*/ 5688 w 10000"/>
                <a:gd name="connsiteY285" fmla="*/ 9633 h 10000"/>
                <a:gd name="connsiteX286" fmla="*/ 5567 w 10000"/>
                <a:gd name="connsiteY286" fmla="*/ 9661 h 10000"/>
                <a:gd name="connsiteX287" fmla="*/ 5567 w 10000"/>
                <a:gd name="connsiteY287" fmla="*/ 9633 h 10000"/>
                <a:gd name="connsiteX288" fmla="*/ 5567 w 10000"/>
                <a:gd name="connsiteY288" fmla="*/ 9689 h 10000"/>
                <a:gd name="connsiteX289" fmla="*/ 5449 w 10000"/>
                <a:gd name="connsiteY289" fmla="*/ 9661 h 10000"/>
                <a:gd name="connsiteX290" fmla="*/ 5449 w 10000"/>
                <a:gd name="connsiteY290" fmla="*/ 9717 h 10000"/>
                <a:gd name="connsiteX291" fmla="*/ 5406 w 10000"/>
                <a:gd name="connsiteY291" fmla="*/ 9802 h 10000"/>
                <a:gd name="connsiteX292" fmla="*/ 5491 w 10000"/>
                <a:gd name="connsiteY292" fmla="*/ 9830 h 10000"/>
                <a:gd name="connsiteX293" fmla="*/ 5491 w 10000"/>
                <a:gd name="connsiteY293" fmla="*/ 9830 h 10000"/>
                <a:gd name="connsiteX294" fmla="*/ 5567 w 10000"/>
                <a:gd name="connsiteY294" fmla="*/ 9944 h 10000"/>
                <a:gd name="connsiteX295" fmla="*/ 5368 w 10000"/>
                <a:gd name="connsiteY295" fmla="*/ 10000 h 10000"/>
                <a:gd name="connsiteX296" fmla="*/ 5368 w 10000"/>
                <a:gd name="connsiteY296" fmla="*/ 9944 h 10000"/>
                <a:gd name="connsiteX297" fmla="*/ 5281 w 10000"/>
                <a:gd name="connsiteY297" fmla="*/ 9859 h 10000"/>
                <a:gd name="connsiteX298" fmla="*/ 5248 w 10000"/>
                <a:gd name="connsiteY298" fmla="*/ 9802 h 10000"/>
                <a:gd name="connsiteX299" fmla="*/ 5206 w 10000"/>
                <a:gd name="connsiteY299" fmla="*/ 9717 h 10000"/>
                <a:gd name="connsiteX300" fmla="*/ 5248 w 10000"/>
                <a:gd name="connsiteY300" fmla="*/ 9661 h 10000"/>
                <a:gd name="connsiteX301" fmla="*/ 5206 w 10000"/>
                <a:gd name="connsiteY301" fmla="*/ 9576 h 10000"/>
                <a:gd name="connsiteX302" fmla="*/ 5206 w 10000"/>
                <a:gd name="connsiteY302" fmla="*/ 9605 h 10000"/>
                <a:gd name="connsiteX303" fmla="*/ 5126 w 10000"/>
                <a:gd name="connsiteY303" fmla="*/ 9548 h 10000"/>
                <a:gd name="connsiteX304" fmla="*/ 5126 w 10000"/>
                <a:gd name="connsiteY304" fmla="*/ 9605 h 10000"/>
                <a:gd name="connsiteX305" fmla="*/ 5006 w 10000"/>
                <a:gd name="connsiteY305" fmla="*/ 9605 h 10000"/>
                <a:gd name="connsiteX306" fmla="*/ 4926 w 10000"/>
                <a:gd name="connsiteY306" fmla="*/ 9576 h 10000"/>
                <a:gd name="connsiteX307" fmla="*/ 4879 w 10000"/>
                <a:gd name="connsiteY307" fmla="*/ 9520 h 10000"/>
                <a:gd name="connsiteX308" fmla="*/ 4839 w 10000"/>
                <a:gd name="connsiteY308" fmla="*/ 9520 h 10000"/>
                <a:gd name="connsiteX309" fmla="*/ 4839 w 10000"/>
                <a:gd name="connsiteY309" fmla="*/ 9576 h 10000"/>
                <a:gd name="connsiteX310" fmla="*/ 4762 w 10000"/>
                <a:gd name="connsiteY310" fmla="*/ 9520 h 10000"/>
                <a:gd name="connsiteX311" fmla="*/ 4724 w 10000"/>
                <a:gd name="connsiteY311" fmla="*/ 9463 h 10000"/>
                <a:gd name="connsiteX312" fmla="*/ 4688 w 10000"/>
                <a:gd name="connsiteY312" fmla="*/ 9491 h 10000"/>
                <a:gd name="connsiteX313" fmla="*/ 4724 w 10000"/>
                <a:gd name="connsiteY313" fmla="*/ 9576 h 10000"/>
                <a:gd name="connsiteX314" fmla="*/ 4644 w 10000"/>
                <a:gd name="connsiteY314" fmla="*/ 9548 h 10000"/>
                <a:gd name="connsiteX315" fmla="*/ 4644 w 10000"/>
                <a:gd name="connsiteY315" fmla="*/ 9605 h 10000"/>
                <a:gd name="connsiteX316" fmla="*/ 4483 w 10000"/>
                <a:gd name="connsiteY316" fmla="*/ 9576 h 10000"/>
                <a:gd name="connsiteX317" fmla="*/ 4366 w 10000"/>
                <a:gd name="connsiteY317" fmla="*/ 9576 h 10000"/>
                <a:gd name="connsiteX318" fmla="*/ 4322 w 10000"/>
                <a:gd name="connsiteY318" fmla="*/ 9576 h 10000"/>
                <a:gd name="connsiteX319" fmla="*/ 4199 w 10000"/>
                <a:gd name="connsiteY319" fmla="*/ 9520 h 10000"/>
                <a:gd name="connsiteX320" fmla="*/ 4154 w 10000"/>
                <a:gd name="connsiteY320" fmla="*/ 9491 h 10000"/>
                <a:gd name="connsiteX321" fmla="*/ 4038 w 10000"/>
                <a:gd name="connsiteY321" fmla="*/ 9463 h 10000"/>
                <a:gd name="connsiteX322" fmla="*/ 3962 w 10000"/>
                <a:gd name="connsiteY322" fmla="*/ 9294 h 10000"/>
                <a:gd name="connsiteX323" fmla="*/ 3873 w 10000"/>
                <a:gd name="connsiteY323" fmla="*/ 9180 h 10000"/>
                <a:gd name="connsiteX324" fmla="*/ 3757 w 10000"/>
                <a:gd name="connsiteY324" fmla="*/ 9180 h 10000"/>
                <a:gd name="connsiteX325" fmla="*/ 3634 w 10000"/>
                <a:gd name="connsiteY325" fmla="*/ 9180 h 10000"/>
                <a:gd name="connsiteX326" fmla="*/ 3432 w 10000"/>
                <a:gd name="connsiteY326" fmla="*/ 9039 h 10000"/>
                <a:gd name="connsiteX327" fmla="*/ 3274 w 10000"/>
                <a:gd name="connsiteY327" fmla="*/ 9124 h 10000"/>
                <a:gd name="connsiteX328" fmla="*/ 3274 w 10000"/>
                <a:gd name="connsiteY328" fmla="*/ 9180 h 10000"/>
                <a:gd name="connsiteX329" fmla="*/ 3073 w 10000"/>
                <a:gd name="connsiteY329" fmla="*/ 9209 h 10000"/>
                <a:gd name="connsiteX330" fmla="*/ 2954 w 10000"/>
                <a:gd name="connsiteY330" fmla="*/ 9294 h 10000"/>
                <a:gd name="connsiteX331" fmla="*/ 2874 w 10000"/>
                <a:gd name="connsiteY331" fmla="*/ 9237 h 10000"/>
                <a:gd name="connsiteX332" fmla="*/ 2792 w 10000"/>
                <a:gd name="connsiteY332" fmla="*/ 9294 h 10000"/>
                <a:gd name="connsiteX333" fmla="*/ 2672 w 10000"/>
                <a:gd name="connsiteY333" fmla="*/ 9294 h 10000"/>
                <a:gd name="connsiteX334" fmla="*/ 2507 w 10000"/>
                <a:gd name="connsiteY334" fmla="*/ 9266 h 10000"/>
                <a:gd name="connsiteX335" fmla="*/ 2347 w 10000"/>
                <a:gd name="connsiteY335" fmla="*/ 9322 h 10000"/>
                <a:gd name="connsiteX336" fmla="*/ 2266 w 10000"/>
                <a:gd name="connsiteY336" fmla="*/ 9322 h 10000"/>
                <a:gd name="connsiteX337" fmla="*/ 2185 w 10000"/>
                <a:gd name="connsiteY337" fmla="*/ 9322 h 10000"/>
                <a:gd name="connsiteX338" fmla="*/ 2144 w 10000"/>
                <a:gd name="connsiteY338" fmla="*/ 9322 h 10000"/>
                <a:gd name="connsiteX339" fmla="*/ 2144 w 10000"/>
                <a:gd name="connsiteY339" fmla="*/ 9463 h 10000"/>
                <a:gd name="connsiteX340" fmla="*/ 2228 w 10000"/>
                <a:gd name="connsiteY340" fmla="*/ 9548 h 10000"/>
                <a:gd name="connsiteX341" fmla="*/ 2228 w 10000"/>
                <a:gd name="connsiteY341" fmla="*/ 9576 h 10000"/>
                <a:gd name="connsiteX342" fmla="*/ 2228 w 10000"/>
                <a:gd name="connsiteY342" fmla="*/ 9633 h 10000"/>
                <a:gd name="connsiteX343" fmla="*/ 2266 w 10000"/>
                <a:gd name="connsiteY343" fmla="*/ 9717 h 10000"/>
                <a:gd name="connsiteX344" fmla="*/ 2144 w 10000"/>
                <a:gd name="connsiteY344" fmla="*/ 9689 h 10000"/>
                <a:gd name="connsiteX345" fmla="*/ 2022 w 10000"/>
                <a:gd name="connsiteY345" fmla="*/ 9661 h 10000"/>
                <a:gd name="connsiteX346" fmla="*/ 1941 w 10000"/>
                <a:gd name="connsiteY346" fmla="*/ 9520 h 10000"/>
                <a:gd name="connsiteX347" fmla="*/ 1708 w 10000"/>
                <a:gd name="connsiteY347" fmla="*/ 9605 h 10000"/>
                <a:gd name="connsiteX348" fmla="*/ 1627 w 10000"/>
                <a:gd name="connsiteY348" fmla="*/ 9633 h 10000"/>
                <a:gd name="connsiteX349" fmla="*/ 1627 w 10000"/>
                <a:gd name="connsiteY349" fmla="*/ 9548 h 10000"/>
                <a:gd name="connsiteX350" fmla="*/ 1504 w 10000"/>
                <a:gd name="connsiteY350" fmla="*/ 9435 h 10000"/>
                <a:gd name="connsiteX351" fmla="*/ 1262 w 10000"/>
                <a:gd name="connsiteY351" fmla="*/ 9435 h 10000"/>
                <a:gd name="connsiteX352" fmla="*/ 1262 w 10000"/>
                <a:gd name="connsiteY352" fmla="*/ 9322 h 10000"/>
                <a:gd name="connsiteX353" fmla="*/ 1298 w 10000"/>
                <a:gd name="connsiteY353" fmla="*/ 9180 h 10000"/>
                <a:gd name="connsiteX354" fmla="*/ 1144 w 10000"/>
                <a:gd name="connsiteY354" fmla="*/ 9124 h 10000"/>
                <a:gd name="connsiteX355" fmla="*/ 1017 w 10000"/>
                <a:gd name="connsiteY355" fmla="*/ 9039 h 10000"/>
                <a:gd name="connsiteX356" fmla="*/ 981 w 10000"/>
                <a:gd name="connsiteY356" fmla="*/ 8983 h 10000"/>
                <a:gd name="connsiteX357" fmla="*/ 944 w 10000"/>
                <a:gd name="connsiteY357" fmla="*/ 8898 h 10000"/>
                <a:gd name="connsiteX358" fmla="*/ 981 w 10000"/>
                <a:gd name="connsiteY358" fmla="*/ 8813 h 10000"/>
                <a:gd name="connsiteX359" fmla="*/ 697 w 10000"/>
                <a:gd name="connsiteY359" fmla="*/ 8841 h 10000"/>
                <a:gd name="connsiteX360" fmla="*/ 533 w 10000"/>
                <a:gd name="connsiteY360" fmla="*/ 8898 h 10000"/>
                <a:gd name="connsiteX361" fmla="*/ 533 w 10000"/>
                <a:gd name="connsiteY361" fmla="*/ 8813 h 10000"/>
                <a:gd name="connsiteX362" fmla="*/ 495 w 10000"/>
                <a:gd name="connsiteY362" fmla="*/ 8728 h 10000"/>
                <a:gd name="connsiteX363" fmla="*/ 458 w 10000"/>
                <a:gd name="connsiteY363" fmla="*/ 8672 h 10000"/>
                <a:gd name="connsiteX364" fmla="*/ 6799 w 10000"/>
                <a:gd name="connsiteY364" fmla="*/ 8665 h 10000"/>
                <a:gd name="connsiteX365" fmla="*/ 6917 w 10000"/>
                <a:gd name="connsiteY365" fmla="*/ 8461 h 10000"/>
                <a:gd name="connsiteX0" fmla="*/ 4038 w 10000"/>
                <a:gd name="connsiteY0" fmla="*/ 2173 h 10000"/>
                <a:gd name="connsiteX1" fmla="*/ 4322 w 10000"/>
                <a:gd name="connsiteY1" fmla="*/ 2060 h 10000"/>
                <a:gd name="connsiteX2" fmla="*/ 4441 w 10000"/>
                <a:gd name="connsiteY2" fmla="*/ 2031 h 10000"/>
                <a:gd name="connsiteX3" fmla="*/ 4556 w 10000"/>
                <a:gd name="connsiteY3" fmla="*/ 2003 h 10000"/>
                <a:gd name="connsiteX4" fmla="*/ 4644 w 10000"/>
                <a:gd name="connsiteY4" fmla="*/ 2003 h 10000"/>
                <a:gd name="connsiteX5" fmla="*/ 4762 w 10000"/>
                <a:gd name="connsiteY5" fmla="*/ 1975 h 10000"/>
                <a:gd name="connsiteX6" fmla="*/ 4839 w 10000"/>
                <a:gd name="connsiteY6" fmla="*/ 2003 h 10000"/>
                <a:gd name="connsiteX7" fmla="*/ 4968 w 10000"/>
                <a:gd name="connsiteY7" fmla="*/ 1862 h 10000"/>
                <a:gd name="connsiteX8" fmla="*/ 4079 w 10000"/>
                <a:gd name="connsiteY8" fmla="*/ 1664 h 10000"/>
                <a:gd name="connsiteX9" fmla="*/ 3757 w 10000"/>
                <a:gd name="connsiteY9" fmla="*/ 1664 h 10000"/>
                <a:gd name="connsiteX10" fmla="*/ 3594 w 10000"/>
                <a:gd name="connsiteY10" fmla="*/ 1664 h 10000"/>
                <a:gd name="connsiteX11" fmla="*/ 3472 w 10000"/>
                <a:gd name="connsiteY11" fmla="*/ 1692 h 10000"/>
                <a:gd name="connsiteX12" fmla="*/ 3314 w 10000"/>
                <a:gd name="connsiteY12" fmla="*/ 1580 h 10000"/>
                <a:gd name="connsiteX13" fmla="*/ 3353 w 10000"/>
                <a:gd name="connsiteY13" fmla="*/ 1523 h 10000"/>
                <a:gd name="connsiteX14" fmla="*/ 3314 w 10000"/>
                <a:gd name="connsiteY14" fmla="*/ 1410 h 10000"/>
                <a:gd name="connsiteX15" fmla="*/ 3314 w 10000"/>
                <a:gd name="connsiteY15" fmla="*/ 1071 h 10000"/>
                <a:gd name="connsiteX16" fmla="*/ 3678 w 10000"/>
                <a:gd name="connsiteY16" fmla="*/ 1156 h 10000"/>
                <a:gd name="connsiteX17" fmla="*/ 3873 w 10000"/>
                <a:gd name="connsiteY17" fmla="*/ 1071 h 10000"/>
                <a:gd name="connsiteX18" fmla="*/ 4079 w 10000"/>
                <a:gd name="connsiteY18" fmla="*/ 986 h 10000"/>
                <a:gd name="connsiteX19" fmla="*/ 3999 w 10000"/>
                <a:gd name="connsiteY19" fmla="*/ 930 h 10000"/>
                <a:gd name="connsiteX20" fmla="*/ 3962 w 10000"/>
                <a:gd name="connsiteY20" fmla="*/ 873 h 10000"/>
                <a:gd name="connsiteX21" fmla="*/ 3962 w 10000"/>
                <a:gd name="connsiteY21" fmla="*/ 788 h 10000"/>
                <a:gd name="connsiteX22" fmla="*/ 3962 w 10000"/>
                <a:gd name="connsiteY22" fmla="*/ 732 h 10000"/>
                <a:gd name="connsiteX23" fmla="*/ 3962 w 10000"/>
                <a:gd name="connsiteY23" fmla="*/ 675 h 10000"/>
                <a:gd name="connsiteX24" fmla="*/ 3999 w 10000"/>
                <a:gd name="connsiteY24" fmla="*/ 477 h 10000"/>
                <a:gd name="connsiteX25" fmla="*/ 3922 w 10000"/>
                <a:gd name="connsiteY25" fmla="*/ 336 h 10000"/>
                <a:gd name="connsiteX26" fmla="*/ 3757 w 10000"/>
                <a:gd name="connsiteY26" fmla="*/ 280 h 10000"/>
                <a:gd name="connsiteX27" fmla="*/ 3594 w 10000"/>
                <a:gd name="connsiteY27" fmla="*/ 224 h 10000"/>
                <a:gd name="connsiteX28" fmla="*/ 3799 w 10000"/>
                <a:gd name="connsiteY28" fmla="*/ 82 h 10000"/>
                <a:gd name="connsiteX29" fmla="*/ 4241 w 10000"/>
                <a:gd name="connsiteY29" fmla="*/ 25 h 10000"/>
                <a:gd name="connsiteX30" fmla="*/ 4644 w 10000"/>
                <a:gd name="connsiteY30" fmla="*/ 25 h 10000"/>
                <a:gd name="connsiteX31" fmla="*/ 4839 w 10000"/>
                <a:gd name="connsiteY31" fmla="*/ 54 h 10000"/>
                <a:gd name="connsiteX32" fmla="*/ 5089 w 10000"/>
                <a:gd name="connsiteY32" fmla="*/ 138 h 10000"/>
                <a:gd name="connsiteX33" fmla="*/ 5406 w 10000"/>
                <a:gd name="connsiteY33" fmla="*/ 167 h 10000"/>
                <a:gd name="connsiteX34" fmla="*/ 5567 w 10000"/>
                <a:gd name="connsiteY34" fmla="*/ 224 h 10000"/>
                <a:gd name="connsiteX35" fmla="*/ 5616 w 10000"/>
                <a:gd name="connsiteY35" fmla="*/ 252 h 10000"/>
                <a:gd name="connsiteX36" fmla="*/ 5734 w 10000"/>
                <a:gd name="connsiteY36" fmla="*/ 308 h 10000"/>
                <a:gd name="connsiteX37" fmla="*/ 5930 w 10000"/>
                <a:gd name="connsiteY37" fmla="*/ 421 h 10000"/>
                <a:gd name="connsiteX38" fmla="*/ 6048 w 10000"/>
                <a:gd name="connsiteY38" fmla="*/ 534 h 10000"/>
                <a:gd name="connsiteX39" fmla="*/ 6212 w 10000"/>
                <a:gd name="connsiteY39" fmla="*/ 591 h 10000"/>
                <a:gd name="connsiteX40" fmla="*/ 6377 w 10000"/>
                <a:gd name="connsiteY40" fmla="*/ 703 h 10000"/>
                <a:gd name="connsiteX41" fmla="*/ 6579 w 10000"/>
                <a:gd name="connsiteY41" fmla="*/ 817 h 10000"/>
                <a:gd name="connsiteX42" fmla="*/ 6695 w 10000"/>
                <a:gd name="connsiteY42" fmla="*/ 930 h 10000"/>
                <a:gd name="connsiteX43" fmla="*/ 6824 w 10000"/>
                <a:gd name="connsiteY43" fmla="*/ 1014 h 10000"/>
                <a:gd name="connsiteX44" fmla="*/ 7180 w 10000"/>
                <a:gd name="connsiteY44" fmla="*/ 1156 h 10000"/>
                <a:gd name="connsiteX45" fmla="*/ 7378 w 10000"/>
                <a:gd name="connsiteY45" fmla="*/ 1156 h 10000"/>
                <a:gd name="connsiteX46" fmla="*/ 7623 w 10000"/>
                <a:gd name="connsiteY46" fmla="*/ 1212 h 10000"/>
                <a:gd name="connsiteX47" fmla="*/ 7744 w 10000"/>
                <a:gd name="connsiteY47" fmla="*/ 1241 h 10000"/>
                <a:gd name="connsiteX48" fmla="*/ 7946 w 10000"/>
                <a:gd name="connsiteY48" fmla="*/ 1325 h 10000"/>
                <a:gd name="connsiteX49" fmla="*/ 8186 w 10000"/>
                <a:gd name="connsiteY49" fmla="*/ 1353 h 10000"/>
                <a:gd name="connsiteX50" fmla="*/ 8232 w 10000"/>
                <a:gd name="connsiteY50" fmla="*/ 1438 h 10000"/>
                <a:gd name="connsiteX51" fmla="*/ 8310 w 10000"/>
                <a:gd name="connsiteY51" fmla="*/ 1467 h 10000"/>
                <a:gd name="connsiteX52" fmla="*/ 8383 w 10000"/>
                <a:gd name="connsiteY52" fmla="*/ 1580 h 10000"/>
                <a:gd name="connsiteX53" fmla="*/ 8633 w 10000"/>
                <a:gd name="connsiteY53" fmla="*/ 1720 h 10000"/>
                <a:gd name="connsiteX54" fmla="*/ 8754 w 10000"/>
                <a:gd name="connsiteY54" fmla="*/ 1692 h 10000"/>
                <a:gd name="connsiteX55" fmla="*/ 8874 w 10000"/>
                <a:gd name="connsiteY55" fmla="*/ 1720 h 10000"/>
                <a:gd name="connsiteX56" fmla="*/ 9114 w 10000"/>
                <a:gd name="connsiteY56" fmla="*/ 1664 h 10000"/>
                <a:gd name="connsiteX57" fmla="*/ 9277 w 10000"/>
                <a:gd name="connsiteY57" fmla="*/ 1580 h 10000"/>
                <a:gd name="connsiteX58" fmla="*/ 9354 w 10000"/>
                <a:gd name="connsiteY58" fmla="*/ 1580 h 10000"/>
                <a:gd name="connsiteX59" fmla="*/ 9396 w 10000"/>
                <a:gd name="connsiteY59" fmla="*/ 1551 h 10000"/>
                <a:gd name="connsiteX60" fmla="*/ 9554 w 10000"/>
                <a:gd name="connsiteY60" fmla="*/ 1495 h 10000"/>
                <a:gd name="connsiteX61" fmla="*/ 9719 w 10000"/>
                <a:gd name="connsiteY61" fmla="*/ 1551 h 10000"/>
                <a:gd name="connsiteX62" fmla="*/ 9757 w 10000"/>
                <a:gd name="connsiteY62" fmla="*/ 1636 h 10000"/>
                <a:gd name="connsiteX63" fmla="*/ 9880 w 10000"/>
                <a:gd name="connsiteY63" fmla="*/ 1778 h 10000"/>
                <a:gd name="connsiteX64" fmla="*/ 9800 w 10000"/>
                <a:gd name="connsiteY64" fmla="*/ 1806 h 10000"/>
                <a:gd name="connsiteX65" fmla="*/ 9840 w 10000"/>
                <a:gd name="connsiteY65" fmla="*/ 1862 h 10000"/>
                <a:gd name="connsiteX66" fmla="*/ 9840 w 10000"/>
                <a:gd name="connsiteY66" fmla="*/ 1919 h 10000"/>
                <a:gd name="connsiteX67" fmla="*/ 9926 w 10000"/>
                <a:gd name="connsiteY67" fmla="*/ 2031 h 10000"/>
                <a:gd name="connsiteX68" fmla="*/ 9926 w 10000"/>
                <a:gd name="connsiteY68" fmla="*/ 2173 h 10000"/>
                <a:gd name="connsiteX69" fmla="*/ 9926 w 10000"/>
                <a:gd name="connsiteY69" fmla="*/ 2258 h 10000"/>
                <a:gd name="connsiteX70" fmla="*/ 10000 w 10000"/>
                <a:gd name="connsiteY70" fmla="*/ 2342 h 10000"/>
                <a:gd name="connsiteX71" fmla="*/ 9963 w 10000"/>
                <a:gd name="connsiteY71" fmla="*/ 2428 h 10000"/>
                <a:gd name="connsiteX72" fmla="*/ 10000 w 10000"/>
                <a:gd name="connsiteY72" fmla="*/ 2484 h 10000"/>
                <a:gd name="connsiteX73" fmla="*/ 9677 w 10000"/>
                <a:gd name="connsiteY73" fmla="*/ 2456 h 10000"/>
                <a:gd name="connsiteX74" fmla="*/ 9515 w 10000"/>
                <a:gd name="connsiteY74" fmla="*/ 2428 h 10000"/>
                <a:gd name="connsiteX75" fmla="*/ 9473 w 10000"/>
                <a:gd name="connsiteY75" fmla="*/ 2512 h 10000"/>
                <a:gd name="connsiteX76" fmla="*/ 9354 w 10000"/>
                <a:gd name="connsiteY76" fmla="*/ 2540 h 10000"/>
                <a:gd name="connsiteX77" fmla="*/ 9433 w 10000"/>
                <a:gd name="connsiteY77" fmla="*/ 2625 h 10000"/>
                <a:gd name="connsiteX78" fmla="*/ 9677 w 10000"/>
                <a:gd name="connsiteY78" fmla="*/ 2879 h 10000"/>
                <a:gd name="connsiteX79" fmla="*/ 9840 w 10000"/>
                <a:gd name="connsiteY79" fmla="*/ 3106 h 10000"/>
                <a:gd name="connsiteX80" fmla="*/ 9800 w 10000"/>
                <a:gd name="connsiteY80" fmla="*/ 3162 h 10000"/>
                <a:gd name="connsiteX81" fmla="*/ 9634 w 10000"/>
                <a:gd name="connsiteY81" fmla="*/ 3190 h 10000"/>
                <a:gd name="connsiteX82" fmla="*/ 9840 w 10000"/>
                <a:gd name="connsiteY82" fmla="*/ 3303 h 10000"/>
                <a:gd name="connsiteX83" fmla="*/ 9600 w 10000"/>
                <a:gd name="connsiteY83" fmla="*/ 3162 h 10000"/>
                <a:gd name="connsiteX84" fmla="*/ 9396 w 10000"/>
                <a:gd name="connsiteY84" fmla="*/ 3106 h 10000"/>
                <a:gd name="connsiteX85" fmla="*/ 9473 w 10000"/>
                <a:gd name="connsiteY85" fmla="*/ 3275 h 10000"/>
                <a:gd name="connsiteX86" fmla="*/ 9354 w 10000"/>
                <a:gd name="connsiteY86" fmla="*/ 3303 h 10000"/>
                <a:gd name="connsiteX87" fmla="*/ 9277 w 10000"/>
                <a:gd name="connsiteY87" fmla="*/ 3388 h 10000"/>
                <a:gd name="connsiteX88" fmla="*/ 8996 w 10000"/>
                <a:gd name="connsiteY88" fmla="*/ 3417 h 10000"/>
                <a:gd name="connsiteX89" fmla="*/ 9198 w 10000"/>
                <a:gd name="connsiteY89" fmla="*/ 3557 h 10000"/>
                <a:gd name="connsiteX90" fmla="*/ 8952 w 10000"/>
                <a:gd name="connsiteY90" fmla="*/ 3586 h 10000"/>
                <a:gd name="connsiteX91" fmla="*/ 8794 w 10000"/>
                <a:gd name="connsiteY91" fmla="*/ 3557 h 10000"/>
                <a:gd name="connsiteX92" fmla="*/ 8664 w 10000"/>
                <a:gd name="connsiteY92" fmla="*/ 3473 h 10000"/>
                <a:gd name="connsiteX93" fmla="*/ 8591 w 10000"/>
                <a:gd name="connsiteY93" fmla="*/ 3501 h 10000"/>
                <a:gd name="connsiteX94" fmla="*/ 8552 w 10000"/>
                <a:gd name="connsiteY94" fmla="*/ 3642 h 10000"/>
                <a:gd name="connsiteX95" fmla="*/ 8513 w 10000"/>
                <a:gd name="connsiteY95" fmla="*/ 3727 h 10000"/>
                <a:gd name="connsiteX96" fmla="*/ 8427 w 10000"/>
                <a:gd name="connsiteY96" fmla="*/ 3756 h 10000"/>
                <a:gd name="connsiteX97" fmla="*/ 8383 w 10000"/>
                <a:gd name="connsiteY97" fmla="*/ 3812 h 10000"/>
                <a:gd name="connsiteX98" fmla="*/ 8310 w 10000"/>
                <a:gd name="connsiteY98" fmla="*/ 3812 h 10000"/>
                <a:gd name="connsiteX99" fmla="*/ 8267 w 10000"/>
                <a:gd name="connsiteY99" fmla="*/ 3868 h 10000"/>
                <a:gd name="connsiteX100" fmla="*/ 8107 w 10000"/>
                <a:gd name="connsiteY100" fmla="*/ 4009 h 10000"/>
                <a:gd name="connsiteX101" fmla="*/ 7906 w 10000"/>
                <a:gd name="connsiteY101" fmla="*/ 4038 h 10000"/>
                <a:gd name="connsiteX102" fmla="*/ 7824 w 10000"/>
                <a:gd name="connsiteY102" fmla="*/ 4067 h 10000"/>
                <a:gd name="connsiteX103" fmla="*/ 7744 w 10000"/>
                <a:gd name="connsiteY103" fmla="*/ 4123 h 10000"/>
                <a:gd name="connsiteX104" fmla="*/ 7586 w 10000"/>
                <a:gd name="connsiteY104" fmla="*/ 4179 h 10000"/>
                <a:gd name="connsiteX105" fmla="*/ 7501 w 10000"/>
                <a:gd name="connsiteY105" fmla="*/ 4264 h 10000"/>
                <a:gd name="connsiteX106" fmla="*/ 7464 w 10000"/>
                <a:gd name="connsiteY106" fmla="*/ 4320 h 10000"/>
                <a:gd name="connsiteX107" fmla="*/ 7378 w 10000"/>
                <a:gd name="connsiteY107" fmla="*/ 4320 h 10000"/>
                <a:gd name="connsiteX108" fmla="*/ 7218 w 10000"/>
                <a:gd name="connsiteY108" fmla="*/ 4348 h 10000"/>
                <a:gd name="connsiteX109" fmla="*/ 7346 w 10000"/>
                <a:gd name="connsiteY109" fmla="*/ 4292 h 10000"/>
                <a:gd name="connsiteX110" fmla="*/ 7346 w 10000"/>
                <a:gd name="connsiteY110" fmla="*/ 4236 h 10000"/>
                <a:gd name="connsiteX111" fmla="*/ 7378 w 10000"/>
                <a:gd name="connsiteY111" fmla="*/ 4179 h 10000"/>
                <a:gd name="connsiteX112" fmla="*/ 7143 w 10000"/>
                <a:gd name="connsiteY112" fmla="*/ 4151 h 10000"/>
                <a:gd name="connsiteX113" fmla="*/ 7218 w 10000"/>
                <a:gd name="connsiteY113" fmla="*/ 4123 h 10000"/>
                <a:gd name="connsiteX114" fmla="*/ 7260 w 10000"/>
                <a:gd name="connsiteY114" fmla="*/ 4009 h 10000"/>
                <a:gd name="connsiteX115" fmla="*/ 7305 w 10000"/>
                <a:gd name="connsiteY115" fmla="*/ 3896 h 10000"/>
                <a:gd name="connsiteX116" fmla="*/ 7062 w 10000"/>
                <a:gd name="connsiteY116" fmla="*/ 3698 h 10000"/>
                <a:gd name="connsiteX117" fmla="*/ 6939 w 10000"/>
                <a:gd name="connsiteY117" fmla="*/ 3727 h 10000"/>
                <a:gd name="connsiteX118" fmla="*/ 6824 w 10000"/>
                <a:gd name="connsiteY118" fmla="*/ 3784 h 10000"/>
                <a:gd name="connsiteX119" fmla="*/ 6737 w 10000"/>
                <a:gd name="connsiteY119" fmla="*/ 3925 h 10000"/>
                <a:gd name="connsiteX120" fmla="*/ 6535 w 10000"/>
                <a:gd name="connsiteY120" fmla="*/ 4038 h 10000"/>
                <a:gd name="connsiteX121" fmla="*/ 6418 w 10000"/>
                <a:gd name="connsiteY121" fmla="*/ 4095 h 10000"/>
                <a:gd name="connsiteX122" fmla="*/ 6454 w 10000"/>
                <a:gd name="connsiteY122" fmla="*/ 4179 h 10000"/>
                <a:gd name="connsiteX123" fmla="*/ 6212 w 10000"/>
                <a:gd name="connsiteY123" fmla="*/ 4292 h 10000"/>
                <a:gd name="connsiteX124" fmla="*/ 6014 w 10000"/>
                <a:gd name="connsiteY124" fmla="*/ 4264 h 10000"/>
                <a:gd name="connsiteX125" fmla="*/ 6014 w 10000"/>
                <a:gd name="connsiteY125" fmla="*/ 4434 h 10000"/>
                <a:gd name="connsiteX126" fmla="*/ 6251 w 10000"/>
                <a:gd name="connsiteY126" fmla="*/ 4575 h 10000"/>
                <a:gd name="connsiteX127" fmla="*/ 6377 w 10000"/>
                <a:gd name="connsiteY127" fmla="*/ 4575 h 10000"/>
                <a:gd name="connsiteX128" fmla="*/ 6454 w 10000"/>
                <a:gd name="connsiteY128" fmla="*/ 4603 h 10000"/>
                <a:gd name="connsiteX129" fmla="*/ 6454 w 10000"/>
                <a:gd name="connsiteY129" fmla="*/ 4575 h 10000"/>
                <a:gd name="connsiteX130" fmla="*/ 6695 w 10000"/>
                <a:gd name="connsiteY130" fmla="*/ 4659 h 10000"/>
                <a:gd name="connsiteX131" fmla="*/ 6777 w 10000"/>
                <a:gd name="connsiteY131" fmla="*/ 4829 h 10000"/>
                <a:gd name="connsiteX132" fmla="*/ 6980 w 10000"/>
                <a:gd name="connsiteY132" fmla="*/ 4857 h 10000"/>
                <a:gd name="connsiteX133" fmla="*/ 7062 w 10000"/>
                <a:gd name="connsiteY133" fmla="*/ 4801 h 10000"/>
                <a:gd name="connsiteX134" fmla="*/ 7101 w 10000"/>
                <a:gd name="connsiteY134" fmla="*/ 4716 h 10000"/>
                <a:gd name="connsiteX135" fmla="*/ 7260 w 10000"/>
                <a:gd name="connsiteY135" fmla="*/ 4659 h 10000"/>
                <a:gd name="connsiteX136" fmla="*/ 7464 w 10000"/>
                <a:gd name="connsiteY136" fmla="*/ 4716 h 10000"/>
                <a:gd name="connsiteX137" fmla="*/ 7541 w 10000"/>
                <a:gd name="connsiteY137" fmla="*/ 4745 h 10000"/>
                <a:gd name="connsiteX138" fmla="*/ 7586 w 10000"/>
                <a:gd name="connsiteY138" fmla="*/ 4773 h 10000"/>
                <a:gd name="connsiteX139" fmla="*/ 7788 w 10000"/>
                <a:gd name="connsiteY139" fmla="*/ 4773 h 10000"/>
                <a:gd name="connsiteX140" fmla="*/ 7788 w 10000"/>
                <a:gd name="connsiteY140" fmla="*/ 4745 h 10000"/>
                <a:gd name="connsiteX141" fmla="*/ 8025 w 10000"/>
                <a:gd name="connsiteY141" fmla="*/ 4801 h 10000"/>
                <a:gd name="connsiteX142" fmla="*/ 7990 w 10000"/>
                <a:gd name="connsiteY142" fmla="*/ 4829 h 10000"/>
                <a:gd name="connsiteX143" fmla="*/ 8025 w 10000"/>
                <a:gd name="connsiteY143" fmla="*/ 4914 h 10000"/>
                <a:gd name="connsiteX144" fmla="*/ 8025 w 10000"/>
                <a:gd name="connsiteY144" fmla="*/ 4970 h 10000"/>
                <a:gd name="connsiteX145" fmla="*/ 7946 w 10000"/>
                <a:gd name="connsiteY145" fmla="*/ 4914 h 10000"/>
                <a:gd name="connsiteX146" fmla="*/ 7906 w 10000"/>
                <a:gd name="connsiteY146" fmla="*/ 4942 h 10000"/>
                <a:gd name="connsiteX147" fmla="*/ 7824 w 10000"/>
                <a:gd name="connsiteY147" fmla="*/ 4942 h 10000"/>
                <a:gd name="connsiteX148" fmla="*/ 7744 w 10000"/>
                <a:gd name="connsiteY148" fmla="*/ 4970 h 10000"/>
                <a:gd name="connsiteX149" fmla="*/ 7586 w 10000"/>
                <a:gd name="connsiteY149" fmla="*/ 5027 h 10000"/>
                <a:gd name="connsiteX150" fmla="*/ 7501 w 10000"/>
                <a:gd name="connsiteY150" fmla="*/ 5055 h 10000"/>
                <a:gd name="connsiteX151" fmla="*/ 7586 w 10000"/>
                <a:gd name="connsiteY151" fmla="*/ 5112 h 10000"/>
                <a:gd name="connsiteX152" fmla="*/ 7501 w 10000"/>
                <a:gd name="connsiteY152" fmla="*/ 5112 h 10000"/>
                <a:gd name="connsiteX153" fmla="*/ 7541 w 10000"/>
                <a:gd name="connsiteY153" fmla="*/ 5168 h 10000"/>
                <a:gd name="connsiteX154" fmla="*/ 7464 w 10000"/>
                <a:gd name="connsiteY154" fmla="*/ 5196 h 10000"/>
                <a:gd name="connsiteX155" fmla="*/ 7378 w 10000"/>
                <a:gd name="connsiteY155" fmla="*/ 5140 h 10000"/>
                <a:gd name="connsiteX156" fmla="*/ 7346 w 10000"/>
                <a:gd name="connsiteY156" fmla="*/ 5140 h 10000"/>
                <a:gd name="connsiteX157" fmla="*/ 7423 w 10000"/>
                <a:gd name="connsiteY157" fmla="*/ 5224 h 10000"/>
                <a:gd name="connsiteX158" fmla="*/ 7260 w 10000"/>
                <a:gd name="connsiteY158" fmla="*/ 5338 h 10000"/>
                <a:gd name="connsiteX159" fmla="*/ 7218 w 10000"/>
                <a:gd name="connsiteY159" fmla="*/ 5479 h 10000"/>
                <a:gd name="connsiteX160" fmla="*/ 7260 w 10000"/>
                <a:gd name="connsiteY160" fmla="*/ 5620 h 10000"/>
                <a:gd name="connsiteX161" fmla="*/ 7423 w 10000"/>
                <a:gd name="connsiteY161" fmla="*/ 5649 h 10000"/>
                <a:gd name="connsiteX162" fmla="*/ 7704 w 10000"/>
                <a:gd name="connsiteY162" fmla="*/ 5733 h 10000"/>
                <a:gd name="connsiteX163" fmla="*/ 7824 w 10000"/>
                <a:gd name="connsiteY163" fmla="*/ 5874 h 10000"/>
                <a:gd name="connsiteX164" fmla="*/ 8025 w 10000"/>
                <a:gd name="connsiteY164" fmla="*/ 6073 h 10000"/>
                <a:gd name="connsiteX165" fmla="*/ 8149 w 10000"/>
                <a:gd name="connsiteY165" fmla="*/ 6213 h 10000"/>
                <a:gd name="connsiteX166" fmla="*/ 8344 w 10000"/>
                <a:gd name="connsiteY166" fmla="*/ 6299 h 10000"/>
                <a:gd name="connsiteX167" fmla="*/ 8427 w 10000"/>
                <a:gd name="connsiteY167" fmla="*/ 6355 h 10000"/>
                <a:gd name="connsiteX168" fmla="*/ 8513 w 10000"/>
                <a:gd name="connsiteY168" fmla="*/ 6412 h 10000"/>
                <a:gd name="connsiteX169" fmla="*/ 8664 w 10000"/>
                <a:gd name="connsiteY169" fmla="*/ 6524 h 10000"/>
                <a:gd name="connsiteX170" fmla="*/ 8383 w 10000"/>
                <a:gd name="connsiteY170" fmla="*/ 6468 h 10000"/>
                <a:gd name="connsiteX171" fmla="*/ 8186 w 10000"/>
                <a:gd name="connsiteY171" fmla="*/ 6412 h 10000"/>
                <a:gd name="connsiteX172" fmla="*/ 7990 w 10000"/>
                <a:gd name="connsiteY172" fmla="*/ 6440 h 10000"/>
                <a:gd name="connsiteX173" fmla="*/ 7870 w 10000"/>
                <a:gd name="connsiteY173" fmla="*/ 6383 h 10000"/>
                <a:gd name="connsiteX174" fmla="*/ 7744 w 10000"/>
                <a:gd name="connsiteY174" fmla="*/ 6327 h 10000"/>
                <a:gd name="connsiteX175" fmla="*/ 7788 w 10000"/>
                <a:gd name="connsiteY175" fmla="*/ 6383 h 10000"/>
                <a:gd name="connsiteX176" fmla="*/ 7824 w 10000"/>
                <a:gd name="connsiteY176" fmla="*/ 6383 h 10000"/>
                <a:gd name="connsiteX177" fmla="*/ 7788 w 10000"/>
                <a:gd name="connsiteY177" fmla="*/ 6355 h 10000"/>
                <a:gd name="connsiteX178" fmla="*/ 7870 w 10000"/>
                <a:gd name="connsiteY178" fmla="*/ 6383 h 10000"/>
                <a:gd name="connsiteX179" fmla="*/ 8067 w 10000"/>
                <a:gd name="connsiteY179" fmla="*/ 6440 h 10000"/>
                <a:gd name="connsiteX180" fmla="*/ 8149 w 10000"/>
                <a:gd name="connsiteY180" fmla="*/ 6412 h 10000"/>
                <a:gd name="connsiteX181" fmla="*/ 8232 w 10000"/>
                <a:gd name="connsiteY181" fmla="*/ 6468 h 10000"/>
                <a:gd name="connsiteX182" fmla="*/ 8267 w 10000"/>
                <a:gd name="connsiteY182" fmla="*/ 6496 h 10000"/>
                <a:gd name="connsiteX183" fmla="*/ 8383 w 10000"/>
                <a:gd name="connsiteY183" fmla="*/ 6524 h 10000"/>
                <a:gd name="connsiteX184" fmla="*/ 8633 w 10000"/>
                <a:gd name="connsiteY184" fmla="*/ 6638 h 10000"/>
                <a:gd name="connsiteX185" fmla="*/ 8794 w 10000"/>
                <a:gd name="connsiteY185" fmla="*/ 6751 h 10000"/>
                <a:gd name="connsiteX186" fmla="*/ 8713 w 10000"/>
                <a:gd name="connsiteY186" fmla="*/ 6779 h 10000"/>
                <a:gd name="connsiteX187" fmla="*/ 8591 w 10000"/>
                <a:gd name="connsiteY187" fmla="*/ 6835 h 10000"/>
                <a:gd name="connsiteX188" fmla="*/ 8513 w 10000"/>
                <a:gd name="connsiteY188" fmla="*/ 6891 h 10000"/>
                <a:gd name="connsiteX189" fmla="*/ 8473 w 10000"/>
                <a:gd name="connsiteY189" fmla="*/ 6920 h 10000"/>
                <a:gd name="connsiteX190" fmla="*/ 8344 w 10000"/>
                <a:gd name="connsiteY190" fmla="*/ 6920 h 10000"/>
                <a:gd name="connsiteX191" fmla="*/ 8232 w 10000"/>
                <a:gd name="connsiteY191" fmla="*/ 6977 h 10000"/>
                <a:gd name="connsiteX192" fmla="*/ 8383 w 10000"/>
                <a:gd name="connsiteY192" fmla="*/ 6920 h 10000"/>
                <a:gd name="connsiteX193" fmla="*/ 8513 w 10000"/>
                <a:gd name="connsiteY193" fmla="*/ 7005 h 10000"/>
                <a:gd name="connsiteX194" fmla="*/ 8473 w 10000"/>
                <a:gd name="connsiteY194" fmla="*/ 7005 h 10000"/>
                <a:gd name="connsiteX195" fmla="*/ 8664 w 10000"/>
                <a:gd name="connsiteY195" fmla="*/ 6949 h 10000"/>
                <a:gd name="connsiteX196" fmla="*/ 8794 w 10000"/>
                <a:gd name="connsiteY196" fmla="*/ 7033 h 10000"/>
                <a:gd name="connsiteX197" fmla="*/ 8996 w 10000"/>
                <a:gd name="connsiteY197" fmla="*/ 7061 h 10000"/>
                <a:gd name="connsiteX198" fmla="*/ 8908 w 10000"/>
                <a:gd name="connsiteY198" fmla="*/ 7146 h 10000"/>
                <a:gd name="connsiteX199" fmla="*/ 8874 w 10000"/>
                <a:gd name="connsiteY199" fmla="*/ 7174 h 10000"/>
                <a:gd name="connsiteX200" fmla="*/ 8794 w 10000"/>
                <a:gd name="connsiteY200" fmla="*/ 7202 h 10000"/>
                <a:gd name="connsiteX201" fmla="*/ 8834 w 10000"/>
                <a:gd name="connsiteY201" fmla="*/ 7202 h 10000"/>
                <a:gd name="connsiteX202" fmla="*/ 8952 w 10000"/>
                <a:gd name="connsiteY202" fmla="*/ 7174 h 10000"/>
                <a:gd name="connsiteX203" fmla="*/ 8952 w 10000"/>
                <a:gd name="connsiteY203" fmla="*/ 7146 h 10000"/>
                <a:gd name="connsiteX204" fmla="*/ 8996 w 10000"/>
                <a:gd name="connsiteY204" fmla="*/ 7230 h 10000"/>
                <a:gd name="connsiteX205" fmla="*/ 8996 w 10000"/>
                <a:gd name="connsiteY205" fmla="*/ 7288 h 10000"/>
                <a:gd name="connsiteX206" fmla="*/ 8952 w 10000"/>
                <a:gd name="connsiteY206" fmla="*/ 7230 h 10000"/>
                <a:gd name="connsiteX207" fmla="*/ 8952 w 10000"/>
                <a:gd name="connsiteY207" fmla="*/ 7288 h 10000"/>
                <a:gd name="connsiteX208" fmla="*/ 8908 w 10000"/>
                <a:gd name="connsiteY208" fmla="*/ 7260 h 10000"/>
                <a:gd name="connsiteX209" fmla="*/ 8874 w 10000"/>
                <a:gd name="connsiteY209" fmla="*/ 7260 h 10000"/>
                <a:gd name="connsiteX210" fmla="*/ 8834 w 10000"/>
                <a:gd name="connsiteY210" fmla="*/ 7316 h 10000"/>
                <a:gd name="connsiteX211" fmla="*/ 8952 w 10000"/>
                <a:gd name="connsiteY211" fmla="*/ 7372 h 10000"/>
                <a:gd name="connsiteX212" fmla="*/ 8908 w 10000"/>
                <a:gd name="connsiteY212" fmla="*/ 7372 h 10000"/>
                <a:gd name="connsiteX213" fmla="*/ 8952 w 10000"/>
                <a:gd name="connsiteY213" fmla="*/ 7429 h 10000"/>
                <a:gd name="connsiteX214" fmla="*/ 8794 w 10000"/>
                <a:gd name="connsiteY214" fmla="*/ 7400 h 10000"/>
                <a:gd name="connsiteX215" fmla="*/ 8834 w 10000"/>
                <a:gd name="connsiteY215" fmla="*/ 7429 h 10000"/>
                <a:gd name="connsiteX216" fmla="*/ 8952 w 10000"/>
                <a:gd name="connsiteY216" fmla="*/ 7457 h 10000"/>
                <a:gd name="connsiteX217" fmla="*/ 8996 w 10000"/>
                <a:gd name="connsiteY217" fmla="*/ 7541 h 10000"/>
                <a:gd name="connsiteX218" fmla="*/ 8952 w 10000"/>
                <a:gd name="connsiteY218" fmla="*/ 7599 h 10000"/>
                <a:gd name="connsiteX219" fmla="*/ 8834 w 10000"/>
                <a:gd name="connsiteY219" fmla="*/ 7513 h 10000"/>
                <a:gd name="connsiteX220" fmla="*/ 8794 w 10000"/>
                <a:gd name="connsiteY220" fmla="*/ 7541 h 10000"/>
                <a:gd name="connsiteX221" fmla="*/ 8633 w 10000"/>
                <a:gd name="connsiteY221" fmla="*/ 7599 h 10000"/>
                <a:gd name="connsiteX222" fmla="*/ 8754 w 10000"/>
                <a:gd name="connsiteY222" fmla="*/ 7683 h 10000"/>
                <a:gd name="connsiteX223" fmla="*/ 8754 w 10000"/>
                <a:gd name="connsiteY223" fmla="*/ 7796 h 10000"/>
                <a:gd name="connsiteX224" fmla="*/ 8713 w 10000"/>
                <a:gd name="connsiteY224" fmla="*/ 7852 h 10000"/>
                <a:gd name="connsiteX225" fmla="*/ 8713 w 10000"/>
                <a:gd name="connsiteY225" fmla="*/ 7880 h 10000"/>
                <a:gd name="connsiteX226" fmla="*/ 8633 w 10000"/>
                <a:gd name="connsiteY226" fmla="*/ 7852 h 10000"/>
                <a:gd name="connsiteX227" fmla="*/ 8633 w 10000"/>
                <a:gd name="connsiteY227" fmla="*/ 7909 h 10000"/>
                <a:gd name="connsiteX228" fmla="*/ 8591 w 10000"/>
                <a:gd name="connsiteY228" fmla="*/ 7966 h 10000"/>
                <a:gd name="connsiteX229" fmla="*/ 8552 w 10000"/>
                <a:gd name="connsiteY229" fmla="*/ 8079 h 10000"/>
                <a:gd name="connsiteX230" fmla="*/ 8591 w 10000"/>
                <a:gd name="connsiteY230" fmla="*/ 8022 h 10000"/>
                <a:gd name="connsiteX231" fmla="*/ 8552 w 10000"/>
                <a:gd name="connsiteY231" fmla="*/ 8050 h 10000"/>
                <a:gd name="connsiteX232" fmla="*/ 8513 w 10000"/>
                <a:gd name="connsiteY232" fmla="*/ 7994 h 10000"/>
                <a:gd name="connsiteX233" fmla="*/ 8427 w 10000"/>
                <a:gd name="connsiteY233" fmla="*/ 8022 h 10000"/>
                <a:gd name="connsiteX234" fmla="*/ 8427 w 10000"/>
                <a:gd name="connsiteY234" fmla="*/ 8079 h 10000"/>
                <a:gd name="connsiteX235" fmla="*/ 8473 w 10000"/>
                <a:gd name="connsiteY235" fmla="*/ 8107 h 10000"/>
                <a:gd name="connsiteX236" fmla="*/ 8552 w 10000"/>
                <a:gd name="connsiteY236" fmla="*/ 8135 h 10000"/>
                <a:gd name="connsiteX237" fmla="*/ 8513 w 10000"/>
                <a:gd name="connsiteY237" fmla="*/ 8163 h 10000"/>
                <a:gd name="connsiteX238" fmla="*/ 8473 w 10000"/>
                <a:gd name="connsiteY238" fmla="*/ 8249 h 10000"/>
                <a:gd name="connsiteX239" fmla="*/ 8310 w 10000"/>
                <a:gd name="connsiteY239" fmla="*/ 8191 h 10000"/>
                <a:gd name="connsiteX240" fmla="*/ 8427 w 10000"/>
                <a:gd name="connsiteY240" fmla="*/ 8277 h 10000"/>
                <a:gd name="connsiteX241" fmla="*/ 8552 w 10000"/>
                <a:gd name="connsiteY241" fmla="*/ 8277 h 10000"/>
                <a:gd name="connsiteX242" fmla="*/ 8513 w 10000"/>
                <a:gd name="connsiteY242" fmla="*/ 8333 h 10000"/>
                <a:gd name="connsiteX243" fmla="*/ 8591 w 10000"/>
                <a:gd name="connsiteY243" fmla="*/ 8446 h 10000"/>
                <a:gd name="connsiteX244" fmla="*/ 8552 w 10000"/>
                <a:gd name="connsiteY244" fmla="*/ 8446 h 10000"/>
                <a:gd name="connsiteX245" fmla="*/ 8427 w 10000"/>
                <a:gd name="connsiteY245" fmla="*/ 8389 h 10000"/>
                <a:gd name="connsiteX246" fmla="*/ 8383 w 10000"/>
                <a:gd name="connsiteY246" fmla="*/ 8418 h 10000"/>
                <a:gd name="connsiteX247" fmla="*/ 8473 w 10000"/>
                <a:gd name="connsiteY247" fmla="*/ 8474 h 10000"/>
                <a:gd name="connsiteX248" fmla="*/ 8427 w 10000"/>
                <a:gd name="connsiteY248" fmla="*/ 8530 h 10000"/>
                <a:gd name="connsiteX249" fmla="*/ 8310 w 10000"/>
                <a:gd name="connsiteY249" fmla="*/ 8474 h 10000"/>
                <a:gd name="connsiteX250" fmla="*/ 8383 w 10000"/>
                <a:gd name="connsiteY250" fmla="*/ 8559 h 10000"/>
                <a:gd name="connsiteX251" fmla="*/ 8310 w 10000"/>
                <a:gd name="connsiteY251" fmla="*/ 8559 h 10000"/>
                <a:gd name="connsiteX252" fmla="*/ 8310 w 10000"/>
                <a:gd name="connsiteY252" fmla="*/ 8616 h 10000"/>
                <a:gd name="connsiteX253" fmla="*/ 8107 w 10000"/>
                <a:gd name="connsiteY253" fmla="*/ 8672 h 10000"/>
                <a:gd name="connsiteX254" fmla="*/ 8067 w 10000"/>
                <a:gd name="connsiteY254" fmla="*/ 8728 h 10000"/>
                <a:gd name="connsiteX255" fmla="*/ 8107 w 10000"/>
                <a:gd name="connsiteY255" fmla="*/ 8757 h 10000"/>
                <a:gd name="connsiteX256" fmla="*/ 8067 w 10000"/>
                <a:gd name="connsiteY256" fmla="*/ 8785 h 10000"/>
                <a:gd name="connsiteX257" fmla="*/ 8025 w 10000"/>
                <a:gd name="connsiteY257" fmla="*/ 8869 h 10000"/>
                <a:gd name="connsiteX258" fmla="*/ 7990 w 10000"/>
                <a:gd name="connsiteY258" fmla="*/ 8841 h 10000"/>
                <a:gd name="connsiteX259" fmla="*/ 7990 w 10000"/>
                <a:gd name="connsiteY259" fmla="*/ 8927 h 10000"/>
                <a:gd name="connsiteX260" fmla="*/ 7577 w 10000"/>
                <a:gd name="connsiteY260" fmla="*/ 8786 h 10000"/>
                <a:gd name="connsiteX261" fmla="*/ 6900 w 10000"/>
                <a:gd name="connsiteY261" fmla="*/ 9266 h 10000"/>
                <a:gd name="connsiteX262" fmla="*/ 6656 w 10000"/>
                <a:gd name="connsiteY262" fmla="*/ 9322 h 10000"/>
                <a:gd name="connsiteX263" fmla="*/ 6535 w 10000"/>
                <a:gd name="connsiteY263" fmla="*/ 9152 h 10000"/>
                <a:gd name="connsiteX264" fmla="*/ 6496 w 10000"/>
                <a:gd name="connsiteY264" fmla="*/ 9152 h 10000"/>
                <a:gd name="connsiteX265" fmla="*/ 6615 w 10000"/>
                <a:gd name="connsiteY265" fmla="*/ 9124 h 10000"/>
                <a:gd name="connsiteX266" fmla="*/ 6454 w 10000"/>
                <a:gd name="connsiteY266" fmla="*/ 9124 h 10000"/>
                <a:gd name="connsiteX267" fmla="*/ 6418 w 10000"/>
                <a:gd name="connsiteY267" fmla="*/ 9180 h 10000"/>
                <a:gd name="connsiteX268" fmla="*/ 6496 w 10000"/>
                <a:gd name="connsiteY268" fmla="*/ 9237 h 10000"/>
                <a:gd name="connsiteX269" fmla="*/ 6454 w 10000"/>
                <a:gd name="connsiteY269" fmla="*/ 9237 h 10000"/>
                <a:gd name="connsiteX270" fmla="*/ 6579 w 10000"/>
                <a:gd name="connsiteY270" fmla="*/ 9406 h 10000"/>
                <a:gd name="connsiteX271" fmla="*/ 6418 w 10000"/>
                <a:gd name="connsiteY271" fmla="*/ 9294 h 10000"/>
                <a:gd name="connsiteX272" fmla="*/ 6496 w 10000"/>
                <a:gd name="connsiteY272" fmla="*/ 9406 h 10000"/>
                <a:gd name="connsiteX273" fmla="*/ 6454 w 10000"/>
                <a:gd name="connsiteY273" fmla="*/ 9435 h 10000"/>
                <a:gd name="connsiteX274" fmla="*/ 6418 w 10000"/>
                <a:gd name="connsiteY274" fmla="*/ 9406 h 10000"/>
                <a:gd name="connsiteX275" fmla="*/ 6377 w 10000"/>
                <a:gd name="connsiteY275" fmla="*/ 9491 h 10000"/>
                <a:gd name="connsiteX276" fmla="*/ 6251 w 10000"/>
                <a:gd name="connsiteY276" fmla="*/ 9520 h 10000"/>
                <a:gd name="connsiteX277" fmla="*/ 6212 w 10000"/>
                <a:gd name="connsiteY277" fmla="*/ 9463 h 10000"/>
                <a:gd name="connsiteX278" fmla="*/ 6135 w 10000"/>
                <a:gd name="connsiteY278" fmla="*/ 9435 h 10000"/>
                <a:gd name="connsiteX279" fmla="*/ 6175 w 10000"/>
                <a:gd name="connsiteY279" fmla="*/ 9548 h 10000"/>
                <a:gd name="connsiteX280" fmla="*/ 5969 w 10000"/>
                <a:gd name="connsiteY280" fmla="*/ 9491 h 10000"/>
                <a:gd name="connsiteX281" fmla="*/ 5930 w 10000"/>
                <a:gd name="connsiteY281" fmla="*/ 9520 h 10000"/>
                <a:gd name="connsiteX282" fmla="*/ 5808 w 10000"/>
                <a:gd name="connsiteY282" fmla="*/ 9576 h 10000"/>
                <a:gd name="connsiteX283" fmla="*/ 5777 w 10000"/>
                <a:gd name="connsiteY283" fmla="*/ 9633 h 10000"/>
                <a:gd name="connsiteX284" fmla="*/ 5688 w 10000"/>
                <a:gd name="connsiteY284" fmla="*/ 9633 h 10000"/>
                <a:gd name="connsiteX285" fmla="*/ 5567 w 10000"/>
                <a:gd name="connsiteY285" fmla="*/ 9661 h 10000"/>
                <a:gd name="connsiteX286" fmla="*/ 5567 w 10000"/>
                <a:gd name="connsiteY286" fmla="*/ 9633 h 10000"/>
                <a:gd name="connsiteX287" fmla="*/ 5567 w 10000"/>
                <a:gd name="connsiteY287" fmla="*/ 9689 h 10000"/>
                <a:gd name="connsiteX288" fmla="*/ 5449 w 10000"/>
                <a:gd name="connsiteY288" fmla="*/ 9661 h 10000"/>
                <a:gd name="connsiteX289" fmla="*/ 5449 w 10000"/>
                <a:gd name="connsiteY289" fmla="*/ 9717 h 10000"/>
                <a:gd name="connsiteX290" fmla="*/ 5406 w 10000"/>
                <a:gd name="connsiteY290" fmla="*/ 9802 h 10000"/>
                <a:gd name="connsiteX291" fmla="*/ 5491 w 10000"/>
                <a:gd name="connsiteY291" fmla="*/ 9830 h 10000"/>
                <a:gd name="connsiteX292" fmla="*/ 5491 w 10000"/>
                <a:gd name="connsiteY292" fmla="*/ 9830 h 10000"/>
                <a:gd name="connsiteX293" fmla="*/ 5567 w 10000"/>
                <a:gd name="connsiteY293" fmla="*/ 9944 h 10000"/>
                <a:gd name="connsiteX294" fmla="*/ 5368 w 10000"/>
                <a:gd name="connsiteY294" fmla="*/ 10000 h 10000"/>
                <a:gd name="connsiteX295" fmla="*/ 5368 w 10000"/>
                <a:gd name="connsiteY295" fmla="*/ 9944 h 10000"/>
                <a:gd name="connsiteX296" fmla="*/ 5281 w 10000"/>
                <a:gd name="connsiteY296" fmla="*/ 9859 h 10000"/>
                <a:gd name="connsiteX297" fmla="*/ 5248 w 10000"/>
                <a:gd name="connsiteY297" fmla="*/ 9802 h 10000"/>
                <a:gd name="connsiteX298" fmla="*/ 5206 w 10000"/>
                <a:gd name="connsiteY298" fmla="*/ 9717 h 10000"/>
                <a:gd name="connsiteX299" fmla="*/ 5248 w 10000"/>
                <a:gd name="connsiteY299" fmla="*/ 9661 h 10000"/>
                <a:gd name="connsiteX300" fmla="*/ 5206 w 10000"/>
                <a:gd name="connsiteY300" fmla="*/ 9576 h 10000"/>
                <a:gd name="connsiteX301" fmla="*/ 5206 w 10000"/>
                <a:gd name="connsiteY301" fmla="*/ 9605 h 10000"/>
                <a:gd name="connsiteX302" fmla="*/ 5126 w 10000"/>
                <a:gd name="connsiteY302" fmla="*/ 9548 h 10000"/>
                <a:gd name="connsiteX303" fmla="*/ 5126 w 10000"/>
                <a:gd name="connsiteY303" fmla="*/ 9605 h 10000"/>
                <a:gd name="connsiteX304" fmla="*/ 5006 w 10000"/>
                <a:gd name="connsiteY304" fmla="*/ 9605 h 10000"/>
                <a:gd name="connsiteX305" fmla="*/ 4926 w 10000"/>
                <a:gd name="connsiteY305" fmla="*/ 9576 h 10000"/>
                <a:gd name="connsiteX306" fmla="*/ 4879 w 10000"/>
                <a:gd name="connsiteY306" fmla="*/ 9520 h 10000"/>
                <a:gd name="connsiteX307" fmla="*/ 4839 w 10000"/>
                <a:gd name="connsiteY307" fmla="*/ 9520 h 10000"/>
                <a:gd name="connsiteX308" fmla="*/ 4839 w 10000"/>
                <a:gd name="connsiteY308" fmla="*/ 9576 h 10000"/>
                <a:gd name="connsiteX309" fmla="*/ 4762 w 10000"/>
                <a:gd name="connsiteY309" fmla="*/ 9520 h 10000"/>
                <a:gd name="connsiteX310" fmla="*/ 4724 w 10000"/>
                <a:gd name="connsiteY310" fmla="*/ 9463 h 10000"/>
                <a:gd name="connsiteX311" fmla="*/ 4688 w 10000"/>
                <a:gd name="connsiteY311" fmla="*/ 9491 h 10000"/>
                <a:gd name="connsiteX312" fmla="*/ 4724 w 10000"/>
                <a:gd name="connsiteY312" fmla="*/ 9576 h 10000"/>
                <a:gd name="connsiteX313" fmla="*/ 4644 w 10000"/>
                <a:gd name="connsiteY313" fmla="*/ 9548 h 10000"/>
                <a:gd name="connsiteX314" fmla="*/ 4644 w 10000"/>
                <a:gd name="connsiteY314" fmla="*/ 9605 h 10000"/>
                <a:gd name="connsiteX315" fmla="*/ 4483 w 10000"/>
                <a:gd name="connsiteY315" fmla="*/ 9576 h 10000"/>
                <a:gd name="connsiteX316" fmla="*/ 4366 w 10000"/>
                <a:gd name="connsiteY316" fmla="*/ 9576 h 10000"/>
                <a:gd name="connsiteX317" fmla="*/ 4322 w 10000"/>
                <a:gd name="connsiteY317" fmla="*/ 9576 h 10000"/>
                <a:gd name="connsiteX318" fmla="*/ 4199 w 10000"/>
                <a:gd name="connsiteY318" fmla="*/ 9520 h 10000"/>
                <a:gd name="connsiteX319" fmla="*/ 4154 w 10000"/>
                <a:gd name="connsiteY319" fmla="*/ 9491 h 10000"/>
                <a:gd name="connsiteX320" fmla="*/ 4038 w 10000"/>
                <a:gd name="connsiteY320" fmla="*/ 9463 h 10000"/>
                <a:gd name="connsiteX321" fmla="*/ 3962 w 10000"/>
                <a:gd name="connsiteY321" fmla="*/ 9294 h 10000"/>
                <a:gd name="connsiteX322" fmla="*/ 3873 w 10000"/>
                <a:gd name="connsiteY322" fmla="*/ 9180 h 10000"/>
                <a:gd name="connsiteX323" fmla="*/ 3757 w 10000"/>
                <a:gd name="connsiteY323" fmla="*/ 9180 h 10000"/>
                <a:gd name="connsiteX324" fmla="*/ 3634 w 10000"/>
                <a:gd name="connsiteY324" fmla="*/ 9180 h 10000"/>
                <a:gd name="connsiteX325" fmla="*/ 3432 w 10000"/>
                <a:gd name="connsiteY325" fmla="*/ 9039 h 10000"/>
                <a:gd name="connsiteX326" fmla="*/ 3274 w 10000"/>
                <a:gd name="connsiteY326" fmla="*/ 9124 h 10000"/>
                <a:gd name="connsiteX327" fmla="*/ 3274 w 10000"/>
                <a:gd name="connsiteY327" fmla="*/ 9180 h 10000"/>
                <a:gd name="connsiteX328" fmla="*/ 3073 w 10000"/>
                <a:gd name="connsiteY328" fmla="*/ 9209 h 10000"/>
                <a:gd name="connsiteX329" fmla="*/ 2954 w 10000"/>
                <a:gd name="connsiteY329" fmla="*/ 9294 h 10000"/>
                <a:gd name="connsiteX330" fmla="*/ 2874 w 10000"/>
                <a:gd name="connsiteY330" fmla="*/ 9237 h 10000"/>
                <a:gd name="connsiteX331" fmla="*/ 2792 w 10000"/>
                <a:gd name="connsiteY331" fmla="*/ 9294 h 10000"/>
                <a:gd name="connsiteX332" fmla="*/ 2672 w 10000"/>
                <a:gd name="connsiteY332" fmla="*/ 9294 h 10000"/>
                <a:gd name="connsiteX333" fmla="*/ 2507 w 10000"/>
                <a:gd name="connsiteY333" fmla="*/ 9266 h 10000"/>
                <a:gd name="connsiteX334" fmla="*/ 2347 w 10000"/>
                <a:gd name="connsiteY334" fmla="*/ 9322 h 10000"/>
                <a:gd name="connsiteX335" fmla="*/ 2266 w 10000"/>
                <a:gd name="connsiteY335" fmla="*/ 9322 h 10000"/>
                <a:gd name="connsiteX336" fmla="*/ 2185 w 10000"/>
                <a:gd name="connsiteY336" fmla="*/ 9322 h 10000"/>
                <a:gd name="connsiteX337" fmla="*/ 2144 w 10000"/>
                <a:gd name="connsiteY337" fmla="*/ 9322 h 10000"/>
                <a:gd name="connsiteX338" fmla="*/ 2144 w 10000"/>
                <a:gd name="connsiteY338" fmla="*/ 9463 h 10000"/>
                <a:gd name="connsiteX339" fmla="*/ 2228 w 10000"/>
                <a:gd name="connsiteY339" fmla="*/ 9548 h 10000"/>
                <a:gd name="connsiteX340" fmla="*/ 2228 w 10000"/>
                <a:gd name="connsiteY340" fmla="*/ 9576 h 10000"/>
                <a:gd name="connsiteX341" fmla="*/ 2228 w 10000"/>
                <a:gd name="connsiteY341" fmla="*/ 9633 h 10000"/>
                <a:gd name="connsiteX342" fmla="*/ 2266 w 10000"/>
                <a:gd name="connsiteY342" fmla="*/ 9717 h 10000"/>
                <a:gd name="connsiteX343" fmla="*/ 2144 w 10000"/>
                <a:gd name="connsiteY343" fmla="*/ 9689 h 10000"/>
                <a:gd name="connsiteX344" fmla="*/ 2022 w 10000"/>
                <a:gd name="connsiteY344" fmla="*/ 9661 h 10000"/>
                <a:gd name="connsiteX345" fmla="*/ 1941 w 10000"/>
                <a:gd name="connsiteY345" fmla="*/ 9520 h 10000"/>
                <a:gd name="connsiteX346" fmla="*/ 1708 w 10000"/>
                <a:gd name="connsiteY346" fmla="*/ 9605 h 10000"/>
                <a:gd name="connsiteX347" fmla="*/ 1627 w 10000"/>
                <a:gd name="connsiteY347" fmla="*/ 9633 h 10000"/>
                <a:gd name="connsiteX348" fmla="*/ 1627 w 10000"/>
                <a:gd name="connsiteY348" fmla="*/ 9548 h 10000"/>
                <a:gd name="connsiteX349" fmla="*/ 1504 w 10000"/>
                <a:gd name="connsiteY349" fmla="*/ 9435 h 10000"/>
                <a:gd name="connsiteX350" fmla="*/ 1262 w 10000"/>
                <a:gd name="connsiteY350" fmla="*/ 9435 h 10000"/>
                <a:gd name="connsiteX351" fmla="*/ 1262 w 10000"/>
                <a:gd name="connsiteY351" fmla="*/ 9322 h 10000"/>
                <a:gd name="connsiteX352" fmla="*/ 1298 w 10000"/>
                <a:gd name="connsiteY352" fmla="*/ 9180 h 10000"/>
                <a:gd name="connsiteX353" fmla="*/ 1144 w 10000"/>
                <a:gd name="connsiteY353" fmla="*/ 9124 h 10000"/>
                <a:gd name="connsiteX354" fmla="*/ 1017 w 10000"/>
                <a:gd name="connsiteY354" fmla="*/ 9039 h 10000"/>
                <a:gd name="connsiteX355" fmla="*/ 981 w 10000"/>
                <a:gd name="connsiteY355" fmla="*/ 8983 h 10000"/>
                <a:gd name="connsiteX356" fmla="*/ 944 w 10000"/>
                <a:gd name="connsiteY356" fmla="*/ 8898 h 10000"/>
                <a:gd name="connsiteX357" fmla="*/ 981 w 10000"/>
                <a:gd name="connsiteY357" fmla="*/ 8813 h 10000"/>
                <a:gd name="connsiteX358" fmla="*/ 697 w 10000"/>
                <a:gd name="connsiteY358" fmla="*/ 8841 h 10000"/>
                <a:gd name="connsiteX359" fmla="*/ 533 w 10000"/>
                <a:gd name="connsiteY359" fmla="*/ 8898 h 10000"/>
                <a:gd name="connsiteX360" fmla="*/ 533 w 10000"/>
                <a:gd name="connsiteY360" fmla="*/ 8813 h 10000"/>
                <a:gd name="connsiteX361" fmla="*/ 495 w 10000"/>
                <a:gd name="connsiteY361" fmla="*/ 8728 h 10000"/>
                <a:gd name="connsiteX362" fmla="*/ 458 w 10000"/>
                <a:gd name="connsiteY362" fmla="*/ 8672 h 10000"/>
                <a:gd name="connsiteX363" fmla="*/ 6799 w 10000"/>
                <a:gd name="connsiteY363" fmla="*/ 8665 h 10000"/>
                <a:gd name="connsiteX364" fmla="*/ 6917 w 10000"/>
                <a:gd name="connsiteY364" fmla="*/ 8461 h 10000"/>
                <a:gd name="connsiteX0" fmla="*/ 4322 w 10000"/>
                <a:gd name="connsiteY0" fmla="*/ 2060 h 10000"/>
                <a:gd name="connsiteX1" fmla="*/ 4441 w 10000"/>
                <a:gd name="connsiteY1" fmla="*/ 2031 h 10000"/>
                <a:gd name="connsiteX2" fmla="*/ 4556 w 10000"/>
                <a:gd name="connsiteY2" fmla="*/ 2003 h 10000"/>
                <a:gd name="connsiteX3" fmla="*/ 4644 w 10000"/>
                <a:gd name="connsiteY3" fmla="*/ 2003 h 10000"/>
                <a:gd name="connsiteX4" fmla="*/ 4762 w 10000"/>
                <a:gd name="connsiteY4" fmla="*/ 1975 h 10000"/>
                <a:gd name="connsiteX5" fmla="*/ 4839 w 10000"/>
                <a:gd name="connsiteY5" fmla="*/ 2003 h 10000"/>
                <a:gd name="connsiteX6" fmla="*/ 4968 w 10000"/>
                <a:gd name="connsiteY6" fmla="*/ 1862 h 10000"/>
                <a:gd name="connsiteX7" fmla="*/ 4079 w 10000"/>
                <a:gd name="connsiteY7" fmla="*/ 1664 h 10000"/>
                <a:gd name="connsiteX8" fmla="*/ 3757 w 10000"/>
                <a:gd name="connsiteY8" fmla="*/ 1664 h 10000"/>
                <a:gd name="connsiteX9" fmla="*/ 3594 w 10000"/>
                <a:gd name="connsiteY9" fmla="*/ 1664 h 10000"/>
                <a:gd name="connsiteX10" fmla="*/ 3472 w 10000"/>
                <a:gd name="connsiteY10" fmla="*/ 1692 h 10000"/>
                <a:gd name="connsiteX11" fmla="*/ 3314 w 10000"/>
                <a:gd name="connsiteY11" fmla="*/ 1580 h 10000"/>
                <a:gd name="connsiteX12" fmla="*/ 3353 w 10000"/>
                <a:gd name="connsiteY12" fmla="*/ 1523 h 10000"/>
                <a:gd name="connsiteX13" fmla="*/ 3314 w 10000"/>
                <a:gd name="connsiteY13" fmla="*/ 1410 h 10000"/>
                <a:gd name="connsiteX14" fmla="*/ 3314 w 10000"/>
                <a:gd name="connsiteY14" fmla="*/ 1071 h 10000"/>
                <a:gd name="connsiteX15" fmla="*/ 3678 w 10000"/>
                <a:gd name="connsiteY15" fmla="*/ 1156 h 10000"/>
                <a:gd name="connsiteX16" fmla="*/ 3873 w 10000"/>
                <a:gd name="connsiteY16" fmla="*/ 1071 h 10000"/>
                <a:gd name="connsiteX17" fmla="*/ 4079 w 10000"/>
                <a:gd name="connsiteY17" fmla="*/ 986 h 10000"/>
                <a:gd name="connsiteX18" fmla="*/ 3999 w 10000"/>
                <a:gd name="connsiteY18" fmla="*/ 930 h 10000"/>
                <a:gd name="connsiteX19" fmla="*/ 3962 w 10000"/>
                <a:gd name="connsiteY19" fmla="*/ 873 h 10000"/>
                <a:gd name="connsiteX20" fmla="*/ 3962 w 10000"/>
                <a:gd name="connsiteY20" fmla="*/ 788 h 10000"/>
                <a:gd name="connsiteX21" fmla="*/ 3962 w 10000"/>
                <a:gd name="connsiteY21" fmla="*/ 732 h 10000"/>
                <a:gd name="connsiteX22" fmla="*/ 3962 w 10000"/>
                <a:gd name="connsiteY22" fmla="*/ 675 h 10000"/>
                <a:gd name="connsiteX23" fmla="*/ 3999 w 10000"/>
                <a:gd name="connsiteY23" fmla="*/ 477 h 10000"/>
                <a:gd name="connsiteX24" fmla="*/ 3922 w 10000"/>
                <a:gd name="connsiteY24" fmla="*/ 336 h 10000"/>
                <a:gd name="connsiteX25" fmla="*/ 3757 w 10000"/>
                <a:gd name="connsiteY25" fmla="*/ 280 h 10000"/>
                <a:gd name="connsiteX26" fmla="*/ 3594 w 10000"/>
                <a:gd name="connsiteY26" fmla="*/ 224 h 10000"/>
                <a:gd name="connsiteX27" fmla="*/ 3799 w 10000"/>
                <a:gd name="connsiteY27" fmla="*/ 82 h 10000"/>
                <a:gd name="connsiteX28" fmla="*/ 4241 w 10000"/>
                <a:gd name="connsiteY28" fmla="*/ 25 h 10000"/>
                <a:gd name="connsiteX29" fmla="*/ 4644 w 10000"/>
                <a:gd name="connsiteY29" fmla="*/ 25 h 10000"/>
                <a:gd name="connsiteX30" fmla="*/ 4839 w 10000"/>
                <a:gd name="connsiteY30" fmla="*/ 54 h 10000"/>
                <a:gd name="connsiteX31" fmla="*/ 5089 w 10000"/>
                <a:gd name="connsiteY31" fmla="*/ 138 h 10000"/>
                <a:gd name="connsiteX32" fmla="*/ 5406 w 10000"/>
                <a:gd name="connsiteY32" fmla="*/ 167 h 10000"/>
                <a:gd name="connsiteX33" fmla="*/ 5567 w 10000"/>
                <a:gd name="connsiteY33" fmla="*/ 224 h 10000"/>
                <a:gd name="connsiteX34" fmla="*/ 5616 w 10000"/>
                <a:gd name="connsiteY34" fmla="*/ 252 h 10000"/>
                <a:gd name="connsiteX35" fmla="*/ 5734 w 10000"/>
                <a:gd name="connsiteY35" fmla="*/ 308 h 10000"/>
                <a:gd name="connsiteX36" fmla="*/ 5930 w 10000"/>
                <a:gd name="connsiteY36" fmla="*/ 421 h 10000"/>
                <a:gd name="connsiteX37" fmla="*/ 6048 w 10000"/>
                <a:gd name="connsiteY37" fmla="*/ 534 h 10000"/>
                <a:gd name="connsiteX38" fmla="*/ 6212 w 10000"/>
                <a:gd name="connsiteY38" fmla="*/ 591 h 10000"/>
                <a:gd name="connsiteX39" fmla="*/ 6377 w 10000"/>
                <a:gd name="connsiteY39" fmla="*/ 703 h 10000"/>
                <a:gd name="connsiteX40" fmla="*/ 6579 w 10000"/>
                <a:gd name="connsiteY40" fmla="*/ 817 h 10000"/>
                <a:gd name="connsiteX41" fmla="*/ 6695 w 10000"/>
                <a:gd name="connsiteY41" fmla="*/ 930 h 10000"/>
                <a:gd name="connsiteX42" fmla="*/ 6824 w 10000"/>
                <a:gd name="connsiteY42" fmla="*/ 1014 h 10000"/>
                <a:gd name="connsiteX43" fmla="*/ 7180 w 10000"/>
                <a:gd name="connsiteY43" fmla="*/ 1156 h 10000"/>
                <a:gd name="connsiteX44" fmla="*/ 7378 w 10000"/>
                <a:gd name="connsiteY44" fmla="*/ 1156 h 10000"/>
                <a:gd name="connsiteX45" fmla="*/ 7623 w 10000"/>
                <a:gd name="connsiteY45" fmla="*/ 1212 h 10000"/>
                <a:gd name="connsiteX46" fmla="*/ 7744 w 10000"/>
                <a:gd name="connsiteY46" fmla="*/ 1241 h 10000"/>
                <a:gd name="connsiteX47" fmla="*/ 7946 w 10000"/>
                <a:gd name="connsiteY47" fmla="*/ 1325 h 10000"/>
                <a:gd name="connsiteX48" fmla="*/ 8186 w 10000"/>
                <a:gd name="connsiteY48" fmla="*/ 1353 h 10000"/>
                <a:gd name="connsiteX49" fmla="*/ 8232 w 10000"/>
                <a:gd name="connsiteY49" fmla="*/ 1438 h 10000"/>
                <a:gd name="connsiteX50" fmla="*/ 8310 w 10000"/>
                <a:gd name="connsiteY50" fmla="*/ 1467 h 10000"/>
                <a:gd name="connsiteX51" fmla="*/ 8383 w 10000"/>
                <a:gd name="connsiteY51" fmla="*/ 1580 h 10000"/>
                <a:gd name="connsiteX52" fmla="*/ 8633 w 10000"/>
                <a:gd name="connsiteY52" fmla="*/ 1720 h 10000"/>
                <a:gd name="connsiteX53" fmla="*/ 8754 w 10000"/>
                <a:gd name="connsiteY53" fmla="*/ 1692 h 10000"/>
                <a:gd name="connsiteX54" fmla="*/ 8874 w 10000"/>
                <a:gd name="connsiteY54" fmla="*/ 1720 h 10000"/>
                <a:gd name="connsiteX55" fmla="*/ 9114 w 10000"/>
                <a:gd name="connsiteY55" fmla="*/ 1664 h 10000"/>
                <a:gd name="connsiteX56" fmla="*/ 9277 w 10000"/>
                <a:gd name="connsiteY56" fmla="*/ 1580 h 10000"/>
                <a:gd name="connsiteX57" fmla="*/ 9354 w 10000"/>
                <a:gd name="connsiteY57" fmla="*/ 1580 h 10000"/>
                <a:gd name="connsiteX58" fmla="*/ 9396 w 10000"/>
                <a:gd name="connsiteY58" fmla="*/ 1551 h 10000"/>
                <a:gd name="connsiteX59" fmla="*/ 9554 w 10000"/>
                <a:gd name="connsiteY59" fmla="*/ 1495 h 10000"/>
                <a:gd name="connsiteX60" fmla="*/ 9719 w 10000"/>
                <a:gd name="connsiteY60" fmla="*/ 1551 h 10000"/>
                <a:gd name="connsiteX61" fmla="*/ 9757 w 10000"/>
                <a:gd name="connsiteY61" fmla="*/ 1636 h 10000"/>
                <a:gd name="connsiteX62" fmla="*/ 9880 w 10000"/>
                <a:gd name="connsiteY62" fmla="*/ 1778 h 10000"/>
                <a:gd name="connsiteX63" fmla="*/ 9800 w 10000"/>
                <a:gd name="connsiteY63" fmla="*/ 1806 h 10000"/>
                <a:gd name="connsiteX64" fmla="*/ 9840 w 10000"/>
                <a:gd name="connsiteY64" fmla="*/ 1862 h 10000"/>
                <a:gd name="connsiteX65" fmla="*/ 9840 w 10000"/>
                <a:gd name="connsiteY65" fmla="*/ 1919 h 10000"/>
                <a:gd name="connsiteX66" fmla="*/ 9926 w 10000"/>
                <a:gd name="connsiteY66" fmla="*/ 2031 h 10000"/>
                <a:gd name="connsiteX67" fmla="*/ 9926 w 10000"/>
                <a:gd name="connsiteY67" fmla="*/ 2173 h 10000"/>
                <a:gd name="connsiteX68" fmla="*/ 9926 w 10000"/>
                <a:gd name="connsiteY68" fmla="*/ 2258 h 10000"/>
                <a:gd name="connsiteX69" fmla="*/ 10000 w 10000"/>
                <a:gd name="connsiteY69" fmla="*/ 2342 h 10000"/>
                <a:gd name="connsiteX70" fmla="*/ 9963 w 10000"/>
                <a:gd name="connsiteY70" fmla="*/ 2428 h 10000"/>
                <a:gd name="connsiteX71" fmla="*/ 10000 w 10000"/>
                <a:gd name="connsiteY71" fmla="*/ 2484 h 10000"/>
                <a:gd name="connsiteX72" fmla="*/ 9677 w 10000"/>
                <a:gd name="connsiteY72" fmla="*/ 2456 h 10000"/>
                <a:gd name="connsiteX73" fmla="*/ 9515 w 10000"/>
                <a:gd name="connsiteY73" fmla="*/ 2428 h 10000"/>
                <a:gd name="connsiteX74" fmla="*/ 9473 w 10000"/>
                <a:gd name="connsiteY74" fmla="*/ 2512 h 10000"/>
                <a:gd name="connsiteX75" fmla="*/ 9354 w 10000"/>
                <a:gd name="connsiteY75" fmla="*/ 2540 h 10000"/>
                <a:gd name="connsiteX76" fmla="*/ 9433 w 10000"/>
                <a:gd name="connsiteY76" fmla="*/ 2625 h 10000"/>
                <a:gd name="connsiteX77" fmla="*/ 9677 w 10000"/>
                <a:gd name="connsiteY77" fmla="*/ 2879 h 10000"/>
                <a:gd name="connsiteX78" fmla="*/ 9840 w 10000"/>
                <a:gd name="connsiteY78" fmla="*/ 3106 h 10000"/>
                <a:gd name="connsiteX79" fmla="*/ 9800 w 10000"/>
                <a:gd name="connsiteY79" fmla="*/ 3162 h 10000"/>
                <a:gd name="connsiteX80" fmla="*/ 9634 w 10000"/>
                <a:gd name="connsiteY80" fmla="*/ 3190 h 10000"/>
                <a:gd name="connsiteX81" fmla="*/ 9840 w 10000"/>
                <a:gd name="connsiteY81" fmla="*/ 3303 h 10000"/>
                <a:gd name="connsiteX82" fmla="*/ 9600 w 10000"/>
                <a:gd name="connsiteY82" fmla="*/ 3162 h 10000"/>
                <a:gd name="connsiteX83" fmla="*/ 9396 w 10000"/>
                <a:gd name="connsiteY83" fmla="*/ 3106 h 10000"/>
                <a:gd name="connsiteX84" fmla="*/ 9473 w 10000"/>
                <a:gd name="connsiteY84" fmla="*/ 3275 h 10000"/>
                <a:gd name="connsiteX85" fmla="*/ 9354 w 10000"/>
                <a:gd name="connsiteY85" fmla="*/ 3303 h 10000"/>
                <a:gd name="connsiteX86" fmla="*/ 9277 w 10000"/>
                <a:gd name="connsiteY86" fmla="*/ 3388 h 10000"/>
                <a:gd name="connsiteX87" fmla="*/ 8996 w 10000"/>
                <a:gd name="connsiteY87" fmla="*/ 3417 h 10000"/>
                <a:gd name="connsiteX88" fmla="*/ 9198 w 10000"/>
                <a:gd name="connsiteY88" fmla="*/ 3557 h 10000"/>
                <a:gd name="connsiteX89" fmla="*/ 8952 w 10000"/>
                <a:gd name="connsiteY89" fmla="*/ 3586 h 10000"/>
                <a:gd name="connsiteX90" fmla="*/ 8794 w 10000"/>
                <a:gd name="connsiteY90" fmla="*/ 3557 h 10000"/>
                <a:gd name="connsiteX91" fmla="*/ 8664 w 10000"/>
                <a:gd name="connsiteY91" fmla="*/ 3473 h 10000"/>
                <a:gd name="connsiteX92" fmla="*/ 8591 w 10000"/>
                <a:gd name="connsiteY92" fmla="*/ 3501 h 10000"/>
                <a:gd name="connsiteX93" fmla="*/ 8552 w 10000"/>
                <a:gd name="connsiteY93" fmla="*/ 3642 h 10000"/>
                <a:gd name="connsiteX94" fmla="*/ 8513 w 10000"/>
                <a:gd name="connsiteY94" fmla="*/ 3727 h 10000"/>
                <a:gd name="connsiteX95" fmla="*/ 8427 w 10000"/>
                <a:gd name="connsiteY95" fmla="*/ 3756 h 10000"/>
                <a:gd name="connsiteX96" fmla="*/ 8383 w 10000"/>
                <a:gd name="connsiteY96" fmla="*/ 3812 h 10000"/>
                <a:gd name="connsiteX97" fmla="*/ 8310 w 10000"/>
                <a:gd name="connsiteY97" fmla="*/ 3812 h 10000"/>
                <a:gd name="connsiteX98" fmla="*/ 8267 w 10000"/>
                <a:gd name="connsiteY98" fmla="*/ 3868 h 10000"/>
                <a:gd name="connsiteX99" fmla="*/ 8107 w 10000"/>
                <a:gd name="connsiteY99" fmla="*/ 4009 h 10000"/>
                <a:gd name="connsiteX100" fmla="*/ 7906 w 10000"/>
                <a:gd name="connsiteY100" fmla="*/ 4038 h 10000"/>
                <a:gd name="connsiteX101" fmla="*/ 7824 w 10000"/>
                <a:gd name="connsiteY101" fmla="*/ 4067 h 10000"/>
                <a:gd name="connsiteX102" fmla="*/ 7744 w 10000"/>
                <a:gd name="connsiteY102" fmla="*/ 4123 h 10000"/>
                <a:gd name="connsiteX103" fmla="*/ 7586 w 10000"/>
                <a:gd name="connsiteY103" fmla="*/ 4179 h 10000"/>
                <a:gd name="connsiteX104" fmla="*/ 7501 w 10000"/>
                <a:gd name="connsiteY104" fmla="*/ 4264 h 10000"/>
                <a:gd name="connsiteX105" fmla="*/ 7464 w 10000"/>
                <a:gd name="connsiteY105" fmla="*/ 4320 h 10000"/>
                <a:gd name="connsiteX106" fmla="*/ 7378 w 10000"/>
                <a:gd name="connsiteY106" fmla="*/ 4320 h 10000"/>
                <a:gd name="connsiteX107" fmla="*/ 7218 w 10000"/>
                <a:gd name="connsiteY107" fmla="*/ 4348 h 10000"/>
                <a:gd name="connsiteX108" fmla="*/ 7346 w 10000"/>
                <a:gd name="connsiteY108" fmla="*/ 4292 h 10000"/>
                <a:gd name="connsiteX109" fmla="*/ 7346 w 10000"/>
                <a:gd name="connsiteY109" fmla="*/ 4236 h 10000"/>
                <a:gd name="connsiteX110" fmla="*/ 7378 w 10000"/>
                <a:gd name="connsiteY110" fmla="*/ 4179 h 10000"/>
                <a:gd name="connsiteX111" fmla="*/ 7143 w 10000"/>
                <a:gd name="connsiteY111" fmla="*/ 4151 h 10000"/>
                <a:gd name="connsiteX112" fmla="*/ 7218 w 10000"/>
                <a:gd name="connsiteY112" fmla="*/ 4123 h 10000"/>
                <a:gd name="connsiteX113" fmla="*/ 7260 w 10000"/>
                <a:gd name="connsiteY113" fmla="*/ 4009 h 10000"/>
                <a:gd name="connsiteX114" fmla="*/ 7305 w 10000"/>
                <a:gd name="connsiteY114" fmla="*/ 3896 h 10000"/>
                <a:gd name="connsiteX115" fmla="*/ 7062 w 10000"/>
                <a:gd name="connsiteY115" fmla="*/ 3698 h 10000"/>
                <a:gd name="connsiteX116" fmla="*/ 6939 w 10000"/>
                <a:gd name="connsiteY116" fmla="*/ 3727 h 10000"/>
                <a:gd name="connsiteX117" fmla="*/ 6824 w 10000"/>
                <a:gd name="connsiteY117" fmla="*/ 3784 h 10000"/>
                <a:gd name="connsiteX118" fmla="*/ 6737 w 10000"/>
                <a:gd name="connsiteY118" fmla="*/ 3925 h 10000"/>
                <a:gd name="connsiteX119" fmla="*/ 6535 w 10000"/>
                <a:gd name="connsiteY119" fmla="*/ 4038 h 10000"/>
                <a:gd name="connsiteX120" fmla="*/ 6418 w 10000"/>
                <a:gd name="connsiteY120" fmla="*/ 4095 h 10000"/>
                <a:gd name="connsiteX121" fmla="*/ 6454 w 10000"/>
                <a:gd name="connsiteY121" fmla="*/ 4179 h 10000"/>
                <a:gd name="connsiteX122" fmla="*/ 6212 w 10000"/>
                <a:gd name="connsiteY122" fmla="*/ 4292 h 10000"/>
                <a:gd name="connsiteX123" fmla="*/ 6014 w 10000"/>
                <a:gd name="connsiteY123" fmla="*/ 4264 h 10000"/>
                <a:gd name="connsiteX124" fmla="*/ 6014 w 10000"/>
                <a:gd name="connsiteY124" fmla="*/ 4434 h 10000"/>
                <a:gd name="connsiteX125" fmla="*/ 6251 w 10000"/>
                <a:gd name="connsiteY125" fmla="*/ 4575 h 10000"/>
                <a:gd name="connsiteX126" fmla="*/ 6377 w 10000"/>
                <a:gd name="connsiteY126" fmla="*/ 4575 h 10000"/>
                <a:gd name="connsiteX127" fmla="*/ 6454 w 10000"/>
                <a:gd name="connsiteY127" fmla="*/ 4603 h 10000"/>
                <a:gd name="connsiteX128" fmla="*/ 6454 w 10000"/>
                <a:gd name="connsiteY128" fmla="*/ 4575 h 10000"/>
                <a:gd name="connsiteX129" fmla="*/ 6695 w 10000"/>
                <a:gd name="connsiteY129" fmla="*/ 4659 h 10000"/>
                <a:gd name="connsiteX130" fmla="*/ 6777 w 10000"/>
                <a:gd name="connsiteY130" fmla="*/ 4829 h 10000"/>
                <a:gd name="connsiteX131" fmla="*/ 6980 w 10000"/>
                <a:gd name="connsiteY131" fmla="*/ 4857 h 10000"/>
                <a:gd name="connsiteX132" fmla="*/ 7062 w 10000"/>
                <a:gd name="connsiteY132" fmla="*/ 4801 h 10000"/>
                <a:gd name="connsiteX133" fmla="*/ 7101 w 10000"/>
                <a:gd name="connsiteY133" fmla="*/ 4716 h 10000"/>
                <a:gd name="connsiteX134" fmla="*/ 7260 w 10000"/>
                <a:gd name="connsiteY134" fmla="*/ 4659 h 10000"/>
                <a:gd name="connsiteX135" fmla="*/ 7464 w 10000"/>
                <a:gd name="connsiteY135" fmla="*/ 4716 h 10000"/>
                <a:gd name="connsiteX136" fmla="*/ 7541 w 10000"/>
                <a:gd name="connsiteY136" fmla="*/ 4745 h 10000"/>
                <a:gd name="connsiteX137" fmla="*/ 7586 w 10000"/>
                <a:gd name="connsiteY137" fmla="*/ 4773 h 10000"/>
                <a:gd name="connsiteX138" fmla="*/ 7788 w 10000"/>
                <a:gd name="connsiteY138" fmla="*/ 4773 h 10000"/>
                <a:gd name="connsiteX139" fmla="*/ 7788 w 10000"/>
                <a:gd name="connsiteY139" fmla="*/ 4745 h 10000"/>
                <a:gd name="connsiteX140" fmla="*/ 8025 w 10000"/>
                <a:gd name="connsiteY140" fmla="*/ 4801 h 10000"/>
                <a:gd name="connsiteX141" fmla="*/ 7990 w 10000"/>
                <a:gd name="connsiteY141" fmla="*/ 4829 h 10000"/>
                <a:gd name="connsiteX142" fmla="*/ 8025 w 10000"/>
                <a:gd name="connsiteY142" fmla="*/ 4914 h 10000"/>
                <a:gd name="connsiteX143" fmla="*/ 8025 w 10000"/>
                <a:gd name="connsiteY143" fmla="*/ 4970 h 10000"/>
                <a:gd name="connsiteX144" fmla="*/ 7946 w 10000"/>
                <a:gd name="connsiteY144" fmla="*/ 4914 h 10000"/>
                <a:gd name="connsiteX145" fmla="*/ 7906 w 10000"/>
                <a:gd name="connsiteY145" fmla="*/ 4942 h 10000"/>
                <a:gd name="connsiteX146" fmla="*/ 7824 w 10000"/>
                <a:gd name="connsiteY146" fmla="*/ 4942 h 10000"/>
                <a:gd name="connsiteX147" fmla="*/ 7744 w 10000"/>
                <a:gd name="connsiteY147" fmla="*/ 4970 h 10000"/>
                <a:gd name="connsiteX148" fmla="*/ 7586 w 10000"/>
                <a:gd name="connsiteY148" fmla="*/ 5027 h 10000"/>
                <a:gd name="connsiteX149" fmla="*/ 7501 w 10000"/>
                <a:gd name="connsiteY149" fmla="*/ 5055 h 10000"/>
                <a:gd name="connsiteX150" fmla="*/ 7586 w 10000"/>
                <a:gd name="connsiteY150" fmla="*/ 5112 h 10000"/>
                <a:gd name="connsiteX151" fmla="*/ 7501 w 10000"/>
                <a:gd name="connsiteY151" fmla="*/ 5112 h 10000"/>
                <a:gd name="connsiteX152" fmla="*/ 7541 w 10000"/>
                <a:gd name="connsiteY152" fmla="*/ 5168 h 10000"/>
                <a:gd name="connsiteX153" fmla="*/ 7464 w 10000"/>
                <a:gd name="connsiteY153" fmla="*/ 5196 h 10000"/>
                <a:gd name="connsiteX154" fmla="*/ 7378 w 10000"/>
                <a:gd name="connsiteY154" fmla="*/ 5140 h 10000"/>
                <a:gd name="connsiteX155" fmla="*/ 7346 w 10000"/>
                <a:gd name="connsiteY155" fmla="*/ 5140 h 10000"/>
                <a:gd name="connsiteX156" fmla="*/ 7423 w 10000"/>
                <a:gd name="connsiteY156" fmla="*/ 5224 h 10000"/>
                <a:gd name="connsiteX157" fmla="*/ 7260 w 10000"/>
                <a:gd name="connsiteY157" fmla="*/ 5338 h 10000"/>
                <a:gd name="connsiteX158" fmla="*/ 7218 w 10000"/>
                <a:gd name="connsiteY158" fmla="*/ 5479 h 10000"/>
                <a:gd name="connsiteX159" fmla="*/ 7260 w 10000"/>
                <a:gd name="connsiteY159" fmla="*/ 5620 h 10000"/>
                <a:gd name="connsiteX160" fmla="*/ 7423 w 10000"/>
                <a:gd name="connsiteY160" fmla="*/ 5649 h 10000"/>
                <a:gd name="connsiteX161" fmla="*/ 7704 w 10000"/>
                <a:gd name="connsiteY161" fmla="*/ 5733 h 10000"/>
                <a:gd name="connsiteX162" fmla="*/ 7824 w 10000"/>
                <a:gd name="connsiteY162" fmla="*/ 5874 h 10000"/>
                <a:gd name="connsiteX163" fmla="*/ 8025 w 10000"/>
                <a:gd name="connsiteY163" fmla="*/ 6073 h 10000"/>
                <a:gd name="connsiteX164" fmla="*/ 8149 w 10000"/>
                <a:gd name="connsiteY164" fmla="*/ 6213 h 10000"/>
                <a:gd name="connsiteX165" fmla="*/ 8344 w 10000"/>
                <a:gd name="connsiteY165" fmla="*/ 6299 h 10000"/>
                <a:gd name="connsiteX166" fmla="*/ 8427 w 10000"/>
                <a:gd name="connsiteY166" fmla="*/ 6355 h 10000"/>
                <a:gd name="connsiteX167" fmla="*/ 8513 w 10000"/>
                <a:gd name="connsiteY167" fmla="*/ 6412 h 10000"/>
                <a:gd name="connsiteX168" fmla="*/ 8664 w 10000"/>
                <a:gd name="connsiteY168" fmla="*/ 6524 h 10000"/>
                <a:gd name="connsiteX169" fmla="*/ 8383 w 10000"/>
                <a:gd name="connsiteY169" fmla="*/ 6468 h 10000"/>
                <a:gd name="connsiteX170" fmla="*/ 8186 w 10000"/>
                <a:gd name="connsiteY170" fmla="*/ 6412 h 10000"/>
                <a:gd name="connsiteX171" fmla="*/ 7990 w 10000"/>
                <a:gd name="connsiteY171" fmla="*/ 6440 h 10000"/>
                <a:gd name="connsiteX172" fmla="*/ 7870 w 10000"/>
                <a:gd name="connsiteY172" fmla="*/ 6383 h 10000"/>
                <a:gd name="connsiteX173" fmla="*/ 7744 w 10000"/>
                <a:gd name="connsiteY173" fmla="*/ 6327 h 10000"/>
                <a:gd name="connsiteX174" fmla="*/ 7788 w 10000"/>
                <a:gd name="connsiteY174" fmla="*/ 6383 h 10000"/>
                <a:gd name="connsiteX175" fmla="*/ 7824 w 10000"/>
                <a:gd name="connsiteY175" fmla="*/ 6383 h 10000"/>
                <a:gd name="connsiteX176" fmla="*/ 7788 w 10000"/>
                <a:gd name="connsiteY176" fmla="*/ 6355 h 10000"/>
                <a:gd name="connsiteX177" fmla="*/ 7870 w 10000"/>
                <a:gd name="connsiteY177" fmla="*/ 6383 h 10000"/>
                <a:gd name="connsiteX178" fmla="*/ 8067 w 10000"/>
                <a:gd name="connsiteY178" fmla="*/ 6440 h 10000"/>
                <a:gd name="connsiteX179" fmla="*/ 8149 w 10000"/>
                <a:gd name="connsiteY179" fmla="*/ 6412 h 10000"/>
                <a:gd name="connsiteX180" fmla="*/ 8232 w 10000"/>
                <a:gd name="connsiteY180" fmla="*/ 6468 h 10000"/>
                <a:gd name="connsiteX181" fmla="*/ 8267 w 10000"/>
                <a:gd name="connsiteY181" fmla="*/ 6496 h 10000"/>
                <a:gd name="connsiteX182" fmla="*/ 8383 w 10000"/>
                <a:gd name="connsiteY182" fmla="*/ 6524 h 10000"/>
                <a:gd name="connsiteX183" fmla="*/ 8633 w 10000"/>
                <a:gd name="connsiteY183" fmla="*/ 6638 h 10000"/>
                <a:gd name="connsiteX184" fmla="*/ 8794 w 10000"/>
                <a:gd name="connsiteY184" fmla="*/ 6751 h 10000"/>
                <a:gd name="connsiteX185" fmla="*/ 8713 w 10000"/>
                <a:gd name="connsiteY185" fmla="*/ 6779 h 10000"/>
                <a:gd name="connsiteX186" fmla="*/ 8591 w 10000"/>
                <a:gd name="connsiteY186" fmla="*/ 6835 h 10000"/>
                <a:gd name="connsiteX187" fmla="*/ 8513 w 10000"/>
                <a:gd name="connsiteY187" fmla="*/ 6891 h 10000"/>
                <a:gd name="connsiteX188" fmla="*/ 8473 w 10000"/>
                <a:gd name="connsiteY188" fmla="*/ 6920 h 10000"/>
                <a:gd name="connsiteX189" fmla="*/ 8344 w 10000"/>
                <a:gd name="connsiteY189" fmla="*/ 6920 h 10000"/>
                <a:gd name="connsiteX190" fmla="*/ 8232 w 10000"/>
                <a:gd name="connsiteY190" fmla="*/ 6977 h 10000"/>
                <a:gd name="connsiteX191" fmla="*/ 8383 w 10000"/>
                <a:gd name="connsiteY191" fmla="*/ 6920 h 10000"/>
                <a:gd name="connsiteX192" fmla="*/ 8513 w 10000"/>
                <a:gd name="connsiteY192" fmla="*/ 7005 h 10000"/>
                <a:gd name="connsiteX193" fmla="*/ 8473 w 10000"/>
                <a:gd name="connsiteY193" fmla="*/ 7005 h 10000"/>
                <a:gd name="connsiteX194" fmla="*/ 8664 w 10000"/>
                <a:gd name="connsiteY194" fmla="*/ 6949 h 10000"/>
                <a:gd name="connsiteX195" fmla="*/ 8794 w 10000"/>
                <a:gd name="connsiteY195" fmla="*/ 7033 h 10000"/>
                <a:gd name="connsiteX196" fmla="*/ 8996 w 10000"/>
                <a:gd name="connsiteY196" fmla="*/ 7061 h 10000"/>
                <a:gd name="connsiteX197" fmla="*/ 8908 w 10000"/>
                <a:gd name="connsiteY197" fmla="*/ 7146 h 10000"/>
                <a:gd name="connsiteX198" fmla="*/ 8874 w 10000"/>
                <a:gd name="connsiteY198" fmla="*/ 7174 h 10000"/>
                <a:gd name="connsiteX199" fmla="*/ 8794 w 10000"/>
                <a:gd name="connsiteY199" fmla="*/ 7202 h 10000"/>
                <a:gd name="connsiteX200" fmla="*/ 8834 w 10000"/>
                <a:gd name="connsiteY200" fmla="*/ 7202 h 10000"/>
                <a:gd name="connsiteX201" fmla="*/ 8952 w 10000"/>
                <a:gd name="connsiteY201" fmla="*/ 7174 h 10000"/>
                <a:gd name="connsiteX202" fmla="*/ 8952 w 10000"/>
                <a:gd name="connsiteY202" fmla="*/ 7146 h 10000"/>
                <a:gd name="connsiteX203" fmla="*/ 8996 w 10000"/>
                <a:gd name="connsiteY203" fmla="*/ 7230 h 10000"/>
                <a:gd name="connsiteX204" fmla="*/ 8996 w 10000"/>
                <a:gd name="connsiteY204" fmla="*/ 7288 h 10000"/>
                <a:gd name="connsiteX205" fmla="*/ 8952 w 10000"/>
                <a:gd name="connsiteY205" fmla="*/ 7230 h 10000"/>
                <a:gd name="connsiteX206" fmla="*/ 8952 w 10000"/>
                <a:gd name="connsiteY206" fmla="*/ 7288 h 10000"/>
                <a:gd name="connsiteX207" fmla="*/ 8908 w 10000"/>
                <a:gd name="connsiteY207" fmla="*/ 7260 h 10000"/>
                <a:gd name="connsiteX208" fmla="*/ 8874 w 10000"/>
                <a:gd name="connsiteY208" fmla="*/ 7260 h 10000"/>
                <a:gd name="connsiteX209" fmla="*/ 8834 w 10000"/>
                <a:gd name="connsiteY209" fmla="*/ 7316 h 10000"/>
                <a:gd name="connsiteX210" fmla="*/ 8952 w 10000"/>
                <a:gd name="connsiteY210" fmla="*/ 7372 h 10000"/>
                <a:gd name="connsiteX211" fmla="*/ 8908 w 10000"/>
                <a:gd name="connsiteY211" fmla="*/ 7372 h 10000"/>
                <a:gd name="connsiteX212" fmla="*/ 8952 w 10000"/>
                <a:gd name="connsiteY212" fmla="*/ 7429 h 10000"/>
                <a:gd name="connsiteX213" fmla="*/ 8794 w 10000"/>
                <a:gd name="connsiteY213" fmla="*/ 7400 h 10000"/>
                <a:gd name="connsiteX214" fmla="*/ 8834 w 10000"/>
                <a:gd name="connsiteY214" fmla="*/ 7429 h 10000"/>
                <a:gd name="connsiteX215" fmla="*/ 8952 w 10000"/>
                <a:gd name="connsiteY215" fmla="*/ 7457 h 10000"/>
                <a:gd name="connsiteX216" fmla="*/ 8996 w 10000"/>
                <a:gd name="connsiteY216" fmla="*/ 7541 h 10000"/>
                <a:gd name="connsiteX217" fmla="*/ 8952 w 10000"/>
                <a:gd name="connsiteY217" fmla="*/ 7599 h 10000"/>
                <a:gd name="connsiteX218" fmla="*/ 8834 w 10000"/>
                <a:gd name="connsiteY218" fmla="*/ 7513 h 10000"/>
                <a:gd name="connsiteX219" fmla="*/ 8794 w 10000"/>
                <a:gd name="connsiteY219" fmla="*/ 7541 h 10000"/>
                <a:gd name="connsiteX220" fmla="*/ 8633 w 10000"/>
                <a:gd name="connsiteY220" fmla="*/ 7599 h 10000"/>
                <a:gd name="connsiteX221" fmla="*/ 8754 w 10000"/>
                <a:gd name="connsiteY221" fmla="*/ 7683 h 10000"/>
                <a:gd name="connsiteX222" fmla="*/ 8754 w 10000"/>
                <a:gd name="connsiteY222" fmla="*/ 7796 h 10000"/>
                <a:gd name="connsiteX223" fmla="*/ 8713 w 10000"/>
                <a:gd name="connsiteY223" fmla="*/ 7852 h 10000"/>
                <a:gd name="connsiteX224" fmla="*/ 8713 w 10000"/>
                <a:gd name="connsiteY224" fmla="*/ 7880 h 10000"/>
                <a:gd name="connsiteX225" fmla="*/ 8633 w 10000"/>
                <a:gd name="connsiteY225" fmla="*/ 7852 h 10000"/>
                <a:gd name="connsiteX226" fmla="*/ 8633 w 10000"/>
                <a:gd name="connsiteY226" fmla="*/ 7909 h 10000"/>
                <a:gd name="connsiteX227" fmla="*/ 8591 w 10000"/>
                <a:gd name="connsiteY227" fmla="*/ 7966 h 10000"/>
                <a:gd name="connsiteX228" fmla="*/ 8552 w 10000"/>
                <a:gd name="connsiteY228" fmla="*/ 8079 h 10000"/>
                <a:gd name="connsiteX229" fmla="*/ 8591 w 10000"/>
                <a:gd name="connsiteY229" fmla="*/ 8022 h 10000"/>
                <a:gd name="connsiteX230" fmla="*/ 8552 w 10000"/>
                <a:gd name="connsiteY230" fmla="*/ 8050 h 10000"/>
                <a:gd name="connsiteX231" fmla="*/ 8513 w 10000"/>
                <a:gd name="connsiteY231" fmla="*/ 7994 h 10000"/>
                <a:gd name="connsiteX232" fmla="*/ 8427 w 10000"/>
                <a:gd name="connsiteY232" fmla="*/ 8022 h 10000"/>
                <a:gd name="connsiteX233" fmla="*/ 8427 w 10000"/>
                <a:gd name="connsiteY233" fmla="*/ 8079 h 10000"/>
                <a:gd name="connsiteX234" fmla="*/ 8473 w 10000"/>
                <a:gd name="connsiteY234" fmla="*/ 8107 h 10000"/>
                <a:gd name="connsiteX235" fmla="*/ 8552 w 10000"/>
                <a:gd name="connsiteY235" fmla="*/ 8135 h 10000"/>
                <a:gd name="connsiteX236" fmla="*/ 8513 w 10000"/>
                <a:gd name="connsiteY236" fmla="*/ 8163 h 10000"/>
                <a:gd name="connsiteX237" fmla="*/ 8473 w 10000"/>
                <a:gd name="connsiteY237" fmla="*/ 8249 h 10000"/>
                <a:gd name="connsiteX238" fmla="*/ 8310 w 10000"/>
                <a:gd name="connsiteY238" fmla="*/ 8191 h 10000"/>
                <a:gd name="connsiteX239" fmla="*/ 8427 w 10000"/>
                <a:gd name="connsiteY239" fmla="*/ 8277 h 10000"/>
                <a:gd name="connsiteX240" fmla="*/ 8552 w 10000"/>
                <a:gd name="connsiteY240" fmla="*/ 8277 h 10000"/>
                <a:gd name="connsiteX241" fmla="*/ 8513 w 10000"/>
                <a:gd name="connsiteY241" fmla="*/ 8333 h 10000"/>
                <a:gd name="connsiteX242" fmla="*/ 8591 w 10000"/>
                <a:gd name="connsiteY242" fmla="*/ 8446 h 10000"/>
                <a:gd name="connsiteX243" fmla="*/ 8552 w 10000"/>
                <a:gd name="connsiteY243" fmla="*/ 8446 h 10000"/>
                <a:gd name="connsiteX244" fmla="*/ 8427 w 10000"/>
                <a:gd name="connsiteY244" fmla="*/ 8389 h 10000"/>
                <a:gd name="connsiteX245" fmla="*/ 8383 w 10000"/>
                <a:gd name="connsiteY245" fmla="*/ 8418 h 10000"/>
                <a:gd name="connsiteX246" fmla="*/ 8473 w 10000"/>
                <a:gd name="connsiteY246" fmla="*/ 8474 h 10000"/>
                <a:gd name="connsiteX247" fmla="*/ 8427 w 10000"/>
                <a:gd name="connsiteY247" fmla="*/ 8530 h 10000"/>
                <a:gd name="connsiteX248" fmla="*/ 8310 w 10000"/>
                <a:gd name="connsiteY248" fmla="*/ 8474 h 10000"/>
                <a:gd name="connsiteX249" fmla="*/ 8383 w 10000"/>
                <a:gd name="connsiteY249" fmla="*/ 8559 h 10000"/>
                <a:gd name="connsiteX250" fmla="*/ 8310 w 10000"/>
                <a:gd name="connsiteY250" fmla="*/ 8559 h 10000"/>
                <a:gd name="connsiteX251" fmla="*/ 8310 w 10000"/>
                <a:gd name="connsiteY251" fmla="*/ 8616 h 10000"/>
                <a:gd name="connsiteX252" fmla="*/ 8107 w 10000"/>
                <a:gd name="connsiteY252" fmla="*/ 8672 h 10000"/>
                <a:gd name="connsiteX253" fmla="*/ 8067 w 10000"/>
                <a:gd name="connsiteY253" fmla="*/ 8728 h 10000"/>
                <a:gd name="connsiteX254" fmla="*/ 8107 w 10000"/>
                <a:gd name="connsiteY254" fmla="*/ 8757 h 10000"/>
                <a:gd name="connsiteX255" fmla="*/ 8067 w 10000"/>
                <a:gd name="connsiteY255" fmla="*/ 8785 h 10000"/>
                <a:gd name="connsiteX256" fmla="*/ 8025 w 10000"/>
                <a:gd name="connsiteY256" fmla="*/ 8869 h 10000"/>
                <a:gd name="connsiteX257" fmla="*/ 7990 w 10000"/>
                <a:gd name="connsiteY257" fmla="*/ 8841 h 10000"/>
                <a:gd name="connsiteX258" fmla="*/ 7990 w 10000"/>
                <a:gd name="connsiteY258" fmla="*/ 8927 h 10000"/>
                <a:gd name="connsiteX259" fmla="*/ 7577 w 10000"/>
                <a:gd name="connsiteY259" fmla="*/ 8786 h 10000"/>
                <a:gd name="connsiteX260" fmla="*/ 6900 w 10000"/>
                <a:gd name="connsiteY260" fmla="*/ 9266 h 10000"/>
                <a:gd name="connsiteX261" fmla="*/ 6656 w 10000"/>
                <a:gd name="connsiteY261" fmla="*/ 9322 h 10000"/>
                <a:gd name="connsiteX262" fmla="*/ 6535 w 10000"/>
                <a:gd name="connsiteY262" fmla="*/ 9152 h 10000"/>
                <a:gd name="connsiteX263" fmla="*/ 6496 w 10000"/>
                <a:gd name="connsiteY263" fmla="*/ 9152 h 10000"/>
                <a:gd name="connsiteX264" fmla="*/ 6615 w 10000"/>
                <a:gd name="connsiteY264" fmla="*/ 9124 h 10000"/>
                <a:gd name="connsiteX265" fmla="*/ 6454 w 10000"/>
                <a:gd name="connsiteY265" fmla="*/ 9124 h 10000"/>
                <a:gd name="connsiteX266" fmla="*/ 6418 w 10000"/>
                <a:gd name="connsiteY266" fmla="*/ 9180 h 10000"/>
                <a:gd name="connsiteX267" fmla="*/ 6496 w 10000"/>
                <a:gd name="connsiteY267" fmla="*/ 9237 h 10000"/>
                <a:gd name="connsiteX268" fmla="*/ 6454 w 10000"/>
                <a:gd name="connsiteY268" fmla="*/ 9237 h 10000"/>
                <a:gd name="connsiteX269" fmla="*/ 6579 w 10000"/>
                <a:gd name="connsiteY269" fmla="*/ 9406 h 10000"/>
                <a:gd name="connsiteX270" fmla="*/ 6418 w 10000"/>
                <a:gd name="connsiteY270" fmla="*/ 9294 h 10000"/>
                <a:gd name="connsiteX271" fmla="*/ 6496 w 10000"/>
                <a:gd name="connsiteY271" fmla="*/ 9406 h 10000"/>
                <a:gd name="connsiteX272" fmla="*/ 6454 w 10000"/>
                <a:gd name="connsiteY272" fmla="*/ 9435 h 10000"/>
                <a:gd name="connsiteX273" fmla="*/ 6418 w 10000"/>
                <a:gd name="connsiteY273" fmla="*/ 9406 h 10000"/>
                <a:gd name="connsiteX274" fmla="*/ 6377 w 10000"/>
                <a:gd name="connsiteY274" fmla="*/ 9491 h 10000"/>
                <a:gd name="connsiteX275" fmla="*/ 6251 w 10000"/>
                <a:gd name="connsiteY275" fmla="*/ 9520 h 10000"/>
                <a:gd name="connsiteX276" fmla="*/ 6212 w 10000"/>
                <a:gd name="connsiteY276" fmla="*/ 9463 h 10000"/>
                <a:gd name="connsiteX277" fmla="*/ 6135 w 10000"/>
                <a:gd name="connsiteY277" fmla="*/ 9435 h 10000"/>
                <a:gd name="connsiteX278" fmla="*/ 6175 w 10000"/>
                <a:gd name="connsiteY278" fmla="*/ 9548 h 10000"/>
                <a:gd name="connsiteX279" fmla="*/ 5969 w 10000"/>
                <a:gd name="connsiteY279" fmla="*/ 9491 h 10000"/>
                <a:gd name="connsiteX280" fmla="*/ 5930 w 10000"/>
                <a:gd name="connsiteY280" fmla="*/ 9520 h 10000"/>
                <a:gd name="connsiteX281" fmla="*/ 5808 w 10000"/>
                <a:gd name="connsiteY281" fmla="*/ 9576 h 10000"/>
                <a:gd name="connsiteX282" fmla="*/ 5777 w 10000"/>
                <a:gd name="connsiteY282" fmla="*/ 9633 h 10000"/>
                <a:gd name="connsiteX283" fmla="*/ 5688 w 10000"/>
                <a:gd name="connsiteY283" fmla="*/ 9633 h 10000"/>
                <a:gd name="connsiteX284" fmla="*/ 5567 w 10000"/>
                <a:gd name="connsiteY284" fmla="*/ 9661 h 10000"/>
                <a:gd name="connsiteX285" fmla="*/ 5567 w 10000"/>
                <a:gd name="connsiteY285" fmla="*/ 9633 h 10000"/>
                <a:gd name="connsiteX286" fmla="*/ 5567 w 10000"/>
                <a:gd name="connsiteY286" fmla="*/ 9689 h 10000"/>
                <a:gd name="connsiteX287" fmla="*/ 5449 w 10000"/>
                <a:gd name="connsiteY287" fmla="*/ 9661 h 10000"/>
                <a:gd name="connsiteX288" fmla="*/ 5449 w 10000"/>
                <a:gd name="connsiteY288" fmla="*/ 9717 h 10000"/>
                <a:gd name="connsiteX289" fmla="*/ 5406 w 10000"/>
                <a:gd name="connsiteY289" fmla="*/ 9802 h 10000"/>
                <a:gd name="connsiteX290" fmla="*/ 5491 w 10000"/>
                <a:gd name="connsiteY290" fmla="*/ 9830 h 10000"/>
                <a:gd name="connsiteX291" fmla="*/ 5491 w 10000"/>
                <a:gd name="connsiteY291" fmla="*/ 9830 h 10000"/>
                <a:gd name="connsiteX292" fmla="*/ 5567 w 10000"/>
                <a:gd name="connsiteY292" fmla="*/ 9944 h 10000"/>
                <a:gd name="connsiteX293" fmla="*/ 5368 w 10000"/>
                <a:gd name="connsiteY293" fmla="*/ 10000 h 10000"/>
                <a:gd name="connsiteX294" fmla="*/ 5368 w 10000"/>
                <a:gd name="connsiteY294" fmla="*/ 9944 h 10000"/>
                <a:gd name="connsiteX295" fmla="*/ 5281 w 10000"/>
                <a:gd name="connsiteY295" fmla="*/ 9859 h 10000"/>
                <a:gd name="connsiteX296" fmla="*/ 5248 w 10000"/>
                <a:gd name="connsiteY296" fmla="*/ 9802 h 10000"/>
                <a:gd name="connsiteX297" fmla="*/ 5206 w 10000"/>
                <a:gd name="connsiteY297" fmla="*/ 9717 h 10000"/>
                <a:gd name="connsiteX298" fmla="*/ 5248 w 10000"/>
                <a:gd name="connsiteY298" fmla="*/ 9661 h 10000"/>
                <a:gd name="connsiteX299" fmla="*/ 5206 w 10000"/>
                <a:gd name="connsiteY299" fmla="*/ 9576 h 10000"/>
                <a:gd name="connsiteX300" fmla="*/ 5206 w 10000"/>
                <a:gd name="connsiteY300" fmla="*/ 9605 h 10000"/>
                <a:gd name="connsiteX301" fmla="*/ 5126 w 10000"/>
                <a:gd name="connsiteY301" fmla="*/ 9548 h 10000"/>
                <a:gd name="connsiteX302" fmla="*/ 5126 w 10000"/>
                <a:gd name="connsiteY302" fmla="*/ 9605 h 10000"/>
                <a:gd name="connsiteX303" fmla="*/ 5006 w 10000"/>
                <a:gd name="connsiteY303" fmla="*/ 9605 h 10000"/>
                <a:gd name="connsiteX304" fmla="*/ 4926 w 10000"/>
                <a:gd name="connsiteY304" fmla="*/ 9576 h 10000"/>
                <a:gd name="connsiteX305" fmla="*/ 4879 w 10000"/>
                <a:gd name="connsiteY305" fmla="*/ 9520 h 10000"/>
                <a:gd name="connsiteX306" fmla="*/ 4839 w 10000"/>
                <a:gd name="connsiteY306" fmla="*/ 9520 h 10000"/>
                <a:gd name="connsiteX307" fmla="*/ 4839 w 10000"/>
                <a:gd name="connsiteY307" fmla="*/ 9576 h 10000"/>
                <a:gd name="connsiteX308" fmla="*/ 4762 w 10000"/>
                <a:gd name="connsiteY308" fmla="*/ 9520 h 10000"/>
                <a:gd name="connsiteX309" fmla="*/ 4724 w 10000"/>
                <a:gd name="connsiteY309" fmla="*/ 9463 h 10000"/>
                <a:gd name="connsiteX310" fmla="*/ 4688 w 10000"/>
                <a:gd name="connsiteY310" fmla="*/ 9491 h 10000"/>
                <a:gd name="connsiteX311" fmla="*/ 4724 w 10000"/>
                <a:gd name="connsiteY311" fmla="*/ 9576 h 10000"/>
                <a:gd name="connsiteX312" fmla="*/ 4644 w 10000"/>
                <a:gd name="connsiteY312" fmla="*/ 9548 h 10000"/>
                <a:gd name="connsiteX313" fmla="*/ 4644 w 10000"/>
                <a:gd name="connsiteY313" fmla="*/ 9605 h 10000"/>
                <a:gd name="connsiteX314" fmla="*/ 4483 w 10000"/>
                <a:gd name="connsiteY314" fmla="*/ 9576 h 10000"/>
                <a:gd name="connsiteX315" fmla="*/ 4366 w 10000"/>
                <a:gd name="connsiteY315" fmla="*/ 9576 h 10000"/>
                <a:gd name="connsiteX316" fmla="*/ 4322 w 10000"/>
                <a:gd name="connsiteY316" fmla="*/ 9576 h 10000"/>
                <a:gd name="connsiteX317" fmla="*/ 4199 w 10000"/>
                <a:gd name="connsiteY317" fmla="*/ 9520 h 10000"/>
                <a:gd name="connsiteX318" fmla="*/ 4154 w 10000"/>
                <a:gd name="connsiteY318" fmla="*/ 9491 h 10000"/>
                <a:gd name="connsiteX319" fmla="*/ 4038 w 10000"/>
                <a:gd name="connsiteY319" fmla="*/ 9463 h 10000"/>
                <a:gd name="connsiteX320" fmla="*/ 3962 w 10000"/>
                <a:gd name="connsiteY320" fmla="*/ 9294 h 10000"/>
                <a:gd name="connsiteX321" fmla="*/ 3873 w 10000"/>
                <a:gd name="connsiteY321" fmla="*/ 9180 h 10000"/>
                <a:gd name="connsiteX322" fmla="*/ 3757 w 10000"/>
                <a:gd name="connsiteY322" fmla="*/ 9180 h 10000"/>
                <a:gd name="connsiteX323" fmla="*/ 3634 w 10000"/>
                <a:gd name="connsiteY323" fmla="*/ 9180 h 10000"/>
                <a:gd name="connsiteX324" fmla="*/ 3432 w 10000"/>
                <a:gd name="connsiteY324" fmla="*/ 9039 h 10000"/>
                <a:gd name="connsiteX325" fmla="*/ 3274 w 10000"/>
                <a:gd name="connsiteY325" fmla="*/ 9124 h 10000"/>
                <a:gd name="connsiteX326" fmla="*/ 3274 w 10000"/>
                <a:gd name="connsiteY326" fmla="*/ 9180 h 10000"/>
                <a:gd name="connsiteX327" fmla="*/ 3073 w 10000"/>
                <a:gd name="connsiteY327" fmla="*/ 9209 h 10000"/>
                <a:gd name="connsiteX328" fmla="*/ 2954 w 10000"/>
                <a:gd name="connsiteY328" fmla="*/ 9294 h 10000"/>
                <a:gd name="connsiteX329" fmla="*/ 2874 w 10000"/>
                <a:gd name="connsiteY329" fmla="*/ 9237 h 10000"/>
                <a:gd name="connsiteX330" fmla="*/ 2792 w 10000"/>
                <a:gd name="connsiteY330" fmla="*/ 9294 h 10000"/>
                <a:gd name="connsiteX331" fmla="*/ 2672 w 10000"/>
                <a:gd name="connsiteY331" fmla="*/ 9294 h 10000"/>
                <a:gd name="connsiteX332" fmla="*/ 2507 w 10000"/>
                <a:gd name="connsiteY332" fmla="*/ 9266 h 10000"/>
                <a:gd name="connsiteX333" fmla="*/ 2347 w 10000"/>
                <a:gd name="connsiteY333" fmla="*/ 9322 h 10000"/>
                <a:gd name="connsiteX334" fmla="*/ 2266 w 10000"/>
                <a:gd name="connsiteY334" fmla="*/ 9322 h 10000"/>
                <a:gd name="connsiteX335" fmla="*/ 2185 w 10000"/>
                <a:gd name="connsiteY335" fmla="*/ 9322 h 10000"/>
                <a:gd name="connsiteX336" fmla="*/ 2144 w 10000"/>
                <a:gd name="connsiteY336" fmla="*/ 9322 h 10000"/>
                <a:gd name="connsiteX337" fmla="*/ 2144 w 10000"/>
                <a:gd name="connsiteY337" fmla="*/ 9463 h 10000"/>
                <a:gd name="connsiteX338" fmla="*/ 2228 w 10000"/>
                <a:gd name="connsiteY338" fmla="*/ 9548 h 10000"/>
                <a:gd name="connsiteX339" fmla="*/ 2228 w 10000"/>
                <a:gd name="connsiteY339" fmla="*/ 9576 h 10000"/>
                <a:gd name="connsiteX340" fmla="*/ 2228 w 10000"/>
                <a:gd name="connsiteY340" fmla="*/ 9633 h 10000"/>
                <a:gd name="connsiteX341" fmla="*/ 2266 w 10000"/>
                <a:gd name="connsiteY341" fmla="*/ 9717 h 10000"/>
                <a:gd name="connsiteX342" fmla="*/ 2144 w 10000"/>
                <a:gd name="connsiteY342" fmla="*/ 9689 h 10000"/>
                <a:gd name="connsiteX343" fmla="*/ 2022 w 10000"/>
                <a:gd name="connsiteY343" fmla="*/ 9661 h 10000"/>
                <a:gd name="connsiteX344" fmla="*/ 1941 w 10000"/>
                <a:gd name="connsiteY344" fmla="*/ 9520 h 10000"/>
                <a:gd name="connsiteX345" fmla="*/ 1708 w 10000"/>
                <a:gd name="connsiteY345" fmla="*/ 9605 h 10000"/>
                <a:gd name="connsiteX346" fmla="*/ 1627 w 10000"/>
                <a:gd name="connsiteY346" fmla="*/ 9633 h 10000"/>
                <a:gd name="connsiteX347" fmla="*/ 1627 w 10000"/>
                <a:gd name="connsiteY347" fmla="*/ 9548 h 10000"/>
                <a:gd name="connsiteX348" fmla="*/ 1504 w 10000"/>
                <a:gd name="connsiteY348" fmla="*/ 9435 h 10000"/>
                <a:gd name="connsiteX349" fmla="*/ 1262 w 10000"/>
                <a:gd name="connsiteY349" fmla="*/ 9435 h 10000"/>
                <a:gd name="connsiteX350" fmla="*/ 1262 w 10000"/>
                <a:gd name="connsiteY350" fmla="*/ 9322 h 10000"/>
                <a:gd name="connsiteX351" fmla="*/ 1298 w 10000"/>
                <a:gd name="connsiteY351" fmla="*/ 9180 h 10000"/>
                <a:gd name="connsiteX352" fmla="*/ 1144 w 10000"/>
                <a:gd name="connsiteY352" fmla="*/ 9124 h 10000"/>
                <a:gd name="connsiteX353" fmla="*/ 1017 w 10000"/>
                <a:gd name="connsiteY353" fmla="*/ 9039 h 10000"/>
                <a:gd name="connsiteX354" fmla="*/ 981 w 10000"/>
                <a:gd name="connsiteY354" fmla="*/ 8983 h 10000"/>
                <a:gd name="connsiteX355" fmla="*/ 944 w 10000"/>
                <a:gd name="connsiteY355" fmla="*/ 8898 h 10000"/>
                <a:gd name="connsiteX356" fmla="*/ 981 w 10000"/>
                <a:gd name="connsiteY356" fmla="*/ 8813 h 10000"/>
                <a:gd name="connsiteX357" fmla="*/ 697 w 10000"/>
                <a:gd name="connsiteY357" fmla="*/ 8841 h 10000"/>
                <a:gd name="connsiteX358" fmla="*/ 533 w 10000"/>
                <a:gd name="connsiteY358" fmla="*/ 8898 h 10000"/>
                <a:gd name="connsiteX359" fmla="*/ 533 w 10000"/>
                <a:gd name="connsiteY359" fmla="*/ 8813 h 10000"/>
                <a:gd name="connsiteX360" fmla="*/ 495 w 10000"/>
                <a:gd name="connsiteY360" fmla="*/ 8728 h 10000"/>
                <a:gd name="connsiteX361" fmla="*/ 458 w 10000"/>
                <a:gd name="connsiteY361" fmla="*/ 8672 h 10000"/>
                <a:gd name="connsiteX362" fmla="*/ 6799 w 10000"/>
                <a:gd name="connsiteY362" fmla="*/ 8665 h 10000"/>
                <a:gd name="connsiteX363" fmla="*/ 6917 w 10000"/>
                <a:gd name="connsiteY363" fmla="*/ 8461 h 10000"/>
                <a:gd name="connsiteX0" fmla="*/ 4441 w 10000"/>
                <a:gd name="connsiteY0" fmla="*/ 2031 h 10000"/>
                <a:gd name="connsiteX1" fmla="*/ 4556 w 10000"/>
                <a:gd name="connsiteY1" fmla="*/ 2003 h 10000"/>
                <a:gd name="connsiteX2" fmla="*/ 4644 w 10000"/>
                <a:gd name="connsiteY2" fmla="*/ 2003 h 10000"/>
                <a:gd name="connsiteX3" fmla="*/ 4762 w 10000"/>
                <a:gd name="connsiteY3" fmla="*/ 1975 h 10000"/>
                <a:gd name="connsiteX4" fmla="*/ 4839 w 10000"/>
                <a:gd name="connsiteY4" fmla="*/ 2003 h 10000"/>
                <a:gd name="connsiteX5" fmla="*/ 4968 w 10000"/>
                <a:gd name="connsiteY5" fmla="*/ 1862 h 10000"/>
                <a:gd name="connsiteX6" fmla="*/ 4079 w 10000"/>
                <a:gd name="connsiteY6" fmla="*/ 1664 h 10000"/>
                <a:gd name="connsiteX7" fmla="*/ 3757 w 10000"/>
                <a:gd name="connsiteY7" fmla="*/ 1664 h 10000"/>
                <a:gd name="connsiteX8" fmla="*/ 3594 w 10000"/>
                <a:gd name="connsiteY8" fmla="*/ 1664 h 10000"/>
                <a:gd name="connsiteX9" fmla="*/ 3472 w 10000"/>
                <a:gd name="connsiteY9" fmla="*/ 1692 h 10000"/>
                <a:gd name="connsiteX10" fmla="*/ 3314 w 10000"/>
                <a:gd name="connsiteY10" fmla="*/ 1580 h 10000"/>
                <a:gd name="connsiteX11" fmla="*/ 3353 w 10000"/>
                <a:gd name="connsiteY11" fmla="*/ 1523 h 10000"/>
                <a:gd name="connsiteX12" fmla="*/ 3314 w 10000"/>
                <a:gd name="connsiteY12" fmla="*/ 1410 h 10000"/>
                <a:gd name="connsiteX13" fmla="*/ 3314 w 10000"/>
                <a:gd name="connsiteY13" fmla="*/ 1071 h 10000"/>
                <a:gd name="connsiteX14" fmla="*/ 3678 w 10000"/>
                <a:gd name="connsiteY14" fmla="*/ 1156 h 10000"/>
                <a:gd name="connsiteX15" fmla="*/ 3873 w 10000"/>
                <a:gd name="connsiteY15" fmla="*/ 1071 h 10000"/>
                <a:gd name="connsiteX16" fmla="*/ 4079 w 10000"/>
                <a:gd name="connsiteY16" fmla="*/ 986 h 10000"/>
                <a:gd name="connsiteX17" fmla="*/ 3999 w 10000"/>
                <a:gd name="connsiteY17" fmla="*/ 930 h 10000"/>
                <a:gd name="connsiteX18" fmla="*/ 3962 w 10000"/>
                <a:gd name="connsiteY18" fmla="*/ 873 h 10000"/>
                <a:gd name="connsiteX19" fmla="*/ 3962 w 10000"/>
                <a:gd name="connsiteY19" fmla="*/ 788 h 10000"/>
                <a:gd name="connsiteX20" fmla="*/ 3962 w 10000"/>
                <a:gd name="connsiteY20" fmla="*/ 732 h 10000"/>
                <a:gd name="connsiteX21" fmla="*/ 3962 w 10000"/>
                <a:gd name="connsiteY21" fmla="*/ 675 h 10000"/>
                <a:gd name="connsiteX22" fmla="*/ 3999 w 10000"/>
                <a:gd name="connsiteY22" fmla="*/ 477 h 10000"/>
                <a:gd name="connsiteX23" fmla="*/ 3922 w 10000"/>
                <a:gd name="connsiteY23" fmla="*/ 336 h 10000"/>
                <a:gd name="connsiteX24" fmla="*/ 3757 w 10000"/>
                <a:gd name="connsiteY24" fmla="*/ 280 h 10000"/>
                <a:gd name="connsiteX25" fmla="*/ 3594 w 10000"/>
                <a:gd name="connsiteY25" fmla="*/ 224 h 10000"/>
                <a:gd name="connsiteX26" fmla="*/ 3799 w 10000"/>
                <a:gd name="connsiteY26" fmla="*/ 82 h 10000"/>
                <a:gd name="connsiteX27" fmla="*/ 4241 w 10000"/>
                <a:gd name="connsiteY27" fmla="*/ 25 h 10000"/>
                <a:gd name="connsiteX28" fmla="*/ 4644 w 10000"/>
                <a:gd name="connsiteY28" fmla="*/ 25 h 10000"/>
                <a:gd name="connsiteX29" fmla="*/ 4839 w 10000"/>
                <a:gd name="connsiteY29" fmla="*/ 54 h 10000"/>
                <a:gd name="connsiteX30" fmla="*/ 5089 w 10000"/>
                <a:gd name="connsiteY30" fmla="*/ 138 h 10000"/>
                <a:gd name="connsiteX31" fmla="*/ 5406 w 10000"/>
                <a:gd name="connsiteY31" fmla="*/ 167 h 10000"/>
                <a:gd name="connsiteX32" fmla="*/ 5567 w 10000"/>
                <a:gd name="connsiteY32" fmla="*/ 224 h 10000"/>
                <a:gd name="connsiteX33" fmla="*/ 5616 w 10000"/>
                <a:gd name="connsiteY33" fmla="*/ 252 h 10000"/>
                <a:gd name="connsiteX34" fmla="*/ 5734 w 10000"/>
                <a:gd name="connsiteY34" fmla="*/ 308 h 10000"/>
                <a:gd name="connsiteX35" fmla="*/ 5930 w 10000"/>
                <a:gd name="connsiteY35" fmla="*/ 421 h 10000"/>
                <a:gd name="connsiteX36" fmla="*/ 6048 w 10000"/>
                <a:gd name="connsiteY36" fmla="*/ 534 h 10000"/>
                <a:gd name="connsiteX37" fmla="*/ 6212 w 10000"/>
                <a:gd name="connsiteY37" fmla="*/ 591 h 10000"/>
                <a:gd name="connsiteX38" fmla="*/ 6377 w 10000"/>
                <a:gd name="connsiteY38" fmla="*/ 703 h 10000"/>
                <a:gd name="connsiteX39" fmla="*/ 6579 w 10000"/>
                <a:gd name="connsiteY39" fmla="*/ 817 h 10000"/>
                <a:gd name="connsiteX40" fmla="*/ 6695 w 10000"/>
                <a:gd name="connsiteY40" fmla="*/ 930 h 10000"/>
                <a:gd name="connsiteX41" fmla="*/ 6824 w 10000"/>
                <a:gd name="connsiteY41" fmla="*/ 1014 h 10000"/>
                <a:gd name="connsiteX42" fmla="*/ 7180 w 10000"/>
                <a:gd name="connsiteY42" fmla="*/ 1156 h 10000"/>
                <a:gd name="connsiteX43" fmla="*/ 7378 w 10000"/>
                <a:gd name="connsiteY43" fmla="*/ 1156 h 10000"/>
                <a:gd name="connsiteX44" fmla="*/ 7623 w 10000"/>
                <a:gd name="connsiteY44" fmla="*/ 1212 h 10000"/>
                <a:gd name="connsiteX45" fmla="*/ 7744 w 10000"/>
                <a:gd name="connsiteY45" fmla="*/ 1241 h 10000"/>
                <a:gd name="connsiteX46" fmla="*/ 7946 w 10000"/>
                <a:gd name="connsiteY46" fmla="*/ 1325 h 10000"/>
                <a:gd name="connsiteX47" fmla="*/ 8186 w 10000"/>
                <a:gd name="connsiteY47" fmla="*/ 1353 h 10000"/>
                <a:gd name="connsiteX48" fmla="*/ 8232 w 10000"/>
                <a:gd name="connsiteY48" fmla="*/ 1438 h 10000"/>
                <a:gd name="connsiteX49" fmla="*/ 8310 w 10000"/>
                <a:gd name="connsiteY49" fmla="*/ 1467 h 10000"/>
                <a:gd name="connsiteX50" fmla="*/ 8383 w 10000"/>
                <a:gd name="connsiteY50" fmla="*/ 1580 h 10000"/>
                <a:gd name="connsiteX51" fmla="*/ 8633 w 10000"/>
                <a:gd name="connsiteY51" fmla="*/ 1720 h 10000"/>
                <a:gd name="connsiteX52" fmla="*/ 8754 w 10000"/>
                <a:gd name="connsiteY52" fmla="*/ 1692 h 10000"/>
                <a:gd name="connsiteX53" fmla="*/ 8874 w 10000"/>
                <a:gd name="connsiteY53" fmla="*/ 1720 h 10000"/>
                <a:gd name="connsiteX54" fmla="*/ 9114 w 10000"/>
                <a:gd name="connsiteY54" fmla="*/ 1664 h 10000"/>
                <a:gd name="connsiteX55" fmla="*/ 9277 w 10000"/>
                <a:gd name="connsiteY55" fmla="*/ 1580 h 10000"/>
                <a:gd name="connsiteX56" fmla="*/ 9354 w 10000"/>
                <a:gd name="connsiteY56" fmla="*/ 1580 h 10000"/>
                <a:gd name="connsiteX57" fmla="*/ 9396 w 10000"/>
                <a:gd name="connsiteY57" fmla="*/ 1551 h 10000"/>
                <a:gd name="connsiteX58" fmla="*/ 9554 w 10000"/>
                <a:gd name="connsiteY58" fmla="*/ 1495 h 10000"/>
                <a:gd name="connsiteX59" fmla="*/ 9719 w 10000"/>
                <a:gd name="connsiteY59" fmla="*/ 1551 h 10000"/>
                <a:gd name="connsiteX60" fmla="*/ 9757 w 10000"/>
                <a:gd name="connsiteY60" fmla="*/ 1636 h 10000"/>
                <a:gd name="connsiteX61" fmla="*/ 9880 w 10000"/>
                <a:gd name="connsiteY61" fmla="*/ 1778 h 10000"/>
                <a:gd name="connsiteX62" fmla="*/ 9800 w 10000"/>
                <a:gd name="connsiteY62" fmla="*/ 1806 h 10000"/>
                <a:gd name="connsiteX63" fmla="*/ 9840 w 10000"/>
                <a:gd name="connsiteY63" fmla="*/ 1862 h 10000"/>
                <a:gd name="connsiteX64" fmla="*/ 9840 w 10000"/>
                <a:gd name="connsiteY64" fmla="*/ 1919 h 10000"/>
                <a:gd name="connsiteX65" fmla="*/ 9926 w 10000"/>
                <a:gd name="connsiteY65" fmla="*/ 2031 h 10000"/>
                <a:gd name="connsiteX66" fmla="*/ 9926 w 10000"/>
                <a:gd name="connsiteY66" fmla="*/ 2173 h 10000"/>
                <a:gd name="connsiteX67" fmla="*/ 9926 w 10000"/>
                <a:gd name="connsiteY67" fmla="*/ 2258 h 10000"/>
                <a:gd name="connsiteX68" fmla="*/ 10000 w 10000"/>
                <a:gd name="connsiteY68" fmla="*/ 2342 h 10000"/>
                <a:gd name="connsiteX69" fmla="*/ 9963 w 10000"/>
                <a:gd name="connsiteY69" fmla="*/ 2428 h 10000"/>
                <a:gd name="connsiteX70" fmla="*/ 10000 w 10000"/>
                <a:gd name="connsiteY70" fmla="*/ 2484 h 10000"/>
                <a:gd name="connsiteX71" fmla="*/ 9677 w 10000"/>
                <a:gd name="connsiteY71" fmla="*/ 2456 h 10000"/>
                <a:gd name="connsiteX72" fmla="*/ 9515 w 10000"/>
                <a:gd name="connsiteY72" fmla="*/ 2428 h 10000"/>
                <a:gd name="connsiteX73" fmla="*/ 9473 w 10000"/>
                <a:gd name="connsiteY73" fmla="*/ 2512 h 10000"/>
                <a:gd name="connsiteX74" fmla="*/ 9354 w 10000"/>
                <a:gd name="connsiteY74" fmla="*/ 2540 h 10000"/>
                <a:gd name="connsiteX75" fmla="*/ 9433 w 10000"/>
                <a:gd name="connsiteY75" fmla="*/ 2625 h 10000"/>
                <a:gd name="connsiteX76" fmla="*/ 9677 w 10000"/>
                <a:gd name="connsiteY76" fmla="*/ 2879 h 10000"/>
                <a:gd name="connsiteX77" fmla="*/ 9840 w 10000"/>
                <a:gd name="connsiteY77" fmla="*/ 3106 h 10000"/>
                <a:gd name="connsiteX78" fmla="*/ 9800 w 10000"/>
                <a:gd name="connsiteY78" fmla="*/ 3162 h 10000"/>
                <a:gd name="connsiteX79" fmla="*/ 9634 w 10000"/>
                <a:gd name="connsiteY79" fmla="*/ 3190 h 10000"/>
                <a:gd name="connsiteX80" fmla="*/ 9840 w 10000"/>
                <a:gd name="connsiteY80" fmla="*/ 3303 h 10000"/>
                <a:gd name="connsiteX81" fmla="*/ 9600 w 10000"/>
                <a:gd name="connsiteY81" fmla="*/ 3162 h 10000"/>
                <a:gd name="connsiteX82" fmla="*/ 9396 w 10000"/>
                <a:gd name="connsiteY82" fmla="*/ 3106 h 10000"/>
                <a:gd name="connsiteX83" fmla="*/ 9473 w 10000"/>
                <a:gd name="connsiteY83" fmla="*/ 3275 h 10000"/>
                <a:gd name="connsiteX84" fmla="*/ 9354 w 10000"/>
                <a:gd name="connsiteY84" fmla="*/ 3303 h 10000"/>
                <a:gd name="connsiteX85" fmla="*/ 9277 w 10000"/>
                <a:gd name="connsiteY85" fmla="*/ 3388 h 10000"/>
                <a:gd name="connsiteX86" fmla="*/ 8996 w 10000"/>
                <a:gd name="connsiteY86" fmla="*/ 3417 h 10000"/>
                <a:gd name="connsiteX87" fmla="*/ 9198 w 10000"/>
                <a:gd name="connsiteY87" fmla="*/ 3557 h 10000"/>
                <a:gd name="connsiteX88" fmla="*/ 8952 w 10000"/>
                <a:gd name="connsiteY88" fmla="*/ 3586 h 10000"/>
                <a:gd name="connsiteX89" fmla="*/ 8794 w 10000"/>
                <a:gd name="connsiteY89" fmla="*/ 3557 h 10000"/>
                <a:gd name="connsiteX90" fmla="*/ 8664 w 10000"/>
                <a:gd name="connsiteY90" fmla="*/ 3473 h 10000"/>
                <a:gd name="connsiteX91" fmla="*/ 8591 w 10000"/>
                <a:gd name="connsiteY91" fmla="*/ 3501 h 10000"/>
                <a:gd name="connsiteX92" fmla="*/ 8552 w 10000"/>
                <a:gd name="connsiteY92" fmla="*/ 3642 h 10000"/>
                <a:gd name="connsiteX93" fmla="*/ 8513 w 10000"/>
                <a:gd name="connsiteY93" fmla="*/ 3727 h 10000"/>
                <a:gd name="connsiteX94" fmla="*/ 8427 w 10000"/>
                <a:gd name="connsiteY94" fmla="*/ 3756 h 10000"/>
                <a:gd name="connsiteX95" fmla="*/ 8383 w 10000"/>
                <a:gd name="connsiteY95" fmla="*/ 3812 h 10000"/>
                <a:gd name="connsiteX96" fmla="*/ 8310 w 10000"/>
                <a:gd name="connsiteY96" fmla="*/ 3812 h 10000"/>
                <a:gd name="connsiteX97" fmla="*/ 8267 w 10000"/>
                <a:gd name="connsiteY97" fmla="*/ 3868 h 10000"/>
                <a:gd name="connsiteX98" fmla="*/ 8107 w 10000"/>
                <a:gd name="connsiteY98" fmla="*/ 4009 h 10000"/>
                <a:gd name="connsiteX99" fmla="*/ 7906 w 10000"/>
                <a:gd name="connsiteY99" fmla="*/ 4038 h 10000"/>
                <a:gd name="connsiteX100" fmla="*/ 7824 w 10000"/>
                <a:gd name="connsiteY100" fmla="*/ 4067 h 10000"/>
                <a:gd name="connsiteX101" fmla="*/ 7744 w 10000"/>
                <a:gd name="connsiteY101" fmla="*/ 4123 h 10000"/>
                <a:gd name="connsiteX102" fmla="*/ 7586 w 10000"/>
                <a:gd name="connsiteY102" fmla="*/ 4179 h 10000"/>
                <a:gd name="connsiteX103" fmla="*/ 7501 w 10000"/>
                <a:gd name="connsiteY103" fmla="*/ 4264 h 10000"/>
                <a:gd name="connsiteX104" fmla="*/ 7464 w 10000"/>
                <a:gd name="connsiteY104" fmla="*/ 4320 h 10000"/>
                <a:gd name="connsiteX105" fmla="*/ 7378 w 10000"/>
                <a:gd name="connsiteY105" fmla="*/ 4320 h 10000"/>
                <a:gd name="connsiteX106" fmla="*/ 7218 w 10000"/>
                <a:gd name="connsiteY106" fmla="*/ 4348 h 10000"/>
                <a:gd name="connsiteX107" fmla="*/ 7346 w 10000"/>
                <a:gd name="connsiteY107" fmla="*/ 4292 h 10000"/>
                <a:gd name="connsiteX108" fmla="*/ 7346 w 10000"/>
                <a:gd name="connsiteY108" fmla="*/ 4236 h 10000"/>
                <a:gd name="connsiteX109" fmla="*/ 7378 w 10000"/>
                <a:gd name="connsiteY109" fmla="*/ 4179 h 10000"/>
                <a:gd name="connsiteX110" fmla="*/ 7143 w 10000"/>
                <a:gd name="connsiteY110" fmla="*/ 4151 h 10000"/>
                <a:gd name="connsiteX111" fmla="*/ 7218 w 10000"/>
                <a:gd name="connsiteY111" fmla="*/ 4123 h 10000"/>
                <a:gd name="connsiteX112" fmla="*/ 7260 w 10000"/>
                <a:gd name="connsiteY112" fmla="*/ 4009 h 10000"/>
                <a:gd name="connsiteX113" fmla="*/ 7305 w 10000"/>
                <a:gd name="connsiteY113" fmla="*/ 3896 h 10000"/>
                <a:gd name="connsiteX114" fmla="*/ 7062 w 10000"/>
                <a:gd name="connsiteY114" fmla="*/ 3698 h 10000"/>
                <a:gd name="connsiteX115" fmla="*/ 6939 w 10000"/>
                <a:gd name="connsiteY115" fmla="*/ 3727 h 10000"/>
                <a:gd name="connsiteX116" fmla="*/ 6824 w 10000"/>
                <a:gd name="connsiteY116" fmla="*/ 3784 h 10000"/>
                <a:gd name="connsiteX117" fmla="*/ 6737 w 10000"/>
                <a:gd name="connsiteY117" fmla="*/ 3925 h 10000"/>
                <a:gd name="connsiteX118" fmla="*/ 6535 w 10000"/>
                <a:gd name="connsiteY118" fmla="*/ 4038 h 10000"/>
                <a:gd name="connsiteX119" fmla="*/ 6418 w 10000"/>
                <a:gd name="connsiteY119" fmla="*/ 4095 h 10000"/>
                <a:gd name="connsiteX120" fmla="*/ 6454 w 10000"/>
                <a:gd name="connsiteY120" fmla="*/ 4179 h 10000"/>
                <a:gd name="connsiteX121" fmla="*/ 6212 w 10000"/>
                <a:gd name="connsiteY121" fmla="*/ 4292 h 10000"/>
                <a:gd name="connsiteX122" fmla="*/ 6014 w 10000"/>
                <a:gd name="connsiteY122" fmla="*/ 4264 h 10000"/>
                <a:gd name="connsiteX123" fmla="*/ 6014 w 10000"/>
                <a:gd name="connsiteY123" fmla="*/ 4434 h 10000"/>
                <a:gd name="connsiteX124" fmla="*/ 6251 w 10000"/>
                <a:gd name="connsiteY124" fmla="*/ 4575 h 10000"/>
                <a:gd name="connsiteX125" fmla="*/ 6377 w 10000"/>
                <a:gd name="connsiteY125" fmla="*/ 4575 h 10000"/>
                <a:gd name="connsiteX126" fmla="*/ 6454 w 10000"/>
                <a:gd name="connsiteY126" fmla="*/ 4603 h 10000"/>
                <a:gd name="connsiteX127" fmla="*/ 6454 w 10000"/>
                <a:gd name="connsiteY127" fmla="*/ 4575 h 10000"/>
                <a:gd name="connsiteX128" fmla="*/ 6695 w 10000"/>
                <a:gd name="connsiteY128" fmla="*/ 4659 h 10000"/>
                <a:gd name="connsiteX129" fmla="*/ 6777 w 10000"/>
                <a:gd name="connsiteY129" fmla="*/ 4829 h 10000"/>
                <a:gd name="connsiteX130" fmla="*/ 6980 w 10000"/>
                <a:gd name="connsiteY130" fmla="*/ 4857 h 10000"/>
                <a:gd name="connsiteX131" fmla="*/ 7062 w 10000"/>
                <a:gd name="connsiteY131" fmla="*/ 4801 h 10000"/>
                <a:gd name="connsiteX132" fmla="*/ 7101 w 10000"/>
                <a:gd name="connsiteY132" fmla="*/ 4716 h 10000"/>
                <a:gd name="connsiteX133" fmla="*/ 7260 w 10000"/>
                <a:gd name="connsiteY133" fmla="*/ 4659 h 10000"/>
                <a:gd name="connsiteX134" fmla="*/ 7464 w 10000"/>
                <a:gd name="connsiteY134" fmla="*/ 4716 h 10000"/>
                <a:gd name="connsiteX135" fmla="*/ 7541 w 10000"/>
                <a:gd name="connsiteY135" fmla="*/ 4745 h 10000"/>
                <a:gd name="connsiteX136" fmla="*/ 7586 w 10000"/>
                <a:gd name="connsiteY136" fmla="*/ 4773 h 10000"/>
                <a:gd name="connsiteX137" fmla="*/ 7788 w 10000"/>
                <a:gd name="connsiteY137" fmla="*/ 4773 h 10000"/>
                <a:gd name="connsiteX138" fmla="*/ 7788 w 10000"/>
                <a:gd name="connsiteY138" fmla="*/ 4745 h 10000"/>
                <a:gd name="connsiteX139" fmla="*/ 8025 w 10000"/>
                <a:gd name="connsiteY139" fmla="*/ 4801 h 10000"/>
                <a:gd name="connsiteX140" fmla="*/ 7990 w 10000"/>
                <a:gd name="connsiteY140" fmla="*/ 4829 h 10000"/>
                <a:gd name="connsiteX141" fmla="*/ 8025 w 10000"/>
                <a:gd name="connsiteY141" fmla="*/ 4914 h 10000"/>
                <a:gd name="connsiteX142" fmla="*/ 8025 w 10000"/>
                <a:gd name="connsiteY142" fmla="*/ 4970 h 10000"/>
                <a:gd name="connsiteX143" fmla="*/ 7946 w 10000"/>
                <a:gd name="connsiteY143" fmla="*/ 4914 h 10000"/>
                <a:gd name="connsiteX144" fmla="*/ 7906 w 10000"/>
                <a:gd name="connsiteY144" fmla="*/ 4942 h 10000"/>
                <a:gd name="connsiteX145" fmla="*/ 7824 w 10000"/>
                <a:gd name="connsiteY145" fmla="*/ 4942 h 10000"/>
                <a:gd name="connsiteX146" fmla="*/ 7744 w 10000"/>
                <a:gd name="connsiteY146" fmla="*/ 4970 h 10000"/>
                <a:gd name="connsiteX147" fmla="*/ 7586 w 10000"/>
                <a:gd name="connsiteY147" fmla="*/ 5027 h 10000"/>
                <a:gd name="connsiteX148" fmla="*/ 7501 w 10000"/>
                <a:gd name="connsiteY148" fmla="*/ 5055 h 10000"/>
                <a:gd name="connsiteX149" fmla="*/ 7586 w 10000"/>
                <a:gd name="connsiteY149" fmla="*/ 5112 h 10000"/>
                <a:gd name="connsiteX150" fmla="*/ 7501 w 10000"/>
                <a:gd name="connsiteY150" fmla="*/ 5112 h 10000"/>
                <a:gd name="connsiteX151" fmla="*/ 7541 w 10000"/>
                <a:gd name="connsiteY151" fmla="*/ 5168 h 10000"/>
                <a:gd name="connsiteX152" fmla="*/ 7464 w 10000"/>
                <a:gd name="connsiteY152" fmla="*/ 5196 h 10000"/>
                <a:gd name="connsiteX153" fmla="*/ 7378 w 10000"/>
                <a:gd name="connsiteY153" fmla="*/ 5140 h 10000"/>
                <a:gd name="connsiteX154" fmla="*/ 7346 w 10000"/>
                <a:gd name="connsiteY154" fmla="*/ 5140 h 10000"/>
                <a:gd name="connsiteX155" fmla="*/ 7423 w 10000"/>
                <a:gd name="connsiteY155" fmla="*/ 5224 h 10000"/>
                <a:gd name="connsiteX156" fmla="*/ 7260 w 10000"/>
                <a:gd name="connsiteY156" fmla="*/ 5338 h 10000"/>
                <a:gd name="connsiteX157" fmla="*/ 7218 w 10000"/>
                <a:gd name="connsiteY157" fmla="*/ 5479 h 10000"/>
                <a:gd name="connsiteX158" fmla="*/ 7260 w 10000"/>
                <a:gd name="connsiteY158" fmla="*/ 5620 h 10000"/>
                <a:gd name="connsiteX159" fmla="*/ 7423 w 10000"/>
                <a:gd name="connsiteY159" fmla="*/ 5649 h 10000"/>
                <a:gd name="connsiteX160" fmla="*/ 7704 w 10000"/>
                <a:gd name="connsiteY160" fmla="*/ 5733 h 10000"/>
                <a:gd name="connsiteX161" fmla="*/ 7824 w 10000"/>
                <a:gd name="connsiteY161" fmla="*/ 5874 h 10000"/>
                <a:gd name="connsiteX162" fmla="*/ 8025 w 10000"/>
                <a:gd name="connsiteY162" fmla="*/ 6073 h 10000"/>
                <a:gd name="connsiteX163" fmla="*/ 8149 w 10000"/>
                <a:gd name="connsiteY163" fmla="*/ 6213 h 10000"/>
                <a:gd name="connsiteX164" fmla="*/ 8344 w 10000"/>
                <a:gd name="connsiteY164" fmla="*/ 6299 h 10000"/>
                <a:gd name="connsiteX165" fmla="*/ 8427 w 10000"/>
                <a:gd name="connsiteY165" fmla="*/ 6355 h 10000"/>
                <a:gd name="connsiteX166" fmla="*/ 8513 w 10000"/>
                <a:gd name="connsiteY166" fmla="*/ 6412 h 10000"/>
                <a:gd name="connsiteX167" fmla="*/ 8664 w 10000"/>
                <a:gd name="connsiteY167" fmla="*/ 6524 h 10000"/>
                <a:gd name="connsiteX168" fmla="*/ 8383 w 10000"/>
                <a:gd name="connsiteY168" fmla="*/ 6468 h 10000"/>
                <a:gd name="connsiteX169" fmla="*/ 8186 w 10000"/>
                <a:gd name="connsiteY169" fmla="*/ 6412 h 10000"/>
                <a:gd name="connsiteX170" fmla="*/ 7990 w 10000"/>
                <a:gd name="connsiteY170" fmla="*/ 6440 h 10000"/>
                <a:gd name="connsiteX171" fmla="*/ 7870 w 10000"/>
                <a:gd name="connsiteY171" fmla="*/ 6383 h 10000"/>
                <a:gd name="connsiteX172" fmla="*/ 7744 w 10000"/>
                <a:gd name="connsiteY172" fmla="*/ 6327 h 10000"/>
                <a:gd name="connsiteX173" fmla="*/ 7788 w 10000"/>
                <a:gd name="connsiteY173" fmla="*/ 6383 h 10000"/>
                <a:gd name="connsiteX174" fmla="*/ 7824 w 10000"/>
                <a:gd name="connsiteY174" fmla="*/ 6383 h 10000"/>
                <a:gd name="connsiteX175" fmla="*/ 7788 w 10000"/>
                <a:gd name="connsiteY175" fmla="*/ 6355 h 10000"/>
                <a:gd name="connsiteX176" fmla="*/ 7870 w 10000"/>
                <a:gd name="connsiteY176" fmla="*/ 6383 h 10000"/>
                <a:gd name="connsiteX177" fmla="*/ 8067 w 10000"/>
                <a:gd name="connsiteY177" fmla="*/ 6440 h 10000"/>
                <a:gd name="connsiteX178" fmla="*/ 8149 w 10000"/>
                <a:gd name="connsiteY178" fmla="*/ 6412 h 10000"/>
                <a:gd name="connsiteX179" fmla="*/ 8232 w 10000"/>
                <a:gd name="connsiteY179" fmla="*/ 6468 h 10000"/>
                <a:gd name="connsiteX180" fmla="*/ 8267 w 10000"/>
                <a:gd name="connsiteY180" fmla="*/ 6496 h 10000"/>
                <a:gd name="connsiteX181" fmla="*/ 8383 w 10000"/>
                <a:gd name="connsiteY181" fmla="*/ 6524 h 10000"/>
                <a:gd name="connsiteX182" fmla="*/ 8633 w 10000"/>
                <a:gd name="connsiteY182" fmla="*/ 6638 h 10000"/>
                <a:gd name="connsiteX183" fmla="*/ 8794 w 10000"/>
                <a:gd name="connsiteY183" fmla="*/ 6751 h 10000"/>
                <a:gd name="connsiteX184" fmla="*/ 8713 w 10000"/>
                <a:gd name="connsiteY184" fmla="*/ 6779 h 10000"/>
                <a:gd name="connsiteX185" fmla="*/ 8591 w 10000"/>
                <a:gd name="connsiteY185" fmla="*/ 6835 h 10000"/>
                <a:gd name="connsiteX186" fmla="*/ 8513 w 10000"/>
                <a:gd name="connsiteY186" fmla="*/ 6891 h 10000"/>
                <a:gd name="connsiteX187" fmla="*/ 8473 w 10000"/>
                <a:gd name="connsiteY187" fmla="*/ 6920 h 10000"/>
                <a:gd name="connsiteX188" fmla="*/ 8344 w 10000"/>
                <a:gd name="connsiteY188" fmla="*/ 6920 h 10000"/>
                <a:gd name="connsiteX189" fmla="*/ 8232 w 10000"/>
                <a:gd name="connsiteY189" fmla="*/ 6977 h 10000"/>
                <a:gd name="connsiteX190" fmla="*/ 8383 w 10000"/>
                <a:gd name="connsiteY190" fmla="*/ 6920 h 10000"/>
                <a:gd name="connsiteX191" fmla="*/ 8513 w 10000"/>
                <a:gd name="connsiteY191" fmla="*/ 7005 h 10000"/>
                <a:gd name="connsiteX192" fmla="*/ 8473 w 10000"/>
                <a:gd name="connsiteY192" fmla="*/ 7005 h 10000"/>
                <a:gd name="connsiteX193" fmla="*/ 8664 w 10000"/>
                <a:gd name="connsiteY193" fmla="*/ 6949 h 10000"/>
                <a:gd name="connsiteX194" fmla="*/ 8794 w 10000"/>
                <a:gd name="connsiteY194" fmla="*/ 7033 h 10000"/>
                <a:gd name="connsiteX195" fmla="*/ 8996 w 10000"/>
                <a:gd name="connsiteY195" fmla="*/ 7061 h 10000"/>
                <a:gd name="connsiteX196" fmla="*/ 8908 w 10000"/>
                <a:gd name="connsiteY196" fmla="*/ 7146 h 10000"/>
                <a:gd name="connsiteX197" fmla="*/ 8874 w 10000"/>
                <a:gd name="connsiteY197" fmla="*/ 7174 h 10000"/>
                <a:gd name="connsiteX198" fmla="*/ 8794 w 10000"/>
                <a:gd name="connsiteY198" fmla="*/ 7202 h 10000"/>
                <a:gd name="connsiteX199" fmla="*/ 8834 w 10000"/>
                <a:gd name="connsiteY199" fmla="*/ 7202 h 10000"/>
                <a:gd name="connsiteX200" fmla="*/ 8952 w 10000"/>
                <a:gd name="connsiteY200" fmla="*/ 7174 h 10000"/>
                <a:gd name="connsiteX201" fmla="*/ 8952 w 10000"/>
                <a:gd name="connsiteY201" fmla="*/ 7146 h 10000"/>
                <a:gd name="connsiteX202" fmla="*/ 8996 w 10000"/>
                <a:gd name="connsiteY202" fmla="*/ 7230 h 10000"/>
                <a:gd name="connsiteX203" fmla="*/ 8996 w 10000"/>
                <a:gd name="connsiteY203" fmla="*/ 7288 h 10000"/>
                <a:gd name="connsiteX204" fmla="*/ 8952 w 10000"/>
                <a:gd name="connsiteY204" fmla="*/ 7230 h 10000"/>
                <a:gd name="connsiteX205" fmla="*/ 8952 w 10000"/>
                <a:gd name="connsiteY205" fmla="*/ 7288 h 10000"/>
                <a:gd name="connsiteX206" fmla="*/ 8908 w 10000"/>
                <a:gd name="connsiteY206" fmla="*/ 7260 h 10000"/>
                <a:gd name="connsiteX207" fmla="*/ 8874 w 10000"/>
                <a:gd name="connsiteY207" fmla="*/ 7260 h 10000"/>
                <a:gd name="connsiteX208" fmla="*/ 8834 w 10000"/>
                <a:gd name="connsiteY208" fmla="*/ 7316 h 10000"/>
                <a:gd name="connsiteX209" fmla="*/ 8952 w 10000"/>
                <a:gd name="connsiteY209" fmla="*/ 7372 h 10000"/>
                <a:gd name="connsiteX210" fmla="*/ 8908 w 10000"/>
                <a:gd name="connsiteY210" fmla="*/ 7372 h 10000"/>
                <a:gd name="connsiteX211" fmla="*/ 8952 w 10000"/>
                <a:gd name="connsiteY211" fmla="*/ 7429 h 10000"/>
                <a:gd name="connsiteX212" fmla="*/ 8794 w 10000"/>
                <a:gd name="connsiteY212" fmla="*/ 7400 h 10000"/>
                <a:gd name="connsiteX213" fmla="*/ 8834 w 10000"/>
                <a:gd name="connsiteY213" fmla="*/ 7429 h 10000"/>
                <a:gd name="connsiteX214" fmla="*/ 8952 w 10000"/>
                <a:gd name="connsiteY214" fmla="*/ 7457 h 10000"/>
                <a:gd name="connsiteX215" fmla="*/ 8996 w 10000"/>
                <a:gd name="connsiteY215" fmla="*/ 7541 h 10000"/>
                <a:gd name="connsiteX216" fmla="*/ 8952 w 10000"/>
                <a:gd name="connsiteY216" fmla="*/ 7599 h 10000"/>
                <a:gd name="connsiteX217" fmla="*/ 8834 w 10000"/>
                <a:gd name="connsiteY217" fmla="*/ 7513 h 10000"/>
                <a:gd name="connsiteX218" fmla="*/ 8794 w 10000"/>
                <a:gd name="connsiteY218" fmla="*/ 7541 h 10000"/>
                <a:gd name="connsiteX219" fmla="*/ 8633 w 10000"/>
                <a:gd name="connsiteY219" fmla="*/ 7599 h 10000"/>
                <a:gd name="connsiteX220" fmla="*/ 8754 w 10000"/>
                <a:gd name="connsiteY220" fmla="*/ 7683 h 10000"/>
                <a:gd name="connsiteX221" fmla="*/ 8754 w 10000"/>
                <a:gd name="connsiteY221" fmla="*/ 7796 h 10000"/>
                <a:gd name="connsiteX222" fmla="*/ 8713 w 10000"/>
                <a:gd name="connsiteY222" fmla="*/ 7852 h 10000"/>
                <a:gd name="connsiteX223" fmla="*/ 8713 w 10000"/>
                <a:gd name="connsiteY223" fmla="*/ 7880 h 10000"/>
                <a:gd name="connsiteX224" fmla="*/ 8633 w 10000"/>
                <a:gd name="connsiteY224" fmla="*/ 7852 h 10000"/>
                <a:gd name="connsiteX225" fmla="*/ 8633 w 10000"/>
                <a:gd name="connsiteY225" fmla="*/ 7909 h 10000"/>
                <a:gd name="connsiteX226" fmla="*/ 8591 w 10000"/>
                <a:gd name="connsiteY226" fmla="*/ 7966 h 10000"/>
                <a:gd name="connsiteX227" fmla="*/ 8552 w 10000"/>
                <a:gd name="connsiteY227" fmla="*/ 8079 h 10000"/>
                <a:gd name="connsiteX228" fmla="*/ 8591 w 10000"/>
                <a:gd name="connsiteY228" fmla="*/ 8022 h 10000"/>
                <a:gd name="connsiteX229" fmla="*/ 8552 w 10000"/>
                <a:gd name="connsiteY229" fmla="*/ 8050 h 10000"/>
                <a:gd name="connsiteX230" fmla="*/ 8513 w 10000"/>
                <a:gd name="connsiteY230" fmla="*/ 7994 h 10000"/>
                <a:gd name="connsiteX231" fmla="*/ 8427 w 10000"/>
                <a:gd name="connsiteY231" fmla="*/ 8022 h 10000"/>
                <a:gd name="connsiteX232" fmla="*/ 8427 w 10000"/>
                <a:gd name="connsiteY232" fmla="*/ 8079 h 10000"/>
                <a:gd name="connsiteX233" fmla="*/ 8473 w 10000"/>
                <a:gd name="connsiteY233" fmla="*/ 8107 h 10000"/>
                <a:gd name="connsiteX234" fmla="*/ 8552 w 10000"/>
                <a:gd name="connsiteY234" fmla="*/ 8135 h 10000"/>
                <a:gd name="connsiteX235" fmla="*/ 8513 w 10000"/>
                <a:gd name="connsiteY235" fmla="*/ 8163 h 10000"/>
                <a:gd name="connsiteX236" fmla="*/ 8473 w 10000"/>
                <a:gd name="connsiteY236" fmla="*/ 8249 h 10000"/>
                <a:gd name="connsiteX237" fmla="*/ 8310 w 10000"/>
                <a:gd name="connsiteY237" fmla="*/ 8191 h 10000"/>
                <a:gd name="connsiteX238" fmla="*/ 8427 w 10000"/>
                <a:gd name="connsiteY238" fmla="*/ 8277 h 10000"/>
                <a:gd name="connsiteX239" fmla="*/ 8552 w 10000"/>
                <a:gd name="connsiteY239" fmla="*/ 8277 h 10000"/>
                <a:gd name="connsiteX240" fmla="*/ 8513 w 10000"/>
                <a:gd name="connsiteY240" fmla="*/ 8333 h 10000"/>
                <a:gd name="connsiteX241" fmla="*/ 8591 w 10000"/>
                <a:gd name="connsiteY241" fmla="*/ 8446 h 10000"/>
                <a:gd name="connsiteX242" fmla="*/ 8552 w 10000"/>
                <a:gd name="connsiteY242" fmla="*/ 8446 h 10000"/>
                <a:gd name="connsiteX243" fmla="*/ 8427 w 10000"/>
                <a:gd name="connsiteY243" fmla="*/ 8389 h 10000"/>
                <a:gd name="connsiteX244" fmla="*/ 8383 w 10000"/>
                <a:gd name="connsiteY244" fmla="*/ 8418 h 10000"/>
                <a:gd name="connsiteX245" fmla="*/ 8473 w 10000"/>
                <a:gd name="connsiteY245" fmla="*/ 8474 h 10000"/>
                <a:gd name="connsiteX246" fmla="*/ 8427 w 10000"/>
                <a:gd name="connsiteY246" fmla="*/ 8530 h 10000"/>
                <a:gd name="connsiteX247" fmla="*/ 8310 w 10000"/>
                <a:gd name="connsiteY247" fmla="*/ 8474 h 10000"/>
                <a:gd name="connsiteX248" fmla="*/ 8383 w 10000"/>
                <a:gd name="connsiteY248" fmla="*/ 8559 h 10000"/>
                <a:gd name="connsiteX249" fmla="*/ 8310 w 10000"/>
                <a:gd name="connsiteY249" fmla="*/ 8559 h 10000"/>
                <a:gd name="connsiteX250" fmla="*/ 8310 w 10000"/>
                <a:gd name="connsiteY250" fmla="*/ 8616 h 10000"/>
                <a:gd name="connsiteX251" fmla="*/ 8107 w 10000"/>
                <a:gd name="connsiteY251" fmla="*/ 8672 h 10000"/>
                <a:gd name="connsiteX252" fmla="*/ 8067 w 10000"/>
                <a:gd name="connsiteY252" fmla="*/ 8728 h 10000"/>
                <a:gd name="connsiteX253" fmla="*/ 8107 w 10000"/>
                <a:gd name="connsiteY253" fmla="*/ 8757 h 10000"/>
                <a:gd name="connsiteX254" fmla="*/ 8067 w 10000"/>
                <a:gd name="connsiteY254" fmla="*/ 8785 h 10000"/>
                <a:gd name="connsiteX255" fmla="*/ 8025 w 10000"/>
                <a:gd name="connsiteY255" fmla="*/ 8869 h 10000"/>
                <a:gd name="connsiteX256" fmla="*/ 7990 w 10000"/>
                <a:gd name="connsiteY256" fmla="*/ 8841 h 10000"/>
                <a:gd name="connsiteX257" fmla="*/ 7990 w 10000"/>
                <a:gd name="connsiteY257" fmla="*/ 8927 h 10000"/>
                <a:gd name="connsiteX258" fmla="*/ 7577 w 10000"/>
                <a:gd name="connsiteY258" fmla="*/ 8786 h 10000"/>
                <a:gd name="connsiteX259" fmla="*/ 6900 w 10000"/>
                <a:gd name="connsiteY259" fmla="*/ 9266 h 10000"/>
                <a:gd name="connsiteX260" fmla="*/ 6656 w 10000"/>
                <a:gd name="connsiteY260" fmla="*/ 9322 h 10000"/>
                <a:gd name="connsiteX261" fmla="*/ 6535 w 10000"/>
                <a:gd name="connsiteY261" fmla="*/ 9152 h 10000"/>
                <a:gd name="connsiteX262" fmla="*/ 6496 w 10000"/>
                <a:gd name="connsiteY262" fmla="*/ 9152 h 10000"/>
                <a:gd name="connsiteX263" fmla="*/ 6615 w 10000"/>
                <a:gd name="connsiteY263" fmla="*/ 9124 h 10000"/>
                <a:gd name="connsiteX264" fmla="*/ 6454 w 10000"/>
                <a:gd name="connsiteY264" fmla="*/ 9124 h 10000"/>
                <a:gd name="connsiteX265" fmla="*/ 6418 w 10000"/>
                <a:gd name="connsiteY265" fmla="*/ 9180 h 10000"/>
                <a:gd name="connsiteX266" fmla="*/ 6496 w 10000"/>
                <a:gd name="connsiteY266" fmla="*/ 9237 h 10000"/>
                <a:gd name="connsiteX267" fmla="*/ 6454 w 10000"/>
                <a:gd name="connsiteY267" fmla="*/ 9237 h 10000"/>
                <a:gd name="connsiteX268" fmla="*/ 6579 w 10000"/>
                <a:gd name="connsiteY268" fmla="*/ 9406 h 10000"/>
                <a:gd name="connsiteX269" fmla="*/ 6418 w 10000"/>
                <a:gd name="connsiteY269" fmla="*/ 9294 h 10000"/>
                <a:gd name="connsiteX270" fmla="*/ 6496 w 10000"/>
                <a:gd name="connsiteY270" fmla="*/ 9406 h 10000"/>
                <a:gd name="connsiteX271" fmla="*/ 6454 w 10000"/>
                <a:gd name="connsiteY271" fmla="*/ 9435 h 10000"/>
                <a:gd name="connsiteX272" fmla="*/ 6418 w 10000"/>
                <a:gd name="connsiteY272" fmla="*/ 9406 h 10000"/>
                <a:gd name="connsiteX273" fmla="*/ 6377 w 10000"/>
                <a:gd name="connsiteY273" fmla="*/ 9491 h 10000"/>
                <a:gd name="connsiteX274" fmla="*/ 6251 w 10000"/>
                <a:gd name="connsiteY274" fmla="*/ 9520 h 10000"/>
                <a:gd name="connsiteX275" fmla="*/ 6212 w 10000"/>
                <a:gd name="connsiteY275" fmla="*/ 9463 h 10000"/>
                <a:gd name="connsiteX276" fmla="*/ 6135 w 10000"/>
                <a:gd name="connsiteY276" fmla="*/ 9435 h 10000"/>
                <a:gd name="connsiteX277" fmla="*/ 6175 w 10000"/>
                <a:gd name="connsiteY277" fmla="*/ 9548 h 10000"/>
                <a:gd name="connsiteX278" fmla="*/ 5969 w 10000"/>
                <a:gd name="connsiteY278" fmla="*/ 9491 h 10000"/>
                <a:gd name="connsiteX279" fmla="*/ 5930 w 10000"/>
                <a:gd name="connsiteY279" fmla="*/ 9520 h 10000"/>
                <a:gd name="connsiteX280" fmla="*/ 5808 w 10000"/>
                <a:gd name="connsiteY280" fmla="*/ 9576 h 10000"/>
                <a:gd name="connsiteX281" fmla="*/ 5777 w 10000"/>
                <a:gd name="connsiteY281" fmla="*/ 9633 h 10000"/>
                <a:gd name="connsiteX282" fmla="*/ 5688 w 10000"/>
                <a:gd name="connsiteY282" fmla="*/ 9633 h 10000"/>
                <a:gd name="connsiteX283" fmla="*/ 5567 w 10000"/>
                <a:gd name="connsiteY283" fmla="*/ 9661 h 10000"/>
                <a:gd name="connsiteX284" fmla="*/ 5567 w 10000"/>
                <a:gd name="connsiteY284" fmla="*/ 9633 h 10000"/>
                <a:gd name="connsiteX285" fmla="*/ 5567 w 10000"/>
                <a:gd name="connsiteY285" fmla="*/ 9689 h 10000"/>
                <a:gd name="connsiteX286" fmla="*/ 5449 w 10000"/>
                <a:gd name="connsiteY286" fmla="*/ 9661 h 10000"/>
                <a:gd name="connsiteX287" fmla="*/ 5449 w 10000"/>
                <a:gd name="connsiteY287" fmla="*/ 9717 h 10000"/>
                <a:gd name="connsiteX288" fmla="*/ 5406 w 10000"/>
                <a:gd name="connsiteY288" fmla="*/ 9802 h 10000"/>
                <a:gd name="connsiteX289" fmla="*/ 5491 w 10000"/>
                <a:gd name="connsiteY289" fmla="*/ 9830 h 10000"/>
                <a:gd name="connsiteX290" fmla="*/ 5491 w 10000"/>
                <a:gd name="connsiteY290" fmla="*/ 9830 h 10000"/>
                <a:gd name="connsiteX291" fmla="*/ 5567 w 10000"/>
                <a:gd name="connsiteY291" fmla="*/ 9944 h 10000"/>
                <a:gd name="connsiteX292" fmla="*/ 5368 w 10000"/>
                <a:gd name="connsiteY292" fmla="*/ 10000 h 10000"/>
                <a:gd name="connsiteX293" fmla="*/ 5368 w 10000"/>
                <a:gd name="connsiteY293" fmla="*/ 9944 h 10000"/>
                <a:gd name="connsiteX294" fmla="*/ 5281 w 10000"/>
                <a:gd name="connsiteY294" fmla="*/ 9859 h 10000"/>
                <a:gd name="connsiteX295" fmla="*/ 5248 w 10000"/>
                <a:gd name="connsiteY295" fmla="*/ 9802 h 10000"/>
                <a:gd name="connsiteX296" fmla="*/ 5206 w 10000"/>
                <a:gd name="connsiteY296" fmla="*/ 9717 h 10000"/>
                <a:gd name="connsiteX297" fmla="*/ 5248 w 10000"/>
                <a:gd name="connsiteY297" fmla="*/ 9661 h 10000"/>
                <a:gd name="connsiteX298" fmla="*/ 5206 w 10000"/>
                <a:gd name="connsiteY298" fmla="*/ 9576 h 10000"/>
                <a:gd name="connsiteX299" fmla="*/ 5206 w 10000"/>
                <a:gd name="connsiteY299" fmla="*/ 9605 h 10000"/>
                <a:gd name="connsiteX300" fmla="*/ 5126 w 10000"/>
                <a:gd name="connsiteY300" fmla="*/ 9548 h 10000"/>
                <a:gd name="connsiteX301" fmla="*/ 5126 w 10000"/>
                <a:gd name="connsiteY301" fmla="*/ 9605 h 10000"/>
                <a:gd name="connsiteX302" fmla="*/ 5006 w 10000"/>
                <a:gd name="connsiteY302" fmla="*/ 9605 h 10000"/>
                <a:gd name="connsiteX303" fmla="*/ 4926 w 10000"/>
                <a:gd name="connsiteY303" fmla="*/ 9576 h 10000"/>
                <a:gd name="connsiteX304" fmla="*/ 4879 w 10000"/>
                <a:gd name="connsiteY304" fmla="*/ 9520 h 10000"/>
                <a:gd name="connsiteX305" fmla="*/ 4839 w 10000"/>
                <a:gd name="connsiteY305" fmla="*/ 9520 h 10000"/>
                <a:gd name="connsiteX306" fmla="*/ 4839 w 10000"/>
                <a:gd name="connsiteY306" fmla="*/ 9576 h 10000"/>
                <a:gd name="connsiteX307" fmla="*/ 4762 w 10000"/>
                <a:gd name="connsiteY307" fmla="*/ 9520 h 10000"/>
                <a:gd name="connsiteX308" fmla="*/ 4724 w 10000"/>
                <a:gd name="connsiteY308" fmla="*/ 9463 h 10000"/>
                <a:gd name="connsiteX309" fmla="*/ 4688 w 10000"/>
                <a:gd name="connsiteY309" fmla="*/ 9491 h 10000"/>
                <a:gd name="connsiteX310" fmla="*/ 4724 w 10000"/>
                <a:gd name="connsiteY310" fmla="*/ 9576 h 10000"/>
                <a:gd name="connsiteX311" fmla="*/ 4644 w 10000"/>
                <a:gd name="connsiteY311" fmla="*/ 9548 h 10000"/>
                <a:gd name="connsiteX312" fmla="*/ 4644 w 10000"/>
                <a:gd name="connsiteY312" fmla="*/ 9605 h 10000"/>
                <a:gd name="connsiteX313" fmla="*/ 4483 w 10000"/>
                <a:gd name="connsiteY313" fmla="*/ 9576 h 10000"/>
                <a:gd name="connsiteX314" fmla="*/ 4366 w 10000"/>
                <a:gd name="connsiteY314" fmla="*/ 9576 h 10000"/>
                <a:gd name="connsiteX315" fmla="*/ 4322 w 10000"/>
                <a:gd name="connsiteY315" fmla="*/ 9576 h 10000"/>
                <a:gd name="connsiteX316" fmla="*/ 4199 w 10000"/>
                <a:gd name="connsiteY316" fmla="*/ 9520 h 10000"/>
                <a:gd name="connsiteX317" fmla="*/ 4154 w 10000"/>
                <a:gd name="connsiteY317" fmla="*/ 9491 h 10000"/>
                <a:gd name="connsiteX318" fmla="*/ 4038 w 10000"/>
                <a:gd name="connsiteY318" fmla="*/ 9463 h 10000"/>
                <a:gd name="connsiteX319" fmla="*/ 3962 w 10000"/>
                <a:gd name="connsiteY319" fmla="*/ 9294 h 10000"/>
                <a:gd name="connsiteX320" fmla="*/ 3873 w 10000"/>
                <a:gd name="connsiteY320" fmla="*/ 9180 h 10000"/>
                <a:gd name="connsiteX321" fmla="*/ 3757 w 10000"/>
                <a:gd name="connsiteY321" fmla="*/ 9180 h 10000"/>
                <a:gd name="connsiteX322" fmla="*/ 3634 w 10000"/>
                <a:gd name="connsiteY322" fmla="*/ 9180 h 10000"/>
                <a:gd name="connsiteX323" fmla="*/ 3432 w 10000"/>
                <a:gd name="connsiteY323" fmla="*/ 9039 h 10000"/>
                <a:gd name="connsiteX324" fmla="*/ 3274 w 10000"/>
                <a:gd name="connsiteY324" fmla="*/ 9124 h 10000"/>
                <a:gd name="connsiteX325" fmla="*/ 3274 w 10000"/>
                <a:gd name="connsiteY325" fmla="*/ 9180 h 10000"/>
                <a:gd name="connsiteX326" fmla="*/ 3073 w 10000"/>
                <a:gd name="connsiteY326" fmla="*/ 9209 h 10000"/>
                <a:gd name="connsiteX327" fmla="*/ 2954 w 10000"/>
                <a:gd name="connsiteY327" fmla="*/ 9294 h 10000"/>
                <a:gd name="connsiteX328" fmla="*/ 2874 w 10000"/>
                <a:gd name="connsiteY328" fmla="*/ 9237 h 10000"/>
                <a:gd name="connsiteX329" fmla="*/ 2792 w 10000"/>
                <a:gd name="connsiteY329" fmla="*/ 9294 h 10000"/>
                <a:gd name="connsiteX330" fmla="*/ 2672 w 10000"/>
                <a:gd name="connsiteY330" fmla="*/ 9294 h 10000"/>
                <a:gd name="connsiteX331" fmla="*/ 2507 w 10000"/>
                <a:gd name="connsiteY331" fmla="*/ 9266 h 10000"/>
                <a:gd name="connsiteX332" fmla="*/ 2347 w 10000"/>
                <a:gd name="connsiteY332" fmla="*/ 9322 h 10000"/>
                <a:gd name="connsiteX333" fmla="*/ 2266 w 10000"/>
                <a:gd name="connsiteY333" fmla="*/ 9322 h 10000"/>
                <a:gd name="connsiteX334" fmla="*/ 2185 w 10000"/>
                <a:gd name="connsiteY334" fmla="*/ 9322 h 10000"/>
                <a:gd name="connsiteX335" fmla="*/ 2144 w 10000"/>
                <a:gd name="connsiteY335" fmla="*/ 9322 h 10000"/>
                <a:gd name="connsiteX336" fmla="*/ 2144 w 10000"/>
                <a:gd name="connsiteY336" fmla="*/ 9463 h 10000"/>
                <a:gd name="connsiteX337" fmla="*/ 2228 w 10000"/>
                <a:gd name="connsiteY337" fmla="*/ 9548 h 10000"/>
                <a:gd name="connsiteX338" fmla="*/ 2228 w 10000"/>
                <a:gd name="connsiteY338" fmla="*/ 9576 h 10000"/>
                <a:gd name="connsiteX339" fmla="*/ 2228 w 10000"/>
                <a:gd name="connsiteY339" fmla="*/ 9633 h 10000"/>
                <a:gd name="connsiteX340" fmla="*/ 2266 w 10000"/>
                <a:gd name="connsiteY340" fmla="*/ 9717 h 10000"/>
                <a:gd name="connsiteX341" fmla="*/ 2144 w 10000"/>
                <a:gd name="connsiteY341" fmla="*/ 9689 h 10000"/>
                <a:gd name="connsiteX342" fmla="*/ 2022 w 10000"/>
                <a:gd name="connsiteY342" fmla="*/ 9661 h 10000"/>
                <a:gd name="connsiteX343" fmla="*/ 1941 w 10000"/>
                <a:gd name="connsiteY343" fmla="*/ 9520 h 10000"/>
                <a:gd name="connsiteX344" fmla="*/ 1708 w 10000"/>
                <a:gd name="connsiteY344" fmla="*/ 9605 h 10000"/>
                <a:gd name="connsiteX345" fmla="*/ 1627 w 10000"/>
                <a:gd name="connsiteY345" fmla="*/ 9633 h 10000"/>
                <a:gd name="connsiteX346" fmla="*/ 1627 w 10000"/>
                <a:gd name="connsiteY346" fmla="*/ 9548 h 10000"/>
                <a:gd name="connsiteX347" fmla="*/ 1504 w 10000"/>
                <a:gd name="connsiteY347" fmla="*/ 9435 h 10000"/>
                <a:gd name="connsiteX348" fmla="*/ 1262 w 10000"/>
                <a:gd name="connsiteY348" fmla="*/ 9435 h 10000"/>
                <a:gd name="connsiteX349" fmla="*/ 1262 w 10000"/>
                <a:gd name="connsiteY349" fmla="*/ 9322 h 10000"/>
                <a:gd name="connsiteX350" fmla="*/ 1298 w 10000"/>
                <a:gd name="connsiteY350" fmla="*/ 9180 h 10000"/>
                <a:gd name="connsiteX351" fmla="*/ 1144 w 10000"/>
                <a:gd name="connsiteY351" fmla="*/ 9124 h 10000"/>
                <a:gd name="connsiteX352" fmla="*/ 1017 w 10000"/>
                <a:gd name="connsiteY352" fmla="*/ 9039 h 10000"/>
                <a:gd name="connsiteX353" fmla="*/ 981 w 10000"/>
                <a:gd name="connsiteY353" fmla="*/ 8983 h 10000"/>
                <a:gd name="connsiteX354" fmla="*/ 944 w 10000"/>
                <a:gd name="connsiteY354" fmla="*/ 8898 h 10000"/>
                <a:gd name="connsiteX355" fmla="*/ 981 w 10000"/>
                <a:gd name="connsiteY355" fmla="*/ 8813 h 10000"/>
                <a:gd name="connsiteX356" fmla="*/ 697 w 10000"/>
                <a:gd name="connsiteY356" fmla="*/ 8841 h 10000"/>
                <a:gd name="connsiteX357" fmla="*/ 533 w 10000"/>
                <a:gd name="connsiteY357" fmla="*/ 8898 h 10000"/>
                <a:gd name="connsiteX358" fmla="*/ 533 w 10000"/>
                <a:gd name="connsiteY358" fmla="*/ 8813 h 10000"/>
                <a:gd name="connsiteX359" fmla="*/ 495 w 10000"/>
                <a:gd name="connsiteY359" fmla="*/ 8728 h 10000"/>
                <a:gd name="connsiteX360" fmla="*/ 458 w 10000"/>
                <a:gd name="connsiteY360" fmla="*/ 8672 h 10000"/>
                <a:gd name="connsiteX361" fmla="*/ 6799 w 10000"/>
                <a:gd name="connsiteY361" fmla="*/ 8665 h 10000"/>
                <a:gd name="connsiteX362" fmla="*/ 6917 w 10000"/>
                <a:gd name="connsiteY362" fmla="*/ 8461 h 10000"/>
                <a:gd name="connsiteX0" fmla="*/ 4556 w 10000"/>
                <a:gd name="connsiteY0" fmla="*/ 2003 h 10000"/>
                <a:gd name="connsiteX1" fmla="*/ 4644 w 10000"/>
                <a:gd name="connsiteY1" fmla="*/ 2003 h 10000"/>
                <a:gd name="connsiteX2" fmla="*/ 4762 w 10000"/>
                <a:gd name="connsiteY2" fmla="*/ 1975 h 10000"/>
                <a:gd name="connsiteX3" fmla="*/ 4839 w 10000"/>
                <a:gd name="connsiteY3" fmla="*/ 2003 h 10000"/>
                <a:gd name="connsiteX4" fmla="*/ 4968 w 10000"/>
                <a:gd name="connsiteY4" fmla="*/ 1862 h 10000"/>
                <a:gd name="connsiteX5" fmla="*/ 4079 w 10000"/>
                <a:gd name="connsiteY5" fmla="*/ 1664 h 10000"/>
                <a:gd name="connsiteX6" fmla="*/ 3757 w 10000"/>
                <a:gd name="connsiteY6" fmla="*/ 1664 h 10000"/>
                <a:gd name="connsiteX7" fmla="*/ 3594 w 10000"/>
                <a:gd name="connsiteY7" fmla="*/ 1664 h 10000"/>
                <a:gd name="connsiteX8" fmla="*/ 3472 w 10000"/>
                <a:gd name="connsiteY8" fmla="*/ 1692 h 10000"/>
                <a:gd name="connsiteX9" fmla="*/ 3314 w 10000"/>
                <a:gd name="connsiteY9" fmla="*/ 1580 h 10000"/>
                <a:gd name="connsiteX10" fmla="*/ 3353 w 10000"/>
                <a:gd name="connsiteY10" fmla="*/ 1523 h 10000"/>
                <a:gd name="connsiteX11" fmla="*/ 3314 w 10000"/>
                <a:gd name="connsiteY11" fmla="*/ 1410 h 10000"/>
                <a:gd name="connsiteX12" fmla="*/ 3314 w 10000"/>
                <a:gd name="connsiteY12" fmla="*/ 1071 h 10000"/>
                <a:gd name="connsiteX13" fmla="*/ 3678 w 10000"/>
                <a:gd name="connsiteY13" fmla="*/ 1156 h 10000"/>
                <a:gd name="connsiteX14" fmla="*/ 3873 w 10000"/>
                <a:gd name="connsiteY14" fmla="*/ 1071 h 10000"/>
                <a:gd name="connsiteX15" fmla="*/ 4079 w 10000"/>
                <a:gd name="connsiteY15" fmla="*/ 986 h 10000"/>
                <a:gd name="connsiteX16" fmla="*/ 3999 w 10000"/>
                <a:gd name="connsiteY16" fmla="*/ 930 h 10000"/>
                <a:gd name="connsiteX17" fmla="*/ 3962 w 10000"/>
                <a:gd name="connsiteY17" fmla="*/ 873 h 10000"/>
                <a:gd name="connsiteX18" fmla="*/ 3962 w 10000"/>
                <a:gd name="connsiteY18" fmla="*/ 788 h 10000"/>
                <a:gd name="connsiteX19" fmla="*/ 3962 w 10000"/>
                <a:gd name="connsiteY19" fmla="*/ 732 h 10000"/>
                <a:gd name="connsiteX20" fmla="*/ 3962 w 10000"/>
                <a:gd name="connsiteY20" fmla="*/ 675 h 10000"/>
                <a:gd name="connsiteX21" fmla="*/ 3999 w 10000"/>
                <a:gd name="connsiteY21" fmla="*/ 477 h 10000"/>
                <a:gd name="connsiteX22" fmla="*/ 3922 w 10000"/>
                <a:gd name="connsiteY22" fmla="*/ 336 h 10000"/>
                <a:gd name="connsiteX23" fmla="*/ 3757 w 10000"/>
                <a:gd name="connsiteY23" fmla="*/ 280 h 10000"/>
                <a:gd name="connsiteX24" fmla="*/ 3594 w 10000"/>
                <a:gd name="connsiteY24" fmla="*/ 224 h 10000"/>
                <a:gd name="connsiteX25" fmla="*/ 3799 w 10000"/>
                <a:gd name="connsiteY25" fmla="*/ 82 h 10000"/>
                <a:gd name="connsiteX26" fmla="*/ 4241 w 10000"/>
                <a:gd name="connsiteY26" fmla="*/ 25 h 10000"/>
                <a:gd name="connsiteX27" fmla="*/ 4644 w 10000"/>
                <a:gd name="connsiteY27" fmla="*/ 25 h 10000"/>
                <a:gd name="connsiteX28" fmla="*/ 4839 w 10000"/>
                <a:gd name="connsiteY28" fmla="*/ 54 h 10000"/>
                <a:gd name="connsiteX29" fmla="*/ 5089 w 10000"/>
                <a:gd name="connsiteY29" fmla="*/ 138 h 10000"/>
                <a:gd name="connsiteX30" fmla="*/ 5406 w 10000"/>
                <a:gd name="connsiteY30" fmla="*/ 167 h 10000"/>
                <a:gd name="connsiteX31" fmla="*/ 5567 w 10000"/>
                <a:gd name="connsiteY31" fmla="*/ 224 h 10000"/>
                <a:gd name="connsiteX32" fmla="*/ 5616 w 10000"/>
                <a:gd name="connsiteY32" fmla="*/ 252 h 10000"/>
                <a:gd name="connsiteX33" fmla="*/ 5734 w 10000"/>
                <a:gd name="connsiteY33" fmla="*/ 308 h 10000"/>
                <a:gd name="connsiteX34" fmla="*/ 5930 w 10000"/>
                <a:gd name="connsiteY34" fmla="*/ 421 h 10000"/>
                <a:gd name="connsiteX35" fmla="*/ 6048 w 10000"/>
                <a:gd name="connsiteY35" fmla="*/ 534 h 10000"/>
                <a:gd name="connsiteX36" fmla="*/ 6212 w 10000"/>
                <a:gd name="connsiteY36" fmla="*/ 591 h 10000"/>
                <a:gd name="connsiteX37" fmla="*/ 6377 w 10000"/>
                <a:gd name="connsiteY37" fmla="*/ 703 h 10000"/>
                <a:gd name="connsiteX38" fmla="*/ 6579 w 10000"/>
                <a:gd name="connsiteY38" fmla="*/ 817 h 10000"/>
                <a:gd name="connsiteX39" fmla="*/ 6695 w 10000"/>
                <a:gd name="connsiteY39" fmla="*/ 930 h 10000"/>
                <a:gd name="connsiteX40" fmla="*/ 6824 w 10000"/>
                <a:gd name="connsiteY40" fmla="*/ 1014 h 10000"/>
                <a:gd name="connsiteX41" fmla="*/ 7180 w 10000"/>
                <a:gd name="connsiteY41" fmla="*/ 1156 h 10000"/>
                <a:gd name="connsiteX42" fmla="*/ 7378 w 10000"/>
                <a:gd name="connsiteY42" fmla="*/ 1156 h 10000"/>
                <a:gd name="connsiteX43" fmla="*/ 7623 w 10000"/>
                <a:gd name="connsiteY43" fmla="*/ 1212 h 10000"/>
                <a:gd name="connsiteX44" fmla="*/ 7744 w 10000"/>
                <a:gd name="connsiteY44" fmla="*/ 1241 h 10000"/>
                <a:gd name="connsiteX45" fmla="*/ 7946 w 10000"/>
                <a:gd name="connsiteY45" fmla="*/ 1325 h 10000"/>
                <a:gd name="connsiteX46" fmla="*/ 8186 w 10000"/>
                <a:gd name="connsiteY46" fmla="*/ 1353 h 10000"/>
                <a:gd name="connsiteX47" fmla="*/ 8232 w 10000"/>
                <a:gd name="connsiteY47" fmla="*/ 1438 h 10000"/>
                <a:gd name="connsiteX48" fmla="*/ 8310 w 10000"/>
                <a:gd name="connsiteY48" fmla="*/ 1467 h 10000"/>
                <a:gd name="connsiteX49" fmla="*/ 8383 w 10000"/>
                <a:gd name="connsiteY49" fmla="*/ 1580 h 10000"/>
                <a:gd name="connsiteX50" fmla="*/ 8633 w 10000"/>
                <a:gd name="connsiteY50" fmla="*/ 1720 h 10000"/>
                <a:gd name="connsiteX51" fmla="*/ 8754 w 10000"/>
                <a:gd name="connsiteY51" fmla="*/ 1692 h 10000"/>
                <a:gd name="connsiteX52" fmla="*/ 8874 w 10000"/>
                <a:gd name="connsiteY52" fmla="*/ 1720 h 10000"/>
                <a:gd name="connsiteX53" fmla="*/ 9114 w 10000"/>
                <a:gd name="connsiteY53" fmla="*/ 1664 h 10000"/>
                <a:gd name="connsiteX54" fmla="*/ 9277 w 10000"/>
                <a:gd name="connsiteY54" fmla="*/ 1580 h 10000"/>
                <a:gd name="connsiteX55" fmla="*/ 9354 w 10000"/>
                <a:gd name="connsiteY55" fmla="*/ 1580 h 10000"/>
                <a:gd name="connsiteX56" fmla="*/ 9396 w 10000"/>
                <a:gd name="connsiteY56" fmla="*/ 1551 h 10000"/>
                <a:gd name="connsiteX57" fmla="*/ 9554 w 10000"/>
                <a:gd name="connsiteY57" fmla="*/ 1495 h 10000"/>
                <a:gd name="connsiteX58" fmla="*/ 9719 w 10000"/>
                <a:gd name="connsiteY58" fmla="*/ 1551 h 10000"/>
                <a:gd name="connsiteX59" fmla="*/ 9757 w 10000"/>
                <a:gd name="connsiteY59" fmla="*/ 1636 h 10000"/>
                <a:gd name="connsiteX60" fmla="*/ 9880 w 10000"/>
                <a:gd name="connsiteY60" fmla="*/ 1778 h 10000"/>
                <a:gd name="connsiteX61" fmla="*/ 9800 w 10000"/>
                <a:gd name="connsiteY61" fmla="*/ 1806 h 10000"/>
                <a:gd name="connsiteX62" fmla="*/ 9840 w 10000"/>
                <a:gd name="connsiteY62" fmla="*/ 1862 h 10000"/>
                <a:gd name="connsiteX63" fmla="*/ 9840 w 10000"/>
                <a:gd name="connsiteY63" fmla="*/ 1919 h 10000"/>
                <a:gd name="connsiteX64" fmla="*/ 9926 w 10000"/>
                <a:gd name="connsiteY64" fmla="*/ 2031 h 10000"/>
                <a:gd name="connsiteX65" fmla="*/ 9926 w 10000"/>
                <a:gd name="connsiteY65" fmla="*/ 2173 h 10000"/>
                <a:gd name="connsiteX66" fmla="*/ 9926 w 10000"/>
                <a:gd name="connsiteY66" fmla="*/ 2258 h 10000"/>
                <a:gd name="connsiteX67" fmla="*/ 10000 w 10000"/>
                <a:gd name="connsiteY67" fmla="*/ 2342 h 10000"/>
                <a:gd name="connsiteX68" fmla="*/ 9963 w 10000"/>
                <a:gd name="connsiteY68" fmla="*/ 2428 h 10000"/>
                <a:gd name="connsiteX69" fmla="*/ 10000 w 10000"/>
                <a:gd name="connsiteY69" fmla="*/ 2484 h 10000"/>
                <a:gd name="connsiteX70" fmla="*/ 9677 w 10000"/>
                <a:gd name="connsiteY70" fmla="*/ 2456 h 10000"/>
                <a:gd name="connsiteX71" fmla="*/ 9515 w 10000"/>
                <a:gd name="connsiteY71" fmla="*/ 2428 h 10000"/>
                <a:gd name="connsiteX72" fmla="*/ 9473 w 10000"/>
                <a:gd name="connsiteY72" fmla="*/ 2512 h 10000"/>
                <a:gd name="connsiteX73" fmla="*/ 9354 w 10000"/>
                <a:gd name="connsiteY73" fmla="*/ 2540 h 10000"/>
                <a:gd name="connsiteX74" fmla="*/ 9433 w 10000"/>
                <a:gd name="connsiteY74" fmla="*/ 2625 h 10000"/>
                <a:gd name="connsiteX75" fmla="*/ 9677 w 10000"/>
                <a:gd name="connsiteY75" fmla="*/ 2879 h 10000"/>
                <a:gd name="connsiteX76" fmla="*/ 9840 w 10000"/>
                <a:gd name="connsiteY76" fmla="*/ 3106 h 10000"/>
                <a:gd name="connsiteX77" fmla="*/ 9800 w 10000"/>
                <a:gd name="connsiteY77" fmla="*/ 3162 h 10000"/>
                <a:gd name="connsiteX78" fmla="*/ 9634 w 10000"/>
                <a:gd name="connsiteY78" fmla="*/ 3190 h 10000"/>
                <a:gd name="connsiteX79" fmla="*/ 9840 w 10000"/>
                <a:gd name="connsiteY79" fmla="*/ 3303 h 10000"/>
                <a:gd name="connsiteX80" fmla="*/ 9600 w 10000"/>
                <a:gd name="connsiteY80" fmla="*/ 3162 h 10000"/>
                <a:gd name="connsiteX81" fmla="*/ 9396 w 10000"/>
                <a:gd name="connsiteY81" fmla="*/ 3106 h 10000"/>
                <a:gd name="connsiteX82" fmla="*/ 9473 w 10000"/>
                <a:gd name="connsiteY82" fmla="*/ 3275 h 10000"/>
                <a:gd name="connsiteX83" fmla="*/ 9354 w 10000"/>
                <a:gd name="connsiteY83" fmla="*/ 3303 h 10000"/>
                <a:gd name="connsiteX84" fmla="*/ 9277 w 10000"/>
                <a:gd name="connsiteY84" fmla="*/ 3388 h 10000"/>
                <a:gd name="connsiteX85" fmla="*/ 8996 w 10000"/>
                <a:gd name="connsiteY85" fmla="*/ 3417 h 10000"/>
                <a:gd name="connsiteX86" fmla="*/ 9198 w 10000"/>
                <a:gd name="connsiteY86" fmla="*/ 3557 h 10000"/>
                <a:gd name="connsiteX87" fmla="*/ 8952 w 10000"/>
                <a:gd name="connsiteY87" fmla="*/ 3586 h 10000"/>
                <a:gd name="connsiteX88" fmla="*/ 8794 w 10000"/>
                <a:gd name="connsiteY88" fmla="*/ 3557 h 10000"/>
                <a:gd name="connsiteX89" fmla="*/ 8664 w 10000"/>
                <a:gd name="connsiteY89" fmla="*/ 3473 h 10000"/>
                <a:gd name="connsiteX90" fmla="*/ 8591 w 10000"/>
                <a:gd name="connsiteY90" fmla="*/ 3501 h 10000"/>
                <a:gd name="connsiteX91" fmla="*/ 8552 w 10000"/>
                <a:gd name="connsiteY91" fmla="*/ 3642 h 10000"/>
                <a:gd name="connsiteX92" fmla="*/ 8513 w 10000"/>
                <a:gd name="connsiteY92" fmla="*/ 3727 h 10000"/>
                <a:gd name="connsiteX93" fmla="*/ 8427 w 10000"/>
                <a:gd name="connsiteY93" fmla="*/ 3756 h 10000"/>
                <a:gd name="connsiteX94" fmla="*/ 8383 w 10000"/>
                <a:gd name="connsiteY94" fmla="*/ 3812 h 10000"/>
                <a:gd name="connsiteX95" fmla="*/ 8310 w 10000"/>
                <a:gd name="connsiteY95" fmla="*/ 3812 h 10000"/>
                <a:gd name="connsiteX96" fmla="*/ 8267 w 10000"/>
                <a:gd name="connsiteY96" fmla="*/ 3868 h 10000"/>
                <a:gd name="connsiteX97" fmla="*/ 8107 w 10000"/>
                <a:gd name="connsiteY97" fmla="*/ 4009 h 10000"/>
                <a:gd name="connsiteX98" fmla="*/ 7906 w 10000"/>
                <a:gd name="connsiteY98" fmla="*/ 4038 h 10000"/>
                <a:gd name="connsiteX99" fmla="*/ 7824 w 10000"/>
                <a:gd name="connsiteY99" fmla="*/ 4067 h 10000"/>
                <a:gd name="connsiteX100" fmla="*/ 7744 w 10000"/>
                <a:gd name="connsiteY100" fmla="*/ 4123 h 10000"/>
                <a:gd name="connsiteX101" fmla="*/ 7586 w 10000"/>
                <a:gd name="connsiteY101" fmla="*/ 4179 h 10000"/>
                <a:gd name="connsiteX102" fmla="*/ 7501 w 10000"/>
                <a:gd name="connsiteY102" fmla="*/ 4264 h 10000"/>
                <a:gd name="connsiteX103" fmla="*/ 7464 w 10000"/>
                <a:gd name="connsiteY103" fmla="*/ 4320 h 10000"/>
                <a:gd name="connsiteX104" fmla="*/ 7378 w 10000"/>
                <a:gd name="connsiteY104" fmla="*/ 4320 h 10000"/>
                <a:gd name="connsiteX105" fmla="*/ 7218 w 10000"/>
                <a:gd name="connsiteY105" fmla="*/ 4348 h 10000"/>
                <a:gd name="connsiteX106" fmla="*/ 7346 w 10000"/>
                <a:gd name="connsiteY106" fmla="*/ 4292 h 10000"/>
                <a:gd name="connsiteX107" fmla="*/ 7346 w 10000"/>
                <a:gd name="connsiteY107" fmla="*/ 4236 h 10000"/>
                <a:gd name="connsiteX108" fmla="*/ 7378 w 10000"/>
                <a:gd name="connsiteY108" fmla="*/ 4179 h 10000"/>
                <a:gd name="connsiteX109" fmla="*/ 7143 w 10000"/>
                <a:gd name="connsiteY109" fmla="*/ 4151 h 10000"/>
                <a:gd name="connsiteX110" fmla="*/ 7218 w 10000"/>
                <a:gd name="connsiteY110" fmla="*/ 4123 h 10000"/>
                <a:gd name="connsiteX111" fmla="*/ 7260 w 10000"/>
                <a:gd name="connsiteY111" fmla="*/ 4009 h 10000"/>
                <a:gd name="connsiteX112" fmla="*/ 7305 w 10000"/>
                <a:gd name="connsiteY112" fmla="*/ 3896 h 10000"/>
                <a:gd name="connsiteX113" fmla="*/ 7062 w 10000"/>
                <a:gd name="connsiteY113" fmla="*/ 3698 h 10000"/>
                <a:gd name="connsiteX114" fmla="*/ 6939 w 10000"/>
                <a:gd name="connsiteY114" fmla="*/ 3727 h 10000"/>
                <a:gd name="connsiteX115" fmla="*/ 6824 w 10000"/>
                <a:gd name="connsiteY115" fmla="*/ 3784 h 10000"/>
                <a:gd name="connsiteX116" fmla="*/ 6737 w 10000"/>
                <a:gd name="connsiteY116" fmla="*/ 3925 h 10000"/>
                <a:gd name="connsiteX117" fmla="*/ 6535 w 10000"/>
                <a:gd name="connsiteY117" fmla="*/ 4038 h 10000"/>
                <a:gd name="connsiteX118" fmla="*/ 6418 w 10000"/>
                <a:gd name="connsiteY118" fmla="*/ 4095 h 10000"/>
                <a:gd name="connsiteX119" fmla="*/ 6454 w 10000"/>
                <a:gd name="connsiteY119" fmla="*/ 4179 h 10000"/>
                <a:gd name="connsiteX120" fmla="*/ 6212 w 10000"/>
                <a:gd name="connsiteY120" fmla="*/ 4292 h 10000"/>
                <a:gd name="connsiteX121" fmla="*/ 6014 w 10000"/>
                <a:gd name="connsiteY121" fmla="*/ 4264 h 10000"/>
                <a:gd name="connsiteX122" fmla="*/ 6014 w 10000"/>
                <a:gd name="connsiteY122" fmla="*/ 4434 h 10000"/>
                <a:gd name="connsiteX123" fmla="*/ 6251 w 10000"/>
                <a:gd name="connsiteY123" fmla="*/ 4575 h 10000"/>
                <a:gd name="connsiteX124" fmla="*/ 6377 w 10000"/>
                <a:gd name="connsiteY124" fmla="*/ 4575 h 10000"/>
                <a:gd name="connsiteX125" fmla="*/ 6454 w 10000"/>
                <a:gd name="connsiteY125" fmla="*/ 4603 h 10000"/>
                <a:gd name="connsiteX126" fmla="*/ 6454 w 10000"/>
                <a:gd name="connsiteY126" fmla="*/ 4575 h 10000"/>
                <a:gd name="connsiteX127" fmla="*/ 6695 w 10000"/>
                <a:gd name="connsiteY127" fmla="*/ 4659 h 10000"/>
                <a:gd name="connsiteX128" fmla="*/ 6777 w 10000"/>
                <a:gd name="connsiteY128" fmla="*/ 4829 h 10000"/>
                <a:gd name="connsiteX129" fmla="*/ 6980 w 10000"/>
                <a:gd name="connsiteY129" fmla="*/ 4857 h 10000"/>
                <a:gd name="connsiteX130" fmla="*/ 7062 w 10000"/>
                <a:gd name="connsiteY130" fmla="*/ 4801 h 10000"/>
                <a:gd name="connsiteX131" fmla="*/ 7101 w 10000"/>
                <a:gd name="connsiteY131" fmla="*/ 4716 h 10000"/>
                <a:gd name="connsiteX132" fmla="*/ 7260 w 10000"/>
                <a:gd name="connsiteY132" fmla="*/ 4659 h 10000"/>
                <a:gd name="connsiteX133" fmla="*/ 7464 w 10000"/>
                <a:gd name="connsiteY133" fmla="*/ 4716 h 10000"/>
                <a:gd name="connsiteX134" fmla="*/ 7541 w 10000"/>
                <a:gd name="connsiteY134" fmla="*/ 4745 h 10000"/>
                <a:gd name="connsiteX135" fmla="*/ 7586 w 10000"/>
                <a:gd name="connsiteY135" fmla="*/ 4773 h 10000"/>
                <a:gd name="connsiteX136" fmla="*/ 7788 w 10000"/>
                <a:gd name="connsiteY136" fmla="*/ 4773 h 10000"/>
                <a:gd name="connsiteX137" fmla="*/ 7788 w 10000"/>
                <a:gd name="connsiteY137" fmla="*/ 4745 h 10000"/>
                <a:gd name="connsiteX138" fmla="*/ 8025 w 10000"/>
                <a:gd name="connsiteY138" fmla="*/ 4801 h 10000"/>
                <a:gd name="connsiteX139" fmla="*/ 7990 w 10000"/>
                <a:gd name="connsiteY139" fmla="*/ 4829 h 10000"/>
                <a:gd name="connsiteX140" fmla="*/ 8025 w 10000"/>
                <a:gd name="connsiteY140" fmla="*/ 4914 h 10000"/>
                <a:gd name="connsiteX141" fmla="*/ 8025 w 10000"/>
                <a:gd name="connsiteY141" fmla="*/ 4970 h 10000"/>
                <a:gd name="connsiteX142" fmla="*/ 7946 w 10000"/>
                <a:gd name="connsiteY142" fmla="*/ 4914 h 10000"/>
                <a:gd name="connsiteX143" fmla="*/ 7906 w 10000"/>
                <a:gd name="connsiteY143" fmla="*/ 4942 h 10000"/>
                <a:gd name="connsiteX144" fmla="*/ 7824 w 10000"/>
                <a:gd name="connsiteY144" fmla="*/ 4942 h 10000"/>
                <a:gd name="connsiteX145" fmla="*/ 7744 w 10000"/>
                <a:gd name="connsiteY145" fmla="*/ 4970 h 10000"/>
                <a:gd name="connsiteX146" fmla="*/ 7586 w 10000"/>
                <a:gd name="connsiteY146" fmla="*/ 5027 h 10000"/>
                <a:gd name="connsiteX147" fmla="*/ 7501 w 10000"/>
                <a:gd name="connsiteY147" fmla="*/ 5055 h 10000"/>
                <a:gd name="connsiteX148" fmla="*/ 7586 w 10000"/>
                <a:gd name="connsiteY148" fmla="*/ 5112 h 10000"/>
                <a:gd name="connsiteX149" fmla="*/ 7501 w 10000"/>
                <a:gd name="connsiteY149" fmla="*/ 5112 h 10000"/>
                <a:gd name="connsiteX150" fmla="*/ 7541 w 10000"/>
                <a:gd name="connsiteY150" fmla="*/ 5168 h 10000"/>
                <a:gd name="connsiteX151" fmla="*/ 7464 w 10000"/>
                <a:gd name="connsiteY151" fmla="*/ 5196 h 10000"/>
                <a:gd name="connsiteX152" fmla="*/ 7378 w 10000"/>
                <a:gd name="connsiteY152" fmla="*/ 5140 h 10000"/>
                <a:gd name="connsiteX153" fmla="*/ 7346 w 10000"/>
                <a:gd name="connsiteY153" fmla="*/ 5140 h 10000"/>
                <a:gd name="connsiteX154" fmla="*/ 7423 w 10000"/>
                <a:gd name="connsiteY154" fmla="*/ 5224 h 10000"/>
                <a:gd name="connsiteX155" fmla="*/ 7260 w 10000"/>
                <a:gd name="connsiteY155" fmla="*/ 5338 h 10000"/>
                <a:gd name="connsiteX156" fmla="*/ 7218 w 10000"/>
                <a:gd name="connsiteY156" fmla="*/ 5479 h 10000"/>
                <a:gd name="connsiteX157" fmla="*/ 7260 w 10000"/>
                <a:gd name="connsiteY157" fmla="*/ 5620 h 10000"/>
                <a:gd name="connsiteX158" fmla="*/ 7423 w 10000"/>
                <a:gd name="connsiteY158" fmla="*/ 5649 h 10000"/>
                <a:gd name="connsiteX159" fmla="*/ 7704 w 10000"/>
                <a:gd name="connsiteY159" fmla="*/ 5733 h 10000"/>
                <a:gd name="connsiteX160" fmla="*/ 7824 w 10000"/>
                <a:gd name="connsiteY160" fmla="*/ 5874 h 10000"/>
                <a:gd name="connsiteX161" fmla="*/ 8025 w 10000"/>
                <a:gd name="connsiteY161" fmla="*/ 6073 h 10000"/>
                <a:gd name="connsiteX162" fmla="*/ 8149 w 10000"/>
                <a:gd name="connsiteY162" fmla="*/ 6213 h 10000"/>
                <a:gd name="connsiteX163" fmla="*/ 8344 w 10000"/>
                <a:gd name="connsiteY163" fmla="*/ 6299 h 10000"/>
                <a:gd name="connsiteX164" fmla="*/ 8427 w 10000"/>
                <a:gd name="connsiteY164" fmla="*/ 6355 h 10000"/>
                <a:gd name="connsiteX165" fmla="*/ 8513 w 10000"/>
                <a:gd name="connsiteY165" fmla="*/ 6412 h 10000"/>
                <a:gd name="connsiteX166" fmla="*/ 8664 w 10000"/>
                <a:gd name="connsiteY166" fmla="*/ 6524 h 10000"/>
                <a:gd name="connsiteX167" fmla="*/ 8383 w 10000"/>
                <a:gd name="connsiteY167" fmla="*/ 6468 h 10000"/>
                <a:gd name="connsiteX168" fmla="*/ 8186 w 10000"/>
                <a:gd name="connsiteY168" fmla="*/ 6412 h 10000"/>
                <a:gd name="connsiteX169" fmla="*/ 7990 w 10000"/>
                <a:gd name="connsiteY169" fmla="*/ 6440 h 10000"/>
                <a:gd name="connsiteX170" fmla="*/ 7870 w 10000"/>
                <a:gd name="connsiteY170" fmla="*/ 6383 h 10000"/>
                <a:gd name="connsiteX171" fmla="*/ 7744 w 10000"/>
                <a:gd name="connsiteY171" fmla="*/ 6327 h 10000"/>
                <a:gd name="connsiteX172" fmla="*/ 7788 w 10000"/>
                <a:gd name="connsiteY172" fmla="*/ 6383 h 10000"/>
                <a:gd name="connsiteX173" fmla="*/ 7824 w 10000"/>
                <a:gd name="connsiteY173" fmla="*/ 6383 h 10000"/>
                <a:gd name="connsiteX174" fmla="*/ 7788 w 10000"/>
                <a:gd name="connsiteY174" fmla="*/ 6355 h 10000"/>
                <a:gd name="connsiteX175" fmla="*/ 7870 w 10000"/>
                <a:gd name="connsiteY175" fmla="*/ 6383 h 10000"/>
                <a:gd name="connsiteX176" fmla="*/ 8067 w 10000"/>
                <a:gd name="connsiteY176" fmla="*/ 6440 h 10000"/>
                <a:gd name="connsiteX177" fmla="*/ 8149 w 10000"/>
                <a:gd name="connsiteY177" fmla="*/ 6412 h 10000"/>
                <a:gd name="connsiteX178" fmla="*/ 8232 w 10000"/>
                <a:gd name="connsiteY178" fmla="*/ 6468 h 10000"/>
                <a:gd name="connsiteX179" fmla="*/ 8267 w 10000"/>
                <a:gd name="connsiteY179" fmla="*/ 6496 h 10000"/>
                <a:gd name="connsiteX180" fmla="*/ 8383 w 10000"/>
                <a:gd name="connsiteY180" fmla="*/ 6524 h 10000"/>
                <a:gd name="connsiteX181" fmla="*/ 8633 w 10000"/>
                <a:gd name="connsiteY181" fmla="*/ 6638 h 10000"/>
                <a:gd name="connsiteX182" fmla="*/ 8794 w 10000"/>
                <a:gd name="connsiteY182" fmla="*/ 6751 h 10000"/>
                <a:gd name="connsiteX183" fmla="*/ 8713 w 10000"/>
                <a:gd name="connsiteY183" fmla="*/ 6779 h 10000"/>
                <a:gd name="connsiteX184" fmla="*/ 8591 w 10000"/>
                <a:gd name="connsiteY184" fmla="*/ 6835 h 10000"/>
                <a:gd name="connsiteX185" fmla="*/ 8513 w 10000"/>
                <a:gd name="connsiteY185" fmla="*/ 6891 h 10000"/>
                <a:gd name="connsiteX186" fmla="*/ 8473 w 10000"/>
                <a:gd name="connsiteY186" fmla="*/ 6920 h 10000"/>
                <a:gd name="connsiteX187" fmla="*/ 8344 w 10000"/>
                <a:gd name="connsiteY187" fmla="*/ 6920 h 10000"/>
                <a:gd name="connsiteX188" fmla="*/ 8232 w 10000"/>
                <a:gd name="connsiteY188" fmla="*/ 6977 h 10000"/>
                <a:gd name="connsiteX189" fmla="*/ 8383 w 10000"/>
                <a:gd name="connsiteY189" fmla="*/ 6920 h 10000"/>
                <a:gd name="connsiteX190" fmla="*/ 8513 w 10000"/>
                <a:gd name="connsiteY190" fmla="*/ 7005 h 10000"/>
                <a:gd name="connsiteX191" fmla="*/ 8473 w 10000"/>
                <a:gd name="connsiteY191" fmla="*/ 7005 h 10000"/>
                <a:gd name="connsiteX192" fmla="*/ 8664 w 10000"/>
                <a:gd name="connsiteY192" fmla="*/ 6949 h 10000"/>
                <a:gd name="connsiteX193" fmla="*/ 8794 w 10000"/>
                <a:gd name="connsiteY193" fmla="*/ 7033 h 10000"/>
                <a:gd name="connsiteX194" fmla="*/ 8996 w 10000"/>
                <a:gd name="connsiteY194" fmla="*/ 7061 h 10000"/>
                <a:gd name="connsiteX195" fmla="*/ 8908 w 10000"/>
                <a:gd name="connsiteY195" fmla="*/ 7146 h 10000"/>
                <a:gd name="connsiteX196" fmla="*/ 8874 w 10000"/>
                <a:gd name="connsiteY196" fmla="*/ 7174 h 10000"/>
                <a:gd name="connsiteX197" fmla="*/ 8794 w 10000"/>
                <a:gd name="connsiteY197" fmla="*/ 7202 h 10000"/>
                <a:gd name="connsiteX198" fmla="*/ 8834 w 10000"/>
                <a:gd name="connsiteY198" fmla="*/ 7202 h 10000"/>
                <a:gd name="connsiteX199" fmla="*/ 8952 w 10000"/>
                <a:gd name="connsiteY199" fmla="*/ 7174 h 10000"/>
                <a:gd name="connsiteX200" fmla="*/ 8952 w 10000"/>
                <a:gd name="connsiteY200" fmla="*/ 7146 h 10000"/>
                <a:gd name="connsiteX201" fmla="*/ 8996 w 10000"/>
                <a:gd name="connsiteY201" fmla="*/ 7230 h 10000"/>
                <a:gd name="connsiteX202" fmla="*/ 8996 w 10000"/>
                <a:gd name="connsiteY202" fmla="*/ 7288 h 10000"/>
                <a:gd name="connsiteX203" fmla="*/ 8952 w 10000"/>
                <a:gd name="connsiteY203" fmla="*/ 7230 h 10000"/>
                <a:gd name="connsiteX204" fmla="*/ 8952 w 10000"/>
                <a:gd name="connsiteY204" fmla="*/ 7288 h 10000"/>
                <a:gd name="connsiteX205" fmla="*/ 8908 w 10000"/>
                <a:gd name="connsiteY205" fmla="*/ 7260 h 10000"/>
                <a:gd name="connsiteX206" fmla="*/ 8874 w 10000"/>
                <a:gd name="connsiteY206" fmla="*/ 7260 h 10000"/>
                <a:gd name="connsiteX207" fmla="*/ 8834 w 10000"/>
                <a:gd name="connsiteY207" fmla="*/ 7316 h 10000"/>
                <a:gd name="connsiteX208" fmla="*/ 8952 w 10000"/>
                <a:gd name="connsiteY208" fmla="*/ 7372 h 10000"/>
                <a:gd name="connsiteX209" fmla="*/ 8908 w 10000"/>
                <a:gd name="connsiteY209" fmla="*/ 7372 h 10000"/>
                <a:gd name="connsiteX210" fmla="*/ 8952 w 10000"/>
                <a:gd name="connsiteY210" fmla="*/ 7429 h 10000"/>
                <a:gd name="connsiteX211" fmla="*/ 8794 w 10000"/>
                <a:gd name="connsiteY211" fmla="*/ 7400 h 10000"/>
                <a:gd name="connsiteX212" fmla="*/ 8834 w 10000"/>
                <a:gd name="connsiteY212" fmla="*/ 7429 h 10000"/>
                <a:gd name="connsiteX213" fmla="*/ 8952 w 10000"/>
                <a:gd name="connsiteY213" fmla="*/ 7457 h 10000"/>
                <a:gd name="connsiteX214" fmla="*/ 8996 w 10000"/>
                <a:gd name="connsiteY214" fmla="*/ 7541 h 10000"/>
                <a:gd name="connsiteX215" fmla="*/ 8952 w 10000"/>
                <a:gd name="connsiteY215" fmla="*/ 7599 h 10000"/>
                <a:gd name="connsiteX216" fmla="*/ 8834 w 10000"/>
                <a:gd name="connsiteY216" fmla="*/ 7513 h 10000"/>
                <a:gd name="connsiteX217" fmla="*/ 8794 w 10000"/>
                <a:gd name="connsiteY217" fmla="*/ 7541 h 10000"/>
                <a:gd name="connsiteX218" fmla="*/ 8633 w 10000"/>
                <a:gd name="connsiteY218" fmla="*/ 7599 h 10000"/>
                <a:gd name="connsiteX219" fmla="*/ 8754 w 10000"/>
                <a:gd name="connsiteY219" fmla="*/ 7683 h 10000"/>
                <a:gd name="connsiteX220" fmla="*/ 8754 w 10000"/>
                <a:gd name="connsiteY220" fmla="*/ 7796 h 10000"/>
                <a:gd name="connsiteX221" fmla="*/ 8713 w 10000"/>
                <a:gd name="connsiteY221" fmla="*/ 7852 h 10000"/>
                <a:gd name="connsiteX222" fmla="*/ 8713 w 10000"/>
                <a:gd name="connsiteY222" fmla="*/ 7880 h 10000"/>
                <a:gd name="connsiteX223" fmla="*/ 8633 w 10000"/>
                <a:gd name="connsiteY223" fmla="*/ 7852 h 10000"/>
                <a:gd name="connsiteX224" fmla="*/ 8633 w 10000"/>
                <a:gd name="connsiteY224" fmla="*/ 7909 h 10000"/>
                <a:gd name="connsiteX225" fmla="*/ 8591 w 10000"/>
                <a:gd name="connsiteY225" fmla="*/ 7966 h 10000"/>
                <a:gd name="connsiteX226" fmla="*/ 8552 w 10000"/>
                <a:gd name="connsiteY226" fmla="*/ 8079 h 10000"/>
                <a:gd name="connsiteX227" fmla="*/ 8591 w 10000"/>
                <a:gd name="connsiteY227" fmla="*/ 8022 h 10000"/>
                <a:gd name="connsiteX228" fmla="*/ 8552 w 10000"/>
                <a:gd name="connsiteY228" fmla="*/ 8050 h 10000"/>
                <a:gd name="connsiteX229" fmla="*/ 8513 w 10000"/>
                <a:gd name="connsiteY229" fmla="*/ 7994 h 10000"/>
                <a:gd name="connsiteX230" fmla="*/ 8427 w 10000"/>
                <a:gd name="connsiteY230" fmla="*/ 8022 h 10000"/>
                <a:gd name="connsiteX231" fmla="*/ 8427 w 10000"/>
                <a:gd name="connsiteY231" fmla="*/ 8079 h 10000"/>
                <a:gd name="connsiteX232" fmla="*/ 8473 w 10000"/>
                <a:gd name="connsiteY232" fmla="*/ 8107 h 10000"/>
                <a:gd name="connsiteX233" fmla="*/ 8552 w 10000"/>
                <a:gd name="connsiteY233" fmla="*/ 8135 h 10000"/>
                <a:gd name="connsiteX234" fmla="*/ 8513 w 10000"/>
                <a:gd name="connsiteY234" fmla="*/ 8163 h 10000"/>
                <a:gd name="connsiteX235" fmla="*/ 8473 w 10000"/>
                <a:gd name="connsiteY235" fmla="*/ 8249 h 10000"/>
                <a:gd name="connsiteX236" fmla="*/ 8310 w 10000"/>
                <a:gd name="connsiteY236" fmla="*/ 8191 h 10000"/>
                <a:gd name="connsiteX237" fmla="*/ 8427 w 10000"/>
                <a:gd name="connsiteY237" fmla="*/ 8277 h 10000"/>
                <a:gd name="connsiteX238" fmla="*/ 8552 w 10000"/>
                <a:gd name="connsiteY238" fmla="*/ 8277 h 10000"/>
                <a:gd name="connsiteX239" fmla="*/ 8513 w 10000"/>
                <a:gd name="connsiteY239" fmla="*/ 8333 h 10000"/>
                <a:gd name="connsiteX240" fmla="*/ 8591 w 10000"/>
                <a:gd name="connsiteY240" fmla="*/ 8446 h 10000"/>
                <a:gd name="connsiteX241" fmla="*/ 8552 w 10000"/>
                <a:gd name="connsiteY241" fmla="*/ 8446 h 10000"/>
                <a:gd name="connsiteX242" fmla="*/ 8427 w 10000"/>
                <a:gd name="connsiteY242" fmla="*/ 8389 h 10000"/>
                <a:gd name="connsiteX243" fmla="*/ 8383 w 10000"/>
                <a:gd name="connsiteY243" fmla="*/ 8418 h 10000"/>
                <a:gd name="connsiteX244" fmla="*/ 8473 w 10000"/>
                <a:gd name="connsiteY244" fmla="*/ 8474 h 10000"/>
                <a:gd name="connsiteX245" fmla="*/ 8427 w 10000"/>
                <a:gd name="connsiteY245" fmla="*/ 8530 h 10000"/>
                <a:gd name="connsiteX246" fmla="*/ 8310 w 10000"/>
                <a:gd name="connsiteY246" fmla="*/ 8474 h 10000"/>
                <a:gd name="connsiteX247" fmla="*/ 8383 w 10000"/>
                <a:gd name="connsiteY247" fmla="*/ 8559 h 10000"/>
                <a:gd name="connsiteX248" fmla="*/ 8310 w 10000"/>
                <a:gd name="connsiteY248" fmla="*/ 8559 h 10000"/>
                <a:gd name="connsiteX249" fmla="*/ 8310 w 10000"/>
                <a:gd name="connsiteY249" fmla="*/ 8616 h 10000"/>
                <a:gd name="connsiteX250" fmla="*/ 8107 w 10000"/>
                <a:gd name="connsiteY250" fmla="*/ 8672 h 10000"/>
                <a:gd name="connsiteX251" fmla="*/ 8067 w 10000"/>
                <a:gd name="connsiteY251" fmla="*/ 8728 h 10000"/>
                <a:gd name="connsiteX252" fmla="*/ 8107 w 10000"/>
                <a:gd name="connsiteY252" fmla="*/ 8757 h 10000"/>
                <a:gd name="connsiteX253" fmla="*/ 8067 w 10000"/>
                <a:gd name="connsiteY253" fmla="*/ 8785 h 10000"/>
                <a:gd name="connsiteX254" fmla="*/ 8025 w 10000"/>
                <a:gd name="connsiteY254" fmla="*/ 8869 h 10000"/>
                <a:gd name="connsiteX255" fmla="*/ 7990 w 10000"/>
                <a:gd name="connsiteY255" fmla="*/ 8841 h 10000"/>
                <a:gd name="connsiteX256" fmla="*/ 7990 w 10000"/>
                <a:gd name="connsiteY256" fmla="*/ 8927 h 10000"/>
                <a:gd name="connsiteX257" fmla="*/ 7577 w 10000"/>
                <a:gd name="connsiteY257" fmla="*/ 8786 h 10000"/>
                <a:gd name="connsiteX258" fmla="*/ 6900 w 10000"/>
                <a:gd name="connsiteY258" fmla="*/ 9266 h 10000"/>
                <a:gd name="connsiteX259" fmla="*/ 6656 w 10000"/>
                <a:gd name="connsiteY259" fmla="*/ 9322 h 10000"/>
                <a:gd name="connsiteX260" fmla="*/ 6535 w 10000"/>
                <a:gd name="connsiteY260" fmla="*/ 9152 h 10000"/>
                <a:gd name="connsiteX261" fmla="*/ 6496 w 10000"/>
                <a:gd name="connsiteY261" fmla="*/ 9152 h 10000"/>
                <a:gd name="connsiteX262" fmla="*/ 6615 w 10000"/>
                <a:gd name="connsiteY262" fmla="*/ 9124 h 10000"/>
                <a:gd name="connsiteX263" fmla="*/ 6454 w 10000"/>
                <a:gd name="connsiteY263" fmla="*/ 9124 h 10000"/>
                <a:gd name="connsiteX264" fmla="*/ 6418 w 10000"/>
                <a:gd name="connsiteY264" fmla="*/ 9180 h 10000"/>
                <a:gd name="connsiteX265" fmla="*/ 6496 w 10000"/>
                <a:gd name="connsiteY265" fmla="*/ 9237 h 10000"/>
                <a:gd name="connsiteX266" fmla="*/ 6454 w 10000"/>
                <a:gd name="connsiteY266" fmla="*/ 9237 h 10000"/>
                <a:gd name="connsiteX267" fmla="*/ 6579 w 10000"/>
                <a:gd name="connsiteY267" fmla="*/ 9406 h 10000"/>
                <a:gd name="connsiteX268" fmla="*/ 6418 w 10000"/>
                <a:gd name="connsiteY268" fmla="*/ 9294 h 10000"/>
                <a:gd name="connsiteX269" fmla="*/ 6496 w 10000"/>
                <a:gd name="connsiteY269" fmla="*/ 9406 h 10000"/>
                <a:gd name="connsiteX270" fmla="*/ 6454 w 10000"/>
                <a:gd name="connsiteY270" fmla="*/ 9435 h 10000"/>
                <a:gd name="connsiteX271" fmla="*/ 6418 w 10000"/>
                <a:gd name="connsiteY271" fmla="*/ 9406 h 10000"/>
                <a:gd name="connsiteX272" fmla="*/ 6377 w 10000"/>
                <a:gd name="connsiteY272" fmla="*/ 9491 h 10000"/>
                <a:gd name="connsiteX273" fmla="*/ 6251 w 10000"/>
                <a:gd name="connsiteY273" fmla="*/ 9520 h 10000"/>
                <a:gd name="connsiteX274" fmla="*/ 6212 w 10000"/>
                <a:gd name="connsiteY274" fmla="*/ 9463 h 10000"/>
                <a:gd name="connsiteX275" fmla="*/ 6135 w 10000"/>
                <a:gd name="connsiteY275" fmla="*/ 9435 h 10000"/>
                <a:gd name="connsiteX276" fmla="*/ 6175 w 10000"/>
                <a:gd name="connsiteY276" fmla="*/ 9548 h 10000"/>
                <a:gd name="connsiteX277" fmla="*/ 5969 w 10000"/>
                <a:gd name="connsiteY277" fmla="*/ 9491 h 10000"/>
                <a:gd name="connsiteX278" fmla="*/ 5930 w 10000"/>
                <a:gd name="connsiteY278" fmla="*/ 9520 h 10000"/>
                <a:gd name="connsiteX279" fmla="*/ 5808 w 10000"/>
                <a:gd name="connsiteY279" fmla="*/ 9576 h 10000"/>
                <a:gd name="connsiteX280" fmla="*/ 5777 w 10000"/>
                <a:gd name="connsiteY280" fmla="*/ 9633 h 10000"/>
                <a:gd name="connsiteX281" fmla="*/ 5688 w 10000"/>
                <a:gd name="connsiteY281" fmla="*/ 9633 h 10000"/>
                <a:gd name="connsiteX282" fmla="*/ 5567 w 10000"/>
                <a:gd name="connsiteY282" fmla="*/ 9661 h 10000"/>
                <a:gd name="connsiteX283" fmla="*/ 5567 w 10000"/>
                <a:gd name="connsiteY283" fmla="*/ 9633 h 10000"/>
                <a:gd name="connsiteX284" fmla="*/ 5567 w 10000"/>
                <a:gd name="connsiteY284" fmla="*/ 9689 h 10000"/>
                <a:gd name="connsiteX285" fmla="*/ 5449 w 10000"/>
                <a:gd name="connsiteY285" fmla="*/ 9661 h 10000"/>
                <a:gd name="connsiteX286" fmla="*/ 5449 w 10000"/>
                <a:gd name="connsiteY286" fmla="*/ 9717 h 10000"/>
                <a:gd name="connsiteX287" fmla="*/ 5406 w 10000"/>
                <a:gd name="connsiteY287" fmla="*/ 9802 h 10000"/>
                <a:gd name="connsiteX288" fmla="*/ 5491 w 10000"/>
                <a:gd name="connsiteY288" fmla="*/ 9830 h 10000"/>
                <a:gd name="connsiteX289" fmla="*/ 5491 w 10000"/>
                <a:gd name="connsiteY289" fmla="*/ 9830 h 10000"/>
                <a:gd name="connsiteX290" fmla="*/ 5567 w 10000"/>
                <a:gd name="connsiteY290" fmla="*/ 9944 h 10000"/>
                <a:gd name="connsiteX291" fmla="*/ 5368 w 10000"/>
                <a:gd name="connsiteY291" fmla="*/ 10000 h 10000"/>
                <a:gd name="connsiteX292" fmla="*/ 5368 w 10000"/>
                <a:gd name="connsiteY292" fmla="*/ 9944 h 10000"/>
                <a:gd name="connsiteX293" fmla="*/ 5281 w 10000"/>
                <a:gd name="connsiteY293" fmla="*/ 9859 h 10000"/>
                <a:gd name="connsiteX294" fmla="*/ 5248 w 10000"/>
                <a:gd name="connsiteY294" fmla="*/ 9802 h 10000"/>
                <a:gd name="connsiteX295" fmla="*/ 5206 w 10000"/>
                <a:gd name="connsiteY295" fmla="*/ 9717 h 10000"/>
                <a:gd name="connsiteX296" fmla="*/ 5248 w 10000"/>
                <a:gd name="connsiteY296" fmla="*/ 9661 h 10000"/>
                <a:gd name="connsiteX297" fmla="*/ 5206 w 10000"/>
                <a:gd name="connsiteY297" fmla="*/ 9576 h 10000"/>
                <a:gd name="connsiteX298" fmla="*/ 5206 w 10000"/>
                <a:gd name="connsiteY298" fmla="*/ 9605 h 10000"/>
                <a:gd name="connsiteX299" fmla="*/ 5126 w 10000"/>
                <a:gd name="connsiteY299" fmla="*/ 9548 h 10000"/>
                <a:gd name="connsiteX300" fmla="*/ 5126 w 10000"/>
                <a:gd name="connsiteY300" fmla="*/ 9605 h 10000"/>
                <a:gd name="connsiteX301" fmla="*/ 5006 w 10000"/>
                <a:gd name="connsiteY301" fmla="*/ 9605 h 10000"/>
                <a:gd name="connsiteX302" fmla="*/ 4926 w 10000"/>
                <a:gd name="connsiteY302" fmla="*/ 9576 h 10000"/>
                <a:gd name="connsiteX303" fmla="*/ 4879 w 10000"/>
                <a:gd name="connsiteY303" fmla="*/ 9520 h 10000"/>
                <a:gd name="connsiteX304" fmla="*/ 4839 w 10000"/>
                <a:gd name="connsiteY304" fmla="*/ 9520 h 10000"/>
                <a:gd name="connsiteX305" fmla="*/ 4839 w 10000"/>
                <a:gd name="connsiteY305" fmla="*/ 9576 h 10000"/>
                <a:gd name="connsiteX306" fmla="*/ 4762 w 10000"/>
                <a:gd name="connsiteY306" fmla="*/ 9520 h 10000"/>
                <a:gd name="connsiteX307" fmla="*/ 4724 w 10000"/>
                <a:gd name="connsiteY307" fmla="*/ 9463 h 10000"/>
                <a:gd name="connsiteX308" fmla="*/ 4688 w 10000"/>
                <a:gd name="connsiteY308" fmla="*/ 9491 h 10000"/>
                <a:gd name="connsiteX309" fmla="*/ 4724 w 10000"/>
                <a:gd name="connsiteY309" fmla="*/ 9576 h 10000"/>
                <a:gd name="connsiteX310" fmla="*/ 4644 w 10000"/>
                <a:gd name="connsiteY310" fmla="*/ 9548 h 10000"/>
                <a:gd name="connsiteX311" fmla="*/ 4644 w 10000"/>
                <a:gd name="connsiteY311" fmla="*/ 9605 h 10000"/>
                <a:gd name="connsiteX312" fmla="*/ 4483 w 10000"/>
                <a:gd name="connsiteY312" fmla="*/ 9576 h 10000"/>
                <a:gd name="connsiteX313" fmla="*/ 4366 w 10000"/>
                <a:gd name="connsiteY313" fmla="*/ 9576 h 10000"/>
                <a:gd name="connsiteX314" fmla="*/ 4322 w 10000"/>
                <a:gd name="connsiteY314" fmla="*/ 9576 h 10000"/>
                <a:gd name="connsiteX315" fmla="*/ 4199 w 10000"/>
                <a:gd name="connsiteY315" fmla="*/ 9520 h 10000"/>
                <a:gd name="connsiteX316" fmla="*/ 4154 w 10000"/>
                <a:gd name="connsiteY316" fmla="*/ 9491 h 10000"/>
                <a:gd name="connsiteX317" fmla="*/ 4038 w 10000"/>
                <a:gd name="connsiteY317" fmla="*/ 9463 h 10000"/>
                <a:gd name="connsiteX318" fmla="*/ 3962 w 10000"/>
                <a:gd name="connsiteY318" fmla="*/ 9294 h 10000"/>
                <a:gd name="connsiteX319" fmla="*/ 3873 w 10000"/>
                <a:gd name="connsiteY319" fmla="*/ 9180 h 10000"/>
                <a:gd name="connsiteX320" fmla="*/ 3757 w 10000"/>
                <a:gd name="connsiteY320" fmla="*/ 9180 h 10000"/>
                <a:gd name="connsiteX321" fmla="*/ 3634 w 10000"/>
                <a:gd name="connsiteY321" fmla="*/ 9180 h 10000"/>
                <a:gd name="connsiteX322" fmla="*/ 3432 w 10000"/>
                <a:gd name="connsiteY322" fmla="*/ 9039 h 10000"/>
                <a:gd name="connsiteX323" fmla="*/ 3274 w 10000"/>
                <a:gd name="connsiteY323" fmla="*/ 9124 h 10000"/>
                <a:gd name="connsiteX324" fmla="*/ 3274 w 10000"/>
                <a:gd name="connsiteY324" fmla="*/ 9180 h 10000"/>
                <a:gd name="connsiteX325" fmla="*/ 3073 w 10000"/>
                <a:gd name="connsiteY325" fmla="*/ 9209 h 10000"/>
                <a:gd name="connsiteX326" fmla="*/ 2954 w 10000"/>
                <a:gd name="connsiteY326" fmla="*/ 9294 h 10000"/>
                <a:gd name="connsiteX327" fmla="*/ 2874 w 10000"/>
                <a:gd name="connsiteY327" fmla="*/ 9237 h 10000"/>
                <a:gd name="connsiteX328" fmla="*/ 2792 w 10000"/>
                <a:gd name="connsiteY328" fmla="*/ 9294 h 10000"/>
                <a:gd name="connsiteX329" fmla="*/ 2672 w 10000"/>
                <a:gd name="connsiteY329" fmla="*/ 9294 h 10000"/>
                <a:gd name="connsiteX330" fmla="*/ 2507 w 10000"/>
                <a:gd name="connsiteY330" fmla="*/ 9266 h 10000"/>
                <a:gd name="connsiteX331" fmla="*/ 2347 w 10000"/>
                <a:gd name="connsiteY331" fmla="*/ 9322 h 10000"/>
                <a:gd name="connsiteX332" fmla="*/ 2266 w 10000"/>
                <a:gd name="connsiteY332" fmla="*/ 9322 h 10000"/>
                <a:gd name="connsiteX333" fmla="*/ 2185 w 10000"/>
                <a:gd name="connsiteY333" fmla="*/ 9322 h 10000"/>
                <a:gd name="connsiteX334" fmla="*/ 2144 w 10000"/>
                <a:gd name="connsiteY334" fmla="*/ 9322 h 10000"/>
                <a:gd name="connsiteX335" fmla="*/ 2144 w 10000"/>
                <a:gd name="connsiteY335" fmla="*/ 9463 h 10000"/>
                <a:gd name="connsiteX336" fmla="*/ 2228 w 10000"/>
                <a:gd name="connsiteY336" fmla="*/ 9548 h 10000"/>
                <a:gd name="connsiteX337" fmla="*/ 2228 w 10000"/>
                <a:gd name="connsiteY337" fmla="*/ 9576 h 10000"/>
                <a:gd name="connsiteX338" fmla="*/ 2228 w 10000"/>
                <a:gd name="connsiteY338" fmla="*/ 9633 h 10000"/>
                <a:gd name="connsiteX339" fmla="*/ 2266 w 10000"/>
                <a:gd name="connsiteY339" fmla="*/ 9717 h 10000"/>
                <a:gd name="connsiteX340" fmla="*/ 2144 w 10000"/>
                <a:gd name="connsiteY340" fmla="*/ 9689 h 10000"/>
                <a:gd name="connsiteX341" fmla="*/ 2022 w 10000"/>
                <a:gd name="connsiteY341" fmla="*/ 9661 h 10000"/>
                <a:gd name="connsiteX342" fmla="*/ 1941 w 10000"/>
                <a:gd name="connsiteY342" fmla="*/ 9520 h 10000"/>
                <a:gd name="connsiteX343" fmla="*/ 1708 w 10000"/>
                <a:gd name="connsiteY343" fmla="*/ 9605 h 10000"/>
                <a:gd name="connsiteX344" fmla="*/ 1627 w 10000"/>
                <a:gd name="connsiteY344" fmla="*/ 9633 h 10000"/>
                <a:gd name="connsiteX345" fmla="*/ 1627 w 10000"/>
                <a:gd name="connsiteY345" fmla="*/ 9548 h 10000"/>
                <a:gd name="connsiteX346" fmla="*/ 1504 w 10000"/>
                <a:gd name="connsiteY346" fmla="*/ 9435 h 10000"/>
                <a:gd name="connsiteX347" fmla="*/ 1262 w 10000"/>
                <a:gd name="connsiteY347" fmla="*/ 9435 h 10000"/>
                <a:gd name="connsiteX348" fmla="*/ 1262 w 10000"/>
                <a:gd name="connsiteY348" fmla="*/ 9322 h 10000"/>
                <a:gd name="connsiteX349" fmla="*/ 1298 w 10000"/>
                <a:gd name="connsiteY349" fmla="*/ 9180 h 10000"/>
                <a:gd name="connsiteX350" fmla="*/ 1144 w 10000"/>
                <a:gd name="connsiteY350" fmla="*/ 9124 h 10000"/>
                <a:gd name="connsiteX351" fmla="*/ 1017 w 10000"/>
                <a:gd name="connsiteY351" fmla="*/ 9039 h 10000"/>
                <a:gd name="connsiteX352" fmla="*/ 981 w 10000"/>
                <a:gd name="connsiteY352" fmla="*/ 8983 h 10000"/>
                <a:gd name="connsiteX353" fmla="*/ 944 w 10000"/>
                <a:gd name="connsiteY353" fmla="*/ 8898 h 10000"/>
                <a:gd name="connsiteX354" fmla="*/ 981 w 10000"/>
                <a:gd name="connsiteY354" fmla="*/ 8813 h 10000"/>
                <a:gd name="connsiteX355" fmla="*/ 697 w 10000"/>
                <a:gd name="connsiteY355" fmla="*/ 8841 h 10000"/>
                <a:gd name="connsiteX356" fmla="*/ 533 w 10000"/>
                <a:gd name="connsiteY356" fmla="*/ 8898 h 10000"/>
                <a:gd name="connsiteX357" fmla="*/ 533 w 10000"/>
                <a:gd name="connsiteY357" fmla="*/ 8813 h 10000"/>
                <a:gd name="connsiteX358" fmla="*/ 495 w 10000"/>
                <a:gd name="connsiteY358" fmla="*/ 8728 h 10000"/>
                <a:gd name="connsiteX359" fmla="*/ 458 w 10000"/>
                <a:gd name="connsiteY359" fmla="*/ 8672 h 10000"/>
                <a:gd name="connsiteX360" fmla="*/ 6799 w 10000"/>
                <a:gd name="connsiteY360" fmla="*/ 8665 h 10000"/>
                <a:gd name="connsiteX361" fmla="*/ 6917 w 10000"/>
                <a:gd name="connsiteY361" fmla="*/ 8461 h 10000"/>
                <a:gd name="connsiteX0" fmla="*/ 4556 w 10000"/>
                <a:gd name="connsiteY0" fmla="*/ 2003 h 10000"/>
                <a:gd name="connsiteX1" fmla="*/ 4762 w 10000"/>
                <a:gd name="connsiteY1" fmla="*/ 1975 h 10000"/>
                <a:gd name="connsiteX2" fmla="*/ 4839 w 10000"/>
                <a:gd name="connsiteY2" fmla="*/ 2003 h 10000"/>
                <a:gd name="connsiteX3" fmla="*/ 4968 w 10000"/>
                <a:gd name="connsiteY3" fmla="*/ 1862 h 10000"/>
                <a:gd name="connsiteX4" fmla="*/ 4079 w 10000"/>
                <a:gd name="connsiteY4" fmla="*/ 1664 h 10000"/>
                <a:gd name="connsiteX5" fmla="*/ 3757 w 10000"/>
                <a:gd name="connsiteY5" fmla="*/ 1664 h 10000"/>
                <a:gd name="connsiteX6" fmla="*/ 3594 w 10000"/>
                <a:gd name="connsiteY6" fmla="*/ 1664 h 10000"/>
                <a:gd name="connsiteX7" fmla="*/ 3472 w 10000"/>
                <a:gd name="connsiteY7" fmla="*/ 1692 h 10000"/>
                <a:gd name="connsiteX8" fmla="*/ 3314 w 10000"/>
                <a:gd name="connsiteY8" fmla="*/ 1580 h 10000"/>
                <a:gd name="connsiteX9" fmla="*/ 3353 w 10000"/>
                <a:gd name="connsiteY9" fmla="*/ 1523 h 10000"/>
                <a:gd name="connsiteX10" fmla="*/ 3314 w 10000"/>
                <a:gd name="connsiteY10" fmla="*/ 1410 h 10000"/>
                <a:gd name="connsiteX11" fmla="*/ 3314 w 10000"/>
                <a:gd name="connsiteY11" fmla="*/ 1071 h 10000"/>
                <a:gd name="connsiteX12" fmla="*/ 3678 w 10000"/>
                <a:gd name="connsiteY12" fmla="*/ 1156 h 10000"/>
                <a:gd name="connsiteX13" fmla="*/ 3873 w 10000"/>
                <a:gd name="connsiteY13" fmla="*/ 1071 h 10000"/>
                <a:gd name="connsiteX14" fmla="*/ 4079 w 10000"/>
                <a:gd name="connsiteY14" fmla="*/ 986 h 10000"/>
                <a:gd name="connsiteX15" fmla="*/ 3999 w 10000"/>
                <a:gd name="connsiteY15" fmla="*/ 930 h 10000"/>
                <a:gd name="connsiteX16" fmla="*/ 3962 w 10000"/>
                <a:gd name="connsiteY16" fmla="*/ 873 h 10000"/>
                <a:gd name="connsiteX17" fmla="*/ 3962 w 10000"/>
                <a:gd name="connsiteY17" fmla="*/ 788 h 10000"/>
                <a:gd name="connsiteX18" fmla="*/ 3962 w 10000"/>
                <a:gd name="connsiteY18" fmla="*/ 732 h 10000"/>
                <a:gd name="connsiteX19" fmla="*/ 3962 w 10000"/>
                <a:gd name="connsiteY19" fmla="*/ 675 h 10000"/>
                <a:gd name="connsiteX20" fmla="*/ 3999 w 10000"/>
                <a:gd name="connsiteY20" fmla="*/ 477 h 10000"/>
                <a:gd name="connsiteX21" fmla="*/ 3922 w 10000"/>
                <a:gd name="connsiteY21" fmla="*/ 336 h 10000"/>
                <a:gd name="connsiteX22" fmla="*/ 3757 w 10000"/>
                <a:gd name="connsiteY22" fmla="*/ 280 h 10000"/>
                <a:gd name="connsiteX23" fmla="*/ 3594 w 10000"/>
                <a:gd name="connsiteY23" fmla="*/ 224 h 10000"/>
                <a:gd name="connsiteX24" fmla="*/ 3799 w 10000"/>
                <a:gd name="connsiteY24" fmla="*/ 82 h 10000"/>
                <a:gd name="connsiteX25" fmla="*/ 4241 w 10000"/>
                <a:gd name="connsiteY25" fmla="*/ 25 h 10000"/>
                <a:gd name="connsiteX26" fmla="*/ 4644 w 10000"/>
                <a:gd name="connsiteY26" fmla="*/ 25 h 10000"/>
                <a:gd name="connsiteX27" fmla="*/ 4839 w 10000"/>
                <a:gd name="connsiteY27" fmla="*/ 54 h 10000"/>
                <a:gd name="connsiteX28" fmla="*/ 5089 w 10000"/>
                <a:gd name="connsiteY28" fmla="*/ 138 h 10000"/>
                <a:gd name="connsiteX29" fmla="*/ 5406 w 10000"/>
                <a:gd name="connsiteY29" fmla="*/ 167 h 10000"/>
                <a:gd name="connsiteX30" fmla="*/ 5567 w 10000"/>
                <a:gd name="connsiteY30" fmla="*/ 224 h 10000"/>
                <a:gd name="connsiteX31" fmla="*/ 5616 w 10000"/>
                <a:gd name="connsiteY31" fmla="*/ 252 h 10000"/>
                <a:gd name="connsiteX32" fmla="*/ 5734 w 10000"/>
                <a:gd name="connsiteY32" fmla="*/ 308 h 10000"/>
                <a:gd name="connsiteX33" fmla="*/ 5930 w 10000"/>
                <a:gd name="connsiteY33" fmla="*/ 421 h 10000"/>
                <a:gd name="connsiteX34" fmla="*/ 6048 w 10000"/>
                <a:gd name="connsiteY34" fmla="*/ 534 h 10000"/>
                <a:gd name="connsiteX35" fmla="*/ 6212 w 10000"/>
                <a:gd name="connsiteY35" fmla="*/ 591 h 10000"/>
                <a:gd name="connsiteX36" fmla="*/ 6377 w 10000"/>
                <a:gd name="connsiteY36" fmla="*/ 703 h 10000"/>
                <a:gd name="connsiteX37" fmla="*/ 6579 w 10000"/>
                <a:gd name="connsiteY37" fmla="*/ 817 h 10000"/>
                <a:gd name="connsiteX38" fmla="*/ 6695 w 10000"/>
                <a:gd name="connsiteY38" fmla="*/ 930 h 10000"/>
                <a:gd name="connsiteX39" fmla="*/ 6824 w 10000"/>
                <a:gd name="connsiteY39" fmla="*/ 1014 h 10000"/>
                <a:gd name="connsiteX40" fmla="*/ 7180 w 10000"/>
                <a:gd name="connsiteY40" fmla="*/ 1156 h 10000"/>
                <a:gd name="connsiteX41" fmla="*/ 7378 w 10000"/>
                <a:gd name="connsiteY41" fmla="*/ 1156 h 10000"/>
                <a:gd name="connsiteX42" fmla="*/ 7623 w 10000"/>
                <a:gd name="connsiteY42" fmla="*/ 1212 h 10000"/>
                <a:gd name="connsiteX43" fmla="*/ 7744 w 10000"/>
                <a:gd name="connsiteY43" fmla="*/ 1241 h 10000"/>
                <a:gd name="connsiteX44" fmla="*/ 7946 w 10000"/>
                <a:gd name="connsiteY44" fmla="*/ 1325 h 10000"/>
                <a:gd name="connsiteX45" fmla="*/ 8186 w 10000"/>
                <a:gd name="connsiteY45" fmla="*/ 1353 h 10000"/>
                <a:gd name="connsiteX46" fmla="*/ 8232 w 10000"/>
                <a:gd name="connsiteY46" fmla="*/ 1438 h 10000"/>
                <a:gd name="connsiteX47" fmla="*/ 8310 w 10000"/>
                <a:gd name="connsiteY47" fmla="*/ 1467 h 10000"/>
                <a:gd name="connsiteX48" fmla="*/ 8383 w 10000"/>
                <a:gd name="connsiteY48" fmla="*/ 1580 h 10000"/>
                <a:gd name="connsiteX49" fmla="*/ 8633 w 10000"/>
                <a:gd name="connsiteY49" fmla="*/ 1720 h 10000"/>
                <a:gd name="connsiteX50" fmla="*/ 8754 w 10000"/>
                <a:gd name="connsiteY50" fmla="*/ 1692 h 10000"/>
                <a:gd name="connsiteX51" fmla="*/ 8874 w 10000"/>
                <a:gd name="connsiteY51" fmla="*/ 1720 h 10000"/>
                <a:gd name="connsiteX52" fmla="*/ 9114 w 10000"/>
                <a:gd name="connsiteY52" fmla="*/ 1664 h 10000"/>
                <a:gd name="connsiteX53" fmla="*/ 9277 w 10000"/>
                <a:gd name="connsiteY53" fmla="*/ 1580 h 10000"/>
                <a:gd name="connsiteX54" fmla="*/ 9354 w 10000"/>
                <a:gd name="connsiteY54" fmla="*/ 1580 h 10000"/>
                <a:gd name="connsiteX55" fmla="*/ 9396 w 10000"/>
                <a:gd name="connsiteY55" fmla="*/ 1551 h 10000"/>
                <a:gd name="connsiteX56" fmla="*/ 9554 w 10000"/>
                <a:gd name="connsiteY56" fmla="*/ 1495 h 10000"/>
                <a:gd name="connsiteX57" fmla="*/ 9719 w 10000"/>
                <a:gd name="connsiteY57" fmla="*/ 1551 h 10000"/>
                <a:gd name="connsiteX58" fmla="*/ 9757 w 10000"/>
                <a:gd name="connsiteY58" fmla="*/ 1636 h 10000"/>
                <a:gd name="connsiteX59" fmla="*/ 9880 w 10000"/>
                <a:gd name="connsiteY59" fmla="*/ 1778 h 10000"/>
                <a:gd name="connsiteX60" fmla="*/ 9800 w 10000"/>
                <a:gd name="connsiteY60" fmla="*/ 1806 h 10000"/>
                <a:gd name="connsiteX61" fmla="*/ 9840 w 10000"/>
                <a:gd name="connsiteY61" fmla="*/ 1862 h 10000"/>
                <a:gd name="connsiteX62" fmla="*/ 9840 w 10000"/>
                <a:gd name="connsiteY62" fmla="*/ 1919 h 10000"/>
                <a:gd name="connsiteX63" fmla="*/ 9926 w 10000"/>
                <a:gd name="connsiteY63" fmla="*/ 2031 h 10000"/>
                <a:gd name="connsiteX64" fmla="*/ 9926 w 10000"/>
                <a:gd name="connsiteY64" fmla="*/ 2173 h 10000"/>
                <a:gd name="connsiteX65" fmla="*/ 9926 w 10000"/>
                <a:gd name="connsiteY65" fmla="*/ 2258 h 10000"/>
                <a:gd name="connsiteX66" fmla="*/ 10000 w 10000"/>
                <a:gd name="connsiteY66" fmla="*/ 2342 h 10000"/>
                <a:gd name="connsiteX67" fmla="*/ 9963 w 10000"/>
                <a:gd name="connsiteY67" fmla="*/ 2428 h 10000"/>
                <a:gd name="connsiteX68" fmla="*/ 10000 w 10000"/>
                <a:gd name="connsiteY68" fmla="*/ 2484 h 10000"/>
                <a:gd name="connsiteX69" fmla="*/ 9677 w 10000"/>
                <a:gd name="connsiteY69" fmla="*/ 2456 h 10000"/>
                <a:gd name="connsiteX70" fmla="*/ 9515 w 10000"/>
                <a:gd name="connsiteY70" fmla="*/ 2428 h 10000"/>
                <a:gd name="connsiteX71" fmla="*/ 9473 w 10000"/>
                <a:gd name="connsiteY71" fmla="*/ 2512 h 10000"/>
                <a:gd name="connsiteX72" fmla="*/ 9354 w 10000"/>
                <a:gd name="connsiteY72" fmla="*/ 2540 h 10000"/>
                <a:gd name="connsiteX73" fmla="*/ 9433 w 10000"/>
                <a:gd name="connsiteY73" fmla="*/ 2625 h 10000"/>
                <a:gd name="connsiteX74" fmla="*/ 9677 w 10000"/>
                <a:gd name="connsiteY74" fmla="*/ 2879 h 10000"/>
                <a:gd name="connsiteX75" fmla="*/ 9840 w 10000"/>
                <a:gd name="connsiteY75" fmla="*/ 3106 h 10000"/>
                <a:gd name="connsiteX76" fmla="*/ 9800 w 10000"/>
                <a:gd name="connsiteY76" fmla="*/ 3162 h 10000"/>
                <a:gd name="connsiteX77" fmla="*/ 9634 w 10000"/>
                <a:gd name="connsiteY77" fmla="*/ 3190 h 10000"/>
                <a:gd name="connsiteX78" fmla="*/ 9840 w 10000"/>
                <a:gd name="connsiteY78" fmla="*/ 3303 h 10000"/>
                <a:gd name="connsiteX79" fmla="*/ 9600 w 10000"/>
                <a:gd name="connsiteY79" fmla="*/ 3162 h 10000"/>
                <a:gd name="connsiteX80" fmla="*/ 9396 w 10000"/>
                <a:gd name="connsiteY80" fmla="*/ 3106 h 10000"/>
                <a:gd name="connsiteX81" fmla="*/ 9473 w 10000"/>
                <a:gd name="connsiteY81" fmla="*/ 3275 h 10000"/>
                <a:gd name="connsiteX82" fmla="*/ 9354 w 10000"/>
                <a:gd name="connsiteY82" fmla="*/ 3303 h 10000"/>
                <a:gd name="connsiteX83" fmla="*/ 9277 w 10000"/>
                <a:gd name="connsiteY83" fmla="*/ 3388 h 10000"/>
                <a:gd name="connsiteX84" fmla="*/ 8996 w 10000"/>
                <a:gd name="connsiteY84" fmla="*/ 3417 h 10000"/>
                <a:gd name="connsiteX85" fmla="*/ 9198 w 10000"/>
                <a:gd name="connsiteY85" fmla="*/ 3557 h 10000"/>
                <a:gd name="connsiteX86" fmla="*/ 8952 w 10000"/>
                <a:gd name="connsiteY86" fmla="*/ 3586 h 10000"/>
                <a:gd name="connsiteX87" fmla="*/ 8794 w 10000"/>
                <a:gd name="connsiteY87" fmla="*/ 3557 h 10000"/>
                <a:gd name="connsiteX88" fmla="*/ 8664 w 10000"/>
                <a:gd name="connsiteY88" fmla="*/ 3473 h 10000"/>
                <a:gd name="connsiteX89" fmla="*/ 8591 w 10000"/>
                <a:gd name="connsiteY89" fmla="*/ 3501 h 10000"/>
                <a:gd name="connsiteX90" fmla="*/ 8552 w 10000"/>
                <a:gd name="connsiteY90" fmla="*/ 3642 h 10000"/>
                <a:gd name="connsiteX91" fmla="*/ 8513 w 10000"/>
                <a:gd name="connsiteY91" fmla="*/ 3727 h 10000"/>
                <a:gd name="connsiteX92" fmla="*/ 8427 w 10000"/>
                <a:gd name="connsiteY92" fmla="*/ 3756 h 10000"/>
                <a:gd name="connsiteX93" fmla="*/ 8383 w 10000"/>
                <a:gd name="connsiteY93" fmla="*/ 3812 h 10000"/>
                <a:gd name="connsiteX94" fmla="*/ 8310 w 10000"/>
                <a:gd name="connsiteY94" fmla="*/ 3812 h 10000"/>
                <a:gd name="connsiteX95" fmla="*/ 8267 w 10000"/>
                <a:gd name="connsiteY95" fmla="*/ 3868 h 10000"/>
                <a:gd name="connsiteX96" fmla="*/ 8107 w 10000"/>
                <a:gd name="connsiteY96" fmla="*/ 4009 h 10000"/>
                <a:gd name="connsiteX97" fmla="*/ 7906 w 10000"/>
                <a:gd name="connsiteY97" fmla="*/ 4038 h 10000"/>
                <a:gd name="connsiteX98" fmla="*/ 7824 w 10000"/>
                <a:gd name="connsiteY98" fmla="*/ 4067 h 10000"/>
                <a:gd name="connsiteX99" fmla="*/ 7744 w 10000"/>
                <a:gd name="connsiteY99" fmla="*/ 4123 h 10000"/>
                <a:gd name="connsiteX100" fmla="*/ 7586 w 10000"/>
                <a:gd name="connsiteY100" fmla="*/ 4179 h 10000"/>
                <a:gd name="connsiteX101" fmla="*/ 7501 w 10000"/>
                <a:gd name="connsiteY101" fmla="*/ 4264 h 10000"/>
                <a:gd name="connsiteX102" fmla="*/ 7464 w 10000"/>
                <a:gd name="connsiteY102" fmla="*/ 4320 h 10000"/>
                <a:gd name="connsiteX103" fmla="*/ 7378 w 10000"/>
                <a:gd name="connsiteY103" fmla="*/ 4320 h 10000"/>
                <a:gd name="connsiteX104" fmla="*/ 7218 w 10000"/>
                <a:gd name="connsiteY104" fmla="*/ 4348 h 10000"/>
                <a:gd name="connsiteX105" fmla="*/ 7346 w 10000"/>
                <a:gd name="connsiteY105" fmla="*/ 4292 h 10000"/>
                <a:gd name="connsiteX106" fmla="*/ 7346 w 10000"/>
                <a:gd name="connsiteY106" fmla="*/ 4236 h 10000"/>
                <a:gd name="connsiteX107" fmla="*/ 7378 w 10000"/>
                <a:gd name="connsiteY107" fmla="*/ 4179 h 10000"/>
                <a:gd name="connsiteX108" fmla="*/ 7143 w 10000"/>
                <a:gd name="connsiteY108" fmla="*/ 4151 h 10000"/>
                <a:gd name="connsiteX109" fmla="*/ 7218 w 10000"/>
                <a:gd name="connsiteY109" fmla="*/ 4123 h 10000"/>
                <a:gd name="connsiteX110" fmla="*/ 7260 w 10000"/>
                <a:gd name="connsiteY110" fmla="*/ 4009 h 10000"/>
                <a:gd name="connsiteX111" fmla="*/ 7305 w 10000"/>
                <a:gd name="connsiteY111" fmla="*/ 3896 h 10000"/>
                <a:gd name="connsiteX112" fmla="*/ 7062 w 10000"/>
                <a:gd name="connsiteY112" fmla="*/ 3698 h 10000"/>
                <a:gd name="connsiteX113" fmla="*/ 6939 w 10000"/>
                <a:gd name="connsiteY113" fmla="*/ 3727 h 10000"/>
                <a:gd name="connsiteX114" fmla="*/ 6824 w 10000"/>
                <a:gd name="connsiteY114" fmla="*/ 3784 h 10000"/>
                <a:gd name="connsiteX115" fmla="*/ 6737 w 10000"/>
                <a:gd name="connsiteY115" fmla="*/ 3925 h 10000"/>
                <a:gd name="connsiteX116" fmla="*/ 6535 w 10000"/>
                <a:gd name="connsiteY116" fmla="*/ 4038 h 10000"/>
                <a:gd name="connsiteX117" fmla="*/ 6418 w 10000"/>
                <a:gd name="connsiteY117" fmla="*/ 4095 h 10000"/>
                <a:gd name="connsiteX118" fmla="*/ 6454 w 10000"/>
                <a:gd name="connsiteY118" fmla="*/ 4179 h 10000"/>
                <a:gd name="connsiteX119" fmla="*/ 6212 w 10000"/>
                <a:gd name="connsiteY119" fmla="*/ 4292 h 10000"/>
                <a:gd name="connsiteX120" fmla="*/ 6014 w 10000"/>
                <a:gd name="connsiteY120" fmla="*/ 4264 h 10000"/>
                <a:gd name="connsiteX121" fmla="*/ 6014 w 10000"/>
                <a:gd name="connsiteY121" fmla="*/ 4434 h 10000"/>
                <a:gd name="connsiteX122" fmla="*/ 6251 w 10000"/>
                <a:gd name="connsiteY122" fmla="*/ 4575 h 10000"/>
                <a:gd name="connsiteX123" fmla="*/ 6377 w 10000"/>
                <a:gd name="connsiteY123" fmla="*/ 4575 h 10000"/>
                <a:gd name="connsiteX124" fmla="*/ 6454 w 10000"/>
                <a:gd name="connsiteY124" fmla="*/ 4603 h 10000"/>
                <a:gd name="connsiteX125" fmla="*/ 6454 w 10000"/>
                <a:gd name="connsiteY125" fmla="*/ 4575 h 10000"/>
                <a:gd name="connsiteX126" fmla="*/ 6695 w 10000"/>
                <a:gd name="connsiteY126" fmla="*/ 4659 h 10000"/>
                <a:gd name="connsiteX127" fmla="*/ 6777 w 10000"/>
                <a:gd name="connsiteY127" fmla="*/ 4829 h 10000"/>
                <a:gd name="connsiteX128" fmla="*/ 6980 w 10000"/>
                <a:gd name="connsiteY128" fmla="*/ 4857 h 10000"/>
                <a:gd name="connsiteX129" fmla="*/ 7062 w 10000"/>
                <a:gd name="connsiteY129" fmla="*/ 4801 h 10000"/>
                <a:gd name="connsiteX130" fmla="*/ 7101 w 10000"/>
                <a:gd name="connsiteY130" fmla="*/ 4716 h 10000"/>
                <a:gd name="connsiteX131" fmla="*/ 7260 w 10000"/>
                <a:gd name="connsiteY131" fmla="*/ 4659 h 10000"/>
                <a:gd name="connsiteX132" fmla="*/ 7464 w 10000"/>
                <a:gd name="connsiteY132" fmla="*/ 4716 h 10000"/>
                <a:gd name="connsiteX133" fmla="*/ 7541 w 10000"/>
                <a:gd name="connsiteY133" fmla="*/ 4745 h 10000"/>
                <a:gd name="connsiteX134" fmla="*/ 7586 w 10000"/>
                <a:gd name="connsiteY134" fmla="*/ 4773 h 10000"/>
                <a:gd name="connsiteX135" fmla="*/ 7788 w 10000"/>
                <a:gd name="connsiteY135" fmla="*/ 4773 h 10000"/>
                <a:gd name="connsiteX136" fmla="*/ 7788 w 10000"/>
                <a:gd name="connsiteY136" fmla="*/ 4745 h 10000"/>
                <a:gd name="connsiteX137" fmla="*/ 8025 w 10000"/>
                <a:gd name="connsiteY137" fmla="*/ 4801 h 10000"/>
                <a:gd name="connsiteX138" fmla="*/ 7990 w 10000"/>
                <a:gd name="connsiteY138" fmla="*/ 4829 h 10000"/>
                <a:gd name="connsiteX139" fmla="*/ 8025 w 10000"/>
                <a:gd name="connsiteY139" fmla="*/ 4914 h 10000"/>
                <a:gd name="connsiteX140" fmla="*/ 8025 w 10000"/>
                <a:gd name="connsiteY140" fmla="*/ 4970 h 10000"/>
                <a:gd name="connsiteX141" fmla="*/ 7946 w 10000"/>
                <a:gd name="connsiteY141" fmla="*/ 4914 h 10000"/>
                <a:gd name="connsiteX142" fmla="*/ 7906 w 10000"/>
                <a:gd name="connsiteY142" fmla="*/ 4942 h 10000"/>
                <a:gd name="connsiteX143" fmla="*/ 7824 w 10000"/>
                <a:gd name="connsiteY143" fmla="*/ 4942 h 10000"/>
                <a:gd name="connsiteX144" fmla="*/ 7744 w 10000"/>
                <a:gd name="connsiteY144" fmla="*/ 4970 h 10000"/>
                <a:gd name="connsiteX145" fmla="*/ 7586 w 10000"/>
                <a:gd name="connsiteY145" fmla="*/ 5027 h 10000"/>
                <a:gd name="connsiteX146" fmla="*/ 7501 w 10000"/>
                <a:gd name="connsiteY146" fmla="*/ 5055 h 10000"/>
                <a:gd name="connsiteX147" fmla="*/ 7586 w 10000"/>
                <a:gd name="connsiteY147" fmla="*/ 5112 h 10000"/>
                <a:gd name="connsiteX148" fmla="*/ 7501 w 10000"/>
                <a:gd name="connsiteY148" fmla="*/ 5112 h 10000"/>
                <a:gd name="connsiteX149" fmla="*/ 7541 w 10000"/>
                <a:gd name="connsiteY149" fmla="*/ 5168 h 10000"/>
                <a:gd name="connsiteX150" fmla="*/ 7464 w 10000"/>
                <a:gd name="connsiteY150" fmla="*/ 5196 h 10000"/>
                <a:gd name="connsiteX151" fmla="*/ 7378 w 10000"/>
                <a:gd name="connsiteY151" fmla="*/ 5140 h 10000"/>
                <a:gd name="connsiteX152" fmla="*/ 7346 w 10000"/>
                <a:gd name="connsiteY152" fmla="*/ 5140 h 10000"/>
                <a:gd name="connsiteX153" fmla="*/ 7423 w 10000"/>
                <a:gd name="connsiteY153" fmla="*/ 5224 h 10000"/>
                <a:gd name="connsiteX154" fmla="*/ 7260 w 10000"/>
                <a:gd name="connsiteY154" fmla="*/ 5338 h 10000"/>
                <a:gd name="connsiteX155" fmla="*/ 7218 w 10000"/>
                <a:gd name="connsiteY155" fmla="*/ 5479 h 10000"/>
                <a:gd name="connsiteX156" fmla="*/ 7260 w 10000"/>
                <a:gd name="connsiteY156" fmla="*/ 5620 h 10000"/>
                <a:gd name="connsiteX157" fmla="*/ 7423 w 10000"/>
                <a:gd name="connsiteY157" fmla="*/ 5649 h 10000"/>
                <a:gd name="connsiteX158" fmla="*/ 7704 w 10000"/>
                <a:gd name="connsiteY158" fmla="*/ 5733 h 10000"/>
                <a:gd name="connsiteX159" fmla="*/ 7824 w 10000"/>
                <a:gd name="connsiteY159" fmla="*/ 5874 h 10000"/>
                <a:gd name="connsiteX160" fmla="*/ 8025 w 10000"/>
                <a:gd name="connsiteY160" fmla="*/ 6073 h 10000"/>
                <a:gd name="connsiteX161" fmla="*/ 8149 w 10000"/>
                <a:gd name="connsiteY161" fmla="*/ 6213 h 10000"/>
                <a:gd name="connsiteX162" fmla="*/ 8344 w 10000"/>
                <a:gd name="connsiteY162" fmla="*/ 6299 h 10000"/>
                <a:gd name="connsiteX163" fmla="*/ 8427 w 10000"/>
                <a:gd name="connsiteY163" fmla="*/ 6355 h 10000"/>
                <a:gd name="connsiteX164" fmla="*/ 8513 w 10000"/>
                <a:gd name="connsiteY164" fmla="*/ 6412 h 10000"/>
                <a:gd name="connsiteX165" fmla="*/ 8664 w 10000"/>
                <a:gd name="connsiteY165" fmla="*/ 6524 h 10000"/>
                <a:gd name="connsiteX166" fmla="*/ 8383 w 10000"/>
                <a:gd name="connsiteY166" fmla="*/ 6468 h 10000"/>
                <a:gd name="connsiteX167" fmla="*/ 8186 w 10000"/>
                <a:gd name="connsiteY167" fmla="*/ 6412 h 10000"/>
                <a:gd name="connsiteX168" fmla="*/ 7990 w 10000"/>
                <a:gd name="connsiteY168" fmla="*/ 6440 h 10000"/>
                <a:gd name="connsiteX169" fmla="*/ 7870 w 10000"/>
                <a:gd name="connsiteY169" fmla="*/ 6383 h 10000"/>
                <a:gd name="connsiteX170" fmla="*/ 7744 w 10000"/>
                <a:gd name="connsiteY170" fmla="*/ 6327 h 10000"/>
                <a:gd name="connsiteX171" fmla="*/ 7788 w 10000"/>
                <a:gd name="connsiteY171" fmla="*/ 6383 h 10000"/>
                <a:gd name="connsiteX172" fmla="*/ 7824 w 10000"/>
                <a:gd name="connsiteY172" fmla="*/ 6383 h 10000"/>
                <a:gd name="connsiteX173" fmla="*/ 7788 w 10000"/>
                <a:gd name="connsiteY173" fmla="*/ 6355 h 10000"/>
                <a:gd name="connsiteX174" fmla="*/ 7870 w 10000"/>
                <a:gd name="connsiteY174" fmla="*/ 6383 h 10000"/>
                <a:gd name="connsiteX175" fmla="*/ 8067 w 10000"/>
                <a:gd name="connsiteY175" fmla="*/ 6440 h 10000"/>
                <a:gd name="connsiteX176" fmla="*/ 8149 w 10000"/>
                <a:gd name="connsiteY176" fmla="*/ 6412 h 10000"/>
                <a:gd name="connsiteX177" fmla="*/ 8232 w 10000"/>
                <a:gd name="connsiteY177" fmla="*/ 6468 h 10000"/>
                <a:gd name="connsiteX178" fmla="*/ 8267 w 10000"/>
                <a:gd name="connsiteY178" fmla="*/ 6496 h 10000"/>
                <a:gd name="connsiteX179" fmla="*/ 8383 w 10000"/>
                <a:gd name="connsiteY179" fmla="*/ 6524 h 10000"/>
                <a:gd name="connsiteX180" fmla="*/ 8633 w 10000"/>
                <a:gd name="connsiteY180" fmla="*/ 6638 h 10000"/>
                <a:gd name="connsiteX181" fmla="*/ 8794 w 10000"/>
                <a:gd name="connsiteY181" fmla="*/ 6751 h 10000"/>
                <a:gd name="connsiteX182" fmla="*/ 8713 w 10000"/>
                <a:gd name="connsiteY182" fmla="*/ 6779 h 10000"/>
                <a:gd name="connsiteX183" fmla="*/ 8591 w 10000"/>
                <a:gd name="connsiteY183" fmla="*/ 6835 h 10000"/>
                <a:gd name="connsiteX184" fmla="*/ 8513 w 10000"/>
                <a:gd name="connsiteY184" fmla="*/ 6891 h 10000"/>
                <a:gd name="connsiteX185" fmla="*/ 8473 w 10000"/>
                <a:gd name="connsiteY185" fmla="*/ 6920 h 10000"/>
                <a:gd name="connsiteX186" fmla="*/ 8344 w 10000"/>
                <a:gd name="connsiteY186" fmla="*/ 6920 h 10000"/>
                <a:gd name="connsiteX187" fmla="*/ 8232 w 10000"/>
                <a:gd name="connsiteY187" fmla="*/ 6977 h 10000"/>
                <a:gd name="connsiteX188" fmla="*/ 8383 w 10000"/>
                <a:gd name="connsiteY188" fmla="*/ 6920 h 10000"/>
                <a:gd name="connsiteX189" fmla="*/ 8513 w 10000"/>
                <a:gd name="connsiteY189" fmla="*/ 7005 h 10000"/>
                <a:gd name="connsiteX190" fmla="*/ 8473 w 10000"/>
                <a:gd name="connsiteY190" fmla="*/ 7005 h 10000"/>
                <a:gd name="connsiteX191" fmla="*/ 8664 w 10000"/>
                <a:gd name="connsiteY191" fmla="*/ 6949 h 10000"/>
                <a:gd name="connsiteX192" fmla="*/ 8794 w 10000"/>
                <a:gd name="connsiteY192" fmla="*/ 7033 h 10000"/>
                <a:gd name="connsiteX193" fmla="*/ 8996 w 10000"/>
                <a:gd name="connsiteY193" fmla="*/ 7061 h 10000"/>
                <a:gd name="connsiteX194" fmla="*/ 8908 w 10000"/>
                <a:gd name="connsiteY194" fmla="*/ 7146 h 10000"/>
                <a:gd name="connsiteX195" fmla="*/ 8874 w 10000"/>
                <a:gd name="connsiteY195" fmla="*/ 7174 h 10000"/>
                <a:gd name="connsiteX196" fmla="*/ 8794 w 10000"/>
                <a:gd name="connsiteY196" fmla="*/ 7202 h 10000"/>
                <a:gd name="connsiteX197" fmla="*/ 8834 w 10000"/>
                <a:gd name="connsiteY197" fmla="*/ 7202 h 10000"/>
                <a:gd name="connsiteX198" fmla="*/ 8952 w 10000"/>
                <a:gd name="connsiteY198" fmla="*/ 7174 h 10000"/>
                <a:gd name="connsiteX199" fmla="*/ 8952 w 10000"/>
                <a:gd name="connsiteY199" fmla="*/ 7146 h 10000"/>
                <a:gd name="connsiteX200" fmla="*/ 8996 w 10000"/>
                <a:gd name="connsiteY200" fmla="*/ 7230 h 10000"/>
                <a:gd name="connsiteX201" fmla="*/ 8996 w 10000"/>
                <a:gd name="connsiteY201" fmla="*/ 7288 h 10000"/>
                <a:gd name="connsiteX202" fmla="*/ 8952 w 10000"/>
                <a:gd name="connsiteY202" fmla="*/ 7230 h 10000"/>
                <a:gd name="connsiteX203" fmla="*/ 8952 w 10000"/>
                <a:gd name="connsiteY203" fmla="*/ 7288 h 10000"/>
                <a:gd name="connsiteX204" fmla="*/ 8908 w 10000"/>
                <a:gd name="connsiteY204" fmla="*/ 7260 h 10000"/>
                <a:gd name="connsiteX205" fmla="*/ 8874 w 10000"/>
                <a:gd name="connsiteY205" fmla="*/ 7260 h 10000"/>
                <a:gd name="connsiteX206" fmla="*/ 8834 w 10000"/>
                <a:gd name="connsiteY206" fmla="*/ 7316 h 10000"/>
                <a:gd name="connsiteX207" fmla="*/ 8952 w 10000"/>
                <a:gd name="connsiteY207" fmla="*/ 7372 h 10000"/>
                <a:gd name="connsiteX208" fmla="*/ 8908 w 10000"/>
                <a:gd name="connsiteY208" fmla="*/ 7372 h 10000"/>
                <a:gd name="connsiteX209" fmla="*/ 8952 w 10000"/>
                <a:gd name="connsiteY209" fmla="*/ 7429 h 10000"/>
                <a:gd name="connsiteX210" fmla="*/ 8794 w 10000"/>
                <a:gd name="connsiteY210" fmla="*/ 7400 h 10000"/>
                <a:gd name="connsiteX211" fmla="*/ 8834 w 10000"/>
                <a:gd name="connsiteY211" fmla="*/ 7429 h 10000"/>
                <a:gd name="connsiteX212" fmla="*/ 8952 w 10000"/>
                <a:gd name="connsiteY212" fmla="*/ 7457 h 10000"/>
                <a:gd name="connsiteX213" fmla="*/ 8996 w 10000"/>
                <a:gd name="connsiteY213" fmla="*/ 7541 h 10000"/>
                <a:gd name="connsiteX214" fmla="*/ 8952 w 10000"/>
                <a:gd name="connsiteY214" fmla="*/ 7599 h 10000"/>
                <a:gd name="connsiteX215" fmla="*/ 8834 w 10000"/>
                <a:gd name="connsiteY215" fmla="*/ 7513 h 10000"/>
                <a:gd name="connsiteX216" fmla="*/ 8794 w 10000"/>
                <a:gd name="connsiteY216" fmla="*/ 7541 h 10000"/>
                <a:gd name="connsiteX217" fmla="*/ 8633 w 10000"/>
                <a:gd name="connsiteY217" fmla="*/ 7599 h 10000"/>
                <a:gd name="connsiteX218" fmla="*/ 8754 w 10000"/>
                <a:gd name="connsiteY218" fmla="*/ 7683 h 10000"/>
                <a:gd name="connsiteX219" fmla="*/ 8754 w 10000"/>
                <a:gd name="connsiteY219" fmla="*/ 7796 h 10000"/>
                <a:gd name="connsiteX220" fmla="*/ 8713 w 10000"/>
                <a:gd name="connsiteY220" fmla="*/ 7852 h 10000"/>
                <a:gd name="connsiteX221" fmla="*/ 8713 w 10000"/>
                <a:gd name="connsiteY221" fmla="*/ 7880 h 10000"/>
                <a:gd name="connsiteX222" fmla="*/ 8633 w 10000"/>
                <a:gd name="connsiteY222" fmla="*/ 7852 h 10000"/>
                <a:gd name="connsiteX223" fmla="*/ 8633 w 10000"/>
                <a:gd name="connsiteY223" fmla="*/ 7909 h 10000"/>
                <a:gd name="connsiteX224" fmla="*/ 8591 w 10000"/>
                <a:gd name="connsiteY224" fmla="*/ 7966 h 10000"/>
                <a:gd name="connsiteX225" fmla="*/ 8552 w 10000"/>
                <a:gd name="connsiteY225" fmla="*/ 8079 h 10000"/>
                <a:gd name="connsiteX226" fmla="*/ 8591 w 10000"/>
                <a:gd name="connsiteY226" fmla="*/ 8022 h 10000"/>
                <a:gd name="connsiteX227" fmla="*/ 8552 w 10000"/>
                <a:gd name="connsiteY227" fmla="*/ 8050 h 10000"/>
                <a:gd name="connsiteX228" fmla="*/ 8513 w 10000"/>
                <a:gd name="connsiteY228" fmla="*/ 7994 h 10000"/>
                <a:gd name="connsiteX229" fmla="*/ 8427 w 10000"/>
                <a:gd name="connsiteY229" fmla="*/ 8022 h 10000"/>
                <a:gd name="connsiteX230" fmla="*/ 8427 w 10000"/>
                <a:gd name="connsiteY230" fmla="*/ 8079 h 10000"/>
                <a:gd name="connsiteX231" fmla="*/ 8473 w 10000"/>
                <a:gd name="connsiteY231" fmla="*/ 8107 h 10000"/>
                <a:gd name="connsiteX232" fmla="*/ 8552 w 10000"/>
                <a:gd name="connsiteY232" fmla="*/ 8135 h 10000"/>
                <a:gd name="connsiteX233" fmla="*/ 8513 w 10000"/>
                <a:gd name="connsiteY233" fmla="*/ 8163 h 10000"/>
                <a:gd name="connsiteX234" fmla="*/ 8473 w 10000"/>
                <a:gd name="connsiteY234" fmla="*/ 8249 h 10000"/>
                <a:gd name="connsiteX235" fmla="*/ 8310 w 10000"/>
                <a:gd name="connsiteY235" fmla="*/ 8191 h 10000"/>
                <a:gd name="connsiteX236" fmla="*/ 8427 w 10000"/>
                <a:gd name="connsiteY236" fmla="*/ 8277 h 10000"/>
                <a:gd name="connsiteX237" fmla="*/ 8552 w 10000"/>
                <a:gd name="connsiteY237" fmla="*/ 8277 h 10000"/>
                <a:gd name="connsiteX238" fmla="*/ 8513 w 10000"/>
                <a:gd name="connsiteY238" fmla="*/ 8333 h 10000"/>
                <a:gd name="connsiteX239" fmla="*/ 8591 w 10000"/>
                <a:gd name="connsiteY239" fmla="*/ 8446 h 10000"/>
                <a:gd name="connsiteX240" fmla="*/ 8552 w 10000"/>
                <a:gd name="connsiteY240" fmla="*/ 8446 h 10000"/>
                <a:gd name="connsiteX241" fmla="*/ 8427 w 10000"/>
                <a:gd name="connsiteY241" fmla="*/ 8389 h 10000"/>
                <a:gd name="connsiteX242" fmla="*/ 8383 w 10000"/>
                <a:gd name="connsiteY242" fmla="*/ 8418 h 10000"/>
                <a:gd name="connsiteX243" fmla="*/ 8473 w 10000"/>
                <a:gd name="connsiteY243" fmla="*/ 8474 h 10000"/>
                <a:gd name="connsiteX244" fmla="*/ 8427 w 10000"/>
                <a:gd name="connsiteY244" fmla="*/ 8530 h 10000"/>
                <a:gd name="connsiteX245" fmla="*/ 8310 w 10000"/>
                <a:gd name="connsiteY245" fmla="*/ 8474 h 10000"/>
                <a:gd name="connsiteX246" fmla="*/ 8383 w 10000"/>
                <a:gd name="connsiteY246" fmla="*/ 8559 h 10000"/>
                <a:gd name="connsiteX247" fmla="*/ 8310 w 10000"/>
                <a:gd name="connsiteY247" fmla="*/ 8559 h 10000"/>
                <a:gd name="connsiteX248" fmla="*/ 8310 w 10000"/>
                <a:gd name="connsiteY248" fmla="*/ 8616 h 10000"/>
                <a:gd name="connsiteX249" fmla="*/ 8107 w 10000"/>
                <a:gd name="connsiteY249" fmla="*/ 8672 h 10000"/>
                <a:gd name="connsiteX250" fmla="*/ 8067 w 10000"/>
                <a:gd name="connsiteY250" fmla="*/ 8728 h 10000"/>
                <a:gd name="connsiteX251" fmla="*/ 8107 w 10000"/>
                <a:gd name="connsiteY251" fmla="*/ 8757 h 10000"/>
                <a:gd name="connsiteX252" fmla="*/ 8067 w 10000"/>
                <a:gd name="connsiteY252" fmla="*/ 8785 h 10000"/>
                <a:gd name="connsiteX253" fmla="*/ 8025 w 10000"/>
                <a:gd name="connsiteY253" fmla="*/ 8869 h 10000"/>
                <a:gd name="connsiteX254" fmla="*/ 7990 w 10000"/>
                <a:gd name="connsiteY254" fmla="*/ 8841 h 10000"/>
                <a:gd name="connsiteX255" fmla="*/ 7990 w 10000"/>
                <a:gd name="connsiteY255" fmla="*/ 8927 h 10000"/>
                <a:gd name="connsiteX256" fmla="*/ 7577 w 10000"/>
                <a:gd name="connsiteY256" fmla="*/ 8786 h 10000"/>
                <a:gd name="connsiteX257" fmla="*/ 6900 w 10000"/>
                <a:gd name="connsiteY257" fmla="*/ 9266 h 10000"/>
                <a:gd name="connsiteX258" fmla="*/ 6656 w 10000"/>
                <a:gd name="connsiteY258" fmla="*/ 9322 h 10000"/>
                <a:gd name="connsiteX259" fmla="*/ 6535 w 10000"/>
                <a:gd name="connsiteY259" fmla="*/ 9152 h 10000"/>
                <a:gd name="connsiteX260" fmla="*/ 6496 w 10000"/>
                <a:gd name="connsiteY260" fmla="*/ 9152 h 10000"/>
                <a:gd name="connsiteX261" fmla="*/ 6615 w 10000"/>
                <a:gd name="connsiteY261" fmla="*/ 9124 h 10000"/>
                <a:gd name="connsiteX262" fmla="*/ 6454 w 10000"/>
                <a:gd name="connsiteY262" fmla="*/ 9124 h 10000"/>
                <a:gd name="connsiteX263" fmla="*/ 6418 w 10000"/>
                <a:gd name="connsiteY263" fmla="*/ 9180 h 10000"/>
                <a:gd name="connsiteX264" fmla="*/ 6496 w 10000"/>
                <a:gd name="connsiteY264" fmla="*/ 9237 h 10000"/>
                <a:gd name="connsiteX265" fmla="*/ 6454 w 10000"/>
                <a:gd name="connsiteY265" fmla="*/ 9237 h 10000"/>
                <a:gd name="connsiteX266" fmla="*/ 6579 w 10000"/>
                <a:gd name="connsiteY266" fmla="*/ 9406 h 10000"/>
                <a:gd name="connsiteX267" fmla="*/ 6418 w 10000"/>
                <a:gd name="connsiteY267" fmla="*/ 9294 h 10000"/>
                <a:gd name="connsiteX268" fmla="*/ 6496 w 10000"/>
                <a:gd name="connsiteY268" fmla="*/ 9406 h 10000"/>
                <a:gd name="connsiteX269" fmla="*/ 6454 w 10000"/>
                <a:gd name="connsiteY269" fmla="*/ 9435 h 10000"/>
                <a:gd name="connsiteX270" fmla="*/ 6418 w 10000"/>
                <a:gd name="connsiteY270" fmla="*/ 9406 h 10000"/>
                <a:gd name="connsiteX271" fmla="*/ 6377 w 10000"/>
                <a:gd name="connsiteY271" fmla="*/ 9491 h 10000"/>
                <a:gd name="connsiteX272" fmla="*/ 6251 w 10000"/>
                <a:gd name="connsiteY272" fmla="*/ 9520 h 10000"/>
                <a:gd name="connsiteX273" fmla="*/ 6212 w 10000"/>
                <a:gd name="connsiteY273" fmla="*/ 9463 h 10000"/>
                <a:gd name="connsiteX274" fmla="*/ 6135 w 10000"/>
                <a:gd name="connsiteY274" fmla="*/ 9435 h 10000"/>
                <a:gd name="connsiteX275" fmla="*/ 6175 w 10000"/>
                <a:gd name="connsiteY275" fmla="*/ 9548 h 10000"/>
                <a:gd name="connsiteX276" fmla="*/ 5969 w 10000"/>
                <a:gd name="connsiteY276" fmla="*/ 9491 h 10000"/>
                <a:gd name="connsiteX277" fmla="*/ 5930 w 10000"/>
                <a:gd name="connsiteY277" fmla="*/ 9520 h 10000"/>
                <a:gd name="connsiteX278" fmla="*/ 5808 w 10000"/>
                <a:gd name="connsiteY278" fmla="*/ 9576 h 10000"/>
                <a:gd name="connsiteX279" fmla="*/ 5777 w 10000"/>
                <a:gd name="connsiteY279" fmla="*/ 9633 h 10000"/>
                <a:gd name="connsiteX280" fmla="*/ 5688 w 10000"/>
                <a:gd name="connsiteY280" fmla="*/ 9633 h 10000"/>
                <a:gd name="connsiteX281" fmla="*/ 5567 w 10000"/>
                <a:gd name="connsiteY281" fmla="*/ 9661 h 10000"/>
                <a:gd name="connsiteX282" fmla="*/ 5567 w 10000"/>
                <a:gd name="connsiteY282" fmla="*/ 9633 h 10000"/>
                <a:gd name="connsiteX283" fmla="*/ 5567 w 10000"/>
                <a:gd name="connsiteY283" fmla="*/ 9689 h 10000"/>
                <a:gd name="connsiteX284" fmla="*/ 5449 w 10000"/>
                <a:gd name="connsiteY284" fmla="*/ 9661 h 10000"/>
                <a:gd name="connsiteX285" fmla="*/ 5449 w 10000"/>
                <a:gd name="connsiteY285" fmla="*/ 9717 h 10000"/>
                <a:gd name="connsiteX286" fmla="*/ 5406 w 10000"/>
                <a:gd name="connsiteY286" fmla="*/ 9802 h 10000"/>
                <a:gd name="connsiteX287" fmla="*/ 5491 w 10000"/>
                <a:gd name="connsiteY287" fmla="*/ 9830 h 10000"/>
                <a:gd name="connsiteX288" fmla="*/ 5491 w 10000"/>
                <a:gd name="connsiteY288" fmla="*/ 9830 h 10000"/>
                <a:gd name="connsiteX289" fmla="*/ 5567 w 10000"/>
                <a:gd name="connsiteY289" fmla="*/ 9944 h 10000"/>
                <a:gd name="connsiteX290" fmla="*/ 5368 w 10000"/>
                <a:gd name="connsiteY290" fmla="*/ 10000 h 10000"/>
                <a:gd name="connsiteX291" fmla="*/ 5368 w 10000"/>
                <a:gd name="connsiteY291" fmla="*/ 9944 h 10000"/>
                <a:gd name="connsiteX292" fmla="*/ 5281 w 10000"/>
                <a:gd name="connsiteY292" fmla="*/ 9859 h 10000"/>
                <a:gd name="connsiteX293" fmla="*/ 5248 w 10000"/>
                <a:gd name="connsiteY293" fmla="*/ 9802 h 10000"/>
                <a:gd name="connsiteX294" fmla="*/ 5206 w 10000"/>
                <a:gd name="connsiteY294" fmla="*/ 9717 h 10000"/>
                <a:gd name="connsiteX295" fmla="*/ 5248 w 10000"/>
                <a:gd name="connsiteY295" fmla="*/ 9661 h 10000"/>
                <a:gd name="connsiteX296" fmla="*/ 5206 w 10000"/>
                <a:gd name="connsiteY296" fmla="*/ 9576 h 10000"/>
                <a:gd name="connsiteX297" fmla="*/ 5206 w 10000"/>
                <a:gd name="connsiteY297" fmla="*/ 9605 h 10000"/>
                <a:gd name="connsiteX298" fmla="*/ 5126 w 10000"/>
                <a:gd name="connsiteY298" fmla="*/ 9548 h 10000"/>
                <a:gd name="connsiteX299" fmla="*/ 5126 w 10000"/>
                <a:gd name="connsiteY299" fmla="*/ 9605 h 10000"/>
                <a:gd name="connsiteX300" fmla="*/ 5006 w 10000"/>
                <a:gd name="connsiteY300" fmla="*/ 9605 h 10000"/>
                <a:gd name="connsiteX301" fmla="*/ 4926 w 10000"/>
                <a:gd name="connsiteY301" fmla="*/ 9576 h 10000"/>
                <a:gd name="connsiteX302" fmla="*/ 4879 w 10000"/>
                <a:gd name="connsiteY302" fmla="*/ 9520 h 10000"/>
                <a:gd name="connsiteX303" fmla="*/ 4839 w 10000"/>
                <a:gd name="connsiteY303" fmla="*/ 9520 h 10000"/>
                <a:gd name="connsiteX304" fmla="*/ 4839 w 10000"/>
                <a:gd name="connsiteY304" fmla="*/ 9576 h 10000"/>
                <a:gd name="connsiteX305" fmla="*/ 4762 w 10000"/>
                <a:gd name="connsiteY305" fmla="*/ 9520 h 10000"/>
                <a:gd name="connsiteX306" fmla="*/ 4724 w 10000"/>
                <a:gd name="connsiteY306" fmla="*/ 9463 h 10000"/>
                <a:gd name="connsiteX307" fmla="*/ 4688 w 10000"/>
                <a:gd name="connsiteY307" fmla="*/ 9491 h 10000"/>
                <a:gd name="connsiteX308" fmla="*/ 4724 w 10000"/>
                <a:gd name="connsiteY308" fmla="*/ 9576 h 10000"/>
                <a:gd name="connsiteX309" fmla="*/ 4644 w 10000"/>
                <a:gd name="connsiteY309" fmla="*/ 9548 h 10000"/>
                <a:gd name="connsiteX310" fmla="*/ 4644 w 10000"/>
                <a:gd name="connsiteY310" fmla="*/ 9605 h 10000"/>
                <a:gd name="connsiteX311" fmla="*/ 4483 w 10000"/>
                <a:gd name="connsiteY311" fmla="*/ 9576 h 10000"/>
                <a:gd name="connsiteX312" fmla="*/ 4366 w 10000"/>
                <a:gd name="connsiteY312" fmla="*/ 9576 h 10000"/>
                <a:gd name="connsiteX313" fmla="*/ 4322 w 10000"/>
                <a:gd name="connsiteY313" fmla="*/ 9576 h 10000"/>
                <a:gd name="connsiteX314" fmla="*/ 4199 w 10000"/>
                <a:gd name="connsiteY314" fmla="*/ 9520 h 10000"/>
                <a:gd name="connsiteX315" fmla="*/ 4154 w 10000"/>
                <a:gd name="connsiteY315" fmla="*/ 9491 h 10000"/>
                <a:gd name="connsiteX316" fmla="*/ 4038 w 10000"/>
                <a:gd name="connsiteY316" fmla="*/ 9463 h 10000"/>
                <a:gd name="connsiteX317" fmla="*/ 3962 w 10000"/>
                <a:gd name="connsiteY317" fmla="*/ 9294 h 10000"/>
                <a:gd name="connsiteX318" fmla="*/ 3873 w 10000"/>
                <a:gd name="connsiteY318" fmla="*/ 9180 h 10000"/>
                <a:gd name="connsiteX319" fmla="*/ 3757 w 10000"/>
                <a:gd name="connsiteY319" fmla="*/ 9180 h 10000"/>
                <a:gd name="connsiteX320" fmla="*/ 3634 w 10000"/>
                <a:gd name="connsiteY320" fmla="*/ 9180 h 10000"/>
                <a:gd name="connsiteX321" fmla="*/ 3432 w 10000"/>
                <a:gd name="connsiteY321" fmla="*/ 9039 h 10000"/>
                <a:gd name="connsiteX322" fmla="*/ 3274 w 10000"/>
                <a:gd name="connsiteY322" fmla="*/ 9124 h 10000"/>
                <a:gd name="connsiteX323" fmla="*/ 3274 w 10000"/>
                <a:gd name="connsiteY323" fmla="*/ 9180 h 10000"/>
                <a:gd name="connsiteX324" fmla="*/ 3073 w 10000"/>
                <a:gd name="connsiteY324" fmla="*/ 9209 h 10000"/>
                <a:gd name="connsiteX325" fmla="*/ 2954 w 10000"/>
                <a:gd name="connsiteY325" fmla="*/ 9294 h 10000"/>
                <a:gd name="connsiteX326" fmla="*/ 2874 w 10000"/>
                <a:gd name="connsiteY326" fmla="*/ 9237 h 10000"/>
                <a:gd name="connsiteX327" fmla="*/ 2792 w 10000"/>
                <a:gd name="connsiteY327" fmla="*/ 9294 h 10000"/>
                <a:gd name="connsiteX328" fmla="*/ 2672 w 10000"/>
                <a:gd name="connsiteY328" fmla="*/ 9294 h 10000"/>
                <a:gd name="connsiteX329" fmla="*/ 2507 w 10000"/>
                <a:gd name="connsiteY329" fmla="*/ 9266 h 10000"/>
                <a:gd name="connsiteX330" fmla="*/ 2347 w 10000"/>
                <a:gd name="connsiteY330" fmla="*/ 9322 h 10000"/>
                <a:gd name="connsiteX331" fmla="*/ 2266 w 10000"/>
                <a:gd name="connsiteY331" fmla="*/ 9322 h 10000"/>
                <a:gd name="connsiteX332" fmla="*/ 2185 w 10000"/>
                <a:gd name="connsiteY332" fmla="*/ 9322 h 10000"/>
                <a:gd name="connsiteX333" fmla="*/ 2144 w 10000"/>
                <a:gd name="connsiteY333" fmla="*/ 9322 h 10000"/>
                <a:gd name="connsiteX334" fmla="*/ 2144 w 10000"/>
                <a:gd name="connsiteY334" fmla="*/ 9463 h 10000"/>
                <a:gd name="connsiteX335" fmla="*/ 2228 w 10000"/>
                <a:gd name="connsiteY335" fmla="*/ 9548 h 10000"/>
                <a:gd name="connsiteX336" fmla="*/ 2228 w 10000"/>
                <a:gd name="connsiteY336" fmla="*/ 9576 h 10000"/>
                <a:gd name="connsiteX337" fmla="*/ 2228 w 10000"/>
                <a:gd name="connsiteY337" fmla="*/ 9633 h 10000"/>
                <a:gd name="connsiteX338" fmla="*/ 2266 w 10000"/>
                <a:gd name="connsiteY338" fmla="*/ 9717 h 10000"/>
                <a:gd name="connsiteX339" fmla="*/ 2144 w 10000"/>
                <a:gd name="connsiteY339" fmla="*/ 9689 h 10000"/>
                <a:gd name="connsiteX340" fmla="*/ 2022 w 10000"/>
                <a:gd name="connsiteY340" fmla="*/ 9661 h 10000"/>
                <a:gd name="connsiteX341" fmla="*/ 1941 w 10000"/>
                <a:gd name="connsiteY341" fmla="*/ 9520 h 10000"/>
                <a:gd name="connsiteX342" fmla="*/ 1708 w 10000"/>
                <a:gd name="connsiteY342" fmla="*/ 9605 h 10000"/>
                <a:gd name="connsiteX343" fmla="*/ 1627 w 10000"/>
                <a:gd name="connsiteY343" fmla="*/ 9633 h 10000"/>
                <a:gd name="connsiteX344" fmla="*/ 1627 w 10000"/>
                <a:gd name="connsiteY344" fmla="*/ 9548 h 10000"/>
                <a:gd name="connsiteX345" fmla="*/ 1504 w 10000"/>
                <a:gd name="connsiteY345" fmla="*/ 9435 h 10000"/>
                <a:gd name="connsiteX346" fmla="*/ 1262 w 10000"/>
                <a:gd name="connsiteY346" fmla="*/ 9435 h 10000"/>
                <a:gd name="connsiteX347" fmla="*/ 1262 w 10000"/>
                <a:gd name="connsiteY347" fmla="*/ 9322 h 10000"/>
                <a:gd name="connsiteX348" fmla="*/ 1298 w 10000"/>
                <a:gd name="connsiteY348" fmla="*/ 9180 h 10000"/>
                <a:gd name="connsiteX349" fmla="*/ 1144 w 10000"/>
                <a:gd name="connsiteY349" fmla="*/ 9124 h 10000"/>
                <a:gd name="connsiteX350" fmla="*/ 1017 w 10000"/>
                <a:gd name="connsiteY350" fmla="*/ 9039 h 10000"/>
                <a:gd name="connsiteX351" fmla="*/ 981 w 10000"/>
                <a:gd name="connsiteY351" fmla="*/ 8983 h 10000"/>
                <a:gd name="connsiteX352" fmla="*/ 944 w 10000"/>
                <a:gd name="connsiteY352" fmla="*/ 8898 h 10000"/>
                <a:gd name="connsiteX353" fmla="*/ 981 w 10000"/>
                <a:gd name="connsiteY353" fmla="*/ 8813 h 10000"/>
                <a:gd name="connsiteX354" fmla="*/ 697 w 10000"/>
                <a:gd name="connsiteY354" fmla="*/ 8841 h 10000"/>
                <a:gd name="connsiteX355" fmla="*/ 533 w 10000"/>
                <a:gd name="connsiteY355" fmla="*/ 8898 h 10000"/>
                <a:gd name="connsiteX356" fmla="*/ 533 w 10000"/>
                <a:gd name="connsiteY356" fmla="*/ 8813 h 10000"/>
                <a:gd name="connsiteX357" fmla="*/ 495 w 10000"/>
                <a:gd name="connsiteY357" fmla="*/ 8728 h 10000"/>
                <a:gd name="connsiteX358" fmla="*/ 458 w 10000"/>
                <a:gd name="connsiteY358" fmla="*/ 8672 h 10000"/>
                <a:gd name="connsiteX359" fmla="*/ 6799 w 10000"/>
                <a:gd name="connsiteY359" fmla="*/ 8665 h 10000"/>
                <a:gd name="connsiteX360" fmla="*/ 6917 w 10000"/>
                <a:gd name="connsiteY360" fmla="*/ 8461 h 10000"/>
                <a:gd name="connsiteX0" fmla="*/ 4556 w 10000"/>
                <a:gd name="connsiteY0" fmla="*/ 2003 h 10000"/>
                <a:gd name="connsiteX1" fmla="*/ 4634 w 10000"/>
                <a:gd name="connsiteY1" fmla="*/ 2004 h 10000"/>
                <a:gd name="connsiteX2" fmla="*/ 4762 w 10000"/>
                <a:gd name="connsiteY2" fmla="*/ 1975 h 10000"/>
                <a:gd name="connsiteX3" fmla="*/ 4839 w 10000"/>
                <a:gd name="connsiteY3" fmla="*/ 2003 h 10000"/>
                <a:gd name="connsiteX4" fmla="*/ 4968 w 10000"/>
                <a:gd name="connsiteY4" fmla="*/ 1862 h 10000"/>
                <a:gd name="connsiteX5" fmla="*/ 4079 w 10000"/>
                <a:gd name="connsiteY5" fmla="*/ 1664 h 10000"/>
                <a:gd name="connsiteX6" fmla="*/ 3757 w 10000"/>
                <a:gd name="connsiteY6" fmla="*/ 1664 h 10000"/>
                <a:gd name="connsiteX7" fmla="*/ 3594 w 10000"/>
                <a:gd name="connsiteY7" fmla="*/ 1664 h 10000"/>
                <a:gd name="connsiteX8" fmla="*/ 3472 w 10000"/>
                <a:gd name="connsiteY8" fmla="*/ 1692 h 10000"/>
                <a:gd name="connsiteX9" fmla="*/ 3314 w 10000"/>
                <a:gd name="connsiteY9" fmla="*/ 1580 h 10000"/>
                <a:gd name="connsiteX10" fmla="*/ 3353 w 10000"/>
                <a:gd name="connsiteY10" fmla="*/ 1523 h 10000"/>
                <a:gd name="connsiteX11" fmla="*/ 3314 w 10000"/>
                <a:gd name="connsiteY11" fmla="*/ 1410 h 10000"/>
                <a:gd name="connsiteX12" fmla="*/ 3314 w 10000"/>
                <a:gd name="connsiteY12" fmla="*/ 1071 h 10000"/>
                <a:gd name="connsiteX13" fmla="*/ 3678 w 10000"/>
                <a:gd name="connsiteY13" fmla="*/ 1156 h 10000"/>
                <a:gd name="connsiteX14" fmla="*/ 3873 w 10000"/>
                <a:gd name="connsiteY14" fmla="*/ 1071 h 10000"/>
                <a:gd name="connsiteX15" fmla="*/ 4079 w 10000"/>
                <a:gd name="connsiteY15" fmla="*/ 986 h 10000"/>
                <a:gd name="connsiteX16" fmla="*/ 3999 w 10000"/>
                <a:gd name="connsiteY16" fmla="*/ 930 h 10000"/>
                <a:gd name="connsiteX17" fmla="*/ 3962 w 10000"/>
                <a:gd name="connsiteY17" fmla="*/ 873 h 10000"/>
                <a:gd name="connsiteX18" fmla="*/ 3962 w 10000"/>
                <a:gd name="connsiteY18" fmla="*/ 788 h 10000"/>
                <a:gd name="connsiteX19" fmla="*/ 3962 w 10000"/>
                <a:gd name="connsiteY19" fmla="*/ 732 h 10000"/>
                <a:gd name="connsiteX20" fmla="*/ 3962 w 10000"/>
                <a:gd name="connsiteY20" fmla="*/ 675 h 10000"/>
                <a:gd name="connsiteX21" fmla="*/ 3999 w 10000"/>
                <a:gd name="connsiteY21" fmla="*/ 477 h 10000"/>
                <a:gd name="connsiteX22" fmla="*/ 3922 w 10000"/>
                <a:gd name="connsiteY22" fmla="*/ 336 h 10000"/>
                <a:gd name="connsiteX23" fmla="*/ 3757 w 10000"/>
                <a:gd name="connsiteY23" fmla="*/ 280 h 10000"/>
                <a:gd name="connsiteX24" fmla="*/ 3594 w 10000"/>
                <a:gd name="connsiteY24" fmla="*/ 224 h 10000"/>
                <a:gd name="connsiteX25" fmla="*/ 3799 w 10000"/>
                <a:gd name="connsiteY25" fmla="*/ 82 h 10000"/>
                <a:gd name="connsiteX26" fmla="*/ 4241 w 10000"/>
                <a:gd name="connsiteY26" fmla="*/ 25 h 10000"/>
                <a:gd name="connsiteX27" fmla="*/ 4644 w 10000"/>
                <a:gd name="connsiteY27" fmla="*/ 25 h 10000"/>
                <a:gd name="connsiteX28" fmla="*/ 4839 w 10000"/>
                <a:gd name="connsiteY28" fmla="*/ 54 h 10000"/>
                <a:gd name="connsiteX29" fmla="*/ 5089 w 10000"/>
                <a:gd name="connsiteY29" fmla="*/ 138 h 10000"/>
                <a:gd name="connsiteX30" fmla="*/ 5406 w 10000"/>
                <a:gd name="connsiteY30" fmla="*/ 167 h 10000"/>
                <a:gd name="connsiteX31" fmla="*/ 5567 w 10000"/>
                <a:gd name="connsiteY31" fmla="*/ 224 h 10000"/>
                <a:gd name="connsiteX32" fmla="*/ 5616 w 10000"/>
                <a:gd name="connsiteY32" fmla="*/ 252 h 10000"/>
                <a:gd name="connsiteX33" fmla="*/ 5734 w 10000"/>
                <a:gd name="connsiteY33" fmla="*/ 308 h 10000"/>
                <a:gd name="connsiteX34" fmla="*/ 5930 w 10000"/>
                <a:gd name="connsiteY34" fmla="*/ 421 h 10000"/>
                <a:gd name="connsiteX35" fmla="*/ 6048 w 10000"/>
                <a:gd name="connsiteY35" fmla="*/ 534 h 10000"/>
                <a:gd name="connsiteX36" fmla="*/ 6212 w 10000"/>
                <a:gd name="connsiteY36" fmla="*/ 591 h 10000"/>
                <a:gd name="connsiteX37" fmla="*/ 6377 w 10000"/>
                <a:gd name="connsiteY37" fmla="*/ 703 h 10000"/>
                <a:gd name="connsiteX38" fmla="*/ 6579 w 10000"/>
                <a:gd name="connsiteY38" fmla="*/ 817 h 10000"/>
                <a:gd name="connsiteX39" fmla="*/ 6695 w 10000"/>
                <a:gd name="connsiteY39" fmla="*/ 930 h 10000"/>
                <a:gd name="connsiteX40" fmla="*/ 6824 w 10000"/>
                <a:gd name="connsiteY40" fmla="*/ 1014 h 10000"/>
                <a:gd name="connsiteX41" fmla="*/ 7180 w 10000"/>
                <a:gd name="connsiteY41" fmla="*/ 1156 h 10000"/>
                <a:gd name="connsiteX42" fmla="*/ 7378 w 10000"/>
                <a:gd name="connsiteY42" fmla="*/ 1156 h 10000"/>
                <a:gd name="connsiteX43" fmla="*/ 7623 w 10000"/>
                <a:gd name="connsiteY43" fmla="*/ 1212 h 10000"/>
                <a:gd name="connsiteX44" fmla="*/ 7744 w 10000"/>
                <a:gd name="connsiteY44" fmla="*/ 1241 h 10000"/>
                <a:gd name="connsiteX45" fmla="*/ 7946 w 10000"/>
                <a:gd name="connsiteY45" fmla="*/ 1325 h 10000"/>
                <a:gd name="connsiteX46" fmla="*/ 8186 w 10000"/>
                <a:gd name="connsiteY46" fmla="*/ 1353 h 10000"/>
                <a:gd name="connsiteX47" fmla="*/ 8232 w 10000"/>
                <a:gd name="connsiteY47" fmla="*/ 1438 h 10000"/>
                <a:gd name="connsiteX48" fmla="*/ 8310 w 10000"/>
                <a:gd name="connsiteY48" fmla="*/ 1467 h 10000"/>
                <a:gd name="connsiteX49" fmla="*/ 8383 w 10000"/>
                <a:gd name="connsiteY49" fmla="*/ 1580 h 10000"/>
                <a:gd name="connsiteX50" fmla="*/ 8633 w 10000"/>
                <a:gd name="connsiteY50" fmla="*/ 1720 h 10000"/>
                <a:gd name="connsiteX51" fmla="*/ 8754 w 10000"/>
                <a:gd name="connsiteY51" fmla="*/ 1692 h 10000"/>
                <a:gd name="connsiteX52" fmla="*/ 8874 w 10000"/>
                <a:gd name="connsiteY52" fmla="*/ 1720 h 10000"/>
                <a:gd name="connsiteX53" fmla="*/ 9114 w 10000"/>
                <a:gd name="connsiteY53" fmla="*/ 1664 h 10000"/>
                <a:gd name="connsiteX54" fmla="*/ 9277 w 10000"/>
                <a:gd name="connsiteY54" fmla="*/ 1580 h 10000"/>
                <a:gd name="connsiteX55" fmla="*/ 9354 w 10000"/>
                <a:gd name="connsiteY55" fmla="*/ 1580 h 10000"/>
                <a:gd name="connsiteX56" fmla="*/ 9396 w 10000"/>
                <a:gd name="connsiteY56" fmla="*/ 1551 h 10000"/>
                <a:gd name="connsiteX57" fmla="*/ 9554 w 10000"/>
                <a:gd name="connsiteY57" fmla="*/ 1495 h 10000"/>
                <a:gd name="connsiteX58" fmla="*/ 9719 w 10000"/>
                <a:gd name="connsiteY58" fmla="*/ 1551 h 10000"/>
                <a:gd name="connsiteX59" fmla="*/ 9757 w 10000"/>
                <a:gd name="connsiteY59" fmla="*/ 1636 h 10000"/>
                <a:gd name="connsiteX60" fmla="*/ 9880 w 10000"/>
                <a:gd name="connsiteY60" fmla="*/ 1778 h 10000"/>
                <a:gd name="connsiteX61" fmla="*/ 9800 w 10000"/>
                <a:gd name="connsiteY61" fmla="*/ 1806 h 10000"/>
                <a:gd name="connsiteX62" fmla="*/ 9840 w 10000"/>
                <a:gd name="connsiteY62" fmla="*/ 1862 h 10000"/>
                <a:gd name="connsiteX63" fmla="*/ 9840 w 10000"/>
                <a:gd name="connsiteY63" fmla="*/ 1919 h 10000"/>
                <a:gd name="connsiteX64" fmla="*/ 9926 w 10000"/>
                <a:gd name="connsiteY64" fmla="*/ 2031 h 10000"/>
                <a:gd name="connsiteX65" fmla="*/ 9926 w 10000"/>
                <a:gd name="connsiteY65" fmla="*/ 2173 h 10000"/>
                <a:gd name="connsiteX66" fmla="*/ 9926 w 10000"/>
                <a:gd name="connsiteY66" fmla="*/ 2258 h 10000"/>
                <a:gd name="connsiteX67" fmla="*/ 10000 w 10000"/>
                <a:gd name="connsiteY67" fmla="*/ 2342 h 10000"/>
                <a:gd name="connsiteX68" fmla="*/ 9963 w 10000"/>
                <a:gd name="connsiteY68" fmla="*/ 2428 h 10000"/>
                <a:gd name="connsiteX69" fmla="*/ 10000 w 10000"/>
                <a:gd name="connsiteY69" fmla="*/ 2484 h 10000"/>
                <a:gd name="connsiteX70" fmla="*/ 9677 w 10000"/>
                <a:gd name="connsiteY70" fmla="*/ 2456 h 10000"/>
                <a:gd name="connsiteX71" fmla="*/ 9515 w 10000"/>
                <a:gd name="connsiteY71" fmla="*/ 2428 h 10000"/>
                <a:gd name="connsiteX72" fmla="*/ 9473 w 10000"/>
                <a:gd name="connsiteY72" fmla="*/ 2512 h 10000"/>
                <a:gd name="connsiteX73" fmla="*/ 9354 w 10000"/>
                <a:gd name="connsiteY73" fmla="*/ 2540 h 10000"/>
                <a:gd name="connsiteX74" fmla="*/ 9433 w 10000"/>
                <a:gd name="connsiteY74" fmla="*/ 2625 h 10000"/>
                <a:gd name="connsiteX75" fmla="*/ 9677 w 10000"/>
                <a:gd name="connsiteY75" fmla="*/ 2879 h 10000"/>
                <a:gd name="connsiteX76" fmla="*/ 9840 w 10000"/>
                <a:gd name="connsiteY76" fmla="*/ 3106 h 10000"/>
                <a:gd name="connsiteX77" fmla="*/ 9800 w 10000"/>
                <a:gd name="connsiteY77" fmla="*/ 3162 h 10000"/>
                <a:gd name="connsiteX78" fmla="*/ 9634 w 10000"/>
                <a:gd name="connsiteY78" fmla="*/ 3190 h 10000"/>
                <a:gd name="connsiteX79" fmla="*/ 9840 w 10000"/>
                <a:gd name="connsiteY79" fmla="*/ 3303 h 10000"/>
                <a:gd name="connsiteX80" fmla="*/ 9600 w 10000"/>
                <a:gd name="connsiteY80" fmla="*/ 3162 h 10000"/>
                <a:gd name="connsiteX81" fmla="*/ 9396 w 10000"/>
                <a:gd name="connsiteY81" fmla="*/ 3106 h 10000"/>
                <a:gd name="connsiteX82" fmla="*/ 9473 w 10000"/>
                <a:gd name="connsiteY82" fmla="*/ 3275 h 10000"/>
                <a:gd name="connsiteX83" fmla="*/ 9354 w 10000"/>
                <a:gd name="connsiteY83" fmla="*/ 3303 h 10000"/>
                <a:gd name="connsiteX84" fmla="*/ 9277 w 10000"/>
                <a:gd name="connsiteY84" fmla="*/ 3388 h 10000"/>
                <a:gd name="connsiteX85" fmla="*/ 8996 w 10000"/>
                <a:gd name="connsiteY85" fmla="*/ 3417 h 10000"/>
                <a:gd name="connsiteX86" fmla="*/ 9198 w 10000"/>
                <a:gd name="connsiteY86" fmla="*/ 3557 h 10000"/>
                <a:gd name="connsiteX87" fmla="*/ 8952 w 10000"/>
                <a:gd name="connsiteY87" fmla="*/ 3586 h 10000"/>
                <a:gd name="connsiteX88" fmla="*/ 8794 w 10000"/>
                <a:gd name="connsiteY88" fmla="*/ 3557 h 10000"/>
                <a:gd name="connsiteX89" fmla="*/ 8664 w 10000"/>
                <a:gd name="connsiteY89" fmla="*/ 3473 h 10000"/>
                <a:gd name="connsiteX90" fmla="*/ 8591 w 10000"/>
                <a:gd name="connsiteY90" fmla="*/ 3501 h 10000"/>
                <a:gd name="connsiteX91" fmla="*/ 8552 w 10000"/>
                <a:gd name="connsiteY91" fmla="*/ 3642 h 10000"/>
                <a:gd name="connsiteX92" fmla="*/ 8513 w 10000"/>
                <a:gd name="connsiteY92" fmla="*/ 3727 h 10000"/>
                <a:gd name="connsiteX93" fmla="*/ 8427 w 10000"/>
                <a:gd name="connsiteY93" fmla="*/ 3756 h 10000"/>
                <a:gd name="connsiteX94" fmla="*/ 8383 w 10000"/>
                <a:gd name="connsiteY94" fmla="*/ 3812 h 10000"/>
                <a:gd name="connsiteX95" fmla="*/ 8310 w 10000"/>
                <a:gd name="connsiteY95" fmla="*/ 3812 h 10000"/>
                <a:gd name="connsiteX96" fmla="*/ 8267 w 10000"/>
                <a:gd name="connsiteY96" fmla="*/ 3868 h 10000"/>
                <a:gd name="connsiteX97" fmla="*/ 8107 w 10000"/>
                <a:gd name="connsiteY97" fmla="*/ 4009 h 10000"/>
                <a:gd name="connsiteX98" fmla="*/ 7906 w 10000"/>
                <a:gd name="connsiteY98" fmla="*/ 4038 h 10000"/>
                <a:gd name="connsiteX99" fmla="*/ 7824 w 10000"/>
                <a:gd name="connsiteY99" fmla="*/ 4067 h 10000"/>
                <a:gd name="connsiteX100" fmla="*/ 7744 w 10000"/>
                <a:gd name="connsiteY100" fmla="*/ 4123 h 10000"/>
                <a:gd name="connsiteX101" fmla="*/ 7586 w 10000"/>
                <a:gd name="connsiteY101" fmla="*/ 4179 h 10000"/>
                <a:gd name="connsiteX102" fmla="*/ 7501 w 10000"/>
                <a:gd name="connsiteY102" fmla="*/ 4264 h 10000"/>
                <a:gd name="connsiteX103" fmla="*/ 7464 w 10000"/>
                <a:gd name="connsiteY103" fmla="*/ 4320 h 10000"/>
                <a:gd name="connsiteX104" fmla="*/ 7378 w 10000"/>
                <a:gd name="connsiteY104" fmla="*/ 4320 h 10000"/>
                <a:gd name="connsiteX105" fmla="*/ 7218 w 10000"/>
                <a:gd name="connsiteY105" fmla="*/ 4348 h 10000"/>
                <a:gd name="connsiteX106" fmla="*/ 7346 w 10000"/>
                <a:gd name="connsiteY106" fmla="*/ 4292 h 10000"/>
                <a:gd name="connsiteX107" fmla="*/ 7346 w 10000"/>
                <a:gd name="connsiteY107" fmla="*/ 4236 h 10000"/>
                <a:gd name="connsiteX108" fmla="*/ 7378 w 10000"/>
                <a:gd name="connsiteY108" fmla="*/ 4179 h 10000"/>
                <a:gd name="connsiteX109" fmla="*/ 7143 w 10000"/>
                <a:gd name="connsiteY109" fmla="*/ 4151 h 10000"/>
                <a:gd name="connsiteX110" fmla="*/ 7218 w 10000"/>
                <a:gd name="connsiteY110" fmla="*/ 4123 h 10000"/>
                <a:gd name="connsiteX111" fmla="*/ 7260 w 10000"/>
                <a:gd name="connsiteY111" fmla="*/ 4009 h 10000"/>
                <a:gd name="connsiteX112" fmla="*/ 7305 w 10000"/>
                <a:gd name="connsiteY112" fmla="*/ 3896 h 10000"/>
                <a:gd name="connsiteX113" fmla="*/ 7062 w 10000"/>
                <a:gd name="connsiteY113" fmla="*/ 3698 h 10000"/>
                <a:gd name="connsiteX114" fmla="*/ 6939 w 10000"/>
                <a:gd name="connsiteY114" fmla="*/ 3727 h 10000"/>
                <a:gd name="connsiteX115" fmla="*/ 6824 w 10000"/>
                <a:gd name="connsiteY115" fmla="*/ 3784 h 10000"/>
                <a:gd name="connsiteX116" fmla="*/ 6737 w 10000"/>
                <a:gd name="connsiteY116" fmla="*/ 3925 h 10000"/>
                <a:gd name="connsiteX117" fmla="*/ 6535 w 10000"/>
                <a:gd name="connsiteY117" fmla="*/ 4038 h 10000"/>
                <a:gd name="connsiteX118" fmla="*/ 6418 w 10000"/>
                <a:gd name="connsiteY118" fmla="*/ 4095 h 10000"/>
                <a:gd name="connsiteX119" fmla="*/ 6454 w 10000"/>
                <a:gd name="connsiteY119" fmla="*/ 4179 h 10000"/>
                <a:gd name="connsiteX120" fmla="*/ 6212 w 10000"/>
                <a:gd name="connsiteY120" fmla="*/ 4292 h 10000"/>
                <a:gd name="connsiteX121" fmla="*/ 6014 w 10000"/>
                <a:gd name="connsiteY121" fmla="*/ 4264 h 10000"/>
                <a:gd name="connsiteX122" fmla="*/ 6014 w 10000"/>
                <a:gd name="connsiteY122" fmla="*/ 4434 h 10000"/>
                <a:gd name="connsiteX123" fmla="*/ 6251 w 10000"/>
                <a:gd name="connsiteY123" fmla="*/ 4575 h 10000"/>
                <a:gd name="connsiteX124" fmla="*/ 6377 w 10000"/>
                <a:gd name="connsiteY124" fmla="*/ 4575 h 10000"/>
                <a:gd name="connsiteX125" fmla="*/ 6454 w 10000"/>
                <a:gd name="connsiteY125" fmla="*/ 4603 h 10000"/>
                <a:gd name="connsiteX126" fmla="*/ 6454 w 10000"/>
                <a:gd name="connsiteY126" fmla="*/ 4575 h 10000"/>
                <a:gd name="connsiteX127" fmla="*/ 6695 w 10000"/>
                <a:gd name="connsiteY127" fmla="*/ 4659 h 10000"/>
                <a:gd name="connsiteX128" fmla="*/ 6777 w 10000"/>
                <a:gd name="connsiteY128" fmla="*/ 4829 h 10000"/>
                <a:gd name="connsiteX129" fmla="*/ 6980 w 10000"/>
                <a:gd name="connsiteY129" fmla="*/ 4857 h 10000"/>
                <a:gd name="connsiteX130" fmla="*/ 7062 w 10000"/>
                <a:gd name="connsiteY130" fmla="*/ 4801 h 10000"/>
                <a:gd name="connsiteX131" fmla="*/ 7101 w 10000"/>
                <a:gd name="connsiteY131" fmla="*/ 4716 h 10000"/>
                <a:gd name="connsiteX132" fmla="*/ 7260 w 10000"/>
                <a:gd name="connsiteY132" fmla="*/ 4659 h 10000"/>
                <a:gd name="connsiteX133" fmla="*/ 7464 w 10000"/>
                <a:gd name="connsiteY133" fmla="*/ 4716 h 10000"/>
                <a:gd name="connsiteX134" fmla="*/ 7541 w 10000"/>
                <a:gd name="connsiteY134" fmla="*/ 4745 h 10000"/>
                <a:gd name="connsiteX135" fmla="*/ 7586 w 10000"/>
                <a:gd name="connsiteY135" fmla="*/ 4773 h 10000"/>
                <a:gd name="connsiteX136" fmla="*/ 7788 w 10000"/>
                <a:gd name="connsiteY136" fmla="*/ 4773 h 10000"/>
                <a:gd name="connsiteX137" fmla="*/ 7788 w 10000"/>
                <a:gd name="connsiteY137" fmla="*/ 4745 h 10000"/>
                <a:gd name="connsiteX138" fmla="*/ 8025 w 10000"/>
                <a:gd name="connsiteY138" fmla="*/ 4801 h 10000"/>
                <a:gd name="connsiteX139" fmla="*/ 7990 w 10000"/>
                <a:gd name="connsiteY139" fmla="*/ 4829 h 10000"/>
                <a:gd name="connsiteX140" fmla="*/ 8025 w 10000"/>
                <a:gd name="connsiteY140" fmla="*/ 4914 h 10000"/>
                <a:gd name="connsiteX141" fmla="*/ 8025 w 10000"/>
                <a:gd name="connsiteY141" fmla="*/ 4970 h 10000"/>
                <a:gd name="connsiteX142" fmla="*/ 7946 w 10000"/>
                <a:gd name="connsiteY142" fmla="*/ 4914 h 10000"/>
                <a:gd name="connsiteX143" fmla="*/ 7906 w 10000"/>
                <a:gd name="connsiteY143" fmla="*/ 4942 h 10000"/>
                <a:gd name="connsiteX144" fmla="*/ 7824 w 10000"/>
                <a:gd name="connsiteY144" fmla="*/ 4942 h 10000"/>
                <a:gd name="connsiteX145" fmla="*/ 7744 w 10000"/>
                <a:gd name="connsiteY145" fmla="*/ 4970 h 10000"/>
                <a:gd name="connsiteX146" fmla="*/ 7586 w 10000"/>
                <a:gd name="connsiteY146" fmla="*/ 5027 h 10000"/>
                <a:gd name="connsiteX147" fmla="*/ 7501 w 10000"/>
                <a:gd name="connsiteY147" fmla="*/ 5055 h 10000"/>
                <a:gd name="connsiteX148" fmla="*/ 7586 w 10000"/>
                <a:gd name="connsiteY148" fmla="*/ 5112 h 10000"/>
                <a:gd name="connsiteX149" fmla="*/ 7501 w 10000"/>
                <a:gd name="connsiteY149" fmla="*/ 5112 h 10000"/>
                <a:gd name="connsiteX150" fmla="*/ 7541 w 10000"/>
                <a:gd name="connsiteY150" fmla="*/ 5168 h 10000"/>
                <a:gd name="connsiteX151" fmla="*/ 7464 w 10000"/>
                <a:gd name="connsiteY151" fmla="*/ 5196 h 10000"/>
                <a:gd name="connsiteX152" fmla="*/ 7378 w 10000"/>
                <a:gd name="connsiteY152" fmla="*/ 5140 h 10000"/>
                <a:gd name="connsiteX153" fmla="*/ 7346 w 10000"/>
                <a:gd name="connsiteY153" fmla="*/ 5140 h 10000"/>
                <a:gd name="connsiteX154" fmla="*/ 7423 w 10000"/>
                <a:gd name="connsiteY154" fmla="*/ 5224 h 10000"/>
                <a:gd name="connsiteX155" fmla="*/ 7260 w 10000"/>
                <a:gd name="connsiteY155" fmla="*/ 5338 h 10000"/>
                <a:gd name="connsiteX156" fmla="*/ 7218 w 10000"/>
                <a:gd name="connsiteY156" fmla="*/ 5479 h 10000"/>
                <a:gd name="connsiteX157" fmla="*/ 7260 w 10000"/>
                <a:gd name="connsiteY157" fmla="*/ 5620 h 10000"/>
                <a:gd name="connsiteX158" fmla="*/ 7423 w 10000"/>
                <a:gd name="connsiteY158" fmla="*/ 5649 h 10000"/>
                <a:gd name="connsiteX159" fmla="*/ 7704 w 10000"/>
                <a:gd name="connsiteY159" fmla="*/ 5733 h 10000"/>
                <a:gd name="connsiteX160" fmla="*/ 7824 w 10000"/>
                <a:gd name="connsiteY160" fmla="*/ 5874 h 10000"/>
                <a:gd name="connsiteX161" fmla="*/ 8025 w 10000"/>
                <a:gd name="connsiteY161" fmla="*/ 6073 h 10000"/>
                <a:gd name="connsiteX162" fmla="*/ 8149 w 10000"/>
                <a:gd name="connsiteY162" fmla="*/ 6213 h 10000"/>
                <a:gd name="connsiteX163" fmla="*/ 8344 w 10000"/>
                <a:gd name="connsiteY163" fmla="*/ 6299 h 10000"/>
                <a:gd name="connsiteX164" fmla="*/ 8427 w 10000"/>
                <a:gd name="connsiteY164" fmla="*/ 6355 h 10000"/>
                <a:gd name="connsiteX165" fmla="*/ 8513 w 10000"/>
                <a:gd name="connsiteY165" fmla="*/ 6412 h 10000"/>
                <a:gd name="connsiteX166" fmla="*/ 8664 w 10000"/>
                <a:gd name="connsiteY166" fmla="*/ 6524 h 10000"/>
                <a:gd name="connsiteX167" fmla="*/ 8383 w 10000"/>
                <a:gd name="connsiteY167" fmla="*/ 6468 h 10000"/>
                <a:gd name="connsiteX168" fmla="*/ 8186 w 10000"/>
                <a:gd name="connsiteY168" fmla="*/ 6412 h 10000"/>
                <a:gd name="connsiteX169" fmla="*/ 7990 w 10000"/>
                <a:gd name="connsiteY169" fmla="*/ 6440 h 10000"/>
                <a:gd name="connsiteX170" fmla="*/ 7870 w 10000"/>
                <a:gd name="connsiteY170" fmla="*/ 6383 h 10000"/>
                <a:gd name="connsiteX171" fmla="*/ 7744 w 10000"/>
                <a:gd name="connsiteY171" fmla="*/ 6327 h 10000"/>
                <a:gd name="connsiteX172" fmla="*/ 7788 w 10000"/>
                <a:gd name="connsiteY172" fmla="*/ 6383 h 10000"/>
                <a:gd name="connsiteX173" fmla="*/ 7824 w 10000"/>
                <a:gd name="connsiteY173" fmla="*/ 6383 h 10000"/>
                <a:gd name="connsiteX174" fmla="*/ 7788 w 10000"/>
                <a:gd name="connsiteY174" fmla="*/ 6355 h 10000"/>
                <a:gd name="connsiteX175" fmla="*/ 7870 w 10000"/>
                <a:gd name="connsiteY175" fmla="*/ 6383 h 10000"/>
                <a:gd name="connsiteX176" fmla="*/ 8067 w 10000"/>
                <a:gd name="connsiteY176" fmla="*/ 6440 h 10000"/>
                <a:gd name="connsiteX177" fmla="*/ 8149 w 10000"/>
                <a:gd name="connsiteY177" fmla="*/ 6412 h 10000"/>
                <a:gd name="connsiteX178" fmla="*/ 8232 w 10000"/>
                <a:gd name="connsiteY178" fmla="*/ 6468 h 10000"/>
                <a:gd name="connsiteX179" fmla="*/ 8267 w 10000"/>
                <a:gd name="connsiteY179" fmla="*/ 6496 h 10000"/>
                <a:gd name="connsiteX180" fmla="*/ 8383 w 10000"/>
                <a:gd name="connsiteY180" fmla="*/ 6524 h 10000"/>
                <a:gd name="connsiteX181" fmla="*/ 8633 w 10000"/>
                <a:gd name="connsiteY181" fmla="*/ 6638 h 10000"/>
                <a:gd name="connsiteX182" fmla="*/ 8794 w 10000"/>
                <a:gd name="connsiteY182" fmla="*/ 6751 h 10000"/>
                <a:gd name="connsiteX183" fmla="*/ 8713 w 10000"/>
                <a:gd name="connsiteY183" fmla="*/ 6779 h 10000"/>
                <a:gd name="connsiteX184" fmla="*/ 8591 w 10000"/>
                <a:gd name="connsiteY184" fmla="*/ 6835 h 10000"/>
                <a:gd name="connsiteX185" fmla="*/ 8513 w 10000"/>
                <a:gd name="connsiteY185" fmla="*/ 6891 h 10000"/>
                <a:gd name="connsiteX186" fmla="*/ 8473 w 10000"/>
                <a:gd name="connsiteY186" fmla="*/ 6920 h 10000"/>
                <a:gd name="connsiteX187" fmla="*/ 8344 w 10000"/>
                <a:gd name="connsiteY187" fmla="*/ 6920 h 10000"/>
                <a:gd name="connsiteX188" fmla="*/ 8232 w 10000"/>
                <a:gd name="connsiteY188" fmla="*/ 6977 h 10000"/>
                <a:gd name="connsiteX189" fmla="*/ 8383 w 10000"/>
                <a:gd name="connsiteY189" fmla="*/ 6920 h 10000"/>
                <a:gd name="connsiteX190" fmla="*/ 8513 w 10000"/>
                <a:gd name="connsiteY190" fmla="*/ 7005 h 10000"/>
                <a:gd name="connsiteX191" fmla="*/ 8473 w 10000"/>
                <a:gd name="connsiteY191" fmla="*/ 7005 h 10000"/>
                <a:gd name="connsiteX192" fmla="*/ 8664 w 10000"/>
                <a:gd name="connsiteY192" fmla="*/ 6949 h 10000"/>
                <a:gd name="connsiteX193" fmla="*/ 8794 w 10000"/>
                <a:gd name="connsiteY193" fmla="*/ 7033 h 10000"/>
                <a:gd name="connsiteX194" fmla="*/ 8996 w 10000"/>
                <a:gd name="connsiteY194" fmla="*/ 7061 h 10000"/>
                <a:gd name="connsiteX195" fmla="*/ 8908 w 10000"/>
                <a:gd name="connsiteY195" fmla="*/ 7146 h 10000"/>
                <a:gd name="connsiteX196" fmla="*/ 8874 w 10000"/>
                <a:gd name="connsiteY196" fmla="*/ 7174 h 10000"/>
                <a:gd name="connsiteX197" fmla="*/ 8794 w 10000"/>
                <a:gd name="connsiteY197" fmla="*/ 7202 h 10000"/>
                <a:gd name="connsiteX198" fmla="*/ 8834 w 10000"/>
                <a:gd name="connsiteY198" fmla="*/ 7202 h 10000"/>
                <a:gd name="connsiteX199" fmla="*/ 8952 w 10000"/>
                <a:gd name="connsiteY199" fmla="*/ 7174 h 10000"/>
                <a:gd name="connsiteX200" fmla="*/ 8952 w 10000"/>
                <a:gd name="connsiteY200" fmla="*/ 7146 h 10000"/>
                <a:gd name="connsiteX201" fmla="*/ 8996 w 10000"/>
                <a:gd name="connsiteY201" fmla="*/ 7230 h 10000"/>
                <a:gd name="connsiteX202" fmla="*/ 8996 w 10000"/>
                <a:gd name="connsiteY202" fmla="*/ 7288 h 10000"/>
                <a:gd name="connsiteX203" fmla="*/ 8952 w 10000"/>
                <a:gd name="connsiteY203" fmla="*/ 7230 h 10000"/>
                <a:gd name="connsiteX204" fmla="*/ 8952 w 10000"/>
                <a:gd name="connsiteY204" fmla="*/ 7288 h 10000"/>
                <a:gd name="connsiteX205" fmla="*/ 8908 w 10000"/>
                <a:gd name="connsiteY205" fmla="*/ 7260 h 10000"/>
                <a:gd name="connsiteX206" fmla="*/ 8874 w 10000"/>
                <a:gd name="connsiteY206" fmla="*/ 7260 h 10000"/>
                <a:gd name="connsiteX207" fmla="*/ 8834 w 10000"/>
                <a:gd name="connsiteY207" fmla="*/ 7316 h 10000"/>
                <a:gd name="connsiteX208" fmla="*/ 8952 w 10000"/>
                <a:gd name="connsiteY208" fmla="*/ 7372 h 10000"/>
                <a:gd name="connsiteX209" fmla="*/ 8908 w 10000"/>
                <a:gd name="connsiteY209" fmla="*/ 7372 h 10000"/>
                <a:gd name="connsiteX210" fmla="*/ 8952 w 10000"/>
                <a:gd name="connsiteY210" fmla="*/ 7429 h 10000"/>
                <a:gd name="connsiteX211" fmla="*/ 8794 w 10000"/>
                <a:gd name="connsiteY211" fmla="*/ 7400 h 10000"/>
                <a:gd name="connsiteX212" fmla="*/ 8834 w 10000"/>
                <a:gd name="connsiteY212" fmla="*/ 7429 h 10000"/>
                <a:gd name="connsiteX213" fmla="*/ 8952 w 10000"/>
                <a:gd name="connsiteY213" fmla="*/ 7457 h 10000"/>
                <a:gd name="connsiteX214" fmla="*/ 8996 w 10000"/>
                <a:gd name="connsiteY214" fmla="*/ 7541 h 10000"/>
                <a:gd name="connsiteX215" fmla="*/ 8952 w 10000"/>
                <a:gd name="connsiteY215" fmla="*/ 7599 h 10000"/>
                <a:gd name="connsiteX216" fmla="*/ 8834 w 10000"/>
                <a:gd name="connsiteY216" fmla="*/ 7513 h 10000"/>
                <a:gd name="connsiteX217" fmla="*/ 8794 w 10000"/>
                <a:gd name="connsiteY217" fmla="*/ 7541 h 10000"/>
                <a:gd name="connsiteX218" fmla="*/ 8633 w 10000"/>
                <a:gd name="connsiteY218" fmla="*/ 7599 h 10000"/>
                <a:gd name="connsiteX219" fmla="*/ 8754 w 10000"/>
                <a:gd name="connsiteY219" fmla="*/ 7683 h 10000"/>
                <a:gd name="connsiteX220" fmla="*/ 8754 w 10000"/>
                <a:gd name="connsiteY220" fmla="*/ 7796 h 10000"/>
                <a:gd name="connsiteX221" fmla="*/ 8713 w 10000"/>
                <a:gd name="connsiteY221" fmla="*/ 7852 h 10000"/>
                <a:gd name="connsiteX222" fmla="*/ 8713 w 10000"/>
                <a:gd name="connsiteY222" fmla="*/ 7880 h 10000"/>
                <a:gd name="connsiteX223" fmla="*/ 8633 w 10000"/>
                <a:gd name="connsiteY223" fmla="*/ 7852 h 10000"/>
                <a:gd name="connsiteX224" fmla="*/ 8633 w 10000"/>
                <a:gd name="connsiteY224" fmla="*/ 7909 h 10000"/>
                <a:gd name="connsiteX225" fmla="*/ 8591 w 10000"/>
                <a:gd name="connsiteY225" fmla="*/ 7966 h 10000"/>
                <a:gd name="connsiteX226" fmla="*/ 8552 w 10000"/>
                <a:gd name="connsiteY226" fmla="*/ 8079 h 10000"/>
                <a:gd name="connsiteX227" fmla="*/ 8591 w 10000"/>
                <a:gd name="connsiteY227" fmla="*/ 8022 h 10000"/>
                <a:gd name="connsiteX228" fmla="*/ 8552 w 10000"/>
                <a:gd name="connsiteY228" fmla="*/ 8050 h 10000"/>
                <a:gd name="connsiteX229" fmla="*/ 8513 w 10000"/>
                <a:gd name="connsiteY229" fmla="*/ 7994 h 10000"/>
                <a:gd name="connsiteX230" fmla="*/ 8427 w 10000"/>
                <a:gd name="connsiteY230" fmla="*/ 8022 h 10000"/>
                <a:gd name="connsiteX231" fmla="*/ 8427 w 10000"/>
                <a:gd name="connsiteY231" fmla="*/ 8079 h 10000"/>
                <a:gd name="connsiteX232" fmla="*/ 8473 w 10000"/>
                <a:gd name="connsiteY232" fmla="*/ 8107 h 10000"/>
                <a:gd name="connsiteX233" fmla="*/ 8552 w 10000"/>
                <a:gd name="connsiteY233" fmla="*/ 8135 h 10000"/>
                <a:gd name="connsiteX234" fmla="*/ 8513 w 10000"/>
                <a:gd name="connsiteY234" fmla="*/ 8163 h 10000"/>
                <a:gd name="connsiteX235" fmla="*/ 8473 w 10000"/>
                <a:gd name="connsiteY235" fmla="*/ 8249 h 10000"/>
                <a:gd name="connsiteX236" fmla="*/ 8310 w 10000"/>
                <a:gd name="connsiteY236" fmla="*/ 8191 h 10000"/>
                <a:gd name="connsiteX237" fmla="*/ 8427 w 10000"/>
                <a:gd name="connsiteY237" fmla="*/ 8277 h 10000"/>
                <a:gd name="connsiteX238" fmla="*/ 8552 w 10000"/>
                <a:gd name="connsiteY238" fmla="*/ 8277 h 10000"/>
                <a:gd name="connsiteX239" fmla="*/ 8513 w 10000"/>
                <a:gd name="connsiteY239" fmla="*/ 8333 h 10000"/>
                <a:gd name="connsiteX240" fmla="*/ 8591 w 10000"/>
                <a:gd name="connsiteY240" fmla="*/ 8446 h 10000"/>
                <a:gd name="connsiteX241" fmla="*/ 8552 w 10000"/>
                <a:gd name="connsiteY241" fmla="*/ 8446 h 10000"/>
                <a:gd name="connsiteX242" fmla="*/ 8427 w 10000"/>
                <a:gd name="connsiteY242" fmla="*/ 8389 h 10000"/>
                <a:gd name="connsiteX243" fmla="*/ 8383 w 10000"/>
                <a:gd name="connsiteY243" fmla="*/ 8418 h 10000"/>
                <a:gd name="connsiteX244" fmla="*/ 8473 w 10000"/>
                <a:gd name="connsiteY244" fmla="*/ 8474 h 10000"/>
                <a:gd name="connsiteX245" fmla="*/ 8427 w 10000"/>
                <a:gd name="connsiteY245" fmla="*/ 8530 h 10000"/>
                <a:gd name="connsiteX246" fmla="*/ 8310 w 10000"/>
                <a:gd name="connsiteY246" fmla="*/ 8474 h 10000"/>
                <a:gd name="connsiteX247" fmla="*/ 8383 w 10000"/>
                <a:gd name="connsiteY247" fmla="*/ 8559 h 10000"/>
                <a:gd name="connsiteX248" fmla="*/ 8310 w 10000"/>
                <a:gd name="connsiteY248" fmla="*/ 8559 h 10000"/>
                <a:gd name="connsiteX249" fmla="*/ 8310 w 10000"/>
                <a:gd name="connsiteY249" fmla="*/ 8616 h 10000"/>
                <a:gd name="connsiteX250" fmla="*/ 8107 w 10000"/>
                <a:gd name="connsiteY250" fmla="*/ 8672 h 10000"/>
                <a:gd name="connsiteX251" fmla="*/ 8067 w 10000"/>
                <a:gd name="connsiteY251" fmla="*/ 8728 h 10000"/>
                <a:gd name="connsiteX252" fmla="*/ 8107 w 10000"/>
                <a:gd name="connsiteY252" fmla="*/ 8757 h 10000"/>
                <a:gd name="connsiteX253" fmla="*/ 8067 w 10000"/>
                <a:gd name="connsiteY253" fmla="*/ 8785 h 10000"/>
                <a:gd name="connsiteX254" fmla="*/ 8025 w 10000"/>
                <a:gd name="connsiteY254" fmla="*/ 8869 h 10000"/>
                <a:gd name="connsiteX255" fmla="*/ 7990 w 10000"/>
                <a:gd name="connsiteY255" fmla="*/ 8841 h 10000"/>
                <a:gd name="connsiteX256" fmla="*/ 7990 w 10000"/>
                <a:gd name="connsiteY256" fmla="*/ 8927 h 10000"/>
                <a:gd name="connsiteX257" fmla="*/ 7577 w 10000"/>
                <a:gd name="connsiteY257" fmla="*/ 8786 h 10000"/>
                <a:gd name="connsiteX258" fmla="*/ 6900 w 10000"/>
                <a:gd name="connsiteY258" fmla="*/ 9266 h 10000"/>
                <a:gd name="connsiteX259" fmla="*/ 6656 w 10000"/>
                <a:gd name="connsiteY259" fmla="*/ 9322 h 10000"/>
                <a:gd name="connsiteX260" fmla="*/ 6535 w 10000"/>
                <a:gd name="connsiteY260" fmla="*/ 9152 h 10000"/>
                <a:gd name="connsiteX261" fmla="*/ 6496 w 10000"/>
                <a:gd name="connsiteY261" fmla="*/ 9152 h 10000"/>
                <a:gd name="connsiteX262" fmla="*/ 6615 w 10000"/>
                <a:gd name="connsiteY262" fmla="*/ 9124 h 10000"/>
                <a:gd name="connsiteX263" fmla="*/ 6454 w 10000"/>
                <a:gd name="connsiteY263" fmla="*/ 9124 h 10000"/>
                <a:gd name="connsiteX264" fmla="*/ 6418 w 10000"/>
                <a:gd name="connsiteY264" fmla="*/ 9180 h 10000"/>
                <a:gd name="connsiteX265" fmla="*/ 6496 w 10000"/>
                <a:gd name="connsiteY265" fmla="*/ 9237 h 10000"/>
                <a:gd name="connsiteX266" fmla="*/ 6454 w 10000"/>
                <a:gd name="connsiteY266" fmla="*/ 9237 h 10000"/>
                <a:gd name="connsiteX267" fmla="*/ 6579 w 10000"/>
                <a:gd name="connsiteY267" fmla="*/ 9406 h 10000"/>
                <a:gd name="connsiteX268" fmla="*/ 6418 w 10000"/>
                <a:gd name="connsiteY268" fmla="*/ 9294 h 10000"/>
                <a:gd name="connsiteX269" fmla="*/ 6496 w 10000"/>
                <a:gd name="connsiteY269" fmla="*/ 9406 h 10000"/>
                <a:gd name="connsiteX270" fmla="*/ 6454 w 10000"/>
                <a:gd name="connsiteY270" fmla="*/ 9435 h 10000"/>
                <a:gd name="connsiteX271" fmla="*/ 6418 w 10000"/>
                <a:gd name="connsiteY271" fmla="*/ 9406 h 10000"/>
                <a:gd name="connsiteX272" fmla="*/ 6377 w 10000"/>
                <a:gd name="connsiteY272" fmla="*/ 9491 h 10000"/>
                <a:gd name="connsiteX273" fmla="*/ 6251 w 10000"/>
                <a:gd name="connsiteY273" fmla="*/ 9520 h 10000"/>
                <a:gd name="connsiteX274" fmla="*/ 6212 w 10000"/>
                <a:gd name="connsiteY274" fmla="*/ 9463 h 10000"/>
                <a:gd name="connsiteX275" fmla="*/ 6135 w 10000"/>
                <a:gd name="connsiteY275" fmla="*/ 9435 h 10000"/>
                <a:gd name="connsiteX276" fmla="*/ 6175 w 10000"/>
                <a:gd name="connsiteY276" fmla="*/ 9548 h 10000"/>
                <a:gd name="connsiteX277" fmla="*/ 5969 w 10000"/>
                <a:gd name="connsiteY277" fmla="*/ 9491 h 10000"/>
                <a:gd name="connsiteX278" fmla="*/ 5930 w 10000"/>
                <a:gd name="connsiteY278" fmla="*/ 9520 h 10000"/>
                <a:gd name="connsiteX279" fmla="*/ 5808 w 10000"/>
                <a:gd name="connsiteY279" fmla="*/ 9576 h 10000"/>
                <a:gd name="connsiteX280" fmla="*/ 5777 w 10000"/>
                <a:gd name="connsiteY280" fmla="*/ 9633 h 10000"/>
                <a:gd name="connsiteX281" fmla="*/ 5688 w 10000"/>
                <a:gd name="connsiteY281" fmla="*/ 9633 h 10000"/>
                <a:gd name="connsiteX282" fmla="*/ 5567 w 10000"/>
                <a:gd name="connsiteY282" fmla="*/ 9661 h 10000"/>
                <a:gd name="connsiteX283" fmla="*/ 5567 w 10000"/>
                <a:gd name="connsiteY283" fmla="*/ 9633 h 10000"/>
                <a:gd name="connsiteX284" fmla="*/ 5567 w 10000"/>
                <a:gd name="connsiteY284" fmla="*/ 9689 h 10000"/>
                <a:gd name="connsiteX285" fmla="*/ 5449 w 10000"/>
                <a:gd name="connsiteY285" fmla="*/ 9661 h 10000"/>
                <a:gd name="connsiteX286" fmla="*/ 5449 w 10000"/>
                <a:gd name="connsiteY286" fmla="*/ 9717 h 10000"/>
                <a:gd name="connsiteX287" fmla="*/ 5406 w 10000"/>
                <a:gd name="connsiteY287" fmla="*/ 9802 h 10000"/>
                <a:gd name="connsiteX288" fmla="*/ 5491 w 10000"/>
                <a:gd name="connsiteY288" fmla="*/ 9830 h 10000"/>
                <a:gd name="connsiteX289" fmla="*/ 5491 w 10000"/>
                <a:gd name="connsiteY289" fmla="*/ 9830 h 10000"/>
                <a:gd name="connsiteX290" fmla="*/ 5567 w 10000"/>
                <a:gd name="connsiteY290" fmla="*/ 9944 h 10000"/>
                <a:gd name="connsiteX291" fmla="*/ 5368 w 10000"/>
                <a:gd name="connsiteY291" fmla="*/ 10000 h 10000"/>
                <a:gd name="connsiteX292" fmla="*/ 5368 w 10000"/>
                <a:gd name="connsiteY292" fmla="*/ 9944 h 10000"/>
                <a:gd name="connsiteX293" fmla="*/ 5281 w 10000"/>
                <a:gd name="connsiteY293" fmla="*/ 9859 h 10000"/>
                <a:gd name="connsiteX294" fmla="*/ 5248 w 10000"/>
                <a:gd name="connsiteY294" fmla="*/ 9802 h 10000"/>
                <a:gd name="connsiteX295" fmla="*/ 5206 w 10000"/>
                <a:gd name="connsiteY295" fmla="*/ 9717 h 10000"/>
                <a:gd name="connsiteX296" fmla="*/ 5248 w 10000"/>
                <a:gd name="connsiteY296" fmla="*/ 9661 h 10000"/>
                <a:gd name="connsiteX297" fmla="*/ 5206 w 10000"/>
                <a:gd name="connsiteY297" fmla="*/ 9576 h 10000"/>
                <a:gd name="connsiteX298" fmla="*/ 5206 w 10000"/>
                <a:gd name="connsiteY298" fmla="*/ 9605 h 10000"/>
                <a:gd name="connsiteX299" fmla="*/ 5126 w 10000"/>
                <a:gd name="connsiteY299" fmla="*/ 9548 h 10000"/>
                <a:gd name="connsiteX300" fmla="*/ 5126 w 10000"/>
                <a:gd name="connsiteY300" fmla="*/ 9605 h 10000"/>
                <a:gd name="connsiteX301" fmla="*/ 5006 w 10000"/>
                <a:gd name="connsiteY301" fmla="*/ 9605 h 10000"/>
                <a:gd name="connsiteX302" fmla="*/ 4926 w 10000"/>
                <a:gd name="connsiteY302" fmla="*/ 9576 h 10000"/>
                <a:gd name="connsiteX303" fmla="*/ 4879 w 10000"/>
                <a:gd name="connsiteY303" fmla="*/ 9520 h 10000"/>
                <a:gd name="connsiteX304" fmla="*/ 4839 w 10000"/>
                <a:gd name="connsiteY304" fmla="*/ 9520 h 10000"/>
                <a:gd name="connsiteX305" fmla="*/ 4839 w 10000"/>
                <a:gd name="connsiteY305" fmla="*/ 9576 h 10000"/>
                <a:gd name="connsiteX306" fmla="*/ 4762 w 10000"/>
                <a:gd name="connsiteY306" fmla="*/ 9520 h 10000"/>
                <a:gd name="connsiteX307" fmla="*/ 4724 w 10000"/>
                <a:gd name="connsiteY307" fmla="*/ 9463 h 10000"/>
                <a:gd name="connsiteX308" fmla="*/ 4688 w 10000"/>
                <a:gd name="connsiteY308" fmla="*/ 9491 h 10000"/>
                <a:gd name="connsiteX309" fmla="*/ 4724 w 10000"/>
                <a:gd name="connsiteY309" fmla="*/ 9576 h 10000"/>
                <a:gd name="connsiteX310" fmla="*/ 4644 w 10000"/>
                <a:gd name="connsiteY310" fmla="*/ 9548 h 10000"/>
                <a:gd name="connsiteX311" fmla="*/ 4644 w 10000"/>
                <a:gd name="connsiteY311" fmla="*/ 9605 h 10000"/>
                <a:gd name="connsiteX312" fmla="*/ 4483 w 10000"/>
                <a:gd name="connsiteY312" fmla="*/ 9576 h 10000"/>
                <a:gd name="connsiteX313" fmla="*/ 4366 w 10000"/>
                <a:gd name="connsiteY313" fmla="*/ 9576 h 10000"/>
                <a:gd name="connsiteX314" fmla="*/ 4322 w 10000"/>
                <a:gd name="connsiteY314" fmla="*/ 9576 h 10000"/>
                <a:gd name="connsiteX315" fmla="*/ 4199 w 10000"/>
                <a:gd name="connsiteY315" fmla="*/ 9520 h 10000"/>
                <a:gd name="connsiteX316" fmla="*/ 4154 w 10000"/>
                <a:gd name="connsiteY316" fmla="*/ 9491 h 10000"/>
                <a:gd name="connsiteX317" fmla="*/ 4038 w 10000"/>
                <a:gd name="connsiteY317" fmla="*/ 9463 h 10000"/>
                <a:gd name="connsiteX318" fmla="*/ 3962 w 10000"/>
                <a:gd name="connsiteY318" fmla="*/ 9294 h 10000"/>
                <a:gd name="connsiteX319" fmla="*/ 3873 w 10000"/>
                <a:gd name="connsiteY319" fmla="*/ 9180 h 10000"/>
                <a:gd name="connsiteX320" fmla="*/ 3757 w 10000"/>
                <a:gd name="connsiteY320" fmla="*/ 9180 h 10000"/>
                <a:gd name="connsiteX321" fmla="*/ 3634 w 10000"/>
                <a:gd name="connsiteY321" fmla="*/ 9180 h 10000"/>
                <a:gd name="connsiteX322" fmla="*/ 3432 w 10000"/>
                <a:gd name="connsiteY322" fmla="*/ 9039 h 10000"/>
                <a:gd name="connsiteX323" fmla="*/ 3274 w 10000"/>
                <a:gd name="connsiteY323" fmla="*/ 9124 h 10000"/>
                <a:gd name="connsiteX324" fmla="*/ 3274 w 10000"/>
                <a:gd name="connsiteY324" fmla="*/ 9180 h 10000"/>
                <a:gd name="connsiteX325" fmla="*/ 3073 w 10000"/>
                <a:gd name="connsiteY325" fmla="*/ 9209 h 10000"/>
                <a:gd name="connsiteX326" fmla="*/ 2954 w 10000"/>
                <a:gd name="connsiteY326" fmla="*/ 9294 h 10000"/>
                <a:gd name="connsiteX327" fmla="*/ 2874 w 10000"/>
                <a:gd name="connsiteY327" fmla="*/ 9237 h 10000"/>
                <a:gd name="connsiteX328" fmla="*/ 2792 w 10000"/>
                <a:gd name="connsiteY328" fmla="*/ 9294 h 10000"/>
                <a:gd name="connsiteX329" fmla="*/ 2672 w 10000"/>
                <a:gd name="connsiteY329" fmla="*/ 9294 h 10000"/>
                <a:gd name="connsiteX330" fmla="*/ 2507 w 10000"/>
                <a:gd name="connsiteY330" fmla="*/ 9266 h 10000"/>
                <a:gd name="connsiteX331" fmla="*/ 2347 w 10000"/>
                <a:gd name="connsiteY331" fmla="*/ 9322 h 10000"/>
                <a:gd name="connsiteX332" fmla="*/ 2266 w 10000"/>
                <a:gd name="connsiteY332" fmla="*/ 9322 h 10000"/>
                <a:gd name="connsiteX333" fmla="*/ 2185 w 10000"/>
                <a:gd name="connsiteY333" fmla="*/ 9322 h 10000"/>
                <a:gd name="connsiteX334" fmla="*/ 2144 w 10000"/>
                <a:gd name="connsiteY334" fmla="*/ 9322 h 10000"/>
                <a:gd name="connsiteX335" fmla="*/ 2144 w 10000"/>
                <a:gd name="connsiteY335" fmla="*/ 9463 h 10000"/>
                <a:gd name="connsiteX336" fmla="*/ 2228 w 10000"/>
                <a:gd name="connsiteY336" fmla="*/ 9548 h 10000"/>
                <a:gd name="connsiteX337" fmla="*/ 2228 w 10000"/>
                <a:gd name="connsiteY337" fmla="*/ 9576 h 10000"/>
                <a:gd name="connsiteX338" fmla="*/ 2228 w 10000"/>
                <a:gd name="connsiteY338" fmla="*/ 9633 h 10000"/>
                <a:gd name="connsiteX339" fmla="*/ 2266 w 10000"/>
                <a:gd name="connsiteY339" fmla="*/ 9717 h 10000"/>
                <a:gd name="connsiteX340" fmla="*/ 2144 w 10000"/>
                <a:gd name="connsiteY340" fmla="*/ 9689 h 10000"/>
                <a:gd name="connsiteX341" fmla="*/ 2022 w 10000"/>
                <a:gd name="connsiteY341" fmla="*/ 9661 h 10000"/>
                <a:gd name="connsiteX342" fmla="*/ 1941 w 10000"/>
                <a:gd name="connsiteY342" fmla="*/ 9520 h 10000"/>
                <a:gd name="connsiteX343" fmla="*/ 1708 w 10000"/>
                <a:gd name="connsiteY343" fmla="*/ 9605 h 10000"/>
                <a:gd name="connsiteX344" fmla="*/ 1627 w 10000"/>
                <a:gd name="connsiteY344" fmla="*/ 9633 h 10000"/>
                <a:gd name="connsiteX345" fmla="*/ 1627 w 10000"/>
                <a:gd name="connsiteY345" fmla="*/ 9548 h 10000"/>
                <a:gd name="connsiteX346" fmla="*/ 1504 w 10000"/>
                <a:gd name="connsiteY346" fmla="*/ 9435 h 10000"/>
                <a:gd name="connsiteX347" fmla="*/ 1262 w 10000"/>
                <a:gd name="connsiteY347" fmla="*/ 9435 h 10000"/>
                <a:gd name="connsiteX348" fmla="*/ 1262 w 10000"/>
                <a:gd name="connsiteY348" fmla="*/ 9322 h 10000"/>
                <a:gd name="connsiteX349" fmla="*/ 1298 w 10000"/>
                <a:gd name="connsiteY349" fmla="*/ 9180 h 10000"/>
                <a:gd name="connsiteX350" fmla="*/ 1144 w 10000"/>
                <a:gd name="connsiteY350" fmla="*/ 9124 h 10000"/>
                <a:gd name="connsiteX351" fmla="*/ 1017 w 10000"/>
                <a:gd name="connsiteY351" fmla="*/ 9039 h 10000"/>
                <a:gd name="connsiteX352" fmla="*/ 981 w 10000"/>
                <a:gd name="connsiteY352" fmla="*/ 8983 h 10000"/>
                <a:gd name="connsiteX353" fmla="*/ 944 w 10000"/>
                <a:gd name="connsiteY353" fmla="*/ 8898 h 10000"/>
                <a:gd name="connsiteX354" fmla="*/ 981 w 10000"/>
                <a:gd name="connsiteY354" fmla="*/ 8813 h 10000"/>
                <a:gd name="connsiteX355" fmla="*/ 697 w 10000"/>
                <a:gd name="connsiteY355" fmla="*/ 8841 h 10000"/>
                <a:gd name="connsiteX356" fmla="*/ 533 w 10000"/>
                <a:gd name="connsiteY356" fmla="*/ 8898 h 10000"/>
                <a:gd name="connsiteX357" fmla="*/ 533 w 10000"/>
                <a:gd name="connsiteY357" fmla="*/ 8813 h 10000"/>
                <a:gd name="connsiteX358" fmla="*/ 495 w 10000"/>
                <a:gd name="connsiteY358" fmla="*/ 8728 h 10000"/>
                <a:gd name="connsiteX359" fmla="*/ 458 w 10000"/>
                <a:gd name="connsiteY359" fmla="*/ 8672 h 10000"/>
                <a:gd name="connsiteX360" fmla="*/ 6799 w 10000"/>
                <a:gd name="connsiteY360" fmla="*/ 8665 h 10000"/>
                <a:gd name="connsiteX361" fmla="*/ 6917 w 10000"/>
                <a:gd name="connsiteY361" fmla="*/ 8461 h 10000"/>
                <a:gd name="connsiteX0" fmla="*/ 4556 w 10000"/>
                <a:gd name="connsiteY0" fmla="*/ 2003 h 10000"/>
                <a:gd name="connsiteX1" fmla="*/ 4762 w 10000"/>
                <a:gd name="connsiteY1" fmla="*/ 1975 h 10000"/>
                <a:gd name="connsiteX2" fmla="*/ 4839 w 10000"/>
                <a:gd name="connsiteY2" fmla="*/ 2003 h 10000"/>
                <a:gd name="connsiteX3" fmla="*/ 4968 w 10000"/>
                <a:gd name="connsiteY3" fmla="*/ 1862 h 10000"/>
                <a:gd name="connsiteX4" fmla="*/ 4079 w 10000"/>
                <a:gd name="connsiteY4" fmla="*/ 1664 h 10000"/>
                <a:gd name="connsiteX5" fmla="*/ 3757 w 10000"/>
                <a:gd name="connsiteY5" fmla="*/ 1664 h 10000"/>
                <a:gd name="connsiteX6" fmla="*/ 3594 w 10000"/>
                <a:gd name="connsiteY6" fmla="*/ 1664 h 10000"/>
                <a:gd name="connsiteX7" fmla="*/ 3472 w 10000"/>
                <a:gd name="connsiteY7" fmla="*/ 1692 h 10000"/>
                <a:gd name="connsiteX8" fmla="*/ 3314 w 10000"/>
                <a:gd name="connsiteY8" fmla="*/ 1580 h 10000"/>
                <a:gd name="connsiteX9" fmla="*/ 3353 w 10000"/>
                <a:gd name="connsiteY9" fmla="*/ 1523 h 10000"/>
                <a:gd name="connsiteX10" fmla="*/ 3314 w 10000"/>
                <a:gd name="connsiteY10" fmla="*/ 1410 h 10000"/>
                <a:gd name="connsiteX11" fmla="*/ 3314 w 10000"/>
                <a:gd name="connsiteY11" fmla="*/ 1071 h 10000"/>
                <a:gd name="connsiteX12" fmla="*/ 3678 w 10000"/>
                <a:gd name="connsiteY12" fmla="*/ 1156 h 10000"/>
                <a:gd name="connsiteX13" fmla="*/ 3873 w 10000"/>
                <a:gd name="connsiteY13" fmla="*/ 1071 h 10000"/>
                <a:gd name="connsiteX14" fmla="*/ 4079 w 10000"/>
                <a:gd name="connsiteY14" fmla="*/ 986 h 10000"/>
                <a:gd name="connsiteX15" fmla="*/ 3999 w 10000"/>
                <a:gd name="connsiteY15" fmla="*/ 930 h 10000"/>
                <a:gd name="connsiteX16" fmla="*/ 3962 w 10000"/>
                <a:gd name="connsiteY16" fmla="*/ 873 h 10000"/>
                <a:gd name="connsiteX17" fmla="*/ 3962 w 10000"/>
                <a:gd name="connsiteY17" fmla="*/ 788 h 10000"/>
                <a:gd name="connsiteX18" fmla="*/ 3962 w 10000"/>
                <a:gd name="connsiteY18" fmla="*/ 732 h 10000"/>
                <a:gd name="connsiteX19" fmla="*/ 3962 w 10000"/>
                <a:gd name="connsiteY19" fmla="*/ 675 h 10000"/>
                <a:gd name="connsiteX20" fmla="*/ 3999 w 10000"/>
                <a:gd name="connsiteY20" fmla="*/ 477 h 10000"/>
                <a:gd name="connsiteX21" fmla="*/ 3922 w 10000"/>
                <a:gd name="connsiteY21" fmla="*/ 336 h 10000"/>
                <a:gd name="connsiteX22" fmla="*/ 3757 w 10000"/>
                <a:gd name="connsiteY22" fmla="*/ 280 h 10000"/>
                <a:gd name="connsiteX23" fmla="*/ 3594 w 10000"/>
                <a:gd name="connsiteY23" fmla="*/ 224 h 10000"/>
                <a:gd name="connsiteX24" fmla="*/ 3799 w 10000"/>
                <a:gd name="connsiteY24" fmla="*/ 82 h 10000"/>
                <a:gd name="connsiteX25" fmla="*/ 4241 w 10000"/>
                <a:gd name="connsiteY25" fmla="*/ 25 h 10000"/>
                <a:gd name="connsiteX26" fmla="*/ 4644 w 10000"/>
                <a:gd name="connsiteY26" fmla="*/ 25 h 10000"/>
                <a:gd name="connsiteX27" fmla="*/ 4839 w 10000"/>
                <a:gd name="connsiteY27" fmla="*/ 54 h 10000"/>
                <a:gd name="connsiteX28" fmla="*/ 5089 w 10000"/>
                <a:gd name="connsiteY28" fmla="*/ 138 h 10000"/>
                <a:gd name="connsiteX29" fmla="*/ 5406 w 10000"/>
                <a:gd name="connsiteY29" fmla="*/ 167 h 10000"/>
                <a:gd name="connsiteX30" fmla="*/ 5567 w 10000"/>
                <a:gd name="connsiteY30" fmla="*/ 224 h 10000"/>
                <a:gd name="connsiteX31" fmla="*/ 5616 w 10000"/>
                <a:gd name="connsiteY31" fmla="*/ 252 h 10000"/>
                <a:gd name="connsiteX32" fmla="*/ 5734 w 10000"/>
                <a:gd name="connsiteY32" fmla="*/ 308 h 10000"/>
                <a:gd name="connsiteX33" fmla="*/ 5930 w 10000"/>
                <a:gd name="connsiteY33" fmla="*/ 421 h 10000"/>
                <a:gd name="connsiteX34" fmla="*/ 6048 w 10000"/>
                <a:gd name="connsiteY34" fmla="*/ 534 h 10000"/>
                <a:gd name="connsiteX35" fmla="*/ 6212 w 10000"/>
                <a:gd name="connsiteY35" fmla="*/ 591 h 10000"/>
                <a:gd name="connsiteX36" fmla="*/ 6377 w 10000"/>
                <a:gd name="connsiteY36" fmla="*/ 703 h 10000"/>
                <a:gd name="connsiteX37" fmla="*/ 6579 w 10000"/>
                <a:gd name="connsiteY37" fmla="*/ 817 h 10000"/>
                <a:gd name="connsiteX38" fmla="*/ 6695 w 10000"/>
                <a:gd name="connsiteY38" fmla="*/ 930 h 10000"/>
                <a:gd name="connsiteX39" fmla="*/ 6824 w 10000"/>
                <a:gd name="connsiteY39" fmla="*/ 1014 h 10000"/>
                <a:gd name="connsiteX40" fmla="*/ 7180 w 10000"/>
                <a:gd name="connsiteY40" fmla="*/ 1156 h 10000"/>
                <a:gd name="connsiteX41" fmla="*/ 7378 w 10000"/>
                <a:gd name="connsiteY41" fmla="*/ 1156 h 10000"/>
                <a:gd name="connsiteX42" fmla="*/ 7623 w 10000"/>
                <a:gd name="connsiteY42" fmla="*/ 1212 h 10000"/>
                <a:gd name="connsiteX43" fmla="*/ 7744 w 10000"/>
                <a:gd name="connsiteY43" fmla="*/ 1241 h 10000"/>
                <a:gd name="connsiteX44" fmla="*/ 7946 w 10000"/>
                <a:gd name="connsiteY44" fmla="*/ 1325 h 10000"/>
                <a:gd name="connsiteX45" fmla="*/ 8186 w 10000"/>
                <a:gd name="connsiteY45" fmla="*/ 1353 h 10000"/>
                <a:gd name="connsiteX46" fmla="*/ 8232 w 10000"/>
                <a:gd name="connsiteY46" fmla="*/ 1438 h 10000"/>
                <a:gd name="connsiteX47" fmla="*/ 8310 w 10000"/>
                <a:gd name="connsiteY47" fmla="*/ 1467 h 10000"/>
                <a:gd name="connsiteX48" fmla="*/ 8383 w 10000"/>
                <a:gd name="connsiteY48" fmla="*/ 1580 h 10000"/>
                <a:gd name="connsiteX49" fmla="*/ 8633 w 10000"/>
                <a:gd name="connsiteY49" fmla="*/ 1720 h 10000"/>
                <a:gd name="connsiteX50" fmla="*/ 8754 w 10000"/>
                <a:gd name="connsiteY50" fmla="*/ 1692 h 10000"/>
                <a:gd name="connsiteX51" fmla="*/ 8874 w 10000"/>
                <a:gd name="connsiteY51" fmla="*/ 1720 h 10000"/>
                <a:gd name="connsiteX52" fmla="*/ 9114 w 10000"/>
                <a:gd name="connsiteY52" fmla="*/ 1664 h 10000"/>
                <a:gd name="connsiteX53" fmla="*/ 9277 w 10000"/>
                <a:gd name="connsiteY53" fmla="*/ 1580 h 10000"/>
                <a:gd name="connsiteX54" fmla="*/ 9354 w 10000"/>
                <a:gd name="connsiteY54" fmla="*/ 1580 h 10000"/>
                <a:gd name="connsiteX55" fmla="*/ 9396 w 10000"/>
                <a:gd name="connsiteY55" fmla="*/ 1551 h 10000"/>
                <a:gd name="connsiteX56" fmla="*/ 9554 w 10000"/>
                <a:gd name="connsiteY56" fmla="*/ 1495 h 10000"/>
                <a:gd name="connsiteX57" fmla="*/ 9719 w 10000"/>
                <a:gd name="connsiteY57" fmla="*/ 1551 h 10000"/>
                <a:gd name="connsiteX58" fmla="*/ 9757 w 10000"/>
                <a:gd name="connsiteY58" fmla="*/ 1636 h 10000"/>
                <a:gd name="connsiteX59" fmla="*/ 9880 w 10000"/>
                <a:gd name="connsiteY59" fmla="*/ 1778 h 10000"/>
                <a:gd name="connsiteX60" fmla="*/ 9800 w 10000"/>
                <a:gd name="connsiteY60" fmla="*/ 1806 h 10000"/>
                <a:gd name="connsiteX61" fmla="*/ 9840 w 10000"/>
                <a:gd name="connsiteY61" fmla="*/ 1862 h 10000"/>
                <a:gd name="connsiteX62" fmla="*/ 9840 w 10000"/>
                <a:gd name="connsiteY62" fmla="*/ 1919 h 10000"/>
                <a:gd name="connsiteX63" fmla="*/ 9926 w 10000"/>
                <a:gd name="connsiteY63" fmla="*/ 2031 h 10000"/>
                <a:gd name="connsiteX64" fmla="*/ 9926 w 10000"/>
                <a:gd name="connsiteY64" fmla="*/ 2173 h 10000"/>
                <a:gd name="connsiteX65" fmla="*/ 9926 w 10000"/>
                <a:gd name="connsiteY65" fmla="*/ 2258 h 10000"/>
                <a:gd name="connsiteX66" fmla="*/ 10000 w 10000"/>
                <a:gd name="connsiteY66" fmla="*/ 2342 h 10000"/>
                <a:gd name="connsiteX67" fmla="*/ 9963 w 10000"/>
                <a:gd name="connsiteY67" fmla="*/ 2428 h 10000"/>
                <a:gd name="connsiteX68" fmla="*/ 10000 w 10000"/>
                <a:gd name="connsiteY68" fmla="*/ 2484 h 10000"/>
                <a:gd name="connsiteX69" fmla="*/ 9677 w 10000"/>
                <a:gd name="connsiteY69" fmla="*/ 2456 h 10000"/>
                <a:gd name="connsiteX70" fmla="*/ 9515 w 10000"/>
                <a:gd name="connsiteY70" fmla="*/ 2428 h 10000"/>
                <a:gd name="connsiteX71" fmla="*/ 9473 w 10000"/>
                <a:gd name="connsiteY71" fmla="*/ 2512 h 10000"/>
                <a:gd name="connsiteX72" fmla="*/ 9354 w 10000"/>
                <a:gd name="connsiteY72" fmla="*/ 2540 h 10000"/>
                <a:gd name="connsiteX73" fmla="*/ 9433 w 10000"/>
                <a:gd name="connsiteY73" fmla="*/ 2625 h 10000"/>
                <a:gd name="connsiteX74" fmla="*/ 9677 w 10000"/>
                <a:gd name="connsiteY74" fmla="*/ 2879 h 10000"/>
                <a:gd name="connsiteX75" fmla="*/ 9840 w 10000"/>
                <a:gd name="connsiteY75" fmla="*/ 3106 h 10000"/>
                <a:gd name="connsiteX76" fmla="*/ 9800 w 10000"/>
                <a:gd name="connsiteY76" fmla="*/ 3162 h 10000"/>
                <a:gd name="connsiteX77" fmla="*/ 9634 w 10000"/>
                <a:gd name="connsiteY77" fmla="*/ 3190 h 10000"/>
                <a:gd name="connsiteX78" fmla="*/ 9840 w 10000"/>
                <a:gd name="connsiteY78" fmla="*/ 3303 h 10000"/>
                <a:gd name="connsiteX79" fmla="*/ 9600 w 10000"/>
                <a:gd name="connsiteY79" fmla="*/ 3162 h 10000"/>
                <a:gd name="connsiteX80" fmla="*/ 9396 w 10000"/>
                <a:gd name="connsiteY80" fmla="*/ 3106 h 10000"/>
                <a:gd name="connsiteX81" fmla="*/ 9473 w 10000"/>
                <a:gd name="connsiteY81" fmla="*/ 3275 h 10000"/>
                <a:gd name="connsiteX82" fmla="*/ 9354 w 10000"/>
                <a:gd name="connsiteY82" fmla="*/ 3303 h 10000"/>
                <a:gd name="connsiteX83" fmla="*/ 9277 w 10000"/>
                <a:gd name="connsiteY83" fmla="*/ 3388 h 10000"/>
                <a:gd name="connsiteX84" fmla="*/ 8996 w 10000"/>
                <a:gd name="connsiteY84" fmla="*/ 3417 h 10000"/>
                <a:gd name="connsiteX85" fmla="*/ 9198 w 10000"/>
                <a:gd name="connsiteY85" fmla="*/ 3557 h 10000"/>
                <a:gd name="connsiteX86" fmla="*/ 8952 w 10000"/>
                <a:gd name="connsiteY86" fmla="*/ 3586 h 10000"/>
                <a:gd name="connsiteX87" fmla="*/ 8794 w 10000"/>
                <a:gd name="connsiteY87" fmla="*/ 3557 h 10000"/>
                <a:gd name="connsiteX88" fmla="*/ 8664 w 10000"/>
                <a:gd name="connsiteY88" fmla="*/ 3473 h 10000"/>
                <a:gd name="connsiteX89" fmla="*/ 8591 w 10000"/>
                <a:gd name="connsiteY89" fmla="*/ 3501 h 10000"/>
                <a:gd name="connsiteX90" fmla="*/ 8552 w 10000"/>
                <a:gd name="connsiteY90" fmla="*/ 3642 h 10000"/>
                <a:gd name="connsiteX91" fmla="*/ 8513 w 10000"/>
                <a:gd name="connsiteY91" fmla="*/ 3727 h 10000"/>
                <a:gd name="connsiteX92" fmla="*/ 8427 w 10000"/>
                <a:gd name="connsiteY92" fmla="*/ 3756 h 10000"/>
                <a:gd name="connsiteX93" fmla="*/ 8383 w 10000"/>
                <a:gd name="connsiteY93" fmla="*/ 3812 h 10000"/>
                <a:gd name="connsiteX94" fmla="*/ 8310 w 10000"/>
                <a:gd name="connsiteY94" fmla="*/ 3812 h 10000"/>
                <a:gd name="connsiteX95" fmla="*/ 8267 w 10000"/>
                <a:gd name="connsiteY95" fmla="*/ 3868 h 10000"/>
                <a:gd name="connsiteX96" fmla="*/ 8107 w 10000"/>
                <a:gd name="connsiteY96" fmla="*/ 4009 h 10000"/>
                <a:gd name="connsiteX97" fmla="*/ 7906 w 10000"/>
                <a:gd name="connsiteY97" fmla="*/ 4038 h 10000"/>
                <a:gd name="connsiteX98" fmla="*/ 7824 w 10000"/>
                <a:gd name="connsiteY98" fmla="*/ 4067 h 10000"/>
                <a:gd name="connsiteX99" fmla="*/ 7744 w 10000"/>
                <a:gd name="connsiteY99" fmla="*/ 4123 h 10000"/>
                <a:gd name="connsiteX100" fmla="*/ 7586 w 10000"/>
                <a:gd name="connsiteY100" fmla="*/ 4179 h 10000"/>
                <a:gd name="connsiteX101" fmla="*/ 7501 w 10000"/>
                <a:gd name="connsiteY101" fmla="*/ 4264 h 10000"/>
                <a:gd name="connsiteX102" fmla="*/ 7464 w 10000"/>
                <a:gd name="connsiteY102" fmla="*/ 4320 h 10000"/>
                <a:gd name="connsiteX103" fmla="*/ 7378 w 10000"/>
                <a:gd name="connsiteY103" fmla="*/ 4320 h 10000"/>
                <a:gd name="connsiteX104" fmla="*/ 7218 w 10000"/>
                <a:gd name="connsiteY104" fmla="*/ 4348 h 10000"/>
                <a:gd name="connsiteX105" fmla="*/ 7346 w 10000"/>
                <a:gd name="connsiteY105" fmla="*/ 4292 h 10000"/>
                <a:gd name="connsiteX106" fmla="*/ 7346 w 10000"/>
                <a:gd name="connsiteY106" fmla="*/ 4236 h 10000"/>
                <a:gd name="connsiteX107" fmla="*/ 7378 w 10000"/>
                <a:gd name="connsiteY107" fmla="*/ 4179 h 10000"/>
                <a:gd name="connsiteX108" fmla="*/ 7143 w 10000"/>
                <a:gd name="connsiteY108" fmla="*/ 4151 h 10000"/>
                <a:gd name="connsiteX109" fmla="*/ 7218 w 10000"/>
                <a:gd name="connsiteY109" fmla="*/ 4123 h 10000"/>
                <a:gd name="connsiteX110" fmla="*/ 7260 w 10000"/>
                <a:gd name="connsiteY110" fmla="*/ 4009 h 10000"/>
                <a:gd name="connsiteX111" fmla="*/ 7305 w 10000"/>
                <a:gd name="connsiteY111" fmla="*/ 3896 h 10000"/>
                <a:gd name="connsiteX112" fmla="*/ 7062 w 10000"/>
                <a:gd name="connsiteY112" fmla="*/ 3698 h 10000"/>
                <a:gd name="connsiteX113" fmla="*/ 6939 w 10000"/>
                <a:gd name="connsiteY113" fmla="*/ 3727 h 10000"/>
                <a:gd name="connsiteX114" fmla="*/ 6824 w 10000"/>
                <a:gd name="connsiteY114" fmla="*/ 3784 h 10000"/>
                <a:gd name="connsiteX115" fmla="*/ 6737 w 10000"/>
                <a:gd name="connsiteY115" fmla="*/ 3925 h 10000"/>
                <a:gd name="connsiteX116" fmla="*/ 6535 w 10000"/>
                <a:gd name="connsiteY116" fmla="*/ 4038 h 10000"/>
                <a:gd name="connsiteX117" fmla="*/ 6418 w 10000"/>
                <a:gd name="connsiteY117" fmla="*/ 4095 h 10000"/>
                <a:gd name="connsiteX118" fmla="*/ 6454 w 10000"/>
                <a:gd name="connsiteY118" fmla="*/ 4179 h 10000"/>
                <a:gd name="connsiteX119" fmla="*/ 6212 w 10000"/>
                <a:gd name="connsiteY119" fmla="*/ 4292 h 10000"/>
                <a:gd name="connsiteX120" fmla="*/ 6014 w 10000"/>
                <a:gd name="connsiteY120" fmla="*/ 4264 h 10000"/>
                <a:gd name="connsiteX121" fmla="*/ 6014 w 10000"/>
                <a:gd name="connsiteY121" fmla="*/ 4434 h 10000"/>
                <a:gd name="connsiteX122" fmla="*/ 6251 w 10000"/>
                <a:gd name="connsiteY122" fmla="*/ 4575 h 10000"/>
                <a:gd name="connsiteX123" fmla="*/ 6377 w 10000"/>
                <a:gd name="connsiteY123" fmla="*/ 4575 h 10000"/>
                <a:gd name="connsiteX124" fmla="*/ 6454 w 10000"/>
                <a:gd name="connsiteY124" fmla="*/ 4603 h 10000"/>
                <a:gd name="connsiteX125" fmla="*/ 6454 w 10000"/>
                <a:gd name="connsiteY125" fmla="*/ 4575 h 10000"/>
                <a:gd name="connsiteX126" fmla="*/ 6695 w 10000"/>
                <a:gd name="connsiteY126" fmla="*/ 4659 h 10000"/>
                <a:gd name="connsiteX127" fmla="*/ 6777 w 10000"/>
                <a:gd name="connsiteY127" fmla="*/ 4829 h 10000"/>
                <a:gd name="connsiteX128" fmla="*/ 6980 w 10000"/>
                <a:gd name="connsiteY128" fmla="*/ 4857 h 10000"/>
                <a:gd name="connsiteX129" fmla="*/ 7062 w 10000"/>
                <a:gd name="connsiteY129" fmla="*/ 4801 h 10000"/>
                <a:gd name="connsiteX130" fmla="*/ 7101 w 10000"/>
                <a:gd name="connsiteY130" fmla="*/ 4716 h 10000"/>
                <a:gd name="connsiteX131" fmla="*/ 7260 w 10000"/>
                <a:gd name="connsiteY131" fmla="*/ 4659 h 10000"/>
                <a:gd name="connsiteX132" fmla="*/ 7464 w 10000"/>
                <a:gd name="connsiteY132" fmla="*/ 4716 h 10000"/>
                <a:gd name="connsiteX133" fmla="*/ 7541 w 10000"/>
                <a:gd name="connsiteY133" fmla="*/ 4745 h 10000"/>
                <a:gd name="connsiteX134" fmla="*/ 7586 w 10000"/>
                <a:gd name="connsiteY134" fmla="*/ 4773 h 10000"/>
                <a:gd name="connsiteX135" fmla="*/ 7788 w 10000"/>
                <a:gd name="connsiteY135" fmla="*/ 4773 h 10000"/>
                <a:gd name="connsiteX136" fmla="*/ 7788 w 10000"/>
                <a:gd name="connsiteY136" fmla="*/ 4745 h 10000"/>
                <a:gd name="connsiteX137" fmla="*/ 8025 w 10000"/>
                <a:gd name="connsiteY137" fmla="*/ 4801 h 10000"/>
                <a:gd name="connsiteX138" fmla="*/ 7990 w 10000"/>
                <a:gd name="connsiteY138" fmla="*/ 4829 h 10000"/>
                <a:gd name="connsiteX139" fmla="*/ 8025 w 10000"/>
                <a:gd name="connsiteY139" fmla="*/ 4914 h 10000"/>
                <a:gd name="connsiteX140" fmla="*/ 8025 w 10000"/>
                <a:gd name="connsiteY140" fmla="*/ 4970 h 10000"/>
                <a:gd name="connsiteX141" fmla="*/ 7946 w 10000"/>
                <a:gd name="connsiteY141" fmla="*/ 4914 h 10000"/>
                <a:gd name="connsiteX142" fmla="*/ 7906 w 10000"/>
                <a:gd name="connsiteY142" fmla="*/ 4942 h 10000"/>
                <a:gd name="connsiteX143" fmla="*/ 7824 w 10000"/>
                <a:gd name="connsiteY143" fmla="*/ 4942 h 10000"/>
                <a:gd name="connsiteX144" fmla="*/ 7744 w 10000"/>
                <a:gd name="connsiteY144" fmla="*/ 4970 h 10000"/>
                <a:gd name="connsiteX145" fmla="*/ 7586 w 10000"/>
                <a:gd name="connsiteY145" fmla="*/ 5027 h 10000"/>
                <a:gd name="connsiteX146" fmla="*/ 7501 w 10000"/>
                <a:gd name="connsiteY146" fmla="*/ 5055 h 10000"/>
                <a:gd name="connsiteX147" fmla="*/ 7586 w 10000"/>
                <a:gd name="connsiteY147" fmla="*/ 5112 h 10000"/>
                <a:gd name="connsiteX148" fmla="*/ 7501 w 10000"/>
                <a:gd name="connsiteY148" fmla="*/ 5112 h 10000"/>
                <a:gd name="connsiteX149" fmla="*/ 7541 w 10000"/>
                <a:gd name="connsiteY149" fmla="*/ 5168 h 10000"/>
                <a:gd name="connsiteX150" fmla="*/ 7464 w 10000"/>
                <a:gd name="connsiteY150" fmla="*/ 5196 h 10000"/>
                <a:gd name="connsiteX151" fmla="*/ 7378 w 10000"/>
                <a:gd name="connsiteY151" fmla="*/ 5140 h 10000"/>
                <a:gd name="connsiteX152" fmla="*/ 7346 w 10000"/>
                <a:gd name="connsiteY152" fmla="*/ 5140 h 10000"/>
                <a:gd name="connsiteX153" fmla="*/ 7423 w 10000"/>
                <a:gd name="connsiteY153" fmla="*/ 5224 h 10000"/>
                <a:gd name="connsiteX154" fmla="*/ 7260 w 10000"/>
                <a:gd name="connsiteY154" fmla="*/ 5338 h 10000"/>
                <a:gd name="connsiteX155" fmla="*/ 7218 w 10000"/>
                <a:gd name="connsiteY155" fmla="*/ 5479 h 10000"/>
                <a:gd name="connsiteX156" fmla="*/ 7260 w 10000"/>
                <a:gd name="connsiteY156" fmla="*/ 5620 h 10000"/>
                <a:gd name="connsiteX157" fmla="*/ 7423 w 10000"/>
                <a:gd name="connsiteY157" fmla="*/ 5649 h 10000"/>
                <a:gd name="connsiteX158" fmla="*/ 7704 w 10000"/>
                <a:gd name="connsiteY158" fmla="*/ 5733 h 10000"/>
                <a:gd name="connsiteX159" fmla="*/ 7824 w 10000"/>
                <a:gd name="connsiteY159" fmla="*/ 5874 h 10000"/>
                <a:gd name="connsiteX160" fmla="*/ 8025 w 10000"/>
                <a:gd name="connsiteY160" fmla="*/ 6073 h 10000"/>
                <a:gd name="connsiteX161" fmla="*/ 8149 w 10000"/>
                <a:gd name="connsiteY161" fmla="*/ 6213 h 10000"/>
                <a:gd name="connsiteX162" fmla="*/ 8344 w 10000"/>
                <a:gd name="connsiteY162" fmla="*/ 6299 h 10000"/>
                <a:gd name="connsiteX163" fmla="*/ 8427 w 10000"/>
                <a:gd name="connsiteY163" fmla="*/ 6355 h 10000"/>
                <a:gd name="connsiteX164" fmla="*/ 8513 w 10000"/>
                <a:gd name="connsiteY164" fmla="*/ 6412 h 10000"/>
                <a:gd name="connsiteX165" fmla="*/ 8664 w 10000"/>
                <a:gd name="connsiteY165" fmla="*/ 6524 h 10000"/>
                <a:gd name="connsiteX166" fmla="*/ 8383 w 10000"/>
                <a:gd name="connsiteY166" fmla="*/ 6468 h 10000"/>
                <a:gd name="connsiteX167" fmla="*/ 8186 w 10000"/>
                <a:gd name="connsiteY167" fmla="*/ 6412 h 10000"/>
                <a:gd name="connsiteX168" fmla="*/ 7990 w 10000"/>
                <a:gd name="connsiteY168" fmla="*/ 6440 h 10000"/>
                <a:gd name="connsiteX169" fmla="*/ 7870 w 10000"/>
                <a:gd name="connsiteY169" fmla="*/ 6383 h 10000"/>
                <a:gd name="connsiteX170" fmla="*/ 7744 w 10000"/>
                <a:gd name="connsiteY170" fmla="*/ 6327 h 10000"/>
                <a:gd name="connsiteX171" fmla="*/ 7788 w 10000"/>
                <a:gd name="connsiteY171" fmla="*/ 6383 h 10000"/>
                <a:gd name="connsiteX172" fmla="*/ 7824 w 10000"/>
                <a:gd name="connsiteY172" fmla="*/ 6383 h 10000"/>
                <a:gd name="connsiteX173" fmla="*/ 7788 w 10000"/>
                <a:gd name="connsiteY173" fmla="*/ 6355 h 10000"/>
                <a:gd name="connsiteX174" fmla="*/ 7870 w 10000"/>
                <a:gd name="connsiteY174" fmla="*/ 6383 h 10000"/>
                <a:gd name="connsiteX175" fmla="*/ 8067 w 10000"/>
                <a:gd name="connsiteY175" fmla="*/ 6440 h 10000"/>
                <a:gd name="connsiteX176" fmla="*/ 8149 w 10000"/>
                <a:gd name="connsiteY176" fmla="*/ 6412 h 10000"/>
                <a:gd name="connsiteX177" fmla="*/ 8232 w 10000"/>
                <a:gd name="connsiteY177" fmla="*/ 6468 h 10000"/>
                <a:gd name="connsiteX178" fmla="*/ 8267 w 10000"/>
                <a:gd name="connsiteY178" fmla="*/ 6496 h 10000"/>
                <a:gd name="connsiteX179" fmla="*/ 8383 w 10000"/>
                <a:gd name="connsiteY179" fmla="*/ 6524 h 10000"/>
                <a:gd name="connsiteX180" fmla="*/ 8633 w 10000"/>
                <a:gd name="connsiteY180" fmla="*/ 6638 h 10000"/>
                <a:gd name="connsiteX181" fmla="*/ 8794 w 10000"/>
                <a:gd name="connsiteY181" fmla="*/ 6751 h 10000"/>
                <a:gd name="connsiteX182" fmla="*/ 8713 w 10000"/>
                <a:gd name="connsiteY182" fmla="*/ 6779 h 10000"/>
                <a:gd name="connsiteX183" fmla="*/ 8591 w 10000"/>
                <a:gd name="connsiteY183" fmla="*/ 6835 h 10000"/>
                <a:gd name="connsiteX184" fmla="*/ 8513 w 10000"/>
                <a:gd name="connsiteY184" fmla="*/ 6891 h 10000"/>
                <a:gd name="connsiteX185" fmla="*/ 8473 w 10000"/>
                <a:gd name="connsiteY185" fmla="*/ 6920 h 10000"/>
                <a:gd name="connsiteX186" fmla="*/ 8344 w 10000"/>
                <a:gd name="connsiteY186" fmla="*/ 6920 h 10000"/>
                <a:gd name="connsiteX187" fmla="*/ 8232 w 10000"/>
                <a:gd name="connsiteY187" fmla="*/ 6977 h 10000"/>
                <a:gd name="connsiteX188" fmla="*/ 8383 w 10000"/>
                <a:gd name="connsiteY188" fmla="*/ 6920 h 10000"/>
                <a:gd name="connsiteX189" fmla="*/ 8513 w 10000"/>
                <a:gd name="connsiteY189" fmla="*/ 7005 h 10000"/>
                <a:gd name="connsiteX190" fmla="*/ 8473 w 10000"/>
                <a:gd name="connsiteY190" fmla="*/ 7005 h 10000"/>
                <a:gd name="connsiteX191" fmla="*/ 8664 w 10000"/>
                <a:gd name="connsiteY191" fmla="*/ 6949 h 10000"/>
                <a:gd name="connsiteX192" fmla="*/ 8794 w 10000"/>
                <a:gd name="connsiteY192" fmla="*/ 7033 h 10000"/>
                <a:gd name="connsiteX193" fmla="*/ 8996 w 10000"/>
                <a:gd name="connsiteY193" fmla="*/ 7061 h 10000"/>
                <a:gd name="connsiteX194" fmla="*/ 8908 w 10000"/>
                <a:gd name="connsiteY194" fmla="*/ 7146 h 10000"/>
                <a:gd name="connsiteX195" fmla="*/ 8874 w 10000"/>
                <a:gd name="connsiteY195" fmla="*/ 7174 h 10000"/>
                <a:gd name="connsiteX196" fmla="*/ 8794 w 10000"/>
                <a:gd name="connsiteY196" fmla="*/ 7202 h 10000"/>
                <a:gd name="connsiteX197" fmla="*/ 8834 w 10000"/>
                <a:gd name="connsiteY197" fmla="*/ 7202 h 10000"/>
                <a:gd name="connsiteX198" fmla="*/ 8952 w 10000"/>
                <a:gd name="connsiteY198" fmla="*/ 7174 h 10000"/>
                <a:gd name="connsiteX199" fmla="*/ 8952 w 10000"/>
                <a:gd name="connsiteY199" fmla="*/ 7146 h 10000"/>
                <a:gd name="connsiteX200" fmla="*/ 8996 w 10000"/>
                <a:gd name="connsiteY200" fmla="*/ 7230 h 10000"/>
                <a:gd name="connsiteX201" fmla="*/ 8996 w 10000"/>
                <a:gd name="connsiteY201" fmla="*/ 7288 h 10000"/>
                <a:gd name="connsiteX202" fmla="*/ 8952 w 10000"/>
                <a:gd name="connsiteY202" fmla="*/ 7230 h 10000"/>
                <a:gd name="connsiteX203" fmla="*/ 8952 w 10000"/>
                <a:gd name="connsiteY203" fmla="*/ 7288 h 10000"/>
                <a:gd name="connsiteX204" fmla="*/ 8908 w 10000"/>
                <a:gd name="connsiteY204" fmla="*/ 7260 h 10000"/>
                <a:gd name="connsiteX205" fmla="*/ 8874 w 10000"/>
                <a:gd name="connsiteY205" fmla="*/ 7260 h 10000"/>
                <a:gd name="connsiteX206" fmla="*/ 8834 w 10000"/>
                <a:gd name="connsiteY206" fmla="*/ 7316 h 10000"/>
                <a:gd name="connsiteX207" fmla="*/ 8952 w 10000"/>
                <a:gd name="connsiteY207" fmla="*/ 7372 h 10000"/>
                <a:gd name="connsiteX208" fmla="*/ 8908 w 10000"/>
                <a:gd name="connsiteY208" fmla="*/ 7372 h 10000"/>
                <a:gd name="connsiteX209" fmla="*/ 8952 w 10000"/>
                <a:gd name="connsiteY209" fmla="*/ 7429 h 10000"/>
                <a:gd name="connsiteX210" fmla="*/ 8794 w 10000"/>
                <a:gd name="connsiteY210" fmla="*/ 7400 h 10000"/>
                <a:gd name="connsiteX211" fmla="*/ 8834 w 10000"/>
                <a:gd name="connsiteY211" fmla="*/ 7429 h 10000"/>
                <a:gd name="connsiteX212" fmla="*/ 8952 w 10000"/>
                <a:gd name="connsiteY212" fmla="*/ 7457 h 10000"/>
                <a:gd name="connsiteX213" fmla="*/ 8996 w 10000"/>
                <a:gd name="connsiteY213" fmla="*/ 7541 h 10000"/>
                <a:gd name="connsiteX214" fmla="*/ 8952 w 10000"/>
                <a:gd name="connsiteY214" fmla="*/ 7599 h 10000"/>
                <a:gd name="connsiteX215" fmla="*/ 8834 w 10000"/>
                <a:gd name="connsiteY215" fmla="*/ 7513 h 10000"/>
                <a:gd name="connsiteX216" fmla="*/ 8794 w 10000"/>
                <a:gd name="connsiteY216" fmla="*/ 7541 h 10000"/>
                <a:gd name="connsiteX217" fmla="*/ 8633 w 10000"/>
                <a:gd name="connsiteY217" fmla="*/ 7599 h 10000"/>
                <a:gd name="connsiteX218" fmla="*/ 8754 w 10000"/>
                <a:gd name="connsiteY218" fmla="*/ 7683 h 10000"/>
                <a:gd name="connsiteX219" fmla="*/ 8754 w 10000"/>
                <a:gd name="connsiteY219" fmla="*/ 7796 h 10000"/>
                <a:gd name="connsiteX220" fmla="*/ 8713 w 10000"/>
                <a:gd name="connsiteY220" fmla="*/ 7852 h 10000"/>
                <a:gd name="connsiteX221" fmla="*/ 8713 w 10000"/>
                <a:gd name="connsiteY221" fmla="*/ 7880 h 10000"/>
                <a:gd name="connsiteX222" fmla="*/ 8633 w 10000"/>
                <a:gd name="connsiteY222" fmla="*/ 7852 h 10000"/>
                <a:gd name="connsiteX223" fmla="*/ 8633 w 10000"/>
                <a:gd name="connsiteY223" fmla="*/ 7909 h 10000"/>
                <a:gd name="connsiteX224" fmla="*/ 8591 w 10000"/>
                <a:gd name="connsiteY224" fmla="*/ 7966 h 10000"/>
                <a:gd name="connsiteX225" fmla="*/ 8552 w 10000"/>
                <a:gd name="connsiteY225" fmla="*/ 8079 h 10000"/>
                <a:gd name="connsiteX226" fmla="*/ 8591 w 10000"/>
                <a:gd name="connsiteY226" fmla="*/ 8022 h 10000"/>
                <a:gd name="connsiteX227" fmla="*/ 8552 w 10000"/>
                <a:gd name="connsiteY227" fmla="*/ 8050 h 10000"/>
                <a:gd name="connsiteX228" fmla="*/ 8513 w 10000"/>
                <a:gd name="connsiteY228" fmla="*/ 7994 h 10000"/>
                <a:gd name="connsiteX229" fmla="*/ 8427 w 10000"/>
                <a:gd name="connsiteY229" fmla="*/ 8022 h 10000"/>
                <a:gd name="connsiteX230" fmla="*/ 8427 w 10000"/>
                <a:gd name="connsiteY230" fmla="*/ 8079 h 10000"/>
                <a:gd name="connsiteX231" fmla="*/ 8473 w 10000"/>
                <a:gd name="connsiteY231" fmla="*/ 8107 h 10000"/>
                <a:gd name="connsiteX232" fmla="*/ 8552 w 10000"/>
                <a:gd name="connsiteY232" fmla="*/ 8135 h 10000"/>
                <a:gd name="connsiteX233" fmla="*/ 8513 w 10000"/>
                <a:gd name="connsiteY233" fmla="*/ 8163 h 10000"/>
                <a:gd name="connsiteX234" fmla="*/ 8473 w 10000"/>
                <a:gd name="connsiteY234" fmla="*/ 8249 h 10000"/>
                <a:gd name="connsiteX235" fmla="*/ 8310 w 10000"/>
                <a:gd name="connsiteY235" fmla="*/ 8191 h 10000"/>
                <a:gd name="connsiteX236" fmla="*/ 8427 w 10000"/>
                <a:gd name="connsiteY236" fmla="*/ 8277 h 10000"/>
                <a:gd name="connsiteX237" fmla="*/ 8552 w 10000"/>
                <a:gd name="connsiteY237" fmla="*/ 8277 h 10000"/>
                <a:gd name="connsiteX238" fmla="*/ 8513 w 10000"/>
                <a:gd name="connsiteY238" fmla="*/ 8333 h 10000"/>
                <a:gd name="connsiteX239" fmla="*/ 8591 w 10000"/>
                <a:gd name="connsiteY239" fmla="*/ 8446 h 10000"/>
                <a:gd name="connsiteX240" fmla="*/ 8552 w 10000"/>
                <a:gd name="connsiteY240" fmla="*/ 8446 h 10000"/>
                <a:gd name="connsiteX241" fmla="*/ 8427 w 10000"/>
                <a:gd name="connsiteY241" fmla="*/ 8389 h 10000"/>
                <a:gd name="connsiteX242" fmla="*/ 8383 w 10000"/>
                <a:gd name="connsiteY242" fmla="*/ 8418 h 10000"/>
                <a:gd name="connsiteX243" fmla="*/ 8473 w 10000"/>
                <a:gd name="connsiteY243" fmla="*/ 8474 h 10000"/>
                <a:gd name="connsiteX244" fmla="*/ 8427 w 10000"/>
                <a:gd name="connsiteY244" fmla="*/ 8530 h 10000"/>
                <a:gd name="connsiteX245" fmla="*/ 8310 w 10000"/>
                <a:gd name="connsiteY245" fmla="*/ 8474 h 10000"/>
                <a:gd name="connsiteX246" fmla="*/ 8383 w 10000"/>
                <a:gd name="connsiteY246" fmla="*/ 8559 h 10000"/>
                <a:gd name="connsiteX247" fmla="*/ 8310 w 10000"/>
                <a:gd name="connsiteY247" fmla="*/ 8559 h 10000"/>
                <a:gd name="connsiteX248" fmla="*/ 8310 w 10000"/>
                <a:gd name="connsiteY248" fmla="*/ 8616 h 10000"/>
                <a:gd name="connsiteX249" fmla="*/ 8107 w 10000"/>
                <a:gd name="connsiteY249" fmla="*/ 8672 h 10000"/>
                <a:gd name="connsiteX250" fmla="*/ 8067 w 10000"/>
                <a:gd name="connsiteY250" fmla="*/ 8728 h 10000"/>
                <a:gd name="connsiteX251" fmla="*/ 8107 w 10000"/>
                <a:gd name="connsiteY251" fmla="*/ 8757 h 10000"/>
                <a:gd name="connsiteX252" fmla="*/ 8067 w 10000"/>
                <a:gd name="connsiteY252" fmla="*/ 8785 h 10000"/>
                <a:gd name="connsiteX253" fmla="*/ 8025 w 10000"/>
                <a:gd name="connsiteY253" fmla="*/ 8869 h 10000"/>
                <a:gd name="connsiteX254" fmla="*/ 7990 w 10000"/>
                <a:gd name="connsiteY254" fmla="*/ 8841 h 10000"/>
                <a:gd name="connsiteX255" fmla="*/ 7990 w 10000"/>
                <a:gd name="connsiteY255" fmla="*/ 8927 h 10000"/>
                <a:gd name="connsiteX256" fmla="*/ 7577 w 10000"/>
                <a:gd name="connsiteY256" fmla="*/ 8786 h 10000"/>
                <a:gd name="connsiteX257" fmla="*/ 6900 w 10000"/>
                <a:gd name="connsiteY257" fmla="*/ 9266 h 10000"/>
                <a:gd name="connsiteX258" fmla="*/ 6656 w 10000"/>
                <a:gd name="connsiteY258" fmla="*/ 9322 h 10000"/>
                <a:gd name="connsiteX259" fmla="*/ 6535 w 10000"/>
                <a:gd name="connsiteY259" fmla="*/ 9152 h 10000"/>
                <a:gd name="connsiteX260" fmla="*/ 6496 w 10000"/>
                <a:gd name="connsiteY260" fmla="*/ 9152 h 10000"/>
                <a:gd name="connsiteX261" fmla="*/ 6615 w 10000"/>
                <a:gd name="connsiteY261" fmla="*/ 9124 h 10000"/>
                <a:gd name="connsiteX262" fmla="*/ 6454 w 10000"/>
                <a:gd name="connsiteY262" fmla="*/ 9124 h 10000"/>
                <a:gd name="connsiteX263" fmla="*/ 6418 w 10000"/>
                <a:gd name="connsiteY263" fmla="*/ 9180 h 10000"/>
                <a:gd name="connsiteX264" fmla="*/ 6496 w 10000"/>
                <a:gd name="connsiteY264" fmla="*/ 9237 h 10000"/>
                <a:gd name="connsiteX265" fmla="*/ 6454 w 10000"/>
                <a:gd name="connsiteY265" fmla="*/ 9237 h 10000"/>
                <a:gd name="connsiteX266" fmla="*/ 6579 w 10000"/>
                <a:gd name="connsiteY266" fmla="*/ 9406 h 10000"/>
                <a:gd name="connsiteX267" fmla="*/ 6418 w 10000"/>
                <a:gd name="connsiteY267" fmla="*/ 9294 h 10000"/>
                <a:gd name="connsiteX268" fmla="*/ 6496 w 10000"/>
                <a:gd name="connsiteY268" fmla="*/ 9406 h 10000"/>
                <a:gd name="connsiteX269" fmla="*/ 6454 w 10000"/>
                <a:gd name="connsiteY269" fmla="*/ 9435 h 10000"/>
                <a:gd name="connsiteX270" fmla="*/ 6418 w 10000"/>
                <a:gd name="connsiteY270" fmla="*/ 9406 h 10000"/>
                <a:gd name="connsiteX271" fmla="*/ 6377 w 10000"/>
                <a:gd name="connsiteY271" fmla="*/ 9491 h 10000"/>
                <a:gd name="connsiteX272" fmla="*/ 6251 w 10000"/>
                <a:gd name="connsiteY272" fmla="*/ 9520 h 10000"/>
                <a:gd name="connsiteX273" fmla="*/ 6212 w 10000"/>
                <a:gd name="connsiteY273" fmla="*/ 9463 h 10000"/>
                <a:gd name="connsiteX274" fmla="*/ 6135 w 10000"/>
                <a:gd name="connsiteY274" fmla="*/ 9435 h 10000"/>
                <a:gd name="connsiteX275" fmla="*/ 6175 w 10000"/>
                <a:gd name="connsiteY275" fmla="*/ 9548 h 10000"/>
                <a:gd name="connsiteX276" fmla="*/ 5969 w 10000"/>
                <a:gd name="connsiteY276" fmla="*/ 9491 h 10000"/>
                <a:gd name="connsiteX277" fmla="*/ 5930 w 10000"/>
                <a:gd name="connsiteY277" fmla="*/ 9520 h 10000"/>
                <a:gd name="connsiteX278" fmla="*/ 5808 w 10000"/>
                <a:gd name="connsiteY278" fmla="*/ 9576 h 10000"/>
                <a:gd name="connsiteX279" fmla="*/ 5777 w 10000"/>
                <a:gd name="connsiteY279" fmla="*/ 9633 h 10000"/>
                <a:gd name="connsiteX280" fmla="*/ 5688 w 10000"/>
                <a:gd name="connsiteY280" fmla="*/ 9633 h 10000"/>
                <a:gd name="connsiteX281" fmla="*/ 5567 w 10000"/>
                <a:gd name="connsiteY281" fmla="*/ 9661 h 10000"/>
                <a:gd name="connsiteX282" fmla="*/ 5567 w 10000"/>
                <a:gd name="connsiteY282" fmla="*/ 9633 h 10000"/>
                <a:gd name="connsiteX283" fmla="*/ 5567 w 10000"/>
                <a:gd name="connsiteY283" fmla="*/ 9689 h 10000"/>
                <a:gd name="connsiteX284" fmla="*/ 5449 w 10000"/>
                <a:gd name="connsiteY284" fmla="*/ 9661 h 10000"/>
                <a:gd name="connsiteX285" fmla="*/ 5449 w 10000"/>
                <a:gd name="connsiteY285" fmla="*/ 9717 h 10000"/>
                <a:gd name="connsiteX286" fmla="*/ 5406 w 10000"/>
                <a:gd name="connsiteY286" fmla="*/ 9802 h 10000"/>
                <a:gd name="connsiteX287" fmla="*/ 5491 w 10000"/>
                <a:gd name="connsiteY287" fmla="*/ 9830 h 10000"/>
                <a:gd name="connsiteX288" fmla="*/ 5491 w 10000"/>
                <a:gd name="connsiteY288" fmla="*/ 9830 h 10000"/>
                <a:gd name="connsiteX289" fmla="*/ 5567 w 10000"/>
                <a:gd name="connsiteY289" fmla="*/ 9944 h 10000"/>
                <a:gd name="connsiteX290" fmla="*/ 5368 w 10000"/>
                <a:gd name="connsiteY290" fmla="*/ 10000 h 10000"/>
                <a:gd name="connsiteX291" fmla="*/ 5368 w 10000"/>
                <a:gd name="connsiteY291" fmla="*/ 9944 h 10000"/>
                <a:gd name="connsiteX292" fmla="*/ 5281 w 10000"/>
                <a:gd name="connsiteY292" fmla="*/ 9859 h 10000"/>
                <a:gd name="connsiteX293" fmla="*/ 5248 w 10000"/>
                <a:gd name="connsiteY293" fmla="*/ 9802 h 10000"/>
                <a:gd name="connsiteX294" fmla="*/ 5206 w 10000"/>
                <a:gd name="connsiteY294" fmla="*/ 9717 h 10000"/>
                <a:gd name="connsiteX295" fmla="*/ 5248 w 10000"/>
                <a:gd name="connsiteY295" fmla="*/ 9661 h 10000"/>
                <a:gd name="connsiteX296" fmla="*/ 5206 w 10000"/>
                <a:gd name="connsiteY296" fmla="*/ 9576 h 10000"/>
                <a:gd name="connsiteX297" fmla="*/ 5206 w 10000"/>
                <a:gd name="connsiteY297" fmla="*/ 9605 h 10000"/>
                <a:gd name="connsiteX298" fmla="*/ 5126 w 10000"/>
                <a:gd name="connsiteY298" fmla="*/ 9548 h 10000"/>
                <a:gd name="connsiteX299" fmla="*/ 5126 w 10000"/>
                <a:gd name="connsiteY299" fmla="*/ 9605 h 10000"/>
                <a:gd name="connsiteX300" fmla="*/ 5006 w 10000"/>
                <a:gd name="connsiteY300" fmla="*/ 9605 h 10000"/>
                <a:gd name="connsiteX301" fmla="*/ 4926 w 10000"/>
                <a:gd name="connsiteY301" fmla="*/ 9576 h 10000"/>
                <a:gd name="connsiteX302" fmla="*/ 4879 w 10000"/>
                <a:gd name="connsiteY302" fmla="*/ 9520 h 10000"/>
                <a:gd name="connsiteX303" fmla="*/ 4839 w 10000"/>
                <a:gd name="connsiteY303" fmla="*/ 9520 h 10000"/>
                <a:gd name="connsiteX304" fmla="*/ 4839 w 10000"/>
                <a:gd name="connsiteY304" fmla="*/ 9576 h 10000"/>
                <a:gd name="connsiteX305" fmla="*/ 4762 w 10000"/>
                <a:gd name="connsiteY305" fmla="*/ 9520 h 10000"/>
                <a:gd name="connsiteX306" fmla="*/ 4724 w 10000"/>
                <a:gd name="connsiteY306" fmla="*/ 9463 h 10000"/>
                <a:gd name="connsiteX307" fmla="*/ 4688 w 10000"/>
                <a:gd name="connsiteY307" fmla="*/ 9491 h 10000"/>
                <a:gd name="connsiteX308" fmla="*/ 4724 w 10000"/>
                <a:gd name="connsiteY308" fmla="*/ 9576 h 10000"/>
                <a:gd name="connsiteX309" fmla="*/ 4644 w 10000"/>
                <a:gd name="connsiteY309" fmla="*/ 9548 h 10000"/>
                <a:gd name="connsiteX310" fmla="*/ 4644 w 10000"/>
                <a:gd name="connsiteY310" fmla="*/ 9605 h 10000"/>
                <a:gd name="connsiteX311" fmla="*/ 4483 w 10000"/>
                <a:gd name="connsiteY311" fmla="*/ 9576 h 10000"/>
                <a:gd name="connsiteX312" fmla="*/ 4366 w 10000"/>
                <a:gd name="connsiteY312" fmla="*/ 9576 h 10000"/>
                <a:gd name="connsiteX313" fmla="*/ 4322 w 10000"/>
                <a:gd name="connsiteY313" fmla="*/ 9576 h 10000"/>
                <a:gd name="connsiteX314" fmla="*/ 4199 w 10000"/>
                <a:gd name="connsiteY314" fmla="*/ 9520 h 10000"/>
                <a:gd name="connsiteX315" fmla="*/ 4154 w 10000"/>
                <a:gd name="connsiteY315" fmla="*/ 9491 h 10000"/>
                <a:gd name="connsiteX316" fmla="*/ 4038 w 10000"/>
                <a:gd name="connsiteY316" fmla="*/ 9463 h 10000"/>
                <a:gd name="connsiteX317" fmla="*/ 3962 w 10000"/>
                <a:gd name="connsiteY317" fmla="*/ 9294 h 10000"/>
                <a:gd name="connsiteX318" fmla="*/ 3873 w 10000"/>
                <a:gd name="connsiteY318" fmla="*/ 9180 h 10000"/>
                <a:gd name="connsiteX319" fmla="*/ 3757 w 10000"/>
                <a:gd name="connsiteY319" fmla="*/ 9180 h 10000"/>
                <a:gd name="connsiteX320" fmla="*/ 3634 w 10000"/>
                <a:gd name="connsiteY320" fmla="*/ 9180 h 10000"/>
                <a:gd name="connsiteX321" fmla="*/ 3432 w 10000"/>
                <a:gd name="connsiteY321" fmla="*/ 9039 h 10000"/>
                <a:gd name="connsiteX322" fmla="*/ 3274 w 10000"/>
                <a:gd name="connsiteY322" fmla="*/ 9124 h 10000"/>
                <a:gd name="connsiteX323" fmla="*/ 3274 w 10000"/>
                <a:gd name="connsiteY323" fmla="*/ 9180 h 10000"/>
                <a:gd name="connsiteX324" fmla="*/ 3073 w 10000"/>
                <a:gd name="connsiteY324" fmla="*/ 9209 h 10000"/>
                <a:gd name="connsiteX325" fmla="*/ 2954 w 10000"/>
                <a:gd name="connsiteY325" fmla="*/ 9294 h 10000"/>
                <a:gd name="connsiteX326" fmla="*/ 2874 w 10000"/>
                <a:gd name="connsiteY326" fmla="*/ 9237 h 10000"/>
                <a:gd name="connsiteX327" fmla="*/ 2792 w 10000"/>
                <a:gd name="connsiteY327" fmla="*/ 9294 h 10000"/>
                <a:gd name="connsiteX328" fmla="*/ 2672 w 10000"/>
                <a:gd name="connsiteY328" fmla="*/ 9294 h 10000"/>
                <a:gd name="connsiteX329" fmla="*/ 2507 w 10000"/>
                <a:gd name="connsiteY329" fmla="*/ 9266 h 10000"/>
                <a:gd name="connsiteX330" fmla="*/ 2347 w 10000"/>
                <a:gd name="connsiteY330" fmla="*/ 9322 h 10000"/>
                <a:gd name="connsiteX331" fmla="*/ 2266 w 10000"/>
                <a:gd name="connsiteY331" fmla="*/ 9322 h 10000"/>
                <a:gd name="connsiteX332" fmla="*/ 2185 w 10000"/>
                <a:gd name="connsiteY332" fmla="*/ 9322 h 10000"/>
                <a:gd name="connsiteX333" fmla="*/ 2144 w 10000"/>
                <a:gd name="connsiteY333" fmla="*/ 9322 h 10000"/>
                <a:gd name="connsiteX334" fmla="*/ 2144 w 10000"/>
                <a:gd name="connsiteY334" fmla="*/ 9463 h 10000"/>
                <a:gd name="connsiteX335" fmla="*/ 2228 w 10000"/>
                <a:gd name="connsiteY335" fmla="*/ 9548 h 10000"/>
                <a:gd name="connsiteX336" fmla="*/ 2228 w 10000"/>
                <a:gd name="connsiteY336" fmla="*/ 9576 h 10000"/>
                <a:gd name="connsiteX337" fmla="*/ 2228 w 10000"/>
                <a:gd name="connsiteY337" fmla="*/ 9633 h 10000"/>
                <a:gd name="connsiteX338" fmla="*/ 2266 w 10000"/>
                <a:gd name="connsiteY338" fmla="*/ 9717 h 10000"/>
                <a:gd name="connsiteX339" fmla="*/ 2144 w 10000"/>
                <a:gd name="connsiteY339" fmla="*/ 9689 h 10000"/>
                <a:gd name="connsiteX340" fmla="*/ 2022 w 10000"/>
                <a:gd name="connsiteY340" fmla="*/ 9661 h 10000"/>
                <a:gd name="connsiteX341" fmla="*/ 1941 w 10000"/>
                <a:gd name="connsiteY341" fmla="*/ 9520 h 10000"/>
                <a:gd name="connsiteX342" fmla="*/ 1708 w 10000"/>
                <a:gd name="connsiteY342" fmla="*/ 9605 h 10000"/>
                <a:gd name="connsiteX343" fmla="*/ 1627 w 10000"/>
                <a:gd name="connsiteY343" fmla="*/ 9633 h 10000"/>
                <a:gd name="connsiteX344" fmla="*/ 1627 w 10000"/>
                <a:gd name="connsiteY344" fmla="*/ 9548 h 10000"/>
                <a:gd name="connsiteX345" fmla="*/ 1504 w 10000"/>
                <a:gd name="connsiteY345" fmla="*/ 9435 h 10000"/>
                <a:gd name="connsiteX346" fmla="*/ 1262 w 10000"/>
                <a:gd name="connsiteY346" fmla="*/ 9435 h 10000"/>
                <a:gd name="connsiteX347" fmla="*/ 1262 w 10000"/>
                <a:gd name="connsiteY347" fmla="*/ 9322 h 10000"/>
                <a:gd name="connsiteX348" fmla="*/ 1298 w 10000"/>
                <a:gd name="connsiteY348" fmla="*/ 9180 h 10000"/>
                <a:gd name="connsiteX349" fmla="*/ 1144 w 10000"/>
                <a:gd name="connsiteY349" fmla="*/ 9124 h 10000"/>
                <a:gd name="connsiteX350" fmla="*/ 1017 w 10000"/>
                <a:gd name="connsiteY350" fmla="*/ 9039 h 10000"/>
                <a:gd name="connsiteX351" fmla="*/ 981 w 10000"/>
                <a:gd name="connsiteY351" fmla="*/ 8983 h 10000"/>
                <a:gd name="connsiteX352" fmla="*/ 944 w 10000"/>
                <a:gd name="connsiteY352" fmla="*/ 8898 h 10000"/>
                <a:gd name="connsiteX353" fmla="*/ 981 w 10000"/>
                <a:gd name="connsiteY353" fmla="*/ 8813 h 10000"/>
                <a:gd name="connsiteX354" fmla="*/ 697 w 10000"/>
                <a:gd name="connsiteY354" fmla="*/ 8841 h 10000"/>
                <a:gd name="connsiteX355" fmla="*/ 533 w 10000"/>
                <a:gd name="connsiteY355" fmla="*/ 8898 h 10000"/>
                <a:gd name="connsiteX356" fmla="*/ 533 w 10000"/>
                <a:gd name="connsiteY356" fmla="*/ 8813 h 10000"/>
                <a:gd name="connsiteX357" fmla="*/ 495 w 10000"/>
                <a:gd name="connsiteY357" fmla="*/ 8728 h 10000"/>
                <a:gd name="connsiteX358" fmla="*/ 458 w 10000"/>
                <a:gd name="connsiteY358" fmla="*/ 8672 h 10000"/>
                <a:gd name="connsiteX359" fmla="*/ 6799 w 10000"/>
                <a:gd name="connsiteY359" fmla="*/ 8665 h 10000"/>
                <a:gd name="connsiteX360" fmla="*/ 6917 w 10000"/>
                <a:gd name="connsiteY360" fmla="*/ 8461 h 10000"/>
                <a:gd name="connsiteX0" fmla="*/ 4762 w 10000"/>
                <a:gd name="connsiteY0" fmla="*/ 1975 h 10000"/>
                <a:gd name="connsiteX1" fmla="*/ 4839 w 10000"/>
                <a:gd name="connsiteY1" fmla="*/ 2003 h 10000"/>
                <a:gd name="connsiteX2" fmla="*/ 4968 w 10000"/>
                <a:gd name="connsiteY2" fmla="*/ 1862 h 10000"/>
                <a:gd name="connsiteX3" fmla="*/ 4079 w 10000"/>
                <a:gd name="connsiteY3" fmla="*/ 1664 h 10000"/>
                <a:gd name="connsiteX4" fmla="*/ 3757 w 10000"/>
                <a:gd name="connsiteY4" fmla="*/ 1664 h 10000"/>
                <a:gd name="connsiteX5" fmla="*/ 3594 w 10000"/>
                <a:gd name="connsiteY5" fmla="*/ 1664 h 10000"/>
                <a:gd name="connsiteX6" fmla="*/ 3472 w 10000"/>
                <a:gd name="connsiteY6" fmla="*/ 1692 h 10000"/>
                <a:gd name="connsiteX7" fmla="*/ 3314 w 10000"/>
                <a:gd name="connsiteY7" fmla="*/ 1580 h 10000"/>
                <a:gd name="connsiteX8" fmla="*/ 3353 w 10000"/>
                <a:gd name="connsiteY8" fmla="*/ 1523 h 10000"/>
                <a:gd name="connsiteX9" fmla="*/ 3314 w 10000"/>
                <a:gd name="connsiteY9" fmla="*/ 1410 h 10000"/>
                <a:gd name="connsiteX10" fmla="*/ 3314 w 10000"/>
                <a:gd name="connsiteY10" fmla="*/ 1071 h 10000"/>
                <a:gd name="connsiteX11" fmla="*/ 3678 w 10000"/>
                <a:gd name="connsiteY11" fmla="*/ 1156 h 10000"/>
                <a:gd name="connsiteX12" fmla="*/ 3873 w 10000"/>
                <a:gd name="connsiteY12" fmla="*/ 1071 h 10000"/>
                <a:gd name="connsiteX13" fmla="*/ 4079 w 10000"/>
                <a:gd name="connsiteY13" fmla="*/ 986 h 10000"/>
                <a:gd name="connsiteX14" fmla="*/ 3999 w 10000"/>
                <a:gd name="connsiteY14" fmla="*/ 930 h 10000"/>
                <a:gd name="connsiteX15" fmla="*/ 3962 w 10000"/>
                <a:gd name="connsiteY15" fmla="*/ 873 h 10000"/>
                <a:gd name="connsiteX16" fmla="*/ 3962 w 10000"/>
                <a:gd name="connsiteY16" fmla="*/ 788 h 10000"/>
                <a:gd name="connsiteX17" fmla="*/ 3962 w 10000"/>
                <a:gd name="connsiteY17" fmla="*/ 732 h 10000"/>
                <a:gd name="connsiteX18" fmla="*/ 3962 w 10000"/>
                <a:gd name="connsiteY18" fmla="*/ 675 h 10000"/>
                <a:gd name="connsiteX19" fmla="*/ 3999 w 10000"/>
                <a:gd name="connsiteY19" fmla="*/ 477 h 10000"/>
                <a:gd name="connsiteX20" fmla="*/ 3922 w 10000"/>
                <a:gd name="connsiteY20" fmla="*/ 336 h 10000"/>
                <a:gd name="connsiteX21" fmla="*/ 3757 w 10000"/>
                <a:gd name="connsiteY21" fmla="*/ 280 h 10000"/>
                <a:gd name="connsiteX22" fmla="*/ 3594 w 10000"/>
                <a:gd name="connsiteY22" fmla="*/ 224 h 10000"/>
                <a:gd name="connsiteX23" fmla="*/ 3799 w 10000"/>
                <a:gd name="connsiteY23" fmla="*/ 82 h 10000"/>
                <a:gd name="connsiteX24" fmla="*/ 4241 w 10000"/>
                <a:gd name="connsiteY24" fmla="*/ 25 h 10000"/>
                <a:gd name="connsiteX25" fmla="*/ 4644 w 10000"/>
                <a:gd name="connsiteY25" fmla="*/ 25 h 10000"/>
                <a:gd name="connsiteX26" fmla="*/ 4839 w 10000"/>
                <a:gd name="connsiteY26" fmla="*/ 54 h 10000"/>
                <a:gd name="connsiteX27" fmla="*/ 5089 w 10000"/>
                <a:gd name="connsiteY27" fmla="*/ 138 h 10000"/>
                <a:gd name="connsiteX28" fmla="*/ 5406 w 10000"/>
                <a:gd name="connsiteY28" fmla="*/ 167 h 10000"/>
                <a:gd name="connsiteX29" fmla="*/ 5567 w 10000"/>
                <a:gd name="connsiteY29" fmla="*/ 224 h 10000"/>
                <a:gd name="connsiteX30" fmla="*/ 5616 w 10000"/>
                <a:gd name="connsiteY30" fmla="*/ 252 h 10000"/>
                <a:gd name="connsiteX31" fmla="*/ 5734 w 10000"/>
                <a:gd name="connsiteY31" fmla="*/ 308 h 10000"/>
                <a:gd name="connsiteX32" fmla="*/ 5930 w 10000"/>
                <a:gd name="connsiteY32" fmla="*/ 421 h 10000"/>
                <a:gd name="connsiteX33" fmla="*/ 6048 w 10000"/>
                <a:gd name="connsiteY33" fmla="*/ 534 h 10000"/>
                <a:gd name="connsiteX34" fmla="*/ 6212 w 10000"/>
                <a:gd name="connsiteY34" fmla="*/ 591 h 10000"/>
                <a:gd name="connsiteX35" fmla="*/ 6377 w 10000"/>
                <a:gd name="connsiteY35" fmla="*/ 703 h 10000"/>
                <a:gd name="connsiteX36" fmla="*/ 6579 w 10000"/>
                <a:gd name="connsiteY36" fmla="*/ 817 h 10000"/>
                <a:gd name="connsiteX37" fmla="*/ 6695 w 10000"/>
                <a:gd name="connsiteY37" fmla="*/ 930 h 10000"/>
                <a:gd name="connsiteX38" fmla="*/ 6824 w 10000"/>
                <a:gd name="connsiteY38" fmla="*/ 1014 h 10000"/>
                <a:gd name="connsiteX39" fmla="*/ 7180 w 10000"/>
                <a:gd name="connsiteY39" fmla="*/ 1156 h 10000"/>
                <a:gd name="connsiteX40" fmla="*/ 7378 w 10000"/>
                <a:gd name="connsiteY40" fmla="*/ 1156 h 10000"/>
                <a:gd name="connsiteX41" fmla="*/ 7623 w 10000"/>
                <a:gd name="connsiteY41" fmla="*/ 1212 h 10000"/>
                <a:gd name="connsiteX42" fmla="*/ 7744 w 10000"/>
                <a:gd name="connsiteY42" fmla="*/ 1241 h 10000"/>
                <a:gd name="connsiteX43" fmla="*/ 7946 w 10000"/>
                <a:gd name="connsiteY43" fmla="*/ 1325 h 10000"/>
                <a:gd name="connsiteX44" fmla="*/ 8186 w 10000"/>
                <a:gd name="connsiteY44" fmla="*/ 1353 h 10000"/>
                <a:gd name="connsiteX45" fmla="*/ 8232 w 10000"/>
                <a:gd name="connsiteY45" fmla="*/ 1438 h 10000"/>
                <a:gd name="connsiteX46" fmla="*/ 8310 w 10000"/>
                <a:gd name="connsiteY46" fmla="*/ 1467 h 10000"/>
                <a:gd name="connsiteX47" fmla="*/ 8383 w 10000"/>
                <a:gd name="connsiteY47" fmla="*/ 1580 h 10000"/>
                <a:gd name="connsiteX48" fmla="*/ 8633 w 10000"/>
                <a:gd name="connsiteY48" fmla="*/ 1720 h 10000"/>
                <a:gd name="connsiteX49" fmla="*/ 8754 w 10000"/>
                <a:gd name="connsiteY49" fmla="*/ 1692 h 10000"/>
                <a:gd name="connsiteX50" fmla="*/ 8874 w 10000"/>
                <a:gd name="connsiteY50" fmla="*/ 1720 h 10000"/>
                <a:gd name="connsiteX51" fmla="*/ 9114 w 10000"/>
                <a:gd name="connsiteY51" fmla="*/ 1664 h 10000"/>
                <a:gd name="connsiteX52" fmla="*/ 9277 w 10000"/>
                <a:gd name="connsiteY52" fmla="*/ 1580 h 10000"/>
                <a:gd name="connsiteX53" fmla="*/ 9354 w 10000"/>
                <a:gd name="connsiteY53" fmla="*/ 1580 h 10000"/>
                <a:gd name="connsiteX54" fmla="*/ 9396 w 10000"/>
                <a:gd name="connsiteY54" fmla="*/ 1551 h 10000"/>
                <a:gd name="connsiteX55" fmla="*/ 9554 w 10000"/>
                <a:gd name="connsiteY55" fmla="*/ 1495 h 10000"/>
                <a:gd name="connsiteX56" fmla="*/ 9719 w 10000"/>
                <a:gd name="connsiteY56" fmla="*/ 1551 h 10000"/>
                <a:gd name="connsiteX57" fmla="*/ 9757 w 10000"/>
                <a:gd name="connsiteY57" fmla="*/ 1636 h 10000"/>
                <a:gd name="connsiteX58" fmla="*/ 9880 w 10000"/>
                <a:gd name="connsiteY58" fmla="*/ 1778 h 10000"/>
                <a:gd name="connsiteX59" fmla="*/ 9800 w 10000"/>
                <a:gd name="connsiteY59" fmla="*/ 1806 h 10000"/>
                <a:gd name="connsiteX60" fmla="*/ 9840 w 10000"/>
                <a:gd name="connsiteY60" fmla="*/ 1862 h 10000"/>
                <a:gd name="connsiteX61" fmla="*/ 9840 w 10000"/>
                <a:gd name="connsiteY61" fmla="*/ 1919 h 10000"/>
                <a:gd name="connsiteX62" fmla="*/ 9926 w 10000"/>
                <a:gd name="connsiteY62" fmla="*/ 2031 h 10000"/>
                <a:gd name="connsiteX63" fmla="*/ 9926 w 10000"/>
                <a:gd name="connsiteY63" fmla="*/ 2173 h 10000"/>
                <a:gd name="connsiteX64" fmla="*/ 9926 w 10000"/>
                <a:gd name="connsiteY64" fmla="*/ 2258 h 10000"/>
                <a:gd name="connsiteX65" fmla="*/ 10000 w 10000"/>
                <a:gd name="connsiteY65" fmla="*/ 2342 h 10000"/>
                <a:gd name="connsiteX66" fmla="*/ 9963 w 10000"/>
                <a:gd name="connsiteY66" fmla="*/ 2428 h 10000"/>
                <a:gd name="connsiteX67" fmla="*/ 10000 w 10000"/>
                <a:gd name="connsiteY67" fmla="*/ 2484 h 10000"/>
                <a:gd name="connsiteX68" fmla="*/ 9677 w 10000"/>
                <a:gd name="connsiteY68" fmla="*/ 2456 h 10000"/>
                <a:gd name="connsiteX69" fmla="*/ 9515 w 10000"/>
                <a:gd name="connsiteY69" fmla="*/ 2428 h 10000"/>
                <a:gd name="connsiteX70" fmla="*/ 9473 w 10000"/>
                <a:gd name="connsiteY70" fmla="*/ 2512 h 10000"/>
                <a:gd name="connsiteX71" fmla="*/ 9354 w 10000"/>
                <a:gd name="connsiteY71" fmla="*/ 2540 h 10000"/>
                <a:gd name="connsiteX72" fmla="*/ 9433 w 10000"/>
                <a:gd name="connsiteY72" fmla="*/ 2625 h 10000"/>
                <a:gd name="connsiteX73" fmla="*/ 9677 w 10000"/>
                <a:gd name="connsiteY73" fmla="*/ 2879 h 10000"/>
                <a:gd name="connsiteX74" fmla="*/ 9840 w 10000"/>
                <a:gd name="connsiteY74" fmla="*/ 3106 h 10000"/>
                <a:gd name="connsiteX75" fmla="*/ 9800 w 10000"/>
                <a:gd name="connsiteY75" fmla="*/ 3162 h 10000"/>
                <a:gd name="connsiteX76" fmla="*/ 9634 w 10000"/>
                <a:gd name="connsiteY76" fmla="*/ 3190 h 10000"/>
                <a:gd name="connsiteX77" fmla="*/ 9840 w 10000"/>
                <a:gd name="connsiteY77" fmla="*/ 3303 h 10000"/>
                <a:gd name="connsiteX78" fmla="*/ 9600 w 10000"/>
                <a:gd name="connsiteY78" fmla="*/ 3162 h 10000"/>
                <a:gd name="connsiteX79" fmla="*/ 9396 w 10000"/>
                <a:gd name="connsiteY79" fmla="*/ 3106 h 10000"/>
                <a:gd name="connsiteX80" fmla="*/ 9473 w 10000"/>
                <a:gd name="connsiteY80" fmla="*/ 3275 h 10000"/>
                <a:gd name="connsiteX81" fmla="*/ 9354 w 10000"/>
                <a:gd name="connsiteY81" fmla="*/ 3303 h 10000"/>
                <a:gd name="connsiteX82" fmla="*/ 9277 w 10000"/>
                <a:gd name="connsiteY82" fmla="*/ 3388 h 10000"/>
                <a:gd name="connsiteX83" fmla="*/ 8996 w 10000"/>
                <a:gd name="connsiteY83" fmla="*/ 3417 h 10000"/>
                <a:gd name="connsiteX84" fmla="*/ 9198 w 10000"/>
                <a:gd name="connsiteY84" fmla="*/ 3557 h 10000"/>
                <a:gd name="connsiteX85" fmla="*/ 8952 w 10000"/>
                <a:gd name="connsiteY85" fmla="*/ 3586 h 10000"/>
                <a:gd name="connsiteX86" fmla="*/ 8794 w 10000"/>
                <a:gd name="connsiteY86" fmla="*/ 3557 h 10000"/>
                <a:gd name="connsiteX87" fmla="*/ 8664 w 10000"/>
                <a:gd name="connsiteY87" fmla="*/ 3473 h 10000"/>
                <a:gd name="connsiteX88" fmla="*/ 8591 w 10000"/>
                <a:gd name="connsiteY88" fmla="*/ 3501 h 10000"/>
                <a:gd name="connsiteX89" fmla="*/ 8552 w 10000"/>
                <a:gd name="connsiteY89" fmla="*/ 3642 h 10000"/>
                <a:gd name="connsiteX90" fmla="*/ 8513 w 10000"/>
                <a:gd name="connsiteY90" fmla="*/ 3727 h 10000"/>
                <a:gd name="connsiteX91" fmla="*/ 8427 w 10000"/>
                <a:gd name="connsiteY91" fmla="*/ 3756 h 10000"/>
                <a:gd name="connsiteX92" fmla="*/ 8383 w 10000"/>
                <a:gd name="connsiteY92" fmla="*/ 3812 h 10000"/>
                <a:gd name="connsiteX93" fmla="*/ 8310 w 10000"/>
                <a:gd name="connsiteY93" fmla="*/ 3812 h 10000"/>
                <a:gd name="connsiteX94" fmla="*/ 8267 w 10000"/>
                <a:gd name="connsiteY94" fmla="*/ 3868 h 10000"/>
                <a:gd name="connsiteX95" fmla="*/ 8107 w 10000"/>
                <a:gd name="connsiteY95" fmla="*/ 4009 h 10000"/>
                <a:gd name="connsiteX96" fmla="*/ 7906 w 10000"/>
                <a:gd name="connsiteY96" fmla="*/ 4038 h 10000"/>
                <a:gd name="connsiteX97" fmla="*/ 7824 w 10000"/>
                <a:gd name="connsiteY97" fmla="*/ 4067 h 10000"/>
                <a:gd name="connsiteX98" fmla="*/ 7744 w 10000"/>
                <a:gd name="connsiteY98" fmla="*/ 4123 h 10000"/>
                <a:gd name="connsiteX99" fmla="*/ 7586 w 10000"/>
                <a:gd name="connsiteY99" fmla="*/ 4179 h 10000"/>
                <a:gd name="connsiteX100" fmla="*/ 7501 w 10000"/>
                <a:gd name="connsiteY100" fmla="*/ 4264 h 10000"/>
                <a:gd name="connsiteX101" fmla="*/ 7464 w 10000"/>
                <a:gd name="connsiteY101" fmla="*/ 4320 h 10000"/>
                <a:gd name="connsiteX102" fmla="*/ 7378 w 10000"/>
                <a:gd name="connsiteY102" fmla="*/ 4320 h 10000"/>
                <a:gd name="connsiteX103" fmla="*/ 7218 w 10000"/>
                <a:gd name="connsiteY103" fmla="*/ 4348 h 10000"/>
                <a:gd name="connsiteX104" fmla="*/ 7346 w 10000"/>
                <a:gd name="connsiteY104" fmla="*/ 4292 h 10000"/>
                <a:gd name="connsiteX105" fmla="*/ 7346 w 10000"/>
                <a:gd name="connsiteY105" fmla="*/ 4236 h 10000"/>
                <a:gd name="connsiteX106" fmla="*/ 7378 w 10000"/>
                <a:gd name="connsiteY106" fmla="*/ 4179 h 10000"/>
                <a:gd name="connsiteX107" fmla="*/ 7143 w 10000"/>
                <a:gd name="connsiteY107" fmla="*/ 4151 h 10000"/>
                <a:gd name="connsiteX108" fmla="*/ 7218 w 10000"/>
                <a:gd name="connsiteY108" fmla="*/ 4123 h 10000"/>
                <a:gd name="connsiteX109" fmla="*/ 7260 w 10000"/>
                <a:gd name="connsiteY109" fmla="*/ 4009 h 10000"/>
                <a:gd name="connsiteX110" fmla="*/ 7305 w 10000"/>
                <a:gd name="connsiteY110" fmla="*/ 3896 h 10000"/>
                <a:gd name="connsiteX111" fmla="*/ 7062 w 10000"/>
                <a:gd name="connsiteY111" fmla="*/ 3698 h 10000"/>
                <a:gd name="connsiteX112" fmla="*/ 6939 w 10000"/>
                <a:gd name="connsiteY112" fmla="*/ 3727 h 10000"/>
                <a:gd name="connsiteX113" fmla="*/ 6824 w 10000"/>
                <a:gd name="connsiteY113" fmla="*/ 3784 h 10000"/>
                <a:gd name="connsiteX114" fmla="*/ 6737 w 10000"/>
                <a:gd name="connsiteY114" fmla="*/ 3925 h 10000"/>
                <a:gd name="connsiteX115" fmla="*/ 6535 w 10000"/>
                <a:gd name="connsiteY115" fmla="*/ 4038 h 10000"/>
                <a:gd name="connsiteX116" fmla="*/ 6418 w 10000"/>
                <a:gd name="connsiteY116" fmla="*/ 4095 h 10000"/>
                <a:gd name="connsiteX117" fmla="*/ 6454 w 10000"/>
                <a:gd name="connsiteY117" fmla="*/ 4179 h 10000"/>
                <a:gd name="connsiteX118" fmla="*/ 6212 w 10000"/>
                <a:gd name="connsiteY118" fmla="*/ 4292 h 10000"/>
                <a:gd name="connsiteX119" fmla="*/ 6014 w 10000"/>
                <a:gd name="connsiteY119" fmla="*/ 4264 h 10000"/>
                <a:gd name="connsiteX120" fmla="*/ 6014 w 10000"/>
                <a:gd name="connsiteY120" fmla="*/ 4434 h 10000"/>
                <a:gd name="connsiteX121" fmla="*/ 6251 w 10000"/>
                <a:gd name="connsiteY121" fmla="*/ 4575 h 10000"/>
                <a:gd name="connsiteX122" fmla="*/ 6377 w 10000"/>
                <a:gd name="connsiteY122" fmla="*/ 4575 h 10000"/>
                <a:gd name="connsiteX123" fmla="*/ 6454 w 10000"/>
                <a:gd name="connsiteY123" fmla="*/ 4603 h 10000"/>
                <a:gd name="connsiteX124" fmla="*/ 6454 w 10000"/>
                <a:gd name="connsiteY124" fmla="*/ 4575 h 10000"/>
                <a:gd name="connsiteX125" fmla="*/ 6695 w 10000"/>
                <a:gd name="connsiteY125" fmla="*/ 4659 h 10000"/>
                <a:gd name="connsiteX126" fmla="*/ 6777 w 10000"/>
                <a:gd name="connsiteY126" fmla="*/ 4829 h 10000"/>
                <a:gd name="connsiteX127" fmla="*/ 6980 w 10000"/>
                <a:gd name="connsiteY127" fmla="*/ 4857 h 10000"/>
                <a:gd name="connsiteX128" fmla="*/ 7062 w 10000"/>
                <a:gd name="connsiteY128" fmla="*/ 4801 h 10000"/>
                <a:gd name="connsiteX129" fmla="*/ 7101 w 10000"/>
                <a:gd name="connsiteY129" fmla="*/ 4716 h 10000"/>
                <a:gd name="connsiteX130" fmla="*/ 7260 w 10000"/>
                <a:gd name="connsiteY130" fmla="*/ 4659 h 10000"/>
                <a:gd name="connsiteX131" fmla="*/ 7464 w 10000"/>
                <a:gd name="connsiteY131" fmla="*/ 4716 h 10000"/>
                <a:gd name="connsiteX132" fmla="*/ 7541 w 10000"/>
                <a:gd name="connsiteY132" fmla="*/ 4745 h 10000"/>
                <a:gd name="connsiteX133" fmla="*/ 7586 w 10000"/>
                <a:gd name="connsiteY133" fmla="*/ 4773 h 10000"/>
                <a:gd name="connsiteX134" fmla="*/ 7788 w 10000"/>
                <a:gd name="connsiteY134" fmla="*/ 4773 h 10000"/>
                <a:gd name="connsiteX135" fmla="*/ 7788 w 10000"/>
                <a:gd name="connsiteY135" fmla="*/ 4745 h 10000"/>
                <a:gd name="connsiteX136" fmla="*/ 8025 w 10000"/>
                <a:gd name="connsiteY136" fmla="*/ 4801 h 10000"/>
                <a:gd name="connsiteX137" fmla="*/ 7990 w 10000"/>
                <a:gd name="connsiteY137" fmla="*/ 4829 h 10000"/>
                <a:gd name="connsiteX138" fmla="*/ 8025 w 10000"/>
                <a:gd name="connsiteY138" fmla="*/ 4914 h 10000"/>
                <a:gd name="connsiteX139" fmla="*/ 8025 w 10000"/>
                <a:gd name="connsiteY139" fmla="*/ 4970 h 10000"/>
                <a:gd name="connsiteX140" fmla="*/ 7946 w 10000"/>
                <a:gd name="connsiteY140" fmla="*/ 4914 h 10000"/>
                <a:gd name="connsiteX141" fmla="*/ 7906 w 10000"/>
                <a:gd name="connsiteY141" fmla="*/ 4942 h 10000"/>
                <a:gd name="connsiteX142" fmla="*/ 7824 w 10000"/>
                <a:gd name="connsiteY142" fmla="*/ 4942 h 10000"/>
                <a:gd name="connsiteX143" fmla="*/ 7744 w 10000"/>
                <a:gd name="connsiteY143" fmla="*/ 4970 h 10000"/>
                <a:gd name="connsiteX144" fmla="*/ 7586 w 10000"/>
                <a:gd name="connsiteY144" fmla="*/ 5027 h 10000"/>
                <a:gd name="connsiteX145" fmla="*/ 7501 w 10000"/>
                <a:gd name="connsiteY145" fmla="*/ 5055 h 10000"/>
                <a:gd name="connsiteX146" fmla="*/ 7586 w 10000"/>
                <a:gd name="connsiteY146" fmla="*/ 5112 h 10000"/>
                <a:gd name="connsiteX147" fmla="*/ 7501 w 10000"/>
                <a:gd name="connsiteY147" fmla="*/ 5112 h 10000"/>
                <a:gd name="connsiteX148" fmla="*/ 7541 w 10000"/>
                <a:gd name="connsiteY148" fmla="*/ 5168 h 10000"/>
                <a:gd name="connsiteX149" fmla="*/ 7464 w 10000"/>
                <a:gd name="connsiteY149" fmla="*/ 5196 h 10000"/>
                <a:gd name="connsiteX150" fmla="*/ 7378 w 10000"/>
                <a:gd name="connsiteY150" fmla="*/ 5140 h 10000"/>
                <a:gd name="connsiteX151" fmla="*/ 7346 w 10000"/>
                <a:gd name="connsiteY151" fmla="*/ 5140 h 10000"/>
                <a:gd name="connsiteX152" fmla="*/ 7423 w 10000"/>
                <a:gd name="connsiteY152" fmla="*/ 5224 h 10000"/>
                <a:gd name="connsiteX153" fmla="*/ 7260 w 10000"/>
                <a:gd name="connsiteY153" fmla="*/ 5338 h 10000"/>
                <a:gd name="connsiteX154" fmla="*/ 7218 w 10000"/>
                <a:gd name="connsiteY154" fmla="*/ 5479 h 10000"/>
                <a:gd name="connsiteX155" fmla="*/ 7260 w 10000"/>
                <a:gd name="connsiteY155" fmla="*/ 5620 h 10000"/>
                <a:gd name="connsiteX156" fmla="*/ 7423 w 10000"/>
                <a:gd name="connsiteY156" fmla="*/ 5649 h 10000"/>
                <a:gd name="connsiteX157" fmla="*/ 7704 w 10000"/>
                <a:gd name="connsiteY157" fmla="*/ 5733 h 10000"/>
                <a:gd name="connsiteX158" fmla="*/ 7824 w 10000"/>
                <a:gd name="connsiteY158" fmla="*/ 5874 h 10000"/>
                <a:gd name="connsiteX159" fmla="*/ 8025 w 10000"/>
                <a:gd name="connsiteY159" fmla="*/ 6073 h 10000"/>
                <a:gd name="connsiteX160" fmla="*/ 8149 w 10000"/>
                <a:gd name="connsiteY160" fmla="*/ 6213 h 10000"/>
                <a:gd name="connsiteX161" fmla="*/ 8344 w 10000"/>
                <a:gd name="connsiteY161" fmla="*/ 6299 h 10000"/>
                <a:gd name="connsiteX162" fmla="*/ 8427 w 10000"/>
                <a:gd name="connsiteY162" fmla="*/ 6355 h 10000"/>
                <a:gd name="connsiteX163" fmla="*/ 8513 w 10000"/>
                <a:gd name="connsiteY163" fmla="*/ 6412 h 10000"/>
                <a:gd name="connsiteX164" fmla="*/ 8664 w 10000"/>
                <a:gd name="connsiteY164" fmla="*/ 6524 h 10000"/>
                <a:gd name="connsiteX165" fmla="*/ 8383 w 10000"/>
                <a:gd name="connsiteY165" fmla="*/ 6468 h 10000"/>
                <a:gd name="connsiteX166" fmla="*/ 8186 w 10000"/>
                <a:gd name="connsiteY166" fmla="*/ 6412 h 10000"/>
                <a:gd name="connsiteX167" fmla="*/ 7990 w 10000"/>
                <a:gd name="connsiteY167" fmla="*/ 6440 h 10000"/>
                <a:gd name="connsiteX168" fmla="*/ 7870 w 10000"/>
                <a:gd name="connsiteY168" fmla="*/ 6383 h 10000"/>
                <a:gd name="connsiteX169" fmla="*/ 7744 w 10000"/>
                <a:gd name="connsiteY169" fmla="*/ 6327 h 10000"/>
                <a:gd name="connsiteX170" fmla="*/ 7788 w 10000"/>
                <a:gd name="connsiteY170" fmla="*/ 6383 h 10000"/>
                <a:gd name="connsiteX171" fmla="*/ 7824 w 10000"/>
                <a:gd name="connsiteY171" fmla="*/ 6383 h 10000"/>
                <a:gd name="connsiteX172" fmla="*/ 7788 w 10000"/>
                <a:gd name="connsiteY172" fmla="*/ 6355 h 10000"/>
                <a:gd name="connsiteX173" fmla="*/ 7870 w 10000"/>
                <a:gd name="connsiteY173" fmla="*/ 6383 h 10000"/>
                <a:gd name="connsiteX174" fmla="*/ 8067 w 10000"/>
                <a:gd name="connsiteY174" fmla="*/ 6440 h 10000"/>
                <a:gd name="connsiteX175" fmla="*/ 8149 w 10000"/>
                <a:gd name="connsiteY175" fmla="*/ 6412 h 10000"/>
                <a:gd name="connsiteX176" fmla="*/ 8232 w 10000"/>
                <a:gd name="connsiteY176" fmla="*/ 6468 h 10000"/>
                <a:gd name="connsiteX177" fmla="*/ 8267 w 10000"/>
                <a:gd name="connsiteY177" fmla="*/ 6496 h 10000"/>
                <a:gd name="connsiteX178" fmla="*/ 8383 w 10000"/>
                <a:gd name="connsiteY178" fmla="*/ 6524 h 10000"/>
                <a:gd name="connsiteX179" fmla="*/ 8633 w 10000"/>
                <a:gd name="connsiteY179" fmla="*/ 6638 h 10000"/>
                <a:gd name="connsiteX180" fmla="*/ 8794 w 10000"/>
                <a:gd name="connsiteY180" fmla="*/ 6751 h 10000"/>
                <a:gd name="connsiteX181" fmla="*/ 8713 w 10000"/>
                <a:gd name="connsiteY181" fmla="*/ 6779 h 10000"/>
                <a:gd name="connsiteX182" fmla="*/ 8591 w 10000"/>
                <a:gd name="connsiteY182" fmla="*/ 6835 h 10000"/>
                <a:gd name="connsiteX183" fmla="*/ 8513 w 10000"/>
                <a:gd name="connsiteY183" fmla="*/ 6891 h 10000"/>
                <a:gd name="connsiteX184" fmla="*/ 8473 w 10000"/>
                <a:gd name="connsiteY184" fmla="*/ 6920 h 10000"/>
                <a:gd name="connsiteX185" fmla="*/ 8344 w 10000"/>
                <a:gd name="connsiteY185" fmla="*/ 6920 h 10000"/>
                <a:gd name="connsiteX186" fmla="*/ 8232 w 10000"/>
                <a:gd name="connsiteY186" fmla="*/ 6977 h 10000"/>
                <a:gd name="connsiteX187" fmla="*/ 8383 w 10000"/>
                <a:gd name="connsiteY187" fmla="*/ 6920 h 10000"/>
                <a:gd name="connsiteX188" fmla="*/ 8513 w 10000"/>
                <a:gd name="connsiteY188" fmla="*/ 7005 h 10000"/>
                <a:gd name="connsiteX189" fmla="*/ 8473 w 10000"/>
                <a:gd name="connsiteY189" fmla="*/ 7005 h 10000"/>
                <a:gd name="connsiteX190" fmla="*/ 8664 w 10000"/>
                <a:gd name="connsiteY190" fmla="*/ 6949 h 10000"/>
                <a:gd name="connsiteX191" fmla="*/ 8794 w 10000"/>
                <a:gd name="connsiteY191" fmla="*/ 7033 h 10000"/>
                <a:gd name="connsiteX192" fmla="*/ 8996 w 10000"/>
                <a:gd name="connsiteY192" fmla="*/ 7061 h 10000"/>
                <a:gd name="connsiteX193" fmla="*/ 8908 w 10000"/>
                <a:gd name="connsiteY193" fmla="*/ 7146 h 10000"/>
                <a:gd name="connsiteX194" fmla="*/ 8874 w 10000"/>
                <a:gd name="connsiteY194" fmla="*/ 7174 h 10000"/>
                <a:gd name="connsiteX195" fmla="*/ 8794 w 10000"/>
                <a:gd name="connsiteY195" fmla="*/ 7202 h 10000"/>
                <a:gd name="connsiteX196" fmla="*/ 8834 w 10000"/>
                <a:gd name="connsiteY196" fmla="*/ 7202 h 10000"/>
                <a:gd name="connsiteX197" fmla="*/ 8952 w 10000"/>
                <a:gd name="connsiteY197" fmla="*/ 7174 h 10000"/>
                <a:gd name="connsiteX198" fmla="*/ 8952 w 10000"/>
                <a:gd name="connsiteY198" fmla="*/ 7146 h 10000"/>
                <a:gd name="connsiteX199" fmla="*/ 8996 w 10000"/>
                <a:gd name="connsiteY199" fmla="*/ 7230 h 10000"/>
                <a:gd name="connsiteX200" fmla="*/ 8996 w 10000"/>
                <a:gd name="connsiteY200" fmla="*/ 7288 h 10000"/>
                <a:gd name="connsiteX201" fmla="*/ 8952 w 10000"/>
                <a:gd name="connsiteY201" fmla="*/ 7230 h 10000"/>
                <a:gd name="connsiteX202" fmla="*/ 8952 w 10000"/>
                <a:gd name="connsiteY202" fmla="*/ 7288 h 10000"/>
                <a:gd name="connsiteX203" fmla="*/ 8908 w 10000"/>
                <a:gd name="connsiteY203" fmla="*/ 7260 h 10000"/>
                <a:gd name="connsiteX204" fmla="*/ 8874 w 10000"/>
                <a:gd name="connsiteY204" fmla="*/ 7260 h 10000"/>
                <a:gd name="connsiteX205" fmla="*/ 8834 w 10000"/>
                <a:gd name="connsiteY205" fmla="*/ 7316 h 10000"/>
                <a:gd name="connsiteX206" fmla="*/ 8952 w 10000"/>
                <a:gd name="connsiteY206" fmla="*/ 7372 h 10000"/>
                <a:gd name="connsiteX207" fmla="*/ 8908 w 10000"/>
                <a:gd name="connsiteY207" fmla="*/ 7372 h 10000"/>
                <a:gd name="connsiteX208" fmla="*/ 8952 w 10000"/>
                <a:gd name="connsiteY208" fmla="*/ 7429 h 10000"/>
                <a:gd name="connsiteX209" fmla="*/ 8794 w 10000"/>
                <a:gd name="connsiteY209" fmla="*/ 7400 h 10000"/>
                <a:gd name="connsiteX210" fmla="*/ 8834 w 10000"/>
                <a:gd name="connsiteY210" fmla="*/ 7429 h 10000"/>
                <a:gd name="connsiteX211" fmla="*/ 8952 w 10000"/>
                <a:gd name="connsiteY211" fmla="*/ 7457 h 10000"/>
                <a:gd name="connsiteX212" fmla="*/ 8996 w 10000"/>
                <a:gd name="connsiteY212" fmla="*/ 7541 h 10000"/>
                <a:gd name="connsiteX213" fmla="*/ 8952 w 10000"/>
                <a:gd name="connsiteY213" fmla="*/ 7599 h 10000"/>
                <a:gd name="connsiteX214" fmla="*/ 8834 w 10000"/>
                <a:gd name="connsiteY214" fmla="*/ 7513 h 10000"/>
                <a:gd name="connsiteX215" fmla="*/ 8794 w 10000"/>
                <a:gd name="connsiteY215" fmla="*/ 7541 h 10000"/>
                <a:gd name="connsiteX216" fmla="*/ 8633 w 10000"/>
                <a:gd name="connsiteY216" fmla="*/ 7599 h 10000"/>
                <a:gd name="connsiteX217" fmla="*/ 8754 w 10000"/>
                <a:gd name="connsiteY217" fmla="*/ 7683 h 10000"/>
                <a:gd name="connsiteX218" fmla="*/ 8754 w 10000"/>
                <a:gd name="connsiteY218" fmla="*/ 7796 h 10000"/>
                <a:gd name="connsiteX219" fmla="*/ 8713 w 10000"/>
                <a:gd name="connsiteY219" fmla="*/ 7852 h 10000"/>
                <a:gd name="connsiteX220" fmla="*/ 8713 w 10000"/>
                <a:gd name="connsiteY220" fmla="*/ 7880 h 10000"/>
                <a:gd name="connsiteX221" fmla="*/ 8633 w 10000"/>
                <a:gd name="connsiteY221" fmla="*/ 7852 h 10000"/>
                <a:gd name="connsiteX222" fmla="*/ 8633 w 10000"/>
                <a:gd name="connsiteY222" fmla="*/ 7909 h 10000"/>
                <a:gd name="connsiteX223" fmla="*/ 8591 w 10000"/>
                <a:gd name="connsiteY223" fmla="*/ 7966 h 10000"/>
                <a:gd name="connsiteX224" fmla="*/ 8552 w 10000"/>
                <a:gd name="connsiteY224" fmla="*/ 8079 h 10000"/>
                <a:gd name="connsiteX225" fmla="*/ 8591 w 10000"/>
                <a:gd name="connsiteY225" fmla="*/ 8022 h 10000"/>
                <a:gd name="connsiteX226" fmla="*/ 8552 w 10000"/>
                <a:gd name="connsiteY226" fmla="*/ 8050 h 10000"/>
                <a:gd name="connsiteX227" fmla="*/ 8513 w 10000"/>
                <a:gd name="connsiteY227" fmla="*/ 7994 h 10000"/>
                <a:gd name="connsiteX228" fmla="*/ 8427 w 10000"/>
                <a:gd name="connsiteY228" fmla="*/ 8022 h 10000"/>
                <a:gd name="connsiteX229" fmla="*/ 8427 w 10000"/>
                <a:gd name="connsiteY229" fmla="*/ 8079 h 10000"/>
                <a:gd name="connsiteX230" fmla="*/ 8473 w 10000"/>
                <a:gd name="connsiteY230" fmla="*/ 8107 h 10000"/>
                <a:gd name="connsiteX231" fmla="*/ 8552 w 10000"/>
                <a:gd name="connsiteY231" fmla="*/ 8135 h 10000"/>
                <a:gd name="connsiteX232" fmla="*/ 8513 w 10000"/>
                <a:gd name="connsiteY232" fmla="*/ 8163 h 10000"/>
                <a:gd name="connsiteX233" fmla="*/ 8473 w 10000"/>
                <a:gd name="connsiteY233" fmla="*/ 8249 h 10000"/>
                <a:gd name="connsiteX234" fmla="*/ 8310 w 10000"/>
                <a:gd name="connsiteY234" fmla="*/ 8191 h 10000"/>
                <a:gd name="connsiteX235" fmla="*/ 8427 w 10000"/>
                <a:gd name="connsiteY235" fmla="*/ 8277 h 10000"/>
                <a:gd name="connsiteX236" fmla="*/ 8552 w 10000"/>
                <a:gd name="connsiteY236" fmla="*/ 8277 h 10000"/>
                <a:gd name="connsiteX237" fmla="*/ 8513 w 10000"/>
                <a:gd name="connsiteY237" fmla="*/ 8333 h 10000"/>
                <a:gd name="connsiteX238" fmla="*/ 8591 w 10000"/>
                <a:gd name="connsiteY238" fmla="*/ 8446 h 10000"/>
                <a:gd name="connsiteX239" fmla="*/ 8552 w 10000"/>
                <a:gd name="connsiteY239" fmla="*/ 8446 h 10000"/>
                <a:gd name="connsiteX240" fmla="*/ 8427 w 10000"/>
                <a:gd name="connsiteY240" fmla="*/ 8389 h 10000"/>
                <a:gd name="connsiteX241" fmla="*/ 8383 w 10000"/>
                <a:gd name="connsiteY241" fmla="*/ 8418 h 10000"/>
                <a:gd name="connsiteX242" fmla="*/ 8473 w 10000"/>
                <a:gd name="connsiteY242" fmla="*/ 8474 h 10000"/>
                <a:gd name="connsiteX243" fmla="*/ 8427 w 10000"/>
                <a:gd name="connsiteY243" fmla="*/ 8530 h 10000"/>
                <a:gd name="connsiteX244" fmla="*/ 8310 w 10000"/>
                <a:gd name="connsiteY244" fmla="*/ 8474 h 10000"/>
                <a:gd name="connsiteX245" fmla="*/ 8383 w 10000"/>
                <a:gd name="connsiteY245" fmla="*/ 8559 h 10000"/>
                <a:gd name="connsiteX246" fmla="*/ 8310 w 10000"/>
                <a:gd name="connsiteY246" fmla="*/ 8559 h 10000"/>
                <a:gd name="connsiteX247" fmla="*/ 8310 w 10000"/>
                <a:gd name="connsiteY247" fmla="*/ 8616 h 10000"/>
                <a:gd name="connsiteX248" fmla="*/ 8107 w 10000"/>
                <a:gd name="connsiteY248" fmla="*/ 8672 h 10000"/>
                <a:gd name="connsiteX249" fmla="*/ 8067 w 10000"/>
                <a:gd name="connsiteY249" fmla="*/ 8728 h 10000"/>
                <a:gd name="connsiteX250" fmla="*/ 8107 w 10000"/>
                <a:gd name="connsiteY250" fmla="*/ 8757 h 10000"/>
                <a:gd name="connsiteX251" fmla="*/ 8067 w 10000"/>
                <a:gd name="connsiteY251" fmla="*/ 8785 h 10000"/>
                <a:gd name="connsiteX252" fmla="*/ 8025 w 10000"/>
                <a:gd name="connsiteY252" fmla="*/ 8869 h 10000"/>
                <a:gd name="connsiteX253" fmla="*/ 7990 w 10000"/>
                <a:gd name="connsiteY253" fmla="*/ 8841 h 10000"/>
                <a:gd name="connsiteX254" fmla="*/ 7990 w 10000"/>
                <a:gd name="connsiteY254" fmla="*/ 8927 h 10000"/>
                <a:gd name="connsiteX255" fmla="*/ 7577 w 10000"/>
                <a:gd name="connsiteY255" fmla="*/ 8786 h 10000"/>
                <a:gd name="connsiteX256" fmla="*/ 6900 w 10000"/>
                <a:gd name="connsiteY256" fmla="*/ 9266 h 10000"/>
                <a:gd name="connsiteX257" fmla="*/ 6656 w 10000"/>
                <a:gd name="connsiteY257" fmla="*/ 9322 h 10000"/>
                <a:gd name="connsiteX258" fmla="*/ 6535 w 10000"/>
                <a:gd name="connsiteY258" fmla="*/ 9152 h 10000"/>
                <a:gd name="connsiteX259" fmla="*/ 6496 w 10000"/>
                <a:gd name="connsiteY259" fmla="*/ 9152 h 10000"/>
                <a:gd name="connsiteX260" fmla="*/ 6615 w 10000"/>
                <a:gd name="connsiteY260" fmla="*/ 9124 h 10000"/>
                <a:gd name="connsiteX261" fmla="*/ 6454 w 10000"/>
                <a:gd name="connsiteY261" fmla="*/ 9124 h 10000"/>
                <a:gd name="connsiteX262" fmla="*/ 6418 w 10000"/>
                <a:gd name="connsiteY262" fmla="*/ 9180 h 10000"/>
                <a:gd name="connsiteX263" fmla="*/ 6496 w 10000"/>
                <a:gd name="connsiteY263" fmla="*/ 9237 h 10000"/>
                <a:gd name="connsiteX264" fmla="*/ 6454 w 10000"/>
                <a:gd name="connsiteY264" fmla="*/ 9237 h 10000"/>
                <a:gd name="connsiteX265" fmla="*/ 6579 w 10000"/>
                <a:gd name="connsiteY265" fmla="*/ 9406 h 10000"/>
                <a:gd name="connsiteX266" fmla="*/ 6418 w 10000"/>
                <a:gd name="connsiteY266" fmla="*/ 9294 h 10000"/>
                <a:gd name="connsiteX267" fmla="*/ 6496 w 10000"/>
                <a:gd name="connsiteY267" fmla="*/ 9406 h 10000"/>
                <a:gd name="connsiteX268" fmla="*/ 6454 w 10000"/>
                <a:gd name="connsiteY268" fmla="*/ 9435 h 10000"/>
                <a:gd name="connsiteX269" fmla="*/ 6418 w 10000"/>
                <a:gd name="connsiteY269" fmla="*/ 9406 h 10000"/>
                <a:gd name="connsiteX270" fmla="*/ 6377 w 10000"/>
                <a:gd name="connsiteY270" fmla="*/ 9491 h 10000"/>
                <a:gd name="connsiteX271" fmla="*/ 6251 w 10000"/>
                <a:gd name="connsiteY271" fmla="*/ 9520 h 10000"/>
                <a:gd name="connsiteX272" fmla="*/ 6212 w 10000"/>
                <a:gd name="connsiteY272" fmla="*/ 9463 h 10000"/>
                <a:gd name="connsiteX273" fmla="*/ 6135 w 10000"/>
                <a:gd name="connsiteY273" fmla="*/ 9435 h 10000"/>
                <a:gd name="connsiteX274" fmla="*/ 6175 w 10000"/>
                <a:gd name="connsiteY274" fmla="*/ 9548 h 10000"/>
                <a:gd name="connsiteX275" fmla="*/ 5969 w 10000"/>
                <a:gd name="connsiteY275" fmla="*/ 9491 h 10000"/>
                <a:gd name="connsiteX276" fmla="*/ 5930 w 10000"/>
                <a:gd name="connsiteY276" fmla="*/ 9520 h 10000"/>
                <a:gd name="connsiteX277" fmla="*/ 5808 w 10000"/>
                <a:gd name="connsiteY277" fmla="*/ 9576 h 10000"/>
                <a:gd name="connsiteX278" fmla="*/ 5777 w 10000"/>
                <a:gd name="connsiteY278" fmla="*/ 9633 h 10000"/>
                <a:gd name="connsiteX279" fmla="*/ 5688 w 10000"/>
                <a:gd name="connsiteY279" fmla="*/ 9633 h 10000"/>
                <a:gd name="connsiteX280" fmla="*/ 5567 w 10000"/>
                <a:gd name="connsiteY280" fmla="*/ 9661 h 10000"/>
                <a:gd name="connsiteX281" fmla="*/ 5567 w 10000"/>
                <a:gd name="connsiteY281" fmla="*/ 9633 h 10000"/>
                <a:gd name="connsiteX282" fmla="*/ 5567 w 10000"/>
                <a:gd name="connsiteY282" fmla="*/ 9689 h 10000"/>
                <a:gd name="connsiteX283" fmla="*/ 5449 w 10000"/>
                <a:gd name="connsiteY283" fmla="*/ 9661 h 10000"/>
                <a:gd name="connsiteX284" fmla="*/ 5449 w 10000"/>
                <a:gd name="connsiteY284" fmla="*/ 9717 h 10000"/>
                <a:gd name="connsiteX285" fmla="*/ 5406 w 10000"/>
                <a:gd name="connsiteY285" fmla="*/ 9802 h 10000"/>
                <a:gd name="connsiteX286" fmla="*/ 5491 w 10000"/>
                <a:gd name="connsiteY286" fmla="*/ 9830 h 10000"/>
                <a:gd name="connsiteX287" fmla="*/ 5491 w 10000"/>
                <a:gd name="connsiteY287" fmla="*/ 9830 h 10000"/>
                <a:gd name="connsiteX288" fmla="*/ 5567 w 10000"/>
                <a:gd name="connsiteY288" fmla="*/ 9944 h 10000"/>
                <a:gd name="connsiteX289" fmla="*/ 5368 w 10000"/>
                <a:gd name="connsiteY289" fmla="*/ 10000 h 10000"/>
                <a:gd name="connsiteX290" fmla="*/ 5368 w 10000"/>
                <a:gd name="connsiteY290" fmla="*/ 9944 h 10000"/>
                <a:gd name="connsiteX291" fmla="*/ 5281 w 10000"/>
                <a:gd name="connsiteY291" fmla="*/ 9859 h 10000"/>
                <a:gd name="connsiteX292" fmla="*/ 5248 w 10000"/>
                <a:gd name="connsiteY292" fmla="*/ 9802 h 10000"/>
                <a:gd name="connsiteX293" fmla="*/ 5206 w 10000"/>
                <a:gd name="connsiteY293" fmla="*/ 9717 h 10000"/>
                <a:gd name="connsiteX294" fmla="*/ 5248 w 10000"/>
                <a:gd name="connsiteY294" fmla="*/ 9661 h 10000"/>
                <a:gd name="connsiteX295" fmla="*/ 5206 w 10000"/>
                <a:gd name="connsiteY295" fmla="*/ 9576 h 10000"/>
                <a:gd name="connsiteX296" fmla="*/ 5206 w 10000"/>
                <a:gd name="connsiteY296" fmla="*/ 9605 h 10000"/>
                <a:gd name="connsiteX297" fmla="*/ 5126 w 10000"/>
                <a:gd name="connsiteY297" fmla="*/ 9548 h 10000"/>
                <a:gd name="connsiteX298" fmla="*/ 5126 w 10000"/>
                <a:gd name="connsiteY298" fmla="*/ 9605 h 10000"/>
                <a:gd name="connsiteX299" fmla="*/ 5006 w 10000"/>
                <a:gd name="connsiteY299" fmla="*/ 9605 h 10000"/>
                <a:gd name="connsiteX300" fmla="*/ 4926 w 10000"/>
                <a:gd name="connsiteY300" fmla="*/ 9576 h 10000"/>
                <a:gd name="connsiteX301" fmla="*/ 4879 w 10000"/>
                <a:gd name="connsiteY301" fmla="*/ 9520 h 10000"/>
                <a:gd name="connsiteX302" fmla="*/ 4839 w 10000"/>
                <a:gd name="connsiteY302" fmla="*/ 9520 h 10000"/>
                <a:gd name="connsiteX303" fmla="*/ 4839 w 10000"/>
                <a:gd name="connsiteY303" fmla="*/ 9576 h 10000"/>
                <a:gd name="connsiteX304" fmla="*/ 4762 w 10000"/>
                <a:gd name="connsiteY304" fmla="*/ 9520 h 10000"/>
                <a:gd name="connsiteX305" fmla="*/ 4724 w 10000"/>
                <a:gd name="connsiteY305" fmla="*/ 9463 h 10000"/>
                <a:gd name="connsiteX306" fmla="*/ 4688 w 10000"/>
                <a:gd name="connsiteY306" fmla="*/ 9491 h 10000"/>
                <a:gd name="connsiteX307" fmla="*/ 4724 w 10000"/>
                <a:gd name="connsiteY307" fmla="*/ 9576 h 10000"/>
                <a:gd name="connsiteX308" fmla="*/ 4644 w 10000"/>
                <a:gd name="connsiteY308" fmla="*/ 9548 h 10000"/>
                <a:gd name="connsiteX309" fmla="*/ 4644 w 10000"/>
                <a:gd name="connsiteY309" fmla="*/ 9605 h 10000"/>
                <a:gd name="connsiteX310" fmla="*/ 4483 w 10000"/>
                <a:gd name="connsiteY310" fmla="*/ 9576 h 10000"/>
                <a:gd name="connsiteX311" fmla="*/ 4366 w 10000"/>
                <a:gd name="connsiteY311" fmla="*/ 9576 h 10000"/>
                <a:gd name="connsiteX312" fmla="*/ 4322 w 10000"/>
                <a:gd name="connsiteY312" fmla="*/ 9576 h 10000"/>
                <a:gd name="connsiteX313" fmla="*/ 4199 w 10000"/>
                <a:gd name="connsiteY313" fmla="*/ 9520 h 10000"/>
                <a:gd name="connsiteX314" fmla="*/ 4154 w 10000"/>
                <a:gd name="connsiteY314" fmla="*/ 9491 h 10000"/>
                <a:gd name="connsiteX315" fmla="*/ 4038 w 10000"/>
                <a:gd name="connsiteY315" fmla="*/ 9463 h 10000"/>
                <a:gd name="connsiteX316" fmla="*/ 3962 w 10000"/>
                <a:gd name="connsiteY316" fmla="*/ 9294 h 10000"/>
                <a:gd name="connsiteX317" fmla="*/ 3873 w 10000"/>
                <a:gd name="connsiteY317" fmla="*/ 9180 h 10000"/>
                <a:gd name="connsiteX318" fmla="*/ 3757 w 10000"/>
                <a:gd name="connsiteY318" fmla="*/ 9180 h 10000"/>
                <a:gd name="connsiteX319" fmla="*/ 3634 w 10000"/>
                <a:gd name="connsiteY319" fmla="*/ 9180 h 10000"/>
                <a:gd name="connsiteX320" fmla="*/ 3432 w 10000"/>
                <a:gd name="connsiteY320" fmla="*/ 9039 h 10000"/>
                <a:gd name="connsiteX321" fmla="*/ 3274 w 10000"/>
                <a:gd name="connsiteY321" fmla="*/ 9124 h 10000"/>
                <a:gd name="connsiteX322" fmla="*/ 3274 w 10000"/>
                <a:gd name="connsiteY322" fmla="*/ 9180 h 10000"/>
                <a:gd name="connsiteX323" fmla="*/ 3073 w 10000"/>
                <a:gd name="connsiteY323" fmla="*/ 9209 h 10000"/>
                <a:gd name="connsiteX324" fmla="*/ 2954 w 10000"/>
                <a:gd name="connsiteY324" fmla="*/ 9294 h 10000"/>
                <a:gd name="connsiteX325" fmla="*/ 2874 w 10000"/>
                <a:gd name="connsiteY325" fmla="*/ 9237 h 10000"/>
                <a:gd name="connsiteX326" fmla="*/ 2792 w 10000"/>
                <a:gd name="connsiteY326" fmla="*/ 9294 h 10000"/>
                <a:gd name="connsiteX327" fmla="*/ 2672 w 10000"/>
                <a:gd name="connsiteY327" fmla="*/ 9294 h 10000"/>
                <a:gd name="connsiteX328" fmla="*/ 2507 w 10000"/>
                <a:gd name="connsiteY328" fmla="*/ 9266 h 10000"/>
                <a:gd name="connsiteX329" fmla="*/ 2347 w 10000"/>
                <a:gd name="connsiteY329" fmla="*/ 9322 h 10000"/>
                <a:gd name="connsiteX330" fmla="*/ 2266 w 10000"/>
                <a:gd name="connsiteY330" fmla="*/ 9322 h 10000"/>
                <a:gd name="connsiteX331" fmla="*/ 2185 w 10000"/>
                <a:gd name="connsiteY331" fmla="*/ 9322 h 10000"/>
                <a:gd name="connsiteX332" fmla="*/ 2144 w 10000"/>
                <a:gd name="connsiteY332" fmla="*/ 9322 h 10000"/>
                <a:gd name="connsiteX333" fmla="*/ 2144 w 10000"/>
                <a:gd name="connsiteY333" fmla="*/ 9463 h 10000"/>
                <a:gd name="connsiteX334" fmla="*/ 2228 w 10000"/>
                <a:gd name="connsiteY334" fmla="*/ 9548 h 10000"/>
                <a:gd name="connsiteX335" fmla="*/ 2228 w 10000"/>
                <a:gd name="connsiteY335" fmla="*/ 9576 h 10000"/>
                <a:gd name="connsiteX336" fmla="*/ 2228 w 10000"/>
                <a:gd name="connsiteY336" fmla="*/ 9633 h 10000"/>
                <a:gd name="connsiteX337" fmla="*/ 2266 w 10000"/>
                <a:gd name="connsiteY337" fmla="*/ 9717 h 10000"/>
                <a:gd name="connsiteX338" fmla="*/ 2144 w 10000"/>
                <a:gd name="connsiteY338" fmla="*/ 9689 h 10000"/>
                <a:gd name="connsiteX339" fmla="*/ 2022 w 10000"/>
                <a:gd name="connsiteY339" fmla="*/ 9661 h 10000"/>
                <a:gd name="connsiteX340" fmla="*/ 1941 w 10000"/>
                <a:gd name="connsiteY340" fmla="*/ 9520 h 10000"/>
                <a:gd name="connsiteX341" fmla="*/ 1708 w 10000"/>
                <a:gd name="connsiteY341" fmla="*/ 9605 h 10000"/>
                <a:gd name="connsiteX342" fmla="*/ 1627 w 10000"/>
                <a:gd name="connsiteY342" fmla="*/ 9633 h 10000"/>
                <a:gd name="connsiteX343" fmla="*/ 1627 w 10000"/>
                <a:gd name="connsiteY343" fmla="*/ 9548 h 10000"/>
                <a:gd name="connsiteX344" fmla="*/ 1504 w 10000"/>
                <a:gd name="connsiteY344" fmla="*/ 9435 h 10000"/>
                <a:gd name="connsiteX345" fmla="*/ 1262 w 10000"/>
                <a:gd name="connsiteY345" fmla="*/ 9435 h 10000"/>
                <a:gd name="connsiteX346" fmla="*/ 1262 w 10000"/>
                <a:gd name="connsiteY346" fmla="*/ 9322 h 10000"/>
                <a:gd name="connsiteX347" fmla="*/ 1298 w 10000"/>
                <a:gd name="connsiteY347" fmla="*/ 9180 h 10000"/>
                <a:gd name="connsiteX348" fmla="*/ 1144 w 10000"/>
                <a:gd name="connsiteY348" fmla="*/ 9124 h 10000"/>
                <a:gd name="connsiteX349" fmla="*/ 1017 w 10000"/>
                <a:gd name="connsiteY349" fmla="*/ 9039 h 10000"/>
                <a:gd name="connsiteX350" fmla="*/ 981 w 10000"/>
                <a:gd name="connsiteY350" fmla="*/ 8983 h 10000"/>
                <a:gd name="connsiteX351" fmla="*/ 944 w 10000"/>
                <a:gd name="connsiteY351" fmla="*/ 8898 h 10000"/>
                <a:gd name="connsiteX352" fmla="*/ 981 w 10000"/>
                <a:gd name="connsiteY352" fmla="*/ 8813 h 10000"/>
                <a:gd name="connsiteX353" fmla="*/ 697 w 10000"/>
                <a:gd name="connsiteY353" fmla="*/ 8841 h 10000"/>
                <a:gd name="connsiteX354" fmla="*/ 533 w 10000"/>
                <a:gd name="connsiteY354" fmla="*/ 8898 h 10000"/>
                <a:gd name="connsiteX355" fmla="*/ 533 w 10000"/>
                <a:gd name="connsiteY355" fmla="*/ 8813 h 10000"/>
                <a:gd name="connsiteX356" fmla="*/ 495 w 10000"/>
                <a:gd name="connsiteY356" fmla="*/ 8728 h 10000"/>
                <a:gd name="connsiteX357" fmla="*/ 458 w 10000"/>
                <a:gd name="connsiteY357" fmla="*/ 8672 h 10000"/>
                <a:gd name="connsiteX358" fmla="*/ 6799 w 10000"/>
                <a:gd name="connsiteY358" fmla="*/ 8665 h 10000"/>
                <a:gd name="connsiteX359" fmla="*/ 6917 w 10000"/>
                <a:gd name="connsiteY359" fmla="*/ 8461 h 10000"/>
                <a:gd name="connsiteX0" fmla="*/ 4839 w 10000"/>
                <a:gd name="connsiteY0" fmla="*/ 2003 h 10000"/>
                <a:gd name="connsiteX1" fmla="*/ 4968 w 10000"/>
                <a:gd name="connsiteY1" fmla="*/ 1862 h 10000"/>
                <a:gd name="connsiteX2" fmla="*/ 4079 w 10000"/>
                <a:gd name="connsiteY2" fmla="*/ 1664 h 10000"/>
                <a:gd name="connsiteX3" fmla="*/ 3757 w 10000"/>
                <a:gd name="connsiteY3" fmla="*/ 1664 h 10000"/>
                <a:gd name="connsiteX4" fmla="*/ 3594 w 10000"/>
                <a:gd name="connsiteY4" fmla="*/ 1664 h 10000"/>
                <a:gd name="connsiteX5" fmla="*/ 3472 w 10000"/>
                <a:gd name="connsiteY5" fmla="*/ 1692 h 10000"/>
                <a:gd name="connsiteX6" fmla="*/ 3314 w 10000"/>
                <a:gd name="connsiteY6" fmla="*/ 1580 h 10000"/>
                <a:gd name="connsiteX7" fmla="*/ 3353 w 10000"/>
                <a:gd name="connsiteY7" fmla="*/ 1523 h 10000"/>
                <a:gd name="connsiteX8" fmla="*/ 3314 w 10000"/>
                <a:gd name="connsiteY8" fmla="*/ 1410 h 10000"/>
                <a:gd name="connsiteX9" fmla="*/ 3314 w 10000"/>
                <a:gd name="connsiteY9" fmla="*/ 1071 h 10000"/>
                <a:gd name="connsiteX10" fmla="*/ 3678 w 10000"/>
                <a:gd name="connsiteY10" fmla="*/ 1156 h 10000"/>
                <a:gd name="connsiteX11" fmla="*/ 3873 w 10000"/>
                <a:gd name="connsiteY11" fmla="*/ 1071 h 10000"/>
                <a:gd name="connsiteX12" fmla="*/ 4079 w 10000"/>
                <a:gd name="connsiteY12" fmla="*/ 986 h 10000"/>
                <a:gd name="connsiteX13" fmla="*/ 3999 w 10000"/>
                <a:gd name="connsiteY13" fmla="*/ 930 h 10000"/>
                <a:gd name="connsiteX14" fmla="*/ 3962 w 10000"/>
                <a:gd name="connsiteY14" fmla="*/ 873 h 10000"/>
                <a:gd name="connsiteX15" fmla="*/ 3962 w 10000"/>
                <a:gd name="connsiteY15" fmla="*/ 788 h 10000"/>
                <a:gd name="connsiteX16" fmla="*/ 3962 w 10000"/>
                <a:gd name="connsiteY16" fmla="*/ 732 h 10000"/>
                <a:gd name="connsiteX17" fmla="*/ 3962 w 10000"/>
                <a:gd name="connsiteY17" fmla="*/ 675 h 10000"/>
                <a:gd name="connsiteX18" fmla="*/ 3999 w 10000"/>
                <a:gd name="connsiteY18" fmla="*/ 477 h 10000"/>
                <a:gd name="connsiteX19" fmla="*/ 3922 w 10000"/>
                <a:gd name="connsiteY19" fmla="*/ 336 h 10000"/>
                <a:gd name="connsiteX20" fmla="*/ 3757 w 10000"/>
                <a:gd name="connsiteY20" fmla="*/ 280 h 10000"/>
                <a:gd name="connsiteX21" fmla="*/ 3594 w 10000"/>
                <a:gd name="connsiteY21" fmla="*/ 224 h 10000"/>
                <a:gd name="connsiteX22" fmla="*/ 3799 w 10000"/>
                <a:gd name="connsiteY22" fmla="*/ 82 h 10000"/>
                <a:gd name="connsiteX23" fmla="*/ 4241 w 10000"/>
                <a:gd name="connsiteY23" fmla="*/ 25 h 10000"/>
                <a:gd name="connsiteX24" fmla="*/ 4644 w 10000"/>
                <a:gd name="connsiteY24" fmla="*/ 25 h 10000"/>
                <a:gd name="connsiteX25" fmla="*/ 4839 w 10000"/>
                <a:gd name="connsiteY25" fmla="*/ 54 h 10000"/>
                <a:gd name="connsiteX26" fmla="*/ 5089 w 10000"/>
                <a:gd name="connsiteY26" fmla="*/ 138 h 10000"/>
                <a:gd name="connsiteX27" fmla="*/ 5406 w 10000"/>
                <a:gd name="connsiteY27" fmla="*/ 167 h 10000"/>
                <a:gd name="connsiteX28" fmla="*/ 5567 w 10000"/>
                <a:gd name="connsiteY28" fmla="*/ 224 h 10000"/>
                <a:gd name="connsiteX29" fmla="*/ 5616 w 10000"/>
                <a:gd name="connsiteY29" fmla="*/ 252 h 10000"/>
                <a:gd name="connsiteX30" fmla="*/ 5734 w 10000"/>
                <a:gd name="connsiteY30" fmla="*/ 308 h 10000"/>
                <a:gd name="connsiteX31" fmla="*/ 5930 w 10000"/>
                <a:gd name="connsiteY31" fmla="*/ 421 h 10000"/>
                <a:gd name="connsiteX32" fmla="*/ 6048 w 10000"/>
                <a:gd name="connsiteY32" fmla="*/ 534 h 10000"/>
                <a:gd name="connsiteX33" fmla="*/ 6212 w 10000"/>
                <a:gd name="connsiteY33" fmla="*/ 591 h 10000"/>
                <a:gd name="connsiteX34" fmla="*/ 6377 w 10000"/>
                <a:gd name="connsiteY34" fmla="*/ 703 h 10000"/>
                <a:gd name="connsiteX35" fmla="*/ 6579 w 10000"/>
                <a:gd name="connsiteY35" fmla="*/ 817 h 10000"/>
                <a:gd name="connsiteX36" fmla="*/ 6695 w 10000"/>
                <a:gd name="connsiteY36" fmla="*/ 930 h 10000"/>
                <a:gd name="connsiteX37" fmla="*/ 6824 w 10000"/>
                <a:gd name="connsiteY37" fmla="*/ 1014 h 10000"/>
                <a:gd name="connsiteX38" fmla="*/ 7180 w 10000"/>
                <a:gd name="connsiteY38" fmla="*/ 1156 h 10000"/>
                <a:gd name="connsiteX39" fmla="*/ 7378 w 10000"/>
                <a:gd name="connsiteY39" fmla="*/ 1156 h 10000"/>
                <a:gd name="connsiteX40" fmla="*/ 7623 w 10000"/>
                <a:gd name="connsiteY40" fmla="*/ 1212 h 10000"/>
                <a:gd name="connsiteX41" fmla="*/ 7744 w 10000"/>
                <a:gd name="connsiteY41" fmla="*/ 1241 h 10000"/>
                <a:gd name="connsiteX42" fmla="*/ 7946 w 10000"/>
                <a:gd name="connsiteY42" fmla="*/ 1325 h 10000"/>
                <a:gd name="connsiteX43" fmla="*/ 8186 w 10000"/>
                <a:gd name="connsiteY43" fmla="*/ 1353 h 10000"/>
                <a:gd name="connsiteX44" fmla="*/ 8232 w 10000"/>
                <a:gd name="connsiteY44" fmla="*/ 1438 h 10000"/>
                <a:gd name="connsiteX45" fmla="*/ 8310 w 10000"/>
                <a:gd name="connsiteY45" fmla="*/ 1467 h 10000"/>
                <a:gd name="connsiteX46" fmla="*/ 8383 w 10000"/>
                <a:gd name="connsiteY46" fmla="*/ 1580 h 10000"/>
                <a:gd name="connsiteX47" fmla="*/ 8633 w 10000"/>
                <a:gd name="connsiteY47" fmla="*/ 1720 h 10000"/>
                <a:gd name="connsiteX48" fmla="*/ 8754 w 10000"/>
                <a:gd name="connsiteY48" fmla="*/ 1692 h 10000"/>
                <a:gd name="connsiteX49" fmla="*/ 8874 w 10000"/>
                <a:gd name="connsiteY49" fmla="*/ 1720 h 10000"/>
                <a:gd name="connsiteX50" fmla="*/ 9114 w 10000"/>
                <a:gd name="connsiteY50" fmla="*/ 1664 h 10000"/>
                <a:gd name="connsiteX51" fmla="*/ 9277 w 10000"/>
                <a:gd name="connsiteY51" fmla="*/ 1580 h 10000"/>
                <a:gd name="connsiteX52" fmla="*/ 9354 w 10000"/>
                <a:gd name="connsiteY52" fmla="*/ 1580 h 10000"/>
                <a:gd name="connsiteX53" fmla="*/ 9396 w 10000"/>
                <a:gd name="connsiteY53" fmla="*/ 1551 h 10000"/>
                <a:gd name="connsiteX54" fmla="*/ 9554 w 10000"/>
                <a:gd name="connsiteY54" fmla="*/ 1495 h 10000"/>
                <a:gd name="connsiteX55" fmla="*/ 9719 w 10000"/>
                <a:gd name="connsiteY55" fmla="*/ 1551 h 10000"/>
                <a:gd name="connsiteX56" fmla="*/ 9757 w 10000"/>
                <a:gd name="connsiteY56" fmla="*/ 1636 h 10000"/>
                <a:gd name="connsiteX57" fmla="*/ 9880 w 10000"/>
                <a:gd name="connsiteY57" fmla="*/ 1778 h 10000"/>
                <a:gd name="connsiteX58" fmla="*/ 9800 w 10000"/>
                <a:gd name="connsiteY58" fmla="*/ 1806 h 10000"/>
                <a:gd name="connsiteX59" fmla="*/ 9840 w 10000"/>
                <a:gd name="connsiteY59" fmla="*/ 1862 h 10000"/>
                <a:gd name="connsiteX60" fmla="*/ 9840 w 10000"/>
                <a:gd name="connsiteY60" fmla="*/ 1919 h 10000"/>
                <a:gd name="connsiteX61" fmla="*/ 9926 w 10000"/>
                <a:gd name="connsiteY61" fmla="*/ 2031 h 10000"/>
                <a:gd name="connsiteX62" fmla="*/ 9926 w 10000"/>
                <a:gd name="connsiteY62" fmla="*/ 2173 h 10000"/>
                <a:gd name="connsiteX63" fmla="*/ 9926 w 10000"/>
                <a:gd name="connsiteY63" fmla="*/ 2258 h 10000"/>
                <a:gd name="connsiteX64" fmla="*/ 10000 w 10000"/>
                <a:gd name="connsiteY64" fmla="*/ 2342 h 10000"/>
                <a:gd name="connsiteX65" fmla="*/ 9963 w 10000"/>
                <a:gd name="connsiteY65" fmla="*/ 2428 h 10000"/>
                <a:gd name="connsiteX66" fmla="*/ 10000 w 10000"/>
                <a:gd name="connsiteY66" fmla="*/ 2484 h 10000"/>
                <a:gd name="connsiteX67" fmla="*/ 9677 w 10000"/>
                <a:gd name="connsiteY67" fmla="*/ 2456 h 10000"/>
                <a:gd name="connsiteX68" fmla="*/ 9515 w 10000"/>
                <a:gd name="connsiteY68" fmla="*/ 2428 h 10000"/>
                <a:gd name="connsiteX69" fmla="*/ 9473 w 10000"/>
                <a:gd name="connsiteY69" fmla="*/ 2512 h 10000"/>
                <a:gd name="connsiteX70" fmla="*/ 9354 w 10000"/>
                <a:gd name="connsiteY70" fmla="*/ 2540 h 10000"/>
                <a:gd name="connsiteX71" fmla="*/ 9433 w 10000"/>
                <a:gd name="connsiteY71" fmla="*/ 2625 h 10000"/>
                <a:gd name="connsiteX72" fmla="*/ 9677 w 10000"/>
                <a:gd name="connsiteY72" fmla="*/ 2879 h 10000"/>
                <a:gd name="connsiteX73" fmla="*/ 9840 w 10000"/>
                <a:gd name="connsiteY73" fmla="*/ 3106 h 10000"/>
                <a:gd name="connsiteX74" fmla="*/ 9800 w 10000"/>
                <a:gd name="connsiteY74" fmla="*/ 3162 h 10000"/>
                <a:gd name="connsiteX75" fmla="*/ 9634 w 10000"/>
                <a:gd name="connsiteY75" fmla="*/ 3190 h 10000"/>
                <a:gd name="connsiteX76" fmla="*/ 9840 w 10000"/>
                <a:gd name="connsiteY76" fmla="*/ 3303 h 10000"/>
                <a:gd name="connsiteX77" fmla="*/ 9600 w 10000"/>
                <a:gd name="connsiteY77" fmla="*/ 3162 h 10000"/>
                <a:gd name="connsiteX78" fmla="*/ 9396 w 10000"/>
                <a:gd name="connsiteY78" fmla="*/ 3106 h 10000"/>
                <a:gd name="connsiteX79" fmla="*/ 9473 w 10000"/>
                <a:gd name="connsiteY79" fmla="*/ 3275 h 10000"/>
                <a:gd name="connsiteX80" fmla="*/ 9354 w 10000"/>
                <a:gd name="connsiteY80" fmla="*/ 3303 h 10000"/>
                <a:gd name="connsiteX81" fmla="*/ 9277 w 10000"/>
                <a:gd name="connsiteY81" fmla="*/ 3388 h 10000"/>
                <a:gd name="connsiteX82" fmla="*/ 8996 w 10000"/>
                <a:gd name="connsiteY82" fmla="*/ 3417 h 10000"/>
                <a:gd name="connsiteX83" fmla="*/ 9198 w 10000"/>
                <a:gd name="connsiteY83" fmla="*/ 3557 h 10000"/>
                <a:gd name="connsiteX84" fmla="*/ 8952 w 10000"/>
                <a:gd name="connsiteY84" fmla="*/ 3586 h 10000"/>
                <a:gd name="connsiteX85" fmla="*/ 8794 w 10000"/>
                <a:gd name="connsiteY85" fmla="*/ 3557 h 10000"/>
                <a:gd name="connsiteX86" fmla="*/ 8664 w 10000"/>
                <a:gd name="connsiteY86" fmla="*/ 3473 h 10000"/>
                <a:gd name="connsiteX87" fmla="*/ 8591 w 10000"/>
                <a:gd name="connsiteY87" fmla="*/ 3501 h 10000"/>
                <a:gd name="connsiteX88" fmla="*/ 8552 w 10000"/>
                <a:gd name="connsiteY88" fmla="*/ 3642 h 10000"/>
                <a:gd name="connsiteX89" fmla="*/ 8513 w 10000"/>
                <a:gd name="connsiteY89" fmla="*/ 3727 h 10000"/>
                <a:gd name="connsiteX90" fmla="*/ 8427 w 10000"/>
                <a:gd name="connsiteY90" fmla="*/ 3756 h 10000"/>
                <a:gd name="connsiteX91" fmla="*/ 8383 w 10000"/>
                <a:gd name="connsiteY91" fmla="*/ 3812 h 10000"/>
                <a:gd name="connsiteX92" fmla="*/ 8310 w 10000"/>
                <a:gd name="connsiteY92" fmla="*/ 3812 h 10000"/>
                <a:gd name="connsiteX93" fmla="*/ 8267 w 10000"/>
                <a:gd name="connsiteY93" fmla="*/ 3868 h 10000"/>
                <a:gd name="connsiteX94" fmla="*/ 8107 w 10000"/>
                <a:gd name="connsiteY94" fmla="*/ 4009 h 10000"/>
                <a:gd name="connsiteX95" fmla="*/ 7906 w 10000"/>
                <a:gd name="connsiteY95" fmla="*/ 4038 h 10000"/>
                <a:gd name="connsiteX96" fmla="*/ 7824 w 10000"/>
                <a:gd name="connsiteY96" fmla="*/ 4067 h 10000"/>
                <a:gd name="connsiteX97" fmla="*/ 7744 w 10000"/>
                <a:gd name="connsiteY97" fmla="*/ 4123 h 10000"/>
                <a:gd name="connsiteX98" fmla="*/ 7586 w 10000"/>
                <a:gd name="connsiteY98" fmla="*/ 4179 h 10000"/>
                <a:gd name="connsiteX99" fmla="*/ 7501 w 10000"/>
                <a:gd name="connsiteY99" fmla="*/ 4264 h 10000"/>
                <a:gd name="connsiteX100" fmla="*/ 7464 w 10000"/>
                <a:gd name="connsiteY100" fmla="*/ 4320 h 10000"/>
                <a:gd name="connsiteX101" fmla="*/ 7378 w 10000"/>
                <a:gd name="connsiteY101" fmla="*/ 4320 h 10000"/>
                <a:gd name="connsiteX102" fmla="*/ 7218 w 10000"/>
                <a:gd name="connsiteY102" fmla="*/ 4348 h 10000"/>
                <a:gd name="connsiteX103" fmla="*/ 7346 w 10000"/>
                <a:gd name="connsiteY103" fmla="*/ 4292 h 10000"/>
                <a:gd name="connsiteX104" fmla="*/ 7346 w 10000"/>
                <a:gd name="connsiteY104" fmla="*/ 4236 h 10000"/>
                <a:gd name="connsiteX105" fmla="*/ 7378 w 10000"/>
                <a:gd name="connsiteY105" fmla="*/ 4179 h 10000"/>
                <a:gd name="connsiteX106" fmla="*/ 7143 w 10000"/>
                <a:gd name="connsiteY106" fmla="*/ 4151 h 10000"/>
                <a:gd name="connsiteX107" fmla="*/ 7218 w 10000"/>
                <a:gd name="connsiteY107" fmla="*/ 4123 h 10000"/>
                <a:gd name="connsiteX108" fmla="*/ 7260 w 10000"/>
                <a:gd name="connsiteY108" fmla="*/ 4009 h 10000"/>
                <a:gd name="connsiteX109" fmla="*/ 7305 w 10000"/>
                <a:gd name="connsiteY109" fmla="*/ 3896 h 10000"/>
                <a:gd name="connsiteX110" fmla="*/ 7062 w 10000"/>
                <a:gd name="connsiteY110" fmla="*/ 3698 h 10000"/>
                <a:gd name="connsiteX111" fmla="*/ 6939 w 10000"/>
                <a:gd name="connsiteY111" fmla="*/ 3727 h 10000"/>
                <a:gd name="connsiteX112" fmla="*/ 6824 w 10000"/>
                <a:gd name="connsiteY112" fmla="*/ 3784 h 10000"/>
                <a:gd name="connsiteX113" fmla="*/ 6737 w 10000"/>
                <a:gd name="connsiteY113" fmla="*/ 3925 h 10000"/>
                <a:gd name="connsiteX114" fmla="*/ 6535 w 10000"/>
                <a:gd name="connsiteY114" fmla="*/ 4038 h 10000"/>
                <a:gd name="connsiteX115" fmla="*/ 6418 w 10000"/>
                <a:gd name="connsiteY115" fmla="*/ 4095 h 10000"/>
                <a:gd name="connsiteX116" fmla="*/ 6454 w 10000"/>
                <a:gd name="connsiteY116" fmla="*/ 4179 h 10000"/>
                <a:gd name="connsiteX117" fmla="*/ 6212 w 10000"/>
                <a:gd name="connsiteY117" fmla="*/ 4292 h 10000"/>
                <a:gd name="connsiteX118" fmla="*/ 6014 w 10000"/>
                <a:gd name="connsiteY118" fmla="*/ 4264 h 10000"/>
                <a:gd name="connsiteX119" fmla="*/ 6014 w 10000"/>
                <a:gd name="connsiteY119" fmla="*/ 4434 h 10000"/>
                <a:gd name="connsiteX120" fmla="*/ 6251 w 10000"/>
                <a:gd name="connsiteY120" fmla="*/ 4575 h 10000"/>
                <a:gd name="connsiteX121" fmla="*/ 6377 w 10000"/>
                <a:gd name="connsiteY121" fmla="*/ 4575 h 10000"/>
                <a:gd name="connsiteX122" fmla="*/ 6454 w 10000"/>
                <a:gd name="connsiteY122" fmla="*/ 4603 h 10000"/>
                <a:gd name="connsiteX123" fmla="*/ 6454 w 10000"/>
                <a:gd name="connsiteY123" fmla="*/ 4575 h 10000"/>
                <a:gd name="connsiteX124" fmla="*/ 6695 w 10000"/>
                <a:gd name="connsiteY124" fmla="*/ 4659 h 10000"/>
                <a:gd name="connsiteX125" fmla="*/ 6777 w 10000"/>
                <a:gd name="connsiteY125" fmla="*/ 4829 h 10000"/>
                <a:gd name="connsiteX126" fmla="*/ 6980 w 10000"/>
                <a:gd name="connsiteY126" fmla="*/ 4857 h 10000"/>
                <a:gd name="connsiteX127" fmla="*/ 7062 w 10000"/>
                <a:gd name="connsiteY127" fmla="*/ 4801 h 10000"/>
                <a:gd name="connsiteX128" fmla="*/ 7101 w 10000"/>
                <a:gd name="connsiteY128" fmla="*/ 4716 h 10000"/>
                <a:gd name="connsiteX129" fmla="*/ 7260 w 10000"/>
                <a:gd name="connsiteY129" fmla="*/ 4659 h 10000"/>
                <a:gd name="connsiteX130" fmla="*/ 7464 w 10000"/>
                <a:gd name="connsiteY130" fmla="*/ 4716 h 10000"/>
                <a:gd name="connsiteX131" fmla="*/ 7541 w 10000"/>
                <a:gd name="connsiteY131" fmla="*/ 4745 h 10000"/>
                <a:gd name="connsiteX132" fmla="*/ 7586 w 10000"/>
                <a:gd name="connsiteY132" fmla="*/ 4773 h 10000"/>
                <a:gd name="connsiteX133" fmla="*/ 7788 w 10000"/>
                <a:gd name="connsiteY133" fmla="*/ 4773 h 10000"/>
                <a:gd name="connsiteX134" fmla="*/ 7788 w 10000"/>
                <a:gd name="connsiteY134" fmla="*/ 4745 h 10000"/>
                <a:gd name="connsiteX135" fmla="*/ 8025 w 10000"/>
                <a:gd name="connsiteY135" fmla="*/ 4801 h 10000"/>
                <a:gd name="connsiteX136" fmla="*/ 7990 w 10000"/>
                <a:gd name="connsiteY136" fmla="*/ 4829 h 10000"/>
                <a:gd name="connsiteX137" fmla="*/ 8025 w 10000"/>
                <a:gd name="connsiteY137" fmla="*/ 4914 h 10000"/>
                <a:gd name="connsiteX138" fmla="*/ 8025 w 10000"/>
                <a:gd name="connsiteY138" fmla="*/ 4970 h 10000"/>
                <a:gd name="connsiteX139" fmla="*/ 7946 w 10000"/>
                <a:gd name="connsiteY139" fmla="*/ 4914 h 10000"/>
                <a:gd name="connsiteX140" fmla="*/ 7906 w 10000"/>
                <a:gd name="connsiteY140" fmla="*/ 4942 h 10000"/>
                <a:gd name="connsiteX141" fmla="*/ 7824 w 10000"/>
                <a:gd name="connsiteY141" fmla="*/ 4942 h 10000"/>
                <a:gd name="connsiteX142" fmla="*/ 7744 w 10000"/>
                <a:gd name="connsiteY142" fmla="*/ 4970 h 10000"/>
                <a:gd name="connsiteX143" fmla="*/ 7586 w 10000"/>
                <a:gd name="connsiteY143" fmla="*/ 5027 h 10000"/>
                <a:gd name="connsiteX144" fmla="*/ 7501 w 10000"/>
                <a:gd name="connsiteY144" fmla="*/ 5055 h 10000"/>
                <a:gd name="connsiteX145" fmla="*/ 7586 w 10000"/>
                <a:gd name="connsiteY145" fmla="*/ 5112 h 10000"/>
                <a:gd name="connsiteX146" fmla="*/ 7501 w 10000"/>
                <a:gd name="connsiteY146" fmla="*/ 5112 h 10000"/>
                <a:gd name="connsiteX147" fmla="*/ 7541 w 10000"/>
                <a:gd name="connsiteY147" fmla="*/ 5168 h 10000"/>
                <a:gd name="connsiteX148" fmla="*/ 7464 w 10000"/>
                <a:gd name="connsiteY148" fmla="*/ 5196 h 10000"/>
                <a:gd name="connsiteX149" fmla="*/ 7378 w 10000"/>
                <a:gd name="connsiteY149" fmla="*/ 5140 h 10000"/>
                <a:gd name="connsiteX150" fmla="*/ 7346 w 10000"/>
                <a:gd name="connsiteY150" fmla="*/ 5140 h 10000"/>
                <a:gd name="connsiteX151" fmla="*/ 7423 w 10000"/>
                <a:gd name="connsiteY151" fmla="*/ 5224 h 10000"/>
                <a:gd name="connsiteX152" fmla="*/ 7260 w 10000"/>
                <a:gd name="connsiteY152" fmla="*/ 5338 h 10000"/>
                <a:gd name="connsiteX153" fmla="*/ 7218 w 10000"/>
                <a:gd name="connsiteY153" fmla="*/ 5479 h 10000"/>
                <a:gd name="connsiteX154" fmla="*/ 7260 w 10000"/>
                <a:gd name="connsiteY154" fmla="*/ 5620 h 10000"/>
                <a:gd name="connsiteX155" fmla="*/ 7423 w 10000"/>
                <a:gd name="connsiteY155" fmla="*/ 5649 h 10000"/>
                <a:gd name="connsiteX156" fmla="*/ 7704 w 10000"/>
                <a:gd name="connsiteY156" fmla="*/ 5733 h 10000"/>
                <a:gd name="connsiteX157" fmla="*/ 7824 w 10000"/>
                <a:gd name="connsiteY157" fmla="*/ 5874 h 10000"/>
                <a:gd name="connsiteX158" fmla="*/ 8025 w 10000"/>
                <a:gd name="connsiteY158" fmla="*/ 6073 h 10000"/>
                <a:gd name="connsiteX159" fmla="*/ 8149 w 10000"/>
                <a:gd name="connsiteY159" fmla="*/ 6213 h 10000"/>
                <a:gd name="connsiteX160" fmla="*/ 8344 w 10000"/>
                <a:gd name="connsiteY160" fmla="*/ 6299 h 10000"/>
                <a:gd name="connsiteX161" fmla="*/ 8427 w 10000"/>
                <a:gd name="connsiteY161" fmla="*/ 6355 h 10000"/>
                <a:gd name="connsiteX162" fmla="*/ 8513 w 10000"/>
                <a:gd name="connsiteY162" fmla="*/ 6412 h 10000"/>
                <a:gd name="connsiteX163" fmla="*/ 8664 w 10000"/>
                <a:gd name="connsiteY163" fmla="*/ 6524 h 10000"/>
                <a:gd name="connsiteX164" fmla="*/ 8383 w 10000"/>
                <a:gd name="connsiteY164" fmla="*/ 6468 h 10000"/>
                <a:gd name="connsiteX165" fmla="*/ 8186 w 10000"/>
                <a:gd name="connsiteY165" fmla="*/ 6412 h 10000"/>
                <a:gd name="connsiteX166" fmla="*/ 7990 w 10000"/>
                <a:gd name="connsiteY166" fmla="*/ 6440 h 10000"/>
                <a:gd name="connsiteX167" fmla="*/ 7870 w 10000"/>
                <a:gd name="connsiteY167" fmla="*/ 6383 h 10000"/>
                <a:gd name="connsiteX168" fmla="*/ 7744 w 10000"/>
                <a:gd name="connsiteY168" fmla="*/ 6327 h 10000"/>
                <a:gd name="connsiteX169" fmla="*/ 7788 w 10000"/>
                <a:gd name="connsiteY169" fmla="*/ 6383 h 10000"/>
                <a:gd name="connsiteX170" fmla="*/ 7824 w 10000"/>
                <a:gd name="connsiteY170" fmla="*/ 6383 h 10000"/>
                <a:gd name="connsiteX171" fmla="*/ 7788 w 10000"/>
                <a:gd name="connsiteY171" fmla="*/ 6355 h 10000"/>
                <a:gd name="connsiteX172" fmla="*/ 7870 w 10000"/>
                <a:gd name="connsiteY172" fmla="*/ 6383 h 10000"/>
                <a:gd name="connsiteX173" fmla="*/ 8067 w 10000"/>
                <a:gd name="connsiteY173" fmla="*/ 6440 h 10000"/>
                <a:gd name="connsiteX174" fmla="*/ 8149 w 10000"/>
                <a:gd name="connsiteY174" fmla="*/ 6412 h 10000"/>
                <a:gd name="connsiteX175" fmla="*/ 8232 w 10000"/>
                <a:gd name="connsiteY175" fmla="*/ 6468 h 10000"/>
                <a:gd name="connsiteX176" fmla="*/ 8267 w 10000"/>
                <a:gd name="connsiteY176" fmla="*/ 6496 h 10000"/>
                <a:gd name="connsiteX177" fmla="*/ 8383 w 10000"/>
                <a:gd name="connsiteY177" fmla="*/ 6524 h 10000"/>
                <a:gd name="connsiteX178" fmla="*/ 8633 w 10000"/>
                <a:gd name="connsiteY178" fmla="*/ 6638 h 10000"/>
                <a:gd name="connsiteX179" fmla="*/ 8794 w 10000"/>
                <a:gd name="connsiteY179" fmla="*/ 6751 h 10000"/>
                <a:gd name="connsiteX180" fmla="*/ 8713 w 10000"/>
                <a:gd name="connsiteY180" fmla="*/ 6779 h 10000"/>
                <a:gd name="connsiteX181" fmla="*/ 8591 w 10000"/>
                <a:gd name="connsiteY181" fmla="*/ 6835 h 10000"/>
                <a:gd name="connsiteX182" fmla="*/ 8513 w 10000"/>
                <a:gd name="connsiteY182" fmla="*/ 6891 h 10000"/>
                <a:gd name="connsiteX183" fmla="*/ 8473 w 10000"/>
                <a:gd name="connsiteY183" fmla="*/ 6920 h 10000"/>
                <a:gd name="connsiteX184" fmla="*/ 8344 w 10000"/>
                <a:gd name="connsiteY184" fmla="*/ 6920 h 10000"/>
                <a:gd name="connsiteX185" fmla="*/ 8232 w 10000"/>
                <a:gd name="connsiteY185" fmla="*/ 6977 h 10000"/>
                <a:gd name="connsiteX186" fmla="*/ 8383 w 10000"/>
                <a:gd name="connsiteY186" fmla="*/ 6920 h 10000"/>
                <a:gd name="connsiteX187" fmla="*/ 8513 w 10000"/>
                <a:gd name="connsiteY187" fmla="*/ 7005 h 10000"/>
                <a:gd name="connsiteX188" fmla="*/ 8473 w 10000"/>
                <a:gd name="connsiteY188" fmla="*/ 7005 h 10000"/>
                <a:gd name="connsiteX189" fmla="*/ 8664 w 10000"/>
                <a:gd name="connsiteY189" fmla="*/ 6949 h 10000"/>
                <a:gd name="connsiteX190" fmla="*/ 8794 w 10000"/>
                <a:gd name="connsiteY190" fmla="*/ 7033 h 10000"/>
                <a:gd name="connsiteX191" fmla="*/ 8996 w 10000"/>
                <a:gd name="connsiteY191" fmla="*/ 7061 h 10000"/>
                <a:gd name="connsiteX192" fmla="*/ 8908 w 10000"/>
                <a:gd name="connsiteY192" fmla="*/ 7146 h 10000"/>
                <a:gd name="connsiteX193" fmla="*/ 8874 w 10000"/>
                <a:gd name="connsiteY193" fmla="*/ 7174 h 10000"/>
                <a:gd name="connsiteX194" fmla="*/ 8794 w 10000"/>
                <a:gd name="connsiteY194" fmla="*/ 7202 h 10000"/>
                <a:gd name="connsiteX195" fmla="*/ 8834 w 10000"/>
                <a:gd name="connsiteY195" fmla="*/ 7202 h 10000"/>
                <a:gd name="connsiteX196" fmla="*/ 8952 w 10000"/>
                <a:gd name="connsiteY196" fmla="*/ 7174 h 10000"/>
                <a:gd name="connsiteX197" fmla="*/ 8952 w 10000"/>
                <a:gd name="connsiteY197" fmla="*/ 7146 h 10000"/>
                <a:gd name="connsiteX198" fmla="*/ 8996 w 10000"/>
                <a:gd name="connsiteY198" fmla="*/ 7230 h 10000"/>
                <a:gd name="connsiteX199" fmla="*/ 8996 w 10000"/>
                <a:gd name="connsiteY199" fmla="*/ 7288 h 10000"/>
                <a:gd name="connsiteX200" fmla="*/ 8952 w 10000"/>
                <a:gd name="connsiteY200" fmla="*/ 7230 h 10000"/>
                <a:gd name="connsiteX201" fmla="*/ 8952 w 10000"/>
                <a:gd name="connsiteY201" fmla="*/ 7288 h 10000"/>
                <a:gd name="connsiteX202" fmla="*/ 8908 w 10000"/>
                <a:gd name="connsiteY202" fmla="*/ 7260 h 10000"/>
                <a:gd name="connsiteX203" fmla="*/ 8874 w 10000"/>
                <a:gd name="connsiteY203" fmla="*/ 7260 h 10000"/>
                <a:gd name="connsiteX204" fmla="*/ 8834 w 10000"/>
                <a:gd name="connsiteY204" fmla="*/ 7316 h 10000"/>
                <a:gd name="connsiteX205" fmla="*/ 8952 w 10000"/>
                <a:gd name="connsiteY205" fmla="*/ 7372 h 10000"/>
                <a:gd name="connsiteX206" fmla="*/ 8908 w 10000"/>
                <a:gd name="connsiteY206" fmla="*/ 7372 h 10000"/>
                <a:gd name="connsiteX207" fmla="*/ 8952 w 10000"/>
                <a:gd name="connsiteY207" fmla="*/ 7429 h 10000"/>
                <a:gd name="connsiteX208" fmla="*/ 8794 w 10000"/>
                <a:gd name="connsiteY208" fmla="*/ 7400 h 10000"/>
                <a:gd name="connsiteX209" fmla="*/ 8834 w 10000"/>
                <a:gd name="connsiteY209" fmla="*/ 7429 h 10000"/>
                <a:gd name="connsiteX210" fmla="*/ 8952 w 10000"/>
                <a:gd name="connsiteY210" fmla="*/ 7457 h 10000"/>
                <a:gd name="connsiteX211" fmla="*/ 8996 w 10000"/>
                <a:gd name="connsiteY211" fmla="*/ 7541 h 10000"/>
                <a:gd name="connsiteX212" fmla="*/ 8952 w 10000"/>
                <a:gd name="connsiteY212" fmla="*/ 7599 h 10000"/>
                <a:gd name="connsiteX213" fmla="*/ 8834 w 10000"/>
                <a:gd name="connsiteY213" fmla="*/ 7513 h 10000"/>
                <a:gd name="connsiteX214" fmla="*/ 8794 w 10000"/>
                <a:gd name="connsiteY214" fmla="*/ 7541 h 10000"/>
                <a:gd name="connsiteX215" fmla="*/ 8633 w 10000"/>
                <a:gd name="connsiteY215" fmla="*/ 7599 h 10000"/>
                <a:gd name="connsiteX216" fmla="*/ 8754 w 10000"/>
                <a:gd name="connsiteY216" fmla="*/ 7683 h 10000"/>
                <a:gd name="connsiteX217" fmla="*/ 8754 w 10000"/>
                <a:gd name="connsiteY217" fmla="*/ 7796 h 10000"/>
                <a:gd name="connsiteX218" fmla="*/ 8713 w 10000"/>
                <a:gd name="connsiteY218" fmla="*/ 7852 h 10000"/>
                <a:gd name="connsiteX219" fmla="*/ 8713 w 10000"/>
                <a:gd name="connsiteY219" fmla="*/ 7880 h 10000"/>
                <a:gd name="connsiteX220" fmla="*/ 8633 w 10000"/>
                <a:gd name="connsiteY220" fmla="*/ 7852 h 10000"/>
                <a:gd name="connsiteX221" fmla="*/ 8633 w 10000"/>
                <a:gd name="connsiteY221" fmla="*/ 7909 h 10000"/>
                <a:gd name="connsiteX222" fmla="*/ 8591 w 10000"/>
                <a:gd name="connsiteY222" fmla="*/ 7966 h 10000"/>
                <a:gd name="connsiteX223" fmla="*/ 8552 w 10000"/>
                <a:gd name="connsiteY223" fmla="*/ 8079 h 10000"/>
                <a:gd name="connsiteX224" fmla="*/ 8591 w 10000"/>
                <a:gd name="connsiteY224" fmla="*/ 8022 h 10000"/>
                <a:gd name="connsiteX225" fmla="*/ 8552 w 10000"/>
                <a:gd name="connsiteY225" fmla="*/ 8050 h 10000"/>
                <a:gd name="connsiteX226" fmla="*/ 8513 w 10000"/>
                <a:gd name="connsiteY226" fmla="*/ 7994 h 10000"/>
                <a:gd name="connsiteX227" fmla="*/ 8427 w 10000"/>
                <a:gd name="connsiteY227" fmla="*/ 8022 h 10000"/>
                <a:gd name="connsiteX228" fmla="*/ 8427 w 10000"/>
                <a:gd name="connsiteY228" fmla="*/ 8079 h 10000"/>
                <a:gd name="connsiteX229" fmla="*/ 8473 w 10000"/>
                <a:gd name="connsiteY229" fmla="*/ 8107 h 10000"/>
                <a:gd name="connsiteX230" fmla="*/ 8552 w 10000"/>
                <a:gd name="connsiteY230" fmla="*/ 8135 h 10000"/>
                <a:gd name="connsiteX231" fmla="*/ 8513 w 10000"/>
                <a:gd name="connsiteY231" fmla="*/ 8163 h 10000"/>
                <a:gd name="connsiteX232" fmla="*/ 8473 w 10000"/>
                <a:gd name="connsiteY232" fmla="*/ 8249 h 10000"/>
                <a:gd name="connsiteX233" fmla="*/ 8310 w 10000"/>
                <a:gd name="connsiteY233" fmla="*/ 8191 h 10000"/>
                <a:gd name="connsiteX234" fmla="*/ 8427 w 10000"/>
                <a:gd name="connsiteY234" fmla="*/ 8277 h 10000"/>
                <a:gd name="connsiteX235" fmla="*/ 8552 w 10000"/>
                <a:gd name="connsiteY235" fmla="*/ 8277 h 10000"/>
                <a:gd name="connsiteX236" fmla="*/ 8513 w 10000"/>
                <a:gd name="connsiteY236" fmla="*/ 8333 h 10000"/>
                <a:gd name="connsiteX237" fmla="*/ 8591 w 10000"/>
                <a:gd name="connsiteY237" fmla="*/ 8446 h 10000"/>
                <a:gd name="connsiteX238" fmla="*/ 8552 w 10000"/>
                <a:gd name="connsiteY238" fmla="*/ 8446 h 10000"/>
                <a:gd name="connsiteX239" fmla="*/ 8427 w 10000"/>
                <a:gd name="connsiteY239" fmla="*/ 8389 h 10000"/>
                <a:gd name="connsiteX240" fmla="*/ 8383 w 10000"/>
                <a:gd name="connsiteY240" fmla="*/ 8418 h 10000"/>
                <a:gd name="connsiteX241" fmla="*/ 8473 w 10000"/>
                <a:gd name="connsiteY241" fmla="*/ 8474 h 10000"/>
                <a:gd name="connsiteX242" fmla="*/ 8427 w 10000"/>
                <a:gd name="connsiteY242" fmla="*/ 8530 h 10000"/>
                <a:gd name="connsiteX243" fmla="*/ 8310 w 10000"/>
                <a:gd name="connsiteY243" fmla="*/ 8474 h 10000"/>
                <a:gd name="connsiteX244" fmla="*/ 8383 w 10000"/>
                <a:gd name="connsiteY244" fmla="*/ 8559 h 10000"/>
                <a:gd name="connsiteX245" fmla="*/ 8310 w 10000"/>
                <a:gd name="connsiteY245" fmla="*/ 8559 h 10000"/>
                <a:gd name="connsiteX246" fmla="*/ 8310 w 10000"/>
                <a:gd name="connsiteY246" fmla="*/ 8616 h 10000"/>
                <a:gd name="connsiteX247" fmla="*/ 8107 w 10000"/>
                <a:gd name="connsiteY247" fmla="*/ 8672 h 10000"/>
                <a:gd name="connsiteX248" fmla="*/ 8067 w 10000"/>
                <a:gd name="connsiteY248" fmla="*/ 8728 h 10000"/>
                <a:gd name="connsiteX249" fmla="*/ 8107 w 10000"/>
                <a:gd name="connsiteY249" fmla="*/ 8757 h 10000"/>
                <a:gd name="connsiteX250" fmla="*/ 8067 w 10000"/>
                <a:gd name="connsiteY250" fmla="*/ 8785 h 10000"/>
                <a:gd name="connsiteX251" fmla="*/ 8025 w 10000"/>
                <a:gd name="connsiteY251" fmla="*/ 8869 h 10000"/>
                <a:gd name="connsiteX252" fmla="*/ 7990 w 10000"/>
                <a:gd name="connsiteY252" fmla="*/ 8841 h 10000"/>
                <a:gd name="connsiteX253" fmla="*/ 7990 w 10000"/>
                <a:gd name="connsiteY253" fmla="*/ 8927 h 10000"/>
                <a:gd name="connsiteX254" fmla="*/ 7577 w 10000"/>
                <a:gd name="connsiteY254" fmla="*/ 8786 h 10000"/>
                <a:gd name="connsiteX255" fmla="*/ 6900 w 10000"/>
                <a:gd name="connsiteY255" fmla="*/ 9266 h 10000"/>
                <a:gd name="connsiteX256" fmla="*/ 6656 w 10000"/>
                <a:gd name="connsiteY256" fmla="*/ 9322 h 10000"/>
                <a:gd name="connsiteX257" fmla="*/ 6535 w 10000"/>
                <a:gd name="connsiteY257" fmla="*/ 9152 h 10000"/>
                <a:gd name="connsiteX258" fmla="*/ 6496 w 10000"/>
                <a:gd name="connsiteY258" fmla="*/ 9152 h 10000"/>
                <a:gd name="connsiteX259" fmla="*/ 6615 w 10000"/>
                <a:gd name="connsiteY259" fmla="*/ 9124 h 10000"/>
                <a:gd name="connsiteX260" fmla="*/ 6454 w 10000"/>
                <a:gd name="connsiteY260" fmla="*/ 9124 h 10000"/>
                <a:gd name="connsiteX261" fmla="*/ 6418 w 10000"/>
                <a:gd name="connsiteY261" fmla="*/ 9180 h 10000"/>
                <a:gd name="connsiteX262" fmla="*/ 6496 w 10000"/>
                <a:gd name="connsiteY262" fmla="*/ 9237 h 10000"/>
                <a:gd name="connsiteX263" fmla="*/ 6454 w 10000"/>
                <a:gd name="connsiteY263" fmla="*/ 9237 h 10000"/>
                <a:gd name="connsiteX264" fmla="*/ 6579 w 10000"/>
                <a:gd name="connsiteY264" fmla="*/ 9406 h 10000"/>
                <a:gd name="connsiteX265" fmla="*/ 6418 w 10000"/>
                <a:gd name="connsiteY265" fmla="*/ 9294 h 10000"/>
                <a:gd name="connsiteX266" fmla="*/ 6496 w 10000"/>
                <a:gd name="connsiteY266" fmla="*/ 9406 h 10000"/>
                <a:gd name="connsiteX267" fmla="*/ 6454 w 10000"/>
                <a:gd name="connsiteY267" fmla="*/ 9435 h 10000"/>
                <a:gd name="connsiteX268" fmla="*/ 6418 w 10000"/>
                <a:gd name="connsiteY268" fmla="*/ 9406 h 10000"/>
                <a:gd name="connsiteX269" fmla="*/ 6377 w 10000"/>
                <a:gd name="connsiteY269" fmla="*/ 9491 h 10000"/>
                <a:gd name="connsiteX270" fmla="*/ 6251 w 10000"/>
                <a:gd name="connsiteY270" fmla="*/ 9520 h 10000"/>
                <a:gd name="connsiteX271" fmla="*/ 6212 w 10000"/>
                <a:gd name="connsiteY271" fmla="*/ 9463 h 10000"/>
                <a:gd name="connsiteX272" fmla="*/ 6135 w 10000"/>
                <a:gd name="connsiteY272" fmla="*/ 9435 h 10000"/>
                <a:gd name="connsiteX273" fmla="*/ 6175 w 10000"/>
                <a:gd name="connsiteY273" fmla="*/ 9548 h 10000"/>
                <a:gd name="connsiteX274" fmla="*/ 5969 w 10000"/>
                <a:gd name="connsiteY274" fmla="*/ 9491 h 10000"/>
                <a:gd name="connsiteX275" fmla="*/ 5930 w 10000"/>
                <a:gd name="connsiteY275" fmla="*/ 9520 h 10000"/>
                <a:gd name="connsiteX276" fmla="*/ 5808 w 10000"/>
                <a:gd name="connsiteY276" fmla="*/ 9576 h 10000"/>
                <a:gd name="connsiteX277" fmla="*/ 5777 w 10000"/>
                <a:gd name="connsiteY277" fmla="*/ 9633 h 10000"/>
                <a:gd name="connsiteX278" fmla="*/ 5688 w 10000"/>
                <a:gd name="connsiteY278" fmla="*/ 9633 h 10000"/>
                <a:gd name="connsiteX279" fmla="*/ 5567 w 10000"/>
                <a:gd name="connsiteY279" fmla="*/ 9661 h 10000"/>
                <a:gd name="connsiteX280" fmla="*/ 5567 w 10000"/>
                <a:gd name="connsiteY280" fmla="*/ 9633 h 10000"/>
                <a:gd name="connsiteX281" fmla="*/ 5567 w 10000"/>
                <a:gd name="connsiteY281" fmla="*/ 9689 h 10000"/>
                <a:gd name="connsiteX282" fmla="*/ 5449 w 10000"/>
                <a:gd name="connsiteY282" fmla="*/ 9661 h 10000"/>
                <a:gd name="connsiteX283" fmla="*/ 5449 w 10000"/>
                <a:gd name="connsiteY283" fmla="*/ 9717 h 10000"/>
                <a:gd name="connsiteX284" fmla="*/ 5406 w 10000"/>
                <a:gd name="connsiteY284" fmla="*/ 9802 h 10000"/>
                <a:gd name="connsiteX285" fmla="*/ 5491 w 10000"/>
                <a:gd name="connsiteY285" fmla="*/ 9830 h 10000"/>
                <a:gd name="connsiteX286" fmla="*/ 5491 w 10000"/>
                <a:gd name="connsiteY286" fmla="*/ 9830 h 10000"/>
                <a:gd name="connsiteX287" fmla="*/ 5567 w 10000"/>
                <a:gd name="connsiteY287" fmla="*/ 9944 h 10000"/>
                <a:gd name="connsiteX288" fmla="*/ 5368 w 10000"/>
                <a:gd name="connsiteY288" fmla="*/ 10000 h 10000"/>
                <a:gd name="connsiteX289" fmla="*/ 5368 w 10000"/>
                <a:gd name="connsiteY289" fmla="*/ 9944 h 10000"/>
                <a:gd name="connsiteX290" fmla="*/ 5281 w 10000"/>
                <a:gd name="connsiteY290" fmla="*/ 9859 h 10000"/>
                <a:gd name="connsiteX291" fmla="*/ 5248 w 10000"/>
                <a:gd name="connsiteY291" fmla="*/ 9802 h 10000"/>
                <a:gd name="connsiteX292" fmla="*/ 5206 w 10000"/>
                <a:gd name="connsiteY292" fmla="*/ 9717 h 10000"/>
                <a:gd name="connsiteX293" fmla="*/ 5248 w 10000"/>
                <a:gd name="connsiteY293" fmla="*/ 9661 h 10000"/>
                <a:gd name="connsiteX294" fmla="*/ 5206 w 10000"/>
                <a:gd name="connsiteY294" fmla="*/ 9576 h 10000"/>
                <a:gd name="connsiteX295" fmla="*/ 5206 w 10000"/>
                <a:gd name="connsiteY295" fmla="*/ 9605 h 10000"/>
                <a:gd name="connsiteX296" fmla="*/ 5126 w 10000"/>
                <a:gd name="connsiteY296" fmla="*/ 9548 h 10000"/>
                <a:gd name="connsiteX297" fmla="*/ 5126 w 10000"/>
                <a:gd name="connsiteY297" fmla="*/ 9605 h 10000"/>
                <a:gd name="connsiteX298" fmla="*/ 5006 w 10000"/>
                <a:gd name="connsiteY298" fmla="*/ 9605 h 10000"/>
                <a:gd name="connsiteX299" fmla="*/ 4926 w 10000"/>
                <a:gd name="connsiteY299" fmla="*/ 9576 h 10000"/>
                <a:gd name="connsiteX300" fmla="*/ 4879 w 10000"/>
                <a:gd name="connsiteY300" fmla="*/ 9520 h 10000"/>
                <a:gd name="connsiteX301" fmla="*/ 4839 w 10000"/>
                <a:gd name="connsiteY301" fmla="*/ 9520 h 10000"/>
                <a:gd name="connsiteX302" fmla="*/ 4839 w 10000"/>
                <a:gd name="connsiteY302" fmla="*/ 9576 h 10000"/>
                <a:gd name="connsiteX303" fmla="*/ 4762 w 10000"/>
                <a:gd name="connsiteY303" fmla="*/ 9520 h 10000"/>
                <a:gd name="connsiteX304" fmla="*/ 4724 w 10000"/>
                <a:gd name="connsiteY304" fmla="*/ 9463 h 10000"/>
                <a:gd name="connsiteX305" fmla="*/ 4688 w 10000"/>
                <a:gd name="connsiteY305" fmla="*/ 9491 h 10000"/>
                <a:gd name="connsiteX306" fmla="*/ 4724 w 10000"/>
                <a:gd name="connsiteY306" fmla="*/ 9576 h 10000"/>
                <a:gd name="connsiteX307" fmla="*/ 4644 w 10000"/>
                <a:gd name="connsiteY307" fmla="*/ 9548 h 10000"/>
                <a:gd name="connsiteX308" fmla="*/ 4644 w 10000"/>
                <a:gd name="connsiteY308" fmla="*/ 9605 h 10000"/>
                <a:gd name="connsiteX309" fmla="*/ 4483 w 10000"/>
                <a:gd name="connsiteY309" fmla="*/ 9576 h 10000"/>
                <a:gd name="connsiteX310" fmla="*/ 4366 w 10000"/>
                <a:gd name="connsiteY310" fmla="*/ 9576 h 10000"/>
                <a:gd name="connsiteX311" fmla="*/ 4322 w 10000"/>
                <a:gd name="connsiteY311" fmla="*/ 9576 h 10000"/>
                <a:gd name="connsiteX312" fmla="*/ 4199 w 10000"/>
                <a:gd name="connsiteY312" fmla="*/ 9520 h 10000"/>
                <a:gd name="connsiteX313" fmla="*/ 4154 w 10000"/>
                <a:gd name="connsiteY313" fmla="*/ 9491 h 10000"/>
                <a:gd name="connsiteX314" fmla="*/ 4038 w 10000"/>
                <a:gd name="connsiteY314" fmla="*/ 9463 h 10000"/>
                <a:gd name="connsiteX315" fmla="*/ 3962 w 10000"/>
                <a:gd name="connsiteY315" fmla="*/ 9294 h 10000"/>
                <a:gd name="connsiteX316" fmla="*/ 3873 w 10000"/>
                <a:gd name="connsiteY316" fmla="*/ 9180 h 10000"/>
                <a:gd name="connsiteX317" fmla="*/ 3757 w 10000"/>
                <a:gd name="connsiteY317" fmla="*/ 9180 h 10000"/>
                <a:gd name="connsiteX318" fmla="*/ 3634 w 10000"/>
                <a:gd name="connsiteY318" fmla="*/ 9180 h 10000"/>
                <a:gd name="connsiteX319" fmla="*/ 3432 w 10000"/>
                <a:gd name="connsiteY319" fmla="*/ 9039 h 10000"/>
                <a:gd name="connsiteX320" fmla="*/ 3274 w 10000"/>
                <a:gd name="connsiteY320" fmla="*/ 9124 h 10000"/>
                <a:gd name="connsiteX321" fmla="*/ 3274 w 10000"/>
                <a:gd name="connsiteY321" fmla="*/ 9180 h 10000"/>
                <a:gd name="connsiteX322" fmla="*/ 3073 w 10000"/>
                <a:gd name="connsiteY322" fmla="*/ 9209 h 10000"/>
                <a:gd name="connsiteX323" fmla="*/ 2954 w 10000"/>
                <a:gd name="connsiteY323" fmla="*/ 9294 h 10000"/>
                <a:gd name="connsiteX324" fmla="*/ 2874 w 10000"/>
                <a:gd name="connsiteY324" fmla="*/ 9237 h 10000"/>
                <a:gd name="connsiteX325" fmla="*/ 2792 w 10000"/>
                <a:gd name="connsiteY325" fmla="*/ 9294 h 10000"/>
                <a:gd name="connsiteX326" fmla="*/ 2672 w 10000"/>
                <a:gd name="connsiteY326" fmla="*/ 9294 h 10000"/>
                <a:gd name="connsiteX327" fmla="*/ 2507 w 10000"/>
                <a:gd name="connsiteY327" fmla="*/ 9266 h 10000"/>
                <a:gd name="connsiteX328" fmla="*/ 2347 w 10000"/>
                <a:gd name="connsiteY328" fmla="*/ 9322 h 10000"/>
                <a:gd name="connsiteX329" fmla="*/ 2266 w 10000"/>
                <a:gd name="connsiteY329" fmla="*/ 9322 h 10000"/>
                <a:gd name="connsiteX330" fmla="*/ 2185 w 10000"/>
                <a:gd name="connsiteY330" fmla="*/ 9322 h 10000"/>
                <a:gd name="connsiteX331" fmla="*/ 2144 w 10000"/>
                <a:gd name="connsiteY331" fmla="*/ 9322 h 10000"/>
                <a:gd name="connsiteX332" fmla="*/ 2144 w 10000"/>
                <a:gd name="connsiteY332" fmla="*/ 9463 h 10000"/>
                <a:gd name="connsiteX333" fmla="*/ 2228 w 10000"/>
                <a:gd name="connsiteY333" fmla="*/ 9548 h 10000"/>
                <a:gd name="connsiteX334" fmla="*/ 2228 w 10000"/>
                <a:gd name="connsiteY334" fmla="*/ 9576 h 10000"/>
                <a:gd name="connsiteX335" fmla="*/ 2228 w 10000"/>
                <a:gd name="connsiteY335" fmla="*/ 9633 h 10000"/>
                <a:gd name="connsiteX336" fmla="*/ 2266 w 10000"/>
                <a:gd name="connsiteY336" fmla="*/ 9717 h 10000"/>
                <a:gd name="connsiteX337" fmla="*/ 2144 w 10000"/>
                <a:gd name="connsiteY337" fmla="*/ 9689 h 10000"/>
                <a:gd name="connsiteX338" fmla="*/ 2022 w 10000"/>
                <a:gd name="connsiteY338" fmla="*/ 9661 h 10000"/>
                <a:gd name="connsiteX339" fmla="*/ 1941 w 10000"/>
                <a:gd name="connsiteY339" fmla="*/ 9520 h 10000"/>
                <a:gd name="connsiteX340" fmla="*/ 1708 w 10000"/>
                <a:gd name="connsiteY340" fmla="*/ 9605 h 10000"/>
                <a:gd name="connsiteX341" fmla="*/ 1627 w 10000"/>
                <a:gd name="connsiteY341" fmla="*/ 9633 h 10000"/>
                <a:gd name="connsiteX342" fmla="*/ 1627 w 10000"/>
                <a:gd name="connsiteY342" fmla="*/ 9548 h 10000"/>
                <a:gd name="connsiteX343" fmla="*/ 1504 w 10000"/>
                <a:gd name="connsiteY343" fmla="*/ 9435 h 10000"/>
                <a:gd name="connsiteX344" fmla="*/ 1262 w 10000"/>
                <a:gd name="connsiteY344" fmla="*/ 9435 h 10000"/>
                <a:gd name="connsiteX345" fmla="*/ 1262 w 10000"/>
                <a:gd name="connsiteY345" fmla="*/ 9322 h 10000"/>
                <a:gd name="connsiteX346" fmla="*/ 1298 w 10000"/>
                <a:gd name="connsiteY346" fmla="*/ 9180 h 10000"/>
                <a:gd name="connsiteX347" fmla="*/ 1144 w 10000"/>
                <a:gd name="connsiteY347" fmla="*/ 9124 h 10000"/>
                <a:gd name="connsiteX348" fmla="*/ 1017 w 10000"/>
                <a:gd name="connsiteY348" fmla="*/ 9039 h 10000"/>
                <a:gd name="connsiteX349" fmla="*/ 981 w 10000"/>
                <a:gd name="connsiteY349" fmla="*/ 8983 h 10000"/>
                <a:gd name="connsiteX350" fmla="*/ 944 w 10000"/>
                <a:gd name="connsiteY350" fmla="*/ 8898 h 10000"/>
                <a:gd name="connsiteX351" fmla="*/ 981 w 10000"/>
                <a:gd name="connsiteY351" fmla="*/ 8813 h 10000"/>
                <a:gd name="connsiteX352" fmla="*/ 697 w 10000"/>
                <a:gd name="connsiteY352" fmla="*/ 8841 h 10000"/>
                <a:gd name="connsiteX353" fmla="*/ 533 w 10000"/>
                <a:gd name="connsiteY353" fmla="*/ 8898 h 10000"/>
                <a:gd name="connsiteX354" fmla="*/ 533 w 10000"/>
                <a:gd name="connsiteY354" fmla="*/ 8813 h 10000"/>
                <a:gd name="connsiteX355" fmla="*/ 495 w 10000"/>
                <a:gd name="connsiteY355" fmla="*/ 8728 h 10000"/>
                <a:gd name="connsiteX356" fmla="*/ 458 w 10000"/>
                <a:gd name="connsiteY356" fmla="*/ 8672 h 10000"/>
                <a:gd name="connsiteX357" fmla="*/ 6799 w 10000"/>
                <a:gd name="connsiteY357" fmla="*/ 8665 h 10000"/>
                <a:gd name="connsiteX358" fmla="*/ 6917 w 10000"/>
                <a:gd name="connsiteY358" fmla="*/ 8461 h 10000"/>
                <a:gd name="connsiteX0" fmla="*/ 4968 w 10000"/>
                <a:gd name="connsiteY0" fmla="*/ 1862 h 10000"/>
                <a:gd name="connsiteX1" fmla="*/ 4079 w 10000"/>
                <a:gd name="connsiteY1" fmla="*/ 1664 h 10000"/>
                <a:gd name="connsiteX2" fmla="*/ 3757 w 10000"/>
                <a:gd name="connsiteY2" fmla="*/ 1664 h 10000"/>
                <a:gd name="connsiteX3" fmla="*/ 3594 w 10000"/>
                <a:gd name="connsiteY3" fmla="*/ 1664 h 10000"/>
                <a:gd name="connsiteX4" fmla="*/ 3472 w 10000"/>
                <a:gd name="connsiteY4" fmla="*/ 1692 h 10000"/>
                <a:gd name="connsiteX5" fmla="*/ 3314 w 10000"/>
                <a:gd name="connsiteY5" fmla="*/ 1580 h 10000"/>
                <a:gd name="connsiteX6" fmla="*/ 3353 w 10000"/>
                <a:gd name="connsiteY6" fmla="*/ 1523 h 10000"/>
                <a:gd name="connsiteX7" fmla="*/ 3314 w 10000"/>
                <a:gd name="connsiteY7" fmla="*/ 1410 h 10000"/>
                <a:gd name="connsiteX8" fmla="*/ 3314 w 10000"/>
                <a:gd name="connsiteY8" fmla="*/ 1071 h 10000"/>
                <a:gd name="connsiteX9" fmla="*/ 3678 w 10000"/>
                <a:gd name="connsiteY9" fmla="*/ 1156 h 10000"/>
                <a:gd name="connsiteX10" fmla="*/ 3873 w 10000"/>
                <a:gd name="connsiteY10" fmla="*/ 1071 h 10000"/>
                <a:gd name="connsiteX11" fmla="*/ 4079 w 10000"/>
                <a:gd name="connsiteY11" fmla="*/ 986 h 10000"/>
                <a:gd name="connsiteX12" fmla="*/ 3999 w 10000"/>
                <a:gd name="connsiteY12" fmla="*/ 930 h 10000"/>
                <a:gd name="connsiteX13" fmla="*/ 3962 w 10000"/>
                <a:gd name="connsiteY13" fmla="*/ 873 h 10000"/>
                <a:gd name="connsiteX14" fmla="*/ 3962 w 10000"/>
                <a:gd name="connsiteY14" fmla="*/ 788 h 10000"/>
                <a:gd name="connsiteX15" fmla="*/ 3962 w 10000"/>
                <a:gd name="connsiteY15" fmla="*/ 732 h 10000"/>
                <a:gd name="connsiteX16" fmla="*/ 3962 w 10000"/>
                <a:gd name="connsiteY16" fmla="*/ 675 h 10000"/>
                <a:gd name="connsiteX17" fmla="*/ 3999 w 10000"/>
                <a:gd name="connsiteY17" fmla="*/ 477 h 10000"/>
                <a:gd name="connsiteX18" fmla="*/ 3922 w 10000"/>
                <a:gd name="connsiteY18" fmla="*/ 336 h 10000"/>
                <a:gd name="connsiteX19" fmla="*/ 3757 w 10000"/>
                <a:gd name="connsiteY19" fmla="*/ 280 h 10000"/>
                <a:gd name="connsiteX20" fmla="*/ 3594 w 10000"/>
                <a:gd name="connsiteY20" fmla="*/ 224 h 10000"/>
                <a:gd name="connsiteX21" fmla="*/ 3799 w 10000"/>
                <a:gd name="connsiteY21" fmla="*/ 82 h 10000"/>
                <a:gd name="connsiteX22" fmla="*/ 4241 w 10000"/>
                <a:gd name="connsiteY22" fmla="*/ 25 h 10000"/>
                <a:gd name="connsiteX23" fmla="*/ 4644 w 10000"/>
                <a:gd name="connsiteY23" fmla="*/ 25 h 10000"/>
                <a:gd name="connsiteX24" fmla="*/ 4839 w 10000"/>
                <a:gd name="connsiteY24" fmla="*/ 54 h 10000"/>
                <a:gd name="connsiteX25" fmla="*/ 5089 w 10000"/>
                <a:gd name="connsiteY25" fmla="*/ 138 h 10000"/>
                <a:gd name="connsiteX26" fmla="*/ 5406 w 10000"/>
                <a:gd name="connsiteY26" fmla="*/ 167 h 10000"/>
                <a:gd name="connsiteX27" fmla="*/ 5567 w 10000"/>
                <a:gd name="connsiteY27" fmla="*/ 224 h 10000"/>
                <a:gd name="connsiteX28" fmla="*/ 5616 w 10000"/>
                <a:gd name="connsiteY28" fmla="*/ 252 h 10000"/>
                <a:gd name="connsiteX29" fmla="*/ 5734 w 10000"/>
                <a:gd name="connsiteY29" fmla="*/ 308 h 10000"/>
                <a:gd name="connsiteX30" fmla="*/ 5930 w 10000"/>
                <a:gd name="connsiteY30" fmla="*/ 421 h 10000"/>
                <a:gd name="connsiteX31" fmla="*/ 6048 w 10000"/>
                <a:gd name="connsiteY31" fmla="*/ 534 h 10000"/>
                <a:gd name="connsiteX32" fmla="*/ 6212 w 10000"/>
                <a:gd name="connsiteY32" fmla="*/ 591 h 10000"/>
                <a:gd name="connsiteX33" fmla="*/ 6377 w 10000"/>
                <a:gd name="connsiteY33" fmla="*/ 703 h 10000"/>
                <a:gd name="connsiteX34" fmla="*/ 6579 w 10000"/>
                <a:gd name="connsiteY34" fmla="*/ 817 h 10000"/>
                <a:gd name="connsiteX35" fmla="*/ 6695 w 10000"/>
                <a:gd name="connsiteY35" fmla="*/ 930 h 10000"/>
                <a:gd name="connsiteX36" fmla="*/ 6824 w 10000"/>
                <a:gd name="connsiteY36" fmla="*/ 1014 h 10000"/>
                <a:gd name="connsiteX37" fmla="*/ 7180 w 10000"/>
                <a:gd name="connsiteY37" fmla="*/ 1156 h 10000"/>
                <a:gd name="connsiteX38" fmla="*/ 7378 w 10000"/>
                <a:gd name="connsiteY38" fmla="*/ 1156 h 10000"/>
                <a:gd name="connsiteX39" fmla="*/ 7623 w 10000"/>
                <a:gd name="connsiteY39" fmla="*/ 1212 h 10000"/>
                <a:gd name="connsiteX40" fmla="*/ 7744 w 10000"/>
                <a:gd name="connsiteY40" fmla="*/ 1241 h 10000"/>
                <a:gd name="connsiteX41" fmla="*/ 7946 w 10000"/>
                <a:gd name="connsiteY41" fmla="*/ 1325 h 10000"/>
                <a:gd name="connsiteX42" fmla="*/ 8186 w 10000"/>
                <a:gd name="connsiteY42" fmla="*/ 1353 h 10000"/>
                <a:gd name="connsiteX43" fmla="*/ 8232 w 10000"/>
                <a:gd name="connsiteY43" fmla="*/ 1438 h 10000"/>
                <a:gd name="connsiteX44" fmla="*/ 8310 w 10000"/>
                <a:gd name="connsiteY44" fmla="*/ 1467 h 10000"/>
                <a:gd name="connsiteX45" fmla="*/ 8383 w 10000"/>
                <a:gd name="connsiteY45" fmla="*/ 1580 h 10000"/>
                <a:gd name="connsiteX46" fmla="*/ 8633 w 10000"/>
                <a:gd name="connsiteY46" fmla="*/ 1720 h 10000"/>
                <a:gd name="connsiteX47" fmla="*/ 8754 w 10000"/>
                <a:gd name="connsiteY47" fmla="*/ 1692 h 10000"/>
                <a:gd name="connsiteX48" fmla="*/ 8874 w 10000"/>
                <a:gd name="connsiteY48" fmla="*/ 1720 h 10000"/>
                <a:gd name="connsiteX49" fmla="*/ 9114 w 10000"/>
                <a:gd name="connsiteY49" fmla="*/ 1664 h 10000"/>
                <a:gd name="connsiteX50" fmla="*/ 9277 w 10000"/>
                <a:gd name="connsiteY50" fmla="*/ 1580 h 10000"/>
                <a:gd name="connsiteX51" fmla="*/ 9354 w 10000"/>
                <a:gd name="connsiteY51" fmla="*/ 1580 h 10000"/>
                <a:gd name="connsiteX52" fmla="*/ 9396 w 10000"/>
                <a:gd name="connsiteY52" fmla="*/ 1551 h 10000"/>
                <a:gd name="connsiteX53" fmla="*/ 9554 w 10000"/>
                <a:gd name="connsiteY53" fmla="*/ 1495 h 10000"/>
                <a:gd name="connsiteX54" fmla="*/ 9719 w 10000"/>
                <a:gd name="connsiteY54" fmla="*/ 1551 h 10000"/>
                <a:gd name="connsiteX55" fmla="*/ 9757 w 10000"/>
                <a:gd name="connsiteY55" fmla="*/ 1636 h 10000"/>
                <a:gd name="connsiteX56" fmla="*/ 9880 w 10000"/>
                <a:gd name="connsiteY56" fmla="*/ 1778 h 10000"/>
                <a:gd name="connsiteX57" fmla="*/ 9800 w 10000"/>
                <a:gd name="connsiteY57" fmla="*/ 1806 h 10000"/>
                <a:gd name="connsiteX58" fmla="*/ 9840 w 10000"/>
                <a:gd name="connsiteY58" fmla="*/ 1862 h 10000"/>
                <a:gd name="connsiteX59" fmla="*/ 9840 w 10000"/>
                <a:gd name="connsiteY59" fmla="*/ 1919 h 10000"/>
                <a:gd name="connsiteX60" fmla="*/ 9926 w 10000"/>
                <a:gd name="connsiteY60" fmla="*/ 2031 h 10000"/>
                <a:gd name="connsiteX61" fmla="*/ 9926 w 10000"/>
                <a:gd name="connsiteY61" fmla="*/ 2173 h 10000"/>
                <a:gd name="connsiteX62" fmla="*/ 9926 w 10000"/>
                <a:gd name="connsiteY62" fmla="*/ 2258 h 10000"/>
                <a:gd name="connsiteX63" fmla="*/ 10000 w 10000"/>
                <a:gd name="connsiteY63" fmla="*/ 2342 h 10000"/>
                <a:gd name="connsiteX64" fmla="*/ 9963 w 10000"/>
                <a:gd name="connsiteY64" fmla="*/ 2428 h 10000"/>
                <a:gd name="connsiteX65" fmla="*/ 10000 w 10000"/>
                <a:gd name="connsiteY65" fmla="*/ 2484 h 10000"/>
                <a:gd name="connsiteX66" fmla="*/ 9677 w 10000"/>
                <a:gd name="connsiteY66" fmla="*/ 2456 h 10000"/>
                <a:gd name="connsiteX67" fmla="*/ 9515 w 10000"/>
                <a:gd name="connsiteY67" fmla="*/ 2428 h 10000"/>
                <a:gd name="connsiteX68" fmla="*/ 9473 w 10000"/>
                <a:gd name="connsiteY68" fmla="*/ 2512 h 10000"/>
                <a:gd name="connsiteX69" fmla="*/ 9354 w 10000"/>
                <a:gd name="connsiteY69" fmla="*/ 2540 h 10000"/>
                <a:gd name="connsiteX70" fmla="*/ 9433 w 10000"/>
                <a:gd name="connsiteY70" fmla="*/ 2625 h 10000"/>
                <a:gd name="connsiteX71" fmla="*/ 9677 w 10000"/>
                <a:gd name="connsiteY71" fmla="*/ 2879 h 10000"/>
                <a:gd name="connsiteX72" fmla="*/ 9840 w 10000"/>
                <a:gd name="connsiteY72" fmla="*/ 3106 h 10000"/>
                <a:gd name="connsiteX73" fmla="*/ 9800 w 10000"/>
                <a:gd name="connsiteY73" fmla="*/ 3162 h 10000"/>
                <a:gd name="connsiteX74" fmla="*/ 9634 w 10000"/>
                <a:gd name="connsiteY74" fmla="*/ 3190 h 10000"/>
                <a:gd name="connsiteX75" fmla="*/ 9840 w 10000"/>
                <a:gd name="connsiteY75" fmla="*/ 3303 h 10000"/>
                <a:gd name="connsiteX76" fmla="*/ 9600 w 10000"/>
                <a:gd name="connsiteY76" fmla="*/ 3162 h 10000"/>
                <a:gd name="connsiteX77" fmla="*/ 9396 w 10000"/>
                <a:gd name="connsiteY77" fmla="*/ 3106 h 10000"/>
                <a:gd name="connsiteX78" fmla="*/ 9473 w 10000"/>
                <a:gd name="connsiteY78" fmla="*/ 3275 h 10000"/>
                <a:gd name="connsiteX79" fmla="*/ 9354 w 10000"/>
                <a:gd name="connsiteY79" fmla="*/ 3303 h 10000"/>
                <a:gd name="connsiteX80" fmla="*/ 9277 w 10000"/>
                <a:gd name="connsiteY80" fmla="*/ 3388 h 10000"/>
                <a:gd name="connsiteX81" fmla="*/ 8996 w 10000"/>
                <a:gd name="connsiteY81" fmla="*/ 3417 h 10000"/>
                <a:gd name="connsiteX82" fmla="*/ 9198 w 10000"/>
                <a:gd name="connsiteY82" fmla="*/ 3557 h 10000"/>
                <a:gd name="connsiteX83" fmla="*/ 8952 w 10000"/>
                <a:gd name="connsiteY83" fmla="*/ 3586 h 10000"/>
                <a:gd name="connsiteX84" fmla="*/ 8794 w 10000"/>
                <a:gd name="connsiteY84" fmla="*/ 3557 h 10000"/>
                <a:gd name="connsiteX85" fmla="*/ 8664 w 10000"/>
                <a:gd name="connsiteY85" fmla="*/ 3473 h 10000"/>
                <a:gd name="connsiteX86" fmla="*/ 8591 w 10000"/>
                <a:gd name="connsiteY86" fmla="*/ 3501 h 10000"/>
                <a:gd name="connsiteX87" fmla="*/ 8552 w 10000"/>
                <a:gd name="connsiteY87" fmla="*/ 3642 h 10000"/>
                <a:gd name="connsiteX88" fmla="*/ 8513 w 10000"/>
                <a:gd name="connsiteY88" fmla="*/ 3727 h 10000"/>
                <a:gd name="connsiteX89" fmla="*/ 8427 w 10000"/>
                <a:gd name="connsiteY89" fmla="*/ 3756 h 10000"/>
                <a:gd name="connsiteX90" fmla="*/ 8383 w 10000"/>
                <a:gd name="connsiteY90" fmla="*/ 3812 h 10000"/>
                <a:gd name="connsiteX91" fmla="*/ 8310 w 10000"/>
                <a:gd name="connsiteY91" fmla="*/ 3812 h 10000"/>
                <a:gd name="connsiteX92" fmla="*/ 8267 w 10000"/>
                <a:gd name="connsiteY92" fmla="*/ 3868 h 10000"/>
                <a:gd name="connsiteX93" fmla="*/ 8107 w 10000"/>
                <a:gd name="connsiteY93" fmla="*/ 4009 h 10000"/>
                <a:gd name="connsiteX94" fmla="*/ 7906 w 10000"/>
                <a:gd name="connsiteY94" fmla="*/ 4038 h 10000"/>
                <a:gd name="connsiteX95" fmla="*/ 7824 w 10000"/>
                <a:gd name="connsiteY95" fmla="*/ 4067 h 10000"/>
                <a:gd name="connsiteX96" fmla="*/ 7744 w 10000"/>
                <a:gd name="connsiteY96" fmla="*/ 4123 h 10000"/>
                <a:gd name="connsiteX97" fmla="*/ 7586 w 10000"/>
                <a:gd name="connsiteY97" fmla="*/ 4179 h 10000"/>
                <a:gd name="connsiteX98" fmla="*/ 7501 w 10000"/>
                <a:gd name="connsiteY98" fmla="*/ 4264 h 10000"/>
                <a:gd name="connsiteX99" fmla="*/ 7464 w 10000"/>
                <a:gd name="connsiteY99" fmla="*/ 4320 h 10000"/>
                <a:gd name="connsiteX100" fmla="*/ 7378 w 10000"/>
                <a:gd name="connsiteY100" fmla="*/ 4320 h 10000"/>
                <a:gd name="connsiteX101" fmla="*/ 7218 w 10000"/>
                <a:gd name="connsiteY101" fmla="*/ 4348 h 10000"/>
                <a:gd name="connsiteX102" fmla="*/ 7346 w 10000"/>
                <a:gd name="connsiteY102" fmla="*/ 4292 h 10000"/>
                <a:gd name="connsiteX103" fmla="*/ 7346 w 10000"/>
                <a:gd name="connsiteY103" fmla="*/ 4236 h 10000"/>
                <a:gd name="connsiteX104" fmla="*/ 7378 w 10000"/>
                <a:gd name="connsiteY104" fmla="*/ 4179 h 10000"/>
                <a:gd name="connsiteX105" fmla="*/ 7143 w 10000"/>
                <a:gd name="connsiteY105" fmla="*/ 4151 h 10000"/>
                <a:gd name="connsiteX106" fmla="*/ 7218 w 10000"/>
                <a:gd name="connsiteY106" fmla="*/ 4123 h 10000"/>
                <a:gd name="connsiteX107" fmla="*/ 7260 w 10000"/>
                <a:gd name="connsiteY107" fmla="*/ 4009 h 10000"/>
                <a:gd name="connsiteX108" fmla="*/ 7305 w 10000"/>
                <a:gd name="connsiteY108" fmla="*/ 3896 h 10000"/>
                <a:gd name="connsiteX109" fmla="*/ 7062 w 10000"/>
                <a:gd name="connsiteY109" fmla="*/ 3698 h 10000"/>
                <a:gd name="connsiteX110" fmla="*/ 6939 w 10000"/>
                <a:gd name="connsiteY110" fmla="*/ 3727 h 10000"/>
                <a:gd name="connsiteX111" fmla="*/ 6824 w 10000"/>
                <a:gd name="connsiteY111" fmla="*/ 3784 h 10000"/>
                <a:gd name="connsiteX112" fmla="*/ 6737 w 10000"/>
                <a:gd name="connsiteY112" fmla="*/ 3925 h 10000"/>
                <a:gd name="connsiteX113" fmla="*/ 6535 w 10000"/>
                <a:gd name="connsiteY113" fmla="*/ 4038 h 10000"/>
                <a:gd name="connsiteX114" fmla="*/ 6418 w 10000"/>
                <a:gd name="connsiteY114" fmla="*/ 4095 h 10000"/>
                <a:gd name="connsiteX115" fmla="*/ 6454 w 10000"/>
                <a:gd name="connsiteY115" fmla="*/ 4179 h 10000"/>
                <a:gd name="connsiteX116" fmla="*/ 6212 w 10000"/>
                <a:gd name="connsiteY116" fmla="*/ 4292 h 10000"/>
                <a:gd name="connsiteX117" fmla="*/ 6014 w 10000"/>
                <a:gd name="connsiteY117" fmla="*/ 4264 h 10000"/>
                <a:gd name="connsiteX118" fmla="*/ 6014 w 10000"/>
                <a:gd name="connsiteY118" fmla="*/ 4434 h 10000"/>
                <a:gd name="connsiteX119" fmla="*/ 6251 w 10000"/>
                <a:gd name="connsiteY119" fmla="*/ 4575 h 10000"/>
                <a:gd name="connsiteX120" fmla="*/ 6377 w 10000"/>
                <a:gd name="connsiteY120" fmla="*/ 4575 h 10000"/>
                <a:gd name="connsiteX121" fmla="*/ 6454 w 10000"/>
                <a:gd name="connsiteY121" fmla="*/ 4603 h 10000"/>
                <a:gd name="connsiteX122" fmla="*/ 6454 w 10000"/>
                <a:gd name="connsiteY122" fmla="*/ 4575 h 10000"/>
                <a:gd name="connsiteX123" fmla="*/ 6695 w 10000"/>
                <a:gd name="connsiteY123" fmla="*/ 4659 h 10000"/>
                <a:gd name="connsiteX124" fmla="*/ 6777 w 10000"/>
                <a:gd name="connsiteY124" fmla="*/ 4829 h 10000"/>
                <a:gd name="connsiteX125" fmla="*/ 6980 w 10000"/>
                <a:gd name="connsiteY125" fmla="*/ 4857 h 10000"/>
                <a:gd name="connsiteX126" fmla="*/ 7062 w 10000"/>
                <a:gd name="connsiteY126" fmla="*/ 4801 h 10000"/>
                <a:gd name="connsiteX127" fmla="*/ 7101 w 10000"/>
                <a:gd name="connsiteY127" fmla="*/ 4716 h 10000"/>
                <a:gd name="connsiteX128" fmla="*/ 7260 w 10000"/>
                <a:gd name="connsiteY128" fmla="*/ 4659 h 10000"/>
                <a:gd name="connsiteX129" fmla="*/ 7464 w 10000"/>
                <a:gd name="connsiteY129" fmla="*/ 4716 h 10000"/>
                <a:gd name="connsiteX130" fmla="*/ 7541 w 10000"/>
                <a:gd name="connsiteY130" fmla="*/ 4745 h 10000"/>
                <a:gd name="connsiteX131" fmla="*/ 7586 w 10000"/>
                <a:gd name="connsiteY131" fmla="*/ 4773 h 10000"/>
                <a:gd name="connsiteX132" fmla="*/ 7788 w 10000"/>
                <a:gd name="connsiteY132" fmla="*/ 4773 h 10000"/>
                <a:gd name="connsiteX133" fmla="*/ 7788 w 10000"/>
                <a:gd name="connsiteY133" fmla="*/ 4745 h 10000"/>
                <a:gd name="connsiteX134" fmla="*/ 8025 w 10000"/>
                <a:gd name="connsiteY134" fmla="*/ 4801 h 10000"/>
                <a:gd name="connsiteX135" fmla="*/ 7990 w 10000"/>
                <a:gd name="connsiteY135" fmla="*/ 4829 h 10000"/>
                <a:gd name="connsiteX136" fmla="*/ 8025 w 10000"/>
                <a:gd name="connsiteY136" fmla="*/ 4914 h 10000"/>
                <a:gd name="connsiteX137" fmla="*/ 8025 w 10000"/>
                <a:gd name="connsiteY137" fmla="*/ 4970 h 10000"/>
                <a:gd name="connsiteX138" fmla="*/ 7946 w 10000"/>
                <a:gd name="connsiteY138" fmla="*/ 4914 h 10000"/>
                <a:gd name="connsiteX139" fmla="*/ 7906 w 10000"/>
                <a:gd name="connsiteY139" fmla="*/ 4942 h 10000"/>
                <a:gd name="connsiteX140" fmla="*/ 7824 w 10000"/>
                <a:gd name="connsiteY140" fmla="*/ 4942 h 10000"/>
                <a:gd name="connsiteX141" fmla="*/ 7744 w 10000"/>
                <a:gd name="connsiteY141" fmla="*/ 4970 h 10000"/>
                <a:gd name="connsiteX142" fmla="*/ 7586 w 10000"/>
                <a:gd name="connsiteY142" fmla="*/ 5027 h 10000"/>
                <a:gd name="connsiteX143" fmla="*/ 7501 w 10000"/>
                <a:gd name="connsiteY143" fmla="*/ 5055 h 10000"/>
                <a:gd name="connsiteX144" fmla="*/ 7586 w 10000"/>
                <a:gd name="connsiteY144" fmla="*/ 5112 h 10000"/>
                <a:gd name="connsiteX145" fmla="*/ 7501 w 10000"/>
                <a:gd name="connsiteY145" fmla="*/ 5112 h 10000"/>
                <a:gd name="connsiteX146" fmla="*/ 7541 w 10000"/>
                <a:gd name="connsiteY146" fmla="*/ 5168 h 10000"/>
                <a:gd name="connsiteX147" fmla="*/ 7464 w 10000"/>
                <a:gd name="connsiteY147" fmla="*/ 5196 h 10000"/>
                <a:gd name="connsiteX148" fmla="*/ 7378 w 10000"/>
                <a:gd name="connsiteY148" fmla="*/ 5140 h 10000"/>
                <a:gd name="connsiteX149" fmla="*/ 7346 w 10000"/>
                <a:gd name="connsiteY149" fmla="*/ 5140 h 10000"/>
                <a:gd name="connsiteX150" fmla="*/ 7423 w 10000"/>
                <a:gd name="connsiteY150" fmla="*/ 5224 h 10000"/>
                <a:gd name="connsiteX151" fmla="*/ 7260 w 10000"/>
                <a:gd name="connsiteY151" fmla="*/ 5338 h 10000"/>
                <a:gd name="connsiteX152" fmla="*/ 7218 w 10000"/>
                <a:gd name="connsiteY152" fmla="*/ 5479 h 10000"/>
                <a:gd name="connsiteX153" fmla="*/ 7260 w 10000"/>
                <a:gd name="connsiteY153" fmla="*/ 5620 h 10000"/>
                <a:gd name="connsiteX154" fmla="*/ 7423 w 10000"/>
                <a:gd name="connsiteY154" fmla="*/ 5649 h 10000"/>
                <a:gd name="connsiteX155" fmla="*/ 7704 w 10000"/>
                <a:gd name="connsiteY155" fmla="*/ 5733 h 10000"/>
                <a:gd name="connsiteX156" fmla="*/ 7824 w 10000"/>
                <a:gd name="connsiteY156" fmla="*/ 5874 h 10000"/>
                <a:gd name="connsiteX157" fmla="*/ 8025 w 10000"/>
                <a:gd name="connsiteY157" fmla="*/ 6073 h 10000"/>
                <a:gd name="connsiteX158" fmla="*/ 8149 w 10000"/>
                <a:gd name="connsiteY158" fmla="*/ 6213 h 10000"/>
                <a:gd name="connsiteX159" fmla="*/ 8344 w 10000"/>
                <a:gd name="connsiteY159" fmla="*/ 6299 h 10000"/>
                <a:gd name="connsiteX160" fmla="*/ 8427 w 10000"/>
                <a:gd name="connsiteY160" fmla="*/ 6355 h 10000"/>
                <a:gd name="connsiteX161" fmla="*/ 8513 w 10000"/>
                <a:gd name="connsiteY161" fmla="*/ 6412 h 10000"/>
                <a:gd name="connsiteX162" fmla="*/ 8664 w 10000"/>
                <a:gd name="connsiteY162" fmla="*/ 6524 h 10000"/>
                <a:gd name="connsiteX163" fmla="*/ 8383 w 10000"/>
                <a:gd name="connsiteY163" fmla="*/ 6468 h 10000"/>
                <a:gd name="connsiteX164" fmla="*/ 8186 w 10000"/>
                <a:gd name="connsiteY164" fmla="*/ 6412 h 10000"/>
                <a:gd name="connsiteX165" fmla="*/ 7990 w 10000"/>
                <a:gd name="connsiteY165" fmla="*/ 6440 h 10000"/>
                <a:gd name="connsiteX166" fmla="*/ 7870 w 10000"/>
                <a:gd name="connsiteY166" fmla="*/ 6383 h 10000"/>
                <a:gd name="connsiteX167" fmla="*/ 7744 w 10000"/>
                <a:gd name="connsiteY167" fmla="*/ 6327 h 10000"/>
                <a:gd name="connsiteX168" fmla="*/ 7788 w 10000"/>
                <a:gd name="connsiteY168" fmla="*/ 6383 h 10000"/>
                <a:gd name="connsiteX169" fmla="*/ 7824 w 10000"/>
                <a:gd name="connsiteY169" fmla="*/ 6383 h 10000"/>
                <a:gd name="connsiteX170" fmla="*/ 7788 w 10000"/>
                <a:gd name="connsiteY170" fmla="*/ 6355 h 10000"/>
                <a:gd name="connsiteX171" fmla="*/ 7870 w 10000"/>
                <a:gd name="connsiteY171" fmla="*/ 6383 h 10000"/>
                <a:gd name="connsiteX172" fmla="*/ 8067 w 10000"/>
                <a:gd name="connsiteY172" fmla="*/ 6440 h 10000"/>
                <a:gd name="connsiteX173" fmla="*/ 8149 w 10000"/>
                <a:gd name="connsiteY173" fmla="*/ 6412 h 10000"/>
                <a:gd name="connsiteX174" fmla="*/ 8232 w 10000"/>
                <a:gd name="connsiteY174" fmla="*/ 6468 h 10000"/>
                <a:gd name="connsiteX175" fmla="*/ 8267 w 10000"/>
                <a:gd name="connsiteY175" fmla="*/ 6496 h 10000"/>
                <a:gd name="connsiteX176" fmla="*/ 8383 w 10000"/>
                <a:gd name="connsiteY176" fmla="*/ 6524 h 10000"/>
                <a:gd name="connsiteX177" fmla="*/ 8633 w 10000"/>
                <a:gd name="connsiteY177" fmla="*/ 6638 h 10000"/>
                <a:gd name="connsiteX178" fmla="*/ 8794 w 10000"/>
                <a:gd name="connsiteY178" fmla="*/ 6751 h 10000"/>
                <a:gd name="connsiteX179" fmla="*/ 8713 w 10000"/>
                <a:gd name="connsiteY179" fmla="*/ 6779 h 10000"/>
                <a:gd name="connsiteX180" fmla="*/ 8591 w 10000"/>
                <a:gd name="connsiteY180" fmla="*/ 6835 h 10000"/>
                <a:gd name="connsiteX181" fmla="*/ 8513 w 10000"/>
                <a:gd name="connsiteY181" fmla="*/ 6891 h 10000"/>
                <a:gd name="connsiteX182" fmla="*/ 8473 w 10000"/>
                <a:gd name="connsiteY182" fmla="*/ 6920 h 10000"/>
                <a:gd name="connsiteX183" fmla="*/ 8344 w 10000"/>
                <a:gd name="connsiteY183" fmla="*/ 6920 h 10000"/>
                <a:gd name="connsiteX184" fmla="*/ 8232 w 10000"/>
                <a:gd name="connsiteY184" fmla="*/ 6977 h 10000"/>
                <a:gd name="connsiteX185" fmla="*/ 8383 w 10000"/>
                <a:gd name="connsiteY185" fmla="*/ 6920 h 10000"/>
                <a:gd name="connsiteX186" fmla="*/ 8513 w 10000"/>
                <a:gd name="connsiteY186" fmla="*/ 7005 h 10000"/>
                <a:gd name="connsiteX187" fmla="*/ 8473 w 10000"/>
                <a:gd name="connsiteY187" fmla="*/ 7005 h 10000"/>
                <a:gd name="connsiteX188" fmla="*/ 8664 w 10000"/>
                <a:gd name="connsiteY188" fmla="*/ 6949 h 10000"/>
                <a:gd name="connsiteX189" fmla="*/ 8794 w 10000"/>
                <a:gd name="connsiteY189" fmla="*/ 7033 h 10000"/>
                <a:gd name="connsiteX190" fmla="*/ 8996 w 10000"/>
                <a:gd name="connsiteY190" fmla="*/ 7061 h 10000"/>
                <a:gd name="connsiteX191" fmla="*/ 8908 w 10000"/>
                <a:gd name="connsiteY191" fmla="*/ 7146 h 10000"/>
                <a:gd name="connsiteX192" fmla="*/ 8874 w 10000"/>
                <a:gd name="connsiteY192" fmla="*/ 7174 h 10000"/>
                <a:gd name="connsiteX193" fmla="*/ 8794 w 10000"/>
                <a:gd name="connsiteY193" fmla="*/ 7202 h 10000"/>
                <a:gd name="connsiteX194" fmla="*/ 8834 w 10000"/>
                <a:gd name="connsiteY194" fmla="*/ 7202 h 10000"/>
                <a:gd name="connsiteX195" fmla="*/ 8952 w 10000"/>
                <a:gd name="connsiteY195" fmla="*/ 7174 h 10000"/>
                <a:gd name="connsiteX196" fmla="*/ 8952 w 10000"/>
                <a:gd name="connsiteY196" fmla="*/ 7146 h 10000"/>
                <a:gd name="connsiteX197" fmla="*/ 8996 w 10000"/>
                <a:gd name="connsiteY197" fmla="*/ 7230 h 10000"/>
                <a:gd name="connsiteX198" fmla="*/ 8996 w 10000"/>
                <a:gd name="connsiteY198" fmla="*/ 7288 h 10000"/>
                <a:gd name="connsiteX199" fmla="*/ 8952 w 10000"/>
                <a:gd name="connsiteY199" fmla="*/ 7230 h 10000"/>
                <a:gd name="connsiteX200" fmla="*/ 8952 w 10000"/>
                <a:gd name="connsiteY200" fmla="*/ 7288 h 10000"/>
                <a:gd name="connsiteX201" fmla="*/ 8908 w 10000"/>
                <a:gd name="connsiteY201" fmla="*/ 7260 h 10000"/>
                <a:gd name="connsiteX202" fmla="*/ 8874 w 10000"/>
                <a:gd name="connsiteY202" fmla="*/ 7260 h 10000"/>
                <a:gd name="connsiteX203" fmla="*/ 8834 w 10000"/>
                <a:gd name="connsiteY203" fmla="*/ 7316 h 10000"/>
                <a:gd name="connsiteX204" fmla="*/ 8952 w 10000"/>
                <a:gd name="connsiteY204" fmla="*/ 7372 h 10000"/>
                <a:gd name="connsiteX205" fmla="*/ 8908 w 10000"/>
                <a:gd name="connsiteY205" fmla="*/ 7372 h 10000"/>
                <a:gd name="connsiteX206" fmla="*/ 8952 w 10000"/>
                <a:gd name="connsiteY206" fmla="*/ 7429 h 10000"/>
                <a:gd name="connsiteX207" fmla="*/ 8794 w 10000"/>
                <a:gd name="connsiteY207" fmla="*/ 7400 h 10000"/>
                <a:gd name="connsiteX208" fmla="*/ 8834 w 10000"/>
                <a:gd name="connsiteY208" fmla="*/ 7429 h 10000"/>
                <a:gd name="connsiteX209" fmla="*/ 8952 w 10000"/>
                <a:gd name="connsiteY209" fmla="*/ 7457 h 10000"/>
                <a:gd name="connsiteX210" fmla="*/ 8996 w 10000"/>
                <a:gd name="connsiteY210" fmla="*/ 7541 h 10000"/>
                <a:gd name="connsiteX211" fmla="*/ 8952 w 10000"/>
                <a:gd name="connsiteY211" fmla="*/ 7599 h 10000"/>
                <a:gd name="connsiteX212" fmla="*/ 8834 w 10000"/>
                <a:gd name="connsiteY212" fmla="*/ 7513 h 10000"/>
                <a:gd name="connsiteX213" fmla="*/ 8794 w 10000"/>
                <a:gd name="connsiteY213" fmla="*/ 7541 h 10000"/>
                <a:gd name="connsiteX214" fmla="*/ 8633 w 10000"/>
                <a:gd name="connsiteY214" fmla="*/ 7599 h 10000"/>
                <a:gd name="connsiteX215" fmla="*/ 8754 w 10000"/>
                <a:gd name="connsiteY215" fmla="*/ 7683 h 10000"/>
                <a:gd name="connsiteX216" fmla="*/ 8754 w 10000"/>
                <a:gd name="connsiteY216" fmla="*/ 7796 h 10000"/>
                <a:gd name="connsiteX217" fmla="*/ 8713 w 10000"/>
                <a:gd name="connsiteY217" fmla="*/ 7852 h 10000"/>
                <a:gd name="connsiteX218" fmla="*/ 8713 w 10000"/>
                <a:gd name="connsiteY218" fmla="*/ 7880 h 10000"/>
                <a:gd name="connsiteX219" fmla="*/ 8633 w 10000"/>
                <a:gd name="connsiteY219" fmla="*/ 7852 h 10000"/>
                <a:gd name="connsiteX220" fmla="*/ 8633 w 10000"/>
                <a:gd name="connsiteY220" fmla="*/ 7909 h 10000"/>
                <a:gd name="connsiteX221" fmla="*/ 8591 w 10000"/>
                <a:gd name="connsiteY221" fmla="*/ 7966 h 10000"/>
                <a:gd name="connsiteX222" fmla="*/ 8552 w 10000"/>
                <a:gd name="connsiteY222" fmla="*/ 8079 h 10000"/>
                <a:gd name="connsiteX223" fmla="*/ 8591 w 10000"/>
                <a:gd name="connsiteY223" fmla="*/ 8022 h 10000"/>
                <a:gd name="connsiteX224" fmla="*/ 8552 w 10000"/>
                <a:gd name="connsiteY224" fmla="*/ 8050 h 10000"/>
                <a:gd name="connsiteX225" fmla="*/ 8513 w 10000"/>
                <a:gd name="connsiteY225" fmla="*/ 7994 h 10000"/>
                <a:gd name="connsiteX226" fmla="*/ 8427 w 10000"/>
                <a:gd name="connsiteY226" fmla="*/ 8022 h 10000"/>
                <a:gd name="connsiteX227" fmla="*/ 8427 w 10000"/>
                <a:gd name="connsiteY227" fmla="*/ 8079 h 10000"/>
                <a:gd name="connsiteX228" fmla="*/ 8473 w 10000"/>
                <a:gd name="connsiteY228" fmla="*/ 8107 h 10000"/>
                <a:gd name="connsiteX229" fmla="*/ 8552 w 10000"/>
                <a:gd name="connsiteY229" fmla="*/ 8135 h 10000"/>
                <a:gd name="connsiteX230" fmla="*/ 8513 w 10000"/>
                <a:gd name="connsiteY230" fmla="*/ 8163 h 10000"/>
                <a:gd name="connsiteX231" fmla="*/ 8473 w 10000"/>
                <a:gd name="connsiteY231" fmla="*/ 8249 h 10000"/>
                <a:gd name="connsiteX232" fmla="*/ 8310 w 10000"/>
                <a:gd name="connsiteY232" fmla="*/ 8191 h 10000"/>
                <a:gd name="connsiteX233" fmla="*/ 8427 w 10000"/>
                <a:gd name="connsiteY233" fmla="*/ 8277 h 10000"/>
                <a:gd name="connsiteX234" fmla="*/ 8552 w 10000"/>
                <a:gd name="connsiteY234" fmla="*/ 8277 h 10000"/>
                <a:gd name="connsiteX235" fmla="*/ 8513 w 10000"/>
                <a:gd name="connsiteY235" fmla="*/ 8333 h 10000"/>
                <a:gd name="connsiteX236" fmla="*/ 8591 w 10000"/>
                <a:gd name="connsiteY236" fmla="*/ 8446 h 10000"/>
                <a:gd name="connsiteX237" fmla="*/ 8552 w 10000"/>
                <a:gd name="connsiteY237" fmla="*/ 8446 h 10000"/>
                <a:gd name="connsiteX238" fmla="*/ 8427 w 10000"/>
                <a:gd name="connsiteY238" fmla="*/ 8389 h 10000"/>
                <a:gd name="connsiteX239" fmla="*/ 8383 w 10000"/>
                <a:gd name="connsiteY239" fmla="*/ 8418 h 10000"/>
                <a:gd name="connsiteX240" fmla="*/ 8473 w 10000"/>
                <a:gd name="connsiteY240" fmla="*/ 8474 h 10000"/>
                <a:gd name="connsiteX241" fmla="*/ 8427 w 10000"/>
                <a:gd name="connsiteY241" fmla="*/ 8530 h 10000"/>
                <a:gd name="connsiteX242" fmla="*/ 8310 w 10000"/>
                <a:gd name="connsiteY242" fmla="*/ 8474 h 10000"/>
                <a:gd name="connsiteX243" fmla="*/ 8383 w 10000"/>
                <a:gd name="connsiteY243" fmla="*/ 8559 h 10000"/>
                <a:gd name="connsiteX244" fmla="*/ 8310 w 10000"/>
                <a:gd name="connsiteY244" fmla="*/ 8559 h 10000"/>
                <a:gd name="connsiteX245" fmla="*/ 8310 w 10000"/>
                <a:gd name="connsiteY245" fmla="*/ 8616 h 10000"/>
                <a:gd name="connsiteX246" fmla="*/ 8107 w 10000"/>
                <a:gd name="connsiteY246" fmla="*/ 8672 h 10000"/>
                <a:gd name="connsiteX247" fmla="*/ 8067 w 10000"/>
                <a:gd name="connsiteY247" fmla="*/ 8728 h 10000"/>
                <a:gd name="connsiteX248" fmla="*/ 8107 w 10000"/>
                <a:gd name="connsiteY248" fmla="*/ 8757 h 10000"/>
                <a:gd name="connsiteX249" fmla="*/ 8067 w 10000"/>
                <a:gd name="connsiteY249" fmla="*/ 8785 h 10000"/>
                <a:gd name="connsiteX250" fmla="*/ 8025 w 10000"/>
                <a:gd name="connsiteY250" fmla="*/ 8869 h 10000"/>
                <a:gd name="connsiteX251" fmla="*/ 7990 w 10000"/>
                <a:gd name="connsiteY251" fmla="*/ 8841 h 10000"/>
                <a:gd name="connsiteX252" fmla="*/ 7990 w 10000"/>
                <a:gd name="connsiteY252" fmla="*/ 8927 h 10000"/>
                <a:gd name="connsiteX253" fmla="*/ 7577 w 10000"/>
                <a:gd name="connsiteY253" fmla="*/ 8786 h 10000"/>
                <a:gd name="connsiteX254" fmla="*/ 6900 w 10000"/>
                <a:gd name="connsiteY254" fmla="*/ 9266 h 10000"/>
                <a:gd name="connsiteX255" fmla="*/ 6656 w 10000"/>
                <a:gd name="connsiteY255" fmla="*/ 9322 h 10000"/>
                <a:gd name="connsiteX256" fmla="*/ 6535 w 10000"/>
                <a:gd name="connsiteY256" fmla="*/ 9152 h 10000"/>
                <a:gd name="connsiteX257" fmla="*/ 6496 w 10000"/>
                <a:gd name="connsiteY257" fmla="*/ 9152 h 10000"/>
                <a:gd name="connsiteX258" fmla="*/ 6615 w 10000"/>
                <a:gd name="connsiteY258" fmla="*/ 9124 h 10000"/>
                <a:gd name="connsiteX259" fmla="*/ 6454 w 10000"/>
                <a:gd name="connsiteY259" fmla="*/ 9124 h 10000"/>
                <a:gd name="connsiteX260" fmla="*/ 6418 w 10000"/>
                <a:gd name="connsiteY260" fmla="*/ 9180 h 10000"/>
                <a:gd name="connsiteX261" fmla="*/ 6496 w 10000"/>
                <a:gd name="connsiteY261" fmla="*/ 9237 h 10000"/>
                <a:gd name="connsiteX262" fmla="*/ 6454 w 10000"/>
                <a:gd name="connsiteY262" fmla="*/ 9237 h 10000"/>
                <a:gd name="connsiteX263" fmla="*/ 6579 w 10000"/>
                <a:gd name="connsiteY263" fmla="*/ 9406 h 10000"/>
                <a:gd name="connsiteX264" fmla="*/ 6418 w 10000"/>
                <a:gd name="connsiteY264" fmla="*/ 9294 h 10000"/>
                <a:gd name="connsiteX265" fmla="*/ 6496 w 10000"/>
                <a:gd name="connsiteY265" fmla="*/ 9406 h 10000"/>
                <a:gd name="connsiteX266" fmla="*/ 6454 w 10000"/>
                <a:gd name="connsiteY266" fmla="*/ 9435 h 10000"/>
                <a:gd name="connsiteX267" fmla="*/ 6418 w 10000"/>
                <a:gd name="connsiteY267" fmla="*/ 9406 h 10000"/>
                <a:gd name="connsiteX268" fmla="*/ 6377 w 10000"/>
                <a:gd name="connsiteY268" fmla="*/ 9491 h 10000"/>
                <a:gd name="connsiteX269" fmla="*/ 6251 w 10000"/>
                <a:gd name="connsiteY269" fmla="*/ 9520 h 10000"/>
                <a:gd name="connsiteX270" fmla="*/ 6212 w 10000"/>
                <a:gd name="connsiteY270" fmla="*/ 9463 h 10000"/>
                <a:gd name="connsiteX271" fmla="*/ 6135 w 10000"/>
                <a:gd name="connsiteY271" fmla="*/ 9435 h 10000"/>
                <a:gd name="connsiteX272" fmla="*/ 6175 w 10000"/>
                <a:gd name="connsiteY272" fmla="*/ 9548 h 10000"/>
                <a:gd name="connsiteX273" fmla="*/ 5969 w 10000"/>
                <a:gd name="connsiteY273" fmla="*/ 9491 h 10000"/>
                <a:gd name="connsiteX274" fmla="*/ 5930 w 10000"/>
                <a:gd name="connsiteY274" fmla="*/ 9520 h 10000"/>
                <a:gd name="connsiteX275" fmla="*/ 5808 w 10000"/>
                <a:gd name="connsiteY275" fmla="*/ 9576 h 10000"/>
                <a:gd name="connsiteX276" fmla="*/ 5777 w 10000"/>
                <a:gd name="connsiteY276" fmla="*/ 9633 h 10000"/>
                <a:gd name="connsiteX277" fmla="*/ 5688 w 10000"/>
                <a:gd name="connsiteY277" fmla="*/ 9633 h 10000"/>
                <a:gd name="connsiteX278" fmla="*/ 5567 w 10000"/>
                <a:gd name="connsiteY278" fmla="*/ 9661 h 10000"/>
                <a:gd name="connsiteX279" fmla="*/ 5567 w 10000"/>
                <a:gd name="connsiteY279" fmla="*/ 9633 h 10000"/>
                <a:gd name="connsiteX280" fmla="*/ 5567 w 10000"/>
                <a:gd name="connsiteY280" fmla="*/ 9689 h 10000"/>
                <a:gd name="connsiteX281" fmla="*/ 5449 w 10000"/>
                <a:gd name="connsiteY281" fmla="*/ 9661 h 10000"/>
                <a:gd name="connsiteX282" fmla="*/ 5449 w 10000"/>
                <a:gd name="connsiteY282" fmla="*/ 9717 h 10000"/>
                <a:gd name="connsiteX283" fmla="*/ 5406 w 10000"/>
                <a:gd name="connsiteY283" fmla="*/ 9802 h 10000"/>
                <a:gd name="connsiteX284" fmla="*/ 5491 w 10000"/>
                <a:gd name="connsiteY284" fmla="*/ 9830 h 10000"/>
                <a:gd name="connsiteX285" fmla="*/ 5491 w 10000"/>
                <a:gd name="connsiteY285" fmla="*/ 9830 h 10000"/>
                <a:gd name="connsiteX286" fmla="*/ 5567 w 10000"/>
                <a:gd name="connsiteY286" fmla="*/ 9944 h 10000"/>
                <a:gd name="connsiteX287" fmla="*/ 5368 w 10000"/>
                <a:gd name="connsiteY287" fmla="*/ 10000 h 10000"/>
                <a:gd name="connsiteX288" fmla="*/ 5368 w 10000"/>
                <a:gd name="connsiteY288" fmla="*/ 9944 h 10000"/>
                <a:gd name="connsiteX289" fmla="*/ 5281 w 10000"/>
                <a:gd name="connsiteY289" fmla="*/ 9859 h 10000"/>
                <a:gd name="connsiteX290" fmla="*/ 5248 w 10000"/>
                <a:gd name="connsiteY290" fmla="*/ 9802 h 10000"/>
                <a:gd name="connsiteX291" fmla="*/ 5206 w 10000"/>
                <a:gd name="connsiteY291" fmla="*/ 9717 h 10000"/>
                <a:gd name="connsiteX292" fmla="*/ 5248 w 10000"/>
                <a:gd name="connsiteY292" fmla="*/ 9661 h 10000"/>
                <a:gd name="connsiteX293" fmla="*/ 5206 w 10000"/>
                <a:gd name="connsiteY293" fmla="*/ 9576 h 10000"/>
                <a:gd name="connsiteX294" fmla="*/ 5206 w 10000"/>
                <a:gd name="connsiteY294" fmla="*/ 9605 h 10000"/>
                <a:gd name="connsiteX295" fmla="*/ 5126 w 10000"/>
                <a:gd name="connsiteY295" fmla="*/ 9548 h 10000"/>
                <a:gd name="connsiteX296" fmla="*/ 5126 w 10000"/>
                <a:gd name="connsiteY296" fmla="*/ 9605 h 10000"/>
                <a:gd name="connsiteX297" fmla="*/ 5006 w 10000"/>
                <a:gd name="connsiteY297" fmla="*/ 9605 h 10000"/>
                <a:gd name="connsiteX298" fmla="*/ 4926 w 10000"/>
                <a:gd name="connsiteY298" fmla="*/ 9576 h 10000"/>
                <a:gd name="connsiteX299" fmla="*/ 4879 w 10000"/>
                <a:gd name="connsiteY299" fmla="*/ 9520 h 10000"/>
                <a:gd name="connsiteX300" fmla="*/ 4839 w 10000"/>
                <a:gd name="connsiteY300" fmla="*/ 9520 h 10000"/>
                <a:gd name="connsiteX301" fmla="*/ 4839 w 10000"/>
                <a:gd name="connsiteY301" fmla="*/ 9576 h 10000"/>
                <a:gd name="connsiteX302" fmla="*/ 4762 w 10000"/>
                <a:gd name="connsiteY302" fmla="*/ 9520 h 10000"/>
                <a:gd name="connsiteX303" fmla="*/ 4724 w 10000"/>
                <a:gd name="connsiteY303" fmla="*/ 9463 h 10000"/>
                <a:gd name="connsiteX304" fmla="*/ 4688 w 10000"/>
                <a:gd name="connsiteY304" fmla="*/ 9491 h 10000"/>
                <a:gd name="connsiteX305" fmla="*/ 4724 w 10000"/>
                <a:gd name="connsiteY305" fmla="*/ 9576 h 10000"/>
                <a:gd name="connsiteX306" fmla="*/ 4644 w 10000"/>
                <a:gd name="connsiteY306" fmla="*/ 9548 h 10000"/>
                <a:gd name="connsiteX307" fmla="*/ 4644 w 10000"/>
                <a:gd name="connsiteY307" fmla="*/ 9605 h 10000"/>
                <a:gd name="connsiteX308" fmla="*/ 4483 w 10000"/>
                <a:gd name="connsiteY308" fmla="*/ 9576 h 10000"/>
                <a:gd name="connsiteX309" fmla="*/ 4366 w 10000"/>
                <a:gd name="connsiteY309" fmla="*/ 9576 h 10000"/>
                <a:gd name="connsiteX310" fmla="*/ 4322 w 10000"/>
                <a:gd name="connsiteY310" fmla="*/ 9576 h 10000"/>
                <a:gd name="connsiteX311" fmla="*/ 4199 w 10000"/>
                <a:gd name="connsiteY311" fmla="*/ 9520 h 10000"/>
                <a:gd name="connsiteX312" fmla="*/ 4154 w 10000"/>
                <a:gd name="connsiteY312" fmla="*/ 9491 h 10000"/>
                <a:gd name="connsiteX313" fmla="*/ 4038 w 10000"/>
                <a:gd name="connsiteY313" fmla="*/ 9463 h 10000"/>
                <a:gd name="connsiteX314" fmla="*/ 3962 w 10000"/>
                <a:gd name="connsiteY314" fmla="*/ 9294 h 10000"/>
                <a:gd name="connsiteX315" fmla="*/ 3873 w 10000"/>
                <a:gd name="connsiteY315" fmla="*/ 9180 h 10000"/>
                <a:gd name="connsiteX316" fmla="*/ 3757 w 10000"/>
                <a:gd name="connsiteY316" fmla="*/ 9180 h 10000"/>
                <a:gd name="connsiteX317" fmla="*/ 3634 w 10000"/>
                <a:gd name="connsiteY317" fmla="*/ 9180 h 10000"/>
                <a:gd name="connsiteX318" fmla="*/ 3432 w 10000"/>
                <a:gd name="connsiteY318" fmla="*/ 9039 h 10000"/>
                <a:gd name="connsiteX319" fmla="*/ 3274 w 10000"/>
                <a:gd name="connsiteY319" fmla="*/ 9124 h 10000"/>
                <a:gd name="connsiteX320" fmla="*/ 3274 w 10000"/>
                <a:gd name="connsiteY320" fmla="*/ 9180 h 10000"/>
                <a:gd name="connsiteX321" fmla="*/ 3073 w 10000"/>
                <a:gd name="connsiteY321" fmla="*/ 9209 h 10000"/>
                <a:gd name="connsiteX322" fmla="*/ 2954 w 10000"/>
                <a:gd name="connsiteY322" fmla="*/ 9294 h 10000"/>
                <a:gd name="connsiteX323" fmla="*/ 2874 w 10000"/>
                <a:gd name="connsiteY323" fmla="*/ 9237 h 10000"/>
                <a:gd name="connsiteX324" fmla="*/ 2792 w 10000"/>
                <a:gd name="connsiteY324" fmla="*/ 9294 h 10000"/>
                <a:gd name="connsiteX325" fmla="*/ 2672 w 10000"/>
                <a:gd name="connsiteY325" fmla="*/ 9294 h 10000"/>
                <a:gd name="connsiteX326" fmla="*/ 2507 w 10000"/>
                <a:gd name="connsiteY326" fmla="*/ 9266 h 10000"/>
                <a:gd name="connsiteX327" fmla="*/ 2347 w 10000"/>
                <a:gd name="connsiteY327" fmla="*/ 9322 h 10000"/>
                <a:gd name="connsiteX328" fmla="*/ 2266 w 10000"/>
                <a:gd name="connsiteY328" fmla="*/ 9322 h 10000"/>
                <a:gd name="connsiteX329" fmla="*/ 2185 w 10000"/>
                <a:gd name="connsiteY329" fmla="*/ 9322 h 10000"/>
                <a:gd name="connsiteX330" fmla="*/ 2144 w 10000"/>
                <a:gd name="connsiteY330" fmla="*/ 9322 h 10000"/>
                <a:gd name="connsiteX331" fmla="*/ 2144 w 10000"/>
                <a:gd name="connsiteY331" fmla="*/ 9463 h 10000"/>
                <a:gd name="connsiteX332" fmla="*/ 2228 w 10000"/>
                <a:gd name="connsiteY332" fmla="*/ 9548 h 10000"/>
                <a:gd name="connsiteX333" fmla="*/ 2228 w 10000"/>
                <a:gd name="connsiteY333" fmla="*/ 9576 h 10000"/>
                <a:gd name="connsiteX334" fmla="*/ 2228 w 10000"/>
                <a:gd name="connsiteY334" fmla="*/ 9633 h 10000"/>
                <a:gd name="connsiteX335" fmla="*/ 2266 w 10000"/>
                <a:gd name="connsiteY335" fmla="*/ 9717 h 10000"/>
                <a:gd name="connsiteX336" fmla="*/ 2144 w 10000"/>
                <a:gd name="connsiteY336" fmla="*/ 9689 h 10000"/>
                <a:gd name="connsiteX337" fmla="*/ 2022 w 10000"/>
                <a:gd name="connsiteY337" fmla="*/ 9661 h 10000"/>
                <a:gd name="connsiteX338" fmla="*/ 1941 w 10000"/>
                <a:gd name="connsiteY338" fmla="*/ 9520 h 10000"/>
                <a:gd name="connsiteX339" fmla="*/ 1708 w 10000"/>
                <a:gd name="connsiteY339" fmla="*/ 9605 h 10000"/>
                <a:gd name="connsiteX340" fmla="*/ 1627 w 10000"/>
                <a:gd name="connsiteY340" fmla="*/ 9633 h 10000"/>
                <a:gd name="connsiteX341" fmla="*/ 1627 w 10000"/>
                <a:gd name="connsiteY341" fmla="*/ 9548 h 10000"/>
                <a:gd name="connsiteX342" fmla="*/ 1504 w 10000"/>
                <a:gd name="connsiteY342" fmla="*/ 9435 h 10000"/>
                <a:gd name="connsiteX343" fmla="*/ 1262 w 10000"/>
                <a:gd name="connsiteY343" fmla="*/ 9435 h 10000"/>
                <a:gd name="connsiteX344" fmla="*/ 1262 w 10000"/>
                <a:gd name="connsiteY344" fmla="*/ 9322 h 10000"/>
                <a:gd name="connsiteX345" fmla="*/ 1298 w 10000"/>
                <a:gd name="connsiteY345" fmla="*/ 9180 h 10000"/>
                <a:gd name="connsiteX346" fmla="*/ 1144 w 10000"/>
                <a:gd name="connsiteY346" fmla="*/ 9124 h 10000"/>
                <a:gd name="connsiteX347" fmla="*/ 1017 w 10000"/>
                <a:gd name="connsiteY347" fmla="*/ 9039 h 10000"/>
                <a:gd name="connsiteX348" fmla="*/ 981 w 10000"/>
                <a:gd name="connsiteY348" fmla="*/ 8983 h 10000"/>
                <a:gd name="connsiteX349" fmla="*/ 944 w 10000"/>
                <a:gd name="connsiteY349" fmla="*/ 8898 h 10000"/>
                <a:gd name="connsiteX350" fmla="*/ 981 w 10000"/>
                <a:gd name="connsiteY350" fmla="*/ 8813 h 10000"/>
                <a:gd name="connsiteX351" fmla="*/ 697 w 10000"/>
                <a:gd name="connsiteY351" fmla="*/ 8841 h 10000"/>
                <a:gd name="connsiteX352" fmla="*/ 533 w 10000"/>
                <a:gd name="connsiteY352" fmla="*/ 8898 h 10000"/>
                <a:gd name="connsiteX353" fmla="*/ 533 w 10000"/>
                <a:gd name="connsiteY353" fmla="*/ 8813 h 10000"/>
                <a:gd name="connsiteX354" fmla="*/ 495 w 10000"/>
                <a:gd name="connsiteY354" fmla="*/ 8728 h 10000"/>
                <a:gd name="connsiteX355" fmla="*/ 458 w 10000"/>
                <a:gd name="connsiteY355" fmla="*/ 8672 h 10000"/>
                <a:gd name="connsiteX356" fmla="*/ 6799 w 10000"/>
                <a:gd name="connsiteY356" fmla="*/ 8665 h 10000"/>
                <a:gd name="connsiteX357" fmla="*/ 6917 w 10000"/>
                <a:gd name="connsiteY357" fmla="*/ 8461 h 10000"/>
                <a:gd name="connsiteX0" fmla="*/ 4079 w 10000"/>
                <a:gd name="connsiteY0" fmla="*/ 1664 h 10000"/>
                <a:gd name="connsiteX1" fmla="*/ 3757 w 10000"/>
                <a:gd name="connsiteY1" fmla="*/ 1664 h 10000"/>
                <a:gd name="connsiteX2" fmla="*/ 3594 w 10000"/>
                <a:gd name="connsiteY2" fmla="*/ 1664 h 10000"/>
                <a:gd name="connsiteX3" fmla="*/ 3472 w 10000"/>
                <a:gd name="connsiteY3" fmla="*/ 1692 h 10000"/>
                <a:gd name="connsiteX4" fmla="*/ 3314 w 10000"/>
                <a:gd name="connsiteY4" fmla="*/ 1580 h 10000"/>
                <a:gd name="connsiteX5" fmla="*/ 3353 w 10000"/>
                <a:gd name="connsiteY5" fmla="*/ 1523 h 10000"/>
                <a:gd name="connsiteX6" fmla="*/ 3314 w 10000"/>
                <a:gd name="connsiteY6" fmla="*/ 1410 h 10000"/>
                <a:gd name="connsiteX7" fmla="*/ 3314 w 10000"/>
                <a:gd name="connsiteY7" fmla="*/ 1071 h 10000"/>
                <a:gd name="connsiteX8" fmla="*/ 3678 w 10000"/>
                <a:gd name="connsiteY8" fmla="*/ 1156 h 10000"/>
                <a:gd name="connsiteX9" fmla="*/ 3873 w 10000"/>
                <a:gd name="connsiteY9" fmla="*/ 1071 h 10000"/>
                <a:gd name="connsiteX10" fmla="*/ 4079 w 10000"/>
                <a:gd name="connsiteY10" fmla="*/ 986 h 10000"/>
                <a:gd name="connsiteX11" fmla="*/ 3999 w 10000"/>
                <a:gd name="connsiteY11" fmla="*/ 930 h 10000"/>
                <a:gd name="connsiteX12" fmla="*/ 3962 w 10000"/>
                <a:gd name="connsiteY12" fmla="*/ 873 h 10000"/>
                <a:gd name="connsiteX13" fmla="*/ 3962 w 10000"/>
                <a:gd name="connsiteY13" fmla="*/ 788 h 10000"/>
                <a:gd name="connsiteX14" fmla="*/ 3962 w 10000"/>
                <a:gd name="connsiteY14" fmla="*/ 732 h 10000"/>
                <a:gd name="connsiteX15" fmla="*/ 3962 w 10000"/>
                <a:gd name="connsiteY15" fmla="*/ 675 h 10000"/>
                <a:gd name="connsiteX16" fmla="*/ 3999 w 10000"/>
                <a:gd name="connsiteY16" fmla="*/ 477 h 10000"/>
                <a:gd name="connsiteX17" fmla="*/ 3922 w 10000"/>
                <a:gd name="connsiteY17" fmla="*/ 336 h 10000"/>
                <a:gd name="connsiteX18" fmla="*/ 3757 w 10000"/>
                <a:gd name="connsiteY18" fmla="*/ 280 h 10000"/>
                <a:gd name="connsiteX19" fmla="*/ 3594 w 10000"/>
                <a:gd name="connsiteY19" fmla="*/ 224 h 10000"/>
                <a:gd name="connsiteX20" fmla="*/ 3799 w 10000"/>
                <a:gd name="connsiteY20" fmla="*/ 82 h 10000"/>
                <a:gd name="connsiteX21" fmla="*/ 4241 w 10000"/>
                <a:gd name="connsiteY21" fmla="*/ 25 h 10000"/>
                <a:gd name="connsiteX22" fmla="*/ 4644 w 10000"/>
                <a:gd name="connsiteY22" fmla="*/ 25 h 10000"/>
                <a:gd name="connsiteX23" fmla="*/ 4839 w 10000"/>
                <a:gd name="connsiteY23" fmla="*/ 54 h 10000"/>
                <a:gd name="connsiteX24" fmla="*/ 5089 w 10000"/>
                <a:gd name="connsiteY24" fmla="*/ 138 h 10000"/>
                <a:gd name="connsiteX25" fmla="*/ 5406 w 10000"/>
                <a:gd name="connsiteY25" fmla="*/ 167 h 10000"/>
                <a:gd name="connsiteX26" fmla="*/ 5567 w 10000"/>
                <a:gd name="connsiteY26" fmla="*/ 224 h 10000"/>
                <a:gd name="connsiteX27" fmla="*/ 5616 w 10000"/>
                <a:gd name="connsiteY27" fmla="*/ 252 h 10000"/>
                <a:gd name="connsiteX28" fmla="*/ 5734 w 10000"/>
                <a:gd name="connsiteY28" fmla="*/ 308 h 10000"/>
                <a:gd name="connsiteX29" fmla="*/ 5930 w 10000"/>
                <a:gd name="connsiteY29" fmla="*/ 421 h 10000"/>
                <a:gd name="connsiteX30" fmla="*/ 6048 w 10000"/>
                <a:gd name="connsiteY30" fmla="*/ 534 h 10000"/>
                <a:gd name="connsiteX31" fmla="*/ 6212 w 10000"/>
                <a:gd name="connsiteY31" fmla="*/ 591 h 10000"/>
                <a:gd name="connsiteX32" fmla="*/ 6377 w 10000"/>
                <a:gd name="connsiteY32" fmla="*/ 703 h 10000"/>
                <a:gd name="connsiteX33" fmla="*/ 6579 w 10000"/>
                <a:gd name="connsiteY33" fmla="*/ 817 h 10000"/>
                <a:gd name="connsiteX34" fmla="*/ 6695 w 10000"/>
                <a:gd name="connsiteY34" fmla="*/ 930 h 10000"/>
                <a:gd name="connsiteX35" fmla="*/ 6824 w 10000"/>
                <a:gd name="connsiteY35" fmla="*/ 1014 h 10000"/>
                <a:gd name="connsiteX36" fmla="*/ 7180 w 10000"/>
                <a:gd name="connsiteY36" fmla="*/ 1156 h 10000"/>
                <a:gd name="connsiteX37" fmla="*/ 7378 w 10000"/>
                <a:gd name="connsiteY37" fmla="*/ 1156 h 10000"/>
                <a:gd name="connsiteX38" fmla="*/ 7623 w 10000"/>
                <a:gd name="connsiteY38" fmla="*/ 1212 h 10000"/>
                <a:gd name="connsiteX39" fmla="*/ 7744 w 10000"/>
                <a:gd name="connsiteY39" fmla="*/ 1241 h 10000"/>
                <a:gd name="connsiteX40" fmla="*/ 7946 w 10000"/>
                <a:gd name="connsiteY40" fmla="*/ 1325 h 10000"/>
                <a:gd name="connsiteX41" fmla="*/ 8186 w 10000"/>
                <a:gd name="connsiteY41" fmla="*/ 1353 h 10000"/>
                <a:gd name="connsiteX42" fmla="*/ 8232 w 10000"/>
                <a:gd name="connsiteY42" fmla="*/ 1438 h 10000"/>
                <a:gd name="connsiteX43" fmla="*/ 8310 w 10000"/>
                <a:gd name="connsiteY43" fmla="*/ 1467 h 10000"/>
                <a:gd name="connsiteX44" fmla="*/ 8383 w 10000"/>
                <a:gd name="connsiteY44" fmla="*/ 1580 h 10000"/>
                <a:gd name="connsiteX45" fmla="*/ 8633 w 10000"/>
                <a:gd name="connsiteY45" fmla="*/ 1720 h 10000"/>
                <a:gd name="connsiteX46" fmla="*/ 8754 w 10000"/>
                <a:gd name="connsiteY46" fmla="*/ 1692 h 10000"/>
                <a:gd name="connsiteX47" fmla="*/ 8874 w 10000"/>
                <a:gd name="connsiteY47" fmla="*/ 1720 h 10000"/>
                <a:gd name="connsiteX48" fmla="*/ 9114 w 10000"/>
                <a:gd name="connsiteY48" fmla="*/ 1664 h 10000"/>
                <a:gd name="connsiteX49" fmla="*/ 9277 w 10000"/>
                <a:gd name="connsiteY49" fmla="*/ 1580 h 10000"/>
                <a:gd name="connsiteX50" fmla="*/ 9354 w 10000"/>
                <a:gd name="connsiteY50" fmla="*/ 1580 h 10000"/>
                <a:gd name="connsiteX51" fmla="*/ 9396 w 10000"/>
                <a:gd name="connsiteY51" fmla="*/ 1551 h 10000"/>
                <a:gd name="connsiteX52" fmla="*/ 9554 w 10000"/>
                <a:gd name="connsiteY52" fmla="*/ 1495 h 10000"/>
                <a:gd name="connsiteX53" fmla="*/ 9719 w 10000"/>
                <a:gd name="connsiteY53" fmla="*/ 1551 h 10000"/>
                <a:gd name="connsiteX54" fmla="*/ 9757 w 10000"/>
                <a:gd name="connsiteY54" fmla="*/ 1636 h 10000"/>
                <a:gd name="connsiteX55" fmla="*/ 9880 w 10000"/>
                <a:gd name="connsiteY55" fmla="*/ 1778 h 10000"/>
                <a:gd name="connsiteX56" fmla="*/ 9800 w 10000"/>
                <a:gd name="connsiteY56" fmla="*/ 1806 h 10000"/>
                <a:gd name="connsiteX57" fmla="*/ 9840 w 10000"/>
                <a:gd name="connsiteY57" fmla="*/ 1862 h 10000"/>
                <a:gd name="connsiteX58" fmla="*/ 9840 w 10000"/>
                <a:gd name="connsiteY58" fmla="*/ 1919 h 10000"/>
                <a:gd name="connsiteX59" fmla="*/ 9926 w 10000"/>
                <a:gd name="connsiteY59" fmla="*/ 2031 h 10000"/>
                <a:gd name="connsiteX60" fmla="*/ 9926 w 10000"/>
                <a:gd name="connsiteY60" fmla="*/ 2173 h 10000"/>
                <a:gd name="connsiteX61" fmla="*/ 9926 w 10000"/>
                <a:gd name="connsiteY61" fmla="*/ 2258 h 10000"/>
                <a:gd name="connsiteX62" fmla="*/ 10000 w 10000"/>
                <a:gd name="connsiteY62" fmla="*/ 2342 h 10000"/>
                <a:gd name="connsiteX63" fmla="*/ 9963 w 10000"/>
                <a:gd name="connsiteY63" fmla="*/ 2428 h 10000"/>
                <a:gd name="connsiteX64" fmla="*/ 10000 w 10000"/>
                <a:gd name="connsiteY64" fmla="*/ 2484 h 10000"/>
                <a:gd name="connsiteX65" fmla="*/ 9677 w 10000"/>
                <a:gd name="connsiteY65" fmla="*/ 2456 h 10000"/>
                <a:gd name="connsiteX66" fmla="*/ 9515 w 10000"/>
                <a:gd name="connsiteY66" fmla="*/ 2428 h 10000"/>
                <a:gd name="connsiteX67" fmla="*/ 9473 w 10000"/>
                <a:gd name="connsiteY67" fmla="*/ 2512 h 10000"/>
                <a:gd name="connsiteX68" fmla="*/ 9354 w 10000"/>
                <a:gd name="connsiteY68" fmla="*/ 2540 h 10000"/>
                <a:gd name="connsiteX69" fmla="*/ 9433 w 10000"/>
                <a:gd name="connsiteY69" fmla="*/ 2625 h 10000"/>
                <a:gd name="connsiteX70" fmla="*/ 9677 w 10000"/>
                <a:gd name="connsiteY70" fmla="*/ 2879 h 10000"/>
                <a:gd name="connsiteX71" fmla="*/ 9840 w 10000"/>
                <a:gd name="connsiteY71" fmla="*/ 3106 h 10000"/>
                <a:gd name="connsiteX72" fmla="*/ 9800 w 10000"/>
                <a:gd name="connsiteY72" fmla="*/ 3162 h 10000"/>
                <a:gd name="connsiteX73" fmla="*/ 9634 w 10000"/>
                <a:gd name="connsiteY73" fmla="*/ 3190 h 10000"/>
                <a:gd name="connsiteX74" fmla="*/ 9840 w 10000"/>
                <a:gd name="connsiteY74" fmla="*/ 3303 h 10000"/>
                <a:gd name="connsiteX75" fmla="*/ 9600 w 10000"/>
                <a:gd name="connsiteY75" fmla="*/ 3162 h 10000"/>
                <a:gd name="connsiteX76" fmla="*/ 9396 w 10000"/>
                <a:gd name="connsiteY76" fmla="*/ 3106 h 10000"/>
                <a:gd name="connsiteX77" fmla="*/ 9473 w 10000"/>
                <a:gd name="connsiteY77" fmla="*/ 3275 h 10000"/>
                <a:gd name="connsiteX78" fmla="*/ 9354 w 10000"/>
                <a:gd name="connsiteY78" fmla="*/ 3303 h 10000"/>
                <a:gd name="connsiteX79" fmla="*/ 9277 w 10000"/>
                <a:gd name="connsiteY79" fmla="*/ 3388 h 10000"/>
                <a:gd name="connsiteX80" fmla="*/ 8996 w 10000"/>
                <a:gd name="connsiteY80" fmla="*/ 3417 h 10000"/>
                <a:gd name="connsiteX81" fmla="*/ 9198 w 10000"/>
                <a:gd name="connsiteY81" fmla="*/ 3557 h 10000"/>
                <a:gd name="connsiteX82" fmla="*/ 8952 w 10000"/>
                <a:gd name="connsiteY82" fmla="*/ 3586 h 10000"/>
                <a:gd name="connsiteX83" fmla="*/ 8794 w 10000"/>
                <a:gd name="connsiteY83" fmla="*/ 3557 h 10000"/>
                <a:gd name="connsiteX84" fmla="*/ 8664 w 10000"/>
                <a:gd name="connsiteY84" fmla="*/ 3473 h 10000"/>
                <a:gd name="connsiteX85" fmla="*/ 8591 w 10000"/>
                <a:gd name="connsiteY85" fmla="*/ 3501 h 10000"/>
                <a:gd name="connsiteX86" fmla="*/ 8552 w 10000"/>
                <a:gd name="connsiteY86" fmla="*/ 3642 h 10000"/>
                <a:gd name="connsiteX87" fmla="*/ 8513 w 10000"/>
                <a:gd name="connsiteY87" fmla="*/ 3727 h 10000"/>
                <a:gd name="connsiteX88" fmla="*/ 8427 w 10000"/>
                <a:gd name="connsiteY88" fmla="*/ 3756 h 10000"/>
                <a:gd name="connsiteX89" fmla="*/ 8383 w 10000"/>
                <a:gd name="connsiteY89" fmla="*/ 3812 h 10000"/>
                <a:gd name="connsiteX90" fmla="*/ 8310 w 10000"/>
                <a:gd name="connsiteY90" fmla="*/ 3812 h 10000"/>
                <a:gd name="connsiteX91" fmla="*/ 8267 w 10000"/>
                <a:gd name="connsiteY91" fmla="*/ 3868 h 10000"/>
                <a:gd name="connsiteX92" fmla="*/ 8107 w 10000"/>
                <a:gd name="connsiteY92" fmla="*/ 4009 h 10000"/>
                <a:gd name="connsiteX93" fmla="*/ 7906 w 10000"/>
                <a:gd name="connsiteY93" fmla="*/ 4038 h 10000"/>
                <a:gd name="connsiteX94" fmla="*/ 7824 w 10000"/>
                <a:gd name="connsiteY94" fmla="*/ 4067 h 10000"/>
                <a:gd name="connsiteX95" fmla="*/ 7744 w 10000"/>
                <a:gd name="connsiteY95" fmla="*/ 4123 h 10000"/>
                <a:gd name="connsiteX96" fmla="*/ 7586 w 10000"/>
                <a:gd name="connsiteY96" fmla="*/ 4179 h 10000"/>
                <a:gd name="connsiteX97" fmla="*/ 7501 w 10000"/>
                <a:gd name="connsiteY97" fmla="*/ 4264 h 10000"/>
                <a:gd name="connsiteX98" fmla="*/ 7464 w 10000"/>
                <a:gd name="connsiteY98" fmla="*/ 4320 h 10000"/>
                <a:gd name="connsiteX99" fmla="*/ 7378 w 10000"/>
                <a:gd name="connsiteY99" fmla="*/ 4320 h 10000"/>
                <a:gd name="connsiteX100" fmla="*/ 7218 w 10000"/>
                <a:gd name="connsiteY100" fmla="*/ 4348 h 10000"/>
                <a:gd name="connsiteX101" fmla="*/ 7346 w 10000"/>
                <a:gd name="connsiteY101" fmla="*/ 4292 h 10000"/>
                <a:gd name="connsiteX102" fmla="*/ 7346 w 10000"/>
                <a:gd name="connsiteY102" fmla="*/ 4236 h 10000"/>
                <a:gd name="connsiteX103" fmla="*/ 7378 w 10000"/>
                <a:gd name="connsiteY103" fmla="*/ 4179 h 10000"/>
                <a:gd name="connsiteX104" fmla="*/ 7143 w 10000"/>
                <a:gd name="connsiteY104" fmla="*/ 4151 h 10000"/>
                <a:gd name="connsiteX105" fmla="*/ 7218 w 10000"/>
                <a:gd name="connsiteY105" fmla="*/ 4123 h 10000"/>
                <a:gd name="connsiteX106" fmla="*/ 7260 w 10000"/>
                <a:gd name="connsiteY106" fmla="*/ 4009 h 10000"/>
                <a:gd name="connsiteX107" fmla="*/ 7305 w 10000"/>
                <a:gd name="connsiteY107" fmla="*/ 3896 h 10000"/>
                <a:gd name="connsiteX108" fmla="*/ 7062 w 10000"/>
                <a:gd name="connsiteY108" fmla="*/ 3698 h 10000"/>
                <a:gd name="connsiteX109" fmla="*/ 6939 w 10000"/>
                <a:gd name="connsiteY109" fmla="*/ 3727 h 10000"/>
                <a:gd name="connsiteX110" fmla="*/ 6824 w 10000"/>
                <a:gd name="connsiteY110" fmla="*/ 3784 h 10000"/>
                <a:gd name="connsiteX111" fmla="*/ 6737 w 10000"/>
                <a:gd name="connsiteY111" fmla="*/ 3925 h 10000"/>
                <a:gd name="connsiteX112" fmla="*/ 6535 w 10000"/>
                <a:gd name="connsiteY112" fmla="*/ 4038 h 10000"/>
                <a:gd name="connsiteX113" fmla="*/ 6418 w 10000"/>
                <a:gd name="connsiteY113" fmla="*/ 4095 h 10000"/>
                <a:gd name="connsiteX114" fmla="*/ 6454 w 10000"/>
                <a:gd name="connsiteY114" fmla="*/ 4179 h 10000"/>
                <a:gd name="connsiteX115" fmla="*/ 6212 w 10000"/>
                <a:gd name="connsiteY115" fmla="*/ 4292 h 10000"/>
                <a:gd name="connsiteX116" fmla="*/ 6014 w 10000"/>
                <a:gd name="connsiteY116" fmla="*/ 4264 h 10000"/>
                <a:gd name="connsiteX117" fmla="*/ 6014 w 10000"/>
                <a:gd name="connsiteY117" fmla="*/ 4434 h 10000"/>
                <a:gd name="connsiteX118" fmla="*/ 6251 w 10000"/>
                <a:gd name="connsiteY118" fmla="*/ 4575 h 10000"/>
                <a:gd name="connsiteX119" fmla="*/ 6377 w 10000"/>
                <a:gd name="connsiteY119" fmla="*/ 4575 h 10000"/>
                <a:gd name="connsiteX120" fmla="*/ 6454 w 10000"/>
                <a:gd name="connsiteY120" fmla="*/ 4603 h 10000"/>
                <a:gd name="connsiteX121" fmla="*/ 6454 w 10000"/>
                <a:gd name="connsiteY121" fmla="*/ 4575 h 10000"/>
                <a:gd name="connsiteX122" fmla="*/ 6695 w 10000"/>
                <a:gd name="connsiteY122" fmla="*/ 4659 h 10000"/>
                <a:gd name="connsiteX123" fmla="*/ 6777 w 10000"/>
                <a:gd name="connsiteY123" fmla="*/ 4829 h 10000"/>
                <a:gd name="connsiteX124" fmla="*/ 6980 w 10000"/>
                <a:gd name="connsiteY124" fmla="*/ 4857 h 10000"/>
                <a:gd name="connsiteX125" fmla="*/ 7062 w 10000"/>
                <a:gd name="connsiteY125" fmla="*/ 4801 h 10000"/>
                <a:gd name="connsiteX126" fmla="*/ 7101 w 10000"/>
                <a:gd name="connsiteY126" fmla="*/ 4716 h 10000"/>
                <a:gd name="connsiteX127" fmla="*/ 7260 w 10000"/>
                <a:gd name="connsiteY127" fmla="*/ 4659 h 10000"/>
                <a:gd name="connsiteX128" fmla="*/ 7464 w 10000"/>
                <a:gd name="connsiteY128" fmla="*/ 4716 h 10000"/>
                <a:gd name="connsiteX129" fmla="*/ 7541 w 10000"/>
                <a:gd name="connsiteY129" fmla="*/ 4745 h 10000"/>
                <a:gd name="connsiteX130" fmla="*/ 7586 w 10000"/>
                <a:gd name="connsiteY130" fmla="*/ 4773 h 10000"/>
                <a:gd name="connsiteX131" fmla="*/ 7788 w 10000"/>
                <a:gd name="connsiteY131" fmla="*/ 4773 h 10000"/>
                <a:gd name="connsiteX132" fmla="*/ 7788 w 10000"/>
                <a:gd name="connsiteY132" fmla="*/ 4745 h 10000"/>
                <a:gd name="connsiteX133" fmla="*/ 8025 w 10000"/>
                <a:gd name="connsiteY133" fmla="*/ 4801 h 10000"/>
                <a:gd name="connsiteX134" fmla="*/ 7990 w 10000"/>
                <a:gd name="connsiteY134" fmla="*/ 4829 h 10000"/>
                <a:gd name="connsiteX135" fmla="*/ 8025 w 10000"/>
                <a:gd name="connsiteY135" fmla="*/ 4914 h 10000"/>
                <a:gd name="connsiteX136" fmla="*/ 8025 w 10000"/>
                <a:gd name="connsiteY136" fmla="*/ 4970 h 10000"/>
                <a:gd name="connsiteX137" fmla="*/ 7946 w 10000"/>
                <a:gd name="connsiteY137" fmla="*/ 4914 h 10000"/>
                <a:gd name="connsiteX138" fmla="*/ 7906 w 10000"/>
                <a:gd name="connsiteY138" fmla="*/ 4942 h 10000"/>
                <a:gd name="connsiteX139" fmla="*/ 7824 w 10000"/>
                <a:gd name="connsiteY139" fmla="*/ 4942 h 10000"/>
                <a:gd name="connsiteX140" fmla="*/ 7744 w 10000"/>
                <a:gd name="connsiteY140" fmla="*/ 4970 h 10000"/>
                <a:gd name="connsiteX141" fmla="*/ 7586 w 10000"/>
                <a:gd name="connsiteY141" fmla="*/ 5027 h 10000"/>
                <a:gd name="connsiteX142" fmla="*/ 7501 w 10000"/>
                <a:gd name="connsiteY142" fmla="*/ 5055 h 10000"/>
                <a:gd name="connsiteX143" fmla="*/ 7586 w 10000"/>
                <a:gd name="connsiteY143" fmla="*/ 5112 h 10000"/>
                <a:gd name="connsiteX144" fmla="*/ 7501 w 10000"/>
                <a:gd name="connsiteY144" fmla="*/ 5112 h 10000"/>
                <a:gd name="connsiteX145" fmla="*/ 7541 w 10000"/>
                <a:gd name="connsiteY145" fmla="*/ 5168 h 10000"/>
                <a:gd name="connsiteX146" fmla="*/ 7464 w 10000"/>
                <a:gd name="connsiteY146" fmla="*/ 5196 h 10000"/>
                <a:gd name="connsiteX147" fmla="*/ 7378 w 10000"/>
                <a:gd name="connsiteY147" fmla="*/ 5140 h 10000"/>
                <a:gd name="connsiteX148" fmla="*/ 7346 w 10000"/>
                <a:gd name="connsiteY148" fmla="*/ 5140 h 10000"/>
                <a:gd name="connsiteX149" fmla="*/ 7423 w 10000"/>
                <a:gd name="connsiteY149" fmla="*/ 5224 h 10000"/>
                <a:gd name="connsiteX150" fmla="*/ 7260 w 10000"/>
                <a:gd name="connsiteY150" fmla="*/ 5338 h 10000"/>
                <a:gd name="connsiteX151" fmla="*/ 7218 w 10000"/>
                <a:gd name="connsiteY151" fmla="*/ 5479 h 10000"/>
                <a:gd name="connsiteX152" fmla="*/ 7260 w 10000"/>
                <a:gd name="connsiteY152" fmla="*/ 5620 h 10000"/>
                <a:gd name="connsiteX153" fmla="*/ 7423 w 10000"/>
                <a:gd name="connsiteY153" fmla="*/ 5649 h 10000"/>
                <a:gd name="connsiteX154" fmla="*/ 7704 w 10000"/>
                <a:gd name="connsiteY154" fmla="*/ 5733 h 10000"/>
                <a:gd name="connsiteX155" fmla="*/ 7824 w 10000"/>
                <a:gd name="connsiteY155" fmla="*/ 5874 h 10000"/>
                <a:gd name="connsiteX156" fmla="*/ 8025 w 10000"/>
                <a:gd name="connsiteY156" fmla="*/ 6073 h 10000"/>
                <a:gd name="connsiteX157" fmla="*/ 8149 w 10000"/>
                <a:gd name="connsiteY157" fmla="*/ 6213 h 10000"/>
                <a:gd name="connsiteX158" fmla="*/ 8344 w 10000"/>
                <a:gd name="connsiteY158" fmla="*/ 6299 h 10000"/>
                <a:gd name="connsiteX159" fmla="*/ 8427 w 10000"/>
                <a:gd name="connsiteY159" fmla="*/ 6355 h 10000"/>
                <a:gd name="connsiteX160" fmla="*/ 8513 w 10000"/>
                <a:gd name="connsiteY160" fmla="*/ 6412 h 10000"/>
                <a:gd name="connsiteX161" fmla="*/ 8664 w 10000"/>
                <a:gd name="connsiteY161" fmla="*/ 6524 h 10000"/>
                <a:gd name="connsiteX162" fmla="*/ 8383 w 10000"/>
                <a:gd name="connsiteY162" fmla="*/ 6468 h 10000"/>
                <a:gd name="connsiteX163" fmla="*/ 8186 w 10000"/>
                <a:gd name="connsiteY163" fmla="*/ 6412 h 10000"/>
                <a:gd name="connsiteX164" fmla="*/ 7990 w 10000"/>
                <a:gd name="connsiteY164" fmla="*/ 6440 h 10000"/>
                <a:gd name="connsiteX165" fmla="*/ 7870 w 10000"/>
                <a:gd name="connsiteY165" fmla="*/ 6383 h 10000"/>
                <a:gd name="connsiteX166" fmla="*/ 7744 w 10000"/>
                <a:gd name="connsiteY166" fmla="*/ 6327 h 10000"/>
                <a:gd name="connsiteX167" fmla="*/ 7788 w 10000"/>
                <a:gd name="connsiteY167" fmla="*/ 6383 h 10000"/>
                <a:gd name="connsiteX168" fmla="*/ 7824 w 10000"/>
                <a:gd name="connsiteY168" fmla="*/ 6383 h 10000"/>
                <a:gd name="connsiteX169" fmla="*/ 7788 w 10000"/>
                <a:gd name="connsiteY169" fmla="*/ 6355 h 10000"/>
                <a:gd name="connsiteX170" fmla="*/ 7870 w 10000"/>
                <a:gd name="connsiteY170" fmla="*/ 6383 h 10000"/>
                <a:gd name="connsiteX171" fmla="*/ 8067 w 10000"/>
                <a:gd name="connsiteY171" fmla="*/ 6440 h 10000"/>
                <a:gd name="connsiteX172" fmla="*/ 8149 w 10000"/>
                <a:gd name="connsiteY172" fmla="*/ 6412 h 10000"/>
                <a:gd name="connsiteX173" fmla="*/ 8232 w 10000"/>
                <a:gd name="connsiteY173" fmla="*/ 6468 h 10000"/>
                <a:gd name="connsiteX174" fmla="*/ 8267 w 10000"/>
                <a:gd name="connsiteY174" fmla="*/ 6496 h 10000"/>
                <a:gd name="connsiteX175" fmla="*/ 8383 w 10000"/>
                <a:gd name="connsiteY175" fmla="*/ 6524 h 10000"/>
                <a:gd name="connsiteX176" fmla="*/ 8633 w 10000"/>
                <a:gd name="connsiteY176" fmla="*/ 6638 h 10000"/>
                <a:gd name="connsiteX177" fmla="*/ 8794 w 10000"/>
                <a:gd name="connsiteY177" fmla="*/ 6751 h 10000"/>
                <a:gd name="connsiteX178" fmla="*/ 8713 w 10000"/>
                <a:gd name="connsiteY178" fmla="*/ 6779 h 10000"/>
                <a:gd name="connsiteX179" fmla="*/ 8591 w 10000"/>
                <a:gd name="connsiteY179" fmla="*/ 6835 h 10000"/>
                <a:gd name="connsiteX180" fmla="*/ 8513 w 10000"/>
                <a:gd name="connsiteY180" fmla="*/ 6891 h 10000"/>
                <a:gd name="connsiteX181" fmla="*/ 8473 w 10000"/>
                <a:gd name="connsiteY181" fmla="*/ 6920 h 10000"/>
                <a:gd name="connsiteX182" fmla="*/ 8344 w 10000"/>
                <a:gd name="connsiteY182" fmla="*/ 6920 h 10000"/>
                <a:gd name="connsiteX183" fmla="*/ 8232 w 10000"/>
                <a:gd name="connsiteY183" fmla="*/ 6977 h 10000"/>
                <a:gd name="connsiteX184" fmla="*/ 8383 w 10000"/>
                <a:gd name="connsiteY184" fmla="*/ 6920 h 10000"/>
                <a:gd name="connsiteX185" fmla="*/ 8513 w 10000"/>
                <a:gd name="connsiteY185" fmla="*/ 7005 h 10000"/>
                <a:gd name="connsiteX186" fmla="*/ 8473 w 10000"/>
                <a:gd name="connsiteY186" fmla="*/ 7005 h 10000"/>
                <a:gd name="connsiteX187" fmla="*/ 8664 w 10000"/>
                <a:gd name="connsiteY187" fmla="*/ 6949 h 10000"/>
                <a:gd name="connsiteX188" fmla="*/ 8794 w 10000"/>
                <a:gd name="connsiteY188" fmla="*/ 7033 h 10000"/>
                <a:gd name="connsiteX189" fmla="*/ 8996 w 10000"/>
                <a:gd name="connsiteY189" fmla="*/ 7061 h 10000"/>
                <a:gd name="connsiteX190" fmla="*/ 8908 w 10000"/>
                <a:gd name="connsiteY190" fmla="*/ 7146 h 10000"/>
                <a:gd name="connsiteX191" fmla="*/ 8874 w 10000"/>
                <a:gd name="connsiteY191" fmla="*/ 7174 h 10000"/>
                <a:gd name="connsiteX192" fmla="*/ 8794 w 10000"/>
                <a:gd name="connsiteY192" fmla="*/ 7202 h 10000"/>
                <a:gd name="connsiteX193" fmla="*/ 8834 w 10000"/>
                <a:gd name="connsiteY193" fmla="*/ 7202 h 10000"/>
                <a:gd name="connsiteX194" fmla="*/ 8952 w 10000"/>
                <a:gd name="connsiteY194" fmla="*/ 7174 h 10000"/>
                <a:gd name="connsiteX195" fmla="*/ 8952 w 10000"/>
                <a:gd name="connsiteY195" fmla="*/ 7146 h 10000"/>
                <a:gd name="connsiteX196" fmla="*/ 8996 w 10000"/>
                <a:gd name="connsiteY196" fmla="*/ 7230 h 10000"/>
                <a:gd name="connsiteX197" fmla="*/ 8996 w 10000"/>
                <a:gd name="connsiteY197" fmla="*/ 7288 h 10000"/>
                <a:gd name="connsiteX198" fmla="*/ 8952 w 10000"/>
                <a:gd name="connsiteY198" fmla="*/ 7230 h 10000"/>
                <a:gd name="connsiteX199" fmla="*/ 8952 w 10000"/>
                <a:gd name="connsiteY199" fmla="*/ 7288 h 10000"/>
                <a:gd name="connsiteX200" fmla="*/ 8908 w 10000"/>
                <a:gd name="connsiteY200" fmla="*/ 7260 h 10000"/>
                <a:gd name="connsiteX201" fmla="*/ 8874 w 10000"/>
                <a:gd name="connsiteY201" fmla="*/ 7260 h 10000"/>
                <a:gd name="connsiteX202" fmla="*/ 8834 w 10000"/>
                <a:gd name="connsiteY202" fmla="*/ 7316 h 10000"/>
                <a:gd name="connsiteX203" fmla="*/ 8952 w 10000"/>
                <a:gd name="connsiteY203" fmla="*/ 7372 h 10000"/>
                <a:gd name="connsiteX204" fmla="*/ 8908 w 10000"/>
                <a:gd name="connsiteY204" fmla="*/ 7372 h 10000"/>
                <a:gd name="connsiteX205" fmla="*/ 8952 w 10000"/>
                <a:gd name="connsiteY205" fmla="*/ 7429 h 10000"/>
                <a:gd name="connsiteX206" fmla="*/ 8794 w 10000"/>
                <a:gd name="connsiteY206" fmla="*/ 7400 h 10000"/>
                <a:gd name="connsiteX207" fmla="*/ 8834 w 10000"/>
                <a:gd name="connsiteY207" fmla="*/ 7429 h 10000"/>
                <a:gd name="connsiteX208" fmla="*/ 8952 w 10000"/>
                <a:gd name="connsiteY208" fmla="*/ 7457 h 10000"/>
                <a:gd name="connsiteX209" fmla="*/ 8996 w 10000"/>
                <a:gd name="connsiteY209" fmla="*/ 7541 h 10000"/>
                <a:gd name="connsiteX210" fmla="*/ 8952 w 10000"/>
                <a:gd name="connsiteY210" fmla="*/ 7599 h 10000"/>
                <a:gd name="connsiteX211" fmla="*/ 8834 w 10000"/>
                <a:gd name="connsiteY211" fmla="*/ 7513 h 10000"/>
                <a:gd name="connsiteX212" fmla="*/ 8794 w 10000"/>
                <a:gd name="connsiteY212" fmla="*/ 7541 h 10000"/>
                <a:gd name="connsiteX213" fmla="*/ 8633 w 10000"/>
                <a:gd name="connsiteY213" fmla="*/ 7599 h 10000"/>
                <a:gd name="connsiteX214" fmla="*/ 8754 w 10000"/>
                <a:gd name="connsiteY214" fmla="*/ 7683 h 10000"/>
                <a:gd name="connsiteX215" fmla="*/ 8754 w 10000"/>
                <a:gd name="connsiteY215" fmla="*/ 7796 h 10000"/>
                <a:gd name="connsiteX216" fmla="*/ 8713 w 10000"/>
                <a:gd name="connsiteY216" fmla="*/ 7852 h 10000"/>
                <a:gd name="connsiteX217" fmla="*/ 8713 w 10000"/>
                <a:gd name="connsiteY217" fmla="*/ 7880 h 10000"/>
                <a:gd name="connsiteX218" fmla="*/ 8633 w 10000"/>
                <a:gd name="connsiteY218" fmla="*/ 7852 h 10000"/>
                <a:gd name="connsiteX219" fmla="*/ 8633 w 10000"/>
                <a:gd name="connsiteY219" fmla="*/ 7909 h 10000"/>
                <a:gd name="connsiteX220" fmla="*/ 8591 w 10000"/>
                <a:gd name="connsiteY220" fmla="*/ 7966 h 10000"/>
                <a:gd name="connsiteX221" fmla="*/ 8552 w 10000"/>
                <a:gd name="connsiteY221" fmla="*/ 8079 h 10000"/>
                <a:gd name="connsiteX222" fmla="*/ 8591 w 10000"/>
                <a:gd name="connsiteY222" fmla="*/ 8022 h 10000"/>
                <a:gd name="connsiteX223" fmla="*/ 8552 w 10000"/>
                <a:gd name="connsiteY223" fmla="*/ 8050 h 10000"/>
                <a:gd name="connsiteX224" fmla="*/ 8513 w 10000"/>
                <a:gd name="connsiteY224" fmla="*/ 7994 h 10000"/>
                <a:gd name="connsiteX225" fmla="*/ 8427 w 10000"/>
                <a:gd name="connsiteY225" fmla="*/ 8022 h 10000"/>
                <a:gd name="connsiteX226" fmla="*/ 8427 w 10000"/>
                <a:gd name="connsiteY226" fmla="*/ 8079 h 10000"/>
                <a:gd name="connsiteX227" fmla="*/ 8473 w 10000"/>
                <a:gd name="connsiteY227" fmla="*/ 8107 h 10000"/>
                <a:gd name="connsiteX228" fmla="*/ 8552 w 10000"/>
                <a:gd name="connsiteY228" fmla="*/ 8135 h 10000"/>
                <a:gd name="connsiteX229" fmla="*/ 8513 w 10000"/>
                <a:gd name="connsiteY229" fmla="*/ 8163 h 10000"/>
                <a:gd name="connsiteX230" fmla="*/ 8473 w 10000"/>
                <a:gd name="connsiteY230" fmla="*/ 8249 h 10000"/>
                <a:gd name="connsiteX231" fmla="*/ 8310 w 10000"/>
                <a:gd name="connsiteY231" fmla="*/ 8191 h 10000"/>
                <a:gd name="connsiteX232" fmla="*/ 8427 w 10000"/>
                <a:gd name="connsiteY232" fmla="*/ 8277 h 10000"/>
                <a:gd name="connsiteX233" fmla="*/ 8552 w 10000"/>
                <a:gd name="connsiteY233" fmla="*/ 8277 h 10000"/>
                <a:gd name="connsiteX234" fmla="*/ 8513 w 10000"/>
                <a:gd name="connsiteY234" fmla="*/ 8333 h 10000"/>
                <a:gd name="connsiteX235" fmla="*/ 8591 w 10000"/>
                <a:gd name="connsiteY235" fmla="*/ 8446 h 10000"/>
                <a:gd name="connsiteX236" fmla="*/ 8552 w 10000"/>
                <a:gd name="connsiteY236" fmla="*/ 8446 h 10000"/>
                <a:gd name="connsiteX237" fmla="*/ 8427 w 10000"/>
                <a:gd name="connsiteY237" fmla="*/ 8389 h 10000"/>
                <a:gd name="connsiteX238" fmla="*/ 8383 w 10000"/>
                <a:gd name="connsiteY238" fmla="*/ 8418 h 10000"/>
                <a:gd name="connsiteX239" fmla="*/ 8473 w 10000"/>
                <a:gd name="connsiteY239" fmla="*/ 8474 h 10000"/>
                <a:gd name="connsiteX240" fmla="*/ 8427 w 10000"/>
                <a:gd name="connsiteY240" fmla="*/ 8530 h 10000"/>
                <a:gd name="connsiteX241" fmla="*/ 8310 w 10000"/>
                <a:gd name="connsiteY241" fmla="*/ 8474 h 10000"/>
                <a:gd name="connsiteX242" fmla="*/ 8383 w 10000"/>
                <a:gd name="connsiteY242" fmla="*/ 8559 h 10000"/>
                <a:gd name="connsiteX243" fmla="*/ 8310 w 10000"/>
                <a:gd name="connsiteY243" fmla="*/ 8559 h 10000"/>
                <a:gd name="connsiteX244" fmla="*/ 8310 w 10000"/>
                <a:gd name="connsiteY244" fmla="*/ 8616 h 10000"/>
                <a:gd name="connsiteX245" fmla="*/ 8107 w 10000"/>
                <a:gd name="connsiteY245" fmla="*/ 8672 h 10000"/>
                <a:gd name="connsiteX246" fmla="*/ 8067 w 10000"/>
                <a:gd name="connsiteY246" fmla="*/ 8728 h 10000"/>
                <a:gd name="connsiteX247" fmla="*/ 8107 w 10000"/>
                <a:gd name="connsiteY247" fmla="*/ 8757 h 10000"/>
                <a:gd name="connsiteX248" fmla="*/ 8067 w 10000"/>
                <a:gd name="connsiteY248" fmla="*/ 8785 h 10000"/>
                <a:gd name="connsiteX249" fmla="*/ 8025 w 10000"/>
                <a:gd name="connsiteY249" fmla="*/ 8869 h 10000"/>
                <a:gd name="connsiteX250" fmla="*/ 7990 w 10000"/>
                <a:gd name="connsiteY250" fmla="*/ 8841 h 10000"/>
                <a:gd name="connsiteX251" fmla="*/ 7990 w 10000"/>
                <a:gd name="connsiteY251" fmla="*/ 8927 h 10000"/>
                <a:gd name="connsiteX252" fmla="*/ 7577 w 10000"/>
                <a:gd name="connsiteY252" fmla="*/ 8786 h 10000"/>
                <a:gd name="connsiteX253" fmla="*/ 6900 w 10000"/>
                <a:gd name="connsiteY253" fmla="*/ 9266 h 10000"/>
                <a:gd name="connsiteX254" fmla="*/ 6656 w 10000"/>
                <a:gd name="connsiteY254" fmla="*/ 9322 h 10000"/>
                <a:gd name="connsiteX255" fmla="*/ 6535 w 10000"/>
                <a:gd name="connsiteY255" fmla="*/ 9152 h 10000"/>
                <a:gd name="connsiteX256" fmla="*/ 6496 w 10000"/>
                <a:gd name="connsiteY256" fmla="*/ 9152 h 10000"/>
                <a:gd name="connsiteX257" fmla="*/ 6615 w 10000"/>
                <a:gd name="connsiteY257" fmla="*/ 9124 h 10000"/>
                <a:gd name="connsiteX258" fmla="*/ 6454 w 10000"/>
                <a:gd name="connsiteY258" fmla="*/ 9124 h 10000"/>
                <a:gd name="connsiteX259" fmla="*/ 6418 w 10000"/>
                <a:gd name="connsiteY259" fmla="*/ 9180 h 10000"/>
                <a:gd name="connsiteX260" fmla="*/ 6496 w 10000"/>
                <a:gd name="connsiteY260" fmla="*/ 9237 h 10000"/>
                <a:gd name="connsiteX261" fmla="*/ 6454 w 10000"/>
                <a:gd name="connsiteY261" fmla="*/ 9237 h 10000"/>
                <a:gd name="connsiteX262" fmla="*/ 6579 w 10000"/>
                <a:gd name="connsiteY262" fmla="*/ 9406 h 10000"/>
                <a:gd name="connsiteX263" fmla="*/ 6418 w 10000"/>
                <a:gd name="connsiteY263" fmla="*/ 9294 h 10000"/>
                <a:gd name="connsiteX264" fmla="*/ 6496 w 10000"/>
                <a:gd name="connsiteY264" fmla="*/ 9406 h 10000"/>
                <a:gd name="connsiteX265" fmla="*/ 6454 w 10000"/>
                <a:gd name="connsiteY265" fmla="*/ 9435 h 10000"/>
                <a:gd name="connsiteX266" fmla="*/ 6418 w 10000"/>
                <a:gd name="connsiteY266" fmla="*/ 9406 h 10000"/>
                <a:gd name="connsiteX267" fmla="*/ 6377 w 10000"/>
                <a:gd name="connsiteY267" fmla="*/ 9491 h 10000"/>
                <a:gd name="connsiteX268" fmla="*/ 6251 w 10000"/>
                <a:gd name="connsiteY268" fmla="*/ 9520 h 10000"/>
                <a:gd name="connsiteX269" fmla="*/ 6212 w 10000"/>
                <a:gd name="connsiteY269" fmla="*/ 9463 h 10000"/>
                <a:gd name="connsiteX270" fmla="*/ 6135 w 10000"/>
                <a:gd name="connsiteY270" fmla="*/ 9435 h 10000"/>
                <a:gd name="connsiteX271" fmla="*/ 6175 w 10000"/>
                <a:gd name="connsiteY271" fmla="*/ 9548 h 10000"/>
                <a:gd name="connsiteX272" fmla="*/ 5969 w 10000"/>
                <a:gd name="connsiteY272" fmla="*/ 9491 h 10000"/>
                <a:gd name="connsiteX273" fmla="*/ 5930 w 10000"/>
                <a:gd name="connsiteY273" fmla="*/ 9520 h 10000"/>
                <a:gd name="connsiteX274" fmla="*/ 5808 w 10000"/>
                <a:gd name="connsiteY274" fmla="*/ 9576 h 10000"/>
                <a:gd name="connsiteX275" fmla="*/ 5777 w 10000"/>
                <a:gd name="connsiteY275" fmla="*/ 9633 h 10000"/>
                <a:gd name="connsiteX276" fmla="*/ 5688 w 10000"/>
                <a:gd name="connsiteY276" fmla="*/ 9633 h 10000"/>
                <a:gd name="connsiteX277" fmla="*/ 5567 w 10000"/>
                <a:gd name="connsiteY277" fmla="*/ 9661 h 10000"/>
                <a:gd name="connsiteX278" fmla="*/ 5567 w 10000"/>
                <a:gd name="connsiteY278" fmla="*/ 9633 h 10000"/>
                <a:gd name="connsiteX279" fmla="*/ 5567 w 10000"/>
                <a:gd name="connsiteY279" fmla="*/ 9689 h 10000"/>
                <a:gd name="connsiteX280" fmla="*/ 5449 w 10000"/>
                <a:gd name="connsiteY280" fmla="*/ 9661 h 10000"/>
                <a:gd name="connsiteX281" fmla="*/ 5449 w 10000"/>
                <a:gd name="connsiteY281" fmla="*/ 9717 h 10000"/>
                <a:gd name="connsiteX282" fmla="*/ 5406 w 10000"/>
                <a:gd name="connsiteY282" fmla="*/ 9802 h 10000"/>
                <a:gd name="connsiteX283" fmla="*/ 5491 w 10000"/>
                <a:gd name="connsiteY283" fmla="*/ 9830 h 10000"/>
                <a:gd name="connsiteX284" fmla="*/ 5491 w 10000"/>
                <a:gd name="connsiteY284" fmla="*/ 9830 h 10000"/>
                <a:gd name="connsiteX285" fmla="*/ 5567 w 10000"/>
                <a:gd name="connsiteY285" fmla="*/ 9944 h 10000"/>
                <a:gd name="connsiteX286" fmla="*/ 5368 w 10000"/>
                <a:gd name="connsiteY286" fmla="*/ 10000 h 10000"/>
                <a:gd name="connsiteX287" fmla="*/ 5368 w 10000"/>
                <a:gd name="connsiteY287" fmla="*/ 9944 h 10000"/>
                <a:gd name="connsiteX288" fmla="*/ 5281 w 10000"/>
                <a:gd name="connsiteY288" fmla="*/ 9859 h 10000"/>
                <a:gd name="connsiteX289" fmla="*/ 5248 w 10000"/>
                <a:gd name="connsiteY289" fmla="*/ 9802 h 10000"/>
                <a:gd name="connsiteX290" fmla="*/ 5206 w 10000"/>
                <a:gd name="connsiteY290" fmla="*/ 9717 h 10000"/>
                <a:gd name="connsiteX291" fmla="*/ 5248 w 10000"/>
                <a:gd name="connsiteY291" fmla="*/ 9661 h 10000"/>
                <a:gd name="connsiteX292" fmla="*/ 5206 w 10000"/>
                <a:gd name="connsiteY292" fmla="*/ 9576 h 10000"/>
                <a:gd name="connsiteX293" fmla="*/ 5206 w 10000"/>
                <a:gd name="connsiteY293" fmla="*/ 9605 h 10000"/>
                <a:gd name="connsiteX294" fmla="*/ 5126 w 10000"/>
                <a:gd name="connsiteY294" fmla="*/ 9548 h 10000"/>
                <a:gd name="connsiteX295" fmla="*/ 5126 w 10000"/>
                <a:gd name="connsiteY295" fmla="*/ 9605 h 10000"/>
                <a:gd name="connsiteX296" fmla="*/ 5006 w 10000"/>
                <a:gd name="connsiteY296" fmla="*/ 9605 h 10000"/>
                <a:gd name="connsiteX297" fmla="*/ 4926 w 10000"/>
                <a:gd name="connsiteY297" fmla="*/ 9576 h 10000"/>
                <a:gd name="connsiteX298" fmla="*/ 4879 w 10000"/>
                <a:gd name="connsiteY298" fmla="*/ 9520 h 10000"/>
                <a:gd name="connsiteX299" fmla="*/ 4839 w 10000"/>
                <a:gd name="connsiteY299" fmla="*/ 9520 h 10000"/>
                <a:gd name="connsiteX300" fmla="*/ 4839 w 10000"/>
                <a:gd name="connsiteY300" fmla="*/ 9576 h 10000"/>
                <a:gd name="connsiteX301" fmla="*/ 4762 w 10000"/>
                <a:gd name="connsiteY301" fmla="*/ 9520 h 10000"/>
                <a:gd name="connsiteX302" fmla="*/ 4724 w 10000"/>
                <a:gd name="connsiteY302" fmla="*/ 9463 h 10000"/>
                <a:gd name="connsiteX303" fmla="*/ 4688 w 10000"/>
                <a:gd name="connsiteY303" fmla="*/ 9491 h 10000"/>
                <a:gd name="connsiteX304" fmla="*/ 4724 w 10000"/>
                <a:gd name="connsiteY304" fmla="*/ 9576 h 10000"/>
                <a:gd name="connsiteX305" fmla="*/ 4644 w 10000"/>
                <a:gd name="connsiteY305" fmla="*/ 9548 h 10000"/>
                <a:gd name="connsiteX306" fmla="*/ 4644 w 10000"/>
                <a:gd name="connsiteY306" fmla="*/ 9605 h 10000"/>
                <a:gd name="connsiteX307" fmla="*/ 4483 w 10000"/>
                <a:gd name="connsiteY307" fmla="*/ 9576 h 10000"/>
                <a:gd name="connsiteX308" fmla="*/ 4366 w 10000"/>
                <a:gd name="connsiteY308" fmla="*/ 9576 h 10000"/>
                <a:gd name="connsiteX309" fmla="*/ 4322 w 10000"/>
                <a:gd name="connsiteY309" fmla="*/ 9576 h 10000"/>
                <a:gd name="connsiteX310" fmla="*/ 4199 w 10000"/>
                <a:gd name="connsiteY310" fmla="*/ 9520 h 10000"/>
                <a:gd name="connsiteX311" fmla="*/ 4154 w 10000"/>
                <a:gd name="connsiteY311" fmla="*/ 9491 h 10000"/>
                <a:gd name="connsiteX312" fmla="*/ 4038 w 10000"/>
                <a:gd name="connsiteY312" fmla="*/ 9463 h 10000"/>
                <a:gd name="connsiteX313" fmla="*/ 3962 w 10000"/>
                <a:gd name="connsiteY313" fmla="*/ 9294 h 10000"/>
                <a:gd name="connsiteX314" fmla="*/ 3873 w 10000"/>
                <a:gd name="connsiteY314" fmla="*/ 9180 h 10000"/>
                <a:gd name="connsiteX315" fmla="*/ 3757 w 10000"/>
                <a:gd name="connsiteY315" fmla="*/ 9180 h 10000"/>
                <a:gd name="connsiteX316" fmla="*/ 3634 w 10000"/>
                <a:gd name="connsiteY316" fmla="*/ 9180 h 10000"/>
                <a:gd name="connsiteX317" fmla="*/ 3432 w 10000"/>
                <a:gd name="connsiteY317" fmla="*/ 9039 h 10000"/>
                <a:gd name="connsiteX318" fmla="*/ 3274 w 10000"/>
                <a:gd name="connsiteY318" fmla="*/ 9124 h 10000"/>
                <a:gd name="connsiteX319" fmla="*/ 3274 w 10000"/>
                <a:gd name="connsiteY319" fmla="*/ 9180 h 10000"/>
                <a:gd name="connsiteX320" fmla="*/ 3073 w 10000"/>
                <a:gd name="connsiteY320" fmla="*/ 9209 h 10000"/>
                <a:gd name="connsiteX321" fmla="*/ 2954 w 10000"/>
                <a:gd name="connsiteY321" fmla="*/ 9294 h 10000"/>
                <a:gd name="connsiteX322" fmla="*/ 2874 w 10000"/>
                <a:gd name="connsiteY322" fmla="*/ 9237 h 10000"/>
                <a:gd name="connsiteX323" fmla="*/ 2792 w 10000"/>
                <a:gd name="connsiteY323" fmla="*/ 9294 h 10000"/>
                <a:gd name="connsiteX324" fmla="*/ 2672 w 10000"/>
                <a:gd name="connsiteY324" fmla="*/ 9294 h 10000"/>
                <a:gd name="connsiteX325" fmla="*/ 2507 w 10000"/>
                <a:gd name="connsiteY325" fmla="*/ 9266 h 10000"/>
                <a:gd name="connsiteX326" fmla="*/ 2347 w 10000"/>
                <a:gd name="connsiteY326" fmla="*/ 9322 h 10000"/>
                <a:gd name="connsiteX327" fmla="*/ 2266 w 10000"/>
                <a:gd name="connsiteY327" fmla="*/ 9322 h 10000"/>
                <a:gd name="connsiteX328" fmla="*/ 2185 w 10000"/>
                <a:gd name="connsiteY328" fmla="*/ 9322 h 10000"/>
                <a:gd name="connsiteX329" fmla="*/ 2144 w 10000"/>
                <a:gd name="connsiteY329" fmla="*/ 9322 h 10000"/>
                <a:gd name="connsiteX330" fmla="*/ 2144 w 10000"/>
                <a:gd name="connsiteY330" fmla="*/ 9463 h 10000"/>
                <a:gd name="connsiteX331" fmla="*/ 2228 w 10000"/>
                <a:gd name="connsiteY331" fmla="*/ 9548 h 10000"/>
                <a:gd name="connsiteX332" fmla="*/ 2228 w 10000"/>
                <a:gd name="connsiteY332" fmla="*/ 9576 h 10000"/>
                <a:gd name="connsiteX333" fmla="*/ 2228 w 10000"/>
                <a:gd name="connsiteY333" fmla="*/ 9633 h 10000"/>
                <a:gd name="connsiteX334" fmla="*/ 2266 w 10000"/>
                <a:gd name="connsiteY334" fmla="*/ 9717 h 10000"/>
                <a:gd name="connsiteX335" fmla="*/ 2144 w 10000"/>
                <a:gd name="connsiteY335" fmla="*/ 9689 h 10000"/>
                <a:gd name="connsiteX336" fmla="*/ 2022 w 10000"/>
                <a:gd name="connsiteY336" fmla="*/ 9661 h 10000"/>
                <a:gd name="connsiteX337" fmla="*/ 1941 w 10000"/>
                <a:gd name="connsiteY337" fmla="*/ 9520 h 10000"/>
                <a:gd name="connsiteX338" fmla="*/ 1708 w 10000"/>
                <a:gd name="connsiteY338" fmla="*/ 9605 h 10000"/>
                <a:gd name="connsiteX339" fmla="*/ 1627 w 10000"/>
                <a:gd name="connsiteY339" fmla="*/ 9633 h 10000"/>
                <a:gd name="connsiteX340" fmla="*/ 1627 w 10000"/>
                <a:gd name="connsiteY340" fmla="*/ 9548 h 10000"/>
                <a:gd name="connsiteX341" fmla="*/ 1504 w 10000"/>
                <a:gd name="connsiteY341" fmla="*/ 9435 h 10000"/>
                <a:gd name="connsiteX342" fmla="*/ 1262 w 10000"/>
                <a:gd name="connsiteY342" fmla="*/ 9435 h 10000"/>
                <a:gd name="connsiteX343" fmla="*/ 1262 w 10000"/>
                <a:gd name="connsiteY343" fmla="*/ 9322 h 10000"/>
                <a:gd name="connsiteX344" fmla="*/ 1298 w 10000"/>
                <a:gd name="connsiteY344" fmla="*/ 9180 h 10000"/>
                <a:gd name="connsiteX345" fmla="*/ 1144 w 10000"/>
                <a:gd name="connsiteY345" fmla="*/ 9124 h 10000"/>
                <a:gd name="connsiteX346" fmla="*/ 1017 w 10000"/>
                <a:gd name="connsiteY346" fmla="*/ 9039 h 10000"/>
                <a:gd name="connsiteX347" fmla="*/ 981 w 10000"/>
                <a:gd name="connsiteY347" fmla="*/ 8983 h 10000"/>
                <a:gd name="connsiteX348" fmla="*/ 944 w 10000"/>
                <a:gd name="connsiteY348" fmla="*/ 8898 h 10000"/>
                <a:gd name="connsiteX349" fmla="*/ 981 w 10000"/>
                <a:gd name="connsiteY349" fmla="*/ 8813 h 10000"/>
                <a:gd name="connsiteX350" fmla="*/ 697 w 10000"/>
                <a:gd name="connsiteY350" fmla="*/ 8841 h 10000"/>
                <a:gd name="connsiteX351" fmla="*/ 533 w 10000"/>
                <a:gd name="connsiteY351" fmla="*/ 8898 h 10000"/>
                <a:gd name="connsiteX352" fmla="*/ 533 w 10000"/>
                <a:gd name="connsiteY352" fmla="*/ 8813 h 10000"/>
                <a:gd name="connsiteX353" fmla="*/ 495 w 10000"/>
                <a:gd name="connsiteY353" fmla="*/ 8728 h 10000"/>
                <a:gd name="connsiteX354" fmla="*/ 458 w 10000"/>
                <a:gd name="connsiteY354" fmla="*/ 8672 h 10000"/>
                <a:gd name="connsiteX355" fmla="*/ 6799 w 10000"/>
                <a:gd name="connsiteY355" fmla="*/ 8665 h 10000"/>
                <a:gd name="connsiteX356" fmla="*/ 6917 w 10000"/>
                <a:gd name="connsiteY356" fmla="*/ 8461 h 10000"/>
                <a:gd name="connsiteX0" fmla="*/ 3757 w 10000"/>
                <a:gd name="connsiteY0" fmla="*/ 1664 h 10000"/>
                <a:gd name="connsiteX1" fmla="*/ 3594 w 10000"/>
                <a:gd name="connsiteY1" fmla="*/ 1664 h 10000"/>
                <a:gd name="connsiteX2" fmla="*/ 3472 w 10000"/>
                <a:gd name="connsiteY2" fmla="*/ 1692 h 10000"/>
                <a:gd name="connsiteX3" fmla="*/ 3314 w 10000"/>
                <a:gd name="connsiteY3" fmla="*/ 1580 h 10000"/>
                <a:gd name="connsiteX4" fmla="*/ 3353 w 10000"/>
                <a:gd name="connsiteY4" fmla="*/ 1523 h 10000"/>
                <a:gd name="connsiteX5" fmla="*/ 3314 w 10000"/>
                <a:gd name="connsiteY5" fmla="*/ 1410 h 10000"/>
                <a:gd name="connsiteX6" fmla="*/ 3314 w 10000"/>
                <a:gd name="connsiteY6" fmla="*/ 1071 h 10000"/>
                <a:gd name="connsiteX7" fmla="*/ 3678 w 10000"/>
                <a:gd name="connsiteY7" fmla="*/ 1156 h 10000"/>
                <a:gd name="connsiteX8" fmla="*/ 3873 w 10000"/>
                <a:gd name="connsiteY8" fmla="*/ 1071 h 10000"/>
                <a:gd name="connsiteX9" fmla="*/ 4079 w 10000"/>
                <a:gd name="connsiteY9" fmla="*/ 986 h 10000"/>
                <a:gd name="connsiteX10" fmla="*/ 3999 w 10000"/>
                <a:gd name="connsiteY10" fmla="*/ 930 h 10000"/>
                <a:gd name="connsiteX11" fmla="*/ 3962 w 10000"/>
                <a:gd name="connsiteY11" fmla="*/ 873 h 10000"/>
                <a:gd name="connsiteX12" fmla="*/ 3962 w 10000"/>
                <a:gd name="connsiteY12" fmla="*/ 788 h 10000"/>
                <a:gd name="connsiteX13" fmla="*/ 3962 w 10000"/>
                <a:gd name="connsiteY13" fmla="*/ 732 h 10000"/>
                <a:gd name="connsiteX14" fmla="*/ 3962 w 10000"/>
                <a:gd name="connsiteY14" fmla="*/ 675 h 10000"/>
                <a:gd name="connsiteX15" fmla="*/ 3999 w 10000"/>
                <a:gd name="connsiteY15" fmla="*/ 477 h 10000"/>
                <a:gd name="connsiteX16" fmla="*/ 3922 w 10000"/>
                <a:gd name="connsiteY16" fmla="*/ 336 h 10000"/>
                <a:gd name="connsiteX17" fmla="*/ 3757 w 10000"/>
                <a:gd name="connsiteY17" fmla="*/ 280 h 10000"/>
                <a:gd name="connsiteX18" fmla="*/ 3594 w 10000"/>
                <a:gd name="connsiteY18" fmla="*/ 224 h 10000"/>
                <a:gd name="connsiteX19" fmla="*/ 3799 w 10000"/>
                <a:gd name="connsiteY19" fmla="*/ 82 h 10000"/>
                <a:gd name="connsiteX20" fmla="*/ 4241 w 10000"/>
                <a:gd name="connsiteY20" fmla="*/ 25 h 10000"/>
                <a:gd name="connsiteX21" fmla="*/ 4644 w 10000"/>
                <a:gd name="connsiteY21" fmla="*/ 25 h 10000"/>
                <a:gd name="connsiteX22" fmla="*/ 4839 w 10000"/>
                <a:gd name="connsiteY22" fmla="*/ 54 h 10000"/>
                <a:gd name="connsiteX23" fmla="*/ 5089 w 10000"/>
                <a:gd name="connsiteY23" fmla="*/ 138 h 10000"/>
                <a:gd name="connsiteX24" fmla="*/ 5406 w 10000"/>
                <a:gd name="connsiteY24" fmla="*/ 167 h 10000"/>
                <a:gd name="connsiteX25" fmla="*/ 5567 w 10000"/>
                <a:gd name="connsiteY25" fmla="*/ 224 h 10000"/>
                <a:gd name="connsiteX26" fmla="*/ 5616 w 10000"/>
                <a:gd name="connsiteY26" fmla="*/ 252 h 10000"/>
                <a:gd name="connsiteX27" fmla="*/ 5734 w 10000"/>
                <a:gd name="connsiteY27" fmla="*/ 308 h 10000"/>
                <a:gd name="connsiteX28" fmla="*/ 5930 w 10000"/>
                <a:gd name="connsiteY28" fmla="*/ 421 h 10000"/>
                <a:gd name="connsiteX29" fmla="*/ 6048 w 10000"/>
                <a:gd name="connsiteY29" fmla="*/ 534 h 10000"/>
                <a:gd name="connsiteX30" fmla="*/ 6212 w 10000"/>
                <a:gd name="connsiteY30" fmla="*/ 591 h 10000"/>
                <a:gd name="connsiteX31" fmla="*/ 6377 w 10000"/>
                <a:gd name="connsiteY31" fmla="*/ 703 h 10000"/>
                <a:gd name="connsiteX32" fmla="*/ 6579 w 10000"/>
                <a:gd name="connsiteY32" fmla="*/ 817 h 10000"/>
                <a:gd name="connsiteX33" fmla="*/ 6695 w 10000"/>
                <a:gd name="connsiteY33" fmla="*/ 930 h 10000"/>
                <a:gd name="connsiteX34" fmla="*/ 6824 w 10000"/>
                <a:gd name="connsiteY34" fmla="*/ 1014 h 10000"/>
                <a:gd name="connsiteX35" fmla="*/ 7180 w 10000"/>
                <a:gd name="connsiteY35" fmla="*/ 1156 h 10000"/>
                <a:gd name="connsiteX36" fmla="*/ 7378 w 10000"/>
                <a:gd name="connsiteY36" fmla="*/ 1156 h 10000"/>
                <a:gd name="connsiteX37" fmla="*/ 7623 w 10000"/>
                <a:gd name="connsiteY37" fmla="*/ 1212 h 10000"/>
                <a:gd name="connsiteX38" fmla="*/ 7744 w 10000"/>
                <a:gd name="connsiteY38" fmla="*/ 1241 h 10000"/>
                <a:gd name="connsiteX39" fmla="*/ 7946 w 10000"/>
                <a:gd name="connsiteY39" fmla="*/ 1325 h 10000"/>
                <a:gd name="connsiteX40" fmla="*/ 8186 w 10000"/>
                <a:gd name="connsiteY40" fmla="*/ 1353 h 10000"/>
                <a:gd name="connsiteX41" fmla="*/ 8232 w 10000"/>
                <a:gd name="connsiteY41" fmla="*/ 1438 h 10000"/>
                <a:gd name="connsiteX42" fmla="*/ 8310 w 10000"/>
                <a:gd name="connsiteY42" fmla="*/ 1467 h 10000"/>
                <a:gd name="connsiteX43" fmla="*/ 8383 w 10000"/>
                <a:gd name="connsiteY43" fmla="*/ 1580 h 10000"/>
                <a:gd name="connsiteX44" fmla="*/ 8633 w 10000"/>
                <a:gd name="connsiteY44" fmla="*/ 1720 h 10000"/>
                <a:gd name="connsiteX45" fmla="*/ 8754 w 10000"/>
                <a:gd name="connsiteY45" fmla="*/ 1692 h 10000"/>
                <a:gd name="connsiteX46" fmla="*/ 8874 w 10000"/>
                <a:gd name="connsiteY46" fmla="*/ 1720 h 10000"/>
                <a:gd name="connsiteX47" fmla="*/ 9114 w 10000"/>
                <a:gd name="connsiteY47" fmla="*/ 1664 h 10000"/>
                <a:gd name="connsiteX48" fmla="*/ 9277 w 10000"/>
                <a:gd name="connsiteY48" fmla="*/ 1580 h 10000"/>
                <a:gd name="connsiteX49" fmla="*/ 9354 w 10000"/>
                <a:gd name="connsiteY49" fmla="*/ 1580 h 10000"/>
                <a:gd name="connsiteX50" fmla="*/ 9396 w 10000"/>
                <a:gd name="connsiteY50" fmla="*/ 1551 h 10000"/>
                <a:gd name="connsiteX51" fmla="*/ 9554 w 10000"/>
                <a:gd name="connsiteY51" fmla="*/ 1495 h 10000"/>
                <a:gd name="connsiteX52" fmla="*/ 9719 w 10000"/>
                <a:gd name="connsiteY52" fmla="*/ 1551 h 10000"/>
                <a:gd name="connsiteX53" fmla="*/ 9757 w 10000"/>
                <a:gd name="connsiteY53" fmla="*/ 1636 h 10000"/>
                <a:gd name="connsiteX54" fmla="*/ 9880 w 10000"/>
                <a:gd name="connsiteY54" fmla="*/ 1778 h 10000"/>
                <a:gd name="connsiteX55" fmla="*/ 9800 w 10000"/>
                <a:gd name="connsiteY55" fmla="*/ 1806 h 10000"/>
                <a:gd name="connsiteX56" fmla="*/ 9840 w 10000"/>
                <a:gd name="connsiteY56" fmla="*/ 1862 h 10000"/>
                <a:gd name="connsiteX57" fmla="*/ 9840 w 10000"/>
                <a:gd name="connsiteY57" fmla="*/ 1919 h 10000"/>
                <a:gd name="connsiteX58" fmla="*/ 9926 w 10000"/>
                <a:gd name="connsiteY58" fmla="*/ 2031 h 10000"/>
                <a:gd name="connsiteX59" fmla="*/ 9926 w 10000"/>
                <a:gd name="connsiteY59" fmla="*/ 2173 h 10000"/>
                <a:gd name="connsiteX60" fmla="*/ 9926 w 10000"/>
                <a:gd name="connsiteY60" fmla="*/ 2258 h 10000"/>
                <a:gd name="connsiteX61" fmla="*/ 10000 w 10000"/>
                <a:gd name="connsiteY61" fmla="*/ 2342 h 10000"/>
                <a:gd name="connsiteX62" fmla="*/ 9963 w 10000"/>
                <a:gd name="connsiteY62" fmla="*/ 2428 h 10000"/>
                <a:gd name="connsiteX63" fmla="*/ 10000 w 10000"/>
                <a:gd name="connsiteY63" fmla="*/ 2484 h 10000"/>
                <a:gd name="connsiteX64" fmla="*/ 9677 w 10000"/>
                <a:gd name="connsiteY64" fmla="*/ 2456 h 10000"/>
                <a:gd name="connsiteX65" fmla="*/ 9515 w 10000"/>
                <a:gd name="connsiteY65" fmla="*/ 2428 h 10000"/>
                <a:gd name="connsiteX66" fmla="*/ 9473 w 10000"/>
                <a:gd name="connsiteY66" fmla="*/ 2512 h 10000"/>
                <a:gd name="connsiteX67" fmla="*/ 9354 w 10000"/>
                <a:gd name="connsiteY67" fmla="*/ 2540 h 10000"/>
                <a:gd name="connsiteX68" fmla="*/ 9433 w 10000"/>
                <a:gd name="connsiteY68" fmla="*/ 2625 h 10000"/>
                <a:gd name="connsiteX69" fmla="*/ 9677 w 10000"/>
                <a:gd name="connsiteY69" fmla="*/ 2879 h 10000"/>
                <a:gd name="connsiteX70" fmla="*/ 9840 w 10000"/>
                <a:gd name="connsiteY70" fmla="*/ 3106 h 10000"/>
                <a:gd name="connsiteX71" fmla="*/ 9800 w 10000"/>
                <a:gd name="connsiteY71" fmla="*/ 3162 h 10000"/>
                <a:gd name="connsiteX72" fmla="*/ 9634 w 10000"/>
                <a:gd name="connsiteY72" fmla="*/ 3190 h 10000"/>
                <a:gd name="connsiteX73" fmla="*/ 9840 w 10000"/>
                <a:gd name="connsiteY73" fmla="*/ 3303 h 10000"/>
                <a:gd name="connsiteX74" fmla="*/ 9600 w 10000"/>
                <a:gd name="connsiteY74" fmla="*/ 3162 h 10000"/>
                <a:gd name="connsiteX75" fmla="*/ 9396 w 10000"/>
                <a:gd name="connsiteY75" fmla="*/ 3106 h 10000"/>
                <a:gd name="connsiteX76" fmla="*/ 9473 w 10000"/>
                <a:gd name="connsiteY76" fmla="*/ 3275 h 10000"/>
                <a:gd name="connsiteX77" fmla="*/ 9354 w 10000"/>
                <a:gd name="connsiteY77" fmla="*/ 3303 h 10000"/>
                <a:gd name="connsiteX78" fmla="*/ 9277 w 10000"/>
                <a:gd name="connsiteY78" fmla="*/ 3388 h 10000"/>
                <a:gd name="connsiteX79" fmla="*/ 8996 w 10000"/>
                <a:gd name="connsiteY79" fmla="*/ 3417 h 10000"/>
                <a:gd name="connsiteX80" fmla="*/ 9198 w 10000"/>
                <a:gd name="connsiteY80" fmla="*/ 3557 h 10000"/>
                <a:gd name="connsiteX81" fmla="*/ 8952 w 10000"/>
                <a:gd name="connsiteY81" fmla="*/ 3586 h 10000"/>
                <a:gd name="connsiteX82" fmla="*/ 8794 w 10000"/>
                <a:gd name="connsiteY82" fmla="*/ 3557 h 10000"/>
                <a:gd name="connsiteX83" fmla="*/ 8664 w 10000"/>
                <a:gd name="connsiteY83" fmla="*/ 3473 h 10000"/>
                <a:gd name="connsiteX84" fmla="*/ 8591 w 10000"/>
                <a:gd name="connsiteY84" fmla="*/ 3501 h 10000"/>
                <a:gd name="connsiteX85" fmla="*/ 8552 w 10000"/>
                <a:gd name="connsiteY85" fmla="*/ 3642 h 10000"/>
                <a:gd name="connsiteX86" fmla="*/ 8513 w 10000"/>
                <a:gd name="connsiteY86" fmla="*/ 3727 h 10000"/>
                <a:gd name="connsiteX87" fmla="*/ 8427 w 10000"/>
                <a:gd name="connsiteY87" fmla="*/ 3756 h 10000"/>
                <a:gd name="connsiteX88" fmla="*/ 8383 w 10000"/>
                <a:gd name="connsiteY88" fmla="*/ 3812 h 10000"/>
                <a:gd name="connsiteX89" fmla="*/ 8310 w 10000"/>
                <a:gd name="connsiteY89" fmla="*/ 3812 h 10000"/>
                <a:gd name="connsiteX90" fmla="*/ 8267 w 10000"/>
                <a:gd name="connsiteY90" fmla="*/ 3868 h 10000"/>
                <a:gd name="connsiteX91" fmla="*/ 8107 w 10000"/>
                <a:gd name="connsiteY91" fmla="*/ 4009 h 10000"/>
                <a:gd name="connsiteX92" fmla="*/ 7906 w 10000"/>
                <a:gd name="connsiteY92" fmla="*/ 4038 h 10000"/>
                <a:gd name="connsiteX93" fmla="*/ 7824 w 10000"/>
                <a:gd name="connsiteY93" fmla="*/ 4067 h 10000"/>
                <a:gd name="connsiteX94" fmla="*/ 7744 w 10000"/>
                <a:gd name="connsiteY94" fmla="*/ 4123 h 10000"/>
                <a:gd name="connsiteX95" fmla="*/ 7586 w 10000"/>
                <a:gd name="connsiteY95" fmla="*/ 4179 h 10000"/>
                <a:gd name="connsiteX96" fmla="*/ 7501 w 10000"/>
                <a:gd name="connsiteY96" fmla="*/ 4264 h 10000"/>
                <a:gd name="connsiteX97" fmla="*/ 7464 w 10000"/>
                <a:gd name="connsiteY97" fmla="*/ 4320 h 10000"/>
                <a:gd name="connsiteX98" fmla="*/ 7378 w 10000"/>
                <a:gd name="connsiteY98" fmla="*/ 4320 h 10000"/>
                <a:gd name="connsiteX99" fmla="*/ 7218 w 10000"/>
                <a:gd name="connsiteY99" fmla="*/ 4348 h 10000"/>
                <a:gd name="connsiteX100" fmla="*/ 7346 w 10000"/>
                <a:gd name="connsiteY100" fmla="*/ 4292 h 10000"/>
                <a:gd name="connsiteX101" fmla="*/ 7346 w 10000"/>
                <a:gd name="connsiteY101" fmla="*/ 4236 h 10000"/>
                <a:gd name="connsiteX102" fmla="*/ 7378 w 10000"/>
                <a:gd name="connsiteY102" fmla="*/ 4179 h 10000"/>
                <a:gd name="connsiteX103" fmla="*/ 7143 w 10000"/>
                <a:gd name="connsiteY103" fmla="*/ 4151 h 10000"/>
                <a:gd name="connsiteX104" fmla="*/ 7218 w 10000"/>
                <a:gd name="connsiteY104" fmla="*/ 4123 h 10000"/>
                <a:gd name="connsiteX105" fmla="*/ 7260 w 10000"/>
                <a:gd name="connsiteY105" fmla="*/ 4009 h 10000"/>
                <a:gd name="connsiteX106" fmla="*/ 7305 w 10000"/>
                <a:gd name="connsiteY106" fmla="*/ 3896 h 10000"/>
                <a:gd name="connsiteX107" fmla="*/ 7062 w 10000"/>
                <a:gd name="connsiteY107" fmla="*/ 3698 h 10000"/>
                <a:gd name="connsiteX108" fmla="*/ 6939 w 10000"/>
                <a:gd name="connsiteY108" fmla="*/ 3727 h 10000"/>
                <a:gd name="connsiteX109" fmla="*/ 6824 w 10000"/>
                <a:gd name="connsiteY109" fmla="*/ 3784 h 10000"/>
                <a:gd name="connsiteX110" fmla="*/ 6737 w 10000"/>
                <a:gd name="connsiteY110" fmla="*/ 3925 h 10000"/>
                <a:gd name="connsiteX111" fmla="*/ 6535 w 10000"/>
                <a:gd name="connsiteY111" fmla="*/ 4038 h 10000"/>
                <a:gd name="connsiteX112" fmla="*/ 6418 w 10000"/>
                <a:gd name="connsiteY112" fmla="*/ 4095 h 10000"/>
                <a:gd name="connsiteX113" fmla="*/ 6454 w 10000"/>
                <a:gd name="connsiteY113" fmla="*/ 4179 h 10000"/>
                <a:gd name="connsiteX114" fmla="*/ 6212 w 10000"/>
                <a:gd name="connsiteY114" fmla="*/ 4292 h 10000"/>
                <a:gd name="connsiteX115" fmla="*/ 6014 w 10000"/>
                <a:gd name="connsiteY115" fmla="*/ 4264 h 10000"/>
                <a:gd name="connsiteX116" fmla="*/ 6014 w 10000"/>
                <a:gd name="connsiteY116" fmla="*/ 4434 h 10000"/>
                <a:gd name="connsiteX117" fmla="*/ 6251 w 10000"/>
                <a:gd name="connsiteY117" fmla="*/ 4575 h 10000"/>
                <a:gd name="connsiteX118" fmla="*/ 6377 w 10000"/>
                <a:gd name="connsiteY118" fmla="*/ 4575 h 10000"/>
                <a:gd name="connsiteX119" fmla="*/ 6454 w 10000"/>
                <a:gd name="connsiteY119" fmla="*/ 4603 h 10000"/>
                <a:gd name="connsiteX120" fmla="*/ 6454 w 10000"/>
                <a:gd name="connsiteY120" fmla="*/ 4575 h 10000"/>
                <a:gd name="connsiteX121" fmla="*/ 6695 w 10000"/>
                <a:gd name="connsiteY121" fmla="*/ 4659 h 10000"/>
                <a:gd name="connsiteX122" fmla="*/ 6777 w 10000"/>
                <a:gd name="connsiteY122" fmla="*/ 4829 h 10000"/>
                <a:gd name="connsiteX123" fmla="*/ 6980 w 10000"/>
                <a:gd name="connsiteY123" fmla="*/ 4857 h 10000"/>
                <a:gd name="connsiteX124" fmla="*/ 7062 w 10000"/>
                <a:gd name="connsiteY124" fmla="*/ 4801 h 10000"/>
                <a:gd name="connsiteX125" fmla="*/ 7101 w 10000"/>
                <a:gd name="connsiteY125" fmla="*/ 4716 h 10000"/>
                <a:gd name="connsiteX126" fmla="*/ 7260 w 10000"/>
                <a:gd name="connsiteY126" fmla="*/ 4659 h 10000"/>
                <a:gd name="connsiteX127" fmla="*/ 7464 w 10000"/>
                <a:gd name="connsiteY127" fmla="*/ 4716 h 10000"/>
                <a:gd name="connsiteX128" fmla="*/ 7541 w 10000"/>
                <a:gd name="connsiteY128" fmla="*/ 4745 h 10000"/>
                <a:gd name="connsiteX129" fmla="*/ 7586 w 10000"/>
                <a:gd name="connsiteY129" fmla="*/ 4773 h 10000"/>
                <a:gd name="connsiteX130" fmla="*/ 7788 w 10000"/>
                <a:gd name="connsiteY130" fmla="*/ 4773 h 10000"/>
                <a:gd name="connsiteX131" fmla="*/ 7788 w 10000"/>
                <a:gd name="connsiteY131" fmla="*/ 4745 h 10000"/>
                <a:gd name="connsiteX132" fmla="*/ 8025 w 10000"/>
                <a:gd name="connsiteY132" fmla="*/ 4801 h 10000"/>
                <a:gd name="connsiteX133" fmla="*/ 7990 w 10000"/>
                <a:gd name="connsiteY133" fmla="*/ 4829 h 10000"/>
                <a:gd name="connsiteX134" fmla="*/ 8025 w 10000"/>
                <a:gd name="connsiteY134" fmla="*/ 4914 h 10000"/>
                <a:gd name="connsiteX135" fmla="*/ 8025 w 10000"/>
                <a:gd name="connsiteY135" fmla="*/ 4970 h 10000"/>
                <a:gd name="connsiteX136" fmla="*/ 7946 w 10000"/>
                <a:gd name="connsiteY136" fmla="*/ 4914 h 10000"/>
                <a:gd name="connsiteX137" fmla="*/ 7906 w 10000"/>
                <a:gd name="connsiteY137" fmla="*/ 4942 h 10000"/>
                <a:gd name="connsiteX138" fmla="*/ 7824 w 10000"/>
                <a:gd name="connsiteY138" fmla="*/ 4942 h 10000"/>
                <a:gd name="connsiteX139" fmla="*/ 7744 w 10000"/>
                <a:gd name="connsiteY139" fmla="*/ 4970 h 10000"/>
                <a:gd name="connsiteX140" fmla="*/ 7586 w 10000"/>
                <a:gd name="connsiteY140" fmla="*/ 5027 h 10000"/>
                <a:gd name="connsiteX141" fmla="*/ 7501 w 10000"/>
                <a:gd name="connsiteY141" fmla="*/ 5055 h 10000"/>
                <a:gd name="connsiteX142" fmla="*/ 7586 w 10000"/>
                <a:gd name="connsiteY142" fmla="*/ 5112 h 10000"/>
                <a:gd name="connsiteX143" fmla="*/ 7501 w 10000"/>
                <a:gd name="connsiteY143" fmla="*/ 5112 h 10000"/>
                <a:gd name="connsiteX144" fmla="*/ 7541 w 10000"/>
                <a:gd name="connsiteY144" fmla="*/ 5168 h 10000"/>
                <a:gd name="connsiteX145" fmla="*/ 7464 w 10000"/>
                <a:gd name="connsiteY145" fmla="*/ 5196 h 10000"/>
                <a:gd name="connsiteX146" fmla="*/ 7378 w 10000"/>
                <a:gd name="connsiteY146" fmla="*/ 5140 h 10000"/>
                <a:gd name="connsiteX147" fmla="*/ 7346 w 10000"/>
                <a:gd name="connsiteY147" fmla="*/ 5140 h 10000"/>
                <a:gd name="connsiteX148" fmla="*/ 7423 w 10000"/>
                <a:gd name="connsiteY148" fmla="*/ 5224 h 10000"/>
                <a:gd name="connsiteX149" fmla="*/ 7260 w 10000"/>
                <a:gd name="connsiteY149" fmla="*/ 5338 h 10000"/>
                <a:gd name="connsiteX150" fmla="*/ 7218 w 10000"/>
                <a:gd name="connsiteY150" fmla="*/ 5479 h 10000"/>
                <a:gd name="connsiteX151" fmla="*/ 7260 w 10000"/>
                <a:gd name="connsiteY151" fmla="*/ 5620 h 10000"/>
                <a:gd name="connsiteX152" fmla="*/ 7423 w 10000"/>
                <a:gd name="connsiteY152" fmla="*/ 5649 h 10000"/>
                <a:gd name="connsiteX153" fmla="*/ 7704 w 10000"/>
                <a:gd name="connsiteY153" fmla="*/ 5733 h 10000"/>
                <a:gd name="connsiteX154" fmla="*/ 7824 w 10000"/>
                <a:gd name="connsiteY154" fmla="*/ 5874 h 10000"/>
                <a:gd name="connsiteX155" fmla="*/ 8025 w 10000"/>
                <a:gd name="connsiteY155" fmla="*/ 6073 h 10000"/>
                <a:gd name="connsiteX156" fmla="*/ 8149 w 10000"/>
                <a:gd name="connsiteY156" fmla="*/ 6213 h 10000"/>
                <a:gd name="connsiteX157" fmla="*/ 8344 w 10000"/>
                <a:gd name="connsiteY157" fmla="*/ 6299 h 10000"/>
                <a:gd name="connsiteX158" fmla="*/ 8427 w 10000"/>
                <a:gd name="connsiteY158" fmla="*/ 6355 h 10000"/>
                <a:gd name="connsiteX159" fmla="*/ 8513 w 10000"/>
                <a:gd name="connsiteY159" fmla="*/ 6412 h 10000"/>
                <a:gd name="connsiteX160" fmla="*/ 8664 w 10000"/>
                <a:gd name="connsiteY160" fmla="*/ 6524 h 10000"/>
                <a:gd name="connsiteX161" fmla="*/ 8383 w 10000"/>
                <a:gd name="connsiteY161" fmla="*/ 6468 h 10000"/>
                <a:gd name="connsiteX162" fmla="*/ 8186 w 10000"/>
                <a:gd name="connsiteY162" fmla="*/ 6412 h 10000"/>
                <a:gd name="connsiteX163" fmla="*/ 7990 w 10000"/>
                <a:gd name="connsiteY163" fmla="*/ 6440 h 10000"/>
                <a:gd name="connsiteX164" fmla="*/ 7870 w 10000"/>
                <a:gd name="connsiteY164" fmla="*/ 6383 h 10000"/>
                <a:gd name="connsiteX165" fmla="*/ 7744 w 10000"/>
                <a:gd name="connsiteY165" fmla="*/ 6327 h 10000"/>
                <a:gd name="connsiteX166" fmla="*/ 7788 w 10000"/>
                <a:gd name="connsiteY166" fmla="*/ 6383 h 10000"/>
                <a:gd name="connsiteX167" fmla="*/ 7824 w 10000"/>
                <a:gd name="connsiteY167" fmla="*/ 6383 h 10000"/>
                <a:gd name="connsiteX168" fmla="*/ 7788 w 10000"/>
                <a:gd name="connsiteY168" fmla="*/ 6355 h 10000"/>
                <a:gd name="connsiteX169" fmla="*/ 7870 w 10000"/>
                <a:gd name="connsiteY169" fmla="*/ 6383 h 10000"/>
                <a:gd name="connsiteX170" fmla="*/ 8067 w 10000"/>
                <a:gd name="connsiteY170" fmla="*/ 6440 h 10000"/>
                <a:gd name="connsiteX171" fmla="*/ 8149 w 10000"/>
                <a:gd name="connsiteY171" fmla="*/ 6412 h 10000"/>
                <a:gd name="connsiteX172" fmla="*/ 8232 w 10000"/>
                <a:gd name="connsiteY172" fmla="*/ 6468 h 10000"/>
                <a:gd name="connsiteX173" fmla="*/ 8267 w 10000"/>
                <a:gd name="connsiteY173" fmla="*/ 6496 h 10000"/>
                <a:gd name="connsiteX174" fmla="*/ 8383 w 10000"/>
                <a:gd name="connsiteY174" fmla="*/ 6524 h 10000"/>
                <a:gd name="connsiteX175" fmla="*/ 8633 w 10000"/>
                <a:gd name="connsiteY175" fmla="*/ 6638 h 10000"/>
                <a:gd name="connsiteX176" fmla="*/ 8794 w 10000"/>
                <a:gd name="connsiteY176" fmla="*/ 6751 h 10000"/>
                <a:gd name="connsiteX177" fmla="*/ 8713 w 10000"/>
                <a:gd name="connsiteY177" fmla="*/ 6779 h 10000"/>
                <a:gd name="connsiteX178" fmla="*/ 8591 w 10000"/>
                <a:gd name="connsiteY178" fmla="*/ 6835 h 10000"/>
                <a:gd name="connsiteX179" fmla="*/ 8513 w 10000"/>
                <a:gd name="connsiteY179" fmla="*/ 6891 h 10000"/>
                <a:gd name="connsiteX180" fmla="*/ 8473 w 10000"/>
                <a:gd name="connsiteY180" fmla="*/ 6920 h 10000"/>
                <a:gd name="connsiteX181" fmla="*/ 8344 w 10000"/>
                <a:gd name="connsiteY181" fmla="*/ 6920 h 10000"/>
                <a:gd name="connsiteX182" fmla="*/ 8232 w 10000"/>
                <a:gd name="connsiteY182" fmla="*/ 6977 h 10000"/>
                <a:gd name="connsiteX183" fmla="*/ 8383 w 10000"/>
                <a:gd name="connsiteY183" fmla="*/ 6920 h 10000"/>
                <a:gd name="connsiteX184" fmla="*/ 8513 w 10000"/>
                <a:gd name="connsiteY184" fmla="*/ 7005 h 10000"/>
                <a:gd name="connsiteX185" fmla="*/ 8473 w 10000"/>
                <a:gd name="connsiteY185" fmla="*/ 7005 h 10000"/>
                <a:gd name="connsiteX186" fmla="*/ 8664 w 10000"/>
                <a:gd name="connsiteY186" fmla="*/ 6949 h 10000"/>
                <a:gd name="connsiteX187" fmla="*/ 8794 w 10000"/>
                <a:gd name="connsiteY187" fmla="*/ 7033 h 10000"/>
                <a:gd name="connsiteX188" fmla="*/ 8996 w 10000"/>
                <a:gd name="connsiteY188" fmla="*/ 7061 h 10000"/>
                <a:gd name="connsiteX189" fmla="*/ 8908 w 10000"/>
                <a:gd name="connsiteY189" fmla="*/ 7146 h 10000"/>
                <a:gd name="connsiteX190" fmla="*/ 8874 w 10000"/>
                <a:gd name="connsiteY190" fmla="*/ 7174 h 10000"/>
                <a:gd name="connsiteX191" fmla="*/ 8794 w 10000"/>
                <a:gd name="connsiteY191" fmla="*/ 7202 h 10000"/>
                <a:gd name="connsiteX192" fmla="*/ 8834 w 10000"/>
                <a:gd name="connsiteY192" fmla="*/ 7202 h 10000"/>
                <a:gd name="connsiteX193" fmla="*/ 8952 w 10000"/>
                <a:gd name="connsiteY193" fmla="*/ 7174 h 10000"/>
                <a:gd name="connsiteX194" fmla="*/ 8952 w 10000"/>
                <a:gd name="connsiteY194" fmla="*/ 7146 h 10000"/>
                <a:gd name="connsiteX195" fmla="*/ 8996 w 10000"/>
                <a:gd name="connsiteY195" fmla="*/ 7230 h 10000"/>
                <a:gd name="connsiteX196" fmla="*/ 8996 w 10000"/>
                <a:gd name="connsiteY196" fmla="*/ 7288 h 10000"/>
                <a:gd name="connsiteX197" fmla="*/ 8952 w 10000"/>
                <a:gd name="connsiteY197" fmla="*/ 7230 h 10000"/>
                <a:gd name="connsiteX198" fmla="*/ 8952 w 10000"/>
                <a:gd name="connsiteY198" fmla="*/ 7288 h 10000"/>
                <a:gd name="connsiteX199" fmla="*/ 8908 w 10000"/>
                <a:gd name="connsiteY199" fmla="*/ 7260 h 10000"/>
                <a:gd name="connsiteX200" fmla="*/ 8874 w 10000"/>
                <a:gd name="connsiteY200" fmla="*/ 7260 h 10000"/>
                <a:gd name="connsiteX201" fmla="*/ 8834 w 10000"/>
                <a:gd name="connsiteY201" fmla="*/ 7316 h 10000"/>
                <a:gd name="connsiteX202" fmla="*/ 8952 w 10000"/>
                <a:gd name="connsiteY202" fmla="*/ 7372 h 10000"/>
                <a:gd name="connsiteX203" fmla="*/ 8908 w 10000"/>
                <a:gd name="connsiteY203" fmla="*/ 7372 h 10000"/>
                <a:gd name="connsiteX204" fmla="*/ 8952 w 10000"/>
                <a:gd name="connsiteY204" fmla="*/ 7429 h 10000"/>
                <a:gd name="connsiteX205" fmla="*/ 8794 w 10000"/>
                <a:gd name="connsiteY205" fmla="*/ 7400 h 10000"/>
                <a:gd name="connsiteX206" fmla="*/ 8834 w 10000"/>
                <a:gd name="connsiteY206" fmla="*/ 7429 h 10000"/>
                <a:gd name="connsiteX207" fmla="*/ 8952 w 10000"/>
                <a:gd name="connsiteY207" fmla="*/ 7457 h 10000"/>
                <a:gd name="connsiteX208" fmla="*/ 8996 w 10000"/>
                <a:gd name="connsiteY208" fmla="*/ 7541 h 10000"/>
                <a:gd name="connsiteX209" fmla="*/ 8952 w 10000"/>
                <a:gd name="connsiteY209" fmla="*/ 7599 h 10000"/>
                <a:gd name="connsiteX210" fmla="*/ 8834 w 10000"/>
                <a:gd name="connsiteY210" fmla="*/ 7513 h 10000"/>
                <a:gd name="connsiteX211" fmla="*/ 8794 w 10000"/>
                <a:gd name="connsiteY211" fmla="*/ 7541 h 10000"/>
                <a:gd name="connsiteX212" fmla="*/ 8633 w 10000"/>
                <a:gd name="connsiteY212" fmla="*/ 7599 h 10000"/>
                <a:gd name="connsiteX213" fmla="*/ 8754 w 10000"/>
                <a:gd name="connsiteY213" fmla="*/ 7683 h 10000"/>
                <a:gd name="connsiteX214" fmla="*/ 8754 w 10000"/>
                <a:gd name="connsiteY214" fmla="*/ 7796 h 10000"/>
                <a:gd name="connsiteX215" fmla="*/ 8713 w 10000"/>
                <a:gd name="connsiteY215" fmla="*/ 7852 h 10000"/>
                <a:gd name="connsiteX216" fmla="*/ 8713 w 10000"/>
                <a:gd name="connsiteY216" fmla="*/ 7880 h 10000"/>
                <a:gd name="connsiteX217" fmla="*/ 8633 w 10000"/>
                <a:gd name="connsiteY217" fmla="*/ 7852 h 10000"/>
                <a:gd name="connsiteX218" fmla="*/ 8633 w 10000"/>
                <a:gd name="connsiteY218" fmla="*/ 7909 h 10000"/>
                <a:gd name="connsiteX219" fmla="*/ 8591 w 10000"/>
                <a:gd name="connsiteY219" fmla="*/ 7966 h 10000"/>
                <a:gd name="connsiteX220" fmla="*/ 8552 w 10000"/>
                <a:gd name="connsiteY220" fmla="*/ 8079 h 10000"/>
                <a:gd name="connsiteX221" fmla="*/ 8591 w 10000"/>
                <a:gd name="connsiteY221" fmla="*/ 8022 h 10000"/>
                <a:gd name="connsiteX222" fmla="*/ 8552 w 10000"/>
                <a:gd name="connsiteY222" fmla="*/ 8050 h 10000"/>
                <a:gd name="connsiteX223" fmla="*/ 8513 w 10000"/>
                <a:gd name="connsiteY223" fmla="*/ 7994 h 10000"/>
                <a:gd name="connsiteX224" fmla="*/ 8427 w 10000"/>
                <a:gd name="connsiteY224" fmla="*/ 8022 h 10000"/>
                <a:gd name="connsiteX225" fmla="*/ 8427 w 10000"/>
                <a:gd name="connsiteY225" fmla="*/ 8079 h 10000"/>
                <a:gd name="connsiteX226" fmla="*/ 8473 w 10000"/>
                <a:gd name="connsiteY226" fmla="*/ 8107 h 10000"/>
                <a:gd name="connsiteX227" fmla="*/ 8552 w 10000"/>
                <a:gd name="connsiteY227" fmla="*/ 8135 h 10000"/>
                <a:gd name="connsiteX228" fmla="*/ 8513 w 10000"/>
                <a:gd name="connsiteY228" fmla="*/ 8163 h 10000"/>
                <a:gd name="connsiteX229" fmla="*/ 8473 w 10000"/>
                <a:gd name="connsiteY229" fmla="*/ 8249 h 10000"/>
                <a:gd name="connsiteX230" fmla="*/ 8310 w 10000"/>
                <a:gd name="connsiteY230" fmla="*/ 8191 h 10000"/>
                <a:gd name="connsiteX231" fmla="*/ 8427 w 10000"/>
                <a:gd name="connsiteY231" fmla="*/ 8277 h 10000"/>
                <a:gd name="connsiteX232" fmla="*/ 8552 w 10000"/>
                <a:gd name="connsiteY232" fmla="*/ 8277 h 10000"/>
                <a:gd name="connsiteX233" fmla="*/ 8513 w 10000"/>
                <a:gd name="connsiteY233" fmla="*/ 8333 h 10000"/>
                <a:gd name="connsiteX234" fmla="*/ 8591 w 10000"/>
                <a:gd name="connsiteY234" fmla="*/ 8446 h 10000"/>
                <a:gd name="connsiteX235" fmla="*/ 8552 w 10000"/>
                <a:gd name="connsiteY235" fmla="*/ 8446 h 10000"/>
                <a:gd name="connsiteX236" fmla="*/ 8427 w 10000"/>
                <a:gd name="connsiteY236" fmla="*/ 8389 h 10000"/>
                <a:gd name="connsiteX237" fmla="*/ 8383 w 10000"/>
                <a:gd name="connsiteY237" fmla="*/ 8418 h 10000"/>
                <a:gd name="connsiteX238" fmla="*/ 8473 w 10000"/>
                <a:gd name="connsiteY238" fmla="*/ 8474 h 10000"/>
                <a:gd name="connsiteX239" fmla="*/ 8427 w 10000"/>
                <a:gd name="connsiteY239" fmla="*/ 8530 h 10000"/>
                <a:gd name="connsiteX240" fmla="*/ 8310 w 10000"/>
                <a:gd name="connsiteY240" fmla="*/ 8474 h 10000"/>
                <a:gd name="connsiteX241" fmla="*/ 8383 w 10000"/>
                <a:gd name="connsiteY241" fmla="*/ 8559 h 10000"/>
                <a:gd name="connsiteX242" fmla="*/ 8310 w 10000"/>
                <a:gd name="connsiteY242" fmla="*/ 8559 h 10000"/>
                <a:gd name="connsiteX243" fmla="*/ 8310 w 10000"/>
                <a:gd name="connsiteY243" fmla="*/ 8616 h 10000"/>
                <a:gd name="connsiteX244" fmla="*/ 8107 w 10000"/>
                <a:gd name="connsiteY244" fmla="*/ 8672 h 10000"/>
                <a:gd name="connsiteX245" fmla="*/ 8067 w 10000"/>
                <a:gd name="connsiteY245" fmla="*/ 8728 h 10000"/>
                <a:gd name="connsiteX246" fmla="*/ 8107 w 10000"/>
                <a:gd name="connsiteY246" fmla="*/ 8757 h 10000"/>
                <a:gd name="connsiteX247" fmla="*/ 8067 w 10000"/>
                <a:gd name="connsiteY247" fmla="*/ 8785 h 10000"/>
                <a:gd name="connsiteX248" fmla="*/ 8025 w 10000"/>
                <a:gd name="connsiteY248" fmla="*/ 8869 h 10000"/>
                <a:gd name="connsiteX249" fmla="*/ 7990 w 10000"/>
                <a:gd name="connsiteY249" fmla="*/ 8841 h 10000"/>
                <a:gd name="connsiteX250" fmla="*/ 7990 w 10000"/>
                <a:gd name="connsiteY250" fmla="*/ 8927 h 10000"/>
                <a:gd name="connsiteX251" fmla="*/ 7577 w 10000"/>
                <a:gd name="connsiteY251" fmla="*/ 8786 h 10000"/>
                <a:gd name="connsiteX252" fmla="*/ 6900 w 10000"/>
                <a:gd name="connsiteY252" fmla="*/ 9266 h 10000"/>
                <a:gd name="connsiteX253" fmla="*/ 6656 w 10000"/>
                <a:gd name="connsiteY253" fmla="*/ 9322 h 10000"/>
                <a:gd name="connsiteX254" fmla="*/ 6535 w 10000"/>
                <a:gd name="connsiteY254" fmla="*/ 9152 h 10000"/>
                <a:gd name="connsiteX255" fmla="*/ 6496 w 10000"/>
                <a:gd name="connsiteY255" fmla="*/ 9152 h 10000"/>
                <a:gd name="connsiteX256" fmla="*/ 6615 w 10000"/>
                <a:gd name="connsiteY256" fmla="*/ 9124 h 10000"/>
                <a:gd name="connsiteX257" fmla="*/ 6454 w 10000"/>
                <a:gd name="connsiteY257" fmla="*/ 9124 h 10000"/>
                <a:gd name="connsiteX258" fmla="*/ 6418 w 10000"/>
                <a:gd name="connsiteY258" fmla="*/ 9180 h 10000"/>
                <a:gd name="connsiteX259" fmla="*/ 6496 w 10000"/>
                <a:gd name="connsiteY259" fmla="*/ 9237 h 10000"/>
                <a:gd name="connsiteX260" fmla="*/ 6454 w 10000"/>
                <a:gd name="connsiteY260" fmla="*/ 9237 h 10000"/>
                <a:gd name="connsiteX261" fmla="*/ 6579 w 10000"/>
                <a:gd name="connsiteY261" fmla="*/ 9406 h 10000"/>
                <a:gd name="connsiteX262" fmla="*/ 6418 w 10000"/>
                <a:gd name="connsiteY262" fmla="*/ 9294 h 10000"/>
                <a:gd name="connsiteX263" fmla="*/ 6496 w 10000"/>
                <a:gd name="connsiteY263" fmla="*/ 9406 h 10000"/>
                <a:gd name="connsiteX264" fmla="*/ 6454 w 10000"/>
                <a:gd name="connsiteY264" fmla="*/ 9435 h 10000"/>
                <a:gd name="connsiteX265" fmla="*/ 6418 w 10000"/>
                <a:gd name="connsiteY265" fmla="*/ 9406 h 10000"/>
                <a:gd name="connsiteX266" fmla="*/ 6377 w 10000"/>
                <a:gd name="connsiteY266" fmla="*/ 9491 h 10000"/>
                <a:gd name="connsiteX267" fmla="*/ 6251 w 10000"/>
                <a:gd name="connsiteY267" fmla="*/ 9520 h 10000"/>
                <a:gd name="connsiteX268" fmla="*/ 6212 w 10000"/>
                <a:gd name="connsiteY268" fmla="*/ 9463 h 10000"/>
                <a:gd name="connsiteX269" fmla="*/ 6135 w 10000"/>
                <a:gd name="connsiteY269" fmla="*/ 9435 h 10000"/>
                <a:gd name="connsiteX270" fmla="*/ 6175 w 10000"/>
                <a:gd name="connsiteY270" fmla="*/ 9548 h 10000"/>
                <a:gd name="connsiteX271" fmla="*/ 5969 w 10000"/>
                <a:gd name="connsiteY271" fmla="*/ 9491 h 10000"/>
                <a:gd name="connsiteX272" fmla="*/ 5930 w 10000"/>
                <a:gd name="connsiteY272" fmla="*/ 9520 h 10000"/>
                <a:gd name="connsiteX273" fmla="*/ 5808 w 10000"/>
                <a:gd name="connsiteY273" fmla="*/ 9576 h 10000"/>
                <a:gd name="connsiteX274" fmla="*/ 5777 w 10000"/>
                <a:gd name="connsiteY274" fmla="*/ 9633 h 10000"/>
                <a:gd name="connsiteX275" fmla="*/ 5688 w 10000"/>
                <a:gd name="connsiteY275" fmla="*/ 9633 h 10000"/>
                <a:gd name="connsiteX276" fmla="*/ 5567 w 10000"/>
                <a:gd name="connsiteY276" fmla="*/ 9661 h 10000"/>
                <a:gd name="connsiteX277" fmla="*/ 5567 w 10000"/>
                <a:gd name="connsiteY277" fmla="*/ 9633 h 10000"/>
                <a:gd name="connsiteX278" fmla="*/ 5567 w 10000"/>
                <a:gd name="connsiteY278" fmla="*/ 9689 h 10000"/>
                <a:gd name="connsiteX279" fmla="*/ 5449 w 10000"/>
                <a:gd name="connsiteY279" fmla="*/ 9661 h 10000"/>
                <a:gd name="connsiteX280" fmla="*/ 5449 w 10000"/>
                <a:gd name="connsiteY280" fmla="*/ 9717 h 10000"/>
                <a:gd name="connsiteX281" fmla="*/ 5406 w 10000"/>
                <a:gd name="connsiteY281" fmla="*/ 9802 h 10000"/>
                <a:gd name="connsiteX282" fmla="*/ 5491 w 10000"/>
                <a:gd name="connsiteY282" fmla="*/ 9830 h 10000"/>
                <a:gd name="connsiteX283" fmla="*/ 5491 w 10000"/>
                <a:gd name="connsiteY283" fmla="*/ 9830 h 10000"/>
                <a:gd name="connsiteX284" fmla="*/ 5567 w 10000"/>
                <a:gd name="connsiteY284" fmla="*/ 9944 h 10000"/>
                <a:gd name="connsiteX285" fmla="*/ 5368 w 10000"/>
                <a:gd name="connsiteY285" fmla="*/ 10000 h 10000"/>
                <a:gd name="connsiteX286" fmla="*/ 5368 w 10000"/>
                <a:gd name="connsiteY286" fmla="*/ 9944 h 10000"/>
                <a:gd name="connsiteX287" fmla="*/ 5281 w 10000"/>
                <a:gd name="connsiteY287" fmla="*/ 9859 h 10000"/>
                <a:gd name="connsiteX288" fmla="*/ 5248 w 10000"/>
                <a:gd name="connsiteY288" fmla="*/ 9802 h 10000"/>
                <a:gd name="connsiteX289" fmla="*/ 5206 w 10000"/>
                <a:gd name="connsiteY289" fmla="*/ 9717 h 10000"/>
                <a:gd name="connsiteX290" fmla="*/ 5248 w 10000"/>
                <a:gd name="connsiteY290" fmla="*/ 9661 h 10000"/>
                <a:gd name="connsiteX291" fmla="*/ 5206 w 10000"/>
                <a:gd name="connsiteY291" fmla="*/ 9576 h 10000"/>
                <a:gd name="connsiteX292" fmla="*/ 5206 w 10000"/>
                <a:gd name="connsiteY292" fmla="*/ 9605 h 10000"/>
                <a:gd name="connsiteX293" fmla="*/ 5126 w 10000"/>
                <a:gd name="connsiteY293" fmla="*/ 9548 h 10000"/>
                <a:gd name="connsiteX294" fmla="*/ 5126 w 10000"/>
                <a:gd name="connsiteY294" fmla="*/ 9605 h 10000"/>
                <a:gd name="connsiteX295" fmla="*/ 5006 w 10000"/>
                <a:gd name="connsiteY295" fmla="*/ 9605 h 10000"/>
                <a:gd name="connsiteX296" fmla="*/ 4926 w 10000"/>
                <a:gd name="connsiteY296" fmla="*/ 9576 h 10000"/>
                <a:gd name="connsiteX297" fmla="*/ 4879 w 10000"/>
                <a:gd name="connsiteY297" fmla="*/ 9520 h 10000"/>
                <a:gd name="connsiteX298" fmla="*/ 4839 w 10000"/>
                <a:gd name="connsiteY298" fmla="*/ 9520 h 10000"/>
                <a:gd name="connsiteX299" fmla="*/ 4839 w 10000"/>
                <a:gd name="connsiteY299" fmla="*/ 9576 h 10000"/>
                <a:gd name="connsiteX300" fmla="*/ 4762 w 10000"/>
                <a:gd name="connsiteY300" fmla="*/ 9520 h 10000"/>
                <a:gd name="connsiteX301" fmla="*/ 4724 w 10000"/>
                <a:gd name="connsiteY301" fmla="*/ 9463 h 10000"/>
                <a:gd name="connsiteX302" fmla="*/ 4688 w 10000"/>
                <a:gd name="connsiteY302" fmla="*/ 9491 h 10000"/>
                <a:gd name="connsiteX303" fmla="*/ 4724 w 10000"/>
                <a:gd name="connsiteY303" fmla="*/ 9576 h 10000"/>
                <a:gd name="connsiteX304" fmla="*/ 4644 w 10000"/>
                <a:gd name="connsiteY304" fmla="*/ 9548 h 10000"/>
                <a:gd name="connsiteX305" fmla="*/ 4644 w 10000"/>
                <a:gd name="connsiteY305" fmla="*/ 9605 h 10000"/>
                <a:gd name="connsiteX306" fmla="*/ 4483 w 10000"/>
                <a:gd name="connsiteY306" fmla="*/ 9576 h 10000"/>
                <a:gd name="connsiteX307" fmla="*/ 4366 w 10000"/>
                <a:gd name="connsiteY307" fmla="*/ 9576 h 10000"/>
                <a:gd name="connsiteX308" fmla="*/ 4322 w 10000"/>
                <a:gd name="connsiteY308" fmla="*/ 9576 h 10000"/>
                <a:gd name="connsiteX309" fmla="*/ 4199 w 10000"/>
                <a:gd name="connsiteY309" fmla="*/ 9520 h 10000"/>
                <a:gd name="connsiteX310" fmla="*/ 4154 w 10000"/>
                <a:gd name="connsiteY310" fmla="*/ 9491 h 10000"/>
                <a:gd name="connsiteX311" fmla="*/ 4038 w 10000"/>
                <a:gd name="connsiteY311" fmla="*/ 9463 h 10000"/>
                <a:gd name="connsiteX312" fmla="*/ 3962 w 10000"/>
                <a:gd name="connsiteY312" fmla="*/ 9294 h 10000"/>
                <a:gd name="connsiteX313" fmla="*/ 3873 w 10000"/>
                <a:gd name="connsiteY313" fmla="*/ 9180 h 10000"/>
                <a:gd name="connsiteX314" fmla="*/ 3757 w 10000"/>
                <a:gd name="connsiteY314" fmla="*/ 9180 h 10000"/>
                <a:gd name="connsiteX315" fmla="*/ 3634 w 10000"/>
                <a:gd name="connsiteY315" fmla="*/ 9180 h 10000"/>
                <a:gd name="connsiteX316" fmla="*/ 3432 w 10000"/>
                <a:gd name="connsiteY316" fmla="*/ 9039 h 10000"/>
                <a:gd name="connsiteX317" fmla="*/ 3274 w 10000"/>
                <a:gd name="connsiteY317" fmla="*/ 9124 h 10000"/>
                <a:gd name="connsiteX318" fmla="*/ 3274 w 10000"/>
                <a:gd name="connsiteY318" fmla="*/ 9180 h 10000"/>
                <a:gd name="connsiteX319" fmla="*/ 3073 w 10000"/>
                <a:gd name="connsiteY319" fmla="*/ 9209 h 10000"/>
                <a:gd name="connsiteX320" fmla="*/ 2954 w 10000"/>
                <a:gd name="connsiteY320" fmla="*/ 9294 h 10000"/>
                <a:gd name="connsiteX321" fmla="*/ 2874 w 10000"/>
                <a:gd name="connsiteY321" fmla="*/ 9237 h 10000"/>
                <a:gd name="connsiteX322" fmla="*/ 2792 w 10000"/>
                <a:gd name="connsiteY322" fmla="*/ 9294 h 10000"/>
                <a:gd name="connsiteX323" fmla="*/ 2672 w 10000"/>
                <a:gd name="connsiteY323" fmla="*/ 9294 h 10000"/>
                <a:gd name="connsiteX324" fmla="*/ 2507 w 10000"/>
                <a:gd name="connsiteY324" fmla="*/ 9266 h 10000"/>
                <a:gd name="connsiteX325" fmla="*/ 2347 w 10000"/>
                <a:gd name="connsiteY325" fmla="*/ 9322 h 10000"/>
                <a:gd name="connsiteX326" fmla="*/ 2266 w 10000"/>
                <a:gd name="connsiteY326" fmla="*/ 9322 h 10000"/>
                <a:gd name="connsiteX327" fmla="*/ 2185 w 10000"/>
                <a:gd name="connsiteY327" fmla="*/ 9322 h 10000"/>
                <a:gd name="connsiteX328" fmla="*/ 2144 w 10000"/>
                <a:gd name="connsiteY328" fmla="*/ 9322 h 10000"/>
                <a:gd name="connsiteX329" fmla="*/ 2144 w 10000"/>
                <a:gd name="connsiteY329" fmla="*/ 9463 h 10000"/>
                <a:gd name="connsiteX330" fmla="*/ 2228 w 10000"/>
                <a:gd name="connsiteY330" fmla="*/ 9548 h 10000"/>
                <a:gd name="connsiteX331" fmla="*/ 2228 w 10000"/>
                <a:gd name="connsiteY331" fmla="*/ 9576 h 10000"/>
                <a:gd name="connsiteX332" fmla="*/ 2228 w 10000"/>
                <a:gd name="connsiteY332" fmla="*/ 9633 h 10000"/>
                <a:gd name="connsiteX333" fmla="*/ 2266 w 10000"/>
                <a:gd name="connsiteY333" fmla="*/ 9717 h 10000"/>
                <a:gd name="connsiteX334" fmla="*/ 2144 w 10000"/>
                <a:gd name="connsiteY334" fmla="*/ 9689 h 10000"/>
                <a:gd name="connsiteX335" fmla="*/ 2022 w 10000"/>
                <a:gd name="connsiteY335" fmla="*/ 9661 h 10000"/>
                <a:gd name="connsiteX336" fmla="*/ 1941 w 10000"/>
                <a:gd name="connsiteY336" fmla="*/ 9520 h 10000"/>
                <a:gd name="connsiteX337" fmla="*/ 1708 w 10000"/>
                <a:gd name="connsiteY337" fmla="*/ 9605 h 10000"/>
                <a:gd name="connsiteX338" fmla="*/ 1627 w 10000"/>
                <a:gd name="connsiteY338" fmla="*/ 9633 h 10000"/>
                <a:gd name="connsiteX339" fmla="*/ 1627 w 10000"/>
                <a:gd name="connsiteY339" fmla="*/ 9548 h 10000"/>
                <a:gd name="connsiteX340" fmla="*/ 1504 w 10000"/>
                <a:gd name="connsiteY340" fmla="*/ 9435 h 10000"/>
                <a:gd name="connsiteX341" fmla="*/ 1262 w 10000"/>
                <a:gd name="connsiteY341" fmla="*/ 9435 h 10000"/>
                <a:gd name="connsiteX342" fmla="*/ 1262 w 10000"/>
                <a:gd name="connsiteY342" fmla="*/ 9322 h 10000"/>
                <a:gd name="connsiteX343" fmla="*/ 1298 w 10000"/>
                <a:gd name="connsiteY343" fmla="*/ 9180 h 10000"/>
                <a:gd name="connsiteX344" fmla="*/ 1144 w 10000"/>
                <a:gd name="connsiteY344" fmla="*/ 9124 h 10000"/>
                <a:gd name="connsiteX345" fmla="*/ 1017 w 10000"/>
                <a:gd name="connsiteY345" fmla="*/ 9039 h 10000"/>
                <a:gd name="connsiteX346" fmla="*/ 981 w 10000"/>
                <a:gd name="connsiteY346" fmla="*/ 8983 h 10000"/>
                <a:gd name="connsiteX347" fmla="*/ 944 w 10000"/>
                <a:gd name="connsiteY347" fmla="*/ 8898 h 10000"/>
                <a:gd name="connsiteX348" fmla="*/ 981 w 10000"/>
                <a:gd name="connsiteY348" fmla="*/ 8813 h 10000"/>
                <a:gd name="connsiteX349" fmla="*/ 697 w 10000"/>
                <a:gd name="connsiteY349" fmla="*/ 8841 h 10000"/>
                <a:gd name="connsiteX350" fmla="*/ 533 w 10000"/>
                <a:gd name="connsiteY350" fmla="*/ 8898 h 10000"/>
                <a:gd name="connsiteX351" fmla="*/ 533 w 10000"/>
                <a:gd name="connsiteY351" fmla="*/ 8813 h 10000"/>
                <a:gd name="connsiteX352" fmla="*/ 495 w 10000"/>
                <a:gd name="connsiteY352" fmla="*/ 8728 h 10000"/>
                <a:gd name="connsiteX353" fmla="*/ 458 w 10000"/>
                <a:gd name="connsiteY353" fmla="*/ 8672 h 10000"/>
                <a:gd name="connsiteX354" fmla="*/ 6799 w 10000"/>
                <a:gd name="connsiteY354" fmla="*/ 8665 h 10000"/>
                <a:gd name="connsiteX355" fmla="*/ 6917 w 10000"/>
                <a:gd name="connsiteY355" fmla="*/ 8461 h 10000"/>
                <a:gd name="connsiteX0" fmla="*/ 3594 w 10000"/>
                <a:gd name="connsiteY0" fmla="*/ 1664 h 10000"/>
                <a:gd name="connsiteX1" fmla="*/ 3472 w 10000"/>
                <a:gd name="connsiteY1" fmla="*/ 1692 h 10000"/>
                <a:gd name="connsiteX2" fmla="*/ 3314 w 10000"/>
                <a:gd name="connsiteY2" fmla="*/ 1580 h 10000"/>
                <a:gd name="connsiteX3" fmla="*/ 3353 w 10000"/>
                <a:gd name="connsiteY3" fmla="*/ 1523 h 10000"/>
                <a:gd name="connsiteX4" fmla="*/ 3314 w 10000"/>
                <a:gd name="connsiteY4" fmla="*/ 1410 h 10000"/>
                <a:gd name="connsiteX5" fmla="*/ 3314 w 10000"/>
                <a:gd name="connsiteY5" fmla="*/ 1071 h 10000"/>
                <a:gd name="connsiteX6" fmla="*/ 3678 w 10000"/>
                <a:gd name="connsiteY6" fmla="*/ 1156 h 10000"/>
                <a:gd name="connsiteX7" fmla="*/ 3873 w 10000"/>
                <a:gd name="connsiteY7" fmla="*/ 1071 h 10000"/>
                <a:gd name="connsiteX8" fmla="*/ 4079 w 10000"/>
                <a:gd name="connsiteY8" fmla="*/ 986 h 10000"/>
                <a:gd name="connsiteX9" fmla="*/ 3999 w 10000"/>
                <a:gd name="connsiteY9" fmla="*/ 930 h 10000"/>
                <a:gd name="connsiteX10" fmla="*/ 3962 w 10000"/>
                <a:gd name="connsiteY10" fmla="*/ 873 h 10000"/>
                <a:gd name="connsiteX11" fmla="*/ 3962 w 10000"/>
                <a:gd name="connsiteY11" fmla="*/ 788 h 10000"/>
                <a:gd name="connsiteX12" fmla="*/ 3962 w 10000"/>
                <a:gd name="connsiteY12" fmla="*/ 732 h 10000"/>
                <a:gd name="connsiteX13" fmla="*/ 3962 w 10000"/>
                <a:gd name="connsiteY13" fmla="*/ 675 h 10000"/>
                <a:gd name="connsiteX14" fmla="*/ 3999 w 10000"/>
                <a:gd name="connsiteY14" fmla="*/ 477 h 10000"/>
                <a:gd name="connsiteX15" fmla="*/ 3922 w 10000"/>
                <a:gd name="connsiteY15" fmla="*/ 336 h 10000"/>
                <a:gd name="connsiteX16" fmla="*/ 3757 w 10000"/>
                <a:gd name="connsiteY16" fmla="*/ 280 h 10000"/>
                <a:gd name="connsiteX17" fmla="*/ 3594 w 10000"/>
                <a:gd name="connsiteY17" fmla="*/ 224 h 10000"/>
                <a:gd name="connsiteX18" fmla="*/ 3799 w 10000"/>
                <a:gd name="connsiteY18" fmla="*/ 82 h 10000"/>
                <a:gd name="connsiteX19" fmla="*/ 4241 w 10000"/>
                <a:gd name="connsiteY19" fmla="*/ 25 h 10000"/>
                <a:gd name="connsiteX20" fmla="*/ 4644 w 10000"/>
                <a:gd name="connsiteY20" fmla="*/ 25 h 10000"/>
                <a:gd name="connsiteX21" fmla="*/ 4839 w 10000"/>
                <a:gd name="connsiteY21" fmla="*/ 54 h 10000"/>
                <a:gd name="connsiteX22" fmla="*/ 5089 w 10000"/>
                <a:gd name="connsiteY22" fmla="*/ 138 h 10000"/>
                <a:gd name="connsiteX23" fmla="*/ 5406 w 10000"/>
                <a:gd name="connsiteY23" fmla="*/ 167 h 10000"/>
                <a:gd name="connsiteX24" fmla="*/ 5567 w 10000"/>
                <a:gd name="connsiteY24" fmla="*/ 224 h 10000"/>
                <a:gd name="connsiteX25" fmla="*/ 5616 w 10000"/>
                <a:gd name="connsiteY25" fmla="*/ 252 h 10000"/>
                <a:gd name="connsiteX26" fmla="*/ 5734 w 10000"/>
                <a:gd name="connsiteY26" fmla="*/ 308 h 10000"/>
                <a:gd name="connsiteX27" fmla="*/ 5930 w 10000"/>
                <a:gd name="connsiteY27" fmla="*/ 421 h 10000"/>
                <a:gd name="connsiteX28" fmla="*/ 6048 w 10000"/>
                <a:gd name="connsiteY28" fmla="*/ 534 h 10000"/>
                <a:gd name="connsiteX29" fmla="*/ 6212 w 10000"/>
                <a:gd name="connsiteY29" fmla="*/ 591 h 10000"/>
                <a:gd name="connsiteX30" fmla="*/ 6377 w 10000"/>
                <a:gd name="connsiteY30" fmla="*/ 703 h 10000"/>
                <a:gd name="connsiteX31" fmla="*/ 6579 w 10000"/>
                <a:gd name="connsiteY31" fmla="*/ 817 h 10000"/>
                <a:gd name="connsiteX32" fmla="*/ 6695 w 10000"/>
                <a:gd name="connsiteY32" fmla="*/ 930 h 10000"/>
                <a:gd name="connsiteX33" fmla="*/ 6824 w 10000"/>
                <a:gd name="connsiteY33" fmla="*/ 1014 h 10000"/>
                <a:gd name="connsiteX34" fmla="*/ 7180 w 10000"/>
                <a:gd name="connsiteY34" fmla="*/ 1156 h 10000"/>
                <a:gd name="connsiteX35" fmla="*/ 7378 w 10000"/>
                <a:gd name="connsiteY35" fmla="*/ 1156 h 10000"/>
                <a:gd name="connsiteX36" fmla="*/ 7623 w 10000"/>
                <a:gd name="connsiteY36" fmla="*/ 1212 h 10000"/>
                <a:gd name="connsiteX37" fmla="*/ 7744 w 10000"/>
                <a:gd name="connsiteY37" fmla="*/ 1241 h 10000"/>
                <a:gd name="connsiteX38" fmla="*/ 7946 w 10000"/>
                <a:gd name="connsiteY38" fmla="*/ 1325 h 10000"/>
                <a:gd name="connsiteX39" fmla="*/ 8186 w 10000"/>
                <a:gd name="connsiteY39" fmla="*/ 1353 h 10000"/>
                <a:gd name="connsiteX40" fmla="*/ 8232 w 10000"/>
                <a:gd name="connsiteY40" fmla="*/ 1438 h 10000"/>
                <a:gd name="connsiteX41" fmla="*/ 8310 w 10000"/>
                <a:gd name="connsiteY41" fmla="*/ 1467 h 10000"/>
                <a:gd name="connsiteX42" fmla="*/ 8383 w 10000"/>
                <a:gd name="connsiteY42" fmla="*/ 1580 h 10000"/>
                <a:gd name="connsiteX43" fmla="*/ 8633 w 10000"/>
                <a:gd name="connsiteY43" fmla="*/ 1720 h 10000"/>
                <a:gd name="connsiteX44" fmla="*/ 8754 w 10000"/>
                <a:gd name="connsiteY44" fmla="*/ 1692 h 10000"/>
                <a:gd name="connsiteX45" fmla="*/ 8874 w 10000"/>
                <a:gd name="connsiteY45" fmla="*/ 1720 h 10000"/>
                <a:gd name="connsiteX46" fmla="*/ 9114 w 10000"/>
                <a:gd name="connsiteY46" fmla="*/ 1664 h 10000"/>
                <a:gd name="connsiteX47" fmla="*/ 9277 w 10000"/>
                <a:gd name="connsiteY47" fmla="*/ 1580 h 10000"/>
                <a:gd name="connsiteX48" fmla="*/ 9354 w 10000"/>
                <a:gd name="connsiteY48" fmla="*/ 1580 h 10000"/>
                <a:gd name="connsiteX49" fmla="*/ 9396 w 10000"/>
                <a:gd name="connsiteY49" fmla="*/ 1551 h 10000"/>
                <a:gd name="connsiteX50" fmla="*/ 9554 w 10000"/>
                <a:gd name="connsiteY50" fmla="*/ 1495 h 10000"/>
                <a:gd name="connsiteX51" fmla="*/ 9719 w 10000"/>
                <a:gd name="connsiteY51" fmla="*/ 1551 h 10000"/>
                <a:gd name="connsiteX52" fmla="*/ 9757 w 10000"/>
                <a:gd name="connsiteY52" fmla="*/ 1636 h 10000"/>
                <a:gd name="connsiteX53" fmla="*/ 9880 w 10000"/>
                <a:gd name="connsiteY53" fmla="*/ 1778 h 10000"/>
                <a:gd name="connsiteX54" fmla="*/ 9800 w 10000"/>
                <a:gd name="connsiteY54" fmla="*/ 1806 h 10000"/>
                <a:gd name="connsiteX55" fmla="*/ 9840 w 10000"/>
                <a:gd name="connsiteY55" fmla="*/ 1862 h 10000"/>
                <a:gd name="connsiteX56" fmla="*/ 9840 w 10000"/>
                <a:gd name="connsiteY56" fmla="*/ 1919 h 10000"/>
                <a:gd name="connsiteX57" fmla="*/ 9926 w 10000"/>
                <a:gd name="connsiteY57" fmla="*/ 2031 h 10000"/>
                <a:gd name="connsiteX58" fmla="*/ 9926 w 10000"/>
                <a:gd name="connsiteY58" fmla="*/ 2173 h 10000"/>
                <a:gd name="connsiteX59" fmla="*/ 9926 w 10000"/>
                <a:gd name="connsiteY59" fmla="*/ 2258 h 10000"/>
                <a:gd name="connsiteX60" fmla="*/ 10000 w 10000"/>
                <a:gd name="connsiteY60" fmla="*/ 2342 h 10000"/>
                <a:gd name="connsiteX61" fmla="*/ 9963 w 10000"/>
                <a:gd name="connsiteY61" fmla="*/ 2428 h 10000"/>
                <a:gd name="connsiteX62" fmla="*/ 10000 w 10000"/>
                <a:gd name="connsiteY62" fmla="*/ 2484 h 10000"/>
                <a:gd name="connsiteX63" fmla="*/ 9677 w 10000"/>
                <a:gd name="connsiteY63" fmla="*/ 2456 h 10000"/>
                <a:gd name="connsiteX64" fmla="*/ 9515 w 10000"/>
                <a:gd name="connsiteY64" fmla="*/ 2428 h 10000"/>
                <a:gd name="connsiteX65" fmla="*/ 9473 w 10000"/>
                <a:gd name="connsiteY65" fmla="*/ 2512 h 10000"/>
                <a:gd name="connsiteX66" fmla="*/ 9354 w 10000"/>
                <a:gd name="connsiteY66" fmla="*/ 2540 h 10000"/>
                <a:gd name="connsiteX67" fmla="*/ 9433 w 10000"/>
                <a:gd name="connsiteY67" fmla="*/ 2625 h 10000"/>
                <a:gd name="connsiteX68" fmla="*/ 9677 w 10000"/>
                <a:gd name="connsiteY68" fmla="*/ 2879 h 10000"/>
                <a:gd name="connsiteX69" fmla="*/ 9840 w 10000"/>
                <a:gd name="connsiteY69" fmla="*/ 3106 h 10000"/>
                <a:gd name="connsiteX70" fmla="*/ 9800 w 10000"/>
                <a:gd name="connsiteY70" fmla="*/ 3162 h 10000"/>
                <a:gd name="connsiteX71" fmla="*/ 9634 w 10000"/>
                <a:gd name="connsiteY71" fmla="*/ 3190 h 10000"/>
                <a:gd name="connsiteX72" fmla="*/ 9840 w 10000"/>
                <a:gd name="connsiteY72" fmla="*/ 3303 h 10000"/>
                <a:gd name="connsiteX73" fmla="*/ 9600 w 10000"/>
                <a:gd name="connsiteY73" fmla="*/ 3162 h 10000"/>
                <a:gd name="connsiteX74" fmla="*/ 9396 w 10000"/>
                <a:gd name="connsiteY74" fmla="*/ 3106 h 10000"/>
                <a:gd name="connsiteX75" fmla="*/ 9473 w 10000"/>
                <a:gd name="connsiteY75" fmla="*/ 3275 h 10000"/>
                <a:gd name="connsiteX76" fmla="*/ 9354 w 10000"/>
                <a:gd name="connsiteY76" fmla="*/ 3303 h 10000"/>
                <a:gd name="connsiteX77" fmla="*/ 9277 w 10000"/>
                <a:gd name="connsiteY77" fmla="*/ 3388 h 10000"/>
                <a:gd name="connsiteX78" fmla="*/ 8996 w 10000"/>
                <a:gd name="connsiteY78" fmla="*/ 3417 h 10000"/>
                <a:gd name="connsiteX79" fmla="*/ 9198 w 10000"/>
                <a:gd name="connsiteY79" fmla="*/ 3557 h 10000"/>
                <a:gd name="connsiteX80" fmla="*/ 8952 w 10000"/>
                <a:gd name="connsiteY80" fmla="*/ 3586 h 10000"/>
                <a:gd name="connsiteX81" fmla="*/ 8794 w 10000"/>
                <a:gd name="connsiteY81" fmla="*/ 3557 h 10000"/>
                <a:gd name="connsiteX82" fmla="*/ 8664 w 10000"/>
                <a:gd name="connsiteY82" fmla="*/ 3473 h 10000"/>
                <a:gd name="connsiteX83" fmla="*/ 8591 w 10000"/>
                <a:gd name="connsiteY83" fmla="*/ 3501 h 10000"/>
                <a:gd name="connsiteX84" fmla="*/ 8552 w 10000"/>
                <a:gd name="connsiteY84" fmla="*/ 3642 h 10000"/>
                <a:gd name="connsiteX85" fmla="*/ 8513 w 10000"/>
                <a:gd name="connsiteY85" fmla="*/ 3727 h 10000"/>
                <a:gd name="connsiteX86" fmla="*/ 8427 w 10000"/>
                <a:gd name="connsiteY86" fmla="*/ 3756 h 10000"/>
                <a:gd name="connsiteX87" fmla="*/ 8383 w 10000"/>
                <a:gd name="connsiteY87" fmla="*/ 3812 h 10000"/>
                <a:gd name="connsiteX88" fmla="*/ 8310 w 10000"/>
                <a:gd name="connsiteY88" fmla="*/ 3812 h 10000"/>
                <a:gd name="connsiteX89" fmla="*/ 8267 w 10000"/>
                <a:gd name="connsiteY89" fmla="*/ 3868 h 10000"/>
                <a:gd name="connsiteX90" fmla="*/ 8107 w 10000"/>
                <a:gd name="connsiteY90" fmla="*/ 4009 h 10000"/>
                <a:gd name="connsiteX91" fmla="*/ 7906 w 10000"/>
                <a:gd name="connsiteY91" fmla="*/ 4038 h 10000"/>
                <a:gd name="connsiteX92" fmla="*/ 7824 w 10000"/>
                <a:gd name="connsiteY92" fmla="*/ 4067 h 10000"/>
                <a:gd name="connsiteX93" fmla="*/ 7744 w 10000"/>
                <a:gd name="connsiteY93" fmla="*/ 4123 h 10000"/>
                <a:gd name="connsiteX94" fmla="*/ 7586 w 10000"/>
                <a:gd name="connsiteY94" fmla="*/ 4179 h 10000"/>
                <a:gd name="connsiteX95" fmla="*/ 7501 w 10000"/>
                <a:gd name="connsiteY95" fmla="*/ 4264 h 10000"/>
                <a:gd name="connsiteX96" fmla="*/ 7464 w 10000"/>
                <a:gd name="connsiteY96" fmla="*/ 4320 h 10000"/>
                <a:gd name="connsiteX97" fmla="*/ 7378 w 10000"/>
                <a:gd name="connsiteY97" fmla="*/ 4320 h 10000"/>
                <a:gd name="connsiteX98" fmla="*/ 7218 w 10000"/>
                <a:gd name="connsiteY98" fmla="*/ 4348 h 10000"/>
                <a:gd name="connsiteX99" fmla="*/ 7346 w 10000"/>
                <a:gd name="connsiteY99" fmla="*/ 4292 h 10000"/>
                <a:gd name="connsiteX100" fmla="*/ 7346 w 10000"/>
                <a:gd name="connsiteY100" fmla="*/ 4236 h 10000"/>
                <a:gd name="connsiteX101" fmla="*/ 7378 w 10000"/>
                <a:gd name="connsiteY101" fmla="*/ 4179 h 10000"/>
                <a:gd name="connsiteX102" fmla="*/ 7143 w 10000"/>
                <a:gd name="connsiteY102" fmla="*/ 4151 h 10000"/>
                <a:gd name="connsiteX103" fmla="*/ 7218 w 10000"/>
                <a:gd name="connsiteY103" fmla="*/ 4123 h 10000"/>
                <a:gd name="connsiteX104" fmla="*/ 7260 w 10000"/>
                <a:gd name="connsiteY104" fmla="*/ 4009 h 10000"/>
                <a:gd name="connsiteX105" fmla="*/ 7305 w 10000"/>
                <a:gd name="connsiteY105" fmla="*/ 3896 h 10000"/>
                <a:gd name="connsiteX106" fmla="*/ 7062 w 10000"/>
                <a:gd name="connsiteY106" fmla="*/ 3698 h 10000"/>
                <a:gd name="connsiteX107" fmla="*/ 6939 w 10000"/>
                <a:gd name="connsiteY107" fmla="*/ 3727 h 10000"/>
                <a:gd name="connsiteX108" fmla="*/ 6824 w 10000"/>
                <a:gd name="connsiteY108" fmla="*/ 3784 h 10000"/>
                <a:gd name="connsiteX109" fmla="*/ 6737 w 10000"/>
                <a:gd name="connsiteY109" fmla="*/ 3925 h 10000"/>
                <a:gd name="connsiteX110" fmla="*/ 6535 w 10000"/>
                <a:gd name="connsiteY110" fmla="*/ 4038 h 10000"/>
                <a:gd name="connsiteX111" fmla="*/ 6418 w 10000"/>
                <a:gd name="connsiteY111" fmla="*/ 4095 h 10000"/>
                <a:gd name="connsiteX112" fmla="*/ 6454 w 10000"/>
                <a:gd name="connsiteY112" fmla="*/ 4179 h 10000"/>
                <a:gd name="connsiteX113" fmla="*/ 6212 w 10000"/>
                <a:gd name="connsiteY113" fmla="*/ 4292 h 10000"/>
                <a:gd name="connsiteX114" fmla="*/ 6014 w 10000"/>
                <a:gd name="connsiteY114" fmla="*/ 4264 h 10000"/>
                <a:gd name="connsiteX115" fmla="*/ 6014 w 10000"/>
                <a:gd name="connsiteY115" fmla="*/ 4434 h 10000"/>
                <a:gd name="connsiteX116" fmla="*/ 6251 w 10000"/>
                <a:gd name="connsiteY116" fmla="*/ 4575 h 10000"/>
                <a:gd name="connsiteX117" fmla="*/ 6377 w 10000"/>
                <a:gd name="connsiteY117" fmla="*/ 4575 h 10000"/>
                <a:gd name="connsiteX118" fmla="*/ 6454 w 10000"/>
                <a:gd name="connsiteY118" fmla="*/ 4603 h 10000"/>
                <a:gd name="connsiteX119" fmla="*/ 6454 w 10000"/>
                <a:gd name="connsiteY119" fmla="*/ 4575 h 10000"/>
                <a:gd name="connsiteX120" fmla="*/ 6695 w 10000"/>
                <a:gd name="connsiteY120" fmla="*/ 4659 h 10000"/>
                <a:gd name="connsiteX121" fmla="*/ 6777 w 10000"/>
                <a:gd name="connsiteY121" fmla="*/ 4829 h 10000"/>
                <a:gd name="connsiteX122" fmla="*/ 6980 w 10000"/>
                <a:gd name="connsiteY122" fmla="*/ 4857 h 10000"/>
                <a:gd name="connsiteX123" fmla="*/ 7062 w 10000"/>
                <a:gd name="connsiteY123" fmla="*/ 4801 h 10000"/>
                <a:gd name="connsiteX124" fmla="*/ 7101 w 10000"/>
                <a:gd name="connsiteY124" fmla="*/ 4716 h 10000"/>
                <a:gd name="connsiteX125" fmla="*/ 7260 w 10000"/>
                <a:gd name="connsiteY125" fmla="*/ 4659 h 10000"/>
                <a:gd name="connsiteX126" fmla="*/ 7464 w 10000"/>
                <a:gd name="connsiteY126" fmla="*/ 4716 h 10000"/>
                <a:gd name="connsiteX127" fmla="*/ 7541 w 10000"/>
                <a:gd name="connsiteY127" fmla="*/ 4745 h 10000"/>
                <a:gd name="connsiteX128" fmla="*/ 7586 w 10000"/>
                <a:gd name="connsiteY128" fmla="*/ 4773 h 10000"/>
                <a:gd name="connsiteX129" fmla="*/ 7788 w 10000"/>
                <a:gd name="connsiteY129" fmla="*/ 4773 h 10000"/>
                <a:gd name="connsiteX130" fmla="*/ 7788 w 10000"/>
                <a:gd name="connsiteY130" fmla="*/ 4745 h 10000"/>
                <a:gd name="connsiteX131" fmla="*/ 8025 w 10000"/>
                <a:gd name="connsiteY131" fmla="*/ 4801 h 10000"/>
                <a:gd name="connsiteX132" fmla="*/ 7990 w 10000"/>
                <a:gd name="connsiteY132" fmla="*/ 4829 h 10000"/>
                <a:gd name="connsiteX133" fmla="*/ 8025 w 10000"/>
                <a:gd name="connsiteY133" fmla="*/ 4914 h 10000"/>
                <a:gd name="connsiteX134" fmla="*/ 8025 w 10000"/>
                <a:gd name="connsiteY134" fmla="*/ 4970 h 10000"/>
                <a:gd name="connsiteX135" fmla="*/ 7946 w 10000"/>
                <a:gd name="connsiteY135" fmla="*/ 4914 h 10000"/>
                <a:gd name="connsiteX136" fmla="*/ 7906 w 10000"/>
                <a:gd name="connsiteY136" fmla="*/ 4942 h 10000"/>
                <a:gd name="connsiteX137" fmla="*/ 7824 w 10000"/>
                <a:gd name="connsiteY137" fmla="*/ 4942 h 10000"/>
                <a:gd name="connsiteX138" fmla="*/ 7744 w 10000"/>
                <a:gd name="connsiteY138" fmla="*/ 4970 h 10000"/>
                <a:gd name="connsiteX139" fmla="*/ 7586 w 10000"/>
                <a:gd name="connsiteY139" fmla="*/ 5027 h 10000"/>
                <a:gd name="connsiteX140" fmla="*/ 7501 w 10000"/>
                <a:gd name="connsiteY140" fmla="*/ 5055 h 10000"/>
                <a:gd name="connsiteX141" fmla="*/ 7586 w 10000"/>
                <a:gd name="connsiteY141" fmla="*/ 5112 h 10000"/>
                <a:gd name="connsiteX142" fmla="*/ 7501 w 10000"/>
                <a:gd name="connsiteY142" fmla="*/ 5112 h 10000"/>
                <a:gd name="connsiteX143" fmla="*/ 7541 w 10000"/>
                <a:gd name="connsiteY143" fmla="*/ 5168 h 10000"/>
                <a:gd name="connsiteX144" fmla="*/ 7464 w 10000"/>
                <a:gd name="connsiteY144" fmla="*/ 5196 h 10000"/>
                <a:gd name="connsiteX145" fmla="*/ 7378 w 10000"/>
                <a:gd name="connsiteY145" fmla="*/ 5140 h 10000"/>
                <a:gd name="connsiteX146" fmla="*/ 7346 w 10000"/>
                <a:gd name="connsiteY146" fmla="*/ 5140 h 10000"/>
                <a:gd name="connsiteX147" fmla="*/ 7423 w 10000"/>
                <a:gd name="connsiteY147" fmla="*/ 5224 h 10000"/>
                <a:gd name="connsiteX148" fmla="*/ 7260 w 10000"/>
                <a:gd name="connsiteY148" fmla="*/ 5338 h 10000"/>
                <a:gd name="connsiteX149" fmla="*/ 7218 w 10000"/>
                <a:gd name="connsiteY149" fmla="*/ 5479 h 10000"/>
                <a:gd name="connsiteX150" fmla="*/ 7260 w 10000"/>
                <a:gd name="connsiteY150" fmla="*/ 5620 h 10000"/>
                <a:gd name="connsiteX151" fmla="*/ 7423 w 10000"/>
                <a:gd name="connsiteY151" fmla="*/ 5649 h 10000"/>
                <a:gd name="connsiteX152" fmla="*/ 7704 w 10000"/>
                <a:gd name="connsiteY152" fmla="*/ 5733 h 10000"/>
                <a:gd name="connsiteX153" fmla="*/ 7824 w 10000"/>
                <a:gd name="connsiteY153" fmla="*/ 5874 h 10000"/>
                <a:gd name="connsiteX154" fmla="*/ 8025 w 10000"/>
                <a:gd name="connsiteY154" fmla="*/ 6073 h 10000"/>
                <a:gd name="connsiteX155" fmla="*/ 8149 w 10000"/>
                <a:gd name="connsiteY155" fmla="*/ 6213 h 10000"/>
                <a:gd name="connsiteX156" fmla="*/ 8344 w 10000"/>
                <a:gd name="connsiteY156" fmla="*/ 6299 h 10000"/>
                <a:gd name="connsiteX157" fmla="*/ 8427 w 10000"/>
                <a:gd name="connsiteY157" fmla="*/ 6355 h 10000"/>
                <a:gd name="connsiteX158" fmla="*/ 8513 w 10000"/>
                <a:gd name="connsiteY158" fmla="*/ 6412 h 10000"/>
                <a:gd name="connsiteX159" fmla="*/ 8664 w 10000"/>
                <a:gd name="connsiteY159" fmla="*/ 6524 h 10000"/>
                <a:gd name="connsiteX160" fmla="*/ 8383 w 10000"/>
                <a:gd name="connsiteY160" fmla="*/ 6468 h 10000"/>
                <a:gd name="connsiteX161" fmla="*/ 8186 w 10000"/>
                <a:gd name="connsiteY161" fmla="*/ 6412 h 10000"/>
                <a:gd name="connsiteX162" fmla="*/ 7990 w 10000"/>
                <a:gd name="connsiteY162" fmla="*/ 6440 h 10000"/>
                <a:gd name="connsiteX163" fmla="*/ 7870 w 10000"/>
                <a:gd name="connsiteY163" fmla="*/ 6383 h 10000"/>
                <a:gd name="connsiteX164" fmla="*/ 7744 w 10000"/>
                <a:gd name="connsiteY164" fmla="*/ 6327 h 10000"/>
                <a:gd name="connsiteX165" fmla="*/ 7788 w 10000"/>
                <a:gd name="connsiteY165" fmla="*/ 6383 h 10000"/>
                <a:gd name="connsiteX166" fmla="*/ 7824 w 10000"/>
                <a:gd name="connsiteY166" fmla="*/ 6383 h 10000"/>
                <a:gd name="connsiteX167" fmla="*/ 7788 w 10000"/>
                <a:gd name="connsiteY167" fmla="*/ 6355 h 10000"/>
                <a:gd name="connsiteX168" fmla="*/ 7870 w 10000"/>
                <a:gd name="connsiteY168" fmla="*/ 6383 h 10000"/>
                <a:gd name="connsiteX169" fmla="*/ 8067 w 10000"/>
                <a:gd name="connsiteY169" fmla="*/ 6440 h 10000"/>
                <a:gd name="connsiteX170" fmla="*/ 8149 w 10000"/>
                <a:gd name="connsiteY170" fmla="*/ 6412 h 10000"/>
                <a:gd name="connsiteX171" fmla="*/ 8232 w 10000"/>
                <a:gd name="connsiteY171" fmla="*/ 6468 h 10000"/>
                <a:gd name="connsiteX172" fmla="*/ 8267 w 10000"/>
                <a:gd name="connsiteY172" fmla="*/ 6496 h 10000"/>
                <a:gd name="connsiteX173" fmla="*/ 8383 w 10000"/>
                <a:gd name="connsiteY173" fmla="*/ 6524 h 10000"/>
                <a:gd name="connsiteX174" fmla="*/ 8633 w 10000"/>
                <a:gd name="connsiteY174" fmla="*/ 6638 h 10000"/>
                <a:gd name="connsiteX175" fmla="*/ 8794 w 10000"/>
                <a:gd name="connsiteY175" fmla="*/ 6751 h 10000"/>
                <a:gd name="connsiteX176" fmla="*/ 8713 w 10000"/>
                <a:gd name="connsiteY176" fmla="*/ 6779 h 10000"/>
                <a:gd name="connsiteX177" fmla="*/ 8591 w 10000"/>
                <a:gd name="connsiteY177" fmla="*/ 6835 h 10000"/>
                <a:gd name="connsiteX178" fmla="*/ 8513 w 10000"/>
                <a:gd name="connsiteY178" fmla="*/ 6891 h 10000"/>
                <a:gd name="connsiteX179" fmla="*/ 8473 w 10000"/>
                <a:gd name="connsiteY179" fmla="*/ 6920 h 10000"/>
                <a:gd name="connsiteX180" fmla="*/ 8344 w 10000"/>
                <a:gd name="connsiteY180" fmla="*/ 6920 h 10000"/>
                <a:gd name="connsiteX181" fmla="*/ 8232 w 10000"/>
                <a:gd name="connsiteY181" fmla="*/ 6977 h 10000"/>
                <a:gd name="connsiteX182" fmla="*/ 8383 w 10000"/>
                <a:gd name="connsiteY182" fmla="*/ 6920 h 10000"/>
                <a:gd name="connsiteX183" fmla="*/ 8513 w 10000"/>
                <a:gd name="connsiteY183" fmla="*/ 7005 h 10000"/>
                <a:gd name="connsiteX184" fmla="*/ 8473 w 10000"/>
                <a:gd name="connsiteY184" fmla="*/ 7005 h 10000"/>
                <a:gd name="connsiteX185" fmla="*/ 8664 w 10000"/>
                <a:gd name="connsiteY185" fmla="*/ 6949 h 10000"/>
                <a:gd name="connsiteX186" fmla="*/ 8794 w 10000"/>
                <a:gd name="connsiteY186" fmla="*/ 7033 h 10000"/>
                <a:gd name="connsiteX187" fmla="*/ 8996 w 10000"/>
                <a:gd name="connsiteY187" fmla="*/ 7061 h 10000"/>
                <a:gd name="connsiteX188" fmla="*/ 8908 w 10000"/>
                <a:gd name="connsiteY188" fmla="*/ 7146 h 10000"/>
                <a:gd name="connsiteX189" fmla="*/ 8874 w 10000"/>
                <a:gd name="connsiteY189" fmla="*/ 7174 h 10000"/>
                <a:gd name="connsiteX190" fmla="*/ 8794 w 10000"/>
                <a:gd name="connsiteY190" fmla="*/ 7202 h 10000"/>
                <a:gd name="connsiteX191" fmla="*/ 8834 w 10000"/>
                <a:gd name="connsiteY191" fmla="*/ 7202 h 10000"/>
                <a:gd name="connsiteX192" fmla="*/ 8952 w 10000"/>
                <a:gd name="connsiteY192" fmla="*/ 7174 h 10000"/>
                <a:gd name="connsiteX193" fmla="*/ 8952 w 10000"/>
                <a:gd name="connsiteY193" fmla="*/ 7146 h 10000"/>
                <a:gd name="connsiteX194" fmla="*/ 8996 w 10000"/>
                <a:gd name="connsiteY194" fmla="*/ 7230 h 10000"/>
                <a:gd name="connsiteX195" fmla="*/ 8996 w 10000"/>
                <a:gd name="connsiteY195" fmla="*/ 7288 h 10000"/>
                <a:gd name="connsiteX196" fmla="*/ 8952 w 10000"/>
                <a:gd name="connsiteY196" fmla="*/ 7230 h 10000"/>
                <a:gd name="connsiteX197" fmla="*/ 8952 w 10000"/>
                <a:gd name="connsiteY197" fmla="*/ 7288 h 10000"/>
                <a:gd name="connsiteX198" fmla="*/ 8908 w 10000"/>
                <a:gd name="connsiteY198" fmla="*/ 7260 h 10000"/>
                <a:gd name="connsiteX199" fmla="*/ 8874 w 10000"/>
                <a:gd name="connsiteY199" fmla="*/ 7260 h 10000"/>
                <a:gd name="connsiteX200" fmla="*/ 8834 w 10000"/>
                <a:gd name="connsiteY200" fmla="*/ 7316 h 10000"/>
                <a:gd name="connsiteX201" fmla="*/ 8952 w 10000"/>
                <a:gd name="connsiteY201" fmla="*/ 7372 h 10000"/>
                <a:gd name="connsiteX202" fmla="*/ 8908 w 10000"/>
                <a:gd name="connsiteY202" fmla="*/ 7372 h 10000"/>
                <a:gd name="connsiteX203" fmla="*/ 8952 w 10000"/>
                <a:gd name="connsiteY203" fmla="*/ 7429 h 10000"/>
                <a:gd name="connsiteX204" fmla="*/ 8794 w 10000"/>
                <a:gd name="connsiteY204" fmla="*/ 7400 h 10000"/>
                <a:gd name="connsiteX205" fmla="*/ 8834 w 10000"/>
                <a:gd name="connsiteY205" fmla="*/ 7429 h 10000"/>
                <a:gd name="connsiteX206" fmla="*/ 8952 w 10000"/>
                <a:gd name="connsiteY206" fmla="*/ 7457 h 10000"/>
                <a:gd name="connsiteX207" fmla="*/ 8996 w 10000"/>
                <a:gd name="connsiteY207" fmla="*/ 7541 h 10000"/>
                <a:gd name="connsiteX208" fmla="*/ 8952 w 10000"/>
                <a:gd name="connsiteY208" fmla="*/ 7599 h 10000"/>
                <a:gd name="connsiteX209" fmla="*/ 8834 w 10000"/>
                <a:gd name="connsiteY209" fmla="*/ 7513 h 10000"/>
                <a:gd name="connsiteX210" fmla="*/ 8794 w 10000"/>
                <a:gd name="connsiteY210" fmla="*/ 7541 h 10000"/>
                <a:gd name="connsiteX211" fmla="*/ 8633 w 10000"/>
                <a:gd name="connsiteY211" fmla="*/ 7599 h 10000"/>
                <a:gd name="connsiteX212" fmla="*/ 8754 w 10000"/>
                <a:gd name="connsiteY212" fmla="*/ 7683 h 10000"/>
                <a:gd name="connsiteX213" fmla="*/ 8754 w 10000"/>
                <a:gd name="connsiteY213" fmla="*/ 7796 h 10000"/>
                <a:gd name="connsiteX214" fmla="*/ 8713 w 10000"/>
                <a:gd name="connsiteY214" fmla="*/ 7852 h 10000"/>
                <a:gd name="connsiteX215" fmla="*/ 8713 w 10000"/>
                <a:gd name="connsiteY215" fmla="*/ 7880 h 10000"/>
                <a:gd name="connsiteX216" fmla="*/ 8633 w 10000"/>
                <a:gd name="connsiteY216" fmla="*/ 7852 h 10000"/>
                <a:gd name="connsiteX217" fmla="*/ 8633 w 10000"/>
                <a:gd name="connsiteY217" fmla="*/ 7909 h 10000"/>
                <a:gd name="connsiteX218" fmla="*/ 8591 w 10000"/>
                <a:gd name="connsiteY218" fmla="*/ 7966 h 10000"/>
                <a:gd name="connsiteX219" fmla="*/ 8552 w 10000"/>
                <a:gd name="connsiteY219" fmla="*/ 8079 h 10000"/>
                <a:gd name="connsiteX220" fmla="*/ 8591 w 10000"/>
                <a:gd name="connsiteY220" fmla="*/ 8022 h 10000"/>
                <a:gd name="connsiteX221" fmla="*/ 8552 w 10000"/>
                <a:gd name="connsiteY221" fmla="*/ 8050 h 10000"/>
                <a:gd name="connsiteX222" fmla="*/ 8513 w 10000"/>
                <a:gd name="connsiteY222" fmla="*/ 7994 h 10000"/>
                <a:gd name="connsiteX223" fmla="*/ 8427 w 10000"/>
                <a:gd name="connsiteY223" fmla="*/ 8022 h 10000"/>
                <a:gd name="connsiteX224" fmla="*/ 8427 w 10000"/>
                <a:gd name="connsiteY224" fmla="*/ 8079 h 10000"/>
                <a:gd name="connsiteX225" fmla="*/ 8473 w 10000"/>
                <a:gd name="connsiteY225" fmla="*/ 8107 h 10000"/>
                <a:gd name="connsiteX226" fmla="*/ 8552 w 10000"/>
                <a:gd name="connsiteY226" fmla="*/ 8135 h 10000"/>
                <a:gd name="connsiteX227" fmla="*/ 8513 w 10000"/>
                <a:gd name="connsiteY227" fmla="*/ 8163 h 10000"/>
                <a:gd name="connsiteX228" fmla="*/ 8473 w 10000"/>
                <a:gd name="connsiteY228" fmla="*/ 8249 h 10000"/>
                <a:gd name="connsiteX229" fmla="*/ 8310 w 10000"/>
                <a:gd name="connsiteY229" fmla="*/ 8191 h 10000"/>
                <a:gd name="connsiteX230" fmla="*/ 8427 w 10000"/>
                <a:gd name="connsiteY230" fmla="*/ 8277 h 10000"/>
                <a:gd name="connsiteX231" fmla="*/ 8552 w 10000"/>
                <a:gd name="connsiteY231" fmla="*/ 8277 h 10000"/>
                <a:gd name="connsiteX232" fmla="*/ 8513 w 10000"/>
                <a:gd name="connsiteY232" fmla="*/ 8333 h 10000"/>
                <a:gd name="connsiteX233" fmla="*/ 8591 w 10000"/>
                <a:gd name="connsiteY233" fmla="*/ 8446 h 10000"/>
                <a:gd name="connsiteX234" fmla="*/ 8552 w 10000"/>
                <a:gd name="connsiteY234" fmla="*/ 8446 h 10000"/>
                <a:gd name="connsiteX235" fmla="*/ 8427 w 10000"/>
                <a:gd name="connsiteY235" fmla="*/ 8389 h 10000"/>
                <a:gd name="connsiteX236" fmla="*/ 8383 w 10000"/>
                <a:gd name="connsiteY236" fmla="*/ 8418 h 10000"/>
                <a:gd name="connsiteX237" fmla="*/ 8473 w 10000"/>
                <a:gd name="connsiteY237" fmla="*/ 8474 h 10000"/>
                <a:gd name="connsiteX238" fmla="*/ 8427 w 10000"/>
                <a:gd name="connsiteY238" fmla="*/ 8530 h 10000"/>
                <a:gd name="connsiteX239" fmla="*/ 8310 w 10000"/>
                <a:gd name="connsiteY239" fmla="*/ 8474 h 10000"/>
                <a:gd name="connsiteX240" fmla="*/ 8383 w 10000"/>
                <a:gd name="connsiteY240" fmla="*/ 8559 h 10000"/>
                <a:gd name="connsiteX241" fmla="*/ 8310 w 10000"/>
                <a:gd name="connsiteY241" fmla="*/ 8559 h 10000"/>
                <a:gd name="connsiteX242" fmla="*/ 8310 w 10000"/>
                <a:gd name="connsiteY242" fmla="*/ 8616 h 10000"/>
                <a:gd name="connsiteX243" fmla="*/ 8107 w 10000"/>
                <a:gd name="connsiteY243" fmla="*/ 8672 h 10000"/>
                <a:gd name="connsiteX244" fmla="*/ 8067 w 10000"/>
                <a:gd name="connsiteY244" fmla="*/ 8728 h 10000"/>
                <a:gd name="connsiteX245" fmla="*/ 8107 w 10000"/>
                <a:gd name="connsiteY245" fmla="*/ 8757 h 10000"/>
                <a:gd name="connsiteX246" fmla="*/ 8067 w 10000"/>
                <a:gd name="connsiteY246" fmla="*/ 8785 h 10000"/>
                <a:gd name="connsiteX247" fmla="*/ 8025 w 10000"/>
                <a:gd name="connsiteY247" fmla="*/ 8869 h 10000"/>
                <a:gd name="connsiteX248" fmla="*/ 7990 w 10000"/>
                <a:gd name="connsiteY248" fmla="*/ 8841 h 10000"/>
                <a:gd name="connsiteX249" fmla="*/ 7990 w 10000"/>
                <a:gd name="connsiteY249" fmla="*/ 8927 h 10000"/>
                <a:gd name="connsiteX250" fmla="*/ 7577 w 10000"/>
                <a:gd name="connsiteY250" fmla="*/ 8786 h 10000"/>
                <a:gd name="connsiteX251" fmla="*/ 6900 w 10000"/>
                <a:gd name="connsiteY251" fmla="*/ 9266 h 10000"/>
                <a:gd name="connsiteX252" fmla="*/ 6656 w 10000"/>
                <a:gd name="connsiteY252" fmla="*/ 9322 h 10000"/>
                <a:gd name="connsiteX253" fmla="*/ 6535 w 10000"/>
                <a:gd name="connsiteY253" fmla="*/ 9152 h 10000"/>
                <a:gd name="connsiteX254" fmla="*/ 6496 w 10000"/>
                <a:gd name="connsiteY254" fmla="*/ 9152 h 10000"/>
                <a:gd name="connsiteX255" fmla="*/ 6615 w 10000"/>
                <a:gd name="connsiteY255" fmla="*/ 9124 h 10000"/>
                <a:gd name="connsiteX256" fmla="*/ 6454 w 10000"/>
                <a:gd name="connsiteY256" fmla="*/ 9124 h 10000"/>
                <a:gd name="connsiteX257" fmla="*/ 6418 w 10000"/>
                <a:gd name="connsiteY257" fmla="*/ 9180 h 10000"/>
                <a:gd name="connsiteX258" fmla="*/ 6496 w 10000"/>
                <a:gd name="connsiteY258" fmla="*/ 9237 h 10000"/>
                <a:gd name="connsiteX259" fmla="*/ 6454 w 10000"/>
                <a:gd name="connsiteY259" fmla="*/ 9237 h 10000"/>
                <a:gd name="connsiteX260" fmla="*/ 6579 w 10000"/>
                <a:gd name="connsiteY260" fmla="*/ 9406 h 10000"/>
                <a:gd name="connsiteX261" fmla="*/ 6418 w 10000"/>
                <a:gd name="connsiteY261" fmla="*/ 9294 h 10000"/>
                <a:gd name="connsiteX262" fmla="*/ 6496 w 10000"/>
                <a:gd name="connsiteY262" fmla="*/ 9406 h 10000"/>
                <a:gd name="connsiteX263" fmla="*/ 6454 w 10000"/>
                <a:gd name="connsiteY263" fmla="*/ 9435 h 10000"/>
                <a:gd name="connsiteX264" fmla="*/ 6418 w 10000"/>
                <a:gd name="connsiteY264" fmla="*/ 9406 h 10000"/>
                <a:gd name="connsiteX265" fmla="*/ 6377 w 10000"/>
                <a:gd name="connsiteY265" fmla="*/ 9491 h 10000"/>
                <a:gd name="connsiteX266" fmla="*/ 6251 w 10000"/>
                <a:gd name="connsiteY266" fmla="*/ 9520 h 10000"/>
                <a:gd name="connsiteX267" fmla="*/ 6212 w 10000"/>
                <a:gd name="connsiteY267" fmla="*/ 9463 h 10000"/>
                <a:gd name="connsiteX268" fmla="*/ 6135 w 10000"/>
                <a:gd name="connsiteY268" fmla="*/ 9435 h 10000"/>
                <a:gd name="connsiteX269" fmla="*/ 6175 w 10000"/>
                <a:gd name="connsiteY269" fmla="*/ 9548 h 10000"/>
                <a:gd name="connsiteX270" fmla="*/ 5969 w 10000"/>
                <a:gd name="connsiteY270" fmla="*/ 9491 h 10000"/>
                <a:gd name="connsiteX271" fmla="*/ 5930 w 10000"/>
                <a:gd name="connsiteY271" fmla="*/ 9520 h 10000"/>
                <a:gd name="connsiteX272" fmla="*/ 5808 w 10000"/>
                <a:gd name="connsiteY272" fmla="*/ 9576 h 10000"/>
                <a:gd name="connsiteX273" fmla="*/ 5777 w 10000"/>
                <a:gd name="connsiteY273" fmla="*/ 9633 h 10000"/>
                <a:gd name="connsiteX274" fmla="*/ 5688 w 10000"/>
                <a:gd name="connsiteY274" fmla="*/ 9633 h 10000"/>
                <a:gd name="connsiteX275" fmla="*/ 5567 w 10000"/>
                <a:gd name="connsiteY275" fmla="*/ 9661 h 10000"/>
                <a:gd name="connsiteX276" fmla="*/ 5567 w 10000"/>
                <a:gd name="connsiteY276" fmla="*/ 9633 h 10000"/>
                <a:gd name="connsiteX277" fmla="*/ 5567 w 10000"/>
                <a:gd name="connsiteY277" fmla="*/ 9689 h 10000"/>
                <a:gd name="connsiteX278" fmla="*/ 5449 w 10000"/>
                <a:gd name="connsiteY278" fmla="*/ 9661 h 10000"/>
                <a:gd name="connsiteX279" fmla="*/ 5449 w 10000"/>
                <a:gd name="connsiteY279" fmla="*/ 9717 h 10000"/>
                <a:gd name="connsiteX280" fmla="*/ 5406 w 10000"/>
                <a:gd name="connsiteY280" fmla="*/ 9802 h 10000"/>
                <a:gd name="connsiteX281" fmla="*/ 5491 w 10000"/>
                <a:gd name="connsiteY281" fmla="*/ 9830 h 10000"/>
                <a:gd name="connsiteX282" fmla="*/ 5491 w 10000"/>
                <a:gd name="connsiteY282" fmla="*/ 9830 h 10000"/>
                <a:gd name="connsiteX283" fmla="*/ 5567 w 10000"/>
                <a:gd name="connsiteY283" fmla="*/ 9944 h 10000"/>
                <a:gd name="connsiteX284" fmla="*/ 5368 w 10000"/>
                <a:gd name="connsiteY284" fmla="*/ 10000 h 10000"/>
                <a:gd name="connsiteX285" fmla="*/ 5368 w 10000"/>
                <a:gd name="connsiteY285" fmla="*/ 9944 h 10000"/>
                <a:gd name="connsiteX286" fmla="*/ 5281 w 10000"/>
                <a:gd name="connsiteY286" fmla="*/ 9859 h 10000"/>
                <a:gd name="connsiteX287" fmla="*/ 5248 w 10000"/>
                <a:gd name="connsiteY287" fmla="*/ 9802 h 10000"/>
                <a:gd name="connsiteX288" fmla="*/ 5206 w 10000"/>
                <a:gd name="connsiteY288" fmla="*/ 9717 h 10000"/>
                <a:gd name="connsiteX289" fmla="*/ 5248 w 10000"/>
                <a:gd name="connsiteY289" fmla="*/ 9661 h 10000"/>
                <a:gd name="connsiteX290" fmla="*/ 5206 w 10000"/>
                <a:gd name="connsiteY290" fmla="*/ 9576 h 10000"/>
                <a:gd name="connsiteX291" fmla="*/ 5206 w 10000"/>
                <a:gd name="connsiteY291" fmla="*/ 9605 h 10000"/>
                <a:gd name="connsiteX292" fmla="*/ 5126 w 10000"/>
                <a:gd name="connsiteY292" fmla="*/ 9548 h 10000"/>
                <a:gd name="connsiteX293" fmla="*/ 5126 w 10000"/>
                <a:gd name="connsiteY293" fmla="*/ 9605 h 10000"/>
                <a:gd name="connsiteX294" fmla="*/ 5006 w 10000"/>
                <a:gd name="connsiteY294" fmla="*/ 9605 h 10000"/>
                <a:gd name="connsiteX295" fmla="*/ 4926 w 10000"/>
                <a:gd name="connsiteY295" fmla="*/ 9576 h 10000"/>
                <a:gd name="connsiteX296" fmla="*/ 4879 w 10000"/>
                <a:gd name="connsiteY296" fmla="*/ 9520 h 10000"/>
                <a:gd name="connsiteX297" fmla="*/ 4839 w 10000"/>
                <a:gd name="connsiteY297" fmla="*/ 9520 h 10000"/>
                <a:gd name="connsiteX298" fmla="*/ 4839 w 10000"/>
                <a:gd name="connsiteY298" fmla="*/ 9576 h 10000"/>
                <a:gd name="connsiteX299" fmla="*/ 4762 w 10000"/>
                <a:gd name="connsiteY299" fmla="*/ 9520 h 10000"/>
                <a:gd name="connsiteX300" fmla="*/ 4724 w 10000"/>
                <a:gd name="connsiteY300" fmla="*/ 9463 h 10000"/>
                <a:gd name="connsiteX301" fmla="*/ 4688 w 10000"/>
                <a:gd name="connsiteY301" fmla="*/ 9491 h 10000"/>
                <a:gd name="connsiteX302" fmla="*/ 4724 w 10000"/>
                <a:gd name="connsiteY302" fmla="*/ 9576 h 10000"/>
                <a:gd name="connsiteX303" fmla="*/ 4644 w 10000"/>
                <a:gd name="connsiteY303" fmla="*/ 9548 h 10000"/>
                <a:gd name="connsiteX304" fmla="*/ 4644 w 10000"/>
                <a:gd name="connsiteY304" fmla="*/ 9605 h 10000"/>
                <a:gd name="connsiteX305" fmla="*/ 4483 w 10000"/>
                <a:gd name="connsiteY305" fmla="*/ 9576 h 10000"/>
                <a:gd name="connsiteX306" fmla="*/ 4366 w 10000"/>
                <a:gd name="connsiteY306" fmla="*/ 9576 h 10000"/>
                <a:gd name="connsiteX307" fmla="*/ 4322 w 10000"/>
                <a:gd name="connsiteY307" fmla="*/ 9576 h 10000"/>
                <a:gd name="connsiteX308" fmla="*/ 4199 w 10000"/>
                <a:gd name="connsiteY308" fmla="*/ 9520 h 10000"/>
                <a:gd name="connsiteX309" fmla="*/ 4154 w 10000"/>
                <a:gd name="connsiteY309" fmla="*/ 9491 h 10000"/>
                <a:gd name="connsiteX310" fmla="*/ 4038 w 10000"/>
                <a:gd name="connsiteY310" fmla="*/ 9463 h 10000"/>
                <a:gd name="connsiteX311" fmla="*/ 3962 w 10000"/>
                <a:gd name="connsiteY311" fmla="*/ 9294 h 10000"/>
                <a:gd name="connsiteX312" fmla="*/ 3873 w 10000"/>
                <a:gd name="connsiteY312" fmla="*/ 9180 h 10000"/>
                <a:gd name="connsiteX313" fmla="*/ 3757 w 10000"/>
                <a:gd name="connsiteY313" fmla="*/ 9180 h 10000"/>
                <a:gd name="connsiteX314" fmla="*/ 3634 w 10000"/>
                <a:gd name="connsiteY314" fmla="*/ 9180 h 10000"/>
                <a:gd name="connsiteX315" fmla="*/ 3432 w 10000"/>
                <a:gd name="connsiteY315" fmla="*/ 9039 h 10000"/>
                <a:gd name="connsiteX316" fmla="*/ 3274 w 10000"/>
                <a:gd name="connsiteY316" fmla="*/ 9124 h 10000"/>
                <a:gd name="connsiteX317" fmla="*/ 3274 w 10000"/>
                <a:gd name="connsiteY317" fmla="*/ 9180 h 10000"/>
                <a:gd name="connsiteX318" fmla="*/ 3073 w 10000"/>
                <a:gd name="connsiteY318" fmla="*/ 9209 h 10000"/>
                <a:gd name="connsiteX319" fmla="*/ 2954 w 10000"/>
                <a:gd name="connsiteY319" fmla="*/ 9294 h 10000"/>
                <a:gd name="connsiteX320" fmla="*/ 2874 w 10000"/>
                <a:gd name="connsiteY320" fmla="*/ 9237 h 10000"/>
                <a:gd name="connsiteX321" fmla="*/ 2792 w 10000"/>
                <a:gd name="connsiteY321" fmla="*/ 9294 h 10000"/>
                <a:gd name="connsiteX322" fmla="*/ 2672 w 10000"/>
                <a:gd name="connsiteY322" fmla="*/ 9294 h 10000"/>
                <a:gd name="connsiteX323" fmla="*/ 2507 w 10000"/>
                <a:gd name="connsiteY323" fmla="*/ 9266 h 10000"/>
                <a:gd name="connsiteX324" fmla="*/ 2347 w 10000"/>
                <a:gd name="connsiteY324" fmla="*/ 9322 h 10000"/>
                <a:gd name="connsiteX325" fmla="*/ 2266 w 10000"/>
                <a:gd name="connsiteY325" fmla="*/ 9322 h 10000"/>
                <a:gd name="connsiteX326" fmla="*/ 2185 w 10000"/>
                <a:gd name="connsiteY326" fmla="*/ 9322 h 10000"/>
                <a:gd name="connsiteX327" fmla="*/ 2144 w 10000"/>
                <a:gd name="connsiteY327" fmla="*/ 9322 h 10000"/>
                <a:gd name="connsiteX328" fmla="*/ 2144 w 10000"/>
                <a:gd name="connsiteY328" fmla="*/ 9463 h 10000"/>
                <a:gd name="connsiteX329" fmla="*/ 2228 w 10000"/>
                <a:gd name="connsiteY329" fmla="*/ 9548 h 10000"/>
                <a:gd name="connsiteX330" fmla="*/ 2228 w 10000"/>
                <a:gd name="connsiteY330" fmla="*/ 9576 h 10000"/>
                <a:gd name="connsiteX331" fmla="*/ 2228 w 10000"/>
                <a:gd name="connsiteY331" fmla="*/ 9633 h 10000"/>
                <a:gd name="connsiteX332" fmla="*/ 2266 w 10000"/>
                <a:gd name="connsiteY332" fmla="*/ 9717 h 10000"/>
                <a:gd name="connsiteX333" fmla="*/ 2144 w 10000"/>
                <a:gd name="connsiteY333" fmla="*/ 9689 h 10000"/>
                <a:gd name="connsiteX334" fmla="*/ 2022 w 10000"/>
                <a:gd name="connsiteY334" fmla="*/ 9661 h 10000"/>
                <a:gd name="connsiteX335" fmla="*/ 1941 w 10000"/>
                <a:gd name="connsiteY335" fmla="*/ 9520 h 10000"/>
                <a:gd name="connsiteX336" fmla="*/ 1708 w 10000"/>
                <a:gd name="connsiteY336" fmla="*/ 9605 h 10000"/>
                <a:gd name="connsiteX337" fmla="*/ 1627 w 10000"/>
                <a:gd name="connsiteY337" fmla="*/ 9633 h 10000"/>
                <a:gd name="connsiteX338" fmla="*/ 1627 w 10000"/>
                <a:gd name="connsiteY338" fmla="*/ 9548 h 10000"/>
                <a:gd name="connsiteX339" fmla="*/ 1504 w 10000"/>
                <a:gd name="connsiteY339" fmla="*/ 9435 h 10000"/>
                <a:gd name="connsiteX340" fmla="*/ 1262 w 10000"/>
                <a:gd name="connsiteY340" fmla="*/ 9435 h 10000"/>
                <a:gd name="connsiteX341" fmla="*/ 1262 w 10000"/>
                <a:gd name="connsiteY341" fmla="*/ 9322 h 10000"/>
                <a:gd name="connsiteX342" fmla="*/ 1298 w 10000"/>
                <a:gd name="connsiteY342" fmla="*/ 9180 h 10000"/>
                <a:gd name="connsiteX343" fmla="*/ 1144 w 10000"/>
                <a:gd name="connsiteY343" fmla="*/ 9124 h 10000"/>
                <a:gd name="connsiteX344" fmla="*/ 1017 w 10000"/>
                <a:gd name="connsiteY344" fmla="*/ 9039 h 10000"/>
                <a:gd name="connsiteX345" fmla="*/ 981 w 10000"/>
                <a:gd name="connsiteY345" fmla="*/ 8983 h 10000"/>
                <a:gd name="connsiteX346" fmla="*/ 944 w 10000"/>
                <a:gd name="connsiteY346" fmla="*/ 8898 h 10000"/>
                <a:gd name="connsiteX347" fmla="*/ 981 w 10000"/>
                <a:gd name="connsiteY347" fmla="*/ 8813 h 10000"/>
                <a:gd name="connsiteX348" fmla="*/ 697 w 10000"/>
                <a:gd name="connsiteY348" fmla="*/ 8841 h 10000"/>
                <a:gd name="connsiteX349" fmla="*/ 533 w 10000"/>
                <a:gd name="connsiteY349" fmla="*/ 8898 h 10000"/>
                <a:gd name="connsiteX350" fmla="*/ 533 w 10000"/>
                <a:gd name="connsiteY350" fmla="*/ 8813 h 10000"/>
                <a:gd name="connsiteX351" fmla="*/ 495 w 10000"/>
                <a:gd name="connsiteY351" fmla="*/ 8728 h 10000"/>
                <a:gd name="connsiteX352" fmla="*/ 458 w 10000"/>
                <a:gd name="connsiteY352" fmla="*/ 8672 h 10000"/>
                <a:gd name="connsiteX353" fmla="*/ 6799 w 10000"/>
                <a:gd name="connsiteY353" fmla="*/ 8665 h 10000"/>
                <a:gd name="connsiteX354" fmla="*/ 6917 w 10000"/>
                <a:gd name="connsiteY354" fmla="*/ 8461 h 10000"/>
                <a:gd name="connsiteX0" fmla="*/ 3472 w 10000"/>
                <a:gd name="connsiteY0" fmla="*/ 1692 h 10000"/>
                <a:gd name="connsiteX1" fmla="*/ 3314 w 10000"/>
                <a:gd name="connsiteY1" fmla="*/ 1580 h 10000"/>
                <a:gd name="connsiteX2" fmla="*/ 3353 w 10000"/>
                <a:gd name="connsiteY2" fmla="*/ 1523 h 10000"/>
                <a:gd name="connsiteX3" fmla="*/ 3314 w 10000"/>
                <a:gd name="connsiteY3" fmla="*/ 1410 h 10000"/>
                <a:gd name="connsiteX4" fmla="*/ 3314 w 10000"/>
                <a:gd name="connsiteY4" fmla="*/ 1071 h 10000"/>
                <a:gd name="connsiteX5" fmla="*/ 3678 w 10000"/>
                <a:gd name="connsiteY5" fmla="*/ 1156 h 10000"/>
                <a:gd name="connsiteX6" fmla="*/ 3873 w 10000"/>
                <a:gd name="connsiteY6" fmla="*/ 1071 h 10000"/>
                <a:gd name="connsiteX7" fmla="*/ 4079 w 10000"/>
                <a:gd name="connsiteY7" fmla="*/ 986 h 10000"/>
                <a:gd name="connsiteX8" fmla="*/ 3999 w 10000"/>
                <a:gd name="connsiteY8" fmla="*/ 930 h 10000"/>
                <a:gd name="connsiteX9" fmla="*/ 3962 w 10000"/>
                <a:gd name="connsiteY9" fmla="*/ 873 h 10000"/>
                <a:gd name="connsiteX10" fmla="*/ 3962 w 10000"/>
                <a:gd name="connsiteY10" fmla="*/ 788 h 10000"/>
                <a:gd name="connsiteX11" fmla="*/ 3962 w 10000"/>
                <a:gd name="connsiteY11" fmla="*/ 732 h 10000"/>
                <a:gd name="connsiteX12" fmla="*/ 3962 w 10000"/>
                <a:gd name="connsiteY12" fmla="*/ 675 h 10000"/>
                <a:gd name="connsiteX13" fmla="*/ 3999 w 10000"/>
                <a:gd name="connsiteY13" fmla="*/ 477 h 10000"/>
                <a:gd name="connsiteX14" fmla="*/ 3922 w 10000"/>
                <a:gd name="connsiteY14" fmla="*/ 336 h 10000"/>
                <a:gd name="connsiteX15" fmla="*/ 3757 w 10000"/>
                <a:gd name="connsiteY15" fmla="*/ 280 h 10000"/>
                <a:gd name="connsiteX16" fmla="*/ 3594 w 10000"/>
                <a:gd name="connsiteY16" fmla="*/ 224 h 10000"/>
                <a:gd name="connsiteX17" fmla="*/ 3799 w 10000"/>
                <a:gd name="connsiteY17" fmla="*/ 82 h 10000"/>
                <a:gd name="connsiteX18" fmla="*/ 4241 w 10000"/>
                <a:gd name="connsiteY18" fmla="*/ 25 h 10000"/>
                <a:gd name="connsiteX19" fmla="*/ 4644 w 10000"/>
                <a:gd name="connsiteY19" fmla="*/ 25 h 10000"/>
                <a:gd name="connsiteX20" fmla="*/ 4839 w 10000"/>
                <a:gd name="connsiteY20" fmla="*/ 54 h 10000"/>
                <a:gd name="connsiteX21" fmla="*/ 5089 w 10000"/>
                <a:gd name="connsiteY21" fmla="*/ 138 h 10000"/>
                <a:gd name="connsiteX22" fmla="*/ 5406 w 10000"/>
                <a:gd name="connsiteY22" fmla="*/ 167 h 10000"/>
                <a:gd name="connsiteX23" fmla="*/ 5567 w 10000"/>
                <a:gd name="connsiteY23" fmla="*/ 224 h 10000"/>
                <a:gd name="connsiteX24" fmla="*/ 5616 w 10000"/>
                <a:gd name="connsiteY24" fmla="*/ 252 h 10000"/>
                <a:gd name="connsiteX25" fmla="*/ 5734 w 10000"/>
                <a:gd name="connsiteY25" fmla="*/ 308 h 10000"/>
                <a:gd name="connsiteX26" fmla="*/ 5930 w 10000"/>
                <a:gd name="connsiteY26" fmla="*/ 421 h 10000"/>
                <a:gd name="connsiteX27" fmla="*/ 6048 w 10000"/>
                <a:gd name="connsiteY27" fmla="*/ 534 h 10000"/>
                <a:gd name="connsiteX28" fmla="*/ 6212 w 10000"/>
                <a:gd name="connsiteY28" fmla="*/ 591 h 10000"/>
                <a:gd name="connsiteX29" fmla="*/ 6377 w 10000"/>
                <a:gd name="connsiteY29" fmla="*/ 703 h 10000"/>
                <a:gd name="connsiteX30" fmla="*/ 6579 w 10000"/>
                <a:gd name="connsiteY30" fmla="*/ 817 h 10000"/>
                <a:gd name="connsiteX31" fmla="*/ 6695 w 10000"/>
                <a:gd name="connsiteY31" fmla="*/ 930 h 10000"/>
                <a:gd name="connsiteX32" fmla="*/ 6824 w 10000"/>
                <a:gd name="connsiteY32" fmla="*/ 1014 h 10000"/>
                <a:gd name="connsiteX33" fmla="*/ 7180 w 10000"/>
                <a:gd name="connsiteY33" fmla="*/ 1156 h 10000"/>
                <a:gd name="connsiteX34" fmla="*/ 7378 w 10000"/>
                <a:gd name="connsiteY34" fmla="*/ 1156 h 10000"/>
                <a:gd name="connsiteX35" fmla="*/ 7623 w 10000"/>
                <a:gd name="connsiteY35" fmla="*/ 1212 h 10000"/>
                <a:gd name="connsiteX36" fmla="*/ 7744 w 10000"/>
                <a:gd name="connsiteY36" fmla="*/ 1241 h 10000"/>
                <a:gd name="connsiteX37" fmla="*/ 7946 w 10000"/>
                <a:gd name="connsiteY37" fmla="*/ 1325 h 10000"/>
                <a:gd name="connsiteX38" fmla="*/ 8186 w 10000"/>
                <a:gd name="connsiteY38" fmla="*/ 1353 h 10000"/>
                <a:gd name="connsiteX39" fmla="*/ 8232 w 10000"/>
                <a:gd name="connsiteY39" fmla="*/ 1438 h 10000"/>
                <a:gd name="connsiteX40" fmla="*/ 8310 w 10000"/>
                <a:gd name="connsiteY40" fmla="*/ 1467 h 10000"/>
                <a:gd name="connsiteX41" fmla="*/ 8383 w 10000"/>
                <a:gd name="connsiteY41" fmla="*/ 1580 h 10000"/>
                <a:gd name="connsiteX42" fmla="*/ 8633 w 10000"/>
                <a:gd name="connsiteY42" fmla="*/ 1720 h 10000"/>
                <a:gd name="connsiteX43" fmla="*/ 8754 w 10000"/>
                <a:gd name="connsiteY43" fmla="*/ 1692 h 10000"/>
                <a:gd name="connsiteX44" fmla="*/ 8874 w 10000"/>
                <a:gd name="connsiteY44" fmla="*/ 1720 h 10000"/>
                <a:gd name="connsiteX45" fmla="*/ 9114 w 10000"/>
                <a:gd name="connsiteY45" fmla="*/ 1664 h 10000"/>
                <a:gd name="connsiteX46" fmla="*/ 9277 w 10000"/>
                <a:gd name="connsiteY46" fmla="*/ 1580 h 10000"/>
                <a:gd name="connsiteX47" fmla="*/ 9354 w 10000"/>
                <a:gd name="connsiteY47" fmla="*/ 1580 h 10000"/>
                <a:gd name="connsiteX48" fmla="*/ 9396 w 10000"/>
                <a:gd name="connsiteY48" fmla="*/ 1551 h 10000"/>
                <a:gd name="connsiteX49" fmla="*/ 9554 w 10000"/>
                <a:gd name="connsiteY49" fmla="*/ 1495 h 10000"/>
                <a:gd name="connsiteX50" fmla="*/ 9719 w 10000"/>
                <a:gd name="connsiteY50" fmla="*/ 1551 h 10000"/>
                <a:gd name="connsiteX51" fmla="*/ 9757 w 10000"/>
                <a:gd name="connsiteY51" fmla="*/ 1636 h 10000"/>
                <a:gd name="connsiteX52" fmla="*/ 9880 w 10000"/>
                <a:gd name="connsiteY52" fmla="*/ 1778 h 10000"/>
                <a:gd name="connsiteX53" fmla="*/ 9800 w 10000"/>
                <a:gd name="connsiteY53" fmla="*/ 1806 h 10000"/>
                <a:gd name="connsiteX54" fmla="*/ 9840 w 10000"/>
                <a:gd name="connsiteY54" fmla="*/ 1862 h 10000"/>
                <a:gd name="connsiteX55" fmla="*/ 9840 w 10000"/>
                <a:gd name="connsiteY55" fmla="*/ 1919 h 10000"/>
                <a:gd name="connsiteX56" fmla="*/ 9926 w 10000"/>
                <a:gd name="connsiteY56" fmla="*/ 2031 h 10000"/>
                <a:gd name="connsiteX57" fmla="*/ 9926 w 10000"/>
                <a:gd name="connsiteY57" fmla="*/ 2173 h 10000"/>
                <a:gd name="connsiteX58" fmla="*/ 9926 w 10000"/>
                <a:gd name="connsiteY58" fmla="*/ 2258 h 10000"/>
                <a:gd name="connsiteX59" fmla="*/ 10000 w 10000"/>
                <a:gd name="connsiteY59" fmla="*/ 2342 h 10000"/>
                <a:gd name="connsiteX60" fmla="*/ 9963 w 10000"/>
                <a:gd name="connsiteY60" fmla="*/ 2428 h 10000"/>
                <a:gd name="connsiteX61" fmla="*/ 10000 w 10000"/>
                <a:gd name="connsiteY61" fmla="*/ 2484 h 10000"/>
                <a:gd name="connsiteX62" fmla="*/ 9677 w 10000"/>
                <a:gd name="connsiteY62" fmla="*/ 2456 h 10000"/>
                <a:gd name="connsiteX63" fmla="*/ 9515 w 10000"/>
                <a:gd name="connsiteY63" fmla="*/ 2428 h 10000"/>
                <a:gd name="connsiteX64" fmla="*/ 9473 w 10000"/>
                <a:gd name="connsiteY64" fmla="*/ 2512 h 10000"/>
                <a:gd name="connsiteX65" fmla="*/ 9354 w 10000"/>
                <a:gd name="connsiteY65" fmla="*/ 2540 h 10000"/>
                <a:gd name="connsiteX66" fmla="*/ 9433 w 10000"/>
                <a:gd name="connsiteY66" fmla="*/ 2625 h 10000"/>
                <a:gd name="connsiteX67" fmla="*/ 9677 w 10000"/>
                <a:gd name="connsiteY67" fmla="*/ 2879 h 10000"/>
                <a:gd name="connsiteX68" fmla="*/ 9840 w 10000"/>
                <a:gd name="connsiteY68" fmla="*/ 3106 h 10000"/>
                <a:gd name="connsiteX69" fmla="*/ 9800 w 10000"/>
                <a:gd name="connsiteY69" fmla="*/ 3162 h 10000"/>
                <a:gd name="connsiteX70" fmla="*/ 9634 w 10000"/>
                <a:gd name="connsiteY70" fmla="*/ 3190 h 10000"/>
                <a:gd name="connsiteX71" fmla="*/ 9840 w 10000"/>
                <a:gd name="connsiteY71" fmla="*/ 3303 h 10000"/>
                <a:gd name="connsiteX72" fmla="*/ 9600 w 10000"/>
                <a:gd name="connsiteY72" fmla="*/ 3162 h 10000"/>
                <a:gd name="connsiteX73" fmla="*/ 9396 w 10000"/>
                <a:gd name="connsiteY73" fmla="*/ 3106 h 10000"/>
                <a:gd name="connsiteX74" fmla="*/ 9473 w 10000"/>
                <a:gd name="connsiteY74" fmla="*/ 3275 h 10000"/>
                <a:gd name="connsiteX75" fmla="*/ 9354 w 10000"/>
                <a:gd name="connsiteY75" fmla="*/ 3303 h 10000"/>
                <a:gd name="connsiteX76" fmla="*/ 9277 w 10000"/>
                <a:gd name="connsiteY76" fmla="*/ 3388 h 10000"/>
                <a:gd name="connsiteX77" fmla="*/ 8996 w 10000"/>
                <a:gd name="connsiteY77" fmla="*/ 3417 h 10000"/>
                <a:gd name="connsiteX78" fmla="*/ 9198 w 10000"/>
                <a:gd name="connsiteY78" fmla="*/ 3557 h 10000"/>
                <a:gd name="connsiteX79" fmla="*/ 8952 w 10000"/>
                <a:gd name="connsiteY79" fmla="*/ 3586 h 10000"/>
                <a:gd name="connsiteX80" fmla="*/ 8794 w 10000"/>
                <a:gd name="connsiteY80" fmla="*/ 3557 h 10000"/>
                <a:gd name="connsiteX81" fmla="*/ 8664 w 10000"/>
                <a:gd name="connsiteY81" fmla="*/ 3473 h 10000"/>
                <a:gd name="connsiteX82" fmla="*/ 8591 w 10000"/>
                <a:gd name="connsiteY82" fmla="*/ 3501 h 10000"/>
                <a:gd name="connsiteX83" fmla="*/ 8552 w 10000"/>
                <a:gd name="connsiteY83" fmla="*/ 3642 h 10000"/>
                <a:gd name="connsiteX84" fmla="*/ 8513 w 10000"/>
                <a:gd name="connsiteY84" fmla="*/ 3727 h 10000"/>
                <a:gd name="connsiteX85" fmla="*/ 8427 w 10000"/>
                <a:gd name="connsiteY85" fmla="*/ 3756 h 10000"/>
                <a:gd name="connsiteX86" fmla="*/ 8383 w 10000"/>
                <a:gd name="connsiteY86" fmla="*/ 3812 h 10000"/>
                <a:gd name="connsiteX87" fmla="*/ 8310 w 10000"/>
                <a:gd name="connsiteY87" fmla="*/ 3812 h 10000"/>
                <a:gd name="connsiteX88" fmla="*/ 8267 w 10000"/>
                <a:gd name="connsiteY88" fmla="*/ 3868 h 10000"/>
                <a:gd name="connsiteX89" fmla="*/ 8107 w 10000"/>
                <a:gd name="connsiteY89" fmla="*/ 4009 h 10000"/>
                <a:gd name="connsiteX90" fmla="*/ 7906 w 10000"/>
                <a:gd name="connsiteY90" fmla="*/ 4038 h 10000"/>
                <a:gd name="connsiteX91" fmla="*/ 7824 w 10000"/>
                <a:gd name="connsiteY91" fmla="*/ 4067 h 10000"/>
                <a:gd name="connsiteX92" fmla="*/ 7744 w 10000"/>
                <a:gd name="connsiteY92" fmla="*/ 4123 h 10000"/>
                <a:gd name="connsiteX93" fmla="*/ 7586 w 10000"/>
                <a:gd name="connsiteY93" fmla="*/ 4179 h 10000"/>
                <a:gd name="connsiteX94" fmla="*/ 7501 w 10000"/>
                <a:gd name="connsiteY94" fmla="*/ 4264 h 10000"/>
                <a:gd name="connsiteX95" fmla="*/ 7464 w 10000"/>
                <a:gd name="connsiteY95" fmla="*/ 4320 h 10000"/>
                <a:gd name="connsiteX96" fmla="*/ 7378 w 10000"/>
                <a:gd name="connsiteY96" fmla="*/ 4320 h 10000"/>
                <a:gd name="connsiteX97" fmla="*/ 7218 w 10000"/>
                <a:gd name="connsiteY97" fmla="*/ 4348 h 10000"/>
                <a:gd name="connsiteX98" fmla="*/ 7346 w 10000"/>
                <a:gd name="connsiteY98" fmla="*/ 4292 h 10000"/>
                <a:gd name="connsiteX99" fmla="*/ 7346 w 10000"/>
                <a:gd name="connsiteY99" fmla="*/ 4236 h 10000"/>
                <a:gd name="connsiteX100" fmla="*/ 7378 w 10000"/>
                <a:gd name="connsiteY100" fmla="*/ 4179 h 10000"/>
                <a:gd name="connsiteX101" fmla="*/ 7143 w 10000"/>
                <a:gd name="connsiteY101" fmla="*/ 4151 h 10000"/>
                <a:gd name="connsiteX102" fmla="*/ 7218 w 10000"/>
                <a:gd name="connsiteY102" fmla="*/ 4123 h 10000"/>
                <a:gd name="connsiteX103" fmla="*/ 7260 w 10000"/>
                <a:gd name="connsiteY103" fmla="*/ 4009 h 10000"/>
                <a:gd name="connsiteX104" fmla="*/ 7305 w 10000"/>
                <a:gd name="connsiteY104" fmla="*/ 3896 h 10000"/>
                <a:gd name="connsiteX105" fmla="*/ 7062 w 10000"/>
                <a:gd name="connsiteY105" fmla="*/ 3698 h 10000"/>
                <a:gd name="connsiteX106" fmla="*/ 6939 w 10000"/>
                <a:gd name="connsiteY106" fmla="*/ 3727 h 10000"/>
                <a:gd name="connsiteX107" fmla="*/ 6824 w 10000"/>
                <a:gd name="connsiteY107" fmla="*/ 3784 h 10000"/>
                <a:gd name="connsiteX108" fmla="*/ 6737 w 10000"/>
                <a:gd name="connsiteY108" fmla="*/ 3925 h 10000"/>
                <a:gd name="connsiteX109" fmla="*/ 6535 w 10000"/>
                <a:gd name="connsiteY109" fmla="*/ 4038 h 10000"/>
                <a:gd name="connsiteX110" fmla="*/ 6418 w 10000"/>
                <a:gd name="connsiteY110" fmla="*/ 4095 h 10000"/>
                <a:gd name="connsiteX111" fmla="*/ 6454 w 10000"/>
                <a:gd name="connsiteY111" fmla="*/ 4179 h 10000"/>
                <a:gd name="connsiteX112" fmla="*/ 6212 w 10000"/>
                <a:gd name="connsiteY112" fmla="*/ 4292 h 10000"/>
                <a:gd name="connsiteX113" fmla="*/ 6014 w 10000"/>
                <a:gd name="connsiteY113" fmla="*/ 4264 h 10000"/>
                <a:gd name="connsiteX114" fmla="*/ 6014 w 10000"/>
                <a:gd name="connsiteY114" fmla="*/ 4434 h 10000"/>
                <a:gd name="connsiteX115" fmla="*/ 6251 w 10000"/>
                <a:gd name="connsiteY115" fmla="*/ 4575 h 10000"/>
                <a:gd name="connsiteX116" fmla="*/ 6377 w 10000"/>
                <a:gd name="connsiteY116" fmla="*/ 4575 h 10000"/>
                <a:gd name="connsiteX117" fmla="*/ 6454 w 10000"/>
                <a:gd name="connsiteY117" fmla="*/ 4603 h 10000"/>
                <a:gd name="connsiteX118" fmla="*/ 6454 w 10000"/>
                <a:gd name="connsiteY118" fmla="*/ 4575 h 10000"/>
                <a:gd name="connsiteX119" fmla="*/ 6695 w 10000"/>
                <a:gd name="connsiteY119" fmla="*/ 4659 h 10000"/>
                <a:gd name="connsiteX120" fmla="*/ 6777 w 10000"/>
                <a:gd name="connsiteY120" fmla="*/ 4829 h 10000"/>
                <a:gd name="connsiteX121" fmla="*/ 6980 w 10000"/>
                <a:gd name="connsiteY121" fmla="*/ 4857 h 10000"/>
                <a:gd name="connsiteX122" fmla="*/ 7062 w 10000"/>
                <a:gd name="connsiteY122" fmla="*/ 4801 h 10000"/>
                <a:gd name="connsiteX123" fmla="*/ 7101 w 10000"/>
                <a:gd name="connsiteY123" fmla="*/ 4716 h 10000"/>
                <a:gd name="connsiteX124" fmla="*/ 7260 w 10000"/>
                <a:gd name="connsiteY124" fmla="*/ 4659 h 10000"/>
                <a:gd name="connsiteX125" fmla="*/ 7464 w 10000"/>
                <a:gd name="connsiteY125" fmla="*/ 4716 h 10000"/>
                <a:gd name="connsiteX126" fmla="*/ 7541 w 10000"/>
                <a:gd name="connsiteY126" fmla="*/ 4745 h 10000"/>
                <a:gd name="connsiteX127" fmla="*/ 7586 w 10000"/>
                <a:gd name="connsiteY127" fmla="*/ 4773 h 10000"/>
                <a:gd name="connsiteX128" fmla="*/ 7788 w 10000"/>
                <a:gd name="connsiteY128" fmla="*/ 4773 h 10000"/>
                <a:gd name="connsiteX129" fmla="*/ 7788 w 10000"/>
                <a:gd name="connsiteY129" fmla="*/ 4745 h 10000"/>
                <a:gd name="connsiteX130" fmla="*/ 8025 w 10000"/>
                <a:gd name="connsiteY130" fmla="*/ 4801 h 10000"/>
                <a:gd name="connsiteX131" fmla="*/ 7990 w 10000"/>
                <a:gd name="connsiteY131" fmla="*/ 4829 h 10000"/>
                <a:gd name="connsiteX132" fmla="*/ 8025 w 10000"/>
                <a:gd name="connsiteY132" fmla="*/ 4914 h 10000"/>
                <a:gd name="connsiteX133" fmla="*/ 8025 w 10000"/>
                <a:gd name="connsiteY133" fmla="*/ 4970 h 10000"/>
                <a:gd name="connsiteX134" fmla="*/ 7946 w 10000"/>
                <a:gd name="connsiteY134" fmla="*/ 4914 h 10000"/>
                <a:gd name="connsiteX135" fmla="*/ 7906 w 10000"/>
                <a:gd name="connsiteY135" fmla="*/ 4942 h 10000"/>
                <a:gd name="connsiteX136" fmla="*/ 7824 w 10000"/>
                <a:gd name="connsiteY136" fmla="*/ 4942 h 10000"/>
                <a:gd name="connsiteX137" fmla="*/ 7744 w 10000"/>
                <a:gd name="connsiteY137" fmla="*/ 4970 h 10000"/>
                <a:gd name="connsiteX138" fmla="*/ 7586 w 10000"/>
                <a:gd name="connsiteY138" fmla="*/ 5027 h 10000"/>
                <a:gd name="connsiteX139" fmla="*/ 7501 w 10000"/>
                <a:gd name="connsiteY139" fmla="*/ 5055 h 10000"/>
                <a:gd name="connsiteX140" fmla="*/ 7586 w 10000"/>
                <a:gd name="connsiteY140" fmla="*/ 5112 h 10000"/>
                <a:gd name="connsiteX141" fmla="*/ 7501 w 10000"/>
                <a:gd name="connsiteY141" fmla="*/ 5112 h 10000"/>
                <a:gd name="connsiteX142" fmla="*/ 7541 w 10000"/>
                <a:gd name="connsiteY142" fmla="*/ 5168 h 10000"/>
                <a:gd name="connsiteX143" fmla="*/ 7464 w 10000"/>
                <a:gd name="connsiteY143" fmla="*/ 5196 h 10000"/>
                <a:gd name="connsiteX144" fmla="*/ 7378 w 10000"/>
                <a:gd name="connsiteY144" fmla="*/ 5140 h 10000"/>
                <a:gd name="connsiteX145" fmla="*/ 7346 w 10000"/>
                <a:gd name="connsiteY145" fmla="*/ 5140 h 10000"/>
                <a:gd name="connsiteX146" fmla="*/ 7423 w 10000"/>
                <a:gd name="connsiteY146" fmla="*/ 5224 h 10000"/>
                <a:gd name="connsiteX147" fmla="*/ 7260 w 10000"/>
                <a:gd name="connsiteY147" fmla="*/ 5338 h 10000"/>
                <a:gd name="connsiteX148" fmla="*/ 7218 w 10000"/>
                <a:gd name="connsiteY148" fmla="*/ 5479 h 10000"/>
                <a:gd name="connsiteX149" fmla="*/ 7260 w 10000"/>
                <a:gd name="connsiteY149" fmla="*/ 5620 h 10000"/>
                <a:gd name="connsiteX150" fmla="*/ 7423 w 10000"/>
                <a:gd name="connsiteY150" fmla="*/ 5649 h 10000"/>
                <a:gd name="connsiteX151" fmla="*/ 7704 w 10000"/>
                <a:gd name="connsiteY151" fmla="*/ 5733 h 10000"/>
                <a:gd name="connsiteX152" fmla="*/ 7824 w 10000"/>
                <a:gd name="connsiteY152" fmla="*/ 5874 h 10000"/>
                <a:gd name="connsiteX153" fmla="*/ 8025 w 10000"/>
                <a:gd name="connsiteY153" fmla="*/ 6073 h 10000"/>
                <a:gd name="connsiteX154" fmla="*/ 8149 w 10000"/>
                <a:gd name="connsiteY154" fmla="*/ 6213 h 10000"/>
                <a:gd name="connsiteX155" fmla="*/ 8344 w 10000"/>
                <a:gd name="connsiteY155" fmla="*/ 6299 h 10000"/>
                <a:gd name="connsiteX156" fmla="*/ 8427 w 10000"/>
                <a:gd name="connsiteY156" fmla="*/ 6355 h 10000"/>
                <a:gd name="connsiteX157" fmla="*/ 8513 w 10000"/>
                <a:gd name="connsiteY157" fmla="*/ 6412 h 10000"/>
                <a:gd name="connsiteX158" fmla="*/ 8664 w 10000"/>
                <a:gd name="connsiteY158" fmla="*/ 6524 h 10000"/>
                <a:gd name="connsiteX159" fmla="*/ 8383 w 10000"/>
                <a:gd name="connsiteY159" fmla="*/ 6468 h 10000"/>
                <a:gd name="connsiteX160" fmla="*/ 8186 w 10000"/>
                <a:gd name="connsiteY160" fmla="*/ 6412 h 10000"/>
                <a:gd name="connsiteX161" fmla="*/ 7990 w 10000"/>
                <a:gd name="connsiteY161" fmla="*/ 6440 h 10000"/>
                <a:gd name="connsiteX162" fmla="*/ 7870 w 10000"/>
                <a:gd name="connsiteY162" fmla="*/ 6383 h 10000"/>
                <a:gd name="connsiteX163" fmla="*/ 7744 w 10000"/>
                <a:gd name="connsiteY163" fmla="*/ 6327 h 10000"/>
                <a:gd name="connsiteX164" fmla="*/ 7788 w 10000"/>
                <a:gd name="connsiteY164" fmla="*/ 6383 h 10000"/>
                <a:gd name="connsiteX165" fmla="*/ 7824 w 10000"/>
                <a:gd name="connsiteY165" fmla="*/ 6383 h 10000"/>
                <a:gd name="connsiteX166" fmla="*/ 7788 w 10000"/>
                <a:gd name="connsiteY166" fmla="*/ 6355 h 10000"/>
                <a:gd name="connsiteX167" fmla="*/ 7870 w 10000"/>
                <a:gd name="connsiteY167" fmla="*/ 6383 h 10000"/>
                <a:gd name="connsiteX168" fmla="*/ 8067 w 10000"/>
                <a:gd name="connsiteY168" fmla="*/ 6440 h 10000"/>
                <a:gd name="connsiteX169" fmla="*/ 8149 w 10000"/>
                <a:gd name="connsiteY169" fmla="*/ 6412 h 10000"/>
                <a:gd name="connsiteX170" fmla="*/ 8232 w 10000"/>
                <a:gd name="connsiteY170" fmla="*/ 6468 h 10000"/>
                <a:gd name="connsiteX171" fmla="*/ 8267 w 10000"/>
                <a:gd name="connsiteY171" fmla="*/ 6496 h 10000"/>
                <a:gd name="connsiteX172" fmla="*/ 8383 w 10000"/>
                <a:gd name="connsiteY172" fmla="*/ 6524 h 10000"/>
                <a:gd name="connsiteX173" fmla="*/ 8633 w 10000"/>
                <a:gd name="connsiteY173" fmla="*/ 6638 h 10000"/>
                <a:gd name="connsiteX174" fmla="*/ 8794 w 10000"/>
                <a:gd name="connsiteY174" fmla="*/ 6751 h 10000"/>
                <a:gd name="connsiteX175" fmla="*/ 8713 w 10000"/>
                <a:gd name="connsiteY175" fmla="*/ 6779 h 10000"/>
                <a:gd name="connsiteX176" fmla="*/ 8591 w 10000"/>
                <a:gd name="connsiteY176" fmla="*/ 6835 h 10000"/>
                <a:gd name="connsiteX177" fmla="*/ 8513 w 10000"/>
                <a:gd name="connsiteY177" fmla="*/ 6891 h 10000"/>
                <a:gd name="connsiteX178" fmla="*/ 8473 w 10000"/>
                <a:gd name="connsiteY178" fmla="*/ 6920 h 10000"/>
                <a:gd name="connsiteX179" fmla="*/ 8344 w 10000"/>
                <a:gd name="connsiteY179" fmla="*/ 6920 h 10000"/>
                <a:gd name="connsiteX180" fmla="*/ 8232 w 10000"/>
                <a:gd name="connsiteY180" fmla="*/ 6977 h 10000"/>
                <a:gd name="connsiteX181" fmla="*/ 8383 w 10000"/>
                <a:gd name="connsiteY181" fmla="*/ 6920 h 10000"/>
                <a:gd name="connsiteX182" fmla="*/ 8513 w 10000"/>
                <a:gd name="connsiteY182" fmla="*/ 7005 h 10000"/>
                <a:gd name="connsiteX183" fmla="*/ 8473 w 10000"/>
                <a:gd name="connsiteY183" fmla="*/ 7005 h 10000"/>
                <a:gd name="connsiteX184" fmla="*/ 8664 w 10000"/>
                <a:gd name="connsiteY184" fmla="*/ 6949 h 10000"/>
                <a:gd name="connsiteX185" fmla="*/ 8794 w 10000"/>
                <a:gd name="connsiteY185" fmla="*/ 7033 h 10000"/>
                <a:gd name="connsiteX186" fmla="*/ 8996 w 10000"/>
                <a:gd name="connsiteY186" fmla="*/ 7061 h 10000"/>
                <a:gd name="connsiteX187" fmla="*/ 8908 w 10000"/>
                <a:gd name="connsiteY187" fmla="*/ 7146 h 10000"/>
                <a:gd name="connsiteX188" fmla="*/ 8874 w 10000"/>
                <a:gd name="connsiteY188" fmla="*/ 7174 h 10000"/>
                <a:gd name="connsiteX189" fmla="*/ 8794 w 10000"/>
                <a:gd name="connsiteY189" fmla="*/ 7202 h 10000"/>
                <a:gd name="connsiteX190" fmla="*/ 8834 w 10000"/>
                <a:gd name="connsiteY190" fmla="*/ 7202 h 10000"/>
                <a:gd name="connsiteX191" fmla="*/ 8952 w 10000"/>
                <a:gd name="connsiteY191" fmla="*/ 7174 h 10000"/>
                <a:gd name="connsiteX192" fmla="*/ 8952 w 10000"/>
                <a:gd name="connsiteY192" fmla="*/ 7146 h 10000"/>
                <a:gd name="connsiteX193" fmla="*/ 8996 w 10000"/>
                <a:gd name="connsiteY193" fmla="*/ 7230 h 10000"/>
                <a:gd name="connsiteX194" fmla="*/ 8996 w 10000"/>
                <a:gd name="connsiteY194" fmla="*/ 7288 h 10000"/>
                <a:gd name="connsiteX195" fmla="*/ 8952 w 10000"/>
                <a:gd name="connsiteY195" fmla="*/ 7230 h 10000"/>
                <a:gd name="connsiteX196" fmla="*/ 8952 w 10000"/>
                <a:gd name="connsiteY196" fmla="*/ 7288 h 10000"/>
                <a:gd name="connsiteX197" fmla="*/ 8908 w 10000"/>
                <a:gd name="connsiteY197" fmla="*/ 7260 h 10000"/>
                <a:gd name="connsiteX198" fmla="*/ 8874 w 10000"/>
                <a:gd name="connsiteY198" fmla="*/ 7260 h 10000"/>
                <a:gd name="connsiteX199" fmla="*/ 8834 w 10000"/>
                <a:gd name="connsiteY199" fmla="*/ 7316 h 10000"/>
                <a:gd name="connsiteX200" fmla="*/ 8952 w 10000"/>
                <a:gd name="connsiteY200" fmla="*/ 7372 h 10000"/>
                <a:gd name="connsiteX201" fmla="*/ 8908 w 10000"/>
                <a:gd name="connsiteY201" fmla="*/ 7372 h 10000"/>
                <a:gd name="connsiteX202" fmla="*/ 8952 w 10000"/>
                <a:gd name="connsiteY202" fmla="*/ 7429 h 10000"/>
                <a:gd name="connsiteX203" fmla="*/ 8794 w 10000"/>
                <a:gd name="connsiteY203" fmla="*/ 7400 h 10000"/>
                <a:gd name="connsiteX204" fmla="*/ 8834 w 10000"/>
                <a:gd name="connsiteY204" fmla="*/ 7429 h 10000"/>
                <a:gd name="connsiteX205" fmla="*/ 8952 w 10000"/>
                <a:gd name="connsiteY205" fmla="*/ 7457 h 10000"/>
                <a:gd name="connsiteX206" fmla="*/ 8996 w 10000"/>
                <a:gd name="connsiteY206" fmla="*/ 7541 h 10000"/>
                <a:gd name="connsiteX207" fmla="*/ 8952 w 10000"/>
                <a:gd name="connsiteY207" fmla="*/ 7599 h 10000"/>
                <a:gd name="connsiteX208" fmla="*/ 8834 w 10000"/>
                <a:gd name="connsiteY208" fmla="*/ 7513 h 10000"/>
                <a:gd name="connsiteX209" fmla="*/ 8794 w 10000"/>
                <a:gd name="connsiteY209" fmla="*/ 7541 h 10000"/>
                <a:gd name="connsiteX210" fmla="*/ 8633 w 10000"/>
                <a:gd name="connsiteY210" fmla="*/ 7599 h 10000"/>
                <a:gd name="connsiteX211" fmla="*/ 8754 w 10000"/>
                <a:gd name="connsiteY211" fmla="*/ 7683 h 10000"/>
                <a:gd name="connsiteX212" fmla="*/ 8754 w 10000"/>
                <a:gd name="connsiteY212" fmla="*/ 7796 h 10000"/>
                <a:gd name="connsiteX213" fmla="*/ 8713 w 10000"/>
                <a:gd name="connsiteY213" fmla="*/ 7852 h 10000"/>
                <a:gd name="connsiteX214" fmla="*/ 8713 w 10000"/>
                <a:gd name="connsiteY214" fmla="*/ 7880 h 10000"/>
                <a:gd name="connsiteX215" fmla="*/ 8633 w 10000"/>
                <a:gd name="connsiteY215" fmla="*/ 7852 h 10000"/>
                <a:gd name="connsiteX216" fmla="*/ 8633 w 10000"/>
                <a:gd name="connsiteY216" fmla="*/ 7909 h 10000"/>
                <a:gd name="connsiteX217" fmla="*/ 8591 w 10000"/>
                <a:gd name="connsiteY217" fmla="*/ 7966 h 10000"/>
                <a:gd name="connsiteX218" fmla="*/ 8552 w 10000"/>
                <a:gd name="connsiteY218" fmla="*/ 8079 h 10000"/>
                <a:gd name="connsiteX219" fmla="*/ 8591 w 10000"/>
                <a:gd name="connsiteY219" fmla="*/ 8022 h 10000"/>
                <a:gd name="connsiteX220" fmla="*/ 8552 w 10000"/>
                <a:gd name="connsiteY220" fmla="*/ 8050 h 10000"/>
                <a:gd name="connsiteX221" fmla="*/ 8513 w 10000"/>
                <a:gd name="connsiteY221" fmla="*/ 7994 h 10000"/>
                <a:gd name="connsiteX222" fmla="*/ 8427 w 10000"/>
                <a:gd name="connsiteY222" fmla="*/ 8022 h 10000"/>
                <a:gd name="connsiteX223" fmla="*/ 8427 w 10000"/>
                <a:gd name="connsiteY223" fmla="*/ 8079 h 10000"/>
                <a:gd name="connsiteX224" fmla="*/ 8473 w 10000"/>
                <a:gd name="connsiteY224" fmla="*/ 8107 h 10000"/>
                <a:gd name="connsiteX225" fmla="*/ 8552 w 10000"/>
                <a:gd name="connsiteY225" fmla="*/ 8135 h 10000"/>
                <a:gd name="connsiteX226" fmla="*/ 8513 w 10000"/>
                <a:gd name="connsiteY226" fmla="*/ 8163 h 10000"/>
                <a:gd name="connsiteX227" fmla="*/ 8473 w 10000"/>
                <a:gd name="connsiteY227" fmla="*/ 8249 h 10000"/>
                <a:gd name="connsiteX228" fmla="*/ 8310 w 10000"/>
                <a:gd name="connsiteY228" fmla="*/ 8191 h 10000"/>
                <a:gd name="connsiteX229" fmla="*/ 8427 w 10000"/>
                <a:gd name="connsiteY229" fmla="*/ 8277 h 10000"/>
                <a:gd name="connsiteX230" fmla="*/ 8552 w 10000"/>
                <a:gd name="connsiteY230" fmla="*/ 8277 h 10000"/>
                <a:gd name="connsiteX231" fmla="*/ 8513 w 10000"/>
                <a:gd name="connsiteY231" fmla="*/ 8333 h 10000"/>
                <a:gd name="connsiteX232" fmla="*/ 8591 w 10000"/>
                <a:gd name="connsiteY232" fmla="*/ 8446 h 10000"/>
                <a:gd name="connsiteX233" fmla="*/ 8552 w 10000"/>
                <a:gd name="connsiteY233" fmla="*/ 8446 h 10000"/>
                <a:gd name="connsiteX234" fmla="*/ 8427 w 10000"/>
                <a:gd name="connsiteY234" fmla="*/ 8389 h 10000"/>
                <a:gd name="connsiteX235" fmla="*/ 8383 w 10000"/>
                <a:gd name="connsiteY235" fmla="*/ 8418 h 10000"/>
                <a:gd name="connsiteX236" fmla="*/ 8473 w 10000"/>
                <a:gd name="connsiteY236" fmla="*/ 8474 h 10000"/>
                <a:gd name="connsiteX237" fmla="*/ 8427 w 10000"/>
                <a:gd name="connsiteY237" fmla="*/ 8530 h 10000"/>
                <a:gd name="connsiteX238" fmla="*/ 8310 w 10000"/>
                <a:gd name="connsiteY238" fmla="*/ 8474 h 10000"/>
                <a:gd name="connsiteX239" fmla="*/ 8383 w 10000"/>
                <a:gd name="connsiteY239" fmla="*/ 8559 h 10000"/>
                <a:gd name="connsiteX240" fmla="*/ 8310 w 10000"/>
                <a:gd name="connsiteY240" fmla="*/ 8559 h 10000"/>
                <a:gd name="connsiteX241" fmla="*/ 8310 w 10000"/>
                <a:gd name="connsiteY241" fmla="*/ 8616 h 10000"/>
                <a:gd name="connsiteX242" fmla="*/ 8107 w 10000"/>
                <a:gd name="connsiteY242" fmla="*/ 8672 h 10000"/>
                <a:gd name="connsiteX243" fmla="*/ 8067 w 10000"/>
                <a:gd name="connsiteY243" fmla="*/ 8728 h 10000"/>
                <a:gd name="connsiteX244" fmla="*/ 8107 w 10000"/>
                <a:gd name="connsiteY244" fmla="*/ 8757 h 10000"/>
                <a:gd name="connsiteX245" fmla="*/ 8067 w 10000"/>
                <a:gd name="connsiteY245" fmla="*/ 8785 h 10000"/>
                <a:gd name="connsiteX246" fmla="*/ 8025 w 10000"/>
                <a:gd name="connsiteY246" fmla="*/ 8869 h 10000"/>
                <a:gd name="connsiteX247" fmla="*/ 7990 w 10000"/>
                <a:gd name="connsiteY247" fmla="*/ 8841 h 10000"/>
                <a:gd name="connsiteX248" fmla="*/ 7990 w 10000"/>
                <a:gd name="connsiteY248" fmla="*/ 8927 h 10000"/>
                <a:gd name="connsiteX249" fmla="*/ 7577 w 10000"/>
                <a:gd name="connsiteY249" fmla="*/ 8786 h 10000"/>
                <a:gd name="connsiteX250" fmla="*/ 6900 w 10000"/>
                <a:gd name="connsiteY250" fmla="*/ 9266 h 10000"/>
                <a:gd name="connsiteX251" fmla="*/ 6656 w 10000"/>
                <a:gd name="connsiteY251" fmla="*/ 9322 h 10000"/>
                <a:gd name="connsiteX252" fmla="*/ 6535 w 10000"/>
                <a:gd name="connsiteY252" fmla="*/ 9152 h 10000"/>
                <a:gd name="connsiteX253" fmla="*/ 6496 w 10000"/>
                <a:gd name="connsiteY253" fmla="*/ 9152 h 10000"/>
                <a:gd name="connsiteX254" fmla="*/ 6615 w 10000"/>
                <a:gd name="connsiteY254" fmla="*/ 9124 h 10000"/>
                <a:gd name="connsiteX255" fmla="*/ 6454 w 10000"/>
                <a:gd name="connsiteY255" fmla="*/ 9124 h 10000"/>
                <a:gd name="connsiteX256" fmla="*/ 6418 w 10000"/>
                <a:gd name="connsiteY256" fmla="*/ 9180 h 10000"/>
                <a:gd name="connsiteX257" fmla="*/ 6496 w 10000"/>
                <a:gd name="connsiteY257" fmla="*/ 9237 h 10000"/>
                <a:gd name="connsiteX258" fmla="*/ 6454 w 10000"/>
                <a:gd name="connsiteY258" fmla="*/ 9237 h 10000"/>
                <a:gd name="connsiteX259" fmla="*/ 6579 w 10000"/>
                <a:gd name="connsiteY259" fmla="*/ 9406 h 10000"/>
                <a:gd name="connsiteX260" fmla="*/ 6418 w 10000"/>
                <a:gd name="connsiteY260" fmla="*/ 9294 h 10000"/>
                <a:gd name="connsiteX261" fmla="*/ 6496 w 10000"/>
                <a:gd name="connsiteY261" fmla="*/ 9406 h 10000"/>
                <a:gd name="connsiteX262" fmla="*/ 6454 w 10000"/>
                <a:gd name="connsiteY262" fmla="*/ 9435 h 10000"/>
                <a:gd name="connsiteX263" fmla="*/ 6418 w 10000"/>
                <a:gd name="connsiteY263" fmla="*/ 9406 h 10000"/>
                <a:gd name="connsiteX264" fmla="*/ 6377 w 10000"/>
                <a:gd name="connsiteY264" fmla="*/ 9491 h 10000"/>
                <a:gd name="connsiteX265" fmla="*/ 6251 w 10000"/>
                <a:gd name="connsiteY265" fmla="*/ 9520 h 10000"/>
                <a:gd name="connsiteX266" fmla="*/ 6212 w 10000"/>
                <a:gd name="connsiteY266" fmla="*/ 9463 h 10000"/>
                <a:gd name="connsiteX267" fmla="*/ 6135 w 10000"/>
                <a:gd name="connsiteY267" fmla="*/ 9435 h 10000"/>
                <a:gd name="connsiteX268" fmla="*/ 6175 w 10000"/>
                <a:gd name="connsiteY268" fmla="*/ 9548 h 10000"/>
                <a:gd name="connsiteX269" fmla="*/ 5969 w 10000"/>
                <a:gd name="connsiteY269" fmla="*/ 9491 h 10000"/>
                <a:gd name="connsiteX270" fmla="*/ 5930 w 10000"/>
                <a:gd name="connsiteY270" fmla="*/ 9520 h 10000"/>
                <a:gd name="connsiteX271" fmla="*/ 5808 w 10000"/>
                <a:gd name="connsiteY271" fmla="*/ 9576 h 10000"/>
                <a:gd name="connsiteX272" fmla="*/ 5777 w 10000"/>
                <a:gd name="connsiteY272" fmla="*/ 9633 h 10000"/>
                <a:gd name="connsiteX273" fmla="*/ 5688 w 10000"/>
                <a:gd name="connsiteY273" fmla="*/ 9633 h 10000"/>
                <a:gd name="connsiteX274" fmla="*/ 5567 w 10000"/>
                <a:gd name="connsiteY274" fmla="*/ 9661 h 10000"/>
                <a:gd name="connsiteX275" fmla="*/ 5567 w 10000"/>
                <a:gd name="connsiteY275" fmla="*/ 9633 h 10000"/>
                <a:gd name="connsiteX276" fmla="*/ 5567 w 10000"/>
                <a:gd name="connsiteY276" fmla="*/ 9689 h 10000"/>
                <a:gd name="connsiteX277" fmla="*/ 5449 w 10000"/>
                <a:gd name="connsiteY277" fmla="*/ 9661 h 10000"/>
                <a:gd name="connsiteX278" fmla="*/ 5449 w 10000"/>
                <a:gd name="connsiteY278" fmla="*/ 9717 h 10000"/>
                <a:gd name="connsiteX279" fmla="*/ 5406 w 10000"/>
                <a:gd name="connsiteY279" fmla="*/ 9802 h 10000"/>
                <a:gd name="connsiteX280" fmla="*/ 5491 w 10000"/>
                <a:gd name="connsiteY280" fmla="*/ 9830 h 10000"/>
                <a:gd name="connsiteX281" fmla="*/ 5491 w 10000"/>
                <a:gd name="connsiteY281" fmla="*/ 9830 h 10000"/>
                <a:gd name="connsiteX282" fmla="*/ 5567 w 10000"/>
                <a:gd name="connsiteY282" fmla="*/ 9944 h 10000"/>
                <a:gd name="connsiteX283" fmla="*/ 5368 w 10000"/>
                <a:gd name="connsiteY283" fmla="*/ 10000 h 10000"/>
                <a:gd name="connsiteX284" fmla="*/ 5368 w 10000"/>
                <a:gd name="connsiteY284" fmla="*/ 9944 h 10000"/>
                <a:gd name="connsiteX285" fmla="*/ 5281 w 10000"/>
                <a:gd name="connsiteY285" fmla="*/ 9859 h 10000"/>
                <a:gd name="connsiteX286" fmla="*/ 5248 w 10000"/>
                <a:gd name="connsiteY286" fmla="*/ 9802 h 10000"/>
                <a:gd name="connsiteX287" fmla="*/ 5206 w 10000"/>
                <a:gd name="connsiteY287" fmla="*/ 9717 h 10000"/>
                <a:gd name="connsiteX288" fmla="*/ 5248 w 10000"/>
                <a:gd name="connsiteY288" fmla="*/ 9661 h 10000"/>
                <a:gd name="connsiteX289" fmla="*/ 5206 w 10000"/>
                <a:gd name="connsiteY289" fmla="*/ 9576 h 10000"/>
                <a:gd name="connsiteX290" fmla="*/ 5206 w 10000"/>
                <a:gd name="connsiteY290" fmla="*/ 9605 h 10000"/>
                <a:gd name="connsiteX291" fmla="*/ 5126 w 10000"/>
                <a:gd name="connsiteY291" fmla="*/ 9548 h 10000"/>
                <a:gd name="connsiteX292" fmla="*/ 5126 w 10000"/>
                <a:gd name="connsiteY292" fmla="*/ 9605 h 10000"/>
                <a:gd name="connsiteX293" fmla="*/ 5006 w 10000"/>
                <a:gd name="connsiteY293" fmla="*/ 9605 h 10000"/>
                <a:gd name="connsiteX294" fmla="*/ 4926 w 10000"/>
                <a:gd name="connsiteY294" fmla="*/ 9576 h 10000"/>
                <a:gd name="connsiteX295" fmla="*/ 4879 w 10000"/>
                <a:gd name="connsiteY295" fmla="*/ 9520 h 10000"/>
                <a:gd name="connsiteX296" fmla="*/ 4839 w 10000"/>
                <a:gd name="connsiteY296" fmla="*/ 9520 h 10000"/>
                <a:gd name="connsiteX297" fmla="*/ 4839 w 10000"/>
                <a:gd name="connsiteY297" fmla="*/ 9576 h 10000"/>
                <a:gd name="connsiteX298" fmla="*/ 4762 w 10000"/>
                <a:gd name="connsiteY298" fmla="*/ 9520 h 10000"/>
                <a:gd name="connsiteX299" fmla="*/ 4724 w 10000"/>
                <a:gd name="connsiteY299" fmla="*/ 9463 h 10000"/>
                <a:gd name="connsiteX300" fmla="*/ 4688 w 10000"/>
                <a:gd name="connsiteY300" fmla="*/ 9491 h 10000"/>
                <a:gd name="connsiteX301" fmla="*/ 4724 w 10000"/>
                <a:gd name="connsiteY301" fmla="*/ 9576 h 10000"/>
                <a:gd name="connsiteX302" fmla="*/ 4644 w 10000"/>
                <a:gd name="connsiteY302" fmla="*/ 9548 h 10000"/>
                <a:gd name="connsiteX303" fmla="*/ 4644 w 10000"/>
                <a:gd name="connsiteY303" fmla="*/ 9605 h 10000"/>
                <a:gd name="connsiteX304" fmla="*/ 4483 w 10000"/>
                <a:gd name="connsiteY304" fmla="*/ 9576 h 10000"/>
                <a:gd name="connsiteX305" fmla="*/ 4366 w 10000"/>
                <a:gd name="connsiteY305" fmla="*/ 9576 h 10000"/>
                <a:gd name="connsiteX306" fmla="*/ 4322 w 10000"/>
                <a:gd name="connsiteY306" fmla="*/ 9576 h 10000"/>
                <a:gd name="connsiteX307" fmla="*/ 4199 w 10000"/>
                <a:gd name="connsiteY307" fmla="*/ 9520 h 10000"/>
                <a:gd name="connsiteX308" fmla="*/ 4154 w 10000"/>
                <a:gd name="connsiteY308" fmla="*/ 9491 h 10000"/>
                <a:gd name="connsiteX309" fmla="*/ 4038 w 10000"/>
                <a:gd name="connsiteY309" fmla="*/ 9463 h 10000"/>
                <a:gd name="connsiteX310" fmla="*/ 3962 w 10000"/>
                <a:gd name="connsiteY310" fmla="*/ 9294 h 10000"/>
                <a:gd name="connsiteX311" fmla="*/ 3873 w 10000"/>
                <a:gd name="connsiteY311" fmla="*/ 9180 h 10000"/>
                <a:gd name="connsiteX312" fmla="*/ 3757 w 10000"/>
                <a:gd name="connsiteY312" fmla="*/ 9180 h 10000"/>
                <a:gd name="connsiteX313" fmla="*/ 3634 w 10000"/>
                <a:gd name="connsiteY313" fmla="*/ 9180 h 10000"/>
                <a:gd name="connsiteX314" fmla="*/ 3432 w 10000"/>
                <a:gd name="connsiteY314" fmla="*/ 9039 h 10000"/>
                <a:gd name="connsiteX315" fmla="*/ 3274 w 10000"/>
                <a:gd name="connsiteY315" fmla="*/ 9124 h 10000"/>
                <a:gd name="connsiteX316" fmla="*/ 3274 w 10000"/>
                <a:gd name="connsiteY316" fmla="*/ 9180 h 10000"/>
                <a:gd name="connsiteX317" fmla="*/ 3073 w 10000"/>
                <a:gd name="connsiteY317" fmla="*/ 9209 h 10000"/>
                <a:gd name="connsiteX318" fmla="*/ 2954 w 10000"/>
                <a:gd name="connsiteY318" fmla="*/ 9294 h 10000"/>
                <a:gd name="connsiteX319" fmla="*/ 2874 w 10000"/>
                <a:gd name="connsiteY319" fmla="*/ 9237 h 10000"/>
                <a:gd name="connsiteX320" fmla="*/ 2792 w 10000"/>
                <a:gd name="connsiteY320" fmla="*/ 9294 h 10000"/>
                <a:gd name="connsiteX321" fmla="*/ 2672 w 10000"/>
                <a:gd name="connsiteY321" fmla="*/ 9294 h 10000"/>
                <a:gd name="connsiteX322" fmla="*/ 2507 w 10000"/>
                <a:gd name="connsiteY322" fmla="*/ 9266 h 10000"/>
                <a:gd name="connsiteX323" fmla="*/ 2347 w 10000"/>
                <a:gd name="connsiteY323" fmla="*/ 9322 h 10000"/>
                <a:gd name="connsiteX324" fmla="*/ 2266 w 10000"/>
                <a:gd name="connsiteY324" fmla="*/ 9322 h 10000"/>
                <a:gd name="connsiteX325" fmla="*/ 2185 w 10000"/>
                <a:gd name="connsiteY325" fmla="*/ 9322 h 10000"/>
                <a:gd name="connsiteX326" fmla="*/ 2144 w 10000"/>
                <a:gd name="connsiteY326" fmla="*/ 9322 h 10000"/>
                <a:gd name="connsiteX327" fmla="*/ 2144 w 10000"/>
                <a:gd name="connsiteY327" fmla="*/ 9463 h 10000"/>
                <a:gd name="connsiteX328" fmla="*/ 2228 w 10000"/>
                <a:gd name="connsiteY328" fmla="*/ 9548 h 10000"/>
                <a:gd name="connsiteX329" fmla="*/ 2228 w 10000"/>
                <a:gd name="connsiteY329" fmla="*/ 9576 h 10000"/>
                <a:gd name="connsiteX330" fmla="*/ 2228 w 10000"/>
                <a:gd name="connsiteY330" fmla="*/ 9633 h 10000"/>
                <a:gd name="connsiteX331" fmla="*/ 2266 w 10000"/>
                <a:gd name="connsiteY331" fmla="*/ 9717 h 10000"/>
                <a:gd name="connsiteX332" fmla="*/ 2144 w 10000"/>
                <a:gd name="connsiteY332" fmla="*/ 9689 h 10000"/>
                <a:gd name="connsiteX333" fmla="*/ 2022 w 10000"/>
                <a:gd name="connsiteY333" fmla="*/ 9661 h 10000"/>
                <a:gd name="connsiteX334" fmla="*/ 1941 w 10000"/>
                <a:gd name="connsiteY334" fmla="*/ 9520 h 10000"/>
                <a:gd name="connsiteX335" fmla="*/ 1708 w 10000"/>
                <a:gd name="connsiteY335" fmla="*/ 9605 h 10000"/>
                <a:gd name="connsiteX336" fmla="*/ 1627 w 10000"/>
                <a:gd name="connsiteY336" fmla="*/ 9633 h 10000"/>
                <a:gd name="connsiteX337" fmla="*/ 1627 w 10000"/>
                <a:gd name="connsiteY337" fmla="*/ 9548 h 10000"/>
                <a:gd name="connsiteX338" fmla="*/ 1504 w 10000"/>
                <a:gd name="connsiteY338" fmla="*/ 9435 h 10000"/>
                <a:gd name="connsiteX339" fmla="*/ 1262 w 10000"/>
                <a:gd name="connsiteY339" fmla="*/ 9435 h 10000"/>
                <a:gd name="connsiteX340" fmla="*/ 1262 w 10000"/>
                <a:gd name="connsiteY340" fmla="*/ 9322 h 10000"/>
                <a:gd name="connsiteX341" fmla="*/ 1298 w 10000"/>
                <a:gd name="connsiteY341" fmla="*/ 9180 h 10000"/>
                <a:gd name="connsiteX342" fmla="*/ 1144 w 10000"/>
                <a:gd name="connsiteY342" fmla="*/ 9124 h 10000"/>
                <a:gd name="connsiteX343" fmla="*/ 1017 w 10000"/>
                <a:gd name="connsiteY343" fmla="*/ 9039 h 10000"/>
                <a:gd name="connsiteX344" fmla="*/ 981 w 10000"/>
                <a:gd name="connsiteY344" fmla="*/ 8983 h 10000"/>
                <a:gd name="connsiteX345" fmla="*/ 944 w 10000"/>
                <a:gd name="connsiteY345" fmla="*/ 8898 h 10000"/>
                <a:gd name="connsiteX346" fmla="*/ 981 w 10000"/>
                <a:gd name="connsiteY346" fmla="*/ 8813 h 10000"/>
                <a:gd name="connsiteX347" fmla="*/ 697 w 10000"/>
                <a:gd name="connsiteY347" fmla="*/ 8841 h 10000"/>
                <a:gd name="connsiteX348" fmla="*/ 533 w 10000"/>
                <a:gd name="connsiteY348" fmla="*/ 8898 h 10000"/>
                <a:gd name="connsiteX349" fmla="*/ 533 w 10000"/>
                <a:gd name="connsiteY349" fmla="*/ 8813 h 10000"/>
                <a:gd name="connsiteX350" fmla="*/ 495 w 10000"/>
                <a:gd name="connsiteY350" fmla="*/ 8728 h 10000"/>
                <a:gd name="connsiteX351" fmla="*/ 458 w 10000"/>
                <a:gd name="connsiteY351" fmla="*/ 8672 h 10000"/>
                <a:gd name="connsiteX352" fmla="*/ 6799 w 10000"/>
                <a:gd name="connsiteY352" fmla="*/ 8665 h 10000"/>
                <a:gd name="connsiteX353" fmla="*/ 6917 w 10000"/>
                <a:gd name="connsiteY353" fmla="*/ 8461 h 10000"/>
                <a:gd name="connsiteX0" fmla="*/ 3314 w 10000"/>
                <a:gd name="connsiteY0" fmla="*/ 1580 h 10000"/>
                <a:gd name="connsiteX1" fmla="*/ 3353 w 10000"/>
                <a:gd name="connsiteY1" fmla="*/ 1523 h 10000"/>
                <a:gd name="connsiteX2" fmla="*/ 3314 w 10000"/>
                <a:gd name="connsiteY2" fmla="*/ 1410 h 10000"/>
                <a:gd name="connsiteX3" fmla="*/ 3314 w 10000"/>
                <a:gd name="connsiteY3" fmla="*/ 1071 h 10000"/>
                <a:gd name="connsiteX4" fmla="*/ 3678 w 10000"/>
                <a:gd name="connsiteY4" fmla="*/ 1156 h 10000"/>
                <a:gd name="connsiteX5" fmla="*/ 3873 w 10000"/>
                <a:gd name="connsiteY5" fmla="*/ 1071 h 10000"/>
                <a:gd name="connsiteX6" fmla="*/ 4079 w 10000"/>
                <a:gd name="connsiteY6" fmla="*/ 986 h 10000"/>
                <a:gd name="connsiteX7" fmla="*/ 3999 w 10000"/>
                <a:gd name="connsiteY7" fmla="*/ 930 h 10000"/>
                <a:gd name="connsiteX8" fmla="*/ 3962 w 10000"/>
                <a:gd name="connsiteY8" fmla="*/ 873 h 10000"/>
                <a:gd name="connsiteX9" fmla="*/ 3962 w 10000"/>
                <a:gd name="connsiteY9" fmla="*/ 788 h 10000"/>
                <a:gd name="connsiteX10" fmla="*/ 3962 w 10000"/>
                <a:gd name="connsiteY10" fmla="*/ 732 h 10000"/>
                <a:gd name="connsiteX11" fmla="*/ 3962 w 10000"/>
                <a:gd name="connsiteY11" fmla="*/ 675 h 10000"/>
                <a:gd name="connsiteX12" fmla="*/ 3999 w 10000"/>
                <a:gd name="connsiteY12" fmla="*/ 477 h 10000"/>
                <a:gd name="connsiteX13" fmla="*/ 3922 w 10000"/>
                <a:gd name="connsiteY13" fmla="*/ 336 h 10000"/>
                <a:gd name="connsiteX14" fmla="*/ 3757 w 10000"/>
                <a:gd name="connsiteY14" fmla="*/ 280 h 10000"/>
                <a:gd name="connsiteX15" fmla="*/ 3594 w 10000"/>
                <a:gd name="connsiteY15" fmla="*/ 224 h 10000"/>
                <a:gd name="connsiteX16" fmla="*/ 3799 w 10000"/>
                <a:gd name="connsiteY16" fmla="*/ 82 h 10000"/>
                <a:gd name="connsiteX17" fmla="*/ 4241 w 10000"/>
                <a:gd name="connsiteY17" fmla="*/ 25 h 10000"/>
                <a:gd name="connsiteX18" fmla="*/ 4644 w 10000"/>
                <a:gd name="connsiteY18" fmla="*/ 25 h 10000"/>
                <a:gd name="connsiteX19" fmla="*/ 4839 w 10000"/>
                <a:gd name="connsiteY19" fmla="*/ 54 h 10000"/>
                <a:gd name="connsiteX20" fmla="*/ 5089 w 10000"/>
                <a:gd name="connsiteY20" fmla="*/ 138 h 10000"/>
                <a:gd name="connsiteX21" fmla="*/ 5406 w 10000"/>
                <a:gd name="connsiteY21" fmla="*/ 167 h 10000"/>
                <a:gd name="connsiteX22" fmla="*/ 5567 w 10000"/>
                <a:gd name="connsiteY22" fmla="*/ 224 h 10000"/>
                <a:gd name="connsiteX23" fmla="*/ 5616 w 10000"/>
                <a:gd name="connsiteY23" fmla="*/ 252 h 10000"/>
                <a:gd name="connsiteX24" fmla="*/ 5734 w 10000"/>
                <a:gd name="connsiteY24" fmla="*/ 308 h 10000"/>
                <a:gd name="connsiteX25" fmla="*/ 5930 w 10000"/>
                <a:gd name="connsiteY25" fmla="*/ 421 h 10000"/>
                <a:gd name="connsiteX26" fmla="*/ 6048 w 10000"/>
                <a:gd name="connsiteY26" fmla="*/ 534 h 10000"/>
                <a:gd name="connsiteX27" fmla="*/ 6212 w 10000"/>
                <a:gd name="connsiteY27" fmla="*/ 591 h 10000"/>
                <a:gd name="connsiteX28" fmla="*/ 6377 w 10000"/>
                <a:gd name="connsiteY28" fmla="*/ 703 h 10000"/>
                <a:gd name="connsiteX29" fmla="*/ 6579 w 10000"/>
                <a:gd name="connsiteY29" fmla="*/ 817 h 10000"/>
                <a:gd name="connsiteX30" fmla="*/ 6695 w 10000"/>
                <a:gd name="connsiteY30" fmla="*/ 930 h 10000"/>
                <a:gd name="connsiteX31" fmla="*/ 6824 w 10000"/>
                <a:gd name="connsiteY31" fmla="*/ 1014 h 10000"/>
                <a:gd name="connsiteX32" fmla="*/ 7180 w 10000"/>
                <a:gd name="connsiteY32" fmla="*/ 1156 h 10000"/>
                <a:gd name="connsiteX33" fmla="*/ 7378 w 10000"/>
                <a:gd name="connsiteY33" fmla="*/ 1156 h 10000"/>
                <a:gd name="connsiteX34" fmla="*/ 7623 w 10000"/>
                <a:gd name="connsiteY34" fmla="*/ 1212 h 10000"/>
                <a:gd name="connsiteX35" fmla="*/ 7744 w 10000"/>
                <a:gd name="connsiteY35" fmla="*/ 1241 h 10000"/>
                <a:gd name="connsiteX36" fmla="*/ 7946 w 10000"/>
                <a:gd name="connsiteY36" fmla="*/ 1325 h 10000"/>
                <a:gd name="connsiteX37" fmla="*/ 8186 w 10000"/>
                <a:gd name="connsiteY37" fmla="*/ 1353 h 10000"/>
                <a:gd name="connsiteX38" fmla="*/ 8232 w 10000"/>
                <a:gd name="connsiteY38" fmla="*/ 1438 h 10000"/>
                <a:gd name="connsiteX39" fmla="*/ 8310 w 10000"/>
                <a:gd name="connsiteY39" fmla="*/ 1467 h 10000"/>
                <a:gd name="connsiteX40" fmla="*/ 8383 w 10000"/>
                <a:gd name="connsiteY40" fmla="*/ 1580 h 10000"/>
                <a:gd name="connsiteX41" fmla="*/ 8633 w 10000"/>
                <a:gd name="connsiteY41" fmla="*/ 1720 h 10000"/>
                <a:gd name="connsiteX42" fmla="*/ 8754 w 10000"/>
                <a:gd name="connsiteY42" fmla="*/ 1692 h 10000"/>
                <a:gd name="connsiteX43" fmla="*/ 8874 w 10000"/>
                <a:gd name="connsiteY43" fmla="*/ 1720 h 10000"/>
                <a:gd name="connsiteX44" fmla="*/ 9114 w 10000"/>
                <a:gd name="connsiteY44" fmla="*/ 1664 h 10000"/>
                <a:gd name="connsiteX45" fmla="*/ 9277 w 10000"/>
                <a:gd name="connsiteY45" fmla="*/ 1580 h 10000"/>
                <a:gd name="connsiteX46" fmla="*/ 9354 w 10000"/>
                <a:gd name="connsiteY46" fmla="*/ 1580 h 10000"/>
                <a:gd name="connsiteX47" fmla="*/ 9396 w 10000"/>
                <a:gd name="connsiteY47" fmla="*/ 1551 h 10000"/>
                <a:gd name="connsiteX48" fmla="*/ 9554 w 10000"/>
                <a:gd name="connsiteY48" fmla="*/ 1495 h 10000"/>
                <a:gd name="connsiteX49" fmla="*/ 9719 w 10000"/>
                <a:gd name="connsiteY49" fmla="*/ 1551 h 10000"/>
                <a:gd name="connsiteX50" fmla="*/ 9757 w 10000"/>
                <a:gd name="connsiteY50" fmla="*/ 1636 h 10000"/>
                <a:gd name="connsiteX51" fmla="*/ 9880 w 10000"/>
                <a:gd name="connsiteY51" fmla="*/ 1778 h 10000"/>
                <a:gd name="connsiteX52" fmla="*/ 9800 w 10000"/>
                <a:gd name="connsiteY52" fmla="*/ 1806 h 10000"/>
                <a:gd name="connsiteX53" fmla="*/ 9840 w 10000"/>
                <a:gd name="connsiteY53" fmla="*/ 1862 h 10000"/>
                <a:gd name="connsiteX54" fmla="*/ 9840 w 10000"/>
                <a:gd name="connsiteY54" fmla="*/ 1919 h 10000"/>
                <a:gd name="connsiteX55" fmla="*/ 9926 w 10000"/>
                <a:gd name="connsiteY55" fmla="*/ 2031 h 10000"/>
                <a:gd name="connsiteX56" fmla="*/ 9926 w 10000"/>
                <a:gd name="connsiteY56" fmla="*/ 2173 h 10000"/>
                <a:gd name="connsiteX57" fmla="*/ 9926 w 10000"/>
                <a:gd name="connsiteY57" fmla="*/ 2258 h 10000"/>
                <a:gd name="connsiteX58" fmla="*/ 10000 w 10000"/>
                <a:gd name="connsiteY58" fmla="*/ 2342 h 10000"/>
                <a:gd name="connsiteX59" fmla="*/ 9963 w 10000"/>
                <a:gd name="connsiteY59" fmla="*/ 2428 h 10000"/>
                <a:gd name="connsiteX60" fmla="*/ 10000 w 10000"/>
                <a:gd name="connsiteY60" fmla="*/ 2484 h 10000"/>
                <a:gd name="connsiteX61" fmla="*/ 9677 w 10000"/>
                <a:gd name="connsiteY61" fmla="*/ 2456 h 10000"/>
                <a:gd name="connsiteX62" fmla="*/ 9515 w 10000"/>
                <a:gd name="connsiteY62" fmla="*/ 2428 h 10000"/>
                <a:gd name="connsiteX63" fmla="*/ 9473 w 10000"/>
                <a:gd name="connsiteY63" fmla="*/ 2512 h 10000"/>
                <a:gd name="connsiteX64" fmla="*/ 9354 w 10000"/>
                <a:gd name="connsiteY64" fmla="*/ 2540 h 10000"/>
                <a:gd name="connsiteX65" fmla="*/ 9433 w 10000"/>
                <a:gd name="connsiteY65" fmla="*/ 2625 h 10000"/>
                <a:gd name="connsiteX66" fmla="*/ 9677 w 10000"/>
                <a:gd name="connsiteY66" fmla="*/ 2879 h 10000"/>
                <a:gd name="connsiteX67" fmla="*/ 9840 w 10000"/>
                <a:gd name="connsiteY67" fmla="*/ 3106 h 10000"/>
                <a:gd name="connsiteX68" fmla="*/ 9800 w 10000"/>
                <a:gd name="connsiteY68" fmla="*/ 3162 h 10000"/>
                <a:gd name="connsiteX69" fmla="*/ 9634 w 10000"/>
                <a:gd name="connsiteY69" fmla="*/ 3190 h 10000"/>
                <a:gd name="connsiteX70" fmla="*/ 9840 w 10000"/>
                <a:gd name="connsiteY70" fmla="*/ 3303 h 10000"/>
                <a:gd name="connsiteX71" fmla="*/ 9600 w 10000"/>
                <a:gd name="connsiteY71" fmla="*/ 3162 h 10000"/>
                <a:gd name="connsiteX72" fmla="*/ 9396 w 10000"/>
                <a:gd name="connsiteY72" fmla="*/ 3106 h 10000"/>
                <a:gd name="connsiteX73" fmla="*/ 9473 w 10000"/>
                <a:gd name="connsiteY73" fmla="*/ 3275 h 10000"/>
                <a:gd name="connsiteX74" fmla="*/ 9354 w 10000"/>
                <a:gd name="connsiteY74" fmla="*/ 3303 h 10000"/>
                <a:gd name="connsiteX75" fmla="*/ 9277 w 10000"/>
                <a:gd name="connsiteY75" fmla="*/ 3388 h 10000"/>
                <a:gd name="connsiteX76" fmla="*/ 8996 w 10000"/>
                <a:gd name="connsiteY76" fmla="*/ 3417 h 10000"/>
                <a:gd name="connsiteX77" fmla="*/ 9198 w 10000"/>
                <a:gd name="connsiteY77" fmla="*/ 3557 h 10000"/>
                <a:gd name="connsiteX78" fmla="*/ 8952 w 10000"/>
                <a:gd name="connsiteY78" fmla="*/ 3586 h 10000"/>
                <a:gd name="connsiteX79" fmla="*/ 8794 w 10000"/>
                <a:gd name="connsiteY79" fmla="*/ 3557 h 10000"/>
                <a:gd name="connsiteX80" fmla="*/ 8664 w 10000"/>
                <a:gd name="connsiteY80" fmla="*/ 3473 h 10000"/>
                <a:gd name="connsiteX81" fmla="*/ 8591 w 10000"/>
                <a:gd name="connsiteY81" fmla="*/ 3501 h 10000"/>
                <a:gd name="connsiteX82" fmla="*/ 8552 w 10000"/>
                <a:gd name="connsiteY82" fmla="*/ 3642 h 10000"/>
                <a:gd name="connsiteX83" fmla="*/ 8513 w 10000"/>
                <a:gd name="connsiteY83" fmla="*/ 3727 h 10000"/>
                <a:gd name="connsiteX84" fmla="*/ 8427 w 10000"/>
                <a:gd name="connsiteY84" fmla="*/ 3756 h 10000"/>
                <a:gd name="connsiteX85" fmla="*/ 8383 w 10000"/>
                <a:gd name="connsiteY85" fmla="*/ 3812 h 10000"/>
                <a:gd name="connsiteX86" fmla="*/ 8310 w 10000"/>
                <a:gd name="connsiteY86" fmla="*/ 3812 h 10000"/>
                <a:gd name="connsiteX87" fmla="*/ 8267 w 10000"/>
                <a:gd name="connsiteY87" fmla="*/ 3868 h 10000"/>
                <a:gd name="connsiteX88" fmla="*/ 8107 w 10000"/>
                <a:gd name="connsiteY88" fmla="*/ 4009 h 10000"/>
                <a:gd name="connsiteX89" fmla="*/ 7906 w 10000"/>
                <a:gd name="connsiteY89" fmla="*/ 4038 h 10000"/>
                <a:gd name="connsiteX90" fmla="*/ 7824 w 10000"/>
                <a:gd name="connsiteY90" fmla="*/ 4067 h 10000"/>
                <a:gd name="connsiteX91" fmla="*/ 7744 w 10000"/>
                <a:gd name="connsiteY91" fmla="*/ 4123 h 10000"/>
                <a:gd name="connsiteX92" fmla="*/ 7586 w 10000"/>
                <a:gd name="connsiteY92" fmla="*/ 4179 h 10000"/>
                <a:gd name="connsiteX93" fmla="*/ 7501 w 10000"/>
                <a:gd name="connsiteY93" fmla="*/ 4264 h 10000"/>
                <a:gd name="connsiteX94" fmla="*/ 7464 w 10000"/>
                <a:gd name="connsiteY94" fmla="*/ 4320 h 10000"/>
                <a:gd name="connsiteX95" fmla="*/ 7378 w 10000"/>
                <a:gd name="connsiteY95" fmla="*/ 4320 h 10000"/>
                <a:gd name="connsiteX96" fmla="*/ 7218 w 10000"/>
                <a:gd name="connsiteY96" fmla="*/ 4348 h 10000"/>
                <a:gd name="connsiteX97" fmla="*/ 7346 w 10000"/>
                <a:gd name="connsiteY97" fmla="*/ 4292 h 10000"/>
                <a:gd name="connsiteX98" fmla="*/ 7346 w 10000"/>
                <a:gd name="connsiteY98" fmla="*/ 4236 h 10000"/>
                <a:gd name="connsiteX99" fmla="*/ 7378 w 10000"/>
                <a:gd name="connsiteY99" fmla="*/ 4179 h 10000"/>
                <a:gd name="connsiteX100" fmla="*/ 7143 w 10000"/>
                <a:gd name="connsiteY100" fmla="*/ 4151 h 10000"/>
                <a:gd name="connsiteX101" fmla="*/ 7218 w 10000"/>
                <a:gd name="connsiteY101" fmla="*/ 4123 h 10000"/>
                <a:gd name="connsiteX102" fmla="*/ 7260 w 10000"/>
                <a:gd name="connsiteY102" fmla="*/ 4009 h 10000"/>
                <a:gd name="connsiteX103" fmla="*/ 7305 w 10000"/>
                <a:gd name="connsiteY103" fmla="*/ 3896 h 10000"/>
                <a:gd name="connsiteX104" fmla="*/ 7062 w 10000"/>
                <a:gd name="connsiteY104" fmla="*/ 3698 h 10000"/>
                <a:gd name="connsiteX105" fmla="*/ 6939 w 10000"/>
                <a:gd name="connsiteY105" fmla="*/ 3727 h 10000"/>
                <a:gd name="connsiteX106" fmla="*/ 6824 w 10000"/>
                <a:gd name="connsiteY106" fmla="*/ 3784 h 10000"/>
                <a:gd name="connsiteX107" fmla="*/ 6737 w 10000"/>
                <a:gd name="connsiteY107" fmla="*/ 3925 h 10000"/>
                <a:gd name="connsiteX108" fmla="*/ 6535 w 10000"/>
                <a:gd name="connsiteY108" fmla="*/ 4038 h 10000"/>
                <a:gd name="connsiteX109" fmla="*/ 6418 w 10000"/>
                <a:gd name="connsiteY109" fmla="*/ 4095 h 10000"/>
                <a:gd name="connsiteX110" fmla="*/ 6454 w 10000"/>
                <a:gd name="connsiteY110" fmla="*/ 4179 h 10000"/>
                <a:gd name="connsiteX111" fmla="*/ 6212 w 10000"/>
                <a:gd name="connsiteY111" fmla="*/ 4292 h 10000"/>
                <a:gd name="connsiteX112" fmla="*/ 6014 w 10000"/>
                <a:gd name="connsiteY112" fmla="*/ 4264 h 10000"/>
                <a:gd name="connsiteX113" fmla="*/ 6014 w 10000"/>
                <a:gd name="connsiteY113" fmla="*/ 4434 h 10000"/>
                <a:gd name="connsiteX114" fmla="*/ 6251 w 10000"/>
                <a:gd name="connsiteY114" fmla="*/ 4575 h 10000"/>
                <a:gd name="connsiteX115" fmla="*/ 6377 w 10000"/>
                <a:gd name="connsiteY115" fmla="*/ 4575 h 10000"/>
                <a:gd name="connsiteX116" fmla="*/ 6454 w 10000"/>
                <a:gd name="connsiteY116" fmla="*/ 4603 h 10000"/>
                <a:gd name="connsiteX117" fmla="*/ 6454 w 10000"/>
                <a:gd name="connsiteY117" fmla="*/ 4575 h 10000"/>
                <a:gd name="connsiteX118" fmla="*/ 6695 w 10000"/>
                <a:gd name="connsiteY118" fmla="*/ 4659 h 10000"/>
                <a:gd name="connsiteX119" fmla="*/ 6777 w 10000"/>
                <a:gd name="connsiteY119" fmla="*/ 4829 h 10000"/>
                <a:gd name="connsiteX120" fmla="*/ 6980 w 10000"/>
                <a:gd name="connsiteY120" fmla="*/ 4857 h 10000"/>
                <a:gd name="connsiteX121" fmla="*/ 7062 w 10000"/>
                <a:gd name="connsiteY121" fmla="*/ 4801 h 10000"/>
                <a:gd name="connsiteX122" fmla="*/ 7101 w 10000"/>
                <a:gd name="connsiteY122" fmla="*/ 4716 h 10000"/>
                <a:gd name="connsiteX123" fmla="*/ 7260 w 10000"/>
                <a:gd name="connsiteY123" fmla="*/ 4659 h 10000"/>
                <a:gd name="connsiteX124" fmla="*/ 7464 w 10000"/>
                <a:gd name="connsiteY124" fmla="*/ 4716 h 10000"/>
                <a:gd name="connsiteX125" fmla="*/ 7541 w 10000"/>
                <a:gd name="connsiteY125" fmla="*/ 4745 h 10000"/>
                <a:gd name="connsiteX126" fmla="*/ 7586 w 10000"/>
                <a:gd name="connsiteY126" fmla="*/ 4773 h 10000"/>
                <a:gd name="connsiteX127" fmla="*/ 7788 w 10000"/>
                <a:gd name="connsiteY127" fmla="*/ 4773 h 10000"/>
                <a:gd name="connsiteX128" fmla="*/ 7788 w 10000"/>
                <a:gd name="connsiteY128" fmla="*/ 4745 h 10000"/>
                <a:gd name="connsiteX129" fmla="*/ 8025 w 10000"/>
                <a:gd name="connsiteY129" fmla="*/ 4801 h 10000"/>
                <a:gd name="connsiteX130" fmla="*/ 7990 w 10000"/>
                <a:gd name="connsiteY130" fmla="*/ 4829 h 10000"/>
                <a:gd name="connsiteX131" fmla="*/ 8025 w 10000"/>
                <a:gd name="connsiteY131" fmla="*/ 4914 h 10000"/>
                <a:gd name="connsiteX132" fmla="*/ 8025 w 10000"/>
                <a:gd name="connsiteY132" fmla="*/ 4970 h 10000"/>
                <a:gd name="connsiteX133" fmla="*/ 7946 w 10000"/>
                <a:gd name="connsiteY133" fmla="*/ 4914 h 10000"/>
                <a:gd name="connsiteX134" fmla="*/ 7906 w 10000"/>
                <a:gd name="connsiteY134" fmla="*/ 4942 h 10000"/>
                <a:gd name="connsiteX135" fmla="*/ 7824 w 10000"/>
                <a:gd name="connsiteY135" fmla="*/ 4942 h 10000"/>
                <a:gd name="connsiteX136" fmla="*/ 7744 w 10000"/>
                <a:gd name="connsiteY136" fmla="*/ 4970 h 10000"/>
                <a:gd name="connsiteX137" fmla="*/ 7586 w 10000"/>
                <a:gd name="connsiteY137" fmla="*/ 5027 h 10000"/>
                <a:gd name="connsiteX138" fmla="*/ 7501 w 10000"/>
                <a:gd name="connsiteY138" fmla="*/ 5055 h 10000"/>
                <a:gd name="connsiteX139" fmla="*/ 7586 w 10000"/>
                <a:gd name="connsiteY139" fmla="*/ 5112 h 10000"/>
                <a:gd name="connsiteX140" fmla="*/ 7501 w 10000"/>
                <a:gd name="connsiteY140" fmla="*/ 5112 h 10000"/>
                <a:gd name="connsiteX141" fmla="*/ 7541 w 10000"/>
                <a:gd name="connsiteY141" fmla="*/ 5168 h 10000"/>
                <a:gd name="connsiteX142" fmla="*/ 7464 w 10000"/>
                <a:gd name="connsiteY142" fmla="*/ 5196 h 10000"/>
                <a:gd name="connsiteX143" fmla="*/ 7378 w 10000"/>
                <a:gd name="connsiteY143" fmla="*/ 5140 h 10000"/>
                <a:gd name="connsiteX144" fmla="*/ 7346 w 10000"/>
                <a:gd name="connsiteY144" fmla="*/ 5140 h 10000"/>
                <a:gd name="connsiteX145" fmla="*/ 7423 w 10000"/>
                <a:gd name="connsiteY145" fmla="*/ 5224 h 10000"/>
                <a:gd name="connsiteX146" fmla="*/ 7260 w 10000"/>
                <a:gd name="connsiteY146" fmla="*/ 5338 h 10000"/>
                <a:gd name="connsiteX147" fmla="*/ 7218 w 10000"/>
                <a:gd name="connsiteY147" fmla="*/ 5479 h 10000"/>
                <a:gd name="connsiteX148" fmla="*/ 7260 w 10000"/>
                <a:gd name="connsiteY148" fmla="*/ 5620 h 10000"/>
                <a:gd name="connsiteX149" fmla="*/ 7423 w 10000"/>
                <a:gd name="connsiteY149" fmla="*/ 5649 h 10000"/>
                <a:gd name="connsiteX150" fmla="*/ 7704 w 10000"/>
                <a:gd name="connsiteY150" fmla="*/ 5733 h 10000"/>
                <a:gd name="connsiteX151" fmla="*/ 7824 w 10000"/>
                <a:gd name="connsiteY151" fmla="*/ 5874 h 10000"/>
                <a:gd name="connsiteX152" fmla="*/ 8025 w 10000"/>
                <a:gd name="connsiteY152" fmla="*/ 6073 h 10000"/>
                <a:gd name="connsiteX153" fmla="*/ 8149 w 10000"/>
                <a:gd name="connsiteY153" fmla="*/ 6213 h 10000"/>
                <a:gd name="connsiteX154" fmla="*/ 8344 w 10000"/>
                <a:gd name="connsiteY154" fmla="*/ 6299 h 10000"/>
                <a:gd name="connsiteX155" fmla="*/ 8427 w 10000"/>
                <a:gd name="connsiteY155" fmla="*/ 6355 h 10000"/>
                <a:gd name="connsiteX156" fmla="*/ 8513 w 10000"/>
                <a:gd name="connsiteY156" fmla="*/ 6412 h 10000"/>
                <a:gd name="connsiteX157" fmla="*/ 8664 w 10000"/>
                <a:gd name="connsiteY157" fmla="*/ 6524 h 10000"/>
                <a:gd name="connsiteX158" fmla="*/ 8383 w 10000"/>
                <a:gd name="connsiteY158" fmla="*/ 6468 h 10000"/>
                <a:gd name="connsiteX159" fmla="*/ 8186 w 10000"/>
                <a:gd name="connsiteY159" fmla="*/ 6412 h 10000"/>
                <a:gd name="connsiteX160" fmla="*/ 7990 w 10000"/>
                <a:gd name="connsiteY160" fmla="*/ 6440 h 10000"/>
                <a:gd name="connsiteX161" fmla="*/ 7870 w 10000"/>
                <a:gd name="connsiteY161" fmla="*/ 6383 h 10000"/>
                <a:gd name="connsiteX162" fmla="*/ 7744 w 10000"/>
                <a:gd name="connsiteY162" fmla="*/ 6327 h 10000"/>
                <a:gd name="connsiteX163" fmla="*/ 7788 w 10000"/>
                <a:gd name="connsiteY163" fmla="*/ 6383 h 10000"/>
                <a:gd name="connsiteX164" fmla="*/ 7824 w 10000"/>
                <a:gd name="connsiteY164" fmla="*/ 6383 h 10000"/>
                <a:gd name="connsiteX165" fmla="*/ 7788 w 10000"/>
                <a:gd name="connsiteY165" fmla="*/ 6355 h 10000"/>
                <a:gd name="connsiteX166" fmla="*/ 7870 w 10000"/>
                <a:gd name="connsiteY166" fmla="*/ 6383 h 10000"/>
                <a:gd name="connsiteX167" fmla="*/ 8067 w 10000"/>
                <a:gd name="connsiteY167" fmla="*/ 6440 h 10000"/>
                <a:gd name="connsiteX168" fmla="*/ 8149 w 10000"/>
                <a:gd name="connsiteY168" fmla="*/ 6412 h 10000"/>
                <a:gd name="connsiteX169" fmla="*/ 8232 w 10000"/>
                <a:gd name="connsiteY169" fmla="*/ 6468 h 10000"/>
                <a:gd name="connsiteX170" fmla="*/ 8267 w 10000"/>
                <a:gd name="connsiteY170" fmla="*/ 6496 h 10000"/>
                <a:gd name="connsiteX171" fmla="*/ 8383 w 10000"/>
                <a:gd name="connsiteY171" fmla="*/ 6524 h 10000"/>
                <a:gd name="connsiteX172" fmla="*/ 8633 w 10000"/>
                <a:gd name="connsiteY172" fmla="*/ 6638 h 10000"/>
                <a:gd name="connsiteX173" fmla="*/ 8794 w 10000"/>
                <a:gd name="connsiteY173" fmla="*/ 6751 h 10000"/>
                <a:gd name="connsiteX174" fmla="*/ 8713 w 10000"/>
                <a:gd name="connsiteY174" fmla="*/ 6779 h 10000"/>
                <a:gd name="connsiteX175" fmla="*/ 8591 w 10000"/>
                <a:gd name="connsiteY175" fmla="*/ 6835 h 10000"/>
                <a:gd name="connsiteX176" fmla="*/ 8513 w 10000"/>
                <a:gd name="connsiteY176" fmla="*/ 6891 h 10000"/>
                <a:gd name="connsiteX177" fmla="*/ 8473 w 10000"/>
                <a:gd name="connsiteY177" fmla="*/ 6920 h 10000"/>
                <a:gd name="connsiteX178" fmla="*/ 8344 w 10000"/>
                <a:gd name="connsiteY178" fmla="*/ 6920 h 10000"/>
                <a:gd name="connsiteX179" fmla="*/ 8232 w 10000"/>
                <a:gd name="connsiteY179" fmla="*/ 6977 h 10000"/>
                <a:gd name="connsiteX180" fmla="*/ 8383 w 10000"/>
                <a:gd name="connsiteY180" fmla="*/ 6920 h 10000"/>
                <a:gd name="connsiteX181" fmla="*/ 8513 w 10000"/>
                <a:gd name="connsiteY181" fmla="*/ 7005 h 10000"/>
                <a:gd name="connsiteX182" fmla="*/ 8473 w 10000"/>
                <a:gd name="connsiteY182" fmla="*/ 7005 h 10000"/>
                <a:gd name="connsiteX183" fmla="*/ 8664 w 10000"/>
                <a:gd name="connsiteY183" fmla="*/ 6949 h 10000"/>
                <a:gd name="connsiteX184" fmla="*/ 8794 w 10000"/>
                <a:gd name="connsiteY184" fmla="*/ 7033 h 10000"/>
                <a:gd name="connsiteX185" fmla="*/ 8996 w 10000"/>
                <a:gd name="connsiteY185" fmla="*/ 7061 h 10000"/>
                <a:gd name="connsiteX186" fmla="*/ 8908 w 10000"/>
                <a:gd name="connsiteY186" fmla="*/ 7146 h 10000"/>
                <a:gd name="connsiteX187" fmla="*/ 8874 w 10000"/>
                <a:gd name="connsiteY187" fmla="*/ 7174 h 10000"/>
                <a:gd name="connsiteX188" fmla="*/ 8794 w 10000"/>
                <a:gd name="connsiteY188" fmla="*/ 7202 h 10000"/>
                <a:gd name="connsiteX189" fmla="*/ 8834 w 10000"/>
                <a:gd name="connsiteY189" fmla="*/ 7202 h 10000"/>
                <a:gd name="connsiteX190" fmla="*/ 8952 w 10000"/>
                <a:gd name="connsiteY190" fmla="*/ 7174 h 10000"/>
                <a:gd name="connsiteX191" fmla="*/ 8952 w 10000"/>
                <a:gd name="connsiteY191" fmla="*/ 7146 h 10000"/>
                <a:gd name="connsiteX192" fmla="*/ 8996 w 10000"/>
                <a:gd name="connsiteY192" fmla="*/ 7230 h 10000"/>
                <a:gd name="connsiteX193" fmla="*/ 8996 w 10000"/>
                <a:gd name="connsiteY193" fmla="*/ 7288 h 10000"/>
                <a:gd name="connsiteX194" fmla="*/ 8952 w 10000"/>
                <a:gd name="connsiteY194" fmla="*/ 7230 h 10000"/>
                <a:gd name="connsiteX195" fmla="*/ 8952 w 10000"/>
                <a:gd name="connsiteY195" fmla="*/ 7288 h 10000"/>
                <a:gd name="connsiteX196" fmla="*/ 8908 w 10000"/>
                <a:gd name="connsiteY196" fmla="*/ 7260 h 10000"/>
                <a:gd name="connsiteX197" fmla="*/ 8874 w 10000"/>
                <a:gd name="connsiteY197" fmla="*/ 7260 h 10000"/>
                <a:gd name="connsiteX198" fmla="*/ 8834 w 10000"/>
                <a:gd name="connsiteY198" fmla="*/ 7316 h 10000"/>
                <a:gd name="connsiteX199" fmla="*/ 8952 w 10000"/>
                <a:gd name="connsiteY199" fmla="*/ 7372 h 10000"/>
                <a:gd name="connsiteX200" fmla="*/ 8908 w 10000"/>
                <a:gd name="connsiteY200" fmla="*/ 7372 h 10000"/>
                <a:gd name="connsiteX201" fmla="*/ 8952 w 10000"/>
                <a:gd name="connsiteY201" fmla="*/ 7429 h 10000"/>
                <a:gd name="connsiteX202" fmla="*/ 8794 w 10000"/>
                <a:gd name="connsiteY202" fmla="*/ 7400 h 10000"/>
                <a:gd name="connsiteX203" fmla="*/ 8834 w 10000"/>
                <a:gd name="connsiteY203" fmla="*/ 7429 h 10000"/>
                <a:gd name="connsiteX204" fmla="*/ 8952 w 10000"/>
                <a:gd name="connsiteY204" fmla="*/ 7457 h 10000"/>
                <a:gd name="connsiteX205" fmla="*/ 8996 w 10000"/>
                <a:gd name="connsiteY205" fmla="*/ 7541 h 10000"/>
                <a:gd name="connsiteX206" fmla="*/ 8952 w 10000"/>
                <a:gd name="connsiteY206" fmla="*/ 7599 h 10000"/>
                <a:gd name="connsiteX207" fmla="*/ 8834 w 10000"/>
                <a:gd name="connsiteY207" fmla="*/ 7513 h 10000"/>
                <a:gd name="connsiteX208" fmla="*/ 8794 w 10000"/>
                <a:gd name="connsiteY208" fmla="*/ 7541 h 10000"/>
                <a:gd name="connsiteX209" fmla="*/ 8633 w 10000"/>
                <a:gd name="connsiteY209" fmla="*/ 7599 h 10000"/>
                <a:gd name="connsiteX210" fmla="*/ 8754 w 10000"/>
                <a:gd name="connsiteY210" fmla="*/ 7683 h 10000"/>
                <a:gd name="connsiteX211" fmla="*/ 8754 w 10000"/>
                <a:gd name="connsiteY211" fmla="*/ 7796 h 10000"/>
                <a:gd name="connsiteX212" fmla="*/ 8713 w 10000"/>
                <a:gd name="connsiteY212" fmla="*/ 7852 h 10000"/>
                <a:gd name="connsiteX213" fmla="*/ 8713 w 10000"/>
                <a:gd name="connsiteY213" fmla="*/ 7880 h 10000"/>
                <a:gd name="connsiteX214" fmla="*/ 8633 w 10000"/>
                <a:gd name="connsiteY214" fmla="*/ 7852 h 10000"/>
                <a:gd name="connsiteX215" fmla="*/ 8633 w 10000"/>
                <a:gd name="connsiteY215" fmla="*/ 7909 h 10000"/>
                <a:gd name="connsiteX216" fmla="*/ 8591 w 10000"/>
                <a:gd name="connsiteY216" fmla="*/ 7966 h 10000"/>
                <a:gd name="connsiteX217" fmla="*/ 8552 w 10000"/>
                <a:gd name="connsiteY217" fmla="*/ 8079 h 10000"/>
                <a:gd name="connsiteX218" fmla="*/ 8591 w 10000"/>
                <a:gd name="connsiteY218" fmla="*/ 8022 h 10000"/>
                <a:gd name="connsiteX219" fmla="*/ 8552 w 10000"/>
                <a:gd name="connsiteY219" fmla="*/ 8050 h 10000"/>
                <a:gd name="connsiteX220" fmla="*/ 8513 w 10000"/>
                <a:gd name="connsiteY220" fmla="*/ 7994 h 10000"/>
                <a:gd name="connsiteX221" fmla="*/ 8427 w 10000"/>
                <a:gd name="connsiteY221" fmla="*/ 8022 h 10000"/>
                <a:gd name="connsiteX222" fmla="*/ 8427 w 10000"/>
                <a:gd name="connsiteY222" fmla="*/ 8079 h 10000"/>
                <a:gd name="connsiteX223" fmla="*/ 8473 w 10000"/>
                <a:gd name="connsiteY223" fmla="*/ 8107 h 10000"/>
                <a:gd name="connsiteX224" fmla="*/ 8552 w 10000"/>
                <a:gd name="connsiteY224" fmla="*/ 8135 h 10000"/>
                <a:gd name="connsiteX225" fmla="*/ 8513 w 10000"/>
                <a:gd name="connsiteY225" fmla="*/ 8163 h 10000"/>
                <a:gd name="connsiteX226" fmla="*/ 8473 w 10000"/>
                <a:gd name="connsiteY226" fmla="*/ 8249 h 10000"/>
                <a:gd name="connsiteX227" fmla="*/ 8310 w 10000"/>
                <a:gd name="connsiteY227" fmla="*/ 8191 h 10000"/>
                <a:gd name="connsiteX228" fmla="*/ 8427 w 10000"/>
                <a:gd name="connsiteY228" fmla="*/ 8277 h 10000"/>
                <a:gd name="connsiteX229" fmla="*/ 8552 w 10000"/>
                <a:gd name="connsiteY229" fmla="*/ 8277 h 10000"/>
                <a:gd name="connsiteX230" fmla="*/ 8513 w 10000"/>
                <a:gd name="connsiteY230" fmla="*/ 8333 h 10000"/>
                <a:gd name="connsiteX231" fmla="*/ 8591 w 10000"/>
                <a:gd name="connsiteY231" fmla="*/ 8446 h 10000"/>
                <a:gd name="connsiteX232" fmla="*/ 8552 w 10000"/>
                <a:gd name="connsiteY232" fmla="*/ 8446 h 10000"/>
                <a:gd name="connsiteX233" fmla="*/ 8427 w 10000"/>
                <a:gd name="connsiteY233" fmla="*/ 8389 h 10000"/>
                <a:gd name="connsiteX234" fmla="*/ 8383 w 10000"/>
                <a:gd name="connsiteY234" fmla="*/ 8418 h 10000"/>
                <a:gd name="connsiteX235" fmla="*/ 8473 w 10000"/>
                <a:gd name="connsiteY235" fmla="*/ 8474 h 10000"/>
                <a:gd name="connsiteX236" fmla="*/ 8427 w 10000"/>
                <a:gd name="connsiteY236" fmla="*/ 8530 h 10000"/>
                <a:gd name="connsiteX237" fmla="*/ 8310 w 10000"/>
                <a:gd name="connsiteY237" fmla="*/ 8474 h 10000"/>
                <a:gd name="connsiteX238" fmla="*/ 8383 w 10000"/>
                <a:gd name="connsiteY238" fmla="*/ 8559 h 10000"/>
                <a:gd name="connsiteX239" fmla="*/ 8310 w 10000"/>
                <a:gd name="connsiteY239" fmla="*/ 8559 h 10000"/>
                <a:gd name="connsiteX240" fmla="*/ 8310 w 10000"/>
                <a:gd name="connsiteY240" fmla="*/ 8616 h 10000"/>
                <a:gd name="connsiteX241" fmla="*/ 8107 w 10000"/>
                <a:gd name="connsiteY241" fmla="*/ 8672 h 10000"/>
                <a:gd name="connsiteX242" fmla="*/ 8067 w 10000"/>
                <a:gd name="connsiteY242" fmla="*/ 8728 h 10000"/>
                <a:gd name="connsiteX243" fmla="*/ 8107 w 10000"/>
                <a:gd name="connsiteY243" fmla="*/ 8757 h 10000"/>
                <a:gd name="connsiteX244" fmla="*/ 8067 w 10000"/>
                <a:gd name="connsiteY244" fmla="*/ 8785 h 10000"/>
                <a:gd name="connsiteX245" fmla="*/ 8025 w 10000"/>
                <a:gd name="connsiteY245" fmla="*/ 8869 h 10000"/>
                <a:gd name="connsiteX246" fmla="*/ 7990 w 10000"/>
                <a:gd name="connsiteY246" fmla="*/ 8841 h 10000"/>
                <a:gd name="connsiteX247" fmla="*/ 7990 w 10000"/>
                <a:gd name="connsiteY247" fmla="*/ 8927 h 10000"/>
                <a:gd name="connsiteX248" fmla="*/ 7577 w 10000"/>
                <a:gd name="connsiteY248" fmla="*/ 8786 h 10000"/>
                <a:gd name="connsiteX249" fmla="*/ 6900 w 10000"/>
                <a:gd name="connsiteY249" fmla="*/ 9266 h 10000"/>
                <a:gd name="connsiteX250" fmla="*/ 6656 w 10000"/>
                <a:gd name="connsiteY250" fmla="*/ 9322 h 10000"/>
                <a:gd name="connsiteX251" fmla="*/ 6535 w 10000"/>
                <a:gd name="connsiteY251" fmla="*/ 9152 h 10000"/>
                <a:gd name="connsiteX252" fmla="*/ 6496 w 10000"/>
                <a:gd name="connsiteY252" fmla="*/ 9152 h 10000"/>
                <a:gd name="connsiteX253" fmla="*/ 6615 w 10000"/>
                <a:gd name="connsiteY253" fmla="*/ 9124 h 10000"/>
                <a:gd name="connsiteX254" fmla="*/ 6454 w 10000"/>
                <a:gd name="connsiteY254" fmla="*/ 9124 h 10000"/>
                <a:gd name="connsiteX255" fmla="*/ 6418 w 10000"/>
                <a:gd name="connsiteY255" fmla="*/ 9180 h 10000"/>
                <a:gd name="connsiteX256" fmla="*/ 6496 w 10000"/>
                <a:gd name="connsiteY256" fmla="*/ 9237 h 10000"/>
                <a:gd name="connsiteX257" fmla="*/ 6454 w 10000"/>
                <a:gd name="connsiteY257" fmla="*/ 9237 h 10000"/>
                <a:gd name="connsiteX258" fmla="*/ 6579 w 10000"/>
                <a:gd name="connsiteY258" fmla="*/ 9406 h 10000"/>
                <a:gd name="connsiteX259" fmla="*/ 6418 w 10000"/>
                <a:gd name="connsiteY259" fmla="*/ 9294 h 10000"/>
                <a:gd name="connsiteX260" fmla="*/ 6496 w 10000"/>
                <a:gd name="connsiteY260" fmla="*/ 9406 h 10000"/>
                <a:gd name="connsiteX261" fmla="*/ 6454 w 10000"/>
                <a:gd name="connsiteY261" fmla="*/ 9435 h 10000"/>
                <a:gd name="connsiteX262" fmla="*/ 6418 w 10000"/>
                <a:gd name="connsiteY262" fmla="*/ 9406 h 10000"/>
                <a:gd name="connsiteX263" fmla="*/ 6377 w 10000"/>
                <a:gd name="connsiteY263" fmla="*/ 9491 h 10000"/>
                <a:gd name="connsiteX264" fmla="*/ 6251 w 10000"/>
                <a:gd name="connsiteY264" fmla="*/ 9520 h 10000"/>
                <a:gd name="connsiteX265" fmla="*/ 6212 w 10000"/>
                <a:gd name="connsiteY265" fmla="*/ 9463 h 10000"/>
                <a:gd name="connsiteX266" fmla="*/ 6135 w 10000"/>
                <a:gd name="connsiteY266" fmla="*/ 9435 h 10000"/>
                <a:gd name="connsiteX267" fmla="*/ 6175 w 10000"/>
                <a:gd name="connsiteY267" fmla="*/ 9548 h 10000"/>
                <a:gd name="connsiteX268" fmla="*/ 5969 w 10000"/>
                <a:gd name="connsiteY268" fmla="*/ 9491 h 10000"/>
                <a:gd name="connsiteX269" fmla="*/ 5930 w 10000"/>
                <a:gd name="connsiteY269" fmla="*/ 9520 h 10000"/>
                <a:gd name="connsiteX270" fmla="*/ 5808 w 10000"/>
                <a:gd name="connsiteY270" fmla="*/ 9576 h 10000"/>
                <a:gd name="connsiteX271" fmla="*/ 5777 w 10000"/>
                <a:gd name="connsiteY271" fmla="*/ 9633 h 10000"/>
                <a:gd name="connsiteX272" fmla="*/ 5688 w 10000"/>
                <a:gd name="connsiteY272" fmla="*/ 9633 h 10000"/>
                <a:gd name="connsiteX273" fmla="*/ 5567 w 10000"/>
                <a:gd name="connsiteY273" fmla="*/ 9661 h 10000"/>
                <a:gd name="connsiteX274" fmla="*/ 5567 w 10000"/>
                <a:gd name="connsiteY274" fmla="*/ 9633 h 10000"/>
                <a:gd name="connsiteX275" fmla="*/ 5567 w 10000"/>
                <a:gd name="connsiteY275" fmla="*/ 9689 h 10000"/>
                <a:gd name="connsiteX276" fmla="*/ 5449 w 10000"/>
                <a:gd name="connsiteY276" fmla="*/ 9661 h 10000"/>
                <a:gd name="connsiteX277" fmla="*/ 5449 w 10000"/>
                <a:gd name="connsiteY277" fmla="*/ 9717 h 10000"/>
                <a:gd name="connsiteX278" fmla="*/ 5406 w 10000"/>
                <a:gd name="connsiteY278" fmla="*/ 9802 h 10000"/>
                <a:gd name="connsiteX279" fmla="*/ 5491 w 10000"/>
                <a:gd name="connsiteY279" fmla="*/ 9830 h 10000"/>
                <a:gd name="connsiteX280" fmla="*/ 5491 w 10000"/>
                <a:gd name="connsiteY280" fmla="*/ 9830 h 10000"/>
                <a:gd name="connsiteX281" fmla="*/ 5567 w 10000"/>
                <a:gd name="connsiteY281" fmla="*/ 9944 h 10000"/>
                <a:gd name="connsiteX282" fmla="*/ 5368 w 10000"/>
                <a:gd name="connsiteY282" fmla="*/ 10000 h 10000"/>
                <a:gd name="connsiteX283" fmla="*/ 5368 w 10000"/>
                <a:gd name="connsiteY283" fmla="*/ 9944 h 10000"/>
                <a:gd name="connsiteX284" fmla="*/ 5281 w 10000"/>
                <a:gd name="connsiteY284" fmla="*/ 9859 h 10000"/>
                <a:gd name="connsiteX285" fmla="*/ 5248 w 10000"/>
                <a:gd name="connsiteY285" fmla="*/ 9802 h 10000"/>
                <a:gd name="connsiteX286" fmla="*/ 5206 w 10000"/>
                <a:gd name="connsiteY286" fmla="*/ 9717 h 10000"/>
                <a:gd name="connsiteX287" fmla="*/ 5248 w 10000"/>
                <a:gd name="connsiteY287" fmla="*/ 9661 h 10000"/>
                <a:gd name="connsiteX288" fmla="*/ 5206 w 10000"/>
                <a:gd name="connsiteY288" fmla="*/ 9576 h 10000"/>
                <a:gd name="connsiteX289" fmla="*/ 5206 w 10000"/>
                <a:gd name="connsiteY289" fmla="*/ 9605 h 10000"/>
                <a:gd name="connsiteX290" fmla="*/ 5126 w 10000"/>
                <a:gd name="connsiteY290" fmla="*/ 9548 h 10000"/>
                <a:gd name="connsiteX291" fmla="*/ 5126 w 10000"/>
                <a:gd name="connsiteY291" fmla="*/ 9605 h 10000"/>
                <a:gd name="connsiteX292" fmla="*/ 5006 w 10000"/>
                <a:gd name="connsiteY292" fmla="*/ 9605 h 10000"/>
                <a:gd name="connsiteX293" fmla="*/ 4926 w 10000"/>
                <a:gd name="connsiteY293" fmla="*/ 9576 h 10000"/>
                <a:gd name="connsiteX294" fmla="*/ 4879 w 10000"/>
                <a:gd name="connsiteY294" fmla="*/ 9520 h 10000"/>
                <a:gd name="connsiteX295" fmla="*/ 4839 w 10000"/>
                <a:gd name="connsiteY295" fmla="*/ 9520 h 10000"/>
                <a:gd name="connsiteX296" fmla="*/ 4839 w 10000"/>
                <a:gd name="connsiteY296" fmla="*/ 9576 h 10000"/>
                <a:gd name="connsiteX297" fmla="*/ 4762 w 10000"/>
                <a:gd name="connsiteY297" fmla="*/ 9520 h 10000"/>
                <a:gd name="connsiteX298" fmla="*/ 4724 w 10000"/>
                <a:gd name="connsiteY298" fmla="*/ 9463 h 10000"/>
                <a:gd name="connsiteX299" fmla="*/ 4688 w 10000"/>
                <a:gd name="connsiteY299" fmla="*/ 9491 h 10000"/>
                <a:gd name="connsiteX300" fmla="*/ 4724 w 10000"/>
                <a:gd name="connsiteY300" fmla="*/ 9576 h 10000"/>
                <a:gd name="connsiteX301" fmla="*/ 4644 w 10000"/>
                <a:gd name="connsiteY301" fmla="*/ 9548 h 10000"/>
                <a:gd name="connsiteX302" fmla="*/ 4644 w 10000"/>
                <a:gd name="connsiteY302" fmla="*/ 9605 h 10000"/>
                <a:gd name="connsiteX303" fmla="*/ 4483 w 10000"/>
                <a:gd name="connsiteY303" fmla="*/ 9576 h 10000"/>
                <a:gd name="connsiteX304" fmla="*/ 4366 w 10000"/>
                <a:gd name="connsiteY304" fmla="*/ 9576 h 10000"/>
                <a:gd name="connsiteX305" fmla="*/ 4322 w 10000"/>
                <a:gd name="connsiteY305" fmla="*/ 9576 h 10000"/>
                <a:gd name="connsiteX306" fmla="*/ 4199 w 10000"/>
                <a:gd name="connsiteY306" fmla="*/ 9520 h 10000"/>
                <a:gd name="connsiteX307" fmla="*/ 4154 w 10000"/>
                <a:gd name="connsiteY307" fmla="*/ 9491 h 10000"/>
                <a:gd name="connsiteX308" fmla="*/ 4038 w 10000"/>
                <a:gd name="connsiteY308" fmla="*/ 9463 h 10000"/>
                <a:gd name="connsiteX309" fmla="*/ 3962 w 10000"/>
                <a:gd name="connsiteY309" fmla="*/ 9294 h 10000"/>
                <a:gd name="connsiteX310" fmla="*/ 3873 w 10000"/>
                <a:gd name="connsiteY310" fmla="*/ 9180 h 10000"/>
                <a:gd name="connsiteX311" fmla="*/ 3757 w 10000"/>
                <a:gd name="connsiteY311" fmla="*/ 9180 h 10000"/>
                <a:gd name="connsiteX312" fmla="*/ 3634 w 10000"/>
                <a:gd name="connsiteY312" fmla="*/ 9180 h 10000"/>
                <a:gd name="connsiteX313" fmla="*/ 3432 w 10000"/>
                <a:gd name="connsiteY313" fmla="*/ 9039 h 10000"/>
                <a:gd name="connsiteX314" fmla="*/ 3274 w 10000"/>
                <a:gd name="connsiteY314" fmla="*/ 9124 h 10000"/>
                <a:gd name="connsiteX315" fmla="*/ 3274 w 10000"/>
                <a:gd name="connsiteY315" fmla="*/ 9180 h 10000"/>
                <a:gd name="connsiteX316" fmla="*/ 3073 w 10000"/>
                <a:gd name="connsiteY316" fmla="*/ 9209 h 10000"/>
                <a:gd name="connsiteX317" fmla="*/ 2954 w 10000"/>
                <a:gd name="connsiteY317" fmla="*/ 9294 h 10000"/>
                <a:gd name="connsiteX318" fmla="*/ 2874 w 10000"/>
                <a:gd name="connsiteY318" fmla="*/ 9237 h 10000"/>
                <a:gd name="connsiteX319" fmla="*/ 2792 w 10000"/>
                <a:gd name="connsiteY319" fmla="*/ 9294 h 10000"/>
                <a:gd name="connsiteX320" fmla="*/ 2672 w 10000"/>
                <a:gd name="connsiteY320" fmla="*/ 9294 h 10000"/>
                <a:gd name="connsiteX321" fmla="*/ 2507 w 10000"/>
                <a:gd name="connsiteY321" fmla="*/ 9266 h 10000"/>
                <a:gd name="connsiteX322" fmla="*/ 2347 w 10000"/>
                <a:gd name="connsiteY322" fmla="*/ 9322 h 10000"/>
                <a:gd name="connsiteX323" fmla="*/ 2266 w 10000"/>
                <a:gd name="connsiteY323" fmla="*/ 9322 h 10000"/>
                <a:gd name="connsiteX324" fmla="*/ 2185 w 10000"/>
                <a:gd name="connsiteY324" fmla="*/ 9322 h 10000"/>
                <a:gd name="connsiteX325" fmla="*/ 2144 w 10000"/>
                <a:gd name="connsiteY325" fmla="*/ 9322 h 10000"/>
                <a:gd name="connsiteX326" fmla="*/ 2144 w 10000"/>
                <a:gd name="connsiteY326" fmla="*/ 9463 h 10000"/>
                <a:gd name="connsiteX327" fmla="*/ 2228 w 10000"/>
                <a:gd name="connsiteY327" fmla="*/ 9548 h 10000"/>
                <a:gd name="connsiteX328" fmla="*/ 2228 w 10000"/>
                <a:gd name="connsiteY328" fmla="*/ 9576 h 10000"/>
                <a:gd name="connsiteX329" fmla="*/ 2228 w 10000"/>
                <a:gd name="connsiteY329" fmla="*/ 9633 h 10000"/>
                <a:gd name="connsiteX330" fmla="*/ 2266 w 10000"/>
                <a:gd name="connsiteY330" fmla="*/ 9717 h 10000"/>
                <a:gd name="connsiteX331" fmla="*/ 2144 w 10000"/>
                <a:gd name="connsiteY331" fmla="*/ 9689 h 10000"/>
                <a:gd name="connsiteX332" fmla="*/ 2022 w 10000"/>
                <a:gd name="connsiteY332" fmla="*/ 9661 h 10000"/>
                <a:gd name="connsiteX333" fmla="*/ 1941 w 10000"/>
                <a:gd name="connsiteY333" fmla="*/ 9520 h 10000"/>
                <a:gd name="connsiteX334" fmla="*/ 1708 w 10000"/>
                <a:gd name="connsiteY334" fmla="*/ 9605 h 10000"/>
                <a:gd name="connsiteX335" fmla="*/ 1627 w 10000"/>
                <a:gd name="connsiteY335" fmla="*/ 9633 h 10000"/>
                <a:gd name="connsiteX336" fmla="*/ 1627 w 10000"/>
                <a:gd name="connsiteY336" fmla="*/ 9548 h 10000"/>
                <a:gd name="connsiteX337" fmla="*/ 1504 w 10000"/>
                <a:gd name="connsiteY337" fmla="*/ 9435 h 10000"/>
                <a:gd name="connsiteX338" fmla="*/ 1262 w 10000"/>
                <a:gd name="connsiteY338" fmla="*/ 9435 h 10000"/>
                <a:gd name="connsiteX339" fmla="*/ 1262 w 10000"/>
                <a:gd name="connsiteY339" fmla="*/ 9322 h 10000"/>
                <a:gd name="connsiteX340" fmla="*/ 1298 w 10000"/>
                <a:gd name="connsiteY340" fmla="*/ 9180 h 10000"/>
                <a:gd name="connsiteX341" fmla="*/ 1144 w 10000"/>
                <a:gd name="connsiteY341" fmla="*/ 9124 h 10000"/>
                <a:gd name="connsiteX342" fmla="*/ 1017 w 10000"/>
                <a:gd name="connsiteY342" fmla="*/ 9039 h 10000"/>
                <a:gd name="connsiteX343" fmla="*/ 981 w 10000"/>
                <a:gd name="connsiteY343" fmla="*/ 8983 h 10000"/>
                <a:gd name="connsiteX344" fmla="*/ 944 w 10000"/>
                <a:gd name="connsiteY344" fmla="*/ 8898 h 10000"/>
                <a:gd name="connsiteX345" fmla="*/ 981 w 10000"/>
                <a:gd name="connsiteY345" fmla="*/ 8813 h 10000"/>
                <a:gd name="connsiteX346" fmla="*/ 697 w 10000"/>
                <a:gd name="connsiteY346" fmla="*/ 8841 h 10000"/>
                <a:gd name="connsiteX347" fmla="*/ 533 w 10000"/>
                <a:gd name="connsiteY347" fmla="*/ 8898 h 10000"/>
                <a:gd name="connsiteX348" fmla="*/ 533 w 10000"/>
                <a:gd name="connsiteY348" fmla="*/ 8813 h 10000"/>
                <a:gd name="connsiteX349" fmla="*/ 495 w 10000"/>
                <a:gd name="connsiteY349" fmla="*/ 8728 h 10000"/>
                <a:gd name="connsiteX350" fmla="*/ 458 w 10000"/>
                <a:gd name="connsiteY350" fmla="*/ 8672 h 10000"/>
                <a:gd name="connsiteX351" fmla="*/ 6799 w 10000"/>
                <a:gd name="connsiteY351" fmla="*/ 8665 h 10000"/>
                <a:gd name="connsiteX352" fmla="*/ 6917 w 10000"/>
                <a:gd name="connsiteY352" fmla="*/ 8461 h 10000"/>
                <a:gd name="connsiteX0" fmla="*/ 3353 w 10000"/>
                <a:gd name="connsiteY0" fmla="*/ 1523 h 10000"/>
                <a:gd name="connsiteX1" fmla="*/ 3314 w 10000"/>
                <a:gd name="connsiteY1" fmla="*/ 1410 h 10000"/>
                <a:gd name="connsiteX2" fmla="*/ 3314 w 10000"/>
                <a:gd name="connsiteY2" fmla="*/ 1071 h 10000"/>
                <a:gd name="connsiteX3" fmla="*/ 3678 w 10000"/>
                <a:gd name="connsiteY3" fmla="*/ 1156 h 10000"/>
                <a:gd name="connsiteX4" fmla="*/ 3873 w 10000"/>
                <a:gd name="connsiteY4" fmla="*/ 1071 h 10000"/>
                <a:gd name="connsiteX5" fmla="*/ 4079 w 10000"/>
                <a:gd name="connsiteY5" fmla="*/ 986 h 10000"/>
                <a:gd name="connsiteX6" fmla="*/ 3999 w 10000"/>
                <a:gd name="connsiteY6" fmla="*/ 930 h 10000"/>
                <a:gd name="connsiteX7" fmla="*/ 3962 w 10000"/>
                <a:gd name="connsiteY7" fmla="*/ 873 h 10000"/>
                <a:gd name="connsiteX8" fmla="*/ 3962 w 10000"/>
                <a:gd name="connsiteY8" fmla="*/ 788 h 10000"/>
                <a:gd name="connsiteX9" fmla="*/ 3962 w 10000"/>
                <a:gd name="connsiteY9" fmla="*/ 732 h 10000"/>
                <a:gd name="connsiteX10" fmla="*/ 3962 w 10000"/>
                <a:gd name="connsiteY10" fmla="*/ 675 h 10000"/>
                <a:gd name="connsiteX11" fmla="*/ 3999 w 10000"/>
                <a:gd name="connsiteY11" fmla="*/ 477 h 10000"/>
                <a:gd name="connsiteX12" fmla="*/ 3922 w 10000"/>
                <a:gd name="connsiteY12" fmla="*/ 336 h 10000"/>
                <a:gd name="connsiteX13" fmla="*/ 3757 w 10000"/>
                <a:gd name="connsiteY13" fmla="*/ 280 h 10000"/>
                <a:gd name="connsiteX14" fmla="*/ 3594 w 10000"/>
                <a:gd name="connsiteY14" fmla="*/ 224 h 10000"/>
                <a:gd name="connsiteX15" fmla="*/ 3799 w 10000"/>
                <a:gd name="connsiteY15" fmla="*/ 82 h 10000"/>
                <a:gd name="connsiteX16" fmla="*/ 4241 w 10000"/>
                <a:gd name="connsiteY16" fmla="*/ 25 h 10000"/>
                <a:gd name="connsiteX17" fmla="*/ 4644 w 10000"/>
                <a:gd name="connsiteY17" fmla="*/ 25 h 10000"/>
                <a:gd name="connsiteX18" fmla="*/ 4839 w 10000"/>
                <a:gd name="connsiteY18" fmla="*/ 54 h 10000"/>
                <a:gd name="connsiteX19" fmla="*/ 5089 w 10000"/>
                <a:gd name="connsiteY19" fmla="*/ 138 h 10000"/>
                <a:gd name="connsiteX20" fmla="*/ 5406 w 10000"/>
                <a:gd name="connsiteY20" fmla="*/ 167 h 10000"/>
                <a:gd name="connsiteX21" fmla="*/ 5567 w 10000"/>
                <a:gd name="connsiteY21" fmla="*/ 224 h 10000"/>
                <a:gd name="connsiteX22" fmla="*/ 5616 w 10000"/>
                <a:gd name="connsiteY22" fmla="*/ 252 h 10000"/>
                <a:gd name="connsiteX23" fmla="*/ 5734 w 10000"/>
                <a:gd name="connsiteY23" fmla="*/ 308 h 10000"/>
                <a:gd name="connsiteX24" fmla="*/ 5930 w 10000"/>
                <a:gd name="connsiteY24" fmla="*/ 421 h 10000"/>
                <a:gd name="connsiteX25" fmla="*/ 6048 w 10000"/>
                <a:gd name="connsiteY25" fmla="*/ 534 h 10000"/>
                <a:gd name="connsiteX26" fmla="*/ 6212 w 10000"/>
                <a:gd name="connsiteY26" fmla="*/ 591 h 10000"/>
                <a:gd name="connsiteX27" fmla="*/ 6377 w 10000"/>
                <a:gd name="connsiteY27" fmla="*/ 703 h 10000"/>
                <a:gd name="connsiteX28" fmla="*/ 6579 w 10000"/>
                <a:gd name="connsiteY28" fmla="*/ 817 h 10000"/>
                <a:gd name="connsiteX29" fmla="*/ 6695 w 10000"/>
                <a:gd name="connsiteY29" fmla="*/ 930 h 10000"/>
                <a:gd name="connsiteX30" fmla="*/ 6824 w 10000"/>
                <a:gd name="connsiteY30" fmla="*/ 1014 h 10000"/>
                <a:gd name="connsiteX31" fmla="*/ 7180 w 10000"/>
                <a:gd name="connsiteY31" fmla="*/ 1156 h 10000"/>
                <a:gd name="connsiteX32" fmla="*/ 7378 w 10000"/>
                <a:gd name="connsiteY32" fmla="*/ 1156 h 10000"/>
                <a:gd name="connsiteX33" fmla="*/ 7623 w 10000"/>
                <a:gd name="connsiteY33" fmla="*/ 1212 h 10000"/>
                <a:gd name="connsiteX34" fmla="*/ 7744 w 10000"/>
                <a:gd name="connsiteY34" fmla="*/ 1241 h 10000"/>
                <a:gd name="connsiteX35" fmla="*/ 7946 w 10000"/>
                <a:gd name="connsiteY35" fmla="*/ 1325 h 10000"/>
                <a:gd name="connsiteX36" fmla="*/ 8186 w 10000"/>
                <a:gd name="connsiteY36" fmla="*/ 1353 h 10000"/>
                <a:gd name="connsiteX37" fmla="*/ 8232 w 10000"/>
                <a:gd name="connsiteY37" fmla="*/ 1438 h 10000"/>
                <a:gd name="connsiteX38" fmla="*/ 8310 w 10000"/>
                <a:gd name="connsiteY38" fmla="*/ 1467 h 10000"/>
                <a:gd name="connsiteX39" fmla="*/ 8383 w 10000"/>
                <a:gd name="connsiteY39" fmla="*/ 1580 h 10000"/>
                <a:gd name="connsiteX40" fmla="*/ 8633 w 10000"/>
                <a:gd name="connsiteY40" fmla="*/ 1720 h 10000"/>
                <a:gd name="connsiteX41" fmla="*/ 8754 w 10000"/>
                <a:gd name="connsiteY41" fmla="*/ 1692 h 10000"/>
                <a:gd name="connsiteX42" fmla="*/ 8874 w 10000"/>
                <a:gd name="connsiteY42" fmla="*/ 1720 h 10000"/>
                <a:gd name="connsiteX43" fmla="*/ 9114 w 10000"/>
                <a:gd name="connsiteY43" fmla="*/ 1664 h 10000"/>
                <a:gd name="connsiteX44" fmla="*/ 9277 w 10000"/>
                <a:gd name="connsiteY44" fmla="*/ 1580 h 10000"/>
                <a:gd name="connsiteX45" fmla="*/ 9354 w 10000"/>
                <a:gd name="connsiteY45" fmla="*/ 1580 h 10000"/>
                <a:gd name="connsiteX46" fmla="*/ 9396 w 10000"/>
                <a:gd name="connsiteY46" fmla="*/ 1551 h 10000"/>
                <a:gd name="connsiteX47" fmla="*/ 9554 w 10000"/>
                <a:gd name="connsiteY47" fmla="*/ 1495 h 10000"/>
                <a:gd name="connsiteX48" fmla="*/ 9719 w 10000"/>
                <a:gd name="connsiteY48" fmla="*/ 1551 h 10000"/>
                <a:gd name="connsiteX49" fmla="*/ 9757 w 10000"/>
                <a:gd name="connsiteY49" fmla="*/ 1636 h 10000"/>
                <a:gd name="connsiteX50" fmla="*/ 9880 w 10000"/>
                <a:gd name="connsiteY50" fmla="*/ 1778 h 10000"/>
                <a:gd name="connsiteX51" fmla="*/ 9800 w 10000"/>
                <a:gd name="connsiteY51" fmla="*/ 1806 h 10000"/>
                <a:gd name="connsiteX52" fmla="*/ 9840 w 10000"/>
                <a:gd name="connsiteY52" fmla="*/ 1862 h 10000"/>
                <a:gd name="connsiteX53" fmla="*/ 9840 w 10000"/>
                <a:gd name="connsiteY53" fmla="*/ 1919 h 10000"/>
                <a:gd name="connsiteX54" fmla="*/ 9926 w 10000"/>
                <a:gd name="connsiteY54" fmla="*/ 2031 h 10000"/>
                <a:gd name="connsiteX55" fmla="*/ 9926 w 10000"/>
                <a:gd name="connsiteY55" fmla="*/ 2173 h 10000"/>
                <a:gd name="connsiteX56" fmla="*/ 9926 w 10000"/>
                <a:gd name="connsiteY56" fmla="*/ 2258 h 10000"/>
                <a:gd name="connsiteX57" fmla="*/ 10000 w 10000"/>
                <a:gd name="connsiteY57" fmla="*/ 2342 h 10000"/>
                <a:gd name="connsiteX58" fmla="*/ 9963 w 10000"/>
                <a:gd name="connsiteY58" fmla="*/ 2428 h 10000"/>
                <a:gd name="connsiteX59" fmla="*/ 10000 w 10000"/>
                <a:gd name="connsiteY59" fmla="*/ 2484 h 10000"/>
                <a:gd name="connsiteX60" fmla="*/ 9677 w 10000"/>
                <a:gd name="connsiteY60" fmla="*/ 2456 h 10000"/>
                <a:gd name="connsiteX61" fmla="*/ 9515 w 10000"/>
                <a:gd name="connsiteY61" fmla="*/ 2428 h 10000"/>
                <a:gd name="connsiteX62" fmla="*/ 9473 w 10000"/>
                <a:gd name="connsiteY62" fmla="*/ 2512 h 10000"/>
                <a:gd name="connsiteX63" fmla="*/ 9354 w 10000"/>
                <a:gd name="connsiteY63" fmla="*/ 2540 h 10000"/>
                <a:gd name="connsiteX64" fmla="*/ 9433 w 10000"/>
                <a:gd name="connsiteY64" fmla="*/ 2625 h 10000"/>
                <a:gd name="connsiteX65" fmla="*/ 9677 w 10000"/>
                <a:gd name="connsiteY65" fmla="*/ 2879 h 10000"/>
                <a:gd name="connsiteX66" fmla="*/ 9840 w 10000"/>
                <a:gd name="connsiteY66" fmla="*/ 3106 h 10000"/>
                <a:gd name="connsiteX67" fmla="*/ 9800 w 10000"/>
                <a:gd name="connsiteY67" fmla="*/ 3162 h 10000"/>
                <a:gd name="connsiteX68" fmla="*/ 9634 w 10000"/>
                <a:gd name="connsiteY68" fmla="*/ 3190 h 10000"/>
                <a:gd name="connsiteX69" fmla="*/ 9840 w 10000"/>
                <a:gd name="connsiteY69" fmla="*/ 3303 h 10000"/>
                <a:gd name="connsiteX70" fmla="*/ 9600 w 10000"/>
                <a:gd name="connsiteY70" fmla="*/ 3162 h 10000"/>
                <a:gd name="connsiteX71" fmla="*/ 9396 w 10000"/>
                <a:gd name="connsiteY71" fmla="*/ 3106 h 10000"/>
                <a:gd name="connsiteX72" fmla="*/ 9473 w 10000"/>
                <a:gd name="connsiteY72" fmla="*/ 3275 h 10000"/>
                <a:gd name="connsiteX73" fmla="*/ 9354 w 10000"/>
                <a:gd name="connsiteY73" fmla="*/ 3303 h 10000"/>
                <a:gd name="connsiteX74" fmla="*/ 9277 w 10000"/>
                <a:gd name="connsiteY74" fmla="*/ 3388 h 10000"/>
                <a:gd name="connsiteX75" fmla="*/ 8996 w 10000"/>
                <a:gd name="connsiteY75" fmla="*/ 3417 h 10000"/>
                <a:gd name="connsiteX76" fmla="*/ 9198 w 10000"/>
                <a:gd name="connsiteY76" fmla="*/ 3557 h 10000"/>
                <a:gd name="connsiteX77" fmla="*/ 8952 w 10000"/>
                <a:gd name="connsiteY77" fmla="*/ 3586 h 10000"/>
                <a:gd name="connsiteX78" fmla="*/ 8794 w 10000"/>
                <a:gd name="connsiteY78" fmla="*/ 3557 h 10000"/>
                <a:gd name="connsiteX79" fmla="*/ 8664 w 10000"/>
                <a:gd name="connsiteY79" fmla="*/ 3473 h 10000"/>
                <a:gd name="connsiteX80" fmla="*/ 8591 w 10000"/>
                <a:gd name="connsiteY80" fmla="*/ 3501 h 10000"/>
                <a:gd name="connsiteX81" fmla="*/ 8552 w 10000"/>
                <a:gd name="connsiteY81" fmla="*/ 3642 h 10000"/>
                <a:gd name="connsiteX82" fmla="*/ 8513 w 10000"/>
                <a:gd name="connsiteY82" fmla="*/ 3727 h 10000"/>
                <a:gd name="connsiteX83" fmla="*/ 8427 w 10000"/>
                <a:gd name="connsiteY83" fmla="*/ 3756 h 10000"/>
                <a:gd name="connsiteX84" fmla="*/ 8383 w 10000"/>
                <a:gd name="connsiteY84" fmla="*/ 3812 h 10000"/>
                <a:gd name="connsiteX85" fmla="*/ 8310 w 10000"/>
                <a:gd name="connsiteY85" fmla="*/ 3812 h 10000"/>
                <a:gd name="connsiteX86" fmla="*/ 8267 w 10000"/>
                <a:gd name="connsiteY86" fmla="*/ 3868 h 10000"/>
                <a:gd name="connsiteX87" fmla="*/ 8107 w 10000"/>
                <a:gd name="connsiteY87" fmla="*/ 4009 h 10000"/>
                <a:gd name="connsiteX88" fmla="*/ 7906 w 10000"/>
                <a:gd name="connsiteY88" fmla="*/ 4038 h 10000"/>
                <a:gd name="connsiteX89" fmla="*/ 7824 w 10000"/>
                <a:gd name="connsiteY89" fmla="*/ 4067 h 10000"/>
                <a:gd name="connsiteX90" fmla="*/ 7744 w 10000"/>
                <a:gd name="connsiteY90" fmla="*/ 4123 h 10000"/>
                <a:gd name="connsiteX91" fmla="*/ 7586 w 10000"/>
                <a:gd name="connsiteY91" fmla="*/ 4179 h 10000"/>
                <a:gd name="connsiteX92" fmla="*/ 7501 w 10000"/>
                <a:gd name="connsiteY92" fmla="*/ 4264 h 10000"/>
                <a:gd name="connsiteX93" fmla="*/ 7464 w 10000"/>
                <a:gd name="connsiteY93" fmla="*/ 4320 h 10000"/>
                <a:gd name="connsiteX94" fmla="*/ 7378 w 10000"/>
                <a:gd name="connsiteY94" fmla="*/ 4320 h 10000"/>
                <a:gd name="connsiteX95" fmla="*/ 7218 w 10000"/>
                <a:gd name="connsiteY95" fmla="*/ 4348 h 10000"/>
                <a:gd name="connsiteX96" fmla="*/ 7346 w 10000"/>
                <a:gd name="connsiteY96" fmla="*/ 4292 h 10000"/>
                <a:gd name="connsiteX97" fmla="*/ 7346 w 10000"/>
                <a:gd name="connsiteY97" fmla="*/ 4236 h 10000"/>
                <a:gd name="connsiteX98" fmla="*/ 7378 w 10000"/>
                <a:gd name="connsiteY98" fmla="*/ 4179 h 10000"/>
                <a:gd name="connsiteX99" fmla="*/ 7143 w 10000"/>
                <a:gd name="connsiteY99" fmla="*/ 4151 h 10000"/>
                <a:gd name="connsiteX100" fmla="*/ 7218 w 10000"/>
                <a:gd name="connsiteY100" fmla="*/ 4123 h 10000"/>
                <a:gd name="connsiteX101" fmla="*/ 7260 w 10000"/>
                <a:gd name="connsiteY101" fmla="*/ 4009 h 10000"/>
                <a:gd name="connsiteX102" fmla="*/ 7305 w 10000"/>
                <a:gd name="connsiteY102" fmla="*/ 3896 h 10000"/>
                <a:gd name="connsiteX103" fmla="*/ 7062 w 10000"/>
                <a:gd name="connsiteY103" fmla="*/ 3698 h 10000"/>
                <a:gd name="connsiteX104" fmla="*/ 6939 w 10000"/>
                <a:gd name="connsiteY104" fmla="*/ 3727 h 10000"/>
                <a:gd name="connsiteX105" fmla="*/ 6824 w 10000"/>
                <a:gd name="connsiteY105" fmla="*/ 3784 h 10000"/>
                <a:gd name="connsiteX106" fmla="*/ 6737 w 10000"/>
                <a:gd name="connsiteY106" fmla="*/ 3925 h 10000"/>
                <a:gd name="connsiteX107" fmla="*/ 6535 w 10000"/>
                <a:gd name="connsiteY107" fmla="*/ 4038 h 10000"/>
                <a:gd name="connsiteX108" fmla="*/ 6418 w 10000"/>
                <a:gd name="connsiteY108" fmla="*/ 4095 h 10000"/>
                <a:gd name="connsiteX109" fmla="*/ 6454 w 10000"/>
                <a:gd name="connsiteY109" fmla="*/ 4179 h 10000"/>
                <a:gd name="connsiteX110" fmla="*/ 6212 w 10000"/>
                <a:gd name="connsiteY110" fmla="*/ 4292 h 10000"/>
                <a:gd name="connsiteX111" fmla="*/ 6014 w 10000"/>
                <a:gd name="connsiteY111" fmla="*/ 4264 h 10000"/>
                <a:gd name="connsiteX112" fmla="*/ 6014 w 10000"/>
                <a:gd name="connsiteY112" fmla="*/ 4434 h 10000"/>
                <a:gd name="connsiteX113" fmla="*/ 6251 w 10000"/>
                <a:gd name="connsiteY113" fmla="*/ 4575 h 10000"/>
                <a:gd name="connsiteX114" fmla="*/ 6377 w 10000"/>
                <a:gd name="connsiteY114" fmla="*/ 4575 h 10000"/>
                <a:gd name="connsiteX115" fmla="*/ 6454 w 10000"/>
                <a:gd name="connsiteY115" fmla="*/ 4603 h 10000"/>
                <a:gd name="connsiteX116" fmla="*/ 6454 w 10000"/>
                <a:gd name="connsiteY116" fmla="*/ 4575 h 10000"/>
                <a:gd name="connsiteX117" fmla="*/ 6695 w 10000"/>
                <a:gd name="connsiteY117" fmla="*/ 4659 h 10000"/>
                <a:gd name="connsiteX118" fmla="*/ 6777 w 10000"/>
                <a:gd name="connsiteY118" fmla="*/ 4829 h 10000"/>
                <a:gd name="connsiteX119" fmla="*/ 6980 w 10000"/>
                <a:gd name="connsiteY119" fmla="*/ 4857 h 10000"/>
                <a:gd name="connsiteX120" fmla="*/ 7062 w 10000"/>
                <a:gd name="connsiteY120" fmla="*/ 4801 h 10000"/>
                <a:gd name="connsiteX121" fmla="*/ 7101 w 10000"/>
                <a:gd name="connsiteY121" fmla="*/ 4716 h 10000"/>
                <a:gd name="connsiteX122" fmla="*/ 7260 w 10000"/>
                <a:gd name="connsiteY122" fmla="*/ 4659 h 10000"/>
                <a:gd name="connsiteX123" fmla="*/ 7464 w 10000"/>
                <a:gd name="connsiteY123" fmla="*/ 4716 h 10000"/>
                <a:gd name="connsiteX124" fmla="*/ 7541 w 10000"/>
                <a:gd name="connsiteY124" fmla="*/ 4745 h 10000"/>
                <a:gd name="connsiteX125" fmla="*/ 7586 w 10000"/>
                <a:gd name="connsiteY125" fmla="*/ 4773 h 10000"/>
                <a:gd name="connsiteX126" fmla="*/ 7788 w 10000"/>
                <a:gd name="connsiteY126" fmla="*/ 4773 h 10000"/>
                <a:gd name="connsiteX127" fmla="*/ 7788 w 10000"/>
                <a:gd name="connsiteY127" fmla="*/ 4745 h 10000"/>
                <a:gd name="connsiteX128" fmla="*/ 8025 w 10000"/>
                <a:gd name="connsiteY128" fmla="*/ 4801 h 10000"/>
                <a:gd name="connsiteX129" fmla="*/ 7990 w 10000"/>
                <a:gd name="connsiteY129" fmla="*/ 4829 h 10000"/>
                <a:gd name="connsiteX130" fmla="*/ 8025 w 10000"/>
                <a:gd name="connsiteY130" fmla="*/ 4914 h 10000"/>
                <a:gd name="connsiteX131" fmla="*/ 8025 w 10000"/>
                <a:gd name="connsiteY131" fmla="*/ 4970 h 10000"/>
                <a:gd name="connsiteX132" fmla="*/ 7946 w 10000"/>
                <a:gd name="connsiteY132" fmla="*/ 4914 h 10000"/>
                <a:gd name="connsiteX133" fmla="*/ 7906 w 10000"/>
                <a:gd name="connsiteY133" fmla="*/ 4942 h 10000"/>
                <a:gd name="connsiteX134" fmla="*/ 7824 w 10000"/>
                <a:gd name="connsiteY134" fmla="*/ 4942 h 10000"/>
                <a:gd name="connsiteX135" fmla="*/ 7744 w 10000"/>
                <a:gd name="connsiteY135" fmla="*/ 4970 h 10000"/>
                <a:gd name="connsiteX136" fmla="*/ 7586 w 10000"/>
                <a:gd name="connsiteY136" fmla="*/ 5027 h 10000"/>
                <a:gd name="connsiteX137" fmla="*/ 7501 w 10000"/>
                <a:gd name="connsiteY137" fmla="*/ 5055 h 10000"/>
                <a:gd name="connsiteX138" fmla="*/ 7586 w 10000"/>
                <a:gd name="connsiteY138" fmla="*/ 5112 h 10000"/>
                <a:gd name="connsiteX139" fmla="*/ 7501 w 10000"/>
                <a:gd name="connsiteY139" fmla="*/ 5112 h 10000"/>
                <a:gd name="connsiteX140" fmla="*/ 7541 w 10000"/>
                <a:gd name="connsiteY140" fmla="*/ 5168 h 10000"/>
                <a:gd name="connsiteX141" fmla="*/ 7464 w 10000"/>
                <a:gd name="connsiteY141" fmla="*/ 5196 h 10000"/>
                <a:gd name="connsiteX142" fmla="*/ 7378 w 10000"/>
                <a:gd name="connsiteY142" fmla="*/ 5140 h 10000"/>
                <a:gd name="connsiteX143" fmla="*/ 7346 w 10000"/>
                <a:gd name="connsiteY143" fmla="*/ 5140 h 10000"/>
                <a:gd name="connsiteX144" fmla="*/ 7423 w 10000"/>
                <a:gd name="connsiteY144" fmla="*/ 5224 h 10000"/>
                <a:gd name="connsiteX145" fmla="*/ 7260 w 10000"/>
                <a:gd name="connsiteY145" fmla="*/ 5338 h 10000"/>
                <a:gd name="connsiteX146" fmla="*/ 7218 w 10000"/>
                <a:gd name="connsiteY146" fmla="*/ 5479 h 10000"/>
                <a:gd name="connsiteX147" fmla="*/ 7260 w 10000"/>
                <a:gd name="connsiteY147" fmla="*/ 5620 h 10000"/>
                <a:gd name="connsiteX148" fmla="*/ 7423 w 10000"/>
                <a:gd name="connsiteY148" fmla="*/ 5649 h 10000"/>
                <a:gd name="connsiteX149" fmla="*/ 7704 w 10000"/>
                <a:gd name="connsiteY149" fmla="*/ 5733 h 10000"/>
                <a:gd name="connsiteX150" fmla="*/ 7824 w 10000"/>
                <a:gd name="connsiteY150" fmla="*/ 5874 h 10000"/>
                <a:gd name="connsiteX151" fmla="*/ 8025 w 10000"/>
                <a:gd name="connsiteY151" fmla="*/ 6073 h 10000"/>
                <a:gd name="connsiteX152" fmla="*/ 8149 w 10000"/>
                <a:gd name="connsiteY152" fmla="*/ 6213 h 10000"/>
                <a:gd name="connsiteX153" fmla="*/ 8344 w 10000"/>
                <a:gd name="connsiteY153" fmla="*/ 6299 h 10000"/>
                <a:gd name="connsiteX154" fmla="*/ 8427 w 10000"/>
                <a:gd name="connsiteY154" fmla="*/ 6355 h 10000"/>
                <a:gd name="connsiteX155" fmla="*/ 8513 w 10000"/>
                <a:gd name="connsiteY155" fmla="*/ 6412 h 10000"/>
                <a:gd name="connsiteX156" fmla="*/ 8664 w 10000"/>
                <a:gd name="connsiteY156" fmla="*/ 6524 h 10000"/>
                <a:gd name="connsiteX157" fmla="*/ 8383 w 10000"/>
                <a:gd name="connsiteY157" fmla="*/ 6468 h 10000"/>
                <a:gd name="connsiteX158" fmla="*/ 8186 w 10000"/>
                <a:gd name="connsiteY158" fmla="*/ 6412 h 10000"/>
                <a:gd name="connsiteX159" fmla="*/ 7990 w 10000"/>
                <a:gd name="connsiteY159" fmla="*/ 6440 h 10000"/>
                <a:gd name="connsiteX160" fmla="*/ 7870 w 10000"/>
                <a:gd name="connsiteY160" fmla="*/ 6383 h 10000"/>
                <a:gd name="connsiteX161" fmla="*/ 7744 w 10000"/>
                <a:gd name="connsiteY161" fmla="*/ 6327 h 10000"/>
                <a:gd name="connsiteX162" fmla="*/ 7788 w 10000"/>
                <a:gd name="connsiteY162" fmla="*/ 6383 h 10000"/>
                <a:gd name="connsiteX163" fmla="*/ 7824 w 10000"/>
                <a:gd name="connsiteY163" fmla="*/ 6383 h 10000"/>
                <a:gd name="connsiteX164" fmla="*/ 7788 w 10000"/>
                <a:gd name="connsiteY164" fmla="*/ 6355 h 10000"/>
                <a:gd name="connsiteX165" fmla="*/ 7870 w 10000"/>
                <a:gd name="connsiteY165" fmla="*/ 6383 h 10000"/>
                <a:gd name="connsiteX166" fmla="*/ 8067 w 10000"/>
                <a:gd name="connsiteY166" fmla="*/ 6440 h 10000"/>
                <a:gd name="connsiteX167" fmla="*/ 8149 w 10000"/>
                <a:gd name="connsiteY167" fmla="*/ 6412 h 10000"/>
                <a:gd name="connsiteX168" fmla="*/ 8232 w 10000"/>
                <a:gd name="connsiteY168" fmla="*/ 6468 h 10000"/>
                <a:gd name="connsiteX169" fmla="*/ 8267 w 10000"/>
                <a:gd name="connsiteY169" fmla="*/ 6496 h 10000"/>
                <a:gd name="connsiteX170" fmla="*/ 8383 w 10000"/>
                <a:gd name="connsiteY170" fmla="*/ 6524 h 10000"/>
                <a:gd name="connsiteX171" fmla="*/ 8633 w 10000"/>
                <a:gd name="connsiteY171" fmla="*/ 6638 h 10000"/>
                <a:gd name="connsiteX172" fmla="*/ 8794 w 10000"/>
                <a:gd name="connsiteY172" fmla="*/ 6751 h 10000"/>
                <a:gd name="connsiteX173" fmla="*/ 8713 w 10000"/>
                <a:gd name="connsiteY173" fmla="*/ 6779 h 10000"/>
                <a:gd name="connsiteX174" fmla="*/ 8591 w 10000"/>
                <a:gd name="connsiteY174" fmla="*/ 6835 h 10000"/>
                <a:gd name="connsiteX175" fmla="*/ 8513 w 10000"/>
                <a:gd name="connsiteY175" fmla="*/ 6891 h 10000"/>
                <a:gd name="connsiteX176" fmla="*/ 8473 w 10000"/>
                <a:gd name="connsiteY176" fmla="*/ 6920 h 10000"/>
                <a:gd name="connsiteX177" fmla="*/ 8344 w 10000"/>
                <a:gd name="connsiteY177" fmla="*/ 6920 h 10000"/>
                <a:gd name="connsiteX178" fmla="*/ 8232 w 10000"/>
                <a:gd name="connsiteY178" fmla="*/ 6977 h 10000"/>
                <a:gd name="connsiteX179" fmla="*/ 8383 w 10000"/>
                <a:gd name="connsiteY179" fmla="*/ 6920 h 10000"/>
                <a:gd name="connsiteX180" fmla="*/ 8513 w 10000"/>
                <a:gd name="connsiteY180" fmla="*/ 7005 h 10000"/>
                <a:gd name="connsiteX181" fmla="*/ 8473 w 10000"/>
                <a:gd name="connsiteY181" fmla="*/ 7005 h 10000"/>
                <a:gd name="connsiteX182" fmla="*/ 8664 w 10000"/>
                <a:gd name="connsiteY182" fmla="*/ 6949 h 10000"/>
                <a:gd name="connsiteX183" fmla="*/ 8794 w 10000"/>
                <a:gd name="connsiteY183" fmla="*/ 7033 h 10000"/>
                <a:gd name="connsiteX184" fmla="*/ 8996 w 10000"/>
                <a:gd name="connsiteY184" fmla="*/ 7061 h 10000"/>
                <a:gd name="connsiteX185" fmla="*/ 8908 w 10000"/>
                <a:gd name="connsiteY185" fmla="*/ 7146 h 10000"/>
                <a:gd name="connsiteX186" fmla="*/ 8874 w 10000"/>
                <a:gd name="connsiteY186" fmla="*/ 7174 h 10000"/>
                <a:gd name="connsiteX187" fmla="*/ 8794 w 10000"/>
                <a:gd name="connsiteY187" fmla="*/ 7202 h 10000"/>
                <a:gd name="connsiteX188" fmla="*/ 8834 w 10000"/>
                <a:gd name="connsiteY188" fmla="*/ 7202 h 10000"/>
                <a:gd name="connsiteX189" fmla="*/ 8952 w 10000"/>
                <a:gd name="connsiteY189" fmla="*/ 7174 h 10000"/>
                <a:gd name="connsiteX190" fmla="*/ 8952 w 10000"/>
                <a:gd name="connsiteY190" fmla="*/ 7146 h 10000"/>
                <a:gd name="connsiteX191" fmla="*/ 8996 w 10000"/>
                <a:gd name="connsiteY191" fmla="*/ 7230 h 10000"/>
                <a:gd name="connsiteX192" fmla="*/ 8996 w 10000"/>
                <a:gd name="connsiteY192" fmla="*/ 7288 h 10000"/>
                <a:gd name="connsiteX193" fmla="*/ 8952 w 10000"/>
                <a:gd name="connsiteY193" fmla="*/ 7230 h 10000"/>
                <a:gd name="connsiteX194" fmla="*/ 8952 w 10000"/>
                <a:gd name="connsiteY194" fmla="*/ 7288 h 10000"/>
                <a:gd name="connsiteX195" fmla="*/ 8908 w 10000"/>
                <a:gd name="connsiteY195" fmla="*/ 7260 h 10000"/>
                <a:gd name="connsiteX196" fmla="*/ 8874 w 10000"/>
                <a:gd name="connsiteY196" fmla="*/ 7260 h 10000"/>
                <a:gd name="connsiteX197" fmla="*/ 8834 w 10000"/>
                <a:gd name="connsiteY197" fmla="*/ 7316 h 10000"/>
                <a:gd name="connsiteX198" fmla="*/ 8952 w 10000"/>
                <a:gd name="connsiteY198" fmla="*/ 7372 h 10000"/>
                <a:gd name="connsiteX199" fmla="*/ 8908 w 10000"/>
                <a:gd name="connsiteY199" fmla="*/ 7372 h 10000"/>
                <a:gd name="connsiteX200" fmla="*/ 8952 w 10000"/>
                <a:gd name="connsiteY200" fmla="*/ 7429 h 10000"/>
                <a:gd name="connsiteX201" fmla="*/ 8794 w 10000"/>
                <a:gd name="connsiteY201" fmla="*/ 7400 h 10000"/>
                <a:gd name="connsiteX202" fmla="*/ 8834 w 10000"/>
                <a:gd name="connsiteY202" fmla="*/ 7429 h 10000"/>
                <a:gd name="connsiteX203" fmla="*/ 8952 w 10000"/>
                <a:gd name="connsiteY203" fmla="*/ 7457 h 10000"/>
                <a:gd name="connsiteX204" fmla="*/ 8996 w 10000"/>
                <a:gd name="connsiteY204" fmla="*/ 7541 h 10000"/>
                <a:gd name="connsiteX205" fmla="*/ 8952 w 10000"/>
                <a:gd name="connsiteY205" fmla="*/ 7599 h 10000"/>
                <a:gd name="connsiteX206" fmla="*/ 8834 w 10000"/>
                <a:gd name="connsiteY206" fmla="*/ 7513 h 10000"/>
                <a:gd name="connsiteX207" fmla="*/ 8794 w 10000"/>
                <a:gd name="connsiteY207" fmla="*/ 7541 h 10000"/>
                <a:gd name="connsiteX208" fmla="*/ 8633 w 10000"/>
                <a:gd name="connsiteY208" fmla="*/ 7599 h 10000"/>
                <a:gd name="connsiteX209" fmla="*/ 8754 w 10000"/>
                <a:gd name="connsiteY209" fmla="*/ 7683 h 10000"/>
                <a:gd name="connsiteX210" fmla="*/ 8754 w 10000"/>
                <a:gd name="connsiteY210" fmla="*/ 7796 h 10000"/>
                <a:gd name="connsiteX211" fmla="*/ 8713 w 10000"/>
                <a:gd name="connsiteY211" fmla="*/ 7852 h 10000"/>
                <a:gd name="connsiteX212" fmla="*/ 8713 w 10000"/>
                <a:gd name="connsiteY212" fmla="*/ 7880 h 10000"/>
                <a:gd name="connsiteX213" fmla="*/ 8633 w 10000"/>
                <a:gd name="connsiteY213" fmla="*/ 7852 h 10000"/>
                <a:gd name="connsiteX214" fmla="*/ 8633 w 10000"/>
                <a:gd name="connsiteY214" fmla="*/ 7909 h 10000"/>
                <a:gd name="connsiteX215" fmla="*/ 8591 w 10000"/>
                <a:gd name="connsiteY215" fmla="*/ 7966 h 10000"/>
                <a:gd name="connsiteX216" fmla="*/ 8552 w 10000"/>
                <a:gd name="connsiteY216" fmla="*/ 8079 h 10000"/>
                <a:gd name="connsiteX217" fmla="*/ 8591 w 10000"/>
                <a:gd name="connsiteY217" fmla="*/ 8022 h 10000"/>
                <a:gd name="connsiteX218" fmla="*/ 8552 w 10000"/>
                <a:gd name="connsiteY218" fmla="*/ 8050 h 10000"/>
                <a:gd name="connsiteX219" fmla="*/ 8513 w 10000"/>
                <a:gd name="connsiteY219" fmla="*/ 7994 h 10000"/>
                <a:gd name="connsiteX220" fmla="*/ 8427 w 10000"/>
                <a:gd name="connsiteY220" fmla="*/ 8022 h 10000"/>
                <a:gd name="connsiteX221" fmla="*/ 8427 w 10000"/>
                <a:gd name="connsiteY221" fmla="*/ 8079 h 10000"/>
                <a:gd name="connsiteX222" fmla="*/ 8473 w 10000"/>
                <a:gd name="connsiteY222" fmla="*/ 8107 h 10000"/>
                <a:gd name="connsiteX223" fmla="*/ 8552 w 10000"/>
                <a:gd name="connsiteY223" fmla="*/ 8135 h 10000"/>
                <a:gd name="connsiteX224" fmla="*/ 8513 w 10000"/>
                <a:gd name="connsiteY224" fmla="*/ 8163 h 10000"/>
                <a:gd name="connsiteX225" fmla="*/ 8473 w 10000"/>
                <a:gd name="connsiteY225" fmla="*/ 8249 h 10000"/>
                <a:gd name="connsiteX226" fmla="*/ 8310 w 10000"/>
                <a:gd name="connsiteY226" fmla="*/ 8191 h 10000"/>
                <a:gd name="connsiteX227" fmla="*/ 8427 w 10000"/>
                <a:gd name="connsiteY227" fmla="*/ 8277 h 10000"/>
                <a:gd name="connsiteX228" fmla="*/ 8552 w 10000"/>
                <a:gd name="connsiteY228" fmla="*/ 8277 h 10000"/>
                <a:gd name="connsiteX229" fmla="*/ 8513 w 10000"/>
                <a:gd name="connsiteY229" fmla="*/ 8333 h 10000"/>
                <a:gd name="connsiteX230" fmla="*/ 8591 w 10000"/>
                <a:gd name="connsiteY230" fmla="*/ 8446 h 10000"/>
                <a:gd name="connsiteX231" fmla="*/ 8552 w 10000"/>
                <a:gd name="connsiteY231" fmla="*/ 8446 h 10000"/>
                <a:gd name="connsiteX232" fmla="*/ 8427 w 10000"/>
                <a:gd name="connsiteY232" fmla="*/ 8389 h 10000"/>
                <a:gd name="connsiteX233" fmla="*/ 8383 w 10000"/>
                <a:gd name="connsiteY233" fmla="*/ 8418 h 10000"/>
                <a:gd name="connsiteX234" fmla="*/ 8473 w 10000"/>
                <a:gd name="connsiteY234" fmla="*/ 8474 h 10000"/>
                <a:gd name="connsiteX235" fmla="*/ 8427 w 10000"/>
                <a:gd name="connsiteY235" fmla="*/ 8530 h 10000"/>
                <a:gd name="connsiteX236" fmla="*/ 8310 w 10000"/>
                <a:gd name="connsiteY236" fmla="*/ 8474 h 10000"/>
                <a:gd name="connsiteX237" fmla="*/ 8383 w 10000"/>
                <a:gd name="connsiteY237" fmla="*/ 8559 h 10000"/>
                <a:gd name="connsiteX238" fmla="*/ 8310 w 10000"/>
                <a:gd name="connsiteY238" fmla="*/ 8559 h 10000"/>
                <a:gd name="connsiteX239" fmla="*/ 8310 w 10000"/>
                <a:gd name="connsiteY239" fmla="*/ 8616 h 10000"/>
                <a:gd name="connsiteX240" fmla="*/ 8107 w 10000"/>
                <a:gd name="connsiteY240" fmla="*/ 8672 h 10000"/>
                <a:gd name="connsiteX241" fmla="*/ 8067 w 10000"/>
                <a:gd name="connsiteY241" fmla="*/ 8728 h 10000"/>
                <a:gd name="connsiteX242" fmla="*/ 8107 w 10000"/>
                <a:gd name="connsiteY242" fmla="*/ 8757 h 10000"/>
                <a:gd name="connsiteX243" fmla="*/ 8067 w 10000"/>
                <a:gd name="connsiteY243" fmla="*/ 8785 h 10000"/>
                <a:gd name="connsiteX244" fmla="*/ 8025 w 10000"/>
                <a:gd name="connsiteY244" fmla="*/ 8869 h 10000"/>
                <a:gd name="connsiteX245" fmla="*/ 7990 w 10000"/>
                <a:gd name="connsiteY245" fmla="*/ 8841 h 10000"/>
                <a:gd name="connsiteX246" fmla="*/ 7990 w 10000"/>
                <a:gd name="connsiteY246" fmla="*/ 8927 h 10000"/>
                <a:gd name="connsiteX247" fmla="*/ 7577 w 10000"/>
                <a:gd name="connsiteY247" fmla="*/ 8786 h 10000"/>
                <a:gd name="connsiteX248" fmla="*/ 6900 w 10000"/>
                <a:gd name="connsiteY248" fmla="*/ 9266 h 10000"/>
                <a:gd name="connsiteX249" fmla="*/ 6656 w 10000"/>
                <a:gd name="connsiteY249" fmla="*/ 9322 h 10000"/>
                <a:gd name="connsiteX250" fmla="*/ 6535 w 10000"/>
                <a:gd name="connsiteY250" fmla="*/ 9152 h 10000"/>
                <a:gd name="connsiteX251" fmla="*/ 6496 w 10000"/>
                <a:gd name="connsiteY251" fmla="*/ 9152 h 10000"/>
                <a:gd name="connsiteX252" fmla="*/ 6615 w 10000"/>
                <a:gd name="connsiteY252" fmla="*/ 9124 h 10000"/>
                <a:gd name="connsiteX253" fmla="*/ 6454 w 10000"/>
                <a:gd name="connsiteY253" fmla="*/ 9124 h 10000"/>
                <a:gd name="connsiteX254" fmla="*/ 6418 w 10000"/>
                <a:gd name="connsiteY254" fmla="*/ 9180 h 10000"/>
                <a:gd name="connsiteX255" fmla="*/ 6496 w 10000"/>
                <a:gd name="connsiteY255" fmla="*/ 9237 h 10000"/>
                <a:gd name="connsiteX256" fmla="*/ 6454 w 10000"/>
                <a:gd name="connsiteY256" fmla="*/ 9237 h 10000"/>
                <a:gd name="connsiteX257" fmla="*/ 6579 w 10000"/>
                <a:gd name="connsiteY257" fmla="*/ 9406 h 10000"/>
                <a:gd name="connsiteX258" fmla="*/ 6418 w 10000"/>
                <a:gd name="connsiteY258" fmla="*/ 9294 h 10000"/>
                <a:gd name="connsiteX259" fmla="*/ 6496 w 10000"/>
                <a:gd name="connsiteY259" fmla="*/ 9406 h 10000"/>
                <a:gd name="connsiteX260" fmla="*/ 6454 w 10000"/>
                <a:gd name="connsiteY260" fmla="*/ 9435 h 10000"/>
                <a:gd name="connsiteX261" fmla="*/ 6418 w 10000"/>
                <a:gd name="connsiteY261" fmla="*/ 9406 h 10000"/>
                <a:gd name="connsiteX262" fmla="*/ 6377 w 10000"/>
                <a:gd name="connsiteY262" fmla="*/ 9491 h 10000"/>
                <a:gd name="connsiteX263" fmla="*/ 6251 w 10000"/>
                <a:gd name="connsiteY263" fmla="*/ 9520 h 10000"/>
                <a:gd name="connsiteX264" fmla="*/ 6212 w 10000"/>
                <a:gd name="connsiteY264" fmla="*/ 9463 h 10000"/>
                <a:gd name="connsiteX265" fmla="*/ 6135 w 10000"/>
                <a:gd name="connsiteY265" fmla="*/ 9435 h 10000"/>
                <a:gd name="connsiteX266" fmla="*/ 6175 w 10000"/>
                <a:gd name="connsiteY266" fmla="*/ 9548 h 10000"/>
                <a:gd name="connsiteX267" fmla="*/ 5969 w 10000"/>
                <a:gd name="connsiteY267" fmla="*/ 9491 h 10000"/>
                <a:gd name="connsiteX268" fmla="*/ 5930 w 10000"/>
                <a:gd name="connsiteY268" fmla="*/ 9520 h 10000"/>
                <a:gd name="connsiteX269" fmla="*/ 5808 w 10000"/>
                <a:gd name="connsiteY269" fmla="*/ 9576 h 10000"/>
                <a:gd name="connsiteX270" fmla="*/ 5777 w 10000"/>
                <a:gd name="connsiteY270" fmla="*/ 9633 h 10000"/>
                <a:gd name="connsiteX271" fmla="*/ 5688 w 10000"/>
                <a:gd name="connsiteY271" fmla="*/ 9633 h 10000"/>
                <a:gd name="connsiteX272" fmla="*/ 5567 w 10000"/>
                <a:gd name="connsiteY272" fmla="*/ 9661 h 10000"/>
                <a:gd name="connsiteX273" fmla="*/ 5567 w 10000"/>
                <a:gd name="connsiteY273" fmla="*/ 9633 h 10000"/>
                <a:gd name="connsiteX274" fmla="*/ 5567 w 10000"/>
                <a:gd name="connsiteY274" fmla="*/ 9689 h 10000"/>
                <a:gd name="connsiteX275" fmla="*/ 5449 w 10000"/>
                <a:gd name="connsiteY275" fmla="*/ 9661 h 10000"/>
                <a:gd name="connsiteX276" fmla="*/ 5449 w 10000"/>
                <a:gd name="connsiteY276" fmla="*/ 9717 h 10000"/>
                <a:gd name="connsiteX277" fmla="*/ 5406 w 10000"/>
                <a:gd name="connsiteY277" fmla="*/ 9802 h 10000"/>
                <a:gd name="connsiteX278" fmla="*/ 5491 w 10000"/>
                <a:gd name="connsiteY278" fmla="*/ 9830 h 10000"/>
                <a:gd name="connsiteX279" fmla="*/ 5491 w 10000"/>
                <a:gd name="connsiteY279" fmla="*/ 9830 h 10000"/>
                <a:gd name="connsiteX280" fmla="*/ 5567 w 10000"/>
                <a:gd name="connsiteY280" fmla="*/ 9944 h 10000"/>
                <a:gd name="connsiteX281" fmla="*/ 5368 w 10000"/>
                <a:gd name="connsiteY281" fmla="*/ 10000 h 10000"/>
                <a:gd name="connsiteX282" fmla="*/ 5368 w 10000"/>
                <a:gd name="connsiteY282" fmla="*/ 9944 h 10000"/>
                <a:gd name="connsiteX283" fmla="*/ 5281 w 10000"/>
                <a:gd name="connsiteY283" fmla="*/ 9859 h 10000"/>
                <a:gd name="connsiteX284" fmla="*/ 5248 w 10000"/>
                <a:gd name="connsiteY284" fmla="*/ 9802 h 10000"/>
                <a:gd name="connsiteX285" fmla="*/ 5206 w 10000"/>
                <a:gd name="connsiteY285" fmla="*/ 9717 h 10000"/>
                <a:gd name="connsiteX286" fmla="*/ 5248 w 10000"/>
                <a:gd name="connsiteY286" fmla="*/ 9661 h 10000"/>
                <a:gd name="connsiteX287" fmla="*/ 5206 w 10000"/>
                <a:gd name="connsiteY287" fmla="*/ 9576 h 10000"/>
                <a:gd name="connsiteX288" fmla="*/ 5206 w 10000"/>
                <a:gd name="connsiteY288" fmla="*/ 9605 h 10000"/>
                <a:gd name="connsiteX289" fmla="*/ 5126 w 10000"/>
                <a:gd name="connsiteY289" fmla="*/ 9548 h 10000"/>
                <a:gd name="connsiteX290" fmla="*/ 5126 w 10000"/>
                <a:gd name="connsiteY290" fmla="*/ 9605 h 10000"/>
                <a:gd name="connsiteX291" fmla="*/ 5006 w 10000"/>
                <a:gd name="connsiteY291" fmla="*/ 9605 h 10000"/>
                <a:gd name="connsiteX292" fmla="*/ 4926 w 10000"/>
                <a:gd name="connsiteY292" fmla="*/ 9576 h 10000"/>
                <a:gd name="connsiteX293" fmla="*/ 4879 w 10000"/>
                <a:gd name="connsiteY293" fmla="*/ 9520 h 10000"/>
                <a:gd name="connsiteX294" fmla="*/ 4839 w 10000"/>
                <a:gd name="connsiteY294" fmla="*/ 9520 h 10000"/>
                <a:gd name="connsiteX295" fmla="*/ 4839 w 10000"/>
                <a:gd name="connsiteY295" fmla="*/ 9576 h 10000"/>
                <a:gd name="connsiteX296" fmla="*/ 4762 w 10000"/>
                <a:gd name="connsiteY296" fmla="*/ 9520 h 10000"/>
                <a:gd name="connsiteX297" fmla="*/ 4724 w 10000"/>
                <a:gd name="connsiteY297" fmla="*/ 9463 h 10000"/>
                <a:gd name="connsiteX298" fmla="*/ 4688 w 10000"/>
                <a:gd name="connsiteY298" fmla="*/ 9491 h 10000"/>
                <a:gd name="connsiteX299" fmla="*/ 4724 w 10000"/>
                <a:gd name="connsiteY299" fmla="*/ 9576 h 10000"/>
                <a:gd name="connsiteX300" fmla="*/ 4644 w 10000"/>
                <a:gd name="connsiteY300" fmla="*/ 9548 h 10000"/>
                <a:gd name="connsiteX301" fmla="*/ 4644 w 10000"/>
                <a:gd name="connsiteY301" fmla="*/ 9605 h 10000"/>
                <a:gd name="connsiteX302" fmla="*/ 4483 w 10000"/>
                <a:gd name="connsiteY302" fmla="*/ 9576 h 10000"/>
                <a:gd name="connsiteX303" fmla="*/ 4366 w 10000"/>
                <a:gd name="connsiteY303" fmla="*/ 9576 h 10000"/>
                <a:gd name="connsiteX304" fmla="*/ 4322 w 10000"/>
                <a:gd name="connsiteY304" fmla="*/ 9576 h 10000"/>
                <a:gd name="connsiteX305" fmla="*/ 4199 w 10000"/>
                <a:gd name="connsiteY305" fmla="*/ 9520 h 10000"/>
                <a:gd name="connsiteX306" fmla="*/ 4154 w 10000"/>
                <a:gd name="connsiteY306" fmla="*/ 9491 h 10000"/>
                <a:gd name="connsiteX307" fmla="*/ 4038 w 10000"/>
                <a:gd name="connsiteY307" fmla="*/ 9463 h 10000"/>
                <a:gd name="connsiteX308" fmla="*/ 3962 w 10000"/>
                <a:gd name="connsiteY308" fmla="*/ 9294 h 10000"/>
                <a:gd name="connsiteX309" fmla="*/ 3873 w 10000"/>
                <a:gd name="connsiteY309" fmla="*/ 9180 h 10000"/>
                <a:gd name="connsiteX310" fmla="*/ 3757 w 10000"/>
                <a:gd name="connsiteY310" fmla="*/ 9180 h 10000"/>
                <a:gd name="connsiteX311" fmla="*/ 3634 w 10000"/>
                <a:gd name="connsiteY311" fmla="*/ 9180 h 10000"/>
                <a:gd name="connsiteX312" fmla="*/ 3432 w 10000"/>
                <a:gd name="connsiteY312" fmla="*/ 9039 h 10000"/>
                <a:gd name="connsiteX313" fmla="*/ 3274 w 10000"/>
                <a:gd name="connsiteY313" fmla="*/ 9124 h 10000"/>
                <a:gd name="connsiteX314" fmla="*/ 3274 w 10000"/>
                <a:gd name="connsiteY314" fmla="*/ 9180 h 10000"/>
                <a:gd name="connsiteX315" fmla="*/ 3073 w 10000"/>
                <a:gd name="connsiteY315" fmla="*/ 9209 h 10000"/>
                <a:gd name="connsiteX316" fmla="*/ 2954 w 10000"/>
                <a:gd name="connsiteY316" fmla="*/ 9294 h 10000"/>
                <a:gd name="connsiteX317" fmla="*/ 2874 w 10000"/>
                <a:gd name="connsiteY317" fmla="*/ 9237 h 10000"/>
                <a:gd name="connsiteX318" fmla="*/ 2792 w 10000"/>
                <a:gd name="connsiteY318" fmla="*/ 9294 h 10000"/>
                <a:gd name="connsiteX319" fmla="*/ 2672 w 10000"/>
                <a:gd name="connsiteY319" fmla="*/ 9294 h 10000"/>
                <a:gd name="connsiteX320" fmla="*/ 2507 w 10000"/>
                <a:gd name="connsiteY320" fmla="*/ 9266 h 10000"/>
                <a:gd name="connsiteX321" fmla="*/ 2347 w 10000"/>
                <a:gd name="connsiteY321" fmla="*/ 9322 h 10000"/>
                <a:gd name="connsiteX322" fmla="*/ 2266 w 10000"/>
                <a:gd name="connsiteY322" fmla="*/ 9322 h 10000"/>
                <a:gd name="connsiteX323" fmla="*/ 2185 w 10000"/>
                <a:gd name="connsiteY323" fmla="*/ 9322 h 10000"/>
                <a:gd name="connsiteX324" fmla="*/ 2144 w 10000"/>
                <a:gd name="connsiteY324" fmla="*/ 9322 h 10000"/>
                <a:gd name="connsiteX325" fmla="*/ 2144 w 10000"/>
                <a:gd name="connsiteY325" fmla="*/ 9463 h 10000"/>
                <a:gd name="connsiteX326" fmla="*/ 2228 w 10000"/>
                <a:gd name="connsiteY326" fmla="*/ 9548 h 10000"/>
                <a:gd name="connsiteX327" fmla="*/ 2228 w 10000"/>
                <a:gd name="connsiteY327" fmla="*/ 9576 h 10000"/>
                <a:gd name="connsiteX328" fmla="*/ 2228 w 10000"/>
                <a:gd name="connsiteY328" fmla="*/ 9633 h 10000"/>
                <a:gd name="connsiteX329" fmla="*/ 2266 w 10000"/>
                <a:gd name="connsiteY329" fmla="*/ 9717 h 10000"/>
                <a:gd name="connsiteX330" fmla="*/ 2144 w 10000"/>
                <a:gd name="connsiteY330" fmla="*/ 9689 h 10000"/>
                <a:gd name="connsiteX331" fmla="*/ 2022 w 10000"/>
                <a:gd name="connsiteY331" fmla="*/ 9661 h 10000"/>
                <a:gd name="connsiteX332" fmla="*/ 1941 w 10000"/>
                <a:gd name="connsiteY332" fmla="*/ 9520 h 10000"/>
                <a:gd name="connsiteX333" fmla="*/ 1708 w 10000"/>
                <a:gd name="connsiteY333" fmla="*/ 9605 h 10000"/>
                <a:gd name="connsiteX334" fmla="*/ 1627 w 10000"/>
                <a:gd name="connsiteY334" fmla="*/ 9633 h 10000"/>
                <a:gd name="connsiteX335" fmla="*/ 1627 w 10000"/>
                <a:gd name="connsiteY335" fmla="*/ 9548 h 10000"/>
                <a:gd name="connsiteX336" fmla="*/ 1504 w 10000"/>
                <a:gd name="connsiteY336" fmla="*/ 9435 h 10000"/>
                <a:gd name="connsiteX337" fmla="*/ 1262 w 10000"/>
                <a:gd name="connsiteY337" fmla="*/ 9435 h 10000"/>
                <a:gd name="connsiteX338" fmla="*/ 1262 w 10000"/>
                <a:gd name="connsiteY338" fmla="*/ 9322 h 10000"/>
                <a:gd name="connsiteX339" fmla="*/ 1298 w 10000"/>
                <a:gd name="connsiteY339" fmla="*/ 9180 h 10000"/>
                <a:gd name="connsiteX340" fmla="*/ 1144 w 10000"/>
                <a:gd name="connsiteY340" fmla="*/ 9124 h 10000"/>
                <a:gd name="connsiteX341" fmla="*/ 1017 w 10000"/>
                <a:gd name="connsiteY341" fmla="*/ 9039 h 10000"/>
                <a:gd name="connsiteX342" fmla="*/ 981 w 10000"/>
                <a:gd name="connsiteY342" fmla="*/ 8983 h 10000"/>
                <a:gd name="connsiteX343" fmla="*/ 944 w 10000"/>
                <a:gd name="connsiteY343" fmla="*/ 8898 h 10000"/>
                <a:gd name="connsiteX344" fmla="*/ 981 w 10000"/>
                <a:gd name="connsiteY344" fmla="*/ 8813 h 10000"/>
                <a:gd name="connsiteX345" fmla="*/ 697 w 10000"/>
                <a:gd name="connsiteY345" fmla="*/ 8841 h 10000"/>
                <a:gd name="connsiteX346" fmla="*/ 533 w 10000"/>
                <a:gd name="connsiteY346" fmla="*/ 8898 h 10000"/>
                <a:gd name="connsiteX347" fmla="*/ 533 w 10000"/>
                <a:gd name="connsiteY347" fmla="*/ 8813 h 10000"/>
                <a:gd name="connsiteX348" fmla="*/ 495 w 10000"/>
                <a:gd name="connsiteY348" fmla="*/ 8728 h 10000"/>
                <a:gd name="connsiteX349" fmla="*/ 458 w 10000"/>
                <a:gd name="connsiteY349" fmla="*/ 8672 h 10000"/>
                <a:gd name="connsiteX350" fmla="*/ 6799 w 10000"/>
                <a:gd name="connsiteY350" fmla="*/ 8665 h 10000"/>
                <a:gd name="connsiteX351" fmla="*/ 6917 w 10000"/>
                <a:gd name="connsiteY351" fmla="*/ 8461 h 10000"/>
                <a:gd name="connsiteX0" fmla="*/ 3314 w 10000"/>
                <a:gd name="connsiteY0" fmla="*/ 1410 h 10000"/>
                <a:gd name="connsiteX1" fmla="*/ 3314 w 10000"/>
                <a:gd name="connsiteY1" fmla="*/ 1071 h 10000"/>
                <a:gd name="connsiteX2" fmla="*/ 3678 w 10000"/>
                <a:gd name="connsiteY2" fmla="*/ 1156 h 10000"/>
                <a:gd name="connsiteX3" fmla="*/ 3873 w 10000"/>
                <a:gd name="connsiteY3" fmla="*/ 1071 h 10000"/>
                <a:gd name="connsiteX4" fmla="*/ 4079 w 10000"/>
                <a:gd name="connsiteY4" fmla="*/ 986 h 10000"/>
                <a:gd name="connsiteX5" fmla="*/ 3999 w 10000"/>
                <a:gd name="connsiteY5" fmla="*/ 930 h 10000"/>
                <a:gd name="connsiteX6" fmla="*/ 3962 w 10000"/>
                <a:gd name="connsiteY6" fmla="*/ 873 h 10000"/>
                <a:gd name="connsiteX7" fmla="*/ 3962 w 10000"/>
                <a:gd name="connsiteY7" fmla="*/ 788 h 10000"/>
                <a:gd name="connsiteX8" fmla="*/ 3962 w 10000"/>
                <a:gd name="connsiteY8" fmla="*/ 732 h 10000"/>
                <a:gd name="connsiteX9" fmla="*/ 3962 w 10000"/>
                <a:gd name="connsiteY9" fmla="*/ 675 h 10000"/>
                <a:gd name="connsiteX10" fmla="*/ 3999 w 10000"/>
                <a:gd name="connsiteY10" fmla="*/ 477 h 10000"/>
                <a:gd name="connsiteX11" fmla="*/ 3922 w 10000"/>
                <a:gd name="connsiteY11" fmla="*/ 336 h 10000"/>
                <a:gd name="connsiteX12" fmla="*/ 3757 w 10000"/>
                <a:gd name="connsiteY12" fmla="*/ 280 h 10000"/>
                <a:gd name="connsiteX13" fmla="*/ 3594 w 10000"/>
                <a:gd name="connsiteY13" fmla="*/ 224 h 10000"/>
                <a:gd name="connsiteX14" fmla="*/ 3799 w 10000"/>
                <a:gd name="connsiteY14" fmla="*/ 82 h 10000"/>
                <a:gd name="connsiteX15" fmla="*/ 4241 w 10000"/>
                <a:gd name="connsiteY15" fmla="*/ 25 h 10000"/>
                <a:gd name="connsiteX16" fmla="*/ 4644 w 10000"/>
                <a:gd name="connsiteY16" fmla="*/ 25 h 10000"/>
                <a:gd name="connsiteX17" fmla="*/ 4839 w 10000"/>
                <a:gd name="connsiteY17" fmla="*/ 54 h 10000"/>
                <a:gd name="connsiteX18" fmla="*/ 5089 w 10000"/>
                <a:gd name="connsiteY18" fmla="*/ 138 h 10000"/>
                <a:gd name="connsiteX19" fmla="*/ 5406 w 10000"/>
                <a:gd name="connsiteY19" fmla="*/ 167 h 10000"/>
                <a:gd name="connsiteX20" fmla="*/ 5567 w 10000"/>
                <a:gd name="connsiteY20" fmla="*/ 224 h 10000"/>
                <a:gd name="connsiteX21" fmla="*/ 5616 w 10000"/>
                <a:gd name="connsiteY21" fmla="*/ 252 h 10000"/>
                <a:gd name="connsiteX22" fmla="*/ 5734 w 10000"/>
                <a:gd name="connsiteY22" fmla="*/ 308 h 10000"/>
                <a:gd name="connsiteX23" fmla="*/ 5930 w 10000"/>
                <a:gd name="connsiteY23" fmla="*/ 421 h 10000"/>
                <a:gd name="connsiteX24" fmla="*/ 6048 w 10000"/>
                <a:gd name="connsiteY24" fmla="*/ 534 h 10000"/>
                <a:gd name="connsiteX25" fmla="*/ 6212 w 10000"/>
                <a:gd name="connsiteY25" fmla="*/ 591 h 10000"/>
                <a:gd name="connsiteX26" fmla="*/ 6377 w 10000"/>
                <a:gd name="connsiteY26" fmla="*/ 703 h 10000"/>
                <a:gd name="connsiteX27" fmla="*/ 6579 w 10000"/>
                <a:gd name="connsiteY27" fmla="*/ 817 h 10000"/>
                <a:gd name="connsiteX28" fmla="*/ 6695 w 10000"/>
                <a:gd name="connsiteY28" fmla="*/ 930 h 10000"/>
                <a:gd name="connsiteX29" fmla="*/ 6824 w 10000"/>
                <a:gd name="connsiteY29" fmla="*/ 1014 h 10000"/>
                <a:gd name="connsiteX30" fmla="*/ 7180 w 10000"/>
                <a:gd name="connsiteY30" fmla="*/ 1156 h 10000"/>
                <a:gd name="connsiteX31" fmla="*/ 7378 w 10000"/>
                <a:gd name="connsiteY31" fmla="*/ 1156 h 10000"/>
                <a:gd name="connsiteX32" fmla="*/ 7623 w 10000"/>
                <a:gd name="connsiteY32" fmla="*/ 1212 h 10000"/>
                <a:gd name="connsiteX33" fmla="*/ 7744 w 10000"/>
                <a:gd name="connsiteY33" fmla="*/ 1241 h 10000"/>
                <a:gd name="connsiteX34" fmla="*/ 7946 w 10000"/>
                <a:gd name="connsiteY34" fmla="*/ 1325 h 10000"/>
                <a:gd name="connsiteX35" fmla="*/ 8186 w 10000"/>
                <a:gd name="connsiteY35" fmla="*/ 1353 h 10000"/>
                <a:gd name="connsiteX36" fmla="*/ 8232 w 10000"/>
                <a:gd name="connsiteY36" fmla="*/ 1438 h 10000"/>
                <a:gd name="connsiteX37" fmla="*/ 8310 w 10000"/>
                <a:gd name="connsiteY37" fmla="*/ 1467 h 10000"/>
                <a:gd name="connsiteX38" fmla="*/ 8383 w 10000"/>
                <a:gd name="connsiteY38" fmla="*/ 1580 h 10000"/>
                <a:gd name="connsiteX39" fmla="*/ 8633 w 10000"/>
                <a:gd name="connsiteY39" fmla="*/ 1720 h 10000"/>
                <a:gd name="connsiteX40" fmla="*/ 8754 w 10000"/>
                <a:gd name="connsiteY40" fmla="*/ 1692 h 10000"/>
                <a:gd name="connsiteX41" fmla="*/ 8874 w 10000"/>
                <a:gd name="connsiteY41" fmla="*/ 1720 h 10000"/>
                <a:gd name="connsiteX42" fmla="*/ 9114 w 10000"/>
                <a:gd name="connsiteY42" fmla="*/ 1664 h 10000"/>
                <a:gd name="connsiteX43" fmla="*/ 9277 w 10000"/>
                <a:gd name="connsiteY43" fmla="*/ 1580 h 10000"/>
                <a:gd name="connsiteX44" fmla="*/ 9354 w 10000"/>
                <a:gd name="connsiteY44" fmla="*/ 1580 h 10000"/>
                <a:gd name="connsiteX45" fmla="*/ 9396 w 10000"/>
                <a:gd name="connsiteY45" fmla="*/ 1551 h 10000"/>
                <a:gd name="connsiteX46" fmla="*/ 9554 w 10000"/>
                <a:gd name="connsiteY46" fmla="*/ 1495 h 10000"/>
                <a:gd name="connsiteX47" fmla="*/ 9719 w 10000"/>
                <a:gd name="connsiteY47" fmla="*/ 1551 h 10000"/>
                <a:gd name="connsiteX48" fmla="*/ 9757 w 10000"/>
                <a:gd name="connsiteY48" fmla="*/ 1636 h 10000"/>
                <a:gd name="connsiteX49" fmla="*/ 9880 w 10000"/>
                <a:gd name="connsiteY49" fmla="*/ 1778 h 10000"/>
                <a:gd name="connsiteX50" fmla="*/ 9800 w 10000"/>
                <a:gd name="connsiteY50" fmla="*/ 1806 h 10000"/>
                <a:gd name="connsiteX51" fmla="*/ 9840 w 10000"/>
                <a:gd name="connsiteY51" fmla="*/ 1862 h 10000"/>
                <a:gd name="connsiteX52" fmla="*/ 9840 w 10000"/>
                <a:gd name="connsiteY52" fmla="*/ 1919 h 10000"/>
                <a:gd name="connsiteX53" fmla="*/ 9926 w 10000"/>
                <a:gd name="connsiteY53" fmla="*/ 2031 h 10000"/>
                <a:gd name="connsiteX54" fmla="*/ 9926 w 10000"/>
                <a:gd name="connsiteY54" fmla="*/ 2173 h 10000"/>
                <a:gd name="connsiteX55" fmla="*/ 9926 w 10000"/>
                <a:gd name="connsiteY55" fmla="*/ 2258 h 10000"/>
                <a:gd name="connsiteX56" fmla="*/ 10000 w 10000"/>
                <a:gd name="connsiteY56" fmla="*/ 2342 h 10000"/>
                <a:gd name="connsiteX57" fmla="*/ 9963 w 10000"/>
                <a:gd name="connsiteY57" fmla="*/ 2428 h 10000"/>
                <a:gd name="connsiteX58" fmla="*/ 10000 w 10000"/>
                <a:gd name="connsiteY58" fmla="*/ 2484 h 10000"/>
                <a:gd name="connsiteX59" fmla="*/ 9677 w 10000"/>
                <a:gd name="connsiteY59" fmla="*/ 2456 h 10000"/>
                <a:gd name="connsiteX60" fmla="*/ 9515 w 10000"/>
                <a:gd name="connsiteY60" fmla="*/ 2428 h 10000"/>
                <a:gd name="connsiteX61" fmla="*/ 9473 w 10000"/>
                <a:gd name="connsiteY61" fmla="*/ 2512 h 10000"/>
                <a:gd name="connsiteX62" fmla="*/ 9354 w 10000"/>
                <a:gd name="connsiteY62" fmla="*/ 2540 h 10000"/>
                <a:gd name="connsiteX63" fmla="*/ 9433 w 10000"/>
                <a:gd name="connsiteY63" fmla="*/ 2625 h 10000"/>
                <a:gd name="connsiteX64" fmla="*/ 9677 w 10000"/>
                <a:gd name="connsiteY64" fmla="*/ 2879 h 10000"/>
                <a:gd name="connsiteX65" fmla="*/ 9840 w 10000"/>
                <a:gd name="connsiteY65" fmla="*/ 3106 h 10000"/>
                <a:gd name="connsiteX66" fmla="*/ 9800 w 10000"/>
                <a:gd name="connsiteY66" fmla="*/ 3162 h 10000"/>
                <a:gd name="connsiteX67" fmla="*/ 9634 w 10000"/>
                <a:gd name="connsiteY67" fmla="*/ 3190 h 10000"/>
                <a:gd name="connsiteX68" fmla="*/ 9840 w 10000"/>
                <a:gd name="connsiteY68" fmla="*/ 3303 h 10000"/>
                <a:gd name="connsiteX69" fmla="*/ 9600 w 10000"/>
                <a:gd name="connsiteY69" fmla="*/ 3162 h 10000"/>
                <a:gd name="connsiteX70" fmla="*/ 9396 w 10000"/>
                <a:gd name="connsiteY70" fmla="*/ 3106 h 10000"/>
                <a:gd name="connsiteX71" fmla="*/ 9473 w 10000"/>
                <a:gd name="connsiteY71" fmla="*/ 3275 h 10000"/>
                <a:gd name="connsiteX72" fmla="*/ 9354 w 10000"/>
                <a:gd name="connsiteY72" fmla="*/ 3303 h 10000"/>
                <a:gd name="connsiteX73" fmla="*/ 9277 w 10000"/>
                <a:gd name="connsiteY73" fmla="*/ 3388 h 10000"/>
                <a:gd name="connsiteX74" fmla="*/ 8996 w 10000"/>
                <a:gd name="connsiteY74" fmla="*/ 3417 h 10000"/>
                <a:gd name="connsiteX75" fmla="*/ 9198 w 10000"/>
                <a:gd name="connsiteY75" fmla="*/ 3557 h 10000"/>
                <a:gd name="connsiteX76" fmla="*/ 8952 w 10000"/>
                <a:gd name="connsiteY76" fmla="*/ 3586 h 10000"/>
                <a:gd name="connsiteX77" fmla="*/ 8794 w 10000"/>
                <a:gd name="connsiteY77" fmla="*/ 3557 h 10000"/>
                <a:gd name="connsiteX78" fmla="*/ 8664 w 10000"/>
                <a:gd name="connsiteY78" fmla="*/ 3473 h 10000"/>
                <a:gd name="connsiteX79" fmla="*/ 8591 w 10000"/>
                <a:gd name="connsiteY79" fmla="*/ 3501 h 10000"/>
                <a:gd name="connsiteX80" fmla="*/ 8552 w 10000"/>
                <a:gd name="connsiteY80" fmla="*/ 3642 h 10000"/>
                <a:gd name="connsiteX81" fmla="*/ 8513 w 10000"/>
                <a:gd name="connsiteY81" fmla="*/ 3727 h 10000"/>
                <a:gd name="connsiteX82" fmla="*/ 8427 w 10000"/>
                <a:gd name="connsiteY82" fmla="*/ 3756 h 10000"/>
                <a:gd name="connsiteX83" fmla="*/ 8383 w 10000"/>
                <a:gd name="connsiteY83" fmla="*/ 3812 h 10000"/>
                <a:gd name="connsiteX84" fmla="*/ 8310 w 10000"/>
                <a:gd name="connsiteY84" fmla="*/ 3812 h 10000"/>
                <a:gd name="connsiteX85" fmla="*/ 8267 w 10000"/>
                <a:gd name="connsiteY85" fmla="*/ 3868 h 10000"/>
                <a:gd name="connsiteX86" fmla="*/ 8107 w 10000"/>
                <a:gd name="connsiteY86" fmla="*/ 4009 h 10000"/>
                <a:gd name="connsiteX87" fmla="*/ 7906 w 10000"/>
                <a:gd name="connsiteY87" fmla="*/ 4038 h 10000"/>
                <a:gd name="connsiteX88" fmla="*/ 7824 w 10000"/>
                <a:gd name="connsiteY88" fmla="*/ 4067 h 10000"/>
                <a:gd name="connsiteX89" fmla="*/ 7744 w 10000"/>
                <a:gd name="connsiteY89" fmla="*/ 4123 h 10000"/>
                <a:gd name="connsiteX90" fmla="*/ 7586 w 10000"/>
                <a:gd name="connsiteY90" fmla="*/ 4179 h 10000"/>
                <a:gd name="connsiteX91" fmla="*/ 7501 w 10000"/>
                <a:gd name="connsiteY91" fmla="*/ 4264 h 10000"/>
                <a:gd name="connsiteX92" fmla="*/ 7464 w 10000"/>
                <a:gd name="connsiteY92" fmla="*/ 4320 h 10000"/>
                <a:gd name="connsiteX93" fmla="*/ 7378 w 10000"/>
                <a:gd name="connsiteY93" fmla="*/ 4320 h 10000"/>
                <a:gd name="connsiteX94" fmla="*/ 7218 w 10000"/>
                <a:gd name="connsiteY94" fmla="*/ 4348 h 10000"/>
                <a:gd name="connsiteX95" fmla="*/ 7346 w 10000"/>
                <a:gd name="connsiteY95" fmla="*/ 4292 h 10000"/>
                <a:gd name="connsiteX96" fmla="*/ 7346 w 10000"/>
                <a:gd name="connsiteY96" fmla="*/ 4236 h 10000"/>
                <a:gd name="connsiteX97" fmla="*/ 7378 w 10000"/>
                <a:gd name="connsiteY97" fmla="*/ 4179 h 10000"/>
                <a:gd name="connsiteX98" fmla="*/ 7143 w 10000"/>
                <a:gd name="connsiteY98" fmla="*/ 4151 h 10000"/>
                <a:gd name="connsiteX99" fmla="*/ 7218 w 10000"/>
                <a:gd name="connsiteY99" fmla="*/ 4123 h 10000"/>
                <a:gd name="connsiteX100" fmla="*/ 7260 w 10000"/>
                <a:gd name="connsiteY100" fmla="*/ 4009 h 10000"/>
                <a:gd name="connsiteX101" fmla="*/ 7305 w 10000"/>
                <a:gd name="connsiteY101" fmla="*/ 3896 h 10000"/>
                <a:gd name="connsiteX102" fmla="*/ 7062 w 10000"/>
                <a:gd name="connsiteY102" fmla="*/ 3698 h 10000"/>
                <a:gd name="connsiteX103" fmla="*/ 6939 w 10000"/>
                <a:gd name="connsiteY103" fmla="*/ 3727 h 10000"/>
                <a:gd name="connsiteX104" fmla="*/ 6824 w 10000"/>
                <a:gd name="connsiteY104" fmla="*/ 3784 h 10000"/>
                <a:gd name="connsiteX105" fmla="*/ 6737 w 10000"/>
                <a:gd name="connsiteY105" fmla="*/ 3925 h 10000"/>
                <a:gd name="connsiteX106" fmla="*/ 6535 w 10000"/>
                <a:gd name="connsiteY106" fmla="*/ 4038 h 10000"/>
                <a:gd name="connsiteX107" fmla="*/ 6418 w 10000"/>
                <a:gd name="connsiteY107" fmla="*/ 4095 h 10000"/>
                <a:gd name="connsiteX108" fmla="*/ 6454 w 10000"/>
                <a:gd name="connsiteY108" fmla="*/ 4179 h 10000"/>
                <a:gd name="connsiteX109" fmla="*/ 6212 w 10000"/>
                <a:gd name="connsiteY109" fmla="*/ 4292 h 10000"/>
                <a:gd name="connsiteX110" fmla="*/ 6014 w 10000"/>
                <a:gd name="connsiteY110" fmla="*/ 4264 h 10000"/>
                <a:gd name="connsiteX111" fmla="*/ 6014 w 10000"/>
                <a:gd name="connsiteY111" fmla="*/ 4434 h 10000"/>
                <a:gd name="connsiteX112" fmla="*/ 6251 w 10000"/>
                <a:gd name="connsiteY112" fmla="*/ 4575 h 10000"/>
                <a:gd name="connsiteX113" fmla="*/ 6377 w 10000"/>
                <a:gd name="connsiteY113" fmla="*/ 4575 h 10000"/>
                <a:gd name="connsiteX114" fmla="*/ 6454 w 10000"/>
                <a:gd name="connsiteY114" fmla="*/ 4603 h 10000"/>
                <a:gd name="connsiteX115" fmla="*/ 6454 w 10000"/>
                <a:gd name="connsiteY115" fmla="*/ 4575 h 10000"/>
                <a:gd name="connsiteX116" fmla="*/ 6695 w 10000"/>
                <a:gd name="connsiteY116" fmla="*/ 4659 h 10000"/>
                <a:gd name="connsiteX117" fmla="*/ 6777 w 10000"/>
                <a:gd name="connsiteY117" fmla="*/ 4829 h 10000"/>
                <a:gd name="connsiteX118" fmla="*/ 6980 w 10000"/>
                <a:gd name="connsiteY118" fmla="*/ 4857 h 10000"/>
                <a:gd name="connsiteX119" fmla="*/ 7062 w 10000"/>
                <a:gd name="connsiteY119" fmla="*/ 4801 h 10000"/>
                <a:gd name="connsiteX120" fmla="*/ 7101 w 10000"/>
                <a:gd name="connsiteY120" fmla="*/ 4716 h 10000"/>
                <a:gd name="connsiteX121" fmla="*/ 7260 w 10000"/>
                <a:gd name="connsiteY121" fmla="*/ 4659 h 10000"/>
                <a:gd name="connsiteX122" fmla="*/ 7464 w 10000"/>
                <a:gd name="connsiteY122" fmla="*/ 4716 h 10000"/>
                <a:gd name="connsiteX123" fmla="*/ 7541 w 10000"/>
                <a:gd name="connsiteY123" fmla="*/ 4745 h 10000"/>
                <a:gd name="connsiteX124" fmla="*/ 7586 w 10000"/>
                <a:gd name="connsiteY124" fmla="*/ 4773 h 10000"/>
                <a:gd name="connsiteX125" fmla="*/ 7788 w 10000"/>
                <a:gd name="connsiteY125" fmla="*/ 4773 h 10000"/>
                <a:gd name="connsiteX126" fmla="*/ 7788 w 10000"/>
                <a:gd name="connsiteY126" fmla="*/ 4745 h 10000"/>
                <a:gd name="connsiteX127" fmla="*/ 8025 w 10000"/>
                <a:gd name="connsiteY127" fmla="*/ 4801 h 10000"/>
                <a:gd name="connsiteX128" fmla="*/ 7990 w 10000"/>
                <a:gd name="connsiteY128" fmla="*/ 4829 h 10000"/>
                <a:gd name="connsiteX129" fmla="*/ 8025 w 10000"/>
                <a:gd name="connsiteY129" fmla="*/ 4914 h 10000"/>
                <a:gd name="connsiteX130" fmla="*/ 8025 w 10000"/>
                <a:gd name="connsiteY130" fmla="*/ 4970 h 10000"/>
                <a:gd name="connsiteX131" fmla="*/ 7946 w 10000"/>
                <a:gd name="connsiteY131" fmla="*/ 4914 h 10000"/>
                <a:gd name="connsiteX132" fmla="*/ 7906 w 10000"/>
                <a:gd name="connsiteY132" fmla="*/ 4942 h 10000"/>
                <a:gd name="connsiteX133" fmla="*/ 7824 w 10000"/>
                <a:gd name="connsiteY133" fmla="*/ 4942 h 10000"/>
                <a:gd name="connsiteX134" fmla="*/ 7744 w 10000"/>
                <a:gd name="connsiteY134" fmla="*/ 4970 h 10000"/>
                <a:gd name="connsiteX135" fmla="*/ 7586 w 10000"/>
                <a:gd name="connsiteY135" fmla="*/ 5027 h 10000"/>
                <a:gd name="connsiteX136" fmla="*/ 7501 w 10000"/>
                <a:gd name="connsiteY136" fmla="*/ 5055 h 10000"/>
                <a:gd name="connsiteX137" fmla="*/ 7586 w 10000"/>
                <a:gd name="connsiteY137" fmla="*/ 5112 h 10000"/>
                <a:gd name="connsiteX138" fmla="*/ 7501 w 10000"/>
                <a:gd name="connsiteY138" fmla="*/ 5112 h 10000"/>
                <a:gd name="connsiteX139" fmla="*/ 7541 w 10000"/>
                <a:gd name="connsiteY139" fmla="*/ 5168 h 10000"/>
                <a:gd name="connsiteX140" fmla="*/ 7464 w 10000"/>
                <a:gd name="connsiteY140" fmla="*/ 5196 h 10000"/>
                <a:gd name="connsiteX141" fmla="*/ 7378 w 10000"/>
                <a:gd name="connsiteY141" fmla="*/ 5140 h 10000"/>
                <a:gd name="connsiteX142" fmla="*/ 7346 w 10000"/>
                <a:gd name="connsiteY142" fmla="*/ 5140 h 10000"/>
                <a:gd name="connsiteX143" fmla="*/ 7423 w 10000"/>
                <a:gd name="connsiteY143" fmla="*/ 5224 h 10000"/>
                <a:gd name="connsiteX144" fmla="*/ 7260 w 10000"/>
                <a:gd name="connsiteY144" fmla="*/ 5338 h 10000"/>
                <a:gd name="connsiteX145" fmla="*/ 7218 w 10000"/>
                <a:gd name="connsiteY145" fmla="*/ 5479 h 10000"/>
                <a:gd name="connsiteX146" fmla="*/ 7260 w 10000"/>
                <a:gd name="connsiteY146" fmla="*/ 5620 h 10000"/>
                <a:gd name="connsiteX147" fmla="*/ 7423 w 10000"/>
                <a:gd name="connsiteY147" fmla="*/ 5649 h 10000"/>
                <a:gd name="connsiteX148" fmla="*/ 7704 w 10000"/>
                <a:gd name="connsiteY148" fmla="*/ 5733 h 10000"/>
                <a:gd name="connsiteX149" fmla="*/ 7824 w 10000"/>
                <a:gd name="connsiteY149" fmla="*/ 5874 h 10000"/>
                <a:gd name="connsiteX150" fmla="*/ 8025 w 10000"/>
                <a:gd name="connsiteY150" fmla="*/ 6073 h 10000"/>
                <a:gd name="connsiteX151" fmla="*/ 8149 w 10000"/>
                <a:gd name="connsiteY151" fmla="*/ 6213 h 10000"/>
                <a:gd name="connsiteX152" fmla="*/ 8344 w 10000"/>
                <a:gd name="connsiteY152" fmla="*/ 6299 h 10000"/>
                <a:gd name="connsiteX153" fmla="*/ 8427 w 10000"/>
                <a:gd name="connsiteY153" fmla="*/ 6355 h 10000"/>
                <a:gd name="connsiteX154" fmla="*/ 8513 w 10000"/>
                <a:gd name="connsiteY154" fmla="*/ 6412 h 10000"/>
                <a:gd name="connsiteX155" fmla="*/ 8664 w 10000"/>
                <a:gd name="connsiteY155" fmla="*/ 6524 h 10000"/>
                <a:gd name="connsiteX156" fmla="*/ 8383 w 10000"/>
                <a:gd name="connsiteY156" fmla="*/ 6468 h 10000"/>
                <a:gd name="connsiteX157" fmla="*/ 8186 w 10000"/>
                <a:gd name="connsiteY157" fmla="*/ 6412 h 10000"/>
                <a:gd name="connsiteX158" fmla="*/ 7990 w 10000"/>
                <a:gd name="connsiteY158" fmla="*/ 6440 h 10000"/>
                <a:gd name="connsiteX159" fmla="*/ 7870 w 10000"/>
                <a:gd name="connsiteY159" fmla="*/ 6383 h 10000"/>
                <a:gd name="connsiteX160" fmla="*/ 7744 w 10000"/>
                <a:gd name="connsiteY160" fmla="*/ 6327 h 10000"/>
                <a:gd name="connsiteX161" fmla="*/ 7788 w 10000"/>
                <a:gd name="connsiteY161" fmla="*/ 6383 h 10000"/>
                <a:gd name="connsiteX162" fmla="*/ 7824 w 10000"/>
                <a:gd name="connsiteY162" fmla="*/ 6383 h 10000"/>
                <a:gd name="connsiteX163" fmla="*/ 7788 w 10000"/>
                <a:gd name="connsiteY163" fmla="*/ 6355 h 10000"/>
                <a:gd name="connsiteX164" fmla="*/ 7870 w 10000"/>
                <a:gd name="connsiteY164" fmla="*/ 6383 h 10000"/>
                <a:gd name="connsiteX165" fmla="*/ 8067 w 10000"/>
                <a:gd name="connsiteY165" fmla="*/ 6440 h 10000"/>
                <a:gd name="connsiteX166" fmla="*/ 8149 w 10000"/>
                <a:gd name="connsiteY166" fmla="*/ 6412 h 10000"/>
                <a:gd name="connsiteX167" fmla="*/ 8232 w 10000"/>
                <a:gd name="connsiteY167" fmla="*/ 6468 h 10000"/>
                <a:gd name="connsiteX168" fmla="*/ 8267 w 10000"/>
                <a:gd name="connsiteY168" fmla="*/ 6496 h 10000"/>
                <a:gd name="connsiteX169" fmla="*/ 8383 w 10000"/>
                <a:gd name="connsiteY169" fmla="*/ 6524 h 10000"/>
                <a:gd name="connsiteX170" fmla="*/ 8633 w 10000"/>
                <a:gd name="connsiteY170" fmla="*/ 6638 h 10000"/>
                <a:gd name="connsiteX171" fmla="*/ 8794 w 10000"/>
                <a:gd name="connsiteY171" fmla="*/ 6751 h 10000"/>
                <a:gd name="connsiteX172" fmla="*/ 8713 w 10000"/>
                <a:gd name="connsiteY172" fmla="*/ 6779 h 10000"/>
                <a:gd name="connsiteX173" fmla="*/ 8591 w 10000"/>
                <a:gd name="connsiteY173" fmla="*/ 6835 h 10000"/>
                <a:gd name="connsiteX174" fmla="*/ 8513 w 10000"/>
                <a:gd name="connsiteY174" fmla="*/ 6891 h 10000"/>
                <a:gd name="connsiteX175" fmla="*/ 8473 w 10000"/>
                <a:gd name="connsiteY175" fmla="*/ 6920 h 10000"/>
                <a:gd name="connsiteX176" fmla="*/ 8344 w 10000"/>
                <a:gd name="connsiteY176" fmla="*/ 6920 h 10000"/>
                <a:gd name="connsiteX177" fmla="*/ 8232 w 10000"/>
                <a:gd name="connsiteY177" fmla="*/ 6977 h 10000"/>
                <a:gd name="connsiteX178" fmla="*/ 8383 w 10000"/>
                <a:gd name="connsiteY178" fmla="*/ 6920 h 10000"/>
                <a:gd name="connsiteX179" fmla="*/ 8513 w 10000"/>
                <a:gd name="connsiteY179" fmla="*/ 7005 h 10000"/>
                <a:gd name="connsiteX180" fmla="*/ 8473 w 10000"/>
                <a:gd name="connsiteY180" fmla="*/ 7005 h 10000"/>
                <a:gd name="connsiteX181" fmla="*/ 8664 w 10000"/>
                <a:gd name="connsiteY181" fmla="*/ 6949 h 10000"/>
                <a:gd name="connsiteX182" fmla="*/ 8794 w 10000"/>
                <a:gd name="connsiteY182" fmla="*/ 7033 h 10000"/>
                <a:gd name="connsiteX183" fmla="*/ 8996 w 10000"/>
                <a:gd name="connsiteY183" fmla="*/ 7061 h 10000"/>
                <a:gd name="connsiteX184" fmla="*/ 8908 w 10000"/>
                <a:gd name="connsiteY184" fmla="*/ 7146 h 10000"/>
                <a:gd name="connsiteX185" fmla="*/ 8874 w 10000"/>
                <a:gd name="connsiteY185" fmla="*/ 7174 h 10000"/>
                <a:gd name="connsiteX186" fmla="*/ 8794 w 10000"/>
                <a:gd name="connsiteY186" fmla="*/ 7202 h 10000"/>
                <a:gd name="connsiteX187" fmla="*/ 8834 w 10000"/>
                <a:gd name="connsiteY187" fmla="*/ 7202 h 10000"/>
                <a:gd name="connsiteX188" fmla="*/ 8952 w 10000"/>
                <a:gd name="connsiteY188" fmla="*/ 7174 h 10000"/>
                <a:gd name="connsiteX189" fmla="*/ 8952 w 10000"/>
                <a:gd name="connsiteY189" fmla="*/ 7146 h 10000"/>
                <a:gd name="connsiteX190" fmla="*/ 8996 w 10000"/>
                <a:gd name="connsiteY190" fmla="*/ 7230 h 10000"/>
                <a:gd name="connsiteX191" fmla="*/ 8996 w 10000"/>
                <a:gd name="connsiteY191" fmla="*/ 7288 h 10000"/>
                <a:gd name="connsiteX192" fmla="*/ 8952 w 10000"/>
                <a:gd name="connsiteY192" fmla="*/ 7230 h 10000"/>
                <a:gd name="connsiteX193" fmla="*/ 8952 w 10000"/>
                <a:gd name="connsiteY193" fmla="*/ 7288 h 10000"/>
                <a:gd name="connsiteX194" fmla="*/ 8908 w 10000"/>
                <a:gd name="connsiteY194" fmla="*/ 7260 h 10000"/>
                <a:gd name="connsiteX195" fmla="*/ 8874 w 10000"/>
                <a:gd name="connsiteY195" fmla="*/ 7260 h 10000"/>
                <a:gd name="connsiteX196" fmla="*/ 8834 w 10000"/>
                <a:gd name="connsiteY196" fmla="*/ 7316 h 10000"/>
                <a:gd name="connsiteX197" fmla="*/ 8952 w 10000"/>
                <a:gd name="connsiteY197" fmla="*/ 7372 h 10000"/>
                <a:gd name="connsiteX198" fmla="*/ 8908 w 10000"/>
                <a:gd name="connsiteY198" fmla="*/ 7372 h 10000"/>
                <a:gd name="connsiteX199" fmla="*/ 8952 w 10000"/>
                <a:gd name="connsiteY199" fmla="*/ 7429 h 10000"/>
                <a:gd name="connsiteX200" fmla="*/ 8794 w 10000"/>
                <a:gd name="connsiteY200" fmla="*/ 7400 h 10000"/>
                <a:gd name="connsiteX201" fmla="*/ 8834 w 10000"/>
                <a:gd name="connsiteY201" fmla="*/ 7429 h 10000"/>
                <a:gd name="connsiteX202" fmla="*/ 8952 w 10000"/>
                <a:gd name="connsiteY202" fmla="*/ 7457 h 10000"/>
                <a:gd name="connsiteX203" fmla="*/ 8996 w 10000"/>
                <a:gd name="connsiteY203" fmla="*/ 7541 h 10000"/>
                <a:gd name="connsiteX204" fmla="*/ 8952 w 10000"/>
                <a:gd name="connsiteY204" fmla="*/ 7599 h 10000"/>
                <a:gd name="connsiteX205" fmla="*/ 8834 w 10000"/>
                <a:gd name="connsiteY205" fmla="*/ 7513 h 10000"/>
                <a:gd name="connsiteX206" fmla="*/ 8794 w 10000"/>
                <a:gd name="connsiteY206" fmla="*/ 7541 h 10000"/>
                <a:gd name="connsiteX207" fmla="*/ 8633 w 10000"/>
                <a:gd name="connsiteY207" fmla="*/ 7599 h 10000"/>
                <a:gd name="connsiteX208" fmla="*/ 8754 w 10000"/>
                <a:gd name="connsiteY208" fmla="*/ 7683 h 10000"/>
                <a:gd name="connsiteX209" fmla="*/ 8754 w 10000"/>
                <a:gd name="connsiteY209" fmla="*/ 7796 h 10000"/>
                <a:gd name="connsiteX210" fmla="*/ 8713 w 10000"/>
                <a:gd name="connsiteY210" fmla="*/ 7852 h 10000"/>
                <a:gd name="connsiteX211" fmla="*/ 8713 w 10000"/>
                <a:gd name="connsiteY211" fmla="*/ 7880 h 10000"/>
                <a:gd name="connsiteX212" fmla="*/ 8633 w 10000"/>
                <a:gd name="connsiteY212" fmla="*/ 7852 h 10000"/>
                <a:gd name="connsiteX213" fmla="*/ 8633 w 10000"/>
                <a:gd name="connsiteY213" fmla="*/ 7909 h 10000"/>
                <a:gd name="connsiteX214" fmla="*/ 8591 w 10000"/>
                <a:gd name="connsiteY214" fmla="*/ 7966 h 10000"/>
                <a:gd name="connsiteX215" fmla="*/ 8552 w 10000"/>
                <a:gd name="connsiteY215" fmla="*/ 8079 h 10000"/>
                <a:gd name="connsiteX216" fmla="*/ 8591 w 10000"/>
                <a:gd name="connsiteY216" fmla="*/ 8022 h 10000"/>
                <a:gd name="connsiteX217" fmla="*/ 8552 w 10000"/>
                <a:gd name="connsiteY217" fmla="*/ 8050 h 10000"/>
                <a:gd name="connsiteX218" fmla="*/ 8513 w 10000"/>
                <a:gd name="connsiteY218" fmla="*/ 7994 h 10000"/>
                <a:gd name="connsiteX219" fmla="*/ 8427 w 10000"/>
                <a:gd name="connsiteY219" fmla="*/ 8022 h 10000"/>
                <a:gd name="connsiteX220" fmla="*/ 8427 w 10000"/>
                <a:gd name="connsiteY220" fmla="*/ 8079 h 10000"/>
                <a:gd name="connsiteX221" fmla="*/ 8473 w 10000"/>
                <a:gd name="connsiteY221" fmla="*/ 8107 h 10000"/>
                <a:gd name="connsiteX222" fmla="*/ 8552 w 10000"/>
                <a:gd name="connsiteY222" fmla="*/ 8135 h 10000"/>
                <a:gd name="connsiteX223" fmla="*/ 8513 w 10000"/>
                <a:gd name="connsiteY223" fmla="*/ 8163 h 10000"/>
                <a:gd name="connsiteX224" fmla="*/ 8473 w 10000"/>
                <a:gd name="connsiteY224" fmla="*/ 8249 h 10000"/>
                <a:gd name="connsiteX225" fmla="*/ 8310 w 10000"/>
                <a:gd name="connsiteY225" fmla="*/ 8191 h 10000"/>
                <a:gd name="connsiteX226" fmla="*/ 8427 w 10000"/>
                <a:gd name="connsiteY226" fmla="*/ 8277 h 10000"/>
                <a:gd name="connsiteX227" fmla="*/ 8552 w 10000"/>
                <a:gd name="connsiteY227" fmla="*/ 8277 h 10000"/>
                <a:gd name="connsiteX228" fmla="*/ 8513 w 10000"/>
                <a:gd name="connsiteY228" fmla="*/ 8333 h 10000"/>
                <a:gd name="connsiteX229" fmla="*/ 8591 w 10000"/>
                <a:gd name="connsiteY229" fmla="*/ 8446 h 10000"/>
                <a:gd name="connsiteX230" fmla="*/ 8552 w 10000"/>
                <a:gd name="connsiteY230" fmla="*/ 8446 h 10000"/>
                <a:gd name="connsiteX231" fmla="*/ 8427 w 10000"/>
                <a:gd name="connsiteY231" fmla="*/ 8389 h 10000"/>
                <a:gd name="connsiteX232" fmla="*/ 8383 w 10000"/>
                <a:gd name="connsiteY232" fmla="*/ 8418 h 10000"/>
                <a:gd name="connsiteX233" fmla="*/ 8473 w 10000"/>
                <a:gd name="connsiteY233" fmla="*/ 8474 h 10000"/>
                <a:gd name="connsiteX234" fmla="*/ 8427 w 10000"/>
                <a:gd name="connsiteY234" fmla="*/ 8530 h 10000"/>
                <a:gd name="connsiteX235" fmla="*/ 8310 w 10000"/>
                <a:gd name="connsiteY235" fmla="*/ 8474 h 10000"/>
                <a:gd name="connsiteX236" fmla="*/ 8383 w 10000"/>
                <a:gd name="connsiteY236" fmla="*/ 8559 h 10000"/>
                <a:gd name="connsiteX237" fmla="*/ 8310 w 10000"/>
                <a:gd name="connsiteY237" fmla="*/ 8559 h 10000"/>
                <a:gd name="connsiteX238" fmla="*/ 8310 w 10000"/>
                <a:gd name="connsiteY238" fmla="*/ 8616 h 10000"/>
                <a:gd name="connsiteX239" fmla="*/ 8107 w 10000"/>
                <a:gd name="connsiteY239" fmla="*/ 8672 h 10000"/>
                <a:gd name="connsiteX240" fmla="*/ 8067 w 10000"/>
                <a:gd name="connsiteY240" fmla="*/ 8728 h 10000"/>
                <a:gd name="connsiteX241" fmla="*/ 8107 w 10000"/>
                <a:gd name="connsiteY241" fmla="*/ 8757 h 10000"/>
                <a:gd name="connsiteX242" fmla="*/ 8067 w 10000"/>
                <a:gd name="connsiteY242" fmla="*/ 8785 h 10000"/>
                <a:gd name="connsiteX243" fmla="*/ 8025 w 10000"/>
                <a:gd name="connsiteY243" fmla="*/ 8869 h 10000"/>
                <a:gd name="connsiteX244" fmla="*/ 7990 w 10000"/>
                <a:gd name="connsiteY244" fmla="*/ 8841 h 10000"/>
                <a:gd name="connsiteX245" fmla="*/ 7990 w 10000"/>
                <a:gd name="connsiteY245" fmla="*/ 8927 h 10000"/>
                <a:gd name="connsiteX246" fmla="*/ 7577 w 10000"/>
                <a:gd name="connsiteY246" fmla="*/ 8786 h 10000"/>
                <a:gd name="connsiteX247" fmla="*/ 6900 w 10000"/>
                <a:gd name="connsiteY247" fmla="*/ 9266 h 10000"/>
                <a:gd name="connsiteX248" fmla="*/ 6656 w 10000"/>
                <a:gd name="connsiteY248" fmla="*/ 9322 h 10000"/>
                <a:gd name="connsiteX249" fmla="*/ 6535 w 10000"/>
                <a:gd name="connsiteY249" fmla="*/ 9152 h 10000"/>
                <a:gd name="connsiteX250" fmla="*/ 6496 w 10000"/>
                <a:gd name="connsiteY250" fmla="*/ 9152 h 10000"/>
                <a:gd name="connsiteX251" fmla="*/ 6615 w 10000"/>
                <a:gd name="connsiteY251" fmla="*/ 9124 h 10000"/>
                <a:gd name="connsiteX252" fmla="*/ 6454 w 10000"/>
                <a:gd name="connsiteY252" fmla="*/ 9124 h 10000"/>
                <a:gd name="connsiteX253" fmla="*/ 6418 w 10000"/>
                <a:gd name="connsiteY253" fmla="*/ 9180 h 10000"/>
                <a:gd name="connsiteX254" fmla="*/ 6496 w 10000"/>
                <a:gd name="connsiteY254" fmla="*/ 9237 h 10000"/>
                <a:gd name="connsiteX255" fmla="*/ 6454 w 10000"/>
                <a:gd name="connsiteY255" fmla="*/ 9237 h 10000"/>
                <a:gd name="connsiteX256" fmla="*/ 6579 w 10000"/>
                <a:gd name="connsiteY256" fmla="*/ 9406 h 10000"/>
                <a:gd name="connsiteX257" fmla="*/ 6418 w 10000"/>
                <a:gd name="connsiteY257" fmla="*/ 9294 h 10000"/>
                <a:gd name="connsiteX258" fmla="*/ 6496 w 10000"/>
                <a:gd name="connsiteY258" fmla="*/ 9406 h 10000"/>
                <a:gd name="connsiteX259" fmla="*/ 6454 w 10000"/>
                <a:gd name="connsiteY259" fmla="*/ 9435 h 10000"/>
                <a:gd name="connsiteX260" fmla="*/ 6418 w 10000"/>
                <a:gd name="connsiteY260" fmla="*/ 9406 h 10000"/>
                <a:gd name="connsiteX261" fmla="*/ 6377 w 10000"/>
                <a:gd name="connsiteY261" fmla="*/ 9491 h 10000"/>
                <a:gd name="connsiteX262" fmla="*/ 6251 w 10000"/>
                <a:gd name="connsiteY262" fmla="*/ 9520 h 10000"/>
                <a:gd name="connsiteX263" fmla="*/ 6212 w 10000"/>
                <a:gd name="connsiteY263" fmla="*/ 9463 h 10000"/>
                <a:gd name="connsiteX264" fmla="*/ 6135 w 10000"/>
                <a:gd name="connsiteY264" fmla="*/ 9435 h 10000"/>
                <a:gd name="connsiteX265" fmla="*/ 6175 w 10000"/>
                <a:gd name="connsiteY265" fmla="*/ 9548 h 10000"/>
                <a:gd name="connsiteX266" fmla="*/ 5969 w 10000"/>
                <a:gd name="connsiteY266" fmla="*/ 9491 h 10000"/>
                <a:gd name="connsiteX267" fmla="*/ 5930 w 10000"/>
                <a:gd name="connsiteY267" fmla="*/ 9520 h 10000"/>
                <a:gd name="connsiteX268" fmla="*/ 5808 w 10000"/>
                <a:gd name="connsiteY268" fmla="*/ 9576 h 10000"/>
                <a:gd name="connsiteX269" fmla="*/ 5777 w 10000"/>
                <a:gd name="connsiteY269" fmla="*/ 9633 h 10000"/>
                <a:gd name="connsiteX270" fmla="*/ 5688 w 10000"/>
                <a:gd name="connsiteY270" fmla="*/ 9633 h 10000"/>
                <a:gd name="connsiteX271" fmla="*/ 5567 w 10000"/>
                <a:gd name="connsiteY271" fmla="*/ 9661 h 10000"/>
                <a:gd name="connsiteX272" fmla="*/ 5567 w 10000"/>
                <a:gd name="connsiteY272" fmla="*/ 9633 h 10000"/>
                <a:gd name="connsiteX273" fmla="*/ 5567 w 10000"/>
                <a:gd name="connsiteY273" fmla="*/ 9689 h 10000"/>
                <a:gd name="connsiteX274" fmla="*/ 5449 w 10000"/>
                <a:gd name="connsiteY274" fmla="*/ 9661 h 10000"/>
                <a:gd name="connsiteX275" fmla="*/ 5449 w 10000"/>
                <a:gd name="connsiteY275" fmla="*/ 9717 h 10000"/>
                <a:gd name="connsiteX276" fmla="*/ 5406 w 10000"/>
                <a:gd name="connsiteY276" fmla="*/ 9802 h 10000"/>
                <a:gd name="connsiteX277" fmla="*/ 5491 w 10000"/>
                <a:gd name="connsiteY277" fmla="*/ 9830 h 10000"/>
                <a:gd name="connsiteX278" fmla="*/ 5491 w 10000"/>
                <a:gd name="connsiteY278" fmla="*/ 9830 h 10000"/>
                <a:gd name="connsiteX279" fmla="*/ 5567 w 10000"/>
                <a:gd name="connsiteY279" fmla="*/ 9944 h 10000"/>
                <a:gd name="connsiteX280" fmla="*/ 5368 w 10000"/>
                <a:gd name="connsiteY280" fmla="*/ 10000 h 10000"/>
                <a:gd name="connsiteX281" fmla="*/ 5368 w 10000"/>
                <a:gd name="connsiteY281" fmla="*/ 9944 h 10000"/>
                <a:gd name="connsiteX282" fmla="*/ 5281 w 10000"/>
                <a:gd name="connsiteY282" fmla="*/ 9859 h 10000"/>
                <a:gd name="connsiteX283" fmla="*/ 5248 w 10000"/>
                <a:gd name="connsiteY283" fmla="*/ 9802 h 10000"/>
                <a:gd name="connsiteX284" fmla="*/ 5206 w 10000"/>
                <a:gd name="connsiteY284" fmla="*/ 9717 h 10000"/>
                <a:gd name="connsiteX285" fmla="*/ 5248 w 10000"/>
                <a:gd name="connsiteY285" fmla="*/ 9661 h 10000"/>
                <a:gd name="connsiteX286" fmla="*/ 5206 w 10000"/>
                <a:gd name="connsiteY286" fmla="*/ 9576 h 10000"/>
                <a:gd name="connsiteX287" fmla="*/ 5206 w 10000"/>
                <a:gd name="connsiteY287" fmla="*/ 9605 h 10000"/>
                <a:gd name="connsiteX288" fmla="*/ 5126 w 10000"/>
                <a:gd name="connsiteY288" fmla="*/ 9548 h 10000"/>
                <a:gd name="connsiteX289" fmla="*/ 5126 w 10000"/>
                <a:gd name="connsiteY289" fmla="*/ 9605 h 10000"/>
                <a:gd name="connsiteX290" fmla="*/ 5006 w 10000"/>
                <a:gd name="connsiteY290" fmla="*/ 9605 h 10000"/>
                <a:gd name="connsiteX291" fmla="*/ 4926 w 10000"/>
                <a:gd name="connsiteY291" fmla="*/ 9576 h 10000"/>
                <a:gd name="connsiteX292" fmla="*/ 4879 w 10000"/>
                <a:gd name="connsiteY292" fmla="*/ 9520 h 10000"/>
                <a:gd name="connsiteX293" fmla="*/ 4839 w 10000"/>
                <a:gd name="connsiteY293" fmla="*/ 9520 h 10000"/>
                <a:gd name="connsiteX294" fmla="*/ 4839 w 10000"/>
                <a:gd name="connsiteY294" fmla="*/ 9576 h 10000"/>
                <a:gd name="connsiteX295" fmla="*/ 4762 w 10000"/>
                <a:gd name="connsiteY295" fmla="*/ 9520 h 10000"/>
                <a:gd name="connsiteX296" fmla="*/ 4724 w 10000"/>
                <a:gd name="connsiteY296" fmla="*/ 9463 h 10000"/>
                <a:gd name="connsiteX297" fmla="*/ 4688 w 10000"/>
                <a:gd name="connsiteY297" fmla="*/ 9491 h 10000"/>
                <a:gd name="connsiteX298" fmla="*/ 4724 w 10000"/>
                <a:gd name="connsiteY298" fmla="*/ 9576 h 10000"/>
                <a:gd name="connsiteX299" fmla="*/ 4644 w 10000"/>
                <a:gd name="connsiteY299" fmla="*/ 9548 h 10000"/>
                <a:gd name="connsiteX300" fmla="*/ 4644 w 10000"/>
                <a:gd name="connsiteY300" fmla="*/ 9605 h 10000"/>
                <a:gd name="connsiteX301" fmla="*/ 4483 w 10000"/>
                <a:gd name="connsiteY301" fmla="*/ 9576 h 10000"/>
                <a:gd name="connsiteX302" fmla="*/ 4366 w 10000"/>
                <a:gd name="connsiteY302" fmla="*/ 9576 h 10000"/>
                <a:gd name="connsiteX303" fmla="*/ 4322 w 10000"/>
                <a:gd name="connsiteY303" fmla="*/ 9576 h 10000"/>
                <a:gd name="connsiteX304" fmla="*/ 4199 w 10000"/>
                <a:gd name="connsiteY304" fmla="*/ 9520 h 10000"/>
                <a:gd name="connsiteX305" fmla="*/ 4154 w 10000"/>
                <a:gd name="connsiteY305" fmla="*/ 9491 h 10000"/>
                <a:gd name="connsiteX306" fmla="*/ 4038 w 10000"/>
                <a:gd name="connsiteY306" fmla="*/ 9463 h 10000"/>
                <a:gd name="connsiteX307" fmla="*/ 3962 w 10000"/>
                <a:gd name="connsiteY307" fmla="*/ 9294 h 10000"/>
                <a:gd name="connsiteX308" fmla="*/ 3873 w 10000"/>
                <a:gd name="connsiteY308" fmla="*/ 9180 h 10000"/>
                <a:gd name="connsiteX309" fmla="*/ 3757 w 10000"/>
                <a:gd name="connsiteY309" fmla="*/ 9180 h 10000"/>
                <a:gd name="connsiteX310" fmla="*/ 3634 w 10000"/>
                <a:gd name="connsiteY310" fmla="*/ 9180 h 10000"/>
                <a:gd name="connsiteX311" fmla="*/ 3432 w 10000"/>
                <a:gd name="connsiteY311" fmla="*/ 9039 h 10000"/>
                <a:gd name="connsiteX312" fmla="*/ 3274 w 10000"/>
                <a:gd name="connsiteY312" fmla="*/ 9124 h 10000"/>
                <a:gd name="connsiteX313" fmla="*/ 3274 w 10000"/>
                <a:gd name="connsiteY313" fmla="*/ 9180 h 10000"/>
                <a:gd name="connsiteX314" fmla="*/ 3073 w 10000"/>
                <a:gd name="connsiteY314" fmla="*/ 9209 h 10000"/>
                <a:gd name="connsiteX315" fmla="*/ 2954 w 10000"/>
                <a:gd name="connsiteY315" fmla="*/ 9294 h 10000"/>
                <a:gd name="connsiteX316" fmla="*/ 2874 w 10000"/>
                <a:gd name="connsiteY316" fmla="*/ 9237 h 10000"/>
                <a:gd name="connsiteX317" fmla="*/ 2792 w 10000"/>
                <a:gd name="connsiteY317" fmla="*/ 9294 h 10000"/>
                <a:gd name="connsiteX318" fmla="*/ 2672 w 10000"/>
                <a:gd name="connsiteY318" fmla="*/ 9294 h 10000"/>
                <a:gd name="connsiteX319" fmla="*/ 2507 w 10000"/>
                <a:gd name="connsiteY319" fmla="*/ 9266 h 10000"/>
                <a:gd name="connsiteX320" fmla="*/ 2347 w 10000"/>
                <a:gd name="connsiteY320" fmla="*/ 9322 h 10000"/>
                <a:gd name="connsiteX321" fmla="*/ 2266 w 10000"/>
                <a:gd name="connsiteY321" fmla="*/ 9322 h 10000"/>
                <a:gd name="connsiteX322" fmla="*/ 2185 w 10000"/>
                <a:gd name="connsiteY322" fmla="*/ 9322 h 10000"/>
                <a:gd name="connsiteX323" fmla="*/ 2144 w 10000"/>
                <a:gd name="connsiteY323" fmla="*/ 9322 h 10000"/>
                <a:gd name="connsiteX324" fmla="*/ 2144 w 10000"/>
                <a:gd name="connsiteY324" fmla="*/ 9463 h 10000"/>
                <a:gd name="connsiteX325" fmla="*/ 2228 w 10000"/>
                <a:gd name="connsiteY325" fmla="*/ 9548 h 10000"/>
                <a:gd name="connsiteX326" fmla="*/ 2228 w 10000"/>
                <a:gd name="connsiteY326" fmla="*/ 9576 h 10000"/>
                <a:gd name="connsiteX327" fmla="*/ 2228 w 10000"/>
                <a:gd name="connsiteY327" fmla="*/ 9633 h 10000"/>
                <a:gd name="connsiteX328" fmla="*/ 2266 w 10000"/>
                <a:gd name="connsiteY328" fmla="*/ 9717 h 10000"/>
                <a:gd name="connsiteX329" fmla="*/ 2144 w 10000"/>
                <a:gd name="connsiteY329" fmla="*/ 9689 h 10000"/>
                <a:gd name="connsiteX330" fmla="*/ 2022 w 10000"/>
                <a:gd name="connsiteY330" fmla="*/ 9661 h 10000"/>
                <a:gd name="connsiteX331" fmla="*/ 1941 w 10000"/>
                <a:gd name="connsiteY331" fmla="*/ 9520 h 10000"/>
                <a:gd name="connsiteX332" fmla="*/ 1708 w 10000"/>
                <a:gd name="connsiteY332" fmla="*/ 9605 h 10000"/>
                <a:gd name="connsiteX333" fmla="*/ 1627 w 10000"/>
                <a:gd name="connsiteY333" fmla="*/ 9633 h 10000"/>
                <a:gd name="connsiteX334" fmla="*/ 1627 w 10000"/>
                <a:gd name="connsiteY334" fmla="*/ 9548 h 10000"/>
                <a:gd name="connsiteX335" fmla="*/ 1504 w 10000"/>
                <a:gd name="connsiteY335" fmla="*/ 9435 h 10000"/>
                <a:gd name="connsiteX336" fmla="*/ 1262 w 10000"/>
                <a:gd name="connsiteY336" fmla="*/ 9435 h 10000"/>
                <a:gd name="connsiteX337" fmla="*/ 1262 w 10000"/>
                <a:gd name="connsiteY337" fmla="*/ 9322 h 10000"/>
                <a:gd name="connsiteX338" fmla="*/ 1298 w 10000"/>
                <a:gd name="connsiteY338" fmla="*/ 9180 h 10000"/>
                <a:gd name="connsiteX339" fmla="*/ 1144 w 10000"/>
                <a:gd name="connsiteY339" fmla="*/ 9124 h 10000"/>
                <a:gd name="connsiteX340" fmla="*/ 1017 w 10000"/>
                <a:gd name="connsiteY340" fmla="*/ 9039 h 10000"/>
                <a:gd name="connsiteX341" fmla="*/ 981 w 10000"/>
                <a:gd name="connsiteY341" fmla="*/ 8983 h 10000"/>
                <a:gd name="connsiteX342" fmla="*/ 944 w 10000"/>
                <a:gd name="connsiteY342" fmla="*/ 8898 h 10000"/>
                <a:gd name="connsiteX343" fmla="*/ 981 w 10000"/>
                <a:gd name="connsiteY343" fmla="*/ 8813 h 10000"/>
                <a:gd name="connsiteX344" fmla="*/ 697 w 10000"/>
                <a:gd name="connsiteY344" fmla="*/ 8841 h 10000"/>
                <a:gd name="connsiteX345" fmla="*/ 533 w 10000"/>
                <a:gd name="connsiteY345" fmla="*/ 8898 h 10000"/>
                <a:gd name="connsiteX346" fmla="*/ 533 w 10000"/>
                <a:gd name="connsiteY346" fmla="*/ 8813 h 10000"/>
                <a:gd name="connsiteX347" fmla="*/ 495 w 10000"/>
                <a:gd name="connsiteY347" fmla="*/ 8728 h 10000"/>
                <a:gd name="connsiteX348" fmla="*/ 458 w 10000"/>
                <a:gd name="connsiteY348" fmla="*/ 8672 h 10000"/>
                <a:gd name="connsiteX349" fmla="*/ 6799 w 10000"/>
                <a:gd name="connsiteY349" fmla="*/ 8665 h 10000"/>
                <a:gd name="connsiteX350" fmla="*/ 6917 w 10000"/>
                <a:gd name="connsiteY350" fmla="*/ 8461 h 10000"/>
                <a:gd name="connsiteX0" fmla="*/ 3314 w 10000"/>
                <a:gd name="connsiteY0" fmla="*/ 1071 h 10000"/>
                <a:gd name="connsiteX1" fmla="*/ 3678 w 10000"/>
                <a:gd name="connsiteY1" fmla="*/ 1156 h 10000"/>
                <a:gd name="connsiteX2" fmla="*/ 3873 w 10000"/>
                <a:gd name="connsiteY2" fmla="*/ 1071 h 10000"/>
                <a:gd name="connsiteX3" fmla="*/ 4079 w 10000"/>
                <a:gd name="connsiteY3" fmla="*/ 986 h 10000"/>
                <a:gd name="connsiteX4" fmla="*/ 3999 w 10000"/>
                <a:gd name="connsiteY4" fmla="*/ 930 h 10000"/>
                <a:gd name="connsiteX5" fmla="*/ 3962 w 10000"/>
                <a:gd name="connsiteY5" fmla="*/ 873 h 10000"/>
                <a:gd name="connsiteX6" fmla="*/ 3962 w 10000"/>
                <a:gd name="connsiteY6" fmla="*/ 788 h 10000"/>
                <a:gd name="connsiteX7" fmla="*/ 3962 w 10000"/>
                <a:gd name="connsiteY7" fmla="*/ 732 h 10000"/>
                <a:gd name="connsiteX8" fmla="*/ 3962 w 10000"/>
                <a:gd name="connsiteY8" fmla="*/ 675 h 10000"/>
                <a:gd name="connsiteX9" fmla="*/ 3999 w 10000"/>
                <a:gd name="connsiteY9" fmla="*/ 477 h 10000"/>
                <a:gd name="connsiteX10" fmla="*/ 3922 w 10000"/>
                <a:gd name="connsiteY10" fmla="*/ 336 h 10000"/>
                <a:gd name="connsiteX11" fmla="*/ 3757 w 10000"/>
                <a:gd name="connsiteY11" fmla="*/ 280 h 10000"/>
                <a:gd name="connsiteX12" fmla="*/ 3594 w 10000"/>
                <a:gd name="connsiteY12" fmla="*/ 224 h 10000"/>
                <a:gd name="connsiteX13" fmla="*/ 3799 w 10000"/>
                <a:gd name="connsiteY13" fmla="*/ 82 h 10000"/>
                <a:gd name="connsiteX14" fmla="*/ 4241 w 10000"/>
                <a:gd name="connsiteY14" fmla="*/ 25 h 10000"/>
                <a:gd name="connsiteX15" fmla="*/ 4644 w 10000"/>
                <a:gd name="connsiteY15" fmla="*/ 25 h 10000"/>
                <a:gd name="connsiteX16" fmla="*/ 4839 w 10000"/>
                <a:gd name="connsiteY16" fmla="*/ 54 h 10000"/>
                <a:gd name="connsiteX17" fmla="*/ 5089 w 10000"/>
                <a:gd name="connsiteY17" fmla="*/ 138 h 10000"/>
                <a:gd name="connsiteX18" fmla="*/ 5406 w 10000"/>
                <a:gd name="connsiteY18" fmla="*/ 167 h 10000"/>
                <a:gd name="connsiteX19" fmla="*/ 5567 w 10000"/>
                <a:gd name="connsiteY19" fmla="*/ 224 h 10000"/>
                <a:gd name="connsiteX20" fmla="*/ 5616 w 10000"/>
                <a:gd name="connsiteY20" fmla="*/ 252 h 10000"/>
                <a:gd name="connsiteX21" fmla="*/ 5734 w 10000"/>
                <a:gd name="connsiteY21" fmla="*/ 308 h 10000"/>
                <a:gd name="connsiteX22" fmla="*/ 5930 w 10000"/>
                <a:gd name="connsiteY22" fmla="*/ 421 h 10000"/>
                <a:gd name="connsiteX23" fmla="*/ 6048 w 10000"/>
                <a:gd name="connsiteY23" fmla="*/ 534 h 10000"/>
                <a:gd name="connsiteX24" fmla="*/ 6212 w 10000"/>
                <a:gd name="connsiteY24" fmla="*/ 591 h 10000"/>
                <a:gd name="connsiteX25" fmla="*/ 6377 w 10000"/>
                <a:gd name="connsiteY25" fmla="*/ 703 h 10000"/>
                <a:gd name="connsiteX26" fmla="*/ 6579 w 10000"/>
                <a:gd name="connsiteY26" fmla="*/ 817 h 10000"/>
                <a:gd name="connsiteX27" fmla="*/ 6695 w 10000"/>
                <a:gd name="connsiteY27" fmla="*/ 930 h 10000"/>
                <a:gd name="connsiteX28" fmla="*/ 6824 w 10000"/>
                <a:gd name="connsiteY28" fmla="*/ 1014 h 10000"/>
                <a:gd name="connsiteX29" fmla="*/ 7180 w 10000"/>
                <a:gd name="connsiteY29" fmla="*/ 1156 h 10000"/>
                <a:gd name="connsiteX30" fmla="*/ 7378 w 10000"/>
                <a:gd name="connsiteY30" fmla="*/ 1156 h 10000"/>
                <a:gd name="connsiteX31" fmla="*/ 7623 w 10000"/>
                <a:gd name="connsiteY31" fmla="*/ 1212 h 10000"/>
                <a:gd name="connsiteX32" fmla="*/ 7744 w 10000"/>
                <a:gd name="connsiteY32" fmla="*/ 1241 h 10000"/>
                <a:gd name="connsiteX33" fmla="*/ 7946 w 10000"/>
                <a:gd name="connsiteY33" fmla="*/ 1325 h 10000"/>
                <a:gd name="connsiteX34" fmla="*/ 8186 w 10000"/>
                <a:gd name="connsiteY34" fmla="*/ 1353 h 10000"/>
                <a:gd name="connsiteX35" fmla="*/ 8232 w 10000"/>
                <a:gd name="connsiteY35" fmla="*/ 1438 h 10000"/>
                <a:gd name="connsiteX36" fmla="*/ 8310 w 10000"/>
                <a:gd name="connsiteY36" fmla="*/ 1467 h 10000"/>
                <a:gd name="connsiteX37" fmla="*/ 8383 w 10000"/>
                <a:gd name="connsiteY37" fmla="*/ 1580 h 10000"/>
                <a:gd name="connsiteX38" fmla="*/ 8633 w 10000"/>
                <a:gd name="connsiteY38" fmla="*/ 1720 h 10000"/>
                <a:gd name="connsiteX39" fmla="*/ 8754 w 10000"/>
                <a:gd name="connsiteY39" fmla="*/ 1692 h 10000"/>
                <a:gd name="connsiteX40" fmla="*/ 8874 w 10000"/>
                <a:gd name="connsiteY40" fmla="*/ 1720 h 10000"/>
                <a:gd name="connsiteX41" fmla="*/ 9114 w 10000"/>
                <a:gd name="connsiteY41" fmla="*/ 1664 h 10000"/>
                <a:gd name="connsiteX42" fmla="*/ 9277 w 10000"/>
                <a:gd name="connsiteY42" fmla="*/ 1580 h 10000"/>
                <a:gd name="connsiteX43" fmla="*/ 9354 w 10000"/>
                <a:gd name="connsiteY43" fmla="*/ 1580 h 10000"/>
                <a:gd name="connsiteX44" fmla="*/ 9396 w 10000"/>
                <a:gd name="connsiteY44" fmla="*/ 1551 h 10000"/>
                <a:gd name="connsiteX45" fmla="*/ 9554 w 10000"/>
                <a:gd name="connsiteY45" fmla="*/ 1495 h 10000"/>
                <a:gd name="connsiteX46" fmla="*/ 9719 w 10000"/>
                <a:gd name="connsiteY46" fmla="*/ 1551 h 10000"/>
                <a:gd name="connsiteX47" fmla="*/ 9757 w 10000"/>
                <a:gd name="connsiteY47" fmla="*/ 1636 h 10000"/>
                <a:gd name="connsiteX48" fmla="*/ 9880 w 10000"/>
                <a:gd name="connsiteY48" fmla="*/ 1778 h 10000"/>
                <a:gd name="connsiteX49" fmla="*/ 9800 w 10000"/>
                <a:gd name="connsiteY49" fmla="*/ 1806 h 10000"/>
                <a:gd name="connsiteX50" fmla="*/ 9840 w 10000"/>
                <a:gd name="connsiteY50" fmla="*/ 1862 h 10000"/>
                <a:gd name="connsiteX51" fmla="*/ 9840 w 10000"/>
                <a:gd name="connsiteY51" fmla="*/ 1919 h 10000"/>
                <a:gd name="connsiteX52" fmla="*/ 9926 w 10000"/>
                <a:gd name="connsiteY52" fmla="*/ 2031 h 10000"/>
                <a:gd name="connsiteX53" fmla="*/ 9926 w 10000"/>
                <a:gd name="connsiteY53" fmla="*/ 2173 h 10000"/>
                <a:gd name="connsiteX54" fmla="*/ 9926 w 10000"/>
                <a:gd name="connsiteY54" fmla="*/ 2258 h 10000"/>
                <a:gd name="connsiteX55" fmla="*/ 10000 w 10000"/>
                <a:gd name="connsiteY55" fmla="*/ 2342 h 10000"/>
                <a:gd name="connsiteX56" fmla="*/ 9963 w 10000"/>
                <a:gd name="connsiteY56" fmla="*/ 2428 h 10000"/>
                <a:gd name="connsiteX57" fmla="*/ 10000 w 10000"/>
                <a:gd name="connsiteY57" fmla="*/ 2484 h 10000"/>
                <a:gd name="connsiteX58" fmla="*/ 9677 w 10000"/>
                <a:gd name="connsiteY58" fmla="*/ 2456 h 10000"/>
                <a:gd name="connsiteX59" fmla="*/ 9515 w 10000"/>
                <a:gd name="connsiteY59" fmla="*/ 2428 h 10000"/>
                <a:gd name="connsiteX60" fmla="*/ 9473 w 10000"/>
                <a:gd name="connsiteY60" fmla="*/ 2512 h 10000"/>
                <a:gd name="connsiteX61" fmla="*/ 9354 w 10000"/>
                <a:gd name="connsiteY61" fmla="*/ 2540 h 10000"/>
                <a:gd name="connsiteX62" fmla="*/ 9433 w 10000"/>
                <a:gd name="connsiteY62" fmla="*/ 2625 h 10000"/>
                <a:gd name="connsiteX63" fmla="*/ 9677 w 10000"/>
                <a:gd name="connsiteY63" fmla="*/ 2879 h 10000"/>
                <a:gd name="connsiteX64" fmla="*/ 9840 w 10000"/>
                <a:gd name="connsiteY64" fmla="*/ 3106 h 10000"/>
                <a:gd name="connsiteX65" fmla="*/ 9800 w 10000"/>
                <a:gd name="connsiteY65" fmla="*/ 3162 h 10000"/>
                <a:gd name="connsiteX66" fmla="*/ 9634 w 10000"/>
                <a:gd name="connsiteY66" fmla="*/ 3190 h 10000"/>
                <a:gd name="connsiteX67" fmla="*/ 9840 w 10000"/>
                <a:gd name="connsiteY67" fmla="*/ 3303 h 10000"/>
                <a:gd name="connsiteX68" fmla="*/ 9600 w 10000"/>
                <a:gd name="connsiteY68" fmla="*/ 3162 h 10000"/>
                <a:gd name="connsiteX69" fmla="*/ 9396 w 10000"/>
                <a:gd name="connsiteY69" fmla="*/ 3106 h 10000"/>
                <a:gd name="connsiteX70" fmla="*/ 9473 w 10000"/>
                <a:gd name="connsiteY70" fmla="*/ 3275 h 10000"/>
                <a:gd name="connsiteX71" fmla="*/ 9354 w 10000"/>
                <a:gd name="connsiteY71" fmla="*/ 3303 h 10000"/>
                <a:gd name="connsiteX72" fmla="*/ 9277 w 10000"/>
                <a:gd name="connsiteY72" fmla="*/ 3388 h 10000"/>
                <a:gd name="connsiteX73" fmla="*/ 8996 w 10000"/>
                <a:gd name="connsiteY73" fmla="*/ 3417 h 10000"/>
                <a:gd name="connsiteX74" fmla="*/ 9198 w 10000"/>
                <a:gd name="connsiteY74" fmla="*/ 3557 h 10000"/>
                <a:gd name="connsiteX75" fmla="*/ 8952 w 10000"/>
                <a:gd name="connsiteY75" fmla="*/ 3586 h 10000"/>
                <a:gd name="connsiteX76" fmla="*/ 8794 w 10000"/>
                <a:gd name="connsiteY76" fmla="*/ 3557 h 10000"/>
                <a:gd name="connsiteX77" fmla="*/ 8664 w 10000"/>
                <a:gd name="connsiteY77" fmla="*/ 3473 h 10000"/>
                <a:gd name="connsiteX78" fmla="*/ 8591 w 10000"/>
                <a:gd name="connsiteY78" fmla="*/ 3501 h 10000"/>
                <a:gd name="connsiteX79" fmla="*/ 8552 w 10000"/>
                <a:gd name="connsiteY79" fmla="*/ 3642 h 10000"/>
                <a:gd name="connsiteX80" fmla="*/ 8513 w 10000"/>
                <a:gd name="connsiteY80" fmla="*/ 3727 h 10000"/>
                <a:gd name="connsiteX81" fmla="*/ 8427 w 10000"/>
                <a:gd name="connsiteY81" fmla="*/ 3756 h 10000"/>
                <a:gd name="connsiteX82" fmla="*/ 8383 w 10000"/>
                <a:gd name="connsiteY82" fmla="*/ 3812 h 10000"/>
                <a:gd name="connsiteX83" fmla="*/ 8310 w 10000"/>
                <a:gd name="connsiteY83" fmla="*/ 3812 h 10000"/>
                <a:gd name="connsiteX84" fmla="*/ 8267 w 10000"/>
                <a:gd name="connsiteY84" fmla="*/ 3868 h 10000"/>
                <a:gd name="connsiteX85" fmla="*/ 8107 w 10000"/>
                <a:gd name="connsiteY85" fmla="*/ 4009 h 10000"/>
                <a:gd name="connsiteX86" fmla="*/ 7906 w 10000"/>
                <a:gd name="connsiteY86" fmla="*/ 4038 h 10000"/>
                <a:gd name="connsiteX87" fmla="*/ 7824 w 10000"/>
                <a:gd name="connsiteY87" fmla="*/ 4067 h 10000"/>
                <a:gd name="connsiteX88" fmla="*/ 7744 w 10000"/>
                <a:gd name="connsiteY88" fmla="*/ 4123 h 10000"/>
                <a:gd name="connsiteX89" fmla="*/ 7586 w 10000"/>
                <a:gd name="connsiteY89" fmla="*/ 4179 h 10000"/>
                <a:gd name="connsiteX90" fmla="*/ 7501 w 10000"/>
                <a:gd name="connsiteY90" fmla="*/ 4264 h 10000"/>
                <a:gd name="connsiteX91" fmla="*/ 7464 w 10000"/>
                <a:gd name="connsiteY91" fmla="*/ 4320 h 10000"/>
                <a:gd name="connsiteX92" fmla="*/ 7378 w 10000"/>
                <a:gd name="connsiteY92" fmla="*/ 4320 h 10000"/>
                <a:gd name="connsiteX93" fmla="*/ 7218 w 10000"/>
                <a:gd name="connsiteY93" fmla="*/ 4348 h 10000"/>
                <a:gd name="connsiteX94" fmla="*/ 7346 w 10000"/>
                <a:gd name="connsiteY94" fmla="*/ 4292 h 10000"/>
                <a:gd name="connsiteX95" fmla="*/ 7346 w 10000"/>
                <a:gd name="connsiteY95" fmla="*/ 4236 h 10000"/>
                <a:gd name="connsiteX96" fmla="*/ 7378 w 10000"/>
                <a:gd name="connsiteY96" fmla="*/ 4179 h 10000"/>
                <a:gd name="connsiteX97" fmla="*/ 7143 w 10000"/>
                <a:gd name="connsiteY97" fmla="*/ 4151 h 10000"/>
                <a:gd name="connsiteX98" fmla="*/ 7218 w 10000"/>
                <a:gd name="connsiteY98" fmla="*/ 4123 h 10000"/>
                <a:gd name="connsiteX99" fmla="*/ 7260 w 10000"/>
                <a:gd name="connsiteY99" fmla="*/ 4009 h 10000"/>
                <a:gd name="connsiteX100" fmla="*/ 7305 w 10000"/>
                <a:gd name="connsiteY100" fmla="*/ 3896 h 10000"/>
                <a:gd name="connsiteX101" fmla="*/ 7062 w 10000"/>
                <a:gd name="connsiteY101" fmla="*/ 3698 h 10000"/>
                <a:gd name="connsiteX102" fmla="*/ 6939 w 10000"/>
                <a:gd name="connsiteY102" fmla="*/ 3727 h 10000"/>
                <a:gd name="connsiteX103" fmla="*/ 6824 w 10000"/>
                <a:gd name="connsiteY103" fmla="*/ 3784 h 10000"/>
                <a:gd name="connsiteX104" fmla="*/ 6737 w 10000"/>
                <a:gd name="connsiteY104" fmla="*/ 3925 h 10000"/>
                <a:gd name="connsiteX105" fmla="*/ 6535 w 10000"/>
                <a:gd name="connsiteY105" fmla="*/ 4038 h 10000"/>
                <a:gd name="connsiteX106" fmla="*/ 6418 w 10000"/>
                <a:gd name="connsiteY106" fmla="*/ 4095 h 10000"/>
                <a:gd name="connsiteX107" fmla="*/ 6454 w 10000"/>
                <a:gd name="connsiteY107" fmla="*/ 4179 h 10000"/>
                <a:gd name="connsiteX108" fmla="*/ 6212 w 10000"/>
                <a:gd name="connsiteY108" fmla="*/ 4292 h 10000"/>
                <a:gd name="connsiteX109" fmla="*/ 6014 w 10000"/>
                <a:gd name="connsiteY109" fmla="*/ 4264 h 10000"/>
                <a:gd name="connsiteX110" fmla="*/ 6014 w 10000"/>
                <a:gd name="connsiteY110" fmla="*/ 4434 h 10000"/>
                <a:gd name="connsiteX111" fmla="*/ 6251 w 10000"/>
                <a:gd name="connsiteY111" fmla="*/ 4575 h 10000"/>
                <a:gd name="connsiteX112" fmla="*/ 6377 w 10000"/>
                <a:gd name="connsiteY112" fmla="*/ 4575 h 10000"/>
                <a:gd name="connsiteX113" fmla="*/ 6454 w 10000"/>
                <a:gd name="connsiteY113" fmla="*/ 4603 h 10000"/>
                <a:gd name="connsiteX114" fmla="*/ 6454 w 10000"/>
                <a:gd name="connsiteY114" fmla="*/ 4575 h 10000"/>
                <a:gd name="connsiteX115" fmla="*/ 6695 w 10000"/>
                <a:gd name="connsiteY115" fmla="*/ 4659 h 10000"/>
                <a:gd name="connsiteX116" fmla="*/ 6777 w 10000"/>
                <a:gd name="connsiteY116" fmla="*/ 4829 h 10000"/>
                <a:gd name="connsiteX117" fmla="*/ 6980 w 10000"/>
                <a:gd name="connsiteY117" fmla="*/ 4857 h 10000"/>
                <a:gd name="connsiteX118" fmla="*/ 7062 w 10000"/>
                <a:gd name="connsiteY118" fmla="*/ 4801 h 10000"/>
                <a:gd name="connsiteX119" fmla="*/ 7101 w 10000"/>
                <a:gd name="connsiteY119" fmla="*/ 4716 h 10000"/>
                <a:gd name="connsiteX120" fmla="*/ 7260 w 10000"/>
                <a:gd name="connsiteY120" fmla="*/ 4659 h 10000"/>
                <a:gd name="connsiteX121" fmla="*/ 7464 w 10000"/>
                <a:gd name="connsiteY121" fmla="*/ 4716 h 10000"/>
                <a:gd name="connsiteX122" fmla="*/ 7541 w 10000"/>
                <a:gd name="connsiteY122" fmla="*/ 4745 h 10000"/>
                <a:gd name="connsiteX123" fmla="*/ 7586 w 10000"/>
                <a:gd name="connsiteY123" fmla="*/ 4773 h 10000"/>
                <a:gd name="connsiteX124" fmla="*/ 7788 w 10000"/>
                <a:gd name="connsiteY124" fmla="*/ 4773 h 10000"/>
                <a:gd name="connsiteX125" fmla="*/ 7788 w 10000"/>
                <a:gd name="connsiteY125" fmla="*/ 4745 h 10000"/>
                <a:gd name="connsiteX126" fmla="*/ 8025 w 10000"/>
                <a:gd name="connsiteY126" fmla="*/ 4801 h 10000"/>
                <a:gd name="connsiteX127" fmla="*/ 7990 w 10000"/>
                <a:gd name="connsiteY127" fmla="*/ 4829 h 10000"/>
                <a:gd name="connsiteX128" fmla="*/ 8025 w 10000"/>
                <a:gd name="connsiteY128" fmla="*/ 4914 h 10000"/>
                <a:gd name="connsiteX129" fmla="*/ 8025 w 10000"/>
                <a:gd name="connsiteY129" fmla="*/ 4970 h 10000"/>
                <a:gd name="connsiteX130" fmla="*/ 7946 w 10000"/>
                <a:gd name="connsiteY130" fmla="*/ 4914 h 10000"/>
                <a:gd name="connsiteX131" fmla="*/ 7906 w 10000"/>
                <a:gd name="connsiteY131" fmla="*/ 4942 h 10000"/>
                <a:gd name="connsiteX132" fmla="*/ 7824 w 10000"/>
                <a:gd name="connsiteY132" fmla="*/ 4942 h 10000"/>
                <a:gd name="connsiteX133" fmla="*/ 7744 w 10000"/>
                <a:gd name="connsiteY133" fmla="*/ 4970 h 10000"/>
                <a:gd name="connsiteX134" fmla="*/ 7586 w 10000"/>
                <a:gd name="connsiteY134" fmla="*/ 5027 h 10000"/>
                <a:gd name="connsiteX135" fmla="*/ 7501 w 10000"/>
                <a:gd name="connsiteY135" fmla="*/ 5055 h 10000"/>
                <a:gd name="connsiteX136" fmla="*/ 7586 w 10000"/>
                <a:gd name="connsiteY136" fmla="*/ 5112 h 10000"/>
                <a:gd name="connsiteX137" fmla="*/ 7501 w 10000"/>
                <a:gd name="connsiteY137" fmla="*/ 5112 h 10000"/>
                <a:gd name="connsiteX138" fmla="*/ 7541 w 10000"/>
                <a:gd name="connsiteY138" fmla="*/ 5168 h 10000"/>
                <a:gd name="connsiteX139" fmla="*/ 7464 w 10000"/>
                <a:gd name="connsiteY139" fmla="*/ 5196 h 10000"/>
                <a:gd name="connsiteX140" fmla="*/ 7378 w 10000"/>
                <a:gd name="connsiteY140" fmla="*/ 5140 h 10000"/>
                <a:gd name="connsiteX141" fmla="*/ 7346 w 10000"/>
                <a:gd name="connsiteY141" fmla="*/ 5140 h 10000"/>
                <a:gd name="connsiteX142" fmla="*/ 7423 w 10000"/>
                <a:gd name="connsiteY142" fmla="*/ 5224 h 10000"/>
                <a:gd name="connsiteX143" fmla="*/ 7260 w 10000"/>
                <a:gd name="connsiteY143" fmla="*/ 5338 h 10000"/>
                <a:gd name="connsiteX144" fmla="*/ 7218 w 10000"/>
                <a:gd name="connsiteY144" fmla="*/ 5479 h 10000"/>
                <a:gd name="connsiteX145" fmla="*/ 7260 w 10000"/>
                <a:gd name="connsiteY145" fmla="*/ 5620 h 10000"/>
                <a:gd name="connsiteX146" fmla="*/ 7423 w 10000"/>
                <a:gd name="connsiteY146" fmla="*/ 5649 h 10000"/>
                <a:gd name="connsiteX147" fmla="*/ 7704 w 10000"/>
                <a:gd name="connsiteY147" fmla="*/ 5733 h 10000"/>
                <a:gd name="connsiteX148" fmla="*/ 7824 w 10000"/>
                <a:gd name="connsiteY148" fmla="*/ 5874 h 10000"/>
                <a:gd name="connsiteX149" fmla="*/ 8025 w 10000"/>
                <a:gd name="connsiteY149" fmla="*/ 6073 h 10000"/>
                <a:gd name="connsiteX150" fmla="*/ 8149 w 10000"/>
                <a:gd name="connsiteY150" fmla="*/ 6213 h 10000"/>
                <a:gd name="connsiteX151" fmla="*/ 8344 w 10000"/>
                <a:gd name="connsiteY151" fmla="*/ 6299 h 10000"/>
                <a:gd name="connsiteX152" fmla="*/ 8427 w 10000"/>
                <a:gd name="connsiteY152" fmla="*/ 6355 h 10000"/>
                <a:gd name="connsiteX153" fmla="*/ 8513 w 10000"/>
                <a:gd name="connsiteY153" fmla="*/ 6412 h 10000"/>
                <a:gd name="connsiteX154" fmla="*/ 8664 w 10000"/>
                <a:gd name="connsiteY154" fmla="*/ 6524 h 10000"/>
                <a:gd name="connsiteX155" fmla="*/ 8383 w 10000"/>
                <a:gd name="connsiteY155" fmla="*/ 6468 h 10000"/>
                <a:gd name="connsiteX156" fmla="*/ 8186 w 10000"/>
                <a:gd name="connsiteY156" fmla="*/ 6412 h 10000"/>
                <a:gd name="connsiteX157" fmla="*/ 7990 w 10000"/>
                <a:gd name="connsiteY157" fmla="*/ 6440 h 10000"/>
                <a:gd name="connsiteX158" fmla="*/ 7870 w 10000"/>
                <a:gd name="connsiteY158" fmla="*/ 6383 h 10000"/>
                <a:gd name="connsiteX159" fmla="*/ 7744 w 10000"/>
                <a:gd name="connsiteY159" fmla="*/ 6327 h 10000"/>
                <a:gd name="connsiteX160" fmla="*/ 7788 w 10000"/>
                <a:gd name="connsiteY160" fmla="*/ 6383 h 10000"/>
                <a:gd name="connsiteX161" fmla="*/ 7824 w 10000"/>
                <a:gd name="connsiteY161" fmla="*/ 6383 h 10000"/>
                <a:gd name="connsiteX162" fmla="*/ 7788 w 10000"/>
                <a:gd name="connsiteY162" fmla="*/ 6355 h 10000"/>
                <a:gd name="connsiteX163" fmla="*/ 7870 w 10000"/>
                <a:gd name="connsiteY163" fmla="*/ 6383 h 10000"/>
                <a:gd name="connsiteX164" fmla="*/ 8067 w 10000"/>
                <a:gd name="connsiteY164" fmla="*/ 6440 h 10000"/>
                <a:gd name="connsiteX165" fmla="*/ 8149 w 10000"/>
                <a:gd name="connsiteY165" fmla="*/ 6412 h 10000"/>
                <a:gd name="connsiteX166" fmla="*/ 8232 w 10000"/>
                <a:gd name="connsiteY166" fmla="*/ 6468 h 10000"/>
                <a:gd name="connsiteX167" fmla="*/ 8267 w 10000"/>
                <a:gd name="connsiteY167" fmla="*/ 6496 h 10000"/>
                <a:gd name="connsiteX168" fmla="*/ 8383 w 10000"/>
                <a:gd name="connsiteY168" fmla="*/ 6524 h 10000"/>
                <a:gd name="connsiteX169" fmla="*/ 8633 w 10000"/>
                <a:gd name="connsiteY169" fmla="*/ 6638 h 10000"/>
                <a:gd name="connsiteX170" fmla="*/ 8794 w 10000"/>
                <a:gd name="connsiteY170" fmla="*/ 6751 h 10000"/>
                <a:gd name="connsiteX171" fmla="*/ 8713 w 10000"/>
                <a:gd name="connsiteY171" fmla="*/ 6779 h 10000"/>
                <a:gd name="connsiteX172" fmla="*/ 8591 w 10000"/>
                <a:gd name="connsiteY172" fmla="*/ 6835 h 10000"/>
                <a:gd name="connsiteX173" fmla="*/ 8513 w 10000"/>
                <a:gd name="connsiteY173" fmla="*/ 6891 h 10000"/>
                <a:gd name="connsiteX174" fmla="*/ 8473 w 10000"/>
                <a:gd name="connsiteY174" fmla="*/ 6920 h 10000"/>
                <a:gd name="connsiteX175" fmla="*/ 8344 w 10000"/>
                <a:gd name="connsiteY175" fmla="*/ 6920 h 10000"/>
                <a:gd name="connsiteX176" fmla="*/ 8232 w 10000"/>
                <a:gd name="connsiteY176" fmla="*/ 6977 h 10000"/>
                <a:gd name="connsiteX177" fmla="*/ 8383 w 10000"/>
                <a:gd name="connsiteY177" fmla="*/ 6920 h 10000"/>
                <a:gd name="connsiteX178" fmla="*/ 8513 w 10000"/>
                <a:gd name="connsiteY178" fmla="*/ 7005 h 10000"/>
                <a:gd name="connsiteX179" fmla="*/ 8473 w 10000"/>
                <a:gd name="connsiteY179" fmla="*/ 7005 h 10000"/>
                <a:gd name="connsiteX180" fmla="*/ 8664 w 10000"/>
                <a:gd name="connsiteY180" fmla="*/ 6949 h 10000"/>
                <a:gd name="connsiteX181" fmla="*/ 8794 w 10000"/>
                <a:gd name="connsiteY181" fmla="*/ 7033 h 10000"/>
                <a:gd name="connsiteX182" fmla="*/ 8996 w 10000"/>
                <a:gd name="connsiteY182" fmla="*/ 7061 h 10000"/>
                <a:gd name="connsiteX183" fmla="*/ 8908 w 10000"/>
                <a:gd name="connsiteY183" fmla="*/ 7146 h 10000"/>
                <a:gd name="connsiteX184" fmla="*/ 8874 w 10000"/>
                <a:gd name="connsiteY184" fmla="*/ 7174 h 10000"/>
                <a:gd name="connsiteX185" fmla="*/ 8794 w 10000"/>
                <a:gd name="connsiteY185" fmla="*/ 7202 h 10000"/>
                <a:gd name="connsiteX186" fmla="*/ 8834 w 10000"/>
                <a:gd name="connsiteY186" fmla="*/ 7202 h 10000"/>
                <a:gd name="connsiteX187" fmla="*/ 8952 w 10000"/>
                <a:gd name="connsiteY187" fmla="*/ 7174 h 10000"/>
                <a:gd name="connsiteX188" fmla="*/ 8952 w 10000"/>
                <a:gd name="connsiteY188" fmla="*/ 7146 h 10000"/>
                <a:gd name="connsiteX189" fmla="*/ 8996 w 10000"/>
                <a:gd name="connsiteY189" fmla="*/ 7230 h 10000"/>
                <a:gd name="connsiteX190" fmla="*/ 8996 w 10000"/>
                <a:gd name="connsiteY190" fmla="*/ 7288 h 10000"/>
                <a:gd name="connsiteX191" fmla="*/ 8952 w 10000"/>
                <a:gd name="connsiteY191" fmla="*/ 7230 h 10000"/>
                <a:gd name="connsiteX192" fmla="*/ 8952 w 10000"/>
                <a:gd name="connsiteY192" fmla="*/ 7288 h 10000"/>
                <a:gd name="connsiteX193" fmla="*/ 8908 w 10000"/>
                <a:gd name="connsiteY193" fmla="*/ 7260 h 10000"/>
                <a:gd name="connsiteX194" fmla="*/ 8874 w 10000"/>
                <a:gd name="connsiteY194" fmla="*/ 7260 h 10000"/>
                <a:gd name="connsiteX195" fmla="*/ 8834 w 10000"/>
                <a:gd name="connsiteY195" fmla="*/ 7316 h 10000"/>
                <a:gd name="connsiteX196" fmla="*/ 8952 w 10000"/>
                <a:gd name="connsiteY196" fmla="*/ 7372 h 10000"/>
                <a:gd name="connsiteX197" fmla="*/ 8908 w 10000"/>
                <a:gd name="connsiteY197" fmla="*/ 7372 h 10000"/>
                <a:gd name="connsiteX198" fmla="*/ 8952 w 10000"/>
                <a:gd name="connsiteY198" fmla="*/ 7429 h 10000"/>
                <a:gd name="connsiteX199" fmla="*/ 8794 w 10000"/>
                <a:gd name="connsiteY199" fmla="*/ 7400 h 10000"/>
                <a:gd name="connsiteX200" fmla="*/ 8834 w 10000"/>
                <a:gd name="connsiteY200" fmla="*/ 7429 h 10000"/>
                <a:gd name="connsiteX201" fmla="*/ 8952 w 10000"/>
                <a:gd name="connsiteY201" fmla="*/ 7457 h 10000"/>
                <a:gd name="connsiteX202" fmla="*/ 8996 w 10000"/>
                <a:gd name="connsiteY202" fmla="*/ 7541 h 10000"/>
                <a:gd name="connsiteX203" fmla="*/ 8952 w 10000"/>
                <a:gd name="connsiteY203" fmla="*/ 7599 h 10000"/>
                <a:gd name="connsiteX204" fmla="*/ 8834 w 10000"/>
                <a:gd name="connsiteY204" fmla="*/ 7513 h 10000"/>
                <a:gd name="connsiteX205" fmla="*/ 8794 w 10000"/>
                <a:gd name="connsiteY205" fmla="*/ 7541 h 10000"/>
                <a:gd name="connsiteX206" fmla="*/ 8633 w 10000"/>
                <a:gd name="connsiteY206" fmla="*/ 7599 h 10000"/>
                <a:gd name="connsiteX207" fmla="*/ 8754 w 10000"/>
                <a:gd name="connsiteY207" fmla="*/ 7683 h 10000"/>
                <a:gd name="connsiteX208" fmla="*/ 8754 w 10000"/>
                <a:gd name="connsiteY208" fmla="*/ 7796 h 10000"/>
                <a:gd name="connsiteX209" fmla="*/ 8713 w 10000"/>
                <a:gd name="connsiteY209" fmla="*/ 7852 h 10000"/>
                <a:gd name="connsiteX210" fmla="*/ 8713 w 10000"/>
                <a:gd name="connsiteY210" fmla="*/ 7880 h 10000"/>
                <a:gd name="connsiteX211" fmla="*/ 8633 w 10000"/>
                <a:gd name="connsiteY211" fmla="*/ 7852 h 10000"/>
                <a:gd name="connsiteX212" fmla="*/ 8633 w 10000"/>
                <a:gd name="connsiteY212" fmla="*/ 7909 h 10000"/>
                <a:gd name="connsiteX213" fmla="*/ 8591 w 10000"/>
                <a:gd name="connsiteY213" fmla="*/ 7966 h 10000"/>
                <a:gd name="connsiteX214" fmla="*/ 8552 w 10000"/>
                <a:gd name="connsiteY214" fmla="*/ 8079 h 10000"/>
                <a:gd name="connsiteX215" fmla="*/ 8591 w 10000"/>
                <a:gd name="connsiteY215" fmla="*/ 8022 h 10000"/>
                <a:gd name="connsiteX216" fmla="*/ 8552 w 10000"/>
                <a:gd name="connsiteY216" fmla="*/ 8050 h 10000"/>
                <a:gd name="connsiteX217" fmla="*/ 8513 w 10000"/>
                <a:gd name="connsiteY217" fmla="*/ 7994 h 10000"/>
                <a:gd name="connsiteX218" fmla="*/ 8427 w 10000"/>
                <a:gd name="connsiteY218" fmla="*/ 8022 h 10000"/>
                <a:gd name="connsiteX219" fmla="*/ 8427 w 10000"/>
                <a:gd name="connsiteY219" fmla="*/ 8079 h 10000"/>
                <a:gd name="connsiteX220" fmla="*/ 8473 w 10000"/>
                <a:gd name="connsiteY220" fmla="*/ 8107 h 10000"/>
                <a:gd name="connsiteX221" fmla="*/ 8552 w 10000"/>
                <a:gd name="connsiteY221" fmla="*/ 8135 h 10000"/>
                <a:gd name="connsiteX222" fmla="*/ 8513 w 10000"/>
                <a:gd name="connsiteY222" fmla="*/ 8163 h 10000"/>
                <a:gd name="connsiteX223" fmla="*/ 8473 w 10000"/>
                <a:gd name="connsiteY223" fmla="*/ 8249 h 10000"/>
                <a:gd name="connsiteX224" fmla="*/ 8310 w 10000"/>
                <a:gd name="connsiteY224" fmla="*/ 8191 h 10000"/>
                <a:gd name="connsiteX225" fmla="*/ 8427 w 10000"/>
                <a:gd name="connsiteY225" fmla="*/ 8277 h 10000"/>
                <a:gd name="connsiteX226" fmla="*/ 8552 w 10000"/>
                <a:gd name="connsiteY226" fmla="*/ 8277 h 10000"/>
                <a:gd name="connsiteX227" fmla="*/ 8513 w 10000"/>
                <a:gd name="connsiteY227" fmla="*/ 8333 h 10000"/>
                <a:gd name="connsiteX228" fmla="*/ 8591 w 10000"/>
                <a:gd name="connsiteY228" fmla="*/ 8446 h 10000"/>
                <a:gd name="connsiteX229" fmla="*/ 8552 w 10000"/>
                <a:gd name="connsiteY229" fmla="*/ 8446 h 10000"/>
                <a:gd name="connsiteX230" fmla="*/ 8427 w 10000"/>
                <a:gd name="connsiteY230" fmla="*/ 8389 h 10000"/>
                <a:gd name="connsiteX231" fmla="*/ 8383 w 10000"/>
                <a:gd name="connsiteY231" fmla="*/ 8418 h 10000"/>
                <a:gd name="connsiteX232" fmla="*/ 8473 w 10000"/>
                <a:gd name="connsiteY232" fmla="*/ 8474 h 10000"/>
                <a:gd name="connsiteX233" fmla="*/ 8427 w 10000"/>
                <a:gd name="connsiteY233" fmla="*/ 8530 h 10000"/>
                <a:gd name="connsiteX234" fmla="*/ 8310 w 10000"/>
                <a:gd name="connsiteY234" fmla="*/ 8474 h 10000"/>
                <a:gd name="connsiteX235" fmla="*/ 8383 w 10000"/>
                <a:gd name="connsiteY235" fmla="*/ 8559 h 10000"/>
                <a:gd name="connsiteX236" fmla="*/ 8310 w 10000"/>
                <a:gd name="connsiteY236" fmla="*/ 8559 h 10000"/>
                <a:gd name="connsiteX237" fmla="*/ 8310 w 10000"/>
                <a:gd name="connsiteY237" fmla="*/ 8616 h 10000"/>
                <a:gd name="connsiteX238" fmla="*/ 8107 w 10000"/>
                <a:gd name="connsiteY238" fmla="*/ 8672 h 10000"/>
                <a:gd name="connsiteX239" fmla="*/ 8067 w 10000"/>
                <a:gd name="connsiteY239" fmla="*/ 8728 h 10000"/>
                <a:gd name="connsiteX240" fmla="*/ 8107 w 10000"/>
                <a:gd name="connsiteY240" fmla="*/ 8757 h 10000"/>
                <a:gd name="connsiteX241" fmla="*/ 8067 w 10000"/>
                <a:gd name="connsiteY241" fmla="*/ 8785 h 10000"/>
                <a:gd name="connsiteX242" fmla="*/ 8025 w 10000"/>
                <a:gd name="connsiteY242" fmla="*/ 8869 h 10000"/>
                <a:gd name="connsiteX243" fmla="*/ 7990 w 10000"/>
                <a:gd name="connsiteY243" fmla="*/ 8841 h 10000"/>
                <a:gd name="connsiteX244" fmla="*/ 7990 w 10000"/>
                <a:gd name="connsiteY244" fmla="*/ 8927 h 10000"/>
                <a:gd name="connsiteX245" fmla="*/ 7577 w 10000"/>
                <a:gd name="connsiteY245" fmla="*/ 8786 h 10000"/>
                <a:gd name="connsiteX246" fmla="*/ 6900 w 10000"/>
                <a:gd name="connsiteY246" fmla="*/ 9266 h 10000"/>
                <a:gd name="connsiteX247" fmla="*/ 6656 w 10000"/>
                <a:gd name="connsiteY247" fmla="*/ 9322 h 10000"/>
                <a:gd name="connsiteX248" fmla="*/ 6535 w 10000"/>
                <a:gd name="connsiteY248" fmla="*/ 9152 h 10000"/>
                <a:gd name="connsiteX249" fmla="*/ 6496 w 10000"/>
                <a:gd name="connsiteY249" fmla="*/ 9152 h 10000"/>
                <a:gd name="connsiteX250" fmla="*/ 6615 w 10000"/>
                <a:gd name="connsiteY250" fmla="*/ 9124 h 10000"/>
                <a:gd name="connsiteX251" fmla="*/ 6454 w 10000"/>
                <a:gd name="connsiteY251" fmla="*/ 9124 h 10000"/>
                <a:gd name="connsiteX252" fmla="*/ 6418 w 10000"/>
                <a:gd name="connsiteY252" fmla="*/ 9180 h 10000"/>
                <a:gd name="connsiteX253" fmla="*/ 6496 w 10000"/>
                <a:gd name="connsiteY253" fmla="*/ 9237 h 10000"/>
                <a:gd name="connsiteX254" fmla="*/ 6454 w 10000"/>
                <a:gd name="connsiteY254" fmla="*/ 9237 h 10000"/>
                <a:gd name="connsiteX255" fmla="*/ 6579 w 10000"/>
                <a:gd name="connsiteY255" fmla="*/ 9406 h 10000"/>
                <a:gd name="connsiteX256" fmla="*/ 6418 w 10000"/>
                <a:gd name="connsiteY256" fmla="*/ 9294 h 10000"/>
                <a:gd name="connsiteX257" fmla="*/ 6496 w 10000"/>
                <a:gd name="connsiteY257" fmla="*/ 9406 h 10000"/>
                <a:gd name="connsiteX258" fmla="*/ 6454 w 10000"/>
                <a:gd name="connsiteY258" fmla="*/ 9435 h 10000"/>
                <a:gd name="connsiteX259" fmla="*/ 6418 w 10000"/>
                <a:gd name="connsiteY259" fmla="*/ 9406 h 10000"/>
                <a:gd name="connsiteX260" fmla="*/ 6377 w 10000"/>
                <a:gd name="connsiteY260" fmla="*/ 9491 h 10000"/>
                <a:gd name="connsiteX261" fmla="*/ 6251 w 10000"/>
                <a:gd name="connsiteY261" fmla="*/ 9520 h 10000"/>
                <a:gd name="connsiteX262" fmla="*/ 6212 w 10000"/>
                <a:gd name="connsiteY262" fmla="*/ 9463 h 10000"/>
                <a:gd name="connsiteX263" fmla="*/ 6135 w 10000"/>
                <a:gd name="connsiteY263" fmla="*/ 9435 h 10000"/>
                <a:gd name="connsiteX264" fmla="*/ 6175 w 10000"/>
                <a:gd name="connsiteY264" fmla="*/ 9548 h 10000"/>
                <a:gd name="connsiteX265" fmla="*/ 5969 w 10000"/>
                <a:gd name="connsiteY265" fmla="*/ 9491 h 10000"/>
                <a:gd name="connsiteX266" fmla="*/ 5930 w 10000"/>
                <a:gd name="connsiteY266" fmla="*/ 9520 h 10000"/>
                <a:gd name="connsiteX267" fmla="*/ 5808 w 10000"/>
                <a:gd name="connsiteY267" fmla="*/ 9576 h 10000"/>
                <a:gd name="connsiteX268" fmla="*/ 5777 w 10000"/>
                <a:gd name="connsiteY268" fmla="*/ 9633 h 10000"/>
                <a:gd name="connsiteX269" fmla="*/ 5688 w 10000"/>
                <a:gd name="connsiteY269" fmla="*/ 9633 h 10000"/>
                <a:gd name="connsiteX270" fmla="*/ 5567 w 10000"/>
                <a:gd name="connsiteY270" fmla="*/ 9661 h 10000"/>
                <a:gd name="connsiteX271" fmla="*/ 5567 w 10000"/>
                <a:gd name="connsiteY271" fmla="*/ 9633 h 10000"/>
                <a:gd name="connsiteX272" fmla="*/ 5567 w 10000"/>
                <a:gd name="connsiteY272" fmla="*/ 9689 h 10000"/>
                <a:gd name="connsiteX273" fmla="*/ 5449 w 10000"/>
                <a:gd name="connsiteY273" fmla="*/ 9661 h 10000"/>
                <a:gd name="connsiteX274" fmla="*/ 5449 w 10000"/>
                <a:gd name="connsiteY274" fmla="*/ 9717 h 10000"/>
                <a:gd name="connsiteX275" fmla="*/ 5406 w 10000"/>
                <a:gd name="connsiteY275" fmla="*/ 9802 h 10000"/>
                <a:gd name="connsiteX276" fmla="*/ 5491 w 10000"/>
                <a:gd name="connsiteY276" fmla="*/ 9830 h 10000"/>
                <a:gd name="connsiteX277" fmla="*/ 5491 w 10000"/>
                <a:gd name="connsiteY277" fmla="*/ 9830 h 10000"/>
                <a:gd name="connsiteX278" fmla="*/ 5567 w 10000"/>
                <a:gd name="connsiteY278" fmla="*/ 9944 h 10000"/>
                <a:gd name="connsiteX279" fmla="*/ 5368 w 10000"/>
                <a:gd name="connsiteY279" fmla="*/ 10000 h 10000"/>
                <a:gd name="connsiteX280" fmla="*/ 5368 w 10000"/>
                <a:gd name="connsiteY280" fmla="*/ 9944 h 10000"/>
                <a:gd name="connsiteX281" fmla="*/ 5281 w 10000"/>
                <a:gd name="connsiteY281" fmla="*/ 9859 h 10000"/>
                <a:gd name="connsiteX282" fmla="*/ 5248 w 10000"/>
                <a:gd name="connsiteY282" fmla="*/ 9802 h 10000"/>
                <a:gd name="connsiteX283" fmla="*/ 5206 w 10000"/>
                <a:gd name="connsiteY283" fmla="*/ 9717 h 10000"/>
                <a:gd name="connsiteX284" fmla="*/ 5248 w 10000"/>
                <a:gd name="connsiteY284" fmla="*/ 9661 h 10000"/>
                <a:gd name="connsiteX285" fmla="*/ 5206 w 10000"/>
                <a:gd name="connsiteY285" fmla="*/ 9576 h 10000"/>
                <a:gd name="connsiteX286" fmla="*/ 5206 w 10000"/>
                <a:gd name="connsiteY286" fmla="*/ 9605 h 10000"/>
                <a:gd name="connsiteX287" fmla="*/ 5126 w 10000"/>
                <a:gd name="connsiteY287" fmla="*/ 9548 h 10000"/>
                <a:gd name="connsiteX288" fmla="*/ 5126 w 10000"/>
                <a:gd name="connsiteY288" fmla="*/ 9605 h 10000"/>
                <a:gd name="connsiteX289" fmla="*/ 5006 w 10000"/>
                <a:gd name="connsiteY289" fmla="*/ 9605 h 10000"/>
                <a:gd name="connsiteX290" fmla="*/ 4926 w 10000"/>
                <a:gd name="connsiteY290" fmla="*/ 9576 h 10000"/>
                <a:gd name="connsiteX291" fmla="*/ 4879 w 10000"/>
                <a:gd name="connsiteY291" fmla="*/ 9520 h 10000"/>
                <a:gd name="connsiteX292" fmla="*/ 4839 w 10000"/>
                <a:gd name="connsiteY292" fmla="*/ 9520 h 10000"/>
                <a:gd name="connsiteX293" fmla="*/ 4839 w 10000"/>
                <a:gd name="connsiteY293" fmla="*/ 9576 h 10000"/>
                <a:gd name="connsiteX294" fmla="*/ 4762 w 10000"/>
                <a:gd name="connsiteY294" fmla="*/ 9520 h 10000"/>
                <a:gd name="connsiteX295" fmla="*/ 4724 w 10000"/>
                <a:gd name="connsiteY295" fmla="*/ 9463 h 10000"/>
                <a:gd name="connsiteX296" fmla="*/ 4688 w 10000"/>
                <a:gd name="connsiteY296" fmla="*/ 9491 h 10000"/>
                <a:gd name="connsiteX297" fmla="*/ 4724 w 10000"/>
                <a:gd name="connsiteY297" fmla="*/ 9576 h 10000"/>
                <a:gd name="connsiteX298" fmla="*/ 4644 w 10000"/>
                <a:gd name="connsiteY298" fmla="*/ 9548 h 10000"/>
                <a:gd name="connsiteX299" fmla="*/ 4644 w 10000"/>
                <a:gd name="connsiteY299" fmla="*/ 9605 h 10000"/>
                <a:gd name="connsiteX300" fmla="*/ 4483 w 10000"/>
                <a:gd name="connsiteY300" fmla="*/ 9576 h 10000"/>
                <a:gd name="connsiteX301" fmla="*/ 4366 w 10000"/>
                <a:gd name="connsiteY301" fmla="*/ 9576 h 10000"/>
                <a:gd name="connsiteX302" fmla="*/ 4322 w 10000"/>
                <a:gd name="connsiteY302" fmla="*/ 9576 h 10000"/>
                <a:gd name="connsiteX303" fmla="*/ 4199 w 10000"/>
                <a:gd name="connsiteY303" fmla="*/ 9520 h 10000"/>
                <a:gd name="connsiteX304" fmla="*/ 4154 w 10000"/>
                <a:gd name="connsiteY304" fmla="*/ 9491 h 10000"/>
                <a:gd name="connsiteX305" fmla="*/ 4038 w 10000"/>
                <a:gd name="connsiteY305" fmla="*/ 9463 h 10000"/>
                <a:gd name="connsiteX306" fmla="*/ 3962 w 10000"/>
                <a:gd name="connsiteY306" fmla="*/ 9294 h 10000"/>
                <a:gd name="connsiteX307" fmla="*/ 3873 w 10000"/>
                <a:gd name="connsiteY307" fmla="*/ 9180 h 10000"/>
                <a:gd name="connsiteX308" fmla="*/ 3757 w 10000"/>
                <a:gd name="connsiteY308" fmla="*/ 9180 h 10000"/>
                <a:gd name="connsiteX309" fmla="*/ 3634 w 10000"/>
                <a:gd name="connsiteY309" fmla="*/ 9180 h 10000"/>
                <a:gd name="connsiteX310" fmla="*/ 3432 w 10000"/>
                <a:gd name="connsiteY310" fmla="*/ 9039 h 10000"/>
                <a:gd name="connsiteX311" fmla="*/ 3274 w 10000"/>
                <a:gd name="connsiteY311" fmla="*/ 9124 h 10000"/>
                <a:gd name="connsiteX312" fmla="*/ 3274 w 10000"/>
                <a:gd name="connsiteY312" fmla="*/ 9180 h 10000"/>
                <a:gd name="connsiteX313" fmla="*/ 3073 w 10000"/>
                <a:gd name="connsiteY313" fmla="*/ 9209 h 10000"/>
                <a:gd name="connsiteX314" fmla="*/ 2954 w 10000"/>
                <a:gd name="connsiteY314" fmla="*/ 9294 h 10000"/>
                <a:gd name="connsiteX315" fmla="*/ 2874 w 10000"/>
                <a:gd name="connsiteY315" fmla="*/ 9237 h 10000"/>
                <a:gd name="connsiteX316" fmla="*/ 2792 w 10000"/>
                <a:gd name="connsiteY316" fmla="*/ 9294 h 10000"/>
                <a:gd name="connsiteX317" fmla="*/ 2672 w 10000"/>
                <a:gd name="connsiteY317" fmla="*/ 9294 h 10000"/>
                <a:gd name="connsiteX318" fmla="*/ 2507 w 10000"/>
                <a:gd name="connsiteY318" fmla="*/ 9266 h 10000"/>
                <a:gd name="connsiteX319" fmla="*/ 2347 w 10000"/>
                <a:gd name="connsiteY319" fmla="*/ 9322 h 10000"/>
                <a:gd name="connsiteX320" fmla="*/ 2266 w 10000"/>
                <a:gd name="connsiteY320" fmla="*/ 9322 h 10000"/>
                <a:gd name="connsiteX321" fmla="*/ 2185 w 10000"/>
                <a:gd name="connsiteY321" fmla="*/ 9322 h 10000"/>
                <a:gd name="connsiteX322" fmla="*/ 2144 w 10000"/>
                <a:gd name="connsiteY322" fmla="*/ 9322 h 10000"/>
                <a:gd name="connsiteX323" fmla="*/ 2144 w 10000"/>
                <a:gd name="connsiteY323" fmla="*/ 9463 h 10000"/>
                <a:gd name="connsiteX324" fmla="*/ 2228 w 10000"/>
                <a:gd name="connsiteY324" fmla="*/ 9548 h 10000"/>
                <a:gd name="connsiteX325" fmla="*/ 2228 w 10000"/>
                <a:gd name="connsiteY325" fmla="*/ 9576 h 10000"/>
                <a:gd name="connsiteX326" fmla="*/ 2228 w 10000"/>
                <a:gd name="connsiteY326" fmla="*/ 9633 h 10000"/>
                <a:gd name="connsiteX327" fmla="*/ 2266 w 10000"/>
                <a:gd name="connsiteY327" fmla="*/ 9717 h 10000"/>
                <a:gd name="connsiteX328" fmla="*/ 2144 w 10000"/>
                <a:gd name="connsiteY328" fmla="*/ 9689 h 10000"/>
                <a:gd name="connsiteX329" fmla="*/ 2022 w 10000"/>
                <a:gd name="connsiteY329" fmla="*/ 9661 h 10000"/>
                <a:gd name="connsiteX330" fmla="*/ 1941 w 10000"/>
                <a:gd name="connsiteY330" fmla="*/ 9520 h 10000"/>
                <a:gd name="connsiteX331" fmla="*/ 1708 w 10000"/>
                <a:gd name="connsiteY331" fmla="*/ 9605 h 10000"/>
                <a:gd name="connsiteX332" fmla="*/ 1627 w 10000"/>
                <a:gd name="connsiteY332" fmla="*/ 9633 h 10000"/>
                <a:gd name="connsiteX333" fmla="*/ 1627 w 10000"/>
                <a:gd name="connsiteY333" fmla="*/ 9548 h 10000"/>
                <a:gd name="connsiteX334" fmla="*/ 1504 w 10000"/>
                <a:gd name="connsiteY334" fmla="*/ 9435 h 10000"/>
                <a:gd name="connsiteX335" fmla="*/ 1262 w 10000"/>
                <a:gd name="connsiteY335" fmla="*/ 9435 h 10000"/>
                <a:gd name="connsiteX336" fmla="*/ 1262 w 10000"/>
                <a:gd name="connsiteY336" fmla="*/ 9322 h 10000"/>
                <a:gd name="connsiteX337" fmla="*/ 1298 w 10000"/>
                <a:gd name="connsiteY337" fmla="*/ 9180 h 10000"/>
                <a:gd name="connsiteX338" fmla="*/ 1144 w 10000"/>
                <a:gd name="connsiteY338" fmla="*/ 9124 h 10000"/>
                <a:gd name="connsiteX339" fmla="*/ 1017 w 10000"/>
                <a:gd name="connsiteY339" fmla="*/ 9039 h 10000"/>
                <a:gd name="connsiteX340" fmla="*/ 981 w 10000"/>
                <a:gd name="connsiteY340" fmla="*/ 8983 h 10000"/>
                <a:gd name="connsiteX341" fmla="*/ 944 w 10000"/>
                <a:gd name="connsiteY341" fmla="*/ 8898 h 10000"/>
                <a:gd name="connsiteX342" fmla="*/ 981 w 10000"/>
                <a:gd name="connsiteY342" fmla="*/ 8813 h 10000"/>
                <a:gd name="connsiteX343" fmla="*/ 697 w 10000"/>
                <a:gd name="connsiteY343" fmla="*/ 8841 h 10000"/>
                <a:gd name="connsiteX344" fmla="*/ 533 w 10000"/>
                <a:gd name="connsiteY344" fmla="*/ 8898 h 10000"/>
                <a:gd name="connsiteX345" fmla="*/ 533 w 10000"/>
                <a:gd name="connsiteY345" fmla="*/ 8813 h 10000"/>
                <a:gd name="connsiteX346" fmla="*/ 495 w 10000"/>
                <a:gd name="connsiteY346" fmla="*/ 8728 h 10000"/>
                <a:gd name="connsiteX347" fmla="*/ 458 w 10000"/>
                <a:gd name="connsiteY347" fmla="*/ 8672 h 10000"/>
                <a:gd name="connsiteX348" fmla="*/ 6799 w 10000"/>
                <a:gd name="connsiteY348" fmla="*/ 8665 h 10000"/>
                <a:gd name="connsiteX349" fmla="*/ 6917 w 10000"/>
                <a:gd name="connsiteY349" fmla="*/ 8461 h 10000"/>
                <a:gd name="connsiteX0" fmla="*/ 3678 w 10000"/>
                <a:gd name="connsiteY0" fmla="*/ 1156 h 10000"/>
                <a:gd name="connsiteX1" fmla="*/ 3873 w 10000"/>
                <a:gd name="connsiteY1" fmla="*/ 1071 h 10000"/>
                <a:gd name="connsiteX2" fmla="*/ 4079 w 10000"/>
                <a:gd name="connsiteY2" fmla="*/ 986 h 10000"/>
                <a:gd name="connsiteX3" fmla="*/ 3999 w 10000"/>
                <a:gd name="connsiteY3" fmla="*/ 930 h 10000"/>
                <a:gd name="connsiteX4" fmla="*/ 3962 w 10000"/>
                <a:gd name="connsiteY4" fmla="*/ 873 h 10000"/>
                <a:gd name="connsiteX5" fmla="*/ 3962 w 10000"/>
                <a:gd name="connsiteY5" fmla="*/ 788 h 10000"/>
                <a:gd name="connsiteX6" fmla="*/ 3962 w 10000"/>
                <a:gd name="connsiteY6" fmla="*/ 732 h 10000"/>
                <a:gd name="connsiteX7" fmla="*/ 3962 w 10000"/>
                <a:gd name="connsiteY7" fmla="*/ 675 h 10000"/>
                <a:gd name="connsiteX8" fmla="*/ 3999 w 10000"/>
                <a:gd name="connsiteY8" fmla="*/ 477 h 10000"/>
                <a:gd name="connsiteX9" fmla="*/ 3922 w 10000"/>
                <a:gd name="connsiteY9" fmla="*/ 336 h 10000"/>
                <a:gd name="connsiteX10" fmla="*/ 3757 w 10000"/>
                <a:gd name="connsiteY10" fmla="*/ 280 h 10000"/>
                <a:gd name="connsiteX11" fmla="*/ 3594 w 10000"/>
                <a:gd name="connsiteY11" fmla="*/ 224 h 10000"/>
                <a:gd name="connsiteX12" fmla="*/ 3799 w 10000"/>
                <a:gd name="connsiteY12" fmla="*/ 82 h 10000"/>
                <a:gd name="connsiteX13" fmla="*/ 4241 w 10000"/>
                <a:gd name="connsiteY13" fmla="*/ 25 h 10000"/>
                <a:gd name="connsiteX14" fmla="*/ 4644 w 10000"/>
                <a:gd name="connsiteY14" fmla="*/ 25 h 10000"/>
                <a:gd name="connsiteX15" fmla="*/ 4839 w 10000"/>
                <a:gd name="connsiteY15" fmla="*/ 54 h 10000"/>
                <a:gd name="connsiteX16" fmla="*/ 5089 w 10000"/>
                <a:gd name="connsiteY16" fmla="*/ 138 h 10000"/>
                <a:gd name="connsiteX17" fmla="*/ 5406 w 10000"/>
                <a:gd name="connsiteY17" fmla="*/ 167 h 10000"/>
                <a:gd name="connsiteX18" fmla="*/ 5567 w 10000"/>
                <a:gd name="connsiteY18" fmla="*/ 224 h 10000"/>
                <a:gd name="connsiteX19" fmla="*/ 5616 w 10000"/>
                <a:gd name="connsiteY19" fmla="*/ 252 h 10000"/>
                <a:gd name="connsiteX20" fmla="*/ 5734 w 10000"/>
                <a:gd name="connsiteY20" fmla="*/ 308 h 10000"/>
                <a:gd name="connsiteX21" fmla="*/ 5930 w 10000"/>
                <a:gd name="connsiteY21" fmla="*/ 421 h 10000"/>
                <a:gd name="connsiteX22" fmla="*/ 6048 w 10000"/>
                <a:gd name="connsiteY22" fmla="*/ 534 h 10000"/>
                <a:gd name="connsiteX23" fmla="*/ 6212 w 10000"/>
                <a:gd name="connsiteY23" fmla="*/ 591 h 10000"/>
                <a:gd name="connsiteX24" fmla="*/ 6377 w 10000"/>
                <a:gd name="connsiteY24" fmla="*/ 703 h 10000"/>
                <a:gd name="connsiteX25" fmla="*/ 6579 w 10000"/>
                <a:gd name="connsiteY25" fmla="*/ 817 h 10000"/>
                <a:gd name="connsiteX26" fmla="*/ 6695 w 10000"/>
                <a:gd name="connsiteY26" fmla="*/ 930 h 10000"/>
                <a:gd name="connsiteX27" fmla="*/ 6824 w 10000"/>
                <a:gd name="connsiteY27" fmla="*/ 1014 h 10000"/>
                <a:gd name="connsiteX28" fmla="*/ 7180 w 10000"/>
                <a:gd name="connsiteY28" fmla="*/ 1156 h 10000"/>
                <a:gd name="connsiteX29" fmla="*/ 7378 w 10000"/>
                <a:gd name="connsiteY29" fmla="*/ 1156 h 10000"/>
                <a:gd name="connsiteX30" fmla="*/ 7623 w 10000"/>
                <a:gd name="connsiteY30" fmla="*/ 1212 h 10000"/>
                <a:gd name="connsiteX31" fmla="*/ 7744 w 10000"/>
                <a:gd name="connsiteY31" fmla="*/ 1241 h 10000"/>
                <a:gd name="connsiteX32" fmla="*/ 7946 w 10000"/>
                <a:gd name="connsiteY32" fmla="*/ 1325 h 10000"/>
                <a:gd name="connsiteX33" fmla="*/ 8186 w 10000"/>
                <a:gd name="connsiteY33" fmla="*/ 1353 h 10000"/>
                <a:gd name="connsiteX34" fmla="*/ 8232 w 10000"/>
                <a:gd name="connsiteY34" fmla="*/ 1438 h 10000"/>
                <a:gd name="connsiteX35" fmla="*/ 8310 w 10000"/>
                <a:gd name="connsiteY35" fmla="*/ 1467 h 10000"/>
                <a:gd name="connsiteX36" fmla="*/ 8383 w 10000"/>
                <a:gd name="connsiteY36" fmla="*/ 1580 h 10000"/>
                <a:gd name="connsiteX37" fmla="*/ 8633 w 10000"/>
                <a:gd name="connsiteY37" fmla="*/ 1720 h 10000"/>
                <a:gd name="connsiteX38" fmla="*/ 8754 w 10000"/>
                <a:gd name="connsiteY38" fmla="*/ 1692 h 10000"/>
                <a:gd name="connsiteX39" fmla="*/ 8874 w 10000"/>
                <a:gd name="connsiteY39" fmla="*/ 1720 h 10000"/>
                <a:gd name="connsiteX40" fmla="*/ 9114 w 10000"/>
                <a:gd name="connsiteY40" fmla="*/ 1664 h 10000"/>
                <a:gd name="connsiteX41" fmla="*/ 9277 w 10000"/>
                <a:gd name="connsiteY41" fmla="*/ 1580 h 10000"/>
                <a:gd name="connsiteX42" fmla="*/ 9354 w 10000"/>
                <a:gd name="connsiteY42" fmla="*/ 1580 h 10000"/>
                <a:gd name="connsiteX43" fmla="*/ 9396 w 10000"/>
                <a:gd name="connsiteY43" fmla="*/ 1551 h 10000"/>
                <a:gd name="connsiteX44" fmla="*/ 9554 w 10000"/>
                <a:gd name="connsiteY44" fmla="*/ 1495 h 10000"/>
                <a:gd name="connsiteX45" fmla="*/ 9719 w 10000"/>
                <a:gd name="connsiteY45" fmla="*/ 1551 h 10000"/>
                <a:gd name="connsiteX46" fmla="*/ 9757 w 10000"/>
                <a:gd name="connsiteY46" fmla="*/ 1636 h 10000"/>
                <a:gd name="connsiteX47" fmla="*/ 9880 w 10000"/>
                <a:gd name="connsiteY47" fmla="*/ 1778 h 10000"/>
                <a:gd name="connsiteX48" fmla="*/ 9800 w 10000"/>
                <a:gd name="connsiteY48" fmla="*/ 1806 h 10000"/>
                <a:gd name="connsiteX49" fmla="*/ 9840 w 10000"/>
                <a:gd name="connsiteY49" fmla="*/ 1862 h 10000"/>
                <a:gd name="connsiteX50" fmla="*/ 9840 w 10000"/>
                <a:gd name="connsiteY50" fmla="*/ 1919 h 10000"/>
                <a:gd name="connsiteX51" fmla="*/ 9926 w 10000"/>
                <a:gd name="connsiteY51" fmla="*/ 2031 h 10000"/>
                <a:gd name="connsiteX52" fmla="*/ 9926 w 10000"/>
                <a:gd name="connsiteY52" fmla="*/ 2173 h 10000"/>
                <a:gd name="connsiteX53" fmla="*/ 9926 w 10000"/>
                <a:gd name="connsiteY53" fmla="*/ 2258 h 10000"/>
                <a:gd name="connsiteX54" fmla="*/ 10000 w 10000"/>
                <a:gd name="connsiteY54" fmla="*/ 2342 h 10000"/>
                <a:gd name="connsiteX55" fmla="*/ 9963 w 10000"/>
                <a:gd name="connsiteY55" fmla="*/ 2428 h 10000"/>
                <a:gd name="connsiteX56" fmla="*/ 10000 w 10000"/>
                <a:gd name="connsiteY56" fmla="*/ 2484 h 10000"/>
                <a:gd name="connsiteX57" fmla="*/ 9677 w 10000"/>
                <a:gd name="connsiteY57" fmla="*/ 2456 h 10000"/>
                <a:gd name="connsiteX58" fmla="*/ 9515 w 10000"/>
                <a:gd name="connsiteY58" fmla="*/ 2428 h 10000"/>
                <a:gd name="connsiteX59" fmla="*/ 9473 w 10000"/>
                <a:gd name="connsiteY59" fmla="*/ 2512 h 10000"/>
                <a:gd name="connsiteX60" fmla="*/ 9354 w 10000"/>
                <a:gd name="connsiteY60" fmla="*/ 2540 h 10000"/>
                <a:gd name="connsiteX61" fmla="*/ 9433 w 10000"/>
                <a:gd name="connsiteY61" fmla="*/ 2625 h 10000"/>
                <a:gd name="connsiteX62" fmla="*/ 9677 w 10000"/>
                <a:gd name="connsiteY62" fmla="*/ 2879 h 10000"/>
                <a:gd name="connsiteX63" fmla="*/ 9840 w 10000"/>
                <a:gd name="connsiteY63" fmla="*/ 3106 h 10000"/>
                <a:gd name="connsiteX64" fmla="*/ 9800 w 10000"/>
                <a:gd name="connsiteY64" fmla="*/ 3162 h 10000"/>
                <a:gd name="connsiteX65" fmla="*/ 9634 w 10000"/>
                <a:gd name="connsiteY65" fmla="*/ 3190 h 10000"/>
                <a:gd name="connsiteX66" fmla="*/ 9840 w 10000"/>
                <a:gd name="connsiteY66" fmla="*/ 3303 h 10000"/>
                <a:gd name="connsiteX67" fmla="*/ 9600 w 10000"/>
                <a:gd name="connsiteY67" fmla="*/ 3162 h 10000"/>
                <a:gd name="connsiteX68" fmla="*/ 9396 w 10000"/>
                <a:gd name="connsiteY68" fmla="*/ 3106 h 10000"/>
                <a:gd name="connsiteX69" fmla="*/ 9473 w 10000"/>
                <a:gd name="connsiteY69" fmla="*/ 3275 h 10000"/>
                <a:gd name="connsiteX70" fmla="*/ 9354 w 10000"/>
                <a:gd name="connsiteY70" fmla="*/ 3303 h 10000"/>
                <a:gd name="connsiteX71" fmla="*/ 9277 w 10000"/>
                <a:gd name="connsiteY71" fmla="*/ 3388 h 10000"/>
                <a:gd name="connsiteX72" fmla="*/ 8996 w 10000"/>
                <a:gd name="connsiteY72" fmla="*/ 3417 h 10000"/>
                <a:gd name="connsiteX73" fmla="*/ 9198 w 10000"/>
                <a:gd name="connsiteY73" fmla="*/ 3557 h 10000"/>
                <a:gd name="connsiteX74" fmla="*/ 8952 w 10000"/>
                <a:gd name="connsiteY74" fmla="*/ 3586 h 10000"/>
                <a:gd name="connsiteX75" fmla="*/ 8794 w 10000"/>
                <a:gd name="connsiteY75" fmla="*/ 3557 h 10000"/>
                <a:gd name="connsiteX76" fmla="*/ 8664 w 10000"/>
                <a:gd name="connsiteY76" fmla="*/ 3473 h 10000"/>
                <a:gd name="connsiteX77" fmla="*/ 8591 w 10000"/>
                <a:gd name="connsiteY77" fmla="*/ 3501 h 10000"/>
                <a:gd name="connsiteX78" fmla="*/ 8552 w 10000"/>
                <a:gd name="connsiteY78" fmla="*/ 3642 h 10000"/>
                <a:gd name="connsiteX79" fmla="*/ 8513 w 10000"/>
                <a:gd name="connsiteY79" fmla="*/ 3727 h 10000"/>
                <a:gd name="connsiteX80" fmla="*/ 8427 w 10000"/>
                <a:gd name="connsiteY80" fmla="*/ 3756 h 10000"/>
                <a:gd name="connsiteX81" fmla="*/ 8383 w 10000"/>
                <a:gd name="connsiteY81" fmla="*/ 3812 h 10000"/>
                <a:gd name="connsiteX82" fmla="*/ 8310 w 10000"/>
                <a:gd name="connsiteY82" fmla="*/ 3812 h 10000"/>
                <a:gd name="connsiteX83" fmla="*/ 8267 w 10000"/>
                <a:gd name="connsiteY83" fmla="*/ 3868 h 10000"/>
                <a:gd name="connsiteX84" fmla="*/ 8107 w 10000"/>
                <a:gd name="connsiteY84" fmla="*/ 4009 h 10000"/>
                <a:gd name="connsiteX85" fmla="*/ 7906 w 10000"/>
                <a:gd name="connsiteY85" fmla="*/ 4038 h 10000"/>
                <a:gd name="connsiteX86" fmla="*/ 7824 w 10000"/>
                <a:gd name="connsiteY86" fmla="*/ 4067 h 10000"/>
                <a:gd name="connsiteX87" fmla="*/ 7744 w 10000"/>
                <a:gd name="connsiteY87" fmla="*/ 4123 h 10000"/>
                <a:gd name="connsiteX88" fmla="*/ 7586 w 10000"/>
                <a:gd name="connsiteY88" fmla="*/ 4179 h 10000"/>
                <a:gd name="connsiteX89" fmla="*/ 7501 w 10000"/>
                <a:gd name="connsiteY89" fmla="*/ 4264 h 10000"/>
                <a:gd name="connsiteX90" fmla="*/ 7464 w 10000"/>
                <a:gd name="connsiteY90" fmla="*/ 4320 h 10000"/>
                <a:gd name="connsiteX91" fmla="*/ 7378 w 10000"/>
                <a:gd name="connsiteY91" fmla="*/ 4320 h 10000"/>
                <a:gd name="connsiteX92" fmla="*/ 7218 w 10000"/>
                <a:gd name="connsiteY92" fmla="*/ 4348 h 10000"/>
                <a:gd name="connsiteX93" fmla="*/ 7346 w 10000"/>
                <a:gd name="connsiteY93" fmla="*/ 4292 h 10000"/>
                <a:gd name="connsiteX94" fmla="*/ 7346 w 10000"/>
                <a:gd name="connsiteY94" fmla="*/ 4236 h 10000"/>
                <a:gd name="connsiteX95" fmla="*/ 7378 w 10000"/>
                <a:gd name="connsiteY95" fmla="*/ 4179 h 10000"/>
                <a:gd name="connsiteX96" fmla="*/ 7143 w 10000"/>
                <a:gd name="connsiteY96" fmla="*/ 4151 h 10000"/>
                <a:gd name="connsiteX97" fmla="*/ 7218 w 10000"/>
                <a:gd name="connsiteY97" fmla="*/ 4123 h 10000"/>
                <a:gd name="connsiteX98" fmla="*/ 7260 w 10000"/>
                <a:gd name="connsiteY98" fmla="*/ 4009 h 10000"/>
                <a:gd name="connsiteX99" fmla="*/ 7305 w 10000"/>
                <a:gd name="connsiteY99" fmla="*/ 3896 h 10000"/>
                <a:gd name="connsiteX100" fmla="*/ 7062 w 10000"/>
                <a:gd name="connsiteY100" fmla="*/ 3698 h 10000"/>
                <a:gd name="connsiteX101" fmla="*/ 6939 w 10000"/>
                <a:gd name="connsiteY101" fmla="*/ 3727 h 10000"/>
                <a:gd name="connsiteX102" fmla="*/ 6824 w 10000"/>
                <a:gd name="connsiteY102" fmla="*/ 3784 h 10000"/>
                <a:gd name="connsiteX103" fmla="*/ 6737 w 10000"/>
                <a:gd name="connsiteY103" fmla="*/ 3925 h 10000"/>
                <a:gd name="connsiteX104" fmla="*/ 6535 w 10000"/>
                <a:gd name="connsiteY104" fmla="*/ 4038 h 10000"/>
                <a:gd name="connsiteX105" fmla="*/ 6418 w 10000"/>
                <a:gd name="connsiteY105" fmla="*/ 4095 h 10000"/>
                <a:gd name="connsiteX106" fmla="*/ 6454 w 10000"/>
                <a:gd name="connsiteY106" fmla="*/ 4179 h 10000"/>
                <a:gd name="connsiteX107" fmla="*/ 6212 w 10000"/>
                <a:gd name="connsiteY107" fmla="*/ 4292 h 10000"/>
                <a:gd name="connsiteX108" fmla="*/ 6014 w 10000"/>
                <a:gd name="connsiteY108" fmla="*/ 4264 h 10000"/>
                <a:gd name="connsiteX109" fmla="*/ 6014 w 10000"/>
                <a:gd name="connsiteY109" fmla="*/ 4434 h 10000"/>
                <a:gd name="connsiteX110" fmla="*/ 6251 w 10000"/>
                <a:gd name="connsiteY110" fmla="*/ 4575 h 10000"/>
                <a:gd name="connsiteX111" fmla="*/ 6377 w 10000"/>
                <a:gd name="connsiteY111" fmla="*/ 4575 h 10000"/>
                <a:gd name="connsiteX112" fmla="*/ 6454 w 10000"/>
                <a:gd name="connsiteY112" fmla="*/ 4603 h 10000"/>
                <a:gd name="connsiteX113" fmla="*/ 6454 w 10000"/>
                <a:gd name="connsiteY113" fmla="*/ 4575 h 10000"/>
                <a:gd name="connsiteX114" fmla="*/ 6695 w 10000"/>
                <a:gd name="connsiteY114" fmla="*/ 4659 h 10000"/>
                <a:gd name="connsiteX115" fmla="*/ 6777 w 10000"/>
                <a:gd name="connsiteY115" fmla="*/ 4829 h 10000"/>
                <a:gd name="connsiteX116" fmla="*/ 6980 w 10000"/>
                <a:gd name="connsiteY116" fmla="*/ 4857 h 10000"/>
                <a:gd name="connsiteX117" fmla="*/ 7062 w 10000"/>
                <a:gd name="connsiteY117" fmla="*/ 4801 h 10000"/>
                <a:gd name="connsiteX118" fmla="*/ 7101 w 10000"/>
                <a:gd name="connsiteY118" fmla="*/ 4716 h 10000"/>
                <a:gd name="connsiteX119" fmla="*/ 7260 w 10000"/>
                <a:gd name="connsiteY119" fmla="*/ 4659 h 10000"/>
                <a:gd name="connsiteX120" fmla="*/ 7464 w 10000"/>
                <a:gd name="connsiteY120" fmla="*/ 4716 h 10000"/>
                <a:gd name="connsiteX121" fmla="*/ 7541 w 10000"/>
                <a:gd name="connsiteY121" fmla="*/ 4745 h 10000"/>
                <a:gd name="connsiteX122" fmla="*/ 7586 w 10000"/>
                <a:gd name="connsiteY122" fmla="*/ 4773 h 10000"/>
                <a:gd name="connsiteX123" fmla="*/ 7788 w 10000"/>
                <a:gd name="connsiteY123" fmla="*/ 4773 h 10000"/>
                <a:gd name="connsiteX124" fmla="*/ 7788 w 10000"/>
                <a:gd name="connsiteY124" fmla="*/ 4745 h 10000"/>
                <a:gd name="connsiteX125" fmla="*/ 8025 w 10000"/>
                <a:gd name="connsiteY125" fmla="*/ 4801 h 10000"/>
                <a:gd name="connsiteX126" fmla="*/ 7990 w 10000"/>
                <a:gd name="connsiteY126" fmla="*/ 4829 h 10000"/>
                <a:gd name="connsiteX127" fmla="*/ 8025 w 10000"/>
                <a:gd name="connsiteY127" fmla="*/ 4914 h 10000"/>
                <a:gd name="connsiteX128" fmla="*/ 8025 w 10000"/>
                <a:gd name="connsiteY128" fmla="*/ 4970 h 10000"/>
                <a:gd name="connsiteX129" fmla="*/ 7946 w 10000"/>
                <a:gd name="connsiteY129" fmla="*/ 4914 h 10000"/>
                <a:gd name="connsiteX130" fmla="*/ 7906 w 10000"/>
                <a:gd name="connsiteY130" fmla="*/ 4942 h 10000"/>
                <a:gd name="connsiteX131" fmla="*/ 7824 w 10000"/>
                <a:gd name="connsiteY131" fmla="*/ 4942 h 10000"/>
                <a:gd name="connsiteX132" fmla="*/ 7744 w 10000"/>
                <a:gd name="connsiteY132" fmla="*/ 4970 h 10000"/>
                <a:gd name="connsiteX133" fmla="*/ 7586 w 10000"/>
                <a:gd name="connsiteY133" fmla="*/ 5027 h 10000"/>
                <a:gd name="connsiteX134" fmla="*/ 7501 w 10000"/>
                <a:gd name="connsiteY134" fmla="*/ 5055 h 10000"/>
                <a:gd name="connsiteX135" fmla="*/ 7586 w 10000"/>
                <a:gd name="connsiteY135" fmla="*/ 5112 h 10000"/>
                <a:gd name="connsiteX136" fmla="*/ 7501 w 10000"/>
                <a:gd name="connsiteY136" fmla="*/ 5112 h 10000"/>
                <a:gd name="connsiteX137" fmla="*/ 7541 w 10000"/>
                <a:gd name="connsiteY137" fmla="*/ 5168 h 10000"/>
                <a:gd name="connsiteX138" fmla="*/ 7464 w 10000"/>
                <a:gd name="connsiteY138" fmla="*/ 5196 h 10000"/>
                <a:gd name="connsiteX139" fmla="*/ 7378 w 10000"/>
                <a:gd name="connsiteY139" fmla="*/ 5140 h 10000"/>
                <a:gd name="connsiteX140" fmla="*/ 7346 w 10000"/>
                <a:gd name="connsiteY140" fmla="*/ 5140 h 10000"/>
                <a:gd name="connsiteX141" fmla="*/ 7423 w 10000"/>
                <a:gd name="connsiteY141" fmla="*/ 5224 h 10000"/>
                <a:gd name="connsiteX142" fmla="*/ 7260 w 10000"/>
                <a:gd name="connsiteY142" fmla="*/ 5338 h 10000"/>
                <a:gd name="connsiteX143" fmla="*/ 7218 w 10000"/>
                <a:gd name="connsiteY143" fmla="*/ 5479 h 10000"/>
                <a:gd name="connsiteX144" fmla="*/ 7260 w 10000"/>
                <a:gd name="connsiteY144" fmla="*/ 5620 h 10000"/>
                <a:gd name="connsiteX145" fmla="*/ 7423 w 10000"/>
                <a:gd name="connsiteY145" fmla="*/ 5649 h 10000"/>
                <a:gd name="connsiteX146" fmla="*/ 7704 w 10000"/>
                <a:gd name="connsiteY146" fmla="*/ 5733 h 10000"/>
                <a:gd name="connsiteX147" fmla="*/ 7824 w 10000"/>
                <a:gd name="connsiteY147" fmla="*/ 5874 h 10000"/>
                <a:gd name="connsiteX148" fmla="*/ 8025 w 10000"/>
                <a:gd name="connsiteY148" fmla="*/ 6073 h 10000"/>
                <a:gd name="connsiteX149" fmla="*/ 8149 w 10000"/>
                <a:gd name="connsiteY149" fmla="*/ 6213 h 10000"/>
                <a:gd name="connsiteX150" fmla="*/ 8344 w 10000"/>
                <a:gd name="connsiteY150" fmla="*/ 6299 h 10000"/>
                <a:gd name="connsiteX151" fmla="*/ 8427 w 10000"/>
                <a:gd name="connsiteY151" fmla="*/ 6355 h 10000"/>
                <a:gd name="connsiteX152" fmla="*/ 8513 w 10000"/>
                <a:gd name="connsiteY152" fmla="*/ 6412 h 10000"/>
                <a:gd name="connsiteX153" fmla="*/ 8664 w 10000"/>
                <a:gd name="connsiteY153" fmla="*/ 6524 h 10000"/>
                <a:gd name="connsiteX154" fmla="*/ 8383 w 10000"/>
                <a:gd name="connsiteY154" fmla="*/ 6468 h 10000"/>
                <a:gd name="connsiteX155" fmla="*/ 8186 w 10000"/>
                <a:gd name="connsiteY155" fmla="*/ 6412 h 10000"/>
                <a:gd name="connsiteX156" fmla="*/ 7990 w 10000"/>
                <a:gd name="connsiteY156" fmla="*/ 6440 h 10000"/>
                <a:gd name="connsiteX157" fmla="*/ 7870 w 10000"/>
                <a:gd name="connsiteY157" fmla="*/ 6383 h 10000"/>
                <a:gd name="connsiteX158" fmla="*/ 7744 w 10000"/>
                <a:gd name="connsiteY158" fmla="*/ 6327 h 10000"/>
                <a:gd name="connsiteX159" fmla="*/ 7788 w 10000"/>
                <a:gd name="connsiteY159" fmla="*/ 6383 h 10000"/>
                <a:gd name="connsiteX160" fmla="*/ 7824 w 10000"/>
                <a:gd name="connsiteY160" fmla="*/ 6383 h 10000"/>
                <a:gd name="connsiteX161" fmla="*/ 7788 w 10000"/>
                <a:gd name="connsiteY161" fmla="*/ 6355 h 10000"/>
                <a:gd name="connsiteX162" fmla="*/ 7870 w 10000"/>
                <a:gd name="connsiteY162" fmla="*/ 6383 h 10000"/>
                <a:gd name="connsiteX163" fmla="*/ 8067 w 10000"/>
                <a:gd name="connsiteY163" fmla="*/ 6440 h 10000"/>
                <a:gd name="connsiteX164" fmla="*/ 8149 w 10000"/>
                <a:gd name="connsiteY164" fmla="*/ 6412 h 10000"/>
                <a:gd name="connsiteX165" fmla="*/ 8232 w 10000"/>
                <a:gd name="connsiteY165" fmla="*/ 6468 h 10000"/>
                <a:gd name="connsiteX166" fmla="*/ 8267 w 10000"/>
                <a:gd name="connsiteY166" fmla="*/ 6496 h 10000"/>
                <a:gd name="connsiteX167" fmla="*/ 8383 w 10000"/>
                <a:gd name="connsiteY167" fmla="*/ 6524 h 10000"/>
                <a:gd name="connsiteX168" fmla="*/ 8633 w 10000"/>
                <a:gd name="connsiteY168" fmla="*/ 6638 h 10000"/>
                <a:gd name="connsiteX169" fmla="*/ 8794 w 10000"/>
                <a:gd name="connsiteY169" fmla="*/ 6751 h 10000"/>
                <a:gd name="connsiteX170" fmla="*/ 8713 w 10000"/>
                <a:gd name="connsiteY170" fmla="*/ 6779 h 10000"/>
                <a:gd name="connsiteX171" fmla="*/ 8591 w 10000"/>
                <a:gd name="connsiteY171" fmla="*/ 6835 h 10000"/>
                <a:gd name="connsiteX172" fmla="*/ 8513 w 10000"/>
                <a:gd name="connsiteY172" fmla="*/ 6891 h 10000"/>
                <a:gd name="connsiteX173" fmla="*/ 8473 w 10000"/>
                <a:gd name="connsiteY173" fmla="*/ 6920 h 10000"/>
                <a:gd name="connsiteX174" fmla="*/ 8344 w 10000"/>
                <a:gd name="connsiteY174" fmla="*/ 6920 h 10000"/>
                <a:gd name="connsiteX175" fmla="*/ 8232 w 10000"/>
                <a:gd name="connsiteY175" fmla="*/ 6977 h 10000"/>
                <a:gd name="connsiteX176" fmla="*/ 8383 w 10000"/>
                <a:gd name="connsiteY176" fmla="*/ 6920 h 10000"/>
                <a:gd name="connsiteX177" fmla="*/ 8513 w 10000"/>
                <a:gd name="connsiteY177" fmla="*/ 7005 h 10000"/>
                <a:gd name="connsiteX178" fmla="*/ 8473 w 10000"/>
                <a:gd name="connsiteY178" fmla="*/ 7005 h 10000"/>
                <a:gd name="connsiteX179" fmla="*/ 8664 w 10000"/>
                <a:gd name="connsiteY179" fmla="*/ 6949 h 10000"/>
                <a:gd name="connsiteX180" fmla="*/ 8794 w 10000"/>
                <a:gd name="connsiteY180" fmla="*/ 7033 h 10000"/>
                <a:gd name="connsiteX181" fmla="*/ 8996 w 10000"/>
                <a:gd name="connsiteY181" fmla="*/ 7061 h 10000"/>
                <a:gd name="connsiteX182" fmla="*/ 8908 w 10000"/>
                <a:gd name="connsiteY182" fmla="*/ 7146 h 10000"/>
                <a:gd name="connsiteX183" fmla="*/ 8874 w 10000"/>
                <a:gd name="connsiteY183" fmla="*/ 7174 h 10000"/>
                <a:gd name="connsiteX184" fmla="*/ 8794 w 10000"/>
                <a:gd name="connsiteY184" fmla="*/ 7202 h 10000"/>
                <a:gd name="connsiteX185" fmla="*/ 8834 w 10000"/>
                <a:gd name="connsiteY185" fmla="*/ 7202 h 10000"/>
                <a:gd name="connsiteX186" fmla="*/ 8952 w 10000"/>
                <a:gd name="connsiteY186" fmla="*/ 7174 h 10000"/>
                <a:gd name="connsiteX187" fmla="*/ 8952 w 10000"/>
                <a:gd name="connsiteY187" fmla="*/ 7146 h 10000"/>
                <a:gd name="connsiteX188" fmla="*/ 8996 w 10000"/>
                <a:gd name="connsiteY188" fmla="*/ 7230 h 10000"/>
                <a:gd name="connsiteX189" fmla="*/ 8996 w 10000"/>
                <a:gd name="connsiteY189" fmla="*/ 7288 h 10000"/>
                <a:gd name="connsiteX190" fmla="*/ 8952 w 10000"/>
                <a:gd name="connsiteY190" fmla="*/ 7230 h 10000"/>
                <a:gd name="connsiteX191" fmla="*/ 8952 w 10000"/>
                <a:gd name="connsiteY191" fmla="*/ 7288 h 10000"/>
                <a:gd name="connsiteX192" fmla="*/ 8908 w 10000"/>
                <a:gd name="connsiteY192" fmla="*/ 7260 h 10000"/>
                <a:gd name="connsiteX193" fmla="*/ 8874 w 10000"/>
                <a:gd name="connsiteY193" fmla="*/ 7260 h 10000"/>
                <a:gd name="connsiteX194" fmla="*/ 8834 w 10000"/>
                <a:gd name="connsiteY194" fmla="*/ 7316 h 10000"/>
                <a:gd name="connsiteX195" fmla="*/ 8952 w 10000"/>
                <a:gd name="connsiteY195" fmla="*/ 7372 h 10000"/>
                <a:gd name="connsiteX196" fmla="*/ 8908 w 10000"/>
                <a:gd name="connsiteY196" fmla="*/ 7372 h 10000"/>
                <a:gd name="connsiteX197" fmla="*/ 8952 w 10000"/>
                <a:gd name="connsiteY197" fmla="*/ 7429 h 10000"/>
                <a:gd name="connsiteX198" fmla="*/ 8794 w 10000"/>
                <a:gd name="connsiteY198" fmla="*/ 7400 h 10000"/>
                <a:gd name="connsiteX199" fmla="*/ 8834 w 10000"/>
                <a:gd name="connsiteY199" fmla="*/ 7429 h 10000"/>
                <a:gd name="connsiteX200" fmla="*/ 8952 w 10000"/>
                <a:gd name="connsiteY200" fmla="*/ 7457 h 10000"/>
                <a:gd name="connsiteX201" fmla="*/ 8996 w 10000"/>
                <a:gd name="connsiteY201" fmla="*/ 7541 h 10000"/>
                <a:gd name="connsiteX202" fmla="*/ 8952 w 10000"/>
                <a:gd name="connsiteY202" fmla="*/ 7599 h 10000"/>
                <a:gd name="connsiteX203" fmla="*/ 8834 w 10000"/>
                <a:gd name="connsiteY203" fmla="*/ 7513 h 10000"/>
                <a:gd name="connsiteX204" fmla="*/ 8794 w 10000"/>
                <a:gd name="connsiteY204" fmla="*/ 7541 h 10000"/>
                <a:gd name="connsiteX205" fmla="*/ 8633 w 10000"/>
                <a:gd name="connsiteY205" fmla="*/ 7599 h 10000"/>
                <a:gd name="connsiteX206" fmla="*/ 8754 w 10000"/>
                <a:gd name="connsiteY206" fmla="*/ 7683 h 10000"/>
                <a:gd name="connsiteX207" fmla="*/ 8754 w 10000"/>
                <a:gd name="connsiteY207" fmla="*/ 7796 h 10000"/>
                <a:gd name="connsiteX208" fmla="*/ 8713 w 10000"/>
                <a:gd name="connsiteY208" fmla="*/ 7852 h 10000"/>
                <a:gd name="connsiteX209" fmla="*/ 8713 w 10000"/>
                <a:gd name="connsiteY209" fmla="*/ 7880 h 10000"/>
                <a:gd name="connsiteX210" fmla="*/ 8633 w 10000"/>
                <a:gd name="connsiteY210" fmla="*/ 7852 h 10000"/>
                <a:gd name="connsiteX211" fmla="*/ 8633 w 10000"/>
                <a:gd name="connsiteY211" fmla="*/ 7909 h 10000"/>
                <a:gd name="connsiteX212" fmla="*/ 8591 w 10000"/>
                <a:gd name="connsiteY212" fmla="*/ 7966 h 10000"/>
                <a:gd name="connsiteX213" fmla="*/ 8552 w 10000"/>
                <a:gd name="connsiteY213" fmla="*/ 8079 h 10000"/>
                <a:gd name="connsiteX214" fmla="*/ 8591 w 10000"/>
                <a:gd name="connsiteY214" fmla="*/ 8022 h 10000"/>
                <a:gd name="connsiteX215" fmla="*/ 8552 w 10000"/>
                <a:gd name="connsiteY215" fmla="*/ 8050 h 10000"/>
                <a:gd name="connsiteX216" fmla="*/ 8513 w 10000"/>
                <a:gd name="connsiteY216" fmla="*/ 7994 h 10000"/>
                <a:gd name="connsiteX217" fmla="*/ 8427 w 10000"/>
                <a:gd name="connsiteY217" fmla="*/ 8022 h 10000"/>
                <a:gd name="connsiteX218" fmla="*/ 8427 w 10000"/>
                <a:gd name="connsiteY218" fmla="*/ 8079 h 10000"/>
                <a:gd name="connsiteX219" fmla="*/ 8473 w 10000"/>
                <a:gd name="connsiteY219" fmla="*/ 8107 h 10000"/>
                <a:gd name="connsiteX220" fmla="*/ 8552 w 10000"/>
                <a:gd name="connsiteY220" fmla="*/ 8135 h 10000"/>
                <a:gd name="connsiteX221" fmla="*/ 8513 w 10000"/>
                <a:gd name="connsiteY221" fmla="*/ 8163 h 10000"/>
                <a:gd name="connsiteX222" fmla="*/ 8473 w 10000"/>
                <a:gd name="connsiteY222" fmla="*/ 8249 h 10000"/>
                <a:gd name="connsiteX223" fmla="*/ 8310 w 10000"/>
                <a:gd name="connsiteY223" fmla="*/ 8191 h 10000"/>
                <a:gd name="connsiteX224" fmla="*/ 8427 w 10000"/>
                <a:gd name="connsiteY224" fmla="*/ 8277 h 10000"/>
                <a:gd name="connsiteX225" fmla="*/ 8552 w 10000"/>
                <a:gd name="connsiteY225" fmla="*/ 8277 h 10000"/>
                <a:gd name="connsiteX226" fmla="*/ 8513 w 10000"/>
                <a:gd name="connsiteY226" fmla="*/ 8333 h 10000"/>
                <a:gd name="connsiteX227" fmla="*/ 8591 w 10000"/>
                <a:gd name="connsiteY227" fmla="*/ 8446 h 10000"/>
                <a:gd name="connsiteX228" fmla="*/ 8552 w 10000"/>
                <a:gd name="connsiteY228" fmla="*/ 8446 h 10000"/>
                <a:gd name="connsiteX229" fmla="*/ 8427 w 10000"/>
                <a:gd name="connsiteY229" fmla="*/ 8389 h 10000"/>
                <a:gd name="connsiteX230" fmla="*/ 8383 w 10000"/>
                <a:gd name="connsiteY230" fmla="*/ 8418 h 10000"/>
                <a:gd name="connsiteX231" fmla="*/ 8473 w 10000"/>
                <a:gd name="connsiteY231" fmla="*/ 8474 h 10000"/>
                <a:gd name="connsiteX232" fmla="*/ 8427 w 10000"/>
                <a:gd name="connsiteY232" fmla="*/ 8530 h 10000"/>
                <a:gd name="connsiteX233" fmla="*/ 8310 w 10000"/>
                <a:gd name="connsiteY233" fmla="*/ 8474 h 10000"/>
                <a:gd name="connsiteX234" fmla="*/ 8383 w 10000"/>
                <a:gd name="connsiteY234" fmla="*/ 8559 h 10000"/>
                <a:gd name="connsiteX235" fmla="*/ 8310 w 10000"/>
                <a:gd name="connsiteY235" fmla="*/ 8559 h 10000"/>
                <a:gd name="connsiteX236" fmla="*/ 8310 w 10000"/>
                <a:gd name="connsiteY236" fmla="*/ 8616 h 10000"/>
                <a:gd name="connsiteX237" fmla="*/ 8107 w 10000"/>
                <a:gd name="connsiteY237" fmla="*/ 8672 h 10000"/>
                <a:gd name="connsiteX238" fmla="*/ 8067 w 10000"/>
                <a:gd name="connsiteY238" fmla="*/ 8728 h 10000"/>
                <a:gd name="connsiteX239" fmla="*/ 8107 w 10000"/>
                <a:gd name="connsiteY239" fmla="*/ 8757 h 10000"/>
                <a:gd name="connsiteX240" fmla="*/ 8067 w 10000"/>
                <a:gd name="connsiteY240" fmla="*/ 8785 h 10000"/>
                <a:gd name="connsiteX241" fmla="*/ 8025 w 10000"/>
                <a:gd name="connsiteY241" fmla="*/ 8869 h 10000"/>
                <a:gd name="connsiteX242" fmla="*/ 7990 w 10000"/>
                <a:gd name="connsiteY242" fmla="*/ 8841 h 10000"/>
                <a:gd name="connsiteX243" fmla="*/ 7990 w 10000"/>
                <a:gd name="connsiteY243" fmla="*/ 8927 h 10000"/>
                <a:gd name="connsiteX244" fmla="*/ 7577 w 10000"/>
                <a:gd name="connsiteY244" fmla="*/ 8786 h 10000"/>
                <a:gd name="connsiteX245" fmla="*/ 6900 w 10000"/>
                <a:gd name="connsiteY245" fmla="*/ 9266 h 10000"/>
                <a:gd name="connsiteX246" fmla="*/ 6656 w 10000"/>
                <a:gd name="connsiteY246" fmla="*/ 9322 h 10000"/>
                <a:gd name="connsiteX247" fmla="*/ 6535 w 10000"/>
                <a:gd name="connsiteY247" fmla="*/ 9152 h 10000"/>
                <a:gd name="connsiteX248" fmla="*/ 6496 w 10000"/>
                <a:gd name="connsiteY248" fmla="*/ 9152 h 10000"/>
                <a:gd name="connsiteX249" fmla="*/ 6615 w 10000"/>
                <a:gd name="connsiteY249" fmla="*/ 9124 h 10000"/>
                <a:gd name="connsiteX250" fmla="*/ 6454 w 10000"/>
                <a:gd name="connsiteY250" fmla="*/ 9124 h 10000"/>
                <a:gd name="connsiteX251" fmla="*/ 6418 w 10000"/>
                <a:gd name="connsiteY251" fmla="*/ 9180 h 10000"/>
                <a:gd name="connsiteX252" fmla="*/ 6496 w 10000"/>
                <a:gd name="connsiteY252" fmla="*/ 9237 h 10000"/>
                <a:gd name="connsiteX253" fmla="*/ 6454 w 10000"/>
                <a:gd name="connsiteY253" fmla="*/ 9237 h 10000"/>
                <a:gd name="connsiteX254" fmla="*/ 6579 w 10000"/>
                <a:gd name="connsiteY254" fmla="*/ 9406 h 10000"/>
                <a:gd name="connsiteX255" fmla="*/ 6418 w 10000"/>
                <a:gd name="connsiteY255" fmla="*/ 9294 h 10000"/>
                <a:gd name="connsiteX256" fmla="*/ 6496 w 10000"/>
                <a:gd name="connsiteY256" fmla="*/ 9406 h 10000"/>
                <a:gd name="connsiteX257" fmla="*/ 6454 w 10000"/>
                <a:gd name="connsiteY257" fmla="*/ 9435 h 10000"/>
                <a:gd name="connsiteX258" fmla="*/ 6418 w 10000"/>
                <a:gd name="connsiteY258" fmla="*/ 9406 h 10000"/>
                <a:gd name="connsiteX259" fmla="*/ 6377 w 10000"/>
                <a:gd name="connsiteY259" fmla="*/ 9491 h 10000"/>
                <a:gd name="connsiteX260" fmla="*/ 6251 w 10000"/>
                <a:gd name="connsiteY260" fmla="*/ 9520 h 10000"/>
                <a:gd name="connsiteX261" fmla="*/ 6212 w 10000"/>
                <a:gd name="connsiteY261" fmla="*/ 9463 h 10000"/>
                <a:gd name="connsiteX262" fmla="*/ 6135 w 10000"/>
                <a:gd name="connsiteY262" fmla="*/ 9435 h 10000"/>
                <a:gd name="connsiteX263" fmla="*/ 6175 w 10000"/>
                <a:gd name="connsiteY263" fmla="*/ 9548 h 10000"/>
                <a:gd name="connsiteX264" fmla="*/ 5969 w 10000"/>
                <a:gd name="connsiteY264" fmla="*/ 9491 h 10000"/>
                <a:gd name="connsiteX265" fmla="*/ 5930 w 10000"/>
                <a:gd name="connsiteY265" fmla="*/ 9520 h 10000"/>
                <a:gd name="connsiteX266" fmla="*/ 5808 w 10000"/>
                <a:gd name="connsiteY266" fmla="*/ 9576 h 10000"/>
                <a:gd name="connsiteX267" fmla="*/ 5777 w 10000"/>
                <a:gd name="connsiteY267" fmla="*/ 9633 h 10000"/>
                <a:gd name="connsiteX268" fmla="*/ 5688 w 10000"/>
                <a:gd name="connsiteY268" fmla="*/ 9633 h 10000"/>
                <a:gd name="connsiteX269" fmla="*/ 5567 w 10000"/>
                <a:gd name="connsiteY269" fmla="*/ 9661 h 10000"/>
                <a:gd name="connsiteX270" fmla="*/ 5567 w 10000"/>
                <a:gd name="connsiteY270" fmla="*/ 9633 h 10000"/>
                <a:gd name="connsiteX271" fmla="*/ 5567 w 10000"/>
                <a:gd name="connsiteY271" fmla="*/ 9689 h 10000"/>
                <a:gd name="connsiteX272" fmla="*/ 5449 w 10000"/>
                <a:gd name="connsiteY272" fmla="*/ 9661 h 10000"/>
                <a:gd name="connsiteX273" fmla="*/ 5449 w 10000"/>
                <a:gd name="connsiteY273" fmla="*/ 9717 h 10000"/>
                <a:gd name="connsiteX274" fmla="*/ 5406 w 10000"/>
                <a:gd name="connsiteY274" fmla="*/ 9802 h 10000"/>
                <a:gd name="connsiteX275" fmla="*/ 5491 w 10000"/>
                <a:gd name="connsiteY275" fmla="*/ 9830 h 10000"/>
                <a:gd name="connsiteX276" fmla="*/ 5491 w 10000"/>
                <a:gd name="connsiteY276" fmla="*/ 9830 h 10000"/>
                <a:gd name="connsiteX277" fmla="*/ 5567 w 10000"/>
                <a:gd name="connsiteY277" fmla="*/ 9944 h 10000"/>
                <a:gd name="connsiteX278" fmla="*/ 5368 w 10000"/>
                <a:gd name="connsiteY278" fmla="*/ 10000 h 10000"/>
                <a:gd name="connsiteX279" fmla="*/ 5368 w 10000"/>
                <a:gd name="connsiteY279" fmla="*/ 9944 h 10000"/>
                <a:gd name="connsiteX280" fmla="*/ 5281 w 10000"/>
                <a:gd name="connsiteY280" fmla="*/ 9859 h 10000"/>
                <a:gd name="connsiteX281" fmla="*/ 5248 w 10000"/>
                <a:gd name="connsiteY281" fmla="*/ 9802 h 10000"/>
                <a:gd name="connsiteX282" fmla="*/ 5206 w 10000"/>
                <a:gd name="connsiteY282" fmla="*/ 9717 h 10000"/>
                <a:gd name="connsiteX283" fmla="*/ 5248 w 10000"/>
                <a:gd name="connsiteY283" fmla="*/ 9661 h 10000"/>
                <a:gd name="connsiteX284" fmla="*/ 5206 w 10000"/>
                <a:gd name="connsiteY284" fmla="*/ 9576 h 10000"/>
                <a:gd name="connsiteX285" fmla="*/ 5206 w 10000"/>
                <a:gd name="connsiteY285" fmla="*/ 9605 h 10000"/>
                <a:gd name="connsiteX286" fmla="*/ 5126 w 10000"/>
                <a:gd name="connsiteY286" fmla="*/ 9548 h 10000"/>
                <a:gd name="connsiteX287" fmla="*/ 5126 w 10000"/>
                <a:gd name="connsiteY287" fmla="*/ 9605 h 10000"/>
                <a:gd name="connsiteX288" fmla="*/ 5006 w 10000"/>
                <a:gd name="connsiteY288" fmla="*/ 9605 h 10000"/>
                <a:gd name="connsiteX289" fmla="*/ 4926 w 10000"/>
                <a:gd name="connsiteY289" fmla="*/ 9576 h 10000"/>
                <a:gd name="connsiteX290" fmla="*/ 4879 w 10000"/>
                <a:gd name="connsiteY290" fmla="*/ 9520 h 10000"/>
                <a:gd name="connsiteX291" fmla="*/ 4839 w 10000"/>
                <a:gd name="connsiteY291" fmla="*/ 9520 h 10000"/>
                <a:gd name="connsiteX292" fmla="*/ 4839 w 10000"/>
                <a:gd name="connsiteY292" fmla="*/ 9576 h 10000"/>
                <a:gd name="connsiteX293" fmla="*/ 4762 w 10000"/>
                <a:gd name="connsiteY293" fmla="*/ 9520 h 10000"/>
                <a:gd name="connsiteX294" fmla="*/ 4724 w 10000"/>
                <a:gd name="connsiteY294" fmla="*/ 9463 h 10000"/>
                <a:gd name="connsiteX295" fmla="*/ 4688 w 10000"/>
                <a:gd name="connsiteY295" fmla="*/ 9491 h 10000"/>
                <a:gd name="connsiteX296" fmla="*/ 4724 w 10000"/>
                <a:gd name="connsiteY296" fmla="*/ 9576 h 10000"/>
                <a:gd name="connsiteX297" fmla="*/ 4644 w 10000"/>
                <a:gd name="connsiteY297" fmla="*/ 9548 h 10000"/>
                <a:gd name="connsiteX298" fmla="*/ 4644 w 10000"/>
                <a:gd name="connsiteY298" fmla="*/ 9605 h 10000"/>
                <a:gd name="connsiteX299" fmla="*/ 4483 w 10000"/>
                <a:gd name="connsiteY299" fmla="*/ 9576 h 10000"/>
                <a:gd name="connsiteX300" fmla="*/ 4366 w 10000"/>
                <a:gd name="connsiteY300" fmla="*/ 9576 h 10000"/>
                <a:gd name="connsiteX301" fmla="*/ 4322 w 10000"/>
                <a:gd name="connsiteY301" fmla="*/ 9576 h 10000"/>
                <a:gd name="connsiteX302" fmla="*/ 4199 w 10000"/>
                <a:gd name="connsiteY302" fmla="*/ 9520 h 10000"/>
                <a:gd name="connsiteX303" fmla="*/ 4154 w 10000"/>
                <a:gd name="connsiteY303" fmla="*/ 9491 h 10000"/>
                <a:gd name="connsiteX304" fmla="*/ 4038 w 10000"/>
                <a:gd name="connsiteY304" fmla="*/ 9463 h 10000"/>
                <a:gd name="connsiteX305" fmla="*/ 3962 w 10000"/>
                <a:gd name="connsiteY305" fmla="*/ 9294 h 10000"/>
                <a:gd name="connsiteX306" fmla="*/ 3873 w 10000"/>
                <a:gd name="connsiteY306" fmla="*/ 9180 h 10000"/>
                <a:gd name="connsiteX307" fmla="*/ 3757 w 10000"/>
                <a:gd name="connsiteY307" fmla="*/ 9180 h 10000"/>
                <a:gd name="connsiteX308" fmla="*/ 3634 w 10000"/>
                <a:gd name="connsiteY308" fmla="*/ 9180 h 10000"/>
                <a:gd name="connsiteX309" fmla="*/ 3432 w 10000"/>
                <a:gd name="connsiteY309" fmla="*/ 9039 h 10000"/>
                <a:gd name="connsiteX310" fmla="*/ 3274 w 10000"/>
                <a:gd name="connsiteY310" fmla="*/ 9124 h 10000"/>
                <a:gd name="connsiteX311" fmla="*/ 3274 w 10000"/>
                <a:gd name="connsiteY311" fmla="*/ 9180 h 10000"/>
                <a:gd name="connsiteX312" fmla="*/ 3073 w 10000"/>
                <a:gd name="connsiteY312" fmla="*/ 9209 h 10000"/>
                <a:gd name="connsiteX313" fmla="*/ 2954 w 10000"/>
                <a:gd name="connsiteY313" fmla="*/ 9294 h 10000"/>
                <a:gd name="connsiteX314" fmla="*/ 2874 w 10000"/>
                <a:gd name="connsiteY314" fmla="*/ 9237 h 10000"/>
                <a:gd name="connsiteX315" fmla="*/ 2792 w 10000"/>
                <a:gd name="connsiteY315" fmla="*/ 9294 h 10000"/>
                <a:gd name="connsiteX316" fmla="*/ 2672 w 10000"/>
                <a:gd name="connsiteY316" fmla="*/ 9294 h 10000"/>
                <a:gd name="connsiteX317" fmla="*/ 2507 w 10000"/>
                <a:gd name="connsiteY317" fmla="*/ 9266 h 10000"/>
                <a:gd name="connsiteX318" fmla="*/ 2347 w 10000"/>
                <a:gd name="connsiteY318" fmla="*/ 9322 h 10000"/>
                <a:gd name="connsiteX319" fmla="*/ 2266 w 10000"/>
                <a:gd name="connsiteY319" fmla="*/ 9322 h 10000"/>
                <a:gd name="connsiteX320" fmla="*/ 2185 w 10000"/>
                <a:gd name="connsiteY320" fmla="*/ 9322 h 10000"/>
                <a:gd name="connsiteX321" fmla="*/ 2144 w 10000"/>
                <a:gd name="connsiteY321" fmla="*/ 9322 h 10000"/>
                <a:gd name="connsiteX322" fmla="*/ 2144 w 10000"/>
                <a:gd name="connsiteY322" fmla="*/ 9463 h 10000"/>
                <a:gd name="connsiteX323" fmla="*/ 2228 w 10000"/>
                <a:gd name="connsiteY323" fmla="*/ 9548 h 10000"/>
                <a:gd name="connsiteX324" fmla="*/ 2228 w 10000"/>
                <a:gd name="connsiteY324" fmla="*/ 9576 h 10000"/>
                <a:gd name="connsiteX325" fmla="*/ 2228 w 10000"/>
                <a:gd name="connsiteY325" fmla="*/ 9633 h 10000"/>
                <a:gd name="connsiteX326" fmla="*/ 2266 w 10000"/>
                <a:gd name="connsiteY326" fmla="*/ 9717 h 10000"/>
                <a:gd name="connsiteX327" fmla="*/ 2144 w 10000"/>
                <a:gd name="connsiteY327" fmla="*/ 9689 h 10000"/>
                <a:gd name="connsiteX328" fmla="*/ 2022 w 10000"/>
                <a:gd name="connsiteY328" fmla="*/ 9661 h 10000"/>
                <a:gd name="connsiteX329" fmla="*/ 1941 w 10000"/>
                <a:gd name="connsiteY329" fmla="*/ 9520 h 10000"/>
                <a:gd name="connsiteX330" fmla="*/ 1708 w 10000"/>
                <a:gd name="connsiteY330" fmla="*/ 9605 h 10000"/>
                <a:gd name="connsiteX331" fmla="*/ 1627 w 10000"/>
                <a:gd name="connsiteY331" fmla="*/ 9633 h 10000"/>
                <a:gd name="connsiteX332" fmla="*/ 1627 w 10000"/>
                <a:gd name="connsiteY332" fmla="*/ 9548 h 10000"/>
                <a:gd name="connsiteX333" fmla="*/ 1504 w 10000"/>
                <a:gd name="connsiteY333" fmla="*/ 9435 h 10000"/>
                <a:gd name="connsiteX334" fmla="*/ 1262 w 10000"/>
                <a:gd name="connsiteY334" fmla="*/ 9435 h 10000"/>
                <a:gd name="connsiteX335" fmla="*/ 1262 w 10000"/>
                <a:gd name="connsiteY335" fmla="*/ 9322 h 10000"/>
                <a:gd name="connsiteX336" fmla="*/ 1298 w 10000"/>
                <a:gd name="connsiteY336" fmla="*/ 9180 h 10000"/>
                <a:gd name="connsiteX337" fmla="*/ 1144 w 10000"/>
                <a:gd name="connsiteY337" fmla="*/ 9124 h 10000"/>
                <a:gd name="connsiteX338" fmla="*/ 1017 w 10000"/>
                <a:gd name="connsiteY338" fmla="*/ 9039 h 10000"/>
                <a:gd name="connsiteX339" fmla="*/ 981 w 10000"/>
                <a:gd name="connsiteY339" fmla="*/ 8983 h 10000"/>
                <a:gd name="connsiteX340" fmla="*/ 944 w 10000"/>
                <a:gd name="connsiteY340" fmla="*/ 8898 h 10000"/>
                <a:gd name="connsiteX341" fmla="*/ 981 w 10000"/>
                <a:gd name="connsiteY341" fmla="*/ 8813 h 10000"/>
                <a:gd name="connsiteX342" fmla="*/ 697 w 10000"/>
                <a:gd name="connsiteY342" fmla="*/ 8841 h 10000"/>
                <a:gd name="connsiteX343" fmla="*/ 533 w 10000"/>
                <a:gd name="connsiteY343" fmla="*/ 8898 h 10000"/>
                <a:gd name="connsiteX344" fmla="*/ 533 w 10000"/>
                <a:gd name="connsiteY344" fmla="*/ 8813 h 10000"/>
                <a:gd name="connsiteX345" fmla="*/ 495 w 10000"/>
                <a:gd name="connsiteY345" fmla="*/ 8728 h 10000"/>
                <a:gd name="connsiteX346" fmla="*/ 458 w 10000"/>
                <a:gd name="connsiteY346" fmla="*/ 8672 h 10000"/>
                <a:gd name="connsiteX347" fmla="*/ 6799 w 10000"/>
                <a:gd name="connsiteY347" fmla="*/ 8665 h 10000"/>
                <a:gd name="connsiteX348" fmla="*/ 6917 w 10000"/>
                <a:gd name="connsiteY348" fmla="*/ 8461 h 10000"/>
                <a:gd name="connsiteX0" fmla="*/ 3873 w 10000"/>
                <a:gd name="connsiteY0" fmla="*/ 1071 h 10000"/>
                <a:gd name="connsiteX1" fmla="*/ 4079 w 10000"/>
                <a:gd name="connsiteY1" fmla="*/ 986 h 10000"/>
                <a:gd name="connsiteX2" fmla="*/ 3999 w 10000"/>
                <a:gd name="connsiteY2" fmla="*/ 930 h 10000"/>
                <a:gd name="connsiteX3" fmla="*/ 3962 w 10000"/>
                <a:gd name="connsiteY3" fmla="*/ 873 h 10000"/>
                <a:gd name="connsiteX4" fmla="*/ 3962 w 10000"/>
                <a:gd name="connsiteY4" fmla="*/ 788 h 10000"/>
                <a:gd name="connsiteX5" fmla="*/ 3962 w 10000"/>
                <a:gd name="connsiteY5" fmla="*/ 732 h 10000"/>
                <a:gd name="connsiteX6" fmla="*/ 3962 w 10000"/>
                <a:gd name="connsiteY6" fmla="*/ 675 h 10000"/>
                <a:gd name="connsiteX7" fmla="*/ 3999 w 10000"/>
                <a:gd name="connsiteY7" fmla="*/ 477 h 10000"/>
                <a:gd name="connsiteX8" fmla="*/ 3922 w 10000"/>
                <a:gd name="connsiteY8" fmla="*/ 336 h 10000"/>
                <a:gd name="connsiteX9" fmla="*/ 3757 w 10000"/>
                <a:gd name="connsiteY9" fmla="*/ 280 h 10000"/>
                <a:gd name="connsiteX10" fmla="*/ 3594 w 10000"/>
                <a:gd name="connsiteY10" fmla="*/ 224 h 10000"/>
                <a:gd name="connsiteX11" fmla="*/ 3799 w 10000"/>
                <a:gd name="connsiteY11" fmla="*/ 82 h 10000"/>
                <a:gd name="connsiteX12" fmla="*/ 4241 w 10000"/>
                <a:gd name="connsiteY12" fmla="*/ 25 h 10000"/>
                <a:gd name="connsiteX13" fmla="*/ 4644 w 10000"/>
                <a:gd name="connsiteY13" fmla="*/ 25 h 10000"/>
                <a:gd name="connsiteX14" fmla="*/ 4839 w 10000"/>
                <a:gd name="connsiteY14" fmla="*/ 54 h 10000"/>
                <a:gd name="connsiteX15" fmla="*/ 5089 w 10000"/>
                <a:gd name="connsiteY15" fmla="*/ 138 h 10000"/>
                <a:gd name="connsiteX16" fmla="*/ 5406 w 10000"/>
                <a:gd name="connsiteY16" fmla="*/ 167 h 10000"/>
                <a:gd name="connsiteX17" fmla="*/ 5567 w 10000"/>
                <a:gd name="connsiteY17" fmla="*/ 224 h 10000"/>
                <a:gd name="connsiteX18" fmla="*/ 5616 w 10000"/>
                <a:gd name="connsiteY18" fmla="*/ 252 h 10000"/>
                <a:gd name="connsiteX19" fmla="*/ 5734 w 10000"/>
                <a:gd name="connsiteY19" fmla="*/ 308 h 10000"/>
                <a:gd name="connsiteX20" fmla="*/ 5930 w 10000"/>
                <a:gd name="connsiteY20" fmla="*/ 421 h 10000"/>
                <a:gd name="connsiteX21" fmla="*/ 6048 w 10000"/>
                <a:gd name="connsiteY21" fmla="*/ 534 h 10000"/>
                <a:gd name="connsiteX22" fmla="*/ 6212 w 10000"/>
                <a:gd name="connsiteY22" fmla="*/ 591 h 10000"/>
                <a:gd name="connsiteX23" fmla="*/ 6377 w 10000"/>
                <a:gd name="connsiteY23" fmla="*/ 703 h 10000"/>
                <a:gd name="connsiteX24" fmla="*/ 6579 w 10000"/>
                <a:gd name="connsiteY24" fmla="*/ 817 h 10000"/>
                <a:gd name="connsiteX25" fmla="*/ 6695 w 10000"/>
                <a:gd name="connsiteY25" fmla="*/ 930 h 10000"/>
                <a:gd name="connsiteX26" fmla="*/ 6824 w 10000"/>
                <a:gd name="connsiteY26" fmla="*/ 1014 h 10000"/>
                <a:gd name="connsiteX27" fmla="*/ 7180 w 10000"/>
                <a:gd name="connsiteY27" fmla="*/ 1156 h 10000"/>
                <a:gd name="connsiteX28" fmla="*/ 7378 w 10000"/>
                <a:gd name="connsiteY28" fmla="*/ 1156 h 10000"/>
                <a:gd name="connsiteX29" fmla="*/ 7623 w 10000"/>
                <a:gd name="connsiteY29" fmla="*/ 1212 h 10000"/>
                <a:gd name="connsiteX30" fmla="*/ 7744 w 10000"/>
                <a:gd name="connsiteY30" fmla="*/ 1241 h 10000"/>
                <a:gd name="connsiteX31" fmla="*/ 7946 w 10000"/>
                <a:gd name="connsiteY31" fmla="*/ 1325 h 10000"/>
                <a:gd name="connsiteX32" fmla="*/ 8186 w 10000"/>
                <a:gd name="connsiteY32" fmla="*/ 1353 h 10000"/>
                <a:gd name="connsiteX33" fmla="*/ 8232 w 10000"/>
                <a:gd name="connsiteY33" fmla="*/ 1438 h 10000"/>
                <a:gd name="connsiteX34" fmla="*/ 8310 w 10000"/>
                <a:gd name="connsiteY34" fmla="*/ 1467 h 10000"/>
                <a:gd name="connsiteX35" fmla="*/ 8383 w 10000"/>
                <a:gd name="connsiteY35" fmla="*/ 1580 h 10000"/>
                <a:gd name="connsiteX36" fmla="*/ 8633 w 10000"/>
                <a:gd name="connsiteY36" fmla="*/ 1720 h 10000"/>
                <a:gd name="connsiteX37" fmla="*/ 8754 w 10000"/>
                <a:gd name="connsiteY37" fmla="*/ 1692 h 10000"/>
                <a:gd name="connsiteX38" fmla="*/ 8874 w 10000"/>
                <a:gd name="connsiteY38" fmla="*/ 1720 h 10000"/>
                <a:gd name="connsiteX39" fmla="*/ 9114 w 10000"/>
                <a:gd name="connsiteY39" fmla="*/ 1664 h 10000"/>
                <a:gd name="connsiteX40" fmla="*/ 9277 w 10000"/>
                <a:gd name="connsiteY40" fmla="*/ 1580 h 10000"/>
                <a:gd name="connsiteX41" fmla="*/ 9354 w 10000"/>
                <a:gd name="connsiteY41" fmla="*/ 1580 h 10000"/>
                <a:gd name="connsiteX42" fmla="*/ 9396 w 10000"/>
                <a:gd name="connsiteY42" fmla="*/ 1551 h 10000"/>
                <a:gd name="connsiteX43" fmla="*/ 9554 w 10000"/>
                <a:gd name="connsiteY43" fmla="*/ 1495 h 10000"/>
                <a:gd name="connsiteX44" fmla="*/ 9719 w 10000"/>
                <a:gd name="connsiteY44" fmla="*/ 1551 h 10000"/>
                <a:gd name="connsiteX45" fmla="*/ 9757 w 10000"/>
                <a:gd name="connsiteY45" fmla="*/ 1636 h 10000"/>
                <a:gd name="connsiteX46" fmla="*/ 9880 w 10000"/>
                <a:gd name="connsiteY46" fmla="*/ 1778 h 10000"/>
                <a:gd name="connsiteX47" fmla="*/ 9800 w 10000"/>
                <a:gd name="connsiteY47" fmla="*/ 1806 h 10000"/>
                <a:gd name="connsiteX48" fmla="*/ 9840 w 10000"/>
                <a:gd name="connsiteY48" fmla="*/ 1862 h 10000"/>
                <a:gd name="connsiteX49" fmla="*/ 9840 w 10000"/>
                <a:gd name="connsiteY49" fmla="*/ 1919 h 10000"/>
                <a:gd name="connsiteX50" fmla="*/ 9926 w 10000"/>
                <a:gd name="connsiteY50" fmla="*/ 2031 h 10000"/>
                <a:gd name="connsiteX51" fmla="*/ 9926 w 10000"/>
                <a:gd name="connsiteY51" fmla="*/ 2173 h 10000"/>
                <a:gd name="connsiteX52" fmla="*/ 9926 w 10000"/>
                <a:gd name="connsiteY52" fmla="*/ 2258 h 10000"/>
                <a:gd name="connsiteX53" fmla="*/ 10000 w 10000"/>
                <a:gd name="connsiteY53" fmla="*/ 2342 h 10000"/>
                <a:gd name="connsiteX54" fmla="*/ 9963 w 10000"/>
                <a:gd name="connsiteY54" fmla="*/ 2428 h 10000"/>
                <a:gd name="connsiteX55" fmla="*/ 10000 w 10000"/>
                <a:gd name="connsiteY55" fmla="*/ 2484 h 10000"/>
                <a:gd name="connsiteX56" fmla="*/ 9677 w 10000"/>
                <a:gd name="connsiteY56" fmla="*/ 2456 h 10000"/>
                <a:gd name="connsiteX57" fmla="*/ 9515 w 10000"/>
                <a:gd name="connsiteY57" fmla="*/ 2428 h 10000"/>
                <a:gd name="connsiteX58" fmla="*/ 9473 w 10000"/>
                <a:gd name="connsiteY58" fmla="*/ 2512 h 10000"/>
                <a:gd name="connsiteX59" fmla="*/ 9354 w 10000"/>
                <a:gd name="connsiteY59" fmla="*/ 2540 h 10000"/>
                <a:gd name="connsiteX60" fmla="*/ 9433 w 10000"/>
                <a:gd name="connsiteY60" fmla="*/ 2625 h 10000"/>
                <a:gd name="connsiteX61" fmla="*/ 9677 w 10000"/>
                <a:gd name="connsiteY61" fmla="*/ 2879 h 10000"/>
                <a:gd name="connsiteX62" fmla="*/ 9840 w 10000"/>
                <a:gd name="connsiteY62" fmla="*/ 3106 h 10000"/>
                <a:gd name="connsiteX63" fmla="*/ 9800 w 10000"/>
                <a:gd name="connsiteY63" fmla="*/ 3162 h 10000"/>
                <a:gd name="connsiteX64" fmla="*/ 9634 w 10000"/>
                <a:gd name="connsiteY64" fmla="*/ 3190 h 10000"/>
                <a:gd name="connsiteX65" fmla="*/ 9840 w 10000"/>
                <a:gd name="connsiteY65" fmla="*/ 3303 h 10000"/>
                <a:gd name="connsiteX66" fmla="*/ 9600 w 10000"/>
                <a:gd name="connsiteY66" fmla="*/ 3162 h 10000"/>
                <a:gd name="connsiteX67" fmla="*/ 9396 w 10000"/>
                <a:gd name="connsiteY67" fmla="*/ 3106 h 10000"/>
                <a:gd name="connsiteX68" fmla="*/ 9473 w 10000"/>
                <a:gd name="connsiteY68" fmla="*/ 3275 h 10000"/>
                <a:gd name="connsiteX69" fmla="*/ 9354 w 10000"/>
                <a:gd name="connsiteY69" fmla="*/ 3303 h 10000"/>
                <a:gd name="connsiteX70" fmla="*/ 9277 w 10000"/>
                <a:gd name="connsiteY70" fmla="*/ 3388 h 10000"/>
                <a:gd name="connsiteX71" fmla="*/ 8996 w 10000"/>
                <a:gd name="connsiteY71" fmla="*/ 3417 h 10000"/>
                <a:gd name="connsiteX72" fmla="*/ 9198 w 10000"/>
                <a:gd name="connsiteY72" fmla="*/ 3557 h 10000"/>
                <a:gd name="connsiteX73" fmla="*/ 8952 w 10000"/>
                <a:gd name="connsiteY73" fmla="*/ 3586 h 10000"/>
                <a:gd name="connsiteX74" fmla="*/ 8794 w 10000"/>
                <a:gd name="connsiteY74" fmla="*/ 3557 h 10000"/>
                <a:gd name="connsiteX75" fmla="*/ 8664 w 10000"/>
                <a:gd name="connsiteY75" fmla="*/ 3473 h 10000"/>
                <a:gd name="connsiteX76" fmla="*/ 8591 w 10000"/>
                <a:gd name="connsiteY76" fmla="*/ 3501 h 10000"/>
                <a:gd name="connsiteX77" fmla="*/ 8552 w 10000"/>
                <a:gd name="connsiteY77" fmla="*/ 3642 h 10000"/>
                <a:gd name="connsiteX78" fmla="*/ 8513 w 10000"/>
                <a:gd name="connsiteY78" fmla="*/ 3727 h 10000"/>
                <a:gd name="connsiteX79" fmla="*/ 8427 w 10000"/>
                <a:gd name="connsiteY79" fmla="*/ 3756 h 10000"/>
                <a:gd name="connsiteX80" fmla="*/ 8383 w 10000"/>
                <a:gd name="connsiteY80" fmla="*/ 3812 h 10000"/>
                <a:gd name="connsiteX81" fmla="*/ 8310 w 10000"/>
                <a:gd name="connsiteY81" fmla="*/ 3812 h 10000"/>
                <a:gd name="connsiteX82" fmla="*/ 8267 w 10000"/>
                <a:gd name="connsiteY82" fmla="*/ 3868 h 10000"/>
                <a:gd name="connsiteX83" fmla="*/ 8107 w 10000"/>
                <a:gd name="connsiteY83" fmla="*/ 4009 h 10000"/>
                <a:gd name="connsiteX84" fmla="*/ 7906 w 10000"/>
                <a:gd name="connsiteY84" fmla="*/ 4038 h 10000"/>
                <a:gd name="connsiteX85" fmla="*/ 7824 w 10000"/>
                <a:gd name="connsiteY85" fmla="*/ 4067 h 10000"/>
                <a:gd name="connsiteX86" fmla="*/ 7744 w 10000"/>
                <a:gd name="connsiteY86" fmla="*/ 4123 h 10000"/>
                <a:gd name="connsiteX87" fmla="*/ 7586 w 10000"/>
                <a:gd name="connsiteY87" fmla="*/ 4179 h 10000"/>
                <a:gd name="connsiteX88" fmla="*/ 7501 w 10000"/>
                <a:gd name="connsiteY88" fmla="*/ 4264 h 10000"/>
                <a:gd name="connsiteX89" fmla="*/ 7464 w 10000"/>
                <a:gd name="connsiteY89" fmla="*/ 4320 h 10000"/>
                <a:gd name="connsiteX90" fmla="*/ 7378 w 10000"/>
                <a:gd name="connsiteY90" fmla="*/ 4320 h 10000"/>
                <a:gd name="connsiteX91" fmla="*/ 7218 w 10000"/>
                <a:gd name="connsiteY91" fmla="*/ 4348 h 10000"/>
                <a:gd name="connsiteX92" fmla="*/ 7346 w 10000"/>
                <a:gd name="connsiteY92" fmla="*/ 4292 h 10000"/>
                <a:gd name="connsiteX93" fmla="*/ 7346 w 10000"/>
                <a:gd name="connsiteY93" fmla="*/ 4236 h 10000"/>
                <a:gd name="connsiteX94" fmla="*/ 7378 w 10000"/>
                <a:gd name="connsiteY94" fmla="*/ 4179 h 10000"/>
                <a:gd name="connsiteX95" fmla="*/ 7143 w 10000"/>
                <a:gd name="connsiteY95" fmla="*/ 4151 h 10000"/>
                <a:gd name="connsiteX96" fmla="*/ 7218 w 10000"/>
                <a:gd name="connsiteY96" fmla="*/ 4123 h 10000"/>
                <a:gd name="connsiteX97" fmla="*/ 7260 w 10000"/>
                <a:gd name="connsiteY97" fmla="*/ 4009 h 10000"/>
                <a:gd name="connsiteX98" fmla="*/ 7305 w 10000"/>
                <a:gd name="connsiteY98" fmla="*/ 3896 h 10000"/>
                <a:gd name="connsiteX99" fmla="*/ 7062 w 10000"/>
                <a:gd name="connsiteY99" fmla="*/ 3698 h 10000"/>
                <a:gd name="connsiteX100" fmla="*/ 6939 w 10000"/>
                <a:gd name="connsiteY100" fmla="*/ 3727 h 10000"/>
                <a:gd name="connsiteX101" fmla="*/ 6824 w 10000"/>
                <a:gd name="connsiteY101" fmla="*/ 3784 h 10000"/>
                <a:gd name="connsiteX102" fmla="*/ 6737 w 10000"/>
                <a:gd name="connsiteY102" fmla="*/ 3925 h 10000"/>
                <a:gd name="connsiteX103" fmla="*/ 6535 w 10000"/>
                <a:gd name="connsiteY103" fmla="*/ 4038 h 10000"/>
                <a:gd name="connsiteX104" fmla="*/ 6418 w 10000"/>
                <a:gd name="connsiteY104" fmla="*/ 4095 h 10000"/>
                <a:gd name="connsiteX105" fmla="*/ 6454 w 10000"/>
                <a:gd name="connsiteY105" fmla="*/ 4179 h 10000"/>
                <a:gd name="connsiteX106" fmla="*/ 6212 w 10000"/>
                <a:gd name="connsiteY106" fmla="*/ 4292 h 10000"/>
                <a:gd name="connsiteX107" fmla="*/ 6014 w 10000"/>
                <a:gd name="connsiteY107" fmla="*/ 4264 h 10000"/>
                <a:gd name="connsiteX108" fmla="*/ 6014 w 10000"/>
                <a:gd name="connsiteY108" fmla="*/ 4434 h 10000"/>
                <a:gd name="connsiteX109" fmla="*/ 6251 w 10000"/>
                <a:gd name="connsiteY109" fmla="*/ 4575 h 10000"/>
                <a:gd name="connsiteX110" fmla="*/ 6377 w 10000"/>
                <a:gd name="connsiteY110" fmla="*/ 4575 h 10000"/>
                <a:gd name="connsiteX111" fmla="*/ 6454 w 10000"/>
                <a:gd name="connsiteY111" fmla="*/ 4603 h 10000"/>
                <a:gd name="connsiteX112" fmla="*/ 6454 w 10000"/>
                <a:gd name="connsiteY112" fmla="*/ 4575 h 10000"/>
                <a:gd name="connsiteX113" fmla="*/ 6695 w 10000"/>
                <a:gd name="connsiteY113" fmla="*/ 4659 h 10000"/>
                <a:gd name="connsiteX114" fmla="*/ 6777 w 10000"/>
                <a:gd name="connsiteY114" fmla="*/ 4829 h 10000"/>
                <a:gd name="connsiteX115" fmla="*/ 6980 w 10000"/>
                <a:gd name="connsiteY115" fmla="*/ 4857 h 10000"/>
                <a:gd name="connsiteX116" fmla="*/ 7062 w 10000"/>
                <a:gd name="connsiteY116" fmla="*/ 4801 h 10000"/>
                <a:gd name="connsiteX117" fmla="*/ 7101 w 10000"/>
                <a:gd name="connsiteY117" fmla="*/ 4716 h 10000"/>
                <a:gd name="connsiteX118" fmla="*/ 7260 w 10000"/>
                <a:gd name="connsiteY118" fmla="*/ 4659 h 10000"/>
                <a:gd name="connsiteX119" fmla="*/ 7464 w 10000"/>
                <a:gd name="connsiteY119" fmla="*/ 4716 h 10000"/>
                <a:gd name="connsiteX120" fmla="*/ 7541 w 10000"/>
                <a:gd name="connsiteY120" fmla="*/ 4745 h 10000"/>
                <a:gd name="connsiteX121" fmla="*/ 7586 w 10000"/>
                <a:gd name="connsiteY121" fmla="*/ 4773 h 10000"/>
                <a:gd name="connsiteX122" fmla="*/ 7788 w 10000"/>
                <a:gd name="connsiteY122" fmla="*/ 4773 h 10000"/>
                <a:gd name="connsiteX123" fmla="*/ 7788 w 10000"/>
                <a:gd name="connsiteY123" fmla="*/ 4745 h 10000"/>
                <a:gd name="connsiteX124" fmla="*/ 8025 w 10000"/>
                <a:gd name="connsiteY124" fmla="*/ 4801 h 10000"/>
                <a:gd name="connsiteX125" fmla="*/ 7990 w 10000"/>
                <a:gd name="connsiteY125" fmla="*/ 4829 h 10000"/>
                <a:gd name="connsiteX126" fmla="*/ 8025 w 10000"/>
                <a:gd name="connsiteY126" fmla="*/ 4914 h 10000"/>
                <a:gd name="connsiteX127" fmla="*/ 8025 w 10000"/>
                <a:gd name="connsiteY127" fmla="*/ 4970 h 10000"/>
                <a:gd name="connsiteX128" fmla="*/ 7946 w 10000"/>
                <a:gd name="connsiteY128" fmla="*/ 4914 h 10000"/>
                <a:gd name="connsiteX129" fmla="*/ 7906 w 10000"/>
                <a:gd name="connsiteY129" fmla="*/ 4942 h 10000"/>
                <a:gd name="connsiteX130" fmla="*/ 7824 w 10000"/>
                <a:gd name="connsiteY130" fmla="*/ 4942 h 10000"/>
                <a:gd name="connsiteX131" fmla="*/ 7744 w 10000"/>
                <a:gd name="connsiteY131" fmla="*/ 4970 h 10000"/>
                <a:gd name="connsiteX132" fmla="*/ 7586 w 10000"/>
                <a:gd name="connsiteY132" fmla="*/ 5027 h 10000"/>
                <a:gd name="connsiteX133" fmla="*/ 7501 w 10000"/>
                <a:gd name="connsiteY133" fmla="*/ 5055 h 10000"/>
                <a:gd name="connsiteX134" fmla="*/ 7586 w 10000"/>
                <a:gd name="connsiteY134" fmla="*/ 5112 h 10000"/>
                <a:gd name="connsiteX135" fmla="*/ 7501 w 10000"/>
                <a:gd name="connsiteY135" fmla="*/ 5112 h 10000"/>
                <a:gd name="connsiteX136" fmla="*/ 7541 w 10000"/>
                <a:gd name="connsiteY136" fmla="*/ 5168 h 10000"/>
                <a:gd name="connsiteX137" fmla="*/ 7464 w 10000"/>
                <a:gd name="connsiteY137" fmla="*/ 5196 h 10000"/>
                <a:gd name="connsiteX138" fmla="*/ 7378 w 10000"/>
                <a:gd name="connsiteY138" fmla="*/ 5140 h 10000"/>
                <a:gd name="connsiteX139" fmla="*/ 7346 w 10000"/>
                <a:gd name="connsiteY139" fmla="*/ 5140 h 10000"/>
                <a:gd name="connsiteX140" fmla="*/ 7423 w 10000"/>
                <a:gd name="connsiteY140" fmla="*/ 5224 h 10000"/>
                <a:gd name="connsiteX141" fmla="*/ 7260 w 10000"/>
                <a:gd name="connsiteY141" fmla="*/ 5338 h 10000"/>
                <a:gd name="connsiteX142" fmla="*/ 7218 w 10000"/>
                <a:gd name="connsiteY142" fmla="*/ 5479 h 10000"/>
                <a:gd name="connsiteX143" fmla="*/ 7260 w 10000"/>
                <a:gd name="connsiteY143" fmla="*/ 5620 h 10000"/>
                <a:gd name="connsiteX144" fmla="*/ 7423 w 10000"/>
                <a:gd name="connsiteY144" fmla="*/ 5649 h 10000"/>
                <a:gd name="connsiteX145" fmla="*/ 7704 w 10000"/>
                <a:gd name="connsiteY145" fmla="*/ 5733 h 10000"/>
                <a:gd name="connsiteX146" fmla="*/ 7824 w 10000"/>
                <a:gd name="connsiteY146" fmla="*/ 5874 h 10000"/>
                <a:gd name="connsiteX147" fmla="*/ 8025 w 10000"/>
                <a:gd name="connsiteY147" fmla="*/ 6073 h 10000"/>
                <a:gd name="connsiteX148" fmla="*/ 8149 w 10000"/>
                <a:gd name="connsiteY148" fmla="*/ 6213 h 10000"/>
                <a:gd name="connsiteX149" fmla="*/ 8344 w 10000"/>
                <a:gd name="connsiteY149" fmla="*/ 6299 h 10000"/>
                <a:gd name="connsiteX150" fmla="*/ 8427 w 10000"/>
                <a:gd name="connsiteY150" fmla="*/ 6355 h 10000"/>
                <a:gd name="connsiteX151" fmla="*/ 8513 w 10000"/>
                <a:gd name="connsiteY151" fmla="*/ 6412 h 10000"/>
                <a:gd name="connsiteX152" fmla="*/ 8664 w 10000"/>
                <a:gd name="connsiteY152" fmla="*/ 6524 h 10000"/>
                <a:gd name="connsiteX153" fmla="*/ 8383 w 10000"/>
                <a:gd name="connsiteY153" fmla="*/ 6468 h 10000"/>
                <a:gd name="connsiteX154" fmla="*/ 8186 w 10000"/>
                <a:gd name="connsiteY154" fmla="*/ 6412 h 10000"/>
                <a:gd name="connsiteX155" fmla="*/ 7990 w 10000"/>
                <a:gd name="connsiteY155" fmla="*/ 6440 h 10000"/>
                <a:gd name="connsiteX156" fmla="*/ 7870 w 10000"/>
                <a:gd name="connsiteY156" fmla="*/ 6383 h 10000"/>
                <a:gd name="connsiteX157" fmla="*/ 7744 w 10000"/>
                <a:gd name="connsiteY157" fmla="*/ 6327 h 10000"/>
                <a:gd name="connsiteX158" fmla="*/ 7788 w 10000"/>
                <a:gd name="connsiteY158" fmla="*/ 6383 h 10000"/>
                <a:gd name="connsiteX159" fmla="*/ 7824 w 10000"/>
                <a:gd name="connsiteY159" fmla="*/ 6383 h 10000"/>
                <a:gd name="connsiteX160" fmla="*/ 7788 w 10000"/>
                <a:gd name="connsiteY160" fmla="*/ 6355 h 10000"/>
                <a:gd name="connsiteX161" fmla="*/ 7870 w 10000"/>
                <a:gd name="connsiteY161" fmla="*/ 6383 h 10000"/>
                <a:gd name="connsiteX162" fmla="*/ 8067 w 10000"/>
                <a:gd name="connsiteY162" fmla="*/ 6440 h 10000"/>
                <a:gd name="connsiteX163" fmla="*/ 8149 w 10000"/>
                <a:gd name="connsiteY163" fmla="*/ 6412 h 10000"/>
                <a:gd name="connsiteX164" fmla="*/ 8232 w 10000"/>
                <a:gd name="connsiteY164" fmla="*/ 6468 h 10000"/>
                <a:gd name="connsiteX165" fmla="*/ 8267 w 10000"/>
                <a:gd name="connsiteY165" fmla="*/ 6496 h 10000"/>
                <a:gd name="connsiteX166" fmla="*/ 8383 w 10000"/>
                <a:gd name="connsiteY166" fmla="*/ 6524 h 10000"/>
                <a:gd name="connsiteX167" fmla="*/ 8633 w 10000"/>
                <a:gd name="connsiteY167" fmla="*/ 6638 h 10000"/>
                <a:gd name="connsiteX168" fmla="*/ 8794 w 10000"/>
                <a:gd name="connsiteY168" fmla="*/ 6751 h 10000"/>
                <a:gd name="connsiteX169" fmla="*/ 8713 w 10000"/>
                <a:gd name="connsiteY169" fmla="*/ 6779 h 10000"/>
                <a:gd name="connsiteX170" fmla="*/ 8591 w 10000"/>
                <a:gd name="connsiteY170" fmla="*/ 6835 h 10000"/>
                <a:gd name="connsiteX171" fmla="*/ 8513 w 10000"/>
                <a:gd name="connsiteY171" fmla="*/ 6891 h 10000"/>
                <a:gd name="connsiteX172" fmla="*/ 8473 w 10000"/>
                <a:gd name="connsiteY172" fmla="*/ 6920 h 10000"/>
                <a:gd name="connsiteX173" fmla="*/ 8344 w 10000"/>
                <a:gd name="connsiteY173" fmla="*/ 6920 h 10000"/>
                <a:gd name="connsiteX174" fmla="*/ 8232 w 10000"/>
                <a:gd name="connsiteY174" fmla="*/ 6977 h 10000"/>
                <a:gd name="connsiteX175" fmla="*/ 8383 w 10000"/>
                <a:gd name="connsiteY175" fmla="*/ 6920 h 10000"/>
                <a:gd name="connsiteX176" fmla="*/ 8513 w 10000"/>
                <a:gd name="connsiteY176" fmla="*/ 7005 h 10000"/>
                <a:gd name="connsiteX177" fmla="*/ 8473 w 10000"/>
                <a:gd name="connsiteY177" fmla="*/ 7005 h 10000"/>
                <a:gd name="connsiteX178" fmla="*/ 8664 w 10000"/>
                <a:gd name="connsiteY178" fmla="*/ 6949 h 10000"/>
                <a:gd name="connsiteX179" fmla="*/ 8794 w 10000"/>
                <a:gd name="connsiteY179" fmla="*/ 7033 h 10000"/>
                <a:gd name="connsiteX180" fmla="*/ 8996 w 10000"/>
                <a:gd name="connsiteY180" fmla="*/ 7061 h 10000"/>
                <a:gd name="connsiteX181" fmla="*/ 8908 w 10000"/>
                <a:gd name="connsiteY181" fmla="*/ 7146 h 10000"/>
                <a:gd name="connsiteX182" fmla="*/ 8874 w 10000"/>
                <a:gd name="connsiteY182" fmla="*/ 7174 h 10000"/>
                <a:gd name="connsiteX183" fmla="*/ 8794 w 10000"/>
                <a:gd name="connsiteY183" fmla="*/ 7202 h 10000"/>
                <a:gd name="connsiteX184" fmla="*/ 8834 w 10000"/>
                <a:gd name="connsiteY184" fmla="*/ 7202 h 10000"/>
                <a:gd name="connsiteX185" fmla="*/ 8952 w 10000"/>
                <a:gd name="connsiteY185" fmla="*/ 7174 h 10000"/>
                <a:gd name="connsiteX186" fmla="*/ 8952 w 10000"/>
                <a:gd name="connsiteY186" fmla="*/ 7146 h 10000"/>
                <a:gd name="connsiteX187" fmla="*/ 8996 w 10000"/>
                <a:gd name="connsiteY187" fmla="*/ 7230 h 10000"/>
                <a:gd name="connsiteX188" fmla="*/ 8996 w 10000"/>
                <a:gd name="connsiteY188" fmla="*/ 7288 h 10000"/>
                <a:gd name="connsiteX189" fmla="*/ 8952 w 10000"/>
                <a:gd name="connsiteY189" fmla="*/ 7230 h 10000"/>
                <a:gd name="connsiteX190" fmla="*/ 8952 w 10000"/>
                <a:gd name="connsiteY190" fmla="*/ 7288 h 10000"/>
                <a:gd name="connsiteX191" fmla="*/ 8908 w 10000"/>
                <a:gd name="connsiteY191" fmla="*/ 7260 h 10000"/>
                <a:gd name="connsiteX192" fmla="*/ 8874 w 10000"/>
                <a:gd name="connsiteY192" fmla="*/ 7260 h 10000"/>
                <a:gd name="connsiteX193" fmla="*/ 8834 w 10000"/>
                <a:gd name="connsiteY193" fmla="*/ 7316 h 10000"/>
                <a:gd name="connsiteX194" fmla="*/ 8952 w 10000"/>
                <a:gd name="connsiteY194" fmla="*/ 7372 h 10000"/>
                <a:gd name="connsiteX195" fmla="*/ 8908 w 10000"/>
                <a:gd name="connsiteY195" fmla="*/ 7372 h 10000"/>
                <a:gd name="connsiteX196" fmla="*/ 8952 w 10000"/>
                <a:gd name="connsiteY196" fmla="*/ 7429 h 10000"/>
                <a:gd name="connsiteX197" fmla="*/ 8794 w 10000"/>
                <a:gd name="connsiteY197" fmla="*/ 7400 h 10000"/>
                <a:gd name="connsiteX198" fmla="*/ 8834 w 10000"/>
                <a:gd name="connsiteY198" fmla="*/ 7429 h 10000"/>
                <a:gd name="connsiteX199" fmla="*/ 8952 w 10000"/>
                <a:gd name="connsiteY199" fmla="*/ 7457 h 10000"/>
                <a:gd name="connsiteX200" fmla="*/ 8996 w 10000"/>
                <a:gd name="connsiteY200" fmla="*/ 7541 h 10000"/>
                <a:gd name="connsiteX201" fmla="*/ 8952 w 10000"/>
                <a:gd name="connsiteY201" fmla="*/ 7599 h 10000"/>
                <a:gd name="connsiteX202" fmla="*/ 8834 w 10000"/>
                <a:gd name="connsiteY202" fmla="*/ 7513 h 10000"/>
                <a:gd name="connsiteX203" fmla="*/ 8794 w 10000"/>
                <a:gd name="connsiteY203" fmla="*/ 7541 h 10000"/>
                <a:gd name="connsiteX204" fmla="*/ 8633 w 10000"/>
                <a:gd name="connsiteY204" fmla="*/ 7599 h 10000"/>
                <a:gd name="connsiteX205" fmla="*/ 8754 w 10000"/>
                <a:gd name="connsiteY205" fmla="*/ 7683 h 10000"/>
                <a:gd name="connsiteX206" fmla="*/ 8754 w 10000"/>
                <a:gd name="connsiteY206" fmla="*/ 7796 h 10000"/>
                <a:gd name="connsiteX207" fmla="*/ 8713 w 10000"/>
                <a:gd name="connsiteY207" fmla="*/ 7852 h 10000"/>
                <a:gd name="connsiteX208" fmla="*/ 8713 w 10000"/>
                <a:gd name="connsiteY208" fmla="*/ 7880 h 10000"/>
                <a:gd name="connsiteX209" fmla="*/ 8633 w 10000"/>
                <a:gd name="connsiteY209" fmla="*/ 7852 h 10000"/>
                <a:gd name="connsiteX210" fmla="*/ 8633 w 10000"/>
                <a:gd name="connsiteY210" fmla="*/ 7909 h 10000"/>
                <a:gd name="connsiteX211" fmla="*/ 8591 w 10000"/>
                <a:gd name="connsiteY211" fmla="*/ 7966 h 10000"/>
                <a:gd name="connsiteX212" fmla="*/ 8552 w 10000"/>
                <a:gd name="connsiteY212" fmla="*/ 8079 h 10000"/>
                <a:gd name="connsiteX213" fmla="*/ 8591 w 10000"/>
                <a:gd name="connsiteY213" fmla="*/ 8022 h 10000"/>
                <a:gd name="connsiteX214" fmla="*/ 8552 w 10000"/>
                <a:gd name="connsiteY214" fmla="*/ 8050 h 10000"/>
                <a:gd name="connsiteX215" fmla="*/ 8513 w 10000"/>
                <a:gd name="connsiteY215" fmla="*/ 7994 h 10000"/>
                <a:gd name="connsiteX216" fmla="*/ 8427 w 10000"/>
                <a:gd name="connsiteY216" fmla="*/ 8022 h 10000"/>
                <a:gd name="connsiteX217" fmla="*/ 8427 w 10000"/>
                <a:gd name="connsiteY217" fmla="*/ 8079 h 10000"/>
                <a:gd name="connsiteX218" fmla="*/ 8473 w 10000"/>
                <a:gd name="connsiteY218" fmla="*/ 8107 h 10000"/>
                <a:gd name="connsiteX219" fmla="*/ 8552 w 10000"/>
                <a:gd name="connsiteY219" fmla="*/ 8135 h 10000"/>
                <a:gd name="connsiteX220" fmla="*/ 8513 w 10000"/>
                <a:gd name="connsiteY220" fmla="*/ 8163 h 10000"/>
                <a:gd name="connsiteX221" fmla="*/ 8473 w 10000"/>
                <a:gd name="connsiteY221" fmla="*/ 8249 h 10000"/>
                <a:gd name="connsiteX222" fmla="*/ 8310 w 10000"/>
                <a:gd name="connsiteY222" fmla="*/ 8191 h 10000"/>
                <a:gd name="connsiteX223" fmla="*/ 8427 w 10000"/>
                <a:gd name="connsiteY223" fmla="*/ 8277 h 10000"/>
                <a:gd name="connsiteX224" fmla="*/ 8552 w 10000"/>
                <a:gd name="connsiteY224" fmla="*/ 8277 h 10000"/>
                <a:gd name="connsiteX225" fmla="*/ 8513 w 10000"/>
                <a:gd name="connsiteY225" fmla="*/ 8333 h 10000"/>
                <a:gd name="connsiteX226" fmla="*/ 8591 w 10000"/>
                <a:gd name="connsiteY226" fmla="*/ 8446 h 10000"/>
                <a:gd name="connsiteX227" fmla="*/ 8552 w 10000"/>
                <a:gd name="connsiteY227" fmla="*/ 8446 h 10000"/>
                <a:gd name="connsiteX228" fmla="*/ 8427 w 10000"/>
                <a:gd name="connsiteY228" fmla="*/ 8389 h 10000"/>
                <a:gd name="connsiteX229" fmla="*/ 8383 w 10000"/>
                <a:gd name="connsiteY229" fmla="*/ 8418 h 10000"/>
                <a:gd name="connsiteX230" fmla="*/ 8473 w 10000"/>
                <a:gd name="connsiteY230" fmla="*/ 8474 h 10000"/>
                <a:gd name="connsiteX231" fmla="*/ 8427 w 10000"/>
                <a:gd name="connsiteY231" fmla="*/ 8530 h 10000"/>
                <a:gd name="connsiteX232" fmla="*/ 8310 w 10000"/>
                <a:gd name="connsiteY232" fmla="*/ 8474 h 10000"/>
                <a:gd name="connsiteX233" fmla="*/ 8383 w 10000"/>
                <a:gd name="connsiteY233" fmla="*/ 8559 h 10000"/>
                <a:gd name="connsiteX234" fmla="*/ 8310 w 10000"/>
                <a:gd name="connsiteY234" fmla="*/ 8559 h 10000"/>
                <a:gd name="connsiteX235" fmla="*/ 8310 w 10000"/>
                <a:gd name="connsiteY235" fmla="*/ 8616 h 10000"/>
                <a:gd name="connsiteX236" fmla="*/ 8107 w 10000"/>
                <a:gd name="connsiteY236" fmla="*/ 8672 h 10000"/>
                <a:gd name="connsiteX237" fmla="*/ 8067 w 10000"/>
                <a:gd name="connsiteY237" fmla="*/ 8728 h 10000"/>
                <a:gd name="connsiteX238" fmla="*/ 8107 w 10000"/>
                <a:gd name="connsiteY238" fmla="*/ 8757 h 10000"/>
                <a:gd name="connsiteX239" fmla="*/ 8067 w 10000"/>
                <a:gd name="connsiteY239" fmla="*/ 8785 h 10000"/>
                <a:gd name="connsiteX240" fmla="*/ 8025 w 10000"/>
                <a:gd name="connsiteY240" fmla="*/ 8869 h 10000"/>
                <a:gd name="connsiteX241" fmla="*/ 7990 w 10000"/>
                <a:gd name="connsiteY241" fmla="*/ 8841 h 10000"/>
                <a:gd name="connsiteX242" fmla="*/ 7990 w 10000"/>
                <a:gd name="connsiteY242" fmla="*/ 8927 h 10000"/>
                <a:gd name="connsiteX243" fmla="*/ 7577 w 10000"/>
                <a:gd name="connsiteY243" fmla="*/ 8786 h 10000"/>
                <a:gd name="connsiteX244" fmla="*/ 6900 w 10000"/>
                <a:gd name="connsiteY244" fmla="*/ 9266 h 10000"/>
                <a:gd name="connsiteX245" fmla="*/ 6656 w 10000"/>
                <a:gd name="connsiteY245" fmla="*/ 9322 h 10000"/>
                <a:gd name="connsiteX246" fmla="*/ 6535 w 10000"/>
                <a:gd name="connsiteY246" fmla="*/ 9152 h 10000"/>
                <a:gd name="connsiteX247" fmla="*/ 6496 w 10000"/>
                <a:gd name="connsiteY247" fmla="*/ 9152 h 10000"/>
                <a:gd name="connsiteX248" fmla="*/ 6615 w 10000"/>
                <a:gd name="connsiteY248" fmla="*/ 9124 h 10000"/>
                <a:gd name="connsiteX249" fmla="*/ 6454 w 10000"/>
                <a:gd name="connsiteY249" fmla="*/ 9124 h 10000"/>
                <a:gd name="connsiteX250" fmla="*/ 6418 w 10000"/>
                <a:gd name="connsiteY250" fmla="*/ 9180 h 10000"/>
                <a:gd name="connsiteX251" fmla="*/ 6496 w 10000"/>
                <a:gd name="connsiteY251" fmla="*/ 9237 h 10000"/>
                <a:gd name="connsiteX252" fmla="*/ 6454 w 10000"/>
                <a:gd name="connsiteY252" fmla="*/ 9237 h 10000"/>
                <a:gd name="connsiteX253" fmla="*/ 6579 w 10000"/>
                <a:gd name="connsiteY253" fmla="*/ 9406 h 10000"/>
                <a:gd name="connsiteX254" fmla="*/ 6418 w 10000"/>
                <a:gd name="connsiteY254" fmla="*/ 9294 h 10000"/>
                <a:gd name="connsiteX255" fmla="*/ 6496 w 10000"/>
                <a:gd name="connsiteY255" fmla="*/ 9406 h 10000"/>
                <a:gd name="connsiteX256" fmla="*/ 6454 w 10000"/>
                <a:gd name="connsiteY256" fmla="*/ 9435 h 10000"/>
                <a:gd name="connsiteX257" fmla="*/ 6418 w 10000"/>
                <a:gd name="connsiteY257" fmla="*/ 9406 h 10000"/>
                <a:gd name="connsiteX258" fmla="*/ 6377 w 10000"/>
                <a:gd name="connsiteY258" fmla="*/ 9491 h 10000"/>
                <a:gd name="connsiteX259" fmla="*/ 6251 w 10000"/>
                <a:gd name="connsiteY259" fmla="*/ 9520 h 10000"/>
                <a:gd name="connsiteX260" fmla="*/ 6212 w 10000"/>
                <a:gd name="connsiteY260" fmla="*/ 9463 h 10000"/>
                <a:gd name="connsiteX261" fmla="*/ 6135 w 10000"/>
                <a:gd name="connsiteY261" fmla="*/ 9435 h 10000"/>
                <a:gd name="connsiteX262" fmla="*/ 6175 w 10000"/>
                <a:gd name="connsiteY262" fmla="*/ 9548 h 10000"/>
                <a:gd name="connsiteX263" fmla="*/ 5969 w 10000"/>
                <a:gd name="connsiteY263" fmla="*/ 9491 h 10000"/>
                <a:gd name="connsiteX264" fmla="*/ 5930 w 10000"/>
                <a:gd name="connsiteY264" fmla="*/ 9520 h 10000"/>
                <a:gd name="connsiteX265" fmla="*/ 5808 w 10000"/>
                <a:gd name="connsiteY265" fmla="*/ 9576 h 10000"/>
                <a:gd name="connsiteX266" fmla="*/ 5777 w 10000"/>
                <a:gd name="connsiteY266" fmla="*/ 9633 h 10000"/>
                <a:gd name="connsiteX267" fmla="*/ 5688 w 10000"/>
                <a:gd name="connsiteY267" fmla="*/ 9633 h 10000"/>
                <a:gd name="connsiteX268" fmla="*/ 5567 w 10000"/>
                <a:gd name="connsiteY268" fmla="*/ 9661 h 10000"/>
                <a:gd name="connsiteX269" fmla="*/ 5567 w 10000"/>
                <a:gd name="connsiteY269" fmla="*/ 9633 h 10000"/>
                <a:gd name="connsiteX270" fmla="*/ 5567 w 10000"/>
                <a:gd name="connsiteY270" fmla="*/ 9689 h 10000"/>
                <a:gd name="connsiteX271" fmla="*/ 5449 w 10000"/>
                <a:gd name="connsiteY271" fmla="*/ 9661 h 10000"/>
                <a:gd name="connsiteX272" fmla="*/ 5449 w 10000"/>
                <a:gd name="connsiteY272" fmla="*/ 9717 h 10000"/>
                <a:gd name="connsiteX273" fmla="*/ 5406 w 10000"/>
                <a:gd name="connsiteY273" fmla="*/ 9802 h 10000"/>
                <a:gd name="connsiteX274" fmla="*/ 5491 w 10000"/>
                <a:gd name="connsiteY274" fmla="*/ 9830 h 10000"/>
                <a:gd name="connsiteX275" fmla="*/ 5491 w 10000"/>
                <a:gd name="connsiteY275" fmla="*/ 9830 h 10000"/>
                <a:gd name="connsiteX276" fmla="*/ 5567 w 10000"/>
                <a:gd name="connsiteY276" fmla="*/ 9944 h 10000"/>
                <a:gd name="connsiteX277" fmla="*/ 5368 w 10000"/>
                <a:gd name="connsiteY277" fmla="*/ 10000 h 10000"/>
                <a:gd name="connsiteX278" fmla="*/ 5368 w 10000"/>
                <a:gd name="connsiteY278" fmla="*/ 9944 h 10000"/>
                <a:gd name="connsiteX279" fmla="*/ 5281 w 10000"/>
                <a:gd name="connsiteY279" fmla="*/ 9859 h 10000"/>
                <a:gd name="connsiteX280" fmla="*/ 5248 w 10000"/>
                <a:gd name="connsiteY280" fmla="*/ 9802 h 10000"/>
                <a:gd name="connsiteX281" fmla="*/ 5206 w 10000"/>
                <a:gd name="connsiteY281" fmla="*/ 9717 h 10000"/>
                <a:gd name="connsiteX282" fmla="*/ 5248 w 10000"/>
                <a:gd name="connsiteY282" fmla="*/ 9661 h 10000"/>
                <a:gd name="connsiteX283" fmla="*/ 5206 w 10000"/>
                <a:gd name="connsiteY283" fmla="*/ 9576 h 10000"/>
                <a:gd name="connsiteX284" fmla="*/ 5206 w 10000"/>
                <a:gd name="connsiteY284" fmla="*/ 9605 h 10000"/>
                <a:gd name="connsiteX285" fmla="*/ 5126 w 10000"/>
                <a:gd name="connsiteY285" fmla="*/ 9548 h 10000"/>
                <a:gd name="connsiteX286" fmla="*/ 5126 w 10000"/>
                <a:gd name="connsiteY286" fmla="*/ 9605 h 10000"/>
                <a:gd name="connsiteX287" fmla="*/ 5006 w 10000"/>
                <a:gd name="connsiteY287" fmla="*/ 9605 h 10000"/>
                <a:gd name="connsiteX288" fmla="*/ 4926 w 10000"/>
                <a:gd name="connsiteY288" fmla="*/ 9576 h 10000"/>
                <a:gd name="connsiteX289" fmla="*/ 4879 w 10000"/>
                <a:gd name="connsiteY289" fmla="*/ 9520 h 10000"/>
                <a:gd name="connsiteX290" fmla="*/ 4839 w 10000"/>
                <a:gd name="connsiteY290" fmla="*/ 9520 h 10000"/>
                <a:gd name="connsiteX291" fmla="*/ 4839 w 10000"/>
                <a:gd name="connsiteY291" fmla="*/ 9576 h 10000"/>
                <a:gd name="connsiteX292" fmla="*/ 4762 w 10000"/>
                <a:gd name="connsiteY292" fmla="*/ 9520 h 10000"/>
                <a:gd name="connsiteX293" fmla="*/ 4724 w 10000"/>
                <a:gd name="connsiteY293" fmla="*/ 9463 h 10000"/>
                <a:gd name="connsiteX294" fmla="*/ 4688 w 10000"/>
                <a:gd name="connsiteY294" fmla="*/ 9491 h 10000"/>
                <a:gd name="connsiteX295" fmla="*/ 4724 w 10000"/>
                <a:gd name="connsiteY295" fmla="*/ 9576 h 10000"/>
                <a:gd name="connsiteX296" fmla="*/ 4644 w 10000"/>
                <a:gd name="connsiteY296" fmla="*/ 9548 h 10000"/>
                <a:gd name="connsiteX297" fmla="*/ 4644 w 10000"/>
                <a:gd name="connsiteY297" fmla="*/ 9605 h 10000"/>
                <a:gd name="connsiteX298" fmla="*/ 4483 w 10000"/>
                <a:gd name="connsiteY298" fmla="*/ 9576 h 10000"/>
                <a:gd name="connsiteX299" fmla="*/ 4366 w 10000"/>
                <a:gd name="connsiteY299" fmla="*/ 9576 h 10000"/>
                <a:gd name="connsiteX300" fmla="*/ 4322 w 10000"/>
                <a:gd name="connsiteY300" fmla="*/ 9576 h 10000"/>
                <a:gd name="connsiteX301" fmla="*/ 4199 w 10000"/>
                <a:gd name="connsiteY301" fmla="*/ 9520 h 10000"/>
                <a:gd name="connsiteX302" fmla="*/ 4154 w 10000"/>
                <a:gd name="connsiteY302" fmla="*/ 9491 h 10000"/>
                <a:gd name="connsiteX303" fmla="*/ 4038 w 10000"/>
                <a:gd name="connsiteY303" fmla="*/ 9463 h 10000"/>
                <a:gd name="connsiteX304" fmla="*/ 3962 w 10000"/>
                <a:gd name="connsiteY304" fmla="*/ 9294 h 10000"/>
                <a:gd name="connsiteX305" fmla="*/ 3873 w 10000"/>
                <a:gd name="connsiteY305" fmla="*/ 9180 h 10000"/>
                <a:gd name="connsiteX306" fmla="*/ 3757 w 10000"/>
                <a:gd name="connsiteY306" fmla="*/ 9180 h 10000"/>
                <a:gd name="connsiteX307" fmla="*/ 3634 w 10000"/>
                <a:gd name="connsiteY307" fmla="*/ 9180 h 10000"/>
                <a:gd name="connsiteX308" fmla="*/ 3432 w 10000"/>
                <a:gd name="connsiteY308" fmla="*/ 9039 h 10000"/>
                <a:gd name="connsiteX309" fmla="*/ 3274 w 10000"/>
                <a:gd name="connsiteY309" fmla="*/ 9124 h 10000"/>
                <a:gd name="connsiteX310" fmla="*/ 3274 w 10000"/>
                <a:gd name="connsiteY310" fmla="*/ 9180 h 10000"/>
                <a:gd name="connsiteX311" fmla="*/ 3073 w 10000"/>
                <a:gd name="connsiteY311" fmla="*/ 9209 h 10000"/>
                <a:gd name="connsiteX312" fmla="*/ 2954 w 10000"/>
                <a:gd name="connsiteY312" fmla="*/ 9294 h 10000"/>
                <a:gd name="connsiteX313" fmla="*/ 2874 w 10000"/>
                <a:gd name="connsiteY313" fmla="*/ 9237 h 10000"/>
                <a:gd name="connsiteX314" fmla="*/ 2792 w 10000"/>
                <a:gd name="connsiteY314" fmla="*/ 9294 h 10000"/>
                <a:gd name="connsiteX315" fmla="*/ 2672 w 10000"/>
                <a:gd name="connsiteY315" fmla="*/ 9294 h 10000"/>
                <a:gd name="connsiteX316" fmla="*/ 2507 w 10000"/>
                <a:gd name="connsiteY316" fmla="*/ 9266 h 10000"/>
                <a:gd name="connsiteX317" fmla="*/ 2347 w 10000"/>
                <a:gd name="connsiteY317" fmla="*/ 9322 h 10000"/>
                <a:gd name="connsiteX318" fmla="*/ 2266 w 10000"/>
                <a:gd name="connsiteY318" fmla="*/ 9322 h 10000"/>
                <a:gd name="connsiteX319" fmla="*/ 2185 w 10000"/>
                <a:gd name="connsiteY319" fmla="*/ 9322 h 10000"/>
                <a:gd name="connsiteX320" fmla="*/ 2144 w 10000"/>
                <a:gd name="connsiteY320" fmla="*/ 9322 h 10000"/>
                <a:gd name="connsiteX321" fmla="*/ 2144 w 10000"/>
                <a:gd name="connsiteY321" fmla="*/ 9463 h 10000"/>
                <a:gd name="connsiteX322" fmla="*/ 2228 w 10000"/>
                <a:gd name="connsiteY322" fmla="*/ 9548 h 10000"/>
                <a:gd name="connsiteX323" fmla="*/ 2228 w 10000"/>
                <a:gd name="connsiteY323" fmla="*/ 9576 h 10000"/>
                <a:gd name="connsiteX324" fmla="*/ 2228 w 10000"/>
                <a:gd name="connsiteY324" fmla="*/ 9633 h 10000"/>
                <a:gd name="connsiteX325" fmla="*/ 2266 w 10000"/>
                <a:gd name="connsiteY325" fmla="*/ 9717 h 10000"/>
                <a:gd name="connsiteX326" fmla="*/ 2144 w 10000"/>
                <a:gd name="connsiteY326" fmla="*/ 9689 h 10000"/>
                <a:gd name="connsiteX327" fmla="*/ 2022 w 10000"/>
                <a:gd name="connsiteY327" fmla="*/ 9661 h 10000"/>
                <a:gd name="connsiteX328" fmla="*/ 1941 w 10000"/>
                <a:gd name="connsiteY328" fmla="*/ 9520 h 10000"/>
                <a:gd name="connsiteX329" fmla="*/ 1708 w 10000"/>
                <a:gd name="connsiteY329" fmla="*/ 9605 h 10000"/>
                <a:gd name="connsiteX330" fmla="*/ 1627 w 10000"/>
                <a:gd name="connsiteY330" fmla="*/ 9633 h 10000"/>
                <a:gd name="connsiteX331" fmla="*/ 1627 w 10000"/>
                <a:gd name="connsiteY331" fmla="*/ 9548 h 10000"/>
                <a:gd name="connsiteX332" fmla="*/ 1504 w 10000"/>
                <a:gd name="connsiteY332" fmla="*/ 9435 h 10000"/>
                <a:gd name="connsiteX333" fmla="*/ 1262 w 10000"/>
                <a:gd name="connsiteY333" fmla="*/ 9435 h 10000"/>
                <a:gd name="connsiteX334" fmla="*/ 1262 w 10000"/>
                <a:gd name="connsiteY334" fmla="*/ 9322 h 10000"/>
                <a:gd name="connsiteX335" fmla="*/ 1298 w 10000"/>
                <a:gd name="connsiteY335" fmla="*/ 9180 h 10000"/>
                <a:gd name="connsiteX336" fmla="*/ 1144 w 10000"/>
                <a:gd name="connsiteY336" fmla="*/ 9124 h 10000"/>
                <a:gd name="connsiteX337" fmla="*/ 1017 w 10000"/>
                <a:gd name="connsiteY337" fmla="*/ 9039 h 10000"/>
                <a:gd name="connsiteX338" fmla="*/ 981 w 10000"/>
                <a:gd name="connsiteY338" fmla="*/ 8983 h 10000"/>
                <a:gd name="connsiteX339" fmla="*/ 944 w 10000"/>
                <a:gd name="connsiteY339" fmla="*/ 8898 h 10000"/>
                <a:gd name="connsiteX340" fmla="*/ 981 w 10000"/>
                <a:gd name="connsiteY340" fmla="*/ 8813 h 10000"/>
                <a:gd name="connsiteX341" fmla="*/ 697 w 10000"/>
                <a:gd name="connsiteY341" fmla="*/ 8841 h 10000"/>
                <a:gd name="connsiteX342" fmla="*/ 533 w 10000"/>
                <a:gd name="connsiteY342" fmla="*/ 8898 h 10000"/>
                <a:gd name="connsiteX343" fmla="*/ 533 w 10000"/>
                <a:gd name="connsiteY343" fmla="*/ 8813 h 10000"/>
                <a:gd name="connsiteX344" fmla="*/ 495 w 10000"/>
                <a:gd name="connsiteY344" fmla="*/ 8728 h 10000"/>
                <a:gd name="connsiteX345" fmla="*/ 458 w 10000"/>
                <a:gd name="connsiteY345" fmla="*/ 8672 h 10000"/>
                <a:gd name="connsiteX346" fmla="*/ 6799 w 10000"/>
                <a:gd name="connsiteY346" fmla="*/ 8665 h 10000"/>
                <a:gd name="connsiteX347" fmla="*/ 6917 w 10000"/>
                <a:gd name="connsiteY347" fmla="*/ 8461 h 10000"/>
                <a:gd name="connsiteX0" fmla="*/ 4079 w 10000"/>
                <a:gd name="connsiteY0" fmla="*/ 986 h 10000"/>
                <a:gd name="connsiteX1" fmla="*/ 3999 w 10000"/>
                <a:gd name="connsiteY1" fmla="*/ 930 h 10000"/>
                <a:gd name="connsiteX2" fmla="*/ 3962 w 10000"/>
                <a:gd name="connsiteY2" fmla="*/ 873 h 10000"/>
                <a:gd name="connsiteX3" fmla="*/ 3962 w 10000"/>
                <a:gd name="connsiteY3" fmla="*/ 788 h 10000"/>
                <a:gd name="connsiteX4" fmla="*/ 3962 w 10000"/>
                <a:gd name="connsiteY4" fmla="*/ 732 h 10000"/>
                <a:gd name="connsiteX5" fmla="*/ 3962 w 10000"/>
                <a:gd name="connsiteY5" fmla="*/ 675 h 10000"/>
                <a:gd name="connsiteX6" fmla="*/ 3999 w 10000"/>
                <a:gd name="connsiteY6" fmla="*/ 477 h 10000"/>
                <a:gd name="connsiteX7" fmla="*/ 3922 w 10000"/>
                <a:gd name="connsiteY7" fmla="*/ 336 h 10000"/>
                <a:gd name="connsiteX8" fmla="*/ 3757 w 10000"/>
                <a:gd name="connsiteY8" fmla="*/ 280 h 10000"/>
                <a:gd name="connsiteX9" fmla="*/ 3594 w 10000"/>
                <a:gd name="connsiteY9" fmla="*/ 224 h 10000"/>
                <a:gd name="connsiteX10" fmla="*/ 3799 w 10000"/>
                <a:gd name="connsiteY10" fmla="*/ 82 h 10000"/>
                <a:gd name="connsiteX11" fmla="*/ 4241 w 10000"/>
                <a:gd name="connsiteY11" fmla="*/ 25 h 10000"/>
                <a:gd name="connsiteX12" fmla="*/ 4644 w 10000"/>
                <a:gd name="connsiteY12" fmla="*/ 25 h 10000"/>
                <a:gd name="connsiteX13" fmla="*/ 4839 w 10000"/>
                <a:gd name="connsiteY13" fmla="*/ 54 h 10000"/>
                <a:gd name="connsiteX14" fmla="*/ 5089 w 10000"/>
                <a:gd name="connsiteY14" fmla="*/ 138 h 10000"/>
                <a:gd name="connsiteX15" fmla="*/ 5406 w 10000"/>
                <a:gd name="connsiteY15" fmla="*/ 167 h 10000"/>
                <a:gd name="connsiteX16" fmla="*/ 5567 w 10000"/>
                <a:gd name="connsiteY16" fmla="*/ 224 h 10000"/>
                <a:gd name="connsiteX17" fmla="*/ 5616 w 10000"/>
                <a:gd name="connsiteY17" fmla="*/ 252 h 10000"/>
                <a:gd name="connsiteX18" fmla="*/ 5734 w 10000"/>
                <a:gd name="connsiteY18" fmla="*/ 308 h 10000"/>
                <a:gd name="connsiteX19" fmla="*/ 5930 w 10000"/>
                <a:gd name="connsiteY19" fmla="*/ 421 h 10000"/>
                <a:gd name="connsiteX20" fmla="*/ 6048 w 10000"/>
                <a:gd name="connsiteY20" fmla="*/ 534 h 10000"/>
                <a:gd name="connsiteX21" fmla="*/ 6212 w 10000"/>
                <a:gd name="connsiteY21" fmla="*/ 591 h 10000"/>
                <a:gd name="connsiteX22" fmla="*/ 6377 w 10000"/>
                <a:gd name="connsiteY22" fmla="*/ 703 h 10000"/>
                <a:gd name="connsiteX23" fmla="*/ 6579 w 10000"/>
                <a:gd name="connsiteY23" fmla="*/ 817 h 10000"/>
                <a:gd name="connsiteX24" fmla="*/ 6695 w 10000"/>
                <a:gd name="connsiteY24" fmla="*/ 930 h 10000"/>
                <a:gd name="connsiteX25" fmla="*/ 6824 w 10000"/>
                <a:gd name="connsiteY25" fmla="*/ 1014 h 10000"/>
                <a:gd name="connsiteX26" fmla="*/ 7180 w 10000"/>
                <a:gd name="connsiteY26" fmla="*/ 1156 h 10000"/>
                <a:gd name="connsiteX27" fmla="*/ 7378 w 10000"/>
                <a:gd name="connsiteY27" fmla="*/ 1156 h 10000"/>
                <a:gd name="connsiteX28" fmla="*/ 7623 w 10000"/>
                <a:gd name="connsiteY28" fmla="*/ 1212 h 10000"/>
                <a:gd name="connsiteX29" fmla="*/ 7744 w 10000"/>
                <a:gd name="connsiteY29" fmla="*/ 1241 h 10000"/>
                <a:gd name="connsiteX30" fmla="*/ 7946 w 10000"/>
                <a:gd name="connsiteY30" fmla="*/ 1325 h 10000"/>
                <a:gd name="connsiteX31" fmla="*/ 8186 w 10000"/>
                <a:gd name="connsiteY31" fmla="*/ 1353 h 10000"/>
                <a:gd name="connsiteX32" fmla="*/ 8232 w 10000"/>
                <a:gd name="connsiteY32" fmla="*/ 1438 h 10000"/>
                <a:gd name="connsiteX33" fmla="*/ 8310 w 10000"/>
                <a:gd name="connsiteY33" fmla="*/ 1467 h 10000"/>
                <a:gd name="connsiteX34" fmla="*/ 8383 w 10000"/>
                <a:gd name="connsiteY34" fmla="*/ 1580 h 10000"/>
                <a:gd name="connsiteX35" fmla="*/ 8633 w 10000"/>
                <a:gd name="connsiteY35" fmla="*/ 1720 h 10000"/>
                <a:gd name="connsiteX36" fmla="*/ 8754 w 10000"/>
                <a:gd name="connsiteY36" fmla="*/ 1692 h 10000"/>
                <a:gd name="connsiteX37" fmla="*/ 8874 w 10000"/>
                <a:gd name="connsiteY37" fmla="*/ 1720 h 10000"/>
                <a:gd name="connsiteX38" fmla="*/ 9114 w 10000"/>
                <a:gd name="connsiteY38" fmla="*/ 1664 h 10000"/>
                <a:gd name="connsiteX39" fmla="*/ 9277 w 10000"/>
                <a:gd name="connsiteY39" fmla="*/ 1580 h 10000"/>
                <a:gd name="connsiteX40" fmla="*/ 9354 w 10000"/>
                <a:gd name="connsiteY40" fmla="*/ 1580 h 10000"/>
                <a:gd name="connsiteX41" fmla="*/ 9396 w 10000"/>
                <a:gd name="connsiteY41" fmla="*/ 1551 h 10000"/>
                <a:gd name="connsiteX42" fmla="*/ 9554 w 10000"/>
                <a:gd name="connsiteY42" fmla="*/ 1495 h 10000"/>
                <a:gd name="connsiteX43" fmla="*/ 9719 w 10000"/>
                <a:gd name="connsiteY43" fmla="*/ 1551 h 10000"/>
                <a:gd name="connsiteX44" fmla="*/ 9757 w 10000"/>
                <a:gd name="connsiteY44" fmla="*/ 1636 h 10000"/>
                <a:gd name="connsiteX45" fmla="*/ 9880 w 10000"/>
                <a:gd name="connsiteY45" fmla="*/ 1778 h 10000"/>
                <a:gd name="connsiteX46" fmla="*/ 9800 w 10000"/>
                <a:gd name="connsiteY46" fmla="*/ 1806 h 10000"/>
                <a:gd name="connsiteX47" fmla="*/ 9840 w 10000"/>
                <a:gd name="connsiteY47" fmla="*/ 1862 h 10000"/>
                <a:gd name="connsiteX48" fmla="*/ 9840 w 10000"/>
                <a:gd name="connsiteY48" fmla="*/ 1919 h 10000"/>
                <a:gd name="connsiteX49" fmla="*/ 9926 w 10000"/>
                <a:gd name="connsiteY49" fmla="*/ 2031 h 10000"/>
                <a:gd name="connsiteX50" fmla="*/ 9926 w 10000"/>
                <a:gd name="connsiteY50" fmla="*/ 2173 h 10000"/>
                <a:gd name="connsiteX51" fmla="*/ 9926 w 10000"/>
                <a:gd name="connsiteY51" fmla="*/ 2258 h 10000"/>
                <a:gd name="connsiteX52" fmla="*/ 10000 w 10000"/>
                <a:gd name="connsiteY52" fmla="*/ 2342 h 10000"/>
                <a:gd name="connsiteX53" fmla="*/ 9963 w 10000"/>
                <a:gd name="connsiteY53" fmla="*/ 2428 h 10000"/>
                <a:gd name="connsiteX54" fmla="*/ 10000 w 10000"/>
                <a:gd name="connsiteY54" fmla="*/ 2484 h 10000"/>
                <a:gd name="connsiteX55" fmla="*/ 9677 w 10000"/>
                <a:gd name="connsiteY55" fmla="*/ 2456 h 10000"/>
                <a:gd name="connsiteX56" fmla="*/ 9515 w 10000"/>
                <a:gd name="connsiteY56" fmla="*/ 2428 h 10000"/>
                <a:gd name="connsiteX57" fmla="*/ 9473 w 10000"/>
                <a:gd name="connsiteY57" fmla="*/ 2512 h 10000"/>
                <a:gd name="connsiteX58" fmla="*/ 9354 w 10000"/>
                <a:gd name="connsiteY58" fmla="*/ 2540 h 10000"/>
                <a:gd name="connsiteX59" fmla="*/ 9433 w 10000"/>
                <a:gd name="connsiteY59" fmla="*/ 2625 h 10000"/>
                <a:gd name="connsiteX60" fmla="*/ 9677 w 10000"/>
                <a:gd name="connsiteY60" fmla="*/ 2879 h 10000"/>
                <a:gd name="connsiteX61" fmla="*/ 9840 w 10000"/>
                <a:gd name="connsiteY61" fmla="*/ 3106 h 10000"/>
                <a:gd name="connsiteX62" fmla="*/ 9800 w 10000"/>
                <a:gd name="connsiteY62" fmla="*/ 3162 h 10000"/>
                <a:gd name="connsiteX63" fmla="*/ 9634 w 10000"/>
                <a:gd name="connsiteY63" fmla="*/ 3190 h 10000"/>
                <a:gd name="connsiteX64" fmla="*/ 9840 w 10000"/>
                <a:gd name="connsiteY64" fmla="*/ 3303 h 10000"/>
                <a:gd name="connsiteX65" fmla="*/ 9600 w 10000"/>
                <a:gd name="connsiteY65" fmla="*/ 3162 h 10000"/>
                <a:gd name="connsiteX66" fmla="*/ 9396 w 10000"/>
                <a:gd name="connsiteY66" fmla="*/ 3106 h 10000"/>
                <a:gd name="connsiteX67" fmla="*/ 9473 w 10000"/>
                <a:gd name="connsiteY67" fmla="*/ 3275 h 10000"/>
                <a:gd name="connsiteX68" fmla="*/ 9354 w 10000"/>
                <a:gd name="connsiteY68" fmla="*/ 3303 h 10000"/>
                <a:gd name="connsiteX69" fmla="*/ 9277 w 10000"/>
                <a:gd name="connsiteY69" fmla="*/ 3388 h 10000"/>
                <a:gd name="connsiteX70" fmla="*/ 8996 w 10000"/>
                <a:gd name="connsiteY70" fmla="*/ 3417 h 10000"/>
                <a:gd name="connsiteX71" fmla="*/ 9198 w 10000"/>
                <a:gd name="connsiteY71" fmla="*/ 3557 h 10000"/>
                <a:gd name="connsiteX72" fmla="*/ 8952 w 10000"/>
                <a:gd name="connsiteY72" fmla="*/ 3586 h 10000"/>
                <a:gd name="connsiteX73" fmla="*/ 8794 w 10000"/>
                <a:gd name="connsiteY73" fmla="*/ 3557 h 10000"/>
                <a:gd name="connsiteX74" fmla="*/ 8664 w 10000"/>
                <a:gd name="connsiteY74" fmla="*/ 3473 h 10000"/>
                <a:gd name="connsiteX75" fmla="*/ 8591 w 10000"/>
                <a:gd name="connsiteY75" fmla="*/ 3501 h 10000"/>
                <a:gd name="connsiteX76" fmla="*/ 8552 w 10000"/>
                <a:gd name="connsiteY76" fmla="*/ 3642 h 10000"/>
                <a:gd name="connsiteX77" fmla="*/ 8513 w 10000"/>
                <a:gd name="connsiteY77" fmla="*/ 3727 h 10000"/>
                <a:gd name="connsiteX78" fmla="*/ 8427 w 10000"/>
                <a:gd name="connsiteY78" fmla="*/ 3756 h 10000"/>
                <a:gd name="connsiteX79" fmla="*/ 8383 w 10000"/>
                <a:gd name="connsiteY79" fmla="*/ 3812 h 10000"/>
                <a:gd name="connsiteX80" fmla="*/ 8310 w 10000"/>
                <a:gd name="connsiteY80" fmla="*/ 3812 h 10000"/>
                <a:gd name="connsiteX81" fmla="*/ 8267 w 10000"/>
                <a:gd name="connsiteY81" fmla="*/ 3868 h 10000"/>
                <a:gd name="connsiteX82" fmla="*/ 8107 w 10000"/>
                <a:gd name="connsiteY82" fmla="*/ 4009 h 10000"/>
                <a:gd name="connsiteX83" fmla="*/ 7906 w 10000"/>
                <a:gd name="connsiteY83" fmla="*/ 4038 h 10000"/>
                <a:gd name="connsiteX84" fmla="*/ 7824 w 10000"/>
                <a:gd name="connsiteY84" fmla="*/ 4067 h 10000"/>
                <a:gd name="connsiteX85" fmla="*/ 7744 w 10000"/>
                <a:gd name="connsiteY85" fmla="*/ 4123 h 10000"/>
                <a:gd name="connsiteX86" fmla="*/ 7586 w 10000"/>
                <a:gd name="connsiteY86" fmla="*/ 4179 h 10000"/>
                <a:gd name="connsiteX87" fmla="*/ 7501 w 10000"/>
                <a:gd name="connsiteY87" fmla="*/ 4264 h 10000"/>
                <a:gd name="connsiteX88" fmla="*/ 7464 w 10000"/>
                <a:gd name="connsiteY88" fmla="*/ 4320 h 10000"/>
                <a:gd name="connsiteX89" fmla="*/ 7378 w 10000"/>
                <a:gd name="connsiteY89" fmla="*/ 4320 h 10000"/>
                <a:gd name="connsiteX90" fmla="*/ 7218 w 10000"/>
                <a:gd name="connsiteY90" fmla="*/ 4348 h 10000"/>
                <a:gd name="connsiteX91" fmla="*/ 7346 w 10000"/>
                <a:gd name="connsiteY91" fmla="*/ 4292 h 10000"/>
                <a:gd name="connsiteX92" fmla="*/ 7346 w 10000"/>
                <a:gd name="connsiteY92" fmla="*/ 4236 h 10000"/>
                <a:gd name="connsiteX93" fmla="*/ 7378 w 10000"/>
                <a:gd name="connsiteY93" fmla="*/ 4179 h 10000"/>
                <a:gd name="connsiteX94" fmla="*/ 7143 w 10000"/>
                <a:gd name="connsiteY94" fmla="*/ 4151 h 10000"/>
                <a:gd name="connsiteX95" fmla="*/ 7218 w 10000"/>
                <a:gd name="connsiteY95" fmla="*/ 4123 h 10000"/>
                <a:gd name="connsiteX96" fmla="*/ 7260 w 10000"/>
                <a:gd name="connsiteY96" fmla="*/ 4009 h 10000"/>
                <a:gd name="connsiteX97" fmla="*/ 7305 w 10000"/>
                <a:gd name="connsiteY97" fmla="*/ 3896 h 10000"/>
                <a:gd name="connsiteX98" fmla="*/ 7062 w 10000"/>
                <a:gd name="connsiteY98" fmla="*/ 3698 h 10000"/>
                <a:gd name="connsiteX99" fmla="*/ 6939 w 10000"/>
                <a:gd name="connsiteY99" fmla="*/ 3727 h 10000"/>
                <a:gd name="connsiteX100" fmla="*/ 6824 w 10000"/>
                <a:gd name="connsiteY100" fmla="*/ 3784 h 10000"/>
                <a:gd name="connsiteX101" fmla="*/ 6737 w 10000"/>
                <a:gd name="connsiteY101" fmla="*/ 3925 h 10000"/>
                <a:gd name="connsiteX102" fmla="*/ 6535 w 10000"/>
                <a:gd name="connsiteY102" fmla="*/ 4038 h 10000"/>
                <a:gd name="connsiteX103" fmla="*/ 6418 w 10000"/>
                <a:gd name="connsiteY103" fmla="*/ 4095 h 10000"/>
                <a:gd name="connsiteX104" fmla="*/ 6454 w 10000"/>
                <a:gd name="connsiteY104" fmla="*/ 4179 h 10000"/>
                <a:gd name="connsiteX105" fmla="*/ 6212 w 10000"/>
                <a:gd name="connsiteY105" fmla="*/ 4292 h 10000"/>
                <a:gd name="connsiteX106" fmla="*/ 6014 w 10000"/>
                <a:gd name="connsiteY106" fmla="*/ 4264 h 10000"/>
                <a:gd name="connsiteX107" fmla="*/ 6014 w 10000"/>
                <a:gd name="connsiteY107" fmla="*/ 4434 h 10000"/>
                <a:gd name="connsiteX108" fmla="*/ 6251 w 10000"/>
                <a:gd name="connsiteY108" fmla="*/ 4575 h 10000"/>
                <a:gd name="connsiteX109" fmla="*/ 6377 w 10000"/>
                <a:gd name="connsiteY109" fmla="*/ 4575 h 10000"/>
                <a:gd name="connsiteX110" fmla="*/ 6454 w 10000"/>
                <a:gd name="connsiteY110" fmla="*/ 4603 h 10000"/>
                <a:gd name="connsiteX111" fmla="*/ 6454 w 10000"/>
                <a:gd name="connsiteY111" fmla="*/ 4575 h 10000"/>
                <a:gd name="connsiteX112" fmla="*/ 6695 w 10000"/>
                <a:gd name="connsiteY112" fmla="*/ 4659 h 10000"/>
                <a:gd name="connsiteX113" fmla="*/ 6777 w 10000"/>
                <a:gd name="connsiteY113" fmla="*/ 4829 h 10000"/>
                <a:gd name="connsiteX114" fmla="*/ 6980 w 10000"/>
                <a:gd name="connsiteY114" fmla="*/ 4857 h 10000"/>
                <a:gd name="connsiteX115" fmla="*/ 7062 w 10000"/>
                <a:gd name="connsiteY115" fmla="*/ 4801 h 10000"/>
                <a:gd name="connsiteX116" fmla="*/ 7101 w 10000"/>
                <a:gd name="connsiteY116" fmla="*/ 4716 h 10000"/>
                <a:gd name="connsiteX117" fmla="*/ 7260 w 10000"/>
                <a:gd name="connsiteY117" fmla="*/ 4659 h 10000"/>
                <a:gd name="connsiteX118" fmla="*/ 7464 w 10000"/>
                <a:gd name="connsiteY118" fmla="*/ 4716 h 10000"/>
                <a:gd name="connsiteX119" fmla="*/ 7541 w 10000"/>
                <a:gd name="connsiteY119" fmla="*/ 4745 h 10000"/>
                <a:gd name="connsiteX120" fmla="*/ 7586 w 10000"/>
                <a:gd name="connsiteY120" fmla="*/ 4773 h 10000"/>
                <a:gd name="connsiteX121" fmla="*/ 7788 w 10000"/>
                <a:gd name="connsiteY121" fmla="*/ 4773 h 10000"/>
                <a:gd name="connsiteX122" fmla="*/ 7788 w 10000"/>
                <a:gd name="connsiteY122" fmla="*/ 4745 h 10000"/>
                <a:gd name="connsiteX123" fmla="*/ 8025 w 10000"/>
                <a:gd name="connsiteY123" fmla="*/ 4801 h 10000"/>
                <a:gd name="connsiteX124" fmla="*/ 7990 w 10000"/>
                <a:gd name="connsiteY124" fmla="*/ 4829 h 10000"/>
                <a:gd name="connsiteX125" fmla="*/ 8025 w 10000"/>
                <a:gd name="connsiteY125" fmla="*/ 4914 h 10000"/>
                <a:gd name="connsiteX126" fmla="*/ 8025 w 10000"/>
                <a:gd name="connsiteY126" fmla="*/ 4970 h 10000"/>
                <a:gd name="connsiteX127" fmla="*/ 7946 w 10000"/>
                <a:gd name="connsiteY127" fmla="*/ 4914 h 10000"/>
                <a:gd name="connsiteX128" fmla="*/ 7906 w 10000"/>
                <a:gd name="connsiteY128" fmla="*/ 4942 h 10000"/>
                <a:gd name="connsiteX129" fmla="*/ 7824 w 10000"/>
                <a:gd name="connsiteY129" fmla="*/ 4942 h 10000"/>
                <a:gd name="connsiteX130" fmla="*/ 7744 w 10000"/>
                <a:gd name="connsiteY130" fmla="*/ 4970 h 10000"/>
                <a:gd name="connsiteX131" fmla="*/ 7586 w 10000"/>
                <a:gd name="connsiteY131" fmla="*/ 5027 h 10000"/>
                <a:gd name="connsiteX132" fmla="*/ 7501 w 10000"/>
                <a:gd name="connsiteY132" fmla="*/ 5055 h 10000"/>
                <a:gd name="connsiteX133" fmla="*/ 7586 w 10000"/>
                <a:gd name="connsiteY133" fmla="*/ 5112 h 10000"/>
                <a:gd name="connsiteX134" fmla="*/ 7501 w 10000"/>
                <a:gd name="connsiteY134" fmla="*/ 5112 h 10000"/>
                <a:gd name="connsiteX135" fmla="*/ 7541 w 10000"/>
                <a:gd name="connsiteY135" fmla="*/ 5168 h 10000"/>
                <a:gd name="connsiteX136" fmla="*/ 7464 w 10000"/>
                <a:gd name="connsiteY136" fmla="*/ 5196 h 10000"/>
                <a:gd name="connsiteX137" fmla="*/ 7378 w 10000"/>
                <a:gd name="connsiteY137" fmla="*/ 5140 h 10000"/>
                <a:gd name="connsiteX138" fmla="*/ 7346 w 10000"/>
                <a:gd name="connsiteY138" fmla="*/ 5140 h 10000"/>
                <a:gd name="connsiteX139" fmla="*/ 7423 w 10000"/>
                <a:gd name="connsiteY139" fmla="*/ 5224 h 10000"/>
                <a:gd name="connsiteX140" fmla="*/ 7260 w 10000"/>
                <a:gd name="connsiteY140" fmla="*/ 5338 h 10000"/>
                <a:gd name="connsiteX141" fmla="*/ 7218 w 10000"/>
                <a:gd name="connsiteY141" fmla="*/ 5479 h 10000"/>
                <a:gd name="connsiteX142" fmla="*/ 7260 w 10000"/>
                <a:gd name="connsiteY142" fmla="*/ 5620 h 10000"/>
                <a:gd name="connsiteX143" fmla="*/ 7423 w 10000"/>
                <a:gd name="connsiteY143" fmla="*/ 5649 h 10000"/>
                <a:gd name="connsiteX144" fmla="*/ 7704 w 10000"/>
                <a:gd name="connsiteY144" fmla="*/ 5733 h 10000"/>
                <a:gd name="connsiteX145" fmla="*/ 7824 w 10000"/>
                <a:gd name="connsiteY145" fmla="*/ 5874 h 10000"/>
                <a:gd name="connsiteX146" fmla="*/ 8025 w 10000"/>
                <a:gd name="connsiteY146" fmla="*/ 6073 h 10000"/>
                <a:gd name="connsiteX147" fmla="*/ 8149 w 10000"/>
                <a:gd name="connsiteY147" fmla="*/ 6213 h 10000"/>
                <a:gd name="connsiteX148" fmla="*/ 8344 w 10000"/>
                <a:gd name="connsiteY148" fmla="*/ 6299 h 10000"/>
                <a:gd name="connsiteX149" fmla="*/ 8427 w 10000"/>
                <a:gd name="connsiteY149" fmla="*/ 6355 h 10000"/>
                <a:gd name="connsiteX150" fmla="*/ 8513 w 10000"/>
                <a:gd name="connsiteY150" fmla="*/ 6412 h 10000"/>
                <a:gd name="connsiteX151" fmla="*/ 8664 w 10000"/>
                <a:gd name="connsiteY151" fmla="*/ 6524 h 10000"/>
                <a:gd name="connsiteX152" fmla="*/ 8383 w 10000"/>
                <a:gd name="connsiteY152" fmla="*/ 6468 h 10000"/>
                <a:gd name="connsiteX153" fmla="*/ 8186 w 10000"/>
                <a:gd name="connsiteY153" fmla="*/ 6412 h 10000"/>
                <a:gd name="connsiteX154" fmla="*/ 7990 w 10000"/>
                <a:gd name="connsiteY154" fmla="*/ 6440 h 10000"/>
                <a:gd name="connsiteX155" fmla="*/ 7870 w 10000"/>
                <a:gd name="connsiteY155" fmla="*/ 6383 h 10000"/>
                <a:gd name="connsiteX156" fmla="*/ 7744 w 10000"/>
                <a:gd name="connsiteY156" fmla="*/ 6327 h 10000"/>
                <a:gd name="connsiteX157" fmla="*/ 7788 w 10000"/>
                <a:gd name="connsiteY157" fmla="*/ 6383 h 10000"/>
                <a:gd name="connsiteX158" fmla="*/ 7824 w 10000"/>
                <a:gd name="connsiteY158" fmla="*/ 6383 h 10000"/>
                <a:gd name="connsiteX159" fmla="*/ 7788 w 10000"/>
                <a:gd name="connsiteY159" fmla="*/ 6355 h 10000"/>
                <a:gd name="connsiteX160" fmla="*/ 7870 w 10000"/>
                <a:gd name="connsiteY160" fmla="*/ 6383 h 10000"/>
                <a:gd name="connsiteX161" fmla="*/ 8067 w 10000"/>
                <a:gd name="connsiteY161" fmla="*/ 6440 h 10000"/>
                <a:gd name="connsiteX162" fmla="*/ 8149 w 10000"/>
                <a:gd name="connsiteY162" fmla="*/ 6412 h 10000"/>
                <a:gd name="connsiteX163" fmla="*/ 8232 w 10000"/>
                <a:gd name="connsiteY163" fmla="*/ 6468 h 10000"/>
                <a:gd name="connsiteX164" fmla="*/ 8267 w 10000"/>
                <a:gd name="connsiteY164" fmla="*/ 6496 h 10000"/>
                <a:gd name="connsiteX165" fmla="*/ 8383 w 10000"/>
                <a:gd name="connsiteY165" fmla="*/ 6524 h 10000"/>
                <a:gd name="connsiteX166" fmla="*/ 8633 w 10000"/>
                <a:gd name="connsiteY166" fmla="*/ 6638 h 10000"/>
                <a:gd name="connsiteX167" fmla="*/ 8794 w 10000"/>
                <a:gd name="connsiteY167" fmla="*/ 6751 h 10000"/>
                <a:gd name="connsiteX168" fmla="*/ 8713 w 10000"/>
                <a:gd name="connsiteY168" fmla="*/ 6779 h 10000"/>
                <a:gd name="connsiteX169" fmla="*/ 8591 w 10000"/>
                <a:gd name="connsiteY169" fmla="*/ 6835 h 10000"/>
                <a:gd name="connsiteX170" fmla="*/ 8513 w 10000"/>
                <a:gd name="connsiteY170" fmla="*/ 6891 h 10000"/>
                <a:gd name="connsiteX171" fmla="*/ 8473 w 10000"/>
                <a:gd name="connsiteY171" fmla="*/ 6920 h 10000"/>
                <a:gd name="connsiteX172" fmla="*/ 8344 w 10000"/>
                <a:gd name="connsiteY172" fmla="*/ 6920 h 10000"/>
                <a:gd name="connsiteX173" fmla="*/ 8232 w 10000"/>
                <a:gd name="connsiteY173" fmla="*/ 6977 h 10000"/>
                <a:gd name="connsiteX174" fmla="*/ 8383 w 10000"/>
                <a:gd name="connsiteY174" fmla="*/ 6920 h 10000"/>
                <a:gd name="connsiteX175" fmla="*/ 8513 w 10000"/>
                <a:gd name="connsiteY175" fmla="*/ 7005 h 10000"/>
                <a:gd name="connsiteX176" fmla="*/ 8473 w 10000"/>
                <a:gd name="connsiteY176" fmla="*/ 7005 h 10000"/>
                <a:gd name="connsiteX177" fmla="*/ 8664 w 10000"/>
                <a:gd name="connsiteY177" fmla="*/ 6949 h 10000"/>
                <a:gd name="connsiteX178" fmla="*/ 8794 w 10000"/>
                <a:gd name="connsiteY178" fmla="*/ 7033 h 10000"/>
                <a:gd name="connsiteX179" fmla="*/ 8996 w 10000"/>
                <a:gd name="connsiteY179" fmla="*/ 7061 h 10000"/>
                <a:gd name="connsiteX180" fmla="*/ 8908 w 10000"/>
                <a:gd name="connsiteY180" fmla="*/ 7146 h 10000"/>
                <a:gd name="connsiteX181" fmla="*/ 8874 w 10000"/>
                <a:gd name="connsiteY181" fmla="*/ 7174 h 10000"/>
                <a:gd name="connsiteX182" fmla="*/ 8794 w 10000"/>
                <a:gd name="connsiteY182" fmla="*/ 7202 h 10000"/>
                <a:gd name="connsiteX183" fmla="*/ 8834 w 10000"/>
                <a:gd name="connsiteY183" fmla="*/ 7202 h 10000"/>
                <a:gd name="connsiteX184" fmla="*/ 8952 w 10000"/>
                <a:gd name="connsiteY184" fmla="*/ 7174 h 10000"/>
                <a:gd name="connsiteX185" fmla="*/ 8952 w 10000"/>
                <a:gd name="connsiteY185" fmla="*/ 7146 h 10000"/>
                <a:gd name="connsiteX186" fmla="*/ 8996 w 10000"/>
                <a:gd name="connsiteY186" fmla="*/ 7230 h 10000"/>
                <a:gd name="connsiteX187" fmla="*/ 8996 w 10000"/>
                <a:gd name="connsiteY187" fmla="*/ 7288 h 10000"/>
                <a:gd name="connsiteX188" fmla="*/ 8952 w 10000"/>
                <a:gd name="connsiteY188" fmla="*/ 7230 h 10000"/>
                <a:gd name="connsiteX189" fmla="*/ 8952 w 10000"/>
                <a:gd name="connsiteY189" fmla="*/ 7288 h 10000"/>
                <a:gd name="connsiteX190" fmla="*/ 8908 w 10000"/>
                <a:gd name="connsiteY190" fmla="*/ 7260 h 10000"/>
                <a:gd name="connsiteX191" fmla="*/ 8874 w 10000"/>
                <a:gd name="connsiteY191" fmla="*/ 7260 h 10000"/>
                <a:gd name="connsiteX192" fmla="*/ 8834 w 10000"/>
                <a:gd name="connsiteY192" fmla="*/ 7316 h 10000"/>
                <a:gd name="connsiteX193" fmla="*/ 8952 w 10000"/>
                <a:gd name="connsiteY193" fmla="*/ 7372 h 10000"/>
                <a:gd name="connsiteX194" fmla="*/ 8908 w 10000"/>
                <a:gd name="connsiteY194" fmla="*/ 7372 h 10000"/>
                <a:gd name="connsiteX195" fmla="*/ 8952 w 10000"/>
                <a:gd name="connsiteY195" fmla="*/ 7429 h 10000"/>
                <a:gd name="connsiteX196" fmla="*/ 8794 w 10000"/>
                <a:gd name="connsiteY196" fmla="*/ 7400 h 10000"/>
                <a:gd name="connsiteX197" fmla="*/ 8834 w 10000"/>
                <a:gd name="connsiteY197" fmla="*/ 7429 h 10000"/>
                <a:gd name="connsiteX198" fmla="*/ 8952 w 10000"/>
                <a:gd name="connsiteY198" fmla="*/ 7457 h 10000"/>
                <a:gd name="connsiteX199" fmla="*/ 8996 w 10000"/>
                <a:gd name="connsiteY199" fmla="*/ 7541 h 10000"/>
                <a:gd name="connsiteX200" fmla="*/ 8952 w 10000"/>
                <a:gd name="connsiteY200" fmla="*/ 7599 h 10000"/>
                <a:gd name="connsiteX201" fmla="*/ 8834 w 10000"/>
                <a:gd name="connsiteY201" fmla="*/ 7513 h 10000"/>
                <a:gd name="connsiteX202" fmla="*/ 8794 w 10000"/>
                <a:gd name="connsiteY202" fmla="*/ 7541 h 10000"/>
                <a:gd name="connsiteX203" fmla="*/ 8633 w 10000"/>
                <a:gd name="connsiteY203" fmla="*/ 7599 h 10000"/>
                <a:gd name="connsiteX204" fmla="*/ 8754 w 10000"/>
                <a:gd name="connsiteY204" fmla="*/ 7683 h 10000"/>
                <a:gd name="connsiteX205" fmla="*/ 8754 w 10000"/>
                <a:gd name="connsiteY205" fmla="*/ 7796 h 10000"/>
                <a:gd name="connsiteX206" fmla="*/ 8713 w 10000"/>
                <a:gd name="connsiteY206" fmla="*/ 7852 h 10000"/>
                <a:gd name="connsiteX207" fmla="*/ 8713 w 10000"/>
                <a:gd name="connsiteY207" fmla="*/ 7880 h 10000"/>
                <a:gd name="connsiteX208" fmla="*/ 8633 w 10000"/>
                <a:gd name="connsiteY208" fmla="*/ 7852 h 10000"/>
                <a:gd name="connsiteX209" fmla="*/ 8633 w 10000"/>
                <a:gd name="connsiteY209" fmla="*/ 7909 h 10000"/>
                <a:gd name="connsiteX210" fmla="*/ 8591 w 10000"/>
                <a:gd name="connsiteY210" fmla="*/ 7966 h 10000"/>
                <a:gd name="connsiteX211" fmla="*/ 8552 w 10000"/>
                <a:gd name="connsiteY211" fmla="*/ 8079 h 10000"/>
                <a:gd name="connsiteX212" fmla="*/ 8591 w 10000"/>
                <a:gd name="connsiteY212" fmla="*/ 8022 h 10000"/>
                <a:gd name="connsiteX213" fmla="*/ 8552 w 10000"/>
                <a:gd name="connsiteY213" fmla="*/ 8050 h 10000"/>
                <a:gd name="connsiteX214" fmla="*/ 8513 w 10000"/>
                <a:gd name="connsiteY214" fmla="*/ 7994 h 10000"/>
                <a:gd name="connsiteX215" fmla="*/ 8427 w 10000"/>
                <a:gd name="connsiteY215" fmla="*/ 8022 h 10000"/>
                <a:gd name="connsiteX216" fmla="*/ 8427 w 10000"/>
                <a:gd name="connsiteY216" fmla="*/ 8079 h 10000"/>
                <a:gd name="connsiteX217" fmla="*/ 8473 w 10000"/>
                <a:gd name="connsiteY217" fmla="*/ 8107 h 10000"/>
                <a:gd name="connsiteX218" fmla="*/ 8552 w 10000"/>
                <a:gd name="connsiteY218" fmla="*/ 8135 h 10000"/>
                <a:gd name="connsiteX219" fmla="*/ 8513 w 10000"/>
                <a:gd name="connsiteY219" fmla="*/ 8163 h 10000"/>
                <a:gd name="connsiteX220" fmla="*/ 8473 w 10000"/>
                <a:gd name="connsiteY220" fmla="*/ 8249 h 10000"/>
                <a:gd name="connsiteX221" fmla="*/ 8310 w 10000"/>
                <a:gd name="connsiteY221" fmla="*/ 8191 h 10000"/>
                <a:gd name="connsiteX222" fmla="*/ 8427 w 10000"/>
                <a:gd name="connsiteY222" fmla="*/ 8277 h 10000"/>
                <a:gd name="connsiteX223" fmla="*/ 8552 w 10000"/>
                <a:gd name="connsiteY223" fmla="*/ 8277 h 10000"/>
                <a:gd name="connsiteX224" fmla="*/ 8513 w 10000"/>
                <a:gd name="connsiteY224" fmla="*/ 8333 h 10000"/>
                <a:gd name="connsiteX225" fmla="*/ 8591 w 10000"/>
                <a:gd name="connsiteY225" fmla="*/ 8446 h 10000"/>
                <a:gd name="connsiteX226" fmla="*/ 8552 w 10000"/>
                <a:gd name="connsiteY226" fmla="*/ 8446 h 10000"/>
                <a:gd name="connsiteX227" fmla="*/ 8427 w 10000"/>
                <a:gd name="connsiteY227" fmla="*/ 8389 h 10000"/>
                <a:gd name="connsiteX228" fmla="*/ 8383 w 10000"/>
                <a:gd name="connsiteY228" fmla="*/ 8418 h 10000"/>
                <a:gd name="connsiteX229" fmla="*/ 8473 w 10000"/>
                <a:gd name="connsiteY229" fmla="*/ 8474 h 10000"/>
                <a:gd name="connsiteX230" fmla="*/ 8427 w 10000"/>
                <a:gd name="connsiteY230" fmla="*/ 8530 h 10000"/>
                <a:gd name="connsiteX231" fmla="*/ 8310 w 10000"/>
                <a:gd name="connsiteY231" fmla="*/ 8474 h 10000"/>
                <a:gd name="connsiteX232" fmla="*/ 8383 w 10000"/>
                <a:gd name="connsiteY232" fmla="*/ 8559 h 10000"/>
                <a:gd name="connsiteX233" fmla="*/ 8310 w 10000"/>
                <a:gd name="connsiteY233" fmla="*/ 8559 h 10000"/>
                <a:gd name="connsiteX234" fmla="*/ 8310 w 10000"/>
                <a:gd name="connsiteY234" fmla="*/ 8616 h 10000"/>
                <a:gd name="connsiteX235" fmla="*/ 8107 w 10000"/>
                <a:gd name="connsiteY235" fmla="*/ 8672 h 10000"/>
                <a:gd name="connsiteX236" fmla="*/ 8067 w 10000"/>
                <a:gd name="connsiteY236" fmla="*/ 8728 h 10000"/>
                <a:gd name="connsiteX237" fmla="*/ 8107 w 10000"/>
                <a:gd name="connsiteY237" fmla="*/ 8757 h 10000"/>
                <a:gd name="connsiteX238" fmla="*/ 8067 w 10000"/>
                <a:gd name="connsiteY238" fmla="*/ 8785 h 10000"/>
                <a:gd name="connsiteX239" fmla="*/ 8025 w 10000"/>
                <a:gd name="connsiteY239" fmla="*/ 8869 h 10000"/>
                <a:gd name="connsiteX240" fmla="*/ 7990 w 10000"/>
                <a:gd name="connsiteY240" fmla="*/ 8841 h 10000"/>
                <a:gd name="connsiteX241" fmla="*/ 7990 w 10000"/>
                <a:gd name="connsiteY241" fmla="*/ 8927 h 10000"/>
                <a:gd name="connsiteX242" fmla="*/ 7577 w 10000"/>
                <a:gd name="connsiteY242" fmla="*/ 8786 h 10000"/>
                <a:gd name="connsiteX243" fmla="*/ 6900 w 10000"/>
                <a:gd name="connsiteY243" fmla="*/ 9266 h 10000"/>
                <a:gd name="connsiteX244" fmla="*/ 6656 w 10000"/>
                <a:gd name="connsiteY244" fmla="*/ 9322 h 10000"/>
                <a:gd name="connsiteX245" fmla="*/ 6535 w 10000"/>
                <a:gd name="connsiteY245" fmla="*/ 9152 h 10000"/>
                <a:gd name="connsiteX246" fmla="*/ 6496 w 10000"/>
                <a:gd name="connsiteY246" fmla="*/ 9152 h 10000"/>
                <a:gd name="connsiteX247" fmla="*/ 6615 w 10000"/>
                <a:gd name="connsiteY247" fmla="*/ 9124 h 10000"/>
                <a:gd name="connsiteX248" fmla="*/ 6454 w 10000"/>
                <a:gd name="connsiteY248" fmla="*/ 9124 h 10000"/>
                <a:gd name="connsiteX249" fmla="*/ 6418 w 10000"/>
                <a:gd name="connsiteY249" fmla="*/ 9180 h 10000"/>
                <a:gd name="connsiteX250" fmla="*/ 6496 w 10000"/>
                <a:gd name="connsiteY250" fmla="*/ 9237 h 10000"/>
                <a:gd name="connsiteX251" fmla="*/ 6454 w 10000"/>
                <a:gd name="connsiteY251" fmla="*/ 9237 h 10000"/>
                <a:gd name="connsiteX252" fmla="*/ 6579 w 10000"/>
                <a:gd name="connsiteY252" fmla="*/ 9406 h 10000"/>
                <a:gd name="connsiteX253" fmla="*/ 6418 w 10000"/>
                <a:gd name="connsiteY253" fmla="*/ 9294 h 10000"/>
                <a:gd name="connsiteX254" fmla="*/ 6496 w 10000"/>
                <a:gd name="connsiteY254" fmla="*/ 9406 h 10000"/>
                <a:gd name="connsiteX255" fmla="*/ 6454 w 10000"/>
                <a:gd name="connsiteY255" fmla="*/ 9435 h 10000"/>
                <a:gd name="connsiteX256" fmla="*/ 6418 w 10000"/>
                <a:gd name="connsiteY256" fmla="*/ 9406 h 10000"/>
                <a:gd name="connsiteX257" fmla="*/ 6377 w 10000"/>
                <a:gd name="connsiteY257" fmla="*/ 9491 h 10000"/>
                <a:gd name="connsiteX258" fmla="*/ 6251 w 10000"/>
                <a:gd name="connsiteY258" fmla="*/ 9520 h 10000"/>
                <a:gd name="connsiteX259" fmla="*/ 6212 w 10000"/>
                <a:gd name="connsiteY259" fmla="*/ 9463 h 10000"/>
                <a:gd name="connsiteX260" fmla="*/ 6135 w 10000"/>
                <a:gd name="connsiteY260" fmla="*/ 9435 h 10000"/>
                <a:gd name="connsiteX261" fmla="*/ 6175 w 10000"/>
                <a:gd name="connsiteY261" fmla="*/ 9548 h 10000"/>
                <a:gd name="connsiteX262" fmla="*/ 5969 w 10000"/>
                <a:gd name="connsiteY262" fmla="*/ 9491 h 10000"/>
                <a:gd name="connsiteX263" fmla="*/ 5930 w 10000"/>
                <a:gd name="connsiteY263" fmla="*/ 9520 h 10000"/>
                <a:gd name="connsiteX264" fmla="*/ 5808 w 10000"/>
                <a:gd name="connsiteY264" fmla="*/ 9576 h 10000"/>
                <a:gd name="connsiteX265" fmla="*/ 5777 w 10000"/>
                <a:gd name="connsiteY265" fmla="*/ 9633 h 10000"/>
                <a:gd name="connsiteX266" fmla="*/ 5688 w 10000"/>
                <a:gd name="connsiteY266" fmla="*/ 9633 h 10000"/>
                <a:gd name="connsiteX267" fmla="*/ 5567 w 10000"/>
                <a:gd name="connsiteY267" fmla="*/ 9661 h 10000"/>
                <a:gd name="connsiteX268" fmla="*/ 5567 w 10000"/>
                <a:gd name="connsiteY268" fmla="*/ 9633 h 10000"/>
                <a:gd name="connsiteX269" fmla="*/ 5567 w 10000"/>
                <a:gd name="connsiteY269" fmla="*/ 9689 h 10000"/>
                <a:gd name="connsiteX270" fmla="*/ 5449 w 10000"/>
                <a:gd name="connsiteY270" fmla="*/ 9661 h 10000"/>
                <a:gd name="connsiteX271" fmla="*/ 5449 w 10000"/>
                <a:gd name="connsiteY271" fmla="*/ 9717 h 10000"/>
                <a:gd name="connsiteX272" fmla="*/ 5406 w 10000"/>
                <a:gd name="connsiteY272" fmla="*/ 9802 h 10000"/>
                <a:gd name="connsiteX273" fmla="*/ 5491 w 10000"/>
                <a:gd name="connsiteY273" fmla="*/ 9830 h 10000"/>
                <a:gd name="connsiteX274" fmla="*/ 5491 w 10000"/>
                <a:gd name="connsiteY274" fmla="*/ 9830 h 10000"/>
                <a:gd name="connsiteX275" fmla="*/ 5567 w 10000"/>
                <a:gd name="connsiteY275" fmla="*/ 9944 h 10000"/>
                <a:gd name="connsiteX276" fmla="*/ 5368 w 10000"/>
                <a:gd name="connsiteY276" fmla="*/ 10000 h 10000"/>
                <a:gd name="connsiteX277" fmla="*/ 5368 w 10000"/>
                <a:gd name="connsiteY277" fmla="*/ 9944 h 10000"/>
                <a:gd name="connsiteX278" fmla="*/ 5281 w 10000"/>
                <a:gd name="connsiteY278" fmla="*/ 9859 h 10000"/>
                <a:gd name="connsiteX279" fmla="*/ 5248 w 10000"/>
                <a:gd name="connsiteY279" fmla="*/ 9802 h 10000"/>
                <a:gd name="connsiteX280" fmla="*/ 5206 w 10000"/>
                <a:gd name="connsiteY280" fmla="*/ 9717 h 10000"/>
                <a:gd name="connsiteX281" fmla="*/ 5248 w 10000"/>
                <a:gd name="connsiteY281" fmla="*/ 9661 h 10000"/>
                <a:gd name="connsiteX282" fmla="*/ 5206 w 10000"/>
                <a:gd name="connsiteY282" fmla="*/ 9576 h 10000"/>
                <a:gd name="connsiteX283" fmla="*/ 5206 w 10000"/>
                <a:gd name="connsiteY283" fmla="*/ 9605 h 10000"/>
                <a:gd name="connsiteX284" fmla="*/ 5126 w 10000"/>
                <a:gd name="connsiteY284" fmla="*/ 9548 h 10000"/>
                <a:gd name="connsiteX285" fmla="*/ 5126 w 10000"/>
                <a:gd name="connsiteY285" fmla="*/ 9605 h 10000"/>
                <a:gd name="connsiteX286" fmla="*/ 5006 w 10000"/>
                <a:gd name="connsiteY286" fmla="*/ 9605 h 10000"/>
                <a:gd name="connsiteX287" fmla="*/ 4926 w 10000"/>
                <a:gd name="connsiteY287" fmla="*/ 9576 h 10000"/>
                <a:gd name="connsiteX288" fmla="*/ 4879 w 10000"/>
                <a:gd name="connsiteY288" fmla="*/ 9520 h 10000"/>
                <a:gd name="connsiteX289" fmla="*/ 4839 w 10000"/>
                <a:gd name="connsiteY289" fmla="*/ 9520 h 10000"/>
                <a:gd name="connsiteX290" fmla="*/ 4839 w 10000"/>
                <a:gd name="connsiteY290" fmla="*/ 9576 h 10000"/>
                <a:gd name="connsiteX291" fmla="*/ 4762 w 10000"/>
                <a:gd name="connsiteY291" fmla="*/ 9520 h 10000"/>
                <a:gd name="connsiteX292" fmla="*/ 4724 w 10000"/>
                <a:gd name="connsiteY292" fmla="*/ 9463 h 10000"/>
                <a:gd name="connsiteX293" fmla="*/ 4688 w 10000"/>
                <a:gd name="connsiteY293" fmla="*/ 9491 h 10000"/>
                <a:gd name="connsiteX294" fmla="*/ 4724 w 10000"/>
                <a:gd name="connsiteY294" fmla="*/ 9576 h 10000"/>
                <a:gd name="connsiteX295" fmla="*/ 4644 w 10000"/>
                <a:gd name="connsiteY295" fmla="*/ 9548 h 10000"/>
                <a:gd name="connsiteX296" fmla="*/ 4644 w 10000"/>
                <a:gd name="connsiteY296" fmla="*/ 9605 h 10000"/>
                <a:gd name="connsiteX297" fmla="*/ 4483 w 10000"/>
                <a:gd name="connsiteY297" fmla="*/ 9576 h 10000"/>
                <a:gd name="connsiteX298" fmla="*/ 4366 w 10000"/>
                <a:gd name="connsiteY298" fmla="*/ 9576 h 10000"/>
                <a:gd name="connsiteX299" fmla="*/ 4322 w 10000"/>
                <a:gd name="connsiteY299" fmla="*/ 9576 h 10000"/>
                <a:gd name="connsiteX300" fmla="*/ 4199 w 10000"/>
                <a:gd name="connsiteY300" fmla="*/ 9520 h 10000"/>
                <a:gd name="connsiteX301" fmla="*/ 4154 w 10000"/>
                <a:gd name="connsiteY301" fmla="*/ 9491 h 10000"/>
                <a:gd name="connsiteX302" fmla="*/ 4038 w 10000"/>
                <a:gd name="connsiteY302" fmla="*/ 9463 h 10000"/>
                <a:gd name="connsiteX303" fmla="*/ 3962 w 10000"/>
                <a:gd name="connsiteY303" fmla="*/ 9294 h 10000"/>
                <a:gd name="connsiteX304" fmla="*/ 3873 w 10000"/>
                <a:gd name="connsiteY304" fmla="*/ 9180 h 10000"/>
                <a:gd name="connsiteX305" fmla="*/ 3757 w 10000"/>
                <a:gd name="connsiteY305" fmla="*/ 9180 h 10000"/>
                <a:gd name="connsiteX306" fmla="*/ 3634 w 10000"/>
                <a:gd name="connsiteY306" fmla="*/ 9180 h 10000"/>
                <a:gd name="connsiteX307" fmla="*/ 3432 w 10000"/>
                <a:gd name="connsiteY307" fmla="*/ 9039 h 10000"/>
                <a:gd name="connsiteX308" fmla="*/ 3274 w 10000"/>
                <a:gd name="connsiteY308" fmla="*/ 9124 h 10000"/>
                <a:gd name="connsiteX309" fmla="*/ 3274 w 10000"/>
                <a:gd name="connsiteY309" fmla="*/ 9180 h 10000"/>
                <a:gd name="connsiteX310" fmla="*/ 3073 w 10000"/>
                <a:gd name="connsiteY310" fmla="*/ 9209 h 10000"/>
                <a:gd name="connsiteX311" fmla="*/ 2954 w 10000"/>
                <a:gd name="connsiteY311" fmla="*/ 9294 h 10000"/>
                <a:gd name="connsiteX312" fmla="*/ 2874 w 10000"/>
                <a:gd name="connsiteY312" fmla="*/ 9237 h 10000"/>
                <a:gd name="connsiteX313" fmla="*/ 2792 w 10000"/>
                <a:gd name="connsiteY313" fmla="*/ 9294 h 10000"/>
                <a:gd name="connsiteX314" fmla="*/ 2672 w 10000"/>
                <a:gd name="connsiteY314" fmla="*/ 9294 h 10000"/>
                <a:gd name="connsiteX315" fmla="*/ 2507 w 10000"/>
                <a:gd name="connsiteY315" fmla="*/ 9266 h 10000"/>
                <a:gd name="connsiteX316" fmla="*/ 2347 w 10000"/>
                <a:gd name="connsiteY316" fmla="*/ 9322 h 10000"/>
                <a:gd name="connsiteX317" fmla="*/ 2266 w 10000"/>
                <a:gd name="connsiteY317" fmla="*/ 9322 h 10000"/>
                <a:gd name="connsiteX318" fmla="*/ 2185 w 10000"/>
                <a:gd name="connsiteY318" fmla="*/ 9322 h 10000"/>
                <a:gd name="connsiteX319" fmla="*/ 2144 w 10000"/>
                <a:gd name="connsiteY319" fmla="*/ 9322 h 10000"/>
                <a:gd name="connsiteX320" fmla="*/ 2144 w 10000"/>
                <a:gd name="connsiteY320" fmla="*/ 9463 h 10000"/>
                <a:gd name="connsiteX321" fmla="*/ 2228 w 10000"/>
                <a:gd name="connsiteY321" fmla="*/ 9548 h 10000"/>
                <a:gd name="connsiteX322" fmla="*/ 2228 w 10000"/>
                <a:gd name="connsiteY322" fmla="*/ 9576 h 10000"/>
                <a:gd name="connsiteX323" fmla="*/ 2228 w 10000"/>
                <a:gd name="connsiteY323" fmla="*/ 9633 h 10000"/>
                <a:gd name="connsiteX324" fmla="*/ 2266 w 10000"/>
                <a:gd name="connsiteY324" fmla="*/ 9717 h 10000"/>
                <a:gd name="connsiteX325" fmla="*/ 2144 w 10000"/>
                <a:gd name="connsiteY325" fmla="*/ 9689 h 10000"/>
                <a:gd name="connsiteX326" fmla="*/ 2022 w 10000"/>
                <a:gd name="connsiteY326" fmla="*/ 9661 h 10000"/>
                <a:gd name="connsiteX327" fmla="*/ 1941 w 10000"/>
                <a:gd name="connsiteY327" fmla="*/ 9520 h 10000"/>
                <a:gd name="connsiteX328" fmla="*/ 1708 w 10000"/>
                <a:gd name="connsiteY328" fmla="*/ 9605 h 10000"/>
                <a:gd name="connsiteX329" fmla="*/ 1627 w 10000"/>
                <a:gd name="connsiteY329" fmla="*/ 9633 h 10000"/>
                <a:gd name="connsiteX330" fmla="*/ 1627 w 10000"/>
                <a:gd name="connsiteY330" fmla="*/ 9548 h 10000"/>
                <a:gd name="connsiteX331" fmla="*/ 1504 w 10000"/>
                <a:gd name="connsiteY331" fmla="*/ 9435 h 10000"/>
                <a:gd name="connsiteX332" fmla="*/ 1262 w 10000"/>
                <a:gd name="connsiteY332" fmla="*/ 9435 h 10000"/>
                <a:gd name="connsiteX333" fmla="*/ 1262 w 10000"/>
                <a:gd name="connsiteY333" fmla="*/ 9322 h 10000"/>
                <a:gd name="connsiteX334" fmla="*/ 1298 w 10000"/>
                <a:gd name="connsiteY334" fmla="*/ 9180 h 10000"/>
                <a:gd name="connsiteX335" fmla="*/ 1144 w 10000"/>
                <a:gd name="connsiteY335" fmla="*/ 9124 h 10000"/>
                <a:gd name="connsiteX336" fmla="*/ 1017 w 10000"/>
                <a:gd name="connsiteY336" fmla="*/ 9039 h 10000"/>
                <a:gd name="connsiteX337" fmla="*/ 981 w 10000"/>
                <a:gd name="connsiteY337" fmla="*/ 8983 h 10000"/>
                <a:gd name="connsiteX338" fmla="*/ 944 w 10000"/>
                <a:gd name="connsiteY338" fmla="*/ 8898 h 10000"/>
                <a:gd name="connsiteX339" fmla="*/ 981 w 10000"/>
                <a:gd name="connsiteY339" fmla="*/ 8813 h 10000"/>
                <a:gd name="connsiteX340" fmla="*/ 697 w 10000"/>
                <a:gd name="connsiteY340" fmla="*/ 8841 h 10000"/>
                <a:gd name="connsiteX341" fmla="*/ 533 w 10000"/>
                <a:gd name="connsiteY341" fmla="*/ 8898 h 10000"/>
                <a:gd name="connsiteX342" fmla="*/ 533 w 10000"/>
                <a:gd name="connsiteY342" fmla="*/ 8813 h 10000"/>
                <a:gd name="connsiteX343" fmla="*/ 495 w 10000"/>
                <a:gd name="connsiteY343" fmla="*/ 8728 h 10000"/>
                <a:gd name="connsiteX344" fmla="*/ 458 w 10000"/>
                <a:gd name="connsiteY344" fmla="*/ 8672 h 10000"/>
                <a:gd name="connsiteX345" fmla="*/ 6799 w 10000"/>
                <a:gd name="connsiteY345" fmla="*/ 8665 h 10000"/>
                <a:gd name="connsiteX346" fmla="*/ 6917 w 10000"/>
                <a:gd name="connsiteY346" fmla="*/ 8461 h 10000"/>
                <a:gd name="connsiteX0" fmla="*/ 3999 w 10000"/>
                <a:gd name="connsiteY0" fmla="*/ 930 h 10000"/>
                <a:gd name="connsiteX1" fmla="*/ 3962 w 10000"/>
                <a:gd name="connsiteY1" fmla="*/ 873 h 10000"/>
                <a:gd name="connsiteX2" fmla="*/ 3962 w 10000"/>
                <a:gd name="connsiteY2" fmla="*/ 788 h 10000"/>
                <a:gd name="connsiteX3" fmla="*/ 3962 w 10000"/>
                <a:gd name="connsiteY3" fmla="*/ 732 h 10000"/>
                <a:gd name="connsiteX4" fmla="*/ 3962 w 10000"/>
                <a:gd name="connsiteY4" fmla="*/ 675 h 10000"/>
                <a:gd name="connsiteX5" fmla="*/ 3999 w 10000"/>
                <a:gd name="connsiteY5" fmla="*/ 477 h 10000"/>
                <a:gd name="connsiteX6" fmla="*/ 3922 w 10000"/>
                <a:gd name="connsiteY6" fmla="*/ 336 h 10000"/>
                <a:gd name="connsiteX7" fmla="*/ 3757 w 10000"/>
                <a:gd name="connsiteY7" fmla="*/ 280 h 10000"/>
                <a:gd name="connsiteX8" fmla="*/ 3594 w 10000"/>
                <a:gd name="connsiteY8" fmla="*/ 224 h 10000"/>
                <a:gd name="connsiteX9" fmla="*/ 3799 w 10000"/>
                <a:gd name="connsiteY9" fmla="*/ 82 h 10000"/>
                <a:gd name="connsiteX10" fmla="*/ 4241 w 10000"/>
                <a:gd name="connsiteY10" fmla="*/ 25 h 10000"/>
                <a:gd name="connsiteX11" fmla="*/ 4644 w 10000"/>
                <a:gd name="connsiteY11" fmla="*/ 25 h 10000"/>
                <a:gd name="connsiteX12" fmla="*/ 4839 w 10000"/>
                <a:gd name="connsiteY12" fmla="*/ 54 h 10000"/>
                <a:gd name="connsiteX13" fmla="*/ 5089 w 10000"/>
                <a:gd name="connsiteY13" fmla="*/ 138 h 10000"/>
                <a:gd name="connsiteX14" fmla="*/ 5406 w 10000"/>
                <a:gd name="connsiteY14" fmla="*/ 167 h 10000"/>
                <a:gd name="connsiteX15" fmla="*/ 5567 w 10000"/>
                <a:gd name="connsiteY15" fmla="*/ 224 h 10000"/>
                <a:gd name="connsiteX16" fmla="*/ 5616 w 10000"/>
                <a:gd name="connsiteY16" fmla="*/ 252 h 10000"/>
                <a:gd name="connsiteX17" fmla="*/ 5734 w 10000"/>
                <a:gd name="connsiteY17" fmla="*/ 308 h 10000"/>
                <a:gd name="connsiteX18" fmla="*/ 5930 w 10000"/>
                <a:gd name="connsiteY18" fmla="*/ 421 h 10000"/>
                <a:gd name="connsiteX19" fmla="*/ 6048 w 10000"/>
                <a:gd name="connsiteY19" fmla="*/ 534 h 10000"/>
                <a:gd name="connsiteX20" fmla="*/ 6212 w 10000"/>
                <a:gd name="connsiteY20" fmla="*/ 591 h 10000"/>
                <a:gd name="connsiteX21" fmla="*/ 6377 w 10000"/>
                <a:gd name="connsiteY21" fmla="*/ 703 h 10000"/>
                <a:gd name="connsiteX22" fmla="*/ 6579 w 10000"/>
                <a:gd name="connsiteY22" fmla="*/ 817 h 10000"/>
                <a:gd name="connsiteX23" fmla="*/ 6695 w 10000"/>
                <a:gd name="connsiteY23" fmla="*/ 930 h 10000"/>
                <a:gd name="connsiteX24" fmla="*/ 6824 w 10000"/>
                <a:gd name="connsiteY24" fmla="*/ 1014 h 10000"/>
                <a:gd name="connsiteX25" fmla="*/ 7180 w 10000"/>
                <a:gd name="connsiteY25" fmla="*/ 1156 h 10000"/>
                <a:gd name="connsiteX26" fmla="*/ 7378 w 10000"/>
                <a:gd name="connsiteY26" fmla="*/ 1156 h 10000"/>
                <a:gd name="connsiteX27" fmla="*/ 7623 w 10000"/>
                <a:gd name="connsiteY27" fmla="*/ 1212 h 10000"/>
                <a:gd name="connsiteX28" fmla="*/ 7744 w 10000"/>
                <a:gd name="connsiteY28" fmla="*/ 1241 h 10000"/>
                <a:gd name="connsiteX29" fmla="*/ 7946 w 10000"/>
                <a:gd name="connsiteY29" fmla="*/ 1325 h 10000"/>
                <a:gd name="connsiteX30" fmla="*/ 8186 w 10000"/>
                <a:gd name="connsiteY30" fmla="*/ 1353 h 10000"/>
                <a:gd name="connsiteX31" fmla="*/ 8232 w 10000"/>
                <a:gd name="connsiteY31" fmla="*/ 1438 h 10000"/>
                <a:gd name="connsiteX32" fmla="*/ 8310 w 10000"/>
                <a:gd name="connsiteY32" fmla="*/ 1467 h 10000"/>
                <a:gd name="connsiteX33" fmla="*/ 8383 w 10000"/>
                <a:gd name="connsiteY33" fmla="*/ 1580 h 10000"/>
                <a:gd name="connsiteX34" fmla="*/ 8633 w 10000"/>
                <a:gd name="connsiteY34" fmla="*/ 1720 h 10000"/>
                <a:gd name="connsiteX35" fmla="*/ 8754 w 10000"/>
                <a:gd name="connsiteY35" fmla="*/ 1692 h 10000"/>
                <a:gd name="connsiteX36" fmla="*/ 8874 w 10000"/>
                <a:gd name="connsiteY36" fmla="*/ 1720 h 10000"/>
                <a:gd name="connsiteX37" fmla="*/ 9114 w 10000"/>
                <a:gd name="connsiteY37" fmla="*/ 1664 h 10000"/>
                <a:gd name="connsiteX38" fmla="*/ 9277 w 10000"/>
                <a:gd name="connsiteY38" fmla="*/ 1580 h 10000"/>
                <a:gd name="connsiteX39" fmla="*/ 9354 w 10000"/>
                <a:gd name="connsiteY39" fmla="*/ 1580 h 10000"/>
                <a:gd name="connsiteX40" fmla="*/ 9396 w 10000"/>
                <a:gd name="connsiteY40" fmla="*/ 1551 h 10000"/>
                <a:gd name="connsiteX41" fmla="*/ 9554 w 10000"/>
                <a:gd name="connsiteY41" fmla="*/ 1495 h 10000"/>
                <a:gd name="connsiteX42" fmla="*/ 9719 w 10000"/>
                <a:gd name="connsiteY42" fmla="*/ 1551 h 10000"/>
                <a:gd name="connsiteX43" fmla="*/ 9757 w 10000"/>
                <a:gd name="connsiteY43" fmla="*/ 1636 h 10000"/>
                <a:gd name="connsiteX44" fmla="*/ 9880 w 10000"/>
                <a:gd name="connsiteY44" fmla="*/ 1778 h 10000"/>
                <a:gd name="connsiteX45" fmla="*/ 9800 w 10000"/>
                <a:gd name="connsiteY45" fmla="*/ 1806 h 10000"/>
                <a:gd name="connsiteX46" fmla="*/ 9840 w 10000"/>
                <a:gd name="connsiteY46" fmla="*/ 1862 h 10000"/>
                <a:gd name="connsiteX47" fmla="*/ 9840 w 10000"/>
                <a:gd name="connsiteY47" fmla="*/ 1919 h 10000"/>
                <a:gd name="connsiteX48" fmla="*/ 9926 w 10000"/>
                <a:gd name="connsiteY48" fmla="*/ 2031 h 10000"/>
                <a:gd name="connsiteX49" fmla="*/ 9926 w 10000"/>
                <a:gd name="connsiteY49" fmla="*/ 2173 h 10000"/>
                <a:gd name="connsiteX50" fmla="*/ 9926 w 10000"/>
                <a:gd name="connsiteY50" fmla="*/ 2258 h 10000"/>
                <a:gd name="connsiteX51" fmla="*/ 10000 w 10000"/>
                <a:gd name="connsiteY51" fmla="*/ 2342 h 10000"/>
                <a:gd name="connsiteX52" fmla="*/ 9963 w 10000"/>
                <a:gd name="connsiteY52" fmla="*/ 2428 h 10000"/>
                <a:gd name="connsiteX53" fmla="*/ 10000 w 10000"/>
                <a:gd name="connsiteY53" fmla="*/ 2484 h 10000"/>
                <a:gd name="connsiteX54" fmla="*/ 9677 w 10000"/>
                <a:gd name="connsiteY54" fmla="*/ 2456 h 10000"/>
                <a:gd name="connsiteX55" fmla="*/ 9515 w 10000"/>
                <a:gd name="connsiteY55" fmla="*/ 2428 h 10000"/>
                <a:gd name="connsiteX56" fmla="*/ 9473 w 10000"/>
                <a:gd name="connsiteY56" fmla="*/ 2512 h 10000"/>
                <a:gd name="connsiteX57" fmla="*/ 9354 w 10000"/>
                <a:gd name="connsiteY57" fmla="*/ 2540 h 10000"/>
                <a:gd name="connsiteX58" fmla="*/ 9433 w 10000"/>
                <a:gd name="connsiteY58" fmla="*/ 2625 h 10000"/>
                <a:gd name="connsiteX59" fmla="*/ 9677 w 10000"/>
                <a:gd name="connsiteY59" fmla="*/ 2879 h 10000"/>
                <a:gd name="connsiteX60" fmla="*/ 9840 w 10000"/>
                <a:gd name="connsiteY60" fmla="*/ 3106 h 10000"/>
                <a:gd name="connsiteX61" fmla="*/ 9800 w 10000"/>
                <a:gd name="connsiteY61" fmla="*/ 3162 h 10000"/>
                <a:gd name="connsiteX62" fmla="*/ 9634 w 10000"/>
                <a:gd name="connsiteY62" fmla="*/ 3190 h 10000"/>
                <a:gd name="connsiteX63" fmla="*/ 9840 w 10000"/>
                <a:gd name="connsiteY63" fmla="*/ 3303 h 10000"/>
                <a:gd name="connsiteX64" fmla="*/ 9600 w 10000"/>
                <a:gd name="connsiteY64" fmla="*/ 3162 h 10000"/>
                <a:gd name="connsiteX65" fmla="*/ 9396 w 10000"/>
                <a:gd name="connsiteY65" fmla="*/ 3106 h 10000"/>
                <a:gd name="connsiteX66" fmla="*/ 9473 w 10000"/>
                <a:gd name="connsiteY66" fmla="*/ 3275 h 10000"/>
                <a:gd name="connsiteX67" fmla="*/ 9354 w 10000"/>
                <a:gd name="connsiteY67" fmla="*/ 3303 h 10000"/>
                <a:gd name="connsiteX68" fmla="*/ 9277 w 10000"/>
                <a:gd name="connsiteY68" fmla="*/ 3388 h 10000"/>
                <a:gd name="connsiteX69" fmla="*/ 8996 w 10000"/>
                <a:gd name="connsiteY69" fmla="*/ 3417 h 10000"/>
                <a:gd name="connsiteX70" fmla="*/ 9198 w 10000"/>
                <a:gd name="connsiteY70" fmla="*/ 3557 h 10000"/>
                <a:gd name="connsiteX71" fmla="*/ 8952 w 10000"/>
                <a:gd name="connsiteY71" fmla="*/ 3586 h 10000"/>
                <a:gd name="connsiteX72" fmla="*/ 8794 w 10000"/>
                <a:gd name="connsiteY72" fmla="*/ 3557 h 10000"/>
                <a:gd name="connsiteX73" fmla="*/ 8664 w 10000"/>
                <a:gd name="connsiteY73" fmla="*/ 3473 h 10000"/>
                <a:gd name="connsiteX74" fmla="*/ 8591 w 10000"/>
                <a:gd name="connsiteY74" fmla="*/ 3501 h 10000"/>
                <a:gd name="connsiteX75" fmla="*/ 8552 w 10000"/>
                <a:gd name="connsiteY75" fmla="*/ 3642 h 10000"/>
                <a:gd name="connsiteX76" fmla="*/ 8513 w 10000"/>
                <a:gd name="connsiteY76" fmla="*/ 3727 h 10000"/>
                <a:gd name="connsiteX77" fmla="*/ 8427 w 10000"/>
                <a:gd name="connsiteY77" fmla="*/ 3756 h 10000"/>
                <a:gd name="connsiteX78" fmla="*/ 8383 w 10000"/>
                <a:gd name="connsiteY78" fmla="*/ 3812 h 10000"/>
                <a:gd name="connsiteX79" fmla="*/ 8310 w 10000"/>
                <a:gd name="connsiteY79" fmla="*/ 3812 h 10000"/>
                <a:gd name="connsiteX80" fmla="*/ 8267 w 10000"/>
                <a:gd name="connsiteY80" fmla="*/ 3868 h 10000"/>
                <a:gd name="connsiteX81" fmla="*/ 8107 w 10000"/>
                <a:gd name="connsiteY81" fmla="*/ 4009 h 10000"/>
                <a:gd name="connsiteX82" fmla="*/ 7906 w 10000"/>
                <a:gd name="connsiteY82" fmla="*/ 4038 h 10000"/>
                <a:gd name="connsiteX83" fmla="*/ 7824 w 10000"/>
                <a:gd name="connsiteY83" fmla="*/ 4067 h 10000"/>
                <a:gd name="connsiteX84" fmla="*/ 7744 w 10000"/>
                <a:gd name="connsiteY84" fmla="*/ 4123 h 10000"/>
                <a:gd name="connsiteX85" fmla="*/ 7586 w 10000"/>
                <a:gd name="connsiteY85" fmla="*/ 4179 h 10000"/>
                <a:gd name="connsiteX86" fmla="*/ 7501 w 10000"/>
                <a:gd name="connsiteY86" fmla="*/ 4264 h 10000"/>
                <a:gd name="connsiteX87" fmla="*/ 7464 w 10000"/>
                <a:gd name="connsiteY87" fmla="*/ 4320 h 10000"/>
                <a:gd name="connsiteX88" fmla="*/ 7378 w 10000"/>
                <a:gd name="connsiteY88" fmla="*/ 4320 h 10000"/>
                <a:gd name="connsiteX89" fmla="*/ 7218 w 10000"/>
                <a:gd name="connsiteY89" fmla="*/ 4348 h 10000"/>
                <a:gd name="connsiteX90" fmla="*/ 7346 w 10000"/>
                <a:gd name="connsiteY90" fmla="*/ 4292 h 10000"/>
                <a:gd name="connsiteX91" fmla="*/ 7346 w 10000"/>
                <a:gd name="connsiteY91" fmla="*/ 4236 h 10000"/>
                <a:gd name="connsiteX92" fmla="*/ 7378 w 10000"/>
                <a:gd name="connsiteY92" fmla="*/ 4179 h 10000"/>
                <a:gd name="connsiteX93" fmla="*/ 7143 w 10000"/>
                <a:gd name="connsiteY93" fmla="*/ 4151 h 10000"/>
                <a:gd name="connsiteX94" fmla="*/ 7218 w 10000"/>
                <a:gd name="connsiteY94" fmla="*/ 4123 h 10000"/>
                <a:gd name="connsiteX95" fmla="*/ 7260 w 10000"/>
                <a:gd name="connsiteY95" fmla="*/ 4009 h 10000"/>
                <a:gd name="connsiteX96" fmla="*/ 7305 w 10000"/>
                <a:gd name="connsiteY96" fmla="*/ 3896 h 10000"/>
                <a:gd name="connsiteX97" fmla="*/ 7062 w 10000"/>
                <a:gd name="connsiteY97" fmla="*/ 3698 h 10000"/>
                <a:gd name="connsiteX98" fmla="*/ 6939 w 10000"/>
                <a:gd name="connsiteY98" fmla="*/ 3727 h 10000"/>
                <a:gd name="connsiteX99" fmla="*/ 6824 w 10000"/>
                <a:gd name="connsiteY99" fmla="*/ 3784 h 10000"/>
                <a:gd name="connsiteX100" fmla="*/ 6737 w 10000"/>
                <a:gd name="connsiteY100" fmla="*/ 3925 h 10000"/>
                <a:gd name="connsiteX101" fmla="*/ 6535 w 10000"/>
                <a:gd name="connsiteY101" fmla="*/ 4038 h 10000"/>
                <a:gd name="connsiteX102" fmla="*/ 6418 w 10000"/>
                <a:gd name="connsiteY102" fmla="*/ 4095 h 10000"/>
                <a:gd name="connsiteX103" fmla="*/ 6454 w 10000"/>
                <a:gd name="connsiteY103" fmla="*/ 4179 h 10000"/>
                <a:gd name="connsiteX104" fmla="*/ 6212 w 10000"/>
                <a:gd name="connsiteY104" fmla="*/ 4292 h 10000"/>
                <a:gd name="connsiteX105" fmla="*/ 6014 w 10000"/>
                <a:gd name="connsiteY105" fmla="*/ 4264 h 10000"/>
                <a:gd name="connsiteX106" fmla="*/ 6014 w 10000"/>
                <a:gd name="connsiteY106" fmla="*/ 4434 h 10000"/>
                <a:gd name="connsiteX107" fmla="*/ 6251 w 10000"/>
                <a:gd name="connsiteY107" fmla="*/ 4575 h 10000"/>
                <a:gd name="connsiteX108" fmla="*/ 6377 w 10000"/>
                <a:gd name="connsiteY108" fmla="*/ 4575 h 10000"/>
                <a:gd name="connsiteX109" fmla="*/ 6454 w 10000"/>
                <a:gd name="connsiteY109" fmla="*/ 4603 h 10000"/>
                <a:gd name="connsiteX110" fmla="*/ 6454 w 10000"/>
                <a:gd name="connsiteY110" fmla="*/ 4575 h 10000"/>
                <a:gd name="connsiteX111" fmla="*/ 6695 w 10000"/>
                <a:gd name="connsiteY111" fmla="*/ 4659 h 10000"/>
                <a:gd name="connsiteX112" fmla="*/ 6777 w 10000"/>
                <a:gd name="connsiteY112" fmla="*/ 4829 h 10000"/>
                <a:gd name="connsiteX113" fmla="*/ 6980 w 10000"/>
                <a:gd name="connsiteY113" fmla="*/ 4857 h 10000"/>
                <a:gd name="connsiteX114" fmla="*/ 7062 w 10000"/>
                <a:gd name="connsiteY114" fmla="*/ 4801 h 10000"/>
                <a:gd name="connsiteX115" fmla="*/ 7101 w 10000"/>
                <a:gd name="connsiteY115" fmla="*/ 4716 h 10000"/>
                <a:gd name="connsiteX116" fmla="*/ 7260 w 10000"/>
                <a:gd name="connsiteY116" fmla="*/ 4659 h 10000"/>
                <a:gd name="connsiteX117" fmla="*/ 7464 w 10000"/>
                <a:gd name="connsiteY117" fmla="*/ 4716 h 10000"/>
                <a:gd name="connsiteX118" fmla="*/ 7541 w 10000"/>
                <a:gd name="connsiteY118" fmla="*/ 4745 h 10000"/>
                <a:gd name="connsiteX119" fmla="*/ 7586 w 10000"/>
                <a:gd name="connsiteY119" fmla="*/ 4773 h 10000"/>
                <a:gd name="connsiteX120" fmla="*/ 7788 w 10000"/>
                <a:gd name="connsiteY120" fmla="*/ 4773 h 10000"/>
                <a:gd name="connsiteX121" fmla="*/ 7788 w 10000"/>
                <a:gd name="connsiteY121" fmla="*/ 4745 h 10000"/>
                <a:gd name="connsiteX122" fmla="*/ 8025 w 10000"/>
                <a:gd name="connsiteY122" fmla="*/ 4801 h 10000"/>
                <a:gd name="connsiteX123" fmla="*/ 7990 w 10000"/>
                <a:gd name="connsiteY123" fmla="*/ 4829 h 10000"/>
                <a:gd name="connsiteX124" fmla="*/ 8025 w 10000"/>
                <a:gd name="connsiteY124" fmla="*/ 4914 h 10000"/>
                <a:gd name="connsiteX125" fmla="*/ 8025 w 10000"/>
                <a:gd name="connsiteY125" fmla="*/ 4970 h 10000"/>
                <a:gd name="connsiteX126" fmla="*/ 7946 w 10000"/>
                <a:gd name="connsiteY126" fmla="*/ 4914 h 10000"/>
                <a:gd name="connsiteX127" fmla="*/ 7906 w 10000"/>
                <a:gd name="connsiteY127" fmla="*/ 4942 h 10000"/>
                <a:gd name="connsiteX128" fmla="*/ 7824 w 10000"/>
                <a:gd name="connsiteY128" fmla="*/ 4942 h 10000"/>
                <a:gd name="connsiteX129" fmla="*/ 7744 w 10000"/>
                <a:gd name="connsiteY129" fmla="*/ 4970 h 10000"/>
                <a:gd name="connsiteX130" fmla="*/ 7586 w 10000"/>
                <a:gd name="connsiteY130" fmla="*/ 5027 h 10000"/>
                <a:gd name="connsiteX131" fmla="*/ 7501 w 10000"/>
                <a:gd name="connsiteY131" fmla="*/ 5055 h 10000"/>
                <a:gd name="connsiteX132" fmla="*/ 7586 w 10000"/>
                <a:gd name="connsiteY132" fmla="*/ 5112 h 10000"/>
                <a:gd name="connsiteX133" fmla="*/ 7501 w 10000"/>
                <a:gd name="connsiteY133" fmla="*/ 5112 h 10000"/>
                <a:gd name="connsiteX134" fmla="*/ 7541 w 10000"/>
                <a:gd name="connsiteY134" fmla="*/ 5168 h 10000"/>
                <a:gd name="connsiteX135" fmla="*/ 7464 w 10000"/>
                <a:gd name="connsiteY135" fmla="*/ 5196 h 10000"/>
                <a:gd name="connsiteX136" fmla="*/ 7378 w 10000"/>
                <a:gd name="connsiteY136" fmla="*/ 5140 h 10000"/>
                <a:gd name="connsiteX137" fmla="*/ 7346 w 10000"/>
                <a:gd name="connsiteY137" fmla="*/ 5140 h 10000"/>
                <a:gd name="connsiteX138" fmla="*/ 7423 w 10000"/>
                <a:gd name="connsiteY138" fmla="*/ 5224 h 10000"/>
                <a:gd name="connsiteX139" fmla="*/ 7260 w 10000"/>
                <a:gd name="connsiteY139" fmla="*/ 5338 h 10000"/>
                <a:gd name="connsiteX140" fmla="*/ 7218 w 10000"/>
                <a:gd name="connsiteY140" fmla="*/ 5479 h 10000"/>
                <a:gd name="connsiteX141" fmla="*/ 7260 w 10000"/>
                <a:gd name="connsiteY141" fmla="*/ 5620 h 10000"/>
                <a:gd name="connsiteX142" fmla="*/ 7423 w 10000"/>
                <a:gd name="connsiteY142" fmla="*/ 5649 h 10000"/>
                <a:gd name="connsiteX143" fmla="*/ 7704 w 10000"/>
                <a:gd name="connsiteY143" fmla="*/ 5733 h 10000"/>
                <a:gd name="connsiteX144" fmla="*/ 7824 w 10000"/>
                <a:gd name="connsiteY144" fmla="*/ 5874 h 10000"/>
                <a:gd name="connsiteX145" fmla="*/ 8025 w 10000"/>
                <a:gd name="connsiteY145" fmla="*/ 6073 h 10000"/>
                <a:gd name="connsiteX146" fmla="*/ 8149 w 10000"/>
                <a:gd name="connsiteY146" fmla="*/ 6213 h 10000"/>
                <a:gd name="connsiteX147" fmla="*/ 8344 w 10000"/>
                <a:gd name="connsiteY147" fmla="*/ 6299 h 10000"/>
                <a:gd name="connsiteX148" fmla="*/ 8427 w 10000"/>
                <a:gd name="connsiteY148" fmla="*/ 6355 h 10000"/>
                <a:gd name="connsiteX149" fmla="*/ 8513 w 10000"/>
                <a:gd name="connsiteY149" fmla="*/ 6412 h 10000"/>
                <a:gd name="connsiteX150" fmla="*/ 8664 w 10000"/>
                <a:gd name="connsiteY150" fmla="*/ 6524 h 10000"/>
                <a:gd name="connsiteX151" fmla="*/ 8383 w 10000"/>
                <a:gd name="connsiteY151" fmla="*/ 6468 h 10000"/>
                <a:gd name="connsiteX152" fmla="*/ 8186 w 10000"/>
                <a:gd name="connsiteY152" fmla="*/ 6412 h 10000"/>
                <a:gd name="connsiteX153" fmla="*/ 7990 w 10000"/>
                <a:gd name="connsiteY153" fmla="*/ 6440 h 10000"/>
                <a:gd name="connsiteX154" fmla="*/ 7870 w 10000"/>
                <a:gd name="connsiteY154" fmla="*/ 6383 h 10000"/>
                <a:gd name="connsiteX155" fmla="*/ 7744 w 10000"/>
                <a:gd name="connsiteY155" fmla="*/ 6327 h 10000"/>
                <a:gd name="connsiteX156" fmla="*/ 7788 w 10000"/>
                <a:gd name="connsiteY156" fmla="*/ 6383 h 10000"/>
                <a:gd name="connsiteX157" fmla="*/ 7824 w 10000"/>
                <a:gd name="connsiteY157" fmla="*/ 6383 h 10000"/>
                <a:gd name="connsiteX158" fmla="*/ 7788 w 10000"/>
                <a:gd name="connsiteY158" fmla="*/ 6355 h 10000"/>
                <a:gd name="connsiteX159" fmla="*/ 7870 w 10000"/>
                <a:gd name="connsiteY159" fmla="*/ 6383 h 10000"/>
                <a:gd name="connsiteX160" fmla="*/ 8067 w 10000"/>
                <a:gd name="connsiteY160" fmla="*/ 6440 h 10000"/>
                <a:gd name="connsiteX161" fmla="*/ 8149 w 10000"/>
                <a:gd name="connsiteY161" fmla="*/ 6412 h 10000"/>
                <a:gd name="connsiteX162" fmla="*/ 8232 w 10000"/>
                <a:gd name="connsiteY162" fmla="*/ 6468 h 10000"/>
                <a:gd name="connsiteX163" fmla="*/ 8267 w 10000"/>
                <a:gd name="connsiteY163" fmla="*/ 6496 h 10000"/>
                <a:gd name="connsiteX164" fmla="*/ 8383 w 10000"/>
                <a:gd name="connsiteY164" fmla="*/ 6524 h 10000"/>
                <a:gd name="connsiteX165" fmla="*/ 8633 w 10000"/>
                <a:gd name="connsiteY165" fmla="*/ 6638 h 10000"/>
                <a:gd name="connsiteX166" fmla="*/ 8794 w 10000"/>
                <a:gd name="connsiteY166" fmla="*/ 6751 h 10000"/>
                <a:gd name="connsiteX167" fmla="*/ 8713 w 10000"/>
                <a:gd name="connsiteY167" fmla="*/ 6779 h 10000"/>
                <a:gd name="connsiteX168" fmla="*/ 8591 w 10000"/>
                <a:gd name="connsiteY168" fmla="*/ 6835 h 10000"/>
                <a:gd name="connsiteX169" fmla="*/ 8513 w 10000"/>
                <a:gd name="connsiteY169" fmla="*/ 6891 h 10000"/>
                <a:gd name="connsiteX170" fmla="*/ 8473 w 10000"/>
                <a:gd name="connsiteY170" fmla="*/ 6920 h 10000"/>
                <a:gd name="connsiteX171" fmla="*/ 8344 w 10000"/>
                <a:gd name="connsiteY171" fmla="*/ 6920 h 10000"/>
                <a:gd name="connsiteX172" fmla="*/ 8232 w 10000"/>
                <a:gd name="connsiteY172" fmla="*/ 6977 h 10000"/>
                <a:gd name="connsiteX173" fmla="*/ 8383 w 10000"/>
                <a:gd name="connsiteY173" fmla="*/ 6920 h 10000"/>
                <a:gd name="connsiteX174" fmla="*/ 8513 w 10000"/>
                <a:gd name="connsiteY174" fmla="*/ 7005 h 10000"/>
                <a:gd name="connsiteX175" fmla="*/ 8473 w 10000"/>
                <a:gd name="connsiteY175" fmla="*/ 7005 h 10000"/>
                <a:gd name="connsiteX176" fmla="*/ 8664 w 10000"/>
                <a:gd name="connsiteY176" fmla="*/ 6949 h 10000"/>
                <a:gd name="connsiteX177" fmla="*/ 8794 w 10000"/>
                <a:gd name="connsiteY177" fmla="*/ 7033 h 10000"/>
                <a:gd name="connsiteX178" fmla="*/ 8996 w 10000"/>
                <a:gd name="connsiteY178" fmla="*/ 7061 h 10000"/>
                <a:gd name="connsiteX179" fmla="*/ 8908 w 10000"/>
                <a:gd name="connsiteY179" fmla="*/ 7146 h 10000"/>
                <a:gd name="connsiteX180" fmla="*/ 8874 w 10000"/>
                <a:gd name="connsiteY180" fmla="*/ 7174 h 10000"/>
                <a:gd name="connsiteX181" fmla="*/ 8794 w 10000"/>
                <a:gd name="connsiteY181" fmla="*/ 7202 h 10000"/>
                <a:gd name="connsiteX182" fmla="*/ 8834 w 10000"/>
                <a:gd name="connsiteY182" fmla="*/ 7202 h 10000"/>
                <a:gd name="connsiteX183" fmla="*/ 8952 w 10000"/>
                <a:gd name="connsiteY183" fmla="*/ 7174 h 10000"/>
                <a:gd name="connsiteX184" fmla="*/ 8952 w 10000"/>
                <a:gd name="connsiteY184" fmla="*/ 7146 h 10000"/>
                <a:gd name="connsiteX185" fmla="*/ 8996 w 10000"/>
                <a:gd name="connsiteY185" fmla="*/ 7230 h 10000"/>
                <a:gd name="connsiteX186" fmla="*/ 8996 w 10000"/>
                <a:gd name="connsiteY186" fmla="*/ 7288 h 10000"/>
                <a:gd name="connsiteX187" fmla="*/ 8952 w 10000"/>
                <a:gd name="connsiteY187" fmla="*/ 7230 h 10000"/>
                <a:gd name="connsiteX188" fmla="*/ 8952 w 10000"/>
                <a:gd name="connsiteY188" fmla="*/ 7288 h 10000"/>
                <a:gd name="connsiteX189" fmla="*/ 8908 w 10000"/>
                <a:gd name="connsiteY189" fmla="*/ 7260 h 10000"/>
                <a:gd name="connsiteX190" fmla="*/ 8874 w 10000"/>
                <a:gd name="connsiteY190" fmla="*/ 7260 h 10000"/>
                <a:gd name="connsiteX191" fmla="*/ 8834 w 10000"/>
                <a:gd name="connsiteY191" fmla="*/ 7316 h 10000"/>
                <a:gd name="connsiteX192" fmla="*/ 8952 w 10000"/>
                <a:gd name="connsiteY192" fmla="*/ 7372 h 10000"/>
                <a:gd name="connsiteX193" fmla="*/ 8908 w 10000"/>
                <a:gd name="connsiteY193" fmla="*/ 7372 h 10000"/>
                <a:gd name="connsiteX194" fmla="*/ 8952 w 10000"/>
                <a:gd name="connsiteY194" fmla="*/ 7429 h 10000"/>
                <a:gd name="connsiteX195" fmla="*/ 8794 w 10000"/>
                <a:gd name="connsiteY195" fmla="*/ 7400 h 10000"/>
                <a:gd name="connsiteX196" fmla="*/ 8834 w 10000"/>
                <a:gd name="connsiteY196" fmla="*/ 7429 h 10000"/>
                <a:gd name="connsiteX197" fmla="*/ 8952 w 10000"/>
                <a:gd name="connsiteY197" fmla="*/ 7457 h 10000"/>
                <a:gd name="connsiteX198" fmla="*/ 8996 w 10000"/>
                <a:gd name="connsiteY198" fmla="*/ 7541 h 10000"/>
                <a:gd name="connsiteX199" fmla="*/ 8952 w 10000"/>
                <a:gd name="connsiteY199" fmla="*/ 7599 h 10000"/>
                <a:gd name="connsiteX200" fmla="*/ 8834 w 10000"/>
                <a:gd name="connsiteY200" fmla="*/ 7513 h 10000"/>
                <a:gd name="connsiteX201" fmla="*/ 8794 w 10000"/>
                <a:gd name="connsiteY201" fmla="*/ 7541 h 10000"/>
                <a:gd name="connsiteX202" fmla="*/ 8633 w 10000"/>
                <a:gd name="connsiteY202" fmla="*/ 7599 h 10000"/>
                <a:gd name="connsiteX203" fmla="*/ 8754 w 10000"/>
                <a:gd name="connsiteY203" fmla="*/ 7683 h 10000"/>
                <a:gd name="connsiteX204" fmla="*/ 8754 w 10000"/>
                <a:gd name="connsiteY204" fmla="*/ 7796 h 10000"/>
                <a:gd name="connsiteX205" fmla="*/ 8713 w 10000"/>
                <a:gd name="connsiteY205" fmla="*/ 7852 h 10000"/>
                <a:gd name="connsiteX206" fmla="*/ 8713 w 10000"/>
                <a:gd name="connsiteY206" fmla="*/ 7880 h 10000"/>
                <a:gd name="connsiteX207" fmla="*/ 8633 w 10000"/>
                <a:gd name="connsiteY207" fmla="*/ 7852 h 10000"/>
                <a:gd name="connsiteX208" fmla="*/ 8633 w 10000"/>
                <a:gd name="connsiteY208" fmla="*/ 7909 h 10000"/>
                <a:gd name="connsiteX209" fmla="*/ 8591 w 10000"/>
                <a:gd name="connsiteY209" fmla="*/ 7966 h 10000"/>
                <a:gd name="connsiteX210" fmla="*/ 8552 w 10000"/>
                <a:gd name="connsiteY210" fmla="*/ 8079 h 10000"/>
                <a:gd name="connsiteX211" fmla="*/ 8591 w 10000"/>
                <a:gd name="connsiteY211" fmla="*/ 8022 h 10000"/>
                <a:gd name="connsiteX212" fmla="*/ 8552 w 10000"/>
                <a:gd name="connsiteY212" fmla="*/ 8050 h 10000"/>
                <a:gd name="connsiteX213" fmla="*/ 8513 w 10000"/>
                <a:gd name="connsiteY213" fmla="*/ 7994 h 10000"/>
                <a:gd name="connsiteX214" fmla="*/ 8427 w 10000"/>
                <a:gd name="connsiteY214" fmla="*/ 8022 h 10000"/>
                <a:gd name="connsiteX215" fmla="*/ 8427 w 10000"/>
                <a:gd name="connsiteY215" fmla="*/ 8079 h 10000"/>
                <a:gd name="connsiteX216" fmla="*/ 8473 w 10000"/>
                <a:gd name="connsiteY216" fmla="*/ 8107 h 10000"/>
                <a:gd name="connsiteX217" fmla="*/ 8552 w 10000"/>
                <a:gd name="connsiteY217" fmla="*/ 8135 h 10000"/>
                <a:gd name="connsiteX218" fmla="*/ 8513 w 10000"/>
                <a:gd name="connsiteY218" fmla="*/ 8163 h 10000"/>
                <a:gd name="connsiteX219" fmla="*/ 8473 w 10000"/>
                <a:gd name="connsiteY219" fmla="*/ 8249 h 10000"/>
                <a:gd name="connsiteX220" fmla="*/ 8310 w 10000"/>
                <a:gd name="connsiteY220" fmla="*/ 8191 h 10000"/>
                <a:gd name="connsiteX221" fmla="*/ 8427 w 10000"/>
                <a:gd name="connsiteY221" fmla="*/ 8277 h 10000"/>
                <a:gd name="connsiteX222" fmla="*/ 8552 w 10000"/>
                <a:gd name="connsiteY222" fmla="*/ 8277 h 10000"/>
                <a:gd name="connsiteX223" fmla="*/ 8513 w 10000"/>
                <a:gd name="connsiteY223" fmla="*/ 8333 h 10000"/>
                <a:gd name="connsiteX224" fmla="*/ 8591 w 10000"/>
                <a:gd name="connsiteY224" fmla="*/ 8446 h 10000"/>
                <a:gd name="connsiteX225" fmla="*/ 8552 w 10000"/>
                <a:gd name="connsiteY225" fmla="*/ 8446 h 10000"/>
                <a:gd name="connsiteX226" fmla="*/ 8427 w 10000"/>
                <a:gd name="connsiteY226" fmla="*/ 8389 h 10000"/>
                <a:gd name="connsiteX227" fmla="*/ 8383 w 10000"/>
                <a:gd name="connsiteY227" fmla="*/ 8418 h 10000"/>
                <a:gd name="connsiteX228" fmla="*/ 8473 w 10000"/>
                <a:gd name="connsiteY228" fmla="*/ 8474 h 10000"/>
                <a:gd name="connsiteX229" fmla="*/ 8427 w 10000"/>
                <a:gd name="connsiteY229" fmla="*/ 8530 h 10000"/>
                <a:gd name="connsiteX230" fmla="*/ 8310 w 10000"/>
                <a:gd name="connsiteY230" fmla="*/ 8474 h 10000"/>
                <a:gd name="connsiteX231" fmla="*/ 8383 w 10000"/>
                <a:gd name="connsiteY231" fmla="*/ 8559 h 10000"/>
                <a:gd name="connsiteX232" fmla="*/ 8310 w 10000"/>
                <a:gd name="connsiteY232" fmla="*/ 8559 h 10000"/>
                <a:gd name="connsiteX233" fmla="*/ 8310 w 10000"/>
                <a:gd name="connsiteY233" fmla="*/ 8616 h 10000"/>
                <a:gd name="connsiteX234" fmla="*/ 8107 w 10000"/>
                <a:gd name="connsiteY234" fmla="*/ 8672 h 10000"/>
                <a:gd name="connsiteX235" fmla="*/ 8067 w 10000"/>
                <a:gd name="connsiteY235" fmla="*/ 8728 h 10000"/>
                <a:gd name="connsiteX236" fmla="*/ 8107 w 10000"/>
                <a:gd name="connsiteY236" fmla="*/ 8757 h 10000"/>
                <a:gd name="connsiteX237" fmla="*/ 8067 w 10000"/>
                <a:gd name="connsiteY237" fmla="*/ 8785 h 10000"/>
                <a:gd name="connsiteX238" fmla="*/ 8025 w 10000"/>
                <a:gd name="connsiteY238" fmla="*/ 8869 h 10000"/>
                <a:gd name="connsiteX239" fmla="*/ 7990 w 10000"/>
                <a:gd name="connsiteY239" fmla="*/ 8841 h 10000"/>
                <a:gd name="connsiteX240" fmla="*/ 7990 w 10000"/>
                <a:gd name="connsiteY240" fmla="*/ 8927 h 10000"/>
                <a:gd name="connsiteX241" fmla="*/ 7577 w 10000"/>
                <a:gd name="connsiteY241" fmla="*/ 8786 h 10000"/>
                <a:gd name="connsiteX242" fmla="*/ 6900 w 10000"/>
                <a:gd name="connsiteY242" fmla="*/ 9266 h 10000"/>
                <a:gd name="connsiteX243" fmla="*/ 6656 w 10000"/>
                <a:gd name="connsiteY243" fmla="*/ 9322 h 10000"/>
                <a:gd name="connsiteX244" fmla="*/ 6535 w 10000"/>
                <a:gd name="connsiteY244" fmla="*/ 9152 h 10000"/>
                <a:gd name="connsiteX245" fmla="*/ 6496 w 10000"/>
                <a:gd name="connsiteY245" fmla="*/ 9152 h 10000"/>
                <a:gd name="connsiteX246" fmla="*/ 6615 w 10000"/>
                <a:gd name="connsiteY246" fmla="*/ 9124 h 10000"/>
                <a:gd name="connsiteX247" fmla="*/ 6454 w 10000"/>
                <a:gd name="connsiteY247" fmla="*/ 9124 h 10000"/>
                <a:gd name="connsiteX248" fmla="*/ 6418 w 10000"/>
                <a:gd name="connsiteY248" fmla="*/ 9180 h 10000"/>
                <a:gd name="connsiteX249" fmla="*/ 6496 w 10000"/>
                <a:gd name="connsiteY249" fmla="*/ 9237 h 10000"/>
                <a:gd name="connsiteX250" fmla="*/ 6454 w 10000"/>
                <a:gd name="connsiteY250" fmla="*/ 9237 h 10000"/>
                <a:gd name="connsiteX251" fmla="*/ 6579 w 10000"/>
                <a:gd name="connsiteY251" fmla="*/ 9406 h 10000"/>
                <a:gd name="connsiteX252" fmla="*/ 6418 w 10000"/>
                <a:gd name="connsiteY252" fmla="*/ 9294 h 10000"/>
                <a:gd name="connsiteX253" fmla="*/ 6496 w 10000"/>
                <a:gd name="connsiteY253" fmla="*/ 9406 h 10000"/>
                <a:gd name="connsiteX254" fmla="*/ 6454 w 10000"/>
                <a:gd name="connsiteY254" fmla="*/ 9435 h 10000"/>
                <a:gd name="connsiteX255" fmla="*/ 6418 w 10000"/>
                <a:gd name="connsiteY255" fmla="*/ 9406 h 10000"/>
                <a:gd name="connsiteX256" fmla="*/ 6377 w 10000"/>
                <a:gd name="connsiteY256" fmla="*/ 9491 h 10000"/>
                <a:gd name="connsiteX257" fmla="*/ 6251 w 10000"/>
                <a:gd name="connsiteY257" fmla="*/ 9520 h 10000"/>
                <a:gd name="connsiteX258" fmla="*/ 6212 w 10000"/>
                <a:gd name="connsiteY258" fmla="*/ 9463 h 10000"/>
                <a:gd name="connsiteX259" fmla="*/ 6135 w 10000"/>
                <a:gd name="connsiteY259" fmla="*/ 9435 h 10000"/>
                <a:gd name="connsiteX260" fmla="*/ 6175 w 10000"/>
                <a:gd name="connsiteY260" fmla="*/ 9548 h 10000"/>
                <a:gd name="connsiteX261" fmla="*/ 5969 w 10000"/>
                <a:gd name="connsiteY261" fmla="*/ 9491 h 10000"/>
                <a:gd name="connsiteX262" fmla="*/ 5930 w 10000"/>
                <a:gd name="connsiteY262" fmla="*/ 9520 h 10000"/>
                <a:gd name="connsiteX263" fmla="*/ 5808 w 10000"/>
                <a:gd name="connsiteY263" fmla="*/ 9576 h 10000"/>
                <a:gd name="connsiteX264" fmla="*/ 5777 w 10000"/>
                <a:gd name="connsiteY264" fmla="*/ 9633 h 10000"/>
                <a:gd name="connsiteX265" fmla="*/ 5688 w 10000"/>
                <a:gd name="connsiteY265" fmla="*/ 9633 h 10000"/>
                <a:gd name="connsiteX266" fmla="*/ 5567 w 10000"/>
                <a:gd name="connsiteY266" fmla="*/ 9661 h 10000"/>
                <a:gd name="connsiteX267" fmla="*/ 5567 w 10000"/>
                <a:gd name="connsiteY267" fmla="*/ 9633 h 10000"/>
                <a:gd name="connsiteX268" fmla="*/ 5567 w 10000"/>
                <a:gd name="connsiteY268" fmla="*/ 9689 h 10000"/>
                <a:gd name="connsiteX269" fmla="*/ 5449 w 10000"/>
                <a:gd name="connsiteY269" fmla="*/ 9661 h 10000"/>
                <a:gd name="connsiteX270" fmla="*/ 5449 w 10000"/>
                <a:gd name="connsiteY270" fmla="*/ 9717 h 10000"/>
                <a:gd name="connsiteX271" fmla="*/ 5406 w 10000"/>
                <a:gd name="connsiteY271" fmla="*/ 9802 h 10000"/>
                <a:gd name="connsiteX272" fmla="*/ 5491 w 10000"/>
                <a:gd name="connsiteY272" fmla="*/ 9830 h 10000"/>
                <a:gd name="connsiteX273" fmla="*/ 5491 w 10000"/>
                <a:gd name="connsiteY273" fmla="*/ 9830 h 10000"/>
                <a:gd name="connsiteX274" fmla="*/ 5567 w 10000"/>
                <a:gd name="connsiteY274" fmla="*/ 9944 h 10000"/>
                <a:gd name="connsiteX275" fmla="*/ 5368 w 10000"/>
                <a:gd name="connsiteY275" fmla="*/ 10000 h 10000"/>
                <a:gd name="connsiteX276" fmla="*/ 5368 w 10000"/>
                <a:gd name="connsiteY276" fmla="*/ 9944 h 10000"/>
                <a:gd name="connsiteX277" fmla="*/ 5281 w 10000"/>
                <a:gd name="connsiteY277" fmla="*/ 9859 h 10000"/>
                <a:gd name="connsiteX278" fmla="*/ 5248 w 10000"/>
                <a:gd name="connsiteY278" fmla="*/ 9802 h 10000"/>
                <a:gd name="connsiteX279" fmla="*/ 5206 w 10000"/>
                <a:gd name="connsiteY279" fmla="*/ 9717 h 10000"/>
                <a:gd name="connsiteX280" fmla="*/ 5248 w 10000"/>
                <a:gd name="connsiteY280" fmla="*/ 9661 h 10000"/>
                <a:gd name="connsiteX281" fmla="*/ 5206 w 10000"/>
                <a:gd name="connsiteY281" fmla="*/ 9576 h 10000"/>
                <a:gd name="connsiteX282" fmla="*/ 5206 w 10000"/>
                <a:gd name="connsiteY282" fmla="*/ 9605 h 10000"/>
                <a:gd name="connsiteX283" fmla="*/ 5126 w 10000"/>
                <a:gd name="connsiteY283" fmla="*/ 9548 h 10000"/>
                <a:gd name="connsiteX284" fmla="*/ 5126 w 10000"/>
                <a:gd name="connsiteY284" fmla="*/ 9605 h 10000"/>
                <a:gd name="connsiteX285" fmla="*/ 5006 w 10000"/>
                <a:gd name="connsiteY285" fmla="*/ 9605 h 10000"/>
                <a:gd name="connsiteX286" fmla="*/ 4926 w 10000"/>
                <a:gd name="connsiteY286" fmla="*/ 9576 h 10000"/>
                <a:gd name="connsiteX287" fmla="*/ 4879 w 10000"/>
                <a:gd name="connsiteY287" fmla="*/ 9520 h 10000"/>
                <a:gd name="connsiteX288" fmla="*/ 4839 w 10000"/>
                <a:gd name="connsiteY288" fmla="*/ 9520 h 10000"/>
                <a:gd name="connsiteX289" fmla="*/ 4839 w 10000"/>
                <a:gd name="connsiteY289" fmla="*/ 9576 h 10000"/>
                <a:gd name="connsiteX290" fmla="*/ 4762 w 10000"/>
                <a:gd name="connsiteY290" fmla="*/ 9520 h 10000"/>
                <a:gd name="connsiteX291" fmla="*/ 4724 w 10000"/>
                <a:gd name="connsiteY291" fmla="*/ 9463 h 10000"/>
                <a:gd name="connsiteX292" fmla="*/ 4688 w 10000"/>
                <a:gd name="connsiteY292" fmla="*/ 9491 h 10000"/>
                <a:gd name="connsiteX293" fmla="*/ 4724 w 10000"/>
                <a:gd name="connsiteY293" fmla="*/ 9576 h 10000"/>
                <a:gd name="connsiteX294" fmla="*/ 4644 w 10000"/>
                <a:gd name="connsiteY294" fmla="*/ 9548 h 10000"/>
                <a:gd name="connsiteX295" fmla="*/ 4644 w 10000"/>
                <a:gd name="connsiteY295" fmla="*/ 9605 h 10000"/>
                <a:gd name="connsiteX296" fmla="*/ 4483 w 10000"/>
                <a:gd name="connsiteY296" fmla="*/ 9576 h 10000"/>
                <a:gd name="connsiteX297" fmla="*/ 4366 w 10000"/>
                <a:gd name="connsiteY297" fmla="*/ 9576 h 10000"/>
                <a:gd name="connsiteX298" fmla="*/ 4322 w 10000"/>
                <a:gd name="connsiteY298" fmla="*/ 9576 h 10000"/>
                <a:gd name="connsiteX299" fmla="*/ 4199 w 10000"/>
                <a:gd name="connsiteY299" fmla="*/ 9520 h 10000"/>
                <a:gd name="connsiteX300" fmla="*/ 4154 w 10000"/>
                <a:gd name="connsiteY300" fmla="*/ 9491 h 10000"/>
                <a:gd name="connsiteX301" fmla="*/ 4038 w 10000"/>
                <a:gd name="connsiteY301" fmla="*/ 9463 h 10000"/>
                <a:gd name="connsiteX302" fmla="*/ 3962 w 10000"/>
                <a:gd name="connsiteY302" fmla="*/ 9294 h 10000"/>
                <a:gd name="connsiteX303" fmla="*/ 3873 w 10000"/>
                <a:gd name="connsiteY303" fmla="*/ 9180 h 10000"/>
                <a:gd name="connsiteX304" fmla="*/ 3757 w 10000"/>
                <a:gd name="connsiteY304" fmla="*/ 9180 h 10000"/>
                <a:gd name="connsiteX305" fmla="*/ 3634 w 10000"/>
                <a:gd name="connsiteY305" fmla="*/ 9180 h 10000"/>
                <a:gd name="connsiteX306" fmla="*/ 3432 w 10000"/>
                <a:gd name="connsiteY306" fmla="*/ 9039 h 10000"/>
                <a:gd name="connsiteX307" fmla="*/ 3274 w 10000"/>
                <a:gd name="connsiteY307" fmla="*/ 9124 h 10000"/>
                <a:gd name="connsiteX308" fmla="*/ 3274 w 10000"/>
                <a:gd name="connsiteY308" fmla="*/ 9180 h 10000"/>
                <a:gd name="connsiteX309" fmla="*/ 3073 w 10000"/>
                <a:gd name="connsiteY309" fmla="*/ 9209 h 10000"/>
                <a:gd name="connsiteX310" fmla="*/ 2954 w 10000"/>
                <a:gd name="connsiteY310" fmla="*/ 9294 h 10000"/>
                <a:gd name="connsiteX311" fmla="*/ 2874 w 10000"/>
                <a:gd name="connsiteY311" fmla="*/ 9237 h 10000"/>
                <a:gd name="connsiteX312" fmla="*/ 2792 w 10000"/>
                <a:gd name="connsiteY312" fmla="*/ 9294 h 10000"/>
                <a:gd name="connsiteX313" fmla="*/ 2672 w 10000"/>
                <a:gd name="connsiteY313" fmla="*/ 9294 h 10000"/>
                <a:gd name="connsiteX314" fmla="*/ 2507 w 10000"/>
                <a:gd name="connsiteY314" fmla="*/ 9266 h 10000"/>
                <a:gd name="connsiteX315" fmla="*/ 2347 w 10000"/>
                <a:gd name="connsiteY315" fmla="*/ 9322 h 10000"/>
                <a:gd name="connsiteX316" fmla="*/ 2266 w 10000"/>
                <a:gd name="connsiteY316" fmla="*/ 9322 h 10000"/>
                <a:gd name="connsiteX317" fmla="*/ 2185 w 10000"/>
                <a:gd name="connsiteY317" fmla="*/ 9322 h 10000"/>
                <a:gd name="connsiteX318" fmla="*/ 2144 w 10000"/>
                <a:gd name="connsiteY318" fmla="*/ 9322 h 10000"/>
                <a:gd name="connsiteX319" fmla="*/ 2144 w 10000"/>
                <a:gd name="connsiteY319" fmla="*/ 9463 h 10000"/>
                <a:gd name="connsiteX320" fmla="*/ 2228 w 10000"/>
                <a:gd name="connsiteY320" fmla="*/ 9548 h 10000"/>
                <a:gd name="connsiteX321" fmla="*/ 2228 w 10000"/>
                <a:gd name="connsiteY321" fmla="*/ 9576 h 10000"/>
                <a:gd name="connsiteX322" fmla="*/ 2228 w 10000"/>
                <a:gd name="connsiteY322" fmla="*/ 9633 h 10000"/>
                <a:gd name="connsiteX323" fmla="*/ 2266 w 10000"/>
                <a:gd name="connsiteY323" fmla="*/ 9717 h 10000"/>
                <a:gd name="connsiteX324" fmla="*/ 2144 w 10000"/>
                <a:gd name="connsiteY324" fmla="*/ 9689 h 10000"/>
                <a:gd name="connsiteX325" fmla="*/ 2022 w 10000"/>
                <a:gd name="connsiteY325" fmla="*/ 9661 h 10000"/>
                <a:gd name="connsiteX326" fmla="*/ 1941 w 10000"/>
                <a:gd name="connsiteY326" fmla="*/ 9520 h 10000"/>
                <a:gd name="connsiteX327" fmla="*/ 1708 w 10000"/>
                <a:gd name="connsiteY327" fmla="*/ 9605 h 10000"/>
                <a:gd name="connsiteX328" fmla="*/ 1627 w 10000"/>
                <a:gd name="connsiteY328" fmla="*/ 9633 h 10000"/>
                <a:gd name="connsiteX329" fmla="*/ 1627 w 10000"/>
                <a:gd name="connsiteY329" fmla="*/ 9548 h 10000"/>
                <a:gd name="connsiteX330" fmla="*/ 1504 w 10000"/>
                <a:gd name="connsiteY330" fmla="*/ 9435 h 10000"/>
                <a:gd name="connsiteX331" fmla="*/ 1262 w 10000"/>
                <a:gd name="connsiteY331" fmla="*/ 9435 h 10000"/>
                <a:gd name="connsiteX332" fmla="*/ 1262 w 10000"/>
                <a:gd name="connsiteY332" fmla="*/ 9322 h 10000"/>
                <a:gd name="connsiteX333" fmla="*/ 1298 w 10000"/>
                <a:gd name="connsiteY333" fmla="*/ 9180 h 10000"/>
                <a:gd name="connsiteX334" fmla="*/ 1144 w 10000"/>
                <a:gd name="connsiteY334" fmla="*/ 9124 h 10000"/>
                <a:gd name="connsiteX335" fmla="*/ 1017 w 10000"/>
                <a:gd name="connsiteY335" fmla="*/ 9039 h 10000"/>
                <a:gd name="connsiteX336" fmla="*/ 981 w 10000"/>
                <a:gd name="connsiteY336" fmla="*/ 8983 h 10000"/>
                <a:gd name="connsiteX337" fmla="*/ 944 w 10000"/>
                <a:gd name="connsiteY337" fmla="*/ 8898 h 10000"/>
                <a:gd name="connsiteX338" fmla="*/ 981 w 10000"/>
                <a:gd name="connsiteY338" fmla="*/ 8813 h 10000"/>
                <a:gd name="connsiteX339" fmla="*/ 697 w 10000"/>
                <a:gd name="connsiteY339" fmla="*/ 8841 h 10000"/>
                <a:gd name="connsiteX340" fmla="*/ 533 w 10000"/>
                <a:gd name="connsiteY340" fmla="*/ 8898 h 10000"/>
                <a:gd name="connsiteX341" fmla="*/ 533 w 10000"/>
                <a:gd name="connsiteY341" fmla="*/ 8813 h 10000"/>
                <a:gd name="connsiteX342" fmla="*/ 495 w 10000"/>
                <a:gd name="connsiteY342" fmla="*/ 8728 h 10000"/>
                <a:gd name="connsiteX343" fmla="*/ 458 w 10000"/>
                <a:gd name="connsiteY343" fmla="*/ 8672 h 10000"/>
                <a:gd name="connsiteX344" fmla="*/ 6799 w 10000"/>
                <a:gd name="connsiteY344" fmla="*/ 8665 h 10000"/>
                <a:gd name="connsiteX345" fmla="*/ 6917 w 10000"/>
                <a:gd name="connsiteY345" fmla="*/ 8461 h 10000"/>
                <a:gd name="connsiteX0" fmla="*/ 3962 w 10000"/>
                <a:gd name="connsiteY0" fmla="*/ 873 h 10000"/>
                <a:gd name="connsiteX1" fmla="*/ 3962 w 10000"/>
                <a:gd name="connsiteY1" fmla="*/ 788 h 10000"/>
                <a:gd name="connsiteX2" fmla="*/ 3962 w 10000"/>
                <a:gd name="connsiteY2" fmla="*/ 732 h 10000"/>
                <a:gd name="connsiteX3" fmla="*/ 3962 w 10000"/>
                <a:gd name="connsiteY3" fmla="*/ 675 h 10000"/>
                <a:gd name="connsiteX4" fmla="*/ 3999 w 10000"/>
                <a:gd name="connsiteY4" fmla="*/ 477 h 10000"/>
                <a:gd name="connsiteX5" fmla="*/ 3922 w 10000"/>
                <a:gd name="connsiteY5" fmla="*/ 336 h 10000"/>
                <a:gd name="connsiteX6" fmla="*/ 3757 w 10000"/>
                <a:gd name="connsiteY6" fmla="*/ 280 h 10000"/>
                <a:gd name="connsiteX7" fmla="*/ 3594 w 10000"/>
                <a:gd name="connsiteY7" fmla="*/ 224 h 10000"/>
                <a:gd name="connsiteX8" fmla="*/ 3799 w 10000"/>
                <a:gd name="connsiteY8" fmla="*/ 82 h 10000"/>
                <a:gd name="connsiteX9" fmla="*/ 4241 w 10000"/>
                <a:gd name="connsiteY9" fmla="*/ 25 h 10000"/>
                <a:gd name="connsiteX10" fmla="*/ 4644 w 10000"/>
                <a:gd name="connsiteY10" fmla="*/ 25 h 10000"/>
                <a:gd name="connsiteX11" fmla="*/ 4839 w 10000"/>
                <a:gd name="connsiteY11" fmla="*/ 54 h 10000"/>
                <a:gd name="connsiteX12" fmla="*/ 5089 w 10000"/>
                <a:gd name="connsiteY12" fmla="*/ 138 h 10000"/>
                <a:gd name="connsiteX13" fmla="*/ 5406 w 10000"/>
                <a:gd name="connsiteY13" fmla="*/ 167 h 10000"/>
                <a:gd name="connsiteX14" fmla="*/ 5567 w 10000"/>
                <a:gd name="connsiteY14" fmla="*/ 224 h 10000"/>
                <a:gd name="connsiteX15" fmla="*/ 5616 w 10000"/>
                <a:gd name="connsiteY15" fmla="*/ 252 h 10000"/>
                <a:gd name="connsiteX16" fmla="*/ 5734 w 10000"/>
                <a:gd name="connsiteY16" fmla="*/ 308 h 10000"/>
                <a:gd name="connsiteX17" fmla="*/ 5930 w 10000"/>
                <a:gd name="connsiteY17" fmla="*/ 421 h 10000"/>
                <a:gd name="connsiteX18" fmla="*/ 6048 w 10000"/>
                <a:gd name="connsiteY18" fmla="*/ 534 h 10000"/>
                <a:gd name="connsiteX19" fmla="*/ 6212 w 10000"/>
                <a:gd name="connsiteY19" fmla="*/ 591 h 10000"/>
                <a:gd name="connsiteX20" fmla="*/ 6377 w 10000"/>
                <a:gd name="connsiteY20" fmla="*/ 703 h 10000"/>
                <a:gd name="connsiteX21" fmla="*/ 6579 w 10000"/>
                <a:gd name="connsiteY21" fmla="*/ 817 h 10000"/>
                <a:gd name="connsiteX22" fmla="*/ 6695 w 10000"/>
                <a:gd name="connsiteY22" fmla="*/ 930 h 10000"/>
                <a:gd name="connsiteX23" fmla="*/ 6824 w 10000"/>
                <a:gd name="connsiteY23" fmla="*/ 1014 h 10000"/>
                <a:gd name="connsiteX24" fmla="*/ 7180 w 10000"/>
                <a:gd name="connsiteY24" fmla="*/ 1156 h 10000"/>
                <a:gd name="connsiteX25" fmla="*/ 7378 w 10000"/>
                <a:gd name="connsiteY25" fmla="*/ 1156 h 10000"/>
                <a:gd name="connsiteX26" fmla="*/ 7623 w 10000"/>
                <a:gd name="connsiteY26" fmla="*/ 1212 h 10000"/>
                <a:gd name="connsiteX27" fmla="*/ 7744 w 10000"/>
                <a:gd name="connsiteY27" fmla="*/ 1241 h 10000"/>
                <a:gd name="connsiteX28" fmla="*/ 7946 w 10000"/>
                <a:gd name="connsiteY28" fmla="*/ 1325 h 10000"/>
                <a:gd name="connsiteX29" fmla="*/ 8186 w 10000"/>
                <a:gd name="connsiteY29" fmla="*/ 1353 h 10000"/>
                <a:gd name="connsiteX30" fmla="*/ 8232 w 10000"/>
                <a:gd name="connsiteY30" fmla="*/ 1438 h 10000"/>
                <a:gd name="connsiteX31" fmla="*/ 8310 w 10000"/>
                <a:gd name="connsiteY31" fmla="*/ 1467 h 10000"/>
                <a:gd name="connsiteX32" fmla="*/ 8383 w 10000"/>
                <a:gd name="connsiteY32" fmla="*/ 1580 h 10000"/>
                <a:gd name="connsiteX33" fmla="*/ 8633 w 10000"/>
                <a:gd name="connsiteY33" fmla="*/ 1720 h 10000"/>
                <a:gd name="connsiteX34" fmla="*/ 8754 w 10000"/>
                <a:gd name="connsiteY34" fmla="*/ 1692 h 10000"/>
                <a:gd name="connsiteX35" fmla="*/ 8874 w 10000"/>
                <a:gd name="connsiteY35" fmla="*/ 1720 h 10000"/>
                <a:gd name="connsiteX36" fmla="*/ 9114 w 10000"/>
                <a:gd name="connsiteY36" fmla="*/ 1664 h 10000"/>
                <a:gd name="connsiteX37" fmla="*/ 9277 w 10000"/>
                <a:gd name="connsiteY37" fmla="*/ 1580 h 10000"/>
                <a:gd name="connsiteX38" fmla="*/ 9354 w 10000"/>
                <a:gd name="connsiteY38" fmla="*/ 1580 h 10000"/>
                <a:gd name="connsiteX39" fmla="*/ 9396 w 10000"/>
                <a:gd name="connsiteY39" fmla="*/ 1551 h 10000"/>
                <a:gd name="connsiteX40" fmla="*/ 9554 w 10000"/>
                <a:gd name="connsiteY40" fmla="*/ 1495 h 10000"/>
                <a:gd name="connsiteX41" fmla="*/ 9719 w 10000"/>
                <a:gd name="connsiteY41" fmla="*/ 1551 h 10000"/>
                <a:gd name="connsiteX42" fmla="*/ 9757 w 10000"/>
                <a:gd name="connsiteY42" fmla="*/ 1636 h 10000"/>
                <a:gd name="connsiteX43" fmla="*/ 9880 w 10000"/>
                <a:gd name="connsiteY43" fmla="*/ 1778 h 10000"/>
                <a:gd name="connsiteX44" fmla="*/ 9800 w 10000"/>
                <a:gd name="connsiteY44" fmla="*/ 1806 h 10000"/>
                <a:gd name="connsiteX45" fmla="*/ 9840 w 10000"/>
                <a:gd name="connsiteY45" fmla="*/ 1862 h 10000"/>
                <a:gd name="connsiteX46" fmla="*/ 9840 w 10000"/>
                <a:gd name="connsiteY46" fmla="*/ 1919 h 10000"/>
                <a:gd name="connsiteX47" fmla="*/ 9926 w 10000"/>
                <a:gd name="connsiteY47" fmla="*/ 2031 h 10000"/>
                <a:gd name="connsiteX48" fmla="*/ 9926 w 10000"/>
                <a:gd name="connsiteY48" fmla="*/ 2173 h 10000"/>
                <a:gd name="connsiteX49" fmla="*/ 9926 w 10000"/>
                <a:gd name="connsiteY49" fmla="*/ 2258 h 10000"/>
                <a:gd name="connsiteX50" fmla="*/ 10000 w 10000"/>
                <a:gd name="connsiteY50" fmla="*/ 2342 h 10000"/>
                <a:gd name="connsiteX51" fmla="*/ 9963 w 10000"/>
                <a:gd name="connsiteY51" fmla="*/ 2428 h 10000"/>
                <a:gd name="connsiteX52" fmla="*/ 10000 w 10000"/>
                <a:gd name="connsiteY52" fmla="*/ 2484 h 10000"/>
                <a:gd name="connsiteX53" fmla="*/ 9677 w 10000"/>
                <a:gd name="connsiteY53" fmla="*/ 2456 h 10000"/>
                <a:gd name="connsiteX54" fmla="*/ 9515 w 10000"/>
                <a:gd name="connsiteY54" fmla="*/ 2428 h 10000"/>
                <a:gd name="connsiteX55" fmla="*/ 9473 w 10000"/>
                <a:gd name="connsiteY55" fmla="*/ 2512 h 10000"/>
                <a:gd name="connsiteX56" fmla="*/ 9354 w 10000"/>
                <a:gd name="connsiteY56" fmla="*/ 2540 h 10000"/>
                <a:gd name="connsiteX57" fmla="*/ 9433 w 10000"/>
                <a:gd name="connsiteY57" fmla="*/ 2625 h 10000"/>
                <a:gd name="connsiteX58" fmla="*/ 9677 w 10000"/>
                <a:gd name="connsiteY58" fmla="*/ 2879 h 10000"/>
                <a:gd name="connsiteX59" fmla="*/ 9840 w 10000"/>
                <a:gd name="connsiteY59" fmla="*/ 3106 h 10000"/>
                <a:gd name="connsiteX60" fmla="*/ 9800 w 10000"/>
                <a:gd name="connsiteY60" fmla="*/ 3162 h 10000"/>
                <a:gd name="connsiteX61" fmla="*/ 9634 w 10000"/>
                <a:gd name="connsiteY61" fmla="*/ 3190 h 10000"/>
                <a:gd name="connsiteX62" fmla="*/ 9840 w 10000"/>
                <a:gd name="connsiteY62" fmla="*/ 3303 h 10000"/>
                <a:gd name="connsiteX63" fmla="*/ 9600 w 10000"/>
                <a:gd name="connsiteY63" fmla="*/ 3162 h 10000"/>
                <a:gd name="connsiteX64" fmla="*/ 9396 w 10000"/>
                <a:gd name="connsiteY64" fmla="*/ 3106 h 10000"/>
                <a:gd name="connsiteX65" fmla="*/ 9473 w 10000"/>
                <a:gd name="connsiteY65" fmla="*/ 3275 h 10000"/>
                <a:gd name="connsiteX66" fmla="*/ 9354 w 10000"/>
                <a:gd name="connsiteY66" fmla="*/ 3303 h 10000"/>
                <a:gd name="connsiteX67" fmla="*/ 9277 w 10000"/>
                <a:gd name="connsiteY67" fmla="*/ 3388 h 10000"/>
                <a:gd name="connsiteX68" fmla="*/ 8996 w 10000"/>
                <a:gd name="connsiteY68" fmla="*/ 3417 h 10000"/>
                <a:gd name="connsiteX69" fmla="*/ 9198 w 10000"/>
                <a:gd name="connsiteY69" fmla="*/ 3557 h 10000"/>
                <a:gd name="connsiteX70" fmla="*/ 8952 w 10000"/>
                <a:gd name="connsiteY70" fmla="*/ 3586 h 10000"/>
                <a:gd name="connsiteX71" fmla="*/ 8794 w 10000"/>
                <a:gd name="connsiteY71" fmla="*/ 3557 h 10000"/>
                <a:gd name="connsiteX72" fmla="*/ 8664 w 10000"/>
                <a:gd name="connsiteY72" fmla="*/ 3473 h 10000"/>
                <a:gd name="connsiteX73" fmla="*/ 8591 w 10000"/>
                <a:gd name="connsiteY73" fmla="*/ 3501 h 10000"/>
                <a:gd name="connsiteX74" fmla="*/ 8552 w 10000"/>
                <a:gd name="connsiteY74" fmla="*/ 3642 h 10000"/>
                <a:gd name="connsiteX75" fmla="*/ 8513 w 10000"/>
                <a:gd name="connsiteY75" fmla="*/ 3727 h 10000"/>
                <a:gd name="connsiteX76" fmla="*/ 8427 w 10000"/>
                <a:gd name="connsiteY76" fmla="*/ 3756 h 10000"/>
                <a:gd name="connsiteX77" fmla="*/ 8383 w 10000"/>
                <a:gd name="connsiteY77" fmla="*/ 3812 h 10000"/>
                <a:gd name="connsiteX78" fmla="*/ 8310 w 10000"/>
                <a:gd name="connsiteY78" fmla="*/ 3812 h 10000"/>
                <a:gd name="connsiteX79" fmla="*/ 8267 w 10000"/>
                <a:gd name="connsiteY79" fmla="*/ 3868 h 10000"/>
                <a:gd name="connsiteX80" fmla="*/ 8107 w 10000"/>
                <a:gd name="connsiteY80" fmla="*/ 4009 h 10000"/>
                <a:gd name="connsiteX81" fmla="*/ 7906 w 10000"/>
                <a:gd name="connsiteY81" fmla="*/ 4038 h 10000"/>
                <a:gd name="connsiteX82" fmla="*/ 7824 w 10000"/>
                <a:gd name="connsiteY82" fmla="*/ 4067 h 10000"/>
                <a:gd name="connsiteX83" fmla="*/ 7744 w 10000"/>
                <a:gd name="connsiteY83" fmla="*/ 4123 h 10000"/>
                <a:gd name="connsiteX84" fmla="*/ 7586 w 10000"/>
                <a:gd name="connsiteY84" fmla="*/ 4179 h 10000"/>
                <a:gd name="connsiteX85" fmla="*/ 7501 w 10000"/>
                <a:gd name="connsiteY85" fmla="*/ 4264 h 10000"/>
                <a:gd name="connsiteX86" fmla="*/ 7464 w 10000"/>
                <a:gd name="connsiteY86" fmla="*/ 4320 h 10000"/>
                <a:gd name="connsiteX87" fmla="*/ 7378 w 10000"/>
                <a:gd name="connsiteY87" fmla="*/ 4320 h 10000"/>
                <a:gd name="connsiteX88" fmla="*/ 7218 w 10000"/>
                <a:gd name="connsiteY88" fmla="*/ 4348 h 10000"/>
                <a:gd name="connsiteX89" fmla="*/ 7346 w 10000"/>
                <a:gd name="connsiteY89" fmla="*/ 4292 h 10000"/>
                <a:gd name="connsiteX90" fmla="*/ 7346 w 10000"/>
                <a:gd name="connsiteY90" fmla="*/ 4236 h 10000"/>
                <a:gd name="connsiteX91" fmla="*/ 7378 w 10000"/>
                <a:gd name="connsiteY91" fmla="*/ 4179 h 10000"/>
                <a:gd name="connsiteX92" fmla="*/ 7143 w 10000"/>
                <a:gd name="connsiteY92" fmla="*/ 4151 h 10000"/>
                <a:gd name="connsiteX93" fmla="*/ 7218 w 10000"/>
                <a:gd name="connsiteY93" fmla="*/ 4123 h 10000"/>
                <a:gd name="connsiteX94" fmla="*/ 7260 w 10000"/>
                <a:gd name="connsiteY94" fmla="*/ 4009 h 10000"/>
                <a:gd name="connsiteX95" fmla="*/ 7305 w 10000"/>
                <a:gd name="connsiteY95" fmla="*/ 3896 h 10000"/>
                <a:gd name="connsiteX96" fmla="*/ 7062 w 10000"/>
                <a:gd name="connsiteY96" fmla="*/ 3698 h 10000"/>
                <a:gd name="connsiteX97" fmla="*/ 6939 w 10000"/>
                <a:gd name="connsiteY97" fmla="*/ 3727 h 10000"/>
                <a:gd name="connsiteX98" fmla="*/ 6824 w 10000"/>
                <a:gd name="connsiteY98" fmla="*/ 3784 h 10000"/>
                <a:gd name="connsiteX99" fmla="*/ 6737 w 10000"/>
                <a:gd name="connsiteY99" fmla="*/ 3925 h 10000"/>
                <a:gd name="connsiteX100" fmla="*/ 6535 w 10000"/>
                <a:gd name="connsiteY100" fmla="*/ 4038 h 10000"/>
                <a:gd name="connsiteX101" fmla="*/ 6418 w 10000"/>
                <a:gd name="connsiteY101" fmla="*/ 4095 h 10000"/>
                <a:gd name="connsiteX102" fmla="*/ 6454 w 10000"/>
                <a:gd name="connsiteY102" fmla="*/ 4179 h 10000"/>
                <a:gd name="connsiteX103" fmla="*/ 6212 w 10000"/>
                <a:gd name="connsiteY103" fmla="*/ 4292 h 10000"/>
                <a:gd name="connsiteX104" fmla="*/ 6014 w 10000"/>
                <a:gd name="connsiteY104" fmla="*/ 4264 h 10000"/>
                <a:gd name="connsiteX105" fmla="*/ 6014 w 10000"/>
                <a:gd name="connsiteY105" fmla="*/ 4434 h 10000"/>
                <a:gd name="connsiteX106" fmla="*/ 6251 w 10000"/>
                <a:gd name="connsiteY106" fmla="*/ 4575 h 10000"/>
                <a:gd name="connsiteX107" fmla="*/ 6377 w 10000"/>
                <a:gd name="connsiteY107" fmla="*/ 4575 h 10000"/>
                <a:gd name="connsiteX108" fmla="*/ 6454 w 10000"/>
                <a:gd name="connsiteY108" fmla="*/ 4603 h 10000"/>
                <a:gd name="connsiteX109" fmla="*/ 6454 w 10000"/>
                <a:gd name="connsiteY109" fmla="*/ 4575 h 10000"/>
                <a:gd name="connsiteX110" fmla="*/ 6695 w 10000"/>
                <a:gd name="connsiteY110" fmla="*/ 4659 h 10000"/>
                <a:gd name="connsiteX111" fmla="*/ 6777 w 10000"/>
                <a:gd name="connsiteY111" fmla="*/ 4829 h 10000"/>
                <a:gd name="connsiteX112" fmla="*/ 6980 w 10000"/>
                <a:gd name="connsiteY112" fmla="*/ 4857 h 10000"/>
                <a:gd name="connsiteX113" fmla="*/ 7062 w 10000"/>
                <a:gd name="connsiteY113" fmla="*/ 4801 h 10000"/>
                <a:gd name="connsiteX114" fmla="*/ 7101 w 10000"/>
                <a:gd name="connsiteY114" fmla="*/ 4716 h 10000"/>
                <a:gd name="connsiteX115" fmla="*/ 7260 w 10000"/>
                <a:gd name="connsiteY115" fmla="*/ 4659 h 10000"/>
                <a:gd name="connsiteX116" fmla="*/ 7464 w 10000"/>
                <a:gd name="connsiteY116" fmla="*/ 4716 h 10000"/>
                <a:gd name="connsiteX117" fmla="*/ 7541 w 10000"/>
                <a:gd name="connsiteY117" fmla="*/ 4745 h 10000"/>
                <a:gd name="connsiteX118" fmla="*/ 7586 w 10000"/>
                <a:gd name="connsiteY118" fmla="*/ 4773 h 10000"/>
                <a:gd name="connsiteX119" fmla="*/ 7788 w 10000"/>
                <a:gd name="connsiteY119" fmla="*/ 4773 h 10000"/>
                <a:gd name="connsiteX120" fmla="*/ 7788 w 10000"/>
                <a:gd name="connsiteY120" fmla="*/ 4745 h 10000"/>
                <a:gd name="connsiteX121" fmla="*/ 8025 w 10000"/>
                <a:gd name="connsiteY121" fmla="*/ 4801 h 10000"/>
                <a:gd name="connsiteX122" fmla="*/ 7990 w 10000"/>
                <a:gd name="connsiteY122" fmla="*/ 4829 h 10000"/>
                <a:gd name="connsiteX123" fmla="*/ 8025 w 10000"/>
                <a:gd name="connsiteY123" fmla="*/ 4914 h 10000"/>
                <a:gd name="connsiteX124" fmla="*/ 8025 w 10000"/>
                <a:gd name="connsiteY124" fmla="*/ 4970 h 10000"/>
                <a:gd name="connsiteX125" fmla="*/ 7946 w 10000"/>
                <a:gd name="connsiteY125" fmla="*/ 4914 h 10000"/>
                <a:gd name="connsiteX126" fmla="*/ 7906 w 10000"/>
                <a:gd name="connsiteY126" fmla="*/ 4942 h 10000"/>
                <a:gd name="connsiteX127" fmla="*/ 7824 w 10000"/>
                <a:gd name="connsiteY127" fmla="*/ 4942 h 10000"/>
                <a:gd name="connsiteX128" fmla="*/ 7744 w 10000"/>
                <a:gd name="connsiteY128" fmla="*/ 4970 h 10000"/>
                <a:gd name="connsiteX129" fmla="*/ 7586 w 10000"/>
                <a:gd name="connsiteY129" fmla="*/ 5027 h 10000"/>
                <a:gd name="connsiteX130" fmla="*/ 7501 w 10000"/>
                <a:gd name="connsiteY130" fmla="*/ 5055 h 10000"/>
                <a:gd name="connsiteX131" fmla="*/ 7586 w 10000"/>
                <a:gd name="connsiteY131" fmla="*/ 5112 h 10000"/>
                <a:gd name="connsiteX132" fmla="*/ 7501 w 10000"/>
                <a:gd name="connsiteY132" fmla="*/ 5112 h 10000"/>
                <a:gd name="connsiteX133" fmla="*/ 7541 w 10000"/>
                <a:gd name="connsiteY133" fmla="*/ 5168 h 10000"/>
                <a:gd name="connsiteX134" fmla="*/ 7464 w 10000"/>
                <a:gd name="connsiteY134" fmla="*/ 5196 h 10000"/>
                <a:gd name="connsiteX135" fmla="*/ 7378 w 10000"/>
                <a:gd name="connsiteY135" fmla="*/ 5140 h 10000"/>
                <a:gd name="connsiteX136" fmla="*/ 7346 w 10000"/>
                <a:gd name="connsiteY136" fmla="*/ 5140 h 10000"/>
                <a:gd name="connsiteX137" fmla="*/ 7423 w 10000"/>
                <a:gd name="connsiteY137" fmla="*/ 5224 h 10000"/>
                <a:gd name="connsiteX138" fmla="*/ 7260 w 10000"/>
                <a:gd name="connsiteY138" fmla="*/ 5338 h 10000"/>
                <a:gd name="connsiteX139" fmla="*/ 7218 w 10000"/>
                <a:gd name="connsiteY139" fmla="*/ 5479 h 10000"/>
                <a:gd name="connsiteX140" fmla="*/ 7260 w 10000"/>
                <a:gd name="connsiteY140" fmla="*/ 5620 h 10000"/>
                <a:gd name="connsiteX141" fmla="*/ 7423 w 10000"/>
                <a:gd name="connsiteY141" fmla="*/ 5649 h 10000"/>
                <a:gd name="connsiteX142" fmla="*/ 7704 w 10000"/>
                <a:gd name="connsiteY142" fmla="*/ 5733 h 10000"/>
                <a:gd name="connsiteX143" fmla="*/ 7824 w 10000"/>
                <a:gd name="connsiteY143" fmla="*/ 5874 h 10000"/>
                <a:gd name="connsiteX144" fmla="*/ 8025 w 10000"/>
                <a:gd name="connsiteY144" fmla="*/ 6073 h 10000"/>
                <a:gd name="connsiteX145" fmla="*/ 8149 w 10000"/>
                <a:gd name="connsiteY145" fmla="*/ 6213 h 10000"/>
                <a:gd name="connsiteX146" fmla="*/ 8344 w 10000"/>
                <a:gd name="connsiteY146" fmla="*/ 6299 h 10000"/>
                <a:gd name="connsiteX147" fmla="*/ 8427 w 10000"/>
                <a:gd name="connsiteY147" fmla="*/ 6355 h 10000"/>
                <a:gd name="connsiteX148" fmla="*/ 8513 w 10000"/>
                <a:gd name="connsiteY148" fmla="*/ 6412 h 10000"/>
                <a:gd name="connsiteX149" fmla="*/ 8664 w 10000"/>
                <a:gd name="connsiteY149" fmla="*/ 6524 h 10000"/>
                <a:gd name="connsiteX150" fmla="*/ 8383 w 10000"/>
                <a:gd name="connsiteY150" fmla="*/ 6468 h 10000"/>
                <a:gd name="connsiteX151" fmla="*/ 8186 w 10000"/>
                <a:gd name="connsiteY151" fmla="*/ 6412 h 10000"/>
                <a:gd name="connsiteX152" fmla="*/ 7990 w 10000"/>
                <a:gd name="connsiteY152" fmla="*/ 6440 h 10000"/>
                <a:gd name="connsiteX153" fmla="*/ 7870 w 10000"/>
                <a:gd name="connsiteY153" fmla="*/ 6383 h 10000"/>
                <a:gd name="connsiteX154" fmla="*/ 7744 w 10000"/>
                <a:gd name="connsiteY154" fmla="*/ 6327 h 10000"/>
                <a:gd name="connsiteX155" fmla="*/ 7788 w 10000"/>
                <a:gd name="connsiteY155" fmla="*/ 6383 h 10000"/>
                <a:gd name="connsiteX156" fmla="*/ 7824 w 10000"/>
                <a:gd name="connsiteY156" fmla="*/ 6383 h 10000"/>
                <a:gd name="connsiteX157" fmla="*/ 7788 w 10000"/>
                <a:gd name="connsiteY157" fmla="*/ 6355 h 10000"/>
                <a:gd name="connsiteX158" fmla="*/ 7870 w 10000"/>
                <a:gd name="connsiteY158" fmla="*/ 6383 h 10000"/>
                <a:gd name="connsiteX159" fmla="*/ 8067 w 10000"/>
                <a:gd name="connsiteY159" fmla="*/ 6440 h 10000"/>
                <a:gd name="connsiteX160" fmla="*/ 8149 w 10000"/>
                <a:gd name="connsiteY160" fmla="*/ 6412 h 10000"/>
                <a:gd name="connsiteX161" fmla="*/ 8232 w 10000"/>
                <a:gd name="connsiteY161" fmla="*/ 6468 h 10000"/>
                <a:gd name="connsiteX162" fmla="*/ 8267 w 10000"/>
                <a:gd name="connsiteY162" fmla="*/ 6496 h 10000"/>
                <a:gd name="connsiteX163" fmla="*/ 8383 w 10000"/>
                <a:gd name="connsiteY163" fmla="*/ 6524 h 10000"/>
                <a:gd name="connsiteX164" fmla="*/ 8633 w 10000"/>
                <a:gd name="connsiteY164" fmla="*/ 6638 h 10000"/>
                <a:gd name="connsiteX165" fmla="*/ 8794 w 10000"/>
                <a:gd name="connsiteY165" fmla="*/ 6751 h 10000"/>
                <a:gd name="connsiteX166" fmla="*/ 8713 w 10000"/>
                <a:gd name="connsiteY166" fmla="*/ 6779 h 10000"/>
                <a:gd name="connsiteX167" fmla="*/ 8591 w 10000"/>
                <a:gd name="connsiteY167" fmla="*/ 6835 h 10000"/>
                <a:gd name="connsiteX168" fmla="*/ 8513 w 10000"/>
                <a:gd name="connsiteY168" fmla="*/ 6891 h 10000"/>
                <a:gd name="connsiteX169" fmla="*/ 8473 w 10000"/>
                <a:gd name="connsiteY169" fmla="*/ 6920 h 10000"/>
                <a:gd name="connsiteX170" fmla="*/ 8344 w 10000"/>
                <a:gd name="connsiteY170" fmla="*/ 6920 h 10000"/>
                <a:gd name="connsiteX171" fmla="*/ 8232 w 10000"/>
                <a:gd name="connsiteY171" fmla="*/ 6977 h 10000"/>
                <a:gd name="connsiteX172" fmla="*/ 8383 w 10000"/>
                <a:gd name="connsiteY172" fmla="*/ 6920 h 10000"/>
                <a:gd name="connsiteX173" fmla="*/ 8513 w 10000"/>
                <a:gd name="connsiteY173" fmla="*/ 7005 h 10000"/>
                <a:gd name="connsiteX174" fmla="*/ 8473 w 10000"/>
                <a:gd name="connsiteY174" fmla="*/ 7005 h 10000"/>
                <a:gd name="connsiteX175" fmla="*/ 8664 w 10000"/>
                <a:gd name="connsiteY175" fmla="*/ 6949 h 10000"/>
                <a:gd name="connsiteX176" fmla="*/ 8794 w 10000"/>
                <a:gd name="connsiteY176" fmla="*/ 7033 h 10000"/>
                <a:gd name="connsiteX177" fmla="*/ 8996 w 10000"/>
                <a:gd name="connsiteY177" fmla="*/ 7061 h 10000"/>
                <a:gd name="connsiteX178" fmla="*/ 8908 w 10000"/>
                <a:gd name="connsiteY178" fmla="*/ 7146 h 10000"/>
                <a:gd name="connsiteX179" fmla="*/ 8874 w 10000"/>
                <a:gd name="connsiteY179" fmla="*/ 7174 h 10000"/>
                <a:gd name="connsiteX180" fmla="*/ 8794 w 10000"/>
                <a:gd name="connsiteY180" fmla="*/ 7202 h 10000"/>
                <a:gd name="connsiteX181" fmla="*/ 8834 w 10000"/>
                <a:gd name="connsiteY181" fmla="*/ 7202 h 10000"/>
                <a:gd name="connsiteX182" fmla="*/ 8952 w 10000"/>
                <a:gd name="connsiteY182" fmla="*/ 7174 h 10000"/>
                <a:gd name="connsiteX183" fmla="*/ 8952 w 10000"/>
                <a:gd name="connsiteY183" fmla="*/ 7146 h 10000"/>
                <a:gd name="connsiteX184" fmla="*/ 8996 w 10000"/>
                <a:gd name="connsiteY184" fmla="*/ 7230 h 10000"/>
                <a:gd name="connsiteX185" fmla="*/ 8996 w 10000"/>
                <a:gd name="connsiteY185" fmla="*/ 7288 h 10000"/>
                <a:gd name="connsiteX186" fmla="*/ 8952 w 10000"/>
                <a:gd name="connsiteY186" fmla="*/ 7230 h 10000"/>
                <a:gd name="connsiteX187" fmla="*/ 8952 w 10000"/>
                <a:gd name="connsiteY187" fmla="*/ 7288 h 10000"/>
                <a:gd name="connsiteX188" fmla="*/ 8908 w 10000"/>
                <a:gd name="connsiteY188" fmla="*/ 7260 h 10000"/>
                <a:gd name="connsiteX189" fmla="*/ 8874 w 10000"/>
                <a:gd name="connsiteY189" fmla="*/ 7260 h 10000"/>
                <a:gd name="connsiteX190" fmla="*/ 8834 w 10000"/>
                <a:gd name="connsiteY190" fmla="*/ 7316 h 10000"/>
                <a:gd name="connsiteX191" fmla="*/ 8952 w 10000"/>
                <a:gd name="connsiteY191" fmla="*/ 7372 h 10000"/>
                <a:gd name="connsiteX192" fmla="*/ 8908 w 10000"/>
                <a:gd name="connsiteY192" fmla="*/ 7372 h 10000"/>
                <a:gd name="connsiteX193" fmla="*/ 8952 w 10000"/>
                <a:gd name="connsiteY193" fmla="*/ 7429 h 10000"/>
                <a:gd name="connsiteX194" fmla="*/ 8794 w 10000"/>
                <a:gd name="connsiteY194" fmla="*/ 7400 h 10000"/>
                <a:gd name="connsiteX195" fmla="*/ 8834 w 10000"/>
                <a:gd name="connsiteY195" fmla="*/ 7429 h 10000"/>
                <a:gd name="connsiteX196" fmla="*/ 8952 w 10000"/>
                <a:gd name="connsiteY196" fmla="*/ 7457 h 10000"/>
                <a:gd name="connsiteX197" fmla="*/ 8996 w 10000"/>
                <a:gd name="connsiteY197" fmla="*/ 7541 h 10000"/>
                <a:gd name="connsiteX198" fmla="*/ 8952 w 10000"/>
                <a:gd name="connsiteY198" fmla="*/ 7599 h 10000"/>
                <a:gd name="connsiteX199" fmla="*/ 8834 w 10000"/>
                <a:gd name="connsiteY199" fmla="*/ 7513 h 10000"/>
                <a:gd name="connsiteX200" fmla="*/ 8794 w 10000"/>
                <a:gd name="connsiteY200" fmla="*/ 7541 h 10000"/>
                <a:gd name="connsiteX201" fmla="*/ 8633 w 10000"/>
                <a:gd name="connsiteY201" fmla="*/ 7599 h 10000"/>
                <a:gd name="connsiteX202" fmla="*/ 8754 w 10000"/>
                <a:gd name="connsiteY202" fmla="*/ 7683 h 10000"/>
                <a:gd name="connsiteX203" fmla="*/ 8754 w 10000"/>
                <a:gd name="connsiteY203" fmla="*/ 7796 h 10000"/>
                <a:gd name="connsiteX204" fmla="*/ 8713 w 10000"/>
                <a:gd name="connsiteY204" fmla="*/ 7852 h 10000"/>
                <a:gd name="connsiteX205" fmla="*/ 8713 w 10000"/>
                <a:gd name="connsiteY205" fmla="*/ 7880 h 10000"/>
                <a:gd name="connsiteX206" fmla="*/ 8633 w 10000"/>
                <a:gd name="connsiteY206" fmla="*/ 7852 h 10000"/>
                <a:gd name="connsiteX207" fmla="*/ 8633 w 10000"/>
                <a:gd name="connsiteY207" fmla="*/ 7909 h 10000"/>
                <a:gd name="connsiteX208" fmla="*/ 8591 w 10000"/>
                <a:gd name="connsiteY208" fmla="*/ 7966 h 10000"/>
                <a:gd name="connsiteX209" fmla="*/ 8552 w 10000"/>
                <a:gd name="connsiteY209" fmla="*/ 8079 h 10000"/>
                <a:gd name="connsiteX210" fmla="*/ 8591 w 10000"/>
                <a:gd name="connsiteY210" fmla="*/ 8022 h 10000"/>
                <a:gd name="connsiteX211" fmla="*/ 8552 w 10000"/>
                <a:gd name="connsiteY211" fmla="*/ 8050 h 10000"/>
                <a:gd name="connsiteX212" fmla="*/ 8513 w 10000"/>
                <a:gd name="connsiteY212" fmla="*/ 7994 h 10000"/>
                <a:gd name="connsiteX213" fmla="*/ 8427 w 10000"/>
                <a:gd name="connsiteY213" fmla="*/ 8022 h 10000"/>
                <a:gd name="connsiteX214" fmla="*/ 8427 w 10000"/>
                <a:gd name="connsiteY214" fmla="*/ 8079 h 10000"/>
                <a:gd name="connsiteX215" fmla="*/ 8473 w 10000"/>
                <a:gd name="connsiteY215" fmla="*/ 8107 h 10000"/>
                <a:gd name="connsiteX216" fmla="*/ 8552 w 10000"/>
                <a:gd name="connsiteY216" fmla="*/ 8135 h 10000"/>
                <a:gd name="connsiteX217" fmla="*/ 8513 w 10000"/>
                <a:gd name="connsiteY217" fmla="*/ 8163 h 10000"/>
                <a:gd name="connsiteX218" fmla="*/ 8473 w 10000"/>
                <a:gd name="connsiteY218" fmla="*/ 8249 h 10000"/>
                <a:gd name="connsiteX219" fmla="*/ 8310 w 10000"/>
                <a:gd name="connsiteY219" fmla="*/ 8191 h 10000"/>
                <a:gd name="connsiteX220" fmla="*/ 8427 w 10000"/>
                <a:gd name="connsiteY220" fmla="*/ 8277 h 10000"/>
                <a:gd name="connsiteX221" fmla="*/ 8552 w 10000"/>
                <a:gd name="connsiteY221" fmla="*/ 8277 h 10000"/>
                <a:gd name="connsiteX222" fmla="*/ 8513 w 10000"/>
                <a:gd name="connsiteY222" fmla="*/ 8333 h 10000"/>
                <a:gd name="connsiteX223" fmla="*/ 8591 w 10000"/>
                <a:gd name="connsiteY223" fmla="*/ 8446 h 10000"/>
                <a:gd name="connsiteX224" fmla="*/ 8552 w 10000"/>
                <a:gd name="connsiteY224" fmla="*/ 8446 h 10000"/>
                <a:gd name="connsiteX225" fmla="*/ 8427 w 10000"/>
                <a:gd name="connsiteY225" fmla="*/ 8389 h 10000"/>
                <a:gd name="connsiteX226" fmla="*/ 8383 w 10000"/>
                <a:gd name="connsiteY226" fmla="*/ 8418 h 10000"/>
                <a:gd name="connsiteX227" fmla="*/ 8473 w 10000"/>
                <a:gd name="connsiteY227" fmla="*/ 8474 h 10000"/>
                <a:gd name="connsiteX228" fmla="*/ 8427 w 10000"/>
                <a:gd name="connsiteY228" fmla="*/ 8530 h 10000"/>
                <a:gd name="connsiteX229" fmla="*/ 8310 w 10000"/>
                <a:gd name="connsiteY229" fmla="*/ 8474 h 10000"/>
                <a:gd name="connsiteX230" fmla="*/ 8383 w 10000"/>
                <a:gd name="connsiteY230" fmla="*/ 8559 h 10000"/>
                <a:gd name="connsiteX231" fmla="*/ 8310 w 10000"/>
                <a:gd name="connsiteY231" fmla="*/ 8559 h 10000"/>
                <a:gd name="connsiteX232" fmla="*/ 8310 w 10000"/>
                <a:gd name="connsiteY232" fmla="*/ 8616 h 10000"/>
                <a:gd name="connsiteX233" fmla="*/ 8107 w 10000"/>
                <a:gd name="connsiteY233" fmla="*/ 8672 h 10000"/>
                <a:gd name="connsiteX234" fmla="*/ 8067 w 10000"/>
                <a:gd name="connsiteY234" fmla="*/ 8728 h 10000"/>
                <a:gd name="connsiteX235" fmla="*/ 8107 w 10000"/>
                <a:gd name="connsiteY235" fmla="*/ 8757 h 10000"/>
                <a:gd name="connsiteX236" fmla="*/ 8067 w 10000"/>
                <a:gd name="connsiteY236" fmla="*/ 8785 h 10000"/>
                <a:gd name="connsiteX237" fmla="*/ 8025 w 10000"/>
                <a:gd name="connsiteY237" fmla="*/ 8869 h 10000"/>
                <a:gd name="connsiteX238" fmla="*/ 7990 w 10000"/>
                <a:gd name="connsiteY238" fmla="*/ 8841 h 10000"/>
                <a:gd name="connsiteX239" fmla="*/ 7990 w 10000"/>
                <a:gd name="connsiteY239" fmla="*/ 8927 h 10000"/>
                <a:gd name="connsiteX240" fmla="*/ 7577 w 10000"/>
                <a:gd name="connsiteY240" fmla="*/ 8786 h 10000"/>
                <a:gd name="connsiteX241" fmla="*/ 6900 w 10000"/>
                <a:gd name="connsiteY241" fmla="*/ 9266 h 10000"/>
                <a:gd name="connsiteX242" fmla="*/ 6656 w 10000"/>
                <a:gd name="connsiteY242" fmla="*/ 9322 h 10000"/>
                <a:gd name="connsiteX243" fmla="*/ 6535 w 10000"/>
                <a:gd name="connsiteY243" fmla="*/ 9152 h 10000"/>
                <a:gd name="connsiteX244" fmla="*/ 6496 w 10000"/>
                <a:gd name="connsiteY244" fmla="*/ 9152 h 10000"/>
                <a:gd name="connsiteX245" fmla="*/ 6615 w 10000"/>
                <a:gd name="connsiteY245" fmla="*/ 9124 h 10000"/>
                <a:gd name="connsiteX246" fmla="*/ 6454 w 10000"/>
                <a:gd name="connsiteY246" fmla="*/ 9124 h 10000"/>
                <a:gd name="connsiteX247" fmla="*/ 6418 w 10000"/>
                <a:gd name="connsiteY247" fmla="*/ 9180 h 10000"/>
                <a:gd name="connsiteX248" fmla="*/ 6496 w 10000"/>
                <a:gd name="connsiteY248" fmla="*/ 9237 h 10000"/>
                <a:gd name="connsiteX249" fmla="*/ 6454 w 10000"/>
                <a:gd name="connsiteY249" fmla="*/ 9237 h 10000"/>
                <a:gd name="connsiteX250" fmla="*/ 6579 w 10000"/>
                <a:gd name="connsiteY250" fmla="*/ 9406 h 10000"/>
                <a:gd name="connsiteX251" fmla="*/ 6418 w 10000"/>
                <a:gd name="connsiteY251" fmla="*/ 9294 h 10000"/>
                <a:gd name="connsiteX252" fmla="*/ 6496 w 10000"/>
                <a:gd name="connsiteY252" fmla="*/ 9406 h 10000"/>
                <a:gd name="connsiteX253" fmla="*/ 6454 w 10000"/>
                <a:gd name="connsiteY253" fmla="*/ 9435 h 10000"/>
                <a:gd name="connsiteX254" fmla="*/ 6418 w 10000"/>
                <a:gd name="connsiteY254" fmla="*/ 9406 h 10000"/>
                <a:gd name="connsiteX255" fmla="*/ 6377 w 10000"/>
                <a:gd name="connsiteY255" fmla="*/ 9491 h 10000"/>
                <a:gd name="connsiteX256" fmla="*/ 6251 w 10000"/>
                <a:gd name="connsiteY256" fmla="*/ 9520 h 10000"/>
                <a:gd name="connsiteX257" fmla="*/ 6212 w 10000"/>
                <a:gd name="connsiteY257" fmla="*/ 9463 h 10000"/>
                <a:gd name="connsiteX258" fmla="*/ 6135 w 10000"/>
                <a:gd name="connsiteY258" fmla="*/ 9435 h 10000"/>
                <a:gd name="connsiteX259" fmla="*/ 6175 w 10000"/>
                <a:gd name="connsiteY259" fmla="*/ 9548 h 10000"/>
                <a:gd name="connsiteX260" fmla="*/ 5969 w 10000"/>
                <a:gd name="connsiteY260" fmla="*/ 9491 h 10000"/>
                <a:gd name="connsiteX261" fmla="*/ 5930 w 10000"/>
                <a:gd name="connsiteY261" fmla="*/ 9520 h 10000"/>
                <a:gd name="connsiteX262" fmla="*/ 5808 w 10000"/>
                <a:gd name="connsiteY262" fmla="*/ 9576 h 10000"/>
                <a:gd name="connsiteX263" fmla="*/ 5777 w 10000"/>
                <a:gd name="connsiteY263" fmla="*/ 9633 h 10000"/>
                <a:gd name="connsiteX264" fmla="*/ 5688 w 10000"/>
                <a:gd name="connsiteY264" fmla="*/ 9633 h 10000"/>
                <a:gd name="connsiteX265" fmla="*/ 5567 w 10000"/>
                <a:gd name="connsiteY265" fmla="*/ 9661 h 10000"/>
                <a:gd name="connsiteX266" fmla="*/ 5567 w 10000"/>
                <a:gd name="connsiteY266" fmla="*/ 9633 h 10000"/>
                <a:gd name="connsiteX267" fmla="*/ 5567 w 10000"/>
                <a:gd name="connsiteY267" fmla="*/ 9689 h 10000"/>
                <a:gd name="connsiteX268" fmla="*/ 5449 w 10000"/>
                <a:gd name="connsiteY268" fmla="*/ 9661 h 10000"/>
                <a:gd name="connsiteX269" fmla="*/ 5449 w 10000"/>
                <a:gd name="connsiteY269" fmla="*/ 9717 h 10000"/>
                <a:gd name="connsiteX270" fmla="*/ 5406 w 10000"/>
                <a:gd name="connsiteY270" fmla="*/ 9802 h 10000"/>
                <a:gd name="connsiteX271" fmla="*/ 5491 w 10000"/>
                <a:gd name="connsiteY271" fmla="*/ 9830 h 10000"/>
                <a:gd name="connsiteX272" fmla="*/ 5491 w 10000"/>
                <a:gd name="connsiteY272" fmla="*/ 9830 h 10000"/>
                <a:gd name="connsiteX273" fmla="*/ 5567 w 10000"/>
                <a:gd name="connsiteY273" fmla="*/ 9944 h 10000"/>
                <a:gd name="connsiteX274" fmla="*/ 5368 w 10000"/>
                <a:gd name="connsiteY274" fmla="*/ 10000 h 10000"/>
                <a:gd name="connsiteX275" fmla="*/ 5368 w 10000"/>
                <a:gd name="connsiteY275" fmla="*/ 9944 h 10000"/>
                <a:gd name="connsiteX276" fmla="*/ 5281 w 10000"/>
                <a:gd name="connsiteY276" fmla="*/ 9859 h 10000"/>
                <a:gd name="connsiteX277" fmla="*/ 5248 w 10000"/>
                <a:gd name="connsiteY277" fmla="*/ 9802 h 10000"/>
                <a:gd name="connsiteX278" fmla="*/ 5206 w 10000"/>
                <a:gd name="connsiteY278" fmla="*/ 9717 h 10000"/>
                <a:gd name="connsiteX279" fmla="*/ 5248 w 10000"/>
                <a:gd name="connsiteY279" fmla="*/ 9661 h 10000"/>
                <a:gd name="connsiteX280" fmla="*/ 5206 w 10000"/>
                <a:gd name="connsiteY280" fmla="*/ 9576 h 10000"/>
                <a:gd name="connsiteX281" fmla="*/ 5206 w 10000"/>
                <a:gd name="connsiteY281" fmla="*/ 9605 h 10000"/>
                <a:gd name="connsiteX282" fmla="*/ 5126 w 10000"/>
                <a:gd name="connsiteY282" fmla="*/ 9548 h 10000"/>
                <a:gd name="connsiteX283" fmla="*/ 5126 w 10000"/>
                <a:gd name="connsiteY283" fmla="*/ 9605 h 10000"/>
                <a:gd name="connsiteX284" fmla="*/ 5006 w 10000"/>
                <a:gd name="connsiteY284" fmla="*/ 9605 h 10000"/>
                <a:gd name="connsiteX285" fmla="*/ 4926 w 10000"/>
                <a:gd name="connsiteY285" fmla="*/ 9576 h 10000"/>
                <a:gd name="connsiteX286" fmla="*/ 4879 w 10000"/>
                <a:gd name="connsiteY286" fmla="*/ 9520 h 10000"/>
                <a:gd name="connsiteX287" fmla="*/ 4839 w 10000"/>
                <a:gd name="connsiteY287" fmla="*/ 9520 h 10000"/>
                <a:gd name="connsiteX288" fmla="*/ 4839 w 10000"/>
                <a:gd name="connsiteY288" fmla="*/ 9576 h 10000"/>
                <a:gd name="connsiteX289" fmla="*/ 4762 w 10000"/>
                <a:gd name="connsiteY289" fmla="*/ 9520 h 10000"/>
                <a:gd name="connsiteX290" fmla="*/ 4724 w 10000"/>
                <a:gd name="connsiteY290" fmla="*/ 9463 h 10000"/>
                <a:gd name="connsiteX291" fmla="*/ 4688 w 10000"/>
                <a:gd name="connsiteY291" fmla="*/ 9491 h 10000"/>
                <a:gd name="connsiteX292" fmla="*/ 4724 w 10000"/>
                <a:gd name="connsiteY292" fmla="*/ 9576 h 10000"/>
                <a:gd name="connsiteX293" fmla="*/ 4644 w 10000"/>
                <a:gd name="connsiteY293" fmla="*/ 9548 h 10000"/>
                <a:gd name="connsiteX294" fmla="*/ 4644 w 10000"/>
                <a:gd name="connsiteY294" fmla="*/ 9605 h 10000"/>
                <a:gd name="connsiteX295" fmla="*/ 4483 w 10000"/>
                <a:gd name="connsiteY295" fmla="*/ 9576 h 10000"/>
                <a:gd name="connsiteX296" fmla="*/ 4366 w 10000"/>
                <a:gd name="connsiteY296" fmla="*/ 9576 h 10000"/>
                <a:gd name="connsiteX297" fmla="*/ 4322 w 10000"/>
                <a:gd name="connsiteY297" fmla="*/ 9576 h 10000"/>
                <a:gd name="connsiteX298" fmla="*/ 4199 w 10000"/>
                <a:gd name="connsiteY298" fmla="*/ 9520 h 10000"/>
                <a:gd name="connsiteX299" fmla="*/ 4154 w 10000"/>
                <a:gd name="connsiteY299" fmla="*/ 9491 h 10000"/>
                <a:gd name="connsiteX300" fmla="*/ 4038 w 10000"/>
                <a:gd name="connsiteY300" fmla="*/ 9463 h 10000"/>
                <a:gd name="connsiteX301" fmla="*/ 3962 w 10000"/>
                <a:gd name="connsiteY301" fmla="*/ 9294 h 10000"/>
                <a:gd name="connsiteX302" fmla="*/ 3873 w 10000"/>
                <a:gd name="connsiteY302" fmla="*/ 9180 h 10000"/>
                <a:gd name="connsiteX303" fmla="*/ 3757 w 10000"/>
                <a:gd name="connsiteY303" fmla="*/ 9180 h 10000"/>
                <a:gd name="connsiteX304" fmla="*/ 3634 w 10000"/>
                <a:gd name="connsiteY304" fmla="*/ 9180 h 10000"/>
                <a:gd name="connsiteX305" fmla="*/ 3432 w 10000"/>
                <a:gd name="connsiteY305" fmla="*/ 9039 h 10000"/>
                <a:gd name="connsiteX306" fmla="*/ 3274 w 10000"/>
                <a:gd name="connsiteY306" fmla="*/ 9124 h 10000"/>
                <a:gd name="connsiteX307" fmla="*/ 3274 w 10000"/>
                <a:gd name="connsiteY307" fmla="*/ 9180 h 10000"/>
                <a:gd name="connsiteX308" fmla="*/ 3073 w 10000"/>
                <a:gd name="connsiteY308" fmla="*/ 9209 h 10000"/>
                <a:gd name="connsiteX309" fmla="*/ 2954 w 10000"/>
                <a:gd name="connsiteY309" fmla="*/ 9294 h 10000"/>
                <a:gd name="connsiteX310" fmla="*/ 2874 w 10000"/>
                <a:gd name="connsiteY310" fmla="*/ 9237 h 10000"/>
                <a:gd name="connsiteX311" fmla="*/ 2792 w 10000"/>
                <a:gd name="connsiteY311" fmla="*/ 9294 h 10000"/>
                <a:gd name="connsiteX312" fmla="*/ 2672 w 10000"/>
                <a:gd name="connsiteY312" fmla="*/ 9294 h 10000"/>
                <a:gd name="connsiteX313" fmla="*/ 2507 w 10000"/>
                <a:gd name="connsiteY313" fmla="*/ 9266 h 10000"/>
                <a:gd name="connsiteX314" fmla="*/ 2347 w 10000"/>
                <a:gd name="connsiteY314" fmla="*/ 9322 h 10000"/>
                <a:gd name="connsiteX315" fmla="*/ 2266 w 10000"/>
                <a:gd name="connsiteY315" fmla="*/ 9322 h 10000"/>
                <a:gd name="connsiteX316" fmla="*/ 2185 w 10000"/>
                <a:gd name="connsiteY316" fmla="*/ 9322 h 10000"/>
                <a:gd name="connsiteX317" fmla="*/ 2144 w 10000"/>
                <a:gd name="connsiteY317" fmla="*/ 9322 h 10000"/>
                <a:gd name="connsiteX318" fmla="*/ 2144 w 10000"/>
                <a:gd name="connsiteY318" fmla="*/ 9463 h 10000"/>
                <a:gd name="connsiteX319" fmla="*/ 2228 w 10000"/>
                <a:gd name="connsiteY319" fmla="*/ 9548 h 10000"/>
                <a:gd name="connsiteX320" fmla="*/ 2228 w 10000"/>
                <a:gd name="connsiteY320" fmla="*/ 9576 h 10000"/>
                <a:gd name="connsiteX321" fmla="*/ 2228 w 10000"/>
                <a:gd name="connsiteY321" fmla="*/ 9633 h 10000"/>
                <a:gd name="connsiteX322" fmla="*/ 2266 w 10000"/>
                <a:gd name="connsiteY322" fmla="*/ 9717 h 10000"/>
                <a:gd name="connsiteX323" fmla="*/ 2144 w 10000"/>
                <a:gd name="connsiteY323" fmla="*/ 9689 h 10000"/>
                <a:gd name="connsiteX324" fmla="*/ 2022 w 10000"/>
                <a:gd name="connsiteY324" fmla="*/ 9661 h 10000"/>
                <a:gd name="connsiteX325" fmla="*/ 1941 w 10000"/>
                <a:gd name="connsiteY325" fmla="*/ 9520 h 10000"/>
                <a:gd name="connsiteX326" fmla="*/ 1708 w 10000"/>
                <a:gd name="connsiteY326" fmla="*/ 9605 h 10000"/>
                <a:gd name="connsiteX327" fmla="*/ 1627 w 10000"/>
                <a:gd name="connsiteY327" fmla="*/ 9633 h 10000"/>
                <a:gd name="connsiteX328" fmla="*/ 1627 w 10000"/>
                <a:gd name="connsiteY328" fmla="*/ 9548 h 10000"/>
                <a:gd name="connsiteX329" fmla="*/ 1504 w 10000"/>
                <a:gd name="connsiteY329" fmla="*/ 9435 h 10000"/>
                <a:gd name="connsiteX330" fmla="*/ 1262 w 10000"/>
                <a:gd name="connsiteY330" fmla="*/ 9435 h 10000"/>
                <a:gd name="connsiteX331" fmla="*/ 1262 w 10000"/>
                <a:gd name="connsiteY331" fmla="*/ 9322 h 10000"/>
                <a:gd name="connsiteX332" fmla="*/ 1298 w 10000"/>
                <a:gd name="connsiteY332" fmla="*/ 9180 h 10000"/>
                <a:gd name="connsiteX333" fmla="*/ 1144 w 10000"/>
                <a:gd name="connsiteY333" fmla="*/ 9124 h 10000"/>
                <a:gd name="connsiteX334" fmla="*/ 1017 w 10000"/>
                <a:gd name="connsiteY334" fmla="*/ 9039 h 10000"/>
                <a:gd name="connsiteX335" fmla="*/ 981 w 10000"/>
                <a:gd name="connsiteY335" fmla="*/ 8983 h 10000"/>
                <a:gd name="connsiteX336" fmla="*/ 944 w 10000"/>
                <a:gd name="connsiteY336" fmla="*/ 8898 h 10000"/>
                <a:gd name="connsiteX337" fmla="*/ 981 w 10000"/>
                <a:gd name="connsiteY337" fmla="*/ 8813 h 10000"/>
                <a:gd name="connsiteX338" fmla="*/ 697 w 10000"/>
                <a:gd name="connsiteY338" fmla="*/ 8841 h 10000"/>
                <a:gd name="connsiteX339" fmla="*/ 533 w 10000"/>
                <a:gd name="connsiteY339" fmla="*/ 8898 h 10000"/>
                <a:gd name="connsiteX340" fmla="*/ 533 w 10000"/>
                <a:gd name="connsiteY340" fmla="*/ 8813 h 10000"/>
                <a:gd name="connsiteX341" fmla="*/ 495 w 10000"/>
                <a:gd name="connsiteY341" fmla="*/ 8728 h 10000"/>
                <a:gd name="connsiteX342" fmla="*/ 458 w 10000"/>
                <a:gd name="connsiteY342" fmla="*/ 8672 h 10000"/>
                <a:gd name="connsiteX343" fmla="*/ 6799 w 10000"/>
                <a:gd name="connsiteY343" fmla="*/ 8665 h 10000"/>
                <a:gd name="connsiteX344" fmla="*/ 6917 w 10000"/>
                <a:gd name="connsiteY344" fmla="*/ 8461 h 10000"/>
                <a:gd name="connsiteX0" fmla="*/ 3962 w 10000"/>
                <a:gd name="connsiteY0" fmla="*/ 788 h 10000"/>
                <a:gd name="connsiteX1" fmla="*/ 3962 w 10000"/>
                <a:gd name="connsiteY1" fmla="*/ 732 h 10000"/>
                <a:gd name="connsiteX2" fmla="*/ 3962 w 10000"/>
                <a:gd name="connsiteY2" fmla="*/ 675 h 10000"/>
                <a:gd name="connsiteX3" fmla="*/ 3999 w 10000"/>
                <a:gd name="connsiteY3" fmla="*/ 477 h 10000"/>
                <a:gd name="connsiteX4" fmla="*/ 3922 w 10000"/>
                <a:gd name="connsiteY4" fmla="*/ 336 h 10000"/>
                <a:gd name="connsiteX5" fmla="*/ 3757 w 10000"/>
                <a:gd name="connsiteY5" fmla="*/ 280 h 10000"/>
                <a:gd name="connsiteX6" fmla="*/ 3594 w 10000"/>
                <a:gd name="connsiteY6" fmla="*/ 224 h 10000"/>
                <a:gd name="connsiteX7" fmla="*/ 3799 w 10000"/>
                <a:gd name="connsiteY7" fmla="*/ 82 h 10000"/>
                <a:gd name="connsiteX8" fmla="*/ 4241 w 10000"/>
                <a:gd name="connsiteY8" fmla="*/ 25 h 10000"/>
                <a:gd name="connsiteX9" fmla="*/ 4644 w 10000"/>
                <a:gd name="connsiteY9" fmla="*/ 25 h 10000"/>
                <a:gd name="connsiteX10" fmla="*/ 4839 w 10000"/>
                <a:gd name="connsiteY10" fmla="*/ 54 h 10000"/>
                <a:gd name="connsiteX11" fmla="*/ 5089 w 10000"/>
                <a:gd name="connsiteY11" fmla="*/ 138 h 10000"/>
                <a:gd name="connsiteX12" fmla="*/ 5406 w 10000"/>
                <a:gd name="connsiteY12" fmla="*/ 167 h 10000"/>
                <a:gd name="connsiteX13" fmla="*/ 5567 w 10000"/>
                <a:gd name="connsiteY13" fmla="*/ 224 h 10000"/>
                <a:gd name="connsiteX14" fmla="*/ 5616 w 10000"/>
                <a:gd name="connsiteY14" fmla="*/ 252 h 10000"/>
                <a:gd name="connsiteX15" fmla="*/ 5734 w 10000"/>
                <a:gd name="connsiteY15" fmla="*/ 308 h 10000"/>
                <a:gd name="connsiteX16" fmla="*/ 5930 w 10000"/>
                <a:gd name="connsiteY16" fmla="*/ 421 h 10000"/>
                <a:gd name="connsiteX17" fmla="*/ 6048 w 10000"/>
                <a:gd name="connsiteY17" fmla="*/ 534 h 10000"/>
                <a:gd name="connsiteX18" fmla="*/ 6212 w 10000"/>
                <a:gd name="connsiteY18" fmla="*/ 591 h 10000"/>
                <a:gd name="connsiteX19" fmla="*/ 6377 w 10000"/>
                <a:gd name="connsiteY19" fmla="*/ 703 h 10000"/>
                <a:gd name="connsiteX20" fmla="*/ 6579 w 10000"/>
                <a:gd name="connsiteY20" fmla="*/ 817 h 10000"/>
                <a:gd name="connsiteX21" fmla="*/ 6695 w 10000"/>
                <a:gd name="connsiteY21" fmla="*/ 930 h 10000"/>
                <a:gd name="connsiteX22" fmla="*/ 6824 w 10000"/>
                <a:gd name="connsiteY22" fmla="*/ 1014 h 10000"/>
                <a:gd name="connsiteX23" fmla="*/ 7180 w 10000"/>
                <a:gd name="connsiteY23" fmla="*/ 1156 h 10000"/>
                <a:gd name="connsiteX24" fmla="*/ 7378 w 10000"/>
                <a:gd name="connsiteY24" fmla="*/ 1156 h 10000"/>
                <a:gd name="connsiteX25" fmla="*/ 7623 w 10000"/>
                <a:gd name="connsiteY25" fmla="*/ 1212 h 10000"/>
                <a:gd name="connsiteX26" fmla="*/ 7744 w 10000"/>
                <a:gd name="connsiteY26" fmla="*/ 1241 h 10000"/>
                <a:gd name="connsiteX27" fmla="*/ 7946 w 10000"/>
                <a:gd name="connsiteY27" fmla="*/ 1325 h 10000"/>
                <a:gd name="connsiteX28" fmla="*/ 8186 w 10000"/>
                <a:gd name="connsiteY28" fmla="*/ 1353 h 10000"/>
                <a:gd name="connsiteX29" fmla="*/ 8232 w 10000"/>
                <a:gd name="connsiteY29" fmla="*/ 1438 h 10000"/>
                <a:gd name="connsiteX30" fmla="*/ 8310 w 10000"/>
                <a:gd name="connsiteY30" fmla="*/ 1467 h 10000"/>
                <a:gd name="connsiteX31" fmla="*/ 8383 w 10000"/>
                <a:gd name="connsiteY31" fmla="*/ 1580 h 10000"/>
                <a:gd name="connsiteX32" fmla="*/ 8633 w 10000"/>
                <a:gd name="connsiteY32" fmla="*/ 1720 h 10000"/>
                <a:gd name="connsiteX33" fmla="*/ 8754 w 10000"/>
                <a:gd name="connsiteY33" fmla="*/ 1692 h 10000"/>
                <a:gd name="connsiteX34" fmla="*/ 8874 w 10000"/>
                <a:gd name="connsiteY34" fmla="*/ 1720 h 10000"/>
                <a:gd name="connsiteX35" fmla="*/ 9114 w 10000"/>
                <a:gd name="connsiteY35" fmla="*/ 1664 h 10000"/>
                <a:gd name="connsiteX36" fmla="*/ 9277 w 10000"/>
                <a:gd name="connsiteY36" fmla="*/ 1580 h 10000"/>
                <a:gd name="connsiteX37" fmla="*/ 9354 w 10000"/>
                <a:gd name="connsiteY37" fmla="*/ 1580 h 10000"/>
                <a:gd name="connsiteX38" fmla="*/ 9396 w 10000"/>
                <a:gd name="connsiteY38" fmla="*/ 1551 h 10000"/>
                <a:gd name="connsiteX39" fmla="*/ 9554 w 10000"/>
                <a:gd name="connsiteY39" fmla="*/ 1495 h 10000"/>
                <a:gd name="connsiteX40" fmla="*/ 9719 w 10000"/>
                <a:gd name="connsiteY40" fmla="*/ 1551 h 10000"/>
                <a:gd name="connsiteX41" fmla="*/ 9757 w 10000"/>
                <a:gd name="connsiteY41" fmla="*/ 1636 h 10000"/>
                <a:gd name="connsiteX42" fmla="*/ 9880 w 10000"/>
                <a:gd name="connsiteY42" fmla="*/ 1778 h 10000"/>
                <a:gd name="connsiteX43" fmla="*/ 9800 w 10000"/>
                <a:gd name="connsiteY43" fmla="*/ 1806 h 10000"/>
                <a:gd name="connsiteX44" fmla="*/ 9840 w 10000"/>
                <a:gd name="connsiteY44" fmla="*/ 1862 h 10000"/>
                <a:gd name="connsiteX45" fmla="*/ 9840 w 10000"/>
                <a:gd name="connsiteY45" fmla="*/ 1919 h 10000"/>
                <a:gd name="connsiteX46" fmla="*/ 9926 w 10000"/>
                <a:gd name="connsiteY46" fmla="*/ 2031 h 10000"/>
                <a:gd name="connsiteX47" fmla="*/ 9926 w 10000"/>
                <a:gd name="connsiteY47" fmla="*/ 2173 h 10000"/>
                <a:gd name="connsiteX48" fmla="*/ 9926 w 10000"/>
                <a:gd name="connsiteY48" fmla="*/ 2258 h 10000"/>
                <a:gd name="connsiteX49" fmla="*/ 10000 w 10000"/>
                <a:gd name="connsiteY49" fmla="*/ 2342 h 10000"/>
                <a:gd name="connsiteX50" fmla="*/ 9963 w 10000"/>
                <a:gd name="connsiteY50" fmla="*/ 2428 h 10000"/>
                <a:gd name="connsiteX51" fmla="*/ 10000 w 10000"/>
                <a:gd name="connsiteY51" fmla="*/ 2484 h 10000"/>
                <a:gd name="connsiteX52" fmla="*/ 9677 w 10000"/>
                <a:gd name="connsiteY52" fmla="*/ 2456 h 10000"/>
                <a:gd name="connsiteX53" fmla="*/ 9515 w 10000"/>
                <a:gd name="connsiteY53" fmla="*/ 2428 h 10000"/>
                <a:gd name="connsiteX54" fmla="*/ 9473 w 10000"/>
                <a:gd name="connsiteY54" fmla="*/ 2512 h 10000"/>
                <a:gd name="connsiteX55" fmla="*/ 9354 w 10000"/>
                <a:gd name="connsiteY55" fmla="*/ 2540 h 10000"/>
                <a:gd name="connsiteX56" fmla="*/ 9433 w 10000"/>
                <a:gd name="connsiteY56" fmla="*/ 2625 h 10000"/>
                <a:gd name="connsiteX57" fmla="*/ 9677 w 10000"/>
                <a:gd name="connsiteY57" fmla="*/ 2879 h 10000"/>
                <a:gd name="connsiteX58" fmla="*/ 9840 w 10000"/>
                <a:gd name="connsiteY58" fmla="*/ 3106 h 10000"/>
                <a:gd name="connsiteX59" fmla="*/ 9800 w 10000"/>
                <a:gd name="connsiteY59" fmla="*/ 3162 h 10000"/>
                <a:gd name="connsiteX60" fmla="*/ 9634 w 10000"/>
                <a:gd name="connsiteY60" fmla="*/ 3190 h 10000"/>
                <a:gd name="connsiteX61" fmla="*/ 9840 w 10000"/>
                <a:gd name="connsiteY61" fmla="*/ 3303 h 10000"/>
                <a:gd name="connsiteX62" fmla="*/ 9600 w 10000"/>
                <a:gd name="connsiteY62" fmla="*/ 3162 h 10000"/>
                <a:gd name="connsiteX63" fmla="*/ 9396 w 10000"/>
                <a:gd name="connsiteY63" fmla="*/ 3106 h 10000"/>
                <a:gd name="connsiteX64" fmla="*/ 9473 w 10000"/>
                <a:gd name="connsiteY64" fmla="*/ 3275 h 10000"/>
                <a:gd name="connsiteX65" fmla="*/ 9354 w 10000"/>
                <a:gd name="connsiteY65" fmla="*/ 3303 h 10000"/>
                <a:gd name="connsiteX66" fmla="*/ 9277 w 10000"/>
                <a:gd name="connsiteY66" fmla="*/ 3388 h 10000"/>
                <a:gd name="connsiteX67" fmla="*/ 8996 w 10000"/>
                <a:gd name="connsiteY67" fmla="*/ 3417 h 10000"/>
                <a:gd name="connsiteX68" fmla="*/ 9198 w 10000"/>
                <a:gd name="connsiteY68" fmla="*/ 3557 h 10000"/>
                <a:gd name="connsiteX69" fmla="*/ 8952 w 10000"/>
                <a:gd name="connsiteY69" fmla="*/ 3586 h 10000"/>
                <a:gd name="connsiteX70" fmla="*/ 8794 w 10000"/>
                <a:gd name="connsiteY70" fmla="*/ 3557 h 10000"/>
                <a:gd name="connsiteX71" fmla="*/ 8664 w 10000"/>
                <a:gd name="connsiteY71" fmla="*/ 3473 h 10000"/>
                <a:gd name="connsiteX72" fmla="*/ 8591 w 10000"/>
                <a:gd name="connsiteY72" fmla="*/ 3501 h 10000"/>
                <a:gd name="connsiteX73" fmla="*/ 8552 w 10000"/>
                <a:gd name="connsiteY73" fmla="*/ 3642 h 10000"/>
                <a:gd name="connsiteX74" fmla="*/ 8513 w 10000"/>
                <a:gd name="connsiteY74" fmla="*/ 3727 h 10000"/>
                <a:gd name="connsiteX75" fmla="*/ 8427 w 10000"/>
                <a:gd name="connsiteY75" fmla="*/ 3756 h 10000"/>
                <a:gd name="connsiteX76" fmla="*/ 8383 w 10000"/>
                <a:gd name="connsiteY76" fmla="*/ 3812 h 10000"/>
                <a:gd name="connsiteX77" fmla="*/ 8310 w 10000"/>
                <a:gd name="connsiteY77" fmla="*/ 3812 h 10000"/>
                <a:gd name="connsiteX78" fmla="*/ 8267 w 10000"/>
                <a:gd name="connsiteY78" fmla="*/ 3868 h 10000"/>
                <a:gd name="connsiteX79" fmla="*/ 8107 w 10000"/>
                <a:gd name="connsiteY79" fmla="*/ 4009 h 10000"/>
                <a:gd name="connsiteX80" fmla="*/ 7906 w 10000"/>
                <a:gd name="connsiteY80" fmla="*/ 4038 h 10000"/>
                <a:gd name="connsiteX81" fmla="*/ 7824 w 10000"/>
                <a:gd name="connsiteY81" fmla="*/ 4067 h 10000"/>
                <a:gd name="connsiteX82" fmla="*/ 7744 w 10000"/>
                <a:gd name="connsiteY82" fmla="*/ 4123 h 10000"/>
                <a:gd name="connsiteX83" fmla="*/ 7586 w 10000"/>
                <a:gd name="connsiteY83" fmla="*/ 4179 h 10000"/>
                <a:gd name="connsiteX84" fmla="*/ 7501 w 10000"/>
                <a:gd name="connsiteY84" fmla="*/ 4264 h 10000"/>
                <a:gd name="connsiteX85" fmla="*/ 7464 w 10000"/>
                <a:gd name="connsiteY85" fmla="*/ 4320 h 10000"/>
                <a:gd name="connsiteX86" fmla="*/ 7378 w 10000"/>
                <a:gd name="connsiteY86" fmla="*/ 4320 h 10000"/>
                <a:gd name="connsiteX87" fmla="*/ 7218 w 10000"/>
                <a:gd name="connsiteY87" fmla="*/ 4348 h 10000"/>
                <a:gd name="connsiteX88" fmla="*/ 7346 w 10000"/>
                <a:gd name="connsiteY88" fmla="*/ 4292 h 10000"/>
                <a:gd name="connsiteX89" fmla="*/ 7346 w 10000"/>
                <a:gd name="connsiteY89" fmla="*/ 4236 h 10000"/>
                <a:gd name="connsiteX90" fmla="*/ 7378 w 10000"/>
                <a:gd name="connsiteY90" fmla="*/ 4179 h 10000"/>
                <a:gd name="connsiteX91" fmla="*/ 7143 w 10000"/>
                <a:gd name="connsiteY91" fmla="*/ 4151 h 10000"/>
                <a:gd name="connsiteX92" fmla="*/ 7218 w 10000"/>
                <a:gd name="connsiteY92" fmla="*/ 4123 h 10000"/>
                <a:gd name="connsiteX93" fmla="*/ 7260 w 10000"/>
                <a:gd name="connsiteY93" fmla="*/ 4009 h 10000"/>
                <a:gd name="connsiteX94" fmla="*/ 7305 w 10000"/>
                <a:gd name="connsiteY94" fmla="*/ 3896 h 10000"/>
                <a:gd name="connsiteX95" fmla="*/ 7062 w 10000"/>
                <a:gd name="connsiteY95" fmla="*/ 3698 h 10000"/>
                <a:gd name="connsiteX96" fmla="*/ 6939 w 10000"/>
                <a:gd name="connsiteY96" fmla="*/ 3727 h 10000"/>
                <a:gd name="connsiteX97" fmla="*/ 6824 w 10000"/>
                <a:gd name="connsiteY97" fmla="*/ 3784 h 10000"/>
                <a:gd name="connsiteX98" fmla="*/ 6737 w 10000"/>
                <a:gd name="connsiteY98" fmla="*/ 3925 h 10000"/>
                <a:gd name="connsiteX99" fmla="*/ 6535 w 10000"/>
                <a:gd name="connsiteY99" fmla="*/ 4038 h 10000"/>
                <a:gd name="connsiteX100" fmla="*/ 6418 w 10000"/>
                <a:gd name="connsiteY100" fmla="*/ 4095 h 10000"/>
                <a:gd name="connsiteX101" fmla="*/ 6454 w 10000"/>
                <a:gd name="connsiteY101" fmla="*/ 4179 h 10000"/>
                <a:gd name="connsiteX102" fmla="*/ 6212 w 10000"/>
                <a:gd name="connsiteY102" fmla="*/ 4292 h 10000"/>
                <a:gd name="connsiteX103" fmla="*/ 6014 w 10000"/>
                <a:gd name="connsiteY103" fmla="*/ 4264 h 10000"/>
                <a:gd name="connsiteX104" fmla="*/ 6014 w 10000"/>
                <a:gd name="connsiteY104" fmla="*/ 4434 h 10000"/>
                <a:gd name="connsiteX105" fmla="*/ 6251 w 10000"/>
                <a:gd name="connsiteY105" fmla="*/ 4575 h 10000"/>
                <a:gd name="connsiteX106" fmla="*/ 6377 w 10000"/>
                <a:gd name="connsiteY106" fmla="*/ 4575 h 10000"/>
                <a:gd name="connsiteX107" fmla="*/ 6454 w 10000"/>
                <a:gd name="connsiteY107" fmla="*/ 4603 h 10000"/>
                <a:gd name="connsiteX108" fmla="*/ 6454 w 10000"/>
                <a:gd name="connsiteY108" fmla="*/ 4575 h 10000"/>
                <a:gd name="connsiteX109" fmla="*/ 6695 w 10000"/>
                <a:gd name="connsiteY109" fmla="*/ 4659 h 10000"/>
                <a:gd name="connsiteX110" fmla="*/ 6777 w 10000"/>
                <a:gd name="connsiteY110" fmla="*/ 4829 h 10000"/>
                <a:gd name="connsiteX111" fmla="*/ 6980 w 10000"/>
                <a:gd name="connsiteY111" fmla="*/ 4857 h 10000"/>
                <a:gd name="connsiteX112" fmla="*/ 7062 w 10000"/>
                <a:gd name="connsiteY112" fmla="*/ 4801 h 10000"/>
                <a:gd name="connsiteX113" fmla="*/ 7101 w 10000"/>
                <a:gd name="connsiteY113" fmla="*/ 4716 h 10000"/>
                <a:gd name="connsiteX114" fmla="*/ 7260 w 10000"/>
                <a:gd name="connsiteY114" fmla="*/ 4659 h 10000"/>
                <a:gd name="connsiteX115" fmla="*/ 7464 w 10000"/>
                <a:gd name="connsiteY115" fmla="*/ 4716 h 10000"/>
                <a:gd name="connsiteX116" fmla="*/ 7541 w 10000"/>
                <a:gd name="connsiteY116" fmla="*/ 4745 h 10000"/>
                <a:gd name="connsiteX117" fmla="*/ 7586 w 10000"/>
                <a:gd name="connsiteY117" fmla="*/ 4773 h 10000"/>
                <a:gd name="connsiteX118" fmla="*/ 7788 w 10000"/>
                <a:gd name="connsiteY118" fmla="*/ 4773 h 10000"/>
                <a:gd name="connsiteX119" fmla="*/ 7788 w 10000"/>
                <a:gd name="connsiteY119" fmla="*/ 4745 h 10000"/>
                <a:gd name="connsiteX120" fmla="*/ 8025 w 10000"/>
                <a:gd name="connsiteY120" fmla="*/ 4801 h 10000"/>
                <a:gd name="connsiteX121" fmla="*/ 7990 w 10000"/>
                <a:gd name="connsiteY121" fmla="*/ 4829 h 10000"/>
                <a:gd name="connsiteX122" fmla="*/ 8025 w 10000"/>
                <a:gd name="connsiteY122" fmla="*/ 4914 h 10000"/>
                <a:gd name="connsiteX123" fmla="*/ 8025 w 10000"/>
                <a:gd name="connsiteY123" fmla="*/ 4970 h 10000"/>
                <a:gd name="connsiteX124" fmla="*/ 7946 w 10000"/>
                <a:gd name="connsiteY124" fmla="*/ 4914 h 10000"/>
                <a:gd name="connsiteX125" fmla="*/ 7906 w 10000"/>
                <a:gd name="connsiteY125" fmla="*/ 4942 h 10000"/>
                <a:gd name="connsiteX126" fmla="*/ 7824 w 10000"/>
                <a:gd name="connsiteY126" fmla="*/ 4942 h 10000"/>
                <a:gd name="connsiteX127" fmla="*/ 7744 w 10000"/>
                <a:gd name="connsiteY127" fmla="*/ 4970 h 10000"/>
                <a:gd name="connsiteX128" fmla="*/ 7586 w 10000"/>
                <a:gd name="connsiteY128" fmla="*/ 5027 h 10000"/>
                <a:gd name="connsiteX129" fmla="*/ 7501 w 10000"/>
                <a:gd name="connsiteY129" fmla="*/ 5055 h 10000"/>
                <a:gd name="connsiteX130" fmla="*/ 7586 w 10000"/>
                <a:gd name="connsiteY130" fmla="*/ 5112 h 10000"/>
                <a:gd name="connsiteX131" fmla="*/ 7501 w 10000"/>
                <a:gd name="connsiteY131" fmla="*/ 5112 h 10000"/>
                <a:gd name="connsiteX132" fmla="*/ 7541 w 10000"/>
                <a:gd name="connsiteY132" fmla="*/ 5168 h 10000"/>
                <a:gd name="connsiteX133" fmla="*/ 7464 w 10000"/>
                <a:gd name="connsiteY133" fmla="*/ 5196 h 10000"/>
                <a:gd name="connsiteX134" fmla="*/ 7378 w 10000"/>
                <a:gd name="connsiteY134" fmla="*/ 5140 h 10000"/>
                <a:gd name="connsiteX135" fmla="*/ 7346 w 10000"/>
                <a:gd name="connsiteY135" fmla="*/ 5140 h 10000"/>
                <a:gd name="connsiteX136" fmla="*/ 7423 w 10000"/>
                <a:gd name="connsiteY136" fmla="*/ 5224 h 10000"/>
                <a:gd name="connsiteX137" fmla="*/ 7260 w 10000"/>
                <a:gd name="connsiteY137" fmla="*/ 5338 h 10000"/>
                <a:gd name="connsiteX138" fmla="*/ 7218 w 10000"/>
                <a:gd name="connsiteY138" fmla="*/ 5479 h 10000"/>
                <a:gd name="connsiteX139" fmla="*/ 7260 w 10000"/>
                <a:gd name="connsiteY139" fmla="*/ 5620 h 10000"/>
                <a:gd name="connsiteX140" fmla="*/ 7423 w 10000"/>
                <a:gd name="connsiteY140" fmla="*/ 5649 h 10000"/>
                <a:gd name="connsiteX141" fmla="*/ 7704 w 10000"/>
                <a:gd name="connsiteY141" fmla="*/ 5733 h 10000"/>
                <a:gd name="connsiteX142" fmla="*/ 7824 w 10000"/>
                <a:gd name="connsiteY142" fmla="*/ 5874 h 10000"/>
                <a:gd name="connsiteX143" fmla="*/ 8025 w 10000"/>
                <a:gd name="connsiteY143" fmla="*/ 6073 h 10000"/>
                <a:gd name="connsiteX144" fmla="*/ 8149 w 10000"/>
                <a:gd name="connsiteY144" fmla="*/ 6213 h 10000"/>
                <a:gd name="connsiteX145" fmla="*/ 8344 w 10000"/>
                <a:gd name="connsiteY145" fmla="*/ 6299 h 10000"/>
                <a:gd name="connsiteX146" fmla="*/ 8427 w 10000"/>
                <a:gd name="connsiteY146" fmla="*/ 6355 h 10000"/>
                <a:gd name="connsiteX147" fmla="*/ 8513 w 10000"/>
                <a:gd name="connsiteY147" fmla="*/ 6412 h 10000"/>
                <a:gd name="connsiteX148" fmla="*/ 8664 w 10000"/>
                <a:gd name="connsiteY148" fmla="*/ 6524 h 10000"/>
                <a:gd name="connsiteX149" fmla="*/ 8383 w 10000"/>
                <a:gd name="connsiteY149" fmla="*/ 6468 h 10000"/>
                <a:gd name="connsiteX150" fmla="*/ 8186 w 10000"/>
                <a:gd name="connsiteY150" fmla="*/ 6412 h 10000"/>
                <a:gd name="connsiteX151" fmla="*/ 7990 w 10000"/>
                <a:gd name="connsiteY151" fmla="*/ 6440 h 10000"/>
                <a:gd name="connsiteX152" fmla="*/ 7870 w 10000"/>
                <a:gd name="connsiteY152" fmla="*/ 6383 h 10000"/>
                <a:gd name="connsiteX153" fmla="*/ 7744 w 10000"/>
                <a:gd name="connsiteY153" fmla="*/ 6327 h 10000"/>
                <a:gd name="connsiteX154" fmla="*/ 7788 w 10000"/>
                <a:gd name="connsiteY154" fmla="*/ 6383 h 10000"/>
                <a:gd name="connsiteX155" fmla="*/ 7824 w 10000"/>
                <a:gd name="connsiteY155" fmla="*/ 6383 h 10000"/>
                <a:gd name="connsiteX156" fmla="*/ 7788 w 10000"/>
                <a:gd name="connsiteY156" fmla="*/ 6355 h 10000"/>
                <a:gd name="connsiteX157" fmla="*/ 7870 w 10000"/>
                <a:gd name="connsiteY157" fmla="*/ 6383 h 10000"/>
                <a:gd name="connsiteX158" fmla="*/ 8067 w 10000"/>
                <a:gd name="connsiteY158" fmla="*/ 6440 h 10000"/>
                <a:gd name="connsiteX159" fmla="*/ 8149 w 10000"/>
                <a:gd name="connsiteY159" fmla="*/ 6412 h 10000"/>
                <a:gd name="connsiteX160" fmla="*/ 8232 w 10000"/>
                <a:gd name="connsiteY160" fmla="*/ 6468 h 10000"/>
                <a:gd name="connsiteX161" fmla="*/ 8267 w 10000"/>
                <a:gd name="connsiteY161" fmla="*/ 6496 h 10000"/>
                <a:gd name="connsiteX162" fmla="*/ 8383 w 10000"/>
                <a:gd name="connsiteY162" fmla="*/ 6524 h 10000"/>
                <a:gd name="connsiteX163" fmla="*/ 8633 w 10000"/>
                <a:gd name="connsiteY163" fmla="*/ 6638 h 10000"/>
                <a:gd name="connsiteX164" fmla="*/ 8794 w 10000"/>
                <a:gd name="connsiteY164" fmla="*/ 6751 h 10000"/>
                <a:gd name="connsiteX165" fmla="*/ 8713 w 10000"/>
                <a:gd name="connsiteY165" fmla="*/ 6779 h 10000"/>
                <a:gd name="connsiteX166" fmla="*/ 8591 w 10000"/>
                <a:gd name="connsiteY166" fmla="*/ 6835 h 10000"/>
                <a:gd name="connsiteX167" fmla="*/ 8513 w 10000"/>
                <a:gd name="connsiteY167" fmla="*/ 6891 h 10000"/>
                <a:gd name="connsiteX168" fmla="*/ 8473 w 10000"/>
                <a:gd name="connsiteY168" fmla="*/ 6920 h 10000"/>
                <a:gd name="connsiteX169" fmla="*/ 8344 w 10000"/>
                <a:gd name="connsiteY169" fmla="*/ 6920 h 10000"/>
                <a:gd name="connsiteX170" fmla="*/ 8232 w 10000"/>
                <a:gd name="connsiteY170" fmla="*/ 6977 h 10000"/>
                <a:gd name="connsiteX171" fmla="*/ 8383 w 10000"/>
                <a:gd name="connsiteY171" fmla="*/ 6920 h 10000"/>
                <a:gd name="connsiteX172" fmla="*/ 8513 w 10000"/>
                <a:gd name="connsiteY172" fmla="*/ 7005 h 10000"/>
                <a:gd name="connsiteX173" fmla="*/ 8473 w 10000"/>
                <a:gd name="connsiteY173" fmla="*/ 7005 h 10000"/>
                <a:gd name="connsiteX174" fmla="*/ 8664 w 10000"/>
                <a:gd name="connsiteY174" fmla="*/ 6949 h 10000"/>
                <a:gd name="connsiteX175" fmla="*/ 8794 w 10000"/>
                <a:gd name="connsiteY175" fmla="*/ 7033 h 10000"/>
                <a:gd name="connsiteX176" fmla="*/ 8996 w 10000"/>
                <a:gd name="connsiteY176" fmla="*/ 7061 h 10000"/>
                <a:gd name="connsiteX177" fmla="*/ 8908 w 10000"/>
                <a:gd name="connsiteY177" fmla="*/ 7146 h 10000"/>
                <a:gd name="connsiteX178" fmla="*/ 8874 w 10000"/>
                <a:gd name="connsiteY178" fmla="*/ 7174 h 10000"/>
                <a:gd name="connsiteX179" fmla="*/ 8794 w 10000"/>
                <a:gd name="connsiteY179" fmla="*/ 7202 h 10000"/>
                <a:gd name="connsiteX180" fmla="*/ 8834 w 10000"/>
                <a:gd name="connsiteY180" fmla="*/ 7202 h 10000"/>
                <a:gd name="connsiteX181" fmla="*/ 8952 w 10000"/>
                <a:gd name="connsiteY181" fmla="*/ 7174 h 10000"/>
                <a:gd name="connsiteX182" fmla="*/ 8952 w 10000"/>
                <a:gd name="connsiteY182" fmla="*/ 7146 h 10000"/>
                <a:gd name="connsiteX183" fmla="*/ 8996 w 10000"/>
                <a:gd name="connsiteY183" fmla="*/ 7230 h 10000"/>
                <a:gd name="connsiteX184" fmla="*/ 8996 w 10000"/>
                <a:gd name="connsiteY184" fmla="*/ 7288 h 10000"/>
                <a:gd name="connsiteX185" fmla="*/ 8952 w 10000"/>
                <a:gd name="connsiteY185" fmla="*/ 7230 h 10000"/>
                <a:gd name="connsiteX186" fmla="*/ 8952 w 10000"/>
                <a:gd name="connsiteY186" fmla="*/ 7288 h 10000"/>
                <a:gd name="connsiteX187" fmla="*/ 8908 w 10000"/>
                <a:gd name="connsiteY187" fmla="*/ 7260 h 10000"/>
                <a:gd name="connsiteX188" fmla="*/ 8874 w 10000"/>
                <a:gd name="connsiteY188" fmla="*/ 7260 h 10000"/>
                <a:gd name="connsiteX189" fmla="*/ 8834 w 10000"/>
                <a:gd name="connsiteY189" fmla="*/ 7316 h 10000"/>
                <a:gd name="connsiteX190" fmla="*/ 8952 w 10000"/>
                <a:gd name="connsiteY190" fmla="*/ 7372 h 10000"/>
                <a:gd name="connsiteX191" fmla="*/ 8908 w 10000"/>
                <a:gd name="connsiteY191" fmla="*/ 7372 h 10000"/>
                <a:gd name="connsiteX192" fmla="*/ 8952 w 10000"/>
                <a:gd name="connsiteY192" fmla="*/ 7429 h 10000"/>
                <a:gd name="connsiteX193" fmla="*/ 8794 w 10000"/>
                <a:gd name="connsiteY193" fmla="*/ 7400 h 10000"/>
                <a:gd name="connsiteX194" fmla="*/ 8834 w 10000"/>
                <a:gd name="connsiteY194" fmla="*/ 7429 h 10000"/>
                <a:gd name="connsiteX195" fmla="*/ 8952 w 10000"/>
                <a:gd name="connsiteY195" fmla="*/ 7457 h 10000"/>
                <a:gd name="connsiteX196" fmla="*/ 8996 w 10000"/>
                <a:gd name="connsiteY196" fmla="*/ 7541 h 10000"/>
                <a:gd name="connsiteX197" fmla="*/ 8952 w 10000"/>
                <a:gd name="connsiteY197" fmla="*/ 7599 h 10000"/>
                <a:gd name="connsiteX198" fmla="*/ 8834 w 10000"/>
                <a:gd name="connsiteY198" fmla="*/ 7513 h 10000"/>
                <a:gd name="connsiteX199" fmla="*/ 8794 w 10000"/>
                <a:gd name="connsiteY199" fmla="*/ 7541 h 10000"/>
                <a:gd name="connsiteX200" fmla="*/ 8633 w 10000"/>
                <a:gd name="connsiteY200" fmla="*/ 7599 h 10000"/>
                <a:gd name="connsiteX201" fmla="*/ 8754 w 10000"/>
                <a:gd name="connsiteY201" fmla="*/ 7683 h 10000"/>
                <a:gd name="connsiteX202" fmla="*/ 8754 w 10000"/>
                <a:gd name="connsiteY202" fmla="*/ 7796 h 10000"/>
                <a:gd name="connsiteX203" fmla="*/ 8713 w 10000"/>
                <a:gd name="connsiteY203" fmla="*/ 7852 h 10000"/>
                <a:gd name="connsiteX204" fmla="*/ 8713 w 10000"/>
                <a:gd name="connsiteY204" fmla="*/ 7880 h 10000"/>
                <a:gd name="connsiteX205" fmla="*/ 8633 w 10000"/>
                <a:gd name="connsiteY205" fmla="*/ 7852 h 10000"/>
                <a:gd name="connsiteX206" fmla="*/ 8633 w 10000"/>
                <a:gd name="connsiteY206" fmla="*/ 7909 h 10000"/>
                <a:gd name="connsiteX207" fmla="*/ 8591 w 10000"/>
                <a:gd name="connsiteY207" fmla="*/ 7966 h 10000"/>
                <a:gd name="connsiteX208" fmla="*/ 8552 w 10000"/>
                <a:gd name="connsiteY208" fmla="*/ 8079 h 10000"/>
                <a:gd name="connsiteX209" fmla="*/ 8591 w 10000"/>
                <a:gd name="connsiteY209" fmla="*/ 8022 h 10000"/>
                <a:gd name="connsiteX210" fmla="*/ 8552 w 10000"/>
                <a:gd name="connsiteY210" fmla="*/ 8050 h 10000"/>
                <a:gd name="connsiteX211" fmla="*/ 8513 w 10000"/>
                <a:gd name="connsiteY211" fmla="*/ 7994 h 10000"/>
                <a:gd name="connsiteX212" fmla="*/ 8427 w 10000"/>
                <a:gd name="connsiteY212" fmla="*/ 8022 h 10000"/>
                <a:gd name="connsiteX213" fmla="*/ 8427 w 10000"/>
                <a:gd name="connsiteY213" fmla="*/ 8079 h 10000"/>
                <a:gd name="connsiteX214" fmla="*/ 8473 w 10000"/>
                <a:gd name="connsiteY214" fmla="*/ 8107 h 10000"/>
                <a:gd name="connsiteX215" fmla="*/ 8552 w 10000"/>
                <a:gd name="connsiteY215" fmla="*/ 8135 h 10000"/>
                <a:gd name="connsiteX216" fmla="*/ 8513 w 10000"/>
                <a:gd name="connsiteY216" fmla="*/ 8163 h 10000"/>
                <a:gd name="connsiteX217" fmla="*/ 8473 w 10000"/>
                <a:gd name="connsiteY217" fmla="*/ 8249 h 10000"/>
                <a:gd name="connsiteX218" fmla="*/ 8310 w 10000"/>
                <a:gd name="connsiteY218" fmla="*/ 8191 h 10000"/>
                <a:gd name="connsiteX219" fmla="*/ 8427 w 10000"/>
                <a:gd name="connsiteY219" fmla="*/ 8277 h 10000"/>
                <a:gd name="connsiteX220" fmla="*/ 8552 w 10000"/>
                <a:gd name="connsiteY220" fmla="*/ 8277 h 10000"/>
                <a:gd name="connsiteX221" fmla="*/ 8513 w 10000"/>
                <a:gd name="connsiteY221" fmla="*/ 8333 h 10000"/>
                <a:gd name="connsiteX222" fmla="*/ 8591 w 10000"/>
                <a:gd name="connsiteY222" fmla="*/ 8446 h 10000"/>
                <a:gd name="connsiteX223" fmla="*/ 8552 w 10000"/>
                <a:gd name="connsiteY223" fmla="*/ 8446 h 10000"/>
                <a:gd name="connsiteX224" fmla="*/ 8427 w 10000"/>
                <a:gd name="connsiteY224" fmla="*/ 8389 h 10000"/>
                <a:gd name="connsiteX225" fmla="*/ 8383 w 10000"/>
                <a:gd name="connsiteY225" fmla="*/ 8418 h 10000"/>
                <a:gd name="connsiteX226" fmla="*/ 8473 w 10000"/>
                <a:gd name="connsiteY226" fmla="*/ 8474 h 10000"/>
                <a:gd name="connsiteX227" fmla="*/ 8427 w 10000"/>
                <a:gd name="connsiteY227" fmla="*/ 8530 h 10000"/>
                <a:gd name="connsiteX228" fmla="*/ 8310 w 10000"/>
                <a:gd name="connsiteY228" fmla="*/ 8474 h 10000"/>
                <a:gd name="connsiteX229" fmla="*/ 8383 w 10000"/>
                <a:gd name="connsiteY229" fmla="*/ 8559 h 10000"/>
                <a:gd name="connsiteX230" fmla="*/ 8310 w 10000"/>
                <a:gd name="connsiteY230" fmla="*/ 8559 h 10000"/>
                <a:gd name="connsiteX231" fmla="*/ 8310 w 10000"/>
                <a:gd name="connsiteY231" fmla="*/ 8616 h 10000"/>
                <a:gd name="connsiteX232" fmla="*/ 8107 w 10000"/>
                <a:gd name="connsiteY232" fmla="*/ 8672 h 10000"/>
                <a:gd name="connsiteX233" fmla="*/ 8067 w 10000"/>
                <a:gd name="connsiteY233" fmla="*/ 8728 h 10000"/>
                <a:gd name="connsiteX234" fmla="*/ 8107 w 10000"/>
                <a:gd name="connsiteY234" fmla="*/ 8757 h 10000"/>
                <a:gd name="connsiteX235" fmla="*/ 8067 w 10000"/>
                <a:gd name="connsiteY235" fmla="*/ 8785 h 10000"/>
                <a:gd name="connsiteX236" fmla="*/ 8025 w 10000"/>
                <a:gd name="connsiteY236" fmla="*/ 8869 h 10000"/>
                <a:gd name="connsiteX237" fmla="*/ 7990 w 10000"/>
                <a:gd name="connsiteY237" fmla="*/ 8841 h 10000"/>
                <a:gd name="connsiteX238" fmla="*/ 7990 w 10000"/>
                <a:gd name="connsiteY238" fmla="*/ 8927 h 10000"/>
                <a:gd name="connsiteX239" fmla="*/ 7577 w 10000"/>
                <a:gd name="connsiteY239" fmla="*/ 8786 h 10000"/>
                <a:gd name="connsiteX240" fmla="*/ 6900 w 10000"/>
                <a:gd name="connsiteY240" fmla="*/ 9266 h 10000"/>
                <a:gd name="connsiteX241" fmla="*/ 6656 w 10000"/>
                <a:gd name="connsiteY241" fmla="*/ 9322 h 10000"/>
                <a:gd name="connsiteX242" fmla="*/ 6535 w 10000"/>
                <a:gd name="connsiteY242" fmla="*/ 9152 h 10000"/>
                <a:gd name="connsiteX243" fmla="*/ 6496 w 10000"/>
                <a:gd name="connsiteY243" fmla="*/ 9152 h 10000"/>
                <a:gd name="connsiteX244" fmla="*/ 6615 w 10000"/>
                <a:gd name="connsiteY244" fmla="*/ 9124 h 10000"/>
                <a:gd name="connsiteX245" fmla="*/ 6454 w 10000"/>
                <a:gd name="connsiteY245" fmla="*/ 9124 h 10000"/>
                <a:gd name="connsiteX246" fmla="*/ 6418 w 10000"/>
                <a:gd name="connsiteY246" fmla="*/ 9180 h 10000"/>
                <a:gd name="connsiteX247" fmla="*/ 6496 w 10000"/>
                <a:gd name="connsiteY247" fmla="*/ 9237 h 10000"/>
                <a:gd name="connsiteX248" fmla="*/ 6454 w 10000"/>
                <a:gd name="connsiteY248" fmla="*/ 9237 h 10000"/>
                <a:gd name="connsiteX249" fmla="*/ 6579 w 10000"/>
                <a:gd name="connsiteY249" fmla="*/ 9406 h 10000"/>
                <a:gd name="connsiteX250" fmla="*/ 6418 w 10000"/>
                <a:gd name="connsiteY250" fmla="*/ 9294 h 10000"/>
                <a:gd name="connsiteX251" fmla="*/ 6496 w 10000"/>
                <a:gd name="connsiteY251" fmla="*/ 9406 h 10000"/>
                <a:gd name="connsiteX252" fmla="*/ 6454 w 10000"/>
                <a:gd name="connsiteY252" fmla="*/ 9435 h 10000"/>
                <a:gd name="connsiteX253" fmla="*/ 6418 w 10000"/>
                <a:gd name="connsiteY253" fmla="*/ 9406 h 10000"/>
                <a:gd name="connsiteX254" fmla="*/ 6377 w 10000"/>
                <a:gd name="connsiteY254" fmla="*/ 9491 h 10000"/>
                <a:gd name="connsiteX255" fmla="*/ 6251 w 10000"/>
                <a:gd name="connsiteY255" fmla="*/ 9520 h 10000"/>
                <a:gd name="connsiteX256" fmla="*/ 6212 w 10000"/>
                <a:gd name="connsiteY256" fmla="*/ 9463 h 10000"/>
                <a:gd name="connsiteX257" fmla="*/ 6135 w 10000"/>
                <a:gd name="connsiteY257" fmla="*/ 9435 h 10000"/>
                <a:gd name="connsiteX258" fmla="*/ 6175 w 10000"/>
                <a:gd name="connsiteY258" fmla="*/ 9548 h 10000"/>
                <a:gd name="connsiteX259" fmla="*/ 5969 w 10000"/>
                <a:gd name="connsiteY259" fmla="*/ 9491 h 10000"/>
                <a:gd name="connsiteX260" fmla="*/ 5930 w 10000"/>
                <a:gd name="connsiteY260" fmla="*/ 9520 h 10000"/>
                <a:gd name="connsiteX261" fmla="*/ 5808 w 10000"/>
                <a:gd name="connsiteY261" fmla="*/ 9576 h 10000"/>
                <a:gd name="connsiteX262" fmla="*/ 5777 w 10000"/>
                <a:gd name="connsiteY262" fmla="*/ 9633 h 10000"/>
                <a:gd name="connsiteX263" fmla="*/ 5688 w 10000"/>
                <a:gd name="connsiteY263" fmla="*/ 9633 h 10000"/>
                <a:gd name="connsiteX264" fmla="*/ 5567 w 10000"/>
                <a:gd name="connsiteY264" fmla="*/ 9661 h 10000"/>
                <a:gd name="connsiteX265" fmla="*/ 5567 w 10000"/>
                <a:gd name="connsiteY265" fmla="*/ 9633 h 10000"/>
                <a:gd name="connsiteX266" fmla="*/ 5567 w 10000"/>
                <a:gd name="connsiteY266" fmla="*/ 9689 h 10000"/>
                <a:gd name="connsiteX267" fmla="*/ 5449 w 10000"/>
                <a:gd name="connsiteY267" fmla="*/ 9661 h 10000"/>
                <a:gd name="connsiteX268" fmla="*/ 5449 w 10000"/>
                <a:gd name="connsiteY268" fmla="*/ 9717 h 10000"/>
                <a:gd name="connsiteX269" fmla="*/ 5406 w 10000"/>
                <a:gd name="connsiteY269" fmla="*/ 9802 h 10000"/>
                <a:gd name="connsiteX270" fmla="*/ 5491 w 10000"/>
                <a:gd name="connsiteY270" fmla="*/ 9830 h 10000"/>
                <a:gd name="connsiteX271" fmla="*/ 5491 w 10000"/>
                <a:gd name="connsiteY271" fmla="*/ 9830 h 10000"/>
                <a:gd name="connsiteX272" fmla="*/ 5567 w 10000"/>
                <a:gd name="connsiteY272" fmla="*/ 9944 h 10000"/>
                <a:gd name="connsiteX273" fmla="*/ 5368 w 10000"/>
                <a:gd name="connsiteY273" fmla="*/ 10000 h 10000"/>
                <a:gd name="connsiteX274" fmla="*/ 5368 w 10000"/>
                <a:gd name="connsiteY274" fmla="*/ 9944 h 10000"/>
                <a:gd name="connsiteX275" fmla="*/ 5281 w 10000"/>
                <a:gd name="connsiteY275" fmla="*/ 9859 h 10000"/>
                <a:gd name="connsiteX276" fmla="*/ 5248 w 10000"/>
                <a:gd name="connsiteY276" fmla="*/ 9802 h 10000"/>
                <a:gd name="connsiteX277" fmla="*/ 5206 w 10000"/>
                <a:gd name="connsiteY277" fmla="*/ 9717 h 10000"/>
                <a:gd name="connsiteX278" fmla="*/ 5248 w 10000"/>
                <a:gd name="connsiteY278" fmla="*/ 9661 h 10000"/>
                <a:gd name="connsiteX279" fmla="*/ 5206 w 10000"/>
                <a:gd name="connsiteY279" fmla="*/ 9576 h 10000"/>
                <a:gd name="connsiteX280" fmla="*/ 5206 w 10000"/>
                <a:gd name="connsiteY280" fmla="*/ 9605 h 10000"/>
                <a:gd name="connsiteX281" fmla="*/ 5126 w 10000"/>
                <a:gd name="connsiteY281" fmla="*/ 9548 h 10000"/>
                <a:gd name="connsiteX282" fmla="*/ 5126 w 10000"/>
                <a:gd name="connsiteY282" fmla="*/ 9605 h 10000"/>
                <a:gd name="connsiteX283" fmla="*/ 5006 w 10000"/>
                <a:gd name="connsiteY283" fmla="*/ 9605 h 10000"/>
                <a:gd name="connsiteX284" fmla="*/ 4926 w 10000"/>
                <a:gd name="connsiteY284" fmla="*/ 9576 h 10000"/>
                <a:gd name="connsiteX285" fmla="*/ 4879 w 10000"/>
                <a:gd name="connsiteY285" fmla="*/ 9520 h 10000"/>
                <a:gd name="connsiteX286" fmla="*/ 4839 w 10000"/>
                <a:gd name="connsiteY286" fmla="*/ 9520 h 10000"/>
                <a:gd name="connsiteX287" fmla="*/ 4839 w 10000"/>
                <a:gd name="connsiteY287" fmla="*/ 9576 h 10000"/>
                <a:gd name="connsiteX288" fmla="*/ 4762 w 10000"/>
                <a:gd name="connsiteY288" fmla="*/ 9520 h 10000"/>
                <a:gd name="connsiteX289" fmla="*/ 4724 w 10000"/>
                <a:gd name="connsiteY289" fmla="*/ 9463 h 10000"/>
                <a:gd name="connsiteX290" fmla="*/ 4688 w 10000"/>
                <a:gd name="connsiteY290" fmla="*/ 9491 h 10000"/>
                <a:gd name="connsiteX291" fmla="*/ 4724 w 10000"/>
                <a:gd name="connsiteY291" fmla="*/ 9576 h 10000"/>
                <a:gd name="connsiteX292" fmla="*/ 4644 w 10000"/>
                <a:gd name="connsiteY292" fmla="*/ 9548 h 10000"/>
                <a:gd name="connsiteX293" fmla="*/ 4644 w 10000"/>
                <a:gd name="connsiteY293" fmla="*/ 9605 h 10000"/>
                <a:gd name="connsiteX294" fmla="*/ 4483 w 10000"/>
                <a:gd name="connsiteY294" fmla="*/ 9576 h 10000"/>
                <a:gd name="connsiteX295" fmla="*/ 4366 w 10000"/>
                <a:gd name="connsiteY295" fmla="*/ 9576 h 10000"/>
                <a:gd name="connsiteX296" fmla="*/ 4322 w 10000"/>
                <a:gd name="connsiteY296" fmla="*/ 9576 h 10000"/>
                <a:gd name="connsiteX297" fmla="*/ 4199 w 10000"/>
                <a:gd name="connsiteY297" fmla="*/ 9520 h 10000"/>
                <a:gd name="connsiteX298" fmla="*/ 4154 w 10000"/>
                <a:gd name="connsiteY298" fmla="*/ 9491 h 10000"/>
                <a:gd name="connsiteX299" fmla="*/ 4038 w 10000"/>
                <a:gd name="connsiteY299" fmla="*/ 9463 h 10000"/>
                <a:gd name="connsiteX300" fmla="*/ 3962 w 10000"/>
                <a:gd name="connsiteY300" fmla="*/ 9294 h 10000"/>
                <a:gd name="connsiteX301" fmla="*/ 3873 w 10000"/>
                <a:gd name="connsiteY301" fmla="*/ 9180 h 10000"/>
                <a:gd name="connsiteX302" fmla="*/ 3757 w 10000"/>
                <a:gd name="connsiteY302" fmla="*/ 9180 h 10000"/>
                <a:gd name="connsiteX303" fmla="*/ 3634 w 10000"/>
                <a:gd name="connsiteY303" fmla="*/ 9180 h 10000"/>
                <a:gd name="connsiteX304" fmla="*/ 3432 w 10000"/>
                <a:gd name="connsiteY304" fmla="*/ 9039 h 10000"/>
                <a:gd name="connsiteX305" fmla="*/ 3274 w 10000"/>
                <a:gd name="connsiteY305" fmla="*/ 9124 h 10000"/>
                <a:gd name="connsiteX306" fmla="*/ 3274 w 10000"/>
                <a:gd name="connsiteY306" fmla="*/ 9180 h 10000"/>
                <a:gd name="connsiteX307" fmla="*/ 3073 w 10000"/>
                <a:gd name="connsiteY307" fmla="*/ 9209 h 10000"/>
                <a:gd name="connsiteX308" fmla="*/ 2954 w 10000"/>
                <a:gd name="connsiteY308" fmla="*/ 9294 h 10000"/>
                <a:gd name="connsiteX309" fmla="*/ 2874 w 10000"/>
                <a:gd name="connsiteY309" fmla="*/ 9237 h 10000"/>
                <a:gd name="connsiteX310" fmla="*/ 2792 w 10000"/>
                <a:gd name="connsiteY310" fmla="*/ 9294 h 10000"/>
                <a:gd name="connsiteX311" fmla="*/ 2672 w 10000"/>
                <a:gd name="connsiteY311" fmla="*/ 9294 h 10000"/>
                <a:gd name="connsiteX312" fmla="*/ 2507 w 10000"/>
                <a:gd name="connsiteY312" fmla="*/ 9266 h 10000"/>
                <a:gd name="connsiteX313" fmla="*/ 2347 w 10000"/>
                <a:gd name="connsiteY313" fmla="*/ 9322 h 10000"/>
                <a:gd name="connsiteX314" fmla="*/ 2266 w 10000"/>
                <a:gd name="connsiteY314" fmla="*/ 9322 h 10000"/>
                <a:gd name="connsiteX315" fmla="*/ 2185 w 10000"/>
                <a:gd name="connsiteY315" fmla="*/ 9322 h 10000"/>
                <a:gd name="connsiteX316" fmla="*/ 2144 w 10000"/>
                <a:gd name="connsiteY316" fmla="*/ 9322 h 10000"/>
                <a:gd name="connsiteX317" fmla="*/ 2144 w 10000"/>
                <a:gd name="connsiteY317" fmla="*/ 9463 h 10000"/>
                <a:gd name="connsiteX318" fmla="*/ 2228 w 10000"/>
                <a:gd name="connsiteY318" fmla="*/ 9548 h 10000"/>
                <a:gd name="connsiteX319" fmla="*/ 2228 w 10000"/>
                <a:gd name="connsiteY319" fmla="*/ 9576 h 10000"/>
                <a:gd name="connsiteX320" fmla="*/ 2228 w 10000"/>
                <a:gd name="connsiteY320" fmla="*/ 9633 h 10000"/>
                <a:gd name="connsiteX321" fmla="*/ 2266 w 10000"/>
                <a:gd name="connsiteY321" fmla="*/ 9717 h 10000"/>
                <a:gd name="connsiteX322" fmla="*/ 2144 w 10000"/>
                <a:gd name="connsiteY322" fmla="*/ 9689 h 10000"/>
                <a:gd name="connsiteX323" fmla="*/ 2022 w 10000"/>
                <a:gd name="connsiteY323" fmla="*/ 9661 h 10000"/>
                <a:gd name="connsiteX324" fmla="*/ 1941 w 10000"/>
                <a:gd name="connsiteY324" fmla="*/ 9520 h 10000"/>
                <a:gd name="connsiteX325" fmla="*/ 1708 w 10000"/>
                <a:gd name="connsiteY325" fmla="*/ 9605 h 10000"/>
                <a:gd name="connsiteX326" fmla="*/ 1627 w 10000"/>
                <a:gd name="connsiteY326" fmla="*/ 9633 h 10000"/>
                <a:gd name="connsiteX327" fmla="*/ 1627 w 10000"/>
                <a:gd name="connsiteY327" fmla="*/ 9548 h 10000"/>
                <a:gd name="connsiteX328" fmla="*/ 1504 w 10000"/>
                <a:gd name="connsiteY328" fmla="*/ 9435 h 10000"/>
                <a:gd name="connsiteX329" fmla="*/ 1262 w 10000"/>
                <a:gd name="connsiteY329" fmla="*/ 9435 h 10000"/>
                <a:gd name="connsiteX330" fmla="*/ 1262 w 10000"/>
                <a:gd name="connsiteY330" fmla="*/ 9322 h 10000"/>
                <a:gd name="connsiteX331" fmla="*/ 1298 w 10000"/>
                <a:gd name="connsiteY331" fmla="*/ 9180 h 10000"/>
                <a:gd name="connsiteX332" fmla="*/ 1144 w 10000"/>
                <a:gd name="connsiteY332" fmla="*/ 9124 h 10000"/>
                <a:gd name="connsiteX333" fmla="*/ 1017 w 10000"/>
                <a:gd name="connsiteY333" fmla="*/ 9039 h 10000"/>
                <a:gd name="connsiteX334" fmla="*/ 981 w 10000"/>
                <a:gd name="connsiteY334" fmla="*/ 8983 h 10000"/>
                <a:gd name="connsiteX335" fmla="*/ 944 w 10000"/>
                <a:gd name="connsiteY335" fmla="*/ 8898 h 10000"/>
                <a:gd name="connsiteX336" fmla="*/ 981 w 10000"/>
                <a:gd name="connsiteY336" fmla="*/ 8813 h 10000"/>
                <a:gd name="connsiteX337" fmla="*/ 697 w 10000"/>
                <a:gd name="connsiteY337" fmla="*/ 8841 h 10000"/>
                <a:gd name="connsiteX338" fmla="*/ 533 w 10000"/>
                <a:gd name="connsiteY338" fmla="*/ 8898 h 10000"/>
                <a:gd name="connsiteX339" fmla="*/ 533 w 10000"/>
                <a:gd name="connsiteY339" fmla="*/ 8813 h 10000"/>
                <a:gd name="connsiteX340" fmla="*/ 495 w 10000"/>
                <a:gd name="connsiteY340" fmla="*/ 8728 h 10000"/>
                <a:gd name="connsiteX341" fmla="*/ 458 w 10000"/>
                <a:gd name="connsiteY341" fmla="*/ 8672 h 10000"/>
                <a:gd name="connsiteX342" fmla="*/ 6799 w 10000"/>
                <a:gd name="connsiteY342" fmla="*/ 8665 h 10000"/>
                <a:gd name="connsiteX343" fmla="*/ 6917 w 10000"/>
                <a:gd name="connsiteY343" fmla="*/ 8461 h 10000"/>
                <a:gd name="connsiteX0" fmla="*/ 3962 w 10000"/>
                <a:gd name="connsiteY0" fmla="*/ 732 h 10000"/>
                <a:gd name="connsiteX1" fmla="*/ 3962 w 10000"/>
                <a:gd name="connsiteY1" fmla="*/ 675 h 10000"/>
                <a:gd name="connsiteX2" fmla="*/ 3999 w 10000"/>
                <a:gd name="connsiteY2" fmla="*/ 477 h 10000"/>
                <a:gd name="connsiteX3" fmla="*/ 3922 w 10000"/>
                <a:gd name="connsiteY3" fmla="*/ 336 h 10000"/>
                <a:gd name="connsiteX4" fmla="*/ 3757 w 10000"/>
                <a:gd name="connsiteY4" fmla="*/ 280 h 10000"/>
                <a:gd name="connsiteX5" fmla="*/ 3594 w 10000"/>
                <a:gd name="connsiteY5" fmla="*/ 224 h 10000"/>
                <a:gd name="connsiteX6" fmla="*/ 3799 w 10000"/>
                <a:gd name="connsiteY6" fmla="*/ 82 h 10000"/>
                <a:gd name="connsiteX7" fmla="*/ 4241 w 10000"/>
                <a:gd name="connsiteY7" fmla="*/ 25 h 10000"/>
                <a:gd name="connsiteX8" fmla="*/ 4644 w 10000"/>
                <a:gd name="connsiteY8" fmla="*/ 25 h 10000"/>
                <a:gd name="connsiteX9" fmla="*/ 4839 w 10000"/>
                <a:gd name="connsiteY9" fmla="*/ 54 h 10000"/>
                <a:gd name="connsiteX10" fmla="*/ 5089 w 10000"/>
                <a:gd name="connsiteY10" fmla="*/ 138 h 10000"/>
                <a:gd name="connsiteX11" fmla="*/ 5406 w 10000"/>
                <a:gd name="connsiteY11" fmla="*/ 167 h 10000"/>
                <a:gd name="connsiteX12" fmla="*/ 5567 w 10000"/>
                <a:gd name="connsiteY12" fmla="*/ 224 h 10000"/>
                <a:gd name="connsiteX13" fmla="*/ 5616 w 10000"/>
                <a:gd name="connsiteY13" fmla="*/ 252 h 10000"/>
                <a:gd name="connsiteX14" fmla="*/ 5734 w 10000"/>
                <a:gd name="connsiteY14" fmla="*/ 308 h 10000"/>
                <a:gd name="connsiteX15" fmla="*/ 5930 w 10000"/>
                <a:gd name="connsiteY15" fmla="*/ 421 h 10000"/>
                <a:gd name="connsiteX16" fmla="*/ 6048 w 10000"/>
                <a:gd name="connsiteY16" fmla="*/ 534 h 10000"/>
                <a:gd name="connsiteX17" fmla="*/ 6212 w 10000"/>
                <a:gd name="connsiteY17" fmla="*/ 591 h 10000"/>
                <a:gd name="connsiteX18" fmla="*/ 6377 w 10000"/>
                <a:gd name="connsiteY18" fmla="*/ 703 h 10000"/>
                <a:gd name="connsiteX19" fmla="*/ 6579 w 10000"/>
                <a:gd name="connsiteY19" fmla="*/ 817 h 10000"/>
                <a:gd name="connsiteX20" fmla="*/ 6695 w 10000"/>
                <a:gd name="connsiteY20" fmla="*/ 930 h 10000"/>
                <a:gd name="connsiteX21" fmla="*/ 6824 w 10000"/>
                <a:gd name="connsiteY21" fmla="*/ 1014 h 10000"/>
                <a:gd name="connsiteX22" fmla="*/ 7180 w 10000"/>
                <a:gd name="connsiteY22" fmla="*/ 1156 h 10000"/>
                <a:gd name="connsiteX23" fmla="*/ 7378 w 10000"/>
                <a:gd name="connsiteY23" fmla="*/ 1156 h 10000"/>
                <a:gd name="connsiteX24" fmla="*/ 7623 w 10000"/>
                <a:gd name="connsiteY24" fmla="*/ 1212 h 10000"/>
                <a:gd name="connsiteX25" fmla="*/ 7744 w 10000"/>
                <a:gd name="connsiteY25" fmla="*/ 1241 h 10000"/>
                <a:gd name="connsiteX26" fmla="*/ 7946 w 10000"/>
                <a:gd name="connsiteY26" fmla="*/ 1325 h 10000"/>
                <a:gd name="connsiteX27" fmla="*/ 8186 w 10000"/>
                <a:gd name="connsiteY27" fmla="*/ 1353 h 10000"/>
                <a:gd name="connsiteX28" fmla="*/ 8232 w 10000"/>
                <a:gd name="connsiteY28" fmla="*/ 1438 h 10000"/>
                <a:gd name="connsiteX29" fmla="*/ 8310 w 10000"/>
                <a:gd name="connsiteY29" fmla="*/ 1467 h 10000"/>
                <a:gd name="connsiteX30" fmla="*/ 8383 w 10000"/>
                <a:gd name="connsiteY30" fmla="*/ 1580 h 10000"/>
                <a:gd name="connsiteX31" fmla="*/ 8633 w 10000"/>
                <a:gd name="connsiteY31" fmla="*/ 1720 h 10000"/>
                <a:gd name="connsiteX32" fmla="*/ 8754 w 10000"/>
                <a:gd name="connsiteY32" fmla="*/ 1692 h 10000"/>
                <a:gd name="connsiteX33" fmla="*/ 8874 w 10000"/>
                <a:gd name="connsiteY33" fmla="*/ 1720 h 10000"/>
                <a:gd name="connsiteX34" fmla="*/ 9114 w 10000"/>
                <a:gd name="connsiteY34" fmla="*/ 1664 h 10000"/>
                <a:gd name="connsiteX35" fmla="*/ 9277 w 10000"/>
                <a:gd name="connsiteY35" fmla="*/ 1580 h 10000"/>
                <a:gd name="connsiteX36" fmla="*/ 9354 w 10000"/>
                <a:gd name="connsiteY36" fmla="*/ 1580 h 10000"/>
                <a:gd name="connsiteX37" fmla="*/ 9396 w 10000"/>
                <a:gd name="connsiteY37" fmla="*/ 1551 h 10000"/>
                <a:gd name="connsiteX38" fmla="*/ 9554 w 10000"/>
                <a:gd name="connsiteY38" fmla="*/ 1495 h 10000"/>
                <a:gd name="connsiteX39" fmla="*/ 9719 w 10000"/>
                <a:gd name="connsiteY39" fmla="*/ 1551 h 10000"/>
                <a:gd name="connsiteX40" fmla="*/ 9757 w 10000"/>
                <a:gd name="connsiteY40" fmla="*/ 1636 h 10000"/>
                <a:gd name="connsiteX41" fmla="*/ 9880 w 10000"/>
                <a:gd name="connsiteY41" fmla="*/ 1778 h 10000"/>
                <a:gd name="connsiteX42" fmla="*/ 9800 w 10000"/>
                <a:gd name="connsiteY42" fmla="*/ 1806 h 10000"/>
                <a:gd name="connsiteX43" fmla="*/ 9840 w 10000"/>
                <a:gd name="connsiteY43" fmla="*/ 1862 h 10000"/>
                <a:gd name="connsiteX44" fmla="*/ 9840 w 10000"/>
                <a:gd name="connsiteY44" fmla="*/ 1919 h 10000"/>
                <a:gd name="connsiteX45" fmla="*/ 9926 w 10000"/>
                <a:gd name="connsiteY45" fmla="*/ 2031 h 10000"/>
                <a:gd name="connsiteX46" fmla="*/ 9926 w 10000"/>
                <a:gd name="connsiteY46" fmla="*/ 2173 h 10000"/>
                <a:gd name="connsiteX47" fmla="*/ 9926 w 10000"/>
                <a:gd name="connsiteY47" fmla="*/ 2258 h 10000"/>
                <a:gd name="connsiteX48" fmla="*/ 10000 w 10000"/>
                <a:gd name="connsiteY48" fmla="*/ 2342 h 10000"/>
                <a:gd name="connsiteX49" fmla="*/ 9963 w 10000"/>
                <a:gd name="connsiteY49" fmla="*/ 2428 h 10000"/>
                <a:gd name="connsiteX50" fmla="*/ 10000 w 10000"/>
                <a:gd name="connsiteY50" fmla="*/ 2484 h 10000"/>
                <a:gd name="connsiteX51" fmla="*/ 9677 w 10000"/>
                <a:gd name="connsiteY51" fmla="*/ 2456 h 10000"/>
                <a:gd name="connsiteX52" fmla="*/ 9515 w 10000"/>
                <a:gd name="connsiteY52" fmla="*/ 2428 h 10000"/>
                <a:gd name="connsiteX53" fmla="*/ 9473 w 10000"/>
                <a:gd name="connsiteY53" fmla="*/ 2512 h 10000"/>
                <a:gd name="connsiteX54" fmla="*/ 9354 w 10000"/>
                <a:gd name="connsiteY54" fmla="*/ 2540 h 10000"/>
                <a:gd name="connsiteX55" fmla="*/ 9433 w 10000"/>
                <a:gd name="connsiteY55" fmla="*/ 2625 h 10000"/>
                <a:gd name="connsiteX56" fmla="*/ 9677 w 10000"/>
                <a:gd name="connsiteY56" fmla="*/ 2879 h 10000"/>
                <a:gd name="connsiteX57" fmla="*/ 9840 w 10000"/>
                <a:gd name="connsiteY57" fmla="*/ 3106 h 10000"/>
                <a:gd name="connsiteX58" fmla="*/ 9800 w 10000"/>
                <a:gd name="connsiteY58" fmla="*/ 3162 h 10000"/>
                <a:gd name="connsiteX59" fmla="*/ 9634 w 10000"/>
                <a:gd name="connsiteY59" fmla="*/ 3190 h 10000"/>
                <a:gd name="connsiteX60" fmla="*/ 9840 w 10000"/>
                <a:gd name="connsiteY60" fmla="*/ 3303 h 10000"/>
                <a:gd name="connsiteX61" fmla="*/ 9600 w 10000"/>
                <a:gd name="connsiteY61" fmla="*/ 3162 h 10000"/>
                <a:gd name="connsiteX62" fmla="*/ 9396 w 10000"/>
                <a:gd name="connsiteY62" fmla="*/ 3106 h 10000"/>
                <a:gd name="connsiteX63" fmla="*/ 9473 w 10000"/>
                <a:gd name="connsiteY63" fmla="*/ 3275 h 10000"/>
                <a:gd name="connsiteX64" fmla="*/ 9354 w 10000"/>
                <a:gd name="connsiteY64" fmla="*/ 3303 h 10000"/>
                <a:gd name="connsiteX65" fmla="*/ 9277 w 10000"/>
                <a:gd name="connsiteY65" fmla="*/ 3388 h 10000"/>
                <a:gd name="connsiteX66" fmla="*/ 8996 w 10000"/>
                <a:gd name="connsiteY66" fmla="*/ 3417 h 10000"/>
                <a:gd name="connsiteX67" fmla="*/ 9198 w 10000"/>
                <a:gd name="connsiteY67" fmla="*/ 3557 h 10000"/>
                <a:gd name="connsiteX68" fmla="*/ 8952 w 10000"/>
                <a:gd name="connsiteY68" fmla="*/ 3586 h 10000"/>
                <a:gd name="connsiteX69" fmla="*/ 8794 w 10000"/>
                <a:gd name="connsiteY69" fmla="*/ 3557 h 10000"/>
                <a:gd name="connsiteX70" fmla="*/ 8664 w 10000"/>
                <a:gd name="connsiteY70" fmla="*/ 3473 h 10000"/>
                <a:gd name="connsiteX71" fmla="*/ 8591 w 10000"/>
                <a:gd name="connsiteY71" fmla="*/ 3501 h 10000"/>
                <a:gd name="connsiteX72" fmla="*/ 8552 w 10000"/>
                <a:gd name="connsiteY72" fmla="*/ 3642 h 10000"/>
                <a:gd name="connsiteX73" fmla="*/ 8513 w 10000"/>
                <a:gd name="connsiteY73" fmla="*/ 3727 h 10000"/>
                <a:gd name="connsiteX74" fmla="*/ 8427 w 10000"/>
                <a:gd name="connsiteY74" fmla="*/ 3756 h 10000"/>
                <a:gd name="connsiteX75" fmla="*/ 8383 w 10000"/>
                <a:gd name="connsiteY75" fmla="*/ 3812 h 10000"/>
                <a:gd name="connsiteX76" fmla="*/ 8310 w 10000"/>
                <a:gd name="connsiteY76" fmla="*/ 3812 h 10000"/>
                <a:gd name="connsiteX77" fmla="*/ 8267 w 10000"/>
                <a:gd name="connsiteY77" fmla="*/ 3868 h 10000"/>
                <a:gd name="connsiteX78" fmla="*/ 8107 w 10000"/>
                <a:gd name="connsiteY78" fmla="*/ 4009 h 10000"/>
                <a:gd name="connsiteX79" fmla="*/ 7906 w 10000"/>
                <a:gd name="connsiteY79" fmla="*/ 4038 h 10000"/>
                <a:gd name="connsiteX80" fmla="*/ 7824 w 10000"/>
                <a:gd name="connsiteY80" fmla="*/ 4067 h 10000"/>
                <a:gd name="connsiteX81" fmla="*/ 7744 w 10000"/>
                <a:gd name="connsiteY81" fmla="*/ 4123 h 10000"/>
                <a:gd name="connsiteX82" fmla="*/ 7586 w 10000"/>
                <a:gd name="connsiteY82" fmla="*/ 4179 h 10000"/>
                <a:gd name="connsiteX83" fmla="*/ 7501 w 10000"/>
                <a:gd name="connsiteY83" fmla="*/ 4264 h 10000"/>
                <a:gd name="connsiteX84" fmla="*/ 7464 w 10000"/>
                <a:gd name="connsiteY84" fmla="*/ 4320 h 10000"/>
                <a:gd name="connsiteX85" fmla="*/ 7378 w 10000"/>
                <a:gd name="connsiteY85" fmla="*/ 4320 h 10000"/>
                <a:gd name="connsiteX86" fmla="*/ 7218 w 10000"/>
                <a:gd name="connsiteY86" fmla="*/ 4348 h 10000"/>
                <a:gd name="connsiteX87" fmla="*/ 7346 w 10000"/>
                <a:gd name="connsiteY87" fmla="*/ 4292 h 10000"/>
                <a:gd name="connsiteX88" fmla="*/ 7346 w 10000"/>
                <a:gd name="connsiteY88" fmla="*/ 4236 h 10000"/>
                <a:gd name="connsiteX89" fmla="*/ 7378 w 10000"/>
                <a:gd name="connsiteY89" fmla="*/ 4179 h 10000"/>
                <a:gd name="connsiteX90" fmla="*/ 7143 w 10000"/>
                <a:gd name="connsiteY90" fmla="*/ 4151 h 10000"/>
                <a:gd name="connsiteX91" fmla="*/ 7218 w 10000"/>
                <a:gd name="connsiteY91" fmla="*/ 4123 h 10000"/>
                <a:gd name="connsiteX92" fmla="*/ 7260 w 10000"/>
                <a:gd name="connsiteY92" fmla="*/ 4009 h 10000"/>
                <a:gd name="connsiteX93" fmla="*/ 7305 w 10000"/>
                <a:gd name="connsiteY93" fmla="*/ 3896 h 10000"/>
                <a:gd name="connsiteX94" fmla="*/ 7062 w 10000"/>
                <a:gd name="connsiteY94" fmla="*/ 3698 h 10000"/>
                <a:gd name="connsiteX95" fmla="*/ 6939 w 10000"/>
                <a:gd name="connsiteY95" fmla="*/ 3727 h 10000"/>
                <a:gd name="connsiteX96" fmla="*/ 6824 w 10000"/>
                <a:gd name="connsiteY96" fmla="*/ 3784 h 10000"/>
                <a:gd name="connsiteX97" fmla="*/ 6737 w 10000"/>
                <a:gd name="connsiteY97" fmla="*/ 3925 h 10000"/>
                <a:gd name="connsiteX98" fmla="*/ 6535 w 10000"/>
                <a:gd name="connsiteY98" fmla="*/ 4038 h 10000"/>
                <a:gd name="connsiteX99" fmla="*/ 6418 w 10000"/>
                <a:gd name="connsiteY99" fmla="*/ 4095 h 10000"/>
                <a:gd name="connsiteX100" fmla="*/ 6454 w 10000"/>
                <a:gd name="connsiteY100" fmla="*/ 4179 h 10000"/>
                <a:gd name="connsiteX101" fmla="*/ 6212 w 10000"/>
                <a:gd name="connsiteY101" fmla="*/ 4292 h 10000"/>
                <a:gd name="connsiteX102" fmla="*/ 6014 w 10000"/>
                <a:gd name="connsiteY102" fmla="*/ 4264 h 10000"/>
                <a:gd name="connsiteX103" fmla="*/ 6014 w 10000"/>
                <a:gd name="connsiteY103" fmla="*/ 4434 h 10000"/>
                <a:gd name="connsiteX104" fmla="*/ 6251 w 10000"/>
                <a:gd name="connsiteY104" fmla="*/ 4575 h 10000"/>
                <a:gd name="connsiteX105" fmla="*/ 6377 w 10000"/>
                <a:gd name="connsiteY105" fmla="*/ 4575 h 10000"/>
                <a:gd name="connsiteX106" fmla="*/ 6454 w 10000"/>
                <a:gd name="connsiteY106" fmla="*/ 4603 h 10000"/>
                <a:gd name="connsiteX107" fmla="*/ 6454 w 10000"/>
                <a:gd name="connsiteY107" fmla="*/ 4575 h 10000"/>
                <a:gd name="connsiteX108" fmla="*/ 6695 w 10000"/>
                <a:gd name="connsiteY108" fmla="*/ 4659 h 10000"/>
                <a:gd name="connsiteX109" fmla="*/ 6777 w 10000"/>
                <a:gd name="connsiteY109" fmla="*/ 4829 h 10000"/>
                <a:gd name="connsiteX110" fmla="*/ 6980 w 10000"/>
                <a:gd name="connsiteY110" fmla="*/ 4857 h 10000"/>
                <a:gd name="connsiteX111" fmla="*/ 7062 w 10000"/>
                <a:gd name="connsiteY111" fmla="*/ 4801 h 10000"/>
                <a:gd name="connsiteX112" fmla="*/ 7101 w 10000"/>
                <a:gd name="connsiteY112" fmla="*/ 4716 h 10000"/>
                <a:gd name="connsiteX113" fmla="*/ 7260 w 10000"/>
                <a:gd name="connsiteY113" fmla="*/ 4659 h 10000"/>
                <a:gd name="connsiteX114" fmla="*/ 7464 w 10000"/>
                <a:gd name="connsiteY114" fmla="*/ 4716 h 10000"/>
                <a:gd name="connsiteX115" fmla="*/ 7541 w 10000"/>
                <a:gd name="connsiteY115" fmla="*/ 4745 h 10000"/>
                <a:gd name="connsiteX116" fmla="*/ 7586 w 10000"/>
                <a:gd name="connsiteY116" fmla="*/ 4773 h 10000"/>
                <a:gd name="connsiteX117" fmla="*/ 7788 w 10000"/>
                <a:gd name="connsiteY117" fmla="*/ 4773 h 10000"/>
                <a:gd name="connsiteX118" fmla="*/ 7788 w 10000"/>
                <a:gd name="connsiteY118" fmla="*/ 4745 h 10000"/>
                <a:gd name="connsiteX119" fmla="*/ 8025 w 10000"/>
                <a:gd name="connsiteY119" fmla="*/ 4801 h 10000"/>
                <a:gd name="connsiteX120" fmla="*/ 7990 w 10000"/>
                <a:gd name="connsiteY120" fmla="*/ 4829 h 10000"/>
                <a:gd name="connsiteX121" fmla="*/ 8025 w 10000"/>
                <a:gd name="connsiteY121" fmla="*/ 4914 h 10000"/>
                <a:gd name="connsiteX122" fmla="*/ 8025 w 10000"/>
                <a:gd name="connsiteY122" fmla="*/ 4970 h 10000"/>
                <a:gd name="connsiteX123" fmla="*/ 7946 w 10000"/>
                <a:gd name="connsiteY123" fmla="*/ 4914 h 10000"/>
                <a:gd name="connsiteX124" fmla="*/ 7906 w 10000"/>
                <a:gd name="connsiteY124" fmla="*/ 4942 h 10000"/>
                <a:gd name="connsiteX125" fmla="*/ 7824 w 10000"/>
                <a:gd name="connsiteY125" fmla="*/ 4942 h 10000"/>
                <a:gd name="connsiteX126" fmla="*/ 7744 w 10000"/>
                <a:gd name="connsiteY126" fmla="*/ 4970 h 10000"/>
                <a:gd name="connsiteX127" fmla="*/ 7586 w 10000"/>
                <a:gd name="connsiteY127" fmla="*/ 5027 h 10000"/>
                <a:gd name="connsiteX128" fmla="*/ 7501 w 10000"/>
                <a:gd name="connsiteY128" fmla="*/ 5055 h 10000"/>
                <a:gd name="connsiteX129" fmla="*/ 7586 w 10000"/>
                <a:gd name="connsiteY129" fmla="*/ 5112 h 10000"/>
                <a:gd name="connsiteX130" fmla="*/ 7501 w 10000"/>
                <a:gd name="connsiteY130" fmla="*/ 5112 h 10000"/>
                <a:gd name="connsiteX131" fmla="*/ 7541 w 10000"/>
                <a:gd name="connsiteY131" fmla="*/ 5168 h 10000"/>
                <a:gd name="connsiteX132" fmla="*/ 7464 w 10000"/>
                <a:gd name="connsiteY132" fmla="*/ 5196 h 10000"/>
                <a:gd name="connsiteX133" fmla="*/ 7378 w 10000"/>
                <a:gd name="connsiteY133" fmla="*/ 5140 h 10000"/>
                <a:gd name="connsiteX134" fmla="*/ 7346 w 10000"/>
                <a:gd name="connsiteY134" fmla="*/ 5140 h 10000"/>
                <a:gd name="connsiteX135" fmla="*/ 7423 w 10000"/>
                <a:gd name="connsiteY135" fmla="*/ 5224 h 10000"/>
                <a:gd name="connsiteX136" fmla="*/ 7260 w 10000"/>
                <a:gd name="connsiteY136" fmla="*/ 5338 h 10000"/>
                <a:gd name="connsiteX137" fmla="*/ 7218 w 10000"/>
                <a:gd name="connsiteY137" fmla="*/ 5479 h 10000"/>
                <a:gd name="connsiteX138" fmla="*/ 7260 w 10000"/>
                <a:gd name="connsiteY138" fmla="*/ 5620 h 10000"/>
                <a:gd name="connsiteX139" fmla="*/ 7423 w 10000"/>
                <a:gd name="connsiteY139" fmla="*/ 5649 h 10000"/>
                <a:gd name="connsiteX140" fmla="*/ 7704 w 10000"/>
                <a:gd name="connsiteY140" fmla="*/ 5733 h 10000"/>
                <a:gd name="connsiteX141" fmla="*/ 7824 w 10000"/>
                <a:gd name="connsiteY141" fmla="*/ 5874 h 10000"/>
                <a:gd name="connsiteX142" fmla="*/ 8025 w 10000"/>
                <a:gd name="connsiteY142" fmla="*/ 6073 h 10000"/>
                <a:gd name="connsiteX143" fmla="*/ 8149 w 10000"/>
                <a:gd name="connsiteY143" fmla="*/ 6213 h 10000"/>
                <a:gd name="connsiteX144" fmla="*/ 8344 w 10000"/>
                <a:gd name="connsiteY144" fmla="*/ 6299 h 10000"/>
                <a:gd name="connsiteX145" fmla="*/ 8427 w 10000"/>
                <a:gd name="connsiteY145" fmla="*/ 6355 h 10000"/>
                <a:gd name="connsiteX146" fmla="*/ 8513 w 10000"/>
                <a:gd name="connsiteY146" fmla="*/ 6412 h 10000"/>
                <a:gd name="connsiteX147" fmla="*/ 8664 w 10000"/>
                <a:gd name="connsiteY147" fmla="*/ 6524 h 10000"/>
                <a:gd name="connsiteX148" fmla="*/ 8383 w 10000"/>
                <a:gd name="connsiteY148" fmla="*/ 6468 h 10000"/>
                <a:gd name="connsiteX149" fmla="*/ 8186 w 10000"/>
                <a:gd name="connsiteY149" fmla="*/ 6412 h 10000"/>
                <a:gd name="connsiteX150" fmla="*/ 7990 w 10000"/>
                <a:gd name="connsiteY150" fmla="*/ 6440 h 10000"/>
                <a:gd name="connsiteX151" fmla="*/ 7870 w 10000"/>
                <a:gd name="connsiteY151" fmla="*/ 6383 h 10000"/>
                <a:gd name="connsiteX152" fmla="*/ 7744 w 10000"/>
                <a:gd name="connsiteY152" fmla="*/ 6327 h 10000"/>
                <a:gd name="connsiteX153" fmla="*/ 7788 w 10000"/>
                <a:gd name="connsiteY153" fmla="*/ 6383 h 10000"/>
                <a:gd name="connsiteX154" fmla="*/ 7824 w 10000"/>
                <a:gd name="connsiteY154" fmla="*/ 6383 h 10000"/>
                <a:gd name="connsiteX155" fmla="*/ 7788 w 10000"/>
                <a:gd name="connsiteY155" fmla="*/ 6355 h 10000"/>
                <a:gd name="connsiteX156" fmla="*/ 7870 w 10000"/>
                <a:gd name="connsiteY156" fmla="*/ 6383 h 10000"/>
                <a:gd name="connsiteX157" fmla="*/ 8067 w 10000"/>
                <a:gd name="connsiteY157" fmla="*/ 6440 h 10000"/>
                <a:gd name="connsiteX158" fmla="*/ 8149 w 10000"/>
                <a:gd name="connsiteY158" fmla="*/ 6412 h 10000"/>
                <a:gd name="connsiteX159" fmla="*/ 8232 w 10000"/>
                <a:gd name="connsiteY159" fmla="*/ 6468 h 10000"/>
                <a:gd name="connsiteX160" fmla="*/ 8267 w 10000"/>
                <a:gd name="connsiteY160" fmla="*/ 6496 h 10000"/>
                <a:gd name="connsiteX161" fmla="*/ 8383 w 10000"/>
                <a:gd name="connsiteY161" fmla="*/ 6524 h 10000"/>
                <a:gd name="connsiteX162" fmla="*/ 8633 w 10000"/>
                <a:gd name="connsiteY162" fmla="*/ 6638 h 10000"/>
                <a:gd name="connsiteX163" fmla="*/ 8794 w 10000"/>
                <a:gd name="connsiteY163" fmla="*/ 6751 h 10000"/>
                <a:gd name="connsiteX164" fmla="*/ 8713 w 10000"/>
                <a:gd name="connsiteY164" fmla="*/ 6779 h 10000"/>
                <a:gd name="connsiteX165" fmla="*/ 8591 w 10000"/>
                <a:gd name="connsiteY165" fmla="*/ 6835 h 10000"/>
                <a:gd name="connsiteX166" fmla="*/ 8513 w 10000"/>
                <a:gd name="connsiteY166" fmla="*/ 6891 h 10000"/>
                <a:gd name="connsiteX167" fmla="*/ 8473 w 10000"/>
                <a:gd name="connsiteY167" fmla="*/ 6920 h 10000"/>
                <a:gd name="connsiteX168" fmla="*/ 8344 w 10000"/>
                <a:gd name="connsiteY168" fmla="*/ 6920 h 10000"/>
                <a:gd name="connsiteX169" fmla="*/ 8232 w 10000"/>
                <a:gd name="connsiteY169" fmla="*/ 6977 h 10000"/>
                <a:gd name="connsiteX170" fmla="*/ 8383 w 10000"/>
                <a:gd name="connsiteY170" fmla="*/ 6920 h 10000"/>
                <a:gd name="connsiteX171" fmla="*/ 8513 w 10000"/>
                <a:gd name="connsiteY171" fmla="*/ 7005 h 10000"/>
                <a:gd name="connsiteX172" fmla="*/ 8473 w 10000"/>
                <a:gd name="connsiteY172" fmla="*/ 7005 h 10000"/>
                <a:gd name="connsiteX173" fmla="*/ 8664 w 10000"/>
                <a:gd name="connsiteY173" fmla="*/ 6949 h 10000"/>
                <a:gd name="connsiteX174" fmla="*/ 8794 w 10000"/>
                <a:gd name="connsiteY174" fmla="*/ 7033 h 10000"/>
                <a:gd name="connsiteX175" fmla="*/ 8996 w 10000"/>
                <a:gd name="connsiteY175" fmla="*/ 7061 h 10000"/>
                <a:gd name="connsiteX176" fmla="*/ 8908 w 10000"/>
                <a:gd name="connsiteY176" fmla="*/ 7146 h 10000"/>
                <a:gd name="connsiteX177" fmla="*/ 8874 w 10000"/>
                <a:gd name="connsiteY177" fmla="*/ 7174 h 10000"/>
                <a:gd name="connsiteX178" fmla="*/ 8794 w 10000"/>
                <a:gd name="connsiteY178" fmla="*/ 7202 h 10000"/>
                <a:gd name="connsiteX179" fmla="*/ 8834 w 10000"/>
                <a:gd name="connsiteY179" fmla="*/ 7202 h 10000"/>
                <a:gd name="connsiteX180" fmla="*/ 8952 w 10000"/>
                <a:gd name="connsiteY180" fmla="*/ 7174 h 10000"/>
                <a:gd name="connsiteX181" fmla="*/ 8952 w 10000"/>
                <a:gd name="connsiteY181" fmla="*/ 7146 h 10000"/>
                <a:gd name="connsiteX182" fmla="*/ 8996 w 10000"/>
                <a:gd name="connsiteY182" fmla="*/ 7230 h 10000"/>
                <a:gd name="connsiteX183" fmla="*/ 8996 w 10000"/>
                <a:gd name="connsiteY183" fmla="*/ 7288 h 10000"/>
                <a:gd name="connsiteX184" fmla="*/ 8952 w 10000"/>
                <a:gd name="connsiteY184" fmla="*/ 7230 h 10000"/>
                <a:gd name="connsiteX185" fmla="*/ 8952 w 10000"/>
                <a:gd name="connsiteY185" fmla="*/ 7288 h 10000"/>
                <a:gd name="connsiteX186" fmla="*/ 8908 w 10000"/>
                <a:gd name="connsiteY186" fmla="*/ 7260 h 10000"/>
                <a:gd name="connsiteX187" fmla="*/ 8874 w 10000"/>
                <a:gd name="connsiteY187" fmla="*/ 7260 h 10000"/>
                <a:gd name="connsiteX188" fmla="*/ 8834 w 10000"/>
                <a:gd name="connsiteY188" fmla="*/ 7316 h 10000"/>
                <a:gd name="connsiteX189" fmla="*/ 8952 w 10000"/>
                <a:gd name="connsiteY189" fmla="*/ 7372 h 10000"/>
                <a:gd name="connsiteX190" fmla="*/ 8908 w 10000"/>
                <a:gd name="connsiteY190" fmla="*/ 7372 h 10000"/>
                <a:gd name="connsiteX191" fmla="*/ 8952 w 10000"/>
                <a:gd name="connsiteY191" fmla="*/ 7429 h 10000"/>
                <a:gd name="connsiteX192" fmla="*/ 8794 w 10000"/>
                <a:gd name="connsiteY192" fmla="*/ 7400 h 10000"/>
                <a:gd name="connsiteX193" fmla="*/ 8834 w 10000"/>
                <a:gd name="connsiteY193" fmla="*/ 7429 h 10000"/>
                <a:gd name="connsiteX194" fmla="*/ 8952 w 10000"/>
                <a:gd name="connsiteY194" fmla="*/ 7457 h 10000"/>
                <a:gd name="connsiteX195" fmla="*/ 8996 w 10000"/>
                <a:gd name="connsiteY195" fmla="*/ 7541 h 10000"/>
                <a:gd name="connsiteX196" fmla="*/ 8952 w 10000"/>
                <a:gd name="connsiteY196" fmla="*/ 7599 h 10000"/>
                <a:gd name="connsiteX197" fmla="*/ 8834 w 10000"/>
                <a:gd name="connsiteY197" fmla="*/ 7513 h 10000"/>
                <a:gd name="connsiteX198" fmla="*/ 8794 w 10000"/>
                <a:gd name="connsiteY198" fmla="*/ 7541 h 10000"/>
                <a:gd name="connsiteX199" fmla="*/ 8633 w 10000"/>
                <a:gd name="connsiteY199" fmla="*/ 7599 h 10000"/>
                <a:gd name="connsiteX200" fmla="*/ 8754 w 10000"/>
                <a:gd name="connsiteY200" fmla="*/ 7683 h 10000"/>
                <a:gd name="connsiteX201" fmla="*/ 8754 w 10000"/>
                <a:gd name="connsiteY201" fmla="*/ 7796 h 10000"/>
                <a:gd name="connsiteX202" fmla="*/ 8713 w 10000"/>
                <a:gd name="connsiteY202" fmla="*/ 7852 h 10000"/>
                <a:gd name="connsiteX203" fmla="*/ 8713 w 10000"/>
                <a:gd name="connsiteY203" fmla="*/ 7880 h 10000"/>
                <a:gd name="connsiteX204" fmla="*/ 8633 w 10000"/>
                <a:gd name="connsiteY204" fmla="*/ 7852 h 10000"/>
                <a:gd name="connsiteX205" fmla="*/ 8633 w 10000"/>
                <a:gd name="connsiteY205" fmla="*/ 7909 h 10000"/>
                <a:gd name="connsiteX206" fmla="*/ 8591 w 10000"/>
                <a:gd name="connsiteY206" fmla="*/ 7966 h 10000"/>
                <a:gd name="connsiteX207" fmla="*/ 8552 w 10000"/>
                <a:gd name="connsiteY207" fmla="*/ 8079 h 10000"/>
                <a:gd name="connsiteX208" fmla="*/ 8591 w 10000"/>
                <a:gd name="connsiteY208" fmla="*/ 8022 h 10000"/>
                <a:gd name="connsiteX209" fmla="*/ 8552 w 10000"/>
                <a:gd name="connsiteY209" fmla="*/ 8050 h 10000"/>
                <a:gd name="connsiteX210" fmla="*/ 8513 w 10000"/>
                <a:gd name="connsiteY210" fmla="*/ 7994 h 10000"/>
                <a:gd name="connsiteX211" fmla="*/ 8427 w 10000"/>
                <a:gd name="connsiteY211" fmla="*/ 8022 h 10000"/>
                <a:gd name="connsiteX212" fmla="*/ 8427 w 10000"/>
                <a:gd name="connsiteY212" fmla="*/ 8079 h 10000"/>
                <a:gd name="connsiteX213" fmla="*/ 8473 w 10000"/>
                <a:gd name="connsiteY213" fmla="*/ 8107 h 10000"/>
                <a:gd name="connsiteX214" fmla="*/ 8552 w 10000"/>
                <a:gd name="connsiteY214" fmla="*/ 8135 h 10000"/>
                <a:gd name="connsiteX215" fmla="*/ 8513 w 10000"/>
                <a:gd name="connsiteY215" fmla="*/ 8163 h 10000"/>
                <a:gd name="connsiteX216" fmla="*/ 8473 w 10000"/>
                <a:gd name="connsiteY216" fmla="*/ 8249 h 10000"/>
                <a:gd name="connsiteX217" fmla="*/ 8310 w 10000"/>
                <a:gd name="connsiteY217" fmla="*/ 8191 h 10000"/>
                <a:gd name="connsiteX218" fmla="*/ 8427 w 10000"/>
                <a:gd name="connsiteY218" fmla="*/ 8277 h 10000"/>
                <a:gd name="connsiteX219" fmla="*/ 8552 w 10000"/>
                <a:gd name="connsiteY219" fmla="*/ 8277 h 10000"/>
                <a:gd name="connsiteX220" fmla="*/ 8513 w 10000"/>
                <a:gd name="connsiteY220" fmla="*/ 8333 h 10000"/>
                <a:gd name="connsiteX221" fmla="*/ 8591 w 10000"/>
                <a:gd name="connsiteY221" fmla="*/ 8446 h 10000"/>
                <a:gd name="connsiteX222" fmla="*/ 8552 w 10000"/>
                <a:gd name="connsiteY222" fmla="*/ 8446 h 10000"/>
                <a:gd name="connsiteX223" fmla="*/ 8427 w 10000"/>
                <a:gd name="connsiteY223" fmla="*/ 8389 h 10000"/>
                <a:gd name="connsiteX224" fmla="*/ 8383 w 10000"/>
                <a:gd name="connsiteY224" fmla="*/ 8418 h 10000"/>
                <a:gd name="connsiteX225" fmla="*/ 8473 w 10000"/>
                <a:gd name="connsiteY225" fmla="*/ 8474 h 10000"/>
                <a:gd name="connsiteX226" fmla="*/ 8427 w 10000"/>
                <a:gd name="connsiteY226" fmla="*/ 8530 h 10000"/>
                <a:gd name="connsiteX227" fmla="*/ 8310 w 10000"/>
                <a:gd name="connsiteY227" fmla="*/ 8474 h 10000"/>
                <a:gd name="connsiteX228" fmla="*/ 8383 w 10000"/>
                <a:gd name="connsiteY228" fmla="*/ 8559 h 10000"/>
                <a:gd name="connsiteX229" fmla="*/ 8310 w 10000"/>
                <a:gd name="connsiteY229" fmla="*/ 8559 h 10000"/>
                <a:gd name="connsiteX230" fmla="*/ 8310 w 10000"/>
                <a:gd name="connsiteY230" fmla="*/ 8616 h 10000"/>
                <a:gd name="connsiteX231" fmla="*/ 8107 w 10000"/>
                <a:gd name="connsiteY231" fmla="*/ 8672 h 10000"/>
                <a:gd name="connsiteX232" fmla="*/ 8067 w 10000"/>
                <a:gd name="connsiteY232" fmla="*/ 8728 h 10000"/>
                <a:gd name="connsiteX233" fmla="*/ 8107 w 10000"/>
                <a:gd name="connsiteY233" fmla="*/ 8757 h 10000"/>
                <a:gd name="connsiteX234" fmla="*/ 8067 w 10000"/>
                <a:gd name="connsiteY234" fmla="*/ 8785 h 10000"/>
                <a:gd name="connsiteX235" fmla="*/ 8025 w 10000"/>
                <a:gd name="connsiteY235" fmla="*/ 8869 h 10000"/>
                <a:gd name="connsiteX236" fmla="*/ 7990 w 10000"/>
                <a:gd name="connsiteY236" fmla="*/ 8841 h 10000"/>
                <a:gd name="connsiteX237" fmla="*/ 7990 w 10000"/>
                <a:gd name="connsiteY237" fmla="*/ 8927 h 10000"/>
                <a:gd name="connsiteX238" fmla="*/ 7577 w 10000"/>
                <a:gd name="connsiteY238" fmla="*/ 8786 h 10000"/>
                <a:gd name="connsiteX239" fmla="*/ 6900 w 10000"/>
                <a:gd name="connsiteY239" fmla="*/ 9266 h 10000"/>
                <a:gd name="connsiteX240" fmla="*/ 6656 w 10000"/>
                <a:gd name="connsiteY240" fmla="*/ 9322 h 10000"/>
                <a:gd name="connsiteX241" fmla="*/ 6535 w 10000"/>
                <a:gd name="connsiteY241" fmla="*/ 9152 h 10000"/>
                <a:gd name="connsiteX242" fmla="*/ 6496 w 10000"/>
                <a:gd name="connsiteY242" fmla="*/ 9152 h 10000"/>
                <a:gd name="connsiteX243" fmla="*/ 6615 w 10000"/>
                <a:gd name="connsiteY243" fmla="*/ 9124 h 10000"/>
                <a:gd name="connsiteX244" fmla="*/ 6454 w 10000"/>
                <a:gd name="connsiteY244" fmla="*/ 9124 h 10000"/>
                <a:gd name="connsiteX245" fmla="*/ 6418 w 10000"/>
                <a:gd name="connsiteY245" fmla="*/ 9180 h 10000"/>
                <a:gd name="connsiteX246" fmla="*/ 6496 w 10000"/>
                <a:gd name="connsiteY246" fmla="*/ 9237 h 10000"/>
                <a:gd name="connsiteX247" fmla="*/ 6454 w 10000"/>
                <a:gd name="connsiteY247" fmla="*/ 9237 h 10000"/>
                <a:gd name="connsiteX248" fmla="*/ 6579 w 10000"/>
                <a:gd name="connsiteY248" fmla="*/ 9406 h 10000"/>
                <a:gd name="connsiteX249" fmla="*/ 6418 w 10000"/>
                <a:gd name="connsiteY249" fmla="*/ 9294 h 10000"/>
                <a:gd name="connsiteX250" fmla="*/ 6496 w 10000"/>
                <a:gd name="connsiteY250" fmla="*/ 9406 h 10000"/>
                <a:gd name="connsiteX251" fmla="*/ 6454 w 10000"/>
                <a:gd name="connsiteY251" fmla="*/ 9435 h 10000"/>
                <a:gd name="connsiteX252" fmla="*/ 6418 w 10000"/>
                <a:gd name="connsiteY252" fmla="*/ 9406 h 10000"/>
                <a:gd name="connsiteX253" fmla="*/ 6377 w 10000"/>
                <a:gd name="connsiteY253" fmla="*/ 9491 h 10000"/>
                <a:gd name="connsiteX254" fmla="*/ 6251 w 10000"/>
                <a:gd name="connsiteY254" fmla="*/ 9520 h 10000"/>
                <a:gd name="connsiteX255" fmla="*/ 6212 w 10000"/>
                <a:gd name="connsiteY255" fmla="*/ 9463 h 10000"/>
                <a:gd name="connsiteX256" fmla="*/ 6135 w 10000"/>
                <a:gd name="connsiteY256" fmla="*/ 9435 h 10000"/>
                <a:gd name="connsiteX257" fmla="*/ 6175 w 10000"/>
                <a:gd name="connsiteY257" fmla="*/ 9548 h 10000"/>
                <a:gd name="connsiteX258" fmla="*/ 5969 w 10000"/>
                <a:gd name="connsiteY258" fmla="*/ 9491 h 10000"/>
                <a:gd name="connsiteX259" fmla="*/ 5930 w 10000"/>
                <a:gd name="connsiteY259" fmla="*/ 9520 h 10000"/>
                <a:gd name="connsiteX260" fmla="*/ 5808 w 10000"/>
                <a:gd name="connsiteY260" fmla="*/ 9576 h 10000"/>
                <a:gd name="connsiteX261" fmla="*/ 5777 w 10000"/>
                <a:gd name="connsiteY261" fmla="*/ 9633 h 10000"/>
                <a:gd name="connsiteX262" fmla="*/ 5688 w 10000"/>
                <a:gd name="connsiteY262" fmla="*/ 9633 h 10000"/>
                <a:gd name="connsiteX263" fmla="*/ 5567 w 10000"/>
                <a:gd name="connsiteY263" fmla="*/ 9661 h 10000"/>
                <a:gd name="connsiteX264" fmla="*/ 5567 w 10000"/>
                <a:gd name="connsiteY264" fmla="*/ 9633 h 10000"/>
                <a:gd name="connsiteX265" fmla="*/ 5567 w 10000"/>
                <a:gd name="connsiteY265" fmla="*/ 9689 h 10000"/>
                <a:gd name="connsiteX266" fmla="*/ 5449 w 10000"/>
                <a:gd name="connsiteY266" fmla="*/ 9661 h 10000"/>
                <a:gd name="connsiteX267" fmla="*/ 5449 w 10000"/>
                <a:gd name="connsiteY267" fmla="*/ 9717 h 10000"/>
                <a:gd name="connsiteX268" fmla="*/ 5406 w 10000"/>
                <a:gd name="connsiteY268" fmla="*/ 9802 h 10000"/>
                <a:gd name="connsiteX269" fmla="*/ 5491 w 10000"/>
                <a:gd name="connsiteY269" fmla="*/ 9830 h 10000"/>
                <a:gd name="connsiteX270" fmla="*/ 5491 w 10000"/>
                <a:gd name="connsiteY270" fmla="*/ 9830 h 10000"/>
                <a:gd name="connsiteX271" fmla="*/ 5567 w 10000"/>
                <a:gd name="connsiteY271" fmla="*/ 9944 h 10000"/>
                <a:gd name="connsiteX272" fmla="*/ 5368 w 10000"/>
                <a:gd name="connsiteY272" fmla="*/ 10000 h 10000"/>
                <a:gd name="connsiteX273" fmla="*/ 5368 w 10000"/>
                <a:gd name="connsiteY273" fmla="*/ 9944 h 10000"/>
                <a:gd name="connsiteX274" fmla="*/ 5281 w 10000"/>
                <a:gd name="connsiteY274" fmla="*/ 9859 h 10000"/>
                <a:gd name="connsiteX275" fmla="*/ 5248 w 10000"/>
                <a:gd name="connsiteY275" fmla="*/ 9802 h 10000"/>
                <a:gd name="connsiteX276" fmla="*/ 5206 w 10000"/>
                <a:gd name="connsiteY276" fmla="*/ 9717 h 10000"/>
                <a:gd name="connsiteX277" fmla="*/ 5248 w 10000"/>
                <a:gd name="connsiteY277" fmla="*/ 9661 h 10000"/>
                <a:gd name="connsiteX278" fmla="*/ 5206 w 10000"/>
                <a:gd name="connsiteY278" fmla="*/ 9576 h 10000"/>
                <a:gd name="connsiteX279" fmla="*/ 5206 w 10000"/>
                <a:gd name="connsiteY279" fmla="*/ 9605 h 10000"/>
                <a:gd name="connsiteX280" fmla="*/ 5126 w 10000"/>
                <a:gd name="connsiteY280" fmla="*/ 9548 h 10000"/>
                <a:gd name="connsiteX281" fmla="*/ 5126 w 10000"/>
                <a:gd name="connsiteY281" fmla="*/ 9605 h 10000"/>
                <a:gd name="connsiteX282" fmla="*/ 5006 w 10000"/>
                <a:gd name="connsiteY282" fmla="*/ 9605 h 10000"/>
                <a:gd name="connsiteX283" fmla="*/ 4926 w 10000"/>
                <a:gd name="connsiteY283" fmla="*/ 9576 h 10000"/>
                <a:gd name="connsiteX284" fmla="*/ 4879 w 10000"/>
                <a:gd name="connsiteY284" fmla="*/ 9520 h 10000"/>
                <a:gd name="connsiteX285" fmla="*/ 4839 w 10000"/>
                <a:gd name="connsiteY285" fmla="*/ 9520 h 10000"/>
                <a:gd name="connsiteX286" fmla="*/ 4839 w 10000"/>
                <a:gd name="connsiteY286" fmla="*/ 9576 h 10000"/>
                <a:gd name="connsiteX287" fmla="*/ 4762 w 10000"/>
                <a:gd name="connsiteY287" fmla="*/ 9520 h 10000"/>
                <a:gd name="connsiteX288" fmla="*/ 4724 w 10000"/>
                <a:gd name="connsiteY288" fmla="*/ 9463 h 10000"/>
                <a:gd name="connsiteX289" fmla="*/ 4688 w 10000"/>
                <a:gd name="connsiteY289" fmla="*/ 9491 h 10000"/>
                <a:gd name="connsiteX290" fmla="*/ 4724 w 10000"/>
                <a:gd name="connsiteY290" fmla="*/ 9576 h 10000"/>
                <a:gd name="connsiteX291" fmla="*/ 4644 w 10000"/>
                <a:gd name="connsiteY291" fmla="*/ 9548 h 10000"/>
                <a:gd name="connsiteX292" fmla="*/ 4644 w 10000"/>
                <a:gd name="connsiteY292" fmla="*/ 9605 h 10000"/>
                <a:gd name="connsiteX293" fmla="*/ 4483 w 10000"/>
                <a:gd name="connsiteY293" fmla="*/ 9576 h 10000"/>
                <a:gd name="connsiteX294" fmla="*/ 4366 w 10000"/>
                <a:gd name="connsiteY294" fmla="*/ 9576 h 10000"/>
                <a:gd name="connsiteX295" fmla="*/ 4322 w 10000"/>
                <a:gd name="connsiteY295" fmla="*/ 9576 h 10000"/>
                <a:gd name="connsiteX296" fmla="*/ 4199 w 10000"/>
                <a:gd name="connsiteY296" fmla="*/ 9520 h 10000"/>
                <a:gd name="connsiteX297" fmla="*/ 4154 w 10000"/>
                <a:gd name="connsiteY297" fmla="*/ 9491 h 10000"/>
                <a:gd name="connsiteX298" fmla="*/ 4038 w 10000"/>
                <a:gd name="connsiteY298" fmla="*/ 9463 h 10000"/>
                <a:gd name="connsiteX299" fmla="*/ 3962 w 10000"/>
                <a:gd name="connsiteY299" fmla="*/ 9294 h 10000"/>
                <a:gd name="connsiteX300" fmla="*/ 3873 w 10000"/>
                <a:gd name="connsiteY300" fmla="*/ 9180 h 10000"/>
                <a:gd name="connsiteX301" fmla="*/ 3757 w 10000"/>
                <a:gd name="connsiteY301" fmla="*/ 9180 h 10000"/>
                <a:gd name="connsiteX302" fmla="*/ 3634 w 10000"/>
                <a:gd name="connsiteY302" fmla="*/ 9180 h 10000"/>
                <a:gd name="connsiteX303" fmla="*/ 3432 w 10000"/>
                <a:gd name="connsiteY303" fmla="*/ 9039 h 10000"/>
                <a:gd name="connsiteX304" fmla="*/ 3274 w 10000"/>
                <a:gd name="connsiteY304" fmla="*/ 9124 h 10000"/>
                <a:gd name="connsiteX305" fmla="*/ 3274 w 10000"/>
                <a:gd name="connsiteY305" fmla="*/ 9180 h 10000"/>
                <a:gd name="connsiteX306" fmla="*/ 3073 w 10000"/>
                <a:gd name="connsiteY306" fmla="*/ 9209 h 10000"/>
                <a:gd name="connsiteX307" fmla="*/ 2954 w 10000"/>
                <a:gd name="connsiteY307" fmla="*/ 9294 h 10000"/>
                <a:gd name="connsiteX308" fmla="*/ 2874 w 10000"/>
                <a:gd name="connsiteY308" fmla="*/ 9237 h 10000"/>
                <a:gd name="connsiteX309" fmla="*/ 2792 w 10000"/>
                <a:gd name="connsiteY309" fmla="*/ 9294 h 10000"/>
                <a:gd name="connsiteX310" fmla="*/ 2672 w 10000"/>
                <a:gd name="connsiteY310" fmla="*/ 9294 h 10000"/>
                <a:gd name="connsiteX311" fmla="*/ 2507 w 10000"/>
                <a:gd name="connsiteY311" fmla="*/ 9266 h 10000"/>
                <a:gd name="connsiteX312" fmla="*/ 2347 w 10000"/>
                <a:gd name="connsiteY312" fmla="*/ 9322 h 10000"/>
                <a:gd name="connsiteX313" fmla="*/ 2266 w 10000"/>
                <a:gd name="connsiteY313" fmla="*/ 9322 h 10000"/>
                <a:gd name="connsiteX314" fmla="*/ 2185 w 10000"/>
                <a:gd name="connsiteY314" fmla="*/ 9322 h 10000"/>
                <a:gd name="connsiteX315" fmla="*/ 2144 w 10000"/>
                <a:gd name="connsiteY315" fmla="*/ 9322 h 10000"/>
                <a:gd name="connsiteX316" fmla="*/ 2144 w 10000"/>
                <a:gd name="connsiteY316" fmla="*/ 9463 h 10000"/>
                <a:gd name="connsiteX317" fmla="*/ 2228 w 10000"/>
                <a:gd name="connsiteY317" fmla="*/ 9548 h 10000"/>
                <a:gd name="connsiteX318" fmla="*/ 2228 w 10000"/>
                <a:gd name="connsiteY318" fmla="*/ 9576 h 10000"/>
                <a:gd name="connsiteX319" fmla="*/ 2228 w 10000"/>
                <a:gd name="connsiteY319" fmla="*/ 9633 h 10000"/>
                <a:gd name="connsiteX320" fmla="*/ 2266 w 10000"/>
                <a:gd name="connsiteY320" fmla="*/ 9717 h 10000"/>
                <a:gd name="connsiteX321" fmla="*/ 2144 w 10000"/>
                <a:gd name="connsiteY321" fmla="*/ 9689 h 10000"/>
                <a:gd name="connsiteX322" fmla="*/ 2022 w 10000"/>
                <a:gd name="connsiteY322" fmla="*/ 9661 h 10000"/>
                <a:gd name="connsiteX323" fmla="*/ 1941 w 10000"/>
                <a:gd name="connsiteY323" fmla="*/ 9520 h 10000"/>
                <a:gd name="connsiteX324" fmla="*/ 1708 w 10000"/>
                <a:gd name="connsiteY324" fmla="*/ 9605 h 10000"/>
                <a:gd name="connsiteX325" fmla="*/ 1627 w 10000"/>
                <a:gd name="connsiteY325" fmla="*/ 9633 h 10000"/>
                <a:gd name="connsiteX326" fmla="*/ 1627 w 10000"/>
                <a:gd name="connsiteY326" fmla="*/ 9548 h 10000"/>
                <a:gd name="connsiteX327" fmla="*/ 1504 w 10000"/>
                <a:gd name="connsiteY327" fmla="*/ 9435 h 10000"/>
                <a:gd name="connsiteX328" fmla="*/ 1262 w 10000"/>
                <a:gd name="connsiteY328" fmla="*/ 9435 h 10000"/>
                <a:gd name="connsiteX329" fmla="*/ 1262 w 10000"/>
                <a:gd name="connsiteY329" fmla="*/ 9322 h 10000"/>
                <a:gd name="connsiteX330" fmla="*/ 1298 w 10000"/>
                <a:gd name="connsiteY330" fmla="*/ 9180 h 10000"/>
                <a:gd name="connsiteX331" fmla="*/ 1144 w 10000"/>
                <a:gd name="connsiteY331" fmla="*/ 9124 h 10000"/>
                <a:gd name="connsiteX332" fmla="*/ 1017 w 10000"/>
                <a:gd name="connsiteY332" fmla="*/ 9039 h 10000"/>
                <a:gd name="connsiteX333" fmla="*/ 981 w 10000"/>
                <a:gd name="connsiteY333" fmla="*/ 8983 h 10000"/>
                <a:gd name="connsiteX334" fmla="*/ 944 w 10000"/>
                <a:gd name="connsiteY334" fmla="*/ 8898 h 10000"/>
                <a:gd name="connsiteX335" fmla="*/ 981 w 10000"/>
                <a:gd name="connsiteY335" fmla="*/ 8813 h 10000"/>
                <a:gd name="connsiteX336" fmla="*/ 697 w 10000"/>
                <a:gd name="connsiteY336" fmla="*/ 8841 h 10000"/>
                <a:gd name="connsiteX337" fmla="*/ 533 w 10000"/>
                <a:gd name="connsiteY337" fmla="*/ 8898 h 10000"/>
                <a:gd name="connsiteX338" fmla="*/ 533 w 10000"/>
                <a:gd name="connsiteY338" fmla="*/ 8813 h 10000"/>
                <a:gd name="connsiteX339" fmla="*/ 495 w 10000"/>
                <a:gd name="connsiteY339" fmla="*/ 8728 h 10000"/>
                <a:gd name="connsiteX340" fmla="*/ 458 w 10000"/>
                <a:gd name="connsiteY340" fmla="*/ 8672 h 10000"/>
                <a:gd name="connsiteX341" fmla="*/ 6799 w 10000"/>
                <a:gd name="connsiteY341" fmla="*/ 8665 h 10000"/>
                <a:gd name="connsiteX342" fmla="*/ 6917 w 10000"/>
                <a:gd name="connsiteY342" fmla="*/ 8461 h 10000"/>
                <a:gd name="connsiteX0" fmla="*/ 3962 w 10000"/>
                <a:gd name="connsiteY0" fmla="*/ 675 h 10000"/>
                <a:gd name="connsiteX1" fmla="*/ 3999 w 10000"/>
                <a:gd name="connsiteY1" fmla="*/ 477 h 10000"/>
                <a:gd name="connsiteX2" fmla="*/ 3922 w 10000"/>
                <a:gd name="connsiteY2" fmla="*/ 336 h 10000"/>
                <a:gd name="connsiteX3" fmla="*/ 3757 w 10000"/>
                <a:gd name="connsiteY3" fmla="*/ 280 h 10000"/>
                <a:gd name="connsiteX4" fmla="*/ 3594 w 10000"/>
                <a:gd name="connsiteY4" fmla="*/ 224 h 10000"/>
                <a:gd name="connsiteX5" fmla="*/ 3799 w 10000"/>
                <a:gd name="connsiteY5" fmla="*/ 82 h 10000"/>
                <a:gd name="connsiteX6" fmla="*/ 4241 w 10000"/>
                <a:gd name="connsiteY6" fmla="*/ 25 h 10000"/>
                <a:gd name="connsiteX7" fmla="*/ 4644 w 10000"/>
                <a:gd name="connsiteY7" fmla="*/ 25 h 10000"/>
                <a:gd name="connsiteX8" fmla="*/ 4839 w 10000"/>
                <a:gd name="connsiteY8" fmla="*/ 54 h 10000"/>
                <a:gd name="connsiteX9" fmla="*/ 5089 w 10000"/>
                <a:gd name="connsiteY9" fmla="*/ 138 h 10000"/>
                <a:gd name="connsiteX10" fmla="*/ 5406 w 10000"/>
                <a:gd name="connsiteY10" fmla="*/ 167 h 10000"/>
                <a:gd name="connsiteX11" fmla="*/ 5567 w 10000"/>
                <a:gd name="connsiteY11" fmla="*/ 224 h 10000"/>
                <a:gd name="connsiteX12" fmla="*/ 5616 w 10000"/>
                <a:gd name="connsiteY12" fmla="*/ 252 h 10000"/>
                <a:gd name="connsiteX13" fmla="*/ 5734 w 10000"/>
                <a:gd name="connsiteY13" fmla="*/ 308 h 10000"/>
                <a:gd name="connsiteX14" fmla="*/ 5930 w 10000"/>
                <a:gd name="connsiteY14" fmla="*/ 421 h 10000"/>
                <a:gd name="connsiteX15" fmla="*/ 6048 w 10000"/>
                <a:gd name="connsiteY15" fmla="*/ 534 h 10000"/>
                <a:gd name="connsiteX16" fmla="*/ 6212 w 10000"/>
                <a:gd name="connsiteY16" fmla="*/ 591 h 10000"/>
                <a:gd name="connsiteX17" fmla="*/ 6377 w 10000"/>
                <a:gd name="connsiteY17" fmla="*/ 703 h 10000"/>
                <a:gd name="connsiteX18" fmla="*/ 6579 w 10000"/>
                <a:gd name="connsiteY18" fmla="*/ 817 h 10000"/>
                <a:gd name="connsiteX19" fmla="*/ 6695 w 10000"/>
                <a:gd name="connsiteY19" fmla="*/ 930 h 10000"/>
                <a:gd name="connsiteX20" fmla="*/ 6824 w 10000"/>
                <a:gd name="connsiteY20" fmla="*/ 1014 h 10000"/>
                <a:gd name="connsiteX21" fmla="*/ 7180 w 10000"/>
                <a:gd name="connsiteY21" fmla="*/ 1156 h 10000"/>
                <a:gd name="connsiteX22" fmla="*/ 7378 w 10000"/>
                <a:gd name="connsiteY22" fmla="*/ 1156 h 10000"/>
                <a:gd name="connsiteX23" fmla="*/ 7623 w 10000"/>
                <a:gd name="connsiteY23" fmla="*/ 1212 h 10000"/>
                <a:gd name="connsiteX24" fmla="*/ 7744 w 10000"/>
                <a:gd name="connsiteY24" fmla="*/ 1241 h 10000"/>
                <a:gd name="connsiteX25" fmla="*/ 7946 w 10000"/>
                <a:gd name="connsiteY25" fmla="*/ 1325 h 10000"/>
                <a:gd name="connsiteX26" fmla="*/ 8186 w 10000"/>
                <a:gd name="connsiteY26" fmla="*/ 1353 h 10000"/>
                <a:gd name="connsiteX27" fmla="*/ 8232 w 10000"/>
                <a:gd name="connsiteY27" fmla="*/ 1438 h 10000"/>
                <a:gd name="connsiteX28" fmla="*/ 8310 w 10000"/>
                <a:gd name="connsiteY28" fmla="*/ 1467 h 10000"/>
                <a:gd name="connsiteX29" fmla="*/ 8383 w 10000"/>
                <a:gd name="connsiteY29" fmla="*/ 1580 h 10000"/>
                <a:gd name="connsiteX30" fmla="*/ 8633 w 10000"/>
                <a:gd name="connsiteY30" fmla="*/ 1720 h 10000"/>
                <a:gd name="connsiteX31" fmla="*/ 8754 w 10000"/>
                <a:gd name="connsiteY31" fmla="*/ 1692 h 10000"/>
                <a:gd name="connsiteX32" fmla="*/ 8874 w 10000"/>
                <a:gd name="connsiteY32" fmla="*/ 1720 h 10000"/>
                <a:gd name="connsiteX33" fmla="*/ 9114 w 10000"/>
                <a:gd name="connsiteY33" fmla="*/ 1664 h 10000"/>
                <a:gd name="connsiteX34" fmla="*/ 9277 w 10000"/>
                <a:gd name="connsiteY34" fmla="*/ 1580 h 10000"/>
                <a:gd name="connsiteX35" fmla="*/ 9354 w 10000"/>
                <a:gd name="connsiteY35" fmla="*/ 1580 h 10000"/>
                <a:gd name="connsiteX36" fmla="*/ 9396 w 10000"/>
                <a:gd name="connsiteY36" fmla="*/ 1551 h 10000"/>
                <a:gd name="connsiteX37" fmla="*/ 9554 w 10000"/>
                <a:gd name="connsiteY37" fmla="*/ 1495 h 10000"/>
                <a:gd name="connsiteX38" fmla="*/ 9719 w 10000"/>
                <a:gd name="connsiteY38" fmla="*/ 1551 h 10000"/>
                <a:gd name="connsiteX39" fmla="*/ 9757 w 10000"/>
                <a:gd name="connsiteY39" fmla="*/ 1636 h 10000"/>
                <a:gd name="connsiteX40" fmla="*/ 9880 w 10000"/>
                <a:gd name="connsiteY40" fmla="*/ 1778 h 10000"/>
                <a:gd name="connsiteX41" fmla="*/ 9800 w 10000"/>
                <a:gd name="connsiteY41" fmla="*/ 1806 h 10000"/>
                <a:gd name="connsiteX42" fmla="*/ 9840 w 10000"/>
                <a:gd name="connsiteY42" fmla="*/ 1862 h 10000"/>
                <a:gd name="connsiteX43" fmla="*/ 9840 w 10000"/>
                <a:gd name="connsiteY43" fmla="*/ 1919 h 10000"/>
                <a:gd name="connsiteX44" fmla="*/ 9926 w 10000"/>
                <a:gd name="connsiteY44" fmla="*/ 2031 h 10000"/>
                <a:gd name="connsiteX45" fmla="*/ 9926 w 10000"/>
                <a:gd name="connsiteY45" fmla="*/ 2173 h 10000"/>
                <a:gd name="connsiteX46" fmla="*/ 9926 w 10000"/>
                <a:gd name="connsiteY46" fmla="*/ 2258 h 10000"/>
                <a:gd name="connsiteX47" fmla="*/ 10000 w 10000"/>
                <a:gd name="connsiteY47" fmla="*/ 2342 h 10000"/>
                <a:gd name="connsiteX48" fmla="*/ 9963 w 10000"/>
                <a:gd name="connsiteY48" fmla="*/ 2428 h 10000"/>
                <a:gd name="connsiteX49" fmla="*/ 10000 w 10000"/>
                <a:gd name="connsiteY49" fmla="*/ 2484 h 10000"/>
                <a:gd name="connsiteX50" fmla="*/ 9677 w 10000"/>
                <a:gd name="connsiteY50" fmla="*/ 2456 h 10000"/>
                <a:gd name="connsiteX51" fmla="*/ 9515 w 10000"/>
                <a:gd name="connsiteY51" fmla="*/ 2428 h 10000"/>
                <a:gd name="connsiteX52" fmla="*/ 9473 w 10000"/>
                <a:gd name="connsiteY52" fmla="*/ 2512 h 10000"/>
                <a:gd name="connsiteX53" fmla="*/ 9354 w 10000"/>
                <a:gd name="connsiteY53" fmla="*/ 2540 h 10000"/>
                <a:gd name="connsiteX54" fmla="*/ 9433 w 10000"/>
                <a:gd name="connsiteY54" fmla="*/ 2625 h 10000"/>
                <a:gd name="connsiteX55" fmla="*/ 9677 w 10000"/>
                <a:gd name="connsiteY55" fmla="*/ 2879 h 10000"/>
                <a:gd name="connsiteX56" fmla="*/ 9840 w 10000"/>
                <a:gd name="connsiteY56" fmla="*/ 3106 h 10000"/>
                <a:gd name="connsiteX57" fmla="*/ 9800 w 10000"/>
                <a:gd name="connsiteY57" fmla="*/ 3162 h 10000"/>
                <a:gd name="connsiteX58" fmla="*/ 9634 w 10000"/>
                <a:gd name="connsiteY58" fmla="*/ 3190 h 10000"/>
                <a:gd name="connsiteX59" fmla="*/ 9840 w 10000"/>
                <a:gd name="connsiteY59" fmla="*/ 3303 h 10000"/>
                <a:gd name="connsiteX60" fmla="*/ 9600 w 10000"/>
                <a:gd name="connsiteY60" fmla="*/ 3162 h 10000"/>
                <a:gd name="connsiteX61" fmla="*/ 9396 w 10000"/>
                <a:gd name="connsiteY61" fmla="*/ 3106 h 10000"/>
                <a:gd name="connsiteX62" fmla="*/ 9473 w 10000"/>
                <a:gd name="connsiteY62" fmla="*/ 3275 h 10000"/>
                <a:gd name="connsiteX63" fmla="*/ 9354 w 10000"/>
                <a:gd name="connsiteY63" fmla="*/ 3303 h 10000"/>
                <a:gd name="connsiteX64" fmla="*/ 9277 w 10000"/>
                <a:gd name="connsiteY64" fmla="*/ 3388 h 10000"/>
                <a:gd name="connsiteX65" fmla="*/ 8996 w 10000"/>
                <a:gd name="connsiteY65" fmla="*/ 3417 h 10000"/>
                <a:gd name="connsiteX66" fmla="*/ 9198 w 10000"/>
                <a:gd name="connsiteY66" fmla="*/ 3557 h 10000"/>
                <a:gd name="connsiteX67" fmla="*/ 8952 w 10000"/>
                <a:gd name="connsiteY67" fmla="*/ 3586 h 10000"/>
                <a:gd name="connsiteX68" fmla="*/ 8794 w 10000"/>
                <a:gd name="connsiteY68" fmla="*/ 3557 h 10000"/>
                <a:gd name="connsiteX69" fmla="*/ 8664 w 10000"/>
                <a:gd name="connsiteY69" fmla="*/ 3473 h 10000"/>
                <a:gd name="connsiteX70" fmla="*/ 8591 w 10000"/>
                <a:gd name="connsiteY70" fmla="*/ 3501 h 10000"/>
                <a:gd name="connsiteX71" fmla="*/ 8552 w 10000"/>
                <a:gd name="connsiteY71" fmla="*/ 3642 h 10000"/>
                <a:gd name="connsiteX72" fmla="*/ 8513 w 10000"/>
                <a:gd name="connsiteY72" fmla="*/ 3727 h 10000"/>
                <a:gd name="connsiteX73" fmla="*/ 8427 w 10000"/>
                <a:gd name="connsiteY73" fmla="*/ 3756 h 10000"/>
                <a:gd name="connsiteX74" fmla="*/ 8383 w 10000"/>
                <a:gd name="connsiteY74" fmla="*/ 3812 h 10000"/>
                <a:gd name="connsiteX75" fmla="*/ 8310 w 10000"/>
                <a:gd name="connsiteY75" fmla="*/ 3812 h 10000"/>
                <a:gd name="connsiteX76" fmla="*/ 8267 w 10000"/>
                <a:gd name="connsiteY76" fmla="*/ 3868 h 10000"/>
                <a:gd name="connsiteX77" fmla="*/ 8107 w 10000"/>
                <a:gd name="connsiteY77" fmla="*/ 4009 h 10000"/>
                <a:gd name="connsiteX78" fmla="*/ 7906 w 10000"/>
                <a:gd name="connsiteY78" fmla="*/ 4038 h 10000"/>
                <a:gd name="connsiteX79" fmla="*/ 7824 w 10000"/>
                <a:gd name="connsiteY79" fmla="*/ 4067 h 10000"/>
                <a:gd name="connsiteX80" fmla="*/ 7744 w 10000"/>
                <a:gd name="connsiteY80" fmla="*/ 4123 h 10000"/>
                <a:gd name="connsiteX81" fmla="*/ 7586 w 10000"/>
                <a:gd name="connsiteY81" fmla="*/ 4179 h 10000"/>
                <a:gd name="connsiteX82" fmla="*/ 7501 w 10000"/>
                <a:gd name="connsiteY82" fmla="*/ 4264 h 10000"/>
                <a:gd name="connsiteX83" fmla="*/ 7464 w 10000"/>
                <a:gd name="connsiteY83" fmla="*/ 4320 h 10000"/>
                <a:gd name="connsiteX84" fmla="*/ 7378 w 10000"/>
                <a:gd name="connsiteY84" fmla="*/ 4320 h 10000"/>
                <a:gd name="connsiteX85" fmla="*/ 7218 w 10000"/>
                <a:gd name="connsiteY85" fmla="*/ 4348 h 10000"/>
                <a:gd name="connsiteX86" fmla="*/ 7346 w 10000"/>
                <a:gd name="connsiteY86" fmla="*/ 4292 h 10000"/>
                <a:gd name="connsiteX87" fmla="*/ 7346 w 10000"/>
                <a:gd name="connsiteY87" fmla="*/ 4236 h 10000"/>
                <a:gd name="connsiteX88" fmla="*/ 7378 w 10000"/>
                <a:gd name="connsiteY88" fmla="*/ 4179 h 10000"/>
                <a:gd name="connsiteX89" fmla="*/ 7143 w 10000"/>
                <a:gd name="connsiteY89" fmla="*/ 4151 h 10000"/>
                <a:gd name="connsiteX90" fmla="*/ 7218 w 10000"/>
                <a:gd name="connsiteY90" fmla="*/ 4123 h 10000"/>
                <a:gd name="connsiteX91" fmla="*/ 7260 w 10000"/>
                <a:gd name="connsiteY91" fmla="*/ 4009 h 10000"/>
                <a:gd name="connsiteX92" fmla="*/ 7305 w 10000"/>
                <a:gd name="connsiteY92" fmla="*/ 3896 h 10000"/>
                <a:gd name="connsiteX93" fmla="*/ 7062 w 10000"/>
                <a:gd name="connsiteY93" fmla="*/ 3698 h 10000"/>
                <a:gd name="connsiteX94" fmla="*/ 6939 w 10000"/>
                <a:gd name="connsiteY94" fmla="*/ 3727 h 10000"/>
                <a:gd name="connsiteX95" fmla="*/ 6824 w 10000"/>
                <a:gd name="connsiteY95" fmla="*/ 3784 h 10000"/>
                <a:gd name="connsiteX96" fmla="*/ 6737 w 10000"/>
                <a:gd name="connsiteY96" fmla="*/ 3925 h 10000"/>
                <a:gd name="connsiteX97" fmla="*/ 6535 w 10000"/>
                <a:gd name="connsiteY97" fmla="*/ 4038 h 10000"/>
                <a:gd name="connsiteX98" fmla="*/ 6418 w 10000"/>
                <a:gd name="connsiteY98" fmla="*/ 4095 h 10000"/>
                <a:gd name="connsiteX99" fmla="*/ 6454 w 10000"/>
                <a:gd name="connsiteY99" fmla="*/ 4179 h 10000"/>
                <a:gd name="connsiteX100" fmla="*/ 6212 w 10000"/>
                <a:gd name="connsiteY100" fmla="*/ 4292 h 10000"/>
                <a:gd name="connsiteX101" fmla="*/ 6014 w 10000"/>
                <a:gd name="connsiteY101" fmla="*/ 4264 h 10000"/>
                <a:gd name="connsiteX102" fmla="*/ 6014 w 10000"/>
                <a:gd name="connsiteY102" fmla="*/ 4434 h 10000"/>
                <a:gd name="connsiteX103" fmla="*/ 6251 w 10000"/>
                <a:gd name="connsiteY103" fmla="*/ 4575 h 10000"/>
                <a:gd name="connsiteX104" fmla="*/ 6377 w 10000"/>
                <a:gd name="connsiteY104" fmla="*/ 4575 h 10000"/>
                <a:gd name="connsiteX105" fmla="*/ 6454 w 10000"/>
                <a:gd name="connsiteY105" fmla="*/ 4603 h 10000"/>
                <a:gd name="connsiteX106" fmla="*/ 6454 w 10000"/>
                <a:gd name="connsiteY106" fmla="*/ 4575 h 10000"/>
                <a:gd name="connsiteX107" fmla="*/ 6695 w 10000"/>
                <a:gd name="connsiteY107" fmla="*/ 4659 h 10000"/>
                <a:gd name="connsiteX108" fmla="*/ 6777 w 10000"/>
                <a:gd name="connsiteY108" fmla="*/ 4829 h 10000"/>
                <a:gd name="connsiteX109" fmla="*/ 6980 w 10000"/>
                <a:gd name="connsiteY109" fmla="*/ 4857 h 10000"/>
                <a:gd name="connsiteX110" fmla="*/ 7062 w 10000"/>
                <a:gd name="connsiteY110" fmla="*/ 4801 h 10000"/>
                <a:gd name="connsiteX111" fmla="*/ 7101 w 10000"/>
                <a:gd name="connsiteY111" fmla="*/ 4716 h 10000"/>
                <a:gd name="connsiteX112" fmla="*/ 7260 w 10000"/>
                <a:gd name="connsiteY112" fmla="*/ 4659 h 10000"/>
                <a:gd name="connsiteX113" fmla="*/ 7464 w 10000"/>
                <a:gd name="connsiteY113" fmla="*/ 4716 h 10000"/>
                <a:gd name="connsiteX114" fmla="*/ 7541 w 10000"/>
                <a:gd name="connsiteY114" fmla="*/ 4745 h 10000"/>
                <a:gd name="connsiteX115" fmla="*/ 7586 w 10000"/>
                <a:gd name="connsiteY115" fmla="*/ 4773 h 10000"/>
                <a:gd name="connsiteX116" fmla="*/ 7788 w 10000"/>
                <a:gd name="connsiteY116" fmla="*/ 4773 h 10000"/>
                <a:gd name="connsiteX117" fmla="*/ 7788 w 10000"/>
                <a:gd name="connsiteY117" fmla="*/ 4745 h 10000"/>
                <a:gd name="connsiteX118" fmla="*/ 8025 w 10000"/>
                <a:gd name="connsiteY118" fmla="*/ 4801 h 10000"/>
                <a:gd name="connsiteX119" fmla="*/ 7990 w 10000"/>
                <a:gd name="connsiteY119" fmla="*/ 4829 h 10000"/>
                <a:gd name="connsiteX120" fmla="*/ 8025 w 10000"/>
                <a:gd name="connsiteY120" fmla="*/ 4914 h 10000"/>
                <a:gd name="connsiteX121" fmla="*/ 8025 w 10000"/>
                <a:gd name="connsiteY121" fmla="*/ 4970 h 10000"/>
                <a:gd name="connsiteX122" fmla="*/ 7946 w 10000"/>
                <a:gd name="connsiteY122" fmla="*/ 4914 h 10000"/>
                <a:gd name="connsiteX123" fmla="*/ 7906 w 10000"/>
                <a:gd name="connsiteY123" fmla="*/ 4942 h 10000"/>
                <a:gd name="connsiteX124" fmla="*/ 7824 w 10000"/>
                <a:gd name="connsiteY124" fmla="*/ 4942 h 10000"/>
                <a:gd name="connsiteX125" fmla="*/ 7744 w 10000"/>
                <a:gd name="connsiteY125" fmla="*/ 4970 h 10000"/>
                <a:gd name="connsiteX126" fmla="*/ 7586 w 10000"/>
                <a:gd name="connsiteY126" fmla="*/ 5027 h 10000"/>
                <a:gd name="connsiteX127" fmla="*/ 7501 w 10000"/>
                <a:gd name="connsiteY127" fmla="*/ 5055 h 10000"/>
                <a:gd name="connsiteX128" fmla="*/ 7586 w 10000"/>
                <a:gd name="connsiteY128" fmla="*/ 5112 h 10000"/>
                <a:gd name="connsiteX129" fmla="*/ 7501 w 10000"/>
                <a:gd name="connsiteY129" fmla="*/ 5112 h 10000"/>
                <a:gd name="connsiteX130" fmla="*/ 7541 w 10000"/>
                <a:gd name="connsiteY130" fmla="*/ 5168 h 10000"/>
                <a:gd name="connsiteX131" fmla="*/ 7464 w 10000"/>
                <a:gd name="connsiteY131" fmla="*/ 5196 h 10000"/>
                <a:gd name="connsiteX132" fmla="*/ 7378 w 10000"/>
                <a:gd name="connsiteY132" fmla="*/ 5140 h 10000"/>
                <a:gd name="connsiteX133" fmla="*/ 7346 w 10000"/>
                <a:gd name="connsiteY133" fmla="*/ 5140 h 10000"/>
                <a:gd name="connsiteX134" fmla="*/ 7423 w 10000"/>
                <a:gd name="connsiteY134" fmla="*/ 5224 h 10000"/>
                <a:gd name="connsiteX135" fmla="*/ 7260 w 10000"/>
                <a:gd name="connsiteY135" fmla="*/ 5338 h 10000"/>
                <a:gd name="connsiteX136" fmla="*/ 7218 w 10000"/>
                <a:gd name="connsiteY136" fmla="*/ 5479 h 10000"/>
                <a:gd name="connsiteX137" fmla="*/ 7260 w 10000"/>
                <a:gd name="connsiteY137" fmla="*/ 5620 h 10000"/>
                <a:gd name="connsiteX138" fmla="*/ 7423 w 10000"/>
                <a:gd name="connsiteY138" fmla="*/ 5649 h 10000"/>
                <a:gd name="connsiteX139" fmla="*/ 7704 w 10000"/>
                <a:gd name="connsiteY139" fmla="*/ 5733 h 10000"/>
                <a:gd name="connsiteX140" fmla="*/ 7824 w 10000"/>
                <a:gd name="connsiteY140" fmla="*/ 5874 h 10000"/>
                <a:gd name="connsiteX141" fmla="*/ 8025 w 10000"/>
                <a:gd name="connsiteY141" fmla="*/ 6073 h 10000"/>
                <a:gd name="connsiteX142" fmla="*/ 8149 w 10000"/>
                <a:gd name="connsiteY142" fmla="*/ 6213 h 10000"/>
                <a:gd name="connsiteX143" fmla="*/ 8344 w 10000"/>
                <a:gd name="connsiteY143" fmla="*/ 6299 h 10000"/>
                <a:gd name="connsiteX144" fmla="*/ 8427 w 10000"/>
                <a:gd name="connsiteY144" fmla="*/ 6355 h 10000"/>
                <a:gd name="connsiteX145" fmla="*/ 8513 w 10000"/>
                <a:gd name="connsiteY145" fmla="*/ 6412 h 10000"/>
                <a:gd name="connsiteX146" fmla="*/ 8664 w 10000"/>
                <a:gd name="connsiteY146" fmla="*/ 6524 h 10000"/>
                <a:gd name="connsiteX147" fmla="*/ 8383 w 10000"/>
                <a:gd name="connsiteY147" fmla="*/ 6468 h 10000"/>
                <a:gd name="connsiteX148" fmla="*/ 8186 w 10000"/>
                <a:gd name="connsiteY148" fmla="*/ 6412 h 10000"/>
                <a:gd name="connsiteX149" fmla="*/ 7990 w 10000"/>
                <a:gd name="connsiteY149" fmla="*/ 6440 h 10000"/>
                <a:gd name="connsiteX150" fmla="*/ 7870 w 10000"/>
                <a:gd name="connsiteY150" fmla="*/ 6383 h 10000"/>
                <a:gd name="connsiteX151" fmla="*/ 7744 w 10000"/>
                <a:gd name="connsiteY151" fmla="*/ 6327 h 10000"/>
                <a:gd name="connsiteX152" fmla="*/ 7788 w 10000"/>
                <a:gd name="connsiteY152" fmla="*/ 6383 h 10000"/>
                <a:gd name="connsiteX153" fmla="*/ 7824 w 10000"/>
                <a:gd name="connsiteY153" fmla="*/ 6383 h 10000"/>
                <a:gd name="connsiteX154" fmla="*/ 7788 w 10000"/>
                <a:gd name="connsiteY154" fmla="*/ 6355 h 10000"/>
                <a:gd name="connsiteX155" fmla="*/ 7870 w 10000"/>
                <a:gd name="connsiteY155" fmla="*/ 6383 h 10000"/>
                <a:gd name="connsiteX156" fmla="*/ 8067 w 10000"/>
                <a:gd name="connsiteY156" fmla="*/ 6440 h 10000"/>
                <a:gd name="connsiteX157" fmla="*/ 8149 w 10000"/>
                <a:gd name="connsiteY157" fmla="*/ 6412 h 10000"/>
                <a:gd name="connsiteX158" fmla="*/ 8232 w 10000"/>
                <a:gd name="connsiteY158" fmla="*/ 6468 h 10000"/>
                <a:gd name="connsiteX159" fmla="*/ 8267 w 10000"/>
                <a:gd name="connsiteY159" fmla="*/ 6496 h 10000"/>
                <a:gd name="connsiteX160" fmla="*/ 8383 w 10000"/>
                <a:gd name="connsiteY160" fmla="*/ 6524 h 10000"/>
                <a:gd name="connsiteX161" fmla="*/ 8633 w 10000"/>
                <a:gd name="connsiteY161" fmla="*/ 6638 h 10000"/>
                <a:gd name="connsiteX162" fmla="*/ 8794 w 10000"/>
                <a:gd name="connsiteY162" fmla="*/ 6751 h 10000"/>
                <a:gd name="connsiteX163" fmla="*/ 8713 w 10000"/>
                <a:gd name="connsiteY163" fmla="*/ 6779 h 10000"/>
                <a:gd name="connsiteX164" fmla="*/ 8591 w 10000"/>
                <a:gd name="connsiteY164" fmla="*/ 6835 h 10000"/>
                <a:gd name="connsiteX165" fmla="*/ 8513 w 10000"/>
                <a:gd name="connsiteY165" fmla="*/ 6891 h 10000"/>
                <a:gd name="connsiteX166" fmla="*/ 8473 w 10000"/>
                <a:gd name="connsiteY166" fmla="*/ 6920 h 10000"/>
                <a:gd name="connsiteX167" fmla="*/ 8344 w 10000"/>
                <a:gd name="connsiteY167" fmla="*/ 6920 h 10000"/>
                <a:gd name="connsiteX168" fmla="*/ 8232 w 10000"/>
                <a:gd name="connsiteY168" fmla="*/ 6977 h 10000"/>
                <a:gd name="connsiteX169" fmla="*/ 8383 w 10000"/>
                <a:gd name="connsiteY169" fmla="*/ 6920 h 10000"/>
                <a:gd name="connsiteX170" fmla="*/ 8513 w 10000"/>
                <a:gd name="connsiteY170" fmla="*/ 7005 h 10000"/>
                <a:gd name="connsiteX171" fmla="*/ 8473 w 10000"/>
                <a:gd name="connsiteY171" fmla="*/ 7005 h 10000"/>
                <a:gd name="connsiteX172" fmla="*/ 8664 w 10000"/>
                <a:gd name="connsiteY172" fmla="*/ 6949 h 10000"/>
                <a:gd name="connsiteX173" fmla="*/ 8794 w 10000"/>
                <a:gd name="connsiteY173" fmla="*/ 7033 h 10000"/>
                <a:gd name="connsiteX174" fmla="*/ 8996 w 10000"/>
                <a:gd name="connsiteY174" fmla="*/ 7061 h 10000"/>
                <a:gd name="connsiteX175" fmla="*/ 8908 w 10000"/>
                <a:gd name="connsiteY175" fmla="*/ 7146 h 10000"/>
                <a:gd name="connsiteX176" fmla="*/ 8874 w 10000"/>
                <a:gd name="connsiteY176" fmla="*/ 7174 h 10000"/>
                <a:gd name="connsiteX177" fmla="*/ 8794 w 10000"/>
                <a:gd name="connsiteY177" fmla="*/ 7202 h 10000"/>
                <a:gd name="connsiteX178" fmla="*/ 8834 w 10000"/>
                <a:gd name="connsiteY178" fmla="*/ 7202 h 10000"/>
                <a:gd name="connsiteX179" fmla="*/ 8952 w 10000"/>
                <a:gd name="connsiteY179" fmla="*/ 7174 h 10000"/>
                <a:gd name="connsiteX180" fmla="*/ 8952 w 10000"/>
                <a:gd name="connsiteY180" fmla="*/ 7146 h 10000"/>
                <a:gd name="connsiteX181" fmla="*/ 8996 w 10000"/>
                <a:gd name="connsiteY181" fmla="*/ 7230 h 10000"/>
                <a:gd name="connsiteX182" fmla="*/ 8996 w 10000"/>
                <a:gd name="connsiteY182" fmla="*/ 7288 h 10000"/>
                <a:gd name="connsiteX183" fmla="*/ 8952 w 10000"/>
                <a:gd name="connsiteY183" fmla="*/ 7230 h 10000"/>
                <a:gd name="connsiteX184" fmla="*/ 8952 w 10000"/>
                <a:gd name="connsiteY184" fmla="*/ 7288 h 10000"/>
                <a:gd name="connsiteX185" fmla="*/ 8908 w 10000"/>
                <a:gd name="connsiteY185" fmla="*/ 7260 h 10000"/>
                <a:gd name="connsiteX186" fmla="*/ 8874 w 10000"/>
                <a:gd name="connsiteY186" fmla="*/ 7260 h 10000"/>
                <a:gd name="connsiteX187" fmla="*/ 8834 w 10000"/>
                <a:gd name="connsiteY187" fmla="*/ 7316 h 10000"/>
                <a:gd name="connsiteX188" fmla="*/ 8952 w 10000"/>
                <a:gd name="connsiteY188" fmla="*/ 7372 h 10000"/>
                <a:gd name="connsiteX189" fmla="*/ 8908 w 10000"/>
                <a:gd name="connsiteY189" fmla="*/ 7372 h 10000"/>
                <a:gd name="connsiteX190" fmla="*/ 8952 w 10000"/>
                <a:gd name="connsiteY190" fmla="*/ 7429 h 10000"/>
                <a:gd name="connsiteX191" fmla="*/ 8794 w 10000"/>
                <a:gd name="connsiteY191" fmla="*/ 7400 h 10000"/>
                <a:gd name="connsiteX192" fmla="*/ 8834 w 10000"/>
                <a:gd name="connsiteY192" fmla="*/ 7429 h 10000"/>
                <a:gd name="connsiteX193" fmla="*/ 8952 w 10000"/>
                <a:gd name="connsiteY193" fmla="*/ 7457 h 10000"/>
                <a:gd name="connsiteX194" fmla="*/ 8996 w 10000"/>
                <a:gd name="connsiteY194" fmla="*/ 7541 h 10000"/>
                <a:gd name="connsiteX195" fmla="*/ 8952 w 10000"/>
                <a:gd name="connsiteY195" fmla="*/ 7599 h 10000"/>
                <a:gd name="connsiteX196" fmla="*/ 8834 w 10000"/>
                <a:gd name="connsiteY196" fmla="*/ 7513 h 10000"/>
                <a:gd name="connsiteX197" fmla="*/ 8794 w 10000"/>
                <a:gd name="connsiteY197" fmla="*/ 7541 h 10000"/>
                <a:gd name="connsiteX198" fmla="*/ 8633 w 10000"/>
                <a:gd name="connsiteY198" fmla="*/ 7599 h 10000"/>
                <a:gd name="connsiteX199" fmla="*/ 8754 w 10000"/>
                <a:gd name="connsiteY199" fmla="*/ 7683 h 10000"/>
                <a:gd name="connsiteX200" fmla="*/ 8754 w 10000"/>
                <a:gd name="connsiteY200" fmla="*/ 7796 h 10000"/>
                <a:gd name="connsiteX201" fmla="*/ 8713 w 10000"/>
                <a:gd name="connsiteY201" fmla="*/ 7852 h 10000"/>
                <a:gd name="connsiteX202" fmla="*/ 8713 w 10000"/>
                <a:gd name="connsiteY202" fmla="*/ 7880 h 10000"/>
                <a:gd name="connsiteX203" fmla="*/ 8633 w 10000"/>
                <a:gd name="connsiteY203" fmla="*/ 7852 h 10000"/>
                <a:gd name="connsiteX204" fmla="*/ 8633 w 10000"/>
                <a:gd name="connsiteY204" fmla="*/ 7909 h 10000"/>
                <a:gd name="connsiteX205" fmla="*/ 8591 w 10000"/>
                <a:gd name="connsiteY205" fmla="*/ 7966 h 10000"/>
                <a:gd name="connsiteX206" fmla="*/ 8552 w 10000"/>
                <a:gd name="connsiteY206" fmla="*/ 8079 h 10000"/>
                <a:gd name="connsiteX207" fmla="*/ 8591 w 10000"/>
                <a:gd name="connsiteY207" fmla="*/ 8022 h 10000"/>
                <a:gd name="connsiteX208" fmla="*/ 8552 w 10000"/>
                <a:gd name="connsiteY208" fmla="*/ 8050 h 10000"/>
                <a:gd name="connsiteX209" fmla="*/ 8513 w 10000"/>
                <a:gd name="connsiteY209" fmla="*/ 7994 h 10000"/>
                <a:gd name="connsiteX210" fmla="*/ 8427 w 10000"/>
                <a:gd name="connsiteY210" fmla="*/ 8022 h 10000"/>
                <a:gd name="connsiteX211" fmla="*/ 8427 w 10000"/>
                <a:gd name="connsiteY211" fmla="*/ 8079 h 10000"/>
                <a:gd name="connsiteX212" fmla="*/ 8473 w 10000"/>
                <a:gd name="connsiteY212" fmla="*/ 8107 h 10000"/>
                <a:gd name="connsiteX213" fmla="*/ 8552 w 10000"/>
                <a:gd name="connsiteY213" fmla="*/ 8135 h 10000"/>
                <a:gd name="connsiteX214" fmla="*/ 8513 w 10000"/>
                <a:gd name="connsiteY214" fmla="*/ 8163 h 10000"/>
                <a:gd name="connsiteX215" fmla="*/ 8473 w 10000"/>
                <a:gd name="connsiteY215" fmla="*/ 8249 h 10000"/>
                <a:gd name="connsiteX216" fmla="*/ 8310 w 10000"/>
                <a:gd name="connsiteY216" fmla="*/ 8191 h 10000"/>
                <a:gd name="connsiteX217" fmla="*/ 8427 w 10000"/>
                <a:gd name="connsiteY217" fmla="*/ 8277 h 10000"/>
                <a:gd name="connsiteX218" fmla="*/ 8552 w 10000"/>
                <a:gd name="connsiteY218" fmla="*/ 8277 h 10000"/>
                <a:gd name="connsiteX219" fmla="*/ 8513 w 10000"/>
                <a:gd name="connsiteY219" fmla="*/ 8333 h 10000"/>
                <a:gd name="connsiteX220" fmla="*/ 8591 w 10000"/>
                <a:gd name="connsiteY220" fmla="*/ 8446 h 10000"/>
                <a:gd name="connsiteX221" fmla="*/ 8552 w 10000"/>
                <a:gd name="connsiteY221" fmla="*/ 8446 h 10000"/>
                <a:gd name="connsiteX222" fmla="*/ 8427 w 10000"/>
                <a:gd name="connsiteY222" fmla="*/ 8389 h 10000"/>
                <a:gd name="connsiteX223" fmla="*/ 8383 w 10000"/>
                <a:gd name="connsiteY223" fmla="*/ 8418 h 10000"/>
                <a:gd name="connsiteX224" fmla="*/ 8473 w 10000"/>
                <a:gd name="connsiteY224" fmla="*/ 8474 h 10000"/>
                <a:gd name="connsiteX225" fmla="*/ 8427 w 10000"/>
                <a:gd name="connsiteY225" fmla="*/ 8530 h 10000"/>
                <a:gd name="connsiteX226" fmla="*/ 8310 w 10000"/>
                <a:gd name="connsiteY226" fmla="*/ 8474 h 10000"/>
                <a:gd name="connsiteX227" fmla="*/ 8383 w 10000"/>
                <a:gd name="connsiteY227" fmla="*/ 8559 h 10000"/>
                <a:gd name="connsiteX228" fmla="*/ 8310 w 10000"/>
                <a:gd name="connsiteY228" fmla="*/ 8559 h 10000"/>
                <a:gd name="connsiteX229" fmla="*/ 8310 w 10000"/>
                <a:gd name="connsiteY229" fmla="*/ 8616 h 10000"/>
                <a:gd name="connsiteX230" fmla="*/ 8107 w 10000"/>
                <a:gd name="connsiteY230" fmla="*/ 8672 h 10000"/>
                <a:gd name="connsiteX231" fmla="*/ 8067 w 10000"/>
                <a:gd name="connsiteY231" fmla="*/ 8728 h 10000"/>
                <a:gd name="connsiteX232" fmla="*/ 8107 w 10000"/>
                <a:gd name="connsiteY232" fmla="*/ 8757 h 10000"/>
                <a:gd name="connsiteX233" fmla="*/ 8067 w 10000"/>
                <a:gd name="connsiteY233" fmla="*/ 8785 h 10000"/>
                <a:gd name="connsiteX234" fmla="*/ 8025 w 10000"/>
                <a:gd name="connsiteY234" fmla="*/ 8869 h 10000"/>
                <a:gd name="connsiteX235" fmla="*/ 7990 w 10000"/>
                <a:gd name="connsiteY235" fmla="*/ 8841 h 10000"/>
                <a:gd name="connsiteX236" fmla="*/ 7990 w 10000"/>
                <a:gd name="connsiteY236" fmla="*/ 8927 h 10000"/>
                <a:gd name="connsiteX237" fmla="*/ 7577 w 10000"/>
                <a:gd name="connsiteY237" fmla="*/ 8786 h 10000"/>
                <a:gd name="connsiteX238" fmla="*/ 6900 w 10000"/>
                <a:gd name="connsiteY238" fmla="*/ 9266 h 10000"/>
                <a:gd name="connsiteX239" fmla="*/ 6656 w 10000"/>
                <a:gd name="connsiteY239" fmla="*/ 9322 h 10000"/>
                <a:gd name="connsiteX240" fmla="*/ 6535 w 10000"/>
                <a:gd name="connsiteY240" fmla="*/ 9152 h 10000"/>
                <a:gd name="connsiteX241" fmla="*/ 6496 w 10000"/>
                <a:gd name="connsiteY241" fmla="*/ 9152 h 10000"/>
                <a:gd name="connsiteX242" fmla="*/ 6615 w 10000"/>
                <a:gd name="connsiteY242" fmla="*/ 9124 h 10000"/>
                <a:gd name="connsiteX243" fmla="*/ 6454 w 10000"/>
                <a:gd name="connsiteY243" fmla="*/ 9124 h 10000"/>
                <a:gd name="connsiteX244" fmla="*/ 6418 w 10000"/>
                <a:gd name="connsiteY244" fmla="*/ 9180 h 10000"/>
                <a:gd name="connsiteX245" fmla="*/ 6496 w 10000"/>
                <a:gd name="connsiteY245" fmla="*/ 9237 h 10000"/>
                <a:gd name="connsiteX246" fmla="*/ 6454 w 10000"/>
                <a:gd name="connsiteY246" fmla="*/ 9237 h 10000"/>
                <a:gd name="connsiteX247" fmla="*/ 6579 w 10000"/>
                <a:gd name="connsiteY247" fmla="*/ 9406 h 10000"/>
                <a:gd name="connsiteX248" fmla="*/ 6418 w 10000"/>
                <a:gd name="connsiteY248" fmla="*/ 9294 h 10000"/>
                <a:gd name="connsiteX249" fmla="*/ 6496 w 10000"/>
                <a:gd name="connsiteY249" fmla="*/ 9406 h 10000"/>
                <a:gd name="connsiteX250" fmla="*/ 6454 w 10000"/>
                <a:gd name="connsiteY250" fmla="*/ 9435 h 10000"/>
                <a:gd name="connsiteX251" fmla="*/ 6418 w 10000"/>
                <a:gd name="connsiteY251" fmla="*/ 9406 h 10000"/>
                <a:gd name="connsiteX252" fmla="*/ 6377 w 10000"/>
                <a:gd name="connsiteY252" fmla="*/ 9491 h 10000"/>
                <a:gd name="connsiteX253" fmla="*/ 6251 w 10000"/>
                <a:gd name="connsiteY253" fmla="*/ 9520 h 10000"/>
                <a:gd name="connsiteX254" fmla="*/ 6212 w 10000"/>
                <a:gd name="connsiteY254" fmla="*/ 9463 h 10000"/>
                <a:gd name="connsiteX255" fmla="*/ 6135 w 10000"/>
                <a:gd name="connsiteY255" fmla="*/ 9435 h 10000"/>
                <a:gd name="connsiteX256" fmla="*/ 6175 w 10000"/>
                <a:gd name="connsiteY256" fmla="*/ 9548 h 10000"/>
                <a:gd name="connsiteX257" fmla="*/ 5969 w 10000"/>
                <a:gd name="connsiteY257" fmla="*/ 9491 h 10000"/>
                <a:gd name="connsiteX258" fmla="*/ 5930 w 10000"/>
                <a:gd name="connsiteY258" fmla="*/ 9520 h 10000"/>
                <a:gd name="connsiteX259" fmla="*/ 5808 w 10000"/>
                <a:gd name="connsiteY259" fmla="*/ 9576 h 10000"/>
                <a:gd name="connsiteX260" fmla="*/ 5777 w 10000"/>
                <a:gd name="connsiteY260" fmla="*/ 9633 h 10000"/>
                <a:gd name="connsiteX261" fmla="*/ 5688 w 10000"/>
                <a:gd name="connsiteY261" fmla="*/ 9633 h 10000"/>
                <a:gd name="connsiteX262" fmla="*/ 5567 w 10000"/>
                <a:gd name="connsiteY262" fmla="*/ 9661 h 10000"/>
                <a:gd name="connsiteX263" fmla="*/ 5567 w 10000"/>
                <a:gd name="connsiteY263" fmla="*/ 9633 h 10000"/>
                <a:gd name="connsiteX264" fmla="*/ 5567 w 10000"/>
                <a:gd name="connsiteY264" fmla="*/ 9689 h 10000"/>
                <a:gd name="connsiteX265" fmla="*/ 5449 w 10000"/>
                <a:gd name="connsiteY265" fmla="*/ 9661 h 10000"/>
                <a:gd name="connsiteX266" fmla="*/ 5449 w 10000"/>
                <a:gd name="connsiteY266" fmla="*/ 9717 h 10000"/>
                <a:gd name="connsiteX267" fmla="*/ 5406 w 10000"/>
                <a:gd name="connsiteY267" fmla="*/ 9802 h 10000"/>
                <a:gd name="connsiteX268" fmla="*/ 5491 w 10000"/>
                <a:gd name="connsiteY268" fmla="*/ 9830 h 10000"/>
                <a:gd name="connsiteX269" fmla="*/ 5491 w 10000"/>
                <a:gd name="connsiteY269" fmla="*/ 9830 h 10000"/>
                <a:gd name="connsiteX270" fmla="*/ 5567 w 10000"/>
                <a:gd name="connsiteY270" fmla="*/ 9944 h 10000"/>
                <a:gd name="connsiteX271" fmla="*/ 5368 w 10000"/>
                <a:gd name="connsiteY271" fmla="*/ 10000 h 10000"/>
                <a:gd name="connsiteX272" fmla="*/ 5368 w 10000"/>
                <a:gd name="connsiteY272" fmla="*/ 9944 h 10000"/>
                <a:gd name="connsiteX273" fmla="*/ 5281 w 10000"/>
                <a:gd name="connsiteY273" fmla="*/ 9859 h 10000"/>
                <a:gd name="connsiteX274" fmla="*/ 5248 w 10000"/>
                <a:gd name="connsiteY274" fmla="*/ 9802 h 10000"/>
                <a:gd name="connsiteX275" fmla="*/ 5206 w 10000"/>
                <a:gd name="connsiteY275" fmla="*/ 9717 h 10000"/>
                <a:gd name="connsiteX276" fmla="*/ 5248 w 10000"/>
                <a:gd name="connsiteY276" fmla="*/ 9661 h 10000"/>
                <a:gd name="connsiteX277" fmla="*/ 5206 w 10000"/>
                <a:gd name="connsiteY277" fmla="*/ 9576 h 10000"/>
                <a:gd name="connsiteX278" fmla="*/ 5206 w 10000"/>
                <a:gd name="connsiteY278" fmla="*/ 9605 h 10000"/>
                <a:gd name="connsiteX279" fmla="*/ 5126 w 10000"/>
                <a:gd name="connsiteY279" fmla="*/ 9548 h 10000"/>
                <a:gd name="connsiteX280" fmla="*/ 5126 w 10000"/>
                <a:gd name="connsiteY280" fmla="*/ 9605 h 10000"/>
                <a:gd name="connsiteX281" fmla="*/ 5006 w 10000"/>
                <a:gd name="connsiteY281" fmla="*/ 9605 h 10000"/>
                <a:gd name="connsiteX282" fmla="*/ 4926 w 10000"/>
                <a:gd name="connsiteY282" fmla="*/ 9576 h 10000"/>
                <a:gd name="connsiteX283" fmla="*/ 4879 w 10000"/>
                <a:gd name="connsiteY283" fmla="*/ 9520 h 10000"/>
                <a:gd name="connsiteX284" fmla="*/ 4839 w 10000"/>
                <a:gd name="connsiteY284" fmla="*/ 9520 h 10000"/>
                <a:gd name="connsiteX285" fmla="*/ 4839 w 10000"/>
                <a:gd name="connsiteY285" fmla="*/ 9576 h 10000"/>
                <a:gd name="connsiteX286" fmla="*/ 4762 w 10000"/>
                <a:gd name="connsiteY286" fmla="*/ 9520 h 10000"/>
                <a:gd name="connsiteX287" fmla="*/ 4724 w 10000"/>
                <a:gd name="connsiteY287" fmla="*/ 9463 h 10000"/>
                <a:gd name="connsiteX288" fmla="*/ 4688 w 10000"/>
                <a:gd name="connsiteY288" fmla="*/ 9491 h 10000"/>
                <a:gd name="connsiteX289" fmla="*/ 4724 w 10000"/>
                <a:gd name="connsiteY289" fmla="*/ 9576 h 10000"/>
                <a:gd name="connsiteX290" fmla="*/ 4644 w 10000"/>
                <a:gd name="connsiteY290" fmla="*/ 9548 h 10000"/>
                <a:gd name="connsiteX291" fmla="*/ 4644 w 10000"/>
                <a:gd name="connsiteY291" fmla="*/ 9605 h 10000"/>
                <a:gd name="connsiteX292" fmla="*/ 4483 w 10000"/>
                <a:gd name="connsiteY292" fmla="*/ 9576 h 10000"/>
                <a:gd name="connsiteX293" fmla="*/ 4366 w 10000"/>
                <a:gd name="connsiteY293" fmla="*/ 9576 h 10000"/>
                <a:gd name="connsiteX294" fmla="*/ 4322 w 10000"/>
                <a:gd name="connsiteY294" fmla="*/ 9576 h 10000"/>
                <a:gd name="connsiteX295" fmla="*/ 4199 w 10000"/>
                <a:gd name="connsiteY295" fmla="*/ 9520 h 10000"/>
                <a:gd name="connsiteX296" fmla="*/ 4154 w 10000"/>
                <a:gd name="connsiteY296" fmla="*/ 9491 h 10000"/>
                <a:gd name="connsiteX297" fmla="*/ 4038 w 10000"/>
                <a:gd name="connsiteY297" fmla="*/ 9463 h 10000"/>
                <a:gd name="connsiteX298" fmla="*/ 3962 w 10000"/>
                <a:gd name="connsiteY298" fmla="*/ 9294 h 10000"/>
                <a:gd name="connsiteX299" fmla="*/ 3873 w 10000"/>
                <a:gd name="connsiteY299" fmla="*/ 9180 h 10000"/>
                <a:gd name="connsiteX300" fmla="*/ 3757 w 10000"/>
                <a:gd name="connsiteY300" fmla="*/ 9180 h 10000"/>
                <a:gd name="connsiteX301" fmla="*/ 3634 w 10000"/>
                <a:gd name="connsiteY301" fmla="*/ 9180 h 10000"/>
                <a:gd name="connsiteX302" fmla="*/ 3432 w 10000"/>
                <a:gd name="connsiteY302" fmla="*/ 9039 h 10000"/>
                <a:gd name="connsiteX303" fmla="*/ 3274 w 10000"/>
                <a:gd name="connsiteY303" fmla="*/ 9124 h 10000"/>
                <a:gd name="connsiteX304" fmla="*/ 3274 w 10000"/>
                <a:gd name="connsiteY304" fmla="*/ 9180 h 10000"/>
                <a:gd name="connsiteX305" fmla="*/ 3073 w 10000"/>
                <a:gd name="connsiteY305" fmla="*/ 9209 h 10000"/>
                <a:gd name="connsiteX306" fmla="*/ 2954 w 10000"/>
                <a:gd name="connsiteY306" fmla="*/ 9294 h 10000"/>
                <a:gd name="connsiteX307" fmla="*/ 2874 w 10000"/>
                <a:gd name="connsiteY307" fmla="*/ 9237 h 10000"/>
                <a:gd name="connsiteX308" fmla="*/ 2792 w 10000"/>
                <a:gd name="connsiteY308" fmla="*/ 9294 h 10000"/>
                <a:gd name="connsiteX309" fmla="*/ 2672 w 10000"/>
                <a:gd name="connsiteY309" fmla="*/ 9294 h 10000"/>
                <a:gd name="connsiteX310" fmla="*/ 2507 w 10000"/>
                <a:gd name="connsiteY310" fmla="*/ 9266 h 10000"/>
                <a:gd name="connsiteX311" fmla="*/ 2347 w 10000"/>
                <a:gd name="connsiteY311" fmla="*/ 9322 h 10000"/>
                <a:gd name="connsiteX312" fmla="*/ 2266 w 10000"/>
                <a:gd name="connsiteY312" fmla="*/ 9322 h 10000"/>
                <a:gd name="connsiteX313" fmla="*/ 2185 w 10000"/>
                <a:gd name="connsiteY313" fmla="*/ 9322 h 10000"/>
                <a:gd name="connsiteX314" fmla="*/ 2144 w 10000"/>
                <a:gd name="connsiteY314" fmla="*/ 9322 h 10000"/>
                <a:gd name="connsiteX315" fmla="*/ 2144 w 10000"/>
                <a:gd name="connsiteY315" fmla="*/ 9463 h 10000"/>
                <a:gd name="connsiteX316" fmla="*/ 2228 w 10000"/>
                <a:gd name="connsiteY316" fmla="*/ 9548 h 10000"/>
                <a:gd name="connsiteX317" fmla="*/ 2228 w 10000"/>
                <a:gd name="connsiteY317" fmla="*/ 9576 h 10000"/>
                <a:gd name="connsiteX318" fmla="*/ 2228 w 10000"/>
                <a:gd name="connsiteY318" fmla="*/ 9633 h 10000"/>
                <a:gd name="connsiteX319" fmla="*/ 2266 w 10000"/>
                <a:gd name="connsiteY319" fmla="*/ 9717 h 10000"/>
                <a:gd name="connsiteX320" fmla="*/ 2144 w 10000"/>
                <a:gd name="connsiteY320" fmla="*/ 9689 h 10000"/>
                <a:gd name="connsiteX321" fmla="*/ 2022 w 10000"/>
                <a:gd name="connsiteY321" fmla="*/ 9661 h 10000"/>
                <a:gd name="connsiteX322" fmla="*/ 1941 w 10000"/>
                <a:gd name="connsiteY322" fmla="*/ 9520 h 10000"/>
                <a:gd name="connsiteX323" fmla="*/ 1708 w 10000"/>
                <a:gd name="connsiteY323" fmla="*/ 9605 h 10000"/>
                <a:gd name="connsiteX324" fmla="*/ 1627 w 10000"/>
                <a:gd name="connsiteY324" fmla="*/ 9633 h 10000"/>
                <a:gd name="connsiteX325" fmla="*/ 1627 w 10000"/>
                <a:gd name="connsiteY325" fmla="*/ 9548 h 10000"/>
                <a:gd name="connsiteX326" fmla="*/ 1504 w 10000"/>
                <a:gd name="connsiteY326" fmla="*/ 9435 h 10000"/>
                <a:gd name="connsiteX327" fmla="*/ 1262 w 10000"/>
                <a:gd name="connsiteY327" fmla="*/ 9435 h 10000"/>
                <a:gd name="connsiteX328" fmla="*/ 1262 w 10000"/>
                <a:gd name="connsiteY328" fmla="*/ 9322 h 10000"/>
                <a:gd name="connsiteX329" fmla="*/ 1298 w 10000"/>
                <a:gd name="connsiteY329" fmla="*/ 9180 h 10000"/>
                <a:gd name="connsiteX330" fmla="*/ 1144 w 10000"/>
                <a:gd name="connsiteY330" fmla="*/ 9124 h 10000"/>
                <a:gd name="connsiteX331" fmla="*/ 1017 w 10000"/>
                <a:gd name="connsiteY331" fmla="*/ 9039 h 10000"/>
                <a:gd name="connsiteX332" fmla="*/ 981 w 10000"/>
                <a:gd name="connsiteY332" fmla="*/ 8983 h 10000"/>
                <a:gd name="connsiteX333" fmla="*/ 944 w 10000"/>
                <a:gd name="connsiteY333" fmla="*/ 8898 h 10000"/>
                <a:gd name="connsiteX334" fmla="*/ 981 w 10000"/>
                <a:gd name="connsiteY334" fmla="*/ 8813 h 10000"/>
                <a:gd name="connsiteX335" fmla="*/ 697 w 10000"/>
                <a:gd name="connsiteY335" fmla="*/ 8841 h 10000"/>
                <a:gd name="connsiteX336" fmla="*/ 533 w 10000"/>
                <a:gd name="connsiteY336" fmla="*/ 8898 h 10000"/>
                <a:gd name="connsiteX337" fmla="*/ 533 w 10000"/>
                <a:gd name="connsiteY337" fmla="*/ 8813 h 10000"/>
                <a:gd name="connsiteX338" fmla="*/ 495 w 10000"/>
                <a:gd name="connsiteY338" fmla="*/ 8728 h 10000"/>
                <a:gd name="connsiteX339" fmla="*/ 458 w 10000"/>
                <a:gd name="connsiteY339" fmla="*/ 8672 h 10000"/>
                <a:gd name="connsiteX340" fmla="*/ 6799 w 10000"/>
                <a:gd name="connsiteY340" fmla="*/ 8665 h 10000"/>
                <a:gd name="connsiteX341" fmla="*/ 6917 w 10000"/>
                <a:gd name="connsiteY341" fmla="*/ 8461 h 10000"/>
                <a:gd name="connsiteX0" fmla="*/ 3999 w 10000"/>
                <a:gd name="connsiteY0" fmla="*/ 477 h 10000"/>
                <a:gd name="connsiteX1" fmla="*/ 3922 w 10000"/>
                <a:gd name="connsiteY1" fmla="*/ 336 h 10000"/>
                <a:gd name="connsiteX2" fmla="*/ 3757 w 10000"/>
                <a:gd name="connsiteY2" fmla="*/ 280 h 10000"/>
                <a:gd name="connsiteX3" fmla="*/ 3594 w 10000"/>
                <a:gd name="connsiteY3" fmla="*/ 224 h 10000"/>
                <a:gd name="connsiteX4" fmla="*/ 3799 w 10000"/>
                <a:gd name="connsiteY4" fmla="*/ 82 h 10000"/>
                <a:gd name="connsiteX5" fmla="*/ 4241 w 10000"/>
                <a:gd name="connsiteY5" fmla="*/ 25 h 10000"/>
                <a:gd name="connsiteX6" fmla="*/ 4644 w 10000"/>
                <a:gd name="connsiteY6" fmla="*/ 25 h 10000"/>
                <a:gd name="connsiteX7" fmla="*/ 4839 w 10000"/>
                <a:gd name="connsiteY7" fmla="*/ 54 h 10000"/>
                <a:gd name="connsiteX8" fmla="*/ 5089 w 10000"/>
                <a:gd name="connsiteY8" fmla="*/ 138 h 10000"/>
                <a:gd name="connsiteX9" fmla="*/ 5406 w 10000"/>
                <a:gd name="connsiteY9" fmla="*/ 167 h 10000"/>
                <a:gd name="connsiteX10" fmla="*/ 5567 w 10000"/>
                <a:gd name="connsiteY10" fmla="*/ 224 h 10000"/>
                <a:gd name="connsiteX11" fmla="*/ 5616 w 10000"/>
                <a:gd name="connsiteY11" fmla="*/ 252 h 10000"/>
                <a:gd name="connsiteX12" fmla="*/ 5734 w 10000"/>
                <a:gd name="connsiteY12" fmla="*/ 308 h 10000"/>
                <a:gd name="connsiteX13" fmla="*/ 5930 w 10000"/>
                <a:gd name="connsiteY13" fmla="*/ 421 h 10000"/>
                <a:gd name="connsiteX14" fmla="*/ 6048 w 10000"/>
                <a:gd name="connsiteY14" fmla="*/ 534 h 10000"/>
                <a:gd name="connsiteX15" fmla="*/ 6212 w 10000"/>
                <a:gd name="connsiteY15" fmla="*/ 591 h 10000"/>
                <a:gd name="connsiteX16" fmla="*/ 6377 w 10000"/>
                <a:gd name="connsiteY16" fmla="*/ 703 h 10000"/>
                <a:gd name="connsiteX17" fmla="*/ 6579 w 10000"/>
                <a:gd name="connsiteY17" fmla="*/ 817 h 10000"/>
                <a:gd name="connsiteX18" fmla="*/ 6695 w 10000"/>
                <a:gd name="connsiteY18" fmla="*/ 930 h 10000"/>
                <a:gd name="connsiteX19" fmla="*/ 6824 w 10000"/>
                <a:gd name="connsiteY19" fmla="*/ 1014 h 10000"/>
                <a:gd name="connsiteX20" fmla="*/ 7180 w 10000"/>
                <a:gd name="connsiteY20" fmla="*/ 1156 h 10000"/>
                <a:gd name="connsiteX21" fmla="*/ 7378 w 10000"/>
                <a:gd name="connsiteY21" fmla="*/ 1156 h 10000"/>
                <a:gd name="connsiteX22" fmla="*/ 7623 w 10000"/>
                <a:gd name="connsiteY22" fmla="*/ 1212 h 10000"/>
                <a:gd name="connsiteX23" fmla="*/ 7744 w 10000"/>
                <a:gd name="connsiteY23" fmla="*/ 1241 h 10000"/>
                <a:gd name="connsiteX24" fmla="*/ 7946 w 10000"/>
                <a:gd name="connsiteY24" fmla="*/ 1325 h 10000"/>
                <a:gd name="connsiteX25" fmla="*/ 8186 w 10000"/>
                <a:gd name="connsiteY25" fmla="*/ 1353 h 10000"/>
                <a:gd name="connsiteX26" fmla="*/ 8232 w 10000"/>
                <a:gd name="connsiteY26" fmla="*/ 1438 h 10000"/>
                <a:gd name="connsiteX27" fmla="*/ 8310 w 10000"/>
                <a:gd name="connsiteY27" fmla="*/ 1467 h 10000"/>
                <a:gd name="connsiteX28" fmla="*/ 8383 w 10000"/>
                <a:gd name="connsiteY28" fmla="*/ 1580 h 10000"/>
                <a:gd name="connsiteX29" fmla="*/ 8633 w 10000"/>
                <a:gd name="connsiteY29" fmla="*/ 1720 h 10000"/>
                <a:gd name="connsiteX30" fmla="*/ 8754 w 10000"/>
                <a:gd name="connsiteY30" fmla="*/ 1692 h 10000"/>
                <a:gd name="connsiteX31" fmla="*/ 8874 w 10000"/>
                <a:gd name="connsiteY31" fmla="*/ 1720 h 10000"/>
                <a:gd name="connsiteX32" fmla="*/ 9114 w 10000"/>
                <a:gd name="connsiteY32" fmla="*/ 1664 h 10000"/>
                <a:gd name="connsiteX33" fmla="*/ 9277 w 10000"/>
                <a:gd name="connsiteY33" fmla="*/ 1580 h 10000"/>
                <a:gd name="connsiteX34" fmla="*/ 9354 w 10000"/>
                <a:gd name="connsiteY34" fmla="*/ 1580 h 10000"/>
                <a:gd name="connsiteX35" fmla="*/ 9396 w 10000"/>
                <a:gd name="connsiteY35" fmla="*/ 1551 h 10000"/>
                <a:gd name="connsiteX36" fmla="*/ 9554 w 10000"/>
                <a:gd name="connsiteY36" fmla="*/ 1495 h 10000"/>
                <a:gd name="connsiteX37" fmla="*/ 9719 w 10000"/>
                <a:gd name="connsiteY37" fmla="*/ 1551 h 10000"/>
                <a:gd name="connsiteX38" fmla="*/ 9757 w 10000"/>
                <a:gd name="connsiteY38" fmla="*/ 1636 h 10000"/>
                <a:gd name="connsiteX39" fmla="*/ 9880 w 10000"/>
                <a:gd name="connsiteY39" fmla="*/ 1778 h 10000"/>
                <a:gd name="connsiteX40" fmla="*/ 9800 w 10000"/>
                <a:gd name="connsiteY40" fmla="*/ 1806 h 10000"/>
                <a:gd name="connsiteX41" fmla="*/ 9840 w 10000"/>
                <a:gd name="connsiteY41" fmla="*/ 1862 h 10000"/>
                <a:gd name="connsiteX42" fmla="*/ 9840 w 10000"/>
                <a:gd name="connsiteY42" fmla="*/ 1919 h 10000"/>
                <a:gd name="connsiteX43" fmla="*/ 9926 w 10000"/>
                <a:gd name="connsiteY43" fmla="*/ 2031 h 10000"/>
                <a:gd name="connsiteX44" fmla="*/ 9926 w 10000"/>
                <a:gd name="connsiteY44" fmla="*/ 2173 h 10000"/>
                <a:gd name="connsiteX45" fmla="*/ 9926 w 10000"/>
                <a:gd name="connsiteY45" fmla="*/ 2258 h 10000"/>
                <a:gd name="connsiteX46" fmla="*/ 10000 w 10000"/>
                <a:gd name="connsiteY46" fmla="*/ 2342 h 10000"/>
                <a:gd name="connsiteX47" fmla="*/ 9963 w 10000"/>
                <a:gd name="connsiteY47" fmla="*/ 2428 h 10000"/>
                <a:gd name="connsiteX48" fmla="*/ 10000 w 10000"/>
                <a:gd name="connsiteY48" fmla="*/ 2484 h 10000"/>
                <a:gd name="connsiteX49" fmla="*/ 9677 w 10000"/>
                <a:gd name="connsiteY49" fmla="*/ 2456 h 10000"/>
                <a:gd name="connsiteX50" fmla="*/ 9515 w 10000"/>
                <a:gd name="connsiteY50" fmla="*/ 2428 h 10000"/>
                <a:gd name="connsiteX51" fmla="*/ 9473 w 10000"/>
                <a:gd name="connsiteY51" fmla="*/ 2512 h 10000"/>
                <a:gd name="connsiteX52" fmla="*/ 9354 w 10000"/>
                <a:gd name="connsiteY52" fmla="*/ 2540 h 10000"/>
                <a:gd name="connsiteX53" fmla="*/ 9433 w 10000"/>
                <a:gd name="connsiteY53" fmla="*/ 2625 h 10000"/>
                <a:gd name="connsiteX54" fmla="*/ 9677 w 10000"/>
                <a:gd name="connsiteY54" fmla="*/ 2879 h 10000"/>
                <a:gd name="connsiteX55" fmla="*/ 9840 w 10000"/>
                <a:gd name="connsiteY55" fmla="*/ 3106 h 10000"/>
                <a:gd name="connsiteX56" fmla="*/ 9800 w 10000"/>
                <a:gd name="connsiteY56" fmla="*/ 3162 h 10000"/>
                <a:gd name="connsiteX57" fmla="*/ 9634 w 10000"/>
                <a:gd name="connsiteY57" fmla="*/ 3190 h 10000"/>
                <a:gd name="connsiteX58" fmla="*/ 9840 w 10000"/>
                <a:gd name="connsiteY58" fmla="*/ 3303 h 10000"/>
                <a:gd name="connsiteX59" fmla="*/ 9600 w 10000"/>
                <a:gd name="connsiteY59" fmla="*/ 3162 h 10000"/>
                <a:gd name="connsiteX60" fmla="*/ 9396 w 10000"/>
                <a:gd name="connsiteY60" fmla="*/ 3106 h 10000"/>
                <a:gd name="connsiteX61" fmla="*/ 9473 w 10000"/>
                <a:gd name="connsiteY61" fmla="*/ 3275 h 10000"/>
                <a:gd name="connsiteX62" fmla="*/ 9354 w 10000"/>
                <a:gd name="connsiteY62" fmla="*/ 3303 h 10000"/>
                <a:gd name="connsiteX63" fmla="*/ 9277 w 10000"/>
                <a:gd name="connsiteY63" fmla="*/ 3388 h 10000"/>
                <a:gd name="connsiteX64" fmla="*/ 8996 w 10000"/>
                <a:gd name="connsiteY64" fmla="*/ 3417 h 10000"/>
                <a:gd name="connsiteX65" fmla="*/ 9198 w 10000"/>
                <a:gd name="connsiteY65" fmla="*/ 3557 h 10000"/>
                <a:gd name="connsiteX66" fmla="*/ 8952 w 10000"/>
                <a:gd name="connsiteY66" fmla="*/ 3586 h 10000"/>
                <a:gd name="connsiteX67" fmla="*/ 8794 w 10000"/>
                <a:gd name="connsiteY67" fmla="*/ 3557 h 10000"/>
                <a:gd name="connsiteX68" fmla="*/ 8664 w 10000"/>
                <a:gd name="connsiteY68" fmla="*/ 3473 h 10000"/>
                <a:gd name="connsiteX69" fmla="*/ 8591 w 10000"/>
                <a:gd name="connsiteY69" fmla="*/ 3501 h 10000"/>
                <a:gd name="connsiteX70" fmla="*/ 8552 w 10000"/>
                <a:gd name="connsiteY70" fmla="*/ 3642 h 10000"/>
                <a:gd name="connsiteX71" fmla="*/ 8513 w 10000"/>
                <a:gd name="connsiteY71" fmla="*/ 3727 h 10000"/>
                <a:gd name="connsiteX72" fmla="*/ 8427 w 10000"/>
                <a:gd name="connsiteY72" fmla="*/ 3756 h 10000"/>
                <a:gd name="connsiteX73" fmla="*/ 8383 w 10000"/>
                <a:gd name="connsiteY73" fmla="*/ 3812 h 10000"/>
                <a:gd name="connsiteX74" fmla="*/ 8310 w 10000"/>
                <a:gd name="connsiteY74" fmla="*/ 3812 h 10000"/>
                <a:gd name="connsiteX75" fmla="*/ 8267 w 10000"/>
                <a:gd name="connsiteY75" fmla="*/ 3868 h 10000"/>
                <a:gd name="connsiteX76" fmla="*/ 8107 w 10000"/>
                <a:gd name="connsiteY76" fmla="*/ 4009 h 10000"/>
                <a:gd name="connsiteX77" fmla="*/ 7906 w 10000"/>
                <a:gd name="connsiteY77" fmla="*/ 4038 h 10000"/>
                <a:gd name="connsiteX78" fmla="*/ 7824 w 10000"/>
                <a:gd name="connsiteY78" fmla="*/ 4067 h 10000"/>
                <a:gd name="connsiteX79" fmla="*/ 7744 w 10000"/>
                <a:gd name="connsiteY79" fmla="*/ 4123 h 10000"/>
                <a:gd name="connsiteX80" fmla="*/ 7586 w 10000"/>
                <a:gd name="connsiteY80" fmla="*/ 4179 h 10000"/>
                <a:gd name="connsiteX81" fmla="*/ 7501 w 10000"/>
                <a:gd name="connsiteY81" fmla="*/ 4264 h 10000"/>
                <a:gd name="connsiteX82" fmla="*/ 7464 w 10000"/>
                <a:gd name="connsiteY82" fmla="*/ 4320 h 10000"/>
                <a:gd name="connsiteX83" fmla="*/ 7378 w 10000"/>
                <a:gd name="connsiteY83" fmla="*/ 4320 h 10000"/>
                <a:gd name="connsiteX84" fmla="*/ 7218 w 10000"/>
                <a:gd name="connsiteY84" fmla="*/ 4348 h 10000"/>
                <a:gd name="connsiteX85" fmla="*/ 7346 w 10000"/>
                <a:gd name="connsiteY85" fmla="*/ 4292 h 10000"/>
                <a:gd name="connsiteX86" fmla="*/ 7346 w 10000"/>
                <a:gd name="connsiteY86" fmla="*/ 4236 h 10000"/>
                <a:gd name="connsiteX87" fmla="*/ 7378 w 10000"/>
                <a:gd name="connsiteY87" fmla="*/ 4179 h 10000"/>
                <a:gd name="connsiteX88" fmla="*/ 7143 w 10000"/>
                <a:gd name="connsiteY88" fmla="*/ 4151 h 10000"/>
                <a:gd name="connsiteX89" fmla="*/ 7218 w 10000"/>
                <a:gd name="connsiteY89" fmla="*/ 4123 h 10000"/>
                <a:gd name="connsiteX90" fmla="*/ 7260 w 10000"/>
                <a:gd name="connsiteY90" fmla="*/ 4009 h 10000"/>
                <a:gd name="connsiteX91" fmla="*/ 7305 w 10000"/>
                <a:gd name="connsiteY91" fmla="*/ 3896 h 10000"/>
                <a:gd name="connsiteX92" fmla="*/ 7062 w 10000"/>
                <a:gd name="connsiteY92" fmla="*/ 3698 h 10000"/>
                <a:gd name="connsiteX93" fmla="*/ 6939 w 10000"/>
                <a:gd name="connsiteY93" fmla="*/ 3727 h 10000"/>
                <a:gd name="connsiteX94" fmla="*/ 6824 w 10000"/>
                <a:gd name="connsiteY94" fmla="*/ 3784 h 10000"/>
                <a:gd name="connsiteX95" fmla="*/ 6737 w 10000"/>
                <a:gd name="connsiteY95" fmla="*/ 3925 h 10000"/>
                <a:gd name="connsiteX96" fmla="*/ 6535 w 10000"/>
                <a:gd name="connsiteY96" fmla="*/ 4038 h 10000"/>
                <a:gd name="connsiteX97" fmla="*/ 6418 w 10000"/>
                <a:gd name="connsiteY97" fmla="*/ 4095 h 10000"/>
                <a:gd name="connsiteX98" fmla="*/ 6454 w 10000"/>
                <a:gd name="connsiteY98" fmla="*/ 4179 h 10000"/>
                <a:gd name="connsiteX99" fmla="*/ 6212 w 10000"/>
                <a:gd name="connsiteY99" fmla="*/ 4292 h 10000"/>
                <a:gd name="connsiteX100" fmla="*/ 6014 w 10000"/>
                <a:gd name="connsiteY100" fmla="*/ 4264 h 10000"/>
                <a:gd name="connsiteX101" fmla="*/ 6014 w 10000"/>
                <a:gd name="connsiteY101" fmla="*/ 4434 h 10000"/>
                <a:gd name="connsiteX102" fmla="*/ 6251 w 10000"/>
                <a:gd name="connsiteY102" fmla="*/ 4575 h 10000"/>
                <a:gd name="connsiteX103" fmla="*/ 6377 w 10000"/>
                <a:gd name="connsiteY103" fmla="*/ 4575 h 10000"/>
                <a:gd name="connsiteX104" fmla="*/ 6454 w 10000"/>
                <a:gd name="connsiteY104" fmla="*/ 4603 h 10000"/>
                <a:gd name="connsiteX105" fmla="*/ 6454 w 10000"/>
                <a:gd name="connsiteY105" fmla="*/ 4575 h 10000"/>
                <a:gd name="connsiteX106" fmla="*/ 6695 w 10000"/>
                <a:gd name="connsiteY106" fmla="*/ 4659 h 10000"/>
                <a:gd name="connsiteX107" fmla="*/ 6777 w 10000"/>
                <a:gd name="connsiteY107" fmla="*/ 4829 h 10000"/>
                <a:gd name="connsiteX108" fmla="*/ 6980 w 10000"/>
                <a:gd name="connsiteY108" fmla="*/ 4857 h 10000"/>
                <a:gd name="connsiteX109" fmla="*/ 7062 w 10000"/>
                <a:gd name="connsiteY109" fmla="*/ 4801 h 10000"/>
                <a:gd name="connsiteX110" fmla="*/ 7101 w 10000"/>
                <a:gd name="connsiteY110" fmla="*/ 4716 h 10000"/>
                <a:gd name="connsiteX111" fmla="*/ 7260 w 10000"/>
                <a:gd name="connsiteY111" fmla="*/ 4659 h 10000"/>
                <a:gd name="connsiteX112" fmla="*/ 7464 w 10000"/>
                <a:gd name="connsiteY112" fmla="*/ 4716 h 10000"/>
                <a:gd name="connsiteX113" fmla="*/ 7541 w 10000"/>
                <a:gd name="connsiteY113" fmla="*/ 4745 h 10000"/>
                <a:gd name="connsiteX114" fmla="*/ 7586 w 10000"/>
                <a:gd name="connsiteY114" fmla="*/ 4773 h 10000"/>
                <a:gd name="connsiteX115" fmla="*/ 7788 w 10000"/>
                <a:gd name="connsiteY115" fmla="*/ 4773 h 10000"/>
                <a:gd name="connsiteX116" fmla="*/ 7788 w 10000"/>
                <a:gd name="connsiteY116" fmla="*/ 4745 h 10000"/>
                <a:gd name="connsiteX117" fmla="*/ 8025 w 10000"/>
                <a:gd name="connsiteY117" fmla="*/ 4801 h 10000"/>
                <a:gd name="connsiteX118" fmla="*/ 7990 w 10000"/>
                <a:gd name="connsiteY118" fmla="*/ 4829 h 10000"/>
                <a:gd name="connsiteX119" fmla="*/ 8025 w 10000"/>
                <a:gd name="connsiteY119" fmla="*/ 4914 h 10000"/>
                <a:gd name="connsiteX120" fmla="*/ 8025 w 10000"/>
                <a:gd name="connsiteY120" fmla="*/ 4970 h 10000"/>
                <a:gd name="connsiteX121" fmla="*/ 7946 w 10000"/>
                <a:gd name="connsiteY121" fmla="*/ 4914 h 10000"/>
                <a:gd name="connsiteX122" fmla="*/ 7906 w 10000"/>
                <a:gd name="connsiteY122" fmla="*/ 4942 h 10000"/>
                <a:gd name="connsiteX123" fmla="*/ 7824 w 10000"/>
                <a:gd name="connsiteY123" fmla="*/ 4942 h 10000"/>
                <a:gd name="connsiteX124" fmla="*/ 7744 w 10000"/>
                <a:gd name="connsiteY124" fmla="*/ 4970 h 10000"/>
                <a:gd name="connsiteX125" fmla="*/ 7586 w 10000"/>
                <a:gd name="connsiteY125" fmla="*/ 5027 h 10000"/>
                <a:gd name="connsiteX126" fmla="*/ 7501 w 10000"/>
                <a:gd name="connsiteY126" fmla="*/ 5055 h 10000"/>
                <a:gd name="connsiteX127" fmla="*/ 7586 w 10000"/>
                <a:gd name="connsiteY127" fmla="*/ 5112 h 10000"/>
                <a:gd name="connsiteX128" fmla="*/ 7501 w 10000"/>
                <a:gd name="connsiteY128" fmla="*/ 5112 h 10000"/>
                <a:gd name="connsiteX129" fmla="*/ 7541 w 10000"/>
                <a:gd name="connsiteY129" fmla="*/ 5168 h 10000"/>
                <a:gd name="connsiteX130" fmla="*/ 7464 w 10000"/>
                <a:gd name="connsiteY130" fmla="*/ 5196 h 10000"/>
                <a:gd name="connsiteX131" fmla="*/ 7378 w 10000"/>
                <a:gd name="connsiteY131" fmla="*/ 5140 h 10000"/>
                <a:gd name="connsiteX132" fmla="*/ 7346 w 10000"/>
                <a:gd name="connsiteY132" fmla="*/ 5140 h 10000"/>
                <a:gd name="connsiteX133" fmla="*/ 7423 w 10000"/>
                <a:gd name="connsiteY133" fmla="*/ 5224 h 10000"/>
                <a:gd name="connsiteX134" fmla="*/ 7260 w 10000"/>
                <a:gd name="connsiteY134" fmla="*/ 5338 h 10000"/>
                <a:gd name="connsiteX135" fmla="*/ 7218 w 10000"/>
                <a:gd name="connsiteY135" fmla="*/ 5479 h 10000"/>
                <a:gd name="connsiteX136" fmla="*/ 7260 w 10000"/>
                <a:gd name="connsiteY136" fmla="*/ 5620 h 10000"/>
                <a:gd name="connsiteX137" fmla="*/ 7423 w 10000"/>
                <a:gd name="connsiteY137" fmla="*/ 5649 h 10000"/>
                <a:gd name="connsiteX138" fmla="*/ 7704 w 10000"/>
                <a:gd name="connsiteY138" fmla="*/ 5733 h 10000"/>
                <a:gd name="connsiteX139" fmla="*/ 7824 w 10000"/>
                <a:gd name="connsiteY139" fmla="*/ 5874 h 10000"/>
                <a:gd name="connsiteX140" fmla="*/ 8025 w 10000"/>
                <a:gd name="connsiteY140" fmla="*/ 6073 h 10000"/>
                <a:gd name="connsiteX141" fmla="*/ 8149 w 10000"/>
                <a:gd name="connsiteY141" fmla="*/ 6213 h 10000"/>
                <a:gd name="connsiteX142" fmla="*/ 8344 w 10000"/>
                <a:gd name="connsiteY142" fmla="*/ 6299 h 10000"/>
                <a:gd name="connsiteX143" fmla="*/ 8427 w 10000"/>
                <a:gd name="connsiteY143" fmla="*/ 6355 h 10000"/>
                <a:gd name="connsiteX144" fmla="*/ 8513 w 10000"/>
                <a:gd name="connsiteY144" fmla="*/ 6412 h 10000"/>
                <a:gd name="connsiteX145" fmla="*/ 8664 w 10000"/>
                <a:gd name="connsiteY145" fmla="*/ 6524 h 10000"/>
                <a:gd name="connsiteX146" fmla="*/ 8383 w 10000"/>
                <a:gd name="connsiteY146" fmla="*/ 6468 h 10000"/>
                <a:gd name="connsiteX147" fmla="*/ 8186 w 10000"/>
                <a:gd name="connsiteY147" fmla="*/ 6412 h 10000"/>
                <a:gd name="connsiteX148" fmla="*/ 7990 w 10000"/>
                <a:gd name="connsiteY148" fmla="*/ 6440 h 10000"/>
                <a:gd name="connsiteX149" fmla="*/ 7870 w 10000"/>
                <a:gd name="connsiteY149" fmla="*/ 6383 h 10000"/>
                <a:gd name="connsiteX150" fmla="*/ 7744 w 10000"/>
                <a:gd name="connsiteY150" fmla="*/ 6327 h 10000"/>
                <a:gd name="connsiteX151" fmla="*/ 7788 w 10000"/>
                <a:gd name="connsiteY151" fmla="*/ 6383 h 10000"/>
                <a:gd name="connsiteX152" fmla="*/ 7824 w 10000"/>
                <a:gd name="connsiteY152" fmla="*/ 6383 h 10000"/>
                <a:gd name="connsiteX153" fmla="*/ 7788 w 10000"/>
                <a:gd name="connsiteY153" fmla="*/ 6355 h 10000"/>
                <a:gd name="connsiteX154" fmla="*/ 7870 w 10000"/>
                <a:gd name="connsiteY154" fmla="*/ 6383 h 10000"/>
                <a:gd name="connsiteX155" fmla="*/ 8067 w 10000"/>
                <a:gd name="connsiteY155" fmla="*/ 6440 h 10000"/>
                <a:gd name="connsiteX156" fmla="*/ 8149 w 10000"/>
                <a:gd name="connsiteY156" fmla="*/ 6412 h 10000"/>
                <a:gd name="connsiteX157" fmla="*/ 8232 w 10000"/>
                <a:gd name="connsiteY157" fmla="*/ 6468 h 10000"/>
                <a:gd name="connsiteX158" fmla="*/ 8267 w 10000"/>
                <a:gd name="connsiteY158" fmla="*/ 6496 h 10000"/>
                <a:gd name="connsiteX159" fmla="*/ 8383 w 10000"/>
                <a:gd name="connsiteY159" fmla="*/ 6524 h 10000"/>
                <a:gd name="connsiteX160" fmla="*/ 8633 w 10000"/>
                <a:gd name="connsiteY160" fmla="*/ 6638 h 10000"/>
                <a:gd name="connsiteX161" fmla="*/ 8794 w 10000"/>
                <a:gd name="connsiteY161" fmla="*/ 6751 h 10000"/>
                <a:gd name="connsiteX162" fmla="*/ 8713 w 10000"/>
                <a:gd name="connsiteY162" fmla="*/ 6779 h 10000"/>
                <a:gd name="connsiteX163" fmla="*/ 8591 w 10000"/>
                <a:gd name="connsiteY163" fmla="*/ 6835 h 10000"/>
                <a:gd name="connsiteX164" fmla="*/ 8513 w 10000"/>
                <a:gd name="connsiteY164" fmla="*/ 6891 h 10000"/>
                <a:gd name="connsiteX165" fmla="*/ 8473 w 10000"/>
                <a:gd name="connsiteY165" fmla="*/ 6920 h 10000"/>
                <a:gd name="connsiteX166" fmla="*/ 8344 w 10000"/>
                <a:gd name="connsiteY166" fmla="*/ 6920 h 10000"/>
                <a:gd name="connsiteX167" fmla="*/ 8232 w 10000"/>
                <a:gd name="connsiteY167" fmla="*/ 6977 h 10000"/>
                <a:gd name="connsiteX168" fmla="*/ 8383 w 10000"/>
                <a:gd name="connsiteY168" fmla="*/ 6920 h 10000"/>
                <a:gd name="connsiteX169" fmla="*/ 8513 w 10000"/>
                <a:gd name="connsiteY169" fmla="*/ 7005 h 10000"/>
                <a:gd name="connsiteX170" fmla="*/ 8473 w 10000"/>
                <a:gd name="connsiteY170" fmla="*/ 7005 h 10000"/>
                <a:gd name="connsiteX171" fmla="*/ 8664 w 10000"/>
                <a:gd name="connsiteY171" fmla="*/ 6949 h 10000"/>
                <a:gd name="connsiteX172" fmla="*/ 8794 w 10000"/>
                <a:gd name="connsiteY172" fmla="*/ 7033 h 10000"/>
                <a:gd name="connsiteX173" fmla="*/ 8996 w 10000"/>
                <a:gd name="connsiteY173" fmla="*/ 7061 h 10000"/>
                <a:gd name="connsiteX174" fmla="*/ 8908 w 10000"/>
                <a:gd name="connsiteY174" fmla="*/ 7146 h 10000"/>
                <a:gd name="connsiteX175" fmla="*/ 8874 w 10000"/>
                <a:gd name="connsiteY175" fmla="*/ 7174 h 10000"/>
                <a:gd name="connsiteX176" fmla="*/ 8794 w 10000"/>
                <a:gd name="connsiteY176" fmla="*/ 7202 h 10000"/>
                <a:gd name="connsiteX177" fmla="*/ 8834 w 10000"/>
                <a:gd name="connsiteY177" fmla="*/ 7202 h 10000"/>
                <a:gd name="connsiteX178" fmla="*/ 8952 w 10000"/>
                <a:gd name="connsiteY178" fmla="*/ 7174 h 10000"/>
                <a:gd name="connsiteX179" fmla="*/ 8952 w 10000"/>
                <a:gd name="connsiteY179" fmla="*/ 7146 h 10000"/>
                <a:gd name="connsiteX180" fmla="*/ 8996 w 10000"/>
                <a:gd name="connsiteY180" fmla="*/ 7230 h 10000"/>
                <a:gd name="connsiteX181" fmla="*/ 8996 w 10000"/>
                <a:gd name="connsiteY181" fmla="*/ 7288 h 10000"/>
                <a:gd name="connsiteX182" fmla="*/ 8952 w 10000"/>
                <a:gd name="connsiteY182" fmla="*/ 7230 h 10000"/>
                <a:gd name="connsiteX183" fmla="*/ 8952 w 10000"/>
                <a:gd name="connsiteY183" fmla="*/ 7288 h 10000"/>
                <a:gd name="connsiteX184" fmla="*/ 8908 w 10000"/>
                <a:gd name="connsiteY184" fmla="*/ 7260 h 10000"/>
                <a:gd name="connsiteX185" fmla="*/ 8874 w 10000"/>
                <a:gd name="connsiteY185" fmla="*/ 7260 h 10000"/>
                <a:gd name="connsiteX186" fmla="*/ 8834 w 10000"/>
                <a:gd name="connsiteY186" fmla="*/ 7316 h 10000"/>
                <a:gd name="connsiteX187" fmla="*/ 8952 w 10000"/>
                <a:gd name="connsiteY187" fmla="*/ 7372 h 10000"/>
                <a:gd name="connsiteX188" fmla="*/ 8908 w 10000"/>
                <a:gd name="connsiteY188" fmla="*/ 7372 h 10000"/>
                <a:gd name="connsiteX189" fmla="*/ 8952 w 10000"/>
                <a:gd name="connsiteY189" fmla="*/ 7429 h 10000"/>
                <a:gd name="connsiteX190" fmla="*/ 8794 w 10000"/>
                <a:gd name="connsiteY190" fmla="*/ 7400 h 10000"/>
                <a:gd name="connsiteX191" fmla="*/ 8834 w 10000"/>
                <a:gd name="connsiteY191" fmla="*/ 7429 h 10000"/>
                <a:gd name="connsiteX192" fmla="*/ 8952 w 10000"/>
                <a:gd name="connsiteY192" fmla="*/ 7457 h 10000"/>
                <a:gd name="connsiteX193" fmla="*/ 8996 w 10000"/>
                <a:gd name="connsiteY193" fmla="*/ 7541 h 10000"/>
                <a:gd name="connsiteX194" fmla="*/ 8952 w 10000"/>
                <a:gd name="connsiteY194" fmla="*/ 7599 h 10000"/>
                <a:gd name="connsiteX195" fmla="*/ 8834 w 10000"/>
                <a:gd name="connsiteY195" fmla="*/ 7513 h 10000"/>
                <a:gd name="connsiteX196" fmla="*/ 8794 w 10000"/>
                <a:gd name="connsiteY196" fmla="*/ 7541 h 10000"/>
                <a:gd name="connsiteX197" fmla="*/ 8633 w 10000"/>
                <a:gd name="connsiteY197" fmla="*/ 7599 h 10000"/>
                <a:gd name="connsiteX198" fmla="*/ 8754 w 10000"/>
                <a:gd name="connsiteY198" fmla="*/ 7683 h 10000"/>
                <a:gd name="connsiteX199" fmla="*/ 8754 w 10000"/>
                <a:gd name="connsiteY199" fmla="*/ 7796 h 10000"/>
                <a:gd name="connsiteX200" fmla="*/ 8713 w 10000"/>
                <a:gd name="connsiteY200" fmla="*/ 7852 h 10000"/>
                <a:gd name="connsiteX201" fmla="*/ 8713 w 10000"/>
                <a:gd name="connsiteY201" fmla="*/ 7880 h 10000"/>
                <a:gd name="connsiteX202" fmla="*/ 8633 w 10000"/>
                <a:gd name="connsiteY202" fmla="*/ 7852 h 10000"/>
                <a:gd name="connsiteX203" fmla="*/ 8633 w 10000"/>
                <a:gd name="connsiteY203" fmla="*/ 7909 h 10000"/>
                <a:gd name="connsiteX204" fmla="*/ 8591 w 10000"/>
                <a:gd name="connsiteY204" fmla="*/ 7966 h 10000"/>
                <a:gd name="connsiteX205" fmla="*/ 8552 w 10000"/>
                <a:gd name="connsiteY205" fmla="*/ 8079 h 10000"/>
                <a:gd name="connsiteX206" fmla="*/ 8591 w 10000"/>
                <a:gd name="connsiteY206" fmla="*/ 8022 h 10000"/>
                <a:gd name="connsiteX207" fmla="*/ 8552 w 10000"/>
                <a:gd name="connsiteY207" fmla="*/ 8050 h 10000"/>
                <a:gd name="connsiteX208" fmla="*/ 8513 w 10000"/>
                <a:gd name="connsiteY208" fmla="*/ 7994 h 10000"/>
                <a:gd name="connsiteX209" fmla="*/ 8427 w 10000"/>
                <a:gd name="connsiteY209" fmla="*/ 8022 h 10000"/>
                <a:gd name="connsiteX210" fmla="*/ 8427 w 10000"/>
                <a:gd name="connsiteY210" fmla="*/ 8079 h 10000"/>
                <a:gd name="connsiteX211" fmla="*/ 8473 w 10000"/>
                <a:gd name="connsiteY211" fmla="*/ 8107 h 10000"/>
                <a:gd name="connsiteX212" fmla="*/ 8552 w 10000"/>
                <a:gd name="connsiteY212" fmla="*/ 8135 h 10000"/>
                <a:gd name="connsiteX213" fmla="*/ 8513 w 10000"/>
                <a:gd name="connsiteY213" fmla="*/ 8163 h 10000"/>
                <a:gd name="connsiteX214" fmla="*/ 8473 w 10000"/>
                <a:gd name="connsiteY214" fmla="*/ 8249 h 10000"/>
                <a:gd name="connsiteX215" fmla="*/ 8310 w 10000"/>
                <a:gd name="connsiteY215" fmla="*/ 8191 h 10000"/>
                <a:gd name="connsiteX216" fmla="*/ 8427 w 10000"/>
                <a:gd name="connsiteY216" fmla="*/ 8277 h 10000"/>
                <a:gd name="connsiteX217" fmla="*/ 8552 w 10000"/>
                <a:gd name="connsiteY217" fmla="*/ 8277 h 10000"/>
                <a:gd name="connsiteX218" fmla="*/ 8513 w 10000"/>
                <a:gd name="connsiteY218" fmla="*/ 8333 h 10000"/>
                <a:gd name="connsiteX219" fmla="*/ 8591 w 10000"/>
                <a:gd name="connsiteY219" fmla="*/ 8446 h 10000"/>
                <a:gd name="connsiteX220" fmla="*/ 8552 w 10000"/>
                <a:gd name="connsiteY220" fmla="*/ 8446 h 10000"/>
                <a:gd name="connsiteX221" fmla="*/ 8427 w 10000"/>
                <a:gd name="connsiteY221" fmla="*/ 8389 h 10000"/>
                <a:gd name="connsiteX222" fmla="*/ 8383 w 10000"/>
                <a:gd name="connsiteY222" fmla="*/ 8418 h 10000"/>
                <a:gd name="connsiteX223" fmla="*/ 8473 w 10000"/>
                <a:gd name="connsiteY223" fmla="*/ 8474 h 10000"/>
                <a:gd name="connsiteX224" fmla="*/ 8427 w 10000"/>
                <a:gd name="connsiteY224" fmla="*/ 8530 h 10000"/>
                <a:gd name="connsiteX225" fmla="*/ 8310 w 10000"/>
                <a:gd name="connsiteY225" fmla="*/ 8474 h 10000"/>
                <a:gd name="connsiteX226" fmla="*/ 8383 w 10000"/>
                <a:gd name="connsiteY226" fmla="*/ 8559 h 10000"/>
                <a:gd name="connsiteX227" fmla="*/ 8310 w 10000"/>
                <a:gd name="connsiteY227" fmla="*/ 8559 h 10000"/>
                <a:gd name="connsiteX228" fmla="*/ 8310 w 10000"/>
                <a:gd name="connsiteY228" fmla="*/ 8616 h 10000"/>
                <a:gd name="connsiteX229" fmla="*/ 8107 w 10000"/>
                <a:gd name="connsiteY229" fmla="*/ 8672 h 10000"/>
                <a:gd name="connsiteX230" fmla="*/ 8067 w 10000"/>
                <a:gd name="connsiteY230" fmla="*/ 8728 h 10000"/>
                <a:gd name="connsiteX231" fmla="*/ 8107 w 10000"/>
                <a:gd name="connsiteY231" fmla="*/ 8757 h 10000"/>
                <a:gd name="connsiteX232" fmla="*/ 8067 w 10000"/>
                <a:gd name="connsiteY232" fmla="*/ 8785 h 10000"/>
                <a:gd name="connsiteX233" fmla="*/ 8025 w 10000"/>
                <a:gd name="connsiteY233" fmla="*/ 8869 h 10000"/>
                <a:gd name="connsiteX234" fmla="*/ 7990 w 10000"/>
                <a:gd name="connsiteY234" fmla="*/ 8841 h 10000"/>
                <a:gd name="connsiteX235" fmla="*/ 7990 w 10000"/>
                <a:gd name="connsiteY235" fmla="*/ 8927 h 10000"/>
                <a:gd name="connsiteX236" fmla="*/ 7577 w 10000"/>
                <a:gd name="connsiteY236" fmla="*/ 8786 h 10000"/>
                <a:gd name="connsiteX237" fmla="*/ 6900 w 10000"/>
                <a:gd name="connsiteY237" fmla="*/ 9266 h 10000"/>
                <a:gd name="connsiteX238" fmla="*/ 6656 w 10000"/>
                <a:gd name="connsiteY238" fmla="*/ 9322 h 10000"/>
                <a:gd name="connsiteX239" fmla="*/ 6535 w 10000"/>
                <a:gd name="connsiteY239" fmla="*/ 9152 h 10000"/>
                <a:gd name="connsiteX240" fmla="*/ 6496 w 10000"/>
                <a:gd name="connsiteY240" fmla="*/ 9152 h 10000"/>
                <a:gd name="connsiteX241" fmla="*/ 6615 w 10000"/>
                <a:gd name="connsiteY241" fmla="*/ 9124 h 10000"/>
                <a:gd name="connsiteX242" fmla="*/ 6454 w 10000"/>
                <a:gd name="connsiteY242" fmla="*/ 9124 h 10000"/>
                <a:gd name="connsiteX243" fmla="*/ 6418 w 10000"/>
                <a:gd name="connsiteY243" fmla="*/ 9180 h 10000"/>
                <a:gd name="connsiteX244" fmla="*/ 6496 w 10000"/>
                <a:gd name="connsiteY244" fmla="*/ 9237 h 10000"/>
                <a:gd name="connsiteX245" fmla="*/ 6454 w 10000"/>
                <a:gd name="connsiteY245" fmla="*/ 9237 h 10000"/>
                <a:gd name="connsiteX246" fmla="*/ 6579 w 10000"/>
                <a:gd name="connsiteY246" fmla="*/ 9406 h 10000"/>
                <a:gd name="connsiteX247" fmla="*/ 6418 w 10000"/>
                <a:gd name="connsiteY247" fmla="*/ 9294 h 10000"/>
                <a:gd name="connsiteX248" fmla="*/ 6496 w 10000"/>
                <a:gd name="connsiteY248" fmla="*/ 9406 h 10000"/>
                <a:gd name="connsiteX249" fmla="*/ 6454 w 10000"/>
                <a:gd name="connsiteY249" fmla="*/ 9435 h 10000"/>
                <a:gd name="connsiteX250" fmla="*/ 6418 w 10000"/>
                <a:gd name="connsiteY250" fmla="*/ 9406 h 10000"/>
                <a:gd name="connsiteX251" fmla="*/ 6377 w 10000"/>
                <a:gd name="connsiteY251" fmla="*/ 9491 h 10000"/>
                <a:gd name="connsiteX252" fmla="*/ 6251 w 10000"/>
                <a:gd name="connsiteY252" fmla="*/ 9520 h 10000"/>
                <a:gd name="connsiteX253" fmla="*/ 6212 w 10000"/>
                <a:gd name="connsiteY253" fmla="*/ 9463 h 10000"/>
                <a:gd name="connsiteX254" fmla="*/ 6135 w 10000"/>
                <a:gd name="connsiteY254" fmla="*/ 9435 h 10000"/>
                <a:gd name="connsiteX255" fmla="*/ 6175 w 10000"/>
                <a:gd name="connsiteY255" fmla="*/ 9548 h 10000"/>
                <a:gd name="connsiteX256" fmla="*/ 5969 w 10000"/>
                <a:gd name="connsiteY256" fmla="*/ 9491 h 10000"/>
                <a:gd name="connsiteX257" fmla="*/ 5930 w 10000"/>
                <a:gd name="connsiteY257" fmla="*/ 9520 h 10000"/>
                <a:gd name="connsiteX258" fmla="*/ 5808 w 10000"/>
                <a:gd name="connsiteY258" fmla="*/ 9576 h 10000"/>
                <a:gd name="connsiteX259" fmla="*/ 5777 w 10000"/>
                <a:gd name="connsiteY259" fmla="*/ 9633 h 10000"/>
                <a:gd name="connsiteX260" fmla="*/ 5688 w 10000"/>
                <a:gd name="connsiteY260" fmla="*/ 9633 h 10000"/>
                <a:gd name="connsiteX261" fmla="*/ 5567 w 10000"/>
                <a:gd name="connsiteY261" fmla="*/ 9661 h 10000"/>
                <a:gd name="connsiteX262" fmla="*/ 5567 w 10000"/>
                <a:gd name="connsiteY262" fmla="*/ 9633 h 10000"/>
                <a:gd name="connsiteX263" fmla="*/ 5567 w 10000"/>
                <a:gd name="connsiteY263" fmla="*/ 9689 h 10000"/>
                <a:gd name="connsiteX264" fmla="*/ 5449 w 10000"/>
                <a:gd name="connsiteY264" fmla="*/ 9661 h 10000"/>
                <a:gd name="connsiteX265" fmla="*/ 5449 w 10000"/>
                <a:gd name="connsiteY265" fmla="*/ 9717 h 10000"/>
                <a:gd name="connsiteX266" fmla="*/ 5406 w 10000"/>
                <a:gd name="connsiteY266" fmla="*/ 9802 h 10000"/>
                <a:gd name="connsiteX267" fmla="*/ 5491 w 10000"/>
                <a:gd name="connsiteY267" fmla="*/ 9830 h 10000"/>
                <a:gd name="connsiteX268" fmla="*/ 5491 w 10000"/>
                <a:gd name="connsiteY268" fmla="*/ 9830 h 10000"/>
                <a:gd name="connsiteX269" fmla="*/ 5567 w 10000"/>
                <a:gd name="connsiteY269" fmla="*/ 9944 h 10000"/>
                <a:gd name="connsiteX270" fmla="*/ 5368 w 10000"/>
                <a:gd name="connsiteY270" fmla="*/ 10000 h 10000"/>
                <a:gd name="connsiteX271" fmla="*/ 5368 w 10000"/>
                <a:gd name="connsiteY271" fmla="*/ 9944 h 10000"/>
                <a:gd name="connsiteX272" fmla="*/ 5281 w 10000"/>
                <a:gd name="connsiteY272" fmla="*/ 9859 h 10000"/>
                <a:gd name="connsiteX273" fmla="*/ 5248 w 10000"/>
                <a:gd name="connsiteY273" fmla="*/ 9802 h 10000"/>
                <a:gd name="connsiteX274" fmla="*/ 5206 w 10000"/>
                <a:gd name="connsiteY274" fmla="*/ 9717 h 10000"/>
                <a:gd name="connsiteX275" fmla="*/ 5248 w 10000"/>
                <a:gd name="connsiteY275" fmla="*/ 9661 h 10000"/>
                <a:gd name="connsiteX276" fmla="*/ 5206 w 10000"/>
                <a:gd name="connsiteY276" fmla="*/ 9576 h 10000"/>
                <a:gd name="connsiteX277" fmla="*/ 5206 w 10000"/>
                <a:gd name="connsiteY277" fmla="*/ 9605 h 10000"/>
                <a:gd name="connsiteX278" fmla="*/ 5126 w 10000"/>
                <a:gd name="connsiteY278" fmla="*/ 9548 h 10000"/>
                <a:gd name="connsiteX279" fmla="*/ 5126 w 10000"/>
                <a:gd name="connsiteY279" fmla="*/ 9605 h 10000"/>
                <a:gd name="connsiteX280" fmla="*/ 5006 w 10000"/>
                <a:gd name="connsiteY280" fmla="*/ 9605 h 10000"/>
                <a:gd name="connsiteX281" fmla="*/ 4926 w 10000"/>
                <a:gd name="connsiteY281" fmla="*/ 9576 h 10000"/>
                <a:gd name="connsiteX282" fmla="*/ 4879 w 10000"/>
                <a:gd name="connsiteY282" fmla="*/ 9520 h 10000"/>
                <a:gd name="connsiteX283" fmla="*/ 4839 w 10000"/>
                <a:gd name="connsiteY283" fmla="*/ 9520 h 10000"/>
                <a:gd name="connsiteX284" fmla="*/ 4839 w 10000"/>
                <a:gd name="connsiteY284" fmla="*/ 9576 h 10000"/>
                <a:gd name="connsiteX285" fmla="*/ 4762 w 10000"/>
                <a:gd name="connsiteY285" fmla="*/ 9520 h 10000"/>
                <a:gd name="connsiteX286" fmla="*/ 4724 w 10000"/>
                <a:gd name="connsiteY286" fmla="*/ 9463 h 10000"/>
                <a:gd name="connsiteX287" fmla="*/ 4688 w 10000"/>
                <a:gd name="connsiteY287" fmla="*/ 9491 h 10000"/>
                <a:gd name="connsiteX288" fmla="*/ 4724 w 10000"/>
                <a:gd name="connsiteY288" fmla="*/ 9576 h 10000"/>
                <a:gd name="connsiteX289" fmla="*/ 4644 w 10000"/>
                <a:gd name="connsiteY289" fmla="*/ 9548 h 10000"/>
                <a:gd name="connsiteX290" fmla="*/ 4644 w 10000"/>
                <a:gd name="connsiteY290" fmla="*/ 9605 h 10000"/>
                <a:gd name="connsiteX291" fmla="*/ 4483 w 10000"/>
                <a:gd name="connsiteY291" fmla="*/ 9576 h 10000"/>
                <a:gd name="connsiteX292" fmla="*/ 4366 w 10000"/>
                <a:gd name="connsiteY292" fmla="*/ 9576 h 10000"/>
                <a:gd name="connsiteX293" fmla="*/ 4322 w 10000"/>
                <a:gd name="connsiteY293" fmla="*/ 9576 h 10000"/>
                <a:gd name="connsiteX294" fmla="*/ 4199 w 10000"/>
                <a:gd name="connsiteY294" fmla="*/ 9520 h 10000"/>
                <a:gd name="connsiteX295" fmla="*/ 4154 w 10000"/>
                <a:gd name="connsiteY295" fmla="*/ 9491 h 10000"/>
                <a:gd name="connsiteX296" fmla="*/ 4038 w 10000"/>
                <a:gd name="connsiteY296" fmla="*/ 9463 h 10000"/>
                <a:gd name="connsiteX297" fmla="*/ 3962 w 10000"/>
                <a:gd name="connsiteY297" fmla="*/ 9294 h 10000"/>
                <a:gd name="connsiteX298" fmla="*/ 3873 w 10000"/>
                <a:gd name="connsiteY298" fmla="*/ 9180 h 10000"/>
                <a:gd name="connsiteX299" fmla="*/ 3757 w 10000"/>
                <a:gd name="connsiteY299" fmla="*/ 9180 h 10000"/>
                <a:gd name="connsiteX300" fmla="*/ 3634 w 10000"/>
                <a:gd name="connsiteY300" fmla="*/ 9180 h 10000"/>
                <a:gd name="connsiteX301" fmla="*/ 3432 w 10000"/>
                <a:gd name="connsiteY301" fmla="*/ 9039 h 10000"/>
                <a:gd name="connsiteX302" fmla="*/ 3274 w 10000"/>
                <a:gd name="connsiteY302" fmla="*/ 9124 h 10000"/>
                <a:gd name="connsiteX303" fmla="*/ 3274 w 10000"/>
                <a:gd name="connsiteY303" fmla="*/ 9180 h 10000"/>
                <a:gd name="connsiteX304" fmla="*/ 3073 w 10000"/>
                <a:gd name="connsiteY304" fmla="*/ 9209 h 10000"/>
                <a:gd name="connsiteX305" fmla="*/ 2954 w 10000"/>
                <a:gd name="connsiteY305" fmla="*/ 9294 h 10000"/>
                <a:gd name="connsiteX306" fmla="*/ 2874 w 10000"/>
                <a:gd name="connsiteY306" fmla="*/ 9237 h 10000"/>
                <a:gd name="connsiteX307" fmla="*/ 2792 w 10000"/>
                <a:gd name="connsiteY307" fmla="*/ 9294 h 10000"/>
                <a:gd name="connsiteX308" fmla="*/ 2672 w 10000"/>
                <a:gd name="connsiteY308" fmla="*/ 9294 h 10000"/>
                <a:gd name="connsiteX309" fmla="*/ 2507 w 10000"/>
                <a:gd name="connsiteY309" fmla="*/ 9266 h 10000"/>
                <a:gd name="connsiteX310" fmla="*/ 2347 w 10000"/>
                <a:gd name="connsiteY310" fmla="*/ 9322 h 10000"/>
                <a:gd name="connsiteX311" fmla="*/ 2266 w 10000"/>
                <a:gd name="connsiteY311" fmla="*/ 9322 h 10000"/>
                <a:gd name="connsiteX312" fmla="*/ 2185 w 10000"/>
                <a:gd name="connsiteY312" fmla="*/ 9322 h 10000"/>
                <a:gd name="connsiteX313" fmla="*/ 2144 w 10000"/>
                <a:gd name="connsiteY313" fmla="*/ 9322 h 10000"/>
                <a:gd name="connsiteX314" fmla="*/ 2144 w 10000"/>
                <a:gd name="connsiteY314" fmla="*/ 9463 h 10000"/>
                <a:gd name="connsiteX315" fmla="*/ 2228 w 10000"/>
                <a:gd name="connsiteY315" fmla="*/ 9548 h 10000"/>
                <a:gd name="connsiteX316" fmla="*/ 2228 w 10000"/>
                <a:gd name="connsiteY316" fmla="*/ 9576 h 10000"/>
                <a:gd name="connsiteX317" fmla="*/ 2228 w 10000"/>
                <a:gd name="connsiteY317" fmla="*/ 9633 h 10000"/>
                <a:gd name="connsiteX318" fmla="*/ 2266 w 10000"/>
                <a:gd name="connsiteY318" fmla="*/ 9717 h 10000"/>
                <a:gd name="connsiteX319" fmla="*/ 2144 w 10000"/>
                <a:gd name="connsiteY319" fmla="*/ 9689 h 10000"/>
                <a:gd name="connsiteX320" fmla="*/ 2022 w 10000"/>
                <a:gd name="connsiteY320" fmla="*/ 9661 h 10000"/>
                <a:gd name="connsiteX321" fmla="*/ 1941 w 10000"/>
                <a:gd name="connsiteY321" fmla="*/ 9520 h 10000"/>
                <a:gd name="connsiteX322" fmla="*/ 1708 w 10000"/>
                <a:gd name="connsiteY322" fmla="*/ 9605 h 10000"/>
                <a:gd name="connsiteX323" fmla="*/ 1627 w 10000"/>
                <a:gd name="connsiteY323" fmla="*/ 9633 h 10000"/>
                <a:gd name="connsiteX324" fmla="*/ 1627 w 10000"/>
                <a:gd name="connsiteY324" fmla="*/ 9548 h 10000"/>
                <a:gd name="connsiteX325" fmla="*/ 1504 w 10000"/>
                <a:gd name="connsiteY325" fmla="*/ 9435 h 10000"/>
                <a:gd name="connsiteX326" fmla="*/ 1262 w 10000"/>
                <a:gd name="connsiteY326" fmla="*/ 9435 h 10000"/>
                <a:gd name="connsiteX327" fmla="*/ 1262 w 10000"/>
                <a:gd name="connsiteY327" fmla="*/ 9322 h 10000"/>
                <a:gd name="connsiteX328" fmla="*/ 1298 w 10000"/>
                <a:gd name="connsiteY328" fmla="*/ 9180 h 10000"/>
                <a:gd name="connsiteX329" fmla="*/ 1144 w 10000"/>
                <a:gd name="connsiteY329" fmla="*/ 9124 h 10000"/>
                <a:gd name="connsiteX330" fmla="*/ 1017 w 10000"/>
                <a:gd name="connsiteY330" fmla="*/ 9039 h 10000"/>
                <a:gd name="connsiteX331" fmla="*/ 981 w 10000"/>
                <a:gd name="connsiteY331" fmla="*/ 8983 h 10000"/>
                <a:gd name="connsiteX332" fmla="*/ 944 w 10000"/>
                <a:gd name="connsiteY332" fmla="*/ 8898 h 10000"/>
                <a:gd name="connsiteX333" fmla="*/ 981 w 10000"/>
                <a:gd name="connsiteY333" fmla="*/ 8813 h 10000"/>
                <a:gd name="connsiteX334" fmla="*/ 697 w 10000"/>
                <a:gd name="connsiteY334" fmla="*/ 8841 h 10000"/>
                <a:gd name="connsiteX335" fmla="*/ 533 w 10000"/>
                <a:gd name="connsiteY335" fmla="*/ 8898 h 10000"/>
                <a:gd name="connsiteX336" fmla="*/ 533 w 10000"/>
                <a:gd name="connsiteY336" fmla="*/ 8813 h 10000"/>
                <a:gd name="connsiteX337" fmla="*/ 495 w 10000"/>
                <a:gd name="connsiteY337" fmla="*/ 8728 h 10000"/>
                <a:gd name="connsiteX338" fmla="*/ 458 w 10000"/>
                <a:gd name="connsiteY338" fmla="*/ 8672 h 10000"/>
                <a:gd name="connsiteX339" fmla="*/ 6799 w 10000"/>
                <a:gd name="connsiteY339" fmla="*/ 8665 h 10000"/>
                <a:gd name="connsiteX340" fmla="*/ 6917 w 10000"/>
                <a:gd name="connsiteY340" fmla="*/ 8461 h 10000"/>
                <a:gd name="connsiteX0" fmla="*/ 3922 w 10000"/>
                <a:gd name="connsiteY0" fmla="*/ 336 h 10000"/>
                <a:gd name="connsiteX1" fmla="*/ 3757 w 10000"/>
                <a:gd name="connsiteY1" fmla="*/ 280 h 10000"/>
                <a:gd name="connsiteX2" fmla="*/ 3594 w 10000"/>
                <a:gd name="connsiteY2" fmla="*/ 224 h 10000"/>
                <a:gd name="connsiteX3" fmla="*/ 3799 w 10000"/>
                <a:gd name="connsiteY3" fmla="*/ 82 h 10000"/>
                <a:gd name="connsiteX4" fmla="*/ 4241 w 10000"/>
                <a:gd name="connsiteY4" fmla="*/ 25 h 10000"/>
                <a:gd name="connsiteX5" fmla="*/ 4644 w 10000"/>
                <a:gd name="connsiteY5" fmla="*/ 25 h 10000"/>
                <a:gd name="connsiteX6" fmla="*/ 4839 w 10000"/>
                <a:gd name="connsiteY6" fmla="*/ 54 h 10000"/>
                <a:gd name="connsiteX7" fmla="*/ 5089 w 10000"/>
                <a:gd name="connsiteY7" fmla="*/ 138 h 10000"/>
                <a:gd name="connsiteX8" fmla="*/ 5406 w 10000"/>
                <a:gd name="connsiteY8" fmla="*/ 167 h 10000"/>
                <a:gd name="connsiteX9" fmla="*/ 5567 w 10000"/>
                <a:gd name="connsiteY9" fmla="*/ 224 h 10000"/>
                <a:gd name="connsiteX10" fmla="*/ 5616 w 10000"/>
                <a:gd name="connsiteY10" fmla="*/ 252 h 10000"/>
                <a:gd name="connsiteX11" fmla="*/ 5734 w 10000"/>
                <a:gd name="connsiteY11" fmla="*/ 308 h 10000"/>
                <a:gd name="connsiteX12" fmla="*/ 5930 w 10000"/>
                <a:gd name="connsiteY12" fmla="*/ 421 h 10000"/>
                <a:gd name="connsiteX13" fmla="*/ 6048 w 10000"/>
                <a:gd name="connsiteY13" fmla="*/ 534 h 10000"/>
                <a:gd name="connsiteX14" fmla="*/ 6212 w 10000"/>
                <a:gd name="connsiteY14" fmla="*/ 591 h 10000"/>
                <a:gd name="connsiteX15" fmla="*/ 6377 w 10000"/>
                <a:gd name="connsiteY15" fmla="*/ 703 h 10000"/>
                <a:gd name="connsiteX16" fmla="*/ 6579 w 10000"/>
                <a:gd name="connsiteY16" fmla="*/ 817 h 10000"/>
                <a:gd name="connsiteX17" fmla="*/ 6695 w 10000"/>
                <a:gd name="connsiteY17" fmla="*/ 930 h 10000"/>
                <a:gd name="connsiteX18" fmla="*/ 6824 w 10000"/>
                <a:gd name="connsiteY18" fmla="*/ 1014 h 10000"/>
                <a:gd name="connsiteX19" fmla="*/ 7180 w 10000"/>
                <a:gd name="connsiteY19" fmla="*/ 1156 h 10000"/>
                <a:gd name="connsiteX20" fmla="*/ 7378 w 10000"/>
                <a:gd name="connsiteY20" fmla="*/ 1156 h 10000"/>
                <a:gd name="connsiteX21" fmla="*/ 7623 w 10000"/>
                <a:gd name="connsiteY21" fmla="*/ 1212 h 10000"/>
                <a:gd name="connsiteX22" fmla="*/ 7744 w 10000"/>
                <a:gd name="connsiteY22" fmla="*/ 1241 h 10000"/>
                <a:gd name="connsiteX23" fmla="*/ 7946 w 10000"/>
                <a:gd name="connsiteY23" fmla="*/ 1325 h 10000"/>
                <a:gd name="connsiteX24" fmla="*/ 8186 w 10000"/>
                <a:gd name="connsiteY24" fmla="*/ 1353 h 10000"/>
                <a:gd name="connsiteX25" fmla="*/ 8232 w 10000"/>
                <a:gd name="connsiteY25" fmla="*/ 1438 h 10000"/>
                <a:gd name="connsiteX26" fmla="*/ 8310 w 10000"/>
                <a:gd name="connsiteY26" fmla="*/ 1467 h 10000"/>
                <a:gd name="connsiteX27" fmla="*/ 8383 w 10000"/>
                <a:gd name="connsiteY27" fmla="*/ 1580 h 10000"/>
                <a:gd name="connsiteX28" fmla="*/ 8633 w 10000"/>
                <a:gd name="connsiteY28" fmla="*/ 1720 h 10000"/>
                <a:gd name="connsiteX29" fmla="*/ 8754 w 10000"/>
                <a:gd name="connsiteY29" fmla="*/ 1692 h 10000"/>
                <a:gd name="connsiteX30" fmla="*/ 8874 w 10000"/>
                <a:gd name="connsiteY30" fmla="*/ 1720 h 10000"/>
                <a:gd name="connsiteX31" fmla="*/ 9114 w 10000"/>
                <a:gd name="connsiteY31" fmla="*/ 1664 h 10000"/>
                <a:gd name="connsiteX32" fmla="*/ 9277 w 10000"/>
                <a:gd name="connsiteY32" fmla="*/ 1580 h 10000"/>
                <a:gd name="connsiteX33" fmla="*/ 9354 w 10000"/>
                <a:gd name="connsiteY33" fmla="*/ 1580 h 10000"/>
                <a:gd name="connsiteX34" fmla="*/ 9396 w 10000"/>
                <a:gd name="connsiteY34" fmla="*/ 1551 h 10000"/>
                <a:gd name="connsiteX35" fmla="*/ 9554 w 10000"/>
                <a:gd name="connsiteY35" fmla="*/ 1495 h 10000"/>
                <a:gd name="connsiteX36" fmla="*/ 9719 w 10000"/>
                <a:gd name="connsiteY36" fmla="*/ 1551 h 10000"/>
                <a:gd name="connsiteX37" fmla="*/ 9757 w 10000"/>
                <a:gd name="connsiteY37" fmla="*/ 1636 h 10000"/>
                <a:gd name="connsiteX38" fmla="*/ 9880 w 10000"/>
                <a:gd name="connsiteY38" fmla="*/ 1778 h 10000"/>
                <a:gd name="connsiteX39" fmla="*/ 9800 w 10000"/>
                <a:gd name="connsiteY39" fmla="*/ 1806 h 10000"/>
                <a:gd name="connsiteX40" fmla="*/ 9840 w 10000"/>
                <a:gd name="connsiteY40" fmla="*/ 1862 h 10000"/>
                <a:gd name="connsiteX41" fmla="*/ 9840 w 10000"/>
                <a:gd name="connsiteY41" fmla="*/ 1919 h 10000"/>
                <a:gd name="connsiteX42" fmla="*/ 9926 w 10000"/>
                <a:gd name="connsiteY42" fmla="*/ 2031 h 10000"/>
                <a:gd name="connsiteX43" fmla="*/ 9926 w 10000"/>
                <a:gd name="connsiteY43" fmla="*/ 2173 h 10000"/>
                <a:gd name="connsiteX44" fmla="*/ 9926 w 10000"/>
                <a:gd name="connsiteY44" fmla="*/ 2258 h 10000"/>
                <a:gd name="connsiteX45" fmla="*/ 10000 w 10000"/>
                <a:gd name="connsiteY45" fmla="*/ 2342 h 10000"/>
                <a:gd name="connsiteX46" fmla="*/ 9963 w 10000"/>
                <a:gd name="connsiteY46" fmla="*/ 2428 h 10000"/>
                <a:gd name="connsiteX47" fmla="*/ 10000 w 10000"/>
                <a:gd name="connsiteY47" fmla="*/ 2484 h 10000"/>
                <a:gd name="connsiteX48" fmla="*/ 9677 w 10000"/>
                <a:gd name="connsiteY48" fmla="*/ 2456 h 10000"/>
                <a:gd name="connsiteX49" fmla="*/ 9515 w 10000"/>
                <a:gd name="connsiteY49" fmla="*/ 2428 h 10000"/>
                <a:gd name="connsiteX50" fmla="*/ 9473 w 10000"/>
                <a:gd name="connsiteY50" fmla="*/ 2512 h 10000"/>
                <a:gd name="connsiteX51" fmla="*/ 9354 w 10000"/>
                <a:gd name="connsiteY51" fmla="*/ 2540 h 10000"/>
                <a:gd name="connsiteX52" fmla="*/ 9433 w 10000"/>
                <a:gd name="connsiteY52" fmla="*/ 2625 h 10000"/>
                <a:gd name="connsiteX53" fmla="*/ 9677 w 10000"/>
                <a:gd name="connsiteY53" fmla="*/ 2879 h 10000"/>
                <a:gd name="connsiteX54" fmla="*/ 9840 w 10000"/>
                <a:gd name="connsiteY54" fmla="*/ 3106 h 10000"/>
                <a:gd name="connsiteX55" fmla="*/ 9800 w 10000"/>
                <a:gd name="connsiteY55" fmla="*/ 3162 h 10000"/>
                <a:gd name="connsiteX56" fmla="*/ 9634 w 10000"/>
                <a:gd name="connsiteY56" fmla="*/ 3190 h 10000"/>
                <a:gd name="connsiteX57" fmla="*/ 9840 w 10000"/>
                <a:gd name="connsiteY57" fmla="*/ 3303 h 10000"/>
                <a:gd name="connsiteX58" fmla="*/ 9600 w 10000"/>
                <a:gd name="connsiteY58" fmla="*/ 3162 h 10000"/>
                <a:gd name="connsiteX59" fmla="*/ 9396 w 10000"/>
                <a:gd name="connsiteY59" fmla="*/ 3106 h 10000"/>
                <a:gd name="connsiteX60" fmla="*/ 9473 w 10000"/>
                <a:gd name="connsiteY60" fmla="*/ 3275 h 10000"/>
                <a:gd name="connsiteX61" fmla="*/ 9354 w 10000"/>
                <a:gd name="connsiteY61" fmla="*/ 3303 h 10000"/>
                <a:gd name="connsiteX62" fmla="*/ 9277 w 10000"/>
                <a:gd name="connsiteY62" fmla="*/ 3388 h 10000"/>
                <a:gd name="connsiteX63" fmla="*/ 8996 w 10000"/>
                <a:gd name="connsiteY63" fmla="*/ 3417 h 10000"/>
                <a:gd name="connsiteX64" fmla="*/ 9198 w 10000"/>
                <a:gd name="connsiteY64" fmla="*/ 3557 h 10000"/>
                <a:gd name="connsiteX65" fmla="*/ 8952 w 10000"/>
                <a:gd name="connsiteY65" fmla="*/ 3586 h 10000"/>
                <a:gd name="connsiteX66" fmla="*/ 8794 w 10000"/>
                <a:gd name="connsiteY66" fmla="*/ 3557 h 10000"/>
                <a:gd name="connsiteX67" fmla="*/ 8664 w 10000"/>
                <a:gd name="connsiteY67" fmla="*/ 3473 h 10000"/>
                <a:gd name="connsiteX68" fmla="*/ 8591 w 10000"/>
                <a:gd name="connsiteY68" fmla="*/ 3501 h 10000"/>
                <a:gd name="connsiteX69" fmla="*/ 8552 w 10000"/>
                <a:gd name="connsiteY69" fmla="*/ 3642 h 10000"/>
                <a:gd name="connsiteX70" fmla="*/ 8513 w 10000"/>
                <a:gd name="connsiteY70" fmla="*/ 3727 h 10000"/>
                <a:gd name="connsiteX71" fmla="*/ 8427 w 10000"/>
                <a:gd name="connsiteY71" fmla="*/ 3756 h 10000"/>
                <a:gd name="connsiteX72" fmla="*/ 8383 w 10000"/>
                <a:gd name="connsiteY72" fmla="*/ 3812 h 10000"/>
                <a:gd name="connsiteX73" fmla="*/ 8310 w 10000"/>
                <a:gd name="connsiteY73" fmla="*/ 3812 h 10000"/>
                <a:gd name="connsiteX74" fmla="*/ 8267 w 10000"/>
                <a:gd name="connsiteY74" fmla="*/ 3868 h 10000"/>
                <a:gd name="connsiteX75" fmla="*/ 8107 w 10000"/>
                <a:gd name="connsiteY75" fmla="*/ 4009 h 10000"/>
                <a:gd name="connsiteX76" fmla="*/ 7906 w 10000"/>
                <a:gd name="connsiteY76" fmla="*/ 4038 h 10000"/>
                <a:gd name="connsiteX77" fmla="*/ 7824 w 10000"/>
                <a:gd name="connsiteY77" fmla="*/ 4067 h 10000"/>
                <a:gd name="connsiteX78" fmla="*/ 7744 w 10000"/>
                <a:gd name="connsiteY78" fmla="*/ 4123 h 10000"/>
                <a:gd name="connsiteX79" fmla="*/ 7586 w 10000"/>
                <a:gd name="connsiteY79" fmla="*/ 4179 h 10000"/>
                <a:gd name="connsiteX80" fmla="*/ 7501 w 10000"/>
                <a:gd name="connsiteY80" fmla="*/ 4264 h 10000"/>
                <a:gd name="connsiteX81" fmla="*/ 7464 w 10000"/>
                <a:gd name="connsiteY81" fmla="*/ 4320 h 10000"/>
                <a:gd name="connsiteX82" fmla="*/ 7378 w 10000"/>
                <a:gd name="connsiteY82" fmla="*/ 4320 h 10000"/>
                <a:gd name="connsiteX83" fmla="*/ 7218 w 10000"/>
                <a:gd name="connsiteY83" fmla="*/ 4348 h 10000"/>
                <a:gd name="connsiteX84" fmla="*/ 7346 w 10000"/>
                <a:gd name="connsiteY84" fmla="*/ 4292 h 10000"/>
                <a:gd name="connsiteX85" fmla="*/ 7346 w 10000"/>
                <a:gd name="connsiteY85" fmla="*/ 4236 h 10000"/>
                <a:gd name="connsiteX86" fmla="*/ 7378 w 10000"/>
                <a:gd name="connsiteY86" fmla="*/ 4179 h 10000"/>
                <a:gd name="connsiteX87" fmla="*/ 7143 w 10000"/>
                <a:gd name="connsiteY87" fmla="*/ 4151 h 10000"/>
                <a:gd name="connsiteX88" fmla="*/ 7218 w 10000"/>
                <a:gd name="connsiteY88" fmla="*/ 4123 h 10000"/>
                <a:gd name="connsiteX89" fmla="*/ 7260 w 10000"/>
                <a:gd name="connsiteY89" fmla="*/ 4009 h 10000"/>
                <a:gd name="connsiteX90" fmla="*/ 7305 w 10000"/>
                <a:gd name="connsiteY90" fmla="*/ 3896 h 10000"/>
                <a:gd name="connsiteX91" fmla="*/ 7062 w 10000"/>
                <a:gd name="connsiteY91" fmla="*/ 3698 h 10000"/>
                <a:gd name="connsiteX92" fmla="*/ 6939 w 10000"/>
                <a:gd name="connsiteY92" fmla="*/ 3727 h 10000"/>
                <a:gd name="connsiteX93" fmla="*/ 6824 w 10000"/>
                <a:gd name="connsiteY93" fmla="*/ 3784 h 10000"/>
                <a:gd name="connsiteX94" fmla="*/ 6737 w 10000"/>
                <a:gd name="connsiteY94" fmla="*/ 3925 h 10000"/>
                <a:gd name="connsiteX95" fmla="*/ 6535 w 10000"/>
                <a:gd name="connsiteY95" fmla="*/ 4038 h 10000"/>
                <a:gd name="connsiteX96" fmla="*/ 6418 w 10000"/>
                <a:gd name="connsiteY96" fmla="*/ 4095 h 10000"/>
                <a:gd name="connsiteX97" fmla="*/ 6454 w 10000"/>
                <a:gd name="connsiteY97" fmla="*/ 4179 h 10000"/>
                <a:gd name="connsiteX98" fmla="*/ 6212 w 10000"/>
                <a:gd name="connsiteY98" fmla="*/ 4292 h 10000"/>
                <a:gd name="connsiteX99" fmla="*/ 6014 w 10000"/>
                <a:gd name="connsiteY99" fmla="*/ 4264 h 10000"/>
                <a:gd name="connsiteX100" fmla="*/ 6014 w 10000"/>
                <a:gd name="connsiteY100" fmla="*/ 4434 h 10000"/>
                <a:gd name="connsiteX101" fmla="*/ 6251 w 10000"/>
                <a:gd name="connsiteY101" fmla="*/ 4575 h 10000"/>
                <a:gd name="connsiteX102" fmla="*/ 6377 w 10000"/>
                <a:gd name="connsiteY102" fmla="*/ 4575 h 10000"/>
                <a:gd name="connsiteX103" fmla="*/ 6454 w 10000"/>
                <a:gd name="connsiteY103" fmla="*/ 4603 h 10000"/>
                <a:gd name="connsiteX104" fmla="*/ 6454 w 10000"/>
                <a:gd name="connsiteY104" fmla="*/ 4575 h 10000"/>
                <a:gd name="connsiteX105" fmla="*/ 6695 w 10000"/>
                <a:gd name="connsiteY105" fmla="*/ 4659 h 10000"/>
                <a:gd name="connsiteX106" fmla="*/ 6777 w 10000"/>
                <a:gd name="connsiteY106" fmla="*/ 4829 h 10000"/>
                <a:gd name="connsiteX107" fmla="*/ 6980 w 10000"/>
                <a:gd name="connsiteY107" fmla="*/ 4857 h 10000"/>
                <a:gd name="connsiteX108" fmla="*/ 7062 w 10000"/>
                <a:gd name="connsiteY108" fmla="*/ 4801 h 10000"/>
                <a:gd name="connsiteX109" fmla="*/ 7101 w 10000"/>
                <a:gd name="connsiteY109" fmla="*/ 4716 h 10000"/>
                <a:gd name="connsiteX110" fmla="*/ 7260 w 10000"/>
                <a:gd name="connsiteY110" fmla="*/ 4659 h 10000"/>
                <a:gd name="connsiteX111" fmla="*/ 7464 w 10000"/>
                <a:gd name="connsiteY111" fmla="*/ 4716 h 10000"/>
                <a:gd name="connsiteX112" fmla="*/ 7541 w 10000"/>
                <a:gd name="connsiteY112" fmla="*/ 4745 h 10000"/>
                <a:gd name="connsiteX113" fmla="*/ 7586 w 10000"/>
                <a:gd name="connsiteY113" fmla="*/ 4773 h 10000"/>
                <a:gd name="connsiteX114" fmla="*/ 7788 w 10000"/>
                <a:gd name="connsiteY114" fmla="*/ 4773 h 10000"/>
                <a:gd name="connsiteX115" fmla="*/ 7788 w 10000"/>
                <a:gd name="connsiteY115" fmla="*/ 4745 h 10000"/>
                <a:gd name="connsiteX116" fmla="*/ 8025 w 10000"/>
                <a:gd name="connsiteY116" fmla="*/ 4801 h 10000"/>
                <a:gd name="connsiteX117" fmla="*/ 7990 w 10000"/>
                <a:gd name="connsiteY117" fmla="*/ 4829 h 10000"/>
                <a:gd name="connsiteX118" fmla="*/ 8025 w 10000"/>
                <a:gd name="connsiteY118" fmla="*/ 4914 h 10000"/>
                <a:gd name="connsiteX119" fmla="*/ 8025 w 10000"/>
                <a:gd name="connsiteY119" fmla="*/ 4970 h 10000"/>
                <a:gd name="connsiteX120" fmla="*/ 7946 w 10000"/>
                <a:gd name="connsiteY120" fmla="*/ 4914 h 10000"/>
                <a:gd name="connsiteX121" fmla="*/ 7906 w 10000"/>
                <a:gd name="connsiteY121" fmla="*/ 4942 h 10000"/>
                <a:gd name="connsiteX122" fmla="*/ 7824 w 10000"/>
                <a:gd name="connsiteY122" fmla="*/ 4942 h 10000"/>
                <a:gd name="connsiteX123" fmla="*/ 7744 w 10000"/>
                <a:gd name="connsiteY123" fmla="*/ 4970 h 10000"/>
                <a:gd name="connsiteX124" fmla="*/ 7586 w 10000"/>
                <a:gd name="connsiteY124" fmla="*/ 5027 h 10000"/>
                <a:gd name="connsiteX125" fmla="*/ 7501 w 10000"/>
                <a:gd name="connsiteY125" fmla="*/ 5055 h 10000"/>
                <a:gd name="connsiteX126" fmla="*/ 7586 w 10000"/>
                <a:gd name="connsiteY126" fmla="*/ 5112 h 10000"/>
                <a:gd name="connsiteX127" fmla="*/ 7501 w 10000"/>
                <a:gd name="connsiteY127" fmla="*/ 5112 h 10000"/>
                <a:gd name="connsiteX128" fmla="*/ 7541 w 10000"/>
                <a:gd name="connsiteY128" fmla="*/ 5168 h 10000"/>
                <a:gd name="connsiteX129" fmla="*/ 7464 w 10000"/>
                <a:gd name="connsiteY129" fmla="*/ 5196 h 10000"/>
                <a:gd name="connsiteX130" fmla="*/ 7378 w 10000"/>
                <a:gd name="connsiteY130" fmla="*/ 5140 h 10000"/>
                <a:gd name="connsiteX131" fmla="*/ 7346 w 10000"/>
                <a:gd name="connsiteY131" fmla="*/ 5140 h 10000"/>
                <a:gd name="connsiteX132" fmla="*/ 7423 w 10000"/>
                <a:gd name="connsiteY132" fmla="*/ 5224 h 10000"/>
                <a:gd name="connsiteX133" fmla="*/ 7260 w 10000"/>
                <a:gd name="connsiteY133" fmla="*/ 5338 h 10000"/>
                <a:gd name="connsiteX134" fmla="*/ 7218 w 10000"/>
                <a:gd name="connsiteY134" fmla="*/ 5479 h 10000"/>
                <a:gd name="connsiteX135" fmla="*/ 7260 w 10000"/>
                <a:gd name="connsiteY135" fmla="*/ 5620 h 10000"/>
                <a:gd name="connsiteX136" fmla="*/ 7423 w 10000"/>
                <a:gd name="connsiteY136" fmla="*/ 5649 h 10000"/>
                <a:gd name="connsiteX137" fmla="*/ 7704 w 10000"/>
                <a:gd name="connsiteY137" fmla="*/ 5733 h 10000"/>
                <a:gd name="connsiteX138" fmla="*/ 7824 w 10000"/>
                <a:gd name="connsiteY138" fmla="*/ 5874 h 10000"/>
                <a:gd name="connsiteX139" fmla="*/ 8025 w 10000"/>
                <a:gd name="connsiteY139" fmla="*/ 6073 h 10000"/>
                <a:gd name="connsiteX140" fmla="*/ 8149 w 10000"/>
                <a:gd name="connsiteY140" fmla="*/ 6213 h 10000"/>
                <a:gd name="connsiteX141" fmla="*/ 8344 w 10000"/>
                <a:gd name="connsiteY141" fmla="*/ 6299 h 10000"/>
                <a:gd name="connsiteX142" fmla="*/ 8427 w 10000"/>
                <a:gd name="connsiteY142" fmla="*/ 6355 h 10000"/>
                <a:gd name="connsiteX143" fmla="*/ 8513 w 10000"/>
                <a:gd name="connsiteY143" fmla="*/ 6412 h 10000"/>
                <a:gd name="connsiteX144" fmla="*/ 8664 w 10000"/>
                <a:gd name="connsiteY144" fmla="*/ 6524 h 10000"/>
                <a:gd name="connsiteX145" fmla="*/ 8383 w 10000"/>
                <a:gd name="connsiteY145" fmla="*/ 6468 h 10000"/>
                <a:gd name="connsiteX146" fmla="*/ 8186 w 10000"/>
                <a:gd name="connsiteY146" fmla="*/ 6412 h 10000"/>
                <a:gd name="connsiteX147" fmla="*/ 7990 w 10000"/>
                <a:gd name="connsiteY147" fmla="*/ 6440 h 10000"/>
                <a:gd name="connsiteX148" fmla="*/ 7870 w 10000"/>
                <a:gd name="connsiteY148" fmla="*/ 6383 h 10000"/>
                <a:gd name="connsiteX149" fmla="*/ 7744 w 10000"/>
                <a:gd name="connsiteY149" fmla="*/ 6327 h 10000"/>
                <a:gd name="connsiteX150" fmla="*/ 7788 w 10000"/>
                <a:gd name="connsiteY150" fmla="*/ 6383 h 10000"/>
                <a:gd name="connsiteX151" fmla="*/ 7824 w 10000"/>
                <a:gd name="connsiteY151" fmla="*/ 6383 h 10000"/>
                <a:gd name="connsiteX152" fmla="*/ 7788 w 10000"/>
                <a:gd name="connsiteY152" fmla="*/ 6355 h 10000"/>
                <a:gd name="connsiteX153" fmla="*/ 7870 w 10000"/>
                <a:gd name="connsiteY153" fmla="*/ 6383 h 10000"/>
                <a:gd name="connsiteX154" fmla="*/ 8067 w 10000"/>
                <a:gd name="connsiteY154" fmla="*/ 6440 h 10000"/>
                <a:gd name="connsiteX155" fmla="*/ 8149 w 10000"/>
                <a:gd name="connsiteY155" fmla="*/ 6412 h 10000"/>
                <a:gd name="connsiteX156" fmla="*/ 8232 w 10000"/>
                <a:gd name="connsiteY156" fmla="*/ 6468 h 10000"/>
                <a:gd name="connsiteX157" fmla="*/ 8267 w 10000"/>
                <a:gd name="connsiteY157" fmla="*/ 6496 h 10000"/>
                <a:gd name="connsiteX158" fmla="*/ 8383 w 10000"/>
                <a:gd name="connsiteY158" fmla="*/ 6524 h 10000"/>
                <a:gd name="connsiteX159" fmla="*/ 8633 w 10000"/>
                <a:gd name="connsiteY159" fmla="*/ 6638 h 10000"/>
                <a:gd name="connsiteX160" fmla="*/ 8794 w 10000"/>
                <a:gd name="connsiteY160" fmla="*/ 6751 h 10000"/>
                <a:gd name="connsiteX161" fmla="*/ 8713 w 10000"/>
                <a:gd name="connsiteY161" fmla="*/ 6779 h 10000"/>
                <a:gd name="connsiteX162" fmla="*/ 8591 w 10000"/>
                <a:gd name="connsiteY162" fmla="*/ 6835 h 10000"/>
                <a:gd name="connsiteX163" fmla="*/ 8513 w 10000"/>
                <a:gd name="connsiteY163" fmla="*/ 6891 h 10000"/>
                <a:gd name="connsiteX164" fmla="*/ 8473 w 10000"/>
                <a:gd name="connsiteY164" fmla="*/ 6920 h 10000"/>
                <a:gd name="connsiteX165" fmla="*/ 8344 w 10000"/>
                <a:gd name="connsiteY165" fmla="*/ 6920 h 10000"/>
                <a:gd name="connsiteX166" fmla="*/ 8232 w 10000"/>
                <a:gd name="connsiteY166" fmla="*/ 6977 h 10000"/>
                <a:gd name="connsiteX167" fmla="*/ 8383 w 10000"/>
                <a:gd name="connsiteY167" fmla="*/ 6920 h 10000"/>
                <a:gd name="connsiteX168" fmla="*/ 8513 w 10000"/>
                <a:gd name="connsiteY168" fmla="*/ 7005 h 10000"/>
                <a:gd name="connsiteX169" fmla="*/ 8473 w 10000"/>
                <a:gd name="connsiteY169" fmla="*/ 7005 h 10000"/>
                <a:gd name="connsiteX170" fmla="*/ 8664 w 10000"/>
                <a:gd name="connsiteY170" fmla="*/ 6949 h 10000"/>
                <a:gd name="connsiteX171" fmla="*/ 8794 w 10000"/>
                <a:gd name="connsiteY171" fmla="*/ 7033 h 10000"/>
                <a:gd name="connsiteX172" fmla="*/ 8996 w 10000"/>
                <a:gd name="connsiteY172" fmla="*/ 7061 h 10000"/>
                <a:gd name="connsiteX173" fmla="*/ 8908 w 10000"/>
                <a:gd name="connsiteY173" fmla="*/ 7146 h 10000"/>
                <a:gd name="connsiteX174" fmla="*/ 8874 w 10000"/>
                <a:gd name="connsiteY174" fmla="*/ 7174 h 10000"/>
                <a:gd name="connsiteX175" fmla="*/ 8794 w 10000"/>
                <a:gd name="connsiteY175" fmla="*/ 7202 h 10000"/>
                <a:gd name="connsiteX176" fmla="*/ 8834 w 10000"/>
                <a:gd name="connsiteY176" fmla="*/ 7202 h 10000"/>
                <a:gd name="connsiteX177" fmla="*/ 8952 w 10000"/>
                <a:gd name="connsiteY177" fmla="*/ 7174 h 10000"/>
                <a:gd name="connsiteX178" fmla="*/ 8952 w 10000"/>
                <a:gd name="connsiteY178" fmla="*/ 7146 h 10000"/>
                <a:gd name="connsiteX179" fmla="*/ 8996 w 10000"/>
                <a:gd name="connsiteY179" fmla="*/ 7230 h 10000"/>
                <a:gd name="connsiteX180" fmla="*/ 8996 w 10000"/>
                <a:gd name="connsiteY180" fmla="*/ 7288 h 10000"/>
                <a:gd name="connsiteX181" fmla="*/ 8952 w 10000"/>
                <a:gd name="connsiteY181" fmla="*/ 7230 h 10000"/>
                <a:gd name="connsiteX182" fmla="*/ 8952 w 10000"/>
                <a:gd name="connsiteY182" fmla="*/ 7288 h 10000"/>
                <a:gd name="connsiteX183" fmla="*/ 8908 w 10000"/>
                <a:gd name="connsiteY183" fmla="*/ 7260 h 10000"/>
                <a:gd name="connsiteX184" fmla="*/ 8874 w 10000"/>
                <a:gd name="connsiteY184" fmla="*/ 7260 h 10000"/>
                <a:gd name="connsiteX185" fmla="*/ 8834 w 10000"/>
                <a:gd name="connsiteY185" fmla="*/ 7316 h 10000"/>
                <a:gd name="connsiteX186" fmla="*/ 8952 w 10000"/>
                <a:gd name="connsiteY186" fmla="*/ 7372 h 10000"/>
                <a:gd name="connsiteX187" fmla="*/ 8908 w 10000"/>
                <a:gd name="connsiteY187" fmla="*/ 7372 h 10000"/>
                <a:gd name="connsiteX188" fmla="*/ 8952 w 10000"/>
                <a:gd name="connsiteY188" fmla="*/ 7429 h 10000"/>
                <a:gd name="connsiteX189" fmla="*/ 8794 w 10000"/>
                <a:gd name="connsiteY189" fmla="*/ 7400 h 10000"/>
                <a:gd name="connsiteX190" fmla="*/ 8834 w 10000"/>
                <a:gd name="connsiteY190" fmla="*/ 7429 h 10000"/>
                <a:gd name="connsiteX191" fmla="*/ 8952 w 10000"/>
                <a:gd name="connsiteY191" fmla="*/ 7457 h 10000"/>
                <a:gd name="connsiteX192" fmla="*/ 8996 w 10000"/>
                <a:gd name="connsiteY192" fmla="*/ 7541 h 10000"/>
                <a:gd name="connsiteX193" fmla="*/ 8952 w 10000"/>
                <a:gd name="connsiteY193" fmla="*/ 7599 h 10000"/>
                <a:gd name="connsiteX194" fmla="*/ 8834 w 10000"/>
                <a:gd name="connsiteY194" fmla="*/ 7513 h 10000"/>
                <a:gd name="connsiteX195" fmla="*/ 8794 w 10000"/>
                <a:gd name="connsiteY195" fmla="*/ 7541 h 10000"/>
                <a:gd name="connsiteX196" fmla="*/ 8633 w 10000"/>
                <a:gd name="connsiteY196" fmla="*/ 7599 h 10000"/>
                <a:gd name="connsiteX197" fmla="*/ 8754 w 10000"/>
                <a:gd name="connsiteY197" fmla="*/ 7683 h 10000"/>
                <a:gd name="connsiteX198" fmla="*/ 8754 w 10000"/>
                <a:gd name="connsiteY198" fmla="*/ 7796 h 10000"/>
                <a:gd name="connsiteX199" fmla="*/ 8713 w 10000"/>
                <a:gd name="connsiteY199" fmla="*/ 7852 h 10000"/>
                <a:gd name="connsiteX200" fmla="*/ 8713 w 10000"/>
                <a:gd name="connsiteY200" fmla="*/ 7880 h 10000"/>
                <a:gd name="connsiteX201" fmla="*/ 8633 w 10000"/>
                <a:gd name="connsiteY201" fmla="*/ 7852 h 10000"/>
                <a:gd name="connsiteX202" fmla="*/ 8633 w 10000"/>
                <a:gd name="connsiteY202" fmla="*/ 7909 h 10000"/>
                <a:gd name="connsiteX203" fmla="*/ 8591 w 10000"/>
                <a:gd name="connsiteY203" fmla="*/ 7966 h 10000"/>
                <a:gd name="connsiteX204" fmla="*/ 8552 w 10000"/>
                <a:gd name="connsiteY204" fmla="*/ 8079 h 10000"/>
                <a:gd name="connsiteX205" fmla="*/ 8591 w 10000"/>
                <a:gd name="connsiteY205" fmla="*/ 8022 h 10000"/>
                <a:gd name="connsiteX206" fmla="*/ 8552 w 10000"/>
                <a:gd name="connsiteY206" fmla="*/ 8050 h 10000"/>
                <a:gd name="connsiteX207" fmla="*/ 8513 w 10000"/>
                <a:gd name="connsiteY207" fmla="*/ 7994 h 10000"/>
                <a:gd name="connsiteX208" fmla="*/ 8427 w 10000"/>
                <a:gd name="connsiteY208" fmla="*/ 8022 h 10000"/>
                <a:gd name="connsiteX209" fmla="*/ 8427 w 10000"/>
                <a:gd name="connsiteY209" fmla="*/ 8079 h 10000"/>
                <a:gd name="connsiteX210" fmla="*/ 8473 w 10000"/>
                <a:gd name="connsiteY210" fmla="*/ 8107 h 10000"/>
                <a:gd name="connsiteX211" fmla="*/ 8552 w 10000"/>
                <a:gd name="connsiteY211" fmla="*/ 8135 h 10000"/>
                <a:gd name="connsiteX212" fmla="*/ 8513 w 10000"/>
                <a:gd name="connsiteY212" fmla="*/ 8163 h 10000"/>
                <a:gd name="connsiteX213" fmla="*/ 8473 w 10000"/>
                <a:gd name="connsiteY213" fmla="*/ 8249 h 10000"/>
                <a:gd name="connsiteX214" fmla="*/ 8310 w 10000"/>
                <a:gd name="connsiteY214" fmla="*/ 8191 h 10000"/>
                <a:gd name="connsiteX215" fmla="*/ 8427 w 10000"/>
                <a:gd name="connsiteY215" fmla="*/ 8277 h 10000"/>
                <a:gd name="connsiteX216" fmla="*/ 8552 w 10000"/>
                <a:gd name="connsiteY216" fmla="*/ 8277 h 10000"/>
                <a:gd name="connsiteX217" fmla="*/ 8513 w 10000"/>
                <a:gd name="connsiteY217" fmla="*/ 8333 h 10000"/>
                <a:gd name="connsiteX218" fmla="*/ 8591 w 10000"/>
                <a:gd name="connsiteY218" fmla="*/ 8446 h 10000"/>
                <a:gd name="connsiteX219" fmla="*/ 8552 w 10000"/>
                <a:gd name="connsiteY219" fmla="*/ 8446 h 10000"/>
                <a:gd name="connsiteX220" fmla="*/ 8427 w 10000"/>
                <a:gd name="connsiteY220" fmla="*/ 8389 h 10000"/>
                <a:gd name="connsiteX221" fmla="*/ 8383 w 10000"/>
                <a:gd name="connsiteY221" fmla="*/ 8418 h 10000"/>
                <a:gd name="connsiteX222" fmla="*/ 8473 w 10000"/>
                <a:gd name="connsiteY222" fmla="*/ 8474 h 10000"/>
                <a:gd name="connsiteX223" fmla="*/ 8427 w 10000"/>
                <a:gd name="connsiteY223" fmla="*/ 8530 h 10000"/>
                <a:gd name="connsiteX224" fmla="*/ 8310 w 10000"/>
                <a:gd name="connsiteY224" fmla="*/ 8474 h 10000"/>
                <a:gd name="connsiteX225" fmla="*/ 8383 w 10000"/>
                <a:gd name="connsiteY225" fmla="*/ 8559 h 10000"/>
                <a:gd name="connsiteX226" fmla="*/ 8310 w 10000"/>
                <a:gd name="connsiteY226" fmla="*/ 8559 h 10000"/>
                <a:gd name="connsiteX227" fmla="*/ 8310 w 10000"/>
                <a:gd name="connsiteY227" fmla="*/ 8616 h 10000"/>
                <a:gd name="connsiteX228" fmla="*/ 8107 w 10000"/>
                <a:gd name="connsiteY228" fmla="*/ 8672 h 10000"/>
                <a:gd name="connsiteX229" fmla="*/ 8067 w 10000"/>
                <a:gd name="connsiteY229" fmla="*/ 8728 h 10000"/>
                <a:gd name="connsiteX230" fmla="*/ 8107 w 10000"/>
                <a:gd name="connsiteY230" fmla="*/ 8757 h 10000"/>
                <a:gd name="connsiteX231" fmla="*/ 8067 w 10000"/>
                <a:gd name="connsiteY231" fmla="*/ 8785 h 10000"/>
                <a:gd name="connsiteX232" fmla="*/ 8025 w 10000"/>
                <a:gd name="connsiteY232" fmla="*/ 8869 h 10000"/>
                <a:gd name="connsiteX233" fmla="*/ 7990 w 10000"/>
                <a:gd name="connsiteY233" fmla="*/ 8841 h 10000"/>
                <a:gd name="connsiteX234" fmla="*/ 7990 w 10000"/>
                <a:gd name="connsiteY234" fmla="*/ 8927 h 10000"/>
                <a:gd name="connsiteX235" fmla="*/ 7577 w 10000"/>
                <a:gd name="connsiteY235" fmla="*/ 8786 h 10000"/>
                <a:gd name="connsiteX236" fmla="*/ 6900 w 10000"/>
                <a:gd name="connsiteY236" fmla="*/ 9266 h 10000"/>
                <a:gd name="connsiteX237" fmla="*/ 6656 w 10000"/>
                <a:gd name="connsiteY237" fmla="*/ 9322 h 10000"/>
                <a:gd name="connsiteX238" fmla="*/ 6535 w 10000"/>
                <a:gd name="connsiteY238" fmla="*/ 9152 h 10000"/>
                <a:gd name="connsiteX239" fmla="*/ 6496 w 10000"/>
                <a:gd name="connsiteY239" fmla="*/ 9152 h 10000"/>
                <a:gd name="connsiteX240" fmla="*/ 6615 w 10000"/>
                <a:gd name="connsiteY240" fmla="*/ 9124 h 10000"/>
                <a:gd name="connsiteX241" fmla="*/ 6454 w 10000"/>
                <a:gd name="connsiteY241" fmla="*/ 9124 h 10000"/>
                <a:gd name="connsiteX242" fmla="*/ 6418 w 10000"/>
                <a:gd name="connsiteY242" fmla="*/ 9180 h 10000"/>
                <a:gd name="connsiteX243" fmla="*/ 6496 w 10000"/>
                <a:gd name="connsiteY243" fmla="*/ 9237 h 10000"/>
                <a:gd name="connsiteX244" fmla="*/ 6454 w 10000"/>
                <a:gd name="connsiteY244" fmla="*/ 9237 h 10000"/>
                <a:gd name="connsiteX245" fmla="*/ 6579 w 10000"/>
                <a:gd name="connsiteY245" fmla="*/ 9406 h 10000"/>
                <a:gd name="connsiteX246" fmla="*/ 6418 w 10000"/>
                <a:gd name="connsiteY246" fmla="*/ 9294 h 10000"/>
                <a:gd name="connsiteX247" fmla="*/ 6496 w 10000"/>
                <a:gd name="connsiteY247" fmla="*/ 9406 h 10000"/>
                <a:gd name="connsiteX248" fmla="*/ 6454 w 10000"/>
                <a:gd name="connsiteY248" fmla="*/ 9435 h 10000"/>
                <a:gd name="connsiteX249" fmla="*/ 6418 w 10000"/>
                <a:gd name="connsiteY249" fmla="*/ 9406 h 10000"/>
                <a:gd name="connsiteX250" fmla="*/ 6377 w 10000"/>
                <a:gd name="connsiteY250" fmla="*/ 9491 h 10000"/>
                <a:gd name="connsiteX251" fmla="*/ 6251 w 10000"/>
                <a:gd name="connsiteY251" fmla="*/ 9520 h 10000"/>
                <a:gd name="connsiteX252" fmla="*/ 6212 w 10000"/>
                <a:gd name="connsiteY252" fmla="*/ 9463 h 10000"/>
                <a:gd name="connsiteX253" fmla="*/ 6135 w 10000"/>
                <a:gd name="connsiteY253" fmla="*/ 9435 h 10000"/>
                <a:gd name="connsiteX254" fmla="*/ 6175 w 10000"/>
                <a:gd name="connsiteY254" fmla="*/ 9548 h 10000"/>
                <a:gd name="connsiteX255" fmla="*/ 5969 w 10000"/>
                <a:gd name="connsiteY255" fmla="*/ 9491 h 10000"/>
                <a:gd name="connsiteX256" fmla="*/ 5930 w 10000"/>
                <a:gd name="connsiteY256" fmla="*/ 9520 h 10000"/>
                <a:gd name="connsiteX257" fmla="*/ 5808 w 10000"/>
                <a:gd name="connsiteY257" fmla="*/ 9576 h 10000"/>
                <a:gd name="connsiteX258" fmla="*/ 5777 w 10000"/>
                <a:gd name="connsiteY258" fmla="*/ 9633 h 10000"/>
                <a:gd name="connsiteX259" fmla="*/ 5688 w 10000"/>
                <a:gd name="connsiteY259" fmla="*/ 9633 h 10000"/>
                <a:gd name="connsiteX260" fmla="*/ 5567 w 10000"/>
                <a:gd name="connsiteY260" fmla="*/ 9661 h 10000"/>
                <a:gd name="connsiteX261" fmla="*/ 5567 w 10000"/>
                <a:gd name="connsiteY261" fmla="*/ 9633 h 10000"/>
                <a:gd name="connsiteX262" fmla="*/ 5567 w 10000"/>
                <a:gd name="connsiteY262" fmla="*/ 9689 h 10000"/>
                <a:gd name="connsiteX263" fmla="*/ 5449 w 10000"/>
                <a:gd name="connsiteY263" fmla="*/ 9661 h 10000"/>
                <a:gd name="connsiteX264" fmla="*/ 5449 w 10000"/>
                <a:gd name="connsiteY264" fmla="*/ 9717 h 10000"/>
                <a:gd name="connsiteX265" fmla="*/ 5406 w 10000"/>
                <a:gd name="connsiteY265" fmla="*/ 9802 h 10000"/>
                <a:gd name="connsiteX266" fmla="*/ 5491 w 10000"/>
                <a:gd name="connsiteY266" fmla="*/ 9830 h 10000"/>
                <a:gd name="connsiteX267" fmla="*/ 5491 w 10000"/>
                <a:gd name="connsiteY267" fmla="*/ 9830 h 10000"/>
                <a:gd name="connsiteX268" fmla="*/ 5567 w 10000"/>
                <a:gd name="connsiteY268" fmla="*/ 9944 h 10000"/>
                <a:gd name="connsiteX269" fmla="*/ 5368 w 10000"/>
                <a:gd name="connsiteY269" fmla="*/ 10000 h 10000"/>
                <a:gd name="connsiteX270" fmla="*/ 5368 w 10000"/>
                <a:gd name="connsiteY270" fmla="*/ 9944 h 10000"/>
                <a:gd name="connsiteX271" fmla="*/ 5281 w 10000"/>
                <a:gd name="connsiteY271" fmla="*/ 9859 h 10000"/>
                <a:gd name="connsiteX272" fmla="*/ 5248 w 10000"/>
                <a:gd name="connsiteY272" fmla="*/ 9802 h 10000"/>
                <a:gd name="connsiteX273" fmla="*/ 5206 w 10000"/>
                <a:gd name="connsiteY273" fmla="*/ 9717 h 10000"/>
                <a:gd name="connsiteX274" fmla="*/ 5248 w 10000"/>
                <a:gd name="connsiteY274" fmla="*/ 9661 h 10000"/>
                <a:gd name="connsiteX275" fmla="*/ 5206 w 10000"/>
                <a:gd name="connsiteY275" fmla="*/ 9576 h 10000"/>
                <a:gd name="connsiteX276" fmla="*/ 5206 w 10000"/>
                <a:gd name="connsiteY276" fmla="*/ 9605 h 10000"/>
                <a:gd name="connsiteX277" fmla="*/ 5126 w 10000"/>
                <a:gd name="connsiteY277" fmla="*/ 9548 h 10000"/>
                <a:gd name="connsiteX278" fmla="*/ 5126 w 10000"/>
                <a:gd name="connsiteY278" fmla="*/ 9605 h 10000"/>
                <a:gd name="connsiteX279" fmla="*/ 5006 w 10000"/>
                <a:gd name="connsiteY279" fmla="*/ 9605 h 10000"/>
                <a:gd name="connsiteX280" fmla="*/ 4926 w 10000"/>
                <a:gd name="connsiteY280" fmla="*/ 9576 h 10000"/>
                <a:gd name="connsiteX281" fmla="*/ 4879 w 10000"/>
                <a:gd name="connsiteY281" fmla="*/ 9520 h 10000"/>
                <a:gd name="connsiteX282" fmla="*/ 4839 w 10000"/>
                <a:gd name="connsiteY282" fmla="*/ 9520 h 10000"/>
                <a:gd name="connsiteX283" fmla="*/ 4839 w 10000"/>
                <a:gd name="connsiteY283" fmla="*/ 9576 h 10000"/>
                <a:gd name="connsiteX284" fmla="*/ 4762 w 10000"/>
                <a:gd name="connsiteY284" fmla="*/ 9520 h 10000"/>
                <a:gd name="connsiteX285" fmla="*/ 4724 w 10000"/>
                <a:gd name="connsiteY285" fmla="*/ 9463 h 10000"/>
                <a:gd name="connsiteX286" fmla="*/ 4688 w 10000"/>
                <a:gd name="connsiteY286" fmla="*/ 9491 h 10000"/>
                <a:gd name="connsiteX287" fmla="*/ 4724 w 10000"/>
                <a:gd name="connsiteY287" fmla="*/ 9576 h 10000"/>
                <a:gd name="connsiteX288" fmla="*/ 4644 w 10000"/>
                <a:gd name="connsiteY288" fmla="*/ 9548 h 10000"/>
                <a:gd name="connsiteX289" fmla="*/ 4644 w 10000"/>
                <a:gd name="connsiteY289" fmla="*/ 9605 h 10000"/>
                <a:gd name="connsiteX290" fmla="*/ 4483 w 10000"/>
                <a:gd name="connsiteY290" fmla="*/ 9576 h 10000"/>
                <a:gd name="connsiteX291" fmla="*/ 4366 w 10000"/>
                <a:gd name="connsiteY291" fmla="*/ 9576 h 10000"/>
                <a:gd name="connsiteX292" fmla="*/ 4322 w 10000"/>
                <a:gd name="connsiteY292" fmla="*/ 9576 h 10000"/>
                <a:gd name="connsiteX293" fmla="*/ 4199 w 10000"/>
                <a:gd name="connsiteY293" fmla="*/ 9520 h 10000"/>
                <a:gd name="connsiteX294" fmla="*/ 4154 w 10000"/>
                <a:gd name="connsiteY294" fmla="*/ 9491 h 10000"/>
                <a:gd name="connsiteX295" fmla="*/ 4038 w 10000"/>
                <a:gd name="connsiteY295" fmla="*/ 9463 h 10000"/>
                <a:gd name="connsiteX296" fmla="*/ 3962 w 10000"/>
                <a:gd name="connsiteY296" fmla="*/ 9294 h 10000"/>
                <a:gd name="connsiteX297" fmla="*/ 3873 w 10000"/>
                <a:gd name="connsiteY297" fmla="*/ 9180 h 10000"/>
                <a:gd name="connsiteX298" fmla="*/ 3757 w 10000"/>
                <a:gd name="connsiteY298" fmla="*/ 9180 h 10000"/>
                <a:gd name="connsiteX299" fmla="*/ 3634 w 10000"/>
                <a:gd name="connsiteY299" fmla="*/ 9180 h 10000"/>
                <a:gd name="connsiteX300" fmla="*/ 3432 w 10000"/>
                <a:gd name="connsiteY300" fmla="*/ 9039 h 10000"/>
                <a:gd name="connsiteX301" fmla="*/ 3274 w 10000"/>
                <a:gd name="connsiteY301" fmla="*/ 9124 h 10000"/>
                <a:gd name="connsiteX302" fmla="*/ 3274 w 10000"/>
                <a:gd name="connsiteY302" fmla="*/ 9180 h 10000"/>
                <a:gd name="connsiteX303" fmla="*/ 3073 w 10000"/>
                <a:gd name="connsiteY303" fmla="*/ 9209 h 10000"/>
                <a:gd name="connsiteX304" fmla="*/ 2954 w 10000"/>
                <a:gd name="connsiteY304" fmla="*/ 9294 h 10000"/>
                <a:gd name="connsiteX305" fmla="*/ 2874 w 10000"/>
                <a:gd name="connsiteY305" fmla="*/ 9237 h 10000"/>
                <a:gd name="connsiteX306" fmla="*/ 2792 w 10000"/>
                <a:gd name="connsiteY306" fmla="*/ 9294 h 10000"/>
                <a:gd name="connsiteX307" fmla="*/ 2672 w 10000"/>
                <a:gd name="connsiteY307" fmla="*/ 9294 h 10000"/>
                <a:gd name="connsiteX308" fmla="*/ 2507 w 10000"/>
                <a:gd name="connsiteY308" fmla="*/ 9266 h 10000"/>
                <a:gd name="connsiteX309" fmla="*/ 2347 w 10000"/>
                <a:gd name="connsiteY309" fmla="*/ 9322 h 10000"/>
                <a:gd name="connsiteX310" fmla="*/ 2266 w 10000"/>
                <a:gd name="connsiteY310" fmla="*/ 9322 h 10000"/>
                <a:gd name="connsiteX311" fmla="*/ 2185 w 10000"/>
                <a:gd name="connsiteY311" fmla="*/ 9322 h 10000"/>
                <a:gd name="connsiteX312" fmla="*/ 2144 w 10000"/>
                <a:gd name="connsiteY312" fmla="*/ 9322 h 10000"/>
                <a:gd name="connsiteX313" fmla="*/ 2144 w 10000"/>
                <a:gd name="connsiteY313" fmla="*/ 9463 h 10000"/>
                <a:gd name="connsiteX314" fmla="*/ 2228 w 10000"/>
                <a:gd name="connsiteY314" fmla="*/ 9548 h 10000"/>
                <a:gd name="connsiteX315" fmla="*/ 2228 w 10000"/>
                <a:gd name="connsiteY315" fmla="*/ 9576 h 10000"/>
                <a:gd name="connsiteX316" fmla="*/ 2228 w 10000"/>
                <a:gd name="connsiteY316" fmla="*/ 9633 h 10000"/>
                <a:gd name="connsiteX317" fmla="*/ 2266 w 10000"/>
                <a:gd name="connsiteY317" fmla="*/ 9717 h 10000"/>
                <a:gd name="connsiteX318" fmla="*/ 2144 w 10000"/>
                <a:gd name="connsiteY318" fmla="*/ 9689 h 10000"/>
                <a:gd name="connsiteX319" fmla="*/ 2022 w 10000"/>
                <a:gd name="connsiteY319" fmla="*/ 9661 h 10000"/>
                <a:gd name="connsiteX320" fmla="*/ 1941 w 10000"/>
                <a:gd name="connsiteY320" fmla="*/ 9520 h 10000"/>
                <a:gd name="connsiteX321" fmla="*/ 1708 w 10000"/>
                <a:gd name="connsiteY321" fmla="*/ 9605 h 10000"/>
                <a:gd name="connsiteX322" fmla="*/ 1627 w 10000"/>
                <a:gd name="connsiteY322" fmla="*/ 9633 h 10000"/>
                <a:gd name="connsiteX323" fmla="*/ 1627 w 10000"/>
                <a:gd name="connsiteY323" fmla="*/ 9548 h 10000"/>
                <a:gd name="connsiteX324" fmla="*/ 1504 w 10000"/>
                <a:gd name="connsiteY324" fmla="*/ 9435 h 10000"/>
                <a:gd name="connsiteX325" fmla="*/ 1262 w 10000"/>
                <a:gd name="connsiteY325" fmla="*/ 9435 h 10000"/>
                <a:gd name="connsiteX326" fmla="*/ 1262 w 10000"/>
                <a:gd name="connsiteY326" fmla="*/ 9322 h 10000"/>
                <a:gd name="connsiteX327" fmla="*/ 1298 w 10000"/>
                <a:gd name="connsiteY327" fmla="*/ 9180 h 10000"/>
                <a:gd name="connsiteX328" fmla="*/ 1144 w 10000"/>
                <a:gd name="connsiteY328" fmla="*/ 9124 h 10000"/>
                <a:gd name="connsiteX329" fmla="*/ 1017 w 10000"/>
                <a:gd name="connsiteY329" fmla="*/ 9039 h 10000"/>
                <a:gd name="connsiteX330" fmla="*/ 981 w 10000"/>
                <a:gd name="connsiteY330" fmla="*/ 8983 h 10000"/>
                <a:gd name="connsiteX331" fmla="*/ 944 w 10000"/>
                <a:gd name="connsiteY331" fmla="*/ 8898 h 10000"/>
                <a:gd name="connsiteX332" fmla="*/ 981 w 10000"/>
                <a:gd name="connsiteY332" fmla="*/ 8813 h 10000"/>
                <a:gd name="connsiteX333" fmla="*/ 697 w 10000"/>
                <a:gd name="connsiteY333" fmla="*/ 8841 h 10000"/>
                <a:gd name="connsiteX334" fmla="*/ 533 w 10000"/>
                <a:gd name="connsiteY334" fmla="*/ 8898 h 10000"/>
                <a:gd name="connsiteX335" fmla="*/ 533 w 10000"/>
                <a:gd name="connsiteY335" fmla="*/ 8813 h 10000"/>
                <a:gd name="connsiteX336" fmla="*/ 495 w 10000"/>
                <a:gd name="connsiteY336" fmla="*/ 8728 h 10000"/>
                <a:gd name="connsiteX337" fmla="*/ 458 w 10000"/>
                <a:gd name="connsiteY337" fmla="*/ 8672 h 10000"/>
                <a:gd name="connsiteX338" fmla="*/ 6799 w 10000"/>
                <a:gd name="connsiteY338" fmla="*/ 8665 h 10000"/>
                <a:gd name="connsiteX339" fmla="*/ 6917 w 10000"/>
                <a:gd name="connsiteY339" fmla="*/ 8461 h 10000"/>
                <a:gd name="connsiteX0" fmla="*/ 3757 w 10000"/>
                <a:gd name="connsiteY0" fmla="*/ 280 h 10000"/>
                <a:gd name="connsiteX1" fmla="*/ 3594 w 10000"/>
                <a:gd name="connsiteY1" fmla="*/ 224 h 10000"/>
                <a:gd name="connsiteX2" fmla="*/ 3799 w 10000"/>
                <a:gd name="connsiteY2" fmla="*/ 82 h 10000"/>
                <a:gd name="connsiteX3" fmla="*/ 4241 w 10000"/>
                <a:gd name="connsiteY3" fmla="*/ 25 h 10000"/>
                <a:gd name="connsiteX4" fmla="*/ 4644 w 10000"/>
                <a:gd name="connsiteY4" fmla="*/ 25 h 10000"/>
                <a:gd name="connsiteX5" fmla="*/ 4839 w 10000"/>
                <a:gd name="connsiteY5" fmla="*/ 54 h 10000"/>
                <a:gd name="connsiteX6" fmla="*/ 5089 w 10000"/>
                <a:gd name="connsiteY6" fmla="*/ 138 h 10000"/>
                <a:gd name="connsiteX7" fmla="*/ 5406 w 10000"/>
                <a:gd name="connsiteY7" fmla="*/ 167 h 10000"/>
                <a:gd name="connsiteX8" fmla="*/ 5567 w 10000"/>
                <a:gd name="connsiteY8" fmla="*/ 224 h 10000"/>
                <a:gd name="connsiteX9" fmla="*/ 5616 w 10000"/>
                <a:gd name="connsiteY9" fmla="*/ 252 h 10000"/>
                <a:gd name="connsiteX10" fmla="*/ 5734 w 10000"/>
                <a:gd name="connsiteY10" fmla="*/ 308 h 10000"/>
                <a:gd name="connsiteX11" fmla="*/ 5930 w 10000"/>
                <a:gd name="connsiteY11" fmla="*/ 421 h 10000"/>
                <a:gd name="connsiteX12" fmla="*/ 6048 w 10000"/>
                <a:gd name="connsiteY12" fmla="*/ 534 h 10000"/>
                <a:gd name="connsiteX13" fmla="*/ 6212 w 10000"/>
                <a:gd name="connsiteY13" fmla="*/ 591 h 10000"/>
                <a:gd name="connsiteX14" fmla="*/ 6377 w 10000"/>
                <a:gd name="connsiteY14" fmla="*/ 703 h 10000"/>
                <a:gd name="connsiteX15" fmla="*/ 6579 w 10000"/>
                <a:gd name="connsiteY15" fmla="*/ 817 h 10000"/>
                <a:gd name="connsiteX16" fmla="*/ 6695 w 10000"/>
                <a:gd name="connsiteY16" fmla="*/ 930 h 10000"/>
                <a:gd name="connsiteX17" fmla="*/ 6824 w 10000"/>
                <a:gd name="connsiteY17" fmla="*/ 1014 h 10000"/>
                <a:gd name="connsiteX18" fmla="*/ 7180 w 10000"/>
                <a:gd name="connsiteY18" fmla="*/ 1156 h 10000"/>
                <a:gd name="connsiteX19" fmla="*/ 7378 w 10000"/>
                <a:gd name="connsiteY19" fmla="*/ 1156 h 10000"/>
                <a:gd name="connsiteX20" fmla="*/ 7623 w 10000"/>
                <a:gd name="connsiteY20" fmla="*/ 1212 h 10000"/>
                <a:gd name="connsiteX21" fmla="*/ 7744 w 10000"/>
                <a:gd name="connsiteY21" fmla="*/ 1241 h 10000"/>
                <a:gd name="connsiteX22" fmla="*/ 7946 w 10000"/>
                <a:gd name="connsiteY22" fmla="*/ 1325 h 10000"/>
                <a:gd name="connsiteX23" fmla="*/ 8186 w 10000"/>
                <a:gd name="connsiteY23" fmla="*/ 1353 h 10000"/>
                <a:gd name="connsiteX24" fmla="*/ 8232 w 10000"/>
                <a:gd name="connsiteY24" fmla="*/ 1438 h 10000"/>
                <a:gd name="connsiteX25" fmla="*/ 8310 w 10000"/>
                <a:gd name="connsiteY25" fmla="*/ 1467 h 10000"/>
                <a:gd name="connsiteX26" fmla="*/ 8383 w 10000"/>
                <a:gd name="connsiteY26" fmla="*/ 1580 h 10000"/>
                <a:gd name="connsiteX27" fmla="*/ 8633 w 10000"/>
                <a:gd name="connsiteY27" fmla="*/ 1720 h 10000"/>
                <a:gd name="connsiteX28" fmla="*/ 8754 w 10000"/>
                <a:gd name="connsiteY28" fmla="*/ 1692 h 10000"/>
                <a:gd name="connsiteX29" fmla="*/ 8874 w 10000"/>
                <a:gd name="connsiteY29" fmla="*/ 1720 h 10000"/>
                <a:gd name="connsiteX30" fmla="*/ 9114 w 10000"/>
                <a:gd name="connsiteY30" fmla="*/ 1664 h 10000"/>
                <a:gd name="connsiteX31" fmla="*/ 9277 w 10000"/>
                <a:gd name="connsiteY31" fmla="*/ 1580 h 10000"/>
                <a:gd name="connsiteX32" fmla="*/ 9354 w 10000"/>
                <a:gd name="connsiteY32" fmla="*/ 1580 h 10000"/>
                <a:gd name="connsiteX33" fmla="*/ 9396 w 10000"/>
                <a:gd name="connsiteY33" fmla="*/ 1551 h 10000"/>
                <a:gd name="connsiteX34" fmla="*/ 9554 w 10000"/>
                <a:gd name="connsiteY34" fmla="*/ 1495 h 10000"/>
                <a:gd name="connsiteX35" fmla="*/ 9719 w 10000"/>
                <a:gd name="connsiteY35" fmla="*/ 1551 h 10000"/>
                <a:gd name="connsiteX36" fmla="*/ 9757 w 10000"/>
                <a:gd name="connsiteY36" fmla="*/ 1636 h 10000"/>
                <a:gd name="connsiteX37" fmla="*/ 9880 w 10000"/>
                <a:gd name="connsiteY37" fmla="*/ 1778 h 10000"/>
                <a:gd name="connsiteX38" fmla="*/ 9800 w 10000"/>
                <a:gd name="connsiteY38" fmla="*/ 1806 h 10000"/>
                <a:gd name="connsiteX39" fmla="*/ 9840 w 10000"/>
                <a:gd name="connsiteY39" fmla="*/ 1862 h 10000"/>
                <a:gd name="connsiteX40" fmla="*/ 9840 w 10000"/>
                <a:gd name="connsiteY40" fmla="*/ 1919 h 10000"/>
                <a:gd name="connsiteX41" fmla="*/ 9926 w 10000"/>
                <a:gd name="connsiteY41" fmla="*/ 2031 h 10000"/>
                <a:gd name="connsiteX42" fmla="*/ 9926 w 10000"/>
                <a:gd name="connsiteY42" fmla="*/ 2173 h 10000"/>
                <a:gd name="connsiteX43" fmla="*/ 9926 w 10000"/>
                <a:gd name="connsiteY43" fmla="*/ 2258 h 10000"/>
                <a:gd name="connsiteX44" fmla="*/ 10000 w 10000"/>
                <a:gd name="connsiteY44" fmla="*/ 2342 h 10000"/>
                <a:gd name="connsiteX45" fmla="*/ 9963 w 10000"/>
                <a:gd name="connsiteY45" fmla="*/ 2428 h 10000"/>
                <a:gd name="connsiteX46" fmla="*/ 10000 w 10000"/>
                <a:gd name="connsiteY46" fmla="*/ 2484 h 10000"/>
                <a:gd name="connsiteX47" fmla="*/ 9677 w 10000"/>
                <a:gd name="connsiteY47" fmla="*/ 2456 h 10000"/>
                <a:gd name="connsiteX48" fmla="*/ 9515 w 10000"/>
                <a:gd name="connsiteY48" fmla="*/ 2428 h 10000"/>
                <a:gd name="connsiteX49" fmla="*/ 9473 w 10000"/>
                <a:gd name="connsiteY49" fmla="*/ 2512 h 10000"/>
                <a:gd name="connsiteX50" fmla="*/ 9354 w 10000"/>
                <a:gd name="connsiteY50" fmla="*/ 2540 h 10000"/>
                <a:gd name="connsiteX51" fmla="*/ 9433 w 10000"/>
                <a:gd name="connsiteY51" fmla="*/ 2625 h 10000"/>
                <a:gd name="connsiteX52" fmla="*/ 9677 w 10000"/>
                <a:gd name="connsiteY52" fmla="*/ 2879 h 10000"/>
                <a:gd name="connsiteX53" fmla="*/ 9840 w 10000"/>
                <a:gd name="connsiteY53" fmla="*/ 3106 h 10000"/>
                <a:gd name="connsiteX54" fmla="*/ 9800 w 10000"/>
                <a:gd name="connsiteY54" fmla="*/ 3162 h 10000"/>
                <a:gd name="connsiteX55" fmla="*/ 9634 w 10000"/>
                <a:gd name="connsiteY55" fmla="*/ 3190 h 10000"/>
                <a:gd name="connsiteX56" fmla="*/ 9840 w 10000"/>
                <a:gd name="connsiteY56" fmla="*/ 3303 h 10000"/>
                <a:gd name="connsiteX57" fmla="*/ 9600 w 10000"/>
                <a:gd name="connsiteY57" fmla="*/ 3162 h 10000"/>
                <a:gd name="connsiteX58" fmla="*/ 9396 w 10000"/>
                <a:gd name="connsiteY58" fmla="*/ 3106 h 10000"/>
                <a:gd name="connsiteX59" fmla="*/ 9473 w 10000"/>
                <a:gd name="connsiteY59" fmla="*/ 3275 h 10000"/>
                <a:gd name="connsiteX60" fmla="*/ 9354 w 10000"/>
                <a:gd name="connsiteY60" fmla="*/ 3303 h 10000"/>
                <a:gd name="connsiteX61" fmla="*/ 9277 w 10000"/>
                <a:gd name="connsiteY61" fmla="*/ 3388 h 10000"/>
                <a:gd name="connsiteX62" fmla="*/ 8996 w 10000"/>
                <a:gd name="connsiteY62" fmla="*/ 3417 h 10000"/>
                <a:gd name="connsiteX63" fmla="*/ 9198 w 10000"/>
                <a:gd name="connsiteY63" fmla="*/ 3557 h 10000"/>
                <a:gd name="connsiteX64" fmla="*/ 8952 w 10000"/>
                <a:gd name="connsiteY64" fmla="*/ 3586 h 10000"/>
                <a:gd name="connsiteX65" fmla="*/ 8794 w 10000"/>
                <a:gd name="connsiteY65" fmla="*/ 3557 h 10000"/>
                <a:gd name="connsiteX66" fmla="*/ 8664 w 10000"/>
                <a:gd name="connsiteY66" fmla="*/ 3473 h 10000"/>
                <a:gd name="connsiteX67" fmla="*/ 8591 w 10000"/>
                <a:gd name="connsiteY67" fmla="*/ 3501 h 10000"/>
                <a:gd name="connsiteX68" fmla="*/ 8552 w 10000"/>
                <a:gd name="connsiteY68" fmla="*/ 3642 h 10000"/>
                <a:gd name="connsiteX69" fmla="*/ 8513 w 10000"/>
                <a:gd name="connsiteY69" fmla="*/ 3727 h 10000"/>
                <a:gd name="connsiteX70" fmla="*/ 8427 w 10000"/>
                <a:gd name="connsiteY70" fmla="*/ 3756 h 10000"/>
                <a:gd name="connsiteX71" fmla="*/ 8383 w 10000"/>
                <a:gd name="connsiteY71" fmla="*/ 3812 h 10000"/>
                <a:gd name="connsiteX72" fmla="*/ 8310 w 10000"/>
                <a:gd name="connsiteY72" fmla="*/ 3812 h 10000"/>
                <a:gd name="connsiteX73" fmla="*/ 8267 w 10000"/>
                <a:gd name="connsiteY73" fmla="*/ 3868 h 10000"/>
                <a:gd name="connsiteX74" fmla="*/ 8107 w 10000"/>
                <a:gd name="connsiteY74" fmla="*/ 4009 h 10000"/>
                <a:gd name="connsiteX75" fmla="*/ 7906 w 10000"/>
                <a:gd name="connsiteY75" fmla="*/ 4038 h 10000"/>
                <a:gd name="connsiteX76" fmla="*/ 7824 w 10000"/>
                <a:gd name="connsiteY76" fmla="*/ 4067 h 10000"/>
                <a:gd name="connsiteX77" fmla="*/ 7744 w 10000"/>
                <a:gd name="connsiteY77" fmla="*/ 4123 h 10000"/>
                <a:gd name="connsiteX78" fmla="*/ 7586 w 10000"/>
                <a:gd name="connsiteY78" fmla="*/ 4179 h 10000"/>
                <a:gd name="connsiteX79" fmla="*/ 7501 w 10000"/>
                <a:gd name="connsiteY79" fmla="*/ 4264 h 10000"/>
                <a:gd name="connsiteX80" fmla="*/ 7464 w 10000"/>
                <a:gd name="connsiteY80" fmla="*/ 4320 h 10000"/>
                <a:gd name="connsiteX81" fmla="*/ 7378 w 10000"/>
                <a:gd name="connsiteY81" fmla="*/ 4320 h 10000"/>
                <a:gd name="connsiteX82" fmla="*/ 7218 w 10000"/>
                <a:gd name="connsiteY82" fmla="*/ 4348 h 10000"/>
                <a:gd name="connsiteX83" fmla="*/ 7346 w 10000"/>
                <a:gd name="connsiteY83" fmla="*/ 4292 h 10000"/>
                <a:gd name="connsiteX84" fmla="*/ 7346 w 10000"/>
                <a:gd name="connsiteY84" fmla="*/ 4236 h 10000"/>
                <a:gd name="connsiteX85" fmla="*/ 7378 w 10000"/>
                <a:gd name="connsiteY85" fmla="*/ 4179 h 10000"/>
                <a:gd name="connsiteX86" fmla="*/ 7143 w 10000"/>
                <a:gd name="connsiteY86" fmla="*/ 4151 h 10000"/>
                <a:gd name="connsiteX87" fmla="*/ 7218 w 10000"/>
                <a:gd name="connsiteY87" fmla="*/ 4123 h 10000"/>
                <a:gd name="connsiteX88" fmla="*/ 7260 w 10000"/>
                <a:gd name="connsiteY88" fmla="*/ 4009 h 10000"/>
                <a:gd name="connsiteX89" fmla="*/ 7305 w 10000"/>
                <a:gd name="connsiteY89" fmla="*/ 3896 h 10000"/>
                <a:gd name="connsiteX90" fmla="*/ 7062 w 10000"/>
                <a:gd name="connsiteY90" fmla="*/ 3698 h 10000"/>
                <a:gd name="connsiteX91" fmla="*/ 6939 w 10000"/>
                <a:gd name="connsiteY91" fmla="*/ 3727 h 10000"/>
                <a:gd name="connsiteX92" fmla="*/ 6824 w 10000"/>
                <a:gd name="connsiteY92" fmla="*/ 3784 h 10000"/>
                <a:gd name="connsiteX93" fmla="*/ 6737 w 10000"/>
                <a:gd name="connsiteY93" fmla="*/ 3925 h 10000"/>
                <a:gd name="connsiteX94" fmla="*/ 6535 w 10000"/>
                <a:gd name="connsiteY94" fmla="*/ 4038 h 10000"/>
                <a:gd name="connsiteX95" fmla="*/ 6418 w 10000"/>
                <a:gd name="connsiteY95" fmla="*/ 4095 h 10000"/>
                <a:gd name="connsiteX96" fmla="*/ 6454 w 10000"/>
                <a:gd name="connsiteY96" fmla="*/ 4179 h 10000"/>
                <a:gd name="connsiteX97" fmla="*/ 6212 w 10000"/>
                <a:gd name="connsiteY97" fmla="*/ 4292 h 10000"/>
                <a:gd name="connsiteX98" fmla="*/ 6014 w 10000"/>
                <a:gd name="connsiteY98" fmla="*/ 4264 h 10000"/>
                <a:gd name="connsiteX99" fmla="*/ 6014 w 10000"/>
                <a:gd name="connsiteY99" fmla="*/ 4434 h 10000"/>
                <a:gd name="connsiteX100" fmla="*/ 6251 w 10000"/>
                <a:gd name="connsiteY100" fmla="*/ 4575 h 10000"/>
                <a:gd name="connsiteX101" fmla="*/ 6377 w 10000"/>
                <a:gd name="connsiteY101" fmla="*/ 4575 h 10000"/>
                <a:gd name="connsiteX102" fmla="*/ 6454 w 10000"/>
                <a:gd name="connsiteY102" fmla="*/ 4603 h 10000"/>
                <a:gd name="connsiteX103" fmla="*/ 6454 w 10000"/>
                <a:gd name="connsiteY103" fmla="*/ 4575 h 10000"/>
                <a:gd name="connsiteX104" fmla="*/ 6695 w 10000"/>
                <a:gd name="connsiteY104" fmla="*/ 4659 h 10000"/>
                <a:gd name="connsiteX105" fmla="*/ 6777 w 10000"/>
                <a:gd name="connsiteY105" fmla="*/ 4829 h 10000"/>
                <a:gd name="connsiteX106" fmla="*/ 6980 w 10000"/>
                <a:gd name="connsiteY106" fmla="*/ 4857 h 10000"/>
                <a:gd name="connsiteX107" fmla="*/ 7062 w 10000"/>
                <a:gd name="connsiteY107" fmla="*/ 4801 h 10000"/>
                <a:gd name="connsiteX108" fmla="*/ 7101 w 10000"/>
                <a:gd name="connsiteY108" fmla="*/ 4716 h 10000"/>
                <a:gd name="connsiteX109" fmla="*/ 7260 w 10000"/>
                <a:gd name="connsiteY109" fmla="*/ 4659 h 10000"/>
                <a:gd name="connsiteX110" fmla="*/ 7464 w 10000"/>
                <a:gd name="connsiteY110" fmla="*/ 4716 h 10000"/>
                <a:gd name="connsiteX111" fmla="*/ 7541 w 10000"/>
                <a:gd name="connsiteY111" fmla="*/ 4745 h 10000"/>
                <a:gd name="connsiteX112" fmla="*/ 7586 w 10000"/>
                <a:gd name="connsiteY112" fmla="*/ 4773 h 10000"/>
                <a:gd name="connsiteX113" fmla="*/ 7788 w 10000"/>
                <a:gd name="connsiteY113" fmla="*/ 4773 h 10000"/>
                <a:gd name="connsiteX114" fmla="*/ 7788 w 10000"/>
                <a:gd name="connsiteY114" fmla="*/ 4745 h 10000"/>
                <a:gd name="connsiteX115" fmla="*/ 8025 w 10000"/>
                <a:gd name="connsiteY115" fmla="*/ 4801 h 10000"/>
                <a:gd name="connsiteX116" fmla="*/ 7990 w 10000"/>
                <a:gd name="connsiteY116" fmla="*/ 4829 h 10000"/>
                <a:gd name="connsiteX117" fmla="*/ 8025 w 10000"/>
                <a:gd name="connsiteY117" fmla="*/ 4914 h 10000"/>
                <a:gd name="connsiteX118" fmla="*/ 8025 w 10000"/>
                <a:gd name="connsiteY118" fmla="*/ 4970 h 10000"/>
                <a:gd name="connsiteX119" fmla="*/ 7946 w 10000"/>
                <a:gd name="connsiteY119" fmla="*/ 4914 h 10000"/>
                <a:gd name="connsiteX120" fmla="*/ 7906 w 10000"/>
                <a:gd name="connsiteY120" fmla="*/ 4942 h 10000"/>
                <a:gd name="connsiteX121" fmla="*/ 7824 w 10000"/>
                <a:gd name="connsiteY121" fmla="*/ 4942 h 10000"/>
                <a:gd name="connsiteX122" fmla="*/ 7744 w 10000"/>
                <a:gd name="connsiteY122" fmla="*/ 4970 h 10000"/>
                <a:gd name="connsiteX123" fmla="*/ 7586 w 10000"/>
                <a:gd name="connsiteY123" fmla="*/ 5027 h 10000"/>
                <a:gd name="connsiteX124" fmla="*/ 7501 w 10000"/>
                <a:gd name="connsiteY124" fmla="*/ 5055 h 10000"/>
                <a:gd name="connsiteX125" fmla="*/ 7586 w 10000"/>
                <a:gd name="connsiteY125" fmla="*/ 5112 h 10000"/>
                <a:gd name="connsiteX126" fmla="*/ 7501 w 10000"/>
                <a:gd name="connsiteY126" fmla="*/ 5112 h 10000"/>
                <a:gd name="connsiteX127" fmla="*/ 7541 w 10000"/>
                <a:gd name="connsiteY127" fmla="*/ 5168 h 10000"/>
                <a:gd name="connsiteX128" fmla="*/ 7464 w 10000"/>
                <a:gd name="connsiteY128" fmla="*/ 5196 h 10000"/>
                <a:gd name="connsiteX129" fmla="*/ 7378 w 10000"/>
                <a:gd name="connsiteY129" fmla="*/ 5140 h 10000"/>
                <a:gd name="connsiteX130" fmla="*/ 7346 w 10000"/>
                <a:gd name="connsiteY130" fmla="*/ 5140 h 10000"/>
                <a:gd name="connsiteX131" fmla="*/ 7423 w 10000"/>
                <a:gd name="connsiteY131" fmla="*/ 5224 h 10000"/>
                <a:gd name="connsiteX132" fmla="*/ 7260 w 10000"/>
                <a:gd name="connsiteY132" fmla="*/ 5338 h 10000"/>
                <a:gd name="connsiteX133" fmla="*/ 7218 w 10000"/>
                <a:gd name="connsiteY133" fmla="*/ 5479 h 10000"/>
                <a:gd name="connsiteX134" fmla="*/ 7260 w 10000"/>
                <a:gd name="connsiteY134" fmla="*/ 5620 h 10000"/>
                <a:gd name="connsiteX135" fmla="*/ 7423 w 10000"/>
                <a:gd name="connsiteY135" fmla="*/ 5649 h 10000"/>
                <a:gd name="connsiteX136" fmla="*/ 7704 w 10000"/>
                <a:gd name="connsiteY136" fmla="*/ 5733 h 10000"/>
                <a:gd name="connsiteX137" fmla="*/ 7824 w 10000"/>
                <a:gd name="connsiteY137" fmla="*/ 5874 h 10000"/>
                <a:gd name="connsiteX138" fmla="*/ 8025 w 10000"/>
                <a:gd name="connsiteY138" fmla="*/ 6073 h 10000"/>
                <a:gd name="connsiteX139" fmla="*/ 8149 w 10000"/>
                <a:gd name="connsiteY139" fmla="*/ 6213 h 10000"/>
                <a:gd name="connsiteX140" fmla="*/ 8344 w 10000"/>
                <a:gd name="connsiteY140" fmla="*/ 6299 h 10000"/>
                <a:gd name="connsiteX141" fmla="*/ 8427 w 10000"/>
                <a:gd name="connsiteY141" fmla="*/ 6355 h 10000"/>
                <a:gd name="connsiteX142" fmla="*/ 8513 w 10000"/>
                <a:gd name="connsiteY142" fmla="*/ 6412 h 10000"/>
                <a:gd name="connsiteX143" fmla="*/ 8664 w 10000"/>
                <a:gd name="connsiteY143" fmla="*/ 6524 h 10000"/>
                <a:gd name="connsiteX144" fmla="*/ 8383 w 10000"/>
                <a:gd name="connsiteY144" fmla="*/ 6468 h 10000"/>
                <a:gd name="connsiteX145" fmla="*/ 8186 w 10000"/>
                <a:gd name="connsiteY145" fmla="*/ 6412 h 10000"/>
                <a:gd name="connsiteX146" fmla="*/ 7990 w 10000"/>
                <a:gd name="connsiteY146" fmla="*/ 6440 h 10000"/>
                <a:gd name="connsiteX147" fmla="*/ 7870 w 10000"/>
                <a:gd name="connsiteY147" fmla="*/ 6383 h 10000"/>
                <a:gd name="connsiteX148" fmla="*/ 7744 w 10000"/>
                <a:gd name="connsiteY148" fmla="*/ 6327 h 10000"/>
                <a:gd name="connsiteX149" fmla="*/ 7788 w 10000"/>
                <a:gd name="connsiteY149" fmla="*/ 6383 h 10000"/>
                <a:gd name="connsiteX150" fmla="*/ 7824 w 10000"/>
                <a:gd name="connsiteY150" fmla="*/ 6383 h 10000"/>
                <a:gd name="connsiteX151" fmla="*/ 7788 w 10000"/>
                <a:gd name="connsiteY151" fmla="*/ 6355 h 10000"/>
                <a:gd name="connsiteX152" fmla="*/ 7870 w 10000"/>
                <a:gd name="connsiteY152" fmla="*/ 6383 h 10000"/>
                <a:gd name="connsiteX153" fmla="*/ 8067 w 10000"/>
                <a:gd name="connsiteY153" fmla="*/ 6440 h 10000"/>
                <a:gd name="connsiteX154" fmla="*/ 8149 w 10000"/>
                <a:gd name="connsiteY154" fmla="*/ 6412 h 10000"/>
                <a:gd name="connsiteX155" fmla="*/ 8232 w 10000"/>
                <a:gd name="connsiteY155" fmla="*/ 6468 h 10000"/>
                <a:gd name="connsiteX156" fmla="*/ 8267 w 10000"/>
                <a:gd name="connsiteY156" fmla="*/ 6496 h 10000"/>
                <a:gd name="connsiteX157" fmla="*/ 8383 w 10000"/>
                <a:gd name="connsiteY157" fmla="*/ 6524 h 10000"/>
                <a:gd name="connsiteX158" fmla="*/ 8633 w 10000"/>
                <a:gd name="connsiteY158" fmla="*/ 6638 h 10000"/>
                <a:gd name="connsiteX159" fmla="*/ 8794 w 10000"/>
                <a:gd name="connsiteY159" fmla="*/ 6751 h 10000"/>
                <a:gd name="connsiteX160" fmla="*/ 8713 w 10000"/>
                <a:gd name="connsiteY160" fmla="*/ 6779 h 10000"/>
                <a:gd name="connsiteX161" fmla="*/ 8591 w 10000"/>
                <a:gd name="connsiteY161" fmla="*/ 6835 h 10000"/>
                <a:gd name="connsiteX162" fmla="*/ 8513 w 10000"/>
                <a:gd name="connsiteY162" fmla="*/ 6891 h 10000"/>
                <a:gd name="connsiteX163" fmla="*/ 8473 w 10000"/>
                <a:gd name="connsiteY163" fmla="*/ 6920 h 10000"/>
                <a:gd name="connsiteX164" fmla="*/ 8344 w 10000"/>
                <a:gd name="connsiteY164" fmla="*/ 6920 h 10000"/>
                <a:gd name="connsiteX165" fmla="*/ 8232 w 10000"/>
                <a:gd name="connsiteY165" fmla="*/ 6977 h 10000"/>
                <a:gd name="connsiteX166" fmla="*/ 8383 w 10000"/>
                <a:gd name="connsiteY166" fmla="*/ 6920 h 10000"/>
                <a:gd name="connsiteX167" fmla="*/ 8513 w 10000"/>
                <a:gd name="connsiteY167" fmla="*/ 7005 h 10000"/>
                <a:gd name="connsiteX168" fmla="*/ 8473 w 10000"/>
                <a:gd name="connsiteY168" fmla="*/ 7005 h 10000"/>
                <a:gd name="connsiteX169" fmla="*/ 8664 w 10000"/>
                <a:gd name="connsiteY169" fmla="*/ 6949 h 10000"/>
                <a:gd name="connsiteX170" fmla="*/ 8794 w 10000"/>
                <a:gd name="connsiteY170" fmla="*/ 7033 h 10000"/>
                <a:gd name="connsiteX171" fmla="*/ 8996 w 10000"/>
                <a:gd name="connsiteY171" fmla="*/ 7061 h 10000"/>
                <a:gd name="connsiteX172" fmla="*/ 8908 w 10000"/>
                <a:gd name="connsiteY172" fmla="*/ 7146 h 10000"/>
                <a:gd name="connsiteX173" fmla="*/ 8874 w 10000"/>
                <a:gd name="connsiteY173" fmla="*/ 7174 h 10000"/>
                <a:gd name="connsiteX174" fmla="*/ 8794 w 10000"/>
                <a:gd name="connsiteY174" fmla="*/ 7202 h 10000"/>
                <a:gd name="connsiteX175" fmla="*/ 8834 w 10000"/>
                <a:gd name="connsiteY175" fmla="*/ 7202 h 10000"/>
                <a:gd name="connsiteX176" fmla="*/ 8952 w 10000"/>
                <a:gd name="connsiteY176" fmla="*/ 7174 h 10000"/>
                <a:gd name="connsiteX177" fmla="*/ 8952 w 10000"/>
                <a:gd name="connsiteY177" fmla="*/ 7146 h 10000"/>
                <a:gd name="connsiteX178" fmla="*/ 8996 w 10000"/>
                <a:gd name="connsiteY178" fmla="*/ 7230 h 10000"/>
                <a:gd name="connsiteX179" fmla="*/ 8996 w 10000"/>
                <a:gd name="connsiteY179" fmla="*/ 7288 h 10000"/>
                <a:gd name="connsiteX180" fmla="*/ 8952 w 10000"/>
                <a:gd name="connsiteY180" fmla="*/ 7230 h 10000"/>
                <a:gd name="connsiteX181" fmla="*/ 8952 w 10000"/>
                <a:gd name="connsiteY181" fmla="*/ 7288 h 10000"/>
                <a:gd name="connsiteX182" fmla="*/ 8908 w 10000"/>
                <a:gd name="connsiteY182" fmla="*/ 7260 h 10000"/>
                <a:gd name="connsiteX183" fmla="*/ 8874 w 10000"/>
                <a:gd name="connsiteY183" fmla="*/ 7260 h 10000"/>
                <a:gd name="connsiteX184" fmla="*/ 8834 w 10000"/>
                <a:gd name="connsiteY184" fmla="*/ 7316 h 10000"/>
                <a:gd name="connsiteX185" fmla="*/ 8952 w 10000"/>
                <a:gd name="connsiteY185" fmla="*/ 7372 h 10000"/>
                <a:gd name="connsiteX186" fmla="*/ 8908 w 10000"/>
                <a:gd name="connsiteY186" fmla="*/ 7372 h 10000"/>
                <a:gd name="connsiteX187" fmla="*/ 8952 w 10000"/>
                <a:gd name="connsiteY187" fmla="*/ 7429 h 10000"/>
                <a:gd name="connsiteX188" fmla="*/ 8794 w 10000"/>
                <a:gd name="connsiteY188" fmla="*/ 7400 h 10000"/>
                <a:gd name="connsiteX189" fmla="*/ 8834 w 10000"/>
                <a:gd name="connsiteY189" fmla="*/ 7429 h 10000"/>
                <a:gd name="connsiteX190" fmla="*/ 8952 w 10000"/>
                <a:gd name="connsiteY190" fmla="*/ 7457 h 10000"/>
                <a:gd name="connsiteX191" fmla="*/ 8996 w 10000"/>
                <a:gd name="connsiteY191" fmla="*/ 7541 h 10000"/>
                <a:gd name="connsiteX192" fmla="*/ 8952 w 10000"/>
                <a:gd name="connsiteY192" fmla="*/ 7599 h 10000"/>
                <a:gd name="connsiteX193" fmla="*/ 8834 w 10000"/>
                <a:gd name="connsiteY193" fmla="*/ 7513 h 10000"/>
                <a:gd name="connsiteX194" fmla="*/ 8794 w 10000"/>
                <a:gd name="connsiteY194" fmla="*/ 7541 h 10000"/>
                <a:gd name="connsiteX195" fmla="*/ 8633 w 10000"/>
                <a:gd name="connsiteY195" fmla="*/ 7599 h 10000"/>
                <a:gd name="connsiteX196" fmla="*/ 8754 w 10000"/>
                <a:gd name="connsiteY196" fmla="*/ 7683 h 10000"/>
                <a:gd name="connsiteX197" fmla="*/ 8754 w 10000"/>
                <a:gd name="connsiteY197" fmla="*/ 7796 h 10000"/>
                <a:gd name="connsiteX198" fmla="*/ 8713 w 10000"/>
                <a:gd name="connsiteY198" fmla="*/ 7852 h 10000"/>
                <a:gd name="connsiteX199" fmla="*/ 8713 w 10000"/>
                <a:gd name="connsiteY199" fmla="*/ 7880 h 10000"/>
                <a:gd name="connsiteX200" fmla="*/ 8633 w 10000"/>
                <a:gd name="connsiteY200" fmla="*/ 7852 h 10000"/>
                <a:gd name="connsiteX201" fmla="*/ 8633 w 10000"/>
                <a:gd name="connsiteY201" fmla="*/ 7909 h 10000"/>
                <a:gd name="connsiteX202" fmla="*/ 8591 w 10000"/>
                <a:gd name="connsiteY202" fmla="*/ 7966 h 10000"/>
                <a:gd name="connsiteX203" fmla="*/ 8552 w 10000"/>
                <a:gd name="connsiteY203" fmla="*/ 8079 h 10000"/>
                <a:gd name="connsiteX204" fmla="*/ 8591 w 10000"/>
                <a:gd name="connsiteY204" fmla="*/ 8022 h 10000"/>
                <a:gd name="connsiteX205" fmla="*/ 8552 w 10000"/>
                <a:gd name="connsiteY205" fmla="*/ 8050 h 10000"/>
                <a:gd name="connsiteX206" fmla="*/ 8513 w 10000"/>
                <a:gd name="connsiteY206" fmla="*/ 7994 h 10000"/>
                <a:gd name="connsiteX207" fmla="*/ 8427 w 10000"/>
                <a:gd name="connsiteY207" fmla="*/ 8022 h 10000"/>
                <a:gd name="connsiteX208" fmla="*/ 8427 w 10000"/>
                <a:gd name="connsiteY208" fmla="*/ 8079 h 10000"/>
                <a:gd name="connsiteX209" fmla="*/ 8473 w 10000"/>
                <a:gd name="connsiteY209" fmla="*/ 8107 h 10000"/>
                <a:gd name="connsiteX210" fmla="*/ 8552 w 10000"/>
                <a:gd name="connsiteY210" fmla="*/ 8135 h 10000"/>
                <a:gd name="connsiteX211" fmla="*/ 8513 w 10000"/>
                <a:gd name="connsiteY211" fmla="*/ 8163 h 10000"/>
                <a:gd name="connsiteX212" fmla="*/ 8473 w 10000"/>
                <a:gd name="connsiteY212" fmla="*/ 8249 h 10000"/>
                <a:gd name="connsiteX213" fmla="*/ 8310 w 10000"/>
                <a:gd name="connsiteY213" fmla="*/ 8191 h 10000"/>
                <a:gd name="connsiteX214" fmla="*/ 8427 w 10000"/>
                <a:gd name="connsiteY214" fmla="*/ 8277 h 10000"/>
                <a:gd name="connsiteX215" fmla="*/ 8552 w 10000"/>
                <a:gd name="connsiteY215" fmla="*/ 8277 h 10000"/>
                <a:gd name="connsiteX216" fmla="*/ 8513 w 10000"/>
                <a:gd name="connsiteY216" fmla="*/ 8333 h 10000"/>
                <a:gd name="connsiteX217" fmla="*/ 8591 w 10000"/>
                <a:gd name="connsiteY217" fmla="*/ 8446 h 10000"/>
                <a:gd name="connsiteX218" fmla="*/ 8552 w 10000"/>
                <a:gd name="connsiteY218" fmla="*/ 8446 h 10000"/>
                <a:gd name="connsiteX219" fmla="*/ 8427 w 10000"/>
                <a:gd name="connsiteY219" fmla="*/ 8389 h 10000"/>
                <a:gd name="connsiteX220" fmla="*/ 8383 w 10000"/>
                <a:gd name="connsiteY220" fmla="*/ 8418 h 10000"/>
                <a:gd name="connsiteX221" fmla="*/ 8473 w 10000"/>
                <a:gd name="connsiteY221" fmla="*/ 8474 h 10000"/>
                <a:gd name="connsiteX222" fmla="*/ 8427 w 10000"/>
                <a:gd name="connsiteY222" fmla="*/ 8530 h 10000"/>
                <a:gd name="connsiteX223" fmla="*/ 8310 w 10000"/>
                <a:gd name="connsiteY223" fmla="*/ 8474 h 10000"/>
                <a:gd name="connsiteX224" fmla="*/ 8383 w 10000"/>
                <a:gd name="connsiteY224" fmla="*/ 8559 h 10000"/>
                <a:gd name="connsiteX225" fmla="*/ 8310 w 10000"/>
                <a:gd name="connsiteY225" fmla="*/ 8559 h 10000"/>
                <a:gd name="connsiteX226" fmla="*/ 8310 w 10000"/>
                <a:gd name="connsiteY226" fmla="*/ 8616 h 10000"/>
                <a:gd name="connsiteX227" fmla="*/ 8107 w 10000"/>
                <a:gd name="connsiteY227" fmla="*/ 8672 h 10000"/>
                <a:gd name="connsiteX228" fmla="*/ 8067 w 10000"/>
                <a:gd name="connsiteY228" fmla="*/ 8728 h 10000"/>
                <a:gd name="connsiteX229" fmla="*/ 8107 w 10000"/>
                <a:gd name="connsiteY229" fmla="*/ 8757 h 10000"/>
                <a:gd name="connsiteX230" fmla="*/ 8067 w 10000"/>
                <a:gd name="connsiteY230" fmla="*/ 8785 h 10000"/>
                <a:gd name="connsiteX231" fmla="*/ 8025 w 10000"/>
                <a:gd name="connsiteY231" fmla="*/ 8869 h 10000"/>
                <a:gd name="connsiteX232" fmla="*/ 7990 w 10000"/>
                <a:gd name="connsiteY232" fmla="*/ 8841 h 10000"/>
                <a:gd name="connsiteX233" fmla="*/ 7990 w 10000"/>
                <a:gd name="connsiteY233" fmla="*/ 8927 h 10000"/>
                <a:gd name="connsiteX234" fmla="*/ 7577 w 10000"/>
                <a:gd name="connsiteY234" fmla="*/ 8786 h 10000"/>
                <a:gd name="connsiteX235" fmla="*/ 6900 w 10000"/>
                <a:gd name="connsiteY235" fmla="*/ 9266 h 10000"/>
                <a:gd name="connsiteX236" fmla="*/ 6656 w 10000"/>
                <a:gd name="connsiteY236" fmla="*/ 9322 h 10000"/>
                <a:gd name="connsiteX237" fmla="*/ 6535 w 10000"/>
                <a:gd name="connsiteY237" fmla="*/ 9152 h 10000"/>
                <a:gd name="connsiteX238" fmla="*/ 6496 w 10000"/>
                <a:gd name="connsiteY238" fmla="*/ 9152 h 10000"/>
                <a:gd name="connsiteX239" fmla="*/ 6615 w 10000"/>
                <a:gd name="connsiteY239" fmla="*/ 9124 h 10000"/>
                <a:gd name="connsiteX240" fmla="*/ 6454 w 10000"/>
                <a:gd name="connsiteY240" fmla="*/ 9124 h 10000"/>
                <a:gd name="connsiteX241" fmla="*/ 6418 w 10000"/>
                <a:gd name="connsiteY241" fmla="*/ 9180 h 10000"/>
                <a:gd name="connsiteX242" fmla="*/ 6496 w 10000"/>
                <a:gd name="connsiteY242" fmla="*/ 9237 h 10000"/>
                <a:gd name="connsiteX243" fmla="*/ 6454 w 10000"/>
                <a:gd name="connsiteY243" fmla="*/ 9237 h 10000"/>
                <a:gd name="connsiteX244" fmla="*/ 6579 w 10000"/>
                <a:gd name="connsiteY244" fmla="*/ 9406 h 10000"/>
                <a:gd name="connsiteX245" fmla="*/ 6418 w 10000"/>
                <a:gd name="connsiteY245" fmla="*/ 9294 h 10000"/>
                <a:gd name="connsiteX246" fmla="*/ 6496 w 10000"/>
                <a:gd name="connsiteY246" fmla="*/ 9406 h 10000"/>
                <a:gd name="connsiteX247" fmla="*/ 6454 w 10000"/>
                <a:gd name="connsiteY247" fmla="*/ 9435 h 10000"/>
                <a:gd name="connsiteX248" fmla="*/ 6418 w 10000"/>
                <a:gd name="connsiteY248" fmla="*/ 9406 h 10000"/>
                <a:gd name="connsiteX249" fmla="*/ 6377 w 10000"/>
                <a:gd name="connsiteY249" fmla="*/ 9491 h 10000"/>
                <a:gd name="connsiteX250" fmla="*/ 6251 w 10000"/>
                <a:gd name="connsiteY250" fmla="*/ 9520 h 10000"/>
                <a:gd name="connsiteX251" fmla="*/ 6212 w 10000"/>
                <a:gd name="connsiteY251" fmla="*/ 9463 h 10000"/>
                <a:gd name="connsiteX252" fmla="*/ 6135 w 10000"/>
                <a:gd name="connsiteY252" fmla="*/ 9435 h 10000"/>
                <a:gd name="connsiteX253" fmla="*/ 6175 w 10000"/>
                <a:gd name="connsiteY253" fmla="*/ 9548 h 10000"/>
                <a:gd name="connsiteX254" fmla="*/ 5969 w 10000"/>
                <a:gd name="connsiteY254" fmla="*/ 9491 h 10000"/>
                <a:gd name="connsiteX255" fmla="*/ 5930 w 10000"/>
                <a:gd name="connsiteY255" fmla="*/ 9520 h 10000"/>
                <a:gd name="connsiteX256" fmla="*/ 5808 w 10000"/>
                <a:gd name="connsiteY256" fmla="*/ 9576 h 10000"/>
                <a:gd name="connsiteX257" fmla="*/ 5777 w 10000"/>
                <a:gd name="connsiteY257" fmla="*/ 9633 h 10000"/>
                <a:gd name="connsiteX258" fmla="*/ 5688 w 10000"/>
                <a:gd name="connsiteY258" fmla="*/ 9633 h 10000"/>
                <a:gd name="connsiteX259" fmla="*/ 5567 w 10000"/>
                <a:gd name="connsiteY259" fmla="*/ 9661 h 10000"/>
                <a:gd name="connsiteX260" fmla="*/ 5567 w 10000"/>
                <a:gd name="connsiteY260" fmla="*/ 9633 h 10000"/>
                <a:gd name="connsiteX261" fmla="*/ 5567 w 10000"/>
                <a:gd name="connsiteY261" fmla="*/ 9689 h 10000"/>
                <a:gd name="connsiteX262" fmla="*/ 5449 w 10000"/>
                <a:gd name="connsiteY262" fmla="*/ 9661 h 10000"/>
                <a:gd name="connsiteX263" fmla="*/ 5449 w 10000"/>
                <a:gd name="connsiteY263" fmla="*/ 9717 h 10000"/>
                <a:gd name="connsiteX264" fmla="*/ 5406 w 10000"/>
                <a:gd name="connsiteY264" fmla="*/ 9802 h 10000"/>
                <a:gd name="connsiteX265" fmla="*/ 5491 w 10000"/>
                <a:gd name="connsiteY265" fmla="*/ 9830 h 10000"/>
                <a:gd name="connsiteX266" fmla="*/ 5491 w 10000"/>
                <a:gd name="connsiteY266" fmla="*/ 9830 h 10000"/>
                <a:gd name="connsiteX267" fmla="*/ 5567 w 10000"/>
                <a:gd name="connsiteY267" fmla="*/ 9944 h 10000"/>
                <a:gd name="connsiteX268" fmla="*/ 5368 w 10000"/>
                <a:gd name="connsiteY268" fmla="*/ 10000 h 10000"/>
                <a:gd name="connsiteX269" fmla="*/ 5368 w 10000"/>
                <a:gd name="connsiteY269" fmla="*/ 9944 h 10000"/>
                <a:gd name="connsiteX270" fmla="*/ 5281 w 10000"/>
                <a:gd name="connsiteY270" fmla="*/ 9859 h 10000"/>
                <a:gd name="connsiteX271" fmla="*/ 5248 w 10000"/>
                <a:gd name="connsiteY271" fmla="*/ 9802 h 10000"/>
                <a:gd name="connsiteX272" fmla="*/ 5206 w 10000"/>
                <a:gd name="connsiteY272" fmla="*/ 9717 h 10000"/>
                <a:gd name="connsiteX273" fmla="*/ 5248 w 10000"/>
                <a:gd name="connsiteY273" fmla="*/ 9661 h 10000"/>
                <a:gd name="connsiteX274" fmla="*/ 5206 w 10000"/>
                <a:gd name="connsiteY274" fmla="*/ 9576 h 10000"/>
                <a:gd name="connsiteX275" fmla="*/ 5206 w 10000"/>
                <a:gd name="connsiteY275" fmla="*/ 9605 h 10000"/>
                <a:gd name="connsiteX276" fmla="*/ 5126 w 10000"/>
                <a:gd name="connsiteY276" fmla="*/ 9548 h 10000"/>
                <a:gd name="connsiteX277" fmla="*/ 5126 w 10000"/>
                <a:gd name="connsiteY277" fmla="*/ 9605 h 10000"/>
                <a:gd name="connsiteX278" fmla="*/ 5006 w 10000"/>
                <a:gd name="connsiteY278" fmla="*/ 9605 h 10000"/>
                <a:gd name="connsiteX279" fmla="*/ 4926 w 10000"/>
                <a:gd name="connsiteY279" fmla="*/ 9576 h 10000"/>
                <a:gd name="connsiteX280" fmla="*/ 4879 w 10000"/>
                <a:gd name="connsiteY280" fmla="*/ 9520 h 10000"/>
                <a:gd name="connsiteX281" fmla="*/ 4839 w 10000"/>
                <a:gd name="connsiteY281" fmla="*/ 9520 h 10000"/>
                <a:gd name="connsiteX282" fmla="*/ 4839 w 10000"/>
                <a:gd name="connsiteY282" fmla="*/ 9576 h 10000"/>
                <a:gd name="connsiteX283" fmla="*/ 4762 w 10000"/>
                <a:gd name="connsiteY283" fmla="*/ 9520 h 10000"/>
                <a:gd name="connsiteX284" fmla="*/ 4724 w 10000"/>
                <a:gd name="connsiteY284" fmla="*/ 9463 h 10000"/>
                <a:gd name="connsiteX285" fmla="*/ 4688 w 10000"/>
                <a:gd name="connsiteY285" fmla="*/ 9491 h 10000"/>
                <a:gd name="connsiteX286" fmla="*/ 4724 w 10000"/>
                <a:gd name="connsiteY286" fmla="*/ 9576 h 10000"/>
                <a:gd name="connsiteX287" fmla="*/ 4644 w 10000"/>
                <a:gd name="connsiteY287" fmla="*/ 9548 h 10000"/>
                <a:gd name="connsiteX288" fmla="*/ 4644 w 10000"/>
                <a:gd name="connsiteY288" fmla="*/ 9605 h 10000"/>
                <a:gd name="connsiteX289" fmla="*/ 4483 w 10000"/>
                <a:gd name="connsiteY289" fmla="*/ 9576 h 10000"/>
                <a:gd name="connsiteX290" fmla="*/ 4366 w 10000"/>
                <a:gd name="connsiteY290" fmla="*/ 9576 h 10000"/>
                <a:gd name="connsiteX291" fmla="*/ 4322 w 10000"/>
                <a:gd name="connsiteY291" fmla="*/ 9576 h 10000"/>
                <a:gd name="connsiteX292" fmla="*/ 4199 w 10000"/>
                <a:gd name="connsiteY292" fmla="*/ 9520 h 10000"/>
                <a:gd name="connsiteX293" fmla="*/ 4154 w 10000"/>
                <a:gd name="connsiteY293" fmla="*/ 9491 h 10000"/>
                <a:gd name="connsiteX294" fmla="*/ 4038 w 10000"/>
                <a:gd name="connsiteY294" fmla="*/ 9463 h 10000"/>
                <a:gd name="connsiteX295" fmla="*/ 3962 w 10000"/>
                <a:gd name="connsiteY295" fmla="*/ 9294 h 10000"/>
                <a:gd name="connsiteX296" fmla="*/ 3873 w 10000"/>
                <a:gd name="connsiteY296" fmla="*/ 9180 h 10000"/>
                <a:gd name="connsiteX297" fmla="*/ 3757 w 10000"/>
                <a:gd name="connsiteY297" fmla="*/ 9180 h 10000"/>
                <a:gd name="connsiteX298" fmla="*/ 3634 w 10000"/>
                <a:gd name="connsiteY298" fmla="*/ 9180 h 10000"/>
                <a:gd name="connsiteX299" fmla="*/ 3432 w 10000"/>
                <a:gd name="connsiteY299" fmla="*/ 9039 h 10000"/>
                <a:gd name="connsiteX300" fmla="*/ 3274 w 10000"/>
                <a:gd name="connsiteY300" fmla="*/ 9124 h 10000"/>
                <a:gd name="connsiteX301" fmla="*/ 3274 w 10000"/>
                <a:gd name="connsiteY301" fmla="*/ 9180 h 10000"/>
                <a:gd name="connsiteX302" fmla="*/ 3073 w 10000"/>
                <a:gd name="connsiteY302" fmla="*/ 9209 h 10000"/>
                <a:gd name="connsiteX303" fmla="*/ 2954 w 10000"/>
                <a:gd name="connsiteY303" fmla="*/ 9294 h 10000"/>
                <a:gd name="connsiteX304" fmla="*/ 2874 w 10000"/>
                <a:gd name="connsiteY304" fmla="*/ 9237 h 10000"/>
                <a:gd name="connsiteX305" fmla="*/ 2792 w 10000"/>
                <a:gd name="connsiteY305" fmla="*/ 9294 h 10000"/>
                <a:gd name="connsiteX306" fmla="*/ 2672 w 10000"/>
                <a:gd name="connsiteY306" fmla="*/ 9294 h 10000"/>
                <a:gd name="connsiteX307" fmla="*/ 2507 w 10000"/>
                <a:gd name="connsiteY307" fmla="*/ 9266 h 10000"/>
                <a:gd name="connsiteX308" fmla="*/ 2347 w 10000"/>
                <a:gd name="connsiteY308" fmla="*/ 9322 h 10000"/>
                <a:gd name="connsiteX309" fmla="*/ 2266 w 10000"/>
                <a:gd name="connsiteY309" fmla="*/ 9322 h 10000"/>
                <a:gd name="connsiteX310" fmla="*/ 2185 w 10000"/>
                <a:gd name="connsiteY310" fmla="*/ 9322 h 10000"/>
                <a:gd name="connsiteX311" fmla="*/ 2144 w 10000"/>
                <a:gd name="connsiteY311" fmla="*/ 9322 h 10000"/>
                <a:gd name="connsiteX312" fmla="*/ 2144 w 10000"/>
                <a:gd name="connsiteY312" fmla="*/ 9463 h 10000"/>
                <a:gd name="connsiteX313" fmla="*/ 2228 w 10000"/>
                <a:gd name="connsiteY313" fmla="*/ 9548 h 10000"/>
                <a:gd name="connsiteX314" fmla="*/ 2228 w 10000"/>
                <a:gd name="connsiteY314" fmla="*/ 9576 h 10000"/>
                <a:gd name="connsiteX315" fmla="*/ 2228 w 10000"/>
                <a:gd name="connsiteY315" fmla="*/ 9633 h 10000"/>
                <a:gd name="connsiteX316" fmla="*/ 2266 w 10000"/>
                <a:gd name="connsiteY316" fmla="*/ 9717 h 10000"/>
                <a:gd name="connsiteX317" fmla="*/ 2144 w 10000"/>
                <a:gd name="connsiteY317" fmla="*/ 9689 h 10000"/>
                <a:gd name="connsiteX318" fmla="*/ 2022 w 10000"/>
                <a:gd name="connsiteY318" fmla="*/ 9661 h 10000"/>
                <a:gd name="connsiteX319" fmla="*/ 1941 w 10000"/>
                <a:gd name="connsiteY319" fmla="*/ 9520 h 10000"/>
                <a:gd name="connsiteX320" fmla="*/ 1708 w 10000"/>
                <a:gd name="connsiteY320" fmla="*/ 9605 h 10000"/>
                <a:gd name="connsiteX321" fmla="*/ 1627 w 10000"/>
                <a:gd name="connsiteY321" fmla="*/ 9633 h 10000"/>
                <a:gd name="connsiteX322" fmla="*/ 1627 w 10000"/>
                <a:gd name="connsiteY322" fmla="*/ 9548 h 10000"/>
                <a:gd name="connsiteX323" fmla="*/ 1504 w 10000"/>
                <a:gd name="connsiteY323" fmla="*/ 9435 h 10000"/>
                <a:gd name="connsiteX324" fmla="*/ 1262 w 10000"/>
                <a:gd name="connsiteY324" fmla="*/ 9435 h 10000"/>
                <a:gd name="connsiteX325" fmla="*/ 1262 w 10000"/>
                <a:gd name="connsiteY325" fmla="*/ 9322 h 10000"/>
                <a:gd name="connsiteX326" fmla="*/ 1298 w 10000"/>
                <a:gd name="connsiteY326" fmla="*/ 9180 h 10000"/>
                <a:gd name="connsiteX327" fmla="*/ 1144 w 10000"/>
                <a:gd name="connsiteY327" fmla="*/ 9124 h 10000"/>
                <a:gd name="connsiteX328" fmla="*/ 1017 w 10000"/>
                <a:gd name="connsiteY328" fmla="*/ 9039 h 10000"/>
                <a:gd name="connsiteX329" fmla="*/ 981 w 10000"/>
                <a:gd name="connsiteY329" fmla="*/ 8983 h 10000"/>
                <a:gd name="connsiteX330" fmla="*/ 944 w 10000"/>
                <a:gd name="connsiteY330" fmla="*/ 8898 h 10000"/>
                <a:gd name="connsiteX331" fmla="*/ 981 w 10000"/>
                <a:gd name="connsiteY331" fmla="*/ 8813 h 10000"/>
                <a:gd name="connsiteX332" fmla="*/ 697 w 10000"/>
                <a:gd name="connsiteY332" fmla="*/ 8841 h 10000"/>
                <a:gd name="connsiteX333" fmla="*/ 533 w 10000"/>
                <a:gd name="connsiteY333" fmla="*/ 8898 h 10000"/>
                <a:gd name="connsiteX334" fmla="*/ 533 w 10000"/>
                <a:gd name="connsiteY334" fmla="*/ 8813 h 10000"/>
                <a:gd name="connsiteX335" fmla="*/ 495 w 10000"/>
                <a:gd name="connsiteY335" fmla="*/ 8728 h 10000"/>
                <a:gd name="connsiteX336" fmla="*/ 458 w 10000"/>
                <a:gd name="connsiteY336" fmla="*/ 8672 h 10000"/>
                <a:gd name="connsiteX337" fmla="*/ 6799 w 10000"/>
                <a:gd name="connsiteY337" fmla="*/ 8665 h 10000"/>
                <a:gd name="connsiteX338" fmla="*/ 6917 w 10000"/>
                <a:gd name="connsiteY338" fmla="*/ 8461 h 10000"/>
                <a:gd name="connsiteX0" fmla="*/ 3594 w 10000"/>
                <a:gd name="connsiteY0" fmla="*/ 224 h 10000"/>
                <a:gd name="connsiteX1" fmla="*/ 3799 w 10000"/>
                <a:gd name="connsiteY1" fmla="*/ 82 h 10000"/>
                <a:gd name="connsiteX2" fmla="*/ 4241 w 10000"/>
                <a:gd name="connsiteY2" fmla="*/ 25 h 10000"/>
                <a:gd name="connsiteX3" fmla="*/ 4644 w 10000"/>
                <a:gd name="connsiteY3" fmla="*/ 25 h 10000"/>
                <a:gd name="connsiteX4" fmla="*/ 4839 w 10000"/>
                <a:gd name="connsiteY4" fmla="*/ 54 h 10000"/>
                <a:gd name="connsiteX5" fmla="*/ 5089 w 10000"/>
                <a:gd name="connsiteY5" fmla="*/ 138 h 10000"/>
                <a:gd name="connsiteX6" fmla="*/ 5406 w 10000"/>
                <a:gd name="connsiteY6" fmla="*/ 167 h 10000"/>
                <a:gd name="connsiteX7" fmla="*/ 5567 w 10000"/>
                <a:gd name="connsiteY7" fmla="*/ 224 h 10000"/>
                <a:gd name="connsiteX8" fmla="*/ 5616 w 10000"/>
                <a:gd name="connsiteY8" fmla="*/ 252 h 10000"/>
                <a:gd name="connsiteX9" fmla="*/ 5734 w 10000"/>
                <a:gd name="connsiteY9" fmla="*/ 308 h 10000"/>
                <a:gd name="connsiteX10" fmla="*/ 5930 w 10000"/>
                <a:gd name="connsiteY10" fmla="*/ 421 h 10000"/>
                <a:gd name="connsiteX11" fmla="*/ 6048 w 10000"/>
                <a:gd name="connsiteY11" fmla="*/ 534 h 10000"/>
                <a:gd name="connsiteX12" fmla="*/ 6212 w 10000"/>
                <a:gd name="connsiteY12" fmla="*/ 591 h 10000"/>
                <a:gd name="connsiteX13" fmla="*/ 6377 w 10000"/>
                <a:gd name="connsiteY13" fmla="*/ 703 h 10000"/>
                <a:gd name="connsiteX14" fmla="*/ 6579 w 10000"/>
                <a:gd name="connsiteY14" fmla="*/ 817 h 10000"/>
                <a:gd name="connsiteX15" fmla="*/ 6695 w 10000"/>
                <a:gd name="connsiteY15" fmla="*/ 930 h 10000"/>
                <a:gd name="connsiteX16" fmla="*/ 6824 w 10000"/>
                <a:gd name="connsiteY16" fmla="*/ 1014 h 10000"/>
                <a:gd name="connsiteX17" fmla="*/ 7180 w 10000"/>
                <a:gd name="connsiteY17" fmla="*/ 1156 h 10000"/>
                <a:gd name="connsiteX18" fmla="*/ 7378 w 10000"/>
                <a:gd name="connsiteY18" fmla="*/ 1156 h 10000"/>
                <a:gd name="connsiteX19" fmla="*/ 7623 w 10000"/>
                <a:gd name="connsiteY19" fmla="*/ 1212 h 10000"/>
                <a:gd name="connsiteX20" fmla="*/ 7744 w 10000"/>
                <a:gd name="connsiteY20" fmla="*/ 1241 h 10000"/>
                <a:gd name="connsiteX21" fmla="*/ 7946 w 10000"/>
                <a:gd name="connsiteY21" fmla="*/ 1325 h 10000"/>
                <a:gd name="connsiteX22" fmla="*/ 8186 w 10000"/>
                <a:gd name="connsiteY22" fmla="*/ 1353 h 10000"/>
                <a:gd name="connsiteX23" fmla="*/ 8232 w 10000"/>
                <a:gd name="connsiteY23" fmla="*/ 1438 h 10000"/>
                <a:gd name="connsiteX24" fmla="*/ 8310 w 10000"/>
                <a:gd name="connsiteY24" fmla="*/ 1467 h 10000"/>
                <a:gd name="connsiteX25" fmla="*/ 8383 w 10000"/>
                <a:gd name="connsiteY25" fmla="*/ 1580 h 10000"/>
                <a:gd name="connsiteX26" fmla="*/ 8633 w 10000"/>
                <a:gd name="connsiteY26" fmla="*/ 1720 h 10000"/>
                <a:gd name="connsiteX27" fmla="*/ 8754 w 10000"/>
                <a:gd name="connsiteY27" fmla="*/ 1692 h 10000"/>
                <a:gd name="connsiteX28" fmla="*/ 8874 w 10000"/>
                <a:gd name="connsiteY28" fmla="*/ 1720 h 10000"/>
                <a:gd name="connsiteX29" fmla="*/ 9114 w 10000"/>
                <a:gd name="connsiteY29" fmla="*/ 1664 h 10000"/>
                <a:gd name="connsiteX30" fmla="*/ 9277 w 10000"/>
                <a:gd name="connsiteY30" fmla="*/ 1580 h 10000"/>
                <a:gd name="connsiteX31" fmla="*/ 9354 w 10000"/>
                <a:gd name="connsiteY31" fmla="*/ 1580 h 10000"/>
                <a:gd name="connsiteX32" fmla="*/ 9396 w 10000"/>
                <a:gd name="connsiteY32" fmla="*/ 1551 h 10000"/>
                <a:gd name="connsiteX33" fmla="*/ 9554 w 10000"/>
                <a:gd name="connsiteY33" fmla="*/ 1495 h 10000"/>
                <a:gd name="connsiteX34" fmla="*/ 9719 w 10000"/>
                <a:gd name="connsiteY34" fmla="*/ 1551 h 10000"/>
                <a:gd name="connsiteX35" fmla="*/ 9757 w 10000"/>
                <a:gd name="connsiteY35" fmla="*/ 1636 h 10000"/>
                <a:gd name="connsiteX36" fmla="*/ 9880 w 10000"/>
                <a:gd name="connsiteY36" fmla="*/ 1778 h 10000"/>
                <a:gd name="connsiteX37" fmla="*/ 9800 w 10000"/>
                <a:gd name="connsiteY37" fmla="*/ 1806 h 10000"/>
                <a:gd name="connsiteX38" fmla="*/ 9840 w 10000"/>
                <a:gd name="connsiteY38" fmla="*/ 1862 h 10000"/>
                <a:gd name="connsiteX39" fmla="*/ 9840 w 10000"/>
                <a:gd name="connsiteY39" fmla="*/ 1919 h 10000"/>
                <a:gd name="connsiteX40" fmla="*/ 9926 w 10000"/>
                <a:gd name="connsiteY40" fmla="*/ 2031 h 10000"/>
                <a:gd name="connsiteX41" fmla="*/ 9926 w 10000"/>
                <a:gd name="connsiteY41" fmla="*/ 2173 h 10000"/>
                <a:gd name="connsiteX42" fmla="*/ 9926 w 10000"/>
                <a:gd name="connsiteY42" fmla="*/ 2258 h 10000"/>
                <a:gd name="connsiteX43" fmla="*/ 10000 w 10000"/>
                <a:gd name="connsiteY43" fmla="*/ 2342 h 10000"/>
                <a:gd name="connsiteX44" fmla="*/ 9963 w 10000"/>
                <a:gd name="connsiteY44" fmla="*/ 2428 h 10000"/>
                <a:gd name="connsiteX45" fmla="*/ 10000 w 10000"/>
                <a:gd name="connsiteY45" fmla="*/ 2484 h 10000"/>
                <a:gd name="connsiteX46" fmla="*/ 9677 w 10000"/>
                <a:gd name="connsiteY46" fmla="*/ 2456 h 10000"/>
                <a:gd name="connsiteX47" fmla="*/ 9515 w 10000"/>
                <a:gd name="connsiteY47" fmla="*/ 2428 h 10000"/>
                <a:gd name="connsiteX48" fmla="*/ 9473 w 10000"/>
                <a:gd name="connsiteY48" fmla="*/ 2512 h 10000"/>
                <a:gd name="connsiteX49" fmla="*/ 9354 w 10000"/>
                <a:gd name="connsiteY49" fmla="*/ 2540 h 10000"/>
                <a:gd name="connsiteX50" fmla="*/ 9433 w 10000"/>
                <a:gd name="connsiteY50" fmla="*/ 2625 h 10000"/>
                <a:gd name="connsiteX51" fmla="*/ 9677 w 10000"/>
                <a:gd name="connsiteY51" fmla="*/ 2879 h 10000"/>
                <a:gd name="connsiteX52" fmla="*/ 9840 w 10000"/>
                <a:gd name="connsiteY52" fmla="*/ 3106 h 10000"/>
                <a:gd name="connsiteX53" fmla="*/ 9800 w 10000"/>
                <a:gd name="connsiteY53" fmla="*/ 3162 h 10000"/>
                <a:gd name="connsiteX54" fmla="*/ 9634 w 10000"/>
                <a:gd name="connsiteY54" fmla="*/ 3190 h 10000"/>
                <a:gd name="connsiteX55" fmla="*/ 9840 w 10000"/>
                <a:gd name="connsiteY55" fmla="*/ 3303 h 10000"/>
                <a:gd name="connsiteX56" fmla="*/ 9600 w 10000"/>
                <a:gd name="connsiteY56" fmla="*/ 3162 h 10000"/>
                <a:gd name="connsiteX57" fmla="*/ 9396 w 10000"/>
                <a:gd name="connsiteY57" fmla="*/ 3106 h 10000"/>
                <a:gd name="connsiteX58" fmla="*/ 9473 w 10000"/>
                <a:gd name="connsiteY58" fmla="*/ 3275 h 10000"/>
                <a:gd name="connsiteX59" fmla="*/ 9354 w 10000"/>
                <a:gd name="connsiteY59" fmla="*/ 3303 h 10000"/>
                <a:gd name="connsiteX60" fmla="*/ 9277 w 10000"/>
                <a:gd name="connsiteY60" fmla="*/ 3388 h 10000"/>
                <a:gd name="connsiteX61" fmla="*/ 8996 w 10000"/>
                <a:gd name="connsiteY61" fmla="*/ 3417 h 10000"/>
                <a:gd name="connsiteX62" fmla="*/ 9198 w 10000"/>
                <a:gd name="connsiteY62" fmla="*/ 3557 h 10000"/>
                <a:gd name="connsiteX63" fmla="*/ 8952 w 10000"/>
                <a:gd name="connsiteY63" fmla="*/ 3586 h 10000"/>
                <a:gd name="connsiteX64" fmla="*/ 8794 w 10000"/>
                <a:gd name="connsiteY64" fmla="*/ 3557 h 10000"/>
                <a:gd name="connsiteX65" fmla="*/ 8664 w 10000"/>
                <a:gd name="connsiteY65" fmla="*/ 3473 h 10000"/>
                <a:gd name="connsiteX66" fmla="*/ 8591 w 10000"/>
                <a:gd name="connsiteY66" fmla="*/ 3501 h 10000"/>
                <a:gd name="connsiteX67" fmla="*/ 8552 w 10000"/>
                <a:gd name="connsiteY67" fmla="*/ 3642 h 10000"/>
                <a:gd name="connsiteX68" fmla="*/ 8513 w 10000"/>
                <a:gd name="connsiteY68" fmla="*/ 3727 h 10000"/>
                <a:gd name="connsiteX69" fmla="*/ 8427 w 10000"/>
                <a:gd name="connsiteY69" fmla="*/ 3756 h 10000"/>
                <a:gd name="connsiteX70" fmla="*/ 8383 w 10000"/>
                <a:gd name="connsiteY70" fmla="*/ 3812 h 10000"/>
                <a:gd name="connsiteX71" fmla="*/ 8310 w 10000"/>
                <a:gd name="connsiteY71" fmla="*/ 3812 h 10000"/>
                <a:gd name="connsiteX72" fmla="*/ 8267 w 10000"/>
                <a:gd name="connsiteY72" fmla="*/ 3868 h 10000"/>
                <a:gd name="connsiteX73" fmla="*/ 8107 w 10000"/>
                <a:gd name="connsiteY73" fmla="*/ 4009 h 10000"/>
                <a:gd name="connsiteX74" fmla="*/ 7906 w 10000"/>
                <a:gd name="connsiteY74" fmla="*/ 4038 h 10000"/>
                <a:gd name="connsiteX75" fmla="*/ 7824 w 10000"/>
                <a:gd name="connsiteY75" fmla="*/ 4067 h 10000"/>
                <a:gd name="connsiteX76" fmla="*/ 7744 w 10000"/>
                <a:gd name="connsiteY76" fmla="*/ 4123 h 10000"/>
                <a:gd name="connsiteX77" fmla="*/ 7586 w 10000"/>
                <a:gd name="connsiteY77" fmla="*/ 4179 h 10000"/>
                <a:gd name="connsiteX78" fmla="*/ 7501 w 10000"/>
                <a:gd name="connsiteY78" fmla="*/ 4264 h 10000"/>
                <a:gd name="connsiteX79" fmla="*/ 7464 w 10000"/>
                <a:gd name="connsiteY79" fmla="*/ 4320 h 10000"/>
                <a:gd name="connsiteX80" fmla="*/ 7378 w 10000"/>
                <a:gd name="connsiteY80" fmla="*/ 4320 h 10000"/>
                <a:gd name="connsiteX81" fmla="*/ 7218 w 10000"/>
                <a:gd name="connsiteY81" fmla="*/ 4348 h 10000"/>
                <a:gd name="connsiteX82" fmla="*/ 7346 w 10000"/>
                <a:gd name="connsiteY82" fmla="*/ 4292 h 10000"/>
                <a:gd name="connsiteX83" fmla="*/ 7346 w 10000"/>
                <a:gd name="connsiteY83" fmla="*/ 4236 h 10000"/>
                <a:gd name="connsiteX84" fmla="*/ 7378 w 10000"/>
                <a:gd name="connsiteY84" fmla="*/ 4179 h 10000"/>
                <a:gd name="connsiteX85" fmla="*/ 7143 w 10000"/>
                <a:gd name="connsiteY85" fmla="*/ 4151 h 10000"/>
                <a:gd name="connsiteX86" fmla="*/ 7218 w 10000"/>
                <a:gd name="connsiteY86" fmla="*/ 4123 h 10000"/>
                <a:gd name="connsiteX87" fmla="*/ 7260 w 10000"/>
                <a:gd name="connsiteY87" fmla="*/ 4009 h 10000"/>
                <a:gd name="connsiteX88" fmla="*/ 7305 w 10000"/>
                <a:gd name="connsiteY88" fmla="*/ 3896 h 10000"/>
                <a:gd name="connsiteX89" fmla="*/ 7062 w 10000"/>
                <a:gd name="connsiteY89" fmla="*/ 3698 h 10000"/>
                <a:gd name="connsiteX90" fmla="*/ 6939 w 10000"/>
                <a:gd name="connsiteY90" fmla="*/ 3727 h 10000"/>
                <a:gd name="connsiteX91" fmla="*/ 6824 w 10000"/>
                <a:gd name="connsiteY91" fmla="*/ 3784 h 10000"/>
                <a:gd name="connsiteX92" fmla="*/ 6737 w 10000"/>
                <a:gd name="connsiteY92" fmla="*/ 3925 h 10000"/>
                <a:gd name="connsiteX93" fmla="*/ 6535 w 10000"/>
                <a:gd name="connsiteY93" fmla="*/ 4038 h 10000"/>
                <a:gd name="connsiteX94" fmla="*/ 6418 w 10000"/>
                <a:gd name="connsiteY94" fmla="*/ 4095 h 10000"/>
                <a:gd name="connsiteX95" fmla="*/ 6454 w 10000"/>
                <a:gd name="connsiteY95" fmla="*/ 4179 h 10000"/>
                <a:gd name="connsiteX96" fmla="*/ 6212 w 10000"/>
                <a:gd name="connsiteY96" fmla="*/ 4292 h 10000"/>
                <a:gd name="connsiteX97" fmla="*/ 6014 w 10000"/>
                <a:gd name="connsiteY97" fmla="*/ 4264 h 10000"/>
                <a:gd name="connsiteX98" fmla="*/ 6014 w 10000"/>
                <a:gd name="connsiteY98" fmla="*/ 4434 h 10000"/>
                <a:gd name="connsiteX99" fmla="*/ 6251 w 10000"/>
                <a:gd name="connsiteY99" fmla="*/ 4575 h 10000"/>
                <a:gd name="connsiteX100" fmla="*/ 6377 w 10000"/>
                <a:gd name="connsiteY100" fmla="*/ 4575 h 10000"/>
                <a:gd name="connsiteX101" fmla="*/ 6454 w 10000"/>
                <a:gd name="connsiteY101" fmla="*/ 4603 h 10000"/>
                <a:gd name="connsiteX102" fmla="*/ 6454 w 10000"/>
                <a:gd name="connsiteY102" fmla="*/ 4575 h 10000"/>
                <a:gd name="connsiteX103" fmla="*/ 6695 w 10000"/>
                <a:gd name="connsiteY103" fmla="*/ 4659 h 10000"/>
                <a:gd name="connsiteX104" fmla="*/ 6777 w 10000"/>
                <a:gd name="connsiteY104" fmla="*/ 4829 h 10000"/>
                <a:gd name="connsiteX105" fmla="*/ 6980 w 10000"/>
                <a:gd name="connsiteY105" fmla="*/ 4857 h 10000"/>
                <a:gd name="connsiteX106" fmla="*/ 7062 w 10000"/>
                <a:gd name="connsiteY106" fmla="*/ 4801 h 10000"/>
                <a:gd name="connsiteX107" fmla="*/ 7101 w 10000"/>
                <a:gd name="connsiteY107" fmla="*/ 4716 h 10000"/>
                <a:gd name="connsiteX108" fmla="*/ 7260 w 10000"/>
                <a:gd name="connsiteY108" fmla="*/ 4659 h 10000"/>
                <a:gd name="connsiteX109" fmla="*/ 7464 w 10000"/>
                <a:gd name="connsiteY109" fmla="*/ 4716 h 10000"/>
                <a:gd name="connsiteX110" fmla="*/ 7541 w 10000"/>
                <a:gd name="connsiteY110" fmla="*/ 4745 h 10000"/>
                <a:gd name="connsiteX111" fmla="*/ 7586 w 10000"/>
                <a:gd name="connsiteY111" fmla="*/ 4773 h 10000"/>
                <a:gd name="connsiteX112" fmla="*/ 7788 w 10000"/>
                <a:gd name="connsiteY112" fmla="*/ 4773 h 10000"/>
                <a:gd name="connsiteX113" fmla="*/ 7788 w 10000"/>
                <a:gd name="connsiteY113" fmla="*/ 4745 h 10000"/>
                <a:gd name="connsiteX114" fmla="*/ 8025 w 10000"/>
                <a:gd name="connsiteY114" fmla="*/ 4801 h 10000"/>
                <a:gd name="connsiteX115" fmla="*/ 7990 w 10000"/>
                <a:gd name="connsiteY115" fmla="*/ 4829 h 10000"/>
                <a:gd name="connsiteX116" fmla="*/ 8025 w 10000"/>
                <a:gd name="connsiteY116" fmla="*/ 4914 h 10000"/>
                <a:gd name="connsiteX117" fmla="*/ 8025 w 10000"/>
                <a:gd name="connsiteY117" fmla="*/ 4970 h 10000"/>
                <a:gd name="connsiteX118" fmla="*/ 7946 w 10000"/>
                <a:gd name="connsiteY118" fmla="*/ 4914 h 10000"/>
                <a:gd name="connsiteX119" fmla="*/ 7906 w 10000"/>
                <a:gd name="connsiteY119" fmla="*/ 4942 h 10000"/>
                <a:gd name="connsiteX120" fmla="*/ 7824 w 10000"/>
                <a:gd name="connsiteY120" fmla="*/ 4942 h 10000"/>
                <a:gd name="connsiteX121" fmla="*/ 7744 w 10000"/>
                <a:gd name="connsiteY121" fmla="*/ 4970 h 10000"/>
                <a:gd name="connsiteX122" fmla="*/ 7586 w 10000"/>
                <a:gd name="connsiteY122" fmla="*/ 5027 h 10000"/>
                <a:gd name="connsiteX123" fmla="*/ 7501 w 10000"/>
                <a:gd name="connsiteY123" fmla="*/ 5055 h 10000"/>
                <a:gd name="connsiteX124" fmla="*/ 7586 w 10000"/>
                <a:gd name="connsiteY124" fmla="*/ 5112 h 10000"/>
                <a:gd name="connsiteX125" fmla="*/ 7501 w 10000"/>
                <a:gd name="connsiteY125" fmla="*/ 5112 h 10000"/>
                <a:gd name="connsiteX126" fmla="*/ 7541 w 10000"/>
                <a:gd name="connsiteY126" fmla="*/ 5168 h 10000"/>
                <a:gd name="connsiteX127" fmla="*/ 7464 w 10000"/>
                <a:gd name="connsiteY127" fmla="*/ 5196 h 10000"/>
                <a:gd name="connsiteX128" fmla="*/ 7378 w 10000"/>
                <a:gd name="connsiteY128" fmla="*/ 5140 h 10000"/>
                <a:gd name="connsiteX129" fmla="*/ 7346 w 10000"/>
                <a:gd name="connsiteY129" fmla="*/ 5140 h 10000"/>
                <a:gd name="connsiteX130" fmla="*/ 7423 w 10000"/>
                <a:gd name="connsiteY130" fmla="*/ 5224 h 10000"/>
                <a:gd name="connsiteX131" fmla="*/ 7260 w 10000"/>
                <a:gd name="connsiteY131" fmla="*/ 5338 h 10000"/>
                <a:gd name="connsiteX132" fmla="*/ 7218 w 10000"/>
                <a:gd name="connsiteY132" fmla="*/ 5479 h 10000"/>
                <a:gd name="connsiteX133" fmla="*/ 7260 w 10000"/>
                <a:gd name="connsiteY133" fmla="*/ 5620 h 10000"/>
                <a:gd name="connsiteX134" fmla="*/ 7423 w 10000"/>
                <a:gd name="connsiteY134" fmla="*/ 5649 h 10000"/>
                <a:gd name="connsiteX135" fmla="*/ 7704 w 10000"/>
                <a:gd name="connsiteY135" fmla="*/ 5733 h 10000"/>
                <a:gd name="connsiteX136" fmla="*/ 7824 w 10000"/>
                <a:gd name="connsiteY136" fmla="*/ 5874 h 10000"/>
                <a:gd name="connsiteX137" fmla="*/ 8025 w 10000"/>
                <a:gd name="connsiteY137" fmla="*/ 6073 h 10000"/>
                <a:gd name="connsiteX138" fmla="*/ 8149 w 10000"/>
                <a:gd name="connsiteY138" fmla="*/ 6213 h 10000"/>
                <a:gd name="connsiteX139" fmla="*/ 8344 w 10000"/>
                <a:gd name="connsiteY139" fmla="*/ 6299 h 10000"/>
                <a:gd name="connsiteX140" fmla="*/ 8427 w 10000"/>
                <a:gd name="connsiteY140" fmla="*/ 6355 h 10000"/>
                <a:gd name="connsiteX141" fmla="*/ 8513 w 10000"/>
                <a:gd name="connsiteY141" fmla="*/ 6412 h 10000"/>
                <a:gd name="connsiteX142" fmla="*/ 8664 w 10000"/>
                <a:gd name="connsiteY142" fmla="*/ 6524 h 10000"/>
                <a:gd name="connsiteX143" fmla="*/ 8383 w 10000"/>
                <a:gd name="connsiteY143" fmla="*/ 6468 h 10000"/>
                <a:gd name="connsiteX144" fmla="*/ 8186 w 10000"/>
                <a:gd name="connsiteY144" fmla="*/ 6412 h 10000"/>
                <a:gd name="connsiteX145" fmla="*/ 7990 w 10000"/>
                <a:gd name="connsiteY145" fmla="*/ 6440 h 10000"/>
                <a:gd name="connsiteX146" fmla="*/ 7870 w 10000"/>
                <a:gd name="connsiteY146" fmla="*/ 6383 h 10000"/>
                <a:gd name="connsiteX147" fmla="*/ 7744 w 10000"/>
                <a:gd name="connsiteY147" fmla="*/ 6327 h 10000"/>
                <a:gd name="connsiteX148" fmla="*/ 7788 w 10000"/>
                <a:gd name="connsiteY148" fmla="*/ 6383 h 10000"/>
                <a:gd name="connsiteX149" fmla="*/ 7824 w 10000"/>
                <a:gd name="connsiteY149" fmla="*/ 6383 h 10000"/>
                <a:gd name="connsiteX150" fmla="*/ 7788 w 10000"/>
                <a:gd name="connsiteY150" fmla="*/ 6355 h 10000"/>
                <a:gd name="connsiteX151" fmla="*/ 7870 w 10000"/>
                <a:gd name="connsiteY151" fmla="*/ 6383 h 10000"/>
                <a:gd name="connsiteX152" fmla="*/ 8067 w 10000"/>
                <a:gd name="connsiteY152" fmla="*/ 6440 h 10000"/>
                <a:gd name="connsiteX153" fmla="*/ 8149 w 10000"/>
                <a:gd name="connsiteY153" fmla="*/ 6412 h 10000"/>
                <a:gd name="connsiteX154" fmla="*/ 8232 w 10000"/>
                <a:gd name="connsiteY154" fmla="*/ 6468 h 10000"/>
                <a:gd name="connsiteX155" fmla="*/ 8267 w 10000"/>
                <a:gd name="connsiteY155" fmla="*/ 6496 h 10000"/>
                <a:gd name="connsiteX156" fmla="*/ 8383 w 10000"/>
                <a:gd name="connsiteY156" fmla="*/ 6524 h 10000"/>
                <a:gd name="connsiteX157" fmla="*/ 8633 w 10000"/>
                <a:gd name="connsiteY157" fmla="*/ 6638 h 10000"/>
                <a:gd name="connsiteX158" fmla="*/ 8794 w 10000"/>
                <a:gd name="connsiteY158" fmla="*/ 6751 h 10000"/>
                <a:gd name="connsiteX159" fmla="*/ 8713 w 10000"/>
                <a:gd name="connsiteY159" fmla="*/ 6779 h 10000"/>
                <a:gd name="connsiteX160" fmla="*/ 8591 w 10000"/>
                <a:gd name="connsiteY160" fmla="*/ 6835 h 10000"/>
                <a:gd name="connsiteX161" fmla="*/ 8513 w 10000"/>
                <a:gd name="connsiteY161" fmla="*/ 6891 h 10000"/>
                <a:gd name="connsiteX162" fmla="*/ 8473 w 10000"/>
                <a:gd name="connsiteY162" fmla="*/ 6920 h 10000"/>
                <a:gd name="connsiteX163" fmla="*/ 8344 w 10000"/>
                <a:gd name="connsiteY163" fmla="*/ 6920 h 10000"/>
                <a:gd name="connsiteX164" fmla="*/ 8232 w 10000"/>
                <a:gd name="connsiteY164" fmla="*/ 6977 h 10000"/>
                <a:gd name="connsiteX165" fmla="*/ 8383 w 10000"/>
                <a:gd name="connsiteY165" fmla="*/ 6920 h 10000"/>
                <a:gd name="connsiteX166" fmla="*/ 8513 w 10000"/>
                <a:gd name="connsiteY166" fmla="*/ 7005 h 10000"/>
                <a:gd name="connsiteX167" fmla="*/ 8473 w 10000"/>
                <a:gd name="connsiteY167" fmla="*/ 7005 h 10000"/>
                <a:gd name="connsiteX168" fmla="*/ 8664 w 10000"/>
                <a:gd name="connsiteY168" fmla="*/ 6949 h 10000"/>
                <a:gd name="connsiteX169" fmla="*/ 8794 w 10000"/>
                <a:gd name="connsiteY169" fmla="*/ 7033 h 10000"/>
                <a:gd name="connsiteX170" fmla="*/ 8996 w 10000"/>
                <a:gd name="connsiteY170" fmla="*/ 7061 h 10000"/>
                <a:gd name="connsiteX171" fmla="*/ 8908 w 10000"/>
                <a:gd name="connsiteY171" fmla="*/ 7146 h 10000"/>
                <a:gd name="connsiteX172" fmla="*/ 8874 w 10000"/>
                <a:gd name="connsiteY172" fmla="*/ 7174 h 10000"/>
                <a:gd name="connsiteX173" fmla="*/ 8794 w 10000"/>
                <a:gd name="connsiteY173" fmla="*/ 7202 h 10000"/>
                <a:gd name="connsiteX174" fmla="*/ 8834 w 10000"/>
                <a:gd name="connsiteY174" fmla="*/ 7202 h 10000"/>
                <a:gd name="connsiteX175" fmla="*/ 8952 w 10000"/>
                <a:gd name="connsiteY175" fmla="*/ 7174 h 10000"/>
                <a:gd name="connsiteX176" fmla="*/ 8952 w 10000"/>
                <a:gd name="connsiteY176" fmla="*/ 7146 h 10000"/>
                <a:gd name="connsiteX177" fmla="*/ 8996 w 10000"/>
                <a:gd name="connsiteY177" fmla="*/ 7230 h 10000"/>
                <a:gd name="connsiteX178" fmla="*/ 8996 w 10000"/>
                <a:gd name="connsiteY178" fmla="*/ 7288 h 10000"/>
                <a:gd name="connsiteX179" fmla="*/ 8952 w 10000"/>
                <a:gd name="connsiteY179" fmla="*/ 7230 h 10000"/>
                <a:gd name="connsiteX180" fmla="*/ 8952 w 10000"/>
                <a:gd name="connsiteY180" fmla="*/ 7288 h 10000"/>
                <a:gd name="connsiteX181" fmla="*/ 8908 w 10000"/>
                <a:gd name="connsiteY181" fmla="*/ 7260 h 10000"/>
                <a:gd name="connsiteX182" fmla="*/ 8874 w 10000"/>
                <a:gd name="connsiteY182" fmla="*/ 7260 h 10000"/>
                <a:gd name="connsiteX183" fmla="*/ 8834 w 10000"/>
                <a:gd name="connsiteY183" fmla="*/ 7316 h 10000"/>
                <a:gd name="connsiteX184" fmla="*/ 8952 w 10000"/>
                <a:gd name="connsiteY184" fmla="*/ 7372 h 10000"/>
                <a:gd name="connsiteX185" fmla="*/ 8908 w 10000"/>
                <a:gd name="connsiteY185" fmla="*/ 7372 h 10000"/>
                <a:gd name="connsiteX186" fmla="*/ 8952 w 10000"/>
                <a:gd name="connsiteY186" fmla="*/ 7429 h 10000"/>
                <a:gd name="connsiteX187" fmla="*/ 8794 w 10000"/>
                <a:gd name="connsiteY187" fmla="*/ 7400 h 10000"/>
                <a:gd name="connsiteX188" fmla="*/ 8834 w 10000"/>
                <a:gd name="connsiteY188" fmla="*/ 7429 h 10000"/>
                <a:gd name="connsiteX189" fmla="*/ 8952 w 10000"/>
                <a:gd name="connsiteY189" fmla="*/ 7457 h 10000"/>
                <a:gd name="connsiteX190" fmla="*/ 8996 w 10000"/>
                <a:gd name="connsiteY190" fmla="*/ 7541 h 10000"/>
                <a:gd name="connsiteX191" fmla="*/ 8952 w 10000"/>
                <a:gd name="connsiteY191" fmla="*/ 7599 h 10000"/>
                <a:gd name="connsiteX192" fmla="*/ 8834 w 10000"/>
                <a:gd name="connsiteY192" fmla="*/ 7513 h 10000"/>
                <a:gd name="connsiteX193" fmla="*/ 8794 w 10000"/>
                <a:gd name="connsiteY193" fmla="*/ 7541 h 10000"/>
                <a:gd name="connsiteX194" fmla="*/ 8633 w 10000"/>
                <a:gd name="connsiteY194" fmla="*/ 7599 h 10000"/>
                <a:gd name="connsiteX195" fmla="*/ 8754 w 10000"/>
                <a:gd name="connsiteY195" fmla="*/ 7683 h 10000"/>
                <a:gd name="connsiteX196" fmla="*/ 8754 w 10000"/>
                <a:gd name="connsiteY196" fmla="*/ 7796 h 10000"/>
                <a:gd name="connsiteX197" fmla="*/ 8713 w 10000"/>
                <a:gd name="connsiteY197" fmla="*/ 7852 h 10000"/>
                <a:gd name="connsiteX198" fmla="*/ 8713 w 10000"/>
                <a:gd name="connsiteY198" fmla="*/ 7880 h 10000"/>
                <a:gd name="connsiteX199" fmla="*/ 8633 w 10000"/>
                <a:gd name="connsiteY199" fmla="*/ 7852 h 10000"/>
                <a:gd name="connsiteX200" fmla="*/ 8633 w 10000"/>
                <a:gd name="connsiteY200" fmla="*/ 7909 h 10000"/>
                <a:gd name="connsiteX201" fmla="*/ 8591 w 10000"/>
                <a:gd name="connsiteY201" fmla="*/ 7966 h 10000"/>
                <a:gd name="connsiteX202" fmla="*/ 8552 w 10000"/>
                <a:gd name="connsiteY202" fmla="*/ 8079 h 10000"/>
                <a:gd name="connsiteX203" fmla="*/ 8591 w 10000"/>
                <a:gd name="connsiteY203" fmla="*/ 8022 h 10000"/>
                <a:gd name="connsiteX204" fmla="*/ 8552 w 10000"/>
                <a:gd name="connsiteY204" fmla="*/ 8050 h 10000"/>
                <a:gd name="connsiteX205" fmla="*/ 8513 w 10000"/>
                <a:gd name="connsiteY205" fmla="*/ 7994 h 10000"/>
                <a:gd name="connsiteX206" fmla="*/ 8427 w 10000"/>
                <a:gd name="connsiteY206" fmla="*/ 8022 h 10000"/>
                <a:gd name="connsiteX207" fmla="*/ 8427 w 10000"/>
                <a:gd name="connsiteY207" fmla="*/ 8079 h 10000"/>
                <a:gd name="connsiteX208" fmla="*/ 8473 w 10000"/>
                <a:gd name="connsiteY208" fmla="*/ 8107 h 10000"/>
                <a:gd name="connsiteX209" fmla="*/ 8552 w 10000"/>
                <a:gd name="connsiteY209" fmla="*/ 8135 h 10000"/>
                <a:gd name="connsiteX210" fmla="*/ 8513 w 10000"/>
                <a:gd name="connsiteY210" fmla="*/ 8163 h 10000"/>
                <a:gd name="connsiteX211" fmla="*/ 8473 w 10000"/>
                <a:gd name="connsiteY211" fmla="*/ 8249 h 10000"/>
                <a:gd name="connsiteX212" fmla="*/ 8310 w 10000"/>
                <a:gd name="connsiteY212" fmla="*/ 8191 h 10000"/>
                <a:gd name="connsiteX213" fmla="*/ 8427 w 10000"/>
                <a:gd name="connsiteY213" fmla="*/ 8277 h 10000"/>
                <a:gd name="connsiteX214" fmla="*/ 8552 w 10000"/>
                <a:gd name="connsiteY214" fmla="*/ 8277 h 10000"/>
                <a:gd name="connsiteX215" fmla="*/ 8513 w 10000"/>
                <a:gd name="connsiteY215" fmla="*/ 8333 h 10000"/>
                <a:gd name="connsiteX216" fmla="*/ 8591 w 10000"/>
                <a:gd name="connsiteY216" fmla="*/ 8446 h 10000"/>
                <a:gd name="connsiteX217" fmla="*/ 8552 w 10000"/>
                <a:gd name="connsiteY217" fmla="*/ 8446 h 10000"/>
                <a:gd name="connsiteX218" fmla="*/ 8427 w 10000"/>
                <a:gd name="connsiteY218" fmla="*/ 8389 h 10000"/>
                <a:gd name="connsiteX219" fmla="*/ 8383 w 10000"/>
                <a:gd name="connsiteY219" fmla="*/ 8418 h 10000"/>
                <a:gd name="connsiteX220" fmla="*/ 8473 w 10000"/>
                <a:gd name="connsiteY220" fmla="*/ 8474 h 10000"/>
                <a:gd name="connsiteX221" fmla="*/ 8427 w 10000"/>
                <a:gd name="connsiteY221" fmla="*/ 8530 h 10000"/>
                <a:gd name="connsiteX222" fmla="*/ 8310 w 10000"/>
                <a:gd name="connsiteY222" fmla="*/ 8474 h 10000"/>
                <a:gd name="connsiteX223" fmla="*/ 8383 w 10000"/>
                <a:gd name="connsiteY223" fmla="*/ 8559 h 10000"/>
                <a:gd name="connsiteX224" fmla="*/ 8310 w 10000"/>
                <a:gd name="connsiteY224" fmla="*/ 8559 h 10000"/>
                <a:gd name="connsiteX225" fmla="*/ 8310 w 10000"/>
                <a:gd name="connsiteY225" fmla="*/ 8616 h 10000"/>
                <a:gd name="connsiteX226" fmla="*/ 8107 w 10000"/>
                <a:gd name="connsiteY226" fmla="*/ 8672 h 10000"/>
                <a:gd name="connsiteX227" fmla="*/ 8067 w 10000"/>
                <a:gd name="connsiteY227" fmla="*/ 8728 h 10000"/>
                <a:gd name="connsiteX228" fmla="*/ 8107 w 10000"/>
                <a:gd name="connsiteY228" fmla="*/ 8757 h 10000"/>
                <a:gd name="connsiteX229" fmla="*/ 8067 w 10000"/>
                <a:gd name="connsiteY229" fmla="*/ 8785 h 10000"/>
                <a:gd name="connsiteX230" fmla="*/ 8025 w 10000"/>
                <a:gd name="connsiteY230" fmla="*/ 8869 h 10000"/>
                <a:gd name="connsiteX231" fmla="*/ 7990 w 10000"/>
                <a:gd name="connsiteY231" fmla="*/ 8841 h 10000"/>
                <a:gd name="connsiteX232" fmla="*/ 7990 w 10000"/>
                <a:gd name="connsiteY232" fmla="*/ 8927 h 10000"/>
                <a:gd name="connsiteX233" fmla="*/ 7577 w 10000"/>
                <a:gd name="connsiteY233" fmla="*/ 8786 h 10000"/>
                <a:gd name="connsiteX234" fmla="*/ 6900 w 10000"/>
                <a:gd name="connsiteY234" fmla="*/ 9266 h 10000"/>
                <a:gd name="connsiteX235" fmla="*/ 6656 w 10000"/>
                <a:gd name="connsiteY235" fmla="*/ 9322 h 10000"/>
                <a:gd name="connsiteX236" fmla="*/ 6535 w 10000"/>
                <a:gd name="connsiteY236" fmla="*/ 9152 h 10000"/>
                <a:gd name="connsiteX237" fmla="*/ 6496 w 10000"/>
                <a:gd name="connsiteY237" fmla="*/ 9152 h 10000"/>
                <a:gd name="connsiteX238" fmla="*/ 6615 w 10000"/>
                <a:gd name="connsiteY238" fmla="*/ 9124 h 10000"/>
                <a:gd name="connsiteX239" fmla="*/ 6454 w 10000"/>
                <a:gd name="connsiteY239" fmla="*/ 9124 h 10000"/>
                <a:gd name="connsiteX240" fmla="*/ 6418 w 10000"/>
                <a:gd name="connsiteY240" fmla="*/ 9180 h 10000"/>
                <a:gd name="connsiteX241" fmla="*/ 6496 w 10000"/>
                <a:gd name="connsiteY241" fmla="*/ 9237 h 10000"/>
                <a:gd name="connsiteX242" fmla="*/ 6454 w 10000"/>
                <a:gd name="connsiteY242" fmla="*/ 9237 h 10000"/>
                <a:gd name="connsiteX243" fmla="*/ 6579 w 10000"/>
                <a:gd name="connsiteY243" fmla="*/ 9406 h 10000"/>
                <a:gd name="connsiteX244" fmla="*/ 6418 w 10000"/>
                <a:gd name="connsiteY244" fmla="*/ 9294 h 10000"/>
                <a:gd name="connsiteX245" fmla="*/ 6496 w 10000"/>
                <a:gd name="connsiteY245" fmla="*/ 9406 h 10000"/>
                <a:gd name="connsiteX246" fmla="*/ 6454 w 10000"/>
                <a:gd name="connsiteY246" fmla="*/ 9435 h 10000"/>
                <a:gd name="connsiteX247" fmla="*/ 6418 w 10000"/>
                <a:gd name="connsiteY247" fmla="*/ 9406 h 10000"/>
                <a:gd name="connsiteX248" fmla="*/ 6377 w 10000"/>
                <a:gd name="connsiteY248" fmla="*/ 9491 h 10000"/>
                <a:gd name="connsiteX249" fmla="*/ 6251 w 10000"/>
                <a:gd name="connsiteY249" fmla="*/ 9520 h 10000"/>
                <a:gd name="connsiteX250" fmla="*/ 6212 w 10000"/>
                <a:gd name="connsiteY250" fmla="*/ 9463 h 10000"/>
                <a:gd name="connsiteX251" fmla="*/ 6135 w 10000"/>
                <a:gd name="connsiteY251" fmla="*/ 9435 h 10000"/>
                <a:gd name="connsiteX252" fmla="*/ 6175 w 10000"/>
                <a:gd name="connsiteY252" fmla="*/ 9548 h 10000"/>
                <a:gd name="connsiteX253" fmla="*/ 5969 w 10000"/>
                <a:gd name="connsiteY253" fmla="*/ 9491 h 10000"/>
                <a:gd name="connsiteX254" fmla="*/ 5930 w 10000"/>
                <a:gd name="connsiteY254" fmla="*/ 9520 h 10000"/>
                <a:gd name="connsiteX255" fmla="*/ 5808 w 10000"/>
                <a:gd name="connsiteY255" fmla="*/ 9576 h 10000"/>
                <a:gd name="connsiteX256" fmla="*/ 5777 w 10000"/>
                <a:gd name="connsiteY256" fmla="*/ 9633 h 10000"/>
                <a:gd name="connsiteX257" fmla="*/ 5688 w 10000"/>
                <a:gd name="connsiteY257" fmla="*/ 9633 h 10000"/>
                <a:gd name="connsiteX258" fmla="*/ 5567 w 10000"/>
                <a:gd name="connsiteY258" fmla="*/ 9661 h 10000"/>
                <a:gd name="connsiteX259" fmla="*/ 5567 w 10000"/>
                <a:gd name="connsiteY259" fmla="*/ 9633 h 10000"/>
                <a:gd name="connsiteX260" fmla="*/ 5567 w 10000"/>
                <a:gd name="connsiteY260" fmla="*/ 9689 h 10000"/>
                <a:gd name="connsiteX261" fmla="*/ 5449 w 10000"/>
                <a:gd name="connsiteY261" fmla="*/ 9661 h 10000"/>
                <a:gd name="connsiteX262" fmla="*/ 5449 w 10000"/>
                <a:gd name="connsiteY262" fmla="*/ 9717 h 10000"/>
                <a:gd name="connsiteX263" fmla="*/ 5406 w 10000"/>
                <a:gd name="connsiteY263" fmla="*/ 9802 h 10000"/>
                <a:gd name="connsiteX264" fmla="*/ 5491 w 10000"/>
                <a:gd name="connsiteY264" fmla="*/ 9830 h 10000"/>
                <a:gd name="connsiteX265" fmla="*/ 5491 w 10000"/>
                <a:gd name="connsiteY265" fmla="*/ 9830 h 10000"/>
                <a:gd name="connsiteX266" fmla="*/ 5567 w 10000"/>
                <a:gd name="connsiteY266" fmla="*/ 9944 h 10000"/>
                <a:gd name="connsiteX267" fmla="*/ 5368 w 10000"/>
                <a:gd name="connsiteY267" fmla="*/ 10000 h 10000"/>
                <a:gd name="connsiteX268" fmla="*/ 5368 w 10000"/>
                <a:gd name="connsiteY268" fmla="*/ 9944 h 10000"/>
                <a:gd name="connsiteX269" fmla="*/ 5281 w 10000"/>
                <a:gd name="connsiteY269" fmla="*/ 9859 h 10000"/>
                <a:gd name="connsiteX270" fmla="*/ 5248 w 10000"/>
                <a:gd name="connsiteY270" fmla="*/ 9802 h 10000"/>
                <a:gd name="connsiteX271" fmla="*/ 5206 w 10000"/>
                <a:gd name="connsiteY271" fmla="*/ 9717 h 10000"/>
                <a:gd name="connsiteX272" fmla="*/ 5248 w 10000"/>
                <a:gd name="connsiteY272" fmla="*/ 9661 h 10000"/>
                <a:gd name="connsiteX273" fmla="*/ 5206 w 10000"/>
                <a:gd name="connsiteY273" fmla="*/ 9576 h 10000"/>
                <a:gd name="connsiteX274" fmla="*/ 5206 w 10000"/>
                <a:gd name="connsiteY274" fmla="*/ 9605 h 10000"/>
                <a:gd name="connsiteX275" fmla="*/ 5126 w 10000"/>
                <a:gd name="connsiteY275" fmla="*/ 9548 h 10000"/>
                <a:gd name="connsiteX276" fmla="*/ 5126 w 10000"/>
                <a:gd name="connsiteY276" fmla="*/ 9605 h 10000"/>
                <a:gd name="connsiteX277" fmla="*/ 5006 w 10000"/>
                <a:gd name="connsiteY277" fmla="*/ 9605 h 10000"/>
                <a:gd name="connsiteX278" fmla="*/ 4926 w 10000"/>
                <a:gd name="connsiteY278" fmla="*/ 9576 h 10000"/>
                <a:gd name="connsiteX279" fmla="*/ 4879 w 10000"/>
                <a:gd name="connsiteY279" fmla="*/ 9520 h 10000"/>
                <a:gd name="connsiteX280" fmla="*/ 4839 w 10000"/>
                <a:gd name="connsiteY280" fmla="*/ 9520 h 10000"/>
                <a:gd name="connsiteX281" fmla="*/ 4839 w 10000"/>
                <a:gd name="connsiteY281" fmla="*/ 9576 h 10000"/>
                <a:gd name="connsiteX282" fmla="*/ 4762 w 10000"/>
                <a:gd name="connsiteY282" fmla="*/ 9520 h 10000"/>
                <a:gd name="connsiteX283" fmla="*/ 4724 w 10000"/>
                <a:gd name="connsiteY283" fmla="*/ 9463 h 10000"/>
                <a:gd name="connsiteX284" fmla="*/ 4688 w 10000"/>
                <a:gd name="connsiteY284" fmla="*/ 9491 h 10000"/>
                <a:gd name="connsiteX285" fmla="*/ 4724 w 10000"/>
                <a:gd name="connsiteY285" fmla="*/ 9576 h 10000"/>
                <a:gd name="connsiteX286" fmla="*/ 4644 w 10000"/>
                <a:gd name="connsiteY286" fmla="*/ 9548 h 10000"/>
                <a:gd name="connsiteX287" fmla="*/ 4644 w 10000"/>
                <a:gd name="connsiteY287" fmla="*/ 9605 h 10000"/>
                <a:gd name="connsiteX288" fmla="*/ 4483 w 10000"/>
                <a:gd name="connsiteY288" fmla="*/ 9576 h 10000"/>
                <a:gd name="connsiteX289" fmla="*/ 4366 w 10000"/>
                <a:gd name="connsiteY289" fmla="*/ 9576 h 10000"/>
                <a:gd name="connsiteX290" fmla="*/ 4322 w 10000"/>
                <a:gd name="connsiteY290" fmla="*/ 9576 h 10000"/>
                <a:gd name="connsiteX291" fmla="*/ 4199 w 10000"/>
                <a:gd name="connsiteY291" fmla="*/ 9520 h 10000"/>
                <a:gd name="connsiteX292" fmla="*/ 4154 w 10000"/>
                <a:gd name="connsiteY292" fmla="*/ 9491 h 10000"/>
                <a:gd name="connsiteX293" fmla="*/ 4038 w 10000"/>
                <a:gd name="connsiteY293" fmla="*/ 9463 h 10000"/>
                <a:gd name="connsiteX294" fmla="*/ 3962 w 10000"/>
                <a:gd name="connsiteY294" fmla="*/ 9294 h 10000"/>
                <a:gd name="connsiteX295" fmla="*/ 3873 w 10000"/>
                <a:gd name="connsiteY295" fmla="*/ 9180 h 10000"/>
                <a:gd name="connsiteX296" fmla="*/ 3757 w 10000"/>
                <a:gd name="connsiteY296" fmla="*/ 9180 h 10000"/>
                <a:gd name="connsiteX297" fmla="*/ 3634 w 10000"/>
                <a:gd name="connsiteY297" fmla="*/ 9180 h 10000"/>
                <a:gd name="connsiteX298" fmla="*/ 3432 w 10000"/>
                <a:gd name="connsiteY298" fmla="*/ 9039 h 10000"/>
                <a:gd name="connsiteX299" fmla="*/ 3274 w 10000"/>
                <a:gd name="connsiteY299" fmla="*/ 9124 h 10000"/>
                <a:gd name="connsiteX300" fmla="*/ 3274 w 10000"/>
                <a:gd name="connsiteY300" fmla="*/ 9180 h 10000"/>
                <a:gd name="connsiteX301" fmla="*/ 3073 w 10000"/>
                <a:gd name="connsiteY301" fmla="*/ 9209 h 10000"/>
                <a:gd name="connsiteX302" fmla="*/ 2954 w 10000"/>
                <a:gd name="connsiteY302" fmla="*/ 9294 h 10000"/>
                <a:gd name="connsiteX303" fmla="*/ 2874 w 10000"/>
                <a:gd name="connsiteY303" fmla="*/ 9237 h 10000"/>
                <a:gd name="connsiteX304" fmla="*/ 2792 w 10000"/>
                <a:gd name="connsiteY304" fmla="*/ 9294 h 10000"/>
                <a:gd name="connsiteX305" fmla="*/ 2672 w 10000"/>
                <a:gd name="connsiteY305" fmla="*/ 9294 h 10000"/>
                <a:gd name="connsiteX306" fmla="*/ 2507 w 10000"/>
                <a:gd name="connsiteY306" fmla="*/ 9266 h 10000"/>
                <a:gd name="connsiteX307" fmla="*/ 2347 w 10000"/>
                <a:gd name="connsiteY307" fmla="*/ 9322 h 10000"/>
                <a:gd name="connsiteX308" fmla="*/ 2266 w 10000"/>
                <a:gd name="connsiteY308" fmla="*/ 9322 h 10000"/>
                <a:gd name="connsiteX309" fmla="*/ 2185 w 10000"/>
                <a:gd name="connsiteY309" fmla="*/ 9322 h 10000"/>
                <a:gd name="connsiteX310" fmla="*/ 2144 w 10000"/>
                <a:gd name="connsiteY310" fmla="*/ 9322 h 10000"/>
                <a:gd name="connsiteX311" fmla="*/ 2144 w 10000"/>
                <a:gd name="connsiteY311" fmla="*/ 9463 h 10000"/>
                <a:gd name="connsiteX312" fmla="*/ 2228 w 10000"/>
                <a:gd name="connsiteY312" fmla="*/ 9548 h 10000"/>
                <a:gd name="connsiteX313" fmla="*/ 2228 w 10000"/>
                <a:gd name="connsiteY313" fmla="*/ 9576 h 10000"/>
                <a:gd name="connsiteX314" fmla="*/ 2228 w 10000"/>
                <a:gd name="connsiteY314" fmla="*/ 9633 h 10000"/>
                <a:gd name="connsiteX315" fmla="*/ 2266 w 10000"/>
                <a:gd name="connsiteY315" fmla="*/ 9717 h 10000"/>
                <a:gd name="connsiteX316" fmla="*/ 2144 w 10000"/>
                <a:gd name="connsiteY316" fmla="*/ 9689 h 10000"/>
                <a:gd name="connsiteX317" fmla="*/ 2022 w 10000"/>
                <a:gd name="connsiteY317" fmla="*/ 9661 h 10000"/>
                <a:gd name="connsiteX318" fmla="*/ 1941 w 10000"/>
                <a:gd name="connsiteY318" fmla="*/ 9520 h 10000"/>
                <a:gd name="connsiteX319" fmla="*/ 1708 w 10000"/>
                <a:gd name="connsiteY319" fmla="*/ 9605 h 10000"/>
                <a:gd name="connsiteX320" fmla="*/ 1627 w 10000"/>
                <a:gd name="connsiteY320" fmla="*/ 9633 h 10000"/>
                <a:gd name="connsiteX321" fmla="*/ 1627 w 10000"/>
                <a:gd name="connsiteY321" fmla="*/ 9548 h 10000"/>
                <a:gd name="connsiteX322" fmla="*/ 1504 w 10000"/>
                <a:gd name="connsiteY322" fmla="*/ 9435 h 10000"/>
                <a:gd name="connsiteX323" fmla="*/ 1262 w 10000"/>
                <a:gd name="connsiteY323" fmla="*/ 9435 h 10000"/>
                <a:gd name="connsiteX324" fmla="*/ 1262 w 10000"/>
                <a:gd name="connsiteY324" fmla="*/ 9322 h 10000"/>
                <a:gd name="connsiteX325" fmla="*/ 1298 w 10000"/>
                <a:gd name="connsiteY325" fmla="*/ 9180 h 10000"/>
                <a:gd name="connsiteX326" fmla="*/ 1144 w 10000"/>
                <a:gd name="connsiteY326" fmla="*/ 9124 h 10000"/>
                <a:gd name="connsiteX327" fmla="*/ 1017 w 10000"/>
                <a:gd name="connsiteY327" fmla="*/ 9039 h 10000"/>
                <a:gd name="connsiteX328" fmla="*/ 981 w 10000"/>
                <a:gd name="connsiteY328" fmla="*/ 8983 h 10000"/>
                <a:gd name="connsiteX329" fmla="*/ 944 w 10000"/>
                <a:gd name="connsiteY329" fmla="*/ 8898 h 10000"/>
                <a:gd name="connsiteX330" fmla="*/ 981 w 10000"/>
                <a:gd name="connsiteY330" fmla="*/ 8813 h 10000"/>
                <a:gd name="connsiteX331" fmla="*/ 697 w 10000"/>
                <a:gd name="connsiteY331" fmla="*/ 8841 h 10000"/>
                <a:gd name="connsiteX332" fmla="*/ 533 w 10000"/>
                <a:gd name="connsiteY332" fmla="*/ 8898 h 10000"/>
                <a:gd name="connsiteX333" fmla="*/ 533 w 10000"/>
                <a:gd name="connsiteY333" fmla="*/ 8813 h 10000"/>
                <a:gd name="connsiteX334" fmla="*/ 495 w 10000"/>
                <a:gd name="connsiteY334" fmla="*/ 8728 h 10000"/>
                <a:gd name="connsiteX335" fmla="*/ 458 w 10000"/>
                <a:gd name="connsiteY335" fmla="*/ 8672 h 10000"/>
                <a:gd name="connsiteX336" fmla="*/ 6799 w 10000"/>
                <a:gd name="connsiteY336" fmla="*/ 8665 h 10000"/>
                <a:gd name="connsiteX337" fmla="*/ 6917 w 10000"/>
                <a:gd name="connsiteY337" fmla="*/ 8461 h 10000"/>
                <a:gd name="connsiteX0" fmla="*/ 3799 w 10000"/>
                <a:gd name="connsiteY0" fmla="*/ 82 h 10000"/>
                <a:gd name="connsiteX1" fmla="*/ 4241 w 10000"/>
                <a:gd name="connsiteY1" fmla="*/ 25 h 10000"/>
                <a:gd name="connsiteX2" fmla="*/ 4644 w 10000"/>
                <a:gd name="connsiteY2" fmla="*/ 25 h 10000"/>
                <a:gd name="connsiteX3" fmla="*/ 4839 w 10000"/>
                <a:gd name="connsiteY3" fmla="*/ 54 h 10000"/>
                <a:gd name="connsiteX4" fmla="*/ 5089 w 10000"/>
                <a:gd name="connsiteY4" fmla="*/ 138 h 10000"/>
                <a:gd name="connsiteX5" fmla="*/ 5406 w 10000"/>
                <a:gd name="connsiteY5" fmla="*/ 167 h 10000"/>
                <a:gd name="connsiteX6" fmla="*/ 5567 w 10000"/>
                <a:gd name="connsiteY6" fmla="*/ 224 h 10000"/>
                <a:gd name="connsiteX7" fmla="*/ 5616 w 10000"/>
                <a:gd name="connsiteY7" fmla="*/ 252 h 10000"/>
                <a:gd name="connsiteX8" fmla="*/ 5734 w 10000"/>
                <a:gd name="connsiteY8" fmla="*/ 308 h 10000"/>
                <a:gd name="connsiteX9" fmla="*/ 5930 w 10000"/>
                <a:gd name="connsiteY9" fmla="*/ 421 h 10000"/>
                <a:gd name="connsiteX10" fmla="*/ 6048 w 10000"/>
                <a:gd name="connsiteY10" fmla="*/ 534 h 10000"/>
                <a:gd name="connsiteX11" fmla="*/ 6212 w 10000"/>
                <a:gd name="connsiteY11" fmla="*/ 591 h 10000"/>
                <a:gd name="connsiteX12" fmla="*/ 6377 w 10000"/>
                <a:gd name="connsiteY12" fmla="*/ 703 h 10000"/>
                <a:gd name="connsiteX13" fmla="*/ 6579 w 10000"/>
                <a:gd name="connsiteY13" fmla="*/ 817 h 10000"/>
                <a:gd name="connsiteX14" fmla="*/ 6695 w 10000"/>
                <a:gd name="connsiteY14" fmla="*/ 930 h 10000"/>
                <a:gd name="connsiteX15" fmla="*/ 6824 w 10000"/>
                <a:gd name="connsiteY15" fmla="*/ 1014 h 10000"/>
                <a:gd name="connsiteX16" fmla="*/ 7180 w 10000"/>
                <a:gd name="connsiteY16" fmla="*/ 1156 h 10000"/>
                <a:gd name="connsiteX17" fmla="*/ 7378 w 10000"/>
                <a:gd name="connsiteY17" fmla="*/ 1156 h 10000"/>
                <a:gd name="connsiteX18" fmla="*/ 7623 w 10000"/>
                <a:gd name="connsiteY18" fmla="*/ 1212 h 10000"/>
                <a:gd name="connsiteX19" fmla="*/ 7744 w 10000"/>
                <a:gd name="connsiteY19" fmla="*/ 1241 h 10000"/>
                <a:gd name="connsiteX20" fmla="*/ 7946 w 10000"/>
                <a:gd name="connsiteY20" fmla="*/ 1325 h 10000"/>
                <a:gd name="connsiteX21" fmla="*/ 8186 w 10000"/>
                <a:gd name="connsiteY21" fmla="*/ 1353 h 10000"/>
                <a:gd name="connsiteX22" fmla="*/ 8232 w 10000"/>
                <a:gd name="connsiteY22" fmla="*/ 1438 h 10000"/>
                <a:gd name="connsiteX23" fmla="*/ 8310 w 10000"/>
                <a:gd name="connsiteY23" fmla="*/ 1467 h 10000"/>
                <a:gd name="connsiteX24" fmla="*/ 8383 w 10000"/>
                <a:gd name="connsiteY24" fmla="*/ 1580 h 10000"/>
                <a:gd name="connsiteX25" fmla="*/ 8633 w 10000"/>
                <a:gd name="connsiteY25" fmla="*/ 1720 h 10000"/>
                <a:gd name="connsiteX26" fmla="*/ 8754 w 10000"/>
                <a:gd name="connsiteY26" fmla="*/ 1692 h 10000"/>
                <a:gd name="connsiteX27" fmla="*/ 8874 w 10000"/>
                <a:gd name="connsiteY27" fmla="*/ 1720 h 10000"/>
                <a:gd name="connsiteX28" fmla="*/ 9114 w 10000"/>
                <a:gd name="connsiteY28" fmla="*/ 1664 h 10000"/>
                <a:gd name="connsiteX29" fmla="*/ 9277 w 10000"/>
                <a:gd name="connsiteY29" fmla="*/ 1580 h 10000"/>
                <a:gd name="connsiteX30" fmla="*/ 9354 w 10000"/>
                <a:gd name="connsiteY30" fmla="*/ 1580 h 10000"/>
                <a:gd name="connsiteX31" fmla="*/ 9396 w 10000"/>
                <a:gd name="connsiteY31" fmla="*/ 1551 h 10000"/>
                <a:gd name="connsiteX32" fmla="*/ 9554 w 10000"/>
                <a:gd name="connsiteY32" fmla="*/ 1495 h 10000"/>
                <a:gd name="connsiteX33" fmla="*/ 9719 w 10000"/>
                <a:gd name="connsiteY33" fmla="*/ 1551 h 10000"/>
                <a:gd name="connsiteX34" fmla="*/ 9757 w 10000"/>
                <a:gd name="connsiteY34" fmla="*/ 1636 h 10000"/>
                <a:gd name="connsiteX35" fmla="*/ 9880 w 10000"/>
                <a:gd name="connsiteY35" fmla="*/ 1778 h 10000"/>
                <a:gd name="connsiteX36" fmla="*/ 9800 w 10000"/>
                <a:gd name="connsiteY36" fmla="*/ 1806 h 10000"/>
                <a:gd name="connsiteX37" fmla="*/ 9840 w 10000"/>
                <a:gd name="connsiteY37" fmla="*/ 1862 h 10000"/>
                <a:gd name="connsiteX38" fmla="*/ 9840 w 10000"/>
                <a:gd name="connsiteY38" fmla="*/ 1919 h 10000"/>
                <a:gd name="connsiteX39" fmla="*/ 9926 w 10000"/>
                <a:gd name="connsiteY39" fmla="*/ 2031 h 10000"/>
                <a:gd name="connsiteX40" fmla="*/ 9926 w 10000"/>
                <a:gd name="connsiteY40" fmla="*/ 2173 h 10000"/>
                <a:gd name="connsiteX41" fmla="*/ 9926 w 10000"/>
                <a:gd name="connsiteY41" fmla="*/ 2258 h 10000"/>
                <a:gd name="connsiteX42" fmla="*/ 10000 w 10000"/>
                <a:gd name="connsiteY42" fmla="*/ 2342 h 10000"/>
                <a:gd name="connsiteX43" fmla="*/ 9963 w 10000"/>
                <a:gd name="connsiteY43" fmla="*/ 2428 h 10000"/>
                <a:gd name="connsiteX44" fmla="*/ 10000 w 10000"/>
                <a:gd name="connsiteY44" fmla="*/ 2484 h 10000"/>
                <a:gd name="connsiteX45" fmla="*/ 9677 w 10000"/>
                <a:gd name="connsiteY45" fmla="*/ 2456 h 10000"/>
                <a:gd name="connsiteX46" fmla="*/ 9515 w 10000"/>
                <a:gd name="connsiteY46" fmla="*/ 2428 h 10000"/>
                <a:gd name="connsiteX47" fmla="*/ 9473 w 10000"/>
                <a:gd name="connsiteY47" fmla="*/ 2512 h 10000"/>
                <a:gd name="connsiteX48" fmla="*/ 9354 w 10000"/>
                <a:gd name="connsiteY48" fmla="*/ 2540 h 10000"/>
                <a:gd name="connsiteX49" fmla="*/ 9433 w 10000"/>
                <a:gd name="connsiteY49" fmla="*/ 2625 h 10000"/>
                <a:gd name="connsiteX50" fmla="*/ 9677 w 10000"/>
                <a:gd name="connsiteY50" fmla="*/ 2879 h 10000"/>
                <a:gd name="connsiteX51" fmla="*/ 9840 w 10000"/>
                <a:gd name="connsiteY51" fmla="*/ 3106 h 10000"/>
                <a:gd name="connsiteX52" fmla="*/ 9800 w 10000"/>
                <a:gd name="connsiteY52" fmla="*/ 3162 h 10000"/>
                <a:gd name="connsiteX53" fmla="*/ 9634 w 10000"/>
                <a:gd name="connsiteY53" fmla="*/ 3190 h 10000"/>
                <a:gd name="connsiteX54" fmla="*/ 9840 w 10000"/>
                <a:gd name="connsiteY54" fmla="*/ 3303 h 10000"/>
                <a:gd name="connsiteX55" fmla="*/ 9600 w 10000"/>
                <a:gd name="connsiteY55" fmla="*/ 3162 h 10000"/>
                <a:gd name="connsiteX56" fmla="*/ 9396 w 10000"/>
                <a:gd name="connsiteY56" fmla="*/ 3106 h 10000"/>
                <a:gd name="connsiteX57" fmla="*/ 9473 w 10000"/>
                <a:gd name="connsiteY57" fmla="*/ 3275 h 10000"/>
                <a:gd name="connsiteX58" fmla="*/ 9354 w 10000"/>
                <a:gd name="connsiteY58" fmla="*/ 3303 h 10000"/>
                <a:gd name="connsiteX59" fmla="*/ 9277 w 10000"/>
                <a:gd name="connsiteY59" fmla="*/ 3388 h 10000"/>
                <a:gd name="connsiteX60" fmla="*/ 8996 w 10000"/>
                <a:gd name="connsiteY60" fmla="*/ 3417 h 10000"/>
                <a:gd name="connsiteX61" fmla="*/ 9198 w 10000"/>
                <a:gd name="connsiteY61" fmla="*/ 3557 h 10000"/>
                <a:gd name="connsiteX62" fmla="*/ 8952 w 10000"/>
                <a:gd name="connsiteY62" fmla="*/ 3586 h 10000"/>
                <a:gd name="connsiteX63" fmla="*/ 8794 w 10000"/>
                <a:gd name="connsiteY63" fmla="*/ 3557 h 10000"/>
                <a:gd name="connsiteX64" fmla="*/ 8664 w 10000"/>
                <a:gd name="connsiteY64" fmla="*/ 3473 h 10000"/>
                <a:gd name="connsiteX65" fmla="*/ 8591 w 10000"/>
                <a:gd name="connsiteY65" fmla="*/ 3501 h 10000"/>
                <a:gd name="connsiteX66" fmla="*/ 8552 w 10000"/>
                <a:gd name="connsiteY66" fmla="*/ 3642 h 10000"/>
                <a:gd name="connsiteX67" fmla="*/ 8513 w 10000"/>
                <a:gd name="connsiteY67" fmla="*/ 3727 h 10000"/>
                <a:gd name="connsiteX68" fmla="*/ 8427 w 10000"/>
                <a:gd name="connsiteY68" fmla="*/ 3756 h 10000"/>
                <a:gd name="connsiteX69" fmla="*/ 8383 w 10000"/>
                <a:gd name="connsiteY69" fmla="*/ 3812 h 10000"/>
                <a:gd name="connsiteX70" fmla="*/ 8310 w 10000"/>
                <a:gd name="connsiteY70" fmla="*/ 3812 h 10000"/>
                <a:gd name="connsiteX71" fmla="*/ 8267 w 10000"/>
                <a:gd name="connsiteY71" fmla="*/ 3868 h 10000"/>
                <a:gd name="connsiteX72" fmla="*/ 8107 w 10000"/>
                <a:gd name="connsiteY72" fmla="*/ 4009 h 10000"/>
                <a:gd name="connsiteX73" fmla="*/ 7906 w 10000"/>
                <a:gd name="connsiteY73" fmla="*/ 4038 h 10000"/>
                <a:gd name="connsiteX74" fmla="*/ 7824 w 10000"/>
                <a:gd name="connsiteY74" fmla="*/ 4067 h 10000"/>
                <a:gd name="connsiteX75" fmla="*/ 7744 w 10000"/>
                <a:gd name="connsiteY75" fmla="*/ 4123 h 10000"/>
                <a:gd name="connsiteX76" fmla="*/ 7586 w 10000"/>
                <a:gd name="connsiteY76" fmla="*/ 4179 h 10000"/>
                <a:gd name="connsiteX77" fmla="*/ 7501 w 10000"/>
                <a:gd name="connsiteY77" fmla="*/ 4264 h 10000"/>
                <a:gd name="connsiteX78" fmla="*/ 7464 w 10000"/>
                <a:gd name="connsiteY78" fmla="*/ 4320 h 10000"/>
                <a:gd name="connsiteX79" fmla="*/ 7378 w 10000"/>
                <a:gd name="connsiteY79" fmla="*/ 4320 h 10000"/>
                <a:gd name="connsiteX80" fmla="*/ 7218 w 10000"/>
                <a:gd name="connsiteY80" fmla="*/ 4348 h 10000"/>
                <a:gd name="connsiteX81" fmla="*/ 7346 w 10000"/>
                <a:gd name="connsiteY81" fmla="*/ 4292 h 10000"/>
                <a:gd name="connsiteX82" fmla="*/ 7346 w 10000"/>
                <a:gd name="connsiteY82" fmla="*/ 4236 h 10000"/>
                <a:gd name="connsiteX83" fmla="*/ 7378 w 10000"/>
                <a:gd name="connsiteY83" fmla="*/ 4179 h 10000"/>
                <a:gd name="connsiteX84" fmla="*/ 7143 w 10000"/>
                <a:gd name="connsiteY84" fmla="*/ 4151 h 10000"/>
                <a:gd name="connsiteX85" fmla="*/ 7218 w 10000"/>
                <a:gd name="connsiteY85" fmla="*/ 4123 h 10000"/>
                <a:gd name="connsiteX86" fmla="*/ 7260 w 10000"/>
                <a:gd name="connsiteY86" fmla="*/ 4009 h 10000"/>
                <a:gd name="connsiteX87" fmla="*/ 7305 w 10000"/>
                <a:gd name="connsiteY87" fmla="*/ 3896 h 10000"/>
                <a:gd name="connsiteX88" fmla="*/ 7062 w 10000"/>
                <a:gd name="connsiteY88" fmla="*/ 3698 h 10000"/>
                <a:gd name="connsiteX89" fmla="*/ 6939 w 10000"/>
                <a:gd name="connsiteY89" fmla="*/ 3727 h 10000"/>
                <a:gd name="connsiteX90" fmla="*/ 6824 w 10000"/>
                <a:gd name="connsiteY90" fmla="*/ 3784 h 10000"/>
                <a:gd name="connsiteX91" fmla="*/ 6737 w 10000"/>
                <a:gd name="connsiteY91" fmla="*/ 3925 h 10000"/>
                <a:gd name="connsiteX92" fmla="*/ 6535 w 10000"/>
                <a:gd name="connsiteY92" fmla="*/ 4038 h 10000"/>
                <a:gd name="connsiteX93" fmla="*/ 6418 w 10000"/>
                <a:gd name="connsiteY93" fmla="*/ 4095 h 10000"/>
                <a:gd name="connsiteX94" fmla="*/ 6454 w 10000"/>
                <a:gd name="connsiteY94" fmla="*/ 4179 h 10000"/>
                <a:gd name="connsiteX95" fmla="*/ 6212 w 10000"/>
                <a:gd name="connsiteY95" fmla="*/ 4292 h 10000"/>
                <a:gd name="connsiteX96" fmla="*/ 6014 w 10000"/>
                <a:gd name="connsiteY96" fmla="*/ 4264 h 10000"/>
                <a:gd name="connsiteX97" fmla="*/ 6014 w 10000"/>
                <a:gd name="connsiteY97" fmla="*/ 4434 h 10000"/>
                <a:gd name="connsiteX98" fmla="*/ 6251 w 10000"/>
                <a:gd name="connsiteY98" fmla="*/ 4575 h 10000"/>
                <a:gd name="connsiteX99" fmla="*/ 6377 w 10000"/>
                <a:gd name="connsiteY99" fmla="*/ 4575 h 10000"/>
                <a:gd name="connsiteX100" fmla="*/ 6454 w 10000"/>
                <a:gd name="connsiteY100" fmla="*/ 4603 h 10000"/>
                <a:gd name="connsiteX101" fmla="*/ 6454 w 10000"/>
                <a:gd name="connsiteY101" fmla="*/ 4575 h 10000"/>
                <a:gd name="connsiteX102" fmla="*/ 6695 w 10000"/>
                <a:gd name="connsiteY102" fmla="*/ 4659 h 10000"/>
                <a:gd name="connsiteX103" fmla="*/ 6777 w 10000"/>
                <a:gd name="connsiteY103" fmla="*/ 4829 h 10000"/>
                <a:gd name="connsiteX104" fmla="*/ 6980 w 10000"/>
                <a:gd name="connsiteY104" fmla="*/ 4857 h 10000"/>
                <a:gd name="connsiteX105" fmla="*/ 7062 w 10000"/>
                <a:gd name="connsiteY105" fmla="*/ 4801 h 10000"/>
                <a:gd name="connsiteX106" fmla="*/ 7101 w 10000"/>
                <a:gd name="connsiteY106" fmla="*/ 4716 h 10000"/>
                <a:gd name="connsiteX107" fmla="*/ 7260 w 10000"/>
                <a:gd name="connsiteY107" fmla="*/ 4659 h 10000"/>
                <a:gd name="connsiteX108" fmla="*/ 7464 w 10000"/>
                <a:gd name="connsiteY108" fmla="*/ 4716 h 10000"/>
                <a:gd name="connsiteX109" fmla="*/ 7541 w 10000"/>
                <a:gd name="connsiteY109" fmla="*/ 4745 h 10000"/>
                <a:gd name="connsiteX110" fmla="*/ 7586 w 10000"/>
                <a:gd name="connsiteY110" fmla="*/ 4773 h 10000"/>
                <a:gd name="connsiteX111" fmla="*/ 7788 w 10000"/>
                <a:gd name="connsiteY111" fmla="*/ 4773 h 10000"/>
                <a:gd name="connsiteX112" fmla="*/ 7788 w 10000"/>
                <a:gd name="connsiteY112" fmla="*/ 4745 h 10000"/>
                <a:gd name="connsiteX113" fmla="*/ 8025 w 10000"/>
                <a:gd name="connsiteY113" fmla="*/ 4801 h 10000"/>
                <a:gd name="connsiteX114" fmla="*/ 7990 w 10000"/>
                <a:gd name="connsiteY114" fmla="*/ 4829 h 10000"/>
                <a:gd name="connsiteX115" fmla="*/ 8025 w 10000"/>
                <a:gd name="connsiteY115" fmla="*/ 4914 h 10000"/>
                <a:gd name="connsiteX116" fmla="*/ 8025 w 10000"/>
                <a:gd name="connsiteY116" fmla="*/ 4970 h 10000"/>
                <a:gd name="connsiteX117" fmla="*/ 7946 w 10000"/>
                <a:gd name="connsiteY117" fmla="*/ 4914 h 10000"/>
                <a:gd name="connsiteX118" fmla="*/ 7906 w 10000"/>
                <a:gd name="connsiteY118" fmla="*/ 4942 h 10000"/>
                <a:gd name="connsiteX119" fmla="*/ 7824 w 10000"/>
                <a:gd name="connsiteY119" fmla="*/ 4942 h 10000"/>
                <a:gd name="connsiteX120" fmla="*/ 7744 w 10000"/>
                <a:gd name="connsiteY120" fmla="*/ 4970 h 10000"/>
                <a:gd name="connsiteX121" fmla="*/ 7586 w 10000"/>
                <a:gd name="connsiteY121" fmla="*/ 5027 h 10000"/>
                <a:gd name="connsiteX122" fmla="*/ 7501 w 10000"/>
                <a:gd name="connsiteY122" fmla="*/ 5055 h 10000"/>
                <a:gd name="connsiteX123" fmla="*/ 7586 w 10000"/>
                <a:gd name="connsiteY123" fmla="*/ 5112 h 10000"/>
                <a:gd name="connsiteX124" fmla="*/ 7501 w 10000"/>
                <a:gd name="connsiteY124" fmla="*/ 5112 h 10000"/>
                <a:gd name="connsiteX125" fmla="*/ 7541 w 10000"/>
                <a:gd name="connsiteY125" fmla="*/ 5168 h 10000"/>
                <a:gd name="connsiteX126" fmla="*/ 7464 w 10000"/>
                <a:gd name="connsiteY126" fmla="*/ 5196 h 10000"/>
                <a:gd name="connsiteX127" fmla="*/ 7378 w 10000"/>
                <a:gd name="connsiteY127" fmla="*/ 5140 h 10000"/>
                <a:gd name="connsiteX128" fmla="*/ 7346 w 10000"/>
                <a:gd name="connsiteY128" fmla="*/ 5140 h 10000"/>
                <a:gd name="connsiteX129" fmla="*/ 7423 w 10000"/>
                <a:gd name="connsiteY129" fmla="*/ 5224 h 10000"/>
                <a:gd name="connsiteX130" fmla="*/ 7260 w 10000"/>
                <a:gd name="connsiteY130" fmla="*/ 5338 h 10000"/>
                <a:gd name="connsiteX131" fmla="*/ 7218 w 10000"/>
                <a:gd name="connsiteY131" fmla="*/ 5479 h 10000"/>
                <a:gd name="connsiteX132" fmla="*/ 7260 w 10000"/>
                <a:gd name="connsiteY132" fmla="*/ 5620 h 10000"/>
                <a:gd name="connsiteX133" fmla="*/ 7423 w 10000"/>
                <a:gd name="connsiteY133" fmla="*/ 5649 h 10000"/>
                <a:gd name="connsiteX134" fmla="*/ 7704 w 10000"/>
                <a:gd name="connsiteY134" fmla="*/ 5733 h 10000"/>
                <a:gd name="connsiteX135" fmla="*/ 7824 w 10000"/>
                <a:gd name="connsiteY135" fmla="*/ 5874 h 10000"/>
                <a:gd name="connsiteX136" fmla="*/ 8025 w 10000"/>
                <a:gd name="connsiteY136" fmla="*/ 6073 h 10000"/>
                <a:gd name="connsiteX137" fmla="*/ 8149 w 10000"/>
                <a:gd name="connsiteY137" fmla="*/ 6213 h 10000"/>
                <a:gd name="connsiteX138" fmla="*/ 8344 w 10000"/>
                <a:gd name="connsiteY138" fmla="*/ 6299 h 10000"/>
                <a:gd name="connsiteX139" fmla="*/ 8427 w 10000"/>
                <a:gd name="connsiteY139" fmla="*/ 6355 h 10000"/>
                <a:gd name="connsiteX140" fmla="*/ 8513 w 10000"/>
                <a:gd name="connsiteY140" fmla="*/ 6412 h 10000"/>
                <a:gd name="connsiteX141" fmla="*/ 8664 w 10000"/>
                <a:gd name="connsiteY141" fmla="*/ 6524 h 10000"/>
                <a:gd name="connsiteX142" fmla="*/ 8383 w 10000"/>
                <a:gd name="connsiteY142" fmla="*/ 6468 h 10000"/>
                <a:gd name="connsiteX143" fmla="*/ 8186 w 10000"/>
                <a:gd name="connsiteY143" fmla="*/ 6412 h 10000"/>
                <a:gd name="connsiteX144" fmla="*/ 7990 w 10000"/>
                <a:gd name="connsiteY144" fmla="*/ 6440 h 10000"/>
                <a:gd name="connsiteX145" fmla="*/ 7870 w 10000"/>
                <a:gd name="connsiteY145" fmla="*/ 6383 h 10000"/>
                <a:gd name="connsiteX146" fmla="*/ 7744 w 10000"/>
                <a:gd name="connsiteY146" fmla="*/ 6327 h 10000"/>
                <a:gd name="connsiteX147" fmla="*/ 7788 w 10000"/>
                <a:gd name="connsiteY147" fmla="*/ 6383 h 10000"/>
                <a:gd name="connsiteX148" fmla="*/ 7824 w 10000"/>
                <a:gd name="connsiteY148" fmla="*/ 6383 h 10000"/>
                <a:gd name="connsiteX149" fmla="*/ 7788 w 10000"/>
                <a:gd name="connsiteY149" fmla="*/ 6355 h 10000"/>
                <a:gd name="connsiteX150" fmla="*/ 7870 w 10000"/>
                <a:gd name="connsiteY150" fmla="*/ 6383 h 10000"/>
                <a:gd name="connsiteX151" fmla="*/ 8067 w 10000"/>
                <a:gd name="connsiteY151" fmla="*/ 6440 h 10000"/>
                <a:gd name="connsiteX152" fmla="*/ 8149 w 10000"/>
                <a:gd name="connsiteY152" fmla="*/ 6412 h 10000"/>
                <a:gd name="connsiteX153" fmla="*/ 8232 w 10000"/>
                <a:gd name="connsiteY153" fmla="*/ 6468 h 10000"/>
                <a:gd name="connsiteX154" fmla="*/ 8267 w 10000"/>
                <a:gd name="connsiteY154" fmla="*/ 6496 h 10000"/>
                <a:gd name="connsiteX155" fmla="*/ 8383 w 10000"/>
                <a:gd name="connsiteY155" fmla="*/ 6524 h 10000"/>
                <a:gd name="connsiteX156" fmla="*/ 8633 w 10000"/>
                <a:gd name="connsiteY156" fmla="*/ 6638 h 10000"/>
                <a:gd name="connsiteX157" fmla="*/ 8794 w 10000"/>
                <a:gd name="connsiteY157" fmla="*/ 6751 h 10000"/>
                <a:gd name="connsiteX158" fmla="*/ 8713 w 10000"/>
                <a:gd name="connsiteY158" fmla="*/ 6779 h 10000"/>
                <a:gd name="connsiteX159" fmla="*/ 8591 w 10000"/>
                <a:gd name="connsiteY159" fmla="*/ 6835 h 10000"/>
                <a:gd name="connsiteX160" fmla="*/ 8513 w 10000"/>
                <a:gd name="connsiteY160" fmla="*/ 6891 h 10000"/>
                <a:gd name="connsiteX161" fmla="*/ 8473 w 10000"/>
                <a:gd name="connsiteY161" fmla="*/ 6920 h 10000"/>
                <a:gd name="connsiteX162" fmla="*/ 8344 w 10000"/>
                <a:gd name="connsiteY162" fmla="*/ 6920 h 10000"/>
                <a:gd name="connsiteX163" fmla="*/ 8232 w 10000"/>
                <a:gd name="connsiteY163" fmla="*/ 6977 h 10000"/>
                <a:gd name="connsiteX164" fmla="*/ 8383 w 10000"/>
                <a:gd name="connsiteY164" fmla="*/ 6920 h 10000"/>
                <a:gd name="connsiteX165" fmla="*/ 8513 w 10000"/>
                <a:gd name="connsiteY165" fmla="*/ 7005 h 10000"/>
                <a:gd name="connsiteX166" fmla="*/ 8473 w 10000"/>
                <a:gd name="connsiteY166" fmla="*/ 7005 h 10000"/>
                <a:gd name="connsiteX167" fmla="*/ 8664 w 10000"/>
                <a:gd name="connsiteY167" fmla="*/ 6949 h 10000"/>
                <a:gd name="connsiteX168" fmla="*/ 8794 w 10000"/>
                <a:gd name="connsiteY168" fmla="*/ 7033 h 10000"/>
                <a:gd name="connsiteX169" fmla="*/ 8996 w 10000"/>
                <a:gd name="connsiteY169" fmla="*/ 7061 h 10000"/>
                <a:gd name="connsiteX170" fmla="*/ 8908 w 10000"/>
                <a:gd name="connsiteY170" fmla="*/ 7146 h 10000"/>
                <a:gd name="connsiteX171" fmla="*/ 8874 w 10000"/>
                <a:gd name="connsiteY171" fmla="*/ 7174 h 10000"/>
                <a:gd name="connsiteX172" fmla="*/ 8794 w 10000"/>
                <a:gd name="connsiteY172" fmla="*/ 7202 h 10000"/>
                <a:gd name="connsiteX173" fmla="*/ 8834 w 10000"/>
                <a:gd name="connsiteY173" fmla="*/ 7202 h 10000"/>
                <a:gd name="connsiteX174" fmla="*/ 8952 w 10000"/>
                <a:gd name="connsiteY174" fmla="*/ 7174 h 10000"/>
                <a:gd name="connsiteX175" fmla="*/ 8952 w 10000"/>
                <a:gd name="connsiteY175" fmla="*/ 7146 h 10000"/>
                <a:gd name="connsiteX176" fmla="*/ 8996 w 10000"/>
                <a:gd name="connsiteY176" fmla="*/ 7230 h 10000"/>
                <a:gd name="connsiteX177" fmla="*/ 8996 w 10000"/>
                <a:gd name="connsiteY177" fmla="*/ 7288 h 10000"/>
                <a:gd name="connsiteX178" fmla="*/ 8952 w 10000"/>
                <a:gd name="connsiteY178" fmla="*/ 7230 h 10000"/>
                <a:gd name="connsiteX179" fmla="*/ 8952 w 10000"/>
                <a:gd name="connsiteY179" fmla="*/ 7288 h 10000"/>
                <a:gd name="connsiteX180" fmla="*/ 8908 w 10000"/>
                <a:gd name="connsiteY180" fmla="*/ 7260 h 10000"/>
                <a:gd name="connsiteX181" fmla="*/ 8874 w 10000"/>
                <a:gd name="connsiteY181" fmla="*/ 7260 h 10000"/>
                <a:gd name="connsiteX182" fmla="*/ 8834 w 10000"/>
                <a:gd name="connsiteY182" fmla="*/ 7316 h 10000"/>
                <a:gd name="connsiteX183" fmla="*/ 8952 w 10000"/>
                <a:gd name="connsiteY183" fmla="*/ 7372 h 10000"/>
                <a:gd name="connsiteX184" fmla="*/ 8908 w 10000"/>
                <a:gd name="connsiteY184" fmla="*/ 7372 h 10000"/>
                <a:gd name="connsiteX185" fmla="*/ 8952 w 10000"/>
                <a:gd name="connsiteY185" fmla="*/ 7429 h 10000"/>
                <a:gd name="connsiteX186" fmla="*/ 8794 w 10000"/>
                <a:gd name="connsiteY186" fmla="*/ 7400 h 10000"/>
                <a:gd name="connsiteX187" fmla="*/ 8834 w 10000"/>
                <a:gd name="connsiteY187" fmla="*/ 7429 h 10000"/>
                <a:gd name="connsiteX188" fmla="*/ 8952 w 10000"/>
                <a:gd name="connsiteY188" fmla="*/ 7457 h 10000"/>
                <a:gd name="connsiteX189" fmla="*/ 8996 w 10000"/>
                <a:gd name="connsiteY189" fmla="*/ 7541 h 10000"/>
                <a:gd name="connsiteX190" fmla="*/ 8952 w 10000"/>
                <a:gd name="connsiteY190" fmla="*/ 7599 h 10000"/>
                <a:gd name="connsiteX191" fmla="*/ 8834 w 10000"/>
                <a:gd name="connsiteY191" fmla="*/ 7513 h 10000"/>
                <a:gd name="connsiteX192" fmla="*/ 8794 w 10000"/>
                <a:gd name="connsiteY192" fmla="*/ 7541 h 10000"/>
                <a:gd name="connsiteX193" fmla="*/ 8633 w 10000"/>
                <a:gd name="connsiteY193" fmla="*/ 7599 h 10000"/>
                <a:gd name="connsiteX194" fmla="*/ 8754 w 10000"/>
                <a:gd name="connsiteY194" fmla="*/ 7683 h 10000"/>
                <a:gd name="connsiteX195" fmla="*/ 8754 w 10000"/>
                <a:gd name="connsiteY195" fmla="*/ 7796 h 10000"/>
                <a:gd name="connsiteX196" fmla="*/ 8713 w 10000"/>
                <a:gd name="connsiteY196" fmla="*/ 7852 h 10000"/>
                <a:gd name="connsiteX197" fmla="*/ 8713 w 10000"/>
                <a:gd name="connsiteY197" fmla="*/ 7880 h 10000"/>
                <a:gd name="connsiteX198" fmla="*/ 8633 w 10000"/>
                <a:gd name="connsiteY198" fmla="*/ 7852 h 10000"/>
                <a:gd name="connsiteX199" fmla="*/ 8633 w 10000"/>
                <a:gd name="connsiteY199" fmla="*/ 7909 h 10000"/>
                <a:gd name="connsiteX200" fmla="*/ 8591 w 10000"/>
                <a:gd name="connsiteY200" fmla="*/ 7966 h 10000"/>
                <a:gd name="connsiteX201" fmla="*/ 8552 w 10000"/>
                <a:gd name="connsiteY201" fmla="*/ 8079 h 10000"/>
                <a:gd name="connsiteX202" fmla="*/ 8591 w 10000"/>
                <a:gd name="connsiteY202" fmla="*/ 8022 h 10000"/>
                <a:gd name="connsiteX203" fmla="*/ 8552 w 10000"/>
                <a:gd name="connsiteY203" fmla="*/ 8050 h 10000"/>
                <a:gd name="connsiteX204" fmla="*/ 8513 w 10000"/>
                <a:gd name="connsiteY204" fmla="*/ 7994 h 10000"/>
                <a:gd name="connsiteX205" fmla="*/ 8427 w 10000"/>
                <a:gd name="connsiteY205" fmla="*/ 8022 h 10000"/>
                <a:gd name="connsiteX206" fmla="*/ 8427 w 10000"/>
                <a:gd name="connsiteY206" fmla="*/ 8079 h 10000"/>
                <a:gd name="connsiteX207" fmla="*/ 8473 w 10000"/>
                <a:gd name="connsiteY207" fmla="*/ 8107 h 10000"/>
                <a:gd name="connsiteX208" fmla="*/ 8552 w 10000"/>
                <a:gd name="connsiteY208" fmla="*/ 8135 h 10000"/>
                <a:gd name="connsiteX209" fmla="*/ 8513 w 10000"/>
                <a:gd name="connsiteY209" fmla="*/ 8163 h 10000"/>
                <a:gd name="connsiteX210" fmla="*/ 8473 w 10000"/>
                <a:gd name="connsiteY210" fmla="*/ 8249 h 10000"/>
                <a:gd name="connsiteX211" fmla="*/ 8310 w 10000"/>
                <a:gd name="connsiteY211" fmla="*/ 8191 h 10000"/>
                <a:gd name="connsiteX212" fmla="*/ 8427 w 10000"/>
                <a:gd name="connsiteY212" fmla="*/ 8277 h 10000"/>
                <a:gd name="connsiteX213" fmla="*/ 8552 w 10000"/>
                <a:gd name="connsiteY213" fmla="*/ 8277 h 10000"/>
                <a:gd name="connsiteX214" fmla="*/ 8513 w 10000"/>
                <a:gd name="connsiteY214" fmla="*/ 8333 h 10000"/>
                <a:gd name="connsiteX215" fmla="*/ 8591 w 10000"/>
                <a:gd name="connsiteY215" fmla="*/ 8446 h 10000"/>
                <a:gd name="connsiteX216" fmla="*/ 8552 w 10000"/>
                <a:gd name="connsiteY216" fmla="*/ 8446 h 10000"/>
                <a:gd name="connsiteX217" fmla="*/ 8427 w 10000"/>
                <a:gd name="connsiteY217" fmla="*/ 8389 h 10000"/>
                <a:gd name="connsiteX218" fmla="*/ 8383 w 10000"/>
                <a:gd name="connsiteY218" fmla="*/ 8418 h 10000"/>
                <a:gd name="connsiteX219" fmla="*/ 8473 w 10000"/>
                <a:gd name="connsiteY219" fmla="*/ 8474 h 10000"/>
                <a:gd name="connsiteX220" fmla="*/ 8427 w 10000"/>
                <a:gd name="connsiteY220" fmla="*/ 8530 h 10000"/>
                <a:gd name="connsiteX221" fmla="*/ 8310 w 10000"/>
                <a:gd name="connsiteY221" fmla="*/ 8474 h 10000"/>
                <a:gd name="connsiteX222" fmla="*/ 8383 w 10000"/>
                <a:gd name="connsiteY222" fmla="*/ 8559 h 10000"/>
                <a:gd name="connsiteX223" fmla="*/ 8310 w 10000"/>
                <a:gd name="connsiteY223" fmla="*/ 8559 h 10000"/>
                <a:gd name="connsiteX224" fmla="*/ 8310 w 10000"/>
                <a:gd name="connsiteY224" fmla="*/ 8616 h 10000"/>
                <a:gd name="connsiteX225" fmla="*/ 8107 w 10000"/>
                <a:gd name="connsiteY225" fmla="*/ 8672 h 10000"/>
                <a:gd name="connsiteX226" fmla="*/ 8067 w 10000"/>
                <a:gd name="connsiteY226" fmla="*/ 8728 h 10000"/>
                <a:gd name="connsiteX227" fmla="*/ 8107 w 10000"/>
                <a:gd name="connsiteY227" fmla="*/ 8757 h 10000"/>
                <a:gd name="connsiteX228" fmla="*/ 8067 w 10000"/>
                <a:gd name="connsiteY228" fmla="*/ 8785 h 10000"/>
                <a:gd name="connsiteX229" fmla="*/ 8025 w 10000"/>
                <a:gd name="connsiteY229" fmla="*/ 8869 h 10000"/>
                <a:gd name="connsiteX230" fmla="*/ 7990 w 10000"/>
                <a:gd name="connsiteY230" fmla="*/ 8841 h 10000"/>
                <a:gd name="connsiteX231" fmla="*/ 7990 w 10000"/>
                <a:gd name="connsiteY231" fmla="*/ 8927 h 10000"/>
                <a:gd name="connsiteX232" fmla="*/ 7577 w 10000"/>
                <a:gd name="connsiteY232" fmla="*/ 8786 h 10000"/>
                <a:gd name="connsiteX233" fmla="*/ 6900 w 10000"/>
                <a:gd name="connsiteY233" fmla="*/ 9266 h 10000"/>
                <a:gd name="connsiteX234" fmla="*/ 6656 w 10000"/>
                <a:gd name="connsiteY234" fmla="*/ 9322 h 10000"/>
                <a:gd name="connsiteX235" fmla="*/ 6535 w 10000"/>
                <a:gd name="connsiteY235" fmla="*/ 9152 h 10000"/>
                <a:gd name="connsiteX236" fmla="*/ 6496 w 10000"/>
                <a:gd name="connsiteY236" fmla="*/ 9152 h 10000"/>
                <a:gd name="connsiteX237" fmla="*/ 6615 w 10000"/>
                <a:gd name="connsiteY237" fmla="*/ 9124 h 10000"/>
                <a:gd name="connsiteX238" fmla="*/ 6454 w 10000"/>
                <a:gd name="connsiteY238" fmla="*/ 9124 h 10000"/>
                <a:gd name="connsiteX239" fmla="*/ 6418 w 10000"/>
                <a:gd name="connsiteY239" fmla="*/ 9180 h 10000"/>
                <a:gd name="connsiteX240" fmla="*/ 6496 w 10000"/>
                <a:gd name="connsiteY240" fmla="*/ 9237 h 10000"/>
                <a:gd name="connsiteX241" fmla="*/ 6454 w 10000"/>
                <a:gd name="connsiteY241" fmla="*/ 9237 h 10000"/>
                <a:gd name="connsiteX242" fmla="*/ 6579 w 10000"/>
                <a:gd name="connsiteY242" fmla="*/ 9406 h 10000"/>
                <a:gd name="connsiteX243" fmla="*/ 6418 w 10000"/>
                <a:gd name="connsiteY243" fmla="*/ 9294 h 10000"/>
                <a:gd name="connsiteX244" fmla="*/ 6496 w 10000"/>
                <a:gd name="connsiteY244" fmla="*/ 9406 h 10000"/>
                <a:gd name="connsiteX245" fmla="*/ 6454 w 10000"/>
                <a:gd name="connsiteY245" fmla="*/ 9435 h 10000"/>
                <a:gd name="connsiteX246" fmla="*/ 6418 w 10000"/>
                <a:gd name="connsiteY246" fmla="*/ 9406 h 10000"/>
                <a:gd name="connsiteX247" fmla="*/ 6377 w 10000"/>
                <a:gd name="connsiteY247" fmla="*/ 9491 h 10000"/>
                <a:gd name="connsiteX248" fmla="*/ 6251 w 10000"/>
                <a:gd name="connsiteY248" fmla="*/ 9520 h 10000"/>
                <a:gd name="connsiteX249" fmla="*/ 6212 w 10000"/>
                <a:gd name="connsiteY249" fmla="*/ 9463 h 10000"/>
                <a:gd name="connsiteX250" fmla="*/ 6135 w 10000"/>
                <a:gd name="connsiteY250" fmla="*/ 9435 h 10000"/>
                <a:gd name="connsiteX251" fmla="*/ 6175 w 10000"/>
                <a:gd name="connsiteY251" fmla="*/ 9548 h 10000"/>
                <a:gd name="connsiteX252" fmla="*/ 5969 w 10000"/>
                <a:gd name="connsiteY252" fmla="*/ 9491 h 10000"/>
                <a:gd name="connsiteX253" fmla="*/ 5930 w 10000"/>
                <a:gd name="connsiteY253" fmla="*/ 9520 h 10000"/>
                <a:gd name="connsiteX254" fmla="*/ 5808 w 10000"/>
                <a:gd name="connsiteY254" fmla="*/ 9576 h 10000"/>
                <a:gd name="connsiteX255" fmla="*/ 5777 w 10000"/>
                <a:gd name="connsiteY255" fmla="*/ 9633 h 10000"/>
                <a:gd name="connsiteX256" fmla="*/ 5688 w 10000"/>
                <a:gd name="connsiteY256" fmla="*/ 9633 h 10000"/>
                <a:gd name="connsiteX257" fmla="*/ 5567 w 10000"/>
                <a:gd name="connsiteY257" fmla="*/ 9661 h 10000"/>
                <a:gd name="connsiteX258" fmla="*/ 5567 w 10000"/>
                <a:gd name="connsiteY258" fmla="*/ 9633 h 10000"/>
                <a:gd name="connsiteX259" fmla="*/ 5567 w 10000"/>
                <a:gd name="connsiteY259" fmla="*/ 9689 h 10000"/>
                <a:gd name="connsiteX260" fmla="*/ 5449 w 10000"/>
                <a:gd name="connsiteY260" fmla="*/ 9661 h 10000"/>
                <a:gd name="connsiteX261" fmla="*/ 5449 w 10000"/>
                <a:gd name="connsiteY261" fmla="*/ 9717 h 10000"/>
                <a:gd name="connsiteX262" fmla="*/ 5406 w 10000"/>
                <a:gd name="connsiteY262" fmla="*/ 9802 h 10000"/>
                <a:gd name="connsiteX263" fmla="*/ 5491 w 10000"/>
                <a:gd name="connsiteY263" fmla="*/ 9830 h 10000"/>
                <a:gd name="connsiteX264" fmla="*/ 5491 w 10000"/>
                <a:gd name="connsiteY264" fmla="*/ 9830 h 10000"/>
                <a:gd name="connsiteX265" fmla="*/ 5567 w 10000"/>
                <a:gd name="connsiteY265" fmla="*/ 9944 h 10000"/>
                <a:gd name="connsiteX266" fmla="*/ 5368 w 10000"/>
                <a:gd name="connsiteY266" fmla="*/ 10000 h 10000"/>
                <a:gd name="connsiteX267" fmla="*/ 5368 w 10000"/>
                <a:gd name="connsiteY267" fmla="*/ 9944 h 10000"/>
                <a:gd name="connsiteX268" fmla="*/ 5281 w 10000"/>
                <a:gd name="connsiteY268" fmla="*/ 9859 h 10000"/>
                <a:gd name="connsiteX269" fmla="*/ 5248 w 10000"/>
                <a:gd name="connsiteY269" fmla="*/ 9802 h 10000"/>
                <a:gd name="connsiteX270" fmla="*/ 5206 w 10000"/>
                <a:gd name="connsiteY270" fmla="*/ 9717 h 10000"/>
                <a:gd name="connsiteX271" fmla="*/ 5248 w 10000"/>
                <a:gd name="connsiteY271" fmla="*/ 9661 h 10000"/>
                <a:gd name="connsiteX272" fmla="*/ 5206 w 10000"/>
                <a:gd name="connsiteY272" fmla="*/ 9576 h 10000"/>
                <a:gd name="connsiteX273" fmla="*/ 5206 w 10000"/>
                <a:gd name="connsiteY273" fmla="*/ 9605 h 10000"/>
                <a:gd name="connsiteX274" fmla="*/ 5126 w 10000"/>
                <a:gd name="connsiteY274" fmla="*/ 9548 h 10000"/>
                <a:gd name="connsiteX275" fmla="*/ 5126 w 10000"/>
                <a:gd name="connsiteY275" fmla="*/ 9605 h 10000"/>
                <a:gd name="connsiteX276" fmla="*/ 5006 w 10000"/>
                <a:gd name="connsiteY276" fmla="*/ 9605 h 10000"/>
                <a:gd name="connsiteX277" fmla="*/ 4926 w 10000"/>
                <a:gd name="connsiteY277" fmla="*/ 9576 h 10000"/>
                <a:gd name="connsiteX278" fmla="*/ 4879 w 10000"/>
                <a:gd name="connsiteY278" fmla="*/ 9520 h 10000"/>
                <a:gd name="connsiteX279" fmla="*/ 4839 w 10000"/>
                <a:gd name="connsiteY279" fmla="*/ 9520 h 10000"/>
                <a:gd name="connsiteX280" fmla="*/ 4839 w 10000"/>
                <a:gd name="connsiteY280" fmla="*/ 9576 h 10000"/>
                <a:gd name="connsiteX281" fmla="*/ 4762 w 10000"/>
                <a:gd name="connsiteY281" fmla="*/ 9520 h 10000"/>
                <a:gd name="connsiteX282" fmla="*/ 4724 w 10000"/>
                <a:gd name="connsiteY282" fmla="*/ 9463 h 10000"/>
                <a:gd name="connsiteX283" fmla="*/ 4688 w 10000"/>
                <a:gd name="connsiteY283" fmla="*/ 9491 h 10000"/>
                <a:gd name="connsiteX284" fmla="*/ 4724 w 10000"/>
                <a:gd name="connsiteY284" fmla="*/ 9576 h 10000"/>
                <a:gd name="connsiteX285" fmla="*/ 4644 w 10000"/>
                <a:gd name="connsiteY285" fmla="*/ 9548 h 10000"/>
                <a:gd name="connsiteX286" fmla="*/ 4644 w 10000"/>
                <a:gd name="connsiteY286" fmla="*/ 9605 h 10000"/>
                <a:gd name="connsiteX287" fmla="*/ 4483 w 10000"/>
                <a:gd name="connsiteY287" fmla="*/ 9576 h 10000"/>
                <a:gd name="connsiteX288" fmla="*/ 4366 w 10000"/>
                <a:gd name="connsiteY288" fmla="*/ 9576 h 10000"/>
                <a:gd name="connsiteX289" fmla="*/ 4322 w 10000"/>
                <a:gd name="connsiteY289" fmla="*/ 9576 h 10000"/>
                <a:gd name="connsiteX290" fmla="*/ 4199 w 10000"/>
                <a:gd name="connsiteY290" fmla="*/ 9520 h 10000"/>
                <a:gd name="connsiteX291" fmla="*/ 4154 w 10000"/>
                <a:gd name="connsiteY291" fmla="*/ 9491 h 10000"/>
                <a:gd name="connsiteX292" fmla="*/ 4038 w 10000"/>
                <a:gd name="connsiteY292" fmla="*/ 9463 h 10000"/>
                <a:gd name="connsiteX293" fmla="*/ 3962 w 10000"/>
                <a:gd name="connsiteY293" fmla="*/ 9294 h 10000"/>
                <a:gd name="connsiteX294" fmla="*/ 3873 w 10000"/>
                <a:gd name="connsiteY294" fmla="*/ 9180 h 10000"/>
                <a:gd name="connsiteX295" fmla="*/ 3757 w 10000"/>
                <a:gd name="connsiteY295" fmla="*/ 9180 h 10000"/>
                <a:gd name="connsiteX296" fmla="*/ 3634 w 10000"/>
                <a:gd name="connsiteY296" fmla="*/ 9180 h 10000"/>
                <a:gd name="connsiteX297" fmla="*/ 3432 w 10000"/>
                <a:gd name="connsiteY297" fmla="*/ 9039 h 10000"/>
                <a:gd name="connsiteX298" fmla="*/ 3274 w 10000"/>
                <a:gd name="connsiteY298" fmla="*/ 9124 h 10000"/>
                <a:gd name="connsiteX299" fmla="*/ 3274 w 10000"/>
                <a:gd name="connsiteY299" fmla="*/ 9180 h 10000"/>
                <a:gd name="connsiteX300" fmla="*/ 3073 w 10000"/>
                <a:gd name="connsiteY300" fmla="*/ 9209 h 10000"/>
                <a:gd name="connsiteX301" fmla="*/ 2954 w 10000"/>
                <a:gd name="connsiteY301" fmla="*/ 9294 h 10000"/>
                <a:gd name="connsiteX302" fmla="*/ 2874 w 10000"/>
                <a:gd name="connsiteY302" fmla="*/ 9237 h 10000"/>
                <a:gd name="connsiteX303" fmla="*/ 2792 w 10000"/>
                <a:gd name="connsiteY303" fmla="*/ 9294 h 10000"/>
                <a:gd name="connsiteX304" fmla="*/ 2672 w 10000"/>
                <a:gd name="connsiteY304" fmla="*/ 9294 h 10000"/>
                <a:gd name="connsiteX305" fmla="*/ 2507 w 10000"/>
                <a:gd name="connsiteY305" fmla="*/ 9266 h 10000"/>
                <a:gd name="connsiteX306" fmla="*/ 2347 w 10000"/>
                <a:gd name="connsiteY306" fmla="*/ 9322 h 10000"/>
                <a:gd name="connsiteX307" fmla="*/ 2266 w 10000"/>
                <a:gd name="connsiteY307" fmla="*/ 9322 h 10000"/>
                <a:gd name="connsiteX308" fmla="*/ 2185 w 10000"/>
                <a:gd name="connsiteY308" fmla="*/ 9322 h 10000"/>
                <a:gd name="connsiteX309" fmla="*/ 2144 w 10000"/>
                <a:gd name="connsiteY309" fmla="*/ 9322 h 10000"/>
                <a:gd name="connsiteX310" fmla="*/ 2144 w 10000"/>
                <a:gd name="connsiteY310" fmla="*/ 9463 h 10000"/>
                <a:gd name="connsiteX311" fmla="*/ 2228 w 10000"/>
                <a:gd name="connsiteY311" fmla="*/ 9548 h 10000"/>
                <a:gd name="connsiteX312" fmla="*/ 2228 w 10000"/>
                <a:gd name="connsiteY312" fmla="*/ 9576 h 10000"/>
                <a:gd name="connsiteX313" fmla="*/ 2228 w 10000"/>
                <a:gd name="connsiteY313" fmla="*/ 9633 h 10000"/>
                <a:gd name="connsiteX314" fmla="*/ 2266 w 10000"/>
                <a:gd name="connsiteY314" fmla="*/ 9717 h 10000"/>
                <a:gd name="connsiteX315" fmla="*/ 2144 w 10000"/>
                <a:gd name="connsiteY315" fmla="*/ 9689 h 10000"/>
                <a:gd name="connsiteX316" fmla="*/ 2022 w 10000"/>
                <a:gd name="connsiteY316" fmla="*/ 9661 h 10000"/>
                <a:gd name="connsiteX317" fmla="*/ 1941 w 10000"/>
                <a:gd name="connsiteY317" fmla="*/ 9520 h 10000"/>
                <a:gd name="connsiteX318" fmla="*/ 1708 w 10000"/>
                <a:gd name="connsiteY318" fmla="*/ 9605 h 10000"/>
                <a:gd name="connsiteX319" fmla="*/ 1627 w 10000"/>
                <a:gd name="connsiteY319" fmla="*/ 9633 h 10000"/>
                <a:gd name="connsiteX320" fmla="*/ 1627 w 10000"/>
                <a:gd name="connsiteY320" fmla="*/ 9548 h 10000"/>
                <a:gd name="connsiteX321" fmla="*/ 1504 w 10000"/>
                <a:gd name="connsiteY321" fmla="*/ 9435 h 10000"/>
                <a:gd name="connsiteX322" fmla="*/ 1262 w 10000"/>
                <a:gd name="connsiteY322" fmla="*/ 9435 h 10000"/>
                <a:gd name="connsiteX323" fmla="*/ 1262 w 10000"/>
                <a:gd name="connsiteY323" fmla="*/ 9322 h 10000"/>
                <a:gd name="connsiteX324" fmla="*/ 1298 w 10000"/>
                <a:gd name="connsiteY324" fmla="*/ 9180 h 10000"/>
                <a:gd name="connsiteX325" fmla="*/ 1144 w 10000"/>
                <a:gd name="connsiteY325" fmla="*/ 9124 h 10000"/>
                <a:gd name="connsiteX326" fmla="*/ 1017 w 10000"/>
                <a:gd name="connsiteY326" fmla="*/ 9039 h 10000"/>
                <a:gd name="connsiteX327" fmla="*/ 981 w 10000"/>
                <a:gd name="connsiteY327" fmla="*/ 8983 h 10000"/>
                <a:gd name="connsiteX328" fmla="*/ 944 w 10000"/>
                <a:gd name="connsiteY328" fmla="*/ 8898 h 10000"/>
                <a:gd name="connsiteX329" fmla="*/ 981 w 10000"/>
                <a:gd name="connsiteY329" fmla="*/ 8813 h 10000"/>
                <a:gd name="connsiteX330" fmla="*/ 697 w 10000"/>
                <a:gd name="connsiteY330" fmla="*/ 8841 h 10000"/>
                <a:gd name="connsiteX331" fmla="*/ 533 w 10000"/>
                <a:gd name="connsiteY331" fmla="*/ 8898 h 10000"/>
                <a:gd name="connsiteX332" fmla="*/ 533 w 10000"/>
                <a:gd name="connsiteY332" fmla="*/ 8813 h 10000"/>
                <a:gd name="connsiteX333" fmla="*/ 495 w 10000"/>
                <a:gd name="connsiteY333" fmla="*/ 8728 h 10000"/>
                <a:gd name="connsiteX334" fmla="*/ 458 w 10000"/>
                <a:gd name="connsiteY334" fmla="*/ 8672 h 10000"/>
                <a:gd name="connsiteX335" fmla="*/ 6799 w 10000"/>
                <a:gd name="connsiteY335" fmla="*/ 8665 h 10000"/>
                <a:gd name="connsiteX336" fmla="*/ 6917 w 10000"/>
                <a:gd name="connsiteY336" fmla="*/ 8461 h 10000"/>
                <a:gd name="connsiteX0" fmla="*/ 4241 w 10000"/>
                <a:gd name="connsiteY0" fmla="*/ 25 h 10000"/>
                <a:gd name="connsiteX1" fmla="*/ 4644 w 10000"/>
                <a:gd name="connsiteY1" fmla="*/ 25 h 10000"/>
                <a:gd name="connsiteX2" fmla="*/ 4839 w 10000"/>
                <a:gd name="connsiteY2" fmla="*/ 54 h 10000"/>
                <a:gd name="connsiteX3" fmla="*/ 5089 w 10000"/>
                <a:gd name="connsiteY3" fmla="*/ 138 h 10000"/>
                <a:gd name="connsiteX4" fmla="*/ 5406 w 10000"/>
                <a:gd name="connsiteY4" fmla="*/ 167 h 10000"/>
                <a:gd name="connsiteX5" fmla="*/ 5567 w 10000"/>
                <a:gd name="connsiteY5" fmla="*/ 224 h 10000"/>
                <a:gd name="connsiteX6" fmla="*/ 5616 w 10000"/>
                <a:gd name="connsiteY6" fmla="*/ 252 h 10000"/>
                <a:gd name="connsiteX7" fmla="*/ 5734 w 10000"/>
                <a:gd name="connsiteY7" fmla="*/ 308 h 10000"/>
                <a:gd name="connsiteX8" fmla="*/ 5930 w 10000"/>
                <a:gd name="connsiteY8" fmla="*/ 421 h 10000"/>
                <a:gd name="connsiteX9" fmla="*/ 6048 w 10000"/>
                <a:gd name="connsiteY9" fmla="*/ 534 h 10000"/>
                <a:gd name="connsiteX10" fmla="*/ 6212 w 10000"/>
                <a:gd name="connsiteY10" fmla="*/ 591 h 10000"/>
                <a:gd name="connsiteX11" fmla="*/ 6377 w 10000"/>
                <a:gd name="connsiteY11" fmla="*/ 703 h 10000"/>
                <a:gd name="connsiteX12" fmla="*/ 6579 w 10000"/>
                <a:gd name="connsiteY12" fmla="*/ 817 h 10000"/>
                <a:gd name="connsiteX13" fmla="*/ 6695 w 10000"/>
                <a:gd name="connsiteY13" fmla="*/ 930 h 10000"/>
                <a:gd name="connsiteX14" fmla="*/ 6824 w 10000"/>
                <a:gd name="connsiteY14" fmla="*/ 1014 h 10000"/>
                <a:gd name="connsiteX15" fmla="*/ 7180 w 10000"/>
                <a:gd name="connsiteY15" fmla="*/ 1156 h 10000"/>
                <a:gd name="connsiteX16" fmla="*/ 7378 w 10000"/>
                <a:gd name="connsiteY16" fmla="*/ 1156 h 10000"/>
                <a:gd name="connsiteX17" fmla="*/ 7623 w 10000"/>
                <a:gd name="connsiteY17" fmla="*/ 1212 h 10000"/>
                <a:gd name="connsiteX18" fmla="*/ 7744 w 10000"/>
                <a:gd name="connsiteY18" fmla="*/ 1241 h 10000"/>
                <a:gd name="connsiteX19" fmla="*/ 7946 w 10000"/>
                <a:gd name="connsiteY19" fmla="*/ 1325 h 10000"/>
                <a:gd name="connsiteX20" fmla="*/ 8186 w 10000"/>
                <a:gd name="connsiteY20" fmla="*/ 1353 h 10000"/>
                <a:gd name="connsiteX21" fmla="*/ 8232 w 10000"/>
                <a:gd name="connsiteY21" fmla="*/ 1438 h 10000"/>
                <a:gd name="connsiteX22" fmla="*/ 8310 w 10000"/>
                <a:gd name="connsiteY22" fmla="*/ 1467 h 10000"/>
                <a:gd name="connsiteX23" fmla="*/ 8383 w 10000"/>
                <a:gd name="connsiteY23" fmla="*/ 1580 h 10000"/>
                <a:gd name="connsiteX24" fmla="*/ 8633 w 10000"/>
                <a:gd name="connsiteY24" fmla="*/ 1720 h 10000"/>
                <a:gd name="connsiteX25" fmla="*/ 8754 w 10000"/>
                <a:gd name="connsiteY25" fmla="*/ 1692 h 10000"/>
                <a:gd name="connsiteX26" fmla="*/ 8874 w 10000"/>
                <a:gd name="connsiteY26" fmla="*/ 1720 h 10000"/>
                <a:gd name="connsiteX27" fmla="*/ 9114 w 10000"/>
                <a:gd name="connsiteY27" fmla="*/ 1664 h 10000"/>
                <a:gd name="connsiteX28" fmla="*/ 9277 w 10000"/>
                <a:gd name="connsiteY28" fmla="*/ 1580 h 10000"/>
                <a:gd name="connsiteX29" fmla="*/ 9354 w 10000"/>
                <a:gd name="connsiteY29" fmla="*/ 1580 h 10000"/>
                <a:gd name="connsiteX30" fmla="*/ 9396 w 10000"/>
                <a:gd name="connsiteY30" fmla="*/ 1551 h 10000"/>
                <a:gd name="connsiteX31" fmla="*/ 9554 w 10000"/>
                <a:gd name="connsiteY31" fmla="*/ 1495 h 10000"/>
                <a:gd name="connsiteX32" fmla="*/ 9719 w 10000"/>
                <a:gd name="connsiteY32" fmla="*/ 1551 h 10000"/>
                <a:gd name="connsiteX33" fmla="*/ 9757 w 10000"/>
                <a:gd name="connsiteY33" fmla="*/ 1636 h 10000"/>
                <a:gd name="connsiteX34" fmla="*/ 9880 w 10000"/>
                <a:gd name="connsiteY34" fmla="*/ 1778 h 10000"/>
                <a:gd name="connsiteX35" fmla="*/ 9800 w 10000"/>
                <a:gd name="connsiteY35" fmla="*/ 1806 h 10000"/>
                <a:gd name="connsiteX36" fmla="*/ 9840 w 10000"/>
                <a:gd name="connsiteY36" fmla="*/ 1862 h 10000"/>
                <a:gd name="connsiteX37" fmla="*/ 9840 w 10000"/>
                <a:gd name="connsiteY37" fmla="*/ 1919 h 10000"/>
                <a:gd name="connsiteX38" fmla="*/ 9926 w 10000"/>
                <a:gd name="connsiteY38" fmla="*/ 2031 h 10000"/>
                <a:gd name="connsiteX39" fmla="*/ 9926 w 10000"/>
                <a:gd name="connsiteY39" fmla="*/ 2173 h 10000"/>
                <a:gd name="connsiteX40" fmla="*/ 9926 w 10000"/>
                <a:gd name="connsiteY40" fmla="*/ 2258 h 10000"/>
                <a:gd name="connsiteX41" fmla="*/ 10000 w 10000"/>
                <a:gd name="connsiteY41" fmla="*/ 2342 h 10000"/>
                <a:gd name="connsiteX42" fmla="*/ 9963 w 10000"/>
                <a:gd name="connsiteY42" fmla="*/ 2428 h 10000"/>
                <a:gd name="connsiteX43" fmla="*/ 10000 w 10000"/>
                <a:gd name="connsiteY43" fmla="*/ 2484 h 10000"/>
                <a:gd name="connsiteX44" fmla="*/ 9677 w 10000"/>
                <a:gd name="connsiteY44" fmla="*/ 2456 h 10000"/>
                <a:gd name="connsiteX45" fmla="*/ 9515 w 10000"/>
                <a:gd name="connsiteY45" fmla="*/ 2428 h 10000"/>
                <a:gd name="connsiteX46" fmla="*/ 9473 w 10000"/>
                <a:gd name="connsiteY46" fmla="*/ 2512 h 10000"/>
                <a:gd name="connsiteX47" fmla="*/ 9354 w 10000"/>
                <a:gd name="connsiteY47" fmla="*/ 2540 h 10000"/>
                <a:gd name="connsiteX48" fmla="*/ 9433 w 10000"/>
                <a:gd name="connsiteY48" fmla="*/ 2625 h 10000"/>
                <a:gd name="connsiteX49" fmla="*/ 9677 w 10000"/>
                <a:gd name="connsiteY49" fmla="*/ 2879 h 10000"/>
                <a:gd name="connsiteX50" fmla="*/ 9840 w 10000"/>
                <a:gd name="connsiteY50" fmla="*/ 3106 h 10000"/>
                <a:gd name="connsiteX51" fmla="*/ 9800 w 10000"/>
                <a:gd name="connsiteY51" fmla="*/ 3162 h 10000"/>
                <a:gd name="connsiteX52" fmla="*/ 9634 w 10000"/>
                <a:gd name="connsiteY52" fmla="*/ 3190 h 10000"/>
                <a:gd name="connsiteX53" fmla="*/ 9840 w 10000"/>
                <a:gd name="connsiteY53" fmla="*/ 3303 h 10000"/>
                <a:gd name="connsiteX54" fmla="*/ 9600 w 10000"/>
                <a:gd name="connsiteY54" fmla="*/ 3162 h 10000"/>
                <a:gd name="connsiteX55" fmla="*/ 9396 w 10000"/>
                <a:gd name="connsiteY55" fmla="*/ 3106 h 10000"/>
                <a:gd name="connsiteX56" fmla="*/ 9473 w 10000"/>
                <a:gd name="connsiteY56" fmla="*/ 3275 h 10000"/>
                <a:gd name="connsiteX57" fmla="*/ 9354 w 10000"/>
                <a:gd name="connsiteY57" fmla="*/ 3303 h 10000"/>
                <a:gd name="connsiteX58" fmla="*/ 9277 w 10000"/>
                <a:gd name="connsiteY58" fmla="*/ 3388 h 10000"/>
                <a:gd name="connsiteX59" fmla="*/ 8996 w 10000"/>
                <a:gd name="connsiteY59" fmla="*/ 3417 h 10000"/>
                <a:gd name="connsiteX60" fmla="*/ 9198 w 10000"/>
                <a:gd name="connsiteY60" fmla="*/ 3557 h 10000"/>
                <a:gd name="connsiteX61" fmla="*/ 8952 w 10000"/>
                <a:gd name="connsiteY61" fmla="*/ 3586 h 10000"/>
                <a:gd name="connsiteX62" fmla="*/ 8794 w 10000"/>
                <a:gd name="connsiteY62" fmla="*/ 3557 h 10000"/>
                <a:gd name="connsiteX63" fmla="*/ 8664 w 10000"/>
                <a:gd name="connsiteY63" fmla="*/ 3473 h 10000"/>
                <a:gd name="connsiteX64" fmla="*/ 8591 w 10000"/>
                <a:gd name="connsiteY64" fmla="*/ 3501 h 10000"/>
                <a:gd name="connsiteX65" fmla="*/ 8552 w 10000"/>
                <a:gd name="connsiteY65" fmla="*/ 3642 h 10000"/>
                <a:gd name="connsiteX66" fmla="*/ 8513 w 10000"/>
                <a:gd name="connsiteY66" fmla="*/ 3727 h 10000"/>
                <a:gd name="connsiteX67" fmla="*/ 8427 w 10000"/>
                <a:gd name="connsiteY67" fmla="*/ 3756 h 10000"/>
                <a:gd name="connsiteX68" fmla="*/ 8383 w 10000"/>
                <a:gd name="connsiteY68" fmla="*/ 3812 h 10000"/>
                <a:gd name="connsiteX69" fmla="*/ 8310 w 10000"/>
                <a:gd name="connsiteY69" fmla="*/ 3812 h 10000"/>
                <a:gd name="connsiteX70" fmla="*/ 8267 w 10000"/>
                <a:gd name="connsiteY70" fmla="*/ 3868 h 10000"/>
                <a:gd name="connsiteX71" fmla="*/ 8107 w 10000"/>
                <a:gd name="connsiteY71" fmla="*/ 4009 h 10000"/>
                <a:gd name="connsiteX72" fmla="*/ 7906 w 10000"/>
                <a:gd name="connsiteY72" fmla="*/ 4038 h 10000"/>
                <a:gd name="connsiteX73" fmla="*/ 7824 w 10000"/>
                <a:gd name="connsiteY73" fmla="*/ 4067 h 10000"/>
                <a:gd name="connsiteX74" fmla="*/ 7744 w 10000"/>
                <a:gd name="connsiteY74" fmla="*/ 4123 h 10000"/>
                <a:gd name="connsiteX75" fmla="*/ 7586 w 10000"/>
                <a:gd name="connsiteY75" fmla="*/ 4179 h 10000"/>
                <a:gd name="connsiteX76" fmla="*/ 7501 w 10000"/>
                <a:gd name="connsiteY76" fmla="*/ 4264 h 10000"/>
                <a:gd name="connsiteX77" fmla="*/ 7464 w 10000"/>
                <a:gd name="connsiteY77" fmla="*/ 4320 h 10000"/>
                <a:gd name="connsiteX78" fmla="*/ 7378 w 10000"/>
                <a:gd name="connsiteY78" fmla="*/ 4320 h 10000"/>
                <a:gd name="connsiteX79" fmla="*/ 7218 w 10000"/>
                <a:gd name="connsiteY79" fmla="*/ 4348 h 10000"/>
                <a:gd name="connsiteX80" fmla="*/ 7346 w 10000"/>
                <a:gd name="connsiteY80" fmla="*/ 4292 h 10000"/>
                <a:gd name="connsiteX81" fmla="*/ 7346 w 10000"/>
                <a:gd name="connsiteY81" fmla="*/ 4236 h 10000"/>
                <a:gd name="connsiteX82" fmla="*/ 7378 w 10000"/>
                <a:gd name="connsiteY82" fmla="*/ 4179 h 10000"/>
                <a:gd name="connsiteX83" fmla="*/ 7143 w 10000"/>
                <a:gd name="connsiteY83" fmla="*/ 4151 h 10000"/>
                <a:gd name="connsiteX84" fmla="*/ 7218 w 10000"/>
                <a:gd name="connsiteY84" fmla="*/ 4123 h 10000"/>
                <a:gd name="connsiteX85" fmla="*/ 7260 w 10000"/>
                <a:gd name="connsiteY85" fmla="*/ 4009 h 10000"/>
                <a:gd name="connsiteX86" fmla="*/ 7305 w 10000"/>
                <a:gd name="connsiteY86" fmla="*/ 3896 h 10000"/>
                <a:gd name="connsiteX87" fmla="*/ 7062 w 10000"/>
                <a:gd name="connsiteY87" fmla="*/ 3698 h 10000"/>
                <a:gd name="connsiteX88" fmla="*/ 6939 w 10000"/>
                <a:gd name="connsiteY88" fmla="*/ 3727 h 10000"/>
                <a:gd name="connsiteX89" fmla="*/ 6824 w 10000"/>
                <a:gd name="connsiteY89" fmla="*/ 3784 h 10000"/>
                <a:gd name="connsiteX90" fmla="*/ 6737 w 10000"/>
                <a:gd name="connsiteY90" fmla="*/ 3925 h 10000"/>
                <a:gd name="connsiteX91" fmla="*/ 6535 w 10000"/>
                <a:gd name="connsiteY91" fmla="*/ 4038 h 10000"/>
                <a:gd name="connsiteX92" fmla="*/ 6418 w 10000"/>
                <a:gd name="connsiteY92" fmla="*/ 4095 h 10000"/>
                <a:gd name="connsiteX93" fmla="*/ 6454 w 10000"/>
                <a:gd name="connsiteY93" fmla="*/ 4179 h 10000"/>
                <a:gd name="connsiteX94" fmla="*/ 6212 w 10000"/>
                <a:gd name="connsiteY94" fmla="*/ 4292 h 10000"/>
                <a:gd name="connsiteX95" fmla="*/ 6014 w 10000"/>
                <a:gd name="connsiteY95" fmla="*/ 4264 h 10000"/>
                <a:gd name="connsiteX96" fmla="*/ 6014 w 10000"/>
                <a:gd name="connsiteY96" fmla="*/ 4434 h 10000"/>
                <a:gd name="connsiteX97" fmla="*/ 6251 w 10000"/>
                <a:gd name="connsiteY97" fmla="*/ 4575 h 10000"/>
                <a:gd name="connsiteX98" fmla="*/ 6377 w 10000"/>
                <a:gd name="connsiteY98" fmla="*/ 4575 h 10000"/>
                <a:gd name="connsiteX99" fmla="*/ 6454 w 10000"/>
                <a:gd name="connsiteY99" fmla="*/ 4603 h 10000"/>
                <a:gd name="connsiteX100" fmla="*/ 6454 w 10000"/>
                <a:gd name="connsiteY100" fmla="*/ 4575 h 10000"/>
                <a:gd name="connsiteX101" fmla="*/ 6695 w 10000"/>
                <a:gd name="connsiteY101" fmla="*/ 4659 h 10000"/>
                <a:gd name="connsiteX102" fmla="*/ 6777 w 10000"/>
                <a:gd name="connsiteY102" fmla="*/ 4829 h 10000"/>
                <a:gd name="connsiteX103" fmla="*/ 6980 w 10000"/>
                <a:gd name="connsiteY103" fmla="*/ 4857 h 10000"/>
                <a:gd name="connsiteX104" fmla="*/ 7062 w 10000"/>
                <a:gd name="connsiteY104" fmla="*/ 4801 h 10000"/>
                <a:gd name="connsiteX105" fmla="*/ 7101 w 10000"/>
                <a:gd name="connsiteY105" fmla="*/ 4716 h 10000"/>
                <a:gd name="connsiteX106" fmla="*/ 7260 w 10000"/>
                <a:gd name="connsiteY106" fmla="*/ 4659 h 10000"/>
                <a:gd name="connsiteX107" fmla="*/ 7464 w 10000"/>
                <a:gd name="connsiteY107" fmla="*/ 4716 h 10000"/>
                <a:gd name="connsiteX108" fmla="*/ 7541 w 10000"/>
                <a:gd name="connsiteY108" fmla="*/ 4745 h 10000"/>
                <a:gd name="connsiteX109" fmla="*/ 7586 w 10000"/>
                <a:gd name="connsiteY109" fmla="*/ 4773 h 10000"/>
                <a:gd name="connsiteX110" fmla="*/ 7788 w 10000"/>
                <a:gd name="connsiteY110" fmla="*/ 4773 h 10000"/>
                <a:gd name="connsiteX111" fmla="*/ 7788 w 10000"/>
                <a:gd name="connsiteY111" fmla="*/ 4745 h 10000"/>
                <a:gd name="connsiteX112" fmla="*/ 8025 w 10000"/>
                <a:gd name="connsiteY112" fmla="*/ 4801 h 10000"/>
                <a:gd name="connsiteX113" fmla="*/ 7990 w 10000"/>
                <a:gd name="connsiteY113" fmla="*/ 4829 h 10000"/>
                <a:gd name="connsiteX114" fmla="*/ 8025 w 10000"/>
                <a:gd name="connsiteY114" fmla="*/ 4914 h 10000"/>
                <a:gd name="connsiteX115" fmla="*/ 8025 w 10000"/>
                <a:gd name="connsiteY115" fmla="*/ 4970 h 10000"/>
                <a:gd name="connsiteX116" fmla="*/ 7946 w 10000"/>
                <a:gd name="connsiteY116" fmla="*/ 4914 h 10000"/>
                <a:gd name="connsiteX117" fmla="*/ 7906 w 10000"/>
                <a:gd name="connsiteY117" fmla="*/ 4942 h 10000"/>
                <a:gd name="connsiteX118" fmla="*/ 7824 w 10000"/>
                <a:gd name="connsiteY118" fmla="*/ 4942 h 10000"/>
                <a:gd name="connsiteX119" fmla="*/ 7744 w 10000"/>
                <a:gd name="connsiteY119" fmla="*/ 4970 h 10000"/>
                <a:gd name="connsiteX120" fmla="*/ 7586 w 10000"/>
                <a:gd name="connsiteY120" fmla="*/ 5027 h 10000"/>
                <a:gd name="connsiteX121" fmla="*/ 7501 w 10000"/>
                <a:gd name="connsiteY121" fmla="*/ 5055 h 10000"/>
                <a:gd name="connsiteX122" fmla="*/ 7586 w 10000"/>
                <a:gd name="connsiteY122" fmla="*/ 5112 h 10000"/>
                <a:gd name="connsiteX123" fmla="*/ 7501 w 10000"/>
                <a:gd name="connsiteY123" fmla="*/ 5112 h 10000"/>
                <a:gd name="connsiteX124" fmla="*/ 7541 w 10000"/>
                <a:gd name="connsiteY124" fmla="*/ 5168 h 10000"/>
                <a:gd name="connsiteX125" fmla="*/ 7464 w 10000"/>
                <a:gd name="connsiteY125" fmla="*/ 5196 h 10000"/>
                <a:gd name="connsiteX126" fmla="*/ 7378 w 10000"/>
                <a:gd name="connsiteY126" fmla="*/ 5140 h 10000"/>
                <a:gd name="connsiteX127" fmla="*/ 7346 w 10000"/>
                <a:gd name="connsiteY127" fmla="*/ 5140 h 10000"/>
                <a:gd name="connsiteX128" fmla="*/ 7423 w 10000"/>
                <a:gd name="connsiteY128" fmla="*/ 5224 h 10000"/>
                <a:gd name="connsiteX129" fmla="*/ 7260 w 10000"/>
                <a:gd name="connsiteY129" fmla="*/ 5338 h 10000"/>
                <a:gd name="connsiteX130" fmla="*/ 7218 w 10000"/>
                <a:gd name="connsiteY130" fmla="*/ 5479 h 10000"/>
                <a:gd name="connsiteX131" fmla="*/ 7260 w 10000"/>
                <a:gd name="connsiteY131" fmla="*/ 5620 h 10000"/>
                <a:gd name="connsiteX132" fmla="*/ 7423 w 10000"/>
                <a:gd name="connsiteY132" fmla="*/ 5649 h 10000"/>
                <a:gd name="connsiteX133" fmla="*/ 7704 w 10000"/>
                <a:gd name="connsiteY133" fmla="*/ 5733 h 10000"/>
                <a:gd name="connsiteX134" fmla="*/ 7824 w 10000"/>
                <a:gd name="connsiteY134" fmla="*/ 5874 h 10000"/>
                <a:gd name="connsiteX135" fmla="*/ 8025 w 10000"/>
                <a:gd name="connsiteY135" fmla="*/ 6073 h 10000"/>
                <a:gd name="connsiteX136" fmla="*/ 8149 w 10000"/>
                <a:gd name="connsiteY136" fmla="*/ 6213 h 10000"/>
                <a:gd name="connsiteX137" fmla="*/ 8344 w 10000"/>
                <a:gd name="connsiteY137" fmla="*/ 6299 h 10000"/>
                <a:gd name="connsiteX138" fmla="*/ 8427 w 10000"/>
                <a:gd name="connsiteY138" fmla="*/ 6355 h 10000"/>
                <a:gd name="connsiteX139" fmla="*/ 8513 w 10000"/>
                <a:gd name="connsiteY139" fmla="*/ 6412 h 10000"/>
                <a:gd name="connsiteX140" fmla="*/ 8664 w 10000"/>
                <a:gd name="connsiteY140" fmla="*/ 6524 h 10000"/>
                <a:gd name="connsiteX141" fmla="*/ 8383 w 10000"/>
                <a:gd name="connsiteY141" fmla="*/ 6468 h 10000"/>
                <a:gd name="connsiteX142" fmla="*/ 8186 w 10000"/>
                <a:gd name="connsiteY142" fmla="*/ 6412 h 10000"/>
                <a:gd name="connsiteX143" fmla="*/ 7990 w 10000"/>
                <a:gd name="connsiteY143" fmla="*/ 6440 h 10000"/>
                <a:gd name="connsiteX144" fmla="*/ 7870 w 10000"/>
                <a:gd name="connsiteY144" fmla="*/ 6383 h 10000"/>
                <a:gd name="connsiteX145" fmla="*/ 7744 w 10000"/>
                <a:gd name="connsiteY145" fmla="*/ 6327 h 10000"/>
                <a:gd name="connsiteX146" fmla="*/ 7788 w 10000"/>
                <a:gd name="connsiteY146" fmla="*/ 6383 h 10000"/>
                <a:gd name="connsiteX147" fmla="*/ 7824 w 10000"/>
                <a:gd name="connsiteY147" fmla="*/ 6383 h 10000"/>
                <a:gd name="connsiteX148" fmla="*/ 7788 w 10000"/>
                <a:gd name="connsiteY148" fmla="*/ 6355 h 10000"/>
                <a:gd name="connsiteX149" fmla="*/ 7870 w 10000"/>
                <a:gd name="connsiteY149" fmla="*/ 6383 h 10000"/>
                <a:gd name="connsiteX150" fmla="*/ 8067 w 10000"/>
                <a:gd name="connsiteY150" fmla="*/ 6440 h 10000"/>
                <a:gd name="connsiteX151" fmla="*/ 8149 w 10000"/>
                <a:gd name="connsiteY151" fmla="*/ 6412 h 10000"/>
                <a:gd name="connsiteX152" fmla="*/ 8232 w 10000"/>
                <a:gd name="connsiteY152" fmla="*/ 6468 h 10000"/>
                <a:gd name="connsiteX153" fmla="*/ 8267 w 10000"/>
                <a:gd name="connsiteY153" fmla="*/ 6496 h 10000"/>
                <a:gd name="connsiteX154" fmla="*/ 8383 w 10000"/>
                <a:gd name="connsiteY154" fmla="*/ 6524 h 10000"/>
                <a:gd name="connsiteX155" fmla="*/ 8633 w 10000"/>
                <a:gd name="connsiteY155" fmla="*/ 6638 h 10000"/>
                <a:gd name="connsiteX156" fmla="*/ 8794 w 10000"/>
                <a:gd name="connsiteY156" fmla="*/ 6751 h 10000"/>
                <a:gd name="connsiteX157" fmla="*/ 8713 w 10000"/>
                <a:gd name="connsiteY157" fmla="*/ 6779 h 10000"/>
                <a:gd name="connsiteX158" fmla="*/ 8591 w 10000"/>
                <a:gd name="connsiteY158" fmla="*/ 6835 h 10000"/>
                <a:gd name="connsiteX159" fmla="*/ 8513 w 10000"/>
                <a:gd name="connsiteY159" fmla="*/ 6891 h 10000"/>
                <a:gd name="connsiteX160" fmla="*/ 8473 w 10000"/>
                <a:gd name="connsiteY160" fmla="*/ 6920 h 10000"/>
                <a:gd name="connsiteX161" fmla="*/ 8344 w 10000"/>
                <a:gd name="connsiteY161" fmla="*/ 6920 h 10000"/>
                <a:gd name="connsiteX162" fmla="*/ 8232 w 10000"/>
                <a:gd name="connsiteY162" fmla="*/ 6977 h 10000"/>
                <a:gd name="connsiteX163" fmla="*/ 8383 w 10000"/>
                <a:gd name="connsiteY163" fmla="*/ 6920 h 10000"/>
                <a:gd name="connsiteX164" fmla="*/ 8513 w 10000"/>
                <a:gd name="connsiteY164" fmla="*/ 7005 h 10000"/>
                <a:gd name="connsiteX165" fmla="*/ 8473 w 10000"/>
                <a:gd name="connsiteY165" fmla="*/ 7005 h 10000"/>
                <a:gd name="connsiteX166" fmla="*/ 8664 w 10000"/>
                <a:gd name="connsiteY166" fmla="*/ 6949 h 10000"/>
                <a:gd name="connsiteX167" fmla="*/ 8794 w 10000"/>
                <a:gd name="connsiteY167" fmla="*/ 7033 h 10000"/>
                <a:gd name="connsiteX168" fmla="*/ 8996 w 10000"/>
                <a:gd name="connsiteY168" fmla="*/ 7061 h 10000"/>
                <a:gd name="connsiteX169" fmla="*/ 8908 w 10000"/>
                <a:gd name="connsiteY169" fmla="*/ 7146 h 10000"/>
                <a:gd name="connsiteX170" fmla="*/ 8874 w 10000"/>
                <a:gd name="connsiteY170" fmla="*/ 7174 h 10000"/>
                <a:gd name="connsiteX171" fmla="*/ 8794 w 10000"/>
                <a:gd name="connsiteY171" fmla="*/ 7202 h 10000"/>
                <a:gd name="connsiteX172" fmla="*/ 8834 w 10000"/>
                <a:gd name="connsiteY172" fmla="*/ 7202 h 10000"/>
                <a:gd name="connsiteX173" fmla="*/ 8952 w 10000"/>
                <a:gd name="connsiteY173" fmla="*/ 7174 h 10000"/>
                <a:gd name="connsiteX174" fmla="*/ 8952 w 10000"/>
                <a:gd name="connsiteY174" fmla="*/ 7146 h 10000"/>
                <a:gd name="connsiteX175" fmla="*/ 8996 w 10000"/>
                <a:gd name="connsiteY175" fmla="*/ 7230 h 10000"/>
                <a:gd name="connsiteX176" fmla="*/ 8996 w 10000"/>
                <a:gd name="connsiteY176" fmla="*/ 7288 h 10000"/>
                <a:gd name="connsiteX177" fmla="*/ 8952 w 10000"/>
                <a:gd name="connsiteY177" fmla="*/ 7230 h 10000"/>
                <a:gd name="connsiteX178" fmla="*/ 8952 w 10000"/>
                <a:gd name="connsiteY178" fmla="*/ 7288 h 10000"/>
                <a:gd name="connsiteX179" fmla="*/ 8908 w 10000"/>
                <a:gd name="connsiteY179" fmla="*/ 7260 h 10000"/>
                <a:gd name="connsiteX180" fmla="*/ 8874 w 10000"/>
                <a:gd name="connsiteY180" fmla="*/ 7260 h 10000"/>
                <a:gd name="connsiteX181" fmla="*/ 8834 w 10000"/>
                <a:gd name="connsiteY181" fmla="*/ 7316 h 10000"/>
                <a:gd name="connsiteX182" fmla="*/ 8952 w 10000"/>
                <a:gd name="connsiteY182" fmla="*/ 7372 h 10000"/>
                <a:gd name="connsiteX183" fmla="*/ 8908 w 10000"/>
                <a:gd name="connsiteY183" fmla="*/ 7372 h 10000"/>
                <a:gd name="connsiteX184" fmla="*/ 8952 w 10000"/>
                <a:gd name="connsiteY184" fmla="*/ 7429 h 10000"/>
                <a:gd name="connsiteX185" fmla="*/ 8794 w 10000"/>
                <a:gd name="connsiteY185" fmla="*/ 7400 h 10000"/>
                <a:gd name="connsiteX186" fmla="*/ 8834 w 10000"/>
                <a:gd name="connsiteY186" fmla="*/ 7429 h 10000"/>
                <a:gd name="connsiteX187" fmla="*/ 8952 w 10000"/>
                <a:gd name="connsiteY187" fmla="*/ 7457 h 10000"/>
                <a:gd name="connsiteX188" fmla="*/ 8996 w 10000"/>
                <a:gd name="connsiteY188" fmla="*/ 7541 h 10000"/>
                <a:gd name="connsiteX189" fmla="*/ 8952 w 10000"/>
                <a:gd name="connsiteY189" fmla="*/ 7599 h 10000"/>
                <a:gd name="connsiteX190" fmla="*/ 8834 w 10000"/>
                <a:gd name="connsiteY190" fmla="*/ 7513 h 10000"/>
                <a:gd name="connsiteX191" fmla="*/ 8794 w 10000"/>
                <a:gd name="connsiteY191" fmla="*/ 7541 h 10000"/>
                <a:gd name="connsiteX192" fmla="*/ 8633 w 10000"/>
                <a:gd name="connsiteY192" fmla="*/ 7599 h 10000"/>
                <a:gd name="connsiteX193" fmla="*/ 8754 w 10000"/>
                <a:gd name="connsiteY193" fmla="*/ 7683 h 10000"/>
                <a:gd name="connsiteX194" fmla="*/ 8754 w 10000"/>
                <a:gd name="connsiteY194" fmla="*/ 7796 h 10000"/>
                <a:gd name="connsiteX195" fmla="*/ 8713 w 10000"/>
                <a:gd name="connsiteY195" fmla="*/ 7852 h 10000"/>
                <a:gd name="connsiteX196" fmla="*/ 8713 w 10000"/>
                <a:gd name="connsiteY196" fmla="*/ 7880 h 10000"/>
                <a:gd name="connsiteX197" fmla="*/ 8633 w 10000"/>
                <a:gd name="connsiteY197" fmla="*/ 7852 h 10000"/>
                <a:gd name="connsiteX198" fmla="*/ 8633 w 10000"/>
                <a:gd name="connsiteY198" fmla="*/ 7909 h 10000"/>
                <a:gd name="connsiteX199" fmla="*/ 8591 w 10000"/>
                <a:gd name="connsiteY199" fmla="*/ 7966 h 10000"/>
                <a:gd name="connsiteX200" fmla="*/ 8552 w 10000"/>
                <a:gd name="connsiteY200" fmla="*/ 8079 h 10000"/>
                <a:gd name="connsiteX201" fmla="*/ 8591 w 10000"/>
                <a:gd name="connsiteY201" fmla="*/ 8022 h 10000"/>
                <a:gd name="connsiteX202" fmla="*/ 8552 w 10000"/>
                <a:gd name="connsiteY202" fmla="*/ 8050 h 10000"/>
                <a:gd name="connsiteX203" fmla="*/ 8513 w 10000"/>
                <a:gd name="connsiteY203" fmla="*/ 7994 h 10000"/>
                <a:gd name="connsiteX204" fmla="*/ 8427 w 10000"/>
                <a:gd name="connsiteY204" fmla="*/ 8022 h 10000"/>
                <a:gd name="connsiteX205" fmla="*/ 8427 w 10000"/>
                <a:gd name="connsiteY205" fmla="*/ 8079 h 10000"/>
                <a:gd name="connsiteX206" fmla="*/ 8473 w 10000"/>
                <a:gd name="connsiteY206" fmla="*/ 8107 h 10000"/>
                <a:gd name="connsiteX207" fmla="*/ 8552 w 10000"/>
                <a:gd name="connsiteY207" fmla="*/ 8135 h 10000"/>
                <a:gd name="connsiteX208" fmla="*/ 8513 w 10000"/>
                <a:gd name="connsiteY208" fmla="*/ 8163 h 10000"/>
                <a:gd name="connsiteX209" fmla="*/ 8473 w 10000"/>
                <a:gd name="connsiteY209" fmla="*/ 8249 h 10000"/>
                <a:gd name="connsiteX210" fmla="*/ 8310 w 10000"/>
                <a:gd name="connsiteY210" fmla="*/ 8191 h 10000"/>
                <a:gd name="connsiteX211" fmla="*/ 8427 w 10000"/>
                <a:gd name="connsiteY211" fmla="*/ 8277 h 10000"/>
                <a:gd name="connsiteX212" fmla="*/ 8552 w 10000"/>
                <a:gd name="connsiteY212" fmla="*/ 8277 h 10000"/>
                <a:gd name="connsiteX213" fmla="*/ 8513 w 10000"/>
                <a:gd name="connsiteY213" fmla="*/ 8333 h 10000"/>
                <a:gd name="connsiteX214" fmla="*/ 8591 w 10000"/>
                <a:gd name="connsiteY214" fmla="*/ 8446 h 10000"/>
                <a:gd name="connsiteX215" fmla="*/ 8552 w 10000"/>
                <a:gd name="connsiteY215" fmla="*/ 8446 h 10000"/>
                <a:gd name="connsiteX216" fmla="*/ 8427 w 10000"/>
                <a:gd name="connsiteY216" fmla="*/ 8389 h 10000"/>
                <a:gd name="connsiteX217" fmla="*/ 8383 w 10000"/>
                <a:gd name="connsiteY217" fmla="*/ 8418 h 10000"/>
                <a:gd name="connsiteX218" fmla="*/ 8473 w 10000"/>
                <a:gd name="connsiteY218" fmla="*/ 8474 h 10000"/>
                <a:gd name="connsiteX219" fmla="*/ 8427 w 10000"/>
                <a:gd name="connsiteY219" fmla="*/ 8530 h 10000"/>
                <a:gd name="connsiteX220" fmla="*/ 8310 w 10000"/>
                <a:gd name="connsiteY220" fmla="*/ 8474 h 10000"/>
                <a:gd name="connsiteX221" fmla="*/ 8383 w 10000"/>
                <a:gd name="connsiteY221" fmla="*/ 8559 h 10000"/>
                <a:gd name="connsiteX222" fmla="*/ 8310 w 10000"/>
                <a:gd name="connsiteY222" fmla="*/ 8559 h 10000"/>
                <a:gd name="connsiteX223" fmla="*/ 8310 w 10000"/>
                <a:gd name="connsiteY223" fmla="*/ 8616 h 10000"/>
                <a:gd name="connsiteX224" fmla="*/ 8107 w 10000"/>
                <a:gd name="connsiteY224" fmla="*/ 8672 h 10000"/>
                <a:gd name="connsiteX225" fmla="*/ 8067 w 10000"/>
                <a:gd name="connsiteY225" fmla="*/ 8728 h 10000"/>
                <a:gd name="connsiteX226" fmla="*/ 8107 w 10000"/>
                <a:gd name="connsiteY226" fmla="*/ 8757 h 10000"/>
                <a:gd name="connsiteX227" fmla="*/ 8067 w 10000"/>
                <a:gd name="connsiteY227" fmla="*/ 8785 h 10000"/>
                <a:gd name="connsiteX228" fmla="*/ 8025 w 10000"/>
                <a:gd name="connsiteY228" fmla="*/ 8869 h 10000"/>
                <a:gd name="connsiteX229" fmla="*/ 7990 w 10000"/>
                <a:gd name="connsiteY229" fmla="*/ 8841 h 10000"/>
                <a:gd name="connsiteX230" fmla="*/ 7990 w 10000"/>
                <a:gd name="connsiteY230" fmla="*/ 8927 h 10000"/>
                <a:gd name="connsiteX231" fmla="*/ 7577 w 10000"/>
                <a:gd name="connsiteY231" fmla="*/ 8786 h 10000"/>
                <a:gd name="connsiteX232" fmla="*/ 6900 w 10000"/>
                <a:gd name="connsiteY232" fmla="*/ 9266 h 10000"/>
                <a:gd name="connsiteX233" fmla="*/ 6656 w 10000"/>
                <a:gd name="connsiteY233" fmla="*/ 9322 h 10000"/>
                <a:gd name="connsiteX234" fmla="*/ 6535 w 10000"/>
                <a:gd name="connsiteY234" fmla="*/ 9152 h 10000"/>
                <a:gd name="connsiteX235" fmla="*/ 6496 w 10000"/>
                <a:gd name="connsiteY235" fmla="*/ 9152 h 10000"/>
                <a:gd name="connsiteX236" fmla="*/ 6615 w 10000"/>
                <a:gd name="connsiteY236" fmla="*/ 9124 h 10000"/>
                <a:gd name="connsiteX237" fmla="*/ 6454 w 10000"/>
                <a:gd name="connsiteY237" fmla="*/ 9124 h 10000"/>
                <a:gd name="connsiteX238" fmla="*/ 6418 w 10000"/>
                <a:gd name="connsiteY238" fmla="*/ 9180 h 10000"/>
                <a:gd name="connsiteX239" fmla="*/ 6496 w 10000"/>
                <a:gd name="connsiteY239" fmla="*/ 9237 h 10000"/>
                <a:gd name="connsiteX240" fmla="*/ 6454 w 10000"/>
                <a:gd name="connsiteY240" fmla="*/ 9237 h 10000"/>
                <a:gd name="connsiteX241" fmla="*/ 6579 w 10000"/>
                <a:gd name="connsiteY241" fmla="*/ 9406 h 10000"/>
                <a:gd name="connsiteX242" fmla="*/ 6418 w 10000"/>
                <a:gd name="connsiteY242" fmla="*/ 9294 h 10000"/>
                <a:gd name="connsiteX243" fmla="*/ 6496 w 10000"/>
                <a:gd name="connsiteY243" fmla="*/ 9406 h 10000"/>
                <a:gd name="connsiteX244" fmla="*/ 6454 w 10000"/>
                <a:gd name="connsiteY244" fmla="*/ 9435 h 10000"/>
                <a:gd name="connsiteX245" fmla="*/ 6418 w 10000"/>
                <a:gd name="connsiteY245" fmla="*/ 9406 h 10000"/>
                <a:gd name="connsiteX246" fmla="*/ 6377 w 10000"/>
                <a:gd name="connsiteY246" fmla="*/ 9491 h 10000"/>
                <a:gd name="connsiteX247" fmla="*/ 6251 w 10000"/>
                <a:gd name="connsiteY247" fmla="*/ 9520 h 10000"/>
                <a:gd name="connsiteX248" fmla="*/ 6212 w 10000"/>
                <a:gd name="connsiteY248" fmla="*/ 9463 h 10000"/>
                <a:gd name="connsiteX249" fmla="*/ 6135 w 10000"/>
                <a:gd name="connsiteY249" fmla="*/ 9435 h 10000"/>
                <a:gd name="connsiteX250" fmla="*/ 6175 w 10000"/>
                <a:gd name="connsiteY250" fmla="*/ 9548 h 10000"/>
                <a:gd name="connsiteX251" fmla="*/ 5969 w 10000"/>
                <a:gd name="connsiteY251" fmla="*/ 9491 h 10000"/>
                <a:gd name="connsiteX252" fmla="*/ 5930 w 10000"/>
                <a:gd name="connsiteY252" fmla="*/ 9520 h 10000"/>
                <a:gd name="connsiteX253" fmla="*/ 5808 w 10000"/>
                <a:gd name="connsiteY253" fmla="*/ 9576 h 10000"/>
                <a:gd name="connsiteX254" fmla="*/ 5777 w 10000"/>
                <a:gd name="connsiteY254" fmla="*/ 9633 h 10000"/>
                <a:gd name="connsiteX255" fmla="*/ 5688 w 10000"/>
                <a:gd name="connsiteY255" fmla="*/ 9633 h 10000"/>
                <a:gd name="connsiteX256" fmla="*/ 5567 w 10000"/>
                <a:gd name="connsiteY256" fmla="*/ 9661 h 10000"/>
                <a:gd name="connsiteX257" fmla="*/ 5567 w 10000"/>
                <a:gd name="connsiteY257" fmla="*/ 9633 h 10000"/>
                <a:gd name="connsiteX258" fmla="*/ 5567 w 10000"/>
                <a:gd name="connsiteY258" fmla="*/ 9689 h 10000"/>
                <a:gd name="connsiteX259" fmla="*/ 5449 w 10000"/>
                <a:gd name="connsiteY259" fmla="*/ 9661 h 10000"/>
                <a:gd name="connsiteX260" fmla="*/ 5449 w 10000"/>
                <a:gd name="connsiteY260" fmla="*/ 9717 h 10000"/>
                <a:gd name="connsiteX261" fmla="*/ 5406 w 10000"/>
                <a:gd name="connsiteY261" fmla="*/ 9802 h 10000"/>
                <a:gd name="connsiteX262" fmla="*/ 5491 w 10000"/>
                <a:gd name="connsiteY262" fmla="*/ 9830 h 10000"/>
                <a:gd name="connsiteX263" fmla="*/ 5491 w 10000"/>
                <a:gd name="connsiteY263" fmla="*/ 9830 h 10000"/>
                <a:gd name="connsiteX264" fmla="*/ 5567 w 10000"/>
                <a:gd name="connsiteY264" fmla="*/ 9944 h 10000"/>
                <a:gd name="connsiteX265" fmla="*/ 5368 w 10000"/>
                <a:gd name="connsiteY265" fmla="*/ 10000 h 10000"/>
                <a:gd name="connsiteX266" fmla="*/ 5368 w 10000"/>
                <a:gd name="connsiteY266" fmla="*/ 9944 h 10000"/>
                <a:gd name="connsiteX267" fmla="*/ 5281 w 10000"/>
                <a:gd name="connsiteY267" fmla="*/ 9859 h 10000"/>
                <a:gd name="connsiteX268" fmla="*/ 5248 w 10000"/>
                <a:gd name="connsiteY268" fmla="*/ 9802 h 10000"/>
                <a:gd name="connsiteX269" fmla="*/ 5206 w 10000"/>
                <a:gd name="connsiteY269" fmla="*/ 9717 h 10000"/>
                <a:gd name="connsiteX270" fmla="*/ 5248 w 10000"/>
                <a:gd name="connsiteY270" fmla="*/ 9661 h 10000"/>
                <a:gd name="connsiteX271" fmla="*/ 5206 w 10000"/>
                <a:gd name="connsiteY271" fmla="*/ 9576 h 10000"/>
                <a:gd name="connsiteX272" fmla="*/ 5206 w 10000"/>
                <a:gd name="connsiteY272" fmla="*/ 9605 h 10000"/>
                <a:gd name="connsiteX273" fmla="*/ 5126 w 10000"/>
                <a:gd name="connsiteY273" fmla="*/ 9548 h 10000"/>
                <a:gd name="connsiteX274" fmla="*/ 5126 w 10000"/>
                <a:gd name="connsiteY274" fmla="*/ 9605 h 10000"/>
                <a:gd name="connsiteX275" fmla="*/ 5006 w 10000"/>
                <a:gd name="connsiteY275" fmla="*/ 9605 h 10000"/>
                <a:gd name="connsiteX276" fmla="*/ 4926 w 10000"/>
                <a:gd name="connsiteY276" fmla="*/ 9576 h 10000"/>
                <a:gd name="connsiteX277" fmla="*/ 4879 w 10000"/>
                <a:gd name="connsiteY277" fmla="*/ 9520 h 10000"/>
                <a:gd name="connsiteX278" fmla="*/ 4839 w 10000"/>
                <a:gd name="connsiteY278" fmla="*/ 9520 h 10000"/>
                <a:gd name="connsiteX279" fmla="*/ 4839 w 10000"/>
                <a:gd name="connsiteY279" fmla="*/ 9576 h 10000"/>
                <a:gd name="connsiteX280" fmla="*/ 4762 w 10000"/>
                <a:gd name="connsiteY280" fmla="*/ 9520 h 10000"/>
                <a:gd name="connsiteX281" fmla="*/ 4724 w 10000"/>
                <a:gd name="connsiteY281" fmla="*/ 9463 h 10000"/>
                <a:gd name="connsiteX282" fmla="*/ 4688 w 10000"/>
                <a:gd name="connsiteY282" fmla="*/ 9491 h 10000"/>
                <a:gd name="connsiteX283" fmla="*/ 4724 w 10000"/>
                <a:gd name="connsiteY283" fmla="*/ 9576 h 10000"/>
                <a:gd name="connsiteX284" fmla="*/ 4644 w 10000"/>
                <a:gd name="connsiteY284" fmla="*/ 9548 h 10000"/>
                <a:gd name="connsiteX285" fmla="*/ 4644 w 10000"/>
                <a:gd name="connsiteY285" fmla="*/ 9605 h 10000"/>
                <a:gd name="connsiteX286" fmla="*/ 4483 w 10000"/>
                <a:gd name="connsiteY286" fmla="*/ 9576 h 10000"/>
                <a:gd name="connsiteX287" fmla="*/ 4366 w 10000"/>
                <a:gd name="connsiteY287" fmla="*/ 9576 h 10000"/>
                <a:gd name="connsiteX288" fmla="*/ 4322 w 10000"/>
                <a:gd name="connsiteY288" fmla="*/ 9576 h 10000"/>
                <a:gd name="connsiteX289" fmla="*/ 4199 w 10000"/>
                <a:gd name="connsiteY289" fmla="*/ 9520 h 10000"/>
                <a:gd name="connsiteX290" fmla="*/ 4154 w 10000"/>
                <a:gd name="connsiteY290" fmla="*/ 9491 h 10000"/>
                <a:gd name="connsiteX291" fmla="*/ 4038 w 10000"/>
                <a:gd name="connsiteY291" fmla="*/ 9463 h 10000"/>
                <a:gd name="connsiteX292" fmla="*/ 3962 w 10000"/>
                <a:gd name="connsiteY292" fmla="*/ 9294 h 10000"/>
                <a:gd name="connsiteX293" fmla="*/ 3873 w 10000"/>
                <a:gd name="connsiteY293" fmla="*/ 9180 h 10000"/>
                <a:gd name="connsiteX294" fmla="*/ 3757 w 10000"/>
                <a:gd name="connsiteY294" fmla="*/ 9180 h 10000"/>
                <a:gd name="connsiteX295" fmla="*/ 3634 w 10000"/>
                <a:gd name="connsiteY295" fmla="*/ 9180 h 10000"/>
                <a:gd name="connsiteX296" fmla="*/ 3432 w 10000"/>
                <a:gd name="connsiteY296" fmla="*/ 9039 h 10000"/>
                <a:gd name="connsiteX297" fmla="*/ 3274 w 10000"/>
                <a:gd name="connsiteY297" fmla="*/ 9124 h 10000"/>
                <a:gd name="connsiteX298" fmla="*/ 3274 w 10000"/>
                <a:gd name="connsiteY298" fmla="*/ 9180 h 10000"/>
                <a:gd name="connsiteX299" fmla="*/ 3073 w 10000"/>
                <a:gd name="connsiteY299" fmla="*/ 9209 h 10000"/>
                <a:gd name="connsiteX300" fmla="*/ 2954 w 10000"/>
                <a:gd name="connsiteY300" fmla="*/ 9294 h 10000"/>
                <a:gd name="connsiteX301" fmla="*/ 2874 w 10000"/>
                <a:gd name="connsiteY301" fmla="*/ 9237 h 10000"/>
                <a:gd name="connsiteX302" fmla="*/ 2792 w 10000"/>
                <a:gd name="connsiteY302" fmla="*/ 9294 h 10000"/>
                <a:gd name="connsiteX303" fmla="*/ 2672 w 10000"/>
                <a:gd name="connsiteY303" fmla="*/ 9294 h 10000"/>
                <a:gd name="connsiteX304" fmla="*/ 2507 w 10000"/>
                <a:gd name="connsiteY304" fmla="*/ 9266 h 10000"/>
                <a:gd name="connsiteX305" fmla="*/ 2347 w 10000"/>
                <a:gd name="connsiteY305" fmla="*/ 9322 h 10000"/>
                <a:gd name="connsiteX306" fmla="*/ 2266 w 10000"/>
                <a:gd name="connsiteY306" fmla="*/ 9322 h 10000"/>
                <a:gd name="connsiteX307" fmla="*/ 2185 w 10000"/>
                <a:gd name="connsiteY307" fmla="*/ 9322 h 10000"/>
                <a:gd name="connsiteX308" fmla="*/ 2144 w 10000"/>
                <a:gd name="connsiteY308" fmla="*/ 9322 h 10000"/>
                <a:gd name="connsiteX309" fmla="*/ 2144 w 10000"/>
                <a:gd name="connsiteY309" fmla="*/ 9463 h 10000"/>
                <a:gd name="connsiteX310" fmla="*/ 2228 w 10000"/>
                <a:gd name="connsiteY310" fmla="*/ 9548 h 10000"/>
                <a:gd name="connsiteX311" fmla="*/ 2228 w 10000"/>
                <a:gd name="connsiteY311" fmla="*/ 9576 h 10000"/>
                <a:gd name="connsiteX312" fmla="*/ 2228 w 10000"/>
                <a:gd name="connsiteY312" fmla="*/ 9633 h 10000"/>
                <a:gd name="connsiteX313" fmla="*/ 2266 w 10000"/>
                <a:gd name="connsiteY313" fmla="*/ 9717 h 10000"/>
                <a:gd name="connsiteX314" fmla="*/ 2144 w 10000"/>
                <a:gd name="connsiteY314" fmla="*/ 9689 h 10000"/>
                <a:gd name="connsiteX315" fmla="*/ 2022 w 10000"/>
                <a:gd name="connsiteY315" fmla="*/ 9661 h 10000"/>
                <a:gd name="connsiteX316" fmla="*/ 1941 w 10000"/>
                <a:gd name="connsiteY316" fmla="*/ 9520 h 10000"/>
                <a:gd name="connsiteX317" fmla="*/ 1708 w 10000"/>
                <a:gd name="connsiteY317" fmla="*/ 9605 h 10000"/>
                <a:gd name="connsiteX318" fmla="*/ 1627 w 10000"/>
                <a:gd name="connsiteY318" fmla="*/ 9633 h 10000"/>
                <a:gd name="connsiteX319" fmla="*/ 1627 w 10000"/>
                <a:gd name="connsiteY319" fmla="*/ 9548 h 10000"/>
                <a:gd name="connsiteX320" fmla="*/ 1504 w 10000"/>
                <a:gd name="connsiteY320" fmla="*/ 9435 h 10000"/>
                <a:gd name="connsiteX321" fmla="*/ 1262 w 10000"/>
                <a:gd name="connsiteY321" fmla="*/ 9435 h 10000"/>
                <a:gd name="connsiteX322" fmla="*/ 1262 w 10000"/>
                <a:gd name="connsiteY322" fmla="*/ 9322 h 10000"/>
                <a:gd name="connsiteX323" fmla="*/ 1298 w 10000"/>
                <a:gd name="connsiteY323" fmla="*/ 9180 h 10000"/>
                <a:gd name="connsiteX324" fmla="*/ 1144 w 10000"/>
                <a:gd name="connsiteY324" fmla="*/ 9124 h 10000"/>
                <a:gd name="connsiteX325" fmla="*/ 1017 w 10000"/>
                <a:gd name="connsiteY325" fmla="*/ 9039 h 10000"/>
                <a:gd name="connsiteX326" fmla="*/ 981 w 10000"/>
                <a:gd name="connsiteY326" fmla="*/ 8983 h 10000"/>
                <a:gd name="connsiteX327" fmla="*/ 944 w 10000"/>
                <a:gd name="connsiteY327" fmla="*/ 8898 h 10000"/>
                <a:gd name="connsiteX328" fmla="*/ 981 w 10000"/>
                <a:gd name="connsiteY328" fmla="*/ 8813 h 10000"/>
                <a:gd name="connsiteX329" fmla="*/ 697 w 10000"/>
                <a:gd name="connsiteY329" fmla="*/ 8841 h 10000"/>
                <a:gd name="connsiteX330" fmla="*/ 533 w 10000"/>
                <a:gd name="connsiteY330" fmla="*/ 8898 h 10000"/>
                <a:gd name="connsiteX331" fmla="*/ 533 w 10000"/>
                <a:gd name="connsiteY331" fmla="*/ 8813 h 10000"/>
                <a:gd name="connsiteX332" fmla="*/ 495 w 10000"/>
                <a:gd name="connsiteY332" fmla="*/ 8728 h 10000"/>
                <a:gd name="connsiteX333" fmla="*/ 458 w 10000"/>
                <a:gd name="connsiteY333" fmla="*/ 8672 h 10000"/>
                <a:gd name="connsiteX334" fmla="*/ 6799 w 10000"/>
                <a:gd name="connsiteY334" fmla="*/ 8665 h 10000"/>
                <a:gd name="connsiteX335" fmla="*/ 6917 w 10000"/>
                <a:gd name="connsiteY335" fmla="*/ 8461 h 10000"/>
                <a:gd name="connsiteX0" fmla="*/ 4644 w 10000"/>
                <a:gd name="connsiteY0" fmla="*/ 0 h 9975"/>
                <a:gd name="connsiteX1" fmla="*/ 4839 w 10000"/>
                <a:gd name="connsiteY1" fmla="*/ 29 h 9975"/>
                <a:gd name="connsiteX2" fmla="*/ 5089 w 10000"/>
                <a:gd name="connsiteY2" fmla="*/ 113 h 9975"/>
                <a:gd name="connsiteX3" fmla="*/ 5406 w 10000"/>
                <a:gd name="connsiteY3" fmla="*/ 142 h 9975"/>
                <a:gd name="connsiteX4" fmla="*/ 5567 w 10000"/>
                <a:gd name="connsiteY4" fmla="*/ 199 h 9975"/>
                <a:gd name="connsiteX5" fmla="*/ 5616 w 10000"/>
                <a:gd name="connsiteY5" fmla="*/ 227 h 9975"/>
                <a:gd name="connsiteX6" fmla="*/ 5734 w 10000"/>
                <a:gd name="connsiteY6" fmla="*/ 283 h 9975"/>
                <a:gd name="connsiteX7" fmla="*/ 5930 w 10000"/>
                <a:gd name="connsiteY7" fmla="*/ 396 h 9975"/>
                <a:gd name="connsiteX8" fmla="*/ 6048 w 10000"/>
                <a:gd name="connsiteY8" fmla="*/ 509 h 9975"/>
                <a:gd name="connsiteX9" fmla="*/ 6212 w 10000"/>
                <a:gd name="connsiteY9" fmla="*/ 566 h 9975"/>
                <a:gd name="connsiteX10" fmla="*/ 6377 w 10000"/>
                <a:gd name="connsiteY10" fmla="*/ 678 h 9975"/>
                <a:gd name="connsiteX11" fmla="*/ 6579 w 10000"/>
                <a:gd name="connsiteY11" fmla="*/ 792 h 9975"/>
                <a:gd name="connsiteX12" fmla="*/ 6695 w 10000"/>
                <a:gd name="connsiteY12" fmla="*/ 905 h 9975"/>
                <a:gd name="connsiteX13" fmla="*/ 6824 w 10000"/>
                <a:gd name="connsiteY13" fmla="*/ 989 h 9975"/>
                <a:gd name="connsiteX14" fmla="*/ 7180 w 10000"/>
                <a:gd name="connsiteY14" fmla="*/ 1131 h 9975"/>
                <a:gd name="connsiteX15" fmla="*/ 7378 w 10000"/>
                <a:gd name="connsiteY15" fmla="*/ 1131 h 9975"/>
                <a:gd name="connsiteX16" fmla="*/ 7623 w 10000"/>
                <a:gd name="connsiteY16" fmla="*/ 1187 h 9975"/>
                <a:gd name="connsiteX17" fmla="*/ 7744 w 10000"/>
                <a:gd name="connsiteY17" fmla="*/ 1216 h 9975"/>
                <a:gd name="connsiteX18" fmla="*/ 7946 w 10000"/>
                <a:gd name="connsiteY18" fmla="*/ 1300 h 9975"/>
                <a:gd name="connsiteX19" fmla="*/ 8186 w 10000"/>
                <a:gd name="connsiteY19" fmla="*/ 1328 h 9975"/>
                <a:gd name="connsiteX20" fmla="*/ 8232 w 10000"/>
                <a:gd name="connsiteY20" fmla="*/ 1413 h 9975"/>
                <a:gd name="connsiteX21" fmla="*/ 8310 w 10000"/>
                <a:gd name="connsiteY21" fmla="*/ 1442 h 9975"/>
                <a:gd name="connsiteX22" fmla="*/ 8383 w 10000"/>
                <a:gd name="connsiteY22" fmla="*/ 1555 h 9975"/>
                <a:gd name="connsiteX23" fmla="*/ 8633 w 10000"/>
                <a:gd name="connsiteY23" fmla="*/ 1695 h 9975"/>
                <a:gd name="connsiteX24" fmla="*/ 8754 w 10000"/>
                <a:gd name="connsiteY24" fmla="*/ 1667 h 9975"/>
                <a:gd name="connsiteX25" fmla="*/ 8874 w 10000"/>
                <a:gd name="connsiteY25" fmla="*/ 1695 h 9975"/>
                <a:gd name="connsiteX26" fmla="*/ 9114 w 10000"/>
                <a:gd name="connsiteY26" fmla="*/ 1639 h 9975"/>
                <a:gd name="connsiteX27" fmla="*/ 9277 w 10000"/>
                <a:gd name="connsiteY27" fmla="*/ 1555 h 9975"/>
                <a:gd name="connsiteX28" fmla="*/ 9354 w 10000"/>
                <a:gd name="connsiteY28" fmla="*/ 1555 h 9975"/>
                <a:gd name="connsiteX29" fmla="*/ 9396 w 10000"/>
                <a:gd name="connsiteY29" fmla="*/ 1526 h 9975"/>
                <a:gd name="connsiteX30" fmla="*/ 9554 w 10000"/>
                <a:gd name="connsiteY30" fmla="*/ 1470 h 9975"/>
                <a:gd name="connsiteX31" fmla="*/ 9719 w 10000"/>
                <a:gd name="connsiteY31" fmla="*/ 1526 h 9975"/>
                <a:gd name="connsiteX32" fmla="*/ 9757 w 10000"/>
                <a:gd name="connsiteY32" fmla="*/ 1611 h 9975"/>
                <a:gd name="connsiteX33" fmla="*/ 9880 w 10000"/>
                <a:gd name="connsiteY33" fmla="*/ 1753 h 9975"/>
                <a:gd name="connsiteX34" fmla="*/ 9800 w 10000"/>
                <a:gd name="connsiteY34" fmla="*/ 1781 h 9975"/>
                <a:gd name="connsiteX35" fmla="*/ 9840 w 10000"/>
                <a:gd name="connsiteY35" fmla="*/ 1837 h 9975"/>
                <a:gd name="connsiteX36" fmla="*/ 9840 w 10000"/>
                <a:gd name="connsiteY36" fmla="*/ 1894 h 9975"/>
                <a:gd name="connsiteX37" fmla="*/ 9926 w 10000"/>
                <a:gd name="connsiteY37" fmla="*/ 2006 h 9975"/>
                <a:gd name="connsiteX38" fmla="*/ 9926 w 10000"/>
                <a:gd name="connsiteY38" fmla="*/ 2148 h 9975"/>
                <a:gd name="connsiteX39" fmla="*/ 9926 w 10000"/>
                <a:gd name="connsiteY39" fmla="*/ 2233 h 9975"/>
                <a:gd name="connsiteX40" fmla="*/ 10000 w 10000"/>
                <a:gd name="connsiteY40" fmla="*/ 2317 h 9975"/>
                <a:gd name="connsiteX41" fmla="*/ 9963 w 10000"/>
                <a:gd name="connsiteY41" fmla="*/ 2403 h 9975"/>
                <a:gd name="connsiteX42" fmla="*/ 10000 w 10000"/>
                <a:gd name="connsiteY42" fmla="*/ 2459 h 9975"/>
                <a:gd name="connsiteX43" fmla="*/ 9677 w 10000"/>
                <a:gd name="connsiteY43" fmla="*/ 2431 h 9975"/>
                <a:gd name="connsiteX44" fmla="*/ 9515 w 10000"/>
                <a:gd name="connsiteY44" fmla="*/ 2403 h 9975"/>
                <a:gd name="connsiteX45" fmla="*/ 9473 w 10000"/>
                <a:gd name="connsiteY45" fmla="*/ 2487 h 9975"/>
                <a:gd name="connsiteX46" fmla="*/ 9354 w 10000"/>
                <a:gd name="connsiteY46" fmla="*/ 2515 h 9975"/>
                <a:gd name="connsiteX47" fmla="*/ 9433 w 10000"/>
                <a:gd name="connsiteY47" fmla="*/ 2600 h 9975"/>
                <a:gd name="connsiteX48" fmla="*/ 9677 w 10000"/>
                <a:gd name="connsiteY48" fmla="*/ 2854 h 9975"/>
                <a:gd name="connsiteX49" fmla="*/ 9840 w 10000"/>
                <a:gd name="connsiteY49" fmla="*/ 3081 h 9975"/>
                <a:gd name="connsiteX50" fmla="*/ 9800 w 10000"/>
                <a:gd name="connsiteY50" fmla="*/ 3137 h 9975"/>
                <a:gd name="connsiteX51" fmla="*/ 9634 w 10000"/>
                <a:gd name="connsiteY51" fmla="*/ 3165 h 9975"/>
                <a:gd name="connsiteX52" fmla="*/ 9840 w 10000"/>
                <a:gd name="connsiteY52" fmla="*/ 3278 h 9975"/>
                <a:gd name="connsiteX53" fmla="*/ 9600 w 10000"/>
                <a:gd name="connsiteY53" fmla="*/ 3137 h 9975"/>
                <a:gd name="connsiteX54" fmla="*/ 9396 w 10000"/>
                <a:gd name="connsiteY54" fmla="*/ 3081 h 9975"/>
                <a:gd name="connsiteX55" fmla="*/ 9473 w 10000"/>
                <a:gd name="connsiteY55" fmla="*/ 3250 h 9975"/>
                <a:gd name="connsiteX56" fmla="*/ 9354 w 10000"/>
                <a:gd name="connsiteY56" fmla="*/ 3278 h 9975"/>
                <a:gd name="connsiteX57" fmla="*/ 9277 w 10000"/>
                <a:gd name="connsiteY57" fmla="*/ 3363 h 9975"/>
                <a:gd name="connsiteX58" fmla="*/ 8996 w 10000"/>
                <a:gd name="connsiteY58" fmla="*/ 3392 h 9975"/>
                <a:gd name="connsiteX59" fmla="*/ 9198 w 10000"/>
                <a:gd name="connsiteY59" fmla="*/ 3532 h 9975"/>
                <a:gd name="connsiteX60" fmla="*/ 8952 w 10000"/>
                <a:gd name="connsiteY60" fmla="*/ 3561 h 9975"/>
                <a:gd name="connsiteX61" fmla="*/ 8794 w 10000"/>
                <a:gd name="connsiteY61" fmla="*/ 3532 h 9975"/>
                <a:gd name="connsiteX62" fmla="*/ 8664 w 10000"/>
                <a:gd name="connsiteY62" fmla="*/ 3448 h 9975"/>
                <a:gd name="connsiteX63" fmla="*/ 8591 w 10000"/>
                <a:gd name="connsiteY63" fmla="*/ 3476 h 9975"/>
                <a:gd name="connsiteX64" fmla="*/ 8552 w 10000"/>
                <a:gd name="connsiteY64" fmla="*/ 3617 h 9975"/>
                <a:gd name="connsiteX65" fmla="*/ 8513 w 10000"/>
                <a:gd name="connsiteY65" fmla="*/ 3702 h 9975"/>
                <a:gd name="connsiteX66" fmla="*/ 8427 w 10000"/>
                <a:gd name="connsiteY66" fmla="*/ 3731 h 9975"/>
                <a:gd name="connsiteX67" fmla="*/ 8383 w 10000"/>
                <a:gd name="connsiteY67" fmla="*/ 3787 h 9975"/>
                <a:gd name="connsiteX68" fmla="*/ 8310 w 10000"/>
                <a:gd name="connsiteY68" fmla="*/ 3787 h 9975"/>
                <a:gd name="connsiteX69" fmla="*/ 8267 w 10000"/>
                <a:gd name="connsiteY69" fmla="*/ 3843 h 9975"/>
                <a:gd name="connsiteX70" fmla="*/ 8107 w 10000"/>
                <a:gd name="connsiteY70" fmla="*/ 3984 h 9975"/>
                <a:gd name="connsiteX71" fmla="*/ 7906 w 10000"/>
                <a:gd name="connsiteY71" fmla="*/ 4013 h 9975"/>
                <a:gd name="connsiteX72" fmla="*/ 7824 w 10000"/>
                <a:gd name="connsiteY72" fmla="*/ 4042 h 9975"/>
                <a:gd name="connsiteX73" fmla="*/ 7744 w 10000"/>
                <a:gd name="connsiteY73" fmla="*/ 4098 h 9975"/>
                <a:gd name="connsiteX74" fmla="*/ 7586 w 10000"/>
                <a:gd name="connsiteY74" fmla="*/ 4154 h 9975"/>
                <a:gd name="connsiteX75" fmla="*/ 7501 w 10000"/>
                <a:gd name="connsiteY75" fmla="*/ 4239 h 9975"/>
                <a:gd name="connsiteX76" fmla="*/ 7464 w 10000"/>
                <a:gd name="connsiteY76" fmla="*/ 4295 h 9975"/>
                <a:gd name="connsiteX77" fmla="*/ 7378 w 10000"/>
                <a:gd name="connsiteY77" fmla="*/ 4295 h 9975"/>
                <a:gd name="connsiteX78" fmla="*/ 7218 w 10000"/>
                <a:gd name="connsiteY78" fmla="*/ 4323 h 9975"/>
                <a:gd name="connsiteX79" fmla="*/ 7346 w 10000"/>
                <a:gd name="connsiteY79" fmla="*/ 4267 h 9975"/>
                <a:gd name="connsiteX80" fmla="*/ 7346 w 10000"/>
                <a:gd name="connsiteY80" fmla="*/ 4211 h 9975"/>
                <a:gd name="connsiteX81" fmla="*/ 7378 w 10000"/>
                <a:gd name="connsiteY81" fmla="*/ 4154 h 9975"/>
                <a:gd name="connsiteX82" fmla="*/ 7143 w 10000"/>
                <a:gd name="connsiteY82" fmla="*/ 4126 h 9975"/>
                <a:gd name="connsiteX83" fmla="*/ 7218 w 10000"/>
                <a:gd name="connsiteY83" fmla="*/ 4098 h 9975"/>
                <a:gd name="connsiteX84" fmla="*/ 7260 w 10000"/>
                <a:gd name="connsiteY84" fmla="*/ 3984 h 9975"/>
                <a:gd name="connsiteX85" fmla="*/ 7305 w 10000"/>
                <a:gd name="connsiteY85" fmla="*/ 3871 h 9975"/>
                <a:gd name="connsiteX86" fmla="*/ 7062 w 10000"/>
                <a:gd name="connsiteY86" fmla="*/ 3673 h 9975"/>
                <a:gd name="connsiteX87" fmla="*/ 6939 w 10000"/>
                <a:gd name="connsiteY87" fmla="*/ 3702 h 9975"/>
                <a:gd name="connsiteX88" fmla="*/ 6824 w 10000"/>
                <a:gd name="connsiteY88" fmla="*/ 3759 h 9975"/>
                <a:gd name="connsiteX89" fmla="*/ 6737 w 10000"/>
                <a:gd name="connsiteY89" fmla="*/ 3900 h 9975"/>
                <a:gd name="connsiteX90" fmla="*/ 6535 w 10000"/>
                <a:gd name="connsiteY90" fmla="*/ 4013 h 9975"/>
                <a:gd name="connsiteX91" fmla="*/ 6418 w 10000"/>
                <a:gd name="connsiteY91" fmla="*/ 4070 h 9975"/>
                <a:gd name="connsiteX92" fmla="*/ 6454 w 10000"/>
                <a:gd name="connsiteY92" fmla="*/ 4154 h 9975"/>
                <a:gd name="connsiteX93" fmla="*/ 6212 w 10000"/>
                <a:gd name="connsiteY93" fmla="*/ 4267 h 9975"/>
                <a:gd name="connsiteX94" fmla="*/ 6014 w 10000"/>
                <a:gd name="connsiteY94" fmla="*/ 4239 h 9975"/>
                <a:gd name="connsiteX95" fmla="*/ 6014 w 10000"/>
                <a:gd name="connsiteY95" fmla="*/ 4409 h 9975"/>
                <a:gd name="connsiteX96" fmla="*/ 6251 w 10000"/>
                <a:gd name="connsiteY96" fmla="*/ 4550 h 9975"/>
                <a:gd name="connsiteX97" fmla="*/ 6377 w 10000"/>
                <a:gd name="connsiteY97" fmla="*/ 4550 h 9975"/>
                <a:gd name="connsiteX98" fmla="*/ 6454 w 10000"/>
                <a:gd name="connsiteY98" fmla="*/ 4578 h 9975"/>
                <a:gd name="connsiteX99" fmla="*/ 6454 w 10000"/>
                <a:gd name="connsiteY99" fmla="*/ 4550 h 9975"/>
                <a:gd name="connsiteX100" fmla="*/ 6695 w 10000"/>
                <a:gd name="connsiteY100" fmla="*/ 4634 h 9975"/>
                <a:gd name="connsiteX101" fmla="*/ 6777 w 10000"/>
                <a:gd name="connsiteY101" fmla="*/ 4804 h 9975"/>
                <a:gd name="connsiteX102" fmla="*/ 6980 w 10000"/>
                <a:gd name="connsiteY102" fmla="*/ 4832 h 9975"/>
                <a:gd name="connsiteX103" fmla="*/ 7062 w 10000"/>
                <a:gd name="connsiteY103" fmla="*/ 4776 h 9975"/>
                <a:gd name="connsiteX104" fmla="*/ 7101 w 10000"/>
                <a:gd name="connsiteY104" fmla="*/ 4691 h 9975"/>
                <a:gd name="connsiteX105" fmla="*/ 7260 w 10000"/>
                <a:gd name="connsiteY105" fmla="*/ 4634 h 9975"/>
                <a:gd name="connsiteX106" fmla="*/ 7464 w 10000"/>
                <a:gd name="connsiteY106" fmla="*/ 4691 h 9975"/>
                <a:gd name="connsiteX107" fmla="*/ 7541 w 10000"/>
                <a:gd name="connsiteY107" fmla="*/ 4720 h 9975"/>
                <a:gd name="connsiteX108" fmla="*/ 7586 w 10000"/>
                <a:gd name="connsiteY108" fmla="*/ 4748 h 9975"/>
                <a:gd name="connsiteX109" fmla="*/ 7788 w 10000"/>
                <a:gd name="connsiteY109" fmla="*/ 4748 h 9975"/>
                <a:gd name="connsiteX110" fmla="*/ 7788 w 10000"/>
                <a:gd name="connsiteY110" fmla="*/ 4720 h 9975"/>
                <a:gd name="connsiteX111" fmla="*/ 8025 w 10000"/>
                <a:gd name="connsiteY111" fmla="*/ 4776 h 9975"/>
                <a:gd name="connsiteX112" fmla="*/ 7990 w 10000"/>
                <a:gd name="connsiteY112" fmla="*/ 4804 h 9975"/>
                <a:gd name="connsiteX113" fmla="*/ 8025 w 10000"/>
                <a:gd name="connsiteY113" fmla="*/ 4889 h 9975"/>
                <a:gd name="connsiteX114" fmla="*/ 8025 w 10000"/>
                <a:gd name="connsiteY114" fmla="*/ 4945 h 9975"/>
                <a:gd name="connsiteX115" fmla="*/ 7946 w 10000"/>
                <a:gd name="connsiteY115" fmla="*/ 4889 h 9975"/>
                <a:gd name="connsiteX116" fmla="*/ 7906 w 10000"/>
                <a:gd name="connsiteY116" fmla="*/ 4917 h 9975"/>
                <a:gd name="connsiteX117" fmla="*/ 7824 w 10000"/>
                <a:gd name="connsiteY117" fmla="*/ 4917 h 9975"/>
                <a:gd name="connsiteX118" fmla="*/ 7744 w 10000"/>
                <a:gd name="connsiteY118" fmla="*/ 4945 h 9975"/>
                <a:gd name="connsiteX119" fmla="*/ 7586 w 10000"/>
                <a:gd name="connsiteY119" fmla="*/ 5002 h 9975"/>
                <a:gd name="connsiteX120" fmla="*/ 7501 w 10000"/>
                <a:gd name="connsiteY120" fmla="*/ 5030 h 9975"/>
                <a:gd name="connsiteX121" fmla="*/ 7586 w 10000"/>
                <a:gd name="connsiteY121" fmla="*/ 5087 h 9975"/>
                <a:gd name="connsiteX122" fmla="*/ 7501 w 10000"/>
                <a:gd name="connsiteY122" fmla="*/ 5087 h 9975"/>
                <a:gd name="connsiteX123" fmla="*/ 7541 w 10000"/>
                <a:gd name="connsiteY123" fmla="*/ 5143 h 9975"/>
                <a:gd name="connsiteX124" fmla="*/ 7464 w 10000"/>
                <a:gd name="connsiteY124" fmla="*/ 5171 h 9975"/>
                <a:gd name="connsiteX125" fmla="*/ 7378 w 10000"/>
                <a:gd name="connsiteY125" fmla="*/ 5115 h 9975"/>
                <a:gd name="connsiteX126" fmla="*/ 7346 w 10000"/>
                <a:gd name="connsiteY126" fmla="*/ 5115 h 9975"/>
                <a:gd name="connsiteX127" fmla="*/ 7423 w 10000"/>
                <a:gd name="connsiteY127" fmla="*/ 5199 h 9975"/>
                <a:gd name="connsiteX128" fmla="*/ 7260 w 10000"/>
                <a:gd name="connsiteY128" fmla="*/ 5313 h 9975"/>
                <a:gd name="connsiteX129" fmla="*/ 7218 w 10000"/>
                <a:gd name="connsiteY129" fmla="*/ 5454 h 9975"/>
                <a:gd name="connsiteX130" fmla="*/ 7260 w 10000"/>
                <a:gd name="connsiteY130" fmla="*/ 5595 h 9975"/>
                <a:gd name="connsiteX131" fmla="*/ 7423 w 10000"/>
                <a:gd name="connsiteY131" fmla="*/ 5624 h 9975"/>
                <a:gd name="connsiteX132" fmla="*/ 7704 w 10000"/>
                <a:gd name="connsiteY132" fmla="*/ 5708 h 9975"/>
                <a:gd name="connsiteX133" fmla="*/ 7824 w 10000"/>
                <a:gd name="connsiteY133" fmla="*/ 5849 h 9975"/>
                <a:gd name="connsiteX134" fmla="*/ 8025 w 10000"/>
                <a:gd name="connsiteY134" fmla="*/ 6048 h 9975"/>
                <a:gd name="connsiteX135" fmla="*/ 8149 w 10000"/>
                <a:gd name="connsiteY135" fmla="*/ 6188 h 9975"/>
                <a:gd name="connsiteX136" fmla="*/ 8344 w 10000"/>
                <a:gd name="connsiteY136" fmla="*/ 6274 h 9975"/>
                <a:gd name="connsiteX137" fmla="*/ 8427 w 10000"/>
                <a:gd name="connsiteY137" fmla="*/ 6330 h 9975"/>
                <a:gd name="connsiteX138" fmla="*/ 8513 w 10000"/>
                <a:gd name="connsiteY138" fmla="*/ 6387 h 9975"/>
                <a:gd name="connsiteX139" fmla="*/ 8664 w 10000"/>
                <a:gd name="connsiteY139" fmla="*/ 6499 h 9975"/>
                <a:gd name="connsiteX140" fmla="*/ 8383 w 10000"/>
                <a:gd name="connsiteY140" fmla="*/ 6443 h 9975"/>
                <a:gd name="connsiteX141" fmla="*/ 8186 w 10000"/>
                <a:gd name="connsiteY141" fmla="*/ 6387 h 9975"/>
                <a:gd name="connsiteX142" fmla="*/ 7990 w 10000"/>
                <a:gd name="connsiteY142" fmla="*/ 6415 h 9975"/>
                <a:gd name="connsiteX143" fmla="*/ 7870 w 10000"/>
                <a:gd name="connsiteY143" fmla="*/ 6358 h 9975"/>
                <a:gd name="connsiteX144" fmla="*/ 7744 w 10000"/>
                <a:gd name="connsiteY144" fmla="*/ 6302 h 9975"/>
                <a:gd name="connsiteX145" fmla="*/ 7788 w 10000"/>
                <a:gd name="connsiteY145" fmla="*/ 6358 h 9975"/>
                <a:gd name="connsiteX146" fmla="*/ 7824 w 10000"/>
                <a:gd name="connsiteY146" fmla="*/ 6358 h 9975"/>
                <a:gd name="connsiteX147" fmla="*/ 7788 w 10000"/>
                <a:gd name="connsiteY147" fmla="*/ 6330 h 9975"/>
                <a:gd name="connsiteX148" fmla="*/ 7870 w 10000"/>
                <a:gd name="connsiteY148" fmla="*/ 6358 h 9975"/>
                <a:gd name="connsiteX149" fmla="*/ 8067 w 10000"/>
                <a:gd name="connsiteY149" fmla="*/ 6415 h 9975"/>
                <a:gd name="connsiteX150" fmla="*/ 8149 w 10000"/>
                <a:gd name="connsiteY150" fmla="*/ 6387 h 9975"/>
                <a:gd name="connsiteX151" fmla="*/ 8232 w 10000"/>
                <a:gd name="connsiteY151" fmla="*/ 6443 h 9975"/>
                <a:gd name="connsiteX152" fmla="*/ 8267 w 10000"/>
                <a:gd name="connsiteY152" fmla="*/ 6471 h 9975"/>
                <a:gd name="connsiteX153" fmla="*/ 8383 w 10000"/>
                <a:gd name="connsiteY153" fmla="*/ 6499 h 9975"/>
                <a:gd name="connsiteX154" fmla="*/ 8633 w 10000"/>
                <a:gd name="connsiteY154" fmla="*/ 6613 h 9975"/>
                <a:gd name="connsiteX155" fmla="*/ 8794 w 10000"/>
                <a:gd name="connsiteY155" fmla="*/ 6726 h 9975"/>
                <a:gd name="connsiteX156" fmla="*/ 8713 w 10000"/>
                <a:gd name="connsiteY156" fmla="*/ 6754 h 9975"/>
                <a:gd name="connsiteX157" fmla="*/ 8591 w 10000"/>
                <a:gd name="connsiteY157" fmla="*/ 6810 h 9975"/>
                <a:gd name="connsiteX158" fmla="*/ 8513 w 10000"/>
                <a:gd name="connsiteY158" fmla="*/ 6866 h 9975"/>
                <a:gd name="connsiteX159" fmla="*/ 8473 w 10000"/>
                <a:gd name="connsiteY159" fmla="*/ 6895 h 9975"/>
                <a:gd name="connsiteX160" fmla="*/ 8344 w 10000"/>
                <a:gd name="connsiteY160" fmla="*/ 6895 h 9975"/>
                <a:gd name="connsiteX161" fmla="*/ 8232 w 10000"/>
                <a:gd name="connsiteY161" fmla="*/ 6952 h 9975"/>
                <a:gd name="connsiteX162" fmla="*/ 8383 w 10000"/>
                <a:gd name="connsiteY162" fmla="*/ 6895 h 9975"/>
                <a:gd name="connsiteX163" fmla="*/ 8513 w 10000"/>
                <a:gd name="connsiteY163" fmla="*/ 6980 h 9975"/>
                <a:gd name="connsiteX164" fmla="*/ 8473 w 10000"/>
                <a:gd name="connsiteY164" fmla="*/ 6980 h 9975"/>
                <a:gd name="connsiteX165" fmla="*/ 8664 w 10000"/>
                <a:gd name="connsiteY165" fmla="*/ 6924 h 9975"/>
                <a:gd name="connsiteX166" fmla="*/ 8794 w 10000"/>
                <a:gd name="connsiteY166" fmla="*/ 7008 h 9975"/>
                <a:gd name="connsiteX167" fmla="*/ 8996 w 10000"/>
                <a:gd name="connsiteY167" fmla="*/ 7036 h 9975"/>
                <a:gd name="connsiteX168" fmla="*/ 8908 w 10000"/>
                <a:gd name="connsiteY168" fmla="*/ 7121 h 9975"/>
                <a:gd name="connsiteX169" fmla="*/ 8874 w 10000"/>
                <a:gd name="connsiteY169" fmla="*/ 7149 h 9975"/>
                <a:gd name="connsiteX170" fmla="*/ 8794 w 10000"/>
                <a:gd name="connsiteY170" fmla="*/ 7177 h 9975"/>
                <a:gd name="connsiteX171" fmla="*/ 8834 w 10000"/>
                <a:gd name="connsiteY171" fmla="*/ 7177 h 9975"/>
                <a:gd name="connsiteX172" fmla="*/ 8952 w 10000"/>
                <a:gd name="connsiteY172" fmla="*/ 7149 h 9975"/>
                <a:gd name="connsiteX173" fmla="*/ 8952 w 10000"/>
                <a:gd name="connsiteY173" fmla="*/ 7121 h 9975"/>
                <a:gd name="connsiteX174" fmla="*/ 8996 w 10000"/>
                <a:gd name="connsiteY174" fmla="*/ 7205 h 9975"/>
                <a:gd name="connsiteX175" fmla="*/ 8996 w 10000"/>
                <a:gd name="connsiteY175" fmla="*/ 7263 h 9975"/>
                <a:gd name="connsiteX176" fmla="*/ 8952 w 10000"/>
                <a:gd name="connsiteY176" fmla="*/ 7205 h 9975"/>
                <a:gd name="connsiteX177" fmla="*/ 8952 w 10000"/>
                <a:gd name="connsiteY177" fmla="*/ 7263 h 9975"/>
                <a:gd name="connsiteX178" fmla="*/ 8908 w 10000"/>
                <a:gd name="connsiteY178" fmla="*/ 7235 h 9975"/>
                <a:gd name="connsiteX179" fmla="*/ 8874 w 10000"/>
                <a:gd name="connsiteY179" fmla="*/ 7235 h 9975"/>
                <a:gd name="connsiteX180" fmla="*/ 8834 w 10000"/>
                <a:gd name="connsiteY180" fmla="*/ 7291 h 9975"/>
                <a:gd name="connsiteX181" fmla="*/ 8952 w 10000"/>
                <a:gd name="connsiteY181" fmla="*/ 7347 h 9975"/>
                <a:gd name="connsiteX182" fmla="*/ 8908 w 10000"/>
                <a:gd name="connsiteY182" fmla="*/ 7347 h 9975"/>
                <a:gd name="connsiteX183" fmla="*/ 8952 w 10000"/>
                <a:gd name="connsiteY183" fmla="*/ 7404 h 9975"/>
                <a:gd name="connsiteX184" fmla="*/ 8794 w 10000"/>
                <a:gd name="connsiteY184" fmla="*/ 7375 h 9975"/>
                <a:gd name="connsiteX185" fmla="*/ 8834 w 10000"/>
                <a:gd name="connsiteY185" fmla="*/ 7404 h 9975"/>
                <a:gd name="connsiteX186" fmla="*/ 8952 w 10000"/>
                <a:gd name="connsiteY186" fmla="*/ 7432 h 9975"/>
                <a:gd name="connsiteX187" fmla="*/ 8996 w 10000"/>
                <a:gd name="connsiteY187" fmla="*/ 7516 h 9975"/>
                <a:gd name="connsiteX188" fmla="*/ 8952 w 10000"/>
                <a:gd name="connsiteY188" fmla="*/ 7574 h 9975"/>
                <a:gd name="connsiteX189" fmla="*/ 8834 w 10000"/>
                <a:gd name="connsiteY189" fmla="*/ 7488 h 9975"/>
                <a:gd name="connsiteX190" fmla="*/ 8794 w 10000"/>
                <a:gd name="connsiteY190" fmla="*/ 7516 h 9975"/>
                <a:gd name="connsiteX191" fmla="*/ 8633 w 10000"/>
                <a:gd name="connsiteY191" fmla="*/ 7574 h 9975"/>
                <a:gd name="connsiteX192" fmla="*/ 8754 w 10000"/>
                <a:gd name="connsiteY192" fmla="*/ 7658 h 9975"/>
                <a:gd name="connsiteX193" fmla="*/ 8754 w 10000"/>
                <a:gd name="connsiteY193" fmla="*/ 7771 h 9975"/>
                <a:gd name="connsiteX194" fmla="*/ 8713 w 10000"/>
                <a:gd name="connsiteY194" fmla="*/ 7827 h 9975"/>
                <a:gd name="connsiteX195" fmla="*/ 8713 w 10000"/>
                <a:gd name="connsiteY195" fmla="*/ 7855 h 9975"/>
                <a:gd name="connsiteX196" fmla="*/ 8633 w 10000"/>
                <a:gd name="connsiteY196" fmla="*/ 7827 h 9975"/>
                <a:gd name="connsiteX197" fmla="*/ 8633 w 10000"/>
                <a:gd name="connsiteY197" fmla="*/ 7884 h 9975"/>
                <a:gd name="connsiteX198" fmla="*/ 8591 w 10000"/>
                <a:gd name="connsiteY198" fmla="*/ 7941 h 9975"/>
                <a:gd name="connsiteX199" fmla="*/ 8552 w 10000"/>
                <a:gd name="connsiteY199" fmla="*/ 8054 h 9975"/>
                <a:gd name="connsiteX200" fmla="*/ 8591 w 10000"/>
                <a:gd name="connsiteY200" fmla="*/ 7997 h 9975"/>
                <a:gd name="connsiteX201" fmla="*/ 8552 w 10000"/>
                <a:gd name="connsiteY201" fmla="*/ 8025 h 9975"/>
                <a:gd name="connsiteX202" fmla="*/ 8513 w 10000"/>
                <a:gd name="connsiteY202" fmla="*/ 7969 h 9975"/>
                <a:gd name="connsiteX203" fmla="*/ 8427 w 10000"/>
                <a:gd name="connsiteY203" fmla="*/ 7997 h 9975"/>
                <a:gd name="connsiteX204" fmla="*/ 8427 w 10000"/>
                <a:gd name="connsiteY204" fmla="*/ 8054 h 9975"/>
                <a:gd name="connsiteX205" fmla="*/ 8473 w 10000"/>
                <a:gd name="connsiteY205" fmla="*/ 8082 h 9975"/>
                <a:gd name="connsiteX206" fmla="*/ 8552 w 10000"/>
                <a:gd name="connsiteY206" fmla="*/ 8110 h 9975"/>
                <a:gd name="connsiteX207" fmla="*/ 8513 w 10000"/>
                <a:gd name="connsiteY207" fmla="*/ 8138 h 9975"/>
                <a:gd name="connsiteX208" fmla="*/ 8473 w 10000"/>
                <a:gd name="connsiteY208" fmla="*/ 8224 h 9975"/>
                <a:gd name="connsiteX209" fmla="*/ 8310 w 10000"/>
                <a:gd name="connsiteY209" fmla="*/ 8166 h 9975"/>
                <a:gd name="connsiteX210" fmla="*/ 8427 w 10000"/>
                <a:gd name="connsiteY210" fmla="*/ 8252 h 9975"/>
                <a:gd name="connsiteX211" fmla="*/ 8552 w 10000"/>
                <a:gd name="connsiteY211" fmla="*/ 8252 h 9975"/>
                <a:gd name="connsiteX212" fmla="*/ 8513 w 10000"/>
                <a:gd name="connsiteY212" fmla="*/ 8308 h 9975"/>
                <a:gd name="connsiteX213" fmla="*/ 8591 w 10000"/>
                <a:gd name="connsiteY213" fmla="*/ 8421 h 9975"/>
                <a:gd name="connsiteX214" fmla="*/ 8552 w 10000"/>
                <a:gd name="connsiteY214" fmla="*/ 8421 h 9975"/>
                <a:gd name="connsiteX215" fmla="*/ 8427 w 10000"/>
                <a:gd name="connsiteY215" fmla="*/ 8364 h 9975"/>
                <a:gd name="connsiteX216" fmla="*/ 8383 w 10000"/>
                <a:gd name="connsiteY216" fmla="*/ 8393 h 9975"/>
                <a:gd name="connsiteX217" fmla="*/ 8473 w 10000"/>
                <a:gd name="connsiteY217" fmla="*/ 8449 h 9975"/>
                <a:gd name="connsiteX218" fmla="*/ 8427 w 10000"/>
                <a:gd name="connsiteY218" fmla="*/ 8505 h 9975"/>
                <a:gd name="connsiteX219" fmla="*/ 8310 w 10000"/>
                <a:gd name="connsiteY219" fmla="*/ 8449 h 9975"/>
                <a:gd name="connsiteX220" fmla="*/ 8383 w 10000"/>
                <a:gd name="connsiteY220" fmla="*/ 8534 h 9975"/>
                <a:gd name="connsiteX221" fmla="*/ 8310 w 10000"/>
                <a:gd name="connsiteY221" fmla="*/ 8534 h 9975"/>
                <a:gd name="connsiteX222" fmla="*/ 8310 w 10000"/>
                <a:gd name="connsiteY222" fmla="*/ 8591 h 9975"/>
                <a:gd name="connsiteX223" fmla="*/ 8107 w 10000"/>
                <a:gd name="connsiteY223" fmla="*/ 8647 h 9975"/>
                <a:gd name="connsiteX224" fmla="*/ 8067 w 10000"/>
                <a:gd name="connsiteY224" fmla="*/ 8703 h 9975"/>
                <a:gd name="connsiteX225" fmla="*/ 8107 w 10000"/>
                <a:gd name="connsiteY225" fmla="*/ 8732 h 9975"/>
                <a:gd name="connsiteX226" fmla="*/ 8067 w 10000"/>
                <a:gd name="connsiteY226" fmla="*/ 8760 h 9975"/>
                <a:gd name="connsiteX227" fmla="*/ 8025 w 10000"/>
                <a:gd name="connsiteY227" fmla="*/ 8844 h 9975"/>
                <a:gd name="connsiteX228" fmla="*/ 7990 w 10000"/>
                <a:gd name="connsiteY228" fmla="*/ 8816 h 9975"/>
                <a:gd name="connsiteX229" fmla="*/ 7990 w 10000"/>
                <a:gd name="connsiteY229" fmla="*/ 8902 h 9975"/>
                <a:gd name="connsiteX230" fmla="*/ 7577 w 10000"/>
                <a:gd name="connsiteY230" fmla="*/ 8761 h 9975"/>
                <a:gd name="connsiteX231" fmla="*/ 6900 w 10000"/>
                <a:gd name="connsiteY231" fmla="*/ 9241 h 9975"/>
                <a:gd name="connsiteX232" fmla="*/ 6656 w 10000"/>
                <a:gd name="connsiteY232" fmla="*/ 9297 h 9975"/>
                <a:gd name="connsiteX233" fmla="*/ 6535 w 10000"/>
                <a:gd name="connsiteY233" fmla="*/ 9127 h 9975"/>
                <a:gd name="connsiteX234" fmla="*/ 6496 w 10000"/>
                <a:gd name="connsiteY234" fmla="*/ 9127 h 9975"/>
                <a:gd name="connsiteX235" fmla="*/ 6615 w 10000"/>
                <a:gd name="connsiteY235" fmla="*/ 9099 h 9975"/>
                <a:gd name="connsiteX236" fmla="*/ 6454 w 10000"/>
                <a:gd name="connsiteY236" fmla="*/ 9099 h 9975"/>
                <a:gd name="connsiteX237" fmla="*/ 6418 w 10000"/>
                <a:gd name="connsiteY237" fmla="*/ 9155 h 9975"/>
                <a:gd name="connsiteX238" fmla="*/ 6496 w 10000"/>
                <a:gd name="connsiteY238" fmla="*/ 9212 h 9975"/>
                <a:gd name="connsiteX239" fmla="*/ 6454 w 10000"/>
                <a:gd name="connsiteY239" fmla="*/ 9212 h 9975"/>
                <a:gd name="connsiteX240" fmla="*/ 6579 w 10000"/>
                <a:gd name="connsiteY240" fmla="*/ 9381 h 9975"/>
                <a:gd name="connsiteX241" fmla="*/ 6418 w 10000"/>
                <a:gd name="connsiteY241" fmla="*/ 9269 h 9975"/>
                <a:gd name="connsiteX242" fmla="*/ 6496 w 10000"/>
                <a:gd name="connsiteY242" fmla="*/ 9381 h 9975"/>
                <a:gd name="connsiteX243" fmla="*/ 6454 w 10000"/>
                <a:gd name="connsiteY243" fmla="*/ 9410 h 9975"/>
                <a:gd name="connsiteX244" fmla="*/ 6418 w 10000"/>
                <a:gd name="connsiteY244" fmla="*/ 9381 h 9975"/>
                <a:gd name="connsiteX245" fmla="*/ 6377 w 10000"/>
                <a:gd name="connsiteY245" fmla="*/ 9466 h 9975"/>
                <a:gd name="connsiteX246" fmla="*/ 6251 w 10000"/>
                <a:gd name="connsiteY246" fmla="*/ 9495 h 9975"/>
                <a:gd name="connsiteX247" fmla="*/ 6212 w 10000"/>
                <a:gd name="connsiteY247" fmla="*/ 9438 h 9975"/>
                <a:gd name="connsiteX248" fmla="*/ 6135 w 10000"/>
                <a:gd name="connsiteY248" fmla="*/ 9410 h 9975"/>
                <a:gd name="connsiteX249" fmla="*/ 6175 w 10000"/>
                <a:gd name="connsiteY249" fmla="*/ 9523 h 9975"/>
                <a:gd name="connsiteX250" fmla="*/ 5969 w 10000"/>
                <a:gd name="connsiteY250" fmla="*/ 9466 h 9975"/>
                <a:gd name="connsiteX251" fmla="*/ 5930 w 10000"/>
                <a:gd name="connsiteY251" fmla="*/ 9495 h 9975"/>
                <a:gd name="connsiteX252" fmla="*/ 5808 w 10000"/>
                <a:gd name="connsiteY252" fmla="*/ 9551 h 9975"/>
                <a:gd name="connsiteX253" fmla="*/ 5777 w 10000"/>
                <a:gd name="connsiteY253" fmla="*/ 9608 h 9975"/>
                <a:gd name="connsiteX254" fmla="*/ 5688 w 10000"/>
                <a:gd name="connsiteY254" fmla="*/ 9608 h 9975"/>
                <a:gd name="connsiteX255" fmla="*/ 5567 w 10000"/>
                <a:gd name="connsiteY255" fmla="*/ 9636 h 9975"/>
                <a:gd name="connsiteX256" fmla="*/ 5567 w 10000"/>
                <a:gd name="connsiteY256" fmla="*/ 9608 h 9975"/>
                <a:gd name="connsiteX257" fmla="*/ 5567 w 10000"/>
                <a:gd name="connsiteY257" fmla="*/ 9664 h 9975"/>
                <a:gd name="connsiteX258" fmla="*/ 5449 w 10000"/>
                <a:gd name="connsiteY258" fmla="*/ 9636 h 9975"/>
                <a:gd name="connsiteX259" fmla="*/ 5449 w 10000"/>
                <a:gd name="connsiteY259" fmla="*/ 9692 h 9975"/>
                <a:gd name="connsiteX260" fmla="*/ 5406 w 10000"/>
                <a:gd name="connsiteY260" fmla="*/ 9777 h 9975"/>
                <a:gd name="connsiteX261" fmla="*/ 5491 w 10000"/>
                <a:gd name="connsiteY261" fmla="*/ 9805 h 9975"/>
                <a:gd name="connsiteX262" fmla="*/ 5491 w 10000"/>
                <a:gd name="connsiteY262" fmla="*/ 9805 h 9975"/>
                <a:gd name="connsiteX263" fmla="*/ 5567 w 10000"/>
                <a:gd name="connsiteY263" fmla="*/ 9919 h 9975"/>
                <a:gd name="connsiteX264" fmla="*/ 5368 w 10000"/>
                <a:gd name="connsiteY264" fmla="*/ 9975 h 9975"/>
                <a:gd name="connsiteX265" fmla="*/ 5368 w 10000"/>
                <a:gd name="connsiteY265" fmla="*/ 9919 h 9975"/>
                <a:gd name="connsiteX266" fmla="*/ 5281 w 10000"/>
                <a:gd name="connsiteY266" fmla="*/ 9834 h 9975"/>
                <a:gd name="connsiteX267" fmla="*/ 5248 w 10000"/>
                <a:gd name="connsiteY267" fmla="*/ 9777 h 9975"/>
                <a:gd name="connsiteX268" fmla="*/ 5206 w 10000"/>
                <a:gd name="connsiteY268" fmla="*/ 9692 h 9975"/>
                <a:gd name="connsiteX269" fmla="*/ 5248 w 10000"/>
                <a:gd name="connsiteY269" fmla="*/ 9636 h 9975"/>
                <a:gd name="connsiteX270" fmla="*/ 5206 w 10000"/>
                <a:gd name="connsiteY270" fmla="*/ 9551 h 9975"/>
                <a:gd name="connsiteX271" fmla="*/ 5206 w 10000"/>
                <a:gd name="connsiteY271" fmla="*/ 9580 h 9975"/>
                <a:gd name="connsiteX272" fmla="*/ 5126 w 10000"/>
                <a:gd name="connsiteY272" fmla="*/ 9523 h 9975"/>
                <a:gd name="connsiteX273" fmla="*/ 5126 w 10000"/>
                <a:gd name="connsiteY273" fmla="*/ 9580 h 9975"/>
                <a:gd name="connsiteX274" fmla="*/ 5006 w 10000"/>
                <a:gd name="connsiteY274" fmla="*/ 9580 h 9975"/>
                <a:gd name="connsiteX275" fmla="*/ 4926 w 10000"/>
                <a:gd name="connsiteY275" fmla="*/ 9551 h 9975"/>
                <a:gd name="connsiteX276" fmla="*/ 4879 w 10000"/>
                <a:gd name="connsiteY276" fmla="*/ 9495 h 9975"/>
                <a:gd name="connsiteX277" fmla="*/ 4839 w 10000"/>
                <a:gd name="connsiteY277" fmla="*/ 9495 h 9975"/>
                <a:gd name="connsiteX278" fmla="*/ 4839 w 10000"/>
                <a:gd name="connsiteY278" fmla="*/ 9551 h 9975"/>
                <a:gd name="connsiteX279" fmla="*/ 4762 w 10000"/>
                <a:gd name="connsiteY279" fmla="*/ 9495 h 9975"/>
                <a:gd name="connsiteX280" fmla="*/ 4724 w 10000"/>
                <a:gd name="connsiteY280" fmla="*/ 9438 h 9975"/>
                <a:gd name="connsiteX281" fmla="*/ 4688 w 10000"/>
                <a:gd name="connsiteY281" fmla="*/ 9466 h 9975"/>
                <a:gd name="connsiteX282" fmla="*/ 4724 w 10000"/>
                <a:gd name="connsiteY282" fmla="*/ 9551 h 9975"/>
                <a:gd name="connsiteX283" fmla="*/ 4644 w 10000"/>
                <a:gd name="connsiteY283" fmla="*/ 9523 h 9975"/>
                <a:gd name="connsiteX284" fmla="*/ 4644 w 10000"/>
                <a:gd name="connsiteY284" fmla="*/ 9580 h 9975"/>
                <a:gd name="connsiteX285" fmla="*/ 4483 w 10000"/>
                <a:gd name="connsiteY285" fmla="*/ 9551 h 9975"/>
                <a:gd name="connsiteX286" fmla="*/ 4366 w 10000"/>
                <a:gd name="connsiteY286" fmla="*/ 9551 h 9975"/>
                <a:gd name="connsiteX287" fmla="*/ 4322 w 10000"/>
                <a:gd name="connsiteY287" fmla="*/ 9551 h 9975"/>
                <a:gd name="connsiteX288" fmla="*/ 4199 w 10000"/>
                <a:gd name="connsiteY288" fmla="*/ 9495 h 9975"/>
                <a:gd name="connsiteX289" fmla="*/ 4154 w 10000"/>
                <a:gd name="connsiteY289" fmla="*/ 9466 h 9975"/>
                <a:gd name="connsiteX290" fmla="*/ 4038 w 10000"/>
                <a:gd name="connsiteY290" fmla="*/ 9438 h 9975"/>
                <a:gd name="connsiteX291" fmla="*/ 3962 w 10000"/>
                <a:gd name="connsiteY291" fmla="*/ 9269 h 9975"/>
                <a:gd name="connsiteX292" fmla="*/ 3873 w 10000"/>
                <a:gd name="connsiteY292" fmla="*/ 9155 h 9975"/>
                <a:gd name="connsiteX293" fmla="*/ 3757 w 10000"/>
                <a:gd name="connsiteY293" fmla="*/ 9155 h 9975"/>
                <a:gd name="connsiteX294" fmla="*/ 3634 w 10000"/>
                <a:gd name="connsiteY294" fmla="*/ 9155 h 9975"/>
                <a:gd name="connsiteX295" fmla="*/ 3432 w 10000"/>
                <a:gd name="connsiteY295" fmla="*/ 9014 h 9975"/>
                <a:gd name="connsiteX296" fmla="*/ 3274 w 10000"/>
                <a:gd name="connsiteY296" fmla="*/ 9099 h 9975"/>
                <a:gd name="connsiteX297" fmla="*/ 3274 w 10000"/>
                <a:gd name="connsiteY297" fmla="*/ 9155 h 9975"/>
                <a:gd name="connsiteX298" fmla="*/ 3073 w 10000"/>
                <a:gd name="connsiteY298" fmla="*/ 9184 h 9975"/>
                <a:gd name="connsiteX299" fmla="*/ 2954 w 10000"/>
                <a:gd name="connsiteY299" fmla="*/ 9269 h 9975"/>
                <a:gd name="connsiteX300" fmla="*/ 2874 w 10000"/>
                <a:gd name="connsiteY300" fmla="*/ 9212 h 9975"/>
                <a:gd name="connsiteX301" fmla="*/ 2792 w 10000"/>
                <a:gd name="connsiteY301" fmla="*/ 9269 h 9975"/>
                <a:gd name="connsiteX302" fmla="*/ 2672 w 10000"/>
                <a:gd name="connsiteY302" fmla="*/ 9269 h 9975"/>
                <a:gd name="connsiteX303" fmla="*/ 2507 w 10000"/>
                <a:gd name="connsiteY303" fmla="*/ 9241 h 9975"/>
                <a:gd name="connsiteX304" fmla="*/ 2347 w 10000"/>
                <a:gd name="connsiteY304" fmla="*/ 9297 h 9975"/>
                <a:gd name="connsiteX305" fmla="*/ 2266 w 10000"/>
                <a:gd name="connsiteY305" fmla="*/ 9297 h 9975"/>
                <a:gd name="connsiteX306" fmla="*/ 2185 w 10000"/>
                <a:gd name="connsiteY306" fmla="*/ 9297 h 9975"/>
                <a:gd name="connsiteX307" fmla="*/ 2144 w 10000"/>
                <a:gd name="connsiteY307" fmla="*/ 9297 h 9975"/>
                <a:gd name="connsiteX308" fmla="*/ 2144 w 10000"/>
                <a:gd name="connsiteY308" fmla="*/ 9438 h 9975"/>
                <a:gd name="connsiteX309" fmla="*/ 2228 w 10000"/>
                <a:gd name="connsiteY309" fmla="*/ 9523 h 9975"/>
                <a:gd name="connsiteX310" fmla="*/ 2228 w 10000"/>
                <a:gd name="connsiteY310" fmla="*/ 9551 h 9975"/>
                <a:gd name="connsiteX311" fmla="*/ 2228 w 10000"/>
                <a:gd name="connsiteY311" fmla="*/ 9608 h 9975"/>
                <a:gd name="connsiteX312" fmla="*/ 2266 w 10000"/>
                <a:gd name="connsiteY312" fmla="*/ 9692 h 9975"/>
                <a:gd name="connsiteX313" fmla="*/ 2144 w 10000"/>
                <a:gd name="connsiteY313" fmla="*/ 9664 h 9975"/>
                <a:gd name="connsiteX314" fmla="*/ 2022 w 10000"/>
                <a:gd name="connsiteY314" fmla="*/ 9636 h 9975"/>
                <a:gd name="connsiteX315" fmla="*/ 1941 w 10000"/>
                <a:gd name="connsiteY315" fmla="*/ 9495 h 9975"/>
                <a:gd name="connsiteX316" fmla="*/ 1708 w 10000"/>
                <a:gd name="connsiteY316" fmla="*/ 9580 h 9975"/>
                <a:gd name="connsiteX317" fmla="*/ 1627 w 10000"/>
                <a:gd name="connsiteY317" fmla="*/ 9608 h 9975"/>
                <a:gd name="connsiteX318" fmla="*/ 1627 w 10000"/>
                <a:gd name="connsiteY318" fmla="*/ 9523 h 9975"/>
                <a:gd name="connsiteX319" fmla="*/ 1504 w 10000"/>
                <a:gd name="connsiteY319" fmla="*/ 9410 h 9975"/>
                <a:gd name="connsiteX320" fmla="*/ 1262 w 10000"/>
                <a:gd name="connsiteY320" fmla="*/ 9410 h 9975"/>
                <a:gd name="connsiteX321" fmla="*/ 1262 w 10000"/>
                <a:gd name="connsiteY321" fmla="*/ 9297 h 9975"/>
                <a:gd name="connsiteX322" fmla="*/ 1298 w 10000"/>
                <a:gd name="connsiteY322" fmla="*/ 9155 h 9975"/>
                <a:gd name="connsiteX323" fmla="*/ 1144 w 10000"/>
                <a:gd name="connsiteY323" fmla="*/ 9099 h 9975"/>
                <a:gd name="connsiteX324" fmla="*/ 1017 w 10000"/>
                <a:gd name="connsiteY324" fmla="*/ 9014 h 9975"/>
                <a:gd name="connsiteX325" fmla="*/ 981 w 10000"/>
                <a:gd name="connsiteY325" fmla="*/ 8958 h 9975"/>
                <a:gd name="connsiteX326" fmla="*/ 944 w 10000"/>
                <a:gd name="connsiteY326" fmla="*/ 8873 h 9975"/>
                <a:gd name="connsiteX327" fmla="*/ 981 w 10000"/>
                <a:gd name="connsiteY327" fmla="*/ 8788 h 9975"/>
                <a:gd name="connsiteX328" fmla="*/ 697 w 10000"/>
                <a:gd name="connsiteY328" fmla="*/ 8816 h 9975"/>
                <a:gd name="connsiteX329" fmla="*/ 533 w 10000"/>
                <a:gd name="connsiteY329" fmla="*/ 8873 h 9975"/>
                <a:gd name="connsiteX330" fmla="*/ 533 w 10000"/>
                <a:gd name="connsiteY330" fmla="*/ 8788 h 9975"/>
                <a:gd name="connsiteX331" fmla="*/ 495 w 10000"/>
                <a:gd name="connsiteY331" fmla="*/ 8703 h 9975"/>
                <a:gd name="connsiteX332" fmla="*/ 458 w 10000"/>
                <a:gd name="connsiteY332" fmla="*/ 8647 h 9975"/>
                <a:gd name="connsiteX333" fmla="*/ 6799 w 10000"/>
                <a:gd name="connsiteY333" fmla="*/ 8640 h 9975"/>
                <a:gd name="connsiteX334" fmla="*/ 6917 w 10000"/>
                <a:gd name="connsiteY334" fmla="*/ 8436 h 9975"/>
                <a:gd name="connsiteX0" fmla="*/ 4839 w 10000"/>
                <a:gd name="connsiteY0" fmla="*/ 0 h 9971"/>
                <a:gd name="connsiteX1" fmla="*/ 5089 w 10000"/>
                <a:gd name="connsiteY1" fmla="*/ 84 h 9971"/>
                <a:gd name="connsiteX2" fmla="*/ 5406 w 10000"/>
                <a:gd name="connsiteY2" fmla="*/ 113 h 9971"/>
                <a:gd name="connsiteX3" fmla="*/ 5567 w 10000"/>
                <a:gd name="connsiteY3" fmla="*/ 170 h 9971"/>
                <a:gd name="connsiteX4" fmla="*/ 5616 w 10000"/>
                <a:gd name="connsiteY4" fmla="*/ 199 h 9971"/>
                <a:gd name="connsiteX5" fmla="*/ 5734 w 10000"/>
                <a:gd name="connsiteY5" fmla="*/ 255 h 9971"/>
                <a:gd name="connsiteX6" fmla="*/ 5930 w 10000"/>
                <a:gd name="connsiteY6" fmla="*/ 368 h 9971"/>
                <a:gd name="connsiteX7" fmla="*/ 6048 w 10000"/>
                <a:gd name="connsiteY7" fmla="*/ 481 h 9971"/>
                <a:gd name="connsiteX8" fmla="*/ 6212 w 10000"/>
                <a:gd name="connsiteY8" fmla="*/ 538 h 9971"/>
                <a:gd name="connsiteX9" fmla="*/ 6377 w 10000"/>
                <a:gd name="connsiteY9" fmla="*/ 651 h 9971"/>
                <a:gd name="connsiteX10" fmla="*/ 6579 w 10000"/>
                <a:gd name="connsiteY10" fmla="*/ 765 h 9971"/>
                <a:gd name="connsiteX11" fmla="*/ 6695 w 10000"/>
                <a:gd name="connsiteY11" fmla="*/ 878 h 9971"/>
                <a:gd name="connsiteX12" fmla="*/ 6824 w 10000"/>
                <a:gd name="connsiteY12" fmla="*/ 962 h 9971"/>
                <a:gd name="connsiteX13" fmla="*/ 7180 w 10000"/>
                <a:gd name="connsiteY13" fmla="*/ 1105 h 9971"/>
                <a:gd name="connsiteX14" fmla="*/ 7378 w 10000"/>
                <a:gd name="connsiteY14" fmla="*/ 1105 h 9971"/>
                <a:gd name="connsiteX15" fmla="*/ 7623 w 10000"/>
                <a:gd name="connsiteY15" fmla="*/ 1161 h 9971"/>
                <a:gd name="connsiteX16" fmla="*/ 7744 w 10000"/>
                <a:gd name="connsiteY16" fmla="*/ 1190 h 9971"/>
                <a:gd name="connsiteX17" fmla="*/ 7946 w 10000"/>
                <a:gd name="connsiteY17" fmla="*/ 1274 h 9971"/>
                <a:gd name="connsiteX18" fmla="*/ 8186 w 10000"/>
                <a:gd name="connsiteY18" fmla="*/ 1302 h 9971"/>
                <a:gd name="connsiteX19" fmla="*/ 8232 w 10000"/>
                <a:gd name="connsiteY19" fmla="*/ 1388 h 9971"/>
                <a:gd name="connsiteX20" fmla="*/ 8310 w 10000"/>
                <a:gd name="connsiteY20" fmla="*/ 1417 h 9971"/>
                <a:gd name="connsiteX21" fmla="*/ 8383 w 10000"/>
                <a:gd name="connsiteY21" fmla="*/ 1530 h 9971"/>
                <a:gd name="connsiteX22" fmla="*/ 8633 w 10000"/>
                <a:gd name="connsiteY22" fmla="*/ 1670 h 9971"/>
                <a:gd name="connsiteX23" fmla="*/ 8754 w 10000"/>
                <a:gd name="connsiteY23" fmla="*/ 1642 h 9971"/>
                <a:gd name="connsiteX24" fmla="*/ 8874 w 10000"/>
                <a:gd name="connsiteY24" fmla="*/ 1670 h 9971"/>
                <a:gd name="connsiteX25" fmla="*/ 9114 w 10000"/>
                <a:gd name="connsiteY25" fmla="*/ 1614 h 9971"/>
                <a:gd name="connsiteX26" fmla="*/ 9277 w 10000"/>
                <a:gd name="connsiteY26" fmla="*/ 1530 h 9971"/>
                <a:gd name="connsiteX27" fmla="*/ 9354 w 10000"/>
                <a:gd name="connsiteY27" fmla="*/ 1530 h 9971"/>
                <a:gd name="connsiteX28" fmla="*/ 9396 w 10000"/>
                <a:gd name="connsiteY28" fmla="*/ 1501 h 9971"/>
                <a:gd name="connsiteX29" fmla="*/ 9554 w 10000"/>
                <a:gd name="connsiteY29" fmla="*/ 1445 h 9971"/>
                <a:gd name="connsiteX30" fmla="*/ 9719 w 10000"/>
                <a:gd name="connsiteY30" fmla="*/ 1501 h 9971"/>
                <a:gd name="connsiteX31" fmla="*/ 9757 w 10000"/>
                <a:gd name="connsiteY31" fmla="*/ 1586 h 9971"/>
                <a:gd name="connsiteX32" fmla="*/ 9880 w 10000"/>
                <a:gd name="connsiteY32" fmla="*/ 1728 h 9971"/>
                <a:gd name="connsiteX33" fmla="*/ 9800 w 10000"/>
                <a:gd name="connsiteY33" fmla="*/ 1756 h 9971"/>
                <a:gd name="connsiteX34" fmla="*/ 9840 w 10000"/>
                <a:gd name="connsiteY34" fmla="*/ 1813 h 9971"/>
                <a:gd name="connsiteX35" fmla="*/ 9840 w 10000"/>
                <a:gd name="connsiteY35" fmla="*/ 1870 h 9971"/>
                <a:gd name="connsiteX36" fmla="*/ 9926 w 10000"/>
                <a:gd name="connsiteY36" fmla="*/ 1982 h 9971"/>
                <a:gd name="connsiteX37" fmla="*/ 9926 w 10000"/>
                <a:gd name="connsiteY37" fmla="*/ 2124 h 9971"/>
                <a:gd name="connsiteX38" fmla="*/ 9926 w 10000"/>
                <a:gd name="connsiteY38" fmla="*/ 2210 h 9971"/>
                <a:gd name="connsiteX39" fmla="*/ 10000 w 10000"/>
                <a:gd name="connsiteY39" fmla="*/ 2294 h 9971"/>
                <a:gd name="connsiteX40" fmla="*/ 9963 w 10000"/>
                <a:gd name="connsiteY40" fmla="*/ 2380 h 9971"/>
                <a:gd name="connsiteX41" fmla="*/ 10000 w 10000"/>
                <a:gd name="connsiteY41" fmla="*/ 2436 h 9971"/>
                <a:gd name="connsiteX42" fmla="*/ 9677 w 10000"/>
                <a:gd name="connsiteY42" fmla="*/ 2408 h 9971"/>
                <a:gd name="connsiteX43" fmla="*/ 9515 w 10000"/>
                <a:gd name="connsiteY43" fmla="*/ 2380 h 9971"/>
                <a:gd name="connsiteX44" fmla="*/ 9473 w 10000"/>
                <a:gd name="connsiteY44" fmla="*/ 2464 h 9971"/>
                <a:gd name="connsiteX45" fmla="*/ 9354 w 10000"/>
                <a:gd name="connsiteY45" fmla="*/ 2492 h 9971"/>
                <a:gd name="connsiteX46" fmla="*/ 9433 w 10000"/>
                <a:gd name="connsiteY46" fmla="*/ 2578 h 9971"/>
                <a:gd name="connsiteX47" fmla="*/ 9677 w 10000"/>
                <a:gd name="connsiteY47" fmla="*/ 2832 h 9971"/>
                <a:gd name="connsiteX48" fmla="*/ 9840 w 10000"/>
                <a:gd name="connsiteY48" fmla="*/ 3060 h 9971"/>
                <a:gd name="connsiteX49" fmla="*/ 9800 w 10000"/>
                <a:gd name="connsiteY49" fmla="*/ 3116 h 9971"/>
                <a:gd name="connsiteX50" fmla="*/ 9634 w 10000"/>
                <a:gd name="connsiteY50" fmla="*/ 3144 h 9971"/>
                <a:gd name="connsiteX51" fmla="*/ 9840 w 10000"/>
                <a:gd name="connsiteY51" fmla="*/ 3257 h 9971"/>
                <a:gd name="connsiteX52" fmla="*/ 9600 w 10000"/>
                <a:gd name="connsiteY52" fmla="*/ 3116 h 9971"/>
                <a:gd name="connsiteX53" fmla="*/ 9396 w 10000"/>
                <a:gd name="connsiteY53" fmla="*/ 3060 h 9971"/>
                <a:gd name="connsiteX54" fmla="*/ 9473 w 10000"/>
                <a:gd name="connsiteY54" fmla="*/ 3229 h 9971"/>
                <a:gd name="connsiteX55" fmla="*/ 9354 w 10000"/>
                <a:gd name="connsiteY55" fmla="*/ 3257 h 9971"/>
                <a:gd name="connsiteX56" fmla="*/ 9277 w 10000"/>
                <a:gd name="connsiteY56" fmla="*/ 3342 h 9971"/>
                <a:gd name="connsiteX57" fmla="*/ 8996 w 10000"/>
                <a:gd name="connsiteY57" fmla="*/ 3372 h 9971"/>
                <a:gd name="connsiteX58" fmla="*/ 9198 w 10000"/>
                <a:gd name="connsiteY58" fmla="*/ 3512 h 9971"/>
                <a:gd name="connsiteX59" fmla="*/ 8952 w 10000"/>
                <a:gd name="connsiteY59" fmla="*/ 3541 h 9971"/>
                <a:gd name="connsiteX60" fmla="*/ 8794 w 10000"/>
                <a:gd name="connsiteY60" fmla="*/ 3512 h 9971"/>
                <a:gd name="connsiteX61" fmla="*/ 8664 w 10000"/>
                <a:gd name="connsiteY61" fmla="*/ 3428 h 9971"/>
                <a:gd name="connsiteX62" fmla="*/ 8591 w 10000"/>
                <a:gd name="connsiteY62" fmla="*/ 3456 h 9971"/>
                <a:gd name="connsiteX63" fmla="*/ 8552 w 10000"/>
                <a:gd name="connsiteY63" fmla="*/ 3597 h 9971"/>
                <a:gd name="connsiteX64" fmla="*/ 8513 w 10000"/>
                <a:gd name="connsiteY64" fmla="*/ 3682 h 9971"/>
                <a:gd name="connsiteX65" fmla="*/ 8427 w 10000"/>
                <a:gd name="connsiteY65" fmla="*/ 3711 h 9971"/>
                <a:gd name="connsiteX66" fmla="*/ 8383 w 10000"/>
                <a:gd name="connsiteY66" fmla="*/ 3767 h 9971"/>
                <a:gd name="connsiteX67" fmla="*/ 8310 w 10000"/>
                <a:gd name="connsiteY67" fmla="*/ 3767 h 9971"/>
                <a:gd name="connsiteX68" fmla="*/ 8267 w 10000"/>
                <a:gd name="connsiteY68" fmla="*/ 3824 h 9971"/>
                <a:gd name="connsiteX69" fmla="*/ 8107 w 10000"/>
                <a:gd name="connsiteY69" fmla="*/ 3965 h 9971"/>
                <a:gd name="connsiteX70" fmla="*/ 7906 w 10000"/>
                <a:gd name="connsiteY70" fmla="*/ 3994 h 9971"/>
                <a:gd name="connsiteX71" fmla="*/ 7824 w 10000"/>
                <a:gd name="connsiteY71" fmla="*/ 4023 h 9971"/>
                <a:gd name="connsiteX72" fmla="*/ 7744 w 10000"/>
                <a:gd name="connsiteY72" fmla="*/ 4079 h 9971"/>
                <a:gd name="connsiteX73" fmla="*/ 7586 w 10000"/>
                <a:gd name="connsiteY73" fmla="*/ 4135 h 9971"/>
                <a:gd name="connsiteX74" fmla="*/ 7501 w 10000"/>
                <a:gd name="connsiteY74" fmla="*/ 4221 h 9971"/>
                <a:gd name="connsiteX75" fmla="*/ 7464 w 10000"/>
                <a:gd name="connsiteY75" fmla="*/ 4277 h 9971"/>
                <a:gd name="connsiteX76" fmla="*/ 7378 w 10000"/>
                <a:gd name="connsiteY76" fmla="*/ 4277 h 9971"/>
                <a:gd name="connsiteX77" fmla="*/ 7218 w 10000"/>
                <a:gd name="connsiteY77" fmla="*/ 4305 h 9971"/>
                <a:gd name="connsiteX78" fmla="*/ 7346 w 10000"/>
                <a:gd name="connsiteY78" fmla="*/ 4249 h 9971"/>
                <a:gd name="connsiteX79" fmla="*/ 7346 w 10000"/>
                <a:gd name="connsiteY79" fmla="*/ 4193 h 9971"/>
                <a:gd name="connsiteX80" fmla="*/ 7378 w 10000"/>
                <a:gd name="connsiteY80" fmla="*/ 4135 h 9971"/>
                <a:gd name="connsiteX81" fmla="*/ 7143 w 10000"/>
                <a:gd name="connsiteY81" fmla="*/ 4107 h 9971"/>
                <a:gd name="connsiteX82" fmla="*/ 7218 w 10000"/>
                <a:gd name="connsiteY82" fmla="*/ 4079 h 9971"/>
                <a:gd name="connsiteX83" fmla="*/ 7260 w 10000"/>
                <a:gd name="connsiteY83" fmla="*/ 3965 h 9971"/>
                <a:gd name="connsiteX84" fmla="*/ 7305 w 10000"/>
                <a:gd name="connsiteY84" fmla="*/ 3852 h 9971"/>
                <a:gd name="connsiteX85" fmla="*/ 7062 w 10000"/>
                <a:gd name="connsiteY85" fmla="*/ 3653 h 9971"/>
                <a:gd name="connsiteX86" fmla="*/ 6939 w 10000"/>
                <a:gd name="connsiteY86" fmla="*/ 3682 h 9971"/>
                <a:gd name="connsiteX87" fmla="*/ 6824 w 10000"/>
                <a:gd name="connsiteY87" fmla="*/ 3739 h 9971"/>
                <a:gd name="connsiteX88" fmla="*/ 6737 w 10000"/>
                <a:gd name="connsiteY88" fmla="*/ 3881 h 9971"/>
                <a:gd name="connsiteX89" fmla="*/ 6535 w 10000"/>
                <a:gd name="connsiteY89" fmla="*/ 3994 h 9971"/>
                <a:gd name="connsiteX90" fmla="*/ 6418 w 10000"/>
                <a:gd name="connsiteY90" fmla="*/ 4051 h 9971"/>
                <a:gd name="connsiteX91" fmla="*/ 6454 w 10000"/>
                <a:gd name="connsiteY91" fmla="*/ 4135 h 9971"/>
                <a:gd name="connsiteX92" fmla="*/ 6212 w 10000"/>
                <a:gd name="connsiteY92" fmla="*/ 4249 h 9971"/>
                <a:gd name="connsiteX93" fmla="*/ 6014 w 10000"/>
                <a:gd name="connsiteY93" fmla="*/ 4221 h 9971"/>
                <a:gd name="connsiteX94" fmla="*/ 6014 w 10000"/>
                <a:gd name="connsiteY94" fmla="*/ 4391 h 9971"/>
                <a:gd name="connsiteX95" fmla="*/ 6251 w 10000"/>
                <a:gd name="connsiteY95" fmla="*/ 4532 h 9971"/>
                <a:gd name="connsiteX96" fmla="*/ 6377 w 10000"/>
                <a:gd name="connsiteY96" fmla="*/ 4532 h 9971"/>
                <a:gd name="connsiteX97" fmla="*/ 6454 w 10000"/>
                <a:gd name="connsiteY97" fmla="*/ 4560 h 9971"/>
                <a:gd name="connsiteX98" fmla="*/ 6454 w 10000"/>
                <a:gd name="connsiteY98" fmla="*/ 4532 h 9971"/>
                <a:gd name="connsiteX99" fmla="*/ 6695 w 10000"/>
                <a:gd name="connsiteY99" fmla="*/ 4617 h 9971"/>
                <a:gd name="connsiteX100" fmla="*/ 6777 w 10000"/>
                <a:gd name="connsiteY100" fmla="*/ 4787 h 9971"/>
                <a:gd name="connsiteX101" fmla="*/ 6980 w 10000"/>
                <a:gd name="connsiteY101" fmla="*/ 4815 h 9971"/>
                <a:gd name="connsiteX102" fmla="*/ 7062 w 10000"/>
                <a:gd name="connsiteY102" fmla="*/ 4759 h 9971"/>
                <a:gd name="connsiteX103" fmla="*/ 7101 w 10000"/>
                <a:gd name="connsiteY103" fmla="*/ 4674 h 9971"/>
                <a:gd name="connsiteX104" fmla="*/ 7260 w 10000"/>
                <a:gd name="connsiteY104" fmla="*/ 4617 h 9971"/>
                <a:gd name="connsiteX105" fmla="*/ 7464 w 10000"/>
                <a:gd name="connsiteY105" fmla="*/ 4674 h 9971"/>
                <a:gd name="connsiteX106" fmla="*/ 7541 w 10000"/>
                <a:gd name="connsiteY106" fmla="*/ 4703 h 9971"/>
                <a:gd name="connsiteX107" fmla="*/ 7586 w 10000"/>
                <a:gd name="connsiteY107" fmla="*/ 4731 h 9971"/>
                <a:gd name="connsiteX108" fmla="*/ 7788 w 10000"/>
                <a:gd name="connsiteY108" fmla="*/ 4731 h 9971"/>
                <a:gd name="connsiteX109" fmla="*/ 7788 w 10000"/>
                <a:gd name="connsiteY109" fmla="*/ 4703 h 9971"/>
                <a:gd name="connsiteX110" fmla="*/ 8025 w 10000"/>
                <a:gd name="connsiteY110" fmla="*/ 4759 h 9971"/>
                <a:gd name="connsiteX111" fmla="*/ 7990 w 10000"/>
                <a:gd name="connsiteY111" fmla="*/ 4787 h 9971"/>
                <a:gd name="connsiteX112" fmla="*/ 8025 w 10000"/>
                <a:gd name="connsiteY112" fmla="*/ 4872 h 9971"/>
                <a:gd name="connsiteX113" fmla="*/ 8025 w 10000"/>
                <a:gd name="connsiteY113" fmla="*/ 4928 h 9971"/>
                <a:gd name="connsiteX114" fmla="*/ 7946 w 10000"/>
                <a:gd name="connsiteY114" fmla="*/ 4872 h 9971"/>
                <a:gd name="connsiteX115" fmla="*/ 7906 w 10000"/>
                <a:gd name="connsiteY115" fmla="*/ 4900 h 9971"/>
                <a:gd name="connsiteX116" fmla="*/ 7824 w 10000"/>
                <a:gd name="connsiteY116" fmla="*/ 4900 h 9971"/>
                <a:gd name="connsiteX117" fmla="*/ 7744 w 10000"/>
                <a:gd name="connsiteY117" fmla="*/ 4928 h 9971"/>
                <a:gd name="connsiteX118" fmla="*/ 7586 w 10000"/>
                <a:gd name="connsiteY118" fmla="*/ 4986 h 9971"/>
                <a:gd name="connsiteX119" fmla="*/ 7501 w 10000"/>
                <a:gd name="connsiteY119" fmla="*/ 5014 h 9971"/>
                <a:gd name="connsiteX120" fmla="*/ 7586 w 10000"/>
                <a:gd name="connsiteY120" fmla="*/ 5071 h 9971"/>
                <a:gd name="connsiteX121" fmla="*/ 7501 w 10000"/>
                <a:gd name="connsiteY121" fmla="*/ 5071 h 9971"/>
                <a:gd name="connsiteX122" fmla="*/ 7541 w 10000"/>
                <a:gd name="connsiteY122" fmla="*/ 5127 h 9971"/>
                <a:gd name="connsiteX123" fmla="*/ 7464 w 10000"/>
                <a:gd name="connsiteY123" fmla="*/ 5155 h 9971"/>
                <a:gd name="connsiteX124" fmla="*/ 7378 w 10000"/>
                <a:gd name="connsiteY124" fmla="*/ 5099 h 9971"/>
                <a:gd name="connsiteX125" fmla="*/ 7346 w 10000"/>
                <a:gd name="connsiteY125" fmla="*/ 5099 h 9971"/>
                <a:gd name="connsiteX126" fmla="*/ 7423 w 10000"/>
                <a:gd name="connsiteY126" fmla="*/ 5183 h 9971"/>
                <a:gd name="connsiteX127" fmla="*/ 7260 w 10000"/>
                <a:gd name="connsiteY127" fmla="*/ 5297 h 9971"/>
                <a:gd name="connsiteX128" fmla="*/ 7218 w 10000"/>
                <a:gd name="connsiteY128" fmla="*/ 5439 h 9971"/>
                <a:gd name="connsiteX129" fmla="*/ 7260 w 10000"/>
                <a:gd name="connsiteY129" fmla="*/ 5580 h 9971"/>
                <a:gd name="connsiteX130" fmla="*/ 7423 w 10000"/>
                <a:gd name="connsiteY130" fmla="*/ 5609 h 9971"/>
                <a:gd name="connsiteX131" fmla="*/ 7704 w 10000"/>
                <a:gd name="connsiteY131" fmla="*/ 5693 h 9971"/>
                <a:gd name="connsiteX132" fmla="*/ 7824 w 10000"/>
                <a:gd name="connsiteY132" fmla="*/ 5835 h 9971"/>
                <a:gd name="connsiteX133" fmla="*/ 8025 w 10000"/>
                <a:gd name="connsiteY133" fmla="*/ 6034 h 9971"/>
                <a:gd name="connsiteX134" fmla="*/ 8149 w 10000"/>
                <a:gd name="connsiteY134" fmla="*/ 6175 h 9971"/>
                <a:gd name="connsiteX135" fmla="*/ 8344 w 10000"/>
                <a:gd name="connsiteY135" fmla="*/ 6261 h 9971"/>
                <a:gd name="connsiteX136" fmla="*/ 8427 w 10000"/>
                <a:gd name="connsiteY136" fmla="*/ 6317 h 9971"/>
                <a:gd name="connsiteX137" fmla="*/ 8513 w 10000"/>
                <a:gd name="connsiteY137" fmla="*/ 6374 h 9971"/>
                <a:gd name="connsiteX138" fmla="*/ 8664 w 10000"/>
                <a:gd name="connsiteY138" fmla="*/ 6486 h 9971"/>
                <a:gd name="connsiteX139" fmla="*/ 8383 w 10000"/>
                <a:gd name="connsiteY139" fmla="*/ 6430 h 9971"/>
                <a:gd name="connsiteX140" fmla="*/ 8186 w 10000"/>
                <a:gd name="connsiteY140" fmla="*/ 6374 h 9971"/>
                <a:gd name="connsiteX141" fmla="*/ 7990 w 10000"/>
                <a:gd name="connsiteY141" fmla="*/ 6402 h 9971"/>
                <a:gd name="connsiteX142" fmla="*/ 7870 w 10000"/>
                <a:gd name="connsiteY142" fmla="*/ 6345 h 9971"/>
                <a:gd name="connsiteX143" fmla="*/ 7744 w 10000"/>
                <a:gd name="connsiteY143" fmla="*/ 6289 h 9971"/>
                <a:gd name="connsiteX144" fmla="*/ 7788 w 10000"/>
                <a:gd name="connsiteY144" fmla="*/ 6345 h 9971"/>
                <a:gd name="connsiteX145" fmla="*/ 7824 w 10000"/>
                <a:gd name="connsiteY145" fmla="*/ 6345 h 9971"/>
                <a:gd name="connsiteX146" fmla="*/ 7788 w 10000"/>
                <a:gd name="connsiteY146" fmla="*/ 6317 h 9971"/>
                <a:gd name="connsiteX147" fmla="*/ 7870 w 10000"/>
                <a:gd name="connsiteY147" fmla="*/ 6345 h 9971"/>
                <a:gd name="connsiteX148" fmla="*/ 8067 w 10000"/>
                <a:gd name="connsiteY148" fmla="*/ 6402 h 9971"/>
                <a:gd name="connsiteX149" fmla="*/ 8149 w 10000"/>
                <a:gd name="connsiteY149" fmla="*/ 6374 h 9971"/>
                <a:gd name="connsiteX150" fmla="*/ 8232 w 10000"/>
                <a:gd name="connsiteY150" fmla="*/ 6430 h 9971"/>
                <a:gd name="connsiteX151" fmla="*/ 8267 w 10000"/>
                <a:gd name="connsiteY151" fmla="*/ 6458 h 9971"/>
                <a:gd name="connsiteX152" fmla="*/ 8383 w 10000"/>
                <a:gd name="connsiteY152" fmla="*/ 6486 h 9971"/>
                <a:gd name="connsiteX153" fmla="*/ 8633 w 10000"/>
                <a:gd name="connsiteY153" fmla="*/ 6601 h 9971"/>
                <a:gd name="connsiteX154" fmla="*/ 8794 w 10000"/>
                <a:gd name="connsiteY154" fmla="*/ 6714 h 9971"/>
                <a:gd name="connsiteX155" fmla="*/ 8713 w 10000"/>
                <a:gd name="connsiteY155" fmla="*/ 6742 h 9971"/>
                <a:gd name="connsiteX156" fmla="*/ 8591 w 10000"/>
                <a:gd name="connsiteY156" fmla="*/ 6798 h 9971"/>
                <a:gd name="connsiteX157" fmla="*/ 8513 w 10000"/>
                <a:gd name="connsiteY157" fmla="*/ 6854 h 9971"/>
                <a:gd name="connsiteX158" fmla="*/ 8473 w 10000"/>
                <a:gd name="connsiteY158" fmla="*/ 6883 h 9971"/>
                <a:gd name="connsiteX159" fmla="*/ 8344 w 10000"/>
                <a:gd name="connsiteY159" fmla="*/ 6883 h 9971"/>
                <a:gd name="connsiteX160" fmla="*/ 8232 w 10000"/>
                <a:gd name="connsiteY160" fmla="*/ 6940 h 9971"/>
                <a:gd name="connsiteX161" fmla="*/ 8383 w 10000"/>
                <a:gd name="connsiteY161" fmla="*/ 6883 h 9971"/>
                <a:gd name="connsiteX162" fmla="*/ 8513 w 10000"/>
                <a:gd name="connsiteY162" fmla="*/ 6968 h 9971"/>
                <a:gd name="connsiteX163" fmla="*/ 8473 w 10000"/>
                <a:gd name="connsiteY163" fmla="*/ 6968 h 9971"/>
                <a:gd name="connsiteX164" fmla="*/ 8664 w 10000"/>
                <a:gd name="connsiteY164" fmla="*/ 6912 h 9971"/>
                <a:gd name="connsiteX165" fmla="*/ 8794 w 10000"/>
                <a:gd name="connsiteY165" fmla="*/ 6997 h 9971"/>
                <a:gd name="connsiteX166" fmla="*/ 8996 w 10000"/>
                <a:gd name="connsiteY166" fmla="*/ 7025 h 9971"/>
                <a:gd name="connsiteX167" fmla="*/ 8908 w 10000"/>
                <a:gd name="connsiteY167" fmla="*/ 7110 h 9971"/>
                <a:gd name="connsiteX168" fmla="*/ 8874 w 10000"/>
                <a:gd name="connsiteY168" fmla="*/ 7138 h 9971"/>
                <a:gd name="connsiteX169" fmla="*/ 8794 w 10000"/>
                <a:gd name="connsiteY169" fmla="*/ 7166 h 9971"/>
                <a:gd name="connsiteX170" fmla="*/ 8834 w 10000"/>
                <a:gd name="connsiteY170" fmla="*/ 7166 h 9971"/>
                <a:gd name="connsiteX171" fmla="*/ 8952 w 10000"/>
                <a:gd name="connsiteY171" fmla="*/ 7138 h 9971"/>
                <a:gd name="connsiteX172" fmla="*/ 8952 w 10000"/>
                <a:gd name="connsiteY172" fmla="*/ 7110 h 9971"/>
                <a:gd name="connsiteX173" fmla="*/ 8996 w 10000"/>
                <a:gd name="connsiteY173" fmla="*/ 7194 h 9971"/>
                <a:gd name="connsiteX174" fmla="*/ 8996 w 10000"/>
                <a:gd name="connsiteY174" fmla="*/ 7252 h 9971"/>
                <a:gd name="connsiteX175" fmla="*/ 8952 w 10000"/>
                <a:gd name="connsiteY175" fmla="*/ 7194 h 9971"/>
                <a:gd name="connsiteX176" fmla="*/ 8952 w 10000"/>
                <a:gd name="connsiteY176" fmla="*/ 7252 h 9971"/>
                <a:gd name="connsiteX177" fmla="*/ 8908 w 10000"/>
                <a:gd name="connsiteY177" fmla="*/ 7224 h 9971"/>
                <a:gd name="connsiteX178" fmla="*/ 8874 w 10000"/>
                <a:gd name="connsiteY178" fmla="*/ 7224 h 9971"/>
                <a:gd name="connsiteX179" fmla="*/ 8834 w 10000"/>
                <a:gd name="connsiteY179" fmla="*/ 7280 h 9971"/>
                <a:gd name="connsiteX180" fmla="*/ 8952 w 10000"/>
                <a:gd name="connsiteY180" fmla="*/ 7336 h 9971"/>
                <a:gd name="connsiteX181" fmla="*/ 8908 w 10000"/>
                <a:gd name="connsiteY181" fmla="*/ 7336 h 9971"/>
                <a:gd name="connsiteX182" fmla="*/ 8952 w 10000"/>
                <a:gd name="connsiteY182" fmla="*/ 7394 h 9971"/>
                <a:gd name="connsiteX183" fmla="*/ 8794 w 10000"/>
                <a:gd name="connsiteY183" fmla="*/ 7364 h 9971"/>
                <a:gd name="connsiteX184" fmla="*/ 8834 w 10000"/>
                <a:gd name="connsiteY184" fmla="*/ 7394 h 9971"/>
                <a:gd name="connsiteX185" fmla="*/ 8952 w 10000"/>
                <a:gd name="connsiteY185" fmla="*/ 7422 h 9971"/>
                <a:gd name="connsiteX186" fmla="*/ 8996 w 10000"/>
                <a:gd name="connsiteY186" fmla="*/ 7506 h 9971"/>
                <a:gd name="connsiteX187" fmla="*/ 8952 w 10000"/>
                <a:gd name="connsiteY187" fmla="*/ 7564 h 9971"/>
                <a:gd name="connsiteX188" fmla="*/ 8834 w 10000"/>
                <a:gd name="connsiteY188" fmla="*/ 7478 h 9971"/>
                <a:gd name="connsiteX189" fmla="*/ 8794 w 10000"/>
                <a:gd name="connsiteY189" fmla="*/ 7506 h 9971"/>
                <a:gd name="connsiteX190" fmla="*/ 8633 w 10000"/>
                <a:gd name="connsiteY190" fmla="*/ 7564 h 9971"/>
                <a:gd name="connsiteX191" fmla="*/ 8754 w 10000"/>
                <a:gd name="connsiteY191" fmla="*/ 7648 h 9971"/>
                <a:gd name="connsiteX192" fmla="*/ 8754 w 10000"/>
                <a:gd name="connsiteY192" fmla="*/ 7761 h 9971"/>
                <a:gd name="connsiteX193" fmla="*/ 8713 w 10000"/>
                <a:gd name="connsiteY193" fmla="*/ 7818 h 9971"/>
                <a:gd name="connsiteX194" fmla="*/ 8713 w 10000"/>
                <a:gd name="connsiteY194" fmla="*/ 7846 h 9971"/>
                <a:gd name="connsiteX195" fmla="*/ 8633 w 10000"/>
                <a:gd name="connsiteY195" fmla="*/ 7818 h 9971"/>
                <a:gd name="connsiteX196" fmla="*/ 8633 w 10000"/>
                <a:gd name="connsiteY196" fmla="*/ 7875 h 9971"/>
                <a:gd name="connsiteX197" fmla="*/ 8591 w 10000"/>
                <a:gd name="connsiteY197" fmla="*/ 7932 h 9971"/>
                <a:gd name="connsiteX198" fmla="*/ 8552 w 10000"/>
                <a:gd name="connsiteY198" fmla="*/ 8045 h 9971"/>
                <a:gd name="connsiteX199" fmla="*/ 8591 w 10000"/>
                <a:gd name="connsiteY199" fmla="*/ 7988 h 9971"/>
                <a:gd name="connsiteX200" fmla="*/ 8552 w 10000"/>
                <a:gd name="connsiteY200" fmla="*/ 8016 h 9971"/>
                <a:gd name="connsiteX201" fmla="*/ 8513 w 10000"/>
                <a:gd name="connsiteY201" fmla="*/ 7960 h 9971"/>
                <a:gd name="connsiteX202" fmla="*/ 8427 w 10000"/>
                <a:gd name="connsiteY202" fmla="*/ 7988 h 9971"/>
                <a:gd name="connsiteX203" fmla="*/ 8427 w 10000"/>
                <a:gd name="connsiteY203" fmla="*/ 8045 h 9971"/>
                <a:gd name="connsiteX204" fmla="*/ 8473 w 10000"/>
                <a:gd name="connsiteY204" fmla="*/ 8073 h 9971"/>
                <a:gd name="connsiteX205" fmla="*/ 8552 w 10000"/>
                <a:gd name="connsiteY205" fmla="*/ 8101 h 9971"/>
                <a:gd name="connsiteX206" fmla="*/ 8513 w 10000"/>
                <a:gd name="connsiteY206" fmla="*/ 8129 h 9971"/>
                <a:gd name="connsiteX207" fmla="*/ 8473 w 10000"/>
                <a:gd name="connsiteY207" fmla="*/ 8216 h 9971"/>
                <a:gd name="connsiteX208" fmla="*/ 8310 w 10000"/>
                <a:gd name="connsiteY208" fmla="*/ 8157 h 9971"/>
                <a:gd name="connsiteX209" fmla="*/ 8427 w 10000"/>
                <a:gd name="connsiteY209" fmla="*/ 8244 h 9971"/>
                <a:gd name="connsiteX210" fmla="*/ 8552 w 10000"/>
                <a:gd name="connsiteY210" fmla="*/ 8244 h 9971"/>
                <a:gd name="connsiteX211" fmla="*/ 8513 w 10000"/>
                <a:gd name="connsiteY211" fmla="*/ 8300 h 9971"/>
                <a:gd name="connsiteX212" fmla="*/ 8591 w 10000"/>
                <a:gd name="connsiteY212" fmla="*/ 8413 h 9971"/>
                <a:gd name="connsiteX213" fmla="*/ 8552 w 10000"/>
                <a:gd name="connsiteY213" fmla="*/ 8413 h 9971"/>
                <a:gd name="connsiteX214" fmla="*/ 8427 w 10000"/>
                <a:gd name="connsiteY214" fmla="*/ 8356 h 9971"/>
                <a:gd name="connsiteX215" fmla="*/ 8383 w 10000"/>
                <a:gd name="connsiteY215" fmla="*/ 8385 h 9971"/>
                <a:gd name="connsiteX216" fmla="*/ 8473 w 10000"/>
                <a:gd name="connsiteY216" fmla="*/ 8441 h 9971"/>
                <a:gd name="connsiteX217" fmla="*/ 8427 w 10000"/>
                <a:gd name="connsiteY217" fmla="*/ 8497 h 9971"/>
                <a:gd name="connsiteX218" fmla="*/ 8310 w 10000"/>
                <a:gd name="connsiteY218" fmla="*/ 8441 h 9971"/>
                <a:gd name="connsiteX219" fmla="*/ 8383 w 10000"/>
                <a:gd name="connsiteY219" fmla="*/ 8526 h 9971"/>
                <a:gd name="connsiteX220" fmla="*/ 8310 w 10000"/>
                <a:gd name="connsiteY220" fmla="*/ 8526 h 9971"/>
                <a:gd name="connsiteX221" fmla="*/ 8310 w 10000"/>
                <a:gd name="connsiteY221" fmla="*/ 8584 h 9971"/>
                <a:gd name="connsiteX222" fmla="*/ 8107 w 10000"/>
                <a:gd name="connsiteY222" fmla="*/ 8640 h 9971"/>
                <a:gd name="connsiteX223" fmla="*/ 8067 w 10000"/>
                <a:gd name="connsiteY223" fmla="*/ 8696 h 9971"/>
                <a:gd name="connsiteX224" fmla="*/ 8107 w 10000"/>
                <a:gd name="connsiteY224" fmla="*/ 8725 h 9971"/>
                <a:gd name="connsiteX225" fmla="*/ 8067 w 10000"/>
                <a:gd name="connsiteY225" fmla="*/ 8753 h 9971"/>
                <a:gd name="connsiteX226" fmla="*/ 8025 w 10000"/>
                <a:gd name="connsiteY226" fmla="*/ 8837 h 9971"/>
                <a:gd name="connsiteX227" fmla="*/ 7990 w 10000"/>
                <a:gd name="connsiteY227" fmla="*/ 8809 h 9971"/>
                <a:gd name="connsiteX228" fmla="*/ 7990 w 10000"/>
                <a:gd name="connsiteY228" fmla="*/ 8895 h 9971"/>
                <a:gd name="connsiteX229" fmla="*/ 7577 w 10000"/>
                <a:gd name="connsiteY229" fmla="*/ 8754 h 9971"/>
                <a:gd name="connsiteX230" fmla="*/ 6900 w 10000"/>
                <a:gd name="connsiteY230" fmla="*/ 9235 h 9971"/>
                <a:gd name="connsiteX231" fmla="*/ 6656 w 10000"/>
                <a:gd name="connsiteY231" fmla="*/ 9291 h 9971"/>
                <a:gd name="connsiteX232" fmla="*/ 6535 w 10000"/>
                <a:gd name="connsiteY232" fmla="*/ 9121 h 9971"/>
                <a:gd name="connsiteX233" fmla="*/ 6496 w 10000"/>
                <a:gd name="connsiteY233" fmla="*/ 9121 h 9971"/>
                <a:gd name="connsiteX234" fmla="*/ 6615 w 10000"/>
                <a:gd name="connsiteY234" fmla="*/ 9093 h 9971"/>
                <a:gd name="connsiteX235" fmla="*/ 6454 w 10000"/>
                <a:gd name="connsiteY235" fmla="*/ 9093 h 9971"/>
                <a:gd name="connsiteX236" fmla="*/ 6418 w 10000"/>
                <a:gd name="connsiteY236" fmla="*/ 9149 h 9971"/>
                <a:gd name="connsiteX237" fmla="*/ 6496 w 10000"/>
                <a:gd name="connsiteY237" fmla="*/ 9206 h 9971"/>
                <a:gd name="connsiteX238" fmla="*/ 6454 w 10000"/>
                <a:gd name="connsiteY238" fmla="*/ 9206 h 9971"/>
                <a:gd name="connsiteX239" fmla="*/ 6579 w 10000"/>
                <a:gd name="connsiteY239" fmla="*/ 9376 h 9971"/>
                <a:gd name="connsiteX240" fmla="*/ 6418 w 10000"/>
                <a:gd name="connsiteY240" fmla="*/ 9263 h 9971"/>
                <a:gd name="connsiteX241" fmla="*/ 6496 w 10000"/>
                <a:gd name="connsiteY241" fmla="*/ 9376 h 9971"/>
                <a:gd name="connsiteX242" fmla="*/ 6454 w 10000"/>
                <a:gd name="connsiteY242" fmla="*/ 9405 h 9971"/>
                <a:gd name="connsiteX243" fmla="*/ 6418 w 10000"/>
                <a:gd name="connsiteY243" fmla="*/ 9376 h 9971"/>
                <a:gd name="connsiteX244" fmla="*/ 6377 w 10000"/>
                <a:gd name="connsiteY244" fmla="*/ 9461 h 9971"/>
                <a:gd name="connsiteX245" fmla="*/ 6251 w 10000"/>
                <a:gd name="connsiteY245" fmla="*/ 9490 h 9971"/>
                <a:gd name="connsiteX246" fmla="*/ 6212 w 10000"/>
                <a:gd name="connsiteY246" fmla="*/ 9433 h 9971"/>
                <a:gd name="connsiteX247" fmla="*/ 6135 w 10000"/>
                <a:gd name="connsiteY247" fmla="*/ 9405 h 9971"/>
                <a:gd name="connsiteX248" fmla="*/ 6175 w 10000"/>
                <a:gd name="connsiteY248" fmla="*/ 9518 h 9971"/>
                <a:gd name="connsiteX249" fmla="*/ 5969 w 10000"/>
                <a:gd name="connsiteY249" fmla="*/ 9461 h 9971"/>
                <a:gd name="connsiteX250" fmla="*/ 5930 w 10000"/>
                <a:gd name="connsiteY250" fmla="*/ 9490 h 9971"/>
                <a:gd name="connsiteX251" fmla="*/ 5808 w 10000"/>
                <a:gd name="connsiteY251" fmla="*/ 9546 h 9971"/>
                <a:gd name="connsiteX252" fmla="*/ 5777 w 10000"/>
                <a:gd name="connsiteY252" fmla="*/ 9603 h 9971"/>
                <a:gd name="connsiteX253" fmla="*/ 5688 w 10000"/>
                <a:gd name="connsiteY253" fmla="*/ 9603 h 9971"/>
                <a:gd name="connsiteX254" fmla="*/ 5567 w 10000"/>
                <a:gd name="connsiteY254" fmla="*/ 9631 h 9971"/>
                <a:gd name="connsiteX255" fmla="*/ 5567 w 10000"/>
                <a:gd name="connsiteY255" fmla="*/ 9603 h 9971"/>
                <a:gd name="connsiteX256" fmla="*/ 5567 w 10000"/>
                <a:gd name="connsiteY256" fmla="*/ 9659 h 9971"/>
                <a:gd name="connsiteX257" fmla="*/ 5449 w 10000"/>
                <a:gd name="connsiteY257" fmla="*/ 9631 h 9971"/>
                <a:gd name="connsiteX258" fmla="*/ 5449 w 10000"/>
                <a:gd name="connsiteY258" fmla="*/ 9687 h 9971"/>
                <a:gd name="connsiteX259" fmla="*/ 5406 w 10000"/>
                <a:gd name="connsiteY259" fmla="*/ 9773 h 9971"/>
                <a:gd name="connsiteX260" fmla="*/ 5491 w 10000"/>
                <a:gd name="connsiteY260" fmla="*/ 9801 h 9971"/>
                <a:gd name="connsiteX261" fmla="*/ 5491 w 10000"/>
                <a:gd name="connsiteY261" fmla="*/ 9801 h 9971"/>
                <a:gd name="connsiteX262" fmla="*/ 5567 w 10000"/>
                <a:gd name="connsiteY262" fmla="*/ 9915 h 9971"/>
                <a:gd name="connsiteX263" fmla="*/ 5368 w 10000"/>
                <a:gd name="connsiteY263" fmla="*/ 9971 h 9971"/>
                <a:gd name="connsiteX264" fmla="*/ 5368 w 10000"/>
                <a:gd name="connsiteY264" fmla="*/ 9915 h 9971"/>
                <a:gd name="connsiteX265" fmla="*/ 5281 w 10000"/>
                <a:gd name="connsiteY265" fmla="*/ 9830 h 9971"/>
                <a:gd name="connsiteX266" fmla="*/ 5248 w 10000"/>
                <a:gd name="connsiteY266" fmla="*/ 9773 h 9971"/>
                <a:gd name="connsiteX267" fmla="*/ 5206 w 10000"/>
                <a:gd name="connsiteY267" fmla="*/ 9687 h 9971"/>
                <a:gd name="connsiteX268" fmla="*/ 5248 w 10000"/>
                <a:gd name="connsiteY268" fmla="*/ 9631 h 9971"/>
                <a:gd name="connsiteX269" fmla="*/ 5206 w 10000"/>
                <a:gd name="connsiteY269" fmla="*/ 9546 h 9971"/>
                <a:gd name="connsiteX270" fmla="*/ 5206 w 10000"/>
                <a:gd name="connsiteY270" fmla="*/ 9575 h 9971"/>
                <a:gd name="connsiteX271" fmla="*/ 5126 w 10000"/>
                <a:gd name="connsiteY271" fmla="*/ 9518 h 9971"/>
                <a:gd name="connsiteX272" fmla="*/ 5126 w 10000"/>
                <a:gd name="connsiteY272" fmla="*/ 9575 h 9971"/>
                <a:gd name="connsiteX273" fmla="*/ 5006 w 10000"/>
                <a:gd name="connsiteY273" fmla="*/ 9575 h 9971"/>
                <a:gd name="connsiteX274" fmla="*/ 4926 w 10000"/>
                <a:gd name="connsiteY274" fmla="*/ 9546 h 9971"/>
                <a:gd name="connsiteX275" fmla="*/ 4879 w 10000"/>
                <a:gd name="connsiteY275" fmla="*/ 9490 h 9971"/>
                <a:gd name="connsiteX276" fmla="*/ 4839 w 10000"/>
                <a:gd name="connsiteY276" fmla="*/ 9490 h 9971"/>
                <a:gd name="connsiteX277" fmla="*/ 4839 w 10000"/>
                <a:gd name="connsiteY277" fmla="*/ 9546 h 9971"/>
                <a:gd name="connsiteX278" fmla="*/ 4762 w 10000"/>
                <a:gd name="connsiteY278" fmla="*/ 9490 h 9971"/>
                <a:gd name="connsiteX279" fmla="*/ 4724 w 10000"/>
                <a:gd name="connsiteY279" fmla="*/ 9433 h 9971"/>
                <a:gd name="connsiteX280" fmla="*/ 4688 w 10000"/>
                <a:gd name="connsiteY280" fmla="*/ 9461 h 9971"/>
                <a:gd name="connsiteX281" fmla="*/ 4724 w 10000"/>
                <a:gd name="connsiteY281" fmla="*/ 9546 h 9971"/>
                <a:gd name="connsiteX282" fmla="*/ 4644 w 10000"/>
                <a:gd name="connsiteY282" fmla="*/ 9518 h 9971"/>
                <a:gd name="connsiteX283" fmla="*/ 4644 w 10000"/>
                <a:gd name="connsiteY283" fmla="*/ 9575 h 9971"/>
                <a:gd name="connsiteX284" fmla="*/ 4483 w 10000"/>
                <a:gd name="connsiteY284" fmla="*/ 9546 h 9971"/>
                <a:gd name="connsiteX285" fmla="*/ 4366 w 10000"/>
                <a:gd name="connsiteY285" fmla="*/ 9546 h 9971"/>
                <a:gd name="connsiteX286" fmla="*/ 4322 w 10000"/>
                <a:gd name="connsiteY286" fmla="*/ 9546 h 9971"/>
                <a:gd name="connsiteX287" fmla="*/ 4199 w 10000"/>
                <a:gd name="connsiteY287" fmla="*/ 9490 h 9971"/>
                <a:gd name="connsiteX288" fmla="*/ 4154 w 10000"/>
                <a:gd name="connsiteY288" fmla="*/ 9461 h 9971"/>
                <a:gd name="connsiteX289" fmla="*/ 4038 w 10000"/>
                <a:gd name="connsiteY289" fmla="*/ 9433 h 9971"/>
                <a:gd name="connsiteX290" fmla="*/ 3962 w 10000"/>
                <a:gd name="connsiteY290" fmla="*/ 9263 h 9971"/>
                <a:gd name="connsiteX291" fmla="*/ 3873 w 10000"/>
                <a:gd name="connsiteY291" fmla="*/ 9149 h 9971"/>
                <a:gd name="connsiteX292" fmla="*/ 3757 w 10000"/>
                <a:gd name="connsiteY292" fmla="*/ 9149 h 9971"/>
                <a:gd name="connsiteX293" fmla="*/ 3634 w 10000"/>
                <a:gd name="connsiteY293" fmla="*/ 9149 h 9971"/>
                <a:gd name="connsiteX294" fmla="*/ 3432 w 10000"/>
                <a:gd name="connsiteY294" fmla="*/ 9008 h 9971"/>
                <a:gd name="connsiteX295" fmla="*/ 3274 w 10000"/>
                <a:gd name="connsiteY295" fmla="*/ 9093 h 9971"/>
                <a:gd name="connsiteX296" fmla="*/ 3274 w 10000"/>
                <a:gd name="connsiteY296" fmla="*/ 9149 h 9971"/>
                <a:gd name="connsiteX297" fmla="*/ 3073 w 10000"/>
                <a:gd name="connsiteY297" fmla="*/ 9178 h 9971"/>
                <a:gd name="connsiteX298" fmla="*/ 2954 w 10000"/>
                <a:gd name="connsiteY298" fmla="*/ 9263 h 9971"/>
                <a:gd name="connsiteX299" fmla="*/ 2874 w 10000"/>
                <a:gd name="connsiteY299" fmla="*/ 9206 h 9971"/>
                <a:gd name="connsiteX300" fmla="*/ 2792 w 10000"/>
                <a:gd name="connsiteY300" fmla="*/ 9263 h 9971"/>
                <a:gd name="connsiteX301" fmla="*/ 2672 w 10000"/>
                <a:gd name="connsiteY301" fmla="*/ 9263 h 9971"/>
                <a:gd name="connsiteX302" fmla="*/ 2507 w 10000"/>
                <a:gd name="connsiteY302" fmla="*/ 9235 h 9971"/>
                <a:gd name="connsiteX303" fmla="*/ 2347 w 10000"/>
                <a:gd name="connsiteY303" fmla="*/ 9291 h 9971"/>
                <a:gd name="connsiteX304" fmla="*/ 2266 w 10000"/>
                <a:gd name="connsiteY304" fmla="*/ 9291 h 9971"/>
                <a:gd name="connsiteX305" fmla="*/ 2185 w 10000"/>
                <a:gd name="connsiteY305" fmla="*/ 9291 h 9971"/>
                <a:gd name="connsiteX306" fmla="*/ 2144 w 10000"/>
                <a:gd name="connsiteY306" fmla="*/ 9291 h 9971"/>
                <a:gd name="connsiteX307" fmla="*/ 2144 w 10000"/>
                <a:gd name="connsiteY307" fmla="*/ 9433 h 9971"/>
                <a:gd name="connsiteX308" fmla="*/ 2228 w 10000"/>
                <a:gd name="connsiteY308" fmla="*/ 9518 h 9971"/>
                <a:gd name="connsiteX309" fmla="*/ 2228 w 10000"/>
                <a:gd name="connsiteY309" fmla="*/ 9546 h 9971"/>
                <a:gd name="connsiteX310" fmla="*/ 2228 w 10000"/>
                <a:gd name="connsiteY310" fmla="*/ 9603 h 9971"/>
                <a:gd name="connsiteX311" fmla="*/ 2266 w 10000"/>
                <a:gd name="connsiteY311" fmla="*/ 9687 h 9971"/>
                <a:gd name="connsiteX312" fmla="*/ 2144 w 10000"/>
                <a:gd name="connsiteY312" fmla="*/ 9659 h 9971"/>
                <a:gd name="connsiteX313" fmla="*/ 2022 w 10000"/>
                <a:gd name="connsiteY313" fmla="*/ 9631 h 9971"/>
                <a:gd name="connsiteX314" fmla="*/ 1941 w 10000"/>
                <a:gd name="connsiteY314" fmla="*/ 9490 h 9971"/>
                <a:gd name="connsiteX315" fmla="*/ 1708 w 10000"/>
                <a:gd name="connsiteY315" fmla="*/ 9575 h 9971"/>
                <a:gd name="connsiteX316" fmla="*/ 1627 w 10000"/>
                <a:gd name="connsiteY316" fmla="*/ 9603 h 9971"/>
                <a:gd name="connsiteX317" fmla="*/ 1627 w 10000"/>
                <a:gd name="connsiteY317" fmla="*/ 9518 h 9971"/>
                <a:gd name="connsiteX318" fmla="*/ 1504 w 10000"/>
                <a:gd name="connsiteY318" fmla="*/ 9405 h 9971"/>
                <a:gd name="connsiteX319" fmla="*/ 1262 w 10000"/>
                <a:gd name="connsiteY319" fmla="*/ 9405 h 9971"/>
                <a:gd name="connsiteX320" fmla="*/ 1262 w 10000"/>
                <a:gd name="connsiteY320" fmla="*/ 9291 h 9971"/>
                <a:gd name="connsiteX321" fmla="*/ 1298 w 10000"/>
                <a:gd name="connsiteY321" fmla="*/ 9149 h 9971"/>
                <a:gd name="connsiteX322" fmla="*/ 1144 w 10000"/>
                <a:gd name="connsiteY322" fmla="*/ 9093 h 9971"/>
                <a:gd name="connsiteX323" fmla="*/ 1017 w 10000"/>
                <a:gd name="connsiteY323" fmla="*/ 9008 h 9971"/>
                <a:gd name="connsiteX324" fmla="*/ 981 w 10000"/>
                <a:gd name="connsiteY324" fmla="*/ 8951 h 9971"/>
                <a:gd name="connsiteX325" fmla="*/ 944 w 10000"/>
                <a:gd name="connsiteY325" fmla="*/ 8866 h 9971"/>
                <a:gd name="connsiteX326" fmla="*/ 981 w 10000"/>
                <a:gd name="connsiteY326" fmla="*/ 8781 h 9971"/>
                <a:gd name="connsiteX327" fmla="*/ 697 w 10000"/>
                <a:gd name="connsiteY327" fmla="*/ 8809 h 9971"/>
                <a:gd name="connsiteX328" fmla="*/ 533 w 10000"/>
                <a:gd name="connsiteY328" fmla="*/ 8866 h 9971"/>
                <a:gd name="connsiteX329" fmla="*/ 533 w 10000"/>
                <a:gd name="connsiteY329" fmla="*/ 8781 h 9971"/>
                <a:gd name="connsiteX330" fmla="*/ 495 w 10000"/>
                <a:gd name="connsiteY330" fmla="*/ 8696 h 9971"/>
                <a:gd name="connsiteX331" fmla="*/ 458 w 10000"/>
                <a:gd name="connsiteY331" fmla="*/ 8640 h 9971"/>
                <a:gd name="connsiteX332" fmla="*/ 6799 w 10000"/>
                <a:gd name="connsiteY332" fmla="*/ 8633 h 9971"/>
                <a:gd name="connsiteX333" fmla="*/ 6917 w 10000"/>
                <a:gd name="connsiteY333" fmla="*/ 8428 h 9971"/>
                <a:gd name="connsiteX0" fmla="*/ 5089 w 10000"/>
                <a:gd name="connsiteY0" fmla="*/ 37 h 9953"/>
                <a:gd name="connsiteX1" fmla="*/ 5406 w 10000"/>
                <a:gd name="connsiteY1" fmla="*/ 66 h 9953"/>
                <a:gd name="connsiteX2" fmla="*/ 5567 w 10000"/>
                <a:gd name="connsiteY2" fmla="*/ 123 h 9953"/>
                <a:gd name="connsiteX3" fmla="*/ 5616 w 10000"/>
                <a:gd name="connsiteY3" fmla="*/ 153 h 9953"/>
                <a:gd name="connsiteX4" fmla="*/ 5734 w 10000"/>
                <a:gd name="connsiteY4" fmla="*/ 209 h 9953"/>
                <a:gd name="connsiteX5" fmla="*/ 5930 w 10000"/>
                <a:gd name="connsiteY5" fmla="*/ 322 h 9953"/>
                <a:gd name="connsiteX6" fmla="*/ 6048 w 10000"/>
                <a:gd name="connsiteY6" fmla="*/ 435 h 9953"/>
                <a:gd name="connsiteX7" fmla="*/ 6212 w 10000"/>
                <a:gd name="connsiteY7" fmla="*/ 493 h 9953"/>
                <a:gd name="connsiteX8" fmla="*/ 6377 w 10000"/>
                <a:gd name="connsiteY8" fmla="*/ 606 h 9953"/>
                <a:gd name="connsiteX9" fmla="*/ 6579 w 10000"/>
                <a:gd name="connsiteY9" fmla="*/ 720 h 9953"/>
                <a:gd name="connsiteX10" fmla="*/ 6695 w 10000"/>
                <a:gd name="connsiteY10" fmla="*/ 834 h 9953"/>
                <a:gd name="connsiteX11" fmla="*/ 6824 w 10000"/>
                <a:gd name="connsiteY11" fmla="*/ 918 h 9953"/>
                <a:gd name="connsiteX12" fmla="*/ 7180 w 10000"/>
                <a:gd name="connsiteY12" fmla="*/ 1061 h 9953"/>
                <a:gd name="connsiteX13" fmla="*/ 7378 w 10000"/>
                <a:gd name="connsiteY13" fmla="*/ 1061 h 9953"/>
                <a:gd name="connsiteX14" fmla="*/ 7623 w 10000"/>
                <a:gd name="connsiteY14" fmla="*/ 1117 h 9953"/>
                <a:gd name="connsiteX15" fmla="*/ 7744 w 10000"/>
                <a:gd name="connsiteY15" fmla="*/ 1146 h 9953"/>
                <a:gd name="connsiteX16" fmla="*/ 7946 w 10000"/>
                <a:gd name="connsiteY16" fmla="*/ 1231 h 9953"/>
                <a:gd name="connsiteX17" fmla="*/ 8186 w 10000"/>
                <a:gd name="connsiteY17" fmla="*/ 1259 h 9953"/>
                <a:gd name="connsiteX18" fmla="*/ 8232 w 10000"/>
                <a:gd name="connsiteY18" fmla="*/ 1345 h 9953"/>
                <a:gd name="connsiteX19" fmla="*/ 8310 w 10000"/>
                <a:gd name="connsiteY19" fmla="*/ 1374 h 9953"/>
                <a:gd name="connsiteX20" fmla="*/ 8383 w 10000"/>
                <a:gd name="connsiteY20" fmla="*/ 1487 h 9953"/>
                <a:gd name="connsiteX21" fmla="*/ 8633 w 10000"/>
                <a:gd name="connsiteY21" fmla="*/ 1628 h 9953"/>
                <a:gd name="connsiteX22" fmla="*/ 8754 w 10000"/>
                <a:gd name="connsiteY22" fmla="*/ 1600 h 9953"/>
                <a:gd name="connsiteX23" fmla="*/ 8874 w 10000"/>
                <a:gd name="connsiteY23" fmla="*/ 1628 h 9953"/>
                <a:gd name="connsiteX24" fmla="*/ 9114 w 10000"/>
                <a:gd name="connsiteY24" fmla="*/ 1572 h 9953"/>
                <a:gd name="connsiteX25" fmla="*/ 9277 w 10000"/>
                <a:gd name="connsiteY25" fmla="*/ 1487 h 9953"/>
                <a:gd name="connsiteX26" fmla="*/ 9354 w 10000"/>
                <a:gd name="connsiteY26" fmla="*/ 1487 h 9953"/>
                <a:gd name="connsiteX27" fmla="*/ 9396 w 10000"/>
                <a:gd name="connsiteY27" fmla="*/ 1458 h 9953"/>
                <a:gd name="connsiteX28" fmla="*/ 9554 w 10000"/>
                <a:gd name="connsiteY28" fmla="*/ 1402 h 9953"/>
                <a:gd name="connsiteX29" fmla="*/ 9719 w 10000"/>
                <a:gd name="connsiteY29" fmla="*/ 1458 h 9953"/>
                <a:gd name="connsiteX30" fmla="*/ 9757 w 10000"/>
                <a:gd name="connsiteY30" fmla="*/ 1544 h 9953"/>
                <a:gd name="connsiteX31" fmla="*/ 9880 w 10000"/>
                <a:gd name="connsiteY31" fmla="*/ 1686 h 9953"/>
                <a:gd name="connsiteX32" fmla="*/ 9800 w 10000"/>
                <a:gd name="connsiteY32" fmla="*/ 1714 h 9953"/>
                <a:gd name="connsiteX33" fmla="*/ 9840 w 10000"/>
                <a:gd name="connsiteY33" fmla="*/ 1771 h 9953"/>
                <a:gd name="connsiteX34" fmla="*/ 9840 w 10000"/>
                <a:gd name="connsiteY34" fmla="*/ 1828 h 9953"/>
                <a:gd name="connsiteX35" fmla="*/ 9926 w 10000"/>
                <a:gd name="connsiteY35" fmla="*/ 1941 h 9953"/>
                <a:gd name="connsiteX36" fmla="*/ 9926 w 10000"/>
                <a:gd name="connsiteY36" fmla="*/ 2083 h 9953"/>
                <a:gd name="connsiteX37" fmla="*/ 9926 w 10000"/>
                <a:gd name="connsiteY37" fmla="*/ 2169 h 9953"/>
                <a:gd name="connsiteX38" fmla="*/ 10000 w 10000"/>
                <a:gd name="connsiteY38" fmla="*/ 2254 h 9953"/>
                <a:gd name="connsiteX39" fmla="*/ 9963 w 10000"/>
                <a:gd name="connsiteY39" fmla="*/ 2340 h 9953"/>
                <a:gd name="connsiteX40" fmla="*/ 10000 w 10000"/>
                <a:gd name="connsiteY40" fmla="*/ 2396 h 9953"/>
                <a:gd name="connsiteX41" fmla="*/ 9677 w 10000"/>
                <a:gd name="connsiteY41" fmla="*/ 2368 h 9953"/>
                <a:gd name="connsiteX42" fmla="*/ 9515 w 10000"/>
                <a:gd name="connsiteY42" fmla="*/ 2340 h 9953"/>
                <a:gd name="connsiteX43" fmla="*/ 9473 w 10000"/>
                <a:gd name="connsiteY43" fmla="*/ 2424 h 9953"/>
                <a:gd name="connsiteX44" fmla="*/ 9354 w 10000"/>
                <a:gd name="connsiteY44" fmla="*/ 2452 h 9953"/>
                <a:gd name="connsiteX45" fmla="*/ 9433 w 10000"/>
                <a:gd name="connsiteY45" fmla="*/ 2538 h 9953"/>
                <a:gd name="connsiteX46" fmla="*/ 9677 w 10000"/>
                <a:gd name="connsiteY46" fmla="*/ 2793 h 9953"/>
                <a:gd name="connsiteX47" fmla="*/ 9840 w 10000"/>
                <a:gd name="connsiteY47" fmla="*/ 3022 h 9953"/>
                <a:gd name="connsiteX48" fmla="*/ 9800 w 10000"/>
                <a:gd name="connsiteY48" fmla="*/ 3078 h 9953"/>
                <a:gd name="connsiteX49" fmla="*/ 9634 w 10000"/>
                <a:gd name="connsiteY49" fmla="*/ 3106 h 9953"/>
                <a:gd name="connsiteX50" fmla="*/ 9840 w 10000"/>
                <a:gd name="connsiteY50" fmla="*/ 3219 h 9953"/>
                <a:gd name="connsiteX51" fmla="*/ 9600 w 10000"/>
                <a:gd name="connsiteY51" fmla="*/ 3078 h 9953"/>
                <a:gd name="connsiteX52" fmla="*/ 9396 w 10000"/>
                <a:gd name="connsiteY52" fmla="*/ 3022 h 9953"/>
                <a:gd name="connsiteX53" fmla="*/ 9473 w 10000"/>
                <a:gd name="connsiteY53" fmla="*/ 3191 h 9953"/>
                <a:gd name="connsiteX54" fmla="*/ 9354 w 10000"/>
                <a:gd name="connsiteY54" fmla="*/ 3219 h 9953"/>
                <a:gd name="connsiteX55" fmla="*/ 9277 w 10000"/>
                <a:gd name="connsiteY55" fmla="*/ 3305 h 9953"/>
                <a:gd name="connsiteX56" fmla="*/ 8996 w 10000"/>
                <a:gd name="connsiteY56" fmla="*/ 3335 h 9953"/>
                <a:gd name="connsiteX57" fmla="*/ 9198 w 10000"/>
                <a:gd name="connsiteY57" fmla="*/ 3475 h 9953"/>
                <a:gd name="connsiteX58" fmla="*/ 8952 w 10000"/>
                <a:gd name="connsiteY58" fmla="*/ 3504 h 9953"/>
                <a:gd name="connsiteX59" fmla="*/ 8794 w 10000"/>
                <a:gd name="connsiteY59" fmla="*/ 3475 h 9953"/>
                <a:gd name="connsiteX60" fmla="*/ 8664 w 10000"/>
                <a:gd name="connsiteY60" fmla="*/ 3391 h 9953"/>
                <a:gd name="connsiteX61" fmla="*/ 8591 w 10000"/>
                <a:gd name="connsiteY61" fmla="*/ 3419 h 9953"/>
                <a:gd name="connsiteX62" fmla="*/ 8552 w 10000"/>
                <a:gd name="connsiteY62" fmla="*/ 3560 h 9953"/>
                <a:gd name="connsiteX63" fmla="*/ 8513 w 10000"/>
                <a:gd name="connsiteY63" fmla="*/ 3646 h 9953"/>
                <a:gd name="connsiteX64" fmla="*/ 8427 w 10000"/>
                <a:gd name="connsiteY64" fmla="*/ 3675 h 9953"/>
                <a:gd name="connsiteX65" fmla="*/ 8383 w 10000"/>
                <a:gd name="connsiteY65" fmla="*/ 3731 h 9953"/>
                <a:gd name="connsiteX66" fmla="*/ 8310 w 10000"/>
                <a:gd name="connsiteY66" fmla="*/ 3731 h 9953"/>
                <a:gd name="connsiteX67" fmla="*/ 8267 w 10000"/>
                <a:gd name="connsiteY67" fmla="*/ 3788 h 9953"/>
                <a:gd name="connsiteX68" fmla="*/ 8107 w 10000"/>
                <a:gd name="connsiteY68" fmla="*/ 3930 h 9953"/>
                <a:gd name="connsiteX69" fmla="*/ 7906 w 10000"/>
                <a:gd name="connsiteY69" fmla="*/ 3959 h 9953"/>
                <a:gd name="connsiteX70" fmla="*/ 7824 w 10000"/>
                <a:gd name="connsiteY70" fmla="*/ 3988 h 9953"/>
                <a:gd name="connsiteX71" fmla="*/ 7744 w 10000"/>
                <a:gd name="connsiteY71" fmla="*/ 4044 h 9953"/>
                <a:gd name="connsiteX72" fmla="*/ 7586 w 10000"/>
                <a:gd name="connsiteY72" fmla="*/ 4100 h 9953"/>
                <a:gd name="connsiteX73" fmla="*/ 7501 w 10000"/>
                <a:gd name="connsiteY73" fmla="*/ 4186 h 9953"/>
                <a:gd name="connsiteX74" fmla="*/ 7464 w 10000"/>
                <a:gd name="connsiteY74" fmla="*/ 4242 h 9953"/>
                <a:gd name="connsiteX75" fmla="*/ 7378 w 10000"/>
                <a:gd name="connsiteY75" fmla="*/ 4242 h 9953"/>
                <a:gd name="connsiteX76" fmla="*/ 7218 w 10000"/>
                <a:gd name="connsiteY76" fmla="*/ 4271 h 9953"/>
                <a:gd name="connsiteX77" fmla="*/ 7346 w 10000"/>
                <a:gd name="connsiteY77" fmla="*/ 4214 h 9953"/>
                <a:gd name="connsiteX78" fmla="*/ 7346 w 10000"/>
                <a:gd name="connsiteY78" fmla="*/ 4158 h 9953"/>
                <a:gd name="connsiteX79" fmla="*/ 7378 w 10000"/>
                <a:gd name="connsiteY79" fmla="*/ 4100 h 9953"/>
                <a:gd name="connsiteX80" fmla="*/ 7143 w 10000"/>
                <a:gd name="connsiteY80" fmla="*/ 4072 h 9953"/>
                <a:gd name="connsiteX81" fmla="*/ 7218 w 10000"/>
                <a:gd name="connsiteY81" fmla="*/ 4044 h 9953"/>
                <a:gd name="connsiteX82" fmla="*/ 7260 w 10000"/>
                <a:gd name="connsiteY82" fmla="*/ 3930 h 9953"/>
                <a:gd name="connsiteX83" fmla="*/ 7305 w 10000"/>
                <a:gd name="connsiteY83" fmla="*/ 3816 h 9953"/>
                <a:gd name="connsiteX84" fmla="*/ 7062 w 10000"/>
                <a:gd name="connsiteY84" fmla="*/ 3617 h 9953"/>
                <a:gd name="connsiteX85" fmla="*/ 6939 w 10000"/>
                <a:gd name="connsiteY85" fmla="*/ 3646 h 9953"/>
                <a:gd name="connsiteX86" fmla="*/ 6824 w 10000"/>
                <a:gd name="connsiteY86" fmla="*/ 3703 h 9953"/>
                <a:gd name="connsiteX87" fmla="*/ 6737 w 10000"/>
                <a:gd name="connsiteY87" fmla="*/ 3845 h 9953"/>
                <a:gd name="connsiteX88" fmla="*/ 6535 w 10000"/>
                <a:gd name="connsiteY88" fmla="*/ 3959 h 9953"/>
                <a:gd name="connsiteX89" fmla="*/ 6418 w 10000"/>
                <a:gd name="connsiteY89" fmla="*/ 4016 h 9953"/>
                <a:gd name="connsiteX90" fmla="*/ 6454 w 10000"/>
                <a:gd name="connsiteY90" fmla="*/ 4100 h 9953"/>
                <a:gd name="connsiteX91" fmla="*/ 6212 w 10000"/>
                <a:gd name="connsiteY91" fmla="*/ 4214 h 9953"/>
                <a:gd name="connsiteX92" fmla="*/ 6014 w 10000"/>
                <a:gd name="connsiteY92" fmla="*/ 4186 h 9953"/>
                <a:gd name="connsiteX93" fmla="*/ 6014 w 10000"/>
                <a:gd name="connsiteY93" fmla="*/ 4357 h 9953"/>
                <a:gd name="connsiteX94" fmla="*/ 6251 w 10000"/>
                <a:gd name="connsiteY94" fmla="*/ 4498 h 9953"/>
                <a:gd name="connsiteX95" fmla="*/ 6377 w 10000"/>
                <a:gd name="connsiteY95" fmla="*/ 4498 h 9953"/>
                <a:gd name="connsiteX96" fmla="*/ 6454 w 10000"/>
                <a:gd name="connsiteY96" fmla="*/ 4526 h 9953"/>
                <a:gd name="connsiteX97" fmla="*/ 6454 w 10000"/>
                <a:gd name="connsiteY97" fmla="*/ 4498 h 9953"/>
                <a:gd name="connsiteX98" fmla="*/ 6695 w 10000"/>
                <a:gd name="connsiteY98" fmla="*/ 4583 h 9953"/>
                <a:gd name="connsiteX99" fmla="*/ 6777 w 10000"/>
                <a:gd name="connsiteY99" fmla="*/ 4754 h 9953"/>
                <a:gd name="connsiteX100" fmla="*/ 6980 w 10000"/>
                <a:gd name="connsiteY100" fmla="*/ 4782 h 9953"/>
                <a:gd name="connsiteX101" fmla="*/ 7062 w 10000"/>
                <a:gd name="connsiteY101" fmla="*/ 4726 h 9953"/>
                <a:gd name="connsiteX102" fmla="*/ 7101 w 10000"/>
                <a:gd name="connsiteY102" fmla="*/ 4641 h 9953"/>
                <a:gd name="connsiteX103" fmla="*/ 7260 w 10000"/>
                <a:gd name="connsiteY103" fmla="*/ 4583 h 9953"/>
                <a:gd name="connsiteX104" fmla="*/ 7464 w 10000"/>
                <a:gd name="connsiteY104" fmla="*/ 4641 h 9953"/>
                <a:gd name="connsiteX105" fmla="*/ 7541 w 10000"/>
                <a:gd name="connsiteY105" fmla="*/ 4670 h 9953"/>
                <a:gd name="connsiteX106" fmla="*/ 7586 w 10000"/>
                <a:gd name="connsiteY106" fmla="*/ 4698 h 9953"/>
                <a:gd name="connsiteX107" fmla="*/ 7788 w 10000"/>
                <a:gd name="connsiteY107" fmla="*/ 4698 h 9953"/>
                <a:gd name="connsiteX108" fmla="*/ 7788 w 10000"/>
                <a:gd name="connsiteY108" fmla="*/ 4670 h 9953"/>
                <a:gd name="connsiteX109" fmla="*/ 8025 w 10000"/>
                <a:gd name="connsiteY109" fmla="*/ 4726 h 9953"/>
                <a:gd name="connsiteX110" fmla="*/ 7990 w 10000"/>
                <a:gd name="connsiteY110" fmla="*/ 4754 h 9953"/>
                <a:gd name="connsiteX111" fmla="*/ 8025 w 10000"/>
                <a:gd name="connsiteY111" fmla="*/ 4839 h 9953"/>
                <a:gd name="connsiteX112" fmla="*/ 8025 w 10000"/>
                <a:gd name="connsiteY112" fmla="*/ 4895 h 9953"/>
                <a:gd name="connsiteX113" fmla="*/ 7946 w 10000"/>
                <a:gd name="connsiteY113" fmla="*/ 4839 h 9953"/>
                <a:gd name="connsiteX114" fmla="*/ 7906 w 10000"/>
                <a:gd name="connsiteY114" fmla="*/ 4867 h 9953"/>
                <a:gd name="connsiteX115" fmla="*/ 7824 w 10000"/>
                <a:gd name="connsiteY115" fmla="*/ 4867 h 9953"/>
                <a:gd name="connsiteX116" fmla="*/ 7744 w 10000"/>
                <a:gd name="connsiteY116" fmla="*/ 4895 h 9953"/>
                <a:gd name="connsiteX117" fmla="*/ 7586 w 10000"/>
                <a:gd name="connsiteY117" fmla="*/ 4954 h 9953"/>
                <a:gd name="connsiteX118" fmla="*/ 7501 w 10000"/>
                <a:gd name="connsiteY118" fmla="*/ 4982 h 9953"/>
                <a:gd name="connsiteX119" fmla="*/ 7586 w 10000"/>
                <a:gd name="connsiteY119" fmla="*/ 5039 h 9953"/>
                <a:gd name="connsiteX120" fmla="*/ 7501 w 10000"/>
                <a:gd name="connsiteY120" fmla="*/ 5039 h 9953"/>
                <a:gd name="connsiteX121" fmla="*/ 7541 w 10000"/>
                <a:gd name="connsiteY121" fmla="*/ 5095 h 9953"/>
                <a:gd name="connsiteX122" fmla="*/ 7464 w 10000"/>
                <a:gd name="connsiteY122" fmla="*/ 5123 h 9953"/>
                <a:gd name="connsiteX123" fmla="*/ 7378 w 10000"/>
                <a:gd name="connsiteY123" fmla="*/ 5067 h 9953"/>
                <a:gd name="connsiteX124" fmla="*/ 7346 w 10000"/>
                <a:gd name="connsiteY124" fmla="*/ 5067 h 9953"/>
                <a:gd name="connsiteX125" fmla="*/ 7423 w 10000"/>
                <a:gd name="connsiteY125" fmla="*/ 5151 h 9953"/>
                <a:gd name="connsiteX126" fmla="*/ 7260 w 10000"/>
                <a:gd name="connsiteY126" fmla="*/ 5265 h 9953"/>
                <a:gd name="connsiteX127" fmla="*/ 7218 w 10000"/>
                <a:gd name="connsiteY127" fmla="*/ 5408 h 9953"/>
                <a:gd name="connsiteX128" fmla="*/ 7260 w 10000"/>
                <a:gd name="connsiteY128" fmla="*/ 5549 h 9953"/>
                <a:gd name="connsiteX129" fmla="*/ 7423 w 10000"/>
                <a:gd name="connsiteY129" fmla="*/ 5578 h 9953"/>
                <a:gd name="connsiteX130" fmla="*/ 7704 w 10000"/>
                <a:gd name="connsiteY130" fmla="*/ 5663 h 9953"/>
                <a:gd name="connsiteX131" fmla="*/ 7824 w 10000"/>
                <a:gd name="connsiteY131" fmla="*/ 5805 h 9953"/>
                <a:gd name="connsiteX132" fmla="*/ 8025 w 10000"/>
                <a:gd name="connsiteY132" fmla="*/ 6005 h 9953"/>
                <a:gd name="connsiteX133" fmla="*/ 8149 w 10000"/>
                <a:gd name="connsiteY133" fmla="*/ 6146 h 9953"/>
                <a:gd name="connsiteX134" fmla="*/ 8344 w 10000"/>
                <a:gd name="connsiteY134" fmla="*/ 6232 h 9953"/>
                <a:gd name="connsiteX135" fmla="*/ 8427 w 10000"/>
                <a:gd name="connsiteY135" fmla="*/ 6288 h 9953"/>
                <a:gd name="connsiteX136" fmla="*/ 8513 w 10000"/>
                <a:gd name="connsiteY136" fmla="*/ 6346 h 9953"/>
                <a:gd name="connsiteX137" fmla="*/ 8664 w 10000"/>
                <a:gd name="connsiteY137" fmla="*/ 6458 h 9953"/>
                <a:gd name="connsiteX138" fmla="*/ 8383 w 10000"/>
                <a:gd name="connsiteY138" fmla="*/ 6402 h 9953"/>
                <a:gd name="connsiteX139" fmla="*/ 8186 w 10000"/>
                <a:gd name="connsiteY139" fmla="*/ 6346 h 9953"/>
                <a:gd name="connsiteX140" fmla="*/ 7990 w 10000"/>
                <a:gd name="connsiteY140" fmla="*/ 6374 h 9953"/>
                <a:gd name="connsiteX141" fmla="*/ 7870 w 10000"/>
                <a:gd name="connsiteY141" fmla="*/ 6316 h 9953"/>
                <a:gd name="connsiteX142" fmla="*/ 7744 w 10000"/>
                <a:gd name="connsiteY142" fmla="*/ 6260 h 9953"/>
                <a:gd name="connsiteX143" fmla="*/ 7788 w 10000"/>
                <a:gd name="connsiteY143" fmla="*/ 6316 h 9953"/>
                <a:gd name="connsiteX144" fmla="*/ 7824 w 10000"/>
                <a:gd name="connsiteY144" fmla="*/ 6316 h 9953"/>
                <a:gd name="connsiteX145" fmla="*/ 7788 w 10000"/>
                <a:gd name="connsiteY145" fmla="*/ 6288 h 9953"/>
                <a:gd name="connsiteX146" fmla="*/ 7870 w 10000"/>
                <a:gd name="connsiteY146" fmla="*/ 6316 h 9953"/>
                <a:gd name="connsiteX147" fmla="*/ 8067 w 10000"/>
                <a:gd name="connsiteY147" fmla="*/ 6374 h 9953"/>
                <a:gd name="connsiteX148" fmla="*/ 8149 w 10000"/>
                <a:gd name="connsiteY148" fmla="*/ 6346 h 9953"/>
                <a:gd name="connsiteX149" fmla="*/ 8232 w 10000"/>
                <a:gd name="connsiteY149" fmla="*/ 6402 h 9953"/>
                <a:gd name="connsiteX150" fmla="*/ 8267 w 10000"/>
                <a:gd name="connsiteY150" fmla="*/ 6430 h 9953"/>
                <a:gd name="connsiteX151" fmla="*/ 8383 w 10000"/>
                <a:gd name="connsiteY151" fmla="*/ 6458 h 9953"/>
                <a:gd name="connsiteX152" fmla="*/ 8633 w 10000"/>
                <a:gd name="connsiteY152" fmla="*/ 6573 h 9953"/>
                <a:gd name="connsiteX153" fmla="*/ 8794 w 10000"/>
                <a:gd name="connsiteY153" fmla="*/ 6687 h 9953"/>
                <a:gd name="connsiteX154" fmla="*/ 8713 w 10000"/>
                <a:gd name="connsiteY154" fmla="*/ 6715 h 9953"/>
                <a:gd name="connsiteX155" fmla="*/ 8591 w 10000"/>
                <a:gd name="connsiteY155" fmla="*/ 6771 h 9953"/>
                <a:gd name="connsiteX156" fmla="*/ 8513 w 10000"/>
                <a:gd name="connsiteY156" fmla="*/ 6827 h 9953"/>
                <a:gd name="connsiteX157" fmla="*/ 8473 w 10000"/>
                <a:gd name="connsiteY157" fmla="*/ 6856 h 9953"/>
                <a:gd name="connsiteX158" fmla="*/ 8344 w 10000"/>
                <a:gd name="connsiteY158" fmla="*/ 6856 h 9953"/>
                <a:gd name="connsiteX159" fmla="*/ 8232 w 10000"/>
                <a:gd name="connsiteY159" fmla="*/ 6913 h 9953"/>
                <a:gd name="connsiteX160" fmla="*/ 8383 w 10000"/>
                <a:gd name="connsiteY160" fmla="*/ 6856 h 9953"/>
                <a:gd name="connsiteX161" fmla="*/ 8513 w 10000"/>
                <a:gd name="connsiteY161" fmla="*/ 6941 h 9953"/>
                <a:gd name="connsiteX162" fmla="*/ 8473 w 10000"/>
                <a:gd name="connsiteY162" fmla="*/ 6941 h 9953"/>
                <a:gd name="connsiteX163" fmla="*/ 8664 w 10000"/>
                <a:gd name="connsiteY163" fmla="*/ 6885 h 9953"/>
                <a:gd name="connsiteX164" fmla="*/ 8794 w 10000"/>
                <a:gd name="connsiteY164" fmla="*/ 6970 h 9953"/>
                <a:gd name="connsiteX165" fmla="*/ 8996 w 10000"/>
                <a:gd name="connsiteY165" fmla="*/ 6998 h 9953"/>
                <a:gd name="connsiteX166" fmla="*/ 8908 w 10000"/>
                <a:gd name="connsiteY166" fmla="*/ 7084 h 9953"/>
                <a:gd name="connsiteX167" fmla="*/ 8874 w 10000"/>
                <a:gd name="connsiteY167" fmla="*/ 7112 h 9953"/>
                <a:gd name="connsiteX168" fmla="*/ 8794 w 10000"/>
                <a:gd name="connsiteY168" fmla="*/ 7140 h 9953"/>
                <a:gd name="connsiteX169" fmla="*/ 8834 w 10000"/>
                <a:gd name="connsiteY169" fmla="*/ 7140 h 9953"/>
                <a:gd name="connsiteX170" fmla="*/ 8952 w 10000"/>
                <a:gd name="connsiteY170" fmla="*/ 7112 h 9953"/>
                <a:gd name="connsiteX171" fmla="*/ 8952 w 10000"/>
                <a:gd name="connsiteY171" fmla="*/ 7084 h 9953"/>
                <a:gd name="connsiteX172" fmla="*/ 8996 w 10000"/>
                <a:gd name="connsiteY172" fmla="*/ 7168 h 9953"/>
                <a:gd name="connsiteX173" fmla="*/ 8996 w 10000"/>
                <a:gd name="connsiteY173" fmla="*/ 7226 h 9953"/>
                <a:gd name="connsiteX174" fmla="*/ 8952 w 10000"/>
                <a:gd name="connsiteY174" fmla="*/ 7168 h 9953"/>
                <a:gd name="connsiteX175" fmla="*/ 8952 w 10000"/>
                <a:gd name="connsiteY175" fmla="*/ 7226 h 9953"/>
                <a:gd name="connsiteX176" fmla="*/ 8908 w 10000"/>
                <a:gd name="connsiteY176" fmla="*/ 7198 h 9953"/>
                <a:gd name="connsiteX177" fmla="*/ 8874 w 10000"/>
                <a:gd name="connsiteY177" fmla="*/ 7198 h 9953"/>
                <a:gd name="connsiteX178" fmla="*/ 8834 w 10000"/>
                <a:gd name="connsiteY178" fmla="*/ 7254 h 9953"/>
                <a:gd name="connsiteX179" fmla="*/ 8952 w 10000"/>
                <a:gd name="connsiteY179" fmla="*/ 7310 h 9953"/>
                <a:gd name="connsiteX180" fmla="*/ 8908 w 10000"/>
                <a:gd name="connsiteY180" fmla="*/ 7310 h 9953"/>
                <a:gd name="connsiteX181" fmla="*/ 8952 w 10000"/>
                <a:gd name="connsiteY181" fmla="*/ 7369 h 9953"/>
                <a:gd name="connsiteX182" fmla="*/ 8794 w 10000"/>
                <a:gd name="connsiteY182" fmla="*/ 7338 h 9953"/>
                <a:gd name="connsiteX183" fmla="*/ 8834 w 10000"/>
                <a:gd name="connsiteY183" fmla="*/ 7369 h 9953"/>
                <a:gd name="connsiteX184" fmla="*/ 8952 w 10000"/>
                <a:gd name="connsiteY184" fmla="*/ 7397 h 9953"/>
                <a:gd name="connsiteX185" fmla="*/ 8996 w 10000"/>
                <a:gd name="connsiteY185" fmla="*/ 7481 h 9953"/>
                <a:gd name="connsiteX186" fmla="*/ 8952 w 10000"/>
                <a:gd name="connsiteY186" fmla="*/ 7539 h 9953"/>
                <a:gd name="connsiteX187" fmla="*/ 8834 w 10000"/>
                <a:gd name="connsiteY187" fmla="*/ 7453 h 9953"/>
                <a:gd name="connsiteX188" fmla="*/ 8794 w 10000"/>
                <a:gd name="connsiteY188" fmla="*/ 7481 h 9953"/>
                <a:gd name="connsiteX189" fmla="*/ 8633 w 10000"/>
                <a:gd name="connsiteY189" fmla="*/ 7539 h 9953"/>
                <a:gd name="connsiteX190" fmla="*/ 8754 w 10000"/>
                <a:gd name="connsiteY190" fmla="*/ 7623 h 9953"/>
                <a:gd name="connsiteX191" fmla="*/ 8754 w 10000"/>
                <a:gd name="connsiteY191" fmla="*/ 7737 h 9953"/>
                <a:gd name="connsiteX192" fmla="*/ 8713 w 10000"/>
                <a:gd name="connsiteY192" fmla="*/ 7794 h 9953"/>
                <a:gd name="connsiteX193" fmla="*/ 8713 w 10000"/>
                <a:gd name="connsiteY193" fmla="*/ 7822 h 9953"/>
                <a:gd name="connsiteX194" fmla="*/ 8633 w 10000"/>
                <a:gd name="connsiteY194" fmla="*/ 7794 h 9953"/>
                <a:gd name="connsiteX195" fmla="*/ 8633 w 10000"/>
                <a:gd name="connsiteY195" fmla="*/ 7851 h 9953"/>
                <a:gd name="connsiteX196" fmla="*/ 8591 w 10000"/>
                <a:gd name="connsiteY196" fmla="*/ 7908 h 9953"/>
                <a:gd name="connsiteX197" fmla="*/ 8552 w 10000"/>
                <a:gd name="connsiteY197" fmla="*/ 8021 h 9953"/>
                <a:gd name="connsiteX198" fmla="*/ 8591 w 10000"/>
                <a:gd name="connsiteY198" fmla="*/ 7964 h 9953"/>
                <a:gd name="connsiteX199" fmla="*/ 8552 w 10000"/>
                <a:gd name="connsiteY199" fmla="*/ 7992 h 9953"/>
                <a:gd name="connsiteX200" fmla="*/ 8513 w 10000"/>
                <a:gd name="connsiteY200" fmla="*/ 7936 h 9953"/>
                <a:gd name="connsiteX201" fmla="*/ 8427 w 10000"/>
                <a:gd name="connsiteY201" fmla="*/ 7964 h 9953"/>
                <a:gd name="connsiteX202" fmla="*/ 8427 w 10000"/>
                <a:gd name="connsiteY202" fmla="*/ 8021 h 9953"/>
                <a:gd name="connsiteX203" fmla="*/ 8473 w 10000"/>
                <a:gd name="connsiteY203" fmla="*/ 8049 h 9953"/>
                <a:gd name="connsiteX204" fmla="*/ 8552 w 10000"/>
                <a:gd name="connsiteY204" fmla="*/ 8078 h 9953"/>
                <a:gd name="connsiteX205" fmla="*/ 8513 w 10000"/>
                <a:gd name="connsiteY205" fmla="*/ 8106 h 9953"/>
                <a:gd name="connsiteX206" fmla="*/ 8473 w 10000"/>
                <a:gd name="connsiteY206" fmla="*/ 8193 h 9953"/>
                <a:gd name="connsiteX207" fmla="*/ 8310 w 10000"/>
                <a:gd name="connsiteY207" fmla="*/ 8134 h 9953"/>
                <a:gd name="connsiteX208" fmla="*/ 8427 w 10000"/>
                <a:gd name="connsiteY208" fmla="*/ 8221 h 9953"/>
                <a:gd name="connsiteX209" fmla="*/ 8552 w 10000"/>
                <a:gd name="connsiteY209" fmla="*/ 8221 h 9953"/>
                <a:gd name="connsiteX210" fmla="*/ 8513 w 10000"/>
                <a:gd name="connsiteY210" fmla="*/ 8277 h 9953"/>
                <a:gd name="connsiteX211" fmla="*/ 8591 w 10000"/>
                <a:gd name="connsiteY211" fmla="*/ 8390 h 9953"/>
                <a:gd name="connsiteX212" fmla="*/ 8552 w 10000"/>
                <a:gd name="connsiteY212" fmla="*/ 8390 h 9953"/>
                <a:gd name="connsiteX213" fmla="*/ 8427 w 10000"/>
                <a:gd name="connsiteY213" fmla="*/ 8333 h 9953"/>
                <a:gd name="connsiteX214" fmla="*/ 8383 w 10000"/>
                <a:gd name="connsiteY214" fmla="*/ 8362 h 9953"/>
                <a:gd name="connsiteX215" fmla="*/ 8473 w 10000"/>
                <a:gd name="connsiteY215" fmla="*/ 8419 h 9953"/>
                <a:gd name="connsiteX216" fmla="*/ 8427 w 10000"/>
                <a:gd name="connsiteY216" fmla="*/ 8475 h 9953"/>
                <a:gd name="connsiteX217" fmla="*/ 8310 w 10000"/>
                <a:gd name="connsiteY217" fmla="*/ 8419 h 9953"/>
                <a:gd name="connsiteX218" fmla="*/ 8383 w 10000"/>
                <a:gd name="connsiteY218" fmla="*/ 8504 h 9953"/>
                <a:gd name="connsiteX219" fmla="*/ 8310 w 10000"/>
                <a:gd name="connsiteY219" fmla="*/ 8504 h 9953"/>
                <a:gd name="connsiteX220" fmla="*/ 8310 w 10000"/>
                <a:gd name="connsiteY220" fmla="*/ 8562 h 9953"/>
                <a:gd name="connsiteX221" fmla="*/ 8107 w 10000"/>
                <a:gd name="connsiteY221" fmla="*/ 8618 h 9953"/>
                <a:gd name="connsiteX222" fmla="*/ 8067 w 10000"/>
                <a:gd name="connsiteY222" fmla="*/ 8674 h 9953"/>
                <a:gd name="connsiteX223" fmla="*/ 8107 w 10000"/>
                <a:gd name="connsiteY223" fmla="*/ 8703 h 9953"/>
                <a:gd name="connsiteX224" fmla="*/ 8067 w 10000"/>
                <a:gd name="connsiteY224" fmla="*/ 8731 h 9953"/>
                <a:gd name="connsiteX225" fmla="*/ 8025 w 10000"/>
                <a:gd name="connsiteY225" fmla="*/ 8816 h 9953"/>
                <a:gd name="connsiteX226" fmla="*/ 7990 w 10000"/>
                <a:gd name="connsiteY226" fmla="*/ 8788 h 9953"/>
                <a:gd name="connsiteX227" fmla="*/ 7990 w 10000"/>
                <a:gd name="connsiteY227" fmla="*/ 8874 h 9953"/>
                <a:gd name="connsiteX228" fmla="*/ 7577 w 10000"/>
                <a:gd name="connsiteY228" fmla="*/ 8732 h 9953"/>
                <a:gd name="connsiteX229" fmla="*/ 6900 w 10000"/>
                <a:gd name="connsiteY229" fmla="*/ 9215 h 9953"/>
                <a:gd name="connsiteX230" fmla="*/ 6656 w 10000"/>
                <a:gd name="connsiteY230" fmla="*/ 9271 h 9953"/>
                <a:gd name="connsiteX231" fmla="*/ 6535 w 10000"/>
                <a:gd name="connsiteY231" fmla="*/ 9101 h 9953"/>
                <a:gd name="connsiteX232" fmla="*/ 6496 w 10000"/>
                <a:gd name="connsiteY232" fmla="*/ 9101 h 9953"/>
                <a:gd name="connsiteX233" fmla="*/ 6615 w 10000"/>
                <a:gd name="connsiteY233" fmla="*/ 9072 h 9953"/>
                <a:gd name="connsiteX234" fmla="*/ 6454 w 10000"/>
                <a:gd name="connsiteY234" fmla="*/ 9072 h 9953"/>
                <a:gd name="connsiteX235" fmla="*/ 6418 w 10000"/>
                <a:gd name="connsiteY235" fmla="*/ 9129 h 9953"/>
                <a:gd name="connsiteX236" fmla="*/ 6496 w 10000"/>
                <a:gd name="connsiteY236" fmla="*/ 9186 h 9953"/>
                <a:gd name="connsiteX237" fmla="*/ 6454 w 10000"/>
                <a:gd name="connsiteY237" fmla="*/ 9186 h 9953"/>
                <a:gd name="connsiteX238" fmla="*/ 6579 w 10000"/>
                <a:gd name="connsiteY238" fmla="*/ 9356 h 9953"/>
                <a:gd name="connsiteX239" fmla="*/ 6418 w 10000"/>
                <a:gd name="connsiteY239" fmla="*/ 9243 h 9953"/>
                <a:gd name="connsiteX240" fmla="*/ 6496 w 10000"/>
                <a:gd name="connsiteY240" fmla="*/ 9356 h 9953"/>
                <a:gd name="connsiteX241" fmla="*/ 6454 w 10000"/>
                <a:gd name="connsiteY241" fmla="*/ 9385 h 9953"/>
                <a:gd name="connsiteX242" fmla="*/ 6418 w 10000"/>
                <a:gd name="connsiteY242" fmla="*/ 9356 h 9953"/>
                <a:gd name="connsiteX243" fmla="*/ 6377 w 10000"/>
                <a:gd name="connsiteY243" fmla="*/ 9442 h 9953"/>
                <a:gd name="connsiteX244" fmla="*/ 6251 w 10000"/>
                <a:gd name="connsiteY244" fmla="*/ 9471 h 9953"/>
                <a:gd name="connsiteX245" fmla="*/ 6212 w 10000"/>
                <a:gd name="connsiteY245" fmla="*/ 9413 h 9953"/>
                <a:gd name="connsiteX246" fmla="*/ 6135 w 10000"/>
                <a:gd name="connsiteY246" fmla="*/ 9385 h 9953"/>
                <a:gd name="connsiteX247" fmla="*/ 6175 w 10000"/>
                <a:gd name="connsiteY247" fmla="*/ 9499 h 9953"/>
                <a:gd name="connsiteX248" fmla="*/ 5969 w 10000"/>
                <a:gd name="connsiteY248" fmla="*/ 9442 h 9953"/>
                <a:gd name="connsiteX249" fmla="*/ 5930 w 10000"/>
                <a:gd name="connsiteY249" fmla="*/ 9471 h 9953"/>
                <a:gd name="connsiteX250" fmla="*/ 5808 w 10000"/>
                <a:gd name="connsiteY250" fmla="*/ 9527 h 9953"/>
                <a:gd name="connsiteX251" fmla="*/ 5777 w 10000"/>
                <a:gd name="connsiteY251" fmla="*/ 9584 h 9953"/>
                <a:gd name="connsiteX252" fmla="*/ 5688 w 10000"/>
                <a:gd name="connsiteY252" fmla="*/ 9584 h 9953"/>
                <a:gd name="connsiteX253" fmla="*/ 5567 w 10000"/>
                <a:gd name="connsiteY253" fmla="*/ 9612 h 9953"/>
                <a:gd name="connsiteX254" fmla="*/ 5567 w 10000"/>
                <a:gd name="connsiteY254" fmla="*/ 9584 h 9953"/>
                <a:gd name="connsiteX255" fmla="*/ 5567 w 10000"/>
                <a:gd name="connsiteY255" fmla="*/ 9640 h 9953"/>
                <a:gd name="connsiteX256" fmla="*/ 5449 w 10000"/>
                <a:gd name="connsiteY256" fmla="*/ 9612 h 9953"/>
                <a:gd name="connsiteX257" fmla="*/ 5449 w 10000"/>
                <a:gd name="connsiteY257" fmla="*/ 9668 h 9953"/>
                <a:gd name="connsiteX258" fmla="*/ 5406 w 10000"/>
                <a:gd name="connsiteY258" fmla="*/ 9754 h 9953"/>
                <a:gd name="connsiteX259" fmla="*/ 5491 w 10000"/>
                <a:gd name="connsiteY259" fmla="*/ 9783 h 9953"/>
                <a:gd name="connsiteX260" fmla="*/ 5491 w 10000"/>
                <a:gd name="connsiteY260" fmla="*/ 9783 h 9953"/>
                <a:gd name="connsiteX261" fmla="*/ 5567 w 10000"/>
                <a:gd name="connsiteY261" fmla="*/ 9897 h 9953"/>
                <a:gd name="connsiteX262" fmla="*/ 5368 w 10000"/>
                <a:gd name="connsiteY262" fmla="*/ 9953 h 9953"/>
                <a:gd name="connsiteX263" fmla="*/ 5368 w 10000"/>
                <a:gd name="connsiteY263" fmla="*/ 9897 h 9953"/>
                <a:gd name="connsiteX264" fmla="*/ 5281 w 10000"/>
                <a:gd name="connsiteY264" fmla="*/ 9812 h 9953"/>
                <a:gd name="connsiteX265" fmla="*/ 5248 w 10000"/>
                <a:gd name="connsiteY265" fmla="*/ 9754 h 9953"/>
                <a:gd name="connsiteX266" fmla="*/ 5206 w 10000"/>
                <a:gd name="connsiteY266" fmla="*/ 9668 h 9953"/>
                <a:gd name="connsiteX267" fmla="*/ 5248 w 10000"/>
                <a:gd name="connsiteY267" fmla="*/ 9612 h 9953"/>
                <a:gd name="connsiteX268" fmla="*/ 5206 w 10000"/>
                <a:gd name="connsiteY268" fmla="*/ 9527 h 9953"/>
                <a:gd name="connsiteX269" fmla="*/ 5206 w 10000"/>
                <a:gd name="connsiteY269" fmla="*/ 9556 h 9953"/>
                <a:gd name="connsiteX270" fmla="*/ 5126 w 10000"/>
                <a:gd name="connsiteY270" fmla="*/ 9499 h 9953"/>
                <a:gd name="connsiteX271" fmla="*/ 5126 w 10000"/>
                <a:gd name="connsiteY271" fmla="*/ 9556 h 9953"/>
                <a:gd name="connsiteX272" fmla="*/ 5006 w 10000"/>
                <a:gd name="connsiteY272" fmla="*/ 9556 h 9953"/>
                <a:gd name="connsiteX273" fmla="*/ 4926 w 10000"/>
                <a:gd name="connsiteY273" fmla="*/ 9527 h 9953"/>
                <a:gd name="connsiteX274" fmla="*/ 4879 w 10000"/>
                <a:gd name="connsiteY274" fmla="*/ 9471 h 9953"/>
                <a:gd name="connsiteX275" fmla="*/ 4839 w 10000"/>
                <a:gd name="connsiteY275" fmla="*/ 9471 h 9953"/>
                <a:gd name="connsiteX276" fmla="*/ 4839 w 10000"/>
                <a:gd name="connsiteY276" fmla="*/ 9527 h 9953"/>
                <a:gd name="connsiteX277" fmla="*/ 4762 w 10000"/>
                <a:gd name="connsiteY277" fmla="*/ 9471 h 9953"/>
                <a:gd name="connsiteX278" fmla="*/ 4724 w 10000"/>
                <a:gd name="connsiteY278" fmla="*/ 9413 h 9953"/>
                <a:gd name="connsiteX279" fmla="*/ 4688 w 10000"/>
                <a:gd name="connsiteY279" fmla="*/ 9442 h 9953"/>
                <a:gd name="connsiteX280" fmla="*/ 4724 w 10000"/>
                <a:gd name="connsiteY280" fmla="*/ 9527 h 9953"/>
                <a:gd name="connsiteX281" fmla="*/ 4644 w 10000"/>
                <a:gd name="connsiteY281" fmla="*/ 9499 h 9953"/>
                <a:gd name="connsiteX282" fmla="*/ 4644 w 10000"/>
                <a:gd name="connsiteY282" fmla="*/ 9556 h 9953"/>
                <a:gd name="connsiteX283" fmla="*/ 4483 w 10000"/>
                <a:gd name="connsiteY283" fmla="*/ 9527 h 9953"/>
                <a:gd name="connsiteX284" fmla="*/ 4366 w 10000"/>
                <a:gd name="connsiteY284" fmla="*/ 9527 h 9953"/>
                <a:gd name="connsiteX285" fmla="*/ 4322 w 10000"/>
                <a:gd name="connsiteY285" fmla="*/ 9527 h 9953"/>
                <a:gd name="connsiteX286" fmla="*/ 4199 w 10000"/>
                <a:gd name="connsiteY286" fmla="*/ 9471 h 9953"/>
                <a:gd name="connsiteX287" fmla="*/ 4154 w 10000"/>
                <a:gd name="connsiteY287" fmla="*/ 9442 h 9953"/>
                <a:gd name="connsiteX288" fmla="*/ 4038 w 10000"/>
                <a:gd name="connsiteY288" fmla="*/ 9413 h 9953"/>
                <a:gd name="connsiteX289" fmla="*/ 3962 w 10000"/>
                <a:gd name="connsiteY289" fmla="*/ 9243 h 9953"/>
                <a:gd name="connsiteX290" fmla="*/ 3873 w 10000"/>
                <a:gd name="connsiteY290" fmla="*/ 9129 h 9953"/>
                <a:gd name="connsiteX291" fmla="*/ 3757 w 10000"/>
                <a:gd name="connsiteY291" fmla="*/ 9129 h 9953"/>
                <a:gd name="connsiteX292" fmla="*/ 3634 w 10000"/>
                <a:gd name="connsiteY292" fmla="*/ 9129 h 9953"/>
                <a:gd name="connsiteX293" fmla="*/ 3432 w 10000"/>
                <a:gd name="connsiteY293" fmla="*/ 8987 h 9953"/>
                <a:gd name="connsiteX294" fmla="*/ 3274 w 10000"/>
                <a:gd name="connsiteY294" fmla="*/ 9072 h 9953"/>
                <a:gd name="connsiteX295" fmla="*/ 3274 w 10000"/>
                <a:gd name="connsiteY295" fmla="*/ 9129 h 9953"/>
                <a:gd name="connsiteX296" fmla="*/ 3073 w 10000"/>
                <a:gd name="connsiteY296" fmla="*/ 9158 h 9953"/>
                <a:gd name="connsiteX297" fmla="*/ 2954 w 10000"/>
                <a:gd name="connsiteY297" fmla="*/ 9243 h 9953"/>
                <a:gd name="connsiteX298" fmla="*/ 2874 w 10000"/>
                <a:gd name="connsiteY298" fmla="*/ 9186 h 9953"/>
                <a:gd name="connsiteX299" fmla="*/ 2792 w 10000"/>
                <a:gd name="connsiteY299" fmla="*/ 9243 h 9953"/>
                <a:gd name="connsiteX300" fmla="*/ 2672 w 10000"/>
                <a:gd name="connsiteY300" fmla="*/ 9243 h 9953"/>
                <a:gd name="connsiteX301" fmla="*/ 2507 w 10000"/>
                <a:gd name="connsiteY301" fmla="*/ 9215 h 9953"/>
                <a:gd name="connsiteX302" fmla="*/ 2347 w 10000"/>
                <a:gd name="connsiteY302" fmla="*/ 9271 h 9953"/>
                <a:gd name="connsiteX303" fmla="*/ 2266 w 10000"/>
                <a:gd name="connsiteY303" fmla="*/ 9271 h 9953"/>
                <a:gd name="connsiteX304" fmla="*/ 2185 w 10000"/>
                <a:gd name="connsiteY304" fmla="*/ 9271 h 9953"/>
                <a:gd name="connsiteX305" fmla="*/ 2144 w 10000"/>
                <a:gd name="connsiteY305" fmla="*/ 9271 h 9953"/>
                <a:gd name="connsiteX306" fmla="*/ 2144 w 10000"/>
                <a:gd name="connsiteY306" fmla="*/ 9413 h 9953"/>
                <a:gd name="connsiteX307" fmla="*/ 2228 w 10000"/>
                <a:gd name="connsiteY307" fmla="*/ 9499 h 9953"/>
                <a:gd name="connsiteX308" fmla="*/ 2228 w 10000"/>
                <a:gd name="connsiteY308" fmla="*/ 9527 h 9953"/>
                <a:gd name="connsiteX309" fmla="*/ 2228 w 10000"/>
                <a:gd name="connsiteY309" fmla="*/ 9584 h 9953"/>
                <a:gd name="connsiteX310" fmla="*/ 2266 w 10000"/>
                <a:gd name="connsiteY310" fmla="*/ 9668 h 9953"/>
                <a:gd name="connsiteX311" fmla="*/ 2144 w 10000"/>
                <a:gd name="connsiteY311" fmla="*/ 9640 h 9953"/>
                <a:gd name="connsiteX312" fmla="*/ 2022 w 10000"/>
                <a:gd name="connsiteY312" fmla="*/ 9612 h 9953"/>
                <a:gd name="connsiteX313" fmla="*/ 1941 w 10000"/>
                <a:gd name="connsiteY313" fmla="*/ 9471 h 9953"/>
                <a:gd name="connsiteX314" fmla="*/ 1708 w 10000"/>
                <a:gd name="connsiteY314" fmla="*/ 9556 h 9953"/>
                <a:gd name="connsiteX315" fmla="*/ 1627 w 10000"/>
                <a:gd name="connsiteY315" fmla="*/ 9584 h 9953"/>
                <a:gd name="connsiteX316" fmla="*/ 1627 w 10000"/>
                <a:gd name="connsiteY316" fmla="*/ 9499 h 9953"/>
                <a:gd name="connsiteX317" fmla="*/ 1504 w 10000"/>
                <a:gd name="connsiteY317" fmla="*/ 9385 h 9953"/>
                <a:gd name="connsiteX318" fmla="*/ 1262 w 10000"/>
                <a:gd name="connsiteY318" fmla="*/ 9385 h 9953"/>
                <a:gd name="connsiteX319" fmla="*/ 1262 w 10000"/>
                <a:gd name="connsiteY319" fmla="*/ 9271 h 9953"/>
                <a:gd name="connsiteX320" fmla="*/ 1298 w 10000"/>
                <a:gd name="connsiteY320" fmla="*/ 9129 h 9953"/>
                <a:gd name="connsiteX321" fmla="*/ 1144 w 10000"/>
                <a:gd name="connsiteY321" fmla="*/ 9072 h 9953"/>
                <a:gd name="connsiteX322" fmla="*/ 1017 w 10000"/>
                <a:gd name="connsiteY322" fmla="*/ 8987 h 9953"/>
                <a:gd name="connsiteX323" fmla="*/ 981 w 10000"/>
                <a:gd name="connsiteY323" fmla="*/ 8930 h 9953"/>
                <a:gd name="connsiteX324" fmla="*/ 944 w 10000"/>
                <a:gd name="connsiteY324" fmla="*/ 8845 h 9953"/>
                <a:gd name="connsiteX325" fmla="*/ 981 w 10000"/>
                <a:gd name="connsiteY325" fmla="*/ 8760 h 9953"/>
                <a:gd name="connsiteX326" fmla="*/ 697 w 10000"/>
                <a:gd name="connsiteY326" fmla="*/ 8788 h 9953"/>
                <a:gd name="connsiteX327" fmla="*/ 533 w 10000"/>
                <a:gd name="connsiteY327" fmla="*/ 8845 h 9953"/>
                <a:gd name="connsiteX328" fmla="*/ 533 w 10000"/>
                <a:gd name="connsiteY328" fmla="*/ 8760 h 9953"/>
                <a:gd name="connsiteX329" fmla="*/ 495 w 10000"/>
                <a:gd name="connsiteY329" fmla="*/ 8674 h 9953"/>
                <a:gd name="connsiteX330" fmla="*/ 458 w 10000"/>
                <a:gd name="connsiteY330" fmla="*/ 8618 h 9953"/>
                <a:gd name="connsiteX331" fmla="*/ 6799 w 10000"/>
                <a:gd name="connsiteY331" fmla="*/ 8611 h 9953"/>
                <a:gd name="connsiteX332" fmla="*/ 6917 w 10000"/>
                <a:gd name="connsiteY332" fmla="*/ 8406 h 9953"/>
                <a:gd name="connsiteX0" fmla="*/ 5406 w 10000"/>
                <a:gd name="connsiteY0" fmla="*/ 0 h 9934"/>
                <a:gd name="connsiteX1" fmla="*/ 5567 w 10000"/>
                <a:gd name="connsiteY1" fmla="*/ 58 h 9934"/>
                <a:gd name="connsiteX2" fmla="*/ 5616 w 10000"/>
                <a:gd name="connsiteY2" fmla="*/ 88 h 9934"/>
                <a:gd name="connsiteX3" fmla="*/ 5734 w 10000"/>
                <a:gd name="connsiteY3" fmla="*/ 144 h 9934"/>
                <a:gd name="connsiteX4" fmla="*/ 5930 w 10000"/>
                <a:gd name="connsiteY4" fmla="*/ 258 h 9934"/>
                <a:gd name="connsiteX5" fmla="*/ 6048 w 10000"/>
                <a:gd name="connsiteY5" fmla="*/ 371 h 9934"/>
                <a:gd name="connsiteX6" fmla="*/ 6212 w 10000"/>
                <a:gd name="connsiteY6" fmla="*/ 429 h 9934"/>
                <a:gd name="connsiteX7" fmla="*/ 6377 w 10000"/>
                <a:gd name="connsiteY7" fmla="*/ 543 h 9934"/>
                <a:gd name="connsiteX8" fmla="*/ 6579 w 10000"/>
                <a:gd name="connsiteY8" fmla="*/ 657 h 9934"/>
                <a:gd name="connsiteX9" fmla="*/ 6695 w 10000"/>
                <a:gd name="connsiteY9" fmla="*/ 772 h 9934"/>
                <a:gd name="connsiteX10" fmla="*/ 6824 w 10000"/>
                <a:gd name="connsiteY10" fmla="*/ 856 h 9934"/>
                <a:gd name="connsiteX11" fmla="*/ 7180 w 10000"/>
                <a:gd name="connsiteY11" fmla="*/ 1000 h 9934"/>
                <a:gd name="connsiteX12" fmla="*/ 7378 w 10000"/>
                <a:gd name="connsiteY12" fmla="*/ 1000 h 9934"/>
                <a:gd name="connsiteX13" fmla="*/ 7623 w 10000"/>
                <a:gd name="connsiteY13" fmla="*/ 1056 h 9934"/>
                <a:gd name="connsiteX14" fmla="*/ 7744 w 10000"/>
                <a:gd name="connsiteY14" fmla="*/ 1085 h 9934"/>
                <a:gd name="connsiteX15" fmla="*/ 7946 w 10000"/>
                <a:gd name="connsiteY15" fmla="*/ 1171 h 9934"/>
                <a:gd name="connsiteX16" fmla="*/ 8186 w 10000"/>
                <a:gd name="connsiteY16" fmla="*/ 1199 h 9934"/>
                <a:gd name="connsiteX17" fmla="*/ 8232 w 10000"/>
                <a:gd name="connsiteY17" fmla="*/ 1285 h 9934"/>
                <a:gd name="connsiteX18" fmla="*/ 8310 w 10000"/>
                <a:gd name="connsiteY18" fmla="*/ 1314 h 9934"/>
                <a:gd name="connsiteX19" fmla="*/ 8383 w 10000"/>
                <a:gd name="connsiteY19" fmla="*/ 1428 h 9934"/>
                <a:gd name="connsiteX20" fmla="*/ 8633 w 10000"/>
                <a:gd name="connsiteY20" fmla="*/ 1570 h 9934"/>
                <a:gd name="connsiteX21" fmla="*/ 8754 w 10000"/>
                <a:gd name="connsiteY21" fmla="*/ 1542 h 9934"/>
                <a:gd name="connsiteX22" fmla="*/ 8874 w 10000"/>
                <a:gd name="connsiteY22" fmla="*/ 1570 h 9934"/>
                <a:gd name="connsiteX23" fmla="*/ 9114 w 10000"/>
                <a:gd name="connsiteY23" fmla="*/ 1513 h 9934"/>
                <a:gd name="connsiteX24" fmla="*/ 9277 w 10000"/>
                <a:gd name="connsiteY24" fmla="*/ 1428 h 9934"/>
                <a:gd name="connsiteX25" fmla="*/ 9354 w 10000"/>
                <a:gd name="connsiteY25" fmla="*/ 1428 h 9934"/>
                <a:gd name="connsiteX26" fmla="*/ 9396 w 10000"/>
                <a:gd name="connsiteY26" fmla="*/ 1399 h 9934"/>
                <a:gd name="connsiteX27" fmla="*/ 9554 w 10000"/>
                <a:gd name="connsiteY27" fmla="*/ 1343 h 9934"/>
                <a:gd name="connsiteX28" fmla="*/ 9719 w 10000"/>
                <a:gd name="connsiteY28" fmla="*/ 1399 h 9934"/>
                <a:gd name="connsiteX29" fmla="*/ 9757 w 10000"/>
                <a:gd name="connsiteY29" fmla="*/ 1485 h 9934"/>
                <a:gd name="connsiteX30" fmla="*/ 9880 w 10000"/>
                <a:gd name="connsiteY30" fmla="*/ 1628 h 9934"/>
                <a:gd name="connsiteX31" fmla="*/ 9800 w 10000"/>
                <a:gd name="connsiteY31" fmla="*/ 1656 h 9934"/>
                <a:gd name="connsiteX32" fmla="*/ 9840 w 10000"/>
                <a:gd name="connsiteY32" fmla="*/ 1713 h 9934"/>
                <a:gd name="connsiteX33" fmla="*/ 9840 w 10000"/>
                <a:gd name="connsiteY33" fmla="*/ 1771 h 9934"/>
                <a:gd name="connsiteX34" fmla="*/ 9926 w 10000"/>
                <a:gd name="connsiteY34" fmla="*/ 1884 h 9934"/>
                <a:gd name="connsiteX35" fmla="*/ 9926 w 10000"/>
                <a:gd name="connsiteY35" fmla="*/ 2027 h 9934"/>
                <a:gd name="connsiteX36" fmla="*/ 9926 w 10000"/>
                <a:gd name="connsiteY36" fmla="*/ 2113 h 9934"/>
                <a:gd name="connsiteX37" fmla="*/ 10000 w 10000"/>
                <a:gd name="connsiteY37" fmla="*/ 2199 h 9934"/>
                <a:gd name="connsiteX38" fmla="*/ 9963 w 10000"/>
                <a:gd name="connsiteY38" fmla="*/ 2285 h 9934"/>
                <a:gd name="connsiteX39" fmla="*/ 10000 w 10000"/>
                <a:gd name="connsiteY39" fmla="*/ 2341 h 9934"/>
                <a:gd name="connsiteX40" fmla="*/ 9677 w 10000"/>
                <a:gd name="connsiteY40" fmla="*/ 2313 h 9934"/>
                <a:gd name="connsiteX41" fmla="*/ 9515 w 10000"/>
                <a:gd name="connsiteY41" fmla="*/ 2285 h 9934"/>
                <a:gd name="connsiteX42" fmla="*/ 9473 w 10000"/>
                <a:gd name="connsiteY42" fmla="*/ 2369 h 9934"/>
                <a:gd name="connsiteX43" fmla="*/ 9354 w 10000"/>
                <a:gd name="connsiteY43" fmla="*/ 2398 h 9934"/>
                <a:gd name="connsiteX44" fmla="*/ 9433 w 10000"/>
                <a:gd name="connsiteY44" fmla="*/ 2484 h 9934"/>
                <a:gd name="connsiteX45" fmla="*/ 9677 w 10000"/>
                <a:gd name="connsiteY45" fmla="*/ 2740 h 9934"/>
                <a:gd name="connsiteX46" fmla="*/ 9840 w 10000"/>
                <a:gd name="connsiteY46" fmla="*/ 2970 h 9934"/>
                <a:gd name="connsiteX47" fmla="*/ 9800 w 10000"/>
                <a:gd name="connsiteY47" fmla="*/ 3027 h 9934"/>
                <a:gd name="connsiteX48" fmla="*/ 9634 w 10000"/>
                <a:gd name="connsiteY48" fmla="*/ 3055 h 9934"/>
                <a:gd name="connsiteX49" fmla="*/ 9840 w 10000"/>
                <a:gd name="connsiteY49" fmla="*/ 3168 h 9934"/>
                <a:gd name="connsiteX50" fmla="*/ 9600 w 10000"/>
                <a:gd name="connsiteY50" fmla="*/ 3027 h 9934"/>
                <a:gd name="connsiteX51" fmla="*/ 9396 w 10000"/>
                <a:gd name="connsiteY51" fmla="*/ 2970 h 9934"/>
                <a:gd name="connsiteX52" fmla="*/ 9473 w 10000"/>
                <a:gd name="connsiteY52" fmla="*/ 3140 h 9934"/>
                <a:gd name="connsiteX53" fmla="*/ 9354 w 10000"/>
                <a:gd name="connsiteY53" fmla="*/ 3168 h 9934"/>
                <a:gd name="connsiteX54" fmla="*/ 9277 w 10000"/>
                <a:gd name="connsiteY54" fmla="*/ 3255 h 9934"/>
                <a:gd name="connsiteX55" fmla="*/ 8996 w 10000"/>
                <a:gd name="connsiteY55" fmla="*/ 3285 h 9934"/>
                <a:gd name="connsiteX56" fmla="*/ 9198 w 10000"/>
                <a:gd name="connsiteY56" fmla="*/ 3425 h 9934"/>
                <a:gd name="connsiteX57" fmla="*/ 8952 w 10000"/>
                <a:gd name="connsiteY57" fmla="*/ 3455 h 9934"/>
                <a:gd name="connsiteX58" fmla="*/ 8794 w 10000"/>
                <a:gd name="connsiteY58" fmla="*/ 3425 h 9934"/>
                <a:gd name="connsiteX59" fmla="*/ 8664 w 10000"/>
                <a:gd name="connsiteY59" fmla="*/ 3341 h 9934"/>
                <a:gd name="connsiteX60" fmla="*/ 8591 w 10000"/>
                <a:gd name="connsiteY60" fmla="*/ 3369 h 9934"/>
                <a:gd name="connsiteX61" fmla="*/ 8552 w 10000"/>
                <a:gd name="connsiteY61" fmla="*/ 3511 h 9934"/>
                <a:gd name="connsiteX62" fmla="*/ 8513 w 10000"/>
                <a:gd name="connsiteY62" fmla="*/ 3597 h 9934"/>
                <a:gd name="connsiteX63" fmla="*/ 8427 w 10000"/>
                <a:gd name="connsiteY63" fmla="*/ 3626 h 9934"/>
                <a:gd name="connsiteX64" fmla="*/ 8383 w 10000"/>
                <a:gd name="connsiteY64" fmla="*/ 3683 h 9934"/>
                <a:gd name="connsiteX65" fmla="*/ 8310 w 10000"/>
                <a:gd name="connsiteY65" fmla="*/ 3683 h 9934"/>
                <a:gd name="connsiteX66" fmla="*/ 8267 w 10000"/>
                <a:gd name="connsiteY66" fmla="*/ 3740 h 9934"/>
                <a:gd name="connsiteX67" fmla="*/ 8107 w 10000"/>
                <a:gd name="connsiteY67" fmla="*/ 3883 h 9934"/>
                <a:gd name="connsiteX68" fmla="*/ 7906 w 10000"/>
                <a:gd name="connsiteY68" fmla="*/ 3912 h 9934"/>
                <a:gd name="connsiteX69" fmla="*/ 7824 w 10000"/>
                <a:gd name="connsiteY69" fmla="*/ 3941 h 9934"/>
                <a:gd name="connsiteX70" fmla="*/ 7744 w 10000"/>
                <a:gd name="connsiteY70" fmla="*/ 3997 h 9934"/>
                <a:gd name="connsiteX71" fmla="*/ 7586 w 10000"/>
                <a:gd name="connsiteY71" fmla="*/ 4053 h 9934"/>
                <a:gd name="connsiteX72" fmla="*/ 7501 w 10000"/>
                <a:gd name="connsiteY72" fmla="*/ 4140 h 9934"/>
                <a:gd name="connsiteX73" fmla="*/ 7464 w 10000"/>
                <a:gd name="connsiteY73" fmla="*/ 4196 h 9934"/>
                <a:gd name="connsiteX74" fmla="*/ 7378 w 10000"/>
                <a:gd name="connsiteY74" fmla="*/ 4196 h 9934"/>
                <a:gd name="connsiteX75" fmla="*/ 7218 w 10000"/>
                <a:gd name="connsiteY75" fmla="*/ 4225 h 9934"/>
                <a:gd name="connsiteX76" fmla="*/ 7346 w 10000"/>
                <a:gd name="connsiteY76" fmla="*/ 4168 h 9934"/>
                <a:gd name="connsiteX77" fmla="*/ 7346 w 10000"/>
                <a:gd name="connsiteY77" fmla="*/ 4112 h 9934"/>
                <a:gd name="connsiteX78" fmla="*/ 7378 w 10000"/>
                <a:gd name="connsiteY78" fmla="*/ 4053 h 9934"/>
                <a:gd name="connsiteX79" fmla="*/ 7143 w 10000"/>
                <a:gd name="connsiteY79" fmla="*/ 4025 h 9934"/>
                <a:gd name="connsiteX80" fmla="*/ 7218 w 10000"/>
                <a:gd name="connsiteY80" fmla="*/ 3997 h 9934"/>
                <a:gd name="connsiteX81" fmla="*/ 7260 w 10000"/>
                <a:gd name="connsiteY81" fmla="*/ 3883 h 9934"/>
                <a:gd name="connsiteX82" fmla="*/ 7305 w 10000"/>
                <a:gd name="connsiteY82" fmla="*/ 3768 h 9934"/>
                <a:gd name="connsiteX83" fmla="*/ 7062 w 10000"/>
                <a:gd name="connsiteY83" fmla="*/ 3568 h 9934"/>
                <a:gd name="connsiteX84" fmla="*/ 6939 w 10000"/>
                <a:gd name="connsiteY84" fmla="*/ 3597 h 9934"/>
                <a:gd name="connsiteX85" fmla="*/ 6824 w 10000"/>
                <a:gd name="connsiteY85" fmla="*/ 3654 h 9934"/>
                <a:gd name="connsiteX86" fmla="*/ 6737 w 10000"/>
                <a:gd name="connsiteY86" fmla="*/ 3797 h 9934"/>
                <a:gd name="connsiteX87" fmla="*/ 6535 w 10000"/>
                <a:gd name="connsiteY87" fmla="*/ 3912 h 9934"/>
                <a:gd name="connsiteX88" fmla="*/ 6418 w 10000"/>
                <a:gd name="connsiteY88" fmla="*/ 3969 h 9934"/>
                <a:gd name="connsiteX89" fmla="*/ 6454 w 10000"/>
                <a:gd name="connsiteY89" fmla="*/ 4053 h 9934"/>
                <a:gd name="connsiteX90" fmla="*/ 6212 w 10000"/>
                <a:gd name="connsiteY90" fmla="*/ 4168 h 9934"/>
                <a:gd name="connsiteX91" fmla="*/ 6014 w 10000"/>
                <a:gd name="connsiteY91" fmla="*/ 4140 h 9934"/>
                <a:gd name="connsiteX92" fmla="*/ 6014 w 10000"/>
                <a:gd name="connsiteY92" fmla="*/ 4312 h 9934"/>
                <a:gd name="connsiteX93" fmla="*/ 6251 w 10000"/>
                <a:gd name="connsiteY93" fmla="*/ 4453 h 9934"/>
                <a:gd name="connsiteX94" fmla="*/ 6377 w 10000"/>
                <a:gd name="connsiteY94" fmla="*/ 4453 h 9934"/>
                <a:gd name="connsiteX95" fmla="*/ 6454 w 10000"/>
                <a:gd name="connsiteY95" fmla="*/ 4481 h 9934"/>
                <a:gd name="connsiteX96" fmla="*/ 6454 w 10000"/>
                <a:gd name="connsiteY96" fmla="*/ 4453 h 9934"/>
                <a:gd name="connsiteX97" fmla="*/ 6695 w 10000"/>
                <a:gd name="connsiteY97" fmla="*/ 4539 h 9934"/>
                <a:gd name="connsiteX98" fmla="*/ 6777 w 10000"/>
                <a:gd name="connsiteY98" fmla="*/ 4710 h 9934"/>
                <a:gd name="connsiteX99" fmla="*/ 6980 w 10000"/>
                <a:gd name="connsiteY99" fmla="*/ 4739 h 9934"/>
                <a:gd name="connsiteX100" fmla="*/ 7062 w 10000"/>
                <a:gd name="connsiteY100" fmla="*/ 4682 h 9934"/>
                <a:gd name="connsiteX101" fmla="*/ 7101 w 10000"/>
                <a:gd name="connsiteY101" fmla="*/ 4597 h 9934"/>
                <a:gd name="connsiteX102" fmla="*/ 7260 w 10000"/>
                <a:gd name="connsiteY102" fmla="*/ 4539 h 9934"/>
                <a:gd name="connsiteX103" fmla="*/ 7464 w 10000"/>
                <a:gd name="connsiteY103" fmla="*/ 4597 h 9934"/>
                <a:gd name="connsiteX104" fmla="*/ 7541 w 10000"/>
                <a:gd name="connsiteY104" fmla="*/ 4626 h 9934"/>
                <a:gd name="connsiteX105" fmla="*/ 7586 w 10000"/>
                <a:gd name="connsiteY105" fmla="*/ 4654 h 9934"/>
                <a:gd name="connsiteX106" fmla="*/ 7788 w 10000"/>
                <a:gd name="connsiteY106" fmla="*/ 4654 h 9934"/>
                <a:gd name="connsiteX107" fmla="*/ 7788 w 10000"/>
                <a:gd name="connsiteY107" fmla="*/ 4626 h 9934"/>
                <a:gd name="connsiteX108" fmla="*/ 8025 w 10000"/>
                <a:gd name="connsiteY108" fmla="*/ 4682 h 9934"/>
                <a:gd name="connsiteX109" fmla="*/ 7990 w 10000"/>
                <a:gd name="connsiteY109" fmla="*/ 4710 h 9934"/>
                <a:gd name="connsiteX110" fmla="*/ 8025 w 10000"/>
                <a:gd name="connsiteY110" fmla="*/ 4796 h 9934"/>
                <a:gd name="connsiteX111" fmla="*/ 8025 w 10000"/>
                <a:gd name="connsiteY111" fmla="*/ 4852 h 9934"/>
                <a:gd name="connsiteX112" fmla="*/ 7946 w 10000"/>
                <a:gd name="connsiteY112" fmla="*/ 4796 h 9934"/>
                <a:gd name="connsiteX113" fmla="*/ 7906 w 10000"/>
                <a:gd name="connsiteY113" fmla="*/ 4824 h 9934"/>
                <a:gd name="connsiteX114" fmla="*/ 7824 w 10000"/>
                <a:gd name="connsiteY114" fmla="*/ 4824 h 9934"/>
                <a:gd name="connsiteX115" fmla="*/ 7744 w 10000"/>
                <a:gd name="connsiteY115" fmla="*/ 4852 h 9934"/>
                <a:gd name="connsiteX116" fmla="*/ 7586 w 10000"/>
                <a:gd name="connsiteY116" fmla="*/ 4911 h 9934"/>
                <a:gd name="connsiteX117" fmla="*/ 7501 w 10000"/>
                <a:gd name="connsiteY117" fmla="*/ 4940 h 9934"/>
                <a:gd name="connsiteX118" fmla="*/ 7586 w 10000"/>
                <a:gd name="connsiteY118" fmla="*/ 4997 h 9934"/>
                <a:gd name="connsiteX119" fmla="*/ 7501 w 10000"/>
                <a:gd name="connsiteY119" fmla="*/ 4997 h 9934"/>
                <a:gd name="connsiteX120" fmla="*/ 7541 w 10000"/>
                <a:gd name="connsiteY120" fmla="*/ 5053 h 9934"/>
                <a:gd name="connsiteX121" fmla="*/ 7464 w 10000"/>
                <a:gd name="connsiteY121" fmla="*/ 5081 h 9934"/>
                <a:gd name="connsiteX122" fmla="*/ 7378 w 10000"/>
                <a:gd name="connsiteY122" fmla="*/ 5025 h 9934"/>
                <a:gd name="connsiteX123" fmla="*/ 7346 w 10000"/>
                <a:gd name="connsiteY123" fmla="*/ 5025 h 9934"/>
                <a:gd name="connsiteX124" fmla="*/ 7423 w 10000"/>
                <a:gd name="connsiteY124" fmla="*/ 5109 h 9934"/>
                <a:gd name="connsiteX125" fmla="*/ 7260 w 10000"/>
                <a:gd name="connsiteY125" fmla="*/ 5224 h 9934"/>
                <a:gd name="connsiteX126" fmla="*/ 7218 w 10000"/>
                <a:gd name="connsiteY126" fmla="*/ 5368 h 9934"/>
                <a:gd name="connsiteX127" fmla="*/ 7260 w 10000"/>
                <a:gd name="connsiteY127" fmla="*/ 5509 h 9934"/>
                <a:gd name="connsiteX128" fmla="*/ 7423 w 10000"/>
                <a:gd name="connsiteY128" fmla="*/ 5538 h 9934"/>
                <a:gd name="connsiteX129" fmla="*/ 7704 w 10000"/>
                <a:gd name="connsiteY129" fmla="*/ 5624 h 9934"/>
                <a:gd name="connsiteX130" fmla="*/ 7824 w 10000"/>
                <a:gd name="connsiteY130" fmla="*/ 5766 h 9934"/>
                <a:gd name="connsiteX131" fmla="*/ 8025 w 10000"/>
                <a:gd name="connsiteY131" fmla="*/ 5967 h 9934"/>
                <a:gd name="connsiteX132" fmla="*/ 8149 w 10000"/>
                <a:gd name="connsiteY132" fmla="*/ 6109 h 9934"/>
                <a:gd name="connsiteX133" fmla="*/ 8344 w 10000"/>
                <a:gd name="connsiteY133" fmla="*/ 6195 h 9934"/>
                <a:gd name="connsiteX134" fmla="*/ 8427 w 10000"/>
                <a:gd name="connsiteY134" fmla="*/ 6252 h 9934"/>
                <a:gd name="connsiteX135" fmla="*/ 8513 w 10000"/>
                <a:gd name="connsiteY135" fmla="*/ 6310 h 9934"/>
                <a:gd name="connsiteX136" fmla="*/ 8664 w 10000"/>
                <a:gd name="connsiteY136" fmla="*/ 6422 h 9934"/>
                <a:gd name="connsiteX137" fmla="*/ 8383 w 10000"/>
                <a:gd name="connsiteY137" fmla="*/ 6366 h 9934"/>
                <a:gd name="connsiteX138" fmla="*/ 8186 w 10000"/>
                <a:gd name="connsiteY138" fmla="*/ 6310 h 9934"/>
                <a:gd name="connsiteX139" fmla="*/ 7990 w 10000"/>
                <a:gd name="connsiteY139" fmla="*/ 6338 h 9934"/>
                <a:gd name="connsiteX140" fmla="*/ 7870 w 10000"/>
                <a:gd name="connsiteY140" fmla="*/ 6280 h 9934"/>
                <a:gd name="connsiteX141" fmla="*/ 7744 w 10000"/>
                <a:gd name="connsiteY141" fmla="*/ 6224 h 9934"/>
                <a:gd name="connsiteX142" fmla="*/ 7788 w 10000"/>
                <a:gd name="connsiteY142" fmla="*/ 6280 h 9934"/>
                <a:gd name="connsiteX143" fmla="*/ 7824 w 10000"/>
                <a:gd name="connsiteY143" fmla="*/ 6280 h 9934"/>
                <a:gd name="connsiteX144" fmla="*/ 7788 w 10000"/>
                <a:gd name="connsiteY144" fmla="*/ 6252 h 9934"/>
                <a:gd name="connsiteX145" fmla="*/ 7870 w 10000"/>
                <a:gd name="connsiteY145" fmla="*/ 6280 h 9934"/>
                <a:gd name="connsiteX146" fmla="*/ 8067 w 10000"/>
                <a:gd name="connsiteY146" fmla="*/ 6338 h 9934"/>
                <a:gd name="connsiteX147" fmla="*/ 8149 w 10000"/>
                <a:gd name="connsiteY147" fmla="*/ 6310 h 9934"/>
                <a:gd name="connsiteX148" fmla="*/ 8232 w 10000"/>
                <a:gd name="connsiteY148" fmla="*/ 6366 h 9934"/>
                <a:gd name="connsiteX149" fmla="*/ 8267 w 10000"/>
                <a:gd name="connsiteY149" fmla="*/ 6394 h 9934"/>
                <a:gd name="connsiteX150" fmla="*/ 8383 w 10000"/>
                <a:gd name="connsiteY150" fmla="*/ 6422 h 9934"/>
                <a:gd name="connsiteX151" fmla="*/ 8633 w 10000"/>
                <a:gd name="connsiteY151" fmla="*/ 6538 h 9934"/>
                <a:gd name="connsiteX152" fmla="*/ 8794 w 10000"/>
                <a:gd name="connsiteY152" fmla="*/ 6653 h 9934"/>
                <a:gd name="connsiteX153" fmla="*/ 8713 w 10000"/>
                <a:gd name="connsiteY153" fmla="*/ 6681 h 9934"/>
                <a:gd name="connsiteX154" fmla="*/ 8591 w 10000"/>
                <a:gd name="connsiteY154" fmla="*/ 6737 h 9934"/>
                <a:gd name="connsiteX155" fmla="*/ 8513 w 10000"/>
                <a:gd name="connsiteY155" fmla="*/ 6793 h 9934"/>
                <a:gd name="connsiteX156" fmla="*/ 8473 w 10000"/>
                <a:gd name="connsiteY156" fmla="*/ 6822 h 9934"/>
                <a:gd name="connsiteX157" fmla="*/ 8344 w 10000"/>
                <a:gd name="connsiteY157" fmla="*/ 6822 h 9934"/>
                <a:gd name="connsiteX158" fmla="*/ 8232 w 10000"/>
                <a:gd name="connsiteY158" fmla="*/ 6880 h 9934"/>
                <a:gd name="connsiteX159" fmla="*/ 8383 w 10000"/>
                <a:gd name="connsiteY159" fmla="*/ 6822 h 9934"/>
                <a:gd name="connsiteX160" fmla="*/ 8513 w 10000"/>
                <a:gd name="connsiteY160" fmla="*/ 6908 h 9934"/>
                <a:gd name="connsiteX161" fmla="*/ 8473 w 10000"/>
                <a:gd name="connsiteY161" fmla="*/ 6908 h 9934"/>
                <a:gd name="connsiteX162" fmla="*/ 8664 w 10000"/>
                <a:gd name="connsiteY162" fmla="*/ 6852 h 9934"/>
                <a:gd name="connsiteX163" fmla="*/ 8794 w 10000"/>
                <a:gd name="connsiteY163" fmla="*/ 6937 h 9934"/>
                <a:gd name="connsiteX164" fmla="*/ 8996 w 10000"/>
                <a:gd name="connsiteY164" fmla="*/ 6965 h 9934"/>
                <a:gd name="connsiteX165" fmla="*/ 8908 w 10000"/>
                <a:gd name="connsiteY165" fmla="*/ 7051 h 9934"/>
                <a:gd name="connsiteX166" fmla="*/ 8874 w 10000"/>
                <a:gd name="connsiteY166" fmla="*/ 7080 h 9934"/>
                <a:gd name="connsiteX167" fmla="*/ 8794 w 10000"/>
                <a:gd name="connsiteY167" fmla="*/ 7108 h 9934"/>
                <a:gd name="connsiteX168" fmla="*/ 8834 w 10000"/>
                <a:gd name="connsiteY168" fmla="*/ 7108 h 9934"/>
                <a:gd name="connsiteX169" fmla="*/ 8952 w 10000"/>
                <a:gd name="connsiteY169" fmla="*/ 7080 h 9934"/>
                <a:gd name="connsiteX170" fmla="*/ 8952 w 10000"/>
                <a:gd name="connsiteY170" fmla="*/ 7051 h 9934"/>
                <a:gd name="connsiteX171" fmla="*/ 8996 w 10000"/>
                <a:gd name="connsiteY171" fmla="*/ 7136 h 9934"/>
                <a:gd name="connsiteX172" fmla="*/ 8996 w 10000"/>
                <a:gd name="connsiteY172" fmla="*/ 7194 h 9934"/>
                <a:gd name="connsiteX173" fmla="*/ 8952 w 10000"/>
                <a:gd name="connsiteY173" fmla="*/ 7136 h 9934"/>
                <a:gd name="connsiteX174" fmla="*/ 8952 w 10000"/>
                <a:gd name="connsiteY174" fmla="*/ 7194 h 9934"/>
                <a:gd name="connsiteX175" fmla="*/ 8908 w 10000"/>
                <a:gd name="connsiteY175" fmla="*/ 7166 h 9934"/>
                <a:gd name="connsiteX176" fmla="*/ 8874 w 10000"/>
                <a:gd name="connsiteY176" fmla="*/ 7166 h 9934"/>
                <a:gd name="connsiteX177" fmla="*/ 8834 w 10000"/>
                <a:gd name="connsiteY177" fmla="*/ 7222 h 9934"/>
                <a:gd name="connsiteX178" fmla="*/ 8952 w 10000"/>
                <a:gd name="connsiteY178" fmla="*/ 7279 h 9934"/>
                <a:gd name="connsiteX179" fmla="*/ 8908 w 10000"/>
                <a:gd name="connsiteY179" fmla="*/ 7279 h 9934"/>
                <a:gd name="connsiteX180" fmla="*/ 8952 w 10000"/>
                <a:gd name="connsiteY180" fmla="*/ 7338 h 9934"/>
                <a:gd name="connsiteX181" fmla="*/ 8794 w 10000"/>
                <a:gd name="connsiteY181" fmla="*/ 7307 h 9934"/>
                <a:gd name="connsiteX182" fmla="*/ 8834 w 10000"/>
                <a:gd name="connsiteY182" fmla="*/ 7338 h 9934"/>
                <a:gd name="connsiteX183" fmla="*/ 8952 w 10000"/>
                <a:gd name="connsiteY183" fmla="*/ 7366 h 9934"/>
                <a:gd name="connsiteX184" fmla="*/ 8996 w 10000"/>
                <a:gd name="connsiteY184" fmla="*/ 7450 h 9934"/>
                <a:gd name="connsiteX185" fmla="*/ 8952 w 10000"/>
                <a:gd name="connsiteY185" fmla="*/ 7509 h 9934"/>
                <a:gd name="connsiteX186" fmla="*/ 8834 w 10000"/>
                <a:gd name="connsiteY186" fmla="*/ 7422 h 9934"/>
                <a:gd name="connsiteX187" fmla="*/ 8794 w 10000"/>
                <a:gd name="connsiteY187" fmla="*/ 7450 h 9934"/>
                <a:gd name="connsiteX188" fmla="*/ 8633 w 10000"/>
                <a:gd name="connsiteY188" fmla="*/ 7509 h 9934"/>
                <a:gd name="connsiteX189" fmla="*/ 8754 w 10000"/>
                <a:gd name="connsiteY189" fmla="*/ 7593 h 9934"/>
                <a:gd name="connsiteX190" fmla="*/ 8754 w 10000"/>
                <a:gd name="connsiteY190" fmla="*/ 7708 h 9934"/>
                <a:gd name="connsiteX191" fmla="*/ 8713 w 10000"/>
                <a:gd name="connsiteY191" fmla="*/ 7765 h 9934"/>
                <a:gd name="connsiteX192" fmla="*/ 8713 w 10000"/>
                <a:gd name="connsiteY192" fmla="*/ 7793 h 9934"/>
                <a:gd name="connsiteX193" fmla="*/ 8633 w 10000"/>
                <a:gd name="connsiteY193" fmla="*/ 7765 h 9934"/>
                <a:gd name="connsiteX194" fmla="*/ 8633 w 10000"/>
                <a:gd name="connsiteY194" fmla="*/ 7822 h 9934"/>
                <a:gd name="connsiteX195" fmla="*/ 8591 w 10000"/>
                <a:gd name="connsiteY195" fmla="*/ 7879 h 9934"/>
                <a:gd name="connsiteX196" fmla="*/ 8552 w 10000"/>
                <a:gd name="connsiteY196" fmla="*/ 7993 h 9934"/>
                <a:gd name="connsiteX197" fmla="*/ 8591 w 10000"/>
                <a:gd name="connsiteY197" fmla="*/ 7936 h 9934"/>
                <a:gd name="connsiteX198" fmla="*/ 8552 w 10000"/>
                <a:gd name="connsiteY198" fmla="*/ 7964 h 9934"/>
                <a:gd name="connsiteX199" fmla="*/ 8513 w 10000"/>
                <a:gd name="connsiteY199" fmla="*/ 7907 h 9934"/>
                <a:gd name="connsiteX200" fmla="*/ 8427 w 10000"/>
                <a:gd name="connsiteY200" fmla="*/ 7936 h 9934"/>
                <a:gd name="connsiteX201" fmla="*/ 8427 w 10000"/>
                <a:gd name="connsiteY201" fmla="*/ 7993 h 9934"/>
                <a:gd name="connsiteX202" fmla="*/ 8473 w 10000"/>
                <a:gd name="connsiteY202" fmla="*/ 8021 h 9934"/>
                <a:gd name="connsiteX203" fmla="*/ 8552 w 10000"/>
                <a:gd name="connsiteY203" fmla="*/ 8050 h 9934"/>
                <a:gd name="connsiteX204" fmla="*/ 8513 w 10000"/>
                <a:gd name="connsiteY204" fmla="*/ 8078 h 9934"/>
                <a:gd name="connsiteX205" fmla="*/ 8473 w 10000"/>
                <a:gd name="connsiteY205" fmla="*/ 8166 h 9934"/>
                <a:gd name="connsiteX206" fmla="*/ 8310 w 10000"/>
                <a:gd name="connsiteY206" fmla="*/ 8106 h 9934"/>
                <a:gd name="connsiteX207" fmla="*/ 8427 w 10000"/>
                <a:gd name="connsiteY207" fmla="*/ 8194 h 9934"/>
                <a:gd name="connsiteX208" fmla="*/ 8552 w 10000"/>
                <a:gd name="connsiteY208" fmla="*/ 8194 h 9934"/>
                <a:gd name="connsiteX209" fmla="*/ 8513 w 10000"/>
                <a:gd name="connsiteY209" fmla="*/ 8250 h 9934"/>
                <a:gd name="connsiteX210" fmla="*/ 8591 w 10000"/>
                <a:gd name="connsiteY210" fmla="*/ 8364 h 9934"/>
                <a:gd name="connsiteX211" fmla="*/ 8552 w 10000"/>
                <a:gd name="connsiteY211" fmla="*/ 8364 h 9934"/>
                <a:gd name="connsiteX212" fmla="*/ 8427 w 10000"/>
                <a:gd name="connsiteY212" fmla="*/ 8306 h 9934"/>
                <a:gd name="connsiteX213" fmla="*/ 8383 w 10000"/>
                <a:gd name="connsiteY213" fmla="*/ 8335 h 9934"/>
                <a:gd name="connsiteX214" fmla="*/ 8473 w 10000"/>
                <a:gd name="connsiteY214" fmla="*/ 8393 h 9934"/>
                <a:gd name="connsiteX215" fmla="*/ 8427 w 10000"/>
                <a:gd name="connsiteY215" fmla="*/ 8449 h 9934"/>
                <a:gd name="connsiteX216" fmla="*/ 8310 w 10000"/>
                <a:gd name="connsiteY216" fmla="*/ 8393 h 9934"/>
                <a:gd name="connsiteX217" fmla="*/ 8383 w 10000"/>
                <a:gd name="connsiteY217" fmla="*/ 8478 h 9934"/>
                <a:gd name="connsiteX218" fmla="*/ 8310 w 10000"/>
                <a:gd name="connsiteY218" fmla="*/ 8478 h 9934"/>
                <a:gd name="connsiteX219" fmla="*/ 8310 w 10000"/>
                <a:gd name="connsiteY219" fmla="*/ 8536 h 9934"/>
                <a:gd name="connsiteX220" fmla="*/ 8107 w 10000"/>
                <a:gd name="connsiteY220" fmla="*/ 8593 h 9934"/>
                <a:gd name="connsiteX221" fmla="*/ 8067 w 10000"/>
                <a:gd name="connsiteY221" fmla="*/ 8649 h 9934"/>
                <a:gd name="connsiteX222" fmla="*/ 8107 w 10000"/>
                <a:gd name="connsiteY222" fmla="*/ 8678 h 9934"/>
                <a:gd name="connsiteX223" fmla="*/ 8067 w 10000"/>
                <a:gd name="connsiteY223" fmla="*/ 8706 h 9934"/>
                <a:gd name="connsiteX224" fmla="*/ 8025 w 10000"/>
                <a:gd name="connsiteY224" fmla="*/ 8792 h 9934"/>
                <a:gd name="connsiteX225" fmla="*/ 7990 w 10000"/>
                <a:gd name="connsiteY225" fmla="*/ 8763 h 9934"/>
                <a:gd name="connsiteX226" fmla="*/ 7990 w 10000"/>
                <a:gd name="connsiteY226" fmla="*/ 8850 h 9934"/>
                <a:gd name="connsiteX227" fmla="*/ 7577 w 10000"/>
                <a:gd name="connsiteY227" fmla="*/ 8707 h 9934"/>
                <a:gd name="connsiteX228" fmla="*/ 6900 w 10000"/>
                <a:gd name="connsiteY228" fmla="*/ 9193 h 9934"/>
                <a:gd name="connsiteX229" fmla="*/ 6656 w 10000"/>
                <a:gd name="connsiteY229" fmla="*/ 9249 h 9934"/>
                <a:gd name="connsiteX230" fmla="*/ 6535 w 10000"/>
                <a:gd name="connsiteY230" fmla="*/ 9078 h 9934"/>
                <a:gd name="connsiteX231" fmla="*/ 6496 w 10000"/>
                <a:gd name="connsiteY231" fmla="*/ 9078 h 9934"/>
                <a:gd name="connsiteX232" fmla="*/ 6615 w 10000"/>
                <a:gd name="connsiteY232" fmla="*/ 9049 h 9934"/>
                <a:gd name="connsiteX233" fmla="*/ 6454 w 10000"/>
                <a:gd name="connsiteY233" fmla="*/ 9049 h 9934"/>
                <a:gd name="connsiteX234" fmla="*/ 6418 w 10000"/>
                <a:gd name="connsiteY234" fmla="*/ 9106 h 9934"/>
                <a:gd name="connsiteX235" fmla="*/ 6496 w 10000"/>
                <a:gd name="connsiteY235" fmla="*/ 9163 h 9934"/>
                <a:gd name="connsiteX236" fmla="*/ 6454 w 10000"/>
                <a:gd name="connsiteY236" fmla="*/ 9163 h 9934"/>
                <a:gd name="connsiteX237" fmla="*/ 6579 w 10000"/>
                <a:gd name="connsiteY237" fmla="*/ 9334 h 9934"/>
                <a:gd name="connsiteX238" fmla="*/ 6418 w 10000"/>
                <a:gd name="connsiteY238" fmla="*/ 9221 h 9934"/>
                <a:gd name="connsiteX239" fmla="*/ 6496 w 10000"/>
                <a:gd name="connsiteY239" fmla="*/ 9334 h 9934"/>
                <a:gd name="connsiteX240" fmla="*/ 6454 w 10000"/>
                <a:gd name="connsiteY240" fmla="*/ 9363 h 9934"/>
                <a:gd name="connsiteX241" fmla="*/ 6418 w 10000"/>
                <a:gd name="connsiteY241" fmla="*/ 9334 h 9934"/>
                <a:gd name="connsiteX242" fmla="*/ 6377 w 10000"/>
                <a:gd name="connsiteY242" fmla="*/ 9421 h 9934"/>
                <a:gd name="connsiteX243" fmla="*/ 6251 w 10000"/>
                <a:gd name="connsiteY243" fmla="*/ 9450 h 9934"/>
                <a:gd name="connsiteX244" fmla="*/ 6212 w 10000"/>
                <a:gd name="connsiteY244" fmla="*/ 9391 h 9934"/>
                <a:gd name="connsiteX245" fmla="*/ 6135 w 10000"/>
                <a:gd name="connsiteY245" fmla="*/ 9363 h 9934"/>
                <a:gd name="connsiteX246" fmla="*/ 6175 w 10000"/>
                <a:gd name="connsiteY246" fmla="*/ 9478 h 9934"/>
                <a:gd name="connsiteX247" fmla="*/ 5969 w 10000"/>
                <a:gd name="connsiteY247" fmla="*/ 9421 h 9934"/>
                <a:gd name="connsiteX248" fmla="*/ 5930 w 10000"/>
                <a:gd name="connsiteY248" fmla="*/ 9450 h 9934"/>
                <a:gd name="connsiteX249" fmla="*/ 5808 w 10000"/>
                <a:gd name="connsiteY249" fmla="*/ 9506 h 9934"/>
                <a:gd name="connsiteX250" fmla="*/ 5777 w 10000"/>
                <a:gd name="connsiteY250" fmla="*/ 9563 h 9934"/>
                <a:gd name="connsiteX251" fmla="*/ 5688 w 10000"/>
                <a:gd name="connsiteY251" fmla="*/ 9563 h 9934"/>
                <a:gd name="connsiteX252" fmla="*/ 5567 w 10000"/>
                <a:gd name="connsiteY252" fmla="*/ 9591 h 9934"/>
                <a:gd name="connsiteX253" fmla="*/ 5567 w 10000"/>
                <a:gd name="connsiteY253" fmla="*/ 9563 h 9934"/>
                <a:gd name="connsiteX254" fmla="*/ 5567 w 10000"/>
                <a:gd name="connsiteY254" fmla="*/ 9620 h 9934"/>
                <a:gd name="connsiteX255" fmla="*/ 5449 w 10000"/>
                <a:gd name="connsiteY255" fmla="*/ 9591 h 9934"/>
                <a:gd name="connsiteX256" fmla="*/ 5449 w 10000"/>
                <a:gd name="connsiteY256" fmla="*/ 9648 h 9934"/>
                <a:gd name="connsiteX257" fmla="*/ 5406 w 10000"/>
                <a:gd name="connsiteY257" fmla="*/ 9734 h 9934"/>
                <a:gd name="connsiteX258" fmla="*/ 5491 w 10000"/>
                <a:gd name="connsiteY258" fmla="*/ 9763 h 9934"/>
                <a:gd name="connsiteX259" fmla="*/ 5491 w 10000"/>
                <a:gd name="connsiteY259" fmla="*/ 9763 h 9934"/>
                <a:gd name="connsiteX260" fmla="*/ 5567 w 10000"/>
                <a:gd name="connsiteY260" fmla="*/ 9878 h 9934"/>
                <a:gd name="connsiteX261" fmla="*/ 5368 w 10000"/>
                <a:gd name="connsiteY261" fmla="*/ 9934 h 9934"/>
                <a:gd name="connsiteX262" fmla="*/ 5368 w 10000"/>
                <a:gd name="connsiteY262" fmla="*/ 9878 h 9934"/>
                <a:gd name="connsiteX263" fmla="*/ 5281 w 10000"/>
                <a:gd name="connsiteY263" fmla="*/ 9792 h 9934"/>
                <a:gd name="connsiteX264" fmla="*/ 5248 w 10000"/>
                <a:gd name="connsiteY264" fmla="*/ 9734 h 9934"/>
                <a:gd name="connsiteX265" fmla="*/ 5206 w 10000"/>
                <a:gd name="connsiteY265" fmla="*/ 9648 h 9934"/>
                <a:gd name="connsiteX266" fmla="*/ 5248 w 10000"/>
                <a:gd name="connsiteY266" fmla="*/ 9591 h 9934"/>
                <a:gd name="connsiteX267" fmla="*/ 5206 w 10000"/>
                <a:gd name="connsiteY267" fmla="*/ 9506 h 9934"/>
                <a:gd name="connsiteX268" fmla="*/ 5206 w 10000"/>
                <a:gd name="connsiteY268" fmla="*/ 9535 h 9934"/>
                <a:gd name="connsiteX269" fmla="*/ 5126 w 10000"/>
                <a:gd name="connsiteY269" fmla="*/ 9478 h 9934"/>
                <a:gd name="connsiteX270" fmla="*/ 5126 w 10000"/>
                <a:gd name="connsiteY270" fmla="*/ 9535 h 9934"/>
                <a:gd name="connsiteX271" fmla="*/ 5006 w 10000"/>
                <a:gd name="connsiteY271" fmla="*/ 9535 h 9934"/>
                <a:gd name="connsiteX272" fmla="*/ 4926 w 10000"/>
                <a:gd name="connsiteY272" fmla="*/ 9506 h 9934"/>
                <a:gd name="connsiteX273" fmla="*/ 4879 w 10000"/>
                <a:gd name="connsiteY273" fmla="*/ 9450 h 9934"/>
                <a:gd name="connsiteX274" fmla="*/ 4839 w 10000"/>
                <a:gd name="connsiteY274" fmla="*/ 9450 h 9934"/>
                <a:gd name="connsiteX275" fmla="*/ 4839 w 10000"/>
                <a:gd name="connsiteY275" fmla="*/ 9506 h 9934"/>
                <a:gd name="connsiteX276" fmla="*/ 4762 w 10000"/>
                <a:gd name="connsiteY276" fmla="*/ 9450 h 9934"/>
                <a:gd name="connsiteX277" fmla="*/ 4724 w 10000"/>
                <a:gd name="connsiteY277" fmla="*/ 9391 h 9934"/>
                <a:gd name="connsiteX278" fmla="*/ 4688 w 10000"/>
                <a:gd name="connsiteY278" fmla="*/ 9421 h 9934"/>
                <a:gd name="connsiteX279" fmla="*/ 4724 w 10000"/>
                <a:gd name="connsiteY279" fmla="*/ 9506 h 9934"/>
                <a:gd name="connsiteX280" fmla="*/ 4644 w 10000"/>
                <a:gd name="connsiteY280" fmla="*/ 9478 h 9934"/>
                <a:gd name="connsiteX281" fmla="*/ 4644 w 10000"/>
                <a:gd name="connsiteY281" fmla="*/ 9535 h 9934"/>
                <a:gd name="connsiteX282" fmla="*/ 4483 w 10000"/>
                <a:gd name="connsiteY282" fmla="*/ 9506 h 9934"/>
                <a:gd name="connsiteX283" fmla="*/ 4366 w 10000"/>
                <a:gd name="connsiteY283" fmla="*/ 9506 h 9934"/>
                <a:gd name="connsiteX284" fmla="*/ 4322 w 10000"/>
                <a:gd name="connsiteY284" fmla="*/ 9506 h 9934"/>
                <a:gd name="connsiteX285" fmla="*/ 4199 w 10000"/>
                <a:gd name="connsiteY285" fmla="*/ 9450 h 9934"/>
                <a:gd name="connsiteX286" fmla="*/ 4154 w 10000"/>
                <a:gd name="connsiteY286" fmla="*/ 9421 h 9934"/>
                <a:gd name="connsiteX287" fmla="*/ 4038 w 10000"/>
                <a:gd name="connsiteY287" fmla="*/ 9391 h 9934"/>
                <a:gd name="connsiteX288" fmla="*/ 3962 w 10000"/>
                <a:gd name="connsiteY288" fmla="*/ 9221 h 9934"/>
                <a:gd name="connsiteX289" fmla="*/ 3873 w 10000"/>
                <a:gd name="connsiteY289" fmla="*/ 9106 h 9934"/>
                <a:gd name="connsiteX290" fmla="*/ 3757 w 10000"/>
                <a:gd name="connsiteY290" fmla="*/ 9106 h 9934"/>
                <a:gd name="connsiteX291" fmla="*/ 3634 w 10000"/>
                <a:gd name="connsiteY291" fmla="*/ 9106 h 9934"/>
                <a:gd name="connsiteX292" fmla="*/ 3432 w 10000"/>
                <a:gd name="connsiteY292" fmla="*/ 8963 h 9934"/>
                <a:gd name="connsiteX293" fmla="*/ 3274 w 10000"/>
                <a:gd name="connsiteY293" fmla="*/ 9049 h 9934"/>
                <a:gd name="connsiteX294" fmla="*/ 3274 w 10000"/>
                <a:gd name="connsiteY294" fmla="*/ 9106 h 9934"/>
                <a:gd name="connsiteX295" fmla="*/ 3073 w 10000"/>
                <a:gd name="connsiteY295" fmla="*/ 9135 h 9934"/>
                <a:gd name="connsiteX296" fmla="*/ 2954 w 10000"/>
                <a:gd name="connsiteY296" fmla="*/ 9221 h 9934"/>
                <a:gd name="connsiteX297" fmla="*/ 2874 w 10000"/>
                <a:gd name="connsiteY297" fmla="*/ 9163 h 9934"/>
                <a:gd name="connsiteX298" fmla="*/ 2792 w 10000"/>
                <a:gd name="connsiteY298" fmla="*/ 9221 h 9934"/>
                <a:gd name="connsiteX299" fmla="*/ 2672 w 10000"/>
                <a:gd name="connsiteY299" fmla="*/ 9221 h 9934"/>
                <a:gd name="connsiteX300" fmla="*/ 2507 w 10000"/>
                <a:gd name="connsiteY300" fmla="*/ 9193 h 9934"/>
                <a:gd name="connsiteX301" fmla="*/ 2347 w 10000"/>
                <a:gd name="connsiteY301" fmla="*/ 9249 h 9934"/>
                <a:gd name="connsiteX302" fmla="*/ 2266 w 10000"/>
                <a:gd name="connsiteY302" fmla="*/ 9249 h 9934"/>
                <a:gd name="connsiteX303" fmla="*/ 2185 w 10000"/>
                <a:gd name="connsiteY303" fmla="*/ 9249 h 9934"/>
                <a:gd name="connsiteX304" fmla="*/ 2144 w 10000"/>
                <a:gd name="connsiteY304" fmla="*/ 9249 h 9934"/>
                <a:gd name="connsiteX305" fmla="*/ 2144 w 10000"/>
                <a:gd name="connsiteY305" fmla="*/ 9391 h 9934"/>
                <a:gd name="connsiteX306" fmla="*/ 2228 w 10000"/>
                <a:gd name="connsiteY306" fmla="*/ 9478 h 9934"/>
                <a:gd name="connsiteX307" fmla="*/ 2228 w 10000"/>
                <a:gd name="connsiteY307" fmla="*/ 9506 h 9934"/>
                <a:gd name="connsiteX308" fmla="*/ 2228 w 10000"/>
                <a:gd name="connsiteY308" fmla="*/ 9563 h 9934"/>
                <a:gd name="connsiteX309" fmla="*/ 2266 w 10000"/>
                <a:gd name="connsiteY309" fmla="*/ 9648 h 9934"/>
                <a:gd name="connsiteX310" fmla="*/ 2144 w 10000"/>
                <a:gd name="connsiteY310" fmla="*/ 9620 h 9934"/>
                <a:gd name="connsiteX311" fmla="*/ 2022 w 10000"/>
                <a:gd name="connsiteY311" fmla="*/ 9591 h 9934"/>
                <a:gd name="connsiteX312" fmla="*/ 1941 w 10000"/>
                <a:gd name="connsiteY312" fmla="*/ 9450 h 9934"/>
                <a:gd name="connsiteX313" fmla="*/ 1708 w 10000"/>
                <a:gd name="connsiteY313" fmla="*/ 9535 h 9934"/>
                <a:gd name="connsiteX314" fmla="*/ 1627 w 10000"/>
                <a:gd name="connsiteY314" fmla="*/ 9563 h 9934"/>
                <a:gd name="connsiteX315" fmla="*/ 1627 w 10000"/>
                <a:gd name="connsiteY315" fmla="*/ 9478 h 9934"/>
                <a:gd name="connsiteX316" fmla="*/ 1504 w 10000"/>
                <a:gd name="connsiteY316" fmla="*/ 9363 h 9934"/>
                <a:gd name="connsiteX317" fmla="*/ 1262 w 10000"/>
                <a:gd name="connsiteY317" fmla="*/ 9363 h 9934"/>
                <a:gd name="connsiteX318" fmla="*/ 1262 w 10000"/>
                <a:gd name="connsiteY318" fmla="*/ 9249 h 9934"/>
                <a:gd name="connsiteX319" fmla="*/ 1298 w 10000"/>
                <a:gd name="connsiteY319" fmla="*/ 9106 h 9934"/>
                <a:gd name="connsiteX320" fmla="*/ 1144 w 10000"/>
                <a:gd name="connsiteY320" fmla="*/ 9049 h 9934"/>
                <a:gd name="connsiteX321" fmla="*/ 1017 w 10000"/>
                <a:gd name="connsiteY321" fmla="*/ 8963 h 9934"/>
                <a:gd name="connsiteX322" fmla="*/ 981 w 10000"/>
                <a:gd name="connsiteY322" fmla="*/ 8906 h 9934"/>
                <a:gd name="connsiteX323" fmla="*/ 944 w 10000"/>
                <a:gd name="connsiteY323" fmla="*/ 8821 h 9934"/>
                <a:gd name="connsiteX324" fmla="*/ 981 w 10000"/>
                <a:gd name="connsiteY324" fmla="*/ 8735 h 9934"/>
                <a:gd name="connsiteX325" fmla="*/ 697 w 10000"/>
                <a:gd name="connsiteY325" fmla="*/ 8763 h 9934"/>
                <a:gd name="connsiteX326" fmla="*/ 533 w 10000"/>
                <a:gd name="connsiteY326" fmla="*/ 8821 h 9934"/>
                <a:gd name="connsiteX327" fmla="*/ 533 w 10000"/>
                <a:gd name="connsiteY327" fmla="*/ 8735 h 9934"/>
                <a:gd name="connsiteX328" fmla="*/ 495 w 10000"/>
                <a:gd name="connsiteY328" fmla="*/ 8649 h 9934"/>
                <a:gd name="connsiteX329" fmla="*/ 458 w 10000"/>
                <a:gd name="connsiteY329" fmla="*/ 8593 h 9934"/>
                <a:gd name="connsiteX330" fmla="*/ 6799 w 10000"/>
                <a:gd name="connsiteY330" fmla="*/ 8586 h 9934"/>
                <a:gd name="connsiteX331" fmla="*/ 6917 w 10000"/>
                <a:gd name="connsiteY331" fmla="*/ 8380 h 9934"/>
                <a:gd name="connsiteX0" fmla="*/ 5567 w 10000"/>
                <a:gd name="connsiteY0" fmla="*/ 0 h 9942"/>
                <a:gd name="connsiteX1" fmla="*/ 5616 w 10000"/>
                <a:gd name="connsiteY1" fmla="*/ 31 h 9942"/>
                <a:gd name="connsiteX2" fmla="*/ 5734 w 10000"/>
                <a:gd name="connsiteY2" fmla="*/ 87 h 9942"/>
                <a:gd name="connsiteX3" fmla="*/ 5930 w 10000"/>
                <a:gd name="connsiteY3" fmla="*/ 202 h 9942"/>
                <a:gd name="connsiteX4" fmla="*/ 6048 w 10000"/>
                <a:gd name="connsiteY4" fmla="*/ 315 h 9942"/>
                <a:gd name="connsiteX5" fmla="*/ 6212 w 10000"/>
                <a:gd name="connsiteY5" fmla="*/ 374 h 9942"/>
                <a:gd name="connsiteX6" fmla="*/ 6377 w 10000"/>
                <a:gd name="connsiteY6" fmla="*/ 489 h 9942"/>
                <a:gd name="connsiteX7" fmla="*/ 6579 w 10000"/>
                <a:gd name="connsiteY7" fmla="*/ 603 h 9942"/>
                <a:gd name="connsiteX8" fmla="*/ 6695 w 10000"/>
                <a:gd name="connsiteY8" fmla="*/ 719 h 9942"/>
                <a:gd name="connsiteX9" fmla="*/ 6824 w 10000"/>
                <a:gd name="connsiteY9" fmla="*/ 804 h 9942"/>
                <a:gd name="connsiteX10" fmla="*/ 7180 w 10000"/>
                <a:gd name="connsiteY10" fmla="*/ 949 h 9942"/>
                <a:gd name="connsiteX11" fmla="*/ 7378 w 10000"/>
                <a:gd name="connsiteY11" fmla="*/ 949 h 9942"/>
                <a:gd name="connsiteX12" fmla="*/ 7623 w 10000"/>
                <a:gd name="connsiteY12" fmla="*/ 1005 h 9942"/>
                <a:gd name="connsiteX13" fmla="*/ 7744 w 10000"/>
                <a:gd name="connsiteY13" fmla="*/ 1034 h 9942"/>
                <a:gd name="connsiteX14" fmla="*/ 7946 w 10000"/>
                <a:gd name="connsiteY14" fmla="*/ 1121 h 9942"/>
                <a:gd name="connsiteX15" fmla="*/ 8186 w 10000"/>
                <a:gd name="connsiteY15" fmla="*/ 1149 h 9942"/>
                <a:gd name="connsiteX16" fmla="*/ 8232 w 10000"/>
                <a:gd name="connsiteY16" fmla="*/ 1236 h 9942"/>
                <a:gd name="connsiteX17" fmla="*/ 8310 w 10000"/>
                <a:gd name="connsiteY17" fmla="*/ 1265 h 9942"/>
                <a:gd name="connsiteX18" fmla="*/ 8383 w 10000"/>
                <a:gd name="connsiteY18" fmla="*/ 1379 h 9942"/>
                <a:gd name="connsiteX19" fmla="*/ 8633 w 10000"/>
                <a:gd name="connsiteY19" fmla="*/ 1522 h 9942"/>
                <a:gd name="connsiteX20" fmla="*/ 8754 w 10000"/>
                <a:gd name="connsiteY20" fmla="*/ 1494 h 9942"/>
                <a:gd name="connsiteX21" fmla="*/ 8874 w 10000"/>
                <a:gd name="connsiteY21" fmla="*/ 1522 h 9942"/>
                <a:gd name="connsiteX22" fmla="*/ 9114 w 10000"/>
                <a:gd name="connsiteY22" fmla="*/ 1465 h 9942"/>
                <a:gd name="connsiteX23" fmla="*/ 9277 w 10000"/>
                <a:gd name="connsiteY23" fmla="*/ 1379 h 9942"/>
                <a:gd name="connsiteX24" fmla="*/ 9354 w 10000"/>
                <a:gd name="connsiteY24" fmla="*/ 1379 h 9942"/>
                <a:gd name="connsiteX25" fmla="*/ 9396 w 10000"/>
                <a:gd name="connsiteY25" fmla="*/ 1350 h 9942"/>
                <a:gd name="connsiteX26" fmla="*/ 9554 w 10000"/>
                <a:gd name="connsiteY26" fmla="*/ 1294 h 9942"/>
                <a:gd name="connsiteX27" fmla="*/ 9719 w 10000"/>
                <a:gd name="connsiteY27" fmla="*/ 1350 h 9942"/>
                <a:gd name="connsiteX28" fmla="*/ 9757 w 10000"/>
                <a:gd name="connsiteY28" fmla="*/ 1437 h 9942"/>
                <a:gd name="connsiteX29" fmla="*/ 9880 w 10000"/>
                <a:gd name="connsiteY29" fmla="*/ 1581 h 9942"/>
                <a:gd name="connsiteX30" fmla="*/ 9800 w 10000"/>
                <a:gd name="connsiteY30" fmla="*/ 1609 h 9942"/>
                <a:gd name="connsiteX31" fmla="*/ 9840 w 10000"/>
                <a:gd name="connsiteY31" fmla="*/ 1666 h 9942"/>
                <a:gd name="connsiteX32" fmla="*/ 9840 w 10000"/>
                <a:gd name="connsiteY32" fmla="*/ 1725 h 9942"/>
                <a:gd name="connsiteX33" fmla="*/ 9926 w 10000"/>
                <a:gd name="connsiteY33" fmla="*/ 1839 h 9942"/>
                <a:gd name="connsiteX34" fmla="*/ 9926 w 10000"/>
                <a:gd name="connsiteY34" fmla="*/ 1982 h 9942"/>
                <a:gd name="connsiteX35" fmla="*/ 9926 w 10000"/>
                <a:gd name="connsiteY35" fmla="*/ 2069 h 9942"/>
                <a:gd name="connsiteX36" fmla="*/ 10000 w 10000"/>
                <a:gd name="connsiteY36" fmla="*/ 2156 h 9942"/>
                <a:gd name="connsiteX37" fmla="*/ 9963 w 10000"/>
                <a:gd name="connsiteY37" fmla="*/ 2242 h 9942"/>
                <a:gd name="connsiteX38" fmla="*/ 10000 w 10000"/>
                <a:gd name="connsiteY38" fmla="*/ 2299 h 9942"/>
                <a:gd name="connsiteX39" fmla="*/ 9677 w 10000"/>
                <a:gd name="connsiteY39" fmla="*/ 2270 h 9942"/>
                <a:gd name="connsiteX40" fmla="*/ 9515 w 10000"/>
                <a:gd name="connsiteY40" fmla="*/ 2242 h 9942"/>
                <a:gd name="connsiteX41" fmla="*/ 9473 w 10000"/>
                <a:gd name="connsiteY41" fmla="*/ 2327 h 9942"/>
                <a:gd name="connsiteX42" fmla="*/ 9354 w 10000"/>
                <a:gd name="connsiteY42" fmla="*/ 2356 h 9942"/>
                <a:gd name="connsiteX43" fmla="*/ 9433 w 10000"/>
                <a:gd name="connsiteY43" fmla="*/ 2443 h 9942"/>
                <a:gd name="connsiteX44" fmla="*/ 9677 w 10000"/>
                <a:gd name="connsiteY44" fmla="*/ 2700 h 9942"/>
                <a:gd name="connsiteX45" fmla="*/ 9840 w 10000"/>
                <a:gd name="connsiteY45" fmla="*/ 2932 h 9942"/>
                <a:gd name="connsiteX46" fmla="*/ 9800 w 10000"/>
                <a:gd name="connsiteY46" fmla="*/ 2989 h 9942"/>
                <a:gd name="connsiteX47" fmla="*/ 9634 w 10000"/>
                <a:gd name="connsiteY47" fmla="*/ 3017 h 9942"/>
                <a:gd name="connsiteX48" fmla="*/ 9840 w 10000"/>
                <a:gd name="connsiteY48" fmla="*/ 3131 h 9942"/>
                <a:gd name="connsiteX49" fmla="*/ 9600 w 10000"/>
                <a:gd name="connsiteY49" fmla="*/ 2989 h 9942"/>
                <a:gd name="connsiteX50" fmla="*/ 9396 w 10000"/>
                <a:gd name="connsiteY50" fmla="*/ 2932 h 9942"/>
                <a:gd name="connsiteX51" fmla="*/ 9473 w 10000"/>
                <a:gd name="connsiteY51" fmla="*/ 3103 h 9942"/>
                <a:gd name="connsiteX52" fmla="*/ 9354 w 10000"/>
                <a:gd name="connsiteY52" fmla="*/ 3131 h 9942"/>
                <a:gd name="connsiteX53" fmla="*/ 9277 w 10000"/>
                <a:gd name="connsiteY53" fmla="*/ 3219 h 9942"/>
                <a:gd name="connsiteX54" fmla="*/ 8996 w 10000"/>
                <a:gd name="connsiteY54" fmla="*/ 3249 h 9942"/>
                <a:gd name="connsiteX55" fmla="*/ 9198 w 10000"/>
                <a:gd name="connsiteY55" fmla="*/ 3390 h 9942"/>
                <a:gd name="connsiteX56" fmla="*/ 8952 w 10000"/>
                <a:gd name="connsiteY56" fmla="*/ 3420 h 9942"/>
                <a:gd name="connsiteX57" fmla="*/ 8794 w 10000"/>
                <a:gd name="connsiteY57" fmla="*/ 3390 h 9942"/>
                <a:gd name="connsiteX58" fmla="*/ 8664 w 10000"/>
                <a:gd name="connsiteY58" fmla="*/ 3305 h 9942"/>
                <a:gd name="connsiteX59" fmla="*/ 8591 w 10000"/>
                <a:gd name="connsiteY59" fmla="*/ 3333 h 9942"/>
                <a:gd name="connsiteX60" fmla="*/ 8552 w 10000"/>
                <a:gd name="connsiteY60" fmla="*/ 3476 h 9942"/>
                <a:gd name="connsiteX61" fmla="*/ 8513 w 10000"/>
                <a:gd name="connsiteY61" fmla="*/ 3563 h 9942"/>
                <a:gd name="connsiteX62" fmla="*/ 8427 w 10000"/>
                <a:gd name="connsiteY62" fmla="*/ 3592 h 9942"/>
                <a:gd name="connsiteX63" fmla="*/ 8383 w 10000"/>
                <a:gd name="connsiteY63" fmla="*/ 3649 h 9942"/>
                <a:gd name="connsiteX64" fmla="*/ 8310 w 10000"/>
                <a:gd name="connsiteY64" fmla="*/ 3649 h 9942"/>
                <a:gd name="connsiteX65" fmla="*/ 8267 w 10000"/>
                <a:gd name="connsiteY65" fmla="*/ 3707 h 9942"/>
                <a:gd name="connsiteX66" fmla="*/ 8107 w 10000"/>
                <a:gd name="connsiteY66" fmla="*/ 3851 h 9942"/>
                <a:gd name="connsiteX67" fmla="*/ 7906 w 10000"/>
                <a:gd name="connsiteY67" fmla="*/ 3880 h 9942"/>
                <a:gd name="connsiteX68" fmla="*/ 7824 w 10000"/>
                <a:gd name="connsiteY68" fmla="*/ 3909 h 9942"/>
                <a:gd name="connsiteX69" fmla="*/ 7744 w 10000"/>
                <a:gd name="connsiteY69" fmla="*/ 3966 h 9942"/>
                <a:gd name="connsiteX70" fmla="*/ 7586 w 10000"/>
                <a:gd name="connsiteY70" fmla="*/ 4022 h 9942"/>
                <a:gd name="connsiteX71" fmla="*/ 7501 w 10000"/>
                <a:gd name="connsiteY71" fmla="*/ 4110 h 9942"/>
                <a:gd name="connsiteX72" fmla="*/ 7464 w 10000"/>
                <a:gd name="connsiteY72" fmla="*/ 4166 h 9942"/>
                <a:gd name="connsiteX73" fmla="*/ 7378 w 10000"/>
                <a:gd name="connsiteY73" fmla="*/ 4166 h 9942"/>
                <a:gd name="connsiteX74" fmla="*/ 7218 w 10000"/>
                <a:gd name="connsiteY74" fmla="*/ 4195 h 9942"/>
                <a:gd name="connsiteX75" fmla="*/ 7346 w 10000"/>
                <a:gd name="connsiteY75" fmla="*/ 4138 h 9942"/>
                <a:gd name="connsiteX76" fmla="*/ 7346 w 10000"/>
                <a:gd name="connsiteY76" fmla="*/ 4081 h 9942"/>
                <a:gd name="connsiteX77" fmla="*/ 7378 w 10000"/>
                <a:gd name="connsiteY77" fmla="*/ 4022 h 9942"/>
                <a:gd name="connsiteX78" fmla="*/ 7143 w 10000"/>
                <a:gd name="connsiteY78" fmla="*/ 3994 h 9942"/>
                <a:gd name="connsiteX79" fmla="*/ 7218 w 10000"/>
                <a:gd name="connsiteY79" fmla="*/ 3966 h 9942"/>
                <a:gd name="connsiteX80" fmla="*/ 7260 w 10000"/>
                <a:gd name="connsiteY80" fmla="*/ 3851 h 9942"/>
                <a:gd name="connsiteX81" fmla="*/ 7305 w 10000"/>
                <a:gd name="connsiteY81" fmla="*/ 3735 h 9942"/>
                <a:gd name="connsiteX82" fmla="*/ 7062 w 10000"/>
                <a:gd name="connsiteY82" fmla="*/ 3534 h 9942"/>
                <a:gd name="connsiteX83" fmla="*/ 6939 w 10000"/>
                <a:gd name="connsiteY83" fmla="*/ 3563 h 9942"/>
                <a:gd name="connsiteX84" fmla="*/ 6824 w 10000"/>
                <a:gd name="connsiteY84" fmla="*/ 3620 h 9942"/>
                <a:gd name="connsiteX85" fmla="*/ 6737 w 10000"/>
                <a:gd name="connsiteY85" fmla="*/ 3764 h 9942"/>
                <a:gd name="connsiteX86" fmla="*/ 6535 w 10000"/>
                <a:gd name="connsiteY86" fmla="*/ 3880 h 9942"/>
                <a:gd name="connsiteX87" fmla="*/ 6418 w 10000"/>
                <a:gd name="connsiteY87" fmla="*/ 3937 h 9942"/>
                <a:gd name="connsiteX88" fmla="*/ 6454 w 10000"/>
                <a:gd name="connsiteY88" fmla="*/ 4022 h 9942"/>
                <a:gd name="connsiteX89" fmla="*/ 6212 w 10000"/>
                <a:gd name="connsiteY89" fmla="*/ 4138 h 9942"/>
                <a:gd name="connsiteX90" fmla="*/ 6014 w 10000"/>
                <a:gd name="connsiteY90" fmla="*/ 4110 h 9942"/>
                <a:gd name="connsiteX91" fmla="*/ 6014 w 10000"/>
                <a:gd name="connsiteY91" fmla="*/ 4283 h 9942"/>
                <a:gd name="connsiteX92" fmla="*/ 6251 w 10000"/>
                <a:gd name="connsiteY92" fmla="*/ 4425 h 9942"/>
                <a:gd name="connsiteX93" fmla="*/ 6377 w 10000"/>
                <a:gd name="connsiteY93" fmla="*/ 4425 h 9942"/>
                <a:gd name="connsiteX94" fmla="*/ 6454 w 10000"/>
                <a:gd name="connsiteY94" fmla="*/ 4453 h 9942"/>
                <a:gd name="connsiteX95" fmla="*/ 6454 w 10000"/>
                <a:gd name="connsiteY95" fmla="*/ 4425 h 9942"/>
                <a:gd name="connsiteX96" fmla="*/ 6695 w 10000"/>
                <a:gd name="connsiteY96" fmla="*/ 4511 h 9942"/>
                <a:gd name="connsiteX97" fmla="*/ 6777 w 10000"/>
                <a:gd name="connsiteY97" fmla="*/ 4683 h 9942"/>
                <a:gd name="connsiteX98" fmla="*/ 6980 w 10000"/>
                <a:gd name="connsiteY98" fmla="*/ 4712 h 9942"/>
                <a:gd name="connsiteX99" fmla="*/ 7062 w 10000"/>
                <a:gd name="connsiteY99" fmla="*/ 4655 h 9942"/>
                <a:gd name="connsiteX100" fmla="*/ 7101 w 10000"/>
                <a:gd name="connsiteY100" fmla="*/ 4570 h 9942"/>
                <a:gd name="connsiteX101" fmla="*/ 7260 w 10000"/>
                <a:gd name="connsiteY101" fmla="*/ 4511 h 9942"/>
                <a:gd name="connsiteX102" fmla="*/ 7464 w 10000"/>
                <a:gd name="connsiteY102" fmla="*/ 4570 h 9942"/>
                <a:gd name="connsiteX103" fmla="*/ 7541 w 10000"/>
                <a:gd name="connsiteY103" fmla="*/ 4599 h 9942"/>
                <a:gd name="connsiteX104" fmla="*/ 7586 w 10000"/>
                <a:gd name="connsiteY104" fmla="*/ 4627 h 9942"/>
                <a:gd name="connsiteX105" fmla="*/ 7788 w 10000"/>
                <a:gd name="connsiteY105" fmla="*/ 4627 h 9942"/>
                <a:gd name="connsiteX106" fmla="*/ 7788 w 10000"/>
                <a:gd name="connsiteY106" fmla="*/ 4599 h 9942"/>
                <a:gd name="connsiteX107" fmla="*/ 8025 w 10000"/>
                <a:gd name="connsiteY107" fmla="*/ 4655 h 9942"/>
                <a:gd name="connsiteX108" fmla="*/ 7990 w 10000"/>
                <a:gd name="connsiteY108" fmla="*/ 4683 h 9942"/>
                <a:gd name="connsiteX109" fmla="*/ 8025 w 10000"/>
                <a:gd name="connsiteY109" fmla="*/ 4770 h 9942"/>
                <a:gd name="connsiteX110" fmla="*/ 8025 w 10000"/>
                <a:gd name="connsiteY110" fmla="*/ 4826 h 9942"/>
                <a:gd name="connsiteX111" fmla="*/ 7946 w 10000"/>
                <a:gd name="connsiteY111" fmla="*/ 4770 h 9942"/>
                <a:gd name="connsiteX112" fmla="*/ 7906 w 10000"/>
                <a:gd name="connsiteY112" fmla="*/ 4798 h 9942"/>
                <a:gd name="connsiteX113" fmla="*/ 7824 w 10000"/>
                <a:gd name="connsiteY113" fmla="*/ 4798 h 9942"/>
                <a:gd name="connsiteX114" fmla="*/ 7744 w 10000"/>
                <a:gd name="connsiteY114" fmla="*/ 4826 h 9942"/>
                <a:gd name="connsiteX115" fmla="*/ 7586 w 10000"/>
                <a:gd name="connsiteY115" fmla="*/ 4886 h 9942"/>
                <a:gd name="connsiteX116" fmla="*/ 7501 w 10000"/>
                <a:gd name="connsiteY116" fmla="*/ 4915 h 9942"/>
                <a:gd name="connsiteX117" fmla="*/ 7586 w 10000"/>
                <a:gd name="connsiteY117" fmla="*/ 4972 h 9942"/>
                <a:gd name="connsiteX118" fmla="*/ 7501 w 10000"/>
                <a:gd name="connsiteY118" fmla="*/ 4972 h 9942"/>
                <a:gd name="connsiteX119" fmla="*/ 7541 w 10000"/>
                <a:gd name="connsiteY119" fmla="*/ 5029 h 9942"/>
                <a:gd name="connsiteX120" fmla="*/ 7464 w 10000"/>
                <a:gd name="connsiteY120" fmla="*/ 5057 h 9942"/>
                <a:gd name="connsiteX121" fmla="*/ 7378 w 10000"/>
                <a:gd name="connsiteY121" fmla="*/ 5000 h 9942"/>
                <a:gd name="connsiteX122" fmla="*/ 7346 w 10000"/>
                <a:gd name="connsiteY122" fmla="*/ 5000 h 9942"/>
                <a:gd name="connsiteX123" fmla="*/ 7423 w 10000"/>
                <a:gd name="connsiteY123" fmla="*/ 5085 h 9942"/>
                <a:gd name="connsiteX124" fmla="*/ 7260 w 10000"/>
                <a:gd name="connsiteY124" fmla="*/ 5201 h 9942"/>
                <a:gd name="connsiteX125" fmla="*/ 7218 w 10000"/>
                <a:gd name="connsiteY125" fmla="*/ 5346 h 9942"/>
                <a:gd name="connsiteX126" fmla="*/ 7260 w 10000"/>
                <a:gd name="connsiteY126" fmla="*/ 5488 h 9942"/>
                <a:gd name="connsiteX127" fmla="*/ 7423 w 10000"/>
                <a:gd name="connsiteY127" fmla="*/ 5517 h 9942"/>
                <a:gd name="connsiteX128" fmla="*/ 7704 w 10000"/>
                <a:gd name="connsiteY128" fmla="*/ 5603 h 9942"/>
                <a:gd name="connsiteX129" fmla="*/ 7824 w 10000"/>
                <a:gd name="connsiteY129" fmla="*/ 5746 h 9942"/>
                <a:gd name="connsiteX130" fmla="*/ 8025 w 10000"/>
                <a:gd name="connsiteY130" fmla="*/ 5949 h 9942"/>
                <a:gd name="connsiteX131" fmla="*/ 8149 w 10000"/>
                <a:gd name="connsiteY131" fmla="*/ 6092 h 9942"/>
                <a:gd name="connsiteX132" fmla="*/ 8344 w 10000"/>
                <a:gd name="connsiteY132" fmla="*/ 6178 h 9942"/>
                <a:gd name="connsiteX133" fmla="*/ 8427 w 10000"/>
                <a:gd name="connsiteY133" fmla="*/ 6236 h 9942"/>
                <a:gd name="connsiteX134" fmla="*/ 8513 w 10000"/>
                <a:gd name="connsiteY134" fmla="*/ 6294 h 9942"/>
                <a:gd name="connsiteX135" fmla="*/ 8664 w 10000"/>
                <a:gd name="connsiteY135" fmla="*/ 6407 h 9942"/>
                <a:gd name="connsiteX136" fmla="*/ 8383 w 10000"/>
                <a:gd name="connsiteY136" fmla="*/ 6350 h 9942"/>
                <a:gd name="connsiteX137" fmla="*/ 8186 w 10000"/>
                <a:gd name="connsiteY137" fmla="*/ 6294 h 9942"/>
                <a:gd name="connsiteX138" fmla="*/ 7990 w 10000"/>
                <a:gd name="connsiteY138" fmla="*/ 6322 h 9942"/>
                <a:gd name="connsiteX139" fmla="*/ 7870 w 10000"/>
                <a:gd name="connsiteY139" fmla="*/ 6264 h 9942"/>
                <a:gd name="connsiteX140" fmla="*/ 7744 w 10000"/>
                <a:gd name="connsiteY140" fmla="*/ 6207 h 9942"/>
                <a:gd name="connsiteX141" fmla="*/ 7788 w 10000"/>
                <a:gd name="connsiteY141" fmla="*/ 6264 h 9942"/>
                <a:gd name="connsiteX142" fmla="*/ 7824 w 10000"/>
                <a:gd name="connsiteY142" fmla="*/ 6264 h 9942"/>
                <a:gd name="connsiteX143" fmla="*/ 7788 w 10000"/>
                <a:gd name="connsiteY143" fmla="*/ 6236 h 9942"/>
                <a:gd name="connsiteX144" fmla="*/ 7870 w 10000"/>
                <a:gd name="connsiteY144" fmla="*/ 6264 h 9942"/>
                <a:gd name="connsiteX145" fmla="*/ 8067 w 10000"/>
                <a:gd name="connsiteY145" fmla="*/ 6322 h 9942"/>
                <a:gd name="connsiteX146" fmla="*/ 8149 w 10000"/>
                <a:gd name="connsiteY146" fmla="*/ 6294 h 9942"/>
                <a:gd name="connsiteX147" fmla="*/ 8232 w 10000"/>
                <a:gd name="connsiteY147" fmla="*/ 6350 h 9942"/>
                <a:gd name="connsiteX148" fmla="*/ 8267 w 10000"/>
                <a:gd name="connsiteY148" fmla="*/ 6378 h 9942"/>
                <a:gd name="connsiteX149" fmla="*/ 8383 w 10000"/>
                <a:gd name="connsiteY149" fmla="*/ 6407 h 9942"/>
                <a:gd name="connsiteX150" fmla="*/ 8633 w 10000"/>
                <a:gd name="connsiteY150" fmla="*/ 6523 h 9942"/>
                <a:gd name="connsiteX151" fmla="*/ 8794 w 10000"/>
                <a:gd name="connsiteY151" fmla="*/ 6639 h 9942"/>
                <a:gd name="connsiteX152" fmla="*/ 8713 w 10000"/>
                <a:gd name="connsiteY152" fmla="*/ 6667 h 9942"/>
                <a:gd name="connsiteX153" fmla="*/ 8591 w 10000"/>
                <a:gd name="connsiteY153" fmla="*/ 6724 h 9942"/>
                <a:gd name="connsiteX154" fmla="*/ 8513 w 10000"/>
                <a:gd name="connsiteY154" fmla="*/ 6780 h 9942"/>
                <a:gd name="connsiteX155" fmla="*/ 8473 w 10000"/>
                <a:gd name="connsiteY155" fmla="*/ 6809 h 9942"/>
                <a:gd name="connsiteX156" fmla="*/ 8344 w 10000"/>
                <a:gd name="connsiteY156" fmla="*/ 6809 h 9942"/>
                <a:gd name="connsiteX157" fmla="*/ 8232 w 10000"/>
                <a:gd name="connsiteY157" fmla="*/ 6868 h 9942"/>
                <a:gd name="connsiteX158" fmla="*/ 8383 w 10000"/>
                <a:gd name="connsiteY158" fmla="*/ 6809 h 9942"/>
                <a:gd name="connsiteX159" fmla="*/ 8513 w 10000"/>
                <a:gd name="connsiteY159" fmla="*/ 6896 h 9942"/>
                <a:gd name="connsiteX160" fmla="*/ 8473 w 10000"/>
                <a:gd name="connsiteY160" fmla="*/ 6896 h 9942"/>
                <a:gd name="connsiteX161" fmla="*/ 8664 w 10000"/>
                <a:gd name="connsiteY161" fmla="*/ 6840 h 9942"/>
                <a:gd name="connsiteX162" fmla="*/ 8794 w 10000"/>
                <a:gd name="connsiteY162" fmla="*/ 6925 h 9942"/>
                <a:gd name="connsiteX163" fmla="*/ 8996 w 10000"/>
                <a:gd name="connsiteY163" fmla="*/ 6953 h 9942"/>
                <a:gd name="connsiteX164" fmla="*/ 8908 w 10000"/>
                <a:gd name="connsiteY164" fmla="*/ 7040 h 9942"/>
                <a:gd name="connsiteX165" fmla="*/ 8874 w 10000"/>
                <a:gd name="connsiteY165" fmla="*/ 7069 h 9942"/>
                <a:gd name="connsiteX166" fmla="*/ 8794 w 10000"/>
                <a:gd name="connsiteY166" fmla="*/ 7097 h 9942"/>
                <a:gd name="connsiteX167" fmla="*/ 8834 w 10000"/>
                <a:gd name="connsiteY167" fmla="*/ 7097 h 9942"/>
                <a:gd name="connsiteX168" fmla="*/ 8952 w 10000"/>
                <a:gd name="connsiteY168" fmla="*/ 7069 h 9942"/>
                <a:gd name="connsiteX169" fmla="*/ 8952 w 10000"/>
                <a:gd name="connsiteY169" fmla="*/ 7040 h 9942"/>
                <a:gd name="connsiteX170" fmla="*/ 8996 w 10000"/>
                <a:gd name="connsiteY170" fmla="*/ 7125 h 9942"/>
                <a:gd name="connsiteX171" fmla="*/ 8996 w 10000"/>
                <a:gd name="connsiteY171" fmla="*/ 7184 h 9942"/>
                <a:gd name="connsiteX172" fmla="*/ 8952 w 10000"/>
                <a:gd name="connsiteY172" fmla="*/ 7125 h 9942"/>
                <a:gd name="connsiteX173" fmla="*/ 8952 w 10000"/>
                <a:gd name="connsiteY173" fmla="*/ 7184 h 9942"/>
                <a:gd name="connsiteX174" fmla="*/ 8908 w 10000"/>
                <a:gd name="connsiteY174" fmla="*/ 7156 h 9942"/>
                <a:gd name="connsiteX175" fmla="*/ 8874 w 10000"/>
                <a:gd name="connsiteY175" fmla="*/ 7156 h 9942"/>
                <a:gd name="connsiteX176" fmla="*/ 8834 w 10000"/>
                <a:gd name="connsiteY176" fmla="*/ 7212 h 9942"/>
                <a:gd name="connsiteX177" fmla="*/ 8952 w 10000"/>
                <a:gd name="connsiteY177" fmla="*/ 7269 h 9942"/>
                <a:gd name="connsiteX178" fmla="*/ 8908 w 10000"/>
                <a:gd name="connsiteY178" fmla="*/ 7269 h 9942"/>
                <a:gd name="connsiteX179" fmla="*/ 8952 w 10000"/>
                <a:gd name="connsiteY179" fmla="*/ 7329 h 9942"/>
                <a:gd name="connsiteX180" fmla="*/ 8794 w 10000"/>
                <a:gd name="connsiteY180" fmla="*/ 7298 h 9942"/>
                <a:gd name="connsiteX181" fmla="*/ 8834 w 10000"/>
                <a:gd name="connsiteY181" fmla="*/ 7329 h 9942"/>
                <a:gd name="connsiteX182" fmla="*/ 8952 w 10000"/>
                <a:gd name="connsiteY182" fmla="*/ 7357 h 9942"/>
                <a:gd name="connsiteX183" fmla="*/ 8996 w 10000"/>
                <a:gd name="connsiteY183" fmla="*/ 7441 h 9942"/>
                <a:gd name="connsiteX184" fmla="*/ 8952 w 10000"/>
                <a:gd name="connsiteY184" fmla="*/ 7501 h 9942"/>
                <a:gd name="connsiteX185" fmla="*/ 8834 w 10000"/>
                <a:gd name="connsiteY185" fmla="*/ 7413 h 9942"/>
                <a:gd name="connsiteX186" fmla="*/ 8794 w 10000"/>
                <a:gd name="connsiteY186" fmla="*/ 7441 h 9942"/>
                <a:gd name="connsiteX187" fmla="*/ 8633 w 10000"/>
                <a:gd name="connsiteY187" fmla="*/ 7501 h 9942"/>
                <a:gd name="connsiteX188" fmla="*/ 8754 w 10000"/>
                <a:gd name="connsiteY188" fmla="*/ 7585 h 9942"/>
                <a:gd name="connsiteX189" fmla="*/ 8754 w 10000"/>
                <a:gd name="connsiteY189" fmla="*/ 7701 h 9942"/>
                <a:gd name="connsiteX190" fmla="*/ 8713 w 10000"/>
                <a:gd name="connsiteY190" fmla="*/ 7759 h 9942"/>
                <a:gd name="connsiteX191" fmla="*/ 8713 w 10000"/>
                <a:gd name="connsiteY191" fmla="*/ 7787 h 9942"/>
                <a:gd name="connsiteX192" fmla="*/ 8633 w 10000"/>
                <a:gd name="connsiteY192" fmla="*/ 7759 h 9942"/>
                <a:gd name="connsiteX193" fmla="*/ 8633 w 10000"/>
                <a:gd name="connsiteY193" fmla="*/ 7816 h 9942"/>
                <a:gd name="connsiteX194" fmla="*/ 8591 w 10000"/>
                <a:gd name="connsiteY194" fmla="*/ 7873 h 9942"/>
                <a:gd name="connsiteX195" fmla="*/ 8552 w 10000"/>
                <a:gd name="connsiteY195" fmla="*/ 7988 h 9942"/>
                <a:gd name="connsiteX196" fmla="*/ 8591 w 10000"/>
                <a:gd name="connsiteY196" fmla="*/ 7931 h 9942"/>
                <a:gd name="connsiteX197" fmla="*/ 8552 w 10000"/>
                <a:gd name="connsiteY197" fmla="*/ 7959 h 9942"/>
                <a:gd name="connsiteX198" fmla="*/ 8513 w 10000"/>
                <a:gd name="connsiteY198" fmla="*/ 7902 h 9942"/>
                <a:gd name="connsiteX199" fmla="*/ 8427 w 10000"/>
                <a:gd name="connsiteY199" fmla="*/ 7931 h 9942"/>
                <a:gd name="connsiteX200" fmla="*/ 8427 w 10000"/>
                <a:gd name="connsiteY200" fmla="*/ 7988 h 9942"/>
                <a:gd name="connsiteX201" fmla="*/ 8473 w 10000"/>
                <a:gd name="connsiteY201" fmla="*/ 8016 h 9942"/>
                <a:gd name="connsiteX202" fmla="*/ 8552 w 10000"/>
                <a:gd name="connsiteY202" fmla="*/ 8045 h 9942"/>
                <a:gd name="connsiteX203" fmla="*/ 8513 w 10000"/>
                <a:gd name="connsiteY203" fmla="*/ 8074 h 9942"/>
                <a:gd name="connsiteX204" fmla="*/ 8473 w 10000"/>
                <a:gd name="connsiteY204" fmla="*/ 8162 h 9942"/>
                <a:gd name="connsiteX205" fmla="*/ 8310 w 10000"/>
                <a:gd name="connsiteY205" fmla="*/ 8102 h 9942"/>
                <a:gd name="connsiteX206" fmla="*/ 8427 w 10000"/>
                <a:gd name="connsiteY206" fmla="*/ 8190 h 9942"/>
                <a:gd name="connsiteX207" fmla="*/ 8552 w 10000"/>
                <a:gd name="connsiteY207" fmla="*/ 8190 h 9942"/>
                <a:gd name="connsiteX208" fmla="*/ 8513 w 10000"/>
                <a:gd name="connsiteY208" fmla="*/ 8247 h 9942"/>
                <a:gd name="connsiteX209" fmla="*/ 8591 w 10000"/>
                <a:gd name="connsiteY209" fmla="*/ 8362 h 9942"/>
                <a:gd name="connsiteX210" fmla="*/ 8552 w 10000"/>
                <a:gd name="connsiteY210" fmla="*/ 8362 h 9942"/>
                <a:gd name="connsiteX211" fmla="*/ 8427 w 10000"/>
                <a:gd name="connsiteY211" fmla="*/ 8303 h 9942"/>
                <a:gd name="connsiteX212" fmla="*/ 8383 w 10000"/>
                <a:gd name="connsiteY212" fmla="*/ 8332 h 9942"/>
                <a:gd name="connsiteX213" fmla="*/ 8473 w 10000"/>
                <a:gd name="connsiteY213" fmla="*/ 8391 h 9942"/>
                <a:gd name="connsiteX214" fmla="*/ 8427 w 10000"/>
                <a:gd name="connsiteY214" fmla="*/ 8447 h 9942"/>
                <a:gd name="connsiteX215" fmla="*/ 8310 w 10000"/>
                <a:gd name="connsiteY215" fmla="*/ 8391 h 9942"/>
                <a:gd name="connsiteX216" fmla="*/ 8383 w 10000"/>
                <a:gd name="connsiteY216" fmla="*/ 8476 h 9942"/>
                <a:gd name="connsiteX217" fmla="*/ 8310 w 10000"/>
                <a:gd name="connsiteY217" fmla="*/ 8476 h 9942"/>
                <a:gd name="connsiteX218" fmla="*/ 8310 w 10000"/>
                <a:gd name="connsiteY218" fmla="*/ 8535 h 9942"/>
                <a:gd name="connsiteX219" fmla="*/ 8107 w 10000"/>
                <a:gd name="connsiteY219" fmla="*/ 8592 h 9942"/>
                <a:gd name="connsiteX220" fmla="*/ 8067 w 10000"/>
                <a:gd name="connsiteY220" fmla="*/ 8648 h 9942"/>
                <a:gd name="connsiteX221" fmla="*/ 8107 w 10000"/>
                <a:gd name="connsiteY221" fmla="*/ 8678 h 9942"/>
                <a:gd name="connsiteX222" fmla="*/ 8067 w 10000"/>
                <a:gd name="connsiteY222" fmla="*/ 8706 h 9942"/>
                <a:gd name="connsiteX223" fmla="*/ 8025 w 10000"/>
                <a:gd name="connsiteY223" fmla="*/ 8792 h 9942"/>
                <a:gd name="connsiteX224" fmla="*/ 7990 w 10000"/>
                <a:gd name="connsiteY224" fmla="*/ 8763 h 9942"/>
                <a:gd name="connsiteX225" fmla="*/ 7990 w 10000"/>
                <a:gd name="connsiteY225" fmla="*/ 8851 h 9942"/>
                <a:gd name="connsiteX226" fmla="*/ 7577 w 10000"/>
                <a:gd name="connsiteY226" fmla="*/ 8707 h 9942"/>
                <a:gd name="connsiteX227" fmla="*/ 6900 w 10000"/>
                <a:gd name="connsiteY227" fmla="*/ 9196 h 9942"/>
                <a:gd name="connsiteX228" fmla="*/ 6656 w 10000"/>
                <a:gd name="connsiteY228" fmla="*/ 9252 h 9942"/>
                <a:gd name="connsiteX229" fmla="*/ 6535 w 10000"/>
                <a:gd name="connsiteY229" fmla="*/ 9080 h 9942"/>
                <a:gd name="connsiteX230" fmla="*/ 6496 w 10000"/>
                <a:gd name="connsiteY230" fmla="*/ 9080 h 9942"/>
                <a:gd name="connsiteX231" fmla="*/ 6615 w 10000"/>
                <a:gd name="connsiteY231" fmla="*/ 9051 h 9942"/>
                <a:gd name="connsiteX232" fmla="*/ 6454 w 10000"/>
                <a:gd name="connsiteY232" fmla="*/ 9051 h 9942"/>
                <a:gd name="connsiteX233" fmla="*/ 6418 w 10000"/>
                <a:gd name="connsiteY233" fmla="*/ 9108 h 9942"/>
                <a:gd name="connsiteX234" fmla="*/ 6496 w 10000"/>
                <a:gd name="connsiteY234" fmla="*/ 9166 h 9942"/>
                <a:gd name="connsiteX235" fmla="*/ 6454 w 10000"/>
                <a:gd name="connsiteY235" fmla="*/ 9166 h 9942"/>
                <a:gd name="connsiteX236" fmla="*/ 6579 w 10000"/>
                <a:gd name="connsiteY236" fmla="*/ 9338 h 9942"/>
                <a:gd name="connsiteX237" fmla="*/ 6418 w 10000"/>
                <a:gd name="connsiteY237" fmla="*/ 9224 h 9942"/>
                <a:gd name="connsiteX238" fmla="*/ 6496 w 10000"/>
                <a:gd name="connsiteY238" fmla="*/ 9338 h 9942"/>
                <a:gd name="connsiteX239" fmla="*/ 6454 w 10000"/>
                <a:gd name="connsiteY239" fmla="*/ 9367 h 9942"/>
                <a:gd name="connsiteX240" fmla="*/ 6418 w 10000"/>
                <a:gd name="connsiteY240" fmla="*/ 9338 h 9942"/>
                <a:gd name="connsiteX241" fmla="*/ 6377 w 10000"/>
                <a:gd name="connsiteY241" fmla="*/ 9426 h 9942"/>
                <a:gd name="connsiteX242" fmla="*/ 6251 w 10000"/>
                <a:gd name="connsiteY242" fmla="*/ 9455 h 9942"/>
                <a:gd name="connsiteX243" fmla="*/ 6212 w 10000"/>
                <a:gd name="connsiteY243" fmla="*/ 9395 h 9942"/>
                <a:gd name="connsiteX244" fmla="*/ 6135 w 10000"/>
                <a:gd name="connsiteY244" fmla="*/ 9367 h 9942"/>
                <a:gd name="connsiteX245" fmla="*/ 6175 w 10000"/>
                <a:gd name="connsiteY245" fmla="*/ 9483 h 9942"/>
                <a:gd name="connsiteX246" fmla="*/ 5969 w 10000"/>
                <a:gd name="connsiteY246" fmla="*/ 9426 h 9942"/>
                <a:gd name="connsiteX247" fmla="*/ 5930 w 10000"/>
                <a:gd name="connsiteY247" fmla="*/ 9455 h 9942"/>
                <a:gd name="connsiteX248" fmla="*/ 5808 w 10000"/>
                <a:gd name="connsiteY248" fmla="*/ 9511 h 9942"/>
                <a:gd name="connsiteX249" fmla="*/ 5777 w 10000"/>
                <a:gd name="connsiteY249" fmla="*/ 9569 h 9942"/>
                <a:gd name="connsiteX250" fmla="*/ 5688 w 10000"/>
                <a:gd name="connsiteY250" fmla="*/ 9569 h 9942"/>
                <a:gd name="connsiteX251" fmla="*/ 5567 w 10000"/>
                <a:gd name="connsiteY251" fmla="*/ 9597 h 9942"/>
                <a:gd name="connsiteX252" fmla="*/ 5567 w 10000"/>
                <a:gd name="connsiteY252" fmla="*/ 9569 h 9942"/>
                <a:gd name="connsiteX253" fmla="*/ 5567 w 10000"/>
                <a:gd name="connsiteY253" fmla="*/ 9626 h 9942"/>
                <a:gd name="connsiteX254" fmla="*/ 5449 w 10000"/>
                <a:gd name="connsiteY254" fmla="*/ 9597 h 9942"/>
                <a:gd name="connsiteX255" fmla="*/ 5449 w 10000"/>
                <a:gd name="connsiteY255" fmla="*/ 9654 h 9942"/>
                <a:gd name="connsiteX256" fmla="*/ 5406 w 10000"/>
                <a:gd name="connsiteY256" fmla="*/ 9741 h 9942"/>
                <a:gd name="connsiteX257" fmla="*/ 5491 w 10000"/>
                <a:gd name="connsiteY257" fmla="*/ 9770 h 9942"/>
                <a:gd name="connsiteX258" fmla="*/ 5491 w 10000"/>
                <a:gd name="connsiteY258" fmla="*/ 9770 h 9942"/>
                <a:gd name="connsiteX259" fmla="*/ 5567 w 10000"/>
                <a:gd name="connsiteY259" fmla="*/ 9886 h 9942"/>
                <a:gd name="connsiteX260" fmla="*/ 5368 w 10000"/>
                <a:gd name="connsiteY260" fmla="*/ 9942 h 9942"/>
                <a:gd name="connsiteX261" fmla="*/ 5368 w 10000"/>
                <a:gd name="connsiteY261" fmla="*/ 9886 h 9942"/>
                <a:gd name="connsiteX262" fmla="*/ 5281 w 10000"/>
                <a:gd name="connsiteY262" fmla="*/ 9799 h 9942"/>
                <a:gd name="connsiteX263" fmla="*/ 5248 w 10000"/>
                <a:gd name="connsiteY263" fmla="*/ 9741 h 9942"/>
                <a:gd name="connsiteX264" fmla="*/ 5206 w 10000"/>
                <a:gd name="connsiteY264" fmla="*/ 9654 h 9942"/>
                <a:gd name="connsiteX265" fmla="*/ 5248 w 10000"/>
                <a:gd name="connsiteY265" fmla="*/ 9597 h 9942"/>
                <a:gd name="connsiteX266" fmla="*/ 5206 w 10000"/>
                <a:gd name="connsiteY266" fmla="*/ 9511 h 9942"/>
                <a:gd name="connsiteX267" fmla="*/ 5206 w 10000"/>
                <a:gd name="connsiteY267" fmla="*/ 9540 h 9942"/>
                <a:gd name="connsiteX268" fmla="*/ 5126 w 10000"/>
                <a:gd name="connsiteY268" fmla="*/ 9483 h 9942"/>
                <a:gd name="connsiteX269" fmla="*/ 5126 w 10000"/>
                <a:gd name="connsiteY269" fmla="*/ 9540 h 9942"/>
                <a:gd name="connsiteX270" fmla="*/ 5006 w 10000"/>
                <a:gd name="connsiteY270" fmla="*/ 9540 h 9942"/>
                <a:gd name="connsiteX271" fmla="*/ 4926 w 10000"/>
                <a:gd name="connsiteY271" fmla="*/ 9511 h 9942"/>
                <a:gd name="connsiteX272" fmla="*/ 4879 w 10000"/>
                <a:gd name="connsiteY272" fmla="*/ 9455 h 9942"/>
                <a:gd name="connsiteX273" fmla="*/ 4839 w 10000"/>
                <a:gd name="connsiteY273" fmla="*/ 9455 h 9942"/>
                <a:gd name="connsiteX274" fmla="*/ 4839 w 10000"/>
                <a:gd name="connsiteY274" fmla="*/ 9511 h 9942"/>
                <a:gd name="connsiteX275" fmla="*/ 4762 w 10000"/>
                <a:gd name="connsiteY275" fmla="*/ 9455 h 9942"/>
                <a:gd name="connsiteX276" fmla="*/ 4724 w 10000"/>
                <a:gd name="connsiteY276" fmla="*/ 9395 h 9942"/>
                <a:gd name="connsiteX277" fmla="*/ 4688 w 10000"/>
                <a:gd name="connsiteY277" fmla="*/ 9426 h 9942"/>
                <a:gd name="connsiteX278" fmla="*/ 4724 w 10000"/>
                <a:gd name="connsiteY278" fmla="*/ 9511 h 9942"/>
                <a:gd name="connsiteX279" fmla="*/ 4644 w 10000"/>
                <a:gd name="connsiteY279" fmla="*/ 9483 h 9942"/>
                <a:gd name="connsiteX280" fmla="*/ 4644 w 10000"/>
                <a:gd name="connsiteY280" fmla="*/ 9540 h 9942"/>
                <a:gd name="connsiteX281" fmla="*/ 4483 w 10000"/>
                <a:gd name="connsiteY281" fmla="*/ 9511 h 9942"/>
                <a:gd name="connsiteX282" fmla="*/ 4366 w 10000"/>
                <a:gd name="connsiteY282" fmla="*/ 9511 h 9942"/>
                <a:gd name="connsiteX283" fmla="*/ 4322 w 10000"/>
                <a:gd name="connsiteY283" fmla="*/ 9511 h 9942"/>
                <a:gd name="connsiteX284" fmla="*/ 4199 w 10000"/>
                <a:gd name="connsiteY284" fmla="*/ 9455 h 9942"/>
                <a:gd name="connsiteX285" fmla="*/ 4154 w 10000"/>
                <a:gd name="connsiteY285" fmla="*/ 9426 h 9942"/>
                <a:gd name="connsiteX286" fmla="*/ 4038 w 10000"/>
                <a:gd name="connsiteY286" fmla="*/ 9395 h 9942"/>
                <a:gd name="connsiteX287" fmla="*/ 3962 w 10000"/>
                <a:gd name="connsiteY287" fmla="*/ 9224 h 9942"/>
                <a:gd name="connsiteX288" fmla="*/ 3873 w 10000"/>
                <a:gd name="connsiteY288" fmla="*/ 9108 h 9942"/>
                <a:gd name="connsiteX289" fmla="*/ 3757 w 10000"/>
                <a:gd name="connsiteY289" fmla="*/ 9108 h 9942"/>
                <a:gd name="connsiteX290" fmla="*/ 3634 w 10000"/>
                <a:gd name="connsiteY290" fmla="*/ 9108 h 9942"/>
                <a:gd name="connsiteX291" fmla="*/ 3432 w 10000"/>
                <a:gd name="connsiteY291" fmla="*/ 8965 h 9942"/>
                <a:gd name="connsiteX292" fmla="*/ 3274 w 10000"/>
                <a:gd name="connsiteY292" fmla="*/ 9051 h 9942"/>
                <a:gd name="connsiteX293" fmla="*/ 3274 w 10000"/>
                <a:gd name="connsiteY293" fmla="*/ 9108 h 9942"/>
                <a:gd name="connsiteX294" fmla="*/ 3073 w 10000"/>
                <a:gd name="connsiteY294" fmla="*/ 9138 h 9942"/>
                <a:gd name="connsiteX295" fmla="*/ 2954 w 10000"/>
                <a:gd name="connsiteY295" fmla="*/ 9224 h 9942"/>
                <a:gd name="connsiteX296" fmla="*/ 2874 w 10000"/>
                <a:gd name="connsiteY296" fmla="*/ 9166 h 9942"/>
                <a:gd name="connsiteX297" fmla="*/ 2792 w 10000"/>
                <a:gd name="connsiteY297" fmla="*/ 9224 h 9942"/>
                <a:gd name="connsiteX298" fmla="*/ 2672 w 10000"/>
                <a:gd name="connsiteY298" fmla="*/ 9224 h 9942"/>
                <a:gd name="connsiteX299" fmla="*/ 2507 w 10000"/>
                <a:gd name="connsiteY299" fmla="*/ 9196 h 9942"/>
                <a:gd name="connsiteX300" fmla="*/ 2347 w 10000"/>
                <a:gd name="connsiteY300" fmla="*/ 9252 h 9942"/>
                <a:gd name="connsiteX301" fmla="*/ 2266 w 10000"/>
                <a:gd name="connsiteY301" fmla="*/ 9252 h 9942"/>
                <a:gd name="connsiteX302" fmla="*/ 2185 w 10000"/>
                <a:gd name="connsiteY302" fmla="*/ 9252 h 9942"/>
                <a:gd name="connsiteX303" fmla="*/ 2144 w 10000"/>
                <a:gd name="connsiteY303" fmla="*/ 9252 h 9942"/>
                <a:gd name="connsiteX304" fmla="*/ 2144 w 10000"/>
                <a:gd name="connsiteY304" fmla="*/ 9395 h 9942"/>
                <a:gd name="connsiteX305" fmla="*/ 2228 w 10000"/>
                <a:gd name="connsiteY305" fmla="*/ 9483 h 9942"/>
                <a:gd name="connsiteX306" fmla="*/ 2228 w 10000"/>
                <a:gd name="connsiteY306" fmla="*/ 9511 h 9942"/>
                <a:gd name="connsiteX307" fmla="*/ 2228 w 10000"/>
                <a:gd name="connsiteY307" fmla="*/ 9569 h 9942"/>
                <a:gd name="connsiteX308" fmla="*/ 2266 w 10000"/>
                <a:gd name="connsiteY308" fmla="*/ 9654 h 9942"/>
                <a:gd name="connsiteX309" fmla="*/ 2144 w 10000"/>
                <a:gd name="connsiteY309" fmla="*/ 9626 h 9942"/>
                <a:gd name="connsiteX310" fmla="*/ 2022 w 10000"/>
                <a:gd name="connsiteY310" fmla="*/ 9597 h 9942"/>
                <a:gd name="connsiteX311" fmla="*/ 1941 w 10000"/>
                <a:gd name="connsiteY311" fmla="*/ 9455 h 9942"/>
                <a:gd name="connsiteX312" fmla="*/ 1708 w 10000"/>
                <a:gd name="connsiteY312" fmla="*/ 9540 h 9942"/>
                <a:gd name="connsiteX313" fmla="*/ 1627 w 10000"/>
                <a:gd name="connsiteY313" fmla="*/ 9569 h 9942"/>
                <a:gd name="connsiteX314" fmla="*/ 1627 w 10000"/>
                <a:gd name="connsiteY314" fmla="*/ 9483 h 9942"/>
                <a:gd name="connsiteX315" fmla="*/ 1504 w 10000"/>
                <a:gd name="connsiteY315" fmla="*/ 9367 h 9942"/>
                <a:gd name="connsiteX316" fmla="*/ 1262 w 10000"/>
                <a:gd name="connsiteY316" fmla="*/ 9367 h 9942"/>
                <a:gd name="connsiteX317" fmla="*/ 1262 w 10000"/>
                <a:gd name="connsiteY317" fmla="*/ 9252 h 9942"/>
                <a:gd name="connsiteX318" fmla="*/ 1298 w 10000"/>
                <a:gd name="connsiteY318" fmla="*/ 9108 h 9942"/>
                <a:gd name="connsiteX319" fmla="*/ 1144 w 10000"/>
                <a:gd name="connsiteY319" fmla="*/ 9051 h 9942"/>
                <a:gd name="connsiteX320" fmla="*/ 1017 w 10000"/>
                <a:gd name="connsiteY320" fmla="*/ 8965 h 9942"/>
                <a:gd name="connsiteX321" fmla="*/ 981 w 10000"/>
                <a:gd name="connsiteY321" fmla="*/ 8907 h 9942"/>
                <a:gd name="connsiteX322" fmla="*/ 944 w 10000"/>
                <a:gd name="connsiteY322" fmla="*/ 8822 h 9942"/>
                <a:gd name="connsiteX323" fmla="*/ 981 w 10000"/>
                <a:gd name="connsiteY323" fmla="*/ 8735 h 9942"/>
                <a:gd name="connsiteX324" fmla="*/ 697 w 10000"/>
                <a:gd name="connsiteY324" fmla="*/ 8763 h 9942"/>
                <a:gd name="connsiteX325" fmla="*/ 533 w 10000"/>
                <a:gd name="connsiteY325" fmla="*/ 8822 h 9942"/>
                <a:gd name="connsiteX326" fmla="*/ 533 w 10000"/>
                <a:gd name="connsiteY326" fmla="*/ 8735 h 9942"/>
                <a:gd name="connsiteX327" fmla="*/ 495 w 10000"/>
                <a:gd name="connsiteY327" fmla="*/ 8648 h 9942"/>
                <a:gd name="connsiteX328" fmla="*/ 458 w 10000"/>
                <a:gd name="connsiteY328" fmla="*/ 8592 h 9942"/>
                <a:gd name="connsiteX329" fmla="*/ 6799 w 10000"/>
                <a:gd name="connsiteY329" fmla="*/ 8585 h 9942"/>
                <a:gd name="connsiteX330" fmla="*/ 6917 w 10000"/>
                <a:gd name="connsiteY330" fmla="*/ 8378 h 9942"/>
                <a:gd name="connsiteX0" fmla="*/ 5567 w 10000"/>
                <a:gd name="connsiteY0" fmla="*/ 0 h 10000"/>
                <a:gd name="connsiteX1" fmla="*/ 5734 w 10000"/>
                <a:gd name="connsiteY1" fmla="*/ 88 h 10000"/>
                <a:gd name="connsiteX2" fmla="*/ 5930 w 10000"/>
                <a:gd name="connsiteY2" fmla="*/ 203 h 10000"/>
                <a:gd name="connsiteX3" fmla="*/ 6048 w 10000"/>
                <a:gd name="connsiteY3" fmla="*/ 317 h 10000"/>
                <a:gd name="connsiteX4" fmla="*/ 6212 w 10000"/>
                <a:gd name="connsiteY4" fmla="*/ 376 h 10000"/>
                <a:gd name="connsiteX5" fmla="*/ 6377 w 10000"/>
                <a:gd name="connsiteY5" fmla="*/ 492 h 10000"/>
                <a:gd name="connsiteX6" fmla="*/ 6579 w 10000"/>
                <a:gd name="connsiteY6" fmla="*/ 607 h 10000"/>
                <a:gd name="connsiteX7" fmla="*/ 6695 w 10000"/>
                <a:gd name="connsiteY7" fmla="*/ 723 h 10000"/>
                <a:gd name="connsiteX8" fmla="*/ 6824 w 10000"/>
                <a:gd name="connsiteY8" fmla="*/ 809 h 10000"/>
                <a:gd name="connsiteX9" fmla="*/ 7180 w 10000"/>
                <a:gd name="connsiteY9" fmla="*/ 955 h 10000"/>
                <a:gd name="connsiteX10" fmla="*/ 7378 w 10000"/>
                <a:gd name="connsiteY10" fmla="*/ 955 h 10000"/>
                <a:gd name="connsiteX11" fmla="*/ 7623 w 10000"/>
                <a:gd name="connsiteY11" fmla="*/ 1011 h 10000"/>
                <a:gd name="connsiteX12" fmla="*/ 7744 w 10000"/>
                <a:gd name="connsiteY12" fmla="*/ 1040 h 10000"/>
                <a:gd name="connsiteX13" fmla="*/ 7946 w 10000"/>
                <a:gd name="connsiteY13" fmla="*/ 1128 h 10000"/>
                <a:gd name="connsiteX14" fmla="*/ 8186 w 10000"/>
                <a:gd name="connsiteY14" fmla="*/ 1156 h 10000"/>
                <a:gd name="connsiteX15" fmla="*/ 8232 w 10000"/>
                <a:gd name="connsiteY15" fmla="*/ 1243 h 10000"/>
                <a:gd name="connsiteX16" fmla="*/ 8310 w 10000"/>
                <a:gd name="connsiteY16" fmla="*/ 1272 h 10000"/>
                <a:gd name="connsiteX17" fmla="*/ 8383 w 10000"/>
                <a:gd name="connsiteY17" fmla="*/ 1387 h 10000"/>
                <a:gd name="connsiteX18" fmla="*/ 8633 w 10000"/>
                <a:gd name="connsiteY18" fmla="*/ 1531 h 10000"/>
                <a:gd name="connsiteX19" fmla="*/ 8754 w 10000"/>
                <a:gd name="connsiteY19" fmla="*/ 1503 h 10000"/>
                <a:gd name="connsiteX20" fmla="*/ 8874 w 10000"/>
                <a:gd name="connsiteY20" fmla="*/ 1531 h 10000"/>
                <a:gd name="connsiteX21" fmla="*/ 9114 w 10000"/>
                <a:gd name="connsiteY21" fmla="*/ 1474 h 10000"/>
                <a:gd name="connsiteX22" fmla="*/ 9277 w 10000"/>
                <a:gd name="connsiteY22" fmla="*/ 1387 h 10000"/>
                <a:gd name="connsiteX23" fmla="*/ 9354 w 10000"/>
                <a:gd name="connsiteY23" fmla="*/ 1387 h 10000"/>
                <a:gd name="connsiteX24" fmla="*/ 9396 w 10000"/>
                <a:gd name="connsiteY24" fmla="*/ 1358 h 10000"/>
                <a:gd name="connsiteX25" fmla="*/ 9554 w 10000"/>
                <a:gd name="connsiteY25" fmla="*/ 1302 h 10000"/>
                <a:gd name="connsiteX26" fmla="*/ 9719 w 10000"/>
                <a:gd name="connsiteY26" fmla="*/ 1358 h 10000"/>
                <a:gd name="connsiteX27" fmla="*/ 9757 w 10000"/>
                <a:gd name="connsiteY27" fmla="*/ 1445 h 10000"/>
                <a:gd name="connsiteX28" fmla="*/ 9880 w 10000"/>
                <a:gd name="connsiteY28" fmla="*/ 1590 h 10000"/>
                <a:gd name="connsiteX29" fmla="*/ 9800 w 10000"/>
                <a:gd name="connsiteY29" fmla="*/ 1618 h 10000"/>
                <a:gd name="connsiteX30" fmla="*/ 9840 w 10000"/>
                <a:gd name="connsiteY30" fmla="*/ 1676 h 10000"/>
                <a:gd name="connsiteX31" fmla="*/ 9840 w 10000"/>
                <a:gd name="connsiteY31" fmla="*/ 1735 h 10000"/>
                <a:gd name="connsiteX32" fmla="*/ 9926 w 10000"/>
                <a:gd name="connsiteY32" fmla="*/ 1850 h 10000"/>
                <a:gd name="connsiteX33" fmla="*/ 9926 w 10000"/>
                <a:gd name="connsiteY33" fmla="*/ 1994 h 10000"/>
                <a:gd name="connsiteX34" fmla="*/ 9926 w 10000"/>
                <a:gd name="connsiteY34" fmla="*/ 2081 h 10000"/>
                <a:gd name="connsiteX35" fmla="*/ 10000 w 10000"/>
                <a:gd name="connsiteY35" fmla="*/ 2169 h 10000"/>
                <a:gd name="connsiteX36" fmla="*/ 9963 w 10000"/>
                <a:gd name="connsiteY36" fmla="*/ 2255 h 10000"/>
                <a:gd name="connsiteX37" fmla="*/ 10000 w 10000"/>
                <a:gd name="connsiteY37" fmla="*/ 2312 h 10000"/>
                <a:gd name="connsiteX38" fmla="*/ 9677 w 10000"/>
                <a:gd name="connsiteY38" fmla="*/ 2283 h 10000"/>
                <a:gd name="connsiteX39" fmla="*/ 9515 w 10000"/>
                <a:gd name="connsiteY39" fmla="*/ 2255 h 10000"/>
                <a:gd name="connsiteX40" fmla="*/ 9473 w 10000"/>
                <a:gd name="connsiteY40" fmla="*/ 2341 h 10000"/>
                <a:gd name="connsiteX41" fmla="*/ 9354 w 10000"/>
                <a:gd name="connsiteY41" fmla="*/ 2370 h 10000"/>
                <a:gd name="connsiteX42" fmla="*/ 9433 w 10000"/>
                <a:gd name="connsiteY42" fmla="*/ 2457 h 10000"/>
                <a:gd name="connsiteX43" fmla="*/ 9677 w 10000"/>
                <a:gd name="connsiteY43" fmla="*/ 2716 h 10000"/>
                <a:gd name="connsiteX44" fmla="*/ 9840 w 10000"/>
                <a:gd name="connsiteY44" fmla="*/ 2949 h 10000"/>
                <a:gd name="connsiteX45" fmla="*/ 9800 w 10000"/>
                <a:gd name="connsiteY45" fmla="*/ 3006 h 10000"/>
                <a:gd name="connsiteX46" fmla="*/ 9634 w 10000"/>
                <a:gd name="connsiteY46" fmla="*/ 3035 h 10000"/>
                <a:gd name="connsiteX47" fmla="*/ 9840 w 10000"/>
                <a:gd name="connsiteY47" fmla="*/ 3149 h 10000"/>
                <a:gd name="connsiteX48" fmla="*/ 9600 w 10000"/>
                <a:gd name="connsiteY48" fmla="*/ 3006 h 10000"/>
                <a:gd name="connsiteX49" fmla="*/ 9396 w 10000"/>
                <a:gd name="connsiteY49" fmla="*/ 2949 h 10000"/>
                <a:gd name="connsiteX50" fmla="*/ 9473 w 10000"/>
                <a:gd name="connsiteY50" fmla="*/ 3121 h 10000"/>
                <a:gd name="connsiteX51" fmla="*/ 9354 w 10000"/>
                <a:gd name="connsiteY51" fmla="*/ 3149 h 10000"/>
                <a:gd name="connsiteX52" fmla="*/ 9277 w 10000"/>
                <a:gd name="connsiteY52" fmla="*/ 3238 h 10000"/>
                <a:gd name="connsiteX53" fmla="*/ 8996 w 10000"/>
                <a:gd name="connsiteY53" fmla="*/ 3268 h 10000"/>
                <a:gd name="connsiteX54" fmla="*/ 9198 w 10000"/>
                <a:gd name="connsiteY54" fmla="*/ 3410 h 10000"/>
                <a:gd name="connsiteX55" fmla="*/ 8952 w 10000"/>
                <a:gd name="connsiteY55" fmla="*/ 3440 h 10000"/>
                <a:gd name="connsiteX56" fmla="*/ 8794 w 10000"/>
                <a:gd name="connsiteY56" fmla="*/ 3410 h 10000"/>
                <a:gd name="connsiteX57" fmla="*/ 8664 w 10000"/>
                <a:gd name="connsiteY57" fmla="*/ 3324 h 10000"/>
                <a:gd name="connsiteX58" fmla="*/ 8591 w 10000"/>
                <a:gd name="connsiteY58" fmla="*/ 3352 h 10000"/>
                <a:gd name="connsiteX59" fmla="*/ 8552 w 10000"/>
                <a:gd name="connsiteY59" fmla="*/ 3496 h 10000"/>
                <a:gd name="connsiteX60" fmla="*/ 8513 w 10000"/>
                <a:gd name="connsiteY60" fmla="*/ 3584 h 10000"/>
                <a:gd name="connsiteX61" fmla="*/ 8427 w 10000"/>
                <a:gd name="connsiteY61" fmla="*/ 3613 h 10000"/>
                <a:gd name="connsiteX62" fmla="*/ 8383 w 10000"/>
                <a:gd name="connsiteY62" fmla="*/ 3670 h 10000"/>
                <a:gd name="connsiteX63" fmla="*/ 8310 w 10000"/>
                <a:gd name="connsiteY63" fmla="*/ 3670 h 10000"/>
                <a:gd name="connsiteX64" fmla="*/ 8267 w 10000"/>
                <a:gd name="connsiteY64" fmla="*/ 3729 h 10000"/>
                <a:gd name="connsiteX65" fmla="*/ 8107 w 10000"/>
                <a:gd name="connsiteY65" fmla="*/ 3873 h 10000"/>
                <a:gd name="connsiteX66" fmla="*/ 7906 w 10000"/>
                <a:gd name="connsiteY66" fmla="*/ 3903 h 10000"/>
                <a:gd name="connsiteX67" fmla="*/ 7824 w 10000"/>
                <a:gd name="connsiteY67" fmla="*/ 3932 h 10000"/>
                <a:gd name="connsiteX68" fmla="*/ 7744 w 10000"/>
                <a:gd name="connsiteY68" fmla="*/ 3989 h 10000"/>
                <a:gd name="connsiteX69" fmla="*/ 7586 w 10000"/>
                <a:gd name="connsiteY69" fmla="*/ 4045 h 10000"/>
                <a:gd name="connsiteX70" fmla="*/ 7501 w 10000"/>
                <a:gd name="connsiteY70" fmla="*/ 4134 h 10000"/>
                <a:gd name="connsiteX71" fmla="*/ 7464 w 10000"/>
                <a:gd name="connsiteY71" fmla="*/ 4190 h 10000"/>
                <a:gd name="connsiteX72" fmla="*/ 7378 w 10000"/>
                <a:gd name="connsiteY72" fmla="*/ 4190 h 10000"/>
                <a:gd name="connsiteX73" fmla="*/ 7218 w 10000"/>
                <a:gd name="connsiteY73" fmla="*/ 4219 h 10000"/>
                <a:gd name="connsiteX74" fmla="*/ 7346 w 10000"/>
                <a:gd name="connsiteY74" fmla="*/ 4162 h 10000"/>
                <a:gd name="connsiteX75" fmla="*/ 7346 w 10000"/>
                <a:gd name="connsiteY75" fmla="*/ 4105 h 10000"/>
                <a:gd name="connsiteX76" fmla="*/ 7378 w 10000"/>
                <a:gd name="connsiteY76" fmla="*/ 4045 h 10000"/>
                <a:gd name="connsiteX77" fmla="*/ 7143 w 10000"/>
                <a:gd name="connsiteY77" fmla="*/ 4017 h 10000"/>
                <a:gd name="connsiteX78" fmla="*/ 7218 w 10000"/>
                <a:gd name="connsiteY78" fmla="*/ 3989 h 10000"/>
                <a:gd name="connsiteX79" fmla="*/ 7260 w 10000"/>
                <a:gd name="connsiteY79" fmla="*/ 3873 h 10000"/>
                <a:gd name="connsiteX80" fmla="*/ 7305 w 10000"/>
                <a:gd name="connsiteY80" fmla="*/ 3757 h 10000"/>
                <a:gd name="connsiteX81" fmla="*/ 7062 w 10000"/>
                <a:gd name="connsiteY81" fmla="*/ 3555 h 10000"/>
                <a:gd name="connsiteX82" fmla="*/ 6939 w 10000"/>
                <a:gd name="connsiteY82" fmla="*/ 3584 h 10000"/>
                <a:gd name="connsiteX83" fmla="*/ 6824 w 10000"/>
                <a:gd name="connsiteY83" fmla="*/ 3641 h 10000"/>
                <a:gd name="connsiteX84" fmla="*/ 6737 w 10000"/>
                <a:gd name="connsiteY84" fmla="*/ 3786 h 10000"/>
                <a:gd name="connsiteX85" fmla="*/ 6535 w 10000"/>
                <a:gd name="connsiteY85" fmla="*/ 3903 h 10000"/>
                <a:gd name="connsiteX86" fmla="*/ 6418 w 10000"/>
                <a:gd name="connsiteY86" fmla="*/ 3960 h 10000"/>
                <a:gd name="connsiteX87" fmla="*/ 6454 w 10000"/>
                <a:gd name="connsiteY87" fmla="*/ 4045 h 10000"/>
                <a:gd name="connsiteX88" fmla="*/ 6212 w 10000"/>
                <a:gd name="connsiteY88" fmla="*/ 4162 h 10000"/>
                <a:gd name="connsiteX89" fmla="*/ 6014 w 10000"/>
                <a:gd name="connsiteY89" fmla="*/ 4134 h 10000"/>
                <a:gd name="connsiteX90" fmla="*/ 6014 w 10000"/>
                <a:gd name="connsiteY90" fmla="*/ 4308 h 10000"/>
                <a:gd name="connsiteX91" fmla="*/ 6251 w 10000"/>
                <a:gd name="connsiteY91" fmla="*/ 4451 h 10000"/>
                <a:gd name="connsiteX92" fmla="*/ 6377 w 10000"/>
                <a:gd name="connsiteY92" fmla="*/ 4451 h 10000"/>
                <a:gd name="connsiteX93" fmla="*/ 6454 w 10000"/>
                <a:gd name="connsiteY93" fmla="*/ 4479 h 10000"/>
                <a:gd name="connsiteX94" fmla="*/ 6454 w 10000"/>
                <a:gd name="connsiteY94" fmla="*/ 4451 h 10000"/>
                <a:gd name="connsiteX95" fmla="*/ 6695 w 10000"/>
                <a:gd name="connsiteY95" fmla="*/ 4537 h 10000"/>
                <a:gd name="connsiteX96" fmla="*/ 6777 w 10000"/>
                <a:gd name="connsiteY96" fmla="*/ 4710 h 10000"/>
                <a:gd name="connsiteX97" fmla="*/ 6980 w 10000"/>
                <a:gd name="connsiteY97" fmla="*/ 4739 h 10000"/>
                <a:gd name="connsiteX98" fmla="*/ 7062 w 10000"/>
                <a:gd name="connsiteY98" fmla="*/ 4682 h 10000"/>
                <a:gd name="connsiteX99" fmla="*/ 7101 w 10000"/>
                <a:gd name="connsiteY99" fmla="*/ 4597 h 10000"/>
                <a:gd name="connsiteX100" fmla="*/ 7260 w 10000"/>
                <a:gd name="connsiteY100" fmla="*/ 4537 h 10000"/>
                <a:gd name="connsiteX101" fmla="*/ 7464 w 10000"/>
                <a:gd name="connsiteY101" fmla="*/ 4597 h 10000"/>
                <a:gd name="connsiteX102" fmla="*/ 7541 w 10000"/>
                <a:gd name="connsiteY102" fmla="*/ 4626 h 10000"/>
                <a:gd name="connsiteX103" fmla="*/ 7586 w 10000"/>
                <a:gd name="connsiteY103" fmla="*/ 4654 h 10000"/>
                <a:gd name="connsiteX104" fmla="*/ 7788 w 10000"/>
                <a:gd name="connsiteY104" fmla="*/ 4654 h 10000"/>
                <a:gd name="connsiteX105" fmla="*/ 7788 w 10000"/>
                <a:gd name="connsiteY105" fmla="*/ 4626 h 10000"/>
                <a:gd name="connsiteX106" fmla="*/ 8025 w 10000"/>
                <a:gd name="connsiteY106" fmla="*/ 4682 h 10000"/>
                <a:gd name="connsiteX107" fmla="*/ 7990 w 10000"/>
                <a:gd name="connsiteY107" fmla="*/ 4710 h 10000"/>
                <a:gd name="connsiteX108" fmla="*/ 8025 w 10000"/>
                <a:gd name="connsiteY108" fmla="*/ 4798 h 10000"/>
                <a:gd name="connsiteX109" fmla="*/ 8025 w 10000"/>
                <a:gd name="connsiteY109" fmla="*/ 4854 h 10000"/>
                <a:gd name="connsiteX110" fmla="*/ 7946 w 10000"/>
                <a:gd name="connsiteY110" fmla="*/ 4798 h 10000"/>
                <a:gd name="connsiteX111" fmla="*/ 7906 w 10000"/>
                <a:gd name="connsiteY111" fmla="*/ 4826 h 10000"/>
                <a:gd name="connsiteX112" fmla="*/ 7824 w 10000"/>
                <a:gd name="connsiteY112" fmla="*/ 4826 h 10000"/>
                <a:gd name="connsiteX113" fmla="*/ 7744 w 10000"/>
                <a:gd name="connsiteY113" fmla="*/ 4854 h 10000"/>
                <a:gd name="connsiteX114" fmla="*/ 7586 w 10000"/>
                <a:gd name="connsiteY114" fmla="*/ 4915 h 10000"/>
                <a:gd name="connsiteX115" fmla="*/ 7501 w 10000"/>
                <a:gd name="connsiteY115" fmla="*/ 4944 h 10000"/>
                <a:gd name="connsiteX116" fmla="*/ 7586 w 10000"/>
                <a:gd name="connsiteY116" fmla="*/ 5001 h 10000"/>
                <a:gd name="connsiteX117" fmla="*/ 7501 w 10000"/>
                <a:gd name="connsiteY117" fmla="*/ 5001 h 10000"/>
                <a:gd name="connsiteX118" fmla="*/ 7541 w 10000"/>
                <a:gd name="connsiteY118" fmla="*/ 5058 h 10000"/>
                <a:gd name="connsiteX119" fmla="*/ 7464 w 10000"/>
                <a:gd name="connsiteY119" fmla="*/ 5087 h 10000"/>
                <a:gd name="connsiteX120" fmla="*/ 7378 w 10000"/>
                <a:gd name="connsiteY120" fmla="*/ 5029 h 10000"/>
                <a:gd name="connsiteX121" fmla="*/ 7346 w 10000"/>
                <a:gd name="connsiteY121" fmla="*/ 5029 h 10000"/>
                <a:gd name="connsiteX122" fmla="*/ 7423 w 10000"/>
                <a:gd name="connsiteY122" fmla="*/ 5115 h 10000"/>
                <a:gd name="connsiteX123" fmla="*/ 7260 w 10000"/>
                <a:gd name="connsiteY123" fmla="*/ 5231 h 10000"/>
                <a:gd name="connsiteX124" fmla="*/ 7218 w 10000"/>
                <a:gd name="connsiteY124" fmla="*/ 5377 h 10000"/>
                <a:gd name="connsiteX125" fmla="*/ 7260 w 10000"/>
                <a:gd name="connsiteY125" fmla="*/ 5520 h 10000"/>
                <a:gd name="connsiteX126" fmla="*/ 7423 w 10000"/>
                <a:gd name="connsiteY126" fmla="*/ 5549 h 10000"/>
                <a:gd name="connsiteX127" fmla="*/ 7704 w 10000"/>
                <a:gd name="connsiteY127" fmla="*/ 5636 h 10000"/>
                <a:gd name="connsiteX128" fmla="*/ 7824 w 10000"/>
                <a:gd name="connsiteY128" fmla="*/ 5780 h 10000"/>
                <a:gd name="connsiteX129" fmla="*/ 8025 w 10000"/>
                <a:gd name="connsiteY129" fmla="*/ 5984 h 10000"/>
                <a:gd name="connsiteX130" fmla="*/ 8149 w 10000"/>
                <a:gd name="connsiteY130" fmla="*/ 6128 h 10000"/>
                <a:gd name="connsiteX131" fmla="*/ 8344 w 10000"/>
                <a:gd name="connsiteY131" fmla="*/ 6214 h 10000"/>
                <a:gd name="connsiteX132" fmla="*/ 8427 w 10000"/>
                <a:gd name="connsiteY132" fmla="*/ 6272 h 10000"/>
                <a:gd name="connsiteX133" fmla="*/ 8513 w 10000"/>
                <a:gd name="connsiteY133" fmla="*/ 6331 h 10000"/>
                <a:gd name="connsiteX134" fmla="*/ 8664 w 10000"/>
                <a:gd name="connsiteY134" fmla="*/ 6444 h 10000"/>
                <a:gd name="connsiteX135" fmla="*/ 8383 w 10000"/>
                <a:gd name="connsiteY135" fmla="*/ 6387 h 10000"/>
                <a:gd name="connsiteX136" fmla="*/ 8186 w 10000"/>
                <a:gd name="connsiteY136" fmla="*/ 6331 h 10000"/>
                <a:gd name="connsiteX137" fmla="*/ 7990 w 10000"/>
                <a:gd name="connsiteY137" fmla="*/ 6359 h 10000"/>
                <a:gd name="connsiteX138" fmla="*/ 7870 w 10000"/>
                <a:gd name="connsiteY138" fmla="*/ 6301 h 10000"/>
                <a:gd name="connsiteX139" fmla="*/ 7744 w 10000"/>
                <a:gd name="connsiteY139" fmla="*/ 6243 h 10000"/>
                <a:gd name="connsiteX140" fmla="*/ 7788 w 10000"/>
                <a:gd name="connsiteY140" fmla="*/ 6301 h 10000"/>
                <a:gd name="connsiteX141" fmla="*/ 7824 w 10000"/>
                <a:gd name="connsiteY141" fmla="*/ 6301 h 10000"/>
                <a:gd name="connsiteX142" fmla="*/ 7788 w 10000"/>
                <a:gd name="connsiteY142" fmla="*/ 6272 h 10000"/>
                <a:gd name="connsiteX143" fmla="*/ 7870 w 10000"/>
                <a:gd name="connsiteY143" fmla="*/ 6301 h 10000"/>
                <a:gd name="connsiteX144" fmla="*/ 8067 w 10000"/>
                <a:gd name="connsiteY144" fmla="*/ 6359 h 10000"/>
                <a:gd name="connsiteX145" fmla="*/ 8149 w 10000"/>
                <a:gd name="connsiteY145" fmla="*/ 6331 h 10000"/>
                <a:gd name="connsiteX146" fmla="*/ 8232 w 10000"/>
                <a:gd name="connsiteY146" fmla="*/ 6387 h 10000"/>
                <a:gd name="connsiteX147" fmla="*/ 8267 w 10000"/>
                <a:gd name="connsiteY147" fmla="*/ 6415 h 10000"/>
                <a:gd name="connsiteX148" fmla="*/ 8383 w 10000"/>
                <a:gd name="connsiteY148" fmla="*/ 6444 h 10000"/>
                <a:gd name="connsiteX149" fmla="*/ 8633 w 10000"/>
                <a:gd name="connsiteY149" fmla="*/ 6561 h 10000"/>
                <a:gd name="connsiteX150" fmla="*/ 8794 w 10000"/>
                <a:gd name="connsiteY150" fmla="*/ 6678 h 10000"/>
                <a:gd name="connsiteX151" fmla="*/ 8713 w 10000"/>
                <a:gd name="connsiteY151" fmla="*/ 6706 h 10000"/>
                <a:gd name="connsiteX152" fmla="*/ 8591 w 10000"/>
                <a:gd name="connsiteY152" fmla="*/ 6763 h 10000"/>
                <a:gd name="connsiteX153" fmla="*/ 8513 w 10000"/>
                <a:gd name="connsiteY153" fmla="*/ 6820 h 10000"/>
                <a:gd name="connsiteX154" fmla="*/ 8473 w 10000"/>
                <a:gd name="connsiteY154" fmla="*/ 6849 h 10000"/>
                <a:gd name="connsiteX155" fmla="*/ 8344 w 10000"/>
                <a:gd name="connsiteY155" fmla="*/ 6849 h 10000"/>
                <a:gd name="connsiteX156" fmla="*/ 8232 w 10000"/>
                <a:gd name="connsiteY156" fmla="*/ 6908 h 10000"/>
                <a:gd name="connsiteX157" fmla="*/ 8383 w 10000"/>
                <a:gd name="connsiteY157" fmla="*/ 6849 h 10000"/>
                <a:gd name="connsiteX158" fmla="*/ 8513 w 10000"/>
                <a:gd name="connsiteY158" fmla="*/ 6936 h 10000"/>
                <a:gd name="connsiteX159" fmla="*/ 8473 w 10000"/>
                <a:gd name="connsiteY159" fmla="*/ 6936 h 10000"/>
                <a:gd name="connsiteX160" fmla="*/ 8664 w 10000"/>
                <a:gd name="connsiteY160" fmla="*/ 6880 h 10000"/>
                <a:gd name="connsiteX161" fmla="*/ 8794 w 10000"/>
                <a:gd name="connsiteY161" fmla="*/ 6965 h 10000"/>
                <a:gd name="connsiteX162" fmla="*/ 8996 w 10000"/>
                <a:gd name="connsiteY162" fmla="*/ 6994 h 10000"/>
                <a:gd name="connsiteX163" fmla="*/ 8908 w 10000"/>
                <a:gd name="connsiteY163" fmla="*/ 7081 h 10000"/>
                <a:gd name="connsiteX164" fmla="*/ 8874 w 10000"/>
                <a:gd name="connsiteY164" fmla="*/ 7110 h 10000"/>
                <a:gd name="connsiteX165" fmla="*/ 8794 w 10000"/>
                <a:gd name="connsiteY165" fmla="*/ 7138 h 10000"/>
                <a:gd name="connsiteX166" fmla="*/ 8834 w 10000"/>
                <a:gd name="connsiteY166" fmla="*/ 7138 h 10000"/>
                <a:gd name="connsiteX167" fmla="*/ 8952 w 10000"/>
                <a:gd name="connsiteY167" fmla="*/ 7110 h 10000"/>
                <a:gd name="connsiteX168" fmla="*/ 8952 w 10000"/>
                <a:gd name="connsiteY168" fmla="*/ 7081 h 10000"/>
                <a:gd name="connsiteX169" fmla="*/ 8996 w 10000"/>
                <a:gd name="connsiteY169" fmla="*/ 7167 h 10000"/>
                <a:gd name="connsiteX170" fmla="*/ 8996 w 10000"/>
                <a:gd name="connsiteY170" fmla="*/ 7226 h 10000"/>
                <a:gd name="connsiteX171" fmla="*/ 8952 w 10000"/>
                <a:gd name="connsiteY171" fmla="*/ 7167 h 10000"/>
                <a:gd name="connsiteX172" fmla="*/ 8952 w 10000"/>
                <a:gd name="connsiteY172" fmla="*/ 7226 h 10000"/>
                <a:gd name="connsiteX173" fmla="*/ 8908 w 10000"/>
                <a:gd name="connsiteY173" fmla="*/ 7198 h 10000"/>
                <a:gd name="connsiteX174" fmla="*/ 8874 w 10000"/>
                <a:gd name="connsiteY174" fmla="*/ 7198 h 10000"/>
                <a:gd name="connsiteX175" fmla="*/ 8834 w 10000"/>
                <a:gd name="connsiteY175" fmla="*/ 7254 h 10000"/>
                <a:gd name="connsiteX176" fmla="*/ 8952 w 10000"/>
                <a:gd name="connsiteY176" fmla="*/ 7311 h 10000"/>
                <a:gd name="connsiteX177" fmla="*/ 8908 w 10000"/>
                <a:gd name="connsiteY177" fmla="*/ 7311 h 10000"/>
                <a:gd name="connsiteX178" fmla="*/ 8952 w 10000"/>
                <a:gd name="connsiteY178" fmla="*/ 7372 h 10000"/>
                <a:gd name="connsiteX179" fmla="*/ 8794 w 10000"/>
                <a:gd name="connsiteY179" fmla="*/ 7341 h 10000"/>
                <a:gd name="connsiteX180" fmla="*/ 8834 w 10000"/>
                <a:gd name="connsiteY180" fmla="*/ 7372 h 10000"/>
                <a:gd name="connsiteX181" fmla="*/ 8952 w 10000"/>
                <a:gd name="connsiteY181" fmla="*/ 7400 h 10000"/>
                <a:gd name="connsiteX182" fmla="*/ 8996 w 10000"/>
                <a:gd name="connsiteY182" fmla="*/ 7484 h 10000"/>
                <a:gd name="connsiteX183" fmla="*/ 8952 w 10000"/>
                <a:gd name="connsiteY183" fmla="*/ 7545 h 10000"/>
                <a:gd name="connsiteX184" fmla="*/ 8834 w 10000"/>
                <a:gd name="connsiteY184" fmla="*/ 7456 h 10000"/>
                <a:gd name="connsiteX185" fmla="*/ 8794 w 10000"/>
                <a:gd name="connsiteY185" fmla="*/ 7484 h 10000"/>
                <a:gd name="connsiteX186" fmla="*/ 8633 w 10000"/>
                <a:gd name="connsiteY186" fmla="*/ 7545 h 10000"/>
                <a:gd name="connsiteX187" fmla="*/ 8754 w 10000"/>
                <a:gd name="connsiteY187" fmla="*/ 7629 h 10000"/>
                <a:gd name="connsiteX188" fmla="*/ 8754 w 10000"/>
                <a:gd name="connsiteY188" fmla="*/ 7746 h 10000"/>
                <a:gd name="connsiteX189" fmla="*/ 8713 w 10000"/>
                <a:gd name="connsiteY189" fmla="*/ 7804 h 10000"/>
                <a:gd name="connsiteX190" fmla="*/ 8713 w 10000"/>
                <a:gd name="connsiteY190" fmla="*/ 7832 h 10000"/>
                <a:gd name="connsiteX191" fmla="*/ 8633 w 10000"/>
                <a:gd name="connsiteY191" fmla="*/ 7804 h 10000"/>
                <a:gd name="connsiteX192" fmla="*/ 8633 w 10000"/>
                <a:gd name="connsiteY192" fmla="*/ 7862 h 10000"/>
                <a:gd name="connsiteX193" fmla="*/ 8591 w 10000"/>
                <a:gd name="connsiteY193" fmla="*/ 7919 h 10000"/>
                <a:gd name="connsiteX194" fmla="*/ 8552 w 10000"/>
                <a:gd name="connsiteY194" fmla="*/ 8035 h 10000"/>
                <a:gd name="connsiteX195" fmla="*/ 8591 w 10000"/>
                <a:gd name="connsiteY195" fmla="*/ 7977 h 10000"/>
                <a:gd name="connsiteX196" fmla="*/ 8552 w 10000"/>
                <a:gd name="connsiteY196" fmla="*/ 8005 h 10000"/>
                <a:gd name="connsiteX197" fmla="*/ 8513 w 10000"/>
                <a:gd name="connsiteY197" fmla="*/ 7948 h 10000"/>
                <a:gd name="connsiteX198" fmla="*/ 8427 w 10000"/>
                <a:gd name="connsiteY198" fmla="*/ 7977 h 10000"/>
                <a:gd name="connsiteX199" fmla="*/ 8427 w 10000"/>
                <a:gd name="connsiteY199" fmla="*/ 8035 h 10000"/>
                <a:gd name="connsiteX200" fmla="*/ 8473 w 10000"/>
                <a:gd name="connsiteY200" fmla="*/ 8063 h 10000"/>
                <a:gd name="connsiteX201" fmla="*/ 8552 w 10000"/>
                <a:gd name="connsiteY201" fmla="*/ 8092 h 10000"/>
                <a:gd name="connsiteX202" fmla="*/ 8513 w 10000"/>
                <a:gd name="connsiteY202" fmla="*/ 8121 h 10000"/>
                <a:gd name="connsiteX203" fmla="*/ 8473 w 10000"/>
                <a:gd name="connsiteY203" fmla="*/ 8210 h 10000"/>
                <a:gd name="connsiteX204" fmla="*/ 8310 w 10000"/>
                <a:gd name="connsiteY204" fmla="*/ 8149 h 10000"/>
                <a:gd name="connsiteX205" fmla="*/ 8427 w 10000"/>
                <a:gd name="connsiteY205" fmla="*/ 8238 h 10000"/>
                <a:gd name="connsiteX206" fmla="*/ 8552 w 10000"/>
                <a:gd name="connsiteY206" fmla="*/ 8238 h 10000"/>
                <a:gd name="connsiteX207" fmla="*/ 8513 w 10000"/>
                <a:gd name="connsiteY207" fmla="*/ 8295 h 10000"/>
                <a:gd name="connsiteX208" fmla="*/ 8591 w 10000"/>
                <a:gd name="connsiteY208" fmla="*/ 8411 h 10000"/>
                <a:gd name="connsiteX209" fmla="*/ 8552 w 10000"/>
                <a:gd name="connsiteY209" fmla="*/ 8411 h 10000"/>
                <a:gd name="connsiteX210" fmla="*/ 8427 w 10000"/>
                <a:gd name="connsiteY210" fmla="*/ 8351 h 10000"/>
                <a:gd name="connsiteX211" fmla="*/ 8383 w 10000"/>
                <a:gd name="connsiteY211" fmla="*/ 8381 h 10000"/>
                <a:gd name="connsiteX212" fmla="*/ 8473 w 10000"/>
                <a:gd name="connsiteY212" fmla="*/ 8440 h 10000"/>
                <a:gd name="connsiteX213" fmla="*/ 8427 w 10000"/>
                <a:gd name="connsiteY213" fmla="*/ 8496 h 10000"/>
                <a:gd name="connsiteX214" fmla="*/ 8310 w 10000"/>
                <a:gd name="connsiteY214" fmla="*/ 8440 h 10000"/>
                <a:gd name="connsiteX215" fmla="*/ 8383 w 10000"/>
                <a:gd name="connsiteY215" fmla="*/ 8525 h 10000"/>
                <a:gd name="connsiteX216" fmla="*/ 8310 w 10000"/>
                <a:gd name="connsiteY216" fmla="*/ 8525 h 10000"/>
                <a:gd name="connsiteX217" fmla="*/ 8310 w 10000"/>
                <a:gd name="connsiteY217" fmla="*/ 8585 h 10000"/>
                <a:gd name="connsiteX218" fmla="*/ 8107 w 10000"/>
                <a:gd name="connsiteY218" fmla="*/ 8642 h 10000"/>
                <a:gd name="connsiteX219" fmla="*/ 8067 w 10000"/>
                <a:gd name="connsiteY219" fmla="*/ 8698 h 10000"/>
                <a:gd name="connsiteX220" fmla="*/ 8107 w 10000"/>
                <a:gd name="connsiteY220" fmla="*/ 8729 h 10000"/>
                <a:gd name="connsiteX221" fmla="*/ 8067 w 10000"/>
                <a:gd name="connsiteY221" fmla="*/ 8757 h 10000"/>
                <a:gd name="connsiteX222" fmla="*/ 8025 w 10000"/>
                <a:gd name="connsiteY222" fmla="*/ 8843 h 10000"/>
                <a:gd name="connsiteX223" fmla="*/ 7990 w 10000"/>
                <a:gd name="connsiteY223" fmla="*/ 8814 h 10000"/>
                <a:gd name="connsiteX224" fmla="*/ 7990 w 10000"/>
                <a:gd name="connsiteY224" fmla="*/ 8903 h 10000"/>
                <a:gd name="connsiteX225" fmla="*/ 7577 w 10000"/>
                <a:gd name="connsiteY225" fmla="*/ 8758 h 10000"/>
                <a:gd name="connsiteX226" fmla="*/ 6900 w 10000"/>
                <a:gd name="connsiteY226" fmla="*/ 9250 h 10000"/>
                <a:gd name="connsiteX227" fmla="*/ 6656 w 10000"/>
                <a:gd name="connsiteY227" fmla="*/ 9306 h 10000"/>
                <a:gd name="connsiteX228" fmla="*/ 6535 w 10000"/>
                <a:gd name="connsiteY228" fmla="*/ 9133 h 10000"/>
                <a:gd name="connsiteX229" fmla="*/ 6496 w 10000"/>
                <a:gd name="connsiteY229" fmla="*/ 9133 h 10000"/>
                <a:gd name="connsiteX230" fmla="*/ 6615 w 10000"/>
                <a:gd name="connsiteY230" fmla="*/ 9104 h 10000"/>
                <a:gd name="connsiteX231" fmla="*/ 6454 w 10000"/>
                <a:gd name="connsiteY231" fmla="*/ 9104 h 10000"/>
                <a:gd name="connsiteX232" fmla="*/ 6418 w 10000"/>
                <a:gd name="connsiteY232" fmla="*/ 9161 h 10000"/>
                <a:gd name="connsiteX233" fmla="*/ 6496 w 10000"/>
                <a:gd name="connsiteY233" fmla="*/ 9219 h 10000"/>
                <a:gd name="connsiteX234" fmla="*/ 6454 w 10000"/>
                <a:gd name="connsiteY234" fmla="*/ 9219 h 10000"/>
                <a:gd name="connsiteX235" fmla="*/ 6579 w 10000"/>
                <a:gd name="connsiteY235" fmla="*/ 9392 h 10000"/>
                <a:gd name="connsiteX236" fmla="*/ 6418 w 10000"/>
                <a:gd name="connsiteY236" fmla="*/ 9278 h 10000"/>
                <a:gd name="connsiteX237" fmla="*/ 6496 w 10000"/>
                <a:gd name="connsiteY237" fmla="*/ 9392 h 10000"/>
                <a:gd name="connsiteX238" fmla="*/ 6454 w 10000"/>
                <a:gd name="connsiteY238" fmla="*/ 9422 h 10000"/>
                <a:gd name="connsiteX239" fmla="*/ 6418 w 10000"/>
                <a:gd name="connsiteY239" fmla="*/ 9392 h 10000"/>
                <a:gd name="connsiteX240" fmla="*/ 6377 w 10000"/>
                <a:gd name="connsiteY240" fmla="*/ 9481 h 10000"/>
                <a:gd name="connsiteX241" fmla="*/ 6251 w 10000"/>
                <a:gd name="connsiteY241" fmla="*/ 9510 h 10000"/>
                <a:gd name="connsiteX242" fmla="*/ 6212 w 10000"/>
                <a:gd name="connsiteY242" fmla="*/ 9450 h 10000"/>
                <a:gd name="connsiteX243" fmla="*/ 6135 w 10000"/>
                <a:gd name="connsiteY243" fmla="*/ 9422 h 10000"/>
                <a:gd name="connsiteX244" fmla="*/ 6175 w 10000"/>
                <a:gd name="connsiteY244" fmla="*/ 9538 h 10000"/>
                <a:gd name="connsiteX245" fmla="*/ 5969 w 10000"/>
                <a:gd name="connsiteY245" fmla="*/ 9481 h 10000"/>
                <a:gd name="connsiteX246" fmla="*/ 5930 w 10000"/>
                <a:gd name="connsiteY246" fmla="*/ 9510 h 10000"/>
                <a:gd name="connsiteX247" fmla="*/ 5808 w 10000"/>
                <a:gd name="connsiteY247" fmla="*/ 9566 h 10000"/>
                <a:gd name="connsiteX248" fmla="*/ 5777 w 10000"/>
                <a:gd name="connsiteY248" fmla="*/ 9625 h 10000"/>
                <a:gd name="connsiteX249" fmla="*/ 5688 w 10000"/>
                <a:gd name="connsiteY249" fmla="*/ 9625 h 10000"/>
                <a:gd name="connsiteX250" fmla="*/ 5567 w 10000"/>
                <a:gd name="connsiteY250" fmla="*/ 9653 h 10000"/>
                <a:gd name="connsiteX251" fmla="*/ 5567 w 10000"/>
                <a:gd name="connsiteY251" fmla="*/ 9625 h 10000"/>
                <a:gd name="connsiteX252" fmla="*/ 5567 w 10000"/>
                <a:gd name="connsiteY252" fmla="*/ 9682 h 10000"/>
                <a:gd name="connsiteX253" fmla="*/ 5449 w 10000"/>
                <a:gd name="connsiteY253" fmla="*/ 9653 h 10000"/>
                <a:gd name="connsiteX254" fmla="*/ 5449 w 10000"/>
                <a:gd name="connsiteY254" fmla="*/ 9710 h 10000"/>
                <a:gd name="connsiteX255" fmla="*/ 5406 w 10000"/>
                <a:gd name="connsiteY255" fmla="*/ 9798 h 10000"/>
                <a:gd name="connsiteX256" fmla="*/ 5491 w 10000"/>
                <a:gd name="connsiteY256" fmla="*/ 9827 h 10000"/>
                <a:gd name="connsiteX257" fmla="*/ 5491 w 10000"/>
                <a:gd name="connsiteY257" fmla="*/ 9827 h 10000"/>
                <a:gd name="connsiteX258" fmla="*/ 5567 w 10000"/>
                <a:gd name="connsiteY258" fmla="*/ 9944 h 10000"/>
                <a:gd name="connsiteX259" fmla="*/ 5368 w 10000"/>
                <a:gd name="connsiteY259" fmla="*/ 10000 h 10000"/>
                <a:gd name="connsiteX260" fmla="*/ 5368 w 10000"/>
                <a:gd name="connsiteY260" fmla="*/ 9944 h 10000"/>
                <a:gd name="connsiteX261" fmla="*/ 5281 w 10000"/>
                <a:gd name="connsiteY261" fmla="*/ 9856 h 10000"/>
                <a:gd name="connsiteX262" fmla="*/ 5248 w 10000"/>
                <a:gd name="connsiteY262" fmla="*/ 9798 h 10000"/>
                <a:gd name="connsiteX263" fmla="*/ 5206 w 10000"/>
                <a:gd name="connsiteY263" fmla="*/ 9710 h 10000"/>
                <a:gd name="connsiteX264" fmla="*/ 5248 w 10000"/>
                <a:gd name="connsiteY264" fmla="*/ 9653 h 10000"/>
                <a:gd name="connsiteX265" fmla="*/ 5206 w 10000"/>
                <a:gd name="connsiteY265" fmla="*/ 9566 h 10000"/>
                <a:gd name="connsiteX266" fmla="*/ 5206 w 10000"/>
                <a:gd name="connsiteY266" fmla="*/ 9596 h 10000"/>
                <a:gd name="connsiteX267" fmla="*/ 5126 w 10000"/>
                <a:gd name="connsiteY267" fmla="*/ 9538 h 10000"/>
                <a:gd name="connsiteX268" fmla="*/ 5126 w 10000"/>
                <a:gd name="connsiteY268" fmla="*/ 9596 h 10000"/>
                <a:gd name="connsiteX269" fmla="*/ 5006 w 10000"/>
                <a:gd name="connsiteY269" fmla="*/ 9596 h 10000"/>
                <a:gd name="connsiteX270" fmla="*/ 4926 w 10000"/>
                <a:gd name="connsiteY270" fmla="*/ 9566 h 10000"/>
                <a:gd name="connsiteX271" fmla="*/ 4879 w 10000"/>
                <a:gd name="connsiteY271" fmla="*/ 9510 h 10000"/>
                <a:gd name="connsiteX272" fmla="*/ 4839 w 10000"/>
                <a:gd name="connsiteY272" fmla="*/ 9510 h 10000"/>
                <a:gd name="connsiteX273" fmla="*/ 4839 w 10000"/>
                <a:gd name="connsiteY273" fmla="*/ 9566 h 10000"/>
                <a:gd name="connsiteX274" fmla="*/ 4762 w 10000"/>
                <a:gd name="connsiteY274" fmla="*/ 9510 h 10000"/>
                <a:gd name="connsiteX275" fmla="*/ 4724 w 10000"/>
                <a:gd name="connsiteY275" fmla="*/ 9450 h 10000"/>
                <a:gd name="connsiteX276" fmla="*/ 4688 w 10000"/>
                <a:gd name="connsiteY276" fmla="*/ 9481 h 10000"/>
                <a:gd name="connsiteX277" fmla="*/ 4724 w 10000"/>
                <a:gd name="connsiteY277" fmla="*/ 9566 h 10000"/>
                <a:gd name="connsiteX278" fmla="*/ 4644 w 10000"/>
                <a:gd name="connsiteY278" fmla="*/ 9538 h 10000"/>
                <a:gd name="connsiteX279" fmla="*/ 4644 w 10000"/>
                <a:gd name="connsiteY279" fmla="*/ 9596 h 10000"/>
                <a:gd name="connsiteX280" fmla="*/ 4483 w 10000"/>
                <a:gd name="connsiteY280" fmla="*/ 9566 h 10000"/>
                <a:gd name="connsiteX281" fmla="*/ 4366 w 10000"/>
                <a:gd name="connsiteY281" fmla="*/ 9566 h 10000"/>
                <a:gd name="connsiteX282" fmla="*/ 4322 w 10000"/>
                <a:gd name="connsiteY282" fmla="*/ 9566 h 10000"/>
                <a:gd name="connsiteX283" fmla="*/ 4199 w 10000"/>
                <a:gd name="connsiteY283" fmla="*/ 9510 h 10000"/>
                <a:gd name="connsiteX284" fmla="*/ 4154 w 10000"/>
                <a:gd name="connsiteY284" fmla="*/ 9481 h 10000"/>
                <a:gd name="connsiteX285" fmla="*/ 4038 w 10000"/>
                <a:gd name="connsiteY285" fmla="*/ 9450 h 10000"/>
                <a:gd name="connsiteX286" fmla="*/ 3962 w 10000"/>
                <a:gd name="connsiteY286" fmla="*/ 9278 h 10000"/>
                <a:gd name="connsiteX287" fmla="*/ 3873 w 10000"/>
                <a:gd name="connsiteY287" fmla="*/ 9161 h 10000"/>
                <a:gd name="connsiteX288" fmla="*/ 3757 w 10000"/>
                <a:gd name="connsiteY288" fmla="*/ 9161 h 10000"/>
                <a:gd name="connsiteX289" fmla="*/ 3634 w 10000"/>
                <a:gd name="connsiteY289" fmla="*/ 9161 h 10000"/>
                <a:gd name="connsiteX290" fmla="*/ 3432 w 10000"/>
                <a:gd name="connsiteY290" fmla="*/ 9017 h 10000"/>
                <a:gd name="connsiteX291" fmla="*/ 3274 w 10000"/>
                <a:gd name="connsiteY291" fmla="*/ 9104 h 10000"/>
                <a:gd name="connsiteX292" fmla="*/ 3274 w 10000"/>
                <a:gd name="connsiteY292" fmla="*/ 9161 h 10000"/>
                <a:gd name="connsiteX293" fmla="*/ 3073 w 10000"/>
                <a:gd name="connsiteY293" fmla="*/ 9191 h 10000"/>
                <a:gd name="connsiteX294" fmla="*/ 2954 w 10000"/>
                <a:gd name="connsiteY294" fmla="*/ 9278 h 10000"/>
                <a:gd name="connsiteX295" fmla="*/ 2874 w 10000"/>
                <a:gd name="connsiteY295" fmla="*/ 9219 h 10000"/>
                <a:gd name="connsiteX296" fmla="*/ 2792 w 10000"/>
                <a:gd name="connsiteY296" fmla="*/ 9278 h 10000"/>
                <a:gd name="connsiteX297" fmla="*/ 2672 w 10000"/>
                <a:gd name="connsiteY297" fmla="*/ 9278 h 10000"/>
                <a:gd name="connsiteX298" fmla="*/ 2507 w 10000"/>
                <a:gd name="connsiteY298" fmla="*/ 9250 h 10000"/>
                <a:gd name="connsiteX299" fmla="*/ 2347 w 10000"/>
                <a:gd name="connsiteY299" fmla="*/ 9306 h 10000"/>
                <a:gd name="connsiteX300" fmla="*/ 2266 w 10000"/>
                <a:gd name="connsiteY300" fmla="*/ 9306 h 10000"/>
                <a:gd name="connsiteX301" fmla="*/ 2185 w 10000"/>
                <a:gd name="connsiteY301" fmla="*/ 9306 h 10000"/>
                <a:gd name="connsiteX302" fmla="*/ 2144 w 10000"/>
                <a:gd name="connsiteY302" fmla="*/ 9306 h 10000"/>
                <a:gd name="connsiteX303" fmla="*/ 2144 w 10000"/>
                <a:gd name="connsiteY303" fmla="*/ 9450 h 10000"/>
                <a:gd name="connsiteX304" fmla="*/ 2228 w 10000"/>
                <a:gd name="connsiteY304" fmla="*/ 9538 h 10000"/>
                <a:gd name="connsiteX305" fmla="*/ 2228 w 10000"/>
                <a:gd name="connsiteY305" fmla="*/ 9566 h 10000"/>
                <a:gd name="connsiteX306" fmla="*/ 2228 w 10000"/>
                <a:gd name="connsiteY306" fmla="*/ 9625 h 10000"/>
                <a:gd name="connsiteX307" fmla="*/ 2266 w 10000"/>
                <a:gd name="connsiteY307" fmla="*/ 9710 h 10000"/>
                <a:gd name="connsiteX308" fmla="*/ 2144 w 10000"/>
                <a:gd name="connsiteY308" fmla="*/ 9682 h 10000"/>
                <a:gd name="connsiteX309" fmla="*/ 2022 w 10000"/>
                <a:gd name="connsiteY309" fmla="*/ 9653 h 10000"/>
                <a:gd name="connsiteX310" fmla="*/ 1941 w 10000"/>
                <a:gd name="connsiteY310" fmla="*/ 9510 h 10000"/>
                <a:gd name="connsiteX311" fmla="*/ 1708 w 10000"/>
                <a:gd name="connsiteY311" fmla="*/ 9596 h 10000"/>
                <a:gd name="connsiteX312" fmla="*/ 1627 w 10000"/>
                <a:gd name="connsiteY312" fmla="*/ 9625 h 10000"/>
                <a:gd name="connsiteX313" fmla="*/ 1627 w 10000"/>
                <a:gd name="connsiteY313" fmla="*/ 9538 h 10000"/>
                <a:gd name="connsiteX314" fmla="*/ 1504 w 10000"/>
                <a:gd name="connsiteY314" fmla="*/ 9422 h 10000"/>
                <a:gd name="connsiteX315" fmla="*/ 1262 w 10000"/>
                <a:gd name="connsiteY315" fmla="*/ 9422 h 10000"/>
                <a:gd name="connsiteX316" fmla="*/ 1262 w 10000"/>
                <a:gd name="connsiteY316" fmla="*/ 9306 h 10000"/>
                <a:gd name="connsiteX317" fmla="*/ 1298 w 10000"/>
                <a:gd name="connsiteY317" fmla="*/ 9161 h 10000"/>
                <a:gd name="connsiteX318" fmla="*/ 1144 w 10000"/>
                <a:gd name="connsiteY318" fmla="*/ 9104 h 10000"/>
                <a:gd name="connsiteX319" fmla="*/ 1017 w 10000"/>
                <a:gd name="connsiteY319" fmla="*/ 9017 h 10000"/>
                <a:gd name="connsiteX320" fmla="*/ 981 w 10000"/>
                <a:gd name="connsiteY320" fmla="*/ 8959 h 10000"/>
                <a:gd name="connsiteX321" fmla="*/ 944 w 10000"/>
                <a:gd name="connsiteY321" fmla="*/ 8873 h 10000"/>
                <a:gd name="connsiteX322" fmla="*/ 981 w 10000"/>
                <a:gd name="connsiteY322" fmla="*/ 8786 h 10000"/>
                <a:gd name="connsiteX323" fmla="*/ 697 w 10000"/>
                <a:gd name="connsiteY323" fmla="*/ 8814 h 10000"/>
                <a:gd name="connsiteX324" fmla="*/ 533 w 10000"/>
                <a:gd name="connsiteY324" fmla="*/ 8873 h 10000"/>
                <a:gd name="connsiteX325" fmla="*/ 533 w 10000"/>
                <a:gd name="connsiteY325" fmla="*/ 8786 h 10000"/>
                <a:gd name="connsiteX326" fmla="*/ 495 w 10000"/>
                <a:gd name="connsiteY326" fmla="*/ 8698 h 10000"/>
                <a:gd name="connsiteX327" fmla="*/ 458 w 10000"/>
                <a:gd name="connsiteY327" fmla="*/ 8642 h 10000"/>
                <a:gd name="connsiteX328" fmla="*/ 6799 w 10000"/>
                <a:gd name="connsiteY328" fmla="*/ 8635 h 10000"/>
                <a:gd name="connsiteX329" fmla="*/ 6917 w 10000"/>
                <a:gd name="connsiteY329" fmla="*/ 8427 h 10000"/>
                <a:gd name="connsiteX0" fmla="*/ 5734 w 10000"/>
                <a:gd name="connsiteY0" fmla="*/ 0 h 9912"/>
                <a:gd name="connsiteX1" fmla="*/ 5930 w 10000"/>
                <a:gd name="connsiteY1" fmla="*/ 115 h 9912"/>
                <a:gd name="connsiteX2" fmla="*/ 6048 w 10000"/>
                <a:gd name="connsiteY2" fmla="*/ 229 h 9912"/>
                <a:gd name="connsiteX3" fmla="*/ 6212 w 10000"/>
                <a:gd name="connsiteY3" fmla="*/ 288 h 9912"/>
                <a:gd name="connsiteX4" fmla="*/ 6377 w 10000"/>
                <a:gd name="connsiteY4" fmla="*/ 404 h 9912"/>
                <a:gd name="connsiteX5" fmla="*/ 6579 w 10000"/>
                <a:gd name="connsiteY5" fmla="*/ 519 h 9912"/>
                <a:gd name="connsiteX6" fmla="*/ 6695 w 10000"/>
                <a:gd name="connsiteY6" fmla="*/ 635 h 9912"/>
                <a:gd name="connsiteX7" fmla="*/ 6824 w 10000"/>
                <a:gd name="connsiteY7" fmla="*/ 721 h 9912"/>
                <a:gd name="connsiteX8" fmla="*/ 7180 w 10000"/>
                <a:gd name="connsiteY8" fmla="*/ 867 h 9912"/>
                <a:gd name="connsiteX9" fmla="*/ 7378 w 10000"/>
                <a:gd name="connsiteY9" fmla="*/ 867 h 9912"/>
                <a:gd name="connsiteX10" fmla="*/ 7623 w 10000"/>
                <a:gd name="connsiteY10" fmla="*/ 923 h 9912"/>
                <a:gd name="connsiteX11" fmla="*/ 7744 w 10000"/>
                <a:gd name="connsiteY11" fmla="*/ 952 h 9912"/>
                <a:gd name="connsiteX12" fmla="*/ 7946 w 10000"/>
                <a:gd name="connsiteY12" fmla="*/ 1040 h 9912"/>
                <a:gd name="connsiteX13" fmla="*/ 8186 w 10000"/>
                <a:gd name="connsiteY13" fmla="*/ 1068 h 9912"/>
                <a:gd name="connsiteX14" fmla="*/ 8232 w 10000"/>
                <a:gd name="connsiteY14" fmla="*/ 1155 h 9912"/>
                <a:gd name="connsiteX15" fmla="*/ 8310 w 10000"/>
                <a:gd name="connsiteY15" fmla="*/ 1184 h 9912"/>
                <a:gd name="connsiteX16" fmla="*/ 8383 w 10000"/>
                <a:gd name="connsiteY16" fmla="*/ 1299 h 9912"/>
                <a:gd name="connsiteX17" fmla="*/ 8633 w 10000"/>
                <a:gd name="connsiteY17" fmla="*/ 1443 h 9912"/>
                <a:gd name="connsiteX18" fmla="*/ 8754 w 10000"/>
                <a:gd name="connsiteY18" fmla="*/ 1415 h 9912"/>
                <a:gd name="connsiteX19" fmla="*/ 8874 w 10000"/>
                <a:gd name="connsiteY19" fmla="*/ 1443 h 9912"/>
                <a:gd name="connsiteX20" fmla="*/ 9114 w 10000"/>
                <a:gd name="connsiteY20" fmla="*/ 1386 h 9912"/>
                <a:gd name="connsiteX21" fmla="*/ 9277 w 10000"/>
                <a:gd name="connsiteY21" fmla="*/ 1299 h 9912"/>
                <a:gd name="connsiteX22" fmla="*/ 9354 w 10000"/>
                <a:gd name="connsiteY22" fmla="*/ 1299 h 9912"/>
                <a:gd name="connsiteX23" fmla="*/ 9396 w 10000"/>
                <a:gd name="connsiteY23" fmla="*/ 1270 h 9912"/>
                <a:gd name="connsiteX24" fmla="*/ 9554 w 10000"/>
                <a:gd name="connsiteY24" fmla="*/ 1214 h 9912"/>
                <a:gd name="connsiteX25" fmla="*/ 9719 w 10000"/>
                <a:gd name="connsiteY25" fmla="*/ 1270 h 9912"/>
                <a:gd name="connsiteX26" fmla="*/ 9757 w 10000"/>
                <a:gd name="connsiteY26" fmla="*/ 1357 h 9912"/>
                <a:gd name="connsiteX27" fmla="*/ 9880 w 10000"/>
                <a:gd name="connsiteY27" fmla="*/ 1502 h 9912"/>
                <a:gd name="connsiteX28" fmla="*/ 9800 w 10000"/>
                <a:gd name="connsiteY28" fmla="*/ 1530 h 9912"/>
                <a:gd name="connsiteX29" fmla="*/ 9840 w 10000"/>
                <a:gd name="connsiteY29" fmla="*/ 1588 h 9912"/>
                <a:gd name="connsiteX30" fmla="*/ 9840 w 10000"/>
                <a:gd name="connsiteY30" fmla="*/ 1647 h 9912"/>
                <a:gd name="connsiteX31" fmla="*/ 9926 w 10000"/>
                <a:gd name="connsiteY31" fmla="*/ 1762 h 9912"/>
                <a:gd name="connsiteX32" fmla="*/ 9926 w 10000"/>
                <a:gd name="connsiteY32" fmla="*/ 1906 h 9912"/>
                <a:gd name="connsiteX33" fmla="*/ 9926 w 10000"/>
                <a:gd name="connsiteY33" fmla="*/ 1993 h 9912"/>
                <a:gd name="connsiteX34" fmla="*/ 10000 w 10000"/>
                <a:gd name="connsiteY34" fmla="*/ 2081 h 9912"/>
                <a:gd name="connsiteX35" fmla="*/ 9963 w 10000"/>
                <a:gd name="connsiteY35" fmla="*/ 2167 h 9912"/>
                <a:gd name="connsiteX36" fmla="*/ 10000 w 10000"/>
                <a:gd name="connsiteY36" fmla="*/ 2224 h 9912"/>
                <a:gd name="connsiteX37" fmla="*/ 9677 w 10000"/>
                <a:gd name="connsiteY37" fmla="*/ 2195 h 9912"/>
                <a:gd name="connsiteX38" fmla="*/ 9515 w 10000"/>
                <a:gd name="connsiteY38" fmla="*/ 2167 h 9912"/>
                <a:gd name="connsiteX39" fmla="*/ 9473 w 10000"/>
                <a:gd name="connsiteY39" fmla="*/ 2253 h 9912"/>
                <a:gd name="connsiteX40" fmla="*/ 9354 w 10000"/>
                <a:gd name="connsiteY40" fmla="*/ 2282 h 9912"/>
                <a:gd name="connsiteX41" fmla="*/ 9433 w 10000"/>
                <a:gd name="connsiteY41" fmla="*/ 2369 h 9912"/>
                <a:gd name="connsiteX42" fmla="*/ 9677 w 10000"/>
                <a:gd name="connsiteY42" fmla="*/ 2628 h 9912"/>
                <a:gd name="connsiteX43" fmla="*/ 9840 w 10000"/>
                <a:gd name="connsiteY43" fmla="*/ 2861 h 9912"/>
                <a:gd name="connsiteX44" fmla="*/ 9800 w 10000"/>
                <a:gd name="connsiteY44" fmla="*/ 2918 h 9912"/>
                <a:gd name="connsiteX45" fmla="*/ 9634 w 10000"/>
                <a:gd name="connsiteY45" fmla="*/ 2947 h 9912"/>
                <a:gd name="connsiteX46" fmla="*/ 9840 w 10000"/>
                <a:gd name="connsiteY46" fmla="*/ 3061 h 9912"/>
                <a:gd name="connsiteX47" fmla="*/ 9600 w 10000"/>
                <a:gd name="connsiteY47" fmla="*/ 2918 h 9912"/>
                <a:gd name="connsiteX48" fmla="*/ 9396 w 10000"/>
                <a:gd name="connsiteY48" fmla="*/ 2861 h 9912"/>
                <a:gd name="connsiteX49" fmla="*/ 9473 w 10000"/>
                <a:gd name="connsiteY49" fmla="*/ 3033 h 9912"/>
                <a:gd name="connsiteX50" fmla="*/ 9354 w 10000"/>
                <a:gd name="connsiteY50" fmla="*/ 3061 h 9912"/>
                <a:gd name="connsiteX51" fmla="*/ 9277 w 10000"/>
                <a:gd name="connsiteY51" fmla="*/ 3150 h 9912"/>
                <a:gd name="connsiteX52" fmla="*/ 8996 w 10000"/>
                <a:gd name="connsiteY52" fmla="*/ 3180 h 9912"/>
                <a:gd name="connsiteX53" fmla="*/ 9198 w 10000"/>
                <a:gd name="connsiteY53" fmla="*/ 3322 h 9912"/>
                <a:gd name="connsiteX54" fmla="*/ 8952 w 10000"/>
                <a:gd name="connsiteY54" fmla="*/ 3352 h 9912"/>
                <a:gd name="connsiteX55" fmla="*/ 8794 w 10000"/>
                <a:gd name="connsiteY55" fmla="*/ 3322 h 9912"/>
                <a:gd name="connsiteX56" fmla="*/ 8664 w 10000"/>
                <a:gd name="connsiteY56" fmla="*/ 3236 h 9912"/>
                <a:gd name="connsiteX57" fmla="*/ 8591 w 10000"/>
                <a:gd name="connsiteY57" fmla="*/ 3264 h 9912"/>
                <a:gd name="connsiteX58" fmla="*/ 8552 w 10000"/>
                <a:gd name="connsiteY58" fmla="*/ 3408 h 9912"/>
                <a:gd name="connsiteX59" fmla="*/ 8513 w 10000"/>
                <a:gd name="connsiteY59" fmla="*/ 3496 h 9912"/>
                <a:gd name="connsiteX60" fmla="*/ 8427 w 10000"/>
                <a:gd name="connsiteY60" fmla="*/ 3525 h 9912"/>
                <a:gd name="connsiteX61" fmla="*/ 8383 w 10000"/>
                <a:gd name="connsiteY61" fmla="*/ 3582 h 9912"/>
                <a:gd name="connsiteX62" fmla="*/ 8310 w 10000"/>
                <a:gd name="connsiteY62" fmla="*/ 3582 h 9912"/>
                <a:gd name="connsiteX63" fmla="*/ 8267 w 10000"/>
                <a:gd name="connsiteY63" fmla="*/ 3641 h 9912"/>
                <a:gd name="connsiteX64" fmla="*/ 8107 w 10000"/>
                <a:gd name="connsiteY64" fmla="*/ 3785 h 9912"/>
                <a:gd name="connsiteX65" fmla="*/ 7906 w 10000"/>
                <a:gd name="connsiteY65" fmla="*/ 3815 h 9912"/>
                <a:gd name="connsiteX66" fmla="*/ 7824 w 10000"/>
                <a:gd name="connsiteY66" fmla="*/ 3844 h 9912"/>
                <a:gd name="connsiteX67" fmla="*/ 7744 w 10000"/>
                <a:gd name="connsiteY67" fmla="*/ 3901 h 9912"/>
                <a:gd name="connsiteX68" fmla="*/ 7586 w 10000"/>
                <a:gd name="connsiteY68" fmla="*/ 3957 h 9912"/>
                <a:gd name="connsiteX69" fmla="*/ 7501 w 10000"/>
                <a:gd name="connsiteY69" fmla="*/ 4046 h 9912"/>
                <a:gd name="connsiteX70" fmla="*/ 7464 w 10000"/>
                <a:gd name="connsiteY70" fmla="*/ 4102 h 9912"/>
                <a:gd name="connsiteX71" fmla="*/ 7378 w 10000"/>
                <a:gd name="connsiteY71" fmla="*/ 4102 h 9912"/>
                <a:gd name="connsiteX72" fmla="*/ 7218 w 10000"/>
                <a:gd name="connsiteY72" fmla="*/ 4131 h 9912"/>
                <a:gd name="connsiteX73" fmla="*/ 7346 w 10000"/>
                <a:gd name="connsiteY73" fmla="*/ 4074 h 9912"/>
                <a:gd name="connsiteX74" fmla="*/ 7346 w 10000"/>
                <a:gd name="connsiteY74" fmla="*/ 4017 h 9912"/>
                <a:gd name="connsiteX75" fmla="*/ 7378 w 10000"/>
                <a:gd name="connsiteY75" fmla="*/ 3957 h 9912"/>
                <a:gd name="connsiteX76" fmla="*/ 7143 w 10000"/>
                <a:gd name="connsiteY76" fmla="*/ 3929 h 9912"/>
                <a:gd name="connsiteX77" fmla="*/ 7218 w 10000"/>
                <a:gd name="connsiteY77" fmla="*/ 3901 h 9912"/>
                <a:gd name="connsiteX78" fmla="*/ 7260 w 10000"/>
                <a:gd name="connsiteY78" fmla="*/ 3785 h 9912"/>
                <a:gd name="connsiteX79" fmla="*/ 7305 w 10000"/>
                <a:gd name="connsiteY79" fmla="*/ 3669 h 9912"/>
                <a:gd name="connsiteX80" fmla="*/ 7062 w 10000"/>
                <a:gd name="connsiteY80" fmla="*/ 3467 h 9912"/>
                <a:gd name="connsiteX81" fmla="*/ 6939 w 10000"/>
                <a:gd name="connsiteY81" fmla="*/ 3496 h 9912"/>
                <a:gd name="connsiteX82" fmla="*/ 6824 w 10000"/>
                <a:gd name="connsiteY82" fmla="*/ 3553 h 9912"/>
                <a:gd name="connsiteX83" fmla="*/ 6737 w 10000"/>
                <a:gd name="connsiteY83" fmla="*/ 3698 h 9912"/>
                <a:gd name="connsiteX84" fmla="*/ 6535 w 10000"/>
                <a:gd name="connsiteY84" fmla="*/ 3815 h 9912"/>
                <a:gd name="connsiteX85" fmla="*/ 6418 w 10000"/>
                <a:gd name="connsiteY85" fmla="*/ 3872 h 9912"/>
                <a:gd name="connsiteX86" fmla="*/ 6454 w 10000"/>
                <a:gd name="connsiteY86" fmla="*/ 3957 h 9912"/>
                <a:gd name="connsiteX87" fmla="*/ 6212 w 10000"/>
                <a:gd name="connsiteY87" fmla="*/ 4074 h 9912"/>
                <a:gd name="connsiteX88" fmla="*/ 6014 w 10000"/>
                <a:gd name="connsiteY88" fmla="*/ 4046 h 9912"/>
                <a:gd name="connsiteX89" fmla="*/ 6014 w 10000"/>
                <a:gd name="connsiteY89" fmla="*/ 4220 h 9912"/>
                <a:gd name="connsiteX90" fmla="*/ 6251 w 10000"/>
                <a:gd name="connsiteY90" fmla="*/ 4363 h 9912"/>
                <a:gd name="connsiteX91" fmla="*/ 6377 w 10000"/>
                <a:gd name="connsiteY91" fmla="*/ 4363 h 9912"/>
                <a:gd name="connsiteX92" fmla="*/ 6454 w 10000"/>
                <a:gd name="connsiteY92" fmla="*/ 4391 h 9912"/>
                <a:gd name="connsiteX93" fmla="*/ 6454 w 10000"/>
                <a:gd name="connsiteY93" fmla="*/ 4363 h 9912"/>
                <a:gd name="connsiteX94" fmla="*/ 6695 w 10000"/>
                <a:gd name="connsiteY94" fmla="*/ 4449 h 9912"/>
                <a:gd name="connsiteX95" fmla="*/ 6777 w 10000"/>
                <a:gd name="connsiteY95" fmla="*/ 4622 h 9912"/>
                <a:gd name="connsiteX96" fmla="*/ 6980 w 10000"/>
                <a:gd name="connsiteY96" fmla="*/ 4651 h 9912"/>
                <a:gd name="connsiteX97" fmla="*/ 7062 w 10000"/>
                <a:gd name="connsiteY97" fmla="*/ 4594 h 9912"/>
                <a:gd name="connsiteX98" fmla="*/ 7101 w 10000"/>
                <a:gd name="connsiteY98" fmla="*/ 4509 h 9912"/>
                <a:gd name="connsiteX99" fmla="*/ 7260 w 10000"/>
                <a:gd name="connsiteY99" fmla="*/ 4449 h 9912"/>
                <a:gd name="connsiteX100" fmla="*/ 7464 w 10000"/>
                <a:gd name="connsiteY100" fmla="*/ 4509 h 9912"/>
                <a:gd name="connsiteX101" fmla="*/ 7541 w 10000"/>
                <a:gd name="connsiteY101" fmla="*/ 4538 h 9912"/>
                <a:gd name="connsiteX102" fmla="*/ 7586 w 10000"/>
                <a:gd name="connsiteY102" fmla="*/ 4566 h 9912"/>
                <a:gd name="connsiteX103" fmla="*/ 7788 w 10000"/>
                <a:gd name="connsiteY103" fmla="*/ 4566 h 9912"/>
                <a:gd name="connsiteX104" fmla="*/ 7788 w 10000"/>
                <a:gd name="connsiteY104" fmla="*/ 4538 h 9912"/>
                <a:gd name="connsiteX105" fmla="*/ 8025 w 10000"/>
                <a:gd name="connsiteY105" fmla="*/ 4594 h 9912"/>
                <a:gd name="connsiteX106" fmla="*/ 7990 w 10000"/>
                <a:gd name="connsiteY106" fmla="*/ 4622 h 9912"/>
                <a:gd name="connsiteX107" fmla="*/ 8025 w 10000"/>
                <a:gd name="connsiteY107" fmla="*/ 4710 h 9912"/>
                <a:gd name="connsiteX108" fmla="*/ 8025 w 10000"/>
                <a:gd name="connsiteY108" fmla="*/ 4766 h 9912"/>
                <a:gd name="connsiteX109" fmla="*/ 7946 w 10000"/>
                <a:gd name="connsiteY109" fmla="*/ 4710 h 9912"/>
                <a:gd name="connsiteX110" fmla="*/ 7906 w 10000"/>
                <a:gd name="connsiteY110" fmla="*/ 4738 h 9912"/>
                <a:gd name="connsiteX111" fmla="*/ 7824 w 10000"/>
                <a:gd name="connsiteY111" fmla="*/ 4738 h 9912"/>
                <a:gd name="connsiteX112" fmla="*/ 7744 w 10000"/>
                <a:gd name="connsiteY112" fmla="*/ 4766 h 9912"/>
                <a:gd name="connsiteX113" fmla="*/ 7586 w 10000"/>
                <a:gd name="connsiteY113" fmla="*/ 4827 h 9912"/>
                <a:gd name="connsiteX114" fmla="*/ 7501 w 10000"/>
                <a:gd name="connsiteY114" fmla="*/ 4856 h 9912"/>
                <a:gd name="connsiteX115" fmla="*/ 7586 w 10000"/>
                <a:gd name="connsiteY115" fmla="*/ 4913 h 9912"/>
                <a:gd name="connsiteX116" fmla="*/ 7501 w 10000"/>
                <a:gd name="connsiteY116" fmla="*/ 4913 h 9912"/>
                <a:gd name="connsiteX117" fmla="*/ 7541 w 10000"/>
                <a:gd name="connsiteY117" fmla="*/ 4970 h 9912"/>
                <a:gd name="connsiteX118" fmla="*/ 7464 w 10000"/>
                <a:gd name="connsiteY118" fmla="*/ 4999 h 9912"/>
                <a:gd name="connsiteX119" fmla="*/ 7378 w 10000"/>
                <a:gd name="connsiteY119" fmla="*/ 4941 h 9912"/>
                <a:gd name="connsiteX120" fmla="*/ 7346 w 10000"/>
                <a:gd name="connsiteY120" fmla="*/ 4941 h 9912"/>
                <a:gd name="connsiteX121" fmla="*/ 7423 w 10000"/>
                <a:gd name="connsiteY121" fmla="*/ 5027 h 9912"/>
                <a:gd name="connsiteX122" fmla="*/ 7260 w 10000"/>
                <a:gd name="connsiteY122" fmla="*/ 5143 h 9912"/>
                <a:gd name="connsiteX123" fmla="*/ 7218 w 10000"/>
                <a:gd name="connsiteY123" fmla="*/ 5289 h 9912"/>
                <a:gd name="connsiteX124" fmla="*/ 7260 w 10000"/>
                <a:gd name="connsiteY124" fmla="*/ 5432 h 9912"/>
                <a:gd name="connsiteX125" fmla="*/ 7423 w 10000"/>
                <a:gd name="connsiteY125" fmla="*/ 5461 h 9912"/>
                <a:gd name="connsiteX126" fmla="*/ 7704 w 10000"/>
                <a:gd name="connsiteY126" fmla="*/ 5548 h 9912"/>
                <a:gd name="connsiteX127" fmla="*/ 7824 w 10000"/>
                <a:gd name="connsiteY127" fmla="*/ 5692 h 9912"/>
                <a:gd name="connsiteX128" fmla="*/ 8025 w 10000"/>
                <a:gd name="connsiteY128" fmla="*/ 5896 h 9912"/>
                <a:gd name="connsiteX129" fmla="*/ 8149 w 10000"/>
                <a:gd name="connsiteY129" fmla="*/ 6040 h 9912"/>
                <a:gd name="connsiteX130" fmla="*/ 8344 w 10000"/>
                <a:gd name="connsiteY130" fmla="*/ 6126 h 9912"/>
                <a:gd name="connsiteX131" fmla="*/ 8427 w 10000"/>
                <a:gd name="connsiteY131" fmla="*/ 6184 h 9912"/>
                <a:gd name="connsiteX132" fmla="*/ 8513 w 10000"/>
                <a:gd name="connsiteY132" fmla="*/ 6243 h 9912"/>
                <a:gd name="connsiteX133" fmla="*/ 8664 w 10000"/>
                <a:gd name="connsiteY133" fmla="*/ 6356 h 9912"/>
                <a:gd name="connsiteX134" fmla="*/ 8383 w 10000"/>
                <a:gd name="connsiteY134" fmla="*/ 6299 h 9912"/>
                <a:gd name="connsiteX135" fmla="*/ 8186 w 10000"/>
                <a:gd name="connsiteY135" fmla="*/ 6243 h 9912"/>
                <a:gd name="connsiteX136" fmla="*/ 7990 w 10000"/>
                <a:gd name="connsiteY136" fmla="*/ 6271 h 9912"/>
                <a:gd name="connsiteX137" fmla="*/ 7870 w 10000"/>
                <a:gd name="connsiteY137" fmla="*/ 6213 h 9912"/>
                <a:gd name="connsiteX138" fmla="*/ 7744 w 10000"/>
                <a:gd name="connsiteY138" fmla="*/ 6155 h 9912"/>
                <a:gd name="connsiteX139" fmla="*/ 7788 w 10000"/>
                <a:gd name="connsiteY139" fmla="*/ 6213 h 9912"/>
                <a:gd name="connsiteX140" fmla="*/ 7824 w 10000"/>
                <a:gd name="connsiteY140" fmla="*/ 6213 h 9912"/>
                <a:gd name="connsiteX141" fmla="*/ 7788 w 10000"/>
                <a:gd name="connsiteY141" fmla="*/ 6184 h 9912"/>
                <a:gd name="connsiteX142" fmla="*/ 7870 w 10000"/>
                <a:gd name="connsiteY142" fmla="*/ 6213 h 9912"/>
                <a:gd name="connsiteX143" fmla="*/ 8067 w 10000"/>
                <a:gd name="connsiteY143" fmla="*/ 6271 h 9912"/>
                <a:gd name="connsiteX144" fmla="*/ 8149 w 10000"/>
                <a:gd name="connsiteY144" fmla="*/ 6243 h 9912"/>
                <a:gd name="connsiteX145" fmla="*/ 8232 w 10000"/>
                <a:gd name="connsiteY145" fmla="*/ 6299 h 9912"/>
                <a:gd name="connsiteX146" fmla="*/ 8267 w 10000"/>
                <a:gd name="connsiteY146" fmla="*/ 6327 h 9912"/>
                <a:gd name="connsiteX147" fmla="*/ 8383 w 10000"/>
                <a:gd name="connsiteY147" fmla="*/ 6356 h 9912"/>
                <a:gd name="connsiteX148" fmla="*/ 8633 w 10000"/>
                <a:gd name="connsiteY148" fmla="*/ 6473 h 9912"/>
                <a:gd name="connsiteX149" fmla="*/ 8794 w 10000"/>
                <a:gd name="connsiteY149" fmla="*/ 6590 h 9912"/>
                <a:gd name="connsiteX150" fmla="*/ 8713 w 10000"/>
                <a:gd name="connsiteY150" fmla="*/ 6618 h 9912"/>
                <a:gd name="connsiteX151" fmla="*/ 8591 w 10000"/>
                <a:gd name="connsiteY151" fmla="*/ 6675 h 9912"/>
                <a:gd name="connsiteX152" fmla="*/ 8513 w 10000"/>
                <a:gd name="connsiteY152" fmla="*/ 6732 h 9912"/>
                <a:gd name="connsiteX153" fmla="*/ 8473 w 10000"/>
                <a:gd name="connsiteY153" fmla="*/ 6761 h 9912"/>
                <a:gd name="connsiteX154" fmla="*/ 8344 w 10000"/>
                <a:gd name="connsiteY154" fmla="*/ 6761 h 9912"/>
                <a:gd name="connsiteX155" fmla="*/ 8232 w 10000"/>
                <a:gd name="connsiteY155" fmla="*/ 6820 h 9912"/>
                <a:gd name="connsiteX156" fmla="*/ 8383 w 10000"/>
                <a:gd name="connsiteY156" fmla="*/ 6761 h 9912"/>
                <a:gd name="connsiteX157" fmla="*/ 8513 w 10000"/>
                <a:gd name="connsiteY157" fmla="*/ 6848 h 9912"/>
                <a:gd name="connsiteX158" fmla="*/ 8473 w 10000"/>
                <a:gd name="connsiteY158" fmla="*/ 6848 h 9912"/>
                <a:gd name="connsiteX159" fmla="*/ 8664 w 10000"/>
                <a:gd name="connsiteY159" fmla="*/ 6792 h 9912"/>
                <a:gd name="connsiteX160" fmla="*/ 8794 w 10000"/>
                <a:gd name="connsiteY160" fmla="*/ 6877 h 9912"/>
                <a:gd name="connsiteX161" fmla="*/ 8996 w 10000"/>
                <a:gd name="connsiteY161" fmla="*/ 6906 h 9912"/>
                <a:gd name="connsiteX162" fmla="*/ 8908 w 10000"/>
                <a:gd name="connsiteY162" fmla="*/ 6993 h 9912"/>
                <a:gd name="connsiteX163" fmla="*/ 8874 w 10000"/>
                <a:gd name="connsiteY163" fmla="*/ 7022 h 9912"/>
                <a:gd name="connsiteX164" fmla="*/ 8794 w 10000"/>
                <a:gd name="connsiteY164" fmla="*/ 7050 h 9912"/>
                <a:gd name="connsiteX165" fmla="*/ 8834 w 10000"/>
                <a:gd name="connsiteY165" fmla="*/ 7050 h 9912"/>
                <a:gd name="connsiteX166" fmla="*/ 8952 w 10000"/>
                <a:gd name="connsiteY166" fmla="*/ 7022 h 9912"/>
                <a:gd name="connsiteX167" fmla="*/ 8952 w 10000"/>
                <a:gd name="connsiteY167" fmla="*/ 6993 h 9912"/>
                <a:gd name="connsiteX168" fmla="*/ 8996 w 10000"/>
                <a:gd name="connsiteY168" fmla="*/ 7079 h 9912"/>
                <a:gd name="connsiteX169" fmla="*/ 8996 w 10000"/>
                <a:gd name="connsiteY169" fmla="*/ 7138 h 9912"/>
                <a:gd name="connsiteX170" fmla="*/ 8952 w 10000"/>
                <a:gd name="connsiteY170" fmla="*/ 7079 h 9912"/>
                <a:gd name="connsiteX171" fmla="*/ 8952 w 10000"/>
                <a:gd name="connsiteY171" fmla="*/ 7138 h 9912"/>
                <a:gd name="connsiteX172" fmla="*/ 8908 w 10000"/>
                <a:gd name="connsiteY172" fmla="*/ 7110 h 9912"/>
                <a:gd name="connsiteX173" fmla="*/ 8874 w 10000"/>
                <a:gd name="connsiteY173" fmla="*/ 7110 h 9912"/>
                <a:gd name="connsiteX174" fmla="*/ 8834 w 10000"/>
                <a:gd name="connsiteY174" fmla="*/ 7166 h 9912"/>
                <a:gd name="connsiteX175" fmla="*/ 8952 w 10000"/>
                <a:gd name="connsiteY175" fmla="*/ 7223 h 9912"/>
                <a:gd name="connsiteX176" fmla="*/ 8908 w 10000"/>
                <a:gd name="connsiteY176" fmla="*/ 7223 h 9912"/>
                <a:gd name="connsiteX177" fmla="*/ 8952 w 10000"/>
                <a:gd name="connsiteY177" fmla="*/ 7284 h 9912"/>
                <a:gd name="connsiteX178" fmla="*/ 8794 w 10000"/>
                <a:gd name="connsiteY178" fmla="*/ 7253 h 9912"/>
                <a:gd name="connsiteX179" fmla="*/ 8834 w 10000"/>
                <a:gd name="connsiteY179" fmla="*/ 7284 h 9912"/>
                <a:gd name="connsiteX180" fmla="*/ 8952 w 10000"/>
                <a:gd name="connsiteY180" fmla="*/ 7312 h 9912"/>
                <a:gd name="connsiteX181" fmla="*/ 8996 w 10000"/>
                <a:gd name="connsiteY181" fmla="*/ 7396 h 9912"/>
                <a:gd name="connsiteX182" fmla="*/ 8952 w 10000"/>
                <a:gd name="connsiteY182" fmla="*/ 7457 h 9912"/>
                <a:gd name="connsiteX183" fmla="*/ 8834 w 10000"/>
                <a:gd name="connsiteY183" fmla="*/ 7368 h 9912"/>
                <a:gd name="connsiteX184" fmla="*/ 8794 w 10000"/>
                <a:gd name="connsiteY184" fmla="*/ 7396 h 9912"/>
                <a:gd name="connsiteX185" fmla="*/ 8633 w 10000"/>
                <a:gd name="connsiteY185" fmla="*/ 7457 h 9912"/>
                <a:gd name="connsiteX186" fmla="*/ 8754 w 10000"/>
                <a:gd name="connsiteY186" fmla="*/ 7541 h 9912"/>
                <a:gd name="connsiteX187" fmla="*/ 8754 w 10000"/>
                <a:gd name="connsiteY187" fmla="*/ 7658 h 9912"/>
                <a:gd name="connsiteX188" fmla="*/ 8713 w 10000"/>
                <a:gd name="connsiteY188" fmla="*/ 7716 h 9912"/>
                <a:gd name="connsiteX189" fmla="*/ 8713 w 10000"/>
                <a:gd name="connsiteY189" fmla="*/ 7744 h 9912"/>
                <a:gd name="connsiteX190" fmla="*/ 8633 w 10000"/>
                <a:gd name="connsiteY190" fmla="*/ 7716 h 9912"/>
                <a:gd name="connsiteX191" fmla="*/ 8633 w 10000"/>
                <a:gd name="connsiteY191" fmla="*/ 7774 h 9912"/>
                <a:gd name="connsiteX192" fmla="*/ 8591 w 10000"/>
                <a:gd name="connsiteY192" fmla="*/ 7831 h 9912"/>
                <a:gd name="connsiteX193" fmla="*/ 8552 w 10000"/>
                <a:gd name="connsiteY193" fmla="*/ 7947 h 9912"/>
                <a:gd name="connsiteX194" fmla="*/ 8591 w 10000"/>
                <a:gd name="connsiteY194" fmla="*/ 7889 h 9912"/>
                <a:gd name="connsiteX195" fmla="*/ 8552 w 10000"/>
                <a:gd name="connsiteY195" fmla="*/ 7917 h 9912"/>
                <a:gd name="connsiteX196" fmla="*/ 8513 w 10000"/>
                <a:gd name="connsiteY196" fmla="*/ 7860 h 9912"/>
                <a:gd name="connsiteX197" fmla="*/ 8427 w 10000"/>
                <a:gd name="connsiteY197" fmla="*/ 7889 h 9912"/>
                <a:gd name="connsiteX198" fmla="*/ 8427 w 10000"/>
                <a:gd name="connsiteY198" fmla="*/ 7947 h 9912"/>
                <a:gd name="connsiteX199" fmla="*/ 8473 w 10000"/>
                <a:gd name="connsiteY199" fmla="*/ 7975 h 9912"/>
                <a:gd name="connsiteX200" fmla="*/ 8552 w 10000"/>
                <a:gd name="connsiteY200" fmla="*/ 8004 h 9912"/>
                <a:gd name="connsiteX201" fmla="*/ 8513 w 10000"/>
                <a:gd name="connsiteY201" fmla="*/ 8033 h 9912"/>
                <a:gd name="connsiteX202" fmla="*/ 8473 w 10000"/>
                <a:gd name="connsiteY202" fmla="*/ 8122 h 9912"/>
                <a:gd name="connsiteX203" fmla="*/ 8310 w 10000"/>
                <a:gd name="connsiteY203" fmla="*/ 8061 h 9912"/>
                <a:gd name="connsiteX204" fmla="*/ 8427 w 10000"/>
                <a:gd name="connsiteY204" fmla="*/ 8150 h 9912"/>
                <a:gd name="connsiteX205" fmla="*/ 8552 w 10000"/>
                <a:gd name="connsiteY205" fmla="*/ 8150 h 9912"/>
                <a:gd name="connsiteX206" fmla="*/ 8513 w 10000"/>
                <a:gd name="connsiteY206" fmla="*/ 8207 h 9912"/>
                <a:gd name="connsiteX207" fmla="*/ 8591 w 10000"/>
                <a:gd name="connsiteY207" fmla="*/ 8323 h 9912"/>
                <a:gd name="connsiteX208" fmla="*/ 8552 w 10000"/>
                <a:gd name="connsiteY208" fmla="*/ 8323 h 9912"/>
                <a:gd name="connsiteX209" fmla="*/ 8427 w 10000"/>
                <a:gd name="connsiteY209" fmla="*/ 8263 h 9912"/>
                <a:gd name="connsiteX210" fmla="*/ 8383 w 10000"/>
                <a:gd name="connsiteY210" fmla="*/ 8293 h 9912"/>
                <a:gd name="connsiteX211" fmla="*/ 8473 w 10000"/>
                <a:gd name="connsiteY211" fmla="*/ 8352 h 9912"/>
                <a:gd name="connsiteX212" fmla="*/ 8427 w 10000"/>
                <a:gd name="connsiteY212" fmla="*/ 8408 h 9912"/>
                <a:gd name="connsiteX213" fmla="*/ 8310 w 10000"/>
                <a:gd name="connsiteY213" fmla="*/ 8352 h 9912"/>
                <a:gd name="connsiteX214" fmla="*/ 8383 w 10000"/>
                <a:gd name="connsiteY214" fmla="*/ 8437 h 9912"/>
                <a:gd name="connsiteX215" fmla="*/ 8310 w 10000"/>
                <a:gd name="connsiteY215" fmla="*/ 8437 h 9912"/>
                <a:gd name="connsiteX216" fmla="*/ 8310 w 10000"/>
                <a:gd name="connsiteY216" fmla="*/ 8497 h 9912"/>
                <a:gd name="connsiteX217" fmla="*/ 8107 w 10000"/>
                <a:gd name="connsiteY217" fmla="*/ 8554 h 9912"/>
                <a:gd name="connsiteX218" fmla="*/ 8067 w 10000"/>
                <a:gd name="connsiteY218" fmla="*/ 8610 h 9912"/>
                <a:gd name="connsiteX219" fmla="*/ 8107 w 10000"/>
                <a:gd name="connsiteY219" fmla="*/ 8641 h 9912"/>
                <a:gd name="connsiteX220" fmla="*/ 8067 w 10000"/>
                <a:gd name="connsiteY220" fmla="*/ 8669 h 9912"/>
                <a:gd name="connsiteX221" fmla="*/ 8025 w 10000"/>
                <a:gd name="connsiteY221" fmla="*/ 8755 h 9912"/>
                <a:gd name="connsiteX222" fmla="*/ 7990 w 10000"/>
                <a:gd name="connsiteY222" fmla="*/ 8726 h 9912"/>
                <a:gd name="connsiteX223" fmla="*/ 7990 w 10000"/>
                <a:gd name="connsiteY223" fmla="*/ 8815 h 9912"/>
                <a:gd name="connsiteX224" fmla="*/ 7577 w 10000"/>
                <a:gd name="connsiteY224" fmla="*/ 8670 h 9912"/>
                <a:gd name="connsiteX225" fmla="*/ 6900 w 10000"/>
                <a:gd name="connsiteY225" fmla="*/ 9162 h 9912"/>
                <a:gd name="connsiteX226" fmla="*/ 6656 w 10000"/>
                <a:gd name="connsiteY226" fmla="*/ 9218 h 9912"/>
                <a:gd name="connsiteX227" fmla="*/ 6535 w 10000"/>
                <a:gd name="connsiteY227" fmla="*/ 9045 h 9912"/>
                <a:gd name="connsiteX228" fmla="*/ 6496 w 10000"/>
                <a:gd name="connsiteY228" fmla="*/ 9045 h 9912"/>
                <a:gd name="connsiteX229" fmla="*/ 6615 w 10000"/>
                <a:gd name="connsiteY229" fmla="*/ 9016 h 9912"/>
                <a:gd name="connsiteX230" fmla="*/ 6454 w 10000"/>
                <a:gd name="connsiteY230" fmla="*/ 9016 h 9912"/>
                <a:gd name="connsiteX231" fmla="*/ 6418 w 10000"/>
                <a:gd name="connsiteY231" fmla="*/ 9073 h 9912"/>
                <a:gd name="connsiteX232" fmla="*/ 6496 w 10000"/>
                <a:gd name="connsiteY232" fmla="*/ 9131 h 9912"/>
                <a:gd name="connsiteX233" fmla="*/ 6454 w 10000"/>
                <a:gd name="connsiteY233" fmla="*/ 9131 h 9912"/>
                <a:gd name="connsiteX234" fmla="*/ 6579 w 10000"/>
                <a:gd name="connsiteY234" fmla="*/ 9304 h 9912"/>
                <a:gd name="connsiteX235" fmla="*/ 6418 w 10000"/>
                <a:gd name="connsiteY235" fmla="*/ 9190 h 9912"/>
                <a:gd name="connsiteX236" fmla="*/ 6496 w 10000"/>
                <a:gd name="connsiteY236" fmla="*/ 9304 h 9912"/>
                <a:gd name="connsiteX237" fmla="*/ 6454 w 10000"/>
                <a:gd name="connsiteY237" fmla="*/ 9334 h 9912"/>
                <a:gd name="connsiteX238" fmla="*/ 6418 w 10000"/>
                <a:gd name="connsiteY238" fmla="*/ 9304 h 9912"/>
                <a:gd name="connsiteX239" fmla="*/ 6377 w 10000"/>
                <a:gd name="connsiteY239" fmla="*/ 9393 h 9912"/>
                <a:gd name="connsiteX240" fmla="*/ 6251 w 10000"/>
                <a:gd name="connsiteY240" fmla="*/ 9422 h 9912"/>
                <a:gd name="connsiteX241" fmla="*/ 6212 w 10000"/>
                <a:gd name="connsiteY241" fmla="*/ 9362 h 9912"/>
                <a:gd name="connsiteX242" fmla="*/ 6135 w 10000"/>
                <a:gd name="connsiteY242" fmla="*/ 9334 h 9912"/>
                <a:gd name="connsiteX243" fmla="*/ 6175 w 10000"/>
                <a:gd name="connsiteY243" fmla="*/ 9450 h 9912"/>
                <a:gd name="connsiteX244" fmla="*/ 5969 w 10000"/>
                <a:gd name="connsiteY244" fmla="*/ 9393 h 9912"/>
                <a:gd name="connsiteX245" fmla="*/ 5930 w 10000"/>
                <a:gd name="connsiteY245" fmla="*/ 9422 h 9912"/>
                <a:gd name="connsiteX246" fmla="*/ 5808 w 10000"/>
                <a:gd name="connsiteY246" fmla="*/ 9478 h 9912"/>
                <a:gd name="connsiteX247" fmla="*/ 5777 w 10000"/>
                <a:gd name="connsiteY247" fmla="*/ 9537 h 9912"/>
                <a:gd name="connsiteX248" fmla="*/ 5688 w 10000"/>
                <a:gd name="connsiteY248" fmla="*/ 9537 h 9912"/>
                <a:gd name="connsiteX249" fmla="*/ 5567 w 10000"/>
                <a:gd name="connsiteY249" fmla="*/ 9565 h 9912"/>
                <a:gd name="connsiteX250" fmla="*/ 5567 w 10000"/>
                <a:gd name="connsiteY250" fmla="*/ 9537 h 9912"/>
                <a:gd name="connsiteX251" fmla="*/ 5567 w 10000"/>
                <a:gd name="connsiteY251" fmla="*/ 9594 h 9912"/>
                <a:gd name="connsiteX252" fmla="*/ 5449 w 10000"/>
                <a:gd name="connsiteY252" fmla="*/ 9565 h 9912"/>
                <a:gd name="connsiteX253" fmla="*/ 5449 w 10000"/>
                <a:gd name="connsiteY253" fmla="*/ 9622 h 9912"/>
                <a:gd name="connsiteX254" fmla="*/ 5406 w 10000"/>
                <a:gd name="connsiteY254" fmla="*/ 9710 h 9912"/>
                <a:gd name="connsiteX255" fmla="*/ 5491 w 10000"/>
                <a:gd name="connsiteY255" fmla="*/ 9739 h 9912"/>
                <a:gd name="connsiteX256" fmla="*/ 5491 w 10000"/>
                <a:gd name="connsiteY256" fmla="*/ 9739 h 9912"/>
                <a:gd name="connsiteX257" fmla="*/ 5567 w 10000"/>
                <a:gd name="connsiteY257" fmla="*/ 9856 h 9912"/>
                <a:gd name="connsiteX258" fmla="*/ 5368 w 10000"/>
                <a:gd name="connsiteY258" fmla="*/ 9912 h 9912"/>
                <a:gd name="connsiteX259" fmla="*/ 5368 w 10000"/>
                <a:gd name="connsiteY259" fmla="*/ 9856 h 9912"/>
                <a:gd name="connsiteX260" fmla="*/ 5281 w 10000"/>
                <a:gd name="connsiteY260" fmla="*/ 9768 h 9912"/>
                <a:gd name="connsiteX261" fmla="*/ 5248 w 10000"/>
                <a:gd name="connsiteY261" fmla="*/ 9710 h 9912"/>
                <a:gd name="connsiteX262" fmla="*/ 5206 w 10000"/>
                <a:gd name="connsiteY262" fmla="*/ 9622 h 9912"/>
                <a:gd name="connsiteX263" fmla="*/ 5248 w 10000"/>
                <a:gd name="connsiteY263" fmla="*/ 9565 h 9912"/>
                <a:gd name="connsiteX264" fmla="*/ 5206 w 10000"/>
                <a:gd name="connsiteY264" fmla="*/ 9478 h 9912"/>
                <a:gd name="connsiteX265" fmla="*/ 5206 w 10000"/>
                <a:gd name="connsiteY265" fmla="*/ 9508 h 9912"/>
                <a:gd name="connsiteX266" fmla="*/ 5126 w 10000"/>
                <a:gd name="connsiteY266" fmla="*/ 9450 h 9912"/>
                <a:gd name="connsiteX267" fmla="*/ 5126 w 10000"/>
                <a:gd name="connsiteY267" fmla="*/ 9508 h 9912"/>
                <a:gd name="connsiteX268" fmla="*/ 5006 w 10000"/>
                <a:gd name="connsiteY268" fmla="*/ 9508 h 9912"/>
                <a:gd name="connsiteX269" fmla="*/ 4926 w 10000"/>
                <a:gd name="connsiteY269" fmla="*/ 9478 h 9912"/>
                <a:gd name="connsiteX270" fmla="*/ 4879 w 10000"/>
                <a:gd name="connsiteY270" fmla="*/ 9422 h 9912"/>
                <a:gd name="connsiteX271" fmla="*/ 4839 w 10000"/>
                <a:gd name="connsiteY271" fmla="*/ 9422 h 9912"/>
                <a:gd name="connsiteX272" fmla="*/ 4839 w 10000"/>
                <a:gd name="connsiteY272" fmla="*/ 9478 h 9912"/>
                <a:gd name="connsiteX273" fmla="*/ 4762 w 10000"/>
                <a:gd name="connsiteY273" fmla="*/ 9422 h 9912"/>
                <a:gd name="connsiteX274" fmla="*/ 4724 w 10000"/>
                <a:gd name="connsiteY274" fmla="*/ 9362 h 9912"/>
                <a:gd name="connsiteX275" fmla="*/ 4688 w 10000"/>
                <a:gd name="connsiteY275" fmla="*/ 9393 h 9912"/>
                <a:gd name="connsiteX276" fmla="*/ 4724 w 10000"/>
                <a:gd name="connsiteY276" fmla="*/ 9478 h 9912"/>
                <a:gd name="connsiteX277" fmla="*/ 4644 w 10000"/>
                <a:gd name="connsiteY277" fmla="*/ 9450 h 9912"/>
                <a:gd name="connsiteX278" fmla="*/ 4644 w 10000"/>
                <a:gd name="connsiteY278" fmla="*/ 9508 h 9912"/>
                <a:gd name="connsiteX279" fmla="*/ 4483 w 10000"/>
                <a:gd name="connsiteY279" fmla="*/ 9478 h 9912"/>
                <a:gd name="connsiteX280" fmla="*/ 4366 w 10000"/>
                <a:gd name="connsiteY280" fmla="*/ 9478 h 9912"/>
                <a:gd name="connsiteX281" fmla="*/ 4322 w 10000"/>
                <a:gd name="connsiteY281" fmla="*/ 9478 h 9912"/>
                <a:gd name="connsiteX282" fmla="*/ 4199 w 10000"/>
                <a:gd name="connsiteY282" fmla="*/ 9422 h 9912"/>
                <a:gd name="connsiteX283" fmla="*/ 4154 w 10000"/>
                <a:gd name="connsiteY283" fmla="*/ 9393 h 9912"/>
                <a:gd name="connsiteX284" fmla="*/ 4038 w 10000"/>
                <a:gd name="connsiteY284" fmla="*/ 9362 h 9912"/>
                <a:gd name="connsiteX285" fmla="*/ 3962 w 10000"/>
                <a:gd name="connsiteY285" fmla="*/ 9190 h 9912"/>
                <a:gd name="connsiteX286" fmla="*/ 3873 w 10000"/>
                <a:gd name="connsiteY286" fmla="*/ 9073 h 9912"/>
                <a:gd name="connsiteX287" fmla="*/ 3757 w 10000"/>
                <a:gd name="connsiteY287" fmla="*/ 9073 h 9912"/>
                <a:gd name="connsiteX288" fmla="*/ 3634 w 10000"/>
                <a:gd name="connsiteY288" fmla="*/ 9073 h 9912"/>
                <a:gd name="connsiteX289" fmla="*/ 3432 w 10000"/>
                <a:gd name="connsiteY289" fmla="*/ 8929 h 9912"/>
                <a:gd name="connsiteX290" fmla="*/ 3274 w 10000"/>
                <a:gd name="connsiteY290" fmla="*/ 9016 h 9912"/>
                <a:gd name="connsiteX291" fmla="*/ 3274 w 10000"/>
                <a:gd name="connsiteY291" fmla="*/ 9073 h 9912"/>
                <a:gd name="connsiteX292" fmla="*/ 3073 w 10000"/>
                <a:gd name="connsiteY292" fmla="*/ 9103 h 9912"/>
                <a:gd name="connsiteX293" fmla="*/ 2954 w 10000"/>
                <a:gd name="connsiteY293" fmla="*/ 9190 h 9912"/>
                <a:gd name="connsiteX294" fmla="*/ 2874 w 10000"/>
                <a:gd name="connsiteY294" fmla="*/ 9131 h 9912"/>
                <a:gd name="connsiteX295" fmla="*/ 2792 w 10000"/>
                <a:gd name="connsiteY295" fmla="*/ 9190 h 9912"/>
                <a:gd name="connsiteX296" fmla="*/ 2672 w 10000"/>
                <a:gd name="connsiteY296" fmla="*/ 9190 h 9912"/>
                <a:gd name="connsiteX297" fmla="*/ 2507 w 10000"/>
                <a:gd name="connsiteY297" fmla="*/ 9162 h 9912"/>
                <a:gd name="connsiteX298" fmla="*/ 2347 w 10000"/>
                <a:gd name="connsiteY298" fmla="*/ 9218 h 9912"/>
                <a:gd name="connsiteX299" fmla="*/ 2266 w 10000"/>
                <a:gd name="connsiteY299" fmla="*/ 9218 h 9912"/>
                <a:gd name="connsiteX300" fmla="*/ 2185 w 10000"/>
                <a:gd name="connsiteY300" fmla="*/ 9218 h 9912"/>
                <a:gd name="connsiteX301" fmla="*/ 2144 w 10000"/>
                <a:gd name="connsiteY301" fmla="*/ 9218 h 9912"/>
                <a:gd name="connsiteX302" fmla="*/ 2144 w 10000"/>
                <a:gd name="connsiteY302" fmla="*/ 9362 h 9912"/>
                <a:gd name="connsiteX303" fmla="*/ 2228 w 10000"/>
                <a:gd name="connsiteY303" fmla="*/ 9450 h 9912"/>
                <a:gd name="connsiteX304" fmla="*/ 2228 w 10000"/>
                <a:gd name="connsiteY304" fmla="*/ 9478 h 9912"/>
                <a:gd name="connsiteX305" fmla="*/ 2228 w 10000"/>
                <a:gd name="connsiteY305" fmla="*/ 9537 h 9912"/>
                <a:gd name="connsiteX306" fmla="*/ 2266 w 10000"/>
                <a:gd name="connsiteY306" fmla="*/ 9622 h 9912"/>
                <a:gd name="connsiteX307" fmla="*/ 2144 w 10000"/>
                <a:gd name="connsiteY307" fmla="*/ 9594 h 9912"/>
                <a:gd name="connsiteX308" fmla="*/ 2022 w 10000"/>
                <a:gd name="connsiteY308" fmla="*/ 9565 h 9912"/>
                <a:gd name="connsiteX309" fmla="*/ 1941 w 10000"/>
                <a:gd name="connsiteY309" fmla="*/ 9422 h 9912"/>
                <a:gd name="connsiteX310" fmla="*/ 1708 w 10000"/>
                <a:gd name="connsiteY310" fmla="*/ 9508 h 9912"/>
                <a:gd name="connsiteX311" fmla="*/ 1627 w 10000"/>
                <a:gd name="connsiteY311" fmla="*/ 9537 h 9912"/>
                <a:gd name="connsiteX312" fmla="*/ 1627 w 10000"/>
                <a:gd name="connsiteY312" fmla="*/ 9450 h 9912"/>
                <a:gd name="connsiteX313" fmla="*/ 1504 w 10000"/>
                <a:gd name="connsiteY313" fmla="*/ 9334 h 9912"/>
                <a:gd name="connsiteX314" fmla="*/ 1262 w 10000"/>
                <a:gd name="connsiteY314" fmla="*/ 9334 h 9912"/>
                <a:gd name="connsiteX315" fmla="*/ 1262 w 10000"/>
                <a:gd name="connsiteY315" fmla="*/ 9218 h 9912"/>
                <a:gd name="connsiteX316" fmla="*/ 1298 w 10000"/>
                <a:gd name="connsiteY316" fmla="*/ 9073 h 9912"/>
                <a:gd name="connsiteX317" fmla="*/ 1144 w 10000"/>
                <a:gd name="connsiteY317" fmla="*/ 9016 h 9912"/>
                <a:gd name="connsiteX318" fmla="*/ 1017 w 10000"/>
                <a:gd name="connsiteY318" fmla="*/ 8929 h 9912"/>
                <a:gd name="connsiteX319" fmla="*/ 981 w 10000"/>
                <a:gd name="connsiteY319" fmla="*/ 8871 h 9912"/>
                <a:gd name="connsiteX320" fmla="*/ 944 w 10000"/>
                <a:gd name="connsiteY320" fmla="*/ 8785 h 9912"/>
                <a:gd name="connsiteX321" fmla="*/ 981 w 10000"/>
                <a:gd name="connsiteY321" fmla="*/ 8698 h 9912"/>
                <a:gd name="connsiteX322" fmla="*/ 697 w 10000"/>
                <a:gd name="connsiteY322" fmla="*/ 8726 h 9912"/>
                <a:gd name="connsiteX323" fmla="*/ 533 w 10000"/>
                <a:gd name="connsiteY323" fmla="*/ 8785 h 9912"/>
                <a:gd name="connsiteX324" fmla="*/ 533 w 10000"/>
                <a:gd name="connsiteY324" fmla="*/ 8698 h 9912"/>
                <a:gd name="connsiteX325" fmla="*/ 495 w 10000"/>
                <a:gd name="connsiteY325" fmla="*/ 8610 h 9912"/>
                <a:gd name="connsiteX326" fmla="*/ 458 w 10000"/>
                <a:gd name="connsiteY326" fmla="*/ 8554 h 9912"/>
                <a:gd name="connsiteX327" fmla="*/ 6799 w 10000"/>
                <a:gd name="connsiteY327" fmla="*/ 8547 h 9912"/>
                <a:gd name="connsiteX328" fmla="*/ 6917 w 10000"/>
                <a:gd name="connsiteY328" fmla="*/ 8339 h 9912"/>
                <a:gd name="connsiteX0" fmla="*/ 5930 w 10000"/>
                <a:gd name="connsiteY0" fmla="*/ 0 h 9884"/>
                <a:gd name="connsiteX1" fmla="*/ 6048 w 10000"/>
                <a:gd name="connsiteY1" fmla="*/ 115 h 9884"/>
                <a:gd name="connsiteX2" fmla="*/ 6212 w 10000"/>
                <a:gd name="connsiteY2" fmla="*/ 175 h 9884"/>
                <a:gd name="connsiteX3" fmla="*/ 6377 w 10000"/>
                <a:gd name="connsiteY3" fmla="*/ 292 h 9884"/>
                <a:gd name="connsiteX4" fmla="*/ 6579 w 10000"/>
                <a:gd name="connsiteY4" fmla="*/ 408 h 9884"/>
                <a:gd name="connsiteX5" fmla="*/ 6695 w 10000"/>
                <a:gd name="connsiteY5" fmla="*/ 525 h 9884"/>
                <a:gd name="connsiteX6" fmla="*/ 6824 w 10000"/>
                <a:gd name="connsiteY6" fmla="*/ 611 h 9884"/>
                <a:gd name="connsiteX7" fmla="*/ 7180 w 10000"/>
                <a:gd name="connsiteY7" fmla="*/ 759 h 9884"/>
                <a:gd name="connsiteX8" fmla="*/ 7378 w 10000"/>
                <a:gd name="connsiteY8" fmla="*/ 759 h 9884"/>
                <a:gd name="connsiteX9" fmla="*/ 7623 w 10000"/>
                <a:gd name="connsiteY9" fmla="*/ 815 h 9884"/>
                <a:gd name="connsiteX10" fmla="*/ 7744 w 10000"/>
                <a:gd name="connsiteY10" fmla="*/ 844 h 9884"/>
                <a:gd name="connsiteX11" fmla="*/ 7946 w 10000"/>
                <a:gd name="connsiteY11" fmla="*/ 933 h 9884"/>
                <a:gd name="connsiteX12" fmla="*/ 8186 w 10000"/>
                <a:gd name="connsiteY12" fmla="*/ 961 h 9884"/>
                <a:gd name="connsiteX13" fmla="*/ 8232 w 10000"/>
                <a:gd name="connsiteY13" fmla="*/ 1049 h 9884"/>
                <a:gd name="connsiteX14" fmla="*/ 8310 w 10000"/>
                <a:gd name="connsiteY14" fmla="*/ 1079 h 9884"/>
                <a:gd name="connsiteX15" fmla="*/ 8383 w 10000"/>
                <a:gd name="connsiteY15" fmla="*/ 1195 h 9884"/>
                <a:gd name="connsiteX16" fmla="*/ 8633 w 10000"/>
                <a:gd name="connsiteY16" fmla="*/ 1340 h 9884"/>
                <a:gd name="connsiteX17" fmla="*/ 8754 w 10000"/>
                <a:gd name="connsiteY17" fmla="*/ 1312 h 9884"/>
                <a:gd name="connsiteX18" fmla="*/ 8874 w 10000"/>
                <a:gd name="connsiteY18" fmla="*/ 1340 h 9884"/>
                <a:gd name="connsiteX19" fmla="*/ 9114 w 10000"/>
                <a:gd name="connsiteY19" fmla="*/ 1282 h 9884"/>
                <a:gd name="connsiteX20" fmla="*/ 9277 w 10000"/>
                <a:gd name="connsiteY20" fmla="*/ 1195 h 9884"/>
                <a:gd name="connsiteX21" fmla="*/ 9354 w 10000"/>
                <a:gd name="connsiteY21" fmla="*/ 1195 h 9884"/>
                <a:gd name="connsiteX22" fmla="*/ 9396 w 10000"/>
                <a:gd name="connsiteY22" fmla="*/ 1165 h 9884"/>
                <a:gd name="connsiteX23" fmla="*/ 9554 w 10000"/>
                <a:gd name="connsiteY23" fmla="*/ 1109 h 9884"/>
                <a:gd name="connsiteX24" fmla="*/ 9719 w 10000"/>
                <a:gd name="connsiteY24" fmla="*/ 1165 h 9884"/>
                <a:gd name="connsiteX25" fmla="*/ 9757 w 10000"/>
                <a:gd name="connsiteY25" fmla="*/ 1253 h 9884"/>
                <a:gd name="connsiteX26" fmla="*/ 9880 w 10000"/>
                <a:gd name="connsiteY26" fmla="*/ 1399 h 9884"/>
                <a:gd name="connsiteX27" fmla="*/ 9800 w 10000"/>
                <a:gd name="connsiteY27" fmla="*/ 1428 h 9884"/>
                <a:gd name="connsiteX28" fmla="*/ 9840 w 10000"/>
                <a:gd name="connsiteY28" fmla="*/ 1486 h 9884"/>
                <a:gd name="connsiteX29" fmla="*/ 9840 w 10000"/>
                <a:gd name="connsiteY29" fmla="*/ 1546 h 9884"/>
                <a:gd name="connsiteX30" fmla="*/ 9926 w 10000"/>
                <a:gd name="connsiteY30" fmla="*/ 1662 h 9884"/>
                <a:gd name="connsiteX31" fmla="*/ 9926 w 10000"/>
                <a:gd name="connsiteY31" fmla="*/ 1807 h 9884"/>
                <a:gd name="connsiteX32" fmla="*/ 9926 w 10000"/>
                <a:gd name="connsiteY32" fmla="*/ 1895 h 9884"/>
                <a:gd name="connsiteX33" fmla="*/ 10000 w 10000"/>
                <a:gd name="connsiteY33" fmla="*/ 1983 h 9884"/>
                <a:gd name="connsiteX34" fmla="*/ 9963 w 10000"/>
                <a:gd name="connsiteY34" fmla="*/ 2070 h 9884"/>
                <a:gd name="connsiteX35" fmla="*/ 10000 w 10000"/>
                <a:gd name="connsiteY35" fmla="*/ 2128 h 9884"/>
                <a:gd name="connsiteX36" fmla="*/ 9677 w 10000"/>
                <a:gd name="connsiteY36" fmla="*/ 2098 h 9884"/>
                <a:gd name="connsiteX37" fmla="*/ 9515 w 10000"/>
                <a:gd name="connsiteY37" fmla="*/ 2070 h 9884"/>
                <a:gd name="connsiteX38" fmla="*/ 9473 w 10000"/>
                <a:gd name="connsiteY38" fmla="*/ 2157 h 9884"/>
                <a:gd name="connsiteX39" fmla="*/ 9354 w 10000"/>
                <a:gd name="connsiteY39" fmla="*/ 2186 h 9884"/>
                <a:gd name="connsiteX40" fmla="*/ 9433 w 10000"/>
                <a:gd name="connsiteY40" fmla="*/ 2274 h 9884"/>
                <a:gd name="connsiteX41" fmla="*/ 9677 w 10000"/>
                <a:gd name="connsiteY41" fmla="*/ 2535 h 9884"/>
                <a:gd name="connsiteX42" fmla="*/ 9840 w 10000"/>
                <a:gd name="connsiteY42" fmla="*/ 2770 h 9884"/>
                <a:gd name="connsiteX43" fmla="*/ 9800 w 10000"/>
                <a:gd name="connsiteY43" fmla="*/ 2828 h 9884"/>
                <a:gd name="connsiteX44" fmla="*/ 9634 w 10000"/>
                <a:gd name="connsiteY44" fmla="*/ 2857 h 9884"/>
                <a:gd name="connsiteX45" fmla="*/ 9840 w 10000"/>
                <a:gd name="connsiteY45" fmla="*/ 2972 h 9884"/>
                <a:gd name="connsiteX46" fmla="*/ 9600 w 10000"/>
                <a:gd name="connsiteY46" fmla="*/ 2828 h 9884"/>
                <a:gd name="connsiteX47" fmla="*/ 9396 w 10000"/>
                <a:gd name="connsiteY47" fmla="*/ 2770 h 9884"/>
                <a:gd name="connsiteX48" fmla="*/ 9473 w 10000"/>
                <a:gd name="connsiteY48" fmla="*/ 2944 h 9884"/>
                <a:gd name="connsiteX49" fmla="*/ 9354 w 10000"/>
                <a:gd name="connsiteY49" fmla="*/ 2972 h 9884"/>
                <a:gd name="connsiteX50" fmla="*/ 9277 w 10000"/>
                <a:gd name="connsiteY50" fmla="*/ 3062 h 9884"/>
                <a:gd name="connsiteX51" fmla="*/ 8996 w 10000"/>
                <a:gd name="connsiteY51" fmla="*/ 3092 h 9884"/>
                <a:gd name="connsiteX52" fmla="*/ 9198 w 10000"/>
                <a:gd name="connsiteY52" fmla="*/ 3235 h 9884"/>
                <a:gd name="connsiteX53" fmla="*/ 8952 w 10000"/>
                <a:gd name="connsiteY53" fmla="*/ 3266 h 9884"/>
                <a:gd name="connsiteX54" fmla="*/ 8794 w 10000"/>
                <a:gd name="connsiteY54" fmla="*/ 3235 h 9884"/>
                <a:gd name="connsiteX55" fmla="*/ 8664 w 10000"/>
                <a:gd name="connsiteY55" fmla="*/ 3149 h 9884"/>
                <a:gd name="connsiteX56" fmla="*/ 8591 w 10000"/>
                <a:gd name="connsiteY56" fmla="*/ 3177 h 9884"/>
                <a:gd name="connsiteX57" fmla="*/ 8552 w 10000"/>
                <a:gd name="connsiteY57" fmla="*/ 3322 h 9884"/>
                <a:gd name="connsiteX58" fmla="*/ 8513 w 10000"/>
                <a:gd name="connsiteY58" fmla="*/ 3411 h 9884"/>
                <a:gd name="connsiteX59" fmla="*/ 8427 w 10000"/>
                <a:gd name="connsiteY59" fmla="*/ 3440 h 9884"/>
                <a:gd name="connsiteX60" fmla="*/ 8383 w 10000"/>
                <a:gd name="connsiteY60" fmla="*/ 3498 h 9884"/>
                <a:gd name="connsiteX61" fmla="*/ 8310 w 10000"/>
                <a:gd name="connsiteY61" fmla="*/ 3498 h 9884"/>
                <a:gd name="connsiteX62" fmla="*/ 8267 w 10000"/>
                <a:gd name="connsiteY62" fmla="*/ 3557 h 9884"/>
                <a:gd name="connsiteX63" fmla="*/ 8107 w 10000"/>
                <a:gd name="connsiteY63" fmla="*/ 3703 h 9884"/>
                <a:gd name="connsiteX64" fmla="*/ 7906 w 10000"/>
                <a:gd name="connsiteY64" fmla="*/ 3733 h 9884"/>
                <a:gd name="connsiteX65" fmla="*/ 7824 w 10000"/>
                <a:gd name="connsiteY65" fmla="*/ 3762 h 9884"/>
                <a:gd name="connsiteX66" fmla="*/ 7744 w 10000"/>
                <a:gd name="connsiteY66" fmla="*/ 3820 h 9884"/>
                <a:gd name="connsiteX67" fmla="*/ 7586 w 10000"/>
                <a:gd name="connsiteY67" fmla="*/ 3876 h 9884"/>
                <a:gd name="connsiteX68" fmla="*/ 7501 w 10000"/>
                <a:gd name="connsiteY68" fmla="*/ 3966 h 9884"/>
                <a:gd name="connsiteX69" fmla="*/ 7464 w 10000"/>
                <a:gd name="connsiteY69" fmla="*/ 4022 h 9884"/>
                <a:gd name="connsiteX70" fmla="*/ 7378 w 10000"/>
                <a:gd name="connsiteY70" fmla="*/ 4022 h 9884"/>
                <a:gd name="connsiteX71" fmla="*/ 7218 w 10000"/>
                <a:gd name="connsiteY71" fmla="*/ 4052 h 9884"/>
                <a:gd name="connsiteX72" fmla="*/ 7346 w 10000"/>
                <a:gd name="connsiteY72" fmla="*/ 3994 h 9884"/>
                <a:gd name="connsiteX73" fmla="*/ 7346 w 10000"/>
                <a:gd name="connsiteY73" fmla="*/ 3937 h 9884"/>
                <a:gd name="connsiteX74" fmla="*/ 7378 w 10000"/>
                <a:gd name="connsiteY74" fmla="*/ 3876 h 9884"/>
                <a:gd name="connsiteX75" fmla="*/ 7143 w 10000"/>
                <a:gd name="connsiteY75" fmla="*/ 3848 h 9884"/>
                <a:gd name="connsiteX76" fmla="*/ 7218 w 10000"/>
                <a:gd name="connsiteY76" fmla="*/ 3820 h 9884"/>
                <a:gd name="connsiteX77" fmla="*/ 7260 w 10000"/>
                <a:gd name="connsiteY77" fmla="*/ 3703 h 9884"/>
                <a:gd name="connsiteX78" fmla="*/ 7305 w 10000"/>
                <a:gd name="connsiteY78" fmla="*/ 3586 h 9884"/>
                <a:gd name="connsiteX79" fmla="*/ 7062 w 10000"/>
                <a:gd name="connsiteY79" fmla="*/ 3382 h 9884"/>
                <a:gd name="connsiteX80" fmla="*/ 6939 w 10000"/>
                <a:gd name="connsiteY80" fmla="*/ 3411 h 9884"/>
                <a:gd name="connsiteX81" fmla="*/ 6824 w 10000"/>
                <a:gd name="connsiteY81" fmla="*/ 3469 h 9884"/>
                <a:gd name="connsiteX82" fmla="*/ 6737 w 10000"/>
                <a:gd name="connsiteY82" fmla="*/ 3615 h 9884"/>
                <a:gd name="connsiteX83" fmla="*/ 6535 w 10000"/>
                <a:gd name="connsiteY83" fmla="*/ 3733 h 9884"/>
                <a:gd name="connsiteX84" fmla="*/ 6418 w 10000"/>
                <a:gd name="connsiteY84" fmla="*/ 3790 h 9884"/>
                <a:gd name="connsiteX85" fmla="*/ 6454 w 10000"/>
                <a:gd name="connsiteY85" fmla="*/ 3876 h 9884"/>
                <a:gd name="connsiteX86" fmla="*/ 6212 w 10000"/>
                <a:gd name="connsiteY86" fmla="*/ 3994 h 9884"/>
                <a:gd name="connsiteX87" fmla="*/ 6014 w 10000"/>
                <a:gd name="connsiteY87" fmla="*/ 3966 h 9884"/>
                <a:gd name="connsiteX88" fmla="*/ 6014 w 10000"/>
                <a:gd name="connsiteY88" fmla="*/ 4141 h 9884"/>
                <a:gd name="connsiteX89" fmla="*/ 6251 w 10000"/>
                <a:gd name="connsiteY89" fmla="*/ 4286 h 9884"/>
                <a:gd name="connsiteX90" fmla="*/ 6377 w 10000"/>
                <a:gd name="connsiteY90" fmla="*/ 4286 h 9884"/>
                <a:gd name="connsiteX91" fmla="*/ 6454 w 10000"/>
                <a:gd name="connsiteY91" fmla="*/ 4314 h 9884"/>
                <a:gd name="connsiteX92" fmla="*/ 6454 w 10000"/>
                <a:gd name="connsiteY92" fmla="*/ 4286 h 9884"/>
                <a:gd name="connsiteX93" fmla="*/ 6695 w 10000"/>
                <a:gd name="connsiteY93" fmla="*/ 4372 h 9884"/>
                <a:gd name="connsiteX94" fmla="*/ 6777 w 10000"/>
                <a:gd name="connsiteY94" fmla="*/ 4547 h 9884"/>
                <a:gd name="connsiteX95" fmla="*/ 6980 w 10000"/>
                <a:gd name="connsiteY95" fmla="*/ 4576 h 9884"/>
                <a:gd name="connsiteX96" fmla="*/ 7062 w 10000"/>
                <a:gd name="connsiteY96" fmla="*/ 4519 h 9884"/>
                <a:gd name="connsiteX97" fmla="*/ 7101 w 10000"/>
                <a:gd name="connsiteY97" fmla="*/ 4433 h 9884"/>
                <a:gd name="connsiteX98" fmla="*/ 7260 w 10000"/>
                <a:gd name="connsiteY98" fmla="*/ 4372 h 9884"/>
                <a:gd name="connsiteX99" fmla="*/ 7464 w 10000"/>
                <a:gd name="connsiteY99" fmla="*/ 4433 h 9884"/>
                <a:gd name="connsiteX100" fmla="*/ 7541 w 10000"/>
                <a:gd name="connsiteY100" fmla="*/ 4462 h 9884"/>
                <a:gd name="connsiteX101" fmla="*/ 7586 w 10000"/>
                <a:gd name="connsiteY101" fmla="*/ 4491 h 9884"/>
                <a:gd name="connsiteX102" fmla="*/ 7788 w 10000"/>
                <a:gd name="connsiteY102" fmla="*/ 4491 h 9884"/>
                <a:gd name="connsiteX103" fmla="*/ 7788 w 10000"/>
                <a:gd name="connsiteY103" fmla="*/ 4462 h 9884"/>
                <a:gd name="connsiteX104" fmla="*/ 8025 w 10000"/>
                <a:gd name="connsiteY104" fmla="*/ 4519 h 9884"/>
                <a:gd name="connsiteX105" fmla="*/ 7990 w 10000"/>
                <a:gd name="connsiteY105" fmla="*/ 4547 h 9884"/>
                <a:gd name="connsiteX106" fmla="*/ 8025 w 10000"/>
                <a:gd name="connsiteY106" fmla="*/ 4636 h 9884"/>
                <a:gd name="connsiteX107" fmla="*/ 8025 w 10000"/>
                <a:gd name="connsiteY107" fmla="*/ 4692 h 9884"/>
                <a:gd name="connsiteX108" fmla="*/ 7946 w 10000"/>
                <a:gd name="connsiteY108" fmla="*/ 4636 h 9884"/>
                <a:gd name="connsiteX109" fmla="*/ 7906 w 10000"/>
                <a:gd name="connsiteY109" fmla="*/ 4664 h 9884"/>
                <a:gd name="connsiteX110" fmla="*/ 7824 w 10000"/>
                <a:gd name="connsiteY110" fmla="*/ 4664 h 9884"/>
                <a:gd name="connsiteX111" fmla="*/ 7744 w 10000"/>
                <a:gd name="connsiteY111" fmla="*/ 4692 h 9884"/>
                <a:gd name="connsiteX112" fmla="*/ 7586 w 10000"/>
                <a:gd name="connsiteY112" fmla="*/ 4754 h 9884"/>
                <a:gd name="connsiteX113" fmla="*/ 7501 w 10000"/>
                <a:gd name="connsiteY113" fmla="*/ 4783 h 9884"/>
                <a:gd name="connsiteX114" fmla="*/ 7586 w 10000"/>
                <a:gd name="connsiteY114" fmla="*/ 4841 h 9884"/>
                <a:gd name="connsiteX115" fmla="*/ 7501 w 10000"/>
                <a:gd name="connsiteY115" fmla="*/ 4841 h 9884"/>
                <a:gd name="connsiteX116" fmla="*/ 7541 w 10000"/>
                <a:gd name="connsiteY116" fmla="*/ 4898 h 9884"/>
                <a:gd name="connsiteX117" fmla="*/ 7464 w 10000"/>
                <a:gd name="connsiteY117" fmla="*/ 4927 h 9884"/>
                <a:gd name="connsiteX118" fmla="*/ 7378 w 10000"/>
                <a:gd name="connsiteY118" fmla="*/ 4869 h 9884"/>
                <a:gd name="connsiteX119" fmla="*/ 7346 w 10000"/>
                <a:gd name="connsiteY119" fmla="*/ 4869 h 9884"/>
                <a:gd name="connsiteX120" fmla="*/ 7423 w 10000"/>
                <a:gd name="connsiteY120" fmla="*/ 4956 h 9884"/>
                <a:gd name="connsiteX121" fmla="*/ 7260 w 10000"/>
                <a:gd name="connsiteY121" fmla="*/ 5073 h 9884"/>
                <a:gd name="connsiteX122" fmla="*/ 7218 w 10000"/>
                <a:gd name="connsiteY122" fmla="*/ 5220 h 9884"/>
                <a:gd name="connsiteX123" fmla="*/ 7260 w 10000"/>
                <a:gd name="connsiteY123" fmla="*/ 5364 h 9884"/>
                <a:gd name="connsiteX124" fmla="*/ 7423 w 10000"/>
                <a:gd name="connsiteY124" fmla="*/ 5393 h 9884"/>
                <a:gd name="connsiteX125" fmla="*/ 7704 w 10000"/>
                <a:gd name="connsiteY125" fmla="*/ 5481 h 9884"/>
                <a:gd name="connsiteX126" fmla="*/ 7824 w 10000"/>
                <a:gd name="connsiteY126" fmla="*/ 5627 h 9884"/>
                <a:gd name="connsiteX127" fmla="*/ 8025 w 10000"/>
                <a:gd name="connsiteY127" fmla="*/ 5832 h 9884"/>
                <a:gd name="connsiteX128" fmla="*/ 8149 w 10000"/>
                <a:gd name="connsiteY128" fmla="*/ 5978 h 9884"/>
                <a:gd name="connsiteX129" fmla="*/ 8344 w 10000"/>
                <a:gd name="connsiteY129" fmla="*/ 6064 h 9884"/>
                <a:gd name="connsiteX130" fmla="*/ 8427 w 10000"/>
                <a:gd name="connsiteY130" fmla="*/ 6123 h 9884"/>
                <a:gd name="connsiteX131" fmla="*/ 8513 w 10000"/>
                <a:gd name="connsiteY131" fmla="*/ 6182 h 9884"/>
                <a:gd name="connsiteX132" fmla="*/ 8664 w 10000"/>
                <a:gd name="connsiteY132" fmla="*/ 6296 h 9884"/>
                <a:gd name="connsiteX133" fmla="*/ 8383 w 10000"/>
                <a:gd name="connsiteY133" fmla="*/ 6239 h 9884"/>
                <a:gd name="connsiteX134" fmla="*/ 8186 w 10000"/>
                <a:gd name="connsiteY134" fmla="*/ 6182 h 9884"/>
                <a:gd name="connsiteX135" fmla="*/ 7990 w 10000"/>
                <a:gd name="connsiteY135" fmla="*/ 6211 h 9884"/>
                <a:gd name="connsiteX136" fmla="*/ 7870 w 10000"/>
                <a:gd name="connsiteY136" fmla="*/ 6152 h 9884"/>
                <a:gd name="connsiteX137" fmla="*/ 7744 w 10000"/>
                <a:gd name="connsiteY137" fmla="*/ 6094 h 9884"/>
                <a:gd name="connsiteX138" fmla="*/ 7788 w 10000"/>
                <a:gd name="connsiteY138" fmla="*/ 6152 h 9884"/>
                <a:gd name="connsiteX139" fmla="*/ 7824 w 10000"/>
                <a:gd name="connsiteY139" fmla="*/ 6152 h 9884"/>
                <a:gd name="connsiteX140" fmla="*/ 7788 w 10000"/>
                <a:gd name="connsiteY140" fmla="*/ 6123 h 9884"/>
                <a:gd name="connsiteX141" fmla="*/ 7870 w 10000"/>
                <a:gd name="connsiteY141" fmla="*/ 6152 h 9884"/>
                <a:gd name="connsiteX142" fmla="*/ 8067 w 10000"/>
                <a:gd name="connsiteY142" fmla="*/ 6211 h 9884"/>
                <a:gd name="connsiteX143" fmla="*/ 8149 w 10000"/>
                <a:gd name="connsiteY143" fmla="*/ 6182 h 9884"/>
                <a:gd name="connsiteX144" fmla="*/ 8232 w 10000"/>
                <a:gd name="connsiteY144" fmla="*/ 6239 h 9884"/>
                <a:gd name="connsiteX145" fmla="*/ 8267 w 10000"/>
                <a:gd name="connsiteY145" fmla="*/ 6267 h 9884"/>
                <a:gd name="connsiteX146" fmla="*/ 8383 w 10000"/>
                <a:gd name="connsiteY146" fmla="*/ 6296 h 9884"/>
                <a:gd name="connsiteX147" fmla="*/ 8633 w 10000"/>
                <a:gd name="connsiteY147" fmla="*/ 6414 h 9884"/>
                <a:gd name="connsiteX148" fmla="*/ 8794 w 10000"/>
                <a:gd name="connsiteY148" fmla="*/ 6533 h 9884"/>
                <a:gd name="connsiteX149" fmla="*/ 8713 w 10000"/>
                <a:gd name="connsiteY149" fmla="*/ 6561 h 9884"/>
                <a:gd name="connsiteX150" fmla="*/ 8591 w 10000"/>
                <a:gd name="connsiteY150" fmla="*/ 6618 h 9884"/>
                <a:gd name="connsiteX151" fmla="*/ 8513 w 10000"/>
                <a:gd name="connsiteY151" fmla="*/ 6676 h 9884"/>
                <a:gd name="connsiteX152" fmla="*/ 8473 w 10000"/>
                <a:gd name="connsiteY152" fmla="*/ 6705 h 9884"/>
                <a:gd name="connsiteX153" fmla="*/ 8344 w 10000"/>
                <a:gd name="connsiteY153" fmla="*/ 6705 h 9884"/>
                <a:gd name="connsiteX154" fmla="*/ 8232 w 10000"/>
                <a:gd name="connsiteY154" fmla="*/ 6765 h 9884"/>
                <a:gd name="connsiteX155" fmla="*/ 8383 w 10000"/>
                <a:gd name="connsiteY155" fmla="*/ 6705 h 9884"/>
                <a:gd name="connsiteX156" fmla="*/ 8513 w 10000"/>
                <a:gd name="connsiteY156" fmla="*/ 6793 h 9884"/>
                <a:gd name="connsiteX157" fmla="*/ 8473 w 10000"/>
                <a:gd name="connsiteY157" fmla="*/ 6793 h 9884"/>
                <a:gd name="connsiteX158" fmla="*/ 8664 w 10000"/>
                <a:gd name="connsiteY158" fmla="*/ 6736 h 9884"/>
                <a:gd name="connsiteX159" fmla="*/ 8794 w 10000"/>
                <a:gd name="connsiteY159" fmla="*/ 6822 h 9884"/>
                <a:gd name="connsiteX160" fmla="*/ 8996 w 10000"/>
                <a:gd name="connsiteY160" fmla="*/ 6851 h 9884"/>
                <a:gd name="connsiteX161" fmla="*/ 8908 w 10000"/>
                <a:gd name="connsiteY161" fmla="*/ 6939 h 9884"/>
                <a:gd name="connsiteX162" fmla="*/ 8874 w 10000"/>
                <a:gd name="connsiteY162" fmla="*/ 6968 h 9884"/>
                <a:gd name="connsiteX163" fmla="*/ 8794 w 10000"/>
                <a:gd name="connsiteY163" fmla="*/ 6997 h 9884"/>
                <a:gd name="connsiteX164" fmla="*/ 8834 w 10000"/>
                <a:gd name="connsiteY164" fmla="*/ 6997 h 9884"/>
                <a:gd name="connsiteX165" fmla="*/ 8952 w 10000"/>
                <a:gd name="connsiteY165" fmla="*/ 6968 h 9884"/>
                <a:gd name="connsiteX166" fmla="*/ 8952 w 10000"/>
                <a:gd name="connsiteY166" fmla="*/ 6939 h 9884"/>
                <a:gd name="connsiteX167" fmla="*/ 8996 w 10000"/>
                <a:gd name="connsiteY167" fmla="*/ 7026 h 9884"/>
                <a:gd name="connsiteX168" fmla="*/ 8996 w 10000"/>
                <a:gd name="connsiteY168" fmla="*/ 7085 h 9884"/>
                <a:gd name="connsiteX169" fmla="*/ 8952 w 10000"/>
                <a:gd name="connsiteY169" fmla="*/ 7026 h 9884"/>
                <a:gd name="connsiteX170" fmla="*/ 8952 w 10000"/>
                <a:gd name="connsiteY170" fmla="*/ 7085 h 9884"/>
                <a:gd name="connsiteX171" fmla="*/ 8908 w 10000"/>
                <a:gd name="connsiteY171" fmla="*/ 7057 h 9884"/>
                <a:gd name="connsiteX172" fmla="*/ 8874 w 10000"/>
                <a:gd name="connsiteY172" fmla="*/ 7057 h 9884"/>
                <a:gd name="connsiteX173" fmla="*/ 8834 w 10000"/>
                <a:gd name="connsiteY173" fmla="*/ 7114 h 9884"/>
                <a:gd name="connsiteX174" fmla="*/ 8952 w 10000"/>
                <a:gd name="connsiteY174" fmla="*/ 7171 h 9884"/>
                <a:gd name="connsiteX175" fmla="*/ 8908 w 10000"/>
                <a:gd name="connsiteY175" fmla="*/ 7171 h 9884"/>
                <a:gd name="connsiteX176" fmla="*/ 8952 w 10000"/>
                <a:gd name="connsiteY176" fmla="*/ 7233 h 9884"/>
                <a:gd name="connsiteX177" fmla="*/ 8794 w 10000"/>
                <a:gd name="connsiteY177" fmla="*/ 7201 h 9884"/>
                <a:gd name="connsiteX178" fmla="*/ 8834 w 10000"/>
                <a:gd name="connsiteY178" fmla="*/ 7233 h 9884"/>
                <a:gd name="connsiteX179" fmla="*/ 8952 w 10000"/>
                <a:gd name="connsiteY179" fmla="*/ 7261 h 9884"/>
                <a:gd name="connsiteX180" fmla="*/ 8996 w 10000"/>
                <a:gd name="connsiteY180" fmla="*/ 7346 h 9884"/>
                <a:gd name="connsiteX181" fmla="*/ 8952 w 10000"/>
                <a:gd name="connsiteY181" fmla="*/ 7407 h 9884"/>
                <a:gd name="connsiteX182" fmla="*/ 8834 w 10000"/>
                <a:gd name="connsiteY182" fmla="*/ 7317 h 9884"/>
                <a:gd name="connsiteX183" fmla="*/ 8794 w 10000"/>
                <a:gd name="connsiteY183" fmla="*/ 7346 h 9884"/>
                <a:gd name="connsiteX184" fmla="*/ 8633 w 10000"/>
                <a:gd name="connsiteY184" fmla="*/ 7407 h 9884"/>
                <a:gd name="connsiteX185" fmla="*/ 8754 w 10000"/>
                <a:gd name="connsiteY185" fmla="*/ 7492 h 9884"/>
                <a:gd name="connsiteX186" fmla="*/ 8754 w 10000"/>
                <a:gd name="connsiteY186" fmla="*/ 7610 h 9884"/>
                <a:gd name="connsiteX187" fmla="*/ 8713 w 10000"/>
                <a:gd name="connsiteY187" fmla="*/ 7669 h 9884"/>
                <a:gd name="connsiteX188" fmla="*/ 8713 w 10000"/>
                <a:gd name="connsiteY188" fmla="*/ 7697 h 9884"/>
                <a:gd name="connsiteX189" fmla="*/ 8633 w 10000"/>
                <a:gd name="connsiteY189" fmla="*/ 7669 h 9884"/>
                <a:gd name="connsiteX190" fmla="*/ 8633 w 10000"/>
                <a:gd name="connsiteY190" fmla="*/ 7727 h 9884"/>
                <a:gd name="connsiteX191" fmla="*/ 8591 w 10000"/>
                <a:gd name="connsiteY191" fmla="*/ 7785 h 9884"/>
                <a:gd name="connsiteX192" fmla="*/ 8552 w 10000"/>
                <a:gd name="connsiteY192" fmla="*/ 7902 h 9884"/>
                <a:gd name="connsiteX193" fmla="*/ 8591 w 10000"/>
                <a:gd name="connsiteY193" fmla="*/ 7843 h 9884"/>
                <a:gd name="connsiteX194" fmla="*/ 8552 w 10000"/>
                <a:gd name="connsiteY194" fmla="*/ 7871 h 9884"/>
                <a:gd name="connsiteX195" fmla="*/ 8513 w 10000"/>
                <a:gd name="connsiteY195" fmla="*/ 7814 h 9884"/>
                <a:gd name="connsiteX196" fmla="*/ 8427 w 10000"/>
                <a:gd name="connsiteY196" fmla="*/ 7843 h 9884"/>
                <a:gd name="connsiteX197" fmla="*/ 8427 w 10000"/>
                <a:gd name="connsiteY197" fmla="*/ 7902 h 9884"/>
                <a:gd name="connsiteX198" fmla="*/ 8473 w 10000"/>
                <a:gd name="connsiteY198" fmla="*/ 7930 h 9884"/>
                <a:gd name="connsiteX199" fmla="*/ 8552 w 10000"/>
                <a:gd name="connsiteY199" fmla="*/ 7959 h 9884"/>
                <a:gd name="connsiteX200" fmla="*/ 8513 w 10000"/>
                <a:gd name="connsiteY200" fmla="*/ 7988 h 9884"/>
                <a:gd name="connsiteX201" fmla="*/ 8473 w 10000"/>
                <a:gd name="connsiteY201" fmla="*/ 8078 h 9884"/>
                <a:gd name="connsiteX202" fmla="*/ 8310 w 10000"/>
                <a:gd name="connsiteY202" fmla="*/ 8017 h 9884"/>
                <a:gd name="connsiteX203" fmla="*/ 8427 w 10000"/>
                <a:gd name="connsiteY203" fmla="*/ 8106 h 9884"/>
                <a:gd name="connsiteX204" fmla="*/ 8552 w 10000"/>
                <a:gd name="connsiteY204" fmla="*/ 8106 h 9884"/>
                <a:gd name="connsiteX205" fmla="*/ 8513 w 10000"/>
                <a:gd name="connsiteY205" fmla="*/ 8164 h 9884"/>
                <a:gd name="connsiteX206" fmla="*/ 8591 w 10000"/>
                <a:gd name="connsiteY206" fmla="*/ 8281 h 9884"/>
                <a:gd name="connsiteX207" fmla="*/ 8552 w 10000"/>
                <a:gd name="connsiteY207" fmla="*/ 8281 h 9884"/>
                <a:gd name="connsiteX208" fmla="*/ 8427 w 10000"/>
                <a:gd name="connsiteY208" fmla="*/ 8220 h 9884"/>
                <a:gd name="connsiteX209" fmla="*/ 8383 w 10000"/>
                <a:gd name="connsiteY209" fmla="*/ 8251 h 9884"/>
                <a:gd name="connsiteX210" fmla="*/ 8473 w 10000"/>
                <a:gd name="connsiteY210" fmla="*/ 8310 h 9884"/>
                <a:gd name="connsiteX211" fmla="*/ 8427 w 10000"/>
                <a:gd name="connsiteY211" fmla="*/ 8367 h 9884"/>
                <a:gd name="connsiteX212" fmla="*/ 8310 w 10000"/>
                <a:gd name="connsiteY212" fmla="*/ 8310 h 9884"/>
                <a:gd name="connsiteX213" fmla="*/ 8383 w 10000"/>
                <a:gd name="connsiteY213" fmla="*/ 8396 h 9884"/>
                <a:gd name="connsiteX214" fmla="*/ 8310 w 10000"/>
                <a:gd name="connsiteY214" fmla="*/ 8396 h 9884"/>
                <a:gd name="connsiteX215" fmla="*/ 8310 w 10000"/>
                <a:gd name="connsiteY215" fmla="*/ 8456 h 9884"/>
                <a:gd name="connsiteX216" fmla="*/ 8107 w 10000"/>
                <a:gd name="connsiteY216" fmla="*/ 8514 h 9884"/>
                <a:gd name="connsiteX217" fmla="*/ 8067 w 10000"/>
                <a:gd name="connsiteY217" fmla="*/ 8570 h 9884"/>
                <a:gd name="connsiteX218" fmla="*/ 8107 w 10000"/>
                <a:gd name="connsiteY218" fmla="*/ 8602 h 9884"/>
                <a:gd name="connsiteX219" fmla="*/ 8067 w 10000"/>
                <a:gd name="connsiteY219" fmla="*/ 8630 h 9884"/>
                <a:gd name="connsiteX220" fmla="*/ 8025 w 10000"/>
                <a:gd name="connsiteY220" fmla="*/ 8717 h 9884"/>
                <a:gd name="connsiteX221" fmla="*/ 7990 w 10000"/>
                <a:gd name="connsiteY221" fmla="*/ 8687 h 9884"/>
                <a:gd name="connsiteX222" fmla="*/ 7990 w 10000"/>
                <a:gd name="connsiteY222" fmla="*/ 8777 h 9884"/>
                <a:gd name="connsiteX223" fmla="*/ 7577 w 10000"/>
                <a:gd name="connsiteY223" fmla="*/ 8631 h 9884"/>
                <a:gd name="connsiteX224" fmla="*/ 6900 w 10000"/>
                <a:gd name="connsiteY224" fmla="*/ 9127 h 9884"/>
                <a:gd name="connsiteX225" fmla="*/ 6656 w 10000"/>
                <a:gd name="connsiteY225" fmla="*/ 9184 h 9884"/>
                <a:gd name="connsiteX226" fmla="*/ 6535 w 10000"/>
                <a:gd name="connsiteY226" fmla="*/ 9009 h 9884"/>
                <a:gd name="connsiteX227" fmla="*/ 6496 w 10000"/>
                <a:gd name="connsiteY227" fmla="*/ 9009 h 9884"/>
                <a:gd name="connsiteX228" fmla="*/ 6615 w 10000"/>
                <a:gd name="connsiteY228" fmla="*/ 8980 h 9884"/>
                <a:gd name="connsiteX229" fmla="*/ 6454 w 10000"/>
                <a:gd name="connsiteY229" fmla="*/ 8980 h 9884"/>
                <a:gd name="connsiteX230" fmla="*/ 6418 w 10000"/>
                <a:gd name="connsiteY230" fmla="*/ 9038 h 9884"/>
                <a:gd name="connsiteX231" fmla="*/ 6496 w 10000"/>
                <a:gd name="connsiteY231" fmla="*/ 9096 h 9884"/>
                <a:gd name="connsiteX232" fmla="*/ 6454 w 10000"/>
                <a:gd name="connsiteY232" fmla="*/ 9096 h 9884"/>
                <a:gd name="connsiteX233" fmla="*/ 6579 w 10000"/>
                <a:gd name="connsiteY233" fmla="*/ 9271 h 9884"/>
                <a:gd name="connsiteX234" fmla="*/ 6418 w 10000"/>
                <a:gd name="connsiteY234" fmla="*/ 9156 h 9884"/>
                <a:gd name="connsiteX235" fmla="*/ 6496 w 10000"/>
                <a:gd name="connsiteY235" fmla="*/ 9271 h 9884"/>
                <a:gd name="connsiteX236" fmla="*/ 6454 w 10000"/>
                <a:gd name="connsiteY236" fmla="*/ 9301 h 9884"/>
                <a:gd name="connsiteX237" fmla="*/ 6418 w 10000"/>
                <a:gd name="connsiteY237" fmla="*/ 9271 h 9884"/>
                <a:gd name="connsiteX238" fmla="*/ 6377 w 10000"/>
                <a:gd name="connsiteY238" fmla="*/ 9360 h 9884"/>
                <a:gd name="connsiteX239" fmla="*/ 6251 w 10000"/>
                <a:gd name="connsiteY239" fmla="*/ 9390 h 9884"/>
                <a:gd name="connsiteX240" fmla="*/ 6212 w 10000"/>
                <a:gd name="connsiteY240" fmla="*/ 9329 h 9884"/>
                <a:gd name="connsiteX241" fmla="*/ 6135 w 10000"/>
                <a:gd name="connsiteY241" fmla="*/ 9301 h 9884"/>
                <a:gd name="connsiteX242" fmla="*/ 6175 w 10000"/>
                <a:gd name="connsiteY242" fmla="*/ 9418 h 9884"/>
                <a:gd name="connsiteX243" fmla="*/ 5969 w 10000"/>
                <a:gd name="connsiteY243" fmla="*/ 9360 h 9884"/>
                <a:gd name="connsiteX244" fmla="*/ 5930 w 10000"/>
                <a:gd name="connsiteY244" fmla="*/ 9390 h 9884"/>
                <a:gd name="connsiteX245" fmla="*/ 5808 w 10000"/>
                <a:gd name="connsiteY245" fmla="*/ 9446 h 9884"/>
                <a:gd name="connsiteX246" fmla="*/ 5777 w 10000"/>
                <a:gd name="connsiteY246" fmla="*/ 9506 h 9884"/>
                <a:gd name="connsiteX247" fmla="*/ 5688 w 10000"/>
                <a:gd name="connsiteY247" fmla="*/ 9506 h 9884"/>
                <a:gd name="connsiteX248" fmla="*/ 5567 w 10000"/>
                <a:gd name="connsiteY248" fmla="*/ 9534 h 9884"/>
                <a:gd name="connsiteX249" fmla="*/ 5567 w 10000"/>
                <a:gd name="connsiteY249" fmla="*/ 9506 h 9884"/>
                <a:gd name="connsiteX250" fmla="*/ 5567 w 10000"/>
                <a:gd name="connsiteY250" fmla="*/ 9563 h 9884"/>
                <a:gd name="connsiteX251" fmla="*/ 5449 w 10000"/>
                <a:gd name="connsiteY251" fmla="*/ 9534 h 9884"/>
                <a:gd name="connsiteX252" fmla="*/ 5449 w 10000"/>
                <a:gd name="connsiteY252" fmla="*/ 9591 h 9884"/>
                <a:gd name="connsiteX253" fmla="*/ 5406 w 10000"/>
                <a:gd name="connsiteY253" fmla="*/ 9680 h 9884"/>
                <a:gd name="connsiteX254" fmla="*/ 5491 w 10000"/>
                <a:gd name="connsiteY254" fmla="*/ 9709 h 9884"/>
                <a:gd name="connsiteX255" fmla="*/ 5491 w 10000"/>
                <a:gd name="connsiteY255" fmla="*/ 9709 h 9884"/>
                <a:gd name="connsiteX256" fmla="*/ 5567 w 10000"/>
                <a:gd name="connsiteY256" fmla="*/ 9828 h 9884"/>
                <a:gd name="connsiteX257" fmla="*/ 5368 w 10000"/>
                <a:gd name="connsiteY257" fmla="*/ 9884 h 9884"/>
                <a:gd name="connsiteX258" fmla="*/ 5368 w 10000"/>
                <a:gd name="connsiteY258" fmla="*/ 9828 h 9884"/>
                <a:gd name="connsiteX259" fmla="*/ 5281 w 10000"/>
                <a:gd name="connsiteY259" fmla="*/ 9739 h 9884"/>
                <a:gd name="connsiteX260" fmla="*/ 5248 w 10000"/>
                <a:gd name="connsiteY260" fmla="*/ 9680 h 9884"/>
                <a:gd name="connsiteX261" fmla="*/ 5206 w 10000"/>
                <a:gd name="connsiteY261" fmla="*/ 9591 h 9884"/>
                <a:gd name="connsiteX262" fmla="*/ 5248 w 10000"/>
                <a:gd name="connsiteY262" fmla="*/ 9534 h 9884"/>
                <a:gd name="connsiteX263" fmla="*/ 5206 w 10000"/>
                <a:gd name="connsiteY263" fmla="*/ 9446 h 9884"/>
                <a:gd name="connsiteX264" fmla="*/ 5206 w 10000"/>
                <a:gd name="connsiteY264" fmla="*/ 9476 h 9884"/>
                <a:gd name="connsiteX265" fmla="*/ 5126 w 10000"/>
                <a:gd name="connsiteY265" fmla="*/ 9418 h 9884"/>
                <a:gd name="connsiteX266" fmla="*/ 5126 w 10000"/>
                <a:gd name="connsiteY266" fmla="*/ 9476 h 9884"/>
                <a:gd name="connsiteX267" fmla="*/ 5006 w 10000"/>
                <a:gd name="connsiteY267" fmla="*/ 9476 h 9884"/>
                <a:gd name="connsiteX268" fmla="*/ 4926 w 10000"/>
                <a:gd name="connsiteY268" fmla="*/ 9446 h 9884"/>
                <a:gd name="connsiteX269" fmla="*/ 4879 w 10000"/>
                <a:gd name="connsiteY269" fmla="*/ 9390 h 9884"/>
                <a:gd name="connsiteX270" fmla="*/ 4839 w 10000"/>
                <a:gd name="connsiteY270" fmla="*/ 9390 h 9884"/>
                <a:gd name="connsiteX271" fmla="*/ 4839 w 10000"/>
                <a:gd name="connsiteY271" fmla="*/ 9446 h 9884"/>
                <a:gd name="connsiteX272" fmla="*/ 4762 w 10000"/>
                <a:gd name="connsiteY272" fmla="*/ 9390 h 9884"/>
                <a:gd name="connsiteX273" fmla="*/ 4724 w 10000"/>
                <a:gd name="connsiteY273" fmla="*/ 9329 h 9884"/>
                <a:gd name="connsiteX274" fmla="*/ 4688 w 10000"/>
                <a:gd name="connsiteY274" fmla="*/ 9360 h 9884"/>
                <a:gd name="connsiteX275" fmla="*/ 4724 w 10000"/>
                <a:gd name="connsiteY275" fmla="*/ 9446 h 9884"/>
                <a:gd name="connsiteX276" fmla="*/ 4644 w 10000"/>
                <a:gd name="connsiteY276" fmla="*/ 9418 h 9884"/>
                <a:gd name="connsiteX277" fmla="*/ 4644 w 10000"/>
                <a:gd name="connsiteY277" fmla="*/ 9476 h 9884"/>
                <a:gd name="connsiteX278" fmla="*/ 4483 w 10000"/>
                <a:gd name="connsiteY278" fmla="*/ 9446 h 9884"/>
                <a:gd name="connsiteX279" fmla="*/ 4366 w 10000"/>
                <a:gd name="connsiteY279" fmla="*/ 9446 h 9884"/>
                <a:gd name="connsiteX280" fmla="*/ 4322 w 10000"/>
                <a:gd name="connsiteY280" fmla="*/ 9446 h 9884"/>
                <a:gd name="connsiteX281" fmla="*/ 4199 w 10000"/>
                <a:gd name="connsiteY281" fmla="*/ 9390 h 9884"/>
                <a:gd name="connsiteX282" fmla="*/ 4154 w 10000"/>
                <a:gd name="connsiteY282" fmla="*/ 9360 h 9884"/>
                <a:gd name="connsiteX283" fmla="*/ 4038 w 10000"/>
                <a:gd name="connsiteY283" fmla="*/ 9329 h 9884"/>
                <a:gd name="connsiteX284" fmla="*/ 3962 w 10000"/>
                <a:gd name="connsiteY284" fmla="*/ 9156 h 9884"/>
                <a:gd name="connsiteX285" fmla="*/ 3873 w 10000"/>
                <a:gd name="connsiteY285" fmla="*/ 9038 h 9884"/>
                <a:gd name="connsiteX286" fmla="*/ 3757 w 10000"/>
                <a:gd name="connsiteY286" fmla="*/ 9038 h 9884"/>
                <a:gd name="connsiteX287" fmla="*/ 3634 w 10000"/>
                <a:gd name="connsiteY287" fmla="*/ 9038 h 9884"/>
                <a:gd name="connsiteX288" fmla="*/ 3432 w 10000"/>
                <a:gd name="connsiteY288" fmla="*/ 8892 h 9884"/>
                <a:gd name="connsiteX289" fmla="*/ 3274 w 10000"/>
                <a:gd name="connsiteY289" fmla="*/ 8980 h 9884"/>
                <a:gd name="connsiteX290" fmla="*/ 3274 w 10000"/>
                <a:gd name="connsiteY290" fmla="*/ 9038 h 9884"/>
                <a:gd name="connsiteX291" fmla="*/ 3073 w 10000"/>
                <a:gd name="connsiteY291" fmla="*/ 9068 h 9884"/>
                <a:gd name="connsiteX292" fmla="*/ 2954 w 10000"/>
                <a:gd name="connsiteY292" fmla="*/ 9156 h 9884"/>
                <a:gd name="connsiteX293" fmla="*/ 2874 w 10000"/>
                <a:gd name="connsiteY293" fmla="*/ 9096 h 9884"/>
                <a:gd name="connsiteX294" fmla="*/ 2792 w 10000"/>
                <a:gd name="connsiteY294" fmla="*/ 9156 h 9884"/>
                <a:gd name="connsiteX295" fmla="*/ 2672 w 10000"/>
                <a:gd name="connsiteY295" fmla="*/ 9156 h 9884"/>
                <a:gd name="connsiteX296" fmla="*/ 2507 w 10000"/>
                <a:gd name="connsiteY296" fmla="*/ 9127 h 9884"/>
                <a:gd name="connsiteX297" fmla="*/ 2347 w 10000"/>
                <a:gd name="connsiteY297" fmla="*/ 9184 h 9884"/>
                <a:gd name="connsiteX298" fmla="*/ 2266 w 10000"/>
                <a:gd name="connsiteY298" fmla="*/ 9184 h 9884"/>
                <a:gd name="connsiteX299" fmla="*/ 2185 w 10000"/>
                <a:gd name="connsiteY299" fmla="*/ 9184 h 9884"/>
                <a:gd name="connsiteX300" fmla="*/ 2144 w 10000"/>
                <a:gd name="connsiteY300" fmla="*/ 9184 h 9884"/>
                <a:gd name="connsiteX301" fmla="*/ 2144 w 10000"/>
                <a:gd name="connsiteY301" fmla="*/ 9329 h 9884"/>
                <a:gd name="connsiteX302" fmla="*/ 2228 w 10000"/>
                <a:gd name="connsiteY302" fmla="*/ 9418 h 9884"/>
                <a:gd name="connsiteX303" fmla="*/ 2228 w 10000"/>
                <a:gd name="connsiteY303" fmla="*/ 9446 h 9884"/>
                <a:gd name="connsiteX304" fmla="*/ 2228 w 10000"/>
                <a:gd name="connsiteY304" fmla="*/ 9506 h 9884"/>
                <a:gd name="connsiteX305" fmla="*/ 2266 w 10000"/>
                <a:gd name="connsiteY305" fmla="*/ 9591 h 9884"/>
                <a:gd name="connsiteX306" fmla="*/ 2144 w 10000"/>
                <a:gd name="connsiteY306" fmla="*/ 9563 h 9884"/>
                <a:gd name="connsiteX307" fmla="*/ 2022 w 10000"/>
                <a:gd name="connsiteY307" fmla="*/ 9534 h 9884"/>
                <a:gd name="connsiteX308" fmla="*/ 1941 w 10000"/>
                <a:gd name="connsiteY308" fmla="*/ 9390 h 9884"/>
                <a:gd name="connsiteX309" fmla="*/ 1708 w 10000"/>
                <a:gd name="connsiteY309" fmla="*/ 9476 h 9884"/>
                <a:gd name="connsiteX310" fmla="*/ 1627 w 10000"/>
                <a:gd name="connsiteY310" fmla="*/ 9506 h 9884"/>
                <a:gd name="connsiteX311" fmla="*/ 1627 w 10000"/>
                <a:gd name="connsiteY311" fmla="*/ 9418 h 9884"/>
                <a:gd name="connsiteX312" fmla="*/ 1504 w 10000"/>
                <a:gd name="connsiteY312" fmla="*/ 9301 h 9884"/>
                <a:gd name="connsiteX313" fmla="*/ 1262 w 10000"/>
                <a:gd name="connsiteY313" fmla="*/ 9301 h 9884"/>
                <a:gd name="connsiteX314" fmla="*/ 1262 w 10000"/>
                <a:gd name="connsiteY314" fmla="*/ 9184 h 9884"/>
                <a:gd name="connsiteX315" fmla="*/ 1298 w 10000"/>
                <a:gd name="connsiteY315" fmla="*/ 9038 h 9884"/>
                <a:gd name="connsiteX316" fmla="*/ 1144 w 10000"/>
                <a:gd name="connsiteY316" fmla="*/ 8980 h 9884"/>
                <a:gd name="connsiteX317" fmla="*/ 1017 w 10000"/>
                <a:gd name="connsiteY317" fmla="*/ 8892 h 9884"/>
                <a:gd name="connsiteX318" fmla="*/ 981 w 10000"/>
                <a:gd name="connsiteY318" fmla="*/ 8834 h 9884"/>
                <a:gd name="connsiteX319" fmla="*/ 944 w 10000"/>
                <a:gd name="connsiteY319" fmla="*/ 8747 h 9884"/>
                <a:gd name="connsiteX320" fmla="*/ 981 w 10000"/>
                <a:gd name="connsiteY320" fmla="*/ 8659 h 9884"/>
                <a:gd name="connsiteX321" fmla="*/ 697 w 10000"/>
                <a:gd name="connsiteY321" fmla="*/ 8687 h 9884"/>
                <a:gd name="connsiteX322" fmla="*/ 533 w 10000"/>
                <a:gd name="connsiteY322" fmla="*/ 8747 h 9884"/>
                <a:gd name="connsiteX323" fmla="*/ 533 w 10000"/>
                <a:gd name="connsiteY323" fmla="*/ 8659 h 9884"/>
                <a:gd name="connsiteX324" fmla="*/ 495 w 10000"/>
                <a:gd name="connsiteY324" fmla="*/ 8570 h 9884"/>
                <a:gd name="connsiteX325" fmla="*/ 458 w 10000"/>
                <a:gd name="connsiteY325" fmla="*/ 8514 h 9884"/>
                <a:gd name="connsiteX326" fmla="*/ 6799 w 10000"/>
                <a:gd name="connsiteY326" fmla="*/ 8507 h 9884"/>
                <a:gd name="connsiteX327" fmla="*/ 6917 w 10000"/>
                <a:gd name="connsiteY327" fmla="*/ 8297 h 9884"/>
                <a:gd name="connsiteX0" fmla="*/ 6048 w 10000"/>
                <a:gd name="connsiteY0" fmla="*/ 0 h 9884"/>
                <a:gd name="connsiteX1" fmla="*/ 6212 w 10000"/>
                <a:gd name="connsiteY1" fmla="*/ 61 h 9884"/>
                <a:gd name="connsiteX2" fmla="*/ 6377 w 10000"/>
                <a:gd name="connsiteY2" fmla="*/ 179 h 9884"/>
                <a:gd name="connsiteX3" fmla="*/ 6579 w 10000"/>
                <a:gd name="connsiteY3" fmla="*/ 297 h 9884"/>
                <a:gd name="connsiteX4" fmla="*/ 6695 w 10000"/>
                <a:gd name="connsiteY4" fmla="*/ 415 h 9884"/>
                <a:gd name="connsiteX5" fmla="*/ 6824 w 10000"/>
                <a:gd name="connsiteY5" fmla="*/ 502 h 9884"/>
                <a:gd name="connsiteX6" fmla="*/ 7180 w 10000"/>
                <a:gd name="connsiteY6" fmla="*/ 652 h 9884"/>
                <a:gd name="connsiteX7" fmla="*/ 7378 w 10000"/>
                <a:gd name="connsiteY7" fmla="*/ 652 h 9884"/>
                <a:gd name="connsiteX8" fmla="*/ 7623 w 10000"/>
                <a:gd name="connsiteY8" fmla="*/ 709 h 9884"/>
                <a:gd name="connsiteX9" fmla="*/ 7744 w 10000"/>
                <a:gd name="connsiteY9" fmla="*/ 738 h 9884"/>
                <a:gd name="connsiteX10" fmla="*/ 7946 w 10000"/>
                <a:gd name="connsiteY10" fmla="*/ 828 h 9884"/>
                <a:gd name="connsiteX11" fmla="*/ 8186 w 10000"/>
                <a:gd name="connsiteY11" fmla="*/ 856 h 9884"/>
                <a:gd name="connsiteX12" fmla="*/ 8232 w 10000"/>
                <a:gd name="connsiteY12" fmla="*/ 945 h 9884"/>
                <a:gd name="connsiteX13" fmla="*/ 8310 w 10000"/>
                <a:gd name="connsiteY13" fmla="*/ 976 h 9884"/>
                <a:gd name="connsiteX14" fmla="*/ 8383 w 10000"/>
                <a:gd name="connsiteY14" fmla="*/ 1093 h 9884"/>
                <a:gd name="connsiteX15" fmla="*/ 8633 w 10000"/>
                <a:gd name="connsiteY15" fmla="*/ 1240 h 9884"/>
                <a:gd name="connsiteX16" fmla="*/ 8754 w 10000"/>
                <a:gd name="connsiteY16" fmla="*/ 1211 h 9884"/>
                <a:gd name="connsiteX17" fmla="*/ 8874 w 10000"/>
                <a:gd name="connsiteY17" fmla="*/ 1240 h 9884"/>
                <a:gd name="connsiteX18" fmla="*/ 9114 w 10000"/>
                <a:gd name="connsiteY18" fmla="*/ 1181 h 9884"/>
                <a:gd name="connsiteX19" fmla="*/ 9277 w 10000"/>
                <a:gd name="connsiteY19" fmla="*/ 1093 h 9884"/>
                <a:gd name="connsiteX20" fmla="*/ 9354 w 10000"/>
                <a:gd name="connsiteY20" fmla="*/ 1093 h 9884"/>
                <a:gd name="connsiteX21" fmla="*/ 9396 w 10000"/>
                <a:gd name="connsiteY21" fmla="*/ 1063 h 9884"/>
                <a:gd name="connsiteX22" fmla="*/ 9554 w 10000"/>
                <a:gd name="connsiteY22" fmla="*/ 1006 h 9884"/>
                <a:gd name="connsiteX23" fmla="*/ 9719 w 10000"/>
                <a:gd name="connsiteY23" fmla="*/ 1063 h 9884"/>
                <a:gd name="connsiteX24" fmla="*/ 9757 w 10000"/>
                <a:gd name="connsiteY24" fmla="*/ 1152 h 9884"/>
                <a:gd name="connsiteX25" fmla="*/ 9880 w 10000"/>
                <a:gd name="connsiteY25" fmla="*/ 1299 h 9884"/>
                <a:gd name="connsiteX26" fmla="*/ 9800 w 10000"/>
                <a:gd name="connsiteY26" fmla="*/ 1329 h 9884"/>
                <a:gd name="connsiteX27" fmla="*/ 9840 w 10000"/>
                <a:gd name="connsiteY27" fmla="*/ 1387 h 9884"/>
                <a:gd name="connsiteX28" fmla="*/ 9840 w 10000"/>
                <a:gd name="connsiteY28" fmla="*/ 1448 h 9884"/>
                <a:gd name="connsiteX29" fmla="*/ 9926 w 10000"/>
                <a:gd name="connsiteY29" fmla="*/ 1566 h 9884"/>
                <a:gd name="connsiteX30" fmla="*/ 9926 w 10000"/>
                <a:gd name="connsiteY30" fmla="*/ 1712 h 9884"/>
                <a:gd name="connsiteX31" fmla="*/ 9926 w 10000"/>
                <a:gd name="connsiteY31" fmla="*/ 1801 h 9884"/>
                <a:gd name="connsiteX32" fmla="*/ 10000 w 10000"/>
                <a:gd name="connsiteY32" fmla="*/ 1890 h 9884"/>
                <a:gd name="connsiteX33" fmla="*/ 9963 w 10000"/>
                <a:gd name="connsiteY33" fmla="*/ 1978 h 9884"/>
                <a:gd name="connsiteX34" fmla="*/ 10000 w 10000"/>
                <a:gd name="connsiteY34" fmla="*/ 2037 h 9884"/>
                <a:gd name="connsiteX35" fmla="*/ 9677 w 10000"/>
                <a:gd name="connsiteY35" fmla="*/ 2007 h 9884"/>
                <a:gd name="connsiteX36" fmla="*/ 9515 w 10000"/>
                <a:gd name="connsiteY36" fmla="*/ 1978 h 9884"/>
                <a:gd name="connsiteX37" fmla="*/ 9473 w 10000"/>
                <a:gd name="connsiteY37" fmla="*/ 2066 h 9884"/>
                <a:gd name="connsiteX38" fmla="*/ 9354 w 10000"/>
                <a:gd name="connsiteY38" fmla="*/ 2096 h 9884"/>
                <a:gd name="connsiteX39" fmla="*/ 9433 w 10000"/>
                <a:gd name="connsiteY39" fmla="*/ 2185 h 9884"/>
                <a:gd name="connsiteX40" fmla="*/ 9677 w 10000"/>
                <a:gd name="connsiteY40" fmla="*/ 2449 h 9884"/>
                <a:gd name="connsiteX41" fmla="*/ 9840 w 10000"/>
                <a:gd name="connsiteY41" fmla="*/ 2687 h 9884"/>
                <a:gd name="connsiteX42" fmla="*/ 9800 w 10000"/>
                <a:gd name="connsiteY42" fmla="*/ 2745 h 9884"/>
                <a:gd name="connsiteX43" fmla="*/ 9634 w 10000"/>
                <a:gd name="connsiteY43" fmla="*/ 2775 h 9884"/>
                <a:gd name="connsiteX44" fmla="*/ 9840 w 10000"/>
                <a:gd name="connsiteY44" fmla="*/ 2891 h 9884"/>
                <a:gd name="connsiteX45" fmla="*/ 9600 w 10000"/>
                <a:gd name="connsiteY45" fmla="*/ 2745 h 9884"/>
                <a:gd name="connsiteX46" fmla="*/ 9396 w 10000"/>
                <a:gd name="connsiteY46" fmla="*/ 2687 h 9884"/>
                <a:gd name="connsiteX47" fmla="*/ 9473 w 10000"/>
                <a:gd name="connsiteY47" fmla="*/ 2863 h 9884"/>
                <a:gd name="connsiteX48" fmla="*/ 9354 w 10000"/>
                <a:gd name="connsiteY48" fmla="*/ 2891 h 9884"/>
                <a:gd name="connsiteX49" fmla="*/ 9277 w 10000"/>
                <a:gd name="connsiteY49" fmla="*/ 2982 h 9884"/>
                <a:gd name="connsiteX50" fmla="*/ 8996 w 10000"/>
                <a:gd name="connsiteY50" fmla="*/ 3012 h 9884"/>
                <a:gd name="connsiteX51" fmla="*/ 9198 w 10000"/>
                <a:gd name="connsiteY51" fmla="*/ 3157 h 9884"/>
                <a:gd name="connsiteX52" fmla="*/ 8952 w 10000"/>
                <a:gd name="connsiteY52" fmla="*/ 3188 h 9884"/>
                <a:gd name="connsiteX53" fmla="*/ 8794 w 10000"/>
                <a:gd name="connsiteY53" fmla="*/ 3157 h 9884"/>
                <a:gd name="connsiteX54" fmla="*/ 8664 w 10000"/>
                <a:gd name="connsiteY54" fmla="*/ 3070 h 9884"/>
                <a:gd name="connsiteX55" fmla="*/ 8591 w 10000"/>
                <a:gd name="connsiteY55" fmla="*/ 3098 h 9884"/>
                <a:gd name="connsiteX56" fmla="*/ 8552 w 10000"/>
                <a:gd name="connsiteY56" fmla="*/ 3245 h 9884"/>
                <a:gd name="connsiteX57" fmla="*/ 8513 w 10000"/>
                <a:gd name="connsiteY57" fmla="*/ 3335 h 9884"/>
                <a:gd name="connsiteX58" fmla="*/ 8427 w 10000"/>
                <a:gd name="connsiteY58" fmla="*/ 3364 h 9884"/>
                <a:gd name="connsiteX59" fmla="*/ 8383 w 10000"/>
                <a:gd name="connsiteY59" fmla="*/ 3423 h 9884"/>
                <a:gd name="connsiteX60" fmla="*/ 8310 w 10000"/>
                <a:gd name="connsiteY60" fmla="*/ 3423 h 9884"/>
                <a:gd name="connsiteX61" fmla="*/ 8267 w 10000"/>
                <a:gd name="connsiteY61" fmla="*/ 3483 h 9884"/>
                <a:gd name="connsiteX62" fmla="*/ 8107 w 10000"/>
                <a:gd name="connsiteY62" fmla="*/ 3630 h 9884"/>
                <a:gd name="connsiteX63" fmla="*/ 7906 w 10000"/>
                <a:gd name="connsiteY63" fmla="*/ 3661 h 9884"/>
                <a:gd name="connsiteX64" fmla="*/ 7824 w 10000"/>
                <a:gd name="connsiteY64" fmla="*/ 3690 h 9884"/>
                <a:gd name="connsiteX65" fmla="*/ 7744 w 10000"/>
                <a:gd name="connsiteY65" fmla="*/ 3749 h 9884"/>
                <a:gd name="connsiteX66" fmla="*/ 7586 w 10000"/>
                <a:gd name="connsiteY66" fmla="*/ 3805 h 9884"/>
                <a:gd name="connsiteX67" fmla="*/ 7501 w 10000"/>
                <a:gd name="connsiteY67" fmla="*/ 3897 h 9884"/>
                <a:gd name="connsiteX68" fmla="*/ 7464 w 10000"/>
                <a:gd name="connsiteY68" fmla="*/ 3953 h 9884"/>
                <a:gd name="connsiteX69" fmla="*/ 7378 w 10000"/>
                <a:gd name="connsiteY69" fmla="*/ 3953 h 9884"/>
                <a:gd name="connsiteX70" fmla="*/ 7218 w 10000"/>
                <a:gd name="connsiteY70" fmla="*/ 3984 h 9884"/>
                <a:gd name="connsiteX71" fmla="*/ 7346 w 10000"/>
                <a:gd name="connsiteY71" fmla="*/ 3925 h 9884"/>
                <a:gd name="connsiteX72" fmla="*/ 7346 w 10000"/>
                <a:gd name="connsiteY72" fmla="*/ 3867 h 9884"/>
                <a:gd name="connsiteX73" fmla="*/ 7378 w 10000"/>
                <a:gd name="connsiteY73" fmla="*/ 3805 h 9884"/>
                <a:gd name="connsiteX74" fmla="*/ 7143 w 10000"/>
                <a:gd name="connsiteY74" fmla="*/ 3777 h 9884"/>
                <a:gd name="connsiteX75" fmla="*/ 7218 w 10000"/>
                <a:gd name="connsiteY75" fmla="*/ 3749 h 9884"/>
                <a:gd name="connsiteX76" fmla="*/ 7260 w 10000"/>
                <a:gd name="connsiteY76" fmla="*/ 3630 h 9884"/>
                <a:gd name="connsiteX77" fmla="*/ 7305 w 10000"/>
                <a:gd name="connsiteY77" fmla="*/ 3512 h 9884"/>
                <a:gd name="connsiteX78" fmla="*/ 7062 w 10000"/>
                <a:gd name="connsiteY78" fmla="*/ 3306 h 9884"/>
                <a:gd name="connsiteX79" fmla="*/ 6939 w 10000"/>
                <a:gd name="connsiteY79" fmla="*/ 3335 h 9884"/>
                <a:gd name="connsiteX80" fmla="*/ 6824 w 10000"/>
                <a:gd name="connsiteY80" fmla="*/ 3394 h 9884"/>
                <a:gd name="connsiteX81" fmla="*/ 6737 w 10000"/>
                <a:gd name="connsiteY81" fmla="*/ 3541 h 9884"/>
                <a:gd name="connsiteX82" fmla="*/ 6535 w 10000"/>
                <a:gd name="connsiteY82" fmla="*/ 3661 h 9884"/>
                <a:gd name="connsiteX83" fmla="*/ 6418 w 10000"/>
                <a:gd name="connsiteY83" fmla="*/ 3718 h 9884"/>
                <a:gd name="connsiteX84" fmla="*/ 6454 w 10000"/>
                <a:gd name="connsiteY84" fmla="*/ 3805 h 9884"/>
                <a:gd name="connsiteX85" fmla="*/ 6212 w 10000"/>
                <a:gd name="connsiteY85" fmla="*/ 3925 h 9884"/>
                <a:gd name="connsiteX86" fmla="*/ 6014 w 10000"/>
                <a:gd name="connsiteY86" fmla="*/ 3897 h 9884"/>
                <a:gd name="connsiteX87" fmla="*/ 6014 w 10000"/>
                <a:gd name="connsiteY87" fmla="*/ 4074 h 9884"/>
                <a:gd name="connsiteX88" fmla="*/ 6251 w 10000"/>
                <a:gd name="connsiteY88" fmla="*/ 4220 h 9884"/>
                <a:gd name="connsiteX89" fmla="*/ 6377 w 10000"/>
                <a:gd name="connsiteY89" fmla="*/ 4220 h 9884"/>
                <a:gd name="connsiteX90" fmla="*/ 6454 w 10000"/>
                <a:gd name="connsiteY90" fmla="*/ 4249 h 9884"/>
                <a:gd name="connsiteX91" fmla="*/ 6454 w 10000"/>
                <a:gd name="connsiteY91" fmla="*/ 4220 h 9884"/>
                <a:gd name="connsiteX92" fmla="*/ 6695 w 10000"/>
                <a:gd name="connsiteY92" fmla="*/ 4307 h 9884"/>
                <a:gd name="connsiteX93" fmla="*/ 6777 w 10000"/>
                <a:gd name="connsiteY93" fmla="*/ 4484 h 9884"/>
                <a:gd name="connsiteX94" fmla="*/ 6980 w 10000"/>
                <a:gd name="connsiteY94" fmla="*/ 4514 h 9884"/>
                <a:gd name="connsiteX95" fmla="*/ 7062 w 10000"/>
                <a:gd name="connsiteY95" fmla="*/ 4456 h 9884"/>
                <a:gd name="connsiteX96" fmla="*/ 7101 w 10000"/>
                <a:gd name="connsiteY96" fmla="*/ 4369 h 9884"/>
                <a:gd name="connsiteX97" fmla="*/ 7260 w 10000"/>
                <a:gd name="connsiteY97" fmla="*/ 4307 h 9884"/>
                <a:gd name="connsiteX98" fmla="*/ 7464 w 10000"/>
                <a:gd name="connsiteY98" fmla="*/ 4369 h 9884"/>
                <a:gd name="connsiteX99" fmla="*/ 7541 w 10000"/>
                <a:gd name="connsiteY99" fmla="*/ 4398 h 9884"/>
                <a:gd name="connsiteX100" fmla="*/ 7586 w 10000"/>
                <a:gd name="connsiteY100" fmla="*/ 4428 h 9884"/>
                <a:gd name="connsiteX101" fmla="*/ 7788 w 10000"/>
                <a:gd name="connsiteY101" fmla="*/ 4428 h 9884"/>
                <a:gd name="connsiteX102" fmla="*/ 7788 w 10000"/>
                <a:gd name="connsiteY102" fmla="*/ 4398 h 9884"/>
                <a:gd name="connsiteX103" fmla="*/ 8025 w 10000"/>
                <a:gd name="connsiteY103" fmla="*/ 4456 h 9884"/>
                <a:gd name="connsiteX104" fmla="*/ 7990 w 10000"/>
                <a:gd name="connsiteY104" fmla="*/ 4484 h 9884"/>
                <a:gd name="connsiteX105" fmla="*/ 8025 w 10000"/>
                <a:gd name="connsiteY105" fmla="*/ 4574 h 9884"/>
                <a:gd name="connsiteX106" fmla="*/ 8025 w 10000"/>
                <a:gd name="connsiteY106" fmla="*/ 4631 h 9884"/>
                <a:gd name="connsiteX107" fmla="*/ 7946 w 10000"/>
                <a:gd name="connsiteY107" fmla="*/ 4574 h 9884"/>
                <a:gd name="connsiteX108" fmla="*/ 7906 w 10000"/>
                <a:gd name="connsiteY108" fmla="*/ 4603 h 9884"/>
                <a:gd name="connsiteX109" fmla="*/ 7824 w 10000"/>
                <a:gd name="connsiteY109" fmla="*/ 4603 h 9884"/>
                <a:gd name="connsiteX110" fmla="*/ 7744 w 10000"/>
                <a:gd name="connsiteY110" fmla="*/ 4631 h 9884"/>
                <a:gd name="connsiteX111" fmla="*/ 7586 w 10000"/>
                <a:gd name="connsiteY111" fmla="*/ 4694 h 9884"/>
                <a:gd name="connsiteX112" fmla="*/ 7501 w 10000"/>
                <a:gd name="connsiteY112" fmla="*/ 4723 h 9884"/>
                <a:gd name="connsiteX113" fmla="*/ 7586 w 10000"/>
                <a:gd name="connsiteY113" fmla="*/ 4782 h 9884"/>
                <a:gd name="connsiteX114" fmla="*/ 7501 w 10000"/>
                <a:gd name="connsiteY114" fmla="*/ 4782 h 9884"/>
                <a:gd name="connsiteX115" fmla="*/ 7541 w 10000"/>
                <a:gd name="connsiteY115" fmla="*/ 4839 h 9884"/>
                <a:gd name="connsiteX116" fmla="*/ 7464 w 10000"/>
                <a:gd name="connsiteY116" fmla="*/ 4869 h 9884"/>
                <a:gd name="connsiteX117" fmla="*/ 7378 w 10000"/>
                <a:gd name="connsiteY117" fmla="*/ 4810 h 9884"/>
                <a:gd name="connsiteX118" fmla="*/ 7346 w 10000"/>
                <a:gd name="connsiteY118" fmla="*/ 4810 h 9884"/>
                <a:gd name="connsiteX119" fmla="*/ 7423 w 10000"/>
                <a:gd name="connsiteY119" fmla="*/ 4898 h 9884"/>
                <a:gd name="connsiteX120" fmla="*/ 7260 w 10000"/>
                <a:gd name="connsiteY120" fmla="*/ 5017 h 9884"/>
                <a:gd name="connsiteX121" fmla="*/ 7218 w 10000"/>
                <a:gd name="connsiteY121" fmla="*/ 5165 h 9884"/>
                <a:gd name="connsiteX122" fmla="*/ 7260 w 10000"/>
                <a:gd name="connsiteY122" fmla="*/ 5311 h 9884"/>
                <a:gd name="connsiteX123" fmla="*/ 7423 w 10000"/>
                <a:gd name="connsiteY123" fmla="*/ 5340 h 9884"/>
                <a:gd name="connsiteX124" fmla="*/ 7704 w 10000"/>
                <a:gd name="connsiteY124" fmla="*/ 5429 h 9884"/>
                <a:gd name="connsiteX125" fmla="*/ 7824 w 10000"/>
                <a:gd name="connsiteY125" fmla="*/ 5577 h 9884"/>
                <a:gd name="connsiteX126" fmla="*/ 8025 w 10000"/>
                <a:gd name="connsiteY126" fmla="*/ 5784 h 9884"/>
                <a:gd name="connsiteX127" fmla="*/ 8149 w 10000"/>
                <a:gd name="connsiteY127" fmla="*/ 5932 h 9884"/>
                <a:gd name="connsiteX128" fmla="*/ 8344 w 10000"/>
                <a:gd name="connsiteY128" fmla="*/ 6019 h 9884"/>
                <a:gd name="connsiteX129" fmla="*/ 8427 w 10000"/>
                <a:gd name="connsiteY129" fmla="*/ 6079 h 9884"/>
                <a:gd name="connsiteX130" fmla="*/ 8513 w 10000"/>
                <a:gd name="connsiteY130" fmla="*/ 6139 h 9884"/>
                <a:gd name="connsiteX131" fmla="*/ 8664 w 10000"/>
                <a:gd name="connsiteY131" fmla="*/ 6254 h 9884"/>
                <a:gd name="connsiteX132" fmla="*/ 8383 w 10000"/>
                <a:gd name="connsiteY132" fmla="*/ 6196 h 9884"/>
                <a:gd name="connsiteX133" fmla="*/ 8186 w 10000"/>
                <a:gd name="connsiteY133" fmla="*/ 6139 h 9884"/>
                <a:gd name="connsiteX134" fmla="*/ 7990 w 10000"/>
                <a:gd name="connsiteY134" fmla="*/ 6168 h 9884"/>
                <a:gd name="connsiteX135" fmla="*/ 7870 w 10000"/>
                <a:gd name="connsiteY135" fmla="*/ 6108 h 9884"/>
                <a:gd name="connsiteX136" fmla="*/ 7744 w 10000"/>
                <a:gd name="connsiteY136" fmla="*/ 6050 h 9884"/>
                <a:gd name="connsiteX137" fmla="*/ 7788 w 10000"/>
                <a:gd name="connsiteY137" fmla="*/ 6108 h 9884"/>
                <a:gd name="connsiteX138" fmla="*/ 7824 w 10000"/>
                <a:gd name="connsiteY138" fmla="*/ 6108 h 9884"/>
                <a:gd name="connsiteX139" fmla="*/ 7788 w 10000"/>
                <a:gd name="connsiteY139" fmla="*/ 6079 h 9884"/>
                <a:gd name="connsiteX140" fmla="*/ 7870 w 10000"/>
                <a:gd name="connsiteY140" fmla="*/ 6108 h 9884"/>
                <a:gd name="connsiteX141" fmla="*/ 8067 w 10000"/>
                <a:gd name="connsiteY141" fmla="*/ 6168 h 9884"/>
                <a:gd name="connsiteX142" fmla="*/ 8149 w 10000"/>
                <a:gd name="connsiteY142" fmla="*/ 6139 h 9884"/>
                <a:gd name="connsiteX143" fmla="*/ 8232 w 10000"/>
                <a:gd name="connsiteY143" fmla="*/ 6196 h 9884"/>
                <a:gd name="connsiteX144" fmla="*/ 8267 w 10000"/>
                <a:gd name="connsiteY144" fmla="*/ 6225 h 9884"/>
                <a:gd name="connsiteX145" fmla="*/ 8383 w 10000"/>
                <a:gd name="connsiteY145" fmla="*/ 6254 h 9884"/>
                <a:gd name="connsiteX146" fmla="*/ 8633 w 10000"/>
                <a:gd name="connsiteY146" fmla="*/ 6373 h 9884"/>
                <a:gd name="connsiteX147" fmla="*/ 8794 w 10000"/>
                <a:gd name="connsiteY147" fmla="*/ 6494 h 9884"/>
                <a:gd name="connsiteX148" fmla="*/ 8713 w 10000"/>
                <a:gd name="connsiteY148" fmla="*/ 6522 h 9884"/>
                <a:gd name="connsiteX149" fmla="*/ 8591 w 10000"/>
                <a:gd name="connsiteY149" fmla="*/ 6580 h 9884"/>
                <a:gd name="connsiteX150" fmla="*/ 8513 w 10000"/>
                <a:gd name="connsiteY150" fmla="*/ 6638 h 9884"/>
                <a:gd name="connsiteX151" fmla="*/ 8473 w 10000"/>
                <a:gd name="connsiteY151" fmla="*/ 6668 h 9884"/>
                <a:gd name="connsiteX152" fmla="*/ 8344 w 10000"/>
                <a:gd name="connsiteY152" fmla="*/ 6668 h 9884"/>
                <a:gd name="connsiteX153" fmla="*/ 8232 w 10000"/>
                <a:gd name="connsiteY153" fmla="*/ 6728 h 9884"/>
                <a:gd name="connsiteX154" fmla="*/ 8383 w 10000"/>
                <a:gd name="connsiteY154" fmla="*/ 6668 h 9884"/>
                <a:gd name="connsiteX155" fmla="*/ 8513 w 10000"/>
                <a:gd name="connsiteY155" fmla="*/ 6757 h 9884"/>
                <a:gd name="connsiteX156" fmla="*/ 8473 w 10000"/>
                <a:gd name="connsiteY156" fmla="*/ 6757 h 9884"/>
                <a:gd name="connsiteX157" fmla="*/ 8664 w 10000"/>
                <a:gd name="connsiteY157" fmla="*/ 6699 h 9884"/>
                <a:gd name="connsiteX158" fmla="*/ 8794 w 10000"/>
                <a:gd name="connsiteY158" fmla="*/ 6786 h 9884"/>
                <a:gd name="connsiteX159" fmla="*/ 8996 w 10000"/>
                <a:gd name="connsiteY159" fmla="*/ 6815 h 9884"/>
                <a:gd name="connsiteX160" fmla="*/ 8908 w 10000"/>
                <a:gd name="connsiteY160" fmla="*/ 6904 h 9884"/>
                <a:gd name="connsiteX161" fmla="*/ 8874 w 10000"/>
                <a:gd name="connsiteY161" fmla="*/ 6934 h 9884"/>
                <a:gd name="connsiteX162" fmla="*/ 8794 w 10000"/>
                <a:gd name="connsiteY162" fmla="*/ 6963 h 9884"/>
                <a:gd name="connsiteX163" fmla="*/ 8834 w 10000"/>
                <a:gd name="connsiteY163" fmla="*/ 6963 h 9884"/>
                <a:gd name="connsiteX164" fmla="*/ 8952 w 10000"/>
                <a:gd name="connsiteY164" fmla="*/ 6934 h 9884"/>
                <a:gd name="connsiteX165" fmla="*/ 8952 w 10000"/>
                <a:gd name="connsiteY165" fmla="*/ 6904 h 9884"/>
                <a:gd name="connsiteX166" fmla="*/ 8996 w 10000"/>
                <a:gd name="connsiteY166" fmla="*/ 6992 h 9884"/>
                <a:gd name="connsiteX167" fmla="*/ 8996 w 10000"/>
                <a:gd name="connsiteY167" fmla="*/ 7052 h 9884"/>
                <a:gd name="connsiteX168" fmla="*/ 8952 w 10000"/>
                <a:gd name="connsiteY168" fmla="*/ 6992 h 9884"/>
                <a:gd name="connsiteX169" fmla="*/ 8952 w 10000"/>
                <a:gd name="connsiteY169" fmla="*/ 7052 h 9884"/>
                <a:gd name="connsiteX170" fmla="*/ 8908 w 10000"/>
                <a:gd name="connsiteY170" fmla="*/ 7024 h 9884"/>
                <a:gd name="connsiteX171" fmla="*/ 8874 w 10000"/>
                <a:gd name="connsiteY171" fmla="*/ 7024 h 9884"/>
                <a:gd name="connsiteX172" fmla="*/ 8834 w 10000"/>
                <a:gd name="connsiteY172" fmla="*/ 7081 h 9884"/>
                <a:gd name="connsiteX173" fmla="*/ 8952 w 10000"/>
                <a:gd name="connsiteY173" fmla="*/ 7139 h 9884"/>
                <a:gd name="connsiteX174" fmla="*/ 8908 w 10000"/>
                <a:gd name="connsiteY174" fmla="*/ 7139 h 9884"/>
                <a:gd name="connsiteX175" fmla="*/ 8952 w 10000"/>
                <a:gd name="connsiteY175" fmla="*/ 7202 h 9884"/>
                <a:gd name="connsiteX176" fmla="*/ 8794 w 10000"/>
                <a:gd name="connsiteY176" fmla="*/ 7170 h 9884"/>
                <a:gd name="connsiteX177" fmla="*/ 8834 w 10000"/>
                <a:gd name="connsiteY177" fmla="*/ 7202 h 9884"/>
                <a:gd name="connsiteX178" fmla="*/ 8952 w 10000"/>
                <a:gd name="connsiteY178" fmla="*/ 7230 h 9884"/>
                <a:gd name="connsiteX179" fmla="*/ 8996 w 10000"/>
                <a:gd name="connsiteY179" fmla="*/ 7316 h 9884"/>
                <a:gd name="connsiteX180" fmla="*/ 8952 w 10000"/>
                <a:gd name="connsiteY180" fmla="*/ 7378 h 9884"/>
                <a:gd name="connsiteX181" fmla="*/ 8834 w 10000"/>
                <a:gd name="connsiteY181" fmla="*/ 7287 h 9884"/>
                <a:gd name="connsiteX182" fmla="*/ 8794 w 10000"/>
                <a:gd name="connsiteY182" fmla="*/ 7316 h 9884"/>
                <a:gd name="connsiteX183" fmla="*/ 8633 w 10000"/>
                <a:gd name="connsiteY183" fmla="*/ 7378 h 9884"/>
                <a:gd name="connsiteX184" fmla="*/ 8754 w 10000"/>
                <a:gd name="connsiteY184" fmla="*/ 7464 h 9884"/>
                <a:gd name="connsiteX185" fmla="*/ 8754 w 10000"/>
                <a:gd name="connsiteY185" fmla="*/ 7583 h 9884"/>
                <a:gd name="connsiteX186" fmla="*/ 8713 w 10000"/>
                <a:gd name="connsiteY186" fmla="*/ 7643 h 9884"/>
                <a:gd name="connsiteX187" fmla="*/ 8713 w 10000"/>
                <a:gd name="connsiteY187" fmla="*/ 7671 h 9884"/>
                <a:gd name="connsiteX188" fmla="*/ 8633 w 10000"/>
                <a:gd name="connsiteY188" fmla="*/ 7643 h 9884"/>
                <a:gd name="connsiteX189" fmla="*/ 8633 w 10000"/>
                <a:gd name="connsiteY189" fmla="*/ 7702 h 9884"/>
                <a:gd name="connsiteX190" fmla="*/ 8591 w 10000"/>
                <a:gd name="connsiteY190" fmla="*/ 7760 h 9884"/>
                <a:gd name="connsiteX191" fmla="*/ 8552 w 10000"/>
                <a:gd name="connsiteY191" fmla="*/ 7879 h 9884"/>
                <a:gd name="connsiteX192" fmla="*/ 8591 w 10000"/>
                <a:gd name="connsiteY192" fmla="*/ 7819 h 9884"/>
                <a:gd name="connsiteX193" fmla="*/ 8552 w 10000"/>
                <a:gd name="connsiteY193" fmla="*/ 7847 h 9884"/>
                <a:gd name="connsiteX194" fmla="*/ 8513 w 10000"/>
                <a:gd name="connsiteY194" fmla="*/ 7790 h 9884"/>
                <a:gd name="connsiteX195" fmla="*/ 8427 w 10000"/>
                <a:gd name="connsiteY195" fmla="*/ 7819 h 9884"/>
                <a:gd name="connsiteX196" fmla="*/ 8427 w 10000"/>
                <a:gd name="connsiteY196" fmla="*/ 7879 h 9884"/>
                <a:gd name="connsiteX197" fmla="*/ 8473 w 10000"/>
                <a:gd name="connsiteY197" fmla="*/ 7907 h 9884"/>
                <a:gd name="connsiteX198" fmla="*/ 8552 w 10000"/>
                <a:gd name="connsiteY198" fmla="*/ 7936 h 9884"/>
                <a:gd name="connsiteX199" fmla="*/ 8513 w 10000"/>
                <a:gd name="connsiteY199" fmla="*/ 7966 h 9884"/>
                <a:gd name="connsiteX200" fmla="*/ 8473 w 10000"/>
                <a:gd name="connsiteY200" fmla="*/ 8057 h 9884"/>
                <a:gd name="connsiteX201" fmla="*/ 8310 w 10000"/>
                <a:gd name="connsiteY201" fmla="*/ 7995 h 9884"/>
                <a:gd name="connsiteX202" fmla="*/ 8427 w 10000"/>
                <a:gd name="connsiteY202" fmla="*/ 8085 h 9884"/>
                <a:gd name="connsiteX203" fmla="*/ 8552 w 10000"/>
                <a:gd name="connsiteY203" fmla="*/ 8085 h 9884"/>
                <a:gd name="connsiteX204" fmla="*/ 8513 w 10000"/>
                <a:gd name="connsiteY204" fmla="*/ 8144 h 9884"/>
                <a:gd name="connsiteX205" fmla="*/ 8591 w 10000"/>
                <a:gd name="connsiteY205" fmla="*/ 8262 h 9884"/>
                <a:gd name="connsiteX206" fmla="*/ 8552 w 10000"/>
                <a:gd name="connsiteY206" fmla="*/ 8262 h 9884"/>
                <a:gd name="connsiteX207" fmla="*/ 8427 w 10000"/>
                <a:gd name="connsiteY207" fmla="*/ 8200 h 9884"/>
                <a:gd name="connsiteX208" fmla="*/ 8383 w 10000"/>
                <a:gd name="connsiteY208" fmla="*/ 8232 h 9884"/>
                <a:gd name="connsiteX209" fmla="*/ 8473 w 10000"/>
                <a:gd name="connsiteY209" fmla="*/ 8292 h 9884"/>
                <a:gd name="connsiteX210" fmla="*/ 8427 w 10000"/>
                <a:gd name="connsiteY210" fmla="*/ 8349 h 9884"/>
                <a:gd name="connsiteX211" fmla="*/ 8310 w 10000"/>
                <a:gd name="connsiteY211" fmla="*/ 8292 h 9884"/>
                <a:gd name="connsiteX212" fmla="*/ 8383 w 10000"/>
                <a:gd name="connsiteY212" fmla="*/ 8379 h 9884"/>
                <a:gd name="connsiteX213" fmla="*/ 8310 w 10000"/>
                <a:gd name="connsiteY213" fmla="*/ 8379 h 9884"/>
                <a:gd name="connsiteX214" fmla="*/ 8310 w 10000"/>
                <a:gd name="connsiteY214" fmla="*/ 8439 h 9884"/>
                <a:gd name="connsiteX215" fmla="*/ 8107 w 10000"/>
                <a:gd name="connsiteY215" fmla="*/ 8498 h 9884"/>
                <a:gd name="connsiteX216" fmla="*/ 8067 w 10000"/>
                <a:gd name="connsiteY216" fmla="*/ 8555 h 9884"/>
                <a:gd name="connsiteX217" fmla="*/ 8107 w 10000"/>
                <a:gd name="connsiteY217" fmla="*/ 8587 h 9884"/>
                <a:gd name="connsiteX218" fmla="*/ 8067 w 10000"/>
                <a:gd name="connsiteY218" fmla="*/ 8615 h 9884"/>
                <a:gd name="connsiteX219" fmla="*/ 8025 w 10000"/>
                <a:gd name="connsiteY219" fmla="*/ 8703 h 9884"/>
                <a:gd name="connsiteX220" fmla="*/ 7990 w 10000"/>
                <a:gd name="connsiteY220" fmla="*/ 8673 h 9884"/>
                <a:gd name="connsiteX221" fmla="*/ 7990 w 10000"/>
                <a:gd name="connsiteY221" fmla="*/ 8764 h 9884"/>
                <a:gd name="connsiteX222" fmla="*/ 7577 w 10000"/>
                <a:gd name="connsiteY222" fmla="*/ 8616 h 9884"/>
                <a:gd name="connsiteX223" fmla="*/ 6900 w 10000"/>
                <a:gd name="connsiteY223" fmla="*/ 9118 h 9884"/>
                <a:gd name="connsiteX224" fmla="*/ 6656 w 10000"/>
                <a:gd name="connsiteY224" fmla="*/ 9176 h 9884"/>
                <a:gd name="connsiteX225" fmla="*/ 6535 w 10000"/>
                <a:gd name="connsiteY225" fmla="*/ 8999 h 9884"/>
                <a:gd name="connsiteX226" fmla="*/ 6496 w 10000"/>
                <a:gd name="connsiteY226" fmla="*/ 8999 h 9884"/>
                <a:gd name="connsiteX227" fmla="*/ 6615 w 10000"/>
                <a:gd name="connsiteY227" fmla="*/ 8969 h 9884"/>
                <a:gd name="connsiteX228" fmla="*/ 6454 w 10000"/>
                <a:gd name="connsiteY228" fmla="*/ 8969 h 9884"/>
                <a:gd name="connsiteX229" fmla="*/ 6418 w 10000"/>
                <a:gd name="connsiteY229" fmla="*/ 9028 h 9884"/>
                <a:gd name="connsiteX230" fmla="*/ 6496 w 10000"/>
                <a:gd name="connsiteY230" fmla="*/ 9087 h 9884"/>
                <a:gd name="connsiteX231" fmla="*/ 6454 w 10000"/>
                <a:gd name="connsiteY231" fmla="*/ 9087 h 9884"/>
                <a:gd name="connsiteX232" fmla="*/ 6579 w 10000"/>
                <a:gd name="connsiteY232" fmla="*/ 9264 h 9884"/>
                <a:gd name="connsiteX233" fmla="*/ 6418 w 10000"/>
                <a:gd name="connsiteY233" fmla="*/ 9147 h 9884"/>
                <a:gd name="connsiteX234" fmla="*/ 6496 w 10000"/>
                <a:gd name="connsiteY234" fmla="*/ 9264 h 9884"/>
                <a:gd name="connsiteX235" fmla="*/ 6454 w 10000"/>
                <a:gd name="connsiteY235" fmla="*/ 9294 h 9884"/>
                <a:gd name="connsiteX236" fmla="*/ 6418 w 10000"/>
                <a:gd name="connsiteY236" fmla="*/ 9264 h 9884"/>
                <a:gd name="connsiteX237" fmla="*/ 6377 w 10000"/>
                <a:gd name="connsiteY237" fmla="*/ 9354 h 9884"/>
                <a:gd name="connsiteX238" fmla="*/ 6251 w 10000"/>
                <a:gd name="connsiteY238" fmla="*/ 9384 h 9884"/>
                <a:gd name="connsiteX239" fmla="*/ 6212 w 10000"/>
                <a:gd name="connsiteY239" fmla="*/ 9322 h 9884"/>
                <a:gd name="connsiteX240" fmla="*/ 6135 w 10000"/>
                <a:gd name="connsiteY240" fmla="*/ 9294 h 9884"/>
                <a:gd name="connsiteX241" fmla="*/ 6175 w 10000"/>
                <a:gd name="connsiteY241" fmla="*/ 9413 h 9884"/>
                <a:gd name="connsiteX242" fmla="*/ 5969 w 10000"/>
                <a:gd name="connsiteY242" fmla="*/ 9354 h 9884"/>
                <a:gd name="connsiteX243" fmla="*/ 5930 w 10000"/>
                <a:gd name="connsiteY243" fmla="*/ 9384 h 9884"/>
                <a:gd name="connsiteX244" fmla="*/ 5808 w 10000"/>
                <a:gd name="connsiteY244" fmla="*/ 9441 h 9884"/>
                <a:gd name="connsiteX245" fmla="*/ 5777 w 10000"/>
                <a:gd name="connsiteY245" fmla="*/ 9502 h 9884"/>
                <a:gd name="connsiteX246" fmla="*/ 5688 w 10000"/>
                <a:gd name="connsiteY246" fmla="*/ 9502 h 9884"/>
                <a:gd name="connsiteX247" fmla="*/ 5567 w 10000"/>
                <a:gd name="connsiteY247" fmla="*/ 9530 h 9884"/>
                <a:gd name="connsiteX248" fmla="*/ 5567 w 10000"/>
                <a:gd name="connsiteY248" fmla="*/ 9502 h 9884"/>
                <a:gd name="connsiteX249" fmla="*/ 5567 w 10000"/>
                <a:gd name="connsiteY249" fmla="*/ 9559 h 9884"/>
                <a:gd name="connsiteX250" fmla="*/ 5449 w 10000"/>
                <a:gd name="connsiteY250" fmla="*/ 9530 h 9884"/>
                <a:gd name="connsiteX251" fmla="*/ 5449 w 10000"/>
                <a:gd name="connsiteY251" fmla="*/ 9588 h 9884"/>
                <a:gd name="connsiteX252" fmla="*/ 5406 w 10000"/>
                <a:gd name="connsiteY252" fmla="*/ 9678 h 9884"/>
                <a:gd name="connsiteX253" fmla="*/ 5491 w 10000"/>
                <a:gd name="connsiteY253" fmla="*/ 9707 h 9884"/>
                <a:gd name="connsiteX254" fmla="*/ 5491 w 10000"/>
                <a:gd name="connsiteY254" fmla="*/ 9707 h 9884"/>
                <a:gd name="connsiteX255" fmla="*/ 5567 w 10000"/>
                <a:gd name="connsiteY255" fmla="*/ 9827 h 9884"/>
                <a:gd name="connsiteX256" fmla="*/ 5368 w 10000"/>
                <a:gd name="connsiteY256" fmla="*/ 9884 h 9884"/>
                <a:gd name="connsiteX257" fmla="*/ 5368 w 10000"/>
                <a:gd name="connsiteY257" fmla="*/ 9827 h 9884"/>
                <a:gd name="connsiteX258" fmla="*/ 5281 w 10000"/>
                <a:gd name="connsiteY258" fmla="*/ 9737 h 9884"/>
                <a:gd name="connsiteX259" fmla="*/ 5248 w 10000"/>
                <a:gd name="connsiteY259" fmla="*/ 9678 h 9884"/>
                <a:gd name="connsiteX260" fmla="*/ 5206 w 10000"/>
                <a:gd name="connsiteY260" fmla="*/ 9588 h 9884"/>
                <a:gd name="connsiteX261" fmla="*/ 5248 w 10000"/>
                <a:gd name="connsiteY261" fmla="*/ 9530 h 9884"/>
                <a:gd name="connsiteX262" fmla="*/ 5206 w 10000"/>
                <a:gd name="connsiteY262" fmla="*/ 9441 h 9884"/>
                <a:gd name="connsiteX263" fmla="*/ 5206 w 10000"/>
                <a:gd name="connsiteY263" fmla="*/ 9471 h 9884"/>
                <a:gd name="connsiteX264" fmla="*/ 5126 w 10000"/>
                <a:gd name="connsiteY264" fmla="*/ 9413 h 9884"/>
                <a:gd name="connsiteX265" fmla="*/ 5126 w 10000"/>
                <a:gd name="connsiteY265" fmla="*/ 9471 h 9884"/>
                <a:gd name="connsiteX266" fmla="*/ 5006 w 10000"/>
                <a:gd name="connsiteY266" fmla="*/ 9471 h 9884"/>
                <a:gd name="connsiteX267" fmla="*/ 4926 w 10000"/>
                <a:gd name="connsiteY267" fmla="*/ 9441 h 9884"/>
                <a:gd name="connsiteX268" fmla="*/ 4879 w 10000"/>
                <a:gd name="connsiteY268" fmla="*/ 9384 h 9884"/>
                <a:gd name="connsiteX269" fmla="*/ 4839 w 10000"/>
                <a:gd name="connsiteY269" fmla="*/ 9384 h 9884"/>
                <a:gd name="connsiteX270" fmla="*/ 4839 w 10000"/>
                <a:gd name="connsiteY270" fmla="*/ 9441 h 9884"/>
                <a:gd name="connsiteX271" fmla="*/ 4762 w 10000"/>
                <a:gd name="connsiteY271" fmla="*/ 9384 h 9884"/>
                <a:gd name="connsiteX272" fmla="*/ 4724 w 10000"/>
                <a:gd name="connsiteY272" fmla="*/ 9322 h 9884"/>
                <a:gd name="connsiteX273" fmla="*/ 4688 w 10000"/>
                <a:gd name="connsiteY273" fmla="*/ 9354 h 9884"/>
                <a:gd name="connsiteX274" fmla="*/ 4724 w 10000"/>
                <a:gd name="connsiteY274" fmla="*/ 9441 h 9884"/>
                <a:gd name="connsiteX275" fmla="*/ 4644 w 10000"/>
                <a:gd name="connsiteY275" fmla="*/ 9413 h 9884"/>
                <a:gd name="connsiteX276" fmla="*/ 4644 w 10000"/>
                <a:gd name="connsiteY276" fmla="*/ 9471 h 9884"/>
                <a:gd name="connsiteX277" fmla="*/ 4483 w 10000"/>
                <a:gd name="connsiteY277" fmla="*/ 9441 h 9884"/>
                <a:gd name="connsiteX278" fmla="*/ 4366 w 10000"/>
                <a:gd name="connsiteY278" fmla="*/ 9441 h 9884"/>
                <a:gd name="connsiteX279" fmla="*/ 4322 w 10000"/>
                <a:gd name="connsiteY279" fmla="*/ 9441 h 9884"/>
                <a:gd name="connsiteX280" fmla="*/ 4199 w 10000"/>
                <a:gd name="connsiteY280" fmla="*/ 9384 h 9884"/>
                <a:gd name="connsiteX281" fmla="*/ 4154 w 10000"/>
                <a:gd name="connsiteY281" fmla="*/ 9354 h 9884"/>
                <a:gd name="connsiteX282" fmla="*/ 4038 w 10000"/>
                <a:gd name="connsiteY282" fmla="*/ 9322 h 9884"/>
                <a:gd name="connsiteX283" fmla="*/ 3962 w 10000"/>
                <a:gd name="connsiteY283" fmla="*/ 9147 h 9884"/>
                <a:gd name="connsiteX284" fmla="*/ 3873 w 10000"/>
                <a:gd name="connsiteY284" fmla="*/ 9028 h 9884"/>
                <a:gd name="connsiteX285" fmla="*/ 3757 w 10000"/>
                <a:gd name="connsiteY285" fmla="*/ 9028 h 9884"/>
                <a:gd name="connsiteX286" fmla="*/ 3634 w 10000"/>
                <a:gd name="connsiteY286" fmla="*/ 9028 h 9884"/>
                <a:gd name="connsiteX287" fmla="*/ 3432 w 10000"/>
                <a:gd name="connsiteY287" fmla="*/ 8880 h 9884"/>
                <a:gd name="connsiteX288" fmla="*/ 3274 w 10000"/>
                <a:gd name="connsiteY288" fmla="*/ 8969 h 9884"/>
                <a:gd name="connsiteX289" fmla="*/ 3274 w 10000"/>
                <a:gd name="connsiteY289" fmla="*/ 9028 h 9884"/>
                <a:gd name="connsiteX290" fmla="*/ 3073 w 10000"/>
                <a:gd name="connsiteY290" fmla="*/ 9058 h 9884"/>
                <a:gd name="connsiteX291" fmla="*/ 2954 w 10000"/>
                <a:gd name="connsiteY291" fmla="*/ 9147 h 9884"/>
                <a:gd name="connsiteX292" fmla="*/ 2874 w 10000"/>
                <a:gd name="connsiteY292" fmla="*/ 9087 h 9884"/>
                <a:gd name="connsiteX293" fmla="*/ 2792 w 10000"/>
                <a:gd name="connsiteY293" fmla="*/ 9147 h 9884"/>
                <a:gd name="connsiteX294" fmla="*/ 2672 w 10000"/>
                <a:gd name="connsiteY294" fmla="*/ 9147 h 9884"/>
                <a:gd name="connsiteX295" fmla="*/ 2507 w 10000"/>
                <a:gd name="connsiteY295" fmla="*/ 9118 h 9884"/>
                <a:gd name="connsiteX296" fmla="*/ 2347 w 10000"/>
                <a:gd name="connsiteY296" fmla="*/ 9176 h 9884"/>
                <a:gd name="connsiteX297" fmla="*/ 2266 w 10000"/>
                <a:gd name="connsiteY297" fmla="*/ 9176 h 9884"/>
                <a:gd name="connsiteX298" fmla="*/ 2185 w 10000"/>
                <a:gd name="connsiteY298" fmla="*/ 9176 h 9884"/>
                <a:gd name="connsiteX299" fmla="*/ 2144 w 10000"/>
                <a:gd name="connsiteY299" fmla="*/ 9176 h 9884"/>
                <a:gd name="connsiteX300" fmla="*/ 2144 w 10000"/>
                <a:gd name="connsiteY300" fmla="*/ 9322 h 9884"/>
                <a:gd name="connsiteX301" fmla="*/ 2228 w 10000"/>
                <a:gd name="connsiteY301" fmla="*/ 9413 h 9884"/>
                <a:gd name="connsiteX302" fmla="*/ 2228 w 10000"/>
                <a:gd name="connsiteY302" fmla="*/ 9441 h 9884"/>
                <a:gd name="connsiteX303" fmla="*/ 2228 w 10000"/>
                <a:gd name="connsiteY303" fmla="*/ 9502 h 9884"/>
                <a:gd name="connsiteX304" fmla="*/ 2266 w 10000"/>
                <a:gd name="connsiteY304" fmla="*/ 9588 h 9884"/>
                <a:gd name="connsiteX305" fmla="*/ 2144 w 10000"/>
                <a:gd name="connsiteY305" fmla="*/ 9559 h 9884"/>
                <a:gd name="connsiteX306" fmla="*/ 2022 w 10000"/>
                <a:gd name="connsiteY306" fmla="*/ 9530 h 9884"/>
                <a:gd name="connsiteX307" fmla="*/ 1941 w 10000"/>
                <a:gd name="connsiteY307" fmla="*/ 9384 h 9884"/>
                <a:gd name="connsiteX308" fmla="*/ 1708 w 10000"/>
                <a:gd name="connsiteY308" fmla="*/ 9471 h 9884"/>
                <a:gd name="connsiteX309" fmla="*/ 1627 w 10000"/>
                <a:gd name="connsiteY309" fmla="*/ 9502 h 9884"/>
                <a:gd name="connsiteX310" fmla="*/ 1627 w 10000"/>
                <a:gd name="connsiteY310" fmla="*/ 9413 h 9884"/>
                <a:gd name="connsiteX311" fmla="*/ 1504 w 10000"/>
                <a:gd name="connsiteY311" fmla="*/ 9294 h 9884"/>
                <a:gd name="connsiteX312" fmla="*/ 1262 w 10000"/>
                <a:gd name="connsiteY312" fmla="*/ 9294 h 9884"/>
                <a:gd name="connsiteX313" fmla="*/ 1262 w 10000"/>
                <a:gd name="connsiteY313" fmla="*/ 9176 h 9884"/>
                <a:gd name="connsiteX314" fmla="*/ 1298 w 10000"/>
                <a:gd name="connsiteY314" fmla="*/ 9028 h 9884"/>
                <a:gd name="connsiteX315" fmla="*/ 1144 w 10000"/>
                <a:gd name="connsiteY315" fmla="*/ 8969 h 9884"/>
                <a:gd name="connsiteX316" fmla="*/ 1017 w 10000"/>
                <a:gd name="connsiteY316" fmla="*/ 8880 h 9884"/>
                <a:gd name="connsiteX317" fmla="*/ 981 w 10000"/>
                <a:gd name="connsiteY317" fmla="*/ 8822 h 9884"/>
                <a:gd name="connsiteX318" fmla="*/ 944 w 10000"/>
                <a:gd name="connsiteY318" fmla="*/ 8734 h 9884"/>
                <a:gd name="connsiteX319" fmla="*/ 981 w 10000"/>
                <a:gd name="connsiteY319" fmla="*/ 8645 h 9884"/>
                <a:gd name="connsiteX320" fmla="*/ 697 w 10000"/>
                <a:gd name="connsiteY320" fmla="*/ 8673 h 9884"/>
                <a:gd name="connsiteX321" fmla="*/ 533 w 10000"/>
                <a:gd name="connsiteY321" fmla="*/ 8734 h 9884"/>
                <a:gd name="connsiteX322" fmla="*/ 533 w 10000"/>
                <a:gd name="connsiteY322" fmla="*/ 8645 h 9884"/>
                <a:gd name="connsiteX323" fmla="*/ 495 w 10000"/>
                <a:gd name="connsiteY323" fmla="*/ 8555 h 9884"/>
                <a:gd name="connsiteX324" fmla="*/ 458 w 10000"/>
                <a:gd name="connsiteY324" fmla="*/ 8498 h 9884"/>
                <a:gd name="connsiteX325" fmla="*/ 6799 w 10000"/>
                <a:gd name="connsiteY325" fmla="*/ 8491 h 9884"/>
                <a:gd name="connsiteX326" fmla="*/ 6917 w 10000"/>
                <a:gd name="connsiteY326" fmla="*/ 8278 h 9884"/>
                <a:gd name="connsiteX0" fmla="*/ 6212 w 10000"/>
                <a:gd name="connsiteY0" fmla="*/ 0 h 9938"/>
                <a:gd name="connsiteX1" fmla="*/ 6377 w 10000"/>
                <a:gd name="connsiteY1" fmla="*/ 119 h 9938"/>
                <a:gd name="connsiteX2" fmla="*/ 6579 w 10000"/>
                <a:gd name="connsiteY2" fmla="*/ 238 h 9938"/>
                <a:gd name="connsiteX3" fmla="*/ 6695 w 10000"/>
                <a:gd name="connsiteY3" fmla="*/ 358 h 9938"/>
                <a:gd name="connsiteX4" fmla="*/ 6824 w 10000"/>
                <a:gd name="connsiteY4" fmla="*/ 446 h 9938"/>
                <a:gd name="connsiteX5" fmla="*/ 7180 w 10000"/>
                <a:gd name="connsiteY5" fmla="*/ 598 h 9938"/>
                <a:gd name="connsiteX6" fmla="*/ 7378 w 10000"/>
                <a:gd name="connsiteY6" fmla="*/ 598 h 9938"/>
                <a:gd name="connsiteX7" fmla="*/ 7623 w 10000"/>
                <a:gd name="connsiteY7" fmla="*/ 655 h 9938"/>
                <a:gd name="connsiteX8" fmla="*/ 7744 w 10000"/>
                <a:gd name="connsiteY8" fmla="*/ 685 h 9938"/>
                <a:gd name="connsiteX9" fmla="*/ 7946 w 10000"/>
                <a:gd name="connsiteY9" fmla="*/ 776 h 9938"/>
                <a:gd name="connsiteX10" fmla="*/ 8186 w 10000"/>
                <a:gd name="connsiteY10" fmla="*/ 804 h 9938"/>
                <a:gd name="connsiteX11" fmla="*/ 8232 w 10000"/>
                <a:gd name="connsiteY11" fmla="*/ 894 h 9938"/>
                <a:gd name="connsiteX12" fmla="*/ 8310 w 10000"/>
                <a:gd name="connsiteY12" fmla="*/ 925 h 9938"/>
                <a:gd name="connsiteX13" fmla="*/ 8383 w 10000"/>
                <a:gd name="connsiteY13" fmla="*/ 1044 h 9938"/>
                <a:gd name="connsiteX14" fmla="*/ 8633 w 10000"/>
                <a:gd name="connsiteY14" fmla="*/ 1193 h 9938"/>
                <a:gd name="connsiteX15" fmla="*/ 8754 w 10000"/>
                <a:gd name="connsiteY15" fmla="*/ 1163 h 9938"/>
                <a:gd name="connsiteX16" fmla="*/ 8874 w 10000"/>
                <a:gd name="connsiteY16" fmla="*/ 1193 h 9938"/>
                <a:gd name="connsiteX17" fmla="*/ 9114 w 10000"/>
                <a:gd name="connsiteY17" fmla="*/ 1133 h 9938"/>
                <a:gd name="connsiteX18" fmla="*/ 9277 w 10000"/>
                <a:gd name="connsiteY18" fmla="*/ 1044 h 9938"/>
                <a:gd name="connsiteX19" fmla="*/ 9354 w 10000"/>
                <a:gd name="connsiteY19" fmla="*/ 1044 h 9938"/>
                <a:gd name="connsiteX20" fmla="*/ 9396 w 10000"/>
                <a:gd name="connsiteY20" fmla="*/ 1013 h 9938"/>
                <a:gd name="connsiteX21" fmla="*/ 9554 w 10000"/>
                <a:gd name="connsiteY21" fmla="*/ 956 h 9938"/>
                <a:gd name="connsiteX22" fmla="*/ 9719 w 10000"/>
                <a:gd name="connsiteY22" fmla="*/ 1013 h 9938"/>
                <a:gd name="connsiteX23" fmla="*/ 9757 w 10000"/>
                <a:gd name="connsiteY23" fmla="*/ 1104 h 9938"/>
                <a:gd name="connsiteX24" fmla="*/ 9880 w 10000"/>
                <a:gd name="connsiteY24" fmla="*/ 1252 h 9938"/>
                <a:gd name="connsiteX25" fmla="*/ 9800 w 10000"/>
                <a:gd name="connsiteY25" fmla="*/ 1283 h 9938"/>
                <a:gd name="connsiteX26" fmla="*/ 9840 w 10000"/>
                <a:gd name="connsiteY26" fmla="*/ 1341 h 9938"/>
                <a:gd name="connsiteX27" fmla="*/ 9840 w 10000"/>
                <a:gd name="connsiteY27" fmla="*/ 1403 h 9938"/>
                <a:gd name="connsiteX28" fmla="*/ 9926 w 10000"/>
                <a:gd name="connsiteY28" fmla="*/ 1522 h 9938"/>
                <a:gd name="connsiteX29" fmla="*/ 9926 w 10000"/>
                <a:gd name="connsiteY29" fmla="*/ 1670 h 9938"/>
                <a:gd name="connsiteX30" fmla="*/ 9926 w 10000"/>
                <a:gd name="connsiteY30" fmla="*/ 1760 h 9938"/>
                <a:gd name="connsiteX31" fmla="*/ 10000 w 10000"/>
                <a:gd name="connsiteY31" fmla="*/ 1850 h 9938"/>
                <a:gd name="connsiteX32" fmla="*/ 9963 w 10000"/>
                <a:gd name="connsiteY32" fmla="*/ 1939 h 9938"/>
                <a:gd name="connsiteX33" fmla="*/ 10000 w 10000"/>
                <a:gd name="connsiteY33" fmla="*/ 1999 h 9938"/>
                <a:gd name="connsiteX34" fmla="*/ 9677 w 10000"/>
                <a:gd name="connsiteY34" fmla="*/ 1969 h 9938"/>
                <a:gd name="connsiteX35" fmla="*/ 9515 w 10000"/>
                <a:gd name="connsiteY35" fmla="*/ 1939 h 9938"/>
                <a:gd name="connsiteX36" fmla="*/ 9473 w 10000"/>
                <a:gd name="connsiteY36" fmla="*/ 2028 h 9938"/>
                <a:gd name="connsiteX37" fmla="*/ 9354 w 10000"/>
                <a:gd name="connsiteY37" fmla="*/ 2059 h 9938"/>
                <a:gd name="connsiteX38" fmla="*/ 9433 w 10000"/>
                <a:gd name="connsiteY38" fmla="*/ 2149 h 9938"/>
                <a:gd name="connsiteX39" fmla="*/ 9677 w 10000"/>
                <a:gd name="connsiteY39" fmla="*/ 2416 h 9938"/>
                <a:gd name="connsiteX40" fmla="*/ 9840 w 10000"/>
                <a:gd name="connsiteY40" fmla="*/ 2657 h 9938"/>
                <a:gd name="connsiteX41" fmla="*/ 9800 w 10000"/>
                <a:gd name="connsiteY41" fmla="*/ 2715 h 9938"/>
                <a:gd name="connsiteX42" fmla="*/ 9634 w 10000"/>
                <a:gd name="connsiteY42" fmla="*/ 2746 h 9938"/>
                <a:gd name="connsiteX43" fmla="*/ 9840 w 10000"/>
                <a:gd name="connsiteY43" fmla="*/ 2863 h 9938"/>
                <a:gd name="connsiteX44" fmla="*/ 9600 w 10000"/>
                <a:gd name="connsiteY44" fmla="*/ 2715 h 9938"/>
                <a:gd name="connsiteX45" fmla="*/ 9396 w 10000"/>
                <a:gd name="connsiteY45" fmla="*/ 2657 h 9938"/>
                <a:gd name="connsiteX46" fmla="*/ 9473 w 10000"/>
                <a:gd name="connsiteY46" fmla="*/ 2835 h 9938"/>
                <a:gd name="connsiteX47" fmla="*/ 9354 w 10000"/>
                <a:gd name="connsiteY47" fmla="*/ 2863 h 9938"/>
                <a:gd name="connsiteX48" fmla="*/ 9277 w 10000"/>
                <a:gd name="connsiteY48" fmla="*/ 2955 h 9938"/>
                <a:gd name="connsiteX49" fmla="*/ 8996 w 10000"/>
                <a:gd name="connsiteY49" fmla="*/ 2985 h 9938"/>
                <a:gd name="connsiteX50" fmla="*/ 9198 w 10000"/>
                <a:gd name="connsiteY50" fmla="*/ 3132 h 9938"/>
                <a:gd name="connsiteX51" fmla="*/ 8952 w 10000"/>
                <a:gd name="connsiteY51" fmla="*/ 3163 h 9938"/>
                <a:gd name="connsiteX52" fmla="*/ 8794 w 10000"/>
                <a:gd name="connsiteY52" fmla="*/ 3132 h 9938"/>
                <a:gd name="connsiteX53" fmla="*/ 8664 w 10000"/>
                <a:gd name="connsiteY53" fmla="*/ 3044 h 9938"/>
                <a:gd name="connsiteX54" fmla="*/ 8591 w 10000"/>
                <a:gd name="connsiteY54" fmla="*/ 3072 h 9938"/>
                <a:gd name="connsiteX55" fmla="*/ 8552 w 10000"/>
                <a:gd name="connsiteY55" fmla="*/ 3221 h 9938"/>
                <a:gd name="connsiteX56" fmla="*/ 8513 w 10000"/>
                <a:gd name="connsiteY56" fmla="*/ 3312 h 9938"/>
                <a:gd name="connsiteX57" fmla="*/ 8427 w 10000"/>
                <a:gd name="connsiteY57" fmla="*/ 3341 h 9938"/>
                <a:gd name="connsiteX58" fmla="*/ 8383 w 10000"/>
                <a:gd name="connsiteY58" fmla="*/ 3401 h 9938"/>
                <a:gd name="connsiteX59" fmla="*/ 8310 w 10000"/>
                <a:gd name="connsiteY59" fmla="*/ 3401 h 9938"/>
                <a:gd name="connsiteX60" fmla="*/ 8267 w 10000"/>
                <a:gd name="connsiteY60" fmla="*/ 3462 h 9938"/>
                <a:gd name="connsiteX61" fmla="*/ 8107 w 10000"/>
                <a:gd name="connsiteY61" fmla="*/ 3611 h 9938"/>
                <a:gd name="connsiteX62" fmla="*/ 7906 w 10000"/>
                <a:gd name="connsiteY62" fmla="*/ 3642 h 9938"/>
                <a:gd name="connsiteX63" fmla="*/ 7824 w 10000"/>
                <a:gd name="connsiteY63" fmla="*/ 3671 h 9938"/>
                <a:gd name="connsiteX64" fmla="*/ 7744 w 10000"/>
                <a:gd name="connsiteY64" fmla="*/ 3731 h 9938"/>
                <a:gd name="connsiteX65" fmla="*/ 7586 w 10000"/>
                <a:gd name="connsiteY65" fmla="*/ 3788 h 9938"/>
                <a:gd name="connsiteX66" fmla="*/ 7501 w 10000"/>
                <a:gd name="connsiteY66" fmla="*/ 3881 h 9938"/>
                <a:gd name="connsiteX67" fmla="*/ 7464 w 10000"/>
                <a:gd name="connsiteY67" fmla="*/ 3937 h 9938"/>
                <a:gd name="connsiteX68" fmla="*/ 7378 w 10000"/>
                <a:gd name="connsiteY68" fmla="*/ 3937 h 9938"/>
                <a:gd name="connsiteX69" fmla="*/ 7218 w 10000"/>
                <a:gd name="connsiteY69" fmla="*/ 3969 h 9938"/>
                <a:gd name="connsiteX70" fmla="*/ 7346 w 10000"/>
                <a:gd name="connsiteY70" fmla="*/ 3909 h 9938"/>
                <a:gd name="connsiteX71" fmla="*/ 7346 w 10000"/>
                <a:gd name="connsiteY71" fmla="*/ 3850 h 9938"/>
                <a:gd name="connsiteX72" fmla="*/ 7378 w 10000"/>
                <a:gd name="connsiteY72" fmla="*/ 3788 h 9938"/>
                <a:gd name="connsiteX73" fmla="*/ 7143 w 10000"/>
                <a:gd name="connsiteY73" fmla="*/ 3759 h 9938"/>
                <a:gd name="connsiteX74" fmla="*/ 7218 w 10000"/>
                <a:gd name="connsiteY74" fmla="*/ 3731 h 9938"/>
                <a:gd name="connsiteX75" fmla="*/ 7260 w 10000"/>
                <a:gd name="connsiteY75" fmla="*/ 3611 h 9938"/>
                <a:gd name="connsiteX76" fmla="*/ 7305 w 10000"/>
                <a:gd name="connsiteY76" fmla="*/ 3491 h 9938"/>
                <a:gd name="connsiteX77" fmla="*/ 7062 w 10000"/>
                <a:gd name="connsiteY77" fmla="*/ 3283 h 9938"/>
                <a:gd name="connsiteX78" fmla="*/ 6939 w 10000"/>
                <a:gd name="connsiteY78" fmla="*/ 3312 h 9938"/>
                <a:gd name="connsiteX79" fmla="*/ 6824 w 10000"/>
                <a:gd name="connsiteY79" fmla="*/ 3372 h 9938"/>
                <a:gd name="connsiteX80" fmla="*/ 6737 w 10000"/>
                <a:gd name="connsiteY80" fmla="*/ 3521 h 9938"/>
                <a:gd name="connsiteX81" fmla="*/ 6535 w 10000"/>
                <a:gd name="connsiteY81" fmla="*/ 3642 h 9938"/>
                <a:gd name="connsiteX82" fmla="*/ 6418 w 10000"/>
                <a:gd name="connsiteY82" fmla="*/ 3700 h 9938"/>
                <a:gd name="connsiteX83" fmla="*/ 6454 w 10000"/>
                <a:gd name="connsiteY83" fmla="*/ 3788 h 9938"/>
                <a:gd name="connsiteX84" fmla="*/ 6212 w 10000"/>
                <a:gd name="connsiteY84" fmla="*/ 3909 h 9938"/>
                <a:gd name="connsiteX85" fmla="*/ 6014 w 10000"/>
                <a:gd name="connsiteY85" fmla="*/ 3881 h 9938"/>
                <a:gd name="connsiteX86" fmla="*/ 6014 w 10000"/>
                <a:gd name="connsiteY86" fmla="*/ 4060 h 9938"/>
                <a:gd name="connsiteX87" fmla="*/ 6251 w 10000"/>
                <a:gd name="connsiteY87" fmla="*/ 4208 h 9938"/>
                <a:gd name="connsiteX88" fmla="*/ 6377 w 10000"/>
                <a:gd name="connsiteY88" fmla="*/ 4208 h 9938"/>
                <a:gd name="connsiteX89" fmla="*/ 6454 w 10000"/>
                <a:gd name="connsiteY89" fmla="*/ 4237 h 9938"/>
                <a:gd name="connsiteX90" fmla="*/ 6454 w 10000"/>
                <a:gd name="connsiteY90" fmla="*/ 4208 h 9938"/>
                <a:gd name="connsiteX91" fmla="*/ 6695 w 10000"/>
                <a:gd name="connsiteY91" fmla="*/ 4296 h 9938"/>
                <a:gd name="connsiteX92" fmla="*/ 6777 w 10000"/>
                <a:gd name="connsiteY92" fmla="*/ 4475 h 9938"/>
                <a:gd name="connsiteX93" fmla="*/ 6980 w 10000"/>
                <a:gd name="connsiteY93" fmla="*/ 4505 h 9938"/>
                <a:gd name="connsiteX94" fmla="*/ 7062 w 10000"/>
                <a:gd name="connsiteY94" fmla="*/ 4446 h 9938"/>
                <a:gd name="connsiteX95" fmla="*/ 7101 w 10000"/>
                <a:gd name="connsiteY95" fmla="*/ 4358 h 9938"/>
                <a:gd name="connsiteX96" fmla="*/ 7260 w 10000"/>
                <a:gd name="connsiteY96" fmla="*/ 4296 h 9938"/>
                <a:gd name="connsiteX97" fmla="*/ 7464 w 10000"/>
                <a:gd name="connsiteY97" fmla="*/ 4358 h 9938"/>
                <a:gd name="connsiteX98" fmla="*/ 7541 w 10000"/>
                <a:gd name="connsiteY98" fmla="*/ 4388 h 9938"/>
                <a:gd name="connsiteX99" fmla="*/ 7586 w 10000"/>
                <a:gd name="connsiteY99" fmla="*/ 4418 h 9938"/>
                <a:gd name="connsiteX100" fmla="*/ 7788 w 10000"/>
                <a:gd name="connsiteY100" fmla="*/ 4418 h 9938"/>
                <a:gd name="connsiteX101" fmla="*/ 7788 w 10000"/>
                <a:gd name="connsiteY101" fmla="*/ 4388 h 9938"/>
                <a:gd name="connsiteX102" fmla="*/ 8025 w 10000"/>
                <a:gd name="connsiteY102" fmla="*/ 4446 h 9938"/>
                <a:gd name="connsiteX103" fmla="*/ 7990 w 10000"/>
                <a:gd name="connsiteY103" fmla="*/ 4475 h 9938"/>
                <a:gd name="connsiteX104" fmla="*/ 8025 w 10000"/>
                <a:gd name="connsiteY104" fmla="*/ 4566 h 9938"/>
                <a:gd name="connsiteX105" fmla="*/ 8025 w 10000"/>
                <a:gd name="connsiteY105" fmla="*/ 4623 h 9938"/>
                <a:gd name="connsiteX106" fmla="*/ 7946 w 10000"/>
                <a:gd name="connsiteY106" fmla="*/ 4566 h 9938"/>
                <a:gd name="connsiteX107" fmla="*/ 7906 w 10000"/>
                <a:gd name="connsiteY107" fmla="*/ 4595 h 9938"/>
                <a:gd name="connsiteX108" fmla="*/ 7824 w 10000"/>
                <a:gd name="connsiteY108" fmla="*/ 4595 h 9938"/>
                <a:gd name="connsiteX109" fmla="*/ 7744 w 10000"/>
                <a:gd name="connsiteY109" fmla="*/ 4623 h 9938"/>
                <a:gd name="connsiteX110" fmla="*/ 7586 w 10000"/>
                <a:gd name="connsiteY110" fmla="*/ 4687 h 9938"/>
                <a:gd name="connsiteX111" fmla="*/ 7501 w 10000"/>
                <a:gd name="connsiteY111" fmla="*/ 4716 h 9938"/>
                <a:gd name="connsiteX112" fmla="*/ 7586 w 10000"/>
                <a:gd name="connsiteY112" fmla="*/ 4776 h 9938"/>
                <a:gd name="connsiteX113" fmla="*/ 7501 w 10000"/>
                <a:gd name="connsiteY113" fmla="*/ 4776 h 9938"/>
                <a:gd name="connsiteX114" fmla="*/ 7541 w 10000"/>
                <a:gd name="connsiteY114" fmla="*/ 4834 h 9938"/>
                <a:gd name="connsiteX115" fmla="*/ 7464 w 10000"/>
                <a:gd name="connsiteY115" fmla="*/ 4864 h 9938"/>
                <a:gd name="connsiteX116" fmla="*/ 7378 w 10000"/>
                <a:gd name="connsiteY116" fmla="*/ 4804 h 9938"/>
                <a:gd name="connsiteX117" fmla="*/ 7346 w 10000"/>
                <a:gd name="connsiteY117" fmla="*/ 4804 h 9938"/>
                <a:gd name="connsiteX118" fmla="*/ 7423 w 10000"/>
                <a:gd name="connsiteY118" fmla="*/ 4893 h 9938"/>
                <a:gd name="connsiteX119" fmla="*/ 7260 w 10000"/>
                <a:gd name="connsiteY119" fmla="*/ 5014 h 9938"/>
                <a:gd name="connsiteX120" fmla="*/ 7218 w 10000"/>
                <a:gd name="connsiteY120" fmla="*/ 5164 h 9938"/>
                <a:gd name="connsiteX121" fmla="*/ 7260 w 10000"/>
                <a:gd name="connsiteY121" fmla="*/ 5311 h 9938"/>
                <a:gd name="connsiteX122" fmla="*/ 7423 w 10000"/>
                <a:gd name="connsiteY122" fmla="*/ 5341 h 9938"/>
                <a:gd name="connsiteX123" fmla="*/ 7704 w 10000"/>
                <a:gd name="connsiteY123" fmla="*/ 5431 h 9938"/>
                <a:gd name="connsiteX124" fmla="*/ 7824 w 10000"/>
                <a:gd name="connsiteY124" fmla="*/ 5580 h 9938"/>
                <a:gd name="connsiteX125" fmla="*/ 8025 w 10000"/>
                <a:gd name="connsiteY125" fmla="*/ 5790 h 9938"/>
                <a:gd name="connsiteX126" fmla="*/ 8149 w 10000"/>
                <a:gd name="connsiteY126" fmla="*/ 5940 h 9938"/>
                <a:gd name="connsiteX127" fmla="*/ 8344 w 10000"/>
                <a:gd name="connsiteY127" fmla="*/ 6028 h 9938"/>
                <a:gd name="connsiteX128" fmla="*/ 8427 w 10000"/>
                <a:gd name="connsiteY128" fmla="*/ 6088 h 9938"/>
                <a:gd name="connsiteX129" fmla="*/ 8513 w 10000"/>
                <a:gd name="connsiteY129" fmla="*/ 6149 h 9938"/>
                <a:gd name="connsiteX130" fmla="*/ 8664 w 10000"/>
                <a:gd name="connsiteY130" fmla="*/ 6265 h 9938"/>
                <a:gd name="connsiteX131" fmla="*/ 8383 w 10000"/>
                <a:gd name="connsiteY131" fmla="*/ 6207 h 9938"/>
                <a:gd name="connsiteX132" fmla="*/ 8186 w 10000"/>
                <a:gd name="connsiteY132" fmla="*/ 6149 h 9938"/>
                <a:gd name="connsiteX133" fmla="*/ 7990 w 10000"/>
                <a:gd name="connsiteY133" fmla="*/ 6178 h 9938"/>
                <a:gd name="connsiteX134" fmla="*/ 7870 w 10000"/>
                <a:gd name="connsiteY134" fmla="*/ 6118 h 9938"/>
                <a:gd name="connsiteX135" fmla="*/ 7744 w 10000"/>
                <a:gd name="connsiteY135" fmla="*/ 6059 h 9938"/>
                <a:gd name="connsiteX136" fmla="*/ 7788 w 10000"/>
                <a:gd name="connsiteY136" fmla="*/ 6118 h 9938"/>
                <a:gd name="connsiteX137" fmla="*/ 7824 w 10000"/>
                <a:gd name="connsiteY137" fmla="*/ 6118 h 9938"/>
                <a:gd name="connsiteX138" fmla="*/ 7788 w 10000"/>
                <a:gd name="connsiteY138" fmla="*/ 6088 h 9938"/>
                <a:gd name="connsiteX139" fmla="*/ 7870 w 10000"/>
                <a:gd name="connsiteY139" fmla="*/ 6118 h 9938"/>
                <a:gd name="connsiteX140" fmla="*/ 8067 w 10000"/>
                <a:gd name="connsiteY140" fmla="*/ 6178 h 9938"/>
                <a:gd name="connsiteX141" fmla="*/ 8149 w 10000"/>
                <a:gd name="connsiteY141" fmla="*/ 6149 h 9938"/>
                <a:gd name="connsiteX142" fmla="*/ 8232 w 10000"/>
                <a:gd name="connsiteY142" fmla="*/ 6207 h 9938"/>
                <a:gd name="connsiteX143" fmla="*/ 8267 w 10000"/>
                <a:gd name="connsiteY143" fmla="*/ 6236 h 9938"/>
                <a:gd name="connsiteX144" fmla="*/ 8383 w 10000"/>
                <a:gd name="connsiteY144" fmla="*/ 6265 h 9938"/>
                <a:gd name="connsiteX145" fmla="*/ 8633 w 10000"/>
                <a:gd name="connsiteY145" fmla="*/ 6386 h 9938"/>
                <a:gd name="connsiteX146" fmla="*/ 8794 w 10000"/>
                <a:gd name="connsiteY146" fmla="*/ 6508 h 9938"/>
                <a:gd name="connsiteX147" fmla="*/ 8713 w 10000"/>
                <a:gd name="connsiteY147" fmla="*/ 6537 h 9938"/>
                <a:gd name="connsiteX148" fmla="*/ 8591 w 10000"/>
                <a:gd name="connsiteY148" fmla="*/ 6595 h 9938"/>
                <a:gd name="connsiteX149" fmla="*/ 8513 w 10000"/>
                <a:gd name="connsiteY149" fmla="*/ 6654 h 9938"/>
                <a:gd name="connsiteX150" fmla="*/ 8473 w 10000"/>
                <a:gd name="connsiteY150" fmla="*/ 6684 h 9938"/>
                <a:gd name="connsiteX151" fmla="*/ 8344 w 10000"/>
                <a:gd name="connsiteY151" fmla="*/ 6684 h 9938"/>
                <a:gd name="connsiteX152" fmla="*/ 8232 w 10000"/>
                <a:gd name="connsiteY152" fmla="*/ 6745 h 9938"/>
                <a:gd name="connsiteX153" fmla="*/ 8383 w 10000"/>
                <a:gd name="connsiteY153" fmla="*/ 6684 h 9938"/>
                <a:gd name="connsiteX154" fmla="*/ 8513 w 10000"/>
                <a:gd name="connsiteY154" fmla="*/ 6774 h 9938"/>
                <a:gd name="connsiteX155" fmla="*/ 8473 w 10000"/>
                <a:gd name="connsiteY155" fmla="*/ 6774 h 9938"/>
                <a:gd name="connsiteX156" fmla="*/ 8664 w 10000"/>
                <a:gd name="connsiteY156" fmla="*/ 6716 h 9938"/>
                <a:gd name="connsiteX157" fmla="*/ 8794 w 10000"/>
                <a:gd name="connsiteY157" fmla="*/ 6804 h 9938"/>
                <a:gd name="connsiteX158" fmla="*/ 8996 w 10000"/>
                <a:gd name="connsiteY158" fmla="*/ 6833 h 9938"/>
                <a:gd name="connsiteX159" fmla="*/ 8908 w 10000"/>
                <a:gd name="connsiteY159" fmla="*/ 6923 h 9938"/>
                <a:gd name="connsiteX160" fmla="*/ 8874 w 10000"/>
                <a:gd name="connsiteY160" fmla="*/ 6953 h 9938"/>
                <a:gd name="connsiteX161" fmla="*/ 8794 w 10000"/>
                <a:gd name="connsiteY161" fmla="*/ 6983 h 9938"/>
                <a:gd name="connsiteX162" fmla="*/ 8834 w 10000"/>
                <a:gd name="connsiteY162" fmla="*/ 6983 h 9938"/>
                <a:gd name="connsiteX163" fmla="*/ 8952 w 10000"/>
                <a:gd name="connsiteY163" fmla="*/ 6953 h 9938"/>
                <a:gd name="connsiteX164" fmla="*/ 8952 w 10000"/>
                <a:gd name="connsiteY164" fmla="*/ 6923 h 9938"/>
                <a:gd name="connsiteX165" fmla="*/ 8996 w 10000"/>
                <a:gd name="connsiteY165" fmla="*/ 7012 h 9938"/>
                <a:gd name="connsiteX166" fmla="*/ 8996 w 10000"/>
                <a:gd name="connsiteY166" fmla="*/ 7073 h 9938"/>
                <a:gd name="connsiteX167" fmla="*/ 8952 w 10000"/>
                <a:gd name="connsiteY167" fmla="*/ 7012 h 9938"/>
                <a:gd name="connsiteX168" fmla="*/ 8952 w 10000"/>
                <a:gd name="connsiteY168" fmla="*/ 7073 h 9938"/>
                <a:gd name="connsiteX169" fmla="*/ 8908 w 10000"/>
                <a:gd name="connsiteY169" fmla="*/ 7044 h 9938"/>
                <a:gd name="connsiteX170" fmla="*/ 8874 w 10000"/>
                <a:gd name="connsiteY170" fmla="*/ 7044 h 9938"/>
                <a:gd name="connsiteX171" fmla="*/ 8834 w 10000"/>
                <a:gd name="connsiteY171" fmla="*/ 7102 h 9938"/>
                <a:gd name="connsiteX172" fmla="*/ 8952 w 10000"/>
                <a:gd name="connsiteY172" fmla="*/ 7161 h 9938"/>
                <a:gd name="connsiteX173" fmla="*/ 8908 w 10000"/>
                <a:gd name="connsiteY173" fmla="*/ 7161 h 9938"/>
                <a:gd name="connsiteX174" fmla="*/ 8952 w 10000"/>
                <a:gd name="connsiteY174" fmla="*/ 7225 h 9938"/>
                <a:gd name="connsiteX175" fmla="*/ 8794 w 10000"/>
                <a:gd name="connsiteY175" fmla="*/ 7192 h 9938"/>
                <a:gd name="connsiteX176" fmla="*/ 8834 w 10000"/>
                <a:gd name="connsiteY176" fmla="*/ 7225 h 9938"/>
                <a:gd name="connsiteX177" fmla="*/ 8952 w 10000"/>
                <a:gd name="connsiteY177" fmla="*/ 7253 h 9938"/>
                <a:gd name="connsiteX178" fmla="*/ 8996 w 10000"/>
                <a:gd name="connsiteY178" fmla="*/ 7340 h 9938"/>
                <a:gd name="connsiteX179" fmla="*/ 8952 w 10000"/>
                <a:gd name="connsiteY179" fmla="*/ 7403 h 9938"/>
                <a:gd name="connsiteX180" fmla="*/ 8834 w 10000"/>
                <a:gd name="connsiteY180" fmla="*/ 7311 h 9938"/>
                <a:gd name="connsiteX181" fmla="*/ 8794 w 10000"/>
                <a:gd name="connsiteY181" fmla="*/ 7340 h 9938"/>
                <a:gd name="connsiteX182" fmla="*/ 8633 w 10000"/>
                <a:gd name="connsiteY182" fmla="*/ 7403 h 9938"/>
                <a:gd name="connsiteX183" fmla="*/ 8754 w 10000"/>
                <a:gd name="connsiteY183" fmla="*/ 7490 h 9938"/>
                <a:gd name="connsiteX184" fmla="*/ 8754 w 10000"/>
                <a:gd name="connsiteY184" fmla="*/ 7610 h 9938"/>
                <a:gd name="connsiteX185" fmla="*/ 8713 w 10000"/>
                <a:gd name="connsiteY185" fmla="*/ 7671 h 9938"/>
                <a:gd name="connsiteX186" fmla="*/ 8713 w 10000"/>
                <a:gd name="connsiteY186" fmla="*/ 7699 h 9938"/>
                <a:gd name="connsiteX187" fmla="*/ 8633 w 10000"/>
                <a:gd name="connsiteY187" fmla="*/ 7671 h 9938"/>
                <a:gd name="connsiteX188" fmla="*/ 8633 w 10000"/>
                <a:gd name="connsiteY188" fmla="*/ 7730 h 9938"/>
                <a:gd name="connsiteX189" fmla="*/ 8591 w 10000"/>
                <a:gd name="connsiteY189" fmla="*/ 7789 h 9938"/>
                <a:gd name="connsiteX190" fmla="*/ 8552 w 10000"/>
                <a:gd name="connsiteY190" fmla="*/ 7909 h 9938"/>
                <a:gd name="connsiteX191" fmla="*/ 8591 w 10000"/>
                <a:gd name="connsiteY191" fmla="*/ 7849 h 9938"/>
                <a:gd name="connsiteX192" fmla="*/ 8552 w 10000"/>
                <a:gd name="connsiteY192" fmla="*/ 7877 h 9938"/>
                <a:gd name="connsiteX193" fmla="*/ 8513 w 10000"/>
                <a:gd name="connsiteY193" fmla="*/ 7819 h 9938"/>
                <a:gd name="connsiteX194" fmla="*/ 8427 w 10000"/>
                <a:gd name="connsiteY194" fmla="*/ 7849 h 9938"/>
                <a:gd name="connsiteX195" fmla="*/ 8427 w 10000"/>
                <a:gd name="connsiteY195" fmla="*/ 7909 h 9938"/>
                <a:gd name="connsiteX196" fmla="*/ 8473 w 10000"/>
                <a:gd name="connsiteY196" fmla="*/ 7938 h 9938"/>
                <a:gd name="connsiteX197" fmla="*/ 8552 w 10000"/>
                <a:gd name="connsiteY197" fmla="*/ 7967 h 9938"/>
                <a:gd name="connsiteX198" fmla="*/ 8513 w 10000"/>
                <a:gd name="connsiteY198" fmla="*/ 7997 h 9938"/>
                <a:gd name="connsiteX199" fmla="*/ 8473 w 10000"/>
                <a:gd name="connsiteY199" fmla="*/ 8090 h 9938"/>
                <a:gd name="connsiteX200" fmla="*/ 8310 w 10000"/>
                <a:gd name="connsiteY200" fmla="*/ 8027 h 9938"/>
                <a:gd name="connsiteX201" fmla="*/ 8427 w 10000"/>
                <a:gd name="connsiteY201" fmla="*/ 8118 h 9938"/>
                <a:gd name="connsiteX202" fmla="*/ 8552 w 10000"/>
                <a:gd name="connsiteY202" fmla="*/ 8118 h 9938"/>
                <a:gd name="connsiteX203" fmla="*/ 8513 w 10000"/>
                <a:gd name="connsiteY203" fmla="*/ 8178 h 9938"/>
                <a:gd name="connsiteX204" fmla="*/ 8591 w 10000"/>
                <a:gd name="connsiteY204" fmla="*/ 8297 h 9938"/>
                <a:gd name="connsiteX205" fmla="*/ 8552 w 10000"/>
                <a:gd name="connsiteY205" fmla="*/ 8297 h 9938"/>
                <a:gd name="connsiteX206" fmla="*/ 8427 w 10000"/>
                <a:gd name="connsiteY206" fmla="*/ 8234 h 9938"/>
                <a:gd name="connsiteX207" fmla="*/ 8383 w 10000"/>
                <a:gd name="connsiteY207" fmla="*/ 8267 h 9938"/>
                <a:gd name="connsiteX208" fmla="*/ 8473 w 10000"/>
                <a:gd name="connsiteY208" fmla="*/ 8327 h 9938"/>
                <a:gd name="connsiteX209" fmla="*/ 8427 w 10000"/>
                <a:gd name="connsiteY209" fmla="*/ 8385 h 9938"/>
                <a:gd name="connsiteX210" fmla="*/ 8310 w 10000"/>
                <a:gd name="connsiteY210" fmla="*/ 8327 h 9938"/>
                <a:gd name="connsiteX211" fmla="*/ 8383 w 10000"/>
                <a:gd name="connsiteY211" fmla="*/ 8415 h 9938"/>
                <a:gd name="connsiteX212" fmla="*/ 8310 w 10000"/>
                <a:gd name="connsiteY212" fmla="*/ 8415 h 9938"/>
                <a:gd name="connsiteX213" fmla="*/ 8310 w 10000"/>
                <a:gd name="connsiteY213" fmla="*/ 8476 h 9938"/>
                <a:gd name="connsiteX214" fmla="*/ 8107 w 10000"/>
                <a:gd name="connsiteY214" fmla="*/ 8536 h 9938"/>
                <a:gd name="connsiteX215" fmla="*/ 8067 w 10000"/>
                <a:gd name="connsiteY215" fmla="*/ 8593 h 9938"/>
                <a:gd name="connsiteX216" fmla="*/ 8107 w 10000"/>
                <a:gd name="connsiteY216" fmla="*/ 8626 h 9938"/>
                <a:gd name="connsiteX217" fmla="*/ 8067 w 10000"/>
                <a:gd name="connsiteY217" fmla="*/ 8654 h 9938"/>
                <a:gd name="connsiteX218" fmla="*/ 8025 w 10000"/>
                <a:gd name="connsiteY218" fmla="*/ 8743 h 9938"/>
                <a:gd name="connsiteX219" fmla="*/ 7990 w 10000"/>
                <a:gd name="connsiteY219" fmla="*/ 8713 h 9938"/>
                <a:gd name="connsiteX220" fmla="*/ 7990 w 10000"/>
                <a:gd name="connsiteY220" fmla="*/ 8805 h 9938"/>
                <a:gd name="connsiteX221" fmla="*/ 7577 w 10000"/>
                <a:gd name="connsiteY221" fmla="*/ 8655 h 9938"/>
                <a:gd name="connsiteX222" fmla="*/ 6900 w 10000"/>
                <a:gd name="connsiteY222" fmla="*/ 9163 h 9938"/>
                <a:gd name="connsiteX223" fmla="*/ 6656 w 10000"/>
                <a:gd name="connsiteY223" fmla="*/ 9222 h 9938"/>
                <a:gd name="connsiteX224" fmla="*/ 6535 w 10000"/>
                <a:gd name="connsiteY224" fmla="*/ 9043 h 9938"/>
                <a:gd name="connsiteX225" fmla="*/ 6496 w 10000"/>
                <a:gd name="connsiteY225" fmla="*/ 9043 h 9938"/>
                <a:gd name="connsiteX226" fmla="*/ 6615 w 10000"/>
                <a:gd name="connsiteY226" fmla="*/ 9012 h 9938"/>
                <a:gd name="connsiteX227" fmla="*/ 6454 w 10000"/>
                <a:gd name="connsiteY227" fmla="*/ 9012 h 9938"/>
                <a:gd name="connsiteX228" fmla="*/ 6418 w 10000"/>
                <a:gd name="connsiteY228" fmla="*/ 9072 h 9938"/>
                <a:gd name="connsiteX229" fmla="*/ 6496 w 10000"/>
                <a:gd name="connsiteY229" fmla="*/ 9132 h 9938"/>
                <a:gd name="connsiteX230" fmla="*/ 6454 w 10000"/>
                <a:gd name="connsiteY230" fmla="*/ 9132 h 9938"/>
                <a:gd name="connsiteX231" fmla="*/ 6579 w 10000"/>
                <a:gd name="connsiteY231" fmla="*/ 9311 h 9938"/>
                <a:gd name="connsiteX232" fmla="*/ 6418 w 10000"/>
                <a:gd name="connsiteY232" fmla="*/ 9192 h 9938"/>
                <a:gd name="connsiteX233" fmla="*/ 6496 w 10000"/>
                <a:gd name="connsiteY233" fmla="*/ 9311 h 9938"/>
                <a:gd name="connsiteX234" fmla="*/ 6454 w 10000"/>
                <a:gd name="connsiteY234" fmla="*/ 9341 h 9938"/>
                <a:gd name="connsiteX235" fmla="*/ 6418 w 10000"/>
                <a:gd name="connsiteY235" fmla="*/ 9311 h 9938"/>
                <a:gd name="connsiteX236" fmla="*/ 6377 w 10000"/>
                <a:gd name="connsiteY236" fmla="*/ 9402 h 9938"/>
                <a:gd name="connsiteX237" fmla="*/ 6251 w 10000"/>
                <a:gd name="connsiteY237" fmla="*/ 9432 h 9938"/>
                <a:gd name="connsiteX238" fmla="*/ 6212 w 10000"/>
                <a:gd name="connsiteY238" fmla="*/ 9369 h 9938"/>
                <a:gd name="connsiteX239" fmla="*/ 6135 w 10000"/>
                <a:gd name="connsiteY239" fmla="*/ 9341 h 9938"/>
                <a:gd name="connsiteX240" fmla="*/ 6175 w 10000"/>
                <a:gd name="connsiteY240" fmla="*/ 9461 h 9938"/>
                <a:gd name="connsiteX241" fmla="*/ 5969 w 10000"/>
                <a:gd name="connsiteY241" fmla="*/ 9402 h 9938"/>
                <a:gd name="connsiteX242" fmla="*/ 5930 w 10000"/>
                <a:gd name="connsiteY242" fmla="*/ 9432 h 9938"/>
                <a:gd name="connsiteX243" fmla="*/ 5808 w 10000"/>
                <a:gd name="connsiteY243" fmla="*/ 9490 h 9938"/>
                <a:gd name="connsiteX244" fmla="*/ 5777 w 10000"/>
                <a:gd name="connsiteY244" fmla="*/ 9552 h 9938"/>
                <a:gd name="connsiteX245" fmla="*/ 5688 w 10000"/>
                <a:gd name="connsiteY245" fmla="*/ 9552 h 9938"/>
                <a:gd name="connsiteX246" fmla="*/ 5567 w 10000"/>
                <a:gd name="connsiteY246" fmla="*/ 9580 h 9938"/>
                <a:gd name="connsiteX247" fmla="*/ 5567 w 10000"/>
                <a:gd name="connsiteY247" fmla="*/ 9552 h 9938"/>
                <a:gd name="connsiteX248" fmla="*/ 5567 w 10000"/>
                <a:gd name="connsiteY248" fmla="*/ 9609 h 9938"/>
                <a:gd name="connsiteX249" fmla="*/ 5449 w 10000"/>
                <a:gd name="connsiteY249" fmla="*/ 9580 h 9938"/>
                <a:gd name="connsiteX250" fmla="*/ 5449 w 10000"/>
                <a:gd name="connsiteY250" fmla="*/ 9639 h 9938"/>
                <a:gd name="connsiteX251" fmla="*/ 5406 w 10000"/>
                <a:gd name="connsiteY251" fmla="*/ 9730 h 9938"/>
                <a:gd name="connsiteX252" fmla="*/ 5491 w 10000"/>
                <a:gd name="connsiteY252" fmla="*/ 9759 h 9938"/>
                <a:gd name="connsiteX253" fmla="*/ 5491 w 10000"/>
                <a:gd name="connsiteY253" fmla="*/ 9759 h 9938"/>
                <a:gd name="connsiteX254" fmla="*/ 5567 w 10000"/>
                <a:gd name="connsiteY254" fmla="*/ 9880 h 9938"/>
                <a:gd name="connsiteX255" fmla="*/ 5368 w 10000"/>
                <a:gd name="connsiteY255" fmla="*/ 9938 h 9938"/>
                <a:gd name="connsiteX256" fmla="*/ 5368 w 10000"/>
                <a:gd name="connsiteY256" fmla="*/ 9880 h 9938"/>
                <a:gd name="connsiteX257" fmla="*/ 5281 w 10000"/>
                <a:gd name="connsiteY257" fmla="*/ 9789 h 9938"/>
                <a:gd name="connsiteX258" fmla="*/ 5248 w 10000"/>
                <a:gd name="connsiteY258" fmla="*/ 9730 h 9938"/>
                <a:gd name="connsiteX259" fmla="*/ 5206 w 10000"/>
                <a:gd name="connsiteY259" fmla="*/ 9639 h 9938"/>
                <a:gd name="connsiteX260" fmla="*/ 5248 w 10000"/>
                <a:gd name="connsiteY260" fmla="*/ 9580 h 9938"/>
                <a:gd name="connsiteX261" fmla="*/ 5206 w 10000"/>
                <a:gd name="connsiteY261" fmla="*/ 9490 h 9938"/>
                <a:gd name="connsiteX262" fmla="*/ 5206 w 10000"/>
                <a:gd name="connsiteY262" fmla="*/ 9520 h 9938"/>
                <a:gd name="connsiteX263" fmla="*/ 5126 w 10000"/>
                <a:gd name="connsiteY263" fmla="*/ 9461 h 9938"/>
                <a:gd name="connsiteX264" fmla="*/ 5126 w 10000"/>
                <a:gd name="connsiteY264" fmla="*/ 9520 h 9938"/>
                <a:gd name="connsiteX265" fmla="*/ 5006 w 10000"/>
                <a:gd name="connsiteY265" fmla="*/ 9520 h 9938"/>
                <a:gd name="connsiteX266" fmla="*/ 4926 w 10000"/>
                <a:gd name="connsiteY266" fmla="*/ 9490 h 9938"/>
                <a:gd name="connsiteX267" fmla="*/ 4879 w 10000"/>
                <a:gd name="connsiteY267" fmla="*/ 9432 h 9938"/>
                <a:gd name="connsiteX268" fmla="*/ 4839 w 10000"/>
                <a:gd name="connsiteY268" fmla="*/ 9432 h 9938"/>
                <a:gd name="connsiteX269" fmla="*/ 4839 w 10000"/>
                <a:gd name="connsiteY269" fmla="*/ 9490 h 9938"/>
                <a:gd name="connsiteX270" fmla="*/ 4762 w 10000"/>
                <a:gd name="connsiteY270" fmla="*/ 9432 h 9938"/>
                <a:gd name="connsiteX271" fmla="*/ 4724 w 10000"/>
                <a:gd name="connsiteY271" fmla="*/ 9369 h 9938"/>
                <a:gd name="connsiteX272" fmla="*/ 4688 w 10000"/>
                <a:gd name="connsiteY272" fmla="*/ 9402 h 9938"/>
                <a:gd name="connsiteX273" fmla="*/ 4724 w 10000"/>
                <a:gd name="connsiteY273" fmla="*/ 9490 h 9938"/>
                <a:gd name="connsiteX274" fmla="*/ 4644 w 10000"/>
                <a:gd name="connsiteY274" fmla="*/ 9461 h 9938"/>
                <a:gd name="connsiteX275" fmla="*/ 4644 w 10000"/>
                <a:gd name="connsiteY275" fmla="*/ 9520 h 9938"/>
                <a:gd name="connsiteX276" fmla="*/ 4483 w 10000"/>
                <a:gd name="connsiteY276" fmla="*/ 9490 h 9938"/>
                <a:gd name="connsiteX277" fmla="*/ 4366 w 10000"/>
                <a:gd name="connsiteY277" fmla="*/ 9490 h 9938"/>
                <a:gd name="connsiteX278" fmla="*/ 4322 w 10000"/>
                <a:gd name="connsiteY278" fmla="*/ 9490 h 9938"/>
                <a:gd name="connsiteX279" fmla="*/ 4199 w 10000"/>
                <a:gd name="connsiteY279" fmla="*/ 9432 h 9938"/>
                <a:gd name="connsiteX280" fmla="*/ 4154 w 10000"/>
                <a:gd name="connsiteY280" fmla="*/ 9402 h 9938"/>
                <a:gd name="connsiteX281" fmla="*/ 4038 w 10000"/>
                <a:gd name="connsiteY281" fmla="*/ 9369 h 9938"/>
                <a:gd name="connsiteX282" fmla="*/ 3962 w 10000"/>
                <a:gd name="connsiteY282" fmla="*/ 9192 h 9938"/>
                <a:gd name="connsiteX283" fmla="*/ 3873 w 10000"/>
                <a:gd name="connsiteY283" fmla="*/ 9072 h 9938"/>
                <a:gd name="connsiteX284" fmla="*/ 3757 w 10000"/>
                <a:gd name="connsiteY284" fmla="*/ 9072 h 9938"/>
                <a:gd name="connsiteX285" fmla="*/ 3634 w 10000"/>
                <a:gd name="connsiteY285" fmla="*/ 9072 h 9938"/>
                <a:gd name="connsiteX286" fmla="*/ 3432 w 10000"/>
                <a:gd name="connsiteY286" fmla="*/ 8922 h 9938"/>
                <a:gd name="connsiteX287" fmla="*/ 3274 w 10000"/>
                <a:gd name="connsiteY287" fmla="*/ 9012 h 9938"/>
                <a:gd name="connsiteX288" fmla="*/ 3274 w 10000"/>
                <a:gd name="connsiteY288" fmla="*/ 9072 h 9938"/>
                <a:gd name="connsiteX289" fmla="*/ 3073 w 10000"/>
                <a:gd name="connsiteY289" fmla="*/ 9102 h 9938"/>
                <a:gd name="connsiteX290" fmla="*/ 2954 w 10000"/>
                <a:gd name="connsiteY290" fmla="*/ 9192 h 9938"/>
                <a:gd name="connsiteX291" fmla="*/ 2874 w 10000"/>
                <a:gd name="connsiteY291" fmla="*/ 9132 h 9938"/>
                <a:gd name="connsiteX292" fmla="*/ 2792 w 10000"/>
                <a:gd name="connsiteY292" fmla="*/ 9192 h 9938"/>
                <a:gd name="connsiteX293" fmla="*/ 2672 w 10000"/>
                <a:gd name="connsiteY293" fmla="*/ 9192 h 9938"/>
                <a:gd name="connsiteX294" fmla="*/ 2507 w 10000"/>
                <a:gd name="connsiteY294" fmla="*/ 9163 h 9938"/>
                <a:gd name="connsiteX295" fmla="*/ 2347 w 10000"/>
                <a:gd name="connsiteY295" fmla="*/ 9222 h 9938"/>
                <a:gd name="connsiteX296" fmla="*/ 2266 w 10000"/>
                <a:gd name="connsiteY296" fmla="*/ 9222 h 9938"/>
                <a:gd name="connsiteX297" fmla="*/ 2185 w 10000"/>
                <a:gd name="connsiteY297" fmla="*/ 9222 h 9938"/>
                <a:gd name="connsiteX298" fmla="*/ 2144 w 10000"/>
                <a:gd name="connsiteY298" fmla="*/ 9222 h 9938"/>
                <a:gd name="connsiteX299" fmla="*/ 2144 w 10000"/>
                <a:gd name="connsiteY299" fmla="*/ 9369 h 9938"/>
                <a:gd name="connsiteX300" fmla="*/ 2228 w 10000"/>
                <a:gd name="connsiteY300" fmla="*/ 9461 h 9938"/>
                <a:gd name="connsiteX301" fmla="*/ 2228 w 10000"/>
                <a:gd name="connsiteY301" fmla="*/ 9490 h 9938"/>
                <a:gd name="connsiteX302" fmla="*/ 2228 w 10000"/>
                <a:gd name="connsiteY302" fmla="*/ 9552 h 9938"/>
                <a:gd name="connsiteX303" fmla="*/ 2266 w 10000"/>
                <a:gd name="connsiteY303" fmla="*/ 9639 h 9938"/>
                <a:gd name="connsiteX304" fmla="*/ 2144 w 10000"/>
                <a:gd name="connsiteY304" fmla="*/ 9609 h 9938"/>
                <a:gd name="connsiteX305" fmla="*/ 2022 w 10000"/>
                <a:gd name="connsiteY305" fmla="*/ 9580 h 9938"/>
                <a:gd name="connsiteX306" fmla="*/ 1941 w 10000"/>
                <a:gd name="connsiteY306" fmla="*/ 9432 h 9938"/>
                <a:gd name="connsiteX307" fmla="*/ 1708 w 10000"/>
                <a:gd name="connsiteY307" fmla="*/ 9520 h 9938"/>
                <a:gd name="connsiteX308" fmla="*/ 1627 w 10000"/>
                <a:gd name="connsiteY308" fmla="*/ 9552 h 9938"/>
                <a:gd name="connsiteX309" fmla="*/ 1627 w 10000"/>
                <a:gd name="connsiteY309" fmla="*/ 9461 h 9938"/>
                <a:gd name="connsiteX310" fmla="*/ 1504 w 10000"/>
                <a:gd name="connsiteY310" fmla="*/ 9341 h 9938"/>
                <a:gd name="connsiteX311" fmla="*/ 1262 w 10000"/>
                <a:gd name="connsiteY311" fmla="*/ 9341 h 9938"/>
                <a:gd name="connsiteX312" fmla="*/ 1262 w 10000"/>
                <a:gd name="connsiteY312" fmla="*/ 9222 h 9938"/>
                <a:gd name="connsiteX313" fmla="*/ 1298 w 10000"/>
                <a:gd name="connsiteY313" fmla="*/ 9072 h 9938"/>
                <a:gd name="connsiteX314" fmla="*/ 1144 w 10000"/>
                <a:gd name="connsiteY314" fmla="*/ 9012 h 9938"/>
                <a:gd name="connsiteX315" fmla="*/ 1017 w 10000"/>
                <a:gd name="connsiteY315" fmla="*/ 8922 h 9938"/>
                <a:gd name="connsiteX316" fmla="*/ 981 w 10000"/>
                <a:gd name="connsiteY316" fmla="*/ 8864 h 9938"/>
                <a:gd name="connsiteX317" fmla="*/ 944 w 10000"/>
                <a:gd name="connsiteY317" fmla="*/ 8775 h 9938"/>
                <a:gd name="connsiteX318" fmla="*/ 981 w 10000"/>
                <a:gd name="connsiteY318" fmla="*/ 8684 h 9938"/>
                <a:gd name="connsiteX319" fmla="*/ 697 w 10000"/>
                <a:gd name="connsiteY319" fmla="*/ 8713 h 9938"/>
                <a:gd name="connsiteX320" fmla="*/ 533 w 10000"/>
                <a:gd name="connsiteY320" fmla="*/ 8775 h 9938"/>
                <a:gd name="connsiteX321" fmla="*/ 533 w 10000"/>
                <a:gd name="connsiteY321" fmla="*/ 8684 h 9938"/>
                <a:gd name="connsiteX322" fmla="*/ 495 w 10000"/>
                <a:gd name="connsiteY322" fmla="*/ 8593 h 9938"/>
                <a:gd name="connsiteX323" fmla="*/ 458 w 10000"/>
                <a:gd name="connsiteY323" fmla="*/ 8536 h 9938"/>
                <a:gd name="connsiteX324" fmla="*/ 6799 w 10000"/>
                <a:gd name="connsiteY324" fmla="*/ 8529 h 9938"/>
                <a:gd name="connsiteX325" fmla="*/ 6917 w 10000"/>
                <a:gd name="connsiteY325" fmla="*/ 8313 h 9938"/>
                <a:gd name="connsiteX0" fmla="*/ 6377 w 10000"/>
                <a:gd name="connsiteY0" fmla="*/ 0 h 9880"/>
                <a:gd name="connsiteX1" fmla="*/ 6579 w 10000"/>
                <a:gd name="connsiteY1" fmla="*/ 119 h 9880"/>
                <a:gd name="connsiteX2" fmla="*/ 6695 w 10000"/>
                <a:gd name="connsiteY2" fmla="*/ 240 h 9880"/>
                <a:gd name="connsiteX3" fmla="*/ 6824 w 10000"/>
                <a:gd name="connsiteY3" fmla="*/ 329 h 9880"/>
                <a:gd name="connsiteX4" fmla="*/ 7180 w 10000"/>
                <a:gd name="connsiteY4" fmla="*/ 482 h 9880"/>
                <a:gd name="connsiteX5" fmla="*/ 7378 w 10000"/>
                <a:gd name="connsiteY5" fmla="*/ 482 h 9880"/>
                <a:gd name="connsiteX6" fmla="*/ 7623 w 10000"/>
                <a:gd name="connsiteY6" fmla="*/ 539 h 9880"/>
                <a:gd name="connsiteX7" fmla="*/ 7744 w 10000"/>
                <a:gd name="connsiteY7" fmla="*/ 569 h 9880"/>
                <a:gd name="connsiteX8" fmla="*/ 7946 w 10000"/>
                <a:gd name="connsiteY8" fmla="*/ 661 h 9880"/>
                <a:gd name="connsiteX9" fmla="*/ 8186 w 10000"/>
                <a:gd name="connsiteY9" fmla="*/ 689 h 9880"/>
                <a:gd name="connsiteX10" fmla="*/ 8232 w 10000"/>
                <a:gd name="connsiteY10" fmla="*/ 780 h 9880"/>
                <a:gd name="connsiteX11" fmla="*/ 8310 w 10000"/>
                <a:gd name="connsiteY11" fmla="*/ 811 h 9880"/>
                <a:gd name="connsiteX12" fmla="*/ 8383 w 10000"/>
                <a:gd name="connsiteY12" fmla="*/ 931 h 9880"/>
                <a:gd name="connsiteX13" fmla="*/ 8633 w 10000"/>
                <a:gd name="connsiteY13" fmla="*/ 1080 h 9880"/>
                <a:gd name="connsiteX14" fmla="*/ 8754 w 10000"/>
                <a:gd name="connsiteY14" fmla="*/ 1050 h 9880"/>
                <a:gd name="connsiteX15" fmla="*/ 8874 w 10000"/>
                <a:gd name="connsiteY15" fmla="*/ 1080 h 9880"/>
                <a:gd name="connsiteX16" fmla="*/ 9114 w 10000"/>
                <a:gd name="connsiteY16" fmla="*/ 1020 h 9880"/>
                <a:gd name="connsiteX17" fmla="*/ 9277 w 10000"/>
                <a:gd name="connsiteY17" fmla="*/ 931 h 9880"/>
                <a:gd name="connsiteX18" fmla="*/ 9354 w 10000"/>
                <a:gd name="connsiteY18" fmla="*/ 931 h 9880"/>
                <a:gd name="connsiteX19" fmla="*/ 9396 w 10000"/>
                <a:gd name="connsiteY19" fmla="*/ 899 h 9880"/>
                <a:gd name="connsiteX20" fmla="*/ 9554 w 10000"/>
                <a:gd name="connsiteY20" fmla="*/ 842 h 9880"/>
                <a:gd name="connsiteX21" fmla="*/ 9719 w 10000"/>
                <a:gd name="connsiteY21" fmla="*/ 899 h 9880"/>
                <a:gd name="connsiteX22" fmla="*/ 9757 w 10000"/>
                <a:gd name="connsiteY22" fmla="*/ 991 h 9880"/>
                <a:gd name="connsiteX23" fmla="*/ 9880 w 10000"/>
                <a:gd name="connsiteY23" fmla="*/ 1140 h 9880"/>
                <a:gd name="connsiteX24" fmla="*/ 9800 w 10000"/>
                <a:gd name="connsiteY24" fmla="*/ 1171 h 9880"/>
                <a:gd name="connsiteX25" fmla="*/ 9840 w 10000"/>
                <a:gd name="connsiteY25" fmla="*/ 1229 h 9880"/>
                <a:gd name="connsiteX26" fmla="*/ 9840 w 10000"/>
                <a:gd name="connsiteY26" fmla="*/ 1292 h 9880"/>
                <a:gd name="connsiteX27" fmla="*/ 9926 w 10000"/>
                <a:gd name="connsiteY27" fmla="*/ 1411 h 9880"/>
                <a:gd name="connsiteX28" fmla="*/ 9926 w 10000"/>
                <a:gd name="connsiteY28" fmla="*/ 1560 h 9880"/>
                <a:gd name="connsiteX29" fmla="*/ 9926 w 10000"/>
                <a:gd name="connsiteY29" fmla="*/ 1651 h 9880"/>
                <a:gd name="connsiteX30" fmla="*/ 10000 w 10000"/>
                <a:gd name="connsiteY30" fmla="*/ 1742 h 9880"/>
                <a:gd name="connsiteX31" fmla="*/ 9963 w 10000"/>
                <a:gd name="connsiteY31" fmla="*/ 1831 h 9880"/>
                <a:gd name="connsiteX32" fmla="*/ 10000 w 10000"/>
                <a:gd name="connsiteY32" fmla="*/ 1891 h 9880"/>
                <a:gd name="connsiteX33" fmla="*/ 9677 w 10000"/>
                <a:gd name="connsiteY33" fmla="*/ 1861 h 9880"/>
                <a:gd name="connsiteX34" fmla="*/ 9515 w 10000"/>
                <a:gd name="connsiteY34" fmla="*/ 1831 h 9880"/>
                <a:gd name="connsiteX35" fmla="*/ 9473 w 10000"/>
                <a:gd name="connsiteY35" fmla="*/ 1921 h 9880"/>
                <a:gd name="connsiteX36" fmla="*/ 9354 w 10000"/>
                <a:gd name="connsiteY36" fmla="*/ 1952 h 9880"/>
                <a:gd name="connsiteX37" fmla="*/ 9433 w 10000"/>
                <a:gd name="connsiteY37" fmla="*/ 2042 h 9880"/>
                <a:gd name="connsiteX38" fmla="*/ 9677 w 10000"/>
                <a:gd name="connsiteY38" fmla="*/ 2311 h 9880"/>
                <a:gd name="connsiteX39" fmla="*/ 9840 w 10000"/>
                <a:gd name="connsiteY39" fmla="*/ 2554 h 9880"/>
                <a:gd name="connsiteX40" fmla="*/ 9800 w 10000"/>
                <a:gd name="connsiteY40" fmla="*/ 2612 h 9880"/>
                <a:gd name="connsiteX41" fmla="*/ 9634 w 10000"/>
                <a:gd name="connsiteY41" fmla="*/ 2643 h 9880"/>
                <a:gd name="connsiteX42" fmla="*/ 9840 w 10000"/>
                <a:gd name="connsiteY42" fmla="*/ 2761 h 9880"/>
                <a:gd name="connsiteX43" fmla="*/ 9600 w 10000"/>
                <a:gd name="connsiteY43" fmla="*/ 2612 h 9880"/>
                <a:gd name="connsiteX44" fmla="*/ 9396 w 10000"/>
                <a:gd name="connsiteY44" fmla="*/ 2554 h 9880"/>
                <a:gd name="connsiteX45" fmla="*/ 9473 w 10000"/>
                <a:gd name="connsiteY45" fmla="*/ 2733 h 9880"/>
                <a:gd name="connsiteX46" fmla="*/ 9354 w 10000"/>
                <a:gd name="connsiteY46" fmla="*/ 2761 h 9880"/>
                <a:gd name="connsiteX47" fmla="*/ 9277 w 10000"/>
                <a:gd name="connsiteY47" fmla="*/ 2853 h 9880"/>
                <a:gd name="connsiteX48" fmla="*/ 8996 w 10000"/>
                <a:gd name="connsiteY48" fmla="*/ 2884 h 9880"/>
                <a:gd name="connsiteX49" fmla="*/ 9198 w 10000"/>
                <a:gd name="connsiteY49" fmla="*/ 3032 h 9880"/>
                <a:gd name="connsiteX50" fmla="*/ 8952 w 10000"/>
                <a:gd name="connsiteY50" fmla="*/ 3063 h 9880"/>
                <a:gd name="connsiteX51" fmla="*/ 8794 w 10000"/>
                <a:gd name="connsiteY51" fmla="*/ 3032 h 9880"/>
                <a:gd name="connsiteX52" fmla="*/ 8664 w 10000"/>
                <a:gd name="connsiteY52" fmla="*/ 2943 h 9880"/>
                <a:gd name="connsiteX53" fmla="*/ 8591 w 10000"/>
                <a:gd name="connsiteY53" fmla="*/ 2971 h 9880"/>
                <a:gd name="connsiteX54" fmla="*/ 8552 w 10000"/>
                <a:gd name="connsiteY54" fmla="*/ 3121 h 9880"/>
                <a:gd name="connsiteX55" fmla="*/ 8513 w 10000"/>
                <a:gd name="connsiteY55" fmla="*/ 3213 h 9880"/>
                <a:gd name="connsiteX56" fmla="*/ 8427 w 10000"/>
                <a:gd name="connsiteY56" fmla="*/ 3242 h 9880"/>
                <a:gd name="connsiteX57" fmla="*/ 8383 w 10000"/>
                <a:gd name="connsiteY57" fmla="*/ 3302 h 9880"/>
                <a:gd name="connsiteX58" fmla="*/ 8310 w 10000"/>
                <a:gd name="connsiteY58" fmla="*/ 3302 h 9880"/>
                <a:gd name="connsiteX59" fmla="*/ 8267 w 10000"/>
                <a:gd name="connsiteY59" fmla="*/ 3364 h 9880"/>
                <a:gd name="connsiteX60" fmla="*/ 8107 w 10000"/>
                <a:gd name="connsiteY60" fmla="*/ 3514 h 9880"/>
                <a:gd name="connsiteX61" fmla="*/ 7906 w 10000"/>
                <a:gd name="connsiteY61" fmla="*/ 3545 h 9880"/>
                <a:gd name="connsiteX62" fmla="*/ 7824 w 10000"/>
                <a:gd name="connsiteY62" fmla="*/ 3574 h 9880"/>
                <a:gd name="connsiteX63" fmla="*/ 7744 w 10000"/>
                <a:gd name="connsiteY63" fmla="*/ 3634 h 9880"/>
                <a:gd name="connsiteX64" fmla="*/ 7586 w 10000"/>
                <a:gd name="connsiteY64" fmla="*/ 3692 h 9880"/>
                <a:gd name="connsiteX65" fmla="*/ 7501 w 10000"/>
                <a:gd name="connsiteY65" fmla="*/ 3785 h 9880"/>
                <a:gd name="connsiteX66" fmla="*/ 7464 w 10000"/>
                <a:gd name="connsiteY66" fmla="*/ 3842 h 9880"/>
                <a:gd name="connsiteX67" fmla="*/ 7378 w 10000"/>
                <a:gd name="connsiteY67" fmla="*/ 3842 h 9880"/>
                <a:gd name="connsiteX68" fmla="*/ 7218 w 10000"/>
                <a:gd name="connsiteY68" fmla="*/ 3874 h 9880"/>
                <a:gd name="connsiteX69" fmla="*/ 7346 w 10000"/>
                <a:gd name="connsiteY69" fmla="*/ 3813 h 9880"/>
                <a:gd name="connsiteX70" fmla="*/ 7346 w 10000"/>
                <a:gd name="connsiteY70" fmla="*/ 3754 h 9880"/>
                <a:gd name="connsiteX71" fmla="*/ 7378 w 10000"/>
                <a:gd name="connsiteY71" fmla="*/ 3692 h 9880"/>
                <a:gd name="connsiteX72" fmla="*/ 7143 w 10000"/>
                <a:gd name="connsiteY72" fmla="*/ 3662 h 9880"/>
                <a:gd name="connsiteX73" fmla="*/ 7218 w 10000"/>
                <a:gd name="connsiteY73" fmla="*/ 3634 h 9880"/>
                <a:gd name="connsiteX74" fmla="*/ 7260 w 10000"/>
                <a:gd name="connsiteY74" fmla="*/ 3514 h 9880"/>
                <a:gd name="connsiteX75" fmla="*/ 7305 w 10000"/>
                <a:gd name="connsiteY75" fmla="*/ 3393 h 9880"/>
                <a:gd name="connsiteX76" fmla="*/ 7062 w 10000"/>
                <a:gd name="connsiteY76" fmla="*/ 3183 h 9880"/>
                <a:gd name="connsiteX77" fmla="*/ 6939 w 10000"/>
                <a:gd name="connsiteY77" fmla="*/ 3213 h 9880"/>
                <a:gd name="connsiteX78" fmla="*/ 6824 w 10000"/>
                <a:gd name="connsiteY78" fmla="*/ 3273 h 9880"/>
                <a:gd name="connsiteX79" fmla="*/ 6737 w 10000"/>
                <a:gd name="connsiteY79" fmla="*/ 3423 h 9880"/>
                <a:gd name="connsiteX80" fmla="*/ 6535 w 10000"/>
                <a:gd name="connsiteY80" fmla="*/ 3545 h 9880"/>
                <a:gd name="connsiteX81" fmla="*/ 6418 w 10000"/>
                <a:gd name="connsiteY81" fmla="*/ 3603 h 9880"/>
                <a:gd name="connsiteX82" fmla="*/ 6454 w 10000"/>
                <a:gd name="connsiteY82" fmla="*/ 3692 h 9880"/>
                <a:gd name="connsiteX83" fmla="*/ 6212 w 10000"/>
                <a:gd name="connsiteY83" fmla="*/ 3813 h 9880"/>
                <a:gd name="connsiteX84" fmla="*/ 6014 w 10000"/>
                <a:gd name="connsiteY84" fmla="*/ 3785 h 9880"/>
                <a:gd name="connsiteX85" fmla="*/ 6014 w 10000"/>
                <a:gd name="connsiteY85" fmla="*/ 3965 h 9880"/>
                <a:gd name="connsiteX86" fmla="*/ 6251 w 10000"/>
                <a:gd name="connsiteY86" fmla="*/ 4114 h 9880"/>
                <a:gd name="connsiteX87" fmla="*/ 6377 w 10000"/>
                <a:gd name="connsiteY87" fmla="*/ 4114 h 9880"/>
                <a:gd name="connsiteX88" fmla="*/ 6454 w 10000"/>
                <a:gd name="connsiteY88" fmla="*/ 4143 h 9880"/>
                <a:gd name="connsiteX89" fmla="*/ 6454 w 10000"/>
                <a:gd name="connsiteY89" fmla="*/ 4114 h 9880"/>
                <a:gd name="connsiteX90" fmla="*/ 6695 w 10000"/>
                <a:gd name="connsiteY90" fmla="*/ 4203 h 9880"/>
                <a:gd name="connsiteX91" fmla="*/ 6777 w 10000"/>
                <a:gd name="connsiteY91" fmla="*/ 4383 h 9880"/>
                <a:gd name="connsiteX92" fmla="*/ 6980 w 10000"/>
                <a:gd name="connsiteY92" fmla="*/ 4413 h 9880"/>
                <a:gd name="connsiteX93" fmla="*/ 7062 w 10000"/>
                <a:gd name="connsiteY93" fmla="*/ 4354 h 9880"/>
                <a:gd name="connsiteX94" fmla="*/ 7101 w 10000"/>
                <a:gd name="connsiteY94" fmla="*/ 4265 h 9880"/>
                <a:gd name="connsiteX95" fmla="*/ 7260 w 10000"/>
                <a:gd name="connsiteY95" fmla="*/ 4203 h 9880"/>
                <a:gd name="connsiteX96" fmla="*/ 7464 w 10000"/>
                <a:gd name="connsiteY96" fmla="*/ 4265 h 9880"/>
                <a:gd name="connsiteX97" fmla="*/ 7541 w 10000"/>
                <a:gd name="connsiteY97" fmla="*/ 4295 h 9880"/>
                <a:gd name="connsiteX98" fmla="*/ 7586 w 10000"/>
                <a:gd name="connsiteY98" fmla="*/ 4326 h 9880"/>
                <a:gd name="connsiteX99" fmla="*/ 7788 w 10000"/>
                <a:gd name="connsiteY99" fmla="*/ 4326 h 9880"/>
                <a:gd name="connsiteX100" fmla="*/ 7788 w 10000"/>
                <a:gd name="connsiteY100" fmla="*/ 4295 h 9880"/>
                <a:gd name="connsiteX101" fmla="*/ 8025 w 10000"/>
                <a:gd name="connsiteY101" fmla="*/ 4354 h 9880"/>
                <a:gd name="connsiteX102" fmla="*/ 7990 w 10000"/>
                <a:gd name="connsiteY102" fmla="*/ 4383 h 9880"/>
                <a:gd name="connsiteX103" fmla="*/ 8025 w 10000"/>
                <a:gd name="connsiteY103" fmla="*/ 4474 h 9880"/>
                <a:gd name="connsiteX104" fmla="*/ 8025 w 10000"/>
                <a:gd name="connsiteY104" fmla="*/ 4532 h 9880"/>
                <a:gd name="connsiteX105" fmla="*/ 7946 w 10000"/>
                <a:gd name="connsiteY105" fmla="*/ 4474 h 9880"/>
                <a:gd name="connsiteX106" fmla="*/ 7906 w 10000"/>
                <a:gd name="connsiteY106" fmla="*/ 4504 h 9880"/>
                <a:gd name="connsiteX107" fmla="*/ 7824 w 10000"/>
                <a:gd name="connsiteY107" fmla="*/ 4504 h 9880"/>
                <a:gd name="connsiteX108" fmla="*/ 7744 w 10000"/>
                <a:gd name="connsiteY108" fmla="*/ 4532 h 9880"/>
                <a:gd name="connsiteX109" fmla="*/ 7586 w 10000"/>
                <a:gd name="connsiteY109" fmla="*/ 4596 h 9880"/>
                <a:gd name="connsiteX110" fmla="*/ 7501 w 10000"/>
                <a:gd name="connsiteY110" fmla="*/ 4625 h 9880"/>
                <a:gd name="connsiteX111" fmla="*/ 7586 w 10000"/>
                <a:gd name="connsiteY111" fmla="*/ 4686 h 9880"/>
                <a:gd name="connsiteX112" fmla="*/ 7501 w 10000"/>
                <a:gd name="connsiteY112" fmla="*/ 4686 h 9880"/>
                <a:gd name="connsiteX113" fmla="*/ 7541 w 10000"/>
                <a:gd name="connsiteY113" fmla="*/ 4744 h 9880"/>
                <a:gd name="connsiteX114" fmla="*/ 7464 w 10000"/>
                <a:gd name="connsiteY114" fmla="*/ 4774 h 9880"/>
                <a:gd name="connsiteX115" fmla="*/ 7378 w 10000"/>
                <a:gd name="connsiteY115" fmla="*/ 4714 h 9880"/>
                <a:gd name="connsiteX116" fmla="*/ 7346 w 10000"/>
                <a:gd name="connsiteY116" fmla="*/ 4714 h 9880"/>
                <a:gd name="connsiteX117" fmla="*/ 7423 w 10000"/>
                <a:gd name="connsiteY117" fmla="*/ 4804 h 9880"/>
                <a:gd name="connsiteX118" fmla="*/ 7260 w 10000"/>
                <a:gd name="connsiteY118" fmla="*/ 4925 h 9880"/>
                <a:gd name="connsiteX119" fmla="*/ 7218 w 10000"/>
                <a:gd name="connsiteY119" fmla="*/ 5076 h 9880"/>
                <a:gd name="connsiteX120" fmla="*/ 7260 w 10000"/>
                <a:gd name="connsiteY120" fmla="*/ 5224 h 9880"/>
                <a:gd name="connsiteX121" fmla="*/ 7423 w 10000"/>
                <a:gd name="connsiteY121" fmla="*/ 5254 h 9880"/>
                <a:gd name="connsiteX122" fmla="*/ 7704 w 10000"/>
                <a:gd name="connsiteY122" fmla="*/ 5345 h 9880"/>
                <a:gd name="connsiteX123" fmla="*/ 7824 w 10000"/>
                <a:gd name="connsiteY123" fmla="*/ 5495 h 9880"/>
                <a:gd name="connsiteX124" fmla="*/ 8025 w 10000"/>
                <a:gd name="connsiteY124" fmla="*/ 5706 h 9880"/>
                <a:gd name="connsiteX125" fmla="*/ 8149 w 10000"/>
                <a:gd name="connsiteY125" fmla="*/ 5857 h 9880"/>
                <a:gd name="connsiteX126" fmla="*/ 8344 w 10000"/>
                <a:gd name="connsiteY126" fmla="*/ 5946 h 9880"/>
                <a:gd name="connsiteX127" fmla="*/ 8427 w 10000"/>
                <a:gd name="connsiteY127" fmla="*/ 6006 h 9880"/>
                <a:gd name="connsiteX128" fmla="*/ 8513 w 10000"/>
                <a:gd name="connsiteY128" fmla="*/ 6067 h 9880"/>
                <a:gd name="connsiteX129" fmla="*/ 8664 w 10000"/>
                <a:gd name="connsiteY129" fmla="*/ 6184 h 9880"/>
                <a:gd name="connsiteX130" fmla="*/ 8383 w 10000"/>
                <a:gd name="connsiteY130" fmla="*/ 6126 h 9880"/>
                <a:gd name="connsiteX131" fmla="*/ 8186 w 10000"/>
                <a:gd name="connsiteY131" fmla="*/ 6067 h 9880"/>
                <a:gd name="connsiteX132" fmla="*/ 7990 w 10000"/>
                <a:gd name="connsiteY132" fmla="*/ 6097 h 9880"/>
                <a:gd name="connsiteX133" fmla="*/ 7870 w 10000"/>
                <a:gd name="connsiteY133" fmla="*/ 6036 h 9880"/>
                <a:gd name="connsiteX134" fmla="*/ 7744 w 10000"/>
                <a:gd name="connsiteY134" fmla="*/ 5977 h 9880"/>
                <a:gd name="connsiteX135" fmla="*/ 7788 w 10000"/>
                <a:gd name="connsiteY135" fmla="*/ 6036 h 9880"/>
                <a:gd name="connsiteX136" fmla="*/ 7824 w 10000"/>
                <a:gd name="connsiteY136" fmla="*/ 6036 h 9880"/>
                <a:gd name="connsiteX137" fmla="*/ 7788 w 10000"/>
                <a:gd name="connsiteY137" fmla="*/ 6006 h 9880"/>
                <a:gd name="connsiteX138" fmla="*/ 7870 w 10000"/>
                <a:gd name="connsiteY138" fmla="*/ 6036 h 9880"/>
                <a:gd name="connsiteX139" fmla="*/ 8067 w 10000"/>
                <a:gd name="connsiteY139" fmla="*/ 6097 h 9880"/>
                <a:gd name="connsiteX140" fmla="*/ 8149 w 10000"/>
                <a:gd name="connsiteY140" fmla="*/ 6067 h 9880"/>
                <a:gd name="connsiteX141" fmla="*/ 8232 w 10000"/>
                <a:gd name="connsiteY141" fmla="*/ 6126 h 9880"/>
                <a:gd name="connsiteX142" fmla="*/ 8267 w 10000"/>
                <a:gd name="connsiteY142" fmla="*/ 6155 h 9880"/>
                <a:gd name="connsiteX143" fmla="*/ 8383 w 10000"/>
                <a:gd name="connsiteY143" fmla="*/ 6184 h 9880"/>
                <a:gd name="connsiteX144" fmla="*/ 8633 w 10000"/>
                <a:gd name="connsiteY144" fmla="*/ 6306 h 9880"/>
                <a:gd name="connsiteX145" fmla="*/ 8794 w 10000"/>
                <a:gd name="connsiteY145" fmla="*/ 6429 h 9880"/>
                <a:gd name="connsiteX146" fmla="*/ 8713 w 10000"/>
                <a:gd name="connsiteY146" fmla="*/ 6458 h 9880"/>
                <a:gd name="connsiteX147" fmla="*/ 8591 w 10000"/>
                <a:gd name="connsiteY147" fmla="*/ 6516 h 9880"/>
                <a:gd name="connsiteX148" fmla="*/ 8513 w 10000"/>
                <a:gd name="connsiteY148" fmla="*/ 6576 h 9880"/>
                <a:gd name="connsiteX149" fmla="*/ 8473 w 10000"/>
                <a:gd name="connsiteY149" fmla="*/ 6606 h 9880"/>
                <a:gd name="connsiteX150" fmla="*/ 8344 w 10000"/>
                <a:gd name="connsiteY150" fmla="*/ 6606 h 9880"/>
                <a:gd name="connsiteX151" fmla="*/ 8232 w 10000"/>
                <a:gd name="connsiteY151" fmla="*/ 6667 h 9880"/>
                <a:gd name="connsiteX152" fmla="*/ 8383 w 10000"/>
                <a:gd name="connsiteY152" fmla="*/ 6606 h 9880"/>
                <a:gd name="connsiteX153" fmla="*/ 8513 w 10000"/>
                <a:gd name="connsiteY153" fmla="*/ 6696 h 9880"/>
                <a:gd name="connsiteX154" fmla="*/ 8473 w 10000"/>
                <a:gd name="connsiteY154" fmla="*/ 6696 h 9880"/>
                <a:gd name="connsiteX155" fmla="*/ 8664 w 10000"/>
                <a:gd name="connsiteY155" fmla="*/ 6638 h 9880"/>
                <a:gd name="connsiteX156" fmla="*/ 8794 w 10000"/>
                <a:gd name="connsiteY156" fmla="*/ 6726 h 9880"/>
                <a:gd name="connsiteX157" fmla="*/ 8996 w 10000"/>
                <a:gd name="connsiteY157" fmla="*/ 6756 h 9880"/>
                <a:gd name="connsiteX158" fmla="*/ 8908 w 10000"/>
                <a:gd name="connsiteY158" fmla="*/ 6846 h 9880"/>
                <a:gd name="connsiteX159" fmla="*/ 8874 w 10000"/>
                <a:gd name="connsiteY159" fmla="*/ 6876 h 9880"/>
                <a:gd name="connsiteX160" fmla="*/ 8794 w 10000"/>
                <a:gd name="connsiteY160" fmla="*/ 6907 h 9880"/>
                <a:gd name="connsiteX161" fmla="*/ 8834 w 10000"/>
                <a:gd name="connsiteY161" fmla="*/ 6907 h 9880"/>
                <a:gd name="connsiteX162" fmla="*/ 8952 w 10000"/>
                <a:gd name="connsiteY162" fmla="*/ 6876 h 9880"/>
                <a:gd name="connsiteX163" fmla="*/ 8952 w 10000"/>
                <a:gd name="connsiteY163" fmla="*/ 6846 h 9880"/>
                <a:gd name="connsiteX164" fmla="*/ 8996 w 10000"/>
                <a:gd name="connsiteY164" fmla="*/ 6936 h 9880"/>
                <a:gd name="connsiteX165" fmla="*/ 8996 w 10000"/>
                <a:gd name="connsiteY165" fmla="*/ 6997 h 9880"/>
                <a:gd name="connsiteX166" fmla="*/ 8952 w 10000"/>
                <a:gd name="connsiteY166" fmla="*/ 6936 h 9880"/>
                <a:gd name="connsiteX167" fmla="*/ 8952 w 10000"/>
                <a:gd name="connsiteY167" fmla="*/ 6997 h 9880"/>
                <a:gd name="connsiteX168" fmla="*/ 8908 w 10000"/>
                <a:gd name="connsiteY168" fmla="*/ 6968 h 9880"/>
                <a:gd name="connsiteX169" fmla="*/ 8874 w 10000"/>
                <a:gd name="connsiteY169" fmla="*/ 6968 h 9880"/>
                <a:gd name="connsiteX170" fmla="*/ 8834 w 10000"/>
                <a:gd name="connsiteY170" fmla="*/ 7026 h 9880"/>
                <a:gd name="connsiteX171" fmla="*/ 8952 w 10000"/>
                <a:gd name="connsiteY171" fmla="*/ 7086 h 9880"/>
                <a:gd name="connsiteX172" fmla="*/ 8908 w 10000"/>
                <a:gd name="connsiteY172" fmla="*/ 7086 h 9880"/>
                <a:gd name="connsiteX173" fmla="*/ 8952 w 10000"/>
                <a:gd name="connsiteY173" fmla="*/ 7150 h 9880"/>
                <a:gd name="connsiteX174" fmla="*/ 8794 w 10000"/>
                <a:gd name="connsiteY174" fmla="*/ 7117 h 9880"/>
                <a:gd name="connsiteX175" fmla="*/ 8834 w 10000"/>
                <a:gd name="connsiteY175" fmla="*/ 7150 h 9880"/>
                <a:gd name="connsiteX176" fmla="*/ 8952 w 10000"/>
                <a:gd name="connsiteY176" fmla="*/ 7178 h 9880"/>
                <a:gd name="connsiteX177" fmla="*/ 8996 w 10000"/>
                <a:gd name="connsiteY177" fmla="*/ 7266 h 9880"/>
                <a:gd name="connsiteX178" fmla="*/ 8952 w 10000"/>
                <a:gd name="connsiteY178" fmla="*/ 7329 h 9880"/>
                <a:gd name="connsiteX179" fmla="*/ 8834 w 10000"/>
                <a:gd name="connsiteY179" fmla="*/ 7237 h 9880"/>
                <a:gd name="connsiteX180" fmla="*/ 8794 w 10000"/>
                <a:gd name="connsiteY180" fmla="*/ 7266 h 9880"/>
                <a:gd name="connsiteX181" fmla="*/ 8633 w 10000"/>
                <a:gd name="connsiteY181" fmla="*/ 7329 h 9880"/>
                <a:gd name="connsiteX182" fmla="*/ 8754 w 10000"/>
                <a:gd name="connsiteY182" fmla="*/ 7417 h 9880"/>
                <a:gd name="connsiteX183" fmla="*/ 8754 w 10000"/>
                <a:gd name="connsiteY183" fmla="*/ 7537 h 9880"/>
                <a:gd name="connsiteX184" fmla="*/ 8713 w 10000"/>
                <a:gd name="connsiteY184" fmla="*/ 7599 h 9880"/>
                <a:gd name="connsiteX185" fmla="*/ 8713 w 10000"/>
                <a:gd name="connsiteY185" fmla="*/ 7627 h 9880"/>
                <a:gd name="connsiteX186" fmla="*/ 8633 w 10000"/>
                <a:gd name="connsiteY186" fmla="*/ 7599 h 9880"/>
                <a:gd name="connsiteX187" fmla="*/ 8633 w 10000"/>
                <a:gd name="connsiteY187" fmla="*/ 7658 h 9880"/>
                <a:gd name="connsiteX188" fmla="*/ 8591 w 10000"/>
                <a:gd name="connsiteY188" fmla="*/ 7718 h 9880"/>
                <a:gd name="connsiteX189" fmla="*/ 8552 w 10000"/>
                <a:gd name="connsiteY189" fmla="*/ 7838 h 9880"/>
                <a:gd name="connsiteX190" fmla="*/ 8591 w 10000"/>
                <a:gd name="connsiteY190" fmla="*/ 7778 h 9880"/>
                <a:gd name="connsiteX191" fmla="*/ 8552 w 10000"/>
                <a:gd name="connsiteY191" fmla="*/ 7806 h 9880"/>
                <a:gd name="connsiteX192" fmla="*/ 8513 w 10000"/>
                <a:gd name="connsiteY192" fmla="*/ 7748 h 9880"/>
                <a:gd name="connsiteX193" fmla="*/ 8427 w 10000"/>
                <a:gd name="connsiteY193" fmla="*/ 7778 h 9880"/>
                <a:gd name="connsiteX194" fmla="*/ 8427 w 10000"/>
                <a:gd name="connsiteY194" fmla="*/ 7838 h 9880"/>
                <a:gd name="connsiteX195" fmla="*/ 8473 w 10000"/>
                <a:gd name="connsiteY195" fmla="*/ 7868 h 9880"/>
                <a:gd name="connsiteX196" fmla="*/ 8552 w 10000"/>
                <a:gd name="connsiteY196" fmla="*/ 7897 h 9880"/>
                <a:gd name="connsiteX197" fmla="*/ 8513 w 10000"/>
                <a:gd name="connsiteY197" fmla="*/ 7927 h 9880"/>
                <a:gd name="connsiteX198" fmla="*/ 8473 w 10000"/>
                <a:gd name="connsiteY198" fmla="*/ 8020 h 9880"/>
                <a:gd name="connsiteX199" fmla="*/ 8310 w 10000"/>
                <a:gd name="connsiteY199" fmla="*/ 7957 h 9880"/>
                <a:gd name="connsiteX200" fmla="*/ 8427 w 10000"/>
                <a:gd name="connsiteY200" fmla="*/ 8049 h 9880"/>
                <a:gd name="connsiteX201" fmla="*/ 8552 w 10000"/>
                <a:gd name="connsiteY201" fmla="*/ 8049 h 9880"/>
                <a:gd name="connsiteX202" fmla="*/ 8513 w 10000"/>
                <a:gd name="connsiteY202" fmla="*/ 8109 h 9880"/>
                <a:gd name="connsiteX203" fmla="*/ 8591 w 10000"/>
                <a:gd name="connsiteY203" fmla="*/ 8229 h 9880"/>
                <a:gd name="connsiteX204" fmla="*/ 8552 w 10000"/>
                <a:gd name="connsiteY204" fmla="*/ 8229 h 9880"/>
                <a:gd name="connsiteX205" fmla="*/ 8427 w 10000"/>
                <a:gd name="connsiteY205" fmla="*/ 8165 h 9880"/>
                <a:gd name="connsiteX206" fmla="*/ 8383 w 10000"/>
                <a:gd name="connsiteY206" fmla="*/ 8199 h 9880"/>
                <a:gd name="connsiteX207" fmla="*/ 8473 w 10000"/>
                <a:gd name="connsiteY207" fmla="*/ 8259 h 9880"/>
                <a:gd name="connsiteX208" fmla="*/ 8427 w 10000"/>
                <a:gd name="connsiteY208" fmla="*/ 8317 h 9880"/>
                <a:gd name="connsiteX209" fmla="*/ 8310 w 10000"/>
                <a:gd name="connsiteY209" fmla="*/ 8259 h 9880"/>
                <a:gd name="connsiteX210" fmla="*/ 8383 w 10000"/>
                <a:gd name="connsiteY210" fmla="*/ 8347 h 9880"/>
                <a:gd name="connsiteX211" fmla="*/ 8310 w 10000"/>
                <a:gd name="connsiteY211" fmla="*/ 8347 h 9880"/>
                <a:gd name="connsiteX212" fmla="*/ 8310 w 10000"/>
                <a:gd name="connsiteY212" fmla="*/ 8409 h 9880"/>
                <a:gd name="connsiteX213" fmla="*/ 8107 w 10000"/>
                <a:gd name="connsiteY213" fmla="*/ 8469 h 9880"/>
                <a:gd name="connsiteX214" fmla="*/ 8067 w 10000"/>
                <a:gd name="connsiteY214" fmla="*/ 8527 h 9880"/>
                <a:gd name="connsiteX215" fmla="*/ 8107 w 10000"/>
                <a:gd name="connsiteY215" fmla="*/ 8560 h 9880"/>
                <a:gd name="connsiteX216" fmla="*/ 8067 w 10000"/>
                <a:gd name="connsiteY216" fmla="*/ 8588 h 9880"/>
                <a:gd name="connsiteX217" fmla="*/ 8025 w 10000"/>
                <a:gd name="connsiteY217" fmla="*/ 8678 h 9880"/>
                <a:gd name="connsiteX218" fmla="*/ 7990 w 10000"/>
                <a:gd name="connsiteY218" fmla="*/ 8647 h 9880"/>
                <a:gd name="connsiteX219" fmla="*/ 7990 w 10000"/>
                <a:gd name="connsiteY219" fmla="*/ 8740 h 9880"/>
                <a:gd name="connsiteX220" fmla="*/ 7577 w 10000"/>
                <a:gd name="connsiteY220" fmla="*/ 8589 h 9880"/>
                <a:gd name="connsiteX221" fmla="*/ 6900 w 10000"/>
                <a:gd name="connsiteY221" fmla="*/ 9100 h 9880"/>
                <a:gd name="connsiteX222" fmla="*/ 6656 w 10000"/>
                <a:gd name="connsiteY222" fmla="*/ 9160 h 9880"/>
                <a:gd name="connsiteX223" fmla="*/ 6535 w 10000"/>
                <a:gd name="connsiteY223" fmla="*/ 8979 h 9880"/>
                <a:gd name="connsiteX224" fmla="*/ 6496 w 10000"/>
                <a:gd name="connsiteY224" fmla="*/ 8979 h 9880"/>
                <a:gd name="connsiteX225" fmla="*/ 6615 w 10000"/>
                <a:gd name="connsiteY225" fmla="*/ 8948 h 9880"/>
                <a:gd name="connsiteX226" fmla="*/ 6454 w 10000"/>
                <a:gd name="connsiteY226" fmla="*/ 8948 h 9880"/>
                <a:gd name="connsiteX227" fmla="*/ 6418 w 10000"/>
                <a:gd name="connsiteY227" fmla="*/ 9009 h 9880"/>
                <a:gd name="connsiteX228" fmla="*/ 6496 w 10000"/>
                <a:gd name="connsiteY228" fmla="*/ 9069 h 9880"/>
                <a:gd name="connsiteX229" fmla="*/ 6454 w 10000"/>
                <a:gd name="connsiteY229" fmla="*/ 9069 h 9880"/>
                <a:gd name="connsiteX230" fmla="*/ 6579 w 10000"/>
                <a:gd name="connsiteY230" fmla="*/ 9249 h 9880"/>
                <a:gd name="connsiteX231" fmla="*/ 6418 w 10000"/>
                <a:gd name="connsiteY231" fmla="*/ 9129 h 9880"/>
                <a:gd name="connsiteX232" fmla="*/ 6496 w 10000"/>
                <a:gd name="connsiteY232" fmla="*/ 9249 h 9880"/>
                <a:gd name="connsiteX233" fmla="*/ 6454 w 10000"/>
                <a:gd name="connsiteY233" fmla="*/ 9279 h 9880"/>
                <a:gd name="connsiteX234" fmla="*/ 6418 w 10000"/>
                <a:gd name="connsiteY234" fmla="*/ 9249 h 9880"/>
                <a:gd name="connsiteX235" fmla="*/ 6377 w 10000"/>
                <a:gd name="connsiteY235" fmla="*/ 9341 h 9880"/>
                <a:gd name="connsiteX236" fmla="*/ 6251 w 10000"/>
                <a:gd name="connsiteY236" fmla="*/ 9371 h 9880"/>
                <a:gd name="connsiteX237" fmla="*/ 6212 w 10000"/>
                <a:gd name="connsiteY237" fmla="*/ 9307 h 9880"/>
                <a:gd name="connsiteX238" fmla="*/ 6135 w 10000"/>
                <a:gd name="connsiteY238" fmla="*/ 9279 h 9880"/>
                <a:gd name="connsiteX239" fmla="*/ 6175 w 10000"/>
                <a:gd name="connsiteY239" fmla="*/ 9400 h 9880"/>
                <a:gd name="connsiteX240" fmla="*/ 5969 w 10000"/>
                <a:gd name="connsiteY240" fmla="*/ 9341 h 9880"/>
                <a:gd name="connsiteX241" fmla="*/ 5930 w 10000"/>
                <a:gd name="connsiteY241" fmla="*/ 9371 h 9880"/>
                <a:gd name="connsiteX242" fmla="*/ 5808 w 10000"/>
                <a:gd name="connsiteY242" fmla="*/ 9429 h 9880"/>
                <a:gd name="connsiteX243" fmla="*/ 5777 w 10000"/>
                <a:gd name="connsiteY243" fmla="*/ 9492 h 9880"/>
                <a:gd name="connsiteX244" fmla="*/ 5688 w 10000"/>
                <a:gd name="connsiteY244" fmla="*/ 9492 h 9880"/>
                <a:gd name="connsiteX245" fmla="*/ 5567 w 10000"/>
                <a:gd name="connsiteY245" fmla="*/ 9520 h 9880"/>
                <a:gd name="connsiteX246" fmla="*/ 5567 w 10000"/>
                <a:gd name="connsiteY246" fmla="*/ 9492 h 9880"/>
                <a:gd name="connsiteX247" fmla="*/ 5567 w 10000"/>
                <a:gd name="connsiteY247" fmla="*/ 9549 h 9880"/>
                <a:gd name="connsiteX248" fmla="*/ 5449 w 10000"/>
                <a:gd name="connsiteY248" fmla="*/ 9520 h 9880"/>
                <a:gd name="connsiteX249" fmla="*/ 5449 w 10000"/>
                <a:gd name="connsiteY249" fmla="*/ 9579 h 9880"/>
                <a:gd name="connsiteX250" fmla="*/ 5406 w 10000"/>
                <a:gd name="connsiteY250" fmla="*/ 9671 h 9880"/>
                <a:gd name="connsiteX251" fmla="*/ 5491 w 10000"/>
                <a:gd name="connsiteY251" fmla="*/ 9700 h 9880"/>
                <a:gd name="connsiteX252" fmla="*/ 5491 w 10000"/>
                <a:gd name="connsiteY252" fmla="*/ 9700 h 9880"/>
                <a:gd name="connsiteX253" fmla="*/ 5567 w 10000"/>
                <a:gd name="connsiteY253" fmla="*/ 9822 h 9880"/>
                <a:gd name="connsiteX254" fmla="*/ 5368 w 10000"/>
                <a:gd name="connsiteY254" fmla="*/ 9880 h 9880"/>
                <a:gd name="connsiteX255" fmla="*/ 5368 w 10000"/>
                <a:gd name="connsiteY255" fmla="*/ 9822 h 9880"/>
                <a:gd name="connsiteX256" fmla="*/ 5281 w 10000"/>
                <a:gd name="connsiteY256" fmla="*/ 9730 h 9880"/>
                <a:gd name="connsiteX257" fmla="*/ 5248 w 10000"/>
                <a:gd name="connsiteY257" fmla="*/ 9671 h 9880"/>
                <a:gd name="connsiteX258" fmla="*/ 5206 w 10000"/>
                <a:gd name="connsiteY258" fmla="*/ 9579 h 9880"/>
                <a:gd name="connsiteX259" fmla="*/ 5248 w 10000"/>
                <a:gd name="connsiteY259" fmla="*/ 9520 h 9880"/>
                <a:gd name="connsiteX260" fmla="*/ 5206 w 10000"/>
                <a:gd name="connsiteY260" fmla="*/ 9429 h 9880"/>
                <a:gd name="connsiteX261" fmla="*/ 5206 w 10000"/>
                <a:gd name="connsiteY261" fmla="*/ 9459 h 9880"/>
                <a:gd name="connsiteX262" fmla="*/ 5126 w 10000"/>
                <a:gd name="connsiteY262" fmla="*/ 9400 h 9880"/>
                <a:gd name="connsiteX263" fmla="*/ 5126 w 10000"/>
                <a:gd name="connsiteY263" fmla="*/ 9459 h 9880"/>
                <a:gd name="connsiteX264" fmla="*/ 5006 w 10000"/>
                <a:gd name="connsiteY264" fmla="*/ 9459 h 9880"/>
                <a:gd name="connsiteX265" fmla="*/ 4926 w 10000"/>
                <a:gd name="connsiteY265" fmla="*/ 9429 h 9880"/>
                <a:gd name="connsiteX266" fmla="*/ 4879 w 10000"/>
                <a:gd name="connsiteY266" fmla="*/ 9371 h 9880"/>
                <a:gd name="connsiteX267" fmla="*/ 4839 w 10000"/>
                <a:gd name="connsiteY267" fmla="*/ 9371 h 9880"/>
                <a:gd name="connsiteX268" fmla="*/ 4839 w 10000"/>
                <a:gd name="connsiteY268" fmla="*/ 9429 h 9880"/>
                <a:gd name="connsiteX269" fmla="*/ 4762 w 10000"/>
                <a:gd name="connsiteY269" fmla="*/ 9371 h 9880"/>
                <a:gd name="connsiteX270" fmla="*/ 4724 w 10000"/>
                <a:gd name="connsiteY270" fmla="*/ 9307 h 9880"/>
                <a:gd name="connsiteX271" fmla="*/ 4688 w 10000"/>
                <a:gd name="connsiteY271" fmla="*/ 9341 h 9880"/>
                <a:gd name="connsiteX272" fmla="*/ 4724 w 10000"/>
                <a:gd name="connsiteY272" fmla="*/ 9429 h 9880"/>
                <a:gd name="connsiteX273" fmla="*/ 4644 w 10000"/>
                <a:gd name="connsiteY273" fmla="*/ 9400 h 9880"/>
                <a:gd name="connsiteX274" fmla="*/ 4644 w 10000"/>
                <a:gd name="connsiteY274" fmla="*/ 9459 h 9880"/>
                <a:gd name="connsiteX275" fmla="*/ 4483 w 10000"/>
                <a:gd name="connsiteY275" fmla="*/ 9429 h 9880"/>
                <a:gd name="connsiteX276" fmla="*/ 4366 w 10000"/>
                <a:gd name="connsiteY276" fmla="*/ 9429 h 9880"/>
                <a:gd name="connsiteX277" fmla="*/ 4322 w 10000"/>
                <a:gd name="connsiteY277" fmla="*/ 9429 h 9880"/>
                <a:gd name="connsiteX278" fmla="*/ 4199 w 10000"/>
                <a:gd name="connsiteY278" fmla="*/ 9371 h 9880"/>
                <a:gd name="connsiteX279" fmla="*/ 4154 w 10000"/>
                <a:gd name="connsiteY279" fmla="*/ 9341 h 9880"/>
                <a:gd name="connsiteX280" fmla="*/ 4038 w 10000"/>
                <a:gd name="connsiteY280" fmla="*/ 9307 h 9880"/>
                <a:gd name="connsiteX281" fmla="*/ 3962 w 10000"/>
                <a:gd name="connsiteY281" fmla="*/ 9129 h 9880"/>
                <a:gd name="connsiteX282" fmla="*/ 3873 w 10000"/>
                <a:gd name="connsiteY282" fmla="*/ 9009 h 9880"/>
                <a:gd name="connsiteX283" fmla="*/ 3757 w 10000"/>
                <a:gd name="connsiteY283" fmla="*/ 9009 h 9880"/>
                <a:gd name="connsiteX284" fmla="*/ 3634 w 10000"/>
                <a:gd name="connsiteY284" fmla="*/ 9009 h 9880"/>
                <a:gd name="connsiteX285" fmla="*/ 3432 w 10000"/>
                <a:gd name="connsiteY285" fmla="*/ 8858 h 9880"/>
                <a:gd name="connsiteX286" fmla="*/ 3274 w 10000"/>
                <a:gd name="connsiteY286" fmla="*/ 8948 h 9880"/>
                <a:gd name="connsiteX287" fmla="*/ 3274 w 10000"/>
                <a:gd name="connsiteY287" fmla="*/ 9009 h 9880"/>
                <a:gd name="connsiteX288" fmla="*/ 3073 w 10000"/>
                <a:gd name="connsiteY288" fmla="*/ 9039 h 9880"/>
                <a:gd name="connsiteX289" fmla="*/ 2954 w 10000"/>
                <a:gd name="connsiteY289" fmla="*/ 9129 h 9880"/>
                <a:gd name="connsiteX290" fmla="*/ 2874 w 10000"/>
                <a:gd name="connsiteY290" fmla="*/ 9069 h 9880"/>
                <a:gd name="connsiteX291" fmla="*/ 2792 w 10000"/>
                <a:gd name="connsiteY291" fmla="*/ 9129 h 9880"/>
                <a:gd name="connsiteX292" fmla="*/ 2672 w 10000"/>
                <a:gd name="connsiteY292" fmla="*/ 9129 h 9880"/>
                <a:gd name="connsiteX293" fmla="*/ 2507 w 10000"/>
                <a:gd name="connsiteY293" fmla="*/ 9100 h 9880"/>
                <a:gd name="connsiteX294" fmla="*/ 2347 w 10000"/>
                <a:gd name="connsiteY294" fmla="*/ 9160 h 9880"/>
                <a:gd name="connsiteX295" fmla="*/ 2266 w 10000"/>
                <a:gd name="connsiteY295" fmla="*/ 9160 h 9880"/>
                <a:gd name="connsiteX296" fmla="*/ 2185 w 10000"/>
                <a:gd name="connsiteY296" fmla="*/ 9160 h 9880"/>
                <a:gd name="connsiteX297" fmla="*/ 2144 w 10000"/>
                <a:gd name="connsiteY297" fmla="*/ 9160 h 9880"/>
                <a:gd name="connsiteX298" fmla="*/ 2144 w 10000"/>
                <a:gd name="connsiteY298" fmla="*/ 9307 h 9880"/>
                <a:gd name="connsiteX299" fmla="*/ 2228 w 10000"/>
                <a:gd name="connsiteY299" fmla="*/ 9400 h 9880"/>
                <a:gd name="connsiteX300" fmla="*/ 2228 w 10000"/>
                <a:gd name="connsiteY300" fmla="*/ 9429 h 9880"/>
                <a:gd name="connsiteX301" fmla="*/ 2228 w 10000"/>
                <a:gd name="connsiteY301" fmla="*/ 9492 h 9880"/>
                <a:gd name="connsiteX302" fmla="*/ 2266 w 10000"/>
                <a:gd name="connsiteY302" fmla="*/ 9579 h 9880"/>
                <a:gd name="connsiteX303" fmla="*/ 2144 w 10000"/>
                <a:gd name="connsiteY303" fmla="*/ 9549 h 9880"/>
                <a:gd name="connsiteX304" fmla="*/ 2022 w 10000"/>
                <a:gd name="connsiteY304" fmla="*/ 9520 h 9880"/>
                <a:gd name="connsiteX305" fmla="*/ 1941 w 10000"/>
                <a:gd name="connsiteY305" fmla="*/ 9371 h 9880"/>
                <a:gd name="connsiteX306" fmla="*/ 1708 w 10000"/>
                <a:gd name="connsiteY306" fmla="*/ 9459 h 9880"/>
                <a:gd name="connsiteX307" fmla="*/ 1627 w 10000"/>
                <a:gd name="connsiteY307" fmla="*/ 9492 h 9880"/>
                <a:gd name="connsiteX308" fmla="*/ 1627 w 10000"/>
                <a:gd name="connsiteY308" fmla="*/ 9400 h 9880"/>
                <a:gd name="connsiteX309" fmla="*/ 1504 w 10000"/>
                <a:gd name="connsiteY309" fmla="*/ 9279 h 9880"/>
                <a:gd name="connsiteX310" fmla="*/ 1262 w 10000"/>
                <a:gd name="connsiteY310" fmla="*/ 9279 h 9880"/>
                <a:gd name="connsiteX311" fmla="*/ 1262 w 10000"/>
                <a:gd name="connsiteY311" fmla="*/ 9160 h 9880"/>
                <a:gd name="connsiteX312" fmla="*/ 1298 w 10000"/>
                <a:gd name="connsiteY312" fmla="*/ 9009 h 9880"/>
                <a:gd name="connsiteX313" fmla="*/ 1144 w 10000"/>
                <a:gd name="connsiteY313" fmla="*/ 8948 h 9880"/>
                <a:gd name="connsiteX314" fmla="*/ 1017 w 10000"/>
                <a:gd name="connsiteY314" fmla="*/ 8858 h 9880"/>
                <a:gd name="connsiteX315" fmla="*/ 981 w 10000"/>
                <a:gd name="connsiteY315" fmla="*/ 8799 h 9880"/>
                <a:gd name="connsiteX316" fmla="*/ 944 w 10000"/>
                <a:gd name="connsiteY316" fmla="*/ 8710 h 9880"/>
                <a:gd name="connsiteX317" fmla="*/ 981 w 10000"/>
                <a:gd name="connsiteY317" fmla="*/ 8618 h 9880"/>
                <a:gd name="connsiteX318" fmla="*/ 697 w 10000"/>
                <a:gd name="connsiteY318" fmla="*/ 8647 h 9880"/>
                <a:gd name="connsiteX319" fmla="*/ 533 w 10000"/>
                <a:gd name="connsiteY319" fmla="*/ 8710 h 9880"/>
                <a:gd name="connsiteX320" fmla="*/ 533 w 10000"/>
                <a:gd name="connsiteY320" fmla="*/ 8618 h 9880"/>
                <a:gd name="connsiteX321" fmla="*/ 495 w 10000"/>
                <a:gd name="connsiteY321" fmla="*/ 8527 h 9880"/>
                <a:gd name="connsiteX322" fmla="*/ 458 w 10000"/>
                <a:gd name="connsiteY322" fmla="*/ 8469 h 9880"/>
                <a:gd name="connsiteX323" fmla="*/ 6799 w 10000"/>
                <a:gd name="connsiteY323" fmla="*/ 8462 h 9880"/>
                <a:gd name="connsiteX324" fmla="*/ 6917 w 10000"/>
                <a:gd name="connsiteY324" fmla="*/ 8245 h 9880"/>
                <a:gd name="connsiteX0" fmla="*/ 6579 w 10000"/>
                <a:gd name="connsiteY0" fmla="*/ 0 h 9880"/>
                <a:gd name="connsiteX1" fmla="*/ 6695 w 10000"/>
                <a:gd name="connsiteY1" fmla="*/ 123 h 9880"/>
                <a:gd name="connsiteX2" fmla="*/ 6824 w 10000"/>
                <a:gd name="connsiteY2" fmla="*/ 213 h 9880"/>
                <a:gd name="connsiteX3" fmla="*/ 7180 w 10000"/>
                <a:gd name="connsiteY3" fmla="*/ 368 h 9880"/>
                <a:gd name="connsiteX4" fmla="*/ 7378 w 10000"/>
                <a:gd name="connsiteY4" fmla="*/ 368 h 9880"/>
                <a:gd name="connsiteX5" fmla="*/ 7623 w 10000"/>
                <a:gd name="connsiteY5" fmla="*/ 426 h 9880"/>
                <a:gd name="connsiteX6" fmla="*/ 7744 w 10000"/>
                <a:gd name="connsiteY6" fmla="*/ 456 h 9880"/>
                <a:gd name="connsiteX7" fmla="*/ 7946 w 10000"/>
                <a:gd name="connsiteY7" fmla="*/ 549 h 9880"/>
                <a:gd name="connsiteX8" fmla="*/ 8186 w 10000"/>
                <a:gd name="connsiteY8" fmla="*/ 577 h 9880"/>
                <a:gd name="connsiteX9" fmla="*/ 8232 w 10000"/>
                <a:gd name="connsiteY9" fmla="*/ 669 h 9880"/>
                <a:gd name="connsiteX10" fmla="*/ 8310 w 10000"/>
                <a:gd name="connsiteY10" fmla="*/ 701 h 9880"/>
                <a:gd name="connsiteX11" fmla="*/ 8383 w 10000"/>
                <a:gd name="connsiteY11" fmla="*/ 822 h 9880"/>
                <a:gd name="connsiteX12" fmla="*/ 8633 w 10000"/>
                <a:gd name="connsiteY12" fmla="*/ 973 h 9880"/>
                <a:gd name="connsiteX13" fmla="*/ 8754 w 10000"/>
                <a:gd name="connsiteY13" fmla="*/ 943 h 9880"/>
                <a:gd name="connsiteX14" fmla="*/ 8874 w 10000"/>
                <a:gd name="connsiteY14" fmla="*/ 973 h 9880"/>
                <a:gd name="connsiteX15" fmla="*/ 9114 w 10000"/>
                <a:gd name="connsiteY15" fmla="*/ 912 h 9880"/>
                <a:gd name="connsiteX16" fmla="*/ 9277 w 10000"/>
                <a:gd name="connsiteY16" fmla="*/ 822 h 9880"/>
                <a:gd name="connsiteX17" fmla="*/ 9354 w 10000"/>
                <a:gd name="connsiteY17" fmla="*/ 822 h 9880"/>
                <a:gd name="connsiteX18" fmla="*/ 9396 w 10000"/>
                <a:gd name="connsiteY18" fmla="*/ 790 h 9880"/>
                <a:gd name="connsiteX19" fmla="*/ 9554 w 10000"/>
                <a:gd name="connsiteY19" fmla="*/ 732 h 9880"/>
                <a:gd name="connsiteX20" fmla="*/ 9719 w 10000"/>
                <a:gd name="connsiteY20" fmla="*/ 790 h 9880"/>
                <a:gd name="connsiteX21" fmla="*/ 9757 w 10000"/>
                <a:gd name="connsiteY21" fmla="*/ 883 h 9880"/>
                <a:gd name="connsiteX22" fmla="*/ 9880 w 10000"/>
                <a:gd name="connsiteY22" fmla="*/ 1034 h 9880"/>
                <a:gd name="connsiteX23" fmla="*/ 9800 w 10000"/>
                <a:gd name="connsiteY23" fmla="*/ 1065 h 9880"/>
                <a:gd name="connsiteX24" fmla="*/ 9840 w 10000"/>
                <a:gd name="connsiteY24" fmla="*/ 1124 h 9880"/>
                <a:gd name="connsiteX25" fmla="*/ 9840 w 10000"/>
                <a:gd name="connsiteY25" fmla="*/ 1188 h 9880"/>
                <a:gd name="connsiteX26" fmla="*/ 9926 w 10000"/>
                <a:gd name="connsiteY26" fmla="*/ 1308 h 9880"/>
                <a:gd name="connsiteX27" fmla="*/ 9926 w 10000"/>
                <a:gd name="connsiteY27" fmla="*/ 1459 h 9880"/>
                <a:gd name="connsiteX28" fmla="*/ 9926 w 10000"/>
                <a:gd name="connsiteY28" fmla="*/ 1551 h 9880"/>
                <a:gd name="connsiteX29" fmla="*/ 10000 w 10000"/>
                <a:gd name="connsiteY29" fmla="*/ 1643 h 9880"/>
                <a:gd name="connsiteX30" fmla="*/ 9963 w 10000"/>
                <a:gd name="connsiteY30" fmla="*/ 1733 h 9880"/>
                <a:gd name="connsiteX31" fmla="*/ 10000 w 10000"/>
                <a:gd name="connsiteY31" fmla="*/ 1794 h 9880"/>
                <a:gd name="connsiteX32" fmla="*/ 9677 w 10000"/>
                <a:gd name="connsiteY32" fmla="*/ 1764 h 9880"/>
                <a:gd name="connsiteX33" fmla="*/ 9515 w 10000"/>
                <a:gd name="connsiteY33" fmla="*/ 1733 h 9880"/>
                <a:gd name="connsiteX34" fmla="*/ 9473 w 10000"/>
                <a:gd name="connsiteY34" fmla="*/ 1824 h 9880"/>
                <a:gd name="connsiteX35" fmla="*/ 9354 w 10000"/>
                <a:gd name="connsiteY35" fmla="*/ 1856 h 9880"/>
                <a:gd name="connsiteX36" fmla="*/ 9433 w 10000"/>
                <a:gd name="connsiteY36" fmla="*/ 1947 h 9880"/>
                <a:gd name="connsiteX37" fmla="*/ 9677 w 10000"/>
                <a:gd name="connsiteY37" fmla="*/ 2219 h 9880"/>
                <a:gd name="connsiteX38" fmla="*/ 9840 w 10000"/>
                <a:gd name="connsiteY38" fmla="*/ 2465 h 9880"/>
                <a:gd name="connsiteX39" fmla="*/ 9800 w 10000"/>
                <a:gd name="connsiteY39" fmla="*/ 2524 h 9880"/>
                <a:gd name="connsiteX40" fmla="*/ 9634 w 10000"/>
                <a:gd name="connsiteY40" fmla="*/ 2555 h 9880"/>
                <a:gd name="connsiteX41" fmla="*/ 9840 w 10000"/>
                <a:gd name="connsiteY41" fmla="*/ 2675 h 9880"/>
                <a:gd name="connsiteX42" fmla="*/ 9600 w 10000"/>
                <a:gd name="connsiteY42" fmla="*/ 2524 h 9880"/>
                <a:gd name="connsiteX43" fmla="*/ 9396 w 10000"/>
                <a:gd name="connsiteY43" fmla="*/ 2465 h 9880"/>
                <a:gd name="connsiteX44" fmla="*/ 9473 w 10000"/>
                <a:gd name="connsiteY44" fmla="*/ 2646 h 9880"/>
                <a:gd name="connsiteX45" fmla="*/ 9354 w 10000"/>
                <a:gd name="connsiteY45" fmla="*/ 2675 h 9880"/>
                <a:gd name="connsiteX46" fmla="*/ 9277 w 10000"/>
                <a:gd name="connsiteY46" fmla="*/ 2768 h 9880"/>
                <a:gd name="connsiteX47" fmla="*/ 8996 w 10000"/>
                <a:gd name="connsiteY47" fmla="*/ 2799 h 9880"/>
                <a:gd name="connsiteX48" fmla="*/ 9198 w 10000"/>
                <a:gd name="connsiteY48" fmla="*/ 2949 h 9880"/>
                <a:gd name="connsiteX49" fmla="*/ 8952 w 10000"/>
                <a:gd name="connsiteY49" fmla="*/ 2980 h 9880"/>
                <a:gd name="connsiteX50" fmla="*/ 8794 w 10000"/>
                <a:gd name="connsiteY50" fmla="*/ 2949 h 9880"/>
                <a:gd name="connsiteX51" fmla="*/ 8664 w 10000"/>
                <a:gd name="connsiteY51" fmla="*/ 2859 h 9880"/>
                <a:gd name="connsiteX52" fmla="*/ 8591 w 10000"/>
                <a:gd name="connsiteY52" fmla="*/ 2887 h 9880"/>
                <a:gd name="connsiteX53" fmla="*/ 8552 w 10000"/>
                <a:gd name="connsiteY53" fmla="*/ 3039 h 9880"/>
                <a:gd name="connsiteX54" fmla="*/ 8513 w 10000"/>
                <a:gd name="connsiteY54" fmla="*/ 3132 h 9880"/>
                <a:gd name="connsiteX55" fmla="*/ 8427 w 10000"/>
                <a:gd name="connsiteY55" fmla="*/ 3161 h 9880"/>
                <a:gd name="connsiteX56" fmla="*/ 8383 w 10000"/>
                <a:gd name="connsiteY56" fmla="*/ 3222 h 9880"/>
                <a:gd name="connsiteX57" fmla="*/ 8310 w 10000"/>
                <a:gd name="connsiteY57" fmla="*/ 3222 h 9880"/>
                <a:gd name="connsiteX58" fmla="*/ 8267 w 10000"/>
                <a:gd name="connsiteY58" fmla="*/ 3285 h 9880"/>
                <a:gd name="connsiteX59" fmla="*/ 8107 w 10000"/>
                <a:gd name="connsiteY59" fmla="*/ 3437 h 9880"/>
                <a:gd name="connsiteX60" fmla="*/ 7906 w 10000"/>
                <a:gd name="connsiteY60" fmla="*/ 3468 h 9880"/>
                <a:gd name="connsiteX61" fmla="*/ 7824 w 10000"/>
                <a:gd name="connsiteY61" fmla="*/ 3497 h 9880"/>
                <a:gd name="connsiteX62" fmla="*/ 7744 w 10000"/>
                <a:gd name="connsiteY62" fmla="*/ 3558 h 9880"/>
                <a:gd name="connsiteX63" fmla="*/ 7586 w 10000"/>
                <a:gd name="connsiteY63" fmla="*/ 3617 h 9880"/>
                <a:gd name="connsiteX64" fmla="*/ 7501 w 10000"/>
                <a:gd name="connsiteY64" fmla="*/ 3711 h 9880"/>
                <a:gd name="connsiteX65" fmla="*/ 7464 w 10000"/>
                <a:gd name="connsiteY65" fmla="*/ 3769 h 9880"/>
                <a:gd name="connsiteX66" fmla="*/ 7378 w 10000"/>
                <a:gd name="connsiteY66" fmla="*/ 3769 h 9880"/>
                <a:gd name="connsiteX67" fmla="*/ 7218 w 10000"/>
                <a:gd name="connsiteY67" fmla="*/ 3801 h 9880"/>
                <a:gd name="connsiteX68" fmla="*/ 7346 w 10000"/>
                <a:gd name="connsiteY68" fmla="*/ 3739 h 9880"/>
                <a:gd name="connsiteX69" fmla="*/ 7346 w 10000"/>
                <a:gd name="connsiteY69" fmla="*/ 3680 h 9880"/>
                <a:gd name="connsiteX70" fmla="*/ 7378 w 10000"/>
                <a:gd name="connsiteY70" fmla="*/ 3617 h 9880"/>
                <a:gd name="connsiteX71" fmla="*/ 7143 w 10000"/>
                <a:gd name="connsiteY71" fmla="*/ 3586 h 9880"/>
                <a:gd name="connsiteX72" fmla="*/ 7218 w 10000"/>
                <a:gd name="connsiteY72" fmla="*/ 3558 h 9880"/>
                <a:gd name="connsiteX73" fmla="*/ 7260 w 10000"/>
                <a:gd name="connsiteY73" fmla="*/ 3437 h 9880"/>
                <a:gd name="connsiteX74" fmla="*/ 7305 w 10000"/>
                <a:gd name="connsiteY74" fmla="*/ 3314 h 9880"/>
                <a:gd name="connsiteX75" fmla="*/ 7062 w 10000"/>
                <a:gd name="connsiteY75" fmla="*/ 3102 h 9880"/>
                <a:gd name="connsiteX76" fmla="*/ 6939 w 10000"/>
                <a:gd name="connsiteY76" fmla="*/ 3132 h 9880"/>
                <a:gd name="connsiteX77" fmla="*/ 6824 w 10000"/>
                <a:gd name="connsiteY77" fmla="*/ 3193 h 9880"/>
                <a:gd name="connsiteX78" fmla="*/ 6737 w 10000"/>
                <a:gd name="connsiteY78" fmla="*/ 3345 h 9880"/>
                <a:gd name="connsiteX79" fmla="*/ 6535 w 10000"/>
                <a:gd name="connsiteY79" fmla="*/ 3468 h 9880"/>
                <a:gd name="connsiteX80" fmla="*/ 6418 w 10000"/>
                <a:gd name="connsiteY80" fmla="*/ 3527 h 9880"/>
                <a:gd name="connsiteX81" fmla="*/ 6454 w 10000"/>
                <a:gd name="connsiteY81" fmla="*/ 3617 h 9880"/>
                <a:gd name="connsiteX82" fmla="*/ 6212 w 10000"/>
                <a:gd name="connsiteY82" fmla="*/ 3739 h 9880"/>
                <a:gd name="connsiteX83" fmla="*/ 6014 w 10000"/>
                <a:gd name="connsiteY83" fmla="*/ 3711 h 9880"/>
                <a:gd name="connsiteX84" fmla="*/ 6014 w 10000"/>
                <a:gd name="connsiteY84" fmla="*/ 3893 h 9880"/>
                <a:gd name="connsiteX85" fmla="*/ 6251 w 10000"/>
                <a:gd name="connsiteY85" fmla="*/ 4044 h 9880"/>
                <a:gd name="connsiteX86" fmla="*/ 6377 w 10000"/>
                <a:gd name="connsiteY86" fmla="*/ 4044 h 9880"/>
                <a:gd name="connsiteX87" fmla="*/ 6454 w 10000"/>
                <a:gd name="connsiteY87" fmla="*/ 4073 h 9880"/>
                <a:gd name="connsiteX88" fmla="*/ 6454 w 10000"/>
                <a:gd name="connsiteY88" fmla="*/ 4044 h 9880"/>
                <a:gd name="connsiteX89" fmla="*/ 6695 w 10000"/>
                <a:gd name="connsiteY89" fmla="*/ 4134 h 9880"/>
                <a:gd name="connsiteX90" fmla="*/ 6777 w 10000"/>
                <a:gd name="connsiteY90" fmla="*/ 4316 h 9880"/>
                <a:gd name="connsiteX91" fmla="*/ 6980 w 10000"/>
                <a:gd name="connsiteY91" fmla="*/ 4347 h 9880"/>
                <a:gd name="connsiteX92" fmla="*/ 7062 w 10000"/>
                <a:gd name="connsiteY92" fmla="*/ 4287 h 9880"/>
                <a:gd name="connsiteX93" fmla="*/ 7101 w 10000"/>
                <a:gd name="connsiteY93" fmla="*/ 4197 h 9880"/>
                <a:gd name="connsiteX94" fmla="*/ 7260 w 10000"/>
                <a:gd name="connsiteY94" fmla="*/ 4134 h 9880"/>
                <a:gd name="connsiteX95" fmla="*/ 7464 w 10000"/>
                <a:gd name="connsiteY95" fmla="*/ 4197 h 9880"/>
                <a:gd name="connsiteX96" fmla="*/ 7541 w 10000"/>
                <a:gd name="connsiteY96" fmla="*/ 4227 h 9880"/>
                <a:gd name="connsiteX97" fmla="*/ 7586 w 10000"/>
                <a:gd name="connsiteY97" fmla="*/ 4259 h 9880"/>
                <a:gd name="connsiteX98" fmla="*/ 7788 w 10000"/>
                <a:gd name="connsiteY98" fmla="*/ 4259 h 9880"/>
                <a:gd name="connsiteX99" fmla="*/ 7788 w 10000"/>
                <a:gd name="connsiteY99" fmla="*/ 4227 h 9880"/>
                <a:gd name="connsiteX100" fmla="*/ 8025 w 10000"/>
                <a:gd name="connsiteY100" fmla="*/ 4287 h 9880"/>
                <a:gd name="connsiteX101" fmla="*/ 7990 w 10000"/>
                <a:gd name="connsiteY101" fmla="*/ 4316 h 9880"/>
                <a:gd name="connsiteX102" fmla="*/ 8025 w 10000"/>
                <a:gd name="connsiteY102" fmla="*/ 4408 h 9880"/>
                <a:gd name="connsiteX103" fmla="*/ 8025 w 10000"/>
                <a:gd name="connsiteY103" fmla="*/ 4467 h 9880"/>
                <a:gd name="connsiteX104" fmla="*/ 7946 w 10000"/>
                <a:gd name="connsiteY104" fmla="*/ 4408 h 9880"/>
                <a:gd name="connsiteX105" fmla="*/ 7906 w 10000"/>
                <a:gd name="connsiteY105" fmla="*/ 4439 h 9880"/>
                <a:gd name="connsiteX106" fmla="*/ 7824 w 10000"/>
                <a:gd name="connsiteY106" fmla="*/ 4439 h 9880"/>
                <a:gd name="connsiteX107" fmla="*/ 7744 w 10000"/>
                <a:gd name="connsiteY107" fmla="*/ 4467 h 9880"/>
                <a:gd name="connsiteX108" fmla="*/ 7586 w 10000"/>
                <a:gd name="connsiteY108" fmla="*/ 4532 h 9880"/>
                <a:gd name="connsiteX109" fmla="*/ 7501 w 10000"/>
                <a:gd name="connsiteY109" fmla="*/ 4561 h 9880"/>
                <a:gd name="connsiteX110" fmla="*/ 7586 w 10000"/>
                <a:gd name="connsiteY110" fmla="*/ 4623 h 9880"/>
                <a:gd name="connsiteX111" fmla="*/ 7501 w 10000"/>
                <a:gd name="connsiteY111" fmla="*/ 4623 h 9880"/>
                <a:gd name="connsiteX112" fmla="*/ 7541 w 10000"/>
                <a:gd name="connsiteY112" fmla="*/ 4682 h 9880"/>
                <a:gd name="connsiteX113" fmla="*/ 7464 w 10000"/>
                <a:gd name="connsiteY113" fmla="*/ 4712 h 9880"/>
                <a:gd name="connsiteX114" fmla="*/ 7378 w 10000"/>
                <a:gd name="connsiteY114" fmla="*/ 4651 h 9880"/>
                <a:gd name="connsiteX115" fmla="*/ 7346 w 10000"/>
                <a:gd name="connsiteY115" fmla="*/ 4651 h 9880"/>
                <a:gd name="connsiteX116" fmla="*/ 7423 w 10000"/>
                <a:gd name="connsiteY116" fmla="*/ 4742 h 9880"/>
                <a:gd name="connsiteX117" fmla="*/ 7260 w 10000"/>
                <a:gd name="connsiteY117" fmla="*/ 4865 h 9880"/>
                <a:gd name="connsiteX118" fmla="*/ 7218 w 10000"/>
                <a:gd name="connsiteY118" fmla="*/ 5018 h 9880"/>
                <a:gd name="connsiteX119" fmla="*/ 7260 w 10000"/>
                <a:gd name="connsiteY119" fmla="*/ 5167 h 9880"/>
                <a:gd name="connsiteX120" fmla="*/ 7423 w 10000"/>
                <a:gd name="connsiteY120" fmla="*/ 5198 h 9880"/>
                <a:gd name="connsiteX121" fmla="*/ 7704 w 10000"/>
                <a:gd name="connsiteY121" fmla="*/ 5290 h 9880"/>
                <a:gd name="connsiteX122" fmla="*/ 7824 w 10000"/>
                <a:gd name="connsiteY122" fmla="*/ 5442 h 9880"/>
                <a:gd name="connsiteX123" fmla="*/ 8025 w 10000"/>
                <a:gd name="connsiteY123" fmla="*/ 5655 h 9880"/>
                <a:gd name="connsiteX124" fmla="*/ 8149 w 10000"/>
                <a:gd name="connsiteY124" fmla="*/ 5808 h 9880"/>
                <a:gd name="connsiteX125" fmla="*/ 8344 w 10000"/>
                <a:gd name="connsiteY125" fmla="*/ 5898 h 9880"/>
                <a:gd name="connsiteX126" fmla="*/ 8427 w 10000"/>
                <a:gd name="connsiteY126" fmla="*/ 5959 h 9880"/>
                <a:gd name="connsiteX127" fmla="*/ 8513 w 10000"/>
                <a:gd name="connsiteY127" fmla="*/ 6021 h 9880"/>
                <a:gd name="connsiteX128" fmla="*/ 8664 w 10000"/>
                <a:gd name="connsiteY128" fmla="*/ 6139 h 9880"/>
                <a:gd name="connsiteX129" fmla="*/ 8383 w 10000"/>
                <a:gd name="connsiteY129" fmla="*/ 6080 h 9880"/>
                <a:gd name="connsiteX130" fmla="*/ 8186 w 10000"/>
                <a:gd name="connsiteY130" fmla="*/ 6021 h 9880"/>
                <a:gd name="connsiteX131" fmla="*/ 7990 w 10000"/>
                <a:gd name="connsiteY131" fmla="*/ 6051 h 9880"/>
                <a:gd name="connsiteX132" fmla="*/ 7870 w 10000"/>
                <a:gd name="connsiteY132" fmla="*/ 5989 h 9880"/>
                <a:gd name="connsiteX133" fmla="*/ 7744 w 10000"/>
                <a:gd name="connsiteY133" fmla="*/ 5930 h 9880"/>
                <a:gd name="connsiteX134" fmla="*/ 7788 w 10000"/>
                <a:gd name="connsiteY134" fmla="*/ 5989 h 9880"/>
                <a:gd name="connsiteX135" fmla="*/ 7824 w 10000"/>
                <a:gd name="connsiteY135" fmla="*/ 5989 h 9880"/>
                <a:gd name="connsiteX136" fmla="*/ 7788 w 10000"/>
                <a:gd name="connsiteY136" fmla="*/ 5959 h 9880"/>
                <a:gd name="connsiteX137" fmla="*/ 7870 w 10000"/>
                <a:gd name="connsiteY137" fmla="*/ 5989 h 9880"/>
                <a:gd name="connsiteX138" fmla="*/ 8067 w 10000"/>
                <a:gd name="connsiteY138" fmla="*/ 6051 h 9880"/>
                <a:gd name="connsiteX139" fmla="*/ 8149 w 10000"/>
                <a:gd name="connsiteY139" fmla="*/ 6021 h 9880"/>
                <a:gd name="connsiteX140" fmla="*/ 8232 w 10000"/>
                <a:gd name="connsiteY140" fmla="*/ 6080 h 9880"/>
                <a:gd name="connsiteX141" fmla="*/ 8267 w 10000"/>
                <a:gd name="connsiteY141" fmla="*/ 6110 h 9880"/>
                <a:gd name="connsiteX142" fmla="*/ 8383 w 10000"/>
                <a:gd name="connsiteY142" fmla="*/ 6139 h 9880"/>
                <a:gd name="connsiteX143" fmla="*/ 8633 w 10000"/>
                <a:gd name="connsiteY143" fmla="*/ 6263 h 9880"/>
                <a:gd name="connsiteX144" fmla="*/ 8794 w 10000"/>
                <a:gd name="connsiteY144" fmla="*/ 6387 h 9880"/>
                <a:gd name="connsiteX145" fmla="*/ 8713 w 10000"/>
                <a:gd name="connsiteY145" fmla="*/ 6416 h 9880"/>
                <a:gd name="connsiteX146" fmla="*/ 8591 w 10000"/>
                <a:gd name="connsiteY146" fmla="*/ 6475 h 9880"/>
                <a:gd name="connsiteX147" fmla="*/ 8513 w 10000"/>
                <a:gd name="connsiteY147" fmla="*/ 6536 h 9880"/>
                <a:gd name="connsiteX148" fmla="*/ 8473 w 10000"/>
                <a:gd name="connsiteY148" fmla="*/ 6566 h 9880"/>
                <a:gd name="connsiteX149" fmla="*/ 8344 w 10000"/>
                <a:gd name="connsiteY149" fmla="*/ 6566 h 9880"/>
                <a:gd name="connsiteX150" fmla="*/ 8232 w 10000"/>
                <a:gd name="connsiteY150" fmla="*/ 6628 h 9880"/>
                <a:gd name="connsiteX151" fmla="*/ 8383 w 10000"/>
                <a:gd name="connsiteY151" fmla="*/ 6566 h 9880"/>
                <a:gd name="connsiteX152" fmla="*/ 8513 w 10000"/>
                <a:gd name="connsiteY152" fmla="*/ 6657 h 9880"/>
                <a:gd name="connsiteX153" fmla="*/ 8473 w 10000"/>
                <a:gd name="connsiteY153" fmla="*/ 6657 h 9880"/>
                <a:gd name="connsiteX154" fmla="*/ 8664 w 10000"/>
                <a:gd name="connsiteY154" fmla="*/ 6599 h 9880"/>
                <a:gd name="connsiteX155" fmla="*/ 8794 w 10000"/>
                <a:gd name="connsiteY155" fmla="*/ 6688 h 9880"/>
                <a:gd name="connsiteX156" fmla="*/ 8996 w 10000"/>
                <a:gd name="connsiteY156" fmla="*/ 6718 h 9880"/>
                <a:gd name="connsiteX157" fmla="*/ 8908 w 10000"/>
                <a:gd name="connsiteY157" fmla="*/ 6809 h 9880"/>
                <a:gd name="connsiteX158" fmla="*/ 8874 w 10000"/>
                <a:gd name="connsiteY158" fmla="*/ 6840 h 9880"/>
                <a:gd name="connsiteX159" fmla="*/ 8794 w 10000"/>
                <a:gd name="connsiteY159" fmla="*/ 6871 h 9880"/>
                <a:gd name="connsiteX160" fmla="*/ 8834 w 10000"/>
                <a:gd name="connsiteY160" fmla="*/ 6871 h 9880"/>
                <a:gd name="connsiteX161" fmla="*/ 8952 w 10000"/>
                <a:gd name="connsiteY161" fmla="*/ 6840 h 9880"/>
                <a:gd name="connsiteX162" fmla="*/ 8952 w 10000"/>
                <a:gd name="connsiteY162" fmla="*/ 6809 h 9880"/>
                <a:gd name="connsiteX163" fmla="*/ 8996 w 10000"/>
                <a:gd name="connsiteY163" fmla="*/ 6900 h 9880"/>
                <a:gd name="connsiteX164" fmla="*/ 8996 w 10000"/>
                <a:gd name="connsiteY164" fmla="*/ 6962 h 9880"/>
                <a:gd name="connsiteX165" fmla="*/ 8952 w 10000"/>
                <a:gd name="connsiteY165" fmla="*/ 6900 h 9880"/>
                <a:gd name="connsiteX166" fmla="*/ 8952 w 10000"/>
                <a:gd name="connsiteY166" fmla="*/ 6962 h 9880"/>
                <a:gd name="connsiteX167" fmla="*/ 8908 w 10000"/>
                <a:gd name="connsiteY167" fmla="*/ 6933 h 9880"/>
                <a:gd name="connsiteX168" fmla="*/ 8874 w 10000"/>
                <a:gd name="connsiteY168" fmla="*/ 6933 h 9880"/>
                <a:gd name="connsiteX169" fmla="*/ 8834 w 10000"/>
                <a:gd name="connsiteY169" fmla="*/ 6991 h 9880"/>
                <a:gd name="connsiteX170" fmla="*/ 8952 w 10000"/>
                <a:gd name="connsiteY170" fmla="*/ 7052 h 9880"/>
                <a:gd name="connsiteX171" fmla="*/ 8908 w 10000"/>
                <a:gd name="connsiteY171" fmla="*/ 7052 h 9880"/>
                <a:gd name="connsiteX172" fmla="*/ 8952 w 10000"/>
                <a:gd name="connsiteY172" fmla="*/ 7117 h 9880"/>
                <a:gd name="connsiteX173" fmla="*/ 8794 w 10000"/>
                <a:gd name="connsiteY173" fmla="*/ 7083 h 9880"/>
                <a:gd name="connsiteX174" fmla="*/ 8834 w 10000"/>
                <a:gd name="connsiteY174" fmla="*/ 7117 h 9880"/>
                <a:gd name="connsiteX175" fmla="*/ 8952 w 10000"/>
                <a:gd name="connsiteY175" fmla="*/ 7145 h 9880"/>
                <a:gd name="connsiteX176" fmla="*/ 8996 w 10000"/>
                <a:gd name="connsiteY176" fmla="*/ 7234 h 9880"/>
                <a:gd name="connsiteX177" fmla="*/ 8952 w 10000"/>
                <a:gd name="connsiteY177" fmla="*/ 7298 h 9880"/>
                <a:gd name="connsiteX178" fmla="*/ 8834 w 10000"/>
                <a:gd name="connsiteY178" fmla="*/ 7205 h 9880"/>
                <a:gd name="connsiteX179" fmla="*/ 8794 w 10000"/>
                <a:gd name="connsiteY179" fmla="*/ 7234 h 9880"/>
                <a:gd name="connsiteX180" fmla="*/ 8633 w 10000"/>
                <a:gd name="connsiteY180" fmla="*/ 7298 h 9880"/>
                <a:gd name="connsiteX181" fmla="*/ 8754 w 10000"/>
                <a:gd name="connsiteY181" fmla="*/ 7387 h 9880"/>
                <a:gd name="connsiteX182" fmla="*/ 8754 w 10000"/>
                <a:gd name="connsiteY182" fmla="*/ 7509 h 9880"/>
                <a:gd name="connsiteX183" fmla="*/ 8713 w 10000"/>
                <a:gd name="connsiteY183" fmla="*/ 7571 h 9880"/>
                <a:gd name="connsiteX184" fmla="*/ 8713 w 10000"/>
                <a:gd name="connsiteY184" fmla="*/ 7600 h 9880"/>
                <a:gd name="connsiteX185" fmla="*/ 8633 w 10000"/>
                <a:gd name="connsiteY185" fmla="*/ 7571 h 9880"/>
                <a:gd name="connsiteX186" fmla="*/ 8633 w 10000"/>
                <a:gd name="connsiteY186" fmla="*/ 7631 h 9880"/>
                <a:gd name="connsiteX187" fmla="*/ 8591 w 10000"/>
                <a:gd name="connsiteY187" fmla="*/ 7692 h 9880"/>
                <a:gd name="connsiteX188" fmla="*/ 8552 w 10000"/>
                <a:gd name="connsiteY188" fmla="*/ 7813 h 9880"/>
                <a:gd name="connsiteX189" fmla="*/ 8591 w 10000"/>
                <a:gd name="connsiteY189" fmla="*/ 7752 h 9880"/>
                <a:gd name="connsiteX190" fmla="*/ 8552 w 10000"/>
                <a:gd name="connsiteY190" fmla="*/ 7781 h 9880"/>
                <a:gd name="connsiteX191" fmla="*/ 8513 w 10000"/>
                <a:gd name="connsiteY191" fmla="*/ 7722 h 9880"/>
                <a:gd name="connsiteX192" fmla="*/ 8427 w 10000"/>
                <a:gd name="connsiteY192" fmla="*/ 7752 h 9880"/>
                <a:gd name="connsiteX193" fmla="*/ 8427 w 10000"/>
                <a:gd name="connsiteY193" fmla="*/ 7813 h 9880"/>
                <a:gd name="connsiteX194" fmla="*/ 8473 w 10000"/>
                <a:gd name="connsiteY194" fmla="*/ 7844 h 9880"/>
                <a:gd name="connsiteX195" fmla="*/ 8552 w 10000"/>
                <a:gd name="connsiteY195" fmla="*/ 7873 h 9880"/>
                <a:gd name="connsiteX196" fmla="*/ 8513 w 10000"/>
                <a:gd name="connsiteY196" fmla="*/ 7903 h 9880"/>
                <a:gd name="connsiteX197" fmla="*/ 8473 w 10000"/>
                <a:gd name="connsiteY197" fmla="*/ 7997 h 9880"/>
                <a:gd name="connsiteX198" fmla="*/ 8310 w 10000"/>
                <a:gd name="connsiteY198" fmla="*/ 7934 h 9880"/>
                <a:gd name="connsiteX199" fmla="*/ 8427 w 10000"/>
                <a:gd name="connsiteY199" fmla="*/ 8027 h 9880"/>
                <a:gd name="connsiteX200" fmla="*/ 8552 w 10000"/>
                <a:gd name="connsiteY200" fmla="*/ 8027 h 9880"/>
                <a:gd name="connsiteX201" fmla="*/ 8513 w 10000"/>
                <a:gd name="connsiteY201" fmla="*/ 8087 h 9880"/>
                <a:gd name="connsiteX202" fmla="*/ 8591 w 10000"/>
                <a:gd name="connsiteY202" fmla="*/ 8209 h 9880"/>
                <a:gd name="connsiteX203" fmla="*/ 8552 w 10000"/>
                <a:gd name="connsiteY203" fmla="*/ 8209 h 9880"/>
                <a:gd name="connsiteX204" fmla="*/ 8427 w 10000"/>
                <a:gd name="connsiteY204" fmla="*/ 8144 h 9880"/>
                <a:gd name="connsiteX205" fmla="*/ 8383 w 10000"/>
                <a:gd name="connsiteY205" fmla="*/ 8179 h 9880"/>
                <a:gd name="connsiteX206" fmla="*/ 8473 w 10000"/>
                <a:gd name="connsiteY206" fmla="*/ 8239 h 9880"/>
                <a:gd name="connsiteX207" fmla="*/ 8427 w 10000"/>
                <a:gd name="connsiteY207" fmla="*/ 8298 h 9880"/>
                <a:gd name="connsiteX208" fmla="*/ 8310 w 10000"/>
                <a:gd name="connsiteY208" fmla="*/ 8239 h 9880"/>
                <a:gd name="connsiteX209" fmla="*/ 8383 w 10000"/>
                <a:gd name="connsiteY209" fmla="*/ 8328 h 9880"/>
                <a:gd name="connsiteX210" fmla="*/ 8310 w 10000"/>
                <a:gd name="connsiteY210" fmla="*/ 8328 h 9880"/>
                <a:gd name="connsiteX211" fmla="*/ 8310 w 10000"/>
                <a:gd name="connsiteY211" fmla="*/ 8391 h 9880"/>
                <a:gd name="connsiteX212" fmla="*/ 8107 w 10000"/>
                <a:gd name="connsiteY212" fmla="*/ 8452 h 9880"/>
                <a:gd name="connsiteX213" fmla="*/ 8067 w 10000"/>
                <a:gd name="connsiteY213" fmla="*/ 8511 h 9880"/>
                <a:gd name="connsiteX214" fmla="*/ 8107 w 10000"/>
                <a:gd name="connsiteY214" fmla="*/ 8544 h 9880"/>
                <a:gd name="connsiteX215" fmla="*/ 8067 w 10000"/>
                <a:gd name="connsiteY215" fmla="*/ 8572 h 9880"/>
                <a:gd name="connsiteX216" fmla="*/ 8025 w 10000"/>
                <a:gd name="connsiteY216" fmla="*/ 8663 h 9880"/>
                <a:gd name="connsiteX217" fmla="*/ 7990 w 10000"/>
                <a:gd name="connsiteY217" fmla="*/ 8632 h 9880"/>
                <a:gd name="connsiteX218" fmla="*/ 7990 w 10000"/>
                <a:gd name="connsiteY218" fmla="*/ 8726 h 9880"/>
                <a:gd name="connsiteX219" fmla="*/ 7577 w 10000"/>
                <a:gd name="connsiteY219" fmla="*/ 8573 h 9880"/>
                <a:gd name="connsiteX220" fmla="*/ 6900 w 10000"/>
                <a:gd name="connsiteY220" fmla="*/ 9091 h 9880"/>
                <a:gd name="connsiteX221" fmla="*/ 6656 w 10000"/>
                <a:gd name="connsiteY221" fmla="*/ 9151 h 9880"/>
                <a:gd name="connsiteX222" fmla="*/ 6535 w 10000"/>
                <a:gd name="connsiteY222" fmla="*/ 8968 h 9880"/>
                <a:gd name="connsiteX223" fmla="*/ 6496 w 10000"/>
                <a:gd name="connsiteY223" fmla="*/ 8968 h 9880"/>
                <a:gd name="connsiteX224" fmla="*/ 6615 w 10000"/>
                <a:gd name="connsiteY224" fmla="*/ 8937 h 9880"/>
                <a:gd name="connsiteX225" fmla="*/ 6454 w 10000"/>
                <a:gd name="connsiteY225" fmla="*/ 8937 h 9880"/>
                <a:gd name="connsiteX226" fmla="*/ 6418 w 10000"/>
                <a:gd name="connsiteY226" fmla="*/ 8998 h 9880"/>
                <a:gd name="connsiteX227" fmla="*/ 6496 w 10000"/>
                <a:gd name="connsiteY227" fmla="*/ 9059 h 9880"/>
                <a:gd name="connsiteX228" fmla="*/ 6454 w 10000"/>
                <a:gd name="connsiteY228" fmla="*/ 9059 h 9880"/>
                <a:gd name="connsiteX229" fmla="*/ 6579 w 10000"/>
                <a:gd name="connsiteY229" fmla="*/ 9241 h 9880"/>
                <a:gd name="connsiteX230" fmla="*/ 6418 w 10000"/>
                <a:gd name="connsiteY230" fmla="*/ 9120 h 9880"/>
                <a:gd name="connsiteX231" fmla="*/ 6496 w 10000"/>
                <a:gd name="connsiteY231" fmla="*/ 9241 h 9880"/>
                <a:gd name="connsiteX232" fmla="*/ 6454 w 10000"/>
                <a:gd name="connsiteY232" fmla="*/ 9272 h 9880"/>
                <a:gd name="connsiteX233" fmla="*/ 6418 w 10000"/>
                <a:gd name="connsiteY233" fmla="*/ 9241 h 9880"/>
                <a:gd name="connsiteX234" fmla="*/ 6377 w 10000"/>
                <a:gd name="connsiteY234" fmla="*/ 9334 h 9880"/>
                <a:gd name="connsiteX235" fmla="*/ 6251 w 10000"/>
                <a:gd name="connsiteY235" fmla="*/ 9365 h 9880"/>
                <a:gd name="connsiteX236" fmla="*/ 6212 w 10000"/>
                <a:gd name="connsiteY236" fmla="*/ 9300 h 9880"/>
                <a:gd name="connsiteX237" fmla="*/ 6135 w 10000"/>
                <a:gd name="connsiteY237" fmla="*/ 9272 h 9880"/>
                <a:gd name="connsiteX238" fmla="*/ 6175 w 10000"/>
                <a:gd name="connsiteY238" fmla="*/ 9394 h 9880"/>
                <a:gd name="connsiteX239" fmla="*/ 5969 w 10000"/>
                <a:gd name="connsiteY239" fmla="*/ 9334 h 9880"/>
                <a:gd name="connsiteX240" fmla="*/ 5930 w 10000"/>
                <a:gd name="connsiteY240" fmla="*/ 9365 h 9880"/>
                <a:gd name="connsiteX241" fmla="*/ 5808 w 10000"/>
                <a:gd name="connsiteY241" fmla="*/ 9424 h 9880"/>
                <a:gd name="connsiteX242" fmla="*/ 5777 w 10000"/>
                <a:gd name="connsiteY242" fmla="*/ 9487 h 9880"/>
                <a:gd name="connsiteX243" fmla="*/ 5688 w 10000"/>
                <a:gd name="connsiteY243" fmla="*/ 9487 h 9880"/>
                <a:gd name="connsiteX244" fmla="*/ 5567 w 10000"/>
                <a:gd name="connsiteY244" fmla="*/ 9516 h 9880"/>
                <a:gd name="connsiteX245" fmla="*/ 5567 w 10000"/>
                <a:gd name="connsiteY245" fmla="*/ 9487 h 9880"/>
                <a:gd name="connsiteX246" fmla="*/ 5567 w 10000"/>
                <a:gd name="connsiteY246" fmla="*/ 9545 h 9880"/>
                <a:gd name="connsiteX247" fmla="*/ 5449 w 10000"/>
                <a:gd name="connsiteY247" fmla="*/ 9516 h 9880"/>
                <a:gd name="connsiteX248" fmla="*/ 5449 w 10000"/>
                <a:gd name="connsiteY248" fmla="*/ 9575 h 9880"/>
                <a:gd name="connsiteX249" fmla="*/ 5406 w 10000"/>
                <a:gd name="connsiteY249" fmla="*/ 9668 h 9880"/>
                <a:gd name="connsiteX250" fmla="*/ 5491 w 10000"/>
                <a:gd name="connsiteY250" fmla="*/ 9698 h 9880"/>
                <a:gd name="connsiteX251" fmla="*/ 5491 w 10000"/>
                <a:gd name="connsiteY251" fmla="*/ 9698 h 9880"/>
                <a:gd name="connsiteX252" fmla="*/ 5567 w 10000"/>
                <a:gd name="connsiteY252" fmla="*/ 9821 h 9880"/>
                <a:gd name="connsiteX253" fmla="*/ 5368 w 10000"/>
                <a:gd name="connsiteY253" fmla="*/ 9880 h 9880"/>
                <a:gd name="connsiteX254" fmla="*/ 5368 w 10000"/>
                <a:gd name="connsiteY254" fmla="*/ 9821 h 9880"/>
                <a:gd name="connsiteX255" fmla="*/ 5281 w 10000"/>
                <a:gd name="connsiteY255" fmla="*/ 9728 h 9880"/>
                <a:gd name="connsiteX256" fmla="*/ 5248 w 10000"/>
                <a:gd name="connsiteY256" fmla="*/ 9668 h 9880"/>
                <a:gd name="connsiteX257" fmla="*/ 5206 w 10000"/>
                <a:gd name="connsiteY257" fmla="*/ 9575 h 9880"/>
                <a:gd name="connsiteX258" fmla="*/ 5248 w 10000"/>
                <a:gd name="connsiteY258" fmla="*/ 9516 h 9880"/>
                <a:gd name="connsiteX259" fmla="*/ 5206 w 10000"/>
                <a:gd name="connsiteY259" fmla="*/ 9424 h 9880"/>
                <a:gd name="connsiteX260" fmla="*/ 5206 w 10000"/>
                <a:gd name="connsiteY260" fmla="*/ 9454 h 9880"/>
                <a:gd name="connsiteX261" fmla="*/ 5126 w 10000"/>
                <a:gd name="connsiteY261" fmla="*/ 9394 h 9880"/>
                <a:gd name="connsiteX262" fmla="*/ 5126 w 10000"/>
                <a:gd name="connsiteY262" fmla="*/ 9454 h 9880"/>
                <a:gd name="connsiteX263" fmla="*/ 5006 w 10000"/>
                <a:gd name="connsiteY263" fmla="*/ 9454 h 9880"/>
                <a:gd name="connsiteX264" fmla="*/ 4926 w 10000"/>
                <a:gd name="connsiteY264" fmla="*/ 9424 h 9880"/>
                <a:gd name="connsiteX265" fmla="*/ 4879 w 10000"/>
                <a:gd name="connsiteY265" fmla="*/ 9365 h 9880"/>
                <a:gd name="connsiteX266" fmla="*/ 4839 w 10000"/>
                <a:gd name="connsiteY266" fmla="*/ 9365 h 9880"/>
                <a:gd name="connsiteX267" fmla="*/ 4839 w 10000"/>
                <a:gd name="connsiteY267" fmla="*/ 9424 h 9880"/>
                <a:gd name="connsiteX268" fmla="*/ 4762 w 10000"/>
                <a:gd name="connsiteY268" fmla="*/ 9365 h 9880"/>
                <a:gd name="connsiteX269" fmla="*/ 4724 w 10000"/>
                <a:gd name="connsiteY269" fmla="*/ 9300 h 9880"/>
                <a:gd name="connsiteX270" fmla="*/ 4688 w 10000"/>
                <a:gd name="connsiteY270" fmla="*/ 9334 h 9880"/>
                <a:gd name="connsiteX271" fmla="*/ 4724 w 10000"/>
                <a:gd name="connsiteY271" fmla="*/ 9424 h 9880"/>
                <a:gd name="connsiteX272" fmla="*/ 4644 w 10000"/>
                <a:gd name="connsiteY272" fmla="*/ 9394 h 9880"/>
                <a:gd name="connsiteX273" fmla="*/ 4644 w 10000"/>
                <a:gd name="connsiteY273" fmla="*/ 9454 h 9880"/>
                <a:gd name="connsiteX274" fmla="*/ 4483 w 10000"/>
                <a:gd name="connsiteY274" fmla="*/ 9424 h 9880"/>
                <a:gd name="connsiteX275" fmla="*/ 4366 w 10000"/>
                <a:gd name="connsiteY275" fmla="*/ 9424 h 9880"/>
                <a:gd name="connsiteX276" fmla="*/ 4322 w 10000"/>
                <a:gd name="connsiteY276" fmla="*/ 9424 h 9880"/>
                <a:gd name="connsiteX277" fmla="*/ 4199 w 10000"/>
                <a:gd name="connsiteY277" fmla="*/ 9365 h 9880"/>
                <a:gd name="connsiteX278" fmla="*/ 4154 w 10000"/>
                <a:gd name="connsiteY278" fmla="*/ 9334 h 9880"/>
                <a:gd name="connsiteX279" fmla="*/ 4038 w 10000"/>
                <a:gd name="connsiteY279" fmla="*/ 9300 h 9880"/>
                <a:gd name="connsiteX280" fmla="*/ 3962 w 10000"/>
                <a:gd name="connsiteY280" fmla="*/ 9120 h 9880"/>
                <a:gd name="connsiteX281" fmla="*/ 3873 w 10000"/>
                <a:gd name="connsiteY281" fmla="*/ 8998 h 9880"/>
                <a:gd name="connsiteX282" fmla="*/ 3757 w 10000"/>
                <a:gd name="connsiteY282" fmla="*/ 8998 h 9880"/>
                <a:gd name="connsiteX283" fmla="*/ 3634 w 10000"/>
                <a:gd name="connsiteY283" fmla="*/ 8998 h 9880"/>
                <a:gd name="connsiteX284" fmla="*/ 3432 w 10000"/>
                <a:gd name="connsiteY284" fmla="*/ 8846 h 9880"/>
                <a:gd name="connsiteX285" fmla="*/ 3274 w 10000"/>
                <a:gd name="connsiteY285" fmla="*/ 8937 h 9880"/>
                <a:gd name="connsiteX286" fmla="*/ 3274 w 10000"/>
                <a:gd name="connsiteY286" fmla="*/ 8998 h 9880"/>
                <a:gd name="connsiteX287" fmla="*/ 3073 w 10000"/>
                <a:gd name="connsiteY287" fmla="*/ 9029 h 9880"/>
                <a:gd name="connsiteX288" fmla="*/ 2954 w 10000"/>
                <a:gd name="connsiteY288" fmla="*/ 9120 h 9880"/>
                <a:gd name="connsiteX289" fmla="*/ 2874 w 10000"/>
                <a:gd name="connsiteY289" fmla="*/ 9059 h 9880"/>
                <a:gd name="connsiteX290" fmla="*/ 2792 w 10000"/>
                <a:gd name="connsiteY290" fmla="*/ 9120 h 9880"/>
                <a:gd name="connsiteX291" fmla="*/ 2672 w 10000"/>
                <a:gd name="connsiteY291" fmla="*/ 9120 h 9880"/>
                <a:gd name="connsiteX292" fmla="*/ 2507 w 10000"/>
                <a:gd name="connsiteY292" fmla="*/ 9091 h 9880"/>
                <a:gd name="connsiteX293" fmla="*/ 2347 w 10000"/>
                <a:gd name="connsiteY293" fmla="*/ 9151 h 9880"/>
                <a:gd name="connsiteX294" fmla="*/ 2266 w 10000"/>
                <a:gd name="connsiteY294" fmla="*/ 9151 h 9880"/>
                <a:gd name="connsiteX295" fmla="*/ 2185 w 10000"/>
                <a:gd name="connsiteY295" fmla="*/ 9151 h 9880"/>
                <a:gd name="connsiteX296" fmla="*/ 2144 w 10000"/>
                <a:gd name="connsiteY296" fmla="*/ 9151 h 9880"/>
                <a:gd name="connsiteX297" fmla="*/ 2144 w 10000"/>
                <a:gd name="connsiteY297" fmla="*/ 9300 h 9880"/>
                <a:gd name="connsiteX298" fmla="*/ 2228 w 10000"/>
                <a:gd name="connsiteY298" fmla="*/ 9394 h 9880"/>
                <a:gd name="connsiteX299" fmla="*/ 2228 w 10000"/>
                <a:gd name="connsiteY299" fmla="*/ 9424 h 9880"/>
                <a:gd name="connsiteX300" fmla="*/ 2228 w 10000"/>
                <a:gd name="connsiteY300" fmla="*/ 9487 h 9880"/>
                <a:gd name="connsiteX301" fmla="*/ 2266 w 10000"/>
                <a:gd name="connsiteY301" fmla="*/ 9575 h 9880"/>
                <a:gd name="connsiteX302" fmla="*/ 2144 w 10000"/>
                <a:gd name="connsiteY302" fmla="*/ 9545 h 9880"/>
                <a:gd name="connsiteX303" fmla="*/ 2022 w 10000"/>
                <a:gd name="connsiteY303" fmla="*/ 9516 h 9880"/>
                <a:gd name="connsiteX304" fmla="*/ 1941 w 10000"/>
                <a:gd name="connsiteY304" fmla="*/ 9365 h 9880"/>
                <a:gd name="connsiteX305" fmla="*/ 1708 w 10000"/>
                <a:gd name="connsiteY305" fmla="*/ 9454 h 9880"/>
                <a:gd name="connsiteX306" fmla="*/ 1627 w 10000"/>
                <a:gd name="connsiteY306" fmla="*/ 9487 h 9880"/>
                <a:gd name="connsiteX307" fmla="*/ 1627 w 10000"/>
                <a:gd name="connsiteY307" fmla="*/ 9394 h 9880"/>
                <a:gd name="connsiteX308" fmla="*/ 1504 w 10000"/>
                <a:gd name="connsiteY308" fmla="*/ 9272 h 9880"/>
                <a:gd name="connsiteX309" fmla="*/ 1262 w 10000"/>
                <a:gd name="connsiteY309" fmla="*/ 9272 h 9880"/>
                <a:gd name="connsiteX310" fmla="*/ 1262 w 10000"/>
                <a:gd name="connsiteY310" fmla="*/ 9151 h 9880"/>
                <a:gd name="connsiteX311" fmla="*/ 1298 w 10000"/>
                <a:gd name="connsiteY311" fmla="*/ 8998 h 9880"/>
                <a:gd name="connsiteX312" fmla="*/ 1144 w 10000"/>
                <a:gd name="connsiteY312" fmla="*/ 8937 h 9880"/>
                <a:gd name="connsiteX313" fmla="*/ 1017 w 10000"/>
                <a:gd name="connsiteY313" fmla="*/ 8846 h 9880"/>
                <a:gd name="connsiteX314" fmla="*/ 981 w 10000"/>
                <a:gd name="connsiteY314" fmla="*/ 8786 h 9880"/>
                <a:gd name="connsiteX315" fmla="*/ 944 w 10000"/>
                <a:gd name="connsiteY315" fmla="*/ 8696 h 9880"/>
                <a:gd name="connsiteX316" fmla="*/ 981 w 10000"/>
                <a:gd name="connsiteY316" fmla="*/ 8603 h 9880"/>
                <a:gd name="connsiteX317" fmla="*/ 697 w 10000"/>
                <a:gd name="connsiteY317" fmla="*/ 8632 h 9880"/>
                <a:gd name="connsiteX318" fmla="*/ 533 w 10000"/>
                <a:gd name="connsiteY318" fmla="*/ 8696 h 9880"/>
                <a:gd name="connsiteX319" fmla="*/ 533 w 10000"/>
                <a:gd name="connsiteY319" fmla="*/ 8603 h 9880"/>
                <a:gd name="connsiteX320" fmla="*/ 495 w 10000"/>
                <a:gd name="connsiteY320" fmla="*/ 8511 h 9880"/>
                <a:gd name="connsiteX321" fmla="*/ 458 w 10000"/>
                <a:gd name="connsiteY321" fmla="*/ 8452 h 9880"/>
                <a:gd name="connsiteX322" fmla="*/ 6799 w 10000"/>
                <a:gd name="connsiteY322" fmla="*/ 8445 h 9880"/>
                <a:gd name="connsiteX323" fmla="*/ 6917 w 10000"/>
                <a:gd name="connsiteY323" fmla="*/ 8225 h 9880"/>
                <a:gd name="connsiteX0" fmla="*/ 6695 w 10000"/>
                <a:gd name="connsiteY0" fmla="*/ 0 h 9876"/>
                <a:gd name="connsiteX1" fmla="*/ 6824 w 10000"/>
                <a:gd name="connsiteY1" fmla="*/ 92 h 9876"/>
                <a:gd name="connsiteX2" fmla="*/ 7180 w 10000"/>
                <a:gd name="connsiteY2" fmla="*/ 248 h 9876"/>
                <a:gd name="connsiteX3" fmla="*/ 7378 w 10000"/>
                <a:gd name="connsiteY3" fmla="*/ 248 h 9876"/>
                <a:gd name="connsiteX4" fmla="*/ 7623 w 10000"/>
                <a:gd name="connsiteY4" fmla="*/ 307 h 9876"/>
                <a:gd name="connsiteX5" fmla="*/ 7744 w 10000"/>
                <a:gd name="connsiteY5" fmla="*/ 338 h 9876"/>
                <a:gd name="connsiteX6" fmla="*/ 7946 w 10000"/>
                <a:gd name="connsiteY6" fmla="*/ 432 h 9876"/>
                <a:gd name="connsiteX7" fmla="*/ 8186 w 10000"/>
                <a:gd name="connsiteY7" fmla="*/ 460 h 9876"/>
                <a:gd name="connsiteX8" fmla="*/ 8232 w 10000"/>
                <a:gd name="connsiteY8" fmla="*/ 553 h 9876"/>
                <a:gd name="connsiteX9" fmla="*/ 8310 w 10000"/>
                <a:gd name="connsiteY9" fmla="*/ 586 h 9876"/>
                <a:gd name="connsiteX10" fmla="*/ 8383 w 10000"/>
                <a:gd name="connsiteY10" fmla="*/ 708 h 9876"/>
                <a:gd name="connsiteX11" fmla="*/ 8633 w 10000"/>
                <a:gd name="connsiteY11" fmla="*/ 861 h 9876"/>
                <a:gd name="connsiteX12" fmla="*/ 8754 w 10000"/>
                <a:gd name="connsiteY12" fmla="*/ 830 h 9876"/>
                <a:gd name="connsiteX13" fmla="*/ 8874 w 10000"/>
                <a:gd name="connsiteY13" fmla="*/ 861 h 9876"/>
                <a:gd name="connsiteX14" fmla="*/ 9114 w 10000"/>
                <a:gd name="connsiteY14" fmla="*/ 799 h 9876"/>
                <a:gd name="connsiteX15" fmla="*/ 9277 w 10000"/>
                <a:gd name="connsiteY15" fmla="*/ 708 h 9876"/>
                <a:gd name="connsiteX16" fmla="*/ 9354 w 10000"/>
                <a:gd name="connsiteY16" fmla="*/ 708 h 9876"/>
                <a:gd name="connsiteX17" fmla="*/ 9396 w 10000"/>
                <a:gd name="connsiteY17" fmla="*/ 676 h 9876"/>
                <a:gd name="connsiteX18" fmla="*/ 9554 w 10000"/>
                <a:gd name="connsiteY18" fmla="*/ 617 h 9876"/>
                <a:gd name="connsiteX19" fmla="*/ 9719 w 10000"/>
                <a:gd name="connsiteY19" fmla="*/ 676 h 9876"/>
                <a:gd name="connsiteX20" fmla="*/ 9757 w 10000"/>
                <a:gd name="connsiteY20" fmla="*/ 770 h 9876"/>
                <a:gd name="connsiteX21" fmla="*/ 9880 w 10000"/>
                <a:gd name="connsiteY21" fmla="*/ 923 h 9876"/>
                <a:gd name="connsiteX22" fmla="*/ 9800 w 10000"/>
                <a:gd name="connsiteY22" fmla="*/ 954 h 9876"/>
                <a:gd name="connsiteX23" fmla="*/ 9840 w 10000"/>
                <a:gd name="connsiteY23" fmla="*/ 1014 h 9876"/>
                <a:gd name="connsiteX24" fmla="*/ 9840 w 10000"/>
                <a:gd name="connsiteY24" fmla="*/ 1078 h 9876"/>
                <a:gd name="connsiteX25" fmla="*/ 9926 w 10000"/>
                <a:gd name="connsiteY25" fmla="*/ 1200 h 9876"/>
                <a:gd name="connsiteX26" fmla="*/ 9926 w 10000"/>
                <a:gd name="connsiteY26" fmla="*/ 1353 h 9876"/>
                <a:gd name="connsiteX27" fmla="*/ 9926 w 10000"/>
                <a:gd name="connsiteY27" fmla="*/ 1446 h 9876"/>
                <a:gd name="connsiteX28" fmla="*/ 10000 w 10000"/>
                <a:gd name="connsiteY28" fmla="*/ 1539 h 9876"/>
                <a:gd name="connsiteX29" fmla="*/ 9963 w 10000"/>
                <a:gd name="connsiteY29" fmla="*/ 1630 h 9876"/>
                <a:gd name="connsiteX30" fmla="*/ 10000 w 10000"/>
                <a:gd name="connsiteY30" fmla="*/ 1692 h 9876"/>
                <a:gd name="connsiteX31" fmla="*/ 9677 w 10000"/>
                <a:gd name="connsiteY31" fmla="*/ 1661 h 9876"/>
                <a:gd name="connsiteX32" fmla="*/ 9515 w 10000"/>
                <a:gd name="connsiteY32" fmla="*/ 1630 h 9876"/>
                <a:gd name="connsiteX33" fmla="*/ 9473 w 10000"/>
                <a:gd name="connsiteY33" fmla="*/ 1722 h 9876"/>
                <a:gd name="connsiteX34" fmla="*/ 9354 w 10000"/>
                <a:gd name="connsiteY34" fmla="*/ 1755 h 9876"/>
                <a:gd name="connsiteX35" fmla="*/ 9433 w 10000"/>
                <a:gd name="connsiteY35" fmla="*/ 1847 h 9876"/>
                <a:gd name="connsiteX36" fmla="*/ 9677 w 10000"/>
                <a:gd name="connsiteY36" fmla="*/ 2122 h 9876"/>
                <a:gd name="connsiteX37" fmla="*/ 9840 w 10000"/>
                <a:gd name="connsiteY37" fmla="*/ 2371 h 9876"/>
                <a:gd name="connsiteX38" fmla="*/ 9800 w 10000"/>
                <a:gd name="connsiteY38" fmla="*/ 2431 h 9876"/>
                <a:gd name="connsiteX39" fmla="*/ 9634 w 10000"/>
                <a:gd name="connsiteY39" fmla="*/ 2462 h 9876"/>
                <a:gd name="connsiteX40" fmla="*/ 9840 w 10000"/>
                <a:gd name="connsiteY40" fmla="*/ 2583 h 9876"/>
                <a:gd name="connsiteX41" fmla="*/ 9600 w 10000"/>
                <a:gd name="connsiteY41" fmla="*/ 2431 h 9876"/>
                <a:gd name="connsiteX42" fmla="*/ 9396 w 10000"/>
                <a:gd name="connsiteY42" fmla="*/ 2371 h 9876"/>
                <a:gd name="connsiteX43" fmla="*/ 9473 w 10000"/>
                <a:gd name="connsiteY43" fmla="*/ 2554 h 9876"/>
                <a:gd name="connsiteX44" fmla="*/ 9354 w 10000"/>
                <a:gd name="connsiteY44" fmla="*/ 2583 h 9876"/>
                <a:gd name="connsiteX45" fmla="*/ 9277 w 10000"/>
                <a:gd name="connsiteY45" fmla="*/ 2678 h 9876"/>
                <a:gd name="connsiteX46" fmla="*/ 8996 w 10000"/>
                <a:gd name="connsiteY46" fmla="*/ 2709 h 9876"/>
                <a:gd name="connsiteX47" fmla="*/ 9198 w 10000"/>
                <a:gd name="connsiteY47" fmla="*/ 2861 h 9876"/>
                <a:gd name="connsiteX48" fmla="*/ 8952 w 10000"/>
                <a:gd name="connsiteY48" fmla="*/ 2892 h 9876"/>
                <a:gd name="connsiteX49" fmla="*/ 8794 w 10000"/>
                <a:gd name="connsiteY49" fmla="*/ 2861 h 9876"/>
                <a:gd name="connsiteX50" fmla="*/ 8664 w 10000"/>
                <a:gd name="connsiteY50" fmla="*/ 2770 h 9876"/>
                <a:gd name="connsiteX51" fmla="*/ 8591 w 10000"/>
                <a:gd name="connsiteY51" fmla="*/ 2798 h 9876"/>
                <a:gd name="connsiteX52" fmla="*/ 8552 w 10000"/>
                <a:gd name="connsiteY52" fmla="*/ 2952 h 9876"/>
                <a:gd name="connsiteX53" fmla="*/ 8513 w 10000"/>
                <a:gd name="connsiteY53" fmla="*/ 3046 h 9876"/>
                <a:gd name="connsiteX54" fmla="*/ 8427 w 10000"/>
                <a:gd name="connsiteY54" fmla="*/ 3075 h 9876"/>
                <a:gd name="connsiteX55" fmla="*/ 8383 w 10000"/>
                <a:gd name="connsiteY55" fmla="*/ 3137 h 9876"/>
                <a:gd name="connsiteX56" fmla="*/ 8310 w 10000"/>
                <a:gd name="connsiteY56" fmla="*/ 3137 h 9876"/>
                <a:gd name="connsiteX57" fmla="*/ 8267 w 10000"/>
                <a:gd name="connsiteY57" fmla="*/ 3201 h 9876"/>
                <a:gd name="connsiteX58" fmla="*/ 8107 w 10000"/>
                <a:gd name="connsiteY58" fmla="*/ 3355 h 9876"/>
                <a:gd name="connsiteX59" fmla="*/ 7906 w 10000"/>
                <a:gd name="connsiteY59" fmla="*/ 3386 h 9876"/>
                <a:gd name="connsiteX60" fmla="*/ 7824 w 10000"/>
                <a:gd name="connsiteY60" fmla="*/ 3415 h 9876"/>
                <a:gd name="connsiteX61" fmla="*/ 7744 w 10000"/>
                <a:gd name="connsiteY61" fmla="*/ 3477 h 9876"/>
                <a:gd name="connsiteX62" fmla="*/ 7586 w 10000"/>
                <a:gd name="connsiteY62" fmla="*/ 3537 h 9876"/>
                <a:gd name="connsiteX63" fmla="*/ 7501 w 10000"/>
                <a:gd name="connsiteY63" fmla="*/ 3632 h 9876"/>
                <a:gd name="connsiteX64" fmla="*/ 7464 w 10000"/>
                <a:gd name="connsiteY64" fmla="*/ 3691 h 9876"/>
                <a:gd name="connsiteX65" fmla="*/ 7378 w 10000"/>
                <a:gd name="connsiteY65" fmla="*/ 3691 h 9876"/>
                <a:gd name="connsiteX66" fmla="*/ 7218 w 10000"/>
                <a:gd name="connsiteY66" fmla="*/ 3723 h 9876"/>
                <a:gd name="connsiteX67" fmla="*/ 7346 w 10000"/>
                <a:gd name="connsiteY67" fmla="*/ 3660 h 9876"/>
                <a:gd name="connsiteX68" fmla="*/ 7346 w 10000"/>
                <a:gd name="connsiteY68" fmla="*/ 3601 h 9876"/>
                <a:gd name="connsiteX69" fmla="*/ 7378 w 10000"/>
                <a:gd name="connsiteY69" fmla="*/ 3537 h 9876"/>
                <a:gd name="connsiteX70" fmla="*/ 7143 w 10000"/>
                <a:gd name="connsiteY70" fmla="*/ 3506 h 9876"/>
                <a:gd name="connsiteX71" fmla="*/ 7218 w 10000"/>
                <a:gd name="connsiteY71" fmla="*/ 3477 h 9876"/>
                <a:gd name="connsiteX72" fmla="*/ 7260 w 10000"/>
                <a:gd name="connsiteY72" fmla="*/ 3355 h 9876"/>
                <a:gd name="connsiteX73" fmla="*/ 7305 w 10000"/>
                <a:gd name="connsiteY73" fmla="*/ 3230 h 9876"/>
                <a:gd name="connsiteX74" fmla="*/ 7062 w 10000"/>
                <a:gd name="connsiteY74" fmla="*/ 3016 h 9876"/>
                <a:gd name="connsiteX75" fmla="*/ 6939 w 10000"/>
                <a:gd name="connsiteY75" fmla="*/ 3046 h 9876"/>
                <a:gd name="connsiteX76" fmla="*/ 6824 w 10000"/>
                <a:gd name="connsiteY76" fmla="*/ 3108 h 9876"/>
                <a:gd name="connsiteX77" fmla="*/ 6737 w 10000"/>
                <a:gd name="connsiteY77" fmla="*/ 3262 h 9876"/>
                <a:gd name="connsiteX78" fmla="*/ 6535 w 10000"/>
                <a:gd name="connsiteY78" fmla="*/ 3386 h 9876"/>
                <a:gd name="connsiteX79" fmla="*/ 6418 w 10000"/>
                <a:gd name="connsiteY79" fmla="*/ 3446 h 9876"/>
                <a:gd name="connsiteX80" fmla="*/ 6454 w 10000"/>
                <a:gd name="connsiteY80" fmla="*/ 3537 h 9876"/>
                <a:gd name="connsiteX81" fmla="*/ 6212 w 10000"/>
                <a:gd name="connsiteY81" fmla="*/ 3660 h 9876"/>
                <a:gd name="connsiteX82" fmla="*/ 6014 w 10000"/>
                <a:gd name="connsiteY82" fmla="*/ 3632 h 9876"/>
                <a:gd name="connsiteX83" fmla="*/ 6014 w 10000"/>
                <a:gd name="connsiteY83" fmla="*/ 3816 h 9876"/>
                <a:gd name="connsiteX84" fmla="*/ 6251 w 10000"/>
                <a:gd name="connsiteY84" fmla="*/ 3969 h 9876"/>
                <a:gd name="connsiteX85" fmla="*/ 6377 w 10000"/>
                <a:gd name="connsiteY85" fmla="*/ 3969 h 9876"/>
                <a:gd name="connsiteX86" fmla="*/ 6454 w 10000"/>
                <a:gd name="connsiteY86" fmla="*/ 3998 h 9876"/>
                <a:gd name="connsiteX87" fmla="*/ 6454 w 10000"/>
                <a:gd name="connsiteY87" fmla="*/ 3969 h 9876"/>
                <a:gd name="connsiteX88" fmla="*/ 6695 w 10000"/>
                <a:gd name="connsiteY88" fmla="*/ 4060 h 9876"/>
                <a:gd name="connsiteX89" fmla="*/ 6777 w 10000"/>
                <a:gd name="connsiteY89" fmla="*/ 4244 h 9876"/>
                <a:gd name="connsiteX90" fmla="*/ 6980 w 10000"/>
                <a:gd name="connsiteY90" fmla="*/ 4276 h 9876"/>
                <a:gd name="connsiteX91" fmla="*/ 7062 w 10000"/>
                <a:gd name="connsiteY91" fmla="*/ 4215 h 9876"/>
                <a:gd name="connsiteX92" fmla="*/ 7101 w 10000"/>
                <a:gd name="connsiteY92" fmla="*/ 4124 h 9876"/>
                <a:gd name="connsiteX93" fmla="*/ 7260 w 10000"/>
                <a:gd name="connsiteY93" fmla="*/ 4060 h 9876"/>
                <a:gd name="connsiteX94" fmla="*/ 7464 w 10000"/>
                <a:gd name="connsiteY94" fmla="*/ 4124 h 9876"/>
                <a:gd name="connsiteX95" fmla="*/ 7541 w 10000"/>
                <a:gd name="connsiteY95" fmla="*/ 4154 h 9876"/>
                <a:gd name="connsiteX96" fmla="*/ 7586 w 10000"/>
                <a:gd name="connsiteY96" fmla="*/ 4187 h 9876"/>
                <a:gd name="connsiteX97" fmla="*/ 7788 w 10000"/>
                <a:gd name="connsiteY97" fmla="*/ 4187 h 9876"/>
                <a:gd name="connsiteX98" fmla="*/ 7788 w 10000"/>
                <a:gd name="connsiteY98" fmla="*/ 4154 h 9876"/>
                <a:gd name="connsiteX99" fmla="*/ 8025 w 10000"/>
                <a:gd name="connsiteY99" fmla="*/ 4215 h 9876"/>
                <a:gd name="connsiteX100" fmla="*/ 7990 w 10000"/>
                <a:gd name="connsiteY100" fmla="*/ 4244 h 9876"/>
                <a:gd name="connsiteX101" fmla="*/ 8025 w 10000"/>
                <a:gd name="connsiteY101" fmla="*/ 4338 h 9876"/>
                <a:gd name="connsiteX102" fmla="*/ 8025 w 10000"/>
                <a:gd name="connsiteY102" fmla="*/ 4397 h 9876"/>
                <a:gd name="connsiteX103" fmla="*/ 7946 w 10000"/>
                <a:gd name="connsiteY103" fmla="*/ 4338 h 9876"/>
                <a:gd name="connsiteX104" fmla="*/ 7906 w 10000"/>
                <a:gd name="connsiteY104" fmla="*/ 4369 h 9876"/>
                <a:gd name="connsiteX105" fmla="*/ 7824 w 10000"/>
                <a:gd name="connsiteY105" fmla="*/ 4369 h 9876"/>
                <a:gd name="connsiteX106" fmla="*/ 7744 w 10000"/>
                <a:gd name="connsiteY106" fmla="*/ 4397 h 9876"/>
                <a:gd name="connsiteX107" fmla="*/ 7586 w 10000"/>
                <a:gd name="connsiteY107" fmla="*/ 4463 h 9876"/>
                <a:gd name="connsiteX108" fmla="*/ 7501 w 10000"/>
                <a:gd name="connsiteY108" fmla="*/ 4492 h 9876"/>
                <a:gd name="connsiteX109" fmla="*/ 7586 w 10000"/>
                <a:gd name="connsiteY109" fmla="*/ 4555 h 9876"/>
                <a:gd name="connsiteX110" fmla="*/ 7501 w 10000"/>
                <a:gd name="connsiteY110" fmla="*/ 4555 h 9876"/>
                <a:gd name="connsiteX111" fmla="*/ 7541 w 10000"/>
                <a:gd name="connsiteY111" fmla="*/ 4615 h 9876"/>
                <a:gd name="connsiteX112" fmla="*/ 7464 w 10000"/>
                <a:gd name="connsiteY112" fmla="*/ 4645 h 9876"/>
                <a:gd name="connsiteX113" fmla="*/ 7378 w 10000"/>
                <a:gd name="connsiteY113" fmla="*/ 4583 h 9876"/>
                <a:gd name="connsiteX114" fmla="*/ 7346 w 10000"/>
                <a:gd name="connsiteY114" fmla="*/ 4583 h 9876"/>
                <a:gd name="connsiteX115" fmla="*/ 7423 w 10000"/>
                <a:gd name="connsiteY115" fmla="*/ 4676 h 9876"/>
                <a:gd name="connsiteX116" fmla="*/ 7260 w 10000"/>
                <a:gd name="connsiteY116" fmla="*/ 4800 h 9876"/>
                <a:gd name="connsiteX117" fmla="*/ 7218 w 10000"/>
                <a:gd name="connsiteY117" fmla="*/ 4955 h 9876"/>
                <a:gd name="connsiteX118" fmla="*/ 7260 w 10000"/>
                <a:gd name="connsiteY118" fmla="*/ 5106 h 9876"/>
                <a:gd name="connsiteX119" fmla="*/ 7423 w 10000"/>
                <a:gd name="connsiteY119" fmla="*/ 5137 h 9876"/>
                <a:gd name="connsiteX120" fmla="*/ 7704 w 10000"/>
                <a:gd name="connsiteY120" fmla="*/ 5230 h 9876"/>
                <a:gd name="connsiteX121" fmla="*/ 7824 w 10000"/>
                <a:gd name="connsiteY121" fmla="*/ 5384 h 9876"/>
                <a:gd name="connsiteX122" fmla="*/ 8025 w 10000"/>
                <a:gd name="connsiteY122" fmla="*/ 5600 h 9876"/>
                <a:gd name="connsiteX123" fmla="*/ 8149 w 10000"/>
                <a:gd name="connsiteY123" fmla="*/ 5755 h 9876"/>
                <a:gd name="connsiteX124" fmla="*/ 8344 w 10000"/>
                <a:gd name="connsiteY124" fmla="*/ 5846 h 9876"/>
                <a:gd name="connsiteX125" fmla="*/ 8427 w 10000"/>
                <a:gd name="connsiteY125" fmla="*/ 5907 h 9876"/>
                <a:gd name="connsiteX126" fmla="*/ 8513 w 10000"/>
                <a:gd name="connsiteY126" fmla="*/ 5970 h 9876"/>
                <a:gd name="connsiteX127" fmla="*/ 8664 w 10000"/>
                <a:gd name="connsiteY127" fmla="*/ 6090 h 9876"/>
                <a:gd name="connsiteX128" fmla="*/ 8383 w 10000"/>
                <a:gd name="connsiteY128" fmla="*/ 6030 h 9876"/>
                <a:gd name="connsiteX129" fmla="*/ 8186 w 10000"/>
                <a:gd name="connsiteY129" fmla="*/ 5970 h 9876"/>
                <a:gd name="connsiteX130" fmla="*/ 7990 w 10000"/>
                <a:gd name="connsiteY130" fmla="*/ 6000 h 9876"/>
                <a:gd name="connsiteX131" fmla="*/ 7870 w 10000"/>
                <a:gd name="connsiteY131" fmla="*/ 5938 h 9876"/>
                <a:gd name="connsiteX132" fmla="*/ 7744 w 10000"/>
                <a:gd name="connsiteY132" fmla="*/ 5878 h 9876"/>
                <a:gd name="connsiteX133" fmla="*/ 7788 w 10000"/>
                <a:gd name="connsiteY133" fmla="*/ 5938 h 9876"/>
                <a:gd name="connsiteX134" fmla="*/ 7824 w 10000"/>
                <a:gd name="connsiteY134" fmla="*/ 5938 h 9876"/>
                <a:gd name="connsiteX135" fmla="*/ 7788 w 10000"/>
                <a:gd name="connsiteY135" fmla="*/ 5907 h 9876"/>
                <a:gd name="connsiteX136" fmla="*/ 7870 w 10000"/>
                <a:gd name="connsiteY136" fmla="*/ 5938 h 9876"/>
                <a:gd name="connsiteX137" fmla="*/ 8067 w 10000"/>
                <a:gd name="connsiteY137" fmla="*/ 6000 h 9876"/>
                <a:gd name="connsiteX138" fmla="*/ 8149 w 10000"/>
                <a:gd name="connsiteY138" fmla="*/ 5970 h 9876"/>
                <a:gd name="connsiteX139" fmla="*/ 8232 w 10000"/>
                <a:gd name="connsiteY139" fmla="*/ 6030 h 9876"/>
                <a:gd name="connsiteX140" fmla="*/ 8267 w 10000"/>
                <a:gd name="connsiteY140" fmla="*/ 6060 h 9876"/>
                <a:gd name="connsiteX141" fmla="*/ 8383 w 10000"/>
                <a:gd name="connsiteY141" fmla="*/ 6090 h 9876"/>
                <a:gd name="connsiteX142" fmla="*/ 8633 w 10000"/>
                <a:gd name="connsiteY142" fmla="*/ 6215 h 9876"/>
                <a:gd name="connsiteX143" fmla="*/ 8794 w 10000"/>
                <a:gd name="connsiteY143" fmla="*/ 6341 h 9876"/>
                <a:gd name="connsiteX144" fmla="*/ 8713 w 10000"/>
                <a:gd name="connsiteY144" fmla="*/ 6370 h 9876"/>
                <a:gd name="connsiteX145" fmla="*/ 8591 w 10000"/>
                <a:gd name="connsiteY145" fmla="*/ 6430 h 9876"/>
                <a:gd name="connsiteX146" fmla="*/ 8513 w 10000"/>
                <a:gd name="connsiteY146" fmla="*/ 6491 h 9876"/>
                <a:gd name="connsiteX147" fmla="*/ 8473 w 10000"/>
                <a:gd name="connsiteY147" fmla="*/ 6522 h 9876"/>
                <a:gd name="connsiteX148" fmla="*/ 8344 w 10000"/>
                <a:gd name="connsiteY148" fmla="*/ 6522 h 9876"/>
                <a:gd name="connsiteX149" fmla="*/ 8232 w 10000"/>
                <a:gd name="connsiteY149" fmla="*/ 6585 h 9876"/>
                <a:gd name="connsiteX150" fmla="*/ 8383 w 10000"/>
                <a:gd name="connsiteY150" fmla="*/ 6522 h 9876"/>
                <a:gd name="connsiteX151" fmla="*/ 8513 w 10000"/>
                <a:gd name="connsiteY151" fmla="*/ 6614 h 9876"/>
                <a:gd name="connsiteX152" fmla="*/ 8473 w 10000"/>
                <a:gd name="connsiteY152" fmla="*/ 6614 h 9876"/>
                <a:gd name="connsiteX153" fmla="*/ 8664 w 10000"/>
                <a:gd name="connsiteY153" fmla="*/ 6555 h 9876"/>
                <a:gd name="connsiteX154" fmla="*/ 8794 w 10000"/>
                <a:gd name="connsiteY154" fmla="*/ 6645 h 9876"/>
                <a:gd name="connsiteX155" fmla="*/ 8996 w 10000"/>
                <a:gd name="connsiteY155" fmla="*/ 6676 h 9876"/>
                <a:gd name="connsiteX156" fmla="*/ 8908 w 10000"/>
                <a:gd name="connsiteY156" fmla="*/ 6768 h 9876"/>
                <a:gd name="connsiteX157" fmla="*/ 8874 w 10000"/>
                <a:gd name="connsiteY157" fmla="*/ 6799 h 9876"/>
                <a:gd name="connsiteX158" fmla="*/ 8794 w 10000"/>
                <a:gd name="connsiteY158" fmla="*/ 6830 h 9876"/>
                <a:gd name="connsiteX159" fmla="*/ 8834 w 10000"/>
                <a:gd name="connsiteY159" fmla="*/ 6830 h 9876"/>
                <a:gd name="connsiteX160" fmla="*/ 8952 w 10000"/>
                <a:gd name="connsiteY160" fmla="*/ 6799 h 9876"/>
                <a:gd name="connsiteX161" fmla="*/ 8952 w 10000"/>
                <a:gd name="connsiteY161" fmla="*/ 6768 h 9876"/>
                <a:gd name="connsiteX162" fmla="*/ 8996 w 10000"/>
                <a:gd name="connsiteY162" fmla="*/ 6860 h 9876"/>
                <a:gd name="connsiteX163" fmla="*/ 8996 w 10000"/>
                <a:gd name="connsiteY163" fmla="*/ 6923 h 9876"/>
                <a:gd name="connsiteX164" fmla="*/ 8952 w 10000"/>
                <a:gd name="connsiteY164" fmla="*/ 6860 h 9876"/>
                <a:gd name="connsiteX165" fmla="*/ 8952 w 10000"/>
                <a:gd name="connsiteY165" fmla="*/ 6923 h 9876"/>
                <a:gd name="connsiteX166" fmla="*/ 8908 w 10000"/>
                <a:gd name="connsiteY166" fmla="*/ 6893 h 9876"/>
                <a:gd name="connsiteX167" fmla="*/ 8874 w 10000"/>
                <a:gd name="connsiteY167" fmla="*/ 6893 h 9876"/>
                <a:gd name="connsiteX168" fmla="*/ 8834 w 10000"/>
                <a:gd name="connsiteY168" fmla="*/ 6952 h 9876"/>
                <a:gd name="connsiteX169" fmla="*/ 8952 w 10000"/>
                <a:gd name="connsiteY169" fmla="*/ 7014 h 9876"/>
                <a:gd name="connsiteX170" fmla="*/ 8908 w 10000"/>
                <a:gd name="connsiteY170" fmla="*/ 7014 h 9876"/>
                <a:gd name="connsiteX171" fmla="*/ 8952 w 10000"/>
                <a:gd name="connsiteY171" fmla="*/ 7079 h 9876"/>
                <a:gd name="connsiteX172" fmla="*/ 8794 w 10000"/>
                <a:gd name="connsiteY172" fmla="*/ 7045 h 9876"/>
                <a:gd name="connsiteX173" fmla="*/ 8834 w 10000"/>
                <a:gd name="connsiteY173" fmla="*/ 7079 h 9876"/>
                <a:gd name="connsiteX174" fmla="*/ 8952 w 10000"/>
                <a:gd name="connsiteY174" fmla="*/ 7108 h 9876"/>
                <a:gd name="connsiteX175" fmla="*/ 8996 w 10000"/>
                <a:gd name="connsiteY175" fmla="*/ 7198 h 9876"/>
                <a:gd name="connsiteX176" fmla="*/ 8952 w 10000"/>
                <a:gd name="connsiteY176" fmla="*/ 7263 h 9876"/>
                <a:gd name="connsiteX177" fmla="*/ 8834 w 10000"/>
                <a:gd name="connsiteY177" fmla="*/ 7169 h 9876"/>
                <a:gd name="connsiteX178" fmla="*/ 8794 w 10000"/>
                <a:gd name="connsiteY178" fmla="*/ 7198 h 9876"/>
                <a:gd name="connsiteX179" fmla="*/ 8633 w 10000"/>
                <a:gd name="connsiteY179" fmla="*/ 7263 h 9876"/>
                <a:gd name="connsiteX180" fmla="*/ 8754 w 10000"/>
                <a:gd name="connsiteY180" fmla="*/ 7353 h 9876"/>
                <a:gd name="connsiteX181" fmla="*/ 8754 w 10000"/>
                <a:gd name="connsiteY181" fmla="*/ 7476 h 9876"/>
                <a:gd name="connsiteX182" fmla="*/ 8713 w 10000"/>
                <a:gd name="connsiteY182" fmla="*/ 7539 h 9876"/>
                <a:gd name="connsiteX183" fmla="*/ 8713 w 10000"/>
                <a:gd name="connsiteY183" fmla="*/ 7568 h 9876"/>
                <a:gd name="connsiteX184" fmla="*/ 8633 w 10000"/>
                <a:gd name="connsiteY184" fmla="*/ 7539 h 9876"/>
                <a:gd name="connsiteX185" fmla="*/ 8633 w 10000"/>
                <a:gd name="connsiteY185" fmla="*/ 7600 h 9876"/>
                <a:gd name="connsiteX186" fmla="*/ 8591 w 10000"/>
                <a:gd name="connsiteY186" fmla="*/ 7661 h 9876"/>
                <a:gd name="connsiteX187" fmla="*/ 8552 w 10000"/>
                <a:gd name="connsiteY187" fmla="*/ 7784 h 9876"/>
                <a:gd name="connsiteX188" fmla="*/ 8591 w 10000"/>
                <a:gd name="connsiteY188" fmla="*/ 7722 h 9876"/>
                <a:gd name="connsiteX189" fmla="*/ 8552 w 10000"/>
                <a:gd name="connsiteY189" fmla="*/ 7752 h 9876"/>
                <a:gd name="connsiteX190" fmla="*/ 8513 w 10000"/>
                <a:gd name="connsiteY190" fmla="*/ 7692 h 9876"/>
                <a:gd name="connsiteX191" fmla="*/ 8427 w 10000"/>
                <a:gd name="connsiteY191" fmla="*/ 7722 h 9876"/>
                <a:gd name="connsiteX192" fmla="*/ 8427 w 10000"/>
                <a:gd name="connsiteY192" fmla="*/ 7784 h 9876"/>
                <a:gd name="connsiteX193" fmla="*/ 8473 w 10000"/>
                <a:gd name="connsiteY193" fmla="*/ 7815 h 9876"/>
                <a:gd name="connsiteX194" fmla="*/ 8552 w 10000"/>
                <a:gd name="connsiteY194" fmla="*/ 7845 h 9876"/>
                <a:gd name="connsiteX195" fmla="*/ 8513 w 10000"/>
                <a:gd name="connsiteY195" fmla="*/ 7875 h 9876"/>
                <a:gd name="connsiteX196" fmla="*/ 8473 w 10000"/>
                <a:gd name="connsiteY196" fmla="*/ 7970 h 9876"/>
                <a:gd name="connsiteX197" fmla="*/ 8310 w 10000"/>
                <a:gd name="connsiteY197" fmla="*/ 7906 h 9876"/>
                <a:gd name="connsiteX198" fmla="*/ 8427 w 10000"/>
                <a:gd name="connsiteY198" fmla="*/ 8000 h 9876"/>
                <a:gd name="connsiteX199" fmla="*/ 8552 w 10000"/>
                <a:gd name="connsiteY199" fmla="*/ 8000 h 9876"/>
                <a:gd name="connsiteX200" fmla="*/ 8513 w 10000"/>
                <a:gd name="connsiteY200" fmla="*/ 8061 h 9876"/>
                <a:gd name="connsiteX201" fmla="*/ 8591 w 10000"/>
                <a:gd name="connsiteY201" fmla="*/ 8185 h 9876"/>
                <a:gd name="connsiteX202" fmla="*/ 8552 w 10000"/>
                <a:gd name="connsiteY202" fmla="*/ 8185 h 9876"/>
                <a:gd name="connsiteX203" fmla="*/ 8427 w 10000"/>
                <a:gd name="connsiteY203" fmla="*/ 8119 h 9876"/>
                <a:gd name="connsiteX204" fmla="*/ 8383 w 10000"/>
                <a:gd name="connsiteY204" fmla="*/ 8154 h 9876"/>
                <a:gd name="connsiteX205" fmla="*/ 8473 w 10000"/>
                <a:gd name="connsiteY205" fmla="*/ 8215 h 9876"/>
                <a:gd name="connsiteX206" fmla="*/ 8427 w 10000"/>
                <a:gd name="connsiteY206" fmla="*/ 8275 h 9876"/>
                <a:gd name="connsiteX207" fmla="*/ 8310 w 10000"/>
                <a:gd name="connsiteY207" fmla="*/ 8215 h 9876"/>
                <a:gd name="connsiteX208" fmla="*/ 8383 w 10000"/>
                <a:gd name="connsiteY208" fmla="*/ 8305 h 9876"/>
                <a:gd name="connsiteX209" fmla="*/ 8310 w 10000"/>
                <a:gd name="connsiteY209" fmla="*/ 8305 h 9876"/>
                <a:gd name="connsiteX210" fmla="*/ 8310 w 10000"/>
                <a:gd name="connsiteY210" fmla="*/ 8369 h 9876"/>
                <a:gd name="connsiteX211" fmla="*/ 8107 w 10000"/>
                <a:gd name="connsiteY211" fmla="*/ 8431 h 9876"/>
                <a:gd name="connsiteX212" fmla="*/ 8067 w 10000"/>
                <a:gd name="connsiteY212" fmla="*/ 8490 h 9876"/>
                <a:gd name="connsiteX213" fmla="*/ 8107 w 10000"/>
                <a:gd name="connsiteY213" fmla="*/ 8524 h 9876"/>
                <a:gd name="connsiteX214" fmla="*/ 8067 w 10000"/>
                <a:gd name="connsiteY214" fmla="*/ 8552 h 9876"/>
                <a:gd name="connsiteX215" fmla="*/ 8025 w 10000"/>
                <a:gd name="connsiteY215" fmla="*/ 8644 h 9876"/>
                <a:gd name="connsiteX216" fmla="*/ 7990 w 10000"/>
                <a:gd name="connsiteY216" fmla="*/ 8613 h 9876"/>
                <a:gd name="connsiteX217" fmla="*/ 7990 w 10000"/>
                <a:gd name="connsiteY217" fmla="*/ 8708 h 9876"/>
                <a:gd name="connsiteX218" fmla="*/ 7577 w 10000"/>
                <a:gd name="connsiteY218" fmla="*/ 8553 h 9876"/>
                <a:gd name="connsiteX219" fmla="*/ 6900 w 10000"/>
                <a:gd name="connsiteY219" fmla="*/ 9077 h 9876"/>
                <a:gd name="connsiteX220" fmla="*/ 6656 w 10000"/>
                <a:gd name="connsiteY220" fmla="*/ 9138 h 9876"/>
                <a:gd name="connsiteX221" fmla="*/ 6535 w 10000"/>
                <a:gd name="connsiteY221" fmla="*/ 8953 h 9876"/>
                <a:gd name="connsiteX222" fmla="*/ 6496 w 10000"/>
                <a:gd name="connsiteY222" fmla="*/ 8953 h 9876"/>
                <a:gd name="connsiteX223" fmla="*/ 6615 w 10000"/>
                <a:gd name="connsiteY223" fmla="*/ 8922 h 9876"/>
                <a:gd name="connsiteX224" fmla="*/ 6454 w 10000"/>
                <a:gd name="connsiteY224" fmla="*/ 8922 h 9876"/>
                <a:gd name="connsiteX225" fmla="*/ 6418 w 10000"/>
                <a:gd name="connsiteY225" fmla="*/ 8983 h 9876"/>
                <a:gd name="connsiteX226" fmla="*/ 6496 w 10000"/>
                <a:gd name="connsiteY226" fmla="*/ 9045 h 9876"/>
                <a:gd name="connsiteX227" fmla="*/ 6454 w 10000"/>
                <a:gd name="connsiteY227" fmla="*/ 9045 h 9876"/>
                <a:gd name="connsiteX228" fmla="*/ 6579 w 10000"/>
                <a:gd name="connsiteY228" fmla="*/ 9229 h 9876"/>
                <a:gd name="connsiteX229" fmla="*/ 6418 w 10000"/>
                <a:gd name="connsiteY229" fmla="*/ 9107 h 9876"/>
                <a:gd name="connsiteX230" fmla="*/ 6496 w 10000"/>
                <a:gd name="connsiteY230" fmla="*/ 9229 h 9876"/>
                <a:gd name="connsiteX231" fmla="*/ 6454 w 10000"/>
                <a:gd name="connsiteY231" fmla="*/ 9261 h 9876"/>
                <a:gd name="connsiteX232" fmla="*/ 6418 w 10000"/>
                <a:gd name="connsiteY232" fmla="*/ 9229 h 9876"/>
                <a:gd name="connsiteX233" fmla="*/ 6377 w 10000"/>
                <a:gd name="connsiteY233" fmla="*/ 9323 h 9876"/>
                <a:gd name="connsiteX234" fmla="*/ 6251 w 10000"/>
                <a:gd name="connsiteY234" fmla="*/ 9355 h 9876"/>
                <a:gd name="connsiteX235" fmla="*/ 6212 w 10000"/>
                <a:gd name="connsiteY235" fmla="*/ 9289 h 9876"/>
                <a:gd name="connsiteX236" fmla="*/ 6135 w 10000"/>
                <a:gd name="connsiteY236" fmla="*/ 9261 h 9876"/>
                <a:gd name="connsiteX237" fmla="*/ 6175 w 10000"/>
                <a:gd name="connsiteY237" fmla="*/ 9384 h 9876"/>
                <a:gd name="connsiteX238" fmla="*/ 5969 w 10000"/>
                <a:gd name="connsiteY238" fmla="*/ 9323 h 9876"/>
                <a:gd name="connsiteX239" fmla="*/ 5930 w 10000"/>
                <a:gd name="connsiteY239" fmla="*/ 9355 h 9876"/>
                <a:gd name="connsiteX240" fmla="*/ 5808 w 10000"/>
                <a:gd name="connsiteY240" fmla="*/ 9414 h 9876"/>
                <a:gd name="connsiteX241" fmla="*/ 5777 w 10000"/>
                <a:gd name="connsiteY241" fmla="*/ 9478 h 9876"/>
                <a:gd name="connsiteX242" fmla="*/ 5688 w 10000"/>
                <a:gd name="connsiteY242" fmla="*/ 9478 h 9876"/>
                <a:gd name="connsiteX243" fmla="*/ 5567 w 10000"/>
                <a:gd name="connsiteY243" fmla="*/ 9508 h 9876"/>
                <a:gd name="connsiteX244" fmla="*/ 5567 w 10000"/>
                <a:gd name="connsiteY244" fmla="*/ 9478 h 9876"/>
                <a:gd name="connsiteX245" fmla="*/ 5567 w 10000"/>
                <a:gd name="connsiteY245" fmla="*/ 9537 h 9876"/>
                <a:gd name="connsiteX246" fmla="*/ 5449 w 10000"/>
                <a:gd name="connsiteY246" fmla="*/ 9508 h 9876"/>
                <a:gd name="connsiteX247" fmla="*/ 5449 w 10000"/>
                <a:gd name="connsiteY247" fmla="*/ 9567 h 9876"/>
                <a:gd name="connsiteX248" fmla="*/ 5406 w 10000"/>
                <a:gd name="connsiteY248" fmla="*/ 9661 h 9876"/>
                <a:gd name="connsiteX249" fmla="*/ 5491 w 10000"/>
                <a:gd name="connsiteY249" fmla="*/ 9692 h 9876"/>
                <a:gd name="connsiteX250" fmla="*/ 5491 w 10000"/>
                <a:gd name="connsiteY250" fmla="*/ 9692 h 9876"/>
                <a:gd name="connsiteX251" fmla="*/ 5567 w 10000"/>
                <a:gd name="connsiteY251" fmla="*/ 9816 h 9876"/>
                <a:gd name="connsiteX252" fmla="*/ 5368 w 10000"/>
                <a:gd name="connsiteY252" fmla="*/ 9876 h 9876"/>
                <a:gd name="connsiteX253" fmla="*/ 5368 w 10000"/>
                <a:gd name="connsiteY253" fmla="*/ 9816 h 9876"/>
                <a:gd name="connsiteX254" fmla="*/ 5281 w 10000"/>
                <a:gd name="connsiteY254" fmla="*/ 9722 h 9876"/>
                <a:gd name="connsiteX255" fmla="*/ 5248 w 10000"/>
                <a:gd name="connsiteY255" fmla="*/ 9661 h 9876"/>
                <a:gd name="connsiteX256" fmla="*/ 5206 w 10000"/>
                <a:gd name="connsiteY256" fmla="*/ 9567 h 9876"/>
                <a:gd name="connsiteX257" fmla="*/ 5248 w 10000"/>
                <a:gd name="connsiteY257" fmla="*/ 9508 h 9876"/>
                <a:gd name="connsiteX258" fmla="*/ 5206 w 10000"/>
                <a:gd name="connsiteY258" fmla="*/ 9414 h 9876"/>
                <a:gd name="connsiteX259" fmla="*/ 5206 w 10000"/>
                <a:gd name="connsiteY259" fmla="*/ 9445 h 9876"/>
                <a:gd name="connsiteX260" fmla="*/ 5126 w 10000"/>
                <a:gd name="connsiteY260" fmla="*/ 9384 h 9876"/>
                <a:gd name="connsiteX261" fmla="*/ 5126 w 10000"/>
                <a:gd name="connsiteY261" fmla="*/ 9445 h 9876"/>
                <a:gd name="connsiteX262" fmla="*/ 5006 w 10000"/>
                <a:gd name="connsiteY262" fmla="*/ 9445 h 9876"/>
                <a:gd name="connsiteX263" fmla="*/ 4926 w 10000"/>
                <a:gd name="connsiteY263" fmla="*/ 9414 h 9876"/>
                <a:gd name="connsiteX264" fmla="*/ 4879 w 10000"/>
                <a:gd name="connsiteY264" fmla="*/ 9355 h 9876"/>
                <a:gd name="connsiteX265" fmla="*/ 4839 w 10000"/>
                <a:gd name="connsiteY265" fmla="*/ 9355 h 9876"/>
                <a:gd name="connsiteX266" fmla="*/ 4839 w 10000"/>
                <a:gd name="connsiteY266" fmla="*/ 9414 h 9876"/>
                <a:gd name="connsiteX267" fmla="*/ 4762 w 10000"/>
                <a:gd name="connsiteY267" fmla="*/ 9355 h 9876"/>
                <a:gd name="connsiteX268" fmla="*/ 4724 w 10000"/>
                <a:gd name="connsiteY268" fmla="*/ 9289 h 9876"/>
                <a:gd name="connsiteX269" fmla="*/ 4688 w 10000"/>
                <a:gd name="connsiteY269" fmla="*/ 9323 h 9876"/>
                <a:gd name="connsiteX270" fmla="*/ 4724 w 10000"/>
                <a:gd name="connsiteY270" fmla="*/ 9414 h 9876"/>
                <a:gd name="connsiteX271" fmla="*/ 4644 w 10000"/>
                <a:gd name="connsiteY271" fmla="*/ 9384 h 9876"/>
                <a:gd name="connsiteX272" fmla="*/ 4644 w 10000"/>
                <a:gd name="connsiteY272" fmla="*/ 9445 h 9876"/>
                <a:gd name="connsiteX273" fmla="*/ 4483 w 10000"/>
                <a:gd name="connsiteY273" fmla="*/ 9414 h 9876"/>
                <a:gd name="connsiteX274" fmla="*/ 4366 w 10000"/>
                <a:gd name="connsiteY274" fmla="*/ 9414 h 9876"/>
                <a:gd name="connsiteX275" fmla="*/ 4322 w 10000"/>
                <a:gd name="connsiteY275" fmla="*/ 9414 h 9876"/>
                <a:gd name="connsiteX276" fmla="*/ 4199 w 10000"/>
                <a:gd name="connsiteY276" fmla="*/ 9355 h 9876"/>
                <a:gd name="connsiteX277" fmla="*/ 4154 w 10000"/>
                <a:gd name="connsiteY277" fmla="*/ 9323 h 9876"/>
                <a:gd name="connsiteX278" fmla="*/ 4038 w 10000"/>
                <a:gd name="connsiteY278" fmla="*/ 9289 h 9876"/>
                <a:gd name="connsiteX279" fmla="*/ 3962 w 10000"/>
                <a:gd name="connsiteY279" fmla="*/ 9107 h 9876"/>
                <a:gd name="connsiteX280" fmla="*/ 3873 w 10000"/>
                <a:gd name="connsiteY280" fmla="*/ 8983 h 9876"/>
                <a:gd name="connsiteX281" fmla="*/ 3757 w 10000"/>
                <a:gd name="connsiteY281" fmla="*/ 8983 h 9876"/>
                <a:gd name="connsiteX282" fmla="*/ 3634 w 10000"/>
                <a:gd name="connsiteY282" fmla="*/ 8983 h 9876"/>
                <a:gd name="connsiteX283" fmla="*/ 3432 w 10000"/>
                <a:gd name="connsiteY283" fmla="*/ 8829 h 9876"/>
                <a:gd name="connsiteX284" fmla="*/ 3274 w 10000"/>
                <a:gd name="connsiteY284" fmla="*/ 8922 h 9876"/>
                <a:gd name="connsiteX285" fmla="*/ 3274 w 10000"/>
                <a:gd name="connsiteY285" fmla="*/ 8983 h 9876"/>
                <a:gd name="connsiteX286" fmla="*/ 3073 w 10000"/>
                <a:gd name="connsiteY286" fmla="*/ 9015 h 9876"/>
                <a:gd name="connsiteX287" fmla="*/ 2954 w 10000"/>
                <a:gd name="connsiteY287" fmla="*/ 9107 h 9876"/>
                <a:gd name="connsiteX288" fmla="*/ 2874 w 10000"/>
                <a:gd name="connsiteY288" fmla="*/ 9045 h 9876"/>
                <a:gd name="connsiteX289" fmla="*/ 2792 w 10000"/>
                <a:gd name="connsiteY289" fmla="*/ 9107 h 9876"/>
                <a:gd name="connsiteX290" fmla="*/ 2672 w 10000"/>
                <a:gd name="connsiteY290" fmla="*/ 9107 h 9876"/>
                <a:gd name="connsiteX291" fmla="*/ 2507 w 10000"/>
                <a:gd name="connsiteY291" fmla="*/ 9077 h 9876"/>
                <a:gd name="connsiteX292" fmla="*/ 2347 w 10000"/>
                <a:gd name="connsiteY292" fmla="*/ 9138 h 9876"/>
                <a:gd name="connsiteX293" fmla="*/ 2266 w 10000"/>
                <a:gd name="connsiteY293" fmla="*/ 9138 h 9876"/>
                <a:gd name="connsiteX294" fmla="*/ 2185 w 10000"/>
                <a:gd name="connsiteY294" fmla="*/ 9138 h 9876"/>
                <a:gd name="connsiteX295" fmla="*/ 2144 w 10000"/>
                <a:gd name="connsiteY295" fmla="*/ 9138 h 9876"/>
                <a:gd name="connsiteX296" fmla="*/ 2144 w 10000"/>
                <a:gd name="connsiteY296" fmla="*/ 9289 h 9876"/>
                <a:gd name="connsiteX297" fmla="*/ 2228 w 10000"/>
                <a:gd name="connsiteY297" fmla="*/ 9384 h 9876"/>
                <a:gd name="connsiteX298" fmla="*/ 2228 w 10000"/>
                <a:gd name="connsiteY298" fmla="*/ 9414 h 9876"/>
                <a:gd name="connsiteX299" fmla="*/ 2228 w 10000"/>
                <a:gd name="connsiteY299" fmla="*/ 9478 h 9876"/>
                <a:gd name="connsiteX300" fmla="*/ 2266 w 10000"/>
                <a:gd name="connsiteY300" fmla="*/ 9567 h 9876"/>
                <a:gd name="connsiteX301" fmla="*/ 2144 w 10000"/>
                <a:gd name="connsiteY301" fmla="*/ 9537 h 9876"/>
                <a:gd name="connsiteX302" fmla="*/ 2022 w 10000"/>
                <a:gd name="connsiteY302" fmla="*/ 9508 h 9876"/>
                <a:gd name="connsiteX303" fmla="*/ 1941 w 10000"/>
                <a:gd name="connsiteY303" fmla="*/ 9355 h 9876"/>
                <a:gd name="connsiteX304" fmla="*/ 1708 w 10000"/>
                <a:gd name="connsiteY304" fmla="*/ 9445 h 9876"/>
                <a:gd name="connsiteX305" fmla="*/ 1627 w 10000"/>
                <a:gd name="connsiteY305" fmla="*/ 9478 h 9876"/>
                <a:gd name="connsiteX306" fmla="*/ 1627 w 10000"/>
                <a:gd name="connsiteY306" fmla="*/ 9384 h 9876"/>
                <a:gd name="connsiteX307" fmla="*/ 1504 w 10000"/>
                <a:gd name="connsiteY307" fmla="*/ 9261 h 9876"/>
                <a:gd name="connsiteX308" fmla="*/ 1262 w 10000"/>
                <a:gd name="connsiteY308" fmla="*/ 9261 h 9876"/>
                <a:gd name="connsiteX309" fmla="*/ 1262 w 10000"/>
                <a:gd name="connsiteY309" fmla="*/ 9138 h 9876"/>
                <a:gd name="connsiteX310" fmla="*/ 1298 w 10000"/>
                <a:gd name="connsiteY310" fmla="*/ 8983 h 9876"/>
                <a:gd name="connsiteX311" fmla="*/ 1144 w 10000"/>
                <a:gd name="connsiteY311" fmla="*/ 8922 h 9876"/>
                <a:gd name="connsiteX312" fmla="*/ 1017 w 10000"/>
                <a:gd name="connsiteY312" fmla="*/ 8829 h 9876"/>
                <a:gd name="connsiteX313" fmla="*/ 981 w 10000"/>
                <a:gd name="connsiteY313" fmla="*/ 8769 h 9876"/>
                <a:gd name="connsiteX314" fmla="*/ 944 w 10000"/>
                <a:gd name="connsiteY314" fmla="*/ 8678 h 9876"/>
                <a:gd name="connsiteX315" fmla="*/ 981 w 10000"/>
                <a:gd name="connsiteY315" fmla="*/ 8583 h 9876"/>
                <a:gd name="connsiteX316" fmla="*/ 697 w 10000"/>
                <a:gd name="connsiteY316" fmla="*/ 8613 h 9876"/>
                <a:gd name="connsiteX317" fmla="*/ 533 w 10000"/>
                <a:gd name="connsiteY317" fmla="*/ 8678 h 9876"/>
                <a:gd name="connsiteX318" fmla="*/ 533 w 10000"/>
                <a:gd name="connsiteY318" fmla="*/ 8583 h 9876"/>
                <a:gd name="connsiteX319" fmla="*/ 495 w 10000"/>
                <a:gd name="connsiteY319" fmla="*/ 8490 h 9876"/>
                <a:gd name="connsiteX320" fmla="*/ 458 w 10000"/>
                <a:gd name="connsiteY320" fmla="*/ 8431 h 9876"/>
                <a:gd name="connsiteX321" fmla="*/ 6799 w 10000"/>
                <a:gd name="connsiteY321" fmla="*/ 8424 h 9876"/>
                <a:gd name="connsiteX322" fmla="*/ 6917 w 10000"/>
                <a:gd name="connsiteY322" fmla="*/ 8201 h 9876"/>
                <a:gd name="connsiteX0" fmla="*/ 6824 w 10000"/>
                <a:gd name="connsiteY0" fmla="*/ 0 h 9907"/>
                <a:gd name="connsiteX1" fmla="*/ 7180 w 10000"/>
                <a:gd name="connsiteY1" fmla="*/ 158 h 9907"/>
                <a:gd name="connsiteX2" fmla="*/ 7378 w 10000"/>
                <a:gd name="connsiteY2" fmla="*/ 158 h 9907"/>
                <a:gd name="connsiteX3" fmla="*/ 7623 w 10000"/>
                <a:gd name="connsiteY3" fmla="*/ 218 h 9907"/>
                <a:gd name="connsiteX4" fmla="*/ 7744 w 10000"/>
                <a:gd name="connsiteY4" fmla="*/ 249 h 9907"/>
                <a:gd name="connsiteX5" fmla="*/ 7946 w 10000"/>
                <a:gd name="connsiteY5" fmla="*/ 344 h 9907"/>
                <a:gd name="connsiteX6" fmla="*/ 8186 w 10000"/>
                <a:gd name="connsiteY6" fmla="*/ 373 h 9907"/>
                <a:gd name="connsiteX7" fmla="*/ 8232 w 10000"/>
                <a:gd name="connsiteY7" fmla="*/ 467 h 9907"/>
                <a:gd name="connsiteX8" fmla="*/ 8310 w 10000"/>
                <a:gd name="connsiteY8" fmla="*/ 500 h 9907"/>
                <a:gd name="connsiteX9" fmla="*/ 8383 w 10000"/>
                <a:gd name="connsiteY9" fmla="*/ 624 h 9907"/>
                <a:gd name="connsiteX10" fmla="*/ 8633 w 10000"/>
                <a:gd name="connsiteY10" fmla="*/ 779 h 9907"/>
                <a:gd name="connsiteX11" fmla="*/ 8754 w 10000"/>
                <a:gd name="connsiteY11" fmla="*/ 747 h 9907"/>
                <a:gd name="connsiteX12" fmla="*/ 8874 w 10000"/>
                <a:gd name="connsiteY12" fmla="*/ 779 h 9907"/>
                <a:gd name="connsiteX13" fmla="*/ 9114 w 10000"/>
                <a:gd name="connsiteY13" fmla="*/ 716 h 9907"/>
                <a:gd name="connsiteX14" fmla="*/ 9277 w 10000"/>
                <a:gd name="connsiteY14" fmla="*/ 624 h 9907"/>
                <a:gd name="connsiteX15" fmla="*/ 9354 w 10000"/>
                <a:gd name="connsiteY15" fmla="*/ 624 h 9907"/>
                <a:gd name="connsiteX16" fmla="*/ 9396 w 10000"/>
                <a:gd name="connsiteY16" fmla="*/ 591 h 9907"/>
                <a:gd name="connsiteX17" fmla="*/ 9554 w 10000"/>
                <a:gd name="connsiteY17" fmla="*/ 532 h 9907"/>
                <a:gd name="connsiteX18" fmla="*/ 9719 w 10000"/>
                <a:gd name="connsiteY18" fmla="*/ 591 h 9907"/>
                <a:gd name="connsiteX19" fmla="*/ 9757 w 10000"/>
                <a:gd name="connsiteY19" fmla="*/ 687 h 9907"/>
                <a:gd name="connsiteX20" fmla="*/ 9880 w 10000"/>
                <a:gd name="connsiteY20" fmla="*/ 842 h 9907"/>
                <a:gd name="connsiteX21" fmla="*/ 9800 w 10000"/>
                <a:gd name="connsiteY21" fmla="*/ 873 h 9907"/>
                <a:gd name="connsiteX22" fmla="*/ 9840 w 10000"/>
                <a:gd name="connsiteY22" fmla="*/ 934 h 9907"/>
                <a:gd name="connsiteX23" fmla="*/ 9840 w 10000"/>
                <a:gd name="connsiteY23" fmla="*/ 999 h 9907"/>
                <a:gd name="connsiteX24" fmla="*/ 9926 w 10000"/>
                <a:gd name="connsiteY24" fmla="*/ 1122 h 9907"/>
                <a:gd name="connsiteX25" fmla="*/ 9926 w 10000"/>
                <a:gd name="connsiteY25" fmla="*/ 1277 h 9907"/>
                <a:gd name="connsiteX26" fmla="*/ 9926 w 10000"/>
                <a:gd name="connsiteY26" fmla="*/ 1371 h 9907"/>
                <a:gd name="connsiteX27" fmla="*/ 10000 w 10000"/>
                <a:gd name="connsiteY27" fmla="*/ 1465 h 9907"/>
                <a:gd name="connsiteX28" fmla="*/ 9963 w 10000"/>
                <a:gd name="connsiteY28" fmla="*/ 1557 h 9907"/>
                <a:gd name="connsiteX29" fmla="*/ 10000 w 10000"/>
                <a:gd name="connsiteY29" fmla="*/ 1620 h 9907"/>
                <a:gd name="connsiteX30" fmla="*/ 9677 w 10000"/>
                <a:gd name="connsiteY30" fmla="*/ 1589 h 9907"/>
                <a:gd name="connsiteX31" fmla="*/ 9515 w 10000"/>
                <a:gd name="connsiteY31" fmla="*/ 1557 h 9907"/>
                <a:gd name="connsiteX32" fmla="*/ 9473 w 10000"/>
                <a:gd name="connsiteY32" fmla="*/ 1651 h 9907"/>
                <a:gd name="connsiteX33" fmla="*/ 9354 w 10000"/>
                <a:gd name="connsiteY33" fmla="*/ 1684 h 9907"/>
                <a:gd name="connsiteX34" fmla="*/ 9433 w 10000"/>
                <a:gd name="connsiteY34" fmla="*/ 1777 h 9907"/>
                <a:gd name="connsiteX35" fmla="*/ 9677 w 10000"/>
                <a:gd name="connsiteY35" fmla="*/ 2056 h 9907"/>
                <a:gd name="connsiteX36" fmla="*/ 9840 w 10000"/>
                <a:gd name="connsiteY36" fmla="*/ 2308 h 9907"/>
                <a:gd name="connsiteX37" fmla="*/ 9800 w 10000"/>
                <a:gd name="connsiteY37" fmla="*/ 2369 h 9907"/>
                <a:gd name="connsiteX38" fmla="*/ 9634 w 10000"/>
                <a:gd name="connsiteY38" fmla="*/ 2400 h 9907"/>
                <a:gd name="connsiteX39" fmla="*/ 9840 w 10000"/>
                <a:gd name="connsiteY39" fmla="*/ 2522 h 9907"/>
                <a:gd name="connsiteX40" fmla="*/ 9600 w 10000"/>
                <a:gd name="connsiteY40" fmla="*/ 2369 h 9907"/>
                <a:gd name="connsiteX41" fmla="*/ 9396 w 10000"/>
                <a:gd name="connsiteY41" fmla="*/ 2308 h 9907"/>
                <a:gd name="connsiteX42" fmla="*/ 9473 w 10000"/>
                <a:gd name="connsiteY42" fmla="*/ 2493 h 9907"/>
                <a:gd name="connsiteX43" fmla="*/ 9354 w 10000"/>
                <a:gd name="connsiteY43" fmla="*/ 2522 h 9907"/>
                <a:gd name="connsiteX44" fmla="*/ 9277 w 10000"/>
                <a:gd name="connsiteY44" fmla="*/ 2619 h 9907"/>
                <a:gd name="connsiteX45" fmla="*/ 8996 w 10000"/>
                <a:gd name="connsiteY45" fmla="*/ 2650 h 9907"/>
                <a:gd name="connsiteX46" fmla="*/ 9198 w 10000"/>
                <a:gd name="connsiteY46" fmla="*/ 2804 h 9907"/>
                <a:gd name="connsiteX47" fmla="*/ 8952 w 10000"/>
                <a:gd name="connsiteY47" fmla="*/ 2835 h 9907"/>
                <a:gd name="connsiteX48" fmla="*/ 8794 w 10000"/>
                <a:gd name="connsiteY48" fmla="*/ 2804 h 9907"/>
                <a:gd name="connsiteX49" fmla="*/ 8664 w 10000"/>
                <a:gd name="connsiteY49" fmla="*/ 2712 h 9907"/>
                <a:gd name="connsiteX50" fmla="*/ 8591 w 10000"/>
                <a:gd name="connsiteY50" fmla="*/ 2740 h 9907"/>
                <a:gd name="connsiteX51" fmla="*/ 8552 w 10000"/>
                <a:gd name="connsiteY51" fmla="*/ 2896 h 9907"/>
                <a:gd name="connsiteX52" fmla="*/ 8513 w 10000"/>
                <a:gd name="connsiteY52" fmla="*/ 2991 h 9907"/>
                <a:gd name="connsiteX53" fmla="*/ 8427 w 10000"/>
                <a:gd name="connsiteY53" fmla="*/ 3021 h 9907"/>
                <a:gd name="connsiteX54" fmla="*/ 8383 w 10000"/>
                <a:gd name="connsiteY54" fmla="*/ 3083 h 9907"/>
                <a:gd name="connsiteX55" fmla="*/ 8310 w 10000"/>
                <a:gd name="connsiteY55" fmla="*/ 3083 h 9907"/>
                <a:gd name="connsiteX56" fmla="*/ 8267 w 10000"/>
                <a:gd name="connsiteY56" fmla="*/ 3148 h 9907"/>
                <a:gd name="connsiteX57" fmla="*/ 8107 w 10000"/>
                <a:gd name="connsiteY57" fmla="*/ 3304 h 9907"/>
                <a:gd name="connsiteX58" fmla="*/ 7906 w 10000"/>
                <a:gd name="connsiteY58" fmla="*/ 3336 h 9907"/>
                <a:gd name="connsiteX59" fmla="*/ 7824 w 10000"/>
                <a:gd name="connsiteY59" fmla="*/ 3365 h 9907"/>
                <a:gd name="connsiteX60" fmla="*/ 7744 w 10000"/>
                <a:gd name="connsiteY60" fmla="*/ 3428 h 9907"/>
                <a:gd name="connsiteX61" fmla="*/ 7586 w 10000"/>
                <a:gd name="connsiteY61" fmla="*/ 3488 h 9907"/>
                <a:gd name="connsiteX62" fmla="*/ 7501 w 10000"/>
                <a:gd name="connsiteY62" fmla="*/ 3585 h 9907"/>
                <a:gd name="connsiteX63" fmla="*/ 7464 w 10000"/>
                <a:gd name="connsiteY63" fmla="*/ 3644 h 9907"/>
                <a:gd name="connsiteX64" fmla="*/ 7378 w 10000"/>
                <a:gd name="connsiteY64" fmla="*/ 3644 h 9907"/>
                <a:gd name="connsiteX65" fmla="*/ 7218 w 10000"/>
                <a:gd name="connsiteY65" fmla="*/ 3677 h 9907"/>
                <a:gd name="connsiteX66" fmla="*/ 7346 w 10000"/>
                <a:gd name="connsiteY66" fmla="*/ 3613 h 9907"/>
                <a:gd name="connsiteX67" fmla="*/ 7346 w 10000"/>
                <a:gd name="connsiteY67" fmla="*/ 3553 h 9907"/>
                <a:gd name="connsiteX68" fmla="*/ 7378 w 10000"/>
                <a:gd name="connsiteY68" fmla="*/ 3488 h 9907"/>
                <a:gd name="connsiteX69" fmla="*/ 7143 w 10000"/>
                <a:gd name="connsiteY69" fmla="*/ 3457 h 9907"/>
                <a:gd name="connsiteX70" fmla="*/ 7218 w 10000"/>
                <a:gd name="connsiteY70" fmla="*/ 3428 h 9907"/>
                <a:gd name="connsiteX71" fmla="*/ 7260 w 10000"/>
                <a:gd name="connsiteY71" fmla="*/ 3304 h 9907"/>
                <a:gd name="connsiteX72" fmla="*/ 7305 w 10000"/>
                <a:gd name="connsiteY72" fmla="*/ 3178 h 9907"/>
                <a:gd name="connsiteX73" fmla="*/ 7062 w 10000"/>
                <a:gd name="connsiteY73" fmla="*/ 2961 h 9907"/>
                <a:gd name="connsiteX74" fmla="*/ 6939 w 10000"/>
                <a:gd name="connsiteY74" fmla="*/ 2991 h 9907"/>
                <a:gd name="connsiteX75" fmla="*/ 6824 w 10000"/>
                <a:gd name="connsiteY75" fmla="*/ 3054 h 9907"/>
                <a:gd name="connsiteX76" fmla="*/ 6737 w 10000"/>
                <a:gd name="connsiteY76" fmla="*/ 3210 h 9907"/>
                <a:gd name="connsiteX77" fmla="*/ 6535 w 10000"/>
                <a:gd name="connsiteY77" fmla="*/ 3336 h 9907"/>
                <a:gd name="connsiteX78" fmla="*/ 6418 w 10000"/>
                <a:gd name="connsiteY78" fmla="*/ 3396 h 9907"/>
                <a:gd name="connsiteX79" fmla="*/ 6454 w 10000"/>
                <a:gd name="connsiteY79" fmla="*/ 3488 h 9907"/>
                <a:gd name="connsiteX80" fmla="*/ 6212 w 10000"/>
                <a:gd name="connsiteY80" fmla="*/ 3613 h 9907"/>
                <a:gd name="connsiteX81" fmla="*/ 6014 w 10000"/>
                <a:gd name="connsiteY81" fmla="*/ 3585 h 9907"/>
                <a:gd name="connsiteX82" fmla="*/ 6014 w 10000"/>
                <a:gd name="connsiteY82" fmla="*/ 3771 h 9907"/>
                <a:gd name="connsiteX83" fmla="*/ 6251 w 10000"/>
                <a:gd name="connsiteY83" fmla="*/ 3926 h 9907"/>
                <a:gd name="connsiteX84" fmla="*/ 6377 w 10000"/>
                <a:gd name="connsiteY84" fmla="*/ 3926 h 9907"/>
                <a:gd name="connsiteX85" fmla="*/ 6454 w 10000"/>
                <a:gd name="connsiteY85" fmla="*/ 3955 h 9907"/>
                <a:gd name="connsiteX86" fmla="*/ 6454 w 10000"/>
                <a:gd name="connsiteY86" fmla="*/ 3926 h 9907"/>
                <a:gd name="connsiteX87" fmla="*/ 6695 w 10000"/>
                <a:gd name="connsiteY87" fmla="*/ 4018 h 9907"/>
                <a:gd name="connsiteX88" fmla="*/ 6777 w 10000"/>
                <a:gd name="connsiteY88" fmla="*/ 4204 h 9907"/>
                <a:gd name="connsiteX89" fmla="*/ 6980 w 10000"/>
                <a:gd name="connsiteY89" fmla="*/ 4237 h 9907"/>
                <a:gd name="connsiteX90" fmla="*/ 7062 w 10000"/>
                <a:gd name="connsiteY90" fmla="*/ 4175 h 9907"/>
                <a:gd name="connsiteX91" fmla="*/ 7101 w 10000"/>
                <a:gd name="connsiteY91" fmla="*/ 4083 h 9907"/>
                <a:gd name="connsiteX92" fmla="*/ 7260 w 10000"/>
                <a:gd name="connsiteY92" fmla="*/ 4018 h 9907"/>
                <a:gd name="connsiteX93" fmla="*/ 7464 w 10000"/>
                <a:gd name="connsiteY93" fmla="*/ 4083 h 9907"/>
                <a:gd name="connsiteX94" fmla="*/ 7541 w 10000"/>
                <a:gd name="connsiteY94" fmla="*/ 4113 h 9907"/>
                <a:gd name="connsiteX95" fmla="*/ 7586 w 10000"/>
                <a:gd name="connsiteY95" fmla="*/ 4147 h 9907"/>
                <a:gd name="connsiteX96" fmla="*/ 7788 w 10000"/>
                <a:gd name="connsiteY96" fmla="*/ 4147 h 9907"/>
                <a:gd name="connsiteX97" fmla="*/ 7788 w 10000"/>
                <a:gd name="connsiteY97" fmla="*/ 4113 h 9907"/>
                <a:gd name="connsiteX98" fmla="*/ 8025 w 10000"/>
                <a:gd name="connsiteY98" fmla="*/ 4175 h 9907"/>
                <a:gd name="connsiteX99" fmla="*/ 7990 w 10000"/>
                <a:gd name="connsiteY99" fmla="*/ 4204 h 9907"/>
                <a:gd name="connsiteX100" fmla="*/ 8025 w 10000"/>
                <a:gd name="connsiteY100" fmla="*/ 4299 h 9907"/>
                <a:gd name="connsiteX101" fmla="*/ 8025 w 10000"/>
                <a:gd name="connsiteY101" fmla="*/ 4359 h 9907"/>
                <a:gd name="connsiteX102" fmla="*/ 7946 w 10000"/>
                <a:gd name="connsiteY102" fmla="*/ 4299 h 9907"/>
                <a:gd name="connsiteX103" fmla="*/ 7906 w 10000"/>
                <a:gd name="connsiteY103" fmla="*/ 4331 h 9907"/>
                <a:gd name="connsiteX104" fmla="*/ 7824 w 10000"/>
                <a:gd name="connsiteY104" fmla="*/ 4331 h 9907"/>
                <a:gd name="connsiteX105" fmla="*/ 7744 w 10000"/>
                <a:gd name="connsiteY105" fmla="*/ 4359 h 9907"/>
                <a:gd name="connsiteX106" fmla="*/ 7586 w 10000"/>
                <a:gd name="connsiteY106" fmla="*/ 4426 h 9907"/>
                <a:gd name="connsiteX107" fmla="*/ 7501 w 10000"/>
                <a:gd name="connsiteY107" fmla="*/ 4455 h 9907"/>
                <a:gd name="connsiteX108" fmla="*/ 7586 w 10000"/>
                <a:gd name="connsiteY108" fmla="*/ 4519 h 9907"/>
                <a:gd name="connsiteX109" fmla="*/ 7501 w 10000"/>
                <a:gd name="connsiteY109" fmla="*/ 4519 h 9907"/>
                <a:gd name="connsiteX110" fmla="*/ 7541 w 10000"/>
                <a:gd name="connsiteY110" fmla="*/ 4580 h 9907"/>
                <a:gd name="connsiteX111" fmla="*/ 7464 w 10000"/>
                <a:gd name="connsiteY111" fmla="*/ 4610 h 9907"/>
                <a:gd name="connsiteX112" fmla="*/ 7378 w 10000"/>
                <a:gd name="connsiteY112" fmla="*/ 4548 h 9907"/>
                <a:gd name="connsiteX113" fmla="*/ 7346 w 10000"/>
                <a:gd name="connsiteY113" fmla="*/ 4548 h 9907"/>
                <a:gd name="connsiteX114" fmla="*/ 7423 w 10000"/>
                <a:gd name="connsiteY114" fmla="*/ 4642 h 9907"/>
                <a:gd name="connsiteX115" fmla="*/ 7260 w 10000"/>
                <a:gd name="connsiteY115" fmla="*/ 4767 h 9907"/>
                <a:gd name="connsiteX116" fmla="*/ 7218 w 10000"/>
                <a:gd name="connsiteY116" fmla="*/ 4924 h 9907"/>
                <a:gd name="connsiteX117" fmla="*/ 7260 w 10000"/>
                <a:gd name="connsiteY117" fmla="*/ 5077 h 9907"/>
                <a:gd name="connsiteX118" fmla="*/ 7423 w 10000"/>
                <a:gd name="connsiteY118" fmla="*/ 5108 h 9907"/>
                <a:gd name="connsiteX119" fmla="*/ 7704 w 10000"/>
                <a:gd name="connsiteY119" fmla="*/ 5203 h 9907"/>
                <a:gd name="connsiteX120" fmla="*/ 7824 w 10000"/>
                <a:gd name="connsiteY120" fmla="*/ 5359 h 9907"/>
                <a:gd name="connsiteX121" fmla="*/ 8025 w 10000"/>
                <a:gd name="connsiteY121" fmla="*/ 5577 h 9907"/>
                <a:gd name="connsiteX122" fmla="*/ 8149 w 10000"/>
                <a:gd name="connsiteY122" fmla="*/ 5734 h 9907"/>
                <a:gd name="connsiteX123" fmla="*/ 8344 w 10000"/>
                <a:gd name="connsiteY123" fmla="*/ 5826 h 9907"/>
                <a:gd name="connsiteX124" fmla="*/ 8427 w 10000"/>
                <a:gd name="connsiteY124" fmla="*/ 5888 h 9907"/>
                <a:gd name="connsiteX125" fmla="*/ 8513 w 10000"/>
                <a:gd name="connsiteY125" fmla="*/ 5952 h 9907"/>
                <a:gd name="connsiteX126" fmla="*/ 8664 w 10000"/>
                <a:gd name="connsiteY126" fmla="*/ 6073 h 9907"/>
                <a:gd name="connsiteX127" fmla="*/ 8383 w 10000"/>
                <a:gd name="connsiteY127" fmla="*/ 6013 h 9907"/>
                <a:gd name="connsiteX128" fmla="*/ 8186 w 10000"/>
                <a:gd name="connsiteY128" fmla="*/ 5952 h 9907"/>
                <a:gd name="connsiteX129" fmla="*/ 7990 w 10000"/>
                <a:gd name="connsiteY129" fmla="*/ 5982 h 9907"/>
                <a:gd name="connsiteX130" fmla="*/ 7870 w 10000"/>
                <a:gd name="connsiteY130" fmla="*/ 5920 h 9907"/>
                <a:gd name="connsiteX131" fmla="*/ 7744 w 10000"/>
                <a:gd name="connsiteY131" fmla="*/ 5859 h 9907"/>
                <a:gd name="connsiteX132" fmla="*/ 7788 w 10000"/>
                <a:gd name="connsiteY132" fmla="*/ 5920 h 9907"/>
                <a:gd name="connsiteX133" fmla="*/ 7824 w 10000"/>
                <a:gd name="connsiteY133" fmla="*/ 5920 h 9907"/>
                <a:gd name="connsiteX134" fmla="*/ 7788 w 10000"/>
                <a:gd name="connsiteY134" fmla="*/ 5888 h 9907"/>
                <a:gd name="connsiteX135" fmla="*/ 7870 w 10000"/>
                <a:gd name="connsiteY135" fmla="*/ 5920 h 9907"/>
                <a:gd name="connsiteX136" fmla="*/ 8067 w 10000"/>
                <a:gd name="connsiteY136" fmla="*/ 5982 h 9907"/>
                <a:gd name="connsiteX137" fmla="*/ 8149 w 10000"/>
                <a:gd name="connsiteY137" fmla="*/ 5952 h 9907"/>
                <a:gd name="connsiteX138" fmla="*/ 8232 w 10000"/>
                <a:gd name="connsiteY138" fmla="*/ 6013 h 9907"/>
                <a:gd name="connsiteX139" fmla="*/ 8267 w 10000"/>
                <a:gd name="connsiteY139" fmla="*/ 6043 h 9907"/>
                <a:gd name="connsiteX140" fmla="*/ 8383 w 10000"/>
                <a:gd name="connsiteY140" fmla="*/ 6073 h 9907"/>
                <a:gd name="connsiteX141" fmla="*/ 8633 w 10000"/>
                <a:gd name="connsiteY141" fmla="*/ 6200 h 9907"/>
                <a:gd name="connsiteX142" fmla="*/ 8794 w 10000"/>
                <a:gd name="connsiteY142" fmla="*/ 6328 h 9907"/>
                <a:gd name="connsiteX143" fmla="*/ 8713 w 10000"/>
                <a:gd name="connsiteY143" fmla="*/ 6357 h 9907"/>
                <a:gd name="connsiteX144" fmla="*/ 8591 w 10000"/>
                <a:gd name="connsiteY144" fmla="*/ 6418 h 9907"/>
                <a:gd name="connsiteX145" fmla="*/ 8513 w 10000"/>
                <a:gd name="connsiteY145" fmla="*/ 6479 h 9907"/>
                <a:gd name="connsiteX146" fmla="*/ 8473 w 10000"/>
                <a:gd name="connsiteY146" fmla="*/ 6511 h 9907"/>
                <a:gd name="connsiteX147" fmla="*/ 8344 w 10000"/>
                <a:gd name="connsiteY147" fmla="*/ 6511 h 9907"/>
                <a:gd name="connsiteX148" fmla="*/ 8232 w 10000"/>
                <a:gd name="connsiteY148" fmla="*/ 6575 h 9907"/>
                <a:gd name="connsiteX149" fmla="*/ 8383 w 10000"/>
                <a:gd name="connsiteY149" fmla="*/ 6511 h 9907"/>
                <a:gd name="connsiteX150" fmla="*/ 8513 w 10000"/>
                <a:gd name="connsiteY150" fmla="*/ 6604 h 9907"/>
                <a:gd name="connsiteX151" fmla="*/ 8473 w 10000"/>
                <a:gd name="connsiteY151" fmla="*/ 6604 h 9907"/>
                <a:gd name="connsiteX152" fmla="*/ 8664 w 10000"/>
                <a:gd name="connsiteY152" fmla="*/ 6544 h 9907"/>
                <a:gd name="connsiteX153" fmla="*/ 8794 w 10000"/>
                <a:gd name="connsiteY153" fmla="*/ 6635 h 9907"/>
                <a:gd name="connsiteX154" fmla="*/ 8996 w 10000"/>
                <a:gd name="connsiteY154" fmla="*/ 6667 h 9907"/>
                <a:gd name="connsiteX155" fmla="*/ 8908 w 10000"/>
                <a:gd name="connsiteY155" fmla="*/ 6760 h 9907"/>
                <a:gd name="connsiteX156" fmla="*/ 8874 w 10000"/>
                <a:gd name="connsiteY156" fmla="*/ 6791 h 9907"/>
                <a:gd name="connsiteX157" fmla="*/ 8794 w 10000"/>
                <a:gd name="connsiteY157" fmla="*/ 6823 h 9907"/>
                <a:gd name="connsiteX158" fmla="*/ 8834 w 10000"/>
                <a:gd name="connsiteY158" fmla="*/ 6823 h 9907"/>
                <a:gd name="connsiteX159" fmla="*/ 8952 w 10000"/>
                <a:gd name="connsiteY159" fmla="*/ 6791 h 9907"/>
                <a:gd name="connsiteX160" fmla="*/ 8952 w 10000"/>
                <a:gd name="connsiteY160" fmla="*/ 6760 h 9907"/>
                <a:gd name="connsiteX161" fmla="*/ 8996 w 10000"/>
                <a:gd name="connsiteY161" fmla="*/ 6853 h 9907"/>
                <a:gd name="connsiteX162" fmla="*/ 8996 w 10000"/>
                <a:gd name="connsiteY162" fmla="*/ 6917 h 9907"/>
                <a:gd name="connsiteX163" fmla="*/ 8952 w 10000"/>
                <a:gd name="connsiteY163" fmla="*/ 6853 h 9907"/>
                <a:gd name="connsiteX164" fmla="*/ 8952 w 10000"/>
                <a:gd name="connsiteY164" fmla="*/ 6917 h 9907"/>
                <a:gd name="connsiteX165" fmla="*/ 8908 w 10000"/>
                <a:gd name="connsiteY165" fmla="*/ 6887 h 9907"/>
                <a:gd name="connsiteX166" fmla="*/ 8874 w 10000"/>
                <a:gd name="connsiteY166" fmla="*/ 6887 h 9907"/>
                <a:gd name="connsiteX167" fmla="*/ 8834 w 10000"/>
                <a:gd name="connsiteY167" fmla="*/ 6946 h 9907"/>
                <a:gd name="connsiteX168" fmla="*/ 8952 w 10000"/>
                <a:gd name="connsiteY168" fmla="*/ 7009 h 9907"/>
                <a:gd name="connsiteX169" fmla="*/ 8908 w 10000"/>
                <a:gd name="connsiteY169" fmla="*/ 7009 h 9907"/>
                <a:gd name="connsiteX170" fmla="*/ 8952 w 10000"/>
                <a:gd name="connsiteY170" fmla="*/ 7075 h 9907"/>
                <a:gd name="connsiteX171" fmla="*/ 8794 w 10000"/>
                <a:gd name="connsiteY171" fmla="*/ 7040 h 9907"/>
                <a:gd name="connsiteX172" fmla="*/ 8834 w 10000"/>
                <a:gd name="connsiteY172" fmla="*/ 7075 h 9907"/>
                <a:gd name="connsiteX173" fmla="*/ 8952 w 10000"/>
                <a:gd name="connsiteY173" fmla="*/ 7104 h 9907"/>
                <a:gd name="connsiteX174" fmla="*/ 8996 w 10000"/>
                <a:gd name="connsiteY174" fmla="*/ 7195 h 9907"/>
                <a:gd name="connsiteX175" fmla="*/ 8952 w 10000"/>
                <a:gd name="connsiteY175" fmla="*/ 7261 h 9907"/>
                <a:gd name="connsiteX176" fmla="*/ 8834 w 10000"/>
                <a:gd name="connsiteY176" fmla="*/ 7166 h 9907"/>
                <a:gd name="connsiteX177" fmla="*/ 8794 w 10000"/>
                <a:gd name="connsiteY177" fmla="*/ 7195 h 9907"/>
                <a:gd name="connsiteX178" fmla="*/ 8633 w 10000"/>
                <a:gd name="connsiteY178" fmla="*/ 7261 h 9907"/>
                <a:gd name="connsiteX179" fmla="*/ 8754 w 10000"/>
                <a:gd name="connsiteY179" fmla="*/ 7352 h 9907"/>
                <a:gd name="connsiteX180" fmla="*/ 8754 w 10000"/>
                <a:gd name="connsiteY180" fmla="*/ 7477 h 9907"/>
                <a:gd name="connsiteX181" fmla="*/ 8713 w 10000"/>
                <a:gd name="connsiteY181" fmla="*/ 7541 h 9907"/>
                <a:gd name="connsiteX182" fmla="*/ 8713 w 10000"/>
                <a:gd name="connsiteY182" fmla="*/ 7570 h 9907"/>
                <a:gd name="connsiteX183" fmla="*/ 8633 w 10000"/>
                <a:gd name="connsiteY183" fmla="*/ 7541 h 9907"/>
                <a:gd name="connsiteX184" fmla="*/ 8633 w 10000"/>
                <a:gd name="connsiteY184" fmla="*/ 7602 h 9907"/>
                <a:gd name="connsiteX185" fmla="*/ 8591 w 10000"/>
                <a:gd name="connsiteY185" fmla="*/ 7664 h 9907"/>
                <a:gd name="connsiteX186" fmla="*/ 8552 w 10000"/>
                <a:gd name="connsiteY186" fmla="*/ 7789 h 9907"/>
                <a:gd name="connsiteX187" fmla="*/ 8591 w 10000"/>
                <a:gd name="connsiteY187" fmla="*/ 7726 h 9907"/>
                <a:gd name="connsiteX188" fmla="*/ 8552 w 10000"/>
                <a:gd name="connsiteY188" fmla="*/ 7756 h 9907"/>
                <a:gd name="connsiteX189" fmla="*/ 8513 w 10000"/>
                <a:gd name="connsiteY189" fmla="*/ 7696 h 9907"/>
                <a:gd name="connsiteX190" fmla="*/ 8427 w 10000"/>
                <a:gd name="connsiteY190" fmla="*/ 7726 h 9907"/>
                <a:gd name="connsiteX191" fmla="*/ 8427 w 10000"/>
                <a:gd name="connsiteY191" fmla="*/ 7789 h 9907"/>
                <a:gd name="connsiteX192" fmla="*/ 8473 w 10000"/>
                <a:gd name="connsiteY192" fmla="*/ 7820 h 9907"/>
                <a:gd name="connsiteX193" fmla="*/ 8552 w 10000"/>
                <a:gd name="connsiteY193" fmla="*/ 7850 h 9907"/>
                <a:gd name="connsiteX194" fmla="*/ 8513 w 10000"/>
                <a:gd name="connsiteY194" fmla="*/ 7881 h 9907"/>
                <a:gd name="connsiteX195" fmla="*/ 8473 w 10000"/>
                <a:gd name="connsiteY195" fmla="*/ 7977 h 9907"/>
                <a:gd name="connsiteX196" fmla="*/ 8310 w 10000"/>
                <a:gd name="connsiteY196" fmla="*/ 7912 h 9907"/>
                <a:gd name="connsiteX197" fmla="*/ 8427 w 10000"/>
                <a:gd name="connsiteY197" fmla="*/ 8007 h 9907"/>
                <a:gd name="connsiteX198" fmla="*/ 8552 w 10000"/>
                <a:gd name="connsiteY198" fmla="*/ 8007 h 9907"/>
                <a:gd name="connsiteX199" fmla="*/ 8513 w 10000"/>
                <a:gd name="connsiteY199" fmla="*/ 8069 h 9907"/>
                <a:gd name="connsiteX200" fmla="*/ 8591 w 10000"/>
                <a:gd name="connsiteY200" fmla="*/ 8195 h 9907"/>
                <a:gd name="connsiteX201" fmla="*/ 8552 w 10000"/>
                <a:gd name="connsiteY201" fmla="*/ 8195 h 9907"/>
                <a:gd name="connsiteX202" fmla="*/ 8427 w 10000"/>
                <a:gd name="connsiteY202" fmla="*/ 8128 h 9907"/>
                <a:gd name="connsiteX203" fmla="*/ 8383 w 10000"/>
                <a:gd name="connsiteY203" fmla="*/ 8163 h 9907"/>
                <a:gd name="connsiteX204" fmla="*/ 8473 w 10000"/>
                <a:gd name="connsiteY204" fmla="*/ 8225 h 9907"/>
                <a:gd name="connsiteX205" fmla="*/ 8427 w 10000"/>
                <a:gd name="connsiteY205" fmla="*/ 8286 h 9907"/>
                <a:gd name="connsiteX206" fmla="*/ 8310 w 10000"/>
                <a:gd name="connsiteY206" fmla="*/ 8225 h 9907"/>
                <a:gd name="connsiteX207" fmla="*/ 8383 w 10000"/>
                <a:gd name="connsiteY207" fmla="*/ 8316 h 9907"/>
                <a:gd name="connsiteX208" fmla="*/ 8310 w 10000"/>
                <a:gd name="connsiteY208" fmla="*/ 8316 h 9907"/>
                <a:gd name="connsiteX209" fmla="*/ 8310 w 10000"/>
                <a:gd name="connsiteY209" fmla="*/ 8381 h 9907"/>
                <a:gd name="connsiteX210" fmla="*/ 8107 w 10000"/>
                <a:gd name="connsiteY210" fmla="*/ 8444 h 9907"/>
                <a:gd name="connsiteX211" fmla="*/ 8067 w 10000"/>
                <a:gd name="connsiteY211" fmla="*/ 8504 h 9907"/>
                <a:gd name="connsiteX212" fmla="*/ 8107 w 10000"/>
                <a:gd name="connsiteY212" fmla="*/ 8538 h 9907"/>
                <a:gd name="connsiteX213" fmla="*/ 8067 w 10000"/>
                <a:gd name="connsiteY213" fmla="*/ 8566 h 9907"/>
                <a:gd name="connsiteX214" fmla="*/ 8025 w 10000"/>
                <a:gd name="connsiteY214" fmla="*/ 8660 h 9907"/>
                <a:gd name="connsiteX215" fmla="*/ 7990 w 10000"/>
                <a:gd name="connsiteY215" fmla="*/ 8628 h 9907"/>
                <a:gd name="connsiteX216" fmla="*/ 7990 w 10000"/>
                <a:gd name="connsiteY216" fmla="*/ 8724 h 9907"/>
                <a:gd name="connsiteX217" fmla="*/ 7577 w 10000"/>
                <a:gd name="connsiteY217" fmla="*/ 8567 h 9907"/>
                <a:gd name="connsiteX218" fmla="*/ 6900 w 10000"/>
                <a:gd name="connsiteY218" fmla="*/ 9098 h 9907"/>
                <a:gd name="connsiteX219" fmla="*/ 6656 w 10000"/>
                <a:gd name="connsiteY219" fmla="*/ 9160 h 9907"/>
                <a:gd name="connsiteX220" fmla="*/ 6535 w 10000"/>
                <a:gd name="connsiteY220" fmla="*/ 8972 h 9907"/>
                <a:gd name="connsiteX221" fmla="*/ 6496 w 10000"/>
                <a:gd name="connsiteY221" fmla="*/ 8972 h 9907"/>
                <a:gd name="connsiteX222" fmla="*/ 6615 w 10000"/>
                <a:gd name="connsiteY222" fmla="*/ 8941 h 9907"/>
                <a:gd name="connsiteX223" fmla="*/ 6454 w 10000"/>
                <a:gd name="connsiteY223" fmla="*/ 8941 h 9907"/>
                <a:gd name="connsiteX224" fmla="*/ 6418 w 10000"/>
                <a:gd name="connsiteY224" fmla="*/ 9003 h 9907"/>
                <a:gd name="connsiteX225" fmla="*/ 6496 w 10000"/>
                <a:gd name="connsiteY225" fmla="*/ 9066 h 9907"/>
                <a:gd name="connsiteX226" fmla="*/ 6454 w 10000"/>
                <a:gd name="connsiteY226" fmla="*/ 9066 h 9907"/>
                <a:gd name="connsiteX227" fmla="*/ 6579 w 10000"/>
                <a:gd name="connsiteY227" fmla="*/ 9252 h 9907"/>
                <a:gd name="connsiteX228" fmla="*/ 6418 w 10000"/>
                <a:gd name="connsiteY228" fmla="*/ 9128 h 9907"/>
                <a:gd name="connsiteX229" fmla="*/ 6496 w 10000"/>
                <a:gd name="connsiteY229" fmla="*/ 9252 h 9907"/>
                <a:gd name="connsiteX230" fmla="*/ 6454 w 10000"/>
                <a:gd name="connsiteY230" fmla="*/ 9284 h 9907"/>
                <a:gd name="connsiteX231" fmla="*/ 6418 w 10000"/>
                <a:gd name="connsiteY231" fmla="*/ 9252 h 9907"/>
                <a:gd name="connsiteX232" fmla="*/ 6377 w 10000"/>
                <a:gd name="connsiteY232" fmla="*/ 9347 h 9907"/>
                <a:gd name="connsiteX233" fmla="*/ 6251 w 10000"/>
                <a:gd name="connsiteY233" fmla="*/ 9379 h 9907"/>
                <a:gd name="connsiteX234" fmla="*/ 6212 w 10000"/>
                <a:gd name="connsiteY234" fmla="*/ 9313 h 9907"/>
                <a:gd name="connsiteX235" fmla="*/ 6135 w 10000"/>
                <a:gd name="connsiteY235" fmla="*/ 9284 h 9907"/>
                <a:gd name="connsiteX236" fmla="*/ 6175 w 10000"/>
                <a:gd name="connsiteY236" fmla="*/ 9409 h 9907"/>
                <a:gd name="connsiteX237" fmla="*/ 5969 w 10000"/>
                <a:gd name="connsiteY237" fmla="*/ 9347 h 9907"/>
                <a:gd name="connsiteX238" fmla="*/ 5930 w 10000"/>
                <a:gd name="connsiteY238" fmla="*/ 9379 h 9907"/>
                <a:gd name="connsiteX239" fmla="*/ 5808 w 10000"/>
                <a:gd name="connsiteY239" fmla="*/ 9439 h 9907"/>
                <a:gd name="connsiteX240" fmla="*/ 5777 w 10000"/>
                <a:gd name="connsiteY240" fmla="*/ 9504 h 9907"/>
                <a:gd name="connsiteX241" fmla="*/ 5688 w 10000"/>
                <a:gd name="connsiteY241" fmla="*/ 9504 h 9907"/>
                <a:gd name="connsiteX242" fmla="*/ 5567 w 10000"/>
                <a:gd name="connsiteY242" fmla="*/ 9534 h 9907"/>
                <a:gd name="connsiteX243" fmla="*/ 5567 w 10000"/>
                <a:gd name="connsiteY243" fmla="*/ 9504 h 9907"/>
                <a:gd name="connsiteX244" fmla="*/ 5567 w 10000"/>
                <a:gd name="connsiteY244" fmla="*/ 9564 h 9907"/>
                <a:gd name="connsiteX245" fmla="*/ 5449 w 10000"/>
                <a:gd name="connsiteY245" fmla="*/ 9534 h 9907"/>
                <a:gd name="connsiteX246" fmla="*/ 5449 w 10000"/>
                <a:gd name="connsiteY246" fmla="*/ 9594 h 9907"/>
                <a:gd name="connsiteX247" fmla="*/ 5406 w 10000"/>
                <a:gd name="connsiteY247" fmla="*/ 9689 h 9907"/>
                <a:gd name="connsiteX248" fmla="*/ 5491 w 10000"/>
                <a:gd name="connsiteY248" fmla="*/ 9721 h 9907"/>
                <a:gd name="connsiteX249" fmla="*/ 5491 w 10000"/>
                <a:gd name="connsiteY249" fmla="*/ 9721 h 9907"/>
                <a:gd name="connsiteX250" fmla="*/ 5567 w 10000"/>
                <a:gd name="connsiteY250" fmla="*/ 9846 h 9907"/>
                <a:gd name="connsiteX251" fmla="*/ 5368 w 10000"/>
                <a:gd name="connsiteY251" fmla="*/ 9907 h 9907"/>
                <a:gd name="connsiteX252" fmla="*/ 5368 w 10000"/>
                <a:gd name="connsiteY252" fmla="*/ 9846 h 9907"/>
                <a:gd name="connsiteX253" fmla="*/ 5281 w 10000"/>
                <a:gd name="connsiteY253" fmla="*/ 9751 h 9907"/>
                <a:gd name="connsiteX254" fmla="*/ 5248 w 10000"/>
                <a:gd name="connsiteY254" fmla="*/ 9689 h 9907"/>
                <a:gd name="connsiteX255" fmla="*/ 5206 w 10000"/>
                <a:gd name="connsiteY255" fmla="*/ 9594 h 9907"/>
                <a:gd name="connsiteX256" fmla="*/ 5248 w 10000"/>
                <a:gd name="connsiteY256" fmla="*/ 9534 h 9907"/>
                <a:gd name="connsiteX257" fmla="*/ 5206 w 10000"/>
                <a:gd name="connsiteY257" fmla="*/ 9439 h 9907"/>
                <a:gd name="connsiteX258" fmla="*/ 5206 w 10000"/>
                <a:gd name="connsiteY258" fmla="*/ 9471 h 9907"/>
                <a:gd name="connsiteX259" fmla="*/ 5126 w 10000"/>
                <a:gd name="connsiteY259" fmla="*/ 9409 h 9907"/>
                <a:gd name="connsiteX260" fmla="*/ 5126 w 10000"/>
                <a:gd name="connsiteY260" fmla="*/ 9471 h 9907"/>
                <a:gd name="connsiteX261" fmla="*/ 5006 w 10000"/>
                <a:gd name="connsiteY261" fmla="*/ 9471 h 9907"/>
                <a:gd name="connsiteX262" fmla="*/ 4926 w 10000"/>
                <a:gd name="connsiteY262" fmla="*/ 9439 h 9907"/>
                <a:gd name="connsiteX263" fmla="*/ 4879 w 10000"/>
                <a:gd name="connsiteY263" fmla="*/ 9379 h 9907"/>
                <a:gd name="connsiteX264" fmla="*/ 4839 w 10000"/>
                <a:gd name="connsiteY264" fmla="*/ 9379 h 9907"/>
                <a:gd name="connsiteX265" fmla="*/ 4839 w 10000"/>
                <a:gd name="connsiteY265" fmla="*/ 9439 h 9907"/>
                <a:gd name="connsiteX266" fmla="*/ 4762 w 10000"/>
                <a:gd name="connsiteY266" fmla="*/ 9379 h 9907"/>
                <a:gd name="connsiteX267" fmla="*/ 4724 w 10000"/>
                <a:gd name="connsiteY267" fmla="*/ 9313 h 9907"/>
                <a:gd name="connsiteX268" fmla="*/ 4688 w 10000"/>
                <a:gd name="connsiteY268" fmla="*/ 9347 h 9907"/>
                <a:gd name="connsiteX269" fmla="*/ 4724 w 10000"/>
                <a:gd name="connsiteY269" fmla="*/ 9439 h 9907"/>
                <a:gd name="connsiteX270" fmla="*/ 4644 w 10000"/>
                <a:gd name="connsiteY270" fmla="*/ 9409 h 9907"/>
                <a:gd name="connsiteX271" fmla="*/ 4644 w 10000"/>
                <a:gd name="connsiteY271" fmla="*/ 9471 h 9907"/>
                <a:gd name="connsiteX272" fmla="*/ 4483 w 10000"/>
                <a:gd name="connsiteY272" fmla="*/ 9439 h 9907"/>
                <a:gd name="connsiteX273" fmla="*/ 4366 w 10000"/>
                <a:gd name="connsiteY273" fmla="*/ 9439 h 9907"/>
                <a:gd name="connsiteX274" fmla="*/ 4322 w 10000"/>
                <a:gd name="connsiteY274" fmla="*/ 9439 h 9907"/>
                <a:gd name="connsiteX275" fmla="*/ 4199 w 10000"/>
                <a:gd name="connsiteY275" fmla="*/ 9379 h 9907"/>
                <a:gd name="connsiteX276" fmla="*/ 4154 w 10000"/>
                <a:gd name="connsiteY276" fmla="*/ 9347 h 9907"/>
                <a:gd name="connsiteX277" fmla="*/ 4038 w 10000"/>
                <a:gd name="connsiteY277" fmla="*/ 9313 h 9907"/>
                <a:gd name="connsiteX278" fmla="*/ 3962 w 10000"/>
                <a:gd name="connsiteY278" fmla="*/ 9128 h 9907"/>
                <a:gd name="connsiteX279" fmla="*/ 3873 w 10000"/>
                <a:gd name="connsiteY279" fmla="*/ 9003 h 9907"/>
                <a:gd name="connsiteX280" fmla="*/ 3757 w 10000"/>
                <a:gd name="connsiteY280" fmla="*/ 9003 h 9907"/>
                <a:gd name="connsiteX281" fmla="*/ 3634 w 10000"/>
                <a:gd name="connsiteY281" fmla="*/ 9003 h 9907"/>
                <a:gd name="connsiteX282" fmla="*/ 3432 w 10000"/>
                <a:gd name="connsiteY282" fmla="*/ 8847 h 9907"/>
                <a:gd name="connsiteX283" fmla="*/ 3274 w 10000"/>
                <a:gd name="connsiteY283" fmla="*/ 8941 h 9907"/>
                <a:gd name="connsiteX284" fmla="*/ 3274 w 10000"/>
                <a:gd name="connsiteY284" fmla="*/ 9003 h 9907"/>
                <a:gd name="connsiteX285" fmla="*/ 3073 w 10000"/>
                <a:gd name="connsiteY285" fmla="*/ 9035 h 9907"/>
                <a:gd name="connsiteX286" fmla="*/ 2954 w 10000"/>
                <a:gd name="connsiteY286" fmla="*/ 9128 h 9907"/>
                <a:gd name="connsiteX287" fmla="*/ 2874 w 10000"/>
                <a:gd name="connsiteY287" fmla="*/ 9066 h 9907"/>
                <a:gd name="connsiteX288" fmla="*/ 2792 w 10000"/>
                <a:gd name="connsiteY288" fmla="*/ 9128 h 9907"/>
                <a:gd name="connsiteX289" fmla="*/ 2672 w 10000"/>
                <a:gd name="connsiteY289" fmla="*/ 9128 h 9907"/>
                <a:gd name="connsiteX290" fmla="*/ 2507 w 10000"/>
                <a:gd name="connsiteY290" fmla="*/ 9098 h 9907"/>
                <a:gd name="connsiteX291" fmla="*/ 2347 w 10000"/>
                <a:gd name="connsiteY291" fmla="*/ 9160 h 9907"/>
                <a:gd name="connsiteX292" fmla="*/ 2266 w 10000"/>
                <a:gd name="connsiteY292" fmla="*/ 9160 h 9907"/>
                <a:gd name="connsiteX293" fmla="*/ 2185 w 10000"/>
                <a:gd name="connsiteY293" fmla="*/ 9160 h 9907"/>
                <a:gd name="connsiteX294" fmla="*/ 2144 w 10000"/>
                <a:gd name="connsiteY294" fmla="*/ 9160 h 9907"/>
                <a:gd name="connsiteX295" fmla="*/ 2144 w 10000"/>
                <a:gd name="connsiteY295" fmla="*/ 9313 h 9907"/>
                <a:gd name="connsiteX296" fmla="*/ 2228 w 10000"/>
                <a:gd name="connsiteY296" fmla="*/ 9409 h 9907"/>
                <a:gd name="connsiteX297" fmla="*/ 2228 w 10000"/>
                <a:gd name="connsiteY297" fmla="*/ 9439 h 9907"/>
                <a:gd name="connsiteX298" fmla="*/ 2228 w 10000"/>
                <a:gd name="connsiteY298" fmla="*/ 9504 h 9907"/>
                <a:gd name="connsiteX299" fmla="*/ 2266 w 10000"/>
                <a:gd name="connsiteY299" fmla="*/ 9594 h 9907"/>
                <a:gd name="connsiteX300" fmla="*/ 2144 w 10000"/>
                <a:gd name="connsiteY300" fmla="*/ 9564 h 9907"/>
                <a:gd name="connsiteX301" fmla="*/ 2022 w 10000"/>
                <a:gd name="connsiteY301" fmla="*/ 9534 h 9907"/>
                <a:gd name="connsiteX302" fmla="*/ 1941 w 10000"/>
                <a:gd name="connsiteY302" fmla="*/ 9379 h 9907"/>
                <a:gd name="connsiteX303" fmla="*/ 1708 w 10000"/>
                <a:gd name="connsiteY303" fmla="*/ 9471 h 9907"/>
                <a:gd name="connsiteX304" fmla="*/ 1627 w 10000"/>
                <a:gd name="connsiteY304" fmla="*/ 9504 h 9907"/>
                <a:gd name="connsiteX305" fmla="*/ 1627 w 10000"/>
                <a:gd name="connsiteY305" fmla="*/ 9409 h 9907"/>
                <a:gd name="connsiteX306" fmla="*/ 1504 w 10000"/>
                <a:gd name="connsiteY306" fmla="*/ 9284 h 9907"/>
                <a:gd name="connsiteX307" fmla="*/ 1262 w 10000"/>
                <a:gd name="connsiteY307" fmla="*/ 9284 h 9907"/>
                <a:gd name="connsiteX308" fmla="*/ 1262 w 10000"/>
                <a:gd name="connsiteY308" fmla="*/ 9160 h 9907"/>
                <a:gd name="connsiteX309" fmla="*/ 1298 w 10000"/>
                <a:gd name="connsiteY309" fmla="*/ 9003 h 9907"/>
                <a:gd name="connsiteX310" fmla="*/ 1144 w 10000"/>
                <a:gd name="connsiteY310" fmla="*/ 8941 h 9907"/>
                <a:gd name="connsiteX311" fmla="*/ 1017 w 10000"/>
                <a:gd name="connsiteY311" fmla="*/ 8847 h 9907"/>
                <a:gd name="connsiteX312" fmla="*/ 981 w 10000"/>
                <a:gd name="connsiteY312" fmla="*/ 8786 h 9907"/>
                <a:gd name="connsiteX313" fmla="*/ 944 w 10000"/>
                <a:gd name="connsiteY313" fmla="*/ 8694 h 9907"/>
                <a:gd name="connsiteX314" fmla="*/ 981 w 10000"/>
                <a:gd name="connsiteY314" fmla="*/ 8598 h 9907"/>
                <a:gd name="connsiteX315" fmla="*/ 697 w 10000"/>
                <a:gd name="connsiteY315" fmla="*/ 8628 h 9907"/>
                <a:gd name="connsiteX316" fmla="*/ 533 w 10000"/>
                <a:gd name="connsiteY316" fmla="*/ 8694 h 9907"/>
                <a:gd name="connsiteX317" fmla="*/ 533 w 10000"/>
                <a:gd name="connsiteY317" fmla="*/ 8598 h 9907"/>
                <a:gd name="connsiteX318" fmla="*/ 495 w 10000"/>
                <a:gd name="connsiteY318" fmla="*/ 8504 h 9907"/>
                <a:gd name="connsiteX319" fmla="*/ 458 w 10000"/>
                <a:gd name="connsiteY319" fmla="*/ 8444 h 9907"/>
                <a:gd name="connsiteX320" fmla="*/ 6799 w 10000"/>
                <a:gd name="connsiteY320" fmla="*/ 8437 h 9907"/>
                <a:gd name="connsiteX321" fmla="*/ 6917 w 10000"/>
                <a:gd name="connsiteY321" fmla="*/ 8211 h 9907"/>
                <a:gd name="connsiteX0" fmla="*/ 7180 w 10000"/>
                <a:gd name="connsiteY0" fmla="*/ 16 h 9857"/>
                <a:gd name="connsiteX1" fmla="*/ 7378 w 10000"/>
                <a:gd name="connsiteY1" fmla="*/ 16 h 9857"/>
                <a:gd name="connsiteX2" fmla="*/ 7623 w 10000"/>
                <a:gd name="connsiteY2" fmla="*/ 77 h 9857"/>
                <a:gd name="connsiteX3" fmla="*/ 7744 w 10000"/>
                <a:gd name="connsiteY3" fmla="*/ 108 h 9857"/>
                <a:gd name="connsiteX4" fmla="*/ 7946 w 10000"/>
                <a:gd name="connsiteY4" fmla="*/ 204 h 9857"/>
                <a:gd name="connsiteX5" fmla="*/ 8186 w 10000"/>
                <a:gd name="connsiteY5" fmla="*/ 234 h 9857"/>
                <a:gd name="connsiteX6" fmla="*/ 8232 w 10000"/>
                <a:gd name="connsiteY6" fmla="*/ 328 h 9857"/>
                <a:gd name="connsiteX7" fmla="*/ 8310 w 10000"/>
                <a:gd name="connsiteY7" fmla="*/ 362 h 9857"/>
                <a:gd name="connsiteX8" fmla="*/ 8383 w 10000"/>
                <a:gd name="connsiteY8" fmla="*/ 487 h 9857"/>
                <a:gd name="connsiteX9" fmla="*/ 8633 w 10000"/>
                <a:gd name="connsiteY9" fmla="*/ 643 h 9857"/>
                <a:gd name="connsiteX10" fmla="*/ 8754 w 10000"/>
                <a:gd name="connsiteY10" fmla="*/ 611 h 9857"/>
                <a:gd name="connsiteX11" fmla="*/ 8874 w 10000"/>
                <a:gd name="connsiteY11" fmla="*/ 643 h 9857"/>
                <a:gd name="connsiteX12" fmla="*/ 9114 w 10000"/>
                <a:gd name="connsiteY12" fmla="*/ 580 h 9857"/>
                <a:gd name="connsiteX13" fmla="*/ 9277 w 10000"/>
                <a:gd name="connsiteY13" fmla="*/ 487 h 9857"/>
                <a:gd name="connsiteX14" fmla="*/ 9354 w 10000"/>
                <a:gd name="connsiteY14" fmla="*/ 487 h 9857"/>
                <a:gd name="connsiteX15" fmla="*/ 9396 w 10000"/>
                <a:gd name="connsiteY15" fmla="*/ 454 h 9857"/>
                <a:gd name="connsiteX16" fmla="*/ 9554 w 10000"/>
                <a:gd name="connsiteY16" fmla="*/ 394 h 9857"/>
                <a:gd name="connsiteX17" fmla="*/ 9719 w 10000"/>
                <a:gd name="connsiteY17" fmla="*/ 454 h 9857"/>
                <a:gd name="connsiteX18" fmla="*/ 9757 w 10000"/>
                <a:gd name="connsiteY18" fmla="*/ 550 h 9857"/>
                <a:gd name="connsiteX19" fmla="*/ 9880 w 10000"/>
                <a:gd name="connsiteY19" fmla="*/ 707 h 9857"/>
                <a:gd name="connsiteX20" fmla="*/ 9800 w 10000"/>
                <a:gd name="connsiteY20" fmla="*/ 738 h 9857"/>
                <a:gd name="connsiteX21" fmla="*/ 9840 w 10000"/>
                <a:gd name="connsiteY21" fmla="*/ 800 h 9857"/>
                <a:gd name="connsiteX22" fmla="*/ 9840 w 10000"/>
                <a:gd name="connsiteY22" fmla="*/ 865 h 9857"/>
                <a:gd name="connsiteX23" fmla="*/ 9926 w 10000"/>
                <a:gd name="connsiteY23" fmla="*/ 990 h 9857"/>
                <a:gd name="connsiteX24" fmla="*/ 9926 w 10000"/>
                <a:gd name="connsiteY24" fmla="*/ 1146 h 9857"/>
                <a:gd name="connsiteX25" fmla="*/ 9926 w 10000"/>
                <a:gd name="connsiteY25" fmla="*/ 1241 h 9857"/>
                <a:gd name="connsiteX26" fmla="*/ 10000 w 10000"/>
                <a:gd name="connsiteY26" fmla="*/ 1336 h 9857"/>
                <a:gd name="connsiteX27" fmla="*/ 9963 w 10000"/>
                <a:gd name="connsiteY27" fmla="*/ 1429 h 9857"/>
                <a:gd name="connsiteX28" fmla="*/ 10000 w 10000"/>
                <a:gd name="connsiteY28" fmla="*/ 1492 h 9857"/>
                <a:gd name="connsiteX29" fmla="*/ 9677 w 10000"/>
                <a:gd name="connsiteY29" fmla="*/ 1461 h 9857"/>
                <a:gd name="connsiteX30" fmla="*/ 9515 w 10000"/>
                <a:gd name="connsiteY30" fmla="*/ 1429 h 9857"/>
                <a:gd name="connsiteX31" fmla="*/ 9473 w 10000"/>
                <a:gd name="connsiteY31" fmla="*/ 1523 h 9857"/>
                <a:gd name="connsiteX32" fmla="*/ 9354 w 10000"/>
                <a:gd name="connsiteY32" fmla="*/ 1557 h 9857"/>
                <a:gd name="connsiteX33" fmla="*/ 9433 w 10000"/>
                <a:gd name="connsiteY33" fmla="*/ 1651 h 9857"/>
                <a:gd name="connsiteX34" fmla="*/ 9677 w 10000"/>
                <a:gd name="connsiteY34" fmla="*/ 1932 h 9857"/>
                <a:gd name="connsiteX35" fmla="*/ 9840 w 10000"/>
                <a:gd name="connsiteY35" fmla="*/ 2187 h 9857"/>
                <a:gd name="connsiteX36" fmla="*/ 9800 w 10000"/>
                <a:gd name="connsiteY36" fmla="*/ 2248 h 9857"/>
                <a:gd name="connsiteX37" fmla="*/ 9634 w 10000"/>
                <a:gd name="connsiteY37" fmla="*/ 2280 h 9857"/>
                <a:gd name="connsiteX38" fmla="*/ 9840 w 10000"/>
                <a:gd name="connsiteY38" fmla="*/ 2403 h 9857"/>
                <a:gd name="connsiteX39" fmla="*/ 9600 w 10000"/>
                <a:gd name="connsiteY39" fmla="*/ 2248 h 9857"/>
                <a:gd name="connsiteX40" fmla="*/ 9396 w 10000"/>
                <a:gd name="connsiteY40" fmla="*/ 2187 h 9857"/>
                <a:gd name="connsiteX41" fmla="*/ 9473 w 10000"/>
                <a:gd name="connsiteY41" fmla="*/ 2373 h 9857"/>
                <a:gd name="connsiteX42" fmla="*/ 9354 w 10000"/>
                <a:gd name="connsiteY42" fmla="*/ 2403 h 9857"/>
                <a:gd name="connsiteX43" fmla="*/ 9277 w 10000"/>
                <a:gd name="connsiteY43" fmla="*/ 2501 h 9857"/>
                <a:gd name="connsiteX44" fmla="*/ 8996 w 10000"/>
                <a:gd name="connsiteY44" fmla="*/ 2532 h 9857"/>
                <a:gd name="connsiteX45" fmla="*/ 9198 w 10000"/>
                <a:gd name="connsiteY45" fmla="*/ 2687 h 9857"/>
                <a:gd name="connsiteX46" fmla="*/ 8952 w 10000"/>
                <a:gd name="connsiteY46" fmla="*/ 2719 h 9857"/>
                <a:gd name="connsiteX47" fmla="*/ 8794 w 10000"/>
                <a:gd name="connsiteY47" fmla="*/ 2687 h 9857"/>
                <a:gd name="connsiteX48" fmla="*/ 8664 w 10000"/>
                <a:gd name="connsiteY48" fmla="*/ 2594 h 9857"/>
                <a:gd name="connsiteX49" fmla="*/ 8591 w 10000"/>
                <a:gd name="connsiteY49" fmla="*/ 2623 h 9857"/>
                <a:gd name="connsiteX50" fmla="*/ 8552 w 10000"/>
                <a:gd name="connsiteY50" fmla="*/ 2780 h 9857"/>
                <a:gd name="connsiteX51" fmla="*/ 8513 w 10000"/>
                <a:gd name="connsiteY51" fmla="*/ 2876 h 9857"/>
                <a:gd name="connsiteX52" fmla="*/ 8427 w 10000"/>
                <a:gd name="connsiteY52" fmla="*/ 2906 h 9857"/>
                <a:gd name="connsiteX53" fmla="*/ 8383 w 10000"/>
                <a:gd name="connsiteY53" fmla="*/ 2969 h 9857"/>
                <a:gd name="connsiteX54" fmla="*/ 8310 w 10000"/>
                <a:gd name="connsiteY54" fmla="*/ 2969 h 9857"/>
                <a:gd name="connsiteX55" fmla="*/ 8267 w 10000"/>
                <a:gd name="connsiteY55" fmla="*/ 3035 h 9857"/>
                <a:gd name="connsiteX56" fmla="*/ 8107 w 10000"/>
                <a:gd name="connsiteY56" fmla="*/ 3192 h 9857"/>
                <a:gd name="connsiteX57" fmla="*/ 7906 w 10000"/>
                <a:gd name="connsiteY57" fmla="*/ 3224 h 9857"/>
                <a:gd name="connsiteX58" fmla="*/ 7824 w 10000"/>
                <a:gd name="connsiteY58" fmla="*/ 3254 h 9857"/>
                <a:gd name="connsiteX59" fmla="*/ 7744 w 10000"/>
                <a:gd name="connsiteY59" fmla="*/ 3317 h 9857"/>
                <a:gd name="connsiteX60" fmla="*/ 7586 w 10000"/>
                <a:gd name="connsiteY60" fmla="*/ 3378 h 9857"/>
                <a:gd name="connsiteX61" fmla="*/ 7501 w 10000"/>
                <a:gd name="connsiteY61" fmla="*/ 3476 h 9857"/>
                <a:gd name="connsiteX62" fmla="*/ 7464 w 10000"/>
                <a:gd name="connsiteY62" fmla="*/ 3535 h 9857"/>
                <a:gd name="connsiteX63" fmla="*/ 7378 w 10000"/>
                <a:gd name="connsiteY63" fmla="*/ 3535 h 9857"/>
                <a:gd name="connsiteX64" fmla="*/ 7218 w 10000"/>
                <a:gd name="connsiteY64" fmla="*/ 3569 h 9857"/>
                <a:gd name="connsiteX65" fmla="*/ 7346 w 10000"/>
                <a:gd name="connsiteY65" fmla="*/ 3504 h 9857"/>
                <a:gd name="connsiteX66" fmla="*/ 7346 w 10000"/>
                <a:gd name="connsiteY66" fmla="*/ 3443 h 9857"/>
                <a:gd name="connsiteX67" fmla="*/ 7378 w 10000"/>
                <a:gd name="connsiteY67" fmla="*/ 3378 h 9857"/>
                <a:gd name="connsiteX68" fmla="*/ 7143 w 10000"/>
                <a:gd name="connsiteY68" fmla="*/ 3346 h 9857"/>
                <a:gd name="connsiteX69" fmla="*/ 7218 w 10000"/>
                <a:gd name="connsiteY69" fmla="*/ 3317 h 9857"/>
                <a:gd name="connsiteX70" fmla="*/ 7260 w 10000"/>
                <a:gd name="connsiteY70" fmla="*/ 3192 h 9857"/>
                <a:gd name="connsiteX71" fmla="*/ 7305 w 10000"/>
                <a:gd name="connsiteY71" fmla="*/ 3065 h 9857"/>
                <a:gd name="connsiteX72" fmla="*/ 7062 w 10000"/>
                <a:gd name="connsiteY72" fmla="*/ 2846 h 9857"/>
                <a:gd name="connsiteX73" fmla="*/ 6939 w 10000"/>
                <a:gd name="connsiteY73" fmla="*/ 2876 h 9857"/>
                <a:gd name="connsiteX74" fmla="*/ 6824 w 10000"/>
                <a:gd name="connsiteY74" fmla="*/ 2940 h 9857"/>
                <a:gd name="connsiteX75" fmla="*/ 6737 w 10000"/>
                <a:gd name="connsiteY75" fmla="*/ 3097 h 9857"/>
                <a:gd name="connsiteX76" fmla="*/ 6535 w 10000"/>
                <a:gd name="connsiteY76" fmla="*/ 3224 h 9857"/>
                <a:gd name="connsiteX77" fmla="*/ 6418 w 10000"/>
                <a:gd name="connsiteY77" fmla="*/ 3285 h 9857"/>
                <a:gd name="connsiteX78" fmla="*/ 6454 w 10000"/>
                <a:gd name="connsiteY78" fmla="*/ 3378 h 9857"/>
                <a:gd name="connsiteX79" fmla="*/ 6212 w 10000"/>
                <a:gd name="connsiteY79" fmla="*/ 3504 h 9857"/>
                <a:gd name="connsiteX80" fmla="*/ 6014 w 10000"/>
                <a:gd name="connsiteY80" fmla="*/ 3476 h 9857"/>
                <a:gd name="connsiteX81" fmla="*/ 6014 w 10000"/>
                <a:gd name="connsiteY81" fmla="*/ 3663 h 9857"/>
                <a:gd name="connsiteX82" fmla="*/ 6251 w 10000"/>
                <a:gd name="connsiteY82" fmla="*/ 3820 h 9857"/>
                <a:gd name="connsiteX83" fmla="*/ 6377 w 10000"/>
                <a:gd name="connsiteY83" fmla="*/ 3820 h 9857"/>
                <a:gd name="connsiteX84" fmla="*/ 6454 w 10000"/>
                <a:gd name="connsiteY84" fmla="*/ 3849 h 9857"/>
                <a:gd name="connsiteX85" fmla="*/ 6454 w 10000"/>
                <a:gd name="connsiteY85" fmla="*/ 3820 h 9857"/>
                <a:gd name="connsiteX86" fmla="*/ 6695 w 10000"/>
                <a:gd name="connsiteY86" fmla="*/ 3913 h 9857"/>
                <a:gd name="connsiteX87" fmla="*/ 6777 w 10000"/>
                <a:gd name="connsiteY87" fmla="*/ 4100 h 9857"/>
                <a:gd name="connsiteX88" fmla="*/ 6980 w 10000"/>
                <a:gd name="connsiteY88" fmla="*/ 4134 h 9857"/>
                <a:gd name="connsiteX89" fmla="*/ 7062 w 10000"/>
                <a:gd name="connsiteY89" fmla="*/ 4071 h 9857"/>
                <a:gd name="connsiteX90" fmla="*/ 7101 w 10000"/>
                <a:gd name="connsiteY90" fmla="*/ 3978 h 9857"/>
                <a:gd name="connsiteX91" fmla="*/ 7260 w 10000"/>
                <a:gd name="connsiteY91" fmla="*/ 3913 h 9857"/>
                <a:gd name="connsiteX92" fmla="*/ 7464 w 10000"/>
                <a:gd name="connsiteY92" fmla="*/ 3978 h 9857"/>
                <a:gd name="connsiteX93" fmla="*/ 7541 w 10000"/>
                <a:gd name="connsiteY93" fmla="*/ 4009 h 9857"/>
                <a:gd name="connsiteX94" fmla="*/ 7586 w 10000"/>
                <a:gd name="connsiteY94" fmla="*/ 4043 h 9857"/>
                <a:gd name="connsiteX95" fmla="*/ 7788 w 10000"/>
                <a:gd name="connsiteY95" fmla="*/ 4043 h 9857"/>
                <a:gd name="connsiteX96" fmla="*/ 7788 w 10000"/>
                <a:gd name="connsiteY96" fmla="*/ 4009 h 9857"/>
                <a:gd name="connsiteX97" fmla="*/ 8025 w 10000"/>
                <a:gd name="connsiteY97" fmla="*/ 4071 h 9857"/>
                <a:gd name="connsiteX98" fmla="*/ 7990 w 10000"/>
                <a:gd name="connsiteY98" fmla="*/ 4100 h 9857"/>
                <a:gd name="connsiteX99" fmla="*/ 8025 w 10000"/>
                <a:gd name="connsiteY99" fmla="*/ 4196 h 9857"/>
                <a:gd name="connsiteX100" fmla="*/ 8025 w 10000"/>
                <a:gd name="connsiteY100" fmla="*/ 4257 h 9857"/>
                <a:gd name="connsiteX101" fmla="*/ 7946 w 10000"/>
                <a:gd name="connsiteY101" fmla="*/ 4196 h 9857"/>
                <a:gd name="connsiteX102" fmla="*/ 7906 w 10000"/>
                <a:gd name="connsiteY102" fmla="*/ 4229 h 9857"/>
                <a:gd name="connsiteX103" fmla="*/ 7824 w 10000"/>
                <a:gd name="connsiteY103" fmla="*/ 4229 h 9857"/>
                <a:gd name="connsiteX104" fmla="*/ 7744 w 10000"/>
                <a:gd name="connsiteY104" fmla="*/ 4257 h 9857"/>
                <a:gd name="connsiteX105" fmla="*/ 7586 w 10000"/>
                <a:gd name="connsiteY105" fmla="*/ 4325 h 9857"/>
                <a:gd name="connsiteX106" fmla="*/ 7501 w 10000"/>
                <a:gd name="connsiteY106" fmla="*/ 4354 h 9857"/>
                <a:gd name="connsiteX107" fmla="*/ 7586 w 10000"/>
                <a:gd name="connsiteY107" fmla="*/ 4418 h 9857"/>
                <a:gd name="connsiteX108" fmla="*/ 7501 w 10000"/>
                <a:gd name="connsiteY108" fmla="*/ 4418 h 9857"/>
                <a:gd name="connsiteX109" fmla="*/ 7541 w 10000"/>
                <a:gd name="connsiteY109" fmla="*/ 4480 h 9857"/>
                <a:gd name="connsiteX110" fmla="*/ 7464 w 10000"/>
                <a:gd name="connsiteY110" fmla="*/ 4510 h 9857"/>
                <a:gd name="connsiteX111" fmla="*/ 7378 w 10000"/>
                <a:gd name="connsiteY111" fmla="*/ 4448 h 9857"/>
                <a:gd name="connsiteX112" fmla="*/ 7346 w 10000"/>
                <a:gd name="connsiteY112" fmla="*/ 4448 h 9857"/>
                <a:gd name="connsiteX113" fmla="*/ 7423 w 10000"/>
                <a:gd name="connsiteY113" fmla="*/ 4543 h 9857"/>
                <a:gd name="connsiteX114" fmla="*/ 7260 w 10000"/>
                <a:gd name="connsiteY114" fmla="*/ 4669 h 9857"/>
                <a:gd name="connsiteX115" fmla="*/ 7218 w 10000"/>
                <a:gd name="connsiteY115" fmla="*/ 4827 h 9857"/>
                <a:gd name="connsiteX116" fmla="*/ 7260 w 10000"/>
                <a:gd name="connsiteY116" fmla="*/ 4982 h 9857"/>
                <a:gd name="connsiteX117" fmla="*/ 7423 w 10000"/>
                <a:gd name="connsiteY117" fmla="*/ 5013 h 9857"/>
                <a:gd name="connsiteX118" fmla="*/ 7704 w 10000"/>
                <a:gd name="connsiteY118" fmla="*/ 5109 h 9857"/>
                <a:gd name="connsiteX119" fmla="*/ 7824 w 10000"/>
                <a:gd name="connsiteY119" fmla="*/ 5266 h 9857"/>
                <a:gd name="connsiteX120" fmla="*/ 8025 w 10000"/>
                <a:gd name="connsiteY120" fmla="*/ 5486 h 9857"/>
                <a:gd name="connsiteX121" fmla="*/ 8149 w 10000"/>
                <a:gd name="connsiteY121" fmla="*/ 5645 h 9857"/>
                <a:gd name="connsiteX122" fmla="*/ 8344 w 10000"/>
                <a:gd name="connsiteY122" fmla="*/ 5738 h 9857"/>
                <a:gd name="connsiteX123" fmla="*/ 8427 w 10000"/>
                <a:gd name="connsiteY123" fmla="*/ 5800 h 9857"/>
                <a:gd name="connsiteX124" fmla="*/ 8513 w 10000"/>
                <a:gd name="connsiteY124" fmla="*/ 5865 h 9857"/>
                <a:gd name="connsiteX125" fmla="*/ 8664 w 10000"/>
                <a:gd name="connsiteY125" fmla="*/ 5987 h 9857"/>
                <a:gd name="connsiteX126" fmla="*/ 8383 w 10000"/>
                <a:gd name="connsiteY126" fmla="*/ 5926 h 9857"/>
                <a:gd name="connsiteX127" fmla="*/ 8186 w 10000"/>
                <a:gd name="connsiteY127" fmla="*/ 5865 h 9857"/>
                <a:gd name="connsiteX128" fmla="*/ 7990 w 10000"/>
                <a:gd name="connsiteY128" fmla="*/ 5895 h 9857"/>
                <a:gd name="connsiteX129" fmla="*/ 7870 w 10000"/>
                <a:gd name="connsiteY129" fmla="*/ 5833 h 9857"/>
                <a:gd name="connsiteX130" fmla="*/ 7744 w 10000"/>
                <a:gd name="connsiteY130" fmla="*/ 5771 h 9857"/>
                <a:gd name="connsiteX131" fmla="*/ 7788 w 10000"/>
                <a:gd name="connsiteY131" fmla="*/ 5833 h 9857"/>
                <a:gd name="connsiteX132" fmla="*/ 7824 w 10000"/>
                <a:gd name="connsiteY132" fmla="*/ 5833 h 9857"/>
                <a:gd name="connsiteX133" fmla="*/ 7788 w 10000"/>
                <a:gd name="connsiteY133" fmla="*/ 5800 h 9857"/>
                <a:gd name="connsiteX134" fmla="*/ 7870 w 10000"/>
                <a:gd name="connsiteY134" fmla="*/ 5833 h 9857"/>
                <a:gd name="connsiteX135" fmla="*/ 8067 w 10000"/>
                <a:gd name="connsiteY135" fmla="*/ 5895 h 9857"/>
                <a:gd name="connsiteX136" fmla="*/ 8149 w 10000"/>
                <a:gd name="connsiteY136" fmla="*/ 5865 h 9857"/>
                <a:gd name="connsiteX137" fmla="*/ 8232 w 10000"/>
                <a:gd name="connsiteY137" fmla="*/ 5926 h 9857"/>
                <a:gd name="connsiteX138" fmla="*/ 8267 w 10000"/>
                <a:gd name="connsiteY138" fmla="*/ 5957 h 9857"/>
                <a:gd name="connsiteX139" fmla="*/ 8383 w 10000"/>
                <a:gd name="connsiteY139" fmla="*/ 5987 h 9857"/>
                <a:gd name="connsiteX140" fmla="*/ 8633 w 10000"/>
                <a:gd name="connsiteY140" fmla="*/ 6115 h 9857"/>
                <a:gd name="connsiteX141" fmla="*/ 8794 w 10000"/>
                <a:gd name="connsiteY141" fmla="*/ 6244 h 9857"/>
                <a:gd name="connsiteX142" fmla="*/ 8713 w 10000"/>
                <a:gd name="connsiteY142" fmla="*/ 6274 h 9857"/>
                <a:gd name="connsiteX143" fmla="*/ 8591 w 10000"/>
                <a:gd name="connsiteY143" fmla="*/ 6335 h 9857"/>
                <a:gd name="connsiteX144" fmla="*/ 8513 w 10000"/>
                <a:gd name="connsiteY144" fmla="*/ 6397 h 9857"/>
                <a:gd name="connsiteX145" fmla="*/ 8473 w 10000"/>
                <a:gd name="connsiteY145" fmla="*/ 6429 h 9857"/>
                <a:gd name="connsiteX146" fmla="*/ 8344 w 10000"/>
                <a:gd name="connsiteY146" fmla="*/ 6429 h 9857"/>
                <a:gd name="connsiteX147" fmla="*/ 8232 w 10000"/>
                <a:gd name="connsiteY147" fmla="*/ 6494 h 9857"/>
                <a:gd name="connsiteX148" fmla="*/ 8383 w 10000"/>
                <a:gd name="connsiteY148" fmla="*/ 6429 h 9857"/>
                <a:gd name="connsiteX149" fmla="*/ 8513 w 10000"/>
                <a:gd name="connsiteY149" fmla="*/ 6523 h 9857"/>
                <a:gd name="connsiteX150" fmla="*/ 8473 w 10000"/>
                <a:gd name="connsiteY150" fmla="*/ 6523 h 9857"/>
                <a:gd name="connsiteX151" fmla="*/ 8664 w 10000"/>
                <a:gd name="connsiteY151" fmla="*/ 6462 h 9857"/>
                <a:gd name="connsiteX152" fmla="*/ 8794 w 10000"/>
                <a:gd name="connsiteY152" fmla="*/ 6554 h 9857"/>
                <a:gd name="connsiteX153" fmla="*/ 8996 w 10000"/>
                <a:gd name="connsiteY153" fmla="*/ 6587 h 9857"/>
                <a:gd name="connsiteX154" fmla="*/ 8908 w 10000"/>
                <a:gd name="connsiteY154" fmla="*/ 6680 h 9857"/>
                <a:gd name="connsiteX155" fmla="*/ 8874 w 10000"/>
                <a:gd name="connsiteY155" fmla="*/ 6712 h 9857"/>
                <a:gd name="connsiteX156" fmla="*/ 8794 w 10000"/>
                <a:gd name="connsiteY156" fmla="*/ 6744 h 9857"/>
                <a:gd name="connsiteX157" fmla="*/ 8834 w 10000"/>
                <a:gd name="connsiteY157" fmla="*/ 6744 h 9857"/>
                <a:gd name="connsiteX158" fmla="*/ 8952 w 10000"/>
                <a:gd name="connsiteY158" fmla="*/ 6712 h 9857"/>
                <a:gd name="connsiteX159" fmla="*/ 8952 w 10000"/>
                <a:gd name="connsiteY159" fmla="*/ 6680 h 9857"/>
                <a:gd name="connsiteX160" fmla="*/ 8996 w 10000"/>
                <a:gd name="connsiteY160" fmla="*/ 6774 h 9857"/>
                <a:gd name="connsiteX161" fmla="*/ 8996 w 10000"/>
                <a:gd name="connsiteY161" fmla="*/ 6839 h 9857"/>
                <a:gd name="connsiteX162" fmla="*/ 8952 w 10000"/>
                <a:gd name="connsiteY162" fmla="*/ 6774 h 9857"/>
                <a:gd name="connsiteX163" fmla="*/ 8952 w 10000"/>
                <a:gd name="connsiteY163" fmla="*/ 6839 h 9857"/>
                <a:gd name="connsiteX164" fmla="*/ 8908 w 10000"/>
                <a:gd name="connsiteY164" fmla="*/ 6809 h 9857"/>
                <a:gd name="connsiteX165" fmla="*/ 8874 w 10000"/>
                <a:gd name="connsiteY165" fmla="*/ 6809 h 9857"/>
                <a:gd name="connsiteX166" fmla="*/ 8834 w 10000"/>
                <a:gd name="connsiteY166" fmla="*/ 6868 h 9857"/>
                <a:gd name="connsiteX167" fmla="*/ 8952 w 10000"/>
                <a:gd name="connsiteY167" fmla="*/ 6932 h 9857"/>
                <a:gd name="connsiteX168" fmla="*/ 8908 w 10000"/>
                <a:gd name="connsiteY168" fmla="*/ 6932 h 9857"/>
                <a:gd name="connsiteX169" fmla="*/ 8952 w 10000"/>
                <a:gd name="connsiteY169" fmla="*/ 6998 h 9857"/>
                <a:gd name="connsiteX170" fmla="*/ 8794 w 10000"/>
                <a:gd name="connsiteY170" fmla="*/ 6963 h 9857"/>
                <a:gd name="connsiteX171" fmla="*/ 8834 w 10000"/>
                <a:gd name="connsiteY171" fmla="*/ 6998 h 9857"/>
                <a:gd name="connsiteX172" fmla="*/ 8952 w 10000"/>
                <a:gd name="connsiteY172" fmla="*/ 7028 h 9857"/>
                <a:gd name="connsiteX173" fmla="*/ 8996 w 10000"/>
                <a:gd name="connsiteY173" fmla="*/ 7120 h 9857"/>
                <a:gd name="connsiteX174" fmla="*/ 8952 w 10000"/>
                <a:gd name="connsiteY174" fmla="*/ 7186 h 9857"/>
                <a:gd name="connsiteX175" fmla="*/ 8834 w 10000"/>
                <a:gd name="connsiteY175" fmla="*/ 7090 h 9857"/>
                <a:gd name="connsiteX176" fmla="*/ 8794 w 10000"/>
                <a:gd name="connsiteY176" fmla="*/ 7120 h 9857"/>
                <a:gd name="connsiteX177" fmla="*/ 8633 w 10000"/>
                <a:gd name="connsiteY177" fmla="*/ 7186 h 9857"/>
                <a:gd name="connsiteX178" fmla="*/ 8754 w 10000"/>
                <a:gd name="connsiteY178" fmla="*/ 7278 h 9857"/>
                <a:gd name="connsiteX179" fmla="*/ 8754 w 10000"/>
                <a:gd name="connsiteY179" fmla="*/ 7404 h 9857"/>
                <a:gd name="connsiteX180" fmla="*/ 8713 w 10000"/>
                <a:gd name="connsiteY180" fmla="*/ 7469 h 9857"/>
                <a:gd name="connsiteX181" fmla="*/ 8713 w 10000"/>
                <a:gd name="connsiteY181" fmla="*/ 7498 h 9857"/>
                <a:gd name="connsiteX182" fmla="*/ 8633 w 10000"/>
                <a:gd name="connsiteY182" fmla="*/ 7469 h 9857"/>
                <a:gd name="connsiteX183" fmla="*/ 8633 w 10000"/>
                <a:gd name="connsiteY183" fmla="*/ 7530 h 9857"/>
                <a:gd name="connsiteX184" fmla="*/ 8591 w 10000"/>
                <a:gd name="connsiteY184" fmla="*/ 7593 h 9857"/>
                <a:gd name="connsiteX185" fmla="*/ 8552 w 10000"/>
                <a:gd name="connsiteY185" fmla="*/ 7719 h 9857"/>
                <a:gd name="connsiteX186" fmla="*/ 8591 w 10000"/>
                <a:gd name="connsiteY186" fmla="*/ 7656 h 9857"/>
                <a:gd name="connsiteX187" fmla="*/ 8552 w 10000"/>
                <a:gd name="connsiteY187" fmla="*/ 7686 h 9857"/>
                <a:gd name="connsiteX188" fmla="*/ 8513 w 10000"/>
                <a:gd name="connsiteY188" fmla="*/ 7625 h 9857"/>
                <a:gd name="connsiteX189" fmla="*/ 8427 w 10000"/>
                <a:gd name="connsiteY189" fmla="*/ 7656 h 9857"/>
                <a:gd name="connsiteX190" fmla="*/ 8427 w 10000"/>
                <a:gd name="connsiteY190" fmla="*/ 7719 h 9857"/>
                <a:gd name="connsiteX191" fmla="*/ 8473 w 10000"/>
                <a:gd name="connsiteY191" fmla="*/ 7750 h 9857"/>
                <a:gd name="connsiteX192" fmla="*/ 8552 w 10000"/>
                <a:gd name="connsiteY192" fmla="*/ 7781 h 9857"/>
                <a:gd name="connsiteX193" fmla="*/ 8513 w 10000"/>
                <a:gd name="connsiteY193" fmla="*/ 7812 h 9857"/>
                <a:gd name="connsiteX194" fmla="*/ 8473 w 10000"/>
                <a:gd name="connsiteY194" fmla="*/ 7909 h 9857"/>
                <a:gd name="connsiteX195" fmla="*/ 8310 w 10000"/>
                <a:gd name="connsiteY195" fmla="*/ 7843 h 9857"/>
                <a:gd name="connsiteX196" fmla="*/ 8427 w 10000"/>
                <a:gd name="connsiteY196" fmla="*/ 7939 h 9857"/>
                <a:gd name="connsiteX197" fmla="*/ 8552 w 10000"/>
                <a:gd name="connsiteY197" fmla="*/ 7939 h 9857"/>
                <a:gd name="connsiteX198" fmla="*/ 8513 w 10000"/>
                <a:gd name="connsiteY198" fmla="*/ 8002 h 9857"/>
                <a:gd name="connsiteX199" fmla="*/ 8591 w 10000"/>
                <a:gd name="connsiteY199" fmla="*/ 8129 h 9857"/>
                <a:gd name="connsiteX200" fmla="*/ 8552 w 10000"/>
                <a:gd name="connsiteY200" fmla="*/ 8129 h 9857"/>
                <a:gd name="connsiteX201" fmla="*/ 8427 w 10000"/>
                <a:gd name="connsiteY201" fmla="*/ 8061 h 9857"/>
                <a:gd name="connsiteX202" fmla="*/ 8383 w 10000"/>
                <a:gd name="connsiteY202" fmla="*/ 8097 h 9857"/>
                <a:gd name="connsiteX203" fmla="*/ 8473 w 10000"/>
                <a:gd name="connsiteY203" fmla="*/ 8159 h 9857"/>
                <a:gd name="connsiteX204" fmla="*/ 8427 w 10000"/>
                <a:gd name="connsiteY204" fmla="*/ 8221 h 9857"/>
                <a:gd name="connsiteX205" fmla="*/ 8310 w 10000"/>
                <a:gd name="connsiteY205" fmla="*/ 8159 h 9857"/>
                <a:gd name="connsiteX206" fmla="*/ 8383 w 10000"/>
                <a:gd name="connsiteY206" fmla="*/ 8251 h 9857"/>
                <a:gd name="connsiteX207" fmla="*/ 8310 w 10000"/>
                <a:gd name="connsiteY207" fmla="*/ 8251 h 9857"/>
                <a:gd name="connsiteX208" fmla="*/ 8310 w 10000"/>
                <a:gd name="connsiteY208" fmla="*/ 8317 h 9857"/>
                <a:gd name="connsiteX209" fmla="*/ 8107 w 10000"/>
                <a:gd name="connsiteY209" fmla="*/ 8380 h 9857"/>
                <a:gd name="connsiteX210" fmla="*/ 8067 w 10000"/>
                <a:gd name="connsiteY210" fmla="*/ 8441 h 9857"/>
                <a:gd name="connsiteX211" fmla="*/ 8107 w 10000"/>
                <a:gd name="connsiteY211" fmla="*/ 8475 h 9857"/>
                <a:gd name="connsiteX212" fmla="*/ 8067 w 10000"/>
                <a:gd name="connsiteY212" fmla="*/ 8503 h 9857"/>
                <a:gd name="connsiteX213" fmla="*/ 8025 w 10000"/>
                <a:gd name="connsiteY213" fmla="*/ 8598 h 9857"/>
                <a:gd name="connsiteX214" fmla="*/ 7990 w 10000"/>
                <a:gd name="connsiteY214" fmla="*/ 8566 h 9857"/>
                <a:gd name="connsiteX215" fmla="*/ 7990 w 10000"/>
                <a:gd name="connsiteY215" fmla="*/ 8663 h 9857"/>
                <a:gd name="connsiteX216" fmla="*/ 7577 w 10000"/>
                <a:gd name="connsiteY216" fmla="*/ 8504 h 9857"/>
                <a:gd name="connsiteX217" fmla="*/ 6900 w 10000"/>
                <a:gd name="connsiteY217" fmla="*/ 9040 h 9857"/>
                <a:gd name="connsiteX218" fmla="*/ 6656 w 10000"/>
                <a:gd name="connsiteY218" fmla="*/ 9103 h 9857"/>
                <a:gd name="connsiteX219" fmla="*/ 6535 w 10000"/>
                <a:gd name="connsiteY219" fmla="*/ 8913 h 9857"/>
                <a:gd name="connsiteX220" fmla="*/ 6496 w 10000"/>
                <a:gd name="connsiteY220" fmla="*/ 8913 h 9857"/>
                <a:gd name="connsiteX221" fmla="*/ 6615 w 10000"/>
                <a:gd name="connsiteY221" fmla="*/ 8882 h 9857"/>
                <a:gd name="connsiteX222" fmla="*/ 6454 w 10000"/>
                <a:gd name="connsiteY222" fmla="*/ 8882 h 9857"/>
                <a:gd name="connsiteX223" fmla="*/ 6418 w 10000"/>
                <a:gd name="connsiteY223" fmla="*/ 8945 h 9857"/>
                <a:gd name="connsiteX224" fmla="*/ 6496 w 10000"/>
                <a:gd name="connsiteY224" fmla="*/ 9008 h 9857"/>
                <a:gd name="connsiteX225" fmla="*/ 6454 w 10000"/>
                <a:gd name="connsiteY225" fmla="*/ 9008 h 9857"/>
                <a:gd name="connsiteX226" fmla="*/ 6579 w 10000"/>
                <a:gd name="connsiteY226" fmla="*/ 9196 h 9857"/>
                <a:gd name="connsiteX227" fmla="*/ 6418 w 10000"/>
                <a:gd name="connsiteY227" fmla="*/ 9071 h 9857"/>
                <a:gd name="connsiteX228" fmla="*/ 6496 w 10000"/>
                <a:gd name="connsiteY228" fmla="*/ 9196 h 9857"/>
                <a:gd name="connsiteX229" fmla="*/ 6454 w 10000"/>
                <a:gd name="connsiteY229" fmla="*/ 9228 h 9857"/>
                <a:gd name="connsiteX230" fmla="*/ 6418 w 10000"/>
                <a:gd name="connsiteY230" fmla="*/ 9196 h 9857"/>
                <a:gd name="connsiteX231" fmla="*/ 6377 w 10000"/>
                <a:gd name="connsiteY231" fmla="*/ 9292 h 9857"/>
                <a:gd name="connsiteX232" fmla="*/ 6251 w 10000"/>
                <a:gd name="connsiteY232" fmla="*/ 9324 h 9857"/>
                <a:gd name="connsiteX233" fmla="*/ 6212 w 10000"/>
                <a:gd name="connsiteY233" fmla="*/ 9257 h 9857"/>
                <a:gd name="connsiteX234" fmla="*/ 6135 w 10000"/>
                <a:gd name="connsiteY234" fmla="*/ 9228 h 9857"/>
                <a:gd name="connsiteX235" fmla="*/ 6175 w 10000"/>
                <a:gd name="connsiteY235" fmla="*/ 9354 h 9857"/>
                <a:gd name="connsiteX236" fmla="*/ 5969 w 10000"/>
                <a:gd name="connsiteY236" fmla="*/ 9292 h 9857"/>
                <a:gd name="connsiteX237" fmla="*/ 5930 w 10000"/>
                <a:gd name="connsiteY237" fmla="*/ 9324 h 9857"/>
                <a:gd name="connsiteX238" fmla="*/ 5808 w 10000"/>
                <a:gd name="connsiteY238" fmla="*/ 9385 h 9857"/>
                <a:gd name="connsiteX239" fmla="*/ 5777 w 10000"/>
                <a:gd name="connsiteY239" fmla="*/ 9450 h 9857"/>
                <a:gd name="connsiteX240" fmla="*/ 5688 w 10000"/>
                <a:gd name="connsiteY240" fmla="*/ 9450 h 9857"/>
                <a:gd name="connsiteX241" fmla="*/ 5567 w 10000"/>
                <a:gd name="connsiteY241" fmla="*/ 9480 h 9857"/>
                <a:gd name="connsiteX242" fmla="*/ 5567 w 10000"/>
                <a:gd name="connsiteY242" fmla="*/ 9450 h 9857"/>
                <a:gd name="connsiteX243" fmla="*/ 5567 w 10000"/>
                <a:gd name="connsiteY243" fmla="*/ 9511 h 9857"/>
                <a:gd name="connsiteX244" fmla="*/ 5449 w 10000"/>
                <a:gd name="connsiteY244" fmla="*/ 9480 h 9857"/>
                <a:gd name="connsiteX245" fmla="*/ 5449 w 10000"/>
                <a:gd name="connsiteY245" fmla="*/ 9541 h 9857"/>
                <a:gd name="connsiteX246" fmla="*/ 5406 w 10000"/>
                <a:gd name="connsiteY246" fmla="*/ 9637 h 9857"/>
                <a:gd name="connsiteX247" fmla="*/ 5491 w 10000"/>
                <a:gd name="connsiteY247" fmla="*/ 9669 h 9857"/>
                <a:gd name="connsiteX248" fmla="*/ 5491 w 10000"/>
                <a:gd name="connsiteY248" fmla="*/ 9669 h 9857"/>
                <a:gd name="connsiteX249" fmla="*/ 5567 w 10000"/>
                <a:gd name="connsiteY249" fmla="*/ 9795 h 9857"/>
                <a:gd name="connsiteX250" fmla="*/ 5368 w 10000"/>
                <a:gd name="connsiteY250" fmla="*/ 9857 h 9857"/>
                <a:gd name="connsiteX251" fmla="*/ 5368 w 10000"/>
                <a:gd name="connsiteY251" fmla="*/ 9795 h 9857"/>
                <a:gd name="connsiteX252" fmla="*/ 5281 w 10000"/>
                <a:gd name="connsiteY252" fmla="*/ 9700 h 9857"/>
                <a:gd name="connsiteX253" fmla="*/ 5248 w 10000"/>
                <a:gd name="connsiteY253" fmla="*/ 9637 h 9857"/>
                <a:gd name="connsiteX254" fmla="*/ 5206 w 10000"/>
                <a:gd name="connsiteY254" fmla="*/ 9541 h 9857"/>
                <a:gd name="connsiteX255" fmla="*/ 5248 w 10000"/>
                <a:gd name="connsiteY255" fmla="*/ 9480 h 9857"/>
                <a:gd name="connsiteX256" fmla="*/ 5206 w 10000"/>
                <a:gd name="connsiteY256" fmla="*/ 9385 h 9857"/>
                <a:gd name="connsiteX257" fmla="*/ 5206 w 10000"/>
                <a:gd name="connsiteY257" fmla="*/ 9417 h 9857"/>
                <a:gd name="connsiteX258" fmla="*/ 5126 w 10000"/>
                <a:gd name="connsiteY258" fmla="*/ 9354 h 9857"/>
                <a:gd name="connsiteX259" fmla="*/ 5126 w 10000"/>
                <a:gd name="connsiteY259" fmla="*/ 9417 h 9857"/>
                <a:gd name="connsiteX260" fmla="*/ 5006 w 10000"/>
                <a:gd name="connsiteY260" fmla="*/ 9417 h 9857"/>
                <a:gd name="connsiteX261" fmla="*/ 4926 w 10000"/>
                <a:gd name="connsiteY261" fmla="*/ 9385 h 9857"/>
                <a:gd name="connsiteX262" fmla="*/ 4879 w 10000"/>
                <a:gd name="connsiteY262" fmla="*/ 9324 h 9857"/>
                <a:gd name="connsiteX263" fmla="*/ 4839 w 10000"/>
                <a:gd name="connsiteY263" fmla="*/ 9324 h 9857"/>
                <a:gd name="connsiteX264" fmla="*/ 4839 w 10000"/>
                <a:gd name="connsiteY264" fmla="*/ 9385 h 9857"/>
                <a:gd name="connsiteX265" fmla="*/ 4762 w 10000"/>
                <a:gd name="connsiteY265" fmla="*/ 9324 h 9857"/>
                <a:gd name="connsiteX266" fmla="*/ 4724 w 10000"/>
                <a:gd name="connsiteY266" fmla="*/ 9257 h 9857"/>
                <a:gd name="connsiteX267" fmla="*/ 4688 w 10000"/>
                <a:gd name="connsiteY267" fmla="*/ 9292 h 9857"/>
                <a:gd name="connsiteX268" fmla="*/ 4724 w 10000"/>
                <a:gd name="connsiteY268" fmla="*/ 9385 h 9857"/>
                <a:gd name="connsiteX269" fmla="*/ 4644 w 10000"/>
                <a:gd name="connsiteY269" fmla="*/ 9354 h 9857"/>
                <a:gd name="connsiteX270" fmla="*/ 4644 w 10000"/>
                <a:gd name="connsiteY270" fmla="*/ 9417 h 9857"/>
                <a:gd name="connsiteX271" fmla="*/ 4483 w 10000"/>
                <a:gd name="connsiteY271" fmla="*/ 9385 h 9857"/>
                <a:gd name="connsiteX272" fmla="*/ 4366 w 10000"/>
                <a:gd name="connsiteY272" fmla="*/ 9385 h 9857"/>
                <a:gd name="connsiteX273" fmla="*/ 4322 w 10000"/>
                <a:gd name="connsiteY273" fmla="*/ 9385 h 9857"/>
                <a:gd name="connsiteX274" fmla="*/ 4199 w 10000"/>
                <a:gd name="connsiteY274" fmla="*/ 9324 h 9857"/>
                <a:gd name="connsiteX275" fmla="*/ 4154 w 10000"/>
                <a:gd name="connsiteY275" fmla="*/ 9292 h 9857"/>
                <a:gd name="connsiteX276" fmla="*/ 4038 w 10000"/>
                <a:gd name="connsiteY276" fmla="*/ 9257 h 9857"/>
                <a:gd name="connsiteX277" fmla="*/ 3962 w 10000"/>
                <a:gd name="connsiteY277" fmla="*/ 9071 h 9857"/>
                <a:gd name="connsiteX278" fmla="*/ 3873 w 10000"/>
                <a:gd name="connsiteY278" fmla="*/ 8945 h 9857"/>
                <a:gd name="connsiteX279" fmla="*/ 3757 w 10000"/>
                <a:gd name="connsiteY279" fmla="*/ 8945 h 9857"/>
                <a:gd name="connsiteX280" fmla="*/ 3634 w 10000"/>
                <a:gd name="connsiteY280" fmla="*/ 8945 h 9857"/>
                <a:gd name="connsiteX281" fmla="*/ 3432 w 10000"/>
                <a:gd name="connsiteY281" fmla="*/ 8787 h 9857"/>
                <a:gd name="connsiteX282" fmla="*/ 3274 w 10000"/>
                <a:gd name="connsiteY282" fmla="*/ 8882 h 9857"/>
                <a:gd name="connsiteX283" fmla="*/ 3274 w 10000"/>
                <a:gd name="connsiteY283" fmla="*/ 8945 h 9857"/>
                <a:gd name="connsiteX284" fmla="*/ 3073 w 10000"/>
                <a:gd name="connsiteY284" fmla="*/ 8977 h 9857"/>
                <a:gd name="connsiteX285" fmla="*/ 2954 w 10000"/>
                <a:gd name="connsiteY285" fmla="*/ 9071 h 9857"/>
                <a:gd name="connsiteX286" fmla="*/ 2874 w 10000"/>
                <a:gd name="connsiteY286" fmla="*/ 9008 h 9857"/>
                <a:gd name="connsiteX287" fmla="*/ 2792 w 10000"/>
                <a:gd name="connsiteY287" fmla="*/ 9071 h 9857"/>
                <a:gd name="connsiteX288" fmla="*/ 2672 w 10000"/>
                <a:gd name="connsiteY288" fmla="*/ 9071 h 9857"/>
                <a:gd name="connsiteX289" fmla="*/ 2507 w 10000"/>
                <a:gd name="connsiteY289" fmla="*/ 9040 h 9857"/>
                <a:gd name="connsiteX290" fmla="*/ 2347 w 10000"/>
                <a:gd name="connsiteY290" fmla="*/ 9103 h 9857"/>
                <a:gd name="connsiteX291" fmla="*/ 2266 w 10000"/>
                <a:gd name="connsiteY291" fmla="*/ 9103 h 9857"/>
                <a:gd name="connsiteX292" fmla="*/ 2185 w 10000"/>
                <a:gd name="connsiteY292" fmla="*/ 9103 h 9857"/>
                <a:gd name="connsiteX293" fmla="*/ 2144 w 10000"/>
                <a:gd name="connsiteY293" fmla="*/ 9103 h 9857"/>
                <a:gd name="connsiteX294" fmla="*/ 2144 w 10000"/>
                <a:gd name="connsiteY294" fmla="*/ 9257 h 9857"/>
                <a:gd name="connsiteX295" fmla="*/ 2228 w 10000"/>
                <a:gd name="connsiteY295" fmla="*/ 9354 h 9857"/>
                <a:gd name="connsiteX296" fmla="*/ 2228 w 10000"/>
                <a:gd name="connsiteY296" fmla="*/ 9385 h 9857"/>
                <a:gd name="connsiteX297" fmla="*/ 2228 w 10000"/>
                <a:gd name="connsiteY297" fmla="*/ 9450 h 9857"/>
                <a:gd name="connsiteX298" fmla="*/ 2266 w 10000"/>
                <a:gd name="connsiteY298" fmla="*/ 9541 h 9857"/>
                <a:gd name="connsiteX299" fmla="*/ 2144 w 10000"/>
                <a:gd name="connsiteY299" fmla="*/ 9511 h 9857"/>
                <a:gd name="connsiteX300" fmla="*/ 2022 w 10000"/>
                <a:gd name="connsiteY300" fmla="*/ 9480 h 9857"/>
                <a:gd name="connsiteX301" fmla="*/ 1941 w 10000"/>
                <a:gd name="connsiteY301" fmla="*/ 9324 h 9857"/>
                <a:gd name="connsiteX302" fmla="*/ 1708 w 10000"/>
                <a:gd name="connsiteY302" fmla="*/ 9417 h 9857"/>
                <a:gd name="connsiteX303" fmla="*/ 1627 w 10000"/>
                <a:gd name="connsiteY303" fmla="*/ 9450 h 9857"/>
                <a:gd name="connsiteX304" fmla="*/ 1627 w 10000"/>
                <a:gd name="connsiteY304" fmla="*/ 9354 h 9857"/>
                <a:gd name="connsiteX305" fmla="*/ 1504 w 10000"/>
                <a:gd name="connsiteY305" fmla="*/ 9228 h 9857"/>
                <a:gd name="connsiteX306" fmla="*/ 1262 w 10000"/>
                <a:gd name="connsiteY306" fmla="*/ 9228 h 9857"/>
                <a:gd name="connsiteX307" fmla="*/ 1262 w 10000"/>
                <a:gd name="connsiteY307" fmla="*/ 9103 h 9857"/>
                <a:gd name="connsiteX308" fmla="*/ 1298 w 10000"/>
                <a:gd name="connsiteY308" fmla="*/ 8945 h 9857"/>
                <a:gd name="connsiteX309" fmla="*/ 1144 w 10000"/>
                <a:gd name="connsiteY309" fmla="*/ 8882 h 9857"/>
                <a:gd name="connsiteX310" fmla="*/ 1017 w 10000"/>
                <a:gd name="connsiteY310" fmla="*/ 8787 h 9857"/>
                <a:gd name="connsiteX311" fmla="*/ 981 w 10000"/>
                <a:gd name="connsiteY311" fmla="*/ 8725 h 9857"/>
                <a:gd name="connsiteX312" fmla="*/ 944 w 10000"/>
                <a:gd name="connsiteY312" fmla="*/ 8633 h 9857"/>
                <a:gd name="connsiteX313" fmla="*/ 981 w 10000"/>
                <a:gd name="connsiteY313" fmla="*/ 8536 h 9857"/>
                <a:gd name="connsiteX314" fmla="*/ 697 w 10000"/>
                <a:gd name="connsiteY314" fmla="*/ 8566 h 9857"/>
                <a:gd name="connsiteX315" fmla="*/ 533 w 10000"/>
                <a:gd name="connsiteY315" fmla="*/ 8633 h 9857"/>
                <a:gd name="connsiteX316" fmla="*/ 533 w 10000"/>
                <a:gd name="connsiteY316" fmla="*/ 8536 h 9857"/>
                <a:gd name="connsiteX317" fmla="*/ 495 w 10000"/>
                <a:gd name="connsiteY317" fmla="*/ 8441 h 9857"/>
                <a:gd name="connsiteX318" fmla="*/ 458 w 10000"/>
                <a:gd name="connsiteY318" fmla="*/ 8380 h 9857"/>
                <a:gd name="connsiteX319" fmla="*/ 6799 w 10000"/>
                <a:gd name="connsiteY319" fmla="*/ 8373 h 9857"/>
                <a:gd name="connsiteX320" fmla="*/ 6917 w 10000"/>
                <a:gd name="connsiteY320" fmla="*/ 8145 h 9857"/>
                <a:gd name="connsiteX0" fmla="*/ 7378 w 10000"/>
                <a:gd name="connsiteY0" fmla="*/ 0 h 9984"/>
                <a:gd name="connsiteX1" fmla="*/ 7623 w 10000"/>
                <a:gd name="connsiteY1" fmla="*/ 62 h 9984"/>
                <a:gd name="connsiteX2" fmla="*/ 7744 w 10000"/>
                <a:gd name="connsiteY2" fmla="*/ 94 h 9984"/>
                <a:gd name="connsiteX3" fmla="*/ 7946 w 10000"/>
                <a:gd name="connsiteY3" fmla="*/ 191 h 9984"/>
                <a:gd name="connsiteX4" fmla="*/ 8186 w 10000"/>
                <a:gd name="connsiteY4" fmla="*/ 221 h 9984"/>
                <a:gd name="connsiteX5" fmla="*/ 8232 w 10000"/>
                <a:gd name="connsiteY5" fmla="*/ 317 h 9984"/>
                <a:gd name="connsiteX6" fmla="*/ 8310 w 10000"/>
                <a:gd name="connsiteY6" fmla="*/ 351 h 9984"/>
                <a:gd name="connsiteX7" fmla="*/ 8383 w 10000"/>
                <a:gd name="connsiteY7" fmla="*/ 478 h 9984"/>
                <a:gd name="connsiteX8" fmla="*/ 8633 w 10000"/>
                <a:gd name="connsiteY8" fmla="*/ 636 h 9984"/>
                <a:gd name="connsiteX9" fmla="*/ 8754 w 10000"/>
                <a:gd name="connsiteY9" fmla="*/ 604 h 9984"/>
                <a:gd name="connsiteX10" fmla="*/ 8874 w 10000"/>
                <a:gd name="connsiteY10" fmla="*/ 636 h 9984"/>
                <a:gd name="connsiteX11" fmla="*/ 9114 w 10000"/>
                <a:gd name="connsiteY11" fmla="*/ 572 h 9984"/>
                <a:gd name="connsiteX12" fmla="*/ 9277 w 10000"/>
                <a:gd name="connsiteY12" fmla="*/ 478 h 9984"/>
                <a:gd name="connsiteX13" fmla="*/ 9354 w 10000"/>
                <a:gd name="connsiteY13" fmla="*/ 478 h 9984"/>
                <a:gd name="connsiteX14" fmla="*/ 9396 w 10000"/>
                <a:gd name="connsiteY14" fmla="*/ 445 h 9984"/>
                <a:gd name="connsiteX15" fmla="*/ 9554 w 10000"/>
                <a:gd name="connsiteY15" fmla="*/ 384 h 9984"/>
                <a:gd name="connsiteX16" fmla="*/ 9719 w 10000"/>
                <a:gd name="connsiteY16" fmla="*/ 445 h 9984"/>
                <a:gd name="connsiteX17" fmla="*/ 9757 w 10000"/>
                <a:gd name="connsiteY17" fmla="*/ 542 h 9984"/>
                <a:gd name="connsiteX18" fmla="*/ 9880 w 10000"/>
                <a:gd name="connsiteY18" fmla="*/ 701 h 9984"/>
                <a:gd name="connsiteX19" fmla="*/ 9800 w 10000"/>
                <a:gd name="connsiteY19" fmla="*/ 733 h 9984"/>
                <a:gd name="connsiteX20" fmla="*/ 9840 w 10000"/>
                <a:gd name="connsiteY20" fmla="*/ 796 h 9984"/>
                <a:gd name="connsiteX21" fmla="*/ 9840 w 10000"/>
                <a:gd name="connsiteY21" fmla="*/ 862 h 9984"/>
                <a:gd name="connsiteX22" fmla="*/ 9926 w 10000"/>
                <a:gd name="connsiteY22" fmla="*/ 988 h 9984"/>
                <a:gd name="connsiteX23" fmla="*/ 9926 w 10000"/>
                <a:gd name="connsiteY23" fmla="*/ 1147 h 9984"/>
                <a:gd name="connsiteX24" fmla="*/ 9926 w 10000"/>
                <a:gd name="connsiteY24" fmla="*/ 1243 h 9984"/>
                <a:gd name="connsiteX25" fmla="*/ 10000 w 10000"/>
                <a:gd name="connsiteY25" fmla="*/ 1339 h 9984"/>
                <a:gd name="connsiteX26" fmla="*/ 9963 w 10000"/>
                <a:gd name="connsiteY26" fmla="*/ 1434 h 9984"/>
                <a:gd name="connsiteX27" fmla="*/ 10000 w 10000"/>
                <a:gd name="connsiteY27" fmla="*/ 1498 h 9984"/>
                <a:gd name="connsiteX28" fmla="*/ 9677 w 10000"/>
                <a:gd name="connsiteY28" fmla="*/ 1466 h 9984"/>
                <a:gd name="connsiteX29" fmla="*/ 9515 w 10000"/>
                <a:gd name="connsiteY29" fmla="*/ 1434 h 9984"/>
                <a:gd name="connsiteX30" fmla="*/ 9473 w 10000"/>
                <a:gd name="connsiteY30" fmla="*/ 1529 h 9984"/>
                <a:gd name="connsiteX31" fmla="*/ 9354 w 10000"/>
                <a:gd name="connsiteY31" fmla="*/ 1564 h 9984"/>
                <a:gd name="connsiteX32" fmla="*/ 9433 w 10000"/>
                <a:gd name="connsiteY32" fmla="*/ 1659 h 9984"/>
                <a:gd name="connsiteX33" fmla="*/ 9677 w 10000"/>
                <a:gd name="connsiteY33" fmla="*/ 1944 h 9984"/>
                <a:gd name="connsiteX34" fmla="*/ 9840 w 10000"/>
                <a:gd name="connsiteY34" fmla="*/ 2203 h 9984"/>
                <a:gd name="connsiteX35" fmla="*/ 9800 w 10000"/>
                <a:gd name="connsiteY35" fmla="*/ 2265 h 9984"/>
                <a:gd name="connsiteX36" fmla="*/ 9634 w 10000"/>
                <a:gd name="connsiteY36" fmla="*/ 2297 h 9984"/>
                <a:gd name="connsiteX37" fmla="*/ 9840 w 10000"/>
                <a:gd name="connsiteY37" fmla="*/ 2422 h 9984"/>
                <a:gd name="connsiteX38" fmla="*/ 9600 w 10000"/>
                <a:gd name="connsiteY38" fmla="*/ 2265 h 9984"/>
                <a:gd name="connsiteX39" fmla="*/ 9396 w 10000"/>
                <a:gd name="connsiteY39" fmla="*/ 2203 h 9984"/>
                <a:gd name="connsiteX40" fmla="*/ 9473 w 10000"/>
                <a:gd name="connsiteY40" fmla="*/ 2391 h 9984"/>
                <a:gd name="connsiteX41" fmla="*/ 9354 w 10000"/>
                <a:gd name="connsiteY41" fmla="*/ 2422 h 9984"/>
                <a:gd name="connsiteX42" fmla="*/ 9277 w 10000"/>
                <a:gd name="connsiteY42" fmla="*/ 2521 h 9984"/>
                <a:gd name="connsiteX43" fmla="*/ 8996 w 10000"/>
                <a:gd name="connsiteY43" fmla="*/ 2553 h 9984"/>
                <a:gd name="connsiteX44" fmla="*/ 9198 w 10000"/>
                <a:gd name="connsiteY44" fmla="*/ 2710 h 9984"/>
                <a:gd name="connsiteX45" fmla="*/ 8952 w 10000"/>
                <a:gd name="connsiteY45" fmla="*/ 2742 h 9984"/>
                <a:gd name="connsiteX46" fmla="*/ 8794 w 10000"/>
                <a:gd name="connsiteY46" fmla="*/ 2710 h 9984"/>
                <a:gd name="connsiteX47" fmla="*/ 8664 w 10000"/>
                <a:gd name="connsiteY47" fmla="*/ 2616 h 9984"/>
                <a:gd name="connsiteX48" fmla="*/ 8591 w 10000"/>
                <a:gd name="connsiteY48" fmla="*/ 2645 h 9984"/>
                <a:gd name="connsiteX49" fmla="*/ 8552 w 10000"/>
                <a:gd name="connsiteY49" fmla="*/ 2804 h 9984"/>
                <a:gd name="connsiteX50" fmla="*/ 8513 w 10000"/>
                <a:gd name="connsiteY50" fmla="*/ 2902 h 9984"/>
                <a:gd name="connsiteX51" fmla="*/ 8427 w 10000"/>
                <a:gd name="connsiteY51" fmla="*/ 2932 h 9984"/>
                <a:gd name="connsiteX52" fmla="*/ 8383 w 10000"/>
                <a:gd name="connsiteY52" fmla="*/ 2996 h 9984"/>
                <a:gd name="connsiteX53" fmla="*/ 8310 w 10000"/>
                <a:gd name="connsiteY53" fmla="*/ 2996 h 9984"/>
                <a:gd name="connsiteX54" fmla="*/ 8267 w 10000"/>
                <a:gd name="connsiteY54" fmla="*/ 3063 h 9984"/>
                <a:gd name="connsiteX55" fmla="*/ 8107 w 10000"/>
                <a:gd name="connsiteY55" fmla="*/ 3222 h 9984"/>
                <a:gd name="connsiteX56" fmla="*/ 7906 w 10000"/>
                <a:gd name="connsiteY56" fmla="*/ 3255 h 9984"/>
                <a:gd name="connsiteX57" fmla="*/ 7824 w 10000"/>
                <a:gd name="connsiteY57" fmla="*/ 3285 h 9984"/>
                <a:gd name="connsiteX58" fmla="*/ 7744 w 10000"/>
                <a:gd name="connsiteY58" fmla="*/ 3349 h 9984"/>
                <a:gd name="connsiteX59" fmla="*/ 7586 w 10000"/>
                <a:gd name="connsiteY59" fmla="*/ 3411 h 9984"/>
                <a:gd name="connsiteX60" fmla="*/ 7501 w 10000"/>
                <a:gd name="connsiteY60" fmla="*/ 3510 h 9984"/>
                <a:gd name="connsiteX61" fmla="*/ 7464 w 10000"/>
                <a:gd name="connsiteY61" fmla="*/ 3570 h 9984"/>
                <a:gd name="connsiteX62" fmla="*/ 7378 w 10000"/>
                <a:gd name="connsiteY62" fmla="*/ 3570 h 9984"/>
                <a:gd name="connsiteX63" fmla="*/ 7218 w 10000"/>
                <a:gd name="connsiteY63" fmla="*/ 3605 h 9984"/>
                <a:gd name="connsiteX64" fmla="*/ 7346 w 10000"/>
                <a:gd name="connsiteY64" fmla="*/ 3539 h 9984"/>
                <a:gd name="connsiteX65" fmla="*/ 7346 w 10000"/>
                <a:gd name="connsiteY65" fmla="*/ 3477 h 9984"/>
                <a:gd name="connsiteX66" fmla="*/ 7378 w 10000"/>
                <a:gd name="connsiteY66" fmla="*/ 3411 h 9984"/>
                <a:gd name="connsiteX67" fmla="*/ 7143 w 10000"/>
                <a:gd name="connsiteY67" fmla="*/ 3379 h 9984"/>
                <a:gd name="connsiteX68" fmla="*/ 7218 w 10000"/>
                <a:gd name="connsiteY68" fmla="*/ 3349 h 9984"/>
                <a:gd name="connsiteX69" fmla="*/ 7260 w 10000"/>
                <a:gd name="connsiteY69" fmla="*/ 3222 h 9984"/>
                <a:gd name="connsiteX70" fmla="*/ 7305 w 10000"/>
                <a:gd name="connsiteY70" fmla="*/ 3093 h 9984"/>
                <a:gd name="connsiteX71" fmla="*/ 7062 w 10000"/>
                <a:gd name="connsiteY71" fmla="*/ 2871 h 9984"/>
                <a:gd name="connsiteX72" fmla="*/ 6939 w 10000"/>
                <a:gd name="connsiteY72" fmla="*/ 2902 h 9984"/>
                <a:gd name="connsiteX73" fmla="*/ 6824 w 10000"/>
                <a:gd name="connsiteY73" fmla="*/ 2967 h 9984"/>
                <a:gd name="connsiteX74" fmla="*/ 6737 w 10000"/>
                <a:gd name="connsiteY74" fmla="*/ 3126 h 9984"/>
                <a:gd name="connsiteX75" fmla="*/ 6535 w 10000"/>
                <a:gd name="connsiteY75" fmla="*/ 3255 h 9984"/>
                <a:gd name="connsiteX76" fmla="*/ 6418 w 10000"/>
                <a:gd name="connsiteY76" fmla="*/ 3317 h 9984"/>
                <a:gd name="connsiteX77" fmla="*/ 6454 w 10000"/>
                <a:gd name="connsiteY77" fmla="*/ 3411 h 9984"/>
                <a:gd name="connsiteX78" fmla="*/ 6212 w 10000"/>
                <a:gd name="connsiteY78" fmla="*/ 3539 h 9984"/>
                <a:gd name="connsiteX79" fmla="*/ 6014 w 10000"/>
                <a:gd name="connsiteY79" fmla="*/ 3510 h 9984"/>
                <a:gd name="connsiteX80" fmla="*/ 6014 w 10000"/>
                <a:gd name="connsiteY80" fmla="*/ 3700 h 9984"/>
                <a:gd name="connsiteX81" fmla="*/ 6251 w 10000"/>
                <a:gd name="connsiteY81" fmla="*/ 3859 h 9984"/>
                <a:gd name="connsiteX82" fmla="*/ 6377 w 10000"/>
                <a:gd name="connsiteY82" fmla="*/ 3859 h 9984"/>
                <a:gd name="connsiteX83" fmla="*/ 6454 w 10000"/>
                <a:gd name="connsiteY83" fmla="*/ 3889 h 9984"/>
                <a:gd name="connsiteX84" fmla="*/ 6454 w 10000"/>
                <a:gd name="connsiteY84" fmla="*/ 3859 h 9984"/>
                <a:gd name="connsiteX85" fmla="*/ 6695 w 10000"/>
                <a:gd name="connsiteY85" fmla="*/ 3954 h 9984"/>
                <a:gd name="connsiteX86" fmla="*/ 6777 w 10000"/>
                <a:gd name="connsiteY86" fmla="*/ 4143 h 9984"/>
                <a:gd name="connsiteX87" fmla="*/ 6980 w 10000"/>
                <a:gd name="connsiteY87" fmla="*/ 4178 h 9984"/>
                <a:gd name="connsiteX88" fmla="*/ 7062 w 10000"/>
                <a:gd name="connsiteY88" fmla="*/ 4114 h 9984"/>
                <a:gd name="connsiteX89" fmla="*/ 7101 w 10000"/>
                <a:gd name="connsiteY89" fmla="*/ 4020 h 9984"/>
                <a:gd name="connsiteX90" fmla="*/ 7260 w 10000"/>
                <a:gd name="connsiteY90" fmla="*/ 3954 h 9984"/>
                <a:gd name="connsiteX91" fmla="*/ 7464 w 10000"/>
                <a:gd name="connsiteY91" fmla="*/ 4020 h 9984"/>
                <a:gd name="connsiteX92" fmla="*/ 7541 w 10000"/>
                <a:gd name="connsiteY92" fmla="*/ 4051 h 9984"/>
                <a:gd name="connsiteX93" fmla="*/ 7586 w 10000"/>
                <a:gd name="connsiteY93" fmla="*/ 4086 h 9984"/>
                <a:gd name="connsiteX94" fmla="*/ 7788 w 10000"/>
                <a:gd name="connsiteY94" fmla="*/ 4086 h 9984"/>
                <a:gd name="connsiteX95" fmla="*/ 7788 w 10000"/>
                <a:gd name="connsiteY95" fmla="*/ 4051 h 9984"/>
                <a:gd name="connsiteX96" fmla="*/ 8025 w 10000"/>
                <a:gd name="connsiteY96" fmla="*/ 4114 h 9984"/>
                <a:gd name="connsiteX97" fmla="*/ 7990 w 10000"/>
                <a:gd name="connsiteY97" fmla="*/ 4143 h 9984"/>
                <a:gd name="connsiteX98" fmla="*/ 8025 w 10000"/>
                <a:gd name="connsiteY98" fmla="*/ 4241 h 9984"/>
                <a:gd name="connsiteX99" fmla="*/ 8025 w 10000"/>
                <a:gd name="connsiteY99" fmla="*/ 4303 h 9984"/>
                <a:gd name="connsiteX100" fmla="*/ 7946 w 10000"/>
                <a:gd name="connsiteY100" fmla="*/ 4241 h 9984"/>
                <a:gd name="connsiteX101" fmla="*/ 7906 w 10000"/>
                <a:gd name="connsiteY101" fmla="*/ 4274 h 9984"/>
                <a:gd name="connsiteX102" fmla="*/ 7824 w 10000"/>
                <a:gd name="connsiteY102" fmla="*/ 4274 h 9984"/>
                <a:gd name="connsiteX103" fmla="*/ 7744 w 10000"/>
                <a:gd name="connsiteY103" fmla="*/ 4303 h 9984"/>
                <a:gd name="connsiteX104" fmla="*/ 7586 w 10000"/>
                <a:gd name="connsiteY104" fmla="*/ 4372 h 9984"/>
                <a:gd name="connsiteX105" fmla="*/ 7501 w 10000"/>
                <a:gd name="connsiteY105" fmla="*/ 4401 h 9984"/>
                <a:gd name="connsiteX106" fmla="*/ 7586 w 10000"/>
                <a:gd name="connsiteY106" fmla="*/ 4466 h 9984"/>
                <a:gd name="connsiteX107" fmla="*/ 7501 w 10000"/>
                <a:gd name="connsiteY107" fmla="*/ 4466 h 9984"/>
                <a:gd name="connsiteX108" fmla="*/ 7541 w 10000"/>
                <a:gd name="connsiteY108" fmla="*/ 4529 h 9984"/>
                <a:gd name="connsiteX109" fmla="*/ 7464 w 10000"/>
                <a:gd name="connsiteY109" fmla="*/ 4559 h 9984"/>
                <a:gd name="connsiteX110" fmla="*/ 7378 w 10000"/>
                <a:gd name="connsiteY110" fmla="*/ 4497 h 9984"/>
                <a:gd name="connsiteX111" fmla="*/ 7346 w 10000"/>
                <a:gd name="connsiteY111" fmla="*/ 4497 h 9984"/>
                <a:gd name="connsiteX112" fmla="*/ 7423 w 10000"/>
                <a:gd name="connsiteY112" fmla="*/ 4593 h 9984"/>
                <a:gd name="connsiteX113" fmla="*/ 7260 w 10000"/>
                <a:gd name="connsiteY113" fmla="*/ 4721 h 9984"/>
                <a:gd name="connsiteX114" fmla="*/ 7218 w 10000"/>
                <a:gd name="connsiteY114" fmla="*/ 4881 h 9984"/>
                <a:gd name="connsiteX115" fmla="*/ 7260 w 10000"/>
                <a:gd name="connsiteY115" fmla="*/ 5038 h 9984"/>
                <a:gd name="connsiteX116" fmla="*/ 7423 w 10000"/>
                <a:gd name="connsiteY116" fmla="*/ 5070 h 9984"/>
                <a:gd name="connsiteX117" fmla="*/ 7704 w 10000"/>
                <a:gd name="connsiteY117" fmla="*/ 5167 h 9984"/>
                <a:gd name="connsiteX118" fmla="*/ 7824 w 10000"/>
                <a:gd name="connsiteY118" fmla="*/ 5326 h 9984"/>
                <a:gd name="connsiteX119" fmla="*/ 8025 w 10000"/>
                <a:gd name="connsiteY119" fmla="*/ 5550 h 9984"/>
                <a:gd name="connsiteX120" fmla="*/ 8149 w 10000"/>
                <a:gd name="connsiteY120" fmla="*/ 5711 h 9984"/>
                <a:gd name="connsiteX121" fmla="*/ 8344 w 10000"/>
                <a:gd name="connsiteY121" fmla="*/ 5805 h 9984"/>
                <a:gd name="connsiteX122" fmla="*/ 8427 w 10000"/>
                <a:gd name="connsiteY122" fmla="*/ 5868 h 9984"/>
                <a:gd name="connsiteX123" fmla="*/ 8513 w 10000"/>
                <a:gd name="connsiteY123" fmla="*/ 5934 h 9984"/>
                <a:gd name="connsiteX124" fmla="*/ 8664 w 10000"/>
                <a:gd name="connsiteY124" fmla="*/ 6058 h 9984"/>
                <a:gd name="connsiteX125" fmla="*/ 8383 w 10000"/>
                <a:gd name="connsiteY125" fmla="*/ 5996 h 9984"/>
                <a:gd name="connsiteX126" fmla="*/ 8186 w 10000"/>
                <a:gd name="connsiteY126" fmla="*/ 5934 h 9984"/>
                <a:gd name="connsiteX127" fmla="*/ 7990 w 10000"/>
                <a:gd name="connsiteY127" fmla="*/ 5965 h 9984"/>
                <a:gd name="connsiteX128" fmla="*/ 7870 w 10000"/>
                <a:gd name="connsiteY128" fmla="*/ 5902 h 9984"/>
                <a:gd name="connsiteX129" fmla="*/ 7744 w 10000"/>
                <a:gd name="connsiteY129" fmla="*/ 5839 h 9984"/>
                <a:gd name="connsiteX130" fmla="*/ 7788 w 10000"/>
                <a:gd name="connsiteY130" fmla="*/ 5902 h 9984"/>
                <a:gd name="connsiteX131" fmla="*/ 7824 w 10000"/>
                <a:gd name="connsiteY131" fmla="*/ 5902 h 9984"/>
                <a:gd name="connsiteX132" fmla="*/ 7788 w 10000"/>
                <a:gd name="connsiteY132" fmla="*/ 5868 h 9984"/>
                <a:gd name="connsiteX133" fmla="*/ 7870 w 10000"/>
                <a:gd name="connsiteY133" fmla="*/ 5902 h 9984"/>
                <a:gd name="connsiteX134" fmla="*/ 8067 w 10000"/>
                <a:gd name="connsiteY134" fmla="*/ 5965 h 9984"/>
                <a:gd name="connsiteX135" fmla="*/ 8149 w 10000"/>
                <a:gd name="connsiteY135" fmla="*/ 5934 h 9984"/>
                <a:gd name="connsiteX136" fmla="*/ 8232 w 10000"/>
                <a:gd name="connsiteY136" fmla="*/ 5996 h 9984"/>
                <a:gd name="connsiteX137" fmla="*/ 8267 w 10000"/>
                <a:gd name="connsiteY137" fmla="*/ 6027 h 9984"/>
                <a:gd name="connsiteX138" fmla="*/ 8383 w 10000"/>
                <a:gd name="connsiteY138" fmla="*/ 6058 h 9984"/>
                <a:gd name="connsiteX139" fmla="*/ 8633 w 10000"/>
                <a:gd name="connsiteY139" fmla="*/ 6188 h 9984"/>
                <a:gd name="connsiteX140" fmla="*/ 8794 w 10000"/>
                <a:gd name="connsiteY140" fmla="*/ 6319 h 9984"/>
                <a:gd name="connsiteX141" fmla="*/ 8713 w 10000"/>
                <a:gd name="connsiteY141" fmla="*/ 6349 h 9984"/>
                <a:gd name="connsiteX142" fmla="*/ 8591 w 10000"/>
                <a:gd name="connsiteY142" fmla="*/ 6411 h 9984"/>
                <a:gd name="connsiteX143" fmla="*/ 8513 w 10000"/>
                <a:gd name="connsiteY143" fmla="*/ 6474 h 9984"/>
                <a:gd name="connsiteX144" fmla="*/ 8473 w 10000"/>
                <a:gd name="connsiteY144" fmla="*/ 6506 h 9984"/>
                <a:gd name="connsiteX145" fmla="*/ 8344 w 10000"/>
                <a:gd name="connsiteY145" fmla="*/ 6506 h 9984"/>
                <a:gd name="connsiteX146" fmla="*/ 8232 w 10000"/>
                <a:gd name="connsiteY146" fmla="*/ 6572 h 9984"/>
                <a:gd name="connsiteX147" fmla="*/ 8383 w 10000"/>
                <a:gd name="connsiteY147" fmla="*/ 6506 h 9984"/>
                <a:gd name="connsiteX148" fmla="*/ 8513 w 10000"/>
                <a:gd name="connsiteY148" fmla="*/ 6602 h 9984"/>
                <a:gd name="connsiteX149" fmla="*/ 8473 w 10000"/>
                <a:gd name="connsiteY149" fmla="*/ 6602 h 9984"/>
                <a:gd name="connsiteX150" fmla="*/ 8664 w 10000"/>
                <a:gd name="connsiteY150" fmla="*/ 6540 h 9984"/>
                <a:gd name="connsiteX151" fmla="*/ 8794 w 10000"/>
                <a:gd name="connsiteY151" fmla="*/ 6633 h 9984"/>
                <a:gd name="connsiteX152" fmla="*/ 8996 w 10000"/>
                <a:gd name="connsiteY152" fmla="*/ 6667 h 9984"/>
                <a:gd name="connsiteX153" fmla="*/ 8908 w 10000"/>
                <a:gd name="connsiteY153" fmla="*/ 6761 h 9984"/>
                <a:gd name="connsiteX154" fmla="*/ 8874 w 10000"/>
                <a:gd name="connsiteY154" fmla="*/ 6793 h 9984"/>
                <a:gd name="connsiteX155" fmla="*/ 8794 w 10000"/>
                <a:gd name="connsiteY155" fmla="*/ 6826 h 9984"/>
                <a:gd name="connsiteX156" fmla="*/ 8834 w 10000"/>
                <a:gd name="connsiteY156" fmla="*/ 6826 h 9984"/>
                <a:gd name="connsiteX157" fmla="*/ 8952 w 10000"/>
                <a:gd name="connsiteY157" fmla="*/ 6793 h 9984"/>
                <a:gd name="connsiteX158" fmla="*/ 8952 w 10000"/>
                <a:gd name="connsiteY158" fmla="*/ 6761 h 9984"/>
                <a:gd name="connsiteX159" fmla="*/ 8996 w 10000"/>
                <a:gd name="connsiteY159" fmla="*/ 6856 h 9984"/>
                <a:gd name="connsiteX160" fmla="*/ 8996 w 10000"/>
                <a:gd name="connsiteY160" fmla="*/ 6922 h 9984"/>
                <a:gd name="connsiteX161" fmla="*/ 8952 w 10000"/>
                <a:gd name="connsiteY161" fmla="*/ 6856 h 9984"/>
                <a:gd name="connsiteX162" fmla="*/ 8952 w 10000"/>
                <a:gd name="connsiteY162" fmla="*/ 6922 h 9984"/>
                <a:gd name="connsiteX163" fmla="*/ 8908 w 10000"/>
                <a:gd name="connsiteY163" fmla="*/ 6892 h 9984"/>
                <a:gd name="connsiteX164" fmla="*/ 8874 w 10000"/>
                <a:gd name="connsiteY164" fmla="*/ 6892 h 9984"/>
                <a:gd name="connsiteX165" fmla="*/ 8834 w 10000"/>
                <a:gd name="connsiteY165" fmla="*/ 6952 h 9984"/>
                <a:gd name="connsiteX166" fmla="*/ 8952 w 10000"/>
                <a:gd name="connsiteY166" fmla="*/ 7017 h 9984"/>
                <a:gd name="connsiteX167" fmla="*/ 8908 w 10000"/>
                <a:gd name="connsiteY167" fmla="*/ 7017 h 9984"/>
                <a:gd name="connsiteX168" fmla="*/ 8952 w 10000"/>
                <a:gd name="connsiteY168" fmla="*/ 7084 h 9984"/>
                <a:gd name="connsiteX169" fmla="*/ 8794 w 10000"/>
                <a:gd name="connsiteY169" fmla="*/ 7048 h 9984"/>
                <a:gd name="connsiteX170" fmla="*/ 8834 w 10000"/>
                <a:gd name="connsiteY170" fmla="*/ 7084 h 9984"/>
                <a:gd name="connsiteX171" fmla="*/ 8952 w 10000"/>
                <a:gd name="connsiteY171" fmla="*/ 7114 h 9984"/>
                <a:gd name="connsiteX172" fmla="*/ 8996 w 10000"/>
                <a:gd name="connsiteY172" fmla="*/ 7207 h 9984"/>
                <a:gd name="connsiteX173" fmla="*/ 8952 w 10000"/>
                <a:gd name="connsiteY173" fmla="*/ 7274 h 9984"/>
                <a:gd name="connsiteX174" fmla="*/ 8834 w 10000"/>
                <a:gd name="connsiteY174" fmla="*/ 7177 h 9984"/>
                <a:gd name="connsiteX175" fmla="*/ 8794 w 10000"/>
                <a:gd name="connsiteY175" fmla="*/ 7207 h 9984"/>
                <a:gd name="connsiteX176" fmla="*/ 8633 w 10000"/>
                <a:gd name="connsiteY176" fmla="*/ 7274 h 9984"/>
                <a:gd name="connsiteX177" fmla="*/ 8754 w 10000"/>
                <a:gd name="connsiteY177" fmla="*/ 7368 h 9984"/>
                <a:gd name="connsiteX178" fmla="*/ 8754 w 10000"/>
                <a:gd name="connsiteY178" fmla="*/ 7495 h 9984"/>
                <a:gd name="connsiteX179" fmla="*/ 8713 w 10000"/>
                <a:gd name="connsiteY179" fmla="*/ 7561 h 9984"/>
                <a:gd name="connsiteX180" fmla="*/ 8713 w 10000"/>
                <a:gd name="connsiteY180" fmla="*/ 7591 h 9984"/>
                <a:gd name="connsiteX181" fmla="*/ 8633 w 10000"/>
                <a:gd name="connsiteY181" fmla="*/ 7561 h 9984"/>
                <a:gd name="connsiteX182" fmla="*/ 8633 w 10000"/>
                <a:gd name="connsiteY182" fmla="*/ 7623 h 9984"/>
                <a:gd name="connsiteX183" fmla="*/ 8591 w 10000"/>
                <a:gd name="connsiteY183" fmla="*/ 7687 h 9984"/>
                <a:gd name="connsiteX184" fmla="*/ 8552 w 10000"/>
                <a:gd name="connsiteY184" fmla="*/ 7815 h 9984"/>
                <a:gd name="connsiteX185" fmla="*/ 8591 w 10000"/>
                <a:gd name="connsiteY185" fmla="*/ 7751 h 9984"/>
                <a:gd name="connsiteX186" fmla="*/ 8552 w 10000"/>
                <a:gd name="connsiteY186" fmla="*/ 7782 h 9984"/>
                <a:gd name="connsiteX187" fmla="*/ 8513 w 10000"/>
                <a:gd name="connsiteY187" fmla="*/ 7720 h 9984"/>
                <a:gd name="connsiteX188" fmla="*/ 8427 w 10000"/>
                <a:gd name="connsiteY188" fmla="*/ 7751 h 9984"/>
                <a:gd name="connsiteX189" fmla="*/ 8427 w 10000"/>
                <a:gd name="connsiteY189" fmla="*/ 7815 h 9984"/>
                <a:gd name="connsiteX190" fmla="*/ 8473 w 10000"/>
                <a:gd name="connsiteY190" fmla="*/ 7846 h 9984"/>
                <a:gd name="connsiteX191" fmla="*/ 8552 w 10000"/>
                <a:gd name="connsiteY191" fmla="*/ 7878 h 9984"/>
                <a:gd name="connsiteX192" fmla="*/ 8513 w 10000"/>
                <a:gd name="connsiteY192" fmla="*/ 7909 h 9984"/>
                <a:gd name="connsiteX193" fmla="*/ 8473 w 10000"/>
                <a:gd name="connsiteY193" fmla="*/ 8008 h 9984"/>
                <a:gd name="connsiteX194" fmla="*/ 8310 w 10000"/>
                <a:gd name="connsiteY194" fmla="*/ 7941 h 9984"/>
                <a:gd name="connsiteX195" fmla="*/ 8427 w 10000"/>
                <a:gd name="connsiteY195" fmla="*/ 8038 h 9984"/>
                <a:gd name="connsiteX196" fmla="*/ 8552 w 10000"/>
                <a:gd name="connsiteY196" fmla="*/ 8038 h 9984"/>
                <a:gd name="connsiteX197" fmla="*/ 8513 w 10000"/>
                <a:gd name="connsiteY197" fmla="*/ 8102 h 9984"/>
                <a:gd name="connsiteX198" fmla="*/ 8591 w 10000"/>
                <a:gd name="connsiteY198" fmla="*/ 8231 h 9984"/>
                <a:gd name="connsiteX199" fmla="*/ 8552 w 10000"/>
                <a:gd name="connsiteY199" fmla="*/ 8231 h 9984"/>
                <a:gd name="connsiteX200" fmla="*/ 8427 w 10000"/>
                <a:gd name="connsiteY200" fmla="*/ 8162 h 9984"/>
                <a:gd name="connsiteX201" fmla="*/ 8383 w 10000"/>
                <a:gd name="connsiteY201" fmla="*/ 8198 h 9984"/>
                <a:gd name="connsiteX202" fmla="*/ 8473 w 10000"/>
                <a:gd name="connsiteY202" fmla="*/ 8261 h 9984"/>
                <a:gd name="connsiteX203" fmla="*/ 8427 w 10000"/>
                <a:gd name="connsiteY203" fmla="*/ 8324 h 9984"/>
                <a:gd name="connsiteX204" fmla="*/ 8310 w 10000"/>
                <a:gd name="connsiteY204" fmla="*/ 8261 h 9984"/>
                <a:gd name="connsiteX205" fmla="*/ 8383 w 10000"/>
                <a:gd name="connsiteY205" fmla="*/ 8355 h 9984"/>
                <a:gd name="connsiteX206" fmla="*/ 8310 w 10000"/>
                <a:gd name="connsiteY206" fmla="*/ 8355 h 9984"/>
                <a:gd name="connsiteX207" fmla="*/ 8310 w 10000"/>
                <a:gd name="connsiteY207" fmla="*/ 8422 h 9984"/>
                <a:gd name="connsiteX208" fmla="*/ 8107 w 10000"/>
                <a:gd name="connsiteY208" fmla="*/ 8486 h 9984"/>
                <a:gd name="connsiteX209" fmla="*/ 8067 w 10000"/>
                <a:gd name="connsiteY209" fmla="*/ 8547 h 9984"/>
                <a:gd name="connsiteX210" fmla="*/ 8107 w 10000"/>
                <a:gd name="connsiteY210" fmla="*/ 8582 h 9984"/>
                <a:gd name="connsiteX211" fmla="*/ 8067 w 10000"/>
                <a:gd name="connsiteY211" fmla="*/ 8610 h 9984"/>
                <a:gd name="connsiteX212" fmla="*/ 8025 w 10000"/>
                <a:gd name="connsiteY212" fmla="*/ 8707 h 9984"/>
                <a:gd name="connsiteX213" fmla="*/ 7990 w 10000"/>
                <a:gd name="connsiteY213" fmla="*/ 8674 h 9984"/>
                <a:gd name="connsiteX214" fmla="*/ 7990 w 10000"/>
                <a:gd name="connsiteY214" fmla="*/ 8773 h 9984"/>
                <a:gd name="connsiteX215" fmla="*/ 7577 w 10000"/>
                <a:gd name="connsiteY215" fmla="*/ 8611 h 9984"/>
                <a:gd name="connsiteX216" fmla="*/ 6900 w 10000"/>
                <a:gd name="connsiteY216" fmla="*/ 9155 h 9984"/>
                <a:gd name="connsiteX217" fmla="*/ 6656 w 10000"/>
                <a:gd name="connsiteY217" fmla="*/ 9219 h 9984"/>
                <a:gd name="connsiteX218" fmla="*/ 6535 w 10000"/>
                <a:gd name="connsiteY218" fmla="*/ 9026 h 9984"/>
                <a:gd name="connsiteX219" fmla="*/ 6496 w 10000"/>
                <a:gd name="connsiteY219" fmla="*/ 9026 h 9984"/>
                <a:gd name="connsiteX220" fmla="*/ 6615 w 10000"/>
                <a:gd name="connsiteY220" fmla="*/ 8995 h 9984"/>
                <a:gd name="connsiteX221" fmla="*/ 6454 w 10000"/>
                <a:gd name="connsiteY221" fmla="*/ 8995 h 9984"/>
                <a:gd name="connsiteX222" fmla="*/ 6418 w 10000"/>
                <a:gd name="connsiteY222" fmla="*/ 9059 h 9984"/>
                <a:gd name="connsiteX223" fmla="*/ 6496 w 10000"/>
                <a:gd name="connsiteY223" fmla="*/ 9123 h 9984"/>
                <a:gd name="connsiteX224" fmla="*/ 6454 w 10000"/>
                <a:gd name="connsiteY224" fmla="*/ 9123 h 9984"/>
                <a:gd name="connsiteX225" fmla="*/ 6579 w 10000"/>
                <a:gd name="connsiteY225" fmla="*/ 9313 h 9984"/>
                <a:gd name="connsiteX226" fmla="*/ 6418 w 10000"/>
                <a:gd name="connsiteY226" fmla="*/ 9187 h 9984"/>
                <a:gd name="connsiteX227" fmla="*/ 6496 w 10000"/>
                <a:gd name="connsiteY227" fmla="*/ 9313 h 9984"/>
                <a:gd name="connsiteX228" fmla="*/ 6454 w 10000"/>
                <a:gd name="connsiteY228" fmla="*/ 9346 h 9984"/>
                <a:gd name="connsiteX229" fmla="*/ 6418 w 10000"/>
                <a:gd name="connsiteY229" fmla="*/ 9313 h 9984"/>
                <a:gd name="connsiteX230" fmla="*/ 6377 w 10000"/>
                <a:gd name="connsiteY230" fmla="*/ 9411 h 9984"/>
                <a:gd name="connsiteX231" fmla="*/ 6251 w 10000"/>
                <a:gd name="connsiteY231" fmla="*/ 9443 h 9984"/>
                <a:gd name="connsiteX232" fmla="*/ 6212 w 10000"/>
                <a:gd name="connsiteY232" fmla="*/ 9375 h 9984"/>
                <a:gd name="connsiteX233" fmla="*/ 6135 w 10000"/>
                <a:gd name="connsiteY233" fmla="*/ 9346 h 9984"/>
                <a:gd name="connsiteX234" fmla="*/ 6175 w 10000"/>
                <a:gd name="connsiteY234" fmla="*/ 9474 h 9984"/>
                <a:gd name="connsiteX235" fmla="*/ 5969 w 10000"/>
                <a:gd name="connsiteY235" fmla="*/ 9411 h 9984"/>
                <a:gd name="connsiteX236" fmla="*/ 5930 w 10000"/>
                <a:gd name="connsiteY236" fmla="*/ 9443 h 9984"/>
                <a:gd name="connsiteX237" fmla="*/ 5808 w 10000"/>
                <a:gd name="connsiteY237" fmla="*/ 9505 h 9984"/>
                <a:gd name="connsiteX238" fmla="*/ 5777 w 10000"/>
                <a:gd name="connsiteY238" fmla="*/ 9571 h 9984"/>
                <a:gd name="connsiteX239" fmla="*/ 5688 w 10000"/>
                <a:gd name="connsiteY239" fmla="*/ 9571 h 9984"/>
                <a:gd name="connsiteX240" fmla="*/ 5567 w 10000"/>
                <a:gd name="connsiteY240" fmla="*/ 9602 h 9984"/>
                <a:gd name="connsiteX241" fmla="*/ 5567 w 10000"/>
                <a:gd name="connsiteY241" fmla="*/ 9571 h 9984"/>
                <a:gd name="connsiteX242" fmla="*/ 5567 w 10000"/>
                <a:gd name="connsiteY242" fmla="*/ 9633 h 9984"/>
                <a:gd name="connsiteX243" fmla="*/ 5449 w 10000"/>
                <a:gd name="connsiteY243" fmla="*/ 9602 h 9984"/>
                <a:gd name="connsiteX244" fmla="*/ 5449 w 10000"/>
                <a:gd name="connsiteY244" fmla="*/ 9663 h 9984"/>
                <a:gd name="connsiteX245" fmla="*/ 5406 w 10000"/>
                <a:gd name="connsiteY245" fmla="*/ 9761 h 9984"/>
                <a:gd name="connsiteX246" fmla="*/ 5491 w 10000"/>
                <a:gd name="connsiteY246" fmla="*/ 9793 h 9984"/>
                <a:gd name="connsiteX247" fmla="*/ 5491 w 10000"/>
                <a:gd name="connsiteY247" fmla="*/ 9793 h 9984"/>
                <a:gd name="connsiteX248" fmla="*/ 5567 w 10000"/>
                <a:gd name="connsiteY248" fmla="*/ 9921 h 9984"/>
                <a:gd name="connsiteX249" fmla="*/ 5368 w 10000"/>
                <a:gd name="connsiteY249" fmla="*/ 9984 h 9984"/>
                <a:gd name="connsiteX250" fmla="*/ 5368 w 10000"/>
                <a:gd name="connsiteY250" fmla="*/ 9921 h 9984"/>
                <a:gd name="connsiteX251" fmla="*/ 5281 w 10000"/>
                <a:gd name="connsiteY251" fmla="*/ 9825 h 9984"/>
                <a:gd name="connsiteX252" fmla="*/ 5248 w 10000"/>
                <a:gd name="connsiteY252" fmla="*/ 9761 h 9984"/>
                <a:gd name="connsiteX253" fmla="*/ 5206 w 10000"/>
                <a:gd name="connsiteY253" fmla="*/ 9663 h 9984"/>
                <a:gd name="connsiteX254" fmla="*/ 5248 w 10000"/>
                <a:gd name="connsiteY254" fmla="*/ 9602 h 9984"/>
                <a:gd name="connsiteX255" fmla="*/ 5206 w 10000"/>
                <a:gd name="connsiteY255" fmla="*/ 9505 h 9984"/>
                <a:gd name="connsiteX256" fmla="*/ 5206 w 10000"/>
                <a:gd name="connsiteY256" fmla="*/ 9538 h 9984"/>
                <a:gd name="connsiteX257" fmla="*/ 5126 w 10000"/>
                <a:gd name="connsiteY257" fmla="*/ 9474 h 9984"/>
                <a:gd name="connsiteX258" fmla="*/ 5126 w 10000"/>
                <a:gd name="connsiteY258" fmla="*/ 9538 h 9984"/>
                <a:gd name="connsiteX259" fmla="*/ 5006 w 10000"/>
                <a:gd name="connsiteY259" fmla="*/ 9538 h 9984"/>
                <a:gd name="connsiteX260" fmla="*/ 4926 w 10000"/>
                <a:gd name="connsiteY260" fmla="*/ 9505 h 9984"/>
                <a:gd name="connsiteX261" fmla="*/ 4879 w 10000"/>
                <a:gd name="connsiteY261" fmla="*/ 9443 h 9984"/>
                <a:gd name="connsiteX262" fmla="*/ 4839 w 10000"/>
                <a:gd name="connsiteY262" fmla="*/ 9443 h 9984"/>
                <a:gd name="connsiteX263" fmla="*/ 4839 w 10000"/>
                <a:gd name="connsiteY263" fmla="*/ 9505 h 9984"/>
                <a:gd name="connsiteX264" fmla="*/ 4762 w 10000"/>
                <a:gd name="connsiteY264" fmla="*/ 9443 h 9984"/>
                <a:gd name="connsiteX265" fmla="*/ 4724 w 10000"/>
                <a:gd name="connsiteY265" fmla="*/ 9375 h 9984"/>
                <a:gd name="connsiteX266" fmla="*/ 4688 w 10000"/>
                <a:gd name="connsiteY266" fmla="*/ 9411 h 9984"/>
                <a:gd name="connsiteX267" fmla="*/ 4724 w 10000"/>
                <a:gd name="connsiteY267" fmla="*/ 9505 h 9984"/>
                <a:gd name="connsiteX268" fmla="*/ 4644 w 10000"/>
                <a:gd name="connsiteY268" fmla="*/ 9474 h 9984"/>
                <a:gd name="connsiteX269" fmla="*/ 4644 w 10000"/>
                <a:gd name="connsiteY269" fmla="*/ 9538 h 9984"/>
                <a:gd name="connsiteX270" fmla="*/ 4483 w 10000"/>
                <a:gd name="connsiteY270" fmla="*/ 9505 h 9984"/>
                <a:gd name="connsiteX271" fmla="*/ 4366 w 10000"/>
                <a:gd name="connsiteY271" fmla="*/ 9505 h 9984"/>
                <a:gd name="connsiteX272" fmla="*/ 4322 w 10000"/>
                <a:gd name="connsiteY272" fmla="*/ 9505 h 9984"/>
                <a:gd name="connsiteX273" fmla="*/ 4199 w 10000"/>
                <a:gd name="connsiteY273" fmla="*/ 9443 h 9984"/>
                <a:gd name="connsiteX274" fmla="*/ 4154 w 10000"/>
                <a:gd name="connsiteY274" fmla="*/ 9411 h 9984"/>
                <a:gd name="connsiteX275" fmla="*/ 4038 w 10000"/>
                <a:gd name="connsiteY275" fmla="*/ 9375 h 9984"/>
                <a:gd name="connsiteX276" fmla="*/ 3962 w 10000"/>
                <a:gd name="connsiteY276" fmla="*/ 9187 h 9984"/>
                <a:gd name="connsiteX277" fmla="*/ 3873 w 10000"/>
                <a:gd name="connsiteY277" fmla="*/ 9059 h 9984"/>
                <a:gd name="connsiteX278" fmla="*/ 3757 w 10000"/>
                <a:gd name="connsiteY278" fmla="*/ 9059 h 9984"/>
                <a:gd name="connsiteX279" fmla="*/ 3634 w 10000"/>
                <a:gd name="connsiteY279" fmla="*/ 9059 h 9984"/>
                <a:gd name="connsiteX280" fmla="*/ 3432 w 10000"/>
                <a:gd name="connsiteY280" fmla="*/ 8898 h 9984"/>
                <a:gd name="connsiteX281" fmla="*/ 3274 w 10000"/>
                <a:gd name="connsiteY281" fmla="*/ 8995 h 9984"/>
                <a:gd name="connsiteX282" fmla="*/ 3274 w 10000"/>
                <a:gd name="connsiteY282" fmla="*/ 9059 h 9984"/>
                <a:gd name="connsiteX283" fmla="*/ 3073 w 10000"/>
                <a:gd name="connsiteY283" fmla="*/ 9091 h 9984"/>
                <a:gd name="connsiteX284" fmla="*/ 2954 w 10000"/>
                <a:gd name="connsiteY284" fmla="*/ 9187 h 9984"/>
                <a:gd name="connsiteX285" fmla="*/ 2874 w 10000"/>
                <a:gd name="connsiteY285" fmla="*/ 9123 h 9984"/>
                <a:gd name="connsiteX286" fmla="*/ 2792 w 10000"/>
                <a:gd name="connsiteY286" fmla="*/ 9187 h 9984"/>
                <a:gd name="connsiteX287" fmla="*/ 2672 w 10000"/>
                <a:gd name="connsiteY287" fmla="*/ 9187 h 9984"/>
                <a:gd name="connsiteX288" fmla="*/ 2507 w 10000"/>
                <a:gd name="connsiteY288" fmla="*/ 9155 h 9984"/>
                <a:gd name="connsiteX289" fmla="*/ 2347 w 10000"/>
                <a:gd name="connsiteY289" fmla="*/ 9219 h 9984"/>
                <a:gd name="connsiteX290" fmla="*/ 2266 w 10000"/>
                <a:gd name="connsiteY290" fmla="*/ 9219 h 9984"/>
                <a:gd name="connsiteX291" fmla="*/ 2185 w 10000"/>
                <a:gd name="connsiteY291" fmla="*/ 9219 h 9984"/>
                <a:gd name="connsiteX292" fmla="*/ 2144 w 10000"/>
                <a:gd name="connsiteY292" fmla="*/ 9219 h 9984"/>
                <a:gd name="connsiteX293" fmla="*/ 2144 w 10000"/>
                <a:gd name="connsiteY293" fmla="*/ 9375 h 9984"/>
                <a:gd name="connsiteX294" fmla="*/ 2228 w 10000"/>
                <a:gd name="connsiteY294" fmla="*/ 9474 h 9984"/>
                <a:gd name="connsiteX295" fmla="*/ 2228 w 10000"/>
                <a:gd name="connsiteY295" fmla="*/ 9505 h 9984"/>
                <a:gd name="connsiteX296" fmla="*/ 2228 w 10000"/>
                <a:gd name="connsiteY296" fmla="*/ 9571 h 9984"/>
                <a:gd name="connsiteX297" fmla="*/ 2266 w 10000"/>
                <a:gd name="connsiteY297" fmla="*/ 9663 h 9984"/>
                <a:gd name="connsiteX298" fmla="*/ 2144 w 10000"/>
                <a:gd name="connsiteY298" fmla="*/ 9633 h 9984"/>
                <a:gd name="connsiteX299" fmla="*/ 2022 w 10000"/>
                <a:gd name="connsiteY299" fmla="*/ 9602 h 9984"/>
                <a:gd name="connsiteX300" fmla="*/ 1941 w 10000"/>
                <a:gd name="connsiteY300" fmla="*/ 9443 h 9984"/>
                <a:gd name="connsiteX301" fmla="*/ 1708 w 10000"/>
                <a:gd name="connsiteY301" fmla="*/ 9538 h 9984"/>
                <a:gd name="connsiteX302" fmla="*/ 1627 w 10000"/>
                <a:gd name="connsiteY302" fmla="*/ 9571 h 9984"/>
                <a:gd name="connsiteX303" fmla="*/ 1627 w 10000"/>
                <a:gd name="connsiteY303" fmla="*/ 9474 h 9984"/>
                <a:gd name="connsiteX304" fmla="*/ 1504 w 10000"/>
                <a:gd name="connsiteY304" fmla="*/ 9346 h 9984"/>
                <a:gd name="connsiteX305" fmla="*/ 1262 w 10000"/>
                <a:gd name="connsiteY305" fmla="*/ 9346 h 9984"/>
                <a:gd name="connsiteX306" fmla="*/ 1262 w 10000"/>
                <a:gd name="connsiteY306" fmla="*/ 9219 h 9984"/>
                <a:gd name="connsiteX307" fmla="*/ 1298 w 10000"/>
                <a:gd name="connsiteY307" fmla="*/ 9059 h 9984"/>
                <a:gd name="connsiteX308" fmla="*/ 1144 w 10000"/>
                <a:gd name="connsiteY308" fmla="*/ 8995 h 9984"/>
                <a:gd name="connsiteX309" fmla="*/ 1017 w 10000"/>
                <a:gd name="connsiteY309" fmla="*/ 8898 h 9984"/>
                <a:gd name="connsiteX310" fmla="*/ 981 w 10000"/>
                <a:gd name="connsiteY310" fmla="*/ 8836 h 9984"/>
                <a:gd name="connsiteX311" fmla="*/ 944 w 10000"/>
                <a:gd name="connsiteY311" fmla="*/ 8742 h 9984"/>
                <a:gd name="connsiteX312" fmla="*/ 981 w 10000"/>
                <a:gd name="connsiteY312" fmla="*/ 8644 h 9984"/>
                <a:gd name="connsiteX313" fmla="*/ 697 w 10000"/>
                <a:gd name="connsiteY313" fmla="*/ 8674 h 9984"/>
                <a:gd name="connsiteX314" fmla="*/ 533 w 10000"/>
                <a:gd name="connsiteY314" fmla="*/ 8742 h 9984"/>
                <a:gd name="connsiteX315" fmla="*/ 533 w 10000"/>
                <a:gd name="connsiteY315" fmla="*/ 8644 h 9984"/>
                <a:gd name="connsiteX316" fmla="*/ 495 w 10000"/>
                <a:gd name="connsiteY316" fmla="*/ 8547 h 9984"/>
                <a:gd name="connsiteX317" fmla="*/ 458 w 10000"/>
                <a:gd name="connsiteY317" fmla="*/ 8486 h 9984"/>
                <a:gd name="connsiteX318" fmla="*/ 6799 w 10000"/>
                <a:gd name="connsiteY318" fmla="*/ 8478 h 9984"/>
                <a:gd name="connsiteX319" fmla="*/ 6917 w 10000"/>
                <a:gd name="connsiteY319" fmla="*/ 8247 h 9984"/>
                <a:gd name="connsiteX0" fmla="*/ 7623 w 10000"/>
                <a:gd name="connsiteY0" fmla="*/ 22 h 9960"/>
                <a:gd name="connsiteX1" fmla="*/ 7744 w 10000"/>
                <a:gd name="connsiteY1" fmla="*/ 54 h 9960"/>
                <a:gd name="connsiteX2" fmla="*/ 7946 w 10000"/>
                <a:gd name="connsiteY2" fmla="*/ 151 h 9960"/>
                <a:gd name="connsiteX3" fmla="*/ 8186 w 10000"/>
                <a:gd name="connsiteY3" fmla="*/ 181 h 9960"/>
                <a:gd name="connsiteX4" fmla="*/ 8232 w 10000"/>
                <a:gd name="connsiteY4" fmla="*/ 278 h 9960"/>
                <a:gd name="connsiteX5" fmla="*/ 8310 w 10000"/>
                <a:gd name="connsiteY5" fmla="*/ 312 h 9960"/>
                <a:gd name="connsiteX6" fmla="*/ 8383 w 10000"/>
                <a:gd name="connsiteY6" fmla="*/ 439 h 9960"/>
                <a:gd name="connsiteX7" fmla="*/ 8633 w 10000"/>
                <a:gd name="connsiteY7" fmla="*/ 597 h 9960"/>
                <a:gd name="connsiteX8" fmla="*/ 8754 w 10000"/>
                <a:gd name="connsiteY8" fmla="*/ 565 h 9960"/>
                <a:gd name="connsiteX9" fmla="*/ 8874 w 10000"/>
                <a:gd name="connsiteY9" fmla="*/ 597 h 9960"/>
                <a:gd name="connsiteX10" fmla="*/ 9114 w 10000"/>
                <a:gd name="connsiteY10" fmla="*/ 533 h 9960"/>
                <a:gd name="connsiteX11" fmla="*/ 9277 w 10000"/>
                <a:gd name="connsiteY11" fmla="*/ 439 h 9960"/>
                <a:gd name="connsiteX12" fmla="*/ 9354 w 10000"/>
                <a:gd name="connsiteY12" fmla="*/ 439 h 9960"/>
                <a:gd name="connsiteX13" fmla="*/ 9396 w 10000"/>
                <a:gd name="connsiteY13" fmla="*/ 406 h 9960"/>
                <a:gd name="connsiteX14" fmla="*/ 9554 w 10000"/>
                <a:gd name="connsiteY14" fmla="*/ 345 h 9960"/>
                <a:gd name="connsiteX15" fmla="*/ 9719 w 10000"/>
                <a:gd name="connsiteY15" fmla="*/ 406 h 9960"/>
                <a:gd name="connsiteX16" fmla="*/ 9757 w 10000"/>
                <a:gd name="connsiteY16" fmla="*/ 503 h 9960"/>
                <a:gd name="connsiteX17" fmla="*/ 9880 w 10000"/>
                <a:gd name="connsiteY17" fmla="*/ 662 h 9960"/>
                <a:gd name="connsiteX18" fmla="*/ 9800 w 10000"/>
                <a:gd name="connsiteY18" fmla="*/ 694 h 9960"/>
                <a:gd name="connsiteX19" fmla="*/ 9840 w 10000"/>
                <a:gd name="connsiteY19" fmla="*/ 757 h 9960"/>
                <a:gd name="connsiteX20" fmla="*/ 9840 w 10000"/>
                <a:gd name="connsiteY20" fmla="*/ 823 h 9960"/>
                <a:gd name="connsiteX21" fmla="*/ 9926 w 10000"/>
                <a:gd name="connsiteY21" fmla="*/ 950 h 9960"/>
                <a:gd name="connsiteX22" fmla="*/ 9926 w 10000"/>
                <a:gd name="connsiteY22" fmla="*/ 1109 h 9960"/>
                <a:gd name="connsiteX23" fmla="*/ 9926 w 10000"/>
                <a:gd name="connsiteY23" fmla="*/ 1205 h 9960"/>
                <a:gd name="connsiteX24" fmla="*/ 10000 w 10000"/>
                <a:gd name="connsiteY24" fmla="*/ 1301 h 9960"/>
                <a:gd name="connsiteX25" fmla="*/ 9963 w 10000"/>
                <a:gd name="connsiteY25" fmla="*/ 1396 h 9960"/>
                <a:gd name="connsiteX26" fmla="*/ 10000 w 10000"/>
                <a:gd name="connsiteY26" fmla="*/ 1460 h 9960"/>
                <a:gd name="connsiteX27" fmla="*/ 9677 w 10000"/>
                <a:gd name="connsiteY27" fmla="*/ 1428 h 9960"/>
                <a:gd name="connsiteX28" fmla="*/ 9515 w 10000"/>
                <a:gd name="connsiteY28" fmla="*/ 1396 h 9960"/>
                <a:gd name="connsiteX29" fmla="*/ 9473 w 10000"/>
                <a:gd name="connsiteY29" fmla="*/ 1491 h 9960"/>
                <a:gd name="connsiteX30" fmla="*/ 9354 w 10000"/>
                <a:gd name="connsiteY30" fmla="*/ 1527 h 9960"/>
                <a:gd name="connsiteX31" fmla="*/ 9433 w 10000"/>
                <a:gd name="connsiteY31" fmla="*/ 1622 h 9960"/>
                <a:gd name="connsiteX32" fmla="*/ 9677 w 10000"/>
                <a:gd name="connsiteY32" fmla="*/ 1907 h 9960"/>
                <a:gd name="connsiteX33" fmla="*/ 9840 w 10000"/>
                <a:gd name="connsiteY33" fmla="*/ 2167 h 9960"/>
                <a:gd name="connsiteX34" fmla="*/ 9800 w 10000"/>
                <a:gd name="connsiteY34" fmla="*/ 2229 h 9960"/>
                <a:gd name="connsiteX35" fmla="*/ 9634 w 10000"/>
                <a:gd name="connsiteY35" fmla="*/ 2261 h 9960"/>
                <a:gd name="connsiteX36" fmla="*/ 9840 w 10000"/>
                <a:gd name="connsiteY36" fmla="*/ 2386 h 9960"/>
                <a:gd name="connsiteX37" fmla="*/ 9600 w 10000"/>
                <a:gd name="connsiteY37" fmla="*/ 2229 h 9960"/>
                <a:gd name="connsiteX38" fmla="*/ 9396 w 10000"/>
                <a:gd name="connsiteY38" fmla="*/ 2167 h 9960"/>
                <a:gd name="connsiteX39" fmla="*/ 9473 w 10000"/>
                <a:gd name="connsiteY39" fmla="*/ 2355 h 9960"/>
                <a:gd name="connsiteX40" fmla="*/ 9354 w 10000"/>
                <a:gd name="connsiteY40" fmla="*/ 2386 h 9960"/>
                <a:gd name="connsiteX41" fmla="*/ 9277 w 10000"/>
                <a:gd name="connsiteY41" fmla="*/ 2485 h 9960"/>
                <a:gd name="connsiteX42" fmla="*/ 8996 w 10000"/>
                <a:gd name="connsiteY42" fmla="*/ 2517 h 9960"/>
                <a:gd name="connsiteX43" fmla="*/ 9198 w 10000"/>
                <a:gd name="connsiteY43" fmla="*/ 2674 h 9960"/>
                <a:gd name="connsiteX44" fmla="*/ 8952 w 10000"/>
                <a:gd name="connsiteY44" fmla="*/ 2706 h 9960"/>
                <a:gd name="connsiteX45" fmla="*/ 8794 w 10000"/>
                <a:gd name="connsiteY45" fmla="*/ 2674 h 9960"/>
                <a:gd name="connsiteX46" fmla="*/ 8664 w 10000"/>
                <a:gd name="connsiteY46" fmla="*/ 2580 h 9960"/>
                <a:gd name="connsiteX47" fmla="*/ 8591 w 10000"/>
                <a:gd name="connsiteY47" fmla="*/ 2609 h 9960"/>
                <a:gd name="connsiteX48" fmla="*/ 8552 w 10000"/>
                <a:gd name="connsiteY48" fmla="*/ 2768 h 9960"/>
                <a:gd name="connsiteX49" fmla="*/ 8513 w 10000"/>
                <a:gd name="connsiteY49" fmla="*/ 2867 h 9960"/>
                <a:gd name="connsiteX50" fmla="*/ 8427 w 10000"/>
                <a:gd name="connsiteY50" fmla="*/ 2897 h 9960"/>
                <a:gd name="connsiteX51" fmla="*/ 8383 w 10000"/>
                <a:gd name="connsiteY51" fmla="*/ 2961 h 9960"/>
                <a:gd name="connsiteX52" fmla="*/ 8310 w 10000"/>
                <a:gd name="connsiteY52" fmla="*/ 2961 h 9960"/>
                <a:gd name="connsiteX53" fmla="*/ 8267 w 10000"/>
                <a:gd name="connsiteY53" fmla="*/ 3028 h 9960"/>
                <a:gd name="connsiteX54" fmla="*/ 8107 w 10000"/>
                <a:gd name="connsiteY54" fmla="*/ 3187 h 9960"/>
                <a:gd name="connsiteX55" fmla="*/ 7906 w 10000"/>
                <a:gd name="connsiteY55" fmla="*/ 3220 h 9960"/>
                <a:gd name="connsiteX56" fmla="*/ 7824 w 10000"/>
                <a:gd name="connsiteY56" fmla="*/ 3250 h 9960"/>
                <a:gd name="connsiteX57" fmla="*/ 7744 w 10000"/>
                <a:gd name="connsiteY57" fmla="*/ 3314 h 9960"/>
                <a:gd name="connsiteX58" fmla="*/ 7586 w 10000"/>
                <a:gd name="connsiteY58" fmla="*/ 3376 h 9960"/>
                <a:gd name="connsiteX59" fmla="*/ 7501 w 10000"/>
                <a:gd name="connsiteY59" fmla="*/ 3476 h 9960"/>
                <a:gd name="connsiteX60" fmla="*/ 7464 w 10000"/>
                <a:gd name="connsiteY60" fmla="*/ 3536 h 9960"/>
                <a:gd name="connsiteX61" fmla="*/ 7378 w 10000"/>
                <a:gd name="connsiteY61" fmla="*/ 3536 h 9960"/>
                <a:gd name="connsiteX62" fmla="*/ 7218 w 10000"/>
                <a:gd name="connsiteY62" fmla="*/ 3571 h 9960"/>
                <a:gd name="connsiteX63" fmla="*/ 7346 w 10000"/>
                <a:gd name="connsiteY63" fmla="*/ 3505 h 9960"/>
                <a:gd name="connsiteX64" fmla="*/ 7346 w 10000"/>
                <a:gd name="connsiteY64" fmla="*/ 3443 h 9960"/>
                <a:gd name="connsiteX65" fmla="*/ 7378 w 10000"/>
                <a:gd name="connsiteY65" fmla="*/ 3376 h 9960"/>
                <a:gd name="connsiteX66" fmla="*/ 7143 w 10000"/>
                <a:gd name="connsiteY66" fmla="*/ 3344 h 9960"/>
                <a:gd name="connsiteX67" fmla="*/ 7218 w 10000"/>
                <a:gd name="connsiteY67" fmla="*/ 3314 h 9960"/>
                <a:gd name="connsiteX68" fmla="*/ 7260 w 10000"/>
                <a:gd name="connsiteY68" fmla="*/ 3187 h 9960"/>
                <a:gd name="connsiteX69" fmla="*/ 7305 w 10000"/>
                <a:gd name="connsiteY69" fmla="*/ 3058 h 9960"/>
                <a:gd name="connsiteX70" fmla="*/ 7062 w 10000"/>
                <a:gd name="connsiteY70" fmla="*/ 2836 h 9960"/>
                <a:gd name="connsiteX71" fmla="*/ 6939 w 10000"/>
                <a:gd name="connsiteY71" fmla="*/ 2867 h 9960"/>
                <a:gd name="connsiteX72" fmla="*/ 6824 w 10000"/>
                <a:gd name="connsiteY72" fmla="*/ 2932 h 9960"/>
                <a:gd name="connsiteX73" fmla="*/ 6737 w 10000"/>
                <a:gd name="connsiteY73" fmla="*/ 3091 h 9960"/>
                <a:gd name="connsiteX74" fmla="*/ 6535 w 10000"/>
                <a:gd name="connsiteY74" fmla="*/ 3220 h 9960"/>
                <a:gd name="connsiteX75" fmla="*/ 6418 w 10000"/>
                <a:gd name="connsiteY75" fmla="*/ 3282 h 9960"/>
                <a:gd name="connsiteX76" fmla="*/ 6454 w 10000"/>
                <a:gd name="connsiteY76" fmla="*/ 3376 h 9960"/>
                <a:gd name="connsiteX77" fmla="*/ 6212 w 10000"/>
                <a:gd name="connsiteY77" fmla="*/ 3505 h 9960"/>
                <a:gd name="connsiteX78" fmla="*/ 6014 w 10000"/>
                <a:gd name="connsiteY78" fmla="*/ 3476 h 9960"/>
                <a:gd name="connsiteX79" fmla="*/ 6014 w 10000"/>
                <a:gd name="connsiteY79" fmla="*/ 3666 h 9960"/>
                <a:gd name="connsiteX80" fmla="*/ 6251 w 10000"/>
                <a:gd name="connsiteY80" fmla="*/ 3825 h 9960"/>
                <a:gd name="connsiteX81" fmla="*/ 6377 w 10000"/>
                <a:gd name="connsiteY81" fmla="*/ 3825 h 9960"/>
                <a:gd name="connsiteX82" fmla="*/ 6454 w 10000"/>
                <a:gd name="connsiteY82" fmla="*/ 3855 h 9960"/>
                <a:gd name="connsiteX83" fmla="*/ 6454 w 10000"/>
                <a:gd name="connsiteY83" fmla="*/ 3825 h 9960"/>
                <a:gd name="connsiteX84" fmla="*/ 6695 w 10000"/>
                <a:gd name="connsiteY84" fmla="*/ 3920 h 9960"/>
                <a:gd name="connsiteX85" fmla="*/ 6777 w 10000"/>
                <a:gd name="connsiteY85" fmla="*/ 4110 h 9960"/>
                <a:gd name="connsiteX86" fmla="*/ 6980 w 10000"/>
                <a:gd name="connsiteY86" fmla="*/ 4145 h 9960"/>
                <a:gd name="connsiteX87" fmla="*/ 7062 w 10000"/>
                <a:gd name="connsiteY87" fmla="*/ 4081 h 9960"/>
                <a:gd name="connsiteX88" fmla="*/ 7101 w 10000"/>
                <a:gd name="connsiteY88" fmla="*/ 3986 h 9960"/>
                <a:gd name="connsiteX89" fmla="*/ 7260 w 10000"/>
                <a:gd name="connsiteY89" fmla="*/ 3920 h 9960"/>
                <a:gd name="connsiteX90" fmla="*/ 7464 w 10000"/>
                <a:gd name="connsiteY90" fmla="*/ 3986 h 9960"/>
                <a:gd name="connsiteX91" fmla="*/ 7541 w 10000"/>
                <a:gd name="connsiteY91" fmla="*/ 4017 h 9960"/>
                <a:gd name="connsiteX92" fmla="*/ 7586 w 10000"/>
                <a:gd name="connsiteY92" fmla="*/ 4053 h 9960"/>
                <a:gd name="connsiteX93" fmla="*/ 7788 w 10000"/>
                <a:gd name="connsiteY93" fmla="*/ 4053 h 9960"/>
                <a:gd name="connsiteX94" fmla="*/ 7788 w 10000"/>
                <a:gd name="connsiteY94" fmla="*/ 4017 h 9960"/>
                <a:gd name="connsiteX95" fmla="*/ 8025 w 10000"/>
                <a:gd name="connsiteY95" fmla="*/ 4081 h 9960"/>
                <a:gd name="connsiteX96" fmla="*/ 7990 w 10000"/>
                <a:gd name="connsiteY96" fmla="*/ 4110 h 9960"/>
                <a:gd name="connsiteX97" fmla="*/ 8025 w 10000"/>
                <a:gd name="connsiteY97" fmla="*/ 4208 h 9960"/>
                <a:gd name="connsiteX98" fmla="*/ 8025 w 10000"/>
                <a:gd name="connsiteY98" fmla="*/ 4270 h 9960"/>
                <a:gd name="connsiteX99" fmla="*/ 7946 w 10000"/>
                <a:gd name="connsiteY99" fmla="*/ 4208 h 9960"/>
                <a:gd name="connsiteX100" fmla="*/ 7906 w 10000"/>
                <a:gd name="connsiteY100" fmla="*/ 4241 h 9960"/>
                <a:gd name="connsiteX101" fmla="*/ 7824 w 10000"/>
                <a:gd name="connsiteY101" fmla="*/ 4241 h 9960"/>
                <a:gd name="connsiteX102" fmla="*/ 7744 w 10000"/>
                <a:gd name="connsiteY102" fmla="*/ 4270 h 9960"/>
                <a:gd name="connsiteX103" fmla="*/ 7586 w 10000"/>
                <a:gd name="connsiteY103" fmla="*/ 4339 h 9960"/>
                <a:gd name="connsiteX104" fmla="*/ 7501 w 10000"/>
                <a:gd name="connsiteY104" fmla="*/ 4368 h 9960"/>
                <a:gd name="connsiteX105" fmla="*/ 7586 w 10000"/>
                <a:gd name="connsiteY105" fmla="*/ 4433 h 9960"/>
                <a:gd name="connsiteX106" fmla="*/ 7501 w 10000"/>
                <a:gd name="connsiteY106" fmla="*/ 4433 h 9960"/>
                <a:gd name="connsiteX107" fmla="*/ 7541 w 10000"/>
                <a:gd name="connsiteY107" fmla="*/ 4496 h 9960"/>
                <a:gd name="connsiteX108" fmla="*/ 7464 w 10000"/>
                <a:gd name="connsiteY108" fmla="*/ 4526 h 9960"/>
                <a:gd name="connsiteX109" fmla="*/ 7378 w 10000"/>
                <a:gd name="connsiteY109" fmla="*/ 4464 h 9960"/>
                <a:gd name="connsiteX110" fmla="*/ 7346 w 10000"/>
                <a:gd name="connsiteY110" fmla="*/ 4464 h 9960"/>
                <a:gd name="connsiteX111" fmla="*/ 7423 w 10000"/>
                <a:gd name="connsiteY111" fmla="*/ 4560 h 9960"/>
                <a:gd name="connsiteX112" fmla="*/ 7260 w 10000"/>
                <a:gd name="connsiteY112" fmla="*/ 4689 h 9960"/>
                <a:gd name="connsiteX113" fmla="*/ 7218 w 10000"/>
                <a:gd name="connsiteY113" fmla="*/ 4849 h 9960"/>
                <a:gd name="connsiteX114" fmla="*/ 7260 w 10000"/>
                <a:gd name="connsiteY114" fmla="*/ 5006 h 9960"/>
                <a:gd name="connsiteX115" fmla="*/ 7423 w 10000"/>
                <a:gd name="connsiteY115" fmla="*/ 5038 h 9960"/>
                <a:gd name="connsiteX116" fmla="*/ 7704 w 10000"/>
                <a:gd name="connsiteY116" fmla="*/ 5135 h 9960"/>
                <a:gd name="connsiteX117" fmla="*/ 7824 w 10000"/>
                <a:gd name="connsiteY117" fmla="*/ 5295 h 9960"/>
                <a:gd name="connsiteX118" fmla="*/ 8025 w 10000"/>
                <a:gd name="connsiteY118" fmla="*/ 5519 h 9960"/>
                <a:gd name="connsiteX119" fmla="*/ 8149 w 10000"/>
                <a:gd name="connsiteY119" fmla="*/ 5680 h 9960"/>
                <a:gd name="connsiteX120" fmla="*/ 8344 w 10000"/>
                <a:gd name="connsiteY120" fmla="*/ 5774 h 9960"/>
                <a:gd name="connsiteX121" fmla="*/ 8427 w 10000"/>
                <a:gd name="connsiteY121" fmla="*/ 5837 h 9960"/>
                <a:gd name="connsiteX122" fmla="*/ 8513 w 10000"/>
                <a:gd name="connsiteY122" fmla="*/ 5904 h 9960"/>
                <a:gd name="connsiteX123" fmla="*/ 8664 w 10000"/>
                <a:gd name="connsiteY123" fmla="*/ 6028 h 9960"/>
                <a:gd name="connsiteX124" fmla="*/ 8383 w 10000"/>
                <a:gd name="connsiteY124" fmla="*/ 5966 h 9960"/>
                <a:gd name="connsiteX125" fmla="*/ 8186 w 10000"/>
                <a:gd name="connsiteY125" fmla="*/ 5904 h 9960"/>
                <a:gd name="connsiteX126" fmla="*/ 7990 w 10000"/>
                <a:gd name="connsiteY126" fmla="*/ 5935 h 9960"/>
                <a:gd name="connsiteX127" fmla="*/ 7870 w 10000"/>
                <a:gd name="connsiteY127" fmla="*/ 5871 h 9960"/>
                <a:gd name="connsiteX128" fmla="*/ 7744 w 10000"/>
                <a:gd name="connsiteY128" fmla="*/ 5808 h 9960"/>
                <a:gd name="connsiteX129" fmla="*/ 7788 w 10000"/>
                <a:gd name="connsiteY129" fmla="*/ 5871 h 9960"/>
                <a:gd name="connsiteX130" fmla="*/ 7824 w 10000"/>
                <a:gd name="connsiteY130" fmla="*/ 5871 h 9960"/>
                <a:gd name="connsiteX131" fmla="*/ 7788 w 10000"/>
                <a:gd name="connsiteY131" fmla="*/ 5837 h 9960"/>
                <a:gd name="connsiteX132" fmla="*/ 7870 w 10000"/>
                <a:gd name="connsiteY132" fmla="*/ 5871 h 9960"/>
                <a:gd name="connsiteX133" fmla="*/ 8067 w 10000"/>
                <a:gd name="connsiteY133" fmla="*/ 5935 h 9960"/>
                <a:gd name="connsiteX134" fmla="*/ 8149 w 10000"/>
                <a:gd name="connsiteY134" fmla="*/ 5904 h 9960"/>
                <a:gd name="connsiteX135" fmla="*/ 8232 w 10000"/>
                <a:gd name="connsiteY135" fmla="*/ 5966 h 9960"/>
                <a:gd name="connsiteX136" fmla="*/ 8267 w 10000"/>
                <a:gd name="connsiteY136" fmla="*/ 5997 h 9960"/>
                <a:gd name="connsiteX137" fmla="*/ 8383 w 10000"/>
                <a:gd name="connsiteY137" fmla="*/ 6028 h 9960"/>
                <a:gd name="connsiteX138" fmla="*/ 8633 w 10000"/>
                <a:gd name="connsiteY138" fmla="*/ 6158 h 9960"/>
                <a:gd name="connsiteX139" fmla="*/ 8794 w 10000"/>
                <a:gd name="connsiteY139" fmla="*/ 6289 h 9960"/>
                <a:gd name="connsiteX140" fmla="*/ 8713 w 10000"/>
                <a:gd name="connsiteY140" fmla="*/ 6319 h 9960"/>
                <a:gd name="connsiteX141" fmla="*/ 8591 w 10000"/>
                <a:gd name="connsiteY141" fmla="*/ 6381 h 9960"/>
                <a:gd name="connsiteX142" fmla="*/ 8513 w 10000"/>
                <a:gd name="connsiteY142" fmla="*/ 6444 h 9960"/>
                <a:gd name="connsiteX143" fmla="*/ 8473 w 10000"/>
                <a:gd name="connsiteY143" fmla="*/ 6476 h 9960"/>
                <a:gd name="connsiteX144" fmla="*/ 8344 w 10000"/>
                <a:gd name="connsiteY144" fmla="*/ 6476 h 9960"/>
                <a:gd name="connsiteX145" fmla="*/ 8232 w 10000"/>
                <a:gd name="connsiteY145" fmla="*/ 6543 h 9960"/>
                <a:gd name="connsiteX146" fmla="*/ 8383 w 10000"/>
                <a:gd name="connsiteY146" fmla="*/ 6476 h 9960"/>
                <a:gd name="connsiteX147" fmla="*/ 8513 w 10000"/>
                <a:gd name="connsiteY147" fmla="*/ 6573 h 9960"/>
                <a:gd name="connsiteX148" fmla="*/ 8473 w 10000"/>
                <a:gd name="connsiteY148" fmla="*/ 6573 h 9960"/>
                <a:gd name="connsiteX149" fmla="*/ 8664 w 10000"/>
                <a:gd name="connsiteY149" fmla="*/ 6510 h 9960"/>
                <a:gd name="connsiteX150" fmla="*/ 8794 w 10000"/>
                <a:gd name="connsiteY150" fmla="*/ 6604 h 9960"/>
                <a:gd name="connsiteX151" fmla="*/ 8996 w 10000"/>
                <a:gd name="connsiteY151" fmla="*/ 6638 h 9960"/>
                <a:gd name="connsiteX152" fmla="*/ 8908 w 10000"/>
                <a:gd name="connsiteY152" fmla="*/ 6732 h 9960"/>
                <a:gd name="connsiteX153" fmla="*/ 8874 w 10000"/>
                <a:gd name="connsiteY153" fmla="*/ 6764 h 9960"/>
                <a:gd name="connsiteX154" fmla="*/ 8794 w 10000"/>
                <a:gd name="connsiteY154" fmla="*/ 6797 h 9960"/>
                <a:gd name="connsiteX155" fmla="*/ 8834 w 10000"/>
                <a:gd name="connsiteY155" fmla="*/ 6797 h 9960"/>
                <a:gd name="connsiteX156" fmla="*/ 8952 w 10000"/>
                <a:gd name="connsiteY156" fmla="*/ 6764 h 9960"/>
                <a:gd name="connsiteX157" fmla="*/ 8952 w 10000"/>
                <a:gd name="connsiteY157" fmla="*/ 6732 h 9960"/>
                <a:gd name="connsiteX158" fmla="*/ 8996 w 10000"/>
                <a:gd name="connsiteY158" fmla="*/ 6827 h 9960"/>
                <a:gd name="connsiteX159" fmla="*/ 8996 w 10000"/>
                <a:gd name="connsiteY159" fmla="*/ 6893 h 9960"/>
                <a:gd name="connsiteX160" fmla="*/ 8952 w 10000"/>
                <a:gd name="connsiteY160" fmla="*/ 6827 h 9960"/>
                <a:gd name="connsiteX161" fmla="*/ 8952 w 10000"/>
                <a:gd name="connsiteY161" fmla="*/ 6893 h 9960"/>
                <a:gd name="connsiteX162" fmla="*/ 8908 w 10000"/>
                <a:gd name="connsiteY162" fmla="*/ 6863 h 9960"/>
                <a:gd name="connsiteX163" fmla="*/ 8874 w 10000"/>
                <a:gd name="connsiteY163" fmla="*/ 6863 h 9960"/>
                <a:gd name="connsiteX164" fmla="*/ 8834 w 10000"/>
                <a:gd name="connsiteY164" fmla="*/ 6923 h 9960"/>
                <a:gd name="connsiteX165" fmla="*/ 8952 w 10000"/>
                <a:gd name="connsiteY165" fmla="*/ 6988 h 9960"/>
                <a:gd name="connsiteX166" fmla="*/ 8908 w 10000"/>
                <a:gd name="connsiteY166" fmla="*/ 6988 h 9960"/>
                <a:gd name="connsiteX167" fmla="*/ 8952 w 10000"/>
                <a:gd name="connsiteY167" fmla="*/ 7055 h 9960"/>
                <a:gd name="connsiteX168" fmla="*/ 8794 w 10000"/>
                <a:gd name="connsiteY168" fmla="*/ 7019 h 9960"/>
                <a:gd name="connsiteX169" fmla="*/ 8834 w 10000"/>
                <a:gd name="connsiteY169" fmla="*/ 7055 h 9960"/>
                <a:gd name="connsiteX170" fmla="*/ 8952 w 10000"/>
                <a:gd name="connsiteY170" fmla="*/ 7085 h 9960"/>
                <a:gd name="connsiteX171" fmla="*/ 8996 w 10000"/>
                <a:gd name="connsiteY171" fmla="*/ 7179 h 9960"/>
                <a:gd name="connsiteX172" fmla="*/ 8952 w 10000"/>
                <a:gd name="connsiteY172" fmla="*/ 7246 h 9960"/>
                <a:gd name="connsiteX173" fmla="*/ 8834 w 10000"/>
                <a:gd name="connsiteY173" fmla="*/ 7149 h 9960"/>
                <a:gd name="connsiteX174" fmla="*/ 8794 w 10000"/>
                <a:gd name="connsiteY174" fmla="*/ 7179 h 9960"/>
                <a:gd name="connsiteX175" fmla="*/ 8633 w 10000"/>
                <a:gd name="connsiteY175" fmla="*/ 7246 h 9960"/>
                <a:gd name="connsiteX176" fmla="*/ 8754 w 10000"/>
                <a:gd name="connsiteY176" fmla="*/ 7340 h 9960"/>
                <a:gd name="connsiteX177" fmla="*/ 8754 w 10000"/>
                <a:gd name="connsiteY177" fmla="*/ 7467 h 9960"/>
                <a:gd name="connsiteX178" fmla="*/ 8713 w 10000"/>
                <a:gd name="connsiteY178" fmla="*/ 7533 h 9960"/>
                <a:gd name="connsiteX179" fmla="*/ 8713 w 10000"/>
                <a:gd name="connsiteY179" fmla="*/ 7563 h 9960"/>
                <a:gd name="connsiteX180" fmla="*/ 8633 w 10000"/>
                <a:gd name="connsiteY180" fmla="*/ 7533 h 9960"/>
                <a:gd name="connsiteX181" fmla="*/ 8633 w 10000"/>
                <a:gd name="connsiteY181" fmla="*/ 7595 h 9960"/>
                <a:gd name="connsiteX182" fmla="*/ 8591 w 10000"/>
                <a:gd name="connsiteY182" fmla="*/ 7659 h 9960"/>
                <a:gd name="connsiteX183" fmla="*/ 8552 w 10000"/>
                <a:gd name="connsiteY183" fmla="*/ 7788 h 9960"/>
                <a:gd name="connsiteX184" fmla="*/ 8591 w 10000"/>
                <a:gd name="connsiteY184" fmla="*/ 7723 h 9960"/>
                <a:gd name="connsiteX185" fmla="*/ 8552 w 10000"/>
                <a:gd name="connsiteY185" fmla="*/ 7754 h 9960"/>
                <a:gd name="connsiteX186" fmla="*/ 8513 w 10000"/>
                <a:gd name="connsiteY186" fmla="*/ 7692 h 9960"/>
                <a:gd name="connsiteX187" fmla="*/ 8427 w 10000"/>
                <a:gd name="connsiteY187" fmla="*/ 7723 h 9960"/>
                <a:gd name="connsiteX188" fmla="*/ 8427 w 10000"/>
                <a:gd name="connsiteY188" fmla="*/ 7788 h 9960"/>
                <a:gd name="connsiteX189" fmla="*/ 8473 w 10000"/>
                <a:gd name="connsiteY189" fmla="*/ 7819 h 9960"/>
                <a:gd name="connsiteX190" fmla="*/ 8552 w 10000"/>
                <a:gd name="connsiteY190" fmla="*/ 7851 h 9960"/>
                <a:gd name="connsiteX191" fmla="*/ 8513 w 10000"/>
                <a:gd name="connsiteY191" fmla="*/ 7882 h 9960"/>
                <a:gd name="connsiteX192" fmla="*/ 8473 w 10000"/>
                <a:gd name="connsiteY192" fmla="*/ 7981 h 9960"/>
                <a:gd name="connsiteX193" fmla="*/ 8310 w 10000"/>
                <a:gd name="connsiteY193" fmla="*/ 7914 h 9960"/>
                <a:gd name="connsiteX194" fmla="*/ 8427 w 10000"/>
                <a:gd name="connsiteY194" fmla="*/ 8011 h 9960"/>
                <a:gd name="connsiteX195" fmla="*/ 8552 w 10000"/>
                <a:gd name="connsiteY195" fmla="*/ 8011 h 9960"/>
                <a:gd name="connsiteX196" fmla="*/ 8513 w 10000"/>
                <a:gd name="connsiteY196" fmla="*/ 8075 h 9960"/>
                <a:gd name="connsiteX197" fmla="*/ 8591 w 10000"/>
                <a:gd name="connsiteY197" fmla="*/ 8204 h 9960"/>
                <a:gd name="connsiteX198" fmla="*/ 8552 w 10000"/>
                <a:gd name="connsiteY198" fmla="*/ 8204 h 9960"/>
                <a:gd name="connsiteX199" fmla="*/ 8427 w 10000"/>
                <a:gd name="connsiteY199" fmla="*/ 8135 h 9960"/>
                <a:gd name="connsiteX200" fmla="*/ 8383 w 10000"/>
                <a:gd name="connsiteY200" fmla="*/ 8171 h 9960"/>
                <a:gd name="connsiteX201" fmla="*/ 8473 w 10000"/>
                <a:gd name="connsiteY201" fmla="*/ 8234 h 9960"/>
                <a:gd name="connsiteX202" fmla="*/ 8427 w 10000"/>
                <a:gd name="connsiteY202" fmla="*/ 8297 h 9960"/>
                <a:gd name="connsiteX203" fmla="*/ 8310 w 10000"/>
                <a:gd name="connsiteY203" fmla="*/ 8234 h 9960"/>
                <a:gd name="connsiteX204" fmla="*/ 8383 w 10000"/>
                <a:gd name="connsiteY204" fmla="*/ 8328 h 9960"/>
                <a:gd name="connsiteX205" fmla="*/ 8310 w 10000"/>
                <a:gd name="connsiteY205" fmla="*/ 8328 h 9960"/>
                <a:gd name="connsiteX206" fmla="*/ 8310 w 10000"/>
                <a:gd name="connsiteY206" fmla="*/ 8395 h 9960"/>
                <a:gd name="connsiteX207" fmla="*/ 8107 w 10000"/>
                <a:gd name="connsiteY207" fmla="*/ 8460 h 9960"/>
                <a:gd name="connsiteX208" fmla="*/ 8067 w 10000"/>
                <a:gd name="connsiteY208" fmla="*/ 8521 h 9960"/>
                <a:gd name="connsiteX209" fmla="*/ 8107 w 10000"/>
                <a:gd name="connsiteY209" fmla="*/ 8556 h 9960"/>
                <a:gd name="connsiteX210" fmla="*/ 8067 w 10000"/>
                <a:gd name="connsiteY210" fmla="*/ 8584 h 9960"/>
                <a:gd name="connsiteX211" fmla="*/ 8025 w 10000"/>
                <a:gd name="connsiteY211" fmla="*/ 8681 h 9960"/>
                <a:gd name="connsiteX212" fmla="*/ 7990 w 10000"/>
                <a:gd name="connsiteY212" fmla="*/ 8648 h 9960"/>
                <a:gd name="connsiteX213" fmla="*/ 7990 w 10000"/>
                <a:gd name="connsiteY213" fmla="*/ 8747 h 9960"/>
                <a:gd name="connsiteX214" fmla="*/ 7577 w 10000"/>
                <a:gd name="connsiteY214" fmla="*/ 8585 h 9960"/>
                <a:gd name="connsiteX215" fmla="*/ 6900 w 10000"/>
                <a:gd name="connsiteY215" fmla="*/ 9130 h 9960"/>
                <a:gd name="connsiteX216" fmla="*/ 6656 w 10000"/>
                <a:gd name="connsiteY216" fmla="*/ 9194 h 9960"/>
                <a:gd name="connsiteX217" fmla="*/ 6535 w 10000"/>
                <a:gd name="connsiteY217" fmla="*/ 9000 h 9960"/>
                <a:gd name="connsiteX218" fmla="*/ 6496 w 10000"/>
                <a:gd name="connsiteY218" fmla="*/ 9000 h 9960"/>
                <a:gd name="connsiteX219" fmla="*/ 6615 w 10000"/>
                <a:gd name="connsiteY219" fmla="*/ 8969 h 9960"/>
                <a:gd name="connsiteX220" fmla="*/ 6454 w 10000"/>
                <a:gd name="connsiteY220" fmla="*/ 8969 h 9960"/>
                <a:gd name="connsiteX221" fmla="*/ 6418 w 10000"/>
                <a:gd name="connsiteY221" fmla="*/ 9034 h 9960"/>
                <a:gd name="connsiteX222" fmla="*/ 6496 w 10000"/>
                <a:gd name="connsiteY222" fmla="*/ 9098 h 9960"/>
                <a:gd name="connsiteX223" fmla="*/ 6454 w 10000"/>
                <a:gd name="connsiteY223" fmla="*/ 9098 h 9960"/>
                <a:gd name="connsiteX224" fmla="*/ 6579 w 10000"/>
                <a:gd name="connsiteY224" fmla="*/ 9288 h 9960"/>
                <a:gd name="connsiteX225" fmla="*/ 6418 w 10000"/>
                <a:gd name="connsiteY225" fmla="*/ 9162 h 9960"/>
                <a:gd name="connsiteX226" fmla="*/ 6496 w 10000"/>
                <a:gd name="connsiteY226" fmla="*/ 9288 h 9960"/>
                <a:gd name="connsiteX227" fmla="*/ 6454 w 10000"/>
                <a:gd name="connsiteY227" fmla="*/ 9321 h 9960"/>
                <a:gd name="connsiteX228" fmla="*/ 6418 w 10000"/>
                <a:gd name="connsiteY228" fmla="*/ 9288 h 9960"/>
                <a:gd name="connsiteX229" fmla="*/ 6377 w 10000"/>
                <a:gd name="connsiteY229" fmla="*/ 9386 h 9960"/>
                <a:gd name="connsiteX230" fmla="*/ 6251 w 10000"/>
                <a:gd name="connsiteY230" fmla="*/ 9418 h 9960"/>
                <a:gd name="connsiteX231" fmla="*/ 6212 w 10000"/>
                <a:gd name="connsiteY231" fmla="*/ 9350 h 9960"/>
                <a:gd name="connsiteX232" fmla="*/ 6135 w 10000"/>
                <a:gd name="connsiteY232" fmla="*/ 9321 h 9960"/>
                <a:gd name="connsiteX233" fmla="*/ 6175 w 10000"/>
                <a:gd name="connsiteY233" fmla="*/ 9449 h 9960"/>
                <a:gd name="connsiteX234" fmla="*/ 5969 w 10000"/>
                <a:gd name="connsiteY234" fmla="*/ 9386 h 9960"/>
                <a:gd name="connsiteX235" fmla="*/ 5930 w 10000"/>
                <a:gd name="connsiteY235" fmla="*/ 9418 h 9960"/>
                <a:gd name="connsiteX236" fmla="*/ 5808 w 10000"/>
                <a:gd name="connsiteY236" fmla="*/ 9480 h 9960"/>
                <a:gd name="connsiteX237" fmla="*/ 5777 w 10000"/>
                <a:gd name="connsiteY237" fmla="*/ 9546 h 9960"/>
                <a:gd name="connsiteX238" fmla="*/ 5688 w 10000"/>
                <a:gd name="connsiteY238" fmla="*/ 9546 h 9960"/>
                <a:gd name="connsiteX239" fmla="*/ 5567 w 10000"/>
                <a:gd name="connsiteY239" fmla="*/ 9577 h 9960"/>
                <a:gd name="connsiteX240" fmla="*/ 5567 w 10000"/>
                <a:gd name="connsiteY240" fmla="*/ 9546 h 9960"/>
                <a:gd name="connsiteX241" fmla="*/ 5567 w 10000"/>
                <a:gd name="connsiteY241" fmla="*/ 9608 h 9960"/>
                <a:gd name="connsiteX242" fmla="*/ 5449 w 10000"/>
                <a:gd name="connsiteY242" fmla="*/ 9577 h 9960"/>
                <a:gd name="connsiteX243" fmla="*/ 5449 w 10000"/>
                <a:gd name="connsiteY243" fmla="*/ 9638 h 9960"/>
                <a:gd name="connsiteX244" fmla="*/ 5406 w 10000"/>
                <a:gd name="connsiteY244" fmla="*/ 9737 h 9960"/>
                <a:gd name="connsiteX245" fmla="*/ 5491 w 10000"/>
                <a:gd name="connsiteY245" fmla="*/ 9769 h 9960"/>
                <a:gd name="connsiteX246" fmla="*/ 5491 w 10000"/>
                <a:gd name="connsiteY246" fmla="*/ 9769 h 9960"/>
                <a:gd name="connsiteX247" fmla="*/ 5567 w 10000"/>
                <a:gd name="connsiteY247" fmla="*/ 9897 h 9960"/>
                <a:gd name="connsiteX248" fmla="*/ 5368 w 10000"/>
                <a:gd name="connsiteY248" fmla="*/ 9960 h 9960"/>
                <a:gd name="connsiteX249" fmla="*/ 5368 w 10000"/>
                <a:gd name="connsiteY249" fmla="*/ 9897 h 9960"/>
                <a:gd name="connsiteX250" fmla="*/ 5281 w 10000"/>
                <a:gd name="connsiteY250" fmla="*/ 9801 h 9960"/>
                <a:gd name="connsiteX251" fmla="*/ 5248 w 10000"/>
                <a:gd name="connsiteY251" fmla="*/ 9737 h 9960"/>
                <a:gd name="connsiteX252" fmla="*/ 5206 w 10000"/>
                <a:gd name="connsiteY252" fmla="*/ 9638 h 9960"/>
                <a:gd name="connsiteX253" fmla="*/ 5248 w 10000"/>
                <a:gd name="connsiteY253" fmla="*/ 9577 h 9960"/>
                <a:gd name="connsiteX254" fmla="*/ 5206 w 10000"/>
                <a:gd name="connsiteY254" fmla="*/ 9480 h 9960"/>
                <a:gd name="connsiteX255" fmla="*/ 5206 w 10000"/>
                <a:gd name="connsiteY255" fmla="*/ 9513 h 9960"/>
                <a:gd name="connsiteX256" fmla="*/ 5126 w 10000"/>
                <a:gd name="connsiteY256" fmla="*/ 9449 h 9960"/>
                <a:gd name="connsiteX257" fmla="*/ 5126 w 10000"/>
                <a:gd name="connsiteY257" fmla="*/ 9513 h 9960"/>
                <a:gd name="connsiteX258" fmla="*/ 5006 w 10000"/>
                <a:gd name="connsiteY258" fmla="*/ 9513 h 9960"/>
                <a:gd name="connsiteX259" fmla="*/ 4926 w 10000"/>
                <a:gd name="connsiteY259" fmla="*/ 9480 h 9960"/>
                <a:gd name="connsiteX260" fmla="*/ 4879 w 10000"/>
                <a:gd name="connsiteY260" fmla="*/ 9418 h 9960"/>
                <a:gd name="connsiteX261" fmla="*/ 4839 w 10000"/>
                <a:gd name="connsiteY261" fmla="*/ 9418 h 9960"/>
                <a:gd name="connsiteX262" fmla="*/ 4839 w 10000"/>
                <a:gd name="connsiteY262" fmla="*/ 9480 h 9960"/>
                <a:gd name="connsiteX263" fmla="*/ 4762 w 10000"/>
                <a:gd name="connsiteY263" fmla="*/ 9418 h 9960"/>
                <a:gd name="connsiteX264" fmla="*/ 4724 w 10000"/>
                <a:gd name="connsiteY264" fmla="*/ 9350 h 9960"/>
                <a:gd name="connsiteX265" fmla="*/ 4688 w 10000"/>
                <a:gd name="connsiteY265" fmla="*/ 9386 h 9960"/>
                <a:gd name="connsiteX266" fmla="*/ 4724 w 10000"/>
                <a:gd name="connsiteY266" fmla="*/ 9480 h 9960"/>
                <a:gd name="connsiteX267" fmla="*/ 4644 w 10000"/>
                <a:gd name="connsiteY267" fmla="*/ 9449 h 9960"/>
                <a:gd name="connsiteX268" fmla="*/ 4644 w 10000"/>
                <a:gd name="connsiteY268" fmla="*/ 9513 h 9960"/>
                <a:gd name="connsiteX269" fmla="*/ 4483 w 10000"/>
                <a:gd name="connsiteY269" fmla="*/ 9480 h 9960"/>
                <a:gd name="connsiteX270" fmla="*/ 4366 w 10000"/>
                <a:gd name="connsiteY270" fmla="*/ 9480 h 9960"/>
                <a:gd name="connsiteX271" fmla="*/ 4322 w 10000"/>
                <a:gd name="connsiteY271" fmla="*/ 9480 h 9960"/>
                <a:gd name="connsiteX272" fmla="*/ 4199 w 10000"/>
                <a:gd name="connsiteY272" fmla="*/ 9418 h 9960"/>
                <a:gd name="connsiteX273" fmla="*/ 4154 w 10000"/>
                <a:gd name="connsiteY273" fmla="*/ 9386 h 9960"/>
                <a:gd name="connsiteX274" fmla="*/ 4038 w 10000"/>
                <a:gd name="connsiteY274" fmla="*/ 9350 h 9960"/>
                <a:gd name="connsiteX275" fmla="*/ 3962 w 10000"/>
                <a:gd name="connsiteY275" fmla="*/ 9162 h 9960"/>
                <a:gd name="connsiteX276" fmla="*/ 3873 w 10000"/>
                <a:gd name="connsiteY276" fmla="*/ 9034 h 9960"/>
                <a:gd name="connsiteX277" fmla="*/ 3757 w 10000"/>
                <a:gd name="connsiteY277" fmla="*/ 9034 h 9960"/>
                <a:gd name="connsiteX278" fmla="*/ 3634 w 10000"/>
                <a:gd name="connsiteY278" fmla="*/ 9034 h 9960"/>
                <a:gd name="connsiteX279" fmla="*/ 3432 w 10000"/>
                <a:gd name="connsiteY279" fmla="*/ 8872 h 9960"/>
                <a:gd name="connsiteX280" fmla="*/ 3274 w 10000"/>
                <a:gd name="connsiteY280" fmla="*/ 8969 h 9960"/>
                <a:gd name="connsiteX281" fmla="*/ 3274 w 10000"/>
                <a:gd name="connsiteY281" fmla="*/ 9034 h 9960"/>
                <a:gd name="connsiteX282" fmla="*/ 3073 w 10000"/>
                <a:gd name="connsiteY282" fmla="*/ 9066 h 9960"/>
                <a:gd name="connsiteX283" fmla="*/ 2954 w 10000"/>
                <a:gd name="connsiteY283" fmla="*/ 9162 h 9960"/>
                <a:gd name="connsiteX284" fmla="*/ 2874 w 10000"/>
                <a:gd name="connsiteY284" fmla="*/ 9098 h 9960"/>
                <a:gd name="connsiteX285" fmla="*/ 2792 w 10000"/>
                <a:gd name="connsiteY285" fmla="*/ 9162 h 9960"/>
                <a:gd name="connsiteX286" fmla="*/ 2672 w 10000"/>
                <a:gd name="connsiteY286" fmla="*/ 9162 h 9960"/>
                <a:gd name="connsiteX287" fmla="*/ 2507 w 10000"/>
                <a:gd name="connsiteY287" fmla="*/ 9130 h 9960"/>
                <a:gd name="connsiteX288" fmla="*/ 2347 w 10000"/>
                <a:gd name="connsiteY288" fmla="*/ 9194 h 9960"/>
                <a:gd name="connsiteX289" fmla="*/ 2266 w 10000"/>
                <a:gd name="connsiteY289" fmla="*/ 9194 h 9960"/>
                <a:gd name="connsiteX290" fmla="*/ 2185 w 10000"/>
                <a:gd name="connsiteY290" fmla="*/ 9194 h 9960"/>
                <a:gd name="connsiteX291" fmla="*/ 2144 w 10000"/>
                <a:gd name="connsiteY291" fmla="*/ 9194 h 9960"/>
                <a:gd name="connsiteX292" fmla="*/ 2144 w 10000"/>
                <a:gd name="connsiteY292" fmla="*/ 9350 h 9960"/>
                <a:gd name="connsiteX293" fmla="*/ 2228 w 10000"/>
                <a:gd name="connsiteY293" fmla="*/ 9449 h 9960"/>
                <a:gd name="connsiteX294" fmla="*/ 2228 w 10000"/>
                <a:gd name="connsiteY294" fmla="*/ 9480 h 9960"/>
                <a:gd name="connsiteX295" fmla="*/ 2228 w 10000"/>
                <a:gd name="connsiteY295" fmla="*/ 9546 h 9960"/>
                <a:gd name="connsiteX296" fmla="*/ 2266 w 10000"/>
                <a:gd name="connsiteY296" fmla="*/ 9638 h 9960"/>
                <a:gd name="connsiteX297" fmla="*/ 2144 w 10000"/>
                <a:gd name="connsiteY297" fmla="*/ 9608 h 9960"/>
                <a:gd name="connsiteX298" fmla="*/ 2022 w 10000"/>
                <a:gd name="connsiteY298" fmla="*/ 9577 h 9960"/>
                <a:gd name="connsiteX299" fmla="*/ 1941 w 10000"/>
                <a:gd name="connsiteY299" fmla="*/ 9418 h 9960"/>
                <a:gd name="connsiteX300" fmla="*/ 1708 w 10000"/>
                <a:gd name="connsiteY300" fmla="*/ 9513 h 9960"/>
                <a:gd name="connsiteX301" fmla="*/ 1627 w 10000"/>
                <a:gd name="connsiteY301" fmla="*/ 9546 h 9960"/>
                <a:gd name="connsiteX302" fmla="*/ 1627 w 10000"/>
                <a:gd name="connsiteY302" fmla="*/ 9449 h 9960"/>
                <a:gd name="connsiteX303" fmla="*/ 1504 w 10000"/>
                <a:gd name="connsiteY303" fmla="*/ 9321 h 9960"/>
                <a:gd name="connsiteX304" fmla="*/ 1262 w 10000"/>
                <a:gd name="connsiteY304" fmla="*/ 9321 h 9960"/>
                <a:gd name="connsiteX305" fmla="*/ 1262 w 10000"/>
                <a:gd name="connsiteY305" fmla="*/ 9194 h 9960"/>
                <a:gd name="connsiteX306" fmla="*/ 1298 w 10000"/>
                <a:gd name="connsiteY306" fmla="*/ 9034 h 9960"/>
                <a:gd name="connsiteX307" fmla="*/ 1144 w 10000"/>
                <a:gd name="connsiteY307" fmla="*/ 8969 h 9960"/>
                <a:gd name="connsiteX308" fmla="*/ 1017 w 10000"/>
                <a:gd name="connsiteY308" fmla="*/ 8872 h 9960"/>
                <a:gd name="connsiteX309" fmla="*/ 981 w 10000"/>
                <a:gd name="connsiteY309" fmla="*/ 8810 h 9960"/>
                <a:gd name="connsiteX310" fmla="*/ 944 w 10000"/>
                <a:gd name="connsiteY310" fmla="*/ 8716 h 9960"/>
                <a:gd name="connsiteX311" fmla="*/ 981 w 10000"/>
                <a:gd name="connsiteY311" fmla="*/ 8618 h 9960"/>
                <a:gd name="connsiteX312" fmla="*/ 697 w 10000"/>
                <a:gd name="connsiteY312" fmla="*/ 8648 h 9960"/>
                <a:gd name="connsiteX313" fmla="*/ 533 w 10000"/>
                <a:gd name="connsiteY313" fmla="*/ 8716 h 9960"/>
                <a:gd name="connsiteX314" fmla="*/ 533 w 10000"/>
                <a:gd name="connsiteY314" fmla="*/ 8618 h 9960"/>
                <a:gd name="connsiteX315" fmla="*/ 495 w 10000"/>
                <a:gd name="connsiteY315" fmla="*/ 8521 h 9960"/>
                <a:gd name="connsiteX316" fmla="*/ 458 w 10000"/>
                <a:gd name="connsiteY316" fmla="*/ 8460 h 9960"/>
                <a:gd name="connsiteX317" fmla="*/ 6799 w 10000"/>
                <a:gd name="connsiteY317" fmla="*/ 8452 h 9960"/>
                <a:gd name="connsiteX318" fmla="*/ 6917 w 10000"/>
                <a:gd name="connsiteY318" fmla="*/ 8220 h 9960"/>
                <a:gd name="connsiteX0" fmla="*/ 7744 w 10000"/>
                <a:gd name="connsiteY0" fmla="*/ 0 h 9946"/>
                <a:gd name="connsiteX1" fmla="*/ 7946 w 10000"/>
                <a:gd name="connsiteY1" fmla="*/ 98 h 9946"/>
                <a:gd name="connsiteX2" fmla="*/ 8186 w 10000"/>
                <a:gd name="connsiteY2" fmla="*/ 128 h 9946"/>
                <a:gd name="connsiteX3" fmla="*/ 8232 w 10000"/>
                <a:gd name="connsiteY3" fmla="*/ 225 h 9946"/>
                <a:gd name="connsiteX4" fmla="*/ 8310 w 10000"/>
                <a:gd name="connsiteY4" fmla="*/ 259 h 9946"/>
                <a:gd name="connsiteX5" fmla="*/ 8383 w 10000"/>
                <a:gd name="connsiteY5" fmla="*/ 387 h 9946"/>
                <a:gd name="connsiteX6" fmla="*/ 8633 w 10000"/>
                <a:gd name="connsiteY6" fmla="*/ 545 h 9946"/>
                <a:gd name="connsiteX7" fmla="*/ 8754 w 10000"/>
                <a:gd name="connsiteY7" fmla="*/ 513 h 9946"/>
                <a:gd name="connsiteX8" fmla="*/ 8874 w 10000"/>
                <a:gd name="connsiteY8" fmla="*/ 545 h 9946"/>
                <a:gd name="connsiteX9" fmla="*/ 9114 w 10000"/>
                <a:gd name="connsiteY9" fmla="*/ 481 h 9946"/>
                <a:gd name="connsiteX10" fmla="*/ 9277 w 10000"/>
                <a:gd name="connsiteY10" fmla="*/ 387 h 9946"/>
                <a:gd name="connsiteX11" fmla="*/ 9354 w 10000"/>
                <a:gd name="connsiteY11" fmla="*/ 387 h 9946"/>
                <a:gd name="connsiteX12" fmla="*/ 9396 w 10000"/>
                <a:gd name="connsiteY12" fmla="*/ 354 h 9946"/>
                <a:gd name="connsiteX13" fmla="*/ 9554 w 10000"/>
                <a:gd name="connsiteY13" fmla="*/ 292 h 9946"/>
                <a:gd name="connsiteX14" fmla="*/ 9719 w 10000"/>
                <a:gd name="connsiteY14" fmla="*/ 354 h 9946"/>
                <a:gd name="connsiteX15" fmla="*/ 9757 w 10000"/>
                <a:gd name="connsiteY15" fmla="*/ 451 h 9946"/>
                <a:gd name="connsiteX16" fmla="*/ 9880 w 10000"/>
                <a:gd name="connsiteY16" fmla="*/ 611 h 9946"/>
                <a:gd name="connsiteX17" fmla="*/ 9800 w 10000"/>
                <a:gd name="connsiteY17" fmla="*/ 643 h 9946"/>
                <a:gd name="connsiteX18" fmla="*/ 9840 w 10000"/>
                <a:gd name="connsiteY18" fmla="*/ 706 h 9946"/>
                <a:gd name="connsiteX19" fmla="*/ 9840 w 10000"/>
                <a:gd name="connsiteY19" fmla="*/ 772 h 9946"/>
                <a:gd name="connsiteX20" fmla="*/ 9926 w 10000"/>
                <a:gd name="connsiteY20" fmla="*/ 900 h 9946"/>
                <a:gd name="connsiteX21" fmla="*/ 9926 w 10000"/>
                <a:gd name="connsiteY21" fmla="*/ 1059 h 9946"/>
                <a:gd name="connsiteX22" fmla="*/ 9926 w 10000"/>
                <a:gd name="connsiteY22" fmla="*/ 1156 h 9946"/>
                <a:gd name="connsiteX23" fmla="*/ 10000 w 10000"/>
                <a:gd name="connsiteY23" fmla="*/ 1252 h 9946"/>
                <a:gd name="connsiteX24" fmla="*/ 9963 w 10000"/>
                <a:gd name="connsiteY24" fmla="*/ 1348 h 9946"/>
                <a:gd name="connsiteX25" fmla="*/ 10000 w 10000"/>
                <a:gd name="connsiteY25" fmla="*/ 1412 h 9946"/>
                <a:gd name="connsiteX26" fmla="*/ 9677 w 10000"/>
                <a:gd name="connsiteY26" fmla="*/ 1380 h 9946"/>
                <a:gd name="connsiteX27" fmla="*/ 9515 w 10000"/>
                <a:gd name="connsiteY27" fmla="*/ 1348 h 9946"/>
                <a:gd name="connsiteX28" fmla="*/ 9473 w 10000"/>
                <a:gd name="connsiteY28" fmla="*/ 1443 h 9946"/>
                <a:gd name="connsiteX29" fmla="*/ 9354 w 10000"/>
                <a:gd name="connsiteY29" fmla="*/ 1479 h 9946"/>
                <a:gd name="connsiteX30" fmla="*/ 9433 w 10000"/>
                <a:gd name="connsiteY30" fmla="*/ 1575 h 9946"/>
                <a:gd name="connsiteX31" fmla="*/ 9677 w 10000"/>
                <a:gd name="connsiteY31" fmla="*/ 1861 h 9946"/>
                <a:gd name="connsiteX32" fmla="*/ 9840 w 10000"/>
                <a:gd name="connsiteY32" fmla="*/ 2122 h 9946"/>
                <a:gd name="connsiteX33" fmla="*/ 9800 w 10000"/>
                <a:gd name="connsiteY33" fmla="*/ 2184 h 9946"/>
                <a:gd name="connsiteX34" fmla="*/ 9634 w 10000"/>
                <a:gd name="connsiteY34" fmla="*/ 2216 h 9946"/>
                <a:gd name="connsiteX35" fmla="*/ 9840 w 10000"/>
                <a:gd name="connsiteY35" fmla="*/ 2342 h 9946"/>
                <a:gd name="connsiteX36" fmla="*/ 9600 w 10000"/>
                <a:gd name="connsiteY36" fmla="*/ 2184 h 9946"/>
                <a:gd name="connsiteX37" fmla="*/ 9396 w 10000"/>
                <a:gd name="connsiteY37" fmla="*/ 2122 h 9946"/>
                <a:gd name="connsiteX38" fmla="*/ 9473 w 10000"/>
                <a:gd name="connsiteY38" fmla="*/ 2310 h 9946"/>
                <a:gd name="connsiteX39" fmla="*/ 9354 w 10000"/>
                <a:gd name="connsiteY39" fmla="*/ 2342 h 9946"/>
                <a:gd name="connsiteX40" fmla="*/ 9277 w 10000"/>
                <a:gd name="connsiteY40" fmla="*/ 2441 h 9946"/>
                <a:gd name="connsiteX41" fmla="*/ 8996 w 10000"/>
                <a:gd name="connsiteY41" fmla="*/ 2473 h 9946"/>
                <a:gd name="connsiteX42" fmla="*/ 9198 w 10000"/>
                <a:gd name="connsiteY42" fmla="*/ 2631 h 9946"/>
                <a:gd name="connsiteX43" fmla="*/ 8952 w 10000"/>
                <a:gd name="connsiteY43" fmla="*/ 2663 h 9946"/>
                <a:gd name="connsiteX44" fmla="*/ 8794 w 10000"/>
                <a:gd name="connsiteY44" fmla="*/ 2631 h 9946"/>
                <a:gd name="connsiteX45" fmla="*/ 8664 w 10000"/>
                <a:gd name="connsiteY45" fmla="*/ 2536 h 9946"/>
                <a:gd name="connsiteX46" fmla="*/ 8591 w 10000"/>
                <a:gd name="connsiteY46" fmla="*/ 2565 h 9946"/>
                <a:gd name="connsiteX47" fmla="*/ 8552 w 10000"/>
                <a:gd name="connsiteY47" fmla="*/ 2725 h 9946"/>
                <a:gd name="connsiteX48" fmla="*/ 8513 w 10000"/>
                <a:gd name="connsiteY48" fmla="*/ 2825 h 9946"/>
                <a:gd name="connsiteX49" fmla="*/ 8427 w 10000"/>
                <a:gd name="connsiteY49" fmla="*/ 2855 h 9946"/>
                <a:gd name="connsiteX50" fmla="*/ 8383 w 10000"/>
                <a:gd name="connsiteY50" fmla="*/ 2919 h 9946"/>
                <a:gd name="connsiteX51" fmla="*/ 8310 w 10000"/>
                <a:gd name="connsiteY51" fmla="*/ 2919 h 9946"/>
                <a:gd name="connsiteX52" fmla="*/ 8267 w 10000"/>
                <a:gd name="connsiteY52" fmla="*/ 2986 h 9946"/>
                <a:gd name="connsiteX53" fmla="*/ 8107 w 10000"/>
                <a:gd name="connsiteY53" fmla="*/ 3146 h 9946"/>
                <a:gd name="connsiteX54" fmla="*/ 7906 w 10000"/>
                <a:gd name="connsiteY54" fmla="*/ 3179 h 9946"/>
                <a:gd name="connsiteX55" fmla="*/ 7824 w 10000"/>
                <a:gd name="connsiteY55" fmla="*/ 3209 h 9946"/>
                <a:gd name="connsiteX56" fmla="*/ 7744 w 10000"/>
                <a:gd name="connsiteY56" fmla="*/ 3273 h 9946"/>
                <a:gd name="connsiteX57" fmla="*/ 7586 w 10000"/>
                <a:gd name="connsiteY57" fmla="*/ 3336 h 9946"/>
                <a:gd name="connsiteX58" fmla="*/ 7501 w 10000"/>
                <a:gd name="connsiteY58" fmla="*/ 3436 h 9946"/>
                <a:gd name="connsiteX59" fmla="*/ 7464 w 10000"/>
                <a:gd name="connsiteY59" fmla="*/ 3496 h 9946"/>
                <a:gd name="connsiteX60" fmla="*/ 7378 w 10000"/>
                <a:gd name="connsiteY60" fmla="*/ 3496 h 9946"/>
                <a:gd name="connsiteX61" fmla="*/ 7218 w 10000"/>
                <a:gd name="connsiteY61" fmla="*/ 3531 h 9946"/>
                <a:gd name="connsiteX62" fmla="*/ 7346 w 10000"/>
                <a:gd name="connsiteY62" fmla="*/ 3465 h 9946"/>
                <a:gd name="connsiteX63" fmla="*/ 7346 w 10000"/>
                <a:gd name="connsiteY63" fmla="*/ 3403 h 9946"/>
                <a:gd name="connsiteX64" fmla="*/ 7378 w 10000"/>
                <a:gd name="connsiteY64" fmla="*/ 3336 h 9946"/>
                <a:gd name="connsiteX65" fmla="*/ 7143 w 10000"/>
                <a:gd name="connsiteY65" fmla="*/ 3303 h 9946"/>
                <a:gd name="connsiteX66" fmla="*/ 7218 w 10000"/>
                <a:gd name="connsiteY66" fmla="*/ 3273 h 9946"/>
                <a:gd name="connsiteX67" fmla="*/ 7260 w 10000"/>
                <a:gd name="connsiteY67" fmla="*/ 3146 h 9946"/>
                <a:gd name="connsiteX68" fmla="*/ 7305 w 10000"/>
                <a:gd name="connsiteY68" fmla="*/ 3016 h 9946"/>
                <a:gd name="connsiteX69" fmla="*/ 7062 w 10000"/>
                <a:gd name="connsiteY69" fmla="*/ 2793 h 9946"/>
                <a:gd name="connsiteX70" fmla="*/ 6939 w 10000"/>
                <a:gd name="connsiteY70" fmla="*/ 2825 h 9946"/>
                <a:gd name="connsiteX71" fmla="*/ 6824 w 10000"/>
                <a:gd name="connsiteY71" fmla="*/ 2890 h 9946"/>
                <a:gd name="connsiteX72" fmla="*/ 6737 w 10000"/>
                <a:gd name="connsiteY72" fmla="*/ 3049 h 9946"/>
                <a:gd name="connsiteX73" fmla="*/ 6535 w 10000"/>
                <a:gd name="connsiteY73" fmla="*/ 3179 h 9946"/>
                <a:gd name="connsiteX74" fmla="*/ 6418 w 10000"/>
                <a:gd name="connsiteY74" fmla="*/ 3241 h 9946"/>
                <a:gd name="connsiteX75" fmla="*/ 6454 w 10000"/>
                <a:gd name="connsiteY75" fmla="*/ 3336 h 9946"/>
                <a:gd name="connsiteX76" fmla="*/ 6212 w 10000"/>
                <a:gd name="connsiteY76" fmla="*/ 3465 h 9946"/>
                <a:gd name="connsiteX77" fmla="*/ 6014 w 10000"/>
                <a:gd name="connsiteY77" fmla="*/ 3436 h 9946"/>
                <a:gd name="connsiteX78" fmla="*/ 6014 w 10000"/>
                <a:gd name="connsiteY78" fmla="*/ 3627 h 9946"/>
                <a:gd name="connsiteX79" fmla="*/ 6251 w 10000"/>
                <a:gd name="connsiteY79" fmla="*/ 3786 h 9946"/>
                <a:gd name="connsiteX80" fmla="*/ 6377 w 10000"/>
                <a:gd name="connsiteY80" fmla="*/ 3786 h 9946"/>
                <a:gd name="connsiteX81" fmla="*/ 6454 w 10000"/>
                <a:gd name="connsiteY81" fmla="*/ 3816 h 9946"/>
                <a:gd name="connsiteX82" fmla="*/ 6454 w 10000"/>
                <a:gd name="connsiteY82" fmla="*/ 3786 h 9946"/>
                <a:gd name="connsiteX83" fmla="*/ 6695 w 10000"/>
                <a:gd name="connsiteY83" fmla="*/ 3882 h 9946"/>
                <a:gd name="connsiteX84" fmla="*/ 6777 w 10000"/>
                <a:gd name="connsiteY84" fmla="*/ 4073 h 9946"/>
                <a:gd name="connsiteX85" fmla="*/ 6980 w 10000"/>
                <a:gd name="connsiteY85" fmla="*/ 4108 h 9946"/>
                <a:gd name="connsiteX86" fmla="*/ 7062 w 10000"/>
                <a:gd name="connsiteY86" fmla="*/ 4043 h 9946"/>
                <a:gd name="connsiteX87" fmla="*/ 7101 w 10000"/>
                <a:gd name="connsiteY87" fmla="*/ 3948 h 9946"/>
                <a:gd name="connsiteX88" fmla="*/ 7260 w 10000"/>
                <a:gd name="connsiteY88" fmla="*/ 3882 h 9946"/>
                <a:gd name="connsiteX89" fmla="*/ 7464 w 10000"/>
                <a:gd name="connsiteY89" fmla="*/ 3948 h 9946"/>
                <a:gd name="connsiteX90" fmla="*/ 7541 w 10000"/>
                <a:gd name="connsiteY90" fmla="*/ 3979 h 9946"/>
                <a:gd name="connsiteX91" fmla="*/ 7586 w 10000"/>
                <a:gd name="connsiteY91" fmla="*/ 4015 h 9946"/>
                <a:gd name="connsiteX92" fmla="*/ 7788 w 10000"/>
                <a:gd name="connsiteY92" fmla="*/ 4015 h 9946"/>
                <a:gd name="connsiteX93" fmla="*/ 7788 w 10000"/>
                <a:gd name="connsiteY93" fmla="*/ 3979 h 9946"/>
                <a:gd name="connsiteX94" fmla="*/ 8025 w 10000"/>
                <a:gd name="connsiteY94" fmla="*/ 4043 h 9946"/>
                <a:gd name="connsiteX95" fmla="*/ 7990 w 10000"/>
                <a:gd name="connsiteY95" fmla="*/ 4073 h 9946"/>
                <a:gd name="connsiteX96" fmla="*/ 8025 w 10000"/>
                <a:gd name="connsiteY96" fmla="*/ 4171 h 9946"/>
                <a:gd name="connsiteX97" fmla="*/ 8025 w 10000"/>
                <a:gd name="connsiteY97" fmla="*/ 4233 h 9946"/>
                <a:gd name="connsiteX98" fmla="*/ 7946 w 10000"/>
                <a:gd name="connsiteY98" fmla="*/ 4171 h 9946"/>
                <a:gd name="connsiteX99" fmla="*/ 7906 w 10000"/>
                <a:gd name="connsiteY99" fmla="*/ 4204 h 9946"/>
                <a:gd name="connsiteX100" fmla="*/ 7824 w 10000"/>
                <a:gd name="connsiteY100" fmla="*/ 4204 h 9946"/>
                <a:gd name="connsiteX101" fmla="*/ 7744 w 10000"/>
                <a:gd name="connsiteY101" fmla="*/ 4233 h 9946"/>
                <a:gd name="connsiteX102" fmla="*/ 7586 w 10000"/>
                <a:gd name="connsiteY102" fmla="*/ 4302 h 9946"/>
                <a:gd name="connsiteX103" fmla="*/ 7501 w 10000"/>
                <a:gd name="connsiteY103" fmla="*/ 4332 h 9946"/>
                <a:gd name="connsiteX104" fmla="*/ 7586 w 10000"/>
                <a:gd name="connsiteY104" fmla="*/ 4397 h 9946"/>
                <a:gd name="connsiteX105" fmla="*/ 7501 w 10000"/>
                <a:gd name="connsiteY105" fmla="*/ 4397 h 9946"/>
                <a:gd name="connsiteX106" fmla="*/ 7541 w 10000"/>
                <a:gd name="connsiteY106" fmla="*/ 4460 h 9946"/>
                <a:gd name="connsiteX107" fmla="*/ 7464 w 10000"/>
                <a:gd name="connsiteY107" fmla="*/ 4490 h 9946"/>
                <a:gd name="connsiteX108" fmla="*/ 7378 w 10000"/>
                <a:gd name="connsiteY108" fmla="*/ 4428 h 9946"/>
                <a:gd name="connsiteX109" fmla="*/ 7346 w 10000"/>
                <a:gd name="connsiteY109" fmla="*/ 4428 h 9946"/>
                <a:gd name="connsiteX110" fmla="*/ 7423 w 10000"/>
                <a:gd name="connsiteY110" fmla="*/ 4524 h 9946"/>
                <a:gd name="connsiteX111" fmla="*/ 7260 w 10000"/>
                <a:gd name="connsiteY111" fmla="*/ 4654 h 9946"/>
                <a:gd name="connsiteX112" fmla="*/ 7218 w 10000"/>
                <a:gd name="connsiteY112" fmla="*/ 4814 h 9946"/>
                <a:gd name="connsiteX113" fmla="*/ 7260 w 10000"/>
                <a:gd name="connsiteY113" fmla="*/ 4972 h 9946"/>
                <a:gd name="connsiteX114" fmla="*/ 7423 w 10000"/>
                <a:gd name="connsiteY114" fmla="*/ 5004 h 9946"/>
                <a:gd name="connsiteX115" fmla="*/ 7704 w 10000"/>
                <a:gd name="connsiteY115" fmla="*/ 5102 h 9946"/>
                <a:gd name="connsiteX116" fmla="*/ 7824 w 10000"/>
                <a:gd name="connsiteY116" fmla="*/ 5262 h 9946"/>
                <a:gd name="connsiteX117" fmla="*/ 8025 w 10000"/>
                <a:gd name="connsiteY117" fmla="*/ 5487 h 9946"/>
                <a:gd name="connsiteX118" fmla="*/ 8149 w 10000"/>
                <a:gd name="connsiteY118" fmla="*/ 5649 h 9946"/>
                <a:gd name="connsiteX119" fmla="*/ 8344 w 10000"/>
                <a:gd name="connsiteY119" fmla="*/ 5743 h 9946"/>
                <a:gd name="connsiteX120" fmla="*/ 8427 w 10000"/>
                <a:gd name="connsiteY120" fmla="*/ 5806 h 9946"/>
                <a:gd name="connsiteX121" fmla="*/ 8513 w 10000"/>
                <a:gd name="connsiteY121" fmla="*/ 5874 h 9946"/>
                <a:gd name="connsiteX122" fmla="*/ 8664 w 10000"/>
                <a:gd name="connsiteY122" fmla="*/ 5998 h 9946"/>
                <a:gd name="connsiteX123" fmla="*/ 8383 w 10000"/>
                <a:gd name="connsiteY123" fmla="*/ 5936 h 9946"/>
                <a:gd name="connsiteX124" fmla="*/ 8186 w 10000"/>
                <a:gd name="connsiteY124" fmla="*/ 5874 h 9946"/>
                <a:gd name="connsiteX125" fmla="*/ 7990 w 10000"/>
                <a:gd name="connsiteY125" fmla="*/ 5905 h 9946"/>
                <a:gd name="connsiteX126" fmla="*/ 7870 w 10000"/>
                <a:gd name="connsiteY126" fmla="*/ 5841 h 9946"/>
                <a:gd name="connsiteX127" fmla="*/ 7744 w 10000"/>
                <a:gd name="connsiteY127" fmla="*/ 5777 h 9946"/>
                <a:gd name="connsiteX128" fmla="*/ 7788 w 10000"/>
                <a:gd name="connsiteY128" fmla="*/ 5841 h 9946"/>
                <a:gd name="connsiteX129" fmla="*/ 7824 w 10000"/>
                <a:gd name="connsiteY129" fmla="*/ 5841 h 9946"/>
                <a:gd name="connsiteX130" fmla="*/ 7788 w 10000"/>
                <a:gd name="connsiteY130" fmla="*/ 5806 h 9946"/>
                <a:gd name="connsiteX131" fmla="*/ 7870 w 10000"/>
                <a:gd name="connsiteY131" fmla="*/ 5841 h 9946"/>
                <a:gd name="connsiteX132" fmla="*/ 8067 w 10000"/>
                <a:gd name="connsiteY132" fmla="*/ 5905 h 9946"/>
                <a:gd name="connsiteX133" fmla="*/ 8149 w 10000"/>
                <a:gd name="connsiteY133" fmla="*/ 5874 h 9946"/>
                <a:gd name="connsiteX134" fmla="*/ 8232 w 10000"/>
                <a:gd name="connsiteY134" fmla="*/ 5936 h 9946"/>
                <a:gd name="connsiteX135" fmla="*/ 8267 w 10000"/>
                <a:gd name="connsiteY135" fmla="*/ 5967 h 9946"/>
                <a:gd name="connsiteX136" fmla="*/ 8383 w 10000"/>
                <a:gd name="connsiteY136" fmla="*/ 5998 h 9946"/>
                <a:gd name="connsiteX137" fmla="*/ 8633 w 10000"/>
                <a:gd name="connsiteY137" fmla="*/ 6129 h 9946"/>
                <a:gd name="connsiteX138" fmla="*/ 8794 w 10000"/>
                <a:gd name="connsiteY138" fmla="*/ 6260 h 9946"/>
                <a:gd name="connsiteX139" fmla="*/ 8713 w 10000"/>
                <a:gd name="connsiteY139" fmla="*/ 6290 h 9946"/>
                <a:gd name="connsiteX140" fmla="*/ 8591 w 10000"/>
                <a:gd name="connsiteY140" fmla="*/ 6353 h 9946"/>
                <a:gd name="connsiteX141" fmla="*/ 8513 w 10000"/>
                <a:gd name="connsiteY141" fmla="*/ 6416 h 9946"/>
                <a:gd name="connsiteX142" fmla="*/ 8473 w 10000"/>
                <a:gd name="connsiteY142" fmla="*/ 6448 h 9946"/>
                <a:gd name="connsiteX143" fmla="*/ 8344 w 10000"/>
                <a:gd name="connsiteY143" fmla="*/ 6448 h 9946"/>
                <a:gd name="connsiteX144" fmla="*/ 8232 w 10000"/>
                <a:gd name="connsiteY144" fmla="*/ 6515 h 9946"/>
                <a:gd name="connsiteX145" fmla="*/ 8383 w 10000"/>
                <a:gd name="connsiteY145" fmla="*/ 6448 h 9946"/>
                <a:gd name="connsiteX146" fmla="*/ 8513 w 10000"/>
                <a:gd name="connsiteY146" fmla="*/ 6545 h 9946"/>
                <a:gd name="connsiteX147" fmla="*/ 8473 w 10000"/>
                <a:gd name="connsiteY147" fmla="*/ 6545 h 9946"/>
                <a:gd name="connsiteX148" fmla="*/ 8664 w 10000"/>
                <a:gd name="connsiteY148" fmla="*/ 6482 h 9946"/>
                <a:gd name="connsiteX149" fmla="*/ 8794 w 10000"/>
                <a:gd name="connsiteY149" fmla="*/ 6577 h 9946"/>
                <a:gd name="connsiteX150" fmla="*/ 8996 w 10000"/>
                <a:gd name="connsiteY150" fmla="*/ 6611 h 9946"/>
                <a:gd name="connsiteX151" fmla="*/ 8908 w 10000"/>
                <a:gd name="connsiteY151" fmla="*/ 6705 h 9946"/>
                <a:gd name="connsiteX152" fmla="*/ 8874 w 10000"/>
                <a:gd name="connsiteY152" fmla="*/ 6737 h 9946"/>
                <a:gd name="connsiteX153" fmla="*/ 8794 w 10000"/>
                <a:gd name="connsiteY153" fmla="*/ 6770 h 9946"/>
                <a:gd name="connsiteX154" fmla="*/ 8834 w 10000"/>
                <a:gd name="connsiteY154" fmla="*/ 6770 h 9946"/>
                <a:gd name="connsiteX155" fmla="*/ 8952 w 10000"/>
                <a:gd name="connsiteY155" fmla="*/ 6737 h 9946"/>
                <a:gd name="connsiteX156" fmla="*/ 8952 w 10000"/>
                <a:gd name="connsiteY156" fmla="*/ 6705 h 9946"/>
                <a:gd name="connsiteX157" fmla="*/ 8996 w 10000"/>
                <a:gd name="connsiteY157" fmla="*/ 6800 h 9946"/>
                <a:gd name="connsiteX158" fmla="*/ 8996 w 10000"/>
                <a:gd name="connsiteY158" fmla="*/ 6867 h 9946"/>
                <a:gd name="connsiteX159" fmla="*/ 8952 w 10000"/>
                <a:gd name="connsiteY159" fmla="*/ 6800 h 9946"/>
                <a:gd name="connsiteX160" fmla="*/ 8952 w 10000"/>
                <a:gd name="connsiteY160" fmla="*/ 6867 h 9946"/>
                <a:gd name="connsiteX161" fmla="*/ 8908 w 10000"/>
                <a:gd name="connsiteY161" fmla="*/ 6837 h 9946"/>
                <a:gd name="connsiteX162" fmla="*/ 8874 w 10000"/>
                <a:gd name="connsiteY162" fmla="*/ 6837 h 9946"/>
                <a:gd name="connsiteX163" fmla="*/ 8834 w 10000"/>
                <a:gd name="connsiteY163" fmla="*/ 6897 h 9946"/>
                <a:gd name="connsiteX164" fmla="*/ 8952 w 10000"/>
                <a:gd name="connsiteY164" fmla="*/ 6962 h 9946"/>
                <a:gd name="connsiteX165" fmla="*/ 8908 w 10000"/>
                <a:gd name="connsiteY165" fmla="*/ 6962 h 9946"/>
                <a:gd name="connsiteX166" fmla="*/ 8952 w 10000"/>
                <a:gd name="connsiteY166" fmla="*/ 7029 h 9946"/>
                <a:gd name="connsiteX167" fmla="*/ 8794 w 10000"/>
                <a:gd name="connsiteY167" fmla="*/ 6993 h 9946"/>
                <a:gd name="connsiteX168" fmla="*/ 8834 w 10000"/>
                <a:gd name="connsiteY168" fmla="*/ 7029 h 9946"/>
                <a:gd name="connsiteX169" fmla="*/ 8952 w 10000"/>
                <a:gd name="connsiteY169" fmla="*/ 7059 h 9946"/>
                <a:gd name="connsiteX170" fmla="*/ 8996 w 10000"/>
                <a:gd name="connsiteY170" fmla="*/ 7154 h 9946"/>
                <a:gd name="connsiteX171" fmla="*/ 8952 w 10000"/>
                <a:gd name="connsiteY171" fmla="*/ 7221 h 9946"/>
                <a:gd name="connsiteX172" fmla="*/ 8834 w 10000"/>
                <a:gd name="connsiteY172" fmla="*/ 7124 h 9946"/>
                <a:gd name="connsiteX173" fmla="*/ 8794 w 10000"/>
                <a:gd name="connsiteY173" fmla="*/ 7154 h 9946"/>
                <a:gd name="connsiteX174" fmla="*/ 8633 w 10000"/>
                <a:gd name="connsiteY174" fmla="*/ 7221 h 9946"/>
                <a:gd name="connsiteX175" fmla="*/ 8754 w 10000"/>
                <a:gd name="connsiteY175" fmla="*/ 7315 h 9946"/>
                <a:gd name="connsiteX176" fmla="*/ 8754 w 10000"/>
                <a:gd name="connsiteY176" fmla="*/ 7443 h 9946"/>
                <a:gd name="connsiteX177" fmla="*/ 8713 w 10000"/>
                <a:gd name="connsiteY177" fmla="*/ 7509 h 9946"/>
                <a:gd name="connsiteX178" fmla="*/ 8713 w 10000"/>
                <a:gd name="connsiteY178" fmla="*/ 7539 h 9946"/>
                <a:gd name="connsiteX179" fmla="*/ 8633 w 10000"/>
                <a:gd name="connsiteY179" fmla="*/ 7509 h 9946"/>
                <a:gd name="connsiteX180" fmla="*/ 8633 w 10000"/>
                <a:gd name="connsiteY180" fmla="*/ 7572 h 9946"/>
                <a:gd name="connsiteX181" fmla="*/ 8591 w 10000"/>
                <a:gd name="connsiteY181" fmla="*/ 7636 h 9946"/>
                <a:gd name="connsiteX182" fmla="*/ 8552 w 10000"/>
                <a:gd name="connsiteY182" fmla="*/ 7765 h 9946"/>
                <a:gd name="connsiteX183" fmla="*/ 8591 w 10000"/>
                <a:gd name="connsiteY183" fmla="*/ 7700 h 9946"/>
                <a:gd name="connsiteX184" fmla="*/ 8552 w 10000"/>
                <a:gd name="connsiteY184" fmla="*/ 7731 h 9946"/>
                <a:gd name="connsiteX185" fmla="*/ 8513 w 10000"/>
                <a:gd name="connsiteY185" fmla="*/ 7669 h 9946"/>
                <a:gd name="connsiteX186" fmla="*/ 8427 w 10000"/>
                <a:gd name="connsiteY186" fmla="*/ 7700 h 9946"/>
                <a:gd name="connsiteX187" fmla="*/ 8427 w 10000"/>
                <a:gd name="connsiteY187" fmla="*/ 7765 h 9946"/>
                <a:gd name="connsiteX188" fmla="*/ 8473 w 10000"/>
                <a:gd name="connsiteY188" fmla="*/ 7796 h 9946"/>
                <a:gd name="connsiteX189" fmla="*/ 8552 w 10000"/>
                <a:gd name="connsiteY189" fmla="*/ 7829 h 9946"/>
                <a:gd name="connsiteX190" fmla="*/ 8513 w 10000"/>
                <a:gd name="connsiteY190" fmla="*/ 7860 h 9946"/>
                <a:gd name="connsiteX191" fmla="*/ 8473 w 10000"/>
                <a:gd name="connsiteY191" fmla="*/ 7959 h 9946"/>
                <a:gd name="connsiteX192" fmla="*/ 8310 w 10000"/>
                <a:gd name="connsiteY192" fmla="*/ 7892 h 9946"/>
                <a:gd name="connsiteX193" fmla="*/ 8427 w 10000"/>
                <a:gd name="connsiteY193" fmla="*/ 7989 h 9946"/>
                <a:gd name="connsiteX194" fmla="*/ 8552 w 10000"/>
                <a:gd name="connsiteY194" fmla="*/ 7989 h 9946"/>
                <a:gd name="connsiteX195" fmla="*/ 8513 w 10000"/>
                <a:gd name="connsiteY195" fmla="*/ 8053 h 9946"/>
                <a:gd name="connsiteX196" fmla="*/ 8591 w 10000"/>
                <a:gd name="connsiteY196" fmla="*/ 8183 h 9946"/>
                <a:gd name="connsiteX197" fmla="*/ 8552 w 10000"/>
                <a:gd name="connsiteY197" fmla="*/ 8183 h 9946"/>
                <a:gd name="connsiteX198" fmla="*/ 8427 w 10000"/>
                <a:gd name="connsiteY198" fmla="*/ 8114 h 9946"/>
                <a:gd name="connsiteX199" fmla="*/ 8383 w 10000"/>
                <a:gd name="connsiteY199" fmla="*/ 8150 h 9946"/>
                <a:gd name="connsiteX200" fmla="*/ 8473 w 10000"/>
                <a:gd name="connsiteY200" fmla="*/ 8213 h 9946"/>
                <a:gd name="connsiteX201" fmla="*/ 8427 w 10000"/>
                <a:gd name="connsiteY201" fmla="*/ 8276 h 9946"/>
                <a:gd name="connsiteX202" fmla="*/ 8310 w 10000"/>
                <a:gd name="connsiteY202" fmla="*/ 8213 h 9946"/>
                <a:gd name="connsiteX203" fmla="*/ 8383 w 10000"/>
                <a:gd name="connsiteY203" fmla="*/ 8307 h 9946"/>
                <a:gd name="connsiteX204" fmla="*/ 8310 w 10000"/>
                <a:gd name="connsiteY204" fmla="*/ 8307 h 9946"/>
                <a:gd name="connsiteX205" fmla="*/ 8310 w 10000"/>
                <a:gd name="connsiteY205" fmla="*/ 8375 h 9946"/>
                <a:gd name="connsiteX206" fmla="*/ 8107 w 10000"/>
                <a:gd name="connsiteY206" fmla="*/ 8440 h 9946"/>
                <a:gd name="connsiteX207" fmla="*/ 8067 w 10000"/>
                <a:gd name="connsiteY207" fmla="*/ 8501 h 9946"/>
                <a:gd name="connsiteX208" fmla="*/ 8107 w 10000"/>
                <a:gd name="connsiteY208" fmla="*/ 8536 h 9946"/>
                <a:gd name="connsiteX209" fmla="*/ 8067 w 10000"/>
                <a:gd name="connsiteY209" fmla="*/ 8564 h 9946"/>
                <a:gd name="connsiteX210" fmla="*/ 8025 w 10000"/>
                <a:gd name="connsiteY210" fmla="*/ 8662 h 9946"/>
                <a:gd name="connsiteX211" fmla="*/ 7990 w 10000"/>
                <a:gd name="connsiteY211" fmla="*/ 8629 h 9946"/>
                <a:gd name="connsiteX212" fmla="*/ 7990 w 10000"/>
                <a:gd name="connsiteY212" fmla="*/ 8728 h 9946"/>
                <a:gd name="connsiteX213" fmla="*/ 7577 w 10000"/>
                <a:gd name="connsiteY213" fmla="*/ 8565 h 9946"/>
                <a:gd name="connsiteX214" fmla="*/ 6900 w 10000"/>
                <a:gd name="connsiteY214" fmla="*/ 9113 h 9946"/>
                <a:gd name="connsiteX215" fmla="*/ 6656 w 10000"/>
                <a:gd name="connsiteY215" fmla="*/ 9177 h 9946"/>
                <a:gd name="connsiteX216" fmla="*/ 6535 w 10000"/>
                <a:gd name="connsiteY216" fmla="*/ 8982 h 9946"/>
                <a:gd name="connsiteX217" fmla="*/ 6496 w 10000"/>
                <a:gd name="connsiteY217" fmla="*/ 8982 h 9946"/>
                <a:gd name="connsiteX218" fmla="*/ 6615 w 10000"/>
                <a:gd name="connsiteY218" fmla="*/ 8951 h 9946"/>
                <a:gd name="connsiteX219" fmla="*/ 6454 w 10000"/>
                <a:gd name="connsiteY219" fmla="*/ 8951 h 9946"/>
                <a:gd name="connsiteX220" fmla="*/ 6418 w 10000"/>
                <a:gd name="connsiteY220" fmla="*/ 9016 h 9946"/>
                <a:gd name="connsiteX221" fmla="*/ 6496 w 10000"/>
                <a:gd name="connsiteY221" fmla="*/ 9081 h 9946"/>
                <a:gd name="connsiteX222" fmla="*/ 6454 w 10000"/>
                <a:gd name="connsiteY222" fmla="*/ 9081 h 9946"/>
                <a:gd name="connsiteX223" fmla="*/ 6579 w 10000"/>
                <a:gd name="connsiteY223" fmla="*/ 9271 h 9946"/>
                <a:gd name="connsiteX224" fmla="*/ 6418 w 10000"/>
                <a:gd name="connsiteY224" fmla="*/ 9145 h 9946"/>
                <a:gd name="connsiteX225" fmla="*/ 6496 w 10000"/>
                <a:gd name="connsiteY225" fmla="*/ 9271 h 9946"/>
                <a:gd name="connsiteX226" fmla="*/ 6454 w 10000"/>
                <a:gd name="connsiteY226" fmla="*/ 9304 h 9946"/>
                <a:gd name="connsiteX227" fmla="*/ 6418 w 10000"/>
                <a:gd name="connsiteY227" fmla="*/ 9271 h 9946"/>
                <a:gd name="connsiteX228" fmla="*/ 6377 w 10000"/>
                <a:gd name="connsiteY228" fmla="*/ 9370 h 9946"/>
                <a:gd name="connsiteX229" fmla="*/ 6251 w 10000"/>
                <a:gd name="connsiteY229" fmla="*/ 9402 h 9946"/>
                <a:gd name="connsiteX230" fmla="*/ 6212 w 10000"/>
                <a:gd name="connsiteY230" fmla="*/ 9334 h 9946"/>
                <a:gd name="connsiteX231" fmla="*/ 6135 w 10000"/>
                <a:gd name="connsiteY231" fmla="*/ 9304 h 9946"/>
                <a:gd name="connsiteX232" fmla="*/ 6175 w 10000"/>
                <a:gd name="connsiteY232" fmla="*/ 9433 h 9946"/>
                <a:gd name="connsiteX233" fmla="*/ 5969 w 10000"/>
                <a:gd name="connsiteY233" fmla="*/ 9370 h 9946"/>
                <a:gd name="connsiteX234" fmla="*/ 5930 w 10000"/>
                <a:gd name="connsiteY234" fmla="*/ 9402 h 9946"/>
                <a:gd name="connsiteX235" fmla="*/ 5808 w 10000"/>
                <a:gd name="connsiteY235" fmla="*/ 9464 h 9946"/>
                <a:gd name="connsiteX236" fmla="*/ 5777 w 10000"/>
                <a:gd name="connsiteY236" fmla="*/ 9530 h 9946"/>
                <a:gd name="connsiteX237" fmla="*/ 5688 w 10000"/>
                <a:gd name="connsiteY237" fmla="*/ 9530 h 9946"/>
                <a:gd name="connsiteX238" fmla="*/ 5567 w 10000"/>
                <a:gd name="connsiteY238" fmla="*/ 9561 h 9946"/>
                <a:gd name="connsiteX239" fmla="*/ 5567 w 10000"/>
                <a:gd name="connsiteY239" fmla="*/ 9530 h 9946"/>
                <a:gd name="connsiteX240" fmla="*/ 5567 w 10000"/>
                <a:gd name="connsiteY240" fmla="*/ 9593 h 9946"/>
                <a:gd name="connsiteX241" fmla="*/ 5449 w 10000"/>
                <a:gd name="connsiteY241" fmla="*/ 9561 h 9946"/>
                <a:gd name="connsiteX242" fmla="*/ 5449 w 10000"/>
                <a:gd name="connsiteY242" fmla="*/ 9623 h 9946"/>
                <a:gd name="connsiteX243" fmla="*/ 5406 w 10000"/>
                <a:gd name="connsiteY243" fmla="*/ 9722 h 9946"/>
                <a:gd name="connsiteX244" fmla="*/ 5491 w 10000"/>
                <a:gd name="connsiteY244" fmla="*/ 9754 h 9946"/>
                <a:gd name="connsiteX245" fmla="*/ 5491 w 10000"/>
                <a:gd name="connsiteY245" fmla="*/ 9754 h 9946"/>
                <a:gd name="connsiteX246" fmla="*/ 5567 w 10000"/>
                <a:gd name="connsiteY246" fmla="*/ 9883 h 9946"/>
                <a:gd name="connsiteX247" fmla="*/ 5368 w 10000"/>
                <a:gd name="connsiteY247" fmla="*/ 9946 h 9946"/>
                <a:gd name="connsiteX248" fmla="*/ 5368 w 10000"/>
                <a:gd name="connsiteY248" fmla="*/ 9883 h 9946"/>
                <a:gd name="connsiteX249" fmla="*/ 5281 w 10000"/>
                <a:gd name="connsiteY249" fmla="*/ 9786 h 9946"/>
                <a:gd name="connsiteX250" fmla="*/ 5248 w 10000"/>
                <a:gd name="connsiteY250" fmla="*/ 9722 h 9946"/>
                <a:gd name="connsiteX251" fmla="*/ 5206 w 10000"/>
                <a:gd name="connsiteY251" fmla="*/ 9623 h 9946"/>
                <a:gd name="connsiteX252" fmla="*/ 5248 w 10000"/>
                <a:gd name="connsiteY252" fmla="*/ 9561 h 9946"/>
                <a:gd name="connsiteX253" fmla="*/ 5206 w 10000"/>
                <a:gd name="connsiteY253" fmla="*/ 9464 h 9946"/>
                <a:gd name="connsiteX254" fmla="*/ 5206 w 10000"/>
                <a:gd name="connsiteY254" fmla="*/ 9497 h 9946"/>
                <a:gd name="connsiteX255" fmla="*/ 5126 w 10000"/>
                <a:gd name="connsiteY255" fmla="*/ 9433 h 9946"/>
                <a:gd name="connsiteX256" fmla="*/ 5126 w 10000"/>
                <a:gd name="connsiteY256" fmla="*/ 9497 h 9946"/>
                <a:gd name="connsiteX257" fmla="*/ 5006 w 10000"/>
                <a:gd name="connsiteY257" fmla="*/ 9497 h 9946"/>
                <a:gd name="connsiteX258" fmla="*/ 4926 w 10000"/>
                <a:gd name="connsiteY258" fmla="*/ 9464 h 9946"/>
                <a:gd name="connsiteX259" fmla="*/ 4879 w 10000"/>
                <a:gd name="connsiteY259" fmla="*/ 9402 h 9946"/>
                <a:gd name="connsiteX260" fmla="*/ 4839 w 10000"/>
                <a:gd name="connsiteY260" fmla="*/ 9402 h 9946"/>
                <a:gd name="connsiteX261" fmla="*/ 4839 w 10000"/>
                <a:gd name="connsiteY261" fmla="*/ 9464 h 9946"/>
                <a:gd name="connsiteX262" fmla="*/ 4762 w 10000"/>
                <a:gd name="connsiteY262" fmla="*/ 9402 h 9946"/>
                <a:gd name="connsiteX263" fmla="*/ 4724 w 10000"/>
                <a:gd name="connsiteY263" fmla="*/ 9334 h 9946"/>
                <a:gd name="connsiteX264" fmla="*/ 4688 w 10000"/>
                <a:gd name="connsiteY264" fmla="*/ 9370 h 9946"/>
                <a:gd name="connsiteX265" fmla="*/ 4724 w 10000"/>
                <a:gd name="connsiteY265" fmla="*/ 9464 h 9946"/>
                <a:gd name="connsiteX266" fmla="*/ 4644 w 10000"/>
                <a:gd name="connsiteY266" fmla="*/ 9433 h 9946"/>
                <a:gd name="connsiteX267" fmla="*/ 4644 w 10000"/>
                <a:gd name="connsiteY267" fmla="*/ 9497 h 9946"/>
                <a:gd name="connsiteX268" fmla="*/ 4483 w 10000"/>
                <a:gd name="connsiteY268" fmla="*/ 9464 h 9946"/>
                <a:gd name="connsiteX269" fmla="*/ 4366 w 10000"/>
                <a:gd name="connsiteY269" fmla="*/ 9464 h 9946"/>
                <a:gd name="connsiteX270" fmla="*/ 4322 w 10000"/>
                <a:gd name="connsiteY270" fmla="*/ 9464 h 9946"/>
                <a:gd name="connsiteX271" fmla="*/ 4199 w 10000"/>
                <a:gd name="connsiteY271" fmla="*/ 9402 h 9946"/>
                <a:gd name="connsiteX272" fmla="*/ 4154 w 10000"/>
                <a:gd name="connsiteY272" fmla="*/ 9370 h 9946"/>
                <a:gd name="connsiteX273" fmla="*/ 4038 w 10000"/>
                <a:gd name="connsiteY273" fmla="*/ 9334 h 9946"/>
                <a:gd name="connsiteX274" fmla="*/ 3962 w 10000"/>
                <a:gd name="connsiteY274" fmla="*/ 9145 h 9946"/>
                <a:gd name="connsiteX275" fmla="*/ 3873 w 10000"/>
                <a:gd name="connsiteY275" fmla="*/ 9016 h 9946"/>
                <a:gd name="connsiteX276" fmla="*/ 3757 w 10000"/>
                <a:gd name="connsiteY276" fmla="*/ 9016 h 9946"/>
                <a:gd name="connsiteX277" fmla="*/ 3634 w 10000"/>
                <a:gd name="connsiteY277" fmla="*/ 9016 h 9946"/>
                <a:gd name="connsiteX278" fmla="*/ 3432 w 10000"/>
                <a:gd name="connsiteY278" fmla="*/ 8854 h 9946"/>
                <a:gd name="connsiteX279" fmla="*/ 3274 w 10000"/>
                <a:gd name="connsiteY279" fmla="*/ 8951 h 9946"/>
                <a:gd name="connsiteX280" fmla="*/ 3274 w 10000"/>
                <a:gd name="connsiteY280" fmla="*/ 9016 h 9946"/>
                <a:gd name="connsiteX281" fmla="*/ 3073 w 10000"/>
                <a:gd name="connsiteY281" fmla="*/ 9048 h 9946"/>
                <a:gd name="connsiteX282" fmla="*/ 2954 w 10000"/>
                <a:gd name="connsiteY282" fmla="*/ 9145 h 9946"/>
                <a:gd name="connsiteX283" fmla="*/ 2874 w 10000"/>
                <a:gd name="connsiteY283" fmla="*/ 9081 h 9946"/>
                <a:gd name="connsiteX284" fmla="*/ 2792 w 10000"/>
                <a:gd name="connsiteY284" fmla="*/ 9145 h 9946"/>
                <a:gd name="connsiteX285" fmla="*/ 2672 w 10000"/>
                <a:gd name="connsiteY285" fmla="*/ 9145 h 9946"/>
                <a:gd name="connsiteX286" fmla="*/ 2507 w 10000"/>
                <a:gd name="connsiteY286" fmla="*/ 9113 h 9946"/>
                <a:gd name="connsiteX287" fmla="*/ 2347 w 10000"/>
                <a:gd name="connsiteY287" fmla="*/ 9177 h 9946"/>
                <a:gd name="connsiteX288" fmla="*/ 2266 w 10000"/>
                <a:gd name="connsiteY288" fmla="*/ 9177 h 9946"/>
                <a:gd name="connsiteX289" fmla="*/ 2185 w 10000"/>
                <a:gd name="connsiteY289" fmla="*/ 9177 h 9946"/>
                <a:gd name="connsiteX290" fmla="*/ 2144 w 10000"/>
                <a:gd name="connsiteY290" fmla="*/ 9177 h 9946"/>
                <a:gd name="connsiteX291" fmla="*/ 2144 w 10000"/>
                <a:gd name="connsiteY291" fmla="*/ 9334 h 9946"/>
                <a:gd name="connsiteX292" fmla="*/ 2228 w 10000"/>
                <a:gd name="connsiteY292" fmla="*/ 9433 h 9946"/>
                <a:gd name="connsiteX293" fmla="*/ 2228 w 10000"/>
                <a:gd name="connsiteY293" fmla="*/ 9464 h 9946"/>
                <a:gd name="connsiteX294" fmla="*/ 2228 w 10000"/>
                <a:gd name="connsiteY294" fmla="*/ 9530 h 9946"/>
                <a:gd name="connsiteX295" fmla="*/ 2266 w 10000"/>
                <a:gd name="connsiteY295" fmla="*/ 9623 h 9946"/>
                <a:gd name="connsiteX296" fmla="*/ 2144 w 10000"/>
                <a:gd name="connsiteY296" fmla="*/ 9593 h 9946"/>
                <a:gd name="connsiteX297" fmla="*/ 2022 w 10000"/>
                <a:gd name="connsiteY297" fmla="*/ 9561 h 9946"/>
                <a:gd name="connsiteX298" fmla="*/ 1941 w 10000"/>
                <a:gd name="connsiteY298" fmla="*/ 9402 h 9946"/>
                <a:gd name="connsiteX299" fmla="*/ 1708 w 10000"/>
                <a:gd name="connsiteY299" fmla="*/ 9497 h 9946"/>
                <a:gd name="connsiteX300" fmla="*/ 1627 w 10000"/>
                <a:gd name="connsiteY300" fmla="*/ 9530 h 9946"/>
                <a:gd name="connsiteX301" fmla="*/ 1627 w 10000"/>
                <a:gd name="connsiteY301" fmla="*/ 9433 h 9946"/>
                <a:gd name="connsiteX302" fmla="*/ 1504 w 10000"/>
                <a:gd name="connsiteY302" fmla="*/ 9304 h 9946"/>
                <a:gd name="connsiteX303" fmla="*/ 1262 w 10000"/>
                <a:gd name="connsiteY303" fmla="*/ 9304 h 9946"/>
                <a:gd name="connsiteX304" fmla="*/ 1262 w 10000"/>
                <a:gd name="connsiteY304" fmla="*/ 9177 h 9946"/>
                <a:gd name="connsiteX305" fmla="*/ 1298 w 10000"/>
                <a:gd name="connsiteY305" fmla="*/ 9016 h 9946"/>
                <a:gd name="connsiteX306" fmla="*/ 1144 w 10000"/>
                <a:gd name="connsiteY306" fmla="*/ 8951 h 9946"/>
                <a:gd name="connsiteX307" fmla="*/ 1017 w 10000"/>
                <a:gd name="connsiteY307" fmla="*/ 8854 h 9946"/>
                <a:gd name="connsiteX308" fmla="*/ 981 w 10000"/>
                <a:gd name="connsiteY308" fmla="*/ 8791 h 9946"/>
                <a:gd name="connsiteX309" fmla="*/ 944 w 10000"/>
                <a:gd name="connsiteY309" fmla="*/ 8697 h 9946"/>
                <a:gd name="connsiteX310" fmla="*/ 981 w 10000"/>
                <a:gd name="connsiteY310" fmla="*/ 8599 h 9946"/>
                <a:gd name="connsiteX311" fmla="*/ 697 w 10000"/>
                <a:gd name="connsiteY311" fmla="*/ 8629 h 9946"/>
                <a:gd name="connsiteX312" fmla="*/ 533 w 10000"/>
                <a:gd name="connsiteY312" fmla="*/ 8697 h 9946"/>
                <a:gd name="connsiteX313" fmla="*/ 533 w 10000"/>
                <a:gd name="connsiteY313" fmla="*/ 8599 h 9946"/>
                <a:gd name="connsiteX314" fmla="*/ 495 w 10000"/>
                <a:gd name="connsiteY314" fmla="*/ 8501 h 9946"/>
                <a:gd name="connsiteX315" fmla="*/ 458 w 10000"/>
                <a:gd name="connsiteY315" fmla="*/ 8440 h 9946"/>
                <a:gd name="connsiteX316" fmla="*/ 6799 w 10000"/>
                <a:gd name="connsiteY316" fmla="*/ 8432 h 9946"/>
                <a:gd name="connsiteX317" fmla="*/ 6917 w 10000"/>
                <a:gd name="connsiteY317" fmla="*/ 8199 h 9946"/>
                <a:gd name="connsiteX0" fmla="*/ 7946 w 10000"/>
                <a:gd name="connsiteY0" fmla="*/ 0 h 9901"/>
                <a:gd name="connsiteX1" fmla="*/ 8186 w 10000"/>
                <a:gd name="connsiteY1" fmla="*/ 30 h 9901"/>
                <a:gd name="connsiteX2" fmla="*/ 8232 w 10000"/>
                <a:gd name="connsiteY2" fmla="*/ 127 h 9901"/>
                <a:gd name="connsiteX3" fmla="*/ 8310 w 10000"/>
                <a:gd name="connsiteY3" fmla="*/ 161 h 9901"/>
                <a:gd name="connsiteX4" fmla="*/ 8383 w 10000"/>
                <a:gd name="connsiteY4" fmla="*/ 290 h 9901"/>
                <a:gd name="connsiteX5" fmla="*/ 8633 w 10000"/>
                <a:gd name="connsiteY5" fmla="*/ 449 h 9901"/>
                <a:gd name="connsiteX6" fmla="*/ 8754 w 10000"/>
                <a:gd name="connsiteY6" fmla="*/ 417 h 9901"/>
                <a:gd name="connsiteX7" fmla="*/ 8874 w 10000"/>
                <a:gd name="connsiteY7" fmla="*/ 449 h 9901"/>
                <a:gd name="connsiteX8" fmla="*/ 9114 w 10000"/>
                <a:gd name="connsiteY8" fmla="*/ 385 h 9901"/>
                <a:gd name="connsiteX9" fmla="*/ 9277 w 10000"/>
                <a:gd name="connsiteY9" fmla="*/ 290 h 9901"/>
                <a:gd name="connsiteX10" fmla="*/ 9354 w 10000"/>
                <a:gd name="connsiteY10" fmla="*/ 290 h 9901"/>
                <a:gd name="connsiteX11" fmla="*/ 9396 w 10000"/>
                <a:gd name="connsiteY11" fmla="*/ 257 h 9901"/>
                <a:gd name="connsiteX12" fmla="*/ 9554 w 10000"/>
                <a:gd name="connsiteY12" fmla="*/ 195 h 9901"/>
                <a:gd name="connsiteX13" fmla="*/ 9719 w 10000"/>
                <a:gd name="connsiteY13" fmla="*/ 257 h 9901"/>
                <a:gd name="connsiteX14" fmla="*/ 9757 w 10000"/>
                <a:gd name="connsiteY14" fmla="*/ 354 h 9901"/>
                <a:gd name="connsiteX15" fmla="*/ 9880 w 10000"/>
                <a:gd name="connsiteY15" fmla="*/ 515 h 9901"/>
                <a:gd name="connsiteX16" fmla="*/ 9800 w 10000"/>
                <a:gd name="connsiteY16" fmla="*/ 547 h 9901"/>
                <a:gd name="connsiteX17" fmla="*/ 9840 w 10000"/>
                <a:gd name="connsiteY17" fmla="*/ 611 h 9901"/>
                <a:gd name="connsiteX18" fmla="*/ 9840 w 10000"/>
                <a:gd name="connsiteY18" fmla="*/ 677 h 9901"/>
                <a:gd name="connsiteX19" fmla="*/ 9926 w 10000"/>
                <a:gd name="connsiteY19" fmla="*/ 806 h 9901"/>
                <a:gd name="connsiteX20" fmla="*/ 9926 w 10000"/>
                <a:gd name="connsiteY20" fmla="*/ 966 h 9901"/>
                <a:gd name="connsiteX21" fmla="*/ 9926 w 10000"/>
                <a:gd name="connsiteY21" fmla="*/ 1063 h 9901"/>
                <a:gd name="connsiteX22" fmla="*/ 10000 w 10000"/>
                <a:gd name="connsiteY22" fmla="*/ 1160 h 9901"/>
                <a:gd name="connsiteX23" fmla="*/ 9963 w 10000"/>
                <a:gd name="connsiteY23" fmla="*/ 1256 h 9901"/>
                <a:gd name="connsiteX24" fmla="*/ 10000 w 10000"/>
                <a:gd name="connsiteY24" fmla="*/ 1321 h 9901"/>
                <a:gd name="connsiteX25" fmla="*/ 9677 w 10000"/>
                <a:gd name="connsiteY25" fmla="*/ 1288 h 9901"/>
                <a:gd name="connsiteX26" fmla="*/ 9515 w 10000"/>
                <a:gd name="connsiteY26" fmla="*/ 1256 h 9901"/>
                <a:gd name="connsiteX27" fmla="*/ 9473 w 10000"/>
                <a:gd name="connsiteY27" fmla="*/ 1352 h 9901"/>
                <a:gd name="connsiteX28" fmla="*/ 9354 w 10000"/>
                <a:gd name="connsiteY28" fmla="*/ 1388 h 9901"/>
                <a:gd name="connsiteX29" fmla="*/ 9433 w 10000"/>
                <a:gd name="connsiteY29" fmla="*/ 1485 h 9901"/>
                <a:gd name="connsiteX30" fmla="*/ 9677 w 10000"/>
                <a:gd name="connsiteY30" fmla="*/ 1772 h 9901"/>
                <a:gd name="connsiteX31" fmla="*/ 9840 w 10000"/>
                <a:gd name="connsiteY31" fmla="*/ 2035 h 9901"/>
                <a:gd name="connsiteX32" fmla="*/ 9800 w 10000"/>
                <a:gd name="connsiteY32" fmla="*/ 2097 h 9901"/>
                <a:gd name="connsiteX33" fmla="*/ 9634 w 10000"/>
                <a:gd name="connsiteY33" fmla="*/ 2129 h 9901"/>
                <a:gd name="connsiteX34" fmla="*/ 9840 w 10000"/>
                <a:gd name="connsiteY34" fmla="*/ 2256 h 9901"/>
                <a:gd name="connsiteX35" fmla="*/ 9600 w 10000"/>
                <a:gd name="connsiteY35" fmla="*/ 2097 h 9901"/>
                <a:gd name="connsiteX36" fmla="*/ 9396 w 10000"/>
                <a:gd name="connsiteY36" fmla="*/ 2035 h 9901"/>
                <a:gd name="connsiteX37" fmla="*/ 9473 w 10000"/>
                <a:gd name="connsiteY37" fmla="*/ 2224 h 9901"/>
                <a:gd name="connsiteX38" fmla="*/ 9354 w 10000"/>
                <a:gd name="connsiteY38" fmla="*/ 2256 h 9901"/>
                <a:gd name="connsiteX39" fmla="*/ 9277 w 10000"/>
                <a:gd name="connsiteY39" fmla="*/ 2355 h 9901"/>
                <a:gd name="connsiteX40" fmla="*/ 8996 w 10000"/>
                <a:gd name="connsiteY40" fmla="*/ 2387 h 9901"/>
                <a:gd name="connsiteX41" fmla="*/ 9198 w 10000"/>
                <a:gd name="connsiteY41" fmla="*/ 2546 h 9901"/>
                <a:gd name="connsiteX42" fmla="*/ 8952 w 10000"/>
                <a:gd name="connsiteY42" fmla="*/ 2578 h 9901"/>
                <a:gd name="connsiteX43" fmla="*/ 8794 w 10000"/>
                <a:gd name="connsiteY43" fmla="*/ 2546 h 9901"/>
                <a:gd name="connsiteX44" fmla="*/ 8664 w 10000"/>
                <a:gd name="connsiteY44" fmla="*/ 2451 h 9901"/>
                <a:gd name="connsiteX45" fmla="*/ 8591 w 10000"/>
                <a:gd name="connsiteY45" fmla="*/ 2480 h 9901"/>
                <a:gd name="connsiteX46" fmla="*/ 8552 w 10000"/>
                <a:gd name="connsiteY46" fmla="*/ 2641 h 9901"/>
                <a:gd name="connsiteX47" fmla="*/ 8513 w 10000"/>
                <a:gd name="connsiteY47" fmla="*/ 2741 h 9901"/>
                <a:gd name="connsiteX48" fmla="*/ 8427 w 10000"/>
                <a:gd name="connsiteY48" fmla="*/ 2772 h 9901"/>
                <a:gd name="connsiteX49" fmla="*/ 8383 w 10000"/>
                <a:gd name="connsiteY49" fmla="*/ 2836 h 9901"/>
                <a:gd name="connsiteX50" fmla="*/ 8310 w 10000"/>
                <a:gd name="connsiteY50" fmla="*/ 2836 h 9901"/>
                <a:gd name="connsiteX51" fmla="*/ 8267 w 10000"/>
                <a:gd name="connsiteY51" fmla="*/ 2903 h 9901"/>
                <a:gd name="connsiteX52" fmla="*/ 8107 w 10000"/>
                <a:gd name="connsiteY52" fmla="*/ 3064 h 9901"/>
                <a:gd name="connsiteX53" fmla="*/ 7906 w 10000"/>
                <a:gd name="connsiteY53" fmla="*/ 3097 h 9901"/>
                <a:gd name="connsiteX54" fmla="*/ 7824 w 10000"/>
                <a:gd name="connsiteY54" fmla="*/ 3127 h 9901"/>
                <a:gd name="connsiteX55" fmla="*/ 7744 w 10000"/>
                <a:gd name="connsiteY55" fmla="*/ 3192 h 9901"/>
                <a:gd name="connsiteX56" fmla="*/ 7586 w 10000"/>
                <a:gd name="connsiteY56" fmla="*/ 3255 h 9901"/>
                <a:gd name="connsiteX57" fmla="*/ 7501 w 10000"/>
                <a:gd name="connsiteY57" fmla="*/ 3356 h 9901"/>
                <a:gd name="connsiteX58" fmla="*/ 7464 w 10000"/>
                <a:gd name="connsiteY58" fmla="*/ 3416 h 9901"/>
                <a:gd name="connsiteX59" fmla="*/ 7378 w 10000"/>
                <a:gd name="connsiteY59" fmla="*/ 3416 h 9901"/>
                <a:gd name="connsiteX60" fmla="*/ 7218 w 10000"/>
                <a:gd name="connsiteY60" fmla="*/ 3451 h 9901"/>
                <a:gd name="connsiteX61" fmla="*/ 7346 w 10000"/>
                <a:gd name="connsiteY61" fmla="*/ 3385 h 9901"/>
                <a:gd name="connsiteX62" fmla="*/ 7346 w 10000"/>
                <a:gd name="connsiteY62" fmla="*/ 3322 h 9901"/>
                <a:gd name="connsiteX63" fmla="*/ 7378 w 10000"/>
                <a:gd name="connsiteY63" fmla="*/ 3255 h 9901"/>
                <a:gd name="connsiteX64" fmla="*/ 7143 w 10000"/>
                <a:gd name="connsiteY64" fmla="*/ 3222 h 9901"/>
                <a:gd name="connsiteX65" fmla="*/ 7218 w 10000"/>
                <a:gd name="connsiteY65" fmla="*/ 3192 h 9901"/>
                <a:gd name="connsiteX66" fmla="*/ 7260 w 10000"/>
                <a:gd name="connsiteY66" fmla="*/ 3064 h 9901"/>
                <a:gd name="connsiteX67" fmla="*/ 7305 w 10000"/>
                <a:gd name="connsiteY67" fmla="*/ 2933 h 9901"/>
                <a:gd name="connsiteX68" fmla="*/ 7062 w 10000"/>
                <a:gd name="connsiteY68" fmla="*/ 2709 h 9901"/>
                <a:gd name="connsiteX69" fmla="*/ 6939 w 10000"/>
                <a:gd name="connsiteY69" fmla="*/ 2741 h 9901"/>
                <a:gd name="connsiteX70" fmla="*/ 6824 w 10000"/>
                <a:gd name="connsiteY70" fmla="*/ 2807 h 9901"/>
                <a:gd name="connsiteX71" fmla="*/ 6737 w 10000"/>
                <a:gd name="connsiteY71" fmla="*/ 2967 h 9901"/>
                <a:gd name="connsiteX72" fmla="*/ 6535 w 10000"/>
                <a:gd name="connsiteY72" fmla="*/ 3097 h 9901"/>
                <a:gd name="connsiteX73" fmla="*/ 6418 w 10000"/>
                <a:gd name="connsiteY73" fmla="*/ 3160 h 9901"/>
                <a:gd name="connsiteX74" fmla="*/ 6454 w 10000"/>
                <a:gd name="connsiteY74" fmla="*/ 3255 h 9901"/>
                <a:gd name="connsiteX75" fmla="*/ 6212 w 10000"/>
                <a:gd name="connsiteY75" fmla="*/ 3385 h 9901"/>
                <a:gd name="connsiteX76" fmla="*/ 6014 w 10000"/>
                <a:gd name="connsiteY76" fmla="*/ 3356 h 9901"/>
                <a:gd name="connsiteX77" fmla="*/ 6014 w 10000"/>
                <a:gd name="connsiteY77" fmla="*/ 3548 h 9901"/>
                <a:gd name="connsiteX78" fmla="*/ 6251 w 10000"/>
                <a:gd name="connsiteY78" fmla="*/ 3708 h 9901"/>
                <a:gd name="connsiteX79" fmla="*/ 6377 w 10000"/>
                <a:gd name="connsiteY79" fmla="*/ 3708 h 9901"/>
                <a:gd name="connsiteX80" fmla="*/ 6454 w 10000"/>
                <a:gd name="connsiteY80" fmla="*/ 3738 h 9901"/>
                <a:gd name="connsiteX81" fmla="*/ 6454 w 10000"/>
                <a:gd name="connsiteY81" fmla="*/ 3708 h 9901"/>
                <a:gd name="connsiteX82" fmla="*/ 6695 w 10000"/>
                <a:gd name="connsiteY82" fmla="*/ 3804 h 9901"/>
                <a:gd name="connsiteX83" fmla="*/ 6777 w 10000"/>
                <a:gd name="connsiteY83" fmla="*/ 3996 h 9901"/>
                <a:gd name="connsiteX84" fmla="*/ 6980 w 10000"/>
                <a:gd name="connsiteY84" fmla="*/ 4031 h 9901"/>
                <a:gd name="connsiteX85" fmla="*/ 7062 w 10000"/>
                <a:gd name="connsiteY85" fmla="*/ 3966 h 9901"/>
                <a:gd name="connsiteX86" fmla="*/ 7101 w 10000"/>
                <a:gd name="connsiteY86" fmla="*/ 3870 h 9901"/>
                <a:gd name="connsiteX87" fmla="*/ 7260 w 10000"/>
                <a:gd name="connsiteY87" fmla="*/ 3804 h 9901"/>
                <a:gd name="connsiteX88" fmla="*/ 7464 w 10000"/>
                <a:gd name="connsiteY88" fmla="*/ 3870 h 9901"/>
                <a:gd name="connsiteX89" fmla="*/ 7541 w 10000"/>
                <a:gd name="connsiteY89" fmla="*/ 3902 h 9901"/>
                <a:gd name="connsiteX90" fmla="*/ 7586 w 10000"/>
                <a:gd name="connsiteY90" fmla="*/ 3938 h 9901"/>
                <a:gd name="connsiteX91" fmla="*/ 7788 w 10000"/>
                <a:gd name="connsiteY91" fmla="*/ 3938 h 9901"/>
                <a:gd name="connsiteX92" fmla="*/ 7788 w 10000"/>
                <a:gd name="connsiteY92" fmla="*/ 3902 h 9901"/>
                <a:gd name="connsiteX93" fmla="*/ 8025 w 10000"/>
                <a:gd name="connsiteY93" fmla="*/ 3966 h 9901"/>
                <a:gd name="connsiteX94" fmla="*/ 7990 w 10000"/>
                <a:gd name="connsiteY94" fmla="*/ 3996 h 9901"/>
                <a:gd name="connsiteX95" fmla="*/ 8025 w 10000"/>
                <a:gd name="connsiteY95" fmla="*/ 4095 h 9901"/>
                <a:gd name="connsiteX96" fmla="*/ 8025 w 10000"/>
                <a:gd name="connsiteY96" fmla="*/ 4157 h 9901"/>
                <a:gd name="connsiteX97" fmla="*/ 7946 w 10000"/>
                <a:gd name="connsiteY97" fmla="*/ 4095 h 9901"/>
                <a:gd name="connsiteX98" fmla="*/ 7906 w 10000"/>
                <a:gd name="connsiteY98" fmla="*/ 4128 h 9901"/>
                <a:gd name="connsiteX99" fmla="*/ 7824 w 10000"/>
                <a:gd name="connsiteY99" fmla="*/ 4128 h 9901"/>
                <a:gd name="connsiteX100" fmla="*/ 7744 w 10000"/>
                <a:gd name="connsiteY100" fmla="*/ 4157 h 9901"/>
                <a:gd name="connsiteX101" fmla="*/ 7586 w 10000"/>
                <a:gd name="connsiteY101" fmla="*/ 4226 h 9901"/>
                <a:gd name="connsiteX102" fmla="*/ 7501 w 10000"/>
                <a:gd name="connsiteY102" fmla="*/ 4257 h 9901"/>
                <a:gd name="connsiteX103" fmla="*/ 7586 w 10000"/>
                <a:gd name="connsiteY103" fmla="*/ 4322 h 9901"/>
                <a:gd name="connsiteX104" fmla="*/ 7501 w 10000"/>
                <a:gd name="connsiteY104" fmla="*/ 4322 h 9901"/>
                <a:gd name="connsiteX105" fmla="*/ 7541 w 10000"/>
                <a:gd name="connsiteY105" fmla="*/ 4385 h 9901"/>
                <a:gd name="connsiteX106" fmla="*/ 7464 w 10000"/>
                <a:gd name="connsiteY106" fmla="*/ 4415 h 9901"/>
                <a:gd name="connsiteX107" fmla="*/ 7378 w 10000"/>
                <a:gd name="connsiteY107" fmla="*/ 4353 h 9901"/>
                <a:gd name="connsiteX108" fmla="*/ 7346 w 10000"/>
                <a:gd name="connsiteY108" fmla="*/ 4353 h 9901"/>
                <a:gd name="connsiteX109" fmla="*/ 7423 w 10000"/>
                <a:gd name="connsiteY109" fmla="*/ 4450 h 9901"/>
                <a:gd name="connsiteX110" fmla="*/ 7260 w 10000"/>
                <a:gd name="connsiteY110" fmla="*/ 4580 h 9901"/>
                <a:gd name="connsiteX111" fmla="*/ 7218 w 10000"/>
                <a:gd name="connsiteY111" fmla="*/ 4741 h 9901"/>
                <a:gd name="connsiteX112" fmla="*/ 7260 w 10000"/>
                <a:gd name="connsiteY112" fmla="*/ 4900 h 9901"/>
                <a:gd name="connsiteX113" fmla="*/ 7423 w 10000"/>
                <a:gd name="connsiteY113" fmla="*/ 4932 h 9901"/>
                <a:gd name="connsiteX114" fmla="*/ 7704 w 10000"/>
                <a:gd name="connsiteY114" fmla="*/ 5031 h 9901"/>
                <a:gd name="connsiteX115" fmla="*/ 7824 w 10000"/>
                <a:gd name="connsiteY115" fmla="*/ 5192 h 9901"/>
                <a:gd name="connsiteX116" fmla="*/ 8025 w 10000"/>
                <a:gd name="connsiteY116" fmla="*/ 5418 h 9901"/>
                <a:gd name="connsiteX117" fmla="*/ 8149 w 10000"/>
                <a:gd name="connsiteY117" fmla="*/ 5581 h 9901"/>
                <a:gd name="connsiteX118" fmla="*/ 8344 w 10000"/>
                <a:gd name="connsiteY118" fmla="*/ 5675 h 9901"/>
                <a:gd name="connsiteX119" fmla="*/ 8427 w 10000"/>
                <a:gd name="connsiteY119" fmla="*/ 5739 h 9901"/>
                <a:gd name="connsiteX120" fmla="*/ 8513 w 10000"/>
                <a:gd name="connsiteY120" fmla="*/ 5807 h 9901"/>
                <a:gd name="connsiteX121" fmla="*/ 8664 w 10000"/>
                <a:gd name="connsiteY121" fmla="*/ 5932 h 9901"/>
                <a:gd name="connsiteX122" fmla="*/ 8383 w 10000"/>
                <a:gd name="connsiteY122" fmla="*/ 5869 h 9901"/>
                <a:gd name="connsiteX123" fmla="*/ 8186 w 10000"/>
                <a:gd name="connsiteY123" fmla="*/ 5807 h 9901"/>
                <a:gd name="connsiteX124" fmla="*/ 7990 w 10000"/>
                <a:gd name="connsiteY124" fmla="*/ 5838 h 9901"/>
                <a:gd name="connsiteX125" fmla="*/ 7870 w 10000"/>
                <a:gd name="connsiteY125" fmla="*/ 5774 h 9901"/>
                <a:gd name="connsiteX126" fmla="*/ 7744 w 10000"/>
                <a:gd name="connsiteY126" fmla="*/ 5709 h 9901"/>
                <a:gd name="connsiteX127" fmla="*/ 7788 w 10000"/>
                <a:gd name="connsiteY127" fmla="*/ 5774 h 9901"/>
                <a:gd name="connsiteX128" fmla="*/ 7824 w 10000"/>
                <a:gd name="connsiteY128" fmla="*/ 5774 h 9901"/>
                <a:gd name="connsiteX129" fmla="*/ 7788 w 10000"/>
                <a:gd name="connsiteY129" fmla="*/ 5739 h 9901"/>
                <a:gd name="connsiteX130" fmla="*/ 7870 w 10000"/>
                <a:gd name="connsiteY130" fmla="*/ 5774 h 9901"/>
                <a:gd name="connsiteX131" fmla="*/ 8067 w 10000"/>
                <a:gd name="connsiteY131" fmla="*/ 5838 h 9901"/>
                <a:gd name="connsiteX132" fmla="*/ 8149 w 10000"/>
                <a:gd name="connsiteY132" fmla="*/ 5807 h 9901"/>
                <a:gd name="connsiteX133" fmla="*/ 8232 w 10000"/>
                <a:gd name="connsiteY133" fmla="*/ 5869 h 9901"/>
                <a:gd name="connsiteX134" fmla="*/ 8267 w 10000"/>
                <a:gd name="connsiteY134" fmla="*/ 5900 h 9901"/>
                <a:gd name="connsiteX135" fmla="*/ 8383 w 10000"/>
                <a:gd name="connsiteY135" fmla="*/ 5932 h 9901"/>
                <a:gd name="connsiteX136" fmla="*/ 8633 w 10000"/>
                <a:gd name="connsiteY136" fmla="*/ 6063 h 9901"/>
                <a:gd name="connsiteX137" fmla="*/ 8794 w 10000"/>
                <a:gd name="connsiteY137" fmla="*/ 6195 h 9901"/>
                <a:gd name="connsiteX138" fmla="*/ 8713 w 10000"/>
                <a:gd name="connsiteY138" fmla="*/ 6225 h 9901"/>
                <a:gd name="connsiteX139" fmla="*/ 8591 w 10000"/>
                <a:gd name="connsiteY139" fmla="*/ 6288 h 9901"/>
                <a:gd name="connsiteX140" fmla="*/ 8513 w 10000"/>
                <a:gd name="connsiteY140" fmla="*/ 6352 h 9901"/>
                <a:gd name="connsiteX141" fmla="*/ 8473 w 10000"/>
                <a:gd name="connsiteY141" fmla="*/ 6384 h 9901"/>
                <a:gd name="connsiteX142" fmla="*/ 8344 w 10000"/>
                <a:gd name="connsiteY142" fmla="*/ 6384 h 9901"/>
                <a:gd name="connsiteX143" fmla="*/ 8232 w 10000"/>
                <a:gd name="connsiteY143" fmla="*/ 6451 h 9901"/>
                <a:gd name="connsiteX144" fmla="*/ 8383 w 10000"/>
                <a:gd name="connsiteY144" fmla="*/ 6384 h 9901"/>
                <a:gd name="connsiteX145" fmla="*/ 8513 w 10000"/>
                <a:gd name="connsiteY145" fmla="*/ 6482 h 9901"/>
                <a:gd name="connsiteX146" fmla="*/ 8473 w 10000"/>
                <a:gd name="connsiteY146" fmla="*/ 6482 h 9901"/>
                <a:gd name="connsiteX147" fmla="*/ 8664 w 10000"/>
                <a:gd name="connsiteY147" fmla="*/ 6418 h 9901"/>
                <a:gd name="connsiteX148" fmla="*/ 8794 w 10000"/>
                <a:gd name="connsiteY148" fmla="*/ 6514 h 9901"/>
                <a:gd name="connsiteX149" fmla="*/ 8996 w 10000"/>
                <a:gd name="connsiteY149" fmla="*/ 6548 h 9901"/>
                <a:gd name="connsiteX150" fmla="*/ 8908 w 10000"/>
                <a:gd name="connsiteY150" fmla="*/ 6642 h 9901"/>
                <a:gd name="connsiteX151" fmla="*/ 8874 w 10000"/>
                <a:gd name="connsiteY151" fmla="*/ 6675 h 9901"/>
                <a:gd name="connsiteX152" fmla="*/ 8794 w 10000"/>
                <a:gd name="connsiteY152" fmla="*/ 6708 h 9901"/>
                <a:gd name="connsiteX153" fmla="*/ 8834 w 10000"/>
                <a:gd name="connsiteY153" fmla="*/ 6708 h 9901"/>
                <a:gd name="connsiteX154" fmla="*/ 8952 w 10000"/>
                <a:gd name="connsiteY154" fmla="*/ 6675 h 9901"/>
                <a:gd name="connsiteX155" fmla="*/ 8952 w 10000"/>
                <a:gd name="connsiteY155" fmla="*/ 6642 h 9901"/>
                <a:gd name="connsiteX156" fmla="*/ 8996 w 10000"/>
                <a:gd name="connsiteY156" fmla="*/ 6738 h 9901"/>
                <a:gd name="connsiteX157" fmla="*/ 8996 w 10000"/>
                <a:gd name="connsiteY157" fmla="*/ 6805 h 9901"/>
                <a:gd name="connsiteX158" fmla="*/ 8952 w 10000"/>
                <a:gd name="connsiteY158" fmla="*/ 6738 h 9901"/>
                <a:gd name="connsiteX159" fmla="*/ 8952 w 10000"/>
                <a:gd name="connsiteY159" fmla="*/ 6805 h 9901"/>
                <a:gd name="connsiteX160" fmla="*/ 8908 w 10000"/>
                <a:gd name="connsiteY160" fmla="*/ 6775 h 9901"/>
                <a:gd name="connsiteX161" fmla="*/ 8874 w 10000"/>
                <a:gd name="connsiteY161" fmla="*/ 6775 h 9901"/>
                <a:gd name="connsiteX162" fmla="*/ 8834 w 10000"/>
                <a:gd name="connsiteY162" fmla="*/ 6835 h 9901"/>
                <a:gd name="connsiteX163" fmla="*/ 8952 w 10000"/>
                <a:gd name="connsiteY163" fmla="*/ 6901 h 9901"/>
                <a:gd name="connsiteX164" fmla="*/ 8908 w 10000"/>
                <a:gd name="connsiteY164" fmla="*/ 6901 h 9901"/>
                <a:gd name="connsiteX165" fmla="*/ 8952 w 10000"/>
                <a:gd name="connsiteY165" fmla="*/ 6968 h 9901"/>
                <a:gd name="connsiteX166" fmla="*/ 8794 w 10000"/>
                <a:gd name="connsiteY166" fmla="*/ 6932 h 9901"/>
                <a:gd name="connsiteX167" fmla="*/ 8834 w 10000"/>
                <a:gd name="connsiteY167" fmla="*/ 6968 h 9901"/>
                <a:gd name="connsiteX168" fmla="*/ 8952 w 10000"/>
                <a:gd name="connsiteY168" fmla="*/ 6998 h 9901"/>
                <a:gd name="connsiteX169" fmla="*/ 8996 w 10000"/>
                <a:gd name="connsiteY169" fmla="*/ 7094 h 9901"/>
                <a:gd name="connsiteX170" fmla="*/ 8952 w 10000"/>
                <a:gd name="connsiteY170" fmla="*/ 7161 h 9901"/>
                <a:gd name="connsiteX171" fmla="*/ 8834 w 10000"/>
                <a:gd name="connsiteY171" fmla="*/ 7064 h 9901"/>
                <a:gd name="connsiteX172" fmla="*/ 8794 w 10000"/>
                <a:gd name="connsiteY172" fmla="*/ 7094 h 9901"/>
                <a:gd name="connsiteX173" fmla="*/ 8633 w 10000"/>
                <a:gd name="connsiteY173" fmla="*/ 7161 h 9901"/>
                <a:gd name="connsiteX174" fmla="*/ 8754 w 10000"/>
                <a:gd name="connsiteY174" fmla="*/ 7256 h 9901"/>
                <a:gd name="connsiteX175" fmla="*/ 8754 w 10000"/>
                <a:gd name="connsiteY175" fmla="*/ 7384 h 9901"/>
                <a:gd name="connsiteX176" fmla="*/ 8713 w 10000"/>
                <a:gd name="connsiteY176" fmla="*/ 7451 h 9901"/>
                <a:gd name="connsiteX177" fmla="*/ 8713 w 10000"/>
                <a:gd name="connsiteY177" fmla="*/ 7481 h 9901"/>
                <a:gd name="connsiteX178" fmla="*/ 8633 w 10000"/>
                <a:gd name="connsiteY178" fmla="*/ 7451 h 9901"/>
                <a:gd name="connsiteX179" fmla="*/ 8633 w 10000"/>
                <a:gd name="connsiteY179" fmla="*/ 7514 h 9901"/>
                <a:gd name="connsiteX180" fmla="*/ 8591 w 10000"/>
                <a:gd name="connsiteY180" fmla="*/ 7578 h 9901"/>
                <a:gd name="connsiteX181" fmla="*/ 8552 w 10000"/>
                <a:gd name="connsiteY181" fmla="*/ 7708 h 9901"/>
                <a:gd name="connsiteX182" fmla="*/ 8591 w 10000"/>
                <a:gd name="connsiteY182" fmla="*/ 7643 h 9901"/>
                <a:gd name="connsiteX183" fmla="*/ 8552 w 10000"/>
                <a:gd name="connsiteY183" fmla="*/ 7674 h 9901"/>
                <a:gd name="connsiteX184" fmla="*/ 8513 w 10000"/>
                <a:gd name="connsiteY184" fmla="*/ 7612 h 9901"/>
                <a:gd name="connsiteX185" fmla="*/ 8427 w 10000"/>
                <a:gd name="connsiteY185" fmla="*/ 7643 h 9901"/>
                <a:gd name="connsiteX186" fmla="*/ 8427 w 10000"/>
                <a:gd name="connsiteY186" fmla="*/ 7708 h 9901"/>
                <a:gd name="connsiteX187" fmla="*/ 8473 w 10000"/>
                <a:gd name="connsiteY187" fmla="*/ 7739 h 9901"/>
                <a:gd name="connsiteX188" fmla="*/ 8552 w 10000"/>
                <a:gd name="connsiteY188" fmla="*/ 7773 h 9901"/>
                <a:gd name="connsiteX189" fmla="*/ 8513 w 10000"/>
                <a:gd name="connsiteY189" fmla="*/ 7804 h 9901"/>
                <a:gd name="connsiteX190" fmla="*/ 8473 w 10000"/>
                <a:gd name="connsiteY190" fmla="*/ 7903 h 9901"/>
                <a:gd name="connsiteX191" fmla="*/ 8310 w 10000"/>
                <a:gd name="connsiteY191" fmla="*/ 7836 h 9901"/>
                <a:gd name="connsiteX192" fmla="*/ 8427 w 10000"/>
                <a:gd name="connsiteY192" fmla="*/ 7933 h 9901"/>
                <a:gd name="connsiteX193" fmla="*/ 8552 w 10000"/>
                <a:gd name="connsiteY193" fmla="*/ 7933 h 9901"/>
                <a:gd name="connsiteX194" fmla="*/ 8513 w 10000"/>
                <a:gd name="connsiteY194" fmla="*/ 7998 h 9901"/>
                <a:gd name="connsiteX195" fmla="*/ 8591 w 10000"/>
                <a:gd name="connsiteY195" fmla="*/ 8128 h 9901"/>
                <a:gd name="connsiteX196" fmla="*/ 8552 w 10000"/>
                <a:gd name="connsiteY196" fmla="*/ 8128 h 9901"/>
                <a:gd name="connsiteX197" fmla="*/ 8427 w 10000"/>
                <a:gd name="connsiteY197" fmla="*/ 8059 h 9901"/>
                <a:gd name="connsiteX198" fmla="*/ 8383 w 10000"/>
                <a:gd name="connsiteY198" fmla="*/ 8095 h 9901"/>
                <a:gd name="connsiteX199" fmla="*/ 8473 w 10000"/>
                <a:gd name="connsiteY199" fmla="*/ 8159 h 9901"/>
                <a:gd name="connsiteX200" fmla="*/ 8427 w 10000"/>
                <a:gd name="connsiteY200" fmla="*/ 8222 h 9901"/>
                <a:gd name="connsiteX201" fmla="*/ 8310 w 10000"/>
                <a:gd name="connsiteY201" fmla="*/ 8159 h 9901"/>
                <a:gd name="connsiteX202" fmla="*/ 8383 w 10000"/>
                <a:gd name="connsiteY202" fmla="*/ 8253 h 9901"/>
                <a:gd name="connsiteX203" fmla="*/ 8310 w 10000"/>
                <a:gd name="connsiteY203" fmla="*/ 8253 h 9901"/>
                <a:gd name="connsiteX204" fmla="*/ 8310 w 10000"/>
                <a:gd name="connsiteY204" fmla="*/ 8321 h 9901"/>
                <a:gd name="connsiteX205" fmla="*/ 8107 w 10000"/>
                <a:gd name="connsiteY205" fmla="*/ 8387 h 9901"/>
                <a:gd name="connsiteX206" fmla="*/ 8067 w 10000"/>
                <a:gd name="connsiteY206" fmla="*/ 8448 h 9901"/>
                <a:gd name="connsiteX207" fmla="*/ 8107 w 10000"/>
                <a:gd name="connsiteY207" fmla="*/ 8483 h 9901"/>
                <a:gd name="connsiteX208" fmla="*/ 8067 w 10000"/>
                <a:gd name="connsiteY208" fmla="*/ 8511 h 9901"/>
                <a:gd name="connsiteX209" fmla="*/ 8025 w 10000"/>
                <a:gd name="connsiteY209" fmla="*/ 8610 h 9901"/>
                <a:gd name="connsiteX210" fmla="*/ 7990 w 10000"/>
                <a:gd name="connsiteY210" fmla="*/ 8577 h 9901"/>
                <a:gd name="connsiteX211" fmla="*/ 7990 w 10000"/>
                <a:gd name="connsiteY211" fmla="*/ 8676 h 9901"/>
                <a:gd name="connsiteX212" fmla="*/ 7577 w 10000"/>
                <a:gd name="connsiteY212" fmla="*/ 8513 h 9901"/>
                <a:gd name="connsiteX213" fmla="*/ 6900 w 10000"/>
                <a:gd name="connsiteY213" fmla="*/ 9063 h 9901"/>
                <a:gd name="connsiteX214" fmla="*/ 6656 w 10000"/>
                <a:gd name="connsiteY214" fmla="*/ 9128 h 9901"/>
                <a:gd name="connsiteX215" fmla="*/ 6535 w 10000"/>
                <a:gd name="connsiteY215" fmla="*/ 8932 h 9901"/>
                <a:gd name="connsiteX216" fmla="*/ 6496 w 10000"/>
                <a:gd name="connsiteY216" fmla="*/ 8932 h 9901"/>
                <a:gd name="connsiteX217" fmla="*/ 6615 w 10000"/>
                <a:gd name="connsiteY217" fmla="*/ 8901 h 9901"/>
                <a:gd name="connsiteX218" fmla="*/ 6454 w 10000"/>
                <a:gd name="connsiteY218" fmla="*/ 8901 h 9901"/>
                <a:gd name="connsiteX219" fmla="*/ 6418 w 10000"/>
                <a:gd name="connsiteY219" fmla="*/ 8966 h 9901"/>
                <a:gd name="connsiteX220" fmla="*/ 6496 w 10000"/>
                <a:gd name="connsiteY220" fmla="*/ 9031 h 9901"/>
                <a:gd name="connsiteX221" fmla="*/ 6454 w 10000"/>
                <a:gd name="connsiteY221" fmla="*/ 9031 h 9901"/>
                <a:gd name="connsiteX222" fmla="*/ 6579 w 10000"/>
                <a:gd name="connsiteY222" fmla="*/ 9222 h 9901"/>
                <a:gd name="connsiteX223" fmla="*/ 6418 w 10000"/>
                <a:gd name="connsiteY223" fmla="*/ 9096 h 9901"/>
                <a:gd name="connsiteX224" fmla="*/ 6496 w 10000"/>
                <a:gd name="connsiteY224" fmla="*/ 9222 h 9901"/>
                <a:gd name="connsiteX225" fmla="*/ 6454 w 10000"/>
                <a:gd name="connsiteY225" fmla="*/ 9256 h 9901"/>
                <a:gd name="connsiteX226" fmla="*/ 6418 w 10000"/>
                <a:gd name="connsiteY226" fmla="*/ 9222 h 9901"/>
                <a:gd name="connsiteX227" fmla="*/ 6377 w 10000"/>
                <a:gd name="connsiteY227" fmla="*/ 9322 h 9901"/>
                <a:gd name="connsiteX228" fmla="*/ 6251 w 10000"/>
                <a:gd name="connsiteY228" fmla="*/ 9354 h 9901"/>
                <a:gd name="connsiteX229" fmla="*/ 6212 w 10000"/>
                <a:gd name="connsiteY229" fmla="*/ 9286 h 9901"/>
                <a:gd name="connsiteX230" fmla="*/ 6135 w 10000"/>
                <a:gd name="connsiteY230" fmla="*/ 9256 h 9901"/>
                <a:gd name="connsiteX231" fmla="*/ 6175 w 10000"/>
                <a:gd name="connsiteY231" fmla="*/ 9385 h 9901"/>
                <a:gd name="connsiteX232" fmla="*/ 5969 w 10000"/>
                <a:gd name="connsiteY232" fmla="*/ 9322 h 9901"/>
                <a:gd name="connsiteX233" fmla="*/ 5930 w 10000"/>
                <a:gd name="connsiteY233" fmla="*/ 9354 h 9901"/>
                <a:gd name="connsiteX234" fmla="*/ 5808 w 10000"/>
                <a:gd name="connsiteY234" fmla="*/ 9416 h 9901"/>
                <a:gd name="connsiteX235" fmla="*/ 5777 w 10000"/>
                <a:gd name="connsiteY235" fmla="*/ 9483 h 9901"/>
                <a:gd name="connsiteX236" fmla="*/ 5688 w 10000"/>
                <a:gd name="connsiteY236" fmla="*/ 9483 h 9901"/>
                <a:gd name="connsiteX237" fmla="*/ 5567 w 10000"/>
                <a:gd name="connsiteY237" fmla="*/ 9514 h 9901"/>
                <a:gd name="connsiteX238" fmla="*/ 5567 w 10000"/>
                <a:gd name="connsiteY238" fmla="*/ 9483 h 9901"/>
                <a:gd name="connsiteX239" fmla="*/ 5567 w 10000"/>
                <a:gd name="connsiteY239" fmla="*/ 9546 h 9901"/>
                <a:gd name="connsiteX240" fmla="*/ 5449 w 10000"/>
                <a:gd name="connsiteY240" fmla="*/ 9514 h 9901"/>
                <a:gd name="connsiteX241" fmla="*/ 5449 w 10000"/>
                <a:gd name="connsiteY241" fmla="*/ 9576 h 9901"/>
                <a:gd name="connsiteX242" fmla="*/ 5406 w 10000"/>
                <a:gd name="connsiteY242" fmla="*/ 9676 h 9901"/>
                <a:gd name="connsiteX243" fmla="*/ 5491 w 10000"/>
                <a:gd name="connsiteY243" fmla="*/ 9708 h 9901"/>
                <a:gd name="connsiteX244" fmla="*/ 5491 w 10000"/>
                <a:gd name="connsiteY244" fmla="*/ 9708 h 9901"/>
                <a:gd name="connsiteX245" fmla="*/ 5567 w 10000"/>
                <a:gd name="connsiteY245" fmla="*/ 9838 h 9901"/>
                <a:gd name="connsiteX246" fmla="*/ 5368 w 10000"/>
                <a:gd name="connsiteY246" fmla="*/ 9901 h 9901"/>
                <a:gd name="connsiteX247" fmla="*/ 5368 w 10000"/>
                <a:gd name="connsiteY247" fmla="*/ 9838 h 9901"/>
                <a:gd name="connsiteX248" fmla="*/ 5281 w 10000"/>
                <a:gd name="connsiteY248" fmla="*/ 9740 h 9901"/>
                <a:gd name="connsiteX249" fmla="*/ 5248 w 10000"/>
                <a:gd name="connsiteY249" fmla="*/ 9676 h 9901"/>
                <a:gd name="connsiteX250" fmla="*/ 5206 w 10000"/>
                <a:gd name="connsiteY250" fmla="*/ 9576 h 9901"/>
                <a:gd name="connsiteX251" fmla="*/ 5248 w 10000"/>
                <a:gd name="connsiteY251" fmla="*/ 9514 h 9901"/>
                <a:gd name="connsiteX252" fmla="*/ 5206 w 10000"/>
                <a:gd name="connsiteY252" fmla="*/ 9416 h 9901"/>
                <a:gd name="connsiteX253" fmla="*/ 5206 w 10000"/>
                <a:gd name="connsiteY253" fmla="*/ 9450 h 9901"/>
                <a:gd name="connsiteX254" fmla="*/ 5126 w 10000"/>
                <a:gd name="connsiteY254" fmla="*/ 9385 h 9901"/>
                <a:gd name="connsiteX255" fmla="*/ 5126 w 10000"/>
                <a:gd name="connsiteY255" fmla="*/ 9450 h 9901"/>
                <a:gd name="connsiteX256" fmla="*/ 5006 w 10000"/>
                <a:gd name="connsiteY256" fmla="*/ 9450 h 9901"/>
                <a:gd name="connsiteX257" fmla="*/ 4926 w 10000"/>
                <a:gd name="connsiteY257" fmla="*/ 9416 h 9901"/>
                <a:gd name="connsiteX258" fmla="*/ 4879 w 10000"/>
                <a:gd name="connsiteY258" fmla="*/ 9354 h 9901"/>
                <a:gd name="connsiteX259" fmla="*/ 4839 w 10000"/>
                <a:gd name="connsiteY259" fmla="*/ 9354 h 9901"/>
                <a:gd name="connsiteX260" fmla="*/ 4839 w 10000"/>
                <a:gd name="connsiteY260" fmla="*/ 9416 h 9901"/>
                <a:gd name="connsiteX261" fmla="*/ 4762 w 10000"/>
                <a:gd name="connsiteY261" fmla="*/ 9354 h 9901"/>
                <a:gd name="connsiteX262" fmla="*/ 4724 w 10000"/>
                <a:gd name="connsiteY262" fmla="*/ 9286 h 9901"/>
                <a:gd name="connsiteX263" fmla="*/ 4688 w 10000"/>
                <a:gd name="connsiteY263" fmla="*/ 9322 h 9901"/>
                <a:gd name="connsiteX264" fmla="*/ 4724 w 10000"/>
                <a:gd name="connsiteY264" fmla="*/ 9416 h 9901"/>
                <a:gd name="connsiteX265" fmla="*/ 4644 w 10000"/>
                <a:gd name="connsiteY265" fmla="*/ 9385 h 9901"/>
                <a:gd name="connsiteX266" fmla="*/ 4644 w 10000"/>
                <a:gd name="connsiteY266" fmla="*/ 9450 h 9901"/>
                <a:gd name="connsiteX267" fmla="*/ 4483 w 10000"/>
                <a:gd name="connsiteY267" fmla="*/ 9416 h 9901"/>
                <a:gd name="connsiteX268" fmla="*/ 4366 w 10000"/>
                <a:gd name="connsiteY268" fmla="*/ 9416 h 9901"/>
                <a:gd name="connsiteX269" fmla="*/ 4322 w 10000"/>
                <a:gd name="connsiteY269" fmla="*/ 9416 h 9901"/>
                <a:gd name="connsiteX270" fmla="*/ 4199 w 10000"/>
                <a:gd name="connsiteY270" fmla="*/ 9354 h 9901"/>
                <a:gd name="connsiteX271" fmla="*/ 4154 w 10000"/>
                <a:gd name="connsiteY271" fmla="*/ 9322 h 9901"/>
                <a:gd name="connsiteX272" fmla="*/ 4038 w 10000"/>
                <a:gd name="connsiteY272" fmla="*/ 9286 h 9901"/>
                <a:gd name="connsiteX273" fmla="*/ 3962 w 10000"/>
                <a:gd name="connsiteY273" fmla="*/ 9096 h 9901"/>
                <a:gd name="connsiteX274" fmla="*/ 3873 w 10000"/>
                <a:gd name="connsiteY274" fmla="*/ 8966 h 9901"/>
                <a:gd name="connsiteX275" fmla="*/ 3757 w 10000"/>
                <a:gd name="connsiteY275" fmla="*/ 8966 h 9901"/>
                <a:gd name="connsiteX276" fmla="*/ 3634 w 10000"/>
                <a:gd name="connsiteY276" fmla="*/ 8966 h 9901"/>
                <a:gd name="connsiteX277" fmla="*/ 3432 w 10000"/>
                <a:gd name="connsiteY277" fmla="*/ 8803 h 9901"/>
                <a:gd name="connsiteX278" fmla="*/ 3274 w 10000"/>
                <a:gd name="connsiteY278" fmla="*/ 8901 h 9901"/>
                <a:gd name="connsiteX279" fmla="*/ 3274 w 10000"/>
                <a:gd name="connsiteY279" fmla="*/ 8966 h 9901"/>
                <a:gd name="connsiteX280" fmla="*/ 3073 w 10000"/>
                <a:gd name="connsiteY280" fmla="*/ 8998 h 9901"/>
                <a:gd name="connsiteX281" fmla="*/ 2954 w 10000"/>
                <a:gd name="connsiteY281" fmla="*/ 9096 h 9901"/>
                <a:gd name="connsiteX282" fmla="*/ 2874 w 10000"/>
                <a:gd name="connsiteY282" fmla="*/ 9031 h 9901"/>
                <a:gd name="connsiteX283" fmla="*/ 2792 w 10000"/>
                <a:gd name="connsiteY283" fmla="*/ 9096 h 9901"/>
                <a:gd name="connsiteX284" fmla="*/ 2672 w 10000"/>
                <a:gd name="connsiteY284" fmla="*/ 9096 h 9901"/>
                <a:gd name="connsiteX285" fmla="*/ 2507 w 10000"/>
                <a:gd name="connsiteY285" fmla="*/ 9063 h 9901"/>
                <a:gd name="connsiteX286" fmla="*/ 2347 w 10000"/>
                <a:gd name="connsiteY286" fmla="*/ 9128 h 9901"/>
                <a:gd name="connsiteX287" fmla="*/ 2266 w 10000"/>
                <a:gd name="connsiteY287" fmla="*/ 9128 h 9901"/>
                <a:gd name="connsiteX288" fmla="*/ 2185 w 10000"/>
                <a:gd name="connsiteY288" fmla="*/ 9128 h 9901"/>
                <a:gd name="connsiteX289" fmla="*/ 2144 w 10000"/>
                <a:gd name="connsiteY289" fmla="*/ 9128 h 9901"/>
                <a:gd name="connsiteX290" fmla="*/ 2144 w 10000"/>
                <a:gd name="connsiteY290" fmla="*/ 9286 h 9901"/>
                <a:gd name="connsiteX291" fmla="*/ 2228 w 10000"/>
                <a:gd name="connsiteY291" fmla="*/ 9385 h 9901"/>
                <a:gd name="connsiteX292" fmla="*/ 2228 w 10000"/>
                <a:gd name="connsiteY292" fmla="*/ 9416 h 9901"/>
                <a:gd name="connsiteX293" fmla="*/ 2228 w 10000"/>
                <a:gd name="connsiteY293" fmla="*/ 9483 h 9901"/>
                <a:gd name="connsiteX294" fmla="*/ 2266 w 10000"/>
                <a:gd name="connsiteY294" fmla="*/ 9576 h 9901"/>
                <a:gd name="connsiteX295" fmla="*/ 2144 w 10000"/>
                <a:gd name="connsiteY295" fmla="*/ 9546 h 9901"/>
                <a:gd name="connsiteX296" fmla="*/ 2022 w 10000"/>
                <a:gd name="connsiteY296" fmla="*/ 9514 h 9901"/>
                <a:gd name="connsiteX297" fmla="*/ 1941 w 10000"/>
                <a:gd name="connsiteY297" fmla="*/ 9354 h 9901"/>
                <a:gd name="connsiteX298" fmla="*/ 1708 w 10000"/>
                <a:gd name="connsiteY298" fmla="*/ 9450 h 9901"/>
                <a:gd name="connsiteX299" fmla="*/ 1627 w 10000"/>
                <a:gd name="connsiteY299" fmla="*/ 9483 h 9901"/>
                <a:gd name="connsiteX300" fmla="*/ 1627 w 10000"/>
                <a:gd name="connsiteY300" fmla="*/ 9385 h 9901"/>
                <a:gd name="connsiteX301" fmla="*/ 1504 w 10000"/>
                <a:gd name="connsiteY301" fmla="*/ 9256 h 9901"/>
                <a:gd name="connsiteX302" fmla="*/ 1262 w 10000"/>
                <a:gd name="connsiteY302" fmla="*/ 9256 h 9901"/>
                <a:gd name="connsiteX303" fmla="*/ 1262 w 10000"/>
                <a:gd name="connsiteY303" fmla="*/ 9128 h 9901"/>
                <a:gd name="connsiteX304" fmla="*/ 1298 w 10000"/>
                <a:gd name="connsiteY304" fmla="*/ 8966 h 9901"/>
                <a:gd name="connsiteX305" fmla="*/ 1144 w 10000"/>
                <a:gd name="connsiteY305" fmla="*/ 8901 h 9901"/>
                <a:gd name="connsiteX306" fmla="*/ 1017 w 10000"/>
                <a:gd name="connsiteY306" fmla="*/ 8803 h 9901"/>
                <a:gd name="connsiteX307" fmla="*/ 981 w 10000"/>
                <a:gd name="connsiteY307" fmla="*/ 8740 h 9901"/>
                <a:gd name="connsiteX308" fmla="*/ 944 w 10000"/>
                <a:gd name="connsiteY308" fmla="*/ 8645 h 9901"/>
                <a:gd name="connsiteX309" fmla="*/ 981 w 10000"/>
                <a:gd name="connsiteY309" fmla="*/ 8547 h 9901"/>
                <a:gd name="connsiteX310" fmla="*/ 697 w 10000"/>
                <a:gd name="connsiteY310" fmla="*/ 8577 h 9901"/>
                <a:gd name="connsiteX311" fmla="*/ 533 w 10000"/>
                <a:gd name="connsiteY311" fmla="*/ 8645 h 9901"/>
                <a:gd name="connsiteX312" fmla="*/ 533 w 10000"/>
                <a:gd name="connsiteY312" fmla="*/ 8547 h 9901"/>
                <a:gd name="connsiteX313" fmla="*/ 495 w 10000"/>
                <a:gd name="connsiteY313" fmla="*/ 8448 h 9901"/>
                <a:gd name="connsiteX314" fmla="*/ 458 w 10000"/>
                <a:gd name="connsiteY314" fmla="*/ 8387 h 9901"/>
                <a:gd name="connsiteX315" fmla="*/ 6799 w 10000"/>
                <a:gd name="connsiteY315" fmla="*/ 8379 h 9901"/>
                <a:gd name="connsiteX316" fmla="*/ 6917 w 10000"/>
                <a:gd name="connsiteY316" fmla="*/ 8145 h 9901"/>
                <a:gd name="connsiteX0" fmla="*/ 8186 w 10000"/>
                <a:gd name="connsiteY0" fmla="*/ 0 h 9970"/>
                <a:gd name="connsiteX1" fmla="*/ 8232 w 10000"/>
                <a:gd name="connsiteY1" fmla="*/ 98 h 9970"/>
                <a:gd name="connsiteX2" fmla="*/ 8310 w 10000"/>
                <a:gd name="connsiteY2" fmla="*/ 133 h 9970"/>
                <a:gd name="connsiteX3" fmla="*/ 8383 w 10000"/>
                <a:gd name="connsiteY3" fmla="*/ 263 h 9970"/>
                <a:gd name="connsiteX4" fmla="*/ 8633 w 10000"/>
                <a:gd name="connsiteY4" fmla="*/ 423 h 9970"/>
                <a:gd name="connsiteX5" fmla="*/ 8754 w 10000"/>
                <a:gd name="connsiteY5" fmla="*/ 391 h 9970"/>
                <a:gd name="connsiteX6" fmla="*/ 8874 w 10000"/>
                <a:gd name="connsiteY6" fmla="*/ 423 h 9970"/>
                <a:gd name="connsiteX7" fmla="*/ 9114 w 10000"/>
                <a:gd name="connsiteY7" fmla="*/ 359 h 9970"/>
                <a:gd name="connsiteX8" fmla="*/ 9277 w 10000"/>
                <a:gd name="connsiteY8" fmla="*/ 263 h 9970"/>
                <a:gd name="connsiteX9" fmla="*/ 9354 w 10000"/>
                <a:gd name="connsiteY9" fmla="*/ 263 h 9970"/>
                <a:gd name="connsiteX10" fmla="*/ 9396 w 10000"/>
                <a:gd name="connsiteY10" fmla="*/ 230 h 9970"/>
                <a:gd name="connsiteX11" fmla="*/ 9554 w 10000"/>
                <a:gd name="connsiteY11" fmla="*/ 167 h 9970"/>
                <a:gd name="connsiteX12" fmla="*/ 9719 w 10000"/>
                <a:gd name="connsiteY12" fmla="*/ 230 h 9970"/>
                <a:gd name="connsiteX13" fmla="*/ 9757 w 10000"/>
                <a:gd name="connsiteY13" fmla="*/ 328 h 9970"/>
                <a:gd name="connsiteX14" fmla="*/ 9880 w 10000"/>
                <a:gd name="connsiteY14" fmla="*/ 490 h 9970"/>
                <a:gd name="connsiteX15" fmla="*/ 9800 w 10000"/>
                <a:gd name="connsiteY15" fmla="*/ 522 h 9970"/>
                <a:gd name="connsiteX16" fmla="*/ 9840 w 10000"/>
                <a:gd name="connsiteY16" fmla="*/ 587 h 9970"/>
                <a:gd name="connsiteX17" fmla="*/ 9840 w 10000"/>
                <a:gd name="connsiteY17" fmla="*/ 654 h 9970"/>
                <a:gd name="connsiteX18" fmla="*/ 9926 w 10000"/>
                <a:gd name="connsiteY18" fmla="*/ 784 h 9970"/>
                <a:gd name="connsiteX19" fmla="*/ 9926 w 10000"/>
                <a:gd name="connsiteY19" fmla="*/ 946 h 9970"/>
                <a:gd name="connsiteX20" fmla="*/ 9926 w 10000"/>
                <a:gd name="connsiteY20" fmla="*/ 1044 h 9970"/>
                <a:gd name="connsiteX21" fmla="*/ 10000 w 10000"/>
                <a:gd name="connsiteY21" fmla="*/ 1142 h 9970"/>
                <a:gd name="connsiteX22" fmla="*/ 9963 w 10000"/>
                <a:gd name="connsiteY22" fmla="*/ 1239 h 9970"/>
                <a:gd name="connsiteX23" fmla="*/ 10000 w 10000"/>
                <a:gd name="connsiteY23" fmla="*/ 1304 h 9970"/>
                <a:gd name="connsiteX24" fmla="*/ 9677 w 10000"/>
                <a:gd name="connsiteY24" fmla="*/ 1271 h 9970"/>
                <a:gd name="connsiteX25" fmla="*/ 9515 w 10000"/>
                <a:gd name="connsiteY25" fmla="*/ 1239 h 9970"/>
                <a:gd name="connsiteX26" fmla="*/ 9473 w 10000"/>
                <a:gd name="connsiteY26" fmla="*/ 1336 h 9970"/>
                <a:gd name="connsiteX27" fmla="*/ 9354 w 10000"/>
                <a:gd name="connsiteY27" fmla="*/ 1372 h 9970"/>
                <a:gd name="connsiteX28" fmla="*/ 9433 w 10000"/>
                <a:gd name="connsiteY28" fmla="*/ 1470 h 9970"/>
                <a:gd name="connsiteX29" fmla="*/ 9677 w 10000"/>
                <a:gd name="connsiteY29" fmla="*/ 1760 h 9970"/>
                <a:gd name="connsiteX30" fmla="*/ 9840 w 10000"/>
                <a:gd name="connsiteY30" fmla="*/ 2025 h 9970"/>
                <a:gd name="connsiteX31" fmla="*/ 9800 w 10000"/>
                <a:gd name="connsiteY31" fmla="*/ 2088 h 9970"/>
                <a:gd name="connsiteX32" fmla="*/ 9634 w 10000"/>
                <a:gd name="connsiteY32" fmla="*/ 2120 h 9970"/>
                <a:gd name="connsiteX33" fmla="*/ 9840 w 10000"/>
                <a:gd name="connsiteY33" fmla="*/ 2249 h 9970"/>
                <a:gd name="connsiteX34" fmla="*/ 9600 w 10000"/>
                <a:gd name="connsiteY34" fmla="*/ 2088 h 9970"/>
                <a:gd name="connsiteX35" fmla="*/ 9396 w 10000"/>
                <a:gd name="connsiteY35" fmla="*/ 2025 h 9970"/>
                <a:gd name="connsiteX36" fmla="*/ 9473 w 10000"/>
                <a:gd name="connsiteY36" fmla="*/ 2216 h 9970"/>
                <a:gd name="connsiteX37" fmla="*/ 9354 w 10000"/>
                <a:gd name="connsiteY37" fmla="*/ 2249 h 9970"/>
                <a:gd name="connsiteX38" fmla="*/ 9277 w 10000"/>
                <a:gd name="connsiteY38" fmla="*/ 2349 h 9970"/>
                <a:gd name="connsiteX39" fmla="*/ 8996 w 10000"/>
                <a:gd name="connsiteY39" fmla="*/ 2381 h 9970"/>
                <a:gd name="connsiteX40" fmla="*/ 9198 w 10000"/>
                <a:gd name="connsiteY40" fmla="*/ 2541 h 9970"/>
                <a:gd name="connsiteX41" fmla="*/ 8952 w 10000"/>
                <a:gd name="connsiteY41" fmla="*/ 2574 h 9970"/>
                <a:gd name="connsiteX42" fmla="*/ 8794 w 10000"/>
                <a:gd name="connsiteY42" fmla="*/ 2541 h 9970"/>
                <a:gd name="connsiteX43" fmla="*/ 8664 w 10000"/>
                <a:gd name="connsiteY43" fmla="*/ 2446 h 9970"/>
                <a:gd name="connsiteX44" fmla="*/ 8591 w 10000"/>
                <a:gd name="connsiteY44" fmla="*/ 2475 h 9970"/>
                <a:gd name="connsiteX45" fmla="*/ 8552 w 10000"/>
                <a:gd name="connsiteY45" fmla="*/ 2637 h 9970"/>
                <a:gd name="connsiteX46" fmla="*/ 8513 w 10000"/>
                <a:gd name="connsiteY46" fmla="*/ 2738 h 9970"/>
                <a:gd name="connsiteX47" fmla="*/ 8427 w 10000"/>
                <a:gd name="connsiteY47" fmla="*/ 2770 h 9970"/>
                <a:gd name="connsiteX48" fmla="*/ 8383 w 10000"/>
                <a:gd name="connsiteY48" fmla="*/ 2834 h 9970"/>
                <a:gd name="connsiteX49" fmla="*/ 8310 w 10000"/>
                <a:gd name="connsiteY49" fmla="*/ 2834 h 9970"/>
                <a:gd name="connsiteX50" fmla="*/ 8267 w 10000"/>
                <a:gd name="connsiteY50" fmla="*/ 2902 h 9970"/>
                <a:gd name="connsiteX51" fmla="*/ 8107 w 10000"/>
                <a:gd name="connsiteY51" fmla="*/ 3065 h 9970"/>
                <a:gd name="connsiteX52" fmla="*/ 7906 w 10000"/>
                <a:gd name="connsiteY52" fmla="*/ 3098 h 9970"/>
                <a:gd name="connsiteX53" fmla="*/ 7824 w 10000"/>
                <a:gd name="connsiteY53" fmla="*/ 3128 h 9970"/>
                <a:gd name="connsiteX54" fmla="*/ 7744 w 10000"/>
                <a:gd name="connsiteY54" fmla="*/ 3194 h 9970"/>
                <a:gd name="connsiteX55" fmla="*/ 7586 w 10000"/>
                <a:gd name="connsiteY55" fmla="*/ 3258 h 9970"/>
                <a:gd name="connsiteX56" fmla="*/ 7501 w 10000"/>
                <a:gd name="connsiteY56" fmla="*/ 3360 h 9970"/>
                <a:gd name="connsiteX57" fmla="*/ 7464 w 10000"/>
                <a:gd name="connsiteY57" fmla="*/ 3420 h 9970"/>
                <a:gd name="connsiteX58" fmla="*/ 7378 w 10000"/>
                <a:gd name="connsiteY58" fmla="*/ 3420 h 9970"/>
                <a:gd name="connsiteX59" fmla="*/ 7218 w 10000"/>
                <a:gd name="connsiteY59" fmla="*/ 3456 h 9970"/>
                <a:gd name="connsiteX60" fmla="*/ 7346 w 10000"/>
                <a:gd name="connsiteY60" fmla="*/ 3389 h 9970"/>
                <a:gd name="connsiteX61" fmla="*/ 7346 w 10000"/>
                <a:gd name="connsiteY61" fmla="*/ 3325 h 9970"/>
                <a:gd name="connsiteX62" fmla="*/ 7378 w 10000"/>
                <a:gd name="connsiteY62" fmla="*/ 3258 h 9970"/>
                <a:gd name="connsiteX63" fmla="*/ 7143 w 10000"/>
                <a:gd name="connsiteY63" fmla="*/ 3224 h 9970"/>
                <a:gd name="connsiteX64" fmla="*/ 7218 w 10000"/>
                <a:gd name="connsiteY64" fmla="*/ 3194 h 9970"/>
                <a:gd name="connsiteX65" fmla="*/ 7260 w 10000"/>
                <a:gd name="connsiteY65" fmla="*/ 3065 h 9970"/>
                <a:gd name="connsiteX66" fmla="*/ 7305 w 10000"/>
                <a:gd name="connsiteY66" fmla="*/ 2932 h 9970"/>
                <a:gd name="connsiteX67" fmla="*/ 7062 w 10000"/>
                <a:gd name="connsiteY67" fmla="*/ 2706 h 9970"/>
                <a:gd name="connsiteX68" fmla="*/ 6939 w 10000"/>
                <a:gd name="connsiteY68" fmla="*/ 2738 h 9970"/>
                <a:gd name="connsiteX69" fmla="*/ 6824 w 10000"/>
                <a:gd name="connsiteY69" fmla="*/ 2805 h 9970"/>
                <a:gd name="connsiteX70" fmla="*/ 6737 w 10000"/>
                <a:gd name="connsiteY70" fmla="*/ 2967 h 9970"/>
                <a:gd name="connsiteX71" fmla="*/ 6535 w 10000"/>
                <a:gd name="connsiteY71" fmla="*/ 3098 h 9970"/>
                <a:gd name="connsiteX72" fmla="*/ 6418 w 10000"/>
                <a:gd name="connsiteY72" fmla="*/ 3162 h 9970"/>
                <a:gd name="connsiteX73" fmla="*/ 6454 w 10000"/>
                <a:gd name="connsiteY73" fmla="*/ 3258 h 9970"/>
                <a:gd name="connsiteX74" fmla="*/ 6212 w 10000"/>
                <a:gd name="connsiteY74" fmla="*/ 3389 h 9970"/>
                <a:gd name="connsiteX75" fmla="*/ 6014 w 10000"/>
                <a:gd name="connsiteY75" fmla="*/ 3360 h 9970"/>
                <a:gd name="connsiteX76" fmla="*/ 6014 w 10000"/>
                <a:gd name="connsiteY76" fmla="*/ 3553 h 9970"/>
                <a:gd name="connsiteX77" fmla="*/ 6251 w 10000"/>
                <a:gd name="connsiteY77" fmla="*/ 3715 h 9970"/>
                <a:gd name="connsiteX78" fmla="*/ 6377 w 10000"/>
                <a:gd name="connsiteY78" fmla="*/ 3715 h 9970"/>
                <a:gd name="connsiteX79" fmla="*/ 6454 w 10000"/>
                <a:gd name="connsiteY79" fmla="*/ 3745 h 9970"/>
                <a:gd name="connsiteX80" fmla="*/ 6454 w 10000"/>
                <a:gd name="connsiteY80" fmla="*/ 3715 h 9970"/>
                <a:gd name="connsiteX81" fmla="*/ 6695 w 10000"/>
                <a:gd name="connsiteY81" fmla="*/ 3812 h 9970"/>
                <a:gd name="connsiteX82" fmla="*/ 6777 w 10000"/>
                <a:gd name="connsiteY82" fmla="*/ 4006 h 9970"/>
                <a:gd name="connsiteX83" fmla="*/ 6980 w 10000"/>
                <a:gd name="connsiteY83" fmla="*/ 4041 h 9970"/>
                <a:gd name="connsiteX84" fmla="*/ 7062 w 10000"/>
                <a:gd name="connsiteY84" fmla="*/ 3976 h 9970"/>
                <a:gd name="connsiteX85" fmla="*/ 7101 w 10000"/>
                <a:gd name="connsiteY85" fmla="*/ 3879 h 9970"/>
                <a:gd name="connsiteX86" fmla="*/ 7260 w 10000"/>
                <a:gd name="connsiteY86" fmla="*/ 3812 h 9970"/>
                <a:gd name="connsiteX87" fmla="*/ 7464 w 10000"/>
                <a:gd name="connsiteY87" fmla="*/ 3879 h 9970"/>
                <a:gd name="connsiteX88" fmla="*/ 7541 w 10000"/>
                <a:gd name="connsiteY88" fmla="*/ 3911 h 9970"/>
                <a:gd name="connsiteX89" fmla="*/ 7586 w 10000"/>
                <a:gd name="connsiteY89" fmla="*/ 3947 h 9970"/>
                <a:gd name="connsiteX90" fmla="*/ 7788 w 10000"/>
                <a:gd name="connsiteY90" fmla="*/ 3947 h 9970"/>
                <a:gd name="connsiteX91" fmla="*/ 7788 w 10000"/>
                <a:gd name="connsiteY91" fmla="*/ 3911 h 9970"/>
                <a:gd name="connsiteX92" fmla="*/ 8025 w 10000"/>
                <a:gd name="connsiteY92" fmla="*/ 3976 h 9970"/>
                <a:gd name="connsiteX93" fmla="*/ 7990 w 10000"/>
                <a:gd name="connsiteY93" fmla="*/ 4006 h 9970"/>
                <a:gd name="connsiteX94" fmla="*/ 8025 w 10000"/>
                <a:gd name="connsiteY94" fmla="*/ 4106 h 9970"/>
                <a:gd name="connsiteX95" fmla="*/ 8025 w 10000"/>
                <a:gd name="connsiteY95" fmla="*/ 4169 h 9970"/>
                <a:gd name="connsiteX96" fmla="*/ 7946 w 10000"/>
                <a:gd name="connsiteY96" fmla="*/ 4106 h 9970"/>
                <a:gd name="connsiteX97" fmla="*/ 7906 w 10000"/>
                <a:gd name="connsiteY97" fmla="*/ 4139 h 9970"/>
                <a:gd name="connsiteX98" fmla="*/ 7824 w 10000"/>
                <a:gd name="connsiteY98" fmla="*/ 4139 h 9970"/>
                <a:gd name="connsiteX99" fmla="*/ 7744 w 10000"/>
                <a:gd name="connsiteY99" fmla="*/ 4169 h 9970"/>
                <a:gd name="connsiteX100" fmla="*/ 7586 w 10000"/>
                <a:gd name="connsiteY100" fmla="*/ 4238 h 9970"/>
                <a:gd name="connsiteX101" fmla="*/ 7501 w 10000"/>
                <a:gd name="connsiteY101" fmla="*/ 4270 h 9970"/>
                <a:gd name="connsiteX102" fmla="*/ 7586 w 10000"/>
                <a:gd name="connsiteY102" fmla="*/ 4335 h 9970"/>
                <a:gd name="connsiteX103" fmla="*/ 7501 w 10000"/>
                <a:gd name="connsiteY103" fmla="*/ 4335 h 9970"/>
                <a:gd name="connsiteX104" fmla="*/ 7541 w 10000"/>
                <a:gd name="connsiteY104" fmla="*/ 4399 h 9970"/>
                <a:gd name="connsiteX105" fmla="*/ 7464 w 10000"/>
                <a:gd name="connsiteY105" fmla="*/ 4429 h 9970"/>
                <a:gd name="connsiteX106" fmla="*/ 7378 w 10000"/>
                <a:gd name="connsiteY106" fmla="*/ 4367 h 9970"/>
                <a:gd name="connsiteX107" fmla="*/ 7346 w 10000"/>
                <a:gd name="connsiteY107" fmla="*/ 4367 h 9970"/>
                <a:gd name="connsiteX108" fmla="*/ 7423 w 10000"/>
                <a:gd name="connsiteY108" fmla="*/ 4464 h 9970"/>
                <a:gd name="connsiteX109" fmla="*/ 7260 w 10000"/>
                <a:gd name="connsiteY109" fmla="*/ 4596 h 9970"/>
                <a:gd name="connsiteX110" fmla="*/ 7218 w 10000"/>
                <a:gd name="connsiteY110" fmla="*/ 4758 h 9970"/>
                <a:gd name="connsiteX111" fmla="*/ 7260 w 10000"/>
                <a:gd name="connsiteY111" fmla="*/ 4919 h 9970"/>
                <a:gd name="connsiteX112" fmla="*/ 7423 w 10000"/>
                <a:gd name="connsiteY112" fmla="*/ 4951 h 9970"/>
                <a:gd name="connsiteX113" fmla="*/ 7704 w 10000"/>
                <a:gd name="connsiteY113" fmla="*/ 5051 h 9970"/>
                <a:gd name="connsiteX114" fmla="*/ 7824 w 10000"/>
                <a:gd name="connsiteY114" fmla="*/ 5214 h 9970"/>
                <a:gd name="connsiteX115" fmla="*/ 8025 w 10000"/>
                <a:gd name="connsiteY115" fmla="*/ 5442 h 9970"/>
                <a:gd name="connsiteX116" fmla="*/ 8149 w 10000"/>
                <a:gd name="connsiteY116" fmla="*/ 5607 h 9970"/>
                <a:gd name="connsiteX117" fmla="*/ 8344 w 10000"/>
                <a:gd name="connsiteY117" fmla="*/ 5702 h 9970"/>
                <a:gd name="connsiteX118" fmla="*/ 8427 w 10000"/>
                <a:gd name="connsiteY118" fmla="*/ 5766 h 9970"/>
                <a:gd name="connsiteX119" fmla="*/ 8513 w 10000"/>
                <a:gd name="connsiteY119" fmla="*/ 5835 h 9970"/>
                <a:gd name="connsiteX120" fmla="*/ 8664 w 10000"/>
                <a:gd name="connsiteY120" fmla="*/ 5961 h 9970"/>
                <a:gd name="connsiteX121" fmla="*/ 8383 w 10000"/>
                <a:gd name="connsiteY121" fmla="*/ 5898 h 9970"/>
                <a:gd name="connsiteX122" fmla="*/ 8186 w 10000"/>
                <a:gd name="connsiteY122" fmla="*/ 5835 h 9970"/>
                <a:gd name="connsiteX123" fmla="*/ 7990 w 10000"/>
                <a:gd name="connsiteY123" fmla="*/ 5866 h 9970"/>
                <a:gd name="connsiteX124" fmla="*/ 7870 w 10000"/>
                <a:gd name="connsiteY124" fmla="*/ 5802 h 9970"/>
                <a:gd name="connsiteX125" fmla="*/ 7744 w 10000"/>
                <a:gd name="connsiteY125" fmla="*/ 5736 h 9970"/>
                <a:gd name="connsiteX126" fmla="*/ 7788 w 10000"/>
                <a:gd name="connsiteY126" fmla="*/ 5802 h 9970"/>
                <a:gd name="connsiteX127" fmla="*/ 7824 w 10000"/>
                <a:gd name="connsiteY127" fmla="*/ 5802 h 9970"/>
                <a:gd name="connsiteX128" fmla="*/ 7788 w 10000"/>
                <a:gd name="connsiteY128" fmla="*/ 5766 h 9970"/>
                <a:gd name="connsiteX129" fmla="*/ 7870 w 10000"/>
                <a:gd name="connsiteY129" fmla="*/ 5802 h 9970"/>
                <a:gd name="connsiteX130" fmla="*/ 8067 w 10000"/>
                <a:gd name="connsiteY130" fmla="*/ 5866 h 9970"/>
                <a:gd name="connsiteX131" fmla="*/ 8149 w 10000"/>
                <a:gd name="connsiteY131" fmla="*/ 5835 h 9970"/>
                <a:gd name="connsiteX132" fmla="*/ 8232 w 10000"/>
                <a:gd name="connsiteY132" fmla="*/ 5898 h 9970"/>
                <a:gd name="connsiteX133" fmla="*/ 8267 w 10000"/>
                <a:gd name="connsiteY133" fmla="*/ 5929 h 9970"/>
                <a:gd name="connsiteX134" fmla="*/ 8383 w 10000"/>
                <a:gd name="connsiteY134" fmla="*/ 5961 h 9970"/>
                <a:gd name="connsiteX135" fmla="*/ 8633 w 10000"/>
                <a:gd name="connsiteY135" fmla="*/ 6094 h 9970"/>
                <a:gd name="connsiteX136" fmla="*/ 8794 w 10000"/>
                <a:gd name="connsiteY136" fmla="*/ 6227 h 9970"/>
                <a:gd name="connsiteX137" fmla="*/ 8713 w 10000"/>
                <a:gd name="connsiteY137" fmla="*/ 6257 h 9970"/>
                <a:gd name="connsiteX138" fmla="*/ 8591 w 10000"/>
                <a:gd name="connsiteY138" fmla="*/ 6321 h 9970"/>
                <a:gd name="connsiteX139" fmla="*/ 8513 w 10000"/>
                <a:gd name="connsiteY139" fmla="*/ 6386 h 9970"/>
                <a:gd name="connsiteX140" fmla="*/ 8473 w 10000"/>
                <a:gd name="connsiteY140" fmla="*/ 6418 h 9970"/>
                <a:gd name="connsiteX141" fmla="*/ 8344 w 10000"/>
                <a:gd name="connsiteY141" fmla="*/ 6418 h 9970"/>
                <a:gd name="connsiteX142" fmla="*/ 8232 w 10000"/>
                <a:gd name="connsiteY142" fmla="*/ 6486 h 9970"/>
                <a:gd name="connsiteX143" fmla="*/ 8383 w 10000"/>
                <a:gd name="connsiteY143" fmla="*/ 6418 h 9970"/>
                <a:gd name="connsiteX144" fmla="*/ 8513 w 10000"/>
                <a:gd name="connsiteY144" fmla="*/ 6517 h 9970"/>
                <a:gd name="connsiteX145" fmla="*/ 8473 w 10000"/>
                <a:gd name="connsiteY145" fmla="*/ 6517 h 9970"/>
                <a:gd name="connsiteX146" fmla="*/ 8664 w 10000"/>
                <a:gd name="connsiteY146" fmla="*/ 6452 h 9970"/>
                <a:gd name="connsiteX147" fmla="*/ 8794 w 10000"/>
                <a:gd name="connsiteY147" fmla="*/ 6549 h 9970"/>
                <a:gd name="connsiteX148" fmla="*/ 8996 w 10000"/>
                <a:gd name="connsiteY148" fmla="*/ 6583 h 9970"/>
                <a:gd name="connsiteX149" fmla="*/ 8908 w 10000"/>
                <a:gd name="connsiteY149" fmla="*/ 6678 h 9970"/>
                <a:gd name="connsiteX150" fmla="*/ 8874 w 10000"/>
                <a:gd name="connsiteY150" fmla="*/ 6712 h 9970"/>
                <a:gd name="connsiteX151" fmla="*/ 8794 w 10000"/>
                <a:gd name="connsiteY151" fmla="*/ 6745 h 9970"/>
                <a:gd name="connsiteX152" fmla="*/ 8834 w 10000"/>
                <a:gd name="connsiteY152" fmla="*/ 6745 h 9970"/>
                <a:gd name="connsiteX153" fmla="*/ 8952 w 10000"/>
                <a:gd name="connsiteY153" fmla="*/ 6712 h 9970"/>
                <a:gd name="connsiteX154" fmla="*/ 8952 w 10000"/>
                <a:gd name="connsiteY154" fmla="*/ 6678 h 9970"/>
                <a:gd name="connsiteX155" fmla="*/ 8996 w 10000"/>
                <a:gd name="connsiteY155" fmla="*/ 6775 h 9970"/>
                <a:gd name="connsiteX156" fmla="*/ 8996 w 10000"/>
                <a:gd name="connsiteY156" fmla="*/ 6843 h 9970"/>
                <a:gd name="connsiteX157" fmla="*/ 8952 w 10000"/>
                <a:gd name="connsiteY157" fmla="*/ 6775 h 9970"/>
                <a:gd name="connsiteX158" fmla="*/ 8952 w 10000"/>
                <a:gd name="connsiteY158" fmla="*/ 6843 h 9970"/>
                <a:gd name="connsiteX159" fmla="*/ 8908 w 10000"/>
                <a:gd name="connsiteY159" fmla="*/ 6813 h 9970"/>
                <a:gd name="connsiteX160" fmla="*/ 8874 w 10000"/>
                <a:gd name="connsiteY160" fmla="*/ 6813 h 9970"/>
                <a:gd name="connsiteX161" fmla="*/ 8834 w 10000"/>
                <a:gd name="connsiteY161" fmla="*/ 6873 h 9970"/>
                <a:gd name="connsiteX162" fmla="*/ 8952 w 10000"/>
                <a:gd name="connsiteY162" fmla="*/ 6940 h 9970"/>
                <a:gd name="connsiteX163" fmla="*/ 8908 w 10000"/>
                <a:gd name="connsiteY163" fmla="*/ 6940 h 9970"/>
                <a:gd name="connsiteX164" fmla="*/ 8952 w 10000"/>
                <a:gd name="connsiteY164" fmla="*/ 7008 h 9970"/>
                <a:gd name="connsiteX165" fmla="*/ 8794 w 10000"/>
                <a:gd name="connsiteY165" fmla="*/ 6971 h 9970"/>
                <a:gd name="connsiteX166" fmla="*/ 8834 w 10000"/>
                <a:gd name="connsiteY166" fmla="*/ 7008 h 9970"/>
                <a:gd name="connsiteX167" fmla="*/ 8952 w 10000"/>
                <a:gd name="connsiteY167" fmla="*/ 7038 h 9970"/>
                <a:gd name="connsiteX168" fmla="*/ 8996 w 10000"/>
                <a:gd name="connsiteY168" fmla="*/ 7135 h 9970"/>
                <a:gd name="connsiteX169" fmla="*/ 8952 w 10000"/>
                <a:gd name="connsiteY169" fmla="*/ 7203 h 9970"/>
                <a:gd name="connsiteX170" fmla="*/ 8834 w 10000"/>
                <a:gd name="connsiteY170" fmla="*/ 7105 h 9970"/>
                <a:gd name="connsiteX171" fmla="*/ 8794 w 10000"/>
                <a:gd name="connsiteY171" fmla="*/ 7135 h 9970"/>
                <a:gd name="connsiteX172" fmla="*/ 8633 w 10000"/>
                <a:gd name="connsiteY172" fmla="*/ 7203 h 9970"/>
                <a:gd name="connsiteX173" fmla="*/ 8754 w 10000"/>
                <a:gd name="connsiteY173" fmla="*/ 7299 h 9970"/>
                <a:gd name="connsiteX174" fmla="*/ 8754 w 10000"/>
                <a:gd name="connsiteY174" fmla="*/ 7428 h 9970"/>
                <a:gd name="connsiteX175" fmla="*/ 8713 w 10000"/>
                <a:gd name="connsiteY175" fmla="*/ 7496 h 9970"/>
                <a:gd name="connsiteX176" fmla="*/ 8713 w 10000"/>
                <a:gd name="connsiteY176" fmla="*/ 7526 h 9970"/>
                <a:gd name="connsiteX177" fmla="*/ 8633 w 10000"/>
                <a:gd name="connsiteY177" fmla="*/ 7496 h 9970"/>
                <a:gd name="connsiteX178" fmla="*/ 8633 w 10000"/>
                <a:gd name="connsiteY178" fmla="*/ 7559 h 9970"/>
                <a:gd name="connsiteX179" fmla="*/ 8591 w 10000"/>
                <a:gd name="connsiteY179" fmla="*/ 7624 h 9970"/>
                <a:gd name="connsiteX180" fmla="*/ 8552 w 10000"/>
                <a:gd name="connsiteY180" fmla="*/ 7755 h 9970"/>
                <a:gd name="connsiteX181" fmla="*/ 8591 w 10000"/>
                <a:gd name="connsiteY181" fmla="*/ 7689 h 9970"/>
                <a:gd name="connsiteX182" fmla="*/ 8552 w 10000"/>
                <a:gd name="connsiteY182" fmla="*/ 7721 h 9970"/>
                <a:gd name="connsiteX183" fmla="*/ 8513 w 10000"/>
                <a:gd name="connsiteY183" fmla="*/ 7658 h 9970"/>
                <a:gd name="connsiteX184" fmla="*/ 8427 w 10000"/>
                <a:gd name="connsiteY184" fmla="*/ 7689 h 9970"/>
                <a:gd name="connsiteX185" fmla="*/ 8427 w 10000"/>
                <a:gd name="connsiteY185" fmla="*/ 7755 h 9970"/>
                <a:gd name="connsiteX186" fmla="*/ 8473 w 10000"/>
                <a:gd name="connsiteY186" fmla="*/ 7786 h 9970"/>
                <a:gd name="connsiteX187" fmla="*/ 8552 w 10000"/>
                <a:gd name="connsiteY187" fmla="*/ 7821 h 9970"/>
                <a:gd name="connsiteX188" fmla="*/ 8513 w 10000"/>
                <a:gd name="connsiteY188" fmla="*/ 7852 h 9970"/>
                <a:gd name="connsiteX189" fmla="*/ 8473 w 10000"/>
                <a:gd name="connsiteY189" fmla="*/ 7952 h 9970"/>
                <a:gd name="connsiteX190" fmla="*/ 8310 w 10000"/>
                <a:gd name="connsiteY190" fmla="*/ 7884 h 9970"/>
                <a:gd name="connsiteX191" fmla="*/ 8427 w 10000"/>
                <a:gd name="connsiteY191" fmla="*/ 7982 h 9970"/>
                <a:gd name="connsiteX192" fmla="*/ 8552 w 10000"/>
                <a:gd name="connsiteY192" fmla="*/ 7982 h 9970"/>
                <a:gd name="connsiteX193" fmla="*/ 8513 w 10000"/>
                <a:gd name="connsiteY193" fmla="*/ 8048 h 9970"/>
                <a:gd name="connsiteX194" fmla="*/ 8591 w 10000"/>
                <a:gd name="connsiteY194" fmla="*/ 8179 h 9970"/>
                <a:gd name="connsiteX195" fmla="*/ 8552 w 10000"/>
                <a:gd name="connsiteY195" fmla="*/ 8179 h 9970"/>
                <a:gd name="connsiteX196" fmla="*/ 8427 w 10000"/>
                <a:gd name="connsiteY196" fmla="*/ 8110 h 9970"/>
                <a:gd name="connsiteX197" fmla="*/ 8383 w 10000"/>
                <a:gd name="connsiteY197" fmla="*/ 8146 h 9970"/>
                <a:gd name="connsiteX198" fmla="*/ 8473 w 10000"/>
                <a:gd name="connsiteY198" fmla="*/ 8211 h 9970"/>
                <a:gd name="connsiteX199" fmla="*/ 8427 w 10000"/>
                <a:gd name="connsiteY199" fmla="*/ 8274 h 9970"/>
                <a:gd name="connsiteX200" fmla="*/ 8310 w 10000"/>
                <a:gd name="connsiteY200" fmla="*/ 8211 h 9970"/>
                <a:gd name="connsiteX201" fmla="*/ 8383 w 10000"/>
                <a:gd name="connsiteY201" fmla="*/ 8306 h 9970"/>
                <a:gd name="connsiteX202" fmla="*/ 8310 w 10000"/>
                <a:gd name="connsiteY202" fmla="*/ 8306 h 9970"/>
                <a:gd name="connsiteX203" fmla="*/ 8310 w 10000"/>
                <a:gd name="connsiteY203" fmla="*/ 8374 h 9970"/>
                <a:gd name="connsiteX204" fmla="*/ 8107 w 10000"/>
                <a:gd name="connsiteY204" fmla="*/ 8441 h 9970"/>
                <a:gd name="connsiteX205" fmla="*/ 8067 w 10000"/>
                <a:gd name="connsiteY205" fmla="*/ 8502 h 9970"/>
                <a:gd name="connsiteX206" fmla="*/ 8107 w 10000"/>
                <a:gd name="connsiteY206" fmla="*/ 8538 h 9970"/>
                <a:gd name="connsiteX207" fmla="*/ 8067 w 10000"/>
                <a:gd name="connsiteY207" fmla="*/ 8566 h 9970"/>
                <a:gd name="connsiteX208" fmla="*/ 8025 w 10000"/>
                <a:gd name="connsiteY208" fmla="*/ 8666 h 9970"/>
                <a:gd name="connsiteX209" fmla="*/ 7990 w 10000"/>
                <a:gd name="connsiteY209" fmla="*/ 8633 h 9970"/>
                <a:gd name="connsiteX210" fmla="*/ 7990 w 10000"/>
                <a:gd name="connsiteY210" fmla="*/ 8733 h 9970"/>
                <a:gd name="connsiteX211" fmla="*/ 7577 w 10000"/>
                <a:gd name="connsiteY211" fmla="*/ 8568 h 9970"/>
                <a:gd name="connsiteX212" fmla="*/ 6900 w 10000"/>
                <a:gd name="connsiteY212" fmla="*/ 9124 h 9970"/>
                <a:gd name="connsiteX213" fmla="*/ 6656 w 10000"/>
                <a:gd name="connsiteY213" fmla="*/ 9189 h 9970"/>
                <a:gd name="connsiteX214" fmla="*/ 6535 w 10000"/>
                <a:gd name="connsiteY214" fmla="*/ 8991 h 9970"/>
                <a:gd name="connsiteX215" fmla="*/ 6496 w 10000"/>
                <a:gd name="connsiteY215" fmla="*/ 8991 h 9970"/>
                <a:gd name="connsiteX216" fmla="*/ 6615 w 10000"/>
                <a:gd name="connsiteY216" fmla="*/ 8960 h 9970"/>
                <a:gd name="connsiteX217" fmla="*/ 6454 w 10000"/>
                <a:gd name="connsiteY217" fmla="*/ 8960 h 9970"/>
                <a:gd name="connsiteX218" fmla="*/ 6418 w 10000"/>
                <a:gd name="connsiteY218" fmla="*/ 9026 h 9970"/>
                <a:gd name="connsiteX219" fmla="*/ 6496 w 10000"/>
                <a:gd name="connsiteY219" fmla="*/ 9091 h 9970"/>
                <a:gd name="connsiteX220" fmla="*/ 6454 w 10000"/>
                <a:gd name="connsiteY220" fmla="*/ 9091 h 9970"/>
                <a:gd name="connsiteX221" fmla="*/ 6579 w 10000"/>
                <a:gd name="connsiteY221" fmla="*/ 9284 h 9970"/>
                <a:gd name="connsiteX222" fmla="*/ 6418 w 10000"/>
                <a:gd name="connsiteY222" fmla="*/ 9157 h 9970"/>
                <a:gd name="connsiteX223" fmla="*/ 6496 w 10000"/>
                <a:gd name="connsiteY223" fmla="*/ 9284 h 9970"/>
                <a:gd name="connsiteX224" fmla="*/ 6454 w 10000"/>
                <a:gd name="connsiteY224" fmla="*/ 9319 h 9970"/>
                <a:gd name="connsiteX225" fmla="*/ 6418 w 10000"/>
                <a:gd name="connsiteY225" fmla="*/ 9284 h 9970"/>
                <a:gd name="connsiteX226" fmla="*/ 6377 w 10000"/>
                <a:gd name="connsiteY226" fmla="*/ 9385 h 9970"/>
                <a:gd name="connsiteX227" fmla="*/ 6251 w 10000"/>
                <a:gd name="connsiteY227" fmla="*/ 9418 h 9970"/>
                <a:gd name="connsiteX228" fmla="*/ 6212 w 10000"/>
                <a:gd name="connsiteY228" fmla="*/ 9349 h 9970"/>
                <a:gd name="connsiteX229" fmla="*/ 6135 w 10000"/>
                <a:gd name="connsiteY229" fmla="*/ 9319 h 9970"/>
                <a:gd name="connsiteX230" fmla="*/ 6175 w 10000"/>
                <a:gd name="connsiteY230" fmla="*/ 9449 h 9970"/>
                <a:gd name="connsiteX231" fmla="*/ 5969 w 10000"/>
                <a:gd name="connsiteY231" fmla="*/ 9385 h 9970"/>
                <a:gd name="connsiteX232" fmla="*/ 5930 w 10000"/>
                <a:gd name="connsiteY232" fmla="*/ 9418 h 9970"/>
                <a:gd name="connsiteX233" fmla="*/ 5808 w 10000"/>
                <a:gd name="connsiteY233" fmla="*/ 9480 h 9970"/>
                <a:gd name="connsiteX234" fmla="*/ 5777 w 10000"/>
                <a:gd name="connsiteY234" fmla="*/ 9548 h 9970"/>
                <a:gd name="connsiteX235" fmla="*/ 5688 w 10000"/>
                <a:gd name="connsiteY235" fmla="*/ 9548 h 9970"/>
                <a:gd name="connsiteX236" fmla="*/ 5567 w 10000"/>
                <a:gd name="connsiteY236" fmla="*/ 9579 h 9970"/>
                <a:gd name="connsiteX237" fmla="*/ 5567 w 10000"/>
                <a:gd name="connsiteY237" fmla="*/ 9548 h 9970"/>
                <a:gd name="connsiteX238" fmla="*/ 5567 w 10000"/>
                <a:gd name="connsiteY238" fmla="*/ 9611 h 9970"/>
                <a:gd name="connsiteX239" fmla="*/ 5449 w 10000"/>
                <a:gd name="connsiteY239" fmla="*/ 9579 h 9970"/>
                <a:gd name="connsiteX240" fmla="*/ 5449 w 10000"/>
                <a:gd name="connsiteY240" fmla="*/ 9642 h 9970"/>
                <a:gd name="connsiteX241" fmla="*/ 5406 w 10000"/>
                <a:gd name="connsiteY241" fmla="*/ 9743 h 9970"/>
                <a:gd name="connsiteX242" fmla="*/ 5491 w 10000"/>
                <a:gd name="connsiteY242" fmla="*/ 9775 h 9970"/>
                <a:gd name="connsiteX243" fmla="*/ 5491 w 10000"/>
                <a:gd name="connsiteY243" fmla="*/ 9775 h 9970"/>
                <a:gd name="connsiteX244" fmla="*/ 5567 w 10000"/>
                <a:gd name="connsiteY244" fmla="*/ 9906 h 9970"/>
                <a:gd name="connsiteX245" fmla="*/ 5368 w 10000"/>
                <a:gd name="connsiteY245" fmla="*/ 9970 h 9970"/>
                <a:gd name="connsiteX246" fmla="*/ 5368 w 10000"/>
                <a:gd name="connsiteY246" fmla="*/ 9906 h 9970"/>
                <a:gd name="connsiteX247" fmla="*/ 5281 w 10000"/>
                <a:gd name="connsiteY247" fmla="*/ 9807 h 9970"/>
                <a:gd name="connsiteX248" fmla="*/ 5248 w 10000"/>
                <a:gd name="connsiteY248" fmla="*/ 9743 h 9970"/>
                <a:gd name="connsiteX249" fmla="*/ 5206 w 10000"/>
                <a:gd name="connsiteY249" fmla="*/ 9642 h 9970"/>
                <a:gd name="connsiteX250" fmla="*/ 5248 w 10000"/>
                <a:gd name="connsiteY250" fmla="*/ 9579 h 9970"/>
                <a:gd name="connsiteX251" fmla="*/ 5206 w 10000"/>
                <a:gd name="connsiteY251" fmla="*/ 9480 h 9970"/>
                <a:gd name="connsiteX252" fmla="*/ 5206 w 10000"/>
                <a:gd name="connsiteY252" fmla="*/ 9514 h 9970"/>
                <a:gd name="connsiteX253" fmla="*/ 5126 w 10000"/>
                <a:gd name="connsiteY253" fmla="*/ 9449 h 9970"/>
                <a:gd name="connsiteX254" fmla="*/ 5126 w 10000"/>
                <a:gd name="connsiteY254" fmla="*/ 9514 h 9970"/>
                <a:gd name="connsiteX255" fmla="*/ 5006 w 10000"/>
                <a:gd name="connsiteY255" fmla="*/ 9514 h 9970"/>
                <a:gd name="connsiteX256" fmla="*/ 4926 w 10000"/>
                <a:gd name="connsiteY256" fmla="*/ 9480 h 9970"/>
                <a:gd name="connsiteX257" fmla="*/ 4879 w 10000"/>
                <a:gd name="connsiteY257" fmla="*/ 9418 h 9970"/>
                <a:gd name="connsiteX258" fmla="*/ 4839 w 10000"/>
                <a:gd name="connsiteY258" fmla="*/ 9418 h 9970"/>
                <a:gd name="connsiteX259" fmla="*/ 4839 w 10000"/>
                <a:gd name="connsiteY259" fmla="*/ 9480 h 9970"/>
                <a:gd name="connsiteX260" fmla="*/ 4762 w 10000"/>
                <a:gd name="connsiteY260" fmla="*/ 9418 h 9970"/>
                <a:gd name="connsiteX261" fmla="*/ 4724 w 10000"/>
                <a:gd name="connsiteY261" fmla="*/ 9349 h 9970"/>
                <a:gd name="connsiteX262" fmla="*/ 4688 w 10000"/>
                <a:gd name="connsiteY262" fmla="*/ 9385 h 9970"/>
                <a:gd name="connsiteX263" fmla="*/ 4724 w 10000"/>
                <a:gd name="connsiteY263" fmla="*/ 9480 h 9970"/>
                <a:gd name="connsiteX264" fmla="*/ 4644 w 10000"/>
                <a:gd name="connsiteY264" fmla="*/ 9449 h 9970"/>
                <a:gd name="connsiteX265" fmla="*/ 4644 w 10000"/>
                <a:gd name="connsiteY265" fmla="*/ 9514 h 9970"/>
                <a:gd name="connsiteX266" fmla="*/ 4483 w 10000"/>
                <a:gd name="connsiteY266" fmla="*/ 9480 h 9970"/>
                <a:gd name="connsiteX267" fmla="*/ 4366 w 10000"/>
                <a:gd name="connsiteY267" fmla="*/ 9480 h 9970"/>
                <a:gd name="connsiteX268" fmla="*/ 4322 w 10000"/>
                <a:gd name="connsiteY268" fmla="*/ 9480 h 9970"/>
                <a:gd name="connsiteX269" fmla="*/ 4199 w 10000"/>
                <a:gd name="connsiteY269" fmla="*/ 9418 h 9970"/>
                <a:gd name="connsiteX270" fmla="*/ 4154 w 10000"/>
                <a:gd name="connsiteY270" fmla="*/ 9385 h 9970"/>
                <a:gd name="connsiteX271" fmla="*/ 4038 w 10000"/>
                <a:gd name="connsiteY271" fmla="*/ 9349 h 9970"/>
                <a:gd name="connsiteX272" fmla="*/ 3962 w 10000"/>
                <a:gd name="connsiteY272" fmla="*/ 9157 h 9970"/>
                <a:gd name="connsiteX273" fmla="*/ 3873 w 10000"/>
                <a:gd name="connsiteY273" fmla="*/ 9026 h 9970"/>
                <a:gd name="connsiteX274" fmla="*/ 3757 w 10000"/>
                <a:gd name="connsiteY274" fmla="*/ 9026 h 9970"/>
                <a:gd name="connsiteX275" fmla="*/ 3634 w 10000"/>
                <a:gd name="connsiteY275" fmla="*/ 9026 h 9970"/>
                <a:gd name="connsiteX276" fmla="*/ 3432 w 10000"/>
                <a:gd name="connsiteY276" fmla="*/ 8861 h 9970"/>
                <a:gd name="connsiteX277" fmla="*/ 3274 w 10000"/>
                <a:gd name="connsiteY277" fmla="*/ 8960 h 9970"/>
                <a:gd name="connsiteX278" fmla="*/ 3274 w 10000"/>
                <a:gd name="connsiteY278" fmla="*/ 9026 h 9970"/>
                <a:gd name="connsiteX279" fmla="*/ 3073 w 10000"/>
                <a:gd name="connsiteY279" fmla="*/ 9058 h 9970"/>
                <a:gd name="connsiteX280" fmla="*/ 2954 w 10000"/>
                <a:gd name="connsiteY280" fmla="*/ 9157 h 9970"/>
                <a:gd name="connsiteX281" fmla="*/ 2874 w 10000"/>
                <a:gd name="connsiteY281" fmla="*/ 9091 h 9970"/>
                <a:gd name="connsiteX282" fmla="*/ 2792 w 10000"/>
                <a:gd name="connsiteY282" fmla="*/ 9157 h 9970"/>
                <a:gd name="connsiteX283" fmla="*/ 2672 w 10000"/>
                <a:gd name="connsiteY283" fmla="*/ 9157 h 9970"/>
                <a:gd name="connsiteX284" fmla="*/ 2507 w 10000"/>
                <a:gd name="connsiteY284" fmla="*/ 9124 h 9970"/>
                <a:gd name="connsiteX285" fmla="*/ 2347 w 10000"/>
                <a:gd name="connsiteY285" fmla="*/ 9189 h 9970"/>
                <a:gd name="connsiteX286" fmla="*/ 2266 w 10000"/>
                <a:gd name="connsiteY286" fmla="*/ 9189 h 9970"/>
                <a:gd name="connsiteX287" fmla="*/ 2185 w 10000"/>
                <a:gd name="connsiteY287" fmla="*/ 9189 h 9970"/>
                <a:gd name="connsiteX288" fmla="*/ 2144 w 10000"/>
                <a:gd name="connsiteY288" fmla="*/ 9189 h 9970"/>
                <a:gd name="connsiteX289" fmla="*/ 2144 w 10000"/>
                <a:gd name="connsiteY289" fmla="*/ 9349 h 9970"/>
                <a:gd name="connsiteX290" fmla="*/ 2228 w 10000"/>
                <a:gd name="connsiteY290" fmla="*/ 9449 h 9970"/>
                <a:gd name="connsiteX291" fmla="*/ 2228 w 10000"/>
                <a:gd name="connsiteY291" fmla="*/ 9480 h 9970"/>
                <a:gd name="connsiteX292" fmla="*/ 2228 w 10000"/>
                <a:gd name="connsiteY292" fmla="*/ 9548 h 9970"/>
                <a:gd name="connsiteX293" fmla="*/ 2266 w 10000"/>
                <a:gd name="connsiteY293" fmla="*/ 9642 h 9970"/>
                <a:gd name="connsiteX294" fmla="*/ 2144 w 10000"/>
                <a:gd name="connsiteY294" fmla="*/ 9611 h 9970"/>
                <a:gd name="connsiteX295" fmla="*/ 2022 w 10000"/>
                <a:gd name="connsiteY295" fmla="*/ 9579 h 9970"/>
                <a:gd name="connsiteX296" fmla="*/ 1941 w 10000"/>
                <a:gd name="connsiteY296" fmla="*/ 9418 h 9970"/>
                <a:gd name="connsiteX297" fmla="*/ 1708 w 10000"/>
                <a:gd name="connsiteY297" fmla="*/ 9514 h 9970"/>
                <a:gd name="connsiteX298" fmla="*/ 1627 w 10000"/>
                <a:gd name="connsiteY298" fmla="*/ 9548 h 9970"/>
                <a:gd name="connsiteX299" fmla="*/ 1627 w 10000"/>
                <a:gd name="connsiteY299" fmla="*/ 9449 h 9970"/>
                <a:gd name="connsiteX300" fmla="*/ 1504 w 10000"/>
                <a:gd name="connsiteY300" fmla="*/ 9319 h 9970"/>
                <a:gd name="connsiteX301" fmla="*/ 1262 w 10000"/>
                <a:gd name="connsiteY301" fmla="*/ 9319 h 9970"/>
                <a:gd name="connsiteX302" fmla="*/ 1262 w 10000"/>
                <a:gd name="connsiteY302" fmla="*/ 9189 h 9970"/>
                <a:gd name="connsiteX303" fmla="*/ 1298 w 10000"/>
                <a:gd name="connsiteY303" fmla="*/ 9026 h 9970"/>
                <a:gd name="connsiteX304" fmla="*/ 1144 w 10000"/>
                <a:gd name="connsiteY304" fmla="*/ 8960 h 9970"/>
                <a:gd name="connsiteX305" fmla="*/ 1017 w 10000"/>
                <a:gd name="connsiteY305" fmla="*/ 8861 h 9970"/>
                <a:gd name="connsiteX306" fmla="*/ 981 w 10000"/>
                <a:gd name="connsiteY306" fmla="*/ 8797 h 9970"/>
                <a:gd name="connsiteX307" fmla="*/ 944 w 10000"/>
                <a:gd name="connsiteY307" fmla="*/ 8701 h 9970"/>
                <a:gd name="connsiteX308" fmla="*/ 981 w 10000"/>
                <a:gd name="connsiteY308" fmla="*/ 8602 h 9970"/>
                <a:gd name="connsiteX309" fmla="*/ 697 w 10000"/>
                <a:gd name="connsiteY309" fmla="*/ 8633 h 9970"/>
                <a:gd name="connsiteX310" fmla="*/ 533 w 10000"/>
                <a:gd name="connsiteY310" fmla="*/ 8701 h 9970"/>
                <a:gd name="connsiteX311" fmla="*/ 533 w 10000"/>
                <a:gd name="connsiteY311" fmla="*/ 8602 h 9970"/>
                <a:gd name="connsiteX312" fmla="*/ 495 w 10000"/>
                <a:gd name="connsiteY312" fmla="*/ 8502 h 9970"/>
                <a:gd name="connsiteX313" fmla="*/ 458 w 10000"/>
                <a:gd name="connsiteY313" fmla="*/ 8441 h 9970"/>
                <a:gd name="connsiteX314" fmla="*/ 6799 w 10000"/>
                <a:gd name="connsiteY314" fmla="*/ 8433 h 9970"/>
                <a:gd name="connsiteX315" fmla="*/ 6917 w 10000"/>
                <a:gd name="connsiteY315" fmla="*/ 8196 h 9970"/>
                <a:gd name="connsiteX0" fmla="*/ 8232 w 10000"/>
                <a:gd name="connsiteY0" fmla="*/ 0 h 9902"/>
                <a:gd name="connsiteX1" fmla="*/ 8310 w 10000"/>
                <a:gd name="connsiteY1" fmla="*/ 35 h 9902"/>
                <a:gd name="connsiteX2" fmla="*/ 8383 w 10000"/>
                <a:gd name="connsiteY2" fmla="*/ 166 h 9902"/>
                <a:gd name="connsiteX3" fmla="*/ 8633 w 10000"/>
                <a:gd name="connsiteY3" fmla="*/ 326 h 9902"/>
                <a:gd name="connsiteX4" fmla="*/ 8754 w 10000"/>
                <a:gd name="connsiteY4" fmla="*/ 294 h 9902"/>
                <a:gd name="connsiteX5" fmla="*/ 8874 w 10000"/>
                <a:gd name="connsiteY5" fmla="*/ 326 h 9902"/>
                <a:gd name="connsiteX6" fmla="*/ 9114 w 10000"/>
                <a:gd name="connsiteY6" fmla="*/ 262 h 9902"/>
                <a:gd name="connsiteX7" fmla="*/ 9277 w 10000"/>
                <a:gd name="connsiteY7" fmla="*/ 166 h 9902"/>
                <a:gd name="connsiteX8" fmla="*/ 9354 w 10000"/>
                <a:gd name="connsiteY8" fmla="*/ 166 h 9902"/>
                <a:gd name="connsiteX9" fmla="*/ 9396 w 10000"/>
                <a:gd name="connsiteY9" fmla="*/ 133 h 9902"/>
                <a:gd name="connsiteX10" fmla="*/ 9554 w 10000"/>
                <a:gd name="connsiteY10" fmla="*/ 70 h 9902"/>
                <a:gd name="connsiteX11" fmla="*/ 9719 w 10000"/>
                <a:gd name="connsiteY11" fmla="*/ 133 h 9902"/>
                <a:gd name="connsiteX12" fmla="*/ 9757 w 10000"/>
                <a:gd name="connsiteY12" fmla="*/ 231 h 9902"/>
                <a:gd name="connsiteX13" fmla="*/ 9880 w 10000"/>
                <a:gd name="connsiteY13" fmla="*/ 393 h 9902"/>
                <a:gd name="connsiteX14" fmla="*/ 9800 w 10000"/>
                <a:gd name="connsiteY14" fmla="*/ 426 h 9902"/>
                <a:gd name="connsiteX15" fmla="*/ 9840 w 10000"/>
                <a:gd name="connsiteY15" fmla="*/ 491 h 9902"/>
                <a:gd name="connsiteX16" fmla="*/ 9840 w 10000"/>
                <a:gd name="connsiteY16" fmla="*/ 558 h 9902"/>
                <a:gd name="connsiteX17" fmla="*/ 9926 w 10000"/>
                <a:gd name="connsiteY17" fmla="*/ 688 h 9902"/>
                <a:gd name="connsiteX18" fmla="*/ 9926 w 10000"/>
                <a:gd name="connsiteY18" fmla="*/ 851 h 9902"/>
                <a:gd name="connsiteX19" fmla="*/ 9926 w 10000"/>
                <a:gd name="connsiteY19" fmla="*/ 949 h 9902"/>
                <a:gd name="connsiteX20" fmla="*/ 10000 w 10000"/>
                <a:gd name="connsiteY20" fmla="*/ 1047 h 9902"/>
                <a:gd name="connsiteX21" fmla="*/ 9963 w 10000"/>
                <a:gd name="connsiteY21" fmla="*/ 1145 h 9902"/>
                <a:gd name="connsiteX22" fmla="*/ 10000 w 10000"/>
                <a:gd name="connsiteY22" fmla="*/ 1210 h 9902"/>
                <a:gd name="connsiteX23" fmla="*/ 9677 w 10000"/>
                <a:gd name="connsiteY23" fmla="*/ 1177 h 9902"/>
                <a:gd name="connsiteX24" fmla="*/ 9515 w 10000"/>
                <a:gd name="connsiteY24" fmla="*/ 1145 h 9902"/>
                <a:gd name="connsiteX25" fmla="*/ 9473 w 10000"/>
                <a:gd name="connsiteY25" fmla="*/ 1242 h 9902"/>
                <a:gd name="connsiteX26" fmla="*/ 9354 w 10000"/>
                <a:gd name="connsiteY26" fmla="*/ 1278 h 9902"/>
                <a:gd name="connsiteX27" fmla="*/ 9433 w 10000"/>
                <a:gd name="connsiteY27" fmla="*/ 1376 h 9902"/>
                <a:gd name="connsiteX28" fmla="*/ 9677 w 10000"/>
                <a:gd name="connsiteY28" fmla="*/ 1667 h 9902"/>
                <a:gd name="connsiteX29" fmla="*/ 9840 w 10000"/>
                <a:gd name="connsiteY29" fmla="*/ 1933 h 9902"/>
                <a:gd name="connsiteX30" fmla="*/ 9800 w 10000"/>
                <a:gd name="connsiteY30" fmla="*/ 1996 h 9902"/>
                <a:gd name="connsiteX31" fmla="*/ 9634 w 10000"/>
                <a:gd name="connsiteY31" fmla="*/ 2028 h 9902"/>
                <a:gd name="connsiteX32" fmla="*/ 9840 w 10000"/>
                <a:gd name="connsiteY32" fmla="*/ 2158 h 9902"/>
                <a:gd name="connsiteX33" fmla="*/ 9600 w 10000"/>
                <a:gd name="connsiteY33" fmla="*/ 1996 h 9902"/>
                <a:gd name="connsiteX34" fmla="*/ 9396 w 10000"/>
                <a:gd name="connsiteY34" fmla="*/ 1933 h 9902"/>
                <a:gd name="connsiteX35" fmla="*/ 9473 w 10000"/>
                <a:gd name="connsiteY35" fmla="*/ 2125 h 9902"/>
                <a:gd name="connsiteX36" fmla="*/ 9354 w 10000"/>
                <a:gd name="connsiteY36" fmla="*/ 2158 h 9902"/>
                <a:gd name="connsiteX37" fmla="*/ 9277 w 10000"/>
                <a:gd name="connsiteY37" fmla="*/ 2258 h 9902"/>
                <a:gd name="connsiteX38" fmla="*/ 8996 w 10000"/>
                <a:gd name="connsiteY38" fmla="*/ 2290 h 9902"/>
                <a:gd name="connsiteX39" fmla="*/ 9198 w 10000"/>
                <a:gd name="connsiteY39" fmla="*/ 2451 h 9902"/>
                <a:gd name="connsiteX40" fmla="*/ 8952 w 10000"/>
                <a:gd name="connsiteY40" fmla="*/ 2484 h 9902"/>
                <a:gd name="connsiteX41" fmla="*/ 8794 w 10000"/>
                <a:gd name="connsiteY41" fmla="*/ 2451 h 9902"/>
                <a:gd name="connsiteX42" fmla="*/ 8664 w 10000"/>
                <a:gd name="connsiteY42" fmla="*/ 2355 h 9902"/>
                <a:gd name="connsiteX43" fmla="*/ 8591 w 10000"/>
                <a:gd name="connsiteY43" fmla="*/ 2384 h 9902"/>
                <a:gd name="connsiteX44" fmla="*/ 8552 w 10000"/>
                <a:gd name="connsiteY44" fmla="*/ 2547 h 9902"/>
                <a:gd name="connsiteX45" fmla="*/ 8513 w 10000"/>
                <a:gd name="connsiteY45" fmla="*/ 2648 h 9902"/>
                <a:gd name="connsiteX46" fmla="*/ 8427 w 10000"/>
                <a:gd name="connsiteY46" fmla="*/ 2680 h 9902"/>
                <a:gd name="connsiteX47" fmla="*/ 8383 w 10000"/>
                <a:gd name="connsiteY47" fmla="*/ 2745 h 9902"/>
                <a:gd name="connsiteX48" fmla="*/ 8310 w 10000"/>
                <a:gd name="connsiteY48" fmla="*/ 2745 h 9902"/>
                <a:gd name="connsiteX49" fmla="*/ 8267 w 10000"/>
                <a:gd name="connsiteY49" fmla="*/ 2813 h 9902"/>
                <a:gd name="connsiteX50" fmla="*/ 8107 w 10000"/>
                <a:gd name="connsiteY50" fmla="*/ 2976 h 9902"/>
                <a:gd name="connsiteX51" fmla="*/ 7906 w 10000"/>
                <a:gd name="connsiteY51" fmla="*/ 3009 h 9902"/>
                <a:gd name="connsiteX52" fmla="*/ 7824 w 10000"/>
                <a:gd name="connsiteY52" fmla="*/ 3039 h 9902"/>
                <a:gd name="connsiteX53" fmla="*/ 7744 w 10000"/>
                <a:gd name="connsiteY53" fmla="*/ 3106 h 9902"/>
                <a:gd name="connsiteX54" fmla="*/ 7586 w 10000"/>
                <a:gd name="connsiteY54" fmla="*/ 3170 h 9902"/>
                <a:gd name="connsiteX55" fmla="*/ 7501 w 10000"/>
                <a:gd name="connsiteY55" fmla="*/ 3272 h 9902"/>
                <a:gd name="connsiteX56" fmla="*/ 7464 w 10000"/>
                <a:gd name="connsiteY56" fmla="*/ 3332 h 9902"/>
                <a:gd name="connsiteX57" fmla="*/ 7378 w 10000"/>
                <a:gd name="connsiteY57" fmla="*/ 3332 h 9902"/>
                <a:gd name="connsiteX58" fmla="*/ 7218 w 10000"/>
                <a:gd name="connsiteY58" fmla="*/ 3368 h 9902"/>
                <a:gd name="connsiteX59" fmla="*/ 7346 w 10000"/>
                <a:gd name="connsiteY59" fmla="*/ 3301 h 9902"/>
                <a:gd name="connsiteX60" fmla="*/ 7346 w 10000"/>
                <a:gd name="connsiteY60" fmla="*/ 3237 h 9902"/>
                <a:gd name="connsiteX61" fmla="*/ 7378 w 10000"/>
                <a:gd name="connsiteY61" fmla="*/ 3170 h 9902"/>
                <a:gd name="connsiteX62" fmla="*/ 7143 w 10000"/>
                <a:gd name="connsiteY62" fmla="*/ 3136 h 9902"/>
                <a:gd name="connsiteX63" fmla="*/ 7218 w 10000"/>
                <a:gd name="connsiteY63" fmla="*/ 3106 h 9902"/>
                <a:gd name="connsiteX64" fmla="*/ 7260 w 10000"/>
                <a:gd name="connsiteY64" fmla="*/ 2976 h 9902"/>
                <a:gd name="connsiteX65" fmla="*/ 7305 w 10000"/>
                <a:gd name="connsiteY65" fmla="*/ 2843 h 9902"/>
                <a:gd name="connsiteX66" fmla="*/ 7062 w 10000"/>
                <a:gd name="connsiteY66" fmla="*/ 2616 h 9902"/>
                <a:gd name="connsiteX67" fmla="*/ 6939 w 10000"/>
                <a:gd name="connsiteY67" fmla="*/ 2648 h 9902"/>
                <a:gd name="connsiteX68" fmla="*/ 6824 w 10000"/>
                <a:gd name="connsiteY68" fmla="*/ 2715 h 9902"/>
                <a:gd name="connsiteX69" fmla="*/ 6737 w 10000"/>
                <a:gd name="connsiteY69" fmla="*/ 2878 h 9902"/>
                <a:gd name="connsiteX70" fmla="*/ 6535 w 10000"/>
                <a:gd name="connsiteY70" fmla="*/ 3009 h 9902"/>
                <a:gd name="connsiteX71" fmla="*/ 6418 w 10000"/>
                <a:gd name="connsiteY71" fmla="*/ 3074 h 9902"/>
                <a:gd name="connsiteX72" fmla="*/ 6454 w 10000"/>
                <a:gd name="connsiteY72" fmla="*/ 3170 h 9902"/>
                <a:gd name="connsiteX73" fmla="*/ 6212 w 10000"/>
                <a:gd name="connsiteY73" fmla="*/ 3301 h 9902"/>
                <a:gd name="connsiteX74" fmla="*/ 6014 w 10000"/>
                <a:gd name="connsiteY74" fmla="*/ 3272 h 9902"/>
                <a:gd name="connsiteX75" fmla="*/ 6014 w 10000"/>
                <a:gd name="connsiteY75" fmla="*/ 3466 h 9902"/>
                <a:gd name="connsiteX76" fmla="*/ 6251 w 10000"/>
                <a:gd name="connsiteY76" fmla="*/ 3628 h 9902"/>
                <a:gd name="connsiteX77" fmla="*/ 6377 w 10000"/>
                <a:gd name="connsiteY77" fmla="*/ 3628 h 9902"/>
                <a:gd name="connsiteX78" fmla="*/ 6454 w 10000"/>
                <a:gd name="connsiteY78" fmla="*/ 3658 h 9902"/>
                <a:gd name="connsiteX79" fmla="*/ 6454 w 10000"/>
                <a:gd name="connsiteY79" fmla="*/ 3628 h 9902"/>
                <a:gd name="connsiteX80" fmla="*/ 6695 w 10000"/>
                <a:gd name="connsiteY80" fmla="*/ 3725 h 9902"/>
                <a:gd name="connsiteX81" fmla="*/ 6777 w 10000"/>
                <a:gd name="connsiteY81" fmla="*/ 3920 h 9902"/>
                <a:gd name="connsiteX82" fmla="*/ 6980 w 10000"/>
                <a:gd name="connsiteY82" fmla="*/ 3955 h 9902"/>
                <a:gd name="connsiteX83" fmla="*/ 7062 w 10000"/>
                <a:gd name="connsiteY83" fmla="*/ 3890 h 9902"/>
                <a:gd name="connsiteX84" fmla="*/ 7101 w 10000"/>
                <a:gd name="connsiteY84" fmla="*/ 3793 h 9902"/>
                <a:gd name="connsiteX85" fmla="*/ 7260 w 10000"/>
                <a:gd name="connsiteY85" fmla="*/ 3725 h 9902"/>
                <a:gd name="connsiteX86" fmla="*/ 7464 w 10000"/>
                <a:gd name="connsiteY86" fmla="*/ 3793 h 9902"/>
                <a:gd name="connsiteX87" fmla="*/ 7541 w 10000"/>
                <a:gd name="connsiteY87" fmla="*/ 3825 h 9902"/>
                <a:gd name="connsiteX88" fmla="*/ 7586 w 10000"/>
                <a:gd name="connsiteY88" fmla="*/ 3861 h 9902"/>
                <a:gd name="connsiteX89" fmla="*/ 7788 w 10000"/>
                <a:gd name="connsiteY89" fmla="*/ 3861 h 9902"/>
                <a:gd name="connsiteX90" fmla="*/ 7788 w 10000"/>
                <a:gd name="connsiteY90" fmla="*/ 3825 h 9902"/>
                <a:gd name="connsiteX91" fmla="*/ 8025 w 10000"/>
                <a:gd name="connsiteY91" fmla="*/ 3890 h 9902"/>
                <a:gd name="connsiteX92" fmla="*/ 7990 w 10000"/>
                <a:gd name="connsiteY92" fmla="*/ 3920 h 9902"/>
                <a:gd name="connsiteX93" fmla="*/ 8025 w 10000"/>
                <a:gd name="connsiteY93" fmla="*/ 4020 h 9902"/>
                <a:gd name="connsiteX94" fmla="*/ 8025 w 10000"/>
                <a:gd name="connsiteY94" fmla="*/ 4084 h 9902"/>
                <a:gd name="connsiteX95" fmla="*/ 7946 w 10000"/>
                <a:gd name="connsiteY95" fmla="*/ 4020 h 9902"/>
                <a:gd name="connsiteX96" fmla="*/ 7906 w 10000"/>
                <a:gd name="connsiteY96" fmla="*/ 4053 h 9902"/>
                <a:gd name="connsiteX97" fmla="*/ 7824 w 10000"/>
                <a:gd name="connsiteY97" fmla="*/ 4053 h 9902"/>
                <a:gd name="connsiteX98" fmla="*/ 7744 w 10000"/>
                <a:gd name="connsiteY98" fmla="*/ 4084 h 9902"/>
                <a:gd name="connsiteX99" fmla="*/ 7586 w 10000"/>
                <a:gd name="connsiteY99" fmla="*/ 4153 h 9902"/>
                <a:gd name="connsiteX100" fmla="*/ 7501 w 10000"/>
                <a:gd name="connsiteY100" fmla="*/ 4185 h 9902"/>
                <a:gd name="connsiteX101" fmla="*/ 7586 w 10000"/>
                <a:gd name="connsiteY101" fmla="*/ 4250 h 9902"/>
                <a:gd name="connsiteX102" fmla="*/ 7501 w 10000"/>
                <a:gd name="connsiteY102" fmla="*/ 4250 h 9902"/>
                <a:gd name="connsiteX103" fmla="*/ 7541 w 10000"/>
                <a:gd name="connsiteY103" fmla="*/ 4314 h 9902"/>
                <a:gd name="connsiteX104" fmla="*/ 7464 w 10000"/>
                <a:gd name="connsiteY104" fmla="*/ 4344 h 9902"/>
                <a:gd name="connsiteX105" fmla="*/ 7378 w 10000"/>
                <a:gd name="connsiteY105" fmla="*/ 4282 h 9902"/>
                <a:gd name="connsiteX106" fmla="*/ 7346 w 10000"/>
                <a:gd name="connsiteY106" fmla="*/ 4282 h 9902"/>
                <a:gd name="connsiteX107" fmla="*/ 7423 w 10000"/>
                <a:gd name="connsiteY107" fmla="*/ 4379 h 9902"/>
                <a:gd name="connsiteX108" fmla="*/ 7260 w 10000"/>
                <a:gd name="connsiteY108" fmla="*/ 4512 h 9902"/>
                <a:gd name="connsiteX109" fmla="*/ 7218 w 10000"/>
                <a:gd name="connsiteY109" fmla="*/ 4674 h 9902"/>
                <a:gd name="connsiteX110" fmla="*/ 7260 w 10000"/>
                <a:gd name="connsiteY110" fmla="*/ 4836 h 9902"/>
                <a:gd name="connsiteX111" fmla="*/ 7423 w 10000"/>
                <a:gd name="connsiteY111" fmla="*/ 4868 h 9902"/>
                <a:gd name="connsiteX112" fmla="*/ 7704 w 10000"/>
                <a:gd name="connsiteY112" fmla="*/ 4968 h 9902"/>
                <a:gd name="connsiteX113" fmla="*/ 7824 w 10000"/>
                <a:gd name="connsiteY113" fmla="*/ 5132 h 9902"/>
                <a:gd name="connsiteX114" fmla="*/ 8025 w 10000"/>
                <a:gd name="connsiteY114" fmla="*/ 5360 h 9902"/>
                <a:gd name="connsiteX115" fmla="*/ 8149 w 10000"/>
                <a:gd name="connsiteY115" fmla="*/ 5526 h 9902"/>
                <a:gd name="connsiteX116" fmla="*/ 8344 w 10000"/>
                <a:gd name="connsiteY116" fmla="*/ 5621 h 9902"/>
                <a:gd name="connsiteX117" fmla="*/ 8427 w 10000"/>
                <a:gd name="connsiteY117" fmla="*/ 5685 h 9902"/>
                <a:gd name="connsiteX118" fmla="*/ 8513 w 10000"/>
                <a:gd name="connsiteY118" fmla="*/ 5755 h 9902"/>
                <a:gd name="connsiteX119" fmla="*/ 8664 w 10000"/>
                <a:gd name="connsiteY119" fmla="*/ 5881 h 9902"/>
                <a:gd name="connsiteX120" fmla="*/ 8383 w 10000"/>
                <a:gd name="connsiteY120" fmla="*/ 5818 h 9902"/>
                <a:gd name="connsiteX121" fmla="*/ 8186 w 10000"/>
                <a:gd name="connsiteY121" fmla="*/ 5755 h 9902"/>
                <a:gd name="connsiteX122" fmla="*/ 7990 w 10000"/>
                <a:gd name="connsiteY122" fmla="*/ 5786 h 9902"/>
                <a:gd name="connsiteX123" fmla="*/ 7870 w 10000"/>
                <a:gd name="connsiteY123" fmla="*/ 5721 h 9902"/>
                <a:gd name="connsiteX124" fmla="*/ 7744 w 10000"/>
                <a:gd name="connsiteY124" fmla="*/ 5655 h 9902"/>
                <a:gd name="connsiteX125" fmla="*/ 7788 w 10000"/>
                <a:gd name="connsiteY125" fmla="*/ 5721 h 9902"/>
                <a:gd name="connsiteX126" fmla="*/ 7824 w 10000"/>
                <a:gd name="connsiteY126" fmla="*/ 5721 h 9902"/>
                <a:gd name="connsiteX127" fmla="*/ 7788 w 10000"/>
                <a:gd name="connsiteY127" fmla="*/ 5685 h 9902"/>
                <a:gd name="connsiteX128" fmla="*/ 7870 w 10000"/>
                <a:gd name="connsiteY128" fmla="*/ 5721 h 9902"/>
                <a:gd name="connsiteX129" fmla="*/ 8067 w 10000"/>
                <a:gd name="connsiteY129" fmla="*/ 5786 h 9902"/>
                <a:gd name="connsiteX130" fmla="*/ 8149 w 10000"/>
                <a:gd name="connsiteY130" fmla="*/ 5755 h 9902"/>
                <a:gd name="connsiteX131" fmla="*/ 8232 w 10000"/>
                <a:gd name="connsiteY131" fmla="*/ 5818 h 9902"/>
                <a:gd name="connsiteX132" fmla="*/ 8267 w 10000"/>
                <a:gd name="connsiteY132" fmla="*/ 5849 h 9902"/>
                <a:gd name="connsiteX133" fmla="*/ 8383 w 10000"/>
                <a:gd name="connsiteY133" fmla="*/ 5881 h 9902"/>
                <a:gd name="connsiteX134" fmla="*/ 8633 w 10000"/>
                <a:gd name="connsiteY134" fmla="*/ 6014 h 9902"/>
                <a:gd name="connsiteX135" fmla="*/ 8794 w 10000"/>
                <a:gd name="connsiteY135" fmla="*/ 6148 h 9902"/>
                <a:gd name="connsiteX136" fmla="*/ 8713 w 10000"/>
                <a:gd name="connsiteY136" fmla="*/ 6178 h 9902"/>
                <a:gd name="connsiteX137" fmla="*/ 8591 w 10000"/>
                <a:gd name="connsiteY137" fmla="*/ 6242 h 9902"/>
                <a:gd name="connsiteX138" fmla="*/ 8513 w 10000"/>
                <a:gd name="connsiteY138" fmla="*/ 6307 h 9902"/>
                <a:gd name="connsiteX139" fmla="*/ 8473 w 10000"/>
                <a:gd name="connsiteY139" fmla="*/ 6339 h 9902"/>
                <a:gd name="connsiteX140" fmla="*/ 8344 w 10000"/>
                <a:gd name="connsiteY140" fmla="*/ 6339 h 9902"/>
                <a:gd name="connsiteX141" fmla="*/ 8232 w 10000"/>
                <a:gd name="connsiteY141" fmla="*/ 6408 h 9902"/>
                <a:gd name="connsiteX142" fmla="*/ 8383 w 10000"/>
                <a:gd name="connsiteY142" fmla="*/ 6339 h 9902"/>
                <a:gd name="connsiteX143" fmla="*/ 8513 w 10000"/>
                <a:gd name="connsiteY143" fmla="*/ 6439 h 9902"/>
                <a:gd name="connsiteX144" fmla="*/ 8473 w 10000"/>
                <a:gd name="connsiteY144" fmla="*/ 6439 h 9902"/>
                <a:gd name="connsiteX145" fmla="*/ 8664 w 10000"/>
                <a:gd name="connsiteY145" fmla="*/ 6373 h 9902"/>
                <a:gd name="connsiteX146" fmla="*/ 8794 w 10000"/>
                <a:gd name="connsiteY146" fmla="*/ 6471 h 9902"/>
                <a:gd name="connsiteX147" fmla="*/ 8996 w 10000"/>
                <a:gd name="connsiteY147" fmla="*/ 6505 h 9902"/>
                <a:gd name="connsiteX148" fmla="*/ 8908 w 10000"/>
                <a:gd name="connsiteY148" fmla="*/ 6600 h 9902"/>
                <a:gd name="connsiteX149" fmla="*/ 8874 w 10000"/>
                <a:gd name="connsiteY149" fmla="*/ 6634 h 9902"/>
                <a:gd name="connsiteX150" fmla="*/ 8794 w 10000"/>
                <a:gd name="connsiteY150" fmla="*/ 6667 h 9902"/>
                <a:gd name="connsiteX151" fmla="*/ 8834 w 10000"/>
                <a:gd name="connsiteY151" fmla="*/ 6667 h 9902"/>
                <a:gd name="connsiteX152" fmla="*/ 8952 w 10000"/>
                <a:gd name="connsiteY152" fmla="*/ 6634 h 9902"/>
                <a:gd name="connsiteX153" fmla="*/ 8952 w 10000"/>
                <a:gd name="connsiteY153" fmla="*/ 6600 h 9902"/>
                <a:gd name="connsiteX154" fmla="*/ 8996 w 10000"/>
                <a:gd name="connsiteY154" fmla="*/ 6697 h 9902"/>
                <a:gd name="connsiteX155" fmla="*/ 8996 w 10000"/>
                <a:gd name="connsiteY155" fmla="*/ 6766 h 9902"/>
                <a:gd name="connsiteX156" fmla="*/ 8952 w 10000"/>
                <a:gd name="connsiteY156" fmla="*/ 6697 h 9902"/>
                <a:gd name="connsiteX157" fmla="*/ 8952 w 10000"/>
                <a:gd name="connsiteY157" fmla="*/ 6766 h 9902"/>
                <a:gd name="connsiteX158" fmla="*/ 8908 w 10000"/>
                <a:gd name="connsiteY158" fmla="*/ 6736 h 9902"/>
                <a:gd name="connsiteX159" fmla="*/ 8874 w 10000"/>
                <a:gd name="connsiteY159" fmla="*/ 6736 h 9902"/>
                <a:gd name="connsiteX160" fmla="*/ 8834 w 10000"/>
                <a:gd name="connsiteY160" fmla="*/ 6796 h 9902"/>
                <a:gd name="connsiteX161" fmla="*/ 8952 w 10000"/>
                <a:gd name="connsiteY161" fmla="*/ 6863 h 9902"/>
                <a:gd name="connsiteX162" fmla="*/ 8908 w 10000"/>
                <a:gd name="connsiteY162" fmla="*/ 6863 h 9902"/>
                <a:gd name="connsiteX163" fmla="*/ 8952 w 10000"/>
                <a:gd name="connsiteY163" fmla="*/ 6931 h 9902"/>
                <a:gd name="connsiteX164" fmla="*/ 8794 w 10000"/>
                <a:gd name="connsiteY164" fmla="*/ 6894 h 9902"/>
                <a:gd name="connsiteX165" fmla="*/ 8834 w 10000"/>
                <a:gd name="connsiteY165" fmla="*/ 6931 h 9902"/>
                <a:gd name="connsiteX166" fmla="*/ 8952 w 10000"/>
                <a:gd name="connsiteY166" fmla="*/ 6961 h 9902"/>
                <a:gd name="connsiteX167" fmla="*/ 8996 w 10000"/>
                <a:gd name="connsiteY167" fmla="*/ 7058 h 9902"/>
                <a:gd name="connsiteX168" fmla="*/ 8952 w 10000"/>
                <a:gd name="connsiteY168" fmla="*/ 7127 h 9902"/>
                <a:gd name="connsiteX169" fmla="*/ 8834 w 10000"/>
                <a:gd name="connsiteY169" fmla="*/ 7028 h 9902"/>
                <a:gd name="connsiteX170" fmla="*/ 8794 w 10000"/>
                <a:gd name="connsiteY170" fmla="*/ 7058 h 9902"/>
                <a:gd name="connsiteX171" fmla="*/ 8633 w 10000"/>
                <a:gd name="connsiteY171" fmla="*/ 7127 h 9902"/>
                <a:gd name="connsiteX172" fmla="*/ 8754 w 10000"/>
                <a:gd name="connsiteY172" fmla="*/ 7223 h 9902"/>
                <a:gd name="connsiteX173" fmla="*/ 8754 w 10000"/>
                <a:gd name="connsiteY173" fmla="*/ 7352 h 9902"/>
                <a:gd name="connsiteX174" fmla="*/ 8713 w 10000"/>
                <a:gd name="connsiteY174" fmla="*/ 7421 h 9902"/>
                <a:gd name="connsiteX175" fmla="*/ 8713 w 10000"/>
                <a:gd name="connsiteY175" fmla="*/ 7451 h 9902"/>
                <a:gd name="connsiteX176" fmla="*/ 8633 w 10000"/>
                <a:gd name="connsiteY176" fmla="*/ 7421 h 9902"/>
                <a:gd name="connsiteX177" fmla="*/ 8633 w 10000"/>
                <a:gd name="connsiteY177" fmla="*/ 7484 h 9902"/>
                <a:gd name="connsiteX178" fmla="*/ 8591 w 10000"/>
                <a:gd name="connsiteY178" fmla="*/ 7549 h 9902"/>
                <a:gd name="connsiteX179" fmla="*/ 8552 w 10000"/>
                <a:gd name="connsiteY179" fmla="*/ 7680 h 9902"/>
                <a:gd name="connsiteX180" fmla="*/ 8591 w 10000"/>
                <a:gd name="connsiteY180" fmla="*/ 7614 h 9902"/>
                <a:gd name="connsiteX181" fmla="*/ 8552 w 10000"/>
                <a:gd name="connsiteY181" fmla="*/ 7646 h 9902"/>
                <a:gd name="connsiteX182" fmla="*/ 8513 w 10000"/>
                <a:gd name="connsiteY182" fmla="*/ 7583 h 9902"/>
                <a:gd name="connsiteX183" fmla="*/ 8427 w 10000"/>
                <a:gd name="connsiteY183" fmla="*/ 7614 h 9902"/>
                <a:gd name="connsiteX184" fmla="*/ 8427 w 10000"/>
                <a:gd name="connsiteY184" fmla="*/ 7680 h 9902"/>
                <a:gd name="connsiteX185" fmla="*/ 8473 w 10000"/>
                <a:gd name="connsiteY185" fmla="*/ 7711 h 9902"/>
                <a:gd name="connsiteX186" fmla="*/ 8552 w 10000"/>
                <a:gd name="connsiteY186" fmla="*/ 7747 h 9902"/>
                <a:gd name="connsiteX187" fmla="*/ 8513 w 10000"/>
                <a:gd name="connsiteY187" fmla="*/ 7778 h 9902"/>
                <a:gd name="connsiteX188" fmla="*/ 8473 w 10000"/>
                <a:gd name="connsiteY188" fmla="*/ 7878 h 9902"/>
                <a:gd name="connsiteX189" fmla="*/ 8310 w 10000"/>
                <a:gd name="connsiteY189" fmla="*/ 7810 h 9902"/>
                <a:gd name="connsiteX190" fmla="*/ 8427 w 10000"/>
                <a:gd name="connsiteY190" fmla="*/ 7908 h 9902"/>
                <a:gd name="connsiteX191" fmla="*/ 8552 w 10000"/>
                <a:gd name="connsiteY191" fmla="*/ 7908 h 9902"/>
                <a:gd name="connsiteX192" fmla="*/ 8513 w 10000"/>
                <a:gd name="connsiteY192" fmla="*/ 7974 h 9902"/>
                <a:gd name="connsiteX193" fmla="*/ 8591 w 10000"/>
                <a:gd name="connsiteY193" fmla="*/ 8106 h 9902"/>
                <a:gd name="connsiteX194" fmla="*/ 8552 w 10000"/>
                <a:gd name="connsiteY194" fmla="*/ 8106 h 9902"/>
                <a:gd name="connsiteX195" fmla="*/ 8427 w 10000"/>
                <a:gd name="connsiteY195" fmla="*/ 8036 h 9902"/>
                <a:gd name="connsiteX196" fmla="*/ 8383 w 10000"/>
                <a:gd name="connsiteY196" fmla="*/ 8073 h 9902"/>
                <a:gd name="connsiteX197" fmla="*/ 8473 w 10000"/>
                <a:gd name="connsiteY197" fmla="*/ 8138 h 9902"/>
                <a:gd name="connsiteX198" fmla="*/ 8427 w 10000"/>
                <a:gd name="connsiteY198" fmla="*/ 8201 h 9902"/>
                <a:gd name="connsiteX199" fmla="*/ 8310 w 10000"/>
                <a:gd name="connsiteY199" fmla="*/ 8138 h 9902"/>
                <a:gd name="connsiteX200" fmla="*/ 8383 w 10000"/>
                <a:gd name="connsiteY200" fmla="*/ 8233 h 9902"/>
                <a:gd name="connsiteX201" fmla="*/ 8310 w 10000"/>
                <a:gd name="connsiteY201" fmla="*/ 8233 h 9902"/>
                <a:gd name="connsiteX202" fmla="*/ 8310 w 10000"/>
                <a:gd name="connsiteY202" fmla="*/ 8301 h 9902"/>
                <a:gd name="connsiteX203" fmla="*/ 8107 w 10000"/>
                <a:gd name="connsiteY203" fmla="*/ 8368 h 9902"/>
                <a:gd name="connsiteX204" fmla="*/ 8067 w 10000"/>
                <a:gd name="connsiteY204" fmla="*/ 8430 h 9902"/>
                <a:gd name="connsiteX205" fmla="*/ 8107 w 10000"/>
                <a:gd name="connsiteY205" fmla="*/ 8466 h 9902"/>
                <a:gd name="connsiteX206" fmla="*/ 8067 w 10000"/>
                <a:gd name="connsiteY206" fmla="*/ 8494 h 9902"/>
                <a:gd name="connsiteX207" fmla="*/ 8025 w 10000"/>
                <a:gd name="connsiteY207" fmla="*/ 8594 h 9902"/>
                <a:gd name="connsiteX208" fmla="*/ 7990 w 10000"/>
                <a:gd name="connsiteY208" fmla="*/ 8561 h 9902"/>
                <a:gd name="connsiteX209" fmla="*/ 7990 w 10000"/>
                <a:gd name="connsiteY209" fmla="*/ 8661 h 9902"/>
                <a:gd name="connsiteX210" fmla="*/ 7577 w 10000"/>
                <a:gd name="connsiteY210" fmla="*/ 8496 h 9902"/>
                <a:gd name="connsiteX211" fmla="*/ 6900 w 10000"/>
                <a:gd name="connsiteY211" fmla="*/ 9053 h 9902"/>
                <a:gd name="connsiteX212" fmla="*/ 6656 w 10000"/>
                <a:gd name="connsiteY212" fmla="*/ 9119 h 9902"/>
                <a:gd name="connsiteX213" fmla="*/ 6535 w 10000"/>
                <a:gd name="connsiteY213" fmla="*/ 8920 h 9902"/>
                <a:gd name="connsiteX214" fmla="*/ 6496 w 10000"/>
                <a:gd name="connsiteY214" fmla="*/ 8920 h 9902"/>
                <a:gd name="connsiteX215" fmla="*/ 6615 w 10000"/>
                <a:gd name="connsiteY215" fmla="*/ 8889 h 9902"/>
                <a:gd name="connsiteX216" fmla="*/ 6454 w 10000"/>
                <a:gd name="connsiteY216" fmla="*/ 8889 h 9902"/>
                <a:gd name="connsiteX217" fmla="*/ 6418 w 10000"/>
                <a:gd name="connsiteY217" fmla="*/ 8955 h 9902"/>
                <a:gd name="connsiteX218" fmla="*/ 6496 w 10000"/>
                <a:gd name="connsiteY218" fmla="*/ 9020 h 9902"/>
                <a:gd name="connsiteX219" fmla="*/ 6454 w 10000"/>
                <a:gd name="connsiteY219" fmla="*/ 9020 h 9902"/>
                <a:gd name="connsiteX220" fmla="*/ 6579 w 10000"/>
                <a:gd name="connsiteY220" fmla="*/ 9214 h 9902"/>
                <a:gd name="connsiteX221" fmla="*/ 6418 w 10000"/>
                <a:gd name="connsiteY221" fmla="*/ 9087 h 9902"/>
                <a:gd name="connsiteX222" fmla="*/ 6496 w 10000"/>
                <a:gd name="connsiteY222" fmla="*/ 9214 h 9902"/>
                <a:gd name="connsiteX223" fmla="*/ 6454 w 10000"/>
                <a:gd name="connsiteY223" fmla="*/ 9249 h 9902"/>
                <a:gd name="connsiteX224" fmla="*/ 6418 w 10000"/>
                <a:gd name="connsiteY224" fmla="*/ 9214 h 9902"/>
                <a:gd name="connsiteX225" fmla="*/ 6377 w 10000"/>
                <a:gd name="connsiteY225" fmla="*/ 9315 h 9902"/>
                <a:gd name="connsiteX226" fmla="*/ 6251 w 10000"/>
                <a:gd name="connsiteY226" fmla="*/ 9348 h 9902"/>
                <a:gd name="connsiteX227" fmla="*/ 6212 w 10000"/>
                <a:gd name="connsiteY227" fmla="*/ 9279 h 9902"/>
                <a:gd name="connsiteX228" fmla="*/ 6135 w 10000"/>
                <a:gd name="connsiteY228" fmla="*/ 9249 h 9902"/>
                <a:gd name="connsiteX229" fmla="*/ 6175 w 10000"/>
                <a:gd name="connsiteY229" fmla="*/ 9379 h 9902"/>
                <a:gd name="connsiteX230" fmla="*/ 5969 w 10000"/>
                <a:gd name="connsiteY230" fmla="*/ 9315 h 9902"/>
                <a:gd name="connsiteX231" fmla="*/ 5930 w 10000"/>
                <a:gd name="connsiteY231" fmla="*/ 9348 h 9902"/>
                <a:gd name="connsiteX232" fmla="*/ 5808 w 10000"/>
                <a:gd name="connsiteY232" fmla="*/ 9411 h 9902"/>
                <a:gd name="connsiteX233" fmla="*/ 5777 w 10000"/>
                <a:gd name="connsiteY233" fmla="*/ 9479 h 9902"/>
                <a:gd name="connsiteX234" fmla="*/ 5688 w 10000"/>
                <a:gd name="connsiteY234" fmla="*/ 9479 h 9902"/>
                <a:gd name="connsiteX235" fmla="*/ 5567 w 10000"/>
                <a:gd name="connsiteY235" fmla="*/ 9510 h 9902"/>
                <a:gd name="connsiteX236" fmla="*/ 5567 w 10000"/>
                <a:gd name="connsiteY236" fmla="*/ 9479 h 9902"/>
                <a:gd name="connsiteX237" fmla="*/ 5567 w 10000"/>
                <a:gd name="connsiteY237" fmla="*/ 9542 h 9902"/>
                <a:gd name="connsiteX238" fmla="*/ 5449 w 10000"/>
                <a:gd name="connsiteY238" fmla="*/ 9510 h 9902"/>
                <a:gd name="connsiteX239" fmla="*/ 5449 w 10000"/>
                <a:gd name="connsiteY239" fmla="*/ 9573 h 9902"/>
                <a:gd name="connsiteX240" fmla="*/ 5406 w 10000"/>
                <a:gd name="connsiteY240" fmla="*/ 9674 h 9902"/>
                <a:gd name="connsiteX241" fmla="*/ 5491 w 10000"/>
                <a:gd name="connsiteY241" fmla="*/ 9706 h 9902"/>
                <a:gd name="connsiteX242" fmla="*/ 5491 w 10000"/>
                <a:gd name="connsiteY242" fmla="*/ 9706 h 9902"/>
                <a:gd name="connsiteX243" fmla="*/ 5567 w 10000"/>
                <a:gd name="connsiteY243" fmla="*/ 9838 h 9902"/>
                <a:gd name="connsiteX244" fmla="*/ 5368 w 10000"/>
                <a:gd name="connsiteY244" fmla="*/ 9902 h 9902"/>
                <a:gd name="connsiteX245" fmla="*/ 5368 w 10000"/>
                <a:gd name="connsiteY245" fmla="*/ 9838 h 9902"/>
                <a:gd name="connsiteX246" fmla="*/ 5281 w 10000"/>
                <a:gd name="connsiteY246" fmla="*/ 9739 h 9902"/>
                <a:gd name="connsiteX247" fmla="*/ 5248 w 10000"/>
                <a:gd name="connsiteY247" fmla="*/ 9674 h 9902"/>
                <a:gd name="connsiteX248" fmla="*/ 5206 w 10000"/>
                <a:gd name="connsiteY248" fmla="*/ 9573 h 9902"/>
                <a:gd name="connsiteX249" fmla="*/ 5248 w 10000"/>
                <a:gd name="connsiteY249" fmla="*/ 9510 h 9902"/>
                <a:gd name="connsiteX250" fmla="*/ 5206 w 10000"/>
                <a:gd name="connsiteY250" fmla="*/ 9411 h 9902"/>
                <a:gd name="connsiteX251" fmla="*/ 5206 w 10000"/>
                <a:gd name="connsiteY251" fmla="*/ 9445 h 9902"/>
                <a:gd name="connsiteX252" fmla="*/ 5126 w 10000"/>
                <a:gd name="connsiteY252" fmla="*/ 9379 h 9902"/>
                <a:gd name="connsiteX253" fmla="*/ 5126 w 10000"/>
                <a:gd name="connsiteY253" fmla="*/ 9445 h 9902"/>
                <a:gd name="connsiteX254" fmla="*/ 5006 w 10000"/>
                <a:gd name="connsiteY254" fmla="*/ 9445 h 9902"/>
                <a:gd name="connsiteX255" fmla="*/ 4926 w 10000"/>
                <a:gd name="connsiteY255" fmla="*/ 9411 h 9902"/>
                <a:gd name="connsiteX256" fmla="*/ 4879 w 10000"/>
                <a:gd name="connsiteY256" fmla="*/ 9348 h 9902"/>
                <a:gd name="connsiteX257" fmla="*/ 4839 w 10000"/>
                <a:gd name="connsiteY257" fmla="*/ 9348 h 9902"/>
                <a:gd name="connsiteX258" fmla="*/ 4839 w 10000"/>
                <a:gd name="connsiteY258" fmla="*/ 9411 h 9902"/>
                <a:gd name="connsiteX259" fmla="*/ 4762 w 10000"/>
                <a:gd name="connsiteY259" fmla="*/ 9348 h 9902"/>
                <a:gd name="connsiteX260" fmla="*/ 4724 w 10000"/>
                <a:gd name="connsiteY260" fmla="*/ 9279 h 9902"/>
                <a:gd name="connsiteX261" fmla="*/ 4688 w 10000"/>
                <a:gd name="connsiteY261" fmla="*/ 9315 h 9902"/>
                <a:gd name="connsiteX262" fmla="*/ 4724 w 10000"/>
                <a:gd name="connsiteY262" fmla="*/ 9411 h 9902"/>
                <a:gd name="connsiteX263" fmla="*/ 4644 w 10000"/>
                <a:gd name="connsiteY263" fmla="*/ 9379 h 9902"/>
                <a:gd name="connsiteX264" fmla="*/ 4644 w 10000"/>
                <a:gd name="connsiteY264" fmla="*/ 9445 h 9902"/>
                <a:gd name="connsiteX265" fmla="*/ 4483 w 10000"/>
                <a:gd name="connsiteY265" fmla="*/ 9411 h 9902"/>
                <a:gd name="connsiteX266" fmla="*/ 4366 w 10000"/>
                <a:gd name="connsiteY266" fmla="*/ 9411 h 9902"/>
                <a:gd name="connsiteX267" fmla="*/ 4322 w 10000"/>
                <a:gd name="connsiteY267" fmla="*/ 9411 h 9902"/>
                <a:gd name="connsiteX268" fmla="*/ 4199 w 10000"/>
                <a:gd name="connsiteY268" fmla="*/ 9348 h 9902"/>
                <a:gd name="connsiteX269" fmla="*/ 4154 w 10000"/>
                <a:gd name="connsiteY269" fmla="*/ 9315 h 9902"/>
                <a:gd name="connsiteX270" fmla="*/ 4038 w 10000"/>
                <a:gd name="connsiteY270" fmla="*/ 9279 h 9902"/>
                <a:gd name="connsiteX271" fmla="*/ 3962 w 10000"/>
                <a:gd name="connsiteY271" fmla="*/ 9087 h 9902"/>
                <a:gd name="connsiteX272" fmla="*/ 3873 w 10000"/>
                <a:gd name="connsiteY272" fmla="*/ 8955 h 9902"/>
                <a:gd name="connsiteX273" fmla="*/ 3757 w 10000"/>
                <a:gd name="connsiteY273" fmla="*/ 8955 h 9902"/>
                <a:gd name="connsiteX274" fmla="*/ 3634 w 10000"/>
                <a:gd name="connsiteY274" fmla="*/ 8955 h 9902"/>
                <a:gd name="connsiteX275" fmla="*/ 3432 w 10000"/>
                <a:gd name="connsiteY275" fmla="*/ 8790 h 9902"/>
                <a:gd name="connsiteX276" fmla="*/ 3274 w 10000"/>
                <a:gd name="connsiteY276" fmla="*/ 8889 h 9902"/>
                <a:gd name="connsiteX277" fmla="*/ 3274 w 10000"/>
                <a:gd name="connsiteY277" fmla="*/ 8955 h 9902"/>
                <a:gd name="connsiteX278" fmla="*/ 3073 w 10000"/>
                <a:gd name="connsiteY278" fmla="*/ 8987 h 9902"/>
                <a:gd name="connsiteX279" fmla="*/ 2954 w 10000"/>
                <a:gd name="connsiteY279" fmla="*/ 9087 h 9902"/>
                <a:gd name="connsiteX280" fmla="*/ 2874 w 10000"/>
                <a:gd name="connsiteY280" fmla="*/ 9020 h 9902"/>
                <a:gd name="connsiteX281" fmla="*/ 2792 w 10000"/>
                <a:gd name="connsiteY281" fmla="*/ 9087 h 9902"/>
                <a:gd name="connsiteX282" fmla="*/ 2672 w 10000"/>
                <a:gd name="connsiteY282" fmla="*/ 9087 h 9902"/>
                <a:gd name="connsiteX283" fmla="*/ 2507 w 10000"/>
                <a:gd name="connsiteY283" fmla="*/ 9053 h 9902"/>
                <a:gd name="connsiteX284" fmla="*/ 2347 w 10000"/>
                <a:gd name="connsiteY284" fmla="*/ 9119 h 9902"/>
                <a:gd name="connsiteX285" fmla="*/ 2266 w 10000"/>
                <a:gd name="connsiteY285" fmla="*/ 9119 h 9902"/>
                <a:gd name="connsiteX286" fmla="*/ 2185 w 10000"/>
                <a:gd name="connsiteY286" fmla="*/ 9119 h 9902"/>
                <a:gd name="connsiteX287" fmla="*/ 2144 w 10000"/>
                <a:gd name="connsiteY287" fmla="*/ 9119 h 9902"/>
                <a:gd name="connsiteX288" fmla="*/ 2144 w 10000"/>
                <a:gd name="connsiteY288" fmla="*/ 9279 h 9902"/>
                <a:gd name="connsiteX289" fmla="*/ 2228 w 10000"/>
                <a:gd name="connsiteY289" fmla="*/ 9379 h 9902"/>
                <a:gd name="connsiteX290" fmla="*/ 2228 w 10000"/>
                <a:gd name="connsiteY290" fmla="*/ 9411 h 9902"/>
                <a:gd name="connsiteX291" fmla="*/ 2228 w 10000"/>
                <a:gd name="connsiteY291" fmla="*/ 9479 h 9902"/>
                <a:gd name="connsiteX292" fmla="*/ 2266 w 10000"/>
                <a:gd name="connsiteY292" fmla="*/ 9573 h 9902"/>
                <a:gd name="connsiteX293" fmla="*/ 2144 w 10000"/>
                <a:gd name="connsiteY293" fmla="*/ 9542 h 9902"/>
                <a:gd name="connsiteX294" fmla="*/ 2022 w 10000"/>
                <a:gd name="connsiteY294" fmla="*/ 9510 h 9902"/>
                <a:gd name="connsiteX295" fmla="*/ 1941 w 10000"/>
                <a:gd name="connsiteY295" fmla="*/ 9348 h 9902"/>
                <a:gd name="connsiteX296" fmla="*/ 1708 w 10000"/>
                <a:gd name="connsiteY296" fmla="*/ 9445 h 9902"/>
                <a:gd name="connsiteX297" fmla="*/ 1627 w 10000"/>
                <a:gd name="connsiteY297" fmla="*/ 9479 h 9902"/>
                <a:gd name="connsiteX298" fmla="*/ 1627 w 10000"/>
                <a:gd name="connsiteY298" fmla="*/ 9379 h 9902"/>
                <a:gd name="connsiteX299" fmla="*/ 1504 w 10000"/>
                <a:gd name="connsiteY299" fmla="*/ 9249 h 9902"/>
                <a:gd name="connsiteX300" fmla="*/ 1262 w 10000"/>
                <a:gd name="connsiteY300" fmla="*/ 9249 h 9902"/>
                <a:gd name="connsiteX301" fmla="*/ 1262 w 10000"/>
                <a:gd name="connsiteY301" fmla="*/ 9119 h 9902"/>
                <a:gd name="connsiteX302" fmla="*/ 1298 w 10000"/>
                <a:gd name="connsiteY302" fmla="*/ 8955 h 9902"/>
                <a:gd name="connsiteX303" fmla="*/ 1144 w 10000"/>
                <a:gd name="connsiteY303" fmla="*/ 8889 h 9902"/>
                <a:gd name="connsiteX304" fmla="*/ 1017 w 10000"/>
                <a:gd name="connsiteY304" fmla="*/ 8790 h 9902"/>
                <a:gd name="connsiteX305" fmla="*/ 981 w 10000"/>
                <a:gd name="connsiteY305" fmla="*/ 8725 h 9902"/>
                <a:gd name="connsiteX306" fmla="*/ 944 w 10000"/>
                <a:gd name="connsiteY306" fmla="*/ 8629 h 9902"/>
                <a:gd name="connsiteX307" fmla="*/ 981 w 10000"/>
                <a:gd name="connsiteY307" fmla="*/ 8530 h 9902"/>
                <a:gd name="connsiteX308" fmla="*/ 697 w 10000"/>
                <a:gd name="connsiteY308" fmla="*/ 8561 h 9902"/>
                <a:gd name="connsiteX309" fmla="*/ 533 w 10000"/>
                <a:gd name="connsiteY309" fmla="*/ 8629 h 9902"/>
                <a:gd name="connsiteX310" fmla="*/ 533 w 10000"/>
                <a:gd name="connsiteY310" fmla="*/ 8530 h 9902"/>
                <a:gd name="connsiteX311" fmla="*/ 495 w 10000"/>
                <a:gd name="connsiteY311" fmla="*/ 8430 h 9902"/>
                <a:gd name="connsiteX312" fmla="*/ 458 w 10000"/>
                <a:gd name="connsiteY312" fmla="*/ 8368 h 9902"/>
                <a:gd name="connsiteX313" fmla="*/ 6799 w 10000"/>
                <a:gd name="connsiteY313" fmla="*/ 8360 h 9902"/>
                <a:gd name="connsiteX314" fmla="*/ 6917 w 10000"/>
                <a:gd name="connsiteY314" fmla="*/ 8123 h 9902"/>
                <a:gd name="connsiteX0" fmla="*/ 8310 w 10000"/>
                <a:gd name="connsiteY0" fmla="*/ 0 h 9965"/>
                <a:gd name="connsiteX1" fmla="*/ 8383 w 10000"/>
                <a:gd name="connsiteY1" fmla="*/ 133 h 9965"/>
                <a:gd name="connsiteX2" fmla="*/ 8633 w 10000"/>
                <a:gd name="connsiteY2" fmla="*/ 294 h 9965"/>
                <a:gd name="connsiteX3" fmla="*/ 8754 w 10000"/>
                <a:gd name="connsiteY3" fmla="*/ 262 h 9965"/>
                <a:gd name="connsiteX4" fmla="*/ 8874 w 10000"/>
                <a:gd name="connsiteY4" fmla="*/ 294 h 9965"/>
                <a:gd name="connsiteX5" fmla="*/ 9114 w 10000"/>
                <a:gd name="connsiteY5" fmla="*/ 230 h 9965"/>
                <a:gd name="connsiteX6" fmla="*/ 9277 w 10000"/>
                <a:gd name="connsiteY6" fmla="*/ 133 h 9965"/>
                <a:gd name="connsiteX7" fmla="*/ 9354 w 10000"/>
                <a:gd name="connsiteY7" fmla="*/ 133 h 9965"/>
                <a:gd name="connsiteX8" fmla="*/ 9396 w 10000"/>
                <a:gd name="connsiteY8" fmla="*/ 99 h 9965"/>
                <a:gd name="connsiteX9" fmla="*/ 9554 w 10000"/>
                <a:gd name="connsiteY9" fmla="*/ 36 h 9965"/>
                <a:gd name="connsiteX10" fmla="*/ 9719 w 10000"/>
                <a:gd name="connsiteY10" fmla="*/ 99 h 9965"/>
                <a:gd name="connsiteX11" fmla="*/ 9757 w 10000"/>
                <a:gd name="connsiteY11" fmla="*/ 198 h 9965"/>
                <a:gd name="connsiteX12" fmla="*/ 9880 w 10000"/>
                <a:gd name="connsiteY12" fmla="*/ 362 h 9965"/>
                <a:gd name="connsiteX13" fmla="*/ 9800 w 10000"/>
                <a:gd name="connsiteY13" fmla="*/ 395 h 9965"/>
                <a:gd name="connsiteX14" fmla="*/ 9840 w 10000"/>
                <a:gd name="connsiteY14" fmla="*/ 461 h 9965"/>
                <a:gd name="connsiteX15" fmla="*/ 9840 w 10000"/>
                <a:gd name="connsiteY15" fmla="*/ 529 h 9965"/>
                <a:gd name="connsiteX16" fmla="*/ 9926 w 10000"/>
                <a:gd name="connsiteY16" fmla="*/ 660 h 9965"/>
                <a:gd name="connsiteX17" fmla="*/ 9926 w 10000"/>
                <a:gd name="connsiteY17" fmla="*/ 824 h 9965"/>
                <a:gd name="connsiteX18" fmla="*/ 9926 w 10000"/>
                <a:gd name="connsiteY18" fmla="*/ 923 h 9965"/>
                <a:gd name="connsiteX19" fmla="*/ 10000 w 10000"/>
                <a:gd name="connsiteY19" fmla="*/ 1022 h 9965"/>
                <a:gd name="connsiteX20" fmla="*/ 9963 w 10000"/>
                <a:gd name="connsiteY20" fmla="*/ 1121 h 9965"/>
                <a:gd name="connsiteX21" fmla="*/ 10000 w 10000"/>
                <a:gd name="connsiteY21" fmla="*/ 1187 h 9965"/>
                <a:gd name="connsiteX22" fmla="*/ 9677 w 10000"/>
                <a:gd name="connsiteY22" fmla="*/ 1154 h 9965"/>
                <a:gd name="connsiteX23" fmla="*/ 9515 w 10000"/>
                <a:gd name="connsiteY23" fmla="*/ 1121 h 9965"/>
                <a:gd name="connsiteX24" fmla="*/ 9473 w 10000"/>
                <a:gd name="connsiteY24" fmla="*/ 1219 h 9965"/>
                <a:gd name="connsiteX25" fmla="*/ 9354 w 10000"/>
                <a:gd name="connsiteY25" fmla="*/ 1256 h 9965"/>
                <a:gd name="connsiteX26" fmla="*/ 9433 w 10000"/>
                <a:gd name="connsiteY26" fmla="*/ 1355 h 9965"/>
                <a:gd name="connsiteX27" fmla="*/ 9677 w 10000"/>
                <a:gd name="connsiteY27" fmla="*/ 1648 h 9965"/>
                <a:gd name="connsiteX28" fmla="*/ 9840 w 10000"/>
                <a:gd name="connsiteY28" fmla="*/ 1917 h 9965"/>
                <a:gd name="connsiteX29" fmla="*/ 9800 w 10000"/>
                <a:gd name="connsiteY29" fmla="*/ 1981 h 9965"/>
                <a:gd name="connsiteX30" fmla="*/ 9634 w 10000"/>
                <a:gd name="connsiteY30" fmla="*/ 2013 h 9965"/>
                <a:gd name="connsiteX31" fmla="*/ 9840 w 10000"/>
                <a:gd name="connsiteY31" fmla="*/ 2144 h 9965"/>
                <a:gd name="connsiteX32" fmla="*/ 9600 w 10000"/>
                <a:gd name="connsiteY32" fmla="*/ 1981 h 9965"/>
                <a:gd name="connsiteX33" fmla="*/ 9396 w 10000"/>
                <a:gd name="connsiteY33" fmla="*/ 1917 h 9965"/>
                <a:gd name="connsiteX34" fmla="*/ 9473 w 10000"/>
                <a:gd name="connsiteY34" fmla="*/ 2111 h 9965"/>
                <a:gd name="connsiteX35" fmla="*/ 9354 w 10000"/>
                <a:gd name="connsiteY35" fmla="*/ 2144 h 9965"/>
                <a:gd name="connsiteX36" fmla="*/ 9277 w 10000"/>
                <a:gd name="connsiteY36" fmla="*/ 2245 h 9965"/>
                <a:gd name="connsiteX37" fmla="*/ 8996 w 10000"/>
                <a:gd name="connsiteY37" fmla="*/ 2278 h 9965"/>
                <a:gd name="connsiteX38" fmla="*/ 9198 w 10000"/>
                <a:gd name="connsiteY38" fmla="*/ 2440 h 9965"/>
                <a:gd name="connsiteX39" fmla="*/ 8952 w 10000"/>
                <a:gd name="connsiteY39" fmla="*/ 2474 h 9965"/>
                <a:gd name="connsiteX40" fmla="*/ 8794 w 10000"/>
                <a:gd name="connsiteY40" fmla="*/ 2440 h 9965"/>
                <a:gd name="connsiteX41" fmla="*/ 8664 w 10000"/>
                <a:gd name="connsiteY41" fmla="*/ 2343 h 9965"/>
                <a:gd name="connsiteX42" fmla="*/ 8591 w 10000"/>
                <a:gd name="connsiteY42" fmla="*/ 2373 h 9965"/>
                <a:gd name="connsiteX43" fmla="*/ 8552 w 10000"/>
                <a:gd name="connsiteY43" fmla="*/ 2537 h 9965"/>
                <a:gd name="connsiteX44" fmla="*/ 8513 w 10000"/>
                <a:gd name="connsiteY44" fmla="*/ 2639 h 9965"/>
                <a:gd name="connsiteX45" fmla="*/ 8427 w 10000"/>
                <a:gd name="connsiteY45" fmla="*/ 2672 h 9965"/>
                <a:gd name="connsiteX46" fmla="*/ 8383 w 10000"/>
                <a:gd name="connsiteY46" fmla="*/ 2737 h 9965"/>
                <a:gd name="connsiteX47" fmla="*/ 8310 w 10000"/>
                <a:gd name="connsiteY47" fmla="*/ 2737 h 9965"/>
                <a:gd name="connsiteX48" fmla="*/ 8267 w 10000"/>
                <a:gd name="connsiteY48" fmla="*/ 2806 h 9965"/>
                <a:gd name="connsiteX49" fmla="*/ 8107 w 10000"/>
                <a:gd name="connsiteY49" fmla="*/ 2970 h 9965"/>
                <a:gd name="connsiteX50" fmla="*/ 7906 w 10000"/>
                <a:gd name="connsiteY50" fmla="*/ 3004 h 9965"/>
                <a:gd name="connsiteX51" fmla="*/ 7824 w 10000"/>
                <a:gd name="connsiteY51" fmla="*/ 3034 h 9965"/>
                <a:gd name="connsiteX52" fmla="*/ 7744 w 10000"/>
                <a:gd name="connsiteY52" fmla="*/ 3102 h 9965"/>
                <a:gd name="connsiteX53" fmla="*/ 7586 w 10000"/>
                <a:gd name="connsiteY53" fmla="*/ 3166 h 9965"/>
                <a:gd name="connsiteX54" fmla="*/ 7501 w 10000"/>
                <a:gd name="connsiteY54" fmla="*/ 3269 h 9965"/>
                <a:gd name="connsiteX55" fmla="*/ 7464 w 10000"/>
                <a:gd name="connsiteY55" fmla="*/ 3330 h 9965"/>
                <a:gd name="connsiteX56" fmla="*/ 7378 w 10000"/>
                <a:gd name="connsiteY56" fmla="*/ 3330 h 9965"/>
                <a:gd name="connsiteX57" fmla="*/ 7218 w 10000"/>
                <a:gd name="connsiteY57" fmla="*/ 3366 h 9965"/>
                <a:gd name="connsiteX58" fmla="*/ 7346 w 10000"/>
                <a:gd name="connsiteY58" fmla="*/ 3299 h 9965"/>
                <a:gd name="connsiteX59" fmla="*/ 7346 w 10000"/>
                <a:gd name="connsiteY59" fmla="*/ 3234 h 9965"/>
                <a:gd name="connsiteX60" fmla="*/ 7378 w 10000"/>
                <a:gd name="connsiteY60" fmla="*/ 3166 h 9965"/>
                <a:gd name="connsiteX61" fmla="*/ 7143 w 10000"/>
                <a:gd name="connsiteY61" fmla="*/ 3132 h 9965"/>
                <a:gd name="connsiteX62" fmla="*/ 7218 w 10000"/>
                <a:gd name="connsiteY62" fmla="*/ 3102 h 9965"/>
                <a:gd name="connsiteX63" fmla="*/ 7260 w 10000"/>
                <a:gd name="connsiteY63" fmla="*/ 2970 h 9965"/>
                <a:gd name="connsiteX64" fmla="*/ 7305 w 10000"/>
                <a:gd name="connsiteY64" fmla="*/ 2836 h 9965"/>
                <a:gd name="connsiteX65" fmla="*/ 7062 w 10000"/>
                <a:gd name="connsiteY65" fmla="*/ 2607 h 9965"/>
                <a:gd name="connsiteX66" fmla="*/ 6939 w 10000"/>
                <a:gd name="connsiteY66" fmla="*/ 2639 h 9965"/>
                <a:gd name="connsiteX67" fmla="*/ 6824 w 10000"/>
                <a:gd name="connsiteY67" fmla="*/ 2707 h 9965"/>
                <a:gd name="connsiteX68" fmla="*/ 6737 w 10000"/>
                <a:gd name="connsiteY68" fmla="*/ 2871 h 9965"/>
                <a:gd name="connsiteX69" fmla="*/ 6535 w 10000"/>
                <a:gd name="connsiteY69" fmla="*/ 3004 h 9965"/>
                <a:gd name="connsiteX70" fmla="*/ 6418 w 10000"/>
                <a:gd name="connsiteY70" fmla="*/ 3069 h 9965"/>
                <a:gd name="connsiteX71" fmla="*/ 6454 w 10000"/>
                <a:gd name="connsiteY71" fmla="*/ 3166 h 9965"/>
                <a:gd name="connsiteX72" fmla="*/ 6212 w 10000"/>
                <a:gd name="connsiteY72" fmla="*/ 3299 h 9965"/>
                <a:gd name="connsiteX73" fmla="*/ 6014 w 10000"/>
                <a:gd name="connsiteY73" fmla="*/ 3269 h 9965"/>
                <a:gd name="connsiteX74" fmla="*/ 6014 w 10000"/>
                <a:gd name="connsiteY74" fmla="*/ 3465 h 9965"/>
                <a:gd name="connsiteX75" fmla="*/ 6251 w 10000"/>
                <a:gd name="connsiteY75" fmla="*/ 3629 h 9965"/>
                <a:gd name="connsiteX76" fmla="*/ 6377 w 10000"/>
                <a:gd name="connsiteY76" fmla="*/ 3629 h 9965"/>
                <a:gd name="connsiteX77" fmla="*/ 6454 w 10000"/>
                <a:gd name="connsiteY77" fmla="*/ 3659 h 9965"/>
                <a:gd name="connsiteX78" fmla="*/ 6454 w 10000"/>
                <a:gd name="connsiteY78" fmla="*/ 3629 h 9965"/>
                <a:gd name="connsiteX79" fmla="*/ 6695 w 10000"/>
                <a:gd name="connsiteY79" fmla="*/ 3727 h 9965"/>
                <a:gd name="connsiteX80" fmla="*/ 6777 w 10000"/>
                <a:gd name="connsiteY80" fmla="*/ 3924 h 9965"/>
                <a:gd name="connsiteX81" fmla="*/ 6980 w 10000"/>
                <a:gd name="connsiteY81" fmla="*/ 3959 h 9965"/>
                <a:gd name="connsiteX82" fmla="*/ 7062 w 10000"/>
                <a:gd name="connsiteY82" fmla="*/ 3893 h 9965"/>
                <a:gd name="connsiteX83" fmla="*/ 7101 w 10000"/>
                <a:gd name="connsiteY83" fmla="*/ 3796 h 9965"/>
                <a:gd name="connsiteX84" fmla="*/ 7260 w 10000"/>
                <a:gd name="connsiteY84" fmla="*/ 3727 h 9965"/>
                <a:gd name="connsiteX85" fmla="*/ 7464 w 10000"/>
                <a:gd name="connsiteY85" fmla="*/ 3796 h 9965"/>
                <a:gd name="connsiteX86" fmla="*/ 7541 w 10000"/>
                <a:gd name="connsiteY86" fmla="*/ 3828 h 9965"/>
                <a:gd name="connsiteX87" fmla="*/ 7586 w 10000"/>
                <a:gd name="connsiteY87" fmla="*/ 3864 h 9965"/>
                <a:gd name="connsiteX88" fmla="*/ 7788 w 10000"/>
                <a:gd name="connsiteY88" fmla="*/ 3864 h 9965"/>
                <a:gd name="connsiteX89" fmla="*/ 7788 w 10000"/>
                <a:gd name="connsiteY89" fmla="*/ 3828 h 9965"/>
                <a:gd name="connsiteX90" fmla="*/ 8025 w 10000"/>
                <a:gd name="connsiteY90" fmla="*/ 3893 h 9965"/>
                <a:gd name="connsiteX91" fmla="*/ 7990 w 10000"/>
                <a:gd name="connsiteY91" fmla="*/ 3924 h 9965"/>
                <a:gd name="connsiteX92" fmla="*/ 8025 w 10000"/>
                <a:gd name="connsiteY92" fmla="*/ 4025 h 9965"/>
                <a:gd name="connsiteX93" fmla="*/ 8025 w 10000"/>
                <a:gd name="connsiteY93" fmla="*/ 4089 h 9965"/>
                <a:gd name="connsiteX94" fmla="*/ 7946 w 10000"/>
                <a:gd name="connsiteY94" fmla="*/ 4025 h 9965"/>
                <a:gd name="connsiteX95" fmla="*/ 7906 w 10000"/>
                <a:gd name="connsiteY95" fmla="*/ 4058 h 9965"/>
                <a:gd name="connsiteX96" fmla="*/ 7824 w 10000"/>
                <a:gd name="connsiteY96" fmla="*/ 4058 h 9965"/>
                <a:gd name="connsiteX97" fmla="*/ 7744 w 10000"/>
                <a:gd name="connsiteY97" fmla="*/ 4089 h 9965"/>
                <a:gd name="connsiteX98" fmla="*/ 7586 w 10000"/>
                <a:gd name="connsiteY98" fmla="*/ 4159 h 9965"/>
                <a:gd name="connsiteX99" fmla="*/ 7501 w 10000"/>
                <a:gd name="connsiteY99" fmla="*/ 4191 h 9965"/>
                <a:gd name="connsiteX100" fmla="*/ 7586 w 10000"/>
                <a:gd name="connsiteY100" fmla="*/ 4257 h 9965"/>
                <a:gd name="connsiteX101" fmla="*/ 7501 w 10000"/>
                <a:gd name="connsiteY101" fmla="*/ 4257 h 9965"/>
                <a:gd name="connsiteX102" fmla="*/ 7541 w 10000"/>
                <a:gd name="connsiteY102" fmla="*/ 4322 h 9965"/>
                <a:gd name="connsiteX103" fmla="*/ 7464 w 10000"/>
                <a:gd name="connsiteY103" fmla="*/ 4352 h 9965"/>
                <a:gd name="connsiteX104" fmla="*/ 7378 w 10000"/>
                <a:gd name="connsiteY104" fmla="*/ 4289 h 9965"/>
                <a:gd name="connsiteX105" fmla="*/ 7346 w 10000"/>
                <a:gd name="connsiteY105" fmla="*/ 4289 h 9965"/>
                <a:gd name="connsiteX106" fmla="*/ 7423 w 10000"/>
                <a:gd name="connsiteY106" fmla="*/ 4387 h 9965"/>
                <a:gd name="connsiteX107" fmla="*/ 7260 w 10000"/>
                <a:gd name="connsiteY107" fmla="*/ 4522 h 9965"/>
                <a:gd name="connsiteX108" fmla="*/ 7218 w 10000"/>
                <a:gd name="connsiteY108" fmla="*/ 4685 h 9965"/>
                <a:gd name="connsiteX109" fmla="*/ 7260 w 10000"/>
                <a:gd name="connsiteY109" fmla="*/ 4849 h 9965"/>
                <a:gd name="connsiteX110" fmla="*/ 7423 w 10000"/>
                <a:gd name="connsiteY110" fmla="*/ 4881 h 9965"/>
                <a:gd name="connsiteX111" fmla="*/ 7704 w 10000"/>
                <a:gd name="connsiteY111" fmla="*/ 4982 h 9965"/>
                <a:gd name="connsiteX112" fmla="*/ 7824 w 10000"/>
                <a:gd name="connsiteY112" fmla="*/ 5148 h 9965"/>
                <a:gd name="connsiteX113" fmla="*/ 8025 w 10000"/>
                <a:gd name="connsiteY113" fmla="*/ 5378 h 9965"/>
                <a:gd name="connsiteX114" fmla="*/ 8149 w 10000"/>
                <a:gd name="connsiteY114" fmla="*/ 5546 h 9965"/>
                <a:gd name="connsiteX115" fmla="*/ 8344 w 10000"/>
                <a:gd name="connsiteY115" fmla="*/ 5642 h 9965"/>
                <a:gd name="connsiteX116" fmla="*/ 8427 w 10000"/>
                <a:gd name="connsiteY116" fmla="*/ 5706 h 9965"/>
                <a:gd name="connsiteX117" fmla="*/ 8513 w 10000"/>
                <a:gd name="connsiteY117" fmla="*/ 5777 h 9965"/>
                <a:gd name="connsiteX118" fmla="*/ 8664 w 10000"/>
                <a:gd name="connsiteY118" fmla="*/ 5904 h 9965"/>
                <a:gd name="connsiteX119" fmla="*/ 8383 w 10000"/>
                <a:gd name="connsiteY119" fmla="*/ 5841 h 9965"/>
                <a:gd name="connsiteX120" fmla="*/ 8186 w 10000"/>
                <a:gd name="connsiteY120" fmla="*/ 5777 h 9965"/>
                <a:gd name="connsiteX121" fmla="*/ 7990 w 10000"/>
                <a:gd name="connsiteY121" fmla="*/ 5808 h 9965"/>
                <a:gd name="connsiteX122" fmla="*/ 7870 w 10000"/>
                <a:gd name="connsiteY122" fmla="*/ 5743 h 9965"/>
                <a:gd name="connsiteX123" fmla="*/ 7744 w 10000"/>
                <a:gd name="connsiteY123" fmla="*/ 5676 h 9965"/>
                <a:gd name="connsiteX124" fmla="*/ 7788 w 10000"/>
                <a:gd name="connsiteY124" fmla="*/ 5743 h 9965"/>
                <a:gd name="connsiteX125" fmla="*/ 7824 w 10000"/>
                <a:gd name="connsiteY125" fmla="*/ 5743 h 9965"/>
                <a:gd name="connsiteX126" fmla="*/ 7788 w 10000"/>
                <a:gd name="connsiteY126" fmla="*/ 5706 h 9965"/>
                <a:gd name="connsiteX127" fmla="*/ 7870 w 10000"/>
                <a:gd name="connsiteY127" fmla="*/ 5743 h 9965"/>
                <a:gd name="connsiteX128" fmla="*/ 8067 w 10000"/>
                <a:gd name="connsiteY128" fmla="*/ 5808 h 9965"/>
                <a:gd name="connsiteX129" fmla="*/ 8149 w 10000"/>
                <a:gd name="connsiteY129" fmla="*/ 5777 h 9965"/>
                <a:gd name="connsiteX130" fmla="*/ 8232 w 10000"/>
                <a:gd name="connsiteY130" fmla="*/ 5841 h 9965"/>
                <a:gd name="connsiteX131" fmla="*/ 8267 w 10000"/>
                <a:gd name="connsiteY131" fmla="*/ 5872 h 9965"/>
                <a:gd name="connsiteX132" fmla="*/ 8383 w 10000"/>
                <a:gd name="connsiteY132" fmla="*/ 5904 h 9965"/>
                <a:gd name="connsiteX133" fmla="*/ 8633 w 10000"/>
                <a:gd name="connsiteY133" fmla="*/ 6039 h 9965"/>
                <a:gd name="connsiteX134" fmla="*/ 8794 w 10000"/>
                <a:gd name="connsiteY134" fmla="*/ 6174 h 9965"/>
                <a:gd name="connsiteX135" fmla="*/ 8713 w 10000"/>
                <a:gd name="connsiteY135" fmla="*/ 6204 h 9965"/>
                <a:gd name="connsiteX136" fmla="*/ 8591 w 10000"/>
                <a:gd name="connsiteY136" fmla="*/ 6269 h 9965"/>
                <a:gd name="connsiteX137" fmla="*/ 8513 w 10000"/>
                <a:gd name="connsiteY137" fmla="*/ 6334 h 9965"/>
                <a:gd name="connsiteX138" fmla="*/ 8473 w 10000"/>
                <a:gd name="connsiteY138" fmla="*/ 6367 h 9965"/>
                <a:gd name="connsiteX139" fmla="*/ 8344 w 10000"/>
                <a:gd name="connsiteY139" fmla="*/ 6367 h 9965"/>
                <a:gd name="connsiteX140" fmla="*/ 8232 w 10000"/>
                <a:gd name="connsiteY140" fmla="*/ 6436 h 9965"/>
                <a:gd name="connsiteX141" fmla="*/ 8383 w 10000"/>
                <a:gd name="connsiteY141" fmla="*/ 6367 h 9965"/>
                <a:gd name="connsiteX142" fmla="*/ 8513 w 10000"/>
                <a:gd name="connsiteY142" fmla="*/ 6468 h 9965"/>
                <a:gd name="connsiteX143" fmla="*/ 8473 w 10000"/>
                <a:gd name="connsiteY143" fmla="*/ 6468 h 9965"/>
                <a:gd name="connsiteX144" fmla="*/ 8664 w 10000"/>
                <a:gd name="connsiteY144" fmla="*/ 6401 h 9965"/>
                <a:gd name="connsiteX145" fmla="*/ 8794 w 10000"/>
                <a:gd name="connsiteY145" fmla="*/ 6500 h 9965"/>
                <a:gd name="connsiteX146" fmla="*/ 8996 w 10000"/>
                <a:gd name="connsiteY146" fmla="*/ 6534 h 9965"/>
                <a:gd name="connsiteX147" fmla="*/ 8908 w 10000"/>
                <a:gd name="connsiteY147" fmla="*/ 6630 h 9965"/>
                <a:gd name="connsiteX148" fmla="*/ 8874 w 10000"/>
                <a:gd name="connsiteY148" fmla="*/ 6665 h 9965"/>
                <a:gd name="connsiteX149" fmla="*/ 8794 w 10000"/>
                <a:gd name="connsiteY149" fmla="*/ 6698 h 9965"/>
                <a:gd name="connsiteX150" fmla="*/ 8834 w 10000"/>
                <a:gd name="connsiteY150" fmla="*/ 6698 h 9965"/>
                <a:gd name="connsiteX151" fmla="*/ 8952 w 10000"/>
                <a:gd name="connsiteY151" fmla="*/ 6665 h 9965"/>
                <a:gd name="connsiteX152" fmla="*/ 8952 w 10000"/>
                <a:gd name="connsiteY152" fmla="*/ 6630 h 9965"/>
                <a:gd name="connsiteX153" fmla="*/ 8996 w 10000"/>
                <a:gd name="connsiteY153" fmla="*/ 6728 h 9965"/>
                <a:gd name="connsiteX154" fmla="*/ 8996 w 10000"/>
                <a:gd name="connsiteY154" fmla="*/ 6798 h 9965"/>
                <a:gd name="connsiteX155" fmla="*/ 8952 w 10000"/>
                <a:gd name="connsiteY155" fmla="*/ 6728 h 9965"/>
                <a:gd name="connsiteX156" fmla="*/ 8952 w 10000"/>
                <a:gd name="connsiteY156" fmla="*/ 6798 h 9965"/>
                <a:gd name="connsiteX157" fmla="*/ 8908 w 10000"/>
                <a:gd name="connsiteY157" fmla="*/ 6768 h 9965"/>
                <a:gd name="connsiteX158" fmla="*/ 8874 w 10000"/>
                <a:gd name="connsiteY158" fmla="*/ 6768 h 9965"/>
                <a:gd name="connsiteX159" fmla="*/ 8834 w 10000"/>
                <a:gd name="connsiteY159" fmla="*/ 6828 h 9965"/>
                <a:gd name="connsiteX160" fmla="*/ 8952 w 10000"/>
                <a:gd name="connsiteY160" fmla="*/ 6896 h 9965"/>
                <a:gd name="connsiteX161" fmla="*/ 8908 w 10000"/>
                <a:gd name="connsiteY161" fmla="*/ 6896 h 9965"/>
                <a:gd name="connsiteX162" fmla="*/ 8952 w 10000"/>
                <a:gd name="connsiteY162" fmla="*/ 6965 h 9965"/>
                <a:gd name="connsiteX163" fmla="*/ 8794 w 10000"/>
                <a:gd name="connsiteY163" fmla="*/ 6927 h 9965"/>
                <a:gd name="connsiteX164" fmla="*/ 8834 w 10000"/>
                <a:gd name="connsiteY164" fmla="*/ 6965 h 9965"/>
                <a:gd name="connsiteX165" fmla="*/ 8952 w 10000"/>
                <a:gd name="connsiteY165" fmla="*/ 6995 h 9965"/>
                <a:gd name="connsiteX166" fmla="*/ 8996 w 10000"/>
                <a:gd name="connsiteY166" fmla="*/ 7093 h 9965"/>
                <a:gd name="connsiteX167" fmla="*/ 8952 w 10000"/>
                <a:gd name="connsiteY167" fmla="*/ 7163 h 9965"/>
                <a:gd name="connsiteX168" fmla="*/ 8834 w 10000"/>
                <a:gd name="connsiteY168" fmla="*/ 7063 h 9965"/>
                <a:gd name="connsiteX169" fmla="*/ 8794 w 10000"/>
                <a:gd name="connsiteY169" fmla="*/ 7093 h 9965"/>
                <a:gd name="connsiteX170" fmla="*/ 8633 w 10000"/>
                <a:gd name="connsiteY170" fmla="*/ 7163 h 9965"/>
                <a:gd name="connsiteX171" fmla="*/ 8754 w 10000"/>
                <a:gd name="connsiteY171" fmla="*/ 7259 h 9965"/>
                <a:gd name="connsiteX172" fmla="*/ 8754 w 10000"/>
                <a:gd name="connsiteY172" fmla="*/ 7390 h 9965"/>
                <a:gd name="connsiteX173" fmla="*/ 8713 w 10000"/>
                <a:gd name="connsiteY173" fmla="*/ 7459 h 9965"/>
                <a:gd name="connsiteX174" fmla="*/ 8713 w 10000"/>
                <a:gd name="connsiteY174" fmla="*/ 7490 h 9965"/>
                <a:gd name="connsiteX175" fmla="*/ 8633 w 10000"/>
                <a:gd name="connsiteY175" fmla="*/ 7459 h 9965"/>
                <a:gd name="connsiteX176" fmla="*/ 8633 w 10000"/>
                <a:gd name="connsiteY176" fmla="*/ 7523 h 9965"/>
                <a:gd name="connsiteX177" fmla="*/ 8591 w 10000"/>
                <a:gd name="connsiteY177" fmla="*/ 7589 h 9965"/>
                <a:gd name="connsiteX178" fmla="*/ 8552 w 10000"/>
                <a:gd name="connsiteY178" fmla="*/ 7721 h 9965"/>
                <a:gd name="connsiteX179" fmla="*/ 8591 w 10000"/>
                <a:gd name="connsiteY179" fmla="*/ 7654 h 9965"/>
                <a:gd name="connsiteX180" fmla="*/ 8552 w 10000"/>
                <a:gd name="connsiteY180" fmla="*/ 7687 h 9965"/>
                <a:gd name="connsiteX181" fmla="*/ 8513 w 10000"/>
                <a:gd name="connsiteY181" fmla="*/ 7623 h 9965"/>
                <a:gd name="connsiteX182" fmla="*/ 8427 w 10000"/>
                <a:gd name="connsiteY182" fmla="*/ 7654 h 9965"/>
                <a:gd name="connsiteX183" fmla="*/ 8427 w 10000"/>
                <a:gd name="connsiteY183" fmla="*/ 7721 h 9965"/>
                <a:gd name="connsiteX184" fmla="*/ 8473 w 10000"/>
                <a:gd name="connsiteY184" fmla="*/ 7752 h 9965"/>
                <a:gd name="connsiteX185" fmla="*/ 8552 w 10000"/>
                <a:gd name="connsiteY185" fmla="*/ 7789 h 9965"/>
                <a:gd name="connsiteX186" fmla="*/ 8513 w 10000"/>
                <a:gd name="connsiteY186" fmla="*/ 7820 h 9965"/>
                <a:gd name="connsiteX187" fmla="*/ 8473 w 10000"/>
                <a:gd name="connsiteY187" fmla="*/ 7921 h 9965"/>
                <a:gd name="connsiteX188" fmla="*/ 8310 w 10000"/>
                <a:gd name="connsiteY188" fmla="*/ 7852 h 9965"/>
                <a:gd name="connsiteX189" fmla="*/ 8427 w 10000"/>
                <a:gd name="connsiteY189" fmla="*/ 7951 h 9965"/>
                <a:gd name="connsiteX190" fmla="*/ 8552 w 10000"/>
                <a:gd name="connsiteY190" fmla="*/ 7951 h 9965"/>
                <a:gd name="connsiteX191" fmla="*/ 8513 w 10000"/>
                <a:gd name="connsiteY191" fmla="*/ 8018 h 9965"/>
                <a:gd name="connsiteX192" fmla="*/ 8591 w 10000"/>
                <a:gd name="connsiteY192" fmla="*/ 8151 h 9965"/>
                <a:gd name="connsiteX193" fmla="*/ 8552 w 10000"/>
                <a:gd name="connsiteY193" fmla="*/ 8151 h 9965"/>
                <a:gd name="connsiteX194" fmla="*/ 8427 w 10000"/>
                <a:gd name="connsiteY194" fmla="*/ 8081 h 9965"/>
                <a:gd name="connsiteX195" fmla="*/ 8383 w 10000"/>
                <a:gd name="connsiteY195" fmla="*/ 8118 h 9965"/>
                <a:gd name="connsiteX196" fmla="*/ 8473 w 10000"/>
                <a:gd name="connsiteY196" fmla="*/ 8184 h 9965"/>
                <a:gd name="connsiteX197" fmla="*/ 8427 w 10000"/>
                <a:gd name="connsiteY197" fmla="*/ 8247 h 9965"/>
                <a:gd name="connsiteX198" fmla="*/ 8310 w 10000"/>
                <a:gd name="connsiteY198" fmla="*/ 8184 h 9965"/>
                <a:gd name="connsiteX199" fmla="*/ 8383 w 10000"/>
                <a:gd name="connsiteY199" fmla="*/ 8279 h 9965"/>
                <a:gd name="connsiteX200" fmla="*/ 8310 w 10000"/>
                <a:gd name="connsiteY200" fmla="*/ 8279 h 9965"/>
                <a:gd name="connsiteX201" fmla="*/ 8310 w 10000"/>
                <a:gd name="connsiteY201" fmla="*/ 8348 h 9965"/>
                <a:gd name="connsiteX202" fmla="*/ 8107 w 10000"/>
                <a:gd name="connsiteY202" fmla="*/ 8416 h 9965"/>
                <a:gd name="connsiteX203" fmla="*/ 8067 w 10000"/>
                <a:gd name="connsiteY203" fmla="*/ 8478 h 9965"/>
                <a:gd name="connsiteX204" fmla="*/ 8107 w 10000"/>
                <a:gd name="connsiteY204" fmla="*/ 8515 h 9965"/>
                <a:gd name="connsiteX205" fmla="*/ 8067 w 10000"/>
                <a:gd name="connsiteY205" fmla="*/ 8543 h 9965"/>
                <a:gd name="connsiteX206" fmla="*/ 8025 w 10000"/>
                <a:gd name="connsiteY206" fmla="*/ 8644 h 9965"/>
                <a:gd name="connsiteX207" fmla="*/ 7990 w 10000"/>
                <a:gd name="connsiteY207" fmla="*/ 8611 h 9965"/>
                <a:gd name="connsiteX208" fmla="*/ 7990 w 10000"/>
                <a:gd name="connsiteY208" fmla="*/ 8712 h 9965"/>
                <a:gd name="connsiteX209" fmla="*/ 7577 w 10000"/>
                <a:gd name="connsiteY209" fmla="*/ 8545 h 9965"/>
                <a:gd name="connsiteX210" fmla="*/ 6900 w 10000"/>
                <a:gd name="connsiteY210" fmla="*/ 9108 h 9965"/>
                <a:gd name="connsiteX211" fmla="*/ 6656 w 10000"/>
                <a:gd name="connsiteY211" fmla="*/ 9174 h 9965"/>
                <a:gd name="connsiteX212" fmla="*/ 6535 w 10000"/>
                <a:gd name="connsiteY212" fmla="*/ 8973 h 9965"/>
                <a:gd name="connsiteX213" fmla="*/ 6496 w 10000"/>
                <a:gd name="connsiteY213" fmla="*/ 8973 h 9965"/>
                <a:gd name="connsiteX214" fmla="*/ 6615 w 10000"/>
                <a:gd name="connsiteY214" fmla="*/ 8942 h 9965"/>
                <a:gd name="connsiteX215" fmla="*/ 6454 w 10000"/>
                <a:gd name="connsiteY215" fmla="*/ 8942 h 9965"/>
                <a:gd name="connsiteX216" fmla="*/ 6418 w 10000"/>
                <a:gd name="connsiteY216" fmla="*/ 9009 h 9965"/>
                <a:gd name="connsiteX217" fmla="*/ 6496 w 10000"/>
                <a:gd name="connsiteY217" fmla="*/ 9074 h 9965"/>
                <a:gd name="connsiteX218" fmla="*/ 6454 w 10000"/>
                <a:gd name="connsiteY218" fmla="*/ 9074 h 9965"/>
                <a:gd name="connsiteX219" fmla="*/ 6579 w 10000"/>
                <a:gd name="connsiteY219" fmla="*/ 9270 h 9965"/>
                <a:gd name="connsiteX220" fmla="*/ 6418 w 10000"/>
                <a:gd name="connsiteY220" fmla="*/ 9142 h 9965"/>
                <a:gd name="connsiteX221" fmla="*/ 6496 w 10000"/>
                <a:gd name="connsiteY221" fmla="*/ 9270 h 9965"/>
                <a:gd name="connsiteX222" fmla="*/ 6454 w 10000"/>
                <a:gd name="connsiteY222" fmla="*/ 9306 h 9965"/>
                <a:gd name="connsiteX223" fmla="*/ 6418 w 10000"/>
                <a:gd name="connsiteY223" fmla="*/ 9270 h 9965"/>
                <a:gd name="connsiteX224" fmla="*/ 6377 w 10000"/>
                <a:gd name="connsiteY224" fmla="*/ 9372 h 9965"/>
                <a:gd name="connsiteX225" fmla="*/ 6251 w 10000"/>
                <a:gd name="connsiteY225" fmla="*/ 9406 h 9965"/>
                <a:gd name="connsiteX226" fmla="*/ 6212 w 10000"/>
                <a:gd name="connsiteY226" fmla="*/ 9336 h 9965"/>
                <a:gd name="connsiteX227" fmla="*/ 6135 w 10000"/>
                <a:gd name="connsiteY227" fmla="*/ 9306 h 9965"/>
                <a:gd name="connsiteX228" fmla="*/ 6175 w 10000"/>
                <a:gd name="connsiteY228" fmla="*/ 9437 h 9965"/>
                <a:gd name="connsiteX229" fmla="*/ 5969 w 10000"/>
                <a:gd name="connsiteY229" fmla="*/ 9372 h 9965"/>
                <a:gd name="connsiteX230" fmla="*/ 5930 w 10000"/>
                <a:gd name="connsiteY230" fmla="*/ 9406 h 9965"/>
                <a:gd name="connsiteX231" fmla="*/ 5808 w 10000"/>
                <a:gd name="connsiteY231" fmla="*/ 9469 h 9965"/>
                <a:gd name="connsiteX232" fmla="*/ 5777 w 10000"/>
                <a:gd name="connsiteY232" fmla="*/ 9538 h 9965"/>
                <a:gd name="connsiteX233" fmla="*/ 5688 w 10000"/>
                <a:gd name="connsiteY233" fmla="*/ 9538 h 9965"/>
                <a:gd name="connsiteX234" fmla="*/ 5567 w 10000"/>
                <a:gd name="connsiteY234" fmla="*/ 9569 h 9965"/>
                <a:gd name="connsiteX235" fmla="*/ 5567 w 10000"/>
                <a:gd name="connsiteY235" fmla="*/ 9538 h 9965"/>
                <a:gd name="connsiteX236" fmla="*/ 5567 w 10000"/>
                <a:gd name="connsiteY236" fmla="*/ 9601 h 9965"/>
                <a:gd name="connsiteX237" fmla="*/ 5449 w 10000"/>
                <a:gd name="connsiteY237" fmla="*/ 9569 h 9965"/>
                <a:gd name="connsiteX238" fmla="*/ 5449 w 10000"/>
                <a:gd name="connsiteY238" fmla="*/ 9633 h 9965"/>
                <a:gd name="connsiteX239" fmla="*/ 5406 w 10000"/>
                <a:gd name="connsiteY239" fmla="*/ 9735 h 9965"/>
                <a:gd name="connsiteX240" fmla="*/ 5491 w 10000"/>
                <a:gd name="connsiteY240" fmla="*/ 9767 h 9965"/>
                <a:gd name="connsiteX241" fmla="*/ 5491 w 10000"/>
                <a:gd name="connsiteY241" fmla="*/ 9767 h 9965"/>
                <a:gd name="connsiteX242" fmla="*/ 5567 w 10000"/>
                <a:gd name="connsiteY242" fmla="*/ 9900 h 9965"/>
                <a:gd name="connsiteX243" fmla="*/ 5368 w 10000"/>
                <a:gd name="connsiteY243" fmla="*/ 9965 h 9965"/>
                <a:gd name="connsiteX244" fmla="*/ 5368 w 10000"/>
                <a:gd name="connsiteY244" fmla="*/ 9900 h 9965"/>
                <a:gd name="connsiteX245" fmla="*/ 5281 w 10000"/>
                <a:gd name="connsiteY245" fmla="*/ 9800 h 9965"/>
                <a:gd name="connsiteX246" fmla="*/ 5248 w 10000"/>
                <a:gd name="connsiteY246" fmla="*/ 9735 h 9965"/>
                <a:gd name="connsiteX247" fmla="*/ 5206 w 10000"/>
                <a:gd name="connsiteY247" fmla="*/ 9633 h 9965"/>
                <a:gd name="connsiteX248" fmla="*/ 5248 w 10000"/>
                <a:gd name="connsiteY248" fmla="*/ 9569 h 9965"/>
                <a:gd name="connsiteX249" fmla="*/ 5206 w 10000"/>
                <a:gd name="connsiteY249" fmla="*/ 9469 h 9965"/>
                <a:gd name="connsiteX250" fmla="*/ 5206 w 10000"/>
                <a:gd name="connsiteY250" fmla="*/ 9503 h 9965"/>
                <a:gd name="connsiteX251" fmla="*/ 5126 w 10000"/>
                <a:gd name="connsiteY251" fmla="*/ 9437 h 9965"/>
                <a:gd name="connsiteX252" fmla="*/ 5126 w 10000"/>
                <a:gd name="connsiteY252" fmla="*/ 9503 h 9965"/>
                <a:gd name="connsiteX253" fmla="*/ 5006 w 10000"/>
                <a:gd name="connsiteY253" fmla="*/ 9503 h 9965"/>
                <a:gd name="connsiteX254" fmla="*/ 4926 w 10000"/>
                <a:gd name="connsiteY254" fmla="*/ 9469 h 9965"/>
                <a:gd name="connsiteX255" fmla="*/ 4879 w 10000"/>
                <a:gd name="connsiteY255" fmla="*/ 9406 h 9965"/>
                <a:gd name="connsiteX256" fmla="*/ 4839 w 10000"/>
                <a:gd name="connsiteY256" fmla="*/ 9406 h 9965"/>
                <a:gd name="connsiteX257" fmla="*/ 4839 w 10000"/>
                <a:gd name="connsiteY257" fmla="*/ 9469 h 9965"/>
                <a:gd name="connsiteX258" fmla="*/ 4762 w 10000"/>
                <a:gd name="connsiteY258" fmla="*/ 9406 h 9965"/>
                <a:gd name="connsiteX259" fmla="*/ 4724 w 10000"/>
                <a:gd name="connsiteY259" fmla="*/ 9336 h 9965"/>
                <a:gd name="connsiteX260" fmla="*/ 4688 w 10000"/>
                <a:gd name="connsiteY260" fmla="*/ 9372 h 9965"/>
                <a:gd name="connsiteX261" fmla="*/ 4724 w 10000"/>
                <a:gd name="connsiteY261" fmla="*/ 9469 h 9965"/>
                <a:gd name="connsiteX262" fmla="*/ 4644 w 10000"/>
                <a:gd name="connsiteY262" fmla="*/ 9437 h 9965"/>
                <a:gd name="connsiteX263" fmla="*/ 4644 w 10000"/>
                <a:gd name="connsiteY263" fmla="*/ 9503 h 9965"/>
                <a:gd name="connsiteX264" fmla="*/ 4483 w 10000"/>
                <a:gd name="connsiteY264" fmla="*/ 9469 h 9965"/>
                <a:gd name="connsiteX265" fmla="*/ 4366 w 10000"/>
                <a:gd name="connsiteY265" fmla="*/ 9469 h 9965"/>
                <a:gd name="connsiteX266" fmla="*/ 4322 w 10000"/>
                <a:gd name="connsiteY266" fmla="*/ 9469 h 9965"/>
                <a:gd name="connsiteX267" fmla="*/ 4199 w 10000"/>
                <a:gd name="connsiteY267" fmla="*/ 9406 h 9965"/>
                <a:gd name="connsiteX268" fmla="*/ 4154 w 10000"/>
                <a:gd name="connsiteY268" fmla="*/ 9372 h 9965"/>
                <a:gd name="connsiteX269" fmla="*/ 4038 w 10000"/>
                <a:gd name="connsiteY269" fmla="*/ 9336 h 9965"/>
                <a:gd name="connsiteX270" fmla="*/ 3962 w 10000"/>
                <a:gd name="connsiteY270" fmla="*/ 9142 h 9965"/>
                <a:gd name="connsiteX271" fmla="*/ 3873 w 10000"/>
                <a:gd name="connsiteY271" fmla="*/ 9009 h 9965"/>
                <a:gd name="connsiteX272" fmla="*/ 3757 w 10000"/>
                <a:gd name="connsiteY272" fmla="*/ 9009 h 9965"/>
                <a:gd name="connsiteX273" fmla="*/ 3634 w 10000"/>
                <a:gd name="connsiteY273" fmla="*/ 9009 h 9965"/>
                <a:gd name="connsiteX274" fmla="*/ 3432 w 10000"/>
                <a:gd name="connsiteY274" fmla="*/ 8842 h 9965"/>
                <a:gd name="connsiteX275" fmla="*/ 3274 w 10000"/>
                <a:gd name="connsiteY275" fmla="*/ 8942 h 9965"/>
                <a:gd name="connsiteX276" fmla="*/ 3274 w 10000"/>
                <a:gd name="connsiteY276" fmla="*/ 9009 h 9965"/>
                <a:gd name="connsiteX277" fmla="*/ 3073 w 10000"/>
                <a:gd name="connsiteY277" fmla="*/ 9041 h 9965"/>
                <a:gd name="connsiteX278" fmla="*/ 2954 w 10000"/>
                <a:gd name="connsiteY278" fmla="*/ 9142 h 9965"/>
                <a:gd name="connsiteX279" fmla="*/ 2874 w 10000"/>
                <a:gd name="connsiteY279" fmla="*/ 9074 h 9965"/>
                <a:gd name="connsiteX280" fmla="*/ 2792 w 10000"/>
                <a:gd name="connsiteY280" fmla="*/ 9142 h 9965"/>
                <a:gd name="connsiteX281" fmla="*/ 2672 w 10000"/>
                <a:gd name="connsiteY281" fmla="*/ 9142 h 9965"/>
                <a:gd name="connsiteX282" fmla="*/ 2507 w 10000"/>
                <a:gd name="connsiteY282" fmla="*/ 9108 h 9965"/>
                <a:gd name="connsiteX283" fmla="*/ 2347 w 10000"/>
                <a:gd name="connsiteY283" fmla="*/ 9174 h 9965"/>
                <a:gd name="connsiteX284" fmla="*/ 2266 w 10000"/>
                <a:gd name="connsiteY284" fmla="*/ 9174 h 9965"/>
                <a:gd name="connsiteX285" fmla="*/ 2185 w 10000"/>
                <a:gd name="connsiteY285" fmla="*/ 9174 h 9965"/>
                <a:gd name="connsiteX286" fmla="*/ 2144 w 10000"/>
                <a:gd name="connsiteY286" fmla="*/ 9174 h 9965"/>
                <a:gd name="connsiteX287" fmla="*/ 2144 w 10000"/>
                <a:gd name="connsiteY287" fmla="*/ 9336 h 9965"/>
                <a:gd name="connsiteX288" fmla="*/ 2228 w 10000"/>
                <a:gd name="connsiteY288" fmla="*/ 9437 h 9965"/>
                <a:gd name="connsiteX289" fmla="*/ 2228 w 10000"/>
                <a:gd name="connsiteY289" fmla="*/ 9469 h 9965"/>
                <a:gd name="connsiteX290" fmla="*/ 2228 w 10000"/>
                <a:gd name="connsiteY290" fmla="*/ 9538 h 9965"/>
                <a:gd name="connsiteX291" fmla="*/ 2266 w 10000"/>
                <a:gd name="connsiteY291" fmla="*/ 9633 h 9965"/>
                <a:gd name="connsiteX292" fmla="*/ 2144 w 10000"/>
                <a:gd name="connsiteY292" fmla="*/ 9601 h 9965"/>
                <a:gd name="connsiteX293" fmla="*/ 2022 w 10000"/>
                <a:gd name="connsiteY293" fmla="*/ 9569 h 9965"/>
                <a:gd name="connsiteX294" fmla="*/ 1941 w 10000"/>
                <a:gd name="connsiteY294" fmla="*/ 9406 h 9965"/>
                <a:gd name="connsiteX295" fmla="*/ 1708 w 10000"/>
                <a:gd name="connsiteY295" fmla="*/ 9503 h 9965"/>
                <a:gd name="connsiteX296" fmla="*/ 1627 w 10000"/>
                <a:gd name="connsiteY296" fmla="*/ 9538 h 9965"/>
                <a:gd name="connsiteX297" fmla="*/ 1627 w 10000"/>
                <a:gd name="connsiteY297" fmla="*/ 9437 h 9965"/>
                <a:gd name="connsiteX298" fmla="*/ 1504 w 10000"/>
                <a:gd name="connsiteY298" fmla="*/ 9306 h 9965"/>
                <a:gd name="connsiteX299" fmla="*/ 1262 w 10000"/>
                <a:gd name="connsiteY299" fmla="*/ 9306 h 9965"/>
                <a:gd name="connsiteX300" fmla="*/ 1262 w 10000"/>
                <a:gd name="connsiteY300" fmla="*/ 9174 h 9965"/>
                <a:gd name="connsiteX301" fmla="*/ 1298 w 10000"/>
                <a:gd name="connsiteY301" fmla="*/ 9009 h 9965"/>
                <a:gd name="connsiteX302" fmla="*/ 1144 w 10000"/>
                <a:gd name="connsiteY302" fmla="*/ 8942 h 9965"/>
                <a:gd name="connsiteX303" fmla="*/ 1017 w 10000"/>
                <a:gd name="connsiteY303" fmla="*/ 8842 h 9965"/>
                <a:gd name="connsiteX304" fmla="*/ 981 w 10000"/>
                <a:gd name="connsiteY304" fmla="*/ 8776 h 9965"/>
                <a:gd name="connsiteX305" fmla="*/ 944 w 10000"/>
                <a:gd name="connsiteY305" fmla="*/ 8679 h 9965"/>
                <a:gd name="connsiteX306" fmla="*/ 981 w 10000"/>
                <a:gd name="connsiteY306" fmla="*/ 8579 h 9965"/>
                <a:gd name="connsiteX307" fmla="*/ 697 w 10000"/>
                <a:gd name="connsiteY307" fmla="*/ 8611 h 9965"/>
                <a:gd name="connsiteX308" fmla="*/ 533 w 10000"/>
                <a:gd name="connsiteY308" fmla="*/ 8679 h 9965"/>
                <a:gd name="connsiteX309" fmla="*/ 533 w 10000"/>
                <a:gd name="connsiteY309" fmla="*/ 8579 h 9965"/>
                <a:gd name="connsiteX310" fmla="*/ 495 w 10000"/>
                <a:gd name="connsiteY310" fmla="*/ 8478 h 9965"/>
                <a:gd name="connsiteX311" fmla="*/ 458 w 10000"/>
                <a:gd name="connsiteY311" fmla="*/ 8416 h 9965"/>
                <a:gd name="connsiteX312" fmla="*/ 6799 w 10000"/>
                <a:gd name="connsiteY312" fmla="*/ 8408 h 9965"/>
                <a:gd name="connsiteX313" fmla="*/ 6917 w 10000"/>
                <a:gd name="connsiteY313" fmla="*/ 8168 h 9965"/>
                <a:gd name="connsiteX0" fmla="*/ 8383 w 10000"/>
                <a:gd name="connsiteY0" fmla="*/ 97 h 9964"/>
                <a:gd name="connsiteX1" fmla="*/ 8633 w 10000"/>
                <a:gd name="connsiteY1" fmla="*/ 259 h 9964"/>
                <a:gd name="connsiteX2" fmla="*/ 8754 w 10000"/>
                <a:gd name="connsiteY2" fmla="*/ 227 h 9964"/>
                <a:gd name="connsiteX3" fmla="*/ 8874 w 10000"/>
                <a:gd name="connsiteY3" fmla="*/ 259 h 9964"/>
                <a:gd name="connsiteX4" fmla="*/ 9114 w 10000"/>
                <a:gd name="connsiteY4" fmla="*/ 195 h 9964"/>
                <a:gd name="connsiteX5" fmla="*/ 9277 w 10000"/>
                <a:gd name="connsiteY5" fmla="*/ 97 h 9964"/>
                <a:gd name="connsiteX6" fmla="*/ 9354 w 10000"/>
                <a:gd name="connsiteY6" fmla="*/ 97 h 9964"/>
                <a:gd name="connsiteX7" fmla="*/ 9396 w 10000"/>
                <a:gd name="connsiteY7" fmla="*/ 63 h 9964"/>
                <a:gd name="connsiteX8" fmla="*/ 9554 w 10000"/>
                <a:gd name="connsiteY8" fmla="*/ 0 h 9964"/>
                <a:gd name="connsiteX9" fmla="*/ 9719 w 10000"/>
                <a:gd name="connsiteY9" fmla="*/ 63 h 9964"/>
                <a:gd name="connsiteX10" fmla="*/ 9757 w 10000"/>
                <a:gd name="connsiteY10" fmla="*/ 163 h 9964"/>
                <a:gd name="connsiteX11" fmla="*/ 9880 w 10000"/>
                <a:gd name="connsiteY11" fmla="*/ 327 h 9964"/>
                <a:gd name="connsiteX12" fmla="*/ 9800 w 10000"/>
                <a:gd name="connsiteY12" fmla="*/ 360 h 9964"/>
                <a:gd name="connsiteX13" fmla="*/ 9840 w 10000"/>
                <a:gd name="connsiteY13" fmla="*/ 427 h 9964"/>
                <a:gd name="connsiteX14" fmla="*/ 9840 w 10000"/>
                <a:gd name="connsiteY14" fmla="*/ 495 h 9964"/>
                <a:gd name="connsiteX15" fmla="*/ 9926 w 10000"/>
                <a:gd name="connsiteY15" fmla="*/ 626 h 9964"/>
                <a:gd name="connsiteX16" fmla="*/ 9926 w 10000"/>
                <a:gd name="connsiteY16" fmla="*/ 791 h 9964"/>
                <a:gd name="connsiteX17" fmla="*/ 9926 w 10000"/>
                <a:gd name="connsiteY17" fmla="*/ 890 h 9964"/>
                <a:gd name="connsiteX18" fmla="*/ 10000 w 10000"/>
                <a:gd name="connsiteY18" fmla="*/ 990 h 9964"/>
                <a:gd name="connsiteX19" fmla="*/ 9963 w 10000"/>
                <a:gd name="connsiteY19" fmla="*/ 1089 h 9964"/>
                <a:gd name="connsiteX20" fmla="*/ 10000 w 10000"/>
                <a:gd name="connsiteY20" fmla="*/ 1155 h 9964"/>
                <a:gd name="connsiteX21" fmla="*/ 9677 w 10000"/>
                <a:gd name="connsiteY21" fmla="*/ 1122 h 9964"/>
                <a:gd name="connsiteX22" fmla="*/ 9515 w 10000"/>
                <a:gd name="connsiteY22" fmla="*/ 1089 h 9964"/>
                <a:gd name="connsiteX23" fmla="*/ 9473 w 10000"/>
                <a:gd name="connsiteY23" fmla="*/ 1187 h 9964"/>
                <a:gd name="connsiteX24" fmla="*/ 9354 w 10000"/>
                <a:gd name="connsiteY24" fmla="*/ 1224 h 9964"/>
                <a:gd name="connsiteX25" fmla="*/ 9433 w 10000"/>
                <a:gd name="connsiteY25" fmla="*/ 1324 h 9964"/>
                <a:gd name="connsiteX26" fmla="*/ 9677 w 10000"/>
                <a:gd name="connsiteY26" fmla="*/ 1618 h 9964"/>
                <a:gd name="connsiteX27" fmla="*/ 9840 w 10000"/>
                <a:gd name="connsiteY27" fmla="*/ 1888 h 9964"/>
                <a:gd name="connsiteX28" fmla="*/ 9800 w 10000"/>
                <a:gd name="connsiteY28" fmla="*/ 1952 h 9964"/>
                <a:gd name="connsiteX29" fmla="*/ 9634 w 10000"/>
                <a:gd name="connsiteY29" fmla="*/ 1984 h 9964"/>
                <a:gd name="connsiteX30" fmla="*/ 9840 w 10000"/>
                <a:gd name="connsiteY30" fmla="*/ 2116 h 9964"/>
                <a:gd name="connsiteX31" fmla="*/ 9600 w 10000"/>
                <a:gd name="connsiteY31" fmla="*/ 1952 h 9964"/>
                <a:gd name="connsiteX32" fmla="*/ 9396 w 10000"/>
                <a:gd name="connsiteY32" fmla="*/ 1888 h 9964"/>
                <a:gd name="connsiteX33" fmla="*/ 9473 w 10000"/>
                <a:gd name="connsiteY33" fmla="*/ 2082 h 9964"/>
                <a:gd name="connsiteX34" fmla="*/ 9354 w 10000"/>
                <a:gd name="connsiteY34" fmla="*/ 2116 h 9964"/>
                <a:gd name="connsiteX35" fmla="*/ 9277 w 10000"/>
                <a:gd name="connsiteY35" fmla="*/ 2217 h 9964"/>
                <a:gd name="connsiteX36" fmla="*/ 8996 w 10000"/>
                <a:gd name="connsiteY36" fmla="*/ 2250 h 9964"/>
                <a:gd name="connsiteX37" fmla="*/ 9198 w 10000"/>
                <a:gd name="connsiteY37" fmla="*/ 2413 h 9964"/>
                <a:gd name="connsiteX38" fmla="*/ 8952 w 10000"/>
                <a:gd name="connsiteY38" fmla="*/ 2447 h 9964"/>
                <a:gd name="connsiteX39" fmla="*/ 8794 w 10000"/>
                <a:gd name="connsiteY39" fmla="*/ 2413 h 9964"/>
                <a:gd name="connsiteX40" fmla="*/ 8664 w 10000"/>
                <a:gd name="connsiteY40" fmla="*/ 2315 h 9964"/>
                <a:gd name="connsiteX41" fmla="*/ 8591 w 10000"/>
                <a:gd name="connsiteY41" fmla="*/ 2345 h 9964"/>
                <a:gd name="connsiteX42" fmla="*/ 8552 w 10000"/>
                <a:gd name="connsiteY42" fmla="*/ 2510 h 9964"/>
                <a:gd name="connsiteX43" fmla="*/ 8513 w 10000"/>
                <a:gd name="connsiteY43" fmla="*/ 2612 h 9964"/>
                <a:gd name="connsiteX44" fmla="*/ 8427 w 10000"/>
                <a:gd name="connsiteY44" fmla="*/ 2645 h 9964"/>
                <a:gd name="connsiteX45" fmla="*/ 8383 w 10000"/>
                <a:gd name="connsiteY45" fmla="*/ 2711 h 9964"/>
                <a:gd name="connsiteX46" fmla="*/ 8310 w 10000"/>
                <a:gd name="connsiteY46" fmla="*/ 2711 h 9964"/>
                <a:gd name="connsiteX47" fmla="*/ 8267 w 10000"/>
                <a:gd name="connsiteY47" fmla="*/ 2780 h 9964"/>
                <a:gd name="connsiteX48" fmla="*/ 8107 w 10000"/>
                <a:gd name="connsiteY48" fmla="*/ 2944 h 9964"/>
                <a:gd name="connsiteX49" fmla="*/ 7906 w 10000"/>
                <a:gd name="connsiteY49" fmla="*/ 2979 h 9964"/>
                <a:gd name="connsiteX50" fmla="*/ 7824 w 10000"/>
                <a:gd name="connsiteY50" fmla="*/ 3009 h 9964"/>
                <a:gd name="connsiteX51" fmla="*/ 7744 w 10000"/>
                <a:gd name="connsiteY51" fmla="*/ 3077 h 9964"/>
                <a:gd name="connsiteX52" fmla="*/ 7586 w 10000"/>
                <a:gd name="connsiteY52" fmla="*/ 3141 h 9964"/>
                <a:gd name="connsiteX53" fmla="*/ 7501 w 10000"/>
                <a:gd name="connsiteY53" fmla="*/ 3244 h 9964"/>
                <a:gd name="connsiteX54" fmla="*/ 7464 w 10000"/>
                <a:gd name="connsiteY54" fmla="*/ 3306 h 9964"/>
                <a:gd name="connsiteX55" fmla="*/ 7378 w 10000"/>
                <a:gd name="connsiteY55" fmla="*/ 3306 h 9964"/>
                <a:gd name="connsiteX56" fmla="*/ 7218 w 10000"/>
                <a:gd name="connsiteY56" fmla="*/ 3342 h 9964"/>
                <a:gd name="connsiteX57" fmla="*/ 7346 w 10000"/>
                <a:gd name="connsiteY57" fmla="*/ 3275 h 9964"/>
                <a:gd name="connsiteX58" fmla="*/ 7346 w 10000"/>
                <a:gd name="connsiteY58" fmla="*/ 3209 h 9964"/>
                <a:gd name="connsiteX59" fmla="*/ 7378 w 10000"/>
                <a:gd name="connsiteY59" fmla="*/ 3141 h 9964"/>
                <a:gd name="connsiteX60" fmla="*/ 7143 w 10000"/>
                <a:gd name="connsiteY60" fmla="*/ 3107 h 9964"/>
                <a:gd name="connsiteX61" fmla="*/ 7218 w 10000"/>
                <a:gd name="connsiteY61" fmla="*/ 3077 h 9964"/>
                <a:gd name="connsiteX62" fmla="*/ 7260 w 10000"/>
                <a:gd name="connsiteY62" fmla="*/ 2944 h 9964"/>
                <a:gd name="connsiteX63" fmla="*/ 7305 w 10000"/>
                <a:gd name="connsiteY63" fmla="*/ 2810 h 9964"/>
                <a:gd name="connsiteX64" fmla="*/ 7062 w 10000"/>
                <a:gd name="connsiteY64" fmla="*/ 2580 h 9964"/>
                <a:gd name="connsiteX65" fmla="*/ 6939 w 10000"/>
                <a:gd name="connsiteY65" fmla="*/ 2612 h 9964"/>
                <a:gd name="connsiteX66" fmla="*/ 6824 w 10000"/>
                <a:gd name="connsiteY66" fmla="*/ 2681 h 9964"/>
                <a:gd name="connsiteX67" fmla="*/ 6737 w 10000"/>
                <a:gd name="connsiteY67" fmla="*/ 2845 h 9964"/>
                <a:gd name="connsiteX68" fmla="*/ 6535 w 10000"/>
                <a:gd name="connsiteY68" fmla="*/ 2979 h 9964"/>
                <a:gd name="connsiteX69" fmla="*/ 6418 w 10000"/>
                <a:gd name="connsiteY69" fmla="*/ 3044 h 9964"/>
                <a:gd name="connsiteX70" fmla="*/ 6454 w 10000"/>
                <a:gd name="connsiteY70" fmla="*/ 3141 h 9964"/>
                <a:gd name="connsiteX71" fmla="*/ 6212 w 10000"/>
                <a:gd name="connsiteY71" fmla="*/ 3275 h 9964"/>
                <a:gd name="connsiteX72" fmla="*/ 6014 w 10000"/>
                <a:gd name="connsiteY72" fmla="*/ 3244 h 9964"/>
                <a:gd name="connsiteX73" fmla="*/ 6014 w 10000"/>
                <a:gd name="connsiteY73" fmla="*/ 3441 h 9964"/>
                <a:gd name="connsiteX74" fmla="*/ 6251 w 10000"/>
                <a:gd name="connsiteY74" fmla="*/ 3606 h 9964"/>
                <a:gd name="connsiteX75" fmla="*/ 6377 w 10000"/>
                <a:gd name="connsiteY75" fmla="*/ 3606 h 9964"/>
                <a:gd name="connsiteX76" fmla="*/ 6454 w 10000"/>
                <a:gd name="connsiteY76" fmla="*/ 3636 h 9964"/>
                <a:gd name="connsiteX77" fmla="*/ 6454 w 10000"/>
                <a:gd name="connsiteY77" fmla="*/ 3606 h 9964"/>
                <a:gd name="connsiteX78" fmla="*/ 6695 w 10000"/>
                <a:gd name="connsiteY78" fmla="*/ 3704 h 9964"/>
                <a:gd name="connsiteX79" fmla="*/ 6777 w 10000"/>
                <a:gd name="connsiteY79" fmla="*/ 3902 h 9964"/>
                <a:gd name="connsiteX80" fmla="*/ 6980 w 10000"/>
                <a:gd name="connsiteY80" fmla="*/ 3937 h 9964"/>
                <a:gd name="connsiteX81" fmla="*/ 7062 w 10000"/>
                <a:gd name="connsiteY81" fmla="*/ 3871 h 9964"/>
                <a:gd name="connsiteX82" fmla="*/ 7101 w 10000"/>
                <a:gd name="connsiteY82" fmla="*/ 3773 h 9964"/>
                <a:gd name="connsiteX83" fmla="*/ 7260 w 10000"/>
                <a:gd name="connsiteY83" fmla="*/ 3704 h 9964"/>
                <a:gd name="connsiteX84" fmla="*/ 7464 w 10000"/>
                <a:gd name="connsiteY84" fmla="*/ 3773 h 9964"/>
                <a:gd name="connsiteX85" fmla="*/ 7541 w 10000"/>
                <a:gd name="connsiteY85" fmla="*/ 3805 h 9964"/>
                <a:gd name="connsiteX86" fmla="*/ 7586 w 10000"/>
                <a:gd name="connsiteY86" fmla="*/ 3842 h 9964"/>
                <a:gd name="connsiteX87" fmla="*/ 7788 w 10000"/>
                <a:gd name="connsiteY87" fmla="*/ 3842 h 9964"/>
                <a:gd name="connsiteX88" fmla="*/ 7788 w 10000"/>
                <a:gd name="connsiteY88" fmla="*/ 3805 h 9964"/>
                <a:gd name="connsiteX89" fmla="*/ 8025 w 10000"/>
                <a:gd name="connsiteY89" fmla="*/ 3871 h 9964"/>
                <a:gd name="connsiteX90" fmla="*/ 7990 w 10000"/>
                <a:gd name="connsiteY90" fmla="*/ 3902 h 9964"/>
                <a:gd name="connsiteX91" fmla="*/ 8025 w 10000"/>
                <a:gd name="connsiteY91" fmla="*/ 4003 h 9964"/>
                <a:gd name="connsiteX92" fmla="*/ 8025 w 10000"/>
                <a:gd name="connsiteY92" fmla="*/ 4067 h 9964"/>
                <a:gd name="connsiteX93" fmla="*/ 7946 w 10000"/>
                <a:gd name="connsiteY93" fmla="*/ 4003 h 9964"/>
                <a:gd name="connsiteX94" fmla="*/ 7906 w 10000"/>
                <a:gd name="connsiteY94" fmla="*/ 4036 h 9964"/>
                <a:gd name="connsiteX95" fmla="*/ 7824 w 10000"/>
                <a:gd name="connsiteY95" fmla="*/ 4036 h 9964"/>
                <a:gd name="connsiteX96" fmla="*/ 7744 w 10000"/>
                <a:gd name="connsiteY96" fmla="*/ 4067 h 9964"/>
                <a:gd name="connsiteX97" fmla="*/ 7586 w 10000"/>
                <a:gd name="connsiteY97" fmla="*/ 4138 h 9964"/>
                <a:gd name="connsiteX98" fmla="*/ 7501 w 10000"/>
                <a:gd name="connsiteY98" fmla="*/ 4170 h 9964"/>
                <a:gd name="connsiteX99" fmla="*/ 7586 w 10000"/>
                <a:gd name="connsiteY99" fmla="*/ 4236 h 9964"/>
                <a:gd name="connsiteX100" fmla="*/ 7501 w 10000"/>
                <a:gd name="connsiteY100" fmla="*/ 4236 h 9964"/>
                <a:gd name="connsiteX101" fmla="*/ 7541 w 10000"/>
                <a:gd name="connsiteY101" fmla="*/ 4301 h 9964"/>
                <a:gd name="connsiteX102" fmla="*/ 7464 w 10000"/>
                <a:gd name="connsiteY102" fmla="*/ 4331 h 9964"/>
                <a:gd name="connsiteX103" fmla="*/ 7378 w 10000"/>
                <a:gd name="connsiteY103" fmla="*/ 4268 h 9964"/>
                <a:gd name="connsiteX104" fmla="*/ 7346 w 10000"/>
                <a:gd name="connsiteY104" fmla="*/ 4268 h 9964"/>
                <a:gd name="connsiteX105" fmla="*/ 7423 w 10000"/>
                <a:gd name="connsiteY105" fmla="*/ 4366 h 9964"/>
                <a:gd name="connsiteX106" fmla="*/ 7260 w 10000"/>
                <a:gd name="connsiteY106" fmla="*/ 4502 h 9964"/>
                <a:gd name="connsiteX107" fmla="*/ 7218 w 10000"/>
                <a:gd name="connsiteY107" fmla="*/ 4665 h 9964"/>
                <a:gd name="connsiteX108" fmla="*/ 7260 w 10000"/>
                <a:gd name="connsiteY108" fmla="*/ 4830 h 9964"/>
                <a:gd name="connsiteX109" fmla="*/ 7423 w 10000"/>
                <a:gd name="connsiteY109" fmla="*/ 4862 h 9964"/>
                <a:gd name="connsiteX110" fmla="*/ 7704 w 10000"/>
                <a:gd name="connsiteY110" fmla="*/ 4963 h 9964"/>
                <a:gd name="connsiteX111" fmla="*/ 7824 w 10000"/>
                <a:gd name="connsiteY111" fmla="*/ 5130 h 9964"/>
                <a:gd name="connsiteX112" fmla="*/ 8025 w 10000"/>
                <a:gd name="connsiteY112" fmla="*/ 5361 h 9964"/>
                <a:gd name="connsiteX113" fmla="*/ 8149 w 10000"/>
                <a:gd name="connsiteY113" fmla="*/ 5529 h 9964"/>
                <a:gd name="connsiteX114" fmla="*/ 8344 w 10000"/>
                <a:gd name="connsiteY114" fmla="*/ 5626 h 9964"/>
                <a:gd name="connsiteX115" fmla="*/ 8427 w 10000"/>
                <a:gd name="connsiteY115" fmla="*/ 5690 h 9964"/>
                <a:gd name="connsiteX116" fmla="*/ 8513 w 10000"/>
                <a:gd name="connsiteY116" fmla="*/ 5761 h 9964"/>
                <a:gd name="connsiteX117" fmla="*/ 8664 w 10000"/>
                <a:gd name="connsiteY117" fmla="*/ 5889 h 9964"/>
                <a:gd name="connsiteX118" fmla="*/ 8383 w 10000"/>
                <a:gd name="connsiteY118" fmla="*/ 5826 h 9964"/>
                <a:gd name="connsiteX119" fmla="*/ 8186 w 10000"/>
                <a:gd name="connsiteY119" fmla="*/ 5761 h 9964"/>
                <a:gd name="connsiteX120" fmla="*/ 7990 w 10000"/>
                <a:gd name="connsiteY120" fmla="*/ 5792 h 9964"/>
                <a:gd name="connsiteX121" fmla="*/ 7870 w 10000"/>
                <a:gd name="connsiteY121" fmla="*/ 5727 h 9964"/>
                <a:gd name="connsiteX122" fmla="*/ 7744 w 10000"/>
                <a:gd name="connsiteY122" fmla="*/ 5660 h 9964"/>
                <a:gd name="connsiteX123" fmla="*/ 7788 w 10000"/>
                <a:gd name="connsiteY123" fmla="*/ 5727 h 9964"/>
                <a:gd name="connsiteX124" fmla="*/ 7824 w 10000"/>
                <a:gd name="connsiteY124" fmla="*/ 5727 h 9964"/>
                <a:gd name="connsiteX125" fmla="*/ 7788 w 10000"/>
                <a:gd name="connsiteY125" fmla="*/ 5690 h 9964"/>
                <a:gd name="connsiteX126" fmla="*/ 7870 w 10000"/>
                <a:gd name="connsiteY126" fmla="*/ 5727 h 9964"/>
                <a:gd name="connsiteX127" fmla="*/ 8067 w 10000"/>
                <a:gd name="connsiteY127" fmla="*/ 5792 h 9964"/>
                <a:gd name="connsiteX128" fmla="*/ 8149 w 10000"/>
                <a:gd name="connsiteY128" fmla="*/ 5761 h 9964"/>
                <a:gd name="connsiteX129" fmla="*/ 8232 w 10000"/>
                <a:gd name="connsiteY129" fmla="*/ 5826 h 9964"/>
                <a:gd name="connsiteX130" fmla="*/ 8267 w 10000"/>
                <a:gd name="connsiteY130" fmla="*/ 5857 h 9964"/>
                <a:gd name="connsiteX131" fmla="*/ 8383 w 10000"/>
                <a:gd name="connsiteY131" fmla="*/ 5889 h 9964"/>
                <a:gd name="connsiteX132" fmla="*/ 8633 w 10000"/>
                <a:gd name="connsiteY132" fmla="*/ 6024 h 9964"/>
                <a:gd name="connsiteX133" fmla="*/ 8794 w 10000"/>
                <a:gd name="connsiteY133" fmla="*/ 6160 h 9964"/>
                <a:gd name="connsiteX134" fmla="*/ 8713 w 10000"/>
                <a:gd name="connsiteY134" fmla="*/ 6190 h 9964"/>
                <a:gd name="connsiteX135" fmla="*/ 8591 w 10000"/>
                <a:gd name="connsiteY135" fmla="*/ 6255 h 9964"/>
                <a:gd name="connsiteX136" fmla="*/ 8513 w 10000"/>
                <a:gd name="connsiteY136" fmla="*/ 6320 h 9964"/>
                <a:gd name="connsiteX137" fmla="*/ 8473 w 10000"/>
                <a:gd name="connsiteY137" fmla="*/ 6353 h 9964"/>
                <a:gd name="connsiteX138" fmla="*/ 8344 w 10000"/>
                <a:gd name="connsiteY138" fmla="*/ 6353 h 9964"/>
                <a:gd name="connsiteX139" fmla="*/ 8232 w 10000"/>
                <a:gd name="connsiteY139" fmla="*/ 6423 h 9964"/>
                <a:gd name="connsiteX140" fmla="*/ 8383 w 10000"/>
                <a:gd name="connsiteY140" fmla="*/ 6353 h 9964"/>
                <a:gd name="connsiteX141" fmla="*/ 8513 w 10000"/>
                <a:gd name="connsiteY141" fmla="*/ 6455 h 9964"/>
                <a:gd name="connsiteX142" fmla="*/ 8473 w 10000"/>
                <a:gd name="connsiteY142" fmla="*/ 6455 h 9964"/>
                <a:gd name="connsiteX143" fmla="*/ 8664 w 10000"/>
                <a:gd name="connsiteY143" fmla="*/ 6387 h 9964"/>
                <a:gd name="connsiteX144" fmla="*/ 8794 w 10000"/>
                <a:gd name="connsiteY144" fmla="*/ 6487 h 9964"/>
                <a:gd name="connsiteX145" fmla="*/ 8996 w 10000"/>
                <a:gd name="connsiteY145" fmla="*/ 6521 h 9964"/>
                <a:gd name="connsiteX146" fmla="*/ 8908 w 10000"/>
                <a:gd name="connsiteY146" fmla="*/ 6617 h 9964"/>
                <a:gd name="connsiteX147" fmla="*/ 8874 w 10000"/>
                <a:gd name="connsiteY147" fmla="*/ 6652 h 9964"/>
                <a:gd name="connsiteX148" fmla="*/ 8794 w 10000"/>
                <a:gd name="connsiteY148" fmla="*/ 6686 h 9964"/>
                <a:gd name="connsiteX149" fmla="*/ 8834 w 10000"/>
                <a:gd name="connsiteY149" fmla="*/ 6686 h 9964"/>
                <a:gd name="connsiteX150" fmla="*/ 8952 w 10000"/>
                <a:gd name="connsiteY150" fmla="*/ 6652 h 9964"/>
                <a:gd name="connsiteX151" fmla="*/ 8952 w 10000"/>
                <a:gd name="connsiteY151" fmla="*/ 6617 h 9964"/>
                <a:gd name="connsiteX152" fmla="*/ 8996 w 10000"/>
                <a:gd name="connsiteY152" fmla="*/ 6716 h 9964"/>
                <a:gd name="connsiteX153" fmla="*/ 8996 w 10000"/>
                <a:gd name="connsiteY153" fmla="*/ 6786 h 9964"/>
                <a:gd name="connsiteX154" fmla="*/ 8952 w 10000"/>
                <a:gd name="connsiteY154" fmla="*/ 6716 h 9964"/>
                <a:gd name="connsiteX155" fmla="*/ 8952 w 10000"/>
                <a:gd name="connsiteY155" fmla="*/ 6786 h 9964"/>
                <a:gd name="connsiteX156" fmla="*/ 8908 w 10000"/>
                <a:gd name="connsiteY156" fmla="*/ 6756 h 9964"/>
                <a:gd name="connsiteX157" fmla="*/ 8874 w 10000"/>
                <a:gd name="connsiteY157" fmla="*/ 6756 h 9964"/>
                <a:gd name="connsiteX158" fmla="*/ 8834 w 10000"/>
                <a:gd name="connsiteY158" fmla="*/ 6816 h 9964"/>
                <a:gd name="connsiteX159" fmla="*/ 8952 w 10000"/>
                <a:gd name="connsiteY159" fmla="*/ 6884 h 9964"/>
                <a:gd name="connsiteX160" fmla="*/ 8908 w 10000"/>
                <a:gd name="connsiteY160" fmla="*/ 6884 h 9964"/>
                <a:gd name="connsiteX161" fmla="*/ 8952 w 10000"/>
                <a:gd name="connsiteY161" fmla="*/ 6953 h 9964"/>
                <a:gd name="connsiteX162" fmla="*/ 8794 w 10000"/>
                <a:gd name="connsiteY162" fmla="*/ 6915 h 9964"/>
                <a:gd name="connsiteX163" fmla="*/ 8834 w 10000"/>
                <a:gd name="connsiteY163" fmla="*/ 6953 h 9964"/>
                <a:gd name="connsiteX164" fmla="*/ 8952 w 10000"/>
                <a:gd name="connsiteY164" fmla="*/ 6984 h 9964"/>
                <a:gd name="connsiteX165" fmla="*/ 8996 w 10000"/>
                <a:gd name="connsiteY165" fmla="*/ 7082 h 9964"/>
                <a:gd name="connsiteX166" fmla="*/ 8952 w 10000"/>
                <a:gd name="connsiteY166" fmla="*/ 7152 h 9964"/>
                <a:gd name="connsiteX167" fmla="*/ 8834 w 10000"/>
                <a:gd name="connsiteY167" fmla="*/ 7052 h 9964"/>
                <a:gd name="connsiteX168" fmla="*/ 8794 w 10000"/>
                <a:gd name="connsiteY168" fmla="*/ 7082 h 9964"/>
                <a:gd name="connsiteX169" fmla="*/ 8633 w 10000"/>
                <a:gd name="connsiteY169" fmla="*/ 7152 h 9964"/>
                <a:gd name="connsiteX170" fmla="*/ 8754 w 10000"/>
                <a:gd name="connsiteY170" fmla="*/ 7248 h 9964"/>
                <a:gd name="connsiteX171" fmla="*/ 8754 w 10000"/>
                <a:gd name="connsiteY171" fmla="*/ 7380 h 9964"/>
                <a:gd name="connsiteX172" fmla="*/ 8713 w 10000"/>
                <a:gd name="connsiteY172" fmla="*/ 7449 h 9964"/>
                <a:gd name="connsiteX173" fmla="*/ 8713 w 10000"/>
                <a:gd name="connsiteY173" fmla="*/ 7480 h 9964"/>
                <a:gd name="connsiteX174" fmla="*/ 8633 w 10000"/>
                <a:gd name="connsiteY174" fmla="*/ 7449 h 9964"/>
                <a:gd name="connsiteX175" fmla="*/ 8633 w 10000"/>
                <a:gd name="connsiteY175" fmla="*/ 7513 h 9964"/>
                <a:gd name="connsiteX176" fmla="*/ 8591 w 10000"/>
                <a:gd name="connsiteY176" fmla="*/ 7580 h 9964"/>
                <a:gd name="connsiteX177" fmla="*/ 8552 w 10000"/>
                <a:gd name="connsiteY177" fmla="*/ 7712 h 9964"/>
                <a:gd name="connsiteX178" fmla="*/ 8591 w 10000"/>
                <a:gd name="connsiteY178" fmla="*/ 7645 h 9964"/>
                <a:gd name="connsiteX179" fmla="*/ 8552 w 10000"/>
                <a:gd name="connsiteY179" fmla="*/ 7678 h 9964"/>
                <a:gd name="connsiteX180" fmla="*/ 8513 w 10000"/>
                <a:gd name="connsiteY180" fmla="*/ 7614 h 9964"/>
                <a:gd name="connsiteX181" fmla="*/ 8427 w 10000"/>
                <a:gd name="connsiteY181" fmla="*/ 7645 h 9964"/>
                <a:gd name="connsiteX182" fmla="*/ 8427 w 10000"/>
                <a:gd name="connsiteY182" fmla="*/ 7712 h 9964"/>
                <a:gd name="connsiteX183" fmla="*/ 8473 w 10000"/>
                <a:gd name="connsiteY183" fmla="*/ 7743 h 9964"/>
                <a:gd name="connsiteX184" fmla="*/ 8552 w 10000"/>
                <a:gd name="connsiteY184" fmla="*/ 7780 h 9964"/>
                <a:gd name="connsiteX185" fmla="*/ 8513 w 10000"/>
                <a:gd name="connsiteY185" fmla="*/ 7811 h 9964"/>
                <a:gd name="connsiteX186" fmla="*/ 8473 w 10000"/>
                <a:gd name="connsiteY186" fmla="*/ 7913 h 9964"/>
                <a:gd name="connsiteX187" fmla="*/ 8310 w 10000"/>
                <a:gd name="connsiteY187" fmla="*/ 7844 h 9964"/>
                <a:gd name="connsiteX188" fmla="*/ 8427 w 10000"/>
                <a:gd name="connsiteY188" fmla="*/ 7943 h 9964"/>
                <a:gd name="connsiteX189" fmla="*/ 8552 w 10000"/>
                <a:gd name="connsiteY189" fmla="*/ 7943 h 9964"/>
                <a:gd name="connsiteX190" fmla="*/ 8513 w 10000"/>
                <a:gd name="connsiteY190" fmla="*/ 8010 h 9964"/>
                <a:gd name="connsiteX191" fmla="*/ 8591 w 10000"/>
                <a:gd name="connsiteY191" fmla="*/ 8144 h 9964"/>
                <a:gd name="connsiteX192" fmla="*/ 8552 w 10000"/>
                <a:gd name="connsiteY192" fmla="*/ 8144 h 9964"/>
                <a:gd name="connsiteX193" fmla="*/ 8427 w 10000"/>
                <a:gd name="connsiteY193" fmla="*/ 8073 h 9964"/>
                <a:gd name="connsiteX194" fmla="*/ 8383 w 10000"/>
                <a:gd name="connsiteY194" fmla="*/ 8111 h 9964"/>
                <a:gd name="connsiteX195" fmla="*/ 8473 w 10000"/>
                <a:gd name="connsiteY195" fmla="*/ 8177 h 9964"/>
                <a:gd name="connsiteX196" fmla="*/ 8427 w 10000"/>
                <a:gd name="connsiteY196" fmla="*/ 8240 h 9964"/>
                <a:gd name="connsiteX197" fmla="*/ 8310 w 10000"/>
                <a:gd name="connsiteY197" fmla="*/ 8177 h 9964"/>
                <a:gd name="connsiteX198" fmla="*/ 8383 w 10000"/>
                <a:gd name="connsiteY198" fmla="*/ 8272 h 9964"/>
                <a:gd name="connsiteX199" fmla="*/ 8310 w 10000"/>
                <a:gd name="connsiteY199" fmla="*/ 8272 h 9964"/>
                <a:gd name="connsiteX200" fmla="*/ 8310 w 10000"/>
                <a:gd name="connsiteY200" fmla="*/ 8341 h 9964"/>
                <a:gd name="connsiteX201" fmla="*/ 8107 w 10000"/>
                <a:gd name="connsiteY201" fmla="*/ 8410 h 9964"/>
                <a:gd name="connsiteX202" fmla="*/ 8067 w 10000"/>
                <a:gd name="connsiteY202" fmla="*/ 8472 h 9964"/>
                <a:gd name="connsiteX203" fmla="*/ 8107 w 10000"/>
                <a:gd name="connsiteY203" fmla="*/ 8509 h 9964"/>
                <a:gd name="connsiteX204" fmla="*/ 8067 w 10000"/>
                <a:gd name="connsiteY204" fmla="*/ 8537 h 9964"/>
                <a:gd name="connsiteX205" fmla="*/ 8025 w 10000"/>
                <a:gd name="connsiteY205" fmla="*/ 8638 h 9964"/>
                <a:gd name="connsiteX206" fmla="*/ 7990 w 10000"/>
                <a:gd name="connsiteY206" fmla="*/ 8605 h 9964"/>
                <a:gd name="connsiteX207" fmla="*/ 7990 w 10000"/>
                <a:gd name="connsiteY207" fmla="*/ 8707 h 9964"/>
                <a:gd name="connsiteX208" fmla="*/ 7577 w 10000"/>
                <a:gd name="connsiteY208" fmla="*/ 8539 h 9964"/>
                <a:gd name="connsiteX209" fmla="*/ 6900 w 10000"/>
                <a:gd name="connsiteY209" fmla="*/ 9104 h 9964"/>
                <a:gd name="connsiteX210" fmla="*/ 6656 w 10000"/>
                <a:gd name="connsiteY210" fmla="*/ 9170 h 9964"/>
                <a:gd name="connsiteX211" fmla="*/ 6535 w 10000"/>
                <a:gd name="connsiteY211" fmla="*/ 8969 h 9964"/>
                <a:gd name="connsiteX212" fmla="*/ 6496 w 10000"/>
                <a:gd name="connsiteY212" fmla="*/ 8969 h 9964"/>
                <a:gd name="connsiteX213" fmla="*/ 6615 w 10000"/>
                <a:gd name="connsiteY213" fmla="*/ 8937 h 9964"/>
                <a:gd name="connsiteX214" fmla="*/ 6454 w 10000"/>
                <a:gd name="connsiteY214" fmla="*/ 8937 h 9964"/>
                <a:gd name="connsiteX215" fmla="*/ 6418 w 10000"/>
                <a:gd name="connsiteY215" fmla="*/ 9005 h 9964"/>
                <a:gd name="connsiteX216" fmla="*/ 6496 w 10000"/>
                <a:gd name="connsiteY216" fmla="*/ 9070 h 9964"/>
                <a:gd name="connsiteX217" fmla="*/ 6454 w 10000"/>
                <a:gd name="connsiteY217" fmla="*/ 9070 h 9964"/>
                <a:gd name="connsiteX218" fmla="*/ 6579 w 10000"/>
                <a:gd name="connsiteY218" fmla="*/ 9267 h 9964"/>
                <a:gd name="connsiteX219" fmla="*/ 6418 w 10000"/>
                <a:gd name="connsiteY219" fmla="*/ 9138 h 9964"/>
                <a:gd name="connsiteX220" fmla="*/ 6496 w 10000"/>
                <a:gd name="connsiteY220" fmla="*/ 9267 h 9964"/>
                <a:gd name="connsiteX221" fmla="*/ 6454 w 10000"/>
                <a:gd name="connsiteY221" fmla="*/ 9303 h 9964"/>
                <a:gd name="connsiteX222" fmla="*/ 6418 w 10000"/>
                <a:gd name="connsiteY222" fmla="*/ 9267 h 9964"/>
                <a:gd name="connsiteX223" fmla="*/ 6377 w 10000"/>
                <a:gd name="connsiteY223" fmla="*/ 9369 h 9964"/>
                <a:gd name="connsiteX224" fmla="*/ 6251 w 10000"/>
                <a:gd name="connsiteY224" fmla="*/ 9403 h 9964"/>
                <a:gd name="connsiteX225" fmla="*/ 6212 w 10000"/>
                <a:gd name="connsiteY225" fmla="*/ 9333 h 9964"/>
                <a:gd name="connsiteX226" fmla="*/ 6135 w 10000"/>
                <a:gd name="connsiteY226" fmla="*/ 9303 h 9964"/>
                <a:gd name="connsiteX227" fmla="*/ 6175 w 10000"/>
                <a:gd name="connsiteY227" fmla="*/ 9434 h 9964"/>
                <a:gd name="connsiteX228" fmla="*/ 5969 w 10000"/>
                <a:gd name="connsiteY228" fmla="*/ 9369 h 9964"/>
                <a:gd name="connsiteX229" fmla="*/ 5930 w 10000"/>
                <a:gd name="connsiteY229" fmla="*/ 9403 h 9964"/>
                <a:gd name="connsiteX230" fmla="*/ 5808 w 10000"/>
                <a:gd name="connsiteY230" fmla="*/ 9466 h 9964"/>
                <a:gd name="connsiteX231" fmla="*/ 5777 w 10000"/>
                <a:gd name="connsiteY231" fmla="*/ 9536 h 9964"/>
                <a:gd name="connsiteX232" fmla="*/ 5688 w 10000"/>
                <a:gd name="connsiteY232" fmla="*/ 9536 h 9964"/>
                <a:gd name="connsiteX233" fmla="*/ 5567 w 10000"/>
                <a:gd name="connsiteY233" fmla="*/ 9567 h 9964"/>
                <a:gd name="connsiteX234" fmla="*/ 5567 w 10000"/>
                <a:gd name="connsiteY234" fmla="*/ 9536 h 9964"/>
                <a:gd name="connsiteX235" fmla="*/ 5567 w 10000"/>
                <a:gd name="connsiteY235" fmla="*/ 9599 h 9964"/>
                <a:gd name="connsiteX236" fmla="*/ 5449 w 10000"/>
                <a:gd name="connsiteY236" fmla="*/ 9567 h 9964"/>
                <a:gd name="connsiteX237" fmla="*/ 5449 w 10000"/>
                <a:gd name="connsiteY237" fmla="*/ 9631 h 9964"/>
                <a:gd name="connsiteX238" fmla="*/ 5406 w 10000"/>
                <a:gd name="connsiteY238" fmla="*/ 9733 h 9964"/>
                <a:gd name="connsiteX239" fmla="*/ 5491 w 10000"/>
                <a:gd name="connsiteY239" fmla="*/ 9765 h 9964"/>
                <a:gd name="connsiteX240" fmla="*/ 5491 w 10000"/>
                <a:gd name="connsiteY240" fmla="*/ 9765 h 9964"/>
                <a:gd name="connsiteX241" fmla="*/ 5567 w 10000"/>
                <a:gd name="connsiteY241" fmla="*/ 9899 h 9964"/>
                <a:gd name="connsiteX242" fmla="*/ 5368 w 10000"/>
                <a:gd name="connsiteY242" fmla="*/ 9964 h 9964"/>
                <a:gd name="connsiteX243" fmla="*/ 5368 w 10000"/>
                <a:gd name="connsiteY243" fmla="*/ 9899 h 9964"/>
                <a:gd name="connsiteX244" fmla="*/ 5281 w 10000"/>
                <a:gd name="connsiteY244" fmla="*/ 9798 h 9964"/>
                <a:gd name="connsiteX245" fmla="*/ 5248 w 10000"/>
                <a:gd name="connsiteY245" fmla="*/ 9733 h 9964"/>
                <a:gd name="connsiteX246" fmla="*/ 5206 w 10000"/>
                <a:gd name="connsiteY246" fmla="*/ 9631 h 9964"/>
                <a:gd name="connsiteX247" fmla="*/ 5248 w 10000"/>
                <a:gd name="connsiteY247" fmla="*/ 9567 h 9964"/>
                <a:gd name="connsiteX248" fmla="*/ 5206 w 10000"/>
                <a:gd name="connsiteY248" fmla="*/ 9466 h 9964"/>
                <a:gd name="connsiteX249" fmla="*/ 5206 w 10000"/>
                <a:gd name="connsiteY249" fmla="*/ 9500 h 9964"/>
                <a:gd name="connsiteX250" fmla="*/ 5126 w 10000"/>
                <a:gd name="connsiteY250" fmla="*/ 9434 h 9964"/>
                <a:gd name="connsiteX251" fmla="*/ 5126 w 10000"/>
                <a:gd name="connsiteY251" fmla="*/ 9500 h 9964"/>
                <a:gd name="connsiteX252" fmla="*/ 5006 w 10000"/>
                <a:gd name="connsiteY252" fmla="*/ 9500 h 9964"/>
                <a:gd name="connsiteX253" fmla="*/ 4926 w 10000"/>
                <a:gd name="connsiteY253" fmla="*/ 9466 h 9964"/>
                <a:gd name="connsiteX254" fmla="*/ 4879 w 10000"/>
                <a:gd name="connsiteY254" fmla="*/ 9403 h 9964"/>
                <a:gd name="connsiteX255" fmla="*/ 4839 w 10000"/>
                <a:gd name="connsiteY255" fmla="*/ 9403 h 9964"/>
                <a:gd name="connsiteX256" fmla="*/ 4839 w 10000"/>
                <a:gd name="connsiteY256" fmla="*/ 9466 h 9964"/>
                <a:gd name="connsiteX257" fmla="*/ 4762 w 10000"/>
                <a:gd name="connsiteY257" fmla="*/ 9403 h 9964"/>
                <a:gd name="connsiteX258" fmla="*/ 4724 w 10000"/>
                <a:gd name="connsiteY258" fmla="*/ 9333 h 9964"/>
                <a:gd name="connsiteX259" fmla="*/ 4688 w 10000"/>
                <a:gd name="connsiteY259" fmla="*/ 9369 h 9964"/>
                <a:gd name="connsiteX260" fmla="*/ 4724 w 10000"/>
                <a:gd name="connsiteY260" fmla="*/ 9466 h 9964"/>
                <a:gd name="connsiteX261" fmla="*/ 4644 w 10000"/>
                <a:gd name="connsiteY261" fmla="*/ 9434 h 9964"/>
                <a:gd name="connsiteX262" fmla="*/ 4644 w 10000"/>
                <a:gd name="connsiteY262" fmla="*/ 9500 h 9964"/>
                <a:gd name="connsiteX263" fmla="*/ 4483 w 10000"/>
                <a:gd name="connsiteY263" fmla="*/ 9466 h 9964"/>
                <a:gd name="connsiteX264" fmla="*/ 4366 w 10000"/>
                <a:gd name="connsiteY264" fmla="*/ 9466 h 9964"/>
                <a:gd name="connsiteX265" fmla="*/ 4322 w 10000"/>
                <a:gd name="connsiteY265" fmla="*/ 9466 h 9964"/>
                <a:gd name="connsiteX266" fmla="*/ 4199 w 10000"/>
                <a:gd name="connsiteY266" fmla="*/ 9403 h 9964"/>
                <a:gd name="connsiteX267" fmla="*/ 4154 w 10000"/>
                <a:gd name="connsiteY267" fmla="*/ 9369 h 9964"/>
                <a:gd name="connsiteX268" fmla="*/ 4038 w 10000"/>
                <a:gd name="connsiteY268" fmla="*/ 9333 h 9964"/>
                <a:gd name="connsiteX269" fmla="*/ 3962 w 10000"/>
                <a:gd name="connsiteY269" fmla="*/ 9138 h 9964"/>
                <a:gd name="connsiteX270" fmla="*/ 3873 w 10000"/>
                <a:gd name="connsiteY270" fmla="*/ 9005 h 9964"/>
                <a:gd name="connsiteX271" fmla="*/ 3757 w 10000"/>
                <a:gd name="connsiteY271" fmla="*/ 9005 h 9964"/>
                <a:gd name="connsiteX272" fmla="*/ 3634 w 10000"/>
                <a:gd name="connsiteY272" fmla="*/ 9005 h 9964"/>
                <a:gd name="connsiteX273" fmla="*/ 3432 w 10000"/>
                <a:gd name="connsiteY273" fmla="*/ 8837 h 9964"/>
                <a:gd name="connsiteX274" fmla="*/ 3274 w 10000"/>
                <a:gd name="connsiteY274" fmla="*/ 8937 h 9964"/>
                <a:gd name="connsiteX275" fmla="*/ 3274 w 10000"/>
                <a:gd name="connsiteY275" fmla="*/ 9005 h 9964"/>
                <a:gd name="connsiteX276" fmla="*/ 3073 w 10000"/>
                <a:gd name="connsiteY276" fmla="*/ 9037 h 9964"/>
                <a:gd name="connsiteX277" fmla="*/ 2954 w 10000"/>
                <a:gd name="connsiteY277" fmla="*/ 9138 h 9964"/>
                <a:gd name="connsiteX278" fmla="*/ 2874 w 10000"/>
                <a:gd name="connsiteY278" fmla="*/ 9070 h 9964"/>
                <a:gd name="connsiteX279" fmla="*/ 2792 w 10000"/>
                <a:gd name="connsiteY279" fmla="*/ 9138 h 9964"/>
                <a:gd name="connsiteX280" fmla="*/ 2672 w 10000"/>
                <a:gd name="connsiteY280" fmla="*/ 9138 h 9964"/>
                <a:gd name="connsiteX281" fmla="*/ 2507 w 10000"/>
                <a:gd name="connsiteY281" fmla="*/ 9104 h 9964"/>
                <a:gd name="connsiteX282" fmla="*/ 2347 w 10000"/>
                <a:gd name="connsiteY282" fmla="*/ 9170 h 9964"/>
                <a:gd name="connsiteX283" fmla="*/ 2266 w 10000"/>
                <a:gd name="connsiteY283" fmla="*/ 9170 h 9964"/>
                <a:gd name="connsiteX284" fmla="*/ 2185 w 10000"/>
                <a:gd name="connsiteY284" fmla="*/ 9170 h 9964"/>
                <a:gd name="connsiteX285" fmla="*/ 2144 w 10000"/>
                <a:gd name="connsiteY285" fmla="*/ 9170 h 9964"/>
                <a:gd name="connsiteX286" fmla="*/ 2144 w 10000"/>
                <a:gd name="connsiteY286" fmla="*/ 9333 h 9964"/>
                <a:gd name="connsiteX287" fmla="*/ 2228 w 10000"/>
                <a:gd name="connsiteY287" fmla="*/ 9434 h 9964"/>
                <a:gd name="connsiteX288" fmla="*/ 2228 w 10000"/>
                <a:gd name="connsiteY288" fmla="*/ 9466 h 9964"/>
                <a:gd name="connsiteX289" fmla="*/ 2228 w 10000"/>
                <a:gd name="connsiteY289" fmla="*/ 9536 h 9964"/>
                <a:gd name="connsiteX290" fmla="*/ 2266 w 10000"/>
                <a:gd name="connsiteY290" fmla="*/ 9631 h 9964"/>
                <a:gd name="connsiteX291" fmla="*/ 2144 w 10000"/>
                <a:gd name="connsiteY291" fmla="*/ 9599 h 9964"/>
                <a:gd name="connsiteX292" fmla="*/ 2022 w 10000"/>
                <a:gd name="connsiteY292" fmla="*/ 9567 h 9964"/>
                <a:gd name="connsiteX293" fmla="*/ 1941 w 10000"/>
                <a:gd name="connsiteY293" fmla="*/ 9403 h 9964"/>
                <a:gd name="connsiteX294" fmla="*/ 1708 w 10000"/>
                <a:gd name="connsiteY294" fmla="*/ 9500 h 9964"/>
                <a:gd name="connsiteX295" fmla="*/ 1627 w 10000"/>
                <a:gd name="connsiteY295" fmla="*/ 9536 h 9964"/>
                <a:gd name="connsiteX296" fmla="*/ 1627 w 10000"/>
                <a:gd name="connsiteY296" fmla="*/ 9434 h 9964"/>
                <a:gd name="connsiteX297" fmla="*/ 1504 w 10000"/>
                <a:gd name="connsiteY297" fmla="*/ 9303 h 9964"/>
                <a:gd name="connsiteX298" fmla="*/ 1262 w 10000"/>
                <a:gd name="connsiteY298" fmla="*/ 9303 h 9964"/>
                <a:gd name="connsiteX299" fmla="*/ 1262 w 10000"/>
                <a:gd name="connsiteY299" fmla="*/ 9170 h 9964"/>
                <a:gd name="connsiteX300" fmla="*/ 1298 w 10000"/>
                <a:gd name="connsiteY300" fmla="*/ 9005 h 9964"/>
                <a:gd name="connsiteX301" fmla="*/ 1144 w 10000"/>
                <a:gd name="connsiteY301" fmla="*/ 8937 h 9964"/>
                <a:gd name="connsiteX302" fmla="*/ 1017 w 10000"/>
                <a:gd name="connsiteY302" fmla="*/ 8837 h 9964"/>
                <a:gd name="connsiteX303" fmla="*/ 981 w 10000"/>
                <a:gd name="connsiteY303" fmla="*/ 8771 h 9964"/>
                <a:gd name="connsiteX304" fmla="*/ 944 w 10000"/>
                <a:gd name="connsiteY304" fmla="*/ 8673 h 9964"/>
                <a:gd name="connsiteX305" fmla="*/ 981 w 10000"/>
                <a:gd name="connsiteY305" fmla="*/ 8573 h 9964"/>
                <a:gd name="connsiteX306" fmla="*/ 697 w 10000"/>
                <a:gd name="connsiteY306" fmla="*/ 8605 h 9964"/>
                <a:gd name="connsiteX307" fmla="*/ 533 w 10000"/>
                <a:gd name="connsiteY307" fmla="*/ 8673 h 9964"/>
                <a:gd name="connsiteX308" fmla="*/ 533 w 10000"/>
                <a:gd name="connsiteY308" fmla="*/ 8573 h 9964"/>
                <a:gd name="connsiteX309" fmla="*/ 495 w 10000"/>
                <a:gd name="connsiteY309" fmla="*/ 8472 h 9964"/>
                <a:gd name="connsiteX310" fmla="*/ 458 w 10000"/>
                <a:gd name="connsiteY310" fmla="*/ 8410 h 9964"/>
                <a:gd name="connsiteX311" fmla="*/ 6799 w 10000"/>
                <a:gd name="connsiteY311" fmla="*/ 8402 h 9964"/>
                <a:gd name="connsiteX312" fmla="*/ 6917 w 10000"/>
                <a:gd name="connsiteY312" fmla="*/ 8161 h 9964"/>
                <a:gd name="connsiteX0" fmla="*/ 8633 w 10000"/>
                <a:gd name="connsiteY0" fmla="*/ 260 h 10000"/>
                <a:gd name="connsiteX1" fmla="*/ 8754 w 10000"/>
                <a:gd name="connsiteY1" fmla="*/ 228 h 10000"/>
                <a:gd name="connsiteX2" fmla="*/ 8874 w 10000"/>
                <a:gd name="connsiteY2" fmla="*/ 260 h 10000"/>
                <a:gd name="connsiteX3" fmla="*/ 9114 w 10000"/>
                <a:gd name="connsiteY3" fmla="*/ 196 h 10000"/>
                <a:gd name="connsiteX4" fmla="*/ 9277 w 10000"/>
                <a:gd name="connsiteY4" fmla="*/ 97 h 10000"/>
                <a:gd name="connsiteX5" fmla="*/ 9354 w 10000"/>
                <a:gd name="connsiteY5" fmla="*/ 97 h 10000"/>
                <a:gd name="connsiteX6" fmla="*/ 9396 w 10000"/>
                <a:gd name="connsiteY6" fmla="*/ 63 h 10000"/>
                <a:gd name="connsiteX7" fmla="*/ 9554 w 10000"/>
                <a:gd name="connsiteY7" fmla="*/ 0 h 10000"/>
                <a:gd name="connsiteX8" fmla="*/ 9719 w 10000"/>
                <a:gd name="connsiteY8" fmla="*/ 63 h 10000"/>
                <a:gd name="connsiteX9" fmla="*/ 9757 w 10000"/>
                <a:gd name="connsiteY9" fmla="*/ 164 h 10000"/>
                <a:gd name="connsiteX10" fmla="*/ 9880 w 10000"/>
                <a:gd name="connsiteY10" fmla="*/ 328 h 10000"/>
                <a:gd name="connsiteX11" fmla="*/ 9800 w 10000"/>
                <a:gd name="connsiteY11" fmla="*/ 361 h 10000"/>
                <a:gd name="connsiteX12" fmla="*/ 9840 w 10000"/>
                <a:gd name="connsiteY12" fmla="*/ 429 h 10000"/>
                <a:gd name="connsiteX13" fmla="*/ 9840 w 10000"/>
                <a:gd name="connsiteY13" fmla="*/ 497 h 10000"/>
                <a:gd name="connsiteX14" fmla="*/ 9926 w 10000"/>
                <a:gd name="connsiteY14" fmla="*/ 628 h 10000"/>
                <a:gd name="connsiteX15" fmla="*/ 9926 w 10000"/>
                <a:gd name="connsiteY15" fmla="*/ 794 h 10000"/>
                <a:gd name="connsiteX16" fmla="*/ 9926 w 10000"/>
                <a:gd name="connsiteY16" fmla="*/ 893 h 10000"/>
                <a:gd name="connsiteX17" fmla="*/ 10000 w 10000"/>
                <a:gd name="connsiteY17" fmla="*/ 994 h 10000"/>
                <a:gd name="connsiteX18" fmla="*/ 9963 w 10000"/>
                <a:gd name="connsiteY18" fmla="*/ 1093 h 10000"/>
                <a:gd name="connsiteX19" fmla="*/ 10000 w 10000"/>
                <a:gd name="connsiteY19" fmla="*/ 1159 h 10000"/>
                <a:gd name="connsiteX20" fmla="*/ 9677 w 10000"/>
                <a:gd name="connsiteY20" fmla="*/ 1126 h 10000"/>
                <a:gd name="connsiteX21" fmla="*/ 9515 w 10000"/>
                <a:gd name="connsiteY21" fmla="*/ 1093 h 10000"/>
                <a:gd name="connsiteX22" fmla="*/ 9473 w 10000"/>
                <a:gd name="connsiteY22" fmla="*/ 1191 h 10000"/>
                <a:gd name="connsiteX23" fmla="*/ 9354 w 10000"/>
                <a:gd name="connsiteY23" fmla="*/ 1228 h 10000"/>
                <a:gd name="connsiteX24" fmla="*/ 9433 w 10000"/>
                <a:gd name="connsiteY24" fmla="*/ 1329 h 10000"/>
                <a:gd name="connsiteX25" fmla="*/ 9677 w 10000"/>
                <a:gd name="connsiteY25" fmla="*/ 1624 h 10000"/>
                <a:gd name="connsiteX26" fmla="*/ 9840 w 10000"/>
                <a:gd name="connsiteY26" fmla="*/ 1895 h 10000"/>
                <a:gd name="connsiteX27" fmla="*/ 9800 w 10000"/>
                <a:gd name="connsiteY27" fmla="*/ 1959 h 10000"/>
                <a:gd name="connsiteX28" fmla="*/ 9634 w 10000"/>
                <a:gd name="connsiteY28" fmla="*/ 1991 h 10000"/>
                <a:gd name="connsiteX29" fmla="*/ 9840 w 10000"/>
                <a:gd name="connsiteY29" fmla="*/ 2124 h 10000"/>
                <a:gd name="connsiteX30" fmla="*/ 9600 w 10000"/>
                <a:gd name="connsiteY30" fmla="*/ 1959 h 10000"/>
                <a:gd name="connsiteX31" fmla="*/ 9396 w 10000"/>
                <a:gd name="connsiteY31" fmla="*/ 1895 h 10000"/>
                <a:gd name="connsiteX32" fmla="*/ 9473 w 10000"/>
                <a:gd name="connsiteY32" fmla="*/ 2090 h 10000"/>
                <a:gd name="connsiteX33" fmla="*/ 9354 w 10000"/>
                <a:gd name="connsiteY33" fmla="*/ 2124 h 10000"/>
                <a:gd name="connsiteX34" fmla="*/ 9277 w 10000"/>
                <a:gd name="connsiteY34" fmla="*/ 2225 h 10000"/>
                <a:gd name="connsiteX35" fmla="*/ 8996 w 10000"/>
                <a:gd name="connsiteY35" fmla="*/ 2258 h 10000"/>
                <a:gd name="connsiteX36" fmla="*/ 9198 w 10000"/>
                <a:gd name="connsiteY36" fmla="*/ 2422 h 10000"/>
                <a:gd name="connsiteX37" fmla="*/ 8952 w 10000"/>
                <a:gd name="connsiteY37" fmla="*/ 2456 h 10000"/>
                <a:gd name="connsiteX38" fmla="*/ 8794 w 10000"/>
                <a:gd name="connsiteY38" fmla="*/ 2422 h 10000"/>
                <a:gd name="connsiteX39" fmla="*/ 8664 w 10000"/>
                <a:gd name="connsiteY39" fmla="*/ 2323 h 10000"/>
                <a:gd name="connsiteX40" fmla="*/ 8591 w 10000"/>
                <a:gd name="connsiteY40" fmla="*/ 2353 h 10000"/>
                <a:gd name="connsiteX41" fmla="*/ 8552 w 10000"/>
                <a:gd name="connsiteY41" fmla="*/ 2519 h 10000"/>
                <a:gd name="connsiteX42" fmla="*/ 8513 w 10000"/>
                <a:gd name="connsiteY42" fmla="*/ 2621 h 10000"/>
                <a:gd name="connsiteX43" fmla="*/ 8427 w 10000"/>
                <a:gd name="connsiteY43" fmla="*/ 2655 h 10000"/>
                <a:gd name="connsiteX44" fmla="*/ 8383 w 10000"/>
                <a:gd name="connsiteY44" fmla="*/ 2721 h 10000"/>
                <a:gd name="connsiteX45" fmla="*/ 8310 w 10000"/>
                <a:gd name="connsiteY45" fmla="*/ 2721 h 10000"/>
                <a:gd name="connsiteX46" fmla="*/ 8267 w 10000"/>
                <a:gd name="connsiteY46" fmla="*/ 2790 h 10000"/>
                <a:gd name="connsiteX47" fmla="*/ 8107 w 10000"/>
                <a:gd name="connsiteY47" fmla="*/ 2955 h 10000"/>
                <a:gd name="connsiteX48" fmla="*/ 7906 w 10000"/>
                <a:gd name="connsiteY48" fmla="*/ 2990 h 10000"/>
                <a:gd name="connsiteX49" fmla="*/ 7824 w 10000"/>
                <a:gd name="connsiteY49" fmla="*/ 3020 h 10000"/>
                <a:gd name="connsiteX50" fmla="*/ 7744 w 10000"/>
                <a:gd name="connsiteY50" fmla="*/ 3088 h 10000"/>
                <a:gd name="connsiteX51" fmla="*/ 7586 w 10000"/>
                <a:gd name="connsiteY51" fmla="*/ 3152 h 10000"/>
                <a:gd name="connsiteX52" fmla="*/ 7501 w 10000"/>
                <a:gd name="connsiteY52" fmla="*/ 3256 h 10000"/>
                <a:gd name="connsiteX53" fmla="*/ 7464 w 10000"/>
                <a:gd name="connsiteY53" fmla="*/ 3318 h 10000"/>
                <a:gd name="connsiteX54" fmla="*/ 7378 w 10000"/>
                <a:gd name="connsiteY54" fmla="*/ 3318 h 10000"/>
                <a:gd name="connsiteX55" fmla="*/ 7218 w 10000"/>
                <a:gd name="connsiteY55" fmla="*/ 3354 h 10000"/>
                <a:gd name="connsiteX56" fmla="*/ 7346 w 10000"/>
                <a:gd name="connsiteY56" fmla="*/ 3287 h 10000"/>
                <a:gd name="connsiteX57" fmla="*/ 7346 w 10000"/>
                <a:gd name="connsiteY57" fmla="*/ 3221 h 10000"/>
                <a:gd name="connsiteX58" fmla="*/ 7378 w 10000"/>
                <a:gd name="connsiteY58" fmla="*/ 3152 h 10000"/>
                <a:gd name="connsiteX59" fmla="*/ 7143 w 10000"/>
                <a:gd name="connsiteY59" fmla="*/ 3118 h 10000"/>
                <a:gd name="connsiteX60" fmla="*/ 7218 w 10000"/>
                <a:gd name="connsiteY60" fmla="*/ 3088 h 10000"/>
                <a:gd name="connsiteX61" fmla="*/ 7260 w 10000"/>
                <a:gd name="connsiteY61" fmla="*/ 2955 h 10000"/>
                <a:gd name="connsiteX62" fmla="*/ 7305 w 10000"/>
                <a:gd name="connsiteY62" fmla="*/ 2820 h 10000"/>
                <a:gd name="connsiteX63" fmla="*/ 7062 w 10000"/>
                <a:gd name="connsiteY63" fmla="*/ 2589 h 10000"/>
                <a:gd name="connsiteX64" fmla="*/ 6939 w 10000"/>
                <a:gd name="connsiteY64" fmla="*/ 2621 h 10000"/>
                <a:gd name="connsiteX65" fmla="*/ 6824 w 10000"/>
                <a:gd name="connsiteY65" fmla="*/ 2691 h 10000"/>
                <a:gd name="connsiteX66" fmla="*/ 6737 w 10000"/>
                <a:gd name="connsiteY66" fmla="*/ 2855 h 10000"/>
                <a:gd name="connsiteX67" fmla="*/ 6535 w 10000"/>
                <a:gd name="connsiteY67" fmla="*/ 2990 h 10000"/>
                <a:gd name="connsiteX68" fmla="*/ 6418 w 10000"/>
                <a:gd name="connsiteY68" fmla="*/ 3055 h 10000"/>
                <a:gd name="connsiteX69" fmla="*/ 6454 w 10000"/>
                <a:gd name="connsiteY69" fmla="*/ 3152 h 10000"/>
                <a:gd name="connsiteX70" fmla="*/ 6212 w 10000"/>
                <a:gd name="connsiteY70" fmla="*/ 3287 h 10000"/>
                <a:gd name="connsiteX71" fmla="*/ 6014 w 10000"/>
                <a:gd name="connsiteY71" fmla="*/ 3256 h 10000"/>
                <a:gd name="connsiteX72" fmla="*/ 6014 w 10000"/>
                <a:gd name="connsiteY72" fmla="*/ 3453 h 10000"/>
                <a:gd name="connsiteX73" fmla="*/ 6251 w 10000"/>
                <a:gd name="connsiteY73" fmla="*/ 3619 h 10000"/>
                <a:gd name="connsiteX74" fmla="*/ 6377 w 10000"/>
                <a:gd name="connsiteY74" fmla="*/ 3619 h 10000"/>
                <a:gd name="connsiteX75" fmla="*/ 6454 w 10000"/>
                <a:gd name="connsiteY75" fmla="*/ 3649 h 10000"/>
                <a:gd name="connsiteX76" fmla="*/ 6454 w 10000"/>
                <a:gd name="connsiteY76" fmla="*/ 3619 h 10000"/>
                <a:gd name="connsiteX77" fmla="*/ 6695 w 10000"/>
                <a:gd name="connsiteY77" fmla="*/ 3717 h 10000"/>
                <a:gd name="connsiteX78" fmla="*/ 6777 w 10000"/>
                <a:gd name="connsiteY78" fmla="*/ 3916 h 10000"/>
                <a:gd name="connsiteX79" fmla="*/ 6980 w 10000"/>
                <a:gd name="connsiteY79" fmla="*/ 3951 h 10000"/>
                <a:gd name="connsiteX80" fmla="*/ 7062 w 10000"/>
                <a:gd name="connsiteY80" fmla="*/ 3885 h 10000"/>
                <a:gd name="connsiteX81" fmla="*/ 7101 w 10000"/>
                <a:gd name="connsiteY81" fmla="*/ 3787 h 10000"/>
                <a:gd name="connsiteX82" fmla="*/ 7260 w 10000"/>
                <a:gd name="connsiteY82" fmla="*/ 3717 h 10000"/>
                <a:gd name="connsiteX83" fmla="*/ 7464 w 10000"/>
                <a:gd name="connsiteY83" fmla="*/ 3787 h 10000"/>
                <a:gd name="connsiteX84" fmla="*/ 7541 w 10000"/>
                <a:gd name="connsiteY84" fmla="*/ 3819 h 10000"/>
                <a:gd name="connsiteX85" fmla="*/ 7586 w 10000"/>
                <a:gd name="connsiteY85" fmla="*/ 3856 h 10000"/>
                <a:gd name="connsiteX86" fmla="*/ 7788 w 10000"/>
                <a:gd name="connsiteY86" fmla="*/ 3856 h 10000"/>
                <a:gd name="connsiteX87" fmla="*/ 7788 w 10000"/>
                <a:gd name="connsiteY87" fmla="*/ 3819 h 10000"/>
                <a:gd name="connsiteX88" fmla="*/ 8025 w 10000"/>
                <a:gd name="connsiteY88" fmla="*/ 3885 h 10000"/>
                <a:gd name="connsiteX89" fmla="*/ 7990 w 10000"/>
                <a:gd name="connsiteY89" fmla="*/ 3916 h 10000"/>
                <a:gd name="connsiteX90" fmla="*/ 8025 w 10000"/>
                <a:gd name="connsiteY90" fmla="*/ 4017 h 10000"/>
                <a:gd name="connsiteX91" fmla="*/ 8025 w 10000"/>
                <a:gd name="connsiteY91" fmla="*/ 4082 h 10000"/>
                <a:gd name="connsiteX92" fmla="*/ 7946 w 10000"/>
                <a:gd name="connsiteY92" fmla="*/ 4017 h 10000"/>
                <a:gd name="connsiteX93" fmla="*/ 7906 w 10000"/>
                <a:gd name="connsiteY93" fmla="*/ 4051 h 10000"/>
                <a:gd name="connsiteX94" fmla="*/ 7824 w 10000"/>
                <a:gd name="connsiteY94" fmla="*/ 4051 h 10000"/>
                <a:gd name="connsiteX95" fmla="*/ 7744 w 10000"/>
                <a:gd name="connsiteY95" fmla="*/ 4082 h 10000"/>
                <a:gd name="connsiteX96" fmla="*/ 7586 w 10000"/>
                <a:gd name="connsiteY96" fmla="*/ 4153 h 10000"/>
                <a:gd name="connsiteX97" fmla="*/ 7501 w 10000"/>
                <a:gd name="connsiteY97" fmla="*/ 4185 h 10000"/>
                <a:gd name="connsiteX98" fmla="*/ 7586 w 10000"/>
                <a:gd name="connsiteY98" fmla="*/ 4251 h 10000"/>
                <a:gd name="connsiteX99" fmla="*/ 7501 w 10000"/>
                <a:gd name="connsiteY99" fmla="*/ 4251 h 10000"/>
                <a:gd name="connsiteX100" fmla="*/ 7541 w 10000"/>
                <a:gd name="connsiteY100" fmla="*/ 4317 h 10000"/>
                <a:gd name="connsiteX101" fmla="*/ 7464 w 10000"/>
                <a:gd name="connsiteY101" fmla="*/ 4347 h 10000"/>
                <a:gd name="connsiteX102" fmla="*/ 7378 w 10000"/>
                <a:gd name="connsiteY102" fmla="*/ 4283 h 10000"/>
                <a:gd name="connsiteX103" fmla="*/ 7346 w 10000"/>
                <a:gd name="connsiteY103" fmla="*/ 4283 h 10000"/>
                <a:gd name="connsiteX104" fmla="*/ 7423 w 10000"/>
                <a:gd name="connsiteY104" fmla="*/ 4382 h 10000"/>
                <a:gd name="connsiteX105" fmla="*/ 7260 w 10000"/>
                <a:gd name="connsiteY105" fmla="*/ 4518 h 10000"/>
                <a:gd name="connsiteX106" fmla="*/ 7218 w 10000"/>
                <a:gd name="connsiteY106" fmla="*/ 4682 h 10000"/>
                <a:gd name="connsiteX107" fmla="*/ 7260 w 10000"/>
                <a:gd name="connsiteY107" fmla="*/ 4847 h 10000"/>
                <a:gd name="connsiteX108" fmla="*/ 7423 w 10000"/>
                <a:gd name="connsiteY108" fmla="*/ 4880 h 10000"/>
                <a:gd name="connsiteX109" fmla="*/ 7704 w 10000"/>
                <a:gd name="connsiteY109" fmla="*/ 4981 h 10000"/>
                <a:gd name="connsiteX110" fmla="*/ 7824 w 10000"/>
                <a:gd name="connsiteY110" fmla="*/ 5149 h 10000"/>
                <a:gd name="connsiteX111" fmla="*/ 8025 w 10000"/>
                <a:gd name="connsiteY111" fmla="*/ 5380 h 10000"/>
                <a:gd name="connsiteX112" fmla="*/ 8149 w 10000"/>
                <a:gd name="connsiteY112" fmla="*/ 5549 h 10000"/>
                <a:gd name="connsiteX113" fmla="*/ 8344 w 10000"/>
                <a:gd name="connsiteY113" fmla="*/ 5646 h 10000"/>
                <a:gd name="connsiteX114" fmla="*/ 8427 w 10000"/>
                <a:gd name="connsiteY114" fmla="*/ 5711 h 10000"/>
                <a:gd name="connsiteX115" fmla="*/ 8513 w 10000"/>
                <a:gd name="connsiteY115" fmla="*/ 5782 h 10000"/>
                <a:gd name="connsiteX116" fmla="*/ 8664 w 10000"/>
                <a:gd name="connsiteY116" fmla="*/ 5910 h 10000"/>
                <a:gd name="connsiteX117" fmla="*/ 8383 w 10000"/>
                <a:gd name="connsiteY117" fmla="*/ 5847 h 10000"/>
                <a:gd name="connsiteX118" fmla="*/ 8186 w 10000"/>
                <a:gd name="connsiteY118" fmla="*/ 5782 h 10000"/>
                <a:gd name="connsiteX119" fmla="*/ 7990 w 10000"/>
                <a:gd name="connsiteY119" fmla="*/ 5813 h 10000"/>
                <a:gd name="connsiteX120" fmla="*/ 7870 w 10000"/>
                <a:gd name="connsiteY120" fmla="*/ 5748 h 10000"/>
                <a:gd name="connsiteX121" fmla="*/ 7744 w 10000"/>
                <a:gd name="connsiteY121" fmla="*/ 5680 h 10000"/>
                <a:gd name="connsiteX122" fmla="*/ 7788 w 10000"/>
                <a:gd name="connsiteY122" fmla="*/ 5748 h 10000"/>
                <a:gd name="connsiteX123" fmla="*/ 7824 w 10000"/>
                <a:gd name="connsiteY123" fmla="*/ 5748 h 10000"/>
                <a:gd name="connsiteX124" fmla="*/ 7788 w 10000"/>
                <a:gd name="connsiteY124" fmla="*/ 5711 h 10000"/>
                <a:gd name="connsiteX125" fmla="*/ 7870 w 10000"/>
                <a:gd name="connsiteY125" fmla="*/ 5748 h 10000"/>
                <a:gd name="connsiteX126" fmla="*/ 8067 w 10000"/>
                <a:gd name="connsiteY126" fmla="*/ 5813 h 10000"/>
                <a:gd name="connsiteX127" fmla="*/ 8149 w 10000"/>
                <a:gd name="connsiteY127" fmla="*/ 5782 h 10000"/>
                <a:gd name="connsiteX128" fmla="*/ 8232 w 10000"/>
                <a:gd name="connsiteY128" fmla="*/ 5847 h 10000"/>
                <a:gd name="connsiteX129" fmla="*/ 8267 w 10000"/>
                <a:gd name="connsiteY129" fmla="*/ 5878 h 10000"/>
                <a:gd name="connsiteX130" fmla="*/ 8383 w 10000"/>
                <a:gd name="connsiteY130" fmla="*/ 5910 h 10000"/>
                <a:gd name="connsiteX131" fmla="*/ 8633 w 10000"/>
                <a:gd name="connsiteY131" fmla="*/ 6046 h 10000"/>
                <a:gd name="connsiteX132" fmla="*/ 8794 w 10000"/>
                <a:gd name="connsiteY132" fmla="*/ 6182 h 10000"/>
                <a:gd name="connsiteX133" fmla="*/ 8713 w 10000"/>
                <a:gd name="connsiteY133" fmla="*/ 6212 h 10000"/>
                <a:gd name="connsiteX134" fmla="*/ 8591 w 10000"/>
                <a:gd name="connsiteY134" fmla="*/ 6278 h 10000"/>
                <a:gd name="connsiteX135" fmla="*/ 8513 w 10000"/>
                <a:gd name="connsiteY135" fmla="*/ 6343 h 10000"/>
                <a:gd name="connsiteX136" fmla="*/ 8473 w 10000"/>
                <a:gd name="connsiteY136" fmla="*/ 6376 h 10000"/>
                <a:gd name="connsiteX137" fmla="*/ 8344 w 10000"/>
                <a:gd name="connsiteY137" fmla="*/ 6376 h 10000"/>
                <a:gd name="connsiteX138" fmla="*/ 8232 w 10000"/>
                <a:gd name="connsiteY138" fmla="*/ 6446 h 10000"/>
                <a:gd name="connsiteX139" fmla="*/ 8383 w 10000"/>
                <a:gd name="connsiteY139" fmla="*/ 6376 h 10000"/>
                <a:gd name="connsiteX140" fmla="*/ 8513 w 10000"/>
                <a:gd name="connsiteY140" fmla="*/ 6478 h 10000"/>
                <a:gd name="connsiteX141" fmla="*/ 8473 w 10000"/>
                <a:gd name="connsiteY141" fmla="*/ 6478 h 10000"/>
                <a:gd name="connsiteX142" fmla="*/ 8664 w 10000"/>
                <a:gd name="connsiteY142" fmla="*/ 6410 h 10000"/>
                <a:gd name="connsiteX143" fmla="*/ 8794 w 10000"/>
                <a:gd name="connsiteY143" fmla="*/ 6510 h 10000"/>
                <a:gd name="connsiteX144" fmla="*/ 8996 w 10000"/>
                <a:gd name="connsiteY144" fmla="*/ 6545 h 10000"/>
                <a:gd name="connsiteX145" fmla="*/ 8908 w 10000"/>
                <a:gd name="connsiteY145" fmla="*/ 6641 h 10000"/>
                <a:gd name="connsiteX146" fmla="*/ 8874 w 10000"/>
                <a:gd name="connsiteY146" fmla="*/ 6676 h 10000"/>
                <a:gd name="connsiteX147" fmla="*/ 8794 w 10000"/>
                <a:gd name="connsiteY147" fmla="*/ 6710 h 10000"/>
                <a:gd name="connsiteX148" fmla="*/ 8834 w 10000"/>
                <a:gd name="connsiteY148" fmla="*/ 6710 h 10000"/>
                <a:gd name="connsiteX149" fmla="*/ 8952 w 10000"/>
                <a:gd name="connsiteY149" fmla="*/ 6676 h 10000"/>
                <a:gd name="connsiteX150" fmla="*/ 8952 w 10000"/>
                <a:gd name="connsiteY150" fmla="*/ 6641 h 10000"/>
                <a:gd name="connsiteX151" fmla="*/ 8996 w 10000"/>
                <a:gd name="connsiteY151" fmla="*/ 6740 h 10000"/>
                <a:gd name="connsiteX152" fmla="*/ 8996 w 10000"/>
                <a:gd name="connsiteY152" fmla="*/ 6811 h 10000"/>
                <a:gd name="connsiteX153" fmla="*/ 8952 w 10000"/>
                <a:gd name="connsiteY153" fmla="*/ 6740 h 10000"/>
                <a:gd name="connsiteX154" fmla="*/ 8952 w 10000"/>
                <a:gd name="connsiteY154" fmla="*/ 6811 h 10000"/>
                <a:gd name="connsiteX155" fmla="*/ 8908 w 10000"/>
                <a:gd name="connsiteY155" fmla="*/ 6780 h 10000"/>
                <a:gd name="connsiteX156" fmla="*/ 8874 w 10000"/>
                <a:gd name="connsiteY156" fmla="*/ 6780 h 10000"/>
                <a:gd name="connsiteX157" fmla="*/ 8834 w 10000"/>
                <a:gd name="connsiteY157" fmla="*/ 6841 h 10000"/>
                <a:gd name="connsiteX158" fmla="*/ 8952 w 10000"/>
                <a:gd name="connsiteY158" fmla="*/ 6909 h 10000"/>
                <a:gd name="connsiteX159" fmla="*/ 8908 w 10000"/>
                <a:gd name="connsiteY159" fmla="*/ 6909 h 10000"/>
                <a:gd name="connsiteX160" fmla="*/ 8952 w 10000"/>
                <a:gd name="connsiteY160" fmla="*/ 6978 h 10000"/>
                <a:gd name="connsiteX161" fmla="*/ 8794 w 10000"/>
                <a:gd name="connsiteY161" fmla="*/ 6940 h 10000"/>
                <a:gd name="connsiteX162" fmla="*/ 8834 w 10000"/>
                <a:gd name="connsiteY162" fmla="*/ 6978 h 10000"/>
                <a:gd name="connsiteX163" fmla="*/ 8952 w 10000"/>
                <a:gd name="connsiteY163" fmla="*/ 7009 h 10000"/>
                <a:gd name="connsiteX164" fmla="*/ 8996 w 10000"/>
                <a:gd name="connsiteY164" fmla="*/ 7108 h 10000"/>
                <a:gd name="connsiteX165" fmla="*/ 8952 w 10000"/>
                <a:gd name="connsiteY165" fmla="*/ 7178 h 10000"/>
                <a:gd name="connsiteX166" fmla="*/ 8834 w 10000"/>
                <a:gd name="connsiteY166" fmla="*/ 7077 h 10000"/>
                <a:gd name="connsiteX167" fmla="*/ 8794 w 10000"/>
                <a:gd name="connsiteY167" fmla="*/ 7108 h 10000"/>
                <a:gd name="connsiteX168" fmla="*/ 8633 w 10000"/>
                <a:gd name="connsiteY168" fmla="*/ 7178 h 10000"/>
                <a:gd name="connsiteX169" fmla="*/ 8754 w 10000"/>
                <a:gd name="connsiteY169" fmla="*/ 7274 h 10000"/>
                <a:gd name="connsiteX170" fmla="*/ 8754 w 10000"/>
                <a:gd name="connsiteY170" fmla="*/ 7407 h 10000"/>
                <a:gd name="connsiteX171" fmla="*/ 8713 w 10000"/>
                <a:gd name="connsiteY171" fmla="*/ 7476 h 10000"/>
                <a:gd name="connsiteX172" fmla="*/ 8713 w 10000"/>
                <a:gd name="connsiteY172" fmla="*/ 7507 h 10000"/>
                <a:gd name="connsiteX173" fmla="*/ 8633 w 10000"/>
                <a:gd name="connsiteY173" fmla="*/ 7476 h 10000"/>
                <a:gd name="connsiteX174" fmla="*/ 8633 w 10000"/>
                <a:gd name="connsiteY174" fmla="*/ 7540 h 10000"/>
                <a:gd name="connsiteX175" fmla="*/ 8591 w 10000"/>
                <a:gd name="connsiteY175" fmla="*/ 7607 h 10000"/>
                <a:gd name="connsiteX176" fmla="*/ 8552 w 10000"/>
                <a:gd name="connsiteY176" fmla="*/ 7740 h 10000"/>
                <a:gd name="connsiteX177" fmla="*/ 8591 w 10000"/>
                <a:gd name="connsiteY177" fmla="*/ 7673 h 10000"/>
                <a:gd name="connsiteX178" fmla="*/ 8552 w 10000"/>
                <a:gd name="connsiteY178" fmla="*/ 7706 h 10000"/>
                <a:gd name="connsiteX179" fmla="*/ 8513 w 10000"/>
                <a:gd name="connsiteY179" fmla="*/ 7642 h 10000"/>
                <a:gd name="connsiteX180" fmla="*/ 8427 w 10000"/>
                <a:gd name="connsiteY180" fmla="*/ 7673 h 10000"/>
                <a:gd name="connsiteX181" fmla="*/ 8427 w 10000"/>
                <a:gd name="connsiteY181" fmla="*/ 7740 h 10000"/>
                <a:gd name="connsiteX182" fmla="*/ 8473 w 10000"/>
                <a:gd name="connsiteY182" fmla="*/ 7771 h 10000"/>
                <a:gd name="connsiteX183" fmla="*/ 8552 w 10000"/>
                <a:gd name="connsiteY183" fmla="*/ 7808 h 10000"/>
                <a:gd name="connsiteX184" fmla="*/ 8513 w 10000"/>
                <a:gd name="connsiteY184" fmla="*/ 7839 h 10000"/>
                <a:gd name="connsiteX185" fmla="*/ 8473 w 10000"/>
                <a:gd name="connsiteY185" fmla="*/ 7942 h 10000"/>
                <a:gd name="connsiteX186" fmla="*/ 8310 w 10000"/>
                <a:gd name="connsiteY186" fmla="*/ 7872 h 10000"/>
                <a:gd name="connsiteX187" fmla="*/ 8427 w 10000"/>
                <a:gd name="connsiteY187" fmla="*/ 7972 h 10000"/>
                <a:gd name="connsiteX188" fmla="*/ 8552 w 10000"/>
                <a:gd name="connsiteY188" fmla="*/ 7972 h 10000"/>
                <a:gd name="connsiteX189" fmla="*/ 8513 w 10000"/>
                <a:gd name="connsiteY189" fmla="*/ 8039 h 10000"/>
                <a:gd name="connsiteX190" fmla="*/ 8591 w 10000"/>
                <a:gd name="connsiteY190" fmla="*/ 8173 h 10000"/>
                <a:gd name="connsiteX191" fmla="*/ 8552 w 10000"/>
                <a:gd name="connsiteY191" fmla="*/ 8173 h 10000"/>
                <a:gd name="connsiteX192" fmla="*/ 8427 w 10000"/>
                <a:gd name="connsiteY192" fmla="*/ 8102 h 10000"/>
                <a:gd name="connsiteX193" fmla="*/ 8383 w 10000"/>
                <a:gd name="connsiteY193" fmla="*/ 8140 h 10000"/>
                <a:gd name="connsiteX194" fmla="*/ 8473 w 10000"/>
                <a:gd name="connsiteY194" fmla="*/ 8207 h 10000"/>
                <a:gd name="connsiteX195" fmla="*/ 8427 w 10000"/>
                <a:gd name="connsiteY195" fmla="*/ 8270 h 10000"/>
                <a:gd name="connsiteX196" fmla="*/ 8310 w 10000"/>
                <a:gd name="connsiteY196" fmla="*/ 8207 h 10000"/>
                <a:gd name="connsiteX197" fmla="*/ 8383 w 10000"/>
                <a:gd name="connsiteY197" fmla="*/ 8302 h 10000"/>
                <a:gd name="connsiteX198" fmla="*/ 8310 w 10000"/>
                <a:gd name="connsiteY198" fmla="*/ 8302 h 10000"/>
                <a:gd name="connsiteX199" fmla="*/ 8310 w 10000"/>
                <a:gd name="connsiteY199" fmla="*/ 8371 h 10000"/>
                <a:gd name="connsiteX200" fmla="*/ 8107 w 10000"/>
                <a:gd name="connsiteY200" fmla="*/ 8440 h 10000"/>
                <a:gd name="connsiteX201" fmla="*/ 8067 w 10000"/>
                <a:gd name="connsiteY201" fmla="*/ 8503 h 10000"/>
                <a:gd name="connsiteX202" fmla="*/ 8107 w 10000"/>
                <a:gd name="connsiteY202" fmla="*/ 8540 h 10000"/>
                <a:gd name="connsiteX203" fmla="*/ 8067 w 10000"/>
                <a:gd name="connsiteY203" fmla="*/ 8568 h 10000"/>
                <a:gd name="connsiteX204" fmla="*/ 8025 w 10000"/>
                <a:gd name="connsiteY204" fmla="*/ 8669 h 10000"/>
                <a:gd name="connsiteX205" fmla="*/ 7990 w 10000"/>
                <a:gd name="connsiteY205" fmla="*/ 8636 h 10000"/>
                <a:gd name="connsiteX206" fmla="*/ 7990 w 10000"/>
                <a:gd name="connsiteY206" fmla="*/ 8738 h 10000"/>
                <a:gd name="connsiteX207" fmla="*/ 7577 w 10000"/>
                <a:gd name="connsiteY207" fmla="*/ 8570 h 10000"/>
                <a:gd name="connsiteX208" fmla="*/ 6900 w 10000"/>
                <a:gd name="connsiteY208" fmla="*/ 9137 h 10000"/>
                <a:gd name="connsiteX209" fmla="*/ 6656 w 10000"/>
                <a:gd name="connsiteY209" fmla="*/ 9203 h 10000"/>
                <a:gd name="connsiteX210" fmla="*/ 6535 w 10000"/>
                <a:gd name="connsiteY210" fmla="*/ 9001 h 10000"/>
                <a:gd name="connsiteX211" fmla="*/ 6496 w 10000"/>
                <a:gd name="connsiteY211" fmla="*/ 9001 h 10000"/>
                <a:gd name="connsiteX212" fmla="*/ 6615 w 10000"/>
                <a:gd name="connsiteY212" fmla="*/ 8969 h 10000"/>
                <a:gd name="connsiteX213" fmla="*/ 6454 w 10000"/>
                <a:gd name="connsiteY213" fmla="*/ 8969 h 10000"/>
                <a:gd name="connsiteX214" fmla="*/ 6418 w 10000"/>
                <a:gd name="connsiteY214" fmla="*/ 9038 h 10000"/>
                <a:gd name="connsiteX215" fmla="*/ 6496 w 10000"/>
                <a:gd name="connsiteY215" fmla="*/ 9103 h 10000"/>
                <a:gd name="connsiteX216" fmla="*/ 6454 w 10000"/>
                <a:gd name="connsiteY216" fmla="*/ 9103 h 10000"/>
                <a:gd name="connsiteX217" fmla="*/ 6579 w 10000"/>
                <a:gd name="connsiteY217" fmla="*/ 9300 h 10000"/>
                <a:gd name="connsiteX218" fmla="*/ 6418 w 10000"/>
                <a:gd name="connsiteY218" fmla="*/ 9171 h 10000"/>
                <a:gd name="connsiteX219" fmla="*/ 6496 w 10000"/>
                <a:gd name="connsiteY219" fmla="*/ 9300 h 10000"/>
                <a:gd name="connsiteX220" fmla="*/ 6454 w 10000"/>
                <a:gd name="connsiteY220" fmla="*/ 9337 h 10000"/>
                <a:gd name="connsiteX221" fmla="*/ 6418 w 10000"/>
                <a:gd name="connsiteY221" fmla="*/ 9300 h 10000"/>
                <a:gd name="connsiteX222" fmla="*/ 6377 w 10000"/>
                <a:gd name="connsiteY222" fmla="*/ 9403 h 10000"/>
                <a:gd name="connsiteX223" fmla="*/ 6251 w 10000"/>
                <a:gd name="connsiteY223" fmla="*/ 9437 h 10000"/>
                <a:gd name="connsiteX224" fmla="*/ 6212 w 10000"/>
                <a:gd name="connsiteY224" fmla="*/ 9367 h 10000"/>
                <a:gd name="connsiteX225" fmla="*/ 6135 w 10000"/>
                <a:gd name="connsiteY225" fmla="*/ 9337 h 10000"/>
                <a:gd name="connsiteX226" fmla="*/ 6175 w 10000"/>
                <a:gd name="connsiteY226" fmla="*/ 9468 h 10000"/>
                <a:gd name="connsiteX227" fmla="*/ 5969 w 10000"/>
                <a:gd name="connsiteY227" fmla="*/ 9403 h 10000"/>
                <a:gd name="connsiteX228" fmla="*/ 5930 w 10000"/>
                <a:gd name="connsiteY228" fmla="*/ 9437 h 10000"/>
                <a:gd name="connsiteX229" fmla="*/ 5808 w 10000"/>
                <a:gd name="connsiteY229" fmla="*/ 9500 h 10000"/>
                <a:gd name="connsiteX230" fmla="*/ 5777 w 10000"/>
                <a:gd name="connsiteY230" fmla="*/ 9570 h 10000"/>
                <a:gd name="connsiteX231" fmla="*/ 5688 w 10000"/>
                <a:gd name="connsiteY231" fmla="*/ 9570 h 10000"/>
                <a:gd name="connsiteX232" fmla="*/ 5567 w 10000"/>
                <a:gd name="connsiteY232" fmla="*/ 9602 h 10000"/>
                <a:gd name="connsiteX233" fmla="*/ 5567 w 10000"/>
                <a:gd name="connsiteY233" fmla="*/ 9570 h 10000"/>
                <a:gd name="connsiteX234" fmla="*/ 5567 w 10000"/>
                <a:gd name="connsiteY234" fmla="*/ 9634 h 10000"/>
                <a:gd name="connsiteX235" fmla="*/ 5449 w 10000"/>
                <a:gd name="connsiteY235" fmla="*/ 9602 h 10000"/>
                <a:gd name="connsiteX236" fmla="*/ 5449 w 10000"/>
                <a:gd name="connsiteY236" fmla="*/ 9666 h 10000"/>
                <a:gd name="connsiteX237" fmla="*/ 5406 w 10000"/>
                <a:gd name="connsiteY237" fmla="*/ 9768 h 10000"/>
                <a:gd name="connsiteX238" fmla="*/ 5491 w 10000"/>
                <a:gd name="connsiteY238" fmla="*/ 9800 h 10000"/>
                <a:gd name="connsiteX239" fmla="*/ 5491 w 10000"/>
                <a:gd name="connsiteY239" fmla="*/ 9800 h 10000"/>
                <a:gd name="connsiteX240" fmla="*/ 5567 w 10000"/>
                <a:gd name="connsiteY240" fmla="*/ 9935 h 10000"/>
                <a:gd name="connsiteX241" fmla="*/ 5368 w 10000"/>
                <a:gd name="connsiteY241" fmla="*/ 10000 h 10000"/>
                <a:gd name="connsiteX242" fmla="*/ 5368 w 10000"/>
                <a:gd name="connsiteY242" fmla="*/ 9935 h 10000"/>
                <a:gd name="connsiteX243" fmla="*/ 5281 w 10000"/>
                <a:gd name="connsiteY243" fmla="*/ 9833 h 10000"/>
                <a:gd name="connsiteX244" fmla="*/ 5248 w 10000"/>
                <a:gd name="connsiteY244" fmla="*/ 9768 h 10000"/>
                <a:gd name="connsiteX245" fmla="*/ 5206 w 10000"/>
                <a:gd name="connsiteY245" fmla="*/ 9666 h 10000"/>
                <a:gd name="connsiteX246" fmla="*/ 5248 w 10000"/>
                <a:gd name="connsiteY246" fmla="*/ 9602 h 10000"/>
                <a:gd name="connsiteX247" fmla="*/ 5206 w 10000"/>
                <a:gd name="connsiteY247" fmla="*/ 9500 h 10000"/>
                <a:gd name="connsiteX248" fmla="*/ 5206 w 10000"/>
                <a:gd name="connsiteY248" fmla="*/ 9534 h 10000"/>
                <a:gd name="connsiteX249" fmla="*/ 5126 w 10000"/>
                <a:gd name="connsiteY249" fmla="*/ 9468 h 10000"/>
                <a:gd name="connsiteX250" fmla="*/ 5126 w 10000"/>
                <a:gd name="connsiteY250" fmla="*/ 9534 h 10000"/>
                <a:gd name="connsiteX251" fmla="*/ 5006 w 10000"/>
                <a:gd name="connsiteY251" fmla="*/ 9534 h 10000"/>
                <a:gd name="connsiteX252" fmla="*/ 4926 w 10000"/>
                <a:gd name="connsiteY252" fmla="*/ 9500 h 10000"/>
                <a:gd name="connsiteX253" fmla="*/ 4879 w 10000"/>
                <a:gd name="connsiteY253" fmla="*/ 9437 h 10000"/>
                <a:gd name="connsiteX254" fmla="*/ 4839 w 10000"/>
                <a:gd name="connsiteY254" fmla="*/ 9437 h 10000"/>
                <a:gd name="connsiteX255" fmla="*/ 4839 w 10000"/>
                <a:gd name="connsiteY255" fmla="*/ 9500 h 10000"/>
                <a:gd name="connsiteX256" fmla="*/ 4762 w 10000"/>
                <a:gd name="connsiteY256" fmla="*/ 9437 h 10000"/>
                <a:gd name="connsiteX257" fmla="*/ 4724 w 10000"/>
                <a:gd name="connsiteY257" fmla="*/ 9367 h 10000"/>
                <a:gd name="connsiteX258" fmla="*/ 4688 w 10000"/>
                <a:gd name="connsiteY258" fmla="*/ 9403 h 10000"/>
                <a:gd name="connsiteX259" fmla="*/ 4724 w 10000"/>
                <a:gd name="connsiteY259" fmla="*/ 9500 h 10000"/>
                <a:gd name="connsiteX260" fmla="*/ 4644 w 10000"/>
                <a:gd name="connsiteY260" fmla="*/ 9468 h 10000"/>
                <a:gd name="connsiteX261" fmla="*/ 4644 w 10000"/>
                <a:gd name="connsiteY261" fmla="*/ 9534 h 10000"/>
                <a:gd name="connsiteX262" fmla="*/ 4483 w 10000"/>
                <a:gd name="connsiteY262" fmla="*/ 9500 h 10000"/>
                <a:gd name="connsiteX263" fmla="*/ 4366 w 10000"/>
                <a:gd name="connsiteY263" fmla="*/ 9500 h 10000"/>
                <a:gd name="connsiteX264" fmla="*/ 4322 w 10000"/>
                <a:gd name="connsiteY264" fmla="*/ 9500 h 10000"/>
                <a:gd name="connsiteX265" fmla="*/ 4199 w 10000"/>
                <a:gd name="connsiteY265" fmla="*/ 9437 h 10000"/>
                <a:gd name="connsiteX266" fmla="*/ 4154 w 10000"/>
                <a:gd name="connsiteY266" fmla="*/ 9403 h 10000"/>
                <a:gd name="connsiteX267" fmla="*/ 4038 w 10000"/>
                <a:gd name="connsiteY267" fmla="*/ 9367 h 10000"/>
                <a:gd name="connsiteX268" fmla="*/ 3962 w 10000"/>
                <a:gd name="connsiteY268" fmla="*/ 9171 h 10000"/>
                <a:gd name="connsiteX269" fmla="*/ 3873 w 10000"/>
                <a:gd name="connsiteY269" fmla="*/ 9038 h 10000"/>
                <a:gd name="connsiteX270" fmla="*/ 3757 w 10000"/>
                <a:gd name="connsiteY270" fmla="*/ 9038 h 10000"/>
                <a:gd name="connsiteX271" fmla="*/ 3634 w 10000"/>
                <a:gd name="connsiteY271" fmla="*/ 9038 h 10000"/>
                <a:gd name="connsiteX272" fmla="*/ 3432 w 10000"/>
                <a:gd name="connsiteY272" fmla="*/ 8869 h 10000"/>
                <a:gd name="connsiteX273" fmla="*/ 3274 w 10000"/>
                <a:gd name="connsiteY273" fmla="*/ 8969 h 10000"/>
                <a:gd name="connsiteX274" fmla="*/ 3274 w 10000"/>
                <a:gd name="connsiteY274" fmla="*/ 9038 h 10000"/>
                <a:gd name="connsiteX275" fmla="*/ 3073 w 10000"/>
                <a:gd name="connsiteY275" fmla="*/ 9070 h 10000"/>
                <a:gd name="connsiteX276" fmla="*/ 2954 w 10000"/>
                <a:gd name="connsiteY276" fmla="*/ 9171 h 10000"/>
                <a:gd name="connsiteX277" fmla="*/ 2874 w 10000"/>
                <a:gd name="connsiteY277" fmla="*/ 9103 h 10000"/>
                <a:gd name="connsiteX278" fmla="*/ 2792 w 10000"/>
                <a:gd name="connsiteY278" fmla="*/ 9171 h 10000"/>
                <a:gd name="connsiteX279" fmla="*/ 2672 w 10000"/>
                <a:gd name="connsiteY279" fmla="*/ 9171 h 10000"/>
                <a:gd name="connsiteX280" fmla="*/ 2507 w 10000"/>
                <a:gd name="connsiteY280" fmla="*/ 9137 h 10000"/>
                <a:gd name="connsiteX281" fmla="*/ 2347 w 10000"/>
                <a:gd name="connsiteY281" fmla="*/ 9203 h 10000"/>
                <a:gd name="connsiteX282" fmla="*/ 2266 w 10000"/>
                <a:gd name="connsiteY282" fmla="*/ 9203 h 10000"/>
                <a:gd name="connsiteX283" fmla="*/ 2185 w 10000"/>
                <a:gd name="connsiteY283" fmla="*/ 9203 h 10000"/>
                <a:gd name="connsiteX284" fmla="*/ 2144 w 10000"/>
                <a:gd name="connsiteY284" fmla="*/ 9203 h 10000"/>
                <a:gd name="connsiteX285" fmla="*/ 2144 w 10000"/>
                <a:gd name="connsiteY285" fmla="*/ 9367 h 10000"/>
                <a:gd name="connsiteX286" fmla="*/ 2228 w 10000"/>
                <a:gd name="connsiteY286" fmla="*/ 9468 h 10000"/>
                <a:gd name="connsiteX287" fmla="*/ 2228 w 10000"/>
                <a:gd name="connsiteY287" fmla="*/ 9500 h 10000"/>
                <a:gd name="connsiteX288" fmla="*/ 2228 w 10000"/>
                <a:gd name="connsiteY288" fmla="*/ 9570 h 10000"/>
                <a:gd name="connsiteX289" fmla="*/ 2266 w 10000"/>
                <a:gd name="connsiteY289" fmla="*/ 9666 h 10000"/>
                <a:gd name="connsiteX290" fmla="*/ 2144 w 10000"/>
                <a:gd name="connsiteY290" fmla="*/ 9634 h 10000"/>
                <a:gd name="connsiteX291" fmla="*/ 2022 w 10000"/>
                <a:gd name="connsiteY291" fmla="*/ 9602 h 10000"/>
                <a:gd name="connsiteX292" fmla="*/ 1941 w 10000"/>
                <a:gd name="connsiteY292" fmla="*/ 9437 h 10000"/>
                <a:gd name="connsiteX293" fmla="*/ 1708 w 10000"/>
                <a:gd name="connsiteY293" fmla="*/ 9534 h 10000"/>
                <a:gd name="connsiteX294" fmla="*/ 1627 w 10000"/>
                <a:gd name="connsiteY294" fmla="*/ 9570 h 10000"/>
                <a:gd name="connsiteX295" fmla="*/ 1627 w 10000"/>
                <a:gd name="connsiteY295" fmla="*/ 9468 h 10000"/>
                <a:gd name="connsiteX296" fmla="*/ 1504 w 10000"/>
                <a:gd name="connsiteY296" fmla="*/ 9337 h 10000"/>
                <a:gd name="connsiteX297" fmla="*/ 1262 w 10000"/>
                <a:gd name="connsiteY297" fmla="*/ 9337 h 10000"/>
                <a:gd name="connsiteX298" fmla="*/ 1262 w 10000"/>
                <a:gd name="connsiteY298" fmla="*/ 9203 h 10000"/>
                <a:gd name="connsiteX299" fmla="*/ 1298 w 10000"/>
                <a:gd name="connsiteY299" fmla="*/ 9038 h 10000"/>
                <a:gd name="connsiteX300" fmla="*/ 1144 w 10000"/>
                <a:gd name="connsiteY300" fmla="*/ 8969 h 10000"/>
                <a:gd name="connsiteX301" fmla="*/ 1017 w 10000"/>
                <a:gd name="connsiteY301" fmla="*/ 8869 h 10000"/>
                <a:gd name="connsiteX302" fmla="*/ 981 w 10000"/>
                <a:gd name="connsiteY302" fmla="*/ 8803 h 10000"/>
                <a:gd name="connsiteX303" fmla="*/ 944 w 10000"/>
                <a:gd name="connsiteY303" fmla="*/ 8704 h 10000"/>
                <a:gd name="connsiteX304" fmla="*/ 981 w 10000"/>
                <a:gd name="connsiteY304" fmla="*/ 8604 h 10000"/>
                <a:gd name="connsiteX305" fmla="*/ 697 w 10000"/>
                <a:gd name="connsiteY305" fmla="*/ 8636 h 10000"/>
                <a:gd name="connsiteX306" fmla="*/ 533 w 10000"/>
                <a:gd name="connsiteY306" fmla="*/ 8704 h 10000"/>
                <a:gd name="connsiteX307" fmla="*/ 533 w 10000"/>
                <a:gd name="connsiteY307" fmla="*/ 8604 h 10000"/>
                <a:gd name="connsiteX308" fmla="*/ 495 w 10000"/>
                <a:gd name="connsiteY308" fmla="*/ 8503 h 10000"/>
                <a:gd name="connsiteX309" fmla="*/ 458 w 10000"/>
                <a:gd name="connsiteY309" fmla="*/ 8440 h 10000"/>
                <a:gd name="connsiteX310" fmla="*/ 6799 w 10000"/>
                <a:gd name="connsiteY310" fmla="*/ 8432 h 10000"/>
                <a:gd name="connsiteX311" fmla="*/ 6917 w 10000"/>
                <a:gd name="connsiteY311" fmla="*/ 8190 h 10000"/>
                <a:gd name="connsiteX0" fmla="*/ 8754 w 10000"/>
                <a:gd name="connsiteY0" fmla="*/ 228 h 10000"/>
                <a:gd name="connsiteX1" fmla="*/ 8874 w 10000"/>
                <a:gd name="connsiteY1" fmla="*/ 260 h 10000"/>
                <a:gd name="connsiteX2" fmla="*/ 9114 w 10000"/>
                <a:gd name="connsiteY2" fmla="*/ 196 h 10000"/>
                <a:gd name="connsiteX3" fmla="*/ 9277 w 10000"/>
                <a:gd name="connsiteY3" fmla="*/ 97 h 10000"/>
                <a:gd name="connsiteX4" fmla="*/ 9354 w 10000"/>
                <a:gd name="connsiteY4" fmla="*/ 97 h 10000"/>
                <a:gd name="connsiteX5" fmla="*/ 9396 w 10000"/>
                <a:gd name="connsiteY5" fmla="*/ 63 h 10000"/>
                <a:gd name="connsiteX6" fmla="*/ 9554 w 10000"/>
                <a:gd name="connsiteY6" fmla="*/ 0 h 10000"/>
                <a:gd name="connsiteX7" fmla="*/ 9719 w 10000"/>
                <a:gd name="connsiteY7" fmla="*/ 63 h 10000"/>
                <a:gd name="connsiteX8" fmla="*/ 9757 w 10000"/>
                <a:gd name="connsiteY8" fmla="*/ 164 h 10000"/>
                <a:gd name="connsiteX9" fmla="*/ 9880 w 10000"/>
                <a:gd name="connsiteY9" fmla="*/ 328 h 10000"/>
                <a:gd name="connsiteX10" fmla="*/ 9800 w 10000"/>
                <a:gd name="connsiteY10" fmla="*/ 361 h 10000"/>
                <a:gd name="connsiteX11" fmla="*/ 9840 w 10000"/>
                <a:gd name="connsiteY11" fmla="*/ 429 h 10000"/>
                <a:gd name="connsiteX12" fmla="*/ 9840 w 10000"/>
                <a:gd name="connsiteY12" fmla="*/ 497 h 10000"/>
                <a:gd name="connsiteX13" fmla="*/ 9926 w 10000"/>
                <a:gd name="connsiteY13" fmla="*/ 628 h 10000"/>
                <a:gd name="connsiteX14" fmla="*/ 9926 w 10000"/>
                <a:gd name="connsiteY14" fmla="*/ 794 h 10000"/>
                <a:gd name="connsiteX15" fmla="*/ 9926 w 10000"/>
                <a:gd name="connsiteY15" fmla="*/ 893 h 10000"/>
                <a:gd name="connsiteX16" fmla="*/ 10000 w 10000"/>
                <a:gd name="connsiteY16" fmla="*/ 994 h 10000"/>
                <a:gd name="connsiteX17" fmla="*/ 9963 w 10000"/>
                <a:gd name="connsiteY17" fmla="*/ 1093 h 10000"/>
                <a:gd name="connsiteX18" fmla="*/ 10000 w 10000"/>
                <a:gd name="connsiteY18" fmla="*/ 1159 h 10000"/>
                <a:gd name="connsiteX19" fmla="*/ 9677 w 10000"/>
                <a:gd name="connsiteY19" fmla="*/ 1126 h 10000"/>
                <a:gd name="connsiteX20" fmla="*/ 9515 w 10000"/>
                <a:gd name="connsiteY20" fmla="*/ 1093 h 10000"/>
                <a:gd name="connsiteX21" fmla="*/ 9473 w 10000"/>
                <a:gd name="connsiteY21" fmla="*/ 1191 h 10000"/>
                <a:gd name="connsiteX22" fmla="*/ 9354 w 10000"/>
                <a:gd name="connsiteY22" fmla="*/ 1228 h 10000"/>
                <a:gd name="connsiteX23" fmla="*/ 9433 w 10000"/>
                <a:gd name="connsiteY23" fmla="*/ 1329 h 10000"/>
                <a:gd name="connsiteX24" fmla="*/ 9677 w 10000"/>
                <a:gd name="connsiteY24" fmla="*/ 1624 h 10000"/>
                <a:gd name="connsiteX25" fmla="*/ 9840 w 10000"/>
                <a:gd name="connsiteY25" fmla="*/ 1895 h 10000"/>
                <a:gd name="connsiteX26" fmla="*/ 9800 w 10000"/>
                <a:gd name="connsiteY26" fmla="*/ 1959 h 10000"/>
                <a:gd name="connsiteX27" fmla="*/ 9634 w 10000"/>
                <a:gd name="connsiteY27" fmla="*/ 1991 h 10000"/>
                <a:gd name="connsiteX28" fmla="*/ 9840 w 10000"/>
                <a:gd name="connsiteY28" fmla="*/ 2124 h 10000"/>
                <a:gd name="connsiteX29" fmla="*/ 9600 w 10000"/>
                <a:gd name="connsiteY29" fmla="*/ 1959 h 10000"/>
                <a:gd name="connsiteX30" fmla="*/ 9396 w 10000"/>
                <a:gd name="connsiteY30" fmla="*/ 1895 h 10000"/>
                <a:gd name="connsiteX31" fmla="*/ 9473 w 10000"/>
                <a:gd name="connsiteY31" fmla="*/ 2090 h 10000"/>
                <a:gd name="connsiteX32" fmla="*/ 9354 w 10000"/>
                <a:gd name="connsiteY32" fmla="*/ 2124 h 10000"/>
                <a:gd name="connsiteX33" fmla="*/ 9277 w 10000"/>
                <a:gd name="connsiteY33" fmla="*/ 2225 h 10000"/>
                <a:gd name="connsiteX34" fmla="*/ 8996 w 10000"/>
                <a:gd name="connsiteY34" fmla="*/ 2258 h 10000"/>
                <a:gd name="connsiteX35" fmla="*/ 9198 w 10000"/>
                <a:gd name="connsiteY35" fmla="*/ 2422 h 10000"/>
                <a:gd name="connsiteX36" fmla="*/ 8952 w 10000"/>
                <a:gd name="connsiteY36" fmla="*/ 2456 h 10000"/>
                <a:gd name="connsiteX37" fmla="*/ 8794 w 10000"/>
                <a:gd name="connsiteY37" fmla="*/ 2422 h 10000"/>
                <a:gd name="connsiteX38" fmla="*/ 8664 w 10000"/>
                <a:gd name="connsiteY38" fmla="*/ 2323 h 10000"/>
                <a:gd name="connsiteX39" fmla="*/ 8591 w 10000"/>
                <a:gd name="connsiteY39" fmla="*/ 2353 h 10000"/>
                <a:gd name="connsiteX40" fmla="*/ 8552 w 10000"/>
                <a:gd name="connsiteY40" fmla="*/ 2519 h 10000"/>
                <a:gd name="connsiteX41" fmla="*/ 8513 w 10000"/>
                <a:gd name="connsiteY41" fmla="*/ 2621 h 10000"/>
                <a:gd name="connsiteX42" fmla="*/ 8427 w 10000"/>
                <a:gd name="connsiteY42" fmla="*/ 2655 h 10000"/>
                <a:gd name="connsiteX43" fmla="*/ 8383 w 10000"/>
                <a:gd name="connsiteY43" fmla="*/ 2721 h 10000"/>
                <a:gd name="connsiteX44" fmla="*/ 8310 w 10000"/>
                <a:gd name="connsiteY44" fmla="*/ 2721 h 10000"/>
                <a:gd name="connsiteX45" fmla="*/ 8267 w 10000"/>
                <a:gd name="connsiteY45" fmla="*/ 2790 h 10000"/>
                <a:gd name="connsiteX46" fmla="*/ 8107 w 10000"/>
                <a:gd name="connsiteY46" fmla="*/ 2955 h 10000"/>
                <a:gd name="connsiteX47" fmla="*/ 7906 w 10000"/>
                <a:gd name="connsiteY47" fmla="*/ 2990 h 10000"/>
                <a:gd name="connsiteX48" fmla="*/ 7824 w 10000"/>
                <a:gd name="connsiteY48" fmla="*/ 3020 h 10000"/>
                <a:gd name="connsiteX49" fmla="*/ 7744 w 10000"/>
                <a:gd name="connsiteY49" fmla="*/ 3088 h 10000"/>
                <a:gd name="connsiteX50" fmla="*/ 7586 w 10000"/>
                <a:gd name="connsiteY50" fmla="*/ 3152 h 10000"/>
                <a:gd name="connsiteX51" fmla="*/ 7501 w 10000"/>
                <a:gd name="connsiteY51" fmla="*/ 3256 h 10000"/>
                <a:gd name="connsiteX52" fmla="*/ 7464 w 10000"/>
                <a:gd name="connsiteY52" fmla="*/ 3318 h 10000"/>
                <a:gd name="connsiteX53" fmla="*/ 7378 w 10000"/>
                <a:gd name="connsiteY53" fmla="*/ 3318 h 10000"/>
                <a:gd name="connsiteX54" fmla="*/ 7218 w 10000"/>
                <a:gd name="connsiteY54" fmla="*/ 3354 h 10000"/>
                <a:gd name="connsiteX55" fmla="*/ 7346 w 10000"/>
                <a:gd name="connsiteY55" fmla="*/ 3287 h 10000"/>
                <a:gd name="connsiteX56" fmla="*/ 7346 w 10000"/>
                <a:gd name="connsiteY56" fmla="*/ 3221 h 10000"/>
                <a:gd name="connsiteX57" fmla="*/ 7378 w 10000"/>
                <a:gd name="connsiteY57" fmla="*/ 3152 h 10000"/>
                <a:gd name="connsiteX58" fmla="*/ 7143 w 10000"/>
                <a:gd name="connsiteY58" fmla="*/ 3118 h 10000"/>
                <a:gd name="connsiteX59" fmla="*/ 7218 w 10000"/>
                <a:gd name="connsiteY59" fmla="*/ 3088 h 10000"/>
                <a:gd name="connsiteX60" fmla="*/ 7260 w 10000"/>
                <a:gd name="connsiteY60" fmla="*/ 2955 h 10000"/>
                <a:gd name="connsiteX61" fmla="*/ 7305 w 10000"/>
                <a:gd name="connsiteY61" fmla="*/ 2820 h 10000"/>
                <a:gd name="connsiteX62" fmla="*/ 7062 w 10000"/>
                <a:gd name="connsiteY62" fmla="*/ 2589 h 10000"/>
                <a:gd name="connsiteX63" fmla="*/ 6939 w 10000"/>
                <a:gd name="connsiteY63" fmla="*/ 2621 h 10000"/>
                <a:gd name="connsiteX64" fmla="*/ 6824 w 10000"/>
                <a:gd name="connsiteY64" fmla="*/ 2691 h 10000"/>
                <a:gd name="connsiteX65" fmla="*/ 6737 w 10000"/>
                <a:gd name="connsiteY65" fmla="*/ 2855 h 10000"/>
                <a:gd name="connsiteX66" fmla="*/ 6535 w 10000"/>
                <a:gd name="connsiteY66" fmla="*/ 2990 h 10000"/>
                <a:gd name="connsiteX67" fmla="*/ 6418 w 10000"/>
                <a:gd name="connsiteY67" fmla="*/ 3055 h 10000"/>
                <a:gd name="connsiteX68" fmla="*/ 6454 w 10000"/>
                <a:gd name="connsiteY68" fmla="*/ 3152 h 10000"/>
                <a:gd name="connsiteX69" fmla="*/ 6212 w 10000"/>
                <a:gd name="connsiteY69" fmla="*/ 3287 h 10000"/>
                <a:gd name="connsiteX70" fmla="*/ 6014 w 10000"/>
                <a:gd name="connsiteY70" fmla="*/ 3256 h 10000"/>
                <a:gd name="connsiteX71" fmla="*/ 6014 w 10000"/>
                <a:gd name="connsiteY71" fmla="*/ 3453 h 10000"/>
                <a:gd name="connsiteX72" fmla="*/ 6251 w 10000"/>
                <a:gd name="connsiteY72" fmla="*/ 3619 h 10000"/>
                <a:gd name="connsiteX73" fmla="*/ 6377 w 10000"/>
                <a:gd name="connsiteY73" fmla="*/ 3619 h 10000"/>
                <a:gd name="connsiteX74" fmla="*/ 6454 w 10000"/>
                <a:gd name="connsiteY74" fmla="*/ 3649 h 10000"/>
                <a:gd name="connsiteX75" fmla="*/ 6454 w 10000"/>
                <a:gd name="connsiteY75" fmla="*/ 3619 h 10000"/>
                <a:gd name="connsiteX76" fmla="*/ 6695 w 10000"/>
                <a:gd name="connsiteY76" fmla="*/ 3717 h 10000"/>
                <a:gd name="connsiteX77" fmla="*/ 6777 w 10000"/>
                <a:gd name="connsiteY77" fmla="*/ 3916 h 10000"/>
                <a:gd name="connsiteX78" fmla="*/ 6980 w 10000"/>
                <a:gd name="connsiteY78" fmla="*/ 3951 h 10000"/>
                <a:gd name="connsiteX79" fmla="*/ 7062 w 10000"/>
                <a:gd name="connsiteY79" fmla="*/ 3885 h 10000"/>
                <a:gd name="connsiteX80" fmla="*/ 7101 w 10000"/>
                <a:gd name="connsiteY80" fmla="*/ 3787 h 10000"/>
                <a:gd name="connsiteX81" fmla="*/ 7260 w 10000"/>
                <a:gd name="connsiteY81" fmla="*/ 3717 h 10000"/>
                <a:gd name="connsiteX82" fmla="*/ 7464 w 10000"/>
                <a:gd name="connsiteY82" fmla="*/ 3787 h 10000"/>
                <a:gd name="connsiteX83" fmla="*/ 7541 w 10000"/>
                <a:gd name="connsiteY83" fmla="*/ 3819 h 10000"/>
                <a:gd name="connsiteX84" fmla="*/ 7586 w 10000"/>
                <a:gd name="connsiteY84" fmla="*/ 3856 h 10000"/>
                <a:gd name="connsiteX85" fmla="*/ 7788 w 10000"/>
                <a:gd name="connsiteY85" fmla="*/ 3856 h 10000"/>
                <a:gd name="connsiteX86" fmla="*/ 7788 w 10000"/>
                <a:gd name="connsiteY86" fmla="*/ 3819 h 10000"/>
                <a:gd name="connsiteX87" fmla="*/ 8025 w 10000"/>
                <a:gd name="connsiteY87" fmla="*/ 3885 h 10000"/>
                <a:gd name="connsiteX88" fmla="*/ 7990 w 10000"/>
                <a:gd name="connsiteY88" fmla="*/ 3916 h 10000"/>
                <a:gd name="connsiteX89" fmla="*/ 8025 w 10000"/>
                <a:gd name="connsiteY89" fmla="*/ 4017 h 10000"/>
                <a:gd name="connsiteX90" fmla="*/ 8025 w 10000"/>
                <a:gd name="connsiteY90" fmla="*/ 4082 h 10000"/>
                <a:gd name="connsiteX91" fmla="*/ 7946 w 10000"/>
                <a:gd name="connsiteY91" fmla="*/ 4017 h 10000"/>
                <a:gd name="connsiteX92" fmla="*/ 7906 w 10000"/>
                <a:gd name="connsiteY92" fmla="*/ 4051 h 10000"/>
                <a:gd name="connsiteX93" fmla="*/ 7824 w 10000"/>
                <a:gd name="connsiteY93" fmla="*/ 4051 h 10000"/>
                <a:gd name="connsiteX94" fmla="*/ 7744 w 10000"/>
                <a:gd name="connsiteY94" fmla="*/ 4082 h 10000"/>
                <a:gd name="connsiteX95" fmla="*/ 7586 w 10000"/>
                <a:gd name="connsiteY95" fmla="*/ 4153 h 10000"/>
                <a:gd name="connsiteX96" fmla="*/ 7501 w 10000"/>
                <a:gd name="connsiteY96" fmla="*/ 4185 h 10000"/>
                <a:gd name="connsiteX97" fmla="*/ 7586 w 10000"/>
                <a:gd name="connsiteY97" fmla="*/ 4251 h 10000"/>
                <a:gd name="connsiteX98" fmla="*/ 7501 w 10000"/>
                <a:gd name="connsiteY98" fmla="*/ 4251 h 10000"/>
                <a:gd name="connsiteX99" fmla="*/ 7541 w 10000"/>
                <a:gd name="connsiteY99" fmla="*/ 4317 h 10000"/>
                <a:gd name="connsiteX100" fmla="*/ 7464 w 10000"/>
                <a:gd name="connsiteY100" fmla="*/ 4347 h 10000"/>
                <a:gd name="connsiteX101" fmla="*/ 7378 w 10000"/>
                <a:gd name="connsiteY101" fmla="*/ 4283 h 10000"/>
                <a:gd name="connsiteX102" fmla="*/ 7346 w 10000"/>
                <a:gd name="connsiteY102" fmla="*/ 4283 h 10000"/>
                <a:gd name="connsiteX103" fmla="*/ 7423 w 10000"/>
                <a:gd name="connsiteY103" fmla="*/ 4382 h 10000"/>
                <a:gd name="connsiteX104" fmla="*/ 7260 w 10000"/>
                <a:gd name="connsiteY104" fmla="*/ 4518 h 10000"/>
                <a:gd name="connsiteX105" fmla="*/ 7218 w 10000"/>
                <a:gd name="connsiteY105" fmla="*/ 4682 h 10000"/>
                <a:gd name="connsiteX106" fmla="*/ 7260 w 10000"/>
                <a:gd name="connsiteY106" fmla="*/ 4847 h 10000"/>
                <a:gd name="connsiteX107" fmla="*/ 7423 w 10000"/>
                <a:gd name="connsiteY107" fmla="*/ 4880 h 10000"/>
                <a:gd name="connsiteX108" fmla="*/ 7704 w 10000"/>
                <a:gd name="connsiteY108" fmla="*/ 4981 h 10000"/>
                <a:gd name="connsiteX109" fmla="*/ 7824 w 10000"/>
                <a:gd name="connsiteY109" fmla="*/ 5149 h 10000"/>
                <a:gd name="connsiteX110" fmla="*/ 8025 w 10000"/>
                <a:gd name="connsiteY110" fmla="*/ 5380 h 10000"/>
                <a:gd name="connsiteX111" fmla="*/ 8149 w 10000"/>
                <a:gd name="connsiteY111" fmla="*/ 5549 h 10000"/>
                <a:gd name="connsiteX112" fmla="*/ 8344 w 10000"/>
                <a:gd name="connsiteY112" fmla="*/ 5646 h 10000"/>
                <a:gd name="connsiteX113" fmla="*/ 8427 w 10000"/>
                <a:gd name="connsiteY113" fmla="*/ 5711 h 10000"/>
                <a:gd name="connsiteX114" fmla="*/ 8513 w 10000"/>
                <a:gd name="connsiteY114" fmla="*/ 5782 h 10000"/>
                <a:gd name="connsiteX115" fmla="*/ 8664 w 10000"/>
                <a:gd name="connsiteY115" fmla="*/ 5910 h 10000"/>
                <a:gd name="connsiteX116" fmla="*/ 8383 w 10000"/>
                <a:gd name="connsiteY116" fmla="*/ 5847 h 10000"/>
                <a:gd name="connsiteX117" fmla="*/ 8186 w 10000"/>
                <a:gd name="connsiteY117" fmla="*/ 5782 h 10000"/>
                <a:gd name="connsiteX118" fmla="*/ 7990 w 10000"/>
                <a:gd name="connsiteY118" fmla="*/ 5813 h 10000"/>
                <a:gd name="connsiteX119" fmla="*/ 7870 w 10000"/>
                <a:gd name="connsiteY119" fmla="*/ 5748 h 10000"/>
                <a:gd name="connsiteX120" fmla="*/ 7744 w 10000"/>
                <a:gd name="connsiteY120" fmla="*/ 5680 h 10000"/>
                <a:gd name="connsiteX121" fmla="*/ 7788 w 10000"/>
                <a:gd name="connsiteY121" fmla="*/ 5748 h 10000"/>
                <a:gd name="connsiteX122" fmla="*/ 7824 w 10000"/>
                <a:gd name="connsiteY122" fmla="*/ 5748 h 10000"/>
                <a:gd name="connsiteX123" fmla="*/ 7788 w 10000"/>
                <a:gd name="connsiteY123" fmla="*/ 5711 h 10000"/>
                <a:gd name="connsiteX124" fmla="*/ 7870 w 10000"/>
                <a:gd name="connsiteY124" fmla="*/ 5748 h 10000"/>
                <a:gd name="connsiteX125" fmla="*/ 8067 w 10000"/>
                <a:gd name="connsiteY125" fmla="*/ 5813 h 10000"/>
                <a:gd name="connsiteX126" fmla="*/ 8149 w 10000"/>
                <a:gd name="connsiteY126" fmla="*/ 5782 h 10000"/>
                <a:gd name="connsiteX127" fmla="*/ 8232 w 10000"/>
                <a:gd name="connsiteY127" fmla="*/ 5847 h 10000"/>
                <a:gd name="connsiteX128" fmla="*/ 8267 w 10000"/>
                <a:gd name="connsiteY128" fmla="*/ 5878 h 10000"/>
                <a:gd name="connsiteX129" fmla="*/ 8383 w 10000"/>
                <a:gd name="connsiteY129" fmla="*/ 5910 h 10000"/>
                <a:gd name="connsiteX130" fmla="*/ 8633 w 10000"/>
                <a:gd name="connsiteY130" fmla="*/ 6046 h 10000"/>
                <a:gd name="connsiteX131" fmla="*/ 8794 w 10000"/>
                <a:gd name="connsiteY131" fmla="*/ 6182 h 10000"/>
                <a:gd name="connsiteX132" fmla="*/ 8713 w 10000"/>
                <a:gd name="connsiteY132" fmla="*/ 6212 h 10000"/>
                <a:gd name="connsiteX133" fmla="*/ 8591 w 10000"/>
                <a:gd name="connsiteY133" fmla="*/ 6278 h 10000"/>
                <a:gd name="connsiteX134" fmla="*/ 8513 w 10000"/>
                <a:gd name="connsiteY134" fmla="*/ 6343 h 10000"/>
                <a:gd name="connsiteX135" fmla="*/ 8473 w 10000"/>
                <a:gd name="connsiteY135" fmla="*/ 6376 h 10000"/>
                <a:gd name="connsiteX136" fmla="*/ 8344 w 10000"/>
                <a:gd name="connsiteY136" fmla="*/ 6376 h 10000"/>
                <a:gd name="connsiteX137" fmla="*/ 8232 w 10000"/>
                <a:gd name="connsiteY137" fmla="*/ 6446 h 10000"/>
                <a:gd name="connsiteX138" fmla="*/ 8383 w 10000"/>
                <a:gd name="connsiteY138" fmla="*/ 6376 h 10000"/>
                <a:gd name="connsiteX139" fmla="*/ 8513 w 10000"/>
                <a:gd name="connsiteY139" fmla="*/ 6478 h 10000"/>
                <a:gd name="connsiteX140" fmla="*/ 8473 w 10000"/>
                <a:gd name="connsiteY140" fmla="*/ 6478 h 10000"/>
                <a:gd name="connsiteX141" fmla="*/ 8664 w 10000"/>
                <a:gd name="connsiteY141" fmla="*/ 6410 h 10000"/>
                <a:gd name="connsiteX142" fmla="*/ 8794 w 10000"/>
                <a:gd name="connsiteY142" fmla="*/ 6510 h 10000"/>
                <a:gd name="connsiteX143" fmla="*/ 8996 w 10000"/>
                <a:gd name="connsiteY143" fmla="*/ 6545 h 10000"/>
                <a:gd name="connsiteX144" fmla="*/ 8908 w 10000"/>
                <a:gd name="connsiteY144" fmla="*/ 6641 h 10000"/>
                <a:gd name="connsiteX145" fmla="*/ 8874 w 10000"/>
                <a:gd name="connsiteY145" fmla="*/ 6676 h 10000"/>
                <a:gd name="connsiteX146" fmla="*/ 8794 w 10000"/>
                <a:gd name="connsiteY146" fmla="*/ 6710 h 10000"/>
                <a:gd name="connsiteX147" fmla="*/ 8834 w 10000"/>
                <a:gd name="connsiteY147" fmla="*/ 6710 h 10000"/>
                <a:gd name="connsiteX148" fmla="*/ 8952 w 10000"/>
                <a:gd name="connsiteY148" fmla="*/ 6676 h 10000"/>
                <a:gd name="connsiteX149" fmla="*/ 8952 w 10000"/>
                <a:gd name="connsiteY149" fmla="*/ 6641 h 10000"/>
                <a:gd name="connsiteX150" fmla="*/ 8996 w 10000"/>
                <a:gd name="connsiteY150" fmla="*/ 6740 h 10000"/>
                <a:gd name="connsiteX151" fmla="*/ 8996 w 10000"/>
                <a:gd name="connsiteY151" fmla="*/ 6811 h 10000"/>
                <a:gd name="connsiteX152" fmla="*/ 8952 w 10000"/>
                <a:gd name="connsiteY152" fmla="*/ 6740 h 10000"/>
                <a:gd name="connsiteX153" fmla="*/ 8952 w 10000"/>
                <a:gd name="connsiteY153" fmla="*/ 6811 h 10000"/>
                <a:gd name="connsiteX154" fmla="*/ 8908 w 10000"/>
                <a:gd name="connsiteY154" fmla="*/ 6780 h 10000"/>
                <a:gd name="connsiteX155" fmla="*/ 8874 w 10000"/>
                <a:gd name="connsiteY155" fmla="*/ 6780 h 10000"/>
                <a:gd name="connsiteX156" fmla="*/ 8834 w 10000"/>
                <a:gd name="connsiteY156" fmla="*/ 6841 h 10000"/>
                <a:gd name="connsiteX157" fmla="*/ 8952 w 10000"/>
                <a:gd name="connsiteY157" fmla="*/ 6909 h 10000"/>
                <a:gd name="connsiteX158" fmla="*/ 8908 w 10000"/>
                <a:gd name="connsiteY158" fmla="*/ 6909 h 10000"/>
                <a:gd name="connsiteX159" fmla="*/ 8952 w 10000"/>
                <a:gd name="connsiteY159" fmla="*/ 6978 h 10000"/>
                <a:gd name="connsiteX160" fmla="*/ 8794 w 10000"/>
                <a:gd name="connsiteY160" fmla="*/ 6940 h 10000"/>
                <a:gd name="connsiteX161" fmla="*/ 8834 w 10000"/>
                <a:gd name="connsiteY161" fmla="*/ 6978 h 10000"/>
                <a:gd name="connsiteX162" fmla="*/ 8952 w 10000"/>
                <a:gd name="connsiteY162" fmla="*/ 7009 h 10000"/>
                <a:gd name="connsiteX163" fmla="*/ 8996 w 10000"/>
                <a:gd name="connsiteY163" fmla="*/ 7108 h 10000"/>
                <a:gd name="connsiteX164" fmla="*/ 8952 w 10000"/>
                <a:gd name="connsiteY164" fmla="*/ 7178 h 10000"/>
                <a:gd name="connsiteX165" fmla="*/ 8834 w 10000"/>
                <a:gd name="connsiteY165" fmla="*/ 7077 h 10000"/>
                <a:gd name="connsiteX166" fmla="*/ 8794 w 10000"/>
                <a:gd name="connsiteY166" fmla="*/ 7108 h 10000"/>
                <a:gd name="connsiteX167" fmla="*/ 8633 w 10000"/>
                <a:gd name="connsiteY167" fmla="*/ 7178 h 10000"/>
                <a:gd name="connsiteX168" fmla="*/ 8754 w 10000"/>
                <a:gd name="connsiteY168" fmla="*/ 7274 h 10000"/>
                <a:gd name="connsiteX169" fmla="*/ 8754 w 10000"/>
                <a:gd name="connsiteY169" fmla="*/ 7407 h 10000"/>
                <a:gd name="connsiteX170" fmla="*/ 8713 w 10000"/>
                <a:gd name="connsiteY170" fmla="*/ 7476 h 10000"/>
                <a:gd name="connsiteX171" fmla="*/ 8713 w 10000"/>
                <a:gd name="connsiteY171" fmla="*/ 7507 h 10000"/>
                <a:gd name="connsiteX172" fmla="*/ 8633 w 10000"/>
                <a:gd name="connsiteY172" fmla="*/ 7476 h 10000"/>
                <a:gd name="connsiteX173" fmla="*/ 8633 w 10000"/>
                <a:gd name="connsiteY173" fmla="*/ 7540 h 10000"/>
                <a:gd name="connsiteX174" fmla="*/ 8591 w 10000"/>
                <a:gd name="connsiteY174" fmla="*/ 7607 h 10000"/>
                <a:gd name="connsiteX175" fmla="*/ 8552 w 10000"/>
                <a:gd name="connsiteY175" fmla="*/ 7740 h 10000"/>
                <a:gd name="connsiteX176" fmla="*/ 8591 w 10000"/>
                <a:gd name="connsiteY176" fmla="*/ 7673 h 10000"/>
                <a:gd name="connsiteX177" fmla="*/ 8552 w 10000"/>
                <a:gd name="connsiteY177" fmla="*/ 7706 h 10000"/>
                <a:gd name="connsiteX178" fmla="*/ 8513 w 10000"/>
                <a:gd name="connsiteY178" fmla="*/ 7642 h 10000"/>
                <a:gd name="connsiteX179" fmla="*/ 8427 w 10000"/>
                <a:gd name="connsiteY179" fmla="*/ 7673 h 10000"/>
                <a:gd name="connsiteX180" fmla="*/ 8427 w 10000"/>
                <a:gd name="connsiteY180" fmla="*/ 7740 h 10000"/>
                <a:gd name="connsiteX181" fmla="*/ 8473 w 10000"/>
                <a:gd name="connsiteY181" fmla="*/ 7771 h 10000"/>
                <a:gd name="connsiteX182" fmla="*/ 8552 w 10000"/>
                <a:gd name="connsiteY182" fmla="*/ 7808 h 10000"/>
                <a:gd name="connsiteX183" fmla="*/ 8513 w 10000"/>
                <a:gd name="connsiteY183" fmla="*/ 7839 h 10000"/>
                <a:gd name="connsiteX184" fmla="*/ 8473 w 10000"/>
                <a:gd name="connsiteY184" fmla="*/ 7942 h 10000"/>
                <a:gd name="connsiteX185" fmla="*/ 8310 w 10000"/>
                <a:gd name="connsiteY185" fmla="*/ 7872 h 10000"/>
                <a:gd name="connsiteX186" fmla="*/ 8427 w 10000"/>
                <a:gd name="connsiteY186" fmla="*/ 7972 h 10000"/>
                <a:gd name="connsiteX187" fmla="*/ 8552 w 10000"/>
                <a:gd name="connsiteY187" fmla="*/ 7972 h 10000"/>
                <a:gd name="connsiteX188" fmla="*/ 8513 w 10000"/>
                <a:gd name="connsiteY188" fmla="*/ 8039 h 10000"/>
                <a:gd name="connsiteX189" fmla="*/ 8591 w 10000"/>
                <a:gd name="connsiteY189" fmla="*/ 8173 h 10000"/>
                <a:gd name="connsiteX190" fmla="*/ 8552 w 10000"/>
                <a:gd name="connsiteY190" fmla="*/ 8173 h 10000"/>
                <a:gd name="connsiteX191" fmla="*/ 8427 w 10000"/>
                <a:gd name="connsiteY191" fmla="*/ 8102 h 10000"/>
                <a:gd name="connsiteX192" fmla="*/ 8383 w 10000"/>
                <a:gd name="connsiteY192" fmla="*/ 8140 h 10000"/>
                <a:gd name="connsiteX193" fmla="*/ 8473 w 10000"/>
                <a:gd name="connsiteY193" fmla="*/ 8207 h 10000"/>
                <a:gd name="connsiteX194" fmla="*/ 8427 w 10000"/>
                <a:gd name="connsiteY194" fmla="*/ 8270 h 10000"/>
                <a:gd name="connsiteX195" fmla="*/ 8310 w 10000"/>
                <a:gd name="connsiteY195" fmla="*/ 8207 h 10000"/>
                <a:gd name="connsiteX196" fmla="*/ 8383 w 10000"/>
                <a:gd name="connsiteY196" fmla="*/ 8302 h 10000"/>
                <a:gd name="connsiteX197" fmla="*/ 8310 w 10000"/>
                <a:gd name="connsiteY197" fmla="*/ 8302 h 10000"/>
                <a:gd name="connsiteX198" fmla="*/ 8310 w 10000"/>
                <a:gd name="connsiteY198" fmla="*/ 8371 h 10000"/>
                <a:gd name="connsiteX199" fmla="*/ 8107 w 10000"/>
                <a:gd name="connsiteY199" fmla="*/ 8440 h 10000"/>
                <a:gd name="connsiteX200" fmla="*/ 8067 w 10000"/>
                <a:gd name="connsiteY200" fmla="*/ 8503 h 10000"/>
                <a:gd name="connsiteX201" fmla="*/ 8107 w 10000"/>
                <a:gd name="connsiteY201" fmla="*/ 8540 h 10000"/>
                <a:gd name="connsiteX202" fmla="*/ 8067 w 10000"/>
                <a:gd name="connsiteY202" fmla="*/ 8568 h 10000"/>
                <a:gd name="connsiteX203" fmla="*/ 8025 w 10000"/>
                <a:gd name="connsiteY203" fmla="*/ 8669 h 10000"/>
                <a:gd name="connsiteX204" fmla="*/ 7990 w 10000"/>
                <a:gd name="connsiteY204" fmla="*/ 8636 h 10000"/>
                <a:gd name="connsiteX205" fmla="*/ 7990 w 10000"/>
                <a:gd name="connsiteY205" fmla="*/ 8738 h 10000"/>
                <a:gd name="connsiteX206" fmla="*/ 7577 w 10000"/>
                <a:gd name="connsiteY206" fmla="*/ 8570 h 10000"/>
                <a:gd name="connsiteX207" fmla="*/ 6900 w 10000"/>
                <a:gd name="connsiteY207" fmla="*/ 9137 h 10000"/>
                <a:gd name="connsiteX208" fmla="*/ 6656 w 10000"/>
                <a:gd name="connsiteY208" fmla="*/ 9203 h 10000"/>
                <a:gd name="connsiteX209" fmla="*/ 6535 w 10000"/>
                <a:gd name="connsiteY209" fmla="*/ 9001 h 10000"/>
                <a:gd name="connsiteX210" fmla="*/ 6496 w 10000"/>
                <a:gd name="connsiteY210" fmla="*/ 9001 h 10000"/>
                <a:gd name="connsiteX211" fmla="*/ 6615 w 10000"/>
                <a:gd name="connsiteY211" fmla="*/ 8969 h 10000"/>
                <a:gd name="connsiteX212" fmla="*/ 6454 w 10000"/>
                <a:gd name="connsiteY212" fmla="*/ 8969 h 10000"/>
                <a:gd name="connsiteX213" fmla="*/ 6418 w 10000"/>
                <a:gd name="connsiteY213" fmla="*/ 9038 h 10000"/>
                <a:gd name="connsiteX214" fmla="*/ 6496 w 10000"/>
                <a:gd name="connsiteY214" fmla="*/ 9103 h 10000"/>
                <a:gd name="connsiteX215" fmla="*/ 6454 w 10000"/>
                <a:gd name="connsiteY215" fmla="*/ 9103 h 10000"/>
                <a:gd name="connsiteX216" fmla="*/ 6579 w 10000"/>
                <a:gd name="connsiteY216" fmla="*/ 9300 h 10000"/>
                <a:gd name="connsiteX217" fmla="*/ 6418 w 10000"/>
                <a:gd name="connsiteY217" fmla="*/ 9171 h 10000"/>
                <a:gd name="connsiteX218" fmla="*/ 6496 w 10000"/>
                <a:gd name="connsiteY218" fmla="*/ 9300 h 10000"/>
                <a:gd name="connsiteX219" fmla="*/ 6454 w 10000"/>
                <a:gd name="connsiteY219" fmla="*/ 9337 h 10000"/>
                <a:gd name="connsiteX220" fmla="*/ 6418 w 10000"/>
                <a:gd name="connsiteY220" fmla="*/ 9300 h 10000"/>
                <a:gd name="connsiteX221" fmla="*/ 6377 w 10000"/>
                <a:gd name="connsiteY221" fmla="*/ 9403 h 10000"/>
                <a:gd name="connsiteX222" fmla="*/ 6251 w 10000"/>
                <a:gd name="connsiteY222" fmla="*/ 9437 h 10000"/>
                <a:gd name="connsiteX223" fmla="*/ 6212 w 10000"/>
                <a:gd name="connsiteY223" fmla="*/ 9367 h 10000"/>
                <a:gd name="connsiteX224" fmla="*/ 6135 w 10000"/>
                <a:gd name="connsiteY224" fmla="*/ 9337 h 10000"/>
                <a:gd name="connsiteX225" fmla="*/ 6175 w 10000"/>
                <a:gd name="connsiteY225" fmla="*/ 9468 h 10000"/>
                <a:gd name="connsiteX226" fmla="*/ 5969 w 10000"/>
                <a:gd name="connsiteY226" fmla="*/ 9403 h 10000"/>
                <a:gd name="connsiteX227" fmla="*/ 5930 w 10000"/>
                <a:gd name="connsiteY227" fmla="*/ 9437 h 10000"/>
                <a:gd name="connsiteX228" fmla="*/ 5808 w 10000"/>
                <a:gd name="connsiteY228" fmla="*/ 9500 h 10000"/>
                <a:gd name="connsiteX229" fmla="*/ 5777 w 10000"/>
                <a:gd name="connsiteY229" fmla="*/ 9570 h 10000"/>
                <a:gd name="connsiteX230" fmla="*/ 5688 w 10000"/>
                <a:gd name="connsiteY230" fmla="*/ 9570 h 10000"/>
                <a:gd name="connsiteX231" fmla="*/ 5567 w 10000"/>
                <a:gd name="connsiteY231" fmla="*/ 9602 h 10000"/>
                <a:gd name="connsiteX232" fmla="*/ 5567 w 10000"/>
                <a:gd name="connsiteY232" fmla="*/ 9570 h 10000"/>
                <a:gd name="connsiteX233" fmla="*/ 5567 w 10000"/>
                <a:gd name="connsiteY233" fmla="*/ 9634 h 10000"/>
                <a:gd name="connsiteX234" fmla="*/ 5449 w 10000"/>
                <a:gd name="connsiteY234" fmla="*/ 9602 h 10000"/>
                <a:gd name="connsiteX235" fmla="*/ 5449 w 10000"/>
                <a:gd name="connsiteY235" fmla="*/ 9666 h 10000"/>
                <a:gd name="connsiteX236" fmla="*/ 5406 w 10000"/>
                <a:gd name="connsiteY236" fmla="*/ 9768 h 10000"/>
                <a:gd name="connsiteX237" fmla="*/ 5491 w 10000"/>
                <a:gd name="connsiteY237" fmla="*/ 9800 h 10000"/>
                <a:gd name="connsiteX238" fmla="*/ 5491 w 10000"/>
                <a:gd name="connsiteY238" fmla="*/ 9800 h 10000"/>
                <a:gd name="connsiteX239" fmla="*/ 5567 w 10000"/>
                <a:gd name="connsiteY239" fmla="*/ 9935 h 10000"/>
                <a:gd name="connsiteX240" fmla="*/ 5368 w 10000"/>
                <a:gd name="connsiteY240" fmla="*/ 10000 h 10000"/>
                <a:gd name="connsiteX241" fmla="*/ 5368 w 10000"/>
                <a:gd name="connsiteY241" fmla="*/ 9935 h 10000"/>
                <a:gd name="connsiteX242" fmla="*/ 5281 w 10000"/>
                <a:gd name="connsiteY242" fmla="*/ 9833 h 10000"/>
                <a:gd name="connsiteX243" fmla="*/ 5248 w 10000"/>
                <a:gd name="connsiteY243" fmla="*/ 9768 h 10000"/>
                <a:gd name="connsiteX244" fmla="*/ 5206 w 10000"/>
                <a:gd name="connsiteY244" fmla="*/ 9666 h 10000"/>
                <a:gd name="connsiteX245" fmla="*/ 5248 w 10000"/>
                <a:gd name="connsiteY245" fmla="*/ 9602 h 10000"/>
                <a:gd name="connsiteX246" fmla="*/ 5206 w 10000"/>
                <a:gd name="connsiteY246" fmla="*/ 9500 h 10000"/>
                <a:gd name="connsiteX247" fmla="*/ 5206 w 10000"/>
                <a:gd name="connsiteY247" fmla="*/ 9534 h 10000"/>
                <a:gd name="connsiteX248" fmla="*/ 5126 w 10000"/>
                <a:gd name="connsiteY248" fmla="*/ 9468 h 10000"/>
                <a:gd name="connsiteX249" fmla="*/ 5126 w 10000"/>
                <a:gd name="connsiteY249" fmla="*/ 9534 h 10000"/>
                <a:gd name="connsiteX250" fmla="*/ 5006 w 10000"/>
                <a:gd name="connsiteY250" fmla="*/ 9534 h 10000"/>
                <a:gd name="connsiteX251" fmla="*/ 4926 w 10000"/>
                <a:gd name="connsiteY251" fmla="*/ 9500 h 10000"/>
                <a:gd name="connsiteX252" fmla="*/ 4879 w 10000"/>
                <a:gd name="connsiteY252" fmla="*/ 9437 h 10000"/>
                <a:gd name="connsiteX253" fmla="*/ 4839 w 10000"/>
                <a:gd name="connsiteY253" fmla="*/ 9437 h 10000"/>
                <a:gd name="connsiteX254" fmla="*/ 4839 w 10000"/>
                <a:gd name="connsiteY254" fmla="*/ 9500 h 10000"/>
                <a:gd name="connsiteX255" fmla="*/ 4762 w 10000"/>
                <a:gd name="connsiteY255" fmla="*/ 9437 h 10000"/>
                <a:gd name="connsiteX256" fmla="*/ 4724 w 10000"/>
                <a:gd name="connsiteY256" fmla="*/ 9367 h 10000"/>
                <a:gd name="connsiteX257" fmla="*/ 4688 w 10000"/>
                <a:gd name="connsiteY257" fmla="*/ 9403 h 10000"/>
                <a:gd name="connsiteX258" fmla="*/ 4724 w 10000"/>
                <a:gd name="connsiteY258" fmla="*/ 9500 h 10000"/>
                <a:gd name="connsiteX259" fmla="*/ 4644 w 10000"/>
                <a:gd name="connsiteY259" fmla="*/ 9468 h 10000"/>
                <a:gd name="connsiteX260" fmla="*/ 4644 w 10000"/>
                <a:gd name="connsiteY260" fmla="*/ 9534 h 10000"/>
                <a:gd name="connsiteX261" fmla="*/ 4483 w 10000"/>
                <a:gd name="connsiteY261" fmla="*/ 9500 h 10000"/>
                <a:gd name="connsiteX262" fmla="*/ 4366 w 10000"/>
                <a:gd name="connsiteY262" fmla="*/ 9500 h 10000"/>
                <a:gd name="connsiteX263" fmla="*/ 4322 w 10000"/>
                <a:gd name="connsiteY263" fmla="*/ 9500 h 10000"/>
                <a:gd name="connsiteX264" fmla="*/ 4199 w 10000"/>
                <a:gd name="connsiteY264" fmla="*/ 9437 h 10000"/>
                <a:gd name="connsiteX265" fmla="*/ 4154 w 10000"/>
                <a:gd name="connsiteY265" fmla="*/ 9403 h 10000"/>
                <a:gd name="connsiteX266" fmla="*/ 4038 w 10000"/>
                <a:gd name="connsiteY266" fmla="*/ 9367 h 10000"/>
                <a:gd name="connsiteX267" fmla="*/ 3962 w 10000"/>
                <a:gd name="connsiteY267" fmla="*/ 9171 h 10000"/>
                <a:gd name="connsiteX268" fmla="*/ 3873 w 10000"/>
                <a:gd name="connsiteY268" fmla="*/ 9038 h 10000"/>
                <a:gd name="connsiteX269" fmla="*/ 3757 w 10000"/>
                <a:gd name="connsiteY269" fmla="*/ 9038 h 10000"/>
                <a:gd name="connsiteX270" fmla="*/ 3634 w 10000"/>
                <a:gd name="connsiteY270" fmla="*/ 9038 h 10000"/>
                <a:gd name="connsiteX271" fmla="*/ 3432 w 10000"/>
                <a:gd name="connsiteY271" fmla="*/ 8869 h 10000"/>
                <a:gd name="connsiteX272" fmla="*/ 3274 w 10000"/>
                <a:gd name="connsiteY272" fmla="*/ 8969 h 10000"/>
                <a:gd name="connsiteX273" fmla="*/ 3274 w 10000"/>
                <a:gd name="connsiteY273" fmla="*/ 9038 h 10000"/>
                <a:gd name="connsiteX274" fmla="*/ 3073 w 10000"/>
                <a:gd name="connsiteY274" fmla="*/ 9070 h 10000"/>
                <a:gd name="connsiteX275" fmla="*/ 2954 w 10000"/>
                <a:gd name="connsiteY275" fmla="*/ 9171 h 10000"/>
                <a:gd name="connsiteX276" fmla="*/ 2874 w 10000"/>
                <a:gd name="connsiteY276" fmla="*/ 9103 h 10000"/>
                <a:gd name="connsiteX277" fmla="*/ 2792 w 10000"/>
                <a:gd name="connsiteY277" fmla="*/ 9171 h 10000"/>
                <a:gd name="connsiteX278" fmla="*/ 2672 w 10000"/>
                <a:gd name="connsiteY278" fmla="*/ 9171 h 10000"/>
                <a:gd name="connsiteX279" fmla="*/ 2507 w 10000"/>
                <a:gd name="connsiteY279" fmla="*/ 9137 h 10000"/>
                <a:gd name="connsiteX280" fmla="*/ 2347 w 10000"/>
                <a:gd name="connsiteY280" fmla="*/ 9203 h 10000"/>
                <a:gd name="connsiteX281" fmla="*/ 2266 w 10000"/>
                <a:gd name="connsiteY281" fmla="*/ 9203 h 10000"/>
                <a:gd name="connsiteX282" fmla="*/ 2185 w 10000"/>
                <a:gd name="connsiteY282" fmla="*/ 9203 h 10000"/>
                <a:gd name="connsiteX283" fmla="*/ 2144 w 10000"/>
                <a:gd name="connsiteY283" fmla="*/ 9203 h 10000"/>
                <a:gd name="connsiteX284" fmla="*/ 2144 w 10000"/>
                <a:gd name="connsiteY284" fmla="*/ 9367 h 10000"/>
                <a:gd name="connsiteX285" fmla="*/ 2228 w 10000"/>
                <a:gd name="connsiteY285" fmla="*/ 9468 h 10000"/>
                <a:gd name="connsiteX286" fmla="*/ 2228 w 10000"/>
                <a:gd name="connsiteY286" fmla="*/ 9500 h 10000"/>
                <a:gd name="connsiteX287" fmla="*/ 2228 w 10000"/>
                <a:gd name="connsiteY287" fmla="*/ 9570 h 10000"/>
                <a:gd name="connsiteX288" fmla="*/ 2266 w 10000"/>
                <a:gd name="connsiteY288" fmla="*/ 9666 h 10000"/>
                <a:gd name="connsiteX289" fmla="*/ 2144 w 10000"/>
                <a:gd name="connsiteY289" fmla="*/ 9634 h 10000"/>
                <a:gd name="connsiteX290" fmla="*/ 2022 w 10000"/>
                <a:gd name="connsiteY290" fmla="*/ 9602 h 10000"/>
                <a:gd name="connsiteX291" fmla="*/ 1941 w 10000"/>
                <a:gd name="connsiteY291" fmla="*/ 9437 h 10000"/>
                <a:gd name="connsiteX292" fmla="*/ 1708 w 10000"/>
                <a:gd name="connsiteY292" fmla="*/ 9534 h 10000"/>
                <a:gd name="connsiteX293" fmla="*/ 1627 w 10000"/>
                <a:gd name="connsiteY293" fmla="*/ 9570 h 10000"/>
                <a:gd name="connsiteX294" fmla="*/ 1627 w 10000"/>
                <a:gd name="connsiteY294" fmla="*/ 9468 h 10000"/>
                <a:gd name="connsiteX295" fmla="*/ 1504 w 10000"/>
                <a:gd name="connsiteY295" fmla="*/ 9337 h 10000"/>
                <a:gd name="connsiteX296" fmla="*/ 1262 w 10000"/>
                <a:gd name="connsiteY296" fmla="*/ 9337 h 10000"/>
                <a:gd name="connsiteX297" fmla="*/ 1262 w 10000"/>
                <a:gd name="connsiteY297" fmla="*/ 9203 h 10000"/>
                <a:gd name="connsiteX298" fmla="*/ 1298 w 10000"/>
                <a:gd name="connsiteY298" fmla="*/ 9038 h 10000"/>
                <a:gd name="connsiteX299" fmla="*/ 1144 w 10000"/>
                <a:gd name="connsiteY299" fmla="*/ 8969 h 10000"/>
                <a:gd name="connsiteX300" fmla="*/ 1017 w 10000"/>
                <a:gd name="connsiteY300" fmla="*/ 8869 h 10000"/>
                <a:gd name="connsiteX301" fmla="*/ 981 w 10000"/>
                <a:gd name="connsiteY301" fmla="*/ 8803 h 10000"/>
                <a:gd name="connsiteX302" fmla="*/ 944 w 10000"/>
                <a:gd name="connsiteY302" fmla="*/ 8704 h 10000"/>
                <a:gd name="connsiteX303" fmla="*/ 981 w 10000"/>
                <a:gd name="connsiteY303" fmla="*/ 8604 h 10000"/>
                <a:gd name="connsiteX304" fmla="*/ 697 w 10000"/>
                <a:gd name="connsiteY304" fmla="*/ 8636 h 10000"/>
                <a:gd name="connsiteX305" fmla="*/ 533 w 10000"/>
                <a:gd name="connsiteY305" fmla="*/ 8704 h 10000"/>
                <a:gd name="connsiteX306" fmla="*/ 533 w 10000"/>
                <a:gd name="connsiteY306" fmla="*/ 8604 h 10000"/>
                <a:gd name="connsiteX307" fmla="*/ 495 w 10000"/>
                <a:gd name="connsiteY307" fmla="*/ 8503 h 10000"/>
                <a:gd name="connsiteX308" fmla="*/ 458 w 10000"/>
                <a:gd name="connsiteY308" fmla="*/ 8440 h 10000"/>
                <a:gd name="connsiteX309" fmla="*/ 6799 w 10000"/>
                <a:gd name="connsiteY309" fmla="*/ 8432 h 10000"/>
                <a:gd name="connsiteX310" fmla="*/ 6917 w 10000"/>
                <a:gd name="connsiteY310" fmla="*/ 8190 h 10000"/>
                <a:gd name="connsiteX0" fmla="*/ 8874 w 10000"/>
                <a:gd name="connsiteY0" fmla="*/ 260 h 10000"/>
                <a:gd name="connsiteX1" fmla="*/ 9114 w 10000"/>
                <a:gd name="connsiteY1" fmla="*/ 196 h 10000"/>
                <a:gd name="connsiteX2" fmla="*/ 9277 w 10000"/>
                <a:gd name="connsiteY2" fmla="*/ 97 h 10000"/>
                <a:gd name="connsiteX3" fmla="*/ 9354 w 10000"/>
                <a:gd name="connsiteY3" fmla="*/ 97 h 10000"/>
                <a:gd name="connsiteX4" fmla="*/ 9396 w 10000"/>
                <a:gd name="connsiteY4" fmla="*/ 63 h 10000"/>
                <a:gd name="connsiteX5" fmla="*/ 9554 w 10000"/>
                <a:gd name="connsiteY5" fmla="*/ 0 h 10000"/>
                <a:gd name="connsiteX6" fmla="*/ 9719 w 10000"/>
                <a:gd name="connsiteY6" fmla="*/ 63 h 10000"/>
                <a:gd name="connsiteX7" fmla="*/ 9757 w 10000"/>
                <a:gd name="connsiteY7" fmla="*/ 164 h 10000"/>
                <a:gd name="connsiteX8" fmla="*/ 9880 w 10000"/>
                <a:gd name="connsiteY8" fmla="*/ 328 h 10000"/>
                <a:gd name="connsiteX9" fmla="*/ 9800 w 10000"/>
                <a:gd name="connsiteY9" fmla="*/ 361 h 10000"/>
                <a:gd name="connsiteX10" fmla="*/ 9840 w 10000"/>
                <a:gd name="connsiteY10" fmla="*/ 429 h 10000"/>
                <a:gd name="connsiteX11" fmla="*/ 9840 w 10000"/>
                <a:gd name="connsiteY11" fmla="*/ 497 h 10000"/>
                <a:gd name="connsiteX12" fmla="*/ 9926 w 10000"/>
                <a:gd name="connsiteY12" fmla="*/ 628 h 10000"/>
                <a:gd name="connsiteX13" fmla="*/ 9926 w 10000"/>
                <a:gd name="connsiteY13" fmla="*/ 794 h 10000"/>
                <a:gd name="connsiteX14" fmla="*/ 9926 w 10000"/>
                <a:gd name="connsiteY14" fmla="*/ 893 h 10000"/>
                <a:gd name="connsiteX15" fmla="*/ 10000 w 10000"/>
                <a:gd name="connsiteY15" fmla="*/ 994 h 10000"/>
                <a:gd name="connsiteX16" fmla="*/ 9963 w 10000"/>
                <a:gd name="connsiteY16" fmla="*/ 1093 h 10000"/>
                <a:gd name="connsiteX17" fmla="*/ 10000 w 10000"/>
                <a:gd name="connsiteY17" fmla="*/ 1159 h 10000"/>
                <a:gd name="connsiteX18" fmla="*/ 9677 w 10000"/>
                <a:gd name="connsiteY18" fmla="*/ 1126 h 10000"/>
                <a:gd name="connsiteX19" fmla="*/ 9515 w 10000"/>
                <a:gd name="connsiteY19" fmla="*/ 1093 h 10000"/>
                <a:gd name="connsiteX20" fmla="*/ 9473 w 10000"/>
                <a:gd name="connsiteY20" fmla="*/ 1191 h 10000"/>
                <a:gd name="connsiteX21" fmla="*/ 9354 w 10000"/>
                <a:gd name="connsiteY21" fmla="*/ 1228 h 10000"/>
                <a:gd name="connsiteX22" fmla="*/ 9433 w 10000"/>
                <a:gd name="connsiteY22" fmla="*/ 1329 h 10000"/>
                <a:gd name="connsiteX23" fmla="*/ 9677 w 10000"/>
                <a:gd name="connsiteY23" fmla="*/ 1624 h 10000"/>
                <a:gd name="connsiteX24" fmla="*/ 9840 w 10000"/>
                <a:gd name="connsiteY24" fmla="*/ 1895 h 10000"/>
                <a:gd name="connsiteX25" fmla="*/ 9800 w 10000"/>
                <a:gd name="connsiteY25" fmla="*/ 1959 h 10000"/>
                <a:gd name="connsiteX26" fmla="*/ 9634 w 10000"/>
                <a:gd name="connsiteY26" fmla="*/ 1991 h 10000"/>
                <a:gd name="connsiteX27" fmla="*/ 9840 w 10000"/>
                <a:gd name="connsiteY27" fmla="*/ 2124 h 10000"/>
                <a:gd name="connsiteX28" fmla="*/ 9600 w 10000"/>
                <a:gd name="connsiteY28" fmla="*/ 1959 h 10000"/>
                <a:gd name="connsiteX29" fmla="*/ 9396 w 10000"/>
                <a:gd name="connsiteY29" fmla="*/ 1895 h 10000"/>
                <a:gd name="connsiteX30" fmla="*/ 9473 w 10000"/>
                <a:gd name="connsiteY30" fmla="*/ 2090 h 10000"/>
                <a:gd name="connsiteX31" fmla="*/ 9354 w 10000"/>
                <a:gd name="connsiteY31" fmla="*/ 2124 h 10000"/>
                <a:gd name="connsiteX32" fmla="*/ 9277 w 10000"/>
                <a:gd name="connsiteY32" fmla="*/ 2225 h 10000"/>
                <a:gd name="connsiteX33" fmla="*/ 8996 w 10000"/>
                <a:gd name="connsiteY33" fmla="*/ 2258 h 10000"/>
                <a:gd name="connsiteX34" fmla="*/ 9198 w 10000"/>
                <a:gd name="connsiteY34" fmla="*/ 2422 h 10000"/>
                <a:gd name="connsiteX35" fmla="*/ 8952 w 10000"/>
                <a:gd name="connsiteY35" fmla="*/ 2456 h 10000"/>
                <a:gd name="connsiteX36" fmla="*/ 8794 w 10000"/>
                <a:gd name="connsiteY36" fmla="*/ 2422 h 10000"/>
                <a:gd name="connsiteX37" fmla="*/ 8664 w 10000"/>
                <a:gd name="connsiteY37" fmla="*/ 2323 h 10000"/>
                <a:gd name="connsiteX38" fmla="*/ 8591 w 10000"/>
                <a:gd name="connsiteY38" fmla="*/ 2353 h 10000"/>
                <a:gd name="connsiteX39" fmla="*/ 8552 w 10000"/>
                <a:gd name="connsiteY39" fmla="*/ 2519 h 10000"/>
                <a:gd name="connsiteX40" fmla="*/ 8513 w 10000"/>
                <a:gd name="connsiteY40" fmla="*/ 2621 h 10000"/>
                <a:gd name="connsiteX41" fmla="*/ 8427 w 10000"/>
                <a:gd name="connsiteY41" fmla="*/ 2655 h 10000"/>
                <a:gd name="connsiteX42" fmla="*/ 8383 w 10000"/>
                <a:gd name="connsiteY42" fmla="*/ 2721 h 10000"/>
                <a:gd name="connsiteX43" fmla="*/ 8310 w 10000"/>
                <a:gd name="connsiteY43" fmla="*/ 2721 h 10000"/>
                <a:gd name="connsiteX44" fmla="*/ 8267 w 10000"/>
                <a:gd name="connsiteY44" fmla="*/ 2790 h 10000"/>
                <a:gd name="connsiteX45" fmla="*/ 8107 w 10000"/>
                <a:gd name="connsiteY45" fmla="*/ 2955 h 10000"/>
                <a:gd name="connsiteX46" fmla="*/ 7906 w 10000"/>
                <a:gd name="connsiteY46" fmla="*/ 2990 h 10000"/>
                <a:gd name="connsiteX47" fmla="*/ 7824 w 10000"/>
                <a:gd name="connsiteY47" fmla="*/ 3020 h 10000"/>
                <a:gd name="connsiteX48" fmla="*/ 7744 w 10000"/>
                <a:gd name="connsiteY48" fmla="*/ 3088 h 10000"/>
                <a:gd name="connsiteX49" fmla="*/ 7586 w 10000"/>
                <a:gd name="connsiteY49" fmla="*/ 3152 h 10000"/>
                <a:gd name="connsiteX50" fmla="*/ 7501 w 10000"/>
                <a:gd name="connsiteY50" fmla="*/ 3256 h 10000"/>
                <a:gd name="connsiteX51" fmla="*/ 7464 w 10000"/>
                <a:gd name="connsiteY51" fmla="*/ 3318 h 10000"/>
                <a:gd name="connsiteX52" fmla="*/ 7378 w 10000"/>
                <a:gd name="connsiteY52" fmla="*/ 3318 h 10000"/>
                <a:gd name="connsiteX53" fmla="*/ 7218 w 10000"/>
                <a:gd name="connsiteY53" fmla="*/ 3354 h 10000"/>
                <a:gd name="connsiteX54" fmla="*/ 7346 w 10000"/>
                <a:gd name="connsiteY54" fmla="*/ 3287 h 10000"/>
                <a:gd name="connsiteX55" fmla="*/ 7346 w 10000"/>
                <a:gd name="connsiteY55" fmla="*/ 3221 h 10000"/>
                <a:gd name="connsiteX56" fmla="*/ 7378 w 10000"/>
                <a:gd name="connsiteY56" fmla="*/ 3152 h 10000"/>
                <a:gd name="connsiteX57" fmla="*/ 7143 w 10000"/>
                <a:gd name="connsiteY57" fmla="*/ 3118 h 10000"/>
                <a:gd name="connsiteX58" fmla="*/ 7218 w 10000"/>
                <a:gd name="connsiteY58" fmla="*/ 3088 h 10000"/>
                <a:gd name="connsiteX59" fmla="*/ 7260 w 10000"/>
                <a:gd name="connsiteY59" fmla="*/ 2955 h 10000"/>
                <a:gd name="connsiteX60" fmla="*/ 7305 w 10000"/>
                <a:gd name="connsiteY60" fmla="*/ 2820 h 10000"/>
                <a:gd name="connsiteX61" fmla="*/ 7062 w 10000"/>
                <a:gd name="connsiteY61" fmla="*/ 2589 h 10000"/>
                <a:gd name="connsiteX62" fmla="*/ 6939 w 10000"/>
                <a:gd name="connsiteY62" fmla="*/ 2621 h 10000"/>
                <a:gd name="connsiteX63" fmla="*/ 6824 w 10000"/>
                <a:gd name="connsiteY63" fmla="*/ 2691 h 10000"/>
                <a:gd name="connsiteX64" fmla="*/ 6737 w 10000"/>
                <a:gd name="connsiteY64" fmla="*/ 2855 h 10000"/>
                <a:gd name="connsiteX65" fmla="*/ 6535 w 10000"/>
                <a:gd name="connsiteY65" fmla="*/ 2990 h 10000"/>
                <a:gd name="connsiteX66" fmla="*/ 6418 w 10000"/>
                <a:gd name="connsiteY66" fmla="*/ 3055 h 10000"/>
                <a:gd name="connsiteX67" fmla="*/ 6454 w 10000"/>
                <a:gd name="connsiteY67" fmla="*/ 3152 h 10000"/>
                <a:gd name="connsiteX68" fmla="*/ 6212 w 10000"/>
                <a:gd name="connsiteY68" fmla="*/ 3287 h 10000"/>
                <a:gd name="connsiteX69" fmla="*/ 6014 w 10000"/>
                <a:gd name="connsiteY69" fmla="*/ 3256 h 10000"/>
                <a:gd name="connsiteX70" fmla="*/ 6014 w 10000"/>
                <a:gd name="connsiteY70" fmla="*/ 3453 h 10000"/>
                <a:gd name="connsiteX71" fmla="*/ 6251 w 10000"/>
                <a:gd name="connsiteY71" fmla="*/ 3619 h 10000"/>
                <a:gd name="connsiteX72" fmla="*/ 6377 w 10000"/>
                <a:gd name="connsiteY72" fmla="*/ 3619 h 10000"/>
                <a:gd name="connsiteX73" fmla="*/ 6454 w 10000"/>
                <a:gd name="connsiteY73" fmla="*/ 3649 h 10000"/>
                <a:gd name="connsiteX74" fmla="*/ 6454 w 10000"/>
                <a:gd name="connsiteY74" fmla="*/ 3619 h 10000"/>
                <a:gd name="connsiteX75" fmla="*/ 6695 w 10000"/>
                <a:gd name="connsiteY75" fmla="*/ 3717 h 10000"/>
                <a:gd name="connsiteX76" fmla="*/ 6777 w 10000"/>
                <a:gd name="connsiteY76" fmla="*/ 3916 h 10000"/>
                <a:gd name="connsiteX77" fmla="*/ 6980 w 10000"/>
                <a:gd name="connsiteY77" fmla="*/ 3951 h 10000"/>
                <a:gd name="connsiteX78" fmla="*/ 7062 w 10000"/>
                <a:gd name="connsiteY78" fmla="*/ 3885 h 10000"/>
                <a:gd name="connsiteX79" fmla="*/ 7101 w 10000"/>
                <a:gd name="connsiteY79" fmla="*/ 3787 h 10000"/>
                <a:gd name="connsiteX80" fmla="*/ 7260 w 10000"/>
                <a:gd name="connsiteY80" fmla="*/ 3717 h 10000"/>
                <a:gd name="connsiteX81" fmla="*/ 7464 w 10000"/>
                <a:gd name="connsiteY81" fmla="*/ 3787 h 10000"/>
                <a:gd name="connsiteX82" fmla="*/ 7541 w 10000"/>
                <a:gd name="connsiteY82" fmla="*/ 3819 h 10000"/>
                <a:gd name="connsiteX83" fmla="*/ 7586 w 10000"/>
                <a:gd name="connsiteY83" fmla="*/ 3856 h 10000"/>
                <a:gd name="connsiteX84" fmla="*/ 7788 w 10000"/>
                <a:gd name="connsiteY84" fmla="*/ 3856 h 10000"/>
                <a:gd name="connsiteX85" fmla="*/ 7788 w 10000"/>
                <a:gd name="connsiteY85" fmla="*/ 3819 h 10000"/>
                <a:gd name="connsiteX86" fmla="*/ 8025 w 10000"/>
                <a:gd name="connsiteY86" fmla="*/ 3885 h 10000"/>
                <a:gd name="connsiteX87" fmla="*/ 7990 w 10000"/>
                <a:gd name="connsiteY87" fmla="*/ 3916 h 10000"/>
                <a:gd name="connsiteX88" fmla="*/ 8025 w 10000"/>
                <a:gd name="connsiteY88" fmla="*/ 4017 h 10000"/>
                <a:gd name="connsiteX89" fmla="*/ 8025 w 10000"/>
                <a:gd name="connsiteY89" fmla="*/ 4082 h 10000"/>
                <a:gd name="connsiteX90" fmla="*/ 7946 w 10000"/>
                <a:gd name="connsiteY90" fmla="*/ 4017 h 10000"/>
                <a:gd name="connsiteX91" fmla="*/ 7906 w 10000"/>
                <a:gd name="connsiteY91" fmla="*/ 4051 h 10000"/>
                <a:gd name="connsiteX92" fmla="*/ 7824 w 10000"/>
                <a:gd name="connsiteY92" fmla="*/ 4051 h 10000"/>
                <a:gd name="connsiteX93" fmla="*/ 7744 w 10000"/>
                <a:gd name="connsiteY93" fmla="*/ 4082 h 10000"/>
                <a:gd name="connsiteX94" fmla="*/ 7586 w 10000"/>
                <a:gd name="connsiteY94" fmla="*/ 4153 h 10000"/>
                <a:gd name="connsiteX95" fmla="*/ 7501 w 10000"/>
                <a:gd name="connsiteY95" fmla="*/ 4185 h 10000"/>
                <a:gd name="connsiteX96" fmla="*/ 7586 w 10000"/>
                <a:gd name="connsiteY96" fmla="*/ 4251 h 10000"/>
                <a:gd name="connsiteX97" fmla="*/ 7501 w 10000"/>
                <a:gd name="connsiteY97" fmla="*/ 4251 h 10000"/>
                <a:gd name="connsiteX98" fmla="*/ 7541 w 10000"/>
                <a:gd name="connsiteY98" fmla="*/ 4317 h 10000"/>
                <a:gd name="connsiteX99" fmla="*/ 7464 w 10000"/>
                <a:gd name="connsiteY99" fmla="*/ 4347 h 10000"/>
                <a:gd name="connsiteX100" fmla="*/ 7378 w 10000"/>
                <a:gd name="connsiteY100" fmla="*/ 4283 h 10000"/>
                <a:gd name="connsiteX101" fmla="*/ 7346 w 10000"/>
                <a:gd name="connsiteY101" fmla="*/ 4283 h 10000"/>
                <a:gd name="connsiteX102" fmla="*/ 7423 w 10000"/>
                <a:gd name="connsiteY102" fmla="*/ 4382 h 10000"/>
                <a:gd name="connsiteX103" fmla="*/ 7260 w 10000"/>
                <a:gd name="connsiteY103" fmla="*/ 4518 h 10000"/>
                <a:gd name="connsiteX104" fmla="*/ 7218 w 10000"/>
                <a:gd name="connsiteY104" fmla="*/ 4682 h 10000"/>
                <a:gd name="connsiteX105" fmla="*/ 7260 w 10000"/>
                <a:gd name="connsiteY105" fmla="*/ 4847 h 10000"/>
                <a:gd name="connsiteX106" fmla="*/ 7423 w 10000"/>
                <a:gd name="connsiteY106" fmla="*/ 4880 h 10000"/>
                <a:gd name="connsiteX107" fmla="*/ 7704 w 10000"/>
                <a:gd name="connsiteY107" fmla="*/ 4981 h 10000"/>
                <a:gd name="connsiteX108" fmla="*/ 7824 w 10000"/>
                <a:gd name="connsiteY108" fmla="*/ 5149 h 10000"/>
                <a:gd name="connsiteX109" fmla="*/ 8025 w 10000"/>
                <a:gd name="connsiteY109" fmla="*/ 5380 h 10000"/>
                <a:gd name="connsiteX110" fmla="*/ 8149 w 10000"/>
                <a:gd name="connsiteY110" fmla="*/ 5549 h 10000"/>
                <a:gd name="connsiteX111" fmla="*/ 8344 w 10000"/>
                <a:gd name="connsiteY111" fmla="*/ 5646 h 10000"/>
                <a:gd name="connsiteX112" fmla="*/ 8427 w 10000"/>
                <a:gd name="connsiteY112" fmla="*/ 5711 h 10000"/>
                <a:gd name="connsiteX113" fmla="*/ 8513 w 10000"/>
                <a:gd name="connsiteY113" fmla="*/ 5782 h 10000"/>
                <a:gd name="connsiteX114" fmla="*/ 8664 w 10000"/>
                <a:gd name="connsiteY114" fmla="*/ 5910 h 10000"/>
                <a:gd name="connsiteX115" fmla="*/ 8383 w 10000"/>
                <a:gd name="connsiteY115" fmla="*/ 5847 h 10000"/>
                <a:gd name="connsiteX116" fmla="*/ 8186 w 10000"/>
                <a:gd name="connsiteY116" fmla="*/ 5782 h 10000"/>
                <a:gd name="connsiteX117" fmla="*/ 7990 w 10000"/>
                <a:gd name="connsiteY117" fmla="*/ 5813 h 10000"/>
                <a:gd name="connsiteX118" fmla="*/ 7870 w 10000"/>
                <a:gd name="connsiteY118" fmla="*/ 5748 h 10000"/>
                <a:gd name="connsiteX119" fmla="*/ 7744 w 10000"/>
                <a:gd name="connsiteY119" fmla="*/ 5680 h 10000"/>
                <a:gd name="connsiteX120" fmla="*/ 7788 w 10000"/>
                <a:gd name="connsiteY120" fmla="*/ 5748 h 10000"/>
                <a:gd name="connsiteX121" fmla="*/ 7824 w 10000"/>
                <a:gd name="connsiteY121" fmla="*/ 5748 h 10000"/>
                <a:gd name="connsiteX122" fmla="*/ 7788 w 10000"/>
                <a:gd name="connsiteY122" fmla="*/ 5711 h 10000"/>
                <a:gd name="connsiteX123" fmla="*/ 7870 w 10000"/>
                <a:gd name="connsiteY123" fmla="*/ 5748 h 10000"/>
                <a:gd name="connsiteX124" fmla="*/ 8067 w 10000"/>
                <a:gd name="connsiteY124" fmla="*/ 5813 h 10000"/>
                <a:gd name="connsiteX125" fmla="*/ 8149 w 10000"/>
                <a:gd name="connsiteY125" fmla="*/ 5782 h 10000"/>
                <a:gd name="connsiteX126" fmla="*/ 8232 w 10000"/>
                <a:gd name="connsiteY126" fmla="*/ 5847 h 10000"/>
                <a:gd name="connsiteX127" fmla="*/ 8267 w 10000"/>
                <a:gd name="connsiteY127" fmla="*/ 5878 h 10000"/>
                <a:gd name="connsiteX128" fmla="*/ 8383 w 10000"/>
                <a:gd name="connsiteY128" fmla="*/ 5910 h 10000"/>
                <a:gd name="connsiteX129" fmla="*/ 8633 w 10000"/>
                <a:gd name="connsiteY129" fmla="*/ 6046 h 10000"/>
                <a:gd name="connsiteX130" fmla="*/ 8794 w 10000"/>
                <a:gd name="connsiteY130" fmla="*/ 6182 h 10000"/>
                <a:gd name="connsiteX131" fmla="*/ 8713 w 10000"/>
                <a:gd name="connsiteY131" fmla="*/ 6212 h 10000"/>
                <a:gd name="connsiteX132" fmla="*/ 8591 w 10000"/>
                <a:gd name="connsiteY132" fmla="*/ 6278 h 10000"/>
                <a:gd name="connsiteX133" fmla="*/ 8513 w 10000"/>
                <a:gd name="connsiteY133" fmla="*/ 6343 h 10000"/>
                <a:gd name="connsiteX134" fmla="*/ 8473 w 10000"/>
                <a:gd name="connsiteY134" fmla="*/ 6376 h 10000"/>
                <a:gd name="connsiteX135" fmla="*/ 8344 w 10000"/>
                <a:gd name="connsiteY135" fmla="*/ 6376 h 10000"/>
                <a:gd name="connsiteX136" fmla="*/ 8232 w 10000"/>
                <a:gd name="connsiteY136" fmla="*/ 6446 h 10000"/>
                <a:gd name="connsiteX137" fmla="*/ 8383 w 10000"/>
                <a:gd name="connsiteY137" fmla="*/ 6376 h 10000"/>
                <a:gd name="connsiteX138" fmla="*/ 8513 w 10000"/>
                <a:gd name="connsiteY138" fmla="*/ 6478 h 10000"/>
                <a:gd name="connsiteX139" fmla="*/ 8473 w 10000"/>
                <a:gd name="connsiteY139" fmla="*/ 6478 h 10000"/>
                <a:gd name="connsiteX140" fmla="*/ 8664 w 10000"/>
                <a:gd name="connsiteY140" fmla="*/ 6410 h 10000"/>
                <a:gd name="connsiteX141" fmla="*/ 8794 w 10000"/>
                <a:gd name="connsiteY141" fmla="*/ 6510 h 10000"/>
                <a:gd name="connsiteX142" fmla="*/ 8996 w 10000"/>
                <a:gd name="connsiteY142" fmla="*/ 6545 h 10000"/>
                <a:gd name="connsiteX143" fmla="*/ 8908 w 10000"/>
                <a:gd name="connsiteY143" fmla="*/ 6641 h 10000"/>
                <a:gd name="connsiteX144" fmla="*/ 8874 w 10000"/>
                <a:gd name="connsiteY144" fmla="*/ 6676 h 10000"/>
                <a:gd name="connsiteX145" fmla="*/ 8794 w 10000"/>
                <a:gd name="connsiteY145" fmla="*/ 6710 h 10000"/>
                <a:gd name="connsiteX146" fmla="*/ 8834 w 10000"/>
                <a:gd name="connsiteY146" fmla="*/ 6710 h 10000"/>
                <a:gd name="connsiteX147" fmla="*/ 8952 w 10000"/>
                <a:gd name="connsiteY147" fmla="*/ 6676 h 10000"/>
                <a:gd name="connsiteX148" fmla="*/ 8952 w 10000"/>
                <a:gd name="connsiteY148" fmla="*/ 6641 h 10000"/>
                <a:gd name="connsiteX149" fmla="*/ 8996 w 10000"/>
                <a:gd name="connsiteY149" fmla="*/ 6740 h 10000"/>
                <a:gd name="connsiteX150" fmla="*/ 8996 w 10000"/>
                <a:gd name="connsiteY150" fmla="*/ 6811 h 10000"/>
                <a:gd name="connsiteX151" fmla="*/ 8952 w 10000"/>
                <a:gd name="connsiteY151" fmla="*/ 6740 h 10000"/>
                <a:gd name="connsiteX152" fmla="*/ 8952 w 10000"/>
                <a:gd name="connsiteY152" fmla="*/ 6811 h 10000"/>
                <a:gd name="connsiteX153" fmla="*/ 8908 w 10000"/>
                <a:gd name="connsiteY153" fmla="*/ 6780 h 10000"/>
                <a:gd name="connsiteX154" fmla="*/ 8874 w 10000"/>
                <a:gd name="connsiteY154" fmla="*/ 6780 h 10000"/>
                <a:gd name="connsiteX155" fmla="*/ 8834 w 10000"/>
                <a:gd name="connsiteY155" fmla="*/ 6841 h 10000"/>
                <a:gd name="connsiteX156" fmla="*/ 8952 w 10000"/>
                <a:gd name="connsiteY156" fmla="*/ 6909 h 10000"/>
                <a:gd name="connsiteX157" fmla="*/ 8908 w 10000"/>
                <a:gd name="connsiteY157" fmla="*/ 6909 h 10000"/>
                <a:gd name="connsiteX158" fmla="*/ 8952 w 10000"/>
                <a:gd name="connsiteY158" fmla="*/ 6978 h 10000"/>
                <a:gd name="connsiteX159" fmla="*/ 8794 w 10000"/>
                <a:gd name="connsiteY159" fmla="*/ 6940 h 10000"/>
                <a:gd name="connsiteX160" fmla="*/ 8834 w 10000"/>
                <a:gd name="connsiteY160" fmla="*/ 6978 h 10000"/>
                <a:gd name="connsiteX161" fmla="*/ 8952 w 10000"/>
                <a:gd name="connsiteY161" fmla="*/ 7009 h 10000"/>
                <a:gd name="connsiteX162" fmla="*/ 8996 w 10000"/>
                <a:gd name="connsiteY162" fmla="*/ 7108 h 10000"/>
                <a:gd name="connsiteX163" fmla="*/ 8952 w 10000"/>
                <a:gd name="connsiteY163" fmla="*/ 7178 h 10000"/>
                <a:gd name="connsiteX164" fmla="*/ 8834 w 10000"/>
                <a:gd name="connsiteY164" fmla="*/ 7077 h 10000"/>
                <a:gd name="connsiteX165" fmla="*/ 8794 w 10000"/>
                <a:gd name="connsiteY165" fmla="*/ 7108 h 10000"/>
                <a:gd name="connsiteX166" fmla="*/ 8633 w 10000"/>
                <a:gd name="connsiteY166" fmla="*/ 7178 h 10000"/>
                <a:gd name="connsiteX167" fmla="*/ 8754 w 10000"/>
                <a:gd name="connsiteY167" fmla="*/ 7274 h 10000"/>
                <a:gd name="connsiteX168" fmla="*/ 8754 w 10000"/>
                <a:gd name="connsiteY168" fmla="*/ 7407 h 10000"/>
                <a:gd name="connsiteX169" fmla="*/ 8713 w 10000"/>
                <a:gd name="connsiteY169" fmla="*/ 7476 h 10000"/>
                <a:gd name="connsiteX170" fmla="*/ 8713 w 10000"/>
                <a:gd name="connsiteY170" fmla="*/ 7507 h 10000"/>
                <a:gd name="connsiteX171" fmla="*/ 8633 w 10000"/>
                <a:gd name="connsiteY171" fmla="*/ 7476 h 10000"/>
                <a:gd name="connsiteX172" fmla="*/ 8633 w 10000"/>
                <a:gd name="connsiteY172" fmla="*/ 7540 h 10000"/>
                <a:gd name="connsiteX173" fmla="*/ 8591 w 10000"/>
                <a:gd name="connsiteY173" fmla="*/ 7607 h 10000"/>
                <a:gd name="connsiteX174" fmla="*/ 8552 w 10000"/>
                <a:gd name="connsiteY174" fmla="*/ 7740 h 10000"/>
                <a:gd name="connsiteX175" fmla="*/ 8591 w 10000"/>
                <a:gd name="connsiteY175" fmla="*/ 7673 h 10000"/>
                <a:gd name="connsiteX176" fmla="*/ 8552 w 10000"/>
                <a:gd name="connsiteY176" fmla="*/ 7706 h 10000"/>
                <a:gd name="connsiteX177" fmla="*/ 8513 w 10000"/>
                <a:gd name="connsiteY177" fmla="*/ 7642 h 10000"/>
                <a:gd name="connsiteX178" fmla="*/ 8427 w 10000"/>
                <a:gd name="connsiteY178" fmla="*/ 7673 h 10000"/>
                <a:gd name="connsiteX179" fmla="*/ 8427 w 10000"/>
                <a:gd name="connsiteY179" fmla="*/ 7740 h 10000"/>
                <a:gd name="connsiteX180" fmla="*/ 8473 w 10000"/>
                <a:gd name="connsiteY180" fmla="*/ 7771 h 10000"/>
                <a:gd name="connsiteX181" fmla="*/ 8552 w 10000"/>
                <a:gd name="connsiteY181" fmla="*/ 7808 h 10000"/>
                <a:gd name="connsiteX182" fmla="*/ 8513 w 10000"/>
                <a:gd name="connsiteY182" fmla="*/ 7839 h 10000"/>
                <a:gd name="connsiteX183" fmla="*/ 8473 w 10000"/>
                <a:gd name="connsiteY183" fmla="*/ 7942 h 10000"/>
                <a:gd name="connsiteX184" fmla="*/ 8310 w 10000"/>
                <a:gd name="connsiteY184" fmla="*/ 7872 h 10000"/>
                <a:gd name="connsiteX185" fmla="*/ 8427 w 10000"/>
                <a:gd name="connsiteY185" fmla="*/ 7972 h 10000"/>
                <a:gd name="connsiteX186" fmla="*/ 8552 w 10000"/>
                <a:gd name="connsiteY186" fmla="*/ 7972 h 10000"/>
                <a:gd name="connsiteX187" fmla="*/ 8513 w 10000"/>
                <a:gd name="connsiteY187" fmla="*/ 8039 h 10000"/>
                <a:gd name="connsiteX188" fmla="*/ 8591 w 10000"/>
                <a:gd name="connsiteY188" fmla="*/ 8173 h 10000"/>
                <a:gd name="connsiteX189" fmla="*/ 8552 w 10000"/>
                <a:gd name="connsiteY189" fmla="*/ 8173 h 10000"/>
                <a:gd name="connsiteX190" fmla="*/ 8427 w 10000"/>
                <a:gd name="connsiteY190" fmla="*/ 8102 h 10000"/>
                <a:gd name="connsiteX191" fmla="*/ 8383 w 10000"/>
                <a:gd name="connsiteY191" fmla="*/ 8140 h 10000"/>
                <a:gd name="connsiteX192" fmla="*/ 8473 w 10000"/>
                <a:gd name="connsiteY192" fmla="*/ 8207 h 10000"/>
                <a:gd name="connsiteX193" fmla="*/ 8427 w 10000"/>
                <a:gd name="connsiteY193" fmla="*/ 8270 h 10000"/>
                <a:gd name="connsiteX194" fmla="*/ 8310 w 10000"/>
                <a:gd name="connsiteY194" fmla="*/ 8207 h 10000"/>
                <a:gd name="connsiteX195" fmla="*/ 8383 w 10000"/>
                <a:gd name="connsiteY195" fmla="*/ 8302 h 10000"/>
                <a:gd name="connsiteX196" fmla="*/ 8310 w 10000"/>
                <a:gd name="connsiteY196" fmla="*/ 8302 h 10000"/>
                <a:gd name="connsiteX197" fmla="*/ 8310 w 10000"/>
                <a:gd name="connsiteY197" fmla="*/ 8371 h 10000"/>
                <a:gd name="connsiteX198" fmla="*/ 8107 w 10000"/>
                <a:gd name="connsiteY198" fmla="*/ 8440 h 10000"/>
                <a:gd name="connsiteX199" fmla="*/ 8067 w 10000"/>
                <a:gd name="connsiteY199" fmla="*/ 8503 h 10000"/>
                <a:gd name="connsiteX200" fmla="*/ 8107 w 10000"/>
                <a:gd name="connsiteY200" fmla="*/ 8540 h 10000"/>
                <a:gd name="connsiteX201" fmla="*/ 8067 w 10000"/>
                <a:gd name="connsiteY201" fmla="*/ 8568 h 10000"/>
                <a:gd name="connsiteX202" fmla="*/ 8025 w 10000"/>
                <a:gd name="connsiteY202" fmla="*/ 8669 h 10000"/>
                <a:gd name="connsiteX203" fmla="*/ 7990 w 10000"/>
                <a:gd name="connsiteY203" fmla="*/ 8636 h 10000"/>
                <a:gd name="connsiteX204" fmla="*/ 7990 w 10000"/>
                <a:gd name="connsiteY204" fmla="*/ 8738 h 10000"/>
                <a:gd name="connsiteX205" fmla="*/ 7577 w 10000"/>
                <a:gd name="connsiteY205" fmla="*/ 8570 h 10000"/>
                <a:gd name="connsiteX206" fmla="*/ 6900 w 10000"/>
                <a:gd name="connsiteY206" fmla="*/ 9137 h 10000"/>
                <a:gd name="connsiteX207" fmla="*/ 6656 w 10000"/>
                <a:gd name="connsiteY207" fmla="*/ 9203 h 10000"/>
                <a:gd name="connsiteX208" fmla="*/ 6535 w 10000"/>
                <a:gd name="connsiteY208" fmla="*/ 9001 h 10000"/>
                <a:gd name="connsiteX209" fmla="*/ 6496 w 10000"/>
                <a:gd name="connsiteY209" fmla="*/ 9001 h 10000"/>
                <a:gd name="connsiteX210" fmla="*/ 6615 w 10000"/>
                <a:gd name="connsiteY210" fmla="*/ 8969 h 10000"/>
                <a:gd name="connsiteX211" fmla="*/ 6454 w 10000"/>
                <a:gd name="connsiteY211" fmla="*/ 8969 h 10000"/>
                <a:gd name="connsiteX212" fmla="*/ 6418 w 10000"/>
                <a:gd name="connsiteY212" fmla="*/ 9038 h 10000"/>
                <a:gd name="connsiteX213" fmla="*/ 6496 w 10000"/>
                <a:gd name="connsiteY213" fmla="*/ 9103 h 10000"/>
                <a:gd name="connsiteX214" fmla="*/ 6454 w 10000"/>
                <a:gd name="connsiteY214" fmla="*/ 9103 h 10000"/>
                <a:gd name="connsiteX215" fmla="*/ 6579 w 10000"/>
                <a:gd name="connsiteY215" fmla="*/ 9300 h 10000"/>
                <a:gd name="connsiteX216" fmla="*/ 6418 w 10000"/>
                <a:gd name="connsiteY216" fmla="*/ 9171 h 10000"/>
                <a:gd name="connsiteX217" fmla="*/ 6496 w 10000"/>
                <a:gd name="connsiteY217" fmla="*/ 9300 h 10000"/>
                <a:gd name="connsiteX218" fmla="*/ 6454 w 10000"/>
                <a:gd name="connsiteY218" fmla="*/ 9337 h 10000"/>
                <a:gd name="connsiteX219" fmla="*/ 6418 w 10000"/>
                <a:gd name="connsiteY219" fmla="*/ 9300 h 10000"/>
                <a:gd name="connsiteX220" fmla="*/ 6377 w 10000"/>
                <a:gd name="connsiteY220" fmla="*/ 9403 h 10000"/>
                <a:gd name="connsiteX221" fmla="*/ 6251 w 10000"/>
                <a:gd name="connsiteY221" fmla="*/ 9437 h 10000"/>
                <a:gd name="connsiteX222" fmla="*/ 6212 w 10000"/>
                <a:gd name="connsiteY222" fmla="*/ 9367 h 10000"/>
                <a:gd name="connsiteX223" fmla="*/ 6135 w 10000"/>
                <a:gd name="connsiteY223" fmla="*/ 9337 h 10000"/>
                <a:gd name="connsiteX224" fmla="*/ 6175 w 10000"/>
                <a:gd name="connsiteY224" fmla="*/ 9468 h 10000"/>
                <a:gd name="connsiteX225" fmla="*/ 5969 w 10000"/>
                <a:gd name="connsiteY225" fmla="*/ 9403 h 10000"/>
                <a:gd name="connsiteX226" fmla="*/ 5930 w 10000"/>
                <a:gd name="connsiteY226" fmla="*/ 9437 h 10000"/>
                <a:gd name="connsiteX227" fmla="*/ 5808 w 10000"/>
                <a:gd name="connsiteY227" fmla="*/ 9500 h 10000"/>
                <a:gd name="connsiteX228" fmla="*/ 5777 w 10000"/>
                <a:gd name="connsiteY228" fmla="*/ 9570 h 10000"/>
                <a:gd name="connsiteX229" fmla="*/ 5688 w 10000"/>
                <a:gd name="connsiteY229" fmla="*/ 9570 h 10000"/>
                <a:gd name="connsiteX230" fmla="*/ 5567 w 10000"/>
                <a:gd name="connsiteY230" fmla="*/ 9602 h 10000"/>
                <a:gd name="connsiteX231" fmla="*/ 5567 w 10000"/>
                <a:gd name="connsiteY231" fmla="*/ 9570 h 10000"/>
                <a:gd name="connsiteX232" fmla="*/ 5567 w 10000"/>
                <a:gd name="connsiteY232" fmla="*/ 9634 h 10000"/>
                <a:gd name="connsiteX233" fmla="*/ 5449 w 10000"/>
                <a:gd name="connsiteY233" fmla="*/ 9602 h 10000"/>
                <a:gd name="connsiteX234" fmla="*/ 5449 w 10000"/>
                <a:gd name="connsiteY234" fmla="*/ 9666 h 10000"/>
                <a:gd name="connsiteX235" fmla="*/ 5406 w 10000"/>
                <a:gd name="connsiteY235" fmla="*/ 9768 h 10000"/>
                <a:gd name="connsiteX236" fmla="*/ 5491 w 10000"/>
                <a:gd name="connsiteY236" fmla="*/ 9800 h 10000"/>
                <a:gd name="connsiteX237" fmla="*/ 5491 w 10000"/>
                <a:gd name="connsiteY237" fmla="*/ 9800 h 10000"/>
                <a:gd name="connsiteX238" fmla="*/ 5567 w 10000"/>
                <a:gd name="connsiteY238" fmla="*/ 9935 h 10000"/>
                <a:gd name="connsiteX239" fmla="*/ 5368 w 10000"/>
                <a:gd name="connsiteY239" fmla="*/ 10000 h 10000"/>
                <a:gd name="connsiteX240" fmla="*/ 5368 w 10000"/>
                <a:gd name="connsiteY240" fmla="*/ 9935 h 10000"/>
                <a:gd name="connsiteX241" fmla="*/ 5281 w 10000"/>
                <a:gd name="connsiteY241" fmla="*/ 9833 h 10000"/>
                <a:gd name="connsiteX242" fmla="*/ 5248 w 10000"/>
                <a:gd name="connsiteY242" fmla="*/ 9768 h 10000"/>
                <a:gd name="connsiteX243" fmla="*/ 5206 w 10000"/>
                <a:gd name="connsiteY243" fmla="*/ 9666 h 10000"/>
                <a:gd name="connsiteX244" fmla="*/ 5248 w 10000"/>
                <a:gd name="connsiteY244" fmla="*/ 9602 h 10000"/>
                <a:gd name="connsiteX245" fmla="*/ 5206 w 10000"/>
                <a:gd name="connsiteY245" fmla="*/ 9500 h 10000"/>
                <a:gd name="connsiteX246" fmla="*/ 5206 w 10000"/>
                <a:gd name="connsiteY246" fmla="*/ 9534 h 10000"/>
                <a:gd name="connsiteX247" fmla="*/ 5126 w 10000"/>
                <a:gd name="connsiteY247" fmla="*/ 9468 h 10000"/>
                <a:gd name="connsiteX248" fmla="*/ 5126 w 10000"/>
                <a:gd name="connsiteY248" fmla="*/ 9534 h 10000"/>
                <a:gd name="connsiteX249" fmla="*/ 5006 w 10000"/>
                <a:gd name="connsiteY249" fmla="*/ 9534 h 10000"/>
                <a:gd name="connsiteX250" fmla="*/ 4926 w 10000"/>
                <a:gd name="connsiteY250" fmla="*/ 9500 h 10000"/>
                <a:gd name="connsiteX251" fmla="*/ 4879 w 10000"/>
                <a:gd name="connsiteY251" fmla="*/ 9437 h 10000"/>
                <a:gd name="connsiteX252" fmla="*/ 4839 w 10000"/>
                <a:gd name="connsiteY252" fmla="*/ 9437 h 10000"/>
                <a:gd name="connsiteX253" fmla="*/ 4839 w 10000"/>
                <a:gd name="connsiteY253" fmla="*/ 9500 h 10000"/>
                <a:gd name="connsiteX254" fmla="*/ 4762 w 10000"/>
                <a:gd name="connsiteY254" fmla="*/ 9437 h 10000"/>
                <a:gd name="connsiteX255" fmla="*/ 4724 w 10000"/>
                <a:gd name="connsiteY255" fmla="*/ 9367 h 10000"/>
                <a:gd name="connsiteX256" fmla="*/ 4688 w 10000"/>
                <a:gd name="connsiteY256" fmla="*/ 9403 h 10000"/>
                <a:gd name="connsiteX257" fmla="*/ 4724 w 10000"/>
                <a:gd name="connsiteY257" fmla="*/ 9500 h 10000"/>
                <a:gd name="connsiteX258" fmla="*/ 4644 w 10000"/>
                <a:gd name="connsiteY258" fmla="*/ 9468 h 10000"/>
                <a:gd name="connsiteX259" fmla="*/ 4644 w 10000"/>
                <a:gd name="connsiteY259" fmla="*/ 9534 h 10000"/>
                <a:gd name="connsiteX260" fmla="*/ 4483 w 10000"/>
                <a:gd name="connsiteY260" fmla="*/ 9500 h 10000"/>
                <a:gd name="connsiteX261" fmla="*/ 4366 w 10000"/>
                <a:gd name="connsiteY261" fmla="*/ 9500 h 10000"/>
                <a:gd name="connsiteX262" fmla="*/ 4322 w 10000"/>
                <a:gd name="connsiteY262" fmla="*/ 9500 h 10000"/>
                <a:gd name="connsiteX263" fmla="*/ 4199 w 10000"/>
                <a:gd name="connsiteY263" fmla="*/ 9437 h 10000"/>
                <a:gd name="connsiteX264" fmla="*/ 4154 w 10000"/>
                <a:gd name="connsiteY264" fmla="*/ 9403 h 10000"/>
                <a:gd name="connsiteX265" fmla="*/ 4038 w 10000"/>
                <a:gd name="connsiteY265" fmla="*/ 9367 h 10000"/>
                <a:gd name="connsiteX266" fmla="*/ 3962 w 10000"/>
                <a:gd name="connsiteY266" fmla="*/ 9171 h 10000"/>
                <a:gd name="connsiteX267" fmla="*/ 3873 w 10000"/>
                <a:gd name="connsiteY267" fmla="*/ 9038 h 10000"/>
                <a:gd name="connsiteX268" fmla="*/ 3757 w 10000"/>
                <a:gd name="connsiteY268" fmla="*/ 9038 h 10000"/>
                <a:gd name="connsiteX269" fmla="*/ 3634 w 10000"/>
                <a:gd name="connsiteY269" fmla="*/ 9038 h 10000"/>
                <a:gd name="connsiteX270" fmla="*/ 3432 w 10000"/>
                <a:gd name="connsiteY270" fmla="*/ 8869 h 10000"/>
                <a:gd name="connsiteX271" fmla="*/ 3274 w 10000"/>
                <a:gd name="connsiteY271" fmla="*/ 8969 h 10000"/>
                <a:gd name="connsiteX272" fmla="*/ 3274 w 10000"/>
                <a:gd name="connsiteY272" fmla="*/ 9038 h 10000"/>
                <a:gd name="connsiteX273" fmla="*/ 3073 w 10000"/>
                <a:gd name="connsiteY273" fmla="*/ 9070 h 10000"/>
                <a:gd name="connsiteX274" fmla="*/ 2954 w 10000"/>
                <a:gd name="connsiteY274" fmla="*/ 9171 h 10000"/>
                <a:gd name="connsiteX275" fmla="*/ 2874 w 10000"/>
                <a:gd name="connsiteY275" fmla="*/ 9103 h 10000"/>
                <a:gd name="connsiteX276" fmla="*/ 2792 w 10000"/>
                <a:gd name="connsiteY276" fmla="*/ 9171 h 10000"/>
                <a:gd name="connsiteX277" fmla="*/ 2672 w 10000"/>
                <a:gd name="connsiteY277" fmla="*/ 9171 h 10000"/>
                <a:gd name="connsiteX278" fmla="*/ 2507 w 10000"/>
                <a:gd name="connsiteY278" fmla="*/ 9137 h 10000"/>
                <a:gd name="connsiteX279" fmla="*/ 2347 w 10000"/>
                <a:gd name="connsiteY279" fmla="*/ 9203 h 10000"/>
                <a:gd name="connsiteX280" fmla="*/ 2266 w 10000"/>
                <a:gd name="connsiteY280" fmla="*/ 9203 h 10000"/>
                <a:gd name="connsiteX281" fmla="*/ 2185 w 10000"/>
                <a:gd name="connsiteY281" fmla="*/ 9203 h 10000"/>
                <a:gd name="connsiteX282" fmla="*/ 2144 w 10000"/>
                <a:gd name="connsiteY282" fmla="*/ 9203 h 10000"/>
                <a:gd name="connsiteX283" fmla="*/ 2144 w 10000"/>
                <a:gd name="connsiteY283" fmla="*/ 9367 h 10000"/>
                <a:gd name="connsiteX284" fmla="*/ 2228 w 10000"/>
                <a:gd name="connsiteY284" fmla="*/ 9468 h 10000"/>
                <a:gd name="connsiteX285" fmla="*/ 2228 w 10000"/>
                <a:gd name="connsiteY285" fmla="*/ 9500 h 10000"/>
                <a:gd name="connsiteX286" fmla="*/ 2228 w 10000"/>
                <a:gd name="connsiteY286" fmla="*/ 9570 h 10000"/>
                <a:gd name="connsiteX287" fmla="*/ 2266 w 10000"/>
                <a:gd name="connsiteY287" fmla="*/ 9666 h 10000"/>
                <a:gd name="connsiteX288" fmla="*/ 2144 w 10000"/>
                <a:gd name="connsiteY288" fmla="*/ 9634 h 10000"/>
                <a:gd name="connsiteX289" fmla="*/ 2022 w 10000"/>
                <a:gd name="connsiteY289" fmla="*/ 9602 h 10000"/>
                <a:gd name="connsiteX290" fmla="*/ 1941 w 10000"/>
                <a:gd name="connsiteY290" fmla="*/ 9437 h 10000"/>
                <a:gd name="connsiteX291" fmla="*/ 1708 w 10000"/>
                <a:gd name="connsiteY291" fmla="*/ 9534 h 10000"/>
                <a:gd name="connsiteX292" fmla="*/ 1627 w 10000"/>
                <a:gd name="connsiteY292" fmla="*/ 9570 h 10000"/>
                <a:gd name="connsiteX293" fmla="*/ 1627 w 10000"/>
                <a:gd name="connsiteY293" fmla="*/ 9468 h 10000"/>
                <a:gd name="connsiteX294" fmla="*/ 1504 w 10000"/>
                <a:gd name="connsiteY294" fmla="*/ 9337 h 10000"/>
                <a:gd name="connsiteX295" fmla="*/ 1262 w 10000"/>
                <a:gd name="connsiteY295" fmla="*/ 9337 h 10000"/>
                <a:gd name="connsiteX296" fmla="*/ 1262 w 10000"/>
                <a:gd name="connsiteY296" fmla="*/ 9203 h 10000"/>
                <a:gd name="connsiteX297" fmla="*/ 1298 w 10000"/>
                <a:gd name="connsiteY297" fmla="*/ 9038 h 10000"/>
                <a:gd name="connsiteX298" fmla="*/ 1144 w 10000"/>
                <a:gd name="connsiteY298" fmla="*/ 8969 h 10000"/>
                <a:gd name="connsiteX299" fmla="*/ 1017 w 10000"/>
                <a:gd name="connsiteY299" fmla="*/ 8869 h 10000"/>
                <a:gd name="connsiteX300" fmla="*/ 981 w 10000"/>
                <a:gd name="connsiteY300" fmla="*/ 8803 h 10000"/>
                <a:gd name="connsiteX301" fmla="*/ 944 w 10000"/>
                <a:gd name="connsiteY301" fmla="*/ 8704 h 10000"/>
                <a:gd name="connsiteX302" fmla="*/ 981 w 10000"/>
                <a:gd name="connsiteY302" fmla="*/ 8604 h 10000"/>
                <a:gd name="connsiteX303" fmla="*/ 697 w 10000"/>
                <a:gd name="connsiteY303" fmla="*/ 8636 h 10000"/>
                <a:gd name="connsiteX304" fmla="*/ 533 w 10000"/>
                <a:gd name="connsiteY304" fmla="*/ 8704 h 10000"/>
                <a:gd name="connsiteX305" fmla="*/ 533 w 10000"/>
                <a:gd name="connsiteY305" fmla="*/ 8604 h 10000"/>
                <a:gd name="connsiteX306" fmla="*/ 495 w 10000"/>
                <a:gd name="connsiteY306" fmla="*/ 8503 h 10000"/>
                <a:gd name="connsiteX307" fmla="*/ 458 w 10000"/>
                <a:gd name="connsiteY307" fmla="*/ 8440 h 10000"/>
                <a:gd name="connsiteX308" fmla="*/ 6799 w 10000"/>
                <a:gd name="connsiteY308" fmla="*/ 8432 h 10000"/>
                <a:gd name="connsiteX309" fmla="*/ 6917 w 10000"/>
                <a:gd name="connsiteY309" fmla="*/ 8190 h 10000"/>
                <a:gd name="connsiteX0" fmla="*/ 9114 w 10000"/>
                <a:gd name="connsiteY0" fmla="*/ 196 h 10000"/>
                <a:gd name="connsiteX1" fmla="*/ 9277 w 10000"/>
                <a:gd name="connsiteY1" fmla="*/ 97 h 10000"/>
                <a:gd name="connsiteX2" fmla="*/ 9354 w 10000"/>
                <a:gd name="connsiteY2" fmla="*/ 97 h 10000"/>
                <a:gd name="connsiteX3" fmla="*/ 9396 w 10000"/>
                <a:gd name="connsiteY3" fmla="*/ 63 h 10000"/>
                <a:gd name="connsiteX4" fmla="*/ 9554 w 10000"/>
                <a:gd name="connsiteY4" fmla="*/ 0 h 10000"/>
                <a:gd name="connsiteX5" fmla="*/ 9719 w 10000"/>
                <a:gd name="connsiteY5" fmla="*/ 63 h 10000"/>
                <a:gd name="connsiteX6" fmla="*/ 9757 w 10000"/>
                <a:gd name="connsiteY6" fmla="*/ 164 h 10000"/>
                <a:gd name="connsiteX7" fmla="*/ 9880 w 10000"/>
                <a:gd name="connsiteY7" fmla="*/ 328 h 10000"/>
                <a:gd name="connsiteX8" fmla="*/ 9800 w 10000"/>
                <a:gd name="connsiteY8" fmla="*/ 361 h 10000"/>
                <a:gd name="connsiteX9" fmla="*/ 9840 w 10000"/>
                <a:gd name="connsiteY9" fmla="*/ 429 h 10000"/>
                <a:gd name="connsiteX10" fmla="*/ 9840 w 10000"/>
                <a:gd name="connsiteY10" fmla="*/ 497 h 10000"/>
                <a:gd name="connsiteX11" fmla="*/ 9926 w 10000"/>
                <a:gd name="connsiteY11" fmla="*/ 628 h 10000"/>
                <a:gd name="connsiteX12" fmla="*/ 9926 w 10000"/>
                <a:gd name="connsiteY12" fmla="*/ 794 h 10000"/>
                <a:gd name="connsiteX13" fmla="*/ 9926 w 10000"/>
                <a:gd name="connsiteY13" fmla="*/ 893 h 10000"/>
                <a:gd name="connsiteX14" fmla="*/ 10000 w 10000"/>
                <a:gd name="connsiteY14" fmla="*/ 994 h 10000"/>
                <a:gd name="connsiteX15" fmla="*/ 9963 w 10000"/>
                <a:gd name="connsiteY15" fmla="*/ 1093 h 10000"/>
                <a:gd name="connsiteX16" fmla="*/ 10000 w 10000"/>
                <a:gd name="connsiteY16" fmla="*/ 1159 h 10000"/>
                <a:gd name="connsiteX17" fmla="*/ 9677 w 10000"/>
                <a:gd name="connsiteY17" fmla="*/ 1126 h 10000"/>
                <a:gd name="connsiteX18" fmla="*/ 9515 w 10000"/>
                <a:gd name="connsiteY18" fmla="*/ 1093 h 10000"/>
                <a:gd name="connsiteX19" fmla="*/ 9473 w 10000"/>
                <a:gd name="connsiteY19" fmla="*/ 1191 h 10000"/>
                <a:gd name="connsiteX20" fmla="*/ 9354 w 10000"/>
                <a:gd name="connsiteY20" fmla="*/ 1228 h 10000"/>
                <a:gd name="connsiteX21" fmla="*/ 9433 w 10000"/>
                <a:gd name="connsiteY21" fmla="*/ 1329 h 10000"/>
                <a:gd name="connsiteX22" fmla="*/ 9677 w 10000"/>
                <a:gd name="connsiteY22" fmla="*/ 1624 h 10000"/>
                <a:gd name="connsiteX23" fmla="*/ 9840 w 10000"/>
                <a:gd name="connsiteY23" fmla="*/ 1895 h 10000"/>
                <a:gd name="connsiteX24" fmla="*/ 9800 w 10000"/>
                <a:gd name="connsiteY24" fmla="*/ 1959 h 10000"/>
                <a:gd name="connsiteX25" fmla="*/ 9634 w 10000"/>
                <a:gd name="connsiteY25" fmla="*/ 1991 h 10000"/>
                <a:gd name="connsiteX26" fmla="*/ 9840 w 10000"/>
                <a:gd name="connsiteY26" fmla="*/ 2124 h 10000"/>
                <a:gd name="connsiteX27" fmla="*/ 9600 w 10000"/>
                <a:gd name="connsiteY27" fmla="*/ 1959 h 10000"/>
                <a:gd name="connsiteX28" fmla="*/ 9396 w 10000"/>
                <a:gd name="connsiteY28" fmla="*/ 1895 h 10000"/>
                <a:gd name="connsiteX29" fmla="*/ 9473 w 10000"/>
                <a:gd name="connsiteY29" fmla="*/ 2090 h 10000"/>
                <a:gd name="connsiteX30" fmla="*/ 9354 w 10000"/>
                <a:gd name="connsiteY30" fmla="*/ 2124 h 10000"/>
                <a:gd name="connsiteX31" fmla="*/ 9277 w 10000"/>
                <a:gd name="connsiteY31" fmla="*/ 2225 h 10000"/>
                <a:gd name="connsiteX32" fmla="*/ 8996 w 10000"/>
                <a:gd name="connsiteY32" fmla="*/ 2258 h 10000"/>
                <a:gd name="connsiteX33" fmla="*/ 9198 w 10000"/>
                <a:gd name="connsiteY33" fmla="*/ 2422 h 10000"/>
                <a:gd name="connsiteX34" fmla="*/ 8952 w 10000"/>
                <a:gd name="connsiteY34" fmla="*/ 2456 h 10000"/>
                <a:gd name="connsiteX35" fmla="*/ 8794 w 10000"/>
                <a:gd name="connsiteY35" fmla="*/ 2422 h 10000"/>
                <a:gd name="connsiteX36" fmla="*/ 8664 w 10000"/>
                <a:gd name="connsiteY36" fmla="*/ 2323 h 10000"/>
                <a:gd name="connsiteX37" fmla="*/ 8591 w 10000"/>
                <a:gd name="connsiteY37" fmla="*/ 2353 h 10000"/>
                <a:gd name="connsiteX38" fmla="*/ 8552 w 10000"/>
                <a:gd name="connsiteY38" fmla="*/ 2519 h 10000"/>
                <a:gd name="connsiteX39" fmla="*/ 8513 w 10000"/>
                <a:gd name="connsiteY39" fmla="*/ 2621 h 10000"/>
                <a:gd name="connsiteX40" fmla="*/ 8427 w 10000"/>
                <a:gd name="connsiteY40" fmla="*/ 2655 h 10000"/>
                <a:gd name="connsiteX41" fmla="*/ 8383 w 10000"/>
                <a:gd name="connsiteY41" fmla="*/ 2721 h 10000"/>
                <a:gd name="connsiteX42" fmla="*/ 8310 w 10000"/>
                <a:gd name="connsiteY42" fmla="*/ 2721 h 10000"/>
                <a:gd name="connsiteX43" fmla="*/ 8267 w 10000"/>
                <a:gd name="connsiteY43" fmla="*/ 2790 h 10000"/>
                <a:gd name="connsiteX44" fmla="*/ 8107 w 10000"/>
                <a:gd name="connsiteY44" fmla="*/ 2955 h 10000"/>
                <a:gd name="connsiteX45" fmla="*/ 7906 w 10000"/>
                <a:gd name="connsiteY45" fmla="*/ 2990 h 10000"/>
                <a:gd name="connsiteX46" fmla="*/ 7824 w 10000"/>
                <a:gd name="connsiteY46" fmla="*/ 3020 h 10000"/>
                <a:gd name="connsiteX47" fmla="*/ 7744 w 10000"/>
                <a:gd name="connsiteY47" fmla="*/ 3088 h 10000"/>
                <a:gd name="connsiteX48" fmla="*/ 7586 w 10000"/>
                <a:gd name="connsiteY48" fmla="*/ 3152 h 10000"/>
                <a:gd name="connsiteX49" fmla="*/ 7501 w 10000"/>
                <a:gd name="connsiteY49" fmla="*/ 3256 h 10000"/>
                <a:gd name="connsiteX50" fmla="*/ 7464 w 10000"/>
                <a:gd name="connsiteY50" fmla="*/ 3318 h 10000"/>
                <a:gd name="connsiteX51" fmla="*/ 7378 w 10000"/>
                <a:gd name="connsiteY51" fmla="*/ 3318 h 10000"/>
                <a:gd name="connsiteX52" fmla="*/ 7218 w 10000"/>
                <a:gd name="connsiteY52" fmla="*/ 3354 h 10000"/>
                <a:gd name="connsiteX53" fmla="*/ 7346 w 10000"/>
                <a:gd name="connsiteY53" fmla="*/ 3287 h 10000"/>
                <a:gd name="connsiteX54" fmla="*/ 7346 w 10000"/>
                <a:gd name="connsiteY54" fmla="*/ 3221 h 10000"/>
                <a:gd name="connsiteX55" fmla="*/ 7378 w 10000"/>
                <a:gd name="connsiteY55" fmla="*/ 3152 h 10000"/>
                <a:gd name="connsiteX56" fmla="*/ 7143 w 10000"/>
                <a:gd name="connsiteY56" fmla="*/ 3118 h 10000"/>
                <a:gd name="connsiteX57" fmla="*/ 7218 w 10000"/>
                <a:gd name="connsiteY57" fmla="*/ 3088 h 10000"/>
                <a:gd name="connsiteX58" fmla="*/ 7260 w 10000"/>
                <a:gd name="connsiteY58" fmla="*/ 2955 h 10000"/>
                <a:gd name="connsiteX59" fmla="*/ 7305 w 10000"/>
                <a:gd name="connsiteY59" fmla="*/ 2820 h 10000"/>
                <a:gd name="connsiteX60" fmla="*/ 7062 w 10000"/>
                <a:gd name="connsiteY60" fmla="*/ 2589 h 10000"/>
                <a:gd name="connsiteX61" fmla="*/ 6939 w 10000"/>
                <a:gd name="connsiteY61" fmla="*/ 2621 h 10000"/>
                <a:gd name="connsiteX62" fmla="*/ 6824 w 10000"/>
                <a:gd name="connsiteY62" fmla="*/ 2691 h 10000"/>
                <a:gd name="connsiteX63" fmla="*/ 6737 w 10000"/>
                <a:gd name="connsiteY63" fmla="*/ 2855 h 10000"/>
                <a:gd name="connsiteX64" fmla="*/ 6535 w 10000"/>
                <a:gd name="connsiteY64" fmla="*/ 2990 h 10000"/>
                <a:gd name="connsiteX65" fmla="*/ 6418 w 10000"/>
                <a:gd name="connsiteY65" fmla="*/ 3055 h 10000"/>
                <a:gd name="connsiteX66" fmla="*/ 6454 w 10000"/>
                <a:gd name="connsiteY66" fmla="*/ 3152 h 10000"/>
                <a:gd name="connsiteX67" fmla="*/ 6212 w 10000"/>
                <a:gd name="connsiteY67" fmla="*/ 3287 h 10000"/>
                <a:gd name="connsiteX68" fmla="*/ 6014 w 10000"/>
                <a:gd name="connsiteY68" fmla="*/ 3256 h 10000"/>
                <a:gd name="connsiteX69" fmla="*/ 6014 w 10000"/>
                <a:gd name="connsiteY69" fmla="*/ 3453 h 10000"/>
                <a:gd name="connsiteX70" fmla="*/ 6251 w 10000"/>
                <a:gd name="connsiteY70" fmla="*/ 3619 h 10000"/>
                <a:gd name="connsiteX71" fmla="*/ 6377 w 10000"/>
                <a:gd name="connsiteY71" fmla="*/ 3619 h 10000"/>
                <a:gd name="connsiteX72" fmla="*/ 6454 w 10000"/>
                <a:gd name="connsiteY72" fmla="*/ 3649 h 10000"/>
                <a:gd name="connsiteX73" fmla="*/ 6454 w 10000"/>
                <a:gd name="connsiteY73" fmla="*/ 3619 h 10000"/>
                <a:gd name="connsiteX74" fmla="*/ 6695 w 10000"/>
                <a:gd name="connsiteY74" fmla="*/ 3717 h 10000"/>
                <a:gd name="connsiteX75" fmla="*/ 6777 w 10000"/>
                <a:gd name="connsiteY75" fmla="*/ 3916 h 10000"/>
                <a:gd name="connsiteX76" fmla="*/ 6980 w 10000"/>
                <a:gd name="connsiteY76" fmla="*/ 3951 h 10000"/>
                <a:gd name="connsiteX77" fmla="*/ 7062 w 10000"/>
                <a:gd name="connsiteY77" fmla="*/ 3885 h 10000"/>
                <a:gd name="connsiteX78" fmla="*/ 7101 w 10000"/>
                <a:gd name="connsiteY78" fmla="*/ 3787 h 10000"/>
                <a:gd name="connsiteX79" fmla="*/ 7260 w 10000"/>
                <a:gd name="connsiteY79" fmla="*/ 3717 h 10000"/>
                <a:gd name="connsiteX80" fmla="*/ 7464 w 10000"/>
                <a:gd name="connsiteY80" fmla="*/ 3787 h 10000"/>
                <a:gd name="connsiteX81" fmla="*/ 7541 w 10000"/>
                <a:gd name="connsiteY81" fmla="*/ 3819 h 10000"/>
                <a:gd name="connsiteX82" fmla="*/ 7586 w 10000"/>
                <a:gd name="connsiteY82" fmla="*/ 3856 h 10000"/>
                <a:gd name="connsiteX83" fmla="*/ 7788 w 10000"/>
                <a:gd name="connsiteY83" fmla="*/ 3856 h 10000"/>
                <a:gd name="connsiteX84" fmla="*/ 7788 w 10000"/>
                <a:gd name="connsiteY84" fmla="*/ 3819 h 10000"/>
                <a:gd name="connsiteX85" fmla="*/ 8025 w 10000"/>
                <a:gd name="connsiteY85" fmla="*/ 3885 h 10000"/>
                <a:gd name="connsiteX86" fmla="*/ 7990 w 10000"/>
                <a:gd name="connsiteY86" fmla="*/ 3916 h 10000"/>
                <a:gd name="connsiteX87" fmla="*/ 8025 w 10000"/>
                <a:gd name="connsiteY87" fmla="*/ 4017 h 10000"/>
                <a:gd name="connsiteX88" fmla="*/ 8025 w 10000"/>
                <a:gd name="connsiteY88" fmla="*/ 4082 h 10000"/>
                <a:gd name="connsiteX89" fmla="*/ 7946 w 10000"/>
                <a:gd name="connsiteY89" fmla="*/ 4017 h 10000"/>
                <a:gd name="connsiteX90" fmla="*/ 7906 w 10000"/>
                <a:gd name="connsiteY90" fmla="*/ 4051 h 10000"/>
                <a:gd name="connsiteX91" fmla="*/ 7824 w 10000"/>
                <a:gd name="connsiteY91" fmla="*/ 4051 h 10000"/>
                <a:gd name="connsiteX92" fmla="*/ 7744 w 10000"/>
                <a:gd name="connsiteY92" fmla="*/ 4082 h 10000"/>
                <a:gd name="connsiteX93" fmla="*/ 7586 w 10000"/>
                <a:gd name="connsiteY93" fmla="*/ 4153 h 10000"/>
                <a:gd name="connsiteX94" fmla="*/ 7501 w 10000"/>
                <a:gd name="connsiteY94" fmla="*/ 4185 h 10000"/>
                <a:gd name="connsiteX95" fmla="*/ 7586 w 10000"/>
                <a:gd name="connsiteY95" fmla="*/ 4251 h 10000"/>
                <a:gd name="connsiteX96" fmla="*/ 7501 w 10000"/>
                <a:gd name="connsiteY96" fmla="*/ 4251 h 10000"/>
                <a:gd name="connsiteX97" fmla="*/ 7541 w 10000"/>
                <a:gd name="connsiteY97" fmla="*/ 4317 h 10000"/>
                <a:gd name="connsiteX98" fmla="*/ 7464 w 10000"/>
                <a:gd name="connsiteY98" fmla="*/ 4347 h 10000"/>
                <a:gd name="connsiteX99" fmla="*/ 7378 w 10000"/>
                <a:gd name="connsiteY99" fmla="*/ 4283 h 10000"/>
                <a:gd name="connsiteX100" fmla="*/ 7346 w 10000"/>
                <a:gd name="connsiteY100" fmla="*/ 4283 h 10000"/>
                <a:gd name="connsiteX101" fmla="*/ 7423 w 10000"/>
                <a:gd name="connsiteY101" fmla="*/ 4382 h 10000"/>
                <a:gd name="connsiteX102" fmla="*/ 7260 w 10000"/>
                <a:gd name="connsiteY102" fmla="*/ 4518 h 10000"/>
                <a:gd name="connsiteX103" fmla="*/ 7218 w 10000"/>
                <a:gd name="connsiteY103" fmla="*/ 4682 h 10000"/>
                <a:gd name="connsiteX104" fmla="*/ 7260 w 10000"/>
                <a:gd name="connsiteY104" fmla="*/ 4847 h 10000"/>
                <a:gd name="connsiteX105" fmla="*/ 7423 w 10000"/>
                <a:gd name="connsiteY105" fmla="*/ 4880 h 10000"/>
                <a:gd name="connsiteX106" fmla="*/ 7704 w 10000"/>
                <a:gd name="connsiteY106" fmla="*/ 4981 h 10000"/>
                <a:gd name="connsiteX107" fmla="*/ 7824 w 10000"/>
                <a:gd name="connsiteY107" fmla="*/ 5149 h 10000"/>
                <a:gd name="connsiteX108" fmla="*/ 8025 w 10000"/>
                <a:gd name="connsiteY108" fmla="*/ 5380 h 10000"/>
                <a:gd name="connsiteX109" fmla="*/ 8149 w 10000"/>
                <a:gd name="connsiteY109" fmla="*/ 5549 h 10000"/>
                <a:gd name="connsiteX110" fmla="*/ 8344 w 10000"/>
                <a:gd name="connsiteY110" fmla="*/ 5646 h 10000"/>
                <a:gd name="connsiteX111" fmla="*/ 8427 w 10000"/>
                <a:gd name="connsiteY111" fmla="*/ 5711 h 10000"/>
                <a:gd name="connsiteX112" fmla="*/ 8513 w 10000"/>
                <a:gd name="connsiteY112" fmla="*/ 5782 h 10000"/>
                <a:gd name="connsiteX113" fmla="*/ 8664 w 10000"/>
                <a:gd name="connsiteY113" fmla="*/ 5910 h 10000"/>
                <a:gd name="connsiteX114" fmla="*/ 8383 w 10000"/>
                <a:gd name="connsiteY114" fmla="*/ 5847 h 10000"/>
                <a:gd name="connsiteX115" fmla="*/ 8186 w 10000"/>
                <a:gd name="connsiteY115" fmla="*/ 5782 h 10000"/>
                <a:gd name="connsiteX116" fmla="*/ 7990 w 10000"/>
                <a:gd name="connsiteY116" fmla="*/ 5813 h 10000"/>
                <a:gd name="connsiteX117" fmla="*/ 7870 w 10000"/>
                <a:gd name="connsiteY117" fmla="*/ 5748 h 10000"/>
                <a:gd name="connsiteX118" fmla="*/ 7744 w 10000"/>
                <a:gd name="connsiteY118" fmla="*/ 5680 h 10000"/>
                <a:gd name="connsiteX119" fmla="*/ 7788 w 10000"/>
                <a:gd name="connsiteY119" fmla="*/ 5748 h 10000"/>
                <a:gd name="connsiteX120" fmla="*/ 7824 w 10000"/>
                <a:gd name="connsiteY120" fmla="*/ 5748 h 10000"/>
                <a:gd name="connsiteX121" fmla="*/ 7788 w 10000"/>
                <a:gd name="connsiteY121" fmla="*/ 5711 h 10000"/>
                <a:gd name="connsiteX122" fmla="*/ 7870 w 10000"/>
                <a:gd name="connsiteY122" fmla="*/ 5748 h 10000"/>
                <a:gd name="connsiteX123" fmla="*/ 8067 w 10000"/>
                <a:gd name="connsiteY123" fmla="*/ 5813 h 10000"/>
                <a:gd name="connsiteX124" fmla="*/ 8149 w 10000"/>
                <a:gd name="connsiteY124" fmla="*/ 5782 h 10000"/>
                <a:gd name="connsiteX125" fmla="*/ 8232 w 10000"/>
                <a:gd name="connsiteY125" fmla="*/ 5847 h 10000"/>
                <a:gd name="connsiteX126" fmla="*/ 8267 w 10000"/>
                <a:gd name="connsiteY126" fmla="*/ 5878 h 10000"/>
                <a:gd name="connsiteX127" fmla="*/ 8383 w 10000"/>
                <a:gd name="connsiteY127" fmla="*/ 5910 h 10000"/>
                <a:gd name="connsiteX128" fmla="*/ 8633 w 10000"/>
                <a:gd name="connsiteY128" fmla="*/ 6046 h 10000"/>
                <a:gd name="connsiteX129" fmla="*/ 8794 w 10000"/>
                <a:gd name="connsiteY129" fmla="*/ 6182 h 10000"/>
                <a:gd name="connsiteX130" fmla="*/ 8713 w 10000"/>
                <a:gd name="connsiteY130" fmla="*/ 6212 h 10000"/>
                <a:gd name="connsiteX131" fmla="*/ 8591 w 10000"/>
                <a:gd name="connsiteY131" fmla="*/ 6278 h 10000"/>
                <a:gd name="connsiteX132" fmla="*/ 8513 w 10000"/>
                <a:gd name="connsiteY132" fmla="*/ 6343 h 10000"/>
                <a:gd name="connsiteX133" fmla="*/ 8473 w 10000"/>
                <a:gd name="connsiteY133" fmla="*/ 6376 h 10000"/>
                <a:gd name="connsiteX134" fmla="*/ 8344 w 10000"/>
                <a:gd name="connsiteY134" fmla="*/ 6376 h 10000"/>
                <a:gd name="connsiteX135" fmla="*/ 8232 w 10000"/>
                <a:gd name="connsiteY135" fmla="*/ 6446 h 10000"/>
                <a:gd name="connsiteX136" fmla="*/ 8383 w 10000"/>
                <a:gd name="connsiteY136" fmla="*/ 6376 h 10000"/>
                <a:gd name="connsiteX137" fmla="*/ 8513 w 10000"/>
                <a:gd name="connsiteY137" fmla="*/ 6478 h 10000"/>
                <a:gd name="connsiteX138" fmla="*/ 8473 w 10000"/>
                <a:gd name="connsiteY138" fmla="*/ 6478 h 10000"/>
                <a:gd name="connsiteX139" fmla="*/ 8664 w 10000"/>
                <a:gd name="connsiteY139" fmla="*/ 6410 h 10000"/>
                <a:gd name="connsiteX140" fmla="*/ 8794 w 10000"/>
                <a:gd name="connsiteY140" fmla="*/ 6510 h 10000"/>
                <a:gd name="connsiteX141" fmla="*/ 8996 w 10000"/>
                <a:gd name="connsiteY141" fmla="*/ 6545 h 10000"/>
                <a:gd name="connsiteX142" fmla="*/ 8908 w 10000"/>
                <a:gd name="connsiteY142" fmla="*/ 6641 h 10000"/>
                <a:gd name="connsiteX143" fmla="*/ 8874 w 10000"/>
                <a:gd name="connsiteY143" fmla="*/ 6676 h 10000"/>
                <a:gd name="connsiteX144" fmla="*/ 8794 w 10000"/>
                <a:gd name="connsiteY144" fmla="*/ 6710 h 10000"/>
                <a:gd name="connsiteX145" fmla="*/ 8834 w 10000"/>
                <a:gd name="connsiteY145" fmla="*/ 6710 h 10000"/>
                <a:gd name="connsiteX146" fmla="*/ 8952 w 10000"/>
                <a:gd name="connsiteY146" fmla="*/ 6676 h 10000"/>
                <a:gd name="connsiteX147" fmla="*/ 8952 w 10000"/>
                <a:gd name="connsiteY147" fmla="*/ 6641 h 10000"/>
                <a:gd name="connsiteX148" fmla="*/ 8996 w 10000"/>
                <a:gd name="connsiteY148" fmla="*/ 6740 h 10000"/>
                <a:gd name="connsiteX149" fmla="*/ 8996 w 10000"/>
                <a:gd name="connsiteY149" fmla="*/ 6811 h 10000"/>
                <a:gd name="connsiteX150" fmla="*/ 8952 w 10000"/>
                <a:gd name="connsiteY150" fmla="*/ 6740 h 10000"/>
                <a:gd name="connsiteX151" fmla="*/ 8952 w 10000"/>
                <a:gd name="connsiteY151" fmla="*/ 6811 h 10000"/>
                <a:gd name="connsiteX152" fmla="*/ 8908 w 10000"/>
                <a:gd name="connsiteY152" fmla="*/ 6780 h 10000"/>
                <a:gd name="connsiteX153" fmla="*/ 8874 w 10000"/>
                <a:gd name="connsiteY153" fmla="*/ 6780 h 10000"/>
                <a:gd name="connsiteX154" fmla="*/ 8834 w 10000"/>
                <a:gd name="connsiteY154" fmla="*/ 6841 h 10000"/>
                <a:gd name="connsiteX155" fmla="*/ 8952 w 10000"/>
                <a:gd name="connsiteY155" fmla="*/ 6909 h 10000"/>
                <a:gd name="connsiteX156" fmla="*/ 8908 w 10000"/>
                <a:gd name="connsiteY156" fmla="*/ 6909 h 10000"/>
                <a:gd name="connsiteX157" fmla="*/ 8952 w 10000"/>
                <a:gd name="connsiteY157" fmla="*/ 6978 h 10000"/>
                <a:gd name="connsiteX158" fmla="*/ 8794 w 10000"/>
                <a:gd name="connsiteY158" fmla="*/ 6940 h 10000"/>
                <a:gd name="connsiteX159" fmla="*/ 8834 w 10000"/>
                <a:gd name="connsiteY159" fmla="*/ 6978 h 10000"/>
                <a:gd name="connsiteX160" fmla="*/ 8952 w 10000"/>
                <a:gd name="connsiteY160" fmla="*/ 7009 h 10000"/>
                <a:gd name="connsiteX161" fmla="*/ 8996 w 10000"/>
                <a:gd name="connsiteY161" fmla="*/ 7108 h 10000"/>
                <a:gd name="connsiteX162" fmla="*/ 8952 w 10000"/>
                <a:gd name="connsiteY162" fmla="*/ 7178 h 10000"/>
                <a:gd name="connsiteX163" fmla="*/ 8834 w 10000"/>
                <a:gd name="connsiteY163" fmla="*/ 7077 h 10000"/>
                <a:gd name="connsiteX164" fmla="*/ 8794 w 10000"/>
                <a:gd name="connsiteY164" fmla="*/ 7108 h 10000"/>
                <a:gd name="connsiteX165" fmla="*/ 8633 w 10000"/>
                <a:gd name="connsiteY165" fmla="*/ 7178 h 10000"/>
                <a:gd name="connsiteX166" fmla="*/ 8754 w 10000"/>
                <a:gd name="connsiteY166" fmla="*/ 7274 h 10000"/>
                <a:gd name="connsiteX167" fmla="*/ 8754 w 10000"/>
                <a:gd name="connsiteY167" fmla="*/ 7407 h 10000"/>
                <a:gd name="connsiteX168" fmla="*/ 8713 w 10000"/>
                <a:gd name="connsiteY168" fmla="*/ 7476 h 10000"/>
                <a:gd name="connsiteX169" fmla="*/ 8713 w 10000"/>
                <a:gd name="connsiteY169" fmla="*/ 7507 h 10000"/>
                <a:gd name="connsiteX170" fmla="*/ 8633 w 10000"/>
                <a:gd name="connsiteY170" fmla="*/ 7476 h 10000"/>
                <a:gd name="connsiteX171" fmla="*/ 8633 w 10000"/>
                <a:gd name="connsiteY171" fmla="*/ 7540 h 10000"/>
                <a:gd name="connsiteX172" fmla="*/ 8591 w 10000"/>
                <a:gd name="connsiteY172" fmla="*/ 7607 h 10000"/>
                <a:gd name="connsiteX173" fmla="*/ 8552 w 10000"/>
                <a:gd name="connsiteY173" fmla="*/ 7740 h 10000"/>
                <a:gd name="connsiteX174" fmla="*/ 8591 w 10000"/>
                <a:gd name="connsiteY174" fmla="*/ 7673 h 10000"/>
                <a:gd name="connsiteX175" fmla="*/ 8552 w 10000"/>
                <a:gd name="connsiteY175" fmla="*/ 7706 h 10000"/>
                <a:gd name="connsiteX176" fmla="*/ 8513 w 10000"/>
                <a:gd name="connsiteY176" fmla="*/ 7642 h 10000"/>
                <a:gd name="connsiteX177" fmla="*/ 8427 w 10000"/>
                <a:gd name="connsiteY177" fmla="*/ 7673 h 10000"/>
                <a:gd name="connsiteX178" fmla="*/ 8427 w 10000"/>
                <a:gd name="connsiteY178" fmla="*/ 7740 h 10000"/>
                <a:gd name="connsiteX179" fmla="*/ 8473 w 10000"/>
                <a:gd name="connsiteY179" fmla="*/ 7771 h 10000"/>
                <a:gd name="connsiteX180" fmla="*/ 8552 w 10000"/>
                <a:gd name="connsiteY180" fmla="*/ 7808 h 10000"/>
                <a:gd name="connsiteX181" fmla="*/ 8513 w 10000"/>
                <a:gd name="connsiteY181" fmla="*/ 7839 h 10000"/>
                <a:gd name="connsiteX182" fmla="*/ 8473 w 10000"/>
                <a:gd name="connsiteY182" fmla="*/ 7942 h 10000"/>
                <a:gd name="connsiteX183" fmla="*/ 8310 w 10000"/>
                <a:gd name="connsiteY183" fmla="*/ 7872 h 10000"/>
                <a:gd name="connsiteX184" fmla="*/ 8427 w 10000"/>
                <a:gd name="connsiteY184" fmla="*/ 7972 h 10000"/>
                <a:gd name="connsiteX185" fmla="*/ 8552 w 10000"/>
                <a:gd name="connsiteY185" fmla="*/ 7972 h 10000"/>
                <a:gd name="connsiteX186" fmla="*/ 8513 w 10000"/>
                <a:gd name="connsiteY186" fmla="*/ 8039 h 10000"/>
                <a:gd name="connsiteX187" fmla="*/ 8591 w 10000"/>
                <a:gd name="connsiteY187" fmla="*/ 8173 h 10000"/>
                <a:gd name="connsiteX188" fmla="*/ 8552 w 10000"/>
                <a:gd name="connsiteY188" fmla="*/ 8173 h 10000"/>
                <a:gd name="connsiteX189" fmla="*/ 8427 w 10000"/>
                <a:gd name="connsiteY189" fmla="*/ 8102 h 10000"/>
                <a:gd name="connsiteX190" fmla="*/ 8383 w 10000"/>
                <a:gd name="connsiteY190" fmla="*/ 8140 h 10000"/>
                <a:gd name="connsiteX191" fmla="*/ 8473 w 10000"/>
                <a:gd name="connsiteY191" fmla="*/ 8207 h 10000"/>
                <a:gd name="connsiteX192" fmla="*/ 8427 w 10000"/>
                <a:gd name="connsiteY192" fmla="*/ 8270 h 10000"/>
                <a:gd name="connsiteX193" fmla="*/ 8310 w 10000"/>
                <a:gd name="connsiteY193" fmla="*/ 8207 h 10000"/>
                <a:gd name="connsiteX194" fmla="*/ 8383 w 10000"/>
                <a:gd name="connsiteY194" fmla="*/ 8302 h 10000"/>
                <a:gd name="connsiteX195" fmla="*/ 8310 w 10000"/>
                <a:gd name="connsiteY195" fmla="*/ 8302 h 10000"/>
                <a:gd name="connsiteX196" fmla="*/ 8310 w 10000"/>
                <a:gd name="connsiteY196" fmla="*/ 8371 h 10000"/>
                <a:gd name="connsiteX197" fmla="*/ 8107 w 10000"/>
                <a:gd name="connsiteY197" fmla="*/ 8440 h 10000"/>
                <a:gd name="connsiteX198" fmla="*/ 8067 w 10000"/>
                <a:gd name="connsiteY198" fmla="*/ 8503 h 10000"/>
                <a:gd name="connsiteX199" fmla="*/ 8107 w 10000"/>
                <a:gd name="connsiteY199" fmla="*/ 8540 h 10000"/>
                <a:gd name="connsiteX200" fmla="*/ 8067 w 10000"/>
                <a:gd name="connsiteY200" fmla="*/ 8568 h 10000"/>
                <a:gd name="connsiteX201" fmla="*/ 8025 w 10000"/>
                <a:gd name="connsiteY201" fmla="*/ 8669 h 10000"/>
                <a:gd name="connsiteX202" fmla="*/ 7990 w 10000"/>
                <a:gd name="connsiteY202" fmla="*/ 8636 h 10000"/>
                <a:gd name="connsiteX203" fmla="*/ 7990 w 10000"/>
                <a:gd name="connsiteY203" fmla="*/ 8738 h 10000"/>
                <a:gd name="connsiteX204" fmla="*/ 7577 w 10000"/>
                <a:gd name="connsiteY204" fmla="*/ 8570 h 10000"/>
                <a:gd name="connsiteX205" fmla="*/ 6900 w 10000"/>
                <a:gd name="connsiteY205" fmla="*/ 9137 h 10000"/>
                <a:gd name="connsiteX206" fmla="*/ 6656 w 10000"/>
                <a:gd name="connsiteY206" fmla="*/ 9203 h 10000"/>
                <a:gd name="connsiteX207" fmla="*/ 6535 w 10000"/>
                <a:gd name="connsiteY207" fmla="*/ 9001 h 10000"/>
                <a:gd name="connsiteX208" fmla="*/ 6496 w 10000"/>
                <a:gd name="connsiteY208" fmla="*/ 9001 h 10000"/>
                <a:gd name="connsiteX209" fmla="*/ 6615 w 10000"/>
                <a:gd name="connsiteY209" fmla="*/ 8969 h 10000"/>
                <a:gd name="connsiteX210" fmla="*/ 6454 w 10000"/>
                <a:gd name="connsiteY210" fmla="*/ 8969 h 10000"/>
                <a:gd name="connsiteX211" fmla="*/ 6418 w 10000"/>
                <a:gd name="connsiteY211" fmla="*/ 9038 h 10000"/>
                <a:gd name="connsiteX212" fmla="*/ 6496 w 10000"/>
                <a:gd name="connsiteY212" fmla="*/ 9103 h 10000"/>
                <a:gd name="connsiteX213" fmla="*/ 6454 w 10000"/>
                <a:gd name="connsiteY213" fmla="*/ 9103 h 10000"/>
                <a:gd name="connsiteX214" fmla="*/ 6579 w 10000"/>
                <a:gd name="connsiteY214" fmla="*/ 9300 h 10000"/>
                <a:gd name="connsiteX215" fmla="*/ 6418 w 10000"/>
                <a:gd name="connsiteY215" fmla="*/ 9171 h 10000"/>
                <a:gd name="connsiteX216" fmla="*/ 6496 w 10000"/>
                <a:gd name="connsiteY216" fmla="*/ 9300 h 10000"/>
                <a:gd name="connsiteX217" fmla="*/ 6454 w 10000"/>
                <a:gd name="connsiteY217" fmla="*/ 9337 h 10000"/>
                <a:gd name="connsiteX218" fmla="*/ 6418 w 10000"/>
                <a:gd name="connsiteY218" fmla="*/ 9300 h 10000"/>
                <a:gd name="connsiteX219" fmla="*/ 6377 w 10000"/>
                <a:gd name="connsiteY219" fmla="*/ 9403 h 10000"/>
                <a:gd name="connsiteX220" fmla="*/ 6251 w 10000"/>
                <a:gd name="connsiteY220" fmla="*/ 9437 h 10000"/>
                <a:gd name="connsiteX221" fmla="*/ 6212 w 10000"/>
                <a:gd name="connsiteY221" fmla="*/ 9367 h 10000"/>
                <a:gd name="connsiteX222" fmla="*/ 6135 w 10000"/>
                <a:gd name="connsiteY222" fmla="*/ 9337 h 10000"/>
                <a:gd name="connsiteX223" fmla="*/ 6175 w 10000"/>
                <a:gd name="connsiteY223" fmla="*/ 9468 h 10000"/>
                <a:gd name="connsiteX224" fmla="*/ 5969 w 10000"/>
                <a:gd name="connsiteY224" fmla="*/ 9403 h 10000"/>
                <a:gd name="connsiteX225" fmla="*/ 5930 w 10000"/>
                <a:gd name="connsiteY225" fmla="*/ 9437 h 10000"/>
                <a:gd name="connsiteX226" fmla="*/ 5808 w 10000"/>
                <a:gd name="connsiteY226" fmla="*/ 9500 h 10000"/>
                <a:gd name="connsiteX227" fmla="*/ 5777 w 10000"/>
                <a:gd name="connsiteY227" fmla="*/ 9570 h 10000"/>
                <a:gd name="connsiteX228" fmla="*/ 5688 w 10000"/>
                <a:gd name="connsiteY228" fmla="*/ 9570 h 10000"/>
                <a:gd name="connsiteX229" fmla="*/ 5567 w 10000"/>
                <a:gd name="connsiteY229" fmla="*/ 9602 h 10000"/>
                <a:gd name="connsiteX230" fmla="*/ 5567 w 10000"/>
                <a:gd name="connsiteY230" fmla="*/ 9570 h 10000"/>
                <a:gd name="connsiteX231" fmla="*/ 5567 w 10000"/>
                <a:gd name="connsiteY231" fmla="*/ 9634 h 10000"/>
                <a:gd name="connsiteX232" fmla="*/ 5449 w 10000"/>
                <a:gd name="connsiteY232" fmla="*/ 9602 h 10000"/>
                <a:gd name="connsiteX233" fmla="*/ 5449 w 10000"/>
                <a:gd name="connsiteY233" fmla="*/ 9666 h 10000"/>
                <a:gd name="connsiteX234" fmla="*/ 5406 w 10000"/>
                <a:gd name="connsiteY234" fmla="*/ 9768 h 10000"/>
                <a:gd name="connsiteX235" fmla="*/ 5491 w 10000"/>
                <a:gd name="connsiteY235" fmla="*/ 9800 h 10000"/>
                <a:gd name="connsiteX236" fmla="*/ 5491 w 10000"/>
                <a:gd name="connsiteY236" fmla="*/ 9800 h 10000"/>
                <a:gd name="connsiteX237" fmla="*/ 5567 w 10000"/>
                <a:gd name="connsiteY237" fmla="*/ 9935 h 10000"/>
                <a:gd name="connsiteX238" fmla="*/ 5368 w 10000"/>
                <a:gd name="connsiteY238" fmla="*/ 10000 h 10000"/>
                <a:gd name="connsiteX239" fmla="*/ 5368 w 10000"/>
                <a:gd name="connsiteY239" fmla="*/ 9935 h 10000"/>
                <a:gd name="connsiteX240" fmla="*/ 5281 w 10000"/>
                <a:gd name="connsiteY240" fmla="*/ 9833 h 10000"/>
                <a:gd name="connsiteX241" fmla="*/ 5248 w 10000"/>
                <a:gd name="connsiteY241" fmla="*/ 9768 h 10000"/>
                <a:gd name="connsiteX242" fmla="*/ 5206 w 10000"/>
                <a:gd name="connsiteY242" fmla="*/ 9666 h 10000"/>
                <a:gd name="connsiteX243" fmla="*/ 5248 w 10000"/>
                <a:gd name="connsiteY243" fmla="*/ 9602 h 10000"/>
                <a:gd name="connsiteX244" fmla="*/ 5206 w 10000"/>
                <a:gd name="connsiteY244" fmla="*/ 9500 h 10000"/>
                <a:gd name="connsiteX245" fmla="*/ 5206 w 10000"/>
                <a:gd name="connsiteY245" fmla="*/ 9534 h 10000"/>
                <a:gd name="connsiteX246" fmla="*/ 5126 w 10000"/>
                <a:gd name="connsiteY246" fmla="*/ 9468 h 10000"/>
                <a:gd name="connsiteX247" fmla="*/ 5126 w 10000"/>
                <a:gd name="connsiteY247" fmla="*/ 9534 h 10000"/>
                <a:gd name="connsiteX248" fmla="*/ 5006 w 10000"/>
                <a:gd name="connsiteY248" fmla="*/ 9534 h 10000"/>
                <a:gd name="connsiteX249" fmla="*/ 4926 w 10000"/>
                <a:gd name="connsiteY249" fmla="*/ 9500 h 10000"/>
                <a:gd name="connsiteX250" fmla="*/ 4879 w 10000"/>
                <a:gd name="connsiteY250" fmla="*/ 9437 h 10000"/>
                <a:gd name="connsiteX251" fmla="*/ 4839 w 10000"/>
                <a:gd name="connsiteY251" fmla="*/ 9437 h 10000"/>
                <a:gd name="connsiteX252" fmla="*/ 4839 w 10000"/>
                <a:gd name="connsiteY252" fmla="*/ 9500 h 10000"/>
                <a:gd name="connsiteX253" fmla="*/ 4762 w 10000"/>
                <a:gd name="connsiteY253" fmla="*/ 9437 h 10000"/>
                <a:gd name="connsiteX254" fmla="*/ 4724 w 10000"/>
                <a:gd name="connsiteY254" fmla="*/ 9367 h 10000"/>
                <a:gd name="connsiteX255" fmla="*/ 4688 w 10000"/>
                <a:gd name="connsiteY255" fmla="*/ 9403 h 10000"/>
                <a:gd name="connsiteX256" fmla="*/ 4724 w 10000"/>
                <a:gd name="connsiteY256" fmla="*/ 9500 h 10000"/>
                <a:gd name="connsiteX257" fmla="*/ 4644 w 10000"/>
                <a:gd name="connsiteY257" fmla="*/ 9468 h 10000"/>
                <a:gd name="connsiteX258" fmla="*/ 4644 w 10000"/>
                <a:gd name="connsiteY258" fmla="*/ 9534 h 10000"/>
                <a:gd name="connsiteX259" fmla="*/ 4483 w 10000"/>
                <a:gd name="connsiteY259" fmla="*/ 9500 h 10000"/>
                <a:gd name="connsiteX260" fmla="*/ 4366 w 10000"/>
                <a:gd name="connsiteY260" fmla="*/ 9500 h 10000"/>
                <a:gd name="connsiteX261" fmla="*/ 4322 w 10000"/>
                <a:gd name="connsiteY261" fmla="*/ 9500 h 10000"/>
                <a:gd name="connsiteX262" fmla="*/ 4199 w 10000"/>
                <a:gd name="connsiteY262" fmla="*/ 9437 h 10000"/>
                <a:gd name="connsiteX263" fmla="*/ 4154 w 10000"/>
                <a:gd name="connsiteY263" fmla="*/ 9403 h 10000"/>
                <a:gd name="connsiteX264" fmla="*/ 4038 w 10000"/>
                <a:gd name="connsiteY264" fmla="*/ 9367 h 10000"/>
                <a:gd name="connsiteX265" fmla="*/ 3962 w 10000"/>
                <a:gd name="connsiteY265" fmla="*/ 9171 h 10000"/>
                <a:gd name="connsiteX266" fmla="*/ 3873 w 10000"/>
                <a:gd name="connsiteY266" fmla="*/ 9038 h 10000"/>
                <a:gd name="connsiteX267" fmla="*/ 3757 w 10000"/>
                <a:gd name="connsiteY267" fmla="*/ 9038 h 10000"/>
                <a:gd name="connsiteX268" fmla="*/ 3634 w 10000"/>
                <a:gd name="connsiteY268" fmla="*/ 9038 h 10000"/>
                <a:gd name="connsiteX269" fmla="*/ 3432 w 10000"/>
                <a:gd name="connsiteY269" fmla="*/ 8869 h 10000"/>
                <a:gd name="connsiteX270" fmla="*/ 3274 w 10000"/>
                <a:gd name="connsiteY270" fmla="*/ 8969 h 10000"/>
                <a:gd name="connsiteX271" fmla="*/ 3274 w 10000"/>
                <a:gd name="connsiteY271" fmla="*/ 9038 h 10000"/>
                <a:gd name="connsiteX272" fmla="*/ 3073 w 10000"/>
                <a:gd name="connsiteY272" fmla="*/ 9070 h 10000"/>
                <a:gd name="connsiteX273" fmla="*/ 2954 w 10000"/>
                <a:gd name="connsiteY273" fmla="*/ 9171 h 10000"/>
                <a:gd name="connsiteX274" fmla="*/ 2874 w 10000"/>
                <a:gd name="connsiteY274" fmla="*/ 9103 h 10000"/>
                <a:gd name="connsiteX275" fmla="*/ 2792 w 10000"/>
                <a:gd name="connsiteY275" fmla="*/ 9171 h 10000"/>
                <a:gd name="connsiteX276" fmla="*/ 2672 w 10000"/>
                <a:gd name="connsiteY276" fmla="*/ 9171 h 10000"/>
                <a:gd name="connsiteX277" fmla="*/ 2507 w 10000"/>
                <a:gd name="connsiteY277" fmla="*/ 9137 h 10000"/>
                <a:gd name="connsiteX278" fmla="*/ 2347 w 10000"/>
                <a:gd name="connsiteY278" fmla="*/ 9203 h 10000"/>
                <a:gd name="connsiteX279" fmla="*/ 2266 w 10000"/>
                <a:gd name="connsiteY279" fmla="*/ 9203 h 10000"/>
                <a:gd name="connsiteX280" fmla="*/ 2185 w 10000"/>
                <a:gd name="connsiteY280" fmla="*/ 9203 h 10000"/>
                <a:gd name="connsiteX281" fmla="*/ 2144 w 10000"/>
                <a:gd name="connsiteY281" fmla="*/ 9203 h 10000"/>
                <a:gd name="connsiteX282" fmla="*/ 2144 w 10000"/>
                <a:gd name="connsiteY282" fmla="*/ 9367 h 10000"/>
                <a:gd name="connsiteX283" fmla="*/ 2228 w 10000"/>
                <a:gd name="connsiteY283" fmla="*/ 9468 h 10000"/>
                <a:gd name="connsiteX284" fmla="*/ 2228 w 10000"/>
                <a:gd name="connsiteY284" fmla="*/ 9500 h 10000"/>
                <a:gd name="connsiteX285" fmla="*/ 2228 w 10000"/>
                <a:gd name="connsiteY285" fmla="*/ 9570 h 10000"/>
                <a:gd name="connsiteX286" fmla="*/ 2266 w 10000"/>
                <a:gd name="connsiteY286" fmla="*/ 9666 h 10000"/>
                <a:gd name="connsiteX287" fmla="*/ 2144 w 10000"/>
                <a:gd name="connsiteY287" fmla="*/ 9634 h 10000"/>
                <a:gd name="connsiteX288" fmla="*/ 2022 w 10000"/>
                <a:gd name="connsiteY288" fmla="*/ 9602 h 10000"/>
                <a:gd name="connsiteX289" fmla="*/ 1941 w 10000"/>
                <a:gd name="connsiteY289" fmla="*/ 9437 h 10000"/>
                <a:gd name="connsiteX290" fmla="*/ 1708 w 10000"/>
                <a:gd name="connsiteY290" fmla="*/ 9534 h 10000"/>
                <a:gd name="connsiteX291" fmla="*/ 1627 w 10000"/>
                <a:gd name="connsiteY291" fmla="*/ 9570 h 10000"/>
                <a:gd name="connsiteX292" fmla="*/ 1627 w 10000"/>
                <a:gd name="connsiteY292" fmla="*/ 9468 h 10000"/>
                <a:gd name="connsiteX293" fmla="*/ 1504 w 10000"/>
                <a:gd name="connsiteY293" fmla="*/ 9337 h 10000"/>
                <a:gd name="connsiteX294" fmla="*/ 1262 w 10000"/>
                <a:gd name="connsiteY294" fmla="*/ 9337 h 10000"/>
                <a:gd name="connsiteX295" fmla="*/ 1262 w 10000"/>
                <a:gd name="connsiteY295" fmla="*/ 9203 h 10000"/>
                <a:gd name="connsiteX296" fmla="*/ 1298 w 10000"/>
                <a:gd name="connsiteY296" fmla="*/ 9038 h 10000"/>
                <a:gd name="connsiteX297" fmla="*/ 1144 w 10000"/>
                <a:gd name="connsiteY297" fmla="*/ 8969 h 10000"/>
                <a:gd name="connsiteX298" fmla="*/ 1017 w 10000"/>
                <a:gd name="connsiteY298" fmla="*/ 8869 h 10000"/>
                <a:gd name="connsiteX299" fmla="*/ 981 w 10000"/>
                <a:gd name="connsiteY299" fmla="*/ 8803 h 10000"/>
                <a:gd name="connsiteX300" fmla="*/ 944 w 10000"/>
                <a:gd name="connsiteY300" fmla="*/ 8704 h 10000"/>
                <a:gd name="connsiteX301" fmla="*/ 981 w 10000"/>
                <a:gd name="connsiteY301" fmla="*/ 8604 h 10000"/>
                <a:gd name="connsiteX302" fmla="*/ 697 w 10000"/>
                <a:gd name="connsiteY302" fmla="*/ 8636 h 10000"/>
                <a:gd name="connsiteX303" fmla="*/ 533 w 10000"/>
                <a:gd name="connsiteY303" fmla="*/ 8704 h 10000"/>
                <a:gd name="connsiteX304" fmla="*/ 533 w 10000"/>
                <a:gd name="connsiteY304" fmla="*/ 8604 h 10000"/>
                <a:gd name="connsiteX305" fmla="*/ 495 w 10000"/>
                <a:gd name="connsiteY305" fmla="*/ 8503 h 10000"/>
                <a:gd name="connsiteX306" fmla="*/ 458 w 10000"/>
                <a:gd name="connsiteY306" fmla="*/ 8440 h 10000"/>
                <a:gd name="connsiteX307" fmla="*/ 6799 w 10000"/>
                <a:gd name="connsiteY307" fmla="*/ 8432 h 10000"/>
                <a:gd name="connsiteX308" fmla="*/ 6917 w 10000"/>
                <a:gd name="connsiteY308" fmla="*/ 8190 h 10000"/>
                <a:gd name="connsiteX0" fmla="*/ 9277 w 10000"/>
                <a:gd name="connsiteY0" fmla="*/ 97 h 10000"/>
                <a:gd name="connsiteX1" fmla="*/ 9354 w 10000"/>
                <a:gd name="connsiteY1" fmla="*/ 97 h 10000"/>
                <a:gd name="connsiteX2" fmla="*/ 9396 w 10000"/>
                <a:gd name="connsiteY2" fmla="*/ 63 h 10000"/>
                <a:gd name="connsiteX3" fmla="*/ 9554 w 10000"/>
                <a:gd name="connsiteY3" fmla="*/ 0 h 10000"/>
                <a:gd name="connsiteX4" fmla="*/ 9719 w 10000"/>
                <a:gd name="connsiteY4" fmla="*/ 63 h 10000"/>
                <a:gd name="connsiteX5" fmla="*/ 9757 w 10000"/>
                <a:gd name="connsiteY5" fmla="*/ 164 h 10000"/>
                <a:gd name="connsiteX6" fmla="*/ 9880 w 10000"/>
                <a:gd name="connsiteY6" fmla="*/ 328 h 10000"/>
                <a:gd name="connsiteX7" fmla="*/ 9800 w 10000"/>
                <a:gd name="connsiteY7" fmla="*/ 361 h 10000"/>
                <a:gd name="connsiteX8" fmla="*/ 9840 w 10000"/>
                <a:gd name="connsiteY8" fmla="*/ 429 h 10000"/>
                <a:gd name="connsiteX9" fmla="*/ 9840 w 10000"/>
                <a:gd name="connsiteY9" fmla="*/ 497 h 10000"/>
                <a:gd name="connsiteX10" fmla="*/ 9926 w 10000"/>
                <a:gd name="connsiteY10" fmla="*/ 628 h 10000"/>
                <a:gd name="connsiteX11" fmla="*/ 9926 w 10000"/>
                <a:gd name="connsiteY11" fmla="*/ 794 h 10000"/>
                <a:gd name="connsiteX12" fmla="*/ 9926 w 10000"/>
                <a:gd name="connsiteY12" fmla="*/ 893 h 10000"/>
                <a:gd name="connsiteX13" fmla="*/ 10000 w 10000"/>
                <a:gd name="connsiteY13" fmla="*/ 994 h 10000"/>
                <a:gd name="connsiteX14" fmla="*/ 9963 w 10000"/>
                <a:gd name="connsiteY14" fmla="*/ 1093 h 10000"/>
                <a:gd name="connsiteX15" fmla="*/ 10000 w 10000"/>
                <a:gd name="connsiteY15" fmla="*/ 1159 h 10000"/>
                <a:gd name="connsiteX16" fmla="*/ 9677 w 10000"/>
                <a:gd name="connsiteY16" fmla="*/ 1126 h 10000"/>
                <a:gd name="connsiteX17" fmla="*/ 9515 w 10000"/>
                <a:gd name="connsiteY17" fmla="*/ 1093 h 10000"/>
                <a:gd name="connsiteX18" fmla="*/ 9473 w 10000"/>
                <a:gd name="connsiteY18" fmla="*/ 1191 h 10000"/>
                <a:gd name="connsiteX19" fmla="*/ 9354 w 10000"/>
                <a:gd name="connsiteY19" fmla="*/ 1228 h 10000"/>
                <a:gd name="connsiteX20" fmla="*/ 9433 w 10000"/>
                <a:gd name="connsiteY20" fmla="*/ 1329 h 10000"/>
                <a:gd name="connsiteX21" fmla="*/ 9677 w 10000"/>
                <a:gd name="connsiteY21" fmla="*/ 1624 h 10000"/>
                <a:gd name="connsiteX22" fmla="*/ 9840 w 10000"/>
                <a:gd name="connsiteY22" fmla="*/ 1895 h 10000"/>
                <a:gd name="connsiteX23" fmla="*/ 9800 w 10000"/>
                <a:gd name="connsiteY23" fmla="*/ 1959 h 10000"/>
                <a:gd name="connsiteX24" fmla="*/ 9634 w 10000"/>
                <a:gd name="connsiteY24" fmla="*/ 1991 h 10000"/>
                <a:gd name="connsiteX25" fmla="*/ 9840 w 10000"/>
                <a:gd name="connsiteY25" fmla="*/ 2124 h 10000"/>
                <a:gd name="connsiteX26" fmla="*/ 9600 w 10000"/>
                <a:gd name="connsiteY26" fmla="*/ 1959 h 10000"/>
                <a:gd name="connsiteX27" fmla="*/ 9396 w 10000"/>
                <a:gd name="connsiteY27" fmla="*/ 1895 h 10000"/>
                <a:gd name="connsiteX28" fmla="*/ 9473 w 10000"/>
                <a:gd name="connsiteY28" fmla="*/ 2090 h 10000"/>
                <a:gd name="connsiteX29" fmla="*/ 9354 w 10000"/>
                <a:gd name="connsiteY29" fmla="*/ 2124 h 10000"/>
                <a:gd name="connsiteX30" fmla="*/ 9277 w 10000"/>
                <a:gd name="connsiteY30" fmla="*/ 2225 h 10000"/>
                <a:gd name="connsiteX31" fmla="*/ 8996 w 10000"/>
                <a:gd name="connsiteY31" fmla="*/ 2258 h 10000"/>
                <a:gd name="connsiteX32" fmla="*/ 9198 w 10000"/>
                <a:gd name="connsiteY32" fmla="*/ 2422 h 10000"/>
                <a:gd name="connsiteX33" fmla="*/ 8952 w 10000"/>
                <a:gd name="connsiteY33" fmla="*/ 2456 h 10000"/>
                <a:gd name="connsiteX34" fmla="*/ 8794 w 10000"/>
                <a:gd name="connsiteY34" fmla="*/ 2422 h 10000"/>
                <a:gd name="connsiteX35" fmla="*/ 8664 w 10000"/>
                <a:gd name="connsiteY35" fmla="*/ 2323 h 10000"/>
                <a:gd name="connsiteX36" fmla="*/ 8591 w 10000"/>
                <a:gd name="connsiteY36" fmla="*/ 2353 h 10000"/>
                <a:gd name="connsiteX37" fmla="*/ 8552 w 10000"/>
                <a:gd name="connsiteY37" fmla="*/ 2519 h 10000"/>
                <a:gd name="connsiteX38" fmla="*/ 8513 w 10000"/>
                <a:gd name="connsiteY38" fmla="*/ 2621 h 10000"/>
                <a:gd name="connsiteX39" fmla="*/ 8427 w 10000"/>
                <a:gd name="connsiteY39" fmla="*/ 2655 h 10000"/>
                <a:gd name="connsiteX40" fmla="*/ 8383 w 10000"/>
                <a:gd name="connsiteY40" fmla="*/ 2721 h 10000"/>
                <a:gd name="connsiteX41" fmla="*/ 8310 w 10000"/>
                <a:gd name="connsiteY41" fmla="*/ 2721 h 10000"/>
                <a:gd name="connsiteX42" fmla="*/ 8267 w 10000"/>
                <a:gd name="connsiteY42" fmla="*/ 2790 h 10000"/>
                <a:gd name="connsiteX43" fmla="*/ 8107 w 10000"/>
                <a:gd name="connsiteY43" fmla="*/ 2955 h 10000"/>
                <a:gd name="connsiteX44" fmla="*/ 7906 w 10000"/>
                <a:gd name="connsiteY44" fmla="*/ 2990 h 10000"/>
                <a:gd name="connsiteX45" fmla="*/ 7824 w 10000"/>
                <a:gd name="connsiteY45" fmla="*/ 3020 h 10000"/>
                <a:gd name="connsiteX46" fmla="*/ 7744 w 10000"/>
                <a:gd name="connsiteY46" fmla="*/ 3088 h 10000"/>
                <a:gd name="connsiteX47" fmla="*/ 7586 w 10000"/>
                <a:gd name="connsiteY47" fmla="*/ 3152 h 10000"/>
                <a:gd name="connsiteX48" fmla="*/ 7501 w 10000"/>
                <a:gd name="connsiteY48" fmla="*/ 3256 h 10000"/>
                <a:gd name="connsiteX49" fmla="*/ 7464 w 10000"/>
                <a:gd name="connsiteY49" fmla="*/ 3318 h 10000"/>
                <a:gd name="connsiteX50" fmla="*/ 7378 w 10000"/>
                <a:gd name="connsiteY50" fmla="*/ 3318 h 10000"/>
                <a:gd name="connsiteX51" fmla="*/ 7218 w 10000"/>
                <a:gd name="connsiteY51" fmla="*/ 3354 h 10000"/>
                <a:gd name="connsiteX52" fmla="*/ 7346 w 10000"/>
                <a:gd name="connsiteY52" fmla="*/ 3287 h 10000"/>
                <a:gd name="connsiteX53" fmla="*/ 7346 w 10000"/>
                <a:gd name="connsiteY53" fmla="*/ 3221 h 10000"/>
                <a:gd name="connsiteX54" fmla="*/ 7378 w 10000"/>
                <a:gd name="connsiteY54" fmla="*/ 3152 h 10000"/>
                <a:gd name="connsiteX55" fmla="*/ 7143 w 10000"/>
                <a:gd name="connsiteY55" fmla="*/ 3118 h 10000"/>
                <a:gd name="connsiteX56" fmla="*/ 7218 w 10000"/>
                <a:gd name="connsiteY56" fmla="*/ 3088 h 10000"/>
                <a:gd name="connsiteX57" fmla="*/ 7260 w 10000"/>
                <a:gd name="connsiteY57" fmla="*/ 2955 h 10000"/>
                <a:gd name="connsiteX58" fmla="*/ 7305 w 10000"/>
                <a:gd name="connsiteY58" fmla="*/ 2820 h 10000"/>
                <a:gd name="connsiteX59" fmla="*/ 7062 w 10000"/>
                <a:gd name="connsiteY59" fmla="*/ 2589 h 10000"/>
                <a:gd name="connsiteX60" fmla="*/ 6939 w 10000"/>
                <a:gd name="connsiteY60" fmla="*/ 2621 h 10000"/>
                <a:gd name="connsiteX61" fmla="*/ 6824 w 10000"/>
                <a:gd name="connsiteY61" fmla="*/ 2691 h 10000"/>
                <a:gd name="connsiteX62" fmla="*/ 6737 w 10000"/>
                <a:gd name="connsiteY62" fmla="*/ 2855 h 10000"/>
                <a:gd name="connsiteX63" fmla="*/ 6535 w 10000"/>
                <a:gd name="connsiteY63" fmla="*/ 2990 h 10000"/>
                <a:gd name="connsiteX64" fmla="*/ 6418 w 10000"/>
                <a:gd name="connsiteY64" fmla="*/ 3055 h 10000"/>
                <a:gd name="connsiteX65" fmla="*/ 6454 w 10000"/>
                <a:gd name="connsiteY65" fmla="*/ 3152 h 10000"/>
                <a:gd name="connsiteX66" fmla="*/ 6212 w 10000"/>
                <a:gd name="connsiteY66" fmla="*/ 3287 h 10000"/>
                <a:gd name="connsiteX67" fmla="*/ 6014 w 10000"/>
                <a:gd name="connsiteY67" fmla="*/ 3256 h 10000"/>
                <a:gd name="connsiteX68" fmla="*/ 6014 w 10000"/>
                <a:gd name="connsiteY68" fmla="*/ 3453 h 10000"/>
                <a:gd name="connsiteX69" fmla="*/ 6251 w 10000"/>
                <a:gd name="connsiteY69" fmla="*/ 3619 h 10000"/>
                <a:gd name="connsiteX70" fmla="*/ 6377 w 10000"/>
                <a:gd name="connsiteY70" fmla="*/ 3619 h 10000"/>
                <a:gd name="connsiteX71" fmla="*/ 6454 w 10000"/>
                <a:gd name="connsiteY71" fmla="*/ 3649 h 10000"/>
                <a:gd name="connsiteX72" fmla="*/ 6454 w 10000"/>
                <a:gd name="connsiteY72" fmla="*/ 3619 h 10000"/>
                <a:gd name="connsiteX73" fmla="*/ 6695 w 10000"/>
                <a:gd name="connsiteY73" fmla="*/ 3717 h 10000"/>
                <a:gd name="connsiteX74" fmla="*/ 6777 w 10000"/>
                <a:gd name="connsiteY74" fmla="*/ 3916 h 10000"/>
                <a:gd name="connsiteX75" fmla="*/ 6980 w 10000"/>
                <a:gd name="connsiteY75" fmla="*/ 3951 h 10000"/>
                <a:gd name="connsiteX76" fmla="*/ 7062 w 10000"/>
                <a:gd name="connsiteY76" fmla="*/ 3885 h 10000"/>
                <a:gd name="connsiteX77" fmla="*/ 7101 w 10000"/>
                <a:gd name="connsiteY77" fmla="*/ 3787 h 10000"/>
                <a:gd name="connsiteX78" fmla="*/ 7260 w 10000"/>
                <a:gd name="connsiteY78" fmla="*/ 3717 h 10000"/>
                <a:gd name="connsiteX79" fmla="*/ 7464 w 10000"/>
                <a:gd name="connsiteY79" fmla="*/ 3787 h 10000"/>
                <a:gd name="connsiteX80" fmla="*/ 7541 w 10000"/>
                <a:gd name="connsiteY80" fmla="*/ 3819 h 10000"/>
                <a:gd name="connsiteX81" fmla="*/ 7586 w 10000"/>
                <a:gd name="connsiteY81" fmla="*/ 3856 h 10000"/>
                <a:gd name="connsiteX82" fmla="*/ 7788 w 10000"/>
                <a:gd name="connsiteY82" fmla="*/ 3856 h 10000"/>
                <a:gd name="connsiteX83" fmla="*/ 7788 w 10000"/>
                <a:gd name="connsiteY83" fmla="*/ 3819 h 10000"/>
                <a:gd name="connsiteX84" fmla="*/ 8025 w 10000"/>
                <a:gd name="connsiteY84" fmla="*/ 3885 h 10000"/>
                <a:gd name="connsiteX85" fmla="*/ 7990 w 10000"/>
                <a:gd name="connsiteY85" fmla="*/ 3916 h 10000"/>
                <a:gd name="connsiteX86" fmla="*/ 8025 w 10000"/>
                <a:gd name="connsiteY86" fmla="*/ 4017 h 10000"/>
                <a:gd name="connsiteX87" fmla="*/ 8025 w 10000"/>
                <a:gd name="connsiteY87" fmla="*/ 4082 h 10000"/>
                <a:gd name="connsiteX88" fmla="*/ 7946 w 10000"/>
                <a:gd name="connsiteY88" fmla="*/ 4017 h 10000"/>
                <a:gd name="connsiteX89" fmla="*/ 7906 w 10000"/>
                <a:gd name="connsiteY89" fmla="*/ 4051 h 10000"/>
                <a:gd name="connsiteX90" fmla="*/ 7824 w 10000"/>
                <a:gd name="connsiteY90" fmla="*/ 4051 h 10000"/>
                <a:gd name="connsiteX91" fmla="*/ 7744 w 10000"/>
                <a:gd name="connsiteY91" fmla="*/ 4082 h 10000"/>
                <a:gd name="connsiteX92" fmla="*/ 7586 w 10000"/>
                <a:gd name="connsiteY92" fmla="*/ 4153 h 10000"/>
                <a:gd name="connsiteX93" fmla="*/ 7501 w 10000"/>
                <a:gd name="connsiteY93" fmla="*/ 4185 h 10000"/>
                <a:gd name="connsiteX94" fmla="*/ 7586 w 10000"/>
                <a:gd name="connsiteY94" fmla="*/ 4251 h 10000"/>
                <a:gd name="connsiteX95" fmla="*/ 7501 w 10000"/>
                <a:gd name="connsiteY95" fmla="*/ 4251 h 10000"/>
                <a:gd name="connsiteX96" fmla="*/ 7541 w 10000"/>
                <a:gd name="connsiteY96" fmla="*/ 4317 h 10000"/>
                <a:gd name="connsiteX97" fmla="*/ 7464 w 10000"/>
                <a:gd name="connsiteY97" fmla="*/ 4347 h 10000"/>
                <a:gd name="connsiteX98" fmla="*/ 7378 w 10000"/>
                <a:gd name="connsiteY98" fmla="*/ 4283 h 10000"/>
                <a:gd name="connsiteX99" fmla="*/ 7346 w 10000"/>
                <a:gd name="connsiteY99" fmla="*/ 4283 h 10000"/>
                <a:gd name="connsiteX100" fmla="*/ 7423 w 10000"/>
                <a:gd name="connsiteY100" fmla="*/ 4382 h 10000"/>
                <a:gd name="connsiteX101" fmla="*/ 7260 w 10000"/>
                <a:gd name="connsiteY101" fmla="*/ 4518 h 10000"/>
                <a:gd name="connsiteX102" fmla="*/ 7218 w 10000"/>
                <a:gd name="connsiteY102" fmla="*/ 4682 h 10000"/>
                <a:gd name="connsiteX103" fmla="*/ 7260 w 10000"/>
                <a:gd name="connsiteY103" fmla="*/ 4847 h 10000"/>
                <a:gd name="connsiteX104" fmla="*/ 7423 w 10000"/>
                <a:gd name="connsiteY104" fmla="*/ 4880 h 10000"/>
                <a:gd name="connsiteX105" fmla="*/ 7704 w 10000"/>
                <a:gd name="connsiteY105" fmla="*/ 4981 h 10000"/>
                <a:gd name="connsiteX106" fmla="*/ 7824 w 10000"/>
                <a:gd name="connsiteY106" fmla="*/ 5149 h 10000"/>
                <a:gd name="connsiteX107" fmla="*/ 8025 w 10000"/>
                <a:gd name="connsiteY107" fmla="*/ 5380 h 10000"/>
                <a:gd name="connsiteX108" fmla="*/ 8149 w 10000"/>
                <a:gd name="connsiteY108" fmla="*/ 5549 h 10000"/>
                <a:gd name="connsiteX109" fmla="*/ 8344 w 10000"/>
                <a:gd name="connsiteY109" fmla="*/ 5646 h 10000"/>
                <a:gd name="connsiteX110" fmla="*/ 8427 w 10000"/>
                <a:gd name="connsiteY110" fmla="*/ 5711 h 10000"/>
                <a:gd name="connsiteX111" fmla="*/ 8513 w 10000"/>
                <a:gd name="connsiteY111" fmla="*/ 5782 h 10000"/>
                <a:gd name="connsiteX112" fmla="*/ 8664 w 10000"/>
                <a:gd name="connsiteY112" fmla="*/ 5910 h 10000"/>
                <a:gd name="connsiteX113" fmla="*/ 8383 w 10000"/>
                <a:gd name="connsiteY113" fmla="*/ 5847 h 10000"/>
                <a:gd name="connsiteX114" fmla="*/ 8186 w 10000"/>
                <a:gd name="connsiteY114" fmla="*/ 5782 h 10000"/>
                <a:gd name="connsiteX115" fmla="*/ 7990 w 10000"/>
                <a:gd name="connsiteY115" fmla="*/ 5813 h 10000"/>
                <a:gd name="connsiteX116" fmla="*/ 7870 w 10000"/>
                <a:gd name="connsiteY116" fmla="*/ 5748 h 10000"/>
                <a:gd name="connsiteX117" fmla="*/ 7744 w 10000"/>
                <a:gd name="connsiteY117" fmla="*/ 5680 h 10000"/>
                <a:gd name="connsiteX118" fmla="*/ 7788 w 10000"/>
                <a:gd name="connsiteY118" fmla="*/ 5748 h 10000"/>
                <a:gd name="connsiteX119" fmla="*/ 7824 w 10000"/>
                <a:gd name="connsiteY119" fmla="*/ 5748 h 10000"/>
                <a:gd name="connsiteX120" fmla="*/ 7788 w 10000"/>
                <a:gd name="connsiteY120" fmla="*/ 5711 h 10000"/>
                <a:gd name="connsiteX121" fmla="*/ 7870 w 10000"/>
                <a:gd name="connsiteY121" fmla="*/ 5748 h 10000"/>
                <a:gd name="connsiteX122" fmla="*/ 8067 w 10000"/>
                <a:gd name="connsiteY122" fmla="*/ 5813 h 10000"/>
                <a:gd name="connsiteX123" fmla="*/ 8149 w 10000"/>
                <a:gd name="connsiteY123" fmla="*/ 5782 h 10000"/>
                <a:gd name="connsiteX124" fmla="*/ 8232 w 10000"/>
                <a:gd name="connsiteY124" fmla="*/ 5847 h 10000"/>
                <a:gd name="connsiteX125" fmla="*/ 8267 w 10000"/>
                <a:gd name="connsiteY125" fmla="*/ 5878 h 10000"/>
                <a:gd name="connsiteX126" fmla="*/ 8383 w 10000"/>
                <a:gd name="connsiteY126" fmla="*/ 5910 h 10000"/>
                <a:gd name="connsiteX127" fmla="*/ 8633 w 10000"/>
                <a:gd name="connsiteY127" fmla="*/ 6046 h 10000"/>
                <a:gd name="connsiteX128" fmla="*/ 8794 w 10000"/>
                <a:gd name="connsiteY128" fmla="*/ 6182 h 10000"/>
                <a:gd name="connsiteX129" fmla="*/ 8713 w 10000"/>
                <a:gd name="connsiteY129" fmla="*/ 6212 h 10000"/>
                <a:gd name="connsiteX130" fmla="*/ 8591 w 10000"/>
                <a:gd name="connsiteY130" fmla="*/ 6278 h 10000"/>
                <a:gd name="connsiteX131" fmla="*/ 8513 w 10000"/>
                <a:gd name="connsiteY131" fmla="*/ 6343 h 10000"/>
                <a:gd name="connsiteX132" fmla="*/ 8473 w 10000"/>
                <a:gd name="connsiteY132" fmla="*/ 6376 h 10000"/>
                <a:gd name="connsiteX133" fmla="*/ 8344 w 10000"/>
                <a:gd name="connsiteY133" fmla="*/ 6376 h 10000"/>
                <a:gd name="connsiteX134" fmla="*/ 8232 w 10000"/>
                <a:gd name="connsiteY134" fmla="*/ 6446 h 10000"/>
                <a:gd name="connsiteX135" fmla="*/ 8383 w 10000"/>
                <a:gd name="connsiteY135" fmla="*/ 6376 h 10000"/>
                <a:gd name="connsiteX136" fmla="*/ 8513 w 10000"/>
                <a:gd name="connsiteY136" fmla="*/ 6478 h 10000"/>
                <a:gd name="connsiteX137" fmla="*/ 8473 w 10000"/>
                <a:gd name="connsiteY137" fmla="*/ 6478 h 10000"/>
                <a:gd name="connsiteX138" fmla="*/ 8664 w 10000"/>
                <a:gd name="connsiteY138" fmla="*/ 6410 h 10000"/>
                <a:gd name="connsiteX139" fmla="*/ 8794 w 10000"/>
                <a:gd name="connsiteY139" fmla="*/ 6510 h 10000"/>
                <a:gd name="connsiteX140" fmla="*/ 8996 w 10000"/>
                <a:gd name="connsiteY140" fmla="*/ 6545 h 10000"/>
                <a:gd name="connsiteX141" fmla="*/ 8908 w 10000"/>
                <a:gd name="connsiteY141" fmla="*/ 6641 h 10000"/>
                <a:gd name="connsiteX142" fmla="*/ 8874 w 10000"/>
                <a:gd name="connsiteY142" fmla="*/ 6676 h 10000"/>
                <a:gd name="connsiteX143" fmla="*/ 8794 w 10000"/>
                <a:gd name="connsiteY143" fmla="*/ 6710 h 10000"/>
                <a:gd name="connsiteX144" fmla="*/ 8834 w 10000"/>
                <a:gd name="connsiteY144" fmla="*/ 6710 h 10000"/>
                <a:gd name="connsiteX145" fmla="*/ 8952 w 10000"/>
                <a:gd name="connsiteY145" fmla="*/ 6676 h 10000"/>
                <a:gd name="connsiteX146" fmla="*/ 8952 w 10000"/>
                <a:gd name="connsiteY146" fmla="*/ 6641 h 10000"/>
                <a:gd name="connsiteX147" fmla="*/ 8996 w 10000"/>
                <a:gd name="connsiteY147" fmla="*/ 6740 h 10000"/>
                <a:gd name="connsiteX148" fmla="*/ 8996 w 10000"/>
                <a:gd name="connsiteY148" fmla="*/ 6811 h 10000"/>
                <a:gd name="connsiteX149" fmla="*/ 8952 w 10000"/>
                <a:gd name="connsiteY149" fmla="*/ 6740 h 10000"/>
                <a:gd name="connsiteX150" fmla="*/ 8952 w 10000"/>
                <a:gd name="connsiteY150" fmla="*/ 6811 h 10000"/>
                <a:gd name="connsiteX151" fmla="*/ 8908 w 10000"/>
                <a:gd name="connsiteY151" fmla="*/ 6780 h 10000"/>
                <a:gd name="connsiteX152" fmla="*/ 8874 w 10000"/>
                <a:gd name="connsiteY152" fmla="*/ 6780 h 10000"/>
                <a:gd name="connsiteX153" fmla="*/ 8834 w 10000"/>
                <a:gd name="connsiteY153" fmla="*/ 6841 h 10000"/>
                <a:gd name="connsiteX154" fmla="*/ 8952 w 10000"/>
                <a:gd name="connsiteY154" fmla="*/ 6909 h 10000"/>
                <a:gd name="connsiteX155" fmla="*/ 8908 w 10000"/>
                <a:gd name="connsiteY155" fmla="*/ 6909 h 10000"/>
                <a:gd name="connsiteX156" fmla="*/ 8952 w 10000"/>
                <a:gd name="connsiteY156" fmla="*/ 6978 h 10000"/>
                <a:gd name="connsiteX157" fmla="*/ 8794 w 10000"/>
                <a:gd name="connsiteY157" fmla="*/ 6940 h 10000"/>
                <a:gd name="connsiteX158" fmla="*/ 8834 w 10000"/>
                <a:gd name="connsiteY158" fmla="*/ 6978 h 10000"/>
                <a:gd name="connsiteX159" fmla="*/ 8952 w 10000"/>
                <a:gd name="connsiteY159" fmla="*/ 7009 h 10000"/>
                <a:gd name="connsiteX160" fmla="*/ 8996 w 10000"/>
                <a:gd name="connsiteY160" fmla="*/ 7108 h 10000"/>
                <a:gd name="connsiteX161" fmla="*/ 8952 w 10000"/>
                <a:gd name="connsiteY161" fmla="*/ 7178 h 10000"/>
                <a:gd name="connsiteX162" fmla="*/ 8834 w 10000"/>
                <a:gd name="connsiteY162" fmla="*/ 7077 h 10000"/>
                <a:gd name="connsiteX163" fmla="*/ 8794 w 10000"/>
                <a:gd name="connsiteY163" fmla="*/ 7108 h 10000"/>
                <a:gd name="connsiteX164" fmla="*/ 8633 w 10000"/>
                <a:gd name="connsiteY164" fmla="*/ 7178 h 10000"/>
                <a:gd name="connsiteX165" fmla="*/ 8754 w 10000"/>
                <a:gd name="connsiteY165" fmla="*/ 7274 h 10000"/>
                <a:gd name="connsiteX166" fmla="*/ 8754 w 10000"/>
                <a:gd name="connsiteY166" fmla="*/ 7407 h 10000"/>
                <a:gd name="connsiteX167" fmla="*/ 8713 w 10000"/>
                <a:gd name="connsiteY167" fmla="*/ 7476 h 10000"/>
                <a:gd name="connsiteX168" fmla="*/ 8713 w 10000"/>
                <a:gd name="connsiteY168" fmla="*/ 7507 h 10000"/>
                <a:gd name="connsiteX169" fmla="*/ 8633 w 10000"/>
                <a:gd name="connsiteY169" fmla="*/ 7476 h 10000"/>
                <a:gd name="connsiteX170" fmla="*/ 8633 w 10000"/>
                <a:gd name="connsiteY170" fmla="*/ 7540 h 10000"/>
                <a:gd name="connsiteX171" fmla="*/ 8591 w 10000"/>
                <a:gd name="connsiteY171" fmla="*/ 7607 h 10000"/>
                <a:gd name="connsiteX172" fmla="*/ 8552 w 10000"/>
                <a:gd name="connsiteY172" fmla="*/ 7740 h 10000"/>
                <a:gd name="connsiteX173" fmla="*/ 8591 w 10000"/>
                <a:gd name="connsiteY173" fmla="*/ 7673 h 10000"/>
                <a:gd name="connsiteX174" fmla="*/ 8552 w 10000"/>
                <a:gd name="connsiteY174" fmla="*/ 7706 h 10000"/>
                <a:gd name="connsiteX175" fmla="*/ 8513 w 10000"/>
                <a:gd name="connsiteY175" fmla="*/ 7642 h 10000"/>
                <a:gd name="connsiteX176" fmla="*/ 8427 w 10000"/>
                <a:gd name="connsiteY176" fmla="*/ 7673 h 10000"/>
                <a:gd name="connsiteX177" fmla="*/ 8427 w 10000"/>
                <a:gd name="connsiteY177" fmla="*/ 7740 h 10000"/>
                <a:gd name="connsiteX178" fmla="*/ 8473 w 10000"/>
                <a:gd name="connsiteY178" fmla="*/ 7771 h 10000"/>
                <a:gd name="connsiteX179" fmla="*/ 8552 w 10000"/>
                <a:gd name="connsiteY179" fmla="*/ 7808 h 10000"/>
                <a:gd name="connsiteX180" fmla="*/ 8513 w 10000"/>
                <a:gd name="connsiteY180" fmla="*/ 7839 h 10000"/>
                <a:gd name="connsiteX181" fmla="*/ 8473 w 10000"/>
                <a:gd name="connsiteY181" fmla="*/ 7942 h 10000"/>
                <a:gd name="connsiteX182" fmla="*/ 8310 w 10000"/>
                <a:gd name="connsiteY182" fmla="*/ 7872 h 10000"/>
                <a:gd name="connsiteX183" fmla="*/ 8427 w 10000"/>
                <a:gd name="connsiteY183" fmla="*/ 7972 h 10000"/>
                <a:gd name="connsiteX184" fmla="*/ 8552 w 10000"/>
                <a:gd name="connsiteY184" fmla="*/ 7972 h 10000"/>
                <a:gd name="connsiteX185" fmla="*/ 8513 w 10000"/>
                <a:gd name="connsiteY185" fmla="*/ 8039 h 10000"/>
                <a:gd name="connsiteX186" fmla="*/ 8591 w 10000"/>
                <a:gd name="connsiteY186" fmla="*/ 8173 h 10000"/>
                <a:gd name="connsiteX187" fmla="*/ 8552 w 10000"/>
                <a:gd name="connsiteY187" fmla="*/ 8173 h 10000"/>
                <a:gd name="connsiteX188" fmla="*/ 8427 w 10000"/>
                <a:gd name="connsiteY188" fmla="*/ 8102 h 10000"/>
                <a:gd name="connsiteX189" fmla="*/ 8383 w 10000"/>
                <a:gd name="connsiteY189" fmla="*/ 8140 h 10000"/>
                <a:gd name="connsiteX190" fmla="*/ 8473 w 10000"/>
                <a:gd name="connsiteY190" fmla="*/ 8207 h 10000"/>
                <a:gd name="connsiteX191" fmla="*/ 8427 w 10000"/>
                <a:gd name="connsiteY191" fmla="*/ 8270 h 10000"/>
                <a:gd name="connsiteX192" fmla="*/ 8310 w 10000"/>
                <a:gd name="connsiteY192" fmla="*/ 8207 h 10000"/>
                <a:gd name="connsiteX193" fmla="*/ 8383 w 10000"/>
                <a:gd name="connsiteY193" fmla="*/ 8302 h 10000"/>
                <a:gd name="connsiteX194" fmla="*/ 8310 w 10000"/>
                <a:gd name="connsiteY194" fmla="*/ 8302 h 10000"/>
                <a:gd name="connsiteX195" fmla="*/ 8310 w 10000"/>
                <a:gd name="connsiteY195" fmla="*/ 8371 h 10000"/>
                <a:gd name="connsiteX196" fmla="*/ 8107 w 10000"/>
                <a:gd name="connsiteY196" fmla="*/ 8440 h 10000"/>
                <a:gd name="connsiteX197" fmla="*/ 8067 w 10000"/>
                <a:gd name="connsiteY197" fmla="*/ 8503 h 10000"/>
                <a:gd name="connsiteX198" fmla="*/ 8107 w 10000"/>
                <a:gd name="connsiteY198" fmla="*/ 8540 h 10000"/>
                <a:gd name="connsiteX199" fmla="*/ 8067 w 10000"/>
                <a:gd name="connsiteY199" fmla="*/ 8568 h 10000"/>
                <a:gd name="connsiteX200" fmla="*/ 8025 w 10000"/>
                <a:gd name="connsiteY200" fmla="*/ 8669 h 10000"/>
                <a:gd name="connsiteX201" fmla="*/ 7990 w 10000"/>
                <a:gd name="connsiteY201" fmla="*/ 8636 h 10000"/>
                <a:gd name="connsiteX202" fmla="*/ 7990 w 10000"/>
                <a:gd name="connsiteY202" fmla="*/ 8738 h 10000"/>
                <a:gd name="connsiteX203" fmla="*/ 7577 w 10000"/>
                <a:gd name="connsiteY203" fmla="*/ 8570 h 10000"/>
                <a:gd name="connsiteX204" fmla="*/ 6900 w 10000"/>
                <a:gd name="connsiteY204" fmla="*/ 9137 h 10000"/>
                <a:gd name="connsiteX205" fmla="*/ 6656 w 10000"/>
                <a:gd name="connsiteY205" fmla="*/ 9203 h 10000"/>
                <a:gd name="connsiteX206" fmla="*/ 6535 w 10000"/>
                <a:gd name="connsiteY206" fmla="*/ 9001 h 10000"/>
                <a:gd name="connsiteX207" fmla="*/ 6496 w 10000"/>
                <a:gd name="connsiteY207" fmla="*/ 9001 h 10000"/>
                <a:gd name="connsiteX208" fmla="*/ 6615 w 10000"/>
                <a:gd name="connsiteY208" fmla="*/ 8969 h 10000"/>
                <a:gd name="connsiteX209" fmla="*/ 6454 w 10000"/>
                <a:gd name="connsiteY209" fmla="*/ 8969 h 10000"/>
                <a:gd name="connsiteX210" fmla="*/ 6418 w 10000"/>
                <a:gd name="connsiteY210" fmla="*/ 9038 h 10000"/>
                <a:gd name="connsiteX211" fmla="*/ 6496 w 10000"/>
                <a:gd name="connsiteY211" fmla="*/ 9103 h 10000"/>
                <a:gd name="connsiteX212" fmla="*/ 6454 w 10000"/>
                <a:gd name="connsiteY212" fmla="*/ 9103 h 10000"/>
                <a:gd name="connsiteX213" fmla="*/ 6579 w 10000"/>
                <a:gd name="connsiteY213" fmla="*/ 9300 h 10000"/>
                <a:gd name="connsiteX214" fmla="*/ 6418 w 10000"/>
                <a:gd name="connsiteY214" fmla="*/ 9171 h 10000"/>
                <a:gd name="connsiteX215" fmla="*/ 6496 w 10000"/>
                <a:gd name="connsiteY215" fmla="*/ 9300 h 10000"/>
                <a:gd name="connsiteX216" fmla="*/ 6454 w 10000"/>
                <a:gd name="connsiteY216" fmla="*/ 9337 h 10000"/>
                <a:gd name="connsiteX217" fmla="*/ 6418 w 10000"/>
                <a:gd name="connsiteY217" fmla="*/ 9300 h 10000"/>
                <a:gd name="connsiteX218" fmla="*/ 6377 w 10000"/>
                <a:gd name="connsiteY218" fmla="*/ 9403 h 10000"/>
                <a:gd name="connsiteX219" fmla="*/ 6251 w 10000"/>
                <a:gd name="connsiteY219" fmla="*/ 9437 h 10000"/>
                <a:gd name="connsiteX220" fmla="*/ 6212 w 10000"/>
                <a:gd name="connsiteY220" fmla="*/ 9367 h 10000"/>
                <a:gd name="connsiteX221" fmla="*/ 6135 w 10000"/>
                <a:gd name="connsiteY221" fmla="*/ 9337 h 10000"/>
                <a:gd name="connsiteX222" fmla="*/ 6175 w 10000"/>
                <a:gd name="connsiteY222" fmla="*/ 9468 h 10000"/>
                <a:gd name="connsiteX223" fmla="*/ 5969 w 10000"/>
                <a:gd name="connsiteY223" fmla="*/ 9403 h 10000"/>
                <a:gd name="connsiteX224" fmla="*/ 5930 w 10000"/>
                <a:gd name="connsiteY224" fmla="*/ 9437 h 10000"/>
                <a:gd name="connsiteX225" fmla="*/ 5808 w 10000"/>
                <a:gd name="connsiteY225" fmla="*/ 9500 h 10000"/>
                <a:gd name="connsiteX226" fmla="*/ 5777 w 10000"/>
                <a:gd name="connsiteY226" fmla="*/ 9570 h 10000"/>
                <a:gd name="connsiteX227" fmla="*/ 5688 w 10000"/>
                <a:gd name="connsiteY227" fmla="*/ 9570 h 10000"/>
                <a:gd name="connsiteX228" fmla="*/ 5567 w 10000"/>
                <a:gd name="connsiteY228" fmla="*/ 9602 h 10000"/>
                <a:gd name="connsiteX229" fmla="*/ 5567 w 10000"/>
                <a:gd name="connsiteY229" fmla="*/ 9570 h 10000"/>
                <a:gd name="connsiteX230" fmla="*/ 5567 w 10000"/>
                <a:gd name="connsiteY230" fmla="*/ 9634 h 10000"/>
                <a:gd name="connsiteX231" fmla="*/ 5449 w 10000"/>
                <a:gd name="connsiteY231" fmla="*/ 9602 h 10000"/>
                <a:gd name="connsiteX232" fmla="*/ 5449 w 10000"/>
                <a:gd name="connsiteY232" fmla="*/ 9666 h 10000"/>
                <a:gd name="connsiteX233" fmla="*/ 5406 w 10000"/>
                <a:gd name="connsiteY233" fmla="*/ 9768 h 10000"/>
                <a:gd name="connsiteX234" fmla="*/ 5491 w 10000"/>
                <a:gd name="connsiteY234" fmla="*/ 9800 h 10000"/>
                <a:gd name="connsiteX235" fmla="*/ 5491 w 10000"/>
                <a:gd name="connsiteY235" fmla="*/ 9800 h 10000"/>
                <a:gd name="connsiteX236" fmla="*/ 5567 w 10000"/>
                <a:gd name="connsiteY236" fmla="*/ 9935 h 10000"/>
                <a:gd name="connsiteX237" fmla="*/ 5368 w 10000"/>
                <a:gd name="connsiteY237" fmla="*/ 10000 h 10000"/>
                <a:gd name="connsiteX238" fmla="*/ 5368 w 10000"/>
                <a:gd name="connsiteY238" fmla="*/ 9935 h 10000"/>
                <a:gd name="connsiteX239" fmla="*/ 5281 w 10000"/>
                <a:gd name="connsiteY239" fmla="*/ 9833 h 10000"/>
                <a:gd name="connsiteX240" fmla="*/ 5248 w 10000"/>
                <a:gd name="connsiteY240" fmla="*/ 9768 h 10000"/>
                <a:gd name="connsiteX241" fmla="*/ 5206 w 10000"/>
                <a:gd name="connsiteY241" fmla="*/ 9666 h 10000"/>
                <a:gd name="connsiteX242" fmla="*/ 5248 w 10000"/>
                <a:gd name="connsiteY242" fmla="*/ 9602 h 10000"/>
                <a:gd name="connsiteX243" fmla="*/ 5206 w 10000"/>
                <a:gd name="connsiteY243" fmla="*/ 9500 h 10000"/>
                <a:gd name="connsiteX244" fmla="*/ 5206 w 10000"/>
                <a:gd name="connsiteY244" fmla="*/ 9534 h 10000"/>
                <a:gd name="connsiteX245" fmla="*/ 5126 w 10000"/>
                <a:gd name="connsiteY245" fmla="*/ 9468 h 10000"/>
                <a:gd name="connsiteX246" fmla="*/ 5126 w 10000"/>
                <a:gd name="connsiteY246" fmla="*/ 9534 h 10000"/>
                <a:gd name="connsiteX247" fmla="*/ 5006 w 10000"/>
                <a:gd name="connsiteY247" fmla="*/ 9534 h 10000"/>
                <a:gd name="connsiteX248" fmla="*/ 4926 w 10000"/>
                <a:gd name="connsiteY248" fmla="*/ 9500 h 10000"/>
                <a:gd name="connsiteX249" fmla="*/ 4879 w 10000"/>
                <a:gd name="connsiteY249" fmla="*/ 9437 h 10000"/>
                <a:gd name="connsiteX250" fmla="*/ 4839 w 10000"/>
                <a:gd name="connsiteY250" fmla="*/ 9437 h 10000"/>
                <a:gd name="connsiteX251" fmla="*/ 4839 w 10000"/>
                <a:gd name="connsiteY251" fmla="*/ 9500 h 10000"/>
                <a:gd name="connsiteX252" fmla="*/ 4762 w 10000"/>
                <a:gd name="connsiteY252" fmla="*/ 9437 h 10000"/>
                <a:gd name="connsiteX253" fmla="*/ 4724 w 10000"/>
                <a:gd name="connsiteY253" fmla="*/ 9367 h 10000"/>
                <a:gd name="connsiteX254" fmla="*/ 4688 w 10000"/>
                <a:gd name="connsiteY254" fmla="*/ 9403 h 10000"/>
                <a:gd name="connsiteX255" fmla="*/ 4724 w 10000"/>
                <a:gd name="connsiteY255" fmla="*/ 9500 h 10000"/>
                <a:gd name="connsiteX256" fmla="*/ 4644 w 10000"/>
                <a:gd name="connsiteY256" fmla="*/ 9468 h 10000"/>
                <a:gd name="connsiteX257" fmla="*/ 4644 w 10000"/>
                <a:gd name="connsiteY257" fmla="*/ 9534 h 10000"/>
                <a:gd name="connsiteX258" fmla="*/ 4483 w 10000"/>
                <a:gd name="connsiteY258" fmla="*/ 9500 h 10000"/>
                <a:gd name="connsiteX259" fmla="*/ 4366 w 10000"/>
                <a:gd name="connsiteY259" fmla="*/ 9500 h 10000"/>
                <a:gd name="connsiteX260" fmla="*/ 4322 w 10000"/>
                <a:gd name="connsiteY260" fmla="*/ 9500 h 10000"/>
                <a:gd name="connsiteX261" fmla="*/ 4199 w 10000"/>
                <a:gd name="connsiteY261" fmla="*/ 9437 h 10000"/>
                <a:gd name="connsiteX262" fmla="*/ 4154 w 10000"/>
                <a:gd name="connsiteY262" fmla="*/ 9403 h 10000"/>
                <a:gd name="connsiteX263" fmla="*/ 4038 w 10000"/>
                <a:gd name="connsiteY263" fmla="*/ 9367 h 10000"/>
                <a:gd name="connsiteX264" fmla="*/ 3962 w 10000"/>
                <a:gd name="connsiteY264" fmla="*/ 9171 h 10000"/>
                <a:gd name="connsiteX265" fmla="*/ 3873 w 10000"/>
                <a:gd name="connsiteY265" fmla="*/ 9038 h 10000"/>
                <a:gd name="connsiteX266" fmla="*/ 3757 w 10000"/>
                <a:gd name="connsiteY266" fmla="*/ 9038 h 10000"/>
                <a:gd name="connsiteX267" fmla="*/ 3634 w 10000"/>
                <a:gd name="connsiteY267" fmla="*/ 9038 h 10000"/>
                <a:gd name="connsiteX268" fmla="*/ 3432 w 10000"/>
                <a:gd name="connsiteY268" fmla="*/ 8869 h 10000"/>
                <a:gd name="connsiteX269" fmla="*/ 3274 w 10000"/>
                <a:gd name="connsiteY269" fmla="*/ 8969 h 10000"/>
                <a:gd name="connsiteX270" fmla="*/ 3274 w 10000"/>
                <a:gd name="connsiteY270" fmla="*/ 9038 h 10000"/>
                <a:gd name="connsiteX271" fmla="*/ 3073 w 10000"/>
                <a:gd name="connsiteY271" fmla="*/ 9070 h 10000"/>
                <a:gd name="connsiteX272" fmla="*/ 2954 w 10000"/>
                <a:gd name="connsiteY272" fmla="*/ 9171 h 10000"/>
                <a:gd name="connsiteX273" fmla="*/ 2874 w 10000"/>
                <a:gd name="connsiteY273" fmla="*/ 9103 h 10000"/>
                <a:gd name="connsiteX274" fmla="*/ 2792 w 10000"/>
                <a:gd name="connsiteY274" fmla="*/ 9171 h 10000"/>
                <a:gd name="connsiteX275" fmla="*/ 2672 w 10000"/>
                <a:gd name="connsiteY275" fmla="*/ 9171 h 10000"/>
                <a:gd name="connsiteX276" fmla="*/ 2507 w 10000"/>
                <a:gd name="connsiteY276" fmla="*/ 9137 h 10000"/>
                <a:gd name="connsiteX277" fmla="*/ 2347 w 10000"/>
                <a:gd name="connsiteY277" fmla="*/ 9203 h 10000"/>
                <a:gd name="connsiteX278" fmla="*/ 2266 w 10000"/>
                <a:gd name="connsiteY278" fmla="*/ 9203 h 10000"/>
                <a:gd name="connsiteX279" fmla="*/ 2185 w 10000"/>
                <a:gd name="connsiteY279" fmla="*/ 9203 h 10000"/>
                <a:gd name="connsiteX280" fmla="*/ 2144 w 10000"/>
                <a:gd name="connsiteY280" fmla="*/ 9203 h 10000"/>
                <a:gd name="connsiteX281" fmla="*/ 2144 w 10000"/>
                <a:gd name="connsiteY281" fmla="*/ 9367 h 10000"/>
                <a:gd name="connsiteX282" fmla="*/ 2228 w 10000"/>
                <a:gd name="connsiteY282" fmla="*/ 9468 h 10000"/>
                <a:gd name="connsiteX283" fmla="*/ 2228 w 10000"/>
                <a:gd name="connsiteY283" fmla="*/ 9500 h 10000"/>
                <a:gd name="connsiteX284" fmla="*/ 2228 w 10000"/>
                <a:gd name="connsiteY284" fmla="*/ 9570 h 10000"/>
                <a:gd name="connsiteX285" fmla="*/ 2266 w 10000"/>
                <a:gd name="connsiteY285" fmla="*/ 9666 h 10000"/>
                <a:gd name="connsiteX286" fmla="*/ 2144 w 10000"/>
                <a:gd name="connsiteY286" fmla="*/ 9634 h 10000"/>
                <a:gd name="connsiteX287" fmla="*/ 2022 w 10000"/>
                <a:gd name="connsiteY287" fmla="*/ 9602 h 10000"/>
                <a:gd name="connsiteX288" fmla="*/ 1941 w 10000"/>
                <a:gd name="connsiteY288" fmla="*/ 9437 h 10000"/>
                <a:gd name="connsiteX289" fmla="*/ 1708 w 10000"/>
                <a:gd name="connsiteY289" fmla="*/ 9534 h 10000"/>
                <a:gd name="connsiteX290" fmla="*/ 1627 w 10000"/>
                <a:gd name="connsiteY290" fmla="*/ 9570 h 10000"/>
                <a:gd name="connsiteX291" fmla="*/ 1627 w 10000"/>
                <a:gd name="connsiteY291" fmla="*/ 9468 h 10000"/>
                <a:gd name="connsiteX292" fmla="*/ 1504 w 10000"/>
                <a:gd name="connsiteY292" fmla="*/ 9337 h 10000"/>
                <a:gd name="connsiteX293" fmla="*/ 1262 w 10000"/>
                <a:gd name="connsiteY293" fmla="*/ 9337 h 10000"/>
                <a:gd name="connsiteX294" fmla="*/ 1262 w 10000"/>
                <a:gd name="connsiteY294" fmla="*/ 9203 h 10000"/>
                <a:gd name="connsiteX295" fmla="*/ 1298 w 10000"/>
                <a:gd name="connsiteY295" fmla="*/ 9038 h 10000"/>
                <a:gd name="connsiteX296" fmla="*/ 1144 w 10000"/>
                <a:gd name="connsiteY296" fmla="*/ 8969 h 10000"/>
                <a:gd name="connsiteX297" fmla="*/ 1017 w 10000"/>
                <a:gd name="connsiteY297" fmla="*/ 8869 h 10000"/>
                <a:gd name="connsiteX298" fmla="*/ 981 w 10000"/>
                <a:gd name="connsiteY298" fmla="*/ 8803 h 10000"/>
                <a:gd name="connsiteX299" fmla="*/ 944 w 10000"/>
                <a:gd name="connsiteY299" fmla="*/ 8704 h 10000"/>
                <a:gd name="connsiteX300" fmla="*/ 981 w 10000"/>
                <a:gd name="connsiteY300" fmla="*/ 8604 h 10000"/>
                <a:gd name="connsiteX301" fmla="*/ 697 w 10000"/>
                <a:gd name="connsiteY301" fmla="*/ 8636 h 10000"/>
                <a:gd name="connsiteX302" fmla="*/ 533 w 10000"/>
                <a:gd name="connsiteY302" fmla="*/ 8704 h 10000"/>
                <a:gd name="connsiteX303" fmla="*/ 533 w 10000"/>
                <a:gd name="connsiteY303" fmla="*/ 8604 h 10000"/>
                <a:gd name="connsiteX304" fmla="*/ 495 w 10000"/>
                <a:gd name="connsiteY304" fmla="*/ 8503 h 10000"/>
                <a:gd name="connsiteX305" fmla="*/ 458 w 10000"/>
                <a:gd name="connsiteY305" fmla="*/ 8440 h 10000"/>
                <a:gd name="connsiteX306" fmla="*/ 6799 w 10000"/>
                <a:gd name="connsiteY306" fmla="*/ 8432 h 10000"/>
                <a:gd name="connsiteX307" fmla="*/ 6917 w 10000"/>
                <a:gd name="connsiteY307" fmla="*/ 8190 h 10000"/>
                <a:gd name="connsiteX0" fmla="*/ 9354 w 10000"/>
                <a:gd name="connsiteY0" fmla="*/ 97 h 10000"/>
                <a:gd name="connsiteX1" fmla="*/ 9396 w 10000"/>
                <a:gd name="connsiteY1" fmla="*/ 63 h 10000"/>
                <a:gd name="connsiteX2" fmla="*/ 9554 w 10000"/>
                <a:gd name="connsiteY2" fmla="*/ 0 h 10000"/>
                <a:gd name="connsiteX3" fmla="*/ 9719 w 10000"/>
                <a:gd name="connsiteY3" fmla="*/ 63 h 10000"/>
                <a:gd name="connsiteX4" fmla="*/ 9757 w 10000"/>
                <a:gd name="connsiteY4" fmla="*/ 164 h 10000"/>
                <a:gd name="connsiteX5" fmla="*/ 9880 w 10000"/>
                <a:gd name="connsiteY5" fmla="*/ 328 h 10000"/>
                <a:gd name="connsiteX6" fmla="*/ 9800 w 10000"/>
                <a:gd name="connsiteY6" fmla="*/ 361 h 10000"/>
                <a:gd name="connsiteX7" fmla="*/ 9840 w 10000"/>
                <a:gd name="connsiteY7" fmla="*/ 429 h 10000"/>
                <a:gd name="connsiteX8" fmla="*/ 9840 w 10000"/>
                <a:gd name="connsiteY8" fmla="*/ 497 h 10000"/>
                <a:gd name="connsiteX9" fmla="*/ 9926 w 10000"/>
                <a:gd name="connsiteY9" fmla="*/ 628 h 10000"/>
                <a:gd name="connsiteX10" fmla="*/ 9926 w 10000"/>
                <a:gd name="connsiteY10" fmla="*/ 794 h 10000"/>
                <a:gd name="connsiteX11" fmla="*/ 9926 w 10000"/>
                <a:gd name="connsiteY11" fmla="*/ 893 h 10000"/>
                <a:gd name="connsiteX12" fmla="*/ 10000 w 10000"/>
                <a:gd name="connsiteY12" fmla="*/ 994 h 10000"/>
                <a:gd name="connsiteX13" fmla="*/ 9963 w 10000"/>
                <a:gd name="connsiteY13" fmla="*/ 1093 h 10000"/>
                <a:gd name="connsiteX14" fmla="*/ 10000 w 10000"/>
                <a:gd name="connsiteY14" fmla="*/ 1159 h 10000"/>
                <a:gd name="connsiteX15" fmla="*/ 9677 w 10000"/>
                <a:gd name="connsiteY15" fmla="*/ 1126 h 10000"/>
                <a:gd name="connsiteX16" fmla="*/ 9515 w 10000"/>
                <a:gd name="connsiteY16" fmla="*/ 1093 h 10000"/>
                <a:gd name="connsiteX17" fmla="*/ 9473 w 10000"/>
                <a:gd name="connsiteY17" fmla="*/ 1191 h 10000"/>
                <a:gd name="connsiteX18" fmla="*/ 9354 w 10000"/>
                <a:gd name="connsiteY18" fmla="*/ 1228 h 10000"/>
                <a:gd name="connsiteX19" fmla="*/ 9433 w 10000"/>
                <a:gd name="connsiteY19" fmla="*/ 1329 h 10000"/>
                <a:gd name="connsiteX20" fmla="*/ 9677 w 10000"/>
                <a:gd name="connsiteY20" fmla="*/ 1624 h 10000"/>
                <a:gd name="connsiteX21" fmla="*/ 9840 w 10000"/>
                <a:gd name="connsiteY21" fmla="*/ 1895 h 10000"/>
                <a:gd name="connsiteX22" fmla="*/ 9800 w 10000"/>
                <a:gd name="connsiteY22" fmla="*/ 1959 h 10000"/>
                <a:gd name="connsiteX23" fmla="*/ 9634 w 10000"/>
                <a:gd name="connsiteY23" fmla="*/ 1991 h 10000"/>
                <a:gd name="connsiteX24" fmla="*/ 9840 w 10000"/>
                <a:gd name="connsiteY24" fmla="*/ 2124 h 10000"/>
                <a:gd name="connsiteX25" fmla="*/ 9600 w 10000"/>
                <a:gd name="connsiteY25" fmla="*/ 1959 h 10000"/>
                <a:gd name="connsiteX26" fmla="*/ 9396 w 10000"/>
                <a:gd name="connsiteY26" fmla="*/ 1895 h 10000"/>
                <a:gd name="connsiteX27" fmla="*/ 9473 w 10000"/>
                <a:gd name="connsiteY27" fmla="*/ 2090 h 10000"/>
                <a:gd name="connsiteX28" fmla="*/ 9354 w 10000"/>
                <a:gd name="connsiteY28" fmla="*/ 2124 h 10000"/>
                <a:gd name="connsiteX29" fmla="*/ 9277 w 10000"/>
                <a:gd name="connsiteY29" fmla="*/ 2225 h 10000"/>
                <a:gd name="connsiteX30" fmla="*/ 8996 w 10000"/>
                <a:gd name="connsiteY30" fmla="*/ 2258 h 10000"/>
                <a:gd name="connsiteX31" fmla="*/ 9198 w 10000"/>
                <a:gd name="connsiteY31" fmla="*/ 2422 h 10000"/>
                <a:gd name="connsiteX32" fmla="*/ 8952 w 10000"/>
                <a:gd name="connsiteY32" fmla="*/ 2456 h 10000"/>
                <a:gd name="connsiteX33" fmla="*/ 8794 w 10000"/>
                <a:gd name="connsiteY33" fmla="*/ 2422 h 10000"/>
                <a:gd name="connsiteX34" fmla="*/ 8664 w 10000"/>
                <a:gd name="connsiteY34" fmla="*/ 2323 h 10000"/>
                <a:gd name="connsiteX35" fmla="*/ 8591 w 10000"/>
                <a:gd name="connsiteY35" fmla="*/ 2353 h 10000"/>
                <a:gd name="connsiteX36" fmla="*/ 8552 w 10000"/>
                <a:gd name="connsiteY36" fmla="*/ 2519 h 10000"/>
                <a:gd name="connsiteX37" fmla="*/ 8513 w 10000"/>
                <a:gd name="connsiteY37" fmla="*/ 2621 h 10000"/>
                <a:gd name="connsiteX38" fmla="*/ 8427 w 10000"/>
                <a:gd name="connsiteY38" fmla="*/ 2655 h 10000"/>
                <a:gd name="connsiteX39" fmla="*/ 8383 w 10000"/>
                <a:gd name="connsiteY39" fmla="*/ 2721 h 10000"/>
                <a:gd name="connsiteX40" fmla="*/ 8310 w 10000"/>
                <a:gd name="connsiteY40" fmla="*/ 2721 h 10000"/>
                <a:gd name="connsiteX41" fmla="*/ 8267 w 10000"/>
                <a:gd name="connsiteY41" fmla="*/ 2790 h 10000"/>
                <a:gd name="connsiteX42" fmla="*/ 8107 w 10000"/>
                <a:gd name="connsiteY42" fmla="*/ 2955 h 10000"/>
                <a:gd name="connsiteX43" fmla="*/ 7906 w 10000"/>
                <a:gd name="connsiteY43" fmla="*/ 2990 h 10000"/>
                <a:gd name="connsiteX44" fmla="*/ 7824 w 10000"/>
                <a:gd name="connsiteY44" fmla="*/ 3020 h 10000"/>
                <a:gd name="connsiteX45" fmla="*/ 7744 w 10000"/>
                <a:gd name="connsiteY45" fmla="*/ 3088 h 10000"/>
                <a:gd name="connsiteX46" fmla="*/ 7586 w 10000"/>
                <a:gd name="connsiteY46" fmla="*/ 3152 h 10000"/>
                <a:gd name="connsiteX47" fmla="*/ 7501 w 10000"/>
                <a:gd name="connsiteY47" fmla="*/ 3256 h 10000"/>
                <a:gd name="connsiteX48" fmla="*/ 7464 w 10000"/>
                <a:gd name="connsiteY48" fmla="*/ 3318 h 10000"/>
                <a:gd name="connsiteX49" fmla="*/ 7378 w 10000"/>
                <a:gd name="connsiteY49" fmla="*/ 3318 h 10000"/>
                <a:gd name="connsiteX50" fmla="*/ 7218 w 10000"/>
                <a:gd name="connsiteY50" fmla="*/ 3354 h 10000"/>
                <a:gd name="connsiteX51" fmla="*/ 7346 w 10000"/>
                <a:gd name="connsiteY51" fmla="*/ 3287 h 10000"/>
                <a:gd name="connsiteX52" fmla="*/ 7346 w 10000"/>
                <a:gd name="connsiteY52" fmla="*/ 3221 h 10000"/>
                <a:gd name="connsiteX53" fmla="*/ 7378 w 10000"/>
                <a:gd name="connsiteY53" fmla="*/ 3152 h 10000"/>
                <a:gd name="connsiteX54" fmla="*/ 7143 w 10000"/>
                <a:gd name="connsiteY54" fmla="*/ 3118 h 10000"/>
                <a:gd name="connsiteX55" fmla="*/ 7218 w 10000"/>
                <a:gd name="connsiteY55" fmla="*/ 3088 h 10000"/>
                <a:gd name="connsiteX56" fmla="*/ 7260 w 10000"/>
                <a:gd name="connsiteY56" fmla="*/ 2955 h 10000"/>
                <a:gd name="connsiteX57" fmla="*/ 7305 w 10000"/>
                <a:gd name="connsiteY57" fmla="*/ 2820 h 10000"/>
                <a:gd name="connsiteX58" fmla="*/ 7062 w 10000"/>
                <a:gd name="connsiteY58" fmla="*/ 2589 h 10000"/>
                <a:gd name="connsiteX59" fmla="*/ 6939 w 10000"/>
                <a:gd name="connsiteY59" fmla="*/ 2621 h 10000"/>
                <a:gd name="connsiteX60" fmla="*/ 6824 w 10000"/>
                <a:gd name="connsiteY60" fmla="*/ 2691 h 10000"/>
                <a:gd name="connsiteX61" fmla="*/ 6737 w 10000"/>
                <a:gd name="connsiteY61" fmla="*/ 2855 h 10000"/>
                <a:gd name="connsiteX62" fmla="*/ 6535 w 10000"/>
                <a:gd name="connsiteY62" fmla="*/ 2990 h 10000"/>
                <a:gd name="connsiteX63" fmla="*/ 6418 w 10000"/>
                <a:gd name="connsiteY63" fmla="*/ 3055 h 10000"/>
                <a:gd name="connsiteX64" fmla="*/ 6454 w 10000"/>
                <a:gd name="connsiteY64" fmla="*/ 3152 h 10000"/>
                <a:gd name="connsiteX65" fmla="*/ 6212 w 10000"/>
                <a:gd name="connsiteY65" fmla="*/ 3287 h 10000"/>
                <a:gd name="connsiteX66" fmla="*/ 6014 w 10000"/>
                <a:gd name="connsiteY66" fmla="*/ 3256 h 10000"/>
                <a:gd name="connsiteX67" fmla="*/ 6014 w 10000"/>
                <a:gd name="connsiteY67" fmla="*/ 3453 h 10000"/>
                <a:gd name="connsiteX68" fmla="*/ 6251 w 10000"/>
                <a:gd name="connsiteY68" fmla="*/ 3619 h 10000"/>
                <a:gd name="connsiteX69" fmla="*/ 6377 w 10000"/>
                <a:gd name="connsiteY69" fmla="*/ 3619 h 10000"/>
                <a:gd name="connsiteX70" fmla="*/ 6454 w 10000"/>
                <a:gd name="connsiteY70" fmla="*/ 3649 h 10000"/>
                <a:gd name="connsiteX71" fmla="*/ 6454 w 10000"/>
                <a:gd name="connsiteY71" fmla="*/ 3619 h 10000"/>
                <a:gd name="connsiteX72" fmla="*/ 6695 w 10000"/>
                <a:gd name="connsiteY72" fmla="*/ 3717 h 10000"/>
                <a:gd name="connsiteX73" fmla="*/ 6777 w 10000"/>
                <a:gd name="connsiteY73" fmla="*/ 3916 h 10000"/>
                <a:gd name="connsiteX74" fmla="*/ 6980 w 10000"/>
                <a:gd name="connsiteY74" fmla="*/ 3951 h 10000"/>
                <a:gd name="connsiteX75" fmla="*/ 7062 w 10000"/>
                <a:gd name="connsiteY75" fmla="*/ 3885 h 10000"/>
                <a:gd name="connsiteX76" fmla="*/ 7101 w 10000"/>
                <a:gd name="connsiteY76" fmla="*/ 3787 h 10000"/>
                <a:gd name="connsiteX77" fmla="*/ 7260 w 10000"/>
                <a:gd name="connsiteY77" fmla="*/ 3717 h 10000"/>
                <a:gd name="connsiteX78" fmla="*/ 7464 w 10000"/>
                <a:gd name="connsiteY78" fmla="*/ 3787 h 10000"/>
                <a:gd name="connsiteX79" fmla="*/ 7541 w 10000"/>
                <a:gd name="connsiteY79" fmla="*/ 3819 h 10000"/>
                <a:gd name="connsiteX80" fmla="*/ 7586 w 10000"/>
                <a:gd name="connsiteY80" fmla="*/ 3856 h 10000"/>
                <a:gd name="connsiteX81" fmla="*/ 7788 w 10000"/>
                <a:gd name="connsiteY81" fmla="*/ 3856 h 10000"/>
                <a:gd name="connsiteX82" fmla="*/ 7788 w 10000"/>
                <a:gd name="connsiteY82" fmla="*/ 3819 h 10000"/>
                <a:gd name="connsiteX83" fmla="*/ 8025 w 10000"/>
                <a:gd name="connsiteY83" fmla="*/ 3885 h 10000"/>
                <a:gd name="connsiteX84" fmla="*/ 7990 w 10000"/>
                <a:gd name="connsiteY84" fmla="*/ 3916 h 10000"/>
                <a:gd name="connsiteX85" fmla="*/ 8025 w 10000"/>
                <a:gd name="connsiteY85" fmla="*/ 4017 h 10000"/>
                <a:gd name="connsiteX86" fmla="*/ 8025 w 10000"/>
                <a:gd name="connsiteY86" fmla="*/ 4082 h 10000"/>
                <a:gd name="connsiteX87" fmla="*/ 7946 w 10000"/>
                <a:gd name="connsiteY87" fmla="*/ 4017 h 10000"/>
                <a:gd name="connsiteX88" fmla="*/ 7906 w 10000"/>
                <a:gd name="connsiteY88" fmla="*/ 4051 h 10000"/>
                <a:gd name="connsiteX89" fmla="*/ 7824 w 10000"/>
                <a:gd name="connsiteY89" fmla="*/ 4051 h 10000"/>
                <a:gd name="connsiteX90" fmla="*/ 7744 w 10000"/>
                <a:gd name="connsiteY90" fmla="*/ 4082 h 10000"/>
                <a:gd name="connsiteX91" fmla="*/ 7586 w 10000"/>
                <a:gd name="connsiteY91" fmla="*/ 4153 h 10000"/>
                <a:gd name="connsiteX92" fmla="*/ 7501 w 10000"/>
                <a:gd name="connsiteY92" fmla="*/ 4185 h 10000"/>
                <a:gd name="connsiteX93" fmla="*/ 7586 w 10000"/>
                <a:gd name="connsiteY93" fmla="*/ 4251 h 10000"/>
                <a:gd name="connsiteX94" fmla="*/ 7501 w 10000"/>
                <a:gd name="connsiteY94" fmla="*/ 4251 h 10000"/>
                <a:gd name="connsiteX95" fmla="*/ 7541 w 10000"/>
                <a:gd name="connsiteY95" fmla="*/ 4317 h 10000"/>
                <a:gd name="connsiteX96" fmla="*/ 7464 w 10000"/>
                <a:gd name="connsiteY96" fmla="*/ 4347 h 10000"/>
                <a:gd name="connsiteX97" fmla="*/ 7378 w 10000"/>
                <a:gd name="connsiteY97" fmla="*/ 4283 h 10000"/>
                <a:gd name="connsiteX98" fmla="*/ 7346 w 10000"/>
                <a:gd name="connsiteY98" fmla="*/ 4283 h 10000"/>
                <a:gd name="connsiteX99" fmla="*/ 7423 w 10000"/>
                <a:gd name="connsiteY99" fmla="*/ 4382 h 10000"/>
                <a:gd name="connsiteX100" fmla="*/ 7260 w 10000"/>
                <a:gd name="connsiteY100" fmla="*/ 4518 h 10000"/>
                <a:gd name="connsiteX101" fmla="*/ 7218 w 10000"/>
                <a:gd name="connsiteY101" fmla="*/ 4682 h 10000"/>
                <a:gd name="connsiteX102" fmla="*/ 7260 w 10000"/>
                <a:gd name="connsiteY102" fmla="*/ 4847 h 10000"/>
                <a:gd name="connsiteX103" fmla="*/ 7423 w 10000"/>
                <a:gd name="connsiteY103" fmla="*/ 4880 h 10000"/>
                <a:gd name="connsiteX104" fmla="*/ 7704 w 10000"/>
                <a:gd name="connsiteY104" fmla="*/ 4981 h 10000"/>
                <a:gd name="connsiteX105" fmla="*/ 7824 w 10000"/>
                <a:gd name="connsiteY105" fmla="*/ 5149 h 10000"/>
                <a:gd name="connsiteX106" fmla="*/ 8025 w 10000"/>
                <a:gd name="connsiteY106" fmla="*/ 5380 h 10000"/>
                <a:gd name="connsiteX107" fmla="*/ 8149 w 10000"/>
                <a:gd name="connsiteY107" fmla="*/ 5549 h 10000"/>
                <a:gd name="connsiteX108" fmla="*/ 8344 w 10000"/>
                <a:gd name="connsiteY108" fmla="*/ 5646 h 10000"/>
                <a:gd name="connsiteX109" fmla="*/ 8427 w 10000"/>
                <a:gd name="connsiteY109" fmla="*/ 5711 h 10000"/>
                <a:gd name="connsiteX110" fmla="*/ 8513 w 10000"/>
                <a:gd name="connsiteY110" fmla="*/ 5782 h 10000"/>
                <a:gd name="connsiteX111" fmla="*/ 8664 w 10000"/>
                <a:gd name="connsiteY111" fmla="*/ 5910 h 10000"/>
                <a:gd name="connsiteX112" fmla="*/ 8383 w 10000"/>
                <a:gd name="connsiteY112" fmla="*/ 5847 h 10000"/>
                <a:gd name="connsiteX113" fmla="*/ 8186 w 10000"/>
                <a:gd name="connsiteY113" fmla="*/ 5782 h 10000"/>
                <a:gd name="connsiteX114" fmla="*/ 7990 w 10000"/>
                <a:gd name="connsiteY114" fmla="*/ 5813 h 10000"/>
                <a:gd name="connsiteX115" fmla="*/ 7870 w 10000"/>
                <a:gd name="connsiteY115" fmla="*/ 5748 h 10000"/>
                <a:gd name="connsiteX116" fmla="*/ 7744 w 10000"/>
                <a:gd name="connsiteY116" fmla="*/ 5680 h 10000"/>
                <a:gd name="connsiteX117" fmla="*/ 7788 w 10000"/>
                <a:gd name="connsiteY117" fmla="*/ 5748 h 10000"/>
                <a:gd name="connsiteX118" fmla="*/ 7824 w 10000"/>
                <a:gd name="connsiteY118" fmla="*/ 5748 h 10000"/>
                <a:gd name="connsiteX119" fmla="*/ 7788 w 10000"/>
                <a:gd name="connsiteY119" fmla="*/ 5711 h 10000"/>
                <a:gd name="connsiteX120" fmla="*/ 7870 w 10000"/>
                <a:gd name="connsiteY120" fmla="*/ 5748 h 10000"/>
                <a:gd name="connsiteX121" fmla="*/ 8067 w 10000"/>
                <a:gd name="connsiteY121" fmla="*/ 5813 h 10000"/>
                <a:gd name="connsiteX122" fmla="*/ 8149 w 10000"/>
                <a:gd name="connsiteY122" fmla="*/ 5782 h 10000"/>
                <a:gd name="connsiteX123" fmla="*/ 8232 w 10000"/>
                <a:gd name="connsiteY123" fmla="*/ 5847 h 10000"/>
                <a:gd name="connsiteX124" fmla="*/ 8267 w 10000"/>
                <a:gd name="connsiteY124" fmla="*/ 5878 h 10000"/>
                <a:gd name="connsiteX125" fmla="*/ 8383 w 10000"/>
                <a:gd name="connsiteY125" fmla="*/ 5910 h 10000"/>
                <a:gd name="connsiteX126" fmla="*/ 8633 w 10000"/>
                <a:gd name="connsiteY126" fmla="*/ 6046 h 10000"/>
                <a:gd name="connsiteX127" fmla="*/ 8794 w 10000"/>
                <a:gd name="connsiteY127" fmla="*/ 6182 h 10000"/>
                <a:gd name="connsiteX128" fmla="*/ 8713 w 10000"/>
                <a:gd name="connsiteY128" fmla="*/ 6212 h 10000"/>
                <a:gd name="connsiteX129" fmla="*/ 8591 w 10000"/>
                <a:gd name="connsiteY129" fmla="*/ 6278 h 10000"/>
                <a:gd name="connsiteX130" fmla="*/ 8513 w 10000"/>
                <a:gd name="connsiteY130" fmla="*/ 6343 h 10000"/>
                <a:gd name="connsiteX131" fmla="*/ 8473 w 10000"/>
                <a:gd name="connsiteY131" fmla="*/ 6376 h 10000"/>
                <a:gd name="connsiteX132" fmla="*/ 8344 w 10000"/>
                <a:gd name="connsiteY132" fmla="*/ 6376 h 10000"/>
                <a:gd name="connsiteX133" fmla="*/ 8232 w 10000"/>
                <a:gd name="connsiteY133" fmla="*/ 6446 h 10000"/>
                <a:gd name="connsiteX134" fmla="*/ 8383 w 10000"/>
                <a:gd name="connsiteY134" fmla="*/ 6376 h 10000"/>
                <a:gd name="connsiteX135" fmla="*/ 8513 w 10000"/>
                <a:gd name="connsiteY135" fmla="*/ 6478 h 10000"/>
                <a:gd name="connsiteX136" fmla="*/ 8473 w 10000"/>
                <a:gd name="connsiteY136" fmla="*/ 6478 h 10000"/>
                <a:gd name="connsiteX137" fmla="*/ 8664 w 10000"/>
                <a:gd name="connsiteY137" fmla="*/ 6410 h 10000"/>
                <a:gd name="connsiteX138" fmla="*/ 8794 w 10000"/>
                <a:gd name="connsiteY138" fmla="*/ 6510 h 10000"/>
                <a:gd name="connsiteX139" fmla="*/ 8996 w 10000"/>
                <a:gd name="connsiteY139" fmla="*/ 6545 h 10000"/>
                <a:gd name="connsiteX140" fmla="*/ 8908 w 10000"/>
                <a:gd name="connsiteY140" fmla="*/ 6641 h 10000"/>
                <a:gd name="connsiteX141" fmla="*/ 8874 w 10000"/>
                <a:gd name="connsiteY141" fmla="*/ 6676 h 10000"/>
                <a:gd name="connsiteX142" fmla="*/ 8794 w 10000"/>
                <a:gd name="connsiteY142" fmla="*/ 6710 h 10000"/>
                <a:gd name="connsiteX143" fmla="*/ 8834 w 10000"/>
                <a:gd name="connsiteY143" fmla="*/ 6710 h 10000"/>
                <a:gd name="connsiteX144" fmla="*/ 8952 w 10000"/>
                <a:gd name="connsiteY144" fmla="*/ 6676 h 10000"/>
                <a:gd name="connsiteX145" fmla="*/ 8952 w 10000"/>
                <a:gd name="connsiteY145" fmla="*/ 6641 h 10000"/>
                <a:gd name="connsiteX146" fmla="*/ 8996 w 10000"/>
                <a:gd name="connsiteY146" fmla="*/ 6740 h 10000"/>
                <a:gd name="connsiteX147" fmla="*/ 8996 w 10000"/>
                <a:gd name="connsiteY147" fmla="*/ 6811 h 10000"/>
                <a:gd name="connsiteX148" fmla="*/ 8952 w 10000"/>
                <a:gd name="connsiteY148" fmla="*/ 6740 h 10000"/>
                <a:gd name="connsiteX149" fmla="*/ 8952 w 10000"/>
                <a:gd name="connsiteY149" fmla="*/ 6811 h 10000"/>
                <a:gd name="connsiteX150" fmla="*/ 8908 w 10000"/>
                <a:gd name="connsiteY150" fmla="*/ 6780 h 10000"/>
                <a:gd name="connsiteX151" fmla="*/ 8874 w 10000"/>
                <a:gd name="connsiteY151" fmla="*/ 6780 h 10000"/>
                <a:gd name="connsiteX152" fmla="*/ 8834 w 10000"/>
                <a:gd name="connsiteY152" fmla="*/ 6841 h 10000"/>
                <a:gd name="connsiteX153" fmla="*/ 8952 w 10000"/>
                <a:gd name="connsiteY153" fmla="*/ 6909 h 10000"/>
                <a:gd name="connsiteX154" fmla="*/ 8908 w 10000"/>
                <a:gd name="connsiteY154" fmla="*/ 6909 h 10000"/>
                <a:gd name="connsiteX155" fmla="*/ 8952 w 10000"/>
                <a:gd name="connsiteY155" fmla="*/ 6978 h 10000"/>
                <a:gd name="connsiteX156" fmla="*/ 8794 w 10000"/>
                <a:gd name="connsiteY156" fmla="*/ 6940 h 10000"/>
                <a:gd name="connsiteX157" fmla="*/ 8834 w 10000"/>
                <a:gd name="connsiteY157" fmla="*/ 6978 h 10000"/>
                <a:gd name="connsiteX158" fmla="*/ 8952 w 10000"/>
                <a:gd name="connsiteY158" fmla="*/ 7009 h 10000"/>
                <a:gd name="connsiteX159" fmla="*/ 8996 w 10000"/>
                <a:gd name="connsiteY159" fmla="*/ 7108 h 10000"/>
                <a:gd name="connsiteX160" fmla="*/ 8952 w 10000"/>
                <a:gd name="connsiteY160" fmla="*/ 7178 h 10000"/>
                <a:gd name="connsiteX161" fmla="*/ 8834 w 10000"/>
                <a:gd name="connsiteY161" fmla="*/ 7077 h 10000"/>
                <a:gd name="connsiteX162" fmla="*/ 8794 w 10000"/>
                <a:gd name="connsiteY162" fmla="*/ 7108 h 10000"/>
                <a:gd name="connsiteX163" fmla="*/ 8633 w 10000"/>
                <a:gd name="connsiteY163" fmla="*/ 7178 h 10000"/>
                <a:gd name="connsiteX164" fmla="*/ 8754 w 10000"/>
                <a:gd name="connsiteY164" fmla="*/ 7274 h 10000"/>
                <a:gd name="connsiteX165" fmla="*/ 8754 w 10000"/>
                <a:gd name="connsiteY165" fmla="*/ 7407 h 10000"/>
                <a:gd name="connsiteX166" fmla="*/ 8713 w 10000"/>
                <a:gd name="connsiteY166" fmla="*/ 7476 h 10000"/>
                <a:gd name="connsiteX167" fmla="*/ 8713 w 10000"/>
                <a:gd name="connsiteY167" fmla="*/ 7507 h 10000"/>
                <a:gd name="connsiteX168" fmla="*/ 8633 w 10000"/>
                <a:gd name="connsiteY168" fmla="*/ 7476 h 10000"/>
                <a:gd name="connsiteX169" fmla="*/ 8633 w 10000"/>
                <a:gd name="connsiteY169" fmla="*/ 7540 h 10000"/>
                <a:gd name="connsiteX170" fmla="*/ 8591 w 10000"/>
                <a:gd name="connsiteY170" fmla="*/ 7607 h 10000"/>
                <a:gd name="connsiteX171" fmla="*/ 8552 w 10000"/>
                <a:gd name="connsiteY171" fmla="*/ 7740 h 10000"/>
                <a:gd name="connsiteX172" fmla="*/ 8591 w 10000"/>
                <a:gd name="connsiteY172" fmla="*/ 7673 h 10000"/>
                <a:gd name="connsiteX173" fmla="*/ 8552 w 10000"/>
                <a:gd name="connsiteY173" fmla="*/ 7706 h 10000"/>
                <a:gd name="connsiteX174" fmla="*/ 8513 w 10000"/>
                <a:gd name="connsiteY174" fmla="*/ 7642 h 10000"/>
                <a:gd name="connsiteX175" fmla="*/ 8427 w 10000"/>
                <a:gd name="connsiteY175" fmla="*/ 7673 h 10000"/>
                <a:gd name="connsiteX176" fmla="*/ 8427 w 10000"/>
                <a:gd name="connsiteY176" fmla="*/ 7740 h 10000"/>
                <a:gd name="connsiteX177" fmla="*/ 8473 w 10000"/>
                <a:gd name="connsiteY177" fmla="*/ 7771 h 10000"/>
                <a:gd name="connsiteX178" fmla="*/ 8552 w 10000"/>
                <a:gd name="connsiteY178" fmla="*/ 7808 h 10000"/>
                <a:gd name="connsiteX179" fmla="*/ 8513 w 10000"/>
                <a:gd name="connsiteY179" fmla="*/ 7839 h 10000"/>
                <a:gd name="connsiteX180" fmla="*/ 8473 w 10000"/>
                <a:gd name="connsiteY180" fmla="*/ 7942 h 10000"/>
                <a:gd name="connsiteX181" fmla="*/ 8310 w 10000"/>
                <a:gd name="connsiteY181" fmla="*/ 7872 h 10000"/>
                <a:gd name="connsiteX182" fmla="*/ 8427 w 10000"/>
                <a:gd name="connsiteY182" fmla="*/ 7972 h 10000"/>
                <a:gd name="connsiteX183" fmla="*/ 8552 w 10000"/>
                <a:gd name="connsiteY183" fmla="*/ 7972 h 10000"/>
                <a:gd name="connsiteX184" fmla="*/ 8513 w 10000"/>
                <a:gd name="connsiteY184" fmla="*/ 8039 h 10000"/>
                <a:gd name="connsiteX185" fmla="*/ 8591 w 10000"/>
                <a:gd name="connsiteY185" fmla="*/ 8173 h 10000"/>
                <a:gd name="connsiteX186" fmla="*/ 8552 w 10000"/>
                <a:gd name="connsiteY186" fmla="*/ 8173 h 10000"/>
                <a:gd name="connsiteX187" fmla="*/ 8427 w 10000"/>
                <a:gd name="connsiteY187" fmla="*/ 8102 h 10000"/>
                <a:gd name="connsiteX188" fmla="*/ 8383 w 10000"/>
                <a:gd name="connsiteY188" fmla="*/ 8140 h 10000"/>
                <a:gd name="connsiteX189" fmla="*/ 8473 w 10000"/>
                <a:gd name="connsiteY189" fmla="*/ 8207 h 10000"/>
                <a:gd name="connsiteX190" fmla="*/ 8427 w 10000"/>
                <a:gd name="connsiteY190" fmla="*/ 8270 h 10000"/>
                <a:gd name="connsiteX191" fmla="*/ 8310 w 10000"/>
                <a:gd name="connsiteY191" fmla="*/ 8207 h 10000"/>
                <a:gd name="connsiteX192" fmla="*/ 8383 w 10000"/>
                <a:gd name="connsiteY192" fmla="*/ 8302 h 10000"/>
                <a:gd name="connsiteX193" fmla="*/ 8310 w 10000"/>
                <a:gd name="connsiteY193" fmla="*/ 8302 h 10000"/>
                <a:gd name="connsiteX194" fmla="*/ 8310 w 10000"/>
                <a:gd name="connsiteY194" fmla="*/ 8371 h 10000"/>
                <a:gd name="connsiteX195" fmla="*/ 8107 w 10000"/>
                <a:gd name="connsiteY195" fmla="*/ 8440 h 10000"/>
                <a:gd name="connsiteX196" fmla="*/ 8067 w 10000"/>
                <a:gd name="connsiteY196" fmla="*/ 8503 h 10000"/>
                <a:gd name="connsiteX197" fmla="*/ 8107 w 10000"/>
                <a:gd name="connsiteY197" fmla="*/ 8540 h 10000"/>
                <a:gd name="connsiteX198" fmla="*/ 8067 w 10000"/>
                <a:gd name="connsiteY198" fmla="*/ 8568 h 10000"/>
                <a:gd name="connsiteX199" fmla="*/ 8025 w 10000"/>
                <a:gd name="connsiteY199" fmla="*/ 8669 h 10000"/>
                <a:gd name="connsiteX200" fmla="*/ 7990 w 10000"/>
                <a:gd name="connsiteY200" fmla="*/ 8636 h 10000"/>
                <a:gd name="connsiteX201" fmla="*/ 7990 w 10000"/>
                <a:gd name="connsiteY201" fmla="*/ 8738 h 10000"/>
                <a:gd name="connsiteX202" fmla="*/ 7577 w 10000"/>
                <a:gd name="connsiteY202" fmla="*/ 8570 h 10000"/>
                <a:gd name="connsiteX203" fmla="*/ 6900 w 10000"/>
                <a:gd name="connsiteY203" fmla="*/ 9137 h 10000"/>
                <a:gd name="connsiteX204" fmla="*/ 6656 w 10000"/>
                <a:gd name="connsiteY204" fmla="*/ 9203 h 10000"/>
                <a:gd name="connsiteX205" fmla="*/ 6535 w 10000"/>
                <a:gd name="connsiteY205" fmla="*/ 9001 h 10000"/>
                <a:gd name="connsiteX206" fmla="*/ 6496 w 10000"/>
                <a:gd name="connsiteY206" fmla="*/ 9001 h 10000"/>
                <a:gd name="connsiteX207" fmla="*/ 6615 w 10000"/>
                <a:gd name="connsiteY207" fmla="*/ 8969 h 10000"/>
                <a:gd name="connsiteX208" fmla="*/ 6454 w 10000"/>
                <a:gd name="connsiteY208" fmla="*/ 8969 h 10000"/>
                <a:gd name="connsiteX209" fmla="*/ 6418 w 10000"/>
                <a:gd name="connsiteY209" fmla="*/ 9038 h 10000"/>
                <a:gd name="connsiteX210" fmla="*/ 6496 w 10000"/>
                <a:gd name="connsiteY210" fmla="*/ 9103 h 10000"/>
                <a:gd name="connsiteX211" fmla="*/ 6454 w 10000"/>
                <a:gd name="connsiteY211" fmla="*/ 9103 h 10000"/>
                <a:gd name="connsiteX212" fmla="*/ 6579 w 10000"/>
                <a:gd name="connsiteY212" fmla="*/ 9300 h 10000"/>
                <a:gd name="connsiteX213" fmla="*/ 6418 w 10000"/>
                <a:gd name="connsiteY213" fmla="*/ 9171 h 10000"/>
                <a:gd name="connsiteX214" fmla="*/ 6496 w 10000"/>
                <a:gd name="connsiteY214" fmla="*/ 9300 h 10000"/>
                <a:gd name="connsiteX215" fmla="*/ 6454 w 10000"/>
                <a:gd name="connsiteY215" fmla="*/ 9337 h 10000"/>
                <a:gd name="connsiteX216" fmla="*/ 6418 w 10000"/>
                <a:gd name="connsiteY216" fmla="*/ 9300 h 10000"/>
                <a:gd name="connsiteX217" fmla="*/ 6377 w 10000"/>
                <a:gd name="connsiteY217" fmla="*/ 9403 h 10000"/>
                <a:gd name="connsiteX218" fmla="*/ 6251 w 10000"/>
                <a:gd name="connsiteY218" fmla="*/ 9437 h 10000"/>
                <a:gd name="connsiteX219" fmla="*/ 6212 w 10000"/>
                <a:gd name="connsiteY219" fmla="*/ 9367 h 10000"/>
                <a:gd name="connsiteX220" fmla="*/ 6135 w 10000"/>
                <a:gd name="connsiteY220" fmla="*/ 9337 h 10000"/>
                <a:gd name="connsiteX221" fmla="*/ 6175 w 10000"/>
                <a:gd name="connsiteY221" fmla="*/ 9468 h 10000"/>
                <a:gd name="connsiteX222" fmla="*/ 5969 w 10000"/>
                <a:gd name="connsiteY222" fmla="*/ 9403 h 10000"/>
                <a:gd name="connsiteX223" fmla="*/ 5930 w 10000"/>
                <a:gd name="connsiteY223" fmla="*/ 9437 h 10000"/>
                <a:gd name="connsiteX224" fmla="*/ 5808 w 10000"/>
                <a:gd name="connsiteY224" fmla="*/ 9500 h 10000"/>
                <a:gd name="connsiteX225" fmla="*/ 5777 w 10000"/>
                <a:gd name="connsiteY225" fmla="*/ 9570 h 10000"/>
                <a:gd name="connsiteX226" fmla="*/ 5688 w 10000"/>
                <a:gd name="connsiteY226" fmla="*/ 9570 h 10000"/>
                <a:gd name="connsiteX227" fmla="*/ 5567 w 10000"/>
                <a:gd name="connsiteY227" fmla="*/ 9602 h 10000"/>
                <a:gd name="connsiteX228" fmla="*/ 5567 w 10000"/>
                <a:gd name="connsiteY228" fmla="*/ 9570 h 10000"/>
                <a:gd name="connsiteX229" fmla="*/ 5567 w 10000"/>
                <a:gd name="connsiteY229" fmla="*/ 9634 h 10000"/>
                <a:gd name="connsiteX230" fmla="*/ 5449 w 10000"/>
                <a:gd name="connsiteY230" fmla="*/ 9602 h 10000"/>
                <a:gd name="connsiteX231" fmla="*/ 5449 w 10000"/>
                <a:gd name="connsiteY231" fmla="*/ 9666 h 10000"/>
                <a:gd name="connsiteX232" fmla="*/ 5406 w 10000"/>
                <a:gd name="connsiteY232" fmla="*/ 9768 h 10000"/>
                <a:gd name="connsiteX233" fmla="*/ 5491 w 10000"/>
                <a:gd name="connsiteY233" fmla="*/ 9800 h 10000"/>
                <a:gd name="connsiteX234" fmla="*/ 5491 w 10000"/>
                <a:gd name="connsiteY234" fmla="*/ 9800 h 10000"/>
                <a:gd name="connsiteX235" fmla="*/ 5567 w 10000"/>
                <a:gd name="connsiteY235" fmla="*/ 9935 h 10000"/>
                <a:gd name="connsiteX236" fmla="*/ 5368 w 10000"/>
                <a:gd name="connsiteY236" fmla="*/ 10000 h 10000"/>
                <a:gd name="connsiteX237" fmla="*/ 5368 w 10000"/>
                <a:gd name="connsiteY237" fmla="*/ 9935 h 10000"/>
                <a:gd name="connsiteX238" fmla="*/ 5281 w 10000"/>
                <a:gd name="connsiteY238" fmla="*/ 9833 h 10000"/>
                <a:gd name="connsiteX239" fmla="*/ 5248 w 10000"/>
                <a:gd name="connsiteY239" fmla="*/ 9768 h 10000"/>
                <a:gd name="connsiteX240" fmla="*/ 5206 w 10000"/>
                <a:gd name="connsiteY240" fmla="*/ 9666 h 10000"/>
                <a:gd name="connsiteX241" fmla="*/ 5248 w 10000"/>
                <a:gd name="connsiteY241" fmla="*/ 9602 h 10000"/>
                <a:gd name="connsiteX242" fmla="*/ 5206 w 10000"/>
                <a:gd name="connsiteY242" fmla="*/ 9500 h 10000"/>
                <a:gd name="connsiteX243" fmla="*/ 5206 w 10000"/>
                <a:gd name="connsiteY243" fmla="*/ 9534 h 10000"/>
                <a:gd name="connsiteX244" fmla="*/ 5126 w 10000"/>
                <a:gd name="connsiteY244" fmla="*/ 9468 h 10000"/>
                <a:gd name="connsiteX245" fmla="*/ 5126 w 10000"/>
                <a:gd name="connsiteY245" fmla="*/ 9534 h 10000"/>
                <a:gd name="connsiteX246" fmla="*/ 5006 w 10000"/>
                <a:gd name="connsiteY246" fmla="*/ 9534 h 10000"/>
                <a:gd name="connsiteX247" fmla="*/ 4926 w 10000"/>
                <a:gd name="connsiteY247" fmla="*/ 9500 h 10000"/>
                <a:gd name="connsiteX248" fmla="*/ 4879 w 10000"/>
                <a:gd name="connsiteY248" fmla="*/ 9437 h 10000"/>
                <a:gd name="connsiteX249" fmla="*/ 4839 w 10000"/>
                <a:gd name="connsiteY249" fmla="*/ 9437 h 10000"/>
                <a:gd name="connsiteX250" fmla="*/ 4839 w 10000"/>
                <a:gd name="connsiteY250" fmla="*/ 9500 h 10000"/>
                <a:gd name="connsiteX251" fmla="*/ 4762 w 10000"/>
                <a:gd name="connsiteY251" fmla="*/ 9437 h 10000"/>
                <a:gd name="connsiteX252" fmla="*/ 4724 w 10000"/>
                <a:gd name="connsiteY252" fmla="*/ 9367 h 10000"/>
                <a:gd name="connsiteX253" fmla="*/ 4688 w 10000"/>
                <a:gd name="connsiteY253" fmla="*/ 9403 h 10000"/>
                <a:gd name="connsiteX254" fmla="*/ 4724 w 10000"/>
                <a:gd name="connsiteY254" fmla="*/ 9500 h 10000"/>
                <a:gd name="connsiteX255" fmla="*/ 4644 w 10000"/>
                <a:gd name="connsiteY255" fmla="*/ 9468 h 10000"/>
                <a:gd name="connsiteX256" fmla="*/ 4644 w 10000"/>
                <a:gd name="connsiteY256" fmla="*/ 9534 h 10000"/>
                <a:gd name="connsiteX257" fmla="*/ 4483 w 10000"/>
                <a:gd name="connsiteY257" fmla="*/ 9500 h 10000"/>
                <a:gd name="connsiteX258" fmla="*/ 4366 w 10000"/>
                <a:gd name="connsiteY258" fmla="*/ 9500 h 10000"/>
                <a:gd name="connsiteX259" fmla="*/ 4322 w 10000"/>
                <a:gd name="connsiteY259" fmla="*/ 9500 h 10000"/>
                <a:gd name="connsiteX260" fmla="*/ 4199 w 10000"/>
                <a:gd name="connsiteY260" fmla="*/ 9437 h 10000"/>
                <a:gd name="connsiteX261" fmla="*/ 4154 w 10000"/>
                <a:gd name="connsiteY261" fmla="*/ 9403 h 10000"/>
                <a:gd name="connsiteX262" fmla="*/ 4038 w 10000"/>
                <a:gd name="connsiteY262" fmla="*/ 9367 h 10000"/>
                <a:gd name="connsiteX263" fmla="*/ 3962 w 10000"/>
                <a:gd name="connsiteY263" fmla="*/ 9171 h 10000"/>
                <a:gd name="connsiteX264" fmla="*/ 3873 w 10000"/>
                <a:gd name="connsiteY264" fmla="*/ 9038 h 10000"/>
                <a:gd name="connsiteX265" fmla="*/ 3757 w 10000"/>
                <a:gd name="connsiteY265" fmla="*/ 9038 h 10000"/>
                <a:gd name="connsiteX266" fmla="*/ 3634 w 10000"/>
                <a:gd name="connsiteY266" fmla="*/ 9038 h 10000"/>
                <a:gd name="connsiteX267" fmla="*/ 3432 w 10000"/>
                <a:gd name="connsiteY267" fmla="*/ 8869 h 10000"/>
                <a:gd name="connsiteX268" fmla="*/ 3274 w 10000"/>
                <a:gd name="connsiteY268" fmla="*/ 8969 h 10000"/>
                <a:gd name="connsiteX269" fmla="*/ 3274 w 10000"/>
                <a:gd name="connsiteY269" fmla="*/ 9038 h 10000"/>
                <a:gd name="connsiteX270" fmla="*/ 3073 w 10000"/>
                <a:gd name="connsiteY270" fmla="*/ 9070 h 10000"/>
                <a:gd name="connsiteX271" fmla="*/ 2954 w 10000"/>
                <a:gd name="connsiteY271" fmla="*/ 9171 h 10000"/>
                <a:gd name="connsiteX272" fmla="*/ 2874 w 10000"/>
                <a:gd name="connsiteY272" fmla="*/ 9103 h 10000"/>
                <a:gd name="connsiteX273" fmla="*/ 2792 w 10000"/>
                <a:gd name="connsiteY273" fmla="*/ 9171 h 10000"/>
                <a:gd name="connsiteX274" fmla="*/ 2672 w 10000"/>
                <a:gd name="connsiteY274" fmla="*/ 9171 h 10000"/>
                <a:gd name="connsiteX275" fmla="*/ 2507 w 10000"/>
                <a:gd name="connsiteY275" fmla="*/ 9137 h 10000"/>
                <a:gd name="connsiteX276" fmla="*/ 2347 w 10000"/>
                <a:gd name="connsiteY276" fmla="*/ 9203 h 10000"/>
                <a:gd name="connsiteX277" fmla="*/ 2266 w 10000"/>
                <a:gd name="connsiteY277" fmla="*/ 9203 h 10000"/>
                <a:gd name="connsiteX278" fmla="*/ 2185 w 10000"/>
                <a:gd name="connsiteY278" fmla="*/ 9203 h 10000"/>
                <a:gd name="connsiteX279" fmla="*/ 2144 w 10000"/>
                <a:gd name="connsiteY279" fmla="*/ 9203 h 10000"/>
                <a:gd name="connsiteX280" fmla="*/ 2144 w 10000"/>
                <a:gd name="connsiteY280" fmla="*/ 9367 h 10000"/>
                <a:gd name="connsiteX281" fmla="*/ 2228 w 10000"/>
                <a:gd name="connsiteY281" fmla="*/ 9468 h 10000"/>
                <a:gd name="connsiteX282" fmla="*/ 2228 w 10000"/>
                <a:gd name="connsiteY282" fmla="*/ 9500 h 10000"/>
                <a:gd name="connsiteX283" fmla="*/ 2228 w 10000"/>
                <a:gd name="connsiteY283" fmla="*/ 9570 h 10000"/>
                <a:gd name="connsiteX284" fmla="*/ 2266 w 10000"/>
                <a:gd name="connsiteY284" fmla="*/ 9666 h 10000"/>
                <a:gd name="connsiteX285" fmla="*/ 2144 w 10000"/>
                <a:gd name="connsiteY285" fmla="*/ 9634 h 10000"/>
                <a:gd name="connsiteX286" fmla="*/ 2022 w 10000"/>
                <a:gd name="connsiteY286" fmla="*/ 9602 h 10000"/>
                <a:gd name="connsiteX287" fmla="*/ 1941 w 10000"/>
                <a:gd name="connsiteY287" fmla="*/ 9437 h 10000"/>
                <a:gd name="connsiteX288" fmla="*/ 1708 w 10000"/>
                <a:gd name="connsiteY288" fmla="*/ 9534 h 10000"/>
                <a:gd name="connsiteX289" fmla="*/ 1627 w 10000"/>
                <a:gd name="connsiteY289" fmla="*/ 9570 h 10000"/>
                <a:gd name="connsiteX290" fmla="*/ 1627 w 10000"/>
                <a:gd name="connsiteY290" fmla="*/ 9468 h 10000"/>
                <a:gd name="connsiteX291" fmla="*/ 1504 w 10000"/>
                <a:gd name="connsiteY291" fmla="*/ 9337 h 10000"/>
                <a:gd name="connsiteX292" fmla="*/ 1262 w 10000"/>
                <a:gd name="connsiteY292" fmla="*/ 9337 h 10000"/>
                <a:gd name="connsiteX293" fmla="*/ 1262 w 10000"/>
                <a:gd name="connsiteY293" fmla="*/ 9203 h 10000"/>
                <a:gd name="connsiteX294" fmla="*/ 1298 w 10000"/>
                <a:gd name="connsiteY294" fmla="*/ 9038 h 10000"/>
                <a:gd name="connsiteX295" fmla="*/ 1144 w 10000"/>
                <a:gd name="connsiteY295" fmla="*/ 8969 h 10000"/>
                <a:gd name="connsiteX296" fmla="*/ 1017 w 10000"/>
                <a:gd name="connsiteY296" fmla="*/ 8869 h 10000"/>
                <a:gd name="connsiteX297" fmla="*/ 981 w 10000"/>
                <a:gd name="connsiteY297" fmla="*/ 8803 h 10000"/>
                <a:gd name="connsiteX298" fmla="*/ 944 w 10000"/>
                <a:gd name="connsiteY298" fmla="*/ 8704 h 10000"/>
                <a:gd name="connsiteX299" fmla="*/ 981 w 10000"/>
                <a:gd name="connsiteY299" fmla="*/ 8604 h 10000"/>
                <a:gd name="connsiteX300" fmla="*/ 697 w 10000"/>
                <a:gd name="connsiteY300" fmla="*/ 8636 h 10000"/>
                <a:gd name="connsiteX301" fmla="*/ 533 w 10000"/>
                <a:gd name="connsiteY301" fmla="*/ 8704 h 10000"/>
                <a:gd name="connsiteX302" fmla="*/ 533 w 10000"/>
                <a:gd name="connsiteY302" fmla="*/ 8604 h 10000"/>
                <a:gd name="connsiteX303" fmla="*/ 495 w 10000"/>
                <a:gd name="connsiteY303" fmla="*/ 8503 h 10000"/>
                <a:gd name="connsiteX304" fmla="*/ 458 w 10000"/>
                <a:gd name="connsiteY304" fmla="*/ 8440 h 10000"/>
                <a:gd name="connsiteX305" fmla="*/ 6799 w 10000"/>
                <a:gd name="connsiteY305" fmla="*/ 8432 h 10000"/>
                <a:gd name="connsiteX306" fmla="*/ 6917 w 10000"/>
                <a:gd name="connsiteY306" fmla="*/ 8190 h 10000"/>
                <a:gd name="connsiteX0" fmla="*/ 9396 w 10000"/>
                <a:gd name="connsiteY0" fmla="*/ 63 h 10000"/>
                <a:gd name="connsiteX1" fmla="*/ 9554 w 10000"/>
                <a:gd name="connsiteY1" fmla="*/ 0 h 10000"/>
                <a:gd name="connsiteX2" fmla="*/ 9719 w 10000"/>
                <a:gd name="connsiteY2" fmla="*/ 63 h 10000"/>
                <a:gd name="connsiteX3" fmla="*/ 9757 w 10000"/>
                <a:gd name="connsiteY3" fmla="*/ 164 h 10000"/>
                <a:gd name="connsiteX4" fmla="*/ 9880 w 10000"/>
                <a:gd name="connsiteY4" fmla="*/ 328 h 10000"/>
                <a:gd name="connsiteX5" fmla="*/ 9800 w 10000"/>
                <a:gd name="connsiteY5" fmla="*/ 361 h 10000"/>
                <a:gd name="connsiteX6" fmla="*/ 9840 w 10000"/>
                <a:gd name="connsiteY6" fmla="*/ 429 h 10000"/>
                <a:gd name="connsiteX7" fmla="*/ 9840 w 10000"/>
                <a:gd name="connsiteY7" fmla="*/ 497 h 10000"/>
                <a:gd name="connsiteX8" fmla="*/ 9926 w 10000"/>
                <a:gd name="connsiteY8" fmla="*/ 628 h 10000"/>
                <a:gd name="connsiteX9" fmla="*/ 9926 w 10000"/>
                <a:gd name="connsiteY9" fmla="*/ 794 h 10000"/>
                <a:gd name="connsiteX10" fmla="*/ 9926 w 10000"/>
                <a:gd name="connsiteY10" fmla="*/ 893 h 10000"/>
                <a:gd name="connsiteX11" fmla="*/ 10000 w 10000"/>
                <a:gd name="connsiteY11" fmla="*/ 994 h 10000"/>
                <a:gd name="connsiteX12" fmla="*/ 9963 w 10000"/>
                <a:gd name="connsiteY12" fmla="*/ 1093 h 10000"/>
                <a:gd name="connsiteX13" fmla="*/ 10000 w 10000"/>
                <a:gd name="connsiteY13" fmla="*/ 1159 h 10000"/>
                <a:gd name="connsiteX14" fmla="*/ 9677 w 10000"/>
                <a:gd name="connsiteY14" fmla="*/ 1126 h 10000"/>
                <a:gd name="connsiteX15" fmla="*/ 9515 w 10000"/>
                <a:gd name="connsiteY15" fmla="*/ 1093 h 10000"/>
                <a:gd name="connsiteX16" fmla="*/ 9473 w 10000"/>
                <a:gd name="connsiteY16" fmla="*/ 1191 h 10000"/>
                <a:gd name="connsiteX17" fmla="*/ 9354 w 10000"/>
                <a:gd name="connsiteY17" fmla="*/ 1228 h 10000"/>
                <a:gd name="connsiteX18" fmla="*/ 9433 w 10000"/>
                <a:gd name="connsiteY18" fmla="*/ 1329 h 10000"/>
                <a:gd name="connsiteX19" fmla="*/ 9677 w 10000"/>
                <a:gd name="connsiteY19" fmla="*/ 1624 h 10000"/>
                <a:gd name="connsiteX20" fmla="*/ 9840 w 10000"/>
                <a:gd name="connsiteY20" fmla="*/ 1895 h 10000"/>
                <a:gd name="connsiteX21" fmla="*/ 9800 w 10000"/>
                <a:gd name="connsiteY21" fmla="*/ 1959 h 10000"/>
                <a:gd name="connsiteX22" fmla="*/ 9634 w 10000"/>
                <a:gd name="connsiteY22" fmla="*/ 1991 h 10000"/>
                <a:gd name="connsiteX23" fmla="*/ 9840 w 10000"/>
                <a:gd name="connsiteY23" fmla="*/ 2124 h 10000"/>
                <a:gd name="connsiteX24" fmla="*/ 9600 w 10000"/>
                <a:gd name="connsiteY24" fmla="*/ 1959 h 10000"/>
                <a:gd name="connsiteX25" fmla="*/ 9396 w 10000"/>
                <a:gd name="connsiteY25" fmla="*/ 1895 h 10000"/>
                <a:gd name="connsiteX26" fmla="*/ 9473 w 10000"/>
                <a:gd name="connsiteY26" fmla="*/ 2090 h 10000"/>
                <a:gd name="connsiteX27" fmla="*/ 9354 w 10000"/>
                <a:gd name="connsiteY27" fmla="*/ 2124 h 10000"/>
                <a:gd name="connsiteX28" fmla="*/ 9277 w 10000"/>
                <a:gd name="connsiteY28" fmla="*/ 2225 h 10000"/>
                <a:gd name="connsiteX29" fmla="*/ 8996 w 10000"/>
                <a:gd name="connsiteY29" fmla="*/ 2258 h 10000"/>
                <a:gd name="connsiteX30" fmla="*/ 9198 w 10000"/>
                <a:gd name="connsiteY30" fmla="*/ 2422 h 10000"/>
                <a:gd name="connsiteX31" fmla="*/ 8952 w 10000"/>
                <a:gd name="connsiteY31" fmla="*/ 2456 h 10000"/>
                <a:gd name="connsiteX32" fmla="*/ 8794 w 10000"/>
                <a:gd name="connsiteY32" fmla="*/ 2422 h 10000"/>
                <a:gd name="connsiteX33" fmla="*/ 8664 w 10000"/>
                <a:gd name="connsiteY33" fmla="*/ 2323 h 10000"/>
                <a:gd name="connsiteX34" fmla="*/ 8591 w 10000"/>
                <a:gd name="connsiteY34" fmla="*/ 2353 h 10000"/>
                <a:gd name="connsiteX35" fmla="*/ 8552 w 10000"/>
                <a:gd name="connsiteY35" fmla="*/ 2519 h 10000"/>
                <a:gd name="connsiteX36" fmla="*/ 8513 w 10000"/>
                <a:gd name="connsiteY36" fmla="*/ 2621 h 10000"/>
                <a:gd name="connsiteX37" fmla="*/ 8427 w 10000"/>
                <a:gd name="connsiteY37" fmla="*/ 2655 h 10000"/>
                <a:gd name="connsiteX38" fmla="*/ 8383 w 10000"/>
                <a:gd name="connsiteY38" fmla="*/ 2721 h 10000"/>
                <a:gd name="connsiteX39" fmla="*/ 8310 w 10000"/>
                <a:gd name="connsiteY39" fmla="*/ 2721 h 10000"/>
                <a:gd name="connsiteX40" fmla="*/ 8267 w 10000"/>
                <a:gd name="connsiteY40" fmla="*/ 2790 h 10000"/>
                <a:gd name="connsiteX41" fmla="*/ 8107 w 10000"/>
                <a:gd name="connsiteY41" fmla="*/ 2955 h 10000"/>
                <a:gd name="connsiteX42" fmla="*/ 7906 w 10000"/>
                <a:gd name="connsiteY42" fmla="*/ 2990 h 10000"/>
                <a:gd name="connsiteX43" fmla="*/ 7824 w 10000"/>
                <a:gd name="connsiteY43" fmla="*/ 3020 h 10000"/>
                <a:gd name="connsiteX44" fmla="*/ 7744 w 10000"/>
                <a:gd name="connsiteY44" fmla="*/ 3088 h 10000"/>
                <a:gd name="connsiteX45" fmla="*/ 7586 w 10000"/>
                <a:gd name="connsiteY45" fmla="*/ 3152 h 10000"/>
                <a:gd name="connsiteX46" fmla="*/ 7501 w 10000"/>
                <a:gd name="connsiteY46" fmla="*/ 3256 h 10000"/>
                <a:gd name="connsiteX47" fmla="*/ 7464 w 10000"/>
                <a:gd name="connsiteY47" fmla="*/ 3318 h 10000"/>
                <a:gd name="connsiteX48" fmla="*/ 7378 w 10000"/>
                <a:gd name="connsiteY48" fmla="*/ 3318 h 10000"/>
                <a:gd name="connsiteX49" fmla="*/ 7218 w 10000"/>
                <a:gd name="connsiteY49" fmla="*/ 3354 h 10000"/>
                <a:gd name="connsiteX50" fmla="*/ 7346 w 10000"/>
                <a:gd name="connsiteY50" fmla="*/ 3287 h 10000"/>
                <a:gd name="connsiteX51" fmla="*/ 7346 w 10000"/>
                <a:gd name="connsiteY51" fmla="*/ 3221 h 10000"/>
                <a:gd name="connsiteX52" fmla="*/ 7378 w 10000"/>
                <a:gd name="connsiteY52" fmla="*/ 3152 h 10000"/>
                <a:gd name="connsiteX53" fmla="*/ 7143 w 10000"/>
                <a:gd name="connsiteY53" fmla="*/ 3118 h 10000"/>
                <a:gd name="connsiteX54" fmla="*/ 7218 w 10000"/>
                <a:gd name="connsiteY54" fmla="*/ 3088 h 10000"/>
                <a:gd name="connsiteX55" fmla="*/ 7260 w 10000"/>
                <a:gd name="connsiteY55" fmla="*/ 2955 h 10000"/>
                <a:gd name="connsiteX56" fmla="*/ 7305 w 10000"/>
                <a:gd name="connsiteY56" fmla="*/ 2820 h 10000"/>
                <a:gd name="connsiteX57" fmla="*/ 7062 w 10000"/>
                <a:gd name="connsiteY57" fmla="*/ 2589 h 10000"/>
                <a:gd name="connsiteX58" fmla="*/ 6939 w 10000"/>
                <a:gd name="connsiteY58" fmla="*/ 2621 h 10000"/>
                <a:gd name="connsiteX59" fmla="*/ 6824 w 10000"/>
                <a:gd name="connsiteY59" fmla="*/ 2691 h 10000"/>
                <a:gd name="connsiteX60" fmla="*/ 6737 w 10000"/>
                <a:gd name="connsiteY60" fmla="*/ 2855 h 10000"/>
                <a:gd name="connsiteX61" fmla="*/ 6535 w 10000"/>
                <a:gd name="connsiteY61" fmla="*/ 2990 h 10000"/>
                <a:gd name="connsiteX62" fmla="*/ 6418 w 10000"/>
                <a:gd name="connsiteY62" fmla="*/ 3055 h 10000"/>
                <a:gd name="connsiteX63" fmla="*/ 6454 w 10000"/>
                <a:gd name="connsiteY63" fmla="*/ 3152 h 10000"/>
                <a:gd name="connsiteX64" fmla="*/ 6212 w 10000"/>
                <a:gd name="connsiteY64" fmla="*/ 3287 h 10000"/>
                <a:gd name="connsiteX65" fmla="*/ 6014 w 10000"/>
                <a:gd name="connsiteY65" fmla="*/ 3256 h 10000"/>
                <a:gd name="connsiteX66" fmla="*/ 6014 w 10000"/>
                <a:gd name="connsiteY66" fmla="*/ 3453 h 10000"/>
                <a:gd name="connsiteX67" fmla="*/ 6251 w 10000"/>
                <a:gd name="connsiteY67" fmla="*/ 3619 h 10000"/>
                <a:gd name="connsiteX68" fmla="*/ 6377 w 10000"/>
                <a:gd name="connsiteY68" fmla="*/ 3619 h 10000"/>
                <a:gd name="connsiteX69" fmla="*/ 6454 w 10000"/>
                <a:gd name="connsiteY69" fmla="*/ 3649 h 10000"/>
                <a:gd name="connsiteX70" fmla="*/ 6454 w 10000"/>
                <a:gd name="connsiteY70" fmla="*/ 3619 h 10000"/>
                <a:gd name="connsiteX71" fmla="*/ 6695 w 10000"/>
                <a:gd name="connsiteY71" fmla="*/ 3717 h 10000"/>
                <a:gd name="connsiteX72" fmla="*/ 6777 w 10000"/>
                <a:gd name="connsiteY72" fmla="*/ 3916 h 10000"/>
                <a:gd name="connsiteX73" fmla="*/ 6980 w 10000"/>
                <a:gd name="connsiteY73" fmla="*/ 3951 h 10000"/>
                <a:gd name="connsiteX74" fmla="*/ 7062 w 10000"/>
                <a:gd name="connsiteY74" fmla="*/ 3885 h 10000"/>
                <a:gd name="connsiteX75" fmla="*/ 7101 w 10000"/>
                <a:gd name="connsiteY75" fmla="*/ 3787 h 10000"/>
                <a:gd name="connsiteX76" fmla="*/ 7260 w 10000"/>
                <a:gd name="connsiteY76" fmla="*/ 3717 h 10000"/>
                <a:gd name="connsiteX77" fmla="*/ 7464 w 10000"/>
                <a:gd name="connsiteY77" fmla="*/ 3787 h 10000"/>
                <a:gd name="connsiteX78" fmla="*/ 7541 w 10000"/>
                <a:gd name="connsiteY78" fmla="*/ 3819 h 10000"/>
                <a:gd name="connsiteX79" fmla="*/ 7586 w 10000"/>
                <a:gd name="connsiteY79" fmla="*/ 3856 h 10000"/>
                <a:gd name="connsiteX80" fmla="*/ 7788 w 10000"/>
                <a:gd name="connsiteY80" fmla="*/ 3856 h 10000"/>
                <a:gd name="connsiteX81" fmla="*/ 7788 w 10000"/>
                <a:gd name="connsiteY81" fmla="*/ 3819 h 10000"/>
                <a:gd name="connsiteX82" fmla="*/ 8025 w 10000"/>
                <a:gd name="connsiteY82" fmla="*/ 3885 h 10000"/>
                <a:gd name="connsiteX83" fmla="*/ 7990 w 10000"/>
                <a:gd name="connsiteY83" fmla="*/ 3916 h 10000"/>
                <a:gd name="connsiteX84" fmla="*/ 8025 w 10000"/>
                <a:gd name="connsiteY84" fmla="*/ 4017 h 10000"/>
                <a:gd name="connsiteX85" fmla="*/ 8025 w 10000"/>
                <a:gd name="connsiteY85" fmla="*/ 4082 h 10000"/>
                <a:gd name="connsiteX86" fmla="*/ 7946 w 10000"/>
                <a:gd name="connsiteY86" fmla="*/ 4017 h 10000"/>
                <a:gd name="connsiteX87" fmla="*/ 7906 w 10000"/>
                <a:gd name="connsiteY87" fmla="*/ 4051 h 10000"/>
                <a:gd name="connsiteX88" fmla="*/ 7824 w 10000"/>
                <a:gd name="connsiteY88" fmla="*/ 4051 h 10000"/>
                <a:gd name="connsiteX89" fmla="*/ 7744 w 10000"/>
                <a:gd name="connsiteY89" fmla="*/ 4082 h 10000"/>
                <a:gd name="connsiteX90" fmla="*/ 7586 w 10000"/>
                <a:gd name="connsiteY90" fmla="*/ 4153 h 10000"/>
                <a:gd name="connsiteX91" fmla="*/ 7501 w 10000"/>
                <a:gd name="connsiteY91" fmla="*/ 4185 h 10000"/>
                <a:gd name="connsiteX92" fmla="*/ 7586 w 10000"/>
                <a:gd name="connsiteY92" fmla="*/ 4251 h 10000"/>
                <a:gd name="connsiteX93" fmla="*/ 7501 w 10000"/>
                <a:gd name="connsiteY93" fmla="*/ 4251 h 10000"/>
                <a:gd name="connsiteX94" fmla="*/ 7541 w 10000"/>
                <a:gd name="connsiteY94" fmla="*/ 4317 h 10000"/>
                <a:gd name="connsiteX95" fmla="*/ 7464 w 10000"/>
                <a:gd name="connsiteY95" fmla="*/ 4347 h 10000"/>
                <a:gd name="connsiteX96" fmla="*/ 7378 w 10000"/>
                <a:gd name="connsiteY96" fmla="*/ 4283 h 10000"/>
                <a:gd name="connsiteX97" fmla="*/ 7346 w 10000"/>
                <a:gd name="connsiteY97" fmla="*/ 4283 h 10000"/>
                <a:gd name="connsiteX98" fmla="*/ 7423 w 10000"/>
                <a:gd name="connsiteY98" fmla="*/ 4382 h 10000"/>
                <a:gd name="connsiteX99" fmla="*/ 7260 w 10000"/>
                <a:gd name="connsiteY99" fmla="*/ 4518 h 10000"/>
                <a:gd name="connsiteX100" fmla="*/ 7218 w 10000"/>
                <a:gd name="connsiteY100" fmla="*/ 4682 h 10000"/>
                <a:gd name="connsiteX101" fmla="*/ 7260 w 10000"/>
                <a:gd name="connsiteY101" fmla="*/ 4847 h 10000"/>
                <a:gd name="connsiteX102" fmla="*/ 7423 w 10000"/>
                <a:gd name="connsiteY102" fmla="*/ 4880 h 10000"/>
                <a:gd name="connsiteX103" fmla="*/ 7704 w 10000"/>
                <a:gd name="connsiteY103" fmla="*/ 4981 h 10000"/>
                <a:gd name="connsiteX104" fmla="*/ 7824 w 10000"/>
                <a:gd name="connsiteY104" fmla="*/ 5149 h 10000"/>
                <a:gd name="connsiteX105" fmla="*/ 8025 w 10000"/>
                <a:gd name="connsiteY105" fmla="*/ 5380 h 10000"/>
                <a:gd name="connsiteX106" fmla="*/ 8149 w 10000"/>
                <a:gd name="connsiteY106" fmla="*/ 5549 h 10000"/>
                <a:gd name="connsiteX107" fmla="*/ 8344 w 10000"/>
                <a:gd name="connsiteY107" fmla="*/ 5646 h 10000"/>
                <a:gd name="connsiteX108" fmla="*/ 8427 w 10000"/>
                <a:gd name="connsiteY108" fmla="*/ 5711 h 10000"/>
                <a:gd name="connsiteX109" fmla="*/ 8513 w 10000"/>
                <a:gd name="connsiteY109" fmla="*/ 5782 h 10000"/>
                <a:gd name="connsiteX110" fmla="*/ 8664 w 10000"/>
                <a:gd name="connsiteY110" fmla="*/ 5910 h 10000"/>
                <a:gd name="connsiteX111" fmla="*/ 8383 w 10000"/>
                <a:gd name="connsiteY111" fmla="*/ 5847 h 10000"/>
                <a:gd name="connsiteX112" fmla="*/ 8186 w 10000"/>
                <a:gd name="connsiteY112" fmla="*/ 5782 h 10000"/>
                <a:gd name="connsiteX113" fmla="*/ 7990 w 10000"/>
                <a:gd name="connsiteY113" fmla="*/ 5813 h 10000"/>
                <a:gd name="connsiteX114" fmla="*/ 7870 w 10000"/>
                <a:gd name="connsiteY114" fmla="*/ 5748 h 10000"/>
                <a:gd name="connsiteX115" fmla="*/ 7744 w 10000"/>
                <a:gd name="connsiteY115" fmla="*/ 5680 h 10000"/>
                <a:gd name="connsiteX116" fmla="*/ 7788 w 10000"/>
                <a:gd name="connsiteY116" fmla="*/ 5748 h 10000"/>
                <a:gd name="connsiteX117" fmla="*/ 7824 w 10000"/>
                <a:gd name="connsiteY117" fmla="*/ 5748 h 10000"/>
                <a:gd name="connsiteX118" fmla="*/ 7788 w 10000"/>
                <a:gd name="connsiteY118" fmla="*/ 5711 h 10000"/>
                <a:gd name="connsiteX119" fmla="*/ 7870 w 10000"/>
                <a:gd name="connsiteY119" fmla="*/ 5748 h 10000"/>
                <a:gd name="connsiteX120" fmla="*/ 8067 w 10000"/>
                <a:gd name="connsiteY120" fmla="*/ 5813 h 10000"/>
                <a:gd name="connsiteX121" fmla="*/ 8149 w 10000"/>
                <a:gd name="connsiteY121" fmla="*/ 5782 h 10000"/>
                <a:gd name="connsiteX122" fmla="*/ 8232 w 10000"/>
                <a:gd name="connsiteY122" fmla="*/ 5847 h 10000"/>
                <a:gd name="connsiteX123" fmla="*/ 8267 w 10000"/>
                <a:gd name="connsiteY123" fmla="*/ 5878 h 10000"/>
                <a:gd name="connsiteX124" fmla="*/ 8383 w 10000"/>
                <a:gd name="connsiteY124" fmla="*/ 5910 h 10000"/>
                <a:gd name="connsiteX125" fmla="*/ 8633 w 10000"/>
                <a:gd name="connsiteY125" fmla="*/ 6046 h 10000"/>
                <a:gd name="connsiteX126" fmla="*/ 8794 w 10000"/>
                <a:gd name="connsiteY126" fmla="*/ 6182 h 10000"/>
                <a:gd name="connsiteX127" fmla="*/ 8713 w 10000"/>
                <a:gd name="connsiteY127" fmla="*/ 6212 h 10000"/>
                <a:gd name="connsiteX128" fmla="*/ 8591 w 10000"/>
                <a:gd name="connsiteY128" fmla="*/ 6278 h 10000"/>
                <a:gd name="connsiteX129" fmla="*/ 8513 w 10000"/>
                <a:gd name="connsiteY129" fmla="*/ 6343 h 10000"/>
                <a:gd name="connsiteX130" fmla="*/ 8473 w 10000"/>
                <a:gd name="connsiteY130" fmla="*/ 6376 h 10000"/>
                <a:gd name="connsiteX131" fmla="*/ 8344 w 10000"/>
                <a:gd name="connsiteY131" fmla="*/ 6376 h 10000"/>
                <a:gd name="connsiteX132" fmla="*/ 8232 w 10000"/>
                <a:gd name="connsiteY132" fmla="*/ 6446 h 10000"/>
                <a:gd name="connsiteX133" fmla="*/ 8383 w 10000"/>
                <a:gd name="connsiteY133" fmla="*/ 6376 h 10000"/>
                <a:gd name="connsiteX134" fmla="*/ 8513 w 10000"/>
                <a:gd name="connsiteY134" fmla="*/ 6478 h 10000"/>
                <a:gd name="connsiteX135" fmla="*/ 8473 w 10000"/>
                <a:gd name="connsiteY135" fmla="*/ 6478 h 10000"/>
                <a:gd name="connsiteX136" fmla="*/ 8664 w 10000"/>
                <a:gd name="connsiteY136" fmla="*/ 6410 h 10000"/>
                <a:gd name="connsiteX137" fmla="*/ 8794 w 10000"/>
                <a:gd name="connsiteY137" fmla="*/ 6510 h 10000"/>
                <a:gd name="connsiteX138" fmla="*/ 8996 w 10000"/>
                <a:gd name="connsiteY138" fmla="*/ 6545 h 10000"/>
                <a:gd name="connsiteX139" fmla="*/ 8908 w 10000"/>
                <a:gd name="connsiteY139" fmla="*/ 6641 h 10000"/>
                <a:gd name="connsiteX140" fmla="*/ 8874 w 10000"/>
                <a:gd name="connsiteY140" fmla="*/ 6676 h 10000"/>
                <a:gd name="connsiteX141" fmla="*/ 8794 w 10000"/>
                <a:gd name="connsiteY141" fmla="*/ 6710 h 10000"/>
                <a:gd name="connsiteX142" fmla="*/ 8834 w 10000"/>
                <a:gd name="connsiteY142" fmla="*/ 6710 h 10000"/>
                <a:gd name="connsiteX143" fmla="*/ 8952 w 10000"/>
                <a:gd name="connsiteY143" fmla="*/ 6676 h 10000"/>
                <a:gd name="connsiteX144" fmla="*/ 8952 w 10000"/>
                <a:gd name="connsiteY144" fmla="*/ 6641 h 10000"/>
                <a:gd name="connsiteX145" fmla="*/ 8996 w 10000"/>
                <a:gd name="connsiteY145" fmla="*/ 6740 h 10000"/>
                <a:gd name="connsiteX146" fmla="*/ 8996 w 10000"/>
                <a:gd name="connsiteY146" fmla="*/ 6811 h 10000"/>
                <a:gd name="connsiteX147" fmla="*/ 8952 w 10000"/>
                <a:gd name="connsiteY147" fmla="*/ 6740 h 10000"/>
                <a:gd name="connsiteX148" fmla="*/ 8952 w 10000"/>
                <a:gd name="connsiteY148" fmla="*/ 6811 h 10000"/>
                <a:gd name="connsiteX149" fmla="*/ 8908 w 10000"/>
                <a:gd name="connsiteY149" fmla="*/ 6780 h 10000"/>
                <a:gd name="connsiteX150" fmla="*/ 8874 w 10000"/>
                <a:gd name="connsiteY150" fmla="*/ 6780 h 10000"/>
                <a:gd name="connsiteX151" fmla="*/ 8834 w 10000"/>
                <a:gd name="connsiteY151" fmla="*/ 6841 h 10000"/>
                <a:gd name="connsiteX152" fmla="*/ 8952 w 10000"/>
                <a:gd name="connsiteY152" fmla="*/ 6909 h 10000"/>
                <a:gd name="connsiteX153" fmla="*/ 8908 w 10000"/>
                <a:gd name="connsiteY153" fmla="*/ 6909 h 10000"/>
                <a:gd name="connsiteX154" fmla="*/ 8952 w 10000"/>
                <a:gd name="connsiteY154" fmla="*/ 6978 h 10000"/>
                <a:gd name="connsiteX155" fmla="*/ 8794 w 10000"/>
                <a:gd name="connsiteY155" fmla="*/ 6940 h 10000"/>
                <a:gd name="connsiteX156" fmla="*/ 8834 w 10000"/>
                <a:gd name="connsiteY156" fmla="*/ 6978 h 10000"/>
                <a:gd name="connsiteX157" fmla="*/ 8952 w 10000"/>
                <a:gd name="connsiteY157" fmla="*/ 7009 h 10000"/>
                <a:gd name="connsiteX158" fmla="*/ 8996 w 10000"/>
                <a:gd name="connsiteY158" fmla="*/ 7108 h 10000"/>
                <a:gd name="connsiteX159" fmla="*/ 8952 w 10000"/>
                <a:gd name="connsiteY159" fmla="*/ 7178 h 10000"/>
                <a:gd name="connsiteX160" fmla="*/ 8834 w 10000"/>
                <a:gd name="connsiteY160" fmla="*/ 7077 h 10000"/>
                <a:gd name="connsiteX161" fmla="*/ 8794 w 10000"/>
                <a:gd name="connsiteY161" fmla="*/ 7108 h 10000"/>
                <a:gd name="connsiteX162" fmla="*/ 8633 w 10000"/>
                <a:gd name="connsiteY162" fmla="*/ 7178 h 10000"/>
                <a:gd name="connsiteX163" fmla="*/ 8754 w 10000"/>
                <a:gd name="connsiteY163" fmla="*/ 7274 h 10000"/>
                <a:gd name="connsiteX164" fmla="*/ 8754 w 10000"/>
                <a:gd name="connsiteY164" fmla="*/ 7407 h 10000"/>
                <a:gd name="connsiteX165" fmla="*/ 8713 w 10000"/>
                <a:gd name="connsiteY165" fmla="*/ 7476 h 10000"/>
                <a:gd name="connsiteX166" fmla="*/ 8713 w 10000"/>
                <a:gd name="connsiteY166" fmla="*/ 7507 h 10000"/>
                <a:gd name="connsiteX167" fmla="*/ 8633 w 10000"/>
                <a:gd name="connsiteY167" fmla="*/ 7476 h 10000"/>
                <a:gd name="connsiteX168" fmla="*/ 8633 w 10000"/>
                <a:gd name="connsiteY168" fmla="*/ 7540 h 10000"/>
                <a:gd name="connsiteX169" fmla="*/ 8591 w 10000"/>
                <a:gd name="connsiteY169" fmla="*/ 7607 h 10000"/>
                <a:gd name="connsiteX170" fmla="*/ 8552 w 10000"/>
                <a:gd name="connsiteY170" fmla="*/ 7740 h 10000"/>
                <a:gd name="connsiteX171" fmla="*/ 8591 w 10000"/>
                <a:gd name="connsiteY171" fmla="*/ 7673 h 10000"/>
                <a:gd name="connsiteX172" fmla="*/ 8552 w 10000"/>
                <a:gd name="connsiteY172" fmla="*/ 7706 h 10000"/>
                <a:gd name="connsiteX173" fmla="*/ 8513 w 10000"/>
                <a:gd name="connsiteY173" fmla="*/ 7642 h 10000"/>
                <a:gd name="connsiteX174" fmla="*/ 8427 w 10000"/>
                <a:gd name="connsiteY174" fmla="*/ 7673 h 10000"/>
                <a:gd name="connsiteX175" fmla="*/ 8427 w 10000"/>
                <a:gd name="connsiteY175" fmla="*/ 7740 h 10000"/>
                <a:gd name="connsiteX176" fmla="*/ 8473 w 10000"/>
                <a:gd name="connsiteY176" fmla="*/ 7771 h 10000"/>
                <a:gd name="connsiteX177" fmla="*/ 8552 w 10000"/>
                <a:gd name="connsiteY177" fmla="*/ 7808 h 10000"/>
                <a:gd name="connsiteX178" fmla="*/ 8513 w 10000"/>
                <a:gd name="connsiteY178" fmla="*/ 7839 h 10000"/>
                <a:gd name="connsiteX179" fmla="*/ 8473 w 10000"/>
                <a:gd name="connsiteY179" fmla="*/ 7942 h 10000"/>
                <a:gd name="connsiteX180" fmla="*/ 8310 w 10000"/>
                <a:gd name="connsiteY180" fmla="*/ 7872 h 10000"/>
                <a:gd name="connsiteX181" fmla="*/ 8427 w 10000"/>
                <a:gd name="connsiteY181" fmla="*/ 7972 h 10000"/>
                <a:gd name="connsiteX182" fmla="*/ 8552 w 10000"/>
                <a:gd name="connsiteY182" fmla="*/ 7972 h 10000"/>
                <a:gd name="connsiteX183" fmla="*/ 8513 w 10000"/>
                <a:gd name="connsiteY183" fmla="*/ 8039 h 10000"/>
                <a:gd name="connsiteX184" fmla="*/ 8591 w 10000"/>
                <a:gd name="connsiteY184" fmla="*/ 8173 h 10000"/>
                <a:gd name="connsiteX185" fmla="*/ 8552 w 10000"/>
                <a:gd name="connsiteY185" fmla="*/ 8173 h 10000"/>
                <a:gd name="connsiteX186" fmla="*/ 8427 w 10000"/>
                <a:gd name="connsiteY186" fmla="*/ 8102 h 10000"/>
                <a:gd name="connsiteX187" fmla="*/ 8383 w 10000"/>
                <a:gd name="connsiteY187" fmla="*/ 8140 h 10000"/>
                <a:gd name="connsiteX188" fmla="*/ 8473 w 10000"/>
                <a:gd name="connsiteY188" fmla="*/ 8207 h 10000"/>
                <a:gd name="connsiteX189" fmla="*/ 8427 w 10000"/>
                <a:gd name="connsiteY189" fmla="*/ 8270 h 10000"/>
                <a:gd name="connsiteX190" fmla="*/ 8310 w 10000"/>
                <a:gd name="connsiteY190" fmla="*/ 8207 h 10000"/>
                <a:gd name="connsiteX191" fmla="*/ 8383 w 10000"/>
                <a:gd name="connsiteY191" fmla="*/ 8302 h 10000"/>
                <a:gd name="connsiteX192" fmla="*/ 8310 w 10000"/>
                <a:gd name="connsiteY192" fmla="*/ 8302 h 10000"/>
                <a:gd name="connsiteX193" fmla="*/ 8310 w 10000"/>
                <a:gd name="connsiteY193" fmla="*/ 8371 h 10000"/>
                <a:gd name="connsiteX194" fmla="*/ 8107 w 10000"/>
                <a:gd name="connsiteY194" fmla="*/ 8440 h 10000"/>
                <a:gd name="connsiteX195" fmla="*/ 8067 w 10000"/>
                <a:gd name="connsiteY195" fmla="*/ 8503 h 10000"/>
                <a:gd name="connsiteX196" fmla="*/ 8107 w 10000"/>
                <a:gd name="connsiteY196" fmla="*/ 8540 h 10000"/>
                <a:gd name="connsiteX197" fmla="*/ 8067 w 10000"/>
                <a:gd name="connsiteY197" fmla="*/ 8568 h 10000"/>
                <a:gd name="connsiteX198" fmla="*/ 8025 w 10000"/>
                <a:gd name="connsiteY198" fmla="*/ 8669 h 10000"/>
                <a:gd name="connsiteX199" fmla="*/ 7990 w 10000"/>
                <a:gd name="connsiteY199" fmla="*/ 8636 h 10000"/>
                <a:gd name="connsiteX200" fmla="*/ 7990 w 10000"/>
                <a:gd name="connsiteY200" fmla="*/ 8738 h 10000"/>
                <a:gd name="connsiteX201" fmla="*/ 7577 w 10000"/>
                <a:gd name="connsiteY201" fmla="*/ 8570 h 10000"/>
                <a:gd name="connsiteX202" fmla="*/ 6900 w 10000"/>
                <a:gd name="connsiteY202" fmla="*/ 9137 h 10000"/>
                <a:gd name="connsiteX203" fmla="*/ 6656 w 10000"/>
                <a:gd name="connsiteY203" fmla="*/ 9203 h 10000"/>
                <a:gd name="connsiteX204" fmla="*/ 6535 w 10000"/>
                <a:gd name="connsiteY204" fmla="*/ 9001 h 10000"/>
                <a:gd name="connsiteX205" fmla="*/ 6496 w 10000"/>
                <a:gd name="connsiteY205" fmla="*/ 9001 h 10000"/>
                <a:gd name="connsiteX206" fmla="*/ 6615 w 10000"/>
                <a:gd name="connsiteY206" fmla="*/ 8969 h 10000"/>
                <a:gd name="connsiteX207" fmla="*/ 6454 w 10000"/>
                <a:gd name="connsiteY207" fmla="*/ 8969 h 10000"/>
                <a:gd name="connsiteX208" fmla="*/ 6418 w 10000"/>
                <a:gd name="connsiteY208" fmla="*/ 9038 h 10000"/>
                <a:gd name="connsiteX209" fmla="*/ 6496 w 10000"/>
                <a:gd name="connsiteY209" fmla="*/ 9103 h 10000"/>
                <a:gd name="connsiteX210" fmla="*/ 6454 w 10000"/>
                <a:gd name="connsiteY210" fmla="*/ 9103 h 10000"/>
                <a:gd name="connsiteX211" fmla="*/ 6579 w 10000"/>
                <a:gd name="connsiteY211" fmla="*/ 9300 h 10000"/>
                <a:gd name="connsiteX212" fmla="*/ 6418 w 10000"/>
                <a:gd name="connsiteY212" fmla="*/ 9171 h 10000"/>
                <a:gd name="connsiteX213" fmla="*/ 6496 w 10000"/>
                <a:gd name="connsiteY213" fmla="*/ 9300 h 10000"/>
                <a:gd name="connsiteX214" fmla="*/ 6454 w 10000"/>
                <a:gd name="connsiteY214" fmla="*/ 9337 h 10000"/>
                <a:gd name="connsiteX215" fmla="*/ 6418 w 10000"/>
                <a:gd name="connsiteY215" fmla="*/ 9300 h 10000"/>
                <a:gd name="connsiteX216" fmla="*/ 6377 w 10000"/>
                <a:gd name="connsiteY216" fmla="*/ 9403 h 10000"/>
                <a:gd name="connsiteX217" fmla="*/ 6251 w 10000"/>
                <a:gd name="connsiteY217" fmla="*/ 9437 h 10000"/>
                <a:gd name="connsiteX218" fmla="*/ 6212 w 10000"/>
                <a:gd name="connsiteY218" fmla="*/ 9367 h 10000"/>
                <a:gd name="connsiteX219" fmla="*/ 6135 w 10000"/>
                <a:gd name="connsiteY219" fmla="*/ 9337 h 10000"/>
                <a:gd name="connsiteX220" fmla="*/ 6175 w 10000"/>
                <a:gd name="connsiteY220" fmla="*/ 9468 h 10000"/>
                <a:gd name="connsiteX221" fmla="*/ 5969 w 10000"/>
                <a:gd name="connsiteY221" fmla="*/ 9403 h 10000"/>
                <a:gd name="connsiteX222" fmla="*/ 5930 w 10000"/>
                <a:gd name="connsiteY222" fmla="*/ 9437 h 10000"/>
                <a:gd name="connsiteX223" fmla="*/ 5808 w 10000"/>
                <a:gd name="connsiteY223" fmla="*/ 9500 h 10000"/>
                <a:gd name="connsiteX224" fmla="*/ 5777 w 10000"/>
                <a:gd name="connsiteY224" fmla="*/ 9570 h 10000"/>
                <a:gd name="connsiteX225" fmla="*/ 5688 w 10000"/>
                <a:gd name="connsiteY225" fmla="*/ 9570 h 10000"/>
                <a:gd name="connsiteX226" fmla="*/ 5567 w 10000"/>
                <a:gd name="connsiteY226" fmla="*/ 9602 h 10000"/>
                <a:gd name="connsiteX227" fmla="*/ 5567 w 10000"/>
                <a:gd name="connsiteY227" fmla="*/ 9570 h 10000"/>
                <a:gd name="connsiteX228" fmla="*/ 5567 w 10000"/>
                <a:gd name="connsiteY228" fmla="*/ 9634 h 10000"/>
                <a:gd name="connsiteX229" fmla="*/ 5449 w 10000"/>
                <a:gd name="connsiteY229" fmla="*/ 9602 h 10000"/>
                <a:gd name="connsiteX230" fmla="*/ 5449 w 10000"/>
                <a:gd name="connsiteY230" fmla="*/ 9666 h 10000"/>
                <a:gd name="connsiteX231" fmla="*/ 5406 w 10000"/>
                <a:gd name="connsiteY231" fmla="*/ 9768 h 10000"/>
                <a:gd name="connsiteX232" fmla="*/ 5491 w 10000"/>
                <a:gd name="connsiteY232" fmla="*/ 9800 h 10000"/>
                <a:gd name="connsiteX233" fmla="*/ 5491 w 10000"/>
                <a:gd name="connsiteY233" fmla="*/ 9800 h 10000"/>
                <a:gd name="connsiteX234" fmla="*/ 5567 w 10000"/>
                <a:gd name="connsiteY234" fmla="*/ 9935 h 10000"/>
                <a:gd name="connsiteX235" fmla="*/ 5368 w 10000"/>
                <a:gd name="connsiteY235" fmla="*/ 10000 h 10000"/>
                <a:gd name="connsiteX236" fmla="*/ 5368 w 10000"/>
                <a:gd name="connsiteY236" fmla="*/ 9935 h 10000"/>
                <a:gd name="connsiteX237" fmla="*/ 5281 w 10000"/>
                <a:gd name="connsiteY237" fmla="*/ 9833 h 10000"/>
                <a:gd name="connsiteX238" fmla="*/ 5248 w 10000"/>
                <a:gd name="connsiteY238" fmla="*/ 9768 h 10000"/>
                <a:gd name="connsiteX239" fmla="*/ 5206 w 10000"/>
                <a:gd name="connsiteY239" fmla="*/ 9666 h 10000"/>
                <a:gd name="connsiteX240" fmla="*/ 5248 w 10000"/>
                <a:gd name="connsiteY240" fmla="*/ 9602 h 10000"/>
                <a:gd name="connsiteX241" fmla="*/ 5206 w 10000"/>
                <a:gd name="connsiteY241" fmla="*/ 9500 h 10000"/>
                <a:gd name="connsiteX242" fmla="*/ 5206 w 10000"/>
                <a:gd name="connsiteY242" fmla="*/ 9534 h 10000"/>
                <a:gd name="connsiteX243" fmla="*/ 5126 w 10000"/>
                <a:gd name="connsiteY243" fmla="*/ 9468 h 10000"/>
                <a:gd name="connsiteX244" fmla="*/ 5126 w 10000"/>
                <a:gd name="connsiteY244" fmla="*/ 9534 h 10000"/>
                <a:gd name="connsiteX245" fmla="*/ 5006 w 10000"/>
                <a:gd name="connsiteY245" fmla="*/ 9534 h 10000"/>
                <a:gd name="connsiteX246" fmla="*/ 4926 w 10000"/>
                <a:gd name="connsiteY246" fmla="*/ 9500 h 10000"/>
                <a:gd name="connsiteX247" fmla="*/ 4879 w 10000"/>
                <a:gd name="connsiteY247" fmla="*/ 9437 h 10000"/>
                <a:gd name="connsiteX248" fmla="*/ 4839 w 10000"/>
                <a:gd name="connsiteY248" fmla="*/ 9437 h 10000"/>
                <a:gd name="connsiteX249" fmla="*/ 4839 w 10000"/>
                <a:gd name="connsiteY249" fmla="*/ 9500 h 10000"/>
                <a:gd name="connsiteX250" fmla="*/ 4762 w 10000"/>
                <a:gd name="connsiteY250" fmla="*/ 9437 h 10000"/>
                <a:gd name="connsiteX251" fmla="*/ 4724 w 10000"/>
                <a:gd name="connsiteY251" fmla="*/ 9367 h 10000"/>
                <a:gd name="connsiteX252" fmla="*/ 4688 w 10000"/>
                <a:gd name="connsiteY252" fmla="*/ 9403 h 10000"/>
                <a:gd name="connsiteX253" fmla="*/ 4724 w 10000"/>
                <a:gd name="connsiteY253" fmla="*/ 9500 h 10000"/>
                <a:gd name="connsiteX254" fmla="*/ 4644 w 10000"/>
                <a:gd name="connsiteY254" fmla="*/ 9468 h 10000"/>
                <a:gd name="connsiteX255" fmla="*/ 4644 w 10000"/>
                <a:gd name="connsiteY255" fmla="*/ 9534 h 10000"/>
                <a:gd name="connsiteX256" fmla="*/ 4483 w 10000"/>
                <a:gd name="connsiteY256" fmla="*/ 9500 h 10000"/>
                <a:gd name="connsiteX257" fmla="*/ 4366 w 10000"/>
                <a:gd name="connsiteY257" fmla="*/ 9500 h 10000"/>
                <a:gd name="connsiteX258" fmla="*/ 4322 w 10000"/>
                <a:gd name="connsiteY258" fmla="*/ 9500 h 10000"/>
                <a:gd name="connsiteX259" fmla="*/ 4199 w 10000"/>
                <a:gd name="connsiteY259" fmla="*/ 9437 h 10000"/>
                <a:gd name="connsiteX260" fmla="*/ 4154 w 10000"/>
                <a:gd name="connsiteY260" fmla="*/ 9403 h 10000"/>
                <a:gd name="connsiteX261" fmla="*/ 4038 w 10000"/>
                <a:gd name="connsiteY261" fmla="*/ 9367 h 10000"/>
                <a:gd name="connsiteX262" fmla="*/ 3962 w 10000"/>
                <a:gd name="connsiteY262" fmla="*/ 9171 h 10000"/>
                <a:gd name="connsiteX263" fmla="*/ 3873 w 10000"/>
                <a:gd name="connsiteY263" fmla="*/ 9038 h 10000"/>
                <a:gd name="connsiteX264" fmla="*/ 3757 w 10000"/>
                <a:gd name="connsiteY264" fmla="*/ 9038 h 10000"/>
                <a:gd name="connsiteX265" fmla="*/ 3634 w 10000"/>
                <a:gd name="connsiteY265" fmla="*/ 9038 h 10000"/>
                <a:gd name="connsiteX266" fmla="*/ 3432 w 10000"/>
                <a:gd name="connsiteY266" fmla="*/ 8869 h 10000"/>
                <a:gd name="connsiteX267" fmla="*/ 3274 w 10000"/>
                <a:gd name="connsiteY267" fmla="*/ 8969 h 10000"/>
                <a:gd name="connsiteX268" fmla="*/ 3274 w 10000"/>
                <a:gd name="connsiteY268" fmla="*/ 9038 h 10000"/>
                <a:gd name="connsiteX269" fmla="*/ 3073 w 10000"/>
                <a:gd name="connsiteY269" fmla="*/ 9070 h 10000"/>
                <a:gd name="connsiteX270" fmla="*/ 2954 w 10000"/>
                <a:gd name="connsiteY270" fmla="*/ 9171 h 10000"/>
                <a:gd name="connsiteX271" fmla="*/ 2874 w 10000"/>
                <a:gd name="connsiteY271" fmla="*/ 9103 h 10000"/>
                <a:gd name="connsiteX272" fmla="*/ 2792 w 10000"/>
                <a:gd name="connsiteY272" fmla="*/ 9171 h 10000"/>
                <a:gd name="connsiteX273" fmla="*/ 2672 w 10000"/>
                <a:gd name="connsiteY273" fmla="*/ 9171 h 10000"/>
                <a:gd name="connsiteX274" fmla="*/ 2507 w 10000"/>
                <a:gd name="connsiteY274" fmla="*/ 9137 h 10000"/>
                <a:gd name="connsiteX275" fmla="*/ 2347 w 10000"/>
                <a:gd name="connsiteY275" fmla="*/ 9203 h 10000"/>
                <a:gd name="connsiteX276" fmla="*/ 2266 w 10000"/>
                <a:gd name="connsiteY276" fmla="*/ 9203 h 10000"/>
                <a:gd name="connsiteX277" fmla="*/ 2185 w 10000"/>
                <a:gd name="connsiteY277" fmla="*/ 9203 h 10000"/>
                <a:gd name="connsiteX278" fmla="*/ 2144 w 10000"/>
                <a:gd name="connsiteY278" fmla="*/ 9203 h 10000"/>
                <a:gd name="connsiteX279" fmla="*/ 2144 w 10000"/>
                <a:gd name="connsiteY279" fmla="*/ 9367 h 10000"/>
                <a:gd name="connsiteX280" fmla="*/ 2228 w 10000"/>
                <a:gd name="connsiteY280" fmla="*/ 9468 h 10000"/>
                <a:gd name="connsiteX281" fmla="*/ 2228 w 10000"/>
                <a:gd name="connsiteY281" fmla="*/ 9500 h 10000"/>
                <a:gd name="connsiteX282" fmla="*/ 2228 w 10000"/>
                <a:gd name="connsiteY282" fmla="*/ 9570 h 10000"/>
                <a:gd name="connsiteX283" fmla="*/ 2266 w 10000"/>
                <a:gd name="connsiteY283" fmla="*/ 9666 h 10000"/>
                <a:gd name="connsiteX284" fmla="*/ 2144 w 10000"/>
                <a:gd name="connsiteY284" fmla="*/ 9634 h 10000"/>
                <a:gd name="connsiteX285" fmla="*/ 2022 w 10000"/>
                <a:gd name="connsiteY285" fmla="*/ 9602 h 10000"/>
                <a:gd name="connsiteX286" fmla="*/ 1941 w 10000"/>
                <a:gd name="connsiteY286" fmla="*/ 9437 h 10000"/>
                <a:gd name="connsiteX287" fmla="*/ 1708 w 10000"/>
                <a:gd name="connsiteY287" fmla="*/ 9534 h 10000"/>
                <a:gd name="connsiteX288" fmla="*/ 1627 w 10000"/>
                <a:gd name="connsiteY288" fmla="*/ 9570 h 10000"/>
                <a:gd name="connsiteX289" fmla="*/ 1627 w 10000"/>
                <a:gd name="connsiteY289" fmla="*/ 9468 h 10000"/>
                <a:gd name="connsiteX290" fmla="*/ 1504 w 10000"/>
                <a:gd name="connsiteY290" fmla="*/ 9337 h 10000"/>
                <a:gd name="connsiteX291" fmla="*/ 1262 w 10000"/>
                <a:gd name="connsiteY291" fmla="*/ 9337 h 10000"/>
                <a:gd name="connsiteX292" fmla="*/ 1262 w 10000"/>
                <a:gd name="connsiteY292" fmla="*/ 9203 h 10000"/>
                <a:gd name="connsiteX293" fmla="*/ 1298 w 10000"/>
                <a:gd name="connsiteY293" fmla="*/ 9038 h 10000"/>
                <a:gd name="connsiteX294" fmla="*/ 1144 w 10000"/>
                <a:gd name="connsiteY294" fmla="*/ 8969 h 10000"/>
                <a:gd name="connsiteX295" fmla="*/ 1017 w 10000"/>
                <a:gd name="connsiteY295" fmla="*/ 8869 h 10000"/>
                <a:gd name="connsiteX296" fmla="*/ 981 w 10000"/>
                <a:gd name="connsiteY296" fmla="*/ 8803 h 10000"/>
                <a:gd name="connsiteX297" fmla="*/ 944 w 10000"/>
                <a:gd name="connsiteY297" fmla="*/ 8704 h 10000"/>
                <a:gd name="connsiteX298" fmla="*/ 981 w 10000"/>
                <a:gd name="connsiteY298" fmla="*/ 8604 h 10000"/>
                <a:gd name="connsiteX299" fmla="*/ 697 w 10000"/>
                <a:gd name="connsiteY299" fmla="*/ 8636 h 10000"/>
                <a:gd name="connsiteX300" fmla="*/ 533 w 10000"/>
                <a:gd name="connsiteY300" fmla="*/ 8704 h 10000"/>
                <a:gd name="connsiteX301" fmla="*/ 533 w 10000"/>
                <a:gd name="connsiteY301" fmla="*/ 8604 h 10000"/>
                <a:gd name="connsiteX302" fmla="*/ 495 w 10000"/>
                <a:gd name="connsiteY302" fmla="*/ 8503 h 10000"/>
                <a:gd name="connsiteX303" fmla="*/ 458 w 10000"/>
                <a:gd name="connsiteY303" fmla="*/ 8440 h 10000"/>
                <a:gd name="connsiteX304" fmla="*/ 6799 w 10000"/>
                <a:gd name="connsiteY304" fmla="*/ 8432 h 10000"/>
                <a:gd name="connsiteX305" fmla="*/ 6917 w 10000"/>
                <a:gd name="connsiteY305" fmla="*/ 8190 h 10000"/>
                <a:gd name="connsiteX0" fmla="*/ 9554 w 10000"/>
                <a:gd name="connsiteY0" fmla="*/ 0 h 10000"/>
                <a:gd name="connsiteX1" fmla="*/ 9719 w 10000"/>
                <a:gd name="connsiteY1" fmla="*/ 63 h 10000"/>
                <a:gd name="connsiteX2" fmla="*/ 9757 w 10000"/>
                <a:gd name="connsiteY2" fmla="*/ 164 h 10000"/>
                <a:gd name="connsiteX3" fmla="*/ 9880 w 10000"/>
                <a:gd name="connsiteY3" fmla="*/ 328 h 10000"/>
                <a:gd name="connsiteX4" fmla="*/ 9800 w 10000"/>
                <a:gd name="connsiteY4" fmla="*/ 361 h 10000"/>
                <a:gd name="connsiteX5" fmla="*/ 9840 w 10000"/>
                <a:gd name="connsiteY5" fmla="*/ 429 h 10000"/>
                <a:gd name="connsiteX6" fmla="*/ 9840 w 10000"/>
                <a:gd name="connsiteY6" fmla="*/ 497 h 10000"/>
                <a:gd name="connsiteX7" fmla="*/ 9926 w 10000"/>
                <a:gd name="connsiteY7" fmla="*/ 628 h 10000"/>
                <a:gd name="connsiteX8" fmla="*/ 9926 w 10000"/>
                <a:gd name="connsiteY8" fmla="*/ 794 h 10000"/>
                <a:gd name="connsiteX9" fmla="*/ 9926 w 10000"/>
                <a:gd name="connsiteY9" fmla="*/ 893 h 10000"/>
                <a:gd name="connsiteX10" fmla="*/ 10000 w 10000"/>
                <a:gd name="connsiteY10" fmla="*/ 994 h 10000"/>
                <a:gd name="connsiteX11" fmla="*/ 9963 w 10000"/>
                <a:gd name="connsiteY11" fmla="*/ 1093 h 10000"/>
                <a:gd name="connsiteX12" fmla="*/ 10000 w 10000"/>
                <a:gd name="connsiteY12" fmla="*/ 1159 h 10000"/>
                <a:gd name="connsiteX13" fmla="*/ 9677 w 10000"/>
                <a:gd name="connsiteY13" fmla="*/ 1126 h 10000"/>
                <a:gd name="connsiteX14" fmla="*/ 9515 w 10000"/>
                <a:gd name="connsiteY14" fmla="*/ 1093 h 10000"/>
                <a:gd name="connsiteX15" fmla="*/ 9473 w 10000"/>
                <a:gd name="connsiteY15" fmla="*/ 1191 h 10000"/>
                <a:gd name="connsiteX16" fmla="*/ 9354 w 10000"/>
                <a:gd name="connsiteY16" fmla="*/ 1228 h 10000"/>
                <a:gd name="connsiteX17" fmla="*/ 9433 w 10000"/>
                <a:gd name="connsiteY17" fmla="*/ 1329 h 10000"/>
                <a:gd name="connsiteX18" fmla="*/ 9677 w 10000"/>
                <a:gd name="connsiteY18" fmla="*/ 1624 h 10000"/>
                <a:gd name="connsiteX19" fmla="*/ 9840 w 10000"/>
                <a:gd name="connsiteY19" fmla="*/ 1895 h 10000"/>
                <a:gd name="connsiteX20" fmla="*/ 9800 w 10000"/>
                <a:gd name="connsiteY20" fmla="*/ 1959 h 10000"/>
                <a:gd name="connsiteX21" fmla="*/ 9634 w 10000"/>
                <a:gd name="connsiteY21" fmla="*/ 1991 h 10000"/>
                <a:gd name="connsiteX22" fmla="*/ 9840 w 10000"/>
                <a:gd name="connsiteY22" fmla="*/ 2124 h 10000"/>
                <a:gd name="connsiteX23" fmla="*/ 9600 w 10000"/>
                <a:gd name="connsiteY23" fmla="*/ 1959 h 10000"/>
                <a:gd name="connsiteX24" fmla="*/ 9396 w 10000"/>
                <a:gd name="connsiteY24" fmla="*/ 1895 h 10000"/>
                <a:gd name="connsiteX25" fmla="*/ 9473 w 10000"/>
                <a:gd name="connsiteY25" fmla="*/ 2090 h 10000"/>
                <a:gd name="connsiteX26" fmla="*/ 9354 w 10000"/>
                <a:gd name="connsiteY26" fmla="*/ 2124 h 10000"/>
                <a:gd name="connsiteX27" fmla="*/ 9277 w 10000"/>
                <a:gd name="connsiteY27" fmla="*/ 2225 h 10000"/>
                <a:gd name="connsiteX28" fmla="*/ 8996 w 10000"/>
                <a:gd name="connsiteY28" fmla="*/ 2258 h 10000"/>
                <a:gd name="connsiteX29" fmla="*/ 9198 w 10000"/>
                <a:gd name="connsiteY29" fmla="*/ 2422 h 10000"/>
                <a:gd name="connsiteX30" fmla="*/ 8952 w 10000"/>
                <a:gd name="connsiteY30" fmla="*/ 2456 h 10000"/>
                <a:gd name="connsiteX31" fmla="*/ 8794 w 10000"/>
                <a:gd name="connsiteY31" fmla="*/ 2422 h 10000"/>
                <a:gd name="connsiteX32" fmla="*/ 8664 w 10000"/>
                <a:gd name="connsiteY32" fmla="*/ 2323 h 10000"/>
                <a:gd name="connsiteX33" fmla="*/ 8591 w 10000"/>
                <a:gd name="connsiteY33" fmla="*/ 2353 h 10000"/>
                <a:gd name="connsiteX34" fmla="*/ 8552 w 10000"/>
                <a:gd name="connsiteY34" fmla="*/ 2519 h 10000"/>
                <a:gd name="connsiteX35" fmla="*/ 8513 w 10000"/>
                <a:gd name="connsiteY35" fmla="*/ 2621 h 10000"/>
                <a:gd name="connsiteX36" fmla="*/ 8427 w 10000"/>
                <a:gd name="connsiteY36" fmla="*/ 2655 h 10000"/>
                <a:gd name="connsiteX37" fmla="*/ 8383 w 10000"/>
                <a:gd name="connsiteY37" fmla="*/ 2721 h 10000"/>
                <a:gd name="connsiteX38" fmla="*/ 8310 w 10000"/>
                <a:gd name="connsiteY38" fmla="*/ 2721 h 10000"/>
                <a:gd name="connsiteX39" fmla="*/ 8267 w 10000"/>
                <a:gd name="connsiteY39" fmla="*/ 2790 h 10000"/>
                <a:gd name="connsiteX40" fmla="*/ 8107 w 10000"/>
                <a:gd name="connsiteY40" fmla="*/ 2955 h 10000"/>
                <a:gd name="connsiteX41" fmla="*/ 7906 w 10000"/>
                <a:gd name="connsiteY41" fmla="*/ 2990 h 10000"/>
                <a:gd name="connsiteX42" fmla="*/ 7824 w 10000"/>
                <a:gd name="connsiteY42" fmla="*/ 3020 h 10000"/>
                <a:gd name="connsiteX43" fmla="*/ 7744 w 10000"/>
                <a:gd name="connsiteY43" fmla="*/ 3088 h 10000"/>
                <a:gd name="connsiteX44" fmla="*/ 7586 w 10000"/>
                <a:gd name="connsiteY44" fmla="*/ 3152 h 10000"/>
                <a:gd name="connsiteX45" fmla="*/ 7501 w 10000"/>
                <a:gd name="connsiteY45" fmla="*/ 3256 h 10000"/>
                <a:gd name="connsiteX46" fmla="*/ 7464 w 10000"/>
                <a:gd name="connsiteY46" fmla="*/ 3318 h 10000"/>
                <a:gd name="connsiteX47" fmla="*/ 7378 w 10000"/>
                <a:gd name="connsiteY47" fmla="*/ 3318 h 10000"/>
                <a:gd name="connsiteX48" fmla="*/ 7218 w 10000"/>
                <a:gd name="connsiteY48" fmla="*/ 3354 h 10000"/>
                <a:gd name="connsiteX49" fmla="*/ 7346 w 10000"/>
                <a:gd name="connsiteY49" fmla="*/ 3287 h 10000"/>
                <a:gd name="connsiteX50" fmla="*/ 7346 w 10000"/>
                <a:gd name="connsiteY50" fmla="*/ 3221 h 10000"/>
                <a:gd name="connsiteX51" fmla="*/ 7378 w 10000"/>
                <a:gd name="connsiteY51" fmla="*/ 3152 h 10000"/>
                <a:gd name="connsiteX52" fmla="*/ 7143 w 10000"/>
                <a:gd name="connsiteY52" fmla="*/ 3118 h 10000"/>
                <a:gd name="connsiteX53" fmla="*/ 7218 w 10000"/>
                <a:gd name="connsiteY53" fmla="*/ 3088 h 10000"/>
                <a:gd name="connsiteX54" fmla="*/ 7260 w 10000"/>
                <a:gd name="connsiteY54" fmla="*/ 2955 h 10000"/>
                <a:gd name="connsiteX55" fmla="*/ 7305 w 10000"/>
                <a:gd name="connsiteY55" fmla="*/ 2820 h 10000"/>
                <a:gd name="connsiteX56" fmla="*/ 7062 w 10000"/>
                <a:gd name="connsiteY56" fmla="*/ 2589 h 10000"/>
                <a:gd name="connsiteX57" fmla="*/ 6939 w 10000"/>
                <a:gd name="connsiteY57" fmla="*/ 2621 h 10000"/>
                <a:gd name="connsiteX58" fmla="*/ 6824 w 10000"/>
                <a:gd name="connsiteY58" fmla="*/ 2691 h 10000"/>
                <a:gd name="connsiteX59" fmla="*/ 6737 w 10000"/>
                <a:gd name="connsiteY59" fmla="*/ 2855 h 10000"/>
                <a:gd name="connsiteX60" fmla="*/ 6535 w 10000"/>
                <a:gd name="connsiteY60" fmla="*/ 2990 h 10000"/>
                <a:gd name="connsiteX61" fmla="*/ 6418 w 10000"/>
                <a:gd name="connsiteY61" fmla="*/ 3055 h 10000"/>
                <a:gd name="connsiteX62" fmla="*/ 6454 w 10000"/>
                <a:gd name="connsiteY62" fmla="*/ 3152 h 10000"/>
                <a:gd name="connsiteX63" fmla="*/ 6212 w 10000"/>
                <a:gd name="connsiteY63" fmla="*/ 3287 h 10000"/>
                <a:gd name="connsiteX64" fmla="*/ 6014 w 10000"/>
                <a:gd name="connsiteY64" fmla="*/ 3256 h 10000"/>
                <a:gd name="connsiteX65" fmla="*/ 6014 w 10000"/>
                <a:gd name="connsiteY65" fmla="*/ 3453 h 10000"/>
                <a:gd name="connsiteX66" fmla="*/ 6251 w 10000"/>
                <a:gd name="connsiteY66" fmla="*/ 3619 h 10000"/>
                <a:gd name="connsiteX67" fmla="*/ 6377 w 10000"/>
                <a:gd name="connsiteY67" fmla="*/ 3619 h 10000"/>
                <a:gd name="connsiteX68" fmla="*/ 6454 w 10000"/>
                <a:gd name="connsiteY68" fmla="*/ 3649 h 10000"/>
                <a:gd name="connsiteX69" fmla="*/ 6454 w 10000"/>
                <a:gd name="connsiteY69" fmla="*/ 3619 h 10000"/>
                <a:gd name="connsiteX70" fmla="*/ 6695 w 10000"/>
                <a:gd name="connsiteY70" fmla="*/ 3717 h 10000"/>
                <a:gd name="connsiteX71" fmla="*/ 6777 w 10000"/>
                <a:gd name="connsiteY71" fmla="*/ 3916 h 10000"/>
                <a:gd name="connsiteX72" fmla="*/ 6980 w 10000"/>
                <a:gd name="connsiteY72" fmla="*/ 3951 h 10000"/>
                <a:gd name="connsiteX73" fmla="*/ 7062 w 10000"/>
                <a:gd name="connsiteY73" fmla="*/ 3885 h 10000"/>
                <a:gd name="connsiteX74" fmla="*/ 7101 w 10000"/>
                <a:gd name="connsiteY74" fmla="*/ 3787 h 10000"/>
                <a:gd name="connsiteX75" fmla="*/ 7260 w 10000"/>
                <a:gd name="connsiteY75" fmla="*/ 3717 h 10000"/>
                <a:gd name="connsiteX76" fmla="*/ 7464 w 10000"/>
                <a:gd name="connsiteY76" fmla="*/ 3787 h 10000"/>
                <a:gd name="connsiteX77" fmla="*/ 7541 w 10000"/>
                <a:gd name="connsiteY77" fmla="*/ 3819 h 10000"/>
                <a:gd name="connsiteX78" fmla="*/ 7586 w 10000"/>
                <a:gd name="connsiteY78" fmla="*/ 3856 h 10000"/>
                <a:gd name="connsiteX79" fmla="*/ 7788 w 10000"/>
                <a:gd name="connsiteY79" fmla="*/ 3856 h 10000"/>
                <a:gd name="connsiteX80" fmla="*/ 7788 w 10000"/>
                <a:gd name="connsiteY80" fmla="*/ 3819 h 10000"/>
                <a:gd name="connsiteX81" fmla="*/ 8025 w 10000"/>
                <a:gd name="connsiteY81" fmla="*/ 3885 h 10000"/>
                <a:gd name="connsiteX82" fmla="*/ 7990 w 10000"/>
                <a:gd name="connsiteY82" fmla="*/ 3916 h 10000"/>
                <a:gd name="connsiteX83" fmla="*/ 8025 w 10000"/>
                <a:gd name="connsiteY83" fmla="*/ 4017 h 10000"/>
                <a:gd name="connsiteX84" fmla="*/ 8025 w 10000"/>
                <a:gd name="connsiteY84" fmla="*/ 4082 h 10000"/>
                <a:gd name="connsiteX85" fmla="*/ 7946 w 10000"/>
                <a:gd name="connsiteY85" fmla="*/ 4017 h 10000"/>
                <a:gd name="connsiteX86" fmla="*/ 7906 w 10000"/>
                <a:gd name="connsiteY86" fmla="*/ 4051 h 10000"/>
                <a:gd name="connsiteX87" fmla="*/ 7824 w 10000"/>
                <a:gd name="connsiteY87" fmla="*/ 4051 h 10000"/>
                <a:gd name="connsiteX88" fmla="*/ 7744 w 10000"/>
                <a:gd name="connsiteY88" fmla="*/ 4082 h 10000"/>
                <a:gd name="connsiteX89" fmla="*/ 7586 w 10000"/>
                <a:gd name="connsiteY89" fmla="*/ 4153 h 10000"/>
                <a:gd name="connsiteX90" fmla="*/ 7501 w 10000"/>
                <a:gd name="connsiteY90" fmla="*/ 4185 h 10000"/>
                <a:gd name="connsiteX91" fmla="*/ 7586 w 10000"/>
                <a:gd name="connsiteY91" fmla="*/ 4251 h 10000"/>
                <a:gd name="connsiteX92" fmla="*/ 7501 w 10000"/>
                <a:gd name="connsiteY92" fmla="*/ 4251 h 10000"/>
                <a:gd name="connsiteX93" fmla="*/ 7541 w 10000"/>
                <a:gd name="connsiteY93" fmla="*/ 4317 h 10000"/>
                <a:gd name="connsiteX94" fmla="*/ 7464 w 10000"/>
                <a:gd name="connsiteY94" fmla="*/ 4347 h 10000"/>
                <a:gd name="connsiteX95" fmla="*/ 7378 w 10000"/>
                <a:gd name="connsiteY95" fmla="*/ 4283 h 10000"/>
                <a:gd name="connsiteX96" fmla="*/ 7346 w 10000"/>
                <a:gd name="connsiteY96" fmla="*/ 4283 h 10000"/>
                <a:gd name="connsiteX97" fmla="*/ 7423 w 10000"/>
                <a:gd name="connsiteY97" fmla="*/ 4382 h 10000"/>
                <a:gd name="connsiteX98" fmla="*/ 7260 w 10000"/>
                <a:gd name="connsiteY98" fmla="*/ 4518 h 10000"/>
                <a:gd name="connsiteX99" fmla="*/ 7218 w 10000"/>
                <a:gd name="connsiteY99" fmla="*/ 4682 h 10000"/>
                <a:gd name="connsiteX100" fmla="*/ 7260 w 10000"/>
                <a:gd name="connsiteY100" fmla="*/ 4847 h 10000"/>
                <a:gd name="connsiteX101" fmla="*/ 7423 w 10000"/>
                <a:gd name="connsiteY101" fmla="*/ 4880 h 10000"/>
                <a:gd name="connsiteX102" fmla="*/ 7704 w 10000"/>
                <a:gd name="connsiteY102" fmla="*/ 4981 h 10000"/>
                <a:gd name="connsiteX103" fmla="*/ 7824 w 10000"/>
                <a:gd name="connsiteY103" fmla="*/ 5149 h 10000"/>
                <a:gd name="connsiteX104" fmla="*/ 8025 w 10000"/>
                <a:gd name="connsiteY104" fmla="*/ 5380 h 10000"/>
                <a:gd name="connsiteX105" fmla="*/ 8149 w 10000"/>
                <a:gd name="connsiteY105" fmla="*/ 5549 h 10000"/>
                <a:gd name="connsiteX106" fmla="*/ 8344 w 10000"/>
                <a:gd name="connsiteY106" fmla="*/ 5646 h 10000"/>
                <a:gd name="connsiteX107" fmla="*/ 8427 w 10000"/>
                <a:gd name="connsiteY107" fmla="*/ 5711 h 10000"/>
                <a:gd name="connsiteX108" fmla="*/ 8513 w 10000"/>
                <a:gd name="connsiteY108" fmla="*/ 5782 h 10000"/>
                <a:gd name="connsiteX109" fmla="*/ 8664 w 10000"/>
                <a:gd name="connsiteY109" fmla="*/ 5910 h 10000"/>
                <a:gd name="connsiteX110" fmla="*/ 8383 w 10000"/>
                <a:gd name="connsiteY110" fmla="*/ 5847 h 10000"/>
                <a:gd name="connsiteX111" fmla="*/ 8186 w 10000"/>
                <a:gd name="connsiteY111" fmla="*/ 5782 h 10000"/>
                <a:gd name="connsiteX112" fmla="*/ 7990 w 10000"/>
                <a:gd name="connsiteY112" fmla="*/ 5813 h 10000"/>
                <a:gd name="connsiteX113" fmla="*/ 7870 w 10000"/>
                <a:gd name="connsiteY113" fmla="*/ 5748 h 10000"/>
                <a:gd name="connsiteX114" fmla="*/ 7744 w 10000"/>
                <a:gd name="connsiteY114" fmla="*/ 5680 h 10000"/>
                <a:gd name="connsiteX115" fmla="*/ 7788 w 10000"/>
                <a:gd name="connsiteY115" fmla="*/ 5748 h 10000"/>
                <a:gd name="connsiteX116" fmla="*/ 7824 w 10000"/>
                <a:gd name="connsiteY116" fmla="*/ 5748 h 10000"/>
                <a:gd name="connsiteX117" fmla="*/ 7788 w 10000"/>
                <a:gd name="connsiteY117" fmla="*/ 5711 h 10000"/>
                <a:gd name="connsiteX118" fmla="*/ 7870 w 10000"/>
                <a:gd name="connsiteY118" fmla="*/ 5748 h 10000"/>
                <a:gd name="connsiteX119" fmla="*/ 8067 w 10000"/>
                <a:gd name="connsiteY119" fmla="*/ 5813 h 10000"/>
                <a:gd name="connsiteX120" fmla="*/ 8149 w 10000"/>
                <a:gd name="connsiteY120" fmla="*/ 5782 h 10000"/>
                <a:gd name="connsiteX121" fmla="*/ 8232 w 10000"/>
                <a:gd name="connsiteY121" fmla="*/ 5847 h 10000"/>
                <a:gd name="connsiteX122" fmla="*/ 8267 w 10000"/>
                <a:gd name="connsiteY122" fmla="*/ 5878 h 10000"/>
                <a:gd name="connsiteX123" fmla="*/ 8383 w 10000"/>
                <a:gd name="connsiteY123" fmla="*/ 5910 h 10000"/>
                <a:gd name="connsiteX124" fmla="*/ 8633 w 10000"/>
                <a:gd name="connsiteY124" fmla="*/ 6046 h 10000"/>
                <a:gd name="connsiteX125" fmla="*/ 8794 w 10000"/>
                <a:gd name="connsiteY125" fmla="*/ 6182 h 10000"/>
                <a:gd name="connsiteX126" fmla="*/ 8713 w 10000"/>
                <a:gd name="connsiteY126" fmla="*/ 6212 h 10000"/>
                <a:gd name="connsiteX127" fmla="*/ 8591 w 10000"/>
                <a:gd name="connsiteY127" fmla="*/ 6278 h 10000"/>
                <a:gd name="connsiteX128" fmla="*/ 8513 w 10000"/>
                <a:gd name="connsiteY128" fmla="*/ 6343 h 10000"/>
                <a:gd name="connsiteX129" fmla="*/ 8473 w 10000"/>
                <a:gd name="connsiteY129" fmla="*/ 6376 h 10000"/>
                <a:gd name="connsiteX130" fmla="*/ 8344 w 10000"/>
                <a:gd name="connsiteY130" fmla="*/ 6376 h 10000"/>
                <a:gd name="connsiteX131" fmla="*/ 8232 w 10000"/>
                <a:gd name="connsiteY131" fmla="*/ 6446 h 10000"/>
                <a:gd name="connsiteX132" fmla="*/ 8383 w 10000"/>
                <a:gd name="connsiteY132" fmla="*/ 6376 h 10000"/>
                <a:gd name="connsiteX133" fmla="*/ 8513 w 10000"/>
                <a:gd name="connsiteY133" fmla="*/ 6478 h 10000"/>
                <a:gd name="connsiteX134" fmla="*/ 8473 w 10000"/>
                <a:gd name="connsiteY134" fmla="*/ 6478 h 10000"/>
                <a:gd name="connsiteX135" fmla="*/ 8664 w 10000"/>
                <a:gd name="connsiteY135" fmla="*/ 6410 h 10000"/>
                <a:gd name="connsiteX136" fmla="*/ 8794 w 10000"/>
                <a:gd name="connsiteY136" fmla="*/ 6510 h 10000"/>
                <a:gd name="connsiteX137" fmla="*/ 8996 w 10000"/>
                <a:gd name="connsiteY137" fmla="*/ 6545 h 10000"/>
                <a:gd name="connsiteX138" fmla="*/ 8908 w 10000"/>
                <a:gd name="connsiteY138" fmla="*/ 6641 h 10000"/>
                <a:gd name="connsiteX139" fmla="*/ 8874 w 10000"/>
                <a:gd name="connsiteY139" fmla="*/ 6676 h 10000"/>
                <a:gd name="connsiteX140" fmla="*/ 8794 w 10000"/>
                <a:gd name="connsiteY140" fmla="*/ 6710 h 10000"/>
                <a:gd name="connsiteX141" fmla="*/ 8834 w 10000"/>
                <a:gd name="connsiteY141" fmla="*/ 6710 h 10000"/>
                <a:gd name="connsiteX142" fmla="*/ 8952 w 10000"/>
                <a:gd name="connsiteY142" fmla="*/ 6676 h 10000"/>
                <a:gd name="connsiteX143" fmla="*/ 8952 w 10000"/>
                <a:gd name="connsiteY143" fmla="*/ 6641 h 10000"/>
                <a:gd name="connsiteX144" fmla="*/ 8996 w 10000"/>
                <a:gd name="connsiteY144" fmla="*/ 6740 h 10000"/>
                <a:gd name="connsiteX145" fmla="*/ 8996 w 10000"/>
                <a:gd name="connsiteY145" fmla="*/ 6811 h 10000"/>
                <a:gd name="connsiteX146" fmla="*/ 8952 w 10000"/>
                <a:gd name="connsiteY146" fmla="*/ 6740 h 10000"/>
                <a:gd name="connsiteX147" fmla="*/ 8952 w 10000"/>
                <a:gd name="connsiteY147" fmla="*/ 6811 h 10000"/>
                <a:gd name="connsiteX148" fmla="*/ 8908 w 10000"/>
                <a:gd name="connsiteY148" fmla="*/ 6780 h 10000"/>
                <a:gd name="connsiteX149" fmla="*/ 8874 w 10000"/>
                <a:gd name="connsiteY149" fmla="*/ 6780 h 10000"/>
                <a:gd name="connsiteX150" fmla="*/ 8834 w 10000"/>
                <a:gd name="connsiteY150" fmla="*/ 6841 h 10000"/>
                <a:gd name="connsiteX151" fmla="*/ 8952 w 10000"/>
                <a:gd name="connsiteY151" fmla="*/ 6909 h 10000"/>
                <a:gd name="connsiteX152" fmla="*/ 8908 w 10000"/>
                <a:gd name="connsiteY152" fmla="*/ 6909 h 10000"/>
                <a:gd name="connsiteX153" fmla="*/ 8952 w 10000"/>
                <a:gd name="connsiteY153" fmla="*/ 6978 h 10000"/>
                <a:gd name="connsiteX154" fmla="*/ 8794 w 10000"/>
                <a:gd name="connsiteY154" fmla="*/ 6940 h 10000"/>
                <a:gd name="connsiteX155" fmla="*/ 8834 w 10000"/>
                <a:gd name="connsiteY155" fmla="*/ 6978 h 10000"/>
                <a:gd name="connsiteX156" fmla="*/ 8952 w 10000"/>
                <a:gd name="connsiteY156" fmla="*/ 7009 h 10000"/>
                <a:gd name="connsiteX157" fmla="*/ 8996 w 10000"/>
                <a:gd name="connsiteY157" fmla="*/ 7108 h 10000"/>
                <a:gd name="connsiteX158" fmla="*/ 8952 w 10000"/>
                <a:gd name="connsiteY158" fmla="*/ 7178 h 10000"/>
                <a:gd name="connsiteX159" fmla="*/ 8834 w 10000"/>
                <a:gd name="connsiteY159" fmla="*/ 7077 h 10000"/>
                <a:gd name="connsiteX160" fmla="*/ 8794 w 10000"/>
                <a:gd name="connsiteY160" fmla="*/ 7108 h 10000"/>
                <a:gd name="connsiteX161" fmla="*/ 8633 w 10000"/>
                <a:gd name="connsiteY161" fmla="*/ 7178 h 10000"/>
                <a:gd name="connsiteX162" fmla="*/ 8754 w 10000"/>
                <a:gd name="connsiteY162" fmla="*/ 7274 h 10000"/>
                <a:gd name="connsiteX163" fmla="*/ 8754 w 10000"/>
                <a:gd name="connsiteY163" fmla="*/ 7407 h 10000"/>
                <a:gd name="connsiteX164" fmla="*/ 8713 w 10000"/>
                <a:gd name="connsiteY164" fmla="*/ 7476 h 10000"/>
                <a:gd name="connsiteX165" fmla="*/ 8713 w 10000"/>
                <a:gd name="connsiteY165" fmla="*/ 7507 h 10000"/>
                <a:gd name="connsiteX166" fmla="*/ 8633 w 10000"/>
                <a:gd name="connsiteY166" fmla="*/ 7476 h 10000"/>
                <a:gd name="connsiteX167" fmla="*/ 8633 w 10000"/>
                <a:gd name="connsiteY167" fmla="*/ 7540 h 10000"/>
                <a:gd name="connsiteX168" fmla="*/ 8591 w 10000"/>
                <a:gd name="connsiteY168" fmla="*/ 7607 h 10000"/>
                <a:gd name="connsiteX169" fmla="*/ 8552 w 10000"/>
                <a:gd name="connsiteY169" fmla="*/ 7740 h 10000"/>
                <a:gd name="connsiteX170" fmla="*/ 8591 w 10000"/>
                <a:gd name="connsiteY170" fmla="*/ 7673 h 10000"/>
                <a:gd name="connsiteX171" fmla="*/ 8552 w 10000"/>
                <a:gd name="connsiteY171" fmla="*/ 7706 h 10000"/>
                <a:gd name="connsiteX172" fmla="*/ 8513 w 10000"/>
                <a:gd name="connsiteY172" fmla="*/ 7642 h 10000"/>
                <a:gd name="connsiteX173" fmla="*/ 8427 w 10000"/>
                <a:gd name="connsiteY173" fmla="*/ 7673 h 10000"/>
                <a:gd name="connsiteX174" fmla="*/ 8427 w 10000"/>
                <a:gd name="connsiteY174" fmla="*/ 7740 h 10000"/>
                <a:gd name="connsiteX175" fmla="*/ 8473 w 10000"/>
                <a:gd name="connsiteY175" fmla="*/ 7771 h 10000"/>
                <a:gd name="connsiteX176" fmla="*/ 8552 w 10000"/>
                <a:gd name="connsiteY176" fmla="*/ 7808 h 10000"/>
                <a:gd name="connsiteX177" fmla="*/ 8513 w 10000"/>
                <a:gd name="connsiteY177" fmla="*/ 7839 h 10000"/>
                <a:gd name="connsiteX178" fmla="*/ 8473 w 10000"/>
                <a:gd name="connsiteY178" fmla="*/ 7942 h 10000"/>
                <a:gd name="connsiteX179" fmla="*/ 8310 w 10000"/>
                <a:gd name="connsiteY179" fmla="*/ 7872 h 10000"/>
                <a:gd name="connsiteX180" fmla="*/ 8427 w 10000"/>
                <a:gd name="connsiteY180" fmla="*/ 7972 h 10000"/>
                <a:gd name="connsiteX181" fmla="*/ 8552 w 10000"/>
                <a:gd name="connsiteY181" fmla="*/ 7972 h 10000"/>
                <a:gd name="connsiteX182" fmla="*/ 8513 w 10000"/>
                <a:gd name="connsiteY182" fmla="*/ 8039 h 10000"/>
                <a:gd name="connsiteX183" fmla="*/ 8591 w 10000"/>
                <a:gd name="connsiteY183" fmla="*/ 8173 h 10000"/>
                <a:gd name="connsiteX184" fmla="*/ 8552 w 10000"/>
                <a:gd name="connsiteY184" fmla="*/ 8173 h 10000"/>
                <a:gd name="connsiteX185" fmla="*/ 8427 w 10000"/>
                <a:gd name="connsiteY185" fmla="*/ 8102 h 10000"/>
                <a:gd name="connsiteX186" fmla="*/ 8383 w 10000"/>
                <a:gd name="connsiteY186" fmla="*/ 8140 h 10000"/>
                <a:gd name="connsiteX187" fmla="*/ 8473 w 10000"/>
                <a:gd name="connsiteY187" fmla="*/ 8207 h 10000"/>
                <a:gd name="connsiteX188" fmla="*/ 8427 w 10000"/>
                <a:gd name="connsiteY188" fmla="*/ 8270 h 10000"/>
                <a:gd name="connsiteX189" fmla="*/ 8310 w 10000"/>
                <a:gd name="connsiteY189" fmla="*/ 8207 h 10000"/>
                <a:gd name="connsiteX190" fmla="*/ 8383 w 10000"/>
                <a:gd name="connsiteY190" fmla="*/ 8302 h 10000"/>
                <a:gd name="connsiteX191" fmla="*/ 8310 w 10000"/>
                <a:gd name="connsiteY191" fmla="*/ 8302 h 10000"/>
                <a:gd name="connsiteX192" fmla="*/ 8310 w 10000"/>
                <a:gd name="connsiteY192" fmla="*/ 8371 h 10000"/>
                <a:gd name="connsiteX193" fmla="*/ 8107 w 10000"/>
                <a:gd name="connsiteY193" fmla="*/ 8440 h 10000"/>
                <a:gd name="connsiteX194" fmla="*/ 8067 w 10000"/>
                <a:gd name="connsiteY194" fmla="*/ 8503 h 10000"/>
                <a:gd name="connsiteX195" fmla="*/ 8107 w 10000"/>
                <a:gd name="connsiteY195" fmla="*/ 8540 h 10000"/>
                <a:gd name="connsiteX196" fmla="*/ 8067 w 10000"/>
                <a:gd name="connsiteY196" fmla="*/ 8568 h 10000"/>
                <a:gd name="connsiteX197" fmla="*/ 8025 w 10000"/>
                <a:gd name="connsiteY197" fmla="*/ 8669 h 10000"/>
                <a:gd name="connsiteX198" fmla="*/ 7990 w 10000"/>
                <a:gd name="connsiteY198" fmla="*/ 8636 h 10000"/>
                <a:gd name="connsiteX199" fmla="*/ 7990 w 10000"/>
                <a:gd name="connsiteY199" fmla="*/ 8738 h 10000"/>
                <a:gd name="connsiteX200" fmla="*/ 7577 w 10000"/>
                <a:gd name="connsiteY200" fmla="*/ 8570 h 10000"/>
                <a:gd name="connsiteX201" fmla="*/ 6900 w 10000"/>
                <a:gd name="connsiteY201" fmla="*/ 9137 h 10000"/>
                <a:gd name="connsiteX202" fmla="*/ 6656 w 10000"/>
                <a:gd name="connsiteY202" fmla="*/ 9203 h 10000"/>
                <a:gd name="connsiteX203" fmla="*/ 6535 w 10000"/>
                <a:gd name="connsiteY203" fmla="*/ 9001 h 10000"/>
                <a:gd name="connsiteX204" fmla="*/ 6496 w 10000"/>
                <a:gd name="connsiteY204" fmla="*/ 9001 h 10000"/>
                <a:gd name="connsiteX205" fmla="*/ 6615 w 10000"/>
                <a:gd name="connsiteY205" fmla="*/ 8969 h 10000"/>
                <a:gd name="connsiteX206" fmla="*/ 6454 w 10000"/>
                <a:gd name="connsiteY206" fmla="*/ 8969 h 10000"/>
                <a:gd name="connsiteX207" fmla="*/ 6418 w 10000"/>
                <a:gd name="connsiteY207" fmla="*/ 9038 h 10000"/>
                <a:gd name="connsiteX208" fmla="*/ 6496 w 10000"/>
                <a:gd name="connsiteY208" fmla="*/ 9103 h 10000"/>
                <a:gd name="connsiteX209" fmla="*/ 6454 w 10000"/>
                <a:gd name="connsiteY209" fmla="*/ 9103 h 10000"/>
                <a:gd name="connsiteX210" fmla="*/ 6579 w 10000"/>
                <a:gd name="connsiteY210" fmla="*/ 9300 h 10000"/>
                <a:gd name="connsiteX211" fmla="*/ 6418 w 10000"/>
                <a:gd name="connsiteY211" fmla="*/ 9171 h 10000"/>
                <a:gd name="connsiteX212" fmla="*/ 6496 w 10000"/>
                <a:gd name="connsiteY212" fmla="*/ 9300 h 10000"/>
                <a:gd name="connsiteX213" fmla="*/ 6454 w 10000"/>
                <a:gd name="connsiteY213" fmla="*/ 9337 h 10000"/>
                <a:gd name="connsiteX214" fmla="*/ 6418 w 10000"/>
                <a:gd name="connsiteY214" fmla="*/ 9300 h 10000"/>
                <a:gd name="connsiteX215" fmla="*/ 6377 w 10000"/>
                <a:gd name="connsiteY215" fmla="*/ 9403 h 10000"/>
                <a:gd name="connsiteX216" fmla="*/ 6251 w 10000"/>
                <a:gd name="connsiteY216" fmla="*/ 9437 h 10000"/>
                <a:gd name="connsiteX217" fmla="*/ 6212 w 10000"/>
                <a:gd name="connsiteY217" fmla="*/ 9367 h 10000"/>
                <a:gd name="connsiteX218" fmla="*/ 6135 w 10000"/>
                <a:gd name="connsiteY218" fmla="*/ 9337 h 10000"/>
                <a:gd name="connsiteX219" fmla="*/ 6175 w 10000"/>
                <a:gd name="connsiteY219" fmla="*/ 9468 h 10000"/>
                <a:gd name="connsiteX220" fmla="*/ 5969 w 10000"/>
                <a:gd name="connsiteY220" fmla="*/ 9403 h 10000"/>
                <a:gd name="connsiteX221" fmla="*/ 5930 w 10000"/>
                <a:gd name="connsiteY221" fmla="*/ 9437 h 10000"/>
                <a:gd name="connsiteX222" fmla="*/ 5808 w 10000"/>
                <a:gd name="connsiteY222" fmla="*/ 9500 h 10000"/>
                <a:gd name="connsiteX223" fmla="*/ 5777 w 10000"/>
                <a:gd name="connsiteY223" fmla="*/ 9570 h 10000"/>
                <a:gd name="connsiteX224" fmla="*/ 5688 w 10000"/>
                <a:gd name="connsiteY224" fmla="*/ 9570 h 10000"/>
                <a:gd name="connsiteX225" fmla="*/ 5567 w 10000"/>
                <a:gd name="connsiteY225" fmla="*/ 9602 h 10000"/>
                <a:gd name="connsiteX226" fmla="*/ 5567 w 10000"/>
                <a:gd name="connsiteY226" fmla="*/ 9570 h 10000"/>
                <a:gd name="connsiteX227" fmla="*/ 5567 w 10000"/>
                <a:gd name="connsiteY227" fmla="*/ 9634 h 10000"/>
                <a:gd name="connsiteX228" fmla="*/ 5449 w 10000"/>
                <a:gd name="connsiteY228" fmla="*/ 9602 h 10000"/>
                <a:gd name="connsiteX229" fmla="*/ 5449 w 10000"/>
                <a:gd name="connsiteY229" fmla="*/ 9666 h 10000"/>
                <a:gd name="connsiteX230" fmla="*/ 5406 w 10000"/>
                <a:gd name="connsiteY230" fmla="*/ 9768 h 10000"/>
                <a:gd name="connsiteX231" fmla="*/ 5491 w 10000"/>
                <a:gd name="connsiteY231" fmla="*/ 9800 h 10000"/>
                <a:gd name="connsiteX232" fmla="*/ 5491 w 10000"/>
                <a:gd name="connsiteY232" fmla="*/ 9800 h 10000"/>
                <a:gd name="connsiteX233" fmla="*/ 5567 w 10000"/>
                <a:gd name="connsiteY233" fmla="*/ 9935 h 10000"/>
                <a:gd name="connsiteX234" fmla="*/ 5368 w 10000"/>
                <a:gd name="connsiteY234" fmla="*/ 10000 h 10000"/>
                <a:gd name="connsiteX235" fmla="*/ 5368 w 10000"/>
                <a:gd name="connsiteY235" fmla="*/ 9935 h 10000"/>
                <a:gd name="connsiteX236" fmla="*/ 5281 w 10000"/>
                <a:gd name="connsiteY236" fmla="*/ 9833 h 10000"/>
                <a:gd name="connsiteX237" fmla="*/ 5248 w 10000"/>
                <a:gd name="connsiteY237" fmla="*/ 9768 h 10000"/>
                <a:gd name="connsiteX238" fmla="*/ 5206 w 10000"/>
                <a:gd name="connsiteY238" fmla="*/ 9666 h 10000"/>
                <a:gd name="connsiteX239" fmla="*/ 5248 w 10000"/>
                <a:gd name="connsiteY239" fmla="*/ 9602 h 10000"/>
                <a:gd name="connsiteX240" fmla="*/ 5206 w 10000"/>
                <a:gd name="connsiteY240" fmla="*/ 9500 h 10000"/>
                <a:gd name="connsiteX241" fmla="*/ 5206 w 10000"/>
                <a:gd name="connsiteY241" fmla="*/ 9534 h 10000"/>
                <a:gd name="connsiteX242" fmla="*/ 5126 w 10000"/>
                <a:gd name="connsiteY242" fmla="*/ 9468 h 10000"/>
                <a:gd name="connsiteX243" fmla="*/ 5126 w 10000"/>
                <a:gd name="connsiteY243" fmla="*/ 9534 h 10000"/>
                <a:gd name="connsiteX244" fmla="*/ 5006 w 10000"/>
                <a:gd name="connsiteY244" fmla="*/ 9534 h 10000"/>
                <a:gd name="connsiteX245" fmla="*/ 4926 w 10000"/>
                <a:gd name="connsiteY245" fmla="*/ 9500 h 10000"/>
                <a:gd name="connsiteX246" fmla="*/ 4879 w 10000"/>
                <a:gd name="connsiteY246" fmla="*/ 9437 h 10000"/>
                <a:gd name="connsiteX247" fmla="*/ 4839 w 10000"/>
                <a:gd name="connsiteY247" fmla="*/ 9437 h 10000"/>
                <a:gd name="connsiteX248" fmla="*/ 4839 w 10000"/>
                <a:gd name="connsiteY248" fmla="*/ 9500 h 10000"/>
                <a:gd name="connsiteX249" fmla="*/ 4762 w 10000"/>
                <a:gd name="connsiteY249" fmla="*/ 9437 h 10000"/>
                <a:gd name="connsiteX250" fmla="*/ 4724 w 10000"/>
                <a:gd name="connsiteY250" fmla="*/ 9367 h 10000"/>
                <a:gd name="connsiteX251" fmla="*/ 4688 w 10000"/>
                <a:gd name="connsiteY251" fmla="*/ 9403 h 10000"/>
                <a:gd name="connsiteX252" fmla="*/ 4724 w 10000"/>
                <a:gd name="connsiteY252" fmla="*/ 9500 h 10000"/>
                <a:gd name="connsiteX253" fmla="*/ 4644 w 10000"/>
                <a:gd name="connsiteY253" fmla="*/ 9468 h 10000"/>
                <a:gd name="connsiteX254" fmla="*/ 4644 w 10000"/>
                <a:gd name="connsiteY254" fmla="*/ 9534 h 10000"/>
                <a:gd name="connsiteX255" fmla="*/ 4483 w 10000"/>
                <a:gd name="connsiteY255" fmla="*/ 9500 h 10000"/>
                <a:gd name="connsiteX256" fmla="*/ 4366 w 10000"/>
                <a:gd name="connsiteY256" fmla="*/ 9500 h 10000"/>
                <a:gd name="connsiteX257" fmla="*/ 4322 w 10000"/>
                <a:gd name="connsiteY257" fmla="*/ 9500 h 10000"/>
                <a:gd name="connsiteX258" fmla="*/ 4199 w 10000"/>
                <a:gd name="connsiteY258" fmla="*/ 9437 h 10000"/>
                <a:gd name="connsiteX259" fmla="*/ 4154 w 10000"/>
                <a:gd name="connsiteY259" fmla="*/ 9403 h 10000"/>
                <a:gd name="connsiteX260" fmla="*/ 4038 w 10000"/>
                <a:gd name="connsiteY260" fmla="*/ 9367 h 10000"/>
                <a:gd name="connsiteX261" fmla="*/ 3962 w 10000"/>
                <a:gd name="connsiteY261" fmla="*/ 9171 h 10000"/>
                <a:gd name="connsiteX262" fmla="*/ 3873 w 10000"/>
                <a:gd name="connsiteY262" fmla="*/ 9038 h 10000"/>
                <a:gd name="connsiteX263" fmla="*/ 3757 w 10000"/>
                <a:gd name="connsiteY263" fmla="*/ 9038 h 10000"/>
                <a:gd name="connsiteX264" fmla="*/ 3634 w 10000"/>
                <a:gd name="connsiteY264" fmla="*/ 9038 h 10000"/>
                <a:gd name="connsiteX265" fmla="*/ 3432 w 10000"/>
                <a:gd name="connsiteY265" fmla="*/ 8869 h 10000"/>
                <a:gd name="connsiteX266" fmla="*/ 3274 w 10000"/>
                <a:gd name="connsiteY266" fmla="*/ 8969 h 10000"/>
                <a:gd name="connsiteX267" fmla="*/ 3274 w 10000"/>
                <a:gd name="connsiteY267" fmla="*/ 9038 h 10000"/>
                <a:gd name="connsiteX268" fmla="*/ 3073 w 10000"/>
                <a:gd name="connsiteY268" fmla="*/ 9070 h 10000"/>
                <a:gd name="connsiteX269" fmla="*/ 2954 w 10000"/>
                <a:gd name="connsiteY269" fmla="*/ 9171 h 10000"/>
                <a:gd name="connsiteX270" fmla="*/ 2874 w 10000"/>
                <a:gd name="connsiteY270" fmla="*/ 9103 h 10000"/>
                <a:gd name="connsiteX271" fmla="*/ 2792 w 10000"/>
                <a:gd name="connsiteY271" fmla="*/ 9171 h 10000"/>
                <a:gd name="connsiteX272" fmla="*/ 2672 w 10000"/>
                <a:gd name="connsiteY272" fmla="*/ 9171 h 10000"/>
                <a:gd name="connsiteX273" fmla="*/ 2507 w 10000"/>
                <a:gd name="connsiteY273" fmla="*/ 9137 h 10000"/>
                <a:gd name="connsiteX274" fmla="*/ 2347 w 10000"/>
                <a:gd name="connsiteY274" fmla="*/ 9203 h 10000"/>
                <a:gd name="connsiteX275" fmla="*/ 2266 w 10000"/>
                <a:gd name="connsiteY275" fmla="*/ 9203 h 10000"/>
                <a:gd name="connsiteX276" fmla="*/ 2185 w 10000"/>
                <a:gd name="connsiteY276" fmla="*/ 9203 h 10000"/>
                <a:gd name="connsiteX277" fmla="*/ 2144 w 10000"/>
                <a:gd name="connsiteY277" fmla="*/ 9203 h 10000"/>
                <a:gd name="connsiteX278" fmla="*/ 2144 w 10000"/>
                <a:gd name="connsiteY278" fmla="*/ 9367 h 10000"/>
                <a:gd name="connsiteX279" fmla="*/ 2228 w 10000"/>
                <a:gd name="connsiteY279" fmla="*/ 9468 h 10000"/>
                <a:gd name="connsiteX280" fmla="*/ 2228 w 10000"/>
                <a:gd name="connsiteY280" fmla="*/ 9500 h 10000"/>
                <a:gd name="connsiteX281" fmla="*/ 2228 w 10000"/>
                <a:gd name="connsiteY281" fmla="*/ 9570 h 10000"/>
                <a:gd name="connsiteX282" fmla="*/ 2266 w 10000"/>
                <a:gd name="connsiteY282" fmla="*/ 9666 h 10000"/>
                <a:gd name="connsiteX283" fmla="*/ 2144 w 10000"/>
                <a:gd name="connsiteY283" fmla="*/ 9634 h 10000"/>
                <a:gd name="connsiteX284" fmla="*/ 2022 w 10000"/>
                <a:gd name="connsiteY284" fmla="*/ 9602 h 10000"/>
                <a:gd name="connsiteX285" fmla="*/ 1941 w 10000"/>
                <a:gd name="connsiteY285" fmla="*/ 9437 h 10000"/>
                <a:gd name="connsiteX286" fmla="*/ 1708 w 10000"/>
                <a:gd name="connsiteY286" fmla="*/ 9534 h 10000"/>
                <a:gd name="connsiteX287" fmla="*/ 1627 w 10000"/>
                <a:gd name="connsiteY287" fmla="*/ 9570 h 10000"/>
                <a:gd name="connsiteX288" fmla="*/ 1627 w 10000"/>
                <a:gd name="connsiteY288" fmla="*/ 9468 h 10000"/>
                <a:gd name="connsiteX289" fmla="*/ 1504 w 10000"/>
                <a:gd name="connsiteY289" fmla="*/ 9337 h 10000"/>
                <a:gd name="connsiteX290" fmla="*/ 1262 w 10000"/>
                <a:gd name="connsiteY290" fmla="*/ 9337 h 10000"/>
                <a:gd name="connsiteX291" fmla="*/ 1262 w 10000"/>
                <a:gd name="connsiteY291" fmla="*/ 9203 h 10000"/>
                <a:gd name="connsiteX292" fmla="*/ 1298 w 10000"/>
                <a:gd name="connsiteY292" fmla="*/ 9038 h 10000"/>
                <a:gd name="connsiteX293" fmla="*/ 1144 w 10000"/>
                <a:gd name="connsiteY293" fmla="*/ 8969 h 10000"/>
                <a:gd name="connsiteX294" fmla="*/ 1017 w 10000"/>
                <a:gd name="connsiteY294" fmla="*/ 8869 h 10000"/>
                <a:gd name="connsiteX295" fmla="*/ 981 w 10000"/>
                <a:gd name="connsiteY295" fmla="*/ 8803 h 10000"/>
                <a:gd name="connsiteX296" fmla="*/ 944 w 10000"/>
                <a:gd name="connsiteY296" fmla="*/ 8704 h 10000"/>
                <a:gd name="connsiteX297" fmla="*/ 981 w 10000"/>
                <a:gd name="connsiteY297" fmla="*/ 8604 h 10000"/>
                <a:gd name="connsiteX298" fmla="*/ 697 w 10000"/>
                <a:gd name="connsiteY298" fmla="*/ 8636 h 10000"/>
                <a:gd name="connsiteX299" fmla="*/ 533 w 10000"/>
                <a:gd name="connsiteY299" fmla="*/ 8704 h 10000"/>
                <a:gd name="connsiteX300" fmla="*/ 533 w 10000"/>
                <a:gd name="connsiteY300" fmla="*/ 8604 h 10000"/>
                <a:gd name="connsiteX301" fmla="*/ 495 w 10000"/>
                <a:gd name="connsiteY301" fmla="*/ 8503 h 10000"/>
                <a:gd name="connsiteX302" fmla="*/ 458 w 10000"/>
                <a:gd name="connsiteY302" fmla="*/ 8440 h 10000"/>
                <a:gd name="connsiteX303" fmla="*/ 6799 w 10000"/>
                <a:gd name="connsiteY303" fmla="*/ 8432 h 10000"/>
                <a:gd name="connsiteX304" fmla="*/ 6917 w 10000"/>
                <a:gd name="connsiteY304" fmla="*/ 8190 h 10000"/>
                <a:gd name="connsiteX0" fmla="*/ 9719 w 10000"/>
                <a:gd name="connsiteY0" fmla="*/ 0 h 9937"/>
                <a:gd name="connsiteX1" fmla="*/ 9757 w 10000"/>
                <a:gd name="connsiteY1" fmla="*/ 101 h 9937"/>
                <a:gd name="connsiteX2" fmla="*/ 9880 w 10000"/>
                <a:gd name="connsiteY2" fmla="*/ 265 h 9937"/>
                <a:gd name="connsiteX3" fmla="*/ 9800 w 10000"/>
                <a:gd name="connsiteY3" fmla="*/ 298 h 9937"/>
                <a:gd name="connsiteX4" fmla="*/ 9840 w 10000"/>
                <a:gd name="connsiteY4" fmla="*/ 366 h 9937"/>
                <a:gd name="connsiteX5" fmla="*/ 9840 w 10000"/>
                <a:gd name="connsiteY5" fmla="*/ 434 h 9937"/>
                <a:gd name="connsiteX6" fmla="*/ 9926 w 10000"/>
                <a:gd name="connsiteY6" fmla="*/ 565 h 9937"/>
                <a:gd name="connsiteX7" fmla="*/ 9926 w 10000"/>
                <a:gd name="connsiteY7" fmla="*/ 731 h 9937"/>
                <a:gd name="connsiteX8" fmla="*/ 9926 w 10000"/>
                <a:gd name="connsiteY8" fmla="*/ 830 h 9937"/>
                <a:gd name="connsiteX9" fmla="*/ 10000 w 10000"/>
                <a:gd name="connsiteY9" fmla="*/ 931 h 9937"/>
                <a:gd name="connsiteX10" fmla="*/ 9963 w 10000"/>
                <a:gd name="connsiteY10" fmla="*/ 1030 h 9937"/>
                <a:gd name="connsiteX11" fmla="*/ 10000 w 10000"/>
                <a:gd name="connsiteY11" fmla="*/ 1096 h 9937"/>
                <a:gd name="connsiteX12" fmla="*/ 9677 w 10000"/>
                <a:gd name="connsiteY12" fmla="*/ 1063 h 9937"/>
                <a:gd name="connsiteX13" fmla="*/ 9515 w 10000"/>
                <a:gd name="connsiteY13" fmla="*/ 1030 h 9937"/>
                <a:gd name="connsiteX14" fmla="*/ 9473 w 10000"/>
                <a:gd name="connsiteY14" fmla="*/ 1128 h 9937"/>
                <a:gd name="connsiteX15" fmla="*/ 9354 w 10000"/>
                <a:gd name="connsiteY15" fmla="*/ 1165 h 9937"/>
                <a:gd name="connsiteX16" fmla="*/ 9433 w 10000"/>
                <a:gd name="connsiteY16" fmla="*/ 1266 h 9937"/>
                <a:gd name="connsiteX17" fmla="*/ 9677 w 10000"/>
                <a:gd name="connsiteY17" fmla="*/ 1561 h 9937"/>
                <a:gd name="connsiteX18" fmla="*/ 9840 w 10000"/>
                <a:gd name="connsiteY18" fmla="*/ 1832 h 9937"/>
                <a:gd name="connsiteX19" fmla="*/ 9800 w 10000"/>
                <a:gd name="connsiteY19" fmla="*/ 1896 h 9937"/>
                <a:gd name="connsiteX20" fmla="*/ 9634 w 10000"/>
                <a:gd name="connsiteY20" fmla="*/ 1928 h 9937"/>
                <a:gd name="connsiteX21" fmla="*/ 9840 w 10000"/>
                <a:gd name="connsiteY21" fmla="*/ 2061 h 9937"/>
                <a:gd name="connsiteX22" fmla="*/ 9600 w 10000"/>
                <a:gd name="connsiteY22" fmla="*/ 1896 h 9937"/>
                <a:gd name="connsiteX23" fmla="*/ 9396 w 10000"/>
                <a:gd name="connsiteY23" fmla="*/ 1832 h 9937"/>
                <a:gd name="connsiteX24" fmla="*/ 9473 w 10000"/>
                <a:gd name="connsiteY24" fmla="*/ 2027 h 9937"/>
                <a:gd name="connsiteX25" fmla="*/ 9354 w 10000"/>
                <a:gd name="connsiteY25" fmla="*/ 2061 h 9937"/>
                <a:gd name="connsiteX26" fmla="*/ 9277 w 10000"/>
                <a:gd name="connsiteY26" fmla="*/ 2162 h 9937"/>
                <a:gd name="connsiteX27" fmla="*/ 8996 w 10000"/>
                <a:gd name="connsiteY27" fmla="*/ 2195 h 9937"/>
                <a:gd name="connsiteX28" fmla="*/ 9198 w 10000"/>
                <a:gd name="connsiteY28" fmla="*/ 2359 h 9937"/>
                <a:gd name="connsiteX29" fmla="*/ 8952 w 10000"/>
                <a:gd name="connsiteY29" fmla="*/ 2393 h 9937"/>
                <a:gd name="connsiteX30" fmla="*/ 8794 w 10000"/>
                <a:gd name="connsiteY30" fmla="*/ 2359 h 9937"/>
                <a:gd name="connsiteX31" fmla="*/ 8664 w 10000"/>
                <a:gd name="connsiteY31" fmla="*/ 2260 h 9937"/>
                <a:gd name="connsiteX32" fmla="*/ 8591 w 10000"/>
                <a:gd name="connsiteY32" fmla="*/ 2290 h 9937"/>
                <a:gd name="connsiteX33" fmla="*/ 8552 w 10000"/>
                <a:gd name="connsiteY33" fmla="*/ 2456 h 9937"/>
                <a:gd name="connsiteX34" fmla="*/ 8513 w 10000"/>
                <a:gd name="connsiteY34" fmla="*/ 2558 h 9937"/>
                <a:gd name="connsiteX35" fmla="*/ 8427 w 10000"/>
                <a:gd name="connsiteY35" fmla="*/ 2592 h 9937"/>
                <a:gd name="connsiteX36" fmla="*/ 8383 w 10000"/>
                <a:gd name="connsiteY36" fmla="*/ 2658 h 9937"/>
                <a:gd name="connsiteX37" fmla="*/ 8310 w 10000"/>
                <a:gd name="connsiteY37" fmla="*/ 2658 h 9937"/>
                <a:gd name="connsiteX38" fmla="*/ 8267 w 10000"/>
                <a:gd name="connsiteY38" fmla="*/ 2727 h 9937"/>
                <a:gd name="connsiteX39" fmla="*/ 8107 w 10000"/>
                <a:gd name="connsiteY39" fmla="*/ 2892 h 9937"/>
                <a:gd name="connsiteX40" fmla="*/ 7906 w 10000"/>
                <a:gd name="connsiteY40" fmla="*/ 2927 h 9937"/>
                <a:gd name="connsiteX41" fmla="*/ 7824 w 10000"/>
                <a:gd name="connsiteY41" fmla="*/ 2957 h 9937"/>
                <a:gd name="connsiteX42" fmla="*/ 7744 w 10000"/>
                <a:gd name="connsiteY42" fmla="*/ 3025 h 9937"/>
                <a:gd name="connsiteX43" fmla="*/ 7586 w 10000"/>
                <a:gd name="connsiteY43" fmla="*/ 3089 h 9937"/>
                <a:gd name="connsiteX44" fmla="*/ 7501 w 10000"/>
                <a:gd name="connsiteY44" fmla="*/ 3193 h 9937"/>
                <a:gd name="connsiteX45" fmla="*/ 7464 w 10000"/>
                <a:gd name="connsiteY45" fmla="*/ 3255 h 9937"/>
                <a:gd name="connsiteX46" fmla="*/ 7378 w 10000"/>
                <a:gd name="connsiteY46" fmla="*/ 3255 h 9937"/>
                <a:gd name="connsiteX47" fmla="*/ 7218 w 10000"/>
                <a:gd name="connsiteY47" fmla="*/ 3291 h 9937"/>
                <a:gd name="connsiteX48" fmla="*/ 7346 w 10000"/>
                <a:gd name="connsiteY48" fmla="*/ 3224 h 9937"/>
                <a:gd name="connsiteX49" fmla="*/ 7346 w 10000"/>
                <a:gd name="connsiteY49" fmla="*/ 3158 h 9937"/>
                <a:gd name="connsiteX50" fmla="*/ 7378 w 10000"/>
                <a:gd name="connsiteY50" fmla="*/ 3089 h 9937"/>
                <a:gd name="connsiteX51" fmla="*/ 7143 w 10000"/>
                <a:gd name="connsiteY51" fmla="*/ 3055 h 9937"/>
                <a:gd name="connsiteX52" fmla="*/ 7218 w 10000"/>
                <a:gd name="connsiteY52" fmla="*/ 3025 h 9937"/>
                <a:gd name="connsiteX53" fmla="*/ 7260 w 10000"/>
                <a:gd name="connsiteY53" fmla="*/ 2892 h 9937"/>
                <a:gd name="connsiteX54" fmla="*/ 7305 w 10000"/>
                <a:gd name="connsiteY54" fmla="*/ 2757 h 9937"/>
                <a:gd name="connsiteX55" fmla="*/ 7062 w 10000"/>
                <a:gd name="connsiteY55" fmla="*/ 2526 h 9937"/>
                <a:gd name="connsiteX56" fmla="*/ 6939 w 10000"/>
                <a:gd name="connsiteY56" fmla="*/ 2558 h 9937"/>
                <a:gd name="connsiteX57" fmla="*/ 6824 w 10000"/>
                <a:gd name="connsiteY57" fmla="*/ 2628 h 9937"/>
                <a:gd name="connsiteX58" fmla="*/ 6737 w 10000"/>
                <a:gd name="connsiteY58" fmla="*/ 2792 h 9937"/>
                <a:gd name="connsiteX59" fmla="*/ 6535 w 10000"/>
                <a:gd name="connsiteY59" fmla="*/ 2927 h 9937"/>
                <a:gd name="connsiteX60" fmla="*/ 6418 w 10000"/>
                <a:gd name="connsiteY60" fmla="*/ 2992 h 9937"/>
                <a:gd name="connsiteX61" fmla="*/ 6454 w 10000"/>
                <a:gd name="connsiteY61" fmla="*/ 3089 h 9937"/>
                <a:gd name="connsiteX62" fmla="*/ 6212 w 10000"/>
                <a:gd name="connsiteY62" fmla="*/ 3224 h 9937"/>
                <a:gd name="connsiteX63" fmla="*/ 6014 w 10000"/>
                <a:gd name="connsiteY63" fmla="*/ 3193 h 9937"/>
                <a:gd name="connsiteX64" fmla="*/ 6014 w 10000"/>
                <a:gd name="connsiteY64" fmla="*/ 3390 h 9937"/>
                <a:gd name="connsiteX65" fmla="*/ 6251 w 10000"/>
                <a:gd name="connsiteY65" fmla="*/ 3556 h 9937"/>
                <a:gd name="connsiteX66" fmla="*/ 6377 w 10000"/>
                <a:gd name="connsiteY66" fmla="*/ 3556 h 9937"/>
                <a:gd name="connsiteX67" fmla="*/ 6454 w 10000"/>
                <a:gd name="connsiteY67" fmla="*/ 3586 h 9937"/>
                <a:gd name="connsiteX68" fmla="*/ 6454 w 10000"/>
                <a:gd name="connsiteY68" fmla="*/ 3556 h 9937"/>
                <a:gd name="connsiteX69" fmla="*/ 6695 w 10000"/>
                <a:gd name="connsiteY69" fmla="*/ 3654 h 9937"/>
                <a:gd name="connsiteX70" fmla="*/ 6777 w 10000"/>
                <a:gd name="connsiteY70" fmla="*/ 3853 h 9937"/>
                <a:gd name="connsiteX71" fmla="*/ 6980 w 10000"/>
                <a:gd name="connsiteY71" fmla="*/ 3888 h 9937"/>
                <a:gd name="connsiteX72" fmla="*/ 7062 w 10000"/>
                <a:gd name="connsiteY72" fmla="*/ 3822 h 9937"/>
                <a:gd name="connsiteX73" fmla="*/ 7101 w 10000"/>
                <a:gd name="connsiteY73" fmla="*/ 3724 h 9937"/>
                <a:gd name="connsiteX74" fmla="*/ 7260 w 10000"/>
                <a:gd name="connsiteY74" fmla="*/ 3654 h 9937"/>
                <a:gd name="connsiteX75" fmla="*/ 7464 w 10000"/>
                <a:gd name="connsiteY75" fmla="*/ 3724 h 9937"/>
                <a:gd name="connsiteX76" fmla="*/ 7541 w 10000"/>
                <a:gd name="connsiteY76" fmla="*/ 3756 h 9937"/>
                <a:gd name="connsiteX77" fmla="*/ 7586 w 10000"/>
                <a:gd name="connsiteY77" fmla="*/ 3793 h 9937"/>
                <a:gd name="connsiteX78" fmla="*/ 7788 w 10000"/>
                <a:gd name="connsiteY78" fmla="*/ 3793 h 9937"/>
                <a:gd name="connsiteX79" fmla="*/ 7788 w 10000"/>
                <a:gd name="connsiteY79" fmla="*/ 3756 h 9937"/>
                <a:gd name="connsiteX80" fmla="*/ 8025 w 10000"/>
                <a:gd name="connsiteY80" fmla="*/ 3822 h 9937"/>
                <a:gd name="connsiteX81" fmla="*/ 7990 w 10000"/>
                <a:gd name="connsiteY81" fmla="*/ 3853 h 9937"/>
                <a:gd name="connsiteX82" fmla="*/ 8025 w 10000"/>
                <a:gd name="connsiteY82" fmla="*/ 3954 h 9937"/>
                <a:gd name="connsiteX83" fmla="*/ 8025 w 10000"/>
                <a:gd name="connsiteY83" fmla="*/ 4019 h 9937"/>
                <a:gd name="connsiteX84" fmla="*/ 7946 w 10000"/>
                <a:gd name="connsiteY84" fmla="*/ 3954 h 9937"/>
                <a:gd name="connsiteX85" fmla="*/ 7906 w 10000"/>
                <a:gd name="connsiteY85" fmla="*/ 3988 h 9937"/>
                <a:gd name="connsiteX86" fmla="*/ 7824 w 10000"/>
                <a:gd name="connsiteY86" fmla="*/ 3988 h 9937"/>
                <a:gd name="connsiteX87" fmla="*/ 7744 w 10000"/>
                <a:gd name="connsiteY87" fmla="*/ 4019 h 9937"/>
                <a:gd name="connsiteX88" fmla="*/ 7586 w 10000"/>
                <a:gd name="connsiteY88" fmla="*/ 4090 h 9937"/>
                <a:gd name="connsiteX89" fmla="*/ 7501 w 10000"/>
                <a:gd name="connsiteY89" fmla="*/ 4122 h 9937"/>
                <a:gd name="connsiteX90" fmla="*/ 7586 w 10000"/>
                <a:gd name="connsiteY90" fmla="*/ 4188 h 9937"/>
                <a:gd name="connsiteX91" fmla="*/ 7501 w 10000"/>
                <a:gd name="connsiteY91" fmla="*/ 4188 h 9937"/>
                <a:gd name="connsiteX92" fmla="*/ 7541 w 10000"/>
                <a:gd name="connsiteY92" fmla="*/ 4254 h 9937"/>
                <a:gd name="connsiteX93" fmla="*/ 7464 w 10000"/>
                <a:gd name="connsiteY93" fmla="*/ 4284 h 9937"/>
                <a:gd name="connsiteX94" fmla="*/ 7378 w 10000"/>
                <a:gd name="connsiteY94" fmla="*/ 4220 h 9937"/>
                <a:gd name="connsiteX95" fmla="*/ 7346 w 10000"/>
                <a:gd name="connsiteY95" fmla="*/ 4220 h 9937"/>
                <a:gd name="connsiteX96" fmla="*/ 7423 w 10000"/>
                <a:gd name="connsiteY96" fmla="*/ 4319 h 9937"/>
                <a:gd name="connsiteX97" fmla="*/ 7260 w 10000"/>
                <a:gd name="connsiteY97" fmla="*/ 4455 h 9937"/>
                <a:gd name="connsiteX98" fmla="*/ 7218 w 10000"/>
                <a:gd name="connsiteY98" fmla="*/ 4619 h 9937"/>
                <a:gd name="connsiteX99" fmla="*/ 7260 w 10000"/>
                <a:gd name="connsiteY99" fmla="*/ 4784 h 9937"/>
                <a:gd name="connsiteX100" fmla="*/ 7423 w 10000"/>
                <a:gd name="connsiteY100" fmla="*/ 4817 h 9937"/>
                <a:gd name="connsiteX101" fmla="*/ 7704 w 10000"/>
                <a:gd name="connsiteY101" fmla="*/ 4918 h 9937"/>
                <a:gd name="connsiteX102" fmla="*/ 7824 w 10000"/>
                <a:gd name="connsiteY102" fmla="*/ 5086 h 9937"/>
                <a:gd name="connsiteX103" fmla="*/ 8025 w 10000"/>
                <a:gd name="connsiteY103" fmla="*/ 5317 h 9937"/>
                <a:gd name="connsiteX104" fmla="*/ 8149 w 10000"/>
                <a:gd name="connsiteY104" fmla="*/ 5486 h 9937"/>
                <a:gd name="connsiteX105" fmla="*/ 8344 w 10000"/>
                <a:gd name="connsiteY105" fmla="*/ 5583 h 9937"/>
                <a:gd name="connsiteX106" fmla="*/ 8427 w 10000"/>
                <a:gd name="connsiteY106" fmla="*/ 5648 h 9937"/>
                <a:gd name="connsiteX107" fmla="*/ 8513 w 10000"/>
                <a:gd name="connsiteY107" fmla="*/ 5719 h 9937"/>
                <a:gd name="connsiteX108" fmla="*/ 8664 w 10000"/>
                <a:gd name="connsiteY108" fmla="*/ 5847 h 9937"/>
                <a:gd name="connsiteX109" fmla="*/ 8383 w 10000"/>
                <a:gd name="connsiteY109" fmla="*/ 5784 h 9937"/>
                <a:gd name="connsiteX110" fmla="*/ 8186 w 10000"/>
                <a:gd name="connsiteY110" fmla="*/ 5719 h 9937"/>
                <a:gd name="connsiteX111" fmla="*/ 7990 w 10000"/>
                <a:gd name="connsiteY111" fmla="*/ 5750 h 9937"/>
                <a:gd name="connsiteX112" fmla="*/ 7870 w 10000"/>
                <a:gd name="connsiteY112" fmla="*/ 5685 h 9937"/>
                <a:gd name="connsiteX113" fmla="*/ 7744 w 10000"/>
                <a:gd name="connsiteY113" fmla="*/ 5617 h 9937"/>
                <a:gd name="connsiteX114" fmla="*/ 7788 w 10000"/>
                <a:gd name="connsiteY114" fmla="*/ 5685 h 9937"/>
                <a:gd name="connsiteX115" fmla="*/ 7824 w 10000"/>
                <a:gd name="connsiteY115" fmla="*/ 5685 h 9937"/>
                <a:gd name="connsiteX116" fmla="*/ 7788 w 10000"/>
                <a:gd name="connsiteY116" fmla="*/ 5648 h 9937"/>
                <a:gd name="connsiteX117" fmla="*/ 7870 w 10000"/>
                <a:gd name="connsiteY117" fmla="*/ 5685 h 9937"/>
                <a:gd name="connsiteX118" fmla="*/ 8067 w 10000"/>
                <a:gd name="connsiteY118" fmla="*/ 5750 h 9937"/>
                <a:gd name="connsiteX119" fmla="*/ 8149 w 10000"/>
                <a:gd name="connsiteY119" fmla="*/ 5719 h 9937"/>
                <a:gd name="connsiteX120" fmla="*/ 8232 w 10000"/>
                <a:gd name="connsiteY120" fmla="*/ 5784 h 9937"/>
                <a:gd name="connsiteX121" fmla="*/ 8267 w 10000"/>
                <a:gd name="connsiteY121" fmla="*/ 5815 h 9937"/>
                <a:gd name="connsiteX122" fmla="*/ 8383 w 10000"/>
                <a:gd name="connsiteY122" fmla="*/ 5847 h 9937"/>
                <a:gd name="connsiteX123" fmla="*/ 8633 w 10000"/>
                <a:gd name="connsiteY123" fmla="*/ 5983 h 9937"/>
                <a:gd name="connsiteX124" fmla="*/ 8794 w 10000"/>
                <a:gd name="connsiteY124" fmla="*/ 6119 h 9937"/>
                <a:gd name="connsiteX125" fmla="*/ 8713 w 10000"/>
                <a:gd name="connsiteY125" fmla="*/ 6149 h 9937"/>
                <a:gd name="connsiteX126" fmla="*/ 8591 w 10000"/>
                <a:gd name="connsiteY126" fmla="*/ 6215 h 9937"/>
                <a:gd name="connsiteX127" fmla="*/ 8513 w 10000"/>
                <a:gd name="connsiteY127" fmla="*/ 6280 h 9937"/>
                <a:gd name="connsiteX128" fmla="*/ 8473 w 10000"/>
                <a:gd name="connsiteY128" fmla="*/ 6313 h 9937"/>
                <a:gd name="connsiteX129" fmla="*/ 8344 w 10000"/>
                <a:gd name="connsiteY129" fmla="*/ 6313 h 9937"/>
                <a:gd name="connsiteX130" fmla="*/ 8232 w 10000"/>
                <a:gd name="connsiteY130" fmla="*/ 6383 h 9937"/>
                <a:gd name="connsiteX131" fmla="*/ 8383 w 10000"/>
                <a:gd name="connsiteY131" fmla="*/ 6313 h 9937"/>
                <a:gd name="connsiteX132" fmla="*/ 8513 w 10000"/>
                <a:gd name="connsiteY132" fmla="*/ 6415 h 9937"/>
                <a:gd name="connsiteX133" fmla="*/ 8473 w 10000"/>
                <a:gd name="connsiteY133" fmla="*/ 6415 h 9937"/>
                <a:gd name="connsiteX134" fmla="*/ 8664 w 10000"/>
                <a:gd name="connsiteY134" fmla="*/ 6347 h 9937"/>
                <a:gd name="connsiteX135" fmla="*/ 8794 w 10000"/>
                <a:gd name="connsiteY135" fmla="*/ 6447 h 9937"/>
                <a:gd name="connsiteX136" fmla="*/ 8996 w 10000"/>
                <a:gd name="connsiteY136" fmla="*/ 6482 h 9937"/>
                <a:gd name="connsiteX137" fmla="*/ 8908 w 10000"/>
                <a:gd name="connsiteY137" fmla="*/ 6578 h 9937"/>
                <a:gd name="connsiteX138" fmla="*/ 8874 w 10000"/>
                <a:gd name="connsiteY138" fmla="*/ 6613 h 9937"/>
                <a:gd name="connsiteX139" fmla="*/ 8794 w 10000"/>
                <a:gd name="connsiteY139" fmla="*/ 6647 h 9937"/>
                <a:gd name="connsiteX140" fmla="*/ 8834 w 10000"/>
                <a:gd name="connsiteY140" fmla="*/ 6647 h 9937"/>
                <a:gd name="connsiteX141" fmla="*/ 8952 w 10000"/>
                <a:gd name="connsiteY141" fmla="*/ 6613 h 9937"/>
                <a:gd name="connsiteX142" fmla="*/ 8952 w 10000"/>
                <a:gd name="connsiteY142" fmla="*/ 6578 h 9937"/>
                <a:gd name="connsiteX143" fmla="*/ 8996 w 10000"/>
                <a:gd name="connsiteY143" fmla="*/ 6677 h 9937"/>
                <a:gd name="connsiteX144" fmla="*/ 8996 w 10000"/>
                <a:gd name="connsiteY144" fmla="*/ 6748 h 9937"/>
                <a:gd name="connsiteX145" fmla="*/ 8952 w 10000"/>
                <a:gd name="connsiteY145" fmla="*/ 6677 h 9937"/>
                <a:gd name="connsiteX146" fmla="*/ 8952 w 10000"/>
                <a:gd name="connsiteY146" fmla="*/ 6748 h 9937"/>
                <a:gd name="connsiteX147" fmla="*/ 8908 w 10000"/>
                <a:gd name="connsiteY147" fmla="*/ 6717 h 9937"/>
                <a:gd name="connsiteX148" fmla="*/ 8874 w 10000"/>
                <a:gd name="connsiteY148" fmla="*/ 6717 h 9937"/>
                <a:gd name="connsiteX149" fmla="*/ 8834 w 10000"/>
                <a:gd name="connsiteY149" fmla="*/ 6778 h 9937"/>
                <a:gd name="connsiteX150" fmla="*/ 8952 w 10000"/>
                <a:gd name="connsiteY150" fmla="*/ 6846 h 9937"/>
                <a:gd name="connsiteX151" fmla="*/ 8908 w 10000"/>
                <a:gd name="connsiteY151" fmla="*/ 6846 h 9937"/>
                <a:gd name="connsiteX152" fmla="*/ 8952 w 10000"/>
                <a:gd name="connsiteY152" fmla="*/ 6915 h 9937"/>
                <a:gd name="connsiteX153" fmla="*/ 8794 w 10000"/>
                <a:gd name="connsiteY153" fmla="*/ 6877 h 9937"/>
                <a:gd name="connsiteX154" fmla="*/ 8834 w 10000"/>
                <a:gd name="connsiteY154" fmla="*/ 6915 h 9937"/>
                <a:gd name="connsiteX155" fmla="*/ 8952 w 10000"/>
                <a:gd name="connsiteY155" fmla="*/ 6946 h 9937"/>
                <a:gd name="connsiteX156" fmla="*/ 8996 w 10000"/>
                <a:gd name="connsiteY156" fmla="*/ 7045 h 9937"/>
                <a:gd name="connsiteX157" fmla="*/ 8952 w 10000"/>
                <a:gd name="connsiteY157" fmla="*/ 7115 h 9937"/>
                <a:gd name="connsiteX158" fmla="*/ 8834 w 10000"/>
                <a:gd name="connsiteY158" fmla="*/ 7014 h 9937"/>
                <a:gd name="connsiteX159" fmla="*/ 8794 w 10000"/>
                <a:gd name="connsiteY159" fmla="*/ 7045 h 9937"/>
                <a:gd name="connsiteX160" fmla="*/ 8633 w 10000"/>
                <a:gd name="connsiteY160" fmla="*/ 7115 h 9937"/>
                <a:gd name="connsiteX161" fmla="*/ 8754 w 10000"/>
                <a:gd name="connsiteY161" fmla="*/ 7211 h 9937"/>
                <a:gd name="connsiteX162" fmla="*/ 8754 w 10000"/>
                <a:gd name="connsiteY162" fmla="*/ 7344 h 9937"/>
                <a:gd name="connsiteX163" fmla="*/ 8713 w 10000"/>
                <a:gd name="connsiteY163" fmla="*/ 7413 h 9937"/>
                <a:gd name="connsiteX164" fmla="*/ 8713 w 10000"/>
                <a:gd name="connsiteY164" fmla="*/ 7444 h 9937"/>
                <a:gd name="connsiteX165" fmla="*/ 8633 w 10000"/>
                <a:gd name="connsiteY165" fmla="*/ 7413 h 9937"/>
                <a:gd name="connsiteX166" fmla="*/ 8633 w 10000"/>
                <a:gd name="connsiteY166" fmla="*/ 7477 h 9937"/>
                <a:gd name="connsiteX167" fmla="*/ 8591 w 10000"/>
                <a:gd name="connsiteY167" fmla="*/ 7544 h 9937"/>
                <a:gd name="connsiteX168" fmla="*/ 8552 w 10000"/>
                <a:gd name="connsiteY168" fmla="*/ 7677 h 9937"/>
                <a:gd name="connsiteX169" fmla="*/ 8591 w 10000"/>
                <a:gd name="connsiteY169" fmla="*/ 7610 h 9937"/>
                <a:gd name="connsiteX170" fmla="*/ 8552 w 10000"/>
                <a:gd name="connsiteY170" fmla="*/ 7643 h 9937"/>
                <a:gd name="connsiteX171" fmla="*/ 8513 w 10000"/>
                <a:gd name="connsiteY171" fmla="*/ 7579 h 9937"/>
                <a:gd name="connsiteX172" fmla="*/ 8427 w 10000"/>
                <a:gd name="connsiteY172" fmla="*/ 7610 h 9937"/>
                <a:gd name="connsiteX173" fmla="*/ 8427 w 10000"/>
                <a:gd name="connsiteY173" fmla="*/ 7677 h 9937"/>
                <a:gd name="connsiteX174" fmla="*/ 8473 w 10000"/>
                <a:gd name="connsiteY174" fmla="*/ 7708 h 9937"/>
                <a:gd name="connsiteX175" fmla="*/ 8552 w 10000"/>
                <a:gd name="connsiteY175" fmla="*/ 7745 h 9937"/>
                <a:gd name="connsiteX176" fmla="*/ 8513 w 10000"/>
                <a:gd name="connsiteY176" fmla="*/ 7776 h 9937"/>
                <a:gd name="connsiteX177" fmla="*/ 8473 w 10000"/>
                <a:gd name="connsiteY177" fmla="*/ 7879 h 9937"/>
                <a:gd name="connsiteX178" fmla="*/ 8310 w 10000"/>
                <a:gd name="connsiteY178" fmla="*/ 7809 h 9937"/>
                <a:gd name="connsiteX179" fmla="*/ 8427 w 10000"/>
                <a:gd name="connsiteY179" fmla="*/ 7909 h 9937"/>
                <a:gd name="connsiteX180" fmla="*/ 8552 w 10000"/>
                <a:gd name="connsiteY180" fmla="*/ 7909 h 9937"/>
                <a:gd name="connsiteX181" fmla="*/ 8513 w 10000"/>
                <a:gd name="connsiteY181" fmla="*/ 7976 h 9937"/>
                <a:gd name="connsiteX182" fmla="*/ 8591 w 10000"/>
                <a:gd name="connsiteY182" fmla="*/ 8110 h 9937"/>
                <a:gd name="connsiteX183" fmla="*/ 8552 w 10000"/>
                <a:gd name="connsiteY183" fmla="*/ 8110 h 9937"/>
                <a:gd name="connsiteX184" fmla="*/ 8427 w 10000"/>
                <a:gd name="connsiteY184" fmla="*/ 8039 h 9937"/>
                <a:gd name="connsiteX185" fmla="*/ 8383 w 10000"/>
                <a:gd name="connsiteY185" fmla="*/ 8077 h 9937"/>
                <a:gd name="connsiteX186" fmla="*/ 8473 w 10000"/>
                <a:gd name="connsiteY186" fmla="*/ 8144 h 9937"/>
                <a:gd name="connsiteX187" fmla="*/ 8427 w 10000"/>
                <a:gd name="connsiteY187" fmla="*/ 8207 h 9937"/>
                <a:gd name="connsiteX188" fmla="*/ 8310 w 10000"/>
                <a:gd name="connsiteY188" fmla="*/ 8144 h 9937"/>
                <a:gd name="connsiteX189" fmla="*/ 8383 w 10000"/>
                <a:gd name="connsiteY189" fmla="*/ 8239 h 9937"/>
                <a:gd name="connsiteX190" fmla="*/ 8310 w 10000"/>
                <a:gd name="connsiteY190" fmla="*/ 8239 h 9937"/>
                <a:gd name="connsiteX191" fmla="*/ 8310 w 10000"/>
                <a:gd name="connsiteY191" fmla="*/ 8308 h 9937"/>
                <a:gd name="connsiteX192" fmla="*/ 8107 w 10000"/>
                <a:gd name="connsiteY192" fmla="*/ 8377 h 9937"/>
                <a:gd name="connsiteX193" fmla="*/ 8067 w 10000"/>
                <a:gd name="connsiteY193" fmla="*/ 8440 h 9937"/>
                <a:gd name="connsiteX194" fmla="*/ 8107 w 10000"/>
                <a:gd name="connsiteY194" fmla="*/ 8477 h 9937"/>
                <a:gd name="connsiteX195" fmla="*/ 8067 w 10000"/>
                <a:gd name="connsiteY195" fmla="*/ 8505 h 9937"/>
                <a:gd name="connsiteX196" fmla="*/ 8025 w 10000"/>
                <a:gd name="connsiteY196" fmla="*/ 8606 h 9937"/>
                <a:gd name="connsiteX197" fmla="*/ 7990 w 10000"/>
                <a:gd name="connsiteY197" fmla="*/ 8573 h 9937"/>
                <a:gd name="connsiteX198" fmla="*/ 7990 w 10000"/>
                <a:gd name="connsiteY198" fmla="*/ 8675 h 9937"/>
                <a:gd name="connsiteX199" fmla="*/ 7577 w 10000"/>
                <a:gd name="connsiteY199" fmla="*/ 8507 h 9937"/>
                <a:gd name="connsiteX200" fmla="*/ 6900 w 10000"/>
                <a:gd name="connsiteY200" fmla="*/ 9074 h 9937"/>
                <a:gd name="connsiteX201" fmla="*/ 6656 w 10000"/>
                <a:gd name="connsiteY201" fmla="*/ 9140 h 9937"/>
                <a:gd name="connsiteX202" fmla="*/ 6535 w 10000"/>
                <a:gd name="connsiteY202" fmla="*/ 8938 h 9937"/>
                <a:gd name="connsiteX203" fmla="*/ 6496 w 10000"/>
                <a:gd name="connsiteY203" fmla="*/ 8938 h 9937"/>
                <a:gd name="connsiteX204" fmla="*/ 6615 w 10000"/>
                <a:gd name="connsiteY204" fmla="*/ 8906 h 9937"/>
                <a:gd name="connsiteX205" fmla="*/ 6454 w 10000"/>
                <a:gd name="connsiteY205" fmla="*/ 8906 h 9937"/>
                <a:gd name="connsiteX206" fmla="*/ 6418 w 10000"/>
                <a:gd name="connsiteY206" fmla="*/ 8975 h 9937"/>
                <a:gd name="connsiteX207" fmla="*/ 6496 w 10000"/>
                <a:gd name="connsiteY207" fmla="*/ 9040 h 9937"/>
                <a:gd name="connsiteX208" fmla="*/ 6454 w 10000"/>
                <a:gd name="connsiteY208" fmla="*/ 9040 h 9937"/>
                <a:gd name="connsiteX209" fmla="*/ 6579 w 10000"/>
                <a:gd name="connsiteY209" fmla="*/ 9237 h 9937"/>
                <a:gd name="connsiteX210" fmla="*/ 6418 w 10000"/>
                <a:gd name="connsiteY210" fmla="*/ 9108 h 9937"/>
                <a:gd name="connsiteX211" fmla="*/ 6496 w 10000"/>
                <a:gd name="connsiteY211" fmla="*/ 9237 h 9937"/>
                <a:gd name="connsiteX212" fmla="*/ 6454 w 10000"/>
                <a:gd name="connsiteY212" fmla="*/ 9274 h 9937"/>
                <a:gd name="connsiteX213" fmla="*/ 6418 w 10000"/>
                <a:gd name="connsiteY213" fmla="*/ 9237 h 9937"/>
                <a:gd name="connsiteX214" fmla="*/ 6377 w 10000"/>
                <a:gd name="connsiteY214" fmla="*/ 9340 h 9937"/>
                <a:gd name="connsiteX215" fmla="*/ 6251 w 10000"/>
                <a:gd name="connsiteY215" fmla="*/ 9374 h 9937"/>
                <a:gd name="connsiteX216" fmla="*/ 6212 w 10000"/>
                <a:gd name="connsiteY216" fmla="*/ 9304 h 9937"/>
                <a:gd name="connsiteX217" fmla="*/ 6135 w 10000"/>
                <a:gd name="connsiteY217" fmla="*/ 9274 h 9937"/>
                <a:gd name="connsiteX218" fmla="*/ 6175 w 10000"/>
                <a:gd name="connsiteY218" fmla="*/ 9405 h 9937"/>
                <a:gd name="connsiteX219" fmla="*/ 5969 w 10000"/>
                <a:gd name="connsiteY219" fmla="*/ 9340 h 9937"/>
                <a:gd name="connsiteX220" fmla="*/ 5930 w 10000"/>
                <a:gd name="connsiteY220" fmla="*/ 9374 h 9937"/>
                <a:gd name="connsiteX221" fmla="*/ 5808 w 10000"/>
                <a:gd name="connsiteY221" fmla="*/ 9437 h 9937"/>
                <a:gd name="connsiteX222" fmla="*/ 5777 w 10000"/>
                <a:gd name="connsiteY222" fmla="*/ 9507 h 9937"/>
                <a:gd name="connsiteX223" fmla="*/ 5688 w 10000"/>
                <a:gd name="connsiteY223" fmla="*/ 9507 h 9937"/>
                <a:gd name="connsiteX224" fmla="*/ 5567 w 10000"/>
                <a:gd name="connsiteY224" fmla="*/ 9539 h 9937"/>
                <a:gd name="connsiteX225" fmla="*/ 5567 w 10000"/>
                <a:gd name="connsiteY225" fmla="*/ 9507 h 9937"/>
                <a:gd name="connsiteX226" fmla="*/ 5567 w 10000"/>
                <a:gd name="connsiteY226" fmla="*/ 9571 h 9937"/>
                <a:gd name="connsiteX227" fmla="*/ 5449 w 10000"/>
                <a:gd name="connsiteY227" fmla="*/ 9539 h 9937"/>
                <a:gd name="connsiteX228" fmla="*/ 5449 w 10000"/>
                <a:gd name="connsiteY228" fmla="*/ 9603 h 9937"/>
                <a:gd name="connsiteX229" fmla="*/ 5406 w 10000"/>
                <a:gd name="connsiteY229" fmla="*/ 9705 h 9937"/>
                <a:gd name="connsiteX230" fmla="*/ 5491 w 10000"/>
                <a:gd name="connsiteY230" fmla="*/ 9737 h 9937"/>
                <a:gd name="connsiteX231" fmla="*/ 5491 w 10000"/>
                <a:gd name="connsiteY231" fmla="*/ 9737 h 9937"/>
                <a:gd name="connsiteX232" fmla="*/ 5567 w 10000"/>
                <a:gd name="connsiteY232" fmla="*/ 9872 h 9937"/>
                <a:gd name="connsiteX233" fmla="*/ 5368 w 10000"/>
                <a:gd name="connsiteY233" fmla="*/ 9937 h 9937"/>
                <a:gd name="connsiteX234" fmla="*/ 5368 w 10000"/>
                <a:gd name="connsiteY234" fmla="*/ 9872 h 9937"/>
                <a:gd name="connsiteX235" fmla="*/ 5281 w 10000"/>
                <a:gd name="connsiteY235" fmla="*/ 9770 h 9937"/>
                <a:gd name="connsiteX236" fmla="*/ 5248 w 10000"/>
                <a:gd name="connsiteY236" fmla="*/ 9705 h 9937"/>
                <a:gd name="connsiteX237" fmla="*/ 5206 w 10000"/>
                <a:gd name="connsiteY237" fmla="*/ 9603 h 9937"/>
                <a:gd name="connsiteX238" fmla="*/ 5248 w 10000"/>
                <a:gd name="connsiteY238" fmla="*/ 9539 h 9937"/>
                <a:gd name="connsiteX239" fmla="*/ 5206 w 10000"/>
                <a:gd name="connsiteY239" fmla="*/ 9437 h 9937"/>
                <a:gd name="connsiteX240" fmla="*/ 5206 w 10000"/>
                <a:gd name="connsiteY240" fmla="*/ 9471 h 9937"/>
                <a:gd name="connsiteX241" fmla="*/ 5126 w 10000"/>
                <a:gd name="connsiteY241" fmla="*/ 9405 h 9937"/>
                <a:gd name="connsiteX242" fmla="*/ 5126 w 10000"/>
                <a:gd name="connsiteY242" fmla="*/ 9471 h 9937"/>
                <a:gd name="connsiteX243" fmla="*/ 5006 w 10000"/>
                <a:gd name="connsiteY243" fmla="*/ 9471 h 9937"/>
                <a:gd name="connsiteX244" fmla="*/ 4926 w 10000"/>
                <a:gd name="connsiteY244" fmla="*/ 9437 h 9937"/>
                <a:gd name="connsiteX245" fmla="*/ 4879 w 10000"/>
                <a:gd name="connsiteY245" fmla="*/ 9374 h 9937"/>
                <a:gd name="connsiteX246" fmla="*/ 4839 w 10000"/>
                <a:gd name="connsiteY246" fmla="*/ 9374 h 9937"/>
                <a:gd name="connsiteX247" fmla="*/ 4839 w 10000"/>
                <a:gd name="connsiteY247" fmla="*/ 9437 h 9937"/>
                <a:gd name="connsiteX248" fmla="*/ 4762 w 10000"/>
                <a:gd name="connsiteY248" fmla="*/ 9374 h 9937"/>
                <a:gd name="connsiteX249" fmla="*/ 4724 w 10000"/>
                <a:gd name="connsiteY249" fmla="*/ 9304 h 9937"/>
                <a:gd name="connsiteX250" fmla="*/ 4688 w 10000"/>
                <a:gd name="connsiteY250" fmla="*/ 9340 h 9937"/>
                <a:gd name="connsiteX251" fmla="*/ 4724 w 10000"/>
                <a:gd name="connsiteY251" fmla="*/ 9437 h 9937"/>
                <a:gd name="connsiteX252" fmla="*/ 4644 w 10000"/>
                <a:gd name="connsiteY252" fmla="*/ 9405 h 9937"/>
                <a:gd name="connsiteX253" fmla="*/ 4644 w 10000"/>
                <a:gd name="connsiteY253" fmla="*/ 9471 h 9937"/>
                <a:gd name="connsiteX254" fmla="*/ 4483 w 10000"/>
                <a:gd name="connsiteY254" fmla="*/ 9437 h 9937"/>
                <a:gd name="connsiteX255" fmla="*/ 4366 w 10000"/>
                <a:gd name="connsiteY255" fmla="*/ 9437 h 9937"/>
                <a:gd name="connsiteX256" fmla="*/ 4322 w 10000"/>
                <a:gd name="connsiteY256" fmla="*/ 9437 h 9937"/>
                <a:gd name="connsiteX257" fmla="*/ 4199 w 10000"/>
                <a:gd name="connsiteY257" fmla="*/ 9374 h 9937"/>
                <a:gd name="connsiteX258" fmla="*/ 4154 w 10000"/>
                <a:gd name="connsiteY258" fmla="*/ 9340 h 9937"/>
                <a:gd name="connsiteX259" fmla="*/ 4038 w 10000"/>
                <a:gd name="connsiteY259" fmla="*/ 9304 h 9937"/>
                <a:gd name="connsiteX260" fmla="*/ 3962 w 10000"/>
                <a:gd name="connsiteY260" fmla="*/ 9108 h 9937"/>
                <a:gd name="connsiteX261" fmla="*/ 3873 w 10000"/>
                <a:gd name="connsiteY261" fmla="*/ 8975 h 9937"/>
                <a:gd name="connsiteX262" fmla="*/ 3757 w 10000"/>
                <a:gd name="connsiteY262" fmla="*/ 8975 h 9937"/>
                <a:gd name="connsiteX263" fmla="*/ 3634 w 10000"/>
                <a:gd name="connsiteY263" fmla="*/ 8975 h 9937"/>
                <a:gd name="connsiteX264" fmla="*/ 3432 w 10000"/>
                <a:gd name="connsiteY264" fmla="*/ 8806 h 9937"/>
                <a:gd name="connsiteX265" fmla="*/ 3274 w 10000"/>
                <a:gd name="connsiteY265" fmla="*/ 8906 h 9937"/>
                <a:gd name="connsiteX266" fmla="*/ 3274 w 10000"/>
                <a:gd name="connsiteY266" fmla="*/ 8975 h 9937"/>
                <a:gd name="connsiteX267" fmla="*/ 3073 w 10000"/>
                <a:gd name="connsiteY267" fmla="*/ 9007 h 9937"/>
                <a:gd name="connsiteX268" fmla="*/ 2954 w 10000"/>
                <a:gd name="connsiteY268" fmla="*/ 9108 h 9937"/>
                <a:gd name="connsiteX269" fmla="*/ 2874 w 10000"/>
                <a:gd name="connsiteY269" fmla="*/ 9040 h 9937"/>
                <a:gd name="connsiteX270" fmla="*/ 2792 w 10000"/>
                <a:gd name="connsiteY270" fmla="*/ 9108 h 9937"/>
                <a:gd name="connsiteX271" fmla="*/ 2672 w 10000"/>
                <a:gd name="connsiteY271" fmla="*/ 9108 h 9937"/>
                <a:gd name="connsiteX272" fmla="*/ 2507 w 10000"/>
                <a:gd name="connsiteY272" fmla="*/ 9074 h 9937"/>
                <a:gd name="connsiteX273" fmla="*/ 2347 w 10000"/>
                <a:gd name="connsiteY273" fmla="*/ 9140 h 9937"/>
                <a:gd name="connsiteX274" fmla="*/ 2266 w 10000"/>
                <a:gd name="connsiteY274" fmla="*/ 9140 h 9937"/>
                <a:gd name="connsiteX275" fmla="*/ 2185 w 10000"/>
                <a:gd name="connsiteY275" fmla="*/ 9140 h 9937"/>
                <a:gd name="connsiteX276" fmla="*/ 2144 w 10000"/>
                <a:gd name="connsiteY276" fmla="*/ 9140 h 9937"/>
                <a:gd name="connsiteX277" fmla="*/ 2144 w 10000"/>
                <a:gd name="connsiteY277" fmla="*/ 9304 h 9937"/>
                <a:gd name="connsiteX278" fmla="*/ 2228 w 10000"/>
                <a:gd name="connsiteY278" fmla="*/ 9405 h 9937"/>
                <a:gd name="connsiteX279" fmla="*/ 2228 w 10000"/>
                <a:gd name="connsiteY279" fmla="*/ 9437 h 9937"/>
                <a:gd name="connsiteX280" fmla="*/ 2228 w 10000"/>
                <a:gd name="connsiteY280" fmla="*/ 9507 h 9937"/>
                <a:gd name="connsiteX281" fmla="*/ 2266 w 10000"/>
                <a:gd name="connsiteY281" fmla="*/ 9603 h 9937"/>
                <a:gd name="connsiteX282" fmla="*/ 2144 w 10000"/>
                <a:gd name="connsiteY282" fmla="*/ 9571 h 9937"/>
                <a:gd name="connsiteX283" fmla="*/ 2022 w 10000"/>
                <a:gd name="connsiteY283" fmla="*/ 9539 h 9937"/>
                <a:gd name="connsiteX284" fmla="*/ 1941 w 10000"/>
                <a:gd name="connsiteY284" fmla="*/ 9374 h 9937"/>
                <a:gd name="connsiteX285" fmla="*/ 1708 w 10000"/>
                <a:gd name="connsiteY285" fmla="*/ 9471 h 9937"/>
                <a:gd name="connsiteX286" fmla="*/ 1627 w 10000"/>
                <a:gd name="connsiteY286" fmla="*/ 9507 h 9937"/>
                <a:gd name="connsiteX287" fmla="*/ 1627 w 10000"/>
                <a:gd name="connsiteY287" fmla="*/ 9405 h 9937"/>
                <a:gd name="connsiteX288" fmla="*/ 1504 w 10000"/>
                <a:gd name="connsiteY288" fmla="*/ 9274 h 9937"/>
                <a:gd name="connsiteX289" fmla="*/ 1262 w 10000"/>
                <a:gd name="connsiteY289" fmla="*/ 9274 h 9937"/>
                <a:gd name="connsiteX290" fmla="*/ 1262 w 10000"/>
                <a:gd name="connsiteY290" fmla="*/ 9140 h 9937"/>
                <a:gd name="connsiteX291" fmla="*/ 1298 w 10000"/>
                <a:gd name="connsiteY291" fmla="*/ 8975 h 9937"/>
                <a:gd name="connsiteX292" fmla="*/ 1144 w 10000"/>
                <a:gd name="connsiteY292" fmla="*/ 8906 h 9937"/>
                <a:gd name="connsiteX293" fmla="*/ 1017 w 10000"/>
                <a:gd name="connsiteY293" fmla="*/ 8806 h 9937"/>
                <a:gd name="connsiteX294" fmla="*/ 981 w 10000"/>
                <a:gd name="connsiteY294" fmla="*/ 8740 h 9937"/>
                <a:gd name="connsiteX295" fmla="*/ 944 w 10000"/>
                <a:gd name="connsiteY295" fmla="*/ 8641 h 9937"/>
                <a:gd name="connsiteX296" fmla="*/ 981 w 10000"/>
                <a:gd name="connsiteY296" fmla="*/ 8541 h 9937"/>
                <a:gd name="connsiteX297" fmla="*/ 697 w 10000"/>
                <a:gd name="connsiteY297" fmla="*/ 8573 h 9937"/>
                <a:gd name="connsiteX298" fmla="*/ 533 w 10000"/>
                <a:gd name="connsiteY298" fmla="*/ 8641 h 9937"/>
                <a:gd name="connsiteX299" fmla="*/ 533 w 10000"/>
                <a:gd name="connsiteY299" fmla="*/ 8541 h 9937"/>
                <a:gd name="connsiteX300" fmla="*/ 495 w 10000"/>
                <a:gd name="connsiteY300" fmla="*/ 8440 h 9937"/>
                <a:gd name="connsiteX301" fmla="*/ 458 w 10000"/>
                <a:gd name="connsiteY301" fmla="*/ 8377 h 9937"/>
                <a:gd name="connsiteX302" fmla="*/ 6799 w 10000"/>
                <a:gd name="connsiteY302" fmla="*/ 8369 h 9937"/>
                <a:gd name="connsiteX303" fmla="*/ 6917 w 10000"/>
                <a:gd name="connsiteY303" fmla="*/ 8127 h 9937"/>
                <a:gd name="connsiteX0" fmla="*/ 9757 w 10000"/>
                <a:gd name="connsiteY0" fmla="*/ 0 h 9898"/>
                <a:gd name="connsiteX1" fmla="*/ 9880 w 10000"/>
                <a:gd name="connsiteY1" fmla="*/ 165 h 9898"/>
                <a:gd name="connsiteX2" fmla="*/ 9800 w 10000"/>
                <a:gd name="connsiteY2" fmla="*/ 198 h 9898"/>
                <a:gd name="connsiteX3" fmla="*/ 9840 w 10000"/>
                <a:gd name="connsiteY3" fmla="*/ 266 h 9898"/>
                <a:gd name="connsiteX4" fmla="*/ 9840 w 10000"/>
                <a:gd name="connsiteY4" fmla="*/ 335 h 9898"/>
                <a:gd name="connsiteX5" fmla="*/ 9926 w 10000"/>
                <a:gd name="connsiteY5" fmla="*/ 467 h 9898"/>
                <a:gd name="connsiteX6" fmla="*/ 9926 w 10000"/>
                <a:gd name="connsiteY6" fmla="*/ 634 h 9898"/>
                <a:gd name="connsiteX7" fmla="*/ 9926 w 10000"/>
                <a:gd name="connsiteY7" fmla="*/ 733 h 9898"/>
                <a:gd name="connsiteX8" fmla="*/ 10000 w 10000"/>
                <a:gd name="connsiteY8" fmla="*/ 835 h 9898"/>
                <a:gd name="connsiteX9" fmla="*/ 9963 w 10000"/>
                <a:gd name="connsiteY9" fmla="*/ 935 h 9898"/>
                <a:gd name="connsiteX10" fmla="*/ 10000 w 10000"/>
                <a:gd name="connsiteY10" fmla="*/ 1001 h 9898"/>
                <a:gd name="connsiteX11" fmla="*/ 9677 w 10000"/>
                <a:gd name="connsiteY11" fmla="*/ 968 h 9898"/>
                <a:gd name="connsiteX12" fmla="*/ 9515 w 10000"/>
                <a:gd name="connsiteY12" fmla="*/ 935 h 9898"/>
                <a:gd name="connsiteX13" fmla="*/ 9473 w 10000"/>
                <a:gd name="connsiteY13" fmla="*/ 1033 h 9898"/>
                <a:gd name="connsiteX14" fmla="*/ 9354 w 10000"/>
                <a:gd name="connsiteY14" fmla="*/ 1070 h 9898"/>
                <a:gd name="connsiteX15" fmla="*/ 9433 w 10000"/>
                <a:gd name="connsiteY15" fmla="*/ 1172 h 9898"/>
                <a:gd name="connsiteX16" fmla="*/ 9677 w 10000"/>
                <a:gd name="connsiteY16" fmla="*/ 1469 h 9898"/>
                <a:gd name="connsiteX17" fmla="*/ 9840 w 10000"/>
                <a:gd name="connsiteY17" fmla="*/ 1742 h 9898"/>
                <a:gd name="connsiteX18" fmla="*/ 9800 w 10000"/>
                <a:gd name="connsiteY18" fmla="*/ 1806 h 9898"/>
                <a:gd name="connsiteX19" fmla="*/ 9634 w 10000"/>
                <a:gd name="connsiteY19" fmla="*/ 1838 h 9898"/>
                <a:gd name="connsiteX20" fmla="*/ 9840 w 10000"/>
                <a:gd name="connsiteY20" fmla="*/ 1972 h 9898"/>
                <a:gd name="connsiteX21" fmla="*/ 9600 w 10000"/>
                <a:gd name="connsiteY21" fmla="*/ 1806 h 9898"/>
                <a:gd name="connsiteX22" fmla="*/ 9396 w 10000"/>
                <a:gd name="connsiteY22" fmla="*/ 1742 h 9898"/>
                <a:gd name="connsiteX23" fmla="*/ 9473 w 10000"/>
                <a:gd name="connsiteY23" fmla="*/ 1938 h 9898"/>
                <a:gd name="connsiteX24" fmla="*/ 9354 w 10000"/>
                <a:gd name="connsiteY24" fmla="*/ 1972 h 9898"/>
                <a:gd name="connsiteX25" fmla="*/ 9277 w 10000"/>
                <a:gd name="connsiteY25" fmla="*/ 2074 h 9898"/>
                <a:gd name="connsiteX26" fmla="*/ 8996 w 10000"/>
                <a:gd name="connsiteY26" fmla="*/ 2107 h 9898"/>
                <a:gd name="connsiteX27" fmla="*/ 9198 w 10000"/>
                <a:gd name="connsiteY27" fmla="*/ 2272 h 9898"/>
                <a:gd name="connsiteX28" fmla="*/ 8952 w 10000"/>
                <a:gd name="connsiteY28" fmla="*/ 2306 h 9898"/>
                <a:gd name="connsiteX29" fmla="*/ 8794 w 10000"/>
                <a:gd name="connsiteY29" fmla="*/ 2272 h 9898"/>
                <a:gd name="connsiteX30" fmla="*/ 8664 w 10000"/>
                <a:gd name="connsiteY30" fmla="*/ 2172 h 9898"/>
                <a:gd name="connsiteX31" fmla="*/ 8591 w 10000"/>
                <a:gd name="connsiteY31" fmla="*/ 2203 h 9898"/>
                <a:gd name="connsiteX32" fmla="*/ 8552 w 10000"/>
                <a:gd name="connsiteY32" fmla="*/ 2370 h 9898"/>
                <a:gd name="connsiteX33" fmla="*/ 8513 w 10000"/>
                <a:gd name="connsiteY33" fmla="*/ 2472 h 9898"/>
                <a:gd name="connsiteX34" fmla="*/ 8427 w 10000"/>
                <a:gd name="connsiteY34" fmla="*/ 2506 h 9898"/>
                <a:gd name="connsiteX35" fmla="*/ 8383 w 10000"/>
                <a:gd name="connsiteY35" fmla="*/ 2573 h 9898"/>
                <a:gd name="connsiteX36" fmla="*/ 8310 w 10000"/>
                <a:gd name="connsiteY36" fmla="*/ 2573 h 9898"/>
                <a:gd name="connsiteX37" fmla="*/ 8267 w 10000"/>
                <a:gd name="connsiteY37" fmla="*/ 2642 h 9898"/>
                <a:gd name="connsiteX38" fmla="*/ 8107 w 10000"/>
                <a:gd name="connsiteY38" fmla="*/ 2808 h 9898"/>
                <a:gd name="connsiteX39" fmla="*/ 7906 w 10000"/>
                <a:gd name="connsiteY39" fmla="*/ 2844 h 9898"/>
                <a:gd name="connsiteX40" fmla="*/ 7824 w 10000"/>
                <a:gd name="connsiteY40" fmla="*/ 2874 h 9898"/>
                <a:gd name="connsiteX41" fmla="*/ 7744 w 10000"/>
                <a:gd name="connsiteY41" fmla="*/ 2942 h 9898"/>
                <a:gd name="connsiteX42" fmla="*/ 7586 w 10000"/>
                <a:gd name="connsiteY42" fmla="*/ 3007 h 9898"/>
                <a:gd name="connsiteX43" fmla="*/ 7501 w 10000"/>
                <a:gd name="connsiteY43" fmla="*/ 3111 h 9898"/>
                <a:gd name="connsiteX44" fmla="*/ 7464 w 10000"/>
                <a:gd name="connsiteY44" fmla="*/ 3174 h 9898"/>
                <a:gd name="connsiteX45" fmla="*/ 7378 w 10000"/>
                <a:gd name="connsiteY45" fmla="*/ 3174 h 9898"/>
                <a:gd name="connsiteX46" fmla="*/ 7218 w 10000"/>
                <a:gd name="connsiteY46" fmla="*/ 3210 h 9898"/>
                <a:gd name="connsiteX47" fmla="*/ 7346 w 10000"/>
                <a:gd name="connsiteY47" fmla="*/ 3142 h 9898"/>
                <a:gd name="connsiteX48" fmla="*/ 7346 w 10000"/>
                <a:gd name="connsiteY48" fmla="*/ 3076 h 9898"/>
                <a:gd name="connsiteX49" fmla="*/ 7378 w 10000"/>
                <a:gd name="connsiteY49" fmla="*/ 3007 h 9898"/>
                <a:gd name="connsiteX50" fmla="*/ 7143 w 10000"/>
                <a:gd name="connsiteY50" fmla="*/ 2972 h 9898"/>
                <a:gd name="connsiteX51" fmla="*/ 7218 w 10000"/>
                <a:gd name="connsiteY51" fmla="*/ 2942 h 9898"/>
                <a:gd name="connsiteX52" fmla="*/ 7260 w 10000"/>
                <a:gd name="connsiteY52" fmla="*/ 2808 h 9898"/>
                <a:gd name="connsiteX53" fmla="*/ 7305 w 10000"/>
                <a:gd name="connsiteY53" fmla="*/ 2672 h 9898"/>
                <a:gd name="connsiteX54" fmla="*/ 7062 w 10000"/>
                <a:gd name="connsiteY54" fmla="*/ 2440 h 9898"/>
                <a:gd name="connsiteX55" fmla="*/ 6939 w 10000"/>
                <a:gd name="connsiteY55" fmla="*/ 2472 h 9898"/>
                <a:gd name="connsiteX56" fmla="*/ 6824 w 10000"/>
                <a:gd name="connsiteY56" fmla="*/ 2543 h 9898"/>
                <a:gd name="connsiteX57" fmla="*/ 6737 w 10000"/>
                <a:gd name="connsiteY57" fmla="*/ 2708 h 9898"/>
                <a:gd name="connsiteX58" fmla="*/ 6535 w 10000"/>
                <a:gd name="connsiteY58" fmla="*/ 2844 h 9898"/>
                <a:gd name="connsiteX59" fmla="*/ 6418 w 10000"/>
                <a:gd name="connsiteY59" fmla="*/ 2909 h 9898"/>
                <a:gd name="connsiteX60" fmla="*/ 6454 w 10000"/>
                <a:gd name="connsiteY60" fmla="*/ 3007 h 9898"/>
                <a:gd name="connsiteX61" fmla="*/ 6212 w 10000"/>
                <a:gd name="connsiteY61" fmla="*/ 3142 h 9898"/>
                <a:gd name="connsiteX62" fmla="*/ 6014 w 10000"/>
                <a:gd name="connsiteY62" fmla="*/ 3111 h 9898"/>
                <a:gd name="connsiteX63" fmla="*/ 6014 w 10000"/>
                <a:gd name="connsiteY63" fmla="*/ 3309 h 9898"/>
                <a:gd name="connsiteX64" fmla="*/ 6251 w 10000"/>
                <a:gd name="connsiteY64" fmla="*/ 3477 h 9898"/>
                <a:gd name="connsiteX65" fmla="*/ 6377 w 10000"/>
                <a:gd name="connsiteY65" fmla="*/ 3477 h 9898"/>
                <a:gd name="connsiteX66" fmla="*/ 6454 w 10000"/>
                <a:gd name="connsiteY66" fmla="*/ 3507 h 9898"/>
                <a:gd name="connsiteX67" fmla="*/ 6454 w 10000"/>
                <a:gd name="connsiteY67" fmla="*/ 3477 h 9898"/>
                <a:gd name="connsiteX68" fmla="*/ 6695 w 10000"/>
                <a:gd name="connsiteY68" fmla="*/ 3575 h 9898"/>
                <a:gd name="connsiteX69" fmla="*/ 6777 w 10000"/>
                <a:gd name="connsiteY69" fmla="*/ 3775 h 9898"/>
                <a:gd name="connsiteX70" fmla="*/ 6980 w 10000"/>
                <a:gd name="connsiteY70" fmla="*/ 3811 h 9898"/>
                <a:gd name="connsiteX71" fmla="*/ 7062 w 10000"/>
                <a:gd name="connsiteY71" fmla="*/ 3744 h 9898"/>
                <a:gd name="connsiteX72" fmla="*/ 7101 w 10000"/>
                <a:gd name="connsiteY72" fmla="*/ 3646 h 9898"/>
                <a:gd name="connsiteX73" fmla="*/ 7260 w 10000"/>
                <a:gd name="connsiteY73" fmla="*/ 3575 h 9898"/>
                <a:gd name="connsiteX74" fmla="*/ 7464 w 10000"/>
                <a:gd name="connsiteY74" fmla="*/ 3646 h 9898"/>
                <a:gd name="connsiteX75" fmla="*/ 7541 w 10000"/>
                <a:gd name="connsiteY75" fmla="*/ 3678 h 9898"/>
                <a:gd name="connsiteX76" fmla="*/ 7586 w 10000"/>
                <a:gd name="connsiteY76" fmla="*/ 3715 h 9898"/>
                <a:gd name="connsiteX77" fmla="*/ 7788 w 10000"/>
                <a:gd name="connsiteY77" fmla="*/ 3715 h 9898"/>
                <a:gd name="connsiteX78" fmla="*/ 7788 w 10000"/>
                <a:gd name="connsiteY78" fmla="*/ 3678 h 9898"/>
                <a:gd name="connsiteX79" fmla="*/ 8025 w 10000"/>
                <a:gd name="connsiteY79" fmla="*/ 3744 h 9898"/>
                <a:gd name="connsiteX80" fmla="*/ 7990 w 10000"/>
                <a:gd name="connsiteY80" fmla="*/ 3775 h 9898"/>
                <a:gd name="connsiteX81" fmla="*/ 8025 w 10000"/>
                <a:gd name="connsiteY81" fmla="*/ 3877 h 9898"/>
                <a:gd name="connsiteX82" fmla="*/ 8025 w 10000"/>
                <a:gd name="connsiteY82" fmla="*/ 3942 h 9898"/>
                <a:gd name="connsiteX83" fmla="*/ 7946 w 10000"/>
                <a:gd name="connsiteY83" fmla="*/ 3877 h 9898"/>
                <a:gd name="connsiteX84" fmla="*/ 7906 w 10000"/>
                <a:gd name="connsiteY84" fmla="*/ 3911 h 9898"/>
                <a:gd name="connsiteX85" fmla="*/ 7824 w 10000"/>
                <a:gd name="connsiteY85" fmla="*/ 3911 h 9898"/>
                <a:gd name="connsiteX86" fmla="*/ 7744 w 10000"/>
                <a:gd name="connsiteY86" fmla="*/ 3942 h 9898"/>
                <a:gd name="connsiteX87" fmla="*/ 7586 w 10000"/>
                <a:gd name="connsiteY87" fmla="*/ 4014 h 9898"/>
                <a:gd name="connsiteX88" fmla="*/ 7501 w 10000"/>
                <a:gd name="connsiteY88" fmla="*/ 4046 h 9898"/>
                <a:gd name="connsiteX89" fmla="*/ 7586 w 10000"/>
                <a:gd name="connsiteY89" fmla="*/ 4113 h 9898"/>
                <a:gd name="connsiteX90" fmla="*/ 7501 w 10000"/>
                <a:gd name="connsiteY90" fmla="*/ 4113 h 9898"/>
                <a:gd name="connsiteX91" fmla="*/ 7541 w 10000"/>
                <a:gd name="connsiteY91" fmla="*/ 4179 h 9898"/>
                <a:gd name="connsiteX92" fmla="*/ 7464 w 10000"/>
                <a:gd name="connsiteY92" fmla="*/ 4209 h 9898"/>
                <a:gd name="connsiteX93" fmla="*/ 7378 w 10000"/>
                <a:gd name="connsiteY93" fmla="*/ 4145 h 9898"/>
                <a:gd name="connsiteX94" fmla="*/ 7346 w 10000"/>
                <a:gd name="connsiteY94" fmla="*/ 4145 h 9898"/>
                <a:gd name="connsiteX95" fmla="*/ 7423 w 10000"/>
                <a:gd name="connsiteY95" fmla="*/ 4244 h 9898"/>
                <a:gd name="connsiteX96" fmla="*/ 7260 w 10000"/>
                <a:gd name="connsiteY96" fmla="*/ 4381 h 9898"/>
                <a:gd name="connsiteX97" fmla="*/ 7218 w 10000"/>
                <a:gd name="connsiteY97" fmla="*/ 4546 h 9898"/>
                <a:gd name="connsiteX98" fmla="*/ 7260 w 10000"/>
                <a:gd name="connsiteY98" fmla="*/ 4712 h 9898"/>
                <a:gd name="connsiteX99" fmla="*/ 7423 w 10000"/>
                <a:gd name="connsiteY99" fmla="*/ 4746 h 9898"/>
                <a:gd name="connsiteX100" fmla="*/ 7704 w 10000"/>
                <a:gd name="connsiteY100" fmla="*/ 4847 h 9898"/>
                <a:gd name="connsiteX101" fmla="*/ 7824 w 10000"/>
                <a:gd name="connsiteY101" fmla="*/ 5016 h 9898"/>
                <a:gd name="connsiteX102" fmla="*/ 8025 w 10000"/>
                <a:gd name="connsiteY102" fmla="*/ 5249 h 9898"/>
                <a:gd name="connsiteX103" fmla="*/ 8149 w 10000"/>
                <a:gd name="connsiteY103" fmla="*/ 5419 h 9898"/>
                <a:gd name="connsiteX104" fmla="*/ 8344 w 10000"/>
                <a:gd name="connsiteY104" fmla="*/ 5516 h 9898"/>
                <a:gd name="connsiteX105" fmla="*/ 8427 w 10000"/>
                <a:gd name="connsiteY105" fmla="*/ 5582 h 9898"/>
                <a:gd name="connsiteX106" fmla="*/ 8513 w 10000"/>
                <a:gd name="connsiteY106" fmla="*/ 5653 h 9898"/>
                <a:gd name="connsiteX107" fmla="*/ 8664 w 10000"/>
                <a:gd name="connsiteY107" fmla="*/ 5782 h 9898"/>
                <a:gd name="connsiteX108" fmla="*/ 8383 w 10000"/>
                <a:gd name="connsiteY108" fmla="*/ 5719 h 9898"/>
                <a:gd name="connsiteX109" fmla="*/ 8186 w 10000"/>
                <a:gd name="connsiteY109" fmla="*/ 5653 h 9898"/>
                <a:gd name="connsiteX110" fmla="*/ 7990 w 10000"/>
                <a:gd name="connsiteY110" fmla="*/ 5684 h 9898"/>
                <a:gd name="connsiteX111" fmla="*/ 7870 w 10000"/>
                <a:gd name="connsiteY111" fmla="*/ 5619 h 9898"/>
                <a:gd name="connsiteX112" fmla="*/ 7744 w 10000"/>
                <a:gd name="connsiteY112" fmla="*/ 5551 h 9898"/>
                <a:gd name="connsiteX113" fmla="*/ 7788 w 10000"/>
                <a:gd name="connsiteY113" fmla="*/ 5619 h 9898"/>
                <a:gd name="connsiteX114" fmla="*/ 7824 w 10000"/>
                <a:gd name="connsiteY114" fmla="*/ 5619 h 9898"/>
                <a:gd name="connsiteX115" fmla="*/ 7788 w 10000"/>
                <a:gd name="connsiteY115" fmla="*/ 5582 h 9898"/>
                <a:gd name="connsiteX116" fmla="*/ 7870 w 10000"/>
                <a:gd name="connsiteY116" fmla="*/ 5619 h 9898"/>
                <a:gd name="connsiteX117" fmla="*/ 8067 w 10000"/>
                <a:gd name="connsiteY117" fmla="*/ 5684 h 9898"/>
                <a:gd name="connsiteX118" fmla="*/ 8149 w 10000"/>
                <a:gd name="connsiteY118" fmla="*/ 5653 h 9898"/>
                <a:gd name="connsiteX119" fmla="*/ 8232 w 10000"/>
                <a:gd name="connsiteY119" fmla="*/ 5719 h 9898"/>
                <a:gd name="connsiteX120" fmla="*/ 8267 w 10000"/>
                <a:gd name="connsiteY120" fmla="*/ 5750 h 9898"/>
                <a:gd name="connsiteX121" fmla="*/ 8383 w 10000"/>
                <a:gd name="connsiteY121" fmla="*/ 5782 h 9898"/>
                <a:gd name="connsiteX122" fmla="*/ 8633 w 10000"/>
                <a:gd name="connsiteY122" fmla="*/ 5919 h 9898"/>
                <a:gd name="connsiteX123" fmla="*/ 8794 w 10000"/>
                <a:gd name="connsiteY123" fmla="*/ 6056 h 9898"/>
                <a:gd name="connsiteX124" fmla="*/ 8713 w 10000"/>
                <a:gd name="connsiteY124" fmla="*/ 6086 h 9898"/>
                <a:gd name="connsiteX125" fmla="*/ 8591 w 10000"/>
                <a:gd name="connsiteY125" fmla="*/ 6152 h 9898"/>
                <a:gd name="connsiteX126" fmla="*/ 8513 w 10000"/>
                <a:gd name="connsiteY126" fmla="*/ 6218 h 9898"/>
                <a:gd name="connsiteX127" fmla="*/ 8473 w 10000"/>
                <a:gd name="connsiteY127" fmla="*/ 6251 h 9898"/>
                <a:gd name="connsiteX128" fmla="*/ 8344 w 10000"/>
                <a:gd name="connsiteY128" fmla="*/ 6251 h 9898"/>
                <a:gd name="connsiteX129" fmla="*/ 8232 w 10000"/>
                <a:gd name="connsiteY129" fmla="*/ 6321 h 9898"/>
                <a:gd name="connsiteX130" fmla="*/ 8383 w 10000"/>
                <a:gd name="connsiteY130" fmla="*/ 6251 h 9898"/>
                <a:gd name="connsiteX131" fmla="*/ 8513 w 10000"/>
                <a:gd name="connsiteY131" fmla="*/ 6354 h 9898"/>
                <a:gd name="connsiteX132" fmla="*/ 8473 w 10000"/>
                <a:gd name="connsiteY132" fmla="*/ 6354 h 9898"/>
                <a:gd name="connsiteX133" fmla="*/ 8664 w 10000"/>
                <a:gd name="connsiteY133" fmla="*/ 6285 h 9898"/>
                <a:gd name="connsiteX134" fmla="*/ 8794 w 10000"/>
                <a:gd name="connsiteY134" fmla="*/ 6386 h 9898"/>
                <a:gd name="connsiteX135" fmla="*/ 8996 w 10000"/>
                <a:gd name="connsiteY135" fmla="*/ 6421 h 9898"/>
                <a:gd name="connsiteX136" fmla="*/ 8908 w 10000"/>
                <a:gd name="connsiteY136" fmla="*/ 6518 h 9898"/>
                <a:gd name="connsiteX137" fmla="*/ 8874 w 10000"/>
                <a:gd name="connsiteY137" fmla="*/ 6553 h 9898"/>
                <a:gd name="connsiteX138" fmla="*/ 8794 w 10000"/>
                <a:gd name="connsiteY138" fmla="*/ 6587 h 9898"/>
                <a:gd name="connsiteX139" fmla="*/ 8834 w 10000"/>
                <a:gd name="connsiteY139" fmla="*/ 6587 h 9898"/>
                <a:gd name="connsiteX140" fmla="*/ 8952 w 10000"/>
                <a:gd name="connsiteY140" fmla="*/ 6553 h 9898"/>
                <a:gd name="connsiteX141" fmla="*/ 8952 w 10000"/>
                <a:gd name="connsiteY141" fmla="*/ 6518 h 9898"/>
                <a:gd name="connsiteX142" fmla="*/ 8996 w 10000"/>
                <a:gd name="connsiteY142" fmla="*/ 6617 h 9898"/>
                <a:gd name="connsiteX143" fmla="*/ 8996 w 10000"/>
                <a:gd name="connsiteY143" fmla="*/ 6689 h 9898"/>
                <a:gd name="connsiteX144" fmla="*/ 8952 w 10000"/>
                <a:gd name="connsiteY144" fmla="*/ 6617 h 9898"/>
                <a:gd name="connsiteX145" fmla="*/ 8952 w 10000"/>
                <a:gd name="connsiteY145" fmla="*/ 6689 h 9898"/>
                <a:gd name="connsiteX146" fmla="*/ 8908 w 10000"/>
                <a:gd name="connsiteY146" fmla="*/ 6658 h 9898"/>
                <a:gd name="connsiteX147" fmla="*/ 8874 w 10000"/>
                <a:gd name="connsiteY147" fmla="*/ 6658 h 9898"/>
                <a:gd name="connsiteX148" fmla="*/ 8834 w 10000"/>
                <a:gd name="connsiteY148" fmla="*/ 6719 h 9898"/>
                <a:gd name="connsiteX149" fmla="*/ 8952 w 10000"/>
                <a:gd name="connsiteY149" fmla="*/ 6787 h 9898"/>
                <a:gd name="connsiteX150" fmla="*/ 8908 w 10000"/>
                <a:gd name="connsiteY150" fmla="*/ 6787 h 9898"/>
                <a:gd name="connsiteX151" fmla="*/ 8952 w 10000"/>
                <a:gd name="connsiteY151" fmla="*/ 6857 h 9898"/>
                <a:gd name="connsiteX152" fmla="*/ 8794 w 10000"/>
                <a:gd name="connsiteY152" fmla="*/ 6819 h 9898"/>
                <a:gd name="connsiteX153" fmla="*/ 8834 w 10000"/>
                <a:gd name="connsiteY153" fmla="*/ 6857 h 9898"/>
                <a:gd name="connsiteX154" fmla="*/ 8952 w 10000"/>
                <a:gd name="connsiteY154" fmla="*/ 6888 h 9898"/>
                <a:gd name="connsiteX155" fmla="*/ 8996 w 10000"/>
                <a:gd name="connsiteY155" fmla="*/ 6988 h 9898"/>
                <a:gd name="connsiteX156" fmla="*/ 8952 w 10000"/>
                <a:gd name="connsiteY156" fmla="*/ 7058 h 9898"/>
                <a:gd name="connsiteX157" fmla="*/ 8834 w 10000"/>
                <a:gd name="connsiteY157" fmla="*/ 6956 h 9898"/>
                <a:gd name="connsiteX158" fmla="*/ 8794 w 10000"/>
                <a:gd name="connsiteY158" fmla="*/ 6988 h 9898"/>
                <a:gd name="connsiteX159" fmla="*/ 8633 w 10000"/>
                <a:gd name="connsiteY159" fmla="*/ 7058 h 9898"/>
                <a:gd name="connsiteX160" fmla="*/ 8754 w 10000"/>
                <a:gd name="connsiteY160" fmla="*/ 7155 h 9898"/>
                <a:gd name="connsiteX161" fmla="*/ 8754 w 10000"/>
                <a:gd name="connsiteY161" fmla="*/ 7289 h 9898"/>
                <a:gd name="connsiteX162" fmla="*/ 8713 w 10000"/>
                <a:gd name="connsiteY162" fmla="*/ 7358 h 9898"/>
                <a:gd name="connsiteX163" fmla="*/ 8713 w 10000"/>
                <a:gd name="connsiteY163" fmla="*/ 7389 h 9898"/>
                <a:gd name="connsiteX164" fmla="*/ 8633 w 10000"/>
                <a:gd name="connsiteY164" fmla="*/ 7358 h 9898"/>
                <a:gd name="connsiteX165" fmla="*/ 8633 w 10000"/>
                <a:gd name="connsiteY165" fmla="*/ 7422 h 9898"/>
                <a:gd name="connsiteX166" fmla="*/ 8591 w 10000"/>
                <a:gd name="connsiteY166" fmla="*/ 7490 h 9898"/>
                <a:gd name="connsiteX167" fmla="*/ 8552 w 10000"/>
                <a:gd name="connsiteY167" fmla="*/ 7624 h 9898"/>
                <a:gd name="connsiteX168" fmla="*/ 8591 w 10000"/>
                <a:gd name="connsiteY168" fmla="*/ 7556 h 9898"/>
                <a:gd name="connsiteX169" fmla="*/ 8552 w 10000"/>
                <a:gd name="connsiteY169" fmla="*/ 7589 h 9898"/>
                <a:gd name="connsiteX170" fmla="*/ 8513 w 10000"/>
                <a:gd name="connsiteY170" fmla="*/ 7525 h 9898"/>
                <a:gd name="connsiteX171" fmla="*/ 8427 w 10000"/>
                <a:gd name="connsiteY171" fmla="*/ 7556 h 9898"/>
                <a:gd name="connsiteX172" fmla="*/ 8427 w 10000"/>
                <a:gd name="connsiteY172" fmla="*/ 7624 h 9898"/>
                <a:gd name="connsiteX173" fmla="*/ 8473 w 10000"/>
                <a:gd name="connsiteY173" fmla="*/ 7655 h 9898"/>
                <a:gd name="connsiteX174" fmla="*/ 8552 w 10000"/>
                <a:gd name="connsiteY174" fmla="*/ 7692 h 9898"/>
                <a:gd name="connsiteX175" fmla="*/ 8513 w 10000"/>
                <a:gd name="connsiteY175" fmla="*/ 7723 h 9898"/>
                <a:gd name="connsiteX176" fmla="*/ 8473 w 10000"/>
                <a:gd name="connsiteY176" fmla="*/ 7827 h 9898"/>
                <a:gd name="connsiteX177" fmla="*/ 8310 w 10000"/>
                <a:gd name="connsiteY177" fmla="*/ 7757 h 9898"/>
                <a:gd name="connsiteX178" fmla="*/ 8427 w 10000"/>
                <a:gd name="connsiteY178" fmla="*/ 7857 h 9898"/>
                <a:gd name="connsiteX179" fmla="*/ 8552 w 10000"/>
                <a:gd name="connsiteY179" fmla="*/ 7857 h 9898"/>
                <a:gd name="connsiteX180" fmla="*/ 8513 w 10000"/>
                <a:gd name="connsiteY180" fmla="*/ 7925 h 9898"/>
                <a:gd name="connsiteX181" fmla="*/ 8591 w 10000"/>
                <a:gd name="connsiteY181" fmla="*/ 8059 h 9898"/>
                <a:gd name="connsiteX182" fmla="*/ 8552 w 10000"/>
                <a:gd name="connsiteY182" fmla="*/ 8059 h 9898"/>
                <a:gd name="connsiteX183" fmla="*/ 8427 w 10000"/>
                <a:gd name="connsiteY183" fmla="*/ 7988 h 9898"/>
                <a:gd name="connsiteX184" fmla="*/ 8383 w 10000"/>
                <a:gd name="connsiteY184" fmla="*/ 8026 h 9898"/>
                <a:gd name="connsiteX185" fmla="*/ 8473 w 10000"/>
                <a:gd name="connsiteY185" fmla="*/ 8094 h 9898"/>
                <a:gd name="connsiteX186" fmla="*/ 8427 w 10000"/>
                <a:gd name="connsiteY186" fmla="*/ 8157 h 9898"/>
                <a:gd name="connsiteX187" fmla="*/ 8310 w 10000"/>
                <a:gd name="connsiteY187" fmla="*/ 8094 h 9898"/>
                <a:gd name="connsiteX188" fmla="*/ 8383 w 10000"/>
                <a:gd name="connsiteY188" fmla="*/ 8189 h 9898"/>
                <a:gd name="connsiteX189" fmla="*/ 8310 w 10000"/>
                <a:gd name="connsiteY189" fmla="*/ 8189 h 9898"/>
                <a:gd name="connsiteX190" fmla="*/ 8310 w 10000"/>
                <a:gd name="connsiteY190" fmla="*/ 8259 h 9898"/>
                <a:gd name="connsiteX191" fmla="*/ 8107 w 10000"/>
                <a:gd name="connsiteY191" fmla="*/ 8328 h 9898"/>
                <a:gd name="connsiteX192" fmla="*/ 8067 w 10000"/>
                <a:gd name="connsiteY192" fmla="*/ 8392 h 9898"/>
                <a:gd name="connsiteX193" fmla="*/ 8107 w 10000"/>
                <a:gd name="connsiteY193" fmla="*/ 8429 h 9898"/>
                <a:gd name="connsiteX194" fmla="*/ 8067 w 10000"/>
                <a:gd name="connsiteY194" fmla="*/ 8457 h 9898"/>
                <a:gd name="connsiteX195" fmla="*/ 8025 w 10000"/>
                <a:gd name="connsiteY195" fmla="*/ 8559 h 9898"/>
                <a:gd name="connsiteX196" fmla="*/ 7990 w 10000"/>
                <a:gd name="connsiteY196" fmla="*/ 8525 h 9898"/>
                <a:gd name="connsiteX197" fmla="*/ 7990 w 10000"/>
                <a:gd name="connsiteY197" fmla="*/ 8628 h 9898"/>
                <a:gd name="connsiteX198" fmla="*/ 7577 w 10000"/>
                <a:gd name="connsiteY198" fmla="*/ 8459 h 9898"/>
                <a:gd name="connsiteX199" fmla="*/ 6900 w 10000"/>
                <a:gd name="connsiteY199" fmla="*/ 9030 h 9898"/>
                <a:gd name="connsiteX200" fmla="*/ 6656 w 10000"/>
                <a:gd name="connsiteY200" fmla="*/ 9096 h 9898"/>
                <a:gd name="connsiteX201" fmla="*/ 6535 w 10000"/>
                <a:gd name="connsiteY201" fmla="*/ 8893 h 9898"/>
                <a:gd name="connsiteX202" fmla="*/ 6496 w 10000"/>
                <a:gd name="connsiteY202" fmla="*/ 8893 h 9898"/>
                <a:gd name="connsiteX203" fmla="*/ 6615 w 10000"/>
                <a:gd name="connsiteY203" fmla="*/ 8860 h 9898"/>
                <a:gd name="connsiteX204" fmla="*/ 6454 w 10000"/>
                <a:gd name="connsiteY204" fmla="*/ 8860 h 9898"/>
                <a:gd name="connsiteX205" fmla="*/ 6418 w 10000"/>
                <a:gd name="connsiteY205" fmla="*/ 8930 h 9898"/>
                <a:gd name="connsiteX206" fmla="*/ 6496 w 10000"/>
                <a:gd name="connsiteY206" fmla="*/ 8995 h 9898"/>
                <a:gd name="connsiteX207" fmla="*/ 6454 w 10000"/>
                <a:gd name="connsiteY207" fmla="*/ 8995 h 9898"/>
                <a:gd name="connsiteX208" fmla="*/ 6579 w 10000"/>
                <a:gd name="connsiteY208" fmla="*/ 9194 h 9898"/>
                <a:gd name="connsiteX209" fmla="*/ 6418 w 10000"/>
                <a:gd name="connsiteY209" fmla="*/ 9064 h 9898"/>
                <a:gd name="connsiteX210" fmla="*/ 6496 w 10000"/>
                <a:gd name="connsiteY210" fmla="*/ 9194 h 9898"/>
                <a:gd name="connsiteX211" fmla="*/ 6454 w 10000"/>
                <a:gd name="connsiteY211" fmla="*/ 9231 h 9898"/>
                <a:gd name="connsiteX212" fmla="*/ 6418 w 10000"/>
                <a:gd name="connsiteY212" fmla="*/ 9194 h 9898"/>
                <a:gd name="connsiteX213" fmla="*/ 6377 w 10000"/>
                <a:gd name="connsiteY213" fmla="*/ 9297 h 9898"/>
                <a:gd name="connsiteX214" fmla="*/ 6251 w 10000"/>
                <a:gd name="connsiteY214" fmla="*/ 9331 h 9898"/>
                <a:gd name="connsiteX215" fmla="*/ 6212 w 10000"/>
                <a:gd name="connsiteY215" fmla="*/ 9261 h 9898"/>
                <a:gd name="connsiteX216" fmla="*/ 6135 w 10000"/>
                <a:gd name="connsiteY216" fmla="*/ 9231 h 9898"/>
                <a:gd name="connsiteX217" fmla="*/ 6175 w 10000"/>
                <a:gd name="connsiteY217" fmla="*/ 9363 h 9898"/>
                <a:gd name="connsiteX218" fmla="*/ 5969 w 10000"/>
                <a:gd name="connsiteY218" fmla="*/ 9297 h 9898"/>
                <a:gd name="connsiteX219" fmla="*/ 5930 w 10000"/>
                <a:gd name="connsiteY219" fmla="*/ 9331 h 9898"/>
                <a:gd name="connsiteX220" fmla="*/ 5808 w 10000"/>
                <a:gd name="connsiteY220" fmla="*/ 9395 h 9898"/>
                <a:gd name="connsiteX221" fmla="*/ 5777 w 10000"/>
                <a:gd name="connsiteY221" fmla="*/ 9465 h 9898"/>
                <a:gd name="connsiteX222" fmla="*/ 5688 w 10000"/>
                <a:gd name="connsiteY222" fmla="*/ 9465 h 9898"/>
                <a:gd name="connsiteX223" fmla="*/ 5567 w 10000"/>
                <a:gd name="connsiteY223" fmla="*/ 9497 h 9898"/>
                <a:gd name="connsiteX224" fmla="*/ 5567 w 10000"/>
                <a:gd name="connsiteY224" fmla="*/ 9465 h 9898"/>
                <a:gd name="connsiteX225" fmla="*/ 5567 w 10000"/>
                <a:gd name="connsiteY225" fmla="*/ 9530 h 9898"/>
                <a:gd name="connsiteX226" fmla="*/ 5449 w 10000"/>
                <a:gd name="connsiteY226" fmla="*/ 9497 h 9898"/>
                <a:gd name="connsiteX227" fmla="*/ 5449 w 10000"/>
                <a:gd name="connsiteY227" fmla="*/ 9562 h 9898"/>
                <a:gd name="connsiteX228" fmla="*/ 5406 w 10000"/>
                <a:gd name="connsiteY228" fmla="*/ 9665 h 9898"/>
                <a:gd name="connsiteX229" fmla="*/ 5491 w 10000"/>
                <a:gd name="connsiteY229" fmla="*/ 9697 h 9898"/>
                <a:gd name="connsiteX230" fmla="*/ 5491 w 10000"/>
                <a:gd name="connsiteY230" fmla="*/ 9697 h 9898"/>
                <a:gd name="connsiteX231" fmla="*/ 5567 w 10000"/>
                <a:gd name="connsiteY231" fmla="*/ 9833 h 9898"/>
                <a:gd name="connsiteX232" fmla="*/ 5368 w 10000"/>
                <a:gd name="connsiteY232" fmla="*/ 9898 h 9898"/>
                <a:gd name="connsiteX233" fmla="*/ 5368 w 10000"/>
                <a:gd name="connsiteY233" fmla="*/ 9833 h 9898"/>
                <a:gd name="connsiteX234" fmla="*/ 5281 w 10000"/>
                <a:gd name="connsiteY234" fmla="*/ 9730 h 9898"/>
                <a:gd name="connsiteX235" fmla="*/ 5248 w 10000"/>
                <a:gd name="connsiteY235" fmla="*/ 9665 h 9898"/>
                <a:gd name="connsiteX236" fmla="*/ 5206 w 10000"/>
                <a:gd name="connsiteY236" fmla="*/ 9562 h 9898"/>
                <a:gd name="connsiteX237" fmla="*/ 5248 w 10000"/>
                <a:gd name="connsiteY237" fmla="*/ 9497 h 9898"/>
                <a:gd name="connsiteX238" fmla="*/ 5206 w 10000"/>
                <a:gd name="connsiteY238" fmla="*/ 9395 h 9898"/>
                <a:gd name="connsiteX239" fmla="*/ 5206 w 10000"/>
                <a:gd name="connsiteY239" fmla="*/ 9429 h 9898"/>
                <a:gd name="connsiteX240" fmla="*/ 5126 w 10000"/>
                <a:gd name="connsiteY240" fmla="*/ 9363 h 9898"/>
                <a:gd name="connsiteX241" fmla="*/ 5126 w 10000"/>
                <a:gd name="connsiteY241" fmla="*/ 9429 h 9898"/>
                <a:gd name="connsiteX242" fmla="*/ 5006 w 10000"/>
                <a:gd name="connsiteY242" fmla="*/ 9429 h 9898"/>
                <a:gd name="connsiteX243" fmla="*/ 4926 w 10000"/>
                <a:gd name="connsiteY243" fmla="*/ 9395 h 9898"/>
                <a:gd name="connsiteX244" fmla="*/ 4879 w 10000"/>
                <a:gd name="connsiteY244" fmla="*/ 9331 h 9898"/>
                <a:gd name="connsiteX245" fmla="*/ 4839 w 10000"/>
                <a:gd name="connsiteY245" fmla="*/ 9331 h 9898"/>
                <a:gd name="connsiteX246" fmla="*/ 4839 w 10000"/>
                <a:gd name="connsiteY246" fmla="*/ 9395 h 9898"/>
                <a:gd name="connsiteX247" fmla="*/ 4762 w 10000"/>
                <a:gd name="connsiteY247" fmla="*/ 9331 h 9898"/>
                <a:gd name="connsiteX248" fmla="*/ 4724 w 10000"/>
                <a:gd name="connsiteY248" fmla="*/ 9261 h 9898"/>
                <a:gd name="connsiteX249" fmla="*/ 4688 w 10000"/>
                <a:gd name="connsiteY249" fmla="*/ 9297 h 9898"/>
                <a:gd name="connsiteX250" fmla="*/ 4724 w 10000"/>
                <a:gd name="connsiteY250" fmla="*/ 9395 h 9898"/>
                <a:gd name="connsiteX251" fmla="*/ 4644 w 10000"/>
                <a:gd name="connsiteY251" fmla="*/ 9363 h 9898"/>
                <a:gd name="connsiteX252" fmla="*/ 4644 w 10000"/>
                <a:gd name="connsiteY252" fmla="*/ 9429 h 9898"/>
                <a:gd name="connsiteX253" fmla="*/ 4483 w 10000"/>
                <a:gd name="connsiteY253" fmla="*/ 9395 h 9898"/>
                <a:gd name="connsiteX254" fmla="*/ 4366 w 10000"/>
                <a:gd name="connsiteY254" fmla="*/ 9395 h 9898"/>
                <a:gd name="connsiteX255" fmla="*/ 4322 w 10000"/>
                <a:gd name="connsiteY255" fmla="*/ 9395 h 9898"/>
                <a:gd name="connsiteX256" fmla="*/ 4199 w 10000"/>
                <a:gd name="connsiteY256" fmla="*/ 9331 h 9898"/>
                <a:gd name="connsiteX257" fmla="*/ 4154 w 10000"/>
                <a:gd name="connsiteY257" fmla="*/ 9297 h 9898"/>
                <a:gd name="connsiteX258" fmla="*/ 4038 w 10000"/>
                <a:gd name="connsiteY258" fmla="*/ 9261 h 9898"/>
                <a:gd name="connsiteX259" fmla="*/ 3962 w 10000"/>
                <a:gd name="connsiteY259" fmla="*/ 9064 h 9898"/>
                <a:gd name="connsiteX260" fmla="*/ 3873 w 10000"/>
                <a:gd name="connsiteY260" fmla="*/ 8930 h 9898"/>
                <a:gd name="connsiteX261" fmla="*/ 3757 w 10000"/>
                <a:gd name="connsiteY261" fmla="*/ 8930 h 9898"/>
                <a:gd name="connsiteX262" fmla="*/ 3634 w 10000"/>
                <a:gd name="connsiteY262" fmla="*/ 8930 h 9898"/>
                <a:gd name="connsiteX263" fmla="*/ 3432 w 10000"/>
                <a:gd name="connsiteY263" fmla="*/ 8760 h 9898"/>
                <a:gd name="connsiteX264" fmla="*/ 3274 w 10000"/>
                <a:gd name="connsiteY264" fmla="*/ 8860 h 9898"/>
                <a:gd name="connsiteX265" fmla="*/ 3274 w 10000"/>
                <a:gd name="connsiteY265" fmla="*/ 8930 h 9898"/>
                <a:gd name="connsiteX266" fmla="*/ 3073 w 10000"/>
                <a:gd name="connsiteY266" fmla="*/ 8962 h 9898"/>
                <a:gd name="connsiteX267" fmla="*/ 2954 w 10000"/>
                <a:gd name="connsiteY267" fmla="*/ 9064 h 9898"/>
                <a:gd name="connsiteX268" fmla="*/ 2874 w 10000"/>
                <a:gd name="connsiteY268" fmla="*/ 8995 h 9898"/>
                <a:gd name="connsiteX269" fmla="*/ 2792 w 10000"/>
                <a:gd name="connsiteY269" fmla="*/ 9064 h 9898"/>
                <a:gd name="connsiteX270" fmla="*/ 2672 w 10000"/>
                <a:gd name="connsiteY270" fmla="*/ 9064 h 9898"/>
                <a:gd name="connsiteX271" fmla="*/ 2507 w 10000"/>
                <a:gd name="connsiteY271" fmla="*/ 9030 h 9898"/>
                <a:gd name="connsiteX272" fmla="*/ 2347 w 10000"/>
                <a:gd name="connsiteY272" fmla="*/ 9096 h 9898"/>
                <a:gd name="connsiteX273" fmla="*/ 2266 w 10000"/>
                <a:gd name="connsiteY273" fmla="*/ 9096 h 9898"/>
                <a:gd name="connsiteX274" fmla="*/ 2185 w 10000"/>
                <a:gd name="connsiteY274" fmla="*/ 9096 h 9898"/>
                <a:gd name="connsiteX275" fmla="*/ 2144 w 10000"/>
                <a:gd name="connsiteY275" fmla="*/ 9096 h 9898"/>
                <a:gd name="connsiteX276" fmla="*/ 2144 w 10000"/>
                <a:gd name="connsiteY276" fmla="*/ 9261 h 9898"/>
                <a:gd name="connsiteX277" fmla="*/ 2228 w 10000"/>
                <a:gd name="connsiteY277" fmla="*/ 9363 h 9898"/>
                <a:gd name="connsiteX278" fmla="*/ 2228 w 10000"/>
                <a:gd name="connsiteY278" fmla="*/ 9395 h 9898"/>
                <a:gd name="connsiteX279" fmla="*/ 2228 w 10000"/>
                <a:gd name="connsiteY279" fmla="*/ 9465 h 9898"/>
                <a:gd name="connsiteX280" fmla="*/ 2266 w 10000"/>
                <a:gd name="connsiteY280" fmla="*/ 9562 h 9898"/>
                <a:gd name="connsiteX281" fmla="*/ 2144 w 10000"/>
                <a:gd name="connsiteY281" fmla="*/ 9530 h 9898"/>
                <a:gd name="connsiteX282" fmla="*/ 2022 w 10000"/>
                <a:gd name="connsiteY282" fmla="*/ 9497 h 9898"/>
                <a:gd name="connsiteX283" fmla="*/ 1941 w 10000"/>
                <a:gd name="connsiteY283" fmla="*/ 9331 h 9898"/>
                <a:gd name="connsiteX284" fmla="*/ 1708 w 10000"/>
                <a:gd name="connsiteY284" fmla="*/ 9429 h 9898"/>
                <a:gd name="connsiteX285" fmla="*/ 1627 w 10000"/>
                <a:gd name="connsiteY285" fmla="*/ 9465 h 9898"/>
                <a:gd name="connsiteX286" fmla="*/ 1627 w 10000"/>
                <a:gd name="connsiteY286" fmla="*/ 9363 h 9898"/>
                <a:gd name="connsiteX287" fmla="*/ 1504 w 10000"/>
                <a:gd name="connsiteY287" fmla="*/ 9231 h 9898"/>
                <a:gd name="connsiteX288" fmla="*/ 1262 w 10000"/>
                <a:gd name="connsiteY288" fmla="*/ 9231 h 9898"/>
                <a:gd name="connsiteX289" fmla="*/ 1262 w 10000"/>
                <a:gd name="connsiteY289" fmla="*/ 9096 h 9898"/>
                <a:gd name="connsiteX290" fmla="*/ 1298 w 10000"/>
                <a:gd name="connsiteY290" fmla="*/ 8930 h 9898"/>
                <a:gd name="connsiteX291" fmla="*/ 1144 w 10000"/>
                <a:gd name="connsiteY291" fmla="*/ 8860 h 9898"/>
                <a:gd name="connsiteX292" fmla="*/ 1017 w 10000"/>
                <a:gd name="connsiteY292" fmla="*/ 8760 h 9898"/>
                <a:gd name="connsiteX293" fmla="*/ 981 w 10000"/>
                <a:gd name="connsiteY293" fmla="*/ 8693 h 9898"/>
                <a:gd name="connsiteX294" fmla="*/ 944 w 10000"/>
                <a:gd name="connsiteY294" fmla="*/ 8594 h 9898"/>
                <a:gd name="connsiteX295" fmla="*/ 981 w 10000"/>
                <a:gd name="connsiteY295" fmla="*/ 8493 h 9898"/>
                <a:gd name="connsiteX296" fmla="*/ 697 w 10000"/>
                <a:gd name="connsiteY296" fmla="*/ 8525 h 9898"/>
                <a:gd name="connsiteX297" fmla="*/ 533 w 10000"/>
                <a:gd name="connsiteY297" fmla="*/ 8594 h 9898"/>
                <a:gd name="connsiteX298" fmla="*/ 533 w 10000"/>
                <a:gd name="connsiteY298" fmla="*/ 8493 h 9898"/>
                <a:gd name="connsiteX299" fmla="*/ 495 w 10000"/>
                <a:gd name="connsiteY299" fmla="*/ 8392 h 9898"/>
                <a:gd name="connsiteX300" fmla="*/ 458 w 10000"/>
                <a:gd name="connsiteY300" fmla="*/ 8328 h 9898"/>
                <a:gd name="connsiteX301" fmla="*/ 6799 w 10000"/>
                <a:gd name="connsiteY301" fmla="*/ 8320 h 9898"/>
                <a:gd name="connsiteX302" fmla="*/ 6917 w 10000"/>
                <a:gd name="connsiteY302" fmla="*/ 8077 h 9898"/>
                <a:gd name="connsiteX0" fmla="*/ 9880 w 10000"/>
                <a:gd name="connsiteY0" fmla="*/ 0 h 9833"/>
                <a:gd name="connsiteX1" fmla="*/ 9800 w 10000"/>
                <a:gd name="connsiteY1" fmla="*/ 33 h 9833"/>
                <a:gd name="connsiteX2" fmla="*/ 9840 w 10000"/>
                <a:gd name="connsiteY2" fmla="*/ 102 h 9833"/>
                <a:gd name="connsiteX3" fmla="*/ 9840 w 10000"/>
                <a:gd name="connsiteY3" fmla="*/ 171 h 9833"/>
                <a:gd name="connsiteX4" fmla="*/ 9926 w 10000"/>
                <a:gd name="connsiteY4" fmla="*/ 305 h 9833"/>
                <a:gd name="connsiteX5" fmla="*/ 9926 w 10000"/>
                <a:gd name="connsiteY5" fmla="*/ 474 h 9833"/>
                <a:gd name="connsiteX6" fmla="*/ 9926 w 10000"/>
                <a:gd name="connsiteY6" fmla="*/ 574 h 9833"/>
                <a:gd name="connsiteX7" fmla="*/ 10000 w 10000"/>
                <a:gd name="connsiteY7" fmla="*/ 677 h 9833"/>
                <a:gd name="connsiteX8" fmla="*/ 9963 w 10000"/>
                <a:gd name="connsiteY8" fmla="*/ 778 h 9833"/>
                <a:gd name="connsiteX9" fmla="*/ 10000 w 10000"/>
                <a:gd name="connsiteY9" fmla="*/ 844 h 9833"/>
                <a:gd name="connsiteX10" fmla="*/ 9677 w 10000"/>
                <a:gd name="connsiteY10" fmla="*/ 811 h 9833"/>
                <a:gd name="connsiteX11" fmla="*/ 9515 w 10000"/>
                <a:gd name="connsiteY11" fmla="*/ 778 h 9833"/>
                <a:gd name="connsiteX12" fmla="*/ 9473 w 10000"/>
                <a:gd name="connsiteY12" fmla="*/ 877 h 9833"/>
                <a:gd name="connsiteX13" fmla="*/ 9354 w 10000"/>
                <a:gd name="connsiteY13" fmla="*/ 914 h 9833"/>
                <a:gd name="connsiteX14" fmla="*/ 9433 w 10000"/>
                <a:gd name="connsiteY14" fmla="*/ 1017 h 9833"/>
                <a:gd name="connsiteX15" fmla="*/ 9677 w 10000"/>
                <a:gd name="connsiteY15" fmla="*/ 1317 h 9833"/>
                <a:gd name="connsiteX16" fmla="*/ 9840 w 10000"/>
                <a:gd name="connsiteY16" fmla="*/ 1593 h 9833"/>
                <a:gd name="connsiteX17" fmla="*/ 9800 w 10000"/>
                <a:gd name="connsiteY17" fmla="*/ 1658 h 9833"/>
                <a:gd name="connsiteX18" fmla="*/ 9634 w 10000"/>
                <a:gd name="connsiteY18" fmla="*/ 1690 h 9833"/>
                <a:gd name="connsiteX19" fmla="*/ 9840 w 10000"/>
                <a:gd name="connsiteY19" fmla="*/ 1825 h 9833"/>
                <a:gd name="connsiteX20" fmla="*/ 9600 w 10000"/>
                <a:gd name="connsiteY20" fmla="*/ 1658 h 9833"/>
                <a:gd name="connsiteX21" fmla="*/ 9396 w 10000"/>
                <a:gd name="connsiteY21" fmla="*/ 1593 h 9833"/>
                <a:gd name="connsiteX22" fmla="*/ 9473 w 10000"/>
                <a:gd name="connsiteY22" fmla="*/ 1791 h 9833"/>
                <a:gd name="connsiteX23" fmla="*/ 9354 w 10000"/>
                <a:gd name="connsiteY23" fmla="*/ 1825 h 9833"/>
                <a:gd name="connsiteX24" fmla="*/ 9277 w 10000"/>
                <a:gd name="connsiteY24" fmla="*/ 1928 h 9833"/>
                <a:gd name="connsiteX25" fmla="*/ 8996 w 10000"/>
                <a:gd name="connsiteY25" fmla="*/ 1962 h 9833"/>
                <a:gd name="connsiteX26" fmla="*/ 9198 w 10000"/>
                <a:gd name="connsiteY26" fmla="*/ 2128 h 9833"/>
                <a:gd name="connsiteX27" fmla="*/ 8952 w 10000"/>
                <a:gd name="connsiteY27" fmla="*/ 2163 h 9833"/>
                <a:gd name="connsiteX28" fmla="*/ 8794 w 10000"/>
                <a:gd name="connsiteY28" fmla="*/ 2128 h 9833"/>
                <a:gd name="connsiteX29" fmla="*/ 8664 w 10000"/>
                <a:gd name="connsiteY29" fmla="*/ 2027 h 9833"/>
                <a:gd name="connsiteX30" fmla="*/ 8591 w 10000"/>
                <a:gd name="connsiteY30" fmla="*/ 2059 h 9833"/>
                <a:gd name="connsiteX31" fmla="*/ 8552 w 10000"/>
                <a:gd name="connsiteY31" fmla="*/ 2227 h 9833"/>
                <a:gd name="connsiteX32" fmla="*/ 8513 w 10000"/>
                <a:gd name="connsiteY32" fmla="*/ 2330 h 9833"/>
                <a:gd name="connsiteX33" fmla="*/ 8427 w 10000"/>
                <a:gd name="connsiteY33" fmla="*/ 2365 h 9833"/>
                <a:gd name="connsiteX34" fmla="*/ 8383 w 10000"/>
                <a:gd name="connsiteY34" fmla="*/ 2433 h 9833"/>
                <a:gd name="connsiteX35" fmla="*/ 8310 w 10000"/>
                <a:gd name="connsiteY35" fmla="*/ 2433 h 9833"/>
                <a:gd name="connsiteX36" fmla="*/ 8267 w 10000"/>
                <a:gd name="connsiteY36" fmla="*/ 2502 h 9833"/>
                <a:gd name="connsiteX37" fmla="*/ 8107 w 10000"/>
                <a:gd name="connsiteY37" fmla="*/ 2670 h 9833"/>
                <a:gd name="connsiteX38" fmla="*/ 7906 w 10000"/>
                <a:gd name="connsiteY38" fmla="*/ 2706 h 9833"/>
                <a:gd name="connsiteX39" fmla="*/ 7824 w 10000"/>
                <a:gd name="connsiteY39" fmla="*/ 2737 h 9833"/>
                <a:gd name="connsiteX40" fmla="*/ 7744 w 10000"/>
                <a:gd name="connsiteY40" fmla="*/ 2805 h 9833"/>
                <a:gd name="connsiteX41" fmla="*/ 7586 w 10000"/>
                <a:gd name="connsiteY41" fmla="*/ 2871 h 9833"/>
                <a:gd name="connsiteX42" fmla="*/ 7501 w 10000"/>
                <a:gd name="connsiteY42" fmla="*/ 2976 h 9833"/>
                <a:gd name="connsiteX43" fmla="*/ 7464 w 10000"/>
                <a:gd name="connsiteY43" fmla="*/ 3040 h 9833"/>
                <a:gd name="connsiteX44" fmla="*/ 7378 w 10000"/>
                <a:gd name="connsiteY44" fmla="*/ 3040 h 9833"/>
                <a:gd name="connsiteX45" fmla="*/ 7218 w 10000"/>
                <a:gd name="connsiteY45" fmla="*/ 3076 h 9833"/>
                <a:gd name="connsiteX46" fmla="*/ 7346 w 10000"/>
                <a:gd name="connsiteY46" fmla="*/ 3007 h 9833"/>
                <a:gd name="connsiteX47" fmla="*/ 7346 w 10000"/>
                <a:gd name="connsiteY47" fmla="*/ 2941 h 9833"/>
                <a:gd name="connsiteX48" fmla="*/ 7378 w 10000"/>
                <a:gd name="connsiteY48" fmla="*/ 2871 h 9833"/>
                <a:gd name="connsiteX49" fmla="*/ 7143 w 10000"/>
                <a:gd name="connsiteY49" fmla="*/ 2836 h 9833"/>
                <a:gd name="connsiteX50" fmla="*/ 7218 w 10000"/>
                <a:gd name="connsiteY50" fmla="*/ 2805 h 9833"/>
                <a:gd name="connsiteX51" fmla="*/ 7260 w 10000"/>
                <a:gd name="connsiteY51" fmla="*/ 2670 h 9833"/>
                <a:gd name="connsiteX52" fmla="*/ 7305 w 10000"/>
                <a:gd name="connsiteY52" fmla="*/ 2533 h 9833"/>
                <a:gd name="connsiteX53" fmla="*/ 7062 w 10000"/>
                <a:gd name="connsiteY53" fmla="*/ 2298 h 9833"/>
                <a:gd name="connsiteX54" fmla="*/ 6939 w 10000"/>
                <a:gd name="connsiteY54" fmla="*/ 2330 h 9833"/>
                <a:gd name="connsiteX55" fmla="*/ 6824 w 10000"/>
                <a:gd name="connsiteY55" fmla="*/ 2402 h 9833"/>
                <a:gd name="connsiteX56" fmla="*/ 6737 w 10000"/>
                <a:gd name="connsiteY56" fmla="*/ 2569 h 9833"/>
                <a:gd name="connsiteX57" fmla="*/ 6535 w 10000"/>
                <a:gd name="connsiteY57" fmla="*/ 2706 h 9833"/>
                <a:gd name="connsiteX58" fmla="*/ 6418 w 10000"/>
                <a:gd name="connsiteY58" fmla="*/ 2772 h 9833"/>
                <a:gd name="connsiteX59" fmla="*/ 6454 w 10000"/>
                <a:gd name="connsiteY59" fmla="*/ 2871 h 9833"/>
                <a:gd name="connsiteX60" fmla="*/ 6212 w 10000"/>
                <a:gd name="connsiteY60" fmla="*/ 3007 h 9833"/>
                <a:gd name="connsiteX61" fmla="*/ 6014 w 10000"/>
                <a:gd name="connsiteY61" fmla="*/ 2976 h 9833"/>
                <a:gd name="connsiteX62" fmla="*/ 6014 w 10000"/>
                <a:gd name="connsiteY62" fmla="*/ 3176 h 9833"/>
                <a:gd name="connsiteX63" fmla="*/ 6251 w 10000"/>
                <a:gd name="connsiteY63" fmla="*/ 3346 h 9833"/>
                <a:gd name="connsiteX64" fmla="*/ 6377 w 10000"/>
                <a:gd name="connsiteY64" fmla="*/ 3346 h 9833"/>
                <a:gd name="connsiteX65" fmla="*/ 6454 w 10000"/>
                <a:gd name="connsiteY65" fmla="*/ 3376 h 9833"/>
                <a:gd name="connsiteX66" fmla="*/ 6454 w 10000"/>
                <a:gd name="connsiteY66" fmla="*/ 3346 h 9833"/>
                <a:gd name="connsiteX67" fmla="*/ 6695 w 10000"/>
                <a:gd name="connsiteY67" fmla="*/ 3445 h 9833"/>
                <a:gd name="connsiteX68" fmla="*/ 6777 w 10000"/>
                <a:gd name="connsiteY68" fmla="*/ 3647 h 9833"/>
                <a:gd name="connsiteX69" fmla="*/ 6980 w 10000"/>
                <a:gd name="connsiteY69" fmla="*/ 3683 h 9833"/>
                <a:gd name="connsiteX70" fmla="*/ 7062 w 10000"/>
                <a:gd name="connsiteY70" fmla="*/ 3616 h 9833"/>
                <a:gd name="connsiteX71" fmla="*/ 7101 w 10000"/>
                <a:gd name="connsiteY71" fmla="*/ 3517 h 9833"/>
                <a:gd name="connsiteX72" fmla="*/ 7260 w 10000"/>
                <a:gd name="connsiteY72" fmla="*/ 3445 h 9833"/>
                <a:gd name="connsiteX73" fmla="*/ 7464 w 10000"/>
                <a:gd name="connsiteY73" fmla="*/ 3517 h 9833"/>
                <a:gd name="connsiteX74" fmla="*/ 7541 w 10000"/>
                <a:gd name="connsiteY74" fmla="*/ 3549 h 9833"/>
                <a:gd name="connsiteX75" fmla="*/ 7586 w 10000"/>
                <a:gd name="connsiteY75" fmla="*/ 3586 h 9833"/>
                <a:gd name="connsiteX76" fmla="*/ 7788 w 10000"/>
                <a:gd name="connsiteY76" fmla="*/ 3586 h 9833"/>
                <a:gd name="connsiteX77" fmla="*/ 7788 w 10000"/>
                <a:gd name="connsiteY77" fmla="*/ 3549 h 9833"/>
                <a:gd name="connsiteX78" fmla="*/ 8025 w 10000"/>
                <a:gd name="connsiteY78" fmla="*/ 3616 h 9833"/>
                <a:gd name="connsiteX79" fmla="*/ 7990 w 10000"/>
                <a:gd name="connsiteY79" fmla="*/ 3647 h 9833"/>
                <a:gd name="connsiteX80" fmla="*/ 8025 w 10000"/>
                <a:gd name="connsiteY80" fmla="*/ 3750 h 9833"/>
                <a:gd name="connsiteX81" fmla="*/ 8025 w 10000"/>
                <a:gd name="connsiteY81" fmla="*/ 3816 h 9833"/>
                <a:gd name="connsiteX82" fmla="*/ 7946 w 10000"/>
                <a:gd name="connsiteY82" fmla="*/ 3750 h 9833"/>
                <a:gd name="connsiteX83" fmla="*/ 7906 w 10000"/>
                <a:gd name="connsiteY83" fmla="*/ 3784 h 9833"/>
                <a:gd name="connsiteX84" fmla="*/ 7824 w 10000"/>
                <a:gd name="connsiteY84" fmla="*/ 3784 h 9833"/>
                <a:gd name="connsiteX85" fmla="*/ 7744 w 10000"/>
                <a:gd name="connsiteY85" fmla="*/ 3816 h 9833"/>
                <a:gd name="connsiteX86" fmla="*/ 7586 w 10000"/>
                <a:gd name="connsiteY86" fmla="*/ 3888 h 9833"/>
                <a:gd name="connsiteX87" fmla="*/ 7501 w 10000"/>
                <a:gd name="connsiteY87" fmla="*/ 3921 h 9833"/>
                <a:gd name="connsiteX88" fmla="*/ 7586 w 10000"/>
                <a:gd name="connsiteY88" fmla="*/ 3988 h 9833"/>
                <a:gd name="connsiteX89" fmla="*/ 7501 w 10000"/>
                <a:gd name="connsiteY89" fmla="*/ 3988 h 9833"/>
                <a:gd name="connsiteX90" fmla="*/ 7541 w 10000"/>
                <a:gd name="connsiteY90" fmla="*/ 4055 h 9833"/>
                <a:gd name="connsiteX91" fmla="*/ 7464 w 10000"/>
                <a:gd name="connsiteY91" fmla="*/ 4085 h 9833"/>
                <a:gd name="connsiteX92" fmla="*/ 7378 w 10000"/>
                <a:gd name="connsiteY92" fmla="*/ 4021 h 9833"/>
                <a:gd name="connsiteX93" fmla="*/ 7346 w 10000"/>
                <a:gd name="connsiteY93" fmla="*/ 4021 h 9833"/>
                <a:gd name="connsiteX94" fmla="*/ 7423 w 10000"/>
                <a:gd name="connsiteY94" fmla="*/ 4121 h 9833"/>
                <a:gd name="connsiteX95" fmla="*/ 7260 w 10000"/>
                <a:gd name="connsiteY95" fmla="*/ 4259 h 9833"/>
                <a:gd name="connsiteX96" fmla="*/ 7218 w 10000"/>
                <a:gd name="connsiteY96" fmla="*/ 4426 h 9833"/>
                <a:gd name="connsiteX97" fmla="*/ 7260 w 10000"/>
                <a:gd name="connsiteY97" fmla="*/ 4594 h 9833"/>
                <a:gd name="connsiteX98" fmla="*/ 7423 w 10000"/>
                <a:gd name="connsiteY98" fmla="*/ 4628 h 9833"/>
                <a:gd name="connsiteX99" fmla="*/ 7704 w 10000"/>
                <a:gd name="connsiteY99" fmla="*/ 4730 h 9833"/>
                <a:gd name="connsiteX100" fmla="*/ 7824 w 10000"/>
                <a:gd name="connsiteY100" fmla="*/ 4901 h 9833"/>
                <a:gd name="connsiteX101" fmla="*/ 8025 w 10000"/>
                <a:gd name="connsiteY101" fmla="*/ 5136 h 9833"/>
                <a:gd name="connsiteX102" fmla="*/ 8149 w 10000"/>
                <a:gd name="connsiteY102" fmla="*/ 5308 h 9833"/>
                <a:gd name="connsiteX103" fmla="*/ 8344 w 10000"/>
                <a:gd name="connsiteY103" fmla="*/ 5406 h 9833"/>
                <a:gd name="connsiteX104" fmla="*/ 8427 w 10000"/>
                <a:gd name="connsiteY104" fmla="*/ 5473 h 9833"/>
                <a:gd name="connsiteX105" fmla="*/ 8513 w 10000"/>
                <a:gd name="connsiteY105" fmla="*/ 5544 h 9833"/>
                <a:gd name="connsiteX106" fmla="*/ 8664 w 10000"/>
                <a:gd name="connsiteY106" fmla="*/ 5675 h 9833"/>
                <a:gd name="connsiteX107" fmla="*/ 8383 w 10000"/>
                <a:gd name="connsiteY107" fmla="*/ 5611 h 9833"/>
                <a:gd name="connsiteX108" fmla="*/ 8186 w 10000"/>
                <a:gd name="connsiteY108" fmla="*/ 5544 h 9833"/>
                <a:gd name="connsiteX109" fmla="*/ 7990 w 10000"/>
                <a:gd name="connsiteY109" fmla="*/ 5576 h 9833"/>
                <a:gd name="connsiteX110" fmla="*/ 7870 w 10000"/>
                <a:gd name="connsiteY110" fmla="*/ 5510 h 9833"/>
                <a:gd name="connsiteX111" fmla="*/ 7744 w 10000"/>
                <a:gd name="connsiteY111" fmla="*/ 5441 h 9833"/>
                <a:gd name="connsiteX112" fmla="*/ 7788 w 10000"/>
                <a:gd name="connsiteY112" fmla="*/ 5510 h 9833"/>
                <a:gd name="connsiteX113" fmla="*/ 7824 w 10000"/>
                <a:gd name="connsiteY113" fmla="*/ 5510 h 9833"/>
                <a:gd name="connsiteX114" fmla="*/ 7788 w 10000"/>
                <a:gd name="connsiteY114" fmla="*/ 5473 h 9833"/>
                <a:gd name="connsiteX115" fmla="*/ 7870 w 10000"/>
                <a:gd name="connsiteY115" fmla="*/ 5510 h 9833"/>
                <a:gd name="connsiteX116" fmla="*/ 8067 w 10000"/>
                <a:gd name="connsiteY116" fmla="*/ 5576 h 9833"/>
                <a:gd name="connsiteX117" fmla="*/ 8149 w 10000"/>
                <a:gd name="connsiteY117" fmla="*/ 5544 h 9833"/>
                <a:gd name="connsiteX118" fmla="*/ 8232 w 10000"/>
                <a:gd name="connsiteY118" fmla="*/ 5611 h 9833"/>
                <a:gd name="connsiteX119" fmla="*/ 8267 w 10000"/>
                <a:gd name="connsiteY119" fmla="*/ 5642 h 9833"/>
                <a:gd name="connsiteX120" fmla="*/ 8383 w 10000"/>
                <a:gd name="connsiteY120" fmla="*/ 5675 h 9833"/>
                <a:gd name="connsiteX121" fmla="*/ 8633 w 10000"/>
                <a:gd name="connsiteY121" fmla="*/ 5813 h 9833"/>
                <a:gd name="connsiteX122" fmla="*/ 8794 w 10000"/>
                <a:gd name="connsiteY122" fmla="*/ 5951 h 9833"/>
                <a:gd name="connsiteX123" fmla="*/ 8713 w 10000"/>
                <a:gd name="connsiteY123" fmla="*/ 5982 h 9833"/>
                <a:gd name="connsiteX124" fmla="*/ 8591 w 10000"/>
                <a:gd name="connsiteY124" fmla="*/ 6048 h 9833"/>
                <a:gd name="connsiteX125" fmla="*/ 8513 w 10000"/>
                <a:gd name="connsiteY125" fmla="*/ 6115 h 9833"/>
                <a:gd name="connsiteX126" fmla="*/ 8473 w 10000"/>
                <a:gd name="connsiteY126" fmla="*/ 6148 h 9833"/>
                <a:gd name="connsiteX127" fmla="*/ 8344 w 10000"/>
                <a:gd name="connsiteY127" fmla="*/ 6148 h 9833"/>
                <a:gd name="connsiteX128" fmla="*/ 8232 w 10000"/>
                <a:gd name="connsiteY128" fmla="*/ 6219 h 9833"/>
                <a:gd name="connsiteX129" fmla="*/ 8383 w 10000"/>
                <a:gd name="connsiteY129" fmla="*/ 6148 h 9833"/>
                <a:gd name="connsiteX130" fmla="*/ 8513 w 10000"/>
                <a:gd name="connsiteY130" fmla="*/ 6252 h 9833"/>
                <a:gd name="connsiteX131" fmla="*/ 8473 w 10000"/>
                <a:gd name="connsiteY131" fmla="*/ 6252 h 9833"/>
                <a:gd name="connsiteX132" fmla="*/ 8664 w 10000"/>
                <a:gd name="connsiteY132" fmla="*/ 6183 h 9833"/>
                <a:gd name="connsiteX133" fmla="*/ 8794 w 10000"/>
                <a:gd name="connsiteY133" fmla="*/ 6285 h 9833"/>
                <a:gd name="connsiteX134" fmla="*/ 8996 w 10000"/>
                <a:gd name="connsiteY134" fmla="*/ 6320 h 9833"/>
                <a:gd name="connsiteX135" fmla="*/ 8908 w 10000"/>
                <a:gd name="connsiteY135" fmla="*/ 6418 h 9833"/>
                <a:gd name="connsiteX136" fmla="*/ 8874 w 10000"/>
                <a:gd name="connsiteY136" fmla="*/ 6454 h 9833"/>
                <a:gd name="connsiteX137" fmla="*/ 8794 w 10000"/>
                <a:gd name="connsiteY137" fmla="*/ 6488 h 9833"/>
                <a:gd name="connsiteX138" fmla="*/ 8834 w 10000"/>
                <a:gd name="connsiteY138" fmla="*/ 6488 h 9833"/>
                <a:gd name="connsiteX139" fmla="*/ 8952 w 10000"/>
                <a:gd name="connsiteY139" fmla="*/ 6454 h 9833"/>
                <a:gd name="connsiteX140" fmla="*/ 8952 w 10000"/>
                <a:gd name="connsiteY140" fmla="*/ 6418 h 9833"/>
                <a:gd name="connsiteX141" fmla="*/ 8996 w 10000"/>
                <a:gd name="connsiteY141" fmla="*/ 6518 h 9833"/>
                <a:gd name="connsiteX142" fmla="*/ 8996 w 10000"/>
                <a:gd name="connsiteY142" fmla="*/ 6591 h 9833"/>
                <a:gd name="connsiteX143" fmla="*/ 8952 w 10000"/>
                <a:gd name="connsiteY143" fmla="*/ 6518 h 9833"/>
                <a:gd name="connsiteX144" fmla="*/ 8952 w 10000"/>
                <a:gd name="connsiteY144" fmla="*/ 6591 h 9833"/>
                <a:gd name="connsiteX145" fmla="*/ 8908 w 10000"/>
                <a:gd name="connsiteY145" fmla="*/ 6560 h 9833"/>
                <a:gd name="connsiteX146" fmla="*/ 8874 w 10000"/>
                <a:gd name="connsiteY146" fmla="*/ 6560 h 9833"/>
                <a:gd name="connsiteX147" fmla="*/ 8834 w 10000"/>
                <a:gd name="connsiteY147" fmla="*/ 6621 h 9833"/>
                <a:gd name="connsiteX148" fmla="*/ 8952 w 10000"/>
                <a:gd name="connsiteY148" fmla="*/ 6690 h 9833"/>
                <a:gd name="connsiteX149" fmla="*/ 8908 w 10000"/>
                <a:gd name="connsiteY149" fmla="*/ 6690 h 9833"/>
                <a:gd name="connsiteX150" fmla="*/ 8952 w 10000"/>
                <a:gd name="connsiteY150" fmla="*/ 6761 h 9833"/>
                <a:gd name="connsiteX151" fmla="*/ 8794 w 10000"/>
                <a:gd name="connsiteY151" fmla="*/ 6722 h 9833"/>
                <a:gd name="connsiteX152" fmla="*/ 8834 w 10000"/>
                <a:gd name="connsiteY152" fmla="*/ 6761 h 9833"/>
                <a:gd name="connsiteX153" fmla="*/ 8952 w 10000"/>
                <a:gd name="connsiteY153" fmla="*/ 6792 h 9833"/>
                <a:gd name="connsiteX154" fmla="*/ 8996 w 10000"/>
                <a:gd name="connsiteY154" fmla="*/ 6893 h 9833"/>
                <a:gd name="connsiteX155" fmla="*/ 8952 w 10000"/>
                <a:gd name="connsiteY155" fmla="*/ 6964 h 9833"/>
                <a:gd name="connsiteX156" fmla="*/ 8834 w 10000"/>
                <a:gd name="connsiteY156" fmla="*/ 6861 h 9833"/>
                <a:gd name="connsiteX157" fmla="*/ 8794 w 10000"/>
                <a:gd name="connsiteY157" fmla="*/ 6893 h 9833"/>
                <a:gd name="connsiteX158" fmla="*/ 8633 w 10000"/>
                <a:gd name="connsiteY158" fmla="*/ 6964 h 9833"/>
                <a:gd name="connsiteX159" fmla="*/ 8754 w 10000"/>
                <a:gd name="connsiteY159" fmla="*/ 7062 h 9833"/>
                <a:gd name="connsiteX160" fmla="*/ 8754 w 10000"/>
                <a:gd name="connsiteY160" fmla="*/ 7197 h 9833"/>
                <a:gd name="connsiteX161" fmla="*/ 8713 w 10000"/>
                <a:gd name="connsiteY161" fmla="*/ 7267 h 9833"/>
                <a:gd name="connsiteX162" fmla="*/ 8713 w 10000"/>
                <a:gd name="connsiteY162" fmla="*/ 7298 h 9833"/>
                <a:gd name="connsiteX163" fmla="*/ 8633 w 10000"/>
                <a:gd name="connsiteY163" fmla="*/ 7267 h 9833"/>
                <a:gd name="connsiteX164" fmla="*/ 8633 w 10000"/>
                <a:gd name="connsiteY164" fmla="*/ 7331 h 9833"/>
                <a:gd name="connsiteX165" fmla="*/ 8591 w 10000"/>
                <a:gd name="connsiteY165" fmla="*/ 7400 h 9833"/>
                <a:gd name="connsiteX166" fmla="*/ 8552 w 10000"/>
                <a:gd name="connsiteY166" fmla="*/ 7536 h 9833"/>
                <a:gd name="connsiteX167" fmla="*/ 8591 w 10000"/>
                <a:gd name="connsiteY167" fmla="*/ 7467 h 9833"/>
                <a:gd name="connsiteX168" fmla="*/ 8552 w 10000"/>
                <a:gd name="connsiteY168" fmla="*/ 7500 h 9833"/>
                <a:gd name="connsiteX169" fmla="*/ 8513 w 10000"/>
                <a:gd name="connsiteY169" fmla="*/ 7436 h 9833"/>
                <a:gd name="connsiteX170" fmla="*/ 8427 w 10000"/>
                <a:gd name="connsiteY170" fmla="*/ 7467 h 9833"/>
                <a:gd name="connsiteX171" fmla="*/ 8427 w 10000"/>
                <a:gd name="connsiteY171" fmla="*/ 7536 h 9833"/>
                <a:gd name="connsiteX172" fmla="*/ 8473 w 10000"/>
                <a:gd name="connsiteY172" fmla="*/ 7567 h 9833"/>
                <a:gd name="connsiteX173" fmla="*/ 8552 w 10000"/>
                <a:gd name="connsiteY173" fmla="*/ 7604 h 9833"/>
                <a:gd name="connsiteX174" fmla="*/ 8513 w 10000"/>
                <a:gd name="connsiteY174" fmla="*/ 7636 h 9833"/>
                <a:gd name="connsiteX175" fmla="*/ 8473 w 10000"/>
                <a:gd name="connsiteY175" fmla="*/ 7741 h 9833"/>
                <a:gd name="connsiteX176" fmla="*/ 8310 w 10000"/>
                <a:gd name="connsiteY176" fmla="*/ 7670 h 9833"/>
                <a:gd name="connsiteX177" fmla="*/ 8427 w 10000"/>
                <a:gd name="connsiteY177" fmla="*/ 7771 h 9833"/>
                <a:gd name="connsiteX178" fmla="*/ 8552 w 10000"/>
                <a:gd name="connsiteY178" fmla="*/ 7771 h 9833"/>
                <a:gd name="connsiteX179" fmla="*/ 8513 w 10000"/>
                <a:gd name="connsiteY179" fmla="*/ 7840 h 9833"/>
                <a:gd name="connsiteX180" fmla="*/ 8591 w 10000"/>
                <a:gd name="connsiteY180" fmla="*/ 7975 h 9833"/>
                <a:gd name="connsiteX181" fmla="*/ 8552 w 10000"/>
                <a:gd name="connsiteY181" fmla="*/ 7975 h 9833"/>
                <a:gd name="connsiteX182" fmla="*/ 8427 w 10000"/>
                <a:gd name="connsiteY182" fmla="*/ 7903 h 9833"/>
                <a:gd name="connsiteX183" fmla="*/ 8383 w 10000"/>
                <a:gd name="connsiteY183" fmla="*/ 7942 h 9833"/>
                <a:gd name="connsiteX184" fmla="*/ 8473 w 10000"/>
                <a:gd name="connsiteY184" fmla="*/ 8010 h 9833"/>
                <a:gd name="connsiteX185" fmla="*/ 8427 w 10000"/>
                <a:gd name="connsiteY185" fmla="*/ 8074 h 9833"/>
                <a:gd name="connsiteX186" fmla="*/ 8310 w 10000"/>
                <a:gd name="connsiteY186" fmla="*/ 8010 h 9833"/>
                <a:gd name="connsiteX187" fmla="*/ 8383 w 10000"/>
                <a:gd name="connsiteY187" fmla="*/ 8106 h 9833"/>
                <a:gd name="connsiteX188" fmla="*/ 8310 w 10000"/>
                <a:gd name="connsiteY188" fmla="*/ 8106 h 9833"/>
                <a:gd name="connsiteX189" fmla="*/ 8310 w 10000"/>
                <a:gd name="connsiteY189" fmla="*/ 8177 h 9833"/>
                <a:gd name="connsiteX190" fmla="*/ 8107 w 10000"/>
                <a:gd name="connsiteY190" fmla="*/ 8247 h 9833"/>
                <a:gd name="connsiteX191" fmla="*/ 8067 w 10000"/>
                <a:gd name="connsiteY191" fmla="*/ 8311 h 9833"/>
                <a:gd name="connsiteX192" fmla="*/ 8107 w 10000"/>
                <a:gd name="connsiteY192" fmla="*/ 8349 h 9833"/>
                <a:gd name="connsiteX193" fmla="*/ 8067 w 10000"/>
                <a:gd name="connsiteY193" fmla="*/ 8377 h 9833"/>
                <a:gd name="connsiteX194" fmla="*/ 8025 w 10000"/>
                <a:gd name="connsiteY194" fmla="*/ 8480 h 9833"/>
                <a:gd name="connsiteX195" fmla="*/ 7990 w 10000"/>
                <a:gd name="connsiteY195" fmla="*/ 8446 h 9833"/>
                <a:gd name="connsiteX196" fmla="*/ 7990 w 10000"/>
                <a:gd name="connsiteY196" fmla="*/ 8550 h 9833"/>
                <a:gd name="connsiteX197" fmla="*/ 7577 w 10000"/>
                <a:gd name="connsiteY197" fmla="*/ 8379 h 9833"/>
                <a:gd name="connsiteX198" fmla="*/ 6900 w 10000"/>
                <a:gd name="connsiteY198" fmla="*/ 8956 h 9833"/>
                <a:gd name="connsiteX199" fmla="*/ 6656 w 10000"/>
                <a:gd name="connsiteY199" fmla="*/ 9023 h 9833"/>
                <a:gd name="connsiteX200" fmla="*/ 6535 w 10000"/>
                <a:gd name="connsiteY200" fmla="*/ 8818 h 9833"/>
                <a:gd name="connsiteX201" fmla="*/ 6496 w 10000"/>
                <a:gd name="connsiteY201" fmla="*/ 8818 h 9833"/>
                <a:gd name="connsiteX202" fmla="*/ 6615 w 10000"/>
                <a:gd name="connsiteY202" fmla="*/ 8784 h 9833"/>
                <a:gd name="connsiteX203" fmla="*/ 6454 w 10000"/>
                <a:gd name="connsiteY203" fmla="*/ 8784 h 9833"/>
                <a:gd name="connsiteX204" fmla="*/ 6418 w 10000"/>
                <a:gd name="connsiteY204" fmla="*/ 8855 h 9833"/>
                <a:gd name="connsiteX205" fmla="*/ 6496 w 10000"/>
                <a:gd name="connsiteY205" fmla="*/ 8921 h 9833"/>
                <a:gd name="connsiteX206" fmla="*/ 6454 w 10000"/>
                <a:gd name="connsiteY206" fmla="*/ 8921 h 9833"/>
                <a:gd name="connsiteX207" fmla="*/ 6579 w 10000"/>
                <a:gd name="connsiteY207" fmla="*/ 9122 h 9833"/>
                <a:gd name="connsiteX208" fmla="*/ 6418 w 10000"/>
                <a:gd name="connsiteY208" fmla="*/ 8990 h 9833"/>
                <a:gd name="connsiteX209" fmla="*/ 6496 w 10000"/>
                <a:gd name="connsiteY209" fmla="*/ 9122 h 9833"/>
                <a:gd name="connsiteX210" fmla="*/ 6454 w 10000"/>
                <a:gd name="connsiteY210" fmla="*/ 9159 h 9833"/>
                <a:gd name="connsiteX211" fmla="*/ 6418 w 10000"/>
                <a:gd name="connsiteY211" fmla="*/ 9122 h 9833"/>
                <a:gd name="connsiteX212" fmla="*/ 6377 w 10000"/>
                <a:gd name="connsiteY212" fmla="*/ 9226 h 9833"/>
                <a:gd name="connsiteX213" fmla="*/ 6251 w 10000"/>
                <a:gd name="connsiteY213" fmla="*/ 9260 h 9833"/>
                <a:gd name="connsiteX214" fmla="*/ 6212 w 10000"/>
                <a:gd name="connsiteY214" fmla="*/ 9189 h 9833"/>
                <a:gd name="connsiteX215" fmla="*/ 6135 w 10000"/>
                <a:gd name="connsiteY215" fmla="*/ 9159 h 9833"/>
                <a:gd name="connsiteX216" fmla="*/ 6175 w 10000"/>
                <a:gd name="connsiteY216" fmla="*/ 9292 h 9833"/>
                <a:gd name="connsiteX217" fmla="*/ 5969 w 10000"/>
                <a:gd name="connsiteY217" fmla="*/ 9226 h 9833"/>
                <a:gd name="connsiteX218" fmla="*/ 5930 w 10000"/>
                <a:gd name="connsiteY218" fmla="*/ 9260 h 9833"/>
                <a:gd name="connsiteX219" fmla="*/ 5808 w 10000"/>
                <a:gd name="connsiteY219" fmla="*/ 9325 h 9833"/>
                <a:gd name="connsiteX220" fmla="*/ 5777 w 10000"/>
                <a:gd name="connsiteY220" fmla="*/ 9396 h 9833"/>
                <a:gd name="connsiteX221" fmla="*/ 5688 w 10000"/>
                <a:gd name="connsiteY221" fmla="*/ 9396 h 9833"/>
                <a:gd name="connsiteX222" fmla="*/ 5567 w 10000"/>
                <a:gd name="connsiteY222" fmla="*/ 9428 h 9833"/>
                <a:gd name="connsiteX223" fmla="*/ 5567 w 10000"/>
                <a:gd name="connsiteY223" fmla="*/ 9396 h 9833"/>
                <a:gd name="connsiteX224" fmla="*/ 5567 w 10000"/>
                <a:gd name="connsiteY224" fmla="*/ 9461 h 9833"/>
                <a:gd name="connsiteX225" fmla="*/ 5449 w 10000"/>
                <a:gd name="connsiteY225" fmla="*/ 9428 h 9833"/>
                <a:gd name="connsiteX226" fmla="*/ 5449 w 10000"/>
                <a:gd name="connsiteY226" fmla="*/ 9494 h 9833"/>
                <a:gd name="connsiteX227" fmla="*/ 5406 w 10000"/>
                <a:gd name="connsiteY227" fmla="*/ 9598 h 9833"/>
                <a:gd name="connsiteX228" fmla="*/ 5491 w 10000"/>
                <a:gd name="connsiteY228" fmla="*/ 9630 h 9833"/>
                <a:gd name="connsiteX229" fmla="*/ 5491 w 10000"/>
                <a:gd name="connsiteY229" fmla="*/ 9630 h 9833"/>
                <a:gd name="connsiteX230" fmla="*/ 5567 w 10000"/>
                <a:gd name="connsiteY230" fmla="*/ 9767 h 9833"/>
                <a:gd name="connsiteX231" fmla="*/ 5368 w 10000"/>
                <a:gd name="connsiteY231" fmla="*/ 9833 h 9833"/>
                <a:gd name="connsiteX232" fmla="*/ 5368 w 10000"/>
                <a:gd name="connsiteY232" fmla="*/ 9767 h 9833"/>
                <a:gd name="connsiteX233" fmla="*/ 5281 w 10000"/>
                <a:gd name="connsiteY233" fmla="*/ 9663 h 9833"/>
                <a:gd name="connsiteX234" fmla="*/ 5248 w 10000"/>
                <a:gd name="connsiteY234" fmla="*/ 9598 h 9833"/>
                <a:gd name="connsiteX235" fmla="*/ 5206 w 10000"/>
                <a:gd name="connsiteY235" fmla="*/ 9494 h 9833"/>
                <a:gd name="connsiteX236" fmla="*/ 5248 w 10000"/>
                <a:gd name="connsiteY236" fmla="*/ 9428 h 9833"/>
                <a:gd name="connsiteX237" fmla="*/ 5206 w 10000"/>
                <a:gd name="connsiteY237" fmla="*/ 9325 h 9833"/>
                <a:gd name="connsiteX238" fmla="*/ 5206 w 10000"/>
                <a:gd name="connsiteY238" fmla="*/ 9359 h 9833"/>
                <a:gd name="connsiteX239" fmla="*/ 5126 w 10000"/>
                <a:gd name="connsiteY239" fmla="*/ 9292 h 9833"/>
                <a:gd name="connsiteX240" fmla="*/ 5126 w 10000"/>
                <a:gd name="connsiteY240" fmla="*/ 9359 h 9833"/>
                <a:gd name="connsiteX241" fmla="*/ 5006 w 10000"/>
                <a:gd name="connsiteY241" fmla="*/ 9359 h 9833"/>
                <a:gd name="connsiteX242" fmla="*/ 4926 w 10000"/>
                <a:gd name="connsiteY242" fmla="*/ 9325 h 9833"/>
                <a:gd name="connsiteX243" fmla="*/ 4879 w 10000"/>
                <a:gd name="connsiteY243" fmla="*/ 9260 h 9833"/>
                <a:gd name="connsiteX244" fmla="*/ 4839 w 10000"/>
                <a:gd name="connsiteY244" fmla="*/ 9260 h 9833"/>
                <a:gd name="connsiteX245" fmla="*/ 4839 w 10000"/>
                <a:gd name="connsiteY245" fmla="*/ 9325 h 9833"/>
                <a:gd name="connsiteX246" fmla="*/ 4762 w 10000"/>
                <a:gd name="connsiteY246" fmla="*/ 9260 h 9833"/>
                <a:gd name="connsiteX247" fmla="*/ 4724 w 10000"/>
                <a:gd name="connsiteY247" fmla="*/ 9189 h 9833"/>
                <a:gd name="connsiteX248" fmla="*/ 4688 w 10000"/>
                <a:gd name="connsiteY248" fmla="*/ 9226 h 9833"/>
                <a:gd name="connsiteX249" fmla="*/ 4724 w 10000"/>
                <a:gd name="connsiteY249" fmla="*/ 9325 h 9833"/>
                <a:gd name="connsiteX250" fmla="*/ 4644 w 10000"/>
                <a:gd name="connsiteY250" fmla="*/ 9292 h 9833"/>
                <a:gd name="connsiteX251" fmla="*/ 4644 w 10000"/>
                <a:gd name="connsiteY251" fmla="*/ 9359 h 9833"/>
                <a:gd name="connsiteX252" fmla="*/ 4483 w 10000"/>
                <a:gd name="connsiteY252" fmla="*/ 9325 h 9833"/>
                <a:gd name="connsiteX253" fmla="*/ 4366 w 10000"/>
                <a:gd name="connsiteY253" fmla="*/ 9325 h 9833"/>
                <a:gd name="connsiteX254" fmla="*/ 4322 w 10000"/>
                <a:gd name="connsiteY254" fmla="*/ 9325 h 9833"/>
                <a:gd name="connsiteX255" fmla="*/ 4199 w 10000"/>
                <a:gd name="connsiteY255" fmla="*/ 9260 h 9833"/>
                <a:gd name="connsiteX256" fmla="*/ 4154 w 10000"/>
                <a:gd name="connsiteY256" fmla="*/ 9226 h 9833"/>
                <a:gd name="connsiteX257" fmla="*/ 4038 w 10000"/>
                <a:gd name="connsiteY257" fmla="*/ 9189 h 9833"/>
                <a:gd name="connsiteX258" fmla="*/ 3962 w 10000"/>
                <a:gd name="connsiteY258" fmla="*/ 8990 h 9833"/>
                <a:gd name="connsiteX259" fmla="*/ 3873 w 10000"/>
                <a:gd name="connsiteY259" fmla="*/ 8855 h 9833"/>
                <a:gd name="connsiteX260" fmla="*/ 3757 w 10000"/>
                <a:gd name="connsiteY260" fmla="*/ 8855 h 9833"/>
                <a:gd name="connsiteX261" fmla="*/ 3634 w 10000"/>
                <a:gd name="connsiteY261" fmla="*/ 8855 h 9833"/>
                <a:gd name="connsiteX262" fmla="*/ 3432 w 10000"/>
                <a:gd name="connsiteY262" fmla="*/ 8683 h 9833"/>
                <a:gd name="connsiteX263" fmla="*/ 3274 w 10000"/>
                <a:gd name="connsiteY263" fmla="*/ 8784 h 9833"/>
                <a:gd name="connsiteX264" fmla="*/ 3274 w 10000"/>
                <a:gd name="connsiteY264" fmla="*/ 8855 h 9833"/>
                <a:gd name="connsiteX265" fmla="*/ 3073 w 10000"/>
                <a:gd name="connsiteY265" fmla="*/ 8887 h 9833"/>
                <a:gd name="connsiteX266" fmla="*/ 2954 w 10000"/>
                <a:gd name="connsiteY266" fmla="*/ 8990 h 9833"/>
                <a:gd name="connsiteX267" fmla="*/ 2874 w 10000"/>
                <a:gd name="connsiteY267" fmla="*/ 8921 h 9833"/>
                <a:gd name="connsiteX268" fmla="*/ 2792 w 10000"/>
                <a:gd name="connsiteY268" fmla="*/ 8990 h 9833"/>
                <a:gd name="connsiteX269" fmla="*/ 2672 w 10000"/>
                <a:gd name="connsiteY269" fmla="*/ 8990 h 9833"/>
                <a:gd name="connsiteX270" fmla="*/ 2507 w 10000"/>
                <a:gd name="connsiteY270" fmla="*/ 8956 h 9833"/>
                <a:gd name="connsiteX271" fmla="*/ 2347 w 10000"/>
                <a:gd name="connsiteY271" fmla="*/ 9023 h 9833"/>
                <a:gd name="connsiteX272" fmla="*/ 2266 w 10000"/>
                <a:gd name="connsiteY272" fmla="*/ 9023 h 9833"/>
                <a:gd name="connsiteX273" fmla="*/ 2185 w 10000"/>
                <a:gd name="connsiteY273" fmla="*/ 9023 h 9833"/>
                <a:gd name="connsiteX274" fmla="*/ 2144 w 10000"/>
                <a:gd name="connsiteY274" fmla="*/ 9023 h 9833"/>
                <a:gd name="connsiteX275" fmla="*/ 2144 w 10000"/>
                <a:gd name="connsiteY275" fmla="*/ 9189 h 9833"/>
                <a:gd name="connsiteX276" fmla="*/ 2228 w 10000"/>
                <a:gd name="connsiteY276" fmla="*/ 9292 h 9833"/>
                <a:gd name="connsiteX277" fmla="*/ 2228 w 10000"/>
                <a:gd name="connsiteY277" fmla="*/ 9325 h 9833"/>
                <a:gd name="connsiteX278" fmla="*/ 2228 w 10000"/>
                <a:gd name="connsiteY278" fmla="*/ 9396 h 9833"/>
                <a:gd name="connsiteX279" fmla="*/ 2266 w 10000"/>
                <a:gd name="connsiteY279" fmla="*/ 9494 h 9833"/>
                <a:gd name="connsiteX280" fmla="*/ 2144 w 10000"/>
                <a:gd name="connsiteY280" fmla="*/ 9461 h 9833"/>
                <a:gd name="connsiteX281" fmla="*/ 2022 w 10000"/>
                <a:gd name="connsiteY281" fmla="*/ 9428 h 9833"/>
                <a:gd name="connsiteX282" fmla="*/ 1941 w 10000"/>
                <a:gd name="connsiteY282" fmla="*/ 9260 h 9833"/>
                <a:gd name="connsiteX283" fmla="*/ 1708 w 10000"/>
                <a:gd name="connsiteY283" fmla="*/ 9359 h 9833"/>
                <a:gd name="connsiteX284" fmla="*/ 1627 w 10000"/>
                <a:gd name="connsiteY284" fmla="*/ 9396 h 9833"/>
                <a:gd name="connsiteX285" fmla="*/ 1627 w 10000"/>
                <a:gd name="connsiteY285" fmla="*/ 9292 h 9833"/>
                <a:gd name="connsiteX286" fmla="*/ 1504 w 10000"/>
                <a:gd name="connsiteY286" fmla="*/ 9159 h 9833"/>
                <a:gd name="connsiteX287" fmla="*/ 1262 w 10000"/>
                <a:gd name="connsiteY287" fmla="*/ 9159 h 9833"/>
                <a:gd name="connsiteX288" fmla="*/ 1262 w 10000"/>
                <a:gd name="connsiteY288" fmla="*/ 9023 h 9833"/>
                <a:gd name="connsiteX289" fmla="*/ 1298 w 10000"/>
                <a:gd name="connsiteY289" fmla="*/ 8855 h 9833"/>
                <a:gd name="connsiteX290" fmla="*/ 1144 w 10000"/>
                <a:gd name="connsiteY290" fmla="*/ 8784 h 9833"/>
                <a:gd name="connsiteX291" fmla="*/ 1017 w 10000"/>
                <a:gd name="connsiteY291" fmla="*/ 8683 h 9833"/>
                <a:gd name="connsiteX292" fmla="*/ 981 w 10000"/>
                <a:gd name="connsiteY292" fmla="*/ 8616 h 9833"/>
                <a:gd name="connsiteX293" fmla="*/ 944 w 10000"/>
                <a:gd name="connsiteY293" fmla="*/ 8516 h 9833"/>
                <a:gd name="connsiteX294" fmla="*/ 981 w 10000"/>
                <a:gd name="connsiteY294" fmla="*/ 8414 h 9833"/>
                <a:gd name="connsiteX295" fmla="*/ 697 w 10000"/>
                <a:gd name="connsiteY295" fmla="*/ 8446 h 9833"/>
                <a:gd name="connsiteX296" fmla="*/ 533 w 10000"/>
                <a:gd name="connsiteY296" fmla="*/ 8516 h 9833"/>
                <a:gd name="connsiteX297" fmla="*/ 533 w 10000"/>
                <a:gd name="connsiteY297" fmla="*/ 8414 h 9833"/>
                <a:gd name="connsiteX298" fmla="*/ 495 w 10000"/>
                <a:gd name="connsiteY298" fmla="*/ 8311 h 9833"/>
                <a:gd name="connsiteX299" fmla="*/ 458 w 10000"/>
                <a:gd name="connsiteY299" fmla="*/ 8247 h 9833"/>
                <a:gd name="connsiteX300" fmla="*/ 6799 w 10000"/>
                <a:gd name="connsiteY300" fmla="*/ 8239 h 9833"/>
                <a:gd name="connsiteX301" fmla="*/ 6917 w 10000"/>
                <a:gd name="connsiteY301" fmla="*/ 7993 h 9833"/>
                <a:gd name="connsiteX0" fmla="*/ 9800 w 10000"/>
                <a:gd name="connsiteY0" fmla="*/ 0 h 9966"/>
                <a:gd name="connsiteX1" fmla="*/ 9840 w 10000"/>
                <a:gd name="connsiteY1" fmla="*/ 70 h 9966"/>
                <a:gd name="connsiteX2" fmla="*/ 9840 w 10000"/>
                <a:gd name="connsiteY2" fmla="*/ 140 h 9966"/>
                <a:gd name="connsiteX3" fmla="*/ 9926 w 10000"/>
                <a:gd name="connsiteY3" fmla="*/ 276 h 9966"/>
                <a:gd name="connsiteX4" fmla="*/ 9926 w 10000"/>
                <a:gd name="connsiteY4" fmla="*/ 448 h 9966"/>
                <a:gd name="connsiteX5" fmla="*/ 9926 w 10000"/>
                <a:gd name="connsiteY5" fmla="*/ 550 h 9966"/>
                <a:gd name="connsiteX6" fmla="*/ 10000 w 10000"/>
                <a:gd name="connsiteY6" fmla="*/ 654 h 9966"/>
                <a:gd name="connsiteX7" fmla="*/ 9963 w 10000"/>
                <a:gd name="connsiteY7" fmla="*/ 757 h 9966"/>
                <a:gd name="connsiteX8" fmla="*/ 10000 w 10000"/>
                <a:gd name="connsiteY8" fmla="*/ 824 h 9966"/>
                <a:gd name="connsiteX9" fmla="*/ 9677 w 10000"/>
                <a:gd name="connsiteY9" fmla="*/ 791 h 9966"/>
                <a:gd name="connsiteX10" fmla="*/ 9515 w 10000"/>
                <a:gd name="connsiteY10" fmla="*/ 757 h 9966"/>
                <a:gd name="connsiteX11" fmla="*/ 9473 w 10000"/>
                <a:gd name="connsiteY11" fmla="*/ 858 h 9966"/>
                <a:gd name="connsiteX12" fmla="*/ 9354 w 10000"/>
                <a:gd name="connsiteY12" fmla="*/ 896 h 9966"/>
                <a:gd name="connsiteX13" fmla="*/ 9433 w 10000"/>
                <a:gd name="connsiteY13" fmla="*/ 1000 h 9966"/>
                <a:gd name="connsiteX14" fmla="*/ 9677 w 10000"/>
                <a:gd name="connsiteY14" fmla="*/ 1305 h 9966"/>
                <a:gd name="connsiteX15" fmla="*/ 9840 w 10000"/>
                <a:gd name="connsiteY15" fmla="*/ 1586 h 9966"/>
                <a:gd name="connsiteX16" fmla="*/ 9800 w 10000"/>
                <a:gd name="connsiteY16" fmla="*/ 1652 h 9966"/>
                <a:gd name="connsiteX17" fmla="*/ 9634 w 10000"/>
                <a:gd name="connsiteY17" fmla="*/ 1685 h 9966"/>
                <a:gd name="connsiteX18" fmla="*/ 9840 w 10000"/>
                <a:gd name="connsiteY18" fmla="*/ 1822 h 9966"/>
                <a:gd name="connsiteX19" fmla="*/ 9600 w 10000"/>
                <a:gd name="connsiteY19" fmla="*/ 1652 h 9966"/>
                <a:gd name="connsiteX20" fmla="*/ 9396 w 10000"/>
                <a:gd name="connsiteY20" fmla="*/ 1586 h 9966"/>
                <a:gd name="connsiteX21" fmla="*/ 9473 w 10000"/>
                <a:gd name="connsiteY21" fmla="*/ 1787 h 9966"/>
                <a:gd name="connsiteX22" fmla="*/ 9354 w 10000"/>
                <a:gd name="connsiteY22" fmla="*/ 1822 h 9966"/>
                <a:gd name="connsiteX23" fmla="*/ 9277 w 10000"/>
                <a:gd name="connsiteY23" fmla="*/ 1927 h 9966"/>
                <a:gd name="connsiteX24" fmla="*/ 8996 w 10000"/>
                <a:gd name="connsiteY24" fmla="*/ 1961 h 9966"/>
                <a:gd name="connsiteX25" fmla="*/ 9198 w 10000"/>
                <a:gd name="connsiteY25" fmla="*/ 2130 h 9966"/>
                <a:gd name="connsiteX26" fmla="*/ 8952 w 10000"/>
                <a:gd name="connsiteY26" fmla="*/ 2166 h 9966"/>
                <a:gd name="connsiteX27" fmla="*/ 8794 w 10000"/>
                <a:gd name="connsiteY27" fmla="*/ 2130 h 9966"/>
                <a:gd name="connsiteX28" fmla="*/ 8664 w 10000"/>
                <a:gd name="connsiteY28" fmla="*/ 2027 h 9966"/>
                <a:gd name="connsiteX29" fmla="*/ 8591 w 10000"/>
                <a:gd name="connsiteY29" fmla="*/ 2060 h 9966"/>
                <a:gd name="connsiteX30" fmla="*/ 8552 w 10000"/>
                <a:gd name="connsiteY30" fmla="*/ 2231 h 9966"/>
                <a:gd name="connsiteX31" fmla="*/ 8513 w 10000"/>
                <a:gd name="connsiteY31" fmla="*/ 2336 h 9966"/>
                <a:gd name="connsiteX32" fmla="*/ 8427 w 10000"/>
                <a:gd name="connsiteY32" fmla="*/ 2371 h 9966"/>
                <a:gd name="connsiteX33" fmla="*/ 8383 w 10000"/>
                <a:gd name="connsiteY33" fmla="*/ 2440 h 9966"/>
                <a:gd name="connsiteX34" fmla="*/ 8310 w 10000"/>
                <a:gd name="connsiteY34" fmla="*/ 2440 h 9966"/>
                <a:gd name="connsiteX35" fmla="*/ 8267 w 10000"/>
                <a:gd name="connsiteY35" fmla="*/ 2510 h 9966"/>
                <a:gd name="connsiteX36" fmla="*/ 8107 w 10000"/>
                <a:gd name="connsiteY36" fmla="*/ 2681 h 9966"/>
                <a:gd name="connsiteX37" fmla="*/ 7906 w 10000"/>
                <a:gd name="connsiteY37" fmla="*/ 2718 h 9966"/>
                <a:gd name="connsiteX38" fmla="*/ 7824 w 10000"/>
                <a:gd name="connsiteY38" fmla="*/ 2749 h 9966"/>
                <a:gd name="connsiteX39" fmla="*/ 7744 w 10000"/>
                <a:gd name="connsiteY39" fmla="*/ 2819 h 9966"/>
                <a:gd name="connsiteX40" fmla="*/ 7586 w 10000"/>
                <a:gd name="connsiteY40" fmla="*/ 2886 h 9966"/>
                <a:gd name="connsiteX41" fmla="*/ 7501 w 10000"/>
                <a:gd name="connsiteY41" fmla="*/ 2993 h 9966"/>
                <a:gd name="connsiteX42" fmla="*/ 7464 w 10000"/>
                <a:gd name="connsiteY42" fmla="*/ 3058 h 9966"/>
                <a:gd name="connsiteX43" fmla="*/ 7378 w 10000"/>
                <a:gd name="connsiteY43" fmla="*/ 3058 h 9966"/>
                <a:gd name="connsiteX44" fmla="*/ 7218 w 10000"/>
                <a:gd name="connsiteY44" fmla="*/ 3094 h 9966"/>
                <a:gd name="connsiteX45" fmla="*/ 7346 w 10000"/>
                <a:gd name="connsiteY45" fmla="*/ 3024 h 9966"/>
                <a:gd name="connsiteX46" fmla="*/ 7346 w 10000"/>
                <a:gd name="connsiteY46" fmla="*/ 2957 h 9966"/>
                <a:gd name="connsiteX47" fmla="*/ 7378 w 10000"/>
                <a:gd name="connsiteY47" fmla="*/ 2886 h 9966"/>
                <a:gd name="connsiteX48" fmla="*/ 7143 w 10000"/>
                <a:gd name="connsiteY48" fmla="*/ 2850 h 9966"/>
                <a:gd name="connsiteX49" fmla="*/ 7218 w 10000"/>
                <a:gd name="connsiteY49" fmla="*/ 2819 h 9966"/>
                <a:gd name="connsiteX50" fmla="*/ 7260 w 10000"/>
                <a:gd name="connsiteY50" fmla="*/ 2681 h 9966"/>
                <a:gd name="connsiteX51" fmla="*/ 7305 w 10000"/>
                <a:gd name="connsiteY51" fmla="*/ 2542 h 9966"/>
                <a:gd name="connsiteX52" fmla="*/ 7062 w 10000"/>
                <a:gd name="connsiteY52" fmla="*/ 2303 h 9966"/>
                <a:gd name="connsiteX53" fmla="*/ 6939 w 10000"/>
                <a:gd name="connsiteY53" fmla="*/ 2336 h 9966"/>
                <a:gd name="connsiteX54" fmla="*/ 6824 w 10000"/>
                <a:gd name="connsiteY54" fmla="*/ 2409 h 9966"/>
                <a:gd name="connsiteX55" fmla="*/ 6737 w 10000"/>
                <a:gd name="connsiteY55" fmla="*/ 2579 h 9966"/>
                <a:gd name="connsiteX56" fmla="*/ 6535 w 10000"/>
                <a:gd name="connsiteY56" fmla="*/ 2718 h 9966"/>
                <a:gd name="connsiteX57" fmla="*/ 6418 w 10000"/>
                <a:gd name="connsiteY57" fmla="*/ 2785 h 9966"/>
                <a:gd name="connsiteX58" fmla="*/ 6454 w 10000"/>
                <a:gd name="connsiteY58" fmla="*/ 2886 h 9966"/>
                <a:gd name="connsiteX59" fmla="*/ 6212 w 10000"/>
                <a:gd name="connsiteY59" fmla="*/ 3024 h 9966"/>
                <a:gd name="connsiteX60" fmla="*/ 6014 w 10000"/>
                <a:gd name="connsiteY60" fmla="*/ 2993 h 9966"/>
                <a:gd name="connsiteX61" fmla="*/ 6014 w 10000"/>
                <a:gd name="connsiteY61" fmla="*/ 3196 h 9966"/>
                <a:gd name="connsiteX62" fmla="*/ 6251 w 10000"/>
                <a:gd name="connsiteY62" fmla="*/ 3369 h 9966"/>
                <a:gd name="connsiteX63" fmla="*/ 6377 w 10000"/>
                <a:gd name="connsiteY63" fmla="*/ 3369 h 9966"/>
                <a:gd name="connsiteX64" fmla="*/ 6454 w 10000"/>
                <a:gd name="connsiteY64" fmla="*/ 3399 h 9966"/>
                <a:gd name="connsiteX65" fmla="*/ 6454 w 10000"/>
                <a:gd name="connsiteY65" fmla="*/ 3369 h 9966"/>
                <a:gd name="connsiteX66" fmla="*/ 6695 w 10000"/>
                <a:gd name="connsiteY66" fmla="*/ 3470 h 9966"/>
                <a:gd name="connsiteX67" fmla="*/ 6777 w 10000"/>
                <a:gd name="connsiteY67" fmla="*/ 3675 h 9966"/>
                <a:gd name="connsiteX68" fmla="*/ 6980 w 10000"/>
                <a:gd name="connsiteY68" fmla="*/ 3712 h 9966"/>
                <a:gd name="connsiteX69" fmla="*/ 7062 w 10000"/>
                <a:gd name="connsiteY69" fmla="*/ 3643 h 9966"/>
                <a:gd name="connsiteX70" fmla="*/ 7101 w 10000"/>
                <a:gd name="connsiteY70" fmla="*/ 3543 h 9966"/>
                <a:gd name="connsiteX71" fmla="*/ 7260 w 10000"/>
                <a:gd name="connsiteY71" fmla="*/ 3470 h 9966"/>
                <a:gd name="connsiteX72" fmla="*/ 7464 w 10000"/>
                <a:gd name="connsiteY72" fmla="*/ 3543 h 9966"/>
                <a:gd name="connsiteX73" fmla="*/ 7541 w 10000"/>
                <a:gd name="connsiteY73" fmla="*/ 3575 h 9966"/>
                <a:gd name="connsiteX74" fmla="*/ 7586 w 10000"/>
                <a:gd name="connsiteY74" fmla="*/ 3613 h 9966"/>
                <a:gd name="connsiteX75" fmla="*/ 7788 w 10000"/>
                <a:gd name="connsiteY75" fmla="*/ 3613 h 9966"/>
                <a:gd name="connsiteX76" fmla="*/ 7788 w 10000"/>
                <a:gd name="connsiteY76" fmla="*/ 3575 h 9966"/>
                <a:gd name="connsiteX77" fmla="*/ 8025 w 10000"/>
                <a:gd name="connsiteY77" fmla="*/ 3643 h 9966"/>
                <a:gd name="connsiteX78" fmla="*/ 7990 w 10000"/>
                <a:gd name="connsiteY78" fmla="*/ 3675 h 9966"/>
                <a:gd name="connsiteX79" fmla="*/ 8025 w 10000"/>
                <a:gd name="connsiteY79" fmla="*/ 3780 h 9966"/>
                <a:gd name="connsiteX80" fmla="*/ 8025 w 10000"/>
                <a:gd name="connsiteY80" fmla="*/ 3847 h 9966"/>
                <a:gd name="connsiteX81" fmla="*/ 7946 w 10000"/>
                <a:gd name="connsiteY81" fmla="*/ 3780 h 9966"/>
                <a:gd name="connsiteX82" fmla="*/ 7906 w 10000"/>
                <a:gd name="connsiteY82" fmla="*/ 3814 h 9966"/>
                <a:gd name="connsiteX83" fmla="*/ 7824 w 10000"/>
                <a:gd name="connsiteY83" fmla="*/ 3814 h 9966"/>
                <a:gd name="connsiteX84" fmla="*/ 7744 w 10000"/>
                <a:gd name="connsiteY84" fmla="*/ 3847 h 9966"/>
                <a:gd name="connsiteX85" fmla="*/ 7586 w 10000"/>
                <a:gd name="connsiteY85" fmla="*/ 3920 h 9966"/>
                <a:gd name="connsiteX86" fmla="*/ 7501 w 10000"/>
                <a:gd name="connsiteY86" fmla="*/ 3954 h 9966"/>
                <a:gd name="connsiteX87" fmla="*/ 7586 w 10000"/>
                <a:gd name="connsiteY87" fmla="*/ 4022 h 9966"/>
                <a:gd name="connsiteX88" fmla="*/ 7501 w 10000"/>
                <a:gd name="connsiteY88" fmla="*/ 4022 h 9966"/>
                <a:gd name="connsiteX89" fmla="*/ 7541 w 10000"/>
                <a:gd name="connsiteY89" fmla="*/ 4090 h 9966"/>
                <a:gd name="connsiteX90" fmla="*/ 7464 w 10000"/>
                <a:gd name="connsiteY90" fmla="*/ 4120 h 9966"/>
                <a:gd name="connsiteX91" fmla="*/ 7378 w 10000"/>
                <a:gd name="connsiteY91" fmla="*/ 4055 h 9966"/>
                <a:gd name="connsiteX92" fmla="*/ 7346 w 10000"/>
                <a:gd name="connsiteY92" fmla="*/ 4055 h 9966"/>
                <a:gd name="connsiteX93" fmla="*/ 7423 w 10000"/>
                <a:gd name="connsiteY93" fmla="*/ 4157 h 9966"/>
                <a:gd name="connsiteX94" fmla="*/ 7260 w 10000"/>
                <a:gd name="connsiteY94" fmla="*/ 4297 h 9966"/>
                <a:gd name="connsiteX95" fmla="*/ 7218 w 10000"/>
                <a:gd name="connsiteY95" fmla="*/ 4467 h 9966"/>
                <a:gd name="connsiteX96" fmla="*/ 7260 w 10000"/>
                <a:gd name="connsiteY96" fmla="*/ 4638 h 9966"/>
                <a:gd name="connsiteX97" fmla="*/ 7423 w 10000"/>
                <a:gd name="connsiteY97" fmla="*/ 4673 h 9966"/>
                <a:gd name="connsiteX98" fmla="*/ 7704 w 10000"/>
                <a:gd name="connsiteY98" fmla="*/ 4776 h 9966"/>
                <a:gd name="connsiteX99" fmla="*/ 7824 w 10000"/>
                <a:gd name="connsiteY99" fmla="*/ 4950 h 9966"/>
                <a:gd name="connsiteX100" fmla="*/ 8025 w 10000"/>
                <a:gd name="connsiteY100" fmla="*/ 5189 h 9966"/>
                <a:gd name="connsiteX101" fmla="*/ 8149 w 10000"/>
                <a:gd name="connsiteY101" fmla="*/ 5364 h 9966"/>
                <a:gd name="connsiteX102" fmla="*/ 8344 w 10000"/>
                <a:gd name="connsiteY102" fmla="*/ 5464 h 9966"/>
                <a:gd name="connsiteX103" fmla="*/ 8427 w 10000"/>
                <a:gd name="connsiteY103" fmla="*/ 5532 h 9966"/>
                <a:gd name="connsiteX104" fmla="*/ 8513 w 10000"/>
                <a:gd name="connsiteY104" fmla="*/ 5604 h 9966"/>
                <a:gd name="connsiteX105" fmla="*/ 8664 w 10000"/>
                <a:gd name="connsiteY105" fmla="*/ 5737 h 9966"/>
                <a:gd name="connsiteX106" fmla="*/ 8383 w 10000"/>
                <a:gd name="connsiteY106" fmla="*/ 5672 h 9966"/>
                <a:gd name="connsiteX107" fmla="*/ 8186 w 10000"/>
                <a:gd name="connsiteY107" fmla="*/ 5604 h 9966"/>
                <a:gd name="connsiteX108" fmla="*/ 7990 w 10000"/>
                <a:gd name="connsiteY108" fmla="*/ 5637 h 9966"/>
                <a:gd name="connsiteX109" fmla="*/ 7870 w 10000"/>
                <a:gd name="connsiteY109" fmla="*/ 5570 h 9966"/>
                <a:gd name="connsiteX110" fmla="*/ 7744 w 10000"/>
                <a:gd name="connsiteY110" fmla="*/ 5499 h 9966"/>
                <a:gd name="connsiteX111" fmla="*/ 7788 w 10000"/>
                <a:gd name="connsiteY111" fmla="*/ 5570 h 9966"/>
                <a:gd name="connsiteX112" fmla="*/ 7824 w 10000"/>
                <a:gd name="connsiteY112" fmla="*/ 5570 h 9966"/>
                <a:gd name="connsiteX113" fmla="*/ 7788 w 10000"/>
                <a:gd name="connsiteY113" fmla="*/ 5532 h 9966"/>
                <a:gd name="connsiteX114" fmla="*/ 7870 w 10000"/>
                <a:gd name="connsiteY114" fmla="*/ 5570 h 9966"/>
                <a:gd name="connsiteX115" fmla="*/ 8067 w 10000"/>
                <a:gd name="connsiteY115" fmla="*/ 5637 h 9966"/>
                <a:gd name="connsiteX116" fmla="*/ 8149 w 10000"/>
                <a:gd name="connsiteY116" fmla="*/ 5604 h 9966"/>
                <a:gd name="connsiteX117" fmla="*/ 8232 w 10000"/>
                <a:gd name="connsiteY117" fmla="*/ 5672 h 9966"/>
                <a:gd name="connsiteX118" fmla="*/ 8267 w 10000"/>
                <a:gd name="connsiteY118" fmla="*/ 5704 h 9966"/>
                <a:gd name="connsiteX119" fmla="*/ 8383 w 10000"/>
                <a:gd name="connsiteY119" fmla="*/ 5737 h 9966"/>
                <a:gd name="connsiteX120" fmla="*/ 8633 w 10000"/>
                <a:gd name="connsiteY120" fmla="*/ 5878 h 9966"/>
                <a:gd name="connsiteX121" fmla="*/ 8794 w 10000"/>
                <a:gd name="connsiteY121" fmla="*/ 6018 h 9966"/>
                <a:gd name="connsiteX122" fmla="*/ 8713 w 10000"/>
                <a:gd name="connsiteY122" fmla="*/ 6050 h 9966"/>
                <a:gd name="connsiteX123" fmla="*/ 8591 w 10000"/>
                <a:gd name="connsiteY123" fmla="*/ 6117 h 9966"/>
                <a:gd name="connsiteX124" fmla="*/ 8513 w 10000"/>
                <a:gd name="connsiteY124" fmla="*/ 6185 h 9966"/>
                <a:gd name="connsiteX125" fmla="*/ 8473 w 10000"/>
                <a:gd name="connsiteY125" fmla="*/ 6218 h 9966"/>
                <a:gd name="connsiteX126" fmla="*/ 8344 w 10000"/>
                <a:gd name="connsiteY126" fmla="*/ 6218 h 9966"/>
                <a:gd name="connsiteX127" fmla="*/ 8232 w 10000"/>
                <a:gd name="connsiteY127" fmla="*/ 6291 h 9966"/>
                <a:gd name="connsiteX128" fmla="*/ 8383 w 10000"/>
                <a:gd name="connsiteY128" fmla="*/ 6218 h 9966"/>
                <a:gd name="connsiteX129" fmla="*/ 8513 w 10000"/>
                <a:gd name="connsiteY129" fmla="*/ 6324 h 9966"/>
                <a:gd name="connsiteX130" fmla="*/ 8473 w 10000"/>
                <a:gd name="connsiteY130" fmla="*/ 6324 h 9966"/>
                <a:gd name="connsiteX131" fmla="*/ 8664 w 10000"/>
                <a:gd name="connsiteY131" fmla="*/ 6254 h 9966"/>
                <a:gd name="connsiteX132" fmla="*/ 8794 w 10000"/>
                <a:gd name="connsiteY132" fmla="*/ 6358 h 9966"/>
                <a:gd name="connsiteX133" fmla="*/ 8996 w 10000"/>
                <a:gd name="connsiteY133" fmla="*/ 6393 h 9966"/>
                <a:gd name="connsiteX134" fmla="*/ 8908 w 10000"/>
                <a:gd name="connsiteY134" fmla="*/ 6493 h 9966"/>
                <a:gd name="connsiteX135" fmla="*/ 8874 w 10000"/>
                <a:gd name="connsiteY135" fmla="*/ 6530 h 9966"/>
                <a:gd name="connsiteX136" fmla="*/ 8794 w 10000"/>
                <a:gd name="connsiteY136" fmla="*/ 6564 h 9966"/>
                <a:gd name="connsiteX137" fmla="*/ 8834 w 10000"/>
                <a:gd name="connsiteY137" fmla="*/ 6564 h 9966"/>
                <a:gd name="connsiteX138" fmla="*/ 8952 w 10000"/>
                <a:gd name="connsiteY138" fmla="*/ 6530 h 9966"/>
                <a:gd name="connsiteX139" fmla="*/ 8952 w 10000"/>
                <a:gd name="connsiteY139" fmla="*/ 6493 h 9966"/>
                <a:gd name="connsiteX140" fmla="*/ 8996 w 10000"/>
                <a:gd name="connsiteY140" fmla="*/ 6595 h 9966"/>
                <a:gd name="connsiteX141" fmla="*/ 8996 w 10000"/>
                <a:gd name="connsiteY141" fmla="*/ 6669 h 9966"/>
                <a:gd name="connsiteX142" fmla="*/ 8952 w 10000"/>
                <a:gd name="connsiteY142" fmla="*/ 6595 h 9966"/>
                <a:gd name="connsiteX143" fmla="*/ 8952 w 10000"/>
                <a:gd name="connsiteY143" fmla="*/ 6669 h 9966"/>
                <a:gd name="connsiteX144" fmla="*/ 8908 w 10000"/>
                <a:gd name="connsiteY144" fmla="*/ 6637 h 9966"/>
                <a:gd name="connsiteX145" fmla="*/ 8874 w 10000"/>
                <a:gd name="connsiteY145" fmla="*/ 6637 h 9966"/>
                <a:gd name="connsiteX146" fmla="*/ 8834 w 10000"/>
                <a:gd name="connsiteY146" fmla="*/ 6699 h 9966"/>
                <a:gd name="connsiteX147" fmla="*/ 8952 w 10000"/>
                <a:gd name="connsiteY147" fmla="*/ 6770 h 9966"/>
                <a:gd name="connsiteX148" fmla="*/ 8908 w 10000"/>
                <a:gd name="connsiteY148" fmla="*/ 6770 h 9966"/>
                <a:gd name="connsiteX149" fmla="*/ 8952 w 10000"/>
                <a:gd name="connsiteY149" fmla="*/ 6842 h 9966"/>
                <a:gd name="connsiteX150" fmla="*/ 8794 w 10000"/>
                <a:gd name="connsiteY150" fmla="*/ 6802 h 9966"/>
                <a:gd name="connsiteX151" fmla="*/ 8834 w 10000"/>
                <a:gd name="connsiteY151" fmla="*/ 6842 h 9966"/>
                <a:gd name="connsiteX152" fmla="*/ 8952 w 10000"/>
                <a:gd name="connsiteY152" fmla="*/ 6873 h 9966"/>
                <a:gd name="connsiteX153" fmla="*/ 8996 w 10000"/>
                <a:gd name="connsiteY153" fmla="*/ 6976 h 9966"/>
                <a:gd name="connsiteX154" fmla="*/ 8952 w 10000"/>
                <a:gd name="connsiteY154" fmla="*/ 7048 h 9966"/>
                <a:gd name="connsiteX155" fmla="*/ 8834 w 10000"/>
                <a:gd name="connsiteY155" fmla="*/ 6944 h 9966"/>
                <a:gd name="connsiteX156" fmla="*/ 8794 w 10000"/>
                <a:gd name="connsiteY156" fmla="*/ 6976 h 9966"/>
                <a:gd name="connsiteX157" fmla="*/ 8633 w 10000"/>
                <a:gd name="connsiteY157" fmla="*/ 7048 h 9966"/>
                <a:gd name="connsiteX158" fmla="*/ 8754 w 10000"/>
                <a:gd name="connsiteY158" fmla="*/ 7148 h 9966"/>
                <a:gd name="connsiteX159" fmla="*/ 8754 w 10000"/>
                <a:gd name="connsiteY159" fmla="*/ 7285 h 9966"/>
                <a:gd name="connsiteX160" fmla="*/ 8713 w 10000"/>
                <a:gd name="connsiteY160" fmla="*/ 7356 h 9966"/>
                <a:gd name="connsiteX161" fmla="*/ 8713 w 10000"/>
                <a:gd name="connsiteY161" fmla="*/ 7388 h 9966"/>
                <a:gd name="connsiteX162" fmla="*/ 8633 w 10000"/>
                <a:gd name="connsiteY162" fmla="*/ 7356 h 9966"/>
                <a:gd name="connsiteX163" fmla="*/ 8633 w 10000"/>
                <a:gd name="connsiteY163" fmla="*/ 7422 h 9966"/>
                <a:gd name="connsiteX164" fmla="*/ 8591 w 10000"/>
                <a:gd name="connsiteY164" fmla="*/ 7492 h 9966"/>
                <a:gd name="connsiteX165" fmla="*/ 8552 w 10000"/>
                <a:gd name="connsiteY165" fmla="*/ 7630 h 9966"/>
                <a:gd name="connsiteX166" fmla="*/ 8591 w 10000"/>
                <a:gd name="connsiteY166" fmla="*/ 7560 h 9966"/>
                <a:gd name="connsiteX167" fmla="*/ 8552 w 10000"/>
                <a:gd name="connsiteY167" fmla="*/ 7593 h 9966"/>
                <a:gd name="connsiteX168" fmla="*/ 8513 w 10000"/>
                <a:gd name="connsiteY168" fmla="*/ 7528 h 9966"/>
                <a:gd name="connsiteX169" fmla="*/ 8427 w 10000"/>
                <a:gd name="connsiteY169" fmla="*/ 7560 h 9966"/>
                <a:gd name="connsiteX170" fmla="*/ 8427 w 10000"/>
                <a:gd name="connsiteY170" fmla="*/ 7630 h 9966"/>
                <a:gd name="connsiteX171" fmla="*/ 8473 w 10000"/>
                <a:gd name="connsiteY171" fmla="*/ 7662 h 9966"/>
                <a:gd name="connsiteX172" fmla="*/ 8552 w 10000"/>
                <a:gd name="connsiteY172" fmla="*/ 7699 h 9966"/>
                <a:gd name="connsiteX173" fmla="*/ 8513 w 10000"/>
                <a:gd name="connsiteY173" fmla="*/ 7732 h 9966"/>
                <a:gd name="connsiteX174" fmla="*/ 8473 w 10000"/>
                <a:gd name="connsiteY174" fmla="*/ 7838 h 9966"/>
                <a:gd name="connsiteX175" fmla="*/ 8310 w 10000"/>
                <a:gd name="connsiteY175" fmla="*/ 7766 h 9966"/>
                <a:gd name="connsiteX176" fmla="*/ 8427 w 10000"/>
                <a:gd name="connsiteY176" fmla="*/ 7869 h 9966"/>
                <a:gd name="connsiteX177" fmla="*/ 8552 w 10000"/>
                <a:gd name="connsiteY177" fmla="*/ 7869 h 9966"/>
                <a:gd name="connsiteX178" fmla="*/ 8513 w 10000"/>
                <a:gd name="connsiteY178" fmla="*/ 7939 h 9966"/>
                <a:gd name="connsiteX179" fmla="*/ 8591 w 10000"/>
                <a:gd name="connsiteY179" fmla="*/ 8076 h 9966"/>
                <a:gd name="connsiteX180" fmla="*/ 8552 w 10000"/>
                <a:gd name="connsiteY180" fmla="*/ 8076 h 9966"/>
                <a:gd name="connsiteX181" fmla="*/ 8427 w 10000"/>
                <a:gd name="connsiteY181" fmla="*/ 8003 h 9966"/>
                <a:gd name="connsiteX182" fmla="*/ 8383 w 10000"/>
                <a:gd name="connsiteY182" fmla="*/ 8043 h 9966"/>
                <a:gd name="connsiteX183" fmla="*/ 8473 w 10000"/>
                <a:gd name="connsiteY183" fmla="*/ 8112 h 9966"/>
                <a:gd name="connsiteX184" fmla="*/ 8427 w 10000"/>
                <a:gd name="connsiteY184" fmla="*/ 8177 h 9966"/>
                <a:gd name="connsiteX185" fmla="*/ 8310 w 10000"/>
                <a:gd name="connsiteY185" fmla="*/ 8112 h 9966"/>
                <a:gd name="connsiteX186" fmla="*/ 8383 w 10000"/>
                <a:gd name="connsiteY186" fmla="*/ 8210 h 9966"/>
                <a:gd name="connsiteX187" fmla="*/ 8310 w 10000"/>
                <a:gd name="connsiteY187" fmla="*/ 8210 h 9966"/>
                <a:gd name="connsiteX188" fmla="*/ 8310 w 10000"/>
                <a:gd name="connsiteY188" fmla="*/ 8282 h 9966"/>
                <a:gd name="connsiteX189" fmla="*/ 8107 w 10000"/>
                <a:gd name="connsiteY189" fmla="*/ 8353 h 9966"/>
                <a:gd name="connsiteX190" fmla="*/ 8067 w 10000"/>
                <a:gd name="connsiteY190" fmla="*/ 8418 h 9966"/>
                <a:gd name="connsiteX191" fmla="*/ 8107 w 10000"/>
                <a:gd name="connsiteY191" fmla="*/ 8457 h 9966"/>
                <a:gd name="connsiteX192" fmla="*/ 8067 w 10000"/>
                <a:gd name="connsiteY192" fmla="*/ 8485 h 9966"/>
                <a:gd name="connsiteX193" fmla="*/ 8025 w 10000"/>
                <a:gd name="connsiteY193" fmla="*/ 8590 h 9966"/>
                <a:gd name="connsiteX194" fmla="*/ 7990 w 10000"/>
                <a:gd name="connsiteY194" fmla="*/ 8555 h 9966"/>
                <a:gd name="connsiteX195" fmla="*/ 7990 w 10000"/>
                <a:gd name="connsiteY195" fmla="*/ 8661 h 9966"/>
                <a:gd name="connsiteX196" fmla="*/ 7577 w 10000"/>
                <a:gd name="connsiteY196" fmla="*/ 8487 h 9966"/>
                <a:gd name="connsiteX197" fmla="*/ 6900 w 10000"/>
                <a:gd name="connsiteY197" fmla="*/ 9074 h 9966"/>
                <a:gd name="connsiteX198" fmla="*/ 6656 w 10000"/>
                <a:gd name="connsiteY198" fmla="*/ 9142 h 9966"/>
                <a:gd name="connsiteX199" fmla="*/ 6535 w 10000"/>
                <a:gd name="connsiteY199" fmla="*/ 8934 h 9966"/>
                <a:gd name="connsiteX200" fmla="*/ 6496 w 10000"/>
                <a:gd name="connsiteY200" fmla="*/ 8934 h 9966"/>
                <a:gd name="connsiteX201" fmla="*/ 6615 w 10000"/>
                <a:gd name="connsiteY201" fmla="*/ 8899 h 9966"/>
                <a:gd name="connsiteX202" fmla="*/ 6454 w 10000"/>
                <a:gd name="connsiteY202" fmla="*/ 8899 h 9966"/>
                <a:gd name="connsiteX203" fmla="*/ 6418 w 10000"/>
                <a:gd name="connsiteY203" fmla="*/ 8971 h 9966"/>
                <a:gd name="connsiteX204" fmla="*/ 6496 w 10000"/>
                <a:gd name="connsiteY204" fmla="*/ 9039 h 9966"/>
                <a:gd name="connsiteX205" fmla="*/ 6454 w 10000"/>
                <a:gd name="connsiteY205" fmla="*/ 9039 h 9966"/>
                <a:gd name="connsiteX206" fmla="*/ 6579 w 10000"/>
                <a:gd name="connsiteY206" fmla="*/ 9243 h 9966"/>
                <a:gd name="connsiteX207" fmla="*/ 6418 w 10000"/>
                <a:gd name="connsiteY207" fmla="*/ 9109 h 9966"/>
                <a:gd name="connsiteX208" fmla="*/ 6496 w 10000"/>
                <a:gd name="connsiteY208" fmla="*/ 9243 h 9966"/>
                <a:gd name="connsiteX209" fmla="*/ 6454 w 10000"/>
                <a:gd name="connsiteY209" fmla="*/ 9281 h 9966"/>
                <a:gd name="connsiteX210" fmla="*/ 6418 w 10000"/>
                <a:gd name="connsiteY210" fmla="*/ 9243 h 9966"/>
                <a:gd name="connsiteX211" fmla="*/ 6377 w 10000"/>
                <a:gd name="connsiteY211" fmla="*/ 9349 h 9966"/>
                <a:gd name="connsiteX212" fmla="*/ 6251 w 10000"/>
                <a:gd name="connsiteY212" fmla="*/ 9383 h 9966"/>
                <a:gd name="connsiteX213" fmla="*/ 6212 w 10000"/>
                <a:gd name="connsiteY213" fmla="*/ 9311 h 9966"/>
                <a:gd name="connsiteX214" fmla="*/ 6135 w 10000"/>
                <a:gd name="connsiteY214" fmla="*/ 9281 h 9966"/>
                <a:gd name="connsiteX215" fmla="*/ 6175 w 10000"/>
                <a:gd name="connsiteY215" fmla="*/ 9416 h 9966"/>
                <a:gd name="connsiteX216" fmla="*/ 5969 w 10000"/>
                <a:gd name="connsiteY216" fmla="*/ 9349 h 9966"/>
                <a:gd name="connsiteX217" fmla="*/ 5930 w 10000"/>
                <a:gd name="connsiteY217" fmla="*/ 9383 h 9966"/>
                <a:gd name="connsiteX218" fmla="*/ 5808 w 10000"/>
                <a:gd name="connsiteY218" fmla="*/ 9449 h 9966"/>
                <a:gd name="connsiteX219" fmla="*/ 5777 w 10000"/>
                <a:gd name="connsiteY219" fmla="*/ 9522 h 9966"/>
                <a:gd name="connsiteX220" fmla="*/ 5688 w 10000"/>
                <a:gd name="connsiteY220" fmla="*/ 9522 h 9966"/>
                <a:gd name="connsiteX221" fmla="*/ 5567 w 10000"/>
                <a:gd name="connsiteY221" fmla="*/ 9554 h 9966"/>
                <a:gd name="connsiteX222" fmla="*/ 5567 w 10000"/>
                <a:gd name="connsiteY222" fmla="*/ 9522 h 9966"/>
                <a:gd name="connsiteX223" fmla="*/ 5567 w 10000"/>
                <a:gd name="connsiteY223" fmla="*/ 9588 h 9966"/>
                <a:gd name="connsiteX224" fmla="*/ 5449 w 10000"/>
                <a:gd name="connsiteY224" fmla="*/ 9554 h 9966"/>
                <a:gd name="connsiteX225" fmla="*/ 5449 w 10000"/>
                <a:gd name="connsiteY225" fmla="*/ 9621 h 9966"/>
                <a:gd name="connsiteX226" fmla="*/ 5406 w 10000"/>
                <a:gd name="connsiteY226" fmla="*/ 9727 h 9966"/>
                <a:gd name="connsiteX227" fmla="*/ 5491 w 10000"/>
                <a:gd name="connsiteY227" fmla="*/ 9760 h 9966"/>
                <a:gd name="connsiteX228" fmla="*/ 5491 w 10000"/>
                <a:gd name="connsiteY228" fmla="*/ 9760 h 9966"/>
                <a:gd name="connsiteX229" fmla="*/ 5567 w 10000"/>
                <a:gd name="connsiteY229" fmla="*/ 9899 h 9966"/>
                <a:gd name="connsiteX230" fmla="*/ 5368 w 10000"/>
                <a:gd name="connsiteY230" fmla="*/ 9966 h 9966"/>
                <a:gd name="connsiteX231" fmla="*/ 5368 w 10000"/>
                <a:gd name="connsiteY231" fmla="*/ 9899 h 9966"/>
                <a:gd name="connsiteX232" fmla="*/ 5281 w 10000"/>
                <a:gd name="connsiteY232" fmla="*/ 9793 h 9966"/>
                <a:gd name="connsiteX233" fmla="*/ 5248 w 10000"/>
                <a:gd name="connsiteY233" fmla="*/ 9727 h 9966"/>
                <a:gd name="connsiteX234" fmla="*/ 5206 w 10000"/>
                <a:gd name="connsiteY234" fmla="*/ 9621 h 9966"/>
                <a:gd name="connsiteX235" fmla="*/ 5248 w 10000"/>
                <a:gd name="connsiteY235" fmla="*/ 9554 h 9966"/>
                <a:gd name="connsiteX236" fmla="*/ 5206 w 10000"/>
                <a:gd name="connsiteY236" fmla="*/ 9449 h 9966"/>
                <a:gd name="connsiteX237" fmla="*/ 5206 w 10000"/>
                <a:gd name="connsiteY237" fmla="*/ 9484 h 9966"/>
                <a:gd name="connsiteX238" fmla="*/ 5126 w 10000"/>
                <a:gd name="connsiteY238" fmla="*/ 9416 h 9966"/>
                <a:gd name="connsiteX239" fmla="*/ 5126 w 10000"/>
                <a:gd name="connsiteY239" fmla="*/ 9484 h 9966"/>
                <a:gd name="connsiteX240" fmla="*/ 5006 w 10000"/>
                <a:gd name="connsiteY240" fmla="*/ 9484 h 9966"/>
                <a:gd name="connsiteX241" fmla="*/ 4926 w 10000"/>
                <a:gd name="connsiteY241" fmla="*/ 9449 h 9966"/>
                <a:gd name="connsiteX242" fmla="*/ 4879 w 10000"/>
                <a:gd name="connsiteY242" fmla="*/ 9383 h 9966"/>
                <a:gd name="connsiteX243" fmla="*/ 4839 w 10000"/>
                <a:gd name="connsiteY243" fmla="*/ 9383 h 9966"/>
                <a:gd name="connsiteX244" fmla="*/ 4839 w 10000"/>
                <a:gd name="connsiteY244" fmla="*/ 9449 h 9966"/>
                <a:gd name="connsiteX245" fmla="*/ 4762 w 10000"/>
                <a:gd name="connsiteY245" fmla="*/ 9383 h 9966"/>
                <a:gd name="connsiteX246" fmla="*/ 4724 w 10000"/>
                <a:gd name="connsiteY246" fmla="*/ 9311 h 9966"/>
                <a:gd name="connsiteX247" fmla="*/ 4688 w 10000"/>
                <a:gd name="connsiteY247" fmla="*/ 9349 h 9966"/>
                <a:gd name="connsiteX248" fmla="*/ 4724 w 10000"/>
                <a:gd name="connsiteY248" fmla="*/ 9449 h 9966"/>
                <a:gd name="connsiteX249" fmla="*/ 4644 w 10000"/>
                <a:gd name="connsiteY249" fmla="*/ 9416 h 9966"/>
                <a:gd name="connsiteX250" fmla="*/ 4644 w 10000"/>
                <a:gd name="connsiteY250" fmla="*/ 9484 h 9966"/>
                <a:gd name="connsiteX251" fmla="*/ 4483 w 10000"/>
                <a:gd name="connsiteY251" fmla="*/ 9449 h 9966"/>
                <a:gd name="connsiteX252" fmla="*/ 4366 w 10000"/>
                <a:gd name="connsiteY252" fmla="*/ 9449 h 9966"/>
                <a:gd name="connsiteX253" fmla="*/ 4322 w 10000"/>
                <a:gd name="connsiteY253" fmla="*/ 9449 h 9966"/>
                <a:gd name="connsiteX254" fmla="*/ 4199 w 10000"/>
                <a:gd name="connsiteY254" fmla="*/ 9383 h 9966"/>
                <a:gd name="connsiteX255" fmla="*/ 4154 w 10000"/>
                <a:gd name="connsiteY255" fmla="*/ 9349 h 9966"/>
                <a:gd name="connsiteX256" fmla="*/ 4038 w 10000"/>
                <a:gd name="connsiteY256" fmla="*/ 9311 h 9966"/>
                <a:gd name="connsiteX257" fmla="*/ 3962 w 10000"/>
                <a:gd name="connsiteY257" fmla="*/ 9109 h 9966"/>
                <a:gd name="connsiteX258" fmla="*/ 3873 w 10000"/>
                <a:gd name="connsiteY258" fmla="*/ 8971 h 9966"/>
                <a:gd name="connsiteX259" fmla="*/ 3757 w 10000"/>
                <a:gd name="connsiteY259" fmla="*/ 8971 h 9966"/>
                <a:gd name="connsiteX260" fmla="*/ 3634 w 10000"/>
                <a:gd name="connsiteY260" fmla="*/ 8971 h 9966"/>
                <a:gd name="connsiteX261" fmla="*/ 3432 w 10000"/>
                <a:gd name="connsiteY261" fmla="*/ 8796 h 9966"/>
                <a:gd name="connsiteX262" fmla="*/ 3274 w 10000"/>
                <a:gd name="connsiteY262" fmla="*/ 8899 h 9966"/>
                <a:gd name="connsiteX263" fmla="*/ 3274 w 10000"/>
                <a:gd name="connsiteY263" fmla="*/ 8971 h 9966"/>
                <a:gd name="connsiteX264" fmla="*/ 3073 w 10000"/>
                <a:gd name="connsiteY264" fmla="*/ 9004 h 9966"/>
                <a:gd name="connsiteX265" fmla="*/ 2954 w 10000"/>
                <a:gd name="connsiteY265" fmla="*/ 9109 h 9966"/>
                <a:gd name="connsiteX266" fmla="*/ 2874 w 10000"/>
                <a:gd name="connsiteY266" fmla="*/ 9039 h 9966"/>
                <a:gd name="connsiteX267" fmla="*/ 2792 w 10000"/>
                <a:gd name="connsiteY267" fmla="*/ 9109 h 9966"/>
                <a:gd name="connsiteX268" fmla="*/ 2672 w 10000"/>
                <a:gd name="connsiteY268" fmla="*/ 9109 h 9966"/>
                <a:gd name="connsiteX269" fmla="*/ 2507 w 10000"/>
                <a:gd name="connsiteY269" fmla="*/ 9074 h 9966"/>
                <a:gd name="connsiteX270" fmla="*/ 2347 w 10000"/>
                <a:gd name="connsiteY270" fmla="*/ 9142 h 9966"/>
                <a:gd name="connsiteX271" fmla="*/ 2266 w 10000"/>
                <a:gd name="connsiteY271" fmla="*/ 9142 h 9966"/>
                <a:gd name="connsiteX272" fmla="*/ 2185 w 10000"/>
                <a:gd name="connsiteY272" fmla="*/ 9142 h 9966"/>
                <a:gd name="connsiteX273" fmla="*/ 2144 w 10000"/>
                <a:gd name="connsiteY273" fmla="*/ 9142 h 9966"/>
                <a:gd name="connsiteX274" fmla="*/ 2144 w 10000"/>
                <a:gd name="connsiteY274" fmla="*/ 9311 h 9966"/>
                <a:gd name="connsiteX275" fmla="*/ 2228 w 10000"/>
                <a:gd name="connsiteY275" fmla="*/ 9416 h 9966"/>
                <a:gd name="connsiteX276" fmla="*/ 2228 w 10000"/>
                <a:gd name="connsiteY276" fmla="*/ 9449 h 9966"/>
                <a:gd name="connsiteX277" fmla="*/ 2228 w 10000"/>
                <a:gd name="connsiteY277" fmla="*/ 9522 h 9966"/>
                <a:gd name="connsiteX278" fmla="*/ 2266 w 10000"/>
                <a:gd name="connsiteY278" fmla="*/ 9621 h 9966"/>
                <a:gd name="connsiteX279" fmla="*/ 2144 w 10000"/>
                <a:gd name="connsiteY279" fmla="*/ 9588 h 9966"/>
                <a:gd name="connsiteX280" fmla="*/ 2022 w 10000"/>
                <a:gd name="connsiteY280" fmla="*/ 9554 h 9966"/>
                <a:gd name="connsiteX281" fmla="*/ 1941 w 10000"/>
                <a:gd name="connsiteY281" fmla="*/ 9383 h 9966"/>
                <a:gd name="connsiteX282" fmla="*/ 1708 w 10000"/>
                <a:gd name="connsiteY282" fmla="*/ 9484 h 9966"/>
                <a:gd name="connsiteX283" fmla="*/ 1627 w 10000"/>
                <a:gd name="connsiteY283" fmla="*/ 9522 h 9966"/>
                <a:gd name="connsiteX284" fmla="*/ 1627 w 10000"/>
                <a:gd name="connsiteY284" fmla="*/ 9416 h 9966"/>
                <a:gd name="connsiteX285" fmla="*/ 1504 w 10000"/>
                <a:gd name="connsiteY285" fmla="*/ 9281 h 9966"/>
                <a:gd name="connsiteX286" fmla="*/ 1262 w 10000"/>
                <a:gd name="connsiteY286" fmla="*/ 9281 h 9966"/>
                <a:gd name="connsiteX287" fmla="*/ 1262 w 10000"/>
                <a:gd name="connsiteY287" fmla="*/ 9142 h 9966"/>
                <a:gd name="connsiteX288" fmla="*/ 1298 w 10000"/>
                <a:gd name="connsiteY288" fmla="*/ 8971 h 9966"/>
                <a:gd name="connsiteX289" fmla="*/ 1144 w 10000"/>
                <a:gd name="connsiteY289" fmla="*/ 8899 h 9966"/>
                <a:gd name="connsiteX290" fmla="*/ 1017 w 10000"/>
                <a:gd name="connsiteY290" fmla="*/ 8796 h 9966"/>
                <a:gd name="connsiteX291" fmla="*/ 981 w 10000"/>
                <a:gd name="connsiteY291" fmla="*/ 8728 h 9966"/>
                <a:gd name="connsiteX292" fmla="*/ 944 w 10000"/>
                <a:gd name="connsiteY292" fmla="*/ 8627 h 9966"/>
                <a:gd name="connsiteX293" fmla="*/ 981 w 10000"/>
                <a:gd name="connsiteY293" fmla="*/ 8523 h 9966"/>
                <a:gd name="connsiteX294" fmla="*/ 697 w 10000"/>
                <a:gd name="connsiteY294" fmla="*/ 8555 h 9966"/>
                <a:gd name="connsiteX295" fmla="*/ 533 w 10000"/>
                <a:gd name="connsiteY295" fmla="*/ 8627 h 9966"/>
                <a:gd name="connsiteX296" fmla="*/ 533 w 10000"/>
                <a:gd name="connsiteY296" fmla="*/ 8523 h 9966"/>
                <a:gd name="connsiteX297" fmla="*/ 495 w 10000"/>
                <a:gd name="connsiteY297" fmla="*/ 8418 h 9966"/>
                <a:gd name="connsiteX298" fmla="*/ 458 w 10000"/>
                <a:gd name="connsiteY298" fmla="*/ 8353 h 9966"/>
                <a:gd name="connsiteX299" fmla="*/ 6799 w 10000"/>
                <a:gd name="connsiteY299" fmla="*/ 8345 h 9966"/>
                <a:gd name="connsiteX300" fmla="*/ 6917 w 10000"/>
                <a:gd name="connsiteY300" fmla="*/ 8095 h 9966"/>
                <a:gd name="connsiteX0" fmla="*/ 9840 w 10000"/>
                <a:gd name="connsiteY0" fmla="*/ 0 h 9930"/>
                <a:gd name="connsiteX1" fmla="*/ 9840 w 10000"/>
                <a:gd name="connsiteY1" fmla="*/ 70 h 9930"/>
                <a:gd name="connsiteX2" fmla="*/ 9926 w 10000"/>
                <a:gd name="connsiteY2" fmla="*/ 207 h 9930"/>
                <a:gd name="connsiteX3" fmla="*/ 9926 w 10000"/>
                <a:gd name="connsiteY3" fmla="*/ 380 h 9930"/>
                <a:gd name="connsiteX4" fmla="*/ 9926 w 10000"/>
                <a:gd name="connsiteY4" fmla="*/ 482 h 9930"/>
                <a:gd name="connsiteX5" fmla="*/ 10000 w 10000"/>
                <a:gd name="connsiteY5" fmla="*/ 586 h 9930"/>
                <a:gd name="connsiteX6" fmla="*/ 9963 w 10000"/>
                <a:gd name="connsiteY6" fmla="*/ 690 h 9930"/>
                <a:gd name="connsiteX7" fmla="*/ 10000 w 10000"/>
                <a:gd name="connsiteY7" fmla="*/ 757 h 9930"/>
                <a:gd name="connsiteX8" fmla="*/ 9677 w 10000"/>
                <a:gd name="connsiteY8" fmla="*/ 724 h 9930"/>
                <a:gd name="connsiteX9" fmla="*/ 9515 w 10000"/>
                <a:gd name="connsiteY9" fmla="*/ 690 h 9930"/>
                <a:gd name="connsiteX10" fmla="*/ 9473 w 10000"/>
                <a:gd name="connsiteY10" fmla="*/ 791 h 9930"/>
                <a:gd name="connsiteX11" fmla="*/ 9354 w 10000"/>
                <a:gd name="connsiteY11" fmla="*/ 829 h 9930"/>
                <a:gd name="connsiteX12" fmla="*/ 9433 w 10000"/>
                <a:gd name="connsiteY12" fmla="*/ 933 h 9930"/>
                <a:gd name="connsiteX13" fmla="*/ 9677 w 10000"/>
                <a:gd name="connsiteY13" fmla="*/ 1239 h 9930"/>
                <a:gd name="connsiteX14" fmla="*/ 9840 w 10000"/>
                <a:gd name="connsiteY14" fmla="*/ 1521 h 9930"/>
                <a:gd name="connsiteX15" fmla="*/ 9800 w 10000"/>
                <a:gd name="connsiteY15" fmla="*/ 1588 h 9930"/>
                <a:gd name="connsiteX16" fmla="*/ 9634 w 10000"/>
                <a:gd name="connsiteY16" fmla="*/ 1621 h 9930"/>
                <a:gd name="connsiteX17" fmla="*/ 9840 w 10000"/>
                <a:gd name="connsiteY17" fmla="*/ 1758 h 9930"/>
                <a:gd name="connsiteX18" fmla="*/ 9600 w 10000"/>
                <a:gd name="connsiteY18" fmla="*/ 1588 h 9930"/>
                <a:gd name="connsiteX19" fmla="*/ 9396 w 10000"/>
                <a:gd name="connsiteY19" fmla="*/ 1521 h 9930"/>
                <a:gd name="connsiteX20" fmla="*/ 9473 w 10000"/>
                <a:gd name="connsiteY20" fmla="*/ 1723 h 9930"/>
                <a:gd name="connsiteX21" fmla="*/ 9354 w 10000"/>
                <a:gd name="connsiteY21" fmla="*/ 1758 h 9930"/>
                <a:gd name="connsiteX22" fmla="*/ 9277 w 10000"/>
                <a:gd name="connsiteY22" fmla="*/ 1864 h 9930"/>
                <a:gd name="connsiteX23" fmla="*/ 8996 w 10000"/>
                <a:gd name="connsiteY23" fmla="*/ 1898 h 9930"/>
                <a:gd name="connsiteX24" fmla="*/ 9198 w 10000"/>
                <a:gd name="connsiteY24" fmla="*/ 2067 h 9930"/>
                <a:gd name="connsiteX25" fmla="*/ 8952 w 10000"/>
                <a:gd name="connsiteY25" fmla="*/ 2103 h 9930"/>
                <a:gd name="connsiteX26" fmla="*/ 8794 w 10000"/>
                <a:gd name="connsiteY26" fmla="*/ 2067 h 9930"/>
                <a:gd name="connsiteX27" fmla="*/ 8664 w 10000"/>
                <a:gd name="connsiteY27" fmla="*/ 1964 h 9930"/>
                <a:gd name="connsiteX28" fmla="*/ 8591 w 10000"/>
                <a:gd name="connsiteY28" fmla="*/ 1997 h 9930"/>
                <a:gd name="connsiteX29" fmla="*/ 8552 w 10000"/>
                <a:gd name="connsiteY29" fmla="*/ 2169 h 9930"/>
                <a:gd name="connsiteX30" fmla="*/ 8513 w 10000"/>
                <a:gd name="connsiteY30" fmla="*/ 2274 h 9930"/>
                <a:gd name="connsiteX31" fmla="*/ 8427 w 10000"/>
                <a:gd name="connsiteY31" fmla="*/ 2309 h 9930"/>
                <a:gd name="connsiteX32" fmla="*/ 8383 w 10000"/>
                <a:gd name="connsiteY32" fmla="*/ 2378 h 9930"/>
                <a:gd name="connsiteX33" fmla="*/ 8310 w 10000"/>
                <a:gd name="connsiteY33" fmla="*/ 2378 h 9930"/>
                <a:gd name="connsiteX34" fmla="*/ 8267 w 10000"/>
                <a:gd name="connsiteY34" fmla="*/ 2449 h 9930"/>
                <a:gd name="connsiteX35" fmla="*/ 8107 w 10000"/>
                <a:gd name="connsiteY35" fmla="*/ 2620 h 9930"/>
                <a:gd name="connsiteX36" fmla="*/ 7906 w 10000"/>
                <a:gd name="connsiteY36" fmla="*/ 2657 h 9930"/>
                <a:gd name="connsiteX37" fmla="*/ 7824 w 10000"/>
                <a:gd name="connsiteY37" fmla="*/ 2688 h 9930"/>
                <a:gd name="connsiteX38" fmla="*/ 7744 w 10000"/>
                <a:gd name="connsiteY38" fmla="*/ 2759 h 9930"/>
                <a:gd name="connsiteX39" fmla="*/ 7586 w 10000"/>
                <a:gd name="connsiteY39" fmla="*/ 2826 h 9930"/>
                <a:gd name="connsiteX40" fmla="*/ 7501 w 10000"/>
                <a:gd name="connsiteY40" fmla="*/ 2933 h 9930"/>
                <a:gd name="connsiteX41" fmla="*/ 7464 w 10000"/>
                <a:gd name="connsiteY41" fmla="*/ 2998 h 9930"/>
                <a:gd name="connsiteX42" fmla="*/ 7378 w 10000"/>
                <a:gd name="connsiteY42" fmla="*/ 2998 h 9930"/>
                <a:gd name="connsiteX43" fmla="*/ 7218 w 10000"/>
                <a:gd name="connsiteY43" fmla="*/ 3035 h 9930"/>
                <a:gd name="connsiteX44" fmla="*/ 7346 w 10000"/>
                <a:gd name="connsiteY44" fmla="*/ 2964 h 9930"/>
                <a:gd name="connsiteX45" fmla="*/ 7346 w 10000"/>
                <a:gd name="connsiteY45" fmla="*/ 2897 h 9930"/>
                <a:gd name="connsiteX46" fmla="*/ 7378 w 10000"/>
                <a:gd name="connsiteY46" fmla="*/ 2826 h 9930"/>
                <a:gd name="connsiteX47" fmla="*/ 7143 w 10000"/>
                <a:gd name="connsiteY47" fmla="*/ 2790 h 9930"/>
                <a:gd name="connsiteX48" fmla="*/ 7218 w 10000"/>
                <a:gd name="connsiteY48" fmla="*/ 2759 h 9930"/>
                <a:gd name="connsiteX49" fmla="*/ 7260 w 10000"/>
                <a:gd name="connsiteY49" fmla="*/ 2620 h 9930"/>
                <a:gd name="connsiteX50" fmla="*/ 7305 w 10000"/>
                <a:gd name="connsiteY50" fmla="*/ 2481 h 9930"/>
                <a:gd name="connsiteX51" fmla="*/ 7062 w 10000"/>
                <a:gd name="connsiteY51" fmla="*/ 2241 h 9930"/>
                <a:gd name="connsiteX52" fmla="*/ 6939 w 10000"/>
                <a:gd name="connsiteY52" fmla="*/ 2274 h 9930"/>
                <a:gd name="connsiteX53" fmla="*/ 6824 w 10000"/>
                <a:gd name="connsiteY53" fmla="*/ 2347 h 9930"/>
                <a:gd name="connsiteX54" fmla="*/ 6737 w 10000"/>
                <a:gd name="connsiteY54" fmla="*/ 2518 h 9930"/>
                <a:gd name="connsiteX55" fmla="*/ 6535 w 10000"/>
                <a:gd name="connsiteY55" fmla="*/ 2657 h 9930"/>
                <a:gd name="connsiteX56" fmla="*/ 6418 w 10000"/>
                <a:gd name="connsiteY56" fmla="*/ 2725 h 9930"/>
                <a:gd name="connsiteX57" fmla="*/ 6454 w 10000"/>
                <a:gd name="connsiteY57" fmla="*/ 2826 h 9930"/>
                <a:gd name="connsiteX58" fmla="*/ 6212 w 10000"/>
                <a:gd name="connsiteY58" fmla="*/ 2964 h 9930"/>
                <a:gd name="connsiteX59" fmla="*/ 6014 w 10000"/>
                <a:gd name="connsiteY59" fmla="*/ 2933 h 9930"/>
                <a:gd name="connsiteX60" fmla="*/ 6014 w 10000"/>
                <a:gd name="connsiteY60" fmla="*/ 3137 h 9930"/>
                <a:gd name="connsiteX61" fmla="*/ 6251 w 10000"/>
                <a:gd name="connsiteY61" fmla="*/ 3310 h 9930"/>
                <a:gd name="connsiteX62" fmla="*/ 6377 w 10000"/>
                <a:gd name="connsiteY62" fmla="*/ 3310 h 9930"/>
                <a:gd name="connsiteX63" fmla="*/ 6454 w 10000"/>
                <a:gd name="connsiteY63" fmla="*/ 3341 h 9930"/>
                <a:gd name="connsiteX64" fmla="*/ 6454 w 10000"/>
                <a:gd name="connsiteY64" fmla="*/ 3310 h 9930"/>
                <a:gd name="connsiteX65" fmla="*/ 6695 w 10000"/>
                <a:gd name="connsiteY65" fmla="*/ 3412 h 9930"/>
                <a:gd name="connsiteX66" fmla="*/ 6777 w 10000"/>
                <a:gd name="connsiteY66" fmla="*/ 3618 h 9930"/>
                <a:gd name="connsiteX67" fmla="*/ 6980 w 10000"/>
                <a:gd name="connsiteY67" fmla="*/ 3655 h 9930"/>
                <a:gd name="connsiteX68" fmla="*/ 7062 w 10000"/>
                <a:gd name="connsiteY68" fmla="*/ 3585 h 9930"/>
                <a:gd name="connsiteX69" fmla="*/ 7101 w 10000"/>
                <a:gd name="connsiteY69" fmla="*/ 3485 h 9930"/>
                <a:gd name="connsiteX70" fmla="*/ 7260 w 10000"/>
                <a:gd name="connsiteY70" fmla="*/ 3412 h 9930"/>
                <a:gd name="connsiteX71" fmla="*/ 7464 w 10000"/>
                <a:gd name="connsiteY71" fmla="*/ 3485 h 9930"/>
                <a:gd name="connsiteX72" fmla="*/ 7541 w 10000"/>
                <a:gd name="connsiteY72" fmla="*/ 3517 h 9930"/>
                <a:gd name="connsiteX73" fmla="*/ 7586 w 10000"/>
                <a:gd name="connsiteY73" fmla="*/ 3555 h 9930"/>
                <a:gd name="connsiteX74" fmla="*/ 7788 w 10000"/>
                <a:gd name="connsiteY74" fmla="*/ 3555 h 9930"/>
                <a:gd name="connsiteX75" fmla="*/ 7788 w 10000"/>
                <a:gd name="connsiteY75" fmla="*/ 3517 h 9930"/>
                <a:gd name="connsiteX76" fmla="*/ 8025 w 10000"/>
                <a:gd name="connsiteY76" fmla="*/ 3585 h 9930"/>
                <a:gd name="connsiteX77" fmla="*/ 7990 w 10000"/>
                <a:gd name="connsiteY77" fmla="*/ 3618 h 9930"/>
                <a:gd name="connsiteX78" fmla="*/ 8025 w 10000"/>
                <a:gd name="connsiteY78" fmla="*/ 3723 h 9930"/>
                <a:gd name="connsiteX79" fmla="*/ 8025 w 10000"/>
                <a:gd name="connsiteY79" fmla="*/ 3790 h 9930"/>
                <a:gd name="connsiteX80" fmla="*/ 7946 w 10000"/>
                <a:gd name="connsiteY80" fmla="*/ 3723 h 9930"/>
                <a:gd name="connsiteX81" fmla="*/ 7906 w 10000"/>
                <a:gd name="connsiteY81" fmla="*/ 3757 h 9930"/>
                <a:gd name="connsiteX82" fmla="*/ 7824 w 10000"/>
                <a:gd name="connsiteY82" fmla="*/ 3757 h 9930"/>
                <a:gd name="connsiteX83" fmla="*/ 7744 w 10000"/>
                <a:gd name="connsiteY83" fmla="*/ 3790 h 9930"/>
                <a:gd name="connsiteX84" fmla="*/ 7586 w 10000"/>
                <a:gd name="connsiteY84" fmla="*/ 3863 h 9930"/>
                <a:gd name="connsiteX85" fmla="*/ 7501 w 10000"/>
                <a:gd name="connsiteY85" fmla="*/ 3897 h 9930"/>
                <a:gd name="connsiteX86" fmla="*/ 7586 w 10000"/>
                <a:gd name="connsiteY86" fmla="*/ 3966 h 9930"/>
                <a:gd name="connsiteX87" fmla="*/ 7501 w 10000"/>
                <a:gd name="connsiteY87" fmla="*/ 3966 h 9930"/>
                <a:gd name="connsiteX88" fmla="*/ 7541 w 10000"/>
                <a:gd name="connsiteY88" fmla="*/ 4034 h 9930"/>
                <a:gd name="connsiteX89" fmla="*/ 7464 w 10000"/>
                <a:gd name="connsiteY89" fmla="*/ 4064 h 9930"/>
                <a:gd name="connsiteX90" fmla="*/ 7378 w 10000"/>
                <a:gd name="connsiteY90" fmla="*/ 3999 h 9930"/>
                <a:gd name="connsiteX91" fmla="*/ 7346 w 10000"/>
                <a:gd name="connsiteY91" fmla="*/ 3999 h 9930"/>
                <a:gd name="connsiteX92" fmla="*/ 7423 w 10000"/>
                <a:gd name="connsiteY92" fmla="*/ 4101 h 9930"/>
                <a:gd name="connsiteX93" fmla="*/ 7260 w 10000"/>
                <a:gd name="connsiteY93" fmla="*/ 4242 h 9930"/>
                <a:gd name="connsiteX94" fmla="*/ 7218 w 10000"/>
                <a:gd name="connsiteY94" fmla="*/ 4412 h 9930"/>
                <a:gd name="connsiteX95" fmla="*/ 7260 w 10000"/>
                <a:gd name="connsiteY95" fmla="*/ 4584 h 9930"/>
                <a:gd name="connsiteX96" fmla="*/ 7423 w 10000"/>
                <a:gd name="connsiteY96" fmla="*/ 4619 h 9930"/>
                <a:gd name="connsiteX97" fmla="*/ 7704 w 10000"/>
                <a:gd name="connsiteY97" fmla="*/ 4722 h 9930"/>
                <a:gd name="connsiteX98" fmla="*/ 7824 w 10000"/>
                <a:gd name="connsiteY98" fmla="*/ 4897 h 9930"/>
                <a:gd name="connsiteX99" fmla="*/ 8025 w 10000"/>
                <a:gd name="connsiteY99" fmla="*/ 5137 h 9930"/>
                <a:gd name="connsiteX100" fmla="*/ 8149 w 10000"/>
                <a:gd name="connsiteY100" fmla="*/ 5312 h 9930"/>
                <a:gd name="connsiteX101" fmla="*/ 8344 w 10000"/>
                <a:gd name="connsiteY101" fmla="*/ 5413 h 9930"/>
                <a:gd name="connsiteX102" fmla="*/ 8427 w 10000"/>
                <a:gd name="connsiteY102" fmla="*/ 5481 h 9930"/>
                <a:gd name="connsiteX103" fmla="*/ 8513 w 10000"/>
                <a:gd name="connsiteY103" fmla="*/ 5553 h 9930"/>
                <a:gd name="connsiteX104" fmla="*/ 8664 w 10000"/>
                <a:gd name="connsiteY104" fmla="*/ 5687 h 9930"/>
                <a:gd name="connsiteX105" fmla="*/ 8383 w 10000"/>
                <a:gd name="connsiteY105" fmla="*/ 5621 h 9930"/>
                <a:gd name="connsiteX106" fmla="*/ 8186 w 10000"/>
                <a:gd name="connsiteY106" fmla="*/ 5553 h 9930"/>
                <a:gd name="connsiteX107" fmla="*/ 7990 w 10000"/>
                <a:gd name="connsiteY107" fmla="*/ 5586 h 9930"/>
                <a:gd name="connsiteX108" fmla="*/ 7870 w 10000"/>
                <a:gd name="connsiteY108" fmla="*/ 5519 h 9930"/>
                <a:gd name="connsiteX109" fmla="*/ 7744 w 10000"/>
                <a:gd name="connsiteY109" fmla="*/ 5448 h 9930"/>
                <a:gd name="connsiteX110" fmla="*/ 7788 w 10000"/>
                <a:gd name="connsiteY110" fmla="*/ 5519 h 9930"/>
                <a:gd name="connsiteX111" fmla="*/ 7824 w 10000"/>
                <a:gd name="connsiteY111" fmla="*/ 5519 h 9930"/>
                <a:gd name="connsiteX112" fmla="*/ 7788 w 10000"/>
                <a:gd name="connsiteY112" fmla="*/ 5481 h 9930"/>
                <a:gd name="connsiteX113" fmla="*/ 7870 w 10000"/>
                <a:gd name="connsiteY113" fmla="*/ 5519 h 9930"/>
                <a:gd name="connsiteX114" fmla="*/ 8067 w 10000"/>
                <a:gd name="connsiteY114" fmla="*/ 5586 h 9930"/>
                <a:gd name="connsiteX115" fmla="*/ 8149 w 10000"/>
                <a:gd name="connsiteY115" fmla="*/ 5553 h 9930"/>
                <a:gd name="connsiteX116" fmla="*/ 8232 w 10000"/>
                <a:gd name="connsiteY116" fmla="*/ 5621 h 9930"/>
                <a:gd name="connsiteX117" fmla="*/ 8267 w 10000"/>
                <a:gd name="connsiteY117" fmla="*/ 5653 h 9930"/>
                <a:gd name="connsiteX118" fmla="*/ 8383 w 10000"/>
                <a:gd name="connsiteY118" fmla="*/ 5687 h 9930"/>
                <a:gd name="connsiteX119" fmla="*/ 8633 w 10000"/>
                <a:gd name="connsiteY119" fmla="*/ 5828 h 9930"/>
                <a:gd name="connsiteX120" fmla="*/ 8794 w 10000"/>
                <a:gd name="connsiteY120" fmla="*/ 5969 h 9930"/>
                <a:gd name="connsiteX121" fmla="*/ 8713 w 10000"/>
                <a:gd name="connsiteY121" fmla="*/ 6001 h 9930"/>
                <a:gd name="connsiteX122" fmla="*/ 8591 w 10000"/>
                <a:gd name="connsiteY122" fmla="*/ 6068 h 9930"/>
                <a:gd name="connsiteX123" fmla="*/ 8513 w 10000"/>
                <a:gd name="connsiteY123" fmla="*/ 6136 h 9930"/>
                <a:gd name="connsiteX124" fmla="*/ 8473 w 10000"/>
                <a:gd name="connsiteY124" fmla="*/ 6169 h 9930"/>
                <a:gd name="connsiteX125" fmla="*/ 8344 w 10000"/>
                <a:gd name="connsiteY125" fmla="*/ 6169 h 9930"/>
                <a:gd name="connsiteX126" fmla="*/ 8232 w 10000"/>
                <a:gd name="connsiteY126" fmla="*/ 6242 h 9930"/>
                <a:gd name="connsiteX127" fmla="*/ 8383 w 10000"/>
                <a:gd name="connsiteY127" fmla="*/ 6169 h 9930"/>
                <a:gd name="connsiteX128" fmla="*/ 8513 w 10000"/>
                <a:gd name="connsiteY128" fmla="*/ 6276 h 9930"/>
                <a:gd name="connsiteX129" fmla="*/ 8473 w 10000"/>
                <a:gd name="connsiteY129" fmla="*/ 6276 h 9930"/>
                <a:gd name="connsiteX130" fmla="*/ 8664 w 10000"/>
                <a:gd name="connsiteY130" fmla="*/ 6205 h 9930"/>
                <a:gd name="connsiteX131" fmla="*/ 8794 w 10000"/>
                <a:gd name="connsiteY131" fmla="*/ 6310 h 9930"/>
                <a:gd name="connsiteX132" fmla="*/ 8996 w 10000"/>
                <a:gd name="connsiteY132" fmla="*/ 6345 h 9930"/>
                <a:gd name="connsiteX133" fmla="*/ 8908 w 10000"/>
                <a:gd name="connsiteY133" fmla="*/ 6445 h 9930"/>
                <a:gd name="connsiteX134" fmla="*/ 8874 w 10000"/>
                <a:gd name="connsiteY134" fmla="*/ 6482 h 9930"/>
                <a:gd name="connsiteX135" fmla="*/ 8794 w 10000"/>
                <a:gd name="connsiteY135" fmla="*/ 6516 h 9930"/>
                <a:gd name="connsiteX136" fmla="*/ 8834 w 10000"/>
                <a:gd name="connsiteY136" fmla="*/ 6516 h 9930"/>
                <a:gd name="connsiteX137" fmla="*/ 8952 w 10000"/>
                <a:gd name="connsiteY137" fmla="*/ 6482 h 9930"/>
                <a:gd name="connsiteX138" fmla="*/ 8952 w 10000"/>
                <a:gd name="connsiteY138" fmla="*/ 6445 h 9930"/>
                <a:gd name="connsiteX139" fmla="*/ 8996 w 10000"/>
                <a:gd name="connsiteY139" fmla="*/ 6547 h 9930"/>
                <a:gd name="connsiteX140" fmla="*/ 8996 w 10000"/>
                <a:gd name="connsiteY140" fmla="*/ 6622 h 9930"/>
                <a:gd name="connsiteX141" fmla="*/ 8952 w 10000"/>
                <a:gd name="connsiteY141" fmla="*/ 6547 h 9930"/>
                <a:gd name="connsiteX142" fmla="*/ 8952 w 10000"/>
                <a:gd name="connsiteY142" fmla="*/ 6622 h 9930"/>
                <a:gd name="connsiteX143" fmla="*/ 8908 w 10000"/>
                <a:gd name="connsiteY143" fmla="*/ 6590 h 9930"/>
                <a:gd name="connsiteX144" fmla="*/ 8874 w 10000"/>
                <a:gd name="connsiteY144" fmla="*/ 6590 h 9930"/>
                <a:gd name="connsiteX145" fmla="*/ 8834 w 10000"/>
                <a:gd name="connsiteY145" fmla="*/ 6652 h 9930"/>
                <a:gd name="connsiteX146" fmla="*/ 8952 w 10000"/>
                <a:gd name="connsiteY146" fmla="*/ 6723 h 9930"/>
                <a:gd name="connsiteX147" fmla="*/ 8908 w 10000"/>
                <a:gd name="connsiteY147" fmla="*/ 6723 h 9930"/>
                <a:gd name="connsiteX148" fmla="*/ 8952 w 10000"/>
                <a:gd name="connsiteY148" fmla="*/ 6795 h 9930"/>
                <a:gd name="connsiteX149" fmla="*/ 8794 w 10000"/>
                <a:gd name="connsiteY149" fmla="*/ 6755 h 9930"/>
                <a:gd name="connsiteX150" fmla="*/ 8834 w 10000"/>
                <a:gd name="connsiteY150" fmla="*/ 6795 h 9930"/>
                <a:gd name="connsiteX151" fmla="*/ 8952 w 10000"/>
                <a:gd name="connsiteY151" fmla="*/ 6826 h 9930"/>
                <a:gd name="connsiteX152" fmla="*/ 8996 w 10000"/>
                <a:gd name="connsiteY152" fmla="*/ 6930 h 9930"/>
                <a:gd name="connsiteX153" fmla="*/ 8952 w 10000"/>
                <a:gd name="connsiteY153" fmla="*/ 7002 h 9930"/>
                <a:gd name="connsiteX154" fmla="*/ 8834 w 10000"/>
                <a:gd name="connsiteY154" fmla="*/ 6898 h 9930"/>
                <a:gd name="connsiteX155" fmla="*/ 8794 w 10000"/>
                <a:gd name="connsiteY155" fmla="*/ 6930 h 9930"/>
                <a:gd name="connsiteX156" fmla="*/ 8633 w 10000"/>
                <a:gd name="connsiteY156" fmla="*/ 7002 h 9930"/>
                <a:gd name="connsiteX157" fmla="*/ 8754 w 10000"/>
                <a:gd name="connsiteY157" fmla="*/ 7102 h 9930"/>
                <a:gd name="connsiteX158" fmla="*/ 8754 w 10000"/>
                <a:gd name="connsiteY158" fmla="*/ 7240 h 9930"/>
                <a:gd name="connsiteX159" fmla="*/ 8713 w 10000"/>
                <a:gd name="connsiteY159" fmla="*/ 7311 h 9930"/>
                <a:gd name="connsiteX160" fmla="*/ 8713 w 10000"/>
                <a:gd name="connsiteY160" fmla="*/ 7343 h 9930"/>
                <a:gd name="connsiteX161" fmla="*/ 8633 w 10000"/>
                <a:gd name="connsiteY161" fmla="*/ 7311 h 9930"/>
                <a:gd name="connsiteX162" fmla="*/ 8633 w 10000"/>
                <a:gd name="connsiteY162" fmla="*/ 7377 h 9930"/>
                <a:gd name="connsiteX163" fmla="*/ 8591 w 10000"/>
                <a:gd name="connsiteY163" fmla="*/ 7448 h 9930"/>
                <a:gd name="connsiteX164" fmla="*/ 8552 w 10000"/>
                <a:gd name="connsiteY164" fmla="*/ 7586 h 9930"/>
                <a:gd name="connsiteX165" fmla="*/ 8591 w 10000"/>
                <a:gd name="connsiteY165" fmla="*/ 7516 h 9930"/>
                <a:gd name="connsiteX166" fmla="*/ 8552 w 10000"/>
                <a:gd name="connsiteY166" fmla="*/ 7549 h 9930"/>
                <a:gd name="connsiteX167" fmla="*/ 8513 w 10000"/>
                <a:gd name="connsiteY167" fmla="*/ 7484 h 9930"/>
                <a:gd name="connsiteX168" fmla="*/ 8427 w 10000"/>
                <a:gd name="connsiteY168" fmla="*/ 7516 h 9930"/>
                <a:gd name="connsiteX169" fmla="*/ 8427 w 10000"/>
                <a:gd name="connsiteY169" fmla="*/ 7586 h 9930"/>
                <a:gd name="connsiteX170" fmla="*/ 8473 w 10000"/>
                <a:gd name="connsiteY170" fmla="*/ 7618 h 9930"/>
                <a:gd name="connsiteX171" fmla="*/ 8552 w 10000"/>
                <a:gd name="connsiteY171" fmla="*/ 7655 h 9930"/>
                <a:gd name="connsiteX172" fmla="*/ 8513 w 10000"/>
                <a:gd name="connsiteY172" fmla="*/ 7688 h 9930"/>
                <a:gd name="connsiteX173" fmla="*/ 8473 w 10000"/>
                <a:gd name="connsiteY173" fmla="*/ 7795 h 9930"/>
                <a:gd name="connsiteX174" fmla="*/ 8310 w 10000"/>
                <a:gd name="connsiteY174" fmla="*/ 7722 h 9930"/>
                <a:gd name="connsiteX175" fmla="*/ 8427 w 10000"/>
                <a:gd name="connsiteY175" fmla="*/ 7826 h 9930"/>
                <a:gd name="connsiteX176" fmla="*/ 8552 w 10000"/>
                <a:gd name="connsiteY176" fmla="*/ 7826 h 9930"/>
                <a:gd name="connsiteX177" fmla="*/ 8513 w 10000"/>
                <a:gd name="connsiteY177" fmla="*/ 7896 h 9930"/>
                <a:gd name="connsiteX178" fmla="*/ 8591 w 10000"/>
                <a:gd name="connsiteY178" fmla="*/ 8034 h 9930"/>
                <a:gd name="connsiteX179" fmla="*/ 8552 w 10000"/>
                <a:gd name="connsiteY179" fmla="*/ 8034 h 9930"/>
                <a:gd name="connsiteX180" fmla="*/ 8427 w 10000"/>
                <a:gd name="connsiteY180" fmla="*/ 7960 h 9930"/>
                <a:gd name="connsiteX181" fmla="*/ 8383 w 10000"/>
                <a:gd name="connsiteY181" fmla="*/ 8000 h 9930"/>
                <a:gd name="connsiteX182" fmla="*/ 8473 w 10000"/>
                <a:gd name="connsiteY182" fmla="*/ 8070 h 9930"/>
                <a:gd name="connsiteX183" fmla="*/ 8427 w 10000"/>
                <a:gd name="connsiteY183" fmla="*/ 8135 h 9930"/>
                <a:gd name="connsiteX184" fmla="*/ 8310 w 10000"/>
                <a:gd name="connsiteY184" fmla="*/ 8070 h 9930"/>
                <a:gd name="connsiteX185" fmla="*/ 8383 w 10000"/>
                <a:gd name="connsiteY185" fmla="*/ 8168 h 9930"/>
                <a:gd name="connsiteX186" fmla="*/ 8310 w 10000"/>
                <a:gd name="connsiteY186" fmla="*/ 8168 h 9930"/>
                <a:gd name="connsiteX187" fmla="*/ 8310 w 10000"/>
                <a:gd name="connsiteY187" fmla="*/ 8240 h 9930"/>
                <a:gd name="connsiteX188" fmla="*/ 8107 w 10000"/>
                <a:gd name="connsiteY188" fmla="*/ 8311 h 9930"/>
                <a:gd name="connsiteX189" fmla="*/ 8067 w 10000"/>
                <a:gd name="connsiteY189" fmla="*/ 8377 h 9930"/>
                <a:gd name="connsiteX190" fmla="*/ 8107 w 10000"/>
                <a:gd name="connsiteY190" fmla="*/ 8416 h 9930"/>
                <a:gd name="connsiteX191" fmla="*/ 8067 w 10000"/>
                <a:gd name="connsiteY191" fmla="*/ 8444 h 9930"/>
                <a:gd name="connsiteX192" fmla="*/ 8025 w 10000"/>
                <a:gd name="connsiteY192" fmla="*/ 8549 h 9930"/>
                <a:gd name="connsiteX193" fmla="*/ 7990 w 10000"/>
                <a:gd name="connsiteY193" fmla="*/ 8514 h 9930"/>
                <a:gd name="connsiteX194" fmla="*/ 7990 w 10000"/>
                <a:gd name="connsiteY194" fmla="*/ 8621 h 9930"/>
                <a:gd name="connsiteX195" fmla="*/ 7577 w 10000"/>
                <a:gd name="connsiteY195" fmla="*/ 8446 h 9930"/>
                <a:gd name="connsiteX196" fmla="*/ 6900 w 10000"/>
                <a:gd name="connsiteY196" fmla="*/ 9035 h 9930"/>
                <a:gd name="connsiteX197" fmla="*/ 6656 w 10000"/>
                <a:gd name="connsiteY197" fmla="*/ 9103 h 9930"/>
                <a:gd name="connsiteX198" fmla="*/ 6535 w 10000"/>
                <a:gd name="connsiteY198" fmla="*/ 8894 h 9930"/>
                <a:gd name="connsiteX199" fmla="*/ 6496 w 10000"/>
                <a:gd name="connsiteY199" fmla="*/ 8894 h 9930"/>
                <a:gd name="connsiteX200" fmla="*/ 6615 w 10000"/>
                <a:gd name="connsiteY200" fmla="*/ 8859 h 9930"/>
                <a:gd name="connsiteX201" fmla="*/ 6454 w 10000"/>
                <a:gd name="connsiteY201" fmla="*/ 8859 h 9930"/>
                <a:gd name="connsiteX202" fmla="*/ 6418 w 10000"/>
                <a:gd name="connsiteY202" fmla="*/ 8932 h 9930"/>
                <a:gd name="connsiteX203" fmla="*/ 6496 w 10000"/>
                <a:gd name="connsiteY203" fmla="*/ 9000 h 9930"/>
                <a:gd name="connsiteX204" fmla="*/ 6454 w 10000"/>
                <a:gd name="connsiteY204" fmla="*/ 9000 h 9930"/>
                <a:gd name="connsiteX205" fmla="*/ 6579 w 10000"/>
                <a:gd name="connsiteY205" fmla="*/ 9205 h 9930"/>
                <a:gd name="connsiteX206" fmla="*/ 6418 w 10000"/>
                <a:gd name="connsiteY206" fmla="*/ 9070 h 9930"/>
                <a:gd name="connsiteX207" fmla="*/ 6496 w 10000"/>
                <a:gd name="connsiteY207" fmla="*/ 9205 h 9930"/>
                <a:gd name="connsiteX208" fmla="*/ 6454 w 10000"/>
                <a:gd name="connsiteY208" fmla="*/ 9243 h 9930"/>
                <a:gd name="connsiteX209" fmla="*/ 6418 w 10000"/>
                <a:gd name="connsiteY209" fmla="*/ 9205 h 9930"/>
                <a:gd name="connsiteX210" fmla="*/ 6377 w 10000"/>
                <a:gd name="connsiteY210" fmla="*/ 9311 h 9930"/>
                <a:gd name="connsiteX211" fmla="*/ 6251 w 10000"/>
                <a:gd name="connsiteY211" fmla="*/ 9345 h 9930"/>
                <a:gd name="connsiteX212" fmla="*/ 6212 w 10000"/>
                <a:gd name="connsiteY212" fmla="*/ 9273 h 9930"/>
                <a:gd name="connsiteX213" fmla="*/ 6135 w 10000"/>
                <a:gd name="connsiteY213" fmla="*/ 9243 h 9930"/>
                <a:gd name="connsiteX214" fmla="*/ 6175 w 10000"/>
                <a:gd name="connsiteY214" fmla="*/ 9378 h 9930"/>
                <a:gd name="connsiteX215" fmla="*/ 5969 w 10000"/>
                <a:gd name="connsiteY215" fmla="*/ 9311 h 9930"/>
                <a:gd name="connsiteX216" fmla="*/ 5930 w 10000"/>
                <a:gd name="connsiteY216" fmla="*/ 9345 h 9930"/>
                <a:gd name="connsiteX217" fmla="*/ 5808 w 10000"/>
                <a:gd name="connsiteY217" fmla="*/ 9411 h 9930"/>
                <a:gd name="connsiteX218" fmla="*/ 5777 w 10000"/>
                <a:gd name="connsiteY218" fmla="*/ 9484 h 9930"/>
                <a:gd name="connsiteX219" fmla="*/ 5688 w 10000"/>
                <a:gd name="connsiteY219" fmla="*/ 9484 h 9930"/>
                <a:gd name="connsiteX220" fmla="*/ 5567 w 10000"/>
                <a:gd name="connsiteY220" fmla="*/ 9517 h 9930"/>
                <a:gd name="connsiteX221" fmla="*/ 5567 w 10000"/>
                <a:gd name="connsiteY221" fmla="*/ 9484 h 9930"/>
                <a:gd name="connsiteX222" fmla="*/ 5567 w 10000"/>
                <a:gd name="connsiteY222" fmla="*/ 9551 h 9930"/>
                <a:gd name="connsiteX223" fmla="*/ 5449 w 10000"/>
                <a:gd name="connsiteY223" fmla="*/ 9517 h 9930"/>
                <a:gd name="connsiteX224" fmla="*/ 5449 w 10000"/>
                <a:gd name="connsiteY224" fmla="*/ 9584 h 9930"/>
                <a:gd name="connsiteX225" fmla="*/ 5406 w 10000"/>
                <a:gd name="connsiteY225" fmla="*/ 9690 h 9930"/>
                <a:gd name="connsiteX226" fmla="*/ 5491 w 10000"/>
                <a:gd name="connsiteY226" fmla="*/ 9723 h 9930"/>
                <a:gd name="connsiteX227" fmla="*/ 5491 w 10000"/>
                <a:gd name="connsiteY227" fmla="*/ 9723 h 9930"/>
                <a:gd name="connsiteX228" fmla="*/ 5567 w 10000"/>
                <a:gd name="connsiteY228" fmla="*/ 9863 h 9930"/>
                <a:gd name="connsiteX229" fmla="*/ 5368 w 10000"/>
                <a:gd name="connsiteY229" fmla="*/ 9930 h 9930"/>
                <a:gd name="connsiteX230" fmla="*/ 5368 w 10000"/>
                <a:gd name="connsiteY230" fmla="*/ 9863 h 9930"/>
                <a:gd name="connsiteX231" fmla="*/ 5281 w 10000"/>
                <a:gd name="connsiteY231" fmla="*/ 9756 h 9930"/>
                <a:gd name="connsiteX232" fmla="*/ 5248 w 10000"/>
                <a:gd name="connsiteY232" fmla="*/ 9690 h 9930"/>
                <a:gd name="connsiteX233" fmla="*/ 5206 w 10000"/>
                <a:gd name="connsiteY233" fmla="*/ 9584 h 9930"/>
                <a:gd name="connsiteX234" fmla="*/ 5248 w 10000"/>
                <a:gd name="connsiteY234" fmla="*/ 9517 h 9930"/>
                <a:gd name="connsiteX235" fmla="*/ 5206 w 10000"/>
                <a:gd name="connsiteY235" fmla="*/ 9411 h 9930"/>
                <a:gd name="connsiteX236" fmla="*/ 5206 w 10000"/>
                <a:gd name="connsiteY236" fmla="*/ 9446 h 9930"/>
                <a:gd name="connsiteX237" fmla="*/ 5126 w 10000"/>
                <a:gd name="connsiteY237" fmla="*/ 9378 h 9930"/>
                <a:gd name="connsiteX238" fmla="*/ 5126 w 10000"/>
                <a:gd name="connsiteY238" fmla="*/ 9446 h 9930"/>
                <a:gd name="connsiteX239" fmla="*/ 5006 w 10000"/>
                <a:gd name="connsiteY239" fmla="*/ 9446 h 9930"/>
                <a:gd name="connsiteX240" fmla="*/ 4926 w 10000"/>
                <a:gd name="connsiteY240" fmla="*/ 9411 h 9930"/>
                <a:gd name="connsiteX241" fmla="*/ 4879 w 10000"/>
                <a:gd name="connsiteY241" fmla="*/ 9345 h 9930"/>
                <a:gd name="connsiteX242" fmla="*/ 4839 w 10000"/>
                <a:gd name="connsiteY242" fmla="*/ 9345 h 9930"/>
                <a:gd name="connsiteX243" fmla="*/ 4839 w 10000"/>
                <a:gd name="connsiteY243" fmla="*/ 9411 h 9930"/>
                <a:gd name="connsiteX244" fmla="*/ 4762 w 10000"/>
                <a:gd name="connsiteY244" fmla="*/ 9345 h 9930"/>
                <a:gd name="connsiteX245" fmla="*/ 4724 w 10000"/>
                <a:gd name="connsiteY245" fmla="*/ 9273 h 9930"/>
                <a:gd name="connsiteX246" fmla="*/ 4688 w 10000"/>
                <a:gd name="connsiteY246" fmla="*/ 9311 h 9930"/>
                <a:gd name="connsiteX247" fmla="*/ 4724 w 10000"/>
                <a:gd name="connsiteY247" fmla="*/ 9411 h 9930"/>
                <a:gd name="connsiteX248" fmla="*/ 4644 w 10000"/>
                <a:gd name="connsiteY248" fmla="*/ 9378 h 9930"/>
                <a:gd name="connsiteX249" fmla="*/ 4644 w 10000"/>
                <a:gd name="connsiteY249" fmla="*/ 9446 h 9930"/>
                <a:gd name="connsiteX250" fmla="*/ 4483 w 10000"/>
                <a:gd name="connsiteY250" fmla="*/ 9411 h 9930"/>
                <a:gd name="connsiteX251" fmla="*/ 4366 w 10000"/>
                <a:gd name="connsiteY251" fmla="*/ 9411 h 9930"/>
                <a:gd name="connsiteX252" fmla="*/ 4322 w 10000"/>
                <a:gd name="connsiteY252" fmla="*/ 9411 h 9930"/>
                <a:gd name="connsiteX253" fmla="*/ 4199 w 10000"/>
                <a:gd name="connsiteY253" fmla="*/ 9345 h 9930"/>
                <a:gd name="connsiteX254" fmla="*/ 4154 w 10000"/>
                <a:gd name="connsiteY254" fmla="*/ 9311 h 9930"/>
                <a:gd name="connsiteX255" fmla="*/ 4038 w 10000"/>
                <a:gd name="connsiteY255" fmla="*/ 9273 h 9930"/>
                <a:gd name="connsiteX256" fmla="*/ 3962 w 10000"/>
                <a:gd name="connsiteY256" fmla="*/ 9070 h 9930"/>
                <a:gd name="connsiteX257" fmla="*/ 3873 w 10000"/>
                <a:gd name="connsiteY257" fmla="*/ 8932 h 9930"/>
                <a:gd name="connsiteX258" fmla="*/ 3757 w 10000"/>
                <a:gd name="connsiteY258" fmla="*/ 8932 h 9930"/>
                <a:gd name="connsiteX259" fmla="*/ 3634 w 10000"/>
                <a:gd name="connsiteY259" fmla="*/ 8932 h 9930"/>
                <a:gd name="connsiteX260" fmla="*/ 3432 w 10000"/>
                <a:gd name="connsiteY260" fmla="*/ 8756 h 9930"/>
                <a:gd name="connsiteX261" fmla="*/ 3274 w 10000"/>
                <a:gd name="connsiteY261" fmla="*/ 8859 h 9930"/>
                <a:gd name="connsiteX262" fmla="*/ 3274 w 10000"/>
                <a:gd name="connsiteY262" fmla="*/ 8932 h 9930"/>
                <a:gd name="connsiteX263" fmla="*/ 3073 w 10000"/>
                <a:gd name="connsiteY263" fmla="*/ 8965 h 9930"/>
                <a:gd name="connsiteX264" fmla="*/ 2954 w 10000"/>
                <a:gd name="connsiteY264" fmla="*/ 9070 h 9930"/>
                <a:gd name="connsiteX265" fmla="*/ 2874 w 10000"/>
                <a:gd name="connsiteY265" fmla="*/ 9000 h 9930"/>
                <a:gd name="connsiteX266" fmla="*/ 2792 w 10000"/>
                <a:gd name="connsiteY266" fmla="*/ 9070 h 9930"/>
                <a:gd name="connsiteX267" fmla="*/ 2672 w 10000"/>
                <a:gd name="connsiteY267" fmla="*/ 9070 h 9930"/>
                <a:gd name="connsiteX268" fmla="*/ 2507 w 10000"/>
                <a:gd name="connsiteY268" fmla="*/ 9035 h 9930"/>
                <a:gd name="connsiteX269" fmla="*/ 2347 w 10000"/>
                <a:gd name="connsiteY269" fmla="*/ 9103 h 9930"/>
                <a:gd name="connsiteX270" fmla="*/ 2266 w 10000"/>
                <a:gd name="connsiteY270" fmla="*/ 9103 h 9930"/>
                <a:gd name="connsiteX271" fmla="*/ 2185 w 10000"/>
                <a:gd name="connsiteY271" fmla="*/ 9103 h 9930"/>
                <a:gd name="connsiteX272" fmla="*/ 2144 w 10000"/>
                <a:gd name="connsiteY272" fmla="*/ 9103 h 9930"/>
                <a:gd name="connsiteX273" fmla="*/ 2144 w 10000"/>
                <a:gd name="connsiteY273" fmla="*/ 9273 h 9930"/>
                <a:gd name="connsiteX274" fmla="*/ 2228 w 10000"/>
                <a:gd name="connsiteY274" fmla="*/ 9378 h 9930"/>
                <a:gd name="connsiteX275" fmla="*/ 2228 w 10000"/>
                <a:gd name="connsiteY275" fmla="*/ 9411 h 9930"/>
                <a:gd name="connsiteX276" fmla="*/ 2228 w 10000"/>
                <a:gd name="connsiteY276" fmla="*/ 9484 h 9930"/>
                <a:gd name="connsiteX277" fmla="*/ 2266 w 10000"/>
                <a:gd name="connsiteY277" fmla="*/ 9584 h 9930"/>
                <a:gd name="connsiteX278" fmla="*/ 2144 w 10000"/>
                <a:gd name="connsiteY278" fmla="*/ 9551 h 9930"/>
                <a:gd name="connsiteX279" fmla="*/ 2022 w 10000"/>
                <a:gd name="connsiteY279" fmla="*/ 9517 h 9930"/>
                <a:gd name="connsiteX280" fmla="*/ 1941 w 10000"/>
                <a:gd name="connsiteY280" fmla="*/ 9345 h 9930"/>
                <a:gd name="connsiteX281" fmla="*/ 1708 w 10000"/>
                <a:gd name="connsiteY281" fmla="*/ 9446 h 9930"/>
                <a:gd name="connsiteX282" fmla="*/ 1627 w 10000"/>
                <a:gd name="connsiteY282" fmla="*/ 9484 h 9930"/>
                <a:gd name="connsiteX283" fmla="*/ 1627 w 10000"/>
                <a:gd name="connsiteY283" fmla="*/ 9378 h 9930"/>
                <a:gd name="connsiteX284" fmla="*/ 1504 w 10000"/>
                <a:gd name="connsiteY284" fmla="*/ 9243 h 9930"/>
                <a:gd name="connsiteX285" fmla="*/ 1262 w 10000"/>
                <a:gd name="connsiteY285" fmla="*/ 9243 h 9930"/>
                <a:gd name="connsiteX286" fmla="*/ 1262 w 10000"/>
                <a:gd name="connsiteY286" fmla="*/ 9103 h 9930"/>
                <a:gd name="connsiteX287" fmla="*/ 1298 w 10000"/>
                <a:gd name="connsiteY287" fmla="*/ 8932 h 9930"/>
                <a:gd name="connsiteX288" fmla="*/ 1144 w 10000"/>
                <a:gd name="connsiteY288" fmla="*/ 8859 h 9930"/>
                <a:gd name="connsiteX289" fmla="*/ 1017 w 10000"/>
                <a:gd name="connsiteY289" fmla="*/ 8756 h 9930"/>
                <a:gd name="connsiteX290" fmla="*/ 981 w 10000"/>
                <a:gd name="connsiteY290" fmla="*/ 8688 h 9930"/>
                <a:gd name="connsiteX291" fmla="*/ 944 w 10000"/>
                <a:gd name="connsiteY291" fmla="*/ 8586 h 9930"/>
                <a:gd name="connsiteX292" fmla="*/ 981 w 10000"/>
                <a:gd name="connsiteY292" fmla="*/ 8482 h 9930"/>
                <a:gd name="connsiteX293" fmla="*/ 697 w 10000"/>
                <a:gd name="connsiteY293" fmla="*/ 8514 h 9930"/>
                <a:gd name="connsiteX294" fmla="*/ 533 w 10000"/>
                <a:gd name="connsiteY294" fmla="*/ 8586 h 9930"/>
                <a:gd name="connsiteX295" fmla="*/ 533 w 10000"/>
                <a:gd name="connsiteY295" fmla="*/ 8482 h 9930"/>
                <a:gd name="connsiteX296" fmla="*/ 495 w 10000"/>
                <a:gd name="connsiteY296" fmla="*/ 8377 h 9930"/>
                <a:gd name="connsiteX297" fmla="*/ 458 w 10000"/>
                <a:gd name="connsiteY297" fmla="*/ 8311 h 9930"/>
                <a:gd name="connsiteX298" fmla="*/ 6799 w 10000"/>
                <a:gd name="connsiteY298" fmla="*/ 8303 h 9930"/>
                <a:gd name="connsiteX299" fmla="*/ 6917 w 10000"/>
                <a:gd name="connsiteY299" fmla="*/ 8053 h 9930"/>
                <a:gd name="connsiteX0" fmla="*/ 9840 w 10000"/>
                <a:gd name="connsiteY0" fmla="*/ 0 h 9930"/>
                <a:gd name="connsiteX1" fmla="*/ 9926 w 10000"/>
                <a:gd name="connsiteY1" fmla="*/ 138 h 9930"/>
                <a:gd name="connsiteX2" fmla="*/ 9926 w 10000"/>
                <a:gd name="connsiteY2" fmla="*/ 313 h 9930"/>
                <a:gd name="connsiteX3" fmla="*/ 9926 w 10000"/>
                <a:gd name="connsiteY3" fmla="*/ 415 h 9930"/>
                <a:gd name="connsiteX4" fmla="*/ 10000 w 10000"/>
                <a:gd name="connsiteY4" fmla="*/ 520 h 9930"/>
                <a:gd name="connsiteX5" fmla="*/ 9963 w 10000"/>
                <a:gd name="connsiteY5" fmla="*/ 625 h 9930"/>
                <a:gd name="connsiteX6" fmla="*/ 10000 w 10000"/>
                <a:gd name="connsiteY6" fmla="*/ 692 h 9930"/>
                <a:gd name="connsiteX7" fmla="*/ 9677 w 10000"/>
                <a:gd name="connsiteY7" fmla="*/ 659 h 9930"/>
                <a:gd name="connsiteX8" fmla="*/ 9515 w 10000"/>
                <a:gd name="connsiteY8" fmla="*/ 625 h 9930"/>
                <a:gd name="connsiteX9" fmla="*/ 9473 w 10000"/>
                <a:gd name="connsiteY9" fmla="*/ 727 h 9930"/>
                <a:gd name="connsiteX10" fmla="*/ 9354 w 10000"/>
                <a:gd name="connsiteY10" fmla="*/ 765 h 9930"/>
                <a:gd name="connsiteX11" fmla="*/ 9433 w 10000"/>
                <a:gd name="connsiteY11" fmla="*/ 870 h 9930"/>
                <a:gd name="connsiteX12" fmla="*/ 9677 w 10000"/>
                <a:gd name="connsiteY12" fmla="*/ 1178 h 9930"/>
                <a:gd name="connsiteX13" fmla="*/ 9840 w 10000"/>
                <a:gd name="connsiteY13" fmla="*/ 1462 h 9930"/>
                <a:gd name="connsiteX14" fmla="*/ 9800 w 10000"/>
                <a:gd name="connsiteY14" fmla="*/ 1529 h 9930"/>
                <a:gd name="connsiteX15" fmla="*/ 9634 w 10000"/>
                <a:gd name="connsiteY15" fmla="*/ 1562 h 9930"/>
                <a:gd name="connsiteX16" fmla="*/ 9840 w 10000"/>
                <a:gd name="connsiteY16" fmla="*/ 1700 h 9930"/>
                <a:gd name="connsiteX17" fmla="*/ 9600 w 10000"/>
                <a:gd name="connsiteY17" fmla="*/ 1529 h 9930"/>
                <a:gd name="connsiteX18" fmla="*/ 9396 w 10000"/>
                <a:gd name="connsiteY18" fmla="*/ 1462 h 9930"/>
                <a:gd name="connsiteX19" fmla="*/ 9473 w 10000"/>
                <a:gd name="connsiteY19" fmla="*/ 1665 h 9930"/>
                <a:gd name="connsiteX20" fmla="*/ 9354 w 10000"/>
                <a:gd name="connsiteY20" fmla="*/ 1700 h 9930"/>
                <a:gd name="connsiteX21" fmla="*/ 9277 w 10000"/>
                <a:gd name="connsiteY21" fmla="*/ 1807 h 9930"/>
                <a:gd name="connsiteX22" fmla="*/ 8996 w 10000"/>
                <a:gd name="connsiteY22" fmla="*/ 1841 h 9930"/>
                <a:gd name="connsiteX23" fmla="*/ 9198 w 10000"/>
                <a:gd name="connsiteY23" fmla="*/ 2012 h 9930"/>
                <a:gd name="connsiteX24" fmla="*/ 8952 w 10000"/>
                <a:gd name="connsiteY24" fmla="*/ 2048 h 9930"/>
                <a:gd name="connsiteX25" fmla="*/ 8794 w 10000"/>
                <a:gd name="connsiteY25" fmla="*/ 2012 h 9930"/>
                <a:gd name="connsiteX26" fmla="*/ 8664 w 10000"/>
                <a:gd name="connsiteY26" fmla="*/ 1908 h 9930"/>
                <a:gd name="connsiteX27" fmla="*/ 8591 w 10000"/>
                <a:gd name="connsiteY27" fmla="*/ 1941 h 9930"/>
                <a:gd name="connsiteX28" fmla="*/ 8552 w 10000"/>
                <a:gd name="connsiteY28" fmla="*/ 2114 h 9930"/>
                <a:gd name="connsiteX29" fmla="*/ 8513 w 10000"/>
                <a:gd name="connsiteY29" fmla="*/ 2220 h 9930"/>
                <a:gd name="connsiteX30" fmla="*/ 8427 w 10000"/>
                <a:gd name="connsiteY30" fmla="*/ 2255 h 9930"/>
                <a:gd name="connsiteX31" fmla="*/ 8383 w 10000"/>
                <a:gd name="connsiteY31" fmla="*/ 2325 h 9930"/>
                <a:gd name="connsiteX32" fmla="*/ 8310 w 10000"/>
                <a:gd name="connsiteY32" fmla="*/ 2325 h 9930"/>
                <a:gd name="connsiteX33" fmla="*/ 8267 w 10000"/>
                <a:gd name="connsiteY33" fmla="*/ 2396 h 9930"/>
                <a:gd name="connsiteX34" fmla="*/ 8107 w 10000"/>
                <a:gd name="connsiteY34" fmla="*/ 2568 h 9930"/>
                <a:gd name="connsiteX35" fmla="*/ 7906 w 10000"/>
                <a:gd name="connsiteY35" fmla="*/ 2606 h 9930"/>
                <a:gd name="connsiteX36" fmla="*/ 7824 w 10000"/>
                <a:gd name="connsiteY36" fmla="*/ 2637 h 9930"/>
                <a:gd name="connsiteX37" fmla="*/ 7744 w 10000"/>
                <a:gd name="connsiteY37" fmla="*/ 2708 h 9930"/>
                <a:gd name="connsiteX38" fmla="*/ 7586 w 10000"/>
                <a:gd name="connsiteY38" fmla="*/ 2776 h 9930"/>
                <a:gd name="connsiteX39" fmla="*/ 7501 w 10000"/>
                <a:gd name="connsiteY39" fmla="*/ 2884 h 9930"/>
                <a:gd name="connsiteX40" fmla="*/ 7464 w 10000"/>
                <a:gd name="connsiteY40" fmla="*/ 2949 h 9930"/>
                <a:gd name="connsiteX41" fmla="*/ 7378 w 10000"/>
                <a:gd name="connsiteY41" fmla="*/ 2949 h 9930"/>
                <a:gd name="connsiteX42" fmla="*/ 7218 w 10000"/>
                <a:gd name="connsiteY42" fmla="*/ 2986 h 9930"/>
                <a:gd name="connsiteX43" fmla="*/ 7346 w 10000"/>
                <a:gd name="connsiteY43" fmla="*/ 2915 h 9930"/>
                <a:gd name="connsiteX44" fmla="*/ 7346 w 10000"/>
                <a:gd name="connsiteY44" fmla="*/ 2847 h 9930"/>
                <a:gd name="connsiteX45" fmla="*/ 7378 w 10000"/>
                <a:gd name="connsiteY45" fmla="*/ 2776 h 9930"/>
                <a:gd name="connsiteX46" fmla="*/ 7143 w 10000"/>
                <a:gd name="connsiteY46" fmla="*/ 2740 h 9930"/>
                <a:gd name="connsiteX47" fmla="*/ 7218 w 10000"/>
                <a:gd name="connsiteY47" fmla="*/ 2708 h 9930"/>
                <a:gd name="connsiteX48" fmla="*/ 7260 w 10000"/>
                <a:gd name="connsiteY48" fmla="*/ 2568 h 9930"/>
                <a:gd name="connsiteX49" fmla="*/ 7305 w 10000"/>
                <a:gd name="connsiteY49" fmla="*/ 2428 h 9930"/>
                <a:gd name="connsiteX50" fmla="*/ 7062 w 10000"/>
                <a:gd name="connsiteY50" fmla="*/ 2187 h 9930"/>
                <a:gd name="connsiteX51" fmla="*/ 6939 w 10000"/>
                <a:gd name="connsiteY51" fmla="*/ 2220 h 9930"/>
                <a:gd name="connsiteX52" fmla="*/ 6824 w 10000"/>
                <a:gd name="connsiteY52" fmla="*/ 2294 h 9930"/>
                <a:gd name="connsiteX53" fmla="*/ 6737 w 10000"/>
                <a:gd name="connsiteY53" fmla="*/ 2466 h 9930"/>
                <a:gd name="connsiteX54" fmla="*/ 6535 w 10000"/>
                <a:gd name="connsiteY54" fmla="*/ 2606 h 9930"/>
                <a:gd name="connsiteX55" fmla="*/ 6418 w 10000"/>
                <a:gd name="connsiteY55" fmla="*/ 2674 h 9930"/>
                <a:gd name="connsiteX56" fmla="*/ 6454 w 10000"/>
                <a:gd name="connsiteY56" fmla="*/ 2776 h 9930"/>
                <a:gd name="connsiteX57" fmla="*/ 6212 w 10000"/>
                <a:gd name="connsiteY57" fmla="*/ 2915 h 9930"/>
                <a:gd name="connsiteX58" fmla="*/ 6014 w 10000"/>
                <a:gd name="connsiteY58" fmla="*/ 2884 h 9930"/>
                <a:gd name="connsiteX59" fmla="*/ 6014 w 10000"/>
                <a:gd name="connsiteY59" fmla="*/ 3089 h 9930"/>
                <a:gd name="connsiteX60" fmla="*/ 6251 w 10000"/>
                <a:gd name="connsiteY60" fmla="*/ 3263 h 9930"/>
                <a:gd name="connsiteX61" fmla="*/ 6377 w 10000"/>
                <a:gd name="connsiteY61" fmla="*/ 3263 h 9930"/>
                <a:gd name="connsiteX62" fmla="*/ 6454 w 10000"/>
                <a:gd name="connsiteY62" fmla="*/ 3295 h 9930"/>
                <a:gd name="connsiteX63" fmla="*/ 6454 w 10000"/>
                <a:gd name="connsiteY63" fmla="*/ 3263 h 9930"/>
                <a:gd name="connsiteX64" fmla="*/ 6695 w 10000"/>
                <a:gd name="connsiteY64" fmla="*/ 3366 h 9930"/>
                <a:gd name="connsiteX65" fmla="*/ 6777 w 10000"/>
                <a:gd name="connsiteY65" fmla="*/ 3574 h 9930"/>
                <a:gd name="connsiteX66" fmla="*/ 6980 w 10000"/>
                <a:gd name="connsiteY66" fmla="*/ 3611 h 9930"/>
                <a:gd name="connsiteX67" fmla="*/ 7062 w 10000"/>
                <a:gd name="connsiteY67" fmla="*/ 3540 h 9930"/>
                <a:gd name="connsiteX68" fmla="*/ 7101 w 10000"/>
                <a:gd name="connsiteY68" fmla="*/ 3440 h 9930"/>
                <a:gd name="connsiteX69" fmla="*/ 7260 w 10000"/>
                <a:gd name="connsiteY69" fmla="*/ 3366 h 9930"/>
                <a:gd name="connsiteX70" fmla="*/ 7464 w 10000"/>
                <a:gd name="connsiteY70" fmla="*/ 3440 h 9930"/>
                <a:gd name="connsiteX71" fmla="*/ 7541 w 10000"/>
                <a:gd name="connsiteY71" fmla="*/ 3472 h 9930"/>
                <a:gd name="connsiteX72" fmla="*/ 7586 w 10000"/>
                <a:gd name="connsiteY72" fmla="*/ 3510 h 9930"/>
                <a:gd name="connsiteX73" fmla="*/ 7788 w 10000"/>
                <a:gd name="connsiteY73" fmla="*/ 3510 h 9930"/>
                <a:gd name="connsiteX74" fmla="*/ 7788 w 10000"/>
                <a:gd name="connsiteY74" fmla="*/ 3472 h 9930"/>
                <a:gd name="connsiteX75" fmla="*/ 8025 w 10000"/>
                <a:gd name="connsiteY75" fmla="*/ 3540 h 9930"/>
                <a:gd name="connsiteX76" fmla="*/ 7990 w 10000"/>
                <a:gd name="connsiteY76" fmla="*/ 3574 h 9930"/>
                <a:gd name="connsiteX77" fmla="*/ 8025 w 10000"/>
                <a:gd name="connsiteY77" fmla="*/ 3679 h 9930"/>
                <a:gd name="connsiteX78" fmla="*/ 8025 w 10000"/>
                <a:gd name="connsiteY78" fmla="*/ 3747 h 9930"/>
                <a:gd name="connsiteX79" fmla="*/ 7946 w 10000"/>
                <a:gd name="connsiteY79" fmla="*/ 3679 h 9930"/>
                <a:gd name="connsiteX80" fmla="*/ 7906 w 10000"/>
                <a:gd name="connsiteY80" fmla="*/ 3713 h 9930"/>
                <a:gd name="connsiteX81" fmla="*/ 7824 w 10000"/>
                <a:gd name="connsiteY81" fmla="*/ 3713 h 9930"/>
                <a:gd name="connsiteX82" fmla="*/ 7744 w 10000"/>
                <a:gd name="connsiteY82" fmla="*/ 3747 h 9930"/>
                <a:gd name="connsiteX83" fmla="*/ 7586 w 10000"/>
                <a:gd name="connsiteY83" fmla="*/ 3820 h 9930"/>
                <a:gd name="connsiteX84" fmla="*/ 7501 w 10000"/>
                <a:gd name="connsiteY84" fmla="*/ 3854 h 9930"/>
                <a:gd name="connsiteX85" fmla="*/ 7586 w 10000"/>
                <a:gd name="connsiteY85" fmla="*/ 3924 h 9930"/>
                <a:gd name="connsiteX86" fmla="*/ 7501 w 10000"/>
                <a:gd name="connsiteY86" fmla="*/ 3924 h 9930"/>
                <a:gd name="connsiteX87" fmla="*/ 7541 w 10000"/>
                <a:gd name="connsiteY87" fmla="*/ 3992 h 9930"/>
                <a:gd name="connsiteX88" fmla="*/ 7464 w 10000"/>
                <a:gd name="connsiteY88" fmla="*/ 4023 h 9930"/>
                <a:gd name="connsiteX89" fmla="*/ 7378 w 10000"/>
                <a:gd name="connsiteY89" fmla="*/ 3957 h 9930"/>
                <a:gd name="connsiteX90" fmla="*/ 7346 w 10000"/>
                <a:gd name="connsiteY90" fmla="*/ 3957 h 9930"/>
                <a:gd name="connsiteX91" fmla="*/ 7423 w 10000"/>
                <a:gd name="connsiteY91" fmla="*/ 4060 h 9930"/>
                <a:gd name="connsiteX92" fmla="*/ 7260 w 10000"/>
                <a:gd name="connsiteY92" fmla="*/ 4202 h 9930"/>
                <a:gd name="connsiteX93" fmla="*/ 7218 w 10000"/>
                <a:gd name="connsiteY93" fmla="*/ 4373 h 9930"/>
                <a:gd name="connsiteX94" fmla="*/ 7260 w 10000"/>
                <a:gd name="connsiteY94" fmla="*/ 4546 h 9930"/>
                <a:gd name="connsiteX95" fmla="*/ 7423 w 10000"/>
                <a:gd name="connsiteY95" fmla="*/ 4582 h 9930"/>
                <a:gd name="connsiteX96" fmla="*/ 7704 w 10000"/>
                <a:gd name="connsiteY96" fmla="*/ 4685 h 9930"/>
                <a:gd name="connsiteX97" fmla="*/ 7824 w 10000"/>
                <a:gd name="connsiteY97" fmla="*/ 4862 h 9930"/>
                <a:gd name="connsiteX98" fmla="*/ 8025 w 10000"/>
                <a:gd name="connsiteY98" fmla="*/ 5103 h 9930"/>
                <a:gd name="connsiteX99" fmla="*/ 8149 w 10000"/>
                <a:gd name="connsiteY99" fmla="*/ 5279 h 9930"/>
                <a:gd name="connsiteX100" fmla="*/ 8344 w 10000"/>
                <a:gd name="connsiteY100" fmla="*/ 5381 h 9930"/>
                <a:gd name="connsiteX101" fmla="*/ 8427 w 10000"/>
                <a:gd name="connsiteY101" fmla="*/ 5450 h 9930"/>
                <a:gd name="connsiteX102" fmla="*/ 8513 w 10000"/>
                <a:gd name="connsiteY102" fmla="*/ 5522 h 9930"/>
                <a:gd name="connsiteX103" fmla="*/ 8664 w 10000"/>
                <a:gd name="connsiteY103" fmla="*/ 5657 h 9930"/>
                <a:gd name="connsiteX104" fmla="*/ 8383 w 10000"/>
                <a:gd name="connsiteY104" fmla="*/ 5591 h 9930"/>
                <a:gd name="connsiteX105" fmla="*/ 8186 w 10000"/>
                <a:gd name="connsiteY105" fmla="*/ 5522 h 9930"/>
                <a:gd name="connsiteX106" fmla="*/ 7990 w 10000"/>
                <a:gd name="connsiteY106" fmla="*/ 5555 h 9930"/>
                <a:gd name="connsiteX107" fmla="*/ 7870 w 10000"/>
                <a:gd name="connsiteY107" fmla="*/ 5488 h 9930"/>
                <a:gd name="connsiteX108" fmla="*/ 7744 w 10000"/>
                <a:gd name="connsiteY108" fmla="*/ 5416 h 9930"/>
                <a:gd name="connsiteX109" fmla="*/ 7788 w 10000"/>
                <a:gd name="connsiteY109" fmla="*/ 5488 h 9930"/>
                <a:gd name="connsiteX110" fmla="*/ 7824 w 10000"/>
                <a:gd name="connsiteY110" fmla="*/ 5488 h 9930"/>
                <a:gd name="connsiteX111" fmla="*/ 7788 w 10000"/>
                <a:gd name="connsiteY111" fmla="*/ 5450 h 9930"/>
                <a:gd name="connsiteX112" fmla="*/ 7870 w 10000"/>
                <a:gd name="connsiteY112" fmla="*/ 5488 h 9930"/>
                <a:gd name="connsiteX113" fmla="*/ 8067 w 10000"/>
                <a:gd name="connsiteY113" fmla="*/ 5555 h 9930"/>
                <a:gd name="connsiteX114" fmla="*/ 8149 w 10000"/>
                <a:gd name="connsiteY114" fmla="*/ 5522 h 9930"/>
                <a:gd name="connsiteX115" fmla="*/ 8232 w 10000"/>
                <a:gd name="connsiteY115" fmla="*/ 5591 h 9930"/>
                <a:gd name="connsiteX116" fmla="*/ 8267 w 10000"/>
                <a:gd name="connsiteY116" fmla="*/ 5623 h 9930"/>
                <a:gd name="connsiteX117" fmla="*/ 8383 w 10000"/>
                <a:gd name="connsiteY117" fmla="*/ 5657 h 9930"/>
                <a:gd name="connsiteX118" fmla="*/ 8633 w 10000"/>
                <a:gd name="connsiteY118" fmla="*/ 5799 h 9930"/>
                <a:gd name="connsiteX119" fmla="*/ 8794 w 10000"/>
                <a:gd name="connsiteY119" fmla="*/ 5941 h 9930"/>
                <a:gd name="connsiteX120" fmla="*/ 8713 w 10000"/>
                <a:gd name="connsiteY120" fmla="*/ 5973 h 9930"/>
                <a:gd name="connsiteX121" fmla="*/ 8591 w 10000"/>
                <a:gd name="connsiteY121" fmla="*/ 6041 h 9930"/>
                <a:gd name="connsiteX122" fmla="*/ 8513 w 10000"/>
                <a:gd name="connsiteY122" fmla="*/ 6109 h 9930"/>
                <a:gd name="connsiteX123" fmla="*/ 8473 w 10000"/>
                <a:gd name="connsiteY123" fmla="*/ 6142 h 9930"/>
                <a:gd name="connsiteX124" fmla="*/ 8344 w 10000"/>
                <a:gd name="connsiteY124" fmla="*/ 6142 h 9930"/>
                <a:gd name="connsiteX125" fmla="*/ 8232 w 10000"/>
                <a:gd name="connsiteY125" fmla="*/ 6216 h 9930"/>
                <a:gd name="connsiteX126" fmla="*/ 8383 w 10000"/>
                <a:gd name="connsiteY126" fmla="*/ 6142 h 9930"/>
                <a:gd name="connsiteX127" fmla="*/ 8513 w 10000"/>
                <a:gd name="connsiteY127" fmla="*/ 6250 h 9930"/>
                <a:gd name="connsiteX128" fmla="*/ 8473 w 10000"/>
                <a:gd name="connsiteY128" fmla="*/ 6250 h 9930"/>
                <a:gd name="connsiteX129" fmla="*/ 8664 w 10000"/>
                <a:gd name="connsiteY129" fmla="*/ 6179 h 9930"/>
                <a:gd name="connsiteX130" fmla="*/ 8794 w 10000"/>
                <a:gd name="connsiteY130" fmla="*/ 6284 h 9930"/>
                <a:gd name="connsiteX131" fmla="*/ 8996 w 10000"/>
                <a:gd name="connsiteY131" fmla="*/ 6320 h 9930"/>
                <a:gd name="connsiteX132" fmla="*/ 8908 w 10000"/>
                <a:gd name="connsiteY132" fmla="*/ 6420 h 9930"/>
                <a:gd name="connsiteX133" fmla="*/ 8874 w 10000"/>
                <a:gd name="connsiteY133" fmla="*/ 6458 h 9930"/>
                <a:gd name="connsiteX134" fmla="*/ 8794 w 10000"/>
                <a:gd name="connsiteY134" fmla="*/ 6492 h 9930"/>
                <a:gd name="connsiteX135" fmla="*/ 8834 w 10000"/>
                <a:gd name="connsiteY135" fmla="*/ 6492 h 9930"/>
                <a:gd name="connsiteX136" fmla="*/ 8952 w 10000"/>
                <a:gd name="connsiteY136" fmla="*/ 6458 h 9930"/>
                <a:gd name="connsiteX137" fmla="*/ 8952 w 10000"/>
                <a:gd name="connsiteY137" fmla="*/ 6420 h 9930"/>
                <a:gd name="connsiteX138" fmla="*/ 8996 w 10000"/>
                <a:gd name="connsiteY138" fmla="*/ 6523 h 9930"/>
                <a:gd name="connsiteX139" fmla="*/ 8996 w 10000"/>
                <a:gd name="connsiteY139" fmla="*/ 6599 h 9930"/>
                <a:gd name="connsiteX140" fmla="*/ 8952 w 10000"/>
                <a:gd name="connsiteY140" fmla="*/ 6523 h 9930"/>
                <a:gd name="connsiteX141" fmla="*/ 8952 w 10000"/>
                <a:gd name="connsiteY141" fmla="*/ 6599 h 9930"/>
                <a:gd name="connsiteX142" fmla="*/ 8908 w 10000"/>
                <a:gd name="connsiteY142" fmla="*/ 6566 h 9930"/>
                <a:gd name="connsiteX143" fmla="*/ 8874 w 10000"/>
                <a:gd name="connsiteY143" fmla="*/ 6566 h 9930"/>
                <a:gd name="connsiteX144" fmla="*/ 8834 w 10000"/>
                <a:gd name="connsiteY144" fmla="*/ 6629 h 9930"/>
                <a:gd name="connsiteX145" fmla="*/ 8952 w 10000"/>
                <a:gd name="connsiteY145" fmla="*/ 6700 h 9930"/>
                <a:gd name="connsiteX146" fmla="*/ 8908 w 10000"/>
                <a:gd name="connsiteY146" fmla="*/ 6700 h 9930"/>
                <a:gd name="connsiteX147" fmla="*/ 8952 w 10000"/>
                <a:gd name="connsiteY147" fmla="*/ 6773 h 9930"/>
                <a:gd name="connsiteX148" fmla="*/ 8794 w 10000"/>
                <a:gd name="connsiteY148" fmla="*/ 6733 h 9930"/>
                <a:gd name="connsiteX149" fmla="*/ 8834 w 10000"/>
                <a:gd name="connsiteY149" fmla="*/ 6773 h 9930"/>
                <a:gd name="connsiteX150" fmla="*/ 8952 w 10000"/>
                <a:gd name="connsiteY150" fmla="*/ 6804 h 9930"/>
                <a:gd name="connsiteX151" fmla="*/ 8996 w 10000"/>
                <a:gd name="connsiteY151" fmla="*/ 6909 h 9930"/>
                <a:gd name="connsiteX152" fmla="*/ 8952 w 10000"/>
                <a:gd name="connsiteY152" fmla="*/ 6981 h 9930"/>
                <a:gd name="connsiteX153" fmla="*/ 8834 w 10000"/>
                <a:gd name="connsiteY153" fmla="*/ 6877 h 9930"/>
                <a:gd name="connsiteX154" fmla="*/ 8794 w 10000"/>
                <a:gd name="connsiteY154" fmla="*/ 6909 h 9930"/>
                <a:gd name="connsiteX155" fmla="*/ 8633 w 10000"/>
                <a:gd name="connsiteY155" fmla="*/ 6981 h 9930"/>
                <a:gd name="connsiteX156" fmla="*/ 8754 w 10000"/>
                <a:gd name="connsiteY156" fmla="*/ 7082 h 9930"/>
                <a:gd name="connsiteX157" fmla="*/ 8754 w 10000"/>
                <a:gd name="connsiteY157" fmla="*/ 7221 h 9930"/>
                <a:gd name="connsiteX158" fmla="*/ 8713 w 10000"/>
                <a:gd name="connsiteY158" fmla="*/ 7293 h 9930"/>
                <a:gd name="connsiteX159" fmla="*/ 8713 w 10000"/>
                <a:gd name="connsiteY159" fmla="*/ 7325 h 9930"/>
                <a:gd name="connsiteX160" fmla="*/ 8633 w 10000"/>
                <a:gd name="connsiteY160" fmla="*/ 7293 h 9930"/>
                <a:gd name="connsiteX161" fmla="*/ 8633 w 10000"/>
                <a:gd name="connsiteY161" fmla="*/ 7359 h 9930"/>
                <a:gd name="connsiteX162" fmla="*/ 8591 w 10000"/>
                <a:gd name="connsiteY162" fmla="*/ 7431 h 9930"/>
                <a:gd name="connsiteX163" fmla="*/ 8552 w 10000"/>
                <a:gd name="connsiteY163" fmla="*/ 7569 h 9930"/>
                <a:gd name="connsiteX164" fmla="*/ 8591 w 10000"/>
                <a:gd name="connsiteY164" fmla="*/ 7499 h 9930"/>
                <a:gd name="connsiteX165" fmla="*/ 8552 w 10000"/>
                <a:gd name="connsiteY165" fmla="*/ 7532 h 9930"/>
                <a:gd name="connsiteX166" fmla="*/ 8513 w 10000"/>
                <a:gd name="connsiteY166" fmla="*/ 7467 h 9930"/>
                <a:gd name="connsiteX167" fmla="*/ 8427 w 10000"/>
                <a:gd name="connsiteY167" fmla="*/ 7499 h 9930"/>
                <a:gd name="connsiteX168" fmla="*/ 8427 w 10000"/>
                <a:gd name="connsiteY168" fmla="*/ 7569 h 9930"/>
                <a:gd name="connsiteX169" fmla="*/ 8473 w 10000"/>
                <a:gd name="connsiteY169" fmla="*/ 7602 h 9930"/>
                <a:gd name="connsiteX170" fmla="*/ 8552 w 10000"/>
                <a:gd name="connsiteY170" fmla="*/ 7639 h 9930"/>
                <a:gd name="connsiteX171" fmla="*/ 8513 w 10000"/>
                <a:gd name="connsiteY171" fmla="*/ 7672 h 9930"/>
                <a:gd name="connsiteX172" fmla="*/ 8473 w 10000"/>
                <a:gd name="connsiteY172" fmla="*/ 7780 h 9930"/>
                <a:gd name="connsiteX173" fmla="*/ 8310 w 10000"/>
                <a:gd name="connsiteY173" fmla="*/ 7706 h 9930"/>
                <a:gd name="connsiteX174" fmla="*/ 8427 w 10000"/>
                <a:gd name="connsiteY174" fmla="*/ 7811 h 9930"/>
                <a:gd name="connsiteX175" fmla="*/ 8552 w 10000"/>
                <a:gd name="connsiteY175" fmla="*/ 7811 h 9930"/>
                <a:gd name="connsiteX176" fmla="*/ 8513 w 10000"/>
                <a:gd name="connsiteY176" fmla="*/ 7882 h 9930"/>
                <a:gd name="connsiteX177" fmla="*/ 8591 w 10000"/>
                <a:gd name="connsiteY177" fmla="*/ 8021 h 9930"/>
                <a:gd name="connsiteX178" fmla="*/ 8552 w 10000"/>
                <a:gd name="connsiteY178" fmla="*/ 8021 h 9930"/>
                <a:gd name="connsiteX179" fmla="*/ 8427 w 10000"/>
                <a:gd name="connsiteY179" fmla="*/ 7946 h 9930"/>
                <a:gd name="connsiteX180" fmla="*/ 8383 w 10000"/>
                <a:gd name="connsiteY180" fmla="*/ 7986 h 9930"/>
                <a:gd name="connsiteX181" fmla="*/ 8473 w 10000"/>
                <a:gd name="connsiteY181" fmla="*/ 8057 h 9930"/>
                <a:gd name="connsiteX182" fmla="*/ 8427 w 10000"/>
                <a:gd name="connsiteY182" fmla="*/ 8122 h 9930"/>
                <a:gd name="connsiteX183" fmla="*/ 8310 w 10000"/>
                <a:gd name="connsiteY183" fmla="*/ 8057 h 9930"/>
                <a:gd name="connsiteX184" fmla="*/ 8383 w 10000"/>
                <a:gd name="connsiteY184" fmla="*/ 8156 h 9930"/>
                <a:gd name="connsiteX185" fmla="*/ 8310 w 10000"/>
                <a:gd name="connsiteY185" fmla="*/ 8156 h 9930"/>
                <a:gd name="connsiteX186" fmla="*/ 8310 w 10000"/>
                <a:gd name="connsiteY186" fmla="*/ 8228 h 9930"/>
                <a:gd name="connsiteX187" fmla="*/ 8107 w 10000"/>
                <a:gd name="connsiteY187" fmla="*/ 8300 h 9930"/>
                <a:gd name="connsiteX188" fmla="*/ 8067 w 10000"/>
                <a:gd name="connsiteY188" fmla="*/ 8366 h 9930"/>
                <a:gd name="connsiteX189" fmla="*/ 8107 w 10000"/>
                <a:gd name="connsiteY189" fmla="*/ 8405 h 9930"/>
                <a:gd name="connsiteX190" fmla="*/ 8067 w 10000"/>
                <a:gd name="connsiteY190" fmla="*/ 8434 h 9930"/>
                <a:gd name="connsiteX191" fmla="*/ 8025 w 10000"/>
                <a:gd name="connsiteY191" fmla="*/ 8539 h 9930"/>
                <a:gd name="connsiteX192" fmla="*/ 7990 w 10000"/>
                <a:gd name="connsiteY192" fmla="*/ 8504 h 9930"/>
                <a:gd name="connsiteX193" fmla="*/ 7990 w 10000"/>
                <a:gd name="connsiteY193" fmla="*/ 8612 h 9930"/>
                <a:gd name="connsiteX194" fmla="*/ 7577 w 10000"/>
                <a:gd name="connsiteY194" fmla="*/ 8436 h 9930"/>
                <a:gd name="connsiteX195" fmla="*/ 6900 w 10000"/>
                <a:gd name="connsiteY195" fmla="*/ 9029 h 9930"/>
                <a:gd name="connsiteX196" fmla="*/ 6656 w 10000"/>
                <a:gd name="connsiteY196" fmla="*/ 9097 h 9930"/>
                <a:gd name="connsiteX197" fmla="*/ 6535 w 10000"/>
                <a:gd name="connsiteY197" fmla="*/ 8887 h 9930"/>
                <a:gd name="connsiteX198" fmla="*/ 6496 w 10000"/>
                <a:gd name="connsiteY198" fmla="*/ 8887 h 9930"/>
                <a:gd name="connsiteX199" fmla="*/ 6615 w 10000"/>
                <a:gd name="connsiteY199" fmla="*/ 8851 h 9930"/>
                <a:gd name="connsiteX200" fmla="*/ 6454 w 10000"/>
                <a:gd name="connsiteY200" fmla="*/ 8851 h 9930"/>
                <a:gd name="connsiteX201" fmla="*/ 6418 w 10000"/>
                <a:gd name="connsiteY201" fmla="*/ 8925 h 9930"/>
                <a:gd name="connsiteX202" fmla="*/ 6496 w 10000"/>
                <a:gd name="connsiteY202" fmla="*/ 8993 h 9930"/>
                <a:gd name="connsiteX203" fmla="*/ 6454 w 10000"/>
                <a:gd name="connsiteY203" fmla="*/ 8993 h 9930"/>
                <a:gd name="connsiteX204" fmla="*/ 6579 w 10000"/>
                <a:gd name="connsiteY204" fmla="*/ 9200 h 9930"/>
                <a:gd name="connsiteX205" fmla="*/ 6418 w 10000"/>
                <a:gd name="connsiteY205" fmla="*/ 9064 h 9930"/>
                <a:gd name="connsiteX206" fmla="*/ 6496 w 10000"/>
                <a:gd name="connsiteY206" fmla="*/ 9200 h 9930"/>
                <a:gd name="connsiteX207" fmla="*/ 6454 w 10000"/>
                <a:gd name="connsiteY207" fmla="*/ 9238 h 9930"/>
                <a:gd name="connsiteX208" fmla="*/ 6418 w 10000"/>
                <a:gd name="connsiteY208" fmla="*/ 9200 h 9930"/>
                <a:gd name="connsiteX209" fmla="*/ 6377 w 10000"/>
                <a:gd name="connsiteY209" fmla="*/ 9307 h 9930"/>
                <a:gd name="connsiteX210" fmla="*/ 6251 w 10000"/>
                <a:gd name="connsiteY210" fmla="*/ 9341 h 9930"/>
                <a:gd name="connsiteX211" fmla="*/ 6212 w 10000"/>
                <a:gd name="connsiteY211" fmla="*/ 9268 h 9930"/>
                <a:gd name="connsiteX212" fmla="*/ 6135 w 10000"/>
                <a:gd name="connsiteY212" fmla="*/ 9238 h 9930"/>
                <a:gd name="connsiteX213" fmla="*/ 6175 w 10000"/>
                <a:gd name="connsiteY213" fmla="*/ 9374 h 9930"/>
                <a:gd name="connsiteX214" fmla="*/ 5969 w 10000"/>
                <a:gd name="connsiteY214" fmla="*/ 9307 h 9930"/>
                <a:gd name="connsiteX215" fmla="*/ 5930 w 10000"/>
                <a:gd name="connsiteY215" fmla="*/ 9341 h 9930"/>
                <a:gd name="connsiteX216" fmla="*/ 5808 w 10000"/>
                <a:gd name="connsiteY216" fmla="*/ 9407 h 9930"/>
                <a:gd name="connsiteX217" fmla="*/ 5777 w 10000"/>
                <a:gd name="connsiteY217" fmla="*/ 9481 h 9930"/>
                <a:gd name="connsiteX218" fmla="*/ 5688 w 10000"/>
                <a:gd name="connsiteY218" fmla="*/ 9481 h 9930"/>
                <a:gd name="connsiteX219" fmla="*/ 5567 w 10000"/>
                <a:gd name="connsiteY219" fmla="*/ 9514 h 9930"/>
                <a:gd name="connsiteX220" fmla="*/ 5567 w 10000"/>
                <a:gd name="connsiteY220" fmla="*/ 9481 h 9930"/>
                <a:gd name="connsiteX221" fmla="*/ 5567 w 10000"/>
                <a:gd name="connsiteY221" fmla="*/ 9548 h 9930"/>
                <a:gd name="connsiteX222" fmla="*/ 5449 w 10000"/>
                <a:gd name="connsiteY222" fmla="*/ 9514 h 9930"/>
                <a:gd name="connsiteX223" fmla="*/ 5449 w 10000"/>
                <a:gd name="connsiteY223" fmla="*/ 9582 h 9930"/>
                <a:gd name="connsiteX224" fmla="*/ 5406 w 10000"/>
                <a:gd name="connsiteY224" fmla="*/ 9688 h 9930"/>
                <a:gd name="connsiteX225" fmla="*/ 5491 w 10000"/>
                <a:gd name="connsiteY225" fmla="*/ 9722 h 9930"/>
                <a:gd name="connsiteX226" fmla="*/ 5491 w 10000"/>
                <a:gd name="connsiteY226" fmla="*/ 9722 h 9930"/>
                <a:gd name="connsiteX227" fmla="*/ 5567 w 10000"/>
                <a:gd name="connsiteY227" fmla="*/ 9863 h 9930"/>
                <a:gd name="connsiteX228" fmla="*/ 5368 w 10000"/>
                <a:gd name="connsiteY228" fmla="*/ 9930 h 9930"/>
                <a:gd name="connsiteX229" fmla="*/ 5368 w 10000"/>
                <a:gd name="connsiteY229" fmla="*/ 9863 h 9930"/>
                <a:gd name="connsiteX230" fmla="*/ 5281 w 10000"/>
                <a:gd name="connsiteY230" fmla="*/ 9755 h 9930"/>
                <a:gd name="connsiteX231" fmla="*/ 5248 w 10000"/>
                <a:gd name="connsiteY231" fmla="*/ 9688 h 9930"/>
                <a:gd name="connsiteX232" fmla="*/ 5206 w 10000"/>
                <a:gd name="connsiteY232" fmla="*/ 9582 h 9930"/>
                <a:gd name="connsiteX233" fmla="*/ 5248 w 10000"/>
                <a:gd name="connsiteY233" fmla="*/ 9514 h 9930"/>
                <a:gd name="connsiteX234" fmla="*/ 5206 w 10000"/>
                <a:gd name="connsiteY234" fmla="*/ 9407 h 9930"/>
                <a:gd name="connsiteX235" fmla="*/ 5206 w 10000"/>
                <a:gd name="connsiteY235" fmla="*/ 9443 h 9930"/>
                <a:gd name="connsiteX236" fmla="*/ 5126 w 10000"/>
                <a:gd name="connsiteY236" fmla="*/ 9374 h 9930"/>
                <a:gd name="connsiteX237" fmla="*/ 5126 w 10000"/>
                <a:gd name="connsiteY237" fmla="*/ 9443 h 9930"/>
                <a:gd name="connsiteX238" fmla="*/ 5006 w 10000"/>
                <a:gd name="connsiteY238" fmla="*/ 9443 h 9930"/>
                <a:gd name="connsiteX239" fmla="*/ 4926 w 10000"/>
                <a:gd name="connsiteY239" fmla="*/ 9407 h 9930"/>
                <a:gd name="connsiteX240" fmla="*/ 4879 w 10000"/>
                <a:gd name="connsiteY240" fmla="*/ 9341 h 9930"/>
                <a:gd name="connsiteX241" fmla="*/ 4839 w 10000"/>
                <a:gd name="connsiteY241" fmla="*/ 9341 h 9930"/>
                <a:gd name="connsiteX242" fmla="*/ 4839 w 10000"/>
                <a:gd name="connsiteY242" fmla="*/ 9407 h 9930"/>
                <a:gd name="connsiteX243" fmla="*/ 4762 w 10000"/>
                <a:gd name="connsiteY243" fmla="*/ 9341 h 9930"/>
                <a:gd name="connsiteX244" fmla="*/ 4724 w 10000"/>
                <a:gd name="connsiteY244" fmla="*/ 9268 h 9930"/>
                <a:gd name="connsiteX245" fmla="*/ 4688 w 10000"/>
                <a:gd name="connsiteY245" fmla="*/ 9307 h 9930"/>
                <a:gd name="connsiteX246" fmla="*/ 4724 w 10000"/>
                <a:gd name="connsiteY246" fmla="*/ 9407 h 9930"/>
                <a:gd name="connsiteX247" fmla="*/ 4644 w 10000"/>
                <a:gd name="connsiteY247" fmla="*/ 9374 h 9930"/>
                <a:gd name="connsiteX248" fmla="*/ 4644 w 10000"/>
                <a:gd name="connsiteY248" fmla="*/ 9443 h 9930"/>
                <a:gd name="connsiteX249" fmla="*/ 4483 w 10000"/>
                <a:gd name="connsiteY249" fmla="*/ 9407 h 9930"/>
                <a:gd name="connsiteX250" fmla="*/ 4366 w 10000"/>
                <a:gd name="connsiteY250" fmla="*/ 9407 h 9930"/>
                <a:gd name="connsiteX251" fmla="*/ 4322 w 10000"/>
                <a:gd name="connsiteY251" fmla="*/ 9407 h 9930"/>
                <a:gd name="connsiteX252" fmla="*/ 4199 w 10000"/>
                <a:gd name="connsiteY252" fmla="*/ 9341 h 9930"/>
                <a:gd name="connsiteX253" fmla="*/ 4154 w 10000"/>
                <a:gd name="connsiteY253" fmla="*/ 9307 h 9930"/>
                <a:gd name="connsiteX254" fmla="*/ 4038 w 10000"/>
                <a:gd name="connsiteY254" fmla="*/ 9268 h 9930"/>
                <a:gd name="connsiteX255" fmla="*/ 3962 w 10000"/>
                <a:gd name="connsiteY255" fmla="*/ 9064 h 9930"/>
                <a:gd name="connsiteX256" fmla="*/ 3873 w 10000"/>
                <a:gd name="connsiteY256" fmla="*/ 8925 h 9930"/>
                <a:gd name="connsiteX257" fmla="*/ 3757 w 10000"/>
                <a:gd name="connsiteY257" fmla="*/ 8925 h 9930"/>
                <a:gd name="connsiteX258" fmla="*/ 3634 w 10000"/>
                <a:gd name="connsiteY258" fmla="*/ 8925 h 9930"/>
                <a:gd name="connsiteX259" fmla="*/ 3432 w 10000"/>
                <a:gd name="connsiteY259" fmla="*/ 8748 h 9930"/>
                <a:gd name="connsiteX260" fmla="*/ 3274 w 10000"/>
                <a:gd name="connsiteY260" fmla="*/ 8851 h 9930"/>
                <a:gd name="connsiteX261" fmla="*/ 3274 w 10000"/>
                <a:gd name="connsiteY261" fmla="*/ 8925 h 9930"/>
                <a:gd name="connsiteX262" fmla="*/ 3073 w 10000"/>
                <a:gd name="connsiteY262" fmla="*/ 8958 h 9930"/>
                <a:gd name="connsiteX263" fmla="*/ 2954 w 10000"/>
                <a:gd name="connsiteY263" fmla="*/ 9064 h 9930"/>
                <a:gd name="connsiteX264" fmla="*/ 2874 w 10000"/>
                <a:gd name="connsiteY264" fmla="*/ 8993 h 9930"/>
                <a:gd name="connsiteX265" fmla="*/ 2792 w 10000"/>
                <a:gd name="connsiteY265" fmla="*/ 9064 h 9930"/>
                <a:gd name="connsiteX266" fmla="*/ 2672 w 10000"/>
                <a:gd name="connsiteY266" fmla="*/ 9064 h 9930"/>
                <a:gd name="connsiteX267" fmla="*/ 2507 w 10000"/>
                <a:gd name="connsiteY267" fmla="*/ 9029 h 9930"/>
                <a:gd name="connsiteX268" fmla="*/ 2347 w 10000"/>
                <a:gd name="connsiteY268" fmla="*/ 9097 h 9930"/>
                <a:gd name="connsiteX269" fmla="*/ 2266 w 10000"/>
                <a:gd name="connsiteY269" fmla="*/ 9097 h 9930"/>
                <a:gd name="connsiteX270" fmla="*/ 2185 w 10000"/>
                <a:gd name="connsiteY270" fmla="*/ 9097 h 9930"/>
                <a:gd name="connsiteX271" fmla="*/ 2144 w 10000"/>
                <a:gd name="connsiteY271" fmla="*/ 9097 h 9930"/>
                <a:gd name="connsiteX272" fmla="*/ 2144 w 10000"/>
                <a:gd name="connsiteY272" fmla="*/ 9268 h 9930"/>
                <a:gd name="connsiteX273" fmla="*/ 2228 w 10000"/>
                <a:gd name="connsiteY273" fmla="*/ 9374 h 9930"/>
                <a:gd name="connsiteX274" fmla="*/ 2228 w 10000"/>
                <a:gd name="connsiteY274" fmla="*/ 9407 h 9930"/>
                <a:gd name="connsiteX275" fmla="*/ 2228 w 10000"/>
                <a:gd name="connsiteY275" fmla="*/ 9481 h 9930"/>
                <a:gd name="connsiteX276" fmla="*/ 2266 w 10000"/>
                <a:gd name="connsiteY276" fmla="*/ 9582 h 9930"/>
                <a:gd name="connsiteX277" fmla="*/ 2144 w 10000"/>
                <a:gd name="connsiteY277" fmla="*/ 9548 h 9930"/>
                <a:gd name="connsiteX278" fmla="*/ 2022 w 10000"/>
                <a:gd name="connsiteY278" fmla="*/ 9514 h 9930"/>
                <a:gd name="connsiteX279" fmla="*/ 1941 w 10000"/>
                <a:gd name="connsiteY279" fmla="*/ 9341 h 9930"/>
                <a:gd name="connsiteX280" fmla="*/ 1708 w 10000"/>
                <a:gd name="connsiteY280" fmla="*/ 9443 h 9930"/>
                <a:gd name="connsiteX281" fmla="*/ 1627 w 10000"/>
                <a:gd name="connsiteY281" fmla="*/ 9481 h 9930"/>
                <a:gd name="connsiteX282" fmla="*/ 1627 w 10000"/>
                <a:gd name="connsiteY282" fmla="*/ 9374 h 9930"/>
                <a:gd name="connsiteX283" fmla="*/ 1504 w 10000"/>
                <a:gd name="connsiteY283" fmla="*/ 9238 h 9930"/>
                <a:gd name="connsiteX284" fmla="*/ 1262 w 10000"/>
                <a:gd name="connsiteY284" fmla="*/ 9238 h 9930"/>
                <a:gd name="connsiteX285" fmla="*/ 1262 w 10000"/>
                <a:gd name="connsiteY285" fmla="*/ 9097 h 9930"/>
                <a:gd name="connsiteX286" fmla="*/ 1298 w 10000"/>
                <a:gd name="connsiteY286" fmla="*/ 8925 h 9930"/>
                <a:gd name="connsiteX287" fmla="*/ 1144 w 10000"/>
                <a:gd name="connsiteY287" fmla="*/ 8851 h 9930"/>
                <a:gd name="connsiteX288" fmla="*/ 1017 w 10000"/>
                <a:gd name="connsiteY288" fmla="*/ 8748 h 9930"/>
                <a:gd name="connsiteX289" fmla="*/ 981 w 10000"/>
                <a:gd name="connsiteY289" fmla="*/ 8679 h 9930"/>
                <a:gd name="connsiteX290" fmla="*/ 944 w 10000"/>
                <a:gd name="connsiteY290" fmla="*/ 8577 h 9930"/>
                <a:gd name="connsiteX291" fmla="*/ 981 w 10000"/>
                <a:gd name="connsiteY291" fmla="*/ 8472 h 9930"/>
                <a:gd name="connsiteX292" fmla="*/ 697 w 10000"/>
                <a:gd name="connsiteY292" fmla="*/ 8504 h 9930"/>
                <a:gd name="connsiteX293" fmla="*/ 533 w 10000"/>
                <a:gd name="connsiteY293" fmla="*/ 8577 h 9930"/>
                <a:gd name="connsiteX294" fmla="*/ 533 w 10000"/>
                <a:gd name="connsiteY294" fmla="*/ 8472 h 9930"/>
                <a:gd name="connsiteX295" fmla="*/ 495 w 10000"/>
                <a:gd name="connsiteY295" fmla="*/ 8366 h 9930"/>
                <a:gd name="connsiteX296" fmla="*/ 458 w 10000"/>
                <a:gd name="connsiteY296" fmla="*/ 8300 h 9930"/>
                <a:gd name="connsiteX297" fmla="*/ 6799 w 10000"/>
                <a:gd name="connsiteY297" fmla="*/ 8292 h 9930"/>
                <a:gd name="connsiteX298" fmla="*/ 6917 w 10000"/>
                <a:gd name="connsiteY298" fmla="*/ 8040 h 9930"/>
                <a:gd name="connsiteX0" fmla="*/ 9926 w 10000"/>
                <a:gd name="connsiteY0" fmla="*/ 0 h 9861"/>
                <a:gd name="connsiteX1" fmla="*/ 9926 w 10000"/>
                <a:gd name="connsiteY1" fmla="*/ 176 h 9861"/>
                <a:gd name="connsiteX2" fmla="*/ 9926 w 10000"/>
                <a:gd name="connsiteY2" fmla="*/ 279 h 9861"/>
                <a:gd name="connsiteX3" fmla="*/ 10000 w 10000"/>
                <a:gd name="connsiteY3" fmla="*/ 385 h 9861"/>
                <a:gd name="connsiteX4" fmla="*/ 9963 w 10000"/>
                <a:gd name="connsiteY4" fmla="*/ 490 h 9861"/>
                <a:gd name="connsiteX5" fmla="*/ 10000 w 10000"/>
                <a:gd name="connsiteY5" fmla="*/ 558 h 9861"/>
                <a:gd name="connsiteX6" fmla="*/ 9677 w 10000"/>
                <a:gd name="connsiteY6" fmla="*/ 525 h 9861"/>
                <a:gd name="connsiteX7" fmla="*/ 9515 w 10000"/>
                <a:gd name="connsiteY7" fmla="*/ 490 h 9861"/>
                <a:gd name="connsiteX8" fmla="*/ 9473 w 10000"/>
                <a:gd name="connsiteY8" fmla="*/ 593 h 9861"/>
                <a:gd name="connsiteX9" fmla="*/ 9354 w 10000"/>
                <a:gd name="connsiteY9" fmla="*/ 631 h 9861"/>
                <a:gd name="connsiteX10" fmla="*/ 9433 w 10000"/>
                <a:gd name="connsiteY10" fmla="*/ 737 h 9861"/>
                <a:gd name="connsiteX11" fmla="*/ 9677 w 10000"/>
                <a:gd name="connsiteY11" fmla="*/ 1047 h 9861"/>
                <a:gd name="connsiteX12" fmla="*/ 9840 w 10000"/>
                <a:gd name="connsiteY12" fmla="*/ 1333 h 9861"/>
                <a:gd name="connsiteX13" fmla="*/ 9800 w 10000"/>
                <a:gd name="connsiteY13" fmla="*/ 1401 h 9861"/>
                <a:gd name="connsiteX14" fmla="*/ 9634 w 10000"/>
                <a:gd name="connsiteY14" fmla="*/ 1434 h 9861"/>
                <a:gd name="connsiteX15" fmla="*/ 9840 w 10000"/>
                <a:gd name="connsiteY15" fmla="*/ 1573 h 9861"/>
                <a:gd name="connsiteX16" fmla="*/ 9600 w 10000"/>
                <a:gd name="connsiteY16" fmla="*/ 1401 h 9861"/>
                <a:gd name="connsiteX17" fmla="*/ 9396 w 10000"/>
                <a:gd name="connsiteY17" fmla="*/ 1333 h 9861"/>
                <a:gd name="connsiteX18" fmla="*/ 9473 w 10000"/>
                <a:gd name="connsiteY18" fmla="*/ 1538 h 9861"/>
                <a:gd name="connsiteX19" fmla="*/ 9354 w 10000"/>
                <a:gd name="connsiteY19" fmla="*/ 1573 h 9861"/>
                <a:gd name="connsiteX20" fmla="*/ 9277 w 10000"/>
                <a:gd name="connsiteY20" fmla="*/ 1681 h 9861"/>
                <a:gd name="connsiteX21" fmla="*/ 8996 w 10000"/>
                <a:gd name="connsiteY21" fmla="*/ 1715 h 9861"/>
                <a:gd name="connsiteX22" fmla="*/ 9198 w 10000"/>
                <a:gd name="connsiteY22" fmla="*/ 1887 h 9861"/>
                <a:gd name="connsiteX23" fmla="*/ 8952 w 10000"/>
                <a:gd name="connsiteY23" fmla="*/ 1923 h 9861"/>
                <a:gd name="connsiteX24" fmla="*/ 8794 w 10000"/>
                <a:gd name="connsiteY24" fmla="*/ 1887 h 9861"/>
                <a:gd name="connsiteX25" fmla="*/ 8664 w 10000"/>
                <a:gd name="connsiteY25" fmla="*/ 1782 h 9861"/>
                <a:gd name="connsiteX26" fmla="*/ 8591 w 10000"/>
                <a:gd name="connsiteY26" fmla="*/ 1816 h 9861"/>
                <a:gd name="connsiteX27" fmla="*/ 8552 w 10000"/>
                <a:gd name="connsiteY27" fmla="*/ 1990 h 9861"/>
                <a:gd name="connsiteX28" fmla="*/ 8513 w 10000"/>
                <a:gd name="connsiteY28" fmla="*/ 2097 h 9861"/>
                <a:gd name="connsiteX29" fmla="*/ 8427 w 10000"/>
                <a:gd name="connsiteY29" fmla="*/ 2132 h 9861"/>
                <a:gd name="connsiteX30" fmla="*/ 8383 w 10000"/>
                <a:gd name="connsiteY30" fmla="*/ 2202 h 9861"/>
                <a:gd name="connsiteX31" fmla="*/ 8310 w 10000"/>
                <a:gd name="connsiteY31" fmla="*/ 2202 h 9861"/>
                <a:gd name="connsiteX32" fmla="*/ 8267 w 10000"/>
                <a:gd name="connsiteY32" fmla="*/ 2274 h 9861"/>
                <a:gd name="connsiteX33" fmla="*/ 8107 w 10000"/>
                <a:gd name="connsiteY33" fmla="*/ 2447 h 9861"/>
                <a:gd name="connsiteX34" fmla="*/ 7906 w 10000"/>
                <a:gd name="connsiteY34" fmla="*/ 2485 h 9861"/>
                <a:gd name="connsiteX35" fmla="*/ 7824 w 10000"/>
                <a:gd name="connsiteY35" fmla="*/ 2517 h 9861"/>
                <a:gd name="connsiteX36" fmla="*/ 7744 w 10000"/>
                <a:gd name="connsiteY36" fmla="*/ 2588 h 9861"/>
                <a:gd name="connsiteX37" fmla="*/ 7586 w 10000"/>
                <a:gd name="connsiteY37" fmla="*/ 2657 h 9861"/>
                <a:gd name="connsiteX38" fmla="*/ 7501 w 10000"/>
                <a:gd name="connsiteY38" fmla="*/ 2765 h 9861"/>
                <a:gd name="connsiteX39" fmla="*/ 7464 w 10000"/>
                <a:gd name="connsiteY39" fmla="*/ 2831 h 9861"/>
                <a:gd name="connsiteX40" fmla="*/ 7378 w 10000"/>
                <a:gd name="connsiteY40" fmla="*/ 2831 h 9861"/>
                <a:gd name="connsiteX41" fmla="*/ 7218 w 10000"/>
                <a:gd name="connsiteY41" fmla="*/ 2868 h 9861"/>
                <a:gd name="connsiteX42" fmla="*/ 7346 w 10000"/>
                <a:gd name="connsiteY42" fmla="*/ 2797 h 9861"/>
                <a:gd name="connsiteX43" fmla="*/ 7346 w 10000"/>
                <a:gd name="connsiteY43" fmla="*/ 2728 h 9861"/>
                <a:gd name="connsiteX44" fmla="*/ 7378 w 10000"/>
                <a:gd name="connsiteY44" fmla="*/ 2657 h 9861"/>
                <a:gd name="connsiteX45" fmla="*/ 7143 w 10000"/>
                <a:gd name="connsiteY45" fmla="*/ 2620 h 9861"/>
                <a:gd name="connsiteX46" fmla="*/ 7218 w 10000"/>
                <a:gd name="connsiteY46" fmla="*/ 2588 h 9861"/>
                <a:gd name="connsiteX47" fmla="*/ 7260 w 10000"/>
                <a:gd name="connsiteY47" fmla="*/ 2447 h 9861"/>
                <a:gd name="connsiteX48" fmla="*/ 7305 w 10000"/>
                <a:gd name="connsiteY48" fmla="*/ 2306 h 9861"/>
                <a:gd name="connsiteX49" fmla="*/ 7062 w 10000"/>
                <a:gd name="connsiteY49" fmla="*/ 2063 h 9861"/>
                <a:gd name="connsiteX50" fmla="*/ 6939 w 10000"/>
                <a:gd name="connsiteY50" fmla="*/ 2097 h 9861"/>
                <a:gd name="connsiteX51" fmla="*/ 6824 w 10000"/>
                <a:gd name="connsiteY51" fmla="*/ 2171 h 9861"/>
                <a:gd name="connsiteX52" fmla="*/ 6737 w 10000"/>
                <a:gd name="connsiteY52" fmla="*/ 2344 h 9861"/>
                <a:gd name="connsiteX53" fmla="*/ 6535 w 10000"/>
                <a:gd name="connsiteY53" fmla="*/ 2485 h 9861"/>
                <a:gd name="connsiteX54" fmla="*/ 6418 w 10000"/>
                <a:gd name="connsiteY54" fmla="*/ 2554 h 9861"/>
                <a:gd name="connsiteX55" fmla="*/ 6454 w 10000"/>
                <a:gd name="connsiteY55" fmla="*/ 2657 h 9861"/>
                <a:gd name="connsiteX56" fmla="*/ 6212 w 10000"/>
                <a:gd name="connsiteY56" fmla="*/ 2797 h 9861"/>
                <a:gd name="connsiteX57" fmla="*/ 6014 w 10000"/>
                <a:gd name="connsiteY57" fmla="*/ 2765 h 9861"/>
                <a:gd name="connsiteX58" fmla="*/ 6014 w 10000"/>
                <a:gd name="connsiteY58" fmla="*/ 2972 h 9861"/>
                <a:gd name="connsiteX59" fmla="*/ 6251 w 10000"/>
                <a:gd name="connsiteY59" fmla="*/ 3147 h 9861"/>
                <a:gd name="connsiteX60" fmla="*/ 6377 w 10000"/>
                <a:gd name="connsiteY60" fmla="*/ 3147 h 9861"/>
                <a:gd name="connsiteX61" fmla="*/ 6454 w 10000"/>
                <a:gd name="connsiteY61" fmla="*/ 3179 h 9861"/>
                <a:gd name="connsiteX62" fmla="*/ 6454 w 10000"/>
                <a:gd name="connsiteY62" fmla="*/ 3147 h 9861"/>
                <a:gd name="connsiteX63" fmla="*/ 6695 w 10000"/>
                <a:gd name="connsiteY63" fmla="*/ 3251 h 9861"/>
                <a:gd name="connsiteX64" fmla="*/ 6777 w 10000"/>
                <a:gd name="connsiteY64" fmla="*/ 3460 h 9861"/>
                <a:gd name="connsiteX65" fmla="*/ 6980 w 10000"/>
                <a:gd name="connsiteY65" fmla="*/ 3497 h 9861"/>
                <a:gd name="connsiteX66" fmla="*/ 7062 w 10000"/>
                <a:gd name="connsiteY66" fmla="*/ 3426 h 9861"/>
                <a:gd name="connsiteX67" fmla="*/ 7101 w 10000"/>
                <a:gd name="connsiteY67" fmla="*/ 3325 h 9861"/>
                <a:gd name="connsiteX68" fmla="*/ 7260 w 10000"/>
                <a:gd name="connsiteY68" fmla="*/ 3251 h 9861"/>
                <a:gd name="connsiteX69" fmla="*/ 7464 w 10000"/>
                <a:gd name="connsiteY69" fmla="*/ 3325 h 9861"/>
                <a:gd name="connsiteX70" fmla="*/ 7541 w 10000"/>
                <a:gd name="connsiteY70" fmla="*/ 3357 h 9861"/>
                <a:gd name="connsiteX71" fmla="*/ 7586 w 10000"/>
                <a:gd name="connsiteY71" fmla="*/ 3396 h 9861"/>
                <a:gd name="connsiteX72" fmla="*/ 7788 w 10000"/>
                <a:gd name="connsiteY72" fmla="*/ 3396 h 9861"/>
                <a:gd name="connsiteX73" fmla="*/ 7788 w 10000"/>
                <a:gd name="connsiteY73" fmla="*/ 3357 h 9861"/>
                <a:gd name="connsiteX74" fmla="*/ 8025 w 10000"/>
                <a:gd name="connsiteY74" fmla="*/ 3426 h 9861"/>
                <a:gd name="connsiteX75" fmla="*/ 7990 w 10000"/>
                <a:gd name="connsiteY75" fmla="*/ 3460 h 9861"/>
                <a:gd name="connsiteX76" fmla="*/ 8025 w 10000"/>
                <a:gd name="connsiteY76" fmla="*/ 3566 h 9861"/>
                <a:gd name="connsiteX77" fmla="*/ 8025 w 10000"/>
                <a:gd name="connsiteY77" fmla="*/ 3634 h 9861"/>
                <a:gd name="connsiteX78" fmla="*/ 7946 w 10000"/>
                <a:gd name="connsiteY78" fmla="*/ 3566 h 9861"/>
                <a:gd name="connsiteX79" fmla="*/ 7906 w 10000"/>
                <a:gd name="connsiteY79" fmla="*/ 3600 h 9861"/>
                <a:gd name="connsiteX80" fmla="*/ 7824 w 10000"/>
                <a:gd name="connsiteY80" fmla="*/ 3600 h 9861"/>
                <a:gd name="connsiteX81" fmla="*/ 7744 w 10000"/>
                <a:gd name="connsiteY81" fmla="*/ 3634 h 9861"/>
                <a:gd name="connsiteX82" fmla="*/ 7586 w 10000"/>
                <a:gd name="connsiteY82" fmla="*/ 3708 h 9861"/>
                <a:gd name="connsiteX83" fmla="*/ 7501 w 10000"/>
                <a:gd name="connsiteY83" fmla="*/ 3742 h 9861"/>
                <a:gd name="connsiteX84" fmla="*/ 7586 w 10000"/>
                <a:gd name="connsiteY84" fmla="*/ 3813 h 9861"/>
                <a:gd name="connsiteX85" fmla="*/ 7501 w 10000"/>
                <a:gd name="connsiteY85" fmla="*/ 3813 h 9861"/>
                <a:gd name="connsiteX86" fmla="*/ 7541 w 10000"/>
                <a:gd name="connsiteY86" fmla="*/ 3881 h 9861"/>
                <a:gd name="connsiteX87" fmla="*/ 7464 w 10000"/>
                <a:gd name="connsiteY87" fmla="*/ 3912 h 9861"/>
                <a:gd name="connsiteX88" fmla="*/ 7378 w 10000"/>
                <a:gd name="connsiteY88" fmla="*/ 3846 h 9861"/>
                <a:gd name="connsiteX89" fmla="*/ 7346 w 10000"/>
                <a:gd name="connsiteY89" fmla="*/ 3846 h 9861"/>
                <a:gd name="connsiteX90" fmla="*/ 7423 w 10000"/>
                <a:gd name="connsiteY90" fmla="*/ 3950 h 9861"/>
                <a:gd name="connsiteX91" fmla="*/ 7260 w 10000"/>
                <a:gd name="connsiteY91" fmla="*/ 4093 h 9861"/>
                <a:gd name="connsiteX92" fmla="*/ 7218 w 10000"/>
                <a:gd name="connsiteY92" fmla="*/ 4265 h 9861"/>
                <a:gd name="connsiteX93" fmla="*/ 7260 w 10000"/>
                <a:gd name="connsiteY93" fmla="*/ 4439 h 9861"/>
                <a:gd name="connsiteX94" fmla="*/ 7423 w 10000"/>
                <a:gd name="connsiteY94" fmla="*/ 4475 h 9861"/>
                <a:gd name="connsiteX95" fmla="*/ 7704 w 10000"/>
                <a:gd name="connsiteY95" fmla="*/ 4579 h 9861"/>
                <a:gd name="connsiteX96" fmla="*/ 7824 w 10000"/>
                <a:gd name="connsiteY96" fmla="*/ 4757 h 9861"/>
                <a:gd name="connsiteX97" fmla="*/ 8025 w 10000"/>
                <a:gd name="connsiteY97" fmla="*/ 5000 h 9861"/>
                <a:gd name="connsiteX98" fmla="*/ 8149 w 10000"/>
                <a:gd name="connsiteY98" fmla="*/ 5177 h 9861"/>
                <a:gd name="connsiteX99" fmla="*/ 8344 w 10000"/>
                <a:gd name="connsiteY99" fmla="*/ 5280 h 9861"/>
                <a:gd name="connsiteX100" fmla="*/ 8427 w 10000"/>
                <a:gd name="connsiteY100" fmla="*/ 5349 h 9861"/>
                <a:gd name="connsiteX101" fmla="*/ 8513 w 10000"/>
                <a:gd name="connsiteY101" fmla="*/ 5422 h 9861"/>
                <a:gd name="connsiteX102" fmla="*/ 8664 w 10000"/>
                <a:gd name="connsiteY102" fmla="*/ 5558 h 9861"/>
                <a:gd name="connsiteX103" fmla="*/ 8383 w 10000"/>
                <a:gd name="connsiteY103" fmla="*/ 5491 h 9861"/>
                <a:gd name="connsiteX104" fmla="*/ 8186 w 10000"/>
                <a:gd name="connsiteY104" fmla="*/ 5422 h 9861"/>
                <a:gd name="connsiteX105" fmla="*/ 7990 w 10000"/>
                <a:gd name="connsiteY105" fmla="*/ 5455 h 9861"/>
                <a:gd name="connsiteX106" fmla="*/ 7870 w 10000"/>
                <a:gd name="connsiteY106" fmla="*/ 5388 h 9861"/>
                <a:gd name="connsiteX107" fmla="*/ 7744 w 10000"/>
                <a:gd name="connsiteY107" fmla="*/ 5315 h 9861"/>
                <a:gd name="connsiteX108" fmla="*/ 7788 w 10000"/>
                <a:gd name="connsiteY108" fmla="*/ 5388 h 9861"/>
                <a:gd name="connsiteX109" fmla="*/ 7824 w 10000"/>
                <a:gd name="connsiteY109" fmla="*/ 5388 h 9861"/>
                <a:gd name="connsiteX110" fmla="*/ 7788 w 10000"/>
                <a:gd name="connsiteY110" fmla="*/ 5349 h 9861"/>
                <a:gd name="connsiteX111" fmla="*/ 7870 w 10000"/>
                <a:gd name="connsiteY111" fmla="*/ 5388 h 9861"/>
                <a:gd name="connsiteX112" fmla="*/ 8067 w 10000"/>
                <a:gd name="connsiteY112" fmla="*/ 5455 h 9861"/>
                <a:gd name="connsiteX113" fmla="*/ 8149 w 10000"/>
                <a:gd name="connsiteY113" fmla="*/ 5422 h 9861"/>
                <a:gd name="connsiteX114" fmla="*/ 8232 w 10000"/>
                <a:gd name="connsiteY114" fmla="*/ 5491 h 9861"/>
                <a:gd name="connsiteX115" fmla="*/ 8267 w 10000"/>
                <a:gd name="connsiteY115" fmla="*/ 5524 h 9861"/>
                <a:gd name="connsiteX116" fmla="*/ 8383 w 10000"/>
                <a:gd name="connsiteY116" fmla="*/ 5558 h 9861"/>
                <a:gd name="connsiteX117" fmla="*/ 8633 w 10000"/>
                <a:gd name="connsiteY117" fmla="*/ 5701 h 9861"/>
                <a:gd name="connsiteX118" fmla="*/ 8794 w 10000"/>
                <a:gd name="connsiteY118" fmla="*/ 5844 h 9861"/>
                <a:gd name="connsiteX119" fmla="*/ 8713 w 10000"/>
                <a:gd name="connsiteY119" fmla="*/ 5876 h 9861"/>
                <a:gd name="connsiteX120" fmla="*/ 8591 w 10000"/>
                <a:gd name="connsiteY120" fmla="*/ 5945 h 9861"/>
                <a:gd name="connsiteX121" fmla="*/ 8513 w 10000"/>
                <a:gd name="connsiteY121" fmla="*/ 6013 h 9861"/>
                <a:gd name="connsiteX122" fmla="*/ 8473 w 10000"/>
                <a:gd name="connsiteY122" fmla="*/ 6046 h 9861"/>
                <a:gd name="connsiteX123" fmla="*/ 8344 w 10000"/>
                <a:gd name="connsiteY123" fmla="*/ 6046 h 9861"/>
                <a:gd name="connsiteX124" fmla="*/ 8232 w 10000"/>
                <a:gd name="connsiteY124" fmla="*/ 6121 h 9861"/>
                <a:gd name="connsiteX125" fmla="*/ 8383 w 10000"/>
                <a:gd name="connsiteY125" fmla="*/ 6046 h 9861"/>
                <a:gd name="connsiteX126" fmla="*/ 8513 w 10000"/>
                <a:gd name="connsiteY126" fmla="*/ 6155 h 9861"/>
                <a:gd name="connsiteX127" fmla="*/ 8473 w 10000"/>
                <a:gd name="connsiteY127" fmla="*/ 6155 h 9861"/>
                <a:gd name="connsiteX128" fmla="*/ 8664 w 10000"/>
                <a:gd name="connsiteY128" fmla="*/ 6084 h 9861"/>
                <a:gd name="connsiteX129" fmla="*/ 8794 w 10000"/>
                <a:gd name="connsiteY129" fmla="*/ 6189 h 9861"/>
                <a:gd name="connsiteX130" fmla="*/ 8996 w 10000"/>
                <a:gd name="connsiteY130" fmla="*/ 6226 h 9861"/>
                <a:gd name="connsiteX131" fmla="*/ 8908 w 10000"/>
                <a:gd name="connsiteY131" fmla="*/ 6326 h 9861"/>
                <a:gd name="connsiteX132" fmla="*/ 8874 w 10000"/>
                <a:gd name="connsiteY132" fmla="*/ 6365 h 9861"/>
                <a:gd name="connsiteX133" fmla="*/ 8794 w 10000"/>
                <a:gd name="connsiteY133" fmla="*/ 6399 h 9861"/>
                <a:gd name="connsiteX134" fmla="*/ 8834 w 10000"/>
                <a:gd name="connsiteY134" fmla="*/ 6399 h 9861"/>
                <a:gd name="connsiteX135" fmla="*/ 8952 w 10000"/>
                <a:gd name="connsiteY135" fmla="*/ 6365 h 9861"/>
                <a:gd name="connsiteX136" fmla="*/ 8952 w 10000"/>
                <a:gd name="connsiteY136" fmla="*/ 6326 h 9861"/>
                <a:gd name="connsiteX137" fmla="*/ 8996 w 10000"/>
                <a:gd name="connsiteY137" fmla="*/ 6430 h 9861"/>
                <a:gd name="connsiteX138" fmla="*/ 8996 w 10000"/>
                <a:gd name="connsiteY138" fmla="*/ 6507 h 9861"/>
                <a:gd name="connsiteX139" fmla="*/ 8952 w 10000"/>
                <a:gd name="connsiteY139" fmla="*/ 6430 h 9861"/>
                <a:gd name="connsiteX140" fmla="*/ 8952 w 10000"/>
                <a:gd name="connsiteY140" fmla="*/ 6507 h 9861"/>
                <a:gd name="connsiteX141" fmla="*/ 8908 w 10000"/>
                <a:gd name="connsiteY141" fmla="*/ 6473 h 9861"/>
                <a:gd name="connsiteX142" fmla="*/ 8874 w 10000"/>
                <a:gd name="connsiteY142" fmla="*/ 6473 h 9861"/>
                <a:gd name="connsiteX143" fmla="*/ 8834 w 10000"/>
                <a:gd name="connsiteY143" fmla="*/ 6537 h 9861"/>
                <a:gd name="connsiteX144" fmla="*/ 8952 w 10000"/>
                <a:gd name="connsiteY144" fmla="*/ 6608 h 9861"/>
                <a:gd name="connsiteX145" fmla="*/ 8908 w 10000"/>
                <a:gd name="connsiteY145" fmla="*/ 6608 h 9861"/>
                <a:gd name="connsiteX146" fmla="*/ 8952 w 10000"/>
                <a:gd name="connsiteY146" fmla="*/ 6682 h 9861"/>
                <a:gd name="connsiteX147" fmla="*/ 8794 w 10000"/>
                <a:gd name="connsiteY147" fmla="*/ 6641 h 9861"/>
                <a:gd name="connsiteX148" fmla="*/ 8834 w 10000"/>
                <a:gd name="connsiteY148" fmla="*/ 6682 h 9861"/>
                <a:gd name="connsiteX149" fmla="*/ 8952 w 10000"/>
                <a:gd name="connsiteY149" fmla="*/ 6713 h 9861"/>
                <a:gd name="connsiteX150" fmla="*/ 8996 w 10000"/>
                <a:gd name="connsiteY150" fmla="*/ 6819 h 9861"/>
                <a:gd name="connsiteX151" fmla="*/ 8952 w 10000"/>
                <a:gd name="connsiteY151" fmla="*/ 6891 h 9861"/>
                <a:gd name="connsiteX152" fmla="*/ 8834 w 10000"/>
                <a:gd name="connsiteY152" fmla="*/ 6786 h 9861"/>
                <a:gd name="connsiteX153" fmla="*/ 8794 w 10000"/>
                <a:gd name="connsiteY153" fmla="*/ 6819 h 9861"/>
                <a:gd name="connsiteX154" fmla="*/ 8633 w 10000"/>
                <a:gd name="connsiteY154" fmla="*/ 6891 h 9861"/>
                <a:gd name="connsiteX155" fmla="*/ 8754 w 10000"/>
                <a:gd name="connsiteY155" fmla="*/ 6993 h 9861"/>
                <a:gd name="connsiteX156" fmla="*/ 8754 w 10000"/>
                <a:gd name="connsiteY156" fmla="*/ 7133 h 9861"/>
                <a:gd name="connsiteX157" fmla="*/ 8713 w 10000"/>
                <a:gd name="connsiteY157" fmla="*/ 7205 h 9861"/>
                <a:gd name="connsiteX158" fmla="*/ 8713 w 10000"/>
                <a:gd name="connsiteY158" fmla="*/ 7238 h 9861"/>
                <a:gd name="connsiteX159" fmla="*/ 8633 w 10000"/>
                <a:gd name="connsiteY159" fmla="*/ 7205 h 9861"/>
                <a:gd name="connsiteX160" fmla="*/ 8633 w 10000"/>
                <a:gd name="connsiteY160" fmla="*/ 7272 h 9861"/>
                <a:gd name="connsiteX161" fmla="*/ 8591 w 10000"/>
                <a:gd name="connsiteY161" fmla="*/ 7344 h 9861"/>
                <a:gd name="connsiteX162" fmla="*/ 8552 w 10000"/>
                <a:gd name="connsiteY162" fmla="*/ 7483 h 9861"/>
                <a:gd name="connsiteX163" fmla="*/ 8591 w 10000"/>
                <a:gd name="connsiteY163" fmla="*/ 7413 h 9861"/>
                <a:gd name="connsiteX164" fmla="*/ 8552 w 10000"/>
                <a:gd name="connsiteY164" fmla="*/ 7446 h 9861"/>
                <a:gd name="connsiteX165" fmla="*/ 8513 w 10000"/>
                <a:gd name="connsiteY165" fmla="*/ 7381 h 9861"/>
                <a:gd name="connsiteX166" fmla="*/ 8427 w 10000"/>
                <a:gd name="connsiteY166" fmla="*/ 7413 h 9861"/>
                <a:gd name="connsiteX167" fmla="*/ 8427 w 10000"/>
                <a:gd name="connsiteY167" fmla="*/ 7483 h 9861"/>
                <a:gd name="connsiteX168" fmla="*/ 8473 w 10000"/>
                <a:gd name="connsiteY168" fmla="*/ 7517 h 9861"/>
                <a:gd name="connsiteX169" fmla="*/ 8552 w 10000"/>
                <a:gd name="connsiteY169" fmla="*/ 7554 h 9861"/>
                <a:gd name="connsiteX170" fmla="*/ 8513 w 10000"/>
                <a:gd name="connsiteY170" fmla="*/ 7587 h 9861"/>
                <a:gd name="connsiteX171" fmla="*/ 8473 w 10000"/>
                <a:gd name="connsiteY171" fmla="*/ 7696 h 9861"/>
                <a:gd name="connsiteX172" fmla="*/ 8310 w 10000"/>
                <a:gd name="connsiteY172" fmla="*/ 7621 h 9861"/>
                <a:gd name="connsiteX173" fmla="*/ 8427 w 10000"/>
                <a:gd name="connsiteY173" fmla="*/ 7727 h 9861"/>
                <a:gd name="connsiteX174" fmla="*/ 8552 w 10000"/>
                <a:gd name="connsiteY174" fmla="*/ 7727 h 9861"/>
                <a:gd name="connsiteX175" fmla="*/ 8513 w 10000"/>
                <a:gd name="connsiteY175" fmla="*/ 7799 h 9861"/>
                <a:gd name="connsiteX176" fmla="*/ 8591 w 10000"/>
                <a:gd name="connsiteY176" fmla="*/ 7939 h 9861"/>
                <a:gd name="connsiteX177" fmla="*/ 8552 w 10000"/>
                <a:gd name="connsiteY177" fmla="*/ 7939 h 9861"/>
                <a:gd name="connsiteX178" fmla="*/ 8427 w 10000"/>
                <a:gd name="connsiteY178" fmla="*/ 7863 h 9861"/>
                <a:gd name="connsiteX179" fmla="*/ 8383 w 10000"/>
                <a:gd name="connsiteY179" fmla="*/ 7903 h 9861"/>
                <a:gd name="connsiteX180" fmla="*/ 8473 w 10000"/>
                <a:gd name="connsiteY180" fmla="*/ 7975 h 9861"/>
                <a:gd name="connsiteX181" fmla="*/ 8427 w 10000"/>
                <a:gd name="connsiteY181" fmla="*/ 8040 h 9861"/>
                <a:gd name="connsiteX182" fmla="*/ 8310 w 10000"/>
                <a:gd name="connsiteY182" fmla="*/ 7975 h 9861"/>
                <a:gd name="connsiteX183" fmla="*/ 8383 w 10000"/>
                <a:gd name="connsiteY183" fmla="*/ 8074 h 9861"/>
                <a:gd name="connsiteX184" fmla="*/ 8310 w 10000"/>
                <a:gd name="connsiteY184" fmla="*/ 8074 h 9861"/>
                <a:gd name="connsiteX185" fmla="*/ 8310 w 10000"/>
                <a:gd name="connsiteY185" fmla="*/ 8147 h 9861"/>
                <a:gd name="connsiteX186" fmla="*/ 8107 w 10000"/>
                <a:gd name="connsiteY186" fmla="*/ 8220 h 9861"/>
                <a:gd name="connsiteX187" fmla="*/ 8067 w 10000"/>
                <a:gd name="connsiteY187" fmla="*/ 8286 h 9861"/>
                <a:gd name="connsiteX188" fmla="*/ 8107 w 10000"/>
                <a:gd name="connsiteY188" fmla="*/ 8325 h 9861"/>
                <a:gd name="connsiteX189" fmla="*/ 8067 w 10000"/>
                <a:gd name="connsiteY189" fmla="*/ 8354 h 9861"/>
                <a:gd name="connsiteX190" fmla="*/ 8025 w 10000"/>
                <a:gd name="connsiteY190" fmla="*/ 8460 h 9861"/>
                <a:gd name="connsiteX191" fmla="*/ 7990 w 10000"/>
                <a:gd name="connsiteY191" fmla="*/ 8425 h 9861"/>
                <a:gd name="connsiteX192" fmla="*/ 7990 w 10000"/>
                <a:gd name="connsiteY192" fmla="*/ 8534 h 9861"/>
                <a:gd name="connsiteX193" fmla="*/ 7577 w 10000"/>
                <a:gd name="connsiteY193" fmla="*/ 8356 h 9861"/>
                <a:gd name="connsiteX194" fmla="*/ 6900 w 10000"/>
                <a:gd name="connsiteY194" fmla="*/ 8954 h 9861"/>
                <a:gd name="connsiteX195" fmla="*/ 6656 w 10000"/>
                <a:gd name="connsiteY195" fmla="*/ 9022 h 9861"/>
                <a:gd name="connsiteX196" fmla="*/ 6535 w 10000"/>
                <a:gd name="connsiteY196" fmla="*/ 8811 h 9861"/>
                <a:gd name="connsiteX197" fmla="*/ 6496 w 10000"/>
                <a:gd name="connsiteY197" fmla="*/ 8811 h 9861"/>
                <a:gd name="connsiteX198" fmla="*/ 6615 w 10000"/>
                <a:gd name="connsiteY198" fmla="*/ 8774 h 9861"/>
                <a:gd name="connsiteX199" fmla="*/ 6454 w 10000"/>
                <a:gd name="connsiteY199" fmla="*/ 8774 h 9861"/>
                <a:gd name="connsiteX200" fmla="*/ 6418 w 10000"/>
                <a:gd name="connsiteY200" fmla="*/ 8849 h 9861"/>
                <a:gd name="connsiteX201" fmla="*/ 6496 w 10000"/>
                <a:gd name="connsiteY201" fmla="*/ 8917 h 9861"/>
                <a:gd name="connsiteX202" fmla="*/ 6454 w 10000"/>
                <a:gd name="connsiteY202" fmla="*/ 8917 h 9861"/>
                <a:gd name="connsiteX203" fmla="*/ 6579 w 10000"/>
                <a:gd name="connsiteY203" fmla="*/ 9126 h 9861"/>
                <a:gd name="connsiteX204" fmla="*/ 6418 w 10000"/>
                <a:gd name="connsiteY204" fmla="*/ 8989 h 9861"/>
                <a:gd name="connsiteX205" fmla="*/ 6496 w 10000"/>
                <a:gd name="connsiteY205" fmla="*/ 9126 h 9861"/>
                <a:gd name="connsiteX206" fmla="*/ 6454 w 10000"/>
                <a:gd name="connsiteY206" fmla="*/ 9164 h 9861"/>
                <a:gd name="connsiteX207" fmla="*/ 6418 w 10000"/>
                <a:gd name="connsiteY207" fmla="*/ 9126 h 9861"/>
                <a:gd name="connsiteX208" fmla="*/ 6377 w 10000"/>
                <a:gd name="connsiteY208" fmla="*/ 9234 h 9861"/>
                <a:gd name="connsiteX209" fmla="*/ 6251 w 10000"/>
                <a:gd name="connsiteY209" fmla="*/ 9268 h 9861"/>
                <a:gd name="connsiteX210" fmla="*/ 6212 w 10000"/>
                <a:gd name="connsiteY210" fmla="*/ 9194 h 9861"/>
                <a:gd name="connsiteX211" fmla="*/ 6135 w 10000"/>
                <a:gd name="connsiteY211" fmla="*/ 9164 h 9861"/>
                <a:gd name="connsiteX212" fmla="*/ 6175 w 10000"/>
                <a:gd name="connsiteY212" fmla="*/ 9301 h 9861"/>
                <a:gd name="connsiteX213" fmla="*/ 5969 w 10000"/>
                <a:gd name="connsiteY213" fmla="*/ 9234 h 9861"/>
                <a:gd name="connsiteX214" fmla="*/ 5930 w 10000"/>
                <a:gd name="connsiteY214" fmla="*/ 9268 h 9861"/>
                <a:gd name="connsiteX215" fmla="*/ 5808 w 10000"/>
                <a:gd name="connsiteY215" fmla="*/ 9334 h 9861"/>
                <a:gd name="connsiteX216" fmla="*/ 5777 w 10000"/>
                <a:gd name="connsiteY216" fmla="*/ 9409 h 9861"/>
                <a:gd name="connsiteX217" fmla="*/ 5688 w 10000"/>
                <a:gd name="connsiteY217" fmla="*/ 9409 h 9861"/>
                <a:gd name="connsiteX218" fmla="*/ 5567 w 10000"/>
                <a:gd name="connsiteY218" fmla="*/ 9442 h 9861"/>
                <a:gd name="connsiteX219" fmla="*/ 5567 w 10000"/>
                <a:gd name="connsiteY219" fmla="*/ 9409 h 9861"/>
                <a:gd name="connsiteX220" fmla="*/ 5567 w 10000"/>
                <a:gd name="connsiteY220" fmla="*/ 9476 h 9861"/>
                <a:gd name="connsiteX221" fmla="*/ 5449 w 10000"/>
                <a:gd name="connsiteY221" fmla="*/ 9442 h 9861"/>
                <a:gd name="connsiteX222" fmla="*/ 5449 w 10000"/>
                <a:gd name="connsiteY222" fmla="*/ 9511 h 9861"/>
                <a:gd name="connsiteX223" fmla="*/ 5406 w 10000"/>
                <a:gd name="connsiteY223" fmla="*/ 9617 h 9861"/>
                <a:gd name="connsiteX224" fmla="*/ 5491 w 10000"/>
                <a:gd name="connsiteY224" fmla="*/ 9652 h 9861"/>
                <a:gd name="connsiteX225" fmla="*/ 5491 w 10000"/>
                <a:gd name="connsiteY225" fmla="*/ 9652 h 9861"/>
                <a:gd name="connsiteX226" fmla="*/ 5567 w 10000"/>
                <a:gd name="connsiteY226" fmla="*/ 9794 h 9861"/>
                <a:gd name="connsiteX227" fmla="*/ 5368 w 10000"/>
                <a:gd name="connsiteY227" fmla="*/ 9861 h 9861"/>
                <a:gd name="connsiteX228" fmla="*/ 5368 w 10000"/>
                <a:gd name="connsiteY228" fmla="*/ 9794 h 9861"/>
                <a:gd name="connsiteX229" fmla="*/ 5281 w 10000"/>
                <a:gd name="connsiteY229" fmla="*/ 9685 h 9861"/>
                <a:gd name="connsiteX230" fmla="*/ 5248 w 10000"/>
                <a:gd name="connsiteY230" fmla="*/ 9617 h 9861"/>
                <a:gd name="connsiteX231" fmla="*/ 5206 w 10000"/>
                <a:gd name="connsiteY231" fmla="*/ 9511 h 9861"/>
                <a:gd name="connsiteX232" fmla="*/ 5248 w 10000"/>
                <a:gd name="connsiteY232" fmla="*/ 9442 h 9861"/>
                <a:gd name="connsiteX233" fmla="*/ 5206 w 10000"/>
                <a:gd name="connsiteY233" fmla="*/ 9334 h 9861"/>
                <a:gd name="connsiteX234" fmla="*/ 5206 w 10000"/>
                <a:gd name="connsiteY234" fmla="*/ 9371 h 9861"/>
                <a:gd name="connsiteX235" fmla="*/ 5126 w 10000"/>
                <a:gd name="connsiteY235" fmla="*/ 9301 h 9861"/>
                <a:gd name="connsiteX236" fmla="*/ 5126 w 10000"/>
                <a:gd name="connsiteY236" fmla="*/ 9371 h 9861"/>
                <a:gd name="connsiteX237" fmla="*/ 5006 w 10000"/>
                <a:gd name="connsiteY237" fmla="*/ 9371 h 9861"/>
                <a:gd name="connsiteX238" fmla="*/ 4926 w 10000"/>
                <a:gd name="connsiteY238" fmla="*/ 9334 h 9861"/>
                <a:gd name="connsiteX239" fmla="*/ 4879 w 10000"/>
                <a:gd name="connsiteY239" fmla="*/ 9268 h 9861"/>
                <a:gd name="connsiteX240" fmla="*/ 4839 w 10000"/>
                <a:gd name="connsiteY240" fmla="*/ 9268 h 9861"/>
                <a:gd name="connsiteX241" fmla="*/ 4839 w 10000"/>
                <a:gd name="connsiteY241" fmla="*/ 9334 h 9861"/>
                <a:gd name="connsiteX242" fmla="*/ 4762 w 10000"/>
                <a:gd name="connsiteY242" fmla="*/ 9268 h 9861"/>
                <a:gd name="connsiteX243" fmla="*/ 4724 w 10000"/>
                <a:gd name="connsiteY243" fmla="*/ 9194 h 9861"/>
                <a:gd name="connsiteX244" fmla="*/ 4688 w 10000"/>
                <a:gd name="connsiteY244" fmla="*/ 9234 h 9861"/>
                <a:gd name="connsiteX245" fmla="*/ 4724 w 10000"/>
                <a:gd name="connsiteY245" fmla="*/ 9334 h 9861"/>
                <a:gd name="connsiteX246" fmla="*/ 4644 w 10000"/>
                <a:gd name="connsiteY246" fmla="*/ 9301 h 9861"/>
                <a:gd name="connsiteX247" fmla="*/ 4644 w 10000"/>
                <a:gd name="connsiteY247" fmla="*/ 9371 h 9861"/>
                <a:gd name="connsiteX248" fmla="*/ 4483 w 10000"/>
                <a:gd name="connsiteY248" fmla="*/ 9334 h 9861"/>
                <a:gd name="connsiteX249" fmla="*/ 4366 w 10000"/>
                <a:gd name="connsiteY249" fmla="*/ 9334 h 9861"/>
                <a:gd name="connsiteX250" fmla="*/ 4322 w 10000"/>
                <a:gd name="connsiteY250" fmla="*/ 9334 h 9861"/>
                <a:gd name="connsiteX251" fmla="*/ 4199 w 10000"/>
                <a:gd name="connsiteY251" fmla="*/ 9268 h 9861"/>
                <a:gd name="connsiteX252" fmla="*/ 4154 w 10000"/>
                <a:gd name="connsiteY252" fmla="*/ 9234 h 9861"/>
                <a:gd name="connsiteX253" fmla="*/ 4038 w 10000"/>
                <a:gd name="connsiteY253" fmla="*/ 9194 h 9861"/>
                <a:gd name="connsiteX254" fmla="*/ 3962 w 10000"/>
                <a:gd name="connsiteY254" fmla="*/ 8989 h 9861"/>
                <a:gd name="connsiteX255" fmla="*/ 3873 w 10000"/>
                <a:gd name="connsiteY255" fmla="*/ 8849 h 9861"/>
                <a:gd name="connsiteX256" fmla="*/ 3757 w 10000"/>
                <a:gd name="connsiteY256" fmla="*/ 8849 h 9861"/>
                <a:gd name="connsiteX257" fmla="*/ 3634 w 10000"/>
                <a:gd name="connsiteY257" fmla="*/ 8849 h 9861"/>
                <a:gd name="connsiteX258" fmla="*/ 3432 w 10000"/>
                <a:gd name="connsiteY258" fmla="*/ 8671 h 9861"/>
                <a:gd name="connsiteX259" fmla="*/ 3274 w 10000"/>
                <a:gd name="connsiteY259" fmla="*/ 8774 h 9861"/>
                <a:gd name="connsiteX260" fmla="*/ 3274 w 10000"/>
                <a:gd name="connsiteY260" fmla="*/ 8849 h 9861"/>
                <a:gd name="connsiteX261" fmla="*/ 3073 w 10000"/>
                <a:gd name="connsiteY261" fmla="*/ 8882 h 9861"/>
                <a:gd name="connsiteX262" fmla="*/ 2954 w 10000"/>
                <a:gd name="connsiteY262" fmla="*/ 8989 h 9861"/>
                <a:gd name="connsiteX263" fmla="*/ 2874 w 10000"/>
                <a:gd name="connsiteY263" fmla="*/ 8917 h 9861"/>
                <a:gd name="connsiteX264" fmla="*/ 2792 w 10000"/>
                <a:gd name="connsiteY264" fmla="*/ 8989 h 9861"/>
                <a:gd name="connsiteX265" fmla="*/ 2672 w 10000"/>
                <a:gd name="connsiteY265" fmla="*/ 8989 h 9861"/>
                <a:gd name="connsiteX266" fmla="*/ 2507 w 10000"/>
                <a:gd name="connsiteY266" fmla="*/ 8954 h 9861"/>
                <a:gd name="connsiteX267" fmla="*/ 2347 w 10000"/>
                <a:gd name="connsiteY267" fmla="*/ 9022 h 9861"/>
                <a:gd name="connsiteX268" fmla="*/ 2266 w 10000"/>
                <a:gd name="connsiteY268" fmla="*/ 9022 h 9861"/>
                <a:gd name="connsiteX269" fmla="*/ 2185 w 10000"/>
                <a:gd name="connsiteY269" fmla="*/ 9022 h 9861"/>
                <a:gd name="connsiteX270" fmla="*/ 2144 w 10000"/>
                <a:gd name="connsiteY270" fmla="*/ 9022 h 9861"/>
                <a:gd name="connsiteX271" fmla="*/ 2144 w 10000"/>
                <a:gd name="connsiteY271" fmla="*/ 9194 h 9861"/>
                <a:gd name="connsiteX272" fmla="*/ 2228 w 10000"/>
                <a:gd name="connsiteY272" fmla="*/ 9301 h 9861"/>
                <a:gd name="connsiteX273" fmla="*/ 2228 w 10000"/>
                <a:gd name="connsiteY273" fmla="*/ 9334 h 9861"/>
                <a:gd name="connsiteX274" fmla="*/ 2228 w 10000"/>
                <a:gd name="connsiteY274" fmla="*/ 9409 h 9861"/>
                <a:gd name="connsiteX275" fmla="*/ 2266 w 10000"/>
                <a:gd name="connsiteY275" fmla="*/ 9511 h 9861"/>
                <a:gd name="connsiteX276" fmla="*/ 2144 w 10000"/>
                <a:gd name="connsiteY276" fmla="*/ 9476 h 9861"/>
                <a:gd name="connsiteX277" fmla="*/ 2022 w 10000"/>
                <a:gd name="connsiteY277" fmla="*/ 9442 h 9861"/>
                <a:gd name="connsiteX278" fmla="*/ 1941 w 10000"/>
                <a:gd name="connsiteY278" fmla="*/ 9268 h 9861"/>
                <a:gd name="connsiteX279" fmla="*/ 1708 w 10000"/>
                <a:gd name="connsiteY279" fmla="*/ 9371 h 9861"/>
                <a:gd name="connsiteX280" fmla="*/ 1627 w 10000"/>
                <a:gd name="connsiteY280" fmla="*/ 9409 h 9861"/>
                <a:gd name="connsiteX281" fmla="*/ 1627 w 10000"/>
                <a:gd name="connsiteY281" fmla="*/ 9301 h 9861"/>
                <a:gd name="connsiteX282" fmla="*/ 1504 w 10000"/>
                <a:gd name="connsiteY282" fmla="*/ 9164 h 9861"/>
                <a:gd name="connsiteX283" fmla="*/ 1262 w 10000"/>
                <a:gd name="connsiteY283" fmla="*/ 9164 h 9861"/>
                <a:gd name="connsiteX284" fmla="*/ 1262 w 10000"/>
                <a:gd name="connsiteY284" fmla="*/ 9022 h 9861"/>
                <a:gd name="connsiteX285" fmla="*/ 1298 w 10000"/>
                <a:gd name="connsiteY285" fmla="*/ 8849 h 9861"/>
                <a:gd name="connsiteX286" fmla="*/ 1144 w 10000"/>
                <a:gd name="connsiteY286" fmla="*/ 8774 h 9861"/>
                <a:gd name="connsiteX287" fmla="*/ 1017 w 10000"/>
                <a:gd name="connsiteY287" fmla="*/ 8671 h 9861"/>
                <a:gd name="connsiteX288" fmla="*/ 981 w 10000"/>
                <a:gd name="connsiteY288" fmla="*/ 8601 h 9861"/>
                <a:gd name="connsiteX289" fmla="*/ 944 w 10000"/>
                <a:gd name="connsiteY289" fmla="*/ 8498 h 9861"/>
                <a:gd name="connsiteX290" fmla="*/ 981 w 10000"/>
                <a:gd name="connsiteY290" fmla="*/ 8393 h 9861"/>
                <a:gd name="connsiteX291" fmla="*/ 697 w 10000"/>
                <a:gd name="connsiteY291" fmla="*/ 8425 h 9861"/>
                <a:gd name="connsiteX292" fmla="*/ 533 w 10000"/>
                <a:gd name="connsiteY292" fmla="*/ 8498 h 9861"/>
                <a:gd name="connsiteX293" fmla="*/ 533 w 10000"/>
                <a:gd name="connsiteY293" fmla="*/ 8393 h 9861"/>
                <a:gd name="connsiteX294" fmla="*/ 495 w 10000"/>
                <a:gd name="connsiteY294" fmla="*/ 8286 h 9861"/>
                <a:gd name="connsiteX295" fmla="*/ 458 w 10000"/>
                <a:gd name="connsiteY295" fmla="*/ 8220 h 9861"/>
                <a:gd name="connsiteX296" fmla="*/ 6799 w 10000"/>
                <a:gd name="connsiteY296" fmla="*/ 8211 h 9861"/>
                <a:gd name="connsiteX297" fmla="*/ 6917 w 10000"/>
                <a:gd name="connsiteY297" fmla="*/ 7958 h 9861"/>
                <a:gd name="connsiteX0" fmla="*/ 9926 w 10000"/>
                <a:gd name="connsiteY0" fmla="*/ 0 h 9822"/>
                <a:gd name="connsiteX1" fmla="*/ 9926 w 10000"/>
                <a:gd name="connsiteY1" fmla="*/ 105 h 9822"/>
                <a:gd name="connsiteX2" fmla="*/ 10000 w 10000"/>
                <a:gd name="connsiteY2" fmla="*/ 212 h 9822"/>
                <a:gd name="connsiteX3" fmla="*/ 9963 w 10000"/>
                <a:gd name="connsiteY3" fmla="*/ 319 h 9822"/>
                <a:gd name="connsiteX4" fmla="*/ 10000 w 10000"/>
                <a:gd name="connsiteY4" fmla="*/ 388 h 9822"/>
                <a:gd name="connsiteX5" fmla="*/ 9677 w 10000"/>
                <a:gd name="connsiteY5" fmla="*/ 354 h 9822"/>
                <a:gd name="connsiteX6" fmla="*/ 9515 w 10000"/>
                <a:gd name="connsiteY6" fmla="*/ 319 h 9822"/>
                <a:gd name="connsiteX7" fmla="*/ 9473 w 10000"/>
                <a:gd name="connsiteY7" fmla="*/ 423 h 9822"/>
                <a:gd name="connsiteX8" fmla="*/ 9354 w 10000"/>
                <a:gd name="connsiteY8" fmla="*/ 462 h 9822"/>
                <a:gd name="connsiteX9" fmla="*/ 9433 w 10000"/>
                <a:gd name="connsiteY9" fmla="*/ 569 h 9822"/>
                <a:gd name="connsiteX10" fmla="*/ 9677 w 10000"/>
                <a:gd name="connsiteY10" fmla="*/ 884 h 9822"/>
                <a:gd name="connsiteX11" fmla="*/ 9840 w 10000"/>
                <a:gd name="connsiteY11" fmla="*/ 1174 h 9822"/>
                <a:gd name="connsiteX12" fmla="*/ 9800 w 10000"/>
                <a:gd name="connsiteY12" fmla="*/ 1243 h 9822"/>
                <a:gd name="connsiteX13" fmla="*/ 9634 w 10000"/>
                <a:gd name="connsiteY13" fmla="*/ 1276 h 9822"/>
                <a:gd name="connsiteX14" fmla="*/ 9840 w 10000"/>
                <a:gd name="connsiteY14" fmla="*/ 1417 h 9822"/>
                <a:gd name="connsiteX15" fmla="*/ 9600 w 10000"/>
                <a:gd name="connsiteY15" fmla="*/ 1243 h 9822"/>
                <a:gd name="connsiteX16" fmla="*/ 9396 w 10000"/>
                <a:gd name="connsiteY16" fmla="*/ 1174 h 9822"/>
                <a:gd name="connsiteX17" fmla="*/ 9473 w 10000"/>
                <a:gd name="connsiteY17" fmla="*/ 1382 h 9822"/>
                <a:gd name="connsiteX18" fmla="*/ 9354 w 10000"/>
                <a:gd name="connsiteY18" fmla="*/ 1417 h 9822"/>
                <a:gd name="connsiteX19" fmla="*/ 9277 w 10000"/>
                <a:gd name="connsiteY19" fmla="*/ 1527 h 9822"/>
                <a:gd name="connsiteX20" fmla="*/ 8996 w 10000"/>
                <a:gd name="connsiteY20" fmla="*/ 1561 h 9822"/>
                <a:gd name="connsiteX21" fmla="*/ 9198 w 10000"/>
                <a:gd name="connsiteY21" fmla="*/ 1736 h 9822"/>
                <a:gd name="connsiteX22" fmla="*/ 8952 w 10000"/>
                <a:gd name="connsiteY22" fmla="*/ 1772 h 9822"/>
                <a:gd name="connsiteX23" fmla="*/ 8794 w 10000"/>
                <a:gd name="connsiteY23" fmla="*/ 1736 h 9822"/>
                <a:gd name="connsiteX24" fmla="*/ 8664 w 10000"/>
                <a:gd name="connsiteY24" fmla="*/ 1629 h 9822"/>
                <a:gd name="connsiteX25" fmla="*/ 8591 w 10000"/>
                <a:gd name="connsiteY25" fmla="*/ 1664 h 9822"/>
                <a:gd name="connsiteX26" fmla="*/ 8552 w 10000"/>
                <a:gd name="connsiteY26" fmla="*/ 1840 h 9822"/>
                <a:gd name="connsiteX27" fmla="*/ 8513 w 10000"/>
                <a:gd name="connsiteY27" fmla="*/ 1949 h 9822"/>
                <a:gd name="connsiteX28" fmla="*/ 8427 w 10000"/>
                <a:gd name="connsiteY28" fmla="*/ 1984 h 9822"/>
                <a:gd name="connsiteX29" fmla="*/ 8383 w 10000"/>
                <a:gd name="connsiteY29" fmla="*/ 2055 h 9822"/>
                <a:gd name="connsiteX30" fmla="*/ 8310 w 10000"/>
                <a:gd name="connsiteY30" fmla="*/ 2055 h 9822"/>
                <a:gd name="connsiteX31" fmla="*/ 8267 w 10000"/>
                <a:gd name="connsiteY31" fmla="*/ 2128 h 9822"/>
                <a:gd name="connsiteX32" fmla="*/ 8107 w 10000"/>
                <a:gd name="connsiteY32" fmla="*/ 2303 h 9822"/>
                <a:gd name="connsiteX33" fmla="*/ 7906 w 10000"/>
                <a:gd name="connsiteY33" fmla="*/ 2342 h 9822"/>
                <a:gd name="connsiteX34" fmla="*/ 7824 w 10000"/>
                <a:gd name="connsiteY34" fmla="*/ 2374 h 9822"/>
                <a:gd name="connsiteX35" fmla="*/ 7744 w 10000"/>
                <a:gd name="connsiteY35" fmla="*/ 2446 h 9822"/>
                <a:gd name="connsiteX36" fmla="*/ 7586 w 10000"/>
                <a:gd name="connsiteY36" fmla="*/ 2516 h 9822"/>
                <a:gd name="connsiteX37" fmla="*/ 7501 w 10000"/>
                <a:gd name="connsiteY37" fmla="*/ 2626 h 9822"/>
                <a:gd name="connsiteX38" fmla="*/ 7464 w 10000"/>
                <a:gd name="connsiteY38" fmla="*/ 2693 h 9822"/>
                <a:gd name="connsiteX39" fmla="*/ 7378 w 10000"/>
                <a:gd name="connsiteY39" fmla="*/ 2693 h 9822"/>
                <a:gd name="connsiteX40" fmla="*/ 7218 w 10000"/>
                <a:gd name="connsiteY40" fmla="*/ 2730 h 9822"/>
                <a:gd name="connsiteX41" fmla="*/ 7346 w 10000"/>
                <a:gd name="connsiteY41" fmla="*/ 2658 h 9822"/>
                <a:gd name="connsiteX42" fmla="*/ 7346 w 10000"/>
                <a:gd name="connsiteY42" fmla="*/ 2588 h 9822"/>
                <a:gd name="connsiteX43" fmla="*/ 7378 w 10000"/>
                <a:gd name="connsiteY43" fmla="*/ 2516 h 9822"/>
                <a:gd name="connsiteX44" fmla="*/ 7143 w 10000"/>
                <a:gd name="connsiteY44" fmla="*/ 2479 h 9822"/>
                <a:gd name="connsiteX45" fmla="*/ 7218 w 10000"/>
                <a:gd name="connsiteY45" fmla="*/ 2446 h 9822"/>
                <a:gd name="connsiteX46" fmla="*/ 7260 w 10000"/>
                <a:gd name="connsiteY46" fmla="*/ 2303 h 9822"/>
                <a:gd name="connsiteX47" fmla="*/ 7305 w 10000"/>
                <a:gd name="connsiteY47" fmla="*/ 2161 h 9822"/>
                <a:gd name="connsiteX48" fmla="*/ 7062 w 10000"/>
                <a:gd name="connsiteY48" fmla="*/ 1914 h 9822"/>
                <a:gd name="connsiteX49" fmla="*/ 6939 w 10000"/>
                <a:gd name="connsiteY49" fmla="*/ 1949 h 9822"/>
                <a:gd name="connsiteX50" fmla="*/ 6824 w 10000"/>
                <a:gd name="connsiteY50" fmla="*/ 2024 h 9822"/>
                <a:gd name="connsiteX51" fmla="*/ 6737 w 10000"/>
                <a:gd name="connsiteY51" fmla="*/ 2199 h 9822"/>
                <a:gd name="connsiteX52" fmla="*/ 6535 w 10000"/>
                <a:gd name="connsiteY52" fmla="*/ 2342 h 9822"/>
                <a:gd name="connsiteX53" fmla="*/ 6418 w 10000"/>
                <a:gd name="connsiteY53" fmla="*/ 2412 h 9822"/>
                <a:gd name="connsiteX54" fmla="*/ 6454 w 10000"/>
                <a:gd name="connsiteY54" fmla="*/ 2516 h 9822"/>
                <a:gd name="connsiteX55" fmla="*/ 6212 w 10000"/>
                <a:gd name="connsiteY55" fmla="*/ 2658 h 9822"/>
                <a:gd name="connsiteX56" fmla="*/ 6014 w 10000"/>
                <a:gd name="connsiteY56" fmla="*/ 2626 h 9822"/>
                <a:gd name="connsiteX57" fmla="*/ 6014 w 10000"/>
                <a:gd name="connsiteY57" fmla="*/ 2836 h 9822"/>
                <a:gd name="connsiteX58" fmla="*/ 6251 w 10000"/>
                <a:gd name="connsiteY58" fmla="*/ 3013 h 9822"/>
                <a:gd name="connsiteX59" fmla="*/ 6377 w 10000"/>
                <a:gd name="connsiteY59" fmla="*/ 3013 h 9822"/>
                <a:gd name="connsiteX60" fmla="*/ 6454 w 10000"/>
                <a:gd name="connsiteY60" fmla="*/ 3046 h 9822"/>
                <a:gd name="connsiteX61" fmla="*/ 6454 w 10000"/>
                <a:gd name="connsiteY61" fmla="*/ 3013 h 9822"/>
                <a:gd name="connsiteX62" fmla="*/ 6695 w 10000"/>
                <a:gd name="connsiteY62" fmla="*/ 3119 h 9822"/>
                <a:gd name="connsiteX63" fmla="*/ 6777 w 10000"/>
                <a:gd name="connsiteY63" fmla="*/ 3331 h 9822"/>
                <a:gd name="connsiteX64" fmla="*/ 6980 w 10000"/>
                <a:gd name="connsiteY64" fmla="*/ 3368 h 9822"/>
                <a:gd name="connsiteX65" fmla="*/ 7062 w 10000"/>
                <a:gd name="connsiteY65" fmla="*/ 3296 h 9822"/>
                <a:gd name="connsiteX66" fmla="*/ 7101 w 10000"/>
                <a:gd name="connsiteY66" fmla="*/ 3194 h 9822"/>
                <a:gd name="connsiteX67" fmla="*/ 7260 w 10000"/>
                <a:gd name="connsiteY67" fmla="*/ 3119 h 9822"/>
                <a:gd name="connsiteX68" fmla="*/ 7464 w 10000"/>
                <a:gd name="connsiteY68" fmla="*/ 3194 h 9822"/>
                <a:gd name="connsiteX69" fmla="*/ 7541 w 10000"/>
                <a:gd name="connsiteY69" fmla="*/ 3226 h 9822"/>
                <a:gd name="connsiteX70" fmla="*/ 7586 w 10000"/>
                <a:gd name="connsiteY70" fmla="*/ 3266 h 9822"/>
                <a:gd name="connsiteX71" fmla="*/ 7788 w 10000"/>
                <a:gd name="connsiteY71" fmla="*/ 3266 h 9822"/>
                <a:gd name="connsiteX72" fmla="*/ 7788 w 10000"/>
                <a:gd name="connsiteY72" fmla="*/ 3226 h 9822"/>
                <a:gd name="connsiteX73" fmla="*/ 8025 w 10000"/>
                <a:gd name="connsiteY73" fmla="*/ 3296 h 9822"/>
                <a:gd name="connsiteX74" fmla="*/ 7990 w 10000"/>
                <a:gd name="connsiteY74" fmla="*/ 3331 h 9822"/>
                <a:gd name="connsiteX75" fmla="*/ 8025 w 10000"/>
                <a:gd name="connsiteY75" fmla="*/ 3438 h 9822"/>
                <a:gd name="connsiteX76" fmla="*/ 8025 w 10000"/>
                <a:gd name="connsiteY76" fmla="*/ 3507 h 9822"/>
                <a:gd name="connsiteX77" fmla="*/ 7946 w 10000"/>
                <a:gd name="connsiteY77" fmla="*/ 3438 h 9822"/>
                <a:gd name="connsiteX78" fmla="*/ 7906 w 10000"/>
                <a:gd name="connsiteY78" fmla="*/ 3473 h 9822"/>
                <a:gd name="connsiteX79" fmla="*/ 7824 w 10000"/>
                <a:gd name="connsiteY79" fmla="*/ 3473 h 9822"/>
                <a:gd name="connsiteX80" fmla="*/ 7744 w 10000"/>
                <a:gd name="connsiteY80" fmla="*/ 3507 h 9822"/>
                <a:gd name="connsiteX81" fmla="*/ 7586 w 10000"/>
                <a:gd name="connsiteY81" fmla="*/ 3582 h 9822"/>
                <a:gd name="connsiteX82" fmla="*/ 7501 w 10000"/>
                <a:gd name="connsiteY82" fmla="*/ 3617 h 9822"/>
                <a:gd name="connsiteX83" fmla="*/ 7586 w 10000"/>
                <a:gd name="connsiteY83" fmla="*/ 3689 h 9822"/>
                <a:gd name="connsiteX84" fmla="*/ 7501 w 10000"/>
                <a:gd name="connsiteY84" fmla="*/ 3689 h 9822"/>
                <a:gd name="connsiteX85" fmla="*/ 7541 w 10000"/>
                <a:gd name="connsiteY85" fmla="*/ 3758 h 9822"/>
                <a:gd name="connsiteX86" fmla="*/ 7464 w 10000"/>
                <a:gd name="connsiteY86" fmla="*/ 3789 h 9822"/>
                <a:gd name="connsiteX87" fmla="*/ 7378 w 10000"/>
                <a:gd name="connsiteY87" fmla="*/ 3722 h 9822"/>
                <a:gd name="connsiteX88" fmla="*/ 7346 w 10000"/>
                <a:gd name="connsiteY88" fmla="*/ 3722 h 9822"/>
                <a:gd name="connsiteX89" fmla="*/ 7423 w 10000"/>
                <a:gd name="connsiteY89" fmla="*/ 3828 h 9822"/>
                <a:gd name="connsiteX90" fmla="*/ 7260 w 10000"/>
                <a:gd name="connsiteY90" fmla="*/ 3973 h 9822"/>
                <a:gd name="connsiteX91" fmla="*/ 7218 w 10000"/>
                <a:gd name="connsiteY91" fmla="*/ 4147 h 9822"/>
                <a:gd name="connsiteX92" fmla="*/ 7260 w 10000"/>
                <a:gd name="connsiteY92" fmla="*/ 4324 h 9822"/>
                <a:gd name="connsiteX93" fmla="*/ 7423 w 10000"/>
                <a:gd name="connsiteY93" fmla="*/ 4360 h 9822"/>
                <a:gd name="connsiteX94" fmla="*/ 7704 w 10000"/>
                <a:gd name="connsiteY94" fmla="*/ 4466 h 9822"/>
                <a:gd name="connsiteX95" fmla="*/ 7824 w 10000"/>
                <a:gd name="connsiteY95" fmla="*/ 4646 h 9822"/>
                <a:gd name="connsiteX96" fmla="*/ 8025 w 10000"/>
                <a:gd name="connsiteY96" fmla="*/ 4892 h 9822"/>
                <a:gd name="connsiteX97" fmla="*/ 8149 w 10000"/>
                <a:gd name="connsiteY97" fmla="*/ 5072 h 9822"/>
                <a:gd name="connsiteX98" fmla="*/ 8344 w 10000"/>
                <a:gd name="connsiteY98" fmla="*/ 5176 h 9822"/>
                <a:gd name="connsiteX99" fmla="*/ 8427 w 10000"/>
                <a:gd name="connsiteY99" fmla="*/ 5246 h 9822"/>
                <a:gd name="connsiteX100" fmla="*/ 8513 w 10000"/>
                <a:gd name="connsiteY100" fmla="*/ 5320 h 9822"/>
                <a:gd name="connsiteX101" fmla="*/ 8664 w 10000"/>
                <a:gd name="connsiteY101" fmla="*/ 5458 h 9822"/>
                <a:gd name="connsiteX102" fmla="*/ 8383 w 10000"/>
                <a:gd name="connsiteY102" fmla="*/ 5390 h 9822"/>
                <a:gd name="connsiteX103" fmla="*/ 8186 w 10000"/>
                <a:gd name="connsiteY103" fmla="*/ 5320 h 9822"/>
                <a:gd name="connsiteX104" fmla="*/ 7990 w 10000"/>
                <a:gd name="connsiteY104" fmla="*/ 5354 h 9822"/>
                <a:gd name="connsiteX105" fmla="*/ 7870 w 10000"/>
                <a:gd name="connsiteY105" fmla="*/ 5286 h 9822"/>
                <a:gd name="connsiteX106" fmla="*/ 7744 w 10000"/>
                <a:gd name="connsiteY106" fmla="*/ 5212 h 9822"/>
                <a:gd name="connsiteX107" fmla="*/ 7788 w 10000"/>
                <a:gd name="connsiteY107" fmla="*/ 5286 h 9822"/>
                <a:gd name="connsiteX108" fmla="*/ 7824 w 10000"/>
                <a:gd name="connsiteY108" fmla="*/ 5286 h 9822"/>
                <a:gd name="connsiteX109" fmla="*/ 7788 w 10000"/>
                <a:gd name="connsiteY109" fmla="*/ 5246 h 9822"/>
                <a:gd name="connsiteX110" fmla="*/ 7870 w 10000"/>
                <a:gd name="connsiteY110" fmla="*/ 5286 h 9822"/>
                <a:gd name="connsiteX111" fmla="*/ 8067 w 10000"/>
                <a:gd name="connsiteY111" fmla="*/ 5354 h 9822"/>
                <a:gd name="connsiteX112" fmla="*/ 8149 w 10000"/>
                <a:gd name="connsiteY112" fmla="*/ 5320 h 9822"/>
                <a:gd name="connsiteX113" fmla="*/ 8232 w 10000"/>
                <a:gd name="connsiteY113" fmla="*/ 5390 h 9822"/>
                <a:gd name="connsiteX114" fmla="*/ 8267 w 10000"/>
                <a:gd name="connsiteY114" fmla="*/ 5424 h 9822"/>
                <a:gd name="connsiteX115" fmla="*/ 8383 w 10000"/>
                <a:gd name="connsiteY115" fmla="*/ 5458 h 9822"/>
                <a:gd name="connsiteX116" fmla="*/ 8633 w 10000"/>
                <a:gd name="connsiteY116" fmla="*/ 5603 h 9822"/>
                <a:gd name="connsiteX117" fmla="*/ 8794 w 10000"/>
                <a:gd name="connsiteY117" fmla="*/ 5748 h 9822"/>
                <a:gd name="connsiteX118" fmla="*/ 8713 w 10000"/>
                <a:gd name="connsiteY118" fmla="*/ 5781 h 9822"/>
                <a:gd name="connsiteX119" fmla="*/ 8591 w 10000"/>
                <a:gd name="connsiteY119" fmla="*/ 5851 h 9822"/>
                <a:gd name="connsiteX120" fmla="*/ 8513 w 10000"/>
                <a:gd name="connsiteY120" fmla="*/ 5920 h 9822"/>
                <a:gd name="connsiteX121" fmla="*/ 8473 w 10000"/>
                <a:gd name="connsiteY121" fmla="*/ 5953 h 9822"/>
                <a:gd name="connsiteX122" fmla="*/ 8344 w 10000"/>
                <a:gd name="connsiteY122" fmla="*/ 5953 h 9822"/>
                <a:gd name="connsiteX123" fmla="*/ 8232 w 10000"/>
                <a:gd name="connsiteY123" fmla="*/ 6029 h 9822"/>
                <a:gd name="connsiteX124" fmla="*/ 8383 w 10000"/>
                <a:gd name="connsiteY124" fmla="*/ 5953 h 9822"/>
                <a:gd name="connsiteX125" fmla="*/ 8513 w 10000"/>
                <a:gd name="connsiteY125" fmla="*/ 6064 h 9822"/>
                <a:gd name="connsiteX126" fmla="*/ 8473 w 10000"/>
                <a:gd name="connsiteY126" fmla="*/ 6064 h 9822"/>
                <a:gd name="connsiteX127" fmla="*/ 8664 w 10000"/>
                <a:gd name="connsiteY127" fmla="*/ 5992 h 9822"/>
                <a:gd name="connsiteX128" fmla="*/ 8794 w 10000"/>
                <a:gd name="connsiteY128" fmla="*/ 6098 h 9822"/>
                <a:gd name="connsiteX129" fmla="*/ 8996 w 10000"/>
                <a:gd name="connsiteY129" fmla="*/ 6136 h 9822"/>
                <a:gd name="connsiteX130" fmla="*/ 8908 w 10000"/>
                <a:gd name="connsiteY130" fmla="*/ 6237 h 9822"/>
                <a:gd name="connsiteX131" fmla="*/ 8874 w 10000"/>
                <a:gd name="connsiteY131" fmla="*/ 6277 h 9822"/>
                <a:gd name="connsiteX132" fmla="*/ 8794 w 10000"/>
                <a:gd name="connsiteY132" fmla="*/ 6311 h 9822"/>
                <a:gd name="connsiteX133" fmla="*/ 8834 w 10000"/>
                <a:gd name="connsiteY133" fmla="*/ 6311 h 9822"/>
                <a:gd name="connsiteX134" fmla="*/ 8952 w 10000"/>
                <a:gd name="connsiteY134" fmla="*/ 6277 h 9822"/>
                <a:gd name="connsiteX135" fmla="*/ 8952 w 10000"/>
                <a:gd name="connsiteY135" fmla="*/ 6237 h 9822"/>
                <a:gd name="connsiteX136" fmla="*/ 8996 w 10000"/>
                <a:gd name="connsiteY136" fmla="*/ 6343 h 9822"/>
                <a:gd name="connsiteX137" fmla="*/ 8996 w 10000"/>
                <a:gd name="connsiteY137" fmla="*/ 6421 h 9822"/>
                <a:gd name="connsiteX138" fmla="*/ 8952 w 10000"/>
                <a:gd name="connsiteY138" fmla="*/ 6343 h 9822"/>
                <a:gd name="connsiteX139" fmla="*/ 8952 w 10000"/>
                <a:gd name="connsiteY139" fmla="*/ 6421 h 9822"/>
                <a:gd name="connsiteX140" fmla="*/ 8908 w 10000"/>
                <a:gd name="connsiteY140" fmla="*/ 6386 h 9822"/>
                <a:gd name="connsiteX141" fmla="*/ 8874 w 10000"/>
                <a:gd name="connsiteY141" fmla="*/ 6386 h 9822"/>
                <a:gd name="connsiteX142" fmla="*/ 8834 w 10000"/>
                <a:gd name="connsiteY142" fmla="*/ 6451 h 9822"/>
                <a:gd name="connsiteX143" fmla="*/ 8952 w 10000"/>
                <a:gd name="connsiteY143" fmla="*/ 6523 h 9822"/>
                <a:gd name="connsiteX144" fmla="*/ 8908 w 10000"/>
                <a:gd name="connsiteY144" fmla="*/ 6523 h 9822"/>
                <a:gd name="connsiteX145" fmla="*/ 8952 w 10000"/>
                <a:gd name="connsiteY145" fmla="*/ 6598 h 9822"/>
                <a:gd name="connsiteX146" fmla="*/ 8794 w 10000"/>
                <a:gd name="connsiteY146" fmla="*/ 6557 h 9822"/>
                <a:gd name="connsiteX147" fmla="*/ 8834 w 10000"/>
                <a:gd name="connsiteY147" fmla="*/ 6598 h 9822"/>
                <a:gd name="connsiteX148" fmla="*/ 8952 w 10000"/>
                <a:gd name="connsiteY148" fmla="*/ 6630 h 9822"/>
                <a:gd name="connsiteX149" fmla="*/ 8996 w 10000"/>
                <a:gd name="connsiteY149" fmla="*/ 6737 h 9822"/>
                <a:gd name="connsiteX150" fmla="*/ 8952 w 10000"/>
                <a:gd name="connsiteY150" fmla="*/ 6810 h 9822"/>
                <a:gd name="connsiteX151" fmla="*/ 8834 w 10000"/>
                <a:gd name="connsiteY151" fmla="*/ 6704 h 9822"/>
                <a:gd name="connsiteX152" fmla="*/ 8794 w 10000"/>
                <a:gd name="connsiteY152" fmla="*/ 6737 h 9822"/>
                <a:gd name="connsiteX153" fmla="*/ 8633 w 10000"/>
                <a:gd name="connsiteY153" fmla="*/ 6810 h 9822"/>
                <a:gd name="connsiteX154" fmla="*/ 8754 w 10000"/>
                <a:gd name="connsiteY154" fmla="*/ 6914 h 9822"/>
                <a:gd name="connsiteX155" fmla="*/ 8754 w 10000"/>
                <a:gd name="connsiteY155" fmla="*/ 7056 h 9822"/>
                <a:gd name="connsiteX156" fmla="*/ 8713 w 10000"/>
                <a:gd name="connsiteY156" fmla="*/ 7129 h 9822"/>
                <a:gd name="connsiteX157" fmla="*/ 8713 w 10000"/>
                <a:gd name="connsiteY157" fmla="*/ 7162 h 9822"/>
                <a:gd name="connsiteX158" fmla="*/ 8633 w 10000"/>
                <a:gd name="connsiteY158" fmla="*/ 7129 h 9822"/>
                <a:gd name="connsiteX159" fmla="*/ 8633 w 10000"/>
                <a:gd name="connsiteY159" fmla="*/ 7197 h 9822"/>
                <a:gd name="connsiteX160" fmla="*/ 8591 w 10000"/>
                <a:gd name="connsiteY160" fmla="*/ 7270 h 9822"/>
                <a:gd name="connsiteX161" fmla="*/ 8552 w 10000"/>
                <a:gd name="connsiteY161" fmla="*/ 7410 h 9822"/>
                <a:gd name="connsiteX162" fmla="*/ 8591 w 10000"/>
                <a:gd name="connsiteY162" fmla="*/ 7339 h 9822"/>
                <a:gd name="connsiteX163" fmla="*/ 8552 w 10000"/>
                <a:gd name="connsiteY163" fmla="*/ 7373 h 9822"/>
                <a:gd name="connsiteX164" fmla="*/ 8513 w 10000"/>
                <a:gd name="connsiteY164" fmla="*/ 7307 h 9822"/>
                <a:gd name="connsiteX165" fmla="*/ 8427 w 10000"/>
                <a:gd name="connsiteY165" fmla="*/ 7339 h 9822"/>
                <a:gd name="connsiteX166" fmla="*/ 8427 w 10000"/>
                <a:gd name="connsiteY166" fmla="*/ 7410 h 9822"/>
                <a:gd name="connsiteX167" fmla="*/ 8473 w 10000"/>
                <a:gd name="connsiteY167" fmla="*/ 7445 h 9822"/>
                <a:gd name="connsiteX168" fmla="*/ 8552 w 10000"/>
                <a:gd name="connsiteY168" fmla="*/ 7482 h 9822"/>
                <a:gd name="connsiteX169" fmla="*/ 8513 w 10000"/>
                <a:gd name="connsiteY169" fmla="*/ 7516 h 9822"/>
                <a:gd name="connsiteX170" fmla="*/ 8473 w 10000"/>
                <a:gd name="connsiteY170" fmla="*/ 7626 h 9822"/>
                <a:gd name="connsiteX171" fmla="*/ 8310 w 10000"/>
                <a:gd name="connsiteY171" fmla="*/ 7550 h 9822"/>
                <a:gd name="connsiteX172" fmla="*/ 8427 w 10000"/>
                <a:gd name="connsiteY172" fmla="*/ 7658 h 9822"/>
                <a:gd name="connsiteX173" fmla="*/ 8552 w 10000"/>
                <a:gd name="connsiteY173" fmla="*/ 7658 h 9822"/>
                <a:gd name="connsiteX174" fmla="*/ 8513 w 10000"/>
                <a:gd name="connsiteY174" fmla="*/ 7731 h 9822"/>
                <a:gd name="connsiteX175" fmla="*/ 8591 w 10000"/>
                <a:gd name="connsiteY175" fmla="*/ 7873 h 9822"/>
                <a:gd name="connsiteX176" fmla="*/ 8552 w 10000"/>
                <a:gd name="connsiteY176" fmla="*/ 7873 h 9822"/>
                <a:gd name="connsiteX177" fmla="*/ 8427 w 10000"/>
                <a:gd name="connsiteY177" fmla="*/ 7796 h 9822"/>
                <a:gd name="connsiteX178" fmla="*/ 8383 w 10000"/>
                <a:gd name="connsiteY178" fmla="*/ 7836 h 9822"/>
                <a:gd name="connsiteX179" fmla="*/ 8473 w 10000"/>
                <a:gd name="connsiteY179" fmla="*/ 7909 h 9822"/>
                <a:gd name="connsiteX180" fmla="*/ 8427 w 10000"/>
                <a:gd name="connsiteY180" fmla="*/ 7975 h 9822"/>
                <a:gd name="connsiteX181" fmla="*/ 8310 w 10000"/>
                <a:gd name="connsiteY181" fmla="*/ 7909 h 9822"/>
                <a:gd name="connsiteX182" fmla="*/ 8383 w 10000"/>
                <a:gd name="connsiteY182" fmla="*/ 8010 h 9822"/>
                <a:gd name="connsiteX183" fmla="*/ 8310 w 10000"/>
                <a:gd name="connsiteY183" fmla="*/ 8010 h 9822"/>
                <a:gd name="connsiteX184" fmla="*/ 8310 w 10000"/>
                <a:gd name="connsiteY184" fmla="*/ 8084 h 9822"/>
                <a:gd name="connsiteX185" fmla="*/ 8107 w 10000"/>
                <a:gd name="connsiteY185" fmla="*/ 8158 h 9822"/>
                <a:gd name="connsiteX186" fmla="*/ 8067 w 10000"/>
                <a:gd name="connsiteY186" fmla="*/ 8225 h 9822"/>
                <a:gd name="connsiteX187" fmla="*/ 8107 w 10000"/>
                <a:gd name="connsiteY187" fmla="*/ 8264 h 9822"/>
                <a:gd name="connsiteX188" fmla="*/ 8067 w 10000"/>
                <a:gd name="connsiteY188" fmla="*/ 8294 h 9822"/>
                <a:gd name="connsiteX189" fmla="*/ 8025 w 10000"/>
                <a:gd name="connsiteY189" fmla="*/ 8401 h 9822"/>
                <a:gd name="connsiteX190" fmla="*/ 7990 w 10000"/>
                <a:gd name="connsiteY190" fmla="*/ 8366 h 9822"/>
                <a:gd name="connsiteX191" fmla="*/ 7990 w 10000"/>
                <a:gd name="connsiteY191" fmla="*/ 8476 h 9822"/>
                <a:gd name="connsiteX192" fmla="*/ 7577 w 10000"/>
                <a:gd name="connsiteY192" fmla="*/ 8296 h 9822"/>
                <a:gd name="connsiteX193" fmla="*/ 6900 w 10000"/>
                <a:gd name="connsiteY193" fmla="*/ 8902 h 9822"/>
                <a:gd name="connsiteX194" fmla="*/ 6656 w 10000"/>
                <a:gd name="connsiteY194" fmla="*/ 8971 h 9822"/>
                <a:gd name="connsiteX195" fmla="*/ 6535 w 10000"/>
                <a:gd name="connsiteY195" fmla="*/ 8757 h 9822"/>
                <a:gd name="connsiteX196" fmla="*/ 6496 w 10000"/>
                <a:gd name="connsiteY196" fmla="*/ 8757 h 9822"/>
                <a:gd name="connsiteX197" fmla="*/ 6615 w 10000"/>
                <a:gd name="connsiteY197" fmla="*/ 8720 h 9822"/>
                <a:gd name="connsiteX198" fmla="*/ 6454 w 10000"/>
                <a:gd name="connsiteY198" fmla="*/ 8720 h 9822"/>
                <a:gd name="connsiteX199" fmla="*/ 6418 w 10000"/>
                <a:gd name="connsiteY199" fmla="*/ 8796 h 9822"/>
                <a:gd name="connsiteX200" fmla="*/ 6496 w 10000"/>
                <a:gd name="connsiteY200" fmla="*/ 8865 h 9822"/>
                <a:gd name="connsiteX201" fmla="*/ 6454 w 10000"/>
                <a:gd name="connsiteY201" fmla="*/ 8865 h 9822"/>
                <a:gd name="connsiteX202" fmla="*/ 6579 w 10000"/>
                <a:gd name="connsiteY202" fmla="*/ 9077 h 9822"/>
                <a:gd name="connsiteX203" fmla="*/ 6418 w 10000"/>
                <a:gd name="connsiteY203" fmla="*/ 8938 h 9822"/>
                <a:gd name="connsiteX204" fmla="*/ 6496 w 10000"/>
                <a:gd name="connsiteY204" fmla="*/ 9077 h 9822"/>
                <a:gd name="connsiteX205" fmla="*/ 6454 w 10000"/>
                <a:gd name="connsiteY205" fmla="*/ 9115 h 9822"/>
                <a:gd name="connsiteX206" fmla="*/ 6418 w 10000"/>
                <a:gd name="connsiteY206" fmla="*/ 9077 h 9822"/>
                <a:gd name="connsiteX207" fmla="*/ 6377 w 10000"/>
                <a:gd name="connsiteY207" fmla="*/ 9186 h 9822"/>
                <a:gd name="connsiteX208" fmla="*/ 6251 w 10000"/>
                <a:gd name="connsiteY208" fmla="*/ 9221 h 9822"/>
                <a:gd name="connsiteX209" fmla="*/ 6212 w 10000"/>
                <a:gd name="connsiteY209" fmla="*/ 9146 h 9822"/>
                <a:gd name="connsiteX210" fmla="*/ 6135 w 10000"/>
                <a:gd name="connsiteY210" fmla="*/ 9115 h 9822"/>
                <a:gd name="connsiteX211" fmla="*/ 6175 w 10000"/>
                <a:gd name="connsiteY211" fmla="*/ 9254 h 9822"/>
                <a:gd name="connsiteX212" fmla="*/ 5969 w 10000"/>
                <a:gd name="connsiteY212" fmla="*/ 9186 h 9822"/>
                <a:gd name="connsiteX213" fmla="*/ 5930 w 10000"/>
                <a:gd name="connsiteY213" fmla="*/ 9221 h 9822"/>
                <a:gd name="connsiteX214" fmla="*/ 5808 w 10000"/>
                <a:gd name="connsiteY214" fmla="*/ 9288 h 9822"/>
                <a:gd name="connsiteX215" fmla="*/ 5777 w 10000"/>
                <a:gd name="connsiteY215" fmla="*/ 9364 h 9822"/>
                <a:gd name="connsiteX216" fmla="*/ 5688 w 10000"/>
                <a:gd name="connsiteY216" fmla="*/ 9364 h 9822"/>
                <a:gd name="connsiteX217" fmla="*/ 5567 w 10000"/>
                <a:gd name="connsiteY217" fmla="*/ 9397 h 9822"/>
                <a:gd name="connsiteX218" fmla="*/ 5567 w 10000"/>
                <a:gd name="connsiteY218" fmla="*/ 9364 h 9822"/>
                <a:gd name="connsiteX219" fmla="*/ 5567 w 10000"/>
                <a:gd name="connsiteY219" fmla="*/ 9432 h 9822"/>
                <a:gd name="connsiteX220" fmla="*/ 5449 w 10000"/>
                <a:gd name="connsiteY220" fmla="*/ 9397 h 9822"/>
                <a:gd name="connsiteX221" fmla="*/ 5449 w 10000"/>
                <a:gd name="connsiteY221" fmla="*/ 9467 h 9822"/>
                <a:gd name="connsiteX222" fmla="*/ 5406 w 10000"/>
                <a:gd name="connsiteY222" fmla="*/ 9575 h 9822"/>
                <a:gd name="connsiteX223" fmla="*/ 5491 w 10000"/>
                <a:gd name="connsiteY223" fmla="*/ 9610 h 9822"/>
                <a:gd name="connsiteX224" fmla="*/ 5491 w 10000"/>
                <a:gd name="connsiteY224" fmla="*/ 9610 h 9822"/>
                <a:gd name="connsiteX225" fmla="*/ 5567 w 10000"/>
                <a:gd name="connsiteY225" fmla="*/ 9754 h 9822"/>
                <a:gd name="connsiteX226" fmla="*/ 5368 w 10000"/>
                <a:gd name="connsiteY226" fmla="*/ 9822 h 9822"/>
                <a:gd name="connsiteX227" fmla="*/ 5368 w 10000"/>
                <a:gd name="connsiteY227" fmla="*/ 9754 h 9822"/>
                <a:gd name="connsiteX228" fmla="*/ 5281 w 10000"/>
                <a:gd name="connsiteY228" fmla="*/ 9644 h 9822"/>
                <a:gd name="connsiteX229" fmla="*/ 5248 w 10000"/>
                <a:gd name="connsiteY229" fmla="*/ 9575 h 9822"/>
                <a:gd name="connsiteX230" fmla="*/ 5206 w 10000"/>
                <a:gd name="connsiteY230" fmla="*/ 9467 h 9822"/>
                <a:gd name="connsiteX231" fmla="*/ 5248 w 10000"/>
                <a:gd name="connsiteY231" fmla="*/ 9397 h 9822"/>
                <a:gd name="connsiteX232" fmla="*/ 5206 w 10000"/>
                <a:gd name="connsiteY232" fmla="*/ 9288 h 9822"/>
                <a:gd name="connsiteX233" fmla="*/ 5206 w 10000"/>
                <a:gd name="connsiteY233" fmla="*/ 9325 h 9822"/>
                <a:gd name="connsiteX234" fmla="*/ 5126 w 10000"/>
                <a:gd name="connsiteY234" fmla="*/ 9254 h 9822"/>
                <a:gd name="connsiteX235" fmla="*/ 5126 w 10000"/>
                <a:gd name="connsiteY235" fmla="*/ 9325 h 9822"/>
                <a:gd name="connsiteX236" fmla="*/ 5006 w 10000"/>
                <a:gd name="connsiteY236" fmla="*/ 9325 h 9822"/>
                <a:gd name="connsiteX237" fmla="*/ 4926 w 10000"/>
                <a:gd name="connsiteY237" fmla="*/ 9288 h 9822"/>
                <a:gd name="connsiteX238" fmla="*/ 4879 w 10000"/>
                <a:gd name="connsiteY238" fmla="*/ 9221 h 9822"/>
                <a:gd name="connsiteX239" fmla="*/ 4839 w 10000"/>
                <a:gd name="connsiteY239" fmla="*/ 9221 h 9822"/>
                <a:gd name="connsiteX240" fmla="*/ 4839 w 10000"/>
                <a:gd name="connsiteY240" fmla="*/ 9288 h 9822"/>
                <a:gd name="connsiteX241" fmla="*/ 4762 w 10000"/>
                <a:gd name="connsiteY241" fmla="*/ 9221 h 9822"/>
                <a:gd name="connsiteX242" fmla="*/ 4724 w 10000"/>
                <a:gd name="connsiteY242" fmla="*/ 9146 h 9822"/>
                <a:gd name="connsiteX243" fmla="*/ 4688 w 10000"/>
                <a:gd name="connsiteY243" fmla="*/ 9186 h 9822"/>
                <a:gd name="connsiteX244" fmla="*/ 4724 w 10000"/>
                <a:gd name="connsiteY244" fmla="*/ 9288 h 9822"/>
                <a:gd name="connsiteX245" fmla="*/ 4644 w 10000"/>
                <a:gd name="connsiteY245" fmla="*/ 9254 h 9822"/>
                <a:gd name="connsiteX246" fmla="*/ 4644 w 10000"/>
                <a:gd name="connsiteY246" fmla="*/ 9325 h 9822"/>
                <a:gd name="connsiteX247" fmla="*/ 4483 w 10000"/>
                <a:gd name="connsiteY247" fmla="*/ 9288 h 9822"/>
                <a:gd name="connsiteX248" fmla="*/ 4366 w 10000"/>
                <a:gd name="connsiteY248" fmla="*/ 9288 h 9822"/>
                <a:gd name="connsiteX249" fmla="*/ 4322 w 10000"/>
                <a:gd name="connsiteY249" fmla="*/ 9288 h 9822"/>
                <a:gd name="connsiteX250" fmla="*/ 4199 w 10000"/>
                <a:gd name="connsiteY250" fmla="*/ 9221 h 9822"/>
                <a:gd name="connsiteX251" fmla="*/ 4154 w 10000"/>
                <a:gd name="connsiteY251" fmla="*/ 9186 h 9822"/>
                <a:gd name="connsiteX252" fmla="*/ 4038 w 10000"/>
                <a:gd name="connsiteY252" fmla="*/ 9146 h 9822"/>
                <a:gd name="connsiteX253" fmla="*/ 3962 w 10000"/>
                <a:gd name="connsiteY253" fmla="*/ 8938 h 9822"/>
                <a:gd name="connsiteX254" fmla="*/ 3873 w 10000"/>
                <a:gd name="connsiteY254" fmla="*/ 8796 h 9822"/>
                <a:gd name="connsiteX255" fmla="*/ 3757 w 10000"/>
                <a:gd name="connsiteY255" fmla="*/ 8796 h 9822"/>
                <a:gd name="connsiteX256" fmla="*/ 3634 w 10000"/>
                <a:gd name="connsiteY256" fmla="*/ 8796 h 9822"/>
                <a:gd name="connsiteX257" fmla="*/ 3432 w 10000"/>
                <a:gd name="connsiteY257" fmla="*/ 8615 h 9822"/>
                <a:gd name="connsiteX258" fmla="*/ 3274 w 10000"/>
                <a:gd name="connsiteY258" fmla="*/ 8720 h 9822"/>
                <a:gd name="connsiteX259" fmla="*/ 3274 w 10000"/>
                <a:gd name="connsiteY259" fmla="*/ 8796 h 9822"/>
                <a:gd name="connsiteX260" fmla="*/ 3073 w 10000"/>
                <a:gd name="connsiteY260" fmla="*/ 8829 h 9822"/>
                <a:gd name="connsiteX261" fmla="*/ 2954 w 10000"/>
                <a:gd name="connsiteY261" fmla="*/ 8938 h 9822"/>
                <a:gd name="connsiteX262" fmla="*/ 2874 w 10000"/>
                <a:gd name="connsiteY262" fmla="*/ 8865 h 9822"/>
                <a:gd name="connsiteX263" fmla="*/ 2792 w 10000"/>
                <a:gd name="connsiteY263" fmla="*/ 8938 h 9822"/>
                <a:gd name="connsiteX264" fmla="*/ 2672 w 10000"/>
                <a:gd name="connsiteY264" fmla="*/ 8938 h 9822"/>
                <a:gd name="connsiteX265" fmla="*/ 2507 w 10000"/>
                <a:gd name="connsiteY265" fmla="*/ 8902 h 9822"/>
                <a:gd name="connsiteX266" fmla="*/ 2347 w 10000"/>
                <a:gd name="connsiteY266" fmla="*/ 8971 h 9822"/>
                <a:gd name="connsiteX267" fmla="*/ 2266 w 10000"/>
                <a:gd name="connsiteY267" fmla="*/ 8971 h 9822"/>
                <a:gd name="connsiteX268" fmla="*/ 2185 w 10000"/>
                <a:gd name="connsiteY268" fmla="*/ 8971 h 9822"/>
                <a:gd name="connsiteX269" fmla="*/ 2144 w 10000"/>
                <a:gd name="connsiteY269" fmla="*/ 8971 h 9822"/>
                <a:gd name="connsiteX270" fmla="*/ 2144 w 10000"/>
                <a:gd name="connsiteY270" fmla="*/ 9146 h 9822"/>
                <a:gd name="connsiteX271" fmla="*/ 2228 w 10000"/>
                <a:gd name="connsiteY271" fmla="*/ 9254 h 9822"/>
                <a:gd name="connsiteX272" fmla="*/ 2228 w 10000"/>
                <a:gd name="connsiteY272" fmla="*/ 9288 h 9822"/>
                <a:gd name="connsiteX273" fmla="*/ 2228 w 10000"/>
                <a:gd name="connsiteY273" fmla="*/ 9364 h 9822"/>
                <a:gd name="connsiteX274" fmla="*/ 2266 w 10000"/>
                <a:gd name="connsiteY274" fmla="*/ 9467 h 9822"/>
                <a:gd name="connsiteX275" fmla="*/ 2144 w 10000"/>
                <a:gd name="connsiteY275" fmla="*/ 9432 h 9822"/>
                <a:gd name="connsiteX276" fmla="*/ 2022 w 10000"/>
                <a:gd name="connsiteY276" fmla="*/ 9397 h 9822"/>
                <a:gd name="connsiteX277" fmla="*/ 1941 w 10000"/>
                <a:gd name="connsiteY277" fmla="*/ 9221 h 9822"/>
                <a:gd name="connsiteX278" fmla="*/ 1708 w 10000"/>
                <a:gd name="connsiteY278" fmla="*/ 9325 h 9822"/>
                <a:gd name="connsiteX279" fmla="*/ 1627 w 10000"/>
                <a:gd name="connsiteY279" fmla="*/ 9364 h 9822"/>
                <a:gd name="connsiteX280" fmla="*/ 1627 w 10000"/>
                <a:gd name="connsiteY280" fmla="*/ 9254 h 9822"/>
                <a:gd name="connsiteX281" fmla="*/ 1504 w 10000"/>
                <a:gd name="connsiteY281" fmla="*/ 9115 h 9822"/>
                <a:gd name="connsiteX282" fmla="*/ 1262 w 10000"/>
                <a:gd name="connsiteY282" fmla="*/ 9115 h 9822"/>
                <a:gd name="connsiteX283" fmla="*/ 1262 w 10000"/>
                <a:gd name="connsiteY283" fmla="*/ 8971 h 9822"/>
                <a:gd name="connsiteX284" fmla="*/ 1298 w 10000"/>
                <a:gd name="connsiteY284" fmla="*/ 8796 h 9822"/>
                <a:gd name="connsiteX285" fmla="*/ 1144 w 10000"/>
                <a:gd name="connsiteY285" fmla="*/ 8720 h 9822"/>
                <a:gd name="connsiteX286" fmla="*/ 1017 w 10000"/>
                <a:gd name="connsiteY286" fmla="*/ 8615 h 9822"/>
                <a:gd name="connsiteX287" fmla="*/ 981 w 10000"/>
                <a:gd name="connsiteY287" fmla="*/ 8544 h 9822"/>
                <a:gd name="connsiteX288" fmla="*/ 944 w 10000"/>
                <a:gd name="connsiteY288" fmla="*/ 8440 h 9822"/>
                <a:gd name="connsiteX289" fmla="*/ 981 w 10000"/>
                <a:gd name="connsiteY289" fmla="*/ 8333 h 9822"/>
                <a:gd name="connsiteX290" fmla="*/ 697 w 10000"/>
                <a:gd name="connsiteY290" fmla="*/ 8366 h 9822"/>
                <a:gd name="connsiteX291" fmla="*/ 533 w 10000"/>
                <a:gd name="connsiteY291" fmla="*/ 8440 h 9822"/>
                <a:gd name="connsiteX292" fmla="*/ 533 w 10000"/>
                <a:gd name="connsiteY292" fmla="*/ 8333 h 9822"/>
                <a:gd name="connsiteX293" fmla="*/ 495 w 10000"/>
                <a:gd name="connsiteY293" fmla="*/ 8225 h 9822"/>
                <a:gd name="connsiteX294" fmla="*/ 458 w 10000"/>
                <a:gd name="connsiteY294" fmla="*/ 8158 h 9822"/>
                <a:gd name="connsiteX295" fmla="*/ 6799 w 10000"/>
                <a:gd name="connsiteY295" fmla="*/ 8149 h 9822"/>
                <a:gd name="connsiteX296" fmla="*/ 6917 w 10000"/>
                <a:gd name="connsiteY296" fmla="*/ 7892 h 9822"/>
                <a:gd name="connsiteX0" fmla="*/ 9926 w 10000"/>
                <a:gd name="connsiteY0" fmla="*/ 0 h 9893"/>
                <a:gd name="connsiteX1" fmla="*/ 10000 w 10000"/>
                <a:gd name="connsiteY1" fmla="*/ 109 h 9893"/>
                <a:gd name="connsiteX2" fmla="*/ 9963 w 10000"/>
                <a:gd name="connsiteY2" fmla="*/ 218 h 9893"/>
                <a:gd name="connsiteX3" fmla="*/ 10000 w 10000"/>
                <a:gd name="connsiteY3" fmla="*/ 288 h 9893"/>
                <a:gd name="connsiteX4" fmla="*/ 9677 w 10000"/>
                <a:gd name="connsiteY4" fmla="*/ 253 h 9893"/>
                <a:gd name="connsiteX5" fmla="*/ 9515 w 10000"/>
                <a:gd name="connsiteY5" fmla="*/ 218 h 9893"/>
                <a:gd name="connsiteX6" fmla="*/ 9473 w 10000"/>
                <a:gd name="connsiteY6" fmla="*/ 324 h 9893"/>
                <a:gd name="connsiteX7" fmla="*/ 9354 w 10000"/>
                <a:gd name="connsiteY7" fmla="*/ 363 h 9893"/>
                <a:gd name="connsiteX8" fmla="*/ 9433 w 10000"/>
                <a:gd name="connsiteY8" fmla="*/ 472 h 9893"/>
                <a:gd name="connsiteX9" fmla="*/ 9677 w 10000"/>
                <a:gd name="connsiteY9" fmla="*/ 793 h 9893"/>
                <a:gd name="connsiteX10" fmla="*/ 9840 w 10000"/>
                <a:gd name="connsiteY10" fmla="*/ 1088 h 9893"/>
                <a:gd name="connsiteX11" fmla="*/ 9800 w 10000"/>
                <a:gd name="connsiteY11" fmla="*/ 1159 h 9893"/>
                <a:gd name="connsiteX12" fmla="*/ 9634 w 10000"/>
                <a:gd name="connsiteY12" fmla="*/ 1192 h 9893"/>
                <a:gd name="connsiteX13" fmla="*/ 9840 w 10000"/>
                <a:gd name="connsiteY13" fmla="*/ 1336 h 9893"/>
                <a:gd name="connsiteX14" fmla="*/ 9600 w 10000"/>
                <a:gd name="connsiteY14" fmla="*/ 1159 h 9893"/>
                <a:gd name="connsiteX15" fmla="*/ 9396 w 10000"/>
                <a:gd name="connsiteY15" fmla="*/ 1088 h 9893"/>
                <a:gd name="connsiteX16" fmla="*/ 9473 w 10000"/>
                <a:gd name="connsiteY16" fmla="*/ 1300 h 9893"/>
                <a:gd name="connsiteX17" fmla="*/ 9354 w 10000"/>
                <a:gd name="connsiteY17" fmla="*/ 1336 h 9893"/>
                <a:gd name="connsiteX18" fmla="*/ 9277 w 10000"/>
                <a:gd name="connsiteY18" fmla="*/ 1448 h 9893"/>
                <a:gd name="connsiteX19" fmla="*/ 8996 w 10000"/>
                <a:gd name="connsiteY19" fmla="*/ 1482 h 9893"/>
                <a:gd name="connsiteX20" fmla="*/ 9198 w 10000"/>
                <a:gd name="connsiteY20" fmla="*/ 1660 h 9893"/>
                <a:gd name="connsiteX21" fmla="*/ 8952 w 10000"/>
                <a:gd name="connsiteY21" fmla="*/ 1697 h 9893"/>
                <a:gd name="connsiteX22" fmla="*/ 8794 w 10000"/>
                <a:gd name="connsiteY22" fmla="*/ 1660 h 9893"/>
                <a:gd name="connsiteX23" fmla="*/ 8664 w 10000"/>
                <a:gd name="connsiteY23" fmla="*/ 1552 h 9893"/>
                <a:gd name="connsiteX24" fmla="*/ 8591 w 10000"/>
                <a:gd name="connsiteY24" fmla="*/ 1587 h 9893"/>
                <a:gd name="connsiteX25" fmla="*/ 8552 w 10000"/>
                <a:gd name="connsiteY25" fmla="*/ 1766 h 9893"/>
                <a:gd name="connsiteX26" fmla="*/ 8513 w 10000"/>
                <a:gd name="connsiteY26" fmla="*/ 1877 h 9893"/>
                <a:gd name="connsiteX27" fmla="*/ 8427 w 10000"/>
                <a:gd name="connsiteY27" fmla="*/ 1913 h 9893"/>
                <a:gd name="connsiteX28" fmla="*/ 8383 w 10000"/>
                <a:gd name="connsiteY28" fmla="*/ 1985 h 9893"/>
                <a:gd name="connsiteX29" fmla="*/ 8310 w 10000"/>
                <a:gd name="connsiteY29" fmla="*/ 1985 h 9893"/>
                <a:gd name="connsiteX30" fmla="*/ 8267 w 10000"/>
                <a:gd name="connsiteY30" fmla="*/ 2060 h 9893"/>
                <a:gd name="connsiteX31" fmla="*/ 8107 w 10000"/>
                <a:gd name="connsiteY31" fmla="*/ 2238 h 9893"/>
                <a:gd name="connsiteX32" fmla="*/ 7906 w 10000"/>
                <a:gd name="connsiteY32" fmla="*/ 2277 h 9893"/>
                <a:gd name="connsiteX33" fmla="*/ 7824 w 10000"/>
                <a:gd name="connsiteY33" fmla="*/ 2310 h 9893"/>
                <a:gd name="connsiteX34" fmla="*/ 7744 w 10000"/>
                <a:gd name="connsiteY34" fmla="*/ 2383 h 9893"/>
                <a:gd name="connsiteX35" fmla="*/ 7586 w 10000"/>
                <a:gd name="connsiteY35" fmla="*/ 2455 h 9893"/>
                <a:gd name="connsiteX36" fmla="*/ 7501 w 10000"/>
                <a:gd name="connsiteY36" fmla="*/ 2567 h 9893"/>
                <a:gd name="connsiteX37" fmla="*/ 7464 w 10000"/>
                <a:gd name="connsiteY37" fmla="*/ 2635 h 9893"/>
                <a:gd name="connsiteX38" fmla="*/ 7378 w 10000"/>
                <a:gd name="connsiteY38" fmla="*/ 2635 h 9893"/>
                <a:gd name="connsiteX39" fmla="*/ 7218 w 10000"/>
                <a:gd name="connsiteY39" fmla="*/ 2672 h 9893"/>
                <a:gd name="connsiteX40" fmla="*/ 7346 w 10000"/>
                <a:gd name="connsiteY40" fmla="*/ 2599 h 9893"/>
                <a:gd name="connsiteX41" fmla="*/ 7346 w 10000"/>
                <a:gd name="connsiteY41" fmla="*/ 2528 h 9893"/>
                <a:gd name="connsiteX42" fmla="*/ 7378 w 10000"/>
                <a:gd name="connsiteY42" fmla="*/ 2455 h 9893"/>
                <a:gd name="connsiteX43" fmla="*/ 7143 w 10000"/>
                <a:gd name="connsiteY43" fmla="*/ 2417 h 9893"/>
                <a:gd name="connsiteX44" fmla="*/ 7218 w 10000"/>
                <a:gd name="connsiteY44" fmla="*/ 2383 h 9893"/>
                <a:gd name="connsiteX45" fmla="*/ 7260 w 10000"/>
                <a:gd name="connsiteY45" fmla="*/ 2238 h 9893"/>
                <a:gd name="connsiteX46" fmla="*/ 7305 w 10000"/>
                <a:gd name="connsiteY46" fmla="*/ 2093 h 9893"/>
                <a:gd name="connsiteX47" fmla="*/ 7062 w 10000"/>
                <a:gd name="connsiteY47" fmla="*/ 1842 h 9893"/>
                <a:gd name="connsiteX48" fmla="*/ 6939 w 10000"/>
                <a:gd name="connsiteY48" fmla="*/ 1877 h 9893"/>
                <a:gd name="connsiteX49" fmla="*/ 6824 w 10000"/>
                <a:gd name="connsiteY49" fmla="*/ 1954 h 9893"/>
                <a:gd name="connsiteX50" fmla="*/ 6737 w 10000"/>
                <a:gd name="connsiteY50" fmla="*/ 2132 h 9893"/>
                <a:gd name="connsiteX51" fmla="*/ 6535 w 10000"/>
                <a:gd name="connsiteY51" fmla="*/ 2277 h 9893"/>
                <a:gd name="connsiteX52" fmla="*/ 6418 w 10000"/>
                <a:gd name="connsiteY52" fmla="*/ 2349 h 9893"/>
                <a:gd name="connsiteX53" fmla="*/ 6454 w 10000"/>
                <a:gd name="connsiteY53" fmla="*/ 2455 h 9893"/>
                <a:gd name="connsiteX54" fmla="*/ 6212 w 10000"/>
                <a:gd name="connsiteY54" fmla="*/ 2599 h 9893"/>
                <a:gd name="connsiteX55" fmla="*/ 6014 w 10000"/>
                <a:gd name="connsiteY55" fmla="*/ 2567 h 9893"/>
                <a:gd name="connsiteX56" fmla="*/ 6014 w 10000"/>
                <a:gd name="connsiteY56" fmla="*/ 2780 h 9893"/>
                <a:gd name="connsiteX57" fmla="*/ 6251 w 10000"/>
                <a:gd name="connsiteY57" fmla="*/ 2961 h 9893"/>
                <a:gd name="connsiteX58" fmla="*/ 6377 w 10000"/>
                <a:gd name="connsiteY58" fmla="*/ 2961 h 9893"/>
                <a:gd name="connsiteX59" fmla="*/ 6454 w 10000"/>
                <a:gd name="connsiteY59" fmla="*/ 2994 h 9893"/>
                <a:gd name="connsiteX60" fmla="*/ 6454 w 10000"/>
                <a:gd name="connsiteY60" fmla="*/ 2961 h 9893"/>
                <a:gd name="connsiteX61" fmla="*/ 6695 w 10000"/>
                <a:gd name="connsiteY61" fmla="*/ 3069 h 9893"/>
                <a:gd name="connsiteX62" fmla="*/ 6777 w 10000"/>
                <a:gd name="connsiteY62" fmla="*/ 3284 h 9893"/>
                <a:gd name="connsiteX63" fmla="*/ 6980 w 10000"/>
                <a:gd name="connsiteY63" fmla="*/ 3322 h 9893"/>
                <a:gd name="connsiteX64" fmla="*/ 7062 w 10000"/>
                <a:gd name="connsiteY64" fmla="*/ 3249 h 9893"/>
                <a:gd name="connsiteX65" fmla="*/ 7101 w 10000"/>
                <a:gd name="connsiteY65" fmla="*/ 3145 h 9893"/>
                <a:gd name="connsiteX66" fmla="*/ 7260 w 10000"/>
                <a:gd name="connsiteY66" fmla="*/ 3069 h 9893"/>
                <a:gd name="connsiteX67" fmla="*/ 7464 w 10000"/>
                <a:gd name="connsiteY67" fmla="*/ 3145 h 9893"/>
                <a:gd name="connsiteX68" fmla="*/ 7541 w 10000"/>
                <a:gd name="connsiteY68" fmla="*/ 3177 h 9893"/>
                <a:gd name="connsiteX69" fmla="*/ 7586 w 10000"/>
                <a:gd name="connsiteY69" fmla="*/ 3218 h 9893"/>
                <a:gd name="connsiteX70" fmla="*/ 7788 w 10000"/>
                <a:gd name="connsiteY70" fmla="*/ 3218 h 9893"/>
                <a:gd name="connsiteX71" fmla="*/ 7788 w 10000"/>
                <a:gd name="connsiteY71" fmla="*/ 3177 h 9893"/>
                <a:gd name="connsiteX72" fmla="*/ 8025 w 10000"/>
                <a:gd name="connsiteY72" fmla="*/ 3249 h 9893"/>
                <a:gd name="connsiteX73" fmla="*/ 7990 w 10000"/>
                <a:gd name="connsiteY73" fmla="*/ 3284 h 9893"/>
                <a:gd name="connsiteX74" fmla="*/ 8025 w 10000"/>
                <a:gd name="connsiteY74" fmla="*/ 3393 h 9893"/>
                <a:gd name="connsiteX75" fmla="*/ 8025 w 10000"/>
                <a:gd name="connsiteY75" fmla="*/ 3464 h 9893"/>
                <a:gd name="connsiteX76" fmla="*/ 7946 w 10000"/>
                <a:gd name="connsiteY76" fmla="*/ 3393 h 9893"/>
                <a:gd name="connsiteX77" fmla="*/ 7906 w 10000"/>
                <a:gd name="connsiteY77" fmla="*/ 3429 h 9893"/>
                <a:gd name="connsiteX78" fmla="*/ 7824 w 10000"/>
                <a:gd name="connsiteY78" fmla="*/ 3429 h 9893"/>
                <a:gd name="connsiteX79" fmla="*/ 7744 w 10000"/>
                <a:gd name="connsiteY79" fmla="*/ 3464 h 9893"/>
                <a:gd name="connsiteX80" fmla="*/ 7586 w 10000"/>
                <a:gd name="connsiteY80" fmla="*/ 3540 h 9893"/>
                <a:gd name="connsiteX81" fmla="*/ 7501 w 10000"/>
                <a:gd name="connsiteY81" fmla="*/ 3576 h 9893"/>
                <a:gd name="connsiteX82" fmla="*/ 7586 w 10000"/>
                <a:gd name="connsiteY82" fmla="*/ 3649 h 9893"/>
                <a:gd name="connsiteX83" fmla="*/ 7501 w 10000"/>
                <a:gd name="connsiteY83" fmla="*/ 3649 h 9893"/>
                <a:gd name="connsiteX84" fmla="*/ 7541 w 10000"/>
                <a:gd name="connsiteY84" fmla="*/ 3719 h 9893"/>
                <a:gd name="connsiteX85" fmla="*/ 7464 w 10000"/>
                <a:gd name="connsiteY85" fmla="*/ 3751 h 9893"/>
                <a:gd name="connsiteX86" fmla="*/ 7378 w 10000"/>
                <a:gd name="connsiteY86" fmla="*/ 3682 h 9893"/>
                <a:gd name="connsiteX87" fmla="*/ 7346 w 10000"/>
                <a:gd name="connsiteY87" fmla="*/ 3682 h 9893"/>
                <a:gd name="connsiteX88" fmla="*/ 7423 w 10000"/>
                <a:gd name="connsiteY88" fmla="*/ 3790 h 9893"/>
                <a:gd name="connsiteX89" fmla="*/ 7260 w 10000"/>
                <a:gd name="connsiteY89" fmla="*/ 3938 h 9893"/>
                <a:gd name="connsiteX90" fmla="*/ 7218 w 10000"/>
                <a:gd name="connsiteY90" fmla="*/ 4115 h 9893"/>
                <a:gd name="connsiteX91" fmla="*/ 7260 w 10000"/>
                <a:gd name="connsiteY91" fmla="*/ 4295 h 9893"/>
                <a:gd name="connsiteX92" fmla="*/ 7423 w 10000"/>
                <a:gd name="connsiteY92" fmla="*/ 4332 h 9893"/>
                <a:gd name="connsiteX93" fmla="*/ 7704 w 10000"/>
                <a:gd name="connsiteY93" fmla="*/ 4440 h 9893"/>
                <a:gd name="connsiteX94" fmla="*/ 7824 w 10000"/>
                <a:gd name="connsiteY94" fmla="*/ 4623 h 9893"/>
                <a:gd name="connsiteX95" fmla="*/ 8025 w 10000"/>
                <a:gd name="connsiteY95" fmla="*/ 4874 h 9893"/>
                <a:gd name="connsiteX96" fmla="*/ 8149 w 10000"/>
                <a:gd name="connsiteY96" fmla="*/ 5057 h 9893"/>
                <a:gd name="connsiteX97" fmla="*/ 8344 w 10000"/>
                <a:gd name="connsiteY97" fmla="*/ 5163 h 9893"/>
                <a:gd name="connsiteX98" fmla="*/ 8427 w 10000"/>
                <a:gd name="connsiteY98" fmla="*/ 5234 h 9893"/>
                <a:gd name="connsiteX99" fmla="*/ 8513 w 10000"/>
                <a:gd name="connsiteY99" fmla="*/ 5309 h 9893"/>
                <a:gd name="connsiteX100" fmla="*/ 8664 w 10000"/>
                <a:gd name="connsiteY100" fmla="*/ 5450 h 9893"/>
                <a:gd name="connsiteX101" fmla="*/ 8383 w 10000"/>
                <a:gd name="connsiteY101" fmla="*/ 5381 h 9893"/>
                <a:gd name="connsiteX102" fmla="*/ 8186 w 10000"/>
                <a:gd name="connsiteY102" fmla="*/ 5309 h 9893"/>
                <a:gd name="connsiteX103" fmla="*/ 7990 w 10000"/>
                <a:gd name="connsiteY103" fmla="*/ 5344 h 9893"/>
                <a:gd name="connsiteX104" fmla="*/ 7870 w 10000"/>
                <a:gd name="connsiteY104" fmla="*/ 5275 h 9893"/>
                <a:gd name="connsiteX105" fmla="*/ 7744 w 10000"/>
                <a:gd name="connsiteY105" fmla="*/ 5199 h 9893"/>
                <a:gd name="connsiteX106" fmla="*/ 7788 w 10000"/>
                <a:gd name="connsiteY106" fmla="*/ 5275 h 9893"/>
                <a:gd name="connsiteX107" fmla="*/ 7824 w 10000"/>
                <a:gd name="connsiteY107" fmla="*/ 5275 h 9893"/>
                <a:gd name="connsiteX108" fmla="*/ 7788 w 10000"/>
                <a:gd name="connsiteY108" fmla="*/ 5234 h 9893"/>
                <a:gd name="connsiteX109" fmla="*/ 7870 w 10000"/>
                <a:gd name="connsiteY109" fmla="*/ 5275 h 9893"/>
                <a:gd name="connsiteX110" fmla="*/ 8067 w 10000"/>
                <a:gd name="connsiteY110" fmla="*/ 5344 h 9893"/>
                <a:gd name="connsiteX111" fmla="*/ 8149 w 10000"/>
                <a:gd name="connsiteY111" fmla="*/ 5309 h 9893"/>
                <a:gd name="connsiteX112" fmla="*/ 8232 w 10000"/>
                <a:gd name="connsiteY112" fmla="*/ 5381 h 9893"/>
                <a:gd name="connsiteX113" fmla="*/ 8267 w 10000"/>
                <a:gd name="connsiteY113" fmla="*/ 5415 h 9893"/>
                <a:gd name="connsiteX114" fmla="*/ 8383 w 10000"/>
                <a:gd name="connsiteY114" fmla="*/ 5450 h 9893"/>
                <a:gd name="connsiteX115" fmla="*/ 8633 w 10000"/>
                <a:gd name="connsiteY115" fmla="*/ 5598 h 9893"/>
                <a:gd name="connsiteX116" fmla="*/ 8794 w 10000"/>
                <a:gd name="connsiteY116" fmla="*/ 5745 h 9893"/>
                <a:gd name="connsiteX117" fmla="*/ 8713 w 10000"/>
                <a:gd name="connsiteY117" fmla="*/ 5779 h 9893"/>
                <a:gd name="connsiteX118" fmla="*/ 8591 w 10000"/>
                <a:gd name="connsiteY118" fmla="*/ 5850 h 9893"/>
                <a:gd name="connsiteX119" fmla="*/ 8513 w 10000"/>
                <a:gd name="connsiteY119" fmla="*/ 5920 h 9893"/>
                <a:gd name="connsiteX120" fmla="*/ 8473 w 10000"/>
                <a:gd name="connsiteY120" fmla="*/ 5954 h 9893"/>
                <a:gd name="connsiteX121" fmla="*/ 8344 w 10000"/>
                <a:gd name="connsiteY121" fmla="*/ 5954 h 9893"/>
                <a:gd name="connsiteX122" fmla="*/ 8232 w 10000"/>
                <a:gd name="connsiteY122" fmla="*/ 6031 h 9893"/>
                <a:gd name="connsiteX123" fmla="*/ 8383 w 10000"/>
                <a:gd name="connsiteY123" fmla="*/ 5954 h 9893"/>
                <a:gd name="connsiteX124" fmla="*/ 8513 w 10000"/>
                <a:gd name="connsiteY124" fmla="*/ 6067 h 9893"/>
                <a:gd name="connsiteX125" fmla="*/ 8473 w 10000"/>
                <a:gd name="connsiteY125" fmla="*/ 6067 h 9893"/>
                <a:gd name="connsiteX126" fmla="*/ 8664 w 10000"/>
                <a:gd name="connsiteY126" fmla="*/ 5994 h 9893"/>
                <a:gd name="connsiteX127" fmla="*/ 8794 w 10000"/>
                <a:gd name="connsiteY127" fmla="*/ 6102 h 9893"/>
                <a:gd name="connsiteX128" fmla="*/ 8996 w 10000"/>
                <a:gd name="connsiteY128" fmla="*/ 6140 h 9893"/>
                <a:gd name="connsiteX129" fmla="*/ 8908 w 10000"/>
                <a:gd name="connsiteY129" fmla="*/ 6243 h 9893"/>
                <a:gd name="connsiteX130" fmla="*/ 8874 w 10000"/>
                <a:gd name="connsiteY130" fmla="*/ 6284 h 9893"/>
                <a:gd name="connsiteX131" fmla="*/ 8794 w 10000"/>
                <a:gd name="connsiteY131" fmla="*/ 6318 h 9893"/>
                <a:gd name="connsiteX132" fmla="*/ 8834 w 10000"/>
                <a:gd name="connsiteY132" fmla="*/ 6318 h 9893"/>
                <a:gd name="connsiteX133" fmla="*/ 8952 w 10000"/>
                <a:gd name="connsiteY133" fmla="*/ 6284 h 9893"/>
                <a:gd name="connsiteX134" fmla="*/ 8952 w 10000"/>
                <a:gd name="connsiteY134" fmla="*/ 6243 h 9893"/>
                <a:gd name="connsiteX135" fmla="*/ 8996 w 10000"/>
                <a:gd name="connsiteY135" fmla="*/ 6351 h 9893"/>
                <a:gd name="connsiteX136" fmla="*/ 8996 w 10000"/>
                <a:gd name="connsiteY136" fmla="*/ 6430 h 9893"/>
                <a:gd name="connsiteX137" fmla="*/ 8952 w 10000"/>
                <a:gd name="connsiteY137" fmla="*/ 6351 h 9893"/>
                <a:gd name="connsiteX138" fmla="*/ 8952 w 10000"/>
                <a:gd name="connsiteY138" fmla="*/ 6430 h 9893"/>
                <a:gd name="connsiteX139" fmla="*/ 8908 w 10000"/>
                <a:gd name="connsiteY139" fmla="*/ 6395 h 9893"/>
                <a:gd name="connsiteX140" fmla="*/ 8874 w 10000"/>
                <a:gd name="connsiteY140" fmla="*/ 6395 h 9893"/>
                <a:gd name="connsiteX141" fmla="*/ 8834 w 10000"/>
                <a:gd name="connsiteY141" fmla="*/ 6461 h 9893"/>
                <a:gd name="connsiteX142" fmla="*/ 8952 w 10000"/>
                <a:gd name="connsiteY142" fmla="*/ 6534 h 9893"/>
                <a:gd name="connsiteX143" fmla="*/ 8908 w 10000"/>
                <a:gd name="connsiteY143" fmla="*/ 6534 h 9893"/>
                <a:gd name="connsiteX144" fmla="*/ 8952 w 10000"/>
                <a:gd name="connsiteY144" fmla="*/ 6611 h 9893"/>
                <a:gd name="connsiteX145" fmla="*/ 8794 w 10000"/>
                <a:gd name="connsiteY145" fmla="*/ 6569 h 9893"/>
                <a:gd name="connsiteX146" fmla="*/ 8834 w 10000"/>
                <a:gd name="connsiteY146" fmla="*/ 6611 h 9893"/>
                <a:gd name="connsiteX147" fmla="*/ 8952 w 10000"/>
                <a:gd name="connsiteY147" fmla="*/ 6643 h 9893"/>
                <a:gd name="connsiteX148" fmla="*/ 8996 w 10000"/>
                <a:gd name="connsiteY148" fmla="*/ 6752 h 9893"/>
                <a:gd name="connsiteX149" fmla="*/ 8952 w 10000"/>
                <a:gd name="connsiteY149" fmla="*/ 6826 h 9893"/>
                <a:gd name="connsiteX150" fmla="*/ 8834 w 10000"/>
                <a:gd name="connsiteY150" fmla="*/ 6718 h 9893"/>
                <a:gd name="connsiteX151" fmla="*/ 8794 w 10000"/>
                <a:gd name="connsiteY151" fmla="*/ 6752 h 9893"/>
                <a:gd name="connsiteX152" fmla="*/ 8633 w 10000"/>
                <a:gd name="connsiteY152" fmla="*/ 6826 h 9893"/>
                <a:gd name="connsiteX153" fmla="*/ 8754 w 10000"/>
                <a:gd name="connsiteY153" fmla="*/ 6932 h 9893"/>
                <a:gd name="connsiteX154" fmla="*/ 8754 w 10000"/>
                <a:gd name="connsiteY154" fmla="*/ 7077 h 9893"/>
                <a:gd name="connsiteX155" fmla="*/ 8713 w 10000"/>
                <a:gd name="connsiteY155" fmla="*/ 7151 h 9893"/>
                <a:gd name="connsiteX156" fmla="*/ 8713 w 10000"/>
                <a:gd name="connsiteY156" fmla="*/ 7185 h 9893"/>
                <a:gd name="connsiteX157" fmla="*/ 8633 w 10000"/>
                <a:gd name="connsiteY157" fmla="*/ 7151 h 9893"/>
                <a:gd name="connsiteX158" fmla="*/ 8633 w 10000"/>
                <a:gd name="connsiteY158" fmla="*/ 7220 h 9893"/>
                <a:gd name="connsiteX159" fmla="*/ 8591 w 10000"/>
                <a:gd name="connsiteY159" fmla="*/ 7295 h 9893"/>
                <a:gd name="connsiteX160" fmla="*/ 8552 w 10000"/>
                <a:gd name="connsiteY160" fmla="*/ 7437 h 9893"/>
                <a:gd name="connsiteX161" fmla="*/ 8591 w 10000"/>
                <a:gd name="connsiteY161" fmla="*/ 7365 h 9893"/>
                <a:gd name="connsiteX162" fmla="*/ 8552 w 10000"/>
                <a:gd name="connsiteY162" fmla="*/ 7400 h 9893"/>
                <a:gd name="connsiteX163" fmla="*/ 8513 w 10000"/>
                <a:gd name="connsiteY163" fmla="*/ 7332 h 9893"/>
                <a:gd name="connsiteX164" fmla="*/ 8427 w 10000"/>
                <a:gd name="connsiteY164" fmla="*/ 7365 h 9893"/>
                <a:gd name="connsiteX165" fmla="*/ 8427 w 10000"/>
                <a:gd name="connsiteY165" fmla="*/ 7437 h 9893"/>
                <a:gd name="connsiteX166" fmla="*/ 8473 w 10000"/>
                <a:gd name="connsiteY166" fmla="*/ 7473 h 9893"/>
                <a:gd name="connsiteX167" fmla="*/ 8552 w 10000"/>
                <a:gd name="connsiteY167" fmla="*/ 7511 h 9893"/>
                <a:gd name="connsiteX168" fmla="*/ 8513 w 10000"/>
                <a:gd name="connsiteY168" fmla="*/ 7545 h 9893"/>
                <a:gd name="connsiteX169" fmla="*/ 8473 w 10000"/>
                <a:gd name="connsiteY169" fmla="*/ 7657 h 9893"/>
                <a:gd name="connsiteX170" fmla="*/ 8310 w 10000"/>
                <a:gd name="connsiteY170" fmla="*/ 7580 h 9893"/>
                <a:gd name="connsiteX171" fmla="*/ 8427 w 10000"/>
                <a:gd name="connsiteY171" fmla="*/ 7690 h 9893"/>
                <a:gd name="connsiteX172" fmla="*/ 8552 w 10000"/>
                <a:gd name="connsiteY172" fmla="*/ 7690 h 9893"/>
                <a:gd name="connsiteX173" fmla="*/ 8513 w 10000"/>
                <a:gd name="connsiteY173" fmla="*/ 7764 h 9893"/>
                <a:gd name="connsiteX174" fmla="*/ 8591 w 10000"/>
                <a:gd name="connsiteY174" fmla="*/ 7909 h 9893"/>
                <a:gd name="connsiteX175" fmla="*/ 8552 w 10000"/>
                <a:gd name="connsiteY175" fmla="*/ 7909 h 9893"/>
                <a:gd name="connsiteX176" fmla="*/ 8427 w 10000"/>
                <a:gd name="connsiteY176" fmla="*/ 7830 h 9893"/>
                <a:gd name="connsiteX177" fmla="*/ 8383 w 10000"/>
                <a:gd name="connsiteY177" fmla="*/ 7871 h 9893"/>
                <a:gd name="connsiteX178" fmla="*/ 8473 w 10000"/>
                <a:gd name="connsiteY178" fmla="*/ 7945 h 9893"/>
                <a:gd name="connsiteX179" fmla="*/ 8427 w 10000"/>
                <a:gd name="connsiteY179" fmla="*/ 8013 h 9893"/>
                <a:gd name="connsiteX180" fmla="*/ 8310 w 10000"/>
                <a:gd name="connsiteY180" fmla="*/ 7945 h 9893"/>
                <a:gd name="connsiteX181" fmla="*/ 8383 w 10000"/>
                <a:gd name="connsiteY181" fmla="*/ 8048 h 9893"/>
                <a:gd name="connsiteX182" fmla="*/ 8310 w 10000"/>
                <a:gd name="connsiteY182" fmla="*/ 8048 h 9893"/>
                <a:gd name="connsiteX183" fmla="*/ 8310 w 10000"/>
                <a:gd name="connsiteY183" fmla="*/ 8124 h 9893"/>
                <a:gd name="connsiteX184" fmla="*/ 8107 w 10000"/>
                <a:gd name="connsiteY184" fmla="*/ 8199 h 9893"/>
                <a:gd name="connsiteX185" fmla="*/ 8067 w 10000"/>
                <a:gd name="connsiteY185" fmla="*/ 8267 h 9893"/>
                <a:gd name="connsiteX186" fmla="*/ 8107 w 10000"/>
                <a:gd name="connsiteY186" fmla="*/ 8307 h 9893"/>
                <a:gd name="connsiteX187" fmla="*/ 8067 w 10000"/>
                <a:gd name="connsiteY187" fmla="*/ 8337 h 9893"/>
                <a:gd name="connsiteX188" fmla="*/ 8025 w 10000"/>
                <a:gd name="connsiteY188" fmla="*/ 8446 h 9893"/>
                <a:gd name="connsiteX189" fmla="*/ 7990 w 10000"/>
                <a:gd name="connsiteY189" fmla="*/ 8411 h 9893"/>
                <a:gd name="connsiteX190" fmla="*/ 7990 w 10000"/>
                <a:gd name="connsiteY190" fmla="*/ 8523 h 9893"/>
                <a:gd name="connsiteX191" fmla="*/ 7577 w 10000"/>
                <a:gd name="connsiteY191" fmla="*/ 8339 h 9893"/>
                <a:gd name="connsiteX192" fmla="*/ 6900 w 10000"/>
                <a:gd name="connsiteY192" fmla="*/ 8956 h 9893"/>
                <a:gd name="connsiteX193" fmla="*/ 6656 w 10000"/>
                <a:gd name="connsiteY193" fmla="*/ 9027 h 9893"/>
                <a:gd name="connsiteX194" fmla="*/ 6535 w 10000"/>
                <a:gd name="connsiteY194" fmla="*/ 8809 h 9893"/>
                <a:gd name="connsiteX195" fmla="*/ 6496 w 10000"/>
                <a:gd name="connsiteY195" fmla="*/ 8809 h 9893"/>
                <a:gd name="connsiteX196" fmla="*/ 6615 w 10000"/>
                <a:gd name="connsiteY196" fmla="*/ 8771 h 9893"/>
                <a:gd name="connsiteX197" fmla="*/ 6454 w 10000"/>
                <a:gd name="connsiteY197" fmla="*/ 8771 h 9893"/>
                <a:gd name="connsiteX198" fmla="*/ 6418 w 10000"/>
                <a:gd name="connsiteY198" fmla="*/ 8848 h 9893"/>
                <a:gd name="connsiteX199" fmla="*/ 6496 w 10000"/>
                <a:gd name="connsiteY199" fmla="*/ 8919 h 9893"/>
                <a:gd name="connsiteX200" fmla="*/ 6454 w 10000"/>
                <a:gd name="connsiteY200" fmla="*/ 8919 h 9893"/>
                <a:gd name="connsiteX201" fmla="*/ 6579 w 10000"/>
                <a:gd name="connsiteY201" fmla="*/ 9134 h 9893"/>
                <a:gd name="connsiteX202" fmla="*/ 6418 w 10000"/>
                <a:gd name="connsiteY202" fmla="*/ 8993 h 9893"/>
                <a:gd name="connsiteX203" fmla="*/ 6496 w 10000"/>
                <a:gd name="connsiteY203" fmla="*/ 9134 h 9893"/>
                <a:gd name="connsiteX204" fmla="*/ 6454 w 10000"/>
                <a:gd name="connsiteY204" fmla="*/ 9173 h 9893"/>
                <a:gd name="connsiteX205" fmla="*/ 6418 w 10000"/>
                <a:gd name="connsiteY205" fmla="*/ 9134 h 9893"/>
                <a:gd name="connsiteX206" fmla="*/ 6377 w 10000"/>
                <a:gd name="connsiteY206" fmla="*/ 9245 h 9893"/>
                <a:gd name="connsiteX207" fmla="*/ 6251 w 10000"/>
                <a:gd name="connsiteY207" fmla="*/ 9281 h 9893"/>
                <a:gd name="connsiteX208" fmla="*/ 6212 w 10000"/>
                <a:gd name="connsiteY208" fmla="*/ 9205 h 9893"/>
                <a:gd name="connsiteX209" fmla="*/ 6135 w 10000"/>
                <a:gd name="connsiteY209" fmla="*/ 9173 h 9893"/>
                <a:gd name="connsiteX210" fmla="*/ 6175 w 10000"/>
                <a:gd name="connsiteY210" fmla="*/ 9315 h 9893"/>
                <a:gd name="connsiteX211" fmla="*/ 5969 w 10000"/>
                <a:gd name="connsiteY211" fmla="*/ 9245 h 9893"/>
                <a:gd name="connsiteX212" fmla="*/ 5930 w 10000"/>
                <a:gd name="connsiteY212" fmla="*/ 9281 h 9893"/>
                <a:gd name="connsiteX213" fmla="*/ 5808 w 10000"/>
                <a:gd name="connsiteY213" fmla="*/ 9349 h 9893"/>
                <a:gd name="connsiteX214" fmla="*/ 5777 w 10000"/>
                <a:gd name="connsiteY214" fmla="*/ 9427 h 9893"/>
                <a:gd name="connsiteX215" fmla="*/ 5688 w 10000"/>
                <a:gd name="connsiteY215" fmla="*/ 9427 h 9893"/>
                <a:gd name="connsiteX216" fmla="*/ 5567 w 10000"/>
                <a:gd name="connsiteY216" fmla="*/ 9460 h 9893"/>
                <a:gd name="connsiteX217" fmla="*/ 5567 w 10000"/>
                <a:gd name="connsiteY217" fmla="*/ 9427 h 9893"/>
                <a:gd name="connsiteX218" fmla="*/ 5567 w 10000"/>
                <a:gd name="connsiteY218" fmla="*/ 9496 h 9893"/>
                <a:gd name="connsiteX219" fmla="*/ 5449 w 10000"/>
                <a:gd name="connsiteY219" fmla="*/ 9460 h 9893"/>
                <a:gd name="connsiteX220" fmla="*/ 5449 w 10000"/>
                <a:gd name="connsiteY220" fmla="*/ 9532 h 9893"/>
                <a:gd name="connsiteX221" fmla="*/ 5406 w 10000"/>
                <a:gd name="connsiteY221" fmla="*/ 9642 h 9893"/>
                <a:gd name="connsiteX222" fmla="*/ 5491 w 10000"/>
                <a:gd name="connsiteY222" fmla="*/ 9677 h 9893"/>
                <a:gd name="connsiteX223" fmla="*/ 5491 w 10000"/>
                <a:gd name="connsiteY223" fmla="*/ 9677 h 9893"/>
                <a:gd name="connsiteX224" fmla="*/ 5567 w 10000"/>
                <a:gd name="connsiteY224" fmla="*/ 9824 h 9893"/>
                <a:gd name="connsiteX225" fmla="*/ 5368 w 10000"/>
                <a:gd name="connsiteY225" fmla="*/ 9893 h 9893"/>
                <a:gd name="connsiteX226" fmla="*/ 5368 w 10000"/>
                <a:gd name="connsiteY226" fmla="*/ 9824 h 9893"/>
                <a:gd name="connsiteX227" fmla="*/ 5281 w 10000"/>
                <a:gd name="connsiteY227" fmla="*/ 9712 h 9893"/>
                <a:gd name="connsiteX228" fmla="*/ 5248 w 10000"/>
                <a:gd name="connsiteY228" fmla="*/ 9642 h 9893"/>
                <a:gd name="connsiteX229" fmla="*/ 5206 w 10000"/>
                <a:gd name="connsiteY229" fmla="*/ 9532 h 9893"/>
                <a:gd name="connsiteX230" fmla="*/ 5248 w 10000"/>
                <a:gd name="connsiteY230" fmla="*/ 9460 h 9893"/>
                <a:gd name="connsiteX231" fmla="*/ 5206 w 10000"/>
                <a:gd name="connsiteY231" fmla="*/ 9349 h 9893"/>
                <a:gd name="connsiteX232" fmla="*/ 5206 w 10000"/>
                <a:gd name="connsiteY232" fmla="*/ 9387 h 9893"/>
                <a:gd name="connsiteX233" fmla="*/ 5126 w 10000"/>
                <a:gd name="connsiteY233" fmla="*/ 9315 h 9893"/>
                <a:gd name="connsiteX234" fmla="*/ 5126 w 10000"/>
                <a:gd name="connsiteY234" fmla="*/ 9387 h 9893"/>
                <a:gd name="connsiteX235" fmla="*/ 5006 w 10000"/>
                <a:gd name="connsiteY235" fmla="*/ 9387 h 9893"/>
                <a:gd name="connsiteX236" fmla="*/ 4926 w 10000"/>
                <a:gd name="connsiteY236" fmla="*/ 9349 h 9893"/>
                <a:gd name="connsiteX237" fmla="*/ 4879 w 10000"/>
                <a:gd name="connsiteY237" fmla="*/ 9281 h 9893"/>
                <a:gd name="connsiteX238" fmla="*/ 4839 w 10000"/>
                <a:gd name="connsiteY238" fmla="*/ 9281 h 9893"/>
                <a:gd name="connsiteX239" fmla="*/ 4839 w 10000"/>
                <a:gd name="connsiteY239" fmla="*/ 9349 h 9893"/>
                <a:gd name="connsiteX240" fmla="*/ 4762 w 10000"/>
                <a:gd name="connsiteY240" fmla="*/ 9281 h 9893"/>
                <a:gd name="connsiteX241" fmla="*/ 4724 w 10000"/>
                <a:gd name="connsiteY241" fmla="*/ 9205 h 9893"/>
                <a:gd name="connsiteX242" fmla="*/ 4688 w 10000"/>
                <a:gd name="connsiteY242" fmla="*/ 9245 h 9893"/>
                <a:gd name="connsiteX243" fmla="*/ 4724 w 10000"/>
                <a:gd name="connsiteY243" fmla="*/ 9349 h 9893"/>
                <a:gd name="connsiteX244" fmla="*/ 4644 w 10000"/>
                <a:gd name="connsiteY244" fmla="*/ 9315 h 9893"/>
                <a:gd name="connsiteX245" fmla="*/ 4644 w 10000"/>
                <a:gd name="connsiteY245" fmla="*/ 9387 h 9893"/>
                <a:gd name="connsiteX246" fmla="*/ 4483 w 10000"/>
                <a:gd name="connsiteY246" fmla="*/ 9349 h 9893"/>
                <a:gd name="connsiteX247" fmla="*/ 4366 w 10000"/>
                <a:gd name="connsiteY247" fmla="*/ 9349 h 9893"/>
                <a:gd name="connsiteX248" fmla="*/ 4322 w 10000"/>
                <a:gd name="connsiteY248" fmla="*/ 9349 h 9893"/>
                <a:gd name="connsiteX249" fmla="*/ 4199 w 10000"/>
                <a:gd name="connsiteY249" fmla="*/ 9281 h 9893"/>
                <a:gd name="connsiteX250" fmla="*/ 4154 w 10000"/>
                <a:gd name="connsiteY250" fmla="*/ 9245 h 9893"/>
                <a:gd name="connsiteX251" fmla="*/ 4038 w 10000"/>
                <a:gd name="connsiteY251" fmla="*/ 9205 h 9893"/>
                <a:gd name="connsiteX252" fmla="*/ 3962 w 10000"/>
                <a:gd name="connsiteY252" fmla="*/ 8993 h 9893"/>
                <a:gd name="connsiteX253" fmla="*/ 3873 w 10000"/>
                <a:gd name="connsiteY253" fmla="*/ 8848 h 9893"/>
                <a:gd name="connsiteX254" fmla="*/ 3757 w 10000"/>
                <a:gd name="connsiteY254" fmla="*/ 8848 h 9893"/>
                <a:gd name="connsiteX255" fmla="*/ 3634 w 10000"/>
                <a:gd name="connsiteY255" fmla="*/ 8848 h 9893"/>
                <a:gd name="connsiteX256" fmla="*/ 3432 w 10000"/>
                <a:gd name="connsiteY256" fmla="*/ 8664 h 9893"/>
                <a:gd name="connsiteX257" fmla="*/ 3274 w 10000"/>
                <a:gd name="connsiteY257" fmla="*/ 8771 h 9893"/>
                <a:gd name="connsiteX258" fmla="*/ 3274 w 10000"/>
                <a:gd name="connsiteY258" fmla="*/ 8848 h 9893"/>
                <a:gd name="connsiteX259" fmla="*/ 3073 w 10000"/>
                <a:gd name="connsiteY259" fmla="*/ 8882 h 9893"/>
                <a:gd name="connsiteX260" fmla="*/ 2954 w 10000"/>
                <a:gd name="connsiteY260" fmla="*/ 8993 h 9893"/>
                <a:gd name="connsiteX261" fmla="*/ 2874 w 10000"/>
                <a:gd name="connsiteY261" fmla="*/ 8919 h 9893"/>
                <a:gd name="connsiteX262" fmla="*/ 2792 w 10000"/>
                <a:gd name="connsiteY262" fmla="*/ 8993 h 9893"/>
                <a:gd name="connsiteX263" fmla="*/ 2672 w 10000"/>
                <a:gd name="connsiteY263" fmla="*/ 8993 h 9893"/>
                <a:gd name="connsiteX264" fmla="*/ 2507 w 10000"/>
                <a:gd name="connsiteY264" fmla="*/ 8956 h 9893"/>
                <a:gd name="connsiteX265" fmla="*/ 2347 w 10000"/>
                <a:gd name="connsiteY265" fmla="*/ 9027 h 9893"/>
                <a:gd name="connsiteX266" fmla="*/ 2266 w 10000"/>
                <a:gd name="connsiteY266" fmla="*/ 9027 h 9893"/>
                <a:gd name="connsiteX267" fmla="*/ 2185 w 10000"/>
                <a:gd name="connsiteY267" fmla="*/ 9027 h 9893"/>
                <a:gd name="connsiteX268" fmla="*/ 2144 w 10000"/>
                <a:gd name="connsiteY268" fmla="*/ 9027 h 9893"/>
                <a:gd name="connsiteX269" fmla="*/ 2144 w 10000"/>
                <a:gd name="connsiteY269" fmla="*/ 9205 h 9893"/>
                <a:gd name="connsiteX270" fmla="*/ 2228 w 10000"/>
                <a:gd name="connsiteY270" fmla="*/ 9315 h 9893"/>
                <a:gd name="connsiteX271" fmla="*/ 2228 w 10000"/>
                <a:gd name="connsiteY271" fmla="*/ 9349 h 9893"/>
                <a:gd name="connsiteX272" fmla="*/ 2228 w 10000"/>
                <a:gd name="connsiteY272" fmla="*/ 9427 h 9893"/>
                <a:gd name="connsiteX273" fmla="*/ 2266 w 10000"/>
                <a:gd name="connsiteY273" fmla="*/ 9532 h 9893"/>
                <a:gd name="connsiteX274" fmla="*/ 2144 w 10000"/>
                <a:gd name="connsiteY274" fmla="*/ 9496 h 9893"/>
                <a:gd name="connsiteX275" fmla="*/ 2022 w 10000"/>
                <a:gd name="connsiteY275" fmla="*/ 9460 h 9893"/>
                <a:gd name="connsiteX276" fmla="*/ 1941 w 10000"/>
                <a:gd name="connsiteY276" fmla="*/ 9281 h 9893"/>
                <a:gd name="connsiteX277" fmla="*/ 1708 w 10000"/>
                <a:gd name="connsiteY277" fmla="*/ 9387 h 9893"/>
                <a:gd name="connsiteX278" fmla="*/ 1627 w 10000"/>
                <a:gd name="connsiteY278" fmla="*/ 9427 h 9893"/>
                <a:gd name="connsiteX279" fmla="*/ 1627 w 10000"/>
                <a:gd name="connsiteY279" fmla="*/ 9315 h 9893"/>
                <a:gd name="connsiteX280" fmla="*/ 1504 w 10000"/>
                <a:gd name="connsiteY280" fmla="*/ 9173 h 9893"/>
                <a:gd name="connsiteX281" fmla="*/ 1262 w 10000"/>
                <a:gd name="connsiteY281" fmla="*/ 9173 h 9893"/>
                <a:gd name="connsiteX282" fmla="*/ 1262 w 10000"/>
                <a:gd name="connsiteY282" fmla="*/ 9027 h 9893"/>
                <a:gd name="connsiteX283" fmla="*/ 1298 w 10000"/>
                <a:gd name="connsiteY283" fmla="*/ 8848 h 9893"/>
                <a:gd name="connsiteX284" fmla="*/ 1144 w 10000"/>
                <a:gd name="connsiteY284" fmla="*/ 8771 h 9893"/>
                <a:gd name="connsiteX285" fmla="*/ 1017 w 10000"/>
                <a:gd name="connsiteY285" fmla="*/ 8664 h 9893"/>
                <a:gd name="connsiteX286" fmla="*/ 981 w 10000"/>
                <a:gd name="connsiteY286" fmla="*/ 8592 h 9893"/>
                <a:gd name="connsiteX287" fmla="*/ 944 w 10000"/>
                <a:gd name="connsiteY287" fmla="*/ 8486 h 9893"/>
                <a:gd name="connsiteX288" fmla="*/ 981 w 10000"/>
                <a:gd name="connsiteY288" fmla="*/ 8377 h 9893"/>
                <a:gd name="connsiteX289" fmla="*/ 697 w 10000"/>
                <a:gd name="connsiteY289" fmla="*/ 8411 h 9893"/>
                <a:gd name="connsiteX290" fmla="*/ 533 w 10000"/>
                <a:gd name="connsiteY290" fmla="*/ 8486 h 9893"/>
                <a:gd name="connsiteX291" fmla="*/ 533 w 10000"/>
                <a:gd name="connsiteY291" fmla="*/ 8377 h 9893"/>
                <a:gd name="connsiteX292" fmla="*/ 495 w 10000"/>
                <a:gd name="connsiteY292" fmla="*/ 8267 h 9893"/>
                <a:gd name="connsiteX293" fmla="*/ 458 w 10000"/>
                <a:gd name="connsiteY293" fmla="*/ 8199 h 9893"/>
                <a:gd name="connsiteX294" fmla="*/ 6799 w 10000"/>
                <a:gd name="connsiteY294" fmla="*/ 8190 h 9893"/>
                <a:gd name="connsiteX295" fmla="*/ 6917 w 10000"/>
                <a:gd name="connsiteY295" fmla="*/ 7928 h 9893"/>
                <a:gd name="connsiteX0" fmla="*/ 10000 w 10000"/>
                <a:gd name="connsiteY0" fmla="*/ 0 h 9890"/>
                <a:gd name="connsiteX1" fmla="*/ 9963 w 10000"/>
                <a:gd name="connsiteY1" fmla="*/ 110 h 9890"/>
                <a:gd name="connsiteX2" fmla="*/ 10000 w 10000"/>
                <a:gd name="connsiteY2" fmla="*/ 181 h 9890"/>
                <a:gd name="connsiteX3" fmla="*/ 9677 w 10000"/>
                <a:gd name="connsiteY3" fmla="*/ 146 h 9890"/>
                <a:gd name="connsiteX4" fmla="*/ 9515 w 10000"/>
                <a:gd name="connsiteY4" fmla="*/ 110 h 9890"/>
                <a:gd name="connsiteX5" fmla="*/ 9473 w 10000"/>
                <a:gd name="connsiteY5" fmla="*/ 218 h 9890"/>
                <a:gd name="connsiteX6" fmla="*/ 9354 w 10000"/>
                <a:gd name="connsiteY6" fmla="*/ 257 h 9890"/>
                <a:gd name="connsiteX7" fmla="*/ 9433 w 10000"/>
                <a:gd name="connsiteY7" fmla="*/ 367 h 9890"/>
                <a:gd name="connsiteX8" fmla="*/ 9677 w 10000"/>
                <a:gd name="connsiteY8" fmla="*/ 692 h 9890"/>
                <a:gd name="connsiteX9" fmla="*/ 9840 w 10000"/>
                <a:gd name="connsiteY9" fmla="*/ 990 h 9890"/>
                <a:gd name="connsiteX10" fmla="*/ 9800 w 10000"/>
                <a:gd name="connsiteY10" fmla="*/ 1062 h 9890"/>
                <a:gd name="connsiteX11" fmla="*/ 9634 w 10000"/>
                <a:gd name="connsiteY11" fmla="*/ 1095 h 9890"/>
                <a:gd name="connsiteX12" fmla="*/ 9840 w 10000"/>
                <a:gd name="connsiteY12" fmla="*/ 1240 h 9890"/>
                <a:gd name="connsiteX13" fmla="*/ 9600 w 10000"/>
                <a:gd name="connsiteY13" fmla="*/ 1062 h 9890"/>
                <a:gd name="connsiteX14" fmla="*/ 9396 w 10000"/>
                <a:gd name="connsiteY14" fmla="*/ 990 h 9890"/>
                <a:gd name="connsiteX15" fmla="*/ 9473 w 10000"/>
                <a:gd name="connsiteY15" fmla="*/ 1204 h 9890"/>
                <a:gd name="connsiteX16" fmla="*/ 9354 w 10000"/>
                <a:gd name="connsiteY16" fmla="*/ 1240 h 9890"/>
                <a:gd name="connsiteX17" fmla="*/ 9277 w 10000"/>
                <a:gd name="connsiteY17" fmla="*/ 1354 h 9890"/>
                <a:gd name="connsiteX18" fmla="*/ 8996 w 10000"/>
                <a:gd name="connsiteY18" fmla="*/ 1388 h 9890"/>
                <a:gd name="connsiteX19" fmla="*/ 9198 w 10000"/>
                <a:gd name="connsiteY19" fmla="*/ 1568 h 9890"/>
                <a:gd name="connsiteX20" fmla="*/ 8952 w 10000"/>
                <a:gd name="connsiteY20" fmla="*/ 1605 h 9890"/>
                <a:gd name="connsiteX21" fmla="*/ 8794 w 10000"/>
                <a:gd name="connsiteY21" fmla="*/ 1568 h 9890"/>
                <a:gd name="connsiteX22" fmla="*/ 8664 w 10000"/>
                <a:gd name="connsiteY22" fmla="*/ 1459 h 9890"/>
                <a:gd name="connsiteX23" fmla="*/ 8591 w 10000"/>
                <a:gd name="connsiteY23" fmla="*/ 1494 h 9890"/>
                <a:gd name="connsiteX24" fmla="*/ 8552 w 10000"/>
                <a:gd name="connsiteY24" fmla="*/ 1675 h 9890"/>
                <a:gd name="connsiteX25" fmla="*/ 8513 w 10000"/>
                <a:gd name="connsiteY25" fmla="*/ 1787 h 9890"/>
                <a:gd name="connsiteX26" fmla="*/ 8427 w 10000"/>
                <a:gd name="connsiteY26" fmla="*/ 1824 h 9890"/>
                <a:gd name="connsiteX27" fmla="*/ 8383 w 10000"/>
                <a:gd name="connsiteY27" fmla="*/ 1896 h 9890"/>
                <a:gd name="connsiteX28" fmla="*/ 8310 w 10000"/>
                <a:gd name="connsiteY28" fmla="*/ 1896 h 9890"/>
                <a:gd name="connsiteX29" fmla="*/ 8267 w 10000"/>
                <a:gd name="connsiteY29" fmla="*/ 1972 h 9890"/>
                <a:gd name="connsiteX30" fmla="*/ 8107 w 10000"/>
                <a:gd name="connsiteY30" fmla="*/ 2152 h 9890"/>
                <a:gd name="connsiteX31" fmla="*/ 7906 w 10000"/>
                <a:gd name="connsiteY31" fmla="*/ 2192 h 9890"/>
                <a:gd name="connsiteX32" fmla="*/ 7824 w 10000"/>
                <a:gd name="connsiteY32" fmla="*/ 2225 h 9890"/>
                <a:gd name="connsiteX33" fmla="*/ 7744 w 10000"/>
                <a:gd name="connsiteY33" fmla="*/ 2299 h 9890"/>
                <a:gd name="connsiteX34" fmla="*/ 7586 w 10000"/>
                <a:gd name="connsiteY34" fmla="*/ 2372 h 9890"/>
                <a:gd name="connsiteX35" fmla="*/ 7501 w 10000"/>
                <a:gd name="connsiteY35" fmla="*/ 2485 h 9890"/>
                <a:gd name="connsiteX36" fmla="*/ 7464 w 10000"/>
                <a:gd name="connsiteY36" fmla="*/ 2553 h 9890"/>
                <a:gd name="connsiteX37" fmla="*/ 7378 w 10000"/>
                <a:gd name="connsiteY37" fmla="*/ 2553 h 9890"/>
                <a:gd name="connsiteX38" fmla="*/ 7218 w 10000"/>
                <a:gd name="connsiteY38" fmla="*/ 2591 h 9890"/>
                <a:gd name="connsiteX39" fmla="*/ 7346 w 10000"/>
                <a:gd name="connsiteY39" fmla="*/ 2517 h 9890"/>
                <a:gd name="connsiteX40" fmla="*/ 7346 w 10000"/>
                <a:gd name="connsiteY40" fmla="*/ 2445 h 9890"/>
                <a:gd name="connsiteX41" fmla="*/ 7378 w 10000"/>
                <a:gd name="connsiteY41" fmla="*/ 2372 h 9890"/>
                <a:gd name="connsiteX42" fmla="*/ 7143 w 10000"/>
                <a:gd name="connsiteY42" fmla="*/ 2333 h 9890"/>
                <a:gd name="connsiteX43" fmla="*/ 7218 w 10000"/>
                <a:gd name="connsiteY43" fmla="*/ 2299 h 9890"/>
                <a:gd name="connsiteX44" fmla="*/ 7260 w 10000"/>
                <a:gd name="connsiteY44" fmla="*/ 2152 h 9890"/>
                <a:gd name="connsiteX45" fmla="*/ 7305 w 10000"/>
                <a:gd name="connsiteY45" fmla="*/ 2006 h 9890"/>
                <a:gd name="connsiteX46" fmla="*/ 7062 w 10000"/>
                <a:gd name="connsiteY46" fmla="*/ 1752 h 9890"/>
                <a:gd name="connsiteX47" fmla="*/ 6939 w 10000"/>
                <a:gd name="connsiteY47" fmla="*/ 1787 h 9890"/>
                <a:gd name="connsiteX48" fmla="*/ 6824 w 10000"/>
                <a:gd name="connsiteY48" fmla="*/ 1865 h 9890"/>
                <a:gd name="connsiteX49" fmla="*/ 6737 w 10000"/>
                <a:gd name="connsiteY49" fmla="*/ 2045 h 9890"/>
                <a:gd name="connsiteX50" fmla="*/ 6535 w 10000"/>
                <a:gd name="connsiteY50" fmla="*/ 2192 h 9890"/>
                <a:gd name="connsiteX51" fmla="*/ 6418 w 10000"/>
                <a:gd name="connsiteY51" fmla="*/ 2264 h 9890"/>
                <a:gd name="connsiteX52" fmla="*/ 6454 w 10000"/>
                <a:gd name="connsiteY52" fmla="*/ 2372 h 9890"/>
                <a:gd name="connsiteX53" fmla="*/ 6212 w 10000"/>
                <a:gd name="connsiteY53" fmla="*/ 2517 h 9890"/>
                <a:gd name="connsiteX54" fmla="*/ 6014 w 10000"/>
                <a:gd name="connsiteY54" fmla="*/ 2485 h 9890"/>
                <a:gd name="connsiteX55" fmla="*/ 6014 w 10000"/>
                <a:gd name="connsiteY55" fmla="*/ 2700 h 9890"/>
                <a:gd name="connsiteX56" fmla="*/ 6251 w 10000"/>
                <a:gd name="connsiteY56" fmla="*/ 2883 h 9890"/>
                <a:gd name="connsiteX57" fmla="*/ 6377 w 10000"/>
                <a:gd name="connsiteY57" fmla="*/ 2883 h 9890"/>
                <a:gd name="connsiteX58" fmla="*/ 6454 w 10000"/>
                <a:gd name="connsiteY58" fmla="*/ 2916 h 9890"/>
                <a:gd name="connsiteX59" fmla="*/ 6454 w 10000"/>
                <a:gd name="connsiteY59" fmla="*/ 2883 h 9890"/>
                <a:gd name="connsiteX60" fmla="*/ 6695 w 10000"/>
                <a:gd name="connsiteY60" fmla="*/ 2992 h 9890"/>
                <a:gd name="connsiteX61" fmla="*/ 6777 w 10000"/>
                <a:gd name="connsiteY61" fmla="*/ 3210 h 9890"/>
                <a:gd name="connsiteX62" fmla="*/ 6980 w 10000"/>
                <a:gd name="connsiteY62" fmla="*/ 3248 h 9890"/>
                <a:gd name="connsiteX63" fmla="*/ 7062 w 10000"/>
                <a:gd name="connsiteY63" fmla="*/ 3174 h 9890"/>
                <a:gd name="connsiteX64" fmla="*/ 7101 w 10000"/>
                <a:gd name="connsiteY64" fmla="*/ 3069 h 9890"/>
                <a:gd name="connsiteX65" fmla="*/ 7260 w 10000"/>
                <a:gd name="connsiteY65" fmla="*/ 2992 h 9890"/>
                <a:gd name="connsiteX66" fmla="*/ 7464 w 10000"/>
                <a:gd name="connsiteY66" fmla="*/ 3069 h 9890"/>
                <a:gd name="connsiteX67" fmla="*/ 7541 w 10000"/>
                <a:gd name="connsiteY67" fmla="*/ 3101 h 9890"/>
                <a:gd name="connsiteX68" fmla="*/ 7586 w 10000"/>
                <a:gd name="connsiteY68" fmla="*/ 3143 h 9890"/>
                <a:gd name="connsiteX69" fmla="*/ 7788 w 10000"/>
                <a:gd name="connsiteY69" fmla="*/ 3143 h 9890"/>
                <a:gd name="connsiteX70" fmla="*/ 7788 w 10000"/>
                <a:gd name="connsiteY70" fmla="*/ 3101 h 9890"/>
                <a:gd name="connsiteX71" fmla="*/ 8025 w 10000"/>
                <a:gd name="connsiteY71" fmla="*/ 3174 h 9890"/>
                <a:gd name="connsiteX72" fmla="*/ 7990 w 10000"/>
                <a:gd name="connsiteY72" fmla="*/ 3210 h 9890"/>
                <a:gd name="connsiteX73" fmla="*/ 8025 w 10000"/>
                <a:gd name="connsiteY73" fmla="*/ 3320 h 9890"/>
                <a:gd name="connsiteX74" fmla="*/ 8025 w 10000"/>
                <a:gd name="connsiteY74" fmla="*/ 3391 h 9890"/>
                <a:gd name="connsiteX75" fmla="*/ 7946 w 10000"/>
                <a:gd name="connsiteY75" fmla="*/ 3320 h 9890"/>
                <a:gd name="connsiteX76" fmla="*/ 7906 w 10000"/>
                <a:gd name="connsiteY76" fmla="*/ 3356 h 9890"/>
                <a:gd name="connsiteX77" fmla="*/ 7824 w 10000"/>
                <a:gd name="connsiteY77" fmla="*/ 3356 h 9890"/>
                <a:gd name="connsiteX78" fmla="*/ 7744 w 10000"/>
                <a:gd name="connsiteY78" fmla="*/ 3391 h 9890"/>
                <a:gd name="connsiteX79" fmla="*/ 7586 w 10000"/>
                <a:gd name="connsiteY79" fmla="*/ 3468 h 9890"/>
                <a:gd name="connsiteX80" fmla="*/ 7501 w 10000"/>
                <a:gd name="connsiteY80" fmla="*/ 3505 h 9890"/>
                <a:gd name="connsiteX81" fmla="*/ 7586 w 10000"/>
                <a:gd name="connsiteY81" fmla="*/ 3578 h 9890"/>
                <a:gd name="connsiteX82" fmla="*/ 7501 w 10000"/>
                <a:gd name="connsiteY82" fmla="*/ 3578 h 9890"/>
                <a:gd name="connsiteX83" fmla="*/ 7541 w 10000"/>
                <a:gd name="connsiteY83" fmla="*/ 3649 h 9890"/>
                <a:gd name="connsiteX84" fmla="*/ 7464 w 10000"/>
                <a:gd name="connsiteY84" fmla="*/ 3682 h 9890"/>
                <a:gd name="connsiteX85" fmla="*/ 7378 w 10000"/>
                <a:gd name="connsiteY85" fmla="*/ 3612 h 9890"/>
                <a:gd name="connsiteX86" fmla="*/ 7346 w 10000"/>
                <a:gd name="connsiteY86" fmla="*/ 3612 h 9890"/>
                <a:gd name="connsiteX87" fmla="*/ 7423 w 10000"/>
                <a:gd name="connsiteY87" fmla="*/ 3721 h 9890"/>
                <a:gd name="connsiteX88" fmla="*/ 7260 w 10000"/>
                <a:gd name="connsiteY88" fmla="*/ 3871 h 9890"/>
                <a:gd name="connsiteX89" fmla="*/ 7218 w 10000"/>
                <a:gd name="connsiteY89" fmla="*/ 4050 h 9890"/>
                <a:gd name="connsiteX90" fmla="*/ 7260 w 10000"/>
                <a:gd name="connsiteY90" fmla="*/ 4231 h 9890"/>
                <a:gd name="connsiteX91" fmla="*/ 7423 w 10000"/>
                <a:gd name="connsiteY91" fmla="*/ 4269 h 9890"/>
                <a:gd name="connsiteX92" fmla="*/ 7704 w 10000"/>
                <a:gd name="connsiteY92" fmla="*/ 4378 h 9890"/>
                <a:gd name="connsiteX93" fmla="*/ 7824 w 10000"/>
                <a:gd name="connsiteY93" fmla="*/ 4563 h 9890"/>
                <a:gd name="connsiteX94" fmla="*/ 8025 w 10000"/>
                <a:gd name="connsiteY94" fmla="*/ 4817 h 9890"/>
                <a:gd name="connsiteX95" fmla="*/ 8149 w 10000"/>
                <a:gd name="connsiteY95" fmla="*/ 5002 h 9890"/>
                <a:gd name="connsiteX96" fmla="*/ 8344 w 10000"/>
                <a:gd name="connsiteY96" fmla="*/ 5109 h 9890"/>
                <a:gd name="connsiteX97" fmla="*/ 8427 w 10000"/>
                <a:gd name="connsiteY97" fmla="*/ 5181 h 9890"/>
                <a:gd name="connsiteX98" fmla="*/ 8513 w 10000"/>
                <a:gd name="connsiteY98" fmla="*/ 5256 h 9890"/>
                <a:gd name="connsiteX99" fmla="*/ 8664 w 10000"/>
                <a:gd name="connsiteY99" fmla="*/ 5399 h 9890"/>
                <a:gd name="connsiteX100" fmla="*/ 8383 w 10000"/>
                <a:gd name="connsiteY100" fmla="*/ 5329 h 9890"/>
                <a:gd name="connsiteX101" fmla="*/ 8186 w 10000"/>
                <a:gd name="connsiteY101" fmla="*/ 5256 h 9890"/>
                <a:gd name="connsiteX102" fmla="*/ 7990 w 10000"/>
                <a:gd name="connsiteY102" fmla="*/ 5292 h 9890"/>
                <a:gd name="connsiteX103" fmla="*/ 7870 w 10000"/>
                <a:gd name="connsiteY103" fmla="*/ 5222 h 9890"/>
                <a:gd name="connsiteX104" fmla="*/ 7744 w 10000"/>
                <a:gd name="connsiteY104" fmla="*/ 5145 h 9890"/>
                <a:gd name="connsiteX105" fmla="*/ 7788 w 10000"/>
                <a:gd name="connsiteY105" fmla="*/ 5222 h 9890"/>
                <a:gd name="connsiteX106" fmla="*/ 7824 w 10000"/>
                <a:gd name="connsiteY106" fmla="*/ 5222 h 9890"/>
                <a:gd name="connsiteX107" fmla="*/ 7788 w 10000"/>
                <a:gd name="connsiteY107" fmla="*/ 5181 h 9890"/>
                <a:gd name="connsiteX108" fmla="*/ 7870 w 10000"/>
                <a:gd name="connsiteY108" fmla="*/ 5222 h 9890"/>
                <a:gd name="connsiteX109" fmla="*/ 8067 w 10000"/>
                <a:gd name="connsiteY109" fmla="*/ 5292 h 9890"/>
                <a:gd name="connsiteX110" fmla="*/ 8149 w 10000"/>
                <a:gd name="connsiteY110" fmla="*/ 5256 h 9890"/>
                <a:gd name="connsiteX111" fmla="*/ 8232 w 10000"/>
                <a:gd name="connsiteY111" fmla="*/ 5329 h 9890"/>
                <a:gd name="connsiteX112" fmla="*/ 8267 w 10000"/>
                <a:gd name="connsiteY112" fmla="*/ 5364 h 9890"/>
                <a:gd name="connsiteX113" fmla="*/ 8383 w 10000"/>
                <a:gd name="connsiteY113" fmla="*/ 5399 h 9890"/>
                <a:gd name="connsiteX114" fmla="*/ 8633 w 10000"/>
                <a:gd name="connsiteY114" fmla="*/ 5549 h 9890"/>
                <a:gd name="connsiteX115" fmla="*/ 8794 w 10000"/>
                <a:gd name="connsiteY115" fmla="*/ 5697 h 9890"/>
                <a:gd name="connsiteX116" fmla="*/ 8713 w 10000"/>
                <a:gd name="connsiteY116" fmla="*/ 5732 h 9890"/>
                <a:gd name="connsiteX117" fmla="*/ 8591 w 10000"/>
                <a:gd name="connsiteY117" fmla="*/ 5803 h 9890"/>
                <a:gd name="connsiteX118" fmla="*/ 8513 w 10000"/>
                <a:gd name="connsiteY118" fmla="*/ 5874 h 9890"/>
                <a:gd name="connsiteX119" fmla="*/ 8473 w 10000"/>
                <a:gd name="connsiteY119" fmla="*/ 5908 h 9890"/>
                <a:gd name="connsiteX120" fmla="*/ 8344 w 10000"/>
                <a:gd name="connsiteY120" fmla="*/ 5908 h 9890"/>
                <a:gd name="connsiteX121" fmla="*/ 8232 w 10000"/>
                <a:gd name="connsiteY121" fmla="*/ 5986 h 9890"/>
                <a:gd name="connsiteX122" fmla="*/ 8383 w 10000"/>
                <a:gd name="connsiteY122" fmla="*/ 5908 h 9890"/>
                <a:gd name="connsiteX123" fmla="*/ 8513 w 10000"/>
                <a:gd name="connsiteY123" fmla="*/ 6023 h 9890"/>
                <a:gd name="connsiteX124" fmla="*/ 8473 w 10000"/>
                <a:gd name="connsiteY124" fmla="*/ 6023 h 9890"/>
                <a:gd name="connsiteX125" fmla="*/ 8664 w 10000"/>
                <a:gd name="connsiteY125" fmla="*/ 5949 h 9890"/>
                <a:gd name="connsiteX126" fmla="*/ 8794 w 10000"/>
                <a:gd name="connsiteY126" fmla="*/ 6058 h 9890"/>
                <a:gd name="connsiteX127" fmla="*/ 8996 w 10000"/>
                <a:gd name="connsiteY127" fmla="*/ 6096 h 9890"/>
                <a:gd name="connsiteX128" fmla="*/ 8908 w 10000"/>
                <a:gd name="connsiteY128" fmla="*/ 6201 h 9890"/>
                <a:gd name="connsiteX129" fmla="*/ 8874 w 10000"/>
                <a:gd name="connsiteY129" fmla="*/ 6242 h 9890"/>
                <a:gd name="connsiteX130" fmla="*/ 8794 w 10000"/>
                <a:gd name="connsiteY130" fmla="*/ 6276 h 9890"/>
                <a:gd name="connsiteX131" fmla="*/ 8834 w 10000"/>
                <a:gd name="connsiteY131" fmla="*/ 6276 h 9890"/>
                <a:gd name="connsiteX132" fmla="*/ 8952 w 10000"/>
                <a:gd name="connsiteY132" fmla="*/ 6242 h 9890"/>
                <a:gd name="connsiteX133" fmla="*/ 8952 w 10000"/>
                <a:gd name="connsiteY133" fmla="*/ 6201 h 9890"/>
                <a:gd name="connsiteX134" fmla="*/ 8996 w 10000"/>
                <a:gd name="connsiteY134" fmla="*/ 6310 h 9890"/>
                <a:gd name="connsiteX135" fmla="*/ 8996 w 10000"/>
                <a:gd name="connsiteY135" fmla="*/ 6390 h 9890"/>
                <a:gd name="connsiteX136" fmla="*/ 8952 w 10000"/>
                <a:gd name="connsiteY136" fmla="*/ 6310 h 9890"/>
                <a:gd name="connsiteX137" fmla="*/ 8952 w 10000"/>
                <a:gd name="connsiteY137" fmla="*/ 6390 h 9890"/>
                <a:gd name="connsiteX138" fmla="*/ 8908 w 10000"/>
                <a:gd name="connsiteY138" fmla="*/ 6354 h 9890"/>
                <a:gd name="connsiteX139" fmla="*/ 8874 w 10000"/>
                <a:gd name="connsiteY139" fmla="*/ 6354 h 9890"/>
                <a:gd name="connsiteX140" fmla="*/ 8834 w 10000"/>
                <a:gd name="connsiteY140" fmla="*/ 6421 h 9890"/>
                <a:gd name="connsiteX141" fmla="*/ 8952 w 10000"/>
                <a:gd name="connsiteY141" fmla="*/ 6495 h 9890"/>
                <a:gd name="connsiteX142" fmla="*/ 8908 w 10000"/>
                <a:gd name="connsiteY142" fmla="*/ 6495 h 9890"/>
                <a:gd name="connsiteX143" fmla="*/ 8952 w 10000"/>
                <a:gd name="connsiteY143" fmla="*/ 6573 h 9890"/>
                <a:gd name="connsiteX144" fmla="*/ 8794 w 10000"/>
                <a:gd name="connsiteY144" fmla="*/ 6530 h 9890"/>
                <a:gd name="connsiteX145" fmla="*/ 8834 w 10000"/>
                <a:gd name="connsiteY145" fmla="*/ 6573 h 9890"/>
                <a:gd name="connsiteX146" fmla="*/ 8952 w 10000"/>
                <a:gd name="connsiteY146" fmla="*/ 6605 h 9890"/>
                <a:gd name="connsiteX147" fmla="*/ 8996 w 10000"/>
                <a:gd name="connsiteY147" fmla="*/ 6715 h 9890"/>
                <a:gd name="connsiteX148" fmla="*/ 8952 w 10000"/>
                <a:gd name="connsiteY148" fmla="*/ 6790 h 9890"/>
                <a:gd name="connsiteX149" fmla="*/ 8834 w 10000"/>
                <a:gd name="connsiteY149" fmla="*/ 6681 h 9890"/>
                <a:gd name="connsiteX150" fmla="*/ 8794 w 10000"/>
                <a:gd name="connsiteY150" fmla="*/ 6715 h 9890"/>
                <a:gd name="connsiteX151" fmla="*/ 8633 w 10000"/>
                <a:gd name="connsiteY151" fmla="*/ 6790 h 9890"/>
                <a:gd name="connsiteX152" fmla="*/ 8754 w 10000"/>
                <a:gd name="connsiteY152" fmla="*/ 6897 h 9890"/>
                <a:gd name="connsiteX153" fmla="*/ 8754 w 10000"/>
                <a:gd name="connsiteY153" fmla="*/ 7044 h 9890"/>
                <a:gd name="connsiteX154" fmla="*/ 8713 w 10000"/>
                <a:gd name="connsiteY154" fmla="*/ 7118 h 9890"/>
                <a:gd name="connsiteX155" fmla="*/ 8713 w 10000"/>
                <a:gd name="connsiteY155" fmla="*/ 7153 h 9890"/>
                <a:gd name="connsiteX156" fmla="*/ 8633 w 10000"/>
                <a:gd name="connsiteY156" fmla="*/ 7118 h 9890"/>
                <a:gd name="connsiteX157" fmla="*/ 8633 w 10000"/>
                <a:gd name="connsiteY157" fmla="*/ 7188 h 9890"/>
                <a:gd name="connsiteX158" fmla="*/ 8591 w 10000"/>
                <a:gd name="connsiteY158" fmla="*/ 7264 h 9890"/>
                <a:gd name="connsiteX159" fmla="*/ 8552 w 10000"/>
                <a:gd name="connsiteY159" fmla="*/ 7407 h 9890"/>
                <a:gd name="connsiteX160" fmla="*/ 8591 w 10000"/>
                <a:gd name="connsiteY160" fmla="*/ 7335 h 9890"/>
                <a:gd name="connsiteX161" fmla="*/ 8552 w 10000"/>
                <a:gd name="connsiteY161" fmla="*/ 7370 h 9890"/>
                <a:gd name="connsiteX162" fmla="*/ 8513 w 10000"/>
                <a:gd name="connsiteY162" fmla="*/ 7301 h 9890"/>
                <a:gd name="connsiteX163" fmla="*/ 8427 w 10000"/>
                <a:gd name="connsiteY163" fmla="*/ 7335 h 9890"/>
                <a:gd name="connsiteX164" fmla="*/ 8427 w 10000"/>
                <a:gd name="connsiteY164" fmla="*/ 7407 h 9890"/>
                <a:gd name="connsiteX165" fmla="*/ 8473 w 10000"/>
                <a:gd name="connsiteY165" fmla="*/ 7444 h 9890"/>
                <a:gd name="connsiteX166" fmla="*/ 8552 w 10000"/>
                <a:gd name="connsiteY166" fmla="*/ 7482 h 9890"/>
                <a:gd name="connsiteX167" fmla="*/ 8513 w 10000"/>
                <a:gd name="connsiteY167" fmla="*/ 7517 h 9890"/>
                <a:gd name="connsiteX168" fmla="*/ 8473 w 10000"/>
                <a:gd name="connsiteY168" fmla="*/ 7630 h 9890"/>
                <a:gd name="connsiteX169" fmla="*/ 8310 w 10000"/>
                <a:gd name="connsiteY169" fmla="*/ 7552 h 9890"/>
                <a:gd name="connsiteX170" fmla="*/ 8427 w 10000"/>
                <a:gd name="connsiteY170" fmla="*/ 7663 h 9890"/>
                <a:gd name="connsiteX171" fmla="*/ 8552 w 10000"/>
                <a:gd name="connsiteY171" fmla="*/ 7663 h 9890"/>
                <a:gd name="connsiteX172" fmla="*/ 8513 w 10000"/>
                <a:gd name="connsiteY172" fmla="*/ 7738 h 9890"/>
                <a:gd name="connsiteX173" fmla="*/ 8591 w 10000"/>
                <a:gd name="connsiteY173" fmla="*/ 7885 h 9890"/>
                <a:gd name="connsiteX174" fmla="*/ 8552 w 10000"/>
                <a:gd name="connsiteY174" fmla="*/ 7885 h 9890"/>
                <a:gd name="connsiteX175" fmla="*/ 8427 w 10000"/>
                <a:gd name="connsiteY175" fmla="*/ 7805 h 9890"/>
                <a:gd name="connsiteX176" fmla="*/ 8383 w 10000"/>
                <a:gd name="connsiteY176" fmla="*/ 7846 h 9890"/>
                <a:gd name="connsiteX177" fmla="*/ 8473 w 10000"/>
                <a:gd name="connsiteY177" fmla="*/ 7921 h 9890"/>
                <a:gd name="connsiteX178" fmla="*/ 8427 w 10000"/>
                <a:gd name="connsiteY178" fmla="*/ 7990 h 9890"/>
                <a:gd name="connsiteX179" fmla="*/ 8310 w 10000"/>
                <a:gd name="connsiteY179" fmla="*/ 7921 h 9890"/>
                <a:gd name="connsiteX180" fmla="*/ 8383 w 10000"/>
                <a:gd name="connsiteY180" fmla="*/ 8025 h 9890"/>
                <a:gd name="connsiteX181" fmla="*/ 8310 w 10000"/>
                <a:gd name="connsiteY181" fmla="*/ 8025 h 9890"/>
                <a:gd name="connsiteX182" fmla="*/ 8310 w 10000"/>
                <a:gd name="connsiteY182" fmla="*/ 8102 h 9890"/>
                <a:gd name="connsiteX183" fmla="*/ 8107 w 10000"/>
                <a:gd name="connsiteY183" fmla="*/ 8178 h 9890"/>
                <a:gd name="connsiteX184" fmla="*/ 8067 w 10000"/>
                <a:gd name="connsiteY184" fmla="*/ 8246 h 9890"/>
                <a:gd name="connsiteX185" fmla="*/ 8107 w 10000"/>
                <a:gd name="connsiteY185" fmla="*/ 8287 h 9890"/>
                <a:gd name="connsiteX186" fmla="*/ 8067 w 10000"/>
                <a:gd name="connsiteY186" fmla="*/ 8317 h 9890"/>
                <a:gd name="connsiteX187" fmla="*/ 8025 w 10000"/>
                <a:gd name="connsiteY187" fmla="*/ 8427 h 9890"/>
                <a:gd name="connsiteX188" fmla="*/ 7990 w 10000"/>
                <a:gd name="connsiteY188" fmla="*/ 8392 h 9890"/>
                <a:gd name="connsiteX189" fmla="*/ 7990 w 10000"/>
                <a:gd name="connsiteY189" fmla="*/ 8505 h 9890"/>
                <a:gd name="connsiteX190" fmla="*/ 7577 w 10000"/>
                <a:gd name="connsiteY190" fmla="*/ 8319 h 9890"/>
                <a:gd name="connsiteX191" fmla="*/ 6900 w 10000"/>
                <a:gd name="connsiteY191" fmla="*/ 8943 h 9890"/>
                <a:gd name="connsiteX192" fmla="*/ 6656 w 10000"/>
                <a:gd name="connsiteY192" fmla="*/ 9015 h 9890"/>
                <a:gd name="connsiteX193" fmla="*/ 6535 w 10000"/>
                <a:gd name="connsiteY193" fmla="*/ 8794 h 9890"/>
                <a:gd name="connsiteX194" fmla="*/ 6496 w 10000"/>
                <a:gd name="connsiteY194" fmla="*/ 8794 h 9890"/>
                <a:gd name="connsiteX195" fmla="*/ 6615 w 10000"/>
                <a:gd name="connsiteY195" fmla="*/ 8756 h 9890"/>
                <a:gd name="connsiteX196" fmla="*/ 6454 w 10000"/>
                <a:gd name="connsiteY196" fmla="*/ 8756 h 9890"/>
                <a:gd name="connsiteX197" fmla="*/ 6418 w 10000"/>
                <a:gd name="connsiteY197" fmla="*/ 8834 h 9890"/>
                <a:gd name="connsiteX198" fmla="*/ 6496 w 10000"/>
                <a:gd name="connsiteY198" fmla="*/ 8905 h 9890"/>
                <a:gd name="connsiteX199" fmla="*/ 6454 w 10000"/>
                <a:gd name="connsiteY199" fmla="*/ 8905 h 9890"/>
                <a:gd name="connsiteX200" fmla="*/ 6579 w 10000"/>
                <a:gd name="connsiteY200" fmla="*/ 9123 h 9890"/>
                <a:gd name="connsiteX201" fmla="*/ 6418 w 10000"/>
                <a:gd name="connsiteY201" fmla="*/ 8980 h 9890"/>
                <a:gd name="connsiteX202" fmla="*/ 6496 w 10000"/>
                <a:gd name="connsiteY202" fmla="*/ 9123 h 9890"/>
                <a:gd name="connsiteX203" fmla="*/ 6454 w 10000"/>
                <a:gd name="connsiteY203" fmla="*/ 9162 h 9890"/>
                <a:gd name="connsiteX204" fmla="*/ 6418 w 10000"/>
                <a:gd name="connsiteY204" fmla="*/ 9123 h 9890"/>
                <a:gd name="connsiteX205" fmla="*/ 6377 w 10000"/>
                <a:gd name="connsiteY205" fmla="*/ 9235 h 9890"/>
                <a:gd name="connsiteX206" fmla="*/ 6251 w 10000"/>
                <a:gd name="connsiteY206" fmla="*/ 9271 h 9890"/>
                <a:gd name="connsiteX207" fmla="*/ 6212 w 10000"/>
                <a:gd name="connsiteY207" fmla="*/ 9195 h 9890"/>
                <a:gd name="connsiteX208" fmla="*/ 6135 w 10000"/>
                <a:gd name="connsiteY208" fmla="*/ 9162 h 9890"/>
                <a:gd name="connsiteX209" fmla="*/ 6175 w 10000"/>
                <a:gd name="connsiteY209" fmla="*/ 9306 h 9890"/>
                <a:gd name="connsiteX210" fmla="*/ 5969 w 10000"/>
                <a:gd name="connsiteY210" fmla="*/ 9235 h 9890"/>
                <a:gd name="connsiteX211" fmla="*/ 5930 w 10000"/>
                <a:gd name="connsiteY211" fmla="*/ 9271 h 9890"/>
                <a:gd name="connsiteX212" fmla="*/ 5808 w 10000"/>
                <a:gd name="connsiteY212" fmla="*/ 9340 h 9890"/>
                <a:gd name="connsiteX213" fmla="*/ 5777 w 10000"/>
                <a:gd name="connsiteY213" fmla="*/ 9419 h 9890"/>
                <a:gd name="connsiteX214" fmla="*/ 5688 w 10000"/>
                <a:gd name="connsiteY214" fmla="*/ 9419 h 9890"/>
                <a:gd name="connsiteX215" fmla="*/ 5567 w 10000"/>
                <a:gd name="connsiteY215" fmla="*/ 9452 h 9890"/>
                <a:gd name="connsiteX216" fmla="*/ 5567 w 10000"/>
                <a:gd name="connsiteY216" fmla="*/ 9419 h 9890"/>
                <a:gd name="connsiteX217" fmla="*/ 5567 w 10000"/>
                <a:gd name="connsiteY217" fmla="*/ 9489 h 9890"/>
                <a:gd name="connsiteX218" fmla="*/ 5449 w 10000"/>
                <a:gd name="connsiteY218" fmla="*/ 9452 h 9890"/>
                <a:gd name="connsiteX219" fmla="*/ 5449 w 10000"/>
                <a:gd name="connsiteY219" fmla="*/ 9525 h 9890"/>
                <a:gd name="connsiteX220" fmla="*/ 5406 w 10000"/>
                <a:gd name="connsiteY220" fmla="*/ 9636 h 9890"/>
                <a:gd name="connsiteX221" fmla="*/ 5491 w 10000"/>
                <a:gd name="connsiteY221" fmla="*/ 9672 h 9890"/>
                <a:gd name="connsiteX222" fmla="*/ 5491 w 10000"/>
                <a:gd name="connsiteY222" fmla="*/ 9672 h 9890"/>
                <a:gd name="connsiteX223" fmla="*/ 5567 w 10000"/>
                <a:gd name="connsiteY223" fmla="*/ 9820 h 9890"/>
                <a:gd name="connsiteX224" fmla="*/ 5368 w 10000"/>
                <a:gd name="connsiteY224" fmla="*/ 9890 h 9890"/>
                <a:gd name="connsiteX225" fmla="*/ 5368 w 10000"/>
                <a:gd name="connsiteY225" fmla="*/ 9820 h 9890"/>
                <a:gd name="connsiteX226" fmla="*/ 5281 w 10000"/>
                <a:gd name="connsiteY226" fmla="*/ 9707 h 9890"/>
                <a:gd name="connsiteX227" fmla="*/ 5248 w 10000"/>
                <a:gd name="connsiteY227" fmla="*/ 9636 h 9890"/>
                <a:gd name="connsiteX228" fmla="*/ 5206 w 10000"/>
                <a:gd name="connsiteY228" fmla="*/ 9525 h 9890"/>
                <a:gd name="connsiteX229" fmla="*/ 5248 w 10000"/>
                <a:gd name="connsiteY229" fmla="*/ 9452 h 9890"/>
                <a:gd name="connsiteX230" fmla="*/ 5206 w 10000"/>
                <a:gd name="connsiteY230" fmla="*/ 9340 h 9890"/>
                <a:gd name="connsiteX231" fmla="*/ 5206 w 10000"/>
                <a:gd name="connsiteY231" fmla="*/ 9379 h 9890"/>
                <a:gd name="connsiteX232" fmla="*/ 5126 w 10000"/>
                <a:gd name="connsiteY232" fmla="*/ 9306 h 9890"/>
                <a:gd name="connsiteX233" fmla="*/ 5126 w 10000"/>
                <a:gd name="connsiteY233" fmla="*/ 9379 h 9890"/>
                <a:gd name="connsiteX234" fmla="*/ 5006 w 10000"/>
                <a:gd name="connsiteY234" fmla="*/ 9379 h 9890"/>
                <a:gd name="connsiteX235" fmla="*/ 4926 w 10000"/>
                <a:gd name="connsiteY235" fmla="*/ 9340 h 9890"/>
                <a:gd name="connsiteX236" fmla="*/ 4879 w 10000"/>
                <a:gd name="connsiteY236" fmla="*/ 9271 h 9890"/>
                <a:gd name="connsiteX237" fmla="*/ 4839 w 10000"/>
                <a:gd name="connsiteY237" fmla="*/ 9271 h 9890"/>
                <a:gd name="connsiteX238" fmla="*/ 4839 w 10000"/>
                <a:gd name="connsiteY238" fmla="*/ 9340 h 9890"/>
                <a:gd name="connsiteX239" fmla="*/ 4762 w 10000"/>
                <a:gd name="connsiteY239" fmla="*/ 9271 h 9890"/>
                <a:gd name="connsiteX240" fmla="*/ 4724 w 10000"/>
                <a:gd name="connsiteY240" fmla="*/ 9195 h 9890"/>
                <a:gd name="connsiteX241" fmla="*/ 4688 w 10000"/>
                <a:gd name="connsiteY241" fmla="*/ 9235 h 9890"/>
                <a:gd name="connsiteX242" fmla="*/ 4724 w 10000"/>
                <a:gd name="connsiteY242" fmla="*/ 9340 h 9890"/>
                <a:gd name="connsiteX243" fmla="*/ 4644 w 10000"/>
                <a:gd name="connsiteY243" fmla="*/ 9306 h 9890"/>
                <a:gd name="connsiteX244" fmla="*/ 4644 w 10000"/>
                <a:gd name="connsiteY244" fmla="*/ 9379 h 9890"/>
                <a:gd name="connsiteX245" fmla="*/ 4483 w 10000"/>
                <a:gd name="connsiteY245" fmla="*/ 9340 h 9890"/>
                <a:gd name="connsiteX246" fmla="*/ 4366 w 10000"/>
                <a:gd name="connsiteY246" fmla="*/ 9340 h 9890"/>
                <a:gd name="connsiteX247" fmla="*/ 4322 w 10000"/>
                <a:gd name="connsiteY247" fmla="*/ 9340 h 9890"/>
                <a:gd name="connsiteX248" fmla="*/ 4199 w 10000"/>
                <a:gd name="connsiteY248" fmla="*/ 9271 h 9890"/>
                <a:gd name="connsiteX249" fmla="*/ 4154 w 10000"/>
                <a:gd name="connsiteY249" fmla="*/ 9235 h 9890"/>
                <a:gd name="connsiteX250" fmla="*/ 4038 w 10000"/>
                <a:gd name="connsiteY250" fmla="*/ 9195 h 9890"/>
                <a:gd name="connsiteX251" fmla="*/ 3962 w 10000"/>
                <a:gd name="connsiteY251" fmla="*/ 8980 h 9890"/>
                <a:gd name="connsiteX252" fmla="*/ 3873 w 10000"/>
                <a:gd name="connsiteY252" fmla="*/ 8834 h 9890"/>
                <a:gd name="connsiteX253" fmla="*/ 3757 w 10000"/>
                <a:gd name="connsiteY253" fmla="*/ 8834 h 9890"/>
                <a:gd name="connsiteX254" fmla="*/ 3634 w 10000"/>
                <a:gd name="connsiteY254" fmla="*/ 8834 h 9890"/>
                <a:gd name="connsiteX255" fmla="*/ 3432 w 10000"/>
                <a:gd name="connsiteY255" fmla="*/ 8648 h 9890"/>
                <a:gd name="connsiteX256" fmla="*/ 3274 w 10000"/>
                <a:gd name="connsiteY256" fmla="*/ 8756 h 9890"/>
                <a:gd name="connsiteX257" fmla="*/ 3274 w 10000"/>
                <a:gd name="connsiteY257" fmla="*/ 8834 h 9890"/>
                <a:gd name="connsiteX258" fmla="*/ 3073 w 10000"/>
                <a:gd name="connsiteY258" fmla="*/ 8868 h 9890"/>
                <a:gd name="connsiteX259" fmla="*/ 2954 w 10000"/>
                <a:gd name="connsiteY259" fmla="*/ 8980 h 9890"/>
                <a:gd name="connsiteX260" fmla="*/ 2874 w 10000"/>
                <a:gd name="connsiteY260" fmla="*/ 8905 h 9890"/>
                <a:gd name="connsiteX261" fmla="*/ 2792 w 10000"/>
                <a:gd name="connsiteY261" fmla="*/ 8980 h 9890"/>
                <a:gd name="connsiteX262" fmla="*/ 2672 w 10000"/>
                <a:gd name="connsiteY262" fmla="*/ 8980 h 9890"/>
                <a:gd name="connsiteX263" fmla="*/ 2507 w 10000"/>
                <a:gd name="connsiteY263" fmla="*/ 8943 h 9890"/>
                <a:gd name="connsiteX264" fmla="*/ 2347 w 10000"/>
                <a:gd name="connsiteY264" fmla="*/ 9015 h 9890"/>
                <a:gd name="connsiteX265" fmla="*/ 2266 w 10000"/>
                <a:gd name="connsiteY265" fmla="*/ 9015 h 9890"/>
                <a:gd name="connsiteX266" fmla="*/ 2185 w 10000"/>
                <a:gd name="connsiteY266" fmla="*/ 9015 h 9890"/>
                <a:gd name="connsiteX267" fmla="*/ 2144 w 10000"/>
                <a:gd name="connsiteY267" fmla="*/ 9015 h 9890"/>
                <a:gd name="connsiteX268" fmla="*/ 2144 w 10000"/>
                <a:gd name="connsiteY268" fmla="*/ 9195 h 9890"/>
                <a:gd name="connsiteX269" fmla="*/ 2228 w 10000"/>
                <a:gd name="connsiteY269" fmla="*/ 9306 h 9890"/>
                <a:gd name="connsiteX270" fmla="*/ 2228 w 10000"/>
                <a:gd name="connsiteY270" fmla="*/ 9340 h 9890"/>
                <a:gd name="connsiteX271" fmla="*/ 2228 w 10000"/>
                <a:gd name="connsiteY271" fmla="*/ 9419 h 9890"/>
                <a:gd name="connsiteX272" fmla="*/ 2266 w 10000"/>
                <a:gd name="connsiteY272" fmla="*/ 9525 h 9890"/>
                <a:gd name="connsiteX273" fmla="*/ 2144 w 10000"/>
                <a:gd name="connsiteY273" fmla="*/ 9489 h 9890"/>
                <a:gd name="connsiteX274" fmla="*/ 2022 w 10000"/>
                <a:gd name="connsiteY274" fmla="*/ 9452 h 9890"/>
                <a:gd name="connsiteX275" fmla="*/ 1941 w 10000"/>
                <a:gd name="connsiteY275" fmla="*/ 9271 h 9890"/>
                <a:gd name="connsiteX276" fmla="*/ 1708 w 10000"/>
                <a:gd name="connsiteY276" fmla="*/ 9379 h 9890"/>
                <a:gd name="connsiteX277" fmla="*/ 1627 w 10000"/>
                <a:gd name="connsiteY277" fmla="*/ 9419 h 9890"/>
                <a:gd name="connsiteX278" fmla="*/ 1627 w 10000"/>
                <a:gd name="connsiteY278" fmla="*/ 9306 h 9890"/>
                <a:gd name="connsiteX279" fmla="*/ 1504 w 10000"/>
                <a:gd name="connsiteY279" fmla="*/ 9162 h 9890"/>
                <a:gd name="connsiteX280" fmla="*/ 1262 w 10000"/>
                <a:gd name="connsiteY280" fmla="*/ 9162 h 9890"/>
                <a:gd name="connsiteX281" fmla="*/ 1262 w 10000"/>
                <a:gd name="connsiteY281" fmla="*/ 9015 h 9890"/>
                <a:gd name="connsiteX282" fmla="*/ 1298 w 10000"/>
                <a:gd name="connsiteY282" fmla="*/ 8834 h 9890"/>
                <a:gd name="connsiteX283" fmla="*/ 1144 w 10000"/>
                <a:gd name="connsiteY283" fmla="*/ 8756 h 9890"/>
                <a:gd name="connsiteX284" fmla="*/ 1017 w 10000"/>
                <a:gd name="connsiteY284" fmla="*/ 8648 h 9890"/>
                <a:gd name="connsiteX285" fmla="*/ 981 w 10000"/>
                <a:gd name="connsiteY285" fmla="*/ 8575 h 9890"/>
                <a:gd name="connsiteX286" fmla="*/ 944 w 10000"/>
                <a:gd name="connsiteY286" fmla="*/ 8468 h 9890"/>
                <a:gd name="connsiteX287" fmla="*/ 981 w 10000"/>
                <a:gd name="connsiteY287" fmla="*/ 8358 h 9890"/>
                <a:gd name="connsiteX288" fmla="*/ 697 w 10000"/>
                <a:gd name="connsiteY288" fmla="*/ 8392 h 9890"/>
                <a:gd name="connsiteX289" fmla="*/ 533 w 10000"/>
                <a:gd name="connsiteY289" fmla="*/ 8468 h 9890"/>
                <a:gd name="connsiteX290" fmla="*/ 533 w 10000"/>
                <a:gd name="connsiteY290" fmla="*/ 8358 h 9890"/>
                <a:gd name="connsiteX291" fmla="*/ 495 w 10000"/>
                <a:gd name="connsiteY291" fmla="*/ 8246 h 9890"/>
                <a:gd name="connsiteX292" fmla="*/ 458 w 10000"/>
                <a:gd name="connsiteY292" fmla="*/ 8178 h 9890"/>
                <a:gd name="connsiteX293" fmla="*/ 6799 w 10000"/>
                <a:gd name="connsiteY293" fmla="*/ 8169 h 9890"/>
                <a:gd name="connsiteX294" fmla="*/ 6917 w 10000"/>
                <a:gd name="connsiteY294" fmla="*/ 7904 h 9890"/>
                <a:gd name="connsiteX0" fmla="*/ 9963 w 10000"/>
                <a:gd name="connsiteY0" fmla="*/ 11 h 9900"/>
                <a:gd name="connsiteX1" fmla="*/ 10000 w 10000"/>
                <a:gd name="connsiteY1" fmla="*/ 83 h 9900"/>
                <a:gd name="connsiteX2" fmla="*/ 9677 w 10000"/>
                <a:gd name="connsiteY2" fmla="*/ 48 h 9900"/>
                <a:gd name="connsiteX3" fmla="*/ 9515 w 10000"/>
                <a:gd name="connsiteY3" fmla="*/ 11 h 9900"/>
                <a:gd name="connsiteX4" fmla="*/ 9473 w 10000"/>
                <a:gd name="connsiteY4" fmla="*/ 120 h 9900"/>
                <a:gd name="connsiteX5" fmla="*/ 9354 w 10000"/>
                <a:gd name="connsiteY5" fmla="*/ 160 h 9900"/>
                <a:gd name="connsiteX6" fmla="*/ 9433 w 10000"/>
                <a:gd name="connsiteY6" fmla="*/ 271 h 9900"/>
                <a:gd name="connsiteX7" fmla="*/ 9677 w 10000"/>
                <a:gd name="connsiteY7" fmla="*/ 600 h 9900"/>
                <a:gd name="connsiteX8" fmla="*/ 9840 w 10000"/>
                <a:gd name="connsiteY8" fmla="*/ 901 h 9900"/>
                <a:gd name="connsiteX9" fmla="*/ 9800 w 10000"/>
                <a:gd name="connsiteY9" fmla="*/ 974 h 9900"/>
                <a:gd name="connsiteX10" fmla="*/ 9634 w 10000"/>
                <a:gd name="connsiteY10" fmla="*/ 1007 h 9900"/>
                <a:gd name="connsiteX11" fmla="*/ 9840 w 10000"/>
                <a:gd name="connsiteY11" fmla="*/ 1154 h 9900"/>
                <a:gd name="connsiteX12" fmla="*/ 9600 w 10000"/>
                <a:gd name="connsiteY12" fmla="*/ 974 h 9900"/>
                <a:gd name="connsiteX13" fmla="*/ 9396 w 10000"/>
                <a:gd name="connsiteY13" fmla="*/ 901 h 9900"/>
                <a:gd name="connsiteX14" fmla="*/ 9473 w 10000"/>
                <a:gd name="connsiteY14" fmla="*/ 1117 h 9900"/>
                <a:gd name="connsiteX15" fmla="*/ 9354 w 10000"/>
                <a:gd name="connsiteY15" fmla="*/ 1154 h 9900"/>
                <a:gd name="connsiteX16" fmla="*/ 9277 w 10000"/>
                <a:gd name="connsiteY16" fmla="*/ 1269 h 9900"/>
                <a:gd name="connsiteX17" fmla="*/ 8996 w 10000"/>
                <a:gd name="connsiteY17" fmla="*/ 1303 h 9900"/>
                <a:gd name="connsiteX18" fmla="*/ 9198 w 10000"/>
                <a:gd name="connsiteY18" fmla="*/ 1485 h 9900"/>
                <a:gd name="connsiteX19" fmla="*/ 8952 w 10000"/>
                <a:gd name="connsiteY19" fmla="*/ 1523 h 9900"/>
                <a:gd name="connsiteX20" fmla="*/ 8794 w 10000"/>
                <a:gd name="connsiteY20" fmla="*/ 1485 h 9900"/>
                <a:gd name="connsiteX21" fmla="*/ 8664 w 10000"/>
                <a:gd name="connsiteY21" fmla="*/ 1375 h 9900"/>
                <a:gd name="connsiteX22" fmla="*/ 8591 w 10000"/>
                <a:gd name="connsiteY22" fmla="*/ 1411 h 9900"/>
                <a:gd name="connsiteX23" fmla="*/ 8552 w 10000"/>
                <a:gd name="connsiteY23" fmla="*/ 1594 h 9900"/>
                <a:gd name="connsiteX24" fmla="*/ 8513 w 10000"/>
                <a:gd name="connsiteY24" fmla="*/ 1707 h 9900"/>
                <a:gd name="connsiteX25" fmla="*/ 8427 w 10000"/>
                <a:gd name="connsiteY25" fmla="*/ 1744 h 9900"/>
                <a:gd name="connsiteX26" fmla="*/ 8383 w 10000"/>
                <a:gd name="connsiteY26" fmla="*/ 1817 h 9900"/>
                <a:gd name="connsiteX27" fmla="*/ 8310 w 10000"/>
                <a:gd name="connsiteY27" fmla="*/ 1817 h 9900"/>
                <a:gd name="connsiteX28" fmla="*/ 8267 w 10000"/>
                <a:gd name="connsiteY28" fmla="*/ 1894 h 9900"/>
                <a:gd name="connsiteX29" fmla="*/ 8107 w 10000"/>
                <a:gd name="connsiteY29" fmla="*/ 2076 h 9900"/>
                <a:gd name="connsiteX30" fmla="*/ 7906 w 10000"/>
                <a:gd name="connsiteY30" fmla="*/ 2116 h 9900"/>
                <a:gd name="connsiteX31" fmla="*/ 7824 w 10000"/>
                <a:gd name="connsiteY31" fmla="*/ 2150 h 9900"/>
                <a:gd name="connsiteX32" fmla="*/ 7744 w 10000"/>
                <a:gd name="connsiteY32" fmla="*/ 2225 h 9900"/>
                <a:gd name="connsiteX33" fmla="*/ 7586 w 10000"/>
                <a:gd name="connsiteY33" fmla="*/ 2298 h 9900"/>
                <a:gd name="connsiteX34" fmla="*/ 7501 w 10000"/>
                <a:gd name="connsiteY34" fmla="*/ 2413 h 9900"/>
                <a:gd name="connsiteX35" fmla="*/ 7464 w 10000"/>
                <a:gd name="connsiteY35" fmla="*/ 2481 h 9900"/>
                <a:gd name="connsiteX36" fmla="*/ 7378 w 10000"/>
                <a:gd name="connsiteY36" fmla="*/ 2481 h 9900"/>
                <a:gd name="connsiteX37" fmla="*/ 7218 w 10000"/>
                <a:gd name="connsiteY37" fmla="*/ 2520 h 9900"/>
                <a:gd name="connsiteX38" fmla="*/ 7346 w 10000"/>
                <a:gd name="connsiteY38" fmla="*/ 2445 h 9900"/>
                <a:gd name="connsiteX39" fmla="*/ 7346 w 10000"/>
                <a:gd name="connsiteY39" fmla="*/ 2372 h 9900"/>
                <a:gd name="connsiteX40" fmla="*/ 7378 w 10000"/>
                <a:gd name="connsiteY40" fmla="*/ 2298 h 9900"/>
                <a:gd name="connsiteX41" fmla="*/ 7143 w 10000"/>
                <a:gd name="connsiteY41" fmla="*/ 2259 h 9900"/>
                <a:gd name="connsiteX42" fmla="*/ 7218 w 10000"/>
                <a:gd name="connsiteY42" fmla="*/ 2225 h 9900"/>
                <a:gd name="connsiteX43" fmla="*/ 7260 w 10000"/>
                <a:gd name="connsiteY43" fmla="*/ 2076 h 9900"/>
                <a:gd name="connsiteX44" fmla="*/ 7305 w 10000"/>
                <a:gd name="connsiteY44" fmla="*/ 1928 h 9900"/>
                <a:gd name="connsiteX45" fmla="*/ 7062 w 10000"/>
                <a:gd name="connsiteY45" fmla="*/ 1671 h 9900"/>
                <a:gd name="connsiteX46" fmla="*/ 6939 w 10000"/>
                <a:gd name="connsiteY46" fmla="*/ 1707 h 9900"/>
                <a:gd name="connsiteX47" fmla="*/ 6824 w 10000"/>
                <a:gd name="connsiteY47" fmla="*/ 1786 h 9900"/>
                <a:gd name="connsiteX48" fmla="*/ 6737 w 10000"/>
                <a:gd name="connsiteY48" fmla="*/ 1968 h 9900"/>
                <a:gd name="connsiteX49" fmla="*/ 6535 w 10000"/>
                <a:gd name="connsiteY49" fmla="*/ 2116 h 9900"/>
                <a:gd name="connsiteX50" fmla="*/ 6418 w 10000"/>
                <a:gd name="connsiteY50" fmla="*/ 2189 h 9900"/>
                <a:gd name="connsiteX51" fmla="*/ 6454 w 10000"/>
                <a:gd name="connsiteY51" fmla="*/ 2298 h 9900"/>
                <a:gd name="connsiteX52" fmla="*/ 6212 w 10000"/>
                <a:gd name="connsiteY52" fmla="*/ 2445 h 9900"/>
                <a:gd name="connsiteX53" fmla="*/ 6014 w 10000"/>
                <a:gd name="connsiteY53" fmla="*/ 2413 h 9900"/>
                <a:gd name="connsiteX54" fmla="*/ 6014 w 10000"/>
                <a:gd name="connsiteY54" fmla="*/ 2630 h 9900"/>
                <a:gd name="connsiteX55" fmla="*/ 6251 w 10000"/>
                <a:gd name="connsiteY55" fmla="*/ 2815 h 9900"/>
                <a:gd name="connsiteX56" fmla="*/ 6377 w 10000"/>
                <a:gd name="connsiteY56" fmla="*/ 2815 h 9900"/>
                <a:gd name="connsiteX57" fmla="*/ 6454 w 10000"/>
                <a:gd name="connsiteY57" fmla="*/ 2848 h 9900"/>
                <a:gd name="connsiteX58" fmla="*/ 6454 w 10000"/>
                <a:gd name="connsiteY58" fmla="*/ 2815 h 9900"/>
                <a:gd name="connsiteX59" fmla="*/ 6695 w 10000"/>
                <a:gd name="connsiteY59" fmla="*/ 2925 h 9900"/>
                <a:gd name="connsiteX60" fmla="*/ 6777 w 10000"/>
                <a:gd name="connsiteY60" fmla="*/ 3146 h 9900"/>
                <a:gd name="connsiteX61" fmla="*/ 6980 w 10000"/>
                <a:gd name="connsiteY61" fmla="*/ 3184 h 9900"/>
                <a:gd name="connsiteX62" fmla="*/ 7062 w 10000"/>
                <a:gd name="connsiteY62" fmla="*/ 3109 h 9900"/>
                <a:gd name="connsiteX63" fmla="*/ 7101 w 10000"/>
                <a:gd name="connsiteY63" fmla="*/ 3003 h 9900"/>
                <a:gd name="connsiteX64" fmla="*/ 7260 w 10000"/>
                <a:gd name="connsiteY64" fmla="*/ 2925 h 9900"/>
                <a:gd name="connsiteX65" fmla="*/ 7464 w 10000"/>
                <a:gd name="connsiteY65" fmla="*/ 3003 h 9900"/>
                <a:gd name="connsiteX66" fmla="*/ 7541 w 10000"/>
                <a:gd name="connsiteY66" fmla="*/ 3035 h 9900"/>
                <a:gd name="connsiteX67" fmla="*/ 7586 w 10000"/>
                <a:gd name="connsiteY67" fmla="*/ 3078 h 9900"/>
                <a:gd name="connsiteX68" fmla="*/ 7788 w 10000"/>
                <a:gd name="connsiteY68" fmla="*/ 3078 h 9900"/>
                <a:gd name="connsiteX69" fmla="*/ 7788 w 10000"/>
                <a:gd name="connsiteY69" fmla="*/ 3035 h 9900"/>
                <a:gd name="connsiteX70" fmla="*/ 8025 w 10000"/>
                <a:gd name="connsiteY70" fmla="*/ 3109 h 9900"/>
                <a:gd name="connsiteX71" fmla="*/ 7990 w 10000"/>
                <a:gd name="connsiteY71" fmla="*/ 3146 h 9900"/>
                <a:gd name="connsiteX72" fmla="*/ 8025 w 10000"/>
                <a:gd name="connsiteY72" fmla="*/ 3257 h 9900"/>
                <a:gd name="connsiteX73" fmla="*/ 8025 w 10000"/>
                <a:gd name="connsiteY73" fmla="*/ 3329 h 9900"/>
                <a:gd name="connsiteX74" fmla="*/ 7946 w 10000"/>
                <a:gd name="connsiteY74" fmla="*/ 3257 h 9900"/>
                <a:gd name="connsiteX75" fmla="*/ 7906 w 10000"/>
                <a:gd name="connsiteY75" fmla="*/ 3293 h 9900"/>
                <a:gd name="connsiteX76" fmla="*/ 7824 w 10000"/>
                <a:gd name="connsiteY76" fmla="*/ 3293 h 9900"/>
                <a:gd name="connsiteX77" fmla="*/ 7744 w 10000"/>
                <a:gd name="connsiteY77" fmla="*/ 3329 h 9900"/>
                <a:gd name="connsiteX78" fmla="*/ 7586 w 10000"/>
                <a:gd name="connsiteY78" fmla="*/ 3407 h 9900"/>
                <a:gd name="connsiteX79" fmla="*/ 7501 w 10000"/>
                <a:gd name="connsiteY79" fmla="*/ 3444 h 9900"/>
                <a:gd name="connsiteX80" fmla="*/ 7586 w 10000"/>
                <a:gd name="connsiteY80" fmla="*/ 3518 h 9900"/>
                <a:gd name="connsiteX81" fmla="*/ 7501 w 10000"/>
                <a:gd name="connsiteY81" fmla="*/ 3518 h 9900"/>
                <a:gd name="connsiteX82" fmla="*/ 7541 w 10000"/>
                <a:gd name="connsiteY82" fmla="*/ 3590 h 9900"/>
                <a:gd name="connsiteX83" fmla="*/ 7464 w 10000"/>
                <a:gd name="connsiteY83" fmla="*/ 3623 h 9900"/>
                <a:gd name="connsiteX84" fmla="*/ 7378 w 10000"/>
                <a:gd name="connsiteY84" fmla="*/ 3552 h 9900"/>
                <a:gd name="connsiteX85" fmla="*/ 7346 w 10000"/>
                <a:gd name="connsiteY85" fmla="*/ 3552 h 9900"/>
                <a:gd name="connsiteX86" fmla="*/ 7423 w 10000"/>
                <a:gd name="connsiteY86" fmla="*/ 3662 h 9900"/>
                <a:gd name="connsiteX87" fmla="*/ 7260 w 10000"/>
                <a:gd name="connsiteY87" fmla="*/ 3814 h 9900"/>
                <a:gd name="connsiteX88" fmla="*/ 7218 w 10000"/>
                <a:gd name="connsiteY88" fmla="*/ 3995 h 9900"/>
                <a:gd name="connsiteX89" fmla="*/ 7260 w 10000"/>
                <a:gd name="connsiteY89" fmla="*/ 4178 h 9900"/>
                <a:gd name="connsiteX90" fmla="*/ 7423 w 10000"/>
                <a:gd name="connsiteY90" fmla="*/ 4216 h 9900"/>
                <a:gd name="connsiteX91" fmla="*/ 7704 w 10000"/>
                <a:gd name="connsiteY91" fmla="*/ 4327 h 9900"/>
                <a:gd name="connsiteX92" fmla="*/ 7824 w 10000"/>
                <a:gd name="connsiteY92" fmla="*/ 4514 h 9900"/>
                <a:gd name="connsiteX93" fmla="*/ 8025 w 10000"/>
                <a:gd name="connsiteY93" fmla="*/ 4771 h 9900"/>
                <a:gd name="connsiteX94" fmla="*/ 8149 w 10000"/>
                <a:gd name="connsiteY94" fmla="*/ 4958 h 9900"/>
                <a:gd name="connsiteX95" fmla="*/ 8344 w 10000"/>
                <a:gd name="connsiteY95" fmla="*/ 5066 h 9900"/>
                <a:gd name="connsiteX96" fmla="*/ 8427 w 10000"/>
                <a:gd name="connsiteY96" fmla="*/ 5139 h 9900"/>
                <a:gd name="connsiteX97" fmla="*/ 8513 w 10000"/>
                <a:gd name="connsiteY97" fmla="*/ 5214 h 9900"/>
                <a:gd name="connsiteX98" fmla="*/ 8664 w 10000"/>
                <a:gd name="connsiteY98" fmla="*/ 5359 h 9900"/>
                <a:gd name="connsiteX99" fmla="*/ 8383 w 10000"/>
                <a:gd name="connsiteY99" fmla="*/ 5288 h 9900"/>
                <a:gd name="connsiteX100" fmla="*/ 8186 w 10000"/>
                <a:gd name="connsiteY100" fmla="*/ 5214 h 9900"/>
                <a:gd name="connsiteX101" fmla="*/ 7990 w 10000"/>
                <a:gd name="connsiteY101" fmla="*/ 5251 h 9900"/>
                <a:gd name="connsiteX102" fmla="*/ 7870 w 10000"/>
                <a:gd name="connsiteY102" fmla="*/ 5180 h 9900"/>
                <a:gd name="connsiteX103" fmla="*/ 7744 w 10000"/>
                <a:gd name="connsiteY103" fmla="*/ 5102 h 9900"/>
                <a:gd name="connsiteX104" fmla="*/ 7788 w 10000"/>
                <a:gd name="connsiteY104" fmla="*/ 5180 h 9900"/>
                <a:gd name="connsiteX105" fmla="*/ 7824 w 10000"/>
                <a:gd name="connsiteY105" fmla="*/ 5180 h 9900"/>
                <a:gd name="connsiteX106" fmla="*/ 7788 w 10000"/>
                <a:gd name="connsiteY106" fmla="*/ 5139 h 9900"/>
                <a:gd name="connsiteX107" fmla="*/ 7870 w 10000"/>
                <a:gd name="connsiteY107" fmla="*/ 5180 h 9900"/>
                <a:gd name="connsiteX108" fmla="*/ 8067 w 10000"/>
                <a:gd name="connsiteY108" fmla="*/ 5251 h 9900"/>
                <a:gd name="connsiteX109" fmla="*/ 8149 w 10000"/>
                <a:gd name="connsiteY109" fmla="*/ 5214 h 9900"/>
                <a:gd name="connsiteX110" fmla="*/ 8232 w 10000"/>
                <a:gd name="connsiteY110" fmla="*/ 5288 h 9900"/>
                <a:gd name="connsiteX111" fmla="*/ 8267 w 10000"/>
                <a:gd name="connsiteY111" fmla="*/ 5324 h 9900"/>
                <a:gd name="connsiteX112" fmla="*/ 8383 w 10000"/>
                <a:gd name="connsiteY112" fmla="*/ 5359 h 9900"/>
                <a:gd name="connsiteX113" fmla="*/ 8633 w 10000"/>
                <a:gd name="connsiteY113" fmla="*/ 5511 h 9900"/>
                <a:gd name="connsiteX114" fmla="*/ 8794 w 10000"/>
                <a:gd name="connsiteY114" fmla="*/ 5660 h 9900"/>
                <a:gd name="connsiteX115" fmla="*/ 8713 w 10000"/>
                <a:gd name="connsiteY115" fmla="*/ 5696 h 9900"/>
                <a:gd name="connsiteX116" fmla="*/ 8591 w 10000"/>
                <a:gd name="connsiteY116" fmla="*/ 5768 h 9900"/>
                <a:gd name="connsiteX117" fmla="*/ 8513 w 10000"/>
                <a:gd name="connsiteY117" fmla="*/ 5839 h 9900"/>
                <a:gd name="connsiteX118" fmla="*/ 8473 w 10000"/>
                <a:gd name="connsiteY118" fmla="*/ 5874 h 9900"/>
                <a:gd name="connsiteX119" fmla="*/ 8344 w 10000"/>
                <a:gd name="connsiteY119" fmla="*/ 5874 h 9900"/>
                <a:gd name="connsiteX120" fmla="*/ 8232 w 10000"/>
                <a:gd name="connsiteY120" fmla="*/ 5953 h 9900"/>
                <a:gd name="connsiteX121" fmla="*/ 8383 w 10000"/>
                <a:gd name="connsiteY121" fmla="*/ 5874 h 9900"/>
                <a:gd name="connsiteX122" fmla="*/ 8513 w 10000"/>
                <a:gd name="connsiteY122" fmla="*/ 5990 h 9900"/>
                <a:gd name="connsiteX123" fmla="*/ 8473 w 10000"/>
                <a:gd name="connsiteY123" fmla="*/ 5990 h 9900"/>
                <a:gd name="connsiteX124" fmla="*/ 8664 w 10000"/>
                <a:gd name="connsiteY124" fmla="*/ 5915 h 9900"/>
                <a:gd name="connsiteX125" fmla="*/ 8794 w 10000"/>
                <a:gd name="connsiteY125" fmla="*/ 6025 h 9900"/>
                <a:gd name="connsiteX126" fmla="*/ 8996 w 10000"/>
                <a:gd name="connsiteY126" fmla="*/ 6064 h 9900"/>
                <a:gd name="connsiteX127" fmla="*/ 8908 w 10000"/>
                <a:gd name="connsiteY127" fmla="*/ 6170 h 9900"/>
                <a:gd name="connsiteX128" fmla="*/ 8874 w 10000"/>
                <a:gd name="connsiteY128" fmla="*/ 6211 h 9900"/>
                <a:gd name="connsiteX129" fmla="*/ 8794 w 10000"/>
                <a:gd name="connsiteY129" fmla="*/ 6246 h 9900"/>
                <a:gd name="connsiteX130" fmla="*/ 8834 w 10000"/>
                <a:gd name="connsiteY130" fmla="*/ 6246 h 9900"/>
                <a:gd name="connsiteX131" fmla="*/ 8952 w 10000"/>
                <a:gd name="connsiteY131" fmla="*/ 6211 h 9900"/>
                <a:gd name="connsiteX132" fmla="*/ 8952 w 10000"/>
                <a:gd name="connsiteY132" fmla="*/ 6170 h 9900"/>
                <a:gd name="connsiteX133" fmla="*/ 8996 w 10000"/>
                <a:gd name="connsiteY133" fmla="*/ 6280 h 9900"/>
                <a:gd name="connsiteX134" fmla="*/ 8996 w 10000"/>
                <a:gd name="connsiteY134" fmla="*/ 6361 h 9900"/>
                <a:gd name="connsiteX135" fmla="*/ 8952 w 10000"/>
                <a:gd name="connsiteY135" fmla="*/ 6280 h 9900"/>
                <a:gd name="connsiteX136" fmla="*/ 8952 w 10000"/>
                <a:gd name="connsiteY136" fmla="*/ 6361 h 9900"/>
                <a:gd name="connsiteX137" fmla="*/ 8908 w 10000"/>
                <a:gd name="connsiteY137" fmla="*/ 6325 h 9900"/>
                <a:gd name="connsiteX138" fmla="*/ 8874 w 10000"/>
                <a:gd name="connsiteY138" fmla="*/ 6325 h 9900"/>
                <a:gd name="connsiteX139" fmla="*/ 8834 w 10000"/>
                <a:gd name="connsiteY139" fmla="*/ 6392 h 9900"/>
                <a:gd name="connsiteX140" fmla="*/ 8952 w 10000"/>
                <a:gd name="connsiteY140" fmla="*/ 6467 h 9900"/>
                <a:gd name="connsiteX141" fmla="*/ 8908 w 10000"/>
                <a:gd name="connsiteY141" fmla="*/ 6467 h 9900"/>
                <a:gd name="connsiteX142" fmla="*/ 8952 w 10000"/>
                <a:gd name="connsiteY142" fmla="*/ 6546 h 9900"/>
                <a:gd name="connsiteX143" fmla="*/ 8794 w 10000"/>
                <a:gd name="connsiteY143" fmla="*/ 6503 h 9900"/>
                <a:gd name="connsiteX144" fmla="*/ 8834 w 10000"/>
                <a:gd name="connsiteY144" fmla="*/ 6546 h 9900"/>
                <a:gd name="connsiteX145" fmla="*/ 8952 w 10000"/>
                <a:gd name="connsiteY145" fmla="*/ 6578 h 9900"/>
                <a:gd name="connsiteX146" fmla="*/ 8996 w 10000"/>
                <a:gd name="connsiteY146" fmla="*/ 6690 h 9900"/>
                <a:gd name="connsiteX147" fmla="*/ 8952 w 10000"/>
                <a:gd name="connsiteY147" fmla="*/ 6766 h 9900"/>
                <a:gd name="connsiteX148" fmla="*/ 8834 w 10000"/>
                <a:gd name="connsiteY148" fmla="*/ 6655 h 9900"/>
                <a:gd name="connsiteX149" fmla="*/ 8794 w 10000"/>
                <a:gd name="connsiteY149" fmla="*/ 6690 h 9900"/>
                <a:gd name="connsiteX150" fmla="*/ 8633 w 10000"/>
                <a:gd name="connsiteY150" fmla="*/ 6766 h 9900"/>
                <a:gd name="connsiteX151" fmla="*/ 8754 w 10000"/>
                <a:gd name="connsiteY151" fmla="*/ 6874 h 9900"/>
                <a:gd name="connsiteX152" fmla="*/ 8754 w 10000"/>
                <a:gd name="connsiteY152" fmla="*/ 7022 h 9900"/>
                <a:gd name="connsiteX153" fmla="*/ 8713 w 10000"/>
                <a:gd name="connsiteY153" fmla="*/ 7097 h 9900"/>
                <a:gd name="connsiteX154" fmla="*/ 8713 w 10000"/>
                <a:gd name="connsiteY154" fmla="*/ 7133 h 9900"/>
                <a:gd name="connsiteX155" fmla="*/ 8633 w 10000"/>
                <a:gd name="connsiteY155" fmla="*/ 7097 h 9900"/>
                <a:gd name="connsiteX156" fmla="*/ 8633 w 10000"/>
                <a:gd name="connsiteY156" fmla="*/ 7168 h 9900"/>
                <a:gd name="connsiteX157" fmla="*/ 8591 w 10000"/>
                <a:gd name="connsiteY157" fmla="*/ 7245 h 9900"/>
                <a:gd name="connsiteX158" fmla="*/ 8552 w 10000"/>
                <a:gd name="connsiteY158" fmla="*/ 7389 h 9900"/>
                <a:gd name="connsiteX159" fmla="*/ 8591 w 10000"/>
                <a:gd name="connsiteY159" fmla="*/ 7317 h 9900"/>
                <a:gd name="connsiteX160" fmla="*/ 8552 w 10000"/>
                <a:gd name="connsiteY160" fmla="*/ 7352 h 9900"/>
                <a:gd name="connsiteX161" fmla="*/ 8513 w 10000"/>
                <a:gd name="connsiteY161" fmla="*/ 7282 h 9900"/>
                <a:gd name="connsiteX162" fmla="*/ 8427 w 10000"/>
                <a:gd name="connsiteY162" fmla="*/ 7317 h 9900"/>
                <a:gd name="connsiteX163" fmla="*/ 8427 w 10000"/>
                <a:gd name="connsiteY163" fmla="*/ 7389 h 9900"/>
                <a:gd name="connsiteX164" fmla="*/ 8473 w 10000"/>
                <a:gd name="connsiteY164" fmla="*/ 7427 h 9900"/>
                <a:gd name="connsiteX165" fmla="*/ 8552 w 10000"/>
                <a:gd name="connsiteY165" fmla="*/ 7465 h 9900"/>
                <a:gd name="connsiteX166" fmla="*/ 8513 w 10000"/>
                <a:gd name="connsiteY166" fmla="*/ 7501 h 9900"/>
                <a:gd name="connsiteX167" fmla="*/ 8473 w 10000"/>
                <a:gd name="connsiteY167" fmla="*/ 7615 h 9900"/>
                <a:gd name="connsiteX168" fmla="*/ 8310 w 10000"/>
                <a:gd name="connsiteY168" fmla="*/ 7536 h 9900"/>
                <a:gd name="connsiteX169" fmla="*/ 8427 w 10000"/>
                <a:gd name="connsiteY169" fmla="*/ 7648 h 9900"/>
                <a:gd name="connsiteX170" fmla="*/ 8552 w 10000"/>
                <a:gd name="connsiteY170" fmla="*/ 7648 h 9900"/>
                <a:gd name="connsiteX171" fmla="*/ 8513 w 10000"/>
                <a:gd name="connsiteY171" fmla="*/ 7724 h 9900"/>
                <a:gd name="connsiteX172" fmla="*/ 8591 w 10000"/>
                <a:gd name="connsiteY172" fmla="*/ 7873 h 9900"/>
                <a:gd name="connsiteX173" fmla="*/ 8552 w 10000"/>
                <a:gd name="connsiteY173" fmla="*/ 7873 h 9900"/>
                <a:gd name="connsiteX174" fmla="*/ 8427 w 10000"/>
                <a:gd name="connsiteY174" fmla="*/ 7792 h 9900"/>
                <a:gd name="connsiteX175" fmla="*/ 8383 w 10000"/>
                <a:gd name="connsiteY175" fmla="*/ 7833 h 9900"/>
                <a:gd name="connsiteX176" fmla="*/ 8473 w 10000"/>
                <a:gd name="connsiteY176" fmla="*/ 7909 h 9900"/>
                <a:gd name="connsiteX177" fmla="*/ 8427 w 10000"/>
                <a:gd name="connsiteY177" fmla="*/ 7979 h 9900"/>
                <a:gd name="connsiteX178" fmla="*/ 8310 w 10000"/>
                <a:gd name="connsiteY178" fmla="*/ 7909 h 9900"/>
                <a:gd name="connsiteX179" fmla="*/ 8383 w 10000"/>
                <a:gd name="connsiteY179" fmla="*/ 8014 h 9900"/>
                <a:gd name="connsiteX180" fmla="*/ 8310 w 10000"/>
                <a:gd name="connsiteY180" fmla="*/ 8014 h 9900"/>
                <a:gd name="connsiteX181" fmla="*/ 8310 w 10000"/>
                <a:gd name="connsiteY181" fmla="*/ 8092 h 9900"/>
                <a:gd name="connsiteX182" fmla="*/ 8107 w 10000"/>
                <a:gd name="connsiteY182" fmla="*/ 8169 h 9900"/>
                <a:gd name="connsiteX183" fmla="*/ 8067 w 10000"/>
                <a:gd name="connsiteY183" fmla="*/ 8238 h 9900"/>
                <a:gd name="connsiteX184" fmla="*/ 8107 w 10000"/>
                <a:gd name="connsiteY184" fmla="*/ 8279 h 9900"/>
                <a:gd name="connsiteX185" fmla="*/ 8067 w 10000"/>
                <a:gd name="connsiteY185" fmla="*/ 8310 h 9900"/>
                <a:gd name="connsiteX186" fmla="*/ 8025 w 10000"/>
                <a:gd name="connsiteY186" fmla="*/ 8421 h 9900"/>
                <a:gd name="connsiteX187" fmla="*/ 7990 w 10000"/>
                <a:gd name="connsiteY187" fmla="*/ 8385 h 9900"/>
                <a:gd name="connsiteX188" fmla="*/ 7990 w 10000"/>
                <a:gd name="connsiteY188" fmla="*/ 8500 h 9900"/>
                <a:gd name="connsiteX189" fmla="*/ 7577 w 10000"/>
                <a:gd name="connsiteY189" fmla="*/ 8312 h 9900"/>
                <a:gd name="connsiteX190" fmla="*/ 6900 w 10000"/>
                <a:gd name="connsiteY190" fmla="*/ 8942 h 9900"/>
                <a:gd name="connsiteX191" fmla="*/ 6656 w 10000"/>
                <a:gd name="connsiteY191" fmla="*/ 9015 h 9900"/>
                <a:gd name="connsiteX192" fmla="*/ 6535 w 10000"/>
                <a:gd name="connsiteY192" fmla="*/ 8792 h 9900"/>
                <a:gd name="connsiteX193" fmla="*/ 6496 w 10000"/>
                <a:gd name="connsiteY193" fmla="*/ 8792 h 9900"/>
                <a:gd name="connsiteX194" fmla="*/ 6615 w 10000"/>
                <a:gd name="connsiteY194" fmla="*/ 8753 h 9900"/>
                <a:gd name="connsiteX195" fmla="*/ 6454 w 10000"/>
                <a:gd name="connsiteY195" fmla="*/ 8753 h 9900"/>
                <a:gd name="connsiteX196" fmla="*/ 6418 w 10000"/>
                <a:gd name="connsiteY196" fmla="*/ 8832 h 9900"/>
                <a:gd name="connsiteX197" fmla="*/ 6496 w 10000"/>
                <a:gd name="connsiteY197" fmla="*/ 8904 h 9900"/>
                <a:gd name="connsiteX198" fmla="*/ 6454 w 10000"/>
                <a:gd name="connsiteY198" fmla="*/ 8904 h 9900"/>
                <a:gd name="connsiteX199" fmla="*/ 6579 w 10000"/>
                <a:gd name="connsiteY199" fmla="*/ 9124 h 9900"/>
                <a:gd name="connsiteX200" fmla="*/ 6418 w 10000"/>
                <a:gd name="connsiteY200" fmla="*/ 8980 h 9900"/>
                <a:gd name="connsiteX201" fmla="*/ 6496 w 10000"/>
                <a:gd name="connsiteY201" fmla="*/ 9124 h 9900"/>
                <a:gd name="connsiteX202" fmla="*/ 6454 w 10000"/>
                <a:gd name="connsiteY202" fmla="*/ 9164 h 9900"/>
                <a:gd name="connsiteX203" fmla="*/ 6418 w 10000"/>
                <a:gd name="connsiteY203" fmla="*/ 9124 h 9900"/>
                <a:gd name="connsiteX204" fmla="*/ 6377 w 10000"/>
                <a:gd name="connsiteY204" fmla="*/ 9238 h 9900"/>
                <a:gd name="connsiteX205" fmla="*/ 6251 w 10000"/>
                <a:gd name="connsiteY205" fmla="*/ 9274 h 9900"/>
                <a:gd name="connsiteX206" fmla="*/ 6212 w 10000"/>
                <a:gd name="connsiteY206" fmla="*/ 9197 h 9900"/>
                <a:gd name="connsiteX207" fmla="*/ 6135 w 10000"/>
                <a:gd name="connsiteY207" fmla="*/ 9164 h 9900"/>
                <a:gd name="connsiteX208" fmla="*/ 6175 w 10000"/>
                <a:gd name="connsiteY208" fmla="*/ 9310 h 9900"/>
                <a:gd name="connsiteX209" fmla="*/ 5969 w 10000"/>
                <a:gd name="connsiteY209" fmla="*/ 9238 h 9900"/>
                <a:gd name="connsiteX210" fmla="*/ 5930 w 10000"/>
                <a:gd name="connsiteY210" fmla="*/ 9274 h 9900"/>
                <a:gd name="connsiteX211" fmla="*/ 5808 w 10000"/>
                <a:gd name="connsiteY211" fmla="*/ 9344 h 9900"/>
                <a:gd name="connsiteX212" fmla="*/ 5777 w 10000"/>
                <a:gd name="connsiteY212" fmla="*/ 9424 h 9900"/>
                <a:gd name="connsiteX213" fmla="*/ 5688 w 10000"/>
                <a:gd name="connsiteY213" fmla="*/ 9424 h 9900"/>
                <a:gd name="connsiteX214" fmla="*/ 5567 w 10000"/>
                <a:gd name="connsiteY214" fmla="*/ 9457 h 9900"/>
                <a:gd name="connsiteX215" fmla="*/ 5567 w 10000"/>
                <a:gd name="connsiteY215" fmla="*/ 9424 h 9900"/>
                <a:gd name="connsiteX216" fmla="*/ 5567 w 10000"/>
                <a:gd name="connsiteY216" fmla="*/ 9495 h 9900"/>
                <a:gd name="connsiteX217" fmla="*/ 5449 w 10000"/>
                <a:gd name="connsiteY217" fmla="*/ 9457 h 9900"/>
                <a:gd name="connsiteX218" fmla="*/ 5449 w 10000"/>
                <a:gd name="connsiteY218" fmla="*/ 9531 h 9900"/>
                <a:gd name="connsiteX219" fmla="*/ 5406 w 10000"/>
                <a:gd name="connsiteY219" fmla="*/ 9643 h 9900"/>
                <a:gd name="connsiteX220" fmla="*/ 5491 w 10000"/>
                <a:gd name="connsiteY220" fmla="*/ 9680 h 9900"/>
                <a:gd name="connsiteX221" fmla="*/ 5491 w 10000"/>
                <a:gd name="connsiteY221" fmla="*/ 9680 h 9900"/>
                <a:gd name="connsiteX222" fmla="*/ 5567 w 10000"/>
                <a:gd name="connsiteY222" fmla="*/ 9829 h 9900"/>
                <a:gd name="connsiteX223" fmla="*/ 5368 w 10000"/>
                <a:gd name="connsiteY223" fmla="*/ 9900 h 9900"/>
                <a:gd name="connsiteX224" fmla="*/ 5368 w 10000"/>
                <a:gd name="connsiteY224" fmla="*/ 9829 h 9900"/>
                <a:gd name="connsiteX225" fmla="*/ 5281 w 10000"/>
                <a:gd name="connsiteY225" fmla="*/ 9715 h 9900"/>
                <a:gd name="connsiteX226" fmla="*/ 5248 w 10000"/>
                <a:gd name="connsiteY226" fmla="*/ 9643 h 9900"/>
                <a:gd name="connsiteX227" fmla="*/ 5206 w 10000"/>
                <a:gd name="connsiteY227" fmla="*/ 9531 h 9900"/>
                <a:gd name="connsiteX228" fmla="*/ 5248 w 10000"/>
                <a:gd name="connsiteY228" fmla="*/ 9457 h 9900"/>
                <a:gd name="connsiteX229" fmla="*/ 5206 w 10000"/>
                <a:gd name="connsiteY229" fmla="*/ 9344 h 9900"/>
                <a:gd name="connsiteX230" fmla="*/ 5206 w 10000"/>
                <a:gd name="connsiteY230" fmla="*/ 9383 h 9900"/>
                <a:gd name="connsiteX231" fmla="*/ 5126 w 10000"/>
                <a:gd name="connsiteY231" fmla="*/ 9310 h 9900"/>
                <a:gd name="connsiteX232" fmla="*/ 5126 w 10000"/>
                <a:gd name="connsiteY232" fmla="*/ 9383 h 9900"/>
                <a:gd name="connsiteX233" fmla="*/ 5006 w 10000"/>
                <a:gd name="connsiteY233" fmla="*/ 9383 h 9900"/>
                <a:gd name="connsiteX234" fmla="*/ 4926 w 10000"/>
                <a:gd name="connsiteY234" fmla="*/ 9344 h 9900"/>
                <a:gd name="connsiteX235" fmla="*/ 4879 w 10000"/>
                <a:gd name="connsiteY235" fmla="*/ 9274 h 9900"/>
                <a:gd name="connsiteX236" fmla="*/ 4839 w 10000"/>
                <a:gd name="connsiteY236" fmla="*/ 9274 h 9900"/>
                <a:gd name="connsiteX237" fmla="*/ 4839 w 10000"/>
                <a:gd name="connsiteY237" fmla="*/ 9344 h 9900"/>
                <a:gd name="connsiteX238" fmla="*/ 4762 w 10000"/>
                <a:gd name="connsiteY238" fmla="*/ 9274 h 9900"/>
                <a:gd name="connsiteX239" fmla="*/ 4724 w 10000"/>
                <a:gd name="connsiteY239" fmla="*/ 9197 h 9900"/>
                <a:gd name="connsiteX240" fmla="*/ 4688 w 10000"/>
                <a:gd name="connsiteY240" fmla="*/ 9238 h 9900"/>
                <a:gd name="connsiteX241" fmla="*/ 4724 w 10000"/>
                <a:gd name="connsiteY241" fmla="*/ 9344 h 9900"/>
                <a:gd name="connsiteX242" fmla="*/ 4644 w 10000"/>
                <a:gd name="connsiteY242" fmla="*/ 9310 h 9900"/>
                <a:gd name="connsiteX243" fmla="*/ 4644 w 10000"/>
                <a:gd name="connsiteY243" fmla="*/ 9383 h 9900"/>
                <a:gd name="connsiteX244" fmla="*/ 4483 w 10000"/>
                <a:gd name="connsiteY244" fmla="*/ 9344 h 9900"/>
                <a:gd name="connsiteX245" fmla="*/ 4366 w 10000"/>
                <a:gd name="connsiteY245" fmla="*/ 9344 h 9900"/>
                <a:gd name="connsiteX246" fmla="*/ 4322 w 10000"/>
                <a:gd name="connsiteY246" fmla="*/ 9344 h 9900"/>
                <a:gd name="connsiteX247" fmla="*/ 4199 w 10000"/>
                <a:gd name="connsiteY247" fmla="*/ 9274 h 9900"/>
                <a:gd name="connsiteX248" fmla="*/ 4154 w 10000"/>
                <a:gd name="connsiteY248" fmla="*/ 9238 h 9900"/>
                <a:gd name="connsiteX249" fmla="*/ 4038 w 10000"/>
                <a:gd name="connsiteY249" fmla="*/ 9197 h 9900"/>
                <a:gd name="connsiteX250" fmla="*/ 3962 w 10000"/>
                <a:gd name="connsiteY250" fmla="*/ 8980 h 9900"/>
                <a:gd name="connsiteX251" fmla="*/ 3873 w 10000"/>
                <a:gd name="connsiteY251" fmla="*/ 8832 h 9900"/>
                <a:gd name="connsiteX252" fmla="*/ 3757 w 10000"/>
                <a:gd name="connsiteY252" fmla="*/ 8832 h 9900"/>
                <a:gd name="connsiteX253" fmla="*/ 3634 w 10000"/>
                <a:gd name="connsiteY253" fmla="*/ 8832 h 9900"/>
                <a:gd name="connsiteX254" fmla="*/ 3432 w 10000"/>
                <a:gd name="connsiteY254" fmla="*/ 8644 h 9900"/>
                <a:gd name="connsiteX255" fmla="*/ 3274 w 10000"/>
                <a:gd name="connsiteY255" fmla="*/ 8753 h 9900"/>
                <a:gd name="connsiteX256" fmla="*/ 3274 w 10000"/>
                <a:gd name="connsiteY256" fmla="*/ 8832 h 9900"/>
                <a:gd name="connsiteX257" fmla="*/ 3073 w 10000"/>
                <a:gd name="connsiteY257" fmla="*/ 8867 h 9900"/>
                <a:gd name="connsiteX258" fmla="*/ 2954 w 10000"/>
                <a:gd name="connsiteY258" fmla="*/ 8980 h 9900"/>
                <a:gd name="connsiteX259" fmla="*/ 2874 w 10000"/>
                <a:gd name="connsiteY259" fmla="*/ 8904 h 9900"/>
                <a:gd name="connsiteX260" fmla="*/ 2792 w 10000"/>
                <a:gd name="connsiteY260" fmla="*/ 8980 h 9900"/>
                <a:gd name="connsiteX261" fmla="*/ 2672 w 10000"/>
                <a:gd name="connsiteY261" fmla="*/ 8980 h 9900"/>
                <a:gd name="connsiteX262" fmla="*/ 2507 w 10000"/>
                <a:gd name="connsiteY262" fmla="*/ 8942 h 9900"/>
                <a:gd name="connsiteX263" fmla="*/ 2347 w 10000"/>
                <a:gd name="connsiteY263" fmla="*/ 9015 h 9900"/>
                <a:gd name="connsiteX264" fmla="*/ 2266 w 10000"/>
                <a:gd name="connsiteY264" fmla="*/ 9015 h 9900"/>
                <a:gd name="connsiteX265" fmla="*/ 2185 w 10000"/>
                <a:gd name="connsiteY265" fmla="*/ 9015 h 9900"/>
                <a:gd name="connsiteX266" fmla="*/ 2144 w 10000"/>
                <a:gd name="connsiteY266" fmla="*/ 9015 h 9900"/>
                <a:gd name="connsiteX267" fmla="*/ 2144 w 10000"/>
                <a:gd name="connsiteY267" fmla="*/ 9197 h 9900"/>
                <a:gd name="connsiteX268" fmla="*/ 2228 w 10000"/>
                <a:gd name="connsiteY268" fmla="*/ 9310 h 9900"/>
                <a:gd name="connsiteX269" fmla="*/ 2228 w 10000"/>
                <a:gd name="connsiteY269" fmla="*/ 9344 h 9900"/>
                <a:gd name="connsiteX270" fmla="*/ 2228 w 10000"/>
                <a:gd name="connsiteY270" fmla="*/ 9424 h 9900"/>
                <a:gd name="connsiteX271" fmla="*/ 2266 w 10000"/>
                <a:gd name="connsiteY271" fmla="*/ 9531 h 9900"/>
                <a:gd name="connsiteX272" fmla="*/ 2144 w 10000"/>
                <a:gd name="connsiteY272" fmla="*/ 9495 h 9900"/>
                <a:gd name="connsiteX273" fmla="*/ 2022 w 10000"/>
                <a:gd name="connsiteY273" fmla="*/ 9457 h 9900"/>
                <a:gd name="connsiteX274" fmla="*/ 1941 w 10000"/>
                <a:gd name="connsiteY274" fmla="*/ 9274 h 9900"/>
                <a:gd name="connsiteX275" fmla="*/ 1708 w 10000"/>
                <a:gd name="connsiteY275" fmla="*/ 9383 h 9900"/>
                <a:gd name="connsiteX276" fmla="*/ 1627 w 10000"/>
                <a:gd name="connsiteY276" fmla="*/ 9424 h 9900"/>
                <a:gd name="connsiteX277" fmla="*/ 1627 w 10000"/>
                <a:gd name="connsiteY277" fmla="*/ 9310 h 9900"/>
                <a:gd name="connsiteX278" fmla="*/ 1504 w 10000"/>
                <a:gd name="connsiteY278" fmla="*/ 9164 h 9900"/>
                <a:gd name="connsiteX279" fmla="*/ 1262 w 10000"/>
                <a:gd name="connsiteY279" fmla="*/ 9164 h 9900"/>
                <a:gd name="connsiteX280" fmla="*/ 1262 w 10000"/>
                <a:gd name="connsiteY280" fmla="*/ 9015 h 9900"/>
                <a:gd name="connsiteX281" fmla="*/ 1298 w 10000"/>
                <a:gd name="connsiteY281" fmla="*/ 8832 h 9900"/>
                <a:gd name="connsiteX282" fmla="*/ 1144 w 10000"/>
                <a:gd name="connsiteY282" fmla="*/ 8753 h 9900"/>
                <a:gd name="connsiteX283" fmla="*/ 1017 w 10000"/>
                <a:gd name="connsiteY283" fmla="*/ 8644 h 9900"/>
                <a:gd name="connsiteX284" fmla="*/ 981 w 10000"/>
                <a:gd name="connsiteY284" fmla="*/ 8570 h 9900"/>
                <a:gd name="connsiteX285" fmla="*/ 944 w 10000"/>
                <a:gd name="connsiteY285" fmla="*/ 8462 h 9900"/>
                <a:gd name="connsiteX286" fmla="*/ 981 w 10000"/>
                <a:gd name="connsiteY286" fmla="*/ 8351 h 9900"/>
                <a:gd name="connsiteX287" fmla="*/ 697 w 10000"/>
                <a:gd name="connsiteY287" fmla="*/ 8385 h 9900"/>
                <a:gd name="connsiteX288" fmla="*/ 533 w 10000"/>
                <a:gd name="connsiteY288" fmla="*/ 8462 h 9900"/>
                <a:gd name="connsiteX289" fmla="*/ 533 w 10000"/>
                <a:gd name="connsiteY289" fmla="*/ 8351 h 9900"/>
                <a:gd name="connsiteX290" fmla="*/ 495 w 10000"/>
                <a:gd name="connsiteY290" fmla="*/ 8238 h 9900"/>
                <a:gd name="connsiteX291" fmla="*/ 458 w 10000"/>
                <a:gd name="connsiteY291" fmla="*/ 8169 h 9900"/>
                <a:gd name="connsiteX292" fmla="*/ 6799 w 10000"/>
                <a:gd name="connsiteY292" fmla="*/ 8160 h 9900"/>
                <a:gd name="connsiteX293" fmla="*/ 6917 w 10000"/>
                <a:gd name="connsiteY293" fmla="*/ 7892 h 9900"/>
                <a:gd name="connsiteX0" fmla="*/ 10000 w 10000"/>
                <a:gd name="connsiteY0" fmla="*/ 84 h 10000"/>
                <a:gd name="connsiteX1" fmla="*/ 9677 w 10000"/>
                <a:gd name="connsiteY1" fmla="*/ 48 h 10000"/>
                <a:gd name="connsiteX2" fmla="*/ 9515 w 10000"/>
                <a:gd name="connsiteY2" fmla="*/ 11 h 10000"/>
                <a:gd name="connsiteX3" fmla="*/ 9473 w 10000"/>
                <a:gd name="connsiteY3" fmla="*/ 121 h 10000"/>
                <a:gd name="connsiteX4" fmla="*/ 9354 w 10000"/>
                <a:gd name="connsiteY4" fmla="*/ 162 h 10000"/>
                <a:gd name="connsiteX5" fmla="*/ 9433 w 10000"/>
                <a:gd name="connsiteY5" fmla="*/ 274 h 10000"/>
                <a:gd name="connsiteX6" fmla="*/ 9677 w 10000"/>
                <a:gd name="connsiteY6" fmla="*/ 606 h 10000"/>
                <a:gd name="connsiteX7" fmla="*/ 9840 w 10000"/>
                <a:gd name="connsiteY7" fmla="*/ 910 h 10000"/>
                <a:gd name="connsiteX8" fmla="*/ 9800 w 10000"/>
                <a:gd name="connsiteY8" fmla="*/ 984 h 10000"/>
                <a:gd name="connsiteX9" fmla="*/ 9634 w 10000"/>
                <a:gd name="connsiteY9" fmla="*/ 1017 h 10000"/>
                <a:gd name="connsiteX10" fmla="*/ 9840 w 10000"/>
                <a:gd name="connsiteY10" fmla="*/ 1166 h 10000"/>
                <a:gd name="connsiteX11" fmla="*/ 9600 w 10000"/>
                <a:gd name="connsiteY11" fmla="*/ 984 h 10000"/>
                <a:gd name="connsiteX12" fmla="*/ 9396 w 10000"/>
                <a:gd name="connsiteY12" fmla="*/ 910 h 10000"/>
                <a:gd name="connsiteX13" fmla="*/ 9473 w 10000"/>
                <a:gd name="connsiteY13" fmla="*/ 1128 h 10000"/>
                <a:gd name="connsiteX14" fmla="*/ 9354 w 10000"/>
                <a:gd name="connsiteY14" fmla="*/ 1166 h 10000"/>
                <a:gd name="connsiteX15" fmla="*/ 9277 w 10000"/>
                <a:gd name="connsiteY15" fmla="*/ 1282 h 10000"/>
                <a:gd name="connsiteX16" fmla="*/ 8996 w 10000"/>
                <a:gd name="connsiteY16" fmla="*/ 1316 h 10000"/>
                <a:gd name="connsiteX17" fmla="*/ 9198 w 10000"/>
                <a:gd name="connsiteY17" fmla="*/ 1500 h 10000"/>
                <a:gd name="connsiteX18" fmla="*/ 8952 w 10000"/>
                <a:gd name="connsiteY18" fmla="*/ 1538 h 10000"/>
                <a:gd name="connsiteX19" fmla="*/ 8794 w 10000"/>
                <a:gd name="connsiteY19" fmla="*/ 1500 h 10000"/>
                <a:gd name="connsiteX20" fmla="*/ 8664 w 10000"/>
                <a:gd name="connsiteY20" fmla="*/ 1389 h 10000"/>
                <a:gd name="connsiteX21" fmla="*/ 8591 w 10000"/>
                <a:gd name="connsiteY21" fmla="*/ 1425 h 10000"/>
                <a:gd name="connsiteX22" fmla="*/ 8552 w 10000"/>
                <a:gd name="connsiteY22" fmla="*/ 1610 h 10000"/>
                <a:gd name="connsiteX23" fmla="*/ 8513 w 10000"/>
                <a:gd name="connsiteY23" fmla="*/ 1724 h 10000"/>
                <a:gd name="connsiteX24" fmla="*/ 8427 w 10000"/>
                <a:gd name="connsiteY24" fmla="*/ 1762 h 10000"/>
                <a:gd name="connsiteX25" fmla="*/ 8383 w 10000"/>
                <a:gd name="connsiteY25" fmla="*/ 1835 h 10000"/>
                <a:gd name="connsiteX26" fmla="*/ 8310 w 10000"/>
                <a:gd name="connsiteY26" fmla="*/ 1835 h 10000"/>
                <a:gd name="connsiteX27" fmla="*/ 8267 w 10000"/>
                <a:gd name="connsiteY27" fmla="*/ 1913 h 10000"/>
                <a:gd name="connsiteX28" fmla="*/ 8107 w 10000"/>
                <a:gd name="connsiteY28" fmla="*/ 2097 h 10000"/>
                <a:gd name="connsiteX29" fmla="*/ 7906 w 10000"/>
                <a:gd name="connsiteY29" fmla="*/ 2137 h 10000"/>
                <a:gd name="connsiteX30" fmla="*/ 7824 w 10000"/>
                <a:gd name="connsiteY30" fmla="*/ 2172 h 10000"/>
                <a:gd name="connsiteX31" fmla="*/ 7744 w 10000"/>
                <a:gd name="connsiteY31" fmla="*/ 2247 h 10000"/>
                <a:gd name="connsiteX32" fmla="*/ 7586 w 10000"/>
                <a:gd name="connsiteY32" fmla="*/ 2321 h 10000"/>
                <a:gd name="connsiteX33" fmla="*/ 7501 w 10000"/>
                <a:gd name="connsiteY33" fmla="*/ 2437 h 10000"/>
                <a:gd name="connsiteX34" fmla="*/ 7464 w 10000"/>
                <a:gd name="connsiteY34" fmla="*/ 2506 h 10000"/>
                <a:gd name="connsiteX35" fmla="*/ 7378 w 10000"/>
                <a:gd name="connsiteY35" fmla="*/ 2506 h 10000"/>
                <a:gd name="connsiteX36" fmla="*/ 7218 w 10000"/>
                <a:gd name="connsiteY36" fmla="*/ 2545 h 10000"/>
                <a:gd name="connsiteX37" fmla="*/ 7346 w 10000"/>
                <a:gd name="connsiteY37" fmla="*/ 2470 h 10000"/>
                <a:gd name="connsiteX38" fmla="*/ 7346 w 10000"/>
                <a:gd name="connsiteY38" fmla="*/ 2396 h 10000"/>
                <a:gd name="connsiteX39" fmla="*/ 7378 w 10000"/>
                <a:gd name="connsiteY39" fmla="*/ 2321 h 10000"/>
                <a:gd name="connsiteX40" fmla="*/ 7143 w 10000"/>
                <a:gd name="connsiteY40" fmla="*/ 2282 h 10000"/>
                <a:gd name="connsiteX41" fmla="*/ 7218 w 10000"/>
                <a:gd name="connsiteY41" fmla="*/ 2247 h 10000"/>
                <a:gd name="connsiteX42" fmla="*/ 7260 w 10000"/>
                <a:gd name="connsiteY42" fmla="*/ 2097 h 10000"/>
                <a:gd name="connsiteX43" fmla="*/ 7305 w 10000"/>
                <a:gd name="connsiteY43" fmla="*/ 1947 h 10000"/>
                <a:gd name="connsiteX44" fmla="*/ 7062 w 10000"/>
                <a:gd name="connsiteY44" fmla="*/ 1688 h 10000"/>
                <a:gd name="connsiteX45" fmla="*/ 6939 w 10000"/>
                <a:gd name="connsiteY45" fmla="*/ 1724 h 10000"/>
                <a:gd name="connsiteX46" fmla="*/ 6824 w 10000"/>
                <a:gd name="connsiteY46" fmla="*/ 1804 h 10000"/>
                <a:gd name="connsiteX47" fmla="*/ 6737 w 10000"/>
                <a:gd name="connsiteY47" fmla="*/ 1988 h 10000"/>
                <a:gd name="connsiteX48" fmla="*/ 6535 w 10000"/>
                <a:gd name="connsiteY48" fmla="*/ 2137 h 10000"/>
                <a:gd name="connsiteX49" fmla="*/ 6418 w 10000"/>
                <a:gd name="connsiteY49" fmla="*/ 2211 h 10000"/>
                <a:gd name="connsiteX50" fmla="*/ 6454 w 10000"/>
                <a:gd name="connsiteY50" fmla="*/ 2321 h 10000"/>
                <a:gd name="connsiteX51" fmla="*/ 6212 w 10000"/>
                <a:gd name="connsiteY51" fmla="*/ 2470 h 10000"/>
                <a:gd name="connsiteX52" fmla="*/ 6014 w 10000"/>
                <a:gd name="connsiteY52" fmla="*/ 2437 h 10000"/>
                <a:gd name="connsiteX53" fmla="*/ 6014 w 10000"/>
                <a:gd name="connsiteY53" fmla="*/ 2657 h 10000"/>
                <a:gd name="connsiteX54" fmla="*/ 6251 w 10000"/>
                <a:gd name="connsiteY54" fmla="*/ 2843 h 10000"/>
                <a:gd name="connsiteX55" fmla="*/ 6377 w 10000"/>
                <a:gd name="connsiteY55" fmla="*/ 2843 h 10000"/>
                <a:gd name="connsiteX56" fmla="*/ 6454 w 10000"/>
                <a:gd name="connsiteY56" fmla="*/ 2877 h 10000"/>
                <a:gd name="connsiteX57" fmla="*/ 6454 w 10000"/>
                <a:gd name="connsiteY57" fmla="*/ 2843 h 10000"/>
                <a:gd name="connsiteX58" fmla="*/ 6695 w 10000"/>
                <a:gd name="connsiteY58" fmla="*/ 2955 h 10000"/>
                <a:gd name="connsiteX59" fmla="*/ 6777 w 10000"/>
                <a:gd name="connsiteY59" fmla="*/ 3178 h 10000"/>
                <a:gd name="connsiteX60" fmla="*/ 6980 w 10000"/>
                <a:gd name="connsiteY60" fmla="*/ 3216 h 10000"/>
                <a:gd name="connsiteX61" fmla="*/ 7062 w 10000"/>
                <a:gd name="connsiteY61" fmla="*/ 3140 h 10000"/>
                <a:gd name="connsiteX62" fmla="*/ 7101 w 10000"/>
                <a:gd name="connsiteY62" fmla="*/ 3033 h 10000"/>
                <a:gd name="connsiteX63" fmla="*/ 7260 w 10000"/>
                <a:gd name="connsiteY63" fmla="*/ 2955 h 10000"/>
                <a:gd name="connsiteX64" fmla="*/ 7464 w 10000"/>
                <a:gd name="connsiteY64" fmla="*/ 3033 h 10000"/>
                <a:gd name="connsiteX65" fmla="*/ 7541 w 10000"/>
                <a:gd name="connsiteY65" fmla="*/ 3066 h 10000"/>
                <a:gd name="connsiteX66" fmla="*/ 7586 w 10000"/>
                <a:gd name="connsiteY66" fmla="*/ 3109 h 10000"/>
                <a:gd name="connsiteX67" fmla="*/ 7788 w 10000"/>
                <a:gd name="connsiteY67" fmla="*/ 3109 h 10000"/>
                <a:gd name="connsiteX68" fmla="*/ 7788 w 10000"/>
                <a:gd name="connsiteY68" fmla="*/ 3066 h 10000"/>
                <a:gd name="connsiteX69" fmla="*/ 8025 w 10000"/>
                <a:gd name="connsiteY69" fmla="*/ 3140 h 10000"/>
                <a:gd name="connsiteX70" fmla="*/ 7990 w 10000"/>
                <a:gd name="connsiteY70" fmla="*/ 3178 h 10000"/>
                <a:gd name="connsiteX71" fmla="*/ 8025 w 10000"/>
                <a:gd name="connsiteY71" fmla="*/ 3290 h 10000"/>
                <a:gd name="connsiteX72" fmla="*/ 8025 w 10000"/>
                <a:gd name="connsiteY72" fmla="*/ 3363 h 10000"/>
                <a:gd name="connsiteX73" fmla="*/ 7946 w 10000"/>
                <a:gd name="connsiteY73" fmla="*/ 3290 h 10000"/>
                <a:gd name="connsiteX74" fmla="*/ 7906 w 10000"/>
                <a:gd name="connsiteY74" fmla="*/ 3326 h 10000"/>
                <a:gd name="connsiteX75" fmla="*/ 7824 w 10000"/>
                <a:gd name="connsiteY75" fmla="*/ 3326 h 10000"/>
                <a:gd name="connsiteX76" fmla="*/ 7744 w 10000"/>
                <a:gd name="connsiteY76" fmla="*/ 3363 h 10000"/>
                <a:gd name="connsiteX77" fmla="*/ 7586 w 10000"/>
                <a:gd name="connsiteY77" fmla="*/ 3441 h 10000"/>
                <a:gd name="connsiteX78" fmla="*/ 7501 w 10000"/>
                <a:gd name="connsiteY78" fmla="*/ 3479 h 10000"/>
                <a:gd name="connsiteX79" fmla="*/ 7586 w 10000"/>
                <a:gd name="connsiteY79" fmla="*/ 3554 h 10000"/>
                <a:gd name="connsiteX80" fmla="*/ 7501 w 10000"/>
                <a:gd name="connsiteY80" fmla="*/ 3554 h 10000"/>
                <a:gd name="connsiteX81" fmla="*/ 7541 w 10000"/>
                <a:gd name="connsiteY81" fmla="*/ 3626 h 10000"/>
                <a:gd name="connsiteX82" fmla="*/ 7464 w 10000"/>
                <a:gd name="connsiteY82" fmla="*/ 3660 h 10000"/>
                <a:gd name="connsiteX83" fmla="*/ 7378 w 10000"/>
                <a:gd name="connsiteY83" fmla="*/ 3588 h 10000"/>
                <a:gd name="connsiteX84" fmla="*/ 7346 w 10000"/>
                <a:gd name="connsiteY84" fmla="*/ 3588 h 10000"/>
                <a:gd name="connsiteX85" fmla="*/ 7423 w 10000"/>
                <a:gd name="connsiteY85" fmla="*/ 3699 h 10000"/>
                <a:gd name="connsiteX86" fmla="*/ 7260 w 10000"/>
                <a:gd name="connsiteY86" fmla="*/ 3853 h 10000"/>
                <a:gd name="connsiteX87" fmla="*/ 7218 w 10000"/>
                <a:gd name="connsiteY87" fmla="*/ 4035 h 10000"/>
                <a:gd name="connsiteX88" fmla="*/ 7260 w 10000"/>
                <a:gd name="connsiteY88" fmla="*/ 4220 h 10000"/>
                <a:gd name="connsiteX89" fmla="*/ 7423 w 10000"/>
                <a:gd name="connsiteY89" fmla="*/ 4259 h 10000"/>
                <a:gd name="connsiteX90" fmla="*/ 7704 w 10000"/>
                <a:gd name="connsiteY90" fmla="*/ 4371 h 10000"/>
                <a:gd name="connsiteX91" fmla="*/ 7824 w 10000"/>
                <a:gd name="connsiteY91" fmla="*/ 4560 h 10000"/>
                <a:gd name="connsiteX92" fmla="*/ 8025 w 10000"/>
                <a:gd name="connsiteY92" fmla="*/ 4819 h 10000"/>
                <a:gd name="connsiteX93" fmla="*/ 8149 w 10000"/>
                <a:gd name="connsiteY93" fmla="*/ 5008 h 10000"/>
                <a:gd name="connsiteX94" fmla="*/ 8344 w 10000"/>
                <a:gd name="connsiteY94" fmla="*/ 5117 h 10000"/>
                <a:gd name="connsiteX95" fmla="*/ 8427 w 10000"/>
                <a:gd name="connsiteY95" fmla="*/ 5191 h 10000"/>
                <a:gd name="connsiteX96" fmla="*/ 8513 w 10000"/>
                <a:gd name="connsiteY96" fmla="*/ 5267 h 10000"/>
                <a:gd name="connsiteX97" fmla="*/ 8664 w 10000"/>
                <a:gd name="connsiteY97" fmla="*/ 5413 h 10000"/>
                <a:gd name="connsiteX98" fmla="*/ 8383 w 10000"/>
                <a:gd name="connsiteY98" fmla="*/ 5341 h 10000"/>
                <a:gd name="connsiteX99" fmla="*/ 8186 w 10000"/>
                <a:gd name="connsiteY99" fmla="*/ 5267 h 10000"/>
                <a:gd name="connsiteX100" fmla="*/ 7990 w 10000"/>
                <a:gd name="connsiteY100" fmla="*/ 5304 h 10000"/>
                <a:gd name="connsiteX101" fmla="*/ 7870 w 10000"/>
                <a:gd name="connsiteY101" fmla="*/ 5232 h 10000"/>
                <a:gd name="connsiteX102" fmla="*/ 7744 w 10000"/>
                <a:gd name="connsiteY102" fmla="*/ 5154 h 10000"/>
                <a:gd name="connsiteX103" fmla="*/ 7788 w 10000"/>
                <a:gd name="connsiteY103" fmla="*/ 5232 h 10000"/>
                <a:gd name="connsiteX104" fmla="*/ 7824 w 10000"/>
                <a:gd name="connsiteY104" fmla="*/ 5232 h 10000"/>
                <a:gd name="connsiteX105" fmla="*/ 7788 w 10000"/>
                <a:gd name="connsiteY105" fmla="*/ 5191 h 10000"/>
                <a:gd name="connsiteX106" fmla="*/ 7870 w 10000"/>
                <a:gd name="connsiteY106" fmla="*/ 5232 h 10000"/>
                <a:gd name="connsiteX107" fmla="*/ 8067 w 10000"/>
                <a:gd name="connsiteY107" fmla="*/ 5304 h 10000"/>
                <a:gd name="connsiteX108" fmla="*/ 8149 w 10000"/>
                <a:gd name="connsiteY108" fmla="*/ 5267 h 10000"/>
                <a:gd name="connsiteX109" fmla="*/ 8232 w 10000"/>
                <a:gd name="connsiteY109" fmla="*/ 5341 h 10000"/>
                <a:gd name="connsiteX110" fmla="*/ 8267 w 10000"/>
                <a:gd name="connsiteY110" fmla="*/ 5378 h 10000"/>
                <a:gd name="connsiteX111" fmla="*/ 8383 w 10000"/>
                <a:gd name="connsiteY111" fmla="*/ 5413 h 10000"/>
                <a:gd name="connsiteX112" fmla="*/ 8633 w 10000"/>
                <a:gd name="connsiteY112" fmla="*/ 5567 h 10000"/>
                <a:gd name="connsiteX113" fmla="*/ 8794 w 10000"/>
                <a:gd name="connsiteY113" fmla="*/ 5717 h 10000"/>
                <a:gd name="connsiteX114" fmla="*/ 8713 w 10000"/>
                <a:gd name="connsiteY114" fmla="*/ 5754 h 10000"/>
                <a:gd name="connsiteX115" fmla="*/ 8591 w 10000"/>
                <a:gd name="connsiteY115" fmla="*/ 5826 h 10000"/>
                <a:gd name="connsiteX116" fmla="*/ 8513 w 10000"/>
                <a:gd name="connsiteY116" fmla="*/ 5898 h 10000"/>
                <a:gd name="connsiteX117" fmla="*/ 8473 w 10000"/>
                <a:gd name="connsiteY117" fmla="*/ 5933 h 10000"/>
                <a:gd name="connsiteX118" fmla="*/ 8344 w 10000"/>
                <a:gd name="connsiteY118" fmla="*/ 5933 h 10000"/>
                <a:gd name="connsiteX119" fmla="*/ 8232 w 10000"/>
                <a:gd name="connsiteY119" fmla="*/ 6013 h 10000"/>
                <a:gd name="connsiteX120" fmla="*/ 8383 w 10000"/>
                <a:gd name="connsiteY120" fmla="*/ 5933 h 10000"/>
                <a:gd name="connsiteX121" fmla="*/ 8513 w 10000"/>
                <a:gd name="connsiteY121" fmla="*/ 6051 h 10000"/>
                <a:gd name="connsiteX122" fmla="*/ 8473 w 10000"/>
                <a:gd name="connsiteY122" fmla="*/ 6051 h 10000"/>
                <a:gd name="connsiteX123" fmla="*/ 8664 w 10000"/>
                <a:gd name="connsiteY123" fmla="*/ 5975 h 10000"/>
                <a:gd name="connsiteX124" fmla="*/ 8794 w 10000"/>
                <a:gd name="connsiteY124" fmla="*/ 6086 h 10000"/>
                <a:gd name="connsiteX125" fmla="*/ 8996 w 10000"/>
                <a:gd name="connsiteY125" fmla="*/ 6125 h 10000"/>
                <a:gd name="connsiteX126" fmla="*/ 8908 w 10000"/>
                <a:gd name="connsiteY126" fmla="*/ 6232 h 10000"/>
                <a:gd name="connsiteX127" fmla="*/ 8874 w 10000"/>
                <a:gd name="connsiteY127" fmla="*/ 6274 h 10000"/>
                <a:gd name="connsiteX128" fmla="*/ 8794 w 10000"/>
                <a:gd name="connsiteY128" fmla="*/ 6309 h 10000"/>
                <a:gd name="connsiteX129" fmla="*/ 8834 w 10000"/>
                <a:gd name="connsiteY129" fmla="*/ 6309 h 10000"/>
                <a:gd name="connsiteX130" fmla="*/ 8952 w 10000"/>
                <a:gd name="connsiteY130" fmla="*/ 6274 h 10000"/>
                <a:gd name="connsiteX131" fmla="*/ 8952 w 10000"/>
                <a:gd name="connsiteY131" fmla="*/ 6232 h 10000"/>
                <a:gd name="connsiteX132" fmla="*/ 8996 w 10000"/>
                <a:gd name="connsiteY132" fmla="*/ 6343 h 10000"/>
                <a:gd name="connsiteX133" fmla="*/ 8996 w 10000"/>
                <a:gd name="connsiteY133" fmla="*/ 6425 h 10000"/>
                <a:gd name="connsiteX134" fmla="*/ 8952 w 10000"/>
                <a:gd name="connsiteY134" fmla="*/ 6343 h 10000"/>
                <a:gd name="connsiteX135" fmla="*/ 8952 w 10000"/>
                <a:gd name="connsiteY135" fmla="*/ 6425 h 10000"/>
                <a:gd name="connsiteX136" fmla="*/ 8908 w 10000"/>
                <a:gd name="connsiteY136" fmla="*/ 6389 h 10000"/>
                <a:gd name="connsiteX137" fmla="*/ 8874 w 10000"/>
                <a:gd name="connsiteY137" fmla="*/ 6389 h 10000"/>
                <a:gd name="connsiteX138" fmla="*/ 8834 w 10000"/>
                <a:gd name="connsiteY138" fmla="*/ 6457 h 10000"/>
                <a:gd name="connsiteX139" fmla="*/ 8952 w 10000"/>
                <a:gd name="connsiteY139" fmla="*/ 6532 h 10000"/>
                <a:gd name="connsiteX140" fmla="*/ 8908 w 10000"/>
                <a:gd name="connsiteY140" fmla="*/ 6532 h 10000"/>
                <a:gd name="connsiteX141" fmla="*/ 8952 w 10000"/>
                <a:gd name="connsiteY141" fmla="*/ 6612 h 10000"/>
                <a:gd name="connsiteX142" fmla="*/ 8794 w 10000"/>
                <a:gd name="connsiteY142" fmla="*/ 6569 h 10000"/>
                <a:gd name="connsiteX143" fmla="*/ 8834 w 10000"/>
                <a:gd name="connsiteY143" fmla="*/ 6612 h 10000"/>
                <a:gd name="connsiteX144" fmla="*/ 8952 w 10000"/>
                <a:gd name="connsiteY144" fmla="*/ 6644 h 10000"/>
                <a:gd name="connsiteX145" fmla="*/ 8996 w 10000"/>
                <a:gd name="connsiteY145" fmla="*/ 6758 h 10000"/>
                <a:gd name="connsiteX146" fmla="*/ 8952 w 10000"/>
                <a:gd name="connsiteY146" fmla="*/ 6834 h 10000"/>
                <a:gd name="connsiteX147" fmla="*/ 8834 w 10000"/>
                <a:gd name="connsiteY147" fmla="*/ 6722 h 10000"/>
                <a:gd name="connsiteX148" fmla="*/ 8794 w 10000"/>
                <a:gd name="connsiteY148" fmla="*/ 6758 h 10000"/>
                <a:gd name="connsiteX149" fmla="*/ 8633 w 10000"/>
                <a:gd name="connsiteY149" fmla="*/ 6834 h 10000"/>
                <a:gd name="connsiteX150" fmla="*/ 8754 w 10000"/>
                <a:gd name="connsiteY150" fmla="*/ 6943 h 10000"/>
                <a:gd name="connsiteX151" fmla="*/ 8754 w 10000"/>
                <a:gd name="connsiteY151" fmla="*/ 7093 h 10000"/>
                <a:gd name="connsiteX152" fmla="*/ 8713 w 10000"/>
                <a:gd name="connsiteY152" fmla="*/ 7169 h 10000"/>
                <a:gd name="connsiteX153" fmla="*/ 8713 w 10000"/>
                <a:gd name="connsiteY153" fmla="*/ 7205 h 10000"/>
                <a:gd name="connsiteX154" fmla="*/ 8633 w 10000"/>
                <a:gd name="connsiteY154" fmla="*/ 7169 h 10000"/>
                <a:gd name="connsiteX155" fmla="*/ 8633 w 10000"/>
                <a:gd name="connsiteY155" fmla="*/ 7240 h 10000"/>
                <a:gd name="connsiteX156" fmla="*/ 8591 w 10000"/>
                <a:gd name="connsiteY156" fmla="*/ 7318 h 10000"/>
                <a:gd name="connsiteX157" fmla="*/ 8552 w 10000"/>
                <a:gd name="connsiteY157" fmla="*/ 7464 h 10000"/>
                <a:gd name="connsiteX158" fmla="*/ 8591 w 10000"/>
                <a:gd name="connsiteY158" fmla="*/ 7391 h 10000"/>
                <a:gd name="connsiteX159" fmla="*/ 8552 w 10000"/>
                <a:gd name="connsiteY159" fmla="*/ 7426 h 10000"/>
                <a:gd name="connsiteX160" fmla="*/ 8513 w 10000"/>
                <a:gd name="connsiteY160" fmla="*/ 7356 h 10000"/>
                <a:gd name="connsiteX161" fmla="*/ 8427 w 10000"/>
                <a:gd name="connsiteY161" fmla="*/ 7391 h 10000"/>
                <a:gd name="connsiteX162" fmla="*/ 8427 w 10000"/>
                <a:gd name="connsiteY162" fmla="*/ 7464 h 10000"/>
                <a:gd name="connsiteX163" fmla="*/ 8473 w 10000"/>
                <a:gd name="connsiteY163" fmla="*/ 7502 h 10000"/>
                <a:gd name="connsiteX164" fmla="*/ 8552 w 10000"/>
                <a:gd name="connsiteY164" fmla="*/ 7540 h 10000"/>
                <a:gd name="connsiteX165" fmla="*/ 8513 w 10000"/>
                <a:gd name="connsiteY165" fmla="*/ 7577 h 10000"/>
                <a:gd name="connsiteX166" fmla="*/ 8473 w 10000"/>
                <a:gd name="connsiteY166" fmla="*/ 7692 h 10000"/>
                <a:gd name="connsiteX167" fmla="*/ 8310 w 10000"/>
                <a:gd name="connsiteY167" fmla="*/ 7612 h 10000"/>
                <a:gd name="connsiteX168" fmla="*/ 8427 w 10000"/>
                <a:gd name="connsiteY168" fmla="*/ 7725 h 10000"/>
                <a:gd name="connsiteX169" fmla="*/ 8552 w 10000"/>
                <a:gd name="connsiteY169" fmla="*/ 7725 h 10000"/>
                <a:gd name="connsiteX170" fmla="*/ 8513 w 10000"/>
                <a:gd name="connsiteY170" fmla="*/ 7802 h 10000"/>
                <a:gd name="connsiteX171" fmla="*/ 8591 w 10000"/>
                <a:gd name="connsiteY171" fmla="*/ 7953 h 10000"/>
                <a:gd name="connsiteX172" fmla="*/ 8552 w 10000"/>
                <a:gd name="connsiteY172" fmla="*/ 7953 h 10000"/>
                <a:gd name="connsiteX173" fmla="*/ 8427 w 10000"/>
                <a:gd name="connsiteY173" fmla="*/ 7871 h 10000"/>
                <a:gd name="connsiteX174" fmla="*/ 8383 w 10000"/>
                <a:gd name="connsiteY174" fmla="*/ 7912 h 10000"/>
                <a:gd name="connsiteX175" fmla="*/ 8473 w 10000"/>
                <a:gd name="connsiteY175" fmla="*/ 7989 h 10000"/>
                <a:gd name="connsiteX176" fmla="*/ 8427 w 10000"/>
                <a:gd name="connsiteY176" fmla="*/ 8060 h 10000"/>
                <a:gd name="connsiteX177" fmla="*/ 8310 w 10000"/>
                <a:gd name="connsiteY177" fmla="*/ 7989 h 10000"/>
                <a:gd name="connsiteX178" fmla="*/ 8383 w 10000"/>
                <a:gd name="connsiteY178" fmla="*/ 8095 h 10000"/>
                <a:gd name="connsiteX179" fmla="*/ 8310 w 10000"/>
                <a:gd name="connsiteY179" fmla="*/ 8095 h 10000"/>
                <a:gd name="connsiteX180" fmla="*/ 8310 w 10000"/>
                <a:gd name="connsiteY180" fmla="*/ 8174 h 10000"/>
                <a:gd name="connsiteX181" fmla="*/ 8107 w 10000"/>
                <a:gd name="connsiteY181" fmla="*/ 8252 h 10000"/>
                <a:gd name="connsiteX182" fmla="*/ 8067 w 10000"/>
                <a:gd name="connsiteY182" fmla="*/ 8321 h 10000"/>
                <a:gd name="connsiteX183" fmla="*/ 8107 w 10000"/>
                <a:gd name="connsiteY183" fmla="*/ 8363 h 10000"/>
                <a:gd name="connsiteX184" fmla="*/ 8067 w 10000"/>
                <a:gd name="connsiteY184" fmla="*/ 8394 h 10000"/>
                <a:gd name="connsiteX185" fmla="*/ 8025 w 10000"/>
                <a:gd name="connsiteY185" fmla="*/ 8506 h 10000"/>
                <a:gd name="connsiteX186" fmla="*/ 7990 w 10000"/>
                <a:gd name="connsiteY186" fmla="*/ 8470 h 10000"/>
                <a:gd name="connsiteX187" fmla="*/ 7990 w 10000"/>
                <a:gd name="connsiteY187" fmla="*/ 8586 h 10000"/>
                <a:gd name="connsiteX188" fmla="*/ 7577 w 10000"/>
                <a:gd name="connsiteY188" fmla="*/ 8396 h 10000"/>
                <a:gd name="connsiteX189" fmla="*/ 6900 w 10000"/>
                <a:gd name="connsiteY189" fmla="*/ 9032 h 10000"/>
                <a:gd name="connsiteX190" fmla="*/ 6656 w 10000"/>
                <a:gd name="connsiteY190" fmla="*/ 9106 h 10000"/>
                <a:gd name="connsiteX191" fmla="*/ 6535 w 10000"/>
                <a:gd name="connsiteY191" fmla="*/ 8881 h 10000"/>
                <a:gd name="connsiteX192" fmla="*/ 6496 w 10000"/>
                <a:gd name="connsiteY192" fmla="*/ 8881 h 10000"/>
                <a:gd name="connsiteX193" fmla="*/ 6615 w 10000"/>
                <a:gd name="connsiteY193" fmla="*/ 8841 h 10000"/>
                <a:gd name="connsiteX194" fmla="*/ 6454 w 10000"/>
                <a:gd name="connsiteY194" fmla="*/ 8841 h 10000"/>
                <a:gd name="connsiteX195" fmla="*/ 6418 w 10000"/>
                <a:gd name="connsiteY195" fmla="*/ 8921 h 10000"/>
                <a:gd name="connsiteX196" fmla="*/ 6496 w 10000"/>
                <a:gd name="connsiteY196" fmla="*/ 8994 h 10000"/>
                <a:gd name="connsiteX197" fmla="*/ 6454 w 10000"/>
                <a:gd name="connsiteY197" fmla="*/ 8994 h 10000"/>
                <a:gd name="connsiteX198" fmla="*/ 6579 w 10000"/>
                <a:gd name="connsiteY198" fmla="*/ 9216 h 10000"/>
                <a:gd name="connsiteX199" fmla="*/ 6418 w 10000"/>
                <a:gd name="connsiteY199" fmla="*/ 9071 h 10000"/>
                <a:gd name="connsiteX200" fmla="*/ 6496 w 10000"/>
                <a:gd name="connsiteY200" fmla="*/ 9216 h 10000"/>
                <a:gd name="connsiteX201" fmla="*/ 6454 w 10000"/>
                <a:gd name="connsiteY201" fmla="*/ 9257 h 10000"/>
                <a:gd name="connsiteX202" fmla="*/ 6418 w 10000"/>
                <a:gd name="connsiteY202" fmla="*/ 9216 h 10000"/>
                <a:gd name="connsiteX203" fmla="*/ 6377 w 10000"/>
                <a:gd name="connsiteY203" fmla="*/ 9331 h 10000"/>
                <a:gd name="connsiteX204" fmla="*/ 6251 w 10000"/>
                <a:gd name="connsiteY204" fmla="*/ 9368 h 10000"/>
                <a:gd name="connsiteX205" fmla="*/ 6212 w 10000"/>
                <a:gd name="connsiteY205" fmla="*/ 9290 h 10000"/>
                <a:gd name="connsiteX206" fmla="*/ 6135 w 10000"/>
                <a:gd name="connsiteY206" fmla="*/ 9257 h 10000"/>
                <a:gd name="connsiteX207" fmla="*/ 6175 w 10000"/>
                <a:gd name="connsiteY207" fmla="*/ 9404 h 10000"/>
                <a:gd name="connsiteX208" fmla="*/ 5969 w 10000"/>
                <a:gd name="connsiteY208" fmla="*/ 9331 h 10000"/>
                <a:gd name="connsiteX209" fmla="*/ 5930 w 10000"/>
                <a:gd name="connsiteY209" fmla="*/ 9368 h 10000"/>
                <a:gd name="connsiteX210" fmla="*/ 5808 w 10000"/>
                <a:gd name="connsiteY210" fmla="*/ 9438 h 10000"/>
                <a:gd name="connsiteX211" fmla="*/ 5777 w 10000"/>
                <a:gd name="connsiteY211" fmla="*/ 9519 h 10000"/>
                <a:gd name="connsiteX212" fmla="*/ 5688 w 10000"/>
                <a:gd name="connsiteY212" fmla="*/ 9519 h 10000"/>
                <a:gd name="connsiteX213" fmla="*/ 5567 w 10000"/>
                <a:gd name="connsiteY213" fmla="*/ 9553 h 10000"/>
                <a:gd name="connsiteX214" fmla="*/ 5567 w 10000"/>
                <a:gd name="connsiteY214" fmla="*/ 9519 h 10000"/>
                <a:gd name="connsiteX215" fmla="*/ 5567 w 10000"/>
                <a:gd name="connsiteY215" fmla="*/ 9591 h 10000"/>
                <a:gd name="connsiteX216" fmla="*/ 5449 w 10000"/>
                <a:gd name="connsiteY216" fmla="*/ 9553 h 10000"/>
                <a:gd name="connsiteX217" fmla="*/ 5449 w 10000"/>
                <a:gd name="connsiteY217" fmla="*/ 9627 h 10000"/>
                <a:gd name="connsiteX218" fmla="*/ 5406 w 10000"/>
                <a:gd name="connsiteY218" fmla="*/ 9740 h 10000"/>
                <a:gd name="connsiteX219" fmla="*/ 5491 w 10000"/>
                <a:gd name="connsiteY219" fmla="*/ 9778 h 10000"/>
                <a:gd name="connsiteX220" fmla="*/ 5491 w 10000"/>
                <a:gd name="connsiteY220" fmla="*/ 9778 h 10000"/>
                <a:gd name="connsiteX221" fmla="*/ 5567 w 10000"/>
                <a:gd name="connsiteY221" fmla="*/ 9928 h 10000"/>
                <a:gd name="connsiteX222" fmla="*/ 5368 w 10000"/>
                <a:gd name="connsiteY222" fmla="*/ 10000 h 10000"/>
                <a:gd name="connsiteX223" fmla="*/ 5368 w 10000"/>
                <a:gd name="connsiteY223" fmla="*/ 9928 h 10000"/>
                <a:gd name="connsiteX224" fmla="*/ 5281 w 10000"/>
                <a:gd name="connsiteY224" fmla="*/ 9813 h 10000"/>
                <a:gd name="connsiteX225" fmla="*/ 5248 w 10000"/>
                <a:gd name="connsiteY225" fmla="*/ 9740 h 10000"/>
                <a:gd name="connsiteX226" fmla="*/ 5206 w 10000"/>
                <a:gd name="connsiteY226" fmla="*/ 9627 h 10000"/>
                <a:gd name="connsiteX227" fmla="*/ 5248 w 10000"/>
                <a:gd name="connsiteY227" fmla="*/ 9553 h 10000"/>
                <a:gd name="connsiteX228" fmla="*/ 5206 w 10000"/>
                <a:gd name="connsiteY228" fmla="*/ 9438 h 10000"/>
                <a:gd name="connsiteX229" fmla="*/ 5206 w 10000"/>
                <a:gd name="connsiteY229" fmla="*/ 9478 h 10000"/>
                <a:gd name="connsiteX230" fmla="*/ 5126 w 10000"/>
                <a:gd name="connsiteY230" fmla="*/ 9404 h 10000"/>
                <a:gd name="connsiteX231" fmla="*/ 5126 w 10000"/>
                <a:gd name="connsiteY231" fmla="*/ 9478 h 10000"/>
                <a:gd name="connsiteX232" fmla="*/ 5006 w 10000"/>
                <a:gd name="connsiteY232" fmla="*/ 9478 h 10000"/>
                <a:gd name="connsiteX233" fmla="*/ 4926 w 10000"/>
                <a:gd name="connsiteY233" fmla="*/ 9438 h 10000"/>
                <a:gd name="connsiteX234" fmla="*/ 4879 w 10000"/>
                <a:gd name="connsiteY234" fmla="*/ 9368 h 10000"/>
                <a:gd name="connsiteX235" fmla="*/ 4839 w 10000"/>
                <a:gd name="connsiteY235" fmla="*/ 9368 h 10000"/>
                <a:gd name="connsiteX236" fmla="*/ 4839 w 10000"/>
                <a:gd name="connsiteY236" fmla="*/ 9438 h 10000"/>
                <a:gd name="connsiteX237" fmla="*/ 4762 w 10000"/>
                <a:gd name="connsiteY237" fmla="*/ 9368 h 10000"/>
                <a:gd name="connsiteX238" fmla="*/ 4724 w 10000"/>
                <a:gd name="connsiteY238" fmla="*/ 9290 h 10000"/>
                <a:gd name="connsiteX239" fmla="*/ 4688 w 10000"/>
                <a:gd name="connsiteY239" fmla="*/ 9331 h 10000"/>
                <a:gd name="connsiteX240" fmla="*/ 4724 w 10000"/>
                <a:gd name="connsiteY240" fmla="*/ 9438 h 10000"/>
                <a:gd name="connsiteX241" fmla="*/ 4644 w 10000"/>
                <a:gd name="connsiteY241" fmla="*/ 9404 h 10000"/>
                <a:gd name="connsiteX242" fmla="*/ 4644 w 10000"/>
                <a:gd name="connsiteY242" fmla="*/ 9478 h 10000"/>
                <a:gd name="connsiteX243" fmla="*/ 4483 w 10000"/>
                <a:gd name="connsiteY243" fmla="*/ 9438 h 10000"/>
                <a:gd name="connsiteX244" fmla="*/ 4366 w 10000"/>
                <a:gd name="connsiteY244" fmla="*/ 9438 h 10000"/>
                <a:gd name="connsiteX245" fmla="*/ 4322 w 10000"/>
                <a:gd name="connsiteY245" fmla="*/ 9438 h 10000"/>
                <a:gd name="connsiteX246" fmla="*/ 4199 w 10000"/>
                <a:gd name="connsiteY246" fmla="*/ 9368 h 10000"/>
                <a:gd name="connsiteX247" fmla="*/ 4154 w 10000"/>
                <a:gd name="connsiteY247" fmla="*/ 9331 h 10000"/>
                <a:gd name="connsiteX248" fmla="*/ 4038 w 10000"/>
                <a:gd name="connsiteY248" fmla="*/ 9290 h 10000"/>
                <a:gd name="connsiteX249" fmla="*/ 3962 w 10000"/>
                <a:gd name="connsiteY249" fmla="*/ 9071 h 10000"/>
                <a:gd name="connsiteX250" fmla="*/ 3873 w 10000"/>
                <a:gd name="connsiteY250" fmla="*/ 8921 h 10000"/>
                <a:gd name="connsiteX251" fmla="*/ 3757 w 10000"/>
                <a:gd name="connsiteY251" fmla="*/ 8921 h 10000"/>
                <a:gd name="connsiteX252" fmla="*/ 3634 w 10000"/>
                <a:gd name="connsiteY252" fmla="*/ 8921 h 10000"/>
                <a:gd name="connsiteX253" fmla="*/ 3432 w 10000"/>
                <a:gd name="connsiteY253" fmla="*/ 8731 h 10000"/>
                <a:gd name="connsiteX254" fmla="*/ 3274 w 10000"/>
                <a:gd name="connsiteY254" fmla="*/ 8841 h 10000"/>
                <a:gd name="connsiteX255" fmla="*/ 3274 w 10000"/>
                <a:gd name="connsiteY255" fmla="*/ 8921 h 10000"/>
                <a:gd name="connsiteX256" fmla="*/ 3073 w 10000"/>
                <a:gd name="connsiteY256" fmla="*/ 8957 h 10000"/>
                <a:gd name="connsiteX257" fmla="*/ 2954 w 10000"/>
                <a:gd name="connsiteY257" fmla="*/ 9071 h 10000"/>
                <a:gd name="connsiteX258" fmla="*/ 2874 w 10000"/>
                <a:gd name="connsiteY258" fmla="*/ 8994 h 10000"/>
                <a:gd name="connsiteX259" fmla="*/ 2792 w 10000"/>
                <a:gd name="connsiteY259" fmla="*/ 9071 h 10000"/>
                <a:gd name="connsiteX260" fmla="*/ 2672 w 10000"/>
                <a:gd name="connsiteY260" fmla="*/ 9071 h 10000"/>
                <a:gd name="connsiteX261" fmla="*/ 2507 w 10000"/>
                <a:gd name="connsiteY261" fmla="*/ 9032 h 10000"/>
                <a:gd name="connsiteX262" fmla="*/ 2347 w 10000"/>
                <a:gd name="connsiteY262" fmla="*/ 9106 h 10000"/>
                <a:gd name="connsiteX263" fmla="*/ 2266 w 10000"/>
                <a:gd name="connsiteY263" fmla="*/ 9106 h 10000"/>
                <a:gd name="connsiteX264" fmla="*/ 2185 w 10000"/>
                <a:gd name="connsiteY264" fmla="*/ 9106 h 10000"/>
                <a:gd name="connsiteX265" fmla="*/ 2144 w 10000"/>
                <a:gd name="connsiteY265" fmla="*/ 9106 h 10000"/>
                <a:gd name="connsiteX266" fmla="*/ 2144 w 10000"/>
                <a:gd name="connsiteY266" fmla="*/ 9290 h 10000"/>
                <a:gd name="connsiteX267" fmla="*/ 2228 w 10000"/>
                <a:gd name="connsiteY267" fmla="*/ 9404 h 10000"/>
                <a:gd name="connsiteX268" fmla="*/ 2228 w 10000"/>
                <a:gd name="connsiteY268" fmla="*/ 9438 h 10000"/>
                <a:gd name="connsiteX269" fmla="*/ 2228 w 10000"/>
                <a:gd name="connsiteY269" fmla="*/ 9519 h 10000"/>
                <a:gd name="connsiteX270" fmla="*/ 2266 w 10000"/>
                <a:gd name="connsiteY270" fmla="*/ 9627 h 10000"/>
                <a:gd name="connsiteX271" fmla="*/ 2144 w 10000"/>
                <a:gd name="connsiteY271" fmla="*/ 9591 h 10000"/>
                <a:gd name="connsiteX272" fmla="*/ 2022 w 10000"/>
                <a:gd name="connsiteY272" fmla="*/ 9553 h 10000"/>
                <a:gd name="connsiteX273" fmla="*/ 1941 w 10000"/>
                <a:gd name="connsiteY273" fmla="*/ 9368 h 10000"/>
                <a:gd name="connsiteX274" fmla="*/ 1708 w 10000"/>
                <a:gd name="connsiteY274" fmla="*/ 9478 h 10000"/>
                <a:gd name="connsiteX275" fmla="*/ 1627 w 10000"/>
                <a:gd name="connsiteY275" fmla="*/ 9519 h 10000"/>
                <a:gd name="connsiteX276" fmla="*/ 1627 w 10000"/>
                <a:gd name="connsiteY276" fmla="*/ 9404 h 10000"/>
                <a:gd name="connsiteX277" fmla="*/ 1504 w 10000"/>
                <a:gd name="connsiteY277" fmla="*/ 9257 h 10000"/>
                <a:gd name="connsiteX278" fmla="*/ 1262 w 10000"/>
                <a:gd name="connsiteY278" fmla="*/ 9257 h 10000"/>
                <a:gd name="connsiteX279" fmla="*/ 1262 w 10000"/>
                <a:gd name="connsiteY279" fmla="*/ 9106 h 10000"/>
                <a:gd name="connsiteX280" fmla="*/ 1298 w 10000"/>
                <a:gd name="connsiteY280" fmla="*/ 8921 h 10000"/>
                <a:gd name="connsiteX281" fmla="*/ 1144 w 10000"/>
                <a:gd name="connsiteY281" fmla="*/ 8841 h 10000"/>
                <a:gd name="connsiteX282" fmla="*/ 1017 w 10000"/>
                <a:gd name="connsiteY282" fmla="*/ 8731 h 10000"/>
                <a:gd name="connsiteX283" fmla="*/ 981 w 10000"/>
                <a:gd name="connsiteY283" fmla="*/ 8657 h 10000"/>
                <a:gd name="connsiteX284" fmla="*/ 944 w 10000"/>
                <a:gd name="connsiteY284" fmla="*/ 8547 h 10000"/>
                <a:gd name="connsiteX285" fmla="*/ 981 w 10000"/>
                <a:gd name="connsiteY285" fmla="*/ 8435 h 10000"/>
                <a:gd name="connsiteX286" fmla="*/ 697 w 10000"/>
                <a:gd name="connsiteY286" fmla="*/ 8470 h 10000"/>
                <a:gd name="connsiteX287" fmla="*/ 533 w 10000"/>
                <a:gd name="connsiteY287" fmla="*/ 8547 h 10000"/>
                <a:gd name="connsiteX288" fmla="*/ 533 w 10000"/>
                <a:gd name="connsiteY288" fmla="*/ 8435 h 10000"/>
                <a:gd name="connsiteX289" fmla="*/ 495 w 10000"/>
                <a:gd name="connsiteY289" fmla="*/ 8321 h 10000"/>
                <a:gd name="connsiteX290" fmla="*/ 458 w 10000"/>
                <a:gd name="connsiteY290" fmla="*/ 8252 h 10000"/>
                <a:gd name="connsiteX291" fmla="*/ 6799 w 10000"/>
                <a:gd name="connsiteY291" fmla="*/ 8242 h 10000"/>
                <a:gd name="connsiteX292" fmla="*/ 6917 w 10000"/>
                <a:gd name="connsiteY292" fmla="*/ 7972 h 10000"/>
                <a:gd name="connsiteX0" fmla="*/ 9677 w 9855"/>
                <a:gd name="connsiteY0" fmla="*/ 48 h 10000"/>
                <a:gd name="connsiteX1" fmla="*/ 9515 w 9855"/>
                <a:gd name="connsiteY1" fmla="*/ 11 h 10000"/>
                <a:gd name="connsiteX2" fmla="*/ 9473 w 9855"/>
                <a:gd name="connsiteY2" fmla="*/ 121 h 10000"/>
                <a:gd name="connsiteX3" fmla="*/ 9354 w 9855"/>
                <a:gd name="connsiteY3" fmla="*/ 162 h 10000"/>
                <a:gd name="connsiteX4" fmla="*/ 9433 w 9855"/>
                <a:gd name="connsiteY4" fmla="*/ 274 h 10000"/>
                <a:gd name="connsiteX5" fmla="*/ 9677 w 9855"/>
                <a:gd name="connsiteY5" fmla="*/ 606 h 10000"/>
                <a:gd name="connsiteX6" fmla="*/ 9840 w 9855"/>
                <a:gd name="connsiteY6" fmla="*/ 910 h 10000"/>
                <a:gd name="connsiteX7" fmla="*/ 9800 w 9855"/>
                <a:gd name="connsiteY7" fmla="*/ 984 h 10000"/>
                <a:gd name="connsiteX8" fmla="*/ 9634 w 9855"/>
                <a:gd name="connsiteY8" fmla="*/ 1017 h 10000"/>
                <a:gd name="connsiteX9" fmla="*/ 9840 w 9855"/>
                <a:gd name="connsiteY9" fmla="*/ 1166 h 10000"/>
                <a:gd name="connsiteX10" fmla="*/ 9600 w 9855"/>
                <a:gd name="connsiteY10" fmla="*/ 984 h 10000"/>
                <a:gd name="connsiteX11" fmla="*/ 9396 w 9855"/>
                <a:gd name="connsiteY11" fmla="*/ 910 h 10000"/>
                <a:gd name="connsiteX12" fmla="*/ 9473 w 9855"/>
                <a:gd name="connsiteY12" fmla="*/ 1128 h 10000"/>
                <a:gd name="connsiteX13" fmla="*/ 9354 w 9855"/>
                <a:gd name="connsiteY13" fmla="*/ 1166 h 10000"/>
                <a:gd name="connsiteX14" fmla="*/ 9277 w 9855"/>
                <a:gd name="connsiteY14" fmla="*/ 1282 h 10000"/>
                <a:gd name="connsiteX15" fmla="*/ 8996 w 9855"/>
                <a:gd name="connsiteY15" fmla="*/ 1316 h 10000"/>
                <a:gd name="connsiteX16" fmla="*/ 9198 w 9855"/>
                <a:gd name="connsiteY16" fmla="*/ 1500 h 10000"/>
                <a:gd name="connsiteX17" fmla="*/ 8952 w 9855"/>
                <a:gd name="connsiteY17" fmla="*/ 1538 h 10000"/>
                <a:gd name="connsiteX18" fmla="*/ 8794 w 9855"/>
                <a:gd name="connsiteY18" fmla="*/ 1500 h 10000"/>
                <a:gd name="connsiteX19" fmla="*/ 8664 w 9855"/>
                <a:gd name="connsiteY19" fmla="*/ 1389 h 10000"/>
                <a:gd name="connsiteX20" fmla="*/ 8591 w 9855"/>
                <a:gd name="connsiteY20" fmla="*/ 1425 h 10000"/>
                <a:gd name="connsiteX21" fmla="*/ 8552 w 9855"/>
                <a:gd name="connsiteY21" fmla="*/ 1610 h 10000"/>
                <a:gd name="connsiteX22" fmla="*/ 8513 w 9855"/>
                <a:gd name="connsiteY22" fmla="*/ 1724 h 10000"/>
                <a:gd name="connsiteX23" fmla="*/ 8427 w 9855"/>
                <a:gd name="connsiteY23" fmla="*/ 1762 h 10000"/>
                <a:gd name="connsiteX24" fmla="*/ 8383 w 9855"/>
                <a:gd name="connsiteY24" fmla="*/ 1835 h 10000"/>
                <a:gd name="connsiteX25" fmla="*/ 8310 w 9855"/>
                <a:gd name="connsiteY25" fmla="*/ 1835 h 10000"/>
                <a:gd name="connsiteX26" fmla="*/ 8267 w 9855"/>
                <a:gd name="connsiteY26" fmla="*/ 1913 h 10000"/>
                <a:gd name="connsiteX27" fmla="*/ 8107 w 9855"/>
                <a:gd name="connsiteY27" fmla="*/ 2097 h 10000"/>
                <a:gd name="connsiteX28" fmla="*/ 7906 w 9855"/>
                <a:gd name="connsiteY28" fmla="*/ 2137 h 10000"/>
                <a:gd name="connsiteX29" fmla="*/ 7824 w 9855"/>
                <a:gd name="connsiteY29" fmla="*/ 2172 h 10000"/>
                <a:gd name="connsiteX30" fmla="*/ 7744 w 9855"/>
                <a:gd name="connsiteY30" fmla="*/ 2247 h 10000"/>
                <a:gd name="connsiteX31" fmla="*/ 7586 w 9855"/>
                <a:gd name="connsiteY31" fmla="*/ 2321 h 10000"/>
                <a:gd name="connsiteX32" fmla="*/ 7501 w 9855"/>
                <a:gd name="connsiteY32" fmla="*/ 2437 h 10000"/>
                <a:gd name="connsiteX33" fmla="*/ 7464 w 9855"/>
                <a:gd name="connsiteY33" fmla="*/ 2506 h 10000"/>
                <a:gd name="connsiteX34" fmla="*/ 7378 w 9855"/>
                <a:gd name="connsiteY34" fmla="*/ 2506 h 10000"/>
                <a:gd name="connsiteX35" fmla="*/ 7218 w 9855"/>
                <a:gd name="connsiteY35" fmla="*/ 2545 h 10000"/>
                <a:gd name="connsiteX36" fmla="*/ 7346 w 9855"/>
                <a:gd name="connsiteY36" fmla="*/ 2470 h 10000"/>
                <a:gd name="connsiteX37" fmla="*/ 7346 w 9855"/>
                <a:gd name="connsiteY37" fmla="*/ 2396 h 10000"/>
                <a:gd name="connsiteX38" fmla="*/ 7378 w 9855"/>
                <a:gd name="connsiteY38" fmla="*/ 2321 h 10000"/>
                <a:gd name="connsiteX39" fmla="*/ 7143 w 9855"/>
                <a:gd name="connsiteY39" fmla="*/ 2282 h 10000"/>
                <a:gd name="connsiteX40" fmla="*/ 7218 w 9855"/>
                <a:gd name="connsiteY40" fmla="*/ 2247 h 10000"/>
                <a:gd name="connsiteX41" fmla="*/ 7260 w 9855"/>
                <a:gd name="connsiteY41" fmla="*/ 2097 h 10000"/>
                <a:gd name="connsiteX42" fmla="*/ 7305 w 9855"/>
                <a:gd name="connsiteY42" fmla="*/ 1947 h 10000"/>
                <a:gd name="connsiteX43" fmla="*/ 7062 w 9855"/>
                <a:gd name="connsiteY43" fmla="*/ 1688 h 10000"/>
                <a:gd name="connsiteX44" fmla="*/ 6939 w 9855"/>
                <a:gd name="connsiteY44" fmla="*/ 1724 h 10000"/>
                <a:gd name="connsiteX45" fmla="*/ 6824 w 9855"/>
                <a:gd name="connsiteY45" fmla="*/ 1804 h 10000"/>
                <a:gd name="connsiteX46" fmla="*/ 6737 w 9855"/>
                <a:gd name="connsiteY46" fmla="*/ 1988 h 10000"/>
                <a:gd name="connsiteX47" fmla="*/ 6535 w 9855"/>
                <a:gd name="connsiteY47" fmla="*/ 2137 h 10000"/>
                <a:gd name="connsiteX48" fmla="*/ 6418 w 9855"/>
                <a:gd name="connsiteY48" fmla="*/ 2211 h 10000"/>
                <a:gd name="connsiteX49" fmla="*/ 6454 w 9855"/>
                <a:gd name="connsiteY49" fmla="*/ 2321 h 10000"/>
                <a:gd name="connsiteX50" fmla="*/ 6212 w 9855"/>
                <a:gd name="connsiteY50" fmla="*/ 2470 h 10000"/>
                <a:gd name="connsiteX51" fmla="*/ 6014 w 9855"/>
                <a:gd name="connsiteY51" fmla="*/ 2437 h 10000"/>
                <a:gd name="connsiteX52" fmla="*/ 6014 w 9855"/>
                <a:gd name="connsiteY52" fmla="*/ 2657 h 10000"/>
                <a:gd name="connsiteX53" fmla="*/ 6251 w 9855"/>
                <a:gd name="connsiteY53" fmla="*/ 2843 h 10000"/>
                <a:gd name="connsiteX54" fmla="*/ 6377 w 9855"/>
                <a:gd name="connsiteY54" fmla="*/ 2843 h 10000"/>
                <a:gd name="connsiteX55" fmla="*/ 6454 w 9855"/>
                <a:gd name="connsiteY55" fmla="*/ 2877 h 10000"/>
                <a:gd name="connsiteX56" fmla="*/ 6454 w 9855"/>
                <a:gd name="connsiteY56" fmla="*/ 2843 h 10000"/>
                <a:gd name="connsiteX57" fmla="*/ 6695 w 9855"/>
                <a:gd name="connsiteY57" fmla="*/ 2955 h 10000"/>
                <a:gd name="connsiteX58" fmla="*/ 6777 w 9855"/>
                <a:gd name="connsiteY58" fmla="*/ 3178 h 10000"/>
                <a:gd name="connsiteX59" fmla="*/ 6980 w 9855"/>
                <a:gd name="connsiteY59" fmla="*/ 3216 h 10000"/>
                <a:gd name="connsiteX60" fmla="*/ 7062 w 9855"/>
                <a:gd name="connsiteY60" fmla="*/ 3140 h 10000"/>
                <a:gd name="connsiteX61" fmla="*/ 7101 w 9855"/>
                <a:gd name="connsiteY61" fmla="*/ 3033 h 10000"/>
                <a:gd name="connsiteX62" fmla="*/ 7260 w 9855"/>
                <a:gd name="connsiteY62" fmla="*/ 2955 h 10000"/>
                <a:gd name="connsiteX63" fmla="*/ 7464 w 9855"/>
                <a:gd name="connsiteY63" fmla="*/ 3033 h 10000"/>
                <a:gd name="connsiteX64" fmla="*/ 7541 w 9855"/>
                <a:gd name="connsiteY64" fmla="*/ 3066 h 10000"/>
                <a:gd name="connsiteX65" fmla="*/ 7586 w 9855"/>
                <a:gd name="connsiteY65" fmla="*/ 3109 h 10000"/>
                <a:gd name="connsiteX66" fmla="*/ 7788 w 9855"/>
                <a:gd name="connsiteY66" fmla="*/ 3109 h 10000"/>
                <a:gd name="connsiteX67" fmla="*/ 7788 w 9855"/>
                <a:gd name="connsiteY67" fmla="*/ 3066 h 10000"/>
                <a:gd name="connsiteX68" fmla="*/ 8025 w 9855"/>
                <a:gd name="connsiteY68" fmla="*/ 3140 h 10000"/>
                <a:gd name="connsiteX69" fmla="*/ 7990 w 9855"/>
                <a:gd name="connsiteY69" fmla="*/ 3178 h 10000"/>
                <a:gd name="connsiteX70" fmla="*/ 8025 w 9855"/>
                <a:gd name="connsiteY70" fmla="*/ 3290 h 10000"/>
                <a:gd name="connsiteX71" fmla="*/ 8025 w 9855"/>
                <a:gd name="connsiteY71" fmla="*/ 3363 h 10000"/>
                <a:gd name="connsiteX72" fmla="*/ 7946 w 9855"/>
                <a:gd name="connsiteY72" fmla="*/ 3290 h 10000"/>
                <a:gd name="connsiteX73" fmla="*/ 7906 w 9855"/>
                <a:gd name="connsiteY73" fmla="*/ 3326 h 10000"/>
                <a:gd name="connsiteX74" fmla="*/ 7824 w 9855"/>
                <a:gd name="connsiteY74" fmla="*/ 3326 h 10000"/>
                <a:gd name="connsiteX75" fmla="*/ 7744 w 9855"/>
                <a:gd name="connsiteY75" fmla="*/ 3363 h 10000"/>
                <a:gd name="connsiteX76" fmla="*/ 7586 w 9855"/>
                <a:gd name="connsiteY76" fmla="*/ 3441 h 10000"/>
                <a:gd name="connsiteX77" fmla="*/ 7501 w 9855"/>
                <a:gd name="connsiteY77" fmla="*/ 3479 h 10000"/>
                <a:gd name="connsiteX78" fmla="*/ 7586 w 9855"/>
                <a:gd name="connsiteY78" fmla="*/ 3554 h 10000"/>
                <a:gd name="connsiteX79" fmla="*/ 7501 w 9855"/>
                <a:gd name="connsiteY79" fmla="*/ 3554 h 10000"/>
                <a:gd name="connsiteX80" fmla="*/ 7541 w 9855"/>
                <a:gd name="connsiteY80" fmla="*/ 3626 h 10000"/>
                <a:gd name="connsiteX81" fmla="*/ 7464 w 9855"/>
                <a:gd name="connsiteY81" fmla="*/ 3660 h 10000"/>
                <a:gd name="connsiteX82" fmla="*/ 7378 w 9855"/>
                <a:gd name="connsiteY82" fmla="*/ 3588 h 10000"/>
                <a:gd name="connsiteX83" fmla="*/ 7346 w 9855"/>
                <a:gd name="connsiteY83" fmla="*/ 3588 h 10000"/>
                <a:gd name="connsiteX84" fmla="*/ 7423 w 9855"/>
                <a:gd name="connsiteY84" fmla="*/ 3699 h 10000"/>
                <a:gd name="connsiteX85" fmla="*/ 7260 w 9855"/>
                <a:gd name="connsiteY85" fmla="*/ 3853 h 10000"/>
                <a:gd name="connsiteX86" fmla="*/ 7218 w 9855"/>
                <a:gd name="connsiteY86" fmla="*/ 4035 h 10000"/>
                <a:gd name="connsiteX87" fmla="*/ 7260 w 9855"/>
                <a:gd name="connsiteY87" fmla="*/ 4220 h 10000"/>
                <a:gd name="connsiteX88" fmla="*/ 7423 w 9855"/>
                <a:gd name="connsiteY88" fmla="*/ 4259 h 10000"/>
                <a:gd name="connsiteX89" fmla="*/ 7704 w 9855"/>
                <a:gd name="connsiteY89" fmla="*/ 4371 h 10000"/>
                <a:gd name="connsiteX90" fmla="*/ 7824 w 9855"/>
                <a:gd name="connsiteY90" fmla="*/ 4560 h 10000"/>
                <a:gd name="connsiteX91" fmla="*/ 8025 w 9855"/>
                <a:gd name="connsiteY91" fmla="*/ 4819 h 10000"/>
                <a:gd name="connsiteX92" fmla="*/ 8149 w 9855"/>
                <a:gd name="connsiteY92" fmla="*/ 5008 h 10000"/>
                <a:gd name="connsiteX93" fmla="*/ 8344 w 9855"/>
                <a:gd name="connsiteY93" fmla="*/ 5117 h 10000"/>
                <a:gd name="connsiteX94" fmla="*/ 8427 w 9855"/>
                <a:gd name="connsiteY94" fmla="*/ 5191 h 10000"/>
                <a:gd name="connsiteX95" fmla="*/ 8513 w 9855"/>
                <a:gd name="connsiteY95" fmla="*/ 5267 h 10000"/>
                <a:gd name="connsiteX96" fmla="*/ 8664 w 9855"/>
                <a:gd name="connsiteY96" fmla="*/ 5413 h 10000"/>
                <a:gd name="connsiteX97" fmla="*/ 8383 w 9855"/>
                <a:gd name="connsiteY97" fmla="*/ 5341 h 10000"/>
                <a:gd name="connsiteX98" fmla="*/ 8186 w 9855"/>
                <a:gd name="connsiteY98" fmla="*/ 5267 h 10000"/>
                <a:gd name="connsiteX99" fmla="*/ 7990 w 9855"/>
                <a:gd name="connsiteY99" fmla="*/ 5304 h 10000"/>
                <a:gd name="connsiteX100" fmla="*/ 7870 w 9855"/>
                <a:gd name="connsiteY100" fmla="*/ 5232 h 10000"/>
                <a:gd name="connsiteX101" fmla="*/ 7744 w 9855"/>
                <a:gd name="connsiteY101" fmla="*/ 5154 h 10000"/>
                <a:gd name="connsiteX102" fmla="*/ 7788 w 9855"/>
                <a:gd name="connsiteY102" fmla="*/ 5232 h 10000"/>
                <a:gd name="connsiteX103" fmla="*/ 7824 w 9855"/>
                <a:gd name="connsiteY103" fmla="*/ 5232 h 10000"/>
                <a:gd name="connsiteX104" fmla="*/ 7788 w 9855"/>
                <a:gd name="connsiteY104" fmla="*/ 5191 h 10000"/>
                <a:gd name="connsiteX105" fmla="*/ 7870 w 9855"/>
                <a:gd name="connsiteY105" fmla="*/ 5232 h 10000"/>
                <a:gd name="connsiteX106" fmla="*/ 8067 w 9855"/>
                <a:gd name="connsiteY106" fmla="*/ 5304 h 10000"/>
                <a:gd name="connsiteX107" fmla="*/ 8149 w 9855"/>
                <a:gd name="connsiteY107" fmla="*/ 5267 h 10000"/>
                <a:gd name="connsiteX108" fmla="*/ 8232 w 9855"/>
                <a:gd name="connsiteY108" fmla="*/ 5341 h 10000"/>
                <a:gd name="connsiteX109" fmla="*/ 8267 w 9855"/>
                <a:gd name="connsiteY109" fmla="*/ 5378 h 10000"/>
                <a:gd name="connsiteX110" fmla="*/ 8383 w 9855"/>
                <a:gd name="connsiteY110" fmla="*/ 5413 h 10000"/>
                <a:gd name="connsiteX111" fmla="*/ 8633 w 9855"/>
                <a:gd name="connsiteY111" fmla="*/ 5567 h 10000"/>
                <a:gd name="connsiteX112" fmla="*/ 8794 w 9855"/>
                <a:gd name="connsiteY112" fmla="*/ 5717 h 10000"/>
                <a:gd name="connsiteX113" fmla="*/ 8713 w 9855"/>
                <a:gd name="connsiteY113" fmla="*/ 5754 h 10000"/>
                <a:gd name="connsiteX114" fmla="*/ 8591 w 9855"/>
                <a:gd name="connsiteY114" fmla="*/ 5826 h 10000"/>
                <a:gd name="connsiteX115" fmla="*/ 8513 w 9855"/>
                <a:gd name="connsiteY115" fmla="*/ 5898 h 10000"/>
                <a:gd name="connsiteX116" fmla="*/ 8473 w 9855"/>
                <a:gd name="connsiteY116" fmla="*/ 5933 h 10000"/>
                <a:gd name="connsiteX117" fmla="*/ 8344 w 9855"/>
                <a:gd name="connsiteY117" fmla="*/ 5933 h 10000"/>
                <a:gd name="connsiteX118" fmla="*/ 8232 w 9855"/>
                <a:gd name="connsiteY118" fmla="*/ 6013 h 10000"/>
                <a:gd name="connsiteX119" fmla="*/ 8383 w 9855"/>
                <a:gd name="connsiteY119" fmla="*/ 5933 h 10000"/>
                <a:gd name="connsiteX120" fmla="*/ 8513 w 9855"/>
                <a:gd name="connsiteY120" fmla="*/ 6051 h 10000"/>
                <a:gd name="connsiteX121" fmla="*/ 8473 w 9855"/>
                <a:gd name="connsiteY121" fmla="*/ 6051 h 10000"/>
                <a:gd name="connsiteX122" fmla="*/ 8664 w 9855"/>
                <a:gd name="connsiteY122" fmla="*/ 5975 h 10000"/>
                <a:gd name="connsiteX123" fmla="*/ 8794 w 9855"/>
                <a:gd name="connsiteY123" fmla="*/ 6086 h 10000"/>
                <a:gd name="connsiteX124" fmla="*/ 8996 w 9855"/>
                <a:gd name="connsiteY124" fmla="*/ 6125 h 10000"/>
                <a:gd name="connsiteX125" fmla="*/ 8908 w 9855"/>
                <a:gd name="connsiteY125" fmla="*/ 6232 h 10000"/>
                <a:gd name="connsiteX126" fmla="*/ 8874 w 9855"/>
                <a:gd name="connsiteY126" fmla="*/ 6274 h 10000"/>
                <a:gd name="connsiteX127" fmla="*/ 8794 w 9855"/>
                <a:gd name="connsiteY127" fmla="*/ 6309 h 10000"/>
                <a:gd name="connsiteX128" fmla="*/ 8834 w 9855"/>
                <a:gd name="connsiteY128" fmla="*/ 6309 h 10000"/>
                <a:gd name="connsiteX129" fmla="*/ 8952 w 9855"/>
                <a:gd name="connsiteY129" fmla="*/ 6274 h 10000"/>
                <a:gd name="connsiteX130" fmla="*/ 8952 w 9855"/>
                <a:gd name="connsiteY130" fmla="*/ 6232 h 10000"/>
                <a:gd name="connsiteX131" fmla="*/ 8996 w 9855"/>
                <a:gd name="connsiteY131" fmla="*/ 6343 h 10000"/>
                <a:gd name="connsiteX132" fmla="*/ 8996 w 9855"/>
                <a:gd name="connsiteY132" fmla="*/ 6425 h 10000"/>
                <a:gd name="connsiteX133" fmla="*/ 8952 w 9855"/>
                <a:gd name="connsiteY133" fmla="*/ 6343 h 10000"/>
                <a:gd name="connsiteX134" fmla="*/ 8952 w 9855"/>
                <a:gd name="connsiteY134" fmla="*/ 6425 h 10000"/>
                <a:gd name="connsiteX135" fmla="*/ 8908 w 9855"/>
                <a:gd name="connsiteY135" fmla="*/ 6389 h 10000"/>
                <a:gd name="connsiteX136" fmla="*/ 8874 w 9855"/>
                <a:gd name="connsiteY136" fmla="*/ 6389 h 10000"/>
                <a:gd name="connsiteX137" fmla="*/ 8834 w 9855"/>
                <a:gd name="connsiteY137" fmla="*/ 6457 h 10000"/>
                <a:gd name="connsiteX138" fmla="*/ 8952 w 9855"/>
                <a:gd name="connsiteY138" fmla="*/ 6532 h 10000"/>
                <a:gd name="connsiteX139" fmla="*/ 8908 w 9855"/>
                <a:gd name="connsiteY139" fmla="*/ 6532 h 10000"/>
                <a:gd name="connsiteX140" fmla="*/ 8952 w 9855"/>
                <a:gd name="connsiteY140" fmla="*/ 6612 h 10000"/>
                <a:gd name="connsiteX141" fmla="*/ 8794 w 9855"/>
                <a:gd name="connsiteY141" fmla="*/ 6569 h 10000"/>
                <a:gd name="connsiteX142" fmla="*/ 8834 w 9855"/>
                <a:gd name="connsiteY142" fmla="*/ 6612 h 10000"/>
                <a:gd name="connsiteX143" fmla="*/ 8952 w 9855"/>
                <a:gd name="connsiteY143" fmla="*/ 6644 h 10000"/>
                <a:gd name="connsiteX144" fmla="*/ 8996 w 9855"/>
                <a:gd name="connsiteY144" fmla="*/ 6758 h 10000"/>
                <a:gd name="connsiteX145" fmla="*/ 8952 w 9855"/>
                <a:gd name="connsiteY145" fmla="*/ 6834 h 10000"/>
                <a:gd name="connsiteX146" fmla="*/ 8834 w 9855"/>
                <a:gd name="connsiteY146" fmla="*/ 6722 h 10000"/>
                <a:gd name="connsiteX147" fmla="*/ 8794 w 9855"/>
                <a:gd name="connsiteY147" fmla="*/ 6758 h 10000"/>
                <a:gd name="connsiteX148" fmla="*/ 8633 w 9855"/>
                <a:gd name="connsiteY148" fmla="*/ 6834 h 10000"/>
                <a:gd name="connsiteX149" fmla="*/ 8754 w 9855"/>
                <a:gd name="connsiteY149" fmla="*/ 6943 h 10000"/>
                <a:gd name="connsiteX150" fmla="*/ 8754 w 9855"/>
                <a:gd name="connsiteY150" fmla="*/ 7093 h 10000"/>
                <a:gd name="connsiteX151" fmla="*/ 8713 w 9855"/>
                <a:gd name="connsiteY151" fmla="*/ 7169 h 10000"/>
                <a:gd name="connsiteX152" fmla="*/ 8713 w 9855"/>
                <a:gd name="connsiteY152" fmla="*/ 7205 h 10000"/>
                <a:gd name="connsiteX153" fmla="*/ 8633 w 9855"/>
                <a:gd name="connsiteY153" fmla="*/ 7169 h 10000"/>
                <a:gd name="connsiteX154" fmla="*/ 8633 w 9855"/>
                <a:gd name="connsiteY154" fmla="*/ 7240 h 10000"/>
                <a:gd name="connsiteX155" fmla="*/ 8591 w 9855"/>
                <a:gd name="connsiteY155" fmla="*/ 7318 h 10000"/>
                <a:gd name="connsiteX156" fmla="*/ 8552 w 9855"/>
                <a:gd name="connsiteY156" fmla="*/ 7464 h 10000"/>
                <a:gd name="connsiteX157" fmla="*/ 8591 w 9855"/>
                <a:gd name="connsiteY157" fmla="*/ 7391 h 10000"/>
                <a:gd name="connsiteX158" fmla="*/ 8552 w 9855"/>
                <a:gd name="connsiteY158" fmla="*/ 7426 h 10000"/>
                <a:gd name="connsiteX159" fmla="*/ 8513 w 9855"/>
                <a:gd name="connsiteY159" fmla="*/ 7356 h 10000"/>
                <a:gd name="connsiteX160" fmla="*/ 8427 w 9855"/>
                <a:gd name="connsiteY160" fmla="*/ 7391 h 10000"/>
                <a:gd name="connsiteX161" fmla="*/ 8427 w 9855"/>
                <a:gd name="connsiteY161" fmla="*/ 7464 h 10000"/>
                <a:gd name="connsiteX162" fmla="*/ 8473 w 9855"/>
                <a:gd name="connsiteY162" fmla="*/ 7502 h 10000"/>
                <a:gd name="connsiteX163" fmla="*/ 8552 w 9855"/>
                <a:gd name="connsiteY163" fmla="*/ 7540 h 10000"/>
                <a:gd name="connsiteX164" fmla="*/ 8513 w 9855"/>
                <a:gd name="connsiteY164" fmla="*/ 7577 h 10000"/>
                <a:gd name="connsiteX165" fmla="*/ 8473 w 9855"/>
                <a:gd name="connsiteY165" fmla="*/ 7692 h 10000"/>
                <a:gd name="connsiteX166" fmla="*/ 8310 w 9855"/>
                <a:gd name="connsiteY166" fmla="*/ 7612 h 10000"/>
                <a:gd name="connsiteX167" fmla="*/ 8427 w 9855"/>
                <a:gd name="connsiteY167" fmla="*/ 7725 h 10000"/>
                <a:gd name="connsiteX168" fmla="*/ 8552 w 9855"/>
                <a:gd name="connsiteY168" fmla="*/ 7725 h 10000"/>
                <a:gd name="connsiteX169" fmla="*/ 8513 w 9855"/>
                <a:gd name="connsiteY169" fmla="*/ 7802 h 10000"/>
                <a:gd name="connsiteX170" fmla="*/ 8591 w 9855"/>
                <a:gd name="connsiteY170" fmla="*/ 7953 h 10000"/>
                <a:gd name="connsiteX171" fmla="*/ 8552 w 9855"/>
                <a:gd name="connsiteY171" fmla="*/ 7953 h 10000"/>
                <a:gd name="connsiteX172" fmla="*/ 8427 w 9855"/>
                <a:gd name="connsiteY172" fmla="*/ 7871 h 10000"/>
                <a:gd name="connsiteX173" fmla="*/ 8383 w 9855"/>
                <a:gd name="connsiteY173" fmla="*/ 7912 h 10000"/>
                <a:gd name="connsiteX174" fmla="*/ 8473 w 9855"/>
                <a:gd name="connsiteY174" fmla="*/ 7989 h 10000"/>
                <a:gd name="connsiteX175" fmla="*/ 8427 w 9855"/>
                <a:gd name="connsiteY175" fmla="*/ 8060 h 10000"/>
                <a:gd name="connsiteX176" fmla="*/ 8310 w 9855"/>
                <a:gd name="connsiteY176" fmla="*/ 7989 h 10000"/>
                <a:gd name="connsiteX177" fmla="*/ 8383 w 9855"/>
                <a:gd name="connsiteY177" fmla="*/ 8095 h 10000"/>
                <a:gd name="connsiteX178" fmla="*/ 8310 w 9855"/>
                <a:gd name="connsiteY178" fmla="*/ 8095 h 10000"/>
                <a:gd name="connsiteX179" fmla="*/ 8310 w 9855"/>
                <a:gd name="connsiteY179" fmla="*/ 8174 h 10000"/>
                <a:gd name="connsiteX180" fmla="*/ 8107 w 9855"/>
                <a:gd name="connsiteY180" fmla="*/ 8252 h 10000"/>
                <a:gd name="connsiteX181" fmla="*/ 8067 w 9855"/>
                <a:gd name="connsiteY181" fmla="*/ 8321 h 10000"/>
                <a:gd name="connsiteX182" fmla="*/ 8107 w 9855"/>
                <a:gd name="connsiteY182" fmla="*/ 8363 h 10000"/>
                <a:gd name="connsiteX183" fmla="*/ 8067 w 9855"/>
                <a:gd name="connsiteY183" fmla="*/ 8394 h 10000"/>
                <a:gd name="connsiteX184" fmla="*/ 8025 w 9855"/>
                <a:gd name="connsiteY184" fmla="*/ 8506 h 10000"/>
                <a:gd name="connsiteX185" fmla="*/ 7990 w 9855"/>
                <a:gd name="connsiteY185" fmla="*/ 8470 h 10000"/>
                <a:gd name="connsiteX186" fmla="*/ 7990 w 9855"/>
                <a:gd name="connsiteY186" fmla="*/ 8586 h 10000"/>
                <a:gd name="connsiteX187" fmla="*/ 7577 w 9855"/>
                <a:gd name="connsiteY187" fmla="*/ 8396 h 10000"/>
                <a:gd name="connsiteX188" fmla="*/ 6900 w 9855"/>
                <a:gd name="connsiteY188" fmla="*/ 9032 h 10000"/>
                <a:gd name="connsiteX189" fmla="*/ 6656 w 9855"/>
                <a:gd name="connsiteY189" fmla="*/ 9106 h 10000"/>
                <a:gd name="connsiteX190" fmla="*/ 6535 w 9855"/>
                <a:gd name="connsiteY190" fmla="*/ 8881 h 10000"/>
                <a:gd name="connsiteX191" fmla="*/ 6496 w 9855"/>
                <a:gd name="connsiteY191" fmla="*/ 8881 h 10000"/>
                <a:gd name="connsiteX192" fmla="*/ 6615 w 9855"/>
                <a:gd name="connsiteY192" fmla="*/ 8841 h 10000"/>
                <a:gd name="connsiteX193" fmla="*/ 6454 w 9855"/>
                <a:gd name="connsiteY193" fmla="*/ 8841 h 10000"/>
                <a:gd name="connsiteX194" fmla="*/ 6418 w 9855"/>
                <a:gd name="connsiteY194" fmla="*/ 8921 h 10000"/>
                <a:gd name="connsiteX195" fmla="*/ 6496 w 9855"/>
                <a:gd name="connsiteY195" fmla="*/ 8994 h 10000"/>
                <a:gd name="connsiteX196" fmla="*/ 6454 w 9855"/>
                <a:gd name="connsiteY196" fmla="*/ 8994 h 10000"/>
                <a:gd name="connsiteX197" fmla="*/ 6579 w 9855"/>
                <a:gd name="connsiteY197" fmla="*/ 9216 h 10000"/>
                <a:gd name="connsiteX198" fmla="*/ 6418 w 9855"/>
                <a:gd name="connsiteY198" fmla="*/ 9071 h 10000"/>
                <a:gd name="connsiteX199" fmla="*/ 6496 w 9855"/>
                <a:gd name="connsiteY199" fmla="*/ 9216 h 10000"/>
                <a:gd name="connsiteX200" fmla="*/ 6454 w 9855"/>
                <a:gd name="connsiteY200" fmla="*/ 9257 h 10000"/>
                <a:gd name="connsiteX201" fmla="*/ 6418 w 9855"/>
                <a:gd name="connsiteY201" fmla="*/ 9216 h 10000"/>
                <a:gd name="connsiteX202" fmla="*/ 6377 w 9855"/>
                <a:gd name="connsiteY202" fmla="*/ 9331 h 10000"/>
                <a:gd name="connsiteX203" fmla="*/ 6251 w 9855"/>
                <a:gd name="connsiteY203" fmla="*/ 9368 h 10000"/>
                <a:gd name="connsiteX204" fmla="*/ 6212 w 9855"/>
                <a:gd name="connsiteY204" fmla="*/ 9290 h 10000"/>
                <a:gd name="connsiteX205" fmla="*/ 6135 w 9855"/>
                <a:gd name="connsiteY205" fmla="*/ 9257 h 10000"/>
                <a:gd name="connsiteX206" fmla="*/ 6175 w 9855"/>
                <a:gd name="connsiteY206" fmla="*/ 9404 h 10000"/>
                <a:gd name="connsiteX207" fmla="*/ 5969 w 9855"/>
                <a:gd name="connsiteY207" fmla="*/ 9331 h 10000"/>
                <a:gd name="connsiteX208" fmla="*/ 5930 w 9855"/>
                <a:gd name="connsiteY208" fmla="*/ 9368 h 10000"/>
                <a:gd name="connsiteX209" fmla="*/ 5808 w 9855"/>
                <a:gd name="connsiteY209" fmla="*/ 9438 h 10000"/>
                <a:gd name="connsiteX210" fmla="*/ 5777 w 9855"/>
                <a:gd name="connsiteY210" fmla="*/ 9519 h 10000"/>
                <a:gd name="connsiteX211" fmla="*/ 5688 w 9855"/>
                <a:gd name="connsiteY211" fmla="*/ 9519 h 10000"/>
                <a:gd name="connsiteX212" fmla="*/ 5567 w 9855"/>
                <a:gd name="connsiteY212" fmla="*/ 9553 h 10000"/>
                <a:gd name="connsiteX213" fmla="*/ 5567 w 9855"/>
                <a:gd name="connsiteY213" fmla="*/ 9519 h 10000"/>
                <a:gd name="connsiteX214" fmla="*/ 5567 w 9855"/>
                <a:gd name="connsiteY214" fmla="*/ 9591 h 10000"/>
                <a:gd name="connsiteX215" fmla="*/ 5449 w 9855"/>
                <a:gd name="connsiteY215" fmla="*/ 9553 h 10000"/>
                <a:gd name="connsiteX216" fmla="*/ 5449 w 9855"/>
                <a:gd name="connsiteY216" fmla="*/ 9627 h 10000"/>
                <a:gd name="connsiteX217" fmla="*/ 5406 w 9855"/>
                <a:gd name="connsiteY217" fmla="*/ 9740 h 10000"/>
                <a:gd name="connsiteX218" fmla="*/ 5491 w 9855"/>
                <a:gd name="connsiteY218" fmla="*/ 9778 h 10000"/>
                <a:gd name="connsiteX219" fmla="*/ 5491 w 9855"/>
                <a:gd name="connsiteY219" fmla="*/ 9778 h 10000"/>
                <a:gd name="connsiteX220" fmla="*/ 5567 w 9855"/>
                <a:gd name="connsiteY220" fmla="*/ 9928 h 10000"/>
                <a:gd name="connsiteX221" fmla="*/ 5368 w 9855"/>
                <a:gd name="connsiteY221" fmla="*/ 10000 h 10000"/>
                <a:gd name="connsiteX222" fmla="*/ 5368 w 9855"/>
                <a:gd name="connsiteY222" fmla="*/ 9928 h 10000"/>
                <a:gd name="connsiteX223" fmla="*/ 5281 w 9855"/>
                <a:gd name="connsiteY223" fmla="*/ 9813 h 10000"/>
                <a:gd name="connsiteX224" fmla="*/ 5248 w 9855"/>
                <a:gd name="connsiteY224" fmla="*/ 9740 h 10000"/>
                <a:gd name="connsiteX225" fmla="*/ 5206 w 9855"/>
                <a:gd name="connsiteY225" fmla="*/ 9627 h 10000"/>
                <a:gd name="connsiteX226" fmla="*/ 5248 w 9855"/>
                <a:gd name="connsiteY226" fmla="*/ 9553 h 10000"/>
                <a:gd name="connsiteX227" fmla="*/ 5206 w 9855"/>
                <a:gd name="connsiteY227" fmla="*/ 9438 h 10000"/>
                <a:gd name="connsiteX228" fmla="*/ 5206 w 9855"/>
                <a:gd name="connsiteY228" fmla="*/ 9478 h 10000"/>
                <a:gd name="connsiteX229" fmla="*/ 5126 w 9855"/>
                <a:gd name="connsiteY229" fmla="*/ 9404 h 10000"/>
                <a:gd name="connsiteX230" fmla="*/ 5126 w 9855"/>
                <a:gd name="connsiteY230" fmla="*/ 9478 h 10000"/>
                <a:gd name="connsiteX231" fmla="*/ 5006 w 9855"/>
                <a:gd name="connsiteY231" fmla="*/ 9478 h 10000"/>
                <a:gd name="connsiteX232" fmla="*/ 4926 w 9855"/>
                <a:gd name="connsiteY232" fmla="*/ 9438 h 10000"/>
                <a:gd name="connsiteX233" fmla="*/ 4879 w 9855"/>
                <a:gd name="connsiteY233" fmla="*/ 9368 h 10000"/>
                <a:gd name="connsiteX234" fmla="*/ 4839 w 9855"/>
                <a:gd name="connsiteY234" fmla="*/ 9368 h 10000"/>
                <a:gd name="connsiteX235" fmla="*/ 4839 w 9855"/>
                <a:gd name="connsiteY235" fmla="*/ 9438 h 10000"/>
                <a:gd name="connsiteX236" fmla="*/ 4762 w 9855"/>
                <a:gd name="connsiteY236" fmla="*/ 9368 h 10000"/>
                <a:gd name="connsiteX237" fmla="*/ 4724 w 9855"/>
                <a:gd name="connsiteY237" fmla="*/ 9290 h 10000"/>
                <a:gd name="connsiteX238" fmla="*/ 4688 w 9855"/>
                <a:gd name="connsiteY238" fmla="*/ 9331 h 10000"/>
                <a:gd name="connsiteX239" fmla="*/ 4724 w 9855"/>
                <a:gd name="connsiteY239" fmla="*/ 9438 h 10000"/>
                <a:gd name="connsiteX240" fmla="*/ 4644 w 9855"/>
                <a:gd name="connsiteY240" fmla="*/ 9404 h 10000"/>
                <a:gd name="connsiteX241" fmla="*/ 4644 w 9855"/>
                <a:gd name="connsiteY241" fmla="*/ 9478 h 10000"/>
                <a:gd name="connsiteX242" fmla="*/ 4483 w 9855"/>
                <a:gd name="connsiteY242" fmla="*/ 9438 h 10000"/>
                <a:gd name="connsiteX243" fmla="*/ 4366 w 9855"/>
                <a:gd name="connsiteY243" fmla="*/ 9438 h 10000"/>
                <a:gd name="connsiteX244" fmla="*/ 4322 w 9855"/>
                <a:gd name="connsiteY244" fmla="*/ 9438 h 10000"/>
                <a:gd name="connsiteX245" fmla="*/ 4199 w 9855"/>
                <a:gd name="connsiteY245" fmla="*/ 9368 h 10000"/>
                <a:gd name="connsiteX246" fmla="*/ 4154 w 9855"/>
                <a:gd name="connsiteY246" fmla="*/ 9331 h 10000"/>
                <a:gd name="connsiteX247" fmla="*/ 4038 w 9855"/>
                <a:gd name="connsiteY247" fmla="*/ 9290 h 10000"/>
                <a:gd name="connsiteX248" fmla="*/ 3962 w 9855"/>
                <a:gd name="connsiteY248" fmla="*/ 9071 h 10000"/>
                <a:gd name="connsiteX249" fmla="*/ 3873 w 9855"/>
                <a:gd name="connsiteY249" fmla="*/ 8921 h 10000"/>
                <a:gd name="connsiteX250" fmla="*/ 3757 w 9855"/>
                <a:gd name="connsiteY250" fmla="*/ 8921 h 10000"/>
                <a:gd name="connsiteX251" fmla="*/ 3634 w 9855"/>
                <a:gd name="connsiteY251" fmla="*/ 8921 h 10000"/>
                <a:gd name="connsiteX252" fmla="*/ 3432 w 9855"/>
                <a:gd name="connsiteY252" fmla="*/ 8731 h 10000"/>
                <a:gd name="connsiteX253" fmla="*/ 3274 w 9855"/>
                <a:gd name="connsiteY253" fmla="*/ 8841 h 10000"/>
                <a:gd name="connsiteX254" fmla="*/ 3274 w 9855"/>
                <a:gd name="connsiteY254" fmla="*/ 8921 h 10000"/>
                <a:gd name="connsiteX255" fmla="*/ 3073 w 9855"/>
                <a:gd name="connsiteY255" fmla="*/ 8957 h 10000"/>
                <a:gd name="connsiteX256" fmla="*/ 2954 w 9855"/>
                <a:gd name="connsiteY256" fmla="*/ 9071 h 10000"/>
                <a:gd name="connsiteX257" fmla="*/ 2874 w 9855"/>
                <a:gd name="connsiteY257" fmla="*/ 8994 h 10000"/>
                <a:gd name="connsiteX258" fmla="*/ 2792 w 9855"/>
                <a:gd name="connsiteY258" fmla="*/ 9071 h 10000"/>
                <a:gd name="connsiteX259" fmla="*/ 2672 w 9855"/>
                <a:gd name="connsiteY259" fmla="*/ 9071 h 10000"/>
                <a:gd name="connsiteX260" fmla="*/ 2507 w 9855"/>
                <a:gd name="connsiteY260" fmla="*/ 9032 h 10000"/>
                <a:gd name="connsiteX261" fmla="*/ 2347 w 9855"/>
                <a:gd name="connsiteY261" fmla="*/ 9106 h 10000"/>
                <a:gd name="connsiteX262" fmla="*/ 2266 w 9855"/>
                <a:gd name="connsiteY262" fmla="*/ 9106 h 10000"/>
                <a:gd name="connsiteX263" fmla="*/ 2185 w 9855"/>
                <a:gd name="connsiteY263" fmla="*/ 9106 h 10000"/>
                <a:gd name="connsiteX264" fmla="*/ 2144 w 9855"/>
                <a:gd name="connsiteY264" fmla="*/ 9106 h 10000"/>
                <a:gd name="connsiteX265" fmla="*/ 2144 w 9855"/>
                <a:gd name="connsiteY265" fmla="*/ 9290 h 10000"/>
                <a:gd name="connsiteX266" fmla="*/ 2228 w 9855"/>
                <a:gd name="connsiteY266" fmla="*/ 9404 h 10000"/>
                <a:gd name="connsiteX267" fmla="*/ 2228 w 9855"/>
                <a:gd name="connsiteY267" fmla="*/ 9438 h 10000"/>
                <a:gd name="connsiteX268" fmla="*/ 2228 w 9855"/>
                <a:gd name="connsiteY268" fmla="*/ 9519 h 10000"/>
                <a:gd name="connsiteX269" fmla="*/ 2266 w 9855"/>
                <a:gd name="connsiteY269" fmla="*/ 9627 h 10000"/>
                <a:gd name="connsiteX270" fmla="*/ 2144 w 9855"/>
                <a:gd name="connsiteY270" fmla="*/ 9591 h 10000"/>
                <a:gd name="connsiteX271" fmla="*/ 2022 w 9855"/>
                <a:gd name="connsiteY271" fmla="*/ 9553 h 10000"/>
                <a:gd name="connsiteX272" fmla="*/ 1941 w 9855"/>
                <a:gd name="connsiteY272" fmla="*/ 9368 h 10000"/>
                <a:gd name="connsiteX273" fmla="*/ 1708 w 9855"/>
                <a:gd name="connsiteY273" fmla="*/ 9478 h 10000"/>
                <a:gd name="connsiteX274" fmla="*/ 1627 w 9855"/>
                <a:gd name="connsiteY274" fmla="*/ 9519 h 10000"/>
                <a:gd name="connsiteX275" fmla="*/ 1627 w 9855"/>
                <a:gd name="connsiteY275" fmla="*/ 9404 h 10000"/>
                <a:gd name="connsiteX276" fmla="*/ 1504 w 9855"/>
                <a:gd name="connsiteY276" fmla="*/ 9257 h 10000"/>
                <a:gd name="connsiteX277" fmla="*/ 1262 w 9855"/>
                <a:gd name="connsiteY277" fmla="*/ 9257 h 10000"/>
                <a:gd name="connsiteX278" fmla="*/ 1262 w 9855"/>
                <a:gd name="connsiteY278" fmla="*/ 9106 h 10000"/>
                <a:gd name="connsiteX279" fmla="*/ 1298 w 9855"/>
                <a:gd name="connsiteY279" fmla="*/ 8921 h 10000"/>
                <a:gd name="connsiteX280" fmla="*/ 1144 w 9855"/>
                <a:gd name="connsiteY280" fmla="*/ 8841 h 10000"/>
                <a:gd name="connsiteX281" fmla="*/ 1017 w 9855"/>
                <a:gd name="connsiteY281" fmla="*/ 8731 h 10000"/>
                <a:gd name="connsiteX282" fmla="*/ 981 w 9855"/>
                <a:gd name="connsiteY282" fmla="*/ 8657 h 10000"/>
                <a:gd name="connsiteX283" fmla="*/ 944 w 9855"/>
                <a:gd name="connsiteY283" fmla="*/ 8547 h 10000"/>
                <a:gd name="connsiteX284" fmla="*/ 981 w 9855"/>
                <a:gd name="connsiteY284" fmla="*/ 8435 h 10000"/>
                <a:gd name="connsiteX285" fmla="*/ 697 w 9855"/>
                <a:gd name="connsiteY285" fmla="*/ 8470 h 10000"/>
                <a:gd name="connsiteX286" fmla="*/ 533 w 9855"/>
                <a:gd name="connsiteY286" fmla="*/ 8547 h 10000"/>
                <a:gd name="connsiteX287" fmla="*/ 533 w 9855"/>
                <a:gd name="connsiteY287" fmla="*/ 8435 h 10000"/>
                <a:gd name="connsiteX288" fmla="*/ 495 w 9855"/>
                <a:gd name="connsiteY288" fmla="*/ 8321 h 10000"/>
                <a:gd name="connsiteX289" fmla="*/ 458 w 9855"/>
                <a:gd name="connsiteY289" fmla="*/ 8252 h 10000"/>
                <a:gd name="connsiteX290" fmla="*/ 6799 w 9855"/>
                <a:gd name="connsiteY290" fmla="*/ 8242 h 10000"/>
                <a:gd name="connsiteX291" fmla="*/ 6917 w 9855"/>
                <a:gd name="connsiteY291" fmla="*/ 7972 h 10000"/>
                <a:gd name="connsiteX0" fmla="*/ 9655 w 10000"/>
                <a:gd name="connsiteY0" fmla="*/ 0 h 9989"/>
                <a:gd name="connsiteX1" fmla="*/ 9612 w 10000"/>
                <a:gd name="connsiteY1" fmla="*/ 110 h 9989"/>
                <a:gd name="connsiteX2" fmla="*/ 9492 w 10000"/>
                <a:gd name="connsiteY2" fmla="*/ 151 h 9989"/>
                <a:gd name="connsiteX3" fmla="*/ 9572 w 10000"/>
                <a:gd name="connsiteY3" fmla="*/ 263 h 9989"/>
                <a:gd name="connsiteX4" fmla="*/ 9819 w 10000"/>
                <a:gd name="connsiteY4" fmla="*/ 595 h 9989"/>
                <a:gd name="connsiteX5" fmla="*/ 9985 w 10000"/>
                <a:gd name="connsiteY5" fmla="*/ 899 h 9989"/>
                <a:gd name="connsiteX6" fmla="*/ 9944 w 10000"/>
                <a:gd name="connsiteY6" fmla="*/ 973 h 9989"/>
                <a:gd name="connsiteX7" fmla="*/ 9776 w 10000"/>
                <a:gd name="connsiteY7" fmla="*/ 1006 h 9989"/>
                <a:gd name="connsiteX8" fmla="*/ 9985 w 10000"/>
                <a:gd name="connsiteY8" fmla="*/ 1155 h 9989"/>
                <a:gd name="connsiteX9" fmla="*/ 9741 w 10000"/>
                <a:gd name="connsiteY9" fmla="*/ 973 h 9989"/>
                <a:gd name="connsiteX10" fmla="*/ 9534 w 10000"/>
                <a:gd name="connsiteY10" fmla="*/ 899 h 9989"/>
                <a:gd name="connsiteX11" fmla="*/ 9612 w 10000"/>
                <a:gd name="connsiteY11" fmla="*/ 1117 h 9989"/>
                <a:gd name="connsiteX12" fmla="*/ 9492 w 10000"/>
                <a:gd name="connsiteY12" fmla="*/ 1155 h 9989"/>
                <a:gd name="connsiteX13" fmla="*/ 9413 w 10000"/>
                <a:gd name="connsiteY13" fmla="*/ 1271 h 9989"/>
                <a:gd name="connsiteX14" fmla="*/ 9128 w 10000"/>
                <a:gd name="connsiteY14" fmla="*/ 1305 h 9989"/>
                <a:gd name="connsiteX15" fmla="*/ 9333 w 10000"/>
                <a:gd name="connsiteY15" fmla="*/ 1489 h 9989"/>
                <a:gd name="connsiteX16" fmla="*/ 9084 w 10000"/>
                <a:gd name="connsiteY16" fmla="*/ 1527 h 9989"/>
                <a:gd name="connsiteX17" fmla="*/ 8923 w 10000"/>
                <a:gd name="connsiteY17" fmla="*/ 1489 h 9989"/>
                <a:gd name="connsiteX18" fmla="*/ 8791 w 10000"/>
                <a:gd name="connsiteY18" fmla="*/ 1378 h 9989"/>
                <a:gd name="connsiteX19" fmla="*/ 8717 w 10000"/>
                <a:gd name="connsiteY19" fmla="*/ 1414 h 9989"/>
                <a:gd name="connsiteX20" fmla="*/ 8678 w 10000"/>
                <a:gd name="connsiteY20" fmla="*/ 1599 h 9989"/>
                <a:gd name="connsiteX21" fmla="*/ 8638 w 10000"/>
                <a:gd name="connsiteY21" fmla="*/ 1713 h 9989"/>
                <a:gd name="connsiteX22" fmla="*/ 8551 w 10000"/>
                <a:gd name="connsiteY22" fmla="*/ 1751 h 9989"/>
                <a:gd name="connsiteX23" fmla="*/ 8506 w 10000"/>
                <a:gd name="connsiteY23" fmla="*/ 1824 h 9989"/>
                <a:gd name="connsiteX24" fmla="*/ 8432 w 10000"/>
                <a:gd name="connsiteY24" fmla="*/ 1824 h 9989"/>
                <a:gd name="connsiteX25" fmla="*/ 8389 w 10000"/>
                <a:gd name="connsiteY25" fmla="*/ 1902 h 9989"/>
                <a:gd name="connsiteX26" fmla="*/ 8226 w 10000"/>
                <a:gd name="connsiteY26" fmla="*/ 2086 h 9989"/>
                <a:gd name="connsiteX27" fmla="*/ 8022 w 10000"/>
                <a:gd name="connsiteY27" fmla="*/ 2126 h 9989"/>
                <a:gd name="connsiteX28" fmla="*/ 7939 w 10000"/>
                <a:gd name="connsiteY28" fmla="*/ 2161 h 9989"/>
                <a:gd name="connsiteX29" fmla="*/ 7858 w 10000"/>
                <a:gd name="connsiteY29" fmla="*/ 2236 h 9989"/>
                <a:gd name="connsiteX30" fmla="*/ 7698 w 10000"/>
                <a:gd name="connsiteY30" fmla="*/ 2310 h 9989"/>
                <a:gd name="connsiteX31" fmla="*/ 7611 w 10000"/>
                <a:gd name="connsiteY31" fmla="*/ 2426 h 9989"/>
                <a:gd name="connsiteX32" fmla="*/ 7574 w 10000"/>
                <a:gd name="connsiteY32" fmla="*/ 2495 h 9989"/>
                <a:gd name="connsiteX33" fmla="*/ 7487 w 10000"/>
                <a:gd name="connsiteY33" fmla="*/ 2495 h 9989"/>
                <a:gd name="connsiteX34" fmla="*/ 7324 w 10000"/>
                <a:gd name="connsiteY34" fmla="*/ 2534 h 9989"/>
                <a:gd name="connsiteX35" fmla="*/ 7454 w 10000"/>
                <a:gd name="connsiteY35" fmla="*/ 2459 h 9989"/>
                <a:gd name="connsiteX36" fmla="*/ 7454 w 10000"/>
                <a:gd name="connsiteY36" fmla="*/ 2385 h 9989"/>
                <a:gd name="connsiteX37" fmla="*/ 7487 w 10000"/>
                <a:gd name="connsiteY37" fmla="*/ 2310 h 9989"/>
                <a:gd name="connsiteX38" fmla="*/ 7248 w 10000"/>
                <a:gd name="connsiteY38" fmla="*/ 2271 h 9989"/>
                <a:gd name="connsiteX39" fmla="*/ 7324 w 10000"/>
                <a:gd name="connsiteY39" fmla="*/ 2236 h 9989"/>
                <a:gd name="connsiteX40" fmla="*/ 7367 w 10000"/>
                <a:gd name="connsiteY40" fmla="*/ 2086 h 9989"/>
                <a:gd name="connsiteX41" fmla="*/ 7412 w 10000"/>
                <a:gd name="connsiteY41" fmla="*/ 1936 h 9989"/>
                <a:gd name="connsiteX42" fmla="*/ 7166 w 10000"/>
                <a:gd name="connsiteY42" fmla="*/ 1677 h 9989"/>
                <a:gd name="connsiteX43" fmla="*/ 7041 w 10000"/>
                <a:gd name="connsiteY43" fmla="*/ 1713 h 9989"/>
                <a:gd name="connsiteX44" fmla="*/ 6924 w 10000"/>
                <a:gd name="connsiteY44" fmla="*/ 1793 h 9989"/>
                <a:gd name="connsiteX45" fmla="*/ 6836 w 10000"/>
                <a:gd name="connsiteY45" fmla="*/ 1977 h 9989"/>
                <a:gd name="connsiteX46" fmla="*/ 6631 w 10000"/>
                <a:gd name="connsiteY46" fmla="*/ 2126 h 9989"/>
                <a:gd name="connsiteX47" fmla="*/ 6512 w 10000"/>
                <a:gd name="connsiteY47" fmla="*/ 2200 h 9989"/>
                <a:gd name="connsiteX48" fmla="*/ 6549 w 10000"/>
                <a:gd name="connsiteY48" fmla="*/ 2310 h 9989"/>
                <a:gd name="connsiteX49" fmla="*/ 6303 w 10000"/>
                <a:gd name="connsiteY49" fmla="*/ 2459 h 9989"/>
                <a:gd name="connsiteX50" fmla="*/ 6102 w 10000"/>
                <a:gd name="connsiteY50" fmla="*/ 2426 h 9989"/>
                <a:gd name="connsiteX51" fmla="*/ 6102 w 10000"/>
                <a:gd name="connsiteY51" fmla="*/ 2646 h 9989"/>
                <a:gd name="connsiteX52" fmla="*/ 6343 w 10000"/>
                <a:gd name="connsiteY52" fmla="*/ 2832 h 9989"/>
                <a:gd name="connsiteX53" fmla="*/ 6471 w 10000"/>
                <a:gd name="connsiteY53" fmla="*/ 2832 h 9989"/>
                <a:gd name="connsiteX54" fmla="*/ 6549 w 10000"/>
                <a:gd name="connsiteY54" fmla="*/ 2866 h 9989"/>
                <a:gd name="connsiteX55" fmla="*/ 6549 w 10000"/>
                <a:gd name="connsiteY55" fmla="*/ 2832 h 9989"/>
                <a:gd name="connsiteX56" fmla="*/ 6794 w 10000"/>
                <a:gd name="connsiteY56" fmla="*/ 2944 h 9989"/>
                <a:gd name="connsiteX57" fmla="*/ 6877 w 10000"/>
                <a:gd name="connsiteY57" fmla="*/ 3167 h 9989"/>
                <a:gd name="connsiteX58" fmla="*/ 7083 w 10000"/>
                <a:gd name="connsiteY58" fmla="*/ 3205 h 9989"/>
                <a:gd name="connsiteX59" fmla="*/ 7166 w 10000"/>
                <a:gd name="connsiteY59" fmla="*/ 3129 h 9989"/>
                <a:gd name="connsiteX60" fmla="*/ 7205 w 10000"/>
                <a:gd name="connsiteY60" fmla="*/ 3022 h 9989"/>
                <a:gd name="connsiteX61" fmla="*/ 7367 w 10000"/>
                <a:gd name="connsiteY61" fmla="*/ 2944 h 9989"/>
                <a:gd name="connsiteX62" fmla="*/ 7574 w 10000"/>
                <a:gd name="connsiteY62" fmla="*/ 3022 h 9989"/>
                <a:gd name="connsiteX63" fmla="*/ 7652 w 10000"/>
                <a:gd name="connsiteY63" fmla="*/ 3055 h 9989"/>
                <a:gd name="connsiteX64" fmla="*/ 7698 w 10000"/>
                <a:gd name="connsiteY64" fmla="*/ 3098 h 9989"/>
                <a:gd name="connsiteX65" fmla="*/ 7903 w 10000"/>
                <a:gd name="connsiteY65" fmla="*/ 3098 h 9989"/>
                <a:gd name="connsiteX66" fmla="*/ 7903 w 10000"/>
                <a:gd name="connsiteY66" fmla="*/ 3055 h 9989"/>
                <a:gd name="connsiteX67" fmla="*/ 8143 w 10000"/>
                <a:gd name="connsiteY67" fmla="*/ 3129 h 9989"/>
                <a:gd name="connsiteX68" fmla="*/ 8108 w 10000"/>
                <a:gd name="connsiteY68" fmla="*/ 3167 h 9989"/>
                <a:gd name="connsiteX69" fmla="*/ 8143 w 10000"/>
                <a:gd name="connsiteY69" fmla="*/ 3279 h 9989"/>
                <a:gd name="connsiteX70" fmla="*/ 8143 w 10000"/>
                <a:gd name="connsiteY70" fmla="*/ 3352 h 9989"/>
                <a:gd name="connsiteX71" fmla="*/ 8063 w 10000"/>
                <a:gd name="connsiteY71" fmla="*/ 3279 h 9989"/>
                <a:gd name="connsiteX72" fmla="*/ 8022 w 10000"/>
                <a:gd name="connsiteY72" fmla="*/ 3315 h 9989"/>
                <a:gd name="connsiteX73" fmla="*/ 7939 w 10000"/>
                <a:gd name="connsiteY73" fmla="*/ 3315 h 9989"/>
                <a:gd name="connsiteX74" fmla="*/ 7858 w 10000"/>
                <a:gd name="connsiteY74" fmla="*/ 3352 h 9989"/>
                <a:gd name="connsiteX75" fmla="*/ 7698 w 10000"/>
                <a:gd name="connsiteY75" fmla="*/ 3430 h 9989"/>
                <a:gd name="connsiteX76" fmla="*/ 7611 w 10000"/>
                <a:gd name="connsiteY76" fmla="*/ 3468 h 9989"/>
                <a:gd name="connsiteX77" fmla="*/ 7698 w 10000"/>
                <a:gd name="connsiteY77" fmla="*/ 3543 h 9989"/>
                <a:gd name="connsiteX78" fmla="*/ 7611 w 10000"/>
                <a:gd name="connsiteY78" fmla="*/ 3543 h 9989"/>
                <a:gd name="connsiteX79" fmla="*/ 7652 w 10000"/>
                <a:gd name="connsiteY79" fmla="*/ 3615 h 9989"/>
                <a:gd name="connsiteX80" fmla="*/ 7574 w 10000"/>
                <a:gd name="connsiteY80" fmla="*/ 3649 h 9989"/>
                <a:gd name="connsiteX81" fmla="*/ 7487 w 10000"/>
                <a:gd name="connsiteY81" fmla="*/ 3577 h 9989"/>
                <a:gd name="connsiteX82" fmla="*/ 7454 w 10000"/>
                <a:gd name="connsiteY82" fmla="*/ 3577 h 9989"/>
                <a:gd name="connsiteX83" fmla="*/ 7532 w 10000"/>
                <a:gd name="connsiteY83" fmla="*/ 3688 h 9989"/>
                <a:gd name="connsiteX84" fmla="*/ 7367 w 10000"/>
                <a:gd name="connsiteY84" fmla="*/ 3842 h 9989"/>
                <a:gd name="connsiteX85" fmla="*/ 7324 w 10000"/>
                <a:gd name="connsiteY85" fmla="*/ 4024 h 9989"/>
                <a:gd name="connsiteX86" fmla="*/ 7367 w 10000"/>
                <a:gd name="connsiteY86" fmla="*/ 4209 h 9989"/>
                <a:gd name="connsiteX87" fmla="*/ 7532 w 10000"/>
                <a:gd name="connsiteY87" fmla="*/ 4248 h 9989"/>
                <a:gd name="connsiteX88" fmla="*/ 7817 w 10000"/>
                <a:gd name="connsiteY88" fmla="*/ 4360 h 9989"/>
                <a:gd name="connsiteX89" fmla="*/ 7939 w 10000"/>
                <a:gd name="connsiteY89" fmla="*/ 4549 h 9989"/>
                <a:gd name="connsiteX90" fmla="*/ 8143 w 10000"/>
                <a:gd name="connsiteY90" fmla="*/ 4808 h 9989"/>
                <a:gd name="connsiteX91" fmla="*/ 8269 w 10000"/>
                <a:gd name="connsiteY91" fmla="*/ 4997 h 9989"/>
                <a:gd name="connsiteX92" fmla="*/ 8467 w 10000"/>
                <a:gd name="connsiteY92" fmla="*/ 5106 h 9989"/>
                <a:gd name="connsiteX93" fmla="*/ 8551 w 10000"/>
                <a:gd name="connsiteY93" fmla="*/ 5180 h 9989"/>
                <a:gd name="connsiteX94" fmla="*/ 8638 w 10000"/>
                <a:gd name="connsiteY94" fmla="*/ 5256 h 9989"/>
                <a:gd name="connsiteX95" fmla="*/ 8791 w 10000"/>
                <a:gd name="connsiteY95" fmla="*/ 5402 h 9989"/>
                <a:gd name="connsiteX96" fmla="*/ 8506 w 10000"/>
                <a:gd name="connsiteY96" fmla="*/ 5330 h 9989"/>
                <a:gd name="connsiteX97" fmla="*/ 8306 w 10000"/>
                <a:gd name="connsiteY97" fmla="*/ 5256 h 9989"/>
                <a:gd name="connsiteX98" fmla="*/ 8108 w 10000"/>
                <a:gd name="connsiteY98" fmla="*/ 5293 h 9989"/>
                <a:gd name="connsiteX99" fmla="*/ 7986 w 10000"/>
                <a:gd name="connsiteY99" fmla="*/ 5221 h 9989"/>
                <a:gd name="connsiteX100" fmla="*/ 7858 w 10000"/>
                <a:gd name="connsiteY100" fmla="*/ 5143 h 9989"/>
                <a:gd name="connsiteX101" fmla="*/ 7903 w 10000"/>
                <a:gd name="connsiteY101" fmla="*/ 5221 h 9989"/>
                <a:gd name="connsiteX102" fmla="*/ 7939 w 10000"/>
                <a:gd name="connsiteY102" fmla="*/ 5221 h 9989"/>
                <a:gd name="connsiteX103" fmla="*/ 7903 w 10000"/>
                <a:gd name="connsiteY103" fmla="*/ 5180 h 9989"/>
                <a:gd name="connsiteX104" fmla="*/ 7986 w 10000"/>
                <a:gd name="connsiteY104" fmla="*/ 5221 h 9989"/>
                <a:gd name="connsiteX105" fmla="*/ 8186 w 10000"/>
                <a:gd name="connsiteY105" fmla="*/ 5293 h 9989"/>
                <a:gd name="connsiteX106" fmla="*/ 8269 w 10000"/>
                <a:gd name="connsiteY106" fmla="*/ 5256 h 9989"/>
                <a:gd name="connsiteX107" fmla="*/ 8353 w 10000"/>
                <a:gd name="connsiteY107" fmla="*/ 5330 h 9989"/>
                <a:gd name="connsiteX108" fmla="*/ 8389 w 10000"/>
                <a:gd name="connsiteY108" fmla="*/ 5367 h 9989"/>
                <a:gd name="connsiteX109" fmla="*/ 8506 w 10000"/>
                <a:gd name="connsiteY109" fmla="*/ 5402 h 9989"/>
                <a:gd name="connsiteX110" fmla="*/ 8760 w 10000"/>
                <a:gd name="connsiteY110" fmla="*/ 5556 h 9989"/>
                <a:gd name="connsiteX111" fmla="*/ 8923 w 10000"/>
                <a:gd name="connsiteY111" fmla="*/ 5706 h 9989"/>
                <a:gd name="connsiteX112" fmla="*/ 8841 w 10000"/>
                <a:gd name="connsiteY112" fmla="*/ 5743 h 9989"/>
                <a:gd name="connsiteX113" fmla="*/ 8717 w 10000"/>
                <a:gd name="connsiteY113" fmla="*/ 5815 h 9989"/>
                <a:gd name="connsiteX114" fmla="*/ 8638 w 10000"/>
                <a:gd name="connsiteY114" fmla="*/ 5887 h 9989"/>
                <a:gd name="connsiteX115" fmla="*/ 8598 w 10000"/>
                <a:gd name="connsiteY115" fmla="*/ 5922 h 9989"/>
                <a:gd name="connsiteX116" fmla="*/ 8467 w 10000"/>
                <a:gd name="connsiteY116" fmla="*/ 5922 h 9989"/>
                <a:gd name="connsiteX117" fmla="*/ 8353 w 10000"/>
                <a:gd name="connsiteY117" fmla="*/ 6002 h 9989"/>
                <a:gd name="connsiteX118" fmla="*/ 8506 w 10000"/>
                <a:gd name="connsiteY118" fmla="*/ 5922 h 9989"/>
                <a:gd name="connsiteX119" fmla="*/ 8638 w 10000"/>
                <a:gd name="connsiteY119" fmla="*/ 6040 h 9989"/>
                <a:gd name="connsiteX120" fmla="*/ 8598 w 10000"/>
                <a:gd name="connsiteY120" fmla="*/ 6040 h 9989"/>
                <a:gd name="connsiteX121" fmla="*/ 8791 w 10000"/>
                <a:gd name="connsiteY121" fmla="*/ 5964 h 9989"/>
                <a:gd name="connsiteX122" fmla="*/ 8923 w 10000"/>
                <a:gd name="connsiteY122" fmla="*/ 6075 h 9989"/>
                <a:gd name="connsiteX123" fmla="*/ 9128 w 10000"/>
                <a:gd name="connsiteY123" fmla="*/ 6114 h 9989"/>
                <a:gd name="connsiteX124" fmla="*/ 9039 w 10000"/>
                <a:gd name="connsiteY124" fmla="*/ 6221 h 9989"/>
                <a:gd name="connsiteX125" fmla="*/ 9005 w 10000"/>
                <a:gd name="connsiteY125" fmla="*/ 6263 h 9989"/>
                <a:gd name="connsiteX126" fmla="*/ 8923 w 10000"/>
                <a:gd name="connsiteY126" fmla="*/ 6298 h 9989"/>
                <a:gd name="connsiteX127" fmla="*/ 8964 w 10000"/>
                <a:gd name="connsiteY127" fmla="*/ 6298 h 9989"/>
                <a:gd name="connsiteX128" fmla="*/ 9084 w 10000"/>
                <a:gd name="connsiteY128" fmla="*/ 6263 h 9989"/>
                <a:gd name="connsiteX129" fmla="*/ 9084 w 10000"/>
                <a:gd name="connsiteY129" fmla="*/ 6221 h 9989"/>
                <a:gd name="connsiteX130" fmla="*/ 9128 w 10000"/>
                <a:gd name="connsiteY130" fmla="*/ 6332 h 9989"/>
                <a:gd name="connsiteX131" fmla="*/ 9128 w 10000"/>
                <a:gd name="connsiteY131" fmla="*/ 6414 h 9989"/>
                <a:gd name="connsiteX132" fmla="*/ 9084 w 10000"/>
                <a:gd name="connsiteY132" fmla="*/ 6332 h 9989"/>
                <a:gd name="connsiteX133" fmla="*/ 9084 w 10000"/>
                <a:gd name="connsiteY133" fmla="*/ 6414 h 9989"/>
                <a:gd name="connsiteX134" fmla="*/ 9039 w 10000"/>
                <a:gd name="connsiteY134" fmla="*/ 6378 h 9989"/>
                <a:gd name="connsiteX135" fmla="*/ 9005 w 10000"/>
                <a:gd name="connsiteY135" fmla="*/ 6378 h 9989"/>
                <a:gd name="connsiteX136" fmla="*/ 8964 w 10000"/>
                <a:gd name="connsiteY136" fmla="*/ 6446 h 9989"/>
                <a:gd name="connsiteX137" fmla="*/ 9084 w 10000"/>
                <a:gd name="connsiteY137" fmla="*/ 6521 h 9989"/>
                <a:gd name="connsiteX138" fmla="*/ 9039 w 10000"/>
                <a:gd name="connsiteY138" fmla="*/ 6521 h 9989"/>
                <a:gd name="connsiteX139" fmla="*/ 9084 w 10000"/>
                <a:gd name="connsiteY139" fmla="*/ 6601 h 9989"/>
                <a:gd name="connsiteX140" fmla="*/ 8923 w 10000"/>
                <a:gd name="connsiteY140" fmla="*/ 6558 h 9989"/>
                <a:gd name="connsiteX141" fmla="*/ 8964 w 10000"/>
                <a:gd name="connsiteY141" fmla="*/ 6601 h 9989"/>
                <a:gd name="connsiteX142" fmla="*/ 9084 w 10000"/>
                <a:gd name="connsiteY142" fmla="*/ 6633 h 9989"/>
                <a:gd name="connsiteX143" fmla="*/ 9128 w 10000"/>
                <a:gd name="connsiteY143" fmla="*/ 6747 h 9989"/>
                <a:gd name="connsiteX144" fmla="*/ 9084 w 10000"/>
                <a:gd name="connsiteY144" fmla="*/ 6823 h 9989"/>
                <a:gd name="connsiteX145" fmla="*/ 8964 w 10000"/>
                <a:gd name="connsiteY145" fmla="*/ 6711 h 9989"/>
                <a:gd name="connsiteX146" fmla="*/ 8923 w 10000"/>
                <a:gd name="connsiteY146" fmla="*/ 6747 h 9989"/>
                <a:gd name="connsiteX147" fmla="*/ 8760 w 10000"/>
                <a:gd name="connsiteY147" fmla="*/ 6823 h 9989"/>
                <a:gd name="connsiteX148" fmla="*/ 8883 w 10000"/>
                <a:gd name="connsiteY148" fmla="*/ 6932 h 9989"/>
                <a:gd name="connsiteX149" fmla="*/ 8883 w 10000"/>
                <a:gd name="connsiteY149" fmla="*/ 7082 h 9989"/>
                <a:gd name="connsiteX150" fmla="*/ 8841 w 10000"/>
                <a:gd name="connsiteY150" fmla="*/ 7158 h 9989"/>
                <a:gd name="connsiteX151" fmla="*/ 8841 w 10000"/>
                <a:gd name="connsiteY151" fmla="*/ 7194 h 9989"/>
                <a:gd name="connsiteX152" fmla="*/ 8760 w 10000"/>
                <a:gd name="connsiteY152" fmla="*/ 7158 h 9989"/>
                <a:gd name="connsiteX153" fmla="*/ 8760 w 10000"/>
                <a:gd name="connsiteY153" fmla="*/ 7229 h 9989"/>
                <a:gd name="connsiteX154" fmla="*/ 8717 w 10000"/>
                <a:gd name="connsiteY154" fmla="*/ 7307 h 9989"/>
                <a:gd name="connsiteX155" fmla="*/ 8678 w 10000"/>
                <a:gd name="connsiteY155" fmla="*/ 7453 h 9989"/>
                <a:gd name="connsiteX156" fmla="*/ 8717 w 10000"/>
                <a:gd name="connsiteY156" fmla="*/ 7380 h 9989"/>
                <a:gd name="connsiteX157" fmla="*/ 8678 w 10000"/>
                <a:gd name="connsiteY157" fmla="*/ 7415 h 9989"/>
                <a:gd name="connsiteX158" fmla="*/ 8638 w 10000"/>
                <a:gd name="connsiteY158" fmla="*/ 7345 h 9989"/>
                <a:gd name="connsiteX159" fmla="*/ 8551 w 10000"/>
                <a:gd name="connsiteY159" fmla="*/ 7380 h 9989"/>
                <a:gd name="connsiteX160" fmla="*/ 8551 w 10000"/>
                <a:gd name="connsiteY160" fmla="*/ 7453 h 9989"/>
                <a:gd name="connsiteX161" fmla="*/ 8598 w 10000"/>
                <a:gd name="connsiteY161" fmla="*/ 7491 h 9989"/>
                <a:gd name="connsiteX162" fmla="*/ 8678 w 10000"/>
                <a:gd name="connsiteY162" fmla="*/ 7529 h 9989"/>
                <a:gd name="connsiteX163" fmla="*/ 8638 w 10000"/>
                <a:gd name="connsiteY163" fmla="*/ 7566 h 9989"/>
                <a:gd name="connsiteX164" fmla="*/ 8598 w 10000"/>
                <a:gd name="connsiteY164" fmla="*/ 7681 h 9989"/>
                <a:gd name="connsiteX165" fmla="*/ 8432 w 10000"/>
                <a:gd name="connsiteY165" fmla="*/ 7601 h 9989"/>
                <a:gd name="connsiteX166" fmla="*/ 8551 w 10000"/>
                <a:gd name="connsiteY166" fmla="*/ 7714 h 9989"/>
                <a:gd name="connsiteX167" fmla="*/ 8678 w 10000"/>
                <a:gd name="connsiteY167" fmla="*/ 7714 h 9989"/>
                <a:gd name="connsiteX168" fmla="*/ 8638 w 10000"/>
                <a:gd name="connsiteY168" fmla="*/ 7791 h 9989"/>
                <a:gd name="connsiteX169" fmla="*/ 8717 w 10000"/>
                <a:gd name="connsiteY169" fmla="*/ 7942 h 9989"/>
                <a:gd name="connsiteX170" fmla="*/ 8678 w 10000"/>
                <a:gd name="connsiteY170" fmla="*/ 7942 h 9989"/>
                <a:gd name="connsiteX171" fmla="*/ 8551 w 10000"/>
                <a:gd name="connsiteY171" fmla="*/ 7860 h 9989"/>
                <a:gd name="connsiteX172" fmla="*/ 8506 w 10000"/>
                <a:gd name="connsiteY172" fmla="*/ 7901 h 9989"/>
                <a:gd name="connsiteX173" fmla="*/ 8598 w 10000"/>
                <a:gd name="connsiteY173" fmla="*/ 7978 h 9989"/>
                <a:gd name="connsiteX174" fmla="*/ 8551 w 10000"/>
                <a:gd name="connsiteY174" fmla="*/ 8049 h 9989"/>
                <a:gd name="connsiteX175" fmla="*/ 8432 w 10000"/>
                <a:gd name="connsiteY175" fmla="*/ 7978 h 9989"/>
                <a:gd name="connsiteX176" fmla="*/ 8506 w 10000"/>
                <a:gd name="connsiteY176" fmla="*/ 8084 h 9989"/>
                <a:gd name="connsiteX177" fmla="*/ 8432 w 10000"/>
                <a:gd name="connsiteY177" fmla="*/ 8084 h 9989"/>
                <a:gd name="connsiteX178" fmla="*/ 8432 w 10000"/>
                <a:gd name="connsiteY178" fmla="*/ 8163 h 9989"/>
                <a:gd name="connsiteX179" fmla="*/ 8226 w 10000"/>
                <a:gd name="connsiteY179" fmla="*/ 8241 h 9989"/>
                <a:gd name="connsiteX180" fmla="*/ 8186 w 10000"/>
                <a:gd name="connsiteY180" fmla="*/ 8310 h 9989"/>
                <a:gd name="connsiteX181" fmla="*/ 8226 w 10000"/>
                <a:gd name="connsiteY181" fmla="*/ 8352 h 9989"/>
                <a:gd name="connsiteX182" fmla="*/ 8186 w 10000"/>
                <a:gd name="connsiteY182" fmla="*/ 8383 h 9989"/>
                <a:gd name="connsiteX183" fmla="*/ 8143 w 10000"/>
                <a:gd name="connsiteY183" fmla="*/ 8495 h 9989"/>
                <a:gd name="connsiteX184" fmla="*/ 8108 w 10000"/>
                <a:gd name="connsiteY184" fmla="*/ 8459 h 9989"/>
                <a:gd name="connsiteX185" fmla="*/ 8108 w 10000"/>
                <a:gd name="connsiteY185" fmla="*/ 8575 h 9989"/>
                <a:gd name="connsiteX186" fmla="*/ 7688 w 10000"/>
                <a:gd name="connsiteY186" fmla="*/ 8385 h 9989"/>
                <a:gd name="connsiteX187" fmla="*/ 7002 w 10000"/>
                <a:gd name="connsiteY187" fmla="*/ 9021 h 9989"/>
                <a:gd name="connsiteX188" fmla="*/ 6754 w 10000"/>
                <a:gd name="connsiteY188" fmla="*/ 9095 h 9989"/>
                <a:gd name="connsiteX189" fmla="*/ 6631 w 10000"/>
                <a:gd name="connsiteY189" fmla="*/ 8870 h 9989"/>
                <a:gd name="connsiteX190" fmla="*/ 6592 w 10000"/>
                <a:gd name="connsiteY190" fmla="*/ 8870 h 9989"/>
                <a:gd name="connsiteX191" fmla="*/ 6712 w 10000"/>
                <a:gd name="connsiteY191" fmla="*/ 8830 h 9989"/>
                <a:gd name="connsiteX192" fmla="*/ 6549 w 10000"/>
                <a:gd name="connsiteY192" fmla="*/ 8830 h 9989"/>
                <a:gd name="connsiteX193" fmla="*/ 6512 w 10000"/>
                <a:gd name="connsiteY193" fmla="*/ 8910 h 9989"/>
                <a:gd name="connsiteX194" fmla="*/ 6592 w 10000"/>
                <a:gd name="connsiteY194" fmla="*/ 8983 h 9989"/>
                <a:gd name="connsiteX195" fmla="*/ 6549 w 10000"/>
                <a:gd name="connsiteY195" fmla="*/ 8983 h 9989"/>
                <a:gd name="connsiteX196" fmla="*/ 6676 w 10000"/>
                <a:gd name="connsiteY196" fmla="*/ 9205 h 9989"/>
                <a:gd name="connsiteX197" fmla="*/ 6512 w 10000"/>
                <a:gd name="connsiteY197" fmla="*/ 9060 h 9989"/>
                <a:gd name="connsiteX198" fmla="*/ 6592 w 10000"/>
                <a:gd name="connsiteY198" fmla="*/ 9205 h 9989"/>
                <a:gd name="connsiteX199" fmla="*/ 6549 w 10000"/>
                <a:gd name="connsiteY199" fmla="*/ 9246 h 9989"/>
                <a:gd name="connsiteX200" fmla="*/ 6512 w 10000"/>
                <a:gd name="connsiteY200" fmla="*/ 9205 h 9989"/>
                <a:gd name="connsiteX201" fmla="*/ 6471 w 10000"/>
                <a:gd name="connsiteY201" fmla="*/ 9320 h 9989"/>
                <a:gd name="connsiteX202" fmla="*/ 6343 w 10000"/>
                <a:gd name="connsiteY202" fmla="*/ 9357 h 9989"/>
                <a:gd name="connsiteX203" fmla="*/ 6303 w 10000"/>
                <a:gd name="connsiteY203" fmla="*/ 9279 h 9989"/>
                <a:gd name="connsiteX204" fmla="*/ 6225 w 10000"/>
                <a:gd name="connsiteY204" fmla="*/ 9246 h 9989"/>
                <a:gd name="connsiteX205" fmla="*/ 6266 w 10000"/>
                <a:gd name="connsiteY205" fmla="*/ 9393 h 9989"/>
                <a:gd name="connsiteX206" fmla="*/ 6057 w 10000"/>
                <a:gd name="connsiteY206" fmla="*/ 9320 h 9989"/>
                <a:gd name="connsiteX207" fmla="*/ 6017 w 10000"/>
                <a:gd name="connsiteY207" fmla="*/ 9357 h 9989"/>
                <a:gd name="connsiteX208" fmla="*/ 5893 w 10000"/>
                <a:gd name="connsiteY208" fmla="*/ 9427 h 9989"/>
                <a:gd name="connsiteX209" fmla="*/ 5862 w 10000"/>
                <a:gd name="connsiteY209" fmla="*/ 9508 h 9989"/>
                <a:gd name="connsiteX210" fmla="*/ 5772 w 10000"/>
                <a:gd name="connsiteY210" fmla="*/ 9508 h 9989"/>
                <a:gd name="connsiteX211" fmla="*/ 5649 w 10000"/>
                <a:gd name="connsiteY211" fmla="*/ 9542 h 9989"/>
                <a:gd name="connsiteX212" fmla="*/ 5649 w 10000"/>
                <a:gd name="connsiteY212" fmla="*/ 9508 h 9989"/>
                <a:gd name="connsiteX213" fmla="*/ 5649 w 10000"/>
                <a:gd name="connsiteY213" fmla="*/ 9580 h 9989"/>
                <a:gd name="connsiteX214" fmla="*/ 5529 w 10000"/>
                <a:gd name="connsiteY214" fmla="*/ 9542 h 9989"/>
                <a:gd name="connsiteX215" fmla="*/ 5529 w 10000"/>
                <a:gd name="connsiteY215" fmla="*/ 9616 h 9989"/>
                <a:gd name="connsiteX216" fmla="*/ 5486 w 10000"/>
                <a:gd name="connsiteY216" fmla="*/ 9729 h 9989"/>
                <a:gd name="connsiteX217" fmla="*/ 5572 w 10000"/>
                <a:gd name="connsiteY217" fmla="*/ 9767 h 9989"/>
                <a:gd name="connsiteX218" fmla="*/ 5572 w 10000"/>
                <a:gd name="connsiteY218" fmla="*/ 9767 h 9989"/>
                <a:gd name="connsiteX219" fmla="*/ 5649 w 10000"/>
                <a:gd name="connsiteY219" fmla="*/ 9917 h 9989"/>
                <a:gd name="connsiteX220" fmla="*/ 5447 w 10000"/>
                <a:gd name="connsiteY220" fmla="*/ 9989 h 9989"/>
                <a:gd name="connsiteX221" fmla="*/ 5447 w 10000"/>
                <a:gd name="connsiteY221" fmla="*/ 9917 h 9989"/>
                <a:gd name="connsiteX222" fmla="*/ 5359 w 10000"/>
                <a:gd name="connsiteY222" fmla="*/ 9802 h 9989"/>
                <a:gd name="connsiteX223" fmla="*/ 5325 w 10000"/>
                <a:gd name="connsiteY223" fmla="*/ 9729 h 9989"/>
                <a:gd name="connsiteX224" fmla="*/ 5283 w 10000"/>
                <a:gd name="connsiteY224" fmla="*/ 9616 h 9989"/>
                <a:gd name="connsiteX225" fmla="*/ 5325 w 10000"/>
                <a:gd name="connsiteY225" fmla="*/ 9542 h 9989"/>
                <a:gd name="connsiteX226" fmla="*/ 5283 w 10000"/>
                <a:gd name="connsiteY226" fmla="*/ 9427 h 9989"/>
                <a:gd name="connsiteX227" fmla="*/ 5283 w 10000"/>
                <a:gd name="connsiteY227" fmla="*/ 9467 h 9989"/>
                <a:gd name="connsiteX228" fmla="*/ 5201 w 10000"/>
                <a:gd name="connsiteY228" fmla="*/ 9393 h 9989"/>
                <a:gd name="connsiteX229" fmla="*/ 5201 w 10000"/>
                <a:gd name="connsiteY229" fmla="*/ 9467 h 9989"/>
                <a:gd name="connsiteX230" fmla="*/ 5080 w 10000"/>
                <a:gd name="connsiteY230" fmla="*/ 9467 h 9989"/>
                <a:gd name="connsiteX231" fmla="*/ 4998 w 10000"/>
                <a:gd name="connsiteY231" fmla="*/ 9427 h 9989"/>
                <a:gd name="connsiteX232" fmla="*/ 4951 w 10000"/>
                <a:gd name="connsiteY232" fmla="*/ 9357 h 9989"/>
                <a:gd name="connsiteX233" fmla="*/ 4910 w 10000"/>
                <a:gd name="connsiteY233" fmla="*/ 9357 h 9989"/>
                <a:gd name="connsiteX234" fmla="*/ 4910 w 10000"/>
                <a:gd name="connsiteY234" fmla="*/ 9427 h 9989"/>
                <a:gd name="connsiteX235" fmla="*/ 4832 w 10000"/>
                <a:gd name="connsiteY235" fmla="*/ 9357 h 9989"/>
                <a:gd name="connsiteX236" fmla="*/ 4794 w 10000"/>
                <a:gd name="connsiteY236" fmla="*/ 9279 h 9989"/>
                <a:gd name="connsiteX237" fmla="*/ 4757 w 10000"/>
                <a:gd name="connsiteY237" fmla="*/ 9320 h 9989"/>
                <a:gd name="connsiteX238" fmla="*/ 4794 w 10000"/>
                <a:gd name="connsiteY238" fmla="*/ 9427 h 9989"/>
                <a:gd name="connsiteX239" fmla="*/ 4712 w 10000"/>
                <a:gd name="connsiteY239" fmla="*/ 9393 h 9989"/>
                <a:gd name="connsiteX240" fmla="*/ 4712 w 10000"/>
                <a:gd name="connsiteY240" fmla="*/ 9467 h 9989"/>
                <a:gd name="connsiteX241" fmla="*/ 4549 w 10000"/>
                <a:gd name="connsiteY241" fmla="*/ 9427 h 9989"/>
                <a:gd name="connsiteX242" fmla="*/ 4430 w 10000"/>
                <a:gd name="connsiteY242" fmla="*/ 9427 h 9989"/>
                <a:gd name="connsiteX243" fmla="*/ 4386 w 10000"/>
                <a:gd name="connsiteY243" fmla="*/ 9427 h 9989"/>
                <a:gd name="connsiteX244" fmla="*/ 4261 w 10000"/>
                <a:gd name="connsiteY244" fmla="*/ 9357 h 9989"/>
                <a:gd name="connsiteX245" fmla="*/ 4215 w 10000"/>
                <a:gd name="connsiteY245" fmla="*/ 9320 h 9989"/>
                <a:gd name="connsiteX246" fmla="*/ 4097 w 10000"/>
                <a:gd name="connsiteY246" fmla="*/ 9279 h 9989"/>
                <a:gd name="connsiteX247" fmla="*/ 4020 w 10000"/>
                <a:gd name="connsiteY247" fmla="*/ 9060 h 9989"/>
                <a:gd name="connsiteX248" fmla="*/ 3930 w 10000"/>
                <a:gd name="connsiteY248" fmla="*/ 8910 h 9989"/>
                <a:gd name="connsiteX249" fmla="*/ 3812 w 10000"/>
                <a:gd name="connsiteY249" fmla="*/ 8910 h 9989"/>
                <a:gd name="connsiteX250" fmla="*/ 3687 w 10000"/>
                <a:gd name="connsiteY250" fmla="*/ 8910 h 9989"/>
                <a:gd name="connsiteX251" fmla="*/ 3482 w 10000"/>
                <a:gd name="connsiteY251" fmla="*/ 8720 h 9989"/>
                <a:gd name="connsiteX252" fmla="*/ 3322 w 10000"/>
                <a:gd name="connsiteY252" fmla="*/ 8830 h 9989"/>
                <a:gd name="connsiteX253" fmla="*/ 3322 w 10000"/>
                <a:gd name="connsiteY253" fmla="*/ 8910 h 9989"/>
                <a:gd name="connsiteX254" fmla="*/ 3118 w 10000"/>
                <a:gd name="connsiteY254" fmla="*/ 8946 h 9989"/>
                <a:gd name="connsiteX255" fmla="*/ 2997 w 10000"/>
                <a:gd name="connsiteY255" fmla="*/ 9060 h 9989"/>
                <a:gd name="connsiteX256" fmla="*/ 2916 w 10000"/>
                <a:gd name="connsiteY256" fmla="*/ 8983 h 9989"/>
                <a:gd name="connsiteX257" fmla="*/ 2833 w 10000"/>
                <a:gd name="connsiteY257" fmla="*/ 9060 h 9989"/>
                <a:gd name="connsiteX258" fmla="*/ 2711 w 10000"/>
                <a:gd name="connsiteY258" fmla="*/ 9060 h 9989"/>
                <a:gd name="connsiteX259" fmla="*/ 2544 w 10000"/>
                <a:gd name="connsiteY259" fmla="*/ 9021 h 9989"/>
                <a:gd name="connsiteX260" fmla="*/ 2382 w 10000"/>
                <a:gd name="connsiteY260" fmla="*/ 9095 h 9989"/>
                <a:gd name="connsiteX261" fmla="*/ 2299 w 10000"/>
                <a:gd name="connsiteY261" fmla="*/ 9095 h 9989"/>
                <a:gd name="connsiteX262" fmla="*/ 2217 w 10000"/>
                <a:gd name="connsiteY262" fmla="*/ 9095 h 9989"/>
                <a:gd name="connsiteX263" fmla="*/ 2176 w 10000"/>
                <a:gd name="connsiteY263" fmla="*/ 9095 h 9989"/>
                <a:gd name="connsiteX264" fmla="*/ 2176 w 10000"/>
                <a:gd name="connsiteY264" fmla="*/ 9279 h 9989"/>
                <a:gd name="connsiteX265" fmla="*/ 2261 w 10000"/>
                <a:gd name="connsiteY265" fmla="*/ 9393 h 9989"/>
                <a:gd name="connsiteX266" fmla="*/ 2261 w 10000"/>
                <a:gd name="connsiteY266" fmla="*/ 9427 h 9989"/>
                <a:gd name="connsiteX267" fmla="*/ 2261 w 10000"/>
                <a:gd name="connsiteY267" fmla="*/ 9508 h 9989"/>
                <a:gd name="connsiteX268" fmla="*/ 2299 w 10000"/>
                <a:gd name="connsiteY268" fmla="*/ 9616 h 9989"/>
                <a:gd name="connsiteX269" fmla="*/ 2176 w 10000"/>
                <a:gd name="connsiteY269" fmla="*/ 9580 h 9989"/>
                <a:gd name="connsiteX270" fmla="*/ 2052 w 10000"/>
                <a:gd name="connsiteY270" fmla="*/ 9542 h 9989"/>
                <a:gd name="connsiteX271" fmla="*/ 1970 w 10000"/>
                <a:gd name="connsiteY271" fmla="*/ 9357 h 9989"/>
                <a:gd name="connsiteX272" fmla="*/ 1733 w 10000"/>
                <a:gd name="connsiteY272" fmla="*/ 9467 h 9989"/>
                <a:gd name="connsiteX273" fmla="*/ 1651 w 10000"/>
                <a:gd name="connsiteY273" fmla="*/ 9508 h 9989"/>
                <a:gd name="connsiteX274" fmla="*/ 1651 w 10000"/>
                <a:gd name="connsiteY274" fmla="*/ 9393 h 9989"/>
                <a:gd name="connsiteX275" fmla="*/ 1526 w 10000"/>
                <a:gd name="connsiteY275" fmla="*/ 9246 h 9989"/>
                <a:gd name="connsiteX276" fmla="*/ 1281 w 10000"/>
                <a:gd name="connsiteY276" fmla="*/ 9246 h 9989"/>
                <a:gd name="connsiteX277" fmla="*/ 1281 w 10000"/>
                <a:gd name="connsiteY277" fmla="*/ 9095 h 9989"/>
                <a:gd name="connsiteX278" fmla="*/ 1317 w 10000"/>
                <a:gd name="connsiteY278" fmla="*/ 8910 h 9989"/>
                <a:gd name="connsiteX279" fmla="*/ 1161 w 10000"/>
                <a:gd name="connsiteY279" fmla="*/ 8830 h 9989"/>
                <a:gd name="connsiteX280" fmla="*/ 1032 w 10000"/>
                <a:gd name="connsiteY280" fmla="*/ 8720 h 9989"/>
                <a:gd name="connsiteX281" fmla="*/ 995 w 10000"/>
                <a:gd name="connsiteY281" fmla="*/ 8646 h 9989"/>
                <a:gd name="connsiteX282" fmla="*/ 958 w 10000"/>
                <a:gd name="connsiteY282" fmla="*/ 8536 h 9989"/>
                <a:gd name="connsiteX283" fmla="*/ 995 w 10000"/>
                <a:gd name="connsiteY283" fmla="*/ 8424 h 9989"/>
                <a:gd name="connsiteX284" fmla="*/ 707 w 10000"/>
                <a:gd name="connsiteY284" fmla="*/ 8459 h 9989"/>
                <a:gd name="connsiteX285" fmla="*/ 541 w 10000"/>
                <a:gd name="connsiteY285" fmla="*/ 8536 h 9989"/>
                <a:gd name="connsiteX286" fmla="*/ 541 w 10000"/>
                <a:gd name="connsiteY286" fmla="*/ 8424 h 9989"/>
                <a:gd name="connsiteX287" fmla="*/ 502 w 10000"/>
                <a:gd name="connsiteY287" fmla="*/ 8310 h 9989"/>
                <a:gd name="connsiteX288" fmla="*/ 465 w 10000"/>
                <a:gd name="connsiteY288" fmla="*/ 8241 h 9989"/>
                <a:gd name="connsiteX289" fmla="*/ 6899 w 10000"/>
                <a:gd name="connsiteY289" fmla="*/ 8231 h 9989"/>
                <a:gd name="connsiteX290" fmla="*/ 7019 w 10000"/>
                <a:gd name="connsiteY290" fmla="*/ 7961 h 9989"/>
                <a:gd name="connsiteX0" fmla="*/ 9612 w 10000"/>
                <a:gd name="connsiteY0" fmla="*/ 0 h 9890"/>
                <a:gd name="connsiteX1" fmla="*/ 9492 w 10000"/>
                <a:gd name="connsiteY1" fmla="*/ 41 h 9890"/>
                <a:gd name="connsiteX2" fmla="*/ 9572 w 10000"/>
                <a:gd name="connsiteY2" fmla="*/ 153 h 9890"/>
                <a:gd name="connsiteX3" fmla="*/ 9819 w 10000"/>
                <a:gd name="connsiteY3" fmla="*/ 486 h 9890"/>
                <a:gd name="connsiteX4" fmla="*/ 9985 w 10000"/>
                <a:gd name="connsiteY4" fmla="*/ 790 h 9890"/>
                <a:gd name="connsiteX5" fmla="*/ 9944 w 10000"/>
                <a:gd name="connsiteY5" fmla="*/ 864 h 9890"/>
                <a:gd name="connsiteX6" fmla="*/ 9776 w 10000"/>
                <a:gd name="connsiteY6" fmla="*/ 897 h 9890"/>
                <a:gd name="connsiteX7" fmla="*/ 9985 w 10000"/>
                <a:gd name="connsiteY7" fmla="*/ 1046 h 9890"/>
                <a:gd name="connsiteX8" fmla="*/ 9741 w 10000"/>
                <a:gd name="connsiteY8" fmla="*/ 864 h 9890"/>
                <a:gd name="connsiteX9" fmla="*/ 9534 w 10000"/>
                <a:gd name="connsiteY9" fmla="*/ 790 h 9890"/>
                <a:gd name="connsiteX10" fmla="*/ 9612 w 10000"/>
                <a:gd name="connsiteY10" fmla="*/ 1008 h 9890"/>
                <a:gd name="connsiteX11" fmla="*/ 9492 w 10000"/>
                <a:gd name="connsiteY11" fmla="*/ 1046 h 9890"/>
                <a:gd name="connsiteX12" fmla="*/ 9413 w 10000"/>
                <a:gd name="connsiteY12" fmla="*/ 1162 h 9890"/>
                <a:gd name="connsiteX13" fmla="*/ 9128 w 10000"/>
                <a:gd name="connsiteY13" fmla="*/ 1196 h 9890"/>
                <a:gd name="connsiteX14" fmla="*/ 9333 w 10000"/>
                <a:gd name="connsiteY14" fmla="*/ 1381 h 9890"/>
                <a:gd name="connsiteX15" fmla="*/ 9084 w 10000"/>
                <a:gd name="connsiteY15" fmla="*/ 1419 h 9890"/>
                <a:gd name="connsiteX16" fmla="*/ 8923 w 10000"/>
                <a:gd name="connsiteY16" fmla="*/ 1381 h 9890"/>
                <a:gd name="connsiteX17" fmla="*/ 8791 w 10000"/>
                <a:gd name="connsiteY17" fmla="*/ 1270 h 9890"/>
                <a:gd name="connsiteX18" fmla="*/ 8717 w 10000"/>
                <a:gd name="connsiteY18" fmla="*/ 1306 h 9890"/>
                <a:gd name="connsiteX19" fmla="*/ 8678 w 10000"/>
                <a:gd name="connsiteY19" fmla="*/ 1491 h 9890"/>
                <a:gd name="connsiteX20" fmla="*/ 8638 w 10000"/>
                <a:gd name="connsiteY20" fmla="*/ 1605 h 9890"/>
                <a:gd name="connsiteX21" fmla="*/ 8551 w 10000"/>
                <a:gd name="connsiteY21" fmla="*/ 1643 h 9890"/>
                <a:gd name="connsiteX22" fmla="*/ 8506 w 10000"/>
                <a:gd name="connsiteY22" fmla="*/ 1716 h 9890"/>
                <a:gd name="connsiteX23" fmla="*/ 8432 w 10000"/>
                <a:gd name="connsiteY23" fmla="*/ 1716 h 9890"/>
                <a:gd name="connsiteX24" fmla="*/ 8389 w 10000"/>
                <a:gd name="connsiteY24" fmla="*/ 1794 h 9890"/>
                <a:gd name="connsiteX25" fmla="*/ 8226 w 10000"/>
                <a:gd name="connsiteY25" fmla="*/ 1978 h 9890"/>
                <a:gd name="connsiteX26" fmla="*/ 8022 w 10000"/>
                <a:gd name="connsiteY26" fmla="*/ 2018 h 9890"/>
                <a:gd name="connsiteX27" fmla="*/ 7939 w 10000"/>
                <a:gd name="connsiteY27" fmla="*/ 2053 h 9890"/>
                <a:gd name="connsiteX28" fmla="*/ 7858 w 10000"/>
                <a:gd name="connsiteY28" fmla="*/ 2128 h 9890"/>
                <a:gd name="connsiteX29" fmla="*/ 7698 w 10000"/>
                <a:gd name="connsiteY29" fmla="*/ 2203 h 9890"/>
                <a:gd name="connsiteX30" fmla="*/ 7611 w 10000"/>
                <a:gd name="connsiteY30" fmla="*/ 2319 h 9890"/>
                <a:gd name="connsiteX31" fmla="*/ 7574 w 10000"/>
                <a:gd name="connsiteY31" fmla="*/ 2388 h 9890"/>
                <a:gd name="connsiteX32" fmla="*/ 7487 w 10000"/>
                <a:gd name="connsiteY32" fmla="*/ 2388 h 9890"/>
                <a:gd name="connsiteX33" fmla="*/ 7324 w 10000"/>
                <a:gd name="connsiteY33" fmla="*/ 2427 h 9890"/>
                <a:gd name="connsiteX34" fmla="*/ 7454 w 10000"/>
                <a:gd name="connsiteY34" fmla="*/ 2352 h 9890"/>
                <a:gd name="connsiteX35" fmla="*/ 7454 w 10000"/>
                <a:gd name="connsiteY35" fmla="*/ 2278 h 9890"/>
                <a:gd name="connsiteX36" fmla="*/ 7487 w 10000"/>
                <a:gd name="connsiteY36" fmla="*/ 2203 h 9890"/>
                <a:gd name="connsiteX37" fmla="*/ 7248 w 10000"/>
                <a:gd name="connsiteY37" fmla="*/ 2164 h 9890"/>
                <a:gd name="connsiteX38" fmla="*/ 7324 w 10000"/>
                <a:gd name="connsiteY38" fmla="*/ 2128 h 9890"/>
                <a:gd name="connsiteX39" fmla="*/ 7367 w 10000"/>
                <a:gd name="connsiteY39" fmla="*/ 1978 h 9890"/>
                <a:gd name="connsiteX40" fmla="*/ 7412 w 10000"/>
                <a:gd name="connsiteY40" fmla="*/ 1828 h 9890"/>
                <a:gd name="connsiteX41" fmla="*/ 7166 w 10000"/>
                <a:gd name="connsiteY41" fmla="*/ 1569 h 9890"/>
                <a:gd name="connsiteX42" fmla="*/ 7041 w 10000"/>
                <a:gd name="connsiteY42" fmla="*/ 1605 h 9890"/>
                <a:gd name="connsiteX43" fmla="*/ 6924 w 10000"/>
                <a:gd name="connsiteY43" fmla="*/ 1685 h 9890"/>
                <a:gd name="connsiteX44" fmla="*/ 6836 w 10000"/>
                <a:gd name="connsiteY44" fmla="*/ 1869 h 9890"/>
                <a:gd name="connsiteX45" fmla="*/ 6631 w 10000"/>
                <a:gd name="connsiteY45" fmla="*/ 2018 h 9890"/>
                <a:gd name="connsiteX46" fmla="*/ 6512 w 10000"/>
                <a:gd name="connsiteY46" fmla="*/ 2092 h 9890"/>
                <a:gd name="connsiteX47" fmla="*/ 6549 w 10000"/>
                <a:gd name="connsiteY47" fmla="*/ 2203 h 9890"/>
                <a:gd name="connsiteX48" fmla="*/ 6303 w 10000"/>
                <a:gd name="connsiteY48" fmla="*/ 2352 h 9890"/>
                <a:gd name="connsiteX49" fmla="*/ 6102 w 10000"/>
                <a:gd name="connsiteY49" fmla="*/ 2319 h 9890"/>
                <a:gd name="connsiteX50" fmla="*/ 6102 w 10000"/>
                <a:gd name="connsiteY50" fmla="*/ 2539 h 9890"/>
                <a:gd name="connsiteX51" fmla="*/ 6343 w 10000"/>
                <a:gd name="connsiteY51" fmla="*/ 2725 h 9890"/>
                <a:gd name="connsiteX52" fmla="*/ 6471 w 10000"/>
                <a:gd name="connsiteY52" fmla="*/ 2725 h 9890"/>
                <a:gd name="connsiteX53" fmla="*/ 6549 w 10000"/>
                <a:gd name="connsiteY53" fmla="*/ 2759 h 9890"/>
                <a:gd name="connsiteX54" fmla="*/ 6549 w 10000"/>
                <a:gd name="connsiteY54" fmla="*/ 2725 h 9890"/>
                <a:gd name="connsiteX55" fmla="*/ 6794 w 10000"/>
                <a:gd name="connsiteY55" fmla="*/ 2837 h 9890"/>
                <a:gd name="connsiteX56" fmla="*/ 6877 w 10000"/>
                <a:gd name="connsiteY56" fmla="*/ 3060 h 9890"/>
                <a:gd name="connsiteX57" fmla="*/ 7083 w 10000"/>
                <a:gd name="connsiteY57" fmla="*/ 3099 h 9890"/>
                <a:gd name="connsiteX58" fmla="*/ 7166 w 10000"/>
                <a:gd name="connsiteY58" fmla="*/ 3022 h 9890"/>
                <a:gd name="connsiteX59" fmla="*/ 7205 w 10000"/>
                <a:gd name="connsiteY59" fmla="*/ 2915 h 9890"/>
                <a:gd name="connsiteX60" fmla="*/ 7367 w 10000"/>
                <a:gd name="connsiteY60" fmla="*/ 2837 h 9890"/>
                <a:gd name="connsiteX61" fmla="*/ 7574 w 10000"/>
                <a:gd name="connsiteY61" fmla="*/ 2915 h 9890"/>
                <a:gd name="connsiteX62" fmla="*/ 7652 w 10000"/>
                <a:gd name="connsiteY62" fmla="*/ 2948 h 9890"/>
                <a:gd name="connsiteX63" fmla="*/ 7698 w 10000"/>
                <a:gd name="connsiteY63" fmla="*/ 2991 h 9890"/>
                <a:gd name="connsiteX64" fmla="*/ 7903 w 10000"/>
                <a:gd name="connsiteY64" fmla="*/ 2991 h 9890"/>
                <a:gd name="connsiteX65" fmla="*/ 7903 w 10000"/>
                <a:gd name="connsiteY65" fmla="*/ 2948 h 9890"/>
                <a:gd name="connsiteX66" fmla="*/ 8143 w 10000"/>
                <a:gd name="connsiteY66" fmla="*/ 3022 h 9890"/>
                <a:gd name="connsiteX67" fmla="*/ 8108 w 10000"/>
                <a:gd name="connsiteY67" fmla="*/ 3060 h 9890"/>
                <a:gd name="connsiteX68" fmla="*/ 8143 w 10000"/>
                <a:gd name="connsiteY68" fmla="*/ 3173 h 9890"/>
                <a:gd name="connsiteX69" fmla="*/ 8143 w 10000"/>
                <a:gd name="connsiteY69" fmla="*/ 3246 h 9890"/>
                <a:gd name="connsiteX70" fmla="*/ 8063 w 10000"/>
                <a:gd name="connsiteY70" fmla="*/ 3173 h 9890"/>
                <a:gd name="connsiteX71" fmla="*/ 8022 w 10000"/>
                <a:gd name="connsiteY71" fmla="*/ 3209 h 9890"/>
                <a:gd name="connsiteX72" fmla="*/ 7939 w 10000"/>
                <a:gd name="connsiteY72" fmla="*/ 3209 h 9890"/>
                <a:gd name="connsiteX73" fmla="*/ 7858 w 10000"/>
                <a:gd name="connsiteY73" fmla="*/ 3246 h 9890"/>
                <a:gd name="connsiteX74" fmla="*/ 7698 w 10000"/>
                <a:gd name="connsiteY74" fmla="*/ 3324 h 9890"/>
                <a:gd name="connsiteX75" fmla="*/ 7611 w 10000"/>
                <a:gd name="connsiteY75" fmla="*/ 3362 h 9890"/>
                <a:gd name="connsiteX76" fmla="*/ 7698 w 10000"/>
                <a:gd name="connsiteY76" fmla="*/ 3437 h 9890"/>
                <a:gd name="connsiteX77" fmla="*/ 7611 w 10000"/>
                <a:gd name="connsiteY77" fmla="*/ 3437 h 9890"/>
                <a:gd name="connsiteX78" fmla="*/ 7652 w 10000"/>
                <a:gd name="connsiteY78" fmla="*/ 3509 h 9890"/>
                <a:gd name="connsiteX79" fmla="*/ 7574 w 10000"/>
                <a:gd name="connsiteY79" fmla="*/ 3543 h 9890"/>
                <a:gd name="connsiteX80" fmla="*/ 7487 w 10000"/>
                <a:gd name="connsiteY80" fmla="*/ 3471 h 9890"/>
                <a:gd name="connsiteX81" fmla="*/ 7454 w 10000"/>
                <a:gd name="connsiteY81" fmla="*/ 3471 h 9890"/>
                <a:gd name="connsiteX82" fmla="*/ 7532 w 10000"/>
                <a:gd name="connsiteY82" fmla="*/ 3582 h 9890"/>
                <a:gd name="connsiteX83" fmla="*/ 7367 w 10000"/>
                <a:gd name="connsiteY83" fmla="*/ 3736 h 9890"/>
                <a:gd name="connsiteX84" fmla="*/ 7324 w 10000"/>
                <a:gd name="connsiteY84" fmla="*/ 3918 h 9890"/>
                <a:gd name="connsiteX85" fmla="*/ 7367 w 10000"/>
                <a:gd name="connsiteY85" fmla="*/ 4104 h 9890"/>
                <a:gd name="connsiteX86" fmla="*/ 7532 w 10000"/>
                <a:gd name="connsiteY86" fmla="*/ 4143 h 9890"/>
                <a:gd name="connsiteX87" fmla="*/ 7817 w 10000"/>
                <a:gd name="connsiteY87" fmla="*/ 4255 h 9890"/>
                <a:gd name="connsiteX88" fmla="*/ 7939 w 10000"/>
                <a:gd name="connsiteY88" fmla="*/ 4444 h 9890"/>
                <a:gd name="connsiteX89" fmla="*/ 8143 w 10000"/>
                <a:gd name="connsiteY89" fmla="*/ 4703 h 9890"/>
                <a:gd name="connsiteX90" fmla="*/ 8269 w 10000"/>
                <a:gd name="connsiteY90" fmla="*/ 4893 h 9890"/>
                <a:gd name="connsiteX91" fmla="*/ 8467 w 10000"/>
                <a:gd name="connsiteY91" fmla="*/ 5002 h 9890"/>
                <a:gd name="connsiteX92" fmla="*/ 8551 w 10000"/>
                <a:gd name="connsiteY92" fmla="*/ 5076 h 9890"/>
                <a:gd name="connsiteX93" fmla="*/ 8638 w 10000"/>
                <a:gd name="connsiteY93" fmla="*/ 5152 h 9890"/>
                <a:gd name="connsiteX94" fmla="*/ 8791 w 10000"/>
                <a:gd name="connsiteY94" fmla="*/ 5298 h 9890"/>
                <a:gd name="connsiteX95" fmla="*/ 8506 w 10000"/>
                <a:gd name="connsiteY95" fmla="*/ 5226 h 9890"/>
                <a:gd name="connsiteX96" fmla="*/ 8306 w 10000"/>
                <a:gd name="connsiteY96" fmla="*/ 5152 h 9890"/>
                <a:gd name="connsiteX97" fmla="*/ 8108 w 10000"/>
                <a:gd name="connsiteY97" fmla="*/ 5189 h 9890"/>
                <a:gd name="connsiteX98" fmla="*/ 7986 w 10000"/>
                <a:gd name="connsiteY98" fmla="*/ 5117 h 9890"/>
                <a:gd name="connsiteX99" fmla="*/ 7858 w 10000"/>
                <a:gd name="connsiteY99" fmla="*/ 5039 h 9890"/>
                <a:gd name="connsiteX100" fmla="*/ 7903 w 10000"/>
                <a:gd name="connsiteY100" fmla="*/ 5117 h 9890"/>
                <a:gd name="connsiteX101" fmla="*/ 7939 w 10000"/>
                <a:gd name="connsiteY101" fmla="*/ 5117 h 9890"/>
                <a:gd name="connsiteX102" fmla="*/ 7903 w 10000"/>
                <a:gd name="connsiteY102" fmla="*/ 5076 h 9890"/>
                <a:gd name="connsiteX103" fmla="*/ 7986 w 10000"/>
                <a:gd name="connsiteY103" fmla="*/ 5117 h 9890"/>
                <a:gd name="connsiteX104" fmla="*/ 8186 w 10000"/>
                <a:gd name="connsiteY104" fmla="*/ 5189 h 9890"/>
                <a:gd name="connsiteX105" fmla="*/ 8269 w 10000"/>
                <a:gd name="connsiteY105" fmla="*/ 5152 h 9890"/>
                <a:gd name="connsiteX106" fmla="*/ 8353 w 10000"/>
                <a:gd name="connsiteY106" fmla="*/ 5226 h 9890"/>
                <a:gd name="connsiteX107" fmla="*/ 8389 w 10000"/>
                <a:gd name="connsiteY107" fmla="*/ 5263 h 9890"/>
                <a:gd name="connsiteX108" fmla="*/ 8506 w 10000"/>
                <a:gd name="connsiteY108" fmla="*/ 5298 h 9890"/>
                <a:gd name="connsiteX109" fmla="*/ 8760 w 10000"/>
                <a:gd name="connsiteY109" fmla="*/ 5452 h 9890"/>
                <a:gd name="connsiteX110" fmla="*/ 8923 w 10000"/>
                <a:gd name="connsiteY110" fmla="*/ 5602 h 9890"/>
                <a:gd name="connsiteX111" fmla="*/ 8841 w 10000"/>
                <a:gd name="connsiteY111" fmla="*/ 5639 h 9890"/>
                <a:gd name="connsiteX112" fmla="*/ 8717 w 10000"/>
                <a:gd name="connsiteY112" fmla="*/ 5711 h 9890"/>
                <a:gd name="connsiteX113" fmla="*/ 8638 w 10000"/>
                <a:gd name="connsiteY113" fmla="*/ 5783 h 9890"/>
                <a:gd name="connsiteX114" fmla="*/ 8598 w 10000"/>
                <a:gd name="connsiteY114" fmla="*/ 5819 h 9890"/>
                <a:gd name="connsiteX115" fmla="*/ 8467 w 10000"/>
                <a:gd name="connsiteY115" fmla="*/ 5819 h 9890"/>
                <a:gd name="connsiteX116" fmla="*/ 8353 w 10000"/>
                <a:gd name="connsiteY116" fmla="*/ 5899 h 9890"/>
                <a:gd name="connsiteX117" fmla="*/ 8506 w 10000"/>
                <a:gd name="connsiteY117" fmla="*/ 5819 h 9890"/>
                <a:gd name="connsiteX118" fmla="*/ 8638 w 10000"/>
                <a:gd name="connsiteY118" fmla="*/ 5937 h 9890"/>
                <a:gd name="connsiteX119" fmla="*/ 8598 w 10000"/>
                <a:gd name="connsiteY119" fmla="*/ 5937 h 9890"/>
                <a:gd name="connsiteX120" fmla="*/ 8791 w 10000"/>
                <a:gd name="connsiteY120" fmla="*/ 5861 h 9890"/>
                <a:gd name="connsiteX121" fmla="*/ 8923 w 10000"/>
                <a:gd name="connsiteY121" fmla="*/ 5972 h 9890"/>
                <a:gd name="connsiteX122" fmla="*/ 9128 w 10000"/>
                <a:gd name="connsiteY122" fmla="*/ 6011 h 9890"/>
                <a:gd name="connsiteX123" fmla="*/ 9039 w 10000"/>
                <a:gd name="connsiteY123" fmla="*/ 6118 h 9890"/>
                <a:gd name="connsiteX124" fmla="*/ 9005 w 10000"/>
                <a:gd name="connsiteY124" fmla="*/ 6160 h 9890"/>
                <a:gd name="connsiteX125" fmla="*/ 8923 w 10000"/>
                <a:gd name="connsiteY125" fmla="*/ 6195 h 9890"/>
                <a:gd name="connsiteX126" fmla="*/ 8964 w 10000"/>
                <a:gd name="connsiteY126" fmla="*/ 6195 h 9890"/>
                <a:gd name="connsiteX127" fmla="*/ 9084 w 10000"/>
                <a:gd name="connsiteY127" fmla="*/ 6160 h 9890"/>
                <a:gd name="connsiteX128" fmla="*/ 9084 w 10000"/>
                <a:gd name="connsiteY128" fmla="*/ 6118 h 9890"/>
                <a:gd name="connsiteX129" fmla="*/ 9128 w 10000"/>
                <a:gd name="connsiteY129" fmla="*/ 6229 h 9890"/>
                <a:gd name="connsiteX130" fmla="*/ 9128 w 10000"/>
                <a:gd name="connsiteY130" fmla="*/ 6311 h 9890"/>
                <a:gd name="connsiteX131" fmla="*/ 9084 w 10000"/>
                <a:gd name="connsiteY131" fmla="*/ 6229 h 9890"/>
                <a:gd name="connsiteX132" fmla="*/ 9084 w 10000"/>
                <a:gd name="connsiteY132" fmla="*/ 6311 h 9890"/>
                <a:gd name="connsiteX133" fmla="*/ 9039 w 10000"/>
                <a:gd name="connsiteY133" fmla="*/ 6275 h 9890"/>
                <a:gd name="connsiteX134" fmla="*/ 9005 w 10000"/>
                <a:gd name="connsiteY134" fmla="*/ 6275 h 9890"/>
                <a:gd name="connsiteX135" fmla="*/ 8964 w 10000"/>
                <a:gd name="connsiteY135" fmla="*/ 6343 h 9890"/>
                <a:gd name="connsiteX136" fmla="*/ 9084 w 10000"/>
                <a:gd name="connsiteY136" fmla="*/ 6418 h 9890"/>
                <a:gd name="connsiteX137" fmla="*/ 9039 w 10000"/>
                <a:gd name="connsiteY137" fmla="*/ 6418 h 9890"/>
                <a:gd name="connsiteX138" fmla="*/ 9084 w 10000"/>
                <a:gd name="connsiteY138" fmla="*/ 6498 h 9890"/>
                <a:gd name="connsiteX139" fmla="*/ 8923 w 10000"/>
                <a:gd name="connsiteY139" fmla="*/ 6455 h 9890"/>
                <a:gd name="connsiteX140" fmla="*/ 8964 w 10000"/>
                <a:gd name="connsiteY140" fmla="*/ 6498 h 9890"/>
                <a:gd name="connsiteX141" fmla="*/ 9084 w 10000"/>
                <a:gd name="connsiteY141" fmla="*/ 6530 h 9890"/>
                <a:gd name="connsiteX142" fmla="*/ 9128 w 10000"/>
                <a:gd name="connsiteY142" fmla="*/ 6644 h 9890"/>
                <a:gd name="connsiteX143" fmla="*/ 9084 w 10000"/>
                <a:gd name="connsiteY143" fmla="*/ 6721 h 9890"/>
                <a:gd name="connsiteX144" fmla="*/ 8964 w 10000"/>
                <a:gd name="connsiteY144" fmla="*/ 6608 h 9890"/>
                <a:gd name="connsiteX145" fmla="*/ 8923 w 10000"/>
                <a:gd name="connsiteY145" fmla="*/ 6644 h 9890"/>
                <a:gd name="connsiteX146" fmla="*/ 8760 w 10000"/>
                <a:gd name="connsiteY146" fmla="*/ 6721 h 9890"/>
                <a:gd name="connsiteX147" fmla="*/ 8883 w 10000"/>
                <a:gd name="connsiteY147" fmla="*/ 6830 h 9890"/>
                <a:gd name="connsiteX148" fmla="*/ 8883 w 10000"/>
                <a:gd name="connsiteY148" fmla="*/ 6980 h 9890"/>
                <a:gd name="connsiteX149" fmla="*/ 8841 w 10000"/>
                <a:gd name="connsiteY149" fmla="*/ 7056 h 9890"/>
                <a:gd name="connsiteX150" fmla="*/ 8841 w 10000"/>
                <a:gd name="connsiteY150" fmla="*/ 7092 h 9890"/>
                <a:gd name="connsiteX151" fmla="*/ 8760 w 10000"/>
                <a:gd name="connsiteY151" fmla="*/ 7056 h 9890"/>
                <a:gd name="connsiteX152" fmla="*/ 8760 w 10000"/>
                <a:gd name="connsiteY152" fmla="*/ 7127 h 9890"/>
                <a:gd name="connsiteX153" fmla="*/ 8717 w 10000"/>
                <a:gd name="connsiteY153" fmla="*/ 7205 h 9890"/>
                <a:gd name="connsiteX154" fmla="*/ 8678 w 10000"/>
                <a:gd name="connsiteY154" fmla="*/ 7351 h 9890"/>
                <a:gd name="connsiteX155" fmla="*/ 8717 w 10000"/>
                <a:gd name="connsiteY155" fmla="*/ 7278 h 9890"/>
                <a:gd name="connsiteX156" fmla="*/ 8678 w 10000"/>
                <a:gd name="connsiteY156" fmla="*/ 7313 h 9890"/>
                <a:gd name="connsiteX157" fmla="*/ 8638 w 10000"/>
                <a:gd name="connsiteY157" fmla="*/ 7243 h 9890"/>
                <a:gd name="connsiteX158" fmla="*/ 8551 w 10000"/>
                <a:gd name="connsiteY158" fmla="*/ 7278 h 9890"/>
                <a:gd name="connsiteX159" fmla="*/ 8551 w 10000"/>
                <a:gd name="connsiteY159" fmla="*/ 7351 h 9890"/>
                <a:gd name="connsiteX160" fmla="*/ 8598 w 10000"/>
                <a:gd name="connsiteY160" fmla="*/ 7389 h 9890"/>
                <a:gd name="connsiteX161" fmla="*/ 8678 w 10000"/>
                <a:gd name="connsiteY161" fmla="*/ 7427 h 9890"/>
                <a:gd name="connsiteX162" fmla="*/ 8638 w 10000"/>
                <a:gd name="connsiteY162" fmla="*/ 7464 h 9890"/>
                <a:gd name="connsiteX163" fmla="*/ 8598 w 10000"/>
                <a:gd name="connsiteY163" fmla="*/ 7579 h 9890"/>
                <a:gd name="connsiteX164" fmla="*/ 8432 w 10000"/>
                <a:gd name="connsiteY164" fmla="*/ 7499 h 9890"/>
                <a:gd name="connsiteX165" fmla="*/ 8551 w 10000"/>
                <a:gd name="connsiteY165" fmla="*/ 7612 h 9890"/>
                <a:gd name="connsiteX166" fmla="*/ 8678 w 10000"/>
                <a:gd name="connsiteY166" fmla="*/ 7612 h 9890"/>
                <a:gd name="connsiteX167" fmla="*/ 8638 w 10000"/>
                <a:gd name="connsiteY167" fmla="*/ 7690 h 9890"/>
                <a:gd name="connsiteX168" fmla="*/ 8717 w 10000"/>
                <a:gd name="connsiteY168" fmla="*/ 7841 h 9890"/>
                <a:gd name="connsiteX169" fmla="*/ 8678 w 10000"/>
                <a:gd name="connsiteY169" fmla="*/ 7841 h 9890"/>
                <a:gd name="connsiteX170" fmla="*/ 8551 w 10000"/>
                <a:gd name="connsiteY170" fmla="*/ 7759 h 9890"/>
                <a:gd name="connsiteX171" fmla="*/ 8506 w 10000"/>
                <a:gd name="connsiteY171" fmla="*/ 7800 h 9890"/>
                <a:gd name="connsiteX172" fmla="*/ 8598 w 10000"/>
                <a:gd name="connsiteY172" fmla="*/ 7877 h 9890"/>
                <a:gd name="connsiteX173" fmla="*/ 8551 w 10000"/>
                <a:gd name="connsiteY173" fmla="*/ 7948 h 9890"/>
                <a:gd name="connsiteX174" fmla="*/ 8432 w 10000"/>
                <a:gd name="connsiteY174" fmla="*/ 7877 h 9890"/>
                <a:gd name="connsiteX175" fmla="*/ 8506 w 10000"/>
                <a:gd name="connsiteY175" fmla="*/ 7983 h 9890"/>
                <a:gd name="connsiteX176" fmla="*/ 8432 w 10000"/>
                <a:gd name="connsiteY176" fmla="*/ 7983 h 9890"/>
                <a:gd name="connsiteX177" fmla="*/ 8432 w 10000"/>
                <a:gd name="connsiteY177" fmla="*/ 8062 h 9890"/>
                <a:gd name="connsiteX178" fmla="*/ 8226 w 10000"/>
                <a:gd name="connsiteY178" fmla="*/ 8140 h 9890"/>
                <a:gd name="connsiteX179" fmla="*/ 8186 w 10000"/>
                <a:gd name="connsiteY179" fmla="*/ 8209 h 9890"/>
                <a:gd name="connsiteX180" fmla="*/ 8226 w 10000"/>
                <a:gd name="connsiteY180" fmla="*/ 8251 h 9890"/>
                <a:gd name="connsiteX181" fmla="*/ 8186 w 10000"/>
                <a:gd name="connsiteY181" fmla="*/ 8282 h 9890"/>
                <a:gd name="connsiteX182" fmla="*/ 8143 w 10000"/>
                <a:gd name="connsiteY182" fmla="*/ 8394 h 9890"/>
                <a:gd name="connsiteX183" fmla="*/ 8108 w 10000"/>
                <a:gd name="connsiteY183" fmla="*/ 8358 h 9890"/>
                <a:gd name="connsiteX184" fmla="*/ 8108 w 10000"/>
                <a:gd name="connsiteY184" fmla="*/ 8474 h 9890"/>
                <a:gd name="connsiteX185" fmla="*/ 7688 w 10000"/>
                <a:gd name="connsiteY185" fmla="*/ 8284 h 9890"/>
                <a:gd name="connsiteX186" fmla="*/ 7002 w 10000"/>
                <a:gd name="connsiteY186" fmla="*/ 8921 h 9890"/>
                <a:gd name="connsiteX187" fmla="*/ 6754 w 10000"/>
                <a:gd name="connsiteY187" fmla="*/ 8995 h 9890"/>
                <a:gd name="connsiteX188" fmla="*/ 6631 w 10000"/>
                <a:gd name="connsiteY188" fmla="*/ 8770 h 9890"/>
                <a:gd name="connsiteX189" fmla="*/ 6592 w 10000"/>
                <a:gd name="connsiteY189" fmla="*/ 8770 h 9890"/>
                <a:gd name="connsiteX190" fmla="*/ 6712 w 10000"/>
                <a:gd name="connsiteY190" fmla="*/ 8730 h 9890"/>
                <a:gd name="connsiteX191" fmla="*/ 6549 w 10000"/>
                <a:gd name="connsiteY191" fmla="*/ 8730 h 9890"/>
                <a:gd name="connsiteX192" fmla="*/ 6512 w 10000"/>
                <a:gd name="connsiteY192" fmla="*/ 8810 h 9890"/>
                <a:gd name="connsiteX193" fmla="*/ 6592 w 10000"/>
                <a:gd name="connsiteY193" fmla="*/ 8883 h 9890"/>
                <a:gd name="connsiteX194" fmla="*/ 6549 w 10000"/>
                <a:gd name="connsiteY194" fmla="*/ 8883 h 9890"/>
                <a:gd name="connsiteX195" fmla="*/ 6676 w 10000"/>
                <a:gd name="connsiteY195" fmla="*/ 9105 h 9890"/>
                <a:gd name="connsiteX196" fmla="*/ 6512 w 10000"/>
                <a:gd name="connsiteY196" fmla="*/ 8960 h 9890"/>
                <a:gd name="connsiteX197" fmla="*/ 6592 w 10000"/>
                <a:gd name="connsiteY197" fmla="*/ 9105 h 9890"/>
                <a:gd name="connsiteX198" fmla="*/ 6549 w 10000"/>
                <a:gd name="connsiteY198" fmla="*/ 9146 h 9890"/>
                <a:gd name="connsiteX199" fmla="*/ 6512 w 10000"/>
                <a:gd name="connsiteY199" fmla="*/ 9105 h 9890"/>
                <a:gd name="connsiteX200" fmla="*/ 6471 w 10000"/>
                <a:gd name="connsiteY200" fmla="*/ 9220 h 9890"/>
                <a:gd name="connsiteX201" fmla="*/ 6343 w 10000"/>
                <a:gd name="connsiteY201" fmla="*/ 9257 h 9890"/>
                <a:gd name="connsiteX202" fmla="*/ 6303 w 10000"/>
                <a:gd name="connsiteY202" fmla="*/ 9179 h 9890"/>
                <a:gd name="connsiteX203" fmla="*/ 6225 w 10000"/>
                <a:gd name="connsiteY203" fmla="*/ 9146 h 9890"/>
                <a:gd name="connsiteX204" fmla="*/ 6266 w 10000"/>
                <a:gd name="connsiteY204" fmla="*/ 9293 h 9890"/>
                <a:gd name="connsiteX205" fmla="*/ 6057 w 10000"/>
                <a:gd name="connsiteY205" fmla="*/ 9220 h 9890"/>
                <a:gd name="connsiteX206" fmla="*/ 6017 w 10000"/>
                <a:gd name="connsiteY206" fmla="*/ 9257 h 9890"/>
                <a:gd name="connsiteX207" fmla="*/ 5893 w 10000"/>
                <a:gd name="connsiteY207" fmla="*/ 9327 h 9890"/>
                <a:gd name="connsiteX208" fmla="*/ 5862 w 10000"/>
                <a:gd name="connsiteY208" fmla="*/ 9408 h 9890"/>
                <a:gd name="connsiteX209" fmla="*/ 5772 w 10000"/>
                <a:gd name="connsiteY209" fmla="*/ 9408 h 9890"/>
                <a:gd name="connsiteX210" fmla="*/ 5649 w 10000"/>
                <a:gd name="connsiteY210" fmla="*/ 9443 h 9890"/>
                <a:gd name="connsiteX211" fmla="*/ 5649 w 10000"/>
                <a:gd name="connsiteY211" fmla="*/ 9408 h 9890"/>
                <a:gd name="connsiteX212" fmla="*/ 5649 w 10000"/>
                <a:gd name="connsiteY212" fmla="*/ 9481 h 9890"/>
                <a:gd name="connsiteX213" fmla="*/ 5529 w 10000"/>
                <a:gd name="connsiteY213" fmla="*/ 9443 h 9890"/>
                <a:gd name="connsiteX214" fmla="*/ 5529 w 10000"/>
                <a:gd name="connsiteY214" fmla="*/ 9517 h 9890"/>
                <a:gd name="connsiteX215" fmla="*/ 5486 w 10000"/>
                <a:gd name="connsiteY215" fmla="*/ 9630 h 9890"/>
                <a:gd name="connsiteX216" fmla="*/ 5572 w 10000"/>
                <a:gd name="connsiteY216" fmla="*/ 9668 h 9890"/>
                <a:gd name="connsiteX217" fmla="*/ 5572 w 10000"/>
                <a:gd name="connsiteY217" fmla="*/ 9668 h 9890"/>
                <a:gd name="connsiteX218" fmla="*/ 5649 w 10000"/>
                <a:gd name="connsiteY218" fmla="*/ 9818 h 9890"/>
                <a:gd name="connsiteX219" fmla="*/ 5447 w 10000"/>
                <a:gd name="connsiteY219" fmla="*/ 9890 h 9890"/>
                <a:gd name="connsiteX220" fmla="*/ 5447 w 10000"/>
                <a:gd name="connsiteY220" fmla="*/ 9818 h 9890"/>
                <a:gd name="connsiteX221" fmla="*/ 5359 w 10000"/>
                <a:gd name="connsiteY221" fmla="*/ 9703 h 9890"/>
                <a:gd name="connsiteX222" fmla="*/ 5325 w 10000"/>
                <a:gd name="connsiteY222" fmla="*/ 9630 h 9890"/>
                <a:gd name="connsiteX223" fmla="*/ 5283 w 10000"/>
                <a:gd name="connsiteY223" fmla="*/ 9517 h 9890"/>
                <a:gd name="connsiteX224" fmla="*/ 5325 w 10000"/>
                <a:gd name="connsiteY224" fmla="*/ 9443 h 9890"/>
                <a:gd name="connsiteX225" fmla="*/ 5283 w 10000"/>
                <a:gd name="connsiteY225" fmla="*/ 9327 h 9890"/>
                <a:gd name="connsiteX226" fmla="*/ 5283 w 10000"/>
                <a:gd name="connsiteY226" fmla="*/ 9367 h 9890"/>
                <a:gd name="connsiteX227" fmla="*/ 5201 w 10000"/>
                <a:gd name="connsiteY227" fmla="*/ 9293 h 9890"/>
                <a:gd name="connsiteX228" fmla="*/ 5201 w 10000"/>
                <a:gd name="connsiteY228" fmla="*/ 9367 h 9890"/>
                <a:gd name="connsiteX229" fmla="*/ 5080 w 10000"/>
                <a:gd name="connsiteY229" fmla="*/ 9367 h 9890"/>
                <a:gd name="connsiteX230" fmla="*/ 4998 w 10000"/>
                <a:gd name="connsiteY230" fmla="*/ 9327 h 9890"/>
                <a:gd name="connsiteX231" fmla="*/ 4951 w 10000"/>
                <a:gd name="connsiteY231" fmla="*/ 9257 h 9890"/>
                <a:gd name="connsiteX232" fmla="*/ 4910 w 10000"/>
                <a:gd name="connsiteY232" fmla="*/ 9257 h 9890"/>
                <a:gd name="connsiteX233" fmla="*/ 4910 w 10000"/>
                <a:gd name="connsiteY233" fmla="*/ 9327 h 9890"/>
                <a:gd name="connsiteX234" fmla="*/ 4832 w 10000"/>
                <a:gd name="connsiteY234" fmla="*/ 9257 h 9890"/>
                <a:gd name="connsiteX235" fmla="*/ 4794 w 10000"/>
                <a:gd name="connsiteY235" fmla="*/ 9179 h 9890"/>
                <a:gd name="connsiteX236" fmla="*/ 4757 w 10000"/>
                <a:gd name="connsiteY236" fmla="*/ 9220 h 9890"/>
                <a:gd name="connsiteX237" fmla="*/ 4794 w 10000"/>
                <a:gd name="connsiteY237" fmla="*/ 9327 h 9890"/>
                <a:gd name="connsiteX238" fmla="*/ 4712 w 10000"/>
                <a:gd name="connsiteY238" fmla="*/ 9293 h 9890"/>
                <a:gd name="connsiteX239" fmla="*/ 4712 w 10000"/>
                <a:gd name="connsiteY239" fmla="*/ 9367 h 9890"/>
                <a:gd name="connsiteX240" fmla="*/ 4549 w 10000"/>
                <a:gd name="connsiteY240" fmla="*/ 9327 h 9890"/>
                <a:gd name="connsiteX241" fmla="*/ 4430 w 10000"/>
                <a:gd name="connsiteY241" fmla="*/ 9327 h 9890"/>
                <a:gd name="connsiteX242" fmla="*/ 4386 w 10000"/>
                <a:gd name="connsiteY242" fmla="*/ 9327 h 9890"/>
                <a:gd name="connsiteX243" fmla="*/ 4261 w 10000"/>
                <a:gd name="connsiteY243" fmla="*/ 9257 h 9890"/>
                <a:gd name="connsiteX244" fmla="*/ 4215 w 10000"/>
                <a:gd name="connsiteY244" fmla="*/ 9220 h 9890"/>
                <a:gd name="connsiteX245" fmla="*/ 4097 w 10000"/>
                <a:gd name="connsiteY245" fmla="*/ 9179 h 9890"/>
                <a:gd name="connsiteX246" fmla="*/ 4020 w 10000"/>
                <a:gd name="connsiteY246" fmla="*/ 8960 h 9890"/>
                <a:gd name="connsiteX247" fmla="*/ 3930 w 10000"/>
                <a:gd name="connsiteY247" fmla="*/ 8810 h 9890"/>
                <a:gd name="connsiteX248" fmla="*/ 3812 w 10000"/>
                <a:gd name="connsiteY248" fmla="*/ 8810 h 9890"/>
                <a:gd name="connsiteX249" fmla="*/ 3687 w 10000"/>
                <a:gd name="connsiteY249" fmla="*/ 8810 h 9890"/>
                <a:gd name="connsiteX250" fmla="*/ 3482 w 10000"/>
                <a:gd name="connsiteY250" fmla="*/ 8620 h 9890"/>
                <a:gd name="connsiteX251" fmla="*/ 3322 w 10000"/>
                <a:gd name="connsiteY251" fmla="*/ 8730 h 9890"/>
                <a:gd name="connsiteX252" fmla="*/ 3322 w 10000"/>
                <a:gd name="connsiteY252" fmla="*/ 8810 h 9890"/>
                <a:gd name="connsiteX253" fmla="*/ 3118 w 10000"/>
                <a:gd name="connsiteY253" fmla="*/ 8846 h 9890"/>
                <a:gd name="connsiteX254" fmla="*/ 2997 w 10000"/>
                <a:gd name="connsiteY254" fmla="*/ 8960 h 9890"/>
                <a:gd name="connsiteX255" fmla="*/ 2916 w 10000"/>
                <a:gd name="connsiteY255" fmla="*/ 8883 h 9890"/>
                <a:gd name="connsiteX256" fmla="*/ 2833 w 10000"/>
                <a:gd name="connsiteY256" fmla="*/ 8960 h 9890"/>
                <a:gd name="connsiteX257" fmla="*/ 2711 w 10000"/>
                <a:gd name="connsiteY257" fmla="*/ 8960 h 9890"/>
                <a:gd name="connsiteX258" fmla="*/ 2544 w 10000"/>
                <a:gd name="connsiteY258" fmla="*/ 8921 h 9890"/>
                <a:gd name="connsiteX259" fmla="*/ 2382 w 10000"/>
                <a:gd name="connsiteY259" fmla="*/ 8995 h 9890"/>
                <a:gd name="connsiteX260" fmla="*/ 2299 w 10000"/>
                <a:gd name="connsiteY260" fmla="*/ 8995 h 9890"/>
                <a:gd name="connsiteX261" fmla="*/ 2217 w 10000"/>
                <a:gd name="connsiteY261" fmla="*/ 8995 h 9890"/>
                <a:gd name="connsiteX262" fmla="*/ 2176 w 10000"/>
                <a:gd name="connsiteY262" fmla="*/ 8995 h 9890"/>
                <a:gd name="connsiteX263" fmla="*/ 2176 w 10000"/>
                <a:gd name="connsiteY263" fmla="*/ 9179 h 9890"/>
                <a:gd name="connsiteX264" fmla="*/ 2261 w 10000"/>
                <a:gd name="connsiteY264" fmla="*/ 9293 h 9890"/>
                <a:gd name="connsiteX265" fmla="*/ 2261 w 10000"/>
                <a:gd name="connsiteY265" fmla="*/ 9327 h 9890"/>
                <a:gd name="connsiteX266" fmla="*/ 2261 w 10000"/>
                <a:gd name="connsiteY266" fmla="*/ 9408 h 9890"/>
                <a:gd name="connsiteX267" fmla="*/ 2299 w 10000"/>
                <a:gd name="connsiteY267" fmla="*/ 9517 h 9890"/>
                <a:gd name="connsiteX268" fmla="*/ 2176 w 10000"/>
                <a:gd name="connsiteY268" fmla="*/ 9481 h 9890"/>
                <a:gd name="connsiteX269" fmla="*/ 2052 w 10000"/>
                <a:gd name="connsiteY269" fmla="*/ 9443 h 9890"/>
                <a:gd name="connsiteX270" fmla="*/ 1970 w 10000"/>
                <a:gd name="connsiteY270" fmla="*/ 9257 h 9890"/>
                <a:gd name="connsiteX271" fmla="*/ 1733 w 10000"/>
                <a:gd name="connsiteY271" fmla="*/ 9367 h 9890"/>
                <a:gd name="connsiteX272" fmla="*/ 1651 w 10000"/>
                <a:gd name="connsiteY272" fmla="*/ 9408 h 9890"/>
                <a:gd name="connsiteX273" fmla="*/ 1651 w 10000"/>
                <a:gd name="connsiteY273" fmla="*/ 9293 h 9890"/>
                <a:gd name="connsiteX274" fmla="*/ 1526 w 10000"/>
                <a:gd name="connsiteY274" fmla="*/ 9146 h 9890"/>
                <a:gd name="connsiteX275" fmla="*/ 1281 w 10000"/>
                <a:gd name="connsiteY275" fmla="*/ 9146 h 9890"/>
                <a:gd name="connsiteX276" fmla="*/ 1281 w 10000"/>
                <a:gd name="connsiteY276" fmla="*/ 8995 h 9890"/>
                <a:gd name="connsiteX277" fmla="*/ 1317 w 10000"/>
                <a:gd name="connsiteY277" fmla="*/ 8810 h 9890"/>
                <a:gd name="connsiteX278" fmla="*/ 1161 w 10000"/>
                <a:gd name="connsiteY278" fmla="*/ 8730 h 9890"/>
                <a:gd name="connsiteX279" fmla="*/ 1032 w 10000"/>
                <a:gd name="connsiteY279" fmla="*/ 8620 h 9890"/>
                <a:gd name="connsiteX280" fmla="*/ 995 w 10000"/>
                <a:gd name="connsiteY280" fmla="*/ 8546 h 9890"/>
                <a:gd name="connsiteX281" fmla="*/ 958 w 10000"/>
                <a:gd name="connsiteY281" fmla="*/ 8435 h 9890"/>
                <a:gd name="connsiteX282" fmla="*/ 995 w 10000"/>
                <a:gd name="connsiteY282" fmla="*/ 8323 h 9890"/>
                <a:gd name="connsiteX283" fmla="*/ 707 w 10000"/>
                <a:gd name="connsiteY283" fmla="*/ 8358 h 9890"/>
                <a:gd name="connsiteX284" fmla="*/ 541 w 10000"/>
                <a:gd name="connsiteY284" fmla="*/ 8435 h 9890"/>
                <a:gd name="connsiteX285" fmla="*/ 541 w 10000"/>
                <a:gd name="connsiteY285" fmla="*/ 8323 h 9890"/>
                <a:gd name="connsiteX286" fmla="*/ 502 w 10000"/>
                <a:gd name="connsiteY286" fmla="*/ 8209 h 9890"/>
                <a:gd name="connsiteX287" fmla="*/ 465 w 10000"/>
                <a:gd name="connsiteY287" fmla="*/ 8140 h 9890"/>
                <a:gd name="connsiteX288" fmla="*/ 6899 w 10000"/>
                <a:gd name="connsiteY288" fmla="*/ 8130 h 9890"/>
                <a:gd name="connsiteX289" fmla="*/ 7019 w 10000"/>
                <a:gd name="connsiteY289" fmla="*/ 7860 h 9890"/>
                <a:gd name="connsiteX0" fmla="*/ 9492 w 10000"/>
                <a:gd name="connsiteY0" fmla="*/ 0 h 9959"/>
                <a:gd name="connsiteX1" fmla="*/ 9572 w 10000"/>
                <a:gd name="connsiteY1" fmla="*/ 114 h 9959"/>
                <a:gd name="connsiteX2" fmla="*/ 9819 w 10000"/>
                <a:gd name="connsiteY2" fmla="*/ 450 h 9959"/>
                <a:gd name="connsiteX3" fmla="*/ 9985 w 10000"/>
                <a:gd name="connsiteY3" fmla="*/ 758 h 9959"/>
                <a:gd name="connsiteX4" fmla="*/ 9944 w 10000"/>
                <a:gd name="connsiteY4" fmla="*/ 833 h 9959"/>
                <a:gd name="connsiteX5" fmla="*/ 9776 w 10000"/>
                <a:gd name="connsiteY5" fmla="*/ 866 h 9959"/>
                <a:gd name="connsiteX6" fmla="*/ 9985 w 10000"/>
                <a:gd name="connsiteY6" fmla="*/ 1017 h 9959"/>
                <a:gd name="connsiteX7" fmla="*/ 9741 w 10000"/>
                <a:gd name="connsiteY7" fmla="*/ 833 h 9959"/>
                <a:gd name="connsiteX8" fmla="*/ 9534 w 10000"/>
                <a:gd name="connsiteY8" fmla="*/ 758 h 9959"/>
                <a:gd name="connsiteX9" fmla="*/ 9612 w 10000"/>
                <a:gd name="connsiteY9" fmla="*/ 978 h 9959"/>
                <a:gd name="connsiteX10" fmla="*/ 9492 w 10000"/>
                <a:gd name="connsiteY10" fmla="*/ 1017 h 9959"/>
                <a:gd name="connsiteX11" fmla="*/ 9413 w 10000"/>
                <a:gd name="connsiteY11" fmla="*/ 1134 h 9959"/>
                <a:gd name="connsiteX12" fmla="*/ 9128 w 10000"/>
                <a:gd name="connsiteY12" fmla="*/ 1168 h 9959"/>
                <a:gd name="connsiteX13" fmla="*/ 9333 w 10000"/>
                <a:gd name="connsiteY13" fmla="*/ 1355 h 9959"/>
                <a:gd name="connsiteX14" fmla="*/ 9084 w 10000"/>
                <a:gd name="connsiteY14" fmla="*/ 1394 h 9959"/>
                <a:gd name="connsiteX15" fmla="*/ 8923 w 10000"/>
                <a:gd name="connsiteY15" fmla="*/ 1355 h 9959"/>
                <a:gd name="connsiteX16" fmla="*/ 8791 w 10000"/>
                <a:gd name="connsiteY16" fmla="*/ 1243 h 9959"/>
                <a:gd name="connsiteX17" fmla="*/ 8717 w 10000"/>
                <a:gd name="connsiteY17" fmla="*/ 1280 h 9959"/>
                <a:gd name="connsiteX18" fmla="*/ 8678 w 10000"/>
                <a:gd name="connsiteY18" fmla="*/ 1467 h 9959"/>
                <a:gd name="connsiteX19" fmla="*/ 8638 w 10000"/>
                <a:gd name="connsiteY19" fmla="*/ 1582 h 9959"/>
                <a:gd name="connsiteX20" fmla="*/ 8551 w 10000"/>
                <a:gd name="connsiteY20" fmla="*/ 1620 h 9959"/>
                <a:gd name="connsiteX21" fmla="*/ 8506 w 10000"/>
                <a:gd name="connsiteY21" fmla="*/ 1694 h 9959"/>
                <a:gd name="connsiteX22" fmla="*/ 8432 w 10000"/>
                <a:gd name="connsiteY22" fmla="*/ 1694 h 9959"/>
                <a:gd name="connsiteX23" fmla="*/ 8389 w 10000"/>
                <a:gd name="connsiteY23" fmla="*/ 1773 h 9959"/>
                <a:gd name="connsiteX24" fmla="*/ 8226 w 10000"/>
                <a:gd name="connsiteY24" fmla="*/ 1959 h 9959"/>
                <a:gd name="connsiteX25" fmla="*/ 8022 w 10000"/>
                <a:gd name="connsiteY25" fmla="*/ 1999 h 9959"/>
                <a:gd name="connsiteX26" fmla="*/ 7939 w 10000"/>
                <a:gd name="connsiteY26" fmla="*/ 2035 h 9959"/>
                <a:gd name="connsiteX27" fmla="*/ 7858 w 10000"/>
                <a:gd name="connsiteY27" fmla="*/ 2111 h 9959"/>
                <a:gd name="connsiteX28" fmla="*/ 7698 w 10000"/>
                <a:gd name="connsiteY28" fmla="*/ 2187 h 9959"/>
                <a:gd name="connsiteX29" fmla="*/ 7611 w 10000"/>
                <a:gd name="connsiteY29" fmla="*/ 2304 h 9959"/>
                <a:gd name="connsiteX30" fmla="*/ 7574 w 10000"/>
                <a:gd name="connsiteY30" fmla="*/ 2374 h 9959"/>
                <a:gd name="connsiteX31" fmla="*/ 7487 w 10000"/>
                <a:gd name="connsiteY31" fmla="*/ 2374 h 9959"/>
                <a:gd name="connsiteX32" fmla="*/ 7324 w 10000"/>
                <a:gd name="connsiteY32" fmla="*/ 2413 h 9959"/>
                <a:gd name="connsiteX33" fmla="*/ 7454 w 10000"/>
                <a:gd name="connsiteY33" fmla="*/ 2337 h 9959"/>
                <a:gd name="connsiteX34" fmla="*/ 7454 w 10000"/>
                <a:gd name="connsiteY34" fmla="*/ 2262 h 9959"/>
                <a:gd name="connsiteX35" fmla="*/ 7487 w 10000"/>
                <a:gd name="connsiteY35" fmla="*/ 2187 h 9959"/>
                <a:gd name="connsiteX36" fmla="*/ 7248 w 10000"/>
                <a:gd name="connsiteY36" fmla="*/ 2147 h 9959"/>
                <a:gd name="connsiteX37" fmla="*/ 7324 w 10000"/>
                <a:gd name="connsiteY37" fmla="*/ 2111 h 9959"/>
                <a:gd name="connsiteX38" fmla="*/ 7367 w 10000"/>
                <a:gd name="connsiteY38" fmla="*/ 1959 h 9959"/>
                <a:gd name="connsiteX39" fmla="*/ 7412 w 10000"/>
                <a:gd name="connsiteY39" fmla="*/ 1807 h 9959"/>
                <a:gd name="connsiteX40" fmla="*/ 7166 w 10000"/>
                <a:gd name="connsiteY40" fmla="*/ 1545 h 9959"/>
                <a:gd name="connsiteX41" fmla="*/ 7041 w 10000"/>
                <a:gd name="connsiteY41" fmla="*/ 1582 h 9959"/>
                <a:gd name="connsiteX42" fmla="*/ 6924 w 10000"/>
                <a:gd name="connsiteY42" fmla="*/ 1663 h 9959"/>
                <a:gd name="connsiteX43" fmla="*/ 6836 w 10000"/>
                <a:gd name="connsiteY43" fmla="*/ 1849 h 9959"/>
                <a:gd name="connsiteX44" fmla="*/ 6631 w 10000"/>
                <a:gd name="connsiteY44" fmla="*/ 1999 h 9959"/>
                <a:gd name="connsiteX45" fmla="*/ 6512 w 10000"/>
                <a:gd name="connsiteY45" fmla="*/ 2074 h 9959"/>
                <a:gd name="connsiteX46" fmla="*/ 6549 w 10000"/>
                <a:gd name="connsiteY46" fmla="*/ 2187 h 9959"/>
                <a:gd name="connsiteX47" fmla="*/ 6303 w 10000"/>
                <a:gd name="connsiteY47" fmla="*/ 2337 h 9959"/>
                <a:gd name="connsiteX48" fmla="*/ 6102 w 10000"/>
                <a:gd name="connsiteY48" fmla="*/ 2304 h 9959"/>
                <a:gd name="connsiteX49" fmla="*/ 6102 w 10000"/>
                <a:gd name="connsiteY49" fmla="*/ 2526 h 9959"/>
                <a:gd name="connsiteX50" fmla="*/ 6343 w 10000"/>
                <a:gd name="connsiteY50" fmla="*/ 2714 h 9959"/>
                <a:gd name="connsiteX51" fmla="*/ 6471 w 10000"/>
                <a:gd name="connsiteY51" fmla="*/ 2714 h 9959"/>
                <a:gd name="connsiteX52" fmla="*/ 6549 w 10000"/>
                <a:gd name="connsiteY52" fmla="*/ 2749 h 9959"/>
                <a:gd name="connsiteX53" fmla="*/ 6549 w 10000"/>
                <a:gd name="connsiteY53" fmla="*/ 2714 h 9959"/>
                <a:gd name="connsiteX54" fmla="*/ 6794 w 10000"/>
                <a:gd name="connsiteY54" fmla="*/ 2828 h 9959"/>
                <a:gd name="connsiteX55" fmla="*/ 6877 w 10000"/>
                <a:gd name="connsiteY55" fmla="*/ 3053 h 9959"/>
                <a:gd name="connsiteX56" fmla="*/ 7083 w 10000"/>
                <a:gd name="connsiteY56" fmla="*/ 3092 h 9959"/>
                <a:gd name="connsiteX57" fmla="*/ 7166 w 10000"/>
                <a:gd name="connsiteY57" fmla="*/ 3015 h 9959"/>
                <a:gd name="connsiteX58" fmla="*/ 7205 w 10000"/>
                <a:gd name="connsiteY58" fmla="*/ 2906 h 9959"/>
                <a:gd name="connsiteX59" fmla="*/ 7367 w 10000"/>
                <a:gd name="connsiteY59" fmla="*/ 2828 h 9959"/>
                <a:gd name="connsiteX60" fmla="*/ 7574 w 10000"/>
                <a:gd name="connsiteY60" fmla="*/ 2906 h 9959"/>
                <a:gd name="connsiteX61" fmla="*/ 7652 w 10000"/>
                <a:gd name="connsiteY61" fmla="*/ 2940 h 9959"/>
                <a:gd name="connsiteX62" fmla="*/ 7698 w 10000"/>
                <a:gd name="connsiteY62" fmla="*/ 2983 h 9959"/>
                <a:gd name="connsiteX63" fmla="*/ 7903 w 10000"/>
                <a:gd name="connsiteY63" fmla="*/ 2983 h 9959"/>
                <a:gd name="connsiteX64" fmla="*/ 7903 w 10000"/>
                <a:gd name="connsiteY64" fmla="*/ 2940 h 9959"/>
                <a:gd name="connsiteX65" fmla="*/ 8143 w 10000"/>
                <a:gd name="connsiteY65" fmla="*/ 3015 h 9959"/>
                <a:gd name="connsiteX66" fmla="*/ 8108 w 10000"/>
                <a:gd name="connsiteY66" fmla="*/ 3053 h 9959"/>
                <a:gd name="connsiteX67" fmla="*/ 8143 w 10000"/>
                <a:gd name="connsiteY67" fmla="*/ 3167 h 9959"/>
                <a:gd name="connsiteX68" fmla="*/ 8143 w 10000"/>
                <a:gd name="connsiteY68" fmla="*/ 3241 h 9959"/>
                <a:gd name="connsiteX69" fmla="*/ 8063 w 10000"/>
                <a:gd name="connsiteY69" fmla="*/ 3167 h 9959"/>
                <a:gd name="connsiteX70" fmla="*/ 8022 w 10000"/>
                <a:gd name="connsiteY70" fmla="*/ 3204 h 9959"/>
                <a:gd name="connsiteX71" fmla="*/ 7939 w 10000"/>
                <a:gd name="connsiteY71" fmla="*/ 3204 h 9959"/>
                <a:gd name="connsiteX72" fmla="*/ 7858 w 10000"/>
                <a:gd name="connsiteY72" fmla="*/ 3241 h 9959"/>
                <a:gd name="connsiteX73" fmla="*/ 7698 w 10000"/>
                <a:gd name="connsiteY73" fmla="*/ 3320 h 9959"/>
                <a:gd name="connsiteX74" fmla="*/ 7611 w 10000"/>
                <a:gd name="connsiteY74" fmla="*/ 3358 h 9959"/>
                <a:gd name="connsiteX75" fmla="*/ 7698 w 10000"/>
                <a:gd name="connsiteY75" fmla="*/ 3434 h 9959"/>
                <a:gd name="connsiteX76" fmla="*/ 7611 w 10000"/>
                <a:gd name="connsiteY76" fmla="*/ 3434 h 9959"/>
                <a:gd name="connsiteX77" fmla="*/ 7652 w 10000"/>
                <a:gd name="connsiteY77" fmla="*/ 3507 h 9959"/>
                <a:gd name="connsiteX78" fmla="*/ 7574 w 10000"/>
                <a:gd name="connsiteY78" fmla="*/ 3541 h 9959"/>
                <a:gd name="connsiteX79" fmla="*/ 7487 w 10000"/>
                <a:gd name="connsiteY79" fmla="*/ 3469 h 9959"/>
                <a:gd name="connsiteX80" fmla="*/ 7454 w 10000"/>
                <a:gd name="connsiteY80" fmla="*/ 3469 h 9959"/>
                <a:gd name="connsiteX81" fmla="*/ 7532 w 10000"/>
                <a:gd name="connsiteY81" fmla="*/ 3581 h 9959"/>
                <a:gd name="connsiteX82" fmla="*/ 7367 w 10000"/>
                <a:gd name="connsiteY82" fmla="*/ 3737 h 9959"/>
                <a:gd name="connsiteX83" fmla="*/ 7324 w 10000"/>
                <a:gd name="connsiteY83" fmla="*/ 3921 h 9959"/>
                <a:gd name="connsiteX84" fmla="*/ 7367 w 10000"/>
                <a:gd name="connsiteY84" fmla="*/ 4109 h 9959"/>
                <a:gd name="connsiteX85" fmla="*/ 7532 w 10000"/>
                <a:gd name="connsiteY85" fmla="*/ 4148 h 9959"/>
                <a:gd name="connsiteX86" fmla="*/ 7817 w 10000"/>
                <a:gd name="connsiteY86" fmla="*/ 4261 h 9959"/>
                <a:gd name="connsiteX87" fmla="*/ 7939 w 10000"/>
                <a:gd name="connsiteY87" fmla="*/ 4452 h 9959"/>
                <a:gd name="connsiteX88" fmla="*/ 8143 w 10000"/>
                <a:gd name="connsiteY88" fmla="*/ 4714 h 9959"/>
                <a:gd name="connsiteX89" fmla="*/ 8269 w 10000"/>
                <a:gd name="connsiteY89" fmla="*/ 4906 h 9959"/>
                <a:gd name="connsiteX90" fmla="*/ 8467 w 10000"/>
                <a:gd name="connsiteY90" fmla="*/ 5017 h 9959"/>
                <a:gd name="connsiteX91" fmla="*/ 8551 w 10000"/>
                <a:gd name="connsiteY91" fmla="*/ 5091 h 9959"/>
                <a:gd name="connsiteX92" fmla="*/ 8638 w 10000"/>
                <a:gd name="connsiteY92" fmla="*/ 5168 h 9959"/>
                <a:gd name="connsiteX93" fmla="*/ 8791 w 10000"/>
                <a:gd name="connsiteY93" fmla="*/ 5316 h 9959"/>
                <a:gd name="connsiteX94" fmla="*/ 8506 w 10000"/>
                <a:gd name="connsiteY94" fmla="*/ 5243 h 9959"/>
                <a:gd name="connsiteX95" fmla="*/ 8306 w 10000"/>
                <a:gd name="connsiteY95" fmla="*/ 5168 h 9959"/>
                <a:gd name="connsiteX96" fmla="*/ 8108 w 10000"/>
                <a:gd name="connsiteY96" fmla="*/ 5206 h 9959"/>
                <a:gd name="connsiteX97" fmla="*/ 7986 w 10000"/>
                <a:gd name="connsiteY97" fmla="*/ 5133 h 9959"/>
                <a:gd name="connsiteX98" fmla="*/ 7858 w 10000"/>
                <a:gd name="connsiteY98" fmla="*/ 5054 h 9959"/>
                <a:gd name="connsiteX99" fmla="*/ 7903 w 10000"/>
                <a:gd name="connsiteY99" fmla="*/ 5133 h 9959"/>
                <a:gd name="connsiteX100" fmla="*/ 7939 w 10000"/>
                <a:gd name="connsiteY100" fmla="*/ 5133 h 9959"/>
                <a:gd name="connsiteX101" fmla="*/ 7903 w 10000"/>
                <a:gd name="connsiteY101" fmla="*/ 5091 h 9959"/>
                <a:gd name="connsiteX102" fmla="*/ 7986 w 10000"/>
                <a:gd name="connsiteY102" fmla="*/ 5133 h 9959"/>
                <a:gd name="connsiteX103" fmla="*/ 8186 w 10000"/>
                <a:gd name="connsiteY103" fmla="*/ 5206 h 9959"/>
                <a:gd name="connsiteX104" fmla="*/ 8269 w 10000"/>
                <a:gd name="connsiteY104" fmla="*/ 5168 h 9959"/>
                <a:gd name="connsiteX105" fmla="*/ 8353 w 10000"/>
                <a:gd name="connsiteY105" fmla="*/ 5243 h 9959"/>
                <a:gd name="connsiteX106" fmla="*/ 8389 w 10000"/>
                <a:gd name="connsiteY106" fmla="*/ 5281 h 9959"/>
                <a:gd name="connsiteX107" fmla="*/ 8506 w 10000"/>
                <a:gd name="connsiteY107" fmla="*/ 5316 h 9959"/>
                <a:gd name="connsiteX108" fmla="*/ 8760 w 10000"/>
                <a:gd name="connsiteY108" fmla="*/ 5472 h 9959"/>
                <a:gd name="connsiteX109" fmla="*/ 8923 w 10000"/>
                <a:gd name="connsiteY109" fmla="*/ 5623 h 9959"/>
                <a:gd name="connsiteX110" fmla="*/ 8841 w 10000"/>
                <a:gd name="connsiteY110" fmla="*/ 5661 h 9959"/>
                <a:gd name="connsiteX111" fmla="*/ 8717 w 10000"/>
                <a:gd name="connsiteY111" fmla="*/ 5734 h 9959"/>
                <a:gd name="connsiteX112" fmla="*/ 8638 w 10000"/>
                <a:gd name="connsiteY112" fmla="*/ 5806 h 9959"/>
                <a:gd name="connsiteX113" fmla="*/ 8598 w 10000"/>
                <a:gd name="connsiteY113" fmla="*/ 5843 h 9959"/>
                <a:gd name="connsiteX114" fmla="*/ 8467 w 10000"/>
                <a:gd name="connsiteY114" fmla="*/ 5843 h 9959"/>
                <a:gd name="connsiteX115" fmla="*/ 8353 w 10000"/>
                <a:gd name="connsiteY115" fmla="*/ 5924 h 9959"/>
                <a:gd name="connsiteX116" fmla="*/ 8506 w 10000"/>
                <a:gd name="connsiteY116" fmla="*/ 5843 h 9959"/>
                <a:gd name="connsiteX117" fmla="*/ 8638 w 10000"/>
                <a:gd name="connsiteY117" fmla="*/ 5962 h 9959"/>
                <a:gd name="connsiteX118" fmla="*/ 8598 w 10000"/>
                <a:gd name="connsiteY118" fmla="*/ 5962 h 9959"/>
                <a:gd name="connsiteX119" fmla="*/ 8791 w 10000"/>
                <a:gd name="connsiteY119" fmla="*/ 5885 h 9959"/>
                <a:gd name="connsiteX120" fmla="*/ 8923 w 10000"/>
                <a:gd name="connsiteY120" fmla="*/ 5997 h 9959"/>
                <a:gd name="connsiteX121" fmla="*/ 9128 w 10000"/>
                <a:gd name="connsiteY121" fmla="*/ 6037 h 9959"/>
                <a:gd name="connsiteX122" fmla="*/ 9039 w 10000"/>
                <a:gd name="connsiteY122" fmla="*/ 6145 h 9959"/>
                <a:gd name="connsiteX123" fmla="*/ 9005 w 10000"/>
                <a:gd name="connsiteY123" fmla="*/ 6188 h 9959"/>
                <a:gd name="connsiteX124" fmla="*/ 8923 w 10000"/>
                <a:gd name="connsiteY124" fmla="*/ 6223 h 9959"/>
                <a:gd name="connsiteX125" fmla="*/ 8964 w 10000"/>
                <a:gd name="connsiteY125" fmla="*/ 6223 h 9959"/>
                <a:gd name="connsiteX126" fmla="*/ 9084 w 10000"/>
                <a:gd name="connsiteY126" fmla="*/ 6188 h 9959"/>
                <a:gd name="connsiteX127" fmla="*/ 9084 w 10000"/>
                <a:gd name="connsiteY127" fmla="*/ 6145 h 9959"/>
                <a:gd name="connsiteX128" fmla="*/ 9128 w 10000"/>
                <a:gd name="connsiteY128" fmla="*/ 6257 h 9959"/>
                <a:gd name="connsiteX129" fmla="*/ 9128 w 10000"/>
                <a:gd name="connsiteY129" fmla="*/ 6340 h 9959"/>
                <a:gd name="connsiteX130" fmla="*/ 9084 w 10000"/>
                <a:gd name="connsiteY130" fmla="*/ 6257 h 9959"/>
                <a:gd name="connsiteX131" fmla="*/ 9084 w 10000"/>
                <a:gd name="connsiteY131" fmla="*/ 6340 h 9959"/>
                <a:gd name="connsiteX132" fmla="*/ 9039 w 10000"/>
                <a:gd name="connsiteY132" fmla="*/ 6304 h 9959"/>
                <a:gd name="connsiteX133" fmla="*/ 9005 w 10000"/>
                <a:gd name="connsiteY133" fmla="*/ 6304 h 9959"/>
                <a:gd name="connsiteX134" fmla="*/ 8964 w 10000"/>
                <a:gd name="connsiteY134" fmla="*/ 6373 h 9959"/>
                <a:gd name="connsiteX135" fmla="*/ 9084 w 10000"/>
                <a:gd name="connsiteY135" fmla="*/ 6448 h 9959"/>
                <a:gd name="connsiteX136" fmla="*/ 9039 w 10000"/>
                <a:gd name="connsiteY136" fmla="*/ 6448 h 9959"/>
                <a:gd name="connsiteX137" fmla="*/ 9084 w 10000"/>
                <a:gd name="connsiteY137" fmla="*/ 6529 h 9959"/>
                <a:gd name="connsiteX138" fmla="*/ 8923 w 10000"/>
                <a:gd name="connsiteY138" fmla="*/ 6486 h 9959"/>
                <a:gd name="connsiteX139" fmla="*/ 8964 w 10000"/>
                <a:gd name="connsiteY139" fmla="*/ 6529 h 9959"/>
                <a:gd name="connsiteX140" fmla="*/ 9084 w 10000"/>
                <a:gd name="connsiteY140" fmla="*/ 6562 h 9959"/>
                <a:gd name="connsiteX141" fmla="*/ 9128 w 10000"/>
                <a:gd name="connsiteY141" fmla="*/ 6677 h 9959"/>
                <a:gd name="connsiteX142" fmla="*/ 9084 w 10000"/>
                <a:gd name="connsiteY142" fmla="*/ 6755 h 9959"/>
                <a:gd name="connsiteX143" fmla="*/ 8964 w 10000"/>
                <a:gd name="connsiteY143" fmla="*/ 6640 h 9959"/>
                <a:gd name="connsiteX144" fmla="*/ 8923 w 10000"/>
                <a:gd name="connsiteY144" fmla="*/ 6677 h 9959"/>
                <a:gd name="connsiteX145" fmla="*/ 8760 w 10000"/>
                <a:gd name="connsiteY145" fmla="*/ 6755 h 9959"/>
                <a:gd name="connsiteX146" fmla="*/ 8883 w 10000"/>
                <a:gd name="connsiteY146" fmla="*/ 6865 h 9959"/>
                <a:gd name="connsiteX147" fmla="*/ 8883 w 10000"/>
                <a:gd name="connsiteY147" fmla="*/ 7017 h 9959"/>
                <a:gd name="connsiteX148" fmla="*/ 8841 w 10000"/>
                <a:gd name="connsiteY148" fmla="*/ 7093 h 9959"/>
                <a:gd name="connsiteX149" fmla="*/ 8841 w 10000"/>
                <a:gd name="connsiteY149" fmla="*/ 7130 h 9959"/>
                <a:gd name="connsiteX150" fmla="*/ 8760 w 10000"/>
                <a:gd name="connsiteY150" fmla="*/ 7093 h 9959"/>
                <a:gd name="connsiteX151" fmla="*/ 8760 w 10000"/>
                <a:gd name="connsiteY151" fmla="*/ 7165 h 9959"/>
                <a:gd name="connsiteX152" fmla="*/ 8717 w 10000"/>
                <a:gd name="connsiteY152" fmla="*/ 7244 h 9959"/>
                <a:gd name="connsiteX153" fmla="*/ 8678 w 10000"/>
                <a:gd name="connsiteY153" fmla="*/ 7392 h 9959"/>
                <a:gd name="connsiteX154" fmla="*/ 8717 w 10000"/>
                <a:gd name="connsiteY154" fmla="*/ 7318 h 9959"/>
                <a:gd name="connsiteX155" fmla="*/ 8678 w 10000"/>
                <a:gd name="connsiteY155" fmla="*/ 7353 h 9959"/>
                <a:gd name="connsiteX156" fmla="*/ 8638 w 10000"/>
                <a:gd name="connsiteY156" fmla="*/ 7283 h 9959"/>
                <a:gd name="connsiteX157" fmla="*/ 8551 w 10000"/>
                <a:gd name="connsiteY157" fmla="*/ 7318 h 9959"/>
                <a:gd name="connsiteX158" fmla="*/ 8551 w 10000"/>
                <a:gd name="connsiteY158" fmla="*/ 7392 h 9959"/>
                <a:gd name="connsiteX159" fmla="*/ 8598 w 10000"/>
                <a:gd name="connsiteY159" fmla="*/ 7430 h 9959"/>
                <a:gd name="connsiteX160" fmla="*/ 8678 w 10000"/>
                <a:gd name="connsiteY160" fmla="*/ 7469 h 9959"/>
                <a:gd name="connsiteX161" fmla="*/ 8638 w 10000"/>
                <a:gd name="connsiteY161" fmla="*/ 7506 h 9959"/>
                <a:gd name="connsiteX162" fmla="*/ 8598 w 10000"/>
                <a:gd name="connsiteY162" fmla="*/ 7622 h 9959"/>
                <a:gd name="connsiteX163" fmla="*/ 8432 w 10000"/>
                <a:gd name="connsiteY163" fmla="*/ 7541 h 9959"/>
                <a:gd name="connsiteX164" fmla="*/ 8551 w 10000"/>
                <a:gd name="connsiteY164" fmla="*/ 7656 h 9959"/>
                <a:gd name="connsiteX165" fmla="*/ 8678 w 10000"/>
                <a:gd name="connsiteY165" fmla="*/ 7656 h 9959"/>
                <a:gd name="connsiteX166" fmla="*/ 8638 w 10000"/>
                <a:gd name="connsiteY166" fmla="*/ 7735 h 9959"/>
                <a:gd name="connsiteX167" fmla="*/ 8717 w 10000"/>
                <a:gd name="connsiteY167" fmla="*/ 7887 h 9959"/>
                <a:gd name="connsiteX168" fmla="*/ 8678 w 10000"/>
                <a:gd name="connsiteY168" fmla="*/ 7887 h 9959"/>
                <a:gd name="connsiteX169" fmla="*/ 8551 w 10000"/>
                <a:gd name="connsiteY169" fmla="*/ 7804 h 9959"/>
                <a:gd name="connsiteX170" fmla="*/ 8506 w 10000"/>
                <a:gd name="connsiteY170" fmla="*/ 7846 h 9959"/>
                <a:gd name="connsiteX171" fmla="*/ 8598 w 10000"/>
                <a:gd name="connsiteY171" fmla="*/ 7924 h 9959"/>
                <a:gd name="connsiteX172" fmla="*/ 8551 w 10000"/>
                <a:gd name="connsiteY172" fmla="*/ 7995 h 9959"/>
                <a:gd name="connsiteX173" fmla="*/ 8432 w 10000"/>
                <a:gd name="connsiteY173" fmla="*/ 7924 h 9959"/>
                <a:gd name="connsiteX174" fmla="*/ 8506 w 10000"/>
                <a:gd name="connsiteY174" fmla="*/ 8031 h 9959"/>
                <a:gd name="connsiteX175" fmla="*/ 8432 w 10000"/>
                <a:gd name="connsiteY175" fmla="*/ 8031 h 9959"/>
                <a:gd name="connsiteX176" fmla="*/ 8432 w 10000"/>
                <a:gd name="connsiteY176" fmla="*/ 8111 h 9959"/>
                <a:gd name="connsiteX177" fmla="*/ 8226 w 10000"/>
                <a:gd name="connsiteY177" fmla="*/ 8190 h 9959"/>
                <a:gd name="connsiteX178" fmla="*/ 8186 w 10000"/>
                <a:gd name="connsiteY178" fmla="*/ 8259 h 9959"/>
                <a:gd name="connsiteX179" fmla="*/ 8226 w 10000"/>
                <a:gd name="connsiteY179" fmla="*/ 8302 h 9959"/>
                <a:gd name="connsiteX180" fmla="*/ 8186 w 10000"/>
                <a:gd name="connsiteY180" fmla="*/ 8333 h 9959"/>
                <a:gd name="connsiteX181" fmla="*/ 8143 w 10000"/>
                <a:gd name="connsiteY181" fmla="*/ 8446 h 9959"/>
                <a:gd name="connsiteX182" fmla="*/ 8108 w 10000"/>
                <a:gd name="connsiteY182" fmla="*/ 8410 h 9959"/>
                <a:gd name="connsiteX183" fmla="*/ 8108 w 10000"/>
                <a:gd name="connsiteY183" fmla="*/ 8527 h 9959"/>
                <a:gd name="connsiteX184" fmla="*/ 7688 w 10000"/>
                <a:gd name="connsiteY184" fmla="*/ 8335 h 9959"/>
                <a:gd name="connsiteX185" fmla="*/ 7002 w 10000"/>
                <a:gd name="connsiteY185" fmla="*/ 8979 h 9959"/>
                <a:gd name="connsiteX186" fmla="*/ 6754 w 10000"/>
                <a:gd name="connsiteY186" fmla="*/ 9054 h 9959"/>
                <a:gd name="connsiteX187" fmla="*/ 6631 w 10000"/>
                <a:gd name="connsiteY187" fmla="*/ 8827 h 9959"/>
                <a:gd name="connsiteX188" fmla="*/ 6592 w 10000"/>
                <a:gd name="connsiteY188" fmla="*/ 8827 h 9959"/>
                <a:gd name="connsiteX189" fmla="*/ 6712 w 10000"/>
                <a:gd name="connsiteY189" fmla="*/ 8786 h 9959"/>
                <a:gd name="connsiteX190" fmla="*/ 6549 w 10000"/>
                <a:gd name="connsiteY190" fmla="*/ 8786 h 9959"/>
                <a:gd name="connsiteX191" fmla="*/ 6512 w 10000"/>
                <a:gd name="connsiteY191" fmla="*/ 8867 h 9959"/>
                <a:gd name="connsiteX192" fmla="*/ 6592 w 10000"/>
                <a:gd name="connsiteY192" fmla="*/ 8941 h 9959"/>
                <a:gd name="connsiteX193" fmla="*/ 6549 w 10000"/>
                <a:gd name="connsiteY193" fmla="*/ 8941 h 9959"/>
                <a:gd name="connsiteX194" fmla="*/ 6676 w 10000"/>
                <a:gd name="connsiteY194" fmla="*/ 9165 h 9959"/>
                <a:gd name="connsiteX195" fmla="*/ 6512 w 10000"/>
                <a:gd name="connsiteY195" fmla="*/ 9019 h 9959"/>
                <a:gd name="connsiteX196" fmla="*/ 6592 w 10000"/>
                <a:gd name="connsiteY196" fmla="*/ 9165 h 9959"/>
                <a:gd name="connsiteX197" fmla="*/ 6549 w 10000"/>
                <a:gd name="connsiteY197" fmla="*/ 9207 h 9959"/>
                <a:gd name="connsiteX198" fmla="*/ 6512 w 10000"/>
                <a:gd name="connsiteY198" fmla="*/ 9165 h 9959"/>
                <a:gd name="connsiteX199" fmla="*/ 6471 w 10000"/>
                <a:gd name="connsiteY199" fmla="*/ 9282 h 9959"/>
                <a:gd name="connsiteX200" fmla="*/ 6343 w 10000"/>
                <a:gd name="connsiteY200" fmla="*/ 9319 h 9959"/>
                <a:gd name="connsiteX201" fmla="*/ 6303 w 10000"/>
                <a:gd name="connsiteY201" fmla="*/ 9240 h 9959"/>
                <a:gd name="connsiteX202" fmla="*/ 6225 w 10000"/>
                <a:gd name="connsiteY202" fmla="*/ 9207 h 9959"/>
                <a:gd name="connsiteX203" fmla="*/ 6266 w 10000"/>
                <a:gd name="connsiteY203" fmla="*/ 9355 h 9959"/>
                <a:gd name="connsiteX204" fmla="*/ 6057 w 10000"/>
                <a:gd name="connsiteY204" fmla="*/ 9282 h 9959"/>
                <a:gd name="connsiteX205" fmla="*/ 6017 w 10000"/>
                <a:gd name="connsiteY205" fmla="*/ 9319 h 9959"/>
                <a:gd name="connsiteX206" fmla="*/ 5893 w 10000"/>
                <a:gd name="connsiteY206" fmla="*/ 9390 h 9959"/>
                <a:gd name="connsiteX207" fmla="*/ 5862 w 10000"/>
                <a:gd name="connsiteY207" fmla="*/ 9472 h 9959"/>
                <a:gd name="connsiteX208" fmla="*/ 5772 w 10000"/>
                <a:gd name="connsiteY208" fmla="*/ 9472 h 9959"/>
                <a:gd name="connsiteX209" fmla="*/ 5649 w 10000"/>
                <a:gd name="connsiteY209" fmla="*/ 9507 h 9959"/>
                <a:gd name="connsiteX210" fmla="*/ 5649 w 10000"/>
                <a:gd name="connsiteY210" fmla="*/ 9472 h 9959"/>
                <a:gd name="connsiteX211" fmla="*/ 5649 w 10000"/>
                <a:gd name="connsiteY211" fmla="*/ 9545 h 9959"/>
                <a:gd name="connsiteX212" fmla="*/ 5529 w 10000"/>
                <a:gd name="connsiteY212" fmla="*/ 9507 h 9959"/>
                <a:gd name="connsiteX213" fmla="*/ 5529 w 10000"/>
                <a:gd name="connsiteY213" fmla="*/ 9582 h 9959"/>
                <a:gd name="connsiteX214" fmla="*/ 5486 w 10000"/>
                <a:gd name="connsiteY214" fmla="*/ 9696 h 9959"/>
                <a:gd name="connsiteX215" fmla="*/ 5572 w 10000"/>
                <a:gd name="connsiteY215" fmla="*/ 9735 h 9959"/>
                <a:gd name="connsiteX216" fmla="*/ 5572 w 10000"/>
                <a:gd name="connsiteY216" fmla="*/ 9735 h 9959"/>
                <a:gd name="connsiteX217" fmla="*/ 5649 w 10000"/>
                <a:gd name="connsiteY217" fmla="*/ 9886 h 9959"/>
                <a:gd name="connsiteX218" fmla="*/ 5447 w 10000"/>
                <a:gd name="connsiteY218" fmla="*/ 9959 h 9959"/>
                <a:gd name="connsiteX219" fmla="*/ 5447 w 10000"/>
                <a:gd name="connsiteY219" fmla="*/ 9886 h 9959"/>
                <a:gd name="connsiteX220" fmla="*/ 5359 w 10000"/>
                <a:gd name="connsiteY220" fmla="*/ 9770 h 9959"/>
                <a:gd name="connsiteX221" fmla="*/ 5325 w 10000"/>
                <a:gd name="connsiteY221" fmla="*/ 9696 h 9959"/>
                <a:gd name="connsiteX222" fmla="*/ 5283 w 10000"/>
                <a:gd name="connsiteY222" fmla="*/ 9582 h 9959"/>
                <a:gd name="connsiteX223" fmla="*/ 5325 w 10000"/>
                <a:gd name="connsiteY223" fmla="*/ 9507 h 9959"/>
                <a:gd name="connsiteX224" fmla="*/ 5283 w 10000"/>
                <a:gd name="connsiteY224" fmla="*/ 9390 h 9959"/>
                <a:gd name="connsiteX225" fmla="*/ 5283 w 10000"/>
                <a:gd name="connsiteY225" fmla="*/ 9430 h 9959"/>
                <a:gd name="connsiteX226" fmla="*/ 5201 w 10000"/>
                <a:gd name="connsiteY226" fmla="*/ 9355 h 9959"/>
                <a:gd name="connsiteX227" fmla="*/ 5201 w 10000"/>
                <a:gd name="connsiteY227" fmla="*/ 9430 h 9959"/>
                <a:gd name="connsiteX228" fmla="*/ 5080 w 10000"/>
                <a:gd name="connsiteY228" fmla="*/ 9430 h 9959"/>
                <a:gd name="connsiteX229" fmla="*/ 4998 w 10000"/>
                <a:gd name="connsiteY229" fmla="*/ 9390 h 9959"/>
                <a:gd name="connsiteX230" fmla="*/ 4951 w 10000"/>
                <a:gd name="connsiteY230" fmla="*/ 9319 h 9959"/>
                <a:gd name="connsiteX231" fmla="*/ 4910 w 10000"/>
                <a:gd name="connsiteY231" fmla="*/ 9319 h 9959"/>
                <a:gd name="connsiteX232" fmla="*/ 4910 w 10000"/>
                <a:gd name="connsiteY232" fmla="*/ 9390 h 9959"/>
                <a:gd name="connsiteX233" fmla="*/ 4832 w 10000"/>
                <a:gd name="connsiteY233" fmla="*/ 9319 h 9959"/>
                <a:gd name="connsiteX234" fmla="*/ 4794 w 10000"/>
                <a:gd name="connsiteY234" fmla="*/ 9240 h 9959"/>
                <a:gd name="connsiteX235" fmla="*/ 4757 w 10000"/>
                <a:gd name="connsiteY235" fmla="*/ 9282 h 9959"/>
                <a:gd name="connsiteX236" fmla="*/ 4794 w 10000"/>
                <a:gd name="connsiteY236" fmla="*/ 9390 h 9959"/>
                <a:gd name="connsiteX237" fmla="*/ 4712 w 10000"/>
                <a:gd name="connsiteY237" fmla="*/ 9355 h 9959"/>
                <a:gd name="connsiteX238" fmla="*/ 4712 w 10000"/>
                <a:gd name="connsiteY238" fmla="*/ 9430 h 9959"/>
                <a:gd name="connsiteX239" fmla="*/ 4549 w 10000"/>
                <a:gd name="connsiteY239" fmla="*/ 9390 h 9959"/>
                <a:gd name="connsiteX240" fmla="*/ 4430 w 10000"/>
                <a:gd name="connsiteY240" fmla="*/ 9390 h 9959"/>
                <a:gd name="connsiteX241" fmla="*/ 4386 w 10000"/>
                <a:gd name="connsiteY241" fmla="*/ 9390 h 9959"/>
                <a:gd name="connsiteX242" fmla="*/ 4261 w 10000"/>
                <a:gd name="connsiteY242" fmla="*/ 9319 h 9959"/>
                <a:gd name="connsiteX243" fmla="*/ 4215 w 10000"/>
                <a:gd name="connsiteY243" fmla="*/ 9282 h 9959"/>
                <a:gd name="connsiteX244" fmla="*/ 4097 w 10000"/>
                <a:gd name="connsiteY244" fmla="*/ 9240 h 9959"/>
                <a:gd name="connsiteX245" fmla="*/ 4020 w 10000"/>
                <a:gd name="connsiteY245" fmla="*/ 9019 h 9959"/>
                <a:gd name="connsiteX246" fmla="*/ 3930 w 10000"/>
                <a:gd name="connsiteY246" fmla="*/ 8867 h 9959"/>
                <a:gd name="connsiteX247" fmla="*/ 3812 w 10000"/>
                <a:gd name="connsiteY247" fmla="*/ 8867 h 9959"/>
                <a:gd name="connsiteX248" fmla="*/ 3687 w 10000"/>
                <a:gd name="connsiteY248" fmla="*/ 8867 h 9959"/>
                <a:gd name="connsiteX249" fmla="*/ 3482 w 10000"/>
                <a:gd name="connsiteY249" fmla="*/ 8675 h 9959"/>
                <a:gd name="connsiteX250" fmla="*/ 3322 w 10000"/>
                <a:gd name="connsiteY250" fmla="*/ 8786 h 9959"/>
                <a:gd name="connsiteX251" fmla="*/ 3322 w 10000"/>
                <a:gd name="connsiteY251" fmla="*/ 8867 h 9959"/>
                <a:gd name="connsiteX252" fmla="*/ 3118 w 10000"/>
                <a:gd name="connsiteY252" fmla="*/ 8903 h 9959"/>
                <a:gd name="connsiteX253" fmla="*/ 2997 w 10000"/>
                <a:gd name="connsiteY253" fmla="*/ 9019 h 9959"/>
                <a:gd name="connsiteX254" fmla="*/ 2916 w 10000"/>
                <a:gd name="connsiteY254" fmla="*/ 8941 h 9959"/>
                <a:gd name="connsiteX255" fmla="*/ 2833 w 10000"/>
                <a:gd name="connsiteY255" fmla="*/ 9019 h 9959"/>
                <a:gd name="connsiteX256" fmla="*/ 2711 w 10000"/>
                <a:gd name="connsiteY256" fmla="*/ 9019 h 9959"/>
                <a:gd name="connsiteX257" fmla="*/ 2544 w 10000"/>
                <a:gd name="connsiteY257" fmla="*/ 8979 h 9959"/>
                <a:gd name="connsiteX258" fmla="*/ 2382 w 10000"/>
                <a:gd name="connsiteY258" fmla="*/ 9054 h 9959"/>
                <a:gd name="connsiteX259" fmla="*/ 2299 w 10000"/>
                <a:gd name="connsiteY259" fmla="*/ 9054 h 9959"/>
                <a:gd name="connsiteX260" fmla="*/ 2217 w 10000"/>
                <a:gd name="connsiteY260" fmla="*/ 9054 h 9959"/>
                <a:gd name="connsiteX261" fmla="*/ 2176 w 10000"/>
                <a:gd name="connsiteY261" fmla="*/ 9054 h 9959"/>
                <a:gd name="connsiteX262" fmla="*/ 2176 w 10000"/>
                <a:gd name="connsiteY262" fmla="*/ 9240 h 9959"/>
                <a:gd name="connsiteX263" fmla="*/ 2261 w 10000"/>
                <a:gd name="connsiteY263" fmla="*/ 9355 h 9959"/>
                <a:gd name="connsiteX264" fmla="*/ 2261 w 10000"/>
                <a:gd name="connsiteY264" fmla="*/ 9390 h 9959"/>
                <a:gd name="connsiteX265" fmla="*/ 2261 w 10000"/>
                <a:gd name="connsiteY265" fmla="*/ 9472 h 9959"/>
                <a:gd name="connsiteX266" fmla="*/ 2299 w 10000"/>
                <a:gd name="connsiteY266" fmla="*/ 9582 h 9959"/>
                <a:gd name="connsiteX267" fmla="*/ 2176 w 10000"/>
                <a:gd name="connsiteY267" fmla="*/ 9545 h 9959"/>
                <a:gd name="connsiteX268" fmla="*/ 2052 w 10000"/>
                <a:gd name="connsiteY268" fmla="*/ 9507 h 9959"/>
                <a:gd name="connsiteX269" fmla="*/ 1970 w 10000"/>
                <a:gd name="connsiteY269" fmla="*/ 9319 h 9959"/>
                <a:gd name="connsiteX270" fmla="*/ 1733 w 10000"/>
                <a:gd name="connsiteY270" fmla="*/ 9430 h 9959"/>
                <a:gd name="connsiteX271" fmla="*/ 1651 w 10000"/>
                <a:gd name="connsiteY271" fmla="*/ 9472 h 9959"/>
                <a:gd name="connsiteX272" fmla="*/ 1651 w 10000"/>
                <a:gd name="connsiteY272" fmla="*/ 9355 h 9959"/>
                <a:gd name="connsiteX273" fmla="*/ 1526 w 10000"/>
                <a:gd name="connsiteY273" fmla="*/ 9207 h 9959"/>
                <a:gd name="connsiteX274" fmla="*/ 1281 w 10000"/>
                <a:gd name="connsiteY274" fmla="*/ 9207 h 9959"/>
                <a:gd name="connsiteX275" fmla="*/ 1281 w 10000"/>
                <a:gd name="connsiteY275" fmla="*/ 9054 h 9959"/>
                <a:gd name="connsiteX276" fmla="*/ 1317 w 10000"/>
                <a:gd name="connsiteY276" fmla="*/ 8867 h 9959"/>
                <a:gd name="connsiteX277" fmla="*/ 1161 w 10000"/>
                <a:gd name="connsiteY277" fmla="*/ 8786 h 9959"/>
                <a:gd name="connsiteX278" fmla="*/ 1032 w 10000"/>
                <a:gd name="connsiteY278" fmla="*/ 8675 h 9959"/>
                <a:gd name="connsiteX279" fmla="*/ 995 w 10000"/>
                <a:gd name="connsiteY279" fmla="*/ 8600 h 9959"/>
                <a:gd name="connsiteX280" fmla="*/ 958 w 10000"/>
                <a:gd name="connsiteY280" fmla="*/ 8488 h 9959"/>
                <a:gd name="connsiteX281" fmla="*/ 995 w 10000"/>
                <a:gd name="connsiteY281" fmla="*/ 8375 h 9959"/>
                <a:gd name="connsiteX282" fmla="*/ 707 w 10000"/>
                <a:gd name="connsiteY282" fmla="*/ 8410 h 9959"/>
                <a:gd name="connsiteX283" fmla="*/ 541 w 10000"/>
                <a:gd name="connsiteY283" fmla="*/ 8488 h 9959"/>
                <a:gd name="connsiteX284" fmla="*/ 541 w 10000"/>
                <a:gd name="connsiteY284" fmla="*/ 8375 h 9959"/>
                <a:gd name="connsiteX285" fmla="*/ 502 w 10000"/>
                <a:gd name="connsiteY285" fmla="*/ 8259 h 9959"/>
                <a:gd name="connsiteX286" fmla="*/ 465 w 10000"/>
                <a:gd name="connsiteY286" fmla="*/ 8190 h 9959"/>
                <a:gd name="connsiteX287" fmla="*/ 6899 w 10000"/>
                <a:gd name="connsiteY287" fmla="*/ 8179 h 9959"/>
                <a:gd name="connsiteX288" fmla="*/ 7019 w 10000"/>
                <a:gd name="connsiteY288" fmla="*/ 7906 h 9959"/>
                <a:gd name="connsiteX0" fmla="*/ 9572 w 10000"/>
                <a:gd name="connsiteY0" fmla="*/ 0 h 9886"/>
                <a:gd name="connsiteX1" fmla="*/ 9819 w 10000"/>
                <a:gd name="connsiteY1" fmla="*/ 338 h 9886"/>
                <a:gd name="connsiteX2" fmla="*/ 9985 w 10000"/>
                <a:gd name="connsiteY2" fmla="*/ 647 h 9886"/>
                <a:gd name="connsiteX3" fmla="*/ 9944 w 10000"/>
                <a:gd name="connsiteY3" fmla="*/ 722 h 9886"/>
                <a:gd name="connsiteX4" fmla="*/ 9776 w 10000"/>
                <a:gd name="connsiteY4" fmla="*/ 756 h 9886"/>
                <a:gd name="connsiteX5" fmla="*/ 9985 w 10000"/>
                <a:gd name="connsiteY5" fmla="*/ 907 h 9886"/>
                <a:gd name="connsiteX6" fmla="*/ 9741 w 10000"/>
                <a:gd name="connsiteY6" fmla="*/ 722 h 9886"/>
                <a:gd name="connsiteX7" fmla="*/ 9534 w 10000"/>
                <a:gd name="connsiteY7" fmla="*/ 647 h 9886"/>
                <a:gd name="connsiteX8" fmla="*/ 9612 w 10000"/>
                <a:gd name="connsiteY8" fmla="*/ 868 h 9886"/>
                <a:gd name="connsiteX9" fmla="*/ 9492 w 10000"/>
                <a:gd name="connsiteY9" fmla="*/ 907 h 9886"/>
                <a:gd name="connsiteX10" fmla="*/ 9413 w 10000"/>
                <a:gd name="connsiteY10" fmla="*/ 1025 h 9886"/>
                <a:gd name="connsiteX11" fmla="*/ 9128 w 10000"/>
                <a:gd name="connsiteY11" fmla="*/ 1059 h 9886"/>
                <a:gd name="connsiteX12" fmla="*/ 9333 w 10000"/>
                <a:gd name="connsiteY12" fmla="*/ 1247 h 9886"/>
                <a:gd name="connsiteX13" fmla="*/ 9084 w 10000"/>
                <a:gd name="connsiteY13" fmla="*/ 1286 h 9886"/>
                <a:gd name="connsiteX14" fmla="*/ 8923 w 10000"/>
                <a:gd name="connsiteY14" fmla="*/ 1247 h 9886"/>
                <a:gd name="connsiteX15" fmla="*/ 8791 w 10000"/>
                <a:gd name="connsiteY15" fmla="*/ 1134 h 9886"/>
                <a:gd name="connsiteX16" fmla="*/ 8717 w 10000"/>
                <a:gd name="connsiteY16" fmla="*/ 1171 h 9886"/>
                <a:gd name="connsiteX17" fmla="*/ 8678 w 10000"/>
                <a:gd name="connsiteY17" fmla="*/ 1359 h 9886"/>
                <a:gd name="connsiteX18" fmla="*/ 8638 w 10000"/>
                <a:gd name="connsiteY18" fmla="*/ 1475 h 9886"/>
                <a:gd name="connsiteX19" fmla="*/ 8551 w 10000"/>
                <a:gd name="connsiteY19" fmla="*/ 1513 h 9886"/>
                <a:gd name="connsiteX20" fmla="*/ 8506 w 10000"/>
                <a:gd name="connsiteY20" fmla="*/ 1587 h 9886"/>
                <a:gd name="connsiteX21" fmla="*/ 8432 w 10000"/>
                <a:gd name="connsiteY21" fmla="*/ 1587 h 9886"/>
                <a:gd name="connsiteX22" fmla="*/ 8389 w 10000"/>
                <a:gd name="connsiteY22" fmla="*/ 1666 h 9886"/>
                <a:gd name="connsiteX23" fmla="*/ 8226 w 10000"/>
                <a:gd name="connsiteY23" fmla="*/ 1853 h 9886"/>
                <a:gd name="connsiteX24" fmla="*/ 8022 w 10000"/>
                <a:gd name="connsiteY24" fmla="*/ 1893 h 9886"/>
                <a:gd name="connsiteX25" fmla="*/ 7939 w 10000"/>
                <a:gd name="connsiteY25" fmla="*/ 1929 h 9886"/>
                <a:gd name="connsiteX26" fmla="*/ 7858 w 10000"/>
                <a:gd name="connsiteY26" fmla="*/ 2006 h 9886"/>
                <a:gd name="connsiteX27" fmla="*/ 7698 w 10000"/>
                <a:gd name="connsiteY27" fmla="*/ 2082 h 9886"/>
                <a:gd name="connsiteX28" fmla="*/ 7611 w 10000"/>
                <a:gd name="connsiteY28" fmla="*/ 2199 h 9886"/>
                <a:gd name="connsiteX29" fmla="*/ 7574 w 10000"/>
                <a:gd name="connsiteY29" fmla="*/ 2270 h 9886"/>
                <a:gd name="connsiteX30" fmla="*/ 7487 w 10000"/>
                <a:gd name="connsiteY30" fmla="*/ 2270 h 9886"/>
                <a:gd name="connsiteX31" fmla="*/ 7324 w 10000"/>
                <a:gd name="connsiteY31" fmla="*/ 2309 h 9886"/>
                <a:gd name="connsiteX32" fmla="*/ 7454 w 10000"/>
                <a:gd name="connsiteY32" fmla="*/ 2233 h 9886"/>
                <a:gd name="connsiteX33" fmla="*/ 7454 w 10000"/>
                <a:gd name="connsiteY33" fmla="*/ 2157 h 9886"/>
                <a:gd name="connsiteX34" fmla="*/ 7487 w 10000"/>
                <a:gd name="connsiteY34" fmla="*/ 2082 h 9886"/>
                <a:gd name="connsiteX35" fmla="*/ 7248 w 10000"/>
                <a:gd name="connsiteY35" fmla="*/ 2042 h 9886"/>
                <a:gd name="connsiteX36" fmla="*/ 7324 w 10000"/>
                <a:gd name="connsiteY36" fmla="*/ 2006 h 9886"/>
                <a:gd name="connsiteX37" fmla="*/ 7367 w 10000"/>
                <a:gd name="connsiteY37" fmla="*/ 1853 h 9886"/>
                <a:gd name="connsiteX38" fmla="*/ 7412 w 10000"/>
                <a:gd name="connsiteY38" fmla="*/ 1700 h 9886"/>
                <a:gd name="connsiteX39" fmla="*/ 7166 w 10000"/>
                <a:gd name="connsiteY39" fmla="*/ 1437 h 9886"/>
                <a:gd name="connsiteX40" fmla="*/ 7041 w 10000"/>
                <a:gd name="connsiteY40" fmla="*/ 1475 h 9886"/>
                <a:gd name="connsiteX41" fmla="*/ 6924 w 10000"/>
                <a:gd name="connsiteY41" fmla="*/ 1556 h 9886"/>
                <a:gd name="connsiteX42" fmla="*/ 6836 w 10000"/>
                <a:gd name="connsiteY42" fmla="*/ 1743 h 9886"/>
                <a:gd name="connsiteX43" fmla="*/ 6631 w 10000"/>
                <a:gd name="connsiteY43" fmla="*/ 1893 h 9886"/>
                <a:gd name="connsiteX44" fmla="*/ 6512 w 10000"/>
                <a:gd name="connsiteY44" fmla="*/ 1969 h 9886"/>
                <a:gd name="connsiteX45" fmla="*/ 6549 w 10000"/>
                <a:gd name="connsiteY45" fmla="*/ 2082 h 9886"/>
                <a:gd name="connsiteX46" fmla="*/ 6303 w 10000"/>
                <a:gd name="connsiteY46" fmla="*/ 2233 h 9886"/>
                <a:gd name="connsiteX47" fmla="*/ 6102 w 10000"/>
                <a:gd name="connsiteY47" fmla="*/ 2199 h 9886"/>
                <a:gd name="connsiteX48" fmla="*/ 6102 w 10000"/>
                <a:gd name="connsiteY48" fmla="*/ 2422 h 9886"/>
                <a:gd name="connsiteX49" fmla="*/ 6343 w 10000"/>
                <a:gd name="connsiteY49" fmla="*/ 2611 h 9886"/>
                <a:gd name="connsiteX50" fmla="*/ 6471 w 10000"/>
                <a:gd name="connsiteY50" fmla="*/ 2611 h 9886"/>
                <a:gd name="connsiteX51" fmla="*/ 6549 w 10000"/>
                <a:gd name="connsiteY51" fmla="*/ 2646 h 9886"/>
                <a:gd name="connsiteX52" fmla="*/ 6549 w 10000"/>
                <a:gd name="connsiteY52" fmla="*/ 2611 h 9886"/>
                <a:gd name="connsiteX53" fmla="*/ 6794 w 10000"/>
                <a:gd name="connsiteY53" fmla="*/ 2726 h 9886"/>
                <a:gd name="connsiteX54" fmla="*/ 6877 w 10000"/>
                <a:gd name="connsiteY54" fmla="*/ 2952 h 9886"/>
                <a:gd name="connsiteX55" fmla="*/ 7083 w 10000"/>
                <a:gd name="connsiteY55" fmla="*/ 2991 h 9886"/>
                <a:gd name="connsiteX56" fmla="*/ 7166 w 10000"/>
                <a:gd name="connsiteY56" fmla="*/ 2913 h 9886"/>
                <a:gd name="connsiteX57" fmla="*/ 7205 w 10000"/>
                <a:gd name="connsiteY57" fmla="*/ 2804 h 9886"/>
                <a:gd name="connsiteX58" fmla="*/ 7367 w 10000"/>
                <a:gd name="connsiteY58" fmla="*/ 2726 h 9886"/>
                <a:gd name="connsiteX59" fmla="*/ 7574 w 10000"/>
                <a:gd name="connsiteY59" fmla="*/ 2804 h 9886"/>
                <a:gd name="connsiteX60" fmla="*/ 7652 w 10000"/>
                <a:gd name="connsiteY60" fmla="*/ 2838 h 9886"/>
                <a:gd name="connsiteX61" fmla="*/ 7698 w 10000"/>
                <a:gd name="connsiteY61" fmla="*/ 2881 h 9886"/>
                <a:gd name="connsiteX62" fmla="*/ 7903 w 10000"/>
                <a:gd name="connsiteY62" fmla="*/ 2881 h 9886"/>
                <a:gd name="connsiteX63" fmla="*/ 7903 w 10000"/>
                <a:gd name="connsiteY63" fmla="*/ 2838 h 9886"/>
                <a:gd name="connsiteX64" fmla="*/ 8143 w 10000"/>
                <a:gd name="connsiteY64" fmla="*/ 2913 h 9886"/>
                <a:gd name="connsiteX65" fmla="*/ 8108 w 10000"/>
                <a:gd name="connsiteY65" fmla="*/ 2952 h 9886"/>
                <a:gd name="connsiteX66" fmla="*/ 8143 w 10000"/>
                <a:gd name="connsiteY66" fmla="*/ 3066 h 9886"/>
                <a:gd name="connsiteX67" fmla="*/ 8143 w 10000"/>
                <a:gd name="connsiteY67" fmla="*/ 3140 h 9886"/>
                <a:gd name="connsiteX68" fmla="*/ 8063 w 10000"/>
                <a:gd name="connsiteY68" fmla="*/ 3066 h 9886"/>
                <a:gd name="connsiteX69" fmla="*/ 8022 w 10000"/>
                <a:gd name="connsiteY69" fmla="*/ 3103 h 9886"/>
                <a:gd name="connsiteX70" fmla="*/ 7939 w 10000"/>
                <a:gd name="connsiteY70" fmla="*/ 3103 h 9886"/>
                <a:gd name="connsiteX71" fmla="*/ 7858 w 10000"/>
                <a:gd name="connsiteY71" fmla="*/ 3140 h 9886"/>
                <a:gd name="connsiteX72" fmla="*/ 7698 w 10000"/>
                <a:gd name="connsiteY72" fmla="*/ 3220 h 9886"/>
                <a:gd name="connsiteX73" fmla="*/ 7611 w 10000"/>
                <a:gd name="connsiteY73" fmla="*/ 3258 h 9886"/>
                <a:gd name="connsiteX74" fmla="*/ 7698 w 10000"/>
                <a:gd name="connsiteY74" fmla="*/ 3334 h 9886"/>
                <a:gd name="connsiteX75" fmla="*/ 7611 w 10000"/>
                <a:gd name="connsiteY75" fmla="*/ 3334 h 9886"/>
                <a:gd name="connsiteX76" fmla="*/ 7652 w 10000"/>
                <a:gd name="connsiteY76" fmla="*/ 3407 h 9886"/>
                <a:gd name="connsiteX77" fmla="*/ 7574 w 10000"/>
                <a:gd name="connsiteY77" fmla="*/ 3442 h 9886"/>
                <a:gd name="connsiteX78" fmla="*/ 7487 w 10000"/>
                <a:gd name="connsiteY78" fmla="*/ 3369 h 9886"/>
                <a:gd name="connsiteX79" fmla="*/ 7454 w 10000"/>
                <a:gd name="connsiteY79" fmla="*/ 3369 h 9886"/>
                <a:gd name="connsiteX80" fmla="*/ 7532 w 10000"/>
                <a:gd name="connsiteY80" fmla="*/ 3482 h 9886"/>
                <a:gd name="connsiteX81" fmla="*/ 7367 w 10000"/>
                <a:gd name="connsiteY81" fmla="*/ 3638 h 9886"/>
                <a:gd name="connsiteX82" fmla="*/ 7324 w 10000"/>
                <a:gd name="connsiteY82" fmla="*/ 3823 h 9886"/>
                <a:gd name="connsiteX83" fmla="*/ 7367 w 10000"/>
                <a:gd name="connsiteY83" fmla="*/ 4012 h 9886"/>
                <a:gd name="connsiteX84" fmla="*/ 7532 w 10000"/>
                <a:gd name="connsiteY84" fmla="*/ 4051 h 9886"/>
                <a:gd name="connsiteX85" fmla="*/ 7817 w 10000"/>
                <a:gd name="connsiteY85" fmla="*/ 4165 h 9886"/>
                <a:gd name="connsiteX86" fmla="*/ 7939 w 10000"/>
                <a:gd name="connsiteY86" fmla="*/ 4356 h 9886"/>
                <a:gd name="connsiteX87" fmla="*/ 8143 w 10000"/>
                <a:gd name="connsiteY87" fmla="*/ 4619 h 9886"/>
                <a:gd name="connsiteX88" fmla="*/ 8269 w 10000"/>
                <a:gd name="connsiteY88" fmla="*/ 4812 h 9886"/>
                <a:gd name="connsiteX89" fmla="*/ 8467 w 10000"/>
                <a:gd name="connsiteY89" fmla="*/ 4924 h 9886"/>
                <a:gd name="connsiteX90" fmla="*/ 8551 w 10000"/>
                <a:gd name="connsiteY90" fmla="*/ 4998 h 9886"/>
                <a:gd name="connsiteX91" fmla="*/ 8638 w 10000"/>
                <a:gd name="connsiteY91" fmla="*/ 5075 h 9886"/>
                <a:gd name="connsiteX92" fmla="*/ 8791 w 10000"/>
                <a:gd name="connsiteY92" fmla="*/ 5224 h 9886"/>
                <a:gd name="connsiteX93" fmla="*/ 8506 w 10000"/>
                <a:gd name="connsiteY93" fmla="*/ 5151 h 9886"/>
                <a:gd name="connsiteX94" fmla="*/ 8306 w 10000"/>
                <a:gd name="connsiteY94" fmla="*/ 5075 h 9886"/>
                <a:gd name="connsiteX95" fmla="*/ 8108 w 10000"/>
                <a:gd name="connsiteY95" fmla="*/ 5113 h 9886"/>
                <a:gd name="connsiteX96" fmla="*/ 7986 w 10000"/>
                <a:gd name="connsiteY96" fmla="*/ 5040 h 9886"/>
                <a:gd name="connsiteX97" fmla="*/ 7858 w 10000"/>
                <a:gd name="connsiteY97" fmla="*/ 4961 h 9886"/>
                <a:gd name="connsiteX98" fmla="*/ 7903 w 10000"/>
                <a:gd name="connsiteY98" fmla="*/ 5040 h 9886"/>
                <a:gd name="connsiteX99" fmla="*/ 7939 w 10000"/>
                <a:gd name="connsiteY99" fmla="*/ 5040 h 9886"/>
                <a:gd name="connsiteX100" fmla="*/ 7903 w 10000"/>
                <a:gd name="connsiteY100" fmla="*/ 4998 h 9886"/>
                <a:gd name="connsiteX101" fmla="*/ 7986 w 10000"/>
                <a:gd name="connsiteY101" fmla="*/ 5040 h 9886"/>
                <a:gd name="connsiteX102" fmla="*/ 8186 w 10000"/>
                <a:gd name="connsiteY102" fmla="*/ 5113 h 9886"/>
                <a:gd name="connsiteX103" fmla="*/ 8269 w 10000"/>
                <a:gd name="connsiteY103" fmla="*/ 5075 h 9886"/>
                <a:gd name="connsiteX104" fmla="*/ 8353 w 10000"/>
                <a:gd name="connsiteY104" fmla="*/ 5151 h 9886"/>
                <a:gd name="connsiteX105" fmla="*/ 8389 w 10000"/>
                <a:gd name="connsiteY105" fmla="*/ 5189 h 9886"/>
                <a:gd name="connsiteX106" fmla="*/ 8506 w 10000"/>
                <a:gd name="connsiteY106" fmla="*/ 5224 h 9886"/>
                <a:gd name="connsiteX107" fmla="*/ 8760 w 10000"/>
                <a:gd name="connsiteY107" fmla="*/ 5381 h 9886"/>
                <a:gd name="connsiteX108" fmla="*/ 8923 w 10000"/>
                <a:gd name="connsiteY108" fmla="*/ 5532 h 9886"/>
                <a:gd name="connsiteX109" fmla="*/ 8841 w 10000"/>
                <a:gd name="connsiteY109" fmla="*/ 5570 h 9886"/>
                <a:gd name="connsiteX110" fmla="*/ 8717 w 10000"/>
                <a:gd name="connsiteY110" fmla="*/ 5644 h 9886"/>
                <a:gd name="connsiteX111" fmla="*/ 8638 w 10000"/>
                <a:gd name="connsiteY111" fmla="*/ 5716 h 9886"/>
                <a:gd name="connsiteX112" fmla="*/ 8598 w 10000"/>
                <a:gd name="connsiteY112" fmla="*/ 5753 h 9886"/>
                <a:gd name="connsiteX113" fmla="*/ 8467 w 10000"/>
                <a:gd name="connsiteY113" fmla="*/ 5753 h 9886"/>
                <a:gd name="connsiteX114" fmla="*/ 8353 w 10000"/>
                <a:gd name="connsiteY114" fmla="*/ 5834 h 9886"/>
                <a:gd name="connsiteX115" fmla="*/ 8506 w 10000"/>
                <a:gd name="connsiteY115" fmla="*/ 5753 h 9886"/>
                <a:gd name="connsiteX116" fmla="*/ 8638 w 10000"/>
                <a:gd name="connsiteY116" fmla="*/ 5873 h 9886"/>
                <a:gd name="connsiteX117" fmla="*/ 8598 w 10000"/>
                <a:gd name="connsiteY117" fmla="*/ 5873 h 9886"/>
                <a:gd name="connsiteX118" fmla="*/ 8791 w 10000"/>
                <a:gd name="connsiteY118" fmla="*/ 5795 h 9886"/>
                <a:gd name="connsiteX119" fmla="*/ 8923 w 10000"/>
                <a:gd name="connsiteY119" fmla="*/ 5908 h 9886"/>
                <a:gd name="connsiteX120" fmla="*/ 9128 w 10000"/>
                <a:gd name="connsiteY120" fmla="*/ 5948 h 9886"/>
                <a:gd name="connsiteX121" fmla="*/ 9039 w 10000"/>
                <a:gd name="connsiteY121" fmla="*/ 6056 h 9886"/>
                <a:gd name="connsiteX122" fmla="*/ 9005 w 10000"/>
                <a:gd name="connsiteY122" fmla="*/ 6099 h 9886"/>
                <a:gd name="connsiteX123" fmla="*/ 8923 w 10000"/>
                <a:gd name="connsiteY123" fmla="*/ 6135 h 9886"/>
                <a:gd name="connsiteX124" fmla="*/ 8964 w 10000"/>
                <a:gd name="connsiteY124" fmla="*/ 6135 h 9886"/>
                <a:gd name="connsiteX125" fmla="*/ 9084 w 10000"/>
                <a:gd name="connsiteY125" fmla="*/ 6099 h 9886"/>
                <a:gd name="connsiteX126" fmla="*/ 9084 w 10000"/>
                <a:gd name="connsiteY126" fmla="*/ 6056 h 9886"/>
                <a:gd name="connsiteX127" fmla="*/ 9128 w 10000"/>
                <a:gd name="connsiteY127" fmla="*/ 6169 h 9886"/>
                <a:gd name="connsiteX128" fmla="*/ 9128 w 10000"/>
                <a:gd name="connsiteY128" fmla="*/ 6252 h 9886"/>
                <a:gd name="connsiteX129" fmla="*/ 9084 w 10000"/>
                <a:gd name="connsiteY129" fmla="*/ 6169 h 9886"/>
                <a:gd name="connsiteX130" fmla="*/ 9084 w 10000"/>
                <a:gd name="connsiteY130" fmla="*/ 6252 h 9886"/>
                <a:gd name="connsiteX131" fmla="*/ 9039 w 10000"/>
                <a:gd name="connsiteY131" fmla="*/ 6216 h 9886"/>
                <a:gd name="connsiteX132" fmla="*/ 9005 w 10000"/>
                <a:gd name="connsiteY132" fmla="*/ 6216 h 9886"/>
                <a:gd name="connsiteX133" fmla="*/ 8964 w 10000"/>
                <a:gd name="connsiteY133" fmla="*/ 6285 h 9886"/>
                <a:gd name="connsiteX134" fmla="*/ 9084 w 10000"/>
                <a:gd name="connsiteY134" fmla="*/ 6361 h 9886"/>
                <a:gd name="connsiteX135" fmla="*/ 9039 w 10000"/>
                <a:gd name="connsiteY135" fmla="*/ 6361 h 9886"/>
                <a:gd name="connsiteX136" fmla="*/ 9084 w 10000"/>
                <a:gd name="connsiteY136" fmla="*/ 6442 h 9886"/>
                <a:gd name="connsiteX137" fmla="*/ 8923 w 10000"/>
                <a:gd name="connsiteY137" fmla="*/ 6399 h 9886"/>
                <a:gd name="connsiteX138" fmla="*/ 8964 w 10000"/>
                <a:gd name="connsiteY138" fmla="*/ 6442 h 9886"/>
                <a:gd name="connsiteX139" fmla="*/ 9084 w 10000"/>
                <a:gd name="connsiteY139" fmla="*/ 6475 h 9886"/>
                <a:gd name="connsiteX140" fmla="*/ 9128 w 10000"/>
                <a:gd name="connsiteY140" fmla="*/ 6590 h 9886"/>
                <a:gd name="connsiteX141" fmla="*/ 9084 w 10000"/>
                <a:gd name="connsiteY141" fmla="*/ 6669 h 9886"/>
                <a:gd name="connsiteX142" fmla="*/ 8964 w 10000"/>
                <a:gd name="connsiteY142" fmla="*/ 6553 h 9886"/>
                <a:gd name="connsiteX143" fmla="*/ 8923 w 10000"/>
                <a:gd name="connsiteY143" fmla="*/ 6590 h 9886"/>
                <a:gd name="connsiteX144" fmla="*/ 8760 w 10000"/>
                <a:gd name="connsiteY144" fmla="*/ 6669 h 9886"/>
                <a:gd name="connsiteX145" fmla="*/ 8883 w 10000"/>
                <a:gd name="connsiteY145" fmla="*/ 6779 h 9886"/>
                <a:gd name="connsiteX146" fmla="*/ 8883 w 10000"/>
                <a:gd name="connsiteY146" fmla="*/ 6932 h 9886"/>
                <a:gd name="connsiteX147" fmla="*/ 8841 w 10000"/>
                <a:gd name="connsiteY147" fmla="*/ 7008 h 9886"/>
                <a:gd name="connsiteX148" fmla="*/ 8841 w 10000"/>
                <a:gd name="connsiteY148" fmla="*/ 7045 h 9886"/>
                <a:gd name="connsiteX149" fmla="*/ 8760 w 10000"/>
                <a:gd name="connsiteY149" fmla="*/ 7008 h 9886"/>
                <a:gd name="connsiteX150" fmla="*/ 8760 w 10000"/>
                <a:gd name="connsiteY150" fmla="*/ 7080 h 9886"/>
                <a:gd name="connsiteX151" fmla="*/ 8717 w 10000"/>
                <a:gd name="connsiteY151" fmla="*/ 7160 h 9886"/>
                <a:gd name="connsiteX152" fmla="*/ 8678 w 10000"/>
                <a:gd name="connsiteY152" fmla="*/ 7308 h 9886"/>
                <a:gd name="connsiteX153" fmla="*/ 8717 w 10000"/>
                <a:gd name="connsiteY153" fmla="*/ 7234 h 9886"/>
                <a:gd name="connsiteX154" fmla="*/ 8678 w 10000"/>
                <a:gd name="connsiteY154" fmla="*/ 7269 h 9886"/>
                <a:gd name="connsiteX155" fmla="*/ 8638 w 10000"/>
                <a:gd name="connsiteY155" fmla="*/ 7199 h 9886"/>
                <a:gd name="connsiteX156" fmla="*/ 8551 w 10000"/>
                <a:gd name="connsiteY156" fmla="*/ 7234 h 9886"/>
                <a:gd name="connsiteX157" fmla="*/ 8551 w 10000"/>
                <a:gd name="connsiteY157" fmla="*/ 7308 h 9886"/>
                <a:gd name="connsiteX158" fmla="*/ 8598 w 10000"/>
                <a:gd name="connsiteY158" fmla="*/ 7347 h 9886"/>
                <a:gd name="connsiteX159" fmla="*/ 8678 w 10000"/>
                <a:gd name="connsiteY159" fmla="*/ 7386 h 9886"/>
                <a:gd name="connsiteX160" fmla="*/ 8638 w 10000"/>
                <a:gd name="connsiteY160" fmla="*/ 7423 h 9886"/>
                <a:gd name="connsiteX161" fmla="*/ 8598 w 10000"/>
                <a:gd name="connsiteY161" fmla="*/ 7539 h 9886"/>
                <a:gd name="connsiteX162" fmla="*/ 8432 w 10000"/>
                <a:gd name="connsiteY162" fmla="*/ 7458 h 9886"/>
                <a:gd name="connsiteX163" fmla="*/ 8551 w 10000"/>
                <a:gd name="connsiteY163" fmla="*/ 7574 h 9886"/>
                <a:gd name="connsiteX164" fmla="*/ 8678 w 10000"/>
                <a:gd name="connsiteY164" fmla="*/ 7574 h 9886"/>
                <a:gd name="connsiteX165" fmla="*/ 8638 w 10000"/>
                <a:gd name="connsiteY165" fmla="*/ 7653 h 9886"/>
                <a:gd name="connsiteX166" fmla="*/ 8717 w 10000"/>
                <a:gd name="connsiteY166" fmla="*/ 7805 h 9886"/>
                <a:gd name="connsiteX167" fmla="*/ 8678 w 10000"/>
                <a:gd name="connsiteY167" fmla="*/ 7805 h 9886"/>
                <a:gd name="connsiteX168" fmla="*/ 8551 w 10000"/>
                <a:gd name="connsiteY168" fmla="*/ 7722 h 9886"/>
                <a:gd name="connsiteX169" fmla="*/ 8506 w 10000"/>
                <a:gd name="connsiteY169" fmla="*/ 7764 h 9886"/>
                <a:gd name="connsiteX170" fmla="*/ 8598 w 10000"/>
                <a:gd name="connsiteY170" fmla="*/ 7843 h 9886"/>
                <a:gd name="connsiteX171" fmla="*/ 8551 w 10000"/>
                <a:gd name="connsiteY171" fmla="*/ 7914 h 9886"/>
                <a:gd name="connsiteX172" fmla="*/ 8432 w 10000"/>
                <a:gd name="connsiteY172" fmla="*/ 7843 h 9886"/>
                <a:gd name="connsiteX173" fmla="*/ 8506 w 10000"/>
                <a:gd name="connsiteY173" fmla="*/ 7950 h 9886"/>
                <a:gd name="connsiteX174" fmla="*/ 8432 w 10000"/>
                <a:gd name="connsiteY174" fmla="*/ 7950 h 9886"/>
                <a:gd name="connsiteX175" fmla="*/ 8432 w 10000"/>
                <a:gd name="connsiteY175" fmla="*/ 8030 h 9886"/>
                <a:gd name="connsiteX176" fmla="*/ 8226 w 10000"/>
                <a:gd name="connsiteY176" fmla="*/ 8110 h 9886"/>
                <a:gd name="connsiteX177" fmla="*/ 8186 w 10000"/>
                <a:gd name="connsiteY177" fmla="*/ 8179 h 9886"/>
                <a:gd name="connsiteX178" fmla="*/ 8226 w 10000"/>
                <a:gd name="connsiteY178" fmla="*/ 8222 h 9886"/>
                <a:gd name="connsiteX179" fmla="*/ 8186 w 10000"/>
                <a:gd name="connsiteY179" fmla="*/ 8253 h 9886"/>
                <a:gd name="connsiteX180" fmla="*/ 8143 w 10000"/>
                <a:gd name="connsiteY180" fmla="*/ 8367 h 9886"/>
                <a:gd name="connsiteX181" fmla="*/ 8108 w 10000"/>
                <a:gd name="connsiteY181" fmla="*/ 8331 h 9886"/>
                <a:gd name="connsiteX182" fmla="*/ 8108 w 10000"/>
                <a:gd name="connsiteY182" fmla="*/ 8448 h 9886"/>
                <a:gd name="connsiteX183" fmla="*/ 7688 w 10000"/>
                <a:gd name="connsiteY183" fmla="*/ 8255 h 9886"/>
                <a:gd name="connsiteX184" fmla="*/ 7002 w 10000"/>
                <a:gd name="connsiteY184" fmla="*/ 8902 h 9886"/>
                <a:gd name="connsiteX185" fmla="*/ 6754 w 10000"/>
                <a:gd name="connsiteY185" fmla="*/ 8977 h 9886"/>
                <a:gd name="connsiteX186" fmla="*/ 6631 w 10000"/>
                <a:gd name="connsiteY186" fmla="*/ 8749 h 9886"/>
                <a:gd name="connsiteX187" fmla="*/ 6592 w 10000"/>
                <a:gd name="connsiteY187" fmla="*/ 8749 h 9886"/>
                <a:gd name="connsiteX188" fmla="*/ 6712 w 10000"/>
                <a:gd name="connsiteY188" fmla="*/ 8708 h 9886"/>
                <a:gd name="connsiteX189" fmla="*/ 6549 w 10000"/>
                <a:gd name="connsiteY189" fmla="*/ 8708 h 9886"/>
                <a:gd name="connsiteX190" fmla="*/ 6512 w 10000"/>
                <a:gd name="connsiteY190" fmla="*/ 8790 h 9886"/>
                <a:gd name="connsiteX191" fmla="*/ 6592 w 10000"/>
                <a:gd name="connsiteY191" fmla="*/ 8864 h 9886"/>
                <a:gd name="connsiteX192" fmla="*/ 6549 w 10000"/>
                <a:gd name="connsiteY192" fmla="*/ 8864 h 9886"/>
                <a:gd name="connsiteX193" fmla="*/ 6676 w 10000"/>
                <a:gd name="connsiteY193" fmla="*/ 9089 h 9886"/>
                <a:gd name="connsiteX194" fmla="*/ 6512 w 10000"/>
                <a:gd name="connsiteY194" fmla="*/ 8942 h 9886"/>
                <a:gd name="connsiteX195" fmla="*/ 6592 w 10000"/>
                <a:gd name="connsiteY195" fmla="*/ 9089 h 9886"/>
                <a:gd name="connsiteX196" fmla="*/ 6549 w 10000"/>
                <a:gd name="connsiteY196" fmla="*/ 9131 h 9886"/>
                <a:gd name="connsiteX197" fmla="*/ 6512 w 10000"/>
                <a:gd name="connsiteY197" fmla="*/ 9089 h 9886"/>
                <a:gd name="connsiteX198" fmla="*/ 6471 w 10000"/>
                <a:gd name="connsiteY198" fmla="*/ 9206 h 9886"/>
                <a:gd name="connsiteX199" fmla="*/ 6343 w 10000"/>
                <a:gd name="connsiteY199" fmla="*/ 9243 h 9886"/>
                <a:gd name="connsiteX200" fmla="*/ 6303 w 10000"/>
                <a:gd name="connsiteY200" fmla="*/ 9164 h 9886"/>
                <a:gd name="connsiteX201" fmla="*/ 6225 w 10000"/>
                <a:gd name="connsiteY201" fmla="*/ 9131 h 9886"/>
                <a:gd name="connsiteX202" fmla="*/ 6266 w 10000"/>
                <a:gd name="connsiteY202" fmla="*/ 9280 h 9886"/>
                <a:gd name="connsiteX203" fmla="*/ 6057 w 10000"/>
                <a:gd name="connsiteY203" fmla="*/ 9206 h 9886"/>
                <a:gd name="connsiteX204" fmla="*/ 6017 w 10000"/>
                <a:gd name="connsiteY204" fmla="*/ 9243 h 9886"/>
                <a:gd name="connsiteX205" fmla="*/ 5893 w 10000"/>
                <a:gd name="connsiteY205" fmla="*/ 9315 h 9886"/>
                <a:gd name="connsiteX206" fmla="*/ 5862 w 10000"/>
                <a:gd name="connsiteY206" fmla="*/ 9397 h 9886"/>
                <a:gd name="connsiteX207" fmla="*/ 5772 w 10000"/>
                <a:gd name="connsiteY207" fmla="*/ 9397 h 9886"/>
                <a:gd name="connsiteX208" fmla="*/ 5649 w 10000"/>
                <a:gd name="connsiteY208" fmla="*/ 9432 h 9886"/>
                <a:gd name="connsiteX209" fmla="*/ 5649 w 10000"/>
                <a:gd name="connsiteY209" fmla="*/ 9397 h 9886"/>
                <a:gd name="connsiteX210" fmla="*/ 5649 w 10000"/>
                <a:gd name="connsiteY210" fmla="*/ 9470 h 9886"/>
                <a:gd name="connsiteX211" fmla="*/ 5529 w 10000"/>
                <a:gd name="connsiteY211" fmla="*/ 9432 h 9886"/>
                <a:gd name="connsiteX212" fmla="*/ 5529 w 10000"/>
                <a:gd name="connsiteY212" fmla="*/ 9507 h 9886"/>
                <a:gd name="connsiteX213" fmla="*/ 5486 w 10000"/>
                <a:gd name="connsiteY213" fmla="*/ 9622 h 9886"/>
                <a:gd name="connsiteX214" fmla="*/ 5572 w 10000"/>
                <a:gd name="connsiteY214" fmla="*/ 9661 h 9886"/>
                <a:gd name="connsiteX215" fmla="*/ 5572 w 10000"/>
                <a:gd name="connsiteY215" fmla="*/ 9661 h 9886"/>
                <a:gd name="connsiteX216" fmla="*/ 5649 w 10000"/>
                <a:gd name="connsiteY216" fmla="*/ 9813 h 9886"/>
                <a:gd name="connsiteX217" fmla="*/ 5447 w 10000"/>
                <a:gd name="connsiteY217" fmla="*/ 9886 h 9886"/>
                <a:gd name="connsiteX218" fmla="*/ 5447 w 10000"/>
                <a:gd name="connsiteY218" fmla="*/ 9813 h 9886"/>
                <a:gd name="connsiteX219" fmla="*/ 5359 w 10000"/>
                <a:gd name="connsiteY219" fmla="*/ 9696 h 9886"/>
                <a:gd name="connsiteX220" fmla="*/ 5325 w 10000"/>
                <a:gd name="connsiteY220" fmla="*/ 9622 h 9886"/>
                <a:gd name="connsiteX221" fmla="*/ 5283 w 10000"/>
                <a:gd name="connsiteY221" fmla="*/ 9507 h 9886"/>
                <a:gd name="connsiteX222" fmla="*/ 5325 w 10000"/>
                <a:gd name="connsiteY222" fmla="*/ 9432 h 9886"/>
                <a:gd name="connsiteX223" fmla="*/ 5283 w 10000"/>
                <a:gd name="connsiteY223" fmla="*/ 9315 h 9886"/>
                <a:gd name="connsiteX224" fmla="*/ 5283 w 10000"/>
                <a:gd name="connsiteY224" fmla="*/ 9355 h 9886"/>
                <a:gd name="connsiteX225" fmla="*/ 5201 w 10000"/>
                <a:gd name="connsiteY225" fmla="*/ 9280 h 9886"/>
                <a:gd name="connsiteX226" fmla="*/ 5201 w 10000"/>
                <a:gd name="connsiteY226" fmla="*/ 9355 h 9886"/>
                <a:gd name="connsiteX227" fmla="*/ 5080 w 10000"/>
                <a:gd name="connsiteY227" fmla="*/ 9355 h 9886"/>
                <a:gd name="connsiteX228" fmla="*/ 4998 w 10000"/>
                <a:gd name="connsiteY228" fmla="*/ 9315 h 9886"/>
                <a:gd name="connsiteX229" fmla="*/ 4951 w 10000"/>
                <a:gd name="connsiteY229" fmla="*/ 9243 h 9886"/>
                <a:gd name="connsiteX230" fmla="*/ 4910 w 10000"/>
                <a:gd name="connsiteY230" fmla="*/ 9243 h 9886"/>
                <a:gd name="connsiteX231" fmla="*/ 4910 w 10000"/>
                <a:gd name="connsiteY231" fmla="*/ 9315 h 9886"/>
                <a:gd name="connsiteX232" fmla="*/ 4832 w 10000"/>
                <a:gd name="connsiteY232" fmla="*/ 9243 h 9886"/>
                <a:gd name="connsiteX233" fmla="*/ 4794 w 10000"/>
                <a:gd name="connsiteY233" fmla="*/ 9164 h 9886"/>
                <a:gd name="connsiteX234" fmla="*/ 4757 w 10000"/>
                <a:gd name="connsiteY234" fmla="*/ 9206 h 9886"/>
                <a:gd name="connsiteX235" fmla="*/ 4794 w 10000"/>
                <a:gd name="connsiteY235" fmla="*/ 9315 h 9886"/>
                <a:gd name="connsiteX236" fmla="*/ 4712 w 10000"/>
                <a:gd name="connsiteY236" fmla="*/ 9280 h 9886"/>
                <a:gd name="connsiteX237" fmla="*/ 4712 w 10000"/>
                <a:gd name="connsiteY237" fmla="*/ 9355 h 9886"/>
                <a:gd name="connsiteX238" fmla="*/ 4549 w 10000"/>
                <a:gd name="connsiteY238" fmla="*/ 9315 h 9886"/>
                <a:gd name="connsiteX239" fmla="*/ 4430 w 10000"/>
                <a:gd name="connsiteY239" fmla="*/ 9315 h 9886"/>
                <a:gd name="connsiteX240" fmla="*/ 4386 w 10000"/>
                <a:gd name="connsiteY240" fmla="*/ 9315 h 9886"/>
                <a:gd name="connsiteX241" fmla="*/ 4261 w 10000"/>
                <a:gd name="connsiteY241" fmla="*/ 9243 h 9886"/>
                <a:gd name="connsiteX242" fmla="*/ 4215 w 10000"/>
                <a:gd name="connsiteY242" fmla="*/ 9206 h 9886"/>
                <a:gd name="connsiteX243" fmla="*/ 4097 w 10000"/>
                <a:gd name="connsiteY243" fmla="*/ 9164 h 9886"/>
                <a:gd name="connsiteX244" fmla="*/ 4020 w 10000"/>
                <a:gd name="connsiteY244" fmla="*/ 8942 h 9886"/>
                <a:gd name="connsiteX245" fmla="*/ 3930 w 10000"/>
                <a:gd name="connsiteY245" fmla="*/ 8790 h 9886"/>
                <a:gd name="connsiteX246" fmla="*/ 3812 w 10000"/>
                <a:gd name="connsiteY246" fmla="*/ 8790 h 9886"/>
                <a:gd name="connsiteX247" fmla="*/ 3687 w 10000"/>
                <a:gd name="connsiteY247" fmla="*/ 8790 h 9886"/>
                <a:gd name="connsiteX248" fmla="*/ 3482 w 10000"/>
                <a:gd name="connsiteY248" fmla="*/ 8597 h 9886"/>
                <a:gd name="connsiteX249" fmla="*/ 3322 w 10000"/>
                <a:gd name="connsiteY249" fmla="*/ 8708 h 9886"/>
                <a:gd name="connsiteX250" fmla="*/ 3322 w 10000"/>
                <a:gd name="connsiteY250" fmla="*/ 8790 h 9886"/>
                <a:gd name="connsiteX251" fmla="*/ 3118 w 10000"/>
                <a:gd name="connsiteY251" fmla="*/ 8826 h 9886"/>
                <a:gd name="connsiteX252" fmla="*/ 2997 w 10000"/>
                <a:gd name="connsiteY252" fmla="*/ 8942 h 9886"/>
                <a:gd name="connsiteX253" fmla="*/ 2916 w 10000"/>
                <a:gd name="connsiteY253" fmla="*/ 8864 h 9886"/>
                <a:gd name="connsiteX254" fmla="*/ 2833 w 10000"/>
                <a:gd name="connsiteY254" fmla="*/ 8942 h 9886"/>
                <a:gd name="connsiteX255" fmla="*/ 2711 w 10000"/>
                <a:gd name="connsiteY255" fmla="*/ 8942 h 9886"/>
                <a:gd name="connsiteX256" fmla="*/ 2544 w 10000"/>
                <a:gd name="connsiteY256" fmla="*/ 8902 h 9886"/>
                <a:gd name="connsiteX257" fmla="*/ 2382 w 10000"/>
                <a:gd name="connsiteY257" fmla="*/ 8977 h 9886"/>
                <a:gd name="connsiteX258" fmla="*/ 2299 w 10000"/>
                <a:gd name="connsiteY258" fmla="*/ 8977 h 9886"/>
                <a:gd name="connsiteX259" fmla="*/ 2217 w 10000"/>
                <a:gd name="connsiteY259" fmla="*/ 8977 h 9886"/>
                <a:gd name="connsiteX260" fmla="*/ 2176 w 10000"/>
                <a:gd name="connsiteY260" fmla="*/ 8977 h 9886"/>
                <a:gd name="connsiteX261" fmla="*/ 2176 w 10000"/>
                <a:gd name="connsiteY261" fmla="*/ 9164 h 9886"/>
                <a:gd name="connsiteX262" fmla="*/ 2261 w 10000"/>
                <a:gd name="connsiteY262" fmla="*/ 9280 h 9886"/>
                <a:gd name="connsiteX263" fmla="*/ 2261 w 10000"/>
                <a:gd name="connsiteY263" fmla="*/ 9315 h 9886"/>
                <a:gd name="connsiteX264" fmla="*/ 2261 w 10000"/>
                <a:gd name="connsiteY264" fmla="*/ 9397 h 9886"/>
                <a:gd name="connsiteX265" fmla="*/ 2299 w 10000"/>
                <a:gd name="connsiteY265" fmla="*/ 9507 h 9886"/>
                <a:gd name="connsiteX266" fmla="*/ 2176 w 10000"/>
                <a:gd name="connsiteY266" fmla="*/ 9470 h 9886"/>
                <a:gd name="connsiteX267" fmla="*/ 2052 w 10000"/>
                <a:gd name="connsiteY267" fmla="*/ 9432 h 9886"/>
                <a:gd name="connsiteX268" fmla="*/ 1970 w 10000"/>
                <a:gd name="connsiteY268" fmla="*/ 9243 h 9886"/>
                <a:gd name="connsiteX269" fmla="*/ 1733 w 10000"/>
                <a:gd name="connsiteY269" fmla="*/ 9355 h 9886"/>
                <a:gd name="connsiteX270" fmla="*/ 1651 w 10000"/>
                <a:gd name="connsiteY270" fmla="*/ 9397 h 9886"/>
                <a:gd name="connsiteX271" fmla="*/ 1651 w 10000"/>
                <a:gd name="connsiteY271" fmla="*/ 9280 h 9886"/>
                <a:gd name="connsiteX272" fmla="*/ 1526 w 10000"/>
                <a:gd name="connsiteY272" fmla="*/ 9131 h 9886"/>
                <a:gd name="connsiteX273" fmla="*/ 1281 w 10000"/>
                <a:gd name="connsiteY273" fmla="*/ 9131 h 9886"/>
                <a:gd name="connsiteX274" fmla="*/ 1281 w 10000"/>
                <a:gd name="connsiteY274" fmla="*/ 8977 h 9886"/>
                <a:gd name="connsiteX275" fmla="*/ 1317 w 10000"/>
                <a:gd name="connsiteY275" fmla="*/ 8790 h 9886"/>
                <a:gd name="connsiteX276" fmla="*/ 1161 w 10000"/>
                <a:gd name="connsiteY276" fmla="*/ 8708 h 9886"/>
                <a:gd name="connsiteX277" fmla="*/ 1032 w 10000"/>
                <a:gd name="connsiteY277" fmla="*/ 8597 h 9886"/>
                <a:gd name="connsiteX278" fmla="*/ 995 w 10000"/>
                <a:gd name="connsiteY278" fmla="*/ 8521 h 9886"/>
                <a:gd name="connsiteX279" fmla="*/ 958 w 10000"/>
                <a:gd name="connsiteY279" fmla="*/ 8409 h 9886"/>
                <a:gd name="connsiteX280" fmla="*/ 995 w 10000"/>
                <a:gd name="connsiteY280" fmla="*/ 8295 h 9886"/>
                <a:gd name="connsiteX281" fmla="*/ 707 w 10000"/>
                <a:gd name="connsiteY281" fmla="*/ 8331 h 9886"/>
                <a:gd name="connsiteX282" fmla="*/ 541 w 10000"/>
                <a:gd name="connsiteY282" fmla="*/ 8409 h 9886"/>
                <a:gd name="connsiteX283" fmla="*/ 541 w 10000"/>
                <a:gd name="connsiteY283" fmla="*/ 8295 h 9886"/>
                <a:gd name="connsiteX284" fmla="*/ 502 w 10000"/>
                <a:gd name="connsiteY284" fmla="*/ 8179 h 9886"/>
                <a:gd name="connsiteX285" fmla="*/ 465 w 10000"/>
                <a:gd name="connsiteY285" fmla="*/ 8110 h 9886"/>
                <a:gd name="connsiteX286" fmla="*/ 6899 w 10000"/>
                <a:gd name="connsiteY286" fmla="*/ 8099 h 9886"/>
                <a:gd name="connsiteX287" fmla="*/ 7019 w 10000"/>
                <a:gd name="connsiteY287" fmla="*/ 7825 h 9886"/>
                <a:gd name="connsiteX0" fmla="*/ 9819 w 10000"/>
                <a:gd name="connsiteY0" fmla="*/ 0 h 9658"/>
                <a:gd name="connsiteX1" fmla="*/ 9985 w 10000"/>
                <a:gd name="connsiteY1" fmla="*/ 312 h 9658"/>
                <a:gd name="connsiteX2" fmla="*/ 9944 w 10000"/>
                <a:gd name="connsiteY2" fmla="*/ 388 h 9658"/>
                <a:gd name="connsiteX3" fmla="*/ 9776 w 10000"/>
                <a:gd name="connsiteY3" fmla="*/ 423 h 9658"/>
                <a:gd name="connsiteX4" fmla="*/ 9985 w 10000"/>
                <a:gd name="connsiteY4" fmla="*/ 575 h 9658"/>
                <a:gd name="connsiteX5" fmla="*/ 9741 w 10000"/>
                <a:gd name="connsiteY5" fmla="*/ 388 h 9658"/>
                <a:gd name="connsiteX6" fmla="*/ 9534 w 10000"/>
                <a:gd name="connsiteY6" fmla="*/ 312 h 9658"/>
                <a:gd name="connsiteX7" fmla="*/ 9612 w 10000"/>
                <a:gd name="connsiteY7" fmla="*/ 536 h 9658"/>
                <a:gd name="connsiteX8" fmla="*/ 9492 w 10000"/>
                <a:gd name="connsiteY8" fmla="*/ 575 h 9658"/>
                <a:gd name="connsiteX9" fmla="*/ 9413 w 10000"/>
                <a:gd name="connsiteY9" fmla="*/ 695 h 9658"/>
                <a:gd name="connsiteX10" fmla="*/ 9128 w 10000"/>
                <a:gd name="connsiteY10" fmla="*/ 729 h 9658"/>
                <a:gd name="connsiteX11" fmla="*/ 9333 w 10000"/>
                <a:gd name="connsiteY11" fmla="*/ 919 h 9658"/>
                <a:gd name="connsiteX12" fmla="*/ 9084 w 10000"/>
                <a:gd name="connsiteY12" fmla="*/ 959 h 9658"/>
                <a:gd name="connsiteX13" fmla="*/ 8923 w 10000"/>
                <a:gd name="connsiteY13" fmla="*/ 919 h 9658"/>
                <a:gd name="connsiteX14" fmla="*/ 8791 w 10000"/>
                <a:gd name="connsiteY14" fmla="*/ 805 h 9658"/>
                <a:gd name="connsiteX15" fmla="*/ 8717 w 10000"/>
                <a:gd name="connsiteY15" fmla="*/ 843 h 9658"/>
                <a:gd name="connsiteX16" fmla="*/ 8678 w 10000"/>
                <a:gd name="connsiteY16" fmla="*/ 1033 h 9658"/>
                <a:gd name="connsiteX17" fmla="*/ 8638 w 10000"/>
                <a:gd name="connsiteY17" fmla="*/ 1150 h 9658"/>
                <a:gd name="connsiteX18" fmla="*/ 8551 w 10000"/>
                <a:gd name="connsiteY18" fmla="*/ 1188 h 9658"/>
                <a:gd name="connsiteX19" fmla="*/ 8506 w 10000"/>
                <a:gd name="connsiteY19" fmla="*/ 1263 h 9658"/>
                <a:gd name="connsiteX20" fmla="*/ 8432 w 10000"/>
                <a:gd name="connsiteY20" fmla="*/ 1263 h 9658"/>
                <a:gd name="connsiteX21" fmla="*/ 8389 w 10000"/>
                <a:gd name="connsiteY21" fmla="*/ 1343 h 9658"/>
                <a:gd name="connsiteX22" fmla="*/ 8226 w 10000"/>
                <a:gd name="connsiteY22" fmla="*/ 1532 h 9658"/>
                <a:gd name="connsiteX23" fmla="*/ 8022 w 10000"/>
                <a:gd name="connsiteY23" fmla="*/ 1573 h 9658"/>
                <a:gd name="connsiteX24" fmla="*/ 7939 w 10000"/>
                <a:gd name="connsiteY24" fmla="*/ 1609 h 9658"/>
                <a:gd name="connsiteX25" fmla="*/ 7858 w 10000"/>
                <a:gd name="connsiteY25" fmla="*/ 1687 h 9658"/>
                <a:gd name="connsiteX26" fmla="*/ 7698 w 10000"/>
                <a:gd name="connsiteY26" fmla="*/ 1764 h 9658"/>
                <a:gd name="connsiteX27" fmla="*/ 7611 w 10000"/>
                <a:gd name="connsiteY27" fmla="*/ 1882 h 9658"/>
                <a:gd name="connsiteX28" fmla="*/ 7574 w 10000"/>
                <a:gd name="connsiteY28" fmla="*/ 1954 h 9658"/>
                <a:gd name="connsiteX29" fmla="*/ 7487 w 10000"/>
                <a:gd name="connsiteY29" fmla="*/ 1954 h 9658"/>
                <a:gd name="connsiteX30" fmla="*/ 7324 w 10000"/>
                <a:gd name="connsiteY30" fmla="*/ 1994 h 9658"/>
                <a:gd name="connsiteX31" fmla="*/ 7454 w 10000"/>
                <a:gd name="connsiteY31" fmla="*/ 1917 h 9658"/>
                <a:gd name="connsiteX32" fmla="*/ 7454 w 10000"/>
                <a:gd name="connsiteY32" fmla="*/ 1840 h 9658"/>
                <a:gd name="connsiteX33" fmla="*/ 7487 w 10000"/>
                <a:gd name="connsiteY33" fmla="*/ 1764 h 9658"/>
                <a:gd name="connsiteX34" fmla="*/ 7248 w 10000"/>
                <a:gd name="connsiteY34" fmla="*/ 1724 h 9658"/>
                <a:gd name="connsiteX35" fmla="*/ 7324 w 10000"/>
                <a:gd name="connsiteY35" fmla="*/ 1687 h 9658"/>
                <a:gd name="connsiteX36" fmla="*/ 7367 w 10000"/>
                <a:gd name="connsiteY36" fmla="*/ 1532 h 9658"/>
                <a:gd name="connsiteX37" fmla="*/ 7412 w 10000"/>
                <a:gd name="connsiteY37" fmla="*/ 1378 h 9658"/>
                <a:gd name="connsiteX38" fmla="*/ 7166 w 10000"/>
                <a:gd name="connsiteY38" fmla="*/ 1112 h 9658"/>
                <a:gd name="connsiteX39" fmla="*/ 7041 w 10000"/>
                <a:gd name="connsiteY39" fmla="*/ 1150 h 9658"/>
                <a:gd name="connsiteX40" fmla="*/ 6924 w 10000"/>
                <a:gd name="connsiteY40" fmla="*/ 1232 h 9658"/>
                <a:gd name="connsiteX41" fmla="*/ 6836 w 10000"/>
                <a:gd name="connsiteY41" fmla="*/ 1421 h 9658"/>
                <a:gd name="connsiteX42" fmla="*/ 6631 w 10000"/>
                <a:gd name="connsiteY42" fmla="*/ 1573 h 9658"/>
                <a:gd name="connsiteX43" fmla="*/ 6512 w 10000"/>
                <a:gd name="connsiteY43" fmla="*/ 1650 h 9658"/>
                <a:gd name="connsiteX44" fmla="*/ 6549 w 10000"/>
                <a:gd name="connsiteY44" fmla="*/ 1764 h 9658"/>
                <a:gd name="connsiteX45" fmla="*/ 6303 w 10000"/>
                <a:gd name="connsiteY45" fmla="*/ 1917 h 9658"/>
                <a:gd name="connsiteX46" fmla="*/ 6102 w 10000"/>
                <a:gd name="connsiteY46" fmla="*/ 1882 h 9658"/>
                <a:gd name="connsiteX47" fmla="*/ 6102 w 10000"/>
                <a:gd name="connsiteY47" fmla="*/ 2108 h 9658"/>
                <a:gd name="connsiteX48" fmla="*/ 6343 w 10000"/>
                <a:gd name="connsiteY48" fmla="*/ 2299 h 9658"/>
                <a:gd name="connsiteX49" fmla="*/ 6471 w 10000"/>
                <a:gd name="connsiteY49" fmla="*/ 2299 h 9658"/>
                <a:gd name="connsiteX50" fmla="*/ 6549 w 10000"/>
                <a:gd name="connsiteY50" fmla="*/ 2335 h 9658"/>
                <a:gd name="connsiteX51" fmla="*/ 6549 w 10000"/>
                <a:gd name="connsiteY51" fmla="*/ 2299 h 9658"/>
                <a:gd name="connsiteX52" fmla="*/ 6794 w 10000"/>
                <a:gd name="connsiteY52" fmla="*/ 2415 h 9658"/>
                <a:gd name="connsiteX53" fmla="*/ 6877 w 10000"/>
                <a:gd name="connsiteY53" fmla="*/ 2644 h 9658"/>
                <a:gd name="connsiteX54" fmla="*/ 7083 w 10000"/>
                <a:gd name="connsiteY54" fmla="*/ 2683 h 9658"/>
                <a:gd name="connsiteX55" fmla="*/ 7166 w 10000"/>
                <a:gd name="connsiteY55" fmla="*/ 2605 h 9658"/>
                <a:gd name="connsiteX56" fmla="*/ 7205 w 10000"/>
                <a:gd name="connsiteY56" fmla="*/ 2494 h 9658"/>
                <a:gd name="connsiteX57" fmla="*/ 7367 w 10000"/>
                <a:gd name="connsiteY57" fmla="*/ 2415 h 9658"/>
                <a:gd name="connsiteX58" fmla="*/ 7574 w 10000"/>
                <a:gd name="connsiteY58" fmla="*/ 2494 h 9658"/>
                <a:gd name="connsiteX59" fmla="*/ 7652 w 10000"/>
                <a:gd name="connsiteY59" fmla="*/ 2529 h 9658"/>
                <a:gd name="connsiteX60" fmla="*/ 7698 w 10000"/>
                <a:gd name="connsiteY60" fmla="*/ 2572 h 9658"/>
                <a:gd name="connsiteX61" fmla="*/ 7903 w 10000"/>
                <a:gd name="connsiteY61" fmla="*/ 2572 h 9658"/>
                <a:gd name="connsiteX62" fmla="*/ 7903 w 10000"/>
                <a:gd name="connsiteY62" fmla="*/ 2529 h 9658"/>
                <a:gd name="connsiteX63" fmla="*/ 8143 w 10000"/>
                <a:gd name="connsiteY63" fmla="*/ 2605 h 9658"/>
                <a:gd name="connsiteX64" fmla="*/ 8108 w 10000"/>
                <a:gd name="connsiteY64" fmla="*/ 2644 h 9658"/>
                <a:gd name="connsiteX65" fmla="*/ 8143 w 10000"/>
                <a:gd name="connsiteY65" fmla="*/ 2759 h 9658"/>
                <a:gd name="connsiteX66" fmla="*/ 8143 w 10000"/>
                <a:gd name="connsiteY66" fmla="*/ 2834 h 9658"/>
                <a:gd name="connsiteX67" fmla="*/ 8063 w 10000"/>
                <a:gd name="connsiteY67" fmla="*/ 2759 h 9658"/>
                <a:gd name="connsiteX68" fmla="*/ 8022 w 10000"/>
                <a:gd name="connsiteY68" fmla="*/ 2797 h 9658"/>
                <a:gd name="connsiteX69" fmla="*/ 7939 w 10000"/>
                <a:gd name="connsiteY69" fmla="*/ 2797 h 9658"/>
                <a:gd name="connsiteX70" fmla="*/ 7858 w 10000"/>
                <a:gd name="connsiteY70" fmla="*/ 2834 h 9658"/>
                <a:gd name="connsiteX71" fmla="*/ 7698 w 10000"/>
                <a:gd name="connsiteY71" fmla="*/ 2915 h 9658"/>
                <a:gd name="connsiteX72" fmla="*/ 7611 w 10000"/>
                <a:gd name="connsiteY72" fmla="*/ 2954 h 9658"/>
                <a:gd name="connsiteX73" fmla="*/ 7698 w 10000"/>
                <a:gd name="connsiteY73" fmla="*/ 3030 h 9658"/>
                <a:gd name="connsiteX74" fmla="*/ 7611 w 10000"/>
                <a:gd name="connsiteY74" fmla="*/ 3030 h 9658"/>
                <a:gd name="connsiteX75" fmla="*/ 7652 w 10000"/>
                <a:gd name="connsiteY75" fmla="*/ 3104 h 9658"/>
                <a:gd name="connsiteX76" fmla="*/ 7574 w 10000"/>
                <a:gd name="connsiteY76" fmla="*/ 3140 h 9658"/>
                <a:gd name="connsiteX77" fmla="*/ 7487 w 10000"/>
                <a:gd name="connsiteY77" fmla="*/ 3066 h 9658"/>
                <a:gd name="connsiteX78" fmla="*/ 7454 w 10000"/>
                <a:gd name="connsiteY78" fmla="*/ 3066 h 9658"/>
                <a:gd name="connsiteX79" fmla="*/ 7532 w 10000"/>
                <a:gd name="connsiteY79" fmla="*/ 3180 h 9658"/>
                <a:gd name="connsiteX80" fmla="*/ 7367 w 10000"/>
                <a:gd name="connsiteY80" fmla="*/ 3338 h 9658"/>
                <a:gd name="connsiteX81" fmla="*/ 7324 w 10000"/>
                <a:gd name="connsiteY81" fmla="*/ 3525 h 9658"/>
                <a:gd name="connsiteX82" fmla="*/ 7367 w 10000"/>
                <a:gd name="connsiteY82" fmla="*/ 3716 h 9658"/>
                <a:gd name="connsiteX83" fmla="*/ 7532 w 10000"/>
                <a:gd name="connsiteY83" fmla="*/ 3756 h 9658"/>
                <a:gd name="connsiteX84" fmla="*/ 7817 w 10000"/>
                <a:gd name="connsiteY84" fmla="*/ 3871 h 9658"/>
                <a:gd name="connsiteX85" fmla="*/ 7939 w 10000"/>
                <a:gd name="connsiteY85" fmla="*/ 4064 h 9658"/>
                <a:gd name="connsiteX86" fmla="*/ 8143 w 10000"/>
                <a:gd name="connsiteY86" fmla="*/ 4330 h 9658"/>
                <a:gd name="connsiteX87" fmla="*/ 8269 w 10000"/>
                <a:gd name="connsiteY87" fmla="*/ 4525 h 9658"/>
                <a:gd name="connsiteX88" fmla="*/ 8467 w 10000"/>
                <a:gd name="connsiteY88" fmla="*/ 4639 h 9658"/>
                <a:gd name="connsiteX89" fmla="*/ 8551 w 10000"/>
                <a:gd name="connsiteY89" fmla="*/ 4714 h 9658"/>
                <a:gd name="connsiteX90" fmla="*/ 8638 w 10000"/>
                <a:gd name="connsiteY90" fmla="*/ 4792 h 9658"/>
                <a:gd name="connsiteX91" fmla="*/ 8791 w 10000"/>
                <a:gd name="connsiteY91" fmla="*/ 4942 h 9658"/>
                <a:gd name="connsiteX92" fmla="*/ 8506 w 10000"/>
                <a:gd name="connsiteY92" fmla="*/ 4868 h 9658"/>
                <a:gd name="connsiteX93" fmla="*/ 8306 w 10000"/>
                <a:gd name="connsiteY93" fmla="*/ 4792 h 9658"/>
                <a:gd name="connsiteX94" fmla="*/ 8108 w 10000"/>
                <a:gd name="connsiteY94" fmla="*/ 4830 h 9658"/>
                <a:gd name="connsiteX95" fmla="*/ 7986 w 10000"/>
                <a:gd name="connsiteY95" fmla="*/ 4756 h 9658"/>
                <a:gd name="connsiteX96" fmla="*/ 7858 w 10000"/>
                <a:gd name="connsiteY96" fmla="*/ 4676 h 9658"/>
                <a:gd name="connsiteX97" fmla="*/ 7903 w 10000"/>
                <a:gd name="connsiteY97" fmla="*/ 4756 h 9658"/>
                <a:gd name="connsiteX98" fmla="*/ 7939 w 10000"/>
                <a:gd name="connsiteY98" fmla="*/ 4756 h 9658"/>
                <a:gd name="connsiteX99" fmla="*/ 7903 w 10000"/>
                <a:gd name="connsiteY99" fmla="*/ 4714 h 9658"/>
                <a:gd name="connsiteX100" fmla="*/ 7986 w 10000"/>
                <a:gd name="connsiteY100" fmla="*/ 4756 h 9658"/>
                <a:gd name="connsiteX101" fmla="*/ 8186 w 10000"/>
                <a:gd name="connsiteY101" fmla="*/ 4830 h 9658"/>
                <a:gd name="connsiteX102" fmla="*/ 8269 w 10000"/>
                <a:gd name="connsiteY102" fmla="*/ 4792 h 9658"/>
                <a:gd name="connsiteX103" fmla="*/ 8353 w 10000"/>
                <a:gd name="connsiteY103" fmla="*/ 4868 h 9658"/>
                <a:gd name="connsiteX104" fmla="*/ 8389 w 10000"/>
                <a:gd name="connsiteY104" fmla="*/ 4907 h 9658"/>
                <a:gd name="connsiteX105" fmla="*/ 8506 w 10000"/>
                <a:gd name="connsiteY105" fmla="*/ 4942 h 9658"/>
                <a:gd name="connsiteX106" fmla="*/ 8760 w 10000"/>
                <a:gd name="connsiteY106" fmla="*/ 5101 h 9658"/>
                <a:gd name="connsiteX107" fmla="*/ 8923 w 10000"/>
                <a:gd name="connsiteY107" fmla="*/ 5254 h 9658"/>
                <a:gd name="connsiteX108" fmla="*/ 8841 w 10000"/>
                <a:gd name="connsiteY108" fmla="*/ 5292 h 9658"/>
                <a:gd name="connsiteX109" fmla="*/ 8717 w 10000"/>
                <a:gd name="connsiteY109" fmla="*/ 5367 h 9658"/>
                <a:gd name="connsiteX110" fmla="*/ 8638 w 10000"/>
                <a:gd name="connsiteY110" fmla="*/ 5440 h 9658"/>
                <a:gd name="connsiteX111" fmla="*/ 8598 w 10000"/>
                <a:gd name="connsiteY111" fmla="*/ 5477 h 9658"/>
                <a:gd name="connsiteX112" fmla="*/ 8467 w 10000"/>
                <a:gd name="connsiteY112" fmla="*/ 5477 h 9658"/>
                <a:gd name="connsiteX113" fmla="*/ 8353 w 10000"/>
                <a:gd name="connsiteY113" fmla="*/ 5559 h 9658"/>
                <a:gd name="connsiteX114" fmla="*/ 8506 w 10000"/>
                <a:gd name="connsiteY114" fmla="*/ 5477 h 9658"/>
                <a:gd name="connsiteX115" fmla="*/ 8638 w 10000"/>
                <a:gd name="connsiteY115" fmla="*/ 5599 h 9658"/>
                <a:gd name="connsiteX116" fmla="*/ 8598 w 10000"/>
                <a:gd name="connsiteY116" fmla="*/ 5599 h 9658"/>
                <a:gd name="connsiteX117" fmla="*/ 8791 w 10000"/>
                <a:gd name="connsiteY117" fmla="*/ 5520 h 9658"/>
                <a:gd name="connsiteX118" fmla="*/ 8923 w 10000"/>
                <a:gd name="connsiteY118" fmla="*/ 5634 h 9658"/>
                <a:gd name="connsiteX119" fmla="*/ 9128 w 10000"/>
                <a:gd name="connsiteY119" fmla="*/ 5675 h 9658"/>
                <a:gd name="connsiteX120" fmla="*/ 9039 w 10000"/>
                <a:gd name="connsiteY120" fmla="*/ 5784 h 9658"/>
                <a:gd name="connsiteX121" fmla="*/ 9005 w 10000"/>
                <a:gd name="connsiteY121" fmla="*/ 5827 h 9658"/>
                <a:gd name="connsiteX122" fmla="*/ 8923 w 10000"/>
                <a:gd name="connsiteY122" fmla="*/ 5864 h 9658"/>
                <a:gd name="connsiteX123" fmla="*/ 8964 w 10000"/>
                <a:gd name="connsiteY123" fmla="*/ 5864 h 9658"/>
                <a:gd name="connsiteX124" fmla="*/ 9084 w 10000"/>
                <a:gd name="connsiteY124" fmla="*/ 5827 h 9658"/>
                <a:gd name="connsiteX125" fmla="*/ 9084 w 10000"/>
                <a:gd name="connsiteY125" fmla="*/ 5784 h 9658"/>
                <a:gd name="connsiteX126" fmla="*/ 9128 w 10000"/>
                <a:gd name="connsiteY126" fmla="*/ 5898 h 9658"/>
                <a:gd name="connsiteX127" fmla="*/ 9128 w 10000"/>
                <a:gd name="connsiteY127" fmla="*/ 5982 h 9658"/>
                <a:gd name="connsiteX128" fmla="*/ 9084 w 10000"/>
                <a:gd name="connsiteY128" fmla="*/ 5898 h 9658"/>
                <a:gd name="connsiteX129" fmla="*/ 9084 w 10000"/>
                <a:gd name="connsiteY129" fmla="*/ 5982 h 9658"/>
                <a:gd name="connsiteX130" fmla="*/ 9039 w 10000"/>
                <a:gd name="connsiteY130" fmla="*/ 5946 h 9658"/>
                <a:gd name="connsiteX131" fmla="*/ 9005 w 10000"/>
                <a:gd name="connsiteY131" fmla="*/ 5946 h 9658"/>
                <a:gd name="connsiteX132" fmla="*/ 8964 w 10000"/>
                <a:gd name="connsiteY132" fmla="*/ 6015 h 9658"/>
                <a:gd name="connsiteX133" fmla="*/ 9084 w 10000"/>
                <a:gd name="connsiteY133" fmla="*/ 6092 h 9658"/>
                <a:gd name="connsiteX134" fmla="*/ 9039 w 10000"/>
                <a:gd name="connsiteY134" fmla="*/ 6092 h 9658"/>
                <a:gd name="connsiteX135" fmla="*/ 9084 w 10000"/>
                <a:gd name="connsiteY135" fmla="*/ 6174 h 9658"/>
                <a:gd name="connsiteX136" fmla="*/ 8923 w 10000"/>
                <a:gd name="connsiteY136" fmla="*/ 6131 h 9658"/>
                <a:gd name="connsiteX137" fmla="*/ 8964 w 10000"/>
                <a:gd name="connsiteY137" fmla="*/ 6174 h 9658"/>
                <a:gd name="connsiteX138" fmla="*/ 9084 w 10000"/>
                <a:gd name="connsiteY138" fmla="*/ 6208 h 9658"/>
                <a:gd name="connsiteX139" fmla="*/ 9128 w 10000"/>
                <a:gd name="connsiteY139" fmla="*/ 6324 h 9658"/>
                <a:gd name="connsiteX140" fmla="*/ 9084 w 10000"/>
                <a:gd name="connsiteY140" fmla="*/ 6404 h 9658"/>
                <a:gd name="connsiteX141" fmla="*/ 8964 w 10000"/>
                <a:gd name="connsiteY141" fmla="*/ 6287 h 9658"/>
                <a:gd name="connsiteX142" fmla="*/ 8923 w 10000"/>
                <a:gd name="connsiteY142" fmla="*/ 6324 h 9658"/>
                <a:gd name="connsiteX143" fmla="*/ 8760 w 10000"/>
                <a:gd name="connsiteY143" fmla="*/ 6404 h 9658"/>
                <a:gd name="connsiteX144" fmla="*/ 8883 w 10000"/>
                <a:gd name="connsiteY144" fmla="*/ 6515 h 9658"/>
                <a:gd name="connsiteX145" fmla="*/ 8883 w 10000"/>
                <a:gd name="connsiteY145" fmla="*/ 6670 h 9658"/>
                <a:gd name="connsiteX146" fmla="*/ 8841 w 10000"/>
                <a:gd name="connsiteY146" fmla="*/ 6747 h 9658"/>
                <a:gd name="connsiteX147" fmla="*/ 8841 w 10000"/>
                <a:gd name="connsiteY147" fmla="*/ 6784 h 9658"/>
                <a:gd name="connsiteX148" fmla="*/ 8760 w 10000"/>
                <a:gd name="connsiteY148" fmla="*/ 6747 h 9658"/>
                <a:gd name="connsiteX149" fmla="*/ 8760 w 10000"/>
                <a:gd name="connsiteY149" fmla="*/ 6820 h 9658"/>
                <a:gd name="connsiteX150" fmla="*/ 8717 w 10000"/>
                <a:gd name="connsiteY150" fmla="*/ 6901 h 9658"/>
                <a:gd name="connsiteX151" fmla="*/ 8678 w 10000"/>
                <a:gd name="connsiteY151" fmla="*/ 7050 h 9658"/>
                <a:gd name="connsiteX152" fmla="*/ 8717 w 10000"/>
                <a:gd name="connsiteY152" fmla="*/ 6975 h 9658"/>
                <a:gd name="connsiteX153" fmla="*/ 8678 w 10000"/>
                <a:gd name="connsiteY153" fmla="*/ 7011 h 9658"/>
                <a:gd name="connsiteX154" fmla="*/ 8638 w 10000"/>
                <a:gd name="connsiteY154" fmla="*/ 6940 h 9658"/>
                <a:gd name="connsiteX155" fmla="*/ 8551 w 10000"/>
                <a:gd name="connsiteY155" fmla="*/ 6975 h 9658"/>
                <a:gd name="connsiteX156" fmla="*/ 8551 w 10000"/>
                <a:gd name="connsiteY156" fmla="*/ 7050 h 9658"/>
                <a:gd name="connsiteX157" fmla="*/ 8598 w 10000"/>
                <a:gd name="connsiteY157" fmla="*/ 7090 h 9658"/>
                <a:gd name="connsiteX158" fmla="*/ 8678 w 10000"/>
                <a:gd name="connsiteY158" fmla="*/ 7129 h 9658"/>
                <a:gd name="connsiteX159" fmla="*/ 8638 w 10000"/>
                <a:gd name="connsiteY159" fmla="*/ 7167 h 9658"/>
                <a:gd name="connsiteX160" fmla="*/ 8598 w 10000"/>
                <a:gd name="connsiteY160" fmla="*/ 7284 h 9658"/>
                <a:gd name="connsiteX161" fmla="*/ 8432 w 10000"/>
                <a:gd name="connsiteY161" fmla="*/ 7202 h 9658"/>
                <a:gd name="connsiteX162" fmla="*/ 8551 w 10000"/>
                <a:gd name="connsiteY162" fmla="*/ 7319 h 9658"/>
                <a:gd name="connsiteX163" fmla="*/ 8678 w 10000"/>
                <a:gd name="connsiteY163" fmla="*/ 7319 h 9658"/>
                <a:gd name="connsiteX164" fmla="*/ 8638 w 10000"/>
                <a:gd name="connsiteY164" fmla="*/ 7399 h 9658"/>
                <a:gd name="connsiteX165" fmla="*/ 8717 w 10000"/>
                <a:gd name="connsiteY165" fmla="*/ 7553 h 9658"/>
                <a:gd name="connsiteX166" fmla="*/ 8678 w 10000"/>
                <a:gd name="connsiteY166" fmla="*/ 7553 h 9658"/>
                <a:gd name="connsiteX167" fmla="*/ 8551 w 10000"/>
                <a:gd name="connsiteY167" fmla="*/ 7469 h 9658"/>
                <a:gd name="connsiteX168" fmla="*/ 8506 w 10000"/>
                <a:gd name="connsiteY168" fmla="*/ 7512 h 9658"/>
                <a:gd name="connsiteX169" fmla="*/ 8598 w 10000"/>
                <a:gd name="connsiteY169" fmla="*/ 7591 h 9658"/>
                <a:gd name="connsiteX170" fmla="*/ 8551 w 10000"/>
                <a:gd name="connsiteY170" fmla="*/ 7663 h 9658"/>
                <a:gd name="connsiteX171" fmla="*/ 8432 w 10000"/>
                <a:gd name="connsiteY171" fmla="*/ 7591 h 9658"/>
                <a:gd name="connsiteX172" fmla="*/ 8506 w 10000"/>
                <a:gd name="connsiteY172" fmla="*/ 7700 h 9658"/>
                <a:gd name="connsiteX173" fmla="*/ 8432 w 10000"/>
                <a:gd name="connsiteY173" fmla="*/ 7700 h 9658"/>
                <a:gd name="connsiteX174" fmla="*/ 8432 w 10000"/>
                <a:gd name="connsiteY174" fmla="*/ 7781 h 9658"/>
                <a:gd name="connsiteX175" fmla="*/ 8226 w 10000"/>
                <a:gd name="connsiteY175" fmla="*/ 7862 h 9658"/>
                <a:gd name="connsiteX176" fmla="*/ 8186 w 10000"/>
                <a:gd name="connsiteY176" fmla="*/ 7931 h 9658"/>
                <a:gd name="connsiteX177" fmla="*/ 8226 w 10000"/>
                <a:gd name="connsiteY177" fmla="*/ 7975 h 9658"/>
                <a:gd name="connsiteX178" fmla="*/ 8186 w 10000"/>
                <a:gd name="connsiteY178" fmla="*/ 8006 h 9658"/>
                <a:gd name="connsiteX179" fmla="*/ 8143 w 10000"/>
                <a:gd name="connsiteY179" fmla="*/ 8121 h 9658"/>
                <a:gd name="connsiteX180" fmla="*/ 8108 w 10000"/>
                <a:gd name="connsiteY180" fmla="*/ 8085 h 9658"/>
                <a:gd name="connsiteX181" fmla="*/ 8108 w 10000"/>
                <a:gd name="connsiteY181" fmla="*/ 8203 h 9658"/>
                <a:gd name="connsiteX182" fmla="*/ 7688 w 10000"/>
                <a:gd name="connsiteY182" fmla="*/ 8008 h 9658"/>
                <a:gd name="connsiteX183" fmla="*/ 7002 w 10000"/>
                <a:gd name="connsiteY183" fmla="*/ 8663 h 9658"/>
                <a:gd name="connsiteX184" fmla="*/ 6754 w 10000"/>
                <a:gd name="connsiteY184" fmla="*/ 8739 h 9658"/>
                <a:gd name="connsiteX185" fmla="*/ 6631 w 10000"/>
                <a:gd name="connsiteY185" fmla="*/ 8508 h 9658"/>
                <a:gd name="connsiteX186" fmla="*/ 6592 w 10000"/>
                <a:gd name="connsiteY186" fmla="*/ 8508 h 9658"/>
                <a:gd name="connsiteX187" fmla="*/ 6712 w 10000"/>
                <a:gd name="connsiteY187" fmla="*/ 8466 h 9658"/>
                <a:gd name="connsiteX188" fmla="*/ 6549 w 10000"/>
                <a:gd name="connsiteY188" fmla="*/ 8466 h 9658"/>
                <a:gd name="connsiteX189" fmla="*/ 6512 w 10000"/>
                <a:gd name="connsiteY189" fmla="*/ 8549 h 9658"/>
                <a:gd name="connsiteX190" fmla="*/ 6592 w 10000"/>
                <a:gd name="connsiteY190" fmla="*/ 8624 h 9658"/>
                <a:gd name="connsiteX191" fmla="*/ 6549 w 10000"/>
                <a:gd name="connsiteY191" fmla="*/ 8624 h 9658"/>
                <a:gd name="connsiteX192" fmla="*/ 6676 w 10000"/>
                <a:gd name="connsiteY192" fmla="*/ 8852 h 9658"/>
                <a:gd name="connsiteX193" fmla="*/ 6512 w 10000"/>
                <a:gd name="connsiteY193" fmla="*/ 8703 h 9658"/>
                <a:gd name="connsiteX194" fmla="*/ 6592 w 10000"/>
                <a:gd name="connsiteY194" fmla="*/ 8852 h 9658"/>
                <a:gd name="connsiteX195" fmla="*/ 6549 w 10000"/>
                <a:gd name="connsiteY195" fmla="*/ 8894 h 9658"/>
                <a:gd name="connsiteX196" fmla="*/ 6512 w 10000"/>
                <a:gd name="connsiteY196" fmla="*/ 8852 h 9658"/>
                <a:gd name="connsiteX197" fmla="*/ 6471 w 10000"/>
                <a:gd name="connsiteY197" fmla="*/ 8970 h 9658"/>
                <a:gd name="connsiteX198" fmla="*/ 6343 w 10000"/>
                <a:gd name="connsiteY198" fmla="*/ 9008 h 9658"/>
                <a:gd name="connsiteX199" fmla="*/ 6303 w 10000"/>
                <a:gd name="connsiteY199" fmla="*/ 8928 h 9658"/>
                <a:gd name="connsiteX200" fmla="*/ 6225 w 10000"/>
                <a:gd name="connsiteY200" fmla="*/ 8894 h 9658"/>
                <a:gd name="connsiteX201" fmla="*/ 6266 w 10000"/>
                <a:gd name="connsiteY201" fmla="*/ 9045 h 9658"/>
                <a:gd name="connsiteX202" fmla="*/ 6057 w 10000"/>
                <a:gd name="connsiteY202" fmla="*/ 8970 h 9658"/>
                <a:gd name="connsiteX203" fmla="*/ 6017 w 10000"/>
                <a:gd name="connsiteY203" fmla="*/ 9008 h 9658"/>
                <a:gd name="connsiteX204" fmla="*/ 5893 w 10000"/>
                <a:gd name="connsiteY204" fmla="*/ 9080 h 9658"/>
                <a:gd name="connsiteX205" fmla="*/ 5862 w 10000"/>
                <a:gd name="connsiteY205" fmla="*/ 9163 h 9658"/>
                <a:gd name="connsiteX206" fmla="*/ 5772 w 10000"/>
                <a:gd name="connsiteY206" fmla="*/ 9163 h 9658"/>
                <a:gd name="connsiteX207" fmla="*/ 5649 w 10000"/>
                <a:gd name="connsiteY207" fmla="*/ 9199 h 9658"/>
                <a:gd name="connsiteX208" fmla="*/ 5649 w 10000"/>
                <a:gd name="connsiteY208" fmla="*/ 9163 h 9658"/>
                <a:gd name="connsiteX209" fmla="*/ 5649 w 10000"/>
                <a:gd name="connsiteY209" fmla="*/ 9237 h 9658"/>
                <a:gd name="connsiteX210" fmla="*/ 5529 w 10000"/>
                <a:gd name="connsiteY210" fmla="*/ 9199 h 9658"/>
                <a:gd name="connsiteX211" fmla="*/ 5529 w 10000"/>
                <a:gd name="connsiteY211" fmla="*/ 9275 h 9658"/>
                <a:gd name="connsiteX212" fmla="*/ 5486 w 10000"/>
                <a:gd name="connsiteY212" fmla="*/ 9391 h 9658"/>
                <a:gd name="connsiteX213" fmla="*/ 5572 w 10000"/>
                <a:gd name="connsiteY213" fmla="*/ 9430 h 9658"/>
                <a:gd name="connsiteX214" fmla="*/ 5572 w 10000"/>
                <a:gd name="connsiteY214" fmla="*/ 9430 h 9658"/>
                <a:gd name="connsiteX215" fmla="*/ 5649 w 10000"/>
                <a:gd name="connsiteY215" fmla="*/ 9584 h 9658"/>
                <a:gd name="connsiteX216" fmla="*/ 5447 w 10000"/>
                <a:gd name="connsiteY216" fmla="*/ 9658 h 9658"/>
                <a:gd name="connsiteX217" fmla="*/ 5447 w 10000"/>
                <a:gd name="connsiteY217" fmla="*/ 9584 h 9658"/>
                <a:gd name="connsiteX218" fmla="*/ 5359 w 10000"/>
                <a:gd name="connsiteY218" fmla="*/ 9466 h 9658"/>
                <a:gd name="connsiteX219" fmla="*/ 5325 w 10000"/>
                <a:gd name="connsiteY219" fmla="*/ 9391 h 9658"/>
                <a:gd name="connsiteX220" fmla="*/ 5283 w 10000"/>
                <a:gd name="connsiteY220" fmla="*/ 9275 h 9658"/>
                <a:gd name="connsiteX221" fmla="*/ 5325 w 10000"/>
                <a:gd name="connsiteY221" fmla="*/ 9199 h 9658"/>
                <a:gd name="connsiteX222" fmla="*/ 5283 w 10000"/>
                <a:gd name="connsiteY222" fmla="*/ 9080 h 9658"/>
                <a:gd name="connsiteX223" fmla="*/ 5283 w 10000"/>
                <a:gd name="connsiteY223" fmla="*/ 9121 h 9658"/>
                <a:gd name="connsiteX224" fmla="*/ 5201 w 10000"/>
                <a:gd name="connsiteY224" fmla="*/ 9045 h 9658"/>
                <a:gd name="connsiteX225" fmla="*/ 5201 w 10000"/>
                <a:gd name="connsiteY225" fmla="*/ 9121 h 9658"/>
                <a:gd name="connsiteX226" fmla="*/ 5080 w 10000"/>
                <a:gd name="connsiteY226" fmla="*/ 9121 h 9658"/>
                <a:gd name="connsiteX227" fmla="*/ 4998 w 10000"/>
                <a:gd name="connsiteY227" fmla="*/ 9080 h 9658"/>
                <a:gd name="connsiteX228" fmla="*/ 4951 w 10000"/>
                <a:gd name="connsiteY228" fmla="*/ 9008 h 9658"/>
                <a:gd name="connsiteX229" fmla="*/ 4910 w 10000"/>
                <a:gd name="connsiteY229" fmla="*/ 9008 h 9658"/>
                <a:gd name="connsiteX230" fmla="*/ 4910 w 10000"/>
                <a:gd name="connsiteY230" fmla="*/ 9080 h 9658"/>
                <a:gd name="connsiteX231" fmla="*/ 4832 w 10000"/>
                <a:gd name="connsiteY231" fmla="*/ 9008 h 9658"/>
                <a:gd name="connsiteX232" fmla="*/ 4794 w 10000"/>
                <a:gd name="connsiteY232" fmla="*/ 8928 h 9658"/>
                <a:gd name="connsiteX233" fmla="*/ 4757 w 10000"/>
                <a:gd name="connsiteY233" fmla="*/ 8970 h 9658"/>
                <a:gd name="connsiteX234" fmla="*/ 4794 w 10000"/>
                <a:gd name="connsiteY234" fmla="*/ 9080 h 9658"/>
                <a:gd name="connsiteX235" fmla="*/ 4712 w 10000"/>
                <a:gd name="connsiteY235" fmla="*/ 9045 h 9658"/>
                <a:gd name="connsiteX236" fmla="*/ 4712 w 10000"/>
                <a:gd name="connsiteY236" fmla="*/ 9121 h 9658"/>
                <a:gd name="connsiteX237" fmla="*/ 4549 w 10000"/>
                <a:gd name="connsiteY237" fmla="*/ 9080 h 9658"/>
                <a:gd name="connsiteX238" fmla="*/ 4430 w 10000"/>
                <a:gd name="connsiteY238" fmla="*/ 9080 h 9658"/>
                <a:gd name="connsiteX239" fmla="*/ 4386 w 10000"/>
                <a:gd name="connsiteY239" fmla="*/ 9080 h 9658"/>
                <a:gd name="connsiteX240" fmla="*/ 4261 w 10000"/>
                <a:gd name="connsiteY240" fmla="*/ 9008 h 9658"/>
                <a:gd name="connsiteX241" fmla="*/ 4215 w 10000"/>
                <a:gd name="connsiteY241" fmla="*/ 8970 h 9658"/>
                <a:gd name="connsiteX242" fmla="*/ 4097 w 10000"/>
                <a:gd name="connsiteY242" fmla="*/ 8928 h 9658"/>
                <a:gd name="connsiteX243" fmla="*/ 4020 w 10000"/>
                <a:gd name="connsiteY243" fmla="*/ 8703 h 9658"/>
                <a:gd name="connsiteX244" fmla="*/ 3930 w 10000"/>
                <a:gd name="connsiteY244" fmla="*/ 8549 h 9658"/>
                <a:gd name="connsiteX245" fmla="*/ 3812 w 10000"/>
                <a:gd name="connsiteY245" fmla="*/ 8549 h 9658"/>
                <a:gd name="connsiteX246" fmla="*/ 3687 w 10000"/>
                <a:gd name="connsiteY246" fmla="*/ 8549 h 9658"/>
                <a:gd name="connsiteX247" fmla="*/ 3482 w 10000"/>
                <a:gd name="connsiteY247" fmla="*/ 8354 h 9658"/>
                <a:gd name="connsiteX248" fmla="*/ 3322 w 10000"/>
                <a:gd name="connsiteY248" fmla="*/ 8466 h 9658"/>
                <a:gd name="connsiteX249" fmla="*/ 3322 w 10000"/>
                <a:gd name="connsiteY249" fmla="*/ 8549 h 9658"/>
                <a:gd name="connsiteX250" fmla="*/ 3118 w 10000"/>
                <a:gd name="connsiteY250" fmla="*/ 8586 h 9658"/>
                <a:gd name="connsiteX251" fmla="*/ 2997 w 10000"/>
                <a:gd name="connsiteY251" fmla="*/ 8703 h 9658"/>
                <a:gd name="connsiteX252" fmla="*/ 2916 w 10000"/>
                <a:gd name="connsiteY252" fmla="*/ 8624 h 9658"/>
                <a:gd name="connsiteX253" fmla="*/ 2833 w 10000"/>
                <a:gd name="connsiteY253" fmla="*/ 8703 h 9658"/>
                <a:gd name="connsiteX254" fmla="*/ 2711 w 10000"/>
                <a:gd name="connsiteY254" fmla="*/ 8703 h 9658"/>
                <a:gd name="connsiteX255" fmla="*/ 2544 w 10000"/>
                <a:gd name="connsiteY255" fmla="*/ 8663 h 9658"/>
                <a:gd name="connsiteX256" fmla="*/ 2382 w 10000"/>
                <a:gd name="connsiteY256" fmla="*/ 8739 h 9658"/>
                <a:gd name="connsiteX257" fmla="*/ 2299 w 10000"/>
                <a:gd name="connsiteY257" fmla="*/ 8739 h 9658"/>
                <a:gd name="connsiteX258" fmla="*/ 2217 w 10000"/>
                <a:gd name="connsiteY258" fmla="*/ 8739 h 9658"/>
                <a:gd name="connsiteX259" fmla="*/ 2176 w 10000"/>
                <a:gd name="connsiteY259" fmla="*/ 8739 h 9658"/>
                <a:gd name="connsiteX260" fmla="*/ 2176 w 10000"/>
                <a:gd name="connsiteY260" fmla="*/ 8928 h 9658"/>
                <a:gd name="connsiteX261" fmla="*/ 2261 w 10000"/>
                <a:gd name="connsiteY261" fmla="*/ 9045 h 9658"/>
                <a:gd name="connsiteX262" fmla="*/ 2261 w 10000"/>
                <a:gd name="connsiteY262" fmla="*/ 9080 h 9658"/>
                <a:gd name="connsiteX263" fmla="*/ 2261 w 10000"/>
                <a:gd name="connsiteY263" fmla="*/ 9163 h 9658"/>
                <a:gd name="connsiteX264" fmla="*/ 2299 w 10000"/>
                <a:gd name="connsiteY264" fmla="*/ 9275 h 9658"/>
                <a:gd name="connsiteX265" fmla="*/ 2176 w 10000"/>
                <a:gd name="connsiteY265" fmla="*/ 9237 h 9658"/>
                <a:gd name="connsiteX266" fmla="*/ 2052 w 10000"/>
                <a:gd name="connsiteY266" fmla="*/ 9199 h 9658"/>
                <a:gd name="connsiteX267" fmla="*/ 1970 w 10000"/>
                <a:gd name="connsiteY267" fmla="*/ 9008 h 9658"/>
                <a:gd name="connsiteX268" fmla="*/ 1733 w 10000"/>
                <a:gd name="connsiteY268" fmla="*/ 9121 h 9658"/>
                <a:gd name="connsiteX269" fmla="*/ 1651 w 10000"/>
                <a:gd name="connsiteY269" fmla="*/ 9163 h 9658"/>
                <a:gd name="connsiteX270" fmla="*/ 1651 w 10000"/>
                <a:gd name="connsiteY270" fmla="*/ 9045 h 9658"/>
                <a:gd name="connsiteX271" fmla="*/ 1526 w 10000"/>
                <a:gd name="connsiteY271" fmla="*/ 8894 h 9658"/>
                <a:gd name="connsiteX272" fmla="*/ 1281 w 10000"/>
                <a:gd name="connsiteY272" fmla="*/ 8894 h 9658"/>
                <a:gd name="connsiteX273" fmla="*/ 1281 w 10000"/>
                <a:gd name="connsiteY273" fmla="*/ 8739 h 9658"/>
                <a:gd name="connsiteX274" fmla="*/ 1317 w 10000"/>
                <a:gd name="connsiteY274" fmla="*/ 8549 h 9658"/>
                <a:gd name="connsiteX275" fmla="*/ 1161 w 10000"/>
                <a:gd name="connsiteY275" fmla="*/ 8466 h 9658"/>
                <a:gd name="connsiteX276" fmla="*/ 1032 w 10000"/>
                <a:gd name="connsiteY276" fmla="*/ 8354 h 9658"/>
                <a:gd name="connsiteX277" fmla="*/ 995 w 10000"/>
                <a:gd name="connsiteY277" fmla="*/ 8277 h 9658"/>
                <a:gd name="connsiteX278" fmla="*/ 958 w 10000"/>
                <a:gd name="connsiteY278" fmla="*/ 8164 h 9658"/>
                <a:gd name="connsiteX279" fmla="*/ 995 w 10000"/>
                <a:gd name="connsiteY279" fmla="*/ 8049 h 9658"/>
                <a:gd name="connsiteX280" fmla="*/ 707 w 10000"/>
                <a:gd name="connsiteY280" fmla="*/ 8085 h 9658"/>
                <a:gd name="connsiteX281" fmla="*/ 541 w 10000"/>
                <a:gd name="connsiteY281" fmla="*/ 8164 h 9658"/>
                <a:gd name="connsiteX282" fmla="*/ 541 w 10000"/>
                <a:gd name="connsiteY282" fmla="*/ 8049 h 9658"/>
                <a:gd name="connsiteX283" fmla="*/ 502 w 10000"/>
                <a:gd name="connsiteY283" fmla="*/ 7931 h 9658"/>
                <a:gd name="connsiteX284" fmla="*/ 465 w 10000"/>
                <a:gd name="connsiteY284" fmla="*/ 7862 h 9658"/>
                <a:gd name="connsiteX285" fmla="*/ 6899 w 10000"/>
                <a:gd name="connsiteY285" fmla="*/ 7850 h 9658"/>
                <a:gd name="connsiteX286" fmla="*/ 7019 w 10000"/>
                <a:gd name="connsiteY286" fmla="*/ 7573 h 9658"/>
                <a:gd name="connsiteX0" fmla="*/ 9985 w 10000"/>
                <a:gd name="connsiteY0" fmla="*/ 0 h 9677"/>
                <a:gd name="connsiteX1" fmla="*/ 9944 w 10000"/>
                <a:gd name="connsiteY1" fmla="*/ 79 h 9677"/>
                <a:gd name="connsiteX2" fmla="*/ 9776 w 10000"/>
                <a:gd name="connsiteY2" fmla="*/ 115 h 9677"/>
                <a:gd name="connsiteX3" fmla="*/ 9985 w 10000"/>
                <a:gd name="connsiteY3" fmla="*/ 272 h 9677"/>
                <a:gd name="connsiteX4" fmla="*/ 9741 w 10000"/>
                <a:gd name="connsiteY4" fmla="*/ 79 h 9677"/>
                <a:gd name="connsiteX5" fmla="*/ 9534 w 10000"/>
                <a:gd name="connsiteY5" fmla="*/ 0 h 9677"/>
                <a:gd name="connsiteX6" fmla="*/ 9612 w 10000"/>
                <a:gd name="connsiteY6" fmla="*/ 232 h 9677"/>
                <a:gd name="connsiteX7" fmla="*/ 9492 w 10000"/>
                <a:gd name="connsiteY7" fmla="*/ 272 h 9677"/>
                <a:gd name="connsiteX8" fmla="*/ 9413 w 10000"/>
                <a:gd name="connsiteY8" fmla="*/ 397 h 9677"/>
                <a:gd name="connsiteX9" fmla="*/ 9128 w 10000"/>
                <a:gd name="connsiteY9" fmla="*/ 432 h 9677"/>
                <a:gd name="connsiteX10" fmla="*/ 9333 w 10000"/>
                <a:gd name="connsiteY10" fmla="*/ 629 h 9677"/>
                <a:gd name="connsiteX11" fmla="*/ 9084 w 10000"/>
                <a:gd name="connsiteY11" fmla="*/ 670 h 9677"/>
                <a:gd name="connsiteX12" fmla="*/ 8923 w 10000"/>
                <a:gd name="connsiteY12" fmla="*/ 629 h 9677"/>
                <a:gd name="connsiteX13" fmla="*/ 8791 w 10000"/>
                <a:gd name="connsiteY13" fmla="*/ 511 h 9677"/>
                <a:gd name="connsiteX14" fmla="*/ 8717 w 10000"/>
                <a:gd name="connsiteY14" fmla="*/ 550 h 9677"/>
                <a:gd name="connsiteX15" fmla="*/ 8678 w 10000"/>
                <a:gd name="connsiteY15" fmla="*/ 747 h 9677"/>
                <a:gd name="connsiteX16" fmla="*/ 8638 w 10000"/>
                <a:gd name="connsiteY16" fmla="*/ 868 h 9677"/>
                <a:gd name="connsiteX17" fmla="*/ 8551 w 10000"/>
                <a:gd name="connsiteY17" fmla="*/ 907 h 9677"/>
                <a:gd name="connsiteX18" fmla="*/ 8506 w 10000"/>
                <a:gd name="connsiteY18" fmla="*/ 985 h 9677"/>
                <a:gd name="connsiteX19" fmla="*/ 8432 w 10000"/>
                <a:gd name="connsiteY19" fmla="*/ 985 h 9677"/>
                <a:gd name="connsiteX20" fmla="*/ 8389 w 10000"/>
                <a:gd name="connsiteY20" fmla="*/ 1068 h 9677"/>
                <a:gd name="connsiteX21" fmla="*/ 8226 w 10000"/>
                <a:gd name="connsiteY21" fmla="*/ 1263 h 9677"/>
                <a:gd name="connsiteX22" fmla="*/ 8022 w 10000"/>
                <a:gd name="connsiteY22" fmla="*/ 1306 h 9677"/>
                <a:gd name="connsiteX23" fmla="*/ 7939 w 10000"/>
                <a:gd name="connsiteY23" fmla="*/ 1343 h 9677"/>
                <a:gd name="connsiteX24" fmla="*/ 7858 w 10000"/>
                <a:gd name="connsiteY24" fmla="*/ 1424 h 9677"/>
                <a:gd name="connsiteX25" fmla="*/ 7698 w 10000"/>
                <a:gd name="connsiteY25" fmla="*/ 1503 h 9677"/>
                <a:gd name="connsiteX26" fmla="*/ 7611 w 10000"/>
                <a:gd name="connsiteY26" fmla="*/ 1626 h 9677"/>
                <a:gd name="connsiteX27" fmla="*/ 7574 w 10000"/>
                <a:gd name="connsiteY27" fmla="*/ 1700 h 9677"/>
                <a:gd name="connsiteX28" fmla="*/ 7487 w 10000"/>
                <a:gd name="connsiteY28" fmla="*/ 1700 h 9677"/>
                <a:gd name="connsiteX29" fmla="*/ 7324 w 10000"/>
                <a:gd name="connsiteY29" fmla="*/ 1742 h 9677"/>
                <a:gd name="connsiteX30" fmla="*/ 7454 w 10000"/>
                <a:gd name="connsiteY30" fmla="*/ 1662 h 9677"/>
                <a:gd name="connsiteX31" fmla="*/ 7454 w 10000"/>
                <a:gd name="connsiteY31" fmla="*/ 1582 h 9677"/>
                <a:gd name="connsiteX32" fmla="*/ 7487 w 10000"/>
                <a:gd name="connsiteY32" fmla="*/ 1503 h 9677"/>
                <a:gd name="connsiteX33" fmla="*/ 7248 w 10000"/>
                <a:gd name="connsiteY33" fmla="*/ 1462 h 9677"/>
                <a:gd name="connsiteX34" fmla="*/ 7324 w 10000"/>
                <a:gd name="connsiteY34" fmla="*/ 1424 h 9677"/>
                <a:gd name="connsiteX35" fmla="*/ 7367 w 10000"/>
                <a:gd name="connsiteY35" fmla="*/ 1263 h 9677"/>
                <a:gd name="connsiteX36" fmla="*/ 7412 w 10000"/>
                <a:gd name="connsiteY36" fmla="*/ 1104 h 9677"/>
                <a:gd name="connsiteX37" fmla="*/ 7166 w 10000"/>
                <a:gd name="connsiteY37" fmla="*/ 828 h 9677"/>
                <a:gd name="connsiteX38" fmla="*/ 7041 w 10000"/>
                <a:gd name="connsiteY38" fmla="*/ 868 h 9677"/>
                <a:gd name="connsiteX39" fmla="*/ 6924 w 10000"/>
                <a:gd name="connsiteY39" fmla="*/ 953 h 9677"/>
                <a:gd name="connsiteX40" fmla="*/ 6836 w 10000"/>
                <a:gd name="connsiteY40" fmla="*/ 1148 h 9677"/>
                <a:gd name="connsiteX41" fmla="*/ 6631 w 10000"/>
                <a:gd name="connsiteY41" fmla="*/ 1306 h 9677"/>
                <a:gd name="connsiteX42" fmla="*/ 6512 w 10000"/>
                <a:gd name="connsiteY42" fmla="*/ 1385 h 9677"/>
                <a:gd name="connsiteX43" fmla="*/ 6549 w 10000"/>
                <a:gd name="connsiteY43" fmla="*/ 1503 h 9677"/>
                <a:gd name="connsiteX44" fmla="*/ 6303 w 10000"/>
                <a:gd name="connsiteY44" fmla="*/ 1662 h 9677"/>
                <a:gd name="connsiteX45" fmla="*/ 6102 w 10000"/>
                <a:gd name="connsiteY45" fmla="*/ 1626 h 9677"/>
                <a:gd name="connsiteX46" fmla="*/ 6102 w 10000"/>
                <a:gd name="connsiteY46" fmla="*/ 1860 h 9677"/>
                <a:gd name="connsiteX47" fmla="*/ 6343 w 10000"/>
                <a:gd name="connsiteY47" fmla="*/ 2057 h 9677"/>
                <a:gd name="connsiteX48" fmla="*/ 6471 w 10000"/>
                <a:gd name="connsiteY48" fmla="*/ 2057 h 9677"/>
                <a:gd name="connsiteX49" fmla="*/ 6549 w 10000"/>
                <a:gd name="connsiteY49" fmla="*/ 2095 h 9677"/>
                <a:gd name="connsiteX50" fmla="*/ 6549 w 10000"/>
                <a:gd name="connsiteY50" fmla="*/ 2057 h 9677"/>
                <a:gd name="connsiteX51" fmla="*/ 6794 w 10000"/>
                <a:gd name="connsiteY51" fmla="*/ 2178 h 9677"/>
                <a:gd name="connsiteX52" fmla="*/ 6877 w 10000"/>
                <a:gd name="connsiteY52" fmla="*/ 2415 h 9677"/>
                <a:gd name="connsiteX53" fmla="*/ 7083 w 10000"/>
                <a:gd name="connsiteY53" fmla="*/ 2455 h 9677"/>
                <a:gd name="connsiteX54" fmla="*/ 7166 w 10000"/>
                <a:gd name="connsiteY54" fmla="*/ 2374 h 9677"/>
                <a:gd name="connsiteX55" fmla="*/ 7205 w 10000"/>
                <a:gd name="connsiteY55" fmla="*/ 2259 h 9677"/>
                <a:gd name="connsiteX56" fmla="*/ 7367 w 10000"/>
                <a:gd name="connsiteY56" fmla="*/ 2178 h 9677"/>
                <a:gd name="connsiteX57" fmla="*/ 7574 w 10000"/>
                <a:gd name="connsiteY57" fmla="*/ 2259 h 9677"/>
                <a:gd name="connsiteX58" fmla="*/ 7652 w 10000"/>
                <a:gd name="connsiteY58" fmla="*/ 2296 h 9677"/>
                <a:gd name="connsiteX59" fmla="*/ 7698 w 10000"/>
                <a:gd name="connsiteY59" fmla="*/ 2340 h 9677"/>
                <a:gd name="connsiteX60" fmla="*/ 7903 w 10000"/>
                <a:gd name="connsiteY60" fmla="*/ 2340 h 9677"/>
                <a:gd name="connsiteX61" fmla="*/ 7903 w 10000"/>
                <a:gd name="connsiteY61" fmla="*/ 2296 h 9677"/>
                <a:gd name="connsiteX62" fmla="*/ 8143 w 10000"/>
                <a:gd name="connsiteY62" fmla="*/ 2374 h 9677"/>
                <a:gd name="connsiteX63" fmla="*/ 8108 w 10000"/>
                <a:gd name="connsiteY63" fmla="*/ 2415 h 9677"/>
                <a:gd name="connsiteX64" fmla="*/ 8143 w 10000"/>
                <a:gd name="connsiteY64" fmla="*/ 2534 h 9677"/>
                <a:gd name="connsiteX65" fmla="*/ 8143 w 10000"/>
                <a:gd name="connsiteY65" fmla="*/ 2611 h 9677"/>
                <a:gd name="connsiteX66" fmla="*/ 8063 w 10000"/>
                <a:gd name="connsiteY66" fmla="*/ 2534 h 9677"/>
                <a:gd name="connsiteX67" fmla="*/ 8022 w 10000"/>
                <a:gd name="connsiteY67" fmla="*/ 2573 h 9677"/>
                <a:gd name="connsiteX68" fmla="*/ 7939 w 10000"/>
                <a:gd name="connsiteY68" fmla="*/ 2573 h 9677"/>
                <a:gd name="connsiteX69" fmla="*/ 7858 w 10000"/>
                <a:gd name="connsiteY69" fmla="*/ 2611 h 9677"/>
                <a:gd name="connsiteX70" fmla="*/ 7698 w 10000"/>
                <a:gd name="connsiteY70" fmla="*/ 2695 h 9677"/>
                <a:gd name="connsiteX71" fmla="*/ 7611 w 10000"/>
                <a:gd name="connsiteY71" fmla="*/ 2736 h 9677"/>
                <a:gd name="connsiteX72" fmla="*/ 7698 w 10000"/>
                <a:gd name="connsiteY72" fmla="*/ 2814 h 9677"/>
                <a:gd name="connsiteX73" fmla="*/ 7611 w 10000"/>
                <a:gd name="connsiteY73" fmla="*/ 2814 h 9677"/>
                <a:gd name="connsiteX74" fmla="*/ 7652 w 10000"/>
                <a:gd name="connsiteY74" fmla="*/ 2891 h 9677"/>
                <a:gd name="connsiteX75" fmla="*/ 7574 w 10000"/>
                <a:gd name="connsiteY75" fmla="*/ 2928 h 9677"/>
                <a:gd name="connsiteX76" fmla="*/ 7487 w 10000"/>
                <a:gd name="connsiteY76" fmla="*/ 2852 h 9677"/>
                <a:gd name="connsiteX77" fmla="*/ 7454 w 10000"/>
                <a:gd name="connsiteY77" fmla="*/ 2852 h 9677"/>
                <a:gd name="connsiteX78" fmla="*/ 7532 w 10000"/>
                <a:gd name="connsiteY78" fmla="*/ 2970 h 9677"/>
                <a:gd name="connsiteX79" fmla="*/ 7367 w 10000"/>
                <a:gd name="connsiteY79" fmla="*/ 3133 h 9677"/>
                <a:gd name="connsiteX80" fmla="*/ 7324 w 10000"/>
                <a:gd name="connsiteY80" fmla="*/ 3327 h 9677"/>
                <a:gd name="connsiteX81" fmla="*/ 7367 w 10000"/>
                <a:gd name="connsiteY81" fmla="*/ 3525 h 9677"/>
                <a:gd name="connsiteX82" fmla="*/ 7532 w 10000"/>
                <a:gd name="connsiteY82" fmla="*/ 3566 h 9677"/>
                <a:gd name="connsiteX83" fmla="*/ 7817 w 10000"/>
                <a:gd name="connsiteY83" fmla="*/ 3685 h 9677"/>
                <a:gd name="connsiteX84" fmla="*/ 7939 w 10000"/>
                <a:gd name="connsiteY84" fmla="*/ 3885 h 9677"/>
                <a:gd name="connsiteX85" fmla="*/ 8143 w 10000"/>
                <a:gd name="connsiteY85" fmla="*/ 4160 h 9677"/>
                <a:gd name="connsiteX86" fmla="*/ 8269 w 10000"/>
                <a:gd name="connsiteY86" fmla="*/ 4362 h 9677"/>
                <a:gd name="connsiteX87" fmla="*/ 8467 w 10000"/>
                <a:gd name="connsiteY87" fmla="*/ 4480 h 9677"/>
                <a:gd name="connsiteX88" fmla="*/ 8551 w 10000"/>
                <a:gd name="connsiteY88" fmla="*/ 4558 h 9677"/>
                <a:gd name="connsiteX89" fmla="*/ 8638 w 10000"/>
                <a:gd name="connsiteY89" fmla="*/ 4639 h 9677"/>
                <a:gd name="connsiteX90" fmla="*/ 8791 w 10000"/>
                <a:gd name="connsiteY90" fmla="*/ 4794 h 9677"/>
                <a:gd name="connsiteX91" fmla="*/ 8506 w 10000"/>
                <a:gd name="connsiteY91" fmla="*/ 4717 h 9677"/>
                <a:gd name="connsiteX92" fmla="*/ 8306 w 10000"/>
                <a:gd name="connsiteY92" fmla="*/ 4639 h 9677"/>
                <a:gd name="connsiteX93" fmla="*/ 8108 w 10000"/>
                <a:gd name="connsiteY93" fmla="*/ 4678 h 9677"/>
                <a:gd name="connsiteX94" fmla="*/ 7986 w 10000"/>
                <a:gd name="connsiteY94" fmla="*/ 4601 h 9677"/>
                <a:gd name="connsiteX95" fmla="*/ 7858 w 10000"/>
                <a:gd name="connsiteY95" fmla="*/ 4519 h 9677"/>
                <a:gd name="connsiteX96" fmla="*/ 7903 w 10000"/>
                <a:gd name="connsiteY96" fmla="*/ 4601 h 9677"/>
                <a:gd name="connsiteX97" fmla="*/ 7939 w 10000"/>
                <a:gd name="connsiteY97" fmla="*/ 4601 h 9677"/>
                <a:gd name="connsiteX98" fmla="*/ 7903 w 10000"/>
                <a:gd name="connsiteY98" fmla="*/ 4558 h 9677"/>
                <a:gd name="connsiteX99" fmla="*/ 7986 w 10000"/>
                <a:gd name="connsiteY99" fmla="*/ 4601 h 9677"/>
                <a:gd name="connsiteX100" fmla="*/ 8186 w 10000"/>
                <a:gd name="connsiteY100" fmla="*/ 4678 h 9677"/>
                <a:gd name="connsiteX101" fmla="*/ 8269 w 10000"/>
                <a:gd name="connsiteY101" fmla="*/ 4639 h 9677"/>
                <a:gd name="connsiteX102" fmla="*/ 8353 w 10000"/>
                <a:gd name="connsiteY102" fmla="*/ 4717 h 9677"/>
                <a:gd name="connsiteX103" fmla="*/ 8389 w 10000"/>
                <a:gd name="connsiteY103" fmla="*/ 4758 h 9677"/>
                <a:gd name="connsiteX104" fmla="*/ 8506 w 10000"/>
                <a:gd name="connsiteY104" fmla="*/ 4794 h 9677"/>
                <a:gd name="connsiteX105" fmla="*/ 8760 w 10000"/>
                <a:gd name="connsiteY105" fmla="*/ 4959 h 9677"/>
                <a:gd name="connsiteX106" fmla="*/ 8923 w 10000"/>
                <a:gd name="connsiteY106" fmla="*/ 5117 h 9677"/>
                <a:gd name="connsiteX107" fmla="*/ 8841 w 10000"/>
                <a:gd name="connsiteY107" fmla="*/ 5156 h 9677"/>
                <a:gd name="connsiteX108" fmla="*/ 8717 w 10000"/>
                <a:gd name="connsiteY108" fmla="*/ 5234 h 9677"/>
                <a:gd name="connsiteX109" fmla="*/ 8638 w 10000"/>
                <a:gd name="connsiteY109" fmla="*/ 5310 h 9677"/>
                <a:gd name="connsiteX110" fmla="*/ 8598 w 10000"/>
                <a:gd name="connsiteY110" fmla="*/ 5348 h 9677"/>
                <a:gd name="connsiteX111" fmla="*/ 8467 w 10000"/>
                <a:gd name="connsiteY111" fmla="*/ 5348 h 9677"/>
                <a:gd name="connsiteX112" fmla="*/ 8353 w 10000"/>
                <a:gd name="connsiteY112" fmla="*/ 5433 h 9677"/>
                <a:gd name="connsiteX113" fmla="*/ 8506 w 10000"/>
                <a:gd name="connsiteY113" fmla="*/ 5348 h 9677"/>
                <a:gd name="connsiteX114" fmla="*/ 8638 w 10000"/>
                <a:gd name="connsiteY114" fmla="*/ 5474 h 9677"/>
                <a:gd name="connsiteX115" fmla="*/ 8598 w 10000"/>
                <a:gd name="connsiteY115" fmla="*/ 5474 h 9677"/>
                <a:gd name="connsiteX116" fmla="*/ 8791 w 10000"/>
                <a:gd name="connsiteY116" fmla="*/ 5392 h 9677"/>
                <a:gd name="connsiteX117" fmla="*/ 8923 w 10000"/>
                <a:gd name="connsiteY117" fmla="*/ 5511 h 9677"/>
                <a:gd name="connsiteX118" fmla="*/ 9128 w 10000"/>
                <a:gd name="connsiteY118" fmla="*/ 5553 h 9677"/>
                <a:gd name="connsiteX119" fmla="*/ 9039 w 10000"/>
                <a:gd name="connsiteY119" fmla="*/ 5666 h 9677"/>
                <a:gd name="connsiteX120" fmla="*/ 9005 w 10000"/>
                <a:gd name="connsiteY120" fmla="*/ 5710 h 9677"/>
                <a:gd name="connsiteX121" fmla="*/ 8923 w 10000"/>
                <a:gd name="connsiteY121" fmla="*/ 5749 h 9677"/>
                <a:gd name="connsiteX122" fmla="*/ 8964 w 10000"/>
                <a:gd name="connsiteY122" fmla="*/ 5749 h 9677"/>
                <a:gd name="connsiteX123" fmla="*/ 9084 w 10000"/>
                <a:gd name="connsiteY123" fmla="*/ 5710 h 9677"/>
                <a:gd name="connsiteX124" fmla="*/ 9084 w 10000"/>
                <a:gd name="connsiteY124" fmla="*/ 5666 h 9677"/>
                <a:gd name="connsiteX125" fmla="*/ 9128 w 10000"/>
                <a:gd name="connsiteY125" fmla="*/ 5784 h 9677"/>
                <a:gd name="connsiteX126" fmla="*/ 9128 w 10000"/>
                <a:gd name="connsiteY126" fmla="*/ 5871 h 9677"/>
                <a:gd name="connsiteX127" fmla="*/ 9084 w 10000"/>
                <a:gd name="connsiteY127" fmla="*/ 5784 h 9677"/>
                <a:gd name="connsiteX128" fmla="*/ 9084 w 10000"/>
                <a:gd name="connsiteY128" fmla="*/ 5871 h 9677"/>
                <a:gd name="connsiteX129" fmla="*/ 9039 w 10000"/>
                <a:gd name="connsiteY129" fmla="*/ 5834 h 9677"/>
                <a:gd name="connsiteX130" fmla="*/ 9005 w 10000"/>
                <a:gd name="connsiteY130" fmla="*/ 5834 h 9677"/>
                <a:gd name="connsiteX131" fmla="*/ 8964 w 10000"/>
                <a:gd name="connsiteY131" fmla="*/ 5905 h 9677"/>
                <a:gd name="connsiteX132" fmla="*/ 9084 w 10000"/>
                <a:gd name="connsiteY132" fmla="*/ 5985 h 9677"/>
                <a:gd name="connsiteX133" fmla="*/ 9039 w 10000"/>
                <a:gd name="connsiteY133" fmla="*/ 5985 h 9677"/>
                <a:gd name="connsiteX134" fmla="*/ 9084 w 10000"/>
                <a:gd name="connsiteY134" fmla="*/ 6070 h 9677"/>
                <a:gd name="connsiteX135" fmla="*/ 8923 w 10000"/>
                <a:gd name="connsiteY135" fmla="*/ 6025 h 9677"/>
                <a:gd name="connsiteX136" fmla="*/ 8964 w 10000"/>
                <a:gd name="connsiteY136" fmla="*/ 6070 h 9677"/>
                <a:gd name="connsiteX137" fmla="*/ 9084 w 10000"/>
                <a:gd name="connsiteY137" fmla="*/ 6105 h 9677"/>
                <a:gd name="connsiteX138" fmla="*/ 9128 w 10000"/>
                <a:gd name="connsiteY138" fmla="*/ 6225 h 9677"/>
                <a:gd name="connsiteX139" fmla="*/ 9084 w 10000"/>
                <a:gd name="connsiteY139" fmla="*/ 6308 h 9677"/>
                <a:gd name="connsiteX140" fmla="*/ 8964 w 10000"/>
                <a:gd name="connsiteY140" fmla="*/ 6187 h 9677"/>
                <a:gd name="connsiteX141" fmla="*/ 8923 w 10000"/>
                <a:gd name="connsiteY141" fmla="*/ 6225 h 9677"/>
                <a:gd name="connsiteX142" fmla="*/ 8760 w 10000"/>
                <a:gd name="connsiteY142" fmla="*/ 6308 h 9677"/>
                <a:gd name="connsiteX143" fmla="*/ 8883 w 10000"/>
                <a:gd name="connsiteY143" fmla="*/ 6423 h 9677"/>
                <a:gd name="connsiteX144" fmla="*/ 8883 w 10000"/>
                <a:gd name="connsiteY144" fmla="*/ 6583 h 9677"/>
                <a:gd name="connsiteX145" fmla="*/ 8841 w 10000"/>
                <a:gd name="connsiteY145" fmla="*/ 6663 h 9677"/>
                <a:gd name="connsiteX146" fmla="*/ 8841 w 10000"/>
                <a:gd name="connsiteY146" fmla="*/ 6701 h 9677"/>
                <a:gd name="connsiteX147" fmla="*/ 8760 w 10000"/>
                <a:gd name="connsiteY147" fmla="*/ 6663 h 9677"/>
                <a:gd name="connsiteX148" fmla="*/ 8760 w 10000"/>
                <a:gd name="connsiteY148" fmla="*/ 6739 h 9677"/>
                <a:gd name="connsiteX149" fmla="*/ 8717 w 10000"/>
                <a:gd name="connsiteY149" fmla="*/ 6822 h 9677"/>
                <a:gd name="connsiteX150" fmla="*/ 8678 w 10000"/>
                <a:gd name="connsiteY150" fmla="*/ 6977 h 9677"/>
                <a:gd name="connsiteX151" fmla="*/ 8717 w 10000"/>
                <a:gd name="connsiteY151" fmla="*/ 6899 h 9677"/>
                <a:gd name="connsiteX152" fmla="*/ 8678 w 10000"/>
                <a:gd name="connsiteY152" fmla="*/ 6936 h 9677"/>
                <a:gd name="connsiteX153" fmla="*/ 8638 w 10000"/>
                <a:gd name="connsiteY153" fmla="*/ 6863 h 9677"/>
                <a:gd name="connsiteX154" fmla="*/ 8551 w 10000"/>
                <a:gd name="connsiteY154" fmla="*/ 6899 h 9677"/>
                <a:gd name="connsiteX155" fmla="*/ 8551 w 10000"/>
                <a:gd name="connsiteY155" fmla="*/ 6977 h 9677"/>
                <a:gd name="connsiteX156" fmla="*/ 8598 w 10000"/>
                <a:gd name="connsiteY156" fmla="*/ 7018 h 9677"/>
                <a:gd name="connsiteX157" fmla="*/ 8678 w 10000"/>
                <a:gd name="connsiteY157" fmla="*/ 7058 h 9677"/>
                <a:gd name="connsiteX158" fmla="*/ 8638 w 10000"/>
                <a:gd name="connsiteY158" fmla="*/ 7098 h 9677"/>
                <a:gd name="connsiteX159" fmla="*/ 8598 w 10000"/>
                <a:gd name="connsiteY159" fmla="*/ 7219 h 9677"/>
                <a:gd name="connsiteX160" fmla="*/ 8432 w 10000"/>
                <a:gd name="connsiteY160" fmla="*/ 7134 h 9677"/>
                <a:gd name="connsiteX161" fmla="*/ 8551 w 10000"/>
                <a:gd name="connsiteY161" fmla="*/ 7255 h 9677"/>
                <a:gd name="connsiteX162" fmla="*/ 8678 w 10000"/>
                <a:gd name="connsiteY162" fmla="*/ 7255 h 9677"/>
                <a:gd name="connsiteX163" fmla="*/ 8638 w 10000"/>
                <a:gd name="connsiteY163" fmla="*/ 7338 h 9677"/>
                <a:gd name="connsiteX164" fmla="*/ 8717 w 10000"/>
                <a:gd name="connsiteY164" fmla="*/ 7497 h 9677"/>
                <a:gd name="connsiteX165" fmla="*/ 8678 w 10000"/>
                <a:gd name="connsiteY165" fmla="*/ 7497 h 9677"/>
                <a:gd name="connsiteX166" fmla="*/ 8551 w 10000"/>
                <a:gd name="connsiteY166" fmla="*/ 7410 h 9677"/>
                <a:gd name="connsiteX167" fmla="*/ 8506 w 10000"/>
                <a:gd name="connsiteY167" fmla="*/ 7455 h 9677"/>
                <a:gd name="connsiteX168" fmla="*/ 8598 w 10000"/>
                <a:gd name="connsiteY168" fmla="*/ 7537 h 9677"/>
                <a:gd name="connsiteX169" fmla="*/ 8551 w 10000"/>
                <a:gd name="connsiteY169" fmla="*/ 7611 h 9677"/>
                <a:gd name="connsiteX170" fmla="*/ 8432 w 10000"/>
                <a:gd name="connsiteY170" fmla="*/ 7537 h 9677"/>
                <a:gd name="connsiteX171" fmla="*/ 8506 w 10000"/>
                <a:gd name="connsiteY171" fmla="*/ 7650 h 9677"/>
                <a:gd name="connsiteX172" fmla="*/ 8432 w 10000"/>
                <a:gd name="connsiteY172" fmla="*/ 7650 h 9677"/>
                <a:gd name="connsiteX173" fmla="*/ 8432 w 10000"/>
                <a:gd name="connsiteY173" fmla="*/ 7734 h 9677"/>
                <a:gd name="connsiteX174" fmla="*/ 8226 w 10000"/>
                <a:gd name="connsiteY174" fmla="*/ 7817 h 9677"/>
                <a:gd name="connsiteX175" fmla="*/ 8186 w 10000"/>
                <a:gd name="connsiteY175" fmla="*/ 7889 h 9677"/>
                <a:gd name="connsiteX176" fmla="*/ 8226 w 10000"/>
                <a:gd name="connsiteY176" fmla="*/ 7934 h 9677"/>
                <a:gd name="connsiteX177" fmla="*/ 8186 w 10000"/>
                <a:gd name="connsiteY177" fmla="*/ 7967 h 9677"/>
                <a:gd name="connsiteX178" fmla="*/ 8143 w 10000"/>
                <a:gd name="connsiteY178" fmla="*/ 8086 h 9677"/>
                <a:gd name="connsiteX179" fmla="*/ 8108 w 10000"/>
                <a:gd name="connsiteY179" fmla="*/ 8048 h 9677"/>
                <a:gd name="connsiteX180" fmla="*/ 8108 w 10000"/>
                <a:gd name="connsiteY180" fmla="*/ 8170 h 9677"/>
                <a:gd name="connsiteX181" fmla="*/ 7688 w 10000"/>
                <a:gd name="connsiteY181" fmla="*/ 7969 h 9677"/>
                <a:gd name="connsiteX182" fmla="*/ 7002 w 10000"/>
                <a:gd name="connsiteY182" fmla="*/ 8647 h 9677"/>
                <a:gd name="connsiteX183" fmla="*/ 6754 w 10000"/>
                <a:gd name="connsiteY183" fmla="*/ 8725 h 9677"/>
                <a:gd name="connsiteX184" fmla="*/ 6631 w 10000"/>
                <a:gd name="connsiteY184" fmla="*/ 8486 h 9677"/>
                <a:gd name="connsiteX185" fmla="*/ 6592 w 10000"/>
                <a:gd name="connsiteY185" fmla="*/ 8486 h 9677"/>
                <a:gd name="connsiteX186" fmla="*/ 6712 w 10000"/>
                <a:gd name="connsiteY186" fmla="*/ 8443 h 9677"/>
                <a:gd name="connsiteX187" fmla="*/ 6549 w 10000"/>
                <a:gd name="connsiteY187" fmla="*/ 8443 h 9677"/>
                <a:gd name="connsiteX188" fmla="*/ 6512 w 10000"/>
                <a:gd name="connsiteY188" fmla="*/ 8529 h 9677"/>
                <a:gd name="connsiteX189" fmla="*/ 6592 w 10000"/>
                <a:gd name="connsiteY189" fmla="*/ 8606 h 9677"/>
                <a:gd name="connsiteX190" fmla="*/ 6549 w 10000"/>
                <a:gd name="connsiteY190" fmla="*/ 8606 h 9677"/>
                <a:gd name="connsiteX191" fmla="*/ 6676 w 10000"/>
                <a:gd name="connsiteY191" fmla="*/ 8842 h 9677"/>
                <a:gd name="connsiteX192" fmla="*/ 6512 w 10000"/>
                <a:gd name="connsiteY192" fmla="*/ 8688 h 9677"/>
                <a:gd name="connsiteX193" fmla="*/ 6592 w 10000"/>
                <a:gd name="connsiteY193" fmla="*/ 8842 h 9677"/>
                <a:gd name="connsiteX194" fmla="*/ 6549 w 10000"/>
                <a:gd name="connsiteY194" fmla="*/ 8886 h 9677"/>
                <a:gd name="connsiteX195" fmla="*/ 6512 w 10000"/>
                <a:gd name="connsiteY195" fmla="*/ 8842 h 9677"/>
                <a:gd name="connsiteX196" fmla="*/ 6471 w 10000"/>
                <a:gd name="connsiteY196" fmla="*/ 8965 h 9677"/>
                <a:gd name="connsiteX197" fmla="*/ 6343 w 10000"/>
                <a:gd name="connsiteY197" fmla="*/ 9004 h 9677"/>
                <a:gd name="connsiteX198" fmla="*/ 6303 w 10000"/>
                <a:gd name="connsiteY198" fmla="*/ 8921 h 9677"/>
                <a:gd name="connsiteX199" fmla="*/ 6225 w 10000"/>
                <a:gd name="connsiteY199" fmla="*/ 8886 h 9677"/>
                <a:gd name="connsiteX200" fmla="*/ 6266 w 10000"/>
                <a:gd name="connsiteY200" fmla="*/ 9042 h 9677"/>
                <a:gd name="connsiteX201" fmla="*/ 6057 w 10000"/>
                <a:gd name="connsiteY201" fmla="*/ 8965 h 9677"/>
                <a:gd name="connsiteX202" fmla="*/ 6017 w 10000"/>
                <a:gd name="connsiteY202" fmla="*/ 9004 h 9677"/>
                <a:gd name="connsiteX203" fmla="*/ 5893 w 10000"/>
                <a:gd name="connsiteY203" fmla="*/ 9079 h 9677"/>
                <a:gd name="connsiteX204" fmla="*/ 5862 w 10000"/>
                <a:gd name="connsiteY204" fmla="*/ 9164 h 9677"/>
                <a:gd name="connsiteX205" fmla="*/ 5772 w 10000"/>
                <a:gd name="connsiteY205" fmla="*/ 9164 h 9677"/>
                <a:gd name="connsiteX206" fmla="*/ 5649 w 10000"/>
                <a:gd name="connsiteY206" fmla="*/ 9202 h 9677"/>
                <a:gd name="connsiteX207" fmla="*/ 5649 w 10000"/>
                <a:gd name="connsiteY207" fmla="*/ 9164 h 9677"/>
                <a:gd name="connsiteX208" fmla="*/ 5649 w 10000"/>
                <a:gd name="connsiteY208" fmla="*/ 9241 h 9677"/>
                <a:gd name="connsiteX209" fmla="*/ 5529 w 10000"/>
                <a:gd name="connsiteY209" fmla="*/ 9202 h 9677"/>
                <a:gd name="connsiteX210" fmla="*/ 5529 w 10000"/>
                <a:gd name="connsiteY210" fmla="*/ 9280 h 9677"/>
                <a:gd name="connsiteX211" fmla="*/ 5486 w 10000"/>
                <a:gd name="connsiteY211" fmla="*/ 9401 h 9677"/>
                <a:gd name="connsiteX212" fmla="*/ 5572 w 10000"/>
                <a:gd name="connsiteY212" fmla="*/ 9441 h 9677"/>
                <a:gd name="connsiteX213" fmla="*/ 5572 w 10000"/>
                <a:gd name="connsiteY213" fmla="*/ 9441 h 9677"/>
                <a:gd name="connsiteX214" fmla="*/ 5649 w 10000"/>
                <a:gd name="connsiteY214" fmla="*/ 9600 h 9677"/>
                <a:gd name="connsiteX215" fmla="*/ 5447 w 10000"/>
                <a:gd name="connsiteY215" fmla="*/ 9677 h 9677"/>
                <a:gd name="connsiteX216" fmla="*/ 5447 w 10000"/>
                <a:gd name="connsiteY216" fmla="*/ 9600 h 9677"/>
                <a:gd name="connsiteX217" fmla="*/ 5359 w 10000"/>
                <a:gd name="connsiteY217" fmla="*/ 9478 h 9677"/>
                <a:gd name="connsiteX218" fmla="*/ 5325 w 10000"/>
                <a:gd name="connsiteY218" fmla="*/ 9401 h 9677"/>
                <a:gd name="connsiteX219" fmla="*/ 5283 w 10000"/>
                <a:gd name="connsiteY219" fmla="*/ 9280 h 9677"/>
                <a:gd name="connsiteX220" fmla="*/ 5325 w 10000"/>
                <a:gd name="connsiteY220" fmla="*/ 9202 h 9677"/>
                <a:gd name="connsiteX221" fmla="*/ 5283 w 10000"/>
                <a:gd name="connsiteY221" fmla="*/ 9079 h 9677"/>
                <a:gd name="connsiteX222" fmla="*/ 5283 w 10000"/>
                <a:gd name="connsiteY222" fmla="*/ 9121 h 9677"/>
                <a:gd name="connsiteX223" fmla="*/ 5201 w 10000"/>
                <a:gd name="connsiteY223" fmla="*/ 9042 h 9677"/>
                <a:gd name="connsiteX224" fmla="*/ 5201 w 10000"/>
                <a:gd name="connsiteY224" fmla="*/ 9121 h 9677"/>
                <a:gd name="connsiteX225" fmla="*/ 5080 w 10000"/>
                <a:gd name="connsiteY225" fmla="*/ 9121 h 9677"/>
                <a:gd name="connsiteX226" fmla="*/ 4998 w 10000"/>
                <a:gd name="connsiteY226" fmla="*/ 9079 h 9677"/>
                <a:gd name="connsiteX227" fmla="*/ 4951 w 10000"/>
                <a:gd name="connsiteY227" fmla="*/ 9004 h 9677"/>
                <a:gd name="connsiteX228" fmla="*/ 4910 w 10000"/>
                <a:gd name="connsiteY228" fmla="*/ 9004 h 9677"/>
                <a:gd name="connsiteX229" fmla="*/ 4910 w 10000"/>
                <a:gd name="connsiteY229" fmla="*/ 9079 h 9677"/>
                <a:gd name="connsiteX230" fmla="*/ 4832 w 10000"/>
                <a:gd name="connsiteY230" fmla="*/ 9004 h 9677"/>
                <a:gd name="connsiteX231" fmla="*/ 4794 w 10000"/>
                <a:gd name="connsiteY231" fmla="*/ 8921 h 9677"/>
                <a:gd name="connsiteX232" fmla="*/ 4757 w 10000"/>
                <a:gd name="connsiteY232" fmla="*/ 8965 h 9677"/>
                <a:gd name="connsiteX233" fmla="*/ 4794 w 10000"/>
                <a:gd name="connsiteY233" fmla="*/ 9079 h 9677"/>
                <a:gd name="connsiteX234" fmla="*/ 4712 w 10000"/>
                <a:gd name="connsiteY234" fmla="*/ 9042 h 9677"/>
                <a:gd name="connsiteX235" fmla="*/ 4712 w 10000"/>
                <a:gd name="connsiteY235" fmla="*/ 9121 h 9677"/>
                <a:gd name="connsiteX236" fmla="*/ 4549 w 10000"/>
                <a:gd name="connsiteY236" fmla="*/ 9079 h 9677"/>
                <a:gd name="connsiteX237" fmla="*/ 4430 w 10000"/>
                <a:gd name="connsiteY237" fmla="*/ 9079 h 9677"/>
                <a:gd name="connsiteX238" fmla="*/ 4386 w 10000"/>
                <a:gd name="connsiteY238" fmla="*/ 9079 h 9677"/>
                <a:gd name="connsiteX239" fmla="*/ 4261 w 10000"/>
                <a:gd name="connsiteY239" fmla="*/ 9004 h 9677"/>
                <a:gd name="connsiteX240" fmla="*/ 4215 w 10000"/>
                <a:gd name="connsiteY240" fmla="*/ 8965 h 9677"/>
                <a:gd name="connsiteX241" fmla="*/ 4097 w 10000"/>
                <a:gd name="connsiteY241" fmla="*/ 8921 h 9677"/>
                <a:gd name="connsiteX242" fmla="*/ 4020 w 10000"/>
                <a:gd name="connsiteY242" fmla="*/ 8688 h 9677"/>
                <a:gd name="connsiteX243" fmla="*/ 3930 w 10000"/>
                <a:gd name="connsiteY243" fmla="*/ 8529 h 9677"/>
                <a:gd name="connsiteX244" fmla="*/ 3812 w 10000"/>
                <a:gd name="connsiteY244" fmla="*/ 8529 h 9677"/>
                <a:gd name="connsiteX245" fmla="*/ 3687 w 10000"/>
                <a:gd name="connsiteY245" fmla="*/ 8529 h 9677"/>
                <a:gd name="connsiteX246" fmla="*/ 3482 w 10000"/>
                <a:gd name="connsiteY246" fmla="*/ 8327 h 9677"/>
                <a:gd name="connsiteX247" fmla="*/ 3322 w 10000"/>
                <a:gd name="connsiteY247" fmla="*/ 8443 h 9677"/>
                <a:gd name="connsiteX248" fmla="*/ 3322 w 10000"/>
                <a:gd name="connsiteY248" fmla="*/ 8529 h 9677"/>
                <a:gd name="connsiteX249" fmla="*/ 3118 w 10000"/>
                <a:gd name="connsiteY249" fmla="*/ 8567 h 9677"/>
                <a:gd name="connsiteX250" fmla="*/ 2997 w 10000"/>
                <a:gd name="connsiteY250" fmla="*/ 8688 h 9677"/>
                <a:gd name="connsiteX251" fmla="*/ 2916 w 10000"/>
                <a:gd name="connsiteY251" fmla="*/ 8606 h 9677"/>
                <a:gd name="connsiteX252" fmla="*/ 2833 w 10000"/>
                <a:gd name="connsiteY252" fmla="*/ 8688 h 9677"/>
                <a:gd name="connsiteX253" fmla="*/ 2711 w 10000"/>
                <a:gd name="connsiteY253" fmla="*/ 8688 h 9677"/>
                <a:gd name="connsiteX254" fmla="*/ 2544 w 10000"/>
                <a:gd name="connsiteY254" fmla="*/ 8647 h 9677"/>
                <a:gd name="connsiteX255" fmla="*/ 2382 w 10000"/>
                <a:gd name="connsiteY255" fmla="*/ 8725 h 9677"/>
                <a:gd name="connsiteX256" fmla="*/ 2299 w 10000"/>
                <a:gd name="connsiteY256" fmla="*/ 8725 h 9677"/>
                <a:gd name="connsiteX257" fmla="*/ 2217 w 10000"/>
                <a:gd name="connsiteY257" fmla="*/ 8725 h 9677"/>
                <a:gd name="connsiteX258" fmla="*/ 2176 w 10000"/>
                <a:gd name="connsiteY258" fmla="*/ 8725 h 9677"/>
                <a:gd name="connsiteX259" fmla="*/ 2176 w 10000"/>
                <a:gd name="connsiteY259" fmla="*/ 8921 h 9677"/>
                <a:gd name="connsiteX260" fmla="*/ 2261 w 10000"/>
                <a:gd name="connsiteY260" fmla="*/ 9042 h 9677"/>
                <a:gd name="connsiteX261" fmla="*/ 2261 w 10000"/>
                <a:gd name="connsiteY261" fmla="*/ 9079 h 9677"/>
                <a:gd name="connsiteX262" fmla="*/ 2261 w 10000"/>
                <a:gd name="connsiteY262" fmla="*/ 9164 h 9677"/>
                <a:gd name="connsiteX263" fmla="*/ 2299 w 10000"/>
                <a:gd name="connsiteY263" fmla="*/ 9280 h 9677"/>
                <a:gd name="connsiteX264" fmla="*/ 2176 w 10000"/>
                <a:gd name="connsiteY264" fmla="*/ 9241 h 9677"/>
                <a:gd name="connsiteX265" fmla="*/ 2052 w 10000"/>
                <a:gd name="connsiteY265" fmla="*/ 9202 h 9677"/>
                <a:gd name="connsiteX266" fmla="*/ 1970 w 10000"/>
                <a:gd name="connsiteY266" fmla="*/ 9004 h 9677"/>
                <a:gd name="connsiteX267" fmla="*/ 1733 w 10000"/>
                <a:gd name="connsiteY267" fmla="*/ 9121 h 9677"/>
                <a:gd name="connsiteX268" fmla="*/ 1651 w 10000"/>
                <a:gd name="connsiteY268" fmla="*/ 9164 h 9677"/>
                <a:gd name="connsiteX269" fmla="*/ 1651 w 10000"/>
                <a:gd name="connsiteY269" fmla="*/ 9042 h 9677"/>
                <a:gd name="connsiteX270" fmla="*/ 1526 w 10000"/>
                <a:gd name="connsiteY270" fmla="*/ 8886 h 9677"/>
                <a:gd name="connsiteX271" fmla="*/ 1281 w 10000"/>
                <a:gd name="connsiteY271" fmla="*/ 8886 h 9677"/>
                <a:gd name="connsiteX272" fmla="*/ 1281 w 10000"/>
                <a:gd name="connsiteY272" fmla="*/ 8725 h 9677"/>
                <a:gd name="connsiteX273" fmla="*/ 1317 w 10000"/>
                <a:gd name="connsiteY273" fmla="*/ 8529 h 9677"/>
                <a:gd name="connsiteX274" fmla="*/ 1161 w 10000"/>
                <a:gd name="connsiteY274" fmla="*/ 8443 h 9677"/>
                <a:gd name="connsiteX275" fmla="*/ 1032 w 10000"/>
                <a:gd name="connsiteY275" fmla="*/ 8327 h 9677"/>
                <a:gd name="connsiteX276" fmla="*/ 995 w 10000"/>
                <a:gd name="connsiteY276" fmla="*/ 8247 h 9677"/>
                <a:gd name="connsiteX277" fmla="*/ 958 w 10000"/>
                <a:gd name="connsiteY277" fmla="*/ 8130 h 9677"/>
                <a:gd name="connsiteX278" fmla="*/ 995 w 10000"/>
                <a:gd name="connsiteY278" fmla="*/ 8011 h 9677"/>
                <a:gd name="connsiteX279" fmla="*/ 707 w 10000"/>
                <a:gd name="connsiteY279" fmla="*/ 8048 h 9677"/>
                <a:gd name="connsiteX280" fmla="*/ 541 w 10000"/>
                <a:gd name="connsiteY280" fmla="*/ 8130 h 9677"/>
                <a:gd name="connsiteX281" fmla="*/ 541 w 10000"/>
                <a:gd name="connsiteY281" fmla="*/ 8011 h 9677"/>
                <a:gd name="connsiteX282" fmla="*/ 502 w 10000"/>
                <a:gd name="connsiteY282" fmla="*/ 7889 h 9677"/>
                <a:gd name="connsiteX283" fmla="*/ 465 w 10000"/>
                <a:gd name="connsiteY283" fmla="*/ 7817 h 9677"/>
                <a:gd name="connsiteX284" fmla="*/ 6899 w 10000"/>
                <a:gd name="connsiteY284" fmla="*/ 7805 h 9677"/>
                <a:gd name="connsiteX285" fmla="*/ 7019 w 10000"/>
                <a:gd name="connsiteY285" fmla="*/ 7518 h 9677"/>
                <a:gd name="connsiteX0" fmla="*/ 9944 w 10000"/>
                <a:gd name="connsiteY0" fmla="*/ 82 h 10000"/>
                <a:gd name="connsiteX1" fmla="*/ 9776 w 10000"/>
                <a:gd name="connsiteY1" fmla="*/ 119 h 10000"/>
                <a:gd name="connsiteX2" fmla="*/ 9985 w 10000"/>
                <a:gd name="connsiteY2" fmla="*/ 281 h 10000"/>
                <a:gd name="connsiteX3" fmla="*/ 9741 w 10000"/>
                <a:gd name="connsiteY3" fmla="*/ 82 h 10000"/>
                <a:gd name="connsiteX4" fmla="*/ 9534 w 10000"/>
                <a:gd name="connsiteY4" fmla="*/ 0 h 10000"/>
                <a:gd name="connsiteX5" fmla="*/ 9612 w 10000"/>
                <a:gd name="connsiteY5" fmla="*/ 240 h 10000"/>
                <a:gd name="connsiteX6" fmla="*/ 9492 w 10000"/>
                <a:gd name="connsiteY6" fmla="*/ 281 h 10000"/>
                <a:gd name="connsiteX7" fmla="*/ 9413 w 10000"/>
                <a:gd name="connsiteY7" fmla="*/ 410 h 10000"/>
                <a:gd name="connsiteX8" fmla="*/ 9128 w 10000"/>
                <a:gd name="connsiteY8" fmla="*/ 446 h 10000"/>
                <a:gd name="connsiteX9" fmla="*/ 9333 w 10000"/>
                <a:gd name="connsiteY9" fmla="*/ 650 h 10000"/>
                <a:gd name="connsiteX10" fmla="*/ 9084 w 10000"/>
                <a:gd name="connsiteY10" fmla="*/ 692 h 10000"/>
                <a:gd name="connsiteX11" fmla="*/ 8923 w 10000"/>
                <a:gd name="connsiteY11" fmla="*/ 650 h 10000"/>
                <a:gd name="connsiteX12" fmla="*/ 8791 w 10000"/>
                <a:gd name="connsiteY12" fmla="*/ 528 h 10000"/>
                <a:gd name="connsiteX13" fmla="*/ 8717 w 10000"/>
                <a:gd name="connsiteY13" fmla="*/ 568 h 10000"/>
                <a:gd name="connsiteX14" fmla="*/ 8678 w 10000"/>
                <a:gd name="connsiteY14" fmla="*/ 772 h 10000"/>
                <a:gd name="connsiteX15" fmla="*/ 8638 w 10000"/>
                <a:gd name="connsiteY15" fmla="*/ 897 h 10000"/>
                <a:gd name="connsiteX16" fmla="*/ 8551 w 10000"/>
                <a:gd name="connsiteY16" fmla="*/ 937 h 10000"/>
                <a:gd name="connsiteX17" fmla="*/ 8506 w 10000"/>
                <a:gd name="connsiteY17" fmla="*/ 1018 h 10000"/>
                <a:gd name="connsiteX18" fmla="*/ 8432 w 10000"/>
                <a:gd name="connsiteY18" fmla="*/ 1018 h 10000"/>
                <a:gd name="connsiteX19" fmla="*/ 8389 w 10000"/>
                <a:gd name="connsiteY19" fmla="*/ 1104 h 10000"/>
                <a:gd name="connsiteX20" fmla="*/ 8226 w 10000"/>
                <a:gd name="connsiteY20" fmla="*/ 1305 h 10000"/>
                <a:gd name="connsiteX21" fmla="*/ 8022 w 10000"/>
                <a:gd name="connsiteY21" fmla="*/ 1350 h 10000"/>
                <a:gd name="connsiteX22" fmla="*/ 7939 w 10000"/>
                <a:gd name="connsiteY22" fmla="*/ 1388 h 10000"/>
                <a:gd name="connsiteX23" fmla="*/ 7858 w 10000"/>
                <a:gd name="connsiteY23" fmla="*/ 1472 h 10000"/>
                <a:gd name="connsiteX24" fmla="*/ 7698 w 10000"/>
                <a:gd name="connsiteY24" fmla="*/ 1553 h 10000"/>
                <a:gd name="connsiteX25" fmla="*/ 7611 w 10000"/>
                <a:gd name="connsiteY25" fmla="*/ 1680 h 10000"/>
                <a:gd name="connsiteX26" fmla="*/ 7574 w 10000"/>
                <a:gd name="connsiteY26" fmla="*/ 1757 h 10000"/>
                <a:gd name="connsiteX27" fmla="*/ 7487 w 10000"/>
                <a:gd name="connsiteY27" fmla="*/ 1757 h 10000"/>
                <a:gd name="connsiteX28" fmla="*/ 7324 w 10000"/>
                <a:gd name="connsiteY28" fmla="*/ 1800 h 10000"/>
                <a:gd name="connsiteX29" fmla="*/ 7454 w 10000"/>
                <a:gd name="connsiteY29" fmla="*/ 1717 h 10000"/>
                <a:gd name="connsiteX30" fmla="*/ 7454 w 10000"/>
                <a:gd name="connsiteY30" fmla="*/ 1635 h 10000"/>
                <a:gd name="connsiteX31" fmla="*/ 7487 w 10000"/>
                <a:gd name="connsiteY31" fmla="*/ 1553 h 10000"/>
                <a:gd name="connsiteX32" fmla="*/ 7248 w 10000"/>
                <a:gd name="connsiteY32" fmla="*/ 1511 h 10000"/>
                <a:gd name="connsiteX33" fmla="*/ 7324 w 10000"/>
                <a:gd name="connsiteY33" fmla="*/ 1472 h 10000"/>
                <a:gd name="connsiteX34" fmla="*/ 7367 w 10000"/>
                <a:gd name="connsiteY34" fmla="*/ 1305 h 10000"/>
                <a:gd name="connsiteX35" fmla="*/ 7412 w 10000"/>
                <a:gd name="connsiteY35" fmla="*/ 1141 h 10000"/>
                <a:gd name="connsiteX36" fmla="*/ 7166 w 10000"/>
                <a:gd name="connsiteY36" fmla="*/ 856 h 10000"/>
                <a:gd name="connsiteX37" fmla="*/ 7041 w 10000"/>
                <a:gd name="connsiteY37" fmla="*/ 897 h 10000"/>
                <a:gd name="connsiteX38" fmla="*/ 6924 w 10000"/>
                <a:gd name="connsiteY38" fmla="*/ 985 h 10000"/>
                <a:gd name="connsiteX39" fmla="*/ 6836 w 10000"/>
                <a:gd name="connsiteY39" fmla="*/ 1186 h 10000"/>
                <a:gd name="connsiteX40" fmla="*/ 6631 w 10000"/>
                <a:gd name="connsiteY40" fmla="*/ 1350 h 10000"/>
                <a:gd name="connsiteX41" fmla="*/ 6512 w 10000"/>
                <a:gd name="connsiteY41" fmla="*/ 1431 h 10000"/>
                <a:gd name="connsiteX42" fmla="*/ 6549 w 10000"/>
                <a:gd name="connsiteY42" fmla="*/ 1553 h 10000"/>
                <a:gd name="connsiteX43" fmla="*/ 6303 w 10000"/>
                <a:gd name="connsiteY43" fmla="*/ 1717 h 10000"/>
                <a:gd name="connsiteX44" fmla="*/ 6102 w 10000"/>
                <a:gd name="connsiteY44" fmla="*/ 1680 h 10000"/>
                <a:gd name="connsiteX45" fmla="*/ 6102 w 10000"/>
                <a:gd name="connsiteY45" fmla="*/ 1922 h 10000"/>
                <a:gd name="connsiteX46" fmla="*/ 6343 w 10000"/>
                <a:gd name="connsiteY46" fmla="*/ 2126 h 10000"/>
                <a:gd name="connsiteX47" fmla="*/ 6471 w 10000"/>
                <a:gd name="connsiteY47" fmla="*/ 2126 h 10000"/>
                <a:gd name="connsiteX48" fmla="*/ 6549 w 10000"/>
                <a:gd name="connsiteY48" fmla="*/ 2165 h 10000"/>
                <a:gd name="connsiteX49" fmla="*/ 6549 w 10000"/>
                <a:gd name="connsiteY49" fmla="*/ 2126 h 10000"/>
                <a:gd name="connsiteX50" fmla="*/ 6794 w 10000"/>
                <a:gd name="connsiteY50" fmla="*/ 2251 h 10000"/>
                <a:gd name="connsiteX51" fmla="*/ 6877 w 10000"/>
                <a:gd name="connsiteY51" fmla="*/ 2496 h 10000"/>
                <a:gd name="connsiteX52" fmla="*/ 7083 w 10000"/>
                <a:gd name="connsiteY52" fmla="*/ 2537 h 10000"/>
                <a:gd name="connsiteX53" fmla="*/ 7166 w 10000"/>
                <a:gd name="connsiteY53" fmla="*/ 2453 h 10000"/>
                <a:gd name="connsiteX54" fmla="*/ 7205 w 10000"/>
                <a:gd name="connsiteY54" fmla="*/ 2334 h 10000"/>
                <a:gd name="connsiteX55" fmla="*/ 7367 w 10000"/>
                <a:gd name="connsiteY55" fmla="*/ 2251 h 10000"/>
                <a:gd name="connsiteX56" fmla="*/ 7574 w 10000"/>
                <a:gd name="connsiteY56" fmla="*/ 2334 h 10000"/>
                <a:gd name="connsiteX57" fmla="*/ 7652 w 10000"/>
                <a:gd name="connsiteY57" fmla="*/ 2373 h 10000"/>
                <a:gd name="connsiteX58" fmla="*/ 7698 w 10000"/>
                <a:gd name="connsiteY58" fmla="*/ 2418 h 10000"/>
                <a:gd name="connsiteX59" fmla="*/ 7903 w 10000"/>
                <a:gd name="connsiteY59" fmla="*/ 2418 h 10000"/>
                <a:gd name="connsiteX60" fmla="*/ 7903 w 10000"/>
                <a:gd name="connsiteY60" fmla="*/ 2373 h 10000"/>
                <a:gd name="connsiteX61" fmla="*/ 8143 w 10000"/>
                <a:gd name="connsiteY61" fmla="*/ 2453 h 10000"/>
                <a:gd name="connsiteX62" fmla="*/ 8108 w 10000"/>
                <a:gd name="connsiteY62" fmla="*/ 2496 h 10000"/>
                <a:gd name="connsiteX63" fmla="*/ 8143 w 10000"/>
                <a:gd name="connsiteY63" fmla="*/ 2619 h 10000"/>
                <a:gd name="connsiteX64" fmla="*/ 8143 w 10000"/>
                <a:gd name="connsiteY64" fmla="*/ 2698 h 10000"/>
                <a:gd name="connsiteX65" fmla="*/ 8063 w 10000"/>
                <a:gd name="connsiteY65" fmla="*/ 2619 h 10000"/>
                <a:gd name="connsiteX66" fmla="*/ 8022 w 10000"/>
                <a:gd name="connsiteY66" fmla="*/ 2659 h 10000"/>
                <a:gd name="connsiteX67" fmla="*/ 7939 w 10000"/>
                <a:gd name="connsiteY67" fmla="*/ 2659 h 10000"/>
                <a:gd name="connsiteX68" fmla="*/ 7858 w 10000"/>
                <a:gd name="connsiteY68" fmla="*/ 2698 h 10000"/>
                <a:gd name="connsiteX69" fmla="*/ 7698 w 10000"/>
                <a:gd name="connsiteY69" fmla="*/ 2785 h 10000"/>
                <a:gd name="connsiteX70" fmla="*/ 7611 w 10000"/>
                <a:gd name="connsiteY70" fmla="*/ 2827 h 10000"/>
                <a:gd name="connsiteX71" fmla="*/ 7698 w 10000"/>
                <a:gd name="connsiteY71" fmla="*/ 2908 h 10000"/>
                <a:gd name="connsiteX72" fmla="*/ 7611 w 10000"/>
                <a:gd name="connsiteY72" fmla="*/ 2908 h 10000"/>
                <a:gd name="connsiteX73" fmla="*/ 7652 w 10000"/>
                <a:gd name="connsiteY73" fmla="*/ 2987 h 10000"/>
                <a:gd name="connsiteX74" fmla="*/ 7574 w 10000"/>
                <a:gd name="connsiteY74" fmla="*/ 3026 h 10000"/>
                <a:gd name="connsiteX75" fmla="*/ 7487 w 10000"/>
                <a:gd name="connsiteY75" fmla="*/ 2947 h 10000"/>
                <a:gd name="connsiteX76" fmla="*/ 7454 w 10000"/>
                <a:gd name="connsiteY76" fmla="*/ 2947 h 10000"/>
                <a:gd name="connsiteX77" fmla="*/ 7532 w 10000"/>
                <a:gd name="connsiteY77" fmla="*/ 3069 h 10000"/>
                <a:gd name="connsiteX78" fmla="*/ 7367 w 10000"/>
                <a:gd name="connsiteY78" fmla="*/ 3238 h 10000"/>
                <a:gd name="connsiteX79" fmla="*/ 7324 w 10000"/>
                <a:gd name="connsiteY79" fmla="*/ 3438 h 10000"/>
                <a:gd name="connsiteX80" fmla="*/ 7367 w 10000"/>
                <a:gd name="connsiteY80" fmla="*/ 3643 h 10000"/>
                <a:gd name="connsiteX81" fmla="*/ 7532 w 10000"/>
                <a:gd name="connsiteY81" fmla="*/ 3685 h 10000"/>
                <a:gd name="connsiteX82" fmla="*/ 7817 w 10000"/>
                <a:gd name="connsiteY82" fmla="*/ 3808 h 10000"/>
                <a:gd name="connsiteX83" fmla="*/ 7939 w 10000"/>
                <a:gd name="connsiteY83" fmla="*/ 4015 h 10000"/>
                <a:gd name="connsiteX84" fmla="*/ 8143 w 10000"/>
                <a:gd name="connsiteY84" fmla="*/ 4299 h 10000"/>
                <a:gd name="connsiteX85" fmla="*/ 8269 w 10000"/>
                <a:gd name="connsiteY85" fmla="*/ 4508 h 10000"/>
                <a:gd name="connsiteX86" fmla="*/ 8467 w 10000"/>
                <a:gd name="connsiteY86" fmla="*/ 4630 h 10000"/>
                <a:gd name="connsiteX87" fmla="*/ 8551 w 10000"/>
                <a:gd name="connsiteY87" fmla="*/ 4710 h 10000"/>
                <a:gd name="connsiteX88" fmla="*/ 8638 w 10000"/>
                <a:gd name="connsiteY88" fmla="*/ 4794 h 10000"/>
                <a:gd name="connsiteX89" fmla="*/ 8791 w 10000"/>
                <a:gd name="connsiteY89" fmla="*/ 4954 h 10000"/>
                <a:gd name="connsiteX90" fmla="*/ 8506 w 10000"/>
                <a:gd name="connsiteY90" fmla="*/ 4874 h 10000"/>
                <a:gd name="connsiteX91" fmla="*/ 8306 w 10000"/>
                <a:gd name="connsiteY91" fmla="*/ 4794 h 10000"/>
                <a:gd name="connsiteX92" fmla="*/ 8108 w 10000"/>
                <a:gd name="connsiteY92" fmla="*/ 4834 h 10000"/>
                <a:gd name="connsiteX93" fmla="*/ 7986 w 10000"/>
                <a:gd name="connsiteY93" fmla="*/ 4755 h 10000"/>
                <a:gd name="connsiteX94" fmla="*/ 7858 w 10000"/>
                <a:gd name="connsiteY94" fmla="*/ 4670 h 10000"/>
                <a:gd name="connsiteX95" fmla="*/ 7903 w 10000"/>
                <a:gd name="connsiteY95" fmla="*/ 4755 h 10000"/>
                <a:gd name="connsiteX96" fmla="*/ 7939 w 10000"/>
                <a:gd name="connsiteY96" fmla="*/ 4755 h 10000"/>
                <a:gd name="connsiteX97" fmla="*/ 7903 w 10000"/>
                <a:gd name="connsiteY97" fmla="*/ 4710 h 10000"/>
                <a:gd name="connsiteX98" fmla="*/ 7986 w 10000"/>
                <a:gd name="connsiteY98" fmla="*/ 4755 h 10000"/>
                <a:gd name="connsiteX99" fmla="*/ 8186 w 10000"/>
                <a:gd name="connsiteY99" fmla="*/ 4834 h 10000"/>
                <a:gd name="connsiteX100" fmla="*/ 8269 w 10000"/>
                <a:gd name="connsiteY100" fmla="*/ 4794 h 10000"/>
                <a:gd name="connsiteX101" fmla="*/ 8353 w 10000"/>
                <a:gd name="connsiteY101" fmla="*/ 4874 h 10000"/>
                <a:gd name="connsiteX102" fmla="*/ 8389 w 10000"/>
                <a:gd name="connsiteY102" fmla="*/ 4917 h 10000"/>
                <a:gd name="connsiteX103" fmla="*/ 8506 w 10000"/>
                <a:gd name="connsiteY103" fmla="*/ 4954 h 10000"/>
                <a:gd name="connsiteX104" fmla="*/ 8760 w 10000"/>
                <a:gd name="connsiteY104" fmla="*/ 5125 h 10000"/>
                <a:gd name="connsiteX105" fmla="*/ 8923 w 10000"/>
                <a:gd name="connsiteY105" fmla="*/ 5288 h 10000"/>
                <a:gd name="connsiteX106" fmla="*/ 8841 w 10000"/>
                <a:gd name="connsiteY106" fmla="*/ 5328 h 10000"/>
                <a:gd name="connsiteX107" fmla="*/ 8717 w 10000"/>
                <a:gd name="connsiteY107" fmla="*/ 5409 h 10000"/>
                <a:gd name="connsiteX108" fmla="*/ 8638 w 10000"/>
                <a:gd name="connsiteY108" fmla="*/ 5487 h 10000"/>
                <a:gd name="connsiteX109" fmla="*/ 8598 w 10000"/>
                <a:gd name="connsiteY109" fmla="*/ 5527 h 10000"/>
                <a:gd name="connsiteX110" fmla="*/ 8467 w 10000"/>
                <a:gd name="connsiteY110" fmla="*/ 5527 h 10000"/>
                <a:gd name="connsiteX111" fmla="*/ 8353 w 10000"/>
                <a:gd name="connsiteY111" fmla="*/ 5614 h 10000"/>
                <a:gd name="connsiteX112" fmla="*/ 8506 w 10000"/>
                <a:gd name="connsiteY112" fmla="*/ 5527 h 10000"/>
                <a:gd name="connsiteX113" fmla="*/ 8638 w 10000"/>
                <a:gd name="connsiteY113" fmla="*/ 5657 h 10000"/>
                <a:gd name="connsiteX114" fmla="*/ 8598 w 10000"/>
                <a:gd name="connsiteY114" fmla="*/ 5657 h 10000"/>
                <a:gd name="connsiteX115" fmla="*/ 8791 w 10000"/>
                <a:gd name="connsiteY115" fmla="*/ 5572 h 10000"/>
                <a:gd name="connsiteX116" fmla="*/ 8923 w 10000"/>
                <a:gd name="connsiteY116" fmla="*/ 5695 h 10000"/>
                <a:gd name="connsiteX117" fmla="*/ 9128 w 10000"/>
                <a:gd name="connsiteY117" fmla="*/ 5738 h 10000"/>
                <a:gd name="connsiteX118" fmla="*/ 9039 w 10000"/>
                <a:gd name="connsiteY118" fmla="*/ 5855 h 10000"/>
                <a:gd name="connsiteX119" fmla="*/ 9005 w 10000"/>
                <a:gd name="connsiteY119" fmla="*/ 5901 h 10000"/>
                <a:gd name="connsiteX120" fmla="*/ 8923 w 10000"/>
                <a:gd name="connsiteY120" fmla="*/ 5941 h 10000"/>
                <a:gd name="connsiteX121" fmla="*/ 8964 w 10000"/>
                <a:gd name="connsiteY121" fmla="*/ 5941 h 10000"/>
                <a:gd name="connsiteX122" fmla="*/ 9084 w 10000"/>
                <a:gd name="connsiteY122" fmla="*/ 5901 h 10000"/>
                <a:gd name="connsiteX123" fmla="*/ 9084 w 10000"/>
                <a:gd name="connsiteY123" fmla="*/ 5855 h 10000"/>
                <a:gd name="connsiteX124" fmla="*/ 9128 w 10000"/>
                <a:gd name="connsiteY124" fmla="*/ 5977 h 10000"/>
                <a:gd name="connsiteX125" fmla="*/ 9128 w 10000"/>
                <a:gd name="connsiteY125" fmla="*/ 6067 h 10000"/>
                <a:gd name="connsiteX126" fmla="*/ 9084 w 10000"/>
                <a:gd name="connsiteY126" fmla="*/ 5977 h 10000"/>
                <a:gd name="connsiteX127" fmla="*/ 9084 w 10000"/>
                <a:gd name="connsiteY127" fmla="*/ 6067 h 10000"/>
                <a:gd name="connsiteX128" fmla="*/ 9039 w 10000"/>
                <a:gd name="connsiteY128" fmla="*/ 6029 h 10000"/>
                <a:gd name="connsiteX129" fmla="*/ 9005 w 10000"/>
                <a:gd name="connsiteY129" fmla="*/ 6029 h 10000"/>
                <a:gd name="connsiteX130" fmla="*/ 8964 w 10000"/>
                <a:gd name="connsiteY130" fmla="*/ 6102 h 10000"/>
                <a:gd name="connsiteX131" fmla="*/ 9084 w 10000"/>
                <a:gd name="connsiteY131" fmla="*/ 6185 h 10000"/>
                <a:gd name="connsiteX132" fmla="*/ 9039 w 10000"/>
                <a:gd name="connsiteY132" fmla="*/ 6185 h 10000"/>
                <a:gd name="connsiteX133" fmla="*/ 9084 w 10000"/>
                <a:gd name="connsiteY133" fmla="*/ 6273 h 10000"/>
                <a:gd name="connsiteX134" fmla="*/ 8923 w 10000"/>
                <a:gd name="connsiteY134" fmla="*/ 6226 h 10000"/>
                <a:gd name="connsiteX135" fmla="*/ 8964 w 10000"/>
                <a:gd name="connsiteY135" fmla="*/ 6273 h 10000"/>
                <a:gd name="connsiteX136" fmla="*/ 9084 w 10000"/>
                <a:gd name="connsiteY136" fmla="*/ 6309 h 10000"/>
                <a:gd name="connsiteX137" fmla="*/ 9128 w 10000"/>
                <a:gd name="connsiteY137" fmla="*/ 6433 h 10000"/>
                <a:gd name="connsiteX138" fmla="*/ 9084 w 10000"/>
                <a:gd name="connsiteY138" fmla="*/ 6519 h 10000"/>
                <a:gd name="connsiteX139" fmla="*/ 8964 w 10000"/>
                <a:gd name="connsiteY139" fmla="*/ 6394 h 10000"/>
                <a:gd name="connsiteX140" fmla="*/ 8923 w 10000"/>
                <a:gd name="connsiteY140" fmla="*/ 6433 h 10000"/>
                <a:gd name="connsiteX141" fmla="*/ 8760 w 10000"/>
                <a:gd name="connsiteY141" fmla="*/ 6519 h 10000"/>
                <a:gd name="connsiteX142" fmla="*/ 8883 w 10000"/>
                <a:gd name="connsiteY142" fmla="*/ 6637 h 10000"/>
                <a:gd name="connsiteX143" fmla="*/ 8883 w 10000"/>
                <a:gd name="connsiteY143" fmla="*/ 6803 h 10000"/>
                <a:gd name="connsiteX144" fmla="*/ 8841 w 10000"/>
                <a:gd name="connsiteY144" fmla="*/ 6885 h 10000"/>
                <a:gd name="connsiteX145" fmla="*/ 8841 w 10000"/>
                <a:gd name="connsiteY145" fmla="*/ 6925 h 10000"/>
                <a:gd name="connsiteX146" fmla="*/ 8760 w 10000"/>
                <a:gd name="connsiteY146" fmla="*/ 6885 h 10000"/>
                <a:gd name="connsiteX147" fmla="*/ 8760 w 10000"/>
                <a:gd name="connsiteY147" fmla="*/ 6964 h 10000"/>
                <a:gd name="connsiteX148" fmla="*/ 8717 w 10000"/>
                <a:gd name="connsiteY148" fmla="*/ 7050 h 10000"/>
                <a:gd name="connsiteX149" fmla="*/ 8678 w 10000"/>
                <a:gd name="connsiteY149" fmla="*/ 7210 h 10000"/>
                <a:gd name="connsiteX150" fmla="*/ 8717 w 10000"/>
                <a:gd name="connsiteY150" fmla="*/ 7129 h 10000"/>
                <a:gd name="connsiteX151" fmla="*/ 8678 w 10000"/>
                <a:gd name="connsiteY151" fmla="*/ 7168 h 10000"/>
                <a:gd name="connsiteX152" fmla="*/ 8638 w 10000"/>
                <a:gd name="connsiteY152" fmla="*/ 7092 h 10000"/>
                <a:gd name="connsiteX153" fmla="*/ 8551 w 10000"/>
                <a:gd name="connsiteY153" fmla="*/ 7129 h 10000"/>
                <a:gd name="connsiteX154" fmla="*/ 8551 w 10000"/>
                <a:gd name="connsiteY154" fmla="*/ 7210 h 10000"/>
                <a:gd name="connsiteX155" fmla="*/ 8598 w 10000"/>
                <a:gd name="connsiteY155" fmla="*/ 7252 h 10000"/>
                <a:gd name="connsiteX156" fmla="*/ 8678 w 10000"/>
                <a:gd name="connsiteY156" fmla="*/ 7294 h 10000"/>
                <a:gd name="connsiteX157" fmla="*/ 8638 w 10000"/>
                <a:gd name="connsiteY157" fmla="*/ 7335 h 10000"/>
                <a:gd name="connsiteX158" fmla="*/ 8598 w 10000"/>
                <a:gd name="connsiteY158" fmla="*/ 7460 h 10000"/>
                <a:gd name="connsiteX159" fmla="*/ 8432 w 10000"/>
                <a:gd name="connsiteY159" fmla="*/ 7372 h 10000"/>
                <a:gd name="connsiteX160" fmla="*/ 8551 w 10000"/>
                <a:gd name="connsiteY160" fmla="*/ 7497 h 10000"/>
                <a:gd name="connsiteX161" fmla="*/ 8678 w 10000"/>
                <a:gd name="connsiteY161" fmla="*/ 7497 h 10000"/>
                <a:gd name="connsiteX162" fmla="*/ 8638 w 10000"/>
                <a:gd name="connsiteY162" fmla="*/ 7583 h 10000"/>
                <a:gd name="connsiteX163" fmla="*/ 8717 w 10000"/>
                <a:gd name="connsiteY163" fmla="*/ 7747 h 10000"/>
                <a:gd name="connsiteX164" fmla="*/ 8678 w 10000"/>
                <a:gd name="connsiteY164" fmla="*/ 7747 h 10000"/>
                <a:gd name="connsiteX165" fmla="*/ 8551 w 10000"/>
                <a:gd name="connsiteY165" fmla="*/ 7657 h 10000"/>
                <a:gd name="connsiteX166" fmla="*/ 8506 w 10000"/>
                <a:gd name="connsiteY166" fmla="*/ 7704 h 10000"/>
                <a:gd name="connsiteX167" fmla="*/ 8598 w 10000"/>
                <a:gd name="connsiteY167" fmla="*/ 7789 h 10000"/>
                <a:gd name="connsiteX168" fmla="*/ 8551 w 10000"/>
                <a:gd name="connsiteY168" fmla="*/ 7865 h 10000"/>
                <a:gd name="connsiteX169" fmla="*/ 8432 w 10000"/>
                <a:gd name="connsiteY169" fmla="*/ 7789 h 10000"/>
                <a:gd name="connsiteX170" fmla="*/ 8506 w 10000"/>
                <a:gd name="connsiteY170" fmla="*/ 7905 h 10000"/>
                <a:gd name="connsiteX171" fmla="*/ 8432 w 10000"/>
                <a:gd name="connsiteY171" fmla="*/ 7905 h 10000"/>
                <a:gd name="connsiteX172" fmla="*/ 8432 w 10000"/>
                <a:gd name="connsiteY172" fmla="*/ 7992 h 10000"/>
                <a:gd name="connsiteX173" fmla="*/ 8226 w 10000"/>
                <a:gd name="connsiteY173" fmla="*/ 8078 h 10000"/>
                <a:gd name="connsiteX174" fmla="*/ 8186 w 10000"/>
                <a:gd name="connsiteY174" fmla="*/ 8152 h 10000"/>
                <a:gd name="connsiteX175" fmla="*/ 8226 w 10000"/>
                <a:gd name="connsiteY175" fmla="*/ 8199 h 10000"/>
                <a:gd name="connsiteX176" fmla="*/ 8186 w 10000"/>
                <a:gd name="connsiteY176" fmla="*/ 8233 h 10000"/>
                <a:gd name="connsiteX177" fmla="*/ 8143 w 10000"/>
                <a:gd name="connsiteY177" fmla="*/ 8356 h 10000"/>
                <a:gd name="connsiteX178" fmla="*/ 8108 w 10000"/>
                <a:gd name="connsiteY178" fmla="*/ 8317 h 10000"/>
                <a:gd name="connsiteX179" fmla="*/ 8108 w 10000"/>
                <a:gd name="connsiteY179" fmla="*/ 8443 h 10000"/>
                <a:gd name="connsiteX180" fmla="*/ 7688 w 10000"/>
                <a:gd name="connsiteY180" fmla="*/ 8235 h 10000"/>
                <a:gd name="connsiteX181" fmla="*/ 7002 w 10000"/>
                <a:gd name="connsiteY181" fmla="*/ 8936 h 10000"/>
                <a:gd name="connsiteX182" fmla="*/ 6754 w 10000"/>
                <a:gd name="connsiteY182" fmla="*/ 9016 h 10000"/>
                <a:gd name="connsiteX183" fmla="*/ 6631 w 10000"/>
                <a:gd name="connsiteY183" fmla="*/ 8769 h 10000"/>
                <a:gd name="connsiteX184" fmla="*/ 6592 w 10000"/>
                <a:gd name="connsiteY184" fmla="*/ 8769 h 10000"/>
                <a:gd name="connsiteX185" fmla="*/ 6712 w 10000"/>
                <a:gd name="connsiteY185" fmla="*/ 8725 h 10000"/>
                <a:gd name="connsiteX186" fmla="*/ 6549 w 10000"/>
                <a:gd name="connsiteY186" fmla="*/ 8725 h 10000"/>
                <a:gd name="connsiteX187" fmla="*/ 6512 w 10000"/>
                <a:gd name="connsiteY187" fmla="*/ 8814 h 10000"/>
                <a:gd name="connsiteX188" fmla="*/ 6592 w 10000"/>
                <a:gd name="connsiteY188" fmla="*/ 8893 h 10000"/>
                <a:gd name="connsiteX189" fmla="*/ 6549 w 10000"/>
                <a:gd name="connsiteY189" fmla="*/ 8893 h 10000"/>
                <a:gd name="connsiteX190" fmla="*/ 6676 w 10000"/>
                <a:gd name="connsiteY190" fmla="*/ 9137 h 10000"/>
                <a:gd name="connsiteX191" fmla="*/ 6512 w 10000"/>
                <a:gd name="connsiteY191" fmla="*/ 8978 h 10000"/>
                <a:gd name="connsiteX192" fmla="*/ 6592 w 10000"/>
                <a:gd name="connsiteY192" fmla="*/ 9137 h 10000"/>
                <a:gd name="connsiteX193" fmla="*/ 6549 w 10000"/>
                <a:gd name="connsiteY193" fmla="*/ 9183 h 10000"/>
                <a:gd name="connsiteX194" fmla="*/ 6512 w 10000"/>
                <a:gd name="connsiteY194" fmla="*/ 9137 h 10000"/>
                <a:gd name="connsiteX195" fmla="*/ 6471 w 10000"/>
                <a:gd name="connsiteY195" fmla="*/ 9264 h 10000"/>
                <a:gd name="connsiteX196" fmla="*/ 6343 w 10000"/>
                <a:gd name="connsiteY196" fmla="*/ 9305 h 10000"/>
                <a:gd name="connsiteX197" fmla="*/ 6303 w 10000"/>
                <a:gd name="connsiteY197" fmla="*/ 9219 h 10000"/>
                <a:gd name="connsiteX198" fmla="*/ 6225 w 10000"/>
                <a:gd name="connsiteY198" fmla="*/ 9183 h 10000"/>
                <a:gd name="connsiteX199" fmla="*/ 6266 w 10000"/>
                <a:gd name="connsiteY199" fmla="*/ 9344 h 10000"/>
                <a:gd name="connsiteX200" fmla="*/ 6057 w 10000"/>
                <a:gd name="connsiteY200" fmla="*/ 9264 h 10000"/>
                <a:gd name="connsiteX201" fmla="*/ 6017 w 10000"/>
                <a:gd name="connsiteY201" fmla="*/ 9305 h 10000"/>
                <a:gd name="connsiteX202" fmla="*/ 5893 w 10000"/>
                <a:gd name="connsiteY202" fmla="*/ 9382 h 10000"/>
                <a:gd name="connsiteX203" fmla="*/ 5862 w 10000"/>
                <a:gd name="connsiteY203" fmla="*/ 9470 h 10000"/>
                <a:gd name="connsiteX204" fmla="*/ 5772 w 10000"/>
                <a:gd name="connsiteY204" fmla="*/ 9470 h 10000"/>
                <a:gd name="connsiteX205" fmla="*/ 5649 w 10000"/>
                <a:gd name="connsiteY205" fmla="*/ 9509 h 10000"/>
                <a:gd name="connsiteX206" fmla="*/ 5649 w 10000"/>
                <a:gd name="connsiteY206" fmla="*/ 9470 h 10000"/>
                <a:gd name="connsiteX207" fmla="*/ 5649 w 10000"/>
                <a:gd name="connsiteY207" fmla="*/ 9549 h 10000"/>
                <a:gd name="connsiteX208" fmla="*/ 5529 w 10000"/>
                <a:gd name="connsiteY208" fmla="*/ 9509 h 10000"/>
                <a:gd name="connsiteX209" fmla="*/ 5529 w 10000"/>
                <a:gd name="connsiteY209" fmla="*/ 9590 h 10000"/>
                <a:gd name="connsiteX210" fmla="*/ 5486 w 10000"/>
                <a:gd name="connsiteY210" fmla="*/ 9715 h 10000"/>
                <a:gd name="connsiteX211" fmla="*/ 5572 w 10000"/>
                <a:gd name="connsiteY211" fmla="*/ 9756 h 10000"/>
                <a:gd name="connsiteX212" fmla="*/ 5572 w 10000"/>
                <a:gd name="connsiteY212" fmla="*/ 9756 h 10000"/>
                <a:gd name="connsiteX213" fmla="*/ 5649 w 10000"/>
                <a:gd name="connsiteY213" fmla="*/ 9920 h 10000"/>
                <a:gd name="connsiteX214" fmla="*/ 5447 w 10000"/>
                <a:gd name="connsiteY214" fmla="*/ 10000 h 10000"/>
                <a:gd name="connsiteX215" fmla="*/ 5447 w 10000"/>
                <a:gd name="connsiteY215" fmla="*/ 9920 h 10000"/>
                <a:gd name="connsiteX216" fmla="*/ 5359 w 10000"/>
                <a:gd name="connsiteY216" fmla="*/ 9794 h 10000"/>
                <a:gd name="connsiteX217" fmla="*/ 5325 w 10000"/>
                <a:gd name="connsiteY217" fmla="*/ 9715 h 10000"/>
                <a:gd name="connsiteX218" fmla="*/ 5283 w 10000"/>
                <a:gd name="connsiteY218" fmla="*/ 9590 h 10000"/>
                <a:gd name="connsiteX219" fmla="*/ 5325 w 10000"/>
                <a:gd name="connsiteY219" fmla="*/ 9509 h 10000"/>
                <a:gd name="connsiteX220" fmla="*/ 5283 w 10000"/>
                <a:gd name="connsiteY220" fmla="*/ 9382 h 10000"/>
                <a:gd name="connsiteX221" fmla="*/ 5283 w 10000"/>
                <a:gd name="connsiteY221" fmla="*/ 9425 h 10000"/>
                <a:gd name="connsiteX222" fmla="*/ 5201 w 10000"/>
                <a:gd name="connsiteY222" fmla="*/ 9344 h 10000"/>
                <a:gd name="connsiteX223" fmla="*/ 5201 w 10000"/>
                <a:gd name="connsiteY223" fmla="*/ 9425 h 10000"/>
                <a:gd name="connsiteX224" fmla="*/ 5080 w 10000"/>
                <a:gd name="connsiteY224" fmla="*/ 9425 h 10000"/>
                <a:gd name="connsiteX225" fmla="*/ 4998 w 10000"/>
                <a:gd name="connsiteY225" fmla="*/ 9382 h 10000"/>
                <a:gd name="connsiteX226" fmla="*/ 4951 w 10000"/>
                <a:gd name="connsiteY226" fmla="*/ 9305 h 10000"/>
                <a:gd name="connsiteX227" fmla="*/ 4910 w 10000"/>
                <a:gd name="connsiteY227" fmla="*/ 9305 h 10000"/>
                <a:gd name="connsiteX228" fmla="*/ 4910 w 10000"/>
                <a:gd name="connsiteY228" fmla="*/ 9382 h 10000"/>
                <a:gd name="connsiteX229" fmla="*/ 4832 w 10000"/>
                <a:gd name="connsiteY229" fmla="*/ 9305 h 10000"/>
                <a:gd name="connsiteX230" fmla="*/ 4794 w 10000"/>
                <a:gd name="connsiteY230" fmla="*/ 9219 h 10000"/>
                <a:gd name="connsiteX231" fmla="*/ 4757 w 10000"/>
                <a:gd name="connsiteY231" fmla="*/ 9264 h 10000"/>
                <a:gd name="connsiteX232" fmla="*/ 4794 w 10000"/>
                <a:gd name="connsiteY232" fmla="*/ 9382 h 10000"/>
                <a:gd name="connsiteX233" fmla="*/ 4712 w 10000"/>
                <a:gd name="connsiteY233" fmla="*/ 9344 h 10000"/>
                <a:gd name="connsiteX234" fmla="*/ 4712 w 10000"/>
                <a:gd name="connsiteY234" fmla="*/ 9425 h 10000"/>
                <a:gd name="connsiteX235" fmla="*/ 4549 w 10000"/>
                <a:gd name="connsiteY235" fmla="*/ 9382 h 10000"/>
                <a:gd name="connsiteX236" fmla="*/ 4430 w 10000"/>
                <a:gd name="connsiteY236" fmla="*/ 9382 h 10000"/>
                <a:gd name="connsiteX237" fmla="*/ 4386 w 10000"/>
                <a:gd name="connsiteY237" fmla="*/ 9382 h 10000"/>
                <a:gd name="connsiteX238" fmla="*/ 4261 w 10000"/>
                <a:gd name="connsiteY238" fmla="*/ 9305 h 10000"/>
                <a:gd name="connsiteX239" fmla="*/ 4215 w 10000"/>
                <a:gd name="connsiteY239" fmla="*/ 9264 h 10000"/>
                <a:gd name="connsiteX240" fmla="*/ 4097 w 10000"/>
                <a:gd name="connsiteY240" fmla="*/ 9219 h 10000"/>
                <a:gd name="connsiteX241" fmla="*/ 4020 w 10000"/>
                <a:gd name="connsiteY241" fmla="*/ 8978 h 10000"/>
                <a:gd name="connsiteX242" fmla="*/ 3930 w 10000"/>
                <a:gd name="connsiteY242" fmla="*/ 8814 h 10000"/>
                <a:gd name="connsiteX243" fmla="*/ 3812 w 10000"/>
                <a:gd name="connsiteY243" fmla="*/ 8814 h 10000"/>
                <a:gd name="connsiteX244" fmla="*/ 3687 w 10000"/>
                <a:gd name="connsiteY244" fmla="*/ 8814 h 10000"/>
                <a:gd name="connsiteX245" fmla="*/ 3482 w 10000"/>
                <a:gd name="connsiteY245" fmla="*/ 8605 h 10000"/>
                <a:gd name="connsiteX246" fmla="*/ 3322 w 10000"/>
                <a:gd name="connsiteY246" fmla="*/ 8725 h 10000"/>
                <a:gd name="connsiteX247" fmla="*/ 3322 w 10000"/>
                <a:gd name="connsiteY247" fmla="*/ 8814 h 10000"/>
                <a:gd name="connsiteX248" fmla="*/ 3118 w 10000"/>
                <a:gd name="connsiteY248" fmla="*/ 8853 h 10000"/>
                <a:gd name="connsiteX249" fmla="*/ 2997 w 10000"/>
                <a:gd name="connsiteY249" fmla="*/ 8978 h 10000"/>
                <a:gd name="connsiteX250" fmla="*/ 2916 w 10000"/>
                <a:gd name="connsiteY250" fmla="*/ 8893 h 10000"/>
                <a:gd name="connsiteX251" fmla="*/ 2833 w 10000"/>
                <a:gd name="connsiteY251" fmla="*/ 8978 h 10000"/>
                <a:gd name="connsiteX252" fmla="*/ 2711 w 10000"/>
                <a:gd name="connsiteY252" fmla="*/ 8978 h 10000"/>
                <a:gd name="connsiteX253" fmla="*/ 2544 w 10000"/>
                <a:gd name="connsiteY253" fmla="*/ 8936 h 10000"/>
                <a:gd name="connsiteX254" fmla="*/ 2382 w 10000"/>
                <a:gd name="connsiteY254" fmla="*/ 9016 h 10000"/>
                <a:gd name="connsiteX255" fmla="*/ 2299 w 10000"/>
                <a:gd name="connsiteY255" fmla="*/ 9016 h 10000"/>
                <a:gd name="connsiteX256" fmla="*/ 2217 w 10000"/>
                <a:gd name="connsiteY256" fmla="*/ 9016 h 10000"/>
                <a:gd name="connsiteX257" fmla="*/ 2176 w 10000"/>
                <a:gd name="connsiteY257" fmla="*/ 9016 h 10000"/>
                <a:gd name="connsiteX258" fmla="*/ 2176 w 10000"/>
                <a:gd name="connsiteY258" fmla="*/ 9219 h 10000"/>
                <a:gd name="connsiteX259" fmla="*/ 2261 w 10000"/>
                <a:gd name="connsiteY259" fmla="*/ 9344 h 10000"/>
                <a:gd name="connsiteX260" fmla="*/ 2261 w 10000"/>
                <a:gd name="connsiteY260" fmla="*/ 9382 h 10000"/>
                <a:gd name="connsiteX261" fmla="*/ 2261 w 10000"/>
                <a:gd name="connsiteY261" fmla="*/ 9470 h 10000"/>
                <a:gd name="connsiteX262" fmla="*/ 2299 w 10000"/>
                <a:gd name="connsiteY262" fmla="*/ 9590 h 10000"/>
                <a:gd name="connsiteX263" fmla="*/ 2176 w 10000"/>
                <a:gd name="connsiteY263" fmla="*/ 9549 h 10000"/>
                <a:gd name="connsiteX264" fmla="*/ 2052 w 10000"/>
                <a:gd name="connsiteY264" fmla="*/ 9509 h 10000"/>
                <a:gd name="connsiteX265" fmla="*/ 1970 w 10000"/>
                <a:gd name="connsiteY265" fmla="*/ 9305 h 10000"/>
                <a:gd name="connsiteX266" fmla="*/ 1733 w 10000"/>
                <a:gd name="connsiteY266" fmla="*/ 9425 h 10000"/>
                <a:gd name="connsiteX267" fmla="*/ 1651 w 10000"/>
                <a:gd name="connsiteY267" fmla="*/ 9470 h 10000"/>
                <a:gd name="connsiteX268" fmla="*/ 1651 w 10000"/>
                <a:gd name="connsiteY268" fmla="*/ 9344 h 10000"/>
                <a:gd name="connsiteX269" fmla="*/ 1526 w 10000"/>
                <a:gd name="connsiteY269" fmla="*/ 9183 h 10000"/>
                <a:gd name="connsiteX270" fmla="*/ 1281 w 10000"/>
                <a:gd name="connsiteY270" fmla="*/ 9183 h 10000"/>
                <a:gd name="connsiteX271" fmla="*/ 1281 w 10000"/>
                <a:gd name="connsiteY271" fmla="*/ 9016 h 10000"/>
                <a:gd name="connsiteX272" fmla="*/ 1317 w 10000"/>
                <a:gd name="connsiteY272" fmla="*/ 8814 h 10000"/>
                <a:gd name="connsiteX273" fmla="*/ 1161 w 10000"/>
                <a:gd name="connsiteY273" fmla="*/ 8725 h 10000"/>
                <a:gd name="connsiteX274" fmla="*/ 1032 w 10000"/>
                <a:gd name="connsiteY274" fmla="*/ 8605 h 10000"/>
                <a:gd name="connsiteX275" fmla="*/ 995 w 10000"/>
                <a:gd name="connsiteY275" fmla="*/ 8522 h 10000"/>
                <a:gd name="connsiteX276" fmla="*/ 958 w 10000"/>
                <a:gd name="connsiteY276" fmla="*/ 8401 h 10000"/>
                <a:gd name="connsiteX277" fmla="*/ 995 w 10000"/>
                <a:gd name="connsiteY277" fmla="*/ 8278 h 10000"/>
                <a:gd name="connsiteX278" fmla="*/ 707 w 10000"/>
                <a:gd name="connsiteY278" fmla="*/ 8317 h 10000"/>
                <a:gd name="connsiteX279" fmla="*/ 541 w 10000"/>
                <a:gd name="connsiteY279" fmla="*/ 8401 h 10000"/>
                <a:gd name="connsiteX280" fmla="*/ 541 w 10000"/>
                <a:gd name="connsiteY280" fmla="*/ 8278 h 10000"/>
                <a:gd name="connsiteX281" fmla="*/ 502 w 10000"/>
                <a:gd name="connsiteY281" fmla="*/ 8152 h 10000"/>
                <a:gd name="connsiteX282" fmla="*/ 465 w 10000"/>
                <a:gd name="connsiteY282" fmla="*/ 8078 h 10000"/>
                <a:gd name="connsiteX283" fmla="*/ 6899 w 10000"/>
                <a:gd name="connsiteY283" fmla="*/ 8066 h 10000"/>
                <a:gd name="connsiteX284" fmla="*/ 7019 w 10000"/>
                <a:gd name="connsiteY284" fmla="*/ 7769 h 10000"/>
                <a:gd name="connsiteX0" fmla="*/ 9776 w 10000"/>
                <a:gd name="connsiteY0" fmla="*/ 119 h 10000"/>
                <a:gd name="connsiteX1" fmla="*/ 9985 w 10000"/>
                <a:gd name="connsiteY1" fmla="*/ 281 h 10000"/>
                <a:gd name="connsiteX2" fmla="*/ 9741 w 10000"/>
                <a:gd name="connsiteY2" fmla="*/ 82 h 10000"/>
                <a:gd name="connsiteX3" fmla="*/ 9534 w 10000"/>
                <a:gd name="connsiteY3" fmla="*/ 0 h 10000"/>
                <a:gd name="connsiteX4" fmla="*/ 9612 w 10000"/>
                <a:gd name="connsiteY4" fmla="*/ 240 h 10000"/>
                <a:gd name="connsiteX5" fmla="*/ 9492 w 10000"/>
                <a:gd name="connsiteY5" fmla="*/ 281 h 10000"/>
                <a:gd name="connsiteX6" fmla="*/ 9413 w 10000"/>
                <a:gd name="connsiteY6" fmla="*/ 410 h 10000"/>
                <a:gd name="connsiteX7" fmla="*/ 9128 w 10000"/>
                <a:gd name="connsiteY7" fmla="*/ 446 h 10000"/>
                <a:gd name="connsiteX8" fmla="*/ 9333 w 10000"/>
                <a:gd name="connsiteY8" fmla="*/ 650 h 10000"/>
                <a:gd name="connsiteX9" fmla="*/ 9084 w 10000"/>
                <a:gd name="connsiteY9" fmla="*/ 692 h 10000"/>
                <a:gd name="connsiteX10" fmla="*/ 8923 w 10000"/>
                <a:gd name="connsiteY10" fmla="*/ 650 h 10000"/>
                <a:gd name="connsiteX11" fmla="*/ 8791 w 10000"/>
                <a:gd name="connsiteY11" fmla="*/ 528 h 10000"/>
                <a:gd name="connsiteX12" fmla="*/ 8717 w 10000"/>
                <a:gd name="connsiteY12" fmla="*/ 568 h 10000"/>
                <a:gd name="connsiteX13" fmla="*/ 8678 w 10000"/>
                <a:gd name="connsiteY13" fmla="*/ 772 h 10000"/>
                <a:gd name="connsiteX14" fmla="*/ 8638 w 10000"/>
                <a:gd name="connsiteY14" fmla="*/ 897 h 10000"/>
                <a:gd name="connsiteX15" fmla="*/ 8551 w 10000"/>
                <a:gd name="connsiteY15" fmla="*/ 937 h 10000"/>
                <a:gd name="connsiteX16" fmla="*/ 8506 w 10000"/>
                <a:gd name="connsiteY16" fmla="*/ 1018 h 10000"/>
                <a:gd name="connsiteX17" fmla="*/ 8432 w 10000"/>
                <a:gd name="connsiteY17" fmla="*/ 1018 h 10000"/>
                <a:gd name="connsiteX18" fmla="*/ 8389 w 10000"/>
                <a:gd name="connsiteY18" fmla="*/ 1104 h 10000"/>
                <a:gd name="connsiteX19" fmla="*/ 8226 w 10000"/>
                <a:gd name="connsiteY19" fmla="*/ 1305 h 10000"/>
                <a:gd name="connsiteX20" fmla="*/ 8022 w 10000"/>
                <a:gd name="connsiteY20" fmla="*/ 1350 h 10000"/>
                <a:gd name="connsiteX21" fmla="*/ 7939 w 10000"/>
                <a:gd name="connsiteY21" fmla="*/ 1388 h 10000"/>
                <a:gd name="connsiteX22" fmla="*/ 7858 w 10000"/>
                <a:gd name="connsiteY22" fmla="*/ 1472 h 10000"/>
                <a:gd name="connsiteX23" fmla="*/ 7698 w 10000"/>
                <a:gd name="connsiteY23" fmla="*/ 1553 h 10000"/>
                <a:gd name="connsiteX24" fmla="*/ 7611 w 10000"/>
                <a:gd name="connsiteY24" fmla="*/ 1680 h 10000"/>
                <a:gd name="connsiteX25" fmla="*/ 7574 w 10000"/>
                <a:gd name="connsiteY25" fmla="*/ 1757 h 10000"/>
                <a:gd name="connsiteX26" fmla="*/ 7487 w 10000"/>
                <a:gd name="connsiteY26" fmla="*/ 1757 h 10000"/>
                <a:gd name="connsiteX27" fmla="*/ 7324 w 10000"/>
                <a:gd name="connsiteY27" fmla="*/ 1800 h 10000"/>
                <a:gd name="connsiteX28" fmla="*/ 7454 w 10000"/>
                <a:gd name="connsiteY28" fmla="*/ 1717 h 10000"/>
                <a:gd name="connsiteX29" fmla="*/ 7454 w 10000"/>
                <a:gd name="connsiteY29" fmla="*/ 1635 h 10000"/>
                <a:gd name="connsiteX30" fmla="*/ 7487 w 10000"/>
                <a:gd name="connsiteY30" fmla="*/ 1553 h 10000"/>
                <a:gd name="connsiteX31" fmla="*/ 7248 w 10000"/>
                <a:gd name="connsiteY31" fmla="*/ 1511 h 10000"/>
                <a:gd name="connsiteX32" fmla="*/ 7324 w 10000"/>
                <a:gd name="connsiteY32" fmla="*/ 1472 h 10000"/>
                <a:gd name="connsiteX33" fmla="*/ 7367 w 10000"/>
                <a:gd name="connsiteY33" fmla="*/ 1305 h 10000"/>
                <a:gd name="connsiteX34" fmla="*/ 7412 w 10000"/>
                <a:gd name="connsiteY34" fmla="*/ 1141 h 10000"/>
                <a:gd name="connsiteX35" fmla="*/ 7166 w 10000"/>
                <a:gd name="connsiteY35" fmla="*/ 856 h 10000"/>
                <a:gd name="connsiteX36" fmla="*/ 7041 w 10000"/>
                <a:gd name="connsiteY36" fmla="*/ 897 h 10000"/>
                <a:gd name="connsiteX37" fmla="*/ 6924 w 10000"/>
                <a:gd name="connsiteY37" fmla="*/ 985 h 10000"/>
                <a:gd name="connsiteX38" fmla="*/ 6836 w 10000"/>
                <a:gd name="connsiteY38" fmla="*/ 1186 h 10000"/>
                <a:gd name="connsiteX39" fmla="*/ 6631 w 10000"/>
                <a:gd name="connsiteY39" fmla="*/ 1350 h 10000"/>
                <a:gd name="connsiteX40" fmla="*/ 6512 w 10000"/>
                <a:gd name="connsiteY40" fmla="*/ 1431 h 10000"/>
                <a:gd name="connsiteX41" fmla="*/ 6549 w 10000"/>
                <a:gd name="connsiteY41" fmla="*/ 1553 h 10000"/>
                <a:gd name="connsiteX42" fmla="*/ 6303 w 10000"/>
                <a:gd name="connsiteY42" fmla="*/ 1717 h 10000"/>
                <a:gd name="connsiteX43" fmla="*/ 6102 w 10000"/>
                <a:gd name="connsiteY43" fmla="*/ 1680 h 10000"/>
                <a:gd name="connsiteX44" fmla="*/ 6102 w 10000"/>
                <a:gd name="connsiteY44" fmla="*/ 1922 h 10000"/>
                <a:gd name="connsiteX45" fmla="*/ 6343 w 10000"/>
                <a:gd name="connsiteY45" fmla="*/ 2126 h 10000"/>
                <a:gd name="connsiteX46" fmla="*/ 6471 w 10000"/>
                <a:gd name="connsiteY46" fmla="*/ 2126 h 10000"/>
                <a:gd name="connsiteX47" fmla="*/ 6549 w 10000"/>
                <a:gd name="connsiteY47" fmla="*/ 2165 h 10000"/>
                <a:gd name="connsiteX48" fmla="*/ 6549 w 10000"/>
                <a:gd name="connsiteY48" fmla="*/ 2126 h 10000"/>
                <a:gd name="connsiteX49" fmla="*/ 6794 w 10000"/>
                <a:gd name="connsiteY49" fmla="*/ 2251 h 10000"/>
                <a:gd name="connsiteX50" fmla="*/ 6877 w 10000"/>
                <a:gd name="connsiteY50" fmla="*/ 2496 h 10000"/>
                <a:gd name="connsiteX51" fmla="*/ 7083 w 10000"/>
                <a:gd name="connsiteY51" fmla="*/ 2537 h 10000"/>
                <a:gd name="connsiteX52" fmla="*/ 7166 w 10000"/>
                <a:gd name="connsiteY52" fmla="*/ 2453 h 10000"/>
                <a:gd name="connsiteX53" fmla="*/ 7205 w 10000"/>
                <a:gd name="connsiteY53" fmla="*/ 2334 h 10000"/>
                <a:gd name="connsiteX54" fmla="*/ 7367 w 10000"/>
                <a:gd name="connsiteY54" fmla="*/ 2251 h 10000"/>
                <a:gd name="connsiteX55" fmla="*/ 7574 w 10000"/>
                <a:gd name="connsiteY55" fmla="*/ 2334 h 10000"/>
                <a:gd name="connsiteX56" fmla="*/ 7652 w 10000"/>
                <a:gd name="connsiteY56" fmla="*/ 2373 h 10000"/>
                <a:gd name="connsiteX57" fmla="*/ 7698 w 10000"/>
                <a:gd name="connsiteY57" fmla="*/ 2418 h 10000"/>
                <a:gd name="connsiteX58" fmla="*/ 7903 w 10000"/>
                <a:gd name="connsiteY58" fmla="*/ 2418 h 10000"/>
                <a:gd name="connsiteX59" fmla="*/ 7903 w 10000"/>
                <a:gd name="connsiteY59" fmla="*/ 2373 h 10000"/>
                <a:gd name="connsiteX60" fmla="*/ 8143 w 10000"/>
                <a:gd name="connsiteY60" fmla="*/ 2453 h 10000"/>
                <a:gd name="connsiteX61" fmla="*/ 8108 w 10000"/>
                <a:gd name="connsiteY61" fmla="*/ 2496 h 10000"/>
                <a:gd name="connsiteX62" fmla="*/ 8143 w 10000"/>
                <a:gd name="connsiteY62" fmla="*/ 2619 h 10000"/>
                <a:gd name="connsiteX63" fmla="*/ 8143 w 10000"/>
                <a:gd name="connsiteY63" fmla="*/ 2698 h 10000"/>
                <a:gd name="connsiteX64" fmla="*/ 8063 w 10000"/>
                <a:gd name="connsiteY64" fmla="*/ 2619 h 10000"/>
                <a:gd name="connsiteX65" fmla="*/ 8022 w 10000"/>
                <a:gd name="connsiteY65" fmla="*/ 2659 h 10000"/>
                <a:gd name="connsiteX66" fmla="*/ 7939 w 10000"/>
                <a:gd name="connsiteY66" fmla="*/ 2659 h 10000"/>
                <a:gd name="connsiteX67" fmla="*/ 7858 w 10000"/>
                <a:gd name="connsiteY67" fmla="*/ 2698 h 10000"/>
                <a:gd name="connsiteX68" fmla="*/ 7698 w 10000"/>
                <a:gd name="connsiteY68" fmla="*/ 2785 h 10000"/>
                <a:gd name="connsiteX69" fmla="*/ 7611 w 10000"/>
                <a:gd name="connsiteY69" fmla="*/ 2827 h 10000"/>
                <a:gd name="connsiteX70" fmla="*/ 7698 w 10000"/>
                <a:gd name="connsiteY70" fmla="*/ 2908 h 10000"/>
                <a:gd name="connsiteX71" fmla="*/ 7611 w 10000"/>
                <a:gd name="connsiteY71" fmla="*/ 2908 h 10000"/>
                <a:gd name="connsiteX72" fmla="*/ 7652 w 10000"/>
                <a:gd name="connsiteY72" fmla="*/ 2987 h 10000"/>
                <a:gd name="connsiteX73" fmla="*/ 7574 w 10000"/>
                <a:gd name="connsiteY73" fmla="*/ 3026 h 10000"/>
                <a:gd name="connsiteX74" fmla="*/ 7487 w 10000"/>
                <a:gd name="connsiteY74" fmla="*/ 2947 h 10000"/>
                <a:gd name="connsiteX75" fmla="*/ 7454 w 10000"/>
                <a:gd name="connsiteY75" fmla="*/ 2947 h 10000"/>
                <a:gd name="connsiteX76" fmla="*/ 7532 w 10000"/>
                <a:gd name="connsiteY76" fmla="*/ 3069 h 10000"/>
                <a:gd name="connsiteX77" fmla="*/ 7367 w 10000"/>
                <a:gd name="connsiteY77" fmla="*/ 3238 h 10000"/>
                <a:gd name="connsiteX78" fmla="*/ 7324 w 10000"/>
                <a:gd name="connsiteY78" fmla="*/ 3438 h 10000"/>
                <a:gd name="connsiteX79" fmla="*/ 7367 w 10000"/>
                <a:gd name="connsiteY79" fmla="*/ 3643 h 10000"/>
                <a:gd name="connsiteX80" fmla="*/ 7532 w 10000"/>
                <a:gd name="connsiteY80" fmla="*/ 3685 h 10000"/>
                <a:gd name="connsiteX81" fmla="*/ 7817 w 10000"/>
                <a:gd name="connsiteY81" fmla="*/ 3808 h 10000"/>
                <a:gd name="connsiteX82" fmla="*/ 7939 w 10000"/>
                <a:gd name="connsiteY82" fmla="*/ 4015 h 10000"/>
                <a:gd name="connsiteX83" fmla="*/ 8143 w 10000"/>
                <a:gd name="connsiteY83" fmla="*/ 4299 h 10000"/>
                <a:gd name="connsiteX84" fmla="*/ 8269 w 10000"/>
                <a:gd name="connsiteY84" fmla="*/ 4508 h 10000"/>
                <a:gd name="connsiteX85" fmla="*/ 8467 w 10000"/>
                <a:gd name="connsiteY85" fmla="*/ 4630 h 10000"/>
                <a:gd name="connsiteX86" fmla="*/ 8551 w 10000"/>
                <a:gd name="connsiteY86" fmla="*/ 4710 h 10000"/>
                <a:gd name="connsiteX87" fmla="*/ 8638 w 10000"/>
                <a:gd name="connsiteY87" fmla="*/ 4794 h 10000"/>
                <a:gd name="connsiteX88" fmla="*/ 8791 w 10000"/>
                <a:gd name="connsiteY88" fmla="*/ 4954 h 10000"/>
                <a:gd name="connsiteX89" fmla="*/ 8506 w 10000"/>
                <a:gd name="connsiteY89" fmla="*/ 4874 h 10000"/>
                <a:gd name="connsiteX90" fmla="*/ 8306 w 10000"/>
                <a:gd name="connsiteY90" fmla="*/ 4794 h 10000"/>
                <a:gd name="connsiteX91" fmla="*/ 8108 w 10000"/>
                <a:gd name="connsiteY91" fmla="*/ 4834 h 10000"/>
                <a:gd name="connsiteX92" fmla="*/ 7986 w 10000"/>
                <a:gd name="connsiteY92" fmla="*/ 4755 h 10000"/>
                <a:gd name="connsiteX93" fmla="*/ 7858 w 10000"/>
                <a:gd name="connsiteY93" fmla="*/ 4670 h 10000"/>
                <a:gd name="connsiteX94" fmla="*/ 7903 w 10000"/>
                <a:gd name="connsiteY94" fmla="*/ 4755 h 10000"/>
                <a:gd name="connsiteX95" fmla="*/ 7939 w 10000"/>
                <a:gd name="connsiteY95" fmla="*/ 4755 h 10000"/>
                <a:gd name="connsiteX96" fmla="*/ 7903 w 10000"/>
                <a:gd name="connsiteY96" fmla="*/ 4710 h 10000"/>
                <a:gd name="connsiteX97" fmla="*/ 7986 w 10000"/>
                <a:gd name="connsiteY97" fmla="*/ 4755 h 10000"/>
                <a:gd name="connsiteX98" fmla="*/ 8186 w 10000"/>
                <a:gd name="connsiteY98" fmla="*/ 4834 h 10000"/>
                <a:gd name="connsiteX99" fmla="*/ 8269 w 10000"/>
                <a:gd name="connsiteY99" fmla="*/ 4794 h 10000"/>
                <a:gd name="connsiteX100" fmla="*/ 8353 w 10000"/>
                <a:gd name="connsiteY100" fmla="*/ 4874 h 10000"/>
                <a:gd name="connsiteX101" fmla="*/ 8389 w 10000"/>
                <a:gd name="connsiteY101" fmla="*/ 4917 h 10000"/>
                <a:gd name="connsiteX102" fmla="*/ 8506 w 10000"/>
                <a:gd name="connsiteY102" fmla="*/ 4954 h 10000"/>
                <a:gd name="connsiteX103" fmla="*/ 8760 w 10000"/>
                <a:gd name="connsiteY103" fmla="*/ 5125 h 10000"/>
                <a:gd name="connsiteX104" fmla="*/ 8923 w 10000"/>
                <a:gd name="connsiteY104" fmla="*/ 5288 h 10000"/>
                <a:gd name="connsiteX105" fmla="*/ 8841 w 10000"/>
                <a:gd name="connsiteY105" fmla="*/ 5328 h 10000"/>
                <a:gd name="connsiteX106" fmla="*/ 8717 w 10000"/>
                <a:gd name="connsiteY106" fmla="*/ 5409 h 10000"/>
                <a:gd name="connsiteX107" fmla="*/ 8638 w 10000"/>
                <a:gd name="connsiteY107" fmla="*/ 5487 h 10000"/>
                <a:gd name="connsiteX108" fmla="*/ 8598 w 10000"/>
                <a:gd name="connsiteY108" fmla="*/ 5527 h 10000"/>
                <a:gd name="connsiteX109" fmla="*/ 8467 w 10000"/>
                <a:gd name="connsiteY109" fmla="*/ 5527 h 10000"/>
                <a:gd name="connsiteX110" fmla="*/ 8353 w 10000"/>
                <a:gd name="connsiteY110" fmla="*/ 5614 h 10000"/>
                <a:gd name="connsiteX111" fmla="*/ 8506 w 10000"/>
                <a:gd name="connsiteY111" fmla="*/ 5527 h 10000"/>
                <a:gd name="connsiteX112" fmla="*/ 8638 w 10000"/>
                <a:gd name="connsiteY112" fmla="*/ 5657 h 10000"/>
                <a:gd name="connsiteX113" fmla="*/ 8598 w 10000"/>
                <a:gd name="connsiteY113" fmla="*/ 5657 h 10000"/>
                <a:gd name="connsiteX114" fmla="*/ 8791 w 10000"/>
                <a:gd name="connsiteY114" fmla="*/ 5572 h 10000"/>
                <a:gd name="connsiteX115" fmla="*/ 8923 w 10000"/>
                <a:gd name="connsiteY115" fmla="*/ 5695 h 10000"/>
                <a:gd name="connsiteX116" fmla="*/ 9128 w 10000"/>
                <a:gd name="connsiteY116" fmla="*/ 5738 h 10000"/>
                <a:gd name="connsiteX117" fmla="*/ 9039 w 10000"/>
                <a:gd name="connsiteY117" fmla="*/ 5855 h 10000"/>
                <a:gd name="connsiteX118" fmla="*/ 9005 w 10000"/>
                <a:gd name="connsiteY118" fmla="*/ 5901 h 10000"/>
                <a:gd name="connsiteX119" fmla="*/ 8923 w 10000"/>
                <a:gd name="connsiteY119" fmla="*/ 5941 h 10000"/>
                <a:gd name="connsiteX120" fmla="*/ 8964 w 10000"/>
                <a:gd name="connsiteY120" fmla="*/ 5941 h 10000"/>
                <a:gd name="connsiteX121" fmla="*/ 9084 w 10000"/>
                <a:gd name="connsiteY121" fmla="*/ 5901 h 10000"/>
                <a:gd name="connsiteX122" fmla="*/ 9084 w 10000"/>
                <a:gd name="connsiteY122" fmla="*/ 5855 h 10000"/>
                <a:gd name="connsiteX123" fmla="*/ 9128 w 10000"/>
                <a:gd name="connsiteY123" fmla="*/ 5977 h 10000"/>
                <a:gd name="connsiteX124" fmla="*/ 9128 w 10000"/>
                <a:gd name="connsiteY124" fmla="*/ 6067 h 10000"/>
                <a:gd name="connsiteX125" fmla="*/ 9084 w 10000"/>
                <a:gd name="connsiteY125" fmla="*/ 5977 h 10000"/>
                <a:gd name="connsiteX126" fmla="*/ 9084 w 10000"/>
                <a:gd name="connsiteY126" fmla="*/ 6067 h 10000"/>
                <a:gd name="connsiteX127" fmla="*/ 9039 w 10000"/>
                <a:gd name="connsiteY127" fmla="*/ 6029 h 10000"/>
                <a:gd name="connsiteX128" fmla="*/ 9005 w 10000"/>
                <a:gd name="connsiteY128" fmla="*/ 6029 h 10000"/>
                <a:gd name="connsiteX129" fmla="*/ 8964 w 10000"/>
                <a:gd name="connsiteY129" fmla="*/ 6102 h 10000"/>
                <a:gd name="connsiteX130" fmla="*/ 9084 w 10000"/>
                <a:gd name="connsiteY130" fmla="*/ 6185 h 10000"/>
                <a:gd name="connsiteX131" fmla="*/ 9039 w 10000"/>
                <a:gd name="connsiteY131" fmla="*/ 6185 h 10000"/>
                <a:gd name="connsiteX132" fmla="*/ 9084 w 10000"/>
                <a:gd name="connsiteY132" fmla="*/ 6273 h 10000"/>
                <a:gd name="connsiteX133" fmla="*/ 8923 w 10000"/>
                <a:gd name="connsiteY133" fmla="*/ 6226 h 10000"/>
                <a:gd name="connsiteX134" fmla="*/ 8964 w 10000"/>
                <a:gd name="connsiteY134" fmla="*/ 6273 h 10000"/>
                <a:gd name="connsiteX135" fmla="*/ 9084 w 10000"/>
                <a:gd name="connsiteY135" fmla="*/ 6309 h 10000"/>
                <a:gd name="connsiteX136" fmla="*/ 9128 w 10000"/>
                <a:gd name="connsiteY136" fmla="*/ 6433 h 10000"/>
                <a:gd name="connsiteX137" fmla="*/ 9084 w 10000"/>
                <a:gd name="connsiteY137" fmla="*/ 6519 h 10000"/>
                <a:gd name="connsiteX138" fmla="*/ 8964 w 10000"/>
                <a:gd name="connsiteY138" fmla="*/ 6394 h 10000"/>
                <a:gd name="connsiteX139" fmla="*/ 8923 w 10000"/>
                <a:gd name="connsiteY139" fmla="*/ 6433 h 10000"/>
                <a:gd name="connsiteX140" fmla="*/ 8760 w 10000"/>
                <a:gd name="connsiteY140" fmla="*/ 6519 h 10000"/>
                <a:gd name="connsiteX141" fmla="*/ 8883 w 10000"/>
                <a:gd name="connsiteY141" fmla="*/ 6637 h 10000"/>
                <a:gd name="connsiteX142" fmla="*/ 8883 w 10000"/>
                <a:gd name="connsiteY142" fmla="*/ 6803 h 10000"/>
                <a:gd name="connsiteX143" fmla="*/ 8841 w 10000"/>
                <a:gd name="connsiteY143" fmla="*/ 6885 h 10000"/>
                <a:gd name="connsiteX144" fmla="*/ 8841 w 10000"/>
                <a:gd name="connsiteY144" fmla="*/ 6925 h 10000"/>
                <a:gd name="connsiteX145" fmla="*/ 8760 w 10000"/>
                <a:gd name="connsiteY145" fmla="*/ 6885 h 10000"/>
                <a:gd name="connsiteX146" fmla="*/ 8760 w 10000"/>
                <a:gd name="connsiteY146" fmla="*/ 6964 h 10000"/>
                <a:gd name="connsiteX147" fmla="*/ 8717 w 10000"/>
                <a:gd name="connsiteY147" fmla="*/ 7050 h 10000"/>
                <a:gd name="connsiteX148" fmla="*/ 8678 w 10000"/>
                <a:gd name="connsiteY148" fmla="*/ 7210 h 10000"/>
                <a:gd name="connsiteX149" fmla="*/ 8717 w 10000"/>
                <a:gd name="connsiteY149" fmla="*/ 7129 h 10000"/>
                <a:gd name="connsiteX150" fmla="*/ 8678 w 10000"/>
                <a:gd name="connsiteY150" fmla="*/ 7168 h 10000"/>
                <a:gd name="connsiteX151" fmla="*/ 8638 w 10000"/>
                <a:gd name="connsiteY151" fmla="*/ 7092 h 10000"/>
                <a:gd name="connsiteX152" fmla="*/ 8551 w 10000"/>
                <a:gd name="connsiteY152" fmla="*/ 7129 h 10000"/>
                <a:gd name="connsiteX153" fmla="*/ 8551 w 10000"/>
                <a:gd name="connsiteY153" fmla="*/ 7210 h 10000"/>
                <a:gd name="connsiteX154" fmla="*/ 8598 w 10000"/>
                <a:gd name="connsiteY154" fmla="*/ 7252 h 10000"/>
                <a:gd name="connsiteX155" fmla="*/ 8678 w 10000"/>
                <a:gd name="connsiteY155" fmla="*/ 7294 h 10000"/>
                <a:gd name="connsiteX156" fmla="*/ 8638 w 10000"/>
                <a:gd name="connsiteY156" fmla="*/ 7335 h 10000"/>
                <a:gd name="connsiteX157" fmla="*/ 8598 w 10000"/>
                <a:gd name="connsiteY157" fmla="*/ 7460 h 10000"/>
                <a:gd name="connsiteX158" fmla="*/ 8432 w 10000"/>
                <a:gd name="connsiteY158" fmla="*/ 7372 h 10000"/>
                <a:gd name="connsiteX159" fmla="*/ 8551 w 10000"/>
                <a:gd name="connsiteY159" fmla="*/ 7497 h 10000"/>
                <a:gd name="connsiteX160" fmla="*/ 8678 w 10000"/>
                <a:gd name="connsiteY160" fmla="*/ 7497 h 10000"/>
                <a:gd name="connsiteX161" fmla="*/ 8638 w 10000"/>
                <a:gd name="connsiteY161" fmla="*/ 7583 h 10000"/>
                <a:gd name="connsiteX162" fmla="*/ 8717 w 10000"/>
                <a:gd name="connsiteY162" fmla="*/ 7747 h 10000"/>
                <a:gd name="connsiteX163" fmla="*/ 8678 w 10000"/>
                <a:gd name="connsiteY163" fmla="*/ 7747 h 10000"/>
                <a:gd name="connsiteX164" fmla="*/ 8551 w 10000"/>
                <a:gd name="connsiteY164" fmla="*/ 7657 h 10000"/>
                <a:gd name="connsiteX165" fmla="*/ 8506 w 10000"/>
                <a:gd name="connsiteY165" fmla="*/ 7704 h 10000"/>
                <a:gd name="connsiteX166" fmla="*/ 8598 w 10000"/>
                <a:gd name="connsiteY166" fmla="*/ 7789 h 10000"/>
                <a:gd name="connsiteX167" fmla="*/ 8551 w 10000"/>
                <a:gd name="connsiteY167" fmla="*/ 7865 h 10000"/>
                <a:gd name="connsiteX168" fmla="*/ 8432 w 10000"/>
                <a:gd name="connsiteY168" fmla="*/ 7789 h 10000"/>
                <a:gd name="connsiteX169" fmla="*/ 8506 w 10000"/>
                <a:gd name="connsiteY169" fmla="*/ 7905 h 10000"/>
                <a:gd name="connsiteX170" fmla="*/ 8432 w 10000"/>
                <a:gd name="connsiteY170" fmla="*/ 7905 h 10000"/>
                <a:gd name="connsiteX171" fmla="*/ 8432 w 10000"/>
                <a:gd name="connsiteY171" fmla="*/ 7992 h 10000"/>
                <a:gd name="connsiteX172" fmla="*/ 8226 w 10000"/>
                <a:gd name="connsiteY172" fmla="*/ 8078 h 10000"/>
                <a:gd name="connsiteX173" fmla="*/ 8186 w 10000"/>
                <a:gd name="connsiteY173" fmla="*/ 8152 h 10000"/>
                <a:gd name="connsiteX174" fmla="*/ 8226 w 10000"/>
                <a:gd name="connsiteY174" fmla="*/ 8199 h 10000"/>
                <a:gd name="connsiteX175" fmla="*/ 8186 w 10000"/>
                <a:gd name="connsiteY175" fmla="*/ 8233 h 10000"/>
                <a:gd name="connsiteX176" fmla="*/ 8143 w 10000"/>
                <a:gd name="connsiteY176" fmla="*/ 8356 h 10000"/>
                <a:gd name="connsiteX177" fmla="*/ 8108 w 10000"/>
                <a:gd name="connsiteY177" fmla="*/ 8317 h 10000"/>
                <a:gd name="connsiteX178" fmla="*/ 8108 w 10000"/>
                <a:gd name="connsiteY178" fmla="*/ 8443 h 10000"/>
                <a:gd name="connsiteX179" fmla="*/ 7688 w 10000"/>
                <a:gd name="connsiteY179" fmla="*/ 8235 h 10000"/>
                <a:gd name="connsiteX180" fmla="*/ 7002 w 10000"/>
                <a:gd name="connsiteY180" fmla="*/ 8936 h 10000"/>
                <a:gd name="connsiteX181" fmla="*/ 6754 w 10000"/>
                <a:gd name="connsiteY181" fmla="*/ 9016 h 10000"/>
                <a:gd name="connsiteX182" fmla="*/ 6631 w 10000"/>
                <a:gd name="connsiteY182" fmla="*/ 8769 h 10000"/>
                <a:gd name="connsiteX183" fmla="*/ 6592 w 10000"/>
                <a:gd name="connsiteY183" fmla="*/ 8769 h 10000"/>
                <a:gd name="connsiteX184" fmla="*/ 6712 w 10000"/>
                <a:gd name="connsiteY184" fmla="*/ 8725 h 10000"/>
                <a:gd name="connsiteX185" fmla="*/ 6549 w 10000"/>
                <a:gd name="connsiteY185" fmla="*/ 8725 h 10000"/>
                <a:gd name="connsiteX186" fmla="*/ 6512 w 10000"/>
                <a:gd name="connsiteY186" fmla="*/ 8814 h 10000"/>
                <a:gd name="connsiteX187" fmla="*/ 6592 w 10000"/>
                <a:gd name="connsiteY187" fmla="*/ 8893 h 10000"/>
                <a:gd name="connsiteX188" fmla="*/ 6549 w 10000"/>
                <a:gd name="connsiteY188" fmla="*/ 8893 h 10000"/>
                <a:gd name="connsiteX189" fmla="*/ 6676 w 10000"/>
                <a:gd name="connsiteY189" fmla="*/ 9137 h 10000"/>
                <a:gd name="connsiteX190" fmla="*/ 6512 w 10000"/>
                <a:gd name="connsiteY190" fmla="*/ 8978 h 10000"/>
                <a:gd name="connsiteX191" fmla="*/ 6592 w 10000"/>
                <a:gd name="connsiteY191" fmla="*/ 9137 h 10000"/>
                <a:gd name="connsiteX192" fmla="*/ 6549 w 10000"/>
                <a:gd name="connsiteY192" fmla="*/ 9183 h 10000"/>
                <a:gd name="connsiteX193" fmla="*/ 6512 w 10000"/>
                <a:gd name="connsiteY193" fmla="*/ 9137 h 10000"/>
                <a:gd name="connsiteX194" fmla="*/ 6471 w 10000"/>
                <a:gd name="connsiteY194" fmla="*/ 9264 h 10000"/>
                <a:gd name="connsiteX195" fmla="*/ 6343 w 10000"/>
                <a:gd name="connsiteY195" fmla="*/ 9305 h 10000"/>
                <a:gd name="connsiteX196" fmla="*/ 6303 w 10000"/>
                <a:gd name="connsiteY196" fmla="*/ 9219 h 10000"/>
                <a:gd name="connsiteX197" fmla="*/ 6225 w 10000"/>
                <a:gd name="connsiteY197" fmla="*/ 9183 h 10000"/>
                <a:gd name="connsiteX198" fmla="*/ 6266 w 10000"/>
                <a:gd name="connsiteY198" fmla="*/ 9344 h 10000"/>
                <a:gd name="connsiteX199" fmla="*/ 6057 w 10000"/>
                <a:gd name="connsiteY199" fmla="*/ 9264 h 10000"/>
                <a:gd name="connsiteX200" fmla="*/ 6017 w 10000"/>
                <a:gd name="connsiteY200" fmla="*/ 9305 h 10000"/>
                <a:gd name="connsiteX201" fmla="*/ 5893 w 10000"/>
                <a:gd name="connsiteY201" fmla="*/ 9382 h 10000"/>
                <a:gd name="connsiteX202" fmla="*/ 5862 w 10000"/>
                <a:gd name="connsiteY202" fmla="*/ 9470 h 10000"/>
                <a:gd name="connsiteX203" fmla="*/ 5772 w 10000"/>
                <a:gd name="connsiteY203" fmla="*/ 9470 h 10000"/>
                <a:gd name="connsiteX204" fmla="*/ 5649 w 10000"/>
                <a:gd name="connsiteY204" fmla="*/ 9509 h 10000"/>
                <a:gd name="connsiteX205" fmla="*/ 5649 w 10000"/>
                <a:gd name="connsiteY205" fmla="*/ 9470 h 10000"/>
                <a:gd name="connsiteX206" fmla="*/ 5649 w 10000"/>
                <a:gd name="connsiteY206" fmla="*/ 9549 h 10000"/>
                <a:gd name="connsiteX207" fmla="*/ 5529 w 10000"/>
                <a:gd name="connsiteY207" fmla="*/ 9509 h 10000"/>
                <a:gd name="connsiteX208" fmla="*/ 5529 w 10000"/>
                <a:gd name="connsiteY208" fmla="*/ 9590 h 10000"/>
                <a:gd name="connsiteX209" fmla="*/ 5486 w 10000"/>
                <a:gd name="connsiteY209" fmla="*/ 9715 h 10000"/>
                <a:gd name="connsiteX210" fmla="*/ 5572 w 10000"/>
                <a:gd name="connsiteY210" fmla="*/ 9756 h 10000"/>
                <a:gd name="connsiteX211" fmla="*/ 5572 w 10000"/>
                <a:gd name="connsiteY211" fmla="*/ 9756 h 10000"/>
                <a:gd name="connsiteX212" fmla="*/ 5649 w 10000"/>
                <a:gd name="connsiteY212" fmla="*/ 9920 h 10000"/>
                <a:gd name="connsiteX213" fmla="*/ 5447 w 10000"/>
                <a:gd name="connsiteY213" fmla="*/ 10000 h 10000"/>
                <a:gd name="connsiteX214" fmla="*/ 5447 w 10000"/>
                <a:gd name="connsiteY214" fmla="*/ 9920 h 10000"/>
                <a:gd name="connsiteX215" fmla="*/ 5359 w 10000"/>
                <a:gd name="connsiteY215" fmla="*/ 9794 h 10000"/>
                <a:gd name="connsiteX216" fmla="*/ 5325 w 10000"/>
                <a:gd name="connsiteY216" fmla="*/ 9715 h 10000"/>
                <a:gd name="connsiteX217" fmla="*/ 5283 w 10000"/>
                <a:gd name="connsiteY217" fmla="*/ 9590 h 10000"/>
                <a:gd name="connsiteX218" fmla="*/ 5325 w 10000"/>
                <a:gd name="connsiteY218" fmla="*/ 9509 h 10000"/>
                <a:gd name="connsiteX219" fmla="*/ 5283 w 10000"/>
                <a:gd name="connsiteY219" fmla="*/ 9382 h 10000"/>
                <a:gd name="connsiteX220" fmla="*/ 5283 w 10000"/>
                <a:gd name="connsiteY220" fmla="*/ 9425 h 10000"/>
                <a:gd name="connsiteX221" fmla="*/ 5201 w 10000"/>
                <a:gd name="connsiteY221" fmla="*/ 9344 h 10000"/>
                <a:gd name="connsiteX222" fmla="*/ 5201 w 10000"/>
                <a:gd name="connsiteY222" fmla="*/ 9425 h 10000"/>
                <a:gd name="connsiteX223" fmla="*/ 5080 w 10000"/>
                <a:gd name="connsiteY223" fmla="*/ 9425 h 10000"/>
                <a:gd name="connsiteX224" fmla="*/ 4998 w 10000"/>
                <a:gd name="connsiteY224" fmla="*/ 9382 h 10000"/>
                <a:gd name="connsiteX225" fmla="*/ 4951 w 10000"/>
                <a:gd name="connsiteY225" fmla="*/ 9305 h 10000"/>
                <a:gd name="connsiteX226" fmla="*/ 4910 w 10000"/>
                <a:gd name="connsiteY226" fmla="*/ 9305 h 10000"/>
                <a:gd name="connsiteX227" fmla="*/ 4910 w 10000"/>
                <a:gd name="connsiteY227" fmla="*/ 9382 h 10000"/>
                <a:gd name="connsiteX228" fmla="*/ 4832 w 10000"/>
                <a:gd name="connsiteY228" fmla="*/ 9305 h 10000"/>
                <a:gd name="connsiteX229" fmla="*/ 4794 w 10000"/>
                <a:gd name="connsiteY229" fmla="*/ 9219 h 10000"/>
                <a:gd name="connsiteX230" fmla="*/ 4757 w 10000"/>
                <a:gd name="connsiteY230" fmla="*/ 9264 h 10000"/>
                <a:gd name="connsiteX231" fmla="*/ 4794 w 10000"/>
                <a:gd name="connsiteY231" fmla="*/ 9382 h 10000"/>
                <a:gd name="connsiteX232" fmla="*/ 4712 w 10000"/>
                <a:gd name="connsiteY232" fmla="*/ 9344 h 10000"/>
                <a:gd name="connsiteX233" fmla="*/ 4712 w 10000"/>
                <a:gd name="connsiteY233" fmla="*/ 9425 h 10000"/>
                <a:gd name="connsiteX234" fmla="*/ 4549 w 10000"/>
                <a:gd name="connsiteY234" fmla="*/ 9382 h 10000"/>
                <a:gd name="connsiteX235" fmla="*/ 4430 w 10000"/>
                <a:gd name="connsiteY235" fmla="*/ 9382 h 10000"/>
                <a:gd name="connsiteX236" fmla="*/ 4386 w 10000"/>
                <a:gd name="connsiteY236" fmla="*/ 9382 h 10000"/>
                <a:gd name="connsiteX237" fmla="*/ 4261 w 10000"/>
                <a:gd name="connsiteY237" fmla="*/ 9305 h 10000"/>
                <a:gd name="connsiteX238" fmla="*/ 4215 w 10000"/>
                <a:gd name="connsiteY238" fmla="*/ 9264 h 10000"/>
                <a:gd name="connsiteX239" fmla="*/ 4097 w 10000"/>
                <a:gd name="connsiteY239" fmla="*/ 9219 h 10000"/>
                <a:gd name="connsiteX240" fmla="*/ 4020 w 10000"/>
                <a:gd name="connsiteY240" fmla="*/ 8978 h 10000"/>
                <a:gd name="connsiteX241" fmla="*/ 3930 w 10000"/>
                <a:gd name="connsiteY241" fmla="*/ 8814 h 10000"/>
                <a:gd name="connsiteX242" fmla="*/ 3812 w 10000"/>
                <a:gd name="connsiteY242" fmla="*/ 8814 h 10000"/>
                <a:gd name="connsiteX243" fmla="*/ 3687 w 10000"/>
                <a:gd name="connsiteY243" fmla="*/ 8814 h 10000"/>
                <a:gd name="connsiteX244" fmla="*/ 3482 w 10000"/>
                <a:gd name="connsiteY244" fmla="*/ 8605 h 10000"/>
                <a:gd name="connsiteX245" fmla="*/ 3322 w 10000"/>
                <a:gd name="connsiteY245" fmla="*/ 8725 h 10000"/>
                <a:gd name="connsiteX246" fmla="*/ 3322 w 10000"/>
                <a:gd name="connsiteY246" fmla="*/ 8814 h 10000"/>
                <a:gd name="connsiteX247" fmla="*/ 3118 w 10000"/>
                <a:gd name="connsiteY247" fmla="*/ 8853 h 10000"/>
                <a:gd name="connsiteX248" fmla="*/ 2997 w 10000"/>
                <a:gd name="connsiteY248" fmla="*/ 8978 h 10000"/>
                <a:gd name="connsiteX249" fmla="*/ 2916 w 10000"/>
                <a:gd name="connsiteY249" fmla="*/ 8893 h 10000"/>
                <a:gd name="connsiteX250" fmla="*/ 2833 w 10000"/>
                <a:gd name="connsiteY250" fmla="*/ 8978 h 10000"/>
                <a:gd name="connsiteX251" fmla="*/ 2711 w 10000"/>
                <a:gd name="connsiteY251" fmla="*/ 8978 h 10000"/>
                <a:gd name="connsiteX252" fmla="*/ 2544 w 10000"/>
                <a:gd name="connsiteY252" fmla="*/ 8936 h 10000"/>
                <a:gd name="connsiteX253" fmla="*/ 2382 w 10000"/>
                <a:gd name="connsiteY253" fmla="*/ 9016 h 10000"/>
                <a:gd name="connsiteX254" fmla="*/ 2299 w 10000"/>
                <a:gd name="connsiteY254" fmla="*/ 9016 h 10000"/>
                <a:gd name="connsiteX255" fmla="*/ 2217 w 10000"/>
                <a:gd name="connsiteY255" fmla="*/ 9016 h 10000"/>
                <a:gd name="connsiteX256" fmla="*/ 2176 w 10000"/>
                <a:gd name="connsiteY256" fmla="*/ 9016 h 10000"/>
                <a:gd name="connsiteX257" fmla="*/ 2176 w 10000"/>
                <a:gd name="connsiteY257" fmla="*/ 9219 h 10000"/>
                <a:gd name="connsiteX258" fmla="*/ 2261 w 10000"/>
                <a:gd name="connsiteY258" fmla="*/ 9344 h 10000"/>
                <a:gd name="connsiteX259" fmla="*/ 2261 w 10000"/>
                <a:gd name="connsiteY259" fmla="*/ 9382 h 10000"/>
                <a:gd name="connsiteX260" fmla="*/ 2261 w 10000"/>
                <a:gd name="connsiteY260" fmla="*/ 9470 h 10000"/>
                <a:gd name="connsiteX261" fmla="*/ 2299 w 10000"/>
                <a:gd name="connsiteY261" fmla="*/ 9590 h 10000"/>
                <a:gd name="connsiteX262" fmla="*/ 2176 w 10000"/>
                <a:gd name="connsiteY262" fmla="*/ 9549 h 10000"/>
                <a:gd name="connsiteX263" fmla="*/ 2052 w 10000"/>
                <a:gd name="connsiteY263" fmla="*/ 9509 h 10000"/>
                <a:gd name="connsiteX264" fmla="*/ 1970 w 10000"/>
                <a:gd name="connsiteY264" fmla="*/ 9305 h 10000"/>
                <a:gd name="connsiteX265" fmla="*/ 1733 w 10000"/>
                <a:gd name="connsiteY265" fmla="*/ 9425 h 10000"/>
                <a:gd name="connsiteX266" fmla="*/ 1651 w 10000"/>
                <a:gd name="connsiteY266" fmla="*/ 9470 h 10000"/>
                <a:gd name="connsiteX267" fmla="*/ 1651 w 10000"/>
                <a:gd name="connsiteY267" fmla="*/ 9344 h 10000"/>
                <a:gd name="connsiteX268" fmla="*/ 1526 w 10000"/>
                <a:gd name="connsiteY268" fmla="*/ 9183 h 10000"/>
                <a:gd name="connsiteX269" fmla="*/ 1281 w 10000"/>
                <a:gd name="connsiteY269" fmla="*/ 9183 h 10000"/>
                <a:gd name="connsiteX270" fmla="*/ 1281 w 10000"/>
                <a:gd name="connsiteY270" fmla="*/ 9016 h 10000"/>
                <a:gd name="connsiteX271" fmla="*/ 1317 w 10000"/>
                <a:gd name="connsiteY271" fmla="*/ 8814 h 10000"/>
                <a:gd name="connsiteX272" fmla="*/ 1161 w 10000"/>
                <a:gd name="connsiteY272" fmla="*/ 8725 h 10000"/>
                <a:gd name="connsiteX273" fmla="*/ 1032 w 10000"/>
                <a:gd name="connsiteY273" fmla="*/ 8605 h 10000"/>
                <a:gd name="connsiteX274" fmla="*/ 995 w 10000"/>
                <a:gd name="connsiteY274" fmla="*/ 8522 h 10000"/>
                <a:gd name="connsiteX275" fmla="*/ 958 w 10000"/>
                <a:gd name="connsiteY275" fmla="*/ 8401 h 10000"/>
                <a:gd name="connsiteX276" fmla="*/ 995 w 10000"/>
                <a:gd name="connsiteY276" fmla="*/ 8278 h 10000"/>
                <a:gd name="connsiteX277" fmla="*/ 707 w 10000"/>
                <a:gd name="connsiteY277" fmla="*/ 8317 h 10000"/>
                <a:gd name="connsiteX278" fmla="*/ 541 w 10000"/>
                <a:gd name="connsiteY278" fmla="*/ 8401 h 10000"/>
                <a:gd name="connsiteX279" fmla="*/ 541 w 10000"/>
                <a:gd name="connsiteY279" fmla="*/ 8278 h 10000"/>
                <a:gd name="connsiteX280" fmla="*/ 502 w 10000"/>
                <a:gd name="connsiteY280" fmla="*/ 8152 h 10000"/>
                <a:gd name="connsiteX281" fmla="*/ 465 w 10000"/>
                <a:gd name="connsiteY281" fmla="*/ 8078 h 10000"/>
                <a:gd name="connsiteX282" fmla="*/ 6899 w 10000"/>
                <a:gd name="connsiteY282" fmla="*/ 8066 h 10000"/>
                <a:gd name="connsiteX283" fmla="*/ 7019 w 10000"/>
                <a:gd name="connsiteY283" fmla="*/ 7769 h 10000"/>
                <a:gd name="connsiteX0" fmla="*/ 9776 w 9776"/>
                <a:gd name="connsiteY0" fmla="*/ 119 h 10000"/>
                <a:gd name="connsiteX1" fmla="*/ 9741 w 9776"/>
                <a:gd name="connsiteY1" fmla="*/ 82 h 10000"/>
                <a:gd name="connsiteX2" fmla="*/ 9534 w 9776"/>
                <a:gd name="connsiteY2" fmla="*/ 0 h 10000"/>
                <a:gd name="connsiteX3" fmla="*/ 9612 w 9776"/>
                <a:gd name="connsiteY3" fmla="*/ 240 h 10000"/>
                <a:gd name="connsiteX4" fmla="*/ 9492 w 9776"/>
                <a:gd name="connsiteY4" fmla="*/ 281 h 10000"/>
                <a:gd name="connsiteX5" fmla="*/ 9413 w 9776"/>
                <a:gd name="connsiteY5" fmla="*/ 410 h 10000"/>
                <a:gd name="connsiteX6" fmla="*/ 9128 w 9776"/>
                <a:gd name="connsiteY6" fmla="*/ 446 h 10000"/>
                <a:gd name="connsiteX7" fmla="*/ 9333 w 9776"/>
                <a:gd name="connsiteY7" fmla="*/ 650 h 10000"/>
                <a:gd name="connsiteX8" fmla="*/ 9084 w 9776"/>
                <a:gd name="connsiteY8" fmla="*/ 692 h 10000"/>
                <a:gd name="connsiteX9" fmla="*/ 8923 w 9776"/>
                <a:gd name="connsiteY9" fmla="*/ 650 h 10000"/>
                <a:gd name="connsiteX10" fmla="*/ 8791 w 9776"/>
                <a:gd name="connsiteY10" fmla="*/ 528 h 10000"/>
                <a:gd name="connsiteX11" fmla="*/ 8717 w 9776"/>
                <a:gd name="connsiteY11" fmla="*/ 568 h 10000"/>
                <a:gd name="connsiteX12" fmla="*/ 8678 w 9776"/>
                <a:gd name="connsiteY12" fmla="*/ 772 h 10000"/>
                <a:gd name="connsiteX13" fmla="*/ 8638 w 9776"/>
                <a:gd name="connsiteY13" fmla="*/ 897 h 10000"/>
                <a:gd name="connsiteX14" fmla="*/ 8551 w 9776"/>
                <a:gd name="connsiteY14" fmla="*/ 937 h 10000"/>
                <a:gd name="connsiteX15" fmla="*/ 8506 w 9776"/>
                <a:gd name="connsiteY15" fmla="*/ 1018 h 10000"/>
                <a:gd name="connsiteX16" fmla="*/ 8432 w 9776"/>
                <a:gd name="connsiteY16" fmla="*/ 1018 h 10000"/>
                <a:gd name="connsiteX17" fmla="*/ 8389 w 9776"/>
                <a:gd name="connsiteY17" fmla="*/ 1104 h 10000"/>
                <a:gd name="connsiteX18" fmla="*/ 8226 w 9776"/>
                <a:gd name="connsiteY18" fmla="*/ 1305 h 10000"/>
                <a:gd name="connsiteX19" fmla="*/ 8022 w 9776"/>
                <a:gd name="connsiteY19" fmla="*/ 1350 h 10000"/>
                <a:gd name="connsiteX20" fmla="*/ 7939 w 9776"/>
                <a:gd name="connsiteY20" fmla="*/ 1388 h 10000"/>
                <a:gd name="connsiteX21" fmla="*/ 7858 w 9776"/>
                <a:gd name="connsiteY21" fmla="*/ 1472 h 10000"/>
                <a:gd name="connsiteX22" fmla="*/ 7698 w 9776"/>
                <a:gd name="connsiteY22" fmla="*/ 1553 h 10000"/>
                <a:gd name="connsiteX23" fmla="*/ 7611 w 9776"/>
                <a:gd name="connsiteY23" fmla="*/ 1680 h 10000"/>
                <a:gd name="connsiteX24" fmla="*/ 7574 w 9776"/>
                <a:gd name="connsiteY24" fmla="*/ 1757 h 10000"/>
                <a:gd name="connsiteX25" fmla="*/ 7487 w 9776"/>
                <a:gd name="connsiteY25" fmla="*/ 1757 h 10000"/>
                <a:gd name="connsiteX26" fmla="*/ 7324 w 9776"/>
                <a:gd name="connsiteY26" fmla="*/ 1800 h 10000"/>
                <a:gd name="connsiteX27" fmla="*/ 7454 w 9776"/>
                <a:gd name="connsiteY27" fmla="*/ 1717 h 10000"/>
                <a:gd name="connsiteX28" fmla="*/ 7454 w 9776"/>
                <a:gd name="connsiteY28" fmla="*/ 1635 h 10000"/>
                <a:gd name="connsiteX29" fmla="*/ 7487 w 9776"/>
                <a:gd name="connsiteY29" fmla="*/ 1553 h 10000"/>
                <a:gd name="connsiteX30" fmla="*/ 7248 w 9776"/>
                <a:gd name="connsiteY30" fmla="*/ 1511 h 10000"/>
                <a:gd name="connsiteX31" fmla="*/ 7324 w 9776"/>
                <a:gd name="connsiteY31" fmla="*/ 1472 h 10000"/>
                <a:gd name="connsiteX32" fmla="*/ 7367 w 9776"/>
                <a:gd name="connsiteY32" fmla="*/ 1305 h 10000"/>
                <a:gd name="connsiteX33" fmla="*/ 7412 w 9776"/>
                <a:gd name="connsiteY33" fmla="*/ 1141 h 10000"/>
                <a:gd name="connsiteX34" fmla="*/ 7166 w 9776"/>
                <a:gd name="connsiteY34" fmla="*/ 856 h 10000"/>
                <a:gd name="connsiteX35" fmla="*/ 7041 w 9776"/>
                <a:gd name="connsiteY35" fmla="*/ 897 h 10000"/>
                <a:gd name="connsiteX36" fmla="*/ 6924 w 9776"/>
                <a:gd name="connsiteY36" fmla="*/ 985 h 10000"/>
                <a:gd name="connsiteX37" fmla="*/ 6836 w 9776"/>
                <a:gd name="connsiteY37" fmla="*/ 1186 h 10000"/>
                <a:gd name="connsiteX38" fmla="*/ 6631 w 9776"/>
                <a:gd name="connsiteY38" fmla="*/ 1350 h 10000"/>
                <a:gd name="connsiteX39" fmla="*/ 6512 w 9776"/>
                <a:gd name="connsiteY39" fmla="*/ 1431 h 10000"/>
                <a:gd name="connsiteX40" fmla="*/ 6549 w 9776"/>
                <a:gd name="connsiteY40" fmla="*/ 1553 h 10000"/>
                <a:gd name="connsiteX41" fmla="*/ 6303 w 9776"/>
                <a:gd name="connsiteY41" fmla="*/ 1717 h 10000"/>
                <a:gd name="connsiteX42" fmla="*/ 6102 w 9776"/>
                <a:gd name="connsiteY42" fmla="*/ 1680 h 10000"/>
                <a:gd name="connsiteX43" fmla="*/ 6102 w 9776"/>
                <a:gd name="connsiteY43" fmla="*/ 1922 h 10000"/>
                <a:gd name="connsiteX44" fmla="*/ 6343 w 9776"/>
                <a:gd name="connsiteY44" fmla="*/ 2126 h 10000"/>
                <a:gd name="connsiteX45" fmla="*/ 6471 w 9776"/>
                <a:gd name="connsiteY45" fmla="*/ 2126 h 10000"/>
                <a:gd name="connsiteX46" fmla="*/ 6549 w 9776"/>
                <a:gd name="connsiteY46" fmla="*/ 2165 h 10000"/>
                <a:gd name="connsiteX47" fmla="*/ 6549 w 9776"/>
                <a:gd name="connsiteY47" fmla="*/ 2126 h 10000"/>
                <a:gd name="connsiteX48" fmla="*/ 6794 w 9776"/>
                <a:gd name="connsiteY48" fmla="*/ 2251 h 10000"/>
                <a:gd name="connsiteX49" fmla="*/ 6877 w 9776"/>
                <a:gd name="connsiteY49" fmla="*/ 2496 h 10000"/>
                <a:gd name="connsiteX50" fmla="*/ 7083 w 9776"/>
                <a:gd name="connsiteY50" fmla="*/ 2537 h 10000"/>
                <a:gd name="connsiteX51" fmla="*/ 7166 w 9776"/>
                <a:gd name="connsiteY51" fmla="*/ 2453 h 10000"/>
                <a:gd name="connsiteX52" fmla="*/ 7205 w 9776"/>
                <a:gd name="connsiteY52" fmla="*/ 2334 h 10000"/>
                <a:gd name="connsiteX53" fmla="*/ 7367 w 9776"/>
                <a:gd name="connsiteY53" fmla="*/ 2251 h 10000"/>
                <a:gd name="connsiteX54" fmla="*/ 7574 w 9776"/>
                <a:gd name="connsiteY54" fmla="*/ 2334 h 10000"/>
                <a:gd name="connsiteX55" fmla="*/ 7652 w 9776"/>
                <a:gd name="connsiteY55" fmla="*/ 2373 h 10000"/>
                <a:gd name="connsiteX56" fmla="*/ 7698 w 9776"/>
                <a:gd name="connsiteY56" fmla="*/ 2418 h 10000"/>
                <a:gd name="connsiteX57" fmla="*/ 7903 w 9776"/>
                <a:gd name="connsiteY57" fmla="*/ 2418 h 10000"/>
                <a:gd name="connsiteX58" fmla="*/ 7903 w 9776"/>
                <a:gd name="connsiteY58" fmla="*/ 2373 h 10000"/>
                <a:gd name="connsiteX59" fmla="*/ 8143 w 9776"/>
                <a:gd name="connsiteY59" fmla="*/ 2453 h 10000"/>
                <a:gd name="connsiteX60" fmla="*/ 8108 w 9776"/>
                <a:gd name="connsiteY60" fmla="*/ 2496 h 10000"/>
                <a:gd name="connsiteX61" fmla="*/ 8143 w 9776"/>
                <a:gd name="connsiteY61" fmla="*/ 2619 h 10000"/>
                <a:gd name="connsiteX62" fmla="*/ 8143 w 9776"/>
                <a:gd name="connsiteY62" fmla="*/ 2698 h 10000"/>
                <a:gd name="connsiteX63" fmla="*/ 8063 w 9776"/>
                <a:gd name="connsiteY63" fmla="*/ 2619 h 10000"/>
                <a:gd name="connsiteX64" fmla="*/ 8022 w 9776"/>
                <a:gd name="connsiteY64" fmla="*/ 2659 h 10000"/>
                <a:gd name="connsiteX65" fmla="*/ 7939 w 9776"/>
                <a:gd name="connsiteY65" fmla="*/ 2659 h 10000"/>
                <a:gd name="connsiteX66" fmla="*/ 7858 w 9776"/>
                <a:gd name="connsiteY66" fmla="*/ 2698 h 10000"/>
                <a:gd name="connsiteX67" fmla="*/ 7698 w 9776"/>
                <a:gd name="connsiteY67" fmla="*/ 2785 h 10000"/>
                <a:gd name="connsiteX68" fmla="*/ 7611 w 9776"/>
                <a:gd name="connsiteY68" fmla="*/ 2827 h 10000"/>
                <a:gd name="connsiteX69" fmla="*/ 7698 w 9776"/>
                <a:gd name="connsiteY69" fmla="*/ 2908 h 10000"/>
                <a:gd name="connsiteX70" fmla="*/ 7611 w 9776"/>
                <a:gd name="connsiteY70" fmla="*/ 2908 h 10000"/>
                <a:gd name="connsiteX71" fmla="*/ 7652 w 9776"/>
                <a:gd name="connsiteY71" fmla="*/ 2987 h 10000"/>
                <a:gd name="connsiteX72" fmla="*/ 7574 w 9776"/>
                <a:gd name="connsiteY72" fmla="*/ 3026 h 10000"/>
                <a:gd name="connsiteX73" fmla="*/ 7487 w 9776"/>
                <a:gd name="connsiteY73" fmla="*/ 2947 h 10000"/>
                <a:gd name="connsiteX74" fmla="*/ 7454 w 9776"/>
                <a:gd name="connsiteY74" fmla="*/ 2947 h 10000"/>
                <a:gd name="connsiteX75" fmla="*/ 7532 w 9776"/>
                <a:gd name="connsiteY75" fmla="*/ 3069 h 10000"/>
                <a:gd name="connsiteX76" fmla="*/ 7367 w 9776"/>
                <a:gd name="connsiteY76" fmla="*/ 3238 h 10000"/>
                <a:gd name="connsiteX77" fmla="*/ 7324 w 9776"/>
                <a:gd name="connsiteY77" fmla="*/ 3438 h 10000"/>
                <a:gd name="connsiteX78" fmla="*/ 7367 w 9776"/>
                <a:gd name="connsiteY78" fmla="*/ 3643 h 10000"/>
                <a:gd name="connsiteX79" fmla="*/ 7532 w 9776"/>
                <a:gd name="connsiteY79" fmla="*/ 3685 h 10000"/>
                <a:gd name="connsiteX80" fmla="*/ 7817 w 9776"/>
                <a:gd name="connsiteY80" fmla="*/ 3808 h 10000"/>
                <a:gd name="connsiteX81" fmla="*/ 7939 w 9776"/>
                <a:gd name="connsiteY81" fmla="*/ 4015 h 10000"/>
                <a:gd name="connsiteX82" fmla="*/ 8143 w 9776"/>
                <a:gd name="connsiteY82" fmla="*/ 4299 h 10000"/>
                <a:gd name="connsiteX83" fmla="*/ 8269 w 9776"/>
                <a:gd name="connsiteY83" fmla="*/ 4508 h 10000"/>
                <a:gd name="connsiteX84" fmla="*/ 8467 w 9776"/>
                <a:gd name="connsiteY84" fmla="*/ 4630 h 10000"/>
                <a:gd name="connsiteX85" fmla="*/ 8551 w 9776"/>
                <a:gd name="connsiteY85" fmla="*/ 4710 h 10000"/>
                <a:gd name="connsiteX86" fmla="*/ 8638 w 9776"/>
                <a:gd name="connsiteY86" fmla="*/ 4794 h 10000"/>
                <a:gd name="connsiteX87" fmla="*/ 8791 w 9776"/>
                <a:gd name="connsiteY87" fmla="*/ 4954 h 10000"/>
                <a:gd name="connsiteX88" fmla="*/ 8506 w 9776"/>
                <a:gd name="connsiteY88" fmla="*/ 4874 h 10000"/>
                <a:gd name="connsiteX89" fmla="*/ 8306 w 9776"/>
                <a:gd name="connsiteY89" fmla="*/ 4794 h 10000"/>
                <a:gd name="connsiteX90" fmla="*/ 8108 w 9776"/>
                <a:gd name="connsiteY90" fmla="*/ 4834 h 10000"/>
                <a:gd name="connsiteX91" fmla="*/ 7986 w 9776"/>
                <a:gd name="connsiteY91" fmla="*/ 4755 h 10000"/>
                <a:gd name="connsiteX92" fmla="*/ 7858 w 9776"/>
                <a:gd name="connsiteY92" fmla="*/ 4670 h 10000"/>
                <a:gd name="connsiteX93" fmla="*/ 7903 w 9776"/>
                <a:gd name="connsiteY93" fmla="*/ 4755 h 10000"/>
                <a:gd name="connsiteX94" fmla="*/ 7939 w 9776"/>
                <a:gd name="connsiteY94" fmla="*/ 4755 h 10000"/>
                <a:gd name="connsiteX95" fmla="*/ 7903 w 9776"/>
                <a:gd name="connsiteY95" fmla="*/ 4710 h 10000"/>
                <a:gd name="connsiteX96" fmla="*/ 7986 w 9776"/>
                <a:gd name="connsiteY96" fmla="*/ 4755 h 10000"/>
                <a:gd name="connsiteX97" fmla="*/ 8186 w 9776"/>
                <a:gd name="connsiteY97" fmla="*/ 4834 h 10000"/>
                <a:gd name="connsiteX98" fmla="*/ 8269 w 9776"/>
                <a:gd name="connsiteY98" fmla="*/ 4794 h 10000"/>
                <a:gd name="connsiteX99" fmla="*/ 8353 w 9776"/>
                <a:gd name="connsiteY99" fmla="*/ 4874 h 10000"/>
                <a:gd name="connsiteX100" fmla="*/ 8389 w 9776"/>
                <a:gd name="connsiteY100" fmla="*/ 4917 h 10000"/>
                <a:gd name="connsiteX101" fmla="*/ 8506 w 9776"/>
                <a:gd name="connsiteY101" fmla="*/ 4954 h 10000"/>
                <a:gd name="connsiteX102" fmla="*/ 8760 w 9776"/>
                <a:gd name="connsiteY102" fmla="*/ 5125 h 10000"/>
                <a:gd name="connsiteX103" fmla="*/ 8923 w 9776"/>
                <a:gd name="connsiteY103" fmla="*/ 5288 h 10000"/>
                <a:gd name="connsiteX104" fmla="*/ 8841 w 9776"/>
                <a:gd name="connsiteY104" fmla="*/ 5328 h 10000"/>
                <a:gd name="connsiteX105" fmla="*/ 8717 w 9776"/>
                <a:gd name="connsiteY105" fmla="*/ 5409 h 10000"/>
                <a:gd name="connsiteX106" fmla="*/ 8638 w 9776"/>
                <a:gd name="connsiteY106" fmla="*/ 5487 h 10000"/>
                <a:gd name="connsiteX107" fmla="*/ 8598 w 9776"/>
                <a:gd name="connsiteY107" fmla="*/ 5527 h 10000"/>
                <a:gd name="connsiteX108" fmla="*/ 8467 w 9776"/>
                <a:gd name="connsiteY108" fmla="*/ 5527 h 10000"/>
                <a:gd name="connsiteX109" fmla="*/ 8353 w 9776"/>
                <a:gd name="connsiteY109" fmla="*/ 5614 h 10000"/>
                <a:gd name="connsiteX110" fmla="*/ 8506 w 9776"/>
                <a:gd name="connsiteY110" fmla="*/ 5527 h 10000"/>
                <a:gd name="connsiteX111" fmla="*/ 8638 w 9776"/>
                <a:gd name="connsiteY111" fmla="*/ 5657 h 10000"/>
                <a:gd name="connsiteX112" fmla="*/ 8598 w 9776"/>
                <a:gd name="connsiteY112" fmla="*/ 5657 h 10000"/>
                <a:gd name="connsiteX113" fmla="*/ 8791 w 9776"/>
                <a:gd name="connsiteY113" fmla="*/ 5572 h 10000"/>
                <a:gd name="connsiteX114" fmla="*/ 8923 w 9776"/>
                <a:gd name="connsiteY114" fmla="*/ 5695 h 10000"/>
                <a:gd name="connsiteX115" fmla="*/ 9128 w 9776"/>
                <a:gd name="connsiteY115" fmla="*/ 5738 h 10000"/>
                <a:gd name="connsiteX116" fmla="*/ 9039 w 9776"/>
                <a:gd name="connsiteY116" fmla="*/ 5855 h 10000"/>
                <a:gd name="connsiteX117" fmla="*/ 9005 w 9776"/>
                <a:gd name="connsiteY117" fmla="*/ 5901 h 10000"/>
                <a:gd name="connsiteX118" fmla="*/ 8923 w 9776"/>
                <a:gd name="connsiteY118" fmla="*/ 5941 h 10000"/>
                <a:gd name="connsiteX119" fmla="*/ 8964 w 9776"/>
                <a:gd name="connsiteY119" fmla="*/ 5941 h 10000"/>
                <a:gd name="connsiteX120" fmla="*/ 9084 w 9776"/>
                <a:gd name="connsiteY120" fmla="*/ 5901 h 10000"/>
                <a:gd name="connsiteX121" fmla="*/ 9084 w 9776"/>
                <a:gd name="connsiteY121" fmla="*/ 5855 h 10000"/>
                <a:gd name="connsiteX122" fmla="*/ 9128 w 9776"/>
                <a:gd name="connsiteY122" fmla="*/ 5977 h 10000"/>
                <a:gd name="connsiteX123" fmla="*/ 9128 w 9776"/>
                <a:gd name="connsiteY123" fmla="*/ 6067 h 10000"/>
                <a:gd name="connsiteX124" fmla="*/ 9084 w 9776"/>
                <a:gd name="connsiteY124" fmla="*/ 5977 h 10000"/>
                <a:gd name="connsiteX125" fmla="*/ 9084 w 9776"/>
                <a:gd name="connsiteY125" fmla="*/ 6067 h 10000"/>
                <a:gd name="connsiteX126" fmla="*/ 9039 w 9776"/>
                <a:gd name="connsiteY126" fmla="*/ 6029 h 10000"/>
                <a:gd name="connsiteX127" fmla="*/ 9005 w 9776"/>
                <a:gd name="connsiteY127" fmla="*/ 6029 h 10000"/>
                <a:gd name="connsiteX128" fmla="*/ 8964 w 9776"/>
                <a:gd name="connsiteY128" fmla="*/ 6102 h 10000"/>
                <a:gd name="connsiteX129" fmla="*/ 9084 w 9776"/>
                <a:gd name="connsiteY129" fmla="*/ 6185 h 10000"/>
                <a:gd name="connsiteX130" fmla="*/ 9039 w 9776"/>
                <a:gd name="connsiteY130" fmla="*/ 6185 h 10000"/>
                <a:gd name="connsiteX131" fmla="*/ 9084 w 9776"/>
                <a:gd name="connsiteY131" fmla="*/ 6273 h 10000"/>
                <a:gd name="connsiteX132" fmla="*/ 8923 w 9776"/>
                <a:gd name="connsiteY132" fmla="*/ 6226 h 10000"/>
                <a:gd name="connsiteX133" fmla="*/ 8964 w 9776"/>
                <a:gd name="connsiteY133" fmla="*/ 6273 h 10000"/>
                <a:gd name="connsiteX134" fmla="*/ 9084 w 9776"/>
                <a:gd name="connsiteY134" fmla="*/ 6309 h 10000"/>
                <a:gd name="connsiteX135" fmla="*/ 9128 w 9776"/>
                <a:gd name="connsiteY135" fmla="*/ 6433 h 10000"/>
                <a:gd name="connsiteX136" fmla="*/ 9084 w 9776"/>
                <a:gd name="connsiteY136" fmla="*/ 6519 h 10000"/>
                <a:gd name="connsiteX137" fmla="*/ 8964 w 9776"/>
                <a:gd name="connsiteY137" fmla="*/ 6394 h 10000"/>
                <a:gd name="connsiteX138" fmla="*/ 8923 w 9776"/>
                <a:gd name="connsiteY138" fmla="*/ 6433 h 10000"/>
                <a:gd name="connsiteX139" fmla="*/ 8760 w 9776"/>
                <a:gd name="connsiteY139" fmla="*/ 6519 h 10000"/>
                <a:gd name="connsiteX140" fmla="*/ 8883 w 9776"/>
                <a:gd name="connsiteY140" fmla="*/ 6637 h 10000"/>
                <a:gd name="connsiteX141" fmla="*/ 8883 w 9776"/>
                <a:gd name="connsiteY141" fmla="*/ 6803 h 10000"/>
                <a:gd name="connsiteX142" fmla="*/ 8841 w 9776"/>
                <a:gd name="connsiteY142" fmla="*/ 6885 h 10000"/>
                <a:gd name="connsiteX143" fmla="*/ 8841 w 9776"/>
                <a:gd name="connsiteY143" fmla="*/ 6925 h 10000"/>
                <a:gd name="connsiteX144" fmla="*/ 8760 w 9776"/>
                <a:gd name="connsiteY144" fmla="*/ 6885 h 10000"/>
                <a:gd name="connsiteX145" fmla="*/ 8760 w 9776"/>
                <a:gd name="connsiteY145" fmla="*/ 6964 h 10000"/>
                <a:gd name="connsiteX146" fmla="*/ 8717 w 9776"/>
                <a:gd name="connsiteY146" fmla="*/ 7050 h 10000"/>
                <a:gd name="connsiteX147" fmla="*/ 8678 w 9776"/>
                <a:gd name="connsiteY147" fmla="*/ 7210 h 10000"/>
                <a:gd name="connsiteX148" fmla="*/ 8717 w 9776"/>
                <a:gd name="connsiteY148" fmla="*/ 7129 h 10000"/>
                <a:gd name="connsiteX149" fmla="*/ 8678 w 9776"/>
                <a:gd name="connsiteY149" fmla="*/ 7168 h 10000"/>
                <a:gd name="connsiteX150" fmla="*/ 8638 w 9776"/>
                <a:gd name="connsiteY150" fmla="*/ 7092 h 10000"/>
                <a:gd name="connsiteX151" fmla="*/ 8551 w 9776"/>
                <a:gd name="connsiteY151" fmla="*/ 7129 h 10000"/>
                <a:gd name="connsiteX152" fmla="*/ 8551 w 9776"/>
                <a:gd name="connsiteY152" fmla="*/ 7210 h 10000"/>
                <a:gd name="connsiteX153" fmla="*/ 8598 w 9776"/>
                <a:gd name="connsiteY153" fmla="*/ 7252 h 10000"/>
                <a:gd name="connsiteX154" fmla="*/ 8678 w 9776"/>
                <a:gd name="connsiteY154" fmla="*/ 7294 h 10000"/>
                <a:gd name="connsiteX155" fmla="*/ 8638 w 9776"/>
                <a:gd name="connsiteY155" fmla="*/ 7335 h 10000"/>
                <a:gd name="connsiteX156" fmla="*/ 8598 w 9776"/>
                <a:gd name="connsiteY156" fmla="*/ 7460 h 10000"/>
                <a:gd name="connsiteX157" fmla="*/ 8432 w 9776"/>
                <a:gd name="connsiteY157" fmla="*/ 7372 h 10000"/>
                <a:gd name="connsiteX158" fmla="*/ 8551 w 9776"/>
                <a:gd name="connsiteY158" fmla="*/ 7497 h 10000"/>
                <a:gd name="connsiteX159" fmla="*/ 8678 w 9776"/>
                <a:gd name="connsiteY159" fmla="*/ 7497 h 10000"/>
                <a:gd name="connsiteX160" fmla="*/ 8638 w 9776"/>
                <a:gd name="connsiteY160" fmla="*/ 7583 h 10000"/>
                <a:gd name="connsiteX161" fmla="*/ 8717 w 9776"/>
                <a:gd name="connsiteY161" fmla="*/ 7747 h 10000"/>
                <a:gd name="connsiteX162" fmla="*/ 8678 w 9776"/>
                <a:gd name="connsiteY162" fmla="*/ 7747 h 10000"/>
                <a:gd name="connsiteX163" fmla="*/ 8551 w 9776"/>
                <a:gd name="connsiteY163" fmla="*/ 7657 h 10000"/>
                <a:gd name="connsiteX164" fmla="*/ 8506 w 9776"/>
                <a:gd name="connsiteY164" fmla="*/ 7704 h 10000"/>
                <a:gd name="connsiteX165" fmla="*/ 8598 w 9776"/>
                <a:gd name="connsiteY165" fmla="*/ 7789 h 10000"/>
                <a:gd name="connsiteX166" fmla="*/ 8551 w 9776"/>
                <a:gd name="connsiteY166" fmla="*/ 7865 h 10000"/>
                <a:gd name="connsiteX167" fmla="*/ 8432 w 9776"/>
                <a:gd name="connsiteY167" fmla="*/ 7789 h 10000"/>
                <a:gd name="connsiteX168" fmla="*/ 8506 w 9776"/>
                <a:gd name="connsiteY168" fmla="*/ 7905 h 10000"/>
                <a:gd name="connsiteX169" fmla="*/ 8432 w 9776"/>
                <a:gd name="connsiteY169" fmla="*/ 7905 h 10000"/>
                <a:gd name="connsiteX170" fmla="*/ 8432 w 9776"/>
                <a:gd name="connsiteY170" fmla="*/ 7992 h 10000"/>
                <a:gd name="connsiteX171" fmla="*/ 8226 w 9776"/>
                <a:gd name="connsiteY171" fmla="*/ 8078 h 10000"/>
                <a:gd name="connsiteX172" fmla="*/ 8186 w 9776"/>
                <a:gd name="connsiteY172" fmla="*/ 8152 h 10000"/>
                <a:gd name="connsiteX173" fmla="*/ 8226 w 9776"/>
                <a:gd name="connsiteY173" fmla="*/ 8199 h 10000"/>
                <a:gd name="connsiteX174" fmla="*/ 8186 w 9776"/>
                <a:gd name="connsiteY174" fmla="*/ 8233 h 10000"/>
                <a:gd name="connsiteX175" fmla="*/ 8143 w 9776"/>
                <a:gd name="connsiteY175" fmla="*/ 8356 h 10000"/>
                <a:gd name="connsiteX176" fmla="*/ 8108 w 9776"/>
                <a:gd name="connsiteY176" fmla="*/ 8317 h 10000"/>
                <a:gd name="connsiteX177" fmla="*/ 8108 w 9776"/>
                <a:gd name="connsiteY177" fmla="*/ 8443 h 10000"/>
                <a:gd name="connsiteX178" fmla="*/ 7688 w 9776"/>
                <a:gd name="connsiteY178" fmla="*/ 8235 h 10000"/>
                <a:gd name="connsiteX179" fmla="*/ 7002 w 9776"/>
                <a:gd name="connsiteY179" fmla="*/ 8936 h 10000"/>
                <a:gd name="connsiteX180" fmla="*/ 6754 w 9776"/>
                <a:gd name="connsiteY180" fmla="*/ 9016 h 10000"/>
                <a:gd name="connsiteX181" fmla="*/ 6631 w 9776"/>
                <a:gd name="connsiteY181" fmla="*/ 8769 h 10000"/>
                <a:gd name="connsiteX182" fmla="*/ 6592 w 9776"/>
                <a:gd name="connsiteY182" fmla="*/ 8769 h 10000"/>
                <a:gd name="connsiteX183" fmla="*/ 6712 w 9776"/>
                <a:gd name="connsiteY183" fmla="*/ 8725 h 10000"/>
                <a:gd name="connsiteX184" fmla="*/ 6549 w 9776"/>
                <a:gd name="connsiteY184" fmla="*/ 8725 h 10000"/>
                <a:gd name="connsiteX185" fmla="*/ 6512 w 9776"/>
                <a:gd name="connsiteY185" fmla="*/ 8814 h 10000"/>
                <a:gd name="connsiteX186" fmla="*/ 6592 w 9776"/>
                <a:gd name="connsiteY186" fmla="*/ 8893 h 10000"/>
                <a:gd name="connsiteX187" fmla="*/ 6549 w 9776"/>
                <a:gd name="connsiteY187" fmla="*/ 8893 h 10000"/>
                <a:gd name="connsiteX188" fmla="*/ 6676 w 9776"/>
                <a:gd name="connsiteY188" fmla="*/ 9137 h 10000"/>
                <a:gd name="connsiteX189" fmla="*/ 6512 w 9776"/>
                <a:gd name="connsiteY189" fmla="*/ 8978 h 10000"/>
                <a:gd name="connsiteX190" fmla="*/ 6592 w 9776"/>
                <a:gd name="connsiteY190" fmla="*/ 9137 h 10000"/>
                <a:gd name="connsiteX191" fmla="*/ 6549 w 9776"/>
                <a:gd name="connsiteY191" fmla="*/ 9183 h 10000"/>
                <a:gd name="connsiteX192" fmla="*/ 6512 w 9776"/>
                <a:gd name="connsiteY192" fmla="*/ 9137 h 10000"/>
                <a:gd name="connsiteX193" fmla="*/ 6471 w 9776"/>
                <a:gd name="connsiteY193" fmla="*/ 9264 h 10000"/>
                <a:gd name="connsiteX194" fmla="*/ 6343 w 9776"/>
                <a:gd name="connsiteY194" fmla="*/ 9305 h 10000"/>
                <a:gd name="connsiteX195" fmla="*/ 6303 w 9776"/>
                <a:gd name="connsiteY195" fmla="*/ 9219 h 10000"/>
                <a:gd name="connsiteX196" fmla="*/ 6225 w 9776"/>
                <a:gd name="connsiteY196" fmla="*/ 9183 h 10000"/>
                <a:gd name="connsiteX197" fmla="*/ 6266 w 9776"/>
                <a:gd name="connsiteY197" fmla="*/ 9344 h 10000"/>
                <a:gd name="connsiteX198" fmla="*/ 6057 w 9776"/>
                <a:gd name="connsiteY198" fmla="*/ 9264 h 10000"/>
                <a:gd name="connsiteX199" fmla="*/ 6017 w 9776"/>
                <a:gd name="connsiteY199" fmla="*/ 9305 h 10000"/>
                <a:gd name="connsiteX200" fmla="*/ 5893 w 9776"/>
                <a:gd name="connsiteY200" fmla="*/ 9382 h 10000"/>
                <a:gd name="connsiteX201" fmla="*/ 5862 w 9776"/>
                <a:gd name="connsiteY201" fmla="*/ 9470 h 10000"/>
                <a:gd name="connsiteX202" fmla="*/ 5772 w 9776"/>
                <a:gd name="connsiteY202" fmla="*/ 9470 h 10000"/>
                <a:gd name="connsiteX203" fmla="*/ 5649 w 9776"/>
                <a:gd name="connsiteY203" fmla="*/ 9509 h 10000"/>
                <a:gd name="connsiteX204" fmla="*/ 5649 w 9776"/>
                <a:gd name="connsiteY204" fmla="*/ 9470 h 10000"/>
                <a:gd name="connsiteX205" fmla="*/ 5649 w 9776"/>
                <a:gd name="connsiteY205" fmla="*/ 9549 h 10000"/>
                <a:gd name="connsiteX206" fmla="*/ 5529 w 9776"/>
                <a:gd name="connsiteY206" fmla="*/ 9509 h 10000"/>
                <a:gd name="connsiteX207" fmla="*/ 5529 w 9776"/>
                <a:gd name="connsiteY207" fmla="*/ 9590 h 10000"/>
                <a:gd name="connsiteX208" fmla="*/ 5486 w 9776"/>
                <a:gd name="connsiteY208" fmla="*/ 9715 h 10000"/>
                <a:gd name="connsiteX209" fmla="*/ 5572 w 9776"/>
                <a:gd name="connsiteY209" fmla="*/ 9756 h 10000"/>
                <a:gd name="connsiteX210" fmla="*/ 5572 w 9776"/>
                <a:gd name="connsiteY210" fmla="*/ 9756 h 10000"/>
                <a:gd name="connsiteX211" fmla="*/ 5649 w 9776"/>
                <a:gd name="connsiteY211" fmla="*/ 9920 h 10000"/>
                <a:gd name="connsiteX212" fmla="*/ 5447 w 9776"/>
                <a:gd name="connsiteY212" fmla="*/ 10000 h 10000"/>
                <a:gd name="connsiteX213" fmla="*/ 5447 w 9776"/>
                <a:gd name="connsiteY213" fmla="*/ 9920 h 10000"/>
                <a:gd name="connsiteX214" fmla="*/ 5359 w 9776"/>
                <a:gd name="connsiteY214" fmla="*/ 9794 h 10000"/>
                <a:gd name="connsiteX215" fmla="*/ 5325 w 9776"/>
                <a:gd name="connsiteY215" fmla="*/ 9715 h 10000"/>
                <a:gd name="connsiteX216" fmla="*/ 5283 w 9776"/>
                <a:gd name="connsiteY216" fmla="*/ 9590 h 10000"/>
                <a:gd name="connsiteX217" fmla="*/ 5325 w 9776"/>
                <a:gd name="connsiteY217" fmla="*/ 9509 h 10000"/>
                <a:gd name="connsiteX218" fmla="*/ 5283 w 9776"/>
                <a:gd name="connsiteY218" fmla="*/ 9382 h 10000"/>
                <a:gd name="connsiteX219" fmla="*/ 5283 w 9776"/>
                <a:gd name="connsiteY219" fmla="*/ 9425 h 10000"/>
                <a:gd name="connsiteX220" fmla="*/ 5201 w 9776"/>
                <a:gd name="connsiteY220" fmla="*/ 9344 h 10000"/>
                <a:gd name="connsiteX221" fmla="*/ 5201 w 9776"/>
                <a:gd name="connsiteY221" fmla="*/ 9425 h 10000"/>
                <a:gd name="connsiteX222" fmla="*/ 5080 w 9776"/>
                <a:gd name="connsiteY222" fmla="*/ 9425 h 10000"/>
                <a:gd name="connsiteX223" fmla="*/ 4998 w 9776"/>
                <a:gd name="connsiteY223" fmla="*/ 9382 h 10000"/>
                <a:gd name="connsiteX224" fmla="*/ 4951 w 9776"/>
                <a:gd name="connsiteY224" fmla="*/ 9305 h 10000"/>
                <a:gd name="connsiteX225" fmla="*/ 4910 w 9776"/>
                <a:gd name="connsiteY225" fmla="*/ 9305 h 10000"/>
                <a:gd name="connsiteX226" fmla="*/ 4910 w 9776"/>
                <a:gd name="connsiteY226" fmla="*/ 9382 h 10000"/>
                <a:gd name="connsiteX227" fmla="*/ 4832 w 9776"/>
                <a:gd name="connsiteY227" fmla="*/ 9305 h 10000"/>
                <a:gd name="connsiteX228" fmla="*/ 4794 w 9776"/>
                <a:gd name="connsiteY228" fmla="*/ 9219 h 10000"/>
                <a:gd name="connsiteX229" fmla="*/ 4757 w 9776"/>
                <a:gd name="connsiteY229" fmla="*/ 9264 h 10000"/>
                <a:gd name="connsiteX230" fmla="*/ 4794 w 9776"/>
                <a:gd name="connsiteY230" fmla="*/ 9382 h 10000"/>
                <a:gd name="connsiteX231" fmla="*/ 4712 w 9776"/>
                <a:gd name="connsiteY231" fmla="*/ 9344 h 10000"/>
                <a:gd name="connsiteX232" fmla="*/ 4712 w 9776"/>
                <a:gd name="connsiteY232" fmla="*/ 9425 h 10000"/>
                <a:gd name="connsiteX233" fmla="*/ 4549 w 9776"/>
                <a:gd name="connsiteY233" fmla="*/ 9382 h 10000"/>
                <a:gd name="connsiteX234" fmla="*/ 4430 w 9776"/>
                <a:gd name="connsiteY234" fmla="*/ 9382 h 10000"/>
                <a:gd name="connsiteX235" fmla="*/ 4386 w 9776"/>
                <a:gd name="connsiteY235" fmla="*/ 9382 h 10000"/>
                <a:gd name="connsiteX236" fmla="*/ 4261 w 9776"/>
                <a:gd name="connsiteY236" fmla="*/ 9305 h 10000"/>
                <a:gd name="connsiteX237" fmla="*/ 4215 w 9776"/>
                <a:gd name="connsiteY237" fmla="*/ 9264 h 10000"/>
                <a:gd name="connsiteX238" fmla="*/ 4097 w 9776"/>
                <a:gd name="connsiteY238" fmla="*/ 9219 h 10000"/>
                <a:gd name="connsiteX239" fmla="*/ 4020 w 9776"/>
                <a:gd name="connsiteY239" fmla="*/ 8978 h 10000"/>
                <a:gd name="connsiteX240" fmla="*/ 3930 w 9776"/>
                <a:gd name="connsiteY240" fmla="*/ 8814 h 10000"/>
                <a:gd name="connsiteX241" fmla="*/ 3812 w 9776"/>
                <a:gd name="connsiteY241" fmla="*/ 8814 h 10000"/>
                <a:gd name="connsiteX242" fmla="*/ 3687 w 9776"/>
                <a:gd name="connsiteY242" fmla="*/ 8814 h 10000"/>
                <a:gd name="connsiteX243" fmla="*/ 3482 w 9776"/>
                <a:gd name="connsiteY243" fmla="*/ 8605 h 10000"/>
                <a:gd name="connsiteX244" fmla="*/ 3322 w 9776"/>
                <a:gd name="connsiteY244" fmla="*/ 8725 h 10000"/>
                <a:gd name="connsiteX245" fmla="*/ 3322 w 9776"/>
                <a:gd name="connsiteY245" fmla="*/ 8814 h 10000"/>
                <a:gd name="connsiteX246" fmla="*/ 3118 w 9776"/>
                <a:gd name="connsiteY246" fmla="*/ 8853 h 10000"/>
                <a:gd name="connsiteX247" fmla="*/ 2997 w 9776"/>
                <a:gd name="connsiteY247" fmla="*/ 8978 h 10000"/>
                <a:gd name="connsiteX248" fmla="*/ 2916 w 9776"/>
                <a:gd name="connsiteY248" fmla="*/ 8893 h 10000"/>
                <a:gd name="connsiteX249" fmla="*/ 2833 w 9776"/>
                <a:gd name="connsiteY249" fmla="*/ 8978 h 10000"/>
                <a:gd name="connsiteX250" fmla="*/ 2711 w 9776"/>
                <a:gd name="connsiteY250" fmla="*/ 8978 h 10000"/>
                <a:gd name="connsiteX251" fmla="*/ 2544 w 9776"/>
                <a:gd name="connsiteY251" fmla="*/ 8936 h 10000"/>
                <a:gd name="connsiteX252" fmla="*/ 2382 w 9776"/>
                <a:gd name="connsiteY252" fmla="*/ 9016 h 10000"/>
                <a:gd name="connsiteX253" fmla="*/ 2299 w 9776"/>
                <a:gd name="connsiteY253" fmla="*/ 9016 h 10000"/>
                <a:gd name="connsiteX254" fmla="*/ 2217 w 9776"/>
                <a:gd name="connsiteY254" fmla="*/ 9016 h 10000"/>
                <a:gd name="connsiteX255" fmla="*/ 2176 w 9776"/>
                <a:gd name="connsiteY255" fmla="*/ 9016 h 10000"/>
                <a:gd name="connsiteX256" fmla="*/ 2176 w 9776"/>
                <a:gd name="connsiteY256" fmla="*/ 9219 h 10000"/>
                <a:gd name="connsiteX257" fmla="*/ 2261 w 9776"/>
                <a:gd name="connsiteY257" fmla="*/ 9344 h 10000"/>
                <a:gd name="connsiteX258" fmla="*/ 2261 w 9776"/>
                <a:gd name="connsiteY258" fmla="*/ 9382 h 10000"/>
                <a:gd name="connsiteX259" fmla="*/ 2261 w 9776"/>
                <a:gd name="connsiteY259" fmla="*/ 9470 h 10000"/>
                <a:gd name="connsiteX260" fmla="*/ 2299 w 9776"/>
                <a:gd name="connsiteY260" fmla="*/ 9590 h 10000"/>
                <a:gd name="connsiteX261" fmla="*/ 2176 w 9776"/>
                <a:gd name="connsiteY261" fmla="*/ 9549 h 10000"/>
                <a:gd name="connsiteX262" fmla="*/ 2052 w 9776"/>
                <a:gd name="connsiteY262" fmla="*/ 9509 h 10000"/>
                <a:gd name="connsiteX263" fmla="*/ 1970 w 9776"/>
                <a:gd name="connsiteY263" fmla="*/ 9305 h 10000"/>
                <a:gd name="connsiteX264" fmla="*/ 1733 w 9776"/>
                <a:gd name="connsiteY264" fmla="*/ 9425 h 10000"/>
                <a:gd name="connsiteX265" fmla="*/ 1651 w 9776"/>
                <a:gd name="connsiteY265" fmla="*/ 9470 h 10000"/>
                <a:gd name="connsiteX266" fmla="*/ 1651 w 9776"/>
                <a:gd name="connsiteY266" fmla="*/ 9344 h 10000"/>
                <a:gd name="connsiteX267" fmla="*/ 1526 w 9776"/>
                <a:gd name="connsiteY267" fmla="*/ 9183 h 10000"/>
                <a:gd name="connsiteX268" fmla="*/ 1281 w 9776"/>
                <a:gd name="connsiteY268" fmla="*/ 9183 h 10000"/>
                <a:gd name="connsiteX269" fmla="*/ 1281 w 9776"/>
                <a:gd name="connsiteY269" fmla="*/ 9016 h 10000"/>
                <a:gd name="connsiteX270" fmla="*/ 1317 w 9776"/>
                <a:gd name="connsiteY270" fmla="*/ 8814 h 10000"/>
                <a:gd name="connsiteX271" fmla="*/ 1161 w 9776"/>
                <a:gd name="connsiteY271" fmla="*/ 8725 h 10000"/>
                <a:gd name="connsiteX272" fmla="*/ 1032 w 9776"/>
                <a:gd name="connsiteY272" fmla="*/ 8605 h 10000"/>
                <a:gd name="connsiteX273" fmla="*/ 995 w 9776"/>
                <a:gd name="connsiteY273" fmla="*/ 8522 h 10000"/>
                <a:gd name="connsiteX274" fmla="*/ 958 w 9776"/>
                <a:gd name="connsiteY274" fmla="*/ 8401 h 10000"/>
                <a:gd name="connsiteX275" fmla="*/ 995 w 9776"/>
                <a:gd name="connsiteY275" fmla="*/ 8278 h 10000"/>
                <a:gd name="connsiteX276" fmla="*/ 707 w 9776"/>
                <a:gd name="connsiteY276" fmla="*/ 8317 h 10000"/>
                <a:gd name="connsiteX277" fmla="*/ 541 w 9776"/>
                <a:gd name="connsiteY277" fmla="*/ 8401 h 10000"/>
                <a:gd name="connsiteX278" fmla="*/ 541 w 9776"/>
                <a:gd name="connsiteY278" fmla="*/ 8278 h 10000"/>
                <a:gd name="connsiteX279" fmla="*/ 502 w 9776"/>
                <a:gd name="connsiteY279" fmla="*/ 8152 h 10000"/>
                <a:gd name="connsiteX280" fmla="*/ 465 w 9776"/>
                <a:gd name="connsiteY280" fmla="*/ 8078 h 10000"/>
                <a:gd name="connsiteX281" fmla="*/ 6899 w 9776"/>
                <a:gd name="connsiteY281" fmla="*/ 8066 h 10000"/>
                <a:gd name="connsiteX282" fmla="*/ 7019 w 9776"/>
                <a:gd name="connsiteY282" fmla="*/ 7769 h 10000"/>
                <a:gd name="connsiteX0" fmla="*/ 9964 w 9964"/>
                <a:gd name="connsiteY0" fmla="*/ 82 h 10000"/>
                <a:gd name="connsiteX1" fmla="*/ 9752 w 9964"/>
                <a:gd name="connsiteY1" fmla="*/ 0 h 10000"/>
                <a:gd name="connsiteX2" fmla="*/ 9832 w 9964"/>
                <a:gd name="connsiteY2" fmla="*/ 240 h 10000"/>
                <a:gd name="connsiteX3" fmla="*/ 9709 w 9964"/>
                <a:gd name="connsiteY3" fmla="*/ 281 h 10000"/>
                <a:gd name="connsiteX4" fmla="*/ 9629 w 9964"/>
                <a:gd name="connsiteY4" fmla="*/ 410 h 10000"/>
                <a:gd name="connsiteX5" fmla="*/ 9337 w 9964"/>
                <a:gd name="connsiteY5" fmla="*/ 446 h 10000"/>
                <a:gd name="connsiteX6" fmla="*/ 9547 w 9964"/>
                <a:gd name="connsiteY6" fmla="*/ 650 h 10000"/>
                <a:gd name="connsiteX7" fmla="*/ 9292 w 9964"/>
                <a:gd name="connsiteY7" fmla="*/ 692 h 10000"/>
                <a:gd name="connsiteX8" fmla="*/ 9127 w 9964"/>
                <a:gd name="connsiteY8" fmla="*/ 650 h 10000"/>
                <a:gd name="connsiteX9" fmla="*/ 8992 w 9964"/>
                <a:gd name="connsiteY9" fmla="*/ 528 h 10000"/>
                <a:gd name="connsiteX10" fmla="*/ 8917 w 9964"/>
                <a:gd name="connsiteY10" fmla="*/ 568 h 10000"/>
                <a:gd name="connsiteX11" fmla="*/ 8877 w 9964"/>
                <a:gd name="connsiteY11" fmla="*/ 772 h 10000"/>
                <a:gd name="connsiteX12" fmla="*/ 8836 w 9964"/>
                <a:gd name="connsiteY12" fmla="*/ 897 h 10000"/>
                <a:gd name="connsiteX13" fmla="*/ 8747 w 9964"/>
                <a:gd name="connsiteY13" fmla="*/ 937 h 10000"/>
                <a:gd name="connsiteX14" fmla="*/ 8701 w 9964"/>
                <a:gd name="connsiteY14" fmla="*/ 1018 h 10000"/>
                <a:gd name="connsiteX15" fmla="*/ 8625 w 9964"/>
                <a:gd name="connsiteY15" fmla="*/ 1018 h 10000"/>
                <a:gd name="connsiteX16" fmla="*/ 8581 w 9964"/>
                <a:gd name="connsiteY16" fmla="*/ 1104 h 10000"/>
                <a:gd name="connsiteX17" fmla="*/ 8414 w 9964"/>
                <a:gd name="connsiteY17" fmla="*/ 1305 h 10000"/>
                <a:gd name="connsiteX18" fmla="*/ 8206 w 9964"/>
                <a:gd name="connsiteY18" fmla="*/ 1350 h 10000"/>
                <a:gd name="connsiteX19" fmla="*/ 8121 w 9964"/>
                <a:gd name="connsiteY19" fmla="*/ 1388 h 10000"/>
                <a:gd name="connsiteX20" fmla="*/ 8038 w 9964"/>
                <a:gd name="connsiteY20" fmla="*/ 1472 h 10000"/>
                <a:gd name="connsiteX21" fmla="*/ 7874 w 9964"/>
                <a:gd name="connsiteY21" fmla="*/ 1553 h 10000"/>
                <a:gd name="connsiteX22" fmla="*/ 7785 w 9964"/>
                <a:gd name="connsiteY22" fmla="*/ 1680 h 10000"/>
                <a:gd name="connsiteX23" fmla="*/ 7748 w 9964"/>
                <a:gd name="connsiteY23" fmla="*/ 1757 h 10000"/>
                <a:gd name="connsiteX24" fmla="*/ 7659 w 9964"/>
                <a:gd name="connsiteY24" fmla="*/ 1757 h 10000"/>
                <a:gd name="connsiteX25" fmla="*/ 7492 w 9964"/>
                <a:gd name="connsiteY25" fmla="*/ 1800 h 10000"/>
                <a:gd name="connsiteX26" fmla="*/ 7625 w 9964"/>
                <a:gd name="connsiteY26" fmla="*/ 1717 h 10000"/>
                <a:gd name="connsiteX27" fmla="*/ 7625 w 9964"/>
                <a:gd name="connsiteY27" fmla="*/ 1635 h 10000"/>
                <a:gd name="connsiteX28" fmla="*/ 7659 w 9964"/>
                <a:gd name="connsiteY28" fmla="*/ 1553 h 10000"/>
                <a:gd name="connsiteX29" fmla="*/ 7414 w 9964"/>
                <a:gd name="connsiteY29" fmla="*/ 1511 h 10000"/>
                <a:gd name="connsiteX30" fmla="*/ 7492 w 9964"/>
                <a:gd name="connsiteY30" fmla="*/ 1472 h 10000"/>
                <a:gd name="connsiteX31" fmla="*/ 7536 w 9964"/>
                <a:gd name="connsiteY31" fmla="*/ 1305 h 10000"/>
                <a:gd name="connsiteX32" fmla="*/ 7582 w 9964"/>
                <a:gd name="connsiteY32" fmla="*/ 1141 h 10000"/>
                <a:gd name="connsiteX33" fmla="*/ 7330 w 9964"/>
                <a:gd name="connsiteY33" fmla="*/ 856 h 10000"/>
                <a:gd name="connsiteX34" fmla="*/ 7202 w 9964"/>
                <a:gd name="connsiteY34" fmla="*/ 897 h 10000"/>
                <a:gd name="connsiteX35" fmla="*/ 7083 w 9964"/>
                <a:gd name="connsiteY35" fmla="*/ 985 h 10000"/>
                <a:gd name="connsiteX36" fmla="*/ 6993 w 9964"/>
                <a:gd name="connsiteY36" fmla="*/ 1186 h 10000"/>
                <a:gd name="connsiteX37" fmla="*/ 6783 w 9964"/>
                <a:gd name="connsiteY37" fmla="*/ 1350 h 10000"/>
                <a:gd name="connsiteX38" fmla="*/ 6661 w 9964"/>
                <a:gd name="connsiteY38" fmla="*/ 1431 h 10000"/>
                <a:gd name="connsiteX39" fmla="*/ 6699 w 9964"/>
                <a:gd name="connsiteY39" fmla="*/ 1553 h 10000"/>
                <a:gd name="connsiteX40" fmla="*/ 6447 w 9964"/>
                <a:gd name="connsiteY40" fmla="*/ 1717 h 10000"/>
                <a:gd name="connsiteX41" fmla="*/ 6242 w 9964"/>
                <a:gd name="connsiteY41" fmla="*/ 1680 h 10000"/>
                <a:gd name="connsiteX42" fmla="*/ 6242 w 9964"/>
                <a:gd name="connsiteY42" fmla="*/ 1922 h 10000"/>
                <a:gd name="connsiteX43" fmla="*/ 6488 w 9964"/>
                <a:gd name="connsiteY43" fmla="*/ 2126 h 10000"/>
                <a:gd name="connsiteX44" fmla="*/ 6619 w 9964"/>
                <a:gd name="connsiteY44" fmla="*/ 2126 h 10000"/>
                <a:gd name="connsiteX45" fmla="*/ 6699 w 9964"/>
                <a:gd name="connsiteY45" fmla="*/ 2165 h 10000"/>
                <a:gd name="connsiteX46" fmla="*/ 6699 w 9964"/>
                <a:gd name="connsiteY46" fmla="*/ 2126 h 10000"/>
                <a:gd name="connsiteX47" fmla="*/ 6950 w 9964"/>
                <a:gd name="connsiteY47" fmla="*/ 2251 h 10000"/>
                <a:gd name="connsiteX48" fmla="*/ 7035 w 9964"/>
                <a:gd name="connsiteY48" fmla="*/ 2496 h 10000"/>
                <a:gd name="connsiteX49" fmla="*/ 7245 w 9964"/>
                <a:gd name="connsiteY49" fmla="*/ 2537 h 10000"/>
                <a:gd name="connsiteX50" fmla="*/ 7330 w 9964"/>
                <a:gd name="connsiteY50" fmla="*/ 2453 h 10000"/>
                <a:gd name="connsiteX51" fmla="*/ 7370 w 9964"/>
                <a:gd name="connsiteY51" fmla="*/ 2334 h 10000"/>
                <a:gd name="connsiteX52" fmla="*/ 7536 w 9964"/>
                <a:gd name="connsiteY52" fmla="*/ 2251 h 10000"/>
                <a:gd name="connsiteX53" fmla="*/ 7748 w 9964"/>
                <a:gd name="connsiteY53" fmla="*/ 2334 h 10000"/>
                <a:gd name="connsiteX54" fmla="*/ 7827 w 9964"/>
                <a:gd name="connsiteY54" fmla="*/ 2373 h 10000"/>
                <a:gd name="connsiteX55" fmla="*/ 7874 w 9964"/>
                <a:gd name="connsiteY55" fmla="*/ 2418 h 10000"/>
                <a:gd name="connsiteX56" fmla="*/ 8084 w 9964"/>
                <a:gd name="connsiteY56" fmla="*/ 2418 h 10000"/>
                <a:gd name="connsiteX57" fmla="*/ 8084 w 9964"/>
                <a:gd name="connsiteY57" fmla="*/ 2373 h 10000"/>
                <a:gd name="connsiteX58" fmla="*/ 8330 w 9964"/>
                <a:gd name="connsiteY58" fmla="*/ 2453 h 10000"/>
                <a:gd name="connsiteX59" fmla="*/ 8294 w 9964"/>
                <a:gd name="connsiteY59" fmla="*/ 2496 h 10000"/>
                <a:gd name="connsiteX60" fmla="*/ 8330 w 9964"/>
                <a:gd name="connsiteY60" fmla="*/ 2619 h 10000"/>
                <a:gd name="connsiteX61" fmla="*/ 8330 w 9964"/>
                <a:gd name="connsiteY61" fmla="*/ 2698 h 10000"/>
                <a:gd name="connsiteX62" fmla="*/ 8248 w 9964"/>
                <a:gd name="connsiteY62" fmla="*/ 2619 h 10000"/>
                <a:gd name="connsiteX63" fmla="*/ 8206 w 9964"/>
                <a:gd name="connsiteY63" fmla="*/ 2659 h 10000"/>
                <a:gd name="connsiteX64" fmla="*/ 8121 w 9964"/>
                <a:gd name="connsiteY64" fmla="*/ 2659 h 10000"/>
                <a:gd name="connsiteX65" fmla="*/ 8038 w 9964"/>
                <a:gd name="connsiteY65" fmla="*/ 2698 h 10000"/>
                <a:gd name="connsiteX66" fmla="*/ 7874 w 9964"/>
                <a:gd name="connsiteY66" fmla="*/ 2785 h 10000"/>
                <a:gd name="connsiteX67" fmla="*/ 7785 w 9964"/>
                <a:gd name="connsiteY67" fmla="*/ 2827 h 10000"/>
                <a:gd name="connsiteX68" fmla="*/ 7874 w 9964"/>
                <a:gd name="connsiteY68" fmla="*/ 2908 h 10000"/>
                <a:gd name="connsiteX69" fmla="*/ 7785 w 9964"/>
                <a:gd name="connsiteY69" fmla="*/ 2908 h 10000"/>
                <a:gd name="connsiteX70" fmla="*/ 7827 w 9964"/>
                <a:gd name="connsiteY70" fmla="*/ 2987 h 10000"/>
                <a:gd name="connsiteX71" fmla="*/ 7748 w 9964"/>
                <a:gd name="connsiteY71" fmla="*/ 3026 h 10000"/>
                <a:gd name="connsiteX72" fmla="*/ 7659 w 9964"/>
                <a:gd name="connsiteY72" fmla="*/ 2947 h 10000"/>
                <a:gd name="connsiteX73" fmla="*/ 7625 w 9964"/>
                <a:gd name="connsiteY73" fmla="*/ 2947 h 10000"/>
                <a:gd name="connsiteX74" fmla="*/ 7705 w 9964"/>
                <a:gd name="connsiteY74" fmla="*/ 3069 h 10000"/>
                <a:gd name="connsiteX75" fmla="*/ 7536 w 9964"/>
                <a:gd name="connsiteY75" fmla="*/ 3238 h 10000"/>
                <a:gd name="connsiteX76" fmla="*/ 7492 w 9964"/>
                <a:gd name="connsiteY76" fmla="*/ 3438 h 10000"/>
                <a:gd name="connsiteX77" fmla="*/ 7536 w 9964"/>
                <a:gd name="connsiteY77" fmla="*/ 3643 h 10000"/>
                <a:gd name="connsiteX78" fmla="*/ 7705 w 9964"/>
                <a:gd name="connsiteY78" fmla="*/ 3685 h 10000"/>
                <a:gd name="connsiteX79" fmla="*/ 7996 w 9964"/>
                <a:gd name="connsiteY79" fmla="*/ 3808 h 10000"/>
                <a:gd name="connsiteX80" fmla="*/ 8121 w 9964"/>
                <a:gd name="connsiteY80" fmla="*/ 4015 h 10000"/>
                <a:gd name="connsiteX81" fmla="*/ 8330 w 9964"/>
                <a:gd name="connsiteY81" fmla="*/ 4299 h 10000"/>
                <a:gd name="connsiteX82" fmla="*/ 8458 w 9964"/>
                <a:gd name="connsiteY82" fmla="*/ 4508 h 10000"/>
                <a:gd name="connsiteX83" fmla="*/ 8661 w 9964"/>
                <a:gd name="connsiteY83" fmla="*/ 4630 h 10000"/>
                <a:gd name="connsiteX84" fmla="*/ 8747 w 9964"/>
                <a:gd name="connsiteY84" fmla="*/ 4710 h 10000"/>
                <a:gd name="connsiteX85" fmla="*/ 8836 w 9964"/>
                <a:gd name="connsiteY85" fmla="*/ 4794 h 10000"/>
                <a:gd name="connsiteX86" fmla="*/ 8992 w 9964"/>
                <a:gd name="connsiteY86" fmla="*/ 4954 h 10000"/>
                <a:gd name="connsiteX87" fmla="*/ 8701 w 9964"/>
                <a:gd name="connsiteY87" fmla="*/ 4874 h 10000"/>
                <a:gd name="connsiteX88" fmla="*/ 8496 w 9964"/>
                <a:gd name="connsiteY88" fmla="*/ 4794 h 10000"/>
                <a:gd name="connsiteX89" fmla="*/ 8294 w 9964"/>
                <a:gd name="connsiteY89" fmla="*/ 4834 h 10000"/>
                <a:gd name="connsiteX90" fmla="*/ 8169 w 9964"/>
                <a:gd name="connsiteY90" fmla="*/ 4755 h 10000"/>
                <a:gd name="connsiteX91" fmla="*/ 8038 w 9964"/>
                <a:gd name="connsiteY91" fmla="*/ 4670 h 10000"/>
                <a:gd name="connsiteX92" fmla="*/ 8084 w 9964"/>
                <a:gd name="connsiteY92" fmla="*/ 4755 h 10000"/>
                <a:gd name="connsiteX93" fmla="*/ 8121 w 9964"/>
                <a:gd name="connsiteY93" fmla="*/ 4755 h 10000"/>
                <a:gd name="connsiteX94" fmla="*/ 8084 w 9964"/>
                <a:gd name="connsiteY94" fmla="*/ 4710 h 10000"/>
                <a:gd name="connsiteX95" fmla="*/ 8169 w 9964"/>
                <a:gd name="connsiteY95" fmla="*/ 4755 h 10000"/>
                <a:gd name="connsiteX96" fmla="*/ 8374 w 9964"/>
                <a:gd name="connsiteY96" fmla="*/ 4834 h 10000"/>
                <a:gd name="connsiteX97" fmla="*/ 8458 w 9964"/>
                <a:gd name="connsiteY97" fmla="*/ 4794 h 10000"/>
                <a:gd name="connsiteX98" fmla="*/ 8544 w 9964"/>
                <a:gd name="connsiteY98" fmla="*/ 4874 h 10000"/>
                <a:gd name="connsiteX99" fmla="*/ 8581 w 9964"/>
                <a:gd name="connsiteY99" fmla="*/ 4917 h 10000"/>
                <a:gd name="connsiteX100" fmla="*/ 8701 w 9964"/>
                <a:gd name="connsiteY100" fmla="*/ 4954 h 10000"/>
                <a:gd name="connsiteX101" fmla="*/ 8961 w 9964"/>
                <a:gd name="connsiteY101" fmla="*/ 5125 h 10000"/>
                <a:gd name="connsiteX102" fmla="*/ 9127 w 9964"/>
                <a:gd name="connsiteY102" fmla="*/ 5288 h 10000"/>
                <a:gd name="connsiteX103" fmla="*/ 9044 w 9964"/>
                <a:gd name="connsiteY103" fmla="*/ 5328 h 10000"/>
                <a:gd name="connsiteX104" fmla="*/ 8917 w 9964"/>
                <a:gd name="connsiteY104" fmla="*/ 5409 h 10000"/>
                <a:gd name="connsiteX105" fmla="*/ 8836 w 9964"/>
                <a:gd name="connsiteY105" fmla="*/ 5487 h 10000"/>
                <a:gd name="connsiteX106" fmla="*/ 8795 w 9964"/>
                <a:gd name="connsiteY106" fmla="*/ 5527 h 10000"/>
                <a:gd name="connsiteX107" fmla="*/ 8661 w 9964"/>
                <a:gd name="connsiteY107" fmla="*/ 5527 h 10000"/>
                <a:gd name="connsiteX108" fmla="*/ 8544 w 9964"/>
                <a:gd name="connsiteY108" fmla="*/ 5614 h 10000"/>
                <a:gd name="connsiteX109" fmla="*/ 8701 w 9964"/>
                <a:gd name="connsiteY109" fmla="*/ 5527 h 10000"/>
                <a:gd name="connsiteX110" fmla="*/ 8836 w 9964"/>
                <a:gd name="connsiteY110" fmla="*/ 5657 h 10000"/>
                <a:gd name="connsiteX111" fmla="*/ 8795 w 9964"/>
                <a:gd name="connsiteY111" fmla="*/ 5657 h 10000"/>
                <a:gd name="connsiteX112" fmla="*/ 8992 w 9964"/>
                <a:gd name="connsiteY112" fmla="*/ 5572 h 10000"/>
                <a:gd name="connsiteX113" fmla="*/ 9127 w 9964"/>
                <a:gd name="connsiteY113" fmla="*/ 5695 h 10000"/>
                <a:gd name="connsiteX114" fmla="*/ 9337 w 9964"/>
                <a:gd name="connsiteY114" fmla="*/ 5738 h 10000"/>
                <a:gd name="connsiteX115" fmla="*/ 9246 w 9964"/>
                <a:gd name="connsiteY115" fmla="*/ 5855 h 10000"/>
                <a:gd name="connsiteX116" fmla="*/ 9211 w 9964"/>
                <a:gd name="connsiteY116" fmla="*/ 5901 h 10000"/>
                <a:gd name="connsiteX117" fmla="*/ 9127 w 9964"/>
                <a:gd name="connsiteY117" fmla="*/ 5941 h 10000"/>
                <a:gd name="connsiteX118" fmla="*/ 9169 w 9964"/>
                <a:gd name="connsiteY118" fmla="*/ 5941 h 10000"/>
                <a:gd name="connsiteX119" fmla="*/ 9292 w 9964"/>
                <a:gd name="connsiteY119" fmla="*/ 5901 h 10000"/>
                <a:gd name="connsiteX120" fmla="*/ 9292 w 9964"/>
                <a:gd name="connsiteY120" fmla="*/ 5855 h 10000"/>
                <a:gd name="connsiteX121" fmla="*/ 9337 w 9964"/>
                <a:gd name="connsiteY121" fmla="*/ 5977 h 10000"/>
                <a:gd name="connsiteX122" fmla="*/ 9337 w 9964"/>
                <a:gd name="connsiteY122" fmla="*/ 6067 h 10000"/>
                <a:gd name="connsiteX123" fmla="*/ 9292 w 9964"/>
                <a:gd name="connsiteY123" fmla="*/ 5977 h 10000"/>
                <a:gd name="connsiteX124" fmla="*/ 9292 w 9964"/>
                <a:gd name="connsiteY124" fmla="*/ 6067 h 10000"/>
                <a:gd name="connsiteX125" fmla="*/ 9246 w 9964"/>
                <a:gd name="connsiteY125" fmla="*/ 6029 h 10000"/>
                <a:gd name="connsiteX126" fmla="*/ 9211 w 9964"/>
                <a:gd name="connsiteY126" fmla="*/ 6029 h 10000"/>
                <a:gd name="connsiteX127" fmla="*/ 9169 w 9964"/>
                <a:gd name="connsiteY127" fmla="*/ 6102 h 10000"/>
                <a:gd name="connsiteX128" fmla="*/ 9292 w 9964"/>
                <a:gd name="connsiteY128" fmla="*/ 6185 h 10000"/>
                <a:gd name="connsiteX129" fmla="*/ 9246 w 9964"/>
                <a:gd name="connsiteY129" fmla="*/ 6185 h 10000"/>
                <a:gd name="connsiteX130" fmla="*/ 9292 w 9964"/>
                <a:gd name="connsiteY130" fmla="*/ 6273 h 10000"/>
                <a:gd name="connsiteX131" fmla="*/ 9127 w 9964"/>
                <a:gd name="connsiteY131" fmla="*/ 6226 h 10000"/>
                <a:gd name="connsiteX132" fmla="*/ 9169 w 9964"/>
                <a:gd name="connsiteY132" fmla="*/ 6273 h 10000"/>
                <a:gd name="connsiteX133" fmla="*/ 9292 w 9964"/>
                <a:gd name="connsiteY133" fmla="*/ 6309 h 10000"/>
                <a:gd name="connsiteX134" fmla="*/ 9337 w 9964"/>
                <a:gd name="connsiteY134" fmla="*/ 6433 h 10000"/>
                <a:gd name="connsiteX135" fmla="*/ 9292 w 9964"/>
                <a:gd name="connsiteY135" fmla="*/ 6519 h 10000"/>
                <a:gd name="connsiteX136" fmla="*/ 9169 w 9964"/>
                <a:gd name="connsiteY136" fmla="*/ 6394 h 10000"/>
                <a:gd name="connsiteX137" fmla="*/ 9127 w 9964"/>
                <a:gd name="connsiteY137" fmla="*/ 6433 h 10000"/>
                <a:gd name="connsiteX138" fmla="*/ 8961 w 9964"/>
                <a:gd name="connsiteY138" fmla="*/ 6519 h 10000"/>
                <a:gd name="connsiteX139" fmla="*/ 9087 w 9964"/>
                <a:gd name="connsiteY139" fmla="*/ 6637 h 10000"/>
                <a:gd name="connsiteX140" fmla="*/ 9087 w 9964"/>
                <a:gd name="connsiteY140" fmla="*/ 6803 h 10000"/>
                <a:gd name="connsiteX141" fmla="*/ 9044 w 9964"/>
                <a:gd name="connsiteY141" fmla="*/ 6885 h 10000"/>
                <a:gd name="connsiteX142" fmla="*/ 9044 w 9964"/>
                <a:gd name="connsiteY142" fmla="*/ 6925 h 10000"/>
                <a:gd name="connsiteX143" fmla="*/ 8961 w 9964"/>
                <a:gd name="connsiteY143" fmla="*/ 6885 h 10000"/>
                <a:gd name="connsiteX144" fmla="*/ 8961 w 9964"/>
                <a:gd name="connsiteY144" fmla="*/ 6964 h 10000"/>
                <a:gd name="connsiteX145" fmla="*/ 8917 w 9964"/>
                <a:gd name="connsiteY145" fmla="*/ 7050 h 10000"/>
                <a:gd name="connsiteX146" fmla="*/ 8877 w 9964"/>
                <a:gd name="connsiteY146" fmla="*/ 7210 h 10000"/>
                <a:gd name="connsiteX147" fmla="*/ 8917 w 9964"/>
                <a:gd name="connsiteY147" fmla="*/ 7129 h 10000"/>
                <a:gd name="connsiteX148" fmla="*/ 8877 w 9964"/>
                <a:gd name="connsiteY148" fmla="*/ 7168 h 10000"/>
                <a:gd name="connsiteX149" fmla="*/ 8836 w 9964"/>
                <a:gd name="connsiteY149" fmla="*/ 7092 h 10000"/>
                <a:gd name="connsiteX150" fmla="*/ 8747 w 9964"/>
                <a:gd name="connsiteY150" fmla="*/ 7129 h 10000"/>
                <a:gd name="connsiteX151" fmla="*/ 8747 w 9964"/>
                <a:gd name="connsiteY151" fmla="*/ 7210 h 10000"/>
                <a:gd name="connsiteX152" fmla="*/ 8795 w 9964"/>
                <a:gd name="connsiteY152" fmla="*/ 7252 h 10000"/>
                <a:gd name="connsiteX153" fmla="*/ 8877 w 9964"/>
                <a:gd name="connsiteY153" fmla="*/ 7294 h 10000"/>
                <a:gd name="connsiteX154" fmla="*/ 8836 w 9964"/>
                <a:gd name="connsiteY154" fmla="*/ 7335 h 10000"/>
                <a:gd name="connsiteX155" fmla="*/ 8795 w 9964"/>
                <a:gd name="connsiteY155" fmla="*/ 7460 h 10000"/>
                <a:gd name="connsiteX156" fmla="*/ 8625 w 9964"/>
                <a:gd name="connsiteY156" fmla="*/ 7372 h 10000"/>
                <a:gd name="connsiteX157" fmla="*/ 8747 w 9964"/>
                <a:gd name="connsiteY157" fmla="*/ 7497 h 10000"/>
                <a:gd name="connsiteX158" fmla="*/ 8877 w 9964"/>
                <a:gd name="connsiteY158" fmla="*/ 7497 h 10000"/>
                <a:gd name="connsiteX159" fmla="*/ 8836 w 9964"/>
                <a:gd name="connsiteY159" fmla="*/ 7583 h 10000"/>
                <a:gd name="connsiteX160" fmla="*/ 8917 w 9964"/>
                <a:gd name="connsiteY160" fmla="*/ 7747 h 10000"/>
                <a:gd name="connsiteX161" fmla="*/ 8877 w 9964"/>
                <a:gd name="connsiteY161" fmla="*/ 7747 h 10000"/>
                <a:gd name="connsiteX162" fmla="*/ 8747 w 9964"/>
                <a:gd name="connsiteY162" fmla="*/ 7657 h 10000"/>
                <a:gd name="connsiteX163" fmla="*/ 8701 w 9964"/>
                <a:gd name="connsiteY163" fmla="*/ 7704 h 10000"/>
                <a:gd name="connsiteX164" fmla="*/ 8795 w 9964"/>
                <a:gd name="connsiteY164" fmla="*/ 7789 h 10000"/>
                <a:gd name="connsiteX165" fmla="*/ 8747 w 9964"/>
                <a:gd name="connsiteY165" fmla="*/ 7865 h 10000"/>
                <a:gd name="connsiteX166" fmla="*/ 8625 w 9964"/>
                <a:gd name="connsiteY166" fmla="*/ 7789 h 10000"/>
                <a:gd name="connsiteX167" fmla="*/ 8701 w 9964"/>
                <a:gd name="connsiteY167" fmla="*/ 7905 h 10000"/>
                <a:gd name="connsiteX168" fmla="*/ 8625 w 9964"/>
                <a:gd name="connsiteY168" fmla="*/ 7905 h 10000"/>
                <a:gd name="connsiteX169" fmla="*/ 8625 w 9964"/>
                <a:gd name="connsiteY169" fmla="*/ 7992 h 10000"/>
                <a:gd name="connsiteX170" fmla="*/ 8414 w 9964"/>
                <a:gd name="connsiteY170" fmla="*/ 8078 h 10000"/>
                <a:gd name="connsiteX171" fmla="*/ 8374 w 9964"/>
                <a:gd name="connsiteY171" fmla="*/ 8152 h 10000"/>
                <a:gd name="connsiteX172" fmla="*/ 8414 w 9964"/>
                <a:gd name="connsiteY172" fmla="*/ 8199 h 10000"/>
                <a:gd name="connsiteX173" fmla="*/ 8374 w 9964"/>
                <a:gd name="connsiteY173" fmla="*/ 8233 h 10000"/>
                <a:gd name="connsiteX174" fmla="*/ 8330 w 9964"/>
                <a:gd name="connsiteY174" fmla="*/ 8356 h 10000"/>
                <a:gd name="connsiteX175" fmla="*/ 8294 w 9964"/>
                <a:gd name="connsiteY175" fmla="*/ 8317 h 10000"/>
                <a:gd name="connsiteX176" fmla="*/ 8294 w 9964"/>
                <a:gd name="connsiteY176" fmla="*/ 8443 h 10000"/>
                <a:gd name="connsiteX177" fmla="*/ 7864 w 9964"/>
                <a:gd name="connsiteY177" fmla="*/ 8235 h 10000"/>
                <a:gd name="connsiteX178" fmla="*/ 7162 w 9964"/>
                <a:gd name="connsiteY178" fmla="*/ 8936 h 10000"/>
                <a:gd name="connsiteX179" fmla="*/ 6909 w 9964"/>
                <a:gd name="connsiteY179" fmla="*/ 9016 h 10000"/>
                <a:gd name="connsiteX180" fmla="*/ 6783 w 9964"/>
                <a:gd name="connsiteY180" fmla="*/ 8769 h 10000"/>
                <a:gd name="connsiteX181" fmla="*/ 6743 w 9964"/>
                <a:gd name="connsiteY181" fmla="*/ 8769 h 10000"/>
                <a:gd name="connsiteX182" fmla="*/ 6866 w 9964"/>
                <a:gd name="connsiteY182" fmla="*/ 8725 h 10000"/>
                <a:gd name="connsiteX183" fmla="*/ 6699 w 9964"/>
                <a:gd name="connsiteY183" fmla="*/ 8725 h 10000"/>
                <a:gd name="connsiteX184" fmla="*/ 6661 w 9964"/>
                <a:gd name="connsiteY184" fmla="*/ 8814 h 10000"/>
                <a:gd name="connsiteX185" fmla="*/ 6743 w 9964"/>
                <a:gd name="connsiteY185" fmla="*/ 8893 h 10000"/>
                <a:gd name="connsiteX186" fmla="*/ 6699 w 9964"/>
                <a:gd name="connsiteY186" fmla="*/ 8893 h 10000"/>
                <a:gd name="connsiteX187" fmla="*/ 6829 w 9964"/>
                <a:gd name="connsiteY187" fmla="*/ 9137 h 10000"/>
                <a:gd name="connsiteX188" fmla="*/ 6661 w 9964"/>
                <a:gd name="connsiteY188" fmla="*/ 8978 h 10000"/>
                <a:gd name="connsiteX189" fmla="*/ 6743 w 9964"/>
                <a:gd name="connsiteY189" fmla="*/ 9137 h 10000"/>
                <a:gd name="connsiteX190" fmla="*/ 6699 w 9964"/>
                <a:gd name="connsiteY190" fmla="*/ 9183 h 10000"/>
                <a:gd name="connsiteX191" fmla="*/ 6661 w 9964"/>
                <a:gd name="connsiteY191" fmla="*/ 9137 h 10000"/>
                <a:gd name="connsiteX192" fmla="*/ 6619 w 9964"/>
                <a:gd name="connsiteY192" fmla="*/ 9264 h 10000"/>
                <a:gd name="connsiteX193" fmla="*/ 6488 w 9964"/>
                <a:gd name="connsiteY193" fmla="*/ 9305 h 10000"/>
                <a:gd name="connsiteX194" fmla="*/ 6447 w 9964"/>
                <a:gd name="connsiteY194" fmla="*/ 9219 h 10000"/>
                <a:gd name="connsiteX195" fmla="*/ 6368 w 9964"/>
                <a:gd name="connsiteY195" fmla="*/ 9183 h 10000"/>
                <a:gd name="connsiteX196" fmla="*/ 6410 w 9964"/>
                <a:gd name="connsiteY196" fmla="*/ 9344 h 10000"/>
                <a:gd name="connsiteX197" fmla="*/ 6196 w 9964"/>
                <a:gd name="connsiteY197" fmla="*/ 9264 h 10000"/>
                <a:gd name="connsiteX198" fmla="*/ 6155 w 9964"/>
                <a:gd name="connsiteY198" fmla="*/ 9305 h 10000"/>
                <a:gd name="connsiteX199" fmla="*/ 6028 w 9964"/>
                <a:gd name="connsiteY199" fmla="*/ 9382 h 10000"/>
                <a:gd name="connsiteX200" fmla="*/ 5996 w 9964"/>
                <a:gd name="connsiteY200" fmla="*/ 9470 h 10000"/>
                <a:gd name="connsiteX201" fmla="*/ 5904 w 9964"/>
                <a:gd name="connsiteY201" fmla="*/ 9470 h 10000"/>
                <a:gd name="connsiteX202" fmla="*/ 5778 w 9964"/>
                <a:gd name="connsiteY202" fmla="*/ 9509 h 10000"/>
                <a:gd name="connsiteX203" fmla="*/ 5778 w 9964"/>
                <a:gd name="connsiteY203" fmla="*/ 9470 h 10000"/>
                <a:gd name="connsiteX204" fmla="*/ 5778 w 9964"/>
                <a:gd name="connsiteY204" fmla="*/ 9549 h 10000"/>
                <a:gd name="connsiteX205" fmla="*/ 5656 w 9964"/>
                <a:gd name="connsiteY205" fmla="*/ 9509 h 10000"/>
                <a:gd name="connsiteX206" fmla="*/ 5656 w 9964"/>
                <a:gd name="connsiteY206" fmla="*/ 9590 h 10000"/>
                <a:gd name="connsiteX207" fmla="*/ 5612 w 9964"/>
                <a:gd name="connsiteY207" fmla="*/ 9715 h 10000"/>
                <a:gd name="connsiteX208" fmla="*/ 5700 w 9964"/>
                <a:gd name="connsiteY208" fmla="*/ 9756 h 10000"/>
                <a:gd name="connsiteX209" fmla="*/ 5700 w 9964"/>
                <a:gd name="connsiteY209" fmla="*/ 9756 h 10000"/>
                <a:gd name="connsiteX210" fmla="*/ 5778 w 9964"/>
                <a:gd name="connsiteY210" fmla="*/ 9920 h 10000"/>
                <a:gd name="connsiteX211" fmla="*/ 5572 w 9964"/>
                <a:gd name="connsiteY211" fmla="*/ 10000 h 10000"/>
                <a:gd name="connsiteX212" fmla="*/ 5572 w 9964"/>
                <a:gd name="connsiteY212" fmla="*/ 9920 h 10000"/>
                <a:gd name="connsiteX213" fmla="*/ 5482 w 9964"/>
                <a:gd name="connsiteY213" fmla="*/ 9794 h 10000"/>
                <a:gd name="connsiteX214" fmla="*/ 5447 w 9964"/>
                <a:gd name="connsiteY214" fmla="*/ 9715 h 10000"/>
                <a:gd name="connsiteX215" fmla="*/ 5404 w 9964"/>
                <a:gd name="connsiteY215" fmla="*/ 9590 h 10000"/>
                <a:gd name="connsiteX216" fmla="*/ 5447 w 9964"/>
                <a:gd name="connsiteY216" fmla="*/ 9509 h 10000"/>
                <a:gd name="connsiteX217" fmla="*/ 5404 w 9964"/>
                <a:gd name="connsiteY217" fmla="*/ 9382 h 10000"/>
                <a:gd name="connsiteX218" fmla="*/ 5404 w 9964"/>
                <a:gd name="connsiteY218" fmla="*/ 9425 h 10000"/>
                <a:gd name="connsiteX219" fmla="*/ 5320 w 9964"/>
                <a:gd name="connsiteY219" fmla="*/ 9344 h 10000"/>
                <a:gd name="connsiteX220" fmla="*/ 5320 w 9964"/>
                <a:gd name="connsiteY220" fmla="*/ 9425 h 10000"/>
                <a:gd name="connsiteX221" fmla="*/ 5196 w 9964"/>
                <a:gd name="connsiteY221" fmla="*/ 9425 h 10000"/>
                <a:gd name="connsiteX222" fmla="*/ 5113 w 9964"/>
                <a:gd name="connsiteY222" fmla="*/ 9382 h 10000"/>
                <a:gd name="connsiteX223" fmla="*/ 5064 w 9964"/>
                <a:gd name="connsiteY223" fmla="*/ 9305 h 10000"/>
                <a:gd name="connsiteX224" fmla="*/ 5023 w 9964"/>
                <a:gd name="connsiteY224" fmla="*/ 9305 h 10000"/>
                <a:gd name="connsiteX225" fmla="*/ 5023 w 9964"/>
                <a:gd name="connsiteY225" fmla="*/ 9382 h 10000"/>
                <a:gd name="connsiteX226" fmla="*/ 4943 w 9964"/>
                <a:gd name="connsiteY226" fmla="*/ 9305 h 10000"/>
                <a:gd name="connsiteX227" fmla="*/ 4904 w 9964"/>
                <a:gd name="connsiteY227" fmla="*/ 9219 h 10000"/>
                <a:gd name="connsiteX228" fmla="*/ 4866 w 9964"/>
                <a:gd name="connsiteY228" fmla="*/ 9264 h 10000"/>
                <a:gd name="connsiteX229" fmla="*/ 4904 w 9964"/>
                <a:gd name="connsiteY229" fmla="*/ 9382 h 10000"/>
                <a:gd name="connsiteX230" fmla="*/ 4820 w 9964"/>
                <a:gd name="connsiteY230" fmla="*/ 9344 h 10000"/>
                <a:gd name="connsiteX231" fmla="*/ 4820 w 9964"/>
                <a:gd name="connsiteY231" fmla="*/ 9425 h 10000"/>
                <a:gd name="connsiteX232" fmla="*/ 4653 w 9964"/>
                <a:gd name="connsiteY232" fmla="*/ 9382 h 10000"/>
                <a:gd name="connsiteX233" fmla="*/ 4532 w 9964"/>
                <a:gd name="connsiteY233" fmla="*/ 9382 h 10000"/>
                <a:gd name="connsiteX234" fmla="*/ 4486 w 9964"/>
                <a:gd name="connsiteY234" fmla="*/ 9382 h 10000"/>
                <a:gd name="connsiteX235" fmla="*/ 4359 w 9964"/>
                <a:gd name="connsiteY235" fmla="*/ 9305 h 10000"/>
                <a:gd name="connsiteX236" fmla="*/ 4312 w 9964"/>
                <a:gd name="connsiteY236" fmla="*/ 9264 h 10000"/>
                <a:gd name="connsiteX237" fmla="*/ 4191 w 9964"/>
                <a:gd name="connsiteY237" fmla="*/ 9219 h 10000"/>
                <a:gd name="connsiteX238" fmla="*/ 4112 w 9964"/>
                <a:gd name="connsiteY238" fmla="*/ 8978 h 10000"/>
                <a:gd name="connsiteX239" fmla="*/ 4020 w 9964"/>
                <a:gd name="connsiteY239" fmla="*/ 8814 h 10000"/>
                <a:gd name="connsiteX240" fmla="*/ 3899 w 9964"/>
                <a:gd name="connsiteY240" fmla="*/ 8814 h 10000"/>
                <a:gd name="connsiteX241" fmla="*/ 3771 w 9964"/>
                <a:gd name="connsiteY241" fmla="*/ 8814 h 10000"/>
                <a:gd name="connsiteX242" fmla="*/ 3562 w 9964"/>
                <a:gd name="connsiteY242" fmla="*/ 8605 h 10000"/>
                <a:gd name="connsiteX243" fmla="*/ 3398 w 9964"/>
                <a:gd name="connsiteY243" fmla="*/ 8725 h 10000"/>
                <a:gd name="connsiteX244" fmla="*/ 3398 w 9964"/>
                <a:gd name="connsiteY244" fmla="*/ 8814 h 10000"/>
                <a:gd name="connsiteX245" fmla="*/ 3189 w 9964"/>
                <a:gd name="connsiteY245" fmla="*/ 8853 h 10000"/>
                <a:gd name="connsiteX246" fmla="*/ 3066 w 9964"/>
                <a:gd name="connsiteY246" fmla="*/ 8978 h 10000"/>
                <a:gd name="connsiteX247" fmla="*/ 2983 w 9964"/>
                <a:gd name="connsiteY247" fmla="*/ 8893 h 10000"/>
                <a:gd name="connsiteX248" fmla="*/ 2898 w 9964"/>
                <a:gd name="connsiteY248" fmla="*/ 8978 h 10000"/>
                <a:gd name="connsiteX249" fmla="*/ 2773 w 9964"/>
                <a:gd name="connsiteY249" fmla="*/ 8978 h 10000"/>
                <a:gd name="connsiteX250" fmla="*/ 2602 w 9964"/>
                <a:gd name="connsiteY250" fmla="*/ 8936 h 10000"/>
                <a:gd name="connsiteX251" fmla="*/ 2437 w 9964"/>
                <a:gd name="connsiteY251" fmla="*/ 9016 h 10000"/>
                <a:gd name="connsiteX252" fmla="*/ 2352 w 9964"/>
                <a:gd name="connsiteY252" fmla="*/ 9016 h 10000"/>
                <a:gd name="connsiteX253" fmla="*/ 2268 w 9964"/>
                <a:gd name="connsiteY253" fmla="*/ 9016 h 10000"/>
                <a:gd name="connsiteX254" fmla="*/ 2226 w 9964"/>
                <a:gd name="connsiteY254" fmla="*/ 9016 h 10000"/>
                <a:gd name="connsiteX255" fmla="*/ 2226 w 9964"/>
                <a:gd name="connsiteY255" fmla="*/ 9219 h 10000"/>
                <a:gd name="connsiteX256" fmla="*/ 2313 w 9964"/>
                <a:gd name="connsiteY256" fmla="*/ 9344 h 10000"/>
                <a:gd name="connsiteX257" fmla="*/ 2313 w 9964"/>
                <a:gd name="connsiteY257" fmla="*/ 9382 h 10000"/>
                <a:gd name="connsiteX258" fmla="*/ 2313 w 9964"/>
                <a:gd name="connsiteY258" fmla="*/ 9470 h 10000"/>
                <a:gd name="connsiteX259" fmla="*/ 2352 w 9964"/>
                <a:gd name="connsiteY259" fmla="*/ 9590 h 10000"/>
                <a:gd name="connsiteX260" fmla="*/ 2226 w 9964"/>
                <a:gd name="connsiteY260" fmla="*/ 9549 h 10000"/>
                <a:gd name="connsiteX261" fmla="*/ 2099 w 9964"/>
                <a:gd name="connsiteY261" fmla="*/ 9509 h 10000"/>
                <a:gd name="connsiteX262" fmla="*/ 2015 w 9964"/>
                <a:gd name="connsiteY262" fmla="*/ 9305 h 10000"/>
                <a:gd name="connsiteX263" fmla="*/ 1773 w 9964"/>
                <a:gd name="connsiteY263" fmla="*/ 9425 h 10000"/>
                <a:gd name="connsiteX264" fmla="*/ 1689 w 9964"/>
                <a:gd name="connsiteY264" fmla="*/ 9470 h 10000"/>
                <a:gd name="connsiteX265" fmla="*/ 1689 w 9964"/>
                <a:gd name="connsiteY265" fmla="*/ 9344 h 10000"/>
                <a:gd name="connsiteX266" fmla="*/ 1561 w 9964"/>
                <a:gd name="connsiteY266" fmla="*/ 9183 h 10000"/>
                <a:gd name="connsiteX267" fmla="*/ 1310 w 9964"/>
                <a:gd name="connsiteY267" fmla="*/ 9183 h 10000"/>
                <a:gd name="connsiteX268" fmla="*/ 1310 w 9964"/>
                <a:gd name="connsiteY268" fmla="*/ 9016 h 10000"/>
                <a:gd name="connsiteX269" fmla="*/ 1347 w 9964"/>
                <a:gd name="connsiteY269" fmla="*/ 8814 h 10000"/>
                <a:gd name="connsiteX270" fmla="*/ 1188 w 9964"/>
                <a:gd name="connsiteY270" fmla="*/ 8725 h 10000"/>
                <a:gd name="connsiteX271" fmla="*/ 1056 w 9964"/>
                <a:gd name="connsiteY271" fmla="*/ 8605 h 10000"/>
                <a:gd name="connsiteX272" fmla="*/ 1018 w 9964"/>
                <a:gd name="connsiteY272" fmla="*/ 8522 h 10000"/>
                <a:gd name="connsiteX273" fmla="*/ 980 w 9964"/>
                <a:gd name="connsiteY273" fmla="*/ 8401 h 10000"/>
                <a:gd name="connsiteX274" fmla="*/ 1018 w 9964"/>
                <a:gd name="connsiteY274" fmla="*/ 8278 h 10000"/>
                <a:gd name="connsiteX275" fmla="*/ 723 w 9964"/>
                <a:gd name="connsiteY275" fmla="*/ 8317 h 10000"/>
                <a:gd name="connsiteX276" fmla="*/ 553 w 9964"/>
                <a:gd name="connsiteY276" fmla="*/ 8401 h 10000"/>
                <a:gd name="connsiteX277" fmla="*/ 553 w 9964"/>
                <a:gd name="connsiteY277" fmla="*/ 8278 h 10000"/>
                <a:gd name="connsiteX278" fmla="*/ 514 w 9964"/>
                <a:gd name="connsiteY278" fmla="*/ 8152 h 10000"/>
                <a:gd name="connsiteX279" fmla="*/ 476 w 9964"/>
                <a:gd name="connsiteY279" fmla="*/ 8078 h 10000"/>
                <a:gd name="connsiteX280" fmla="*/ 7057 w 9964"/>
                <a:gd name="connsiteY280" fmla="*/ 8066 h 10000"/>
                <a:gd name="connsiteX281" fmla="*/ 7180 w 9964"/>
                <a:gd name="connsiteY281" fmla="*/ 7769 h 10000"/>
                <a:gd name="connsiteX0" fmla="*/ 9787 w 9868"/>
                <a:gd name="connsiteY0" fmla="*/ 0 h 10000"/>
                <a:gd name="connsiteX1" fmla="*/ 9868 w 9868"/>
                <a:gd name="connsiteY1" fmla="*/ 240 h 10000"/>
                <a:gd name="connsiteX2" fmla="*/ 9744 w 9868"/>
                <a:gd name="connsiteY2" fmla="*/ 281 h 10000"/>
                <a:gd name="connsiteX3" fmla="*/ 9664 w 9868"/>
                <a:gd name="connsiteY3" fmla="*/ 410 h 10000"/>
                <a:gd name="connsiteX4" fmla="*/ 9371 w 9868"/>
                <a:gd name="connsiteY4" fmla="*/ 446 h 10000"/>
                <a:gd name="connsiteX5" fmla="*/ 9581 w 9868"/>
                <a:gd name="connsiteY5" fmla="*/ 650 h 10000"/>
                <a:gd name="connsiteX6" fmla="*/ 9326 w 9868"/>
                <a:gd name="connsiteY6" fmla="*/ 692 h 10000"/>
                <a:gd name="connsiteX7" fmla="*/ 9160 w 9868"/>
                <a:gd name="connsiteY7" fmla="*/ 650 h 10000"/>
                <a:gd name="connsiteX8" fmla="*/ 9024 w 9868"/>
                <a:gd name="connsiteY8" fmla="*/ 528 h 10000"/>
                <a:gd name="connsiteX9" fmla="*/ 8949 w 9868"/>
                <a:gd name="connsiteY9" fmla="*/ 568 h 10000"/>
                <a:gd name="connsiteX10" fmla="*/ 8909 w 9868"/>
                <a:gd name="connsiteY10" fmla="*/ 772 h 10000"/>
                <a:gd name="connsiteX11" fmla="*/ 8868 w 9868"/>
                <a:gd name="connsiteY11" fmla="*/ 897 h 10000"/>
                <a:gd name="connsiteX12" fmla="*/ 8779 w 9868"/>
                <a:gd name="connsiteY12" fmla="*/ 937 h 10000"/>
                <a:gd name="connsiteX13" fmla="*/ 8732 w 9868"/>
                <a:gd name="connsiteY13" fmla="*/ 1018 h 10000"/>
                <a:gd name="connsiteX14" fmla="*/ 8656 w 9868"/>
                <a:gd name="connsiteY14" fmla="*/ 1018 h 10000"/>
                <a:gd name="connsiteX15" fmla="*/ 8612 w 9868"/>
                <a:gd name="connsiteY15" fmla="*/ 1104 h 10000"/>
                <a:gd name="connsiteX16" fmla="*/ 8444 w 9868"/>
                <a:gd name="connsiteY16" fmla="*/ 1305 h 10000"/>
                <a:gd name="connsiteX17" fmla="*/ 8236 w 9868"/>
                <a:gd name="connsiteY17" fmla="*/ 1350 h 10000"/>
                <a:gd name="connsiteX18" fmla="*/ 8150 w 9868"/>
                <a:gd name="connsiteY18" fmla="*/ 1388 h 10000"/>
                <a:gd name="connsiteX19" fmla="*/ 8067 w 9868"/>
                <a:gd name="connsiteY19" fmla="*/ 1472 h 10000"/>
                <a:gd name="connsiteX20" fmla="*/ 7902 w 9868"/>
                <a:gd name="connsiteY20" fmla="*/ 1553 h 10000"/>
                <a:gd name="connsiteX21" fmla="*/ 7813 w 9868"/>
                <a:gd name="connsiteY21" fmla="*/ 1680 h 10000"/>
                <a:gd name="connsiteX22" fmla="*/ 7776 w 9868"/>
                <a:gd name="connsiteY22" fmla="*/ 1757 h 10000"/>
                <a:gd name="connsiteX23" fmla="*/ 7687 w 9868"/>
                <a:gd name="connsiteY23" fmla="*/ 1757 h 10000"/>
                <a:gd name="connsiteX24" fmla="*/ 7519 w 9868"/>
                <a:gd name="connsiteY24" fmla="*/ 1800 h 10000"/>
                <a:gd name="connsiteX25" fmla="*/ 7653 w 9868"/>
                <a:gd name="connsiteY25" fmla="*/ 1717 h 10000"/>
                <a:gd name="connsiteX26" fmla="*/ 7653 w 9868"/>
                <a:gd name="connsiteY26" fmla="*/ 1635 h 10000"/>
                <a:gd name="connsiteX27" fmla="*/ 7687 w 9868"/>
                <a:gd name="connsiteY27" fmla="*/ 1553 h 10000"/>
                <a:gd name="connsiteX28" fmla="*/ 7441 w 9868"/>
                <a:gd name="connsiteY28" fmla="*/ 1511 h 10000"/>
                <a:gd name="connsiteX29" fmla="*/ 7519 w 9868"/>
                <a:gd name="connsiteY29" fmla="*/ 1472 h 10000"/>
                <a:gd name="connsiteX30" fmla="*/ 7563 w 9868"/>
                <a:gd name="connsiteY30" fmla="*/ 1305 h 10000"/>
                <a:gd name="connsiteX31" fmla="*/ 7609 w 9868"/>
                <a:gd name="connsiteY31" fmla="*/ 1141 h 10000"/>
                <a:gd name="connsiteX32" fmla="*/ 7356 w 9868"/>
                <a:gd name="connsiteY32" fmla="*/ 856 h 10000"/>
                <a:gd name="connsiteX33" fmla="*/ 7228 w 9868"/>
                <a:gd name="connsiteY33" fmla="*/ 897 h 10000"/>
                <a:gd name="connsiteX34" fmla="*/ 7109 w 9868"/>
                <a:gd name="connsiteY34" fmla="*/ 985 h 10000"/>
                <a:gd name="connsiteX35" fmla="*/ 7018 w 9868"/>
                <a:gd name="connsiteY35" fmla="*/ 1186 h 10000"/>
                <a:gd name="connsiteX36" fmla="*/ 6808 w 9868"/>
                <a:gd name="connsiteY36" fmla="*/ 1350 h 10000"/>
                <a:gd name="connsiteX37" fmla="*/ 6685 w 9868"/>
                <a:gd name="connsiteY37" fmla="*/ 1431 h 10000"/>
                <a:gd name="connsiteX38" fmla="*/ 6723 w 9868"/>
                <a:gd name="connsiteY38" fmla="*/ 1553 h 10000"/>
                <a:gd name="connsiteX39" fmla="*/ 6470 w 9868"/>
                <a:gd name="connsiteY39" fmla="*/ 1717 h 10000"/>
                <a:gd name="connsiteX40" fmla="*/ 6265 w 9868"/>
                <a:gd name="connsiteY40" fmla="*/ 1680 h 10000"/>
                <a:gd name="connsiteX41" fmla="*/ 6265 w 9868"/>
                <a:gd name="connsiteY41" fmla="*/ 1922 h 10000"/>
                <a:gd name="connsiteX42" fmla="*/ 6511 w 9868"/>
                <a:gd name="connsiteY42" fmla="*/ 2126 h 10000"/>
                <a:gd name="connsiteX43" fmla="*/ 6643 w 9868"/>
                <a:gd name="connsiteY43" fmla="*/ 2126 h 10000"/>
                <a:gd name="connsiteX44" fmla="*/ 6723 w 9868"/>
                <a:gd name="connsiteY44" fmla="*/ 2165 h 10000"/>
                <a:gd name="connsiteX45" fmla="*/ 6723 w 9868"/>
                <a:gd name="connsiteY45" fmla="*/ 2126 h 10000"/>
                <a:gd name="connsiteX46" fmla="*/ 6975 w 9868"/>
                <a:gd name="connsiteY46" fmla="*/ 2251 h 10000"/>
                <a:gd name="connsiteX47" fmla="*/ 7060 w 9868"/>
                <a:gd name="connsiteY47" fmla="*/ 2496 h 10000"/>
                <a:gd name="connsiteX48" fmla="*/ 7271 w 9868"/>
                <a:gd name="connsiteY48" fmla="*/ 2537 h 10000"/>
                <a:gd name="connsiteX49" fmla="*/ 7356 w 9868"/>
                <a:gd name="connsiteY49" fmla="*/ 2453 h 10000"/>
                <a:gd name="connsiteX50" fmla="*/ 7397 w 9868"/>
                <a:gd name="connsiteY50" fmla="*/ 2334 h 10000"/>
                <a:gd name="connsiteX51" fmla="*/ 7563 w 9868"/>
                <a:gd name="connsiteY51" fmla="*/ 2251 h 10000"/>
                <a:gd name="connsiteX52" fmla="*/ 7776 w 9868"/>
                <a:gd name="connsiteY52" fmla="*/ 2334 h 10000"/>
                <a:gd name="connsiteX53" fmla="*/ 7855 w 9868"/>
                <a:gd name="connsiteY53" fmla="*/ 2373 h 10000"/>
                <a:gd name="connsiteX54" fmla="*/ 7902 w 9868"/>
                <a:gd name="connsiteY54" fmla="*/ 2418 h 10000"/>
                <a:gd name="connsiteX55" fmla="*/ 8113 w 9868"/>
                <a:gd name="connsiteY55" fmla="*/ 2418 h 10000"/>
                <a:gd name="connsiteX56" fmla="*/ 8113 w 9868"/>
                <a:gd name="connsiteY56" fmla="*/ 2373 h 10000"/>
                <a:gd name="connsiteX57" fmla="*/ 8360 w 9868"/>
                <a:gd name="connsiteY57" fmla="*/ 2453 h 10000"/>
                <a:gd name="connsiteX58" fmla="*/ 8324 w 9868"/>
                <a:gd name="connsiteY58" fmla="*/ 2496 h 10000"/>
                <a:gd name="connsiteX59" fmla="*/ 8360 w 9868"/>
                <a:gd name="connsiteY59" fmla="*/ 2619 h 10000"/>
                <a:gd name="connsiteX60" fmla="*/ 8360 w 9868"/>
                <a:gd name="connsiteY60" fmla="*/ 2698 h 10000"/>
                <a:gd name="connsiteX61" fmla="*/ 8278 w 9868"/>
                <a:gd name="connsiteY61" fmla="*/ 2619 h 10000"/>
                <a:gd name="connsiteX62" fmla="*/ 8236 w 9868"/>
                <a:gd name="connsiteY62" fmla="*/ 2659 h 10000"/>
                <a:gd name="connsiteX63" fmla="*/ 8150 w 9868"/>
                <a:gd name="connsiteY63" fmla="*/ 2659 h 10000"/>
                <a:gd name="connsiteX64" fmla="*/ 8067 w 9868"/>
                <a:gd name="connsiteY64" fmla="*/ 2698 h 10000"/>
                <a:gd name="connsiteX65" fmla="*/ 7902 w 9868"/>
                <a:gd name="connsiteY65" fmla="*/ 2785 h 10000"/>
                <a:gd name="connsiteX66" fmla="*/ 7813 w 9868"/>
                <a:gd name="connsiteY66" fmla="*/ 2827 h 10000"/>
                <a:gd name="connsiteX67" fmla="*/ 7902 w 9868"/>
                <a:gd name="connsiteY67" fmla="*/ 2908 h 10000"/>
                <a:gd name="connsiteX68" fmla="*/ 7813 w 9868"/>
                <a:gd name="connsiteY68" fmla="*/ 2908 h 10000"/>
                <a:gd name="connsiteX69" fmla="*/ 7855 w 9868"/>
                <a:gd name="connsiteY69" fmla="*/ 2987 h 10000"/>
                <a:gd name="connsiteX70" fmla="*/ 7776 w 9868"/>
                <a:gd name="connsiteY70" fmla="*/ 3026 h 10000"/>
                <a:gd name="connsiteX71" fmla="*/ 7687 w 9868"/>
                <a:gd name="connsiteY71" fmla="*/ 2947 h 10000"/>
                <a:gd name="connsiteX72" fmla="*/ 7653 w 9868"/>
                <a:gd name="connsiteY72" fmla="*/ 2947 h 10000"/>
                <a:gd name="connsiteX73" fmla="*/ 7733 w 9868"/>
                <a:gd name="connsiteY73" fmla="*/ 3069 h 10000"/>
                <a:gd name="connsiteX74" fmla="*/ 7563 w 9868"/>
                <a:gd name="connsiteY74" fmla="*/ 3238 h 10000"/>
                <a:gd name="connsiteX75" fmla="*/ 7519 w 9868"/>
                <a:gd name="connsiteY75" fmla="*/ 3438 h 10000"/>
                <a:gd name="connsiteX76" fmla="*/ 7563 w 9868"/>
                <a:gd name="connsiteY76" fmla="*/ 3643 h 10000"/>
                <a:gd name="connsiteX77" fmla="*/ 7733 w 9868"/>
                <a:gd name="connsiteY77" fmla="*/ 3685 h 10000"/>
                <a:gd name="connsiteX78" fmla="*/ 8025 w 9868"/>
                <a:gd name="connsiteY78" fmla="*/ 3808 h 10000"/>
                <a:gd name="connsiteX79" fmla="*/ 8150 w 9868"/>
                <a:gd name="connsiteY79" fmla="*/ 4015 h 10000"/>
                <a:gd name="connsiteX80" fmla="*/ 8360 w 9868"/>
                <a:gd name="connsiteY80" fmla="*/ 4299 h 10000"/>
                <a:gd name="connsiteX81" fmla="*/ 8489 w 9868"/>
                <a:gd name="connsiteY81" fmla="*/ 4508 h 10000"/>
                <a:gd name="connsiteX82" fmla="*/ 8692 w 9868"/>
                <a:gd name="connsiteY82" fmla="*/ 4630 h 10000"/>
                <a:gd name="connsiteX83" fmla="*/ 8779 w 9868"/>
                <a:gd name="connsiteY83" fmla="*/ 4710 h 10000"/>
                <a:gd name="connsiteX84" fmla="*/ 8868 w 9868"/>
                <a:gd name="connsiteY84" fmla="*/ 4794 h 10000"/>
                <a:gd name="connsiteX85" fmla="*/ 9024 w 9868"/>
                <a:gd name="connsiteY85" fmla="*/ 4954 h 10000"/>
                <a:gd name="connsiteX86" fmla="*/ 8732 w 9868"/>
                <a:gd name="connsiteY86" fmla="*/ 4874 h 10000"/>
                <a:gd name="connsiteX87" fmla="*/ 8527 w 9868"/>
                <a:gd name="connsiteY87" fmla="*/ 4794 h 10000"/>
                <a:gd name="connsiteX88" fmla="*/ 8324 w 9868"/>
                <a:gd name="connsiteY88" fmla="*/ 4834 h 10000"/>
                <a:gd name="connsiteX89" fmla="*/ 8199 w 9868"/>
                <a:gd name="connsiteY89" fmla="*/ 4755 h 10000"/>
                <a:gd name="connsiteX90" fmla="*/ 8067 w 9868"/>
                <a:gd name="connsiteY90" fmla="*/ 4670 h 10000"/>
                <a:gd name="connsiteX91" fmla="*/ 8113 w 9868"/>
                <a:gd name="connsiteY91" fmla="*/ 4755 h 10000"/>
                <a:gd name="connsiteX92" fmla="*/ 8150 w 9868"/>
                <a:gd name="connsiteY92" fmla="*/ 4755 h 10000"/>
                <a:gd name="connsiteX93" fmla="*/ 8113 w 9868"/>
                <a:gd name="connsiteY93" fmla="*/ 4710 h 10000"/>
                <a:gd name="connsiteX94" fmla="*/ 8199 w 9868"/>
                <a:gd name="connsiteY94" fmla="*/ 4755 h 10000"/>
                <a:gd name="connsiteX95" fmla="*/ 8404 w 9868"/>
                <a:gd name="connsiteY95" fmla="*/ 4834 h 10000"/>
                <a:gd name="connsiteX96" fmla="*/ 8489 w 9868"/>
                <a:gd name="connsiteY96" fmla="*/ 4794 h 10000"/>
                <a:gd name="connsiteX97" fmla="*/ 8575 w 9868"/>
                <a:gd name="connsiteY97" fmla="*/ 4874 h 10000"/>
                <a:gd name="connsiteX98" fmla="*/ 8612 w 9868"/>
                <a:gd name="connsiteY98" fmla="*/ 4917 h 10000"/>
                <a:gd name="connsiteX99" fmla="*/ 8732 w 9868"/>
                <a:gd name="connsiteY99" fmla="*/ 4954 h 10000"/>
                <a:gd name="connsiteX100" fmla="*/ 8993 w 9868"/>
                <a:gd name="connsiteY100" fmla="*/ 5125 h 10000"/>
                <a:gd name="connsiteX101" fmla="*/ 9160 w 9868"/>
                <a:gd name="connsiteY101" fmla="*/ 5288 h 10000"/>
                <a:gd name="connsiteX102" fmla="*/ 9077 w 9868"/>
                <a:gd name="connsiteY102" fmla="*/ 5328 h 10000"/>
                <a:gd name="connsiteX103" fmla="*/ 8949 w 9868"/>
                <a:gd name="connsiteY103" fmla="*/ 5409 h 10000"/>
                <a:gd name="connsiteX104" fmla="*/ 8868 w 9868"/>
                <a:gd name="connsiteY104" fmla="*/ 5487 h 10000"/>
                <a:gd name="connsiteX105" fmla="*/ 8827 w 9868"/>
                <a:gd name="connsiteY105" fmla="*/ 5527 h 10000"/>
                <a:gd name="connsiteX106" fmla="*/ 8692 w 9868"/>
                <a:gd name="connsiteY106" fmla="*/ 5527 h 10000"/>
                <a:gd name="connsiteX107" fmla="*/ 8575 w 9868"/>
                <a:gd name="connsiteY107" fmla="*/ 5614 h 10000"/>
                <a:gd name="connsiteX108" fmla="*/ 8732 w 9868"/>
                <a:gd name="connsiteY108" fmla="*/ 5527 h 10000"/>
                <a:gd name="connsiteX109" fmla="*/ 8868 w 9868"/>
                <a:gd name="connsiteY109" fmla="*/ 5657 h 10000"/>
                <a:gd name="connsiteX110" fmla="*/ 8827 w 9868"/>
                <a:gd name="connsiteY110" fmla="*/ 5657 h 10000"/>
                <a:gd name="connsiteX111" fmla="*/ 9024 w 9868"/>
                <a:gd name="connsiteY111" fmla="*/ 5572 h 10000"/>
                <a:gd name="connsiteX112" fmla="*/ 9160 w 9868"/>
                <a:gd name="connsiteY112" fmla="*/ 5695 h 10000"/>
                <a:gd name="connsiteX113" fmla="*/ 9371 w 9868"/>
                <a:gd name="connsiteY113" fmla="*/ 5738 h 10000"/>
                <a:gd name="connsiteX114" fmla="*/ 9279 w 9868"/>
                <a:gd name="connsiteY114" fmla="*/ 5855 h 10000"/>
                <a:gd name="connsiteX115" fmla="*/ 9244 w 9868"/>
                <a:gd name="connsiteY115" fmla="*/ 5901 h 10000"/>
                <a:gd name="connsiteX116" fmla="*/ 9160 w 9868"/>
                <a:gd name="connsiteY116" fmla="*/ 5941 h 10000"/>
                <a:gd name="connsiteX117" fmla="*/ 9202 w 9868"/>
                <a:gd name="connsiteY117" fmla="*/ 5941 h 10000"/>
                <a:gd name="connsiteX118" fmla="*/ 9326 w 9868"/>
                <a:gd name="connsiteY118" fmla="*/ 5901 h 10000"/>
                <a:gd name="connsiteX119" fmla="*/ 9326 w 9868"/>
                <a:gd name="connsiteY119" fmla="*/ 5855 h 10000"/>
                <a:gd name="connsiteX120" fmla="*/ 9371 w 9868"/>
                <a:gd name="connsiteY120" fmla="*/ 5977 h 10000"/>
                <a:gd name="connsiteX121" fmla="*/ 9371 w 9868"/>
                <a:gd name="connsiteY121" fmla="*/ 6067 h 10000"/>
                <a:gd name="connsiteX122" fmla="*/ 9326 w 9868"/>
                <a:gd name="connsiteY122" fmla="*/ 5977 h 10000"/>
                <a:gd name="connsiteX123" fmla="*/ 9326 w 9868"/>
                <a:gd name="connsiteY123" fmla="*/ 6067 h 10000"/>
                <a:gd name="connsiteX124" fmla="*/ 9279 w 9868"/>
                <a:gd name="connsiteY124" fmla="*/ 6029 h 10000"/>
                <a:gd name="connsiteX125" fmla="*/ 9244 w 9868"/>
                <a:gd name="connsiteY125" fmla="*/ 6029 h 10000"/>
                <a:gd name="connsiteX126" fmla="*/ 9202 w 9868"/>
                <a:gd name="connsiteY126" fmla="*/ 6102 h 10000"/>
                <a:gd name="connsiteX127" fmla="*/ 9326 w 9868"/>
                <a:gd name="connsiteY127" fmla="*/ 6185 h 10000"/>
                <a:gd name="connsiteX128" fmla="*/ 9279 w 9868"/>
                <a:gd name="connsiteY128" fmla="*/ 6185 h 10000"/>
                <a:gd name="connsiteX129" fmla="*/ 9326 w 9868"/>
                <a:gd name="connsiteY129" fmla="*/ 6273 h 10000"/>
                <a:gd name="connsiteX130" fmla="*/ 9160 w 9868"/>
                <a:gd name="connsiteY130" fmla="*/ 6226 h 10000"/>
                <a:gd name="connsiteX131" fmla="*/ 9202 w 9868"/>
                <a:gd name="connsiteY131" fmla="*/ 6273 h 10000"/>
                <a:gd name="connsiteX132" fmla="*/ 9326 w 9868"/>
                <a:gd name="connsiteY132" fmla="*/ 6309 h 10000"/>
                <a:gd name="connsiteX133" fmla="*/ 9371 w 9868"/>
                <a:gd name="connsiteY133" fmla="*/ 6433 h 10000"/>
                <a:gd name="connsiteX134" fmla="*/ 9326 w 9868"/>
                <a:gd name="connsiteY134" fmla="*/ 6519 h 10000"/>
                <a:gd name="connsiteX135" fmla="*/ 9202 w 9868"/>
                <a:gd name="connsiteY135" fmla="*/ 6394 h 10000"/>
                <a:gd name="connsiteX136" fmla="*/ 9160 w 9868"/>
                <a:gd name="connsiteY136" fmla="*/ 6433 h 10000"/>
                <a:gd name="connsiteX137" fmla="*/ 8993 w 9868"/>
                <a:gd name="connsiteY137" fmla="*/ 6519 h 10000"/>
                <a:gd name="connsiteX138" fmla="*/ 9120 w 9868"/>
                <a:gd name="connsiteY138" fmla="*/ 6637 h 10000"/>
                <a:gd name="connsiteX139" fmla="*/ 9120 w 9868"/>
                <a:gd name="connsiteY139" fmla="*/ 6803 h 10000"/>
                <a:gd name="connsiteX140" fmla="*/ 9077 w 9868"/>
                <a:gd name="connsiteY140" fmla="*/ 6885 h 10000"/>
                <a:gd name="connsiteX141" fmla="*/ 9077 w 9868"/>
                <a:gd name="connsiteY141" fmla="*/ 6925 h 10000"/>
                <a:gd name="connsiteX142" fmla="*/ 8993 w 9868"/>
                <a:gd name="connsiteY142" fmla="*/ 6885 h 10000"/>
                <a:gd name="connsiteX143" fmla="*/ 8993 w 9868"/>
                <a:gd name="connsiteY143" fmla="*/ 6964 h 10000"/>
                <a:gd name="connsiteX144" fmla="*/ 8949 w 9868"/>
                <a:gd name="connsiteY144" fmla="*/ 7050 h 10000"/>
                <a:gd name="connsiteX145" fmla="*/ 8909 w 9868"/>
                <a:gd name="connsiteY145" fmla="*/ 7210 h 10000"/>
                <a:gd name="connsiteX146" fmla="*/ 8949 w 9868"/>
                <a:gd name="connsiteY146" fmla="*/ 7129 h 10000"/>
                <a:gd name="connsiteX147" fmla="*/ 8909 w 9868"/>
                <a:gd name="connsiteY147" fmla="*/ 7168 h 10000"/>
                <a:gd name="connsiteX148" fmla="*/ 8868 w 9868"/>
                <a:gd name="connsiteY148" fmla="*/ 7092 h 10000"/>
                <a:gd name="connsiteX149" fmla="*/ 8779 w 9868"/>
                <a:gd name="connsiteY149" fmla="*/ 7129 h 10000"/>
                <a:gd name="connsiteX150" fmla="*/ 8779 w 9868"/>
                <a:gd name="connsiteY150" fmla="*/ 7210 h 10000"/>
                <a:gd name="connsiteX151" fmla="*/ 8827 w 9868"/>
                <a:gd name="connsiteY151" fmla="*/ 7252 h 10000"/>
                <a:gd name="connsiteX152" fmla="*/ 8909 w 9868"/>
                <a:gd name="connsiteY152" fmla="*/ 7294 h 10000"/>
                <a:gd name="connsiteX153" fmla="*/ 8868 w 9868"/>
                <a:gd name="connsiteY153" fmla="*/ 7335 h 10000"/>
                <a:gd name="connsiteX154" fmla="*/ 8827 w 9868"/>
                <a:gd name="connsiteY154" fmla="*/ 7460 h 10000"/>
                <a:gd name="connsiteX155" fmla="*/ 8656 w 9868"/>
                <a:gd name="connsiteY155" fmla="*/ 7372 h 10000"/>
                <a:gd name="connsiteX156" fmla="*/ 8779 w 9868"/>
                <a:gd name="connsiteY156" fmla="*/ 7497 h 10000"/>
                <a:gd name="connsiteX157" fmla="*/ 8909 w 9868"/>
                <a:gd name="connsiteY157" fmla="*/ 7497 h 10000"/>
                <a:gd name="connsiteX158" fmla="*/ 8868 w 9868"/>
                <a:gd name="connsiteY158" fmla="*/ 7583 h 10000"/>
                <a:gd name="connsiteX159" fmla="*/ 8949 w 9868"/>
                <a:gd name="connsiteY159" fmla="*/ 7747 h 10000"/>
                <a:gd name="connsiteX160" fmla="*/ 8909 w 9868"/>
                <a:gd name="connsiteY160" fmla="*/ 7747 h 10000"/>
                <a:gd name="connsiteX161" fmla="*/ 8779 w 9868"/>
                <a:gd name="connsiteY161" fmla="*/ 7657 h 10000"/>
                <a:gd name="connsiteX162" fmla="*/ 8732 w 9868"/>
                <a:gd name="connsiteY162" fmla="*/ 7704 h 10000"/>
                <a:gd name="connsiteX163" fmla="*/ 8827 w 9868"/>
                <a:gd name="connsiteY163" fmla="*/ 7789 h 10000"/>
                <a:gd name="connsiteX164" fmla="*/ 8779 w 9868"/>
                <a:gd name="connsiteY164" fmla="*/ 7865 h 10000"/>
                <a:gd name="connsiteX165" fmla="*/ 8656 w 9868"/>
                <a:gd name="connsiteY165" fmla="*/ 7789 h 10000"/>
                <a:gd name="connsiteX166" fmla="*/ 8732 w 9868"/>
                <a:gd name="connsiteY166" fmla="*/ 7905 h 10000"/>
                <a:gd name="connsiteX167" fmla="*/ 8656 w 9868"/>
                <a:gd name="connsiteY167" fmla="*/ 7905 h 10000"/>
                <a:gd name="connsiteX168" fmla="*/ 8656 w 9868"/>
                <a:gd name="connsiteY168" fmla="*/ 7992 h 10000"/>
                <a:gd name="connsiteX169" fmla="*/ 8444 w 9868"/>
                <a:gd name="connsiteY169" fmla="*/ 8078 h 10000"/>
                <a:gd name="connsiteX170" fmla="*/ 8404 w 9868"/>
                <a:gd name="connsiteY170" fmla="*/ 8152 h 10000"/>
                <a:gd name="connsiteX171" fmla="*/ 8444 w 9868"/>
                <a:gd name="connsiteY171" fmla="*/ 8199 h 10000"/>
                <a:gd name="connsiteX172" fmla="*/ 8404 w 9868"/>
                <a:gd name="connsiteY172" fmla="*/ 8233 h 10000"/>
                <a:gd name="connsiteX173" fmla="*/ 8360 w 9868"/>
                <a:gd name="connsiteY173" fmla="*/ 8356 h 10000"/>
                <a:gd name="connsiteX174" fmla="*/ 8324 w 9868"/>
                <a:gd name="connsiteY174" fmla="*/ 8317 h 10000"/>
                <a:gd name="connsiteX175" fmla="*/ 8324 w 9868"/>
                <a:gd name="connsiteY175" fmla="*/ 8443 h 10000"/>
                <a:gd name="connsiteX176" fmla="*/ 7892 w 9868"/>
                <a:gd name="connsiteY176" fmla="*/ 8235 h 10000"/>
                <a:gd name="connsiteX177" fmla="*/ 7188 w 9868"/>
                <a:gd name="connsiteY177" fmla="*/ 8936 h 10000"/>
                <a:gd name="connsiteX178" fmla="*/ 6934 w 9868"/>
                <a:gd name="connsiteY178" fmla="*/ 9016 h 10000"/>
                <a:gd name="connsiteX179" fmla="*/ 6808 w 9868"/>
                <a:gd name="connsiteY179" fmla="*/ 8769 h 10000"/>
                <a:gd name="connsiteX180" fmla="*/ 6767 w 9868"/>
                <a:gd name="connsiteY180" fmla="*/ 8769 h 10000"/>
                <a:gd name="connsiteX181" fmla="*/ 6891 w 9868"/>
                <a:gd name="connsiteY181" fmla="*/ 8725 h 10000"/>
                <a:gd name="connsiteX182" fmla="*/ 6723 w 9868"/>
                <a:gd name="connsiteY182" fmla="*/ 8725 h 10000"/>
                <a:gd name="connsiteX183" fmla="*/ 6685 w 9868"/>
                <a:gd name="connsiteY183" fmla="*/ 8814 h 10000"/>
                <a:gd name="connsiteX184" fmla="*/ 6767 w 9868"/>
                <a:gd name="connsiteY184" fmla="*/ 8893 h 10000"/>
                <a:gd name="connsiteX185" fmla="*/ 6723 w 9868"/>
                <a:gd name="connsiteY185" fmla="*/ 8893 h 10000"/>
                <a:gd name="connsiteX186" fmla="*/ 6854 w 9868"/>
                <a:gd name="connsiteY186" fmla="*/ 9137 h 10000"/>
                <a:gd name="connsiteX187" fmla="*/ 6685 w 9868"/>
                <a:gd name="connsiteY187" fmla="*/ 8978 h 10000"/>
                <a:gd name="connsiteX188" fmla="*/ 6767 w 9868"/>
                <a:gd name="connsiteY188" fmla="*/ 9137 h 10000"/>
                <a:gd name="connsiteX189" fmla="*/ 6723 w 9868"/>
                <a:gd name="connsiteY189" fmla="*/ 9183 h 10000"/>
                <a:gd name="connsiteX190" fmla="*/ 6685 w 9868"/>
                <a:gd name="connsiteY190" fmla="*/ 9137 h 10000"/>
                <a:gd name="connsiteX191" fmla="*/ 6643 w 9868"/>
                <a:gd name="connsiteY191" fmla="*/ 9264 h 10000"/>
                <a:gd name="connsiteX192" fmla="*/ 6511 w 9868"/>
                <a:gd name="connsiteY192" fmla="*/ 9305 h 10000"/>
                <a:gd name="connsiteX193" fmla="*/ 6470 w 9868"/>
                <a:gd name="connsiteY193" fmla="*/ 9219 h 10000"/>
                <a:gd name="connsiteX194" fmla="*/ 6391 w 9868"/>
                <a:gd name="connsiteY194" fmla="*/ 9183 h 10000"/>
                <a:gd name="connsiteX195" fmla="*/ 6433 w 9868"/>
                <a:gd name="connsiteY195" fmla="*/ 9344 h 10000"/>
                <a:gd name="connsiteX196" fmla="*/ 6218 w 9868"/>
                <a:gd name="connsiteY196" fmla="*/ 9264 h 10000"/>
                <a:gd name="connsiteX197" fmla="*/ 6177 w 9868"/>
                <a:gd name="connsiteY197" fmla="*/ 9305 h 10000"/>
                <a:gd name="connsiteX198" fmla="*/ 6050 w 9868"/>
                <a:gd name="connsiteY198" fmla="*/ 9382 h 10000"/>
                <a:gd name="connsiteX199" fmla="*/ 6018 w 9868"/>
                <a:gd name="connsiteY199" fmla="*/ 9470 h 10000"/>
                <a:gd name="connsiteX200" fmla="*/ 5925 w 9868"/>
                <a:gd name="connsiteY200" fmla="*/ 9470 h 10000"/>
                <a:gd name="connsiteX201" fmla="*/ 5799 w 9868"/>
                <a:gd name="connsiteY201" fmla="*/ 9509 h 10000"/>
                <a:gd name="connsiteX202" fmla="*/ 5799 w 9868"/>
                <a:gd name="connsiteY202" fmla="*/ 9470 h 10000"/>
                <a:gd name="connsiteX203" fmla="*/ 5799 w 9868"/>
                <a:gd name="connsiteY203" fmla="*/ 9549 h 10000"/>
                <a:gd name="connsiteX204" fmla="*/ 5676 w 9868"/>
                <a:gd name="connsiteY204" fmla="*/ 9509 h 10000"/>
                <a:gd name="connsiteX205" fmla="*/ 5676 w 9868"/>
                <a:gd name="connsiteY205" fmla="*/ 9590 h 10000"/>
                <a:gd name="connsiteX206" fmla="*/ 5632 w 9868"/>
                <a:gd name="connsiteY206" fmla="*/ 9715 h 10000"/>
                <a:gd name="connsiteX207" fmla="*/ 5721 w 9868"/>
                <a:gd name="connsiteY207" fmla="*/ 9756 h 10000"/>
                <a:gd name="connsiteX208" fmla="*/ 5721 w 9868"/>
                <a:gd name="connsiteY208" fmla="*/ 9756 h 10000"/>
                <a:gd name="connsiteX209" fmla="*/ 5799 w 9868"/>
                <a:gd name="connsiteY209" fmla="*/ 9920 h 10000"/>
                <a:gd name="connsiteX210" fmla="*/ 5592 w 9868"/>
                <a:gd name="connsiteY210" fmla="*/ 10000 h 10000"/>
                <a:gd name="connsiteX211" fmla="*/ 5592 w 9868"/>
                <a:gd name="connsiteY211" fmla="*/ 9920 h 10000"/>
                <a:gd name="connsiteX212" fmla="*/ 5502 w 9868"/>
                <a:gd name="connsiteY212" fmla="*/ 9794 h 10000"/>
                <a:gd name="connsiteX213" fmla="*/ 5467 w 9868"/>
                <a:gd name="connsiteY213" fmla="*/ 9715 h 10000"/>
                <a:gd name="connsiteX214" fmla="*/ 5424 w 9868"/>
                <a:gd name="connsiteY214" fmla="*/ 9590 h 10000"/>
                <a:gd name="connsiteX215" fmla="*/ 5467 w 9868"/>
                <a:gd name="connsiteY215" fmla="*/ 9509 h 10000"/>
                <a:gd name="connsiteX216" fmla="*/ 5424 w 9868"/>
                <a:gd name="connsiteY216" fmla="*/ 9382 h 10000"/>
                <a:gd name="connsiteX217" fmla="*/ 5424 w 9868"/>
                <a:gd name="connsiteY217" fmla="*/ 9425 h 10000"/>
                <a:gd name="connsiteX218" fmla="*/ 5339 w 9868"/>
                <a:gd name="connsiteY218" fmla="*/ 9344 h 10000"/>
                <a:gd name="connsiteX219" fmla="*/ 5339 w 9868"/>
                <a:gd name="connsiteY219" fmla="*/ 9425 h 10000"/>
                <a:gd name="connsiteX220" fmla="*/ 5215 w 9868"/>
                <a:gd name="connsiteY220" fmla="*/ 9425 h 10000"/>
                <a:gd name="connsiteX221" fmla="*/ 5131 w 9868"/>
                <a:gd name="connsiteY221" fmla="*/ 9382 h 10000"/>
                <a:gd name="connsiteX222" fmla="*/ 5082 w 9868"/>
                <a:gd name="connsiteY222" fmla="*/ 9305 h 10000"/>
                <a:gd name="connsiteX223" fmla="*/ 5041 w 9868"/>
                <a:gd name="connsiteY223" fmla="*/ 9305 h 10000"/>
                <a:gd name="connsiteX224" fmla="*/ 5041 w 9868"/>
                <a:gd name="connsiteY224" fmla="*/ 9382 h 10000"/>
                <a:gd name="connsiteX225" fmla="*/ 4961 w 9868"/>
                <a:gd name="connsiteY225" fmla="*/ 9305 h 10000"/>
                <a:gd name="connsiteX226" fmla="*/ 4922 w 9868"/>
                <a:gd name="connsiteY226" fmla="*/ 9219 h 10000"/>
                <a:gd name="connsiteX227" fmla="*/ 4884 w 9868"/>
                <a:gd name="connsiteY227" fmla="*/ 9264 h 10000"/>
                <a:gd name="connsiteX228" fmla="*/ 4922 w 9868"/>
                <a:gd name="connsiteY228" fmla="*/ 9382 h 10000"/>
                <a:gd name="connsiteX229" fmla="*/ 4837 w 9868"/>
                <a:gd name="connsiteY229" fmla="*/ 9344 h 10000"/>
                <a:gd name="connsiteX230" fmla="*/ 4837 w 9868"/>
                <a:gd name="connsiteY230" fmla="*/ 9425 h 10000"/>
                <a:gd name="connsiteX231" fmla="*/ 4670 w 9868"/>
                <a:gd name="connsiteY231" fmla="*/ 9382 h 10000"/>
                <a:gd name="connsiteX232" fmla="*/ 4548 w 9868"/>
                <a:gd name="connsiteY232" fmla="*/ 9382 h 10000"/>
                <a:gd name="connsiteX233" fmla="*/ 4502 w 9868"/>
                <a:gd name="connsiteY233" fmla="*/ 9382 h 10000"/>
                <a:gd name="connsiteX234" fmla="*/ 4375 w 9868"/>
                <a:gd name="connsiteY234" fmla="*/ 9305 h 10000"/>
                <a:gd name="connsiteX235" fmla="*/ 4328 w 9868"/>
                <a:gd name="connsiteY235" fmla="*/ 9264 h 10000"/>
                <a:gd name="connsiteX236" fmla="*/ 4206 w 9868"/>
                <a:gd name="connsiteY236" fmla="*/ 9219 h 10000"/>
                <a:gd name="connsiteX237" fmla="*/ 4127 w 9868"/>
                <a:gd name="connsiteY237" fmla="*/ 8978 h 10000"/>
                <a:gd name="connsiteX238" fmla="*/ 4035 w 9868"/>
                <a:gd name="connsiteY238" fmla="*/ 8814 h 10000"/>
                <a:gd name="connsiteX239" fmla="*/ 3913 w 9868"/>
                <a:gd name="connsiteY239" fmla="*/ 8814 h 10000"/>
                <a:gd name="connsiteX240" fmla="*/ 3785 w 9868"/>
                <a:gd name="connsiteY240" fmla="*/ 8814 h 10000"/>
                <a:gd name="connsiteX241" fmla="*/ 3575 w 9868"/>
                <a:gd name="connsiteY241" fmla="*/ 8605 h 10000"/>
                <a:gd name="connsiteX242" fmla="*/ 3410 w 9868"/>
                <a:gd name="connsiteY242" fmla="*/ 8725 h 10000"/>
                <a:gd name="connsiteX243" fmla="*/ 3410 w 9868"/>
                <a:gd name="connsiteY243" fmla="*/ 8814 h 10000"/>
                <a:gd name="connsiteX244" fmla="*/ 3201 w 9868"/>
                <a:gd name="connsiteY244" fmla="*/ 8853 h 10000"/>
                <a:gd name="connsiteX245" fmla="*/ 3077 w 9868"/>
                <a:gd name="connsiteY245" fmla="*/ 8978 h 10000"/>
                <a:gd name="connsiteX246" fmla="*/ 2994 w 9868"/>
                <a:gd name="connsiteY246" fmla="*/ 8893 h 10000"/>
                <a:gd name="connsiteX247" fmla="*/ 2908 w 9868"/>
                <a:gd name="connsiteY247" fmla="*/ 8978 h 10000"/>
                <a:gd name="connsiteX248" fmla="*/ 2783 w 9868"/>
                <a:gd name="connsiteY248" fmla="*/ 8978 h 10000"/>
                <a:gd name="connsiteX249" fmla="*/ 2611 w 9868"/>
                <a:gd name="connsiteY249" fmla="*/ 8936 h 10000"/>
                <a:gd name="connsiteX250" fmla="*/ 2446 w 9868"/>
                <a:gd name="connsiteY250" fmla="*/ 9016 h 10000"/>
                <a:gd name="connsiteX251" fmla="*/ 2360 w 9868"/>
                <a:gd name="connsiteY251" fmla="*/ 9016 h 10000"/>
                <a:gd name="connsiteX252" fmla="*/ 2276 w 9868"/>
                <a:gd name="connsiteY252" fmla="*/ 9016 h 10000"/>
                <a:gd name="connsiteX253" fmla="*/ 2234 w 9868"/>
                <a:gd name="connsiteY253" fmla="*/ 9016 h 10000"/>
                <a:gd name="connsiteX254" fmla="*/ 2234 w 9868"/>
                <a:gd name="connsiteY254" fmla="*/ 9219 h 10000"/>
                <a:gd name="connsiteX255" fmla="*/ 2321 w 9868"/>
                <a:gd name="connsiteY255" fmla="*/ 9344 h 10000"/>
                <a:gd name="connsiteX256" fmla="*/ 2321 w 9868"/>
                <a:gd name="connsiteY256" fmla="*/ 9382 h 10000"/>
                <a:gd name="connsiteX257" fmla="*/ 2321 w 9868"/>
                <a:gd name="connsiteY257" fmla="*/ 9470 h 10000"/>
                <a:gd name="connsiteX258" fmla="*/ 2360 w 9868"/>
                <a:gd name="connsiteY258" fmla="*/ 9590 h 10000"/>
                <a:gd name="connsiteX259" fmla="*/ 2234 w 9868"/>
                <a:gd name="connsiteY259" fmla="*/ 9549 h 10000"/>
                <a:gd name="connsiteX260" fmla="*/ 2107 w 9868"/>
                <a:gd name="connsiteY260" fmla="*/ 9509 h 10000"/>
                <a:gd name="connsiteX261" fmla="*/ 2022 w 9868"/>
                <a:gd name="connsiteY261" fmla="*/ 9305 h 10000"/>
                <a:gd name="connsiteX262" fmla="*/ 1779 w 9868"/>
                <a:gd name="connsiteY262" fmla="*/ 9425 h 10000"/>
                <a:gd name="connsiteX263" fmla="*/ 1695 w 9868"/>
                <a:gd name="connsiteY263" fmla="*/ 9470 h 10000"/>
                <a:gd name="connsiteX264" fmla="*/ 1695 w 9868"/>
                <a:gd name="connsiteY264" fmla="*/ 9344 h 10000"/>
                <a:gd name="connsiteX265" fmla="*/ 1567 w 9868"/>
                <a:gd name="connsiteY265" fmla="*/ 9183 h 10000"/>
                <a:gd name="connsiteX266" fmla="*/ 1315 w 9868"/>
                <a:gd name="connsiteY266" fmla="*/ 9183 h 10000"/>
                <a:gd name="connsiteX267" fmla="*/ 1315 w 9868"/>
                <a:gd name="connsiteY267" fmla="*/ 9016 h 10000"/>
                <a:gd name="connsiteX268" fmla="*/ 1352 w 9868"/>
                <a:gd name="connsiteY268" fmla="*/ 8814 h 10000"/>
                <a:gd name="connsiteX269" fmla="*/ 1192 w 9868"/>
                <a:gd name="connsiteY269" fmla="*/ 8725 h 10000"/>
                <a:gd name="connsiteX270" fmla="*/ 1060 w 9868"/>
                <a:gd name="connsiteY270" fmla="*/ 8605 h 10000"/>
                <a:gd name="connsiteX271" fmla="*/ 1022 w 9868"/>
                <a:gd name="connsiteY271" fmla="*/ 8522 h 10000"/>
                <a:gd name="connsiteX272" fmla="*/ 984 w 9868"/>
                <a:gd name="connsiteY272" fmla="*/ 8401 h 10000"/>
                <a:gd name="connsiteX273" fmla="*/ 1022 w 9868"/>
                <a:gd name="connsiteY273" fmla="*/ 8278 h 10000"/>
                <a:gd name="connsiteX274" fmla="*/ 726 w 9868"/>
                <a:gd name="connsiteY274" fmla="*/ 8317 h 10000"/>
                <a:gd name="connsiteX275" fmla="*/ 555 w 9868"/>
                <a:gd name="connsiteY275" fmla="*/ 8401 h 10000"/>
                <a:gd name="connsiteX276" fmla="*/ 555 w 9868"/>
                <a:gd name="connsiteY276" fmla="*/ 8278 h 10000"/>
                <a:gd name="connsiteX277" fmla="*/ 516 w 9868"/>
                <a:gd name="connsiteY277" fmla="*/ 8152 h 10000"/>
                <a:gd name="connsiteX278" fmla="*/ 478 w 9868"/>
                <a:gd name="connsiteY278" fmla="*/ 8078 h 10000"/>
                <a:gd name="connsiteX279" fmla="*/ 7082 w 9868"/>
                <a:gd name="connsiteY279" fmla="*/ 8066 h 10000"/>
                <a:gd name="connsiteX280" fmla="*/ 7206 w 9868"/>
                <a:gd name="connsiteY280" fmla="*/ 7769 h 10000"/>
                <a:gd name="connsiteX0" fmla="*/ 10000 w 10000"/>
                <a:gd name="connsiteY0" fmla="*/ 0 h 9760"/>
                <a:gd name="connsiteX1" fmla="*/ 9874 w 10000"/>
                <a:gd name="connsiteY1" fmla="*/ 41 h 9760"/>
                <a:gd name="connsiteX2" fmla="*/ 9793 w 10000"/>
                <a:gd name="connsiteY2" fmla="*/ 170 h 9760"/>
                <a:gd name="connsiteX3" fmla="*/ 9496 w 10000"/>
                <a:gd name="connsiteY3" fmla="*/ 206 h 9760"/>
                <a:gd name="connsiteX4" fmla="*/ 9709 w 10000"/>
                <a:gd name="connsiteY4" fmla="*/ 410 h 9760"/>
                <a:gd name="connsiteX5" fmla="*/ 9451 w 10000"/>
                <a:gd name="connsiteY5" fmla="*/ 452 h 9760"/>
                <a:gd name="connsiteX6" fmla="*/ 9283 w 10000"/>
                <a:gd name="connsiteY6" fmla="*/ 410 h 9760"/>
                <a:gd name="connsiteX7" fmla="*/ 9145 w 10000"/>
                <a:gd name="connsiteY7" fmla="*/ 288 h 9760"/>
                <a:gd name="connsiteX8" fmla="*/ 9069 w 10000"/>
                <a:gd name="connsiteY8" fmla="*/ 328 h 9760"/>
                <a:gd name="connsiteX9" fmla="*/ 9028 w 10000"/>
                <a:gd name="connsiteY9" fmla="*/ 532 h 9760"/>
                <a:gd name="connsiteX10" fmla="*/ 8987 w 10000"/>
                <a:gd name="connsiteY10" fmla="*/ 657 h 9760"/>
                <a:gd name="connsiteX11" fmla="*/ 8896 w 10000"/>
                <a:gd name="connsiteY11" fmla="*/ 697 h 9760"/>
                <a:gd name="connsiteX12" fmla="*/ 8849 w 10000"/>
                <a:gd name="connsiteY12" fmla="*/ 778 h 9760"/>
                <a:gd name="connsiteX13" fmla="*/ 8772 w 10000"/>
                <a:gd name="connsiteY13" fmla="*/ 778 h 9760"/>
                <a:gd name="connsiteX14" fmla="*/ 8727 w 10000"/>
                <a:gd name="connsiteY14" fmla="*/ 864 h 9760"/>
                <a:gd name="connsiteX15" fmla="*/ 8557 w 10000"/>
                <a:gd name="connsiteY15" fmla="*/ 1065 h 9760"/>
                <a:gd name="connsiteX16" fmla="*/ 8346 w 10000"/>
                <a:gd name="connsiteY16" fmla="*/ 1110 h 9760"/>
                <a:gd name="connsiteX17" fmla="*/ 8259 w 10000"/>
                <a:gd name="connsiteY17" fmla="*/ 1148 h 9760"/>
                <a:gd name="connsiteX18" fmla="*/ 8175 w 10000"/>
                <a:gd name="connsiteY18" fmla="*/ 1232 h 9760"/>
                <a:gd name="connsiteX19" fmla="*/ 8008 w 10000"/>
                <a:gd name="connsiteY19" fmla="*/ 1313 h 9760"/>
                <a:gd name="connsiteX20" fmla="*/ 7918 w 10000"/>
                <a:gd name="connsiteY20" fmla="*/ 1440 h 9760"/>
                <a:gd name="connsiteX21" fmla="*/ 7880 w 10000"/>
                <a:gd name="connsiteY21" fmla="*/ 1517 h 9760"/>
                <a:gd name="connsiteX22" fmla="*/ 7790 w 10000"/>
                <a:gd name="connsiteY22" fmla="*/ 1517 h 9760"/>
                <a:gd name="connsiteX23" fmla="*/ 7620 w 10000"/>
                <a:gd name="connsiteY23" fmla="*/ 1560 h 9760"/>
                <a:gd name="connsiteX24" fmla="*/ 7755 w 10000"/>
                <a:gd name="connsiteY24" fmla="*/ 1477 h 9760"/>
                <a:gd name="connsiteX25" fmla="*/ 7755 w 10000"/>
                <a:gd name="connsiteY25" fmla="*/ 1395 h 9760"/>
                <a:gd name="connsiteX26" fmla="*/ 7790 w 10000"/>
                <a:gd name="connsiteY26" fmla="*/ 1313 h 9760"/>
                <a:gd name="connsiteX27" fmla="*/ 7541 w 10000"/>
                <a:gd name="connsiteY27" fmla="*/ 1271 h 9760"/>
                <a:gd name="connsiteX28" fmla="*/ 7620 w 10000"/>
                <a:gd name="connsiteY28" fmla="*/ 1232 h 9760"/>
                <a:gd name="connsiteX29" fmla="*/ 7664 w 10000"/>
                <a:gd name="connsiteY29" fmla="*/ 1065 h 9760"/>
                <a:gd name="connsiteX30" fmla="*/ 7711 w 10000"/>
                <a:gd name="connsiteY30" fmla="*/ 901 h 9760"/>
                <a:gd name="connsiteX31" fmla="*/ 7454 w 10000"/>
                <a:gd name="connsiteY31" fmla="*/ 616 h 9760"/>
                <a:gd name="connsiteX32" fmla="*/ 7325 w 10000"/>
                <a:gd name="connsiteY32" fmla="*/ 657 h 9760"/>
                <a:gd name="connsiteX33" fmla="*/ 7204 w 10000"/>
                <a:gd name="connsiteY33" fmla="*/ 745 h 9760"/>
                <a:gd name="connsiteX34" fmla="*/ 7112 w 10000"/>
                <a:gd name="connsiteY34" fmla="*/ 946 h 9760"/>
                <a:gd name="connsiteX35" fmla="*/ 6899 w 10000"/>
                <a:gd name="connsiteY35" fmla="*/ 1110 h 9760"/>
                <a:gd name="connsiteX36" fmla="*/ 6774 w 10000"/>
                <a:gd name="connsiteY36" fmla="*/ 1191 h 9760"/>
                <a:gd name="connsiteX37" fmla="*/ 6813 w 10000"/>
                <a:gd name="connsiteY37" fmla="*/ 1313 h 9760"/>
                <a:gd name="connsiteX38" fmla="*/ 6557 w 10000"/>
                <a:gd name="connsiteY38" fmla="*/ 1477 h 9760"/>
                <a:gd name="connsiteX39" fmla="*/ 6349 w 10000"/>
                <a:gd name="connsiteY39" fmla="*/ 1440 h 9760"/>
                <a:gd name="connsiteX40" fmla="*/ 6349 w 10000"/>
                <a:gd name="connsiteY40" fmla="*/ 1682 h 9760"/>
                <a:gd name="connsiteX41" fmla="*/ 6598 w 10000"/>
                <a:gd name="connsiteY41" fmla="*/ 1886 h 9760"/>
                <a:gd name="connsiteX42" fmla="*/ 6732 w 10000"/>
                <a:gd name="connsiteY42" fmla="*/ 1886 h 9760"/>
                <a:gd name="connsiteX43" fmla="*/ 6813 w 10000"/>
                <a:gd name="connsiteY43" fmla="*/ 1925 h 9760"/>
                <a:gd name="connsiteX44" fmla="*/ 6813 w 10000"/>
                <a:gd name="connsiteY44" fmla="*/ 1886 h 9760"/>
                <a:gd name="connsiteX45" fmla="*/ 7068 w 10000"/>
                <a:gd name="connsiteY45" fmla="*/ 2011 h 9760"/>
                <a:gd name="connsiteX46" fmla="*/ 7154 w 10000"/>
                <a:gd name="connsiteY46" fmla="*/ 2256 h 9760"/>
                <a:gd name="connsiteX47" fmla="*/ 7368 w 10000"/>
                <a:gd name="connsiteY47" fmla="*/ 2297 h 9760"/>
                <a:gd name="connsiteX48" fmla="*/ 7454 w 10000"/>
                <a:gd name="connsiteY48" fmla="*/ 2213 h 9760"/>
                <a:gd name="connsiteX49" fmla="*/ 7496 w 10000"/>
                <a:gd name="connsiteY49" fmla="*/ 2094 h 9760"/>
                <a:gd name="connsiteX50" fmla="*/ 7664 w 10000"/>
                <a:gd name="connsiteY50" fmla="*/ 2011 h 9760"/>
                <a:gd name="connsiteX51" fmla="*/ 7880 w 10000"/>
                <a:gd name="connsiteY51" fmla="*/ 2094 h 9760"/>
                <a:gd name="connsiteX52" fmla="*/ 7960 w 10000"/>
                <a:gd name="connsiteY52" fmla="*/ 2133 h 9760"/>
                <a:gd name="connsiteX53" fmla="*/ 8008 w 10000"/>
                <a:gd name="connsiteY53" fmla="*/ 2178 h 9760"/>
                <a:gd name="connsiteX54" fmla="*/ 8222 w 10000"/>
                <a:gd name="connsiteY54" fmla="*/ 2178 h 9760"/>
                <a:gd name="connsiteX55" fmla="*/ 8222 w 10000"/>
                <a:gd name="connsiteY55" fmla="*/ 2133 h 9760"/>
                <a:gd name="connsiteX56" fmla="*/ 8472 w 10000"/>
                <a:gd name="connsiteY56" fmla="*/ 2213 h 9760"/>
                <a:gd name="connsiteX57" fmla="*/ 8435 w 10000"/>
                <a:gd name="connsiteY57" fmla="*/ 2256 h 9760"/>
                <a:gd name="connsiteX58" fmla="*/ 8472 w 10000"/>
                <a:gd name="connsiteY58" fmla="*/ 2379 h 9760"/>
                <a:gd name="connsiteX59" fmla="*/ 8472 w 10000"/>
                <a:gd name="connsiteY59" fmla="*/ 2458 h 9760"/>
                <a:gd name="connsiteX60" fmla="*/ 8389 w 10000"/>
                <a:gd name="connsiteY60" fmla="*/ 2379 h 9760"/>
                <a:gd name="connsiteX61" fmla="*/ 8346 w 10000"/>
                <a:gd name="connsiteY61" fmla="*/ 2419 h 9760"/>
                <a:gd name="connsiteX62" fmla="*/ 8259 w 10000"/>
                <a:gd name="connsiteY62" fmla="*/ 2419 h 9760"/>
                <a:gd name="connsiteX63" fmla="*/ 8175 w 10000"/>
                <a:gd name="connsiteY63" fmla="*/ 2458 h 9760"/>
                <a:gd name="connsiteX64" fmla="*/ 8008 w 10000"/>
                <a:gd name="connsiteY64" fmla="*/ 2545 h 9760"/>
                <a:gd name="connsiteX65" fmla="*/ 7918 w 10000"/>
                <a:gd name="connsiteY65" fmla="*/ 2587 h 9760"/>
                <a:gd name="connsiteX66" fmla="*/ 8008 w 10000"/>
                <a:gd name="connsiteY66" fmla="*/ 2668 h 9760"/>
                <a:gd name="connsiteX67" fmla="*/ 7918 w 10000"/>
                <a:gd name="connsiteY67" fmla="*/ 2668 h 9760"/>
                <a:gd name="connsiteX68" fmla="*/ 7960 w 10000"/>
                <a:gd name="connsiteY68" fmla="*/ 2747 h 9760"/>
                <a:gd name="connsiteX69" fmla="*/ 7880 w 10000"/>
                <a:gd name="connsiteY69" fmla="*/ 2786 h 9760"/>
                <a:gd name="connsiteX70" fmla="*/ 7790 w 10000"/>
                <a:gd name="connsiteY70" fmla="*/ 2707 h 9760"/>
                <a:gd name="connsiteX71" fmla="*/ 7755 w 10000"/>
                <a:gd name="connsiteY71" fmla="*/ 2707 h 9760"/>
                <a:gd name="connsiteX72" fmla="*/ 7836 w 10000"/>
                <a:gd name="connsiteY72" fmla="*/ 2829 h 9760"/>
                <a:gd name="connsiteX73" fmla="*/ 7664 w 10000"/>
                <a:gd name="connsiteY73" fmla="*/ 2998 h 9760"/>
                <a:gd name="connsiteX74" fmla="*/ 7620 w 10000"/>
                <a:gd name="connsiteY74" fmla="*/ 3198 h 9760"/>
                <a:gd name="connsiteX75" fmla="*/ 7664 w 10000"/>
                <a:gd name="connsiteY75" fmla="*/ 3403 h 9760"/>
                <a:gd name="connsiteX76" fmla="*/ 7836 w 10000"/>
                <a:gd name="connsiteY76" fmla="*/ 3445 h 9760"/>
                <a:gd name="connsiteX77" fmla="*/ 8132 w 10000"/>
                <a:gd name="connsiteY77" fmla="*/ 3568 h 9760"/>
                <a:gd name="connsiteX78" fmla="*/ 8259 w 10000"/>
                <a:gd name="connsiteY78" fmla="*/ 3775 h 9760"/>
                <a:gd name="connsiteX79" fmla="*/ 8472 w 10000"/>
                <a:gd name="connsiteY79" fmla="*/ 4059 h 9760"/>
                <a:gd name="connsiteX80" fmla="*/ 8603 w 10000"/>
                <a:gd name="connsiteY80" fmla="*/ 4268 h 9760"/>
                <a:gd name="connsiteX81" fmla="*/ 8808 w 10000"/>
                <a:gd name="connsiteY81" fmla="*/ 4390 h 9760"/>
                <a:gd name="connsiteX82" fmla="*/ 8896 w 10000"/>
                <a:gd name="connsiteY82" fmla="*/ 4470 h 9760"/>
                <a:gd name="connsiteX83" fmla="*/ 8987 w 10000"/>
                <a:gd name="connsiteY83" fmla="*/ 4554 h 9760"/>
                <a:gd name="connsiteX84" fmla="*/ 9145 w 10000"/>
                <a:gd name="connsiteY84" fmla="*/ 4714 h 9760"/>
                <a:gd name="connsiteX85" fmla="*/ 8849 w 10000"/>
                <a:gd name="connsiteY85" fmla="*/ 4634 h 9760"/>
                <a:gd name="connsiteX86" fmla="*/ 8641 w 10000"/>
                <a:gd name="connsiteY86" fmla="*/ 4554 h 9760"/>
                <a:gd name="connsiteX87" fmla="*/ 8435 w 10000"/>
                <a:gd name="connsiteY87" fmla="*/ 4594 h 9760"/>
                <a:gd name="connsiteX88" fmla="*/ 8309 w 10000"/>
                <a:gd name="connsiteY88" fmla="*/ 4515 h 9760"/>
                <a:gd name="connsiteX89" fmla="*/ 8175 w 10000"/>
                <a:gd name="connsiteY89" fmla="*/ 4430 h 9760"/>
                <a:gd name="connsiteX90" fmla="*/ 8222 w 10000"/>
                <a:gd name="connsiteY90" fmla="*/ 4515 h 9760"/>
                <a:gd name="connsiteX91" fmla="*/ 8259 w 10000"/>
                <a:gd name="connsiteY91" fmla="*/ 4515 h 9760"/>
                <a:gd name="connsiteX92" fmla="*/ 8222 w 10000"/>
                <a:gd name="connsiteY92" fmla="*/ 4470 h 9760"/>
                <a:gd name="connsiteX93" fmla="*/ 8309 w 10000"/>
                <a:gd name="connsiteY93" fmla="*/ 4515 h 9760"/>
                <a:gd name="connsiteX94" fmla="*/ 8516 w 10000"/>
                <a:gd name="connsiteY94" fmla="*/ 4594 h 9760"/>
                <a:gd name="connsiteX95" fmla="*/ 8603 w 10000"/>
                <a:gd name="connsiteY95" fmla="*/ 4554 h 9760"/>
                <a:gd name="connsiteX96" fmla="*/ 8690 w 10000"/>
                <a:gd name="connsiteY96" fmla="*/ 4634 h 9760"/>
                <a:gd name="connsiteX97" fmla="*/ 8727 w 10000"/>
                <a:gd name="connsiteY97" fmla="*/ 4677 h 9760"/>
                <a:gd name="connsiteX98" fmla="*/ 8849 w 10000"/>
                <a:gd name="connsiteY98" fmla="*/ 4714 h 9760"/>
                <a:gd name="connsiteX99" fmla="*/ 9113 w 10000"/>
                <a:gd name="connsiteY99" fmla="*/ 4885 h 9760"/>
                <a:gd name="connsiteX100" fmla="*/ 9283 w 10000"/>
                <a:gd name="connsiteY100" fmla="*/ 5048 h 9760"/>
                <a:gd name="connsiteX101" fmla="*/ 9198 w 10000"/>
                <a:gd name="connsiteY101" fmla="*/ 5088 h 9760"/>
                <a:gd name="connsiteX102" fmla="*/ 9069 w 10000"/>
                <a:gd name="connsiteY102" fmla="*/ 5169 h 9760"/>
                <a:gd name="connsiteX103" fmla="*/ 8987 w 10000"/>
                <a:gd name="connsiteY103" fmla="*/ 5247 h 9760"/>
                <a:gd name="connsiteX104" fmla="*/ 8945 w 10000"/>
                <a:gd name="connsiteY104" fmla="*/ 5287 h 9760"/>
                <a:gd name="connsiteX105" fmla="*/ 8808 w 10000"/>
                <a:gd name="connsiteY105" fmla="*/ 5287 h 9760"/>
                <a:gd name="connsiteX106" fmla="*/ 8690 w 10000"/>
                <a:gd name="connsiteY106" fmla="*/ 5374 h 9760"/>
                <a:gd name="connsiteX107" fmla="*/ 8849 w 10000"/>
                <a:gd name="connsiteY107" fmla="*/ 5287 h 9760"/>
                <a:gd name="connsiteX108" fmla="*/ 8987 w 10000"/>
                <a:gd name="connsiteY108" fmla="*/ 5417 h 9760"/>
                <a:gd name="connsiteX109" fmla="*/ 8945 w 10000"/>
                <a:gd name="connsiteY109" fmla="*/ 5417 h 9760"/>
                <a:gd name="connsiteX110" fmla="*/ 9145 w 10000"/>
                <a:gd name="connsiteY110" fmla="*/ 5332 h 9760"/>
                <a:gd name="connsiteX111" fmla="*/ 9283 w 10000"/>
                <a:gd name="connsiteY111" fmla="*/ 5455 h 9760"/>
                <a:gd name="connsiteX112" fmla="*/ 9496 w 10000"/>
                <a:gd name="connsiteY112" fmla="*/ 5498 h 9760"/>
                <a:gd name="connsiteX113" fmla="*/ 9403 w 10000"/>
                <a:gd name="connsiteY113" fmla="*/ 5615 h 9760"/>
                <a:gd name="connsiteX114" fmla="*/ 9368 w 10000"/>
                <a:gd name="connsiteY114" fmla="*/ 5661 h 9760"/>
                <a:gd name="connsiteX115" fmla="*/ 9283 w 10000"/>
                <a:gd name="connsiteY115" fmla="*/ 5701 h 9760"/>
                <a:gd name="connsiteX116" fmla="*/ 9325 w 10000"/>
                <a:gd name="connsiteY116" fmla="*/ 5701 h 9760"/>
                <a:gd name="connsiteX117" fmla="*/ 9451 w 10000"/>
                <a:gd name="connsiteY117" fmla="*/ 5661 h 9760"/>
                <a:gd name="connsiteX118" fmla="*/ 9451 w 10000"/>
                <a:gd name="connsiteY118" fmla="*/ 5615 h 9760"/>
                <a:gd name="connsiteX119" fmla="*/ 9496 w 10000"/>
                <a:gd name="connsiteY119" fmla="*/ 5737 h 9760"/>
                <a:gd name="connsiteX120" fmla="*/ 9496 w 10000"/>
                <a:gd name="connsiteY120" fmla="*/ 5827 h 9760"/>
                <a:gd name="connsiteX121" fmla="*/ 9451 w 10000"/>
                <a:gd name="connsiteY121" fmla="*/ 5737 h 9760"/>
                <a:gd name="connsiteX122" fmla="*/ 9451 w 10000"/>
                <a:gd name="connsiteY122" fmla="*/ 5827 h 9760"/>
                <a:gd name="connsiteX123" fmla="*/ 9403 w 10000"/>
                <a:gd name="connsiteY123" fmla="*/ 5789 h 9760"/>
                <a:gd name="connsiteX124" fmla="*/ 9368 w 10000"/>
                <a:gd name="connsiteY124" fmla="*/ 5789 h 9760"/>
                <a:gd name="connsiteX125" fmla="*/ 9325 w 10000"/>
                <a:gd name="connsiteY125" fmla="*/ 5862 h 9760"/>
                <a:gd name="connsiteX126" fmla="*/ 9451 w 10000"/>
                <a:gd name="connsiteY126" fmla="*/ 5945 h 9760"/>
                <a:gd name="connsiteX127" fmla="*/ 9403 w 10000"/>
                <a:gd name="connsiteY127" fmla="*/ 5945 h 9760"/>
                <a:gd name="connsiteX128" fmla="*/ 9451 w 10000"/>
                <a:gd name="connsiteY128" fmla="*/ 6033 h 9760"/>
                <a:gd name="connsiteX129" fmla="*/ 9283 w 10000"/>
                <a:gd name="connsiteY129" fmla="*/ 5986 h 9760"/>
                <a:gd name="connsiteX130" fmla="*/ 9325 w 10000"/>
                <a:gd name="connsiteY130" fmla="*/ 6033 h 9760"/>
                <a:gd name="connsiteX131" fmla="*/ 9451 w 10000"/>
                <a:gd name="connsiteY131" fmla="*/ 6069 h 9760"/>
                <a:gd name="connsiteX132" fmla="*/ 9496 w 10000"/>
                <a:gd name="connsiteY132" fmla="*/ 6193 h 9760"/>
                <a:gd name="connsiteX133" fmla="*/ 9451 w 10000"/>
                <a:gd name="connsiteY133" fmla="*/ 6279 h 9760"/>
                <a:gd name="connsiteX134" fmla="*/ 9325 w 10000"/>
                <a:gd name="connsiteY134" fmla="*/ 6154 h 9760"/>
                <a:gd name="connsiteX135" fmla="*/ 9283 w 10000"/>
                <a:gd name="connsiteY135" fmla="*/ 6193 h 9760"/>
                <a:gd name="connsiteX136" fmla="*/ 9113 w 10000"/>
                <a:gd name="connsiteY136" fmla="*/ 6279 h 9760"/>
                <a:gd name="connsiteX137" fmla="*/ 9242 w 10000"/>
                <a:gd name="connsiteY137" fmla="*/ 6397 h 9760"/>
                <a:gd name="connsiteX138" fmla="*/ 9242 w 10000"/>
                <a:gd name="connsiteY138" fmla="*/ 6563 h 9760"/>
                <a:gd name="connsiteX139" fmla="*/ 9198 w 10000"/>
                <a:gd name="connsiteY139" fmla="*/ 6645 h 9760"/>
                <a:gd name="connsiteX140" fmla="*/ 9198 w 10000"/>
                <a:gd name="connsiteY140" fmla="*/ 6685 h 9760"/>
                <a:gd name="connsiteX141" fmla="*/ 9113 w 10000"/>
                <a:gd name="connsiteY141" fmla="*/ 6645 h 9760"/>
                <a:gd name="connsiteX142" fmla="*/ 9113 w 10000"/>
                <a:gd name="connsiteY142" fmla="*/ 6724 h 9760"/>
                <a:gd name="connsiteX143" fmla="*/ 9069 w 10000"/>
                <a:gd name="connsiteY143" fmla="*/ 6810 h 9760"/>
                <a:gd name="connsiteX144" fmla="*/ 9028 w 10000"/>
                <a:gd name="connsiteY144" fmla="*/ 6970 h 9760"/>
                <a:gd name="connsiteX145" fmla="*/ 9069 w 10000"/>
                <a:gd name="connsiteY145" fmla="*/ 6889 h 9760"/>
                <a:gd name="connsiteX146" fmla="*/ 9028 w 10000"/>
                <a:gd name="connsiteY146" fmla="*/ 6928 h 9760"/>
                <a:gd name="connsiteX147" fmla="*/ 8987 w 10000"/>
                <a:gd name="connsiteY147" fmla="*/ 6852 h 9760"/>
                <a:gd name="connsiteX148" fmla="*/ 8896 w 10000"/>
                <a:gd name="connsiteY148" fmla="*/ 6889 h 9760"/>
                <a:gd name="connsiteX149" fmla="*/ 8896 w 10000"/>
                <a:gd name="connsiteY149" fmla="*/ 6970 h 9760"/>
                <a:gd name="connsiteX150" fmla="*/ 8945 w 10000"/>
                <a:gd name="connsiteY150" fmla="*/ 7012 h 9760"/>
                <a:gd name="connsiteX151" fmla="*/ 9028 w 10000"/>
                <a:gd name="connsiteY151" fmla="*/ 7054 h 9760"/>
                <a:gd name="connsiteX152" fmla="*/ 8987 w 10000"/>
                <a:gd name="connsiteY152" fmla="*/ 7095 h 9760"/>
                <a:gd name="connsiteX153" fmla="*/ 8945 w 10000"/>
                <a:gd name="connsiteY153" fmla="*/ 7220 h 9760"/>
                <a:gd name="connsiteX154" fmla="*/ 8772 w 10000"/>
                <a:gd name="connsiteY154" fmla="*/ 7132 h 9760"/>
                <a:gd name="connsiteX155" fmla="*/ 8896 w 10000"/>
                <a:gd name="connsiteY155" fmla="*/ 7257 h 9760"/>
                <a:gd name="connsiteX156" fmla="*/ 9028 w 10000"/>
                <a:gd name="connsiteY156" fmla="*/ 7257 h 9760"/>
                <a:gd name="connsiteX157" fmla="*/ 8987 w 10000"/>
                <a:gd name="connsiteY157" fmla="*/ 7343 h 9760"/>
                <a:gd name="connsiteX158" fmla="*/ 9069 w 10000"/>
                <a:gd name="connsiteY158" fmla="*/ 7507 h 9760"/>
                <a:gd name="connsiteX159" fmla="*/ 9028 w 10000"/>
                <a:gd name="connsiteY159" fmla="*/ 7507 h 9760"/>
                <a:gd name="connsiteX160" fmla="*/ 8896 w 10000"/>
                <a:gd name="connsiteY160" fmla="*/ 7417 h 9760"/>
                <a:gd name="connsiteX161" fmla="*/ 8849 w 10000"/>
                <a:gd name="connsiteY161" fmla="*/ 7464 h 9760"/>
                <a:gd name="connsiteX162" fmla="*/ 8945 w 10000"/>
                <a:gd name="connsiteY162" fmla="*/ 7549 h 9760"/>
                <a:gd name="connsiteX163" fmla="*/ 8896 w 10000"/>
                <a:gd name="connsiteY163" fmla="*/ 7625 h 9760"/>
                <a:gd name="connsiteX164" fmla="*/ 8772 w 10000"/>
                <a:gd name="connsiteY164" fmla="*/ 7549 h 9760"/>
                <a:gd name="connsiteX165" fmla="*/ 8849 w 10000"/>
                <a:gd name="connsiteY165" fmla="*/ 7665 h 9760"/>
                <a:gd name="connsiteX166" fmla="*/ 8772 w 10000"/>
                <a:gd name="connsiteY166" fmla="*/ 7665 h 9760"/>
                <a:gd name="connsiteX167" fmla="*/ 8772 w 10000"/>
                <a:gd name="connsiteY167" fmla="*/ 7752 h 9760"/>
                <a:gd name="connsiteX168" fmla="*/ 8557 w 10000"/>
                <a:gd name="connsiteY168" fmla="*/ 7838 h 9760"/>
                <a:gd name="connsiteX169" fmla="*/ 8516 w 10000"/>
                <a:gd name="connsiteY169" fmla="*/ 7912 h 9760"/>
                <a:gd name="connsiteX170" fmla="*/ 8557 w 10000"/>
                <a:gd name="connsiteY170" fmla="*/ 7959 h 9760"/>
                <a:gd name="connsiteX171" fmla="*/ 8516 w 10000"/>
                <a:gd name="connsiteY171" fmla="*/ 7993 h 9760"/>
                <a:gd name="connsiteX172" fmla="*/ 8472 w 10000"/>
                <a:gd name="connsiteY172" fmla="*/ 8116 h 9760"/>
                <a:gd name="connsiteX173" fmla="*/ 8435 w 10000"/>
                <a:gd name="connsiteY173" fmla="*/ 8077 h 9760"/>
                <a:gd name="connsiteX174" fmla="*/ 8435 w 10000"/>
                <a:gd name="connsiteY174" fmla="*/ 8203 h 9760"/>
                <a:gd name="connsiteX175" fmla="*/ 7998 w 10000"/>
                <a:gd name="connsiteY175" fmla="*/ 7995 h 9760"/>
                <a:gd name="connsiteX176" fmla="*/ 7284 w 10000"/>
                <a:gd name="connsiteY176" fmla="*/ 8696 h 9760"/>
                <a:gd name="connsiteX177" fmla="*/ 7027 w 10000"/>
                <a:gd name="connsiteY177" fmla="*/ 8776 h 9760"/>
                <a:gd name="connsiteX178" fmla="*/ 6899 w 10000"/>
                <a:gd name="connsiteY178" fmla="*/ 8529 h 9760"/>
                <a:gd name="connsiteX179" fmla="*/ 6858 w 10000"/>
                <a:gd name="connsiteY179" fmla="*/ 8529 h 9760"/>
                <a:gd name="connsiteX180" fmla="*/ 6983 w 10000"/>
                <a:gd name="connsiteY180" fmla="*/ 8485 h 9760"/>
                <a:gd name="connsiteX181" fmla="*/ 6813 w 10000"/>
                <a:gd name="connsiteY181" fmla="*/ 8485 h 9760"/>
                <a:gd name="connsiteX182" fmla="*/ 6774 w 10000"/>
                <a:gd name="connsiteY182" fmla="*/ 8574 h 9760"/>
                <a:gd name="connsiteX183" fmla="*/ 6858 w 10000"/>
                <a:gd name="connsiteY183" fmla="*/ 8653 h 9760"/>
                <a:gd name="connsiteX184" fmla="*/ 6813 w 10000"/>
                <a:gd name="connsiteY184" fmla="*/ 8653 h 9760"/>
                <a:gd name="connsiteX185" fmla="*/ 6946 w 10000"/>
                <a:gd name="connsiteY185" fmla="*/ 8897 h 9760"/>
                <a:gd name="connsiteX186" fmla="*/ 6774 w 10000"/>
                <a:gd name="connsiteY186" fmla="*/ 8738 h 9760"/>
                <a:gd name="connsiteX187" fmla="*/ 6858 w 10000"/>
                <a:gd name="connsiteY187" fmla="*/ 8897 h 9760"/>
                <a:gd name="connsiteX188" fmla="*/ 6813 w 10000"/>
                <a:gd name="connsiteY188" fmla="*/ 8943 h 9760"/>
                <a:gd name="connsiteX189" fmla="*/ 6774 w 10000"/>
                <a:gd name="connsiteY189" fmla="*/ 8897 h 9760"/>
                <a:gd name="connsiteX190" fmla="*/ 6732 w 10000"/>
                <a:gd name="connsiteY190" fmla="*/ 9024 h 9760"/>
                <a:gd name="connsiteX191" fmla="*/ 6598 w 10000"/>
                <a:gd name="connsiteY191" fmla="*/ 9065 h 9760"/>
                <a:gd name="connsiteX192" fmla="*/ 6557 w 10000"/>
                <a:gd name="connsiteY192" fmla="*/ 8979 h 9760"/>
                <a:gd name="connsiteX193" fmla="*/ 6476 w 10000"/>
                <a:gd name="connsiteY193" fmla="*/ 8943 h 9760"/>
                <a:gd name="connsiteX194" fmla="*/ 6519 w 10000"/>
                <a:gd name="connsiteY194" fmla="*/ 9104 h 9760"/>
                <a:gd name="connsiteX195" fmla="*/ 6301 w 10000"/>
                <a:gd name="connsiteY195" fmla="*/ 9024 h 9760"/>
                <a:gd name="connsiteX196" fmla="*/ 6260 w 10000"/>
                <a:gd name="connsiteY196" fmla="*/ 9065 h 9760"/>
                <a:gd name="connsiteX197" fmla="*/ 6131 w 10000"/>
                <a:gd name="connsiteY197" fmla="*/ 9142 h 9760"/>
                <a:gd name="connsiteX198" fmla="*/ 6099 w 10000"/>
                <a:gd name="connsiteY198" fmla="*/ 9230 h 9760"/>
                <a:gd name="connsiteX199" fmla="*/ 6004 w 10000"/>
                <a:gd name="connsiteY199" fmla="*/ 9230 h 9760"/>
                <a:gd name="connsiteX200" fmla="*/ 5877 w 10000"/>
                <a:gd name="connsiteY200" fmla="*/ 9269 h 9760"/>
                <a:gd name="connsiteX201" fmla="*/ 5877 w 10000"/>
                <a:gd name="connsiteY201" fmla="*/ 9230 h 9760"/>
                <a:gd name="connsiteX202" fmla="*/ 5877 w 10000"/>
                <a:gd name="connsiteY202" fmla="*/ 9309 h 9760"/>
                <a:gd name="connsiteX203" fmla="*/ 5752 w 10000"/>
                <a:gd name="connsiteY203" fmla="*/ 9269 h 9760"/>
                <a:gd name="connsiteX204" fmla="*/ 5752 w 10000"/>
                <a:gd name="connsiteY204" fmla="*/ 9350 h 9760"/>
                <a:gd name="connsiteX205" fmla="*/ 5707 w 10000"/>
                <a:gd name="connsiteY205" fmla="*/ 9475 h 9760"/>
                <a:gd name="connsiteX206" fmla="*/ 5798 w 10000"/>
                <a:gd name="connsiteY206" fmla="*/ 9516 h 9760"/>
                <a:gd name="connsiteX207" fmla="*/ 5798 w 10000"/>
                <a:gd name="connsiteY207" fmla="*/ 9516 h 9760"/>
                <a:gd name="connsiteX208" fmla="*/ 5877 w 10000"/>
                <a:gd name="connsiteY208" fmla="*/ 9680 h 9760"/>
                <a:gd name="connsiteX209" fmla="*/ 5667 w 10000"/>
                <a:gd name="connsiteY209" fmla="*/ 9760 h 9760"/>
                <a:gd name="connsiteX210" fmla="*/ 5667 w 10000"/>
                <a:gd name="connsiteY210" fmla="*/ 9680 h 9760"/>
                <a:gd name="connsiteX211" fmla="*/ 5576 w 10000"/>
                <a:gd name="connsiteY211" fmla="*/ 9554 h 9760"/>
                <a:gd name="connsiteX212" fmla="*/ 5540 w 10000"/>
                <a:gd name="connsiteY212" fmla="*/ 9475 h 9760"/>
                <a:gd name="connsiteX213" fmla="*/ 5497 w 10000"/>
                <a:gd name="connsiteY213" fmla="*/ 9350 h 9760"/>
                <a:gd name="connsiteX214" fmla="*/ 5540 w 10000"/>
                <a:gd name="connsiteY214" fmla="*/ 9269 h 9760"/>
                <a:gd name="connsiteX215" fmla="*/ 5497 w 10000"/>
                <a:gd name="connsiteY215" fmla="*/ 9142 h 9760"/>
                <a:gd name="connsiteX216" fmla="*/ 5497 w 10000"/>
                <a:gd name="connsiteY216" fmla="*/ 9185 h 9760"/>
                <a:gd name="connsiteX217" fmla="*/ 5410 w 10000"/>
                <a:gd name="connsiteY217" fmla="*/ 9104 h 9760"/>
                <a:gd name="connsiteX218" fmla="*/ 5410 w 10000"/>
                <a:gd name="connsiteY218" fmla="*/ 9185 h 9760"/>
                <a:gd name="connsiteX219" fmla="*/ 5285 w 10000"/>
                <a:gd name="connsiteY219" fmla="*/ 9185 h 9760"/>
                <a:gd name="connsiteX220" fmla="*/ 5200 w 10000"/>
                <a:gd name="connsiteY220" fmla="*/ 9142 h 9760"/>
                <a:gd name="connsiteX221" fmla="*/ 5150 w 10000"/>
                <a:gd name="connsiteY221" fmla="*/ 9065 h 9760"/>
                <a:gd name="connsiteX222" fmla="*/ 5108 w 10000"/>
                <a:gd name="connsiteY222" fmla="*/ 9065 h 9760"/>
                <a:gd name="connsiteX223" fmla="*/ 5108 w 10000"/>
                <a:gd name="connsiteY223" fmla="*/ 9142 h 9760"/>
                <a:gd name="connsiteX224" fmla="*/ 5027 w 10000"/>
                <a:gd name="connsiteY224" fmla="*/ 9065 h 9760"/>
                <a:gd name="connsiteX225" fmla="*/ 4988 w 10000"/>
                <a:gd name="connsiteY225" fmla="*/ 8979 h 9760"/>
                <a:gd name="connsiteX226" fmla="*/ 4949 w 10000"/>
                <a:gd name="connsiteY226" fmla="*/ 9024 h 9760"/>
                <a:gd name="connsiteX227" fmla="*/ 4988 w 10000"/>
                <a:gd name="connsiteY227" fmla="*/ 9142 h 9760"/>
                <a:gd name="connsiteX228" fmla="*/ 4902 w 10000"/>
                <a:gd name="connsiteY228" fmla="*/ 9104 h 9760"/>
                <a:gd name="connsiteX229" fmla="*/ 4902 w 10000"/>
                <a:gd name="connsiteY229" fmla="*/ 9185 h 9760"/>
                <a:gd name="connsiteX230" fmla="*/ 4732 w 10000"/>
                <a:gd name="connsiteY230" fmla="*/ 9142 h 9760"/>
                <a:gd name="connsiteX231" fmla="*/ 4609 w 10000"/>
                <a:gd name="connsiteY231" fmla="*/ 9142 h 9760"/>
                <a:gd name="connsiteX232" fmla="*/ 4562 w 10000"/>
                <a:gd name="connsiteY232" fmla="*/ 9142 h 9760"/>
                <a:gd name="connsiteX233" fmla="*/ 4434 w 10000"/>
                <a:gd name="connsiteY233" fmla="*/ 9065 h 9760"/>
                <a:gd name="connsiteX234" fmla="*/ 4386 w 10000"/>
                <a:gd name="connsiteY234" fmla="*/ 9024 h 9760"/>
                <a:gd name="connsiteX235" fmla="*/ 4262 w 10000"/>
                <a:gd name="connsiteY235" fmla="*/ 8979 h 9760"/>
                <a:gd name="connsiteX236" fmla="*/ 4182 w 10000"/>
                <a:gd name="connsiteY236" fmla="*/ 8738 h 9760"/>
                <a:gd name="connsiteX237" fmla="*/ 4089 w 10000"/>
                <a:gd name="connsiteY237" fmla="*/ 8574 h 9760"/>
                <a:gd name="connsiteX238" fmla="*/ 3965 w 10000"/>
                <a:gd name="connsiteY238" fmla="*/ 8574 h 9760"/>
                <a:gd name="connsiteX239" fmla="*/ 3836 w 10000"/>
                <a:gd name="connsiteY239" fmla="*/ 8574 h 9760"/>
                <a:gd name="connsiteX240" fmla="*/ 3623 w 10000"/>
                <a:gd name="connsiteY240" fmla="*/ 8365 h 9760"/>
                <a:gd name="connsiteX241" fmla="*/ 3456 w 10000"/>
                <a:gd name="connsiteY241" fmla="*/ 8485 h 9760"/>
                <a:gd name="connsiteX242" fmla="*/ 3456 w 10000"/>
                <a:gd name="connsiteY242" fmla="*/ 8574 h 9760"/>
                <a:gd name="connsiteX243" fmla="*/ 3244 w 10000"/>
                <a:gd name="connsiteY243" fmla="*/ 8613 h 9760"/>
                <a:gd name="connsiteX244" fmla="*/ 3118 w 10000"/>
                <a:gd name="connsiteY244" fmla="*/ 8738 h 9760"/>
                <a:gd name="connsiteX245" fmla="*/ 3034 w 10000"/>
                <a:gd name="connsiteY245" fmla="*/ 8653 h 9760"/>
                <a:gd name="connsiteX246" fmla="*/ 2947 w 10000"/>
                <a:gd name="connsiteY246" fmla="*/ 8738 h 9760"/>
                <a:gd name="connsiteX247" fmla="*/ 2820 w 10000"/>
                <a:gd name="connsiteY247" fmla="*/ 8738 h 9760"/>
                <a:gd name="connsiteX248" fmla="*/ 2646 w 10000"/>
                <a:gd name="connsiteY248" fmla="*/ 8696 h 9760"/>
                <a:gd name="connsiteX249" fmla="*/ 2479 w 10000"/>
                <a:gd name="connsiteY249" fmla="*/ 8776 h 9760"/>
                <a:gd name="connsiteX250" fmla="*/ 2392 w 10000"/>
                <a:gd name="connsiteY250" fmla="*/ 8776 h 9760"/>
                <a:gd name="connsiteX251" fmla="*/ 2306 w 10000"/>
                <a:gd name="connsiteY251" fmla="*/ 8776 h 9760"/>
                <a:gd name="connsiteX252" fmla="*/ 2264 w 10000"/>
                <a:gd name="connsiteY252" fmla="*/ 8776 h 9760"/>
                <a:gd name="connsiteX253" fmla="*/ 2264 w 10000"/>
                <a:gd name="connsiteY253" fmla="*/ 8979 h 9760"/>
                <a:gd name="connsiteX254" fmla="*/ 2352 w 10000"/>
                <a:gd name="connsiteY254" fmla="*/ 9104 h 9760"/>
                <a:gd name="connsiteX255" fmla="*/ 2352 w 10000"/>
                <a:gd name="connsiteY255" fmla="*/ 9142 h 9760"/>
                <a:gd name="connsiteX256" fmla="*/ 2352 w 10000"/>
                <a:gd name="connsiteY256" fmla="*/ 9230 h 9760"/>
                <a:gd name="connsiteX257" fmla="*/ 2392 w 10000"/>
                <a:gd name="connsiteY257" fmla="*/ 9350 h 9760"/>
                <a:gd name="connsiteX258" fmla="*/ 2264 w 10000"/>
                <a:gd name="connsiteY258" fmla="*/ 9309 h 9760"/>
                <a:gd name="connsiteX259" fmla="*/ 2135 w 10000"/>
                <a:gd name="connsiteY259" fmla="*/ 9269 h 9760"/>
                <a:gd name="connsiteX260" fmla="*/ 2049 w 10000"/>
                <a:gd name="connsiteY260" fmla="*/ 9065 h 9760"/>
                <a:gd name="connsiteX261" fmla="*/ 1803 w 10000"/>
                <a:gd name="connsiteY261" fmla="*/ 9185 h 9760"/>
                <a:gd name="connsiteX262" fmla="*/ 1718 w 10000"/>
                <a:gd name="connsiteY262" fmla="*/ 9230 h 9760"/>
                <a:gd name="connsiteX263" fmla="*/ 1718 w 10000"/>
                <a:gd name="connsiteY263" fmla="*/ 9104 h 9760"/>
                <a:gd name="connsiteX264" fmla="*/ 1588 w 10000"/>
                <a:gd name="connsiteY264" fmla="*/ 8943 h 9760"/>
                <a:gd name="connsiteX265" fmla="*/ 1333 w 10000"/>
                <a:gd name="connsiteY265" fmla="*/ 8943 h 9760"/>
                <a:gd name="connsiteX266" fmla="*/ 1333 w 10000"/>
                <a:gd name="connsiteY266" fmla="*/ 8776 h 9760"/>
                <a:gd name="connsiteX267" fmla="*/ 1370 w 10000"/>
                <a:gd name="connsiteY267" fmla="*/ 8574 h 9760"/>
                <a:gd name="connsiteX268" fmla="*/ 1208 w 10000"/>
                <a:gd name="connsiteY268" fmla="*/ 8485 h 9760"/>
                <a:gd name="connsiteX269" fmla="*/ 1074 w 10000"/>
                <a:gd name="connsiteY269" fmla="*/ 8365 h 9760"/>
                <a:gd name="connsiteX270" fmla="*/ 1036 w 10000"/>
                <a:gd name="connsiteY270" fmla="*/ 8282 h 9760"/>
                <a:gd name="connsiteX271" fmla="*/ 997 w 10000"/>
                <a:gd name="connsiteY271" fmla="*/ 8161 h 9760"/>
                <a:gd name="connsiteX272" fmla="*/ 1036 w 10000"/>
                <a:gd name="connsiteY272" fmla="*/ 8038 h 9760"/>
                <a:gd name="connsiteX273" fmla="*/ 736 w 10000"/>
                <a:gd name="connsiteY273" fmla="*/ 8077 h 9760"/>
                <a:gd name="connsiteX274" fmla="*/ 562 w 10000"/>
                <a:gd name="connsiteY274" fmla="*/ 8161 h 9760"/>
                <a:gd name="connsiteX275" fmla="*/ 562 w 10000"/>
                <a:gd name="connsiteY275" fmla="*/ 8038 h 9760"/>
                <a:gd name="connsiteX276" fmla="*/ 523 w 10000"/>
                <a:gd name="connsiteY276" fmla="*/ 7912 h 9760"/>
                <a:gd name="connsiteX277" fmla="*/ 484 w 10000"/>
                <a:gd name="connsiteY277" fmla="*/ 7838 h 9760"/>
                <a:gd name="connsiteX278" fmla="*/ 7177 w 10000"/>
                <a:gd name="connsiteY278" fmla="*/ 7826 h 9760"/>
                <a:gd name="connsiteX279" fmla="*/ 7302 w 10000"/>
                <a:gd name="connsiteY279" fmla="*/ 7529 h 9760"/>
                <a:gd name="connsiteX0" fmla="*/ 9874 w 9874"/>
                <a:gd name="connsiteY0" fmla="*/ 0 h 9958"/>
                <a:gd name="connsiteX1" fmla="*/ 9793 w 9874"/>
                <a:gd name="connsiteY1" fmla="*/ 132 h 9958"/>
                <a:gd name="connsiteX2" fmla="*/ 9496 w 9874"/>
                <a:gd name="connsiteY2" fmla="*/ 169 h 9958"/>
                <a:gd name="connsiteX3" fmla="*/ 9709 w 9874"/>
                <a:gd name="connsiteY3" fmla="*/ 378 h 9958"/>
                <a:gd name="connsiteX4" fmla="*/ 9451 w 9874"/>
                <a:gd name="connsiteY4" fmla="*/ 421 h 9958"/>
                <a:gd name="connsiteX5" fmla="*/ 9283 w 9874"/>
                <a:gd name="connsiteY5" fmla="*/ 378 h 9958"/>
                <a:gd name="connsiteX6" fmla="*/ 9145 w 9874"/>
                <a:gd name="connsiteY6" fmla="*/ 253 h 9958"/>
                <a:gd name="connsiteX7" fmla="*/ 9069 w 9874"/>
                <a:gd name="connsiteY7" fmla="*/ 294 h 9958"/>
                <a:gd name="connsiteX8" fmla="*/ 9028 w 9874"/>
                <a:gd name="connsiteY8" fmla="*/ 503 h 9958"/>
                <a:gd name="connsiteX9" fmla="*/ 8987 w 9874"/>
                <a:gd name="connsiteY9" fmla="*/ 631 h 9958"/>
                <a:gd name="connsiteX10" fmla="*/ 8896 w 9874"/>
                <a:gd name="connsiteY10" fmla="*/ 672 h 9958"/>
                <a:gd name="connsiteX11" fmla="*/ 8849 w 9874"/>
                <a:gd name="connsiteY11" fmla="*/ 755 h 9958"/>
                <a:gd name="connsiteX12" fmla="*/ 8772 w 9874"/>
                <a:gd name="connsiteY12" fmla="*/ 755 h 9958"/>
                <a:gd name="connsiteX13" fmla="*/ 8727 w 9874"/>
                <a:gd name="connsiteY13" fmla="*/ 843 h 9958"/>
                <a:gd name="connsiteX14" fmla="*/ 8557 w 9874"/>
                <a:gd name="connsiteY14" fmla="*/ 1049 h 9958"/>
                <a:gd name="connsiteX15" fmla="*/ 8346 w 9874"/>
                <a:gd name="connsiteY15" fmla="*/ 1095 h 9958"/>
                <a:gd name="connsiteX16" fmla="*/ 8259 w 9874"/>
                <a:gd name="connsiteY16" fmla="*/ 1134 h 9958"/>
                <a:gd name="connsiteX17" fmla="*/ 8175 w 9874"/>
                <a:gd name="connsiteY17" fmla="*/ 1220 h 9958"/>
                <a:gd name="connsiteX18" fmla="*/ 8008 w 9874"/>
                <a:gd name="connsiteY18" fmla="*/ 1303 h 9958"/>
                <a:gd name="connsiteX19" fmla="*/ 7918 w 9874"/>
                <a:gd name="connsiteY19" fmla="*/ 1433 h 9958"/>
                <a:gd name="connsiteX20" fmla="*/ 7880 w 9874"/>
                <a:gd name="connsiteY20" fmla="*/ 1512 h 9958"/>
                <a:gd name="connsiteX21" fmla="*/ 7790 w 9874"/>
                <a:gd name="connsiteY21" fmla="*/ 1512 h 9958"/>
                <a:gd name="connsiteX22" fmla="*/ 7620 w 9874"/>
                <a:gd name="connsiteY22" fmla="*/ 1556 h 9958"/>
                <a:gd name="connsiteX23" fmla="*/ 7755 w 9874"/>
                <a:gd name="connsiteY23" fmla="*/ 1471 h 9958"/>
                <a:gd name="connsiteX24" fmla="*/ 7755 w 9874"/>
                <a:gd name="connsiteY24" fmla="*/ 1387 h 9958"/>
                <a:gd name="connsiteX25" fmla="*/ 7790 w 9874"/>
                <a:gd name="connsiteY25" fmla="*/ 1303 h 9958"/>
                <a:gd name="connsiteX26" fmla="*/ 7541 w 9874"/>
                <a:gd name="connsiteY26" fmla="*/ 1260 h 9958"/>
                <a:gd name="connsiteX27" fmla="*/ 7620 w 9874"/>
                <a:gd name="connsiteY27" fmla="*/ 1220 h 9958"/>
                <a:gd name="connsiteX28" fmla="*/ 7664 w 9874"/>
                <a:gd name="connsiteY28" fmla="*/ 1049 h 9958"/>
                <a:gd name="connsiteX29" fmla="*/ 7711 w 9874"/>
                <a:gd name="connsiteY29" fmla="*/ 881 h 9958"/>
                <a:gd name="connsiteX30" fmla="*/ 7454 w 9874"/>
                <a:gd name="connsiteY30" fmla="*/ 589 h 9958"/>
                <a:gd name="connsiteX31" fmla="*/ 7325 w 9874"/>
                <a:gd name="connsiteY31" fmla="*/ 631 h 9958"/>
                <a:gd name="connsiteX32" fmla="*/ 7204 w 9874"/>
                <a:gd name="connsiteY32" fmla="*/ 721 h 9958"/>
                <a:gd name="connsiteX33" fmla="*/ 7112 w 9874"/>
                <a:gd name="connsiteY33" fmla="*/ 927 h 9958"/>
                <a:gd name="connsiteX34" fmla="*/ 6899 w 9874"/>
                <a:gd name="connsiteY34" fmla="*/ 1095 h 9958"/>
                <a:gd name="connsiteX35" fmla="*/ 6774 w 9874"/>
                <a:gd name="connsiteY35" fmla="*/ 1178 h 9958"/>
                <a:gd name="connsiteX36" fmla="*/ 6813 w 9874"/>
                <a:gd name="connsiteY36" fmla="*/ 1303 h 9958"/>
                <a:gd name="connsiteX37" fmla="*/ 6557 w 9874"/>
                <a:gd name="connsiteY37" fmla="*/ 1471 h 9958"/>
                <a:gd name="connsiteX38" fmla="*/ 6349 w 9874"/>
                <a:gd name="connsiteY38" fmla="*/ 1433 h 9958"/>
                <a:gd name="connsiteX39" fmla="*/ 6349 w 9874"/>
                <a:gd name="connsiteY39" fmla="*/ 1681 h 9958"/>
                <a:gd name="connsiteX40" fmla="*/ 6598 w 9874"/>
                <a:gd name="connsiteY40" fmla="*/ 1890 h 9958"/>
                <a:gd name="connsiteX41" fmla="*/ 6732 w 9874"/>
                <a:gd name="connsiteY41" fmla="*/ 1890 h 9958"/>
                <a:gd name="connsiteX42" fmla="*/ 6813 w 9874"/>
                <a:gd name="connsiteY42" fmla="*/ 1930 h 9958"/>
                <a:gd name="connsiteX43" fmla="*/ 6813 w 9874"/>
                <a:gd name="connsiteY43" fmla="*/ 1890 h 9958"/>
                <a:gd name="connsiteX44" fmla="*/ 7068 w 9874"/>
                <a:gd name="connsiteY44" fmla="*/ 2018 h 9958"/>
                <a:gd name="connsiteX45" fmla="*/ 7154 w 9874"/>
                <a:gd name="connsiteY45" fmla="*/ 2269 h 9958"/>
                <a:gd name="connsiteX46" fmla="*/ 7368 w 9874"/>
                <a:gd name="connsiteY46" fmla="*/ 2311 h 9958"/>
                <a:gd name="connsiteX47" fmla="*/ 7454 w 9874"/>
                <a:gd name="connsiteY47" fmla="*/ 2225 h 9958"/>
                <a:gd name="connsiteX48" fmla="*/ 7496 w 9874"/>
                <a:gd name="connsiteY48" fmla="*/ 2103 h 9958"/>
                <a:gd name="connsiteX49" fmla="*/ 7664 w 9874"/>
                <a:gd name="connsiteY49" fmla="*/ 2018 h 9958"/>
                <a:gd name="connsiteX50" fmla="*/ 7880 w 9874"/>
                <a:gd name="connsiteY50" fmla="*/ 2103 h 9958"/>
                <a:gd name="connsiteX51" fmla="*/ 7960 w 9874"/>
                <a:gd name="connsiteY51" fmla="*/ 2143 h 9958"/>
                <a:gd name="connsiteX52" fmla="*/ 8008 w 9874"/>
                <a:gd name="connsiteY52" fmla="*/ 2190 h 9958"/>
                <a:gd name="connsiteX53" fmla="*/ 8222 w 9874"/>
                <a:gd name="connsiteY53" fmla="*/ 2190 h 9958"/>
                <a:gd name="connsiteX54" fmla="*/ 8222 w 9874"/>
                <a:gd name="connsiteY54" fmla="*/ 2143 h 9958"/>
                <a:gd name="connsiteX55" fmla="*/ 8472 w 9874"/>
                <a:gd name="connsiteY55" fmla="*/ 2225 h 9958"/>
                <a:gd name="connsiteX56" fmla="*/ 8435 w 9874"/>
                <a:gd name="connsiteY56" fmla="*/ 2269 h 9958"/>
                <a:gd name="connsiteX57" fmla="*/ 8472 w 9874"/>
                <a:gd name="connsiteY57" fmla="*/ 2396 h 9958"/>
                <a:gd name="connsiteX58" fmla="*/ 8472 w 9874"/>
                <a:gd name="connsiteY58" fmla="*/ 2476 h 9958"/>
                <a:gd name="connsiteX59" fmla="*/ 8389 w 9874"/>
                <a:gd name="connsiteY59" fmla="*/ 2396 h 9958"/>
                <a:gd name="connsiteX60" fmla="*/ 8346 w 9874"/>
                <a:gd name="connsiteY60" fmla="*/ 2436 h 9958"/>
                <a:gd name="connsiteX61" fmla="*/ 8259 w 9874"/>
                <a:gd name="connsiteY61" fmla="*/ 2436 h 9958"/>
                <a:gd name="connsiteX62" fmla="*/ 8175 w 9874"/>
                <a:gd name="connsiteY62" fmla="*/ 2476 h 9958"/>
                <a:gd name="connsiteX63" fmla="*/ 8008 w 9874"/>
                <a:gd name="connsiteY63" fmla="*/ 2566 h 9958"/>
                <a:gd name="connsiteX64" fmla="*/ 7918 w 9874"/>
                <a:gd name="connsiteY64" fmla="*/ 2609 h 9958"/>
                <a:gd name="connsiteX65" fmla="*/ 8008 w 9874"/>
                <a:gd name="connsiteY65" fmla="*/ 2692 h 9958"/>
                <a:gd name="connsiteX66" fmla="*/ 7918 w 9874"/>
                <a:gd name="connsiteY66" fmla="*/ 2692 h 9958"/>
                <a:gd name="connsiteX67" fmla="*/ 7960 w 9874"/>
                <a:gd name="connsiteY67" fmla="*/ 2773 h 9958"/>
                <a:gd name="connsiteX68" fmla="*/ 7880 w 9874"/>
                <a:gd name="connsiteY68" fmla="*/ 2813 h 9958"/>
                <a:gd name="connsiteX69" fmla="*/ 7790 w 9874"/>
                <a:gd name="connsiteY69" fmla="*/ 2732 h 9958"/>
                <a:gd name="connsiteX70" fmla="*/ 7755 w 9874"/>
                <a:gd name="connsiteY70" fmla="*/ 2732 h 9958"/>
                <a:gd name="connsiteX71" fmla="*/ 7836 w 9874"/>
                <a:gd name="connsiteY71" fmla="*/ 2857 h 9958"/>
                <a:gd name="connsiteX72" fmla="*/ 7664 w 9874"/>
                <a:gd name="connsiteY72" fmla="*/ 3030 h 9958"/>
                <a:gd name="connsiteX73" fmla="*/ 7620 w 9874"/>
                <a:gd name="connsiteY73" fmla="*/ 3235 h 9958"/>
                <a:gd name="connsiteX74" fmla="*/ 7664 w 9874"/>
                <a:gd name="connsiteY74" fmla="*/ 3445 h 9958"/>
                <a:gd name="connsiteX75" fmla="*/ 7836 w 9874"/>
                <a:gd name="connsiteY75" fmla="*/ 3488 h 9958"/>
                <a:gd name="connsiteX76" fmla="*/ 8132 w 9874"/>
                <a:gd name="connsiteY76" fmla="*/ 3614 h 9958"/>
                <a:gd name="connsiteX77" fmla="*/ 8259 w 9874"/>
                <a:gd name="connsiteY77" fmla="*/ 3826 h 9958"/>
                <a:gd name="connsiteX78" fmla="*/ 8472 w 9874"/>
                <a:gd name="connsiteY78" fmla="*/ 4117 h 9958"/>
                <a:gd name="connsiteX79" fmla="*/ 8603 w 9874"/>
                <a:gd name="connsiteY79" fmla="*/ 4331 h 9958"/>
                <a:gd name="connsiteX80" fmla="*/ 8808 w 9874"/>
                <a:gd name="connsiteY80" fmla="*/ 4456 h 9958"/>
                <a:gd name="connsiteX81" fmla="*/ 8896 w 9874"/>
                <a:gd name="connsiteY81" fmla="*/ 4538 h 9958"/>
                <a:gd name="connsiteX82" fmla="*/ 8987 w 9874"/>
                <a:gd name="connsiteY82" fmla="*/ 4624 h 9958"/>
                <a:gd name="connsiteX83" fmla="*/ 9145 w 9874"/>
                <a:gd name="connsiteY83" fmla="*/ 4788 h 9958"/>
                <a:gd name="connsiteX84" fmla="*/ 8849 w 9874"/>
                <a:gd name="connsiteY84" fmla="*/ 4706 h 9958"/>
                <a:gd name="connsiteX85" fmla="*/ 8641 w 9874"/>
                <a:gd name="connsiteY85" fmla="*/ 4624 h 9958"/>
                <a:gd name="connsiteX86" fmla="*/ 8435 w 9874"/>
                <a:gd name="connsiteY86" fmla="*/ 4665 h 9958"/>
                <a:gd name="connsiteX87" fmla="*/ 8309 w 9874"/>
                <a:gd name="connsiteY87" fmla="*/ 4584 h 9958"/>
                <a:gd name="connsiteX88" fmla="*/ 8175 w 9874"/>
                <a:gd name="connsiteY88" fmla="*/ 4497 h 9958"/>
                <a:gd name="connsiteX89" fmla="*/ 8222 w 9874"/>
                <a:gd name="connsiteY89" fmla="*/ 4584 h 9958"/>
                <a:gd name="connsiteX90" fmla="*/ 8259 w 9874"/>
                <a:gd name="connsiteY90" fmla="*/ 4584 h 9958"/>
                <a:gd name="connsiteX91" fmla="*/ 8222 w 9874"/>
                <a:gd name="connsiteY91" fmla="*/ 4538 h 9958"/>
                <a:gd name="connsiteX92" fmla="*/ 8309 w 9874"/>
                <a:gd name="connsiteY92" fmla="*/ 4584 h 9958"/>
                <a:gd name="connsiteX93" fmla="*/ 8516 w 9874"/>
                <a:gd name="connsiteY93" fmla="*/ 4665 h 9958"/>
                <a:gd name="connsiteX94" fmla="*/ 8603 w 9874"/>
                <a:gd name="connsiteY94" fmla="*/ 4624 h 9958"/>
                <a:gd name="connsiteX95" fmla="*/ 8690 w 9874"/>
                <a:gd name="connsiteY95" fmla="*/ 4706 h 9958"/>
                <a:gd name="connsiteX96" fmla="*/ 8727 w 9874"/>
                <a:gd name="connsiteY96" fmla="*/ 4750 h 9958"/>
                <a:gd name="connsiteX97" fmla="*/ 8849 w 9874"/>
                <a:gd name="connsiteY97" fmla="*/ 4788 h 9958"/>
                <a:gd name="connsiteX98" fmla="*/ 9113 w 9874"/>
                <a:gd name="connsiteY98" fmla="*/ 4963 h 9958"/>
                <a:gd name="connsiteX99" fmla="*/ 9283 w 9874"/>
                <a:gd name="connsiteY99" fmla="*/ 5130 h 9958"/>
                <a:gd name="connsiteX100" fmla="*/ 9198 w 9874"/>
                <a:gd name="connsiteY100" fmla="*/ 5171 h 9958"/>
                <a:gd name="connsiteX101" fmla="*/ 9069 w 9874"/>
                <a:gd name="connsiteY101" fmla="*/ 5254 h 9958"/>
                <a:gd name="connsiteX102" fmla="*/ 8987 w 9874"/>
                <a:gd name="connsiteY102" fmla="*/ 5334 h 9958"/>
                <a:gd name="connsiteX103" fmla="*/ 8945 w 9874"/>
                <a:gd name="connsiteY103" fmla="*/ 5375 h 9958"/>
                <a:gd name="connsiteX104" fmla="*/ 8808 w 9874"/>
                <a:gd name="connsiteY104" fmla="*/ 5375 h 9958"/>
                <a:gd name="connsiteX105" fmla="*/ 8690 w 9874"/>
                <a:gd name="connsiteY105" fmla="*/ 5464 h 9958"/>
                <a:gd name="connsiteX106" fmla="*/ 8849 w 9874"/>
                <a:gd name="connsiteY106" fmla="*/ 5375 h 9958"/>
                <a:gd name="connsiteX107" fmla="*/ 8987 w 9874"/>
                <a:gd name="connsiteY107" fmla="*/ 5508 h 9958"/>
                <a:gd name="connsiteX108" fmla="*/ 8945 w 9874"/>
                <a:gd name="connsiteY108" fmla="*/ 5508 h 9958"/>
                <a:gd name="connsiteX109" fmla="*/ 9145 w 9874"/>
                <a:gd name="connsiteY109" fmla="*/ 5421 h 9958"/>
                <a:gd name="connsiteX110" fmla="*/ 9283 w 9874"/>
                <a:gd name="connsiteY110" fmla="*/ 5547 h 9958"/>
                <a:gd name="connsiteX111" fmla="*/ 9496 w 9874"/>
                <a:gd name="connsiteY111" fmla="*/ 5591 h 9958"/>
                <a:gd name="connsiteX112" fmla="*/ 9403 w 9874"/>
                <a:gd name="connsiteY112" fmla="*/ 5711 h 9958"/>
                <a:gd name="connsiteX113" fmla="*/ 9368 w 9874"/>
                <a:gd name="connsiteY113" fmla="*/ 5758 h 9958"/>
                <a:gd name="connsiteX114" fmla="*/ 9283 w 9874"/>
                <a:gd name="connsiteY114" fmla="*/ 5799 h 9958"/>
                <a:gd name="connsiteX115" fmla="*/ 9325 w 9874"/>
                <a:gd name="connsiteY115" fmla="*/ 5799 h 9958"/>
                <a:gd name="connsiteX116" fmla="*/ 9451 w 9874"/>
                <a:gd name="connsiteY116" fmla="*/ 5758 h 9958"/>
                <a:gd name="connsiteX117" fmla="*/ 9451 w 9874"/>
                <a:gd name="connsiteY117" fmla="*/ 5711 h 9958"/>
                <a:gd name="connsiteX118" fmla="*/ 9496 w 9874"/>
                <a:gd name="connsiteY118" fmla="*/ 5836 h 9958"/>
                <a:gd name="connsiteX119" fmla="*/ 9496 w 9874"/>
                <a:gd name="connsiteY119" fmla="*/ 5928 h 9958"/>
                <a:gd name="connsiteX120" fmla="*/ 9451 w 9874"/>
                <a:gd name="connsiteY120" fmla="*/ 5836 h 9958"/>
                <a:gd name="connsiteX121" fmla="*/ 9451 w 9874"/>
                <a:gd name="connsiteY121" fmla="*/ 5928 h 9958"/>
                <a:gd name="connsiteX122" fmla="*/ 9403 w 9874"/>
                <a:gd name="connsiteY122" fmla="*/ 5889 h 9958"/>
                <a:gd name="connsiteX123" fmla="*/ 9368 w 9874"/>
                <a:gd name="connsiteY123" fmla="*/ 5889 h 9958"/>
                <a:gd name="connsiteX124" fmla="*/ 9325 w 9874"/>
                <a:gd name="connsiteY124" fmla="*/ 5964 h 9958"/>
                <a:gd name="connsiteX125" fmla="*/ 9451 w 9874"/>
                <a:gd name="connsiteY125" fmla="*/ 6049 h 9958"/>
                <a:gd name="connsiteX126" fmla="*/ 9403 w 9874"/>
                <a:gd name="connsiteY126" fmla="*/ 6049 h 9958"/>
                <a:gd name="connsiteX127" fmla="*/ 9451 w 9874"/>
                <a:gd name="connsiteY127" fmla="*/ 6139 h 9958"/>
                <a:gd name="connsiteX128" fmla="*/ 9283 w 9874"/>
                <a:gd name="connsiteY128" fmla="*/ 6091 h 9958"/>
                <a:gd name="connsiteX129" fmla="*/ 9325 w 9874"/>
                <a:gd name="connsiteY129" fmla="*/ 6139 h 9958"/>
                <a:gd name="connsiteX130" fmla="*/ 9451 w 9874"/>
                <a:gd name="connsiteY130" fmla="*/ 6176 h 9958"/>
                <a:gd name="connsiteX131" fmla="*/ 9496 w 9874"/>
                <a:gd name="connsiteY131" fmla="*/ 6303 h 9958"/>
                <a:gd name="connsiteX132" fmla="*/ 9451 w 9874"/>
                <a:gd name="connsiteY132" fmla="*/ 6391 h 9958"/>
                <a:gd name="connsiteX133" fmla="*/ 9325 w 9874"/>
                <a:gd name="connsiteY133" fmla="*/ 6263 h 9958"/>
                <a:gd name="connsiteX134" fmla="*/ 9283 w 9874"/>
                <a:gd name="connsiteY134" fmla="*/ 6303 h 9958"/>
                <a:gd name="connsiteX135" fmla="*/ 9113 w 9874"/>
                <a:gd name="connsiteY135" fmla="*/ 6391 h 9958"/>
                <a:gd name="connsiteX136" fmla="*/ 9242 w 9874"/>
                <a:gd name="connsiteY136" fmla="*/ 6512 h 9958"/>
                <a:gd name="connsiteX137" fmla="*/ 9242 w 9874"/>
                <a:gd name="connsiteY137" fmla="*/ 6682 h 9958"/>
                <a:gd name="connsiteX138" fmla="*/ 9198 w 9874"/>
                <a:gd name="connsiteY138" fmla="*/ 6766 h 9958"/>
                <a:gd name="connsiteX139" fmla="*/ 9198 w 9874"/>
                <a:gd name="connsiteY139" fmla="*/ 6807 h 9958"/>
                <a:gd name="connsiteX140" fmla="*/ 9113 w 9874"/>
                <a:gd name="connsiteY140" fmla="*/ 6766 h 9958"/>
                <a:gd name="connsiteX141" fmla="*/ 9113 w 9874"/>
                <a:gd name="connsiteY141" fmla="*/ 6847 h 9958"/>
                <a:gd name="connsiteX142" fmla="*/ 9069 w 9874"/>
                <a:gd name="connsiteY142" fmla="*/ 6935 h 9958"/>
                <a:gd name="connsiteX143" fmla="*/ 9028 w 9874"/>
                <a:gd name="connsiteY143" fmla="*/ 7099 h 9958"/>
                <a:gd name="connsiteX144" fmla="*/ 9069 w 9874"/>
                <a:gd name="connsiteY144" fmla="*/ 7016 h 9958"/>
                <a:gd name="connsiteX145" fmla="*/ 9028 w 9874"/>
                <a:gd name="connsiteY145" fmla="*/ 7056 h 9958"/>
                <a:gd name="connsiteX146" fmla="*/ 8987 w 9874"/>
                <a:gd name="connsiteY146" fmla="*/ 6978 h 9958"/>
                <a:gd name="connsiteX147" fmla="*/ 8896 w 9874"/>
                <a:gd name="connsiteY147" fmla="*/ 7016 h 9958"/>
                <a:gd name="connsiteX148" fmla="*/ 8896 w 9874"/>
                <a:gd name="connsiteY148" fmla="*/ 7099 h 9958"/>
                <a:gd name="connsiteX149" fmla="*/ 8945 w 9874"/>
                <a:gd name="connsiteY149" fmla="*/ 7142 h 9958"/>
                <a:gd name="connsiteX150" fmla="*/ 9028 w 9874"/>
                <a:gd name="connsiteY150" fmla="*/ 7185 h 9958"/>
                <a:gd name="connsiteX151" fmla="*/ 8987 w 9874"/>
                <a:gd name="connsiteY151" fmla="*/ 7227 h 9958"/>
                <a:gd name="connsiteX152" fmla="*/ 8945 w 9874"/>
                <a:gd name="connsiteY152" fmla="*/ 7356 h 9958"/>
                <a:gd name="connsiteX153" fmla="*/ 8772 w 9874"/>
                <a:gd name="connsiteY153" fmla="*/ 7265 h 9958"/>
                <a:gd name="connsiteX154" fmla="*/ 8896 w 9874"/>
                <a:gd name="connsiteY154" fmla="*/ 7393 h 9958"/>
                <a:gd name="connsiteX155" fmla="*/ 9028 w 9874"/>
                <a:gd name="connsiteY155" fmla="*/ 7393 h 9958"/>
                <a:gd name="connsiteX156" fmla="*/ 8987 w 9874"/>
                <a:gd name="connsiteY156" fmla="*/ 7482 h 9958"/>
                <a:gd name="connsiteX157" fmla="*/ 9069 w 9874"/>
                <a:gd name="connsiteY157" fmla="*/ 7650 h 9958"/>
                <a:gd name="connsiteX158" fmla="*/ 9028 w 9874"/>
                <a:gd name="connsiteY158" fmla="*/ 7650 h 9958"/>
                <a:gd name="connsiteX159" fmla="*/ 8896 w 9874"/>
                <a:gd name="connsiteY159" fmla="*/ 7557 h 9958"/>
                <a:gd name="connsiteX160" fmla="*/ 8849 w 9874"/>
                <a:gd name="connsiteY160" fmla="*/ 7606 h 9958"/>
                <a:gd name="connsiteX161" fmla="*/ 8945 w 9874"/>
                <a:gd name="connsiteY161" fmla="*/ 7693 h 9958"/>
                <a:gd name="connsiteX162" fmla="*/ 8896 w 9874"/>
                <a:gd name="connsiteY162" fmla="*/ 7771 h 9958"/>
                <a:gd name="connsiteX163" fmla="*/ 8772 w 9874"/>
                <a:gd name="connsiteY163" fmla="*/ 7693 h 9958"/>
                <a:gd name="connsiteX164" fmla="*/ 8849 w 9874"/>
                <a:gd name="connsiteY164" fmla="*/ 7811 h 9958"/>
                <a:gd name="connsiteX165" fmla="*/ 8772 w 9874"/>
                <a:gd name="connsiteY165" fmla="*/ 7811 h 9958"/>
                <a:gd name="connsiteX166" fmla="*/ 8772 w 9874"/>
                <a:gd name="connsiteY166" fmla="*/ 7901 h 9958"/>
                <a:gd name="connsiteX167" fmla="*/ 8557 w 9874"/>
                <a:gd name="connsiteY167" fmla="*/ 7989 h 9958"/>
                <a:gd name="connsiteX168" fmla="*/ 8516 w 9874"/>
                <a:gd name="connsiteY168" fmla="*/ 8065 h 9958"/>
                <a:gd name="connsiteX169" fmla="*/ 8557 w 9874"/>
                <a:gd name="connsiteY169" fmla="*/ 8113 h 9958"/>
                <a:gd name="connsiteX170" fmla="*/ 8516 w 9874"/>
                <a:gd name="connsiteY170" fmla="*/ 8148 h 9958"/>
                <a:gd name="connsiteX171" fmla="*/ 8472 w 9874"/>
                <a:gd name="connsiteY171" fmla="*/ 8274 h 9958"/>
                <a:gd name="connsiteX172" fmla="*/ 8435 w 9874"/>
                <a:gd name="connsiteY172" fmla="*/ 8234 h 9958"/>
                <a:gd name="connsiteX173" fmla="*/ 8435 w 9874"/>
                <a:gd name="connsiteY173" fmla="*/ 8363 h 9958"/>
                <a:gd name="connsiteX174" fmla="*/ 7998 w 9874"/>
                <a:gd name="connsiteY174" fmla="*/ 8150 h 9958"/>
                <a:gd name="connsiteX175" fmla="*/ 7284 w 9874"/>
                <a:gd name="connsiteY175" fmla="*/ 8868 h 9958"/>
                <a:gd name="connsiteX176" fmla="*/ 7027 w 9874"/>
                <a:gd name="connsiteY176" fmla="*/ 8950 h 9958"/>
                <a:gd name="connsiteX177" fmla="*/ 6899 w 9874"/>
                <a:gd name="connsiteY177" fmla="*/ 8697 h 9958"/>
                <a:gd name="connsiteX178" fmla="*/ 6858 w 9874"/>
                <a:gd name="connsiteY178" fmla="*/ 8697 h 9958"/>
                <a:gd name="connsiteX179" fmla="*/ 6983 w 9874"/>
                <a:gd name="connsiteY179" fmla="*/ 8652 h 9958"/>
                <a:gd name="connsiteX180" fmla="*/ 6813 w 9874"/>
                <a:gd name="connsiteY180" fmla="*/ 8652 h 9958"/>
                <a:gd name="connsiteX181" fmla="*/ 6774 w 9874"/>
                <a:gd name="connsiteY181" fmla="*/ 8743 h 9958"/>
                <a:gd name="connsiteX182" fmla="*/ 6858 w 9874"/>
                <a:gd name="connsiteY182" fmla="*/ 8824 h 9958"/>
                <a:gd name="connsiteX183" fmla="*/ 6813 w 9874"/>
                <a:gd name="connsiteY183" fmla="*/ 8824 h 9958"/>
                <a:gd name="connsiteX184" fmla="*/ 6946 w 9874"/>
                <a:gd name="connsiteY184" fmla="*/ 9074 h 9958"/>
                <a:gd name="connsiteX185" fmla="*/ 6774 w 9874"/>
                <a:gd name="connsiteY185" fmla="*/ 8911 h 9958"/>
                <a:gd name="connsiteX186" fmla="*/ 6858 w 9874"/>
                <a:gd name="connsiteY186" fmla="*/ 9074 h 9958"/>
                <a:gd name="connsiteX187" fmla="*/ 6813 w 9874"/>
                <a:gd name="connsiteY187" fmla="*/ 9121 h 9958"/>
                <a:gd name="connsiteX188" fmla="*/ 6774 w 9874"/>
                <a:gd name="connsiteY188" fmla="*/ 9074 h 9958"/>
                <a:gd name="connsiteX189" fmla="*/ 6732 w 9874"/>
                <a:gd name="connsiteY189" fmla="*/ 9204 h 9958"/>
                <a:gd name="connsiteX190" fmla="*/ 6598 w 9874"/>
                <a:gd name="connsiteY190" fmla="*/ 9246 h 9958"/>
                <a:gd name="connsiteX191" fmla="*/ 6557 w 9874"/>
                <a:gd name="connsiteY191" fmla="*/ 9158 h 9958"/>
                <a:gd name="connsiteX192" fmla="*/ 6476 w 9874"/>
                <a:gd name="connsiteY192" fmla="*/ 9121 h 9958"/>
                <a:gd name="connsiteX193" fmla="*/ 6519 w 9874"/>
                <a:gd name="connsiteY193" fmla="*/ 9286 h 9958"/>
                <a:gd name="connsiteX194" fmla="*/ 6301 w 9874"/>
                <a:gd name="connsiteY194" fmla="*/ 9204 h 9958"/>
                <a:gd name="connsiteX195" fmla="*/ 6260 w 9874"/>
                <a:gd name="connsiteY195" fmla="*/ 9246 h 9958"/>
                <a:gd name="connsiteX196" fmla="*/ 6131 w 9874"/>
                <a:gd name="connsiteY196" fmla="*/ 9325 h 9958"/>
                <a:gd name="connsiteX197" fmla="*/ 6099 w 9874"/>
                <a:gd name="connsiteY197" fmla="*/ 9415 h 9958"/>
                <a:gd name="connsiteX198" fmla="*/ 6004 w 9874"/>
                <a:gd name="connsiteY198" fmla="*/ 9415 h 9958"/>
                <a:gd name="connsiteX199" fmla="*/ 5877 w 9874"/>
                <a:gd name="connsiteY199" fmla="*/ 9455 h 9958"/>
                <a:gd name="connsiteX200" fmla="*/ 5877 w 9874"/>
                <a:gd name="connsiteY200" fmla="*/ 9415 h 9958"/>
                <a:gd name="connsiteX201" fmla="*/ 5877 w 9874"/>
                <a:gd name="connsiteY201" fmla="*/ 9496 h 9958"/>
                <a:gd name="connsiteX202" fmla="*/ 5752 w 9874"/>
                <a:gd name="connsiteY202" fmla="*/ 9455 h 9958"/>
                <a:gd name="connsiteX203" fmla="*/ 5752 w 9874"/>
                <a:gd name="connsiteY203" fmla="*/ 9538 h 9958"/>
                <a:gd name="connsiteX204" fmla="*/ 5707 w 9874"/>
                <a:gd name="connsiteY204" fmla="*/ 9666 h 9958"/>
                <a:gd name="connsiteX205" fmla="*/ 5798 w 9874"/>
                <a:gd name="connsiteY205" fmla="*/ 9708 h 9958"/>
                <a:gd name="connsiteX206" fmla="*/ 5798 w 9874"/>
                <a:gd name="connsiteY206" fmla="*/ 9708 h 9958"/>
                <a:gd name="connsiteX207" fmla="*/ 5877 w 9874"/>
                <a:gd name="connsiteY207" fmla="*/ 9876 h 9958"/>
                <a:gd name="connsiteX208" fmla="*/ 5667 w 9874"/>
                <a:gd name="connsiteY208" fmla="*/ 9958 h 9958"/>
                <a:gd name="connsiteX209" fmla="*/ 5667 w 9874"/>
                <a:gd name="connsiteY209" fmla="*/ 9876 h 9958"/>
                <a:gd name="connsiteX210" fmla="*/ 5576 w 9874"/>
                <a:gd name="connsiteY210" fmla="*/ 9747 h 9958"/>
                <a:gd name="connsiteX211" fmla="*/ 5540 w 9874"/>
                <a:gd name="connsiteY211" fmla="*/ 9666 h 9958"/>
                <a:gd name="connsiteX212" fmla="*/ 5497 w 9874"/>
                <a:gd name="connsiteY212" fmla="*/ 9538 h 9958"/>
                <a:gd name="connsiteX213" fmla="*/ 5540 w 9874"/>
                <a:gd name="connsiteY213" fmla="*/ 9455 h 9958"/>
                <a:gd name="connsiteX214" fmla="*/ 5497 w 9874"/>
                <a:gd name="connsiteY214" fmla="*/ 9325 h 9958"/>
                <a:gd name="connsiteX215" fmla="*/ 5497 w 9874"/>
                <a:gd name="connsiteY215" fmla="*/ 9369 h 9958"/>
                <a:gd name="connsiteX216" fmla="*/ 5410 w 9874"/>
                <a:gd name="connsiteY216" fmla="*/ 9286 h 9958"/>
                <a:gd name="connsiteX217" fmla="*/ 5410 w 9874"/>
                <a:gd name="connsiteY217" fmla="*/ 9369 h 9958"/>
                <a:gd name="connsiteX218" fmla="*/ 5285 w 9874"/>
                <a:gd name="connsiteY218" fmla="*/ 9369 h 9958"/>
                <a:gd name="connsiteX219" fmla="*/ 5200 w 9874"/>
                <a:gd name="connsiteY219" fmla="*/ 9325 h 9958"/>
                <a:gd name="connsiteX220" fmla="*/ 5150 w 9874"/>
                <a:gd name="connsiteY220" fmla="*/ 9246 h 9958"/>
                <a:gd name="connsiteX221" fmla="*/ 5108 w 9874"/>
                <a:gd name="connsiteY221" fmla="*/ 9246 h 9958"/>
                <a:gd name="connsiteX222" fmla="*/ 5108 w 9874"/>
                <a:gd name="connsiteY222" fmla="*/ 9325 h 9958"/>
                <a:gd name="connsiteX223" fmla="*/ 5027 w 9874"/>
                <a:gd name="connsiteY223" fmla="*/ 9246 h 9958"/>
                <a:gd name="connsiteX224" fmla="*/ 4988 w 9874"/>
                <a:gd name="connsiteY224" fmla="*/ 9158 h 9958"/>
                <a:gd name="connsiteX225" fmla="*/ 4949 w 9874"/>
                <a:gd name="connsiteY225" fmla="*/ 9204 h 9958"/>
                <a:gd name="connsiteX226" fmla="*/ 4988 w 9874"/>
                <a:gd name="connsiteY226" fmla="*/ 9325 h 9958"/>
                <a:gd name="connsiteX227" fmla="*/ 4902 w 9874"/>
                <a:gd name="connsiteY227" fmla="*/ 9286 h 9958"/>
                <a:gd name="connsiteX228" fmla="*/ 4902 w 9874"/>
                <a:gd name="connsiteY228" fmla="*/ 9369 h 9958"/>
                <a:gd name="connsiteX229" fmla="*/ 4732 w 9874"/>
                <a:gd name="connsiteY229" fmla="*/ 9325 h 9958"/>
                <a:gd name="connsiteX230" fmla="*/ 4609 w 9874"/>
                <a:gd name="connsiteY230" fmla="*/ 9325 h 9958"/>
                <a:gd name="connsiteX231" fmla="*/ 4562 w 9874"/>
                <a:gd name="connsiteY231" fmla="*/ 9325 h 9958"/>
                <a:gd name="connsiteX232" fmla="*/ 4434 w 9874"/>
                <a:gd name="connsiteY232" fmla="*/ 9246 h 9958"/>
                <a:gd name="connsiteX233" fmla="*/ 4386 w 9874"/>
                <a:gd name="connsiteY233" fmla="*/ 9204 h 9958"/>
                <a:gd name="connsiteX234" fmla="*/ 4262 w 9874"/>
                <a:gd name="connsiteY234" fmla="*/ 9158 h 9958"/>
                <a:gd name="connsiteX235" fmla="*/ 4182 w 9874"/>
                <a:gd name="connsiteY235" fmla="*/ 8911 h 9958"/>
                <a:gd name="connsiteX236" fmla="*/ 4089 w 9874"/>
                <a:gd name="connsiteY236" fmla="*/ 8743 h 9958"/>
                <a:gd name="connsiteX237" fmla="*/ 3965 w 9874"/>
                <a:gd name="connsiteY237" fmla="*/ 8743 h 9958"/>
                <a:gd name="connsiteX238" fmla="*/ 3836 w 9874"/>
                <a:gd name="connsiteY238" fmla="*/ 8743 h 9958"/>
                <a:gd name="connsiteX239" fmla="*/ 3623 w 9874"/>
                <a:gd name="connsiteY239" fmla="*/ 8529 h 9958"/>
                <a:gd name="connsiteX240" fmla="*/ 3456 w 9874"/>
                <a:gd name="connsiteY240" fmla="*/ 8652 h 9958"/>
                <a:gd name="connsiteX241" fmla="*/ 3456 w 9874"/>
                <a:gd name="connsiteY241" fmla="*/ 8743 h 9958"/>
                <a:gd name="connsiteX242" fmla="*/ 3244 w 9874"/>
                <a:gd name="connsiteY242" fmla="*/ 8783 h 9958"/>
                <a:gd name="connsiteX243" fmla="*/ 3118 w 9874"/>
                <a:gd name="connsiteY243" fmla="*/ 8911 h 9958"/>
                <a:gd name="connsiteX244" fmla="*/ 3034 w 9874"/>
                <a:gd name="connsiteY244" fmla="*/ 8824 h 9958"/>
                <a:gd name="connsiteX245" fmla="*/ 2947 w 9874"/>
                <a:gd name="connsiteY245" fmla="*/ 8911 h 9958"/>
                <a:gd name="connsiteX246" fmla="*/ 2820 w 9874"/>
                <a:gd name="connsiteY246" fmla="*/ 8911 h 9958"/>
                <a:gd name="connsiteX247" fmla="*/ 2646 w 9874"/>
                <a:gd name="connsiteY247" fmla="*/ 8868 h 9958"/>
                <a:gd name="connsiteX248" fmla="*/ 2479 w 9874"/>
                <a:gd name="connsiteY248" fmla="*/ 8950 h 9958"/>
                <a:gd name="connsiteX249" fmla="*/ 2392 w 9874"/>
                <a:gd name="connsiteY249" fmla="*/ 8950 h 9958"/>
                <a:gd name="connsiteX250" fmla="*/ 2306 w 9874"/>
                <a:gd name="connsiteY250" fmla="*/ 8950 h 9958"/>
                <a:gd name="connsiteX251" fmla="*/ 2264 w 9874"/>
                <a:gd name="connsiteY251" fmla="*/ 8950 h 9958"/>
                <a:gd name="connsiteX252" fmla="*/ 2264 w 9874"/>
                <a:gd name="connsiteY252" fmla="*/ 9158 h 9958"/>
                <a:gd name="connsiteX253" fmla="*/ 2352 w 9874"/>
                <a:gd name="connsiteY253" fmla="*/ 9286 h 9958"/>
                <a:gd name="connsiteX254" fmla="*/ 2352 w 9874"/>
                <a:gd name="connsiteY254" fmla="*/ 9325 h 9958"/>
                <a:gd name="connsiteX255" fmla="*/ 2352 w 9874"/>
                <a:gd name="connsiteY255" fmla="*/ 9415 h 9958"/>
                <a:gd name="connsiteX256" fmla="*/ 2392 w 9874"/>
                <a:gd name="connsiteY256" fmla="*/ 9538 h 9958"/>
                <a:gd name="connsiteX257" fmla="*/ 2264 w 9874"/>
                <a:gd name="connsiteY257" fmla="*/ 9496 h 9958"/>
                <a:gd name="connsiteX258" fmla="*/ 2135 w 9874"/>
                <a:gd name="connsiteY258" fmla="*/ 9455 h 9958"/>
                <a:gd name="connsiteX259" fmla="*/ 2049 w 9874"/>
                <a:gd name="connsiteY259" fmla="*/ 9246 h 9958"/>
                <a:gd name="connsiteX260" fmla="*/ 1803 w 9874"/>
                <a:gd name="connsiteY260" fmla="*/ 9369 h 9958"/>
                <a:gd name="connsiteX261" fmla="*/ 1718 w 9874"/>
                <a:gd name="connsiteY261" fmla="*/ 9415 h 9958"/>
                <a:gd name="connsiteX262" fmla="*/ 1718 w 9874"/>
                <a:gd name="connsiteY262" fmla="*/ 9286 h 9958"/>
                <a:gd name="connsiteX263" fmla="*/ 1588 w 9874"/>
                <a:gd name="connsiteY263" fmla="*/ 9121 h 9958"/>
                <a:gd name="connsiteX264" fmla="*/ 1333 w 9874"/>
                <a:gd name="connsiteY264" fmla="*/ 9121 h 9958"/>
                <a:gd name="connsiteX265" fmla="*/ 1333 w 9874"/>
                <a:gd name="connsiteY265" fmla="*/ 8950 h 9958"/>
                <a:gd name="connsiteX266" fmla="*/ 1370 w 9874"/>
                <a:gd name="connsiteY266" fmla="*/ 8743 h 9958"/>
                <a:gd name="connsiteX267" fmla="*/ 1208 w 9874"/>
                <a:gd name="connsiteY267" fmla="*/ 8652 h 9958"/>
                <a:gd name="connsiteX268" fmla="*/ 1074 w 9874"/>
                <a:gd name="connsiteY268" fmla="*/ 8529 h 9958"/>
                <a:gd name="connsiteX269" fmla="*/ 1036 w 9874"/>
                <a:gd name="connsiteY269" fmla="*/ 8444 h 9958"/>
                <a:gd name="connsiteX270" fmla="*/ 997 w 9874"/>
                <a:gd name="connsiteY270" fmla="*/ 8320 h 9958"/>
                <a:gd name="connsiteX271" fmla="*/ 1036 w 9874"/>
                <a:gd name="connsiteY271" fmla="*/ 8194 h 9958"/>
                <a:gd name="connsiteX272" fmla="*/ 736 w 9874"/>
                <a:gd name="connsiteY272" fmla="*/ 8234 h 9958"/>
                <a:gd name="connsiteX273" fmla="*/ 562 w 9874"/>
                <a:gd name="connsiteY273" fmla="*/ 8320 h 9958"/>
                <a:gd name="connsiteX274" fmla="*/ 562 w 9874"/>
                <a:gd name="connsiteY274" fmla="*/ 8194 h 9958"/>
                <a:gd name="connsiteX275" fmla="*/ 523 w 9874"/>
                <a:gd name="connsiteY275" fmla="*/ 8065 h 9958"/>
                <a:gd name="connsiteX276" fmla="*/ 484 w 9874"/>
                <a:gd name="connsiteY276" fmla="*/ 7989 h 9958"/>
                <a:gd name="connsiteX277" fmla="*/ 7177 w 9874"/>
                <a:gd name="connsiteY277" fmla="*/ 7976 h 9958"/>
                <a:gd name="connsiteX278" fmla="*/ 7302 w 9874"/>
                <a:gd name="connsiteY278" fmla="*/ 7672 h 9958"/>
                <a:gd name="connsiteX0" fmla="*/ 9918 w 9918"/>
                <a:gd name="connsiteY0" fmla="*/ 0 h 9867"/>
                <a:gd name="connsiteX1" fmla="*/ 9617 w 9918"/>
                <a:gd name="connsiteY1" fmla="*/ 37 h 9867"/>
                <a:gd name="connsiteX2" fmla="*/ 9833 w 9918"/>
                <a:gd name="connsiteY2" fmla="*/ 247 h 9867"/>
                <a:gd name="connsiteX3" fmla="*/ 9572 w 9918"/>
                <a:gd name="connsiteY3" fmla="*/ 290 h 9867"/>
                <a:gd name="connsiteX4" fmla="*/ 9401 w 9918"/>
                <a:gd name="connsiteY4" fmla="*/ 247 h 9867"/>
                <a:gd name="connsiteX5" fmla="*/ 9262 w 9918"/>
                <a:gd name="connsiteY5" fmla="*/ 121 h 9867"/>
                <a:gd name="connsiteX6" fmla="*/ 9185 w 9918"/>
                <a:gd name="connsiteY6" fmla="*/ 162 h 9867"/>
                <a:gd name="connsiteX7" fmla="*/ 9143 w 9918"/>
                <a:gd name="connsiteY7" fmla="*/ 372 h 9867"/>
                <a:gd name="connsiteX8" fmla="*/ 9102 w 9918"/>
                <a:gd name="connsiteY8" fmla="*/ 501 h 9867"/>
                <a:gd name="connsiteX9" fmla="*/ 9010 w 9918"/>
                <a:gd name="connsiteY9" fmla="*/ 542 h 9867"/>
                <a:gd name="connsiteX10" fmla="*/ 8962 w 9918"/>
                <a:gd name="connsiteY10" fmla="*/ 625 h 9867"/>
                <a:gd name="connsiteX11" fmla="*/ 8884 w 9918"/>
                <a:gd name="connsiteY11" fmla="*/ 625 h 9867"/>
                <a:gd name="connsiteX12" fmla="*/ 8838 w 9918"/>
                <a:gd name="connsiteY12" fmla="*/ 714 h 9867"/>
                <a:gd name="connsiteX13" fmla="*/ 8666 w 9918"/>
                <a:gd name="connsiteY13" fmla="*/ 920 h 9867"/>
                <a:gd name="connsiteX14" fmla="*/ 8453 w 9918"/>
                <a:gd name="connsiteY14" fmla="*/ 967 h 9867"/>
                <a:gd name="connsiteX15" fmla="*/ 8364 w 9918"/>
                <a:gd name="connsiteY15" fmla="*/ 1006 h 9867"/>
                <a:gd name="connsiteX16" fmla="*/ 8279 w 9918"/>
                <a:gd name="connsiteY16" fmla="*/ 1092 h 9867"/>
                <a:gd name="connsiteX17" fmla="*/ 8110 w 9918"/>
                <a:gd name="connsiteY17" fmla="*/ 1175 h 9867"/>
                <a:gd name="connsiteX18" fmla="*/ 8019 w 9918"/>
                <a:gd name="connsiteY18" fmla="*/ 1306 h 9867"/>
                <a:gd name="connsiteX19" fmla="*/ 7981 w 9918"/>
                <a:gd name="connsiteY19" fmla="*/ 1385 h 9867"/>
                <a:gd name="connsiteX20" fmla="*/ 7889 w 9918"/>
                <a:gd name="connsiteY20" fmla="*/ 1385 h 9867"/>
                <a:gd name="connsiteX21" fmla="*/ 7717 w 9918"/>
                <a:gd name="connsiteY21" fmla="*/ 1430 h 9867"/>
                <a:gd name="connsiteX22" fmla="*/ 7854 w 9918"/>
                <a:gd name="connsiteY22" fmla="*/ 1344 h 9867"/>
                <a:gd name="connsiteX23" fmla="*/ 7854 w 9918"/>
                <a:gd name="connsiteY23" fmla="*/ 1260 h 9867"/>
                <a:gd name="connsiteX24" fmla="*/ 7889 w 9918"/>
                <a:gd name="connsiteY24" fmla="*/ 1175 h 9867"/>
                <a:gd name="connsiteX25" fmla="*/ 7637 w 9918"/>
                <a:gd name="connsiteY25" fmla="*/ 1132 h 9867"/>
                <a:gd name="connsiteX26" fmla="*/ 7717 w 9918"/>
                <a:gd name="connsiteY26" fmla="*/ 1092 h 9867"/>
                <a:gd name="connsiteX27" fmla="*/ 7762 w 9918"/>
                <a:gd name="connsiteY27" fmla="*/ 920 h 9867"/>
                <a:gd name="connsiteX28" fmla="*/ 7809 w 9918"/>
                <a:gd name="connsiteY28" fmla="*/ 752 h 9867"/>
                <a:gd name="connsiteX29" fmla="*/ 7549 w 9918"/>
                <a:gd name="connsiteY29" fmla="*/ 458 h 9867"/>
                <a:gd name="connsiteX30" fmla="*/ 7418 w 9918"/>
                <a:gd name="connsiteY30" fmla="*/ 501 h 9867"/>
                <a:gd name="connsiteX31" fmla="*/ 7296 w 9918"/>
                <a:gd name="connsiteY31" fmla="*/ 591 h 9867"/>
                <a:gd name="connsiteX32" fmla="*/ 7203 w 9918"/>
                <a:gd name="connsiteY32" fmla="*/ 798 h 9867"/>
                <a:gd name="connsiteX33" fmla="*/ 6987 w 9918"/>
                <a:gd name="connsiteY33" fmla="*/ 967 h 9867"/>
                <a:gd name="connsiteX34" fmla="*/ 6860 w 9918"/>
                <a:gd name="connsiteY34" fmla="*/ 1050 h 9867"/>
                <a:gd name="connsiteX35" fmla="*/ 6900 w 9918"/>
                <a:gd name="connsiteY35" fmla="*/ 1175 h 9867"/>
                <a:gd name="connsiteX36" fmla="*/ 6641 w 9918"/>
                <a:gd name="connsiteY36" fmla="*/ 1344 h 9867"/>
                <a:gd name="connsiteX37" fmla="*/ 6430 w 9918"/>
                <a:gd name="connsiteY37" fmla="*/ 1306 h 9867"/>
                <a:gd name="connsiteX38" fmla="*/ 6430 w 9918"/>
                <a:gd name="connsiteY38" fmla="*/ 1555 h 9867"/>
                <a:gd name="connsiteX39" fmla="*/ 6682 w 9918"/>
                <a:gd name="connsiteY39" fmla="*/ 1765 h 9867"/>
                <a:gd name="connsiteX40" fmla="*/ 6818 w 9918"/>
                <a:gd name="connsiteY40" fmla="*/ 1765 h 9867"/>
                <a:gd name="connsiteX41" fmla="*/ 6900 w 9918"/>
                <a:gd name="connsiteY41" fmla="*/ 1805 h 9867"/>
                <a:gd name="connsiteX42" fmla="*/ 6900 w 9918"/>
                <a:gd name="connsiteY42" fmla="*/ 1765 h 9867"/>
                <a:gd name="connsiteX43" fmla="*/ 7158 w 9918"/>
                <a:gd name="connsiteY43" fmla="*/ 1894 h 9867"/>
                <a:gd name="connsiteX44" fmla="*/ 7245 w 9918"/>
                <a:gd name="connsiteY44" fmla="*/ 2146 h 9867"/>
                <a:gd name="connsiteX45" fmla="*/ 7462 w 9918"/>
                <a:gd name="connsiteY45" fmla="*/ 2188 h 9867"/>
                <a:gd name="connsiteX46" fmla="*/ 7549 w 9918"/>
                <a:gd name="connsiteY46" fmla="*/ 2101 h 9867"/>
                <a:gd name="connsiteX47" fmla="*/ 7592 w 9918"/>
                <a:gd name="connsiteY47" fmla="*/ 1979 h 9867"/>
                <a:gd name="connsiteX48" fmla="*/ 7762 w 9918"/>
                <a:gd name="connsiteY48" fmla="*/ 1894 h 9867"/>
                <a:gd name="connsiteX49" fmla="*/ 7981 w 9918"/>
                <a:gd name="connsiteY49" fmla="*/ 1979 h 9867"/>
                <a:gd name="connsiteX50" fmla="*/ 8062 w 9918"/>
                <a:gd name="connsiteY50" fmla="*/ 2019 h 9867"/>
                <a:gd name="connsiteX51" fmla="*/ 8110 w 9918"/>
                <a:gd name="connsiteY51" fmla="*/ 2066 h 9867"/>
                <a:gd name="connsiteX52" fmla="*/ 8327 w 9918"/>
                <a:gd name="connsiteY52" fmla="*/ 2066 h 9867"/>
                <a:gd name="connsiteX53" fmla="*/ 8327 w 9918"/>
                <a:gd name="connsiteY53" fmla="*/ 2019 h 9867"/>
                <a:gd name="connsiteX54" fmla="*/ 8580 w 9918"/>
                <a:gd name="connsiteY54" fmla="*/ 2101 h 9867"/>
                <a:gd name="connsiteX55" fmla="*/ 8543 w 9918"/>
                <a:gd name="connsiteY55" fmla="*/ 2146 h 9867"/>
                <a:gd name="connsiteX56" fmla="*/ 8580 w 9918"/>
                <a:gd name="connsiteY56" fmla="*/ 2273 h 9867"/>
                <a:gd name="connsiteX57" fmla="*/ 8580 w 9918"/>
                <a:gd name="connsiteY57" fmla="*/ 2353 h 9867"/>
                <a:gd name="connsiteX58" fmla="*/ 8496 w 9918"/>
                <a:gd name="connsiteY58" fmla="*/ 2273 h 9867"/>
                <a:gd name="connsiteX59" fmla="*/ 8453 w 9918"/>
                <a:gd name="connsiteY59" fmla="*/ 2313 h 9867"/>
                <a:gd name="connsiteX60" fmla="*/ 8364 w 9918"/>
                <a:gd name="connsiteY60" fmla="*/ 2313 h 9867"/>
                <a:gd name="connsiteX61" fmla="*/ 8279 w 9918"/>
                <a:gd name="connsiteY61" fmla="*/ 2353 h 9867"/>
                <a:gd name="connsiteX62" fmla="*/ 8110 w 9918"/>
                <a:gd name="connsiteY62" fmla="*/ 2444 h 9867"/>
                <a:gd name="connsiteX63" fmla="*/ 8019 w 9918"/>
                <a:gd name="connsiteY63" fmla="*/ 2487 h 9867"/>
                <a:gd name="connsiteX64" fmla="*/ 8110 w 9918"/>
                <a:gd name="connsiteY64" fmla="*/ 2570 h 9867"/>
                <a:gd name="connsiteX65" fmla="*/ 8019 w 9918"/>
                <a:gd name="connsiteY65" fmla="*/ 2570 h 9867"/>
                <a:gd name="connsiteX66" fmla="*/ 8062 w 9918"/>
                <a:gd name="connsiteY66" fmla="*/ 2652 h 9867"/>
                <a:gd name="connsiteX67" fmla="*/ 7981 w 9918"/>
                <a:gd name="connsiteY67" fmla="*/ 2692 h 9867"/>
                <a:gd name="connsiteX68" fmla="*/ 7889 w 9918"/>
                <a:gd name="connsiteY68" fmla="*/ 2611 h 9867"/>
                <a:gd name="connsiteX69" fmla="*/ 7854 w 9918"/>
                <a:gd name="connsiteY69" fmla="*/ 2611 h 9867"/>
                <a:gd name="connsiteX70" fmla="*/ 7936 w 9918"/>
                <a:gd name="connsiteY70" fmla="*/ 2736 h 9867"/>
                <a:gd name="connsiteX71" fmla="*/ 7762 w 9918"/>
                <a:gd name="connsiteY71" fmla="*/ 2910 h 9867"/>
                <a:gd name="connsiteX72" fmla="*/ 7717 w 9918"/>
                <a:gd name="connsiteY72" fmla="*/ 3116 h 9867"/>
                <a:gd name="connsiteX73" fmla="*/ 7762 w 9918"/>
                <a:gd name="connsiteY73" fmla="*/ 3327 h 9867"/>
                <a:gd name="connsiteX74" fmla="*/ 7936 w 9918"/>
                <a:gd name="connsiteY74" fmla="*/ 3370 h 9867"/>
                <a:gd name="connsiteX75" fmla="*/ 8236 w 9918"/>
                <a:gd name="connsiteY75" fmla="*/ 3496 h 9867"/>
                <a:gd name="connsiteX76" fmla="*/ 8364 w 9918"/>
                <a:gd name="connsiteY76" fmla="*/ 3709 h 9867"/>
                <a:gd name="connsiteX77" fmla="*/ 8580 w 9918"/>
                <a:gd name="connsiteY77" fmla="*/ 4001 h 9867"/>
                <a:gd name="connsiteX78" fmla="*/ 8713 w 9918"/>
                <a:gd name="connsiteY78" fmla="*/ 4216 h 9867"/>
                <a:gd name="connsiteX79" fmla="*/ 8920 w 9918"/>
                <a:gd name="connsiteY79" fmla="*/ 4342 h 9867"/>
                <a:gd name="connsiteX80" fmla="*/ 9010 w 9918"/>
                <a:gd name="connsiteY80" fmla="*/ 4424 h 9867"/>
                <a:gd name="connsiteX81" fmla="*/ 9102 w 9918"/>
                <a:gd name="connsiteY81" fmla="*/ 4511 h 9867"/>
                <a:gd name="connsiteX82" fmla="*/ 9262 w 9918"/>
                <a:gd name="connsiteY82" fmla="*/ 4675 h 9867"/>
                <a:gd name="connsiteX83" fmla="*/ 8962 w 9918"/>
                <a:gd name="connsiteY83" fmla="*/ 4593 h 9867"/>
                <a:gd name="connsiteX84" fmla="*/ 8751 w 9918"/>
                <a:gd name="connsiteY84" fmla="*/ 4511 h 9867"/>
                <a:gd name="connsiteX85" fmla="*/ 8543 w 9918"/>
                <a:gd name="connsiteY85" fmla="*/ 4552 h 9867"/>
                <a:gd name="connsiteX86" fmla="*/ 8415 w 9918"/>
                <a:gd name="connsiteY86" fmla="*/ 4470 h 9867"/>
                <a:gd name="connsiteX87" fmla="*/ 8279 w 9918"/>
                <a:gd name="connsiteY87" fmla="*/ 4383 h 9867"/>
                <a:gd name="connsiteX88" fmla="*/ 8327 w 9918"/>
                <a:gd name="connsiteY88" fmla="*/ 4470 h 9867"/>
                <a:gd name="connsiteX89" fmla="*/ 8364 w 9918"/>
                <a:gd name="connsiteY89" fmla="*/ 4470 h 9867"/>
                <a:gd name="connsiteX90" fmla="*/ 8327 w 9918"/>
                <a:gd name="connsiteY90" fmla="*/ 4424 h 9867"/>
                <a:gd name="connsiteX91" fmla="*/ 8415 w 9918"/>
                <a:gd name="connsiteY91" fmla="*/ 4470 h 9867"/>
                <a:gd name="connsiteX92" fmla="*/ 8625 w 9918"/>
                <a:gd name="connsiteY92" fmla="*/ 4552 h 9867"/>
                <a:gd name="connsiteX93" fmla="*/ 8713 w 9918"/>
                <a:gd name="connsiteY93" fmla="*/ 4511 h 9867"/>
                <a:gd name="connsiteX94" fmla="*/ 8801 w 9918"/>
                <a:gd name="connsiteY94" fmla="*/ 4593 h 9867"/>
                <a:gd name="connsiteX95" fmla="*/ 8838 w 9918"/>
                <a:gd name="connsiteY95" fmla="*/ 4637 h 9867"/>
                <a:gd name="connsiteX96" fmla="*/ 8962 w 9918"/>
                <a:gd name="connsiteY96" fmla="*/ 4675 h 9867"/>
                <a:gd name="connsiteX97" fmla="*/ 9229 w 9918"/>
                <a:gd name="connsiteY97" fmla="*/ 4851 h 9867"/>
                <a:gd name="connsiteX98" fmla="*/ 9401 w 9918"/>
                <a:gd name="connsiteY98" fmla="*/ 5019 h 9867"/>
                <a:gd name="connsiteX99" fmla="*/ 9315 w 9918"/>
                <a:gd name="connsiteY99" fmla="*/ 5060 h 9867"/>
                <a:gd name="connsiteX100" fmla="*/ 9185 w 9918"/>
                <a:gd name="connsiteY100" fmla="*/ 5143 h 9867"/>
                <a:gd name="connsiteX101" fmla="*/ 9102 w 9918"/>
                <a:gd name="connsiteY101" fmla="*/ 5223 h 9867"/>
                <a:gd name="connsiteX102" fmla="*/ 9059 w 9918"/>
                <a:gd name="connsiteY102" fmla="*/ 5265 h 9867"/>
                <a:gd name="connsiteX103" fmla="*/ 8920 w 9918"/>
                <a:gd name="connsiteY103" fmla="*/ 5265 h 9867"/>
                <a:gd name="connsiteX104" fmla="*/ 8801 w 9918"/>
                <a:gd name="connsiteY104" fmla="*/ 5354 h 9867"/>
                <a:gd name="connsiteX105" fmla="*/ 8962 w 9918"/>
                <a:gd name="connsiteY105" fmla="*/ 5265 h 9867"/>
                <a:gd name="connsiteX106" fmla="*/ 9102 w 9918"/>
                <a:gd name="connsiteY106" fmla="*/ 5398 h 9867"/>
                <a:gd name="connsiteX107" fmla="*/ 9059 w 9918"/>
                <a:gd name="connsiteY107" fmla="*/ 5398 h 9867"/>
                <a:gd name="connsiteX108" fmla="*/ 9262 w 9918"/>
                <a:gd name="connsiteY108" fmla="*/ 5311 h 9867"/>
                <a:gd name="connsiteX109" fmla="*/ 9401 w 9918"/>
                <a:gd name="connsiteY109" fmla="*/ 5437 h 9867"/>
                <a:gd name="connsiteX110" fmla="*/ 9617 w 9918"/>
                <a:gd name="connsiteY110" fmla="*/ 5482 h 9867"/>
                <a:gd name="connsiteX111" fmla="*/ 9523 w 9918"/>
                <a:gd name="connsiteY111" fmla="*/ 5602 h 9867"/>
                <a:gd name="connsiteX112" fmla="*/ 9488 w 9918"/>
                <a:gd name="connsiteY112" fmla="*/ 5649 h 9867"/>
                <a:gd name="connsiteX113" fmla="*/ 9401 w 9918"/>
                <a:gd name="connsiteY113" fmla="*/ 5690 h 9867"/>
                <a:gd name="connsiteX114" fmla="*/ 9444 w 9918"/>
                <a:gd name="connsiteY114" fmla="*/ 5690 h 9867"/>
                <a:gd name="connsiteX115" fmla="*/ 9572 w 9918"/>
                <a:gd name="connsiteY115" fmla="*/ 5649 h 9867"/>
                <a:gd name="connsiteX116" fmla="*/ 9572 w 9918"/>
                <a:gd name="connsiteY116" fmla="*/ 5602 h 9867"/>
                <a:gd name="connsiteX117" fmla="*/ 9617 w 9918"/>
                <a:gd name="connsiteY117" fmla="*/ 5728 h 9867"/>
                <a:gd name="connsiteX118" fmla="*/ 9617 w 9918"/>
                <a:gd name="connsiteY118" fmla="*/ 5820 h 9867"/>
                <a:gd name="connsiteX119" fmla="*/ 9572 w 9918"/>
                <a:gd name="connsiteY119" fmla="*/ 5728 h 9867"/>
                <a:gd name="connsiteX120" fmla="*/ 9572 w 9918"/>
                <a:gd name="connsiteY120" fmla="*/ 5820 h 9867"/>
                <a:gd name="connsiteX121" fmla="*/ 9523 w 9918"/>
                <a:gd name="connsiteY121" fmla="*/ 5781 h 9867"/>
                <a:gd name="connsiteX122" fmla="*/ 9488 w 9918"/>
                <a:gd name="connsiteY122" fmla="*/ 5781 h 9867"/>
                <a:gd name="connsiteX123" fmla="*/ 9444 w 9918"/>
                <a:gd name="connsiteY123" fmla="*/ 5856 h 9867"/>
                <a:gd name="connsiteX124" fmla="*/ 9572 w 9918"/>
                <a:gd name="connsiteY124" fmla="*/ 5942 h 9867"/>
                <a:gd name="connsiteX125" fmla="*/ 9523 w 9918"/>
                <a:gd name="connsiteY125" fmla="*/ 5942 h 9867"/>
                <a:gd name="connsiteX126" fmla="*/ 9572 w 9918"/>
                <a:gd name="connsiteY126" fmla="*/ 6032 h 9867"/>
                <a:gd name="connsiteX127" fmla="*/ 9401 w 9918"/>
                <a:gd name="connsiteY127" fmla="*/ 5984 h 9867"/>
                <a:gd name="connsiteX128" fmla="*/ 9444 w 9918"/>
                <a:gd name="connsiteY128" fmla="*/ 6032 h 9867"/>
                <a:gd name="connsiteX129" fmla="*/ 9572 w 9918"/>
                <a:gd name="connsiteY129" fmla="*/ 6069 h 9867"/>
                <a:gd name="connsiteX130" fmla="*/ 9617 w 9918"/>
                <a:gd name="connsiteY130" fmla="*/ 6197 h 9867"/>
                <a:gd name="connsiteX131" fmla="*/ 9572 w 9918"/>
                <a:gd name="connsiteY131" fmla="*/ 6285 h 9867"/>
                <a:gd name="connsiteX132" fmla="*/ 9444 w 9918"/>
                <a:gd name="connsiteY132" fmla="*/ 6156 h 9867"/>
                <a:gd name="connsiteX133" fmla="*/ 9401 w 9918"/>
                <a:gd name="connsiteY133" fmla="*/ 6197 h 9867"/>
                <a:gd name="connsiteX134" fmla="*/ 9229 w 9918"/>
                <a:gd name="connsiteY134" fmla="*/ 6285 h 9867"/>
                <a:gd name="connsiteX135" fmla="*/ 9360 w 9918"/>
                <a:gd name="connsiteY135" fmla="*/ 6406 h 9867"/>
                <a:gd name="connsiteX136" fmla="*/ 9360 w 9918"/>
                <a:gd name="connsiteY136" fmla="*/ 6577 h 9867"/>
                <a:gd name="connsiteX137" fmla="*/ 9315 w 9918"/>
                <a:gd name="connsiteY137" fmla="*/ 6662 h 9867"/>
                <a:gd name="connsiteX138" fmla="*/ 9315 w 9918"/>
                <a:gd name="connsiteY138" fmla="*/ 6703 h 9867"/>
                <a:gd name="connsiteX139" fmla="*/ 9229 w 9918"/>
                <a:gd name="connsiteY139" fmla="*/ 6662 h 9867"/>
                <a:gd name="connsiteX140" fmla="*/ 9229 w 9918"/>
                <a:gd name="connsiteY140" fmla="*/ 6743 h 9867"/>
                <a:gd name="connsiteX141" fmla="*/ 9185 w 9918"/>
                <a:gd name="connsiteY141" fmla="*/ 6831 h 9867"/>
                <a:gd name="connsiteX142" fmla="*/ 9143 w 9918"/>
                <a:gd name="connsiteY142" fmla="*/ 6996 h 9867"/>
                <a:gd name="connsiteX143" fmla="*/ 9185 w 9918"/>
                <a:gd name="connsiteY143" fmla="*/ 6913 h 9867"/>
                <a:gd name="connsiteX144" fmla="*/ 9143 w 9918"/>
                <a:gd name="connsiteY144" fmla="*/ 6953 h 9867"/>
                <a:gd name="connsiteX145" fmla="*/ 9102 w 9918"/>
                <a:gd name="connsiteY145" fmla="*/ 6874 h 9867"/>
                <a:gd name="connsiteX146" fmla="*/ 9010 w 9918"/>
                <a:gd name="connsiteY146" fmla="*/ 6913 h 9867"/>
                <a:gd name="connsiteX147" fmla="*/ 9010 w 9918"/>
                <a:gd name="connsiteY147" fmla="*/ 6996 h 9867"/>
                <a:gd name="connsiteX148" fmla="*/ 9059 w 9918"/>
                <a:gd name="connsiteY148" fmla="*/ 7039 h 9867"/>
                <a:gd name="connsiteX149" fmla="*/ 9143 w 9918"/>
                <a:gd name="connsiteY149" fmla="*/ 7082 h 9867"/>
                <a:gd name="connsiteX150" fmla="*/ 9102 w 9918"/>
                <a:gd name="connsiteY150" fmla="*/ 7124 h 9867"/>
                <a:gd name="connsiteX151" fmla="*/ 9059 w 9918"/>
                <a:gd name="connsiteY151" fmla="*/ 7254 h 9867"/>
                <a:gd name="connsiteX152" fmla="*/ 8884 w 9918"/>
                <a:gd name="connsiteY152" fmla="*/ 7163 h 9867"/>
                <a:gd name="connsiteX153" fmla="*/ 9010 w 9918"/>
                <a:gd name="connsiteY153" fmla="*/ 7291 h 9867"/>
                <a:gd name="connsiteX154" fmla="*/ 9143 w 9918"/>
                <a:gd name="connsiteY154" fmla="*/ 7291 h 9867"/>
                <a:gd name="connsiteX155" fmla="*/ 9102 w 9918"/>
                <a:gd name="connsiteY155" fmla="*/ 7381 h 9867"/>
                <a:gd name="connsiteX156" fmla="*/ 9185 w 9918"/>
                <a:gd name="connsiteY156" fmla="*/ 7549 h 9867"/>
                <a:gd name="connsiteX157" fmla="*/ 9143 w 9918"/>
                <a:gd name="connsiteY157" fmla="*/ 7549 h 9867"/>
                <a:gd name="connsiteX158" fmla="*/ 9010 w 9918"/>
                <a:gd name="connsiteY158" fmla="*/ 7456 h 9867"/>
                <a:gd name="connsiteX159" fmla="*/ 8962 w 9918"/>
                <a:gd name="connsiteY159" fmla="*/ 7505 h 9867"/>
                <a:gd name="connsiteX160" fmla="*/ 9059 w 9918"/>
                <a:gd name="connsiteY160" fmla="*/ 7592 h 9867"/>
                <a:gd name="connsiteX161" fmla="*/ 9010 w 9918"/>
                <a:gd name="connsiteY161" fmla="*/ 7671 h 9867"/>
                <a:gd name="connsiteX162" fmla="*/ 8884 w 9918"/>
                <a:gd name="connsiteY162" fmla="*/ 7592 h 9867"/>
                <a:gd name="connsiteX163" fmla="*/ 8962 w 9918"/>
                <a:gd name="connsiteY163" fmla="*/ 7711 h 9867"/>
                <a:gd name="connsiteX164" fmla="*/ 8884 w 9918"/>
                <a:gd name="connsiteY164" fmla="*/ 7711 h 9867"/>
                <a:gd name="connsiteX165" fmla="*/ 8884 w 9918"/>
                <a:gd name="connsiteY165" fmla="*/ 7801 h 9867"/>
                <a:gd name="connsiteX166" fmla="*/ 8666 w 9918"/>
                <a:gd name="connsiteY166" fmla="*/ 7890 h 9867"/>
                <a:gd name="connsiteX167" fmla="*/ 8625 w 9918"/>
                <a:gd name="connsiteY167" fmla="*/ 7966 h 9867"/>
                <a:gd name="connsiteX168" fmla="*/ 8666 w 9918"/>
                <a:gd name="connsiteY168" fmla="*/ 8014 h 9867"/>
                <a:gd name="connsiteX169" fmla="*/ 8625 w 9918"/>
                <a:gd name="connsiteY169" fmla="*/ 8049 h 9867"/>
                <a:gd name="connsiteX170" fmla="*/ 8580 w 9918"/>
                <a:gd name="connsiteY170" fmla="*/ 8176 h 9867"/>
                <a:gd name="connsiteX171" fmla="*/ 8543 w 9918"/>
                <a:gd name="connsiteY171" fmla="*/ 8136 h 9867"/>
                <a:gd name="connsiteX172" fmla="*/ 8543 w 9918"/>
                <a:gd name="connsiteY172" fmla="*/ 8265 h 9867"/>
                <a:gd name="connsiteX173" fmla="*/ 8100 w 9918"/>
                <a:gd name="connsiteY173" fmla="*/ 8051 h 9867"/>
                <a:gd name="connsiteX174" fmla="*/ 7377 w 9918"/>
                <a:gd name="connsiteY174" fmla="*/ 8772 h 9867"/>
                <a:gd name="connsiteX175" fmla="*/ 7117 w 9918"/>
                <a:gd name="connsiteY175" fmla="*/ 8855 h 9867"/>
                <a:gd name="connsiteX176" fmla="*/ 6987 w 9918"/>
                <a:gd name="connsiteY176" fmla="*/ 8601 h 9867"/>
                <a:gd name="connsiteX177" fmla="*/ 6946 w 9918"/>
                <a:gd name="connsiteY177" fmla="*/ 8601 h 9867"/>
                <a:gd name="connsiteX178" fmla="*/ 7072 w 9918"/>
                <a:gd name="connsiteY178" fmla="*/ 8555 h 9867"/>
                <a:gd name="connsiteX179" fmla="*/ 6900 w 9918"/>
                <a:gd name="connsiteY179" fmla="*/ 8555 h 9867"/>
                <a:gd name="connsiteX180" fmla="*/ 6860 w 9918"/>
                <a:gd name="connsiteY180" fmla="*/ 8647 h 9867"/>
                <a:gd name="connsiteX181" fmla="*/ 6946 w 9918"/>
                <a:gd name="connsiteY181" fmla="*/ 8728 h 9867"/>
                <a:gd name="connsiteX182" fmla="*/ 6900 w 9918"/>
                <a:gd name="connsiteY182" fmla="*/ 8728 h 9867"/>
                <a:gd name="connsiteX183" fmla="*/ 7035 w 9918"/>
                <a:gd name="connsiteY183" fmla="*/ 8979 h 9867"/>
                <a:gd name="connsiteX184" fmla="*/ 6860 w 9918"/>
                <a:gd name="connsiteY184" fmla="*/ 8816 h 9867"/>
                <a:gd name="connsiteX185" fmla="*/ 6946 w 9918"/>
                <a:gd name="connsiteY185" fmla="*/ 8979 h 9867"/>
                <a:gd name="connsiteX186" fmla="*/ 6900 w 9918"/>
                <a:gd name="connsiteY186" fmla="*/ 9026 h 9867"/>
                <a:gd name="connsiteX187" fmla="*/ 6860 w 9918"/>
                <a:gd name="connsiteY187" fmla="*/ 8979 h 9867"/>
                <a:gd name="connsiteX188" fmla="*/ 6818 w 9918"/>
                <a:gd name="connsiteY188" fmla="*/ 9110 h 9867"/>
                <a:gd name="connsiteX189" fmla="*/ 6682 w 9918"/>
                <a:gd name="connsiteY189" fmla="*/ 9152 h 9867"/>
                <a:gd name="connsiteX190" fmla="*/ 6641 w 9918"/>
                <a:gd name="connsiteY190" fmla="*/ 9064 h 9867"/>
                <a:gd name="connsiteX191" fmla="*/ 6559 w 9918"/>
                <a:gd name="connsiteY191" fmla="*/ 9026 h 9867"/>
                <a:gd name="connsiteX192" fmla="*/ 6602 w 9918"/>
                <a:gd name="connsiteY192" fmla="*/ 9192 h 9867"/>
                <a:gd name="connsiteX193" fmla="*/ 6381 w 9918"/>
                <a:gd name="connsiteY193" fmla="*/ 9110 h 9867"/>
                <a:gd name="connsiteX194" fmla="*/ 6340 w 9918"/>
                <a:gd name="connsiteY194" fmla="*/ 9152 h 9867"/>
                <a:gd name="connsiteX195" fmla="*/ 6209 w 9918"/>
                <a:gd name="connsiteY195" fmla="*/ 9231 h 9867"/>
                <a:gd name="connsiteX196" fmla="*/ 6177 w 9918"/>
                <a:gd name="connsiteY196" fmla="*/ 9322 h 9867"/>
                <a:gd name="connsiteX197" fmla="*/ 6081 w 9918"/>
                <a:gd name="connsiteY197" fmla="*/ 9322 h 9867"/>
                <a:gd name="connsiteX198" fmla="*/ 5952 w 9918"/>
                <a:gd name="connsiteY198" fmla="*/ 9362 h 9867"/>
                <a:gd name="connsiteX199" fmla="*/ 5952 w 9918"/>
                <a:gd name="connsiteY199" fmla="*/ 9322 h 9867"/>
                <a:gd name="connsiteX200" fmla="*/ 5952 w 9918"/>
                <a:gd name="connsiteY200" fmla="*/ 9403 h 9867"/>
                <a:gd name="connsiteX201" fmla="*/ 5825 w 9918"/>
                <a:gd name="connsiteY201" fmla="*/ 9362 h 9867"/>
                <a:gd name="connsiteX202" fmla="*/ 5825 w 9918"/>
                <a:gd name="connsiteY202" fmla="*/ 9445 h 9867"/>
                <a:gd name="connsiteX203" fmla="*/ 5780 w 9918"/>
                <a:gd name="connsiteY203" fmla="*/ 9574 h 9867"/>
                <a:gd name="connsiteX204" fmla="*/ 5872 w 9918"/>
                <a:gd name="connsiteY204" fmla="*/ 9616 h 9867"/>
                <a:gd name="connsiteX205" fmla="*/ 5872 w 9918"/>
                <a:gd name="connsiteY205" fmla="*/ 9616 h 9867"/>
                <a:gd name="connsiteX206" fmla="*/ 5952 w 9918"/>
                <a:gd name="connsiteY206" fmla="*/ 9785 h 9867"/>
                <a:gd name="connsiteX207" fmla="*/ 5739 w 9918"/>
                <a:gd name="connsiteY207" fmla="*/ 9867 h 9867"/>
                <a:gd name="connsiteX208" fmla="*/ 5739 w 9918"/>
                <a:gd name="connsiteY208" fmla="*/ 9785 h 9867"/>
                <a:gd name="connsiteX209" fmla="*/ 5647 w 9918"/>
                <a:gd name="connsiteY209" fmla="*/ 9655 h 9867"/>
                <a:gd name="connsiteX210" fmla="*/ 5611 w 9918"/>
                <a:gd name="connsiteY210" fmla="*/ 9574 h 9867"/>
                <a:gd name="connsiteX211" fmla="*/ 5567 w 9918"/>
                <a:gd name="connsiteY211" fmla="*/ 9445 h 9867"/>
                <a:gd name="connsiteX212" fmla="*/ 5611 w 9918"/>
                <a:gd name="connsiteY212" fmla="*/ 9362 h 9867"/>
                <a:gd name="connsiteX213" fmla="*/ 5567 w 9918"/>
                <a:gd name="connsiteY213" fmla="*/ 9231 h 9867"/>
                <a:gd name="connsiteX214" fmla="*/ 5567 w 9918"/>
                <a:gd name="connsiteY214" fmla="*/ 9276 h 9867"/>
                <a:gd name="connsiteX215" fmla="*/ 5479 w 9918"/>
                <a:gd name="connsiteY215" fmla="*/ 9192 h 9867"/>
                <a:gd name="connsiteX216" fmla="*/ 5479 w 9918"/>
                <a:gd name="connsiteY216" fmla="*/ 9276 h 9867"/>
                <a:gd name="connsiteX217" fmla="*/ 5352 w 9918"/>
                <a:gd name="connsiteY217" fmla="*/ 9276 h 9867"/>
                <a:gd name="connsiteX218" fmla="*/ 5266 w 9918"/>
                <a:gd name="connsiteY218" fmla="*/ 9231 h 9867"/>
                <a:gd name="connsiteX219" fmla="*/ 5216 w 9918"/>
                <a:gd name="connsiteY219" fmla="*/ 9152 h 9867"/>
                <a:gd name="connsiteX220" fmla="*/ 5173 w 9918"/>
                <a:gd name="connsiteY220" fmla="*/ 9152 h 9867"/>
                <a:gd name="connsiteX221" fmla="*/ 5173 w 9918"/>
                <a:gd name="connsiteY221" fmla="*/ 9231 h 9867"/>
                <a:gd name="connsiteX222" fmla="*/ 5091 w 9918"/>
                <a:gd name="connsiteY222" fmla="*/ 9152 h 9867"/>
                <a:gd name="connsiteX223" fmla="*/ 5052 w 9918"/>
                <a:gd name="connsiteY223" fmla="*/ 9064 h 9867"/>
                <a:gd name="connsiteX224" fmla="*/ 5012 w 9918"/>
                <a:gd name="connsiteY224" fmla="*/ 9110 h 9867"/>
                <a:gd name="connsiteX225" fmla="*/ 5052 w 9918"/>
                <a:gd name="connsiteY225" fmla="*/ 9231 h 9867"/>
                <a:gd name="connsiteX226" fmla="*/ 4965 w 9918"/>
                <a:gd name="connsiteY226" fmla="*/ 9192 h 9867"/>
                <a:gd name="connsiteX227" fmla="*/ 4965 w 9918"/>
                <a:gd name="connsiteY227" fmla="*/ 9276 h 9867"/>
                <a:gd name="connsiteX228" fmla="*/ 4792 w 9918"/>
                <a:gd name="connsiteY228" fmla="*/ 9231 h 9867"/>
                <a:gd name="connsiteX229" fmla="*/ 4668 w 9918"/>
                <a:gd name="connsiteY229" fmla="*/ 9231 h 9867"/>
                <a:gd name="connsiteX230" fmla="*/ 4620 w 9918"/>
                <a:gd name="connsiteY230" fmla="*/ 9231 h 9867"/>
                <a:gd name="connsiteX231" fmla="*/ 4491 w 9918"/>
                <a:gd name="connsiteY231" fmla="*/ 9152 h 9867"/>
                <a:gd name="connsiteX232" fmla="*/ 4442 w 9918"/>
                <a:gd name="connsiteY232" fmla="*/ 9110 h 9867"/>
                <a:gd name="connsiteX233" fmla="*/ 4316 w 9918"/>
                <a:gd name="connsiteY233" fmla="*/ 9064 h 9867"/>
                <a:gd name="connsiteX234" fmla="*/ 4235 w 9918"/>
                <a:gd name="connsiteY234" fmla="*/ 8816 h 9867"/>
                <a:gd name="connsiteX235" fmla="*/ 4141 w 9918"/>
                <a:gd name="connsiteY235" fmla="*/ 8647 h 9867"/>
                <a:gd name="connsiteX236" fmla="*/ 4016 w 9918"/>
                <a:gd name="connsiteY236" fmla="*/ 8647 h 9867"/>
                <a:gd name="connsiteX237" fmla="*/ 3885 w 9918"/>
                <a:gd name="connsiteY237" fmla="*/ 8647 h 9867"/>
                <a:gd name="connsiteX238" fmla="*/ 3669 w 9918"/>
                <a:gd name="connsiteY238" fmla="*/ 8432 h 9867"/>
                <a:gd name="connsiteX239" fmla="*/ 3500 w 9918"/>
                <a:gd name="connsiteY239" fmla="*/ 8555 h 9867"/>
                <a:gd name="connsiteX240" fmla="*/ 3500 w 9918"/>
                <a:gd name="connsiteY240" fmla="*/ 8647 h 9867"/>
                <a:gd name="connsiteX241" fmla="*/ 3285 w 9918"/>
                <a:gd name="connsiteY241" fmla="*/ 8687 h 9867"/>
                <a:gd name="connsiteX242" fmla="*/ 3158 w 9918"/>
                <a:gd name="connsiteY242" fmla="*/ 8816 h 9867"/>
                <a:gd name="connsiteX243" fmla="*/ 3073 w 9918"/>
                <a:gd name="connsiteY243" fmla="*/ 8728 h 9867"/>
                <a:gd name="connsiteX244" fmla="*/ 2985 w 9918"/>
                <a:gd name="connsiteY244" fmla="*/ 8816 h 9867"/>
                <a:gd name="connsiteX245" fmla="*/ 2856 w 9918"/>
                <a:gd name="connsiteY245" fmla="*/ 8816 h 9867"/>
                <a:gd name="connsiteX246" fmla="*/ 2680 w 9918"/>
                <a:gd name="connsiteY246" fmla="*/ 8772 h 9867"/>
                <a:gd name="connsiteX247" fmla="*/ 2511 w 9918"/>
                <a:gd name="connsiteY247" fmla="*/ 8855 h 9867"/>
                <a:gd name="connsiteX248" fmla="*/ 2423 w 9918"/>
                <a:gd name="connsiteY248" fmla="*/ 8855 h 9867"/>
                <a:gd name="connsiteX249" fmla="*/ 2335 w 9918"/>
                <a:gd name="connsiteY249" fmla="*/ 8855 h 9867"/>
                <a:gd name="connsiteX250" fmla="*/ 2293 w 9918"/>
                <a:gd name="connsiteY250" fmla="*/ 8855 h 9867"/>
                <a:gd name="connsiteX251" fmla="*/ 2293 w 9918"/>
                <a:gd name="connsiteY251" fmla="*/ 9064 h 9867"/>
                <a:gd name="connsiteX252" fmla="*/ 2382 w 9918"/>
                <a:gd name="connsiteY252" fmla="*/ 9192 h 9867"/>
                <a:gd name="connsiteX253" fmla="*/ 2382 w 9918"/>
                <a:gd name="connsiteY253" fmla="*/ 9231 h 9867"/>
                <a:gd name="connsiteX254" fmla="*/ 2382 w 9918"/>
                <a:gd name="connsiteY254" fmla="*/ 9322 h 9867"/>
                <a:gd name="connsiteX255" fmla="*/ 2423 w 9918"/>
                <a:gd name="connsiteY255" fmla="*/ 9445 h 9867"/>
                <a:gd name="connsiteX256" fmla="*/ 2293 w 9918"/>
                <a:gd name="connsiteY256" fmla="*/ 9403 h 9867"/>
                <a:gd name="connsiteX257" fmla="*/ 2162 w 9918"/>
                <a:gd name="connsiteY257" fmla="*/ 9362 h 9867"/>
                <a:gd name="connsiteX258" fmla="*/ 2075 w 9918"/>
                <a:gd name="connsiteY258" fmla="*/ 9152 h 9867"/>
                <a:gd name="connsiteX259" fmla="*/ 1826 w 9918"/>
                <a:gd name="connsiteY259" fmla="*/ 9276 h 9867"/>
                <a:gd name="connsiteX260" fmla="*/ 1740 w 9918"/>
                <a:gd name="connsiteY260" fmla="*/ 9322 h 9867"/>
                <a:gd name="connsiteX261" fmla="*/ 1740 w 9918"/>
                <a:gd name="connsiteY261" fmla="*/ 9192 h 9867"/>
                <a:gd name="connsiteX262" fmla="*/ 1608 w 9918"/>
                <a:gd name="connsiteY262" fmla="*/ 9026 h 9867"/>
                <a:gd name="connsiteX263" fmla="*/ 1350 w 9918"/>
                <a:gd name="connsiteY263" fmla="*/ 9026 h 9867"/>
                <a:gd name="connsiteX264" fmla="*/ 1350 w 9918"/>
                <a:gd name="connsiteY264" fmla="*/ 8855 h 9867"/>
                <a:gd name="connsiteX265" fmla="*/ 1387 w 9918"/>
                <a:gd name="connsiteY265" fmla="*/ 8647 h 9867"/>
                <a:gd name="connsiteX266" fmla="*/ 1223 w 9918"/>
                <a:gd name="connsiteY266" fmla="*/ 8555 h 9867"/>
                <a:gd name="connsiteX267" fmla="*/ 1088 w 9918"/>
                <a:gd name="connsiteY267" fmla="*/ 8432 h 9867"/>
                <a:gd name="connsiteX268" fmla="*/ 1049 w 9918"/>
                <a:gd name="connsiteY268" fmla="*/ 8347 h 9867"/>
                <a:gd name="connsiteX269" fmla="*/ 1010 w 9918"/>
                <a:gd name="connsiteY269" fmla="*/ 8222 h 9867"/>
                <a:gd name="connsiteX270" fmla="*/ 1049 w 9918"/>
                <a:gd name="connsiteY270" fmla="*/ 8096 h 9867"/>
                <a:gd name="connsiteX271" fmla="*/ 745 w 9918"/>
                <a:gd name="connsiteY271" fmla="*/ 8136 h 9867"/>
                <a:gd name="connsiteX272" fmla="*/ 569 w 9918"/>
                <a:gd name="connsiteY272" fmla="*/ 8222 h 9867"/>
                <a:gd name="connsiteX273" fmla="*/ 569 w 9918"/>
                <a:gd name="connsiteY273" fmla="*/ 8096 h 9867"/>
                <a:gd name="connsiteX274" fmla="*/ 530 w 9918"/>
                <a:gd name="connsiteY274" fmla="*/ 7966 h 9867"/>
                <a:gd name="connsiteX275" fmla="*/ 490 w 9918"/>
                <a:gd name="connsiteY275" fmla="*/ 7890 h 9867"/>
                <a:gd name="connsiteX276" fmla="*/ 7269 w 9918"/>
                <a:gd name="connsiteY276" fmla="*/ 7877 h 9867"/>
                <a:gd name="connsiteX277" fmla="*/ 7395 w 9918"/>
                <a:gd name="connsiteY277" fmla="*/ 7571 h 9867"/>
                <a:gd name="connsiteX0" fmla="*/ 9697 w 9919"/>
                <a:gd name="connsiteY0" fmla="*/ 0 h 9963"/>
                <a:gd name="connsiteX1" fmla="*/ 9914 w 9919"/>
                <a:gd name="connsiteY1" fmla="*/ 213 h 9963"/>
                <a:gd name="connsiteX2" fmla="*/ 9651 w 9919"/>
                <a:gd name="connsiteY2" fmla="*/ 257 h 9963"/>
                <a:gd name="connsiteX3" fmla="*/ 9479 w 9919"/>
                <a:gd name="connsiteY3" fmla="*/ 213 h 9963"/>
                <a:gd name="connsiteX4" fmla="*/ 9339 w 9919"/>
                <a:gd name="connsiteY4" fmla="*/ 86 h 9963"/>
                <a:gd name="connsiteX5" fmla="*/ 9261 w 9919"/>
                <a:gd name="connsiteY5" fmla="*/ 127 h 9963"/>
                <a:gd name="connsiteX6" fmla="*/ 9219 w 9919"/>
                <a:gd name="connsiteY6" fmla="*/ 340 h 9963"/>
                <a:gd name="connsiteX7" fmla="*/ 9177 w 9919"/>
                <a:gd name="connsiteY7" fmla="*/ 471 h 9963"/>
                <a:gd name="connsiteX8" fmla="*/ 9084 w 9919"/>
                <a:gd name="connsiteY8" fmla="*/ 512 h 9963"/>
                <a:gd name="connsiteX9" fmla="*/ 9036 w 9919"/>
                <a:gd name="connsiteY9" fmla="*/ 596 h 9963"/>
                <a:gd name="connsiteX10" fmla="*/ 8957 w 9919"/>
                <a:gd name="connsiteY10" fmla="*/ 596 h 9963"/>
                <a:gd name="connsiteX11" fmla="*/ 8911 w 9919"/>
                <a:gd name="connsiteY11" fmla="*/ 687 h 9963"/>
                <a:gd name="connsiteX12" fmla="*/ 8738 w 9919"/>
                <a:gd name="connsiteY12" fmla="*/ 895 h 9963"/>
                <a:gd name="connsiteX13" fmla="*/ 8523 w 9919"/>
                <a:gd name="connsiteY13" fmla="*/ 943 h 9963"/>
                <a:gd name="connsiteX14" fmla="*/ 8433 w 9919"/>
                <a:gd name="connsiteY14" fmla="*/ 983 h 9963"/>
                <a:gd name="connsiteX15" fmla="*/ 8347 w 9919"/>
                <a:gd name="connsiteY15" fmla="*/ 1070 h 9963"/>
                <a:gd name="connsiteX16" fmla="*/ 8177 w 9919"/>
                <a:gd name="connsiteY16" fmla="*/ 1154 h 9963"/>
                <a:gd name="connsiteX17" fmla="*/ 8085 w 9919"/>
                <a:gd name="connsiteY17" fmla="*/ 1287 h 9963"/>
                <a:gd name="connsiteX18" fmla="*/ 8047 w 9919"/>
                <a:gd name="connsiteY18" fmla="*/ 1367 h 9963"/>
                <a:gd name="connsiteX19" fmla="*/ 7954 w 9919"/>
                <a:gd name="connsiteY19" fmla="*/ 1367 h 9963"/>
                <a:gd name="connsiteX20" fmla="*/ 7781 w 9919"/>
                <a:gd name="connsiteY20" fmla="*/ 1412 h 9963"/>
                <a:gd name="connsiteX21" fmla="*/ 7919 w 9919"/>
                <a:gd name="connsiteY21" fmla="*/ 1325 h 9963"/>
                <a:gd name="connsiteX22" fmla="*/ 7919 w 9919"/>
                <a:gd name="connsiteY22" fmla="*/ 1240 h 9963"/>
                <a:gd name="connsiteX23" fmla="*/ 7954 w 9919"/>
                <a:gd name="connsiteY23" fmla="*/ 1154 h 9963"/>
                <a:gd name="connsiteX24" fmla="*/ 7700 w 9919"/>
                <a:gd name="connsiteY24" fmla="*/ 1110 h 9963"/>
                <a:gd name="connsiteX25" fmla="*/ 7781 w 9919"/>
                <a:gd name="connsiteY25" fmla="*/ 1070 h 9963"/>
                <a:gd name="connsiteX26" fmla="*/ 7826 w 9919"/>
                <a:gd name="connsiteY26" fmla="*/ 895 h 9963"/>
                <a:gd name="connsiteX27" fmla="*/ 7874 w 9919"/>
                <a:gd name="connsiteY27" fmla="*/ 725 h 9963"/>
                <a:gd name="connsiteX28" fmla="*/ 7611 w 9919"/>
                <a:gd name="connsiteY28" fmla="*/ 427 h 9963"/>
                <a:gd name="connsiteX29" fmla="*/ 7479 w 9919"/>
                <a:gd name="connsiteY29" fmla="*/ 471 h 9963"/>
                <a:gd name="connsiteX30" fmla="*/ 7356 w 9919"/>
                <a:gd name="connsiteY30" fmla="*/ 562 h 9963"/>
                <a:gd name="connsiteX31" fmla="*/ 7263 w 9919"/>
                <a:gd name="connsiteY31" fmla="*/ 772 h 9963"/>
                <a:gd name="connsiteX32" fmla="*/ 7045 w 9919"/>
                <a:gd name="connsiteY32" fmla="*/ 943 h 9963"/>
                <a:gd name="connsiteX33" fmla="*/ 6917 w 9919"/>
                <a:gd name="connsiteY33" fmla="*/ 1027 h 9963"/>
                <a:gd name="connsiteX34" fmla="*/ 6957 w 9919"/>
                <a:gd name="connsiteY34" fmla="*/ 1154 h 9963"/>
                <a:gd name="connsiteX35" fmla="*/ 6696 w 9919"/>
                <a:gd name="connsiteY35" fmla="*/ 1325 h 9963"/>
                <a:gd name="connsiteX36" fmla="*/ 6483 w 9919"/>
                <a:gd name="connsiteY36" fmla="*/ 1287 h 9963"/>
                <a:gd name="connsiteX37" fmla="*/ 6483 w 9919"/>
                <a:gd name="connsiteY37" fmla="*/ 1539 h 9963"/>
                <a:gd name="connsiteX38" fmla="*/ 6737 w 9919"/>
                <a:gd name="connsiteY38" fmla="*/ 1752 h 9963"/>
                <a:gd name="connsiteX39" fmla="*/ 6874 w 9919"/>
                <a:gd name="connsiteY39" fmla="*/ 1752 h 9963"/>
                <a:gd name="connsiteX40" fmla="*/ 6957 w 9919"/>
                <a:gd name="connsiteY40" fmla="*/ 1792 h 9963"/>
                <a:gd name="connsiteX41" fmla="*/ 6957 w 9919"/>
                <a:gd name="connsiteY41" fmla="*/ 1752 h 9963"/>
                <a:gd name="connsiteX42" fmla="*/ 7217 w 9919"/>
                <a:gd name="connsiteY42" fmla="*/ 1883 h 9963"/>
                <a:gd name="connsiteX43" fmla="*/ 7305 w 9919"/>
                <a:gd name="connsiteY43" fmla="*/ 2138 h 9963"/>
                <a:gd name="connsiteX44" fmla="*/ 7524 w 9919"/>
                <a:gd name="connsiteY44" fmla="*/ 2180 h 9963"/>
                <a:gd name="connsiteX45" fmla="*/ 7611 w 9919"/>
                <a:gd name="connsiteY45" fmla="*/ 2092 h 9963"/>
                <a:gd name="connsiteX46" fmla="*/ 7655 w 9919"/>
                <a:gd name="connsiteY46" fmla="*/ 1969 h 9963"/>
                <a:gd name="connsiteX47" fmla="*/ 7826 w 9919"/>
                <a:gd name="connsiteY47" fmla="*/ 1883 h 9963"/>
                <a:gd name="connsiteX48" fmla="*/ 8047 w 9919"/>
                <a:gd name="connsiteY48" fmla="*/ 1969 h 9963"/>
                <a:gd name="connsiteX49" fmla="*/ 8129 w 9919"/>
                <a:gd name="connsiteY49" fmla="*/ 2009 h 9963"/>
                <a:gd name="connsiteX50" fmla="*/ 8177 w 9919"/>
                <a:gd name="connsiteY50" fmla="*/ 2057 h 9963"/>
                <a:gd name="connsiteX51" fmla="*/ 8396 w 9919"/>
                <a:gd name="connsiteY51" fmla="*/ 2057 h 9963"/>
                <a:gd name="connsiteX52" fmla="*/ 8396 w 9919"/>
                <a:gd name="connsiteY52" fmla="*/ 2009 h 9963"/>
                <a:gd name="connsiteX53" fmla="*/ 8651 w 9919"/>
                <a:gd name="connsiteY53" fmla="*/ 2092 h 9963"/>
                <a:gd name="connsiteX54" fmla="*/ 8614 w 9919"/>
                <a:gd name="connsiteY54" fmla="*/ 2138 h 9963"/>
                <a:gd name="connsiteX55" fmla="*/ 8651 w 9919"/>
                <a:gd name="connsiteY55" fmla="*/ 2267 h 9963"/>
                <a:gd name="connsiteX56" fmla="*/ 8651 w 9919"/>
                <a:gd name="connsiteY56" fmla="*/ 2348 h 9963"/>
                <a:gd name="connsiteX57" fmla="*/ 8566 w 9919"/>
                <a:gd name="connsiteY57" fmla="*/ 2267 h 9963"/>
                <a:gd name="connsiteX58" fmla="*/ 8523 w 9919"/>
                <a:gd name="connsiteY58" fmla="*/ 2307 h 9963"/>
                <a:gd name="connsiteX59" fmla="*/ 8433 w 9919"/>
                <a:gd name="connsiteY59" fmla="*/ 2307 h 9963"/>
                <a:gd name="connsiteX60" fmla="*/ 8347 w 9919"/>
                <a:gd name="connsiteY60" fmla="*/ 2348 h 9963"/>
                <a:gd name="connsiteX61" fmla="*/ 8177 w 9919"/>
                <a:gd name="connsiteY61" fmla="*/ 2440 h 9963"/>
                <a:gd name="connsiteX62" fmla="*/ 8085 w 9919"/>
                <a:gd name="connsiteY62" fmla="*/ 2484 h 9963"/>
                <a:gd name="connsiteX63" fmla="*/ 8177 w 9919"/>
                <a:gd name="connsiteY63" fmla="*/ 2568 h 9963"/>
                <a:gd name="connsiteX64" fmla="*/ 8085 w 9919"/>
                <a:gd name="connsiteY64" fmla="*/ 2568 h 9963"/>
                <a:gd name="connsiteX65" fmla="*/ 8129 w 9919"/>
                <a:gd name="connsiteY65" fmla="*/ 2651 h 9963"/>
                <a:gd name="connsiteX66" fmla="*/ 8047 w 9919"/>
                <a:gd name="connsiteY66" fmla="*/ 2691 h 9963"/>
                <a:gd name="connsiteX67" fmla="*/ 7954 w 9919"/>
                <a:gd name="connsiteY67" fmla="*/ 2609 h 9963"/>
                <a:gd name="connsiteX68" fmla="*/ 7919 w 9919"/>
                <a:gd name="connsiteY68" fmla="*/ 2609 h 9963"/>
                <a:gd name="connsiteX69" fmla="*/ 8002 w 9919"/>
                <a:gd name="connsiteY69" fmla="*/ 2736 h 9963"/>
                <a:gd name="connsiteX70" fmla="*/ 7826 w 9919"/>
                <a:gd name="connsiteY70" fmla="*/ 2912 h 9963"/>
                <a:gd name="connsiteX71" fmla="*/ 7781 w 9919"/>
                <a:gd name="connsiteY71" fmla="*/ 3121 h 9963"/>
                <a:gd name="connsiteX72" fmla="*/ 7826 w 9919"/>
                <a:gd name="connsiteY72" fmla="*/ 3335 h 9963"/>
                <a:gd name="connsiteX73" fmla="*/ 8002 w 9919"/>
                <a:gd name="connsiteY73" fmla="*/ 3378 h 9963"/>
                <a:gd name="connsiteX74" fmla="*/ 8304 w 9919"/>
                <a:gd name="connsiteY74" fmla="*/ 3506 h 9963"/>
                <a:gd name="connsiteX75" fmla="*/ 8433 w 9919"/>
                <a:gd name="connsiteY75" fmla="*/ 3722 h 9963"/>
                <a:gd name="connsiteX76" fmla="*/ 8651 w 9919"/>
                <a:gd name="connsiteY76" fmla="*/ 4018 h 9963"/>
                <a:gd name="connsiteX77" fmla="*/ 8785 w 9919"/>
                <a:gd name="connsiteY77" fmla="*/ 4236 h 9963"/>
                <a:gd name="connsiteX78" fmla="*/ 8994 w 9919"/>
                <a:gd name="connsiteY78" fmla="*/ 4364 h 9963"/>
                <a:gd name="connsiteX79" fmla="*/ 9084 w 9919"/>
                <a:gd name="connsiteY79" fmla="*/ 4447 h 9963"/>
                <a:gd name="connsiteX80" fmla="*/ 9177 w 9919"/>
                <a:gd name="connsiteY80" fmla="*/ 4535 h 9963"/>
                <a:gd name="connsiteX81" fmla="*/ 9339 w 9919"/>
                <a:gd name="connsiteY81" fmla="*/ 4701 h 9963"/>
                <a:gd name="connsiteX82" fmla="*/ 9036 w 9919"/>
                <a:gd name="connsiteY82" fmla="*/ 4618 h 9963"/>
                <a:gd name="connsiteX83" fmla="*/ 8823 w 9919"/>
                <a:gd name="connsiteY83" fmla="*/ 4535 h 9963"/>
                <a:gd name="connsiteX84" fmla="*/ 8614 w 9919"/>
                <a:gd name="connsiteY84" fmla="*/ 4576 h 9963"/>
                <a:gd name="connsiteX85" fmla="*/ 8485 w 9919"/>
                <a:gd name="connsiteY85" fmla="*/ 4493 h 9963"/>
                <a:gd name="connsiteX86" fmla="*/ 8347 w 9919"/>
                <a:gd name="connsiteY86" fmla="*/ 4405 h 9963"/>
                <a:gd name="connsiteX87" fmla="*/ 8396 w 9919"/>
                <a:gd name="connsiteY87" fmla="*/ 4493 h 9963"/>
                <a:gd name="connsiteX88" fmla="*/ 8433 w 9919"/>
                <a:gd name="connsiteY88" fmla="*/ 4493 h 9963"/>
                <a:gd name="connsiteX89" fmla="*/ 8396 w 9919"/>
                <a:gd name="connsiteY89" fmla="*/ 4447 h 9963"/>
                <a:gd name="connsiteX90" fmla="*/ 8485 w 9919"/>
                <a:gd name="connsiteY90" fmla="*/ 4493 h 9963"/>
                <a:gd name="connsiteX91" fmla="*/ 8696 w 9919"/>
                <a:gd name="connsiteY91" fmla="*/ 4576 h 9963"/>
                <a:gd name="connsiteX92" fmla="*/ 8785 w 9919"/>
                <a:gd name="connsiteY92" fmla="*/ 4535 h 9963"/>
                <a:gd name="connsiteX93" fmla="*/ 8874 w 9919"/>
                <a:gd name="connsiteY93" fmla="*/ 4618 h 9963"/>
                <a:gd name="connsiteX94" fmla="*/ 8911 w 9919"/>
                <a:gd name="connsiteY94" fmla="*/ 4663 h 9963"/>
                <a:gd name="connsiteX95" fmla="*/ 9036 w 9919"/>
                <a:gd name="connsiteY95" fmla="*/ 4701 h 9963"/>
                <a:gd name="connsiteX96" fmla="*/ 9305 w 9919"/>
                <a:gd name="connsiteY96" fmla="*/ 4879 h 9963"/>
                <a:gd name="connsiteX97" fmla="*/ 9479 w 9919"/>
                <a:gd name="connsiteY97" fmla="*/ 5050 h 9963"/>
                <a:gd name="connsiteX98" fmla="*/ 9392 w 9919"/>
                <a:gd name="connsiteY98" fmla="*/ 5091 h 9963"/>
                <a:gd name="connsiteX99" fmla="*/ 9261 w 9919"/>
                <a:gd name="connsiteY99" fmla="*/ 5175 h 9963"/>
                <a:gd name="connsiteX100" fmla="*/ 9177 w 9919"/>
                <a:gd name="connsiteY100" fmla="*/ 5256 h 9963"/>
                <a:gd name="connsiteX101" fmla="*/ 9134 w 9919"/>
                <a:gd name="connsiteY101" fmla="*/ 5299 h 9963"/>
                <a:gd name="connsiteX102" fmla="*/ 8994 w 9919"/>
                <a:gd name="connsiteY102" fmla="*/ 5299 h 9963"/>
                <a:gd name="connsiteX103" fmla="*/ 8874 w 9919"/>
                <a:gd name="connsiteY103" fmla="*/ 5389 h 9963"/>
                <a:gd name="connsiteX104" fmla="*/ 9036 w 9919"/>
                <a:gd name="connsiteY104" fmla="*/ 5299 h 9963"/>
                <a:gd name="connsiteX105" fmla="*/ 9177 w 9919"/>
                <a:gd name="connsiteY105" fmla="*/ 5434 h 9963"/>
                <a:gd name="connsiteX106" fmla="*/ 9134 w 9919"/>
                <a:gd name="connsiteY106" fmla="*/ 5434 h 9963"/>
                <a:gd name="connsiteX107" fmla="*/ 9339 w 9919"/>
                <a:gd name="connsiteY107" fmla="*/ 5346 h 9963"/>
                <a:gd name="connsiteX108" fmla="*/ 9479 w 9919"/>
                <a:gd name="connsiteY108" fmla="*/ 5473 h 9963"/>
                <a:gd name="connsiteX109" fmla="*/ 9697 w 9919"/>
                <a:gd name="connsiteY109" fmla="*/ 5519 h 9963"/>
                <a:gd name="connsiteX110" fmla="*/ 9602 w 9919"/>
                <a:gd name="connsiteY110" fmla="*/ 5641 h 9963"/>
                <a:gd name="connsiteX111" fmla="*/ 9566 w 9919"/>
                <a:gd name="connsiteY111" fmla="*/ 5688 h 9963"/>
                <a:gd name="connsiteX112" fmla="*/ 9479 w 9919"/>
                <a:gd name="connsiteY112" fmla="*/ 5730 h 9963"/>
                <a:gd name="connsiteX113" fmla="*/ 9522 w 9919"/>
                <a:gd name="connsiteY113" fmla="*/ 5730 h 9963"/>
                <a:gd name="connsiteX114" fmla="*/ 9651 w 9919"/>
                <a:gd name="connsiteY114" fmla="*/ 5688 h 9963"/>
                <a:gd name="connsiteX115" fmla="*/ 9651 w 9919"/>
                <a:gd name="connsiteY115" fmla="*/ 5641 h 9963"/>
                <a:gd name="connsiteX116" fmla="*/ 9697 w 9919"/>
                <a:gd name="connsiteY116" fmla="*/ 5768 h 9963"/>
                <a:gd name="connsiteX117" fmla="*/ 9697 w 9919"/>
                <a:gd name="connsiteY117" fmla="*/ 5861 h 9963"/>
                <a:gd name="connsiteX118" fmla="*/ 9651 w 9919"/>
                <a:gd name="connsiteY118" fmla="*/ 5768 h 9963"/>
                <a:gd name="connsiteX119" fmla="*/ 9651 w 9919"/>
                <a:gd name="connsiteY119" fmla="*/ 5861 h 9963"/>
                <a:gd name="connsiteX120" fmla="*/ 9602 w 9919"/>
                <a:gd name="connsiteY120" fmla="*/ 5822 h 9963"/>
                <a:gd name="connsiteX121" fmla="*/ 9566 w 9919"/>
                <a:gd name="connsiteY121" fmla="*/ 5822 h 9963"/>
                <a:gd name="connsiteX122" fmla="*/ 9522 w 9919"/>
                <a:gd name="connsiteY122" fmla="*/ 5898 h 9963"/>
                <a:gd name="connsiteX123" fmla="*/ 9651 w 9919"/>
                <a:gd name="connsiteY123" fmla="*/ 5985 h 9963"/>
                <a:gd name="connsiteX124" fmla="*/ 9602 w 9919"/>
                <a:gd name="connsiteY124" fmla="*/ 5985 h 9963"/>
                <a:gd name="connsiteX125" fmla="*/ 9651 w 9919"/>
                <a:gd name="connsiteY125" fmla="*/ 6076 h 9963"/>
                <a:gd name="connsiteX126" fmla="*/ 9479 w 9919"/>
                <a:gd name="connsiteY126" fmla="*/ 6028 h 9963"/>
                <a:gd name="connsiteX127" fmla="*/ 9522 w 9919"/>
                <a:gd name="connsiteY127" fmla="*/ 6076 h 9963"/>
                <a:gd name="connsiteX128" fmla="*/ 9651 w 9919"/>
                <a:gd name="connsiteY128" fmla="*/ 6114 h 9963"/>
                <a:gd name="connsiteX129" fmla="*/ 9697 w 9919"/>
                <a:gd name="connsiteY129" fmla="*/ 6244 h 9963"/>
                <a:gd name="connsiteX130" fmla="*/ 9651 w 9919"/>
                <a:gd name="connsiteY130" fmla="*/ 6333 h 9963"/>
                <a:gd name="connsiteX131" fmla="*/ 9522 w 9919"/>
                <a:gd name="connsiteY131" fmla="*/ 6202 h 9963"/>
                <a:gd name="connsiteX132" fmla="*/ 9479 w 9919"/>
                <a:gd name="connsiteY132" fmla="*/ 6244 h 9963"/>
                <a:gd name="connsiteX133" fmla="*/ 9305 w 9919"/>
                <a:gd name="connsiteY133" fmla="*/ 6333 h 9963"/>
                <a:gd name="connsiteX134" fmla="*/ 9437 w 9919"/>
                <a:gd name="connsiteY134" fmla="*/ 6455 h 9963"/>
                <a:gd name="connsiteX135" fmla="*/ 9437 w 9919"/>
                <a:gd name="connsiteY135" fmla="*/ 6629 h 9963"/>
                <a:gd name="connsiteX136" fmla="*/ 9392 w 9919"/>
                <a:gd name="connsiteY136" fmla="*/ 6715 h 9963"/>
                <a:gd name="connsiteX137" fmla="*/ 9392 w 9919"/>
                <a:gd name="connsiteY137" fmla="*/ 6756 h 9963"/>
                <a:gd name="connsiteX138" fmla="*/ 9305 w 9919"/>
                <a:gd name="connsiteY138" fmla="*/ 6715 h 9963"/>
                <a:gd name="connsiteX139" fmla="*/ 9305 w 9919"/>
                <a:gd name="connsiteY139" fmla="*/ 6797 h 9963"/>
                <a:gd name="connsiteX140" fmla="*/ 9261 w 9919"/>
                <a:gd name="connsiteY140" fmla="*/ 6886 h 9963"/>
                <a:gd name="connsiteX141" fmla="*/ 9219 w 9919"/>
                <a:gd name="connsiteY141" fmla="*/ 7053 h 9963"/>
                <a:gd name="connsiteX142" fmla="*/ 9261 w 9919"/>
                <a:gd name="connsiteY142" fmla="*/ 6969 h 9963"/>
                <a:gd name="connsiteX143" fmla="*/ 9219 w 9919"/>
                <a:gd name="connsiteY143" fmla="*/ 7010 h 9963"/>
                <a:gd name="connsiteX144" fmla="*/ 9177 w 9919"/>
                <a:gd name="connsiteY144" fmla="*/ 6930 h 9963"/>
                <a:gd name="connsiteX145" fmla="*/ 9084 w 9919"/>
                <a:gd name="connsiteY145" fmla="*/ 6969 h 9963"/>
                <a:gd name="connsiteX146" fmla="*/ 9084 w 9919"/>
                <a:gd name="connsiteY146" fmla="*/ 7053 h 9963"/>
                <a:gd name="connsiteX147" fmla="*/ 9134 w 9919"/>
                <a:gd name="connsiteY147" fmla="*/ 7097 h 9963"/>
                <a:gd name="connsiteX148" fmla="*/ 9219 w 9919"/>
                <a:gd name="connsiteY148" fmla="*/ 7140 h 9963"/>
                <a:gd name="connsiteX149" fmla="*/ 9177 w 9919"/>
                <a:gd name="connsiteY149" fmla="*/ 7183 h 9963"/>
                <a:gd name="connsiteX150" fmla="*/ 9134 w 9919"/>
                <a:gd name="connsiteY150" fmla="*/ 7315 h 9963"/>
                <a:gd name="connsiteX151" fmla="*/ 8957 w 9919"/>
                <a:gd name="connsiteY151" fmla="*/ 7223 h 9963"/>
                <a:gd name="connsiteX152" fmla="*/ 9084 w 9919"/>
                <a:gd name="connsiteY152" fmla="*/ 7352 h 9963"/>
                <a:gd name="connsiteX153" fmla="*/ 9219 w 9919"/>
                <a:gd name="connsiteY153" fmla="*/ 7352 h 9963"/>
                <a:gd name="connsiteX154" fmla="*/ 9177 w 9919"/>
                <a:gd name="connsiteY154" fmla="*/ 7443 h 9963"/>
                <a:gd name="connsiteX155" fmla="*/ 9261 w 9919"/>
                <a:gd name="connsiteY155" fmla="*/ 7614 h 9963"/>
                <a:gd name="connsiteX156" fmla="*/ 9219 w 9919"/>
                <a:gd name="connsiteY156" fmla="*/ 7614 h 9963"/>
                <a:gd name="connsiteX157" fmla="*/ 9084 w 9919"/>
                <a:gd name="connsiteY157" fmla="*/ 7520 h 9963"/>
                <a:gd name="connsiteX158" fmla="*/ 9036 w 9919"/>
                <a:gd name="connsiteY158" fmla="*/ 7569 h 9963"/>
                <a:gd name="connsiteX159" fmla="*/ 9134 w 9919"/>
                <a:gd name="connsiteY159" fmla="*/ 7657 h 9963"/>
                <a:gd name="connsiteX160" fmla="*/ 9084 w 9919"/>
                <a:gd name="connsiteY160" fmla="*/ 7737 h 9963"/>
                <a:gd name="connsiteX161" fmla="*/ 8957 w 9919"/>
                <a:gd name="connsiteY161" fmla="*/ 7657 h 9963"/>
                <a:gd name="connsiteX162" fmla="*/ 9036 w 9919"/>
                <a:gd name="connsiteY162" fmla="*/ 7778 h 9963"/>
                <a:gd name="connsiteX163" fmla="*/ 8957 w 9919"/>
                <a:gd name="connsiteY163" fmla="*/ 7778 h 9963"/>
                <a:gd name="connsiteX164" fmla="*/ 8957 w 9919"/>
                <a:gd name="connsiteY164" fmla="*/ 7869 h 9963"/>
                <a:gd name="connsiteX165" fmla="*/ 8738 w 9919"/>
                <a:gd name="connsiteY165" fmla="*/ 7959 h 9963"/>
                <a:gd name="connsiteX166" fmla="*/ 8696 w 9919"/>
                <a:gd name="connsiteY166" fmla="*/ 8036 h 9963"/>
                <a:gd name="connsiteX167" fmla="*/ 8738 w 9919"/>
                <a:gd name="connsiteY167" fmla="*/ 8085 h 9963"/>
                <a:gd name="connsiteX168" fmla="*/ 8696 w 9919"/>
                <a:gd name="connsiteY168" fmla="*/ 8120 h 9963"/>
                <a:gd name="connsiteX169" fmla="*/ 8651 w 9919"/>
                <a:gd name="connsiteY169" fmla="*/ 8249 h 9963"/>
                <a:gd name="connsiteX170" fmla="*/ 8614 w 9919"/>
                <a:gd name="connsiteY170" fmla="*/ 8209 h 9963"/>
                <a:gd name="connsiteX171" fmla="*/ 8614 w 9919"/>
                <a:gd name="connsiteY171" fmla="*/ 8339 h 9963"/>
                <a:gd name="connsiteX172" fmla="*/ 8167 w 9919"/>
                <a:gd name="connsiteY172" fmla="*/ 8123 h 9963"/>
                <a:gd name="connsiteX173" fmla="*/ 7438 w 9919"/>
                <a:gd name="connsiteY173" fmla="*/ 8853 h 9963"/>
                <a:gd name="connsiteX174" fmla="*/ 7176 w 9919"/>
                <a:gd name="connsiteY174" fmla="*/ 8937 h 9963"/>
                <a:gd name="connsiteX175" fmla="*/ 7045 w 9919"/>
                <a:gd name="connsiteY175" fmla="*/ 8680 h 9963"/>
                <a:gd name="connsiteX176" fmla="*/ 7003 w 9919"/>
                <a:gd name="connsiteY176" fmla="*/ 8680 h 9963"/>
                <a:gd name="connsiteX177" fmla="*/ 7130 w 9919"/>
                <a:gd name="connsiteY177" fmla="*/ 8633 h 9963"/>
                <a:gd name="connsiteX178" fmla="*/ 6957 w 9919"/>
                <a:gd name="connsiteY178" fmla="*/ 8633 h 9963"/>
                <a:gd name="connsiteX179" fmla="*/ 6917 w 9919"/>
                <a:gd name="connsiteY179" fmla="*/ 8727 h 9963"/>
                <a:gd name="connsiteX180" fmla="*/ 7003 w 9919"/>
                <a:gd name="connsiteY180" fmla="*/ 8809 h 9963"/>
                <a:gd name="connsiteX181" fmla="*/ 6957 w 9919"/>
                <a:gd name="connsiteY181" fmla="*/ 8809 h 9963"/>
                <a:gd name="connsiteX182" fmla="*/ 7093 w 9919"/>
                <a:gd name="connsiteY182" fmla="*/ 9063 h 9963"/>
                <a:gd name="connsiteX183" fmla="*/ 6917 w 9919"/>
                <a:gd name="connsiteY183" fmla="*/ 8898 h 9963"/>
                <a:gd name="connsiteX184" fmla="*/ 7003 w 9919"/>
                <a:gd name="connsiteY184" fmla="*/ 9063 h 9963"/>
                <a:gd name="connsiteX185" fmla="*/ 6957 w 9919"/>
                <a:gd name="connsiteY185" fmla="*/ 9111 h 9963"/>
                <a:gd name="connsiteX186" fmla="*/ 6917 w 9919"/>
                <a:gd name="connsiteY186" fmla="*/ 9063 h 9963"/>
                <a:gd name="connsiteX187" fmla="*/ 6874 w 9919"/>
                <a:gd name="connsiteY187" fmla="*/ 9196 h 9963"/>
                <a:gd name="connsiteX188" fmla="*/ 6737 w 9919"/>
                <a:gd name="connsiteY188" fmla="*/ 9238 h 9963"/>
                <a:gd name="connsiteX189" fmla="*/ 6696 w 9919"/>
                <a:gd name="connsiteY189" fmla="*/ 9149 h 9963"/>
                <a:gd name="connsiteX190" fmla="*/ 6613 w 9919"/>
                <a:gd name="connsiteY190" fmla="*/ 9111 h 9963"/>
                <a:gd name="connsiteX191" fmla="*/ 6657 w 9919"/>
                <a:gd name="connsiteY191" fmla="*/ 9279 h 9963"/>
                <a:gd name="connsiteX192" fmla="*/ 6434 w 9919"/>
                <a:gd name="connsiteY192" fmla="*/ 9196 h 9963"/>
                <a:gd name="connsiteX193" fmla="*/ 6392 w 9919"/>
                <a:gd name="connsiteY193" fmla="*/ 9238 h 9963"/>
                <a:gd name="connsiteX194" fmla="*/ 6260 w 9919"/>
                <a:gd name="connsiteY194" fmla="*/ 9318 h 9963"/>
                <a:gd name="connsiteX195" fmla="*/ 6228 w 9919"/>
                <a:gd name="connsiteY195" fmla="*/ 9411 h 9963"/>
                <a:gd name="connsiteX196" fmla="*/ 6131 w 9919"/>
                <a:gd name="connsiteY196" fmla="*/ 9411 h 9963"/>
                <a:gd name="connsiteX197" fmla="*/ 6001 w 9919"/>
                <a:gd name="connsiteY197" fmla="*/ 9451 h 9963"/>
                <a:gd name="connsiteX198" fmla="*/ 6001 w 9919"/>
                <a:gd name="connsiteY198" fmla="*/ 9411 h 9963"/>
                <a:gd name="connsiteX199" fmla="*/ 6001 w 9919"/>
                <a:gd name="connsiteY199" fmla="*/ 9493 h 9963"/>
                <a:gd name="connsiteX200" fmla="*/ 5873 w 9919"/>
                <a:gd name="connsiteY200" fmla="*/ 9451 h 9963"/>
                <a:gd name="connsiteX201" fmla="*/ 5873 w 9919"/>
                <a:gd name="connsiteY201" fmla="*/ 9535 h 9963"/>
                <a:gd name="connsiteX202" fmla="*/ 5828 w 9919"/>
                <a:gd name="connsiteY202" fmla="*/ 9666 h 9963"/>
                <a:gd name="connsiteX203" fmla="*/ 5921 w 9919"/>
                <a:gd name="connsiteY203" fmla="*/ 9709 h 9963"/>
                <a:gd name="connsiteX204" fmla="*/ 5921 w 9919"/>
                <a:gd name="connsiteY204" fmla="*/ 9709 h 9963"/>
                <a:gd name="connsiteX205" fmla="*/ 6001 w 9919"/>
                <a:gd name="connsiteY205" fmla="*/ 9880 h 9963"/>
                <a:gd name="connsiteX206" fmla="*/ 5786 w 9919"/>
                <a:gd name="connsiteY206" fmla="*/ 9963 h 9963"/>
                <a:gd name="connsiteX207" fmla="*/ 5786 w 9919"/>
                <a:gd name="connsiteY207" fmla="*/ 9880 h 9963"/>
                <a:gd name="connsiteX208" fmla="*/ 5694 w 9919"/>
                <a:gd name="connsiteY208" fmla="*/ 9748 h 9963"/>
                <a:gd name="connsiteX209" fmla="*/ 5657 w 9919"/>
                <a:gd name="connsiteY209" fmla="*/ 9666 h 9963"/>
                <a:gd name="connsiteX210" fmla="*/ 5613 w 9919"/>
                <a:gd name="connsiteY210" fmla="*/ 9535 h 9963"/>
                <a:gd name="connsiteX211" fmla="*/ 5657 w 9919"/>
                <a:gd name="connsiteY211" fmla="*/ 9451 h 9963"/>
                <a:gd name="connsiteX212" fmla="*/ 5613 w 9919"/>
                <a:gd name="connsiteY212" fmla="*/ 9318 h 9963"/>
                <a:gd name="connsiteX213" fmla="*/ 5613 w 9919"/>
                <a:gd name="connsiteY213" fmla="*/ 9364 h 9963"/>
                <a:gd name="connsiteX214" fmla="*/ 5524 w 9919"/>
                <a:gd name="connsiteY214" fmla="*/ 9279 h 9963"/>
                <a:gd name="connsiteX215" fmla="*/ 5524 w 9919"/>
                <a:gd name="connsiteY215" fmla="*/ 9364 h 9963"/>
                <a:gd name="connsiteX216" fmla="*/ 5396 w 9919"/>
                <a:gd name="connsiteY216" fmla="*/ 9364 h 9963"/>
                <a:gd name="connsiteX217" fmla="*/ 5310 w 9919"/>
                <a:gd name="connsiteY217" fmla="*/ 9318 h 9963"/>
                <a:gd name="connsiteX218" fmla="*/ 5259 w 9919"/>
                <a:gd name="connsiteY218" fmla="*/ 9238 h 9963"/>
                <a:gd name="connsiteX219" fmla="*/ 5216 w 9919"/>
                <a:gd name="connsiteY219" fmla="*/ 9238 h 9963"/>
                <a:gd name="connsiteX220" fmla="*/ 5216 w 9919"/>
                <a:gd name="connsiteY220" fmla="*/ 9318 h 9963"/>
                <a:gd name="connsiteX221" fmla="*/ 5133 w 9919"/>
                <a:gd name="connsiteY221" fmla="*/ 9238 h 9963"/>
                <a:gd name="connsiteX222" fmla="*/ 5094 w 9919"/>
                <a:gd name="connsiteY222" fmla="*/ 9149 h 9963"/>
                <a:gd name="connsiteX223" fmla="*/ 5053 w 9919"/>
                <a:gd name="connsiteY223" fmla="*/ 9196 h 9963"/>
                <a:gd name="connsiteX224" fmla="*/ 5094 w 9919"/>
                <a:gd name="connsiteY224" fmla="*/ 9318 h 9963"/>
                <a:gd name="connsiteX225" fmla="*/ 5006 w 9919"/>
                <a:gd name="connsiteY225" fmla="*/ 9279 h 9963"/>
                <a:gd name="connsiteX226" fmla="*/ 5006 w 9919"/>
                <a:gd name="connsiteY226" fmla="*/ 9364 h 9963"/>
                <a:gd name="connsiteX227" fmla="*/ 4832 w 9919"/>
                <a:gd name="connsiteY227" fmla="*/ 9318 h 9963"/>
                <a:gd name="connsiteX228" fmla="*/ 4707 w 9919"/>
                <a:gd name="connsiteY228" fmla="*/ 9318 h 9963"/>
                <a:gd name="connsiteX229" fmla="*/ 4658 w 9919"/>
                <a:gd name="connsiteY229" fmla="*/ 9318 h 9963"/>
                <a:gd name="connsiteX230" fmla="*/ 4528 w 9919"/>
                <a:gd name="connsiteY230" fmla="*/ 9238 h 9963"/>
                <a:gd name="connsiteX231" fmla="*/ 4479 w 9919"/>
                <a:gd name="connsiteY231" fmla="*/ 9196 h 9963"/>
                <a:gd name="connsiteX232" fmla="*/ 4352 w 9919"/>
                <a:gd name="connsiteY232" fmla="*/ 9149 h 9963"/>
                <a:gd name="connsiteX233" fmla="*/ 4270 w 9919"/>
                <a:gd name="connsiteY233" fmla="*/ 8898 h 9963"/>
                <a:gd name="connsiteX234" fmla="*/ 4175 w 9919"/>
                <a:gd name="connsiteY234" fmla="*/ 8727 h 9963"/>
                <a:gd name="connsiteX235" fmla="*/ 4049 w 9919"/>
                <a:gd name="connsiteY235" fmla="*/ 8727 h 9963"/>
                <a:gd name="connsiteX236" fmla="*/ 3917 w 9919"/>
                <a:gd name="connsiteY236" fmla="*/ 8727 h 9963"/>
                <a:gd name="connsiteX237" fmla="*/ 3699 w 9919"/>
                <a:gd name="connsiteY237" fmla="*/ 8509 h 9963"/>
                <a:gd name="connsiteX238" fmla="*/ 3529 w 9919"/>
                <a:gd name="connsiteY238" fmla="*/ 8633 h 9963"/>
                <a:gd name="connsiteX239" fmla="*/ 3529 w 9919"/>
                <a:gd name="connsiteY239" fmla="*/ 8727 h 9963"/>
                <a:gd name="connsiteX240" fmla="*/ 3312 w 9919"/>
                <a:gd name="connsiteY240" fmla="*/ 8767 h 9963"/>
                <a:gd name="connsiteX241" fmla="*/ 3184 w 9919"/>
                <a:gd name="connsiteY241" fmla="*/ 8898 h 9963"/>
                <a:gd name="connsiteX242" fmla="*/ 3098 w 9919"/>
                <a:gd name="connsiteY242" fmla="*/ 8809 h 9963"/>
                <a:gd name="connsiteX243" fmla="*/ 3010 w 9919"/>
                <a:gd name="connsiteY243" fmla="*/ 8898 h 9963"/>
                <a:gd name="connsiteX244" fmla="*/ 2880 w 9919"/>
                <a:gd name="connsiteY244" fmla="*/ 8898 h 9963"/>
                <a:gd name="connsiteX245" fmla="*/ 2702 w 9919"/>
                <a:gd name="connsiteY245" fmla="*/ 8853 h 9963"/>
                <a:gd name="connsiteX246" fmla="*/ 2532 w 9919"/>
                <a:gd name="connsiteY246" fmla="*/ 8937 h 9963"/>
                <a:gd name="connsiteX247" fmla="*/ 2443 w 9919"/>
                <a:gd name="connsiteY247" fmla="*/ 8937 h 9963"/>
                <a:gd name="connsiteX248" fmla="*/ 2354 w 9919"/>
                <a:gd name="connsiteY248" fmla="*/ 8937 h 9963"/>
                <a:gd name="connsiteX249" fmla="*/ 2312 w 9919"/>
                <a:gd name="connsiteY249" fmla="*/ 8937 h 9963"/>
                <a:gd name="connsiteX250" fmla="*/ 2312 w 9919"/>
                <a:gd name="connsiteY250" fmla="*/ 9149 h 9963"/>
                <a:gd name="connsiteX251" fmla="*/ 2402 w 9919"/>
                <a:gd name="connsiteY251" fmla="*/ 9279 h 9963"/>
                <a:gd name="connsiteX252" fmla="*/ 2402 w 9919"/>
                <a:gd name="connsiteY252" fmla="*/ 9318 h 9963"/>
                <a:gd name="connsiteX253" fmla="*/ 2402 w 9919"/>
                <a:gd name="connsiteY253" fmla="*/ 9411 h 9963"/>
                <a:gd name="connsiteX254" fmla="*/ 2443 w 9919"/>
                <a:gd name="connsiteY254" fmla="*/ 9535 h 9963"/>
                <a:gd name="connsiteX255" fmla="*/ 2312 w 9919"/>
                <a:gd name="connsiteY255" fmla="*/ 9493 h 9963"/>
                <a:gd name="connsiteX256" fmla="*/ 2180 w 9919"/>
                <a:gd name="connsiteY256" fmla="*/ 9451 h 9963"/>
                <a:gd name="connsiteX257" fmla="*/ 2092 w 9919"/>
                <a:gd name="connsiteY257" fmla="*/ 9238 h 9963"/>
                <a:gd name="connsiteX258" fmla="*/ 1841 w 9919"/>
                <a:gd name="connsiteY258" fmla="*/ 9364 h 9963"/>
                <a:gd name="connsiteX259" fmla="*/ 1754 w 9919"/>
                <a:gd name="connsiteY259" fmla="*/ 9411 h 9963"/>
                <a:gd name="connsiteX260" fmla="*/ 1754 w 9919"/>
                <a:gd name="connsiteY260" fmla="*/ 9279 h 9963"/>
                <a:gd name="connsiteX261" fmla="*/ 1621 w 9919"/>
                <a:gd name="connsiteY261" fmla="*/ 9111 h 9963"/>
                <a:gd name="connsiteX262" fmla="*/ 1361 w 9919"/>
                <a:gd name="connsiteY262" fmla="*/ 9111 h 9963"/>
                <a:gd name="connsiteX263" fmla="*/ 1361 w 9919"/>
                <a:gd name="connsiteY263" fmla="*/ 8937 h 9963"/>
                <a:gd name="connsiteX264" fmla="*/ 1398 w 9919"/>
                <a:gd name="connsiteY264" fmla="*/ 8727 h 9963"/>
                <a:gd name="connsiteX265" fmla="*/ 1233 w 9919"/>
                <a:gd name="connsiteY265" fmla="*/ 8633 h 9963"/>
                <a:gd name="connsiteX266" fmla="*/ 1097 w 9919"/>
                <a:gd name="connsiteY266" fmla="*/ 8509 h 9963"/>
                <a:gd name="connsiteX267" fmla="*/ 1058 w 9919"/>
                <a:gd name="connsiteY267" fmla="*/ 8423 h 9963"/>
                <a:gd name="connsiteX268" fmla="*/ 1018 w 9919"/>
                <a:gd name="connsiteY268" fmla="*/ 8296 h 9963"/>
                <a:gd name="connsiteX269" fmla="*/ 1058 w 9919"/>
                <a:gd name="connsiteY269" fmla="*/ 8168 h 9963"/>
                <a:gd name="connsiteX270" fmla="*/ 751 w 9919"/>
                <a:gd name="connsiteY270" fmla="*/ 8209 h 9963"/>
                <a:gd name="connsiteX271" fmla="*/ 574 w 9919"/>
                <a:gd name="connsiteY271" fmla="*/ 8296 h 9963"/>
                <a:gd name="connsiteX272" fmla="*/ 574 w 9919"/>
                <a:gd name="connsiteY272" fmla="*/ 8168 h 9963"/>
                <a:gd name="connsiteX273" fmla="*/ 534 w 9919"/>
                <a:gd name="connsiteY273" fmla="*/ 8036 h 9963"/>
                <a:gd name="connsiteX274" fmla="*/ 494 w 9919"/>
                <a:gd name="connsiteY274" fmla="*/ 7959 h 9963"/>
                <a:gd name="connsiteX275" fmla="*/ 7329 w 9919"/>
                <a:gd name="connsiteY275" fmla="*/ 7946 h 9963"/>
                <a:gd name="connsiteX276" fmla="*/ 7456 w 9919"/>
                <a:gd name="connsiteY276" fmla="*/ 7636 h 9963"/>
                <a:gd name="connsiteX0" fmla="*/ 9995 w 9995"/>
                <a:gd name="connsiteY0" fmla="*/ 128 h 9914"/>
                <a:gd name="connsiteX1" fmla="*/ 9730 w 9995"/>
                <a:gd name="connsiteY1" fmla="*/ 172 h 9914"/>
                <a:gd name="connsiteX2" fmla="*/ 9556 w 9995"/>
                <a:gd name="connsiteY2" fmla="*/ 128 h 9914"/>
                <a:gd name="connsiteX3" fmla="*/ 9415 w 9995"/>
                <a:gd name="connsiteY3" fmla="*/ 0 h 9914"/>
                <a:gd name="connsiteX4" fmla="*/ 9337 w 9995"/>
                <a:gd name="connsiteY4" fmla="*/ 41 h 9914"/>
                <a:gd name="connsiteX5" fmla="*/ 9294 w 9995"/>
                <a:gd name="connsiteY5" fmla="*/ 255 h 9914"/>
                <a:gd name="connsiteX6" fmla="*/ 9252 w 9995"/>
                <a:gd name="connsiteY6" fmla="*/ 387 h 9914"/>
                <a:gd name="connsiteX7" fmla="*/ 9158 w 9995"/>
                <a:gd name="connsiteY7" fmla="*/ 428 h 9914"/>
                <a:gd name="connsiteX8" fmla="*/ 9110 w 9995"/>
                <a:gd name="connsiteY8" fmla="*/ 512 h 9914"/>
                <a:gd name="connsiteX9" fmla="*/ 9030 w 9995"/>
                <a:gd name="connsiteY9" fmla="*/ 512 h 9914"/>
                <a:gd name="connsiteX10" fmla="*/ 8984 w 9995"/>
                <a:gd name="connsiteY10" fmla="*/ 604 h 9914"/>
                <a:gd name="connsiteX11" fmla="*/ 8809 w 9995"/>
                <a:gd name="connsiteY11" fmla="*/ 812 h 9914"/>
                <a:gd name="connsiteX12" fmla="*/ 8593 w 9995"/>
                <a:gd name="connsiteY12" fmla="*/ 861 h 9914"/>
                <a:gd name="connsiteX13" fmla="*/ 8502 w 9995"/>
                <a:gd name="connsiteY13" fmla="*/ 901 h 9914"/>
                <a:gd name="connsiteX14" fmla="*/ 8415 w 9995"/>
                <a:gd name="connsiteY14" fmla="*/ 988 h 9914"/>
                <a:gd name="connsiteX15" fmla="*/ 8244 w 9995"/>
                <a:gd name="connsiteY15" fmla="*/ 1072 h 9914"/>
                <a:gd name="connsiteX16" fmla="*/ 8151 w 9995"/>
                <a:gd name="connsiteY16" fmla="*/ 1206 h 9914"/>
                <a:gd name="connsiteX17" fmla="*/ 8113 w 9995"/>
                <a:gd name="connsiteY17" fmla="*/ 1286 h 9914"/>
                <a:gd name="connsiteX18" fmla="*/ 8019 w 9995"/>
                <a:gd name="connsiteY18" fmla="*/ 1286 h 9914"/>
                <a:gd name="connsiteX19" fmla="*/ 7845 w 9995"/>
                <a:gd name="connsiteY19" fmla="*/ 1331 h 9914"/>
                <a:gd name="connsiteX20" fmla="*/ 7984 w 9995"/>
                <a:gd name="connsiteY20" fmla="*/ 1244 h 9914"/>
                <a:gd name="connsiteX21" fmla="*/ 7984 w 9995"/>
                <a:gd name="connsiteY21" fmla="*/ 1159 h 9914"/>
                <a:gd name="connsiteX22" fmla="*/ 8019 w 9995"/>
                <a:gd name="connsiteY22" fmla="*/ 1072 h 9914"/>
                <a:gd name="connsiteX23" fmla="*/ 7763 w 9995"/>
                <a:gd name="connsiteY23" fmla="*/ 1028 h 9914"/>
                <a:gd name="connsiteX24" fmla="*/ 7845 w 9995"/>
                <a:gd name="connsiteY24" fmla="*/ 988 h 9914"/>
                <a:gd name="connsiteX25" fmla="*/ 7890 w 9995"/>
                <a:gd name="connsiteY25" fmla="*/ 812 h 9914"/>
                <a:gd name="connsiteX26" fmla="*/ 7938 w 9995"/>
                <a:gd name="connsiteY26" fmla="*/ 642 h 9914"/>
                <a:gd name="connsiteX27" fmla="*/ 7673 w 9995"/>
                <a:gd name="connsiteY27" fmla="*/ 343 h 9914"/>
                <a:gd name="connsiteX28" fmla="*/ 7540 w 9995"/>
                <a:gd name="connsiteY28" fmla="*/ 387 h 9914"/>
                <a:gd name="connsiteX29" fmla="*/ 7416 w 9995"/>
                <a:gd name="connsiteY29" fmla="*/ 478 h 9914"/>
                <a:gd name="connsiteX30" fmla="*/ 7322 w 9995"/>
                <a:gd name="connsiteY30" fmla="*/ 689 h 9914"/>
                <a:gd name="connsiteX31" fmla="*/ 7103 w 9995"/>
                <a:gd name="connsiteY31" fmla="*/ 861 h 9914"/>
                <a:gd name="connsiteX32" fmla="*/ 6973 w 9995"/>
                <a:gd name="connsiteY32" fmla="*/ 945 h 9914"/>
                <a:gd name="connsiteX33" fmla="*/ 7014 w 9995"/>
                <a:gd name="connsiteY33" fmla="*/ 1072 h 9914"/>
                <a:gd name="connsiteX34" fmla="*/ 6751 w 9995"/>
                <a:gd name="connsiteY34" fmla="*/ 1244 h 9914"/>
                <a:gd name="connsiteX35" fmla="*/ 6536 w 9995"/>
                <a:gd name="connsiteY35" fmla="*/ 1206 h 9914"/>
                <a:gd name="connsiteX36" fmla="*/ 6536 w 9995"/>
                <a:gd name="connsiteY36" fmla="*/ 1459 h 9914"/>
                <a:gd name="connsiteX37" fmla="*/ 6792 w 9995"/>
                <a:gd name="connsiteY37" fmla="*/ 1673 h 9914"/>
                <a:gd name="connsiteX38" fmla="*/ 6930 w 9995"/>
                <a:gd name="connsiteY38" fmla="*/ 1673 h 9914"/>
                <a:gd name="connsiteX39" fmla="*/ 7014 w 9995"/>
                <a:gd name="connsiteY39" fmla="*/ 1713 h 9914"/>
                <a:gd name="connsiteX40" fmla="*/ 7014 w 9995"/>
                <a:gd name="connsiteY40" fmla="*/ 1673 h 9914"/>
                <a:gd name="connsiteX41" fmla="*/ 7276 w 9995"/>
                <a:gd name="connsiteY41" fmla="*/ 1804 h 9914"/>
                <a:gd name="connsiteX42" fmla="*/ 7365 w 9995"/>
                <a:gd name="connsiteY42" fmla="*/ 2060 h 9914"/>
                <a:gd name="connsiteX43" fmla="*/ 7585 w 9995"/>
                <a:gd name="connsiteY43" fmla="*/ 2102 h 9914"/>
                <a:gd name="connsiteX44" fmla="*/ 7673 w 9995"/>
                <a:gd name="connsiteY44" fmla="*/ 2014 h 9914"/>
                <a:gd name="connsiteX45" fmla="*/ 7718 w 9995"/>
                <a:gd name="connsiteY45" fmla="*/ 1890 h 9914"/>
                <a:gd name="connsiteX46" fmla="*/ 7890 w 9995"/>
                <a:gd name="connsiteY46" fmla="*/ 1804 h 9914"/>
                <a:gd name="connsiteX47" fmla="*/ 8113 w 9995"/>
                <a:gd name="connsiteY47" fmla="*/ 1890 h 9914"/>
                <a:gd name="connsiteX48" fmla="*/ 8195 w 9995"/>
                <a:gd name="connsiteY48" fmla="*/ 1930 h 9914"/>
                <a:gd name="connsiteX49" fmla="*/ 8244 w 9995"/>
                <a:gd name="connsiteY49" fmla="*/ 1979 h 9914"/>
                <a:gd name="connsiteX50" fmla="*/ 8465 w 9995"/>
                <a:gd name="connsiteY50" fmla="*/ 1979 h 9914"/>
                <a:gd name="connsiteX51" fmla="*/ 8465 w 9995"/>
                <a:gd name="connsiteY51" fmla="*/ 1930 h 9914"/>
                <a:gd name="connsiteX52" fmla="*/ 8722 w 9995"/>
                <a:gd name="connsiteY52" fmla="*/ 2014 h 9914"/>
                <a:gd name="connsiteX53" fmla="*/ 8684 w 9995"/>
                <a:gd name="connsiteY53" fmla="*/ 2060 h 9914"/>
                <a:gd name="connsiteX54" fmla="*/ 8722 w 9995"/>
                <a:gd name="connsiteY54" fmla="*/ 2189 h 9914"/>
                <a:gd name="connsiteX55" fmla="*/ 8722 w 9995"/>
                <a:gd name="connsiteY55" fmla="*/ 2271 h 9914"/>
                <a:gd name="connsiteX56" fmla="*/ 8636 w 9995"/>
                <a:gd name="connsiteY56" fmla="*/ 2189 h 9914"/>
                <a:gd name="connsiteX57" fmla="*/ 8593 w 9995"/>
                <a:gd name="connsiteY57" fmla="*/ 2230 h 9914"/>
                <a:gd name="connsiteX58" fmla="*/ 8502 w 9995"/>
                <a:gd name="connsiteY58" fmla="*/ 2230 h 9914"/>
                <a:gd name="connsiteX59" fmla="*/ 8415 w 9995"/>
                <a:gd name="connsiteY59" fmla="*/ 2271 h 9914"/>
                <a:gd name="connsiteX60" fmla="*/ 8244 w 9995"/>
                <a:gd name="connsiteY60" fmla="*/ 2363 h 9914"/>
                <a:gd name="connsiteX61" fmla="*/ 8151 w 9995"/>
                <a:gd name="connsiteY61" fmla="*/ 2407 h 9914"/>
                <a:gd name="connsiteX62" fmla="*/ 8244 w 9995"/>
                <a:gd name="connsiteY62" fmla="*/ 2492 h 9914"/>
                <a:gd name="connsiteX63" fmla="*/ 8151 w 9995"/>
                <a:gd name="connsiteY63" fmla="*/ 2492 h 9914"/>
                <a:gd name="connsiteX64" fmla="*/ 8195 w 9995"/>
                <a:gd name="connsiteY64" fmla="*/ 2575 h 9914"/>
                <a:gd name="connsiteX65" fmla="*/ 8113 w 9995"/>
                <a:gd name="connsiteY65" fmla="*/ 2615 h 9914"/>
                <a:gd name="connsiteX66" fmla="*/ 8019 w 9995"/>
                <a:gd name="connsiteY66" fmla="*/ 2533 h 9914"/>
                <a:gd name="connsiteX67" fmla="*/ 7984 w 9995"/>
                <a:gd name="connsiteY67" fmla="*/ 2533 h 9914"/>
                <a:gd name="connsiteX68" fmla="*/ 8067 w 9995"/>
                <a:gd name="connsiteY68" fmla="*/ 2660 h 9914"/>
                <a:gd name="connsiteX69" fmla="*/ 7890 w 9995"/>
                <a:gd name="connsiteY69" fmla="*/ 2837 h 9914"/>
                <a:gd name="connsiteX70" fmla="*/ 7845 w 9995"/>
                <a:gd name="connsiteY70" fmla="*/ 3047 h 9914"/>
                <a:gd name="connsiteX71" fmla="*/ 7890 w 9995"/>
                <a:gd name="connsiteY71" fmla="*/ 3261 h 9914"/>
                <a:gd name="connsiteX72" fmla="*/ 8067 w 9995"/>
                <a:gd name="connsiteY72" fmla="*/ 3305 h 9914"/>
                <a:gd name="connsiteX73" fmla="*/ 8372 w 9995"/>
                <a:gd name="connsiteY73" fmla="*/ 3433 h 9914"/>
                <a:gd name="connsiteX74" fmla="*/ 8502 w 9995"/>
                <a:gd name="connsiteY74" fmla="*/ 3650 h 9914"/>
                <a:gd name="connsiteX75" fmla="*/ 8722 w 9995"/>
                <a:gd name="connsiteY75" fmla="*/ 3947 h 9914"/>
                <a:gd name="connsiteX76" fmla="*/ 8857 w 9995"/>
                <a:gd name="connsiteY76" fmla="*/ 4166 h 9914"/>
                <a:gd name="connsiteX77" fmla="*/ 9067 w 9995"/>
                <a:gd name="connsiteY77" fmla="*/ 4294 h 9914"/>
                <a:gd name="connsiteX78" fmla="*/ 9158 w 9995"/>
                <a:gd name="connsiteY78" fmla="*/ 4378 h 9914"/>
                <a:gd name="connsiteX79" fmla="*/ 9252 w 9995"/>
                <a:gd name="connsiteY79" fmla="*/ 4466 h 9914"/>
                <a:gd name="connsiteX80" fmla="*/ 9415 w 9995"/>
                <a:gd name="connsiteY80" fmla="*/ 4632 h 9914"/>
                <a:gd name="connsiteX81" fmla="*/ 9110 w 9995"/>
                <a:gd name="connsiteY81" fmla="*/ 4549 h 9914"/>
                <a:gd name="connsiteX82" fmla="*/ 8895 w 9995"/>
                <a:gd name="connsiteY82" fmla="*/ 4466 h 9914"/>
                <a:gd name="connsiteX83" fmla="*/ 8684 w 9995"/>
                <a:gd name="connsiteY83" fmla="*/ 4507 h 9914"/>
                <a:gd name="connsiteX84" fmla="*/ 8554 w 9995"/>
                <a:gd name="connsiteY84" fmla="*/ 4424 h 9914"/>
                <a:gd name="connsiteX85" fmla="*/ 8415 w 9995"/>
                <a:gd name="connsiteY85" fmla="*/ 4335 h 9914"/>
                <a:gd name="connsiteX86" fmla="*/ 8465 w 9995"/>
                <a:gd name="connsiteY86" fmla="*/ 4424 h 9914"/>
                <a:gd name="connsiteX87" fmla="*/ 8502 w 9995"/>
                <a:gd name="connsiteY87" fmla="*/ 4424 h 9914"/>
                <a:gd name="connsiteX88" fmla="*/ 8465 w 9995"/>
                <a:gd name="connsiteY88" fmla="*/ 4378 h 9914"/>
                <a:gd name="connsiteX89" fmla="*/ 8554 w 9995"/>
                <a:gd name="connsiteY89" fmla="*/ 4424 h 9914"/>
                <a:gd name="connsiteX90" fmla="*/ 8767 w 9995"/>
                <a:gd name="connsiteY90" fmla="*/ 4507 h 9914"/>
                <a:gd name="connsiteX91" fmla="*/ 8857 w 9995"/>
                <a:gd name="connsiteY91" fmla="*/ 4466 h 9914"/>
                <a:gd name="connsiteX92" fmla="*/ 8946 w 9995"/>
                <a:gd name="connsiteY92" fmla="*/ 4549 h 9914"/>
                <a:gd name="connsiteX93" fmla="*/ 8984 w 9995"/>
                <a:gd name="connsiteY93" fmla="*/ 4594 h 9914"/>
                <a:gd name="connsiteX94" fmla="*/ 9110 w 9995"/>
                <a:gd name="connsiteY94" fmla="*/ 4632 h 9914"/>
                <a:gd name="connsiteX95" fmla="*/ 9381 w 9995"/>
                <a:gd name="connsiteY95" fmla="*/ 4811 h 9914"/>
                <a:gd name="connsiteX96" fmla="*/ 9556 w 9995"/>
                <a:gd name="connsiteY96" fmla="*/ 4983 h 9914"/>
                <a:gd name="connsiteX97" fmla="*/ 9469 w 9995"/>
                <a:gd name="connsiteY97" fmla="*/ 5024 h 9914"/>
                <a:gd name="connsiteX98" fmla="*/ 9337 w 9995"/>
                <a:gd name="connsiteY98" fmla="*/ 5108 h 9914"/>
                <a:gd name="connsiteX99" fmla="*/ 9252 w 9995"/>
                <a:gd name="connsiteY99" fmla="*/ 5190 h 9914"/>
                <a:gd name="connsiteX100" fmla="*/ 9209 w 9995"/>
                <a:gd name="connsiteY100" fmla="*/ 5233 h 9914"/>
                <a:gd name="connsiteX101" fmla="*/ 9067 w 9995"/>
                <a:gd name="connsiteY101" fmla="*/ 5233 h 9914"/>
                <a:gd name="connsiteX102" fmla="*/ 8946 w 9995"/>
                <a:gd name="connsiteY102" fmla="*/ 5323 h 9914"/>
                <a:gd name="connsiteX103" fmla="*/ 9110 w 9995"/>
                <a:gd name="connsiteY103" fmla="*/ 5233 h 9914"/>
                <a:gd name="connsiteX104" fmla="*/ 9252 w 9995"/>
                <a:gd name="connsiteY104" fmla="*/ 5368 h 9914"/>
                <a:gd name="connsiteX105" fmla="*/ 9209 w 9995"/>
                <a:gd name="connsiteY105" fmla="*/ 5368 h 9914"/>
                <a:gd name="connsiteX106" fmla="*/ 9415 w 9995"/>
                <a:gd name="connsiteY106" fmla="*/ 5280 h 9914"/>
                <a:gd name="connsiteX107" fmla="*/ 9556 w 9995"/>
                <a:gd name="connsiteY107" fmla="*/ 5407 h 9914"/>
                <a:gd name="connsiteX108" fmla="*/ 9776 w 9995"/>
                <a:gd name="connsiteY108" fmla="*/ 5453 h 9914"/>
                <a:gd name="connsiteX109" fmla="*/ 9680 w 9995"/>
                <a:gd name="connsiteY109" fmla="*/ 5576 h 9914"/>
                <a:gd name="connsiteX110" fmla="*/ 9644 w 9995"/>
                <a:gd name="connsiteY110" fmla="*/ 5623 h 9914"/>
                <a:gd name="connsiteX111" fmla="*/ 9556 w 9995"/>
                <a:gd name="connsiteY111" fmla="*/ 5665 h 9914"/>
                <a:gd name="connsiteX112" fmla="*/ 9600 w 9995"/>
                <a:gd name="connsiteY112" fmla="*/ 5665 h 9914"/>
                <a:gd name="connsiteX113" fmla="*/ 9730 w 9995"/>
                <a:gd name="connsiteY113" fmla="*/ 5623 h 9914"/>
                <a:gd name="connsiteX114" fmla="*/ 9730 w 9995"/>
                <a:gd name="connsiteY114" fmla="*/ 5576 h 9914"/>
                <a:gd name="connsiteX115" fmla="*/ 9776 w 9995"/>
                <a:gd name="connsiteY115" fmla="*/ 5703 h 9914"/>
                <a:gd name="connsiteX116" fmla="*/ 9776 w 9995"/>
                <a:gd name="connsiteY116" fmla="*/ 5797 h 9914"/>
                <a:gd name="connsiteX117" fmla="*/ 9730 w 9995"/>
                <a:gd name="connsiteY117" fmla="*/ 5703 h 9914"/>
                <a:gd name="connsiteX118" fmla="*/ 9730 w 9995"/>
                <a:gd name="connsiteY118" fmla="*/ 5797 h 9914"/>
                <a:gd name="connsiteX119" fmla="*/ 9680 w 9995"/>
                <a:gd name="connsiteY119" fmla="*/ 5758 h 9914"/>
                <a:gd name="connsiteX120" fmla="*/ 9644 w 9995"/>
                <a:gd name="connsiteY120" fmla="*/ 5758 h 9914"/>
                <a:gd name="connsiteX121" fmla="*/ 9600 w 9995"/>
                <a:gd name="connsiteY121" fmla="*/ 5834 h 9914"/>
                <a:gd name="connsiteX122" fmla="*/ 9730 w 9995"/>
                <a:gd name="connsiteY122" fmla="*/ 5921 h 9914"/>
                <a:gd name="connsiteX123" fmla="*/ 9680 w 9995"/>
                <a:gd name="connsiteY123" fmla="*/ 5921 h 9914"/>
                <a:gd name="connsiteX124" fmla="*/ 9730 w 9995"/>
                <a:gd name="connsiteY124" fmla="*/ 6013 h 9914"/>
                <a:gd name="connsiteX125" fmla="*/ 9556 w 9995"/>
                <a:gd name="connsiteY125" fmla="*/ 5964 h 9914"/>
                <a:gd name="connsiteX126" fmla="*/ 9600 w 9995"/>
                <a:gd name="connsiteY126" fmla="*/ 6013 h 9914"/>
                <a:gd name="connsiteX127" fmla="*/ 9730 w 9995"/>
                <a:gd name="connsiteY127" fmla="*/ 6051 h 9914"/>
                <a:gd name="connsiteX128" fmla="*/ 9776 w 9995"/>
                <a:gd name="connsiteY128" fmla="*/ 6181 h 9914"/>
                <a:gd name="connsiteX129" fmla="*/ 9730 w 9995"/>
                <a:gd name="connsiteY129" fmla="*/ 6271 h 9914"/>
                <a:gd name="connsiteX130" fmla="*/ 9600 w 9995"/>
                <a:gd name="connsiteY130" fmla="*/ 6139 h 9914"/>
                <a:gd name="connsiteX131" fmla="*/ 9556 w 9995"/>
                <a:gd name="connsiteY131" fmla="*/ 6181 h 9914"/>
                <a:gd name="connsiteX132" fmla="*/ 9381 w 9995"/>
                <a:gd name="connsiteY132" fmla="*/ 6271 h 9914"/>
                <a:gd name="connsiteX133" fmla="*/ 9514 w 9995"/>
                <a:gd name="connsiteY133" fmla="*/ 6393 h 9914"/>
                <a:gd name="connsiteX134" fmla="*/ 9514 w 9995"/>
                <a:gd name="connsiteY134" fmla="*/ 6568 h 9914"/>
                <a:gd name="connsiteX135" fmla="*/ 9469 w 9995"/>
                <a:gd name="connsiteY135" fmla="*/ 6654 h 9914"/>
                <a:gd name="connsiteX136" fmla="*/ 9469 w 9995"/>
                <a:gd name="connsiteY136" fmla="*/ 6695 h 9914"/>
                <a:gd name="connsiteX137" fmla="*/ 9381 w 9995"/>
                <a:gd name="connsiteY137" fmla="*/ 6654 h 9914"/>
                <a:gd name="connsiteX138" fmla="*/ 9381 w 9995"/>
                <a:gd name="connsiteY138" fmla="*/ 6736 h 9914"/>
                <a:gd name="connsiteX139" fmla="*/ 9337 w 9995"/>
                <a:gd name="connsiteY139" fmla="*/ 6826 h 9914"/>
                <a:gd name="connsiteX140" fmla="*/ 9294 w 9995"/>
                <a:gd name="connsiteY140" fmla="*/ 6993 h 9914"/>
                <a:gd name="connsiteX141" fmla="*/ 9337 w 9995"/>
                <a:gd name="connsiteY141" fmla="*/ 6909 h 9914"/>
                <a:gd name="connsiteX142" fmla="*/ 9294 w 9995"/>
                <a:gd name="connsiteY142" fmla="*/ 6950 h 9914"/>
                <a:gd name="connsiteX143" fmla="*/ 9252 w 9995"/>
                <a:gd name="connsiteY143" fmla="*/ 6870 h 9914"/>
                <a:gd name="connsiteX144" fmla="*/ 9158 w 9995"/>
                <a:gd name="connsiteY144" fmla="*/ 6909 h 9914"/>
                <a:gd name="connsiteX145" fmla="*/ 9158 w 9995"/>
                <a:gd name="connsiteY145" fmla="*/ 6993 h 9914"/>
                <a:gd name="connsiteX146" fmla="*/ 9209 w 9995"/>
                <a:gd name="connsiteY146" fmla="*/ 7037 h 9914"/>
                <a:gd name="connsiteX147" fmla="*/ 9294 w 9995"/>
                <a:gd name="connsiteY147" fmla="*/ 7081 h 9914"/>
                <a:gd name="connsiteX148" fmla="*/ 9252 w 9995"/>
                <a:gd name="connsiteY148" fmla="*/ 7124 h 9914"/>
                <a:gd name="connsiteX149" fmla="*/ 9209 w 9995"/>
                <a:gd name="connsiteY149" fmla="*/ 7256 h 9914"/>
                <a:gd name="connsiteX150" fmla="*/ 9030 w 9995"/>
                <a:gd name="connsiteY150" fmla="*/ 7164 h 9914"/>
                <a:gd name="connsiteX151" fmla="*/ 9158 w 9995"/>
                <a:gd name="connsiteY151" fmla="*/ 7293 h 9914"/>
                <a:gd name="connsiteX152" fmla="*/ 9294 w 9995"/>
                <a:gd name="connsiteY152" fmla="*/ 7293 h 9914"/>
                <a:gd name="connsiteX153" fmla="*/ 9252 w 9995"/>
                <a:gd name="connsiteY153" fmla="*/ 7385 h 9914"/>
                <a:gd name="connsiteX154" fmla="*/ 9337 w 9995"/>
                <a:gd name="connsiteY154" fmla="*/ 7556 h 9914"/>
                <a:gd name="connsiteX155" fmla="*/ 9294 w 9995"/>
                <a:gd name="connsiteY155" fmla="*/ 7556 h 9914"/>
                <a:gd name="connsiteX156" fmla="*/ 9158 w 9995"/>
                <a:gd name="connsiteY156" fmla="*/ 7462 h 9914"/>
                <a:gd name="connsiteX157" fmla="*/ 9110 w 9995"/>
                <a:gd name="connsiteY157" fmla="*/ 7511 h 9914"/>
                <a:gd name="connsiteX158" fmla="*/ 9209 w 9995"/>
                <a:gd name="connsiteY158" fmla="*/ 7599 h 9914"/>
                <a:gd name="connsiteX159" fmla="*/ 9158 w 9995"/>
                <a:gd name="connsiteY159" fmla="*/ 7680 h 9914"/>
                <a:gd name="connsiteX160" fmla="*/ 9030 w 9995"/>
                <a:gd name="connsiteY160" fmla="*/ 7599 h 9914"/>
                <a:gd name="connsiteX161" fmla="*/ 9110 w 9995"/>
                <a:gd name="connsiteY161" fmla="*/ 7721 h 9914"/>
                <a:gd name="connsiteX162" fmla="*/ 9030 w 9995"/>
                <a:gd name="connsiteY162" fmla="*/ 7721 h 9914"/>
                <a:gd name="connsiteX163" fmla="*/ 9030 w 9995"/>
                <a:gd name="connsiteY163" fmla="*/ 7812 h 9914"/>
                <a:gd name="connsiteX164" fmla="*/ 8809 w 9995"/>
                <a:gd name="connsiteY164" fmla="*/ 7903 h 9914"/>
                <a:gd name="connsiteX165" fmla="*/ 8767 w 9995"/>
                <a:gd name="connsiteY165" fmla="*/ 7980 h 9914"/>
                <a:gd name="connsiteX166" fmla="*/ 8809 w 9995"/>
                <a:gd name="connsiteY166" fmla="*/ 8029 h 9914"/>
                <a:gd name="connsiteX167" fmla="*/ 8767 w 9995"/>
                <a:gd name="connsiteY167" fmla="*/ 8064 h 9914"/>
                <a:gd name="connsiteX168" fmla="*/ 8722 w 9995"/>
                <a:gd name="connsiteY168" fmla="*/ 8194 h 9914"/>
                <a:gd name="connsiteX169" fmla="*/ 8684 w 9995"/>
                <a:gd name="connsiteY169" fmla="*/ 8153 h 9914"/>
                <a:gd name="connsiteX170" fmla="*/ 8684 w 9995"/>
                <a:gd name="connsiteY170" fmla="*/ 8284 h 9914"/>
                <a:gd name="connsiteX171" fmla="*/ 8234 w 9995"/>
                <a:gd name="connsiteY171" fmla="*/ 8067 h 9914"/>
                <a:gd name="connsiteX172" fmla="*/ 7499 w 9995"/>
                <a:gd name="connsiteY172" fmla="*/ 8800 h 9914"/>
                <a:gd name="connsiteX173" fmla="*/ 7235 w 9995"/>
                <a:gd name="connsiteY173" fmla="*/ 8884 h 9914"/>
                <a:gd name="connsiteX174" fmla="*/ 7103 w 9995"/>
                <a:gd name="connsiteY174" fmla="*/ 8626 h 9914"/>
                <a:gd name="connsiteX175" fmla="*/ 7060 w 9995"/>
                <a:gd name="connsiteY175" fmla="*/ 8626 h 9914"/>
                <a:gd name="connsiteX176" fmla="*/ 7188 w 9995"/>
                <a:gd name="connsiteY176" fmla="*/ 8579 h 9914"/>
                <a:gd name="connsiteX177" fmla="*/ 7014 w 9995"/>
                <a:gd name="connsiteY177" fmla="*/ 8579 h 9914"/>
                <a:gd name="connsiteX178" fmla="*/ 6973 w 9995"/>
                <a:gd name="connsiteY178" fmla="*/ 8673 h 9914"/>
                <a:gd name="connsiteX179" fmla="*/ 7060 w 9995"/>
                <a:gd name="connsiteY179" fmla="*/ 8756 h 9914"/>
                <a:gd name="connsiteX180" fmla="*/ 7014 w 9995"/>
                <a:gd name="connsiteY180" fmla="*/ 8756 h 9914"/>
                <a:gd name="connsiteX181" fmla="*/ 7151 w 9995"/>
                <a:gd name="connsiteY181" fmla="*/ 9011 h 9914"/>
                <a:gd name="connsiteX182" fmla="*/ 6973 w 9995"/>
                <a:gd name="connsiteY182" fmla="*/ 8845 h 9914"/>
                <a:gd name="connsiteX183" fmla="*/ 7060 w 9995"/>
                <a:gd name="connsiteY183" fmla="*/ 9011 h 9914"/>
                <a:gd name="connsiteX184" fmla="*/ 7014 w 9995"/>
                <a:gd name="connsiteY184" fmla="*/ 9059 h 9914"/>
                <a:gd name="connsiteX185" fmla="*/ 6973 w 9995"/>
                <a:gd name="connsiteY185" fmla="*/ 9011 h 9914"/>
                <a:gd name="connsiteX186" fmla="*/ 6930 w 9995"/>
                <a:gd name="connsiteY186" fmla="*/ 9144 h 9914"/>
                <a:gd name="connsiteX187" fmla="*/ 6792 w 9995"/>
                <a:gd name="connsiteY187" fmla="*/ 9186 h 9914"/>
                <a:gd name="connsiteX188" fmla="*/ 6751 w 9995"/>
                <a:gd name="connsiteY188" fmla="*/ 9097 h 9914"/>
                <a:gd name="connsiteX189" fmla="*/ 6667 w 9995"/>
                <a:gd name="connsiteY189" fmla="*/ 9059 h 9914"/>
                <a:gd name="connsiteX190" fmla="*/ 6711 w 9995"/>
                <a:gd name="connsiteY190" fmla="*/ 9227 h 9914"/>
                <a:gd name="connsiteX191" fmla="*/ 6487 w 9995"/>
                <a:gd name="connsiteY191" fmla="*/ 9144 h 9914"/>
                <a:gd name="connsiteX192" fmla="*/ 6444 w 9995"/>
                <a:gd name="connsiteY192" fmla="*/ 9186 h 9914"/>
                <a:gd name="connsiteX193" fmla="*/ 6311 w 9995"/>
                <a:gd name="connsiteY193" fmla="*/ 9267 h 9914"/>
                <a:gd name="connsiteX194" fmla="*/ 6279 w 9995"/>
                <a:gd name="connsiteY194" fmla="*/ 9360 h 9914"/>
                <a:gd name="connsiteX195" fmla="*/ 6181 w 9995"/>
                <a:gd name="connsiteY195" fmla="*/ 9360 h 9914"/>
                <a:gd name="connsiteX196" fmla="*/ 6050 w 9995"/>
                <a:gd name="connsiteY196" fmla="*/ 9400 h 9914"/>
                <a:gd name="connsiteX197" fmla="*/ 6050 w 9995"/>
                <a:gd name="connsiteY197" fmla="*/ 9360 h 9914"/>
                <a:gd name="connsiteX198" fmla="*/ 6050 w 9995"/>
                <a:gd name="connsiteY198" fmla="*/ 9442 h 9914"/>
                <a:gd name="connsiteX199" fmla="*/ 5921 w 9995"/>
                <a:gd name="connsiteY199" fmla="*/ 9400 h 9914"/>
                <a:gd name="connsiteX200" fmla="*/ 5921 w 9995"/>
                <a:gd name="connsiteY200" fmla="*/ 9484 h 9914"/>
                <a:gd name="connsiteX201" fmla="*/ 5876 w 9995"/>
                <a:gd name="connsiteY201" fmla="*/ 9616 h 9914"/>
                <a:gd name="connsiteX202" fmla="*/ 5969 w 9995"/>
                <a:gd name="connsiteY202" fmla="*/ 9659 h 9914"/>
                <a:gd name="connsiteX203" fmla="*/ 5969 w 9995"/>
                <a:gd name="connsiteY203" fmla="*/ 9659 h 9914"/>
                <a:gd name="connsiteX204" fmla="*/ 6050 w 9995"/>
                <a:gd name="connsiteY204" fmla="*/ 9831 h 9914"/>
                <a:gd name="connsiteX205" fmla="*/ 5833 w 9995"/>
                <a:gd name="connsiteY205" fmla="*/ 9914 h 9914"/>
                <a:gd name="connsiteX206" fmla="*/ 5833 w 9995"/>
                <a:gd name="connsiteY206" fmla="*/ 9831 h 9914"/>
                <a:gd name="connsiteX207" fmla="*/ 5740 w 9995"/>
                <a:gd name="connsiteY207" fmla="*/ 9698 h 9914"/>
                <a:gd name="connsiteX208" fmla="*/ 5703 w 9995"/>
                <a:gd name="connsiteY208" fmla="*/ 9616 h 9914"/>
                <a:gd name="connsiteX209" fmla="*/ 5659 w 9995"/>
                <a:gd name="connsiteY209" fmla="*/ 9484 h 9914"/>
                <a:gd name="connsiteX210" fmla="*/ 5703 w 9995"/>
                <a:gd name="connsiteY210" fmla="*/ 9400 h 9914"/>
                <a:gd name="connsiteX211" fmla="*/ 5659 w 9995"/>
                <a:gd name="connsiteY211" fmla="*/ 9267 h 9914"/>
                <a:gd name="connsiteX212" fmla="*/ 5659 w 9995"/>
                <a:gd name="connsiteY212" fmla="*/ 9313 h 9914"/>
                <a:gd name="connsiteX213" fmla="*/ 5569 w 9995"/>
                <a:gd name="connsiteY213" fmla="*/ 9227 h 9914"/>
                <a:gd name="connsiteX214" fmla="*/ 5569 w 9995"/>
                <a:gd name="connsiteY214" fmla="*/ 9313 h 9914"/>
                <a:gd name="connsiteX215" fmla="*/ 5440 w 9995"/>
                <a:gd name="connsiteY215" fmla="*/ 9313 h 9914"/>
                <a:gd name="connsiteX216" fmla="*/ 5353 w 9995"/>
                <a:gd name="connsiteY216" fmla="*/ 9267 h 9914"/>
                <a:gd name="connsiteX217" fmla="*/ 5302 w 9995"/>
                <a:gd name="connsiteY217" fmla="*/ 9186 h 9914"/>
                <a:gd name="connsiteX218" fmla="*/ 5259 w 9995"/>
                <a:gd name="connsiteY218" fmla="*/ 9186 h 9914"/>
                <a:gd name="connsiteX219" fmla="*/ 5259 w 9995"/>
                <a:gd name="connsiteY219" fmla="*/ 9267 h 9914"/>
                <a:gd name="connsiteX220" fmla="*/ 5175 w 9995"/>
                <a:gd name="connsiteY220" fmla="*/ 9186 h 9914"/>
                <a:gd name="connsiteX221" fmla="*/ 5136 w 9995"/>
                <a:gd name="connsiteY221" fmla="*/ 9097 h 9914"/>
                <a:gd name="connsiteX222" fmla="*/ 5094 w 9995"/>
                <a:gd name="connsiteY222" fmla="*/ 9144 h 9914"/>
                <a:gd name="connsiteX223" fmla="*/ 5136 w 9995"/>
                <a:gd name="connsiteY223" fmla="*/ 9267 h 9914"/>
                <a:gd name="connsiteX224" fmla="*/ 5047 w 9995"/>
                <a:gd name="connsiteY224" fmla="*/ 9227 h 9914"/>
                <a:gd name="connsiteX225" fmla="*/ 5047 w 9995"/>
                <a:gd name="connsiteY225" fmla="*/ 9313 h 9914"/>
                <a:gd name="connsiteX226" fmla="*/ 4871 w 9995"/>
                <a:gd name="connsiteY226" fmla="*/ 9267 h 9914"/>
                <a:gd name="connsiteX227" fmla="*/ 4745 w 9995"/>
                <a:gd name="connsiteY227" fmla="*/ 9267 h 9914"/>
                <a:gd name="connsiteX228" fmla="*/ 4696 w 9995"/>
                <a:gd name="connsiteY228" fmla="*/ 9267 h 9914"/>
                <a:gd name="connsiteX229" fmla="*/ 4565 w 9995"/>
                <a:gd name="connsiteY229" fmla="*/ 9186 h 9914"/>
                <a:gd name="connsiteX230" fmla="*/ 4516 w 9995"/>
                <a:gd name="connsiteY230" fmla="*/ 9144 h 9914"/>
                <a:gd name="connsiteX231" fmla="*/ 4388 w 9995"/>
                <a:gd name="connsiteY231" fmla="*/ 9097 h 9914"/>
                <a:gd name="connsiteX232" fmla="*/ 4305 w 9995"/>
                <a:gd name="connsiteY232" fmla="*/ 8845 h 9914"/>
                <a:gd name="connsiteX233" fmla="*/ 4209 w 9995"/>
                <a:gd name="connsiteY233" fmla="*/ 8673 h 9914"/>
                <a:gd name="connsiteX234" fmla="*/ 4082 w 9995"/>
                <a:gd name="connsiteY234" fmla="*/ 8673 h 9914"/>
                <a:gd name="connsiteX235" fmla="*/ 3949 w 9995"/>
                <a:gd name="connsiteY235" fmla="*/ 8673 h 9914"/>
                <a:gd name="connsiteX236" fmla="*/ 3729 w 9995"/>
                <a:gd name="connsiteY236" fmla="*/ 8455 h 9914"/>
                <a:gd name="connsiteX237" fmla="*/ 3558 w 9995"/>
                <a:gd name="connsiteY237" fmla="*/ 8579 h 9914"/>
                <a:gd name="connsiteX238" fmla="*/ 3558 w 9995"/>
                <a:gd name="connsiteY238" fmla="*/ 8673 h 9914"/>
                <a:gd name="connsiteX239" fmla="*/ 3339 w 9995"/>
                <a:gd name="connsiteY239" fmla="*/ 8714 h 9914"/>
                <a:gd name="connsiteX240" fmla="*/ 3210 w 9995"/>
                <a:gd name="connsiteY240" fmla="*/ 8845 h 9914"/>
                <a:gd name="connsiteX241" fmla="*/ 3123 w 9995"/>
                <a:gd name="connsiteY241" fmla="*/ 8756 h 9914"/>
                <a:gd name="connsiteX242" fmla="*/ 3035 w 9995"/>
                <a:gd name="connsiteY242" fmla="*/ 8845 h 9914"/>
                <a:gd name="connsiteX243" fmla="*/ 2904 w 9995"/>
                <a:gd name="connsiteY243" fmla="*/ 8845 h 9914"/>
                <a:gd name="connsiteX244" fmla="*/ 2724 w 9995"/>
                <a:gd name="connsiteY244" fmla="*/ 8800 h 9914"/>
                <a:gd name="connsiteX245" fmla="*/ 2553 w 9995"/>
                <a:gd name="connsiteY245" fmla="*/ 8884 h 9914"/>
                <a:gd name="connsiteX246" fmla="*/ 2463 w 9995"/>
                <a:gd name="connsiteY246" fmla="*/ 8884 h 9914"/>
                <a:gd name="connsiteX247" fmla="*/ 2373 w 9995"/>
                <a:gd name="connsiteY247" fmla="*/ 8884 h 9914"/>
                <a:gd name="connsiteX248" fmla="*/ 2331 w 9995"/>
                <a:gd name="connsiteY248" fmla="*/ 8884 h 9914"/>
                <a:gd name="connsiteX249" fmla="*/ 2331 w 9995"/>
                <a:gd name="connsiteY249" fmla="*/ 9097 h 9914"/>
                <a:gd name="connsiteX250" fmla="*/ 2422 w 9995"/>
                <a:gd name="connsiteY250" fmla="*/ 9227 h 9914"/>
                <a:gd name="connsiteX251" fmla="*/ 2422 w 9995"/>
                <a:gd name="connsiteY251" fmla="*/ 9267 h 9914"/>
                <a:gd name="connsiteX252" fmla="*/ 2422 w 9995"/>
                <a:gd name="connsiteY252" fmla="*/ 9360 h 9914"/>
                <a:gd name="connsiteX253" fmla="*/ 2463 w 9995"/>
                <a:gd name="connsiteY253" fmla="*/ 9484 h 9914"/>
                <a:gd name="connsiteX254" fmla="*/ 2331 w 9995"/>
                <a:gd name="connsiteY254" fmla="*/ 9442 h 9914"/>
                <a:gd name="connsiteX255" fmla="*/ 2198 w 9995"/>
                <a:gd name="connsiteY255" fmla="*/ 9400 h 9914"/>
                <a:gd name="connsiteX256" fmla="*/ 2109 w 9995"/>
                <a:gd name="connsiteY256" fmla="*/ 9186 h 9914"/>
                <a:gd name="connsiteX257" fmla="*/ 1856 w 9995"/>
                <a:gd name="connsiteY257" fmla="*/ 9313 h 9914"/>
                <a:gd name="connsiteX258" fmla="*/ 1768 w 9995"/>
                <a:gd name="connsiteY258" fmla="*/ 9360 h 9914"/>
                <a:gd name="connsiteX259" fmla="*/ 1768 w 9995"/>
                <a:gd name="connsiteY259" fmla="*/ 9227 h 9914"/>
                <a:gd name="connsiteX260" fmla="*/ 1634 w 9995"/>
                <a:gd name="connsiteY260" fmla="*/ 9059 h 9914"/>
                <a:gd name="connsiteX261" fmla="*/ 1372 w 9995"/>
                <a:gd name="connsiteY261" fmla="*/ 9059 h 9914"/>
                <a:gd name="connsiteX262" fmla="*/ 1372 w 9995"/>
                <a:gd name="connsiteY262" fmla="*/ 8884 h 9914"/>
                <a:gd name="connsiteX263" fmla="*/ 1409 w 9995"/>
                <a:gd name="connsiteY263" fmla="*/ 8673 h 9914"/>
                <a:gd name="connsiteX264" fmla="*/ 1243 w 9995"/>
                <a:gd name="connsiteY264" fmla="*/ 8579 h 9914"/>
                <a:gd name="connsiteX265" fmla="*/ 1106 w 9995"/>
                <a:gd name="connsiteY265" fmla="*/ 8455 h 9914"/>
                <a:gd name="connsiteX266" fmla="*/ 1067 w 9995"/>
                <a:gd name="connsiteY266" fmla="*/ 8368 h 9914"/>
                <a:gd name="connsiteX267" fmla="*/ 1026 w 9995"/>
                <a:gd name="connsiteY267" fmla="*/ 8241 h 9914"/>
                <a:gd name="connsiteX268" fmla="*/ 1067 w 9995"/>
                <a:gd name="connsiteY268" fmla="*/ 8112 h 9914"/>
                <a:gd name="connsiteX269" fmla="*/ 757 w 9995"/>
                <a:gd name="connsiteY269" fmla="*/ 8153 h 9914"/>
                <a:gd name="connsiteX270" fmla="*/ 579 w 9995"/>
                <a:gd name="connsiteY270" fmla="*/ 8241 h 9914"/>
                <a:gd name="connsiteX271" fmla="*/ 579 w 9995"/>
                <a:gd name="connsiteY271" fmla="*/ 8112 h 9914"/>
                <a:gd name="connsiteX272" fmla="*/ 538 w 9995"/>
                <a:gd name="connsiteY272" fmla="*/ 7980 h 9914"/>
                <a:gd name="connsiteX273" fmla="*/ 498 w 9995"/>
                <a:gd name="connsiteY273" fmla="*/ 7903 h 9914"/>
                <a:gd name="connsiteX274" fmla="*/ 7389 w 9995"/>
                <a:gd name="connsiteY274" fmla="*/ 7890 h 9914"/>
                <a:gd name="connsiteX275" fmla="*/ 7517 w 9995"/>
                <a:gd name="connsiteY275" fmla="*/ 7578 h 9914"/>
                <a:gd name="connsiteX0" fmla="*/ 9735 w 9799"/>
                <a:gd name="connsiteY0" fmla="*/ 173 h 10000"/>
                <a:gd name="connsiteX1" fmla="*/ 9561 w 9799"/>
                <a:gd name="connsiteY1" fmla="*/ 129 h 10000"/>
                <a:gd name="connsiteX2" fmla="*/ 9420 w 9799"/>
                <a:gd name="connsiteY2" fmla="*/ 0 h 10000"/>
                <a:gd name="connsiteX3" fmla="*/ 9342 w 9799"/>
                <a:gd name="connsiteY3" fmla="*/ 41 h 10000"/>
                <a:gd name="connsiteX4" fmla="*/ 9299 w 9799"/>
                <a:gd name="connsiteY4" fmla="*/ 257 h 10000"/>
                <a:gd name="connsiteX5" fmla="*/ 9257 w 9799"/>
                <a:gd name="connsiteY5" fmla="*/ 390 h 10000"/>
                <a:gd name="connsiteX6" fmla="*/ 9163 w 9799"/>
                <a:gd name="connsiteY6" fmla="*/ 432 h 10000"/>
                <a:gd name="connsiteX7" fmla="*/ 9115 w 9799"/>
                <a:gd name="connsiteY7" fmla="*/ 516 h 10000"/>
                <a:gd name="connsiteX8" fmla="*/ 9035 w 9799"/>
                <a:gd name="connsiteY8" fmla="*/ 516 h 10000"/>
                <a:gd name="connsiteX9" fmla="*/ 8988 w 9799"/>
                <a:gd name="connsiteY9" fmla="*/ 609 h 10000"/>
                <a:gd name="connsiteX10" fmla="*/ 8813 w 9799"/>
                <a:gd name="connsiteY10" fmla="*/ 819 h 10000"/>
                <a:gd name="connsiteX11" fmla="*/ 8597 w 9799"/>
                <a:gd name="connsiteY11" fmla="*/ 868 h 10000"/>
                <a:gd name="connsiteX12" fmla="*/ 8506 w 9799"/>
                <a:gd name="connsiteY12" fmla="*/ 909 h 10000"/>
                <a:gd name="connsiteX13" fmla="*/ 8419 w 9799"/>
                <a:gd name="connsiteY13" fmla="*/ 997 h 10000"/>
                <a:gd name="connsiteX14" fmla="*/ 8248 w 9799"/>
                <a:gd name="connsiteY14" fmla="*/ 1081 h 10000"/>
                <a:gd name="connsiteX15" fmla="*/ 8155 w 9799"/>
                <a:gd name="connsiteY15" fmla="*/ 1216 h 10000"/>
                <a:gd name="connsiteX16" fmla="*/ 8117 w 9799"/>
                <a:gd name="connsiteY16" fmla="*/ 1297 h 10000"/>
                <a:gd name="connsiteX17" fmla="*/ 8023 w 9799"/>
                <a:gd name="connsiteY17" fmla="*/ 1297 h 10000"/>
                <a:gd name="connsiteX18" fmla="*/ 7849 w 9799"/>
                <a:gd name="connsiteY18" fmla="*/ 1343 h 10000"/>
                <a:gd name="connsiteX19" fmla="*/ 7988 w 9799"/>
                <a:gd name="connsiteY19" fmla="*/ 1255 h 10000"/>
                <a:gd name="connsiteX20" fmla="*/ 7988 w 9799"/>
                <a:gd name="connsiteY20" fmla="*/ 1169 h 10000"/>
                <a:gd name="connsiteX21" fmla="*/ 8023 w 9799"/>
                <a:gd name="connsiteY21" fmla="*/ 1081 h 10000"/>
                <a:gd name="connsiteX22" fmla="*/ 7767 w 9799"/>
                <a:gd name="connsiteY22" fmla="*/ 1037 h 10000"/>
                <a:gd name="connsiteX23" fmla="*/ 7849 w 9799"/>
                <a:gd name="connsiteY23" fmla="*/ 997 h 10000"/>
                <a:gd name="connsiteX24" fmla="*/ 7894 w 9799"/>
                <a:gd name="connsiteY24" fmla="*/ 819 h 10000"/>
                <a:gd name="connsiteX25" fmla="*/ 7942 w 9799"/>
                <a:gd name="connsiteY25" fmla="*/ 648 h 10000"/>
                <a:gd name="connsiteX26" fmla="*/ 7677 w 9799"/>
                <a:gd name="connsiteY26" fmla="*/ 346 h 10000"/>
                <a:gd name="connsiteX27" fmla="*/ 7544 w 9799"/>
                <a:gd name="connsiteY27" fmla="*/ 390 h 10000"/>
                <a:gd name="connsiteX28" fmla="*/ 7420 w 9799"/>
                <a:gd name="connsiteY28" fmla="*/ 482 h 10000"/>
                <a:gd name="connsiteX29" fmla="*/ 7326 w 9799"/>
                <a:gd name="connsiteY29" fmla="*/ 695 h 10000"/>
                <a:gd name="connsiteX30" fmla="*/ 7107 w 9799"/>
                <a:gd name="connsiteY30" fmla="*/ 868 h 10000"/>
                <a:gd name="connsiteX31" fmla="*/ 6976 w 9799"/>
                <a:gd name="connsiteY31" fmla="*/ 953 h 10000"/>
                <a:gd name="connsiteX32" fmla="*/ 7018 w 9799"/>
                <a:gd name="connsiteY32" fmla="*/ 1081 h 10000"/>
                <a:gd name="connsiteX33" fmla="*/ 6754 w 9799"/>
                <a:gd name="connsiteY33" fmla="*/ 1255 h 10000"/>
                <a:gd name="connsiteX34" fmla="*/ 6539 w 9799"/>
                <a:gd name="connsiteY34" fmla="*/ 1216 h 10000"/>
                <a:gd name="connsiteX35" fmla="*/ 6539 w 9799"/>
                <a:gd name="connsiteY35" fmla="*/ 1472 h 10000"/>
                <a:gd name="connsiteX36" fmla="*/ 6795 w 9799"/>
                <a:gd name="connsiteY36" fmla="*/ 1688 h 10000"/>
                <a:gd name="connsiteX37" fmla="*/ 6933 w 9799"/>
                <a:gd name="connsiteY37" fmla="*/ 1688 h 10000"/>
                <a:gd name="connsiteX38" fmla="*/ 7018 w 9799"/>
                <a:gd name="connsiteY38" fmla="*/ 1728 h 10000"/>
                <a:gd name="connsiteX39" fmla="*/ 7018 w 9799"/>
                <a:gd name="connsiteY39" fmla="*/ 1688 h 10000"/>
                <a:gd name="connsiteX40" fmla="*/ 7280 w 9799"/>
                <a:gd name="connsiteY40" fmla="*/ 1820 h 10000"/>
                <a:gd name="connsiteX41" fmla="*/ 7369 w 9799"/>
                <a:gd name="connsiteY41" fmla="*/ 2078 h 10000"/>
                <a:gd name="connsiteX42" fmla="*/ 7589 w 9799"/>
                <a:gd name="connsiteY42" fmla="*/ 2120 h 10000"/>
                <a:gd name="connsiteX43" fmla="*/ 7677 w 9799"/>
                <a:gd name="connsiteY43" fmla="*/ 2031 h 10000"/>
                <a:gd name="connsiteX44" fmla="*/ 7722 w 9799"/>
                <a:gd name="connsiteY44" fmla="*/ 1906 h 10000"/>
                <a:gd name="connsiteX45" fmla="*/ 7894 w 9799"/>
                <a:gd name="connsiteY45" fmla="*/ 1820 h 10000"/>
                <a:gd name="connsiteX46" fmla="*/ 8117 w 9799"/>
                <a:gd name="connsiteY46" fmla="*/ 1906 h 10000"/>
                <a:gd name="connsiteX47" fmla="*/ 8199 w 9799"/>
                <a:gd name="connsiteY47" fmla="*/ 1947 h 10000"/>
                <a:gd name="connsiteX48" fmla="*/ 8248 w 9799"/>
                <a:gd name="connsiteY48" fmla="*/ 1996 h 10000"/>
                <a:gd name="connsiteX49" fmla="*/ 8469 w 9799"/>
                <a:gd name="connsiteY49" fmla="*/ 1996 h 10000"/>
                <a:gd name="connsiteX50" fmla="*/ 8469 w 9799"/>
                <a:gd name="connsiteY50" fmla="*/ 1947 h 10000"/>
                <a:gd name="connsiteX51" fmla="*/ 8726 w 9799"/>
                <a:gd name="connsiteY51" fmla="*/ 2031 h 10000"/>
                <a:gd name="connsiteX52" fmla="*/ 8688 w 9799"/>
                <a:gd name="connsiteY52" fmla="*/ 2078 h 10000"/>
                <a:gd name="connsiteX53" fmla="*/ 8726 w 9799"/>
                <a:gd name="connsiteY53" fmla="*/ 2208 h 10000"/>
                <a:gd name="connsiteX54" fmla="*/ 8726 w 9799"/>
                <a:gd name="connsiteY54" fmla="*/ 2291 h 10000"/>
                <a:gd name="connsiteX55" fmla="*/ 8640 w 9799"/>
                <a:gd name="connsiteY55" fmla="*/ 2208 h 10000"/>
                <a:gd name="connsiteX56" fmla="*/ 8597 w 9799"/>
                <a:gd name="connsiteY56" fmla="*/ 2249 h 10000"/>
                <a:gd name="connsiteX57" fmla="*/ 8506 w 9799"/>
                <a:gd name="connsiteY57" fmla="*/ 2249 h 10000"/>
                <a:gd name="connsiteX58" fmla="*/ 8419 w 9799"/>
                <a:gd name="connsiteY58" fmla="*/ 2291 h 10000"/>
                <a:gd name="connsiteX59" fmla="*/ 8248 w 9799"/>
                <a:gd name="connsiteY59" fmla="*/ 2383 h 10000"/>
                <a:gd name="connsiteX60" fmla="*/ 8155 w 9799"/>
                <a:gd name="connsiteY60" fmla="*/ 2428 h 10000"/>
                <a:gd name="connsiteX61" fmla="*/ 8248 w 9799"/>
                <a:gd name="connsiteY61" fmla="*/ 2514 h 10000"/>
                <a:gd name="connsiteX62" fmla="*/ 8155 w 9799"/>
                <a:gd name="connsiteY62" fmla="*/ 2514 h 10000"/>
                <a:gd name="connsiteX63" fmla="*/ 8199 w 9799"/>
                <a:gd name="connsiteY63" fmla="*/ 2597 h 10000"/>
                <a:gd name="connsiteX64" fmla="*/ 8117 w 9799"/>
                <a:gd name="connsiteY64" fmla="*/ 2638 h 10000"/>
                <a:gd name="connsiteX65" fmla="*/ 8023 w 9799"/>
                <a:gd name="connsiteY65" fmla="*/ 2555 h 10000"/>
                <a:gd name="connsiteX66" fmla="*/ 7988 w 9799"/>
                <a:gd name="connsiteY66" fmla="*/ 2555 h 10000"/>
                <a:gd name="connsiteX67" fmla="*/ 8071 w 9799"/>
                <a:gd name="connsiteY67" fmla="*/ 2683 h 10000"/>
                <a:gd name="connsiteX68" fmla="*/ 7894 w 9799"/>
                <a:gd name="connsiteY68" fmla="*/ 2862 h 10000"/>
                <a:gd name="connsiteX69" fmla="*/ 7849 w 9799"/>
                <a:gd name="connsiteY69" fmla="*/ 3073 h 10000"/>
                <a:gd name="connsiteX70" fmla="*/ 7894 w 9799"/>
                <a:gd name="connsiteY70" fmla="*/ 3289 h 10000"/>
                <a:gd name="connsiteX71" fmla="*/ 8071 w 9799"/>
                <a:gd name="connsiteY71" fmla="*/ 3334 h 10000"/>
                <a:gd name="connsiteX72" fmla="*/ 8376 w 9799"/>
                <a:gd name="connsiteY72" fmla="*/ 3463 h 10000"/>
                <a:gd name="connsiteX73" fmla="*/ 8506 w 9799"/>
                <a:gd name="connsiteY73" fmla="*/ 3682 h 10000"/>
                <a:gd name="connsiteX74" fmla="*/ 8726 w 9799"/>
                <a:gd name="connsiteY74" fmla="*/ 3981 h 10000"/>
                <a:gd name="connsiteX75" fmla="*/ 8861 w 9799"/>
                <a:gd name="connsiteY75" fmla="*/ 4202 h 10000"/>
                <a:gd name="connsiteX76" fmla="*/ 9072 w 9799"/>
                <a:gd name="connsiteY76" fmla="*/ 4331 h 10000"/>
                <a:gd name="connsiteX77" fmla="*/ 9163 w 9799"/>
                <a:gd name="connsiteY77" fmla="*/ 4416 h 10000"/>
                <a:gd name="connsiteX78" fmla="*/ 9257 w 9799"/>
                <a:gd name="connsiteY78" fmla="*/ 4505 h 10000"/>
                <a:gd name="connsiteX79" fmla="*/ 9420 w 9799"/>
                <a:gd name="connsiteY79" fmla="*/ 4672 h 10000"/>
                <a:gd name="connsiteX80" fmla="*/ 9115 w 9799"/>
                <a:gd name="connsiteY80" fmla="*/ 4588 h 10000"/>
                <a:gd name="connsiteX81" fmla="*/ 8899 w 9799"/>
                <a:gd name="connsiteY81" fmla="*/ 4505 h 10000"/>
                <a:gd name="connsiteX82" fmla="*/ 8688 w 9799"/>
                <a:gd name="connsiteY82" fmla="*/ 4546 h 10000"/>
                <a:gd name="connsiteX83" fmla="*/ 8558 w 9799"/>
                <a:gd name="connsiteY83" fmla="*/ 4462 h 10000"/>
                <a:gd name="connsiteX84" fmla="*/ 8419 w 9799"/>
                <a:gd name="connsiteY84" fmla="*/ 4373 h 10000"/>
                <a:gd name="connsiteX85" fmla="*/ 8469 w 9799"/>
                <a:gd name="connsiteY85" fmla="*/ 4462 h 10000"/>
                <a:gd name="connsiteX86" fmla="*/ 8506 w 9799"/>
                <a:gd name="connsiteY86" fmla="*/ 4462 h 10000"/>
                <a:gd name="connsiteX87" fmla="*/ 8469 w 9799"/>
                <a:gd name="connsiteY87" fmla="*/ 4416 h 10000"/>
                <a:gd name="connsiteX88" fmla="*/ 8558 w 9799"/>
                <a:gd name="connsiteY88" fmla="*/ 4462 h 10000"/>
                <a:gd name="connsiteX89" fmla="*/ 8771 w 9799"/>
                <a:gd name="connsiteY89" fmla="*/ 4546 h 10000"/>
                <a:gd name="connsiteX90" fmla="*/ 8861 w 9799"/>
                <a:gd name="connsiteY90" fmla="*/ 4505 h 10000"/>
                <a:gd name="connsiteX91" fmla="*/ 8950 w 9799"/>
                <a:gd name="connsiteY91" fmla="*/ 4588 h 10000"/>
                <a:gd name="connsiteX92" fmla="*/ 8988 w 9799"/>
                <a:gd name="connsiteY92" fmla="*/ 4634 h 10000"/>
                <a:gd name="connsiteX93" fmla="*/ 9115 w 9799"/>
                <a:gd name="connsiteY93" fmla="*/ 4672 h 10000"/>
                <a:gd name="connsiteX94" fmla="*/ 9386 w 9799"/>
                <a:gd name="connsiteY94" fmla="*/ 4853 h 10000"/>
                <a:gd name="connsiteX95" fmla="*/ 9561 w 9799"/>
                <a:gd name="connsiteY95" fmla="*/ 5026 h 10000"/>
                <a:gd name="connsiteX96" fmla="*/ 9474 w 9799"/>
                <a:gd name="connsiteY96" fmla="*/ 5068 h 10000"/>
                <a:gd name="connsiteX97" fmla="*/ 9342 w 9799"/>
                <a:gd name="connsiteY97" fmla="*/ 5152 h 10000"/>
                <a:gd name="connsiteX98" fmla="*/ 9257 w 9799"/>
                <a:gd name="connsiteY98" fmla="*/ 5235 h 10000"/>
                <a:gd name="connsiteX99" fmla="*/ 9214 w 9799"/>
                <a:gd name="connsiteY99" fmla="*/ 5278 h 10000"/>
                <a:gd name="connsiteX100" fmla="*/ 9072 w 9799"/>
                <a:gd name="connsiteY100" fmla="*/ 5278 h 10000"/>
                <a:gd name="connsiteX101" fmla="*/ 8950 w 9799"/>
                <a:gd name="connsiteY101" fmla="*/ 5369 h 10000"/>
                <a:gd name="connsiteX102" fmla="*/ 9115 w 9799"/>
                <a:gd name="connsiteY102" fmla="*/ 5278 h 10000"/>
                <a:gd name="connsiteX103" fmla="*/ 9257 w 9799"/>
                <a:gd name="connsiteY103" fmla="*/ 5415 h 10000"/>
                <a:gd name="connsiteX104" fmla="*/ 9214 w 9799"/>
                <a:gd name="connsiteY104" fmla="*/ 5415 h 10000"/>
                <a:gd name="connsiteX105" fmla="*/ 9420 w 9799"/>
                <a:gd name="connsiteY105" fmla="*/ 5326 h 10000"/>
                <a:gd name="connsiteX106" fmla="*/ 9561 w 9799"/>
                <a:gd name="connsiteY106" fmla="*/ 5454 h 10000"/>
                <a:gd name="connsiteX107" fmla="*/ 9781 w 9799"/>
                <a:gd name="connsiteY107" fmla="*/ 5500 h 10000"/>
                <a:gd name="connsiteX108" fmla="*/ 9685 w 9799"/>
                <a:gd name="connsiteY108" fmla="*/ 5624 h 10000"/>
                <a:gd name="connsiteX109" fmla="*/ 9649 w 9799"/>
                <a:gd name="connsiteY109" fmla="*/ 5672 h 10000"/>
                <a:gd name="connsiteX110" fmla="*/ 9561 w 9799"/>
                <a:gd name="connsiteY110" fmla="*/ 5714 h 10000"/>
                <a:gd name="connsiteX111" fmla="*/ 9605 w 9799"/>
                <a:gd name="connsiteY111" fmla="*/ 5714 h 10000"/>
                <a:gd name="connsiteX112" fmla="*/ 9735 w 9799"/>
                <a:gd name="connsiteY112" fmla="*/ 5672 h 10000"/>
                <a:gd name="connsiteX113" fmla="*/ 9735 w 9799"/>
                <a:gd name="connsiteY113" fmla="*/ 5624 h 10000"/>
                <a:gd name="connsiteX114" fmla="*/ 9781 w 9799"/>
                <a:gd name="connsiteY114" fmla="*/ 5752 h 10000"/>
                <a:gd name="connsiteX115" fmla="*/ 9781 w 9799"/>
                <a:gd name="connsiteY115" fmla="*/ 5847 h 10000"/>
                <a:gd name="connsiteX116" fmla="*/ 9735 w 9799"/>
                <a:gd name="connsiteY116" fmla="*/ 5752 h 10000"/>
                <a:gd name="connsiteX117" fmla="*/ 9735 w 9799"/>
                <a:gd name="connsiteY117" fmla="*/ 5847 h 10000"/>
                <a:gd name="connsiteX118" fmla="*/ 9685 w 9799"/>
                <a:gd name="connsiteY118" fmla="*/ 5808 h 10000"/>
                <a:gd name="connsiteX119" fmla="*/ 9649 w 9799"/>
                <a:gd name="connsiteY119" fmla="*/ 5808 h 10000"/>
                <a:gd name="connsiteX120" fmla="*/ 9605 w 9799"/>
                <a:gd name="connsiteY120" fmla="*/ 5885 h 10000"/>
                <a:gd name="connsiteX121" fmla="*/ 9735 w 9799"/>
                <a:gd name="connsiteY121" fmla="*/ 5972 h 10000"/>
                <a:gd name="connsiteX122" fmla="*/ 9685 w 9799"/>
                <a:gd name="connsiteY122" fmla="*/ 5972 h 10000"/>
                <a:gd name="connsiteX123" fmla="*/ 9735 w 9799"/>
                <a:gd name="connsiteY123" fmla="*/ 6065 h 10000"/>
                <a:gd name="connsiteX124" fmla="*/ 9561 w 9799"/>
                <a:gd name="connsiteY124" fmla="*/ 6016 h 10000"/>
                <a:gd name="connsiteX125" fmla="*/ 9605 w 9799"/>
                <a:gd name="connsiteY125" fmla="*/ 6065 h 10000"/>
                <a:gd name="connsiteX126" fmla="*/ 9735 w 9799"/>
                <a:gd name="connsiteY126" fmla="*/ 6103 h 10000"/>
                <a:gd name="connsiteX127" fmla="*/ 9781 w 9799"/>
                <a:gd name="connsiteY127" fmla="*/ 6235 h 10000"/>
                <a:gd name="connsiteX128" fmla="*/ 9735 w 9799"/>
                <a:gd name="connsiteY128" fmla="*/ 6325 h 10000"/>
                <a:gd name="connsiteX129" fmla="*/ 9605 w 9799"/>
                <a:gd name="connsiteY129" fmla="*/ 6192 h 10000"/>
                <a:gd name="connsiteX130" fmla="*/ 9561 w 9799"/>
                <a:gd name="connsiteY130" fmla="*/ 6235 h 10000"/>
                <a:gd name="connsiteX131" fmla="*/ 9386 w 9799"/>
                <a:gd name="connsiteY131" fmla="*/ 6325 h 10000"/>
                <a:gd name="connsiteX132" fmla="*/ 9519 w 9799"/>
                <a:gd name="connsiteY132" fmla="*/ 6448 h 10000"/>
                <a:gd name="connsiteX133" fmla="*/ 9519 w 9799"/>
                <a:gd name="connsiteY133" fmla="*/ 6625 h 10000"/>
                <a:gd name="connsiteX134" fmla="*/ 9474 w 9799"/>
                <a:gd name="connsiteY134" fmla="*/ 6712 h 10000"/>
                <a:gd name="connsiteX135" fmla="*/ 9474 w 9799"/>
                <a:gd name="connsiteY135" fmla="*/ 6753 h 10000"/>
                <a:gd name="connsiteX136" fmla="*/ 9386 w 9799"/>
                <a:gd name="connsiteY136" fmla="*/ 6712 h 10000"/>
                <a:gd name="connsiteX137" fmla="*/ 9386 w 9799"/>
                <a:gd name="connsiteY137" fmla="*/ 6794 h 10000"/>
                <a:gd name="connsiteX138" fmla="*/ 9342 w 9799"/>
                <a:gd name="connsiteY138" fmla="*/ 6885 h 10000"/>
                <a:gd name="connsiteX139" fmla="*/ 9299 w 9799"/>
                <a:gd name="connsiteY139" fmla="*/ 7054 h 10000"/>
                <a:gd name="connsiteX140" fmla="*/ 9342 w 9799"/>
                <a:gd name="connsiteY140" fmla="*/ 6969 h 10000"/>
                <a:gd name="connsiteX141" fmla="*/ 9299 w 9799"/>
                <a:gd name="connsiteY141" fmla="*/ 7010 h 10000"/>
                <a:gd name="connsiteX142" fmla="*/ 9257 w 9799"/>
                <a:gd name="connsiteY142" fmla="*/ 6930 h 10000"/>
                <a:gd name="connsiteX143" fmla="*/ 9163 w 9799"/>
                <a:gd name="connsiteY143" fmla="*/ 6969 h 10000"/>
                <a:gd name="connsiteX144" fmla="*/ 9163 w 9799"/>
                <a:gd name="connsiteY144" fmla="*/ 7054 h 10000"/>
                <a:gd name="connsiteX145" fmla="*/ 9214 w 9799"/>
                <a:gd name="connsiteY145" fmla="*/ 7098 h 10000"/>
                <a:gd name="connsiteX146" fmla="*/ 9299 w 9799"/>
                <a:gd name="connsiteY146" fmla="*/ 7142 h 10000"/>
                <a:gd name="connsiteX147" fmla="*/ 9257 w 9799"/>
                <a:gd name="connsiteY147" fmla="*/ 7186 h 10000"/>
                <a:gd name="connsiteX148" fmla="*/ 9214 w 9799"/>
                <a:gd name="connsiteY148" fmla="*/ 7319 h 10000"/>
                <a:gd name="connsiteX149" fmla="*/ 9035 w 9799"/>
                <a:gd name="connsiteY149" fmla="*/ 7226 h 10000"/>
                <a:gd name="connsiteX150" fmla="*/ 9163 w 9799"/>
                <a:gd name="connsiteY150" fmla="*/ 7356 h 10000"/>
                <a:gd name="connsiteX151" fmla="*/ 9299 w 9799"/>
                <a:gd name="connsiteY151" fmla="*/ 7356 h 10000"/>
                <a:gd name="connsiteX152" fmla="*/ 9257 w 9799"/>
                <a:gd name="connsiteY152" fmla="*/ 7449 h 10000"/>
                <a:gd name="connsiteX153" fmla="*/ 9342 w 9799"/>
                <a:gd name="connsiteY153" fmla="*/ 7622 h 10000"/>
                <a:gd name="connsiteX154" fmla="*/ 9299 w 9799"/>
                <a:gd name="connsiteY154" fmla="*/ 7622 h 10000"/>
                <a:gd name="connsiteX155" fmla="*/ 9163 w 9799"/>
                <a:gd name="connsiteY155" fmla="*/ 7527 h 10000"/>
                <a:gd name="connsiteX156" fmla="*/ 9115 w 9799"/>
                <a:gd name="connsiteY156" fmla="*/ 7576 h 10000"/>
                <a:gd name="connsiteX157" fmla="*/ 9214 w 9799"/>
                <a:gd name="connsiteY157" fmla="*/ 7665 h 10000"/>
                <a:gd name="connsiteX158" fmla="*/ 9163 w 9799"/>
                <a:gd name="connsiteY158" fmla="*/ 7747 h 10000"/>
                <a:gd name="connsiteX159" fmla="*/ 9035 w 9799"/>
                <a:gd name="connsiteY159" fmla="*/ 7665 h 10000"/>
                <a:gd name="connsiteX160" fmla="*/ 9115 w 9799"/>
                <a:gd name="connsiteY160" fmla="*/ 7788 h 10000"/>
                <a:gd name="connsiteX161" fmla="*/ 9035 w 9799"/>
                <a:gd name="connsiteY161" fmla="*/ 7788 h 10000"/>
                <a:gd name="connsiteX162" fmla="*/ 9035 w 9799"/>
                <a:gd name="connsiteY162" fmla="*/ 7880 h 10000"/>
                <a:gd name="connsiteX163" fmla="*/ 8813 w 9799"/>
                <a:gd name="connsiteY163" fmla="*/ 7972 h 10000"/>
                <a:gd name="connsiteX164" fmla="*/ 8771 w 9799"/>
                <a:gd name="connsiteY164" fmla="*/ 8049 h 10000"/>
                <a:gd name="connsiteX165" fmla="*/ 8813 w 9799"/>
                <a:gd name="connsiteY165" fmla="*/ 8099 h 10000"/>
                <a:gd name="connsiteX166" fmla="*/ 8771 w 9799"/>
                <a:gd name="connsiteY166" fmla="*/ 8134 h 10000"/>
                <a:gd name="connsiteX167" fmla="*/ 8726 w 9799"/>
                <a:gd name="connsiteY167" fmla="*/ 8265 h 10000"/>
                <a:gd name="connsiteX168" fmla="*/ 8688 w 9799"/>
                <a:gd name="connsiteY168" fmla="*/ 8224 h 10000"/>
                <a:gd name="connsiteX169" fmla="*/ 8688 w 9799"/>
                <a:gd name="connsiteY169" fmla="*/ 8356 h 10000"/>
                <a:gd name="connsiteX170" fmla="*/ 8238 w 9799"/>
                <a:gd name="connsiteY170" fmla="*/ 8137 h 10000"/>
                <a:gd name="connsiteX171" fmla="*/ 7503 w 9799"/>
                <a:gd name="connsiteY171" fmla="*/ 8876 h 10000"/>
                <a:gd name="connsiteX172" fmla="*/ 7239 w 9799"/>
                <a:gd name="connsiteY172" fmla="*/ 8961 h 10000"/>
                <a:gd name="connsiteX173" fmla="*/ 7107 w 9799"/>
                <a:gd name="connsiteY173" fmla="*/ 8701 h 10000"/>
                <a:gd name="connsiteX174" fmla="*/ 7064 w 9799"/>
                <a:gd name="connsiteY174" fmla="*/ 8701 h 10000"/>
                <a:gd name="connsiteX175" fmla="*/ 7192 w 9799"/>
                <a:gd name="connsiteY175" fmla="*/ 8653 h 10000"/>
                <a:gd name="connsiteX176" fmla="*/ 7018 w 9799"/>
                <a:gd name="connsiteY176" fmla="*/ 8653 h 10000"/>
                <a:gd name="connsiteX177" fmla="*/ 6976 w 9799"/>
                <a:gd name="connsiteY177" fmla="*/ 8748 h 10000"/>
                <a:gd name="connsiteX178" fmla="*/ 7064 w 9799"/>
                <a:gd name="connsiteY178" fmla="*/ 8832 h 10000"/>
                <a:gd name="connsiteX179" fmla="*/ 7018 w 9799"/>
                <a:gd name="connsiteY179" fmla="*/ 8832 h 10000"/>
                <a:gd name="connsiteX180" fmla="*/ 7155 w 9799"/>
                <a:gd name="connsiteY180" fmla="*/ 9089 h 10000"/>
                <a:gd name="connsiteX181" fmla="*/ 6976 w 9799"/>
                <a:gd name="connsiteY181" fmla="*/ 8922 h 10000"/>
                <a:gd name="connsiteX182" fmla="*/ 7064 w 9799"/>
                <a:gd name="connsiteY182" fmla="*/ 9089 h 10000"/>
                <a:gd name="connsiteX183" fmla="*/ 7018 w 9799"/>
                <a:gd name="connsiteY183" fmla="*/ 9138 h 10000"/>
                <a:gd name="connsiteX184" fmla="*/ 6976 w 9799"/>
                <a:gd name="connsiteY184" fmla="*/ 9089 h 10000"/>
                <a:gd name="connsiteX185" fmla="*/ 6933 w 9799"/>
                <a:gd name="connsiteY185" fmla="*/ 9223 h 10000"/>
                <a:gd name="connsiteX186" fmla="*/ 6795 w 9799"/>
                <a:gd name="connsiteY186" fmla="*/ 9266 h 10000"/>
                <a:gd name="connsiteX187" fmla="*/ 6754 w 9799"/>
                <a:gd name="connsiteY187" fmla="*/ 9176 h 10000"/>
                <a:gd name="connsiteX188" fmla="*/ 6670 w 9799"/>
                <a:gd name="connsiteY188" fmla="*/ 9138 h 10000"/>
                <a:gd name="connsiteX189" fmla="*/ 6714 w 9799"/>
                <a:gd name="connsiteY189" fmla="*/ 9307 h 10000"/>
                <a:gd name="connsiteX190" fmla="*/ 6490 w 9799"/>
                <a:gd name="connsiteY190" fmla="*/ 9223 h 10000"/>
                <a:gd name="connsiteX191" fmla="*/ 6447 w 9799"/>
                <a:gd name="connsiteY191" fmla="*/ 9266 h 10000"/>
                <a:gd name="connsiteX192" fmla="*/ 6314 w 9799"/>
                <a:gd name="connsiteY192" fmla="*/ 9347 h 10000"/>
                <a:gd name="connsiteX193" fmla="*/ 6282 w 9799"/>
                <a:gd name="connsiteY193" fmla="*/ 9441 h 10000"/>
                <a:gd name="connsiteX194" fmla="*/ 6184 w 9799"/>
                <a:gd name="connsiteY194" fmla="*/ 9441 h 10000"/>
                <a:gd name="connsiteX195" fmla="*/ 6053 w 9799"/>
                <a:gd name="connsiteY195" fmla="*/ 9482 h 10000"/>
                <a:gd name="connsiteX196" fmla="*/ 6053 w 9799"/>
                <a:gd name="connsiteY196" fmla="*/ 9441 h 10000"/>
                <a:gd name="connsiteX197" fmla="*/ 6053 w 9799"/>
                <a:gd name="connsiteY197" fmla="*/ 9524 h 10000"/>
                <a:gd name="connsiteX198" fmla="*/ 5924 w 9799"/>
                <a:gd name="connsiteY198" fmla="*/ 9482 h 10000"/>
                <a:gd name="connsiteX199" fmla="*/ 5924 w 9799"/>
                <a:gd name="connsiteY199" fmla="*/ 9566 h 10000"/>
                <a:gd name="connsiteX200" fmla="*/ 5879 w 9799"/>
                <a:gd name="connsiteY200" fmla="*/ 9699 h 10000"/>
                <a:gd name="connsiteX201" fmla="*/ 5972 w 9799"/>
                <a:gd name="connsiteY201" fmla="*/ 9743 h 10000"/>
                <a:gd name="connsiteX202" fmla="*/ 5972 w 9799"/>
                <a:gd name="connsiteY202" fmla="*/ 9743 h 10000"/>
                <a:gd name="connsiteX203" fmla="*/ 6053 w 9799"/>
                <a:gd name="connsiteY203" fmla="*/ 9916 h 10000"/>
                <a:gd name="connsiteX204" fmla="*/ 5836 w 9799"/>
                <a:gd name="connsiteY204" fmla="*/ 10000 h 10000"/>
                <a:gd name="connsiteX205" fmla="*/ 5836 w 9799"/>
                <a:gd name="connsiteY205" fmla="*/ 9916 h 10000"/>
                <a:gd name="connsiteX206" fmla="*/ 5743 w 9799"/>
                <a:gd name="connsiteY206" fmla="*/ 9782 h 10000"/>
                <a:gd name="connsiteX207" fmla="*/ 5706 w 9799"/>
                <a:gd name="connsiteY207" fmla="*/ 9699 h 10000"/>
                <a:gd name="connsiteX208" fmla="*/ 5662 w 9799"/>
                <a:gd name="connsiteY208" fmla="*/ 9566 h 10000"/>
                <a:gd name="connsiteX209" fmla="*/ 5706 w 9799"/>
                <a:gd name="connsiteY209" fmla="*/ 9482 h 10000"/>
                <a:gd name="connsiteX210" fmla="*/ 5662 w 9799"/>
                <a:gd name="connsiteY210" fmla="*/ 9347 h 10000"/>
                <a:gd name="connsiteX211" fmla="*/ 5662 w 9799"/>
                <a:gd name="connsiteY211" fmla="*/ 9394 h 10000"/>
                <a:gd name="connsiteX212" fmla="*/ 5572 w 9799"/>
                <a:gd name="connsiteY212" fmla="*/ 9307 h 10000"/>
                <a:gd name="connsiteX213" fmla="*/ 5572 w 9799"/>
                <a:gd name="connsiteY213" fmla="*/ 9394 h 10000"/>
                <a:gd name="connsiteX214" fmla="*/ 5443 w 9799"/>
                <a:gd name="connsiteY214" fmla="*/ 9394 h 10000"/>
                <a:gd name="connsiteX215" fmla="*/ 5356 w 9799"/>
                <a:gd name="connsiteY215" fmla="*/ 9347 h 10000"/>
                <a:gd name="connsiteX216" fmla="*/ 5305 w 9799"/>
                <a:gd name="connsiteY216" fmla="*/ 9266 h 10000"/>
                <a:gd name="connsiteX217" fmla="*/ 5262 w 9799"/>
                <a:gd name="connsiteY217" fmla="*/ 9266 h 10000"/>
                <a:gd name="connsiteX218" fmla="*/ 5262 w 9799"/>
                <a:gd name="connsiteY218" fmla="*/ 9347 h 10000"/>
                <a:gd name="connsiteX219" fmla="*/ 5178 w 9799"/>
                <a:gd name="connsiteY219" fmla="*/ 9266 h 10000"/>
                <a:gd name="connsiteX220" fmla="*/ 5139 w 9799"/>
                <a:gd name="connsiteY220" fmla="*/ 9176 h 10000"/>
                <a:gd name="connsiteX221" fmla="*/ 5097 w 9799"/>
                <a:gd name="connsiteY221" fmla="*/ 9223 h 10000"/>
                <a:gd name="connsiteX222" fmla="*/ 5139 w 9799"/>
                <a:gd name="connsiteY222" fmla="*/ 9347 h 10000"/>
                <a:gd name="connsiteX223" fmla="*/ 5050 w 9799"/>
                <a:gd name="connsiteY223" fmla="*/ 9307 h 10000"/>
                <a:gd name="connsiteX224" fmla="*/ 5050 w 9799"/>
                <a:gd name="connsiteY224" fmla="*/ 9394 h 10000"/>
                <a:gd name="connsiteX225" fmla="*/ 4873 w 9799"/>
                <a:gd name="connsiteY225" fmla="*/ 9347 h 10000"/>
                <a:gd name="connsiteX226" fmla="*/ 4747 w 9799"/>
                <a:gd name="connsiteY226" fmla="*/ 9347 h 10000"/>
                <a:gd name="connsiteX227" fmla="*/ 4698 w 9799"/>
                <a:gd name="connsiteY227" fmla="*/ 9347 h 10000"/>
                <a:gd name="connsiteX228" fmla="*/ 4567 w 9799"/>
                <a:gd name="connsiteY228" fmla="*/ 9266 h 10000"/>
                <a:gd name="connsiteX229" fmla="*/ 4518 w 9799"/>
                <a:gd name="connsiteY229" fmla="*/ 9223 h 10000"/>
                <a:gd name="connsiteX230" fmla="*/ 4390 w 9799"/>
                <a:gd name="connsiteY230" fmla="*/ 9176 h 10000"/>
                <a:gd name="connsiteX231" fmla="*/ 4307 w 9799"/>
                <a:gd name="connsiteY231" fmla="*/ 8922 h 10000"/>
                <a:gd name="connsiteX232" fmla="*/ 4211 w 9799"/>
                <a:gd name="connsiteY232" fmla="*/ 8748 h 10000"/>
                <a:gd name="connsiteX233" fmla="*/ 4084 w 9799"/>
                <a:gd name="connsiteY233" fmla="*/ 8748 h 10000"/>
                <a:gd name="connsiteX234" fmla="*/ 3951 w 9799"/>
                <a:gd name="connsiteY234" fmla="*/ 8748 h 10000"/>
                <a:gd name="connsiteX235" fmla="*/ 3731 w 9799"/>
                <a:gd name="connsiteY235" fmla="*/ 8528 h 10000"/>
                <a:gd name="connsiteX236" fmla="*/ 3560 w 9799"/>
                <a:gd name="connsiteY236" fmla="*/ 8653 h 10000"/>
                <a:gd name="connsiteX237" fmla="*/ 3560 w 9799"/>
                <a:gd name="connsiteY237" fmla="*/ 8748 h 10000"/>
                <a:gd name="connsiteX238" fmla="*/ 3341 w 9799"/>
                <a:gd name="connsiteY238" fmla="*/ 8790 h 10000"/>
                <a:gd name="connsiteX239" fmla="*/ 3212 w 9799"/>
                <a:gd name="connsiteY239" fmla="*/ 8922 h 10000"/>
                <a:gd name="connsiteX240" fmla="*/ 3125 w 9799"/>
                <a:gd name="connsiteY240" fmla="*/ 8832 h 10000"/>
                <a:gd name="connsiteX241" fmla="*/ 3037 w 9799"/>
                <a:gd name="connsiteY241" fmla="*/ 8922 h 10000"/>
                <a:gd name="connsiteX242" fmla="*/ 2905 w 9799"/>
                <a:gd name="connsiteY242" fmla="*/ 8922 h 10000"/>
                <a:gd name="connsiteX243" fmla="*/ 2725 w 9799"/>
                <a:gd name="connsiteY243" fmla="*/ 8876 h 10000"/>
                <a:gd name="connsiteX244" fmla="*/ 2554 w 9799"/>
                <a:gd name="connsiteY244" fmla="*/ 8961 h 10000"/>
                <a:gd name="connsiteX245" fmla="*/ 2464 w 9799"/>
                <a:gd name="connsiteY245" fmla="*/ 8961 h 10000"/>
                <a:gd name="connsiteX246" fmla="*/ 2374 w 9799"/>
                <a:gd name="connsiteY246" fmla="*/ 8961 h 10000"/>
                <a:gd name="connsiteX247" fmla="*/ 2332 w 9799"/>
                <a:gd name="connsiteY247" fmla="*/ 8961 h 10000"/>
                <a:gd name="connsiteX248" fmla="*/ 2332 w 9799"/>
                <a:gd name="connsiteY248" fmla="*/ 9176 h 10000"/>
                <a:gd name="connsiteX249" fmla="*/ 2423 w 9799"/>
                <a:gd name="connsiteY249" fmla="*/ 9307 h 10000"/>
                <a:gd name="connsiteX250" fmla="*/ 2423 w 9799"/>
                <a:gd name="connsiteY250" fmla="*/ 9347 h 10000"/>
                <a:gd name="connsiteX251" fmla="*/ 2423 w 9799"/>
                <a:gd name="connsiteY251" fmla="*/ 9441 h 10000"/>
                <a:gd name="connsiteX252" fmla="*/ 2464 w 9799"/>
                <a:gd name="connsiteY252" fmla="*/ 9566 h 10000"/>
                <a:gd name="connsiteX253" fmla="*/ 2332 w 9799"/>
                <a:gd name="connsiteY253" fmla="*/ 9524 h 10000"/>
                <a:gd name="connsiteX254" fmla="*/ 2199 w 9799"/>
                <a:gd name="connsiteY254" fmla="*/ 9482 h 10000"/>
                <a:gd name="connsiteX255" fmla="*/ 2110 w 9799"/>
                <a:gd name="connsiteY255" fmla="*/ 9266 h 10000"/>
                <a:gd name="connsiteX256" fmla="*/ 1857 w 9799"/>
                <a:gd name="connsiteY256" fmla="*/ 9394 h 10000"/>
                <a:gd name="connsiteX257" fmla="*/ 1769 w 9799"/>
                <a:gd name="connsiteY257" fmla="*/ 9441 h 10000"/>
                <a:gd name="connsiteX258" fmla="*/ 1769 w 9799"/>
                <a:gd name="connsiteY258" fmla="*/ 9307 h 10000"/>
                <a:gd name="connsiteX259" fmla="*/ 1635 w 9799"/>
                <a:gd name="connsiteY259" fmla="*/ 9138 h 10000"/>
                <a:gd name="connsiteX260" fmla="*/ 1373 w 9799"/>
                <a:gd name="connsiteY260" fmla="*/ 9138 h 10000"/>
                <a:gd name="connsiteX261" fmla="*/ 1373 w 9799"/>
                <a:gd name="connsiteY261" fmla="*/ 8961 h 10000"/>
                <a:gd name="connsiteX262" fmla="*/ 1410 w 9799"/>
                <a:gd name="connsiteY262" fmla="*/ 8748 h 10000"/>
                <a:gd name="connsiteX263" fmla="*/ 1244 w 9799"/>
                <a:gd name="connsiteY263" fmla="*/ 8653 h 10000"/>
                <a:gd name="connsiteX264" fmla="*/ 1107 w 9799"/>
                <a:gd name="connsiteY264" fmla="*/ 8528 h 10000"/>
                <a:gd name="connsiteX265" fmla="*/ 1068 w 9799"/>
                <a:gd name="connsiteY265" fmla="*/ 8441 h 10000"/>
                <a:gd name="connsiteX266" fmla="*/ 1027 w 9799"/>
                <a:gd name="connsiteY266" fmla="*/ 8312 h 10000"/>
                <a:gd name="connsiteX267" fmla="*/ 1068 w 9799"/>
                <a:gd name="connsiteY267" fmla="*/ 8182 h 10000"/>
                <a:gd name="connsiteX268" fmla="*/ 757 w 9799"/>
                <a:gd name="connsiteY268" fmla="*/ 8224 h 10000"/>
                <a:gd name="connsiteX269" fmla="*/ 579 w 9799"/>
                <a:gd name="connsiteY269" fmla="*/ 8312 h 10000"/>
                <a:gd name="connsiteX270" fmla="*/ 579 w 9799"/>
                <a:gd name="connsiteY270" fmla="*/ 8182 h 10000"/>
                <a:gd name="connsiteX271" fmla="*/ 538 w 9799"/>
                <a:gd name="connsiteY271" fmla="*/ 8049 h 10000"/>
                <a:gd name="connsiteX272" fmla="*/ 498 w 9799"/>
                <a:gd name="connsiteY272" fmla="*/ 7972 h 10000"/>
                <a:gd name="connsiteX273" fmla="*/ 7393 w 9799"/>
                <a:gd name="connsiteY273" fmla="*/ 7958 h 10000"/>
                <a:gd name="connsiteX274" fmla="*/ 7521 w 9799"/>
                <a:gd name="connsiteY274" fmla="*/ 7644 h 10000"/>
                <a:gd name="connsiteX0" fmla="*/ 9757 w 10000"/>
                <a:gd name="connsiteY0" fmla="*/ 129 h 10000"/>
                <a:gd name="connsiteX1" fmla="*/ 9613 w 10000"/>
                <a:gd name="connsiteY1" fmla="*/ 0 h 10000"/>
                <a:gd name="connsiteX2" fmla="*/ 9534 w 10000"/>
                <a:gd name="connsiteY2" fmla="*/ 41 h 10000"/>
                <a:gd name="connsiteX3" fmla="*/ 9490 w 10000"/>
                <a:gd name="connsiteY3" fmla="*/ 257 h 10000"/>
                <a:gd name="connsiteX4" fmla="*/ 9447 w 10000"/>
                <a:gd name="connsiteY4" fmla="*/ 390 h 10000"/>
                <a:gd name="connsiteX5" fmla="*/ 9351 w 10000"/>
                <a:gd name="connsiteY5" fmla="*/ 432 h 10000"/>
                <a:gd name="connsiteX6" fmla="*/ 9302 w 10000"/>
                <a:gd name="connsiteY6" fmla="*/ 516 h 10000"/>
                <a:gd name="connsiteX7" fmla="*/ 9220 w 10000"/>
                <a:gd name="connsiteY7" fmla="*/ 516 h 10000"/>
                <a:gd name="connsiteX8" fmla="*/ 9172 w 10000"/>
                <a:gd name="connsiteY8" fmla="*/ 609 h 10000"/>
                <a:gd name="connsiteX9" fmla="*/ 8994 w 10000"/>
                <a:gd name="connsiteY9" fmla="*/ 819 h 10000"/>
                <a:gd name="connsiteX10" fmla="*/ 8773 w 10000"/>
                <a:gd name="connsiteY10" fmla="*/ 868 h 10000"/>
                <a:gd name="connsiteX11" fmla="*/ 8680 w 10000"/>
                <a:gd name="connsiteY11" fmla="*/ 909 h 10000"/>
                <a:gd name="connsiteX12" fmla="*/ 8592 w 10000"/>
                <a:gd name="connsiteY12" fmla="*/ 997 h 10000"/>
                <a:gd name="connsiteX13" fmla="*/ 8417 w 10000"/>
                <a:gd name="connsiteY13" fmla="*/ 1081 h 10000"/>
                <a:gd name="connsiteX14" fmla="*/ 8322 w 10000"/>
                <a:gd name="connsiteY14" fmla="*/ 1216 h 10000"/>
                <a:gd name="connsiteX15" fmla="*/ 8283 w 10000"/>
                <a:gd name="connsiteY15" fmla="*/ 1297 h 10000"/>
                <a:gd name="connsiteX16" fmla="*/ 8188 w 10000"/>
                <a:gd name="connsiteY16" fmla="*/ 1297 h 10000"/>
                <a:gd name="connsiteX17" fmla="*/ 8010 w 10000"/>
                <a:gd name="connsiteY17" fmla="*/ 1343 h 10000"/>
                <a:gd name="connsiteX18" fmla="*/ 8152 w 10000"/>
                <a:gd name="connsiteY18" fmla="*/ 1255 h 10000"/>
                <a:gd name="connsiteX19" fmla="*/ 8152 w 10000"/>
                <a:gd name="connsiteY19" fmla="*/ 1169 h 10000"/>
                <a:gd name="connsiteX20" fmla="*/ 8188 w 10000"/>
                <a:gd name="connsiteY20" fmla="*/ 1081 h 10000"/>
                <a:gd name="connsiteX21" fmla="*/ 7926 w 10000"/>
                <a:gd name="connsiteY21" fmla="*/ 1037 h 10000"/>
                <a:gd name="connsiteX22" fmla="*/ 8010 w 10000"/>
                <a:gd name="connsiteY22" fmla="*/ 997 h 10000"/>
                <a:gd name="connsiteX23" fmla="*/ 8056 w 10000"/>
                <a:gd name="connsiteY23" fmla="*/ 819 h 10000"/>
                <a:gd name="connsiteX24" fmla="*/ 8105 w 10000"/>
                <a:gd name="connsiteY24" fmla="*/ 648 h 10000"/>
                <a:gd name="connsiteX25" fmla="*/ 7834 w 10000"/>
                <a:gd name="connsiteY25" fmla="*/ 346 h 10000"/>
                <a:gd name="connsiteX26" fmla="*/ 7699 w 10000"/>
                <a:gd name="connsiteY26" fmla="*/ 390 h 10000"/>
                <a:gd name="connsiteX27" fmla="*/ 7572 w 10000"/>
                <a:gd name="connsiteY27" fmla="*/ 482 h 10000"/>
                <a:gd name="connsiteX28" fmla="*/ 7476 w 10000"/>
                <a:gd name="connsiteY28" fmla="*/ 695 h 10000"/>
                <a:gd name="connsiteX29" fmla="*/ 7253 w 10000"/>
                <a:gd name="connsiteY29" fmla="*/ 868 h 10000"/>
                <a:gd name="connsiteX30" fmla="*/ 7119 w 10000"/>
                <a:gd name="connsiteY30" fmla="*/ 953 h 10000"/>
                <a:gd name="connsiteX31" fmla="*/ 7162 w 10000"/>
                <a:gd name="connsiteY31" fmla="*/ 1081 h 10000"/>
                <a:gd name="connsiteX32" fmla="*/ 6893 w 10000"/>
                <a:gd name="connsiteY32" fmla="*/ 1255 h 10000"/>
                <a:gd name="connsiteX33" fmla="*/ 6673 w 10000"/>
                <a:gd name="connsiteY33" fmla="*/ 1216 h 10000"/>
                <a:gd name="connsiteX34" fmla="*/ 6673 w 10000"/>
                <a:gd name="connsiteY34" fmla="*/ 1472 h 10000"/>
                <a:gd name="connsiteX35" fmla="*/ 6934 w 10000"/>
                <a:gd name="connsiteY35" fmla="*/ 1688 h 10000"/>
                <a:gd name="connsiteX36" fmla="*/ 7075 w 10000"/>
                <a:gd name="connsiteY36" fmla="*/ 1688 h 10000"/>
                <a:gd name="connsiteX37" fmla="*/ 7162 w 10000"/>
                <a:gd name="connsiteY37" fmla="*/ 1728 h 10000"/>
                <a:gd name="connsiteX38" fmla="*/ 7162 w 10000"/>
                <a:gd name="connsiteY38" fmla="*/ 1688 h 10000"/>
                <a:gd name="connsiteX39" fmla="*/ 7429 w 10000"/>
                <a:gd name="connsiteY39" fmla="*/ 1820 h 10000"/>
                <a:gd name="connsiteX40" fmla="*/ 7520 w 10000"/>
                <a:gd name="connsiteY40" fmla="*/ 2078 h 10000"/>
                <a:gd name="connsiteX41" fmla="*/ 7745 w 10000"/>
                <a:gd name="connsiteY41" fmla="*/ 2120 h 10000"/>
                <a:gd name="connsiteX42" fmla="*/ 7834 w 10000"/>
                <a:gd name="connsiteY42" fmla="*/ 2031 h 10000"/>
                <a:gd name="connsiteX43" fmla="*/ 7880 w 10000"/>
                <a:gd name="connsiteY43" fmla="*/ 1906 h 10000"/>
                <a:gd name="connsiteX44" fmla="*/ 8056 w 10000"/>
                <a:gd name="connsiteY44" fmla="*/ 1820 h 10000"/>
                <a:gd name="connsiteX45" fmla="*/ 8283 w 10000"/>
                <a:gd name="connsiteY45" fmla="*/ 1906 h 10000"/>
                <a:gd name="connsiteX46" fmla="*/ 8367 w 10000"/>
                <a:gd name="connsiteY46" fmla="*/ 1947 h 10000"/>
                <a:gd name="connsiteX47" fmla="*/ 8417 w 10000"/>
                <a:gd name="connsiteY47" fmla="*/ 1996 h 10000"/>
                <a:gd name="connsiteX48" fmla="*/ 8643 w 10000"/>
                <a:gd name="connsiteY48" fmla="*/ 1996 h 10000"/>
                <a:gd name="connsiteX49" fmla="*/ 8643 w 10000"/>
                <a:gd name="connsiteY49" fmla="*/ 1947 h 10000"/>
                <a:gd name="connsiteX50" fmla="*/ 8905 w 10000"/>
                <a:gd name="connsiteY50" fmla="*/ 2031 h 10000"/>
                <a:gd name="connsiteX51" fmla="*/ 8866 w 10000"/>
                <a:gd name="connsiteY51" fmla="*/ 2078 h 10000"/>
                <a:gd name="connsiteX52" fmla="*/ 8905 w 10000"/>
                <a:gd name="connsiteY52" fmla="*/ 2208 h 10000"/>
                <a:gd name="connsiteX53" fmla="*/ 8905 w 10000"/>
                <a:gd name="connsiteY53" fmla="*/ 2291 h 10000"/>
                <a:gd name="connsiteX54" fmla="*/ 8817 w 10000"/>
                <a:gd name="connsiteY54" fmla="*/ 2208 h 10000"/>
                <a:gd name="connsiteX55" fmla="*/ 8773 w 10000"/>
                <a:gd name="connsiteY55" fmla="*/ 2249 h 10000"/>
                <a:gd name="connsiteX56" fmla="*/ 8680 w 10000"/>
                <a:gd name="connsiteY56" fmla="*/ 2249 h 10000"/>
                <a:gd name="connsiteX57" fmla="*/ 8592 w 10000"/>
                <a:gd name="connsiteY57" fmla="*/ 2291 h 10000"/>
                <a:gd name="connsiteX58" fmla="*/ 8417 w 10000"/>
                <a:gd name="connsiteY58" fmla="*/ 2383 h 10000"/>
                <a:gd name="connsiteX59" fmla="*/ 8322 w 10000"/>
                <a:gd name="connsiteY59" fmla="*/ 2428 h 10000"/>
                <a:gd name="connsiteX60" fmla="*/ 8417 w 10000"/>
                <a:gd name="connsiteY60" fmla="*/ 2514 h 10000"/>
                <a:gd name="connsiteX61" fmla="*/ 8322 w 10000"/>
                <a:gd name="connsiteY61" fmla="*/ 2514 h 10000"/>
                <a:gd name="connsiteX62" fmla="*/ 8367 w 10000"/>
                <a:gd name="connsiteY62" fmla="*/ 2597 h 10000"/>
                <a:gd name="connsiteX63" fmla="*/ 8283 w 10000"/>
                <a:gd name="connsiteY63" fmla="*/ 2638 h 10000"/>
                <a:gd name="connsiteX64" fmla="*/ 8188 w 10000"/>
                <a:gd name="connsiteY64" fmla="*/ 2555 h 10000"/>
                <a:gd name="connsiteX65" fmla="*/ 8152 w 10000"/>
                <a:gd name="connsiteY65" fmla="*/ 2555 h 10000"/>
                <a:gd name="connsiteX66" fmla="*/ 8237 w 10000"/>
                <a:gd name="connsiteY66" fmla="*/ 2683 h 10000"/>
                <a:gd name="connsiteX67" fmla="*/ 8056 w 10000"/>
                <a:gd name="connsiteY67" fmla="*/ 2862 h 10000"/>
                <a:gd name="connsiteX68" fmla="*/ 8010 w 10000"/>
                <a:gd name="connsiteY68" fmla="*/ 3073 h 10000"/>
                <a:gd name="connsiteX69" fmla="*/ 8056 w 10000"/>
                <a:gd name="connsiteY69" fmla="*/ 3289 h 10000"/>
                <a:gd name="connsiteX70" fmla="*/ 8237 w 10000"/>
                <a:gd name="connsiteY70" fmla="*/ 3334 h 10000"/>
                <a:gd name="connsiteX71" fmla="*/ 8548 w 10000"/>
                <a:gd name="connsiteY71" fmla="*/ 3463 h 10000"/>
                <a:gd name="connsiteX72" fmla="*/ 8680 w 10000"/>
                <a:gd name="connsiteY72" fmla="*/ 3682 h 10000"/>
                <a:gd name="connsiteX73" fmla="*/ 8905 w 10000"/>
                <a:gd name="connsiteY73" fmla="*/ 3981 h 10000"/>
                <a:gd name="connsiteX74" fmla="*/ 9043 w 10000"/>
                <a:gd name="connsiteY74" fmla="*/ 4202 h 10000"/>
                <a:gd name="connsiteX75" fmla="*/ 9258 w 10000"/>
                <a:gd name="connsiteY75" fmla="*/ 4331 h 10000"/>
                <a:gd name="connsiteX76" fmla="*/ 9351 w 10000"/>
                <a:gd name="connsiteY76" fmla="*/ 4416 h 10000"/>
                <a:gd name="connsiteX77" fmla="*/ 9447 w 10000"/>
                <a:gd name="connsiteY77" fmla="*/ 4505 h 10000"/>
                <a:gd name="connsiteX78" fmla="*/ 9613 w 10000"/>
                <a:gd name="connsiteY78" fmla="*/ 4672 h 10000"/>
                <a:gd name="connsiteX79" fmla="*/ 9302 w 10000"/>
                <a:gd name="connsiteY79" fmla="*/ 4588 h 10000"/>
                <a:gd name="connsiteX80" fmla="*/ 9082 w 10000"/>
                <a:gd name="connsiteY80" fmla="*/ 4505 h 10000"/>
                <a:gd name="connsiteX81" fmla="*/ 8866 w 10000"/>
                <a:gd name="connsiteY81" fmla="*/ 4546 h 10000"/>
                <a:gd name="connsiteX82" fmla="*/ 8734 w 10000"/>
                <a:gd name="connsiteY82" fmla="*/ 4462 h 10000"/>
                <a:gd name="connsiteX83" fmla="*/ 8592 w 10000"/>
                <a:gd name="connsiteY83" fmla="*/ 4373 h 10000"/>
                <a:gd name="connsiteX84" fmla="*/ 8643 w 10000"/>
                <a:gd name="connsiteY84" fmla="*/ 4462 h 10000"/>
                <a:gd name="connsiteX85" fmla="*/ 8680 w 10000"/>
                <a:gd name="connsiteY85" fmla="*/ 4462 h 10000"/>
                <a:gd name="connsiteX86" fmla="*/ 8643 w 10000"/>
                <a:gd name="connsiteY86" fmla="*/ 4416 h 10000"/>
                <a:gd name="connsiteX87" fmla="*/ 8734 w 10000"/>
                <a:gd name="connsiteY87" fmla="*/ 4462 h 10000"/>
                <a:gd name="connsiteX88" fmla="*/ 8951 w 10000"/>
                <a:gd name="connsiteY88" fmla="*/ 4546 h 10000"/>
                <a:gd name="connsiteX89" fmla="*/ 9043 w 10000"/>
                <a:gd name="connsiteY89" fmla="*/ 4505 h 10000"/>
                <a:gd name="connsiteX90" fmla="*/ 9134 w 10000"/>
                <a:gd name="connsiteY90" fmla="*/ 4588 h 10000"/>
                <a:gd name="connsiteX91" fmla="*/ 9172 w 10000"/>
                <a:gd name="connsiteY91" fmla="*/ 4634 h 10000"/>
                <a:gd name="connsiteX92" fmla="*/ 9302 w 10000"/>
                <a:gd name="connsiteY92" fmla="*/ 4672 h 10000"/>
                <a:gd name="connsiteX93" fmla="*/ 9579 w 10000"/>
                <a:gd name="connsiteY93" fmla="*/ 4853 h 10000"/>
                <a:gd name="connsiteX94" fmla="*/ 9757 w 10000"/>
                <a:gd name="connsiteY94" fmla="*/ 5026 h 10000"/>
                <a:gd name="connsiteX95" fmla="*/ 9668 w 10000"/>
                <a:gd name="connsiteY95" fmla="*/ 5068 h 10000"/>
                <a:gd name="connsiteX96" fmla="*/ 9534 w 10000"/>
                <a:gd name="connsiteY96" fmla="*/ 5152 h 10000"/>
                <a:gd name="connsiteX97" fmla="*/ 9447 w 10000"/>
                <a:gd name="connsiteY97" fmla="*/ 5235 h 10000"/>
                <a:gd name="connsiteX98" fmla="*/ 9403 w 10000"/>
                <a:gd name="connsiteY98" fmla="*/ 5278 h 10000"/>
                <a:gd name="connsiteX99" fmla="*/ 9258 w 10000"/>
                <a:gd name="connsiteY99" fmla="*/ 5278 h 10000"/>
                <a:gd name="connsiteX100" fmla="*/ 9134 w 10000"/>
                <a:gd name="connsiteY100" fmla="*/ 5369 h 10000"/>
                <a:gd name="connsiteX101" fmla="*/ 9302 w 10000"/>
                <a:gd name="connsiteY101" fmla="*/ 5278 h 10000"/>
                <a:gd name="connsiteX102" fmla="*/ 9447 w 10000"/>
                <a:gd name="connsiteY102" fmla="*/ 5415 h 10000"/>
                <a:gd name="connsiteX103" fmla="*/ 9403 w 10000"/>
                <a:gd name="connsiteY103" fmla="*/ 5415 h 10000"/>
                <a:gd name="connsiteX104" fmla="*/ 9613 w 10000"/>
                <a:gd name="connsiteY104" fmla="*/ 5326 h 10000"/>
                <a:gd name="connsiteX105" fmla="*/ 9757 w 10000"/>
                <a:gd name="connsiteY105" fmla="*/ 5454 h 10000"/>
                <a:gd name="connsiteX106" fmla="*/ 9982 w 10000"/>
                <a:gd name="connsiteY106" fmla="*/ 5500 h 10000"/>
                <a:gd name="connsiteX107" fmla="*/ 9884 w 10000"/>
                <a:gd name="connsiteY107" fmla="*/ 5624 h 10000"/>
                <a:gd name="connsiteX108" fmla="*/ 9847 w 10000"/>
                <a:gd name="connsiteY108" fmla="*/ 5672 h 10000"/>
                <a:gd name="connsiteX109" fmla="*/ 9757 w 10000"/>
                <a:gd name="connsiteY109" fmla="*/ 5714 h 10000"/>
                <a:gd name="connsiteX110" fmla="*/ 9802 w 10000"/>
                <a:gd name="connsiteY110" fmla="*/ 5714 h 10000"/>
                <a:gd name="connsiteX111" fmla="*/ 9935 w 10000"/>
                <a:gd name="connsiteY111" fmla="*/ 5672 h 10000"/>
                <a:gd name="connsiteX112" fmla="*/ 9935 w 10000"/>
                <a:gd name="connsiteY112" fmla="*/ 5624 h 10000"/>
                <a:gd name="connsiteX113" fmla="*/ 9982 w 10000"/>
                <a:gd name="connsiteY113" fmla="*/ 5752 h 10000"/>
                <a:gd name="connsiteX114" fmla="*/ 9982 w 10000"/>
                <a:gd name="connsiteY114" fmla="*/ 5847 h 10000"/>
                <a:gd name="connsiteX115" fmla="*/ 9935 w 10000"/>
                <a:gd name="connsiteY115" fmla="*/ 5752 h 10000"/>
                <a:gd name="connsiteX116" fmla="*/ 9935 w 10000"/>
                <a:gd name="connsiteY116" fmla="*/ 5847 h 10000"/>
                <a:gd name="connsiteX117" fmla="*/ 9884 w 10000"/>
                <a:gd name="connsiteY117" fmla="*/ 5808 h 10000"/>
                <a:gd name="connsiteX118" fmla="*/ 9847 w 10000"/>
                <a:gd name="connsiteY118" fmla="*/ 5808 h 10000"/>
                <a:gd name="connsiteX119" fmla="*/ 9802 w 10000"/>
                <a:gd name="connsiteY119" fmla="*/ 5885 h 10000"/>
                <a:gd name="connsiteX120" fmla="*/ 9935 w 10000"/>
                <a:gd name="connsiteY120" fmla="*/ 5972 h 10000"/>
                <a:gd name="connsiteX121" fmla="*/ 9884 w 10000"/>
                <a:gd name="connsiteY121" fmla="*/ 5972 h 10000"/>
                <a:gd name="connsiteX122" fmla="*/ 9935 w 10000"/>
                <a:gd name="connsiteY122" fmla="*/ 6065 h 10000"/>
                <a:gd name="connsiteX123" fmla="*/ 9757 w 10000"/>
                <a:gd name="connsiteY123" fmla="*/ 6016 h 10000"/>
                <a:gd name="connsiteX124" fmla="*/ 9802 w 10000"/>
                <a:gd name="connsiteY124" fmla="*/ 6065 h 10000"/>
                <a:gd name="connsiteX125" fmla="*/ 9935 w 10000"/>
                <a:gd name="connsiteY125" fmla="*/ 6103 h 10000"/>
                <a:gd name="connsiteX126" fmla="*/ 9982 w 10000"/>
                <a:gd name="connsiteY126" fmla="*/ 6235 h 10000"/>
                <a:gd name="connsiteX127" fmla="*/ 9935 w 10000"/>
                <a:gd name="connsiteY127" fmla="*/ 6325 h 10000"/>
                <a:gd name="connsiteX128" fmla="*/ 9802 w 10000"/>
                <a:gd name="connsiteY128" fmla="*/ 6192 h 10000"/>
                <a:gd name="connsiteX129" fmla="*/ 9757 w 10000"/>
                <a:gd name="connsiteY129" fmla="*/ 6235 h 10000"/>
                <a:gd name="connsiteX130" fmla="*/ 9579 w 10000"/>
                <a:gd name="connsiteY130" fmla="*/ 6325 h 10000"/>
                <a:gd name="connsiteX131" fmla="*/ 9714 w 10000"/>
                <a:gd name="connsiteY131" fmla="*/ 6448 h 10000"/>
                <a:gd name="connsiteX132" fmla="*/ 9714 w 10000"/>
                <a:gd name="connsiteY132" fmla="*/ 6625 h 10000"/>
                <a:gd name="connsiteX133" fmla="*/ 9668 w 10000"/>
                <a:gd name="connsiteY133" fmla="*/ 6712 h 10000"/>
                <a:gd name="connsiteX134" fmla="*/ 9668 w 10000"/>
                <a:gd name="connsiteY134" fmla="*/ 6753 h 10000"/>
                <a:gd name="connsiteX135" fmla="*/ 9579 w 10000"/>
                <a:gd name="connsiteY135" fmla="*/ 6712 h 10000"/>
                <a:gd name="connsiteX136" fmla="*/ 9579 w 10000"/>
                <a:gd name="connsiteY136" fmla="*/ 6794 h 10000"/>
                <a:gd name="connsiteX137" fmla="*/ 9534 w 10000"/>
                <a:gd name="connsiteY137" fmla="*/ 6885 h 10000"/>
                <a:gd name="connsiteX138" fmla="*/ 9490 w 10000"/>
                <a:gd name="connsiteY138" fmla="*/ 7054 h 10000"/>
                <a:gd name="connsiteX139" fmla="*/ 9534 w 10000"/>
                <a:gd name="connsiteY139" fmla="*/ 6969 h 10000"/>
                <a:gd name="connsiteX140" fmla="*/ 9490 w 10000"/>
                <a:gd name="connsiteY140" fmla="*/ 7010 h 10000"/>
                <a:gd name="connsiteX141" fmla="*/ 9447 w 10000"/>
                <a:gd name="connsiteY141" fmla="*/ 6930 h 10000"/>
                <a:gd name="connsiteX142" fmla="*/ 9351 w 10000"/>
                <a:gd name="connsiteY142" fmla="*/ 6969 h 10000"/>
                <a:gd name="connsiteX143" fmla="*/ 9351 w 10000"/>
                <a:gd name="connsiteY143" fmla="*/ 7054 h 10000"/>
                <a:gd name="connsiteX144" fmla="*/ 9403 w 10000"/>
                <a:gd name="connsiteY144" fmla="*/ 7098 h 10000"/>
                <a:gd name="connsiteX145" fmla="*/ 9490 w 10000"/>
                <a:gd name="connsiteY145" fmla="*/ 7142 h 10000"/>
                <a:gd name="connsiteX146" fmla="*/ 9447 w 10000"/>
                <a:gd name="connsiteY146" fmla="*/ 7186 h 10000"/>
                <a:gd name="connsiteX147" fmla="*/ 9403 w 10000"/>
                <a:gd name="connsiteY147" fmla="*/ 7319 h 10000"/>
                <a:gd name="connsiteX148" fmla="*/ 9220 w 10000"/>
                <a:gd name="connsiteY148" fmla="*/ 7226 h 10000"/>
                <a:gd name="connsiteX149" fmla="*/ 9351 w 10000"/>
                <a:gd name="connsiteY149" fmla="*/ 7356 h 10000"/>
                <a:gd name="connsiteX150" fmla="*/ 9490 w 10000"/>
                <a:gd name="connsiteY150" fmla="*/ 7356 h 10000"/>
                <a:gd name="connsiteX151" fmla="*/ 9447 w 10000"/>
                <a:gd name="connsiteY151" fmla="*/ 7449 h 10000"/>
                <a:gd name="connsiteX152" fmla="*/ 9534 w 10000"/>
                <a:gd name="connsiteY152" fmla="*/ 7622 h 10000"/>
                <a:gd name="connsiteX153" fmla="*/ 9490 w 10000"/>
                <a:gd name="connsiteY153" fmla="*/ 7622 h 10000"/>
                <a:gd name="connsiteX154" fmla="*/ 9351 w 10000"/>
                <a:gd name="connsiteY154" fmla="*/ 7527 h 10000"/>
                <a:gd name="connsiteX155" fmla="*/ 9302 w 10000"/>
                <a:gd name="connsiteY155" fmla="*/ 7576 h 10000"/>
                <a:gd name="connsiteX156" fmla="*/ 9403 w 10000"/>
                <a:gd name="connsiteY156" fmla="*/ 7665 h 10000"/>
                <a:gd name="connsiteX157" fmla="*/ 9351 w 10000"/>
                <a:gd name="connsiteY157" fmla="*/ 7747 h 10000"/>
                <a:gd name="connsiteX158" fmla="*/ 9220 w 10000"/>
                <a:gd name="connsiteY158" fmla="*/ 7665 h 10000"/>
                <a:gd name="connsiteX159" fmla="*/ 9302 w 10000"/>
                <a:gd name="connsiteY159" fmla="*/ 7788 h 10000"/>
                <a:gd name="connsiteX160" fmla="*/ 9220 w 10000"/>
                <a:gd name="connsiteY160" fmla="*/ 7788 h 10000"/>
                <a:gd name="connsiteX161" fmla="*/ 9220 w 10000"/>
                <a:gd name="connsiteY161" fmla="*/ 7880 h 10000"/>
                <a:gd name="connsiteX162" fmla="*/ 8994 w 10000"/>
                <a:gd name="connsiteY162" fmla="*/ 7972 h 10000"/>
                <a:gd name="connsiteX163" fmla="*/ 8951 w 10000"/>
                <a:gd name="connsiteY163" fmla="*/ 8049 h 10000"/>
                <a:gd name="connsiteX164" fmla="*/ 8994 w 10000"/>
                <a:gd name="connsiteY164" fmla="*/ 8099 h 10000"/>
                <a:gd name="connsiteX165" fmla="*/ 8951 w 10000"/>
                <a:gd name="connsiteY165" fmla="*/ 8134 h 10000"/>
                <a:gd name="connsiteX166" fmla="*/ 8905 w 10000"/>
                <a:gd name="connsiteY166" fmla="*/ 8265 h 10000"/>
                <a:gd name="connsiteX167" fmla="*/ 8866 w 10000"/>
                <a:gd name="connsiteY167" fmla="*/ 8224 h 10000"/>
                <a:gd name="connsiteX168" fmla="*/ 8866 w 10000"/>
                <a:gd name="connsiteY168" fmla="*/ 8356 h 10000"/>
                <a:gd name="connsiteX169" fmla="*/ 8407 w 10000"/>
                <a:gd name="connsiteY169" fmla="*/ 8137 h 10000"/>
                <a:gd name="connsiteX170" fmla="*/ 7657 w 10000"/>
                <a:gd name="connsiteY170" fmla="*/ 8876 h 10000"/>
                <a:gd name="connsiteX171" fmla="*/ 7387 w 10000"/>
                <a:gd name="connsiteY171" fmla="*/ 8961 h 10000"/>
                <a:gd name="connsiteX172" fmla="*/ 7253 w 10000"/>
                <a:gd name="connsiteY172" fmla="*/ 8701 h 10000"/>
                <a:gd name="connsiteX173" fmla="*/ 7209 w 10000"/>
                <a:gd name="connsiteY173" fmla="*/ 8701 h 10000"/>
                <a:gd name="connsiteX174" fmla="*/ 7340 w 10000"/>
                <a:gd name="connsiteY174" fmla="*/ 8653 h 10000"/>
                <a:gd name="connsiteX175" fmla="*/ 7162 w 10000"/>
                <a:gd name="connsiteY175" fmla="*/ 8653 h 10000"/>
                <a:gd name="connsiteX176" fmla="*/ 7119 w 10000"/>
                <a:gd name="connsiteY176" fmla="*/ 8748 h 10000"/>
                <a:gd name="connsiteX177" fmla="*/ 7209 w 10000"/>
                <a:gd name="connsiteY177" fmla="*/ 8832 h 10000"/>
                <a:gd name="connsiteX178" fmla="*/ 7162 w 10000"/>
                <a:gd name="connsiteY178" fmla="*/ 8832 h 10000"/>
                <a:gd name="connsiteX179" fmla="*/ 7302 w 10000"/>
                <a:gd name="connsiteY179" fmla="*/ 9089 h 10000"/>
                <a:gd name="connsiteX180" fmla="*/ 7119 w 10000"/>
                <a:gd name="connsiteY180" fmla="*/ 8922 h 10000"/>
                <a:gd name="connsiteX181" fmla="*/ 7209 w 10000"/>
                <a:gd name="connsiteY181" fmla="*/ 9089 h 10000"/>
                <a:gd name="connsiteX182" fmla="*/ 7162 w 10000"/>
                <a:gd name="connsiteY182" fmla="*/ 9138 h 10000"/>
                <a:gd name="connsiteX183" fmla="*/ 7119 w 10000"/>
                <a:gd name="connsiteY183" fmla="*/ 9089 h 10000"/>
                <a:gd name="connsiteX184" fmla="*/ 7075 w 10000"/>
                <a:gd name="connsiteY184" fmla="*/ 9223 h 10000"/>
                <a:gd name="connsiteX185" fmla="*/ 6934 w 10000"/>
                <a:gd name="connsiteY185" fmla="*/ 9266 h 10000"/>
                <a:gd name="connsiteX186" fmla="*/ 6893 w 10000"/>
                <a:gd name="connsiteY186" fmla="*/ 9176 h 10000"/>
                <a:gd name="connsiteX187" fmla="*/ 6807 w 10000"/>
                <a:gd name="connsiteY187" fmla="*/ 9138 h 10000"/>
                <a:gd name="connsiteX188" fmla="*/ 6852 w 10000"/>
                <a:gd name="connsiteY188" fmla="*/ 9307 h 10000"/>
                <a:gd name="connsiteX189" fmla="*/ 6623 w 10000"/>
                <a:gd name="connsiteY189" fmla="*/ 9223 h 10000"/>
                <a:gd name="connsiteX190" fmla="*/ 6579 w 10000"/>
                <a:gd name="connsiteY190" fmla="*/ 9266 h 10000"/>
                <a:gd name="connsiteX191" fmla="*/ 6444 w 10000"/>
                <a:gd name="connsiteY191" fmla="*/ 9347 h 10000"/>
                <a:gd name="connsiteX192" fmla="*/ 6411 w 10000"/>
                <a:gd name="connsiteY192" fmla="*/ 9441 h 10000"/>
                <a:gd name="connsiteX193" fmla="*/ 6311 w 10000"/>
                <a:gd name="connsiteY193" fmla="*/ 9441 h 10000"/>
                <a:gd name="connsiteX194" fmla="*/ 6177 w 10000"/>
                <a:gd name="connsiteY194" fmla="*/ 9482 h 10000"/>
                <a:gd name="connsiteX195" fmla="*/ 6177 w 10000"/>
                <a:gd name="connsiteY195" fmla="*/ 9441 h 10000"/>
                <a:gd name="connsiteX196" fmla="*/ 6177 w 10000"/>
                <a:gd name="connsiteY196" fmla="*/ 9524 h 10000"/>
                <a:gd name="connsiteX197" fmla="*/ 6046 w 10000"/>
                <a:gd name="connsiteY197" fmla="*/ 9482 h 10000"/>
                <a:gd name="connsiteX198" fmla="*/ 6046 w 10000"/>
                <a:gd name="connsiteY198" fmla="*/ 9566 h 10000"/>
                <a:gd name="connsiteX199" fmla="*/ 6000 w 10000"/>
                <a:gd name="connsiteY199" fmla="*/ 9699 h 10000"/>
                <a:gd name="connsiteX200" fmla="*/ 6094 w 10000"/>
                <a:gd name="connsiteY200" fmla="*/ 9743 h 10000"/>
                <a:gd name="connsiteX201" fmla="*/ 6094 w 10000"/>
                <a:gd name="connsiteY201" fmla="*/ 9743 h 10000"/>
                <a:gd name="connsiteX202" fmla="*/ 6177 w 10000"/>
                <a:gd name="connsiteY202" fmla="*/ 9916 h 10000"/>
                <a:gd name="connsiteX203" fmla="*/ 5956 w 10000"/>
                <a:gd name="connsiteY203" fmla="*/ 10000 h 10000"/>
                <a:gd name="connsiteX204" fmla="*/ 5956 w 10000"/>
                <a:gd name="connsiteY204" fmla="*/ 9916 h 10000"/>
                <a:gd name="connsiteX205" fmla="*/ 5861 w 10000"/>
                <a:gd name="connsiteY205" fmla="*/ 9782 h 10000"/>
                <a:gd name="connsiteX206" fmla="*/ 5823 w 10000"/>
                <a:gd name="connsiteY206" fmla="*/ 9699 h 10000"/>
                <a:gd name="connsiteX207" fmla="*/ 5778 w 10000"/>
                <a:gd name="connsiteY207" fmla="*/ 9566 h 10000"/>
                <a:gd name="connsiteX208" fmla="*/ 5823 w 10000"/>
                <a:gd name="connsiteY208" fmla="*/ 9482 h 10000"/>
                <a:gd name="connsiteX209" fmla="*/ 5778 w 10000"/>
                <a:gd name="connsiteY209" fmla="*/ 9347 h 10000"/>
                <a:gd name="connsiteX210" fmla="*/ 5778 w 10000"/>
                <a:gd name="connsiteY210" fmla="*/ 9394 h 10000"/>
                <a:gd name="connsiteX211" fmla="*/ 5686 w 10000"/>
                <a:gd name="connsiteY211" fmla="*/ 9307 h 10000"/>
                <a:gd name="connsiteX212" fmla="*/ 5686 w 10000"/>
                <a:gd name="connsiteY212" fmla="*/ 9394 h 10000"/>
                <a:gd name="connsiteX213" fmla="*/ 5555 w 10000"/>
                <a:gd name="connsiteY213" fmla="*/ 9394 h 10000"/>
                <a:gd name="connsiteX214" fmla="*/ 5466 w 10000"/>
                <a:gd name="connsiteY214" fmla="*/ 9347 h 10000"/>
                <a:gd name="connsiteX215" fmla="*/ 5414 w 10000"/>
                <a:gd name="connsiteY215" fmla="*/ 9266 h 10000"/>
                <a:gd name="connsiteX216" fmla="*/ 5370 w 10000"/>
                <a:gd name="connsiteY216" fmla="*/ 9266 h 10000"/>
                <a:gd name="connsiteX217" fmla="*/ 5370 w 10000"/>
                <a:gd name="connsiteY217" fmla="*/ 9347 h 10000"/>
                <a:gd name="connsiteX218" fmla="*/ 5284 w 10000"/>
                <a:gd name="connsiteY218" fmla="*/ 9266 h 10000"/>
                <a:gd name="connsiteX219" fmla="*/ 5244 w 10000"/>
                <a:gd name="connsiteY219" fmla="*/ 9176 h 10000"/>
                <a:gd name="connsiteX220" fmla="*/ 5202 w 10000"/>
                <a:gd name="connsiteY220" fmla="*/ 9223 h 10000"/>
                <a:gd name="connsiteX221" fmla="*/ 5244 w 10000"/>
                <a:gd name="connsiteY221" fmla="*/ 9347 h 10000"/>
                <a:gd name="connsiteX222" fmla="*/ 5154 w 10000"/>
                <a:gd name="connsiteY222" fmla="*/ 9307 h 10000"/>
                <a:gd name="connsiteX223" fmla="*/ 5154 w 10000"/>
                <a:gd name="connsiteY223" fmla="*/ 9394 h 10000"/>
                <a:gd name="connsiteX224" fmla="*/ 4973 w 10000"/>
                <a:gd name="connsiteY224" fmla="*/ 9347 h 10000"/>
                <a:gd name="connsiteX225" fmla="*/ 4844 w 10000"/>
                <a:gd name="connsiteY225" fmla="*/ 9347 h 10000"/>
                <a:gd name="connsiteX226" fmla="*/ 4794 w 10000"/>
                <a:gd name="connsiteY226" fmla="*/ 9347 h 10000"/>
                <a:gd name="connsiteX227" fmla="*/ 4661 w 10000"/>
                <a:gd name="connsiteY227" fmla="*/ 9266 h 10000"/>
                <a:gd name="connsiteX228" fmla="*/ 4611 w 10000"/>
                <a:gd name="connsiteY228" fmla="*/ 9223 h 10000"/>
                <a:gd name="connsiteX229" fmla="*/ 4480 w 10000"/>
                <a:gd name="connsiteY229" fmla="*/ 9176 h 10000"/>
                <a:gd name="connsiteX230" fmla="*/ 4395 w 10000"/>
                <a:gd name="connsiteY230" fmla="*/ 8922 h 10000"/>
                <a:gd name="connsiteX231" fmla="*/ 4297 w 10000"/>
                <a:gd name="connsiteY231" fmla="*/ 8748 h 10000"/>
                <a:gd name="connsiteX232" fmla="*/ 4168 w 10000"/>
                <a:gd name="connsiteY232" fmla="*/ 8748 h 10000"/>
                <a:gd name="connsiteX233" fmla="*/ 4032 w 10000"/>
                <a:gd name="connsiteY233" fmla="*/ 8748 h 10000"/>
                <a:gd name="connsiteX234" fmla="*/ 3808 w 10000"/>
                <a:gd name="connsiteY234" fmla="*/ 8528 h 10000"/>
                <a:gd name="connsiteX235" fmla="*/ 3633 w 10000"/>
                <a:gd name="connsiteY235" fmla="*/ 8653 h 10000"/>
                <a:gd name="connsiteX236" fmla="*/ 3633 w 10000"/>
                <a:gd name="connsiteY236" fmla="*/ 8748 h 10000"/>
                <a:gd name="connsiteX237" fmla="*/ 3410 w 10000"/>
                <a:gd name="connsiteY237" fmla="*/ 8790 h 10000"/>
                <a:gd name="connsiteX238" fmla="*/ 3278 w 10000"/>
                <a:gd name="connsiteY238" fmla="*/ 8922 h 10000"/>
                <a:gd name="connsiteX239" fmla="*/ 3189 w 10000"/>
                <a:gd name="connsiteY239" fmla="*/ 8832 h 10000"/>
                <a:gd name="connsiteX240" fmla="*/ 3099 w 10000"/>
                <a:gd name="connsiteY240" fmla="*/ 8922 h 10000"/>
                <a:gd name="connsiteX241" fmla="*/ 2965 w 10000"/>
                <a:gd name="connsiteY241" fmla="*/ 8922 h 10000"/>
                <a:gd name="connsiteX242" fmla="*/ 2781 w 10000"/>
                <a:gd name="connsiteY242" fmla="*/ 8876 h 10000"/>
                <a:gd name="connsiteX243" fmla="*/ 2606 w 10000"/>
                <a:gd name="connsiteY243" fmla="*/ 8961 h 10000"/>
                <a:gd name="connsiteX244" fmla="*/ 2515 w 10000"/>
                <a:gd name="connsiteY244" fmla="*/ 8961 h 10000"/>
                <a:gd name="connsiteX245" fmla="*/ 2423 w 10000"/>
                <a:gd name="connsiteY245" fmla="*/ 8961 h 10000"/>
                <a:gd name="connsiteX246" fmla="*/ 2380 w 10000"/>
                <a:gd name="connsiteY246" fmla="*/ 8961 h 10000"/>
                <a:gd name="connsiteX247" fmla="*/ 2380 w 10000"/>
                <a:gd name="connsiteY247" fmla="*/ 9176 h 10000"/>
                <a:gd name="connsiteX248" fmla="*/ 2473 w 10000"/>
                <a:gd name="connsiteY248" fmla="*/ 9307 h 10000"/>
                <a:gd name="connsiteX249" fmla="*/ 2473 w 10000"/>
                <a:gd name="connsiteY249" fmla="*/ 9347 h 10000"/>
                <a:gd name="connsiteX250" fmla="*/ 2473 w 10000"/>
                <a:gd name="connsiteY250" fmla="*/ 9441 h 10000"/>
                <a:gd name="connsiteX251" fmla="*/ 2515 w 10000"/>
                <a:gd name="connsiteY251" fmla="*/ 9566 h 10000"/>
                <a:gd name="connsiteX252" fmla="*/ 2380 w 10000"/>
                <a:gd name="connsiteY252" fmla="*/ 9524 h 10000"/>
                <a:gd name="connsiteX253" fmla="*/ 2244 w 10000"/>
                <a:gd name="connsiteY253" fmla="*/ 9482 h 10000"/>
                <a:gd name="connsiteX254" fmla="*/ 2153 w 10000"/>
                <a:gd name="connsiteY254" fmla="*/ 9266 h 10000"/>
                <a:gd name="connsiteX255" fmla="*/ 1895 w 10000"/>
                <a:gd name="connsiteY255" fmla="*/ 9394 h 10000"/>
                <a:gd name="connsiteX256" fmla="*/ 1805 w 10000"/>
                <a:gd name="connsiteY256" fmla="*/ 9441 h 10000"/>
                <a:gd name="connsiteX257" fmla="*/ 1805 w 10000"/>
                <a:gd name="connsiteY257" fmla="*/ 9307 h 10000"/>
                <a:gd name="connsiteX258" fmla="*/ 1669 w 10000"/>
                <a:gd name="connsiteY258" fmla="*/ 9138 h 10000"/>
                <a:gd name="connsiteX259" fmla="*/ 1401 w 10000"/>
                <a:gd name="connsiteY259" fmla="*/ 9138 h 10000"/>
                <a:gd name="connsiteX260" fmla="*/ 1401 w 10000"/>
                <a:gd name="connsiteY260" fmla="*/ 8961 h 10000"/>
                <a:gd name="connsiteX261" fmla="*/ 1439 w 10000"/>
                <a:gd name="connsiteY261" fmla="*/ 8748 h 10000"/>
                <a:gd name="connsiteX262" fmla="*/ 1270 w 10000"/>
                <a:gd name="connsiteY262" fmla="*/ 8653 h 10000"/>
                <a:gd name="connsiteX263" fmla="*/ 1130 w 10000"/>
                <a:gd name="connsiteY263" fmla="*/ 8528 h 10000"/>
                <a:gd name="connsiteX264" fmla="*/ 1090 w 10000"/>
                <a:gd name="connsiteY264" fmla="*/ 8441 h 10000"/>
                <a:gd name="connsiteX265" fmla="*/ 1048 w 10000"/>
                <a:gd name="connsiteY265" fmla="*/ 8312 h 10000"/>
                <a:gd name="connsiteX266" fmla="*/ 1090 w 10000"/>
                <a:gd name="connsiteY266" fmla="*/ 8182 h 10000"/>
                <a:gd name="connsiteX267" fmla="*/ 773 w 10000"/>
                <a:gd name="connsiteY267" fmla="*/ 8224 h 10000"/>
                <a:gd name="connsiteX268" fmla="*/ 591 w 10000"/>
                <a:gd name="connsiteY268" fmla="*/ 8312 h 10000"/>
                <a:gd name="connsiteX269" fmla="*/ 591 w 10000"/>
                <a:gd name="connsiteY269" fmla="*/ 8182 h 10000"/>
                <a:gd name="connsiteX270" fmla="*/ 549 w 10000"/>
                <a:gd name="connsiteY270" fmla="*/ 8049 h 10000"/>
                <a:gd name="connsiteX271" fmla="*/ 508 w 10000"/>
                <a:gd name="connsiteY271" fmla="*/ 7972 h 10000"/>
                <a:gd name="connsiteX272" fmla="*/ 7545 w 10000"/>
                <a:gd name="connsiteY272" fmla="*/ 7958 h 10000"/>
                <a:gd name="connsiteX273" fmla="*/ 7675 w 10000"/>
                <a:gd name="connsiteY273" fmla="*/ 7644 h 10000"/>
                <a:gd name="connsiteX0" fmla="*/ 9613 w 10000"/>
                <a:gd name="connsiteY0" fmla="*/ 0 h 10000"/>
                <a:gd name="connsiteX1" fmla="*/ 9534 w 10000"/>
                <a:gd name="connsiteY1" fmla="*/ 41 h 10000"/>
                <a:gd name="connsiteX2" fmla="*/ 9490 w 10000"/>
                <a:gd name="connsiteY2" fmla="*/ 257 h 10000"/>
                <a:gd name="connsiteX3" fmla="*/ 9447 w 10000"/>
                <a:gd name="connsiteY3" fmla="*/ 390 h 10000"/>
                <a:gd name="connsiteX4" fmla="*/ 9351 w 10000"/>
                <a:gd name="connsiteY4" fmla="*/ 432 h 10000"/>
                <a:gd name="connsiteX5" fmla="*/ 9302 w 10000"/>
                <a:gd name="connsiteY5" fmla="*/ 516 h 10000"/>
                <a:gd name="connsiteX6" fmla="*/ 9220 w 10000"/>
                <a:gd name="connsiteY6" fmla="*/ 516 h 10000"/>
                <a:gd name="connsiteX7" fmla="*/ 9172 w 10000"/>
                <a:gd name="connsiteY7" fmla="*/ 609 h 10000"/>
                <a:gd name="connsiteX8" fmla="*/ 8994 w 10000"/>
                <a:gd name="connsiteY8" fmla="*/ 819 h 10000"/>
                <a:gd name="connsiteX9" fmla="*/ 8773 w 10000"/>
                <a:gd name="connsiteY9" fmla="*/ 868 h 10000"/>
                <a:gd name="connsiteX10" fmla="*/ 8680 w 10000"/>
                <a:gd name="connsiteY10" fmla="*/ 909 h 10000"/>
                <a:gd name="connsiteX11" fmla="*/ 8592 w 10000"/>
                <a:gd name="connsiteY11" fmla="*/ 997 h 10000"/>
                <a:gd name="connsiteX12" fmla="*/ 8417 w 10000"/>
                <a:gd name="connsiteY12" fmla="*/ 1081 h 10000"/>
                <a:gd name="connsiteX13" fmla="*/ 8322 w 10000"/>
                <a:gd name="connsiteY13" fmla="*/ 1216 h 10000"/>
                <a:gd name="connsiteX14" fmla="*/ 8283 w 10000"/>
                <a:gd name="connsiteY14" fmla="*/ 1297 h 10000"/>
                <a:gd name="connsiteX15" fmla="*/ 8188 w 10000"/>
                <a:gd name="connsiteY15" fmla="*/ 1297 h 10000"/>
                <a:gd name="connsiteX16" fmla="*/ 8010 w 10000"/>
                <a:gd name="connsiteY16" fmla="*/ 1343 h 10000"/>
                <a:gd name="connsiteX17" fmla="*/ 8152 w 10000"/>
                <a:gd name="connsiteY17" fmla="*/ 1255 h 10000"/>
                <a:gd name="connsiteX18" fmla="*/ 8152 w 10000"/>
                <a:gd name="connsiteY18" fmla="*/ 1169 h 10000"/>
                <a:gd name="connsiteX19" fmla="*/ 8188 w 10000"/>
                <a:gd name="connsiteY19" fmla="*/ 1081 h 10000"/>
                <a:gd name="connsiteX20" fmla="*/ 7926 w 10000"/>
                <a:gd name="connsiteY20" fmla="*/ 1037 h 10000"/>
                <a:gd name="connsiteX21" fmla="*/ 8010 w 10000"/>
                <a:gd name="connsiteY21" fmla="*/ 997 h 10000"/>
                <a:gd name="connsiteX22" fmla="*/ 8056 w 10000"/>
                <a:gd name="connsiteY22" fmla="*/ 819 h 10000"/>
                <a:gd name="connsiteX23" fmla="*/ 8105 w 10000"/>
                <a:gd name="connsiteY23" fmla="*/ 648 h 10000"/>
                <a:gd name="connsiteX24" fmla="*/ 7834 w 10000"/>
                <a:gd name="connsiteY24" fmla="*/ 346 h 10000"/>
                <a:gd name="connsiteX25" fmla="*/ 7699 w 10000"/>
                <a:gd name="connsiteY25" fmla="*/ 390 h 10000"/>
                <a:gd name="connsiteX26" fmla="*/ 7572 w 10000"/>
                <a:gd name="connsiteY26" fmla="*/ 482 h 10000"/>
                <a:gd name="connsiteX27" fmla="*/ 7476 w 10000"/>
                <a:gd name="connsiteY27" fmla="*/ 695 h 10000"/>
                <a:gd name="connsiteX28" fmla="*/ 7253 w 10000"/>
                <a:gd name="connsiteY28" fmla="*/ 868 h 10000"/>
                <a:gd name="connsiteX29" fmla="*/ 7119 w 10000"/>
                <a:gd name="connsiteY29" fmla="*/ 953 h 10000"/>
                <a:gd name="connsiteX30" fmla="*/ 7162 w 10000"/>
                <a:gd name="connsiteY30" fmla="*/ 1081 h 10000"/>
                <a:gd name="connsiteX31" fmla="*/ 6893 w 10000"/>
                <a:gd name="connsiteY31" fmla="*/ 1255 h 10000"/>
                <a:gd name="connsiteX32" fmla="*/ 6673 w 10000"/>
                <a:gd name="connsiteY32" fmla="*/ 1216 h 10000"/>
                <a:gd name="connsiteX33" fmla="*/ 6673 w 10000"/>
                <a:gd name="connsiteY33" fmla="*/ 1472 h 10000"/>
                <a:gd name="connsiteX34" fmla="*/ 6934 w 10000"/>
                <a:gd name="connsiteY34" fmla="*/ 1688 h 10000"/>
                <a:gd name="connsiteX35" fmla="*/ 7075 w 10000"/>
                <a:gd name="connsiteY35" fmla="*/ 1688 h 10000"/>
                <a:gd name="connsiteX36" fmla="*/ 7162 w 10000"/>
                <a:gd name="connsiteY36" fmla="*/ 1728 h 10000"/>
                <a:gd name="connsiteX37" fmla="*/ 7162 w 10000"/>
                <a:gd name="connsiteY37" fmla="*/ 1688 h 10000"/>
                <a:gd name="connsiteX38" fmla="*/ 7429 w 10000"/>
                <a:gd name="connsiteY38" fmla="*/ 1820 h 10000"/>
                <a:gd name="connsiteX39" fmla="*/ 7520 w 10000"/>
                <a:gd name="connsiteY39" fmla="*/ 2078 h 10000"/>
                <a:gd name="connsiteX40" fmla="*/ 7745 w 10000"/>
                <a:gd name="connsiteY40" fmla="*/ 2120 h 10000"/>
                <a:gd name="connsiteX41" fmla="*/ 7834 w 10000"/>
                <a:gd name="connsiteY41" fmla="*/ 2031 h 10000"/>
                <a:gd name="connsiteX42" fmla="*/ 7880 w 10000"/>
                <a:gd name="connsiteY42" fmla="*/ 1906 h 10000"/>
                <a:gd name="connsiteX43" fmla="*/ 8056 w 10000"/>
                <a:gd name="connsiteY43" fmla="*/ 1820 h 10000"/>
                <a:gd name="connsiteX44" fmla="*/ 8283 w 10000"/>
                <a:gd name="connsiteY44" fmla="*/ 1906 h 10000"/>
                <a:gd name="connsiteX45" fmla="*/ 8367 w 10000"/>
                <a:gd name="connsiteY45" fmla="*/ 1947 h 10000"/>
                <a:gd name="connsiteX46" fmla="*/ 8417 w 10000"/>
                <a:gd name="connsiteY46" fmla="*/ 1996 h 10000"/>
                <a:gd name="connsiteX47" fmla="*/ 8643 w 10000"/>
                <a:gd name="connsiteY47" fmla="*/ 1996 h 10000"/>
                <a:gd name="connsiteX48" fmla="*/ 8643 w 10000"/>
                <a:gd name="connsiteY48" fmla="*/ 1947 h 10000"/>
                <a:gd name="connsiteX49" fmla="*/ 8905 w 10000"/>
                <a:gd name="connsiteY49" fmla="*/ 2031 h 10000"/>
                <a:gd name="connsiteX50" fmla="*/ 8866 w 10000"/>
                <a:gd name="connsiteY50" fmla="*/ 2078 h 10000"/>
                <a:gd name="connsiteX51" fmla="*/ 8905 w 10000"/>
                <a:gd name="connsiteY51" fmla="*/ 2208 h 10000"/>
                <a:gd name="connsiteX52" fmla="*/ 8905 w 10000"/>
                <a:gd name="connsiteY52" fmla="*/ 2291 h 10000"/>
                <a:gd name="connsiteX53" fmla="*/ 8817 w 10000"/>
                <a:gd name="connsiteY53" fmla="*/ 2208 h 10000"/>
                <a:gd name="connsiteX54" fmla="*/ 8773 w 10000"/>
                <a:gd name="connsiteY54" fmla="*/ 2249 h 10000"/>
                <a:gd name="connsiteX55" fmla="*/ 8680 w 10000"/>
                <a:gd name="connsiteY55" fmla="*/ 2249 h 10000"/>
                <a:gd name="connsiteX56" fmla="*/ 8592 w 10000"/>
                <a:gd name="connsiteY56" fmla="*/ 2291 h 10000"/>
                <a:gd name="connsiteX57" fmla="*/ 8417 w 10000"/>
                <a:gd name="connsiteY57" fmla="*/ 2383 h 10000"/>
                <a:gd name="connsiteX58" fmla="*/ 8322 w 10000"/>
                <a:gd name="connsiteY58" fmla="*/ 2428 h 10000"/>
                <a:gd name="connsiteX59" fmla="*/ 8417 w 10000"/>
                <a:gd name="connsiteY59" fmla="*/ 2514 h 10000"/>
                <a:gd name="connsiteX60" fmla="*/ 8322 w 10000"/>
                <a:gd name="connsiteY60" fmla="*/ 2514 h 10000"/>
                <a:gd name="connsiteX61" fmla="*/ 8367 w 10000"/>
                <a:gd name="connsiteY61" fmla="*/ 2597 h 10000"/>
                <a:gd name="connsiteX62" fmla="*/ 8283 w 10000"/>
                <a:gd name="connsiteY62" fmla="*/ 2638 h 10000"/>
                <a:gd name="connsiteX63" fmla="*/ 8188 w 10000"/>
                <a:gd name="connsiteY63" fmla="*/ 2555 h 10000"/>
                <a:gd name="connsiteX64" fmla="*/ 8152 w 10000"/>
                <a:gd name="connsiteY64" fmla="*/ 2555 h 10000"/>
                <a:gd name="connsiteX65" fmla="*/ 8237 w 10000"/>
                <a:gd name="connsiteY65" fmla="*/ 2683 h 10000"/>
                <a:gd name="connsiteX66" fmla="*/ 8056 w 10000"/>
                <a:gd name="connsiteY66" fmla="*/ 2862 h 10000"/>
                <a:gd name="connsiteX67" fmla="*/ 8010 w 10000"/>
                <a:gd name="connsiteY67" fmla="*/ 3073 h 10000"/>
                <a:gd name="connsiteX68" fmla="*/ 8056 w 10000"/>
                <a:gd name="connsiteY68" fmla="*/ 3289 h 10000"/>
                <a:gd name="connsiteX69" fmla="*/ 8237 w 10000"/>
                <a:gd name="connsiteY69" fmla="*/ 3334 h 10000"/>
                <a:gd name="connsiteX70" fmla="*/ 8548 w 10000"/>
                <a:gd name="connsiteY70" fmla="*/ 3463 h 10000"/>
                <a:gd name="connsiteX71" fmla="*/ 8680 w 10000"/>
                <a:gd name="connsiteY71" fmla="*/ 3682 h 10000"/>
                <a:gd name="connsiteX72" fmla="*/ 8905 w 10000"/>
                <a:gd name="connsiteY72" fmla="*/ 3981 h 10000"/>
                <a:gd name="connsiteX73" fmla="*/ 9043 w 10000"/>
                <a:gd name="connsiteY73" fmla="*/ 4202 h 10000"/>
                <a:gd name="connsiteX74" fmla="*/ 9258 w 10000"/>
                <a:gd name="connsiteY74" fmla="*/ 4331 h 10000"/>
                <a:gd name="connsiteX75" fmla="*/ 9351 w 10000"/>
                <a:gd name="connsiteY75" fmla="*/ 4416 h 10000"/>
                <a:gd name="connsiteX76" fmla="*/ 9447 w 10000"/>
                <a:gd name="connsiteY76" fmla="*/ 4505 h 10000"/>
                <a:gd name="connsiteX77" fmla="*/ 9613 w 10000"/>
                <a:gd name="connsiteY77" fmla="*/ 4672 h 10000"/>
                <a:gd name="connsiteX78" fmla="*/ 9302 w 10000"/>
                <a:gd name="connsiteY78" fmla="*/ 4588 h 10000"/>
                <a:gd name="connsiteX79" fmla="*/ 9082 w 10000"/>
                <a:gd name="connsiteY79" fmla="*/ 4505 h 10000"/>
                <a:gd name="connsiteX80" fmla="*/ 8866 w 10000"/>
                <a:gd name="connsiteY80" fmla="*/ 4546 h 10000"/>
                <a:gd name="connsiteX81" fmla="*/ 8734 w 10000"/>
                <a:gd name="connsiteY81" fmla="*/ 4462 h 10000"/>
                <a:gd name="connsiteX82" fmla="*/ 8592 w 10000"/>
                <a:gd name="connsiteY82" fmla="*/ 4373 h 10000"/>
                <a:gd name="connsiteX83" fmla="*/ 8643 w 10000"/>
                <a:gd name="connsiteY83" fmla="*/ 4462 h 10000"/>
                <a:gd name="connsiteX84" fmla="*/ 8680 w 10000"/>
                <a:gd name="connsiteY84" fmla="*/ 4462 h 10000"/>
                <a:gd name="connsiteX85" fmla="*/ 8643 w 10000"/>
                <a:gd name="connsiteY85" fmla="*/ 4416 h 10000"/>
                <a:gd name="connsiteX86" fmla="*/ 8734 w 10000"/>
                <a:gd name="connsiteY86" fmla="*/ 4462 h 10000"/>
                <a:gd name="connsiteX87" fmla="*/ 8951 w 10000"/>
                <a:gd name="connsiteY87" fmla="*/ 4546 h 10000"/>
                <a:gd name="connsiteX88" fmla="*/ 9043 w 10000"/>
                <a:gd name="connsiteY88" fmla="*/ 4505 h 10000"/>
                <a:gd name="connsiteX89" fmla="*/ 9134 w 10000"/>
                <a:gd name="connsiteY89" fmla="*/ 4588 h 10000"/>
                <a:gd name="connsiteX90" fmla="*/ 9172 w 10000"/>
                <a:gd name="connsiteY90" fmla="*/ 4634 h 10000"/>
                <a:gd name="connsiteX91" fmla="*/ 9302 w 10000"/>
                <a:gd name="connsiteY91" fmla="*/ 4672 h 10000"/>
                <a:gd name="connsiteX92" fmla="*/ 9579 w 10000"/>
                <a:gd name="connsiteY92" fmla="*/ 4853 h 10000"/>
                <a:gd name="connsiteX93" fmla="*/ 9757 w 10000"/>
                <a:gd name="connsiteY93" fmla="*/ 5026 h 10000"/>
                <a:gd name="connsiteX94" fmla="*/ 9668 w 10000"/>
                <a:gd name="connsiteY94" fmla="*/ 5068 h 10000"/>
                <a:gd name="connsiteX95" fmla="*/ 9534 w 10000"/>
                <a:gd name="connsiteY95" fmla="*/ 5152 h 10000"/>
                <a:gd name="connsiteX96" fmla="*/ 9447 w 10000"/>
                <a:gd name="connsiteY96" fmla="*/ 5235 h 10000"/>
                <a:gd name="connsiteX97" fmla="*/ 9403 w 10000"/>
                <a:gd name="connsiteY97" fmla="*/ 5278 h 10000"/>
                <a:gd name="connsiteX98" fmla="*/ 9258 w 10000"/>
                <a:gd name="connsiteY98" fmla="*/ 5278 h 10000"/>
                <a:gd name="connsiteX99" fmla="*/ 9134 w 10000"/>
                <a:gd name="connsiteY99" fmla="*/ 5369 h 10000"/>
                <a:gd name="connsiteX100" fmla="*/ 9302 w 10000"/>
                <a:gd name="connsiteY100" fmla="*/ 5278 h 10000"/>
                <a:gd name="connsiteX101" fmla="*/ 9447 w 10000"/>
                <a:gd name="connsiteY101" fmla="*/ 5415 h 10000"/>
                <a:gd name="connsiteX102" fmla="*/ 9403 w 10000"/>
                <a:gd name="connsiteY102" fmla="*/ 5415 h 10000"/>
                <a:gd name="connsiteX103" fmla="*/ 9613 w 10000"/>
                <a:gd name="connsiteY103" fmla="*/ 5326 h 10000"/>
                <a:gd name="connsiteX104" fmla="*/ 9757 w 10000"/>
                <a:gd name="connsiteY104" fmla="*/ 5454 h 10000"/>
                <a:gd name="connsiteX105" fmla="*/ 9982 w 10000"/>
                <a:gd name="connsiteY105" fmla="*/ 5500 h 10000"/>
                <a:gd name="connsiteX106" fmla="*/ 9884 w 10000"/>
                <a:gd name="connsiteY106" fmla="*/ 5624 h 10000"/>
                <a:gd name="connsiteX107" fmla="*/ 9847 w 10000"/>
                <a:gd name="connsiteY107" fmla="*/ 5672 h 10000"/>
                <a:gd name="connsiteX108" fmla="*/ 9757 w 10000"/>
                <a:gd name="connsiteY108" fmla="*/ 5714 h 10000"/>
                <a:gd name="connsiteX109" fmla="*/ 9802 w 10000"/>
                <a:gd name="connsiteY109" fmla="*/ 5714 h 10000"/>
                <a:gd name="connsiteX110" fmla="*/ 9935 w 10000"/>
                <a:gd name="connsiteY110" fmla="*/ 5672 h 10000"/>
                <a:gd name="connsiteX111" fmla="*/ 9935 w 10000"/>
                <a:gd name="connsiteY111" fmla="*/ 5624 h 10000"/>
                <a:gd name="connsiteX112" fmla="*/ 9982 w 10000"/>
                <a:gd name="connsiteY112" fmla="*/ 5752 h 10000"/>
                <a:gd name="connsiteX113" fmla="*/ 9982 w 10000"/>
                <a:gd name="connsiteY113" fmla="*/ 5847 h 10000"/>
                <a:gd name="connsiteX114" fmla="*/ 9935 w 10000"/>
                <a:gd name="connsiteY114" fmla="*/ 5752 h 10000"/>
                <a:gd name="connsiteX115" fmla="*/ 9935 w 10000"/>
                <a:gd name="connsiteY115" fmla="*/ 5847 h 10000"/>
                <a:gd name="connsiteX116" fmla="*/ 9884 w 10000"/>
                <a:gd name="connsiteY116" fmla="*/ 5808 h 10000"/>
                <a:gd name="connsiteX117" fmla="*/ 9847 w 10000"/>
                <a:gd name="connsiteY117" fmla="*/ 5808 h 10000"/>
                <a:gd name="connsiteX118" fmla="*/ 9802 w 10000"/>
                <a:gd name="connsiteY118" fmla="*/ 5885 h 10000"/>
                <a:gd name="connsiteX119" fmla="*/ 9935 w 10000"/>
                <a:gd name="connsiteY119" fmla="*/ 5972 h 10000"/>
                <a:gd name="connsiteX120" fmla="*/ 9884 w 10000"/>
                <a:gd name="connsiteY120" fmla="*/ 5972 h 10000"/>
                <a:gd name="connsiteX121" fmla="*/ 9935 w 10000"/>
                <a:gd name="connsiteY121" fmla="*/ 6065 h 10000"/>
                <a:gd name="connsiteX122" fmla="*/ 9757 w 10000"/>
                <a:gd name="connsiteY122" fmla="*/ 6016 h 10000"/>
                <a:gd name="connsiteX123" fmla="*/ 9802 w 10000"/>
                <a:gd name="connsiteY123" fmla="*/ 6065 h 10000"/>
                <a:gd name="connsiteX124" fmla="*/ 9935 w 10000"/>
                <a:gd name="connsiteY124" fmla="*/ 6103 h 10000"/>
                <a:gd name="connsiteX125" fmla="*/ 9982 w 10000"/>
                <a:gd name="connsiteY125" fmla="*/ 6235 h 10000"/>
                <a:gd name="connsiteX126" fmla="*/ 9935 w 10000"/>
                <a:gd name="connsiteY126" fmla="*/ 6325 h 10000"/>
                <a:gd name="connsiteX127" fmla="*/ 9802 w 10000"/>
                <a:gd name="connsiteY127" fmla="*/ 6192 h 10000"/>
                <a:gd name="connsiteX128" fmla="*/ 9757 w 10000"/>
                <a:gd name="connsiteY128" fmla="*/ 6235 h 10000"/>
                <a:gd name="connsiteX129" fmla="*/ 9579 w 10000"/>
                <a:gd name="connsiteY129" fmla="*/ 6325 h 10000"/>
                <a:gd name="connsiteX130" fmla="*/ 9714 w 10000"/>
                <a:gd name="connsiteY130" fmla="*/ 6448 h 10000"/>
                <a:gd name="connsiteX131" fmla="*/ 9714 w 10000"/>
                <a:gd name="connsiteY131" fmla="*/ 6625 h 10000"/>
                <a:gd name="connsiteX132" fmla="*/ 9668 w 10000"/>
                <a:gd name="connsiteY132" fmla="*/ 6712 h 10000"/>
                <a:gd name="connsiteX133" fmla="*/ 9668 w 10000"/>
                <a:gd name="connsiteY133" fmla="*/ 6753 h 10000"/>
                <a:gd name="connsiteX134" fmla="*/ 9579 w 10000"/>
                <a:gd name="connsiteY134" fmla="*/ 6712 h 10000"/>
                <a:gd name="connsiteX135" fmla="*/ 9579 w 10000"/>
                <a:gd name="connsiteY135" fmla="*/ 6794 h 10000"/>
                <a:gd name="connsiteX136" fmla="*/ 9534 w 10000"/>
                <a:gd name="connsiteY136" fmla="*/ 6885 h 10000"/>
                <a:gd name="connsiteX137" fmla="*/ 9490 w 10000"/>
                <a:gd name="connsiteY137" fmla="*/ 7054 h 10000"/>
                <a:gd name="connsiteX138" fmla="*/ 9534 w 10000"/>
                <a:gd name="connsiteY138" fmla="*/ 6969 h 10000"/>
                <a:gd name="connsiteX139" fmla="*/ 9490 w 10000"/>
                <a:gd name="connsiteY139" fmla="*/ 7010 h 10000"/>
                <a:gd name="connsiteX140" fmla="*/ 9447 w 10000"/>
                <a:gd name="connsiteY140" fmla="*/ 6930 h 10000"/>
                <a:gd name="connsiteX141" fmla="*/ 9351 w 10000"/>
                <a:gd name="connsiteY141" fmla="*/ 6969 h 10000"/>
                <a:gd name="connsiteX142" fmla="*/ 9351 w 10000"/>
                <a:gd name="connsiteY142" fmla="*/ 7054 h 10000"/>
                <a:gd name="connsiteX143" fmla="*/ 9403 w 10000"/>
                <a:gd name="connsiteY143" fmla="*/ 7098 h 10000"/>
                <a:gd name="connsiteX144" fmla="*/ 9490 w 10000"/>
                <a:gd name="connsiteY144" fmla="*/ 7142 h 10000"/>
                <a:gd name="connsiteX145" fmla="*/ 9447 w 10000"/>
                <a:gd name="connsiteY145" fmla="*/ 7186 h 10000"/>
                <a:gd name="connsiteX146" fmla="*/ 9403 w 10000"/>
                <a:gd name="connsiteY146" fmla="*/ 7319 h 10000"/>
                <a:gd name="connsiteX147" fmla="*/ 9220 w 10000"/>
                <a:gd name="connsiteY147" fmla="*/ 7226 h 10000"/>
                <a:gd name="connsiteX148" fmla="*/ 9351 w 10000"/>
                <a:gd name="connsiteY148" fmla="*/ 7356 h 10000"/>
                <a:gd name="connsiteX149" fmla="*/ 9490 w 10000"/>
                <a:gd name="connsiteY149" fmla="*/ 7356 h 10000"/>
                <a:gd name="connsiteX150" fmla="*/ 9447 w 10000"/>
                <a:gd name="connsiteY150" fmla="*/ 7449 h 10000"/>
                <a:gd name="connsiteX151" fmla="*/ 9534 w 10000"/>
                <a:gd name="connsiteY151" fmla="*/ 7622 h 10000"/>
                <a:gd name="connsiteX152" fmla="*/ 9490 w 10000"/>
                <a:gd name="connsiteY152" fmla="*/ 7622 h 10000"/>
                <a:gd name="connsiteX153" fmla="*/ 9351 w 10000"/>
                <a:gd name="connsiteY153" fmla="*/ 7527 h 10000"/>
                <a:gd name="connsiteX154" fmla="*/ 9302 w 10000"/>
                <a:gd name="connsiteY154" fmla="*/ 7576 h 10000"/>
                <a:gd name="connsiteX155" fmla="*/ 9403 w 10000"/>
                <a:gd name="connsiteY155" fmla="*/ 7665 h 10000"/>
                <a:gd name="connsiteX156" fmla="*/ 9351 w 10000"/>
                <a:gd name="connsiteY156" fmla="*/ 7747 h 10000"/>
                <a:gd name="connsiteX157" fmla="*/ 9220 w 10000"/>
                <a:gd name="connsiteY157" fmla="*/ 7665 h 10000"/>
                <a:gd name="connsiteX158" fmla="*/ 9302 w 10000"/>
                <a:gd name="connsiteY158" fmla="*/ 7788 h 10000"/>
                <a:gd name="connsiteX159" fmla="*/ 9220 w 10000"/>
                <a:gd name="connsiteY159" fmla="*/ 7788 h 10000"/>
                <a:gd name="connsiteX160" fmla="*/ 9220 w 10000"/>
                <a:gd name="connsiteY160" fmla="*/ 7880 h 10000"/>
                <a:gd name="connsiteX161" fmla="*/ 8994 w 10000"/>
                <a:gd name="connsiteY161" fmla="*/ 7972 h 10000"/>
                <a:gd name="connsiteX162" fmla="*/ 8951 w 10000"/>
                <a:gd name="connsiteY162" fmla="*/ 8049 h 10000"/>
                <a:gd name="connsiteX163" fmla="*/ 8994 w 10000"/>
                <a:gd name="connsiteY163" fmla="*/ 8099 h 10000"/>
                <a:gd name="connsiteX164" fmla="*/ 8951 w 10000"/>
                <a:gd name="connsiteY164" fmla="*/ 8134 h 10000"/>
                <a:gd name="connsiteX165" fmla="*/ 8905 w 10000"/>
                <a:gd name="connsiteY165" fmla="*/ 8265 h 10000"/>
                <a:gd name="connsiteX166" fmla="*/ 8866 w 10000"/>
                <a:gd name="connsiteY166" fmla="*/ 8224 h 10000"/>
                <a:gd name="connsiteX167" fmla="*/ 8866 w 10000"/>
                <a:gd name="connsiteY167" fmla="*/ 8356 h 10000"/>
                <a:gd name="connsiteX168" fmla="*/ 8407 w 10000"/>
                <a:gd name="connsiteY168" fmla="*/ 8137 h 10000"/>
                <a:gd name="connsiteX169" fmla="*/ 7657 w 10000"/>
                <a:gd name="connsiteY169" fmla="*/ 8876 h 10000"/>
                <a:gd name="connsiteX170" fmla="*/ 7387 w 10000"/>
                <a:gd name="connsiteY170" fmla="*/ 8961 h 10000"/>
                <a:gd name="connsiteX171" fmla="*/ 7253 w 10000"/>
                <a:gd name="connsiteY171" fmla="*/ 8701 h 10000"/>
                <a:gd name="connsiteX172" fmla="*/ 7209 w 10000"/>
                <a:gd name="connsiteY172" fmla="*/ 8701 h 10000"/>
                <a:gd name="connsiteX173" fmla="*/ 7340 w 10000"/>
                <a:gd name="connsiteY173" fmla="*/ 8653 h 10000"/>
                <a:gd name="connsiteX174" fmla="*/ 7162 w 10000"/>
                <a:gd name="connsiteY174" fmla="*/ 8653 h 10000"/>
                <a:gd name="connsiteX175" fmla="*/ 7119 w 10000"/>
                <a:gd name="connsiteY175" fmla="*/ 8748 h 10000"/>
                <a:gd name="connsiteX176" fmla="*/ 7209 w 10000"/>
                <a:gd name="connsiteY176" fmla="*/ 8832 h 10000"/>
                <a:gd name="connsiteX177" fmla="*/ 7162 w 10000"/>
                <a:gd name="connsiteY177" fmla="*/ 8832 h 10000"/>
                <a:gd name="connsiteX178" fmla="*/ 7302 w 10000"/>
                <a:gd name="connsiteY178" fmla="*/ 9089 h 10000"/>
                <a:gd name="connsiteX179" fmla="*/ 7119 w 10000"/>
                <a:gd name="connsiteY179" fmla="*/ 8922 h 10000"/>
                <a:gd name="connsiteX180" fmla="*/ 7209 w 10000"/>
                <a:gd name="connsiteY180" fmla="*/ 9089 h 10000"/>
                <a:gd name="connsiteX181" fmla="*/ 7162 w 10000"/>
                <a:gd name="connsiteY181" fmla="*/ 9138 h 10000"/>
                <a:gd name="connsiteX182" fmla="*/ 7119 w 10000"/>
                <a:gd name="connsiteY182" fmla="*/ 9089 h 10000"/>
                <a:gd name="connsiteX183" fmla="*/ 7075 w 10000"/>
                <a:gd name="connsiteY183" fmla="*/ 9223 h 10000"/>
                <a:gd name="connsiteX184" fmla="*/ 6934 w 10000"/>
                <a:gd name="connsiteY184" fmla="*/ 9266 h 10000"/>
                <a:gd name="connsiteX185" fmla="*/ 6893 w 10000"/>
                <a:gd name="connsiteY185" fmla="*/ 9176 h 10000"/>
                <a:gd name="connsiteX186" fmla="*/ 6807 w 10000"/>
                <a:gd name="connsiteY186" fmla="*/ 9138 h 10000"/>
                <a:gd name="connsiteX187" fmla="*/ 6852 w 10000"/>
                <a:gd name="connsiteY187" fmla="*/ 9307 h 10000"/>
                <a:gd name="connsiteX188" fmla="*/ 6623 w 10000"/>
                <a:gd name="connsiteY188" fmla="*/ 9223 h 10000"/>
                <a:gd name="connsiteX189" fmla="*/ 6579 w 10000"/>
                <a:gd name="connsiteY189" fmla="*/ 9266 h 10000"/>
                <a:gd name="connsiteX190" fmla="*/ 6444 w 10000"/>
                <a:gd name="connsiteY190" fmla="*/ 9347 h 10000"/>
                <a:gd name="connsiteX191" fmla="*/ 6411 w 10000"/>
                <a:gd name="connsiteY191" fmla="*/ 9441 h 10000"/>
                <a:gd name="connsiteX192" fmla="*/ 6311 w 10000"/>
                <a:gd name="connsiteY192" fmla="*/ 9441 h 10000"/>
                <a:gd name="connsiteX193" fmla="*/ 6177 w 10000"/>
                <a:gd name="connsiteY193" fmla="*/ 9482 h 10000"/>
                <a:gd name="connsiteX194" fmla="*/ 6177 w 10000"/>
                <a:gd name="connsiteY194" fmla="*/ 9441 h 10000"/>
                <a:gd name="connsiteX195" fmla="*/ 6177 w 10000"/>
                <a:gd name="connsiteY195" fmla="*/ 9524 h 10000"/>
                <a:gd name="connsiteX196" fmla="*/ 6046 w 10000"/>
                <a:gd name="connsiteY196" fmla="*/ 9482 h 10000"/>
                <a:gd name="connsiteX197" fmla="*/ 6046 w 10000"/>
                <a:gd name="connsiteY197" fmla="*/ 9566 h 10000"/>
                <a:gd name="connsiteX198" fmla="*/ 6000 w 10000"/>
                <a:gd name="connsiteY198" fmla="*/ 9699 h 10000"/>
                <a:gd name="connsiteX199" fmla="*/ 6094 w 10000"/>
                <a:gd name="connsiteY199" fmla="*/ 9743 h 10000"/>
                <a:gd name="connsiteX200" fmla="*/ 6094 w 10000"/>
                <a:gd name="connsiteY200" fmla="*/ 9743 h 10000"/>
                <a:gd name="connsiteX201" fmla="*/ 6177 w 10000"/>
                <a:gd name="connsiteY201" fmla="*/ 9916 h 10000"/>
                <a:gd name="connsiteX202" fmla="*/ 5956 w 10000"/>
                <a:gd name="connsiteY202" fmla="*/ 10000 h 10000"/>
                <a:gd name="connsiteX203" fmla="*/ 5956 w 10000"/>
                <a:gd name="connsiteY203" fmla="*/ 9916 h 10000"/>
                <a:gd name="connsiteX204" fmla="*/ 5861 w 10000"/>
                <a:gd name="connsiteY204" fmla="*/ 9782 h 10000"/>
                <a:gd name="connsiteX205" fmla="*/ 5823 w 10000"/>
                <a:gd name="connsiteY205" fmla="*/ 9699 h 10000"/>
                <a:gd name="connsiteX206" fmla="*/ 5778 w 10000"/>
                <a:gd name="connsiteY206" fmla="*/ 9566 h 10000"/>
                <a:gd name="connsiteX207" fmla="*/ 5823 w 10000"/>
                <a:gd name="connsiteY207" fmla="*/ 9482 h 10000"/>
                <a:gd name="connsiteX208" fmla="*/ 5778 w 10000"/>
                <a:gd name="connsiteY208" fmla="*/ 9347 h 10000"/>
                <a:gd name="connsiteX209" fmla="*/ 5778 w 10000"/>
                <a:gd name="connsiteY209" fmla="*/ 9394 h 10000"/>
                <a:gd name="connsiteX210" fmla="*/ 5686 w 10000"/>
                <a:gd name="connsiteY210" fmla="*/ 9307 h 10000"/>
                <a:gd name="connsiteX211" fmla="*/ 5686 w 10000"/>
                <a:gd name="connsiteY211" fmla="*/ 9394 h 10000"/>
                <a:gd name="connsiteX212" fmla="*/ 5555 w 10000"/>
                <a:gd name="connsiteY212" fmla="*/ 9394 h 10000"/>
                <a:gd name="connsiteX213" fmla="*/ 5466 w 10000"/>
                <a:gd name="connsiteY213" fmla="*/ 9347 h 10000"/>
                <a:gd name="connsiteX214" fmla="*/ 5414 w 10000"/>
                <a:gd name="connsiteY214" fmla="*/ 9266 h 10000"/>
                <a:gd name="connsiteX215" fmla="*/ 5370 w 10000"/>
                <a:gd name="connsiteY215" fmla="*/ 9266 h 10000"/>
                <a:gd name="connsiteX216" fmla="*/ 5370 w 10000"/>
                <a:gd name="connsiteY216" fmla="*/ 9347 h 10000"/>
                <a:gd name="connsiteX217" fmla="*/ 5284 w 10000"/>
                <a:gd name="connsiteY217" fmla="*/ 9266 h 10000"/>
                <a:gd name="connsiteX218" fmla="*/ 5244 w 10000"/>
                <a:gd name="connsiteY218" fmla="*/ 9176 h 10000"/>
                <a:gd name="connsiteX219" fmla="*/ 5202 w 10000"/>
                <a:gd name="connsiteY219" fmla="*/ 9223 h 10000"/>
                <a:gd name="connsiteX220" fmla="*/ 5244 w 10000"/>
                <a:gd name="connsiteY220" fmla="*/ 9347 h 10000"/>
                <a:gd name="connsiteX221" fmla="*/ 5154 w 10000"/>
                <a:gd name="connsiteY221" fmla="*/ 9307 h 10000"/>
                <a:gd name="connsiteX222" fmla="*/ 5154 w 10000"/>
                <a:gd name="connsiteY222" fmla="*/ 9394 h 10000"/>
                <a:gd name="connsiteX223" fmla="*/ 4973 w 10000"/>
                <a:gd name="connsiteY223" fmla="*/ 9347 h 10000"/>
                <a:gd name="connsiteX224" fmla="*/ 4844 w 10000"/>
                <a:gd name="connsiteY224" fmla="*/ 9347 h 10000"/>
                <a:gd name="connsiteX225" fmla="*/ 4794 w 10000"/>
                <a:gd name="connsiteY225" fmla="*/ 9347 h 10000"/>
                <a:gd name="connsiteX226" fmla="*/ 4661 w 10000"/>
                <a:gd name="connsiteY226" fmla="*/ 9266 h 10000"/>
                <a:gd name="connsiteX227" fmla="*/ 4611 w 10000"/>
                <a:gd name="connsiteY227" fmla="*/ 9223 h 10000"/>
                <a:gd name="connsiteX228" fmla="*/ 4480 w 10000"/>
                <a:gd name="connsiteY228" fmla="*/ 9176 h 10000"/>
                <a:gd name="connsiteX229" fmla="*/ 4395 w 10000"/>
                <a:gd name="connsiteY229" fmla="*/ 8922 h 10000"/>
                <a:gd name="connsiteX230" fmla="*/ 4297 w 10000"/>
                <a:gd name="connsiteY230" fmla="*/ 8748 h 10000"/>
                <a:gd name="connsiteX231" fmla="*/ 4168 w 10000"/>
                <a:gd name="connsiteY231" fmla="*/ 8748 h 10000"/>
                <a:gd name="connsiteX232" fmla="*/ 4032 w 10000"/>
                <a:gd name="connsiteY232" fmla="*/ 8748 h 10000"/>
                <a:gd name="connsiteX233" fmla="*/ 3808 w 10000"/>
                <a:gd name="connsiteY233" fmla="*/ 8528 h 10000"/>
                <a:gd name="connsiteX234" fmla="*/ 3633 w 10000"/>
                <a:gd name="connsiteY234" fmla="*/ 8653 h 10000"/>
                <a:gd name="connsiteX235" fmla="*/ 3633 w 10000"/>
                <a:gd name="connsiteY235" fmla="*/ 8748 h 10000"/>
                <a:gd name="connsiteX236" fmla="*/ 3410 w 10000"/>
                <a:gd name="connsiteY236" fmla="*/ 8790 h 10000"/>
                <a:gd name="connsiteX237" fmla="*/ 3278 w 10000"/>
                <a:gd name="connsiteY237" fmla="*/ 8922 h 10000"/>
                <a:gd name="connsiteX238" fmla="*/ 3189 w 10000"/>
                <a:gd name="connsiteY238" fmla="*/ 8832 h 10000"/>
                <a:gd name="connsiteX239" fmla="*/ 3099 w 10000"/>
                <a:gd name="connsiteY239" fmla="*/ 8922 h 10000"/>
                <a:gd name="connsiteX240" fmla="*/ 2965 w 10000"/>
                <a:gd name="connsiteY240" fmla="*/ 8922 h 10000"/>
                <a:gd name="connsiteX241" fmla="*/ 2781 w 10000"/>
                <a:gd name="connsiteY241" fmla="*/ 8876 h 10000"/>
                <a:gd name="connsiteX242" fmla="*/ 2606 w 10000"/>
                <a:gd name="connsiteY242" fmla="*/ 8961 h 10000"/>
                <a:gd name="connsiteX243" fmla="*/ 2515 w 10000"/>
                <a:gd name="connsiteY243" fmla="*/ 8961 h 10000"/>
                <a:gd name="connsiteX244" fmla="*/ 2423 w 10000"/>
                <a:gd name="connsiteY244" fmla="*/ 8961 h 10000"/>
                <a:gd name="connsiteX245" fmla="*/ 2380 w 10000"/>
                <a:gd name="connsiteY245" fmla="*/ 8961 h 10000"/>
                <a:gd name="connsiteX246" fmla="*/ 2380 w 10000"/>
                <a:gd name="connsiteY246" fmla="*/ 9176 h 10000"/>
                <a:gd name="connsiteX247" fmla="*/ 2473 w 10000"/>
                <a:gd name="connsiteY247" fmla="*/ 9307 h 10000"/>
                <a:gd name="connsiteX248" fmla="*/ 2473 w 10000"/>
                <a:gd name="connsiteY248" fmla="*/ 9347 h 10000"/>
                <a:gd name="connsiteX249" fmla="*/ 2473 w 10000"/>
                <a:gd name="connsiteY249" fmla="*/ 9441 h 10000"/>
                <a:gd name="connsiteX250" fmla="*/ 2515 w 10000"/>
                <a:gd name="connsiteY250" fmla="*/ 9566 h 10000"/>
                <a:gd name="connsiteX251" fmla="*/ 2380 w 10000"/>
                <a:gd name="connsiteY251" fmla="*/ 9524 h 10000"/>
                <a:gd name="connsiteX252" fmla="*/ 2244 w 10000"/>
                <a:gd name="connsiteY252" fmla="*/ 9482 h 10000"/>
                <a:gd name="connsiteX253" fmla="*/ 2153 w 10000"/>
                <a:gd name="connsiteY253" fmla="*/ 9266 h 10000"/>
                <a:gd name="connsiteX254" fmla="*/ 1895 w 10000"/>
                <a:gd name="connsiteY254" fmla="*/ 9394 h 10000"/>
                <a:gd name="connsiteX255" fmla="*/ 1805 w 10000"/>
                <a:gd name="connsiteY255" fmla="*/ 9441 h 10000"/>
                <a:gd name="connsiteX256" fmla="*/ 1805 w 10000"/>
                <a:gd name="connsiteY256" fmla="*/ 9307 h 10000"/>
                <a:gd name="connsiteX257" fmla="*/ 1669 w 10000"/>
                <a:gd name="connsiteY257" fmla="*/ 9138 h 10000"/>
                <a:gd name="connsiteX258" fmla="*/ 1401 w 10000"/>
                <a:gd name="connsiteY258" fmla="*/ 9138 h 10000"/>
                <a:gd name="connsiteX259" fmla="*/ 1401 w 10000"/>
                <a:gd name="connsiteY259" fmla="*/ 8961 h 10000"/>
                <a:gd name="connsiteX260" fmla="*/ 1439 w 10000"/>
                <a:gd name="connsiteY260" fmla="*/ 8748 h 10000"/>
                <a:gd name="connsiteX261" fmla="*/ 1270 w 10000"/>
                <a:gd name="connsiteY261" fmla="*/ 8653 h 10000"/>
                <a:gd name="connsiteX262" fmla="*/ 1130 w 10000"/>
                <a:gd name="connsiteY262" fmla="*/ 8528 h 10000"/>
                <a:gd name="connsiteX263" fmla="*/ 1090 w 10000"/>
                <a:gd name="connsiteY263" fmla="*/ 8441 h 10000"/>
                <a:gd name="connsiteX264" fmla="*/ 1048 w 10000"/>
                <a:gd name="connsiteY264" fmla="*/ 8312 h 10000"/>
                <a:gd name="connsiteX265" fmla="*/ 1090 w 10000"/>
                <a:gd name="connsiteY265" fmla="*/ 8182 h 10000"/>
                <a:gd name="connsiteX266" fmla="*/ 773 w 10000"/>
                <a:gd name="connsiteY266" fmla="*/ 8224 h 10000"/>
                <a:gd name="connsiteX267" fmla="*/ 591 w 10000"/>
                <a:gd name="connsiteY267" fmla="*/ 8312 h 10000"/>
                <a:gd name="connsiteX268" fmla="*/ 591 w 10000"/>
                <a:gd name="connsiteY268" fmla="*/ 8182 h 10000"/>
                <a:gd name="connsiteX269" fmla="*/ 549 w 10000"/>
                <a:gd name="connsiteY269" fmla="*/ 8049 h 10000"/>
                <a:gd name="connsiteX270" fmla="*/ 508 w 10000"/>
                <a:gd name="connsiteY270" fmla="*/ 7972 h 10000"/>
                <a:gd name="connsiteX271" fmla="*/ 7545 w 10000"/>
                <a:gd name="connsiteY271" fmla="*/ 7958 h 10000"/>
                <a:gd name="connsiteX272" fmla="*/ 7675 w 10000"/>
                <a:gd name="connsiteY272" fmla="*/ 7644 h 10000"/>
                <a:gd name="connsiteX0" fmla="*/ 9534 w 10000"/>
                <a:gd name="connsiteY0" fmla="*/ 0 h 9959"/>
                <a:gd name="connsiteX1" fmla="*/ 9490 w 10000"/>
                <a:gd name="connsiteY1" fmla="*/ 216 h 9959"/>
                <a:gd name="connsiteX2" fmla="*/ 9447 w 10000"/>
                <a:gd name="connsiteY2" fmla="*/ 349 h 9959"/>
                <a:gd name="connsiteX3" fmla="*/ 9351 w 10000"/>
                <a:gd name="connsiteY3" fmla="*/ 391 h 9959"/>
                <a:gd name="connsiteX4" fmla="*/ 9302 w 10000"/>
                <a:gd name="connsiteY4" fmla="*/ 475 h 9959"/>
                <a:gd name="connsiteX5" fmla="*/ 9220 w 10000"/>
                <a:gd name="connsiteY5" fmla="*/ 475 h 9959"/>
                <a:gd name="connsiteX6" fmla="*/ 9172 w 10000"/>
                <a:gd name="connsiteY6" fmla="*/ 568 h 9959"/>
                <a:gd name="connsiteX7" fmla="*/ 8994 w 10000"/>
                <a:gd name="connsiteY7" fmla="*/ 778 h 9959"/>
                <a:gd name="connsiteX8" fmla="*/ 8773 w 10000"/>
                <a:gd name="connsiteY8" fmla="*/ 827 h 9959"/>
                <a:gd name="connsiteX9" fmla="*/ 8680 w 10000"/>
                <a:gd name="connsiteY9" fmla="*/ 868 h 9959"/>
                <a:gd name="connsiteX10" fmla="*/ 8592 w 10000"/>
                <a:gd name="connsiteY10" fmla="*/ 956 h 9959"/>
                <a:gd name="connsiteX11" fmla="*/ 8417 w 10000"/>
                <a:gd name="connsiteY11" fmla="*/ 1040 h 9959"/>
                <a:gd name="connsiteX12" fmla="*/ 8322 w 10000"/>
                <a:gd name="connsiteY12" fmla="*/ 1175 h 9959"/>
                <a:gd name="connsiteX13" fmla="*/ 8283 w 10000"/>
                <a:gd name="connsiteY13" fmla="*/ 1256 h 9959"/>
                <a:gd name="connsiteX14" fmla="*/ 8188 w 10000"/>
                <a:gd name="connsiteY14" fmla="*/ 1256 h 9959"/>
                <a:gd name="connsiteX15" fmla="*/ 8010 w 10000"/>
                <a:gd name="connsiteY15" fmla="*/ 1302 h 9959"/>
                <a:gd name="connsiteX16" fmla="*/ 8152 w 10000"/>
                <a:gd name="connsiteY16" fmla="*/ 1214 h 9959"/>
                <a:gd name="connsiteX17" fmla="*/ 8152 w 10000"/>
                <a:gd name="connsiteY17" fmla="*/ 1128 h 9959"/>
                <a:gd name="connsiteX18" fmla="*/ 8188 w 10000"/>
                <a:gd name="connsiteY18" fmla="*/ 1040 h 9959"/>
                <a:gd name="connsiteX19" fmla="*/ 7926 w 10000"/>
                <a:gd name="connsiteY19" fmla="*/ 996 h 9959"/>
                <a:gd name="connsiteX20" fmla="*/ 8010 w 10000"/>
                <a:gd name="connsiteY20" fmla="*/ 956 h 9959"/>
                <a:gd name="connsiteX21" fmla="*/ 8056 w 10000"/>
                <a:gd name="connsiteY21" fmla="*/ 778 h 9959"/>
                <a:gd name="connsiteX22" fmla="*/ 8105 w 10000"/>
                <a:gd name="connsiteY22" fmla="*/ 607 h 9959"/>
                <a:gd name="connsiteX23" fmla="*/ 7834 w 10000"/>
                <a:gd name="connsiteY23" fmla="*/ 305 h 9959"/>
                <a:gd name="connsiteX24" fmla="*/ 7699 w 10000"/>
                <a:gd name="connsiteY24" fmla="*/ 349 h 9959"/>
                <a:gd name="connsiteX25" fmla="*/ 7572 w 10000"/>
                <a:gd name="connsiteY25" fmla="*/ 441 h 9959"/>
                <a:gd name="connsiteX26" fmla="*/ 7476 w 10000"/>
                <a:gd name="connsiteY26" fmla="*/ 654 h 9959"/>
                <a:gd name="connsiteX27" fmla="*/ 7253 w 10000"/>
                <a:gd name="connsiteY27" fmla="*/ 827 h 9959"/>
                <a:gd name="connsiteX28" fmla="*/ 7119 w 10000"/>
                <a:gd name="connsiteY28" fmla="*/ 912 h 9959"/>
                <a:gd name="connsiteX29" fmla="*/ 7162 w 10000"/>
                <a:gd name="connsiteY29" fmla="*/ 1040 h 9959"/>
                <a:gd name="connsiteX30" fmla="*/ 6893 w 10000"/>
                <a:gd name="connsiteY30" fmla="*/ 1214 h 9959"/>
                <a:gd name="connsiteX31" fmla="*/ 6673 w 10000"/>
                <a:gd name="connsiteY31" fmla="*/ 1175 h 9959"/>
                <a:gd name="connsiteX32" fmla="*/ 6673 w 10000"/>
                <a:gd name="connsiteY32" fmla="*/ 1431 h 9959"/>
                <a:gd name="connsiteX33" fmla="*/ 6934 w 10000"/>
                <a:gd name="connsiteY33" fmla="*/ 1647 h 9959"/>
                <a:gd name="connsiteX34" fmla="*/ 7075 w 10000"/>
                <a:gd name="connsiteY34" fmla="*/ 1647 h 9959"/>
                <a:gd name="connsiteX35" fmla="*/ 7162 w 10000"/>
                <a:gd name="connsiteY35" fmla="*/ 1687 h 9959"/>
                <a:gd name="connsiteX36" fmla="*/ 7162 w 10000"/>
                <a:gd name="connsiteY36" fmla="*/ 1647 h 9959"/>
                <a:gd name="connsiteX37" fmla="*/ 7429 w 10000"/>
                <a:gd name="connsiteY37" fmla="*/ 1779 h 9959"/>
                <a:gd name="connsiteX38" fmla="*/ 7520 w 10000"/>
                <a:gd name="connsiteY38" fmla="*/ 2037 h 9959"/>
                <a:gd name="connsiteX39" fmla="*/ 7745 w 10000"/>
                <a:gd name="connsiteY39" fmla="*/ 2079 h 9959"/>
                <a:gd name="connsiteX40" fmla="*/ 7834 w 10000"/>
                <a:gd name="connsiteY40" fmla="*/ 1990 h 9959"/>
                <a:gd name="connsiteX41" fmla="*/ 7880 w 10000"/>
                <a:gd name="connsiteY41" fmla="*/ 1865 h 9959"/>
                <a:gd name="connsiteX42" fmla="*/ 8056 w 10000"/>
                <a:gd name="connsiteY42" fmla="*/ 1779 h 9959"/>
                <a:gd name="connsiteX43" fmla="*/ 8283 w 10000"/>
                <a:gd name="connsiteY43" fmla="*/ 1865 h 9959"/>
                <a:gd name="connsiteX44" fmla="*/ 8367 w 10000"/>
                <a:gd name="connsiteY44" fmla="*/ 1906 h 9959"/>
                <a:gd name="connsiteX45" fmla="*/ 8417 w 10000"/>
                <a:gd name="connsiteY45" fmla="*/ 1955 h 9959"/>
                <a:gd name="connsiteX46" fmla="*/ 8643 w 10000"/>
                <a:gd name="connsiteY46" fmla="*/ 1955 h 9959"/>
                <a:gd name="connsiteX47" fmla="*/ 8643 w 10000"/>
                <a:gd name="connsiteY47" fmla="*/ 1906 h 9959"/>
                <a:gd name="connsiteX48" fmla="*/ 8905 w 10000"/>
                <a:gd name="connsiteY48" fmla="*/ 1990 h 9959"/>
                <a:gd name="connsiteX49" fmla="*/ 8866 w 10000"/>
                <a:gd name="connsiteY49" fmla="*/ 2037 h 9959"/>
                <a:gd name="connsiteX50" fmla="*/ 8905 w 10000"/>
                <a:gd name="connsiteY50" fmla="*/ 2167 h 9959"/>
                <a:gd name="connsiteX51" fmla="*/ 8905 w 10000"/>
                <a:gd name="connsiteY51" fmla="*/ 2250 h 9959"/>
                <a:gd name="connsiteX52" fmla="*/ 8817 w 10000"/>
                <a:gd name="connsiteY52" fmla="*/ 2167 h 9959"/>
                <a:gd name="connsiteX53" fmla="*/ 8773 w 10000"/>
                <a:gd name="connsiteY53" fmla="*/ 2208 h 9959"/>
                <a:gd name="connsiteX54" fmla="*/ 8680 w 10000"/>
                <a:gd name="connsiteY54" fmla="*/ 2208 h 9959"/>
                <a:gd name="connsiteX55" fmla="*/ 8592 w 10000"/>
                <a:gd name="connsiteY55" fmla="*/ 2250 h 9959"/>
                <a:gd name="connsiteX56" fmla="*/ 8417 w 10000"/>
                <a:gd name="connsiteY56" fmla="*/ 2342 h 9959"/>
                <a:gd name="connsiteX57" fmla="*/ 8322 w 10000"/>
                <a:gd name="connsiteY57" fmla="*/ 2387 h 9959"/>
                <a:gd name="connsiteX58" fmla="*/ 8417 w 10000"/>
                <a:gd name="connsiteY58" fmla="*/ 2473 h 9959"/>
                <a:gd name="connsiteX59" fmla="*/ 8322 w 10000"/>
                <a:gd name="connsiteY59" fmla="*/ 2473 h 9959"/>
                <a:gd name="connsiteX60" fmla="*/ 8367 w 10000"/>
                <a:gd name="connsiteY60" fmla="*/ 2556 h 9959"/>
                <a:gd name="connsiteX61" fmla="*/ 8283 w 10000"/>
                <a:gd name="connsiteY61" fmla="*/ 2597 h 9959"/>
                <a:gd name="connsiteX62" fmla="*/ 8188 w 10000"/>
                <a:gd name="connsiteY62" fmla="*/ 2514 h 9959"/>
                <a:gd name="connsiteX63" fmla="*/ 8152 w 10000"/>
                <a:gd name="connsiteY63" fmla="*/ 2514 h 9959"/>
                <a:gd name="connsiteX64" fmla="*/ 8237 w 10000"/>
                <a:gd name="connsiteY64" fmla="*/ 2642 h 9959"/>
                <a:gd name="connsiteX65" fmla="*/ 8056 w 10000"/>
                <a:gd name="connsiteY65" fmla="*/ 2821 h 9959"/>
                <a:gd name="connsiteX66" fmla="*/ 8010 w 10000"/>
                <a:gd name="connsiteY66" fmla="*/ 3032 h 9959"/>
                <a:gd name="connsiteX67" fmla="*/ 8056 w 10000"/>
                <a:gd name="connsiteY67" fmla="*/ 3248 h 9959"/>
                <a:gd name="connsiteX68" fmla="*/ 8237 w 10000"/>
                <a:gd name="connsiteY68" fmla="*/ 3293 h 9959"/>
                <a:gd name="connsiteX69" fmla="*/ 8548 w 10000"/>
                <a:gd name="connsiteY69" fmla="*/ 3422 h 9959"/>
                <a:gd name="connsiteX70" fmla="*/ 8680 w 10000"/>
                <a:gd name="connsiteY70" fmla="*/ 3641 h 9959"/>
                <a:gd name="connsiteX71" fmla="*/ 8905 w 10000"/>
                <a:gd name="connsiteY71" fmla="*/ 3940 h 9959"/>
                <a:gd name="connsiteX72" fmla="*/ 9043 w 10000"/>
                <a:gd name="connsiteY72" fmla="*/ 4161 h 9959"/>
                <a:gd name="connsiteX73" fmla="*/ 9258 w 10000"/>
                <a:gd name="connsiteY73" fmla="*/ 4290 h 9959"/>
                <a:gd name="connsiteX74" fmla="*/ 9351 w 10000"/>
                <a:gd name="connsiteY74" fmla="*/ 4375 h 9959"/>
                <a:gd name="connsiteX75" fmla="*/ 9447 w 10000"/>
                <a:gd name="connsiteY75" fmla="*/ 4464 h 9959"/>
                <a:gd name="connsiteX76" fmla="*/ 9613 w 10000"/>
                <a:gd name="connsiteY76" fmla="*/ 4631 h 9959"/>
                <a:gd name="connsiteX77" fmla="*/ 9302 w 10000"/>
                <a:gd name="connsiteY77" fmla="*/ 4547 h 9959"/>
                <a:gd name="connsiteX78" fmla="*/ 9082 w 10000"/>
                <a:gd name="connsiteY78" fmla="*/ 4464 h 9959"/>
                <a:gd name="connsiteX79" fmla="*/ 8866 w 10000"/>
                <a:gd name="connsiteY79" fmla="*/ 4505 h 9959"/>
                <a:gd name="connsiteX80" fmla="*/ 8734 w 10000"/>
                <a:gd name="connsiteY80" fmla="*/ 4421 h 9959"/>
                <a:gd name="connsiteX81" fmla="*/ 8592 w 10000"/>
                <a:gd name="connsiteY81" fmla="*/ 4332 h 9959"/>
                <a:gd name="connsiteX82" fmla="*/ 8643 w 10000"/>
                <a:gd name="connsiteY82" fmla="*/ 4421 h 9959"/>
                <a:gd name="connsiteX83" fmla="*/ 8680 w 10000"/>
                <a:gd name="connsiteY83" fmla="*/ 4421 h 9959"/>
                <a:gd name="connsiteX84" fmla="*/ 8643 w 10000"/>
                <a:gd name="connsiteY84" fmla="*/ 4375 h 9959"/>
                <a:gd name="connsiteX85" fmla="*/ 8734 w 10000"/>
                <a:gd name="connsiteY85" fmla="*/ 4421 h 9959"/>
                <a:gd name="connsiteX86" fmla="*/ 8951 w 10000"/>
                <a:gd name="connsiteY86" fmla="*/ 4505 h 9959"/>
                <a:gd name="connsiteX87" fmla="*/ 9043 w 10000"/>
                <a:gd name="connsiteY87" fmla="*/ 4464 h 9959"/>
                <a:gd name="connsiteX88" fmla="*/ 9134 w 10000"/>
                <a:gd name="connsiteY88" fmla="*/ 4547 h 9959"/>
                <a:gd name="connsiteX89" fmla="*/ 9172 w 10000"/>
                <a:gd name="connsiteY89" fmla="*/ 4593 h 9959"/>
                <a:gd name="connsiteX90" fmla="*/ 9302 w 10000"/>
                <a:gd name="connsiteY90" fmla="*/ 4631 h 9959"/>
                <a:gd name="connsiteX91" fmla="*/ 9579 w 10000"/>
                <a:gd name="connsiteY91" fmla="*/ 4812 h 9959"/>
                <a:gd name="connsiteX92" fmla="*/ 9757 w 10000"/>
                <a:gd name="connsiteY92" fmla="*/ 4985 h 9959"/>
                <a:gd name="connsiteX93" fmla="*/ 9668 w 10000"/>
                <a:gd name="connsiteY93" fmla="*/ 5027 h 9959"/>
                <a:gd name="connsiteX94" fmla="*/ 9534 w 10000"/>
                <a:gd name="connsiteY94" fmla="*/ 5111 h 9959"/>
                <a:gd name="connsiteX95" fmla="*/ 9447 w 10000"/>
                <a:gd name="connsiteY95" fmla="*/ 5194 h 9959"/>
                <a:gd name="connsiteX96" fmla="*/ 9403 w 10000"/>
                <a:gd name="connsiteY96" fmla="*/ 5237 h 9959"/>
                <a:gd name="connsiteX97" fmla="*/ 9258 w 10000"/>
                <a:gd name="connsiteY97" fmla="*/ 5237 h 9959"/>
                <a:gd name="connsiteX98" fmla="*/ 9134 w 10000"/>
                <a:gd name="connsiteY98" fmla="*/ 5328 h 9959"/>
                <a:gd name="connsiteX99" fmla="*/ 9302 w 10000"/>
                <a:gd name="connsiteY99" fmla="*/ 5237 h 9959"/>
                <a:gd name="connsiteX100" fmla="*/ 9447 w 10000"/>
                <a:gd name="connsiteY100" fmla="*/ 5374 h 9959"/>
                <a:gd name="connsiteX101" fmla="*/ 9403 w 10000"/>
                <a:gd name="connsiteY101" fmla="*/ 5374 h 9959"/>
                <a:gd name="connsiteX102" fmla="*/ 9613 w 10000"/>
                <a:gd name="connsiteY102" fmla="*/ 5285 h 9959"/>
                <a:gd name="connsiteX103" fmla="*/ 9757 w 10000"/>
                <a:gd name="connsiteY103" fmla="*/ 5413 h 9959"/>
                <a:gd name="connsiteX104" fmla="*/ 9982 w 10000"/>
                <a:gd name="connsiteY104" fmla="*/ 5459 h 9959"/>
                <a:gd name="connsiteX105" fmla="*/ 9884 w 10000"/>
                <a:gd name="connsiteY105" fmla="*/ 5583 h 9959"/>
                <a:gd name="connsiteX106" fmla="*/ 9847 w 10000"/>
                <a:gd name="connsiteY106" fmla="*/ 5631 h 9959"/>
                <a:gd name="connsiteX107" fmla="*/ 9757 w 10000"/>
                <a:gd name="connsiteY107" fmla="*/ 5673 h 9959"/>
                <a:gd name="connsiteX108" fmla="*/ 9802 w 10000"/>
                <a:gd name="connsiteY108" fmla="*/ 5673 h 9959"/>
                <a:gd name="connsiteX109" fmla="*/ 9935 w 10000"/>
                <a:gd name="connsiteY109" fmla="*/ 5631 h 9959"/>
                <a:gd name="connsiteX110" fmla="*/ 9935 w 10000"/>
                <a:gd name="connsiteY110" fmla="*/ 5583 h 9959"/>
                <a:gd name="connsiteX111" fmla="*/ 9982 w 10000"/>
                <a:gd name="connsiteY111" fmla="*/ 5711 h 9959"/>
                <a:gd name="connsiteX112" fmla="*/ 9982 w 10000"/>
                <a:gd name="connsiteY112" fmla="*/ 5806 h 9959"/>
                <a:gd name="connsiteX113" fmla="*/ 9935 w 10000"/>
                <a:gd name="connsiteY113" fmla="*/ 5711 h 9959"/>
                <a:gd name="connsiteX114" fmla="*/ 9935 w 10000"/>
                <a:gd name="connsiteY114" fmla="*/ 5806 h 9959"/>
                <a:gd name="connsiteX115" fmla="*/ 9884 w 10000"/>
                <a:gd name="connsiteY115" fmla="*/ 5767 h 9959"/>
                <a:gd name="connsiteX116" fmla="*/ 9847 w 10000"/>
                <a:gd name="connsiteY116" fmla="*/ 5767 h 9959"/>
                <a:gd name="connsiteX117" fmla="*/ 9802 w 10000"/>
                <a:gd name="connsiteY117" fmla="*/ 5844 h 9959"/>
                <a:gd name="connsiteX118" fmla="*/ 9935 w 10000"/>
                <a:gd name="connsiteY118" fmla="*/ 5931 h 9959"/>
                <a:gd name="connsiteX119" fmla="*/ 9884 w 10000"/>
                <a:gd name="connsiteY119" fmla="*/ 5931 h 9959"/>
                <a:gd name="connsiteX120" fmla="*/ 9935 w 10000"/>
                <a:gd name="connsiteY120" fmla="*/ 6024 h 9959"/>
                <a:gd name="connsiteX121" fmla="*/ 9757 w 10000"/>
                <a:gd name="connsiteY121" fmla="*/ 5975 h 9959"/>
                <a:gd name="connsiteX122" fmla="*/ 9802 w 10000"/>
                <a:gd name="connsiteY122" fmla="*/ 6024 h 9959"/>
                <a:gd name="connsiteX123" fmla="*/ 9935 w 10000"/>
                <a:gd name="connsiteY123" fmla="*/ 6062 h 9959"/>
                <a:gd name="connsiteX124" fmla="*/ 9982 w 10000"/>
                <a:gd name="connsiteY124" fmla="*/ 6194 h 9959"/>
                <a:gd name="connsiteX125" fmla="*/ 9935 w 10000"/>
                <a:gd name="connsiteY125" fmla="*/ 6284 h 9959"/>
                <a:gd name="connsiteX126" fmla="*/ 9802 w 10000"/>
                <a:gd name="connsiteY126" fmla="*/ 6151 h 9959"/>
                <a:gd name="connsiteX127" fmla="*/ 9757 w 10000"/>
                <a:gd name="connsiteY127" fmla="*/ 6194 h 9959"/>
                <a:gd name="connsiteX128" fmla="*/ 9579 w 10000"/>
                <a:gd name="connsiteY128" fmla="*/ 6284 h 9959"/>
                <a:gd name="connsiteX129" fmla="*/ 9714 w 10000"/>
                <a:gd name="connsiteY129" fmla="*/ 6407 h 9959"/>
                <a:gd name="connsiteX130" fmla="*/ 9714 w 10000"/>
                <a:gd name="connsiteY130" fmla="*/ 6584 h 9959"/>
                <a:gd name="connsiteX131" fmla="*/ 9668 w 10000"/>
                <a:gd name="connsiteY131" fmla="*/ 6671 h 9959"/>
                <a:gd name="connsiteX132" fmla="*/ 9668 w 10000"/>
                <a:gd name="connsiteY132" fmla="*/ 6712 h 9959"/>
                <a:gd name="connsiteX133" fmla="*/ 9579 w 10000"/>
                <a:gd name="connsiteY133" fmla="*/ 6671 h 9959"/>
                <a:gd name="connsiteX134" fmla="*/ 9579 w 10000"/>
                <a:gd name="connsiteY134" fmla="*/ 6753 h 9959"/>
                <a:gd name="connsiteX135" fmla="*/ 9534 w 10000"/>
                <a:gd name="connsiteY135" fmla="*/ 6844 h 9959"/>
                <a:gd name="connsiteX136" fmla="*/ 9490 w 10000"/>
                <a:gd name="connsiteY136" fmla="*/ 7013 h 9959"/>
                <a:gd name="connsiteX137" fmla="*/ 9534 w 10000"/>
                <a:gd name="connsiteY137" fmla="*/ 6928 h 9959"/>
                <a:gd name="connsiteX138" fmla="*/ 9490 w 10000"/>
                <a:gd name="connsiteY138" fmla="*/ 6969 h 9959"/>
                <a:gd name="connsiteX139" fmla="*/ 9447 w 10000"/>
                <a:gd name="connsiteY139" fmla="*/ 6889 h 9959"/>
                <a:gd name="connsiteX140" fmla="*/ 9351 w 10000"/>
                <a:gd name="connsiteY140" fmla="*/ 6928 h 9959"/>
                <a:gd name="connsiteX141" fmla="*/ 9351 w 10000"/>
                <a:gd name="connsiteY141" fmla="*/ 7013 h 9959"/>
                <a:gd name="connsiteX142" fmla="*/ 9403 w 10000"/>
                <a:gd name="connsiteY142" fmla="*/ 7057 h 9959"/>
                <a:gd name="connsiteX143" fmla="*/ 9490 w 10000"/>
                <a:gd name="connsiteY143" fmla="*/ 7101 h 9959"/>
                <a:gd name="connsiteX144" fmla="*/ 9447 w 10000"/>
                <a:gd name="connsiteY144" fmla="*/ 7145 h 9959"/>
                <a:gd name="connsiteX145" fmla="*/ 9403 w 10000"/>
                <a:gd name="connsiteY145" fmla="*/ 7278 h 9959"/>
                <a:gd name="connsiteX146" fmla="*/ 9220 w 10000"/>
                <a:gd name="connsiteY146" fmla="*/ 7185 h 9959"/>
                <a:gd name="connsiteX147" fmla="*/ 9351 w 10000"/>
                <a:gd name="connsiteY147" fmla="*/ 7315 h 9959"/>
                <a:gd name="connsiteX148" fmla="*/ 9490 w 10000"/>
                <a:gd name="connsiteY148" fmla="*/ 7315 h 9959"/>
                <a:gd name="connsiteX149" fmla="*/ 9447 w 10000"/>
                <a:gd name="connsiteY149" fmla="*/ 7408 h 9959"/>
                <a:gd name="connsiteX150" fmla="*/ 9534 w 10000"/>
                <a:gd name="connsiteY150" fmla="*/ 7581 h 9959"/>
                <a:gd name="connsiteX151" fmla="*/ 9490 w 10000"/>
                <a:gd name="connsiteY151" fmla="*/ 7581 h 9959"/>
                <a:gd name="connsiteX152" fmla="*/ 9351 w 10000"/>
                <a:gd name="connsiteY152" fmla="*/ 7486 h 9959"/>
                <a:gd name="connsiteX153" fmla="*/ 9302 w 10000"/>
                <a:gd name="connsiteY153" fmla="*/ 7535 h 9959"/>
                <a:gd name="connsiteX154" fmla="*/ 9403 w 10000"/>
                <a:gd name="connsiteY154" fmla="*/ 7624 h 9959"/>
                <a:gd name="connsiteX155" fmla="*/ 9351 w 10000"/>
                <a:gd name="connsiteY155" fmla="*/ 7706 h 9959"/>
                <a:gd name="connsiteX156" fmla="*/ 9220 w 10000"/>
                <a:gd name="connsiteY156" fmla="*/ 7624 h 9959"/>
                <a:gd name="connsiteX157" fmla="*/ 9302 w 10000"/>
                <a:gd name="connsiteY157" fmla="*/ 7747 h 9959"/>
                <a:gd name="connsiteX158" fmla="*/ 9220 w 10000"/>
                <a:gd name="connsiteY158" fmla="*/ 7747 h 9959"/>
                <a:gd name="connsiteX159" fmla="*/ 9220 w 10000"/>
                <a:gd name="connsiteY159" fmla="*/ 7839 h 9959"/>
                <a:gd name="connsiteX160" fmla="*/ 8994 w 10000"/>
                <a:gd name="connsiteY160" fmla="*/ 7931 h 9959"/>
                <a:gd name="connsiteX161" fmla="*/ 8951 w 10000"/>
                <a:gd name="connsiteY161" fmla="*/ 8008 h 9959"/>
                <a:gd name="connsiteX162" fmla="*/ 8994 w 10000"/>
                <a:gd name="connsiteY162" fmla="*/ 8058 h 9959"/>
                <a:gd name="connsiteX163" fmla="*/ 8951 w 10000"/>
                <a:gd name="connsiteY163" fmla="*/ 8093 h 9959"/>
                <a:gd name="connsiteX164" fmla="*/ 8905 w 10000"/>
                <a:gd name="connsiteY164" fmla="*/ 8224 h 9959"/>
                <a:gd name="connsiteX165" fmla="*/ 8866 w 10000"/>
                <a:gd name="connsiteY165" fmla="*/ 8183 h 9959"/>
                <a:gd name="connsiteX166" fmla="*/ 8866 w 10000"/>
                <a:gd name="connsiteY166" fmla="*/ 8315 h 9959"/>
                <a:gd name="connsiteX167" fmla="*/ 8407 w 10000"/>
                <a:gd name="connsiteY167" fmla="*/ 8096 h 9959"/>
                <a:gd name="connsiteX168" fmla="*/ 7657 w 10000"/>
                <a:gd name="connsiteY168" fmla="*/ 8835 h 9959"/>
                <a:gd name="connsiteX169" fmla="*/ 7387 w 10000"/>
                <a:gd name="connsiteY169" fmla="*/ 8920 h 9959"/>
                <a:gd name="connsiteX170" fmla="*/ 7253 w 10000"/>
                <a:gd name="connsiteY170" fmla="*/ 8660 h 9959"/>
                <a:gd name="connsiteX171" fmla="*/ 7209 w 10000"/>
                <a:gd name="connsiteY171" fmla="*/ 8660 h 9959"/>
                <a:gd name="connsiteX172" fmla="*/ 7340 w 10000"/>
                <a:gd name="connsiteY172" fmla="*/ 8612 h 9959"/>
                <a:gd name="connsiteX173" fmla="*/ 7162 w 10000"/>
                <a:gd name="connsiteY173" fmla="*/ 8612 h 9959"/>
                <a:gd name="connsiteX174" fmla="*/ 7119 w 10000"/>
                <a:gd name="connsiteY174" fmla="*/ 8707 h 9959"/>
                <a:gd name="connsiteX175" fmla="*/ 7209 w 10000"/>
                <a:gd name="connsiteY175" fmla="*/ 8791 h 9959"/>
                <a:gd name="connsiteX176" fmla="*/ 7162 w 10000"/>
                <a:gd name="connsiteY176" fmla="*/ 8791 h 9959"/>
                <a:gd name="connsiteX177" fmla="*/ 7302 w 10000"/>
                <a:gd name="connsiteY177" fmla="*/ 9048 h 9959"/>
                <a:gd name="connsiteX178" fmla="*/ 7119 w 10000"/>
                <a:gd name="connsiteY178" fmla="*/ 8881 h 9959"/>
                <a:gd name="connsiteX179" fmla="*/ 7209 w 10000"/>
                <a:gd name="connsiteY179" fmla="*/ 9048 h 9959"/>
                <a:gd name="connsiteX180" fmla="*/ 7162 w 10000"/>
                <a:gd name="connsiteY180" fmla="*/ 9097 h 9959"/>
                <a:gd name="connsiteX181" fmla="*/ 7119 w 10000"/>
                <a:gd name="connsiteY181" fmla="*/ 9048 h 9959"/>
                <a:gd name="connsiteX182" fmla="*/ 7075 w 10000"/>
                <a:gd name="connsiteY182" fmla="*/ 9182 h 9959"/>
                <a:gd name="connsiteX183" fmla="*/ 6934 w 10000"/>
                <a:gd name="connsiteY183" fmla="*/ 9225 h 9959"/>
                <a:gd name="connsiteX184" fmla="*/ 6893 w 10000"/>
                <a:gd name="connsiteY184" fmla="*/ 9135 h 9959"/>
                <a:gd name="connsiteX185" fmla="*/ 6807 w 10000"/>
                <a:gd name="connsiteY185" fmla="*/ 9097 h 9959"/>
                <a:gd name="connsiteX186" fmla="*/ 6852 w 10000"/>
                <a:gd name="connsiteY186" fmla="*/ 9266 h 9959"/>
                <a:gd name="connsiteX187" fmla="*/ 6623 w 10000"/>
                <a:gd name="connsiteY187" fmla="*/ 9182 h 9959"/>
                <a:gd name="connsiteX188" fmla="*/ 6579 w 10000"/>
                <a:gd name="connsiteY188" fmla="*/ 9225 h 9959"/>
                <a:gd name="connsiteX189" fmla="*/ 6444 w 10000"/>
                <a:gd name="connsiteY189" fmla="*/ 9306 h 9959"/>
                <a:gd name="connsiteX190" fmla="*/ 6411 w 10000"/>
                <a:gd name="connsiteY190" fmla="*/ 9400 h 9959"/>
                <a:gd name="connsiteX191" fmla="*/ 6311 w 10000"/>
                <a:gd name="connsiteY191" fmla="*/ 9400 h 9959"/>
                <a:gd name="connsiteX192" fmla="*/ 6177 w 10000"/>
                <a:gd name="connsiteY192" fmla="*/ 9441 h 9959"/>
                <a:gd name="connsiteX193" fmla="*/ 6177 w 10000"/>
                <a:gd name="connsiteY193" fmla="*/ 9400 h 9959"/>
                <a:gd name="connsiteX194" fmla="*/ 6177 w 10000"/>
                <a:gd name="connsiteY194" fmla="*/ 9483 h 9959"/>
                <a:gd name="connsiteX195" fmla="*/ 6046 w 10000"/>
                <a:gd name="connsiteY195" fmla="*/ 9441 h 9959"/>
                <a:gd name="connsiteX196" fmla="*/ 6046 w 10000"/>
                <a:gd name="connsiteY196" fmla="*/ 9525 h 9959"/>
                <a:gd name="connsiteX197" fmla="*/ 6000 w 10000"/>
                <a:gd name="connsiteY197" fmla="*/ 9658 h 9959"/>
                <a:gd name="connsiteX198" fmla="*/ 6094 w 10000"/>
                <a:gd name="connsiteY198" fmla="*/ 9702 h 9959"/>
                <a:gd name="connsiteX199" fmla="*/ 6094 w 10000"/>
                <a:gd name="connsiteY199" fmla="*/ 9702 h 9959"/>
                <a:gd name="connsiteX200" fmla="*/ 6177 w 10000"/>
                <a:gd name="connsiteY200" fmla="*/ 9875 h 9959"/>
                <a:gd name="connsiteX201" fmla="*/ 5956 w 10000"/>
                <a:gd name="connsiteY201" fmla="*/ 9959 h 9959"/>
                <a:gd name="connsiteX202" fmla="*/ 5956 w 10000"/>
                <a:gd name="connsiteY202" fmla="*/ 9875 h 9959"/>
                <a:gd name="connsiteX203" fmla="*/ 5861 w 10000"/>
                <a:gd name="connsiteY203" fmla="*/ 9741 h 9959"/>
                <a:gd name="connsiteX204" fmla="*/ 5823 w 10000"/>
                <a:gd name="connsiteY204" fmla="*/ 9658 h 9959"/>
                <a:gd name="connsiteX205" fmla="*/ 5778 w 10000"/>
                <a:gd name="connsiteY205" fmla="*/ 9525 h 9959"/>
                <a:gd name="connsiteX206" fmla="*/ 5823 w 10000"/>
                <a:gd name="connsiteY206" fmla="*/ 9441 h 9959"/>
                <a:gd name="connsiteX207" fmla="*/ 5778 w 10000"/>
                <a:gd name="connsiteY207" fmla="*/ 9306 h 9959"/>
                <a:gd name="connsiteX208" fmla="*/ 5778 w 10000"/>
                <a:gd name="connsiteY208" fmla="*/ 9353 h 9959"/>
                <a:gd name="connsiteX209" fmla="*/ 5686 w 10000"/>
                <a:gd name="connsiteY209" fmla="*/ 9266 h 9959"/>
                <a:gd name="connsiteX210" fmla="*/ 5686 w 10000"/>
                <a:gd name="connsiteY210" fmla="*/ 9353 h 9959"/>
                <a:gd name="connsiteX211" fmla="*/ 5555 w 10000"/>
                <a:gd name="connsiteY211" fmla="*/ 9353 h 9959"/>
                <a:gd name="connsiteX212" fmla="*/ 5466 w 10000"/>
                <a:gd name="connsiteY212" fmla="*/ 9306 h 9959"/>
                <a:gd name="connsiteX213" fmla="*/ 5414 w 10000"/>
                <a:gd name="connsiteY213" fmla="*/ 9225 h 9959"/>
                <a:gd name="connsiteX214" fmla="*/ 5370 w 10000"/>
                <a:gd name="connsiteY214" fmla="*/ 9225 h 9959"/>
                <a:gd name="connsiteX215" fmla="*/ 5370 w 10000"/>
                <a:gd name="connsiteY215" fmla="*/ 9306 h 9959"/>
                <a:gd name="connsiteX216" fmla="*/ 5284 w 10000"/>
                <a:gd name="connsiteY216" fmla="*/ 9225 h 9959"/>
                <a:gd name="connsiteX217" fmla="*/ 5244 w 10000"/>
                <a:gd name="connsiteY217" fmla="*/ 9135 h 9959"/>
                <a:gd name="connsiteX218" fmla="*/ 5202 w 10000"/>
                <a:gd name="connsiteY218" fmla="*/ 9182 h 9959"/>
                <a:gd name="connsiteX219" fmla="*/ 5244 w 10000"/>
                <a:gd name="connsiteY219" fmla="*/ 9306 h 9959"/>
                <a:gd name="connsiteX220" fmla="*/ 5154 w 10000"/>
                <a:gd name="connsiteY220" fmla="*/ 9266 h 9959"/>
                <a:gd name="connsiteX221" fmla="*/ 5154 w 10000"/>
                <a:gd name="connsiteY221" fmla="*/ 9353 h 9959"/>
                <a:gd name="connsiteX222" fmla="*/ 4973 w 10000"/>
                <a:gd name="connsiteY222" fmla="*/ 9306 h 9959"/>
                <a:gd name="connsiteX223" fmla="*/ 4844 w 10000"/>
                <a:gd name="connsiteY223" fmla="*/ 9306 h 9959"/>
                <a:gd name="connsiteX224" fmla="*/ 4794 w 10000"/>
                <a:gd name="connsiteY224" fmla="*/ 9306 h 9959"/>
                <a:gd name="connsiteX225" fmla="*/ 4661 w 10000"/>
                <a:gd name="connsiteY225" fmla="*/ 9225 h 9959"/>
                <a:gd name="connsiteX226" fmla="*/ 4611 w 10000"/>
                <a:gd name="connsiteY226" fmla="*/ 9182 h 9959"/>
                <a:gd name="connsiteX227" fmla="*/ 4480 w 10000"/>
                <a:gd name="connsiteY227" fmla="*/ 9135 h 9959"/>
                <a:gd name="connsiteX228" fmla="*/ 4395 w 10000"/>
                <a:gd name="connsiteY228" fmla="*/ 8881 h 9959"/>
                <a:gd name="connsiteX229" fmla="*/ 4297 w 10000"/>
                <a:gd name="connsiteY229" fmla="*/ 8707 h 9959"/>
                <a:gd name="connsiteX230" fmla="*/ 4168 w 10000"/>
                <a:gd name="connsiteY230" fmla="*/ 8707 h 9959"/>
                <a:gd name="connsiteX231" fmla="*/ 4032 w 10000"/>
                <a:gd name="connsiteY231" fmla="*/ 8707 h 9959"/>
                <a:gd name="connsiteX232" fmla="*/ 3808 w 10000"/>
                <a:gd name="connsiteY232" fmla="*/ 8487 h 9959"/>
                <a:gd name="connsiteX233" fmla="*/ 3633 w 10000"/>
                <a:gd name="connsiteY233" fmla="*/ 8612 h 9959"/>
                <a:gd name="connsiteX234" fmla="*/ 3633 w 10000"/>
                <a:gd name="connsiteY234" fmla="*/ 8707 h 9959"/>
                <a:gd name="connsiteX235" fmla="*/ 3410 w 10000"/>
                <a:gd name="connsiteY235" fmla="*/ 8749 h 9959"/>
                <a:gd name="connsiteX236" fmla="*/ 3278 w 10000"/>
                <a:gd name="connsiteY236" fmla="*/ 8881 h 9959"/>
                <a:gd name="connsiteX237" fmla="*/ 3189 w 10000"/>
                <a:gd name="connsiteY237" fmla="*/ 8791 h 9959"/>
                <a:gd name="connsiteX238" fmla="*/ 3099 w 10000"/>
                <a:gd name="connsiteY238" fmla="*/ 8881 h 9959"/>
                <a:gd name="connsiteX239" fmla="*/ 2965 w 10000"/>
                <a:gd name="connsiteY239" fmla="*/ 8881 h 9959"/>
                <a:gd name="connsiteX240" fmla="*/ 2781 w 10000"/>
                <a:gd name="connsiteY240" fmla="*/ 8835 h 9959"/>
                <a:gd name="connsiteX241" fmla="*/ 2606 w 10000"/>
                <a:gd name="connsiteY241" fmla="*/ 8920 h 9959"/>
                <a:gd name="connsiteX242" fmla="*/ 2515 w 10000"/>
                <a:gd name="connsiteY242" fmla="*/ 8920 h 9959"/>
                <a:gd name="connsiteX243" fmla="*/ 2423 w 10000"/>
                <a:gd name="connsiteY243" fmla="*/ 8920 h 9959"/>
                <a:gd name="connsiteX244" fmla="*/ 2380 w 10000"/>
                <a:gd name="connsiteY244" fmla="*/ 8920 h 9959"/>
                <a:gd name="connsiteX245" fmla="*/ 2380 w 10000"/>
                <a:gd name="connsiteY245" fmla="*/ 9135 h 9959"/>
                <a:gd name="connsiteX246" fmla="*/ 2473 w 10000"/>
                <a:gd name="connsiteY246" fmla="*/ 9266 h 9959"/>
                <a:gd name="connsiteX247" fmla="*/ 2473 w 10000"/>
                <a:gd name="connsiteY247" fmla="*/ 9306 h 9959"/>
                <a:gd name="connsiteX248" fmla="*/ 2473 w 10000"/>
                <a:gd name="connsiteY248" fmla="*/ 9400 h 9959"/>
                <a:gd name="connsiteX249" fmla="*/ 2515 w 10000"/>
                <a:gd name="connsiteY249" fmla="*/ 9525 h 9959"/>
                <a:gd name="connsiteX250" fmla="*/ 2380 w 10000"/>
                <a:gd name="connsiteY250" fmla="*/ 9483 h 9959"/>
                <a:gd name="connsiteX251" fmla="*/ 2244 w 10000"/>
                <a:gd name="connsiteY251" fmla="*/ 9441 h 9959"/>
                <a:gd name="connsiteX252" fmla="*/ 2153 w 10000"/>
                <a:gd name="connsiteY252" fmla="*/ 9225 h 9959"/>
                <a:gd name="connsiteX253" fmla="*/ 1895 w 10000"/>
                <a:gd name="connsiteY253" fmla="*/ 9353 h 9959"/>
                <a:gd name="connsiteX254" fmla="*/ 1805 w 10000"/>
                <a:gd name="connsiteY254" fmla="*/ 9400 h 9959"/>
                <a:gd name="connsiteX255" fmla="*/ 1805 w 10000"/>
                <a:gd name="connsiteY255" fmla="*/ 9266 h 9959"/>
                <a:gd name="connsiteX256" fmla="*/ 1669 w 10000"/>
                <a:gd name="connsiteY256" fmla="*/ 9097 h 9959"/>
                <a:gd name="connsiteX257" fmla="*/ 1401 w 10000"/>
                <a:gd name="connsiteY257" fmla="*/ 9097 h 9959"/>
                <a:gd name="connsiteX258" fmla="*/ 1401 w 10000"/>
                <a:gd name="connsiteY258" fmla="*/ 8920 h 9959"/>
                <a:gd name="connsiteX259" fmla="*/ 1439 w 10000"/>
                <a:gd name="connsiteY259" fmla="*/ 8707 h 9959"/>
                <a:gd name="connsiteX260" fmla="*/ 1270 w 10000"/>
                <a:gd name="connsiteY260" fmla="*/ 8612 h 9959"/>
                <a:gd name="connsiteX261" fmla="*/ 1130 w 10000"/>
                <a:gd name="connsiteY261" fmla="*/ 8487 h 9959"/>
                <a:gd name="connsiteX262" fmla="*/ 1090 w 10000"/>
                <a:gd name="connsiteY262" fmla="*/ 8400 h 9959"/>
                <a:gd name="connsiteX263" fmla="*/ 1048 w 10000"/>
                <a:gd name="connsiteY263" fmla="*/ 8271 h 9959"/>
                <a:gd name="connsiteX264" fmla="*/ 1090 w 10000"/>
                <a:gd name="connsiteY264" fmla="*/ 8141 h 9959"/>
                <a:gd name="connsiteX265" fmla="*/ 773 w 10000"/>
                <a:gd name="connsiteY265" fmla="*/ 8183 h 9959"/>
                <a:gd name="connsiteX266" fmla="*/ 591 w 10000"/>
                <a:gd name="connsiteY266" fmla="*/ 8271 h 9959"/>
                <a:gd name="connsiteX267" fmla="*/ 591 w 10000"/>
                <a:gd name="connsiteY267" fmla="*/ 8141 h 9959"/>
                <a:gd name="connsiteX268" fmla="*/ 549 w 10000"/>
                <a:gd name="connsiteY268" fmla="*/ 8008 h 9959"/>
                <a:gd name="connsiteX269" fmla="*/ 508 w 10000"/>
                <a:gd name="connsiteY269" fmla="*/ 7931 h 9959"/>
                <a:gd name="connsiteX270" fmla="*/ 7545 w 10000"/>
                <a:gd name="connsiteY270" fmla="*/ 7917 h 9959"/>
                <a:gd name="connsiteX271" fmla="*/ 7675 w 10000"/>
                <a:gd name="connsiteY271" fmla="*/ 7603 h 9959"/>
                <a:gd name="connsiteX0" fmla="*/ 9490 w 10000"/>
                <a:gd name="connsiteY0" fmla="*/ 0 h 9783"/>
                <a:gd name="connsiteX1" fmla="*/ 9447 w 10000"/>
                <a:gd name="connsiteY1" fmla="*/ 133 h 9783"/>
                <a:gd name="connsiteX2" fmla="*/ 9351 w 10000"/>
                <a:gd name="connsiteY2" fmla="*/ 176 h 9783"/>
                <a:gd name="connsiteX3" fmla="*/ 9302 w 10000"/>
                <a:gd name="connsiteY3" fmla="*/ 260 h 9783"/>
                <a:gd name="connsiteX4" fmla="*/ 9220 w 10000"/>
                <a:gd name="connsiteY4" fmla="*/ 260 h 9783"/>
                <a:gd name="connsiteX5" fmla="*/ 9172 w 10000"/>
                <a:gd name="connsiteY5" fmla="*/ 353 h 9783"/>
                <a:gd name="connsiteX6" fmla="*/ 8994 w 10000"/>
                <a:gd name="connsiteY6" fmla="*/ 564 h 9783"/>
                <a:gd name="connsiteX7" fmla="*/ 8773 w 10000"/>
                <a:gd name="connsiteY7" fmla="*/ 613 h 9783"/>
                <a:gd name="connsiteX8" fmla="*/ 8680 w 10000"/>
                <a:gd name="connsiteY8" fmla="*/ 655 h 9783"/>
                <a:gd name="connsiteX9" fmla="*/ 8592 w 10000"/>
                <a:gd name="connsiteY9" fmla="*/ 743 h 9783"/>
                <a:gd name="connsiteX10" fmla="*/ 8417 w 10000"/>
                <a:gd name="connsiteY10" fmla="*/ 827 h 9783"/>
                <a:gd name="connsiteX11" fmla="*/ 8322 w 10000"/>
                <a:gd name="connsiteY11" fmla="*/ 963 h 9783"/>
                <a:gd name="connsiteX12" fmla="*/ 8283 w 10000"/>
                <a:gd name="connsiteY12" fmla="*/ 1044 h 9783"/>
                <a:gd name="connsiteX13" fmla="*/ 8188 w 10000"/>
                <a:gd name="connsiteY13" fmla="*/ 1044 h 9783"/>
                <a:gd name="connsiteX14" fmla="*/ 8010 w 10000"/>
                <a:gd name="connsiteY14" fmla="*/ 1090 h 9783"/>
                <a:gd name="connsiteX15" fmla="*/ 8152 w 10000"/>
                <a:gd name="connsiteY15" fmla="*/ 1002 h 9783"/>
                <a:gd name="connsiteX16" fmla="*/ 8152 w 10000"/>
                <a:gd name="connsiteY16" fmla="*/ 916 h 9783"/>
                <a:gd name="connsiteX17" fmla="*/ 8188 w 10000"/>
                <a:gd name="connsiteY17" fmla="*/ 827 h 9783"/>
                <a:gd name="connsiteX18" fmla="*/ 7926 w 10000"/>
                <a:gd name="connsiteY18" fmla="*/ 783 h 9783"/>
                <a:gd name="connsiteX19" fmla="*/ 8010 w 10000"/>
                <a:gd name="connsiteY19" fmla="*/ 743 h 9783"/>
                <a:gd name="connsiteX20" fmla="*/ 8056 w 10000"/>
                <a:gd name="connsiteY20" fmla="*/ 564 h 9783"/>
                <a:gd name="connsiteX21" fmla="*/ 8105 w 10000"/>
                <a:gd name="connsiteY21" fmla="*/ 392 h 9783"/>
                <a:gd name="connsiteX22" fmla="*/ 7834 w 10000"/>
                <a:gd name="connsiteY22" fmla="*/ 89 h 9783"/>
                <a:gd name="connsiteX23" fmla="*/ 7699 w 10000"/>
                <a:gd name="connsiteY23" fmla="*/ 133 h 9783"/>
                <a:gd name="connsiteX24" fmla="*/ 7572 w 10000"/>
                <a:gd name="connsiteY24" fmla="*/ 226 h 9783"/>
                <a:gd name="connsiteX25" fmla="*/ 7476 w 10000"/>
                <a:gd name="connsiteY25" fmla="*/ 440 h 9783"/>
                <a:gd name="connsiteX26" fmla="*/ 7253 w 10000"/>
                <a:gd name="connsiteY26" fmla="*/ 613 h 9783"/>
                <a:gd name="connsiteX27" fmla="*/ 7119 w 10000"/>
                <a:gd name="connsiteY27" fmla="*/ 699 h 9783"/>
                <a:gd name="connsiteX28" fmla="*/ 7162 w 10000"/>
                <a:gd name="connsiteY28" fmla="*/ 827 h 9783"/>
                <a:gd name="connsiteX29" fmla="*/ 6893 w 10000"/>
                <a:gd name="connsiteY29" fmla="*/ 1002 h 9783"/>
                <a:gd name="connsiteX30" fmla="*/ 6673 w 10000"/>
                <a:gd name="connsiteY30" fmla="*/ 963 h 9783"/>
                <a:gd name="connsiteX31" fmla="*/ 6673 w 10000"/>
                <a:gd name="connsiteY31" fmla="*/ 1220 h 9783"/>
                <a:gd name="connsiteX32" fmla="*/ 6934 w 10000"/>
                <a:gd name="connsiteY32" fmla="*/ 1437 h 9783"/>
                <a:gd name="connsiteX33" fmla="*/ 7075 w 10000"/>
                <a:gd name="connsiteY33" fmla="*/ 1437 h 9783"/>
                <a:gd name="connsiteX34" fmla="*/ 7162 w 10000"/>
                <a:gd name="connsiteY34" fmla="*/ 1477 h 9783"/>
                <a:gd name="connsiteX35" fmla="*/ 7162 w 10000"/>
                <a:gd name="connsiteY35" fmla="*/ 1437 h 9783"/>
                <a:gd name="connsiteX36" fmla="*/ 7429 w 10000"/>
                <a:gd name="connsiteY36" fmla="*/ 1569 h 9783"/>
                <a:gd name="connsiteX37" fmla="*/ 7520 w 10000"/>
                <a:gd name="connsiteY37" fmla="*/ 1828 h 9783"/>
                <a:gd name="connsiteX38" fmla="*/ 7745 w 10000"/>
                <a:gd name="connsiteY38" fmla="*/ 1871 h 9783"/>
                <a:gd name="connsiteX39" fmla="*/ 7834 w 10000"/>
                <a:gd name="connsiteY39" fmla="*/ 1781 h 9783"/>
                <a:gd name="connsiteX40" fmla="*/ 7880 w 10000"/>
                <a:gd name="connsiteY40" fmla="*/ 1656 h 9783"/>
                <a:gd name="connsiteX41" fmla="*/ 8056 w 10000"/>
                <a:gd name="connsiteY41" fmla="*/ 1569 h 9783"/>
                <a:gd name="connsiteX42" fmla="*/ 8283 w 10000"/>
                <a:gd name="connsiteY42" fmla="*/ 1656 h 9783"/>
                <a:gd name="connsiteX43" fmla="*/ 8367 w 10000"/>
                <a:gd name="connsiteY43" fmla="*/ 1697 h 9783"/>
                <a:gd name="connsiteX44" fmla="*/ 8417 w 10000"/>
                <a:gd name="connsiteY44" fmla="*/ 1746 h 9783"/>
                <a:gd name="connsiteX45" fmla="*/ 8643 w 10000"/>
                <a:gd name="connsiteY45" fmla="*/ 1746 h 9783"/>
                <a:gd name="connsiteX46" fmla="*/ 8643 w 10000"/>
                <a:gd name="connsiteY46" fmla="*/ 1697 h 9783"/>
                <a:gd name="connsiteX47" fmla="*/ 8905 w 10000"/>
                <a:gd name="connsiteY47" fmla="*/ 1781 h 9783"/>
                <a:gd name="connsiteX48" fmla="*/ 8866 w 10000"/>
                <a:gd name="connsiteY48" fmla="*/ 1828 h 9783"/>
                <a:gd name="connsiteX49" fmla="*/ 8905 w 10000"/>
                <a:gd name="connsiteY49" fmla="*/ 1959 h 9783"/>
                <a:gd name="connsiteX50" fmla="*/ 8905 w 10000"/>
                <a:gd name="connsiteY50" fmla="*/ 2042 h 9783"/>
                <a:gd name="connsiteX51" fmla="*/ 8817 w 10000"/>
                <a:gd name="connsiteY51" fmla="*/ 1959 h 9783"/>
                <a:gd name="connsiteX52" fmla="*/ 8773 w 10000"/>
                <a:gd name="connsiteY52" fmla="*/ 2000 h 9783"/>
                <a:gd name="connsiteX53" fmla="*/ 8680 w 10000"/>
                <a:gd name="connsiteY53" fmla="*/ 2000 h 9783"/>
                <a:gd name="connsiteX54" fmla="*/ 8592 w 10000"/>
                <a:gd name="connsiteY54" fmla="*/ 2042 h 9783"/>
                <a:gd name="connsiteX55" fmla="*/ 8417 w 10000"/>
                <a:gd name="connsiteY55" fmla="*/ 2135 h 9783"/>
                <a:gd name="connsiteX56" fmla="*/ 8322 w 10000"/>
                <a:gd name="connsiteY56" fmla="*/ 2180 h 9783"/>
                <a:gd name="connsiteX57" fmla="*/ 8417 w 10000"/>
                <a:gd name="connsiteY57" fmla="*/ 2266 h 9783"/>
                <a:gd name="connsiteX58" fmla="*/ 8322 w 10000"/>
                <a:gd name="connsiteY58" fmla="*/ 2266 h 9783"/>
                <a:gd name="connsiteX59" fmla="*/ 8367 w 10000"/>
                <a:gd name="connsiteY59" fmla="*/ 2350 h 9783"/>
                <a:gd name="connsiteX60" fmla="*/ 8283 w 10000"/>
                <a:gd name="connsiteY60" fmla="*/ 2391 h 9783"/>
                <a:gd name="connsiteX61" fmla="*/ 8188 w 10000"/>
                <a:gd name="connsiteY61" fmla="*/ 2307 h 9783"/>
                <a:gd name="connsiteX62" fmla="*/ 8152 w 10000"/>
                <a:gd name="connsiteY62" fmla="*/ 2307 h 9783"/>
                <a:gd name="connsiteX63" fmla="*/ 8237 w 10000"/>
                <a:gd name="connsiteY63" fmla="*/ 2436 h 9783"/>
                <a:gd name="connsiteX64" fmla="*/ 8056 w 10000"/>
                <a:gd name="connsiteY64" fmla="*/ 2616 h 9783"/>
                <a:gd name="connsiteX65" fmla="*/ 8010 w 10000"/>
                <a:gd name="connsiteY65" fmla="*/ 2827 h 9783"/>
                <a:gd name="connsiteX66" fmla="*/ 8056 w 10000"/>
                <a:gd name="connsiteY66" fmla="*/ 3044 h 9783"/>
                <a:gd name="connsiteX67" fmla="*/ 8237 w 10000"/>
                <a:gd name="connsiteY67" fmla="*/ 3090 h 9783"/>
                <a:gd name="connsiteX68" fmla="*/ 8548 w 10000"/>
                <a:gd name="connsiteY68" fmla="*/ 3219 h 9783"/>
                <a:gd name="connsiteX69" fmla="*/ 8680 w 10000"/>
                <a:gd name="connsiteY69" fmla="*/ 3439 h 9783"/>
                <a:gd name="connsiteX70" fmla="*/ 8905 w 10000"/>
                <a:gd name="connsiteY70" fmla="*/ 3739 h 9783"/>
                <a:gd name="connsiteX71" fmla="*/ 9043 w 10000"/>
                <a:gd name="connsiteY71" fmla="*/ 3961 h 9783"/>
                <a:gd name="connsiteX72" fmla="*/ 9258 w 10000"/>
                <a:gd name="connsiteY72" fmla="*/ 4091 h 9783"/>
                <a:gd name="connsiteX73" fmla="*/ 9351 w 10000"/>
                <a:gd name="connsiteY73" fmla="*/ 4176 h 9783"/>
                <a:gd name="connsiteX74" fmla="*/ 9447 w 10000"/>
                <a:gd name="connsiteY74" fmla="*/ 4265 h 9783"/>
                <a:gd name="connsiteX75" fmla="*/ 9613 w 10000"/>
                <a:gd name="connsiteY75" fmla="*/ 4433 h 9783"/>
                <a:gd name="connsiteX76" fmla="*/ 9302 w 10000"/>
                <a:gd name="connsiteY76" fmla="*/ 4349 h 9783"/>
                <a:gd name="connsiteX77" fmla="*/ 9082 w 10000"/>
                <a:gd name="connsiteY77" fmla="*/ 4265 h 9783"/>
                <a:gd name="connsiteX78" fmla="*/ 8866 w 10000"/>
                <a:gd name="connsiteY78" fmla="*/ 4307 h 9783"/>
                <a:gd name="connsiteX79" fmla="*/ 8734 w 10000"/>
                <a:gd name="connsiteY79" fmla="*/ 4222 h 9783"/>
                <a:gd name="connsiteX80" fmla="*/ 8592 w 10000"/>
                <a:gd name="connsiteY80" fmla="*/ 4133 h 9783"/>
                <a:gd name="connsiteX81" fmla="*/ 8643 w 10000"/>
                <a:gd name="connsiteY81" fmla="*/ 4222 h 9783"/>
                <a:gd name="connsiteX82" fmla="*/ 8680 w 10000"/>
                <a:gd name="connsiteY82" fmla="*/ 4222 h 9783"/>
                <a:gd name="connsiteX83" fmla="*/ 8643 w 10000"/>
                <a:gd name="connsiteY83" fmla="*/ 4176 h 9783"/>
                <a:gd name="connsiteX84" fmla="*/ 8734 w 10000"/>
                <a:gd name="connsiteY84" fmla="*/ 4222 h 9783"/>
                <a:gd name="connsiteX85" fmla="*/ 8951 w 10000"/>
                <a:gd name="connsiteY85" fmla="*/ 4307 h 9783"/>
                <a:gd name="connsiteX86" fmla="*/ 9043 w 10000"/>
                <a:gd name="connsiteY86" fmla="*/ 4265 h 9783"/>
                <a:gd name="connsiteX87" fmla="*/ 9134 w 10000"/>
                <a:gd name="connsiteY87" fmla="*/ 4349 h 9783"/>
                <a:gd name="connsiteX88" fmla="*/ 9172 w 10000"/>
                <a:gd name="connsiteY88" fmla="*/ 4395 h 9783"/>
                <a:gd name="connsiteX89" fmla="*/ 9302 w 10000"/>
                <a:gd name="connsiteY89" fmla="*/ 4433 h 9783"/>
                <a:gd name="connsiteX90" fmla="*/ 9579 w 10000"/>
                <a:gd name="connsiteY90" fmla="*/ 4615 h 9783"/>
                <a:gd name="connsiteX91" fmla="*/ 9757 w 10000"/>
                <a:gd name="connsiteY91" fmla="*/ 4789 h 9783"/>
                <a:gd name="connsiteX92" fmla="*/ 9668 w 10000"/>
                <a:gd name="connsiteY92" fmla="*/ 4831 h 9783"/>
                <a:gd name="connsiteX93" fmla="*/ 9534 w 10000"/>
                <a:gd name="connsiteY93" fmla="*/ 4915 h 9783"/>
                <a:gd name="connsiteX94" fmla="*/ 9447 w 10000"/>
                <a:gd name="connsiteY94" fmla="*/ 4998 h 9783"/>
                <a:gd name="connsiteX95" fmla="*/ 9403 w 10000"/>
                <a:gd name="connsiteY95" fmla="*/ 5042 h 9783"/>
                <a:gd name="connsiteX96" fmla="*/ 9258 w 10000"/>
                <a:gd name="connsiteY96" fmla="*/ 5042 h 9783"/>
                <a:gd name="connsiteX97" fmla="*/ 9134 w 10000"/>
                <a:gd name="connsiteY97" fmla="*/ 5133 h 9783"/>
                <a:gd name="connsiteX98" fmla="*/ 9302 w 10000"/>
                <a:gd name="connsiteY98" fmla="*/ 5042 h 9783"/>
                <a:gd name="connsiteX99" fmla="*/ 9447 w 10000"/>
                <a:gd name="connsiteY99" fmla="*/ 5179 h 9783"/>
                <a:gd name="connsiteX100" fmla="*/ 9403 w 10000"/>
                <a:gd name="connsiteY100" fmla="*/ 5179 h 9783"/>
                <a:gd name="connsiteX101" fmla="*/ 9613 w 10000"/>
                <a:gd name="connsiteY101" fmla="*/ 5090 h 9783"/>
                <a:gd name="connsiteX102" fmla="*/ 9757 w 10000"/>
                <a:gd name="connsiteY102" fmla="*/ 5218 h 9783"/>
                <a:gd name="connsiteX103" fmla="*/ 9982 w 10000"/>
                <a:gd name="connsiteY103" fmla="*/ 5264 h 9783"/>
                <a:gd name="connsiteX104" fmla="*/ 9884 w 10000"/>
                <a:gd name="connsiteY104" fmla="*/ 5389 h 9783"/>
                <a:gd name="connsiteX105" fmla="*/ 9847 w 10000"/>
                <a:gd name="connsiteY105" fmla="*/ 5437 h 9783"/>
                <a:gd name="connsiteX106" fmla="*/ 9757 w 10000"/>
                <a:gd name="connsiteY106" fmla="*/ 5479 h 9783"/>
                <a:gd name="connsiteX107" fmla="*/ 9802 w 10000"/>
                <a:gd name="connsiteY107" fmla="*/ 5479 h 9783"/>
                <a:gd name="connsiteX108" fmla="*/ 9935 w 10000"/>
                <a:gd name="connsiteY108" fmla="*/ 5437 h 9783"/>
                <a:gd name="connsiteX109" fmla="*/ 9935 w 10000"/>
                <a:gd name="connsiteY109" fmla="*/ 5389 h 9783"/>
                <a:gd name="connsiteX110" fmla="*/ 9982 w 10000"/>
                <a:gd name="connsiteY110" fmla="*/ 5518 h 9783"/>
                <a:gd name="connsiteX111" fmla="*/ 9982 w 10000"/>
                <a:gd name="connsiteY111" fmla="*/ 5613 h 9783"/>
                <a:gd name="connsiteX112" fmla="*/ 9935 w 10000"/>
                <a:gd name="connsiteY112" fmla="*/ 5518 h 9783"/>
                <a:gd name="connsiteX113" fmla="*/ 9935 w 10000"/>
                <a:gd name="connsiteY113" fmla="*/ 5613 h 9783"/>
                <a:gd name="connsiteX114" fmla="*/ 9884 w 10000"/>
                <a:gd name="connsiteY114" fmla="*/ 5574 h 9783"/>
                <a:gd name="connsiteX115" fmla="*/ 9847 w 10000"/>
                <a:gd name="connsiteY115" fmla="*/ 5574 h 9783"/>
                <a:gd name="connsiteX116" fmla="*/ 9802 w 10000"/>
                <a:gd name="connsiteY116" fmla="*/ 5651 h 9783"/>
                <a:gd name="connsiteX117" fmla="*/ 9935 w 10000"/>
                <a:gd name="connsiteY117" fmla="*/ 5738 h 9783"/>
                <a:gd name="connsiteX118" fmla="*/ 9884 w 10000"/>
                <a:gd name="connsiteY118" fmla="*/ 5738 h 9783"/>
                <a:gd name="connsiteX119" fmla="*/ 9935 w 10000"/>
                <a:gd name="connsiteY119" fmla="*/ 5832 h 9783"/>
                <a:gd name="connsiteX120" fmla="*/ 9757 w 10000"/>
                <a:gd name="connsiteY120" fmla="*/ 5783 h 9783"/>
                <a:gd name="connsiteX121" fmla="*/ 9802 w 10000"/>
                <a:gd name="connsiteY121" fmla="*/ 5832 h 9783"/>
                <a:gd name="connsiteX122" fmla="*/ 9935 w 10000"/>
                <a:gd name="connsiteY122" fmla="*/ 5870 h 9783"/>
                <a:gd name="connsiteX123" fmla="*/ 9982 w 10000"/>
                <a:gd name="connsiteY123" fmla="*/ 6002 h 9783"/>
                <a:gd name="connsiteX124" fmla="*/ 9935 w 10000"/>
                <a:gd name="connsiteY124" fmla="*/ 6093 h 9783"/>
                <a:gd name="connsiteX125" fmla="*/ 9802 w 10000"/>
                <a:gd name="connsiteY125" fmla="*/ 5959 h 9783"/>
                <a:gd name="connsiteX126" fmla="*/ 9757 w 10000"/>
                <a:gd name="connsiteY126" fmla="*/ 6002 h 9783"/>
                <a:gd name="connsiteX127" fmla="*/ 9579 w 10000"/>
                <a:gd name="connsiteY127" fmla="*/ 6093 h 9783"/>
                <a:gd name="connsiteX128" fmla="*/ 9714 w 10000"/>
                <a:gd name="connsiteY128" fmla="*/ 6216 h 9783"/>
                <a:gd name="connsiteX129" fmla="*/ 9714 w 10000"/>
                <a:gd name="connsiteY129" fmla="*/ 6394 h 9783"/>
                <a:gd name="connsiteX130" fmla="*/ 9668 w 10000"/>
                <a:gd name="connsiteY130" fmla="*/ 6481 h 9783"/>
                <a:gd name="connsiteX131" fmla="*/ 9668 w 10000"/>
                <a:gd name="connsiteY131" fmla="*/ 6523 h 9783"/>
                <a:gd name="connsiteX132" fmla="*/ 9579 w 10000"/>
                <a:gd name="connsiteY132" fmla="*/ 6481 h 9783"/>
                <a:gd name="connsiteX133" fmla="*/ 9579 w 10000"/>
                <a:gd name="connsiteY133" fmla="*/ 6564 h 9783"/>
                <a:gd name="connsiteX134" fmla="*/ 9534 w 10000"/>
                <a:gd name="connsiteY134" fmla="*/ 6655 h 9783"/>
                <a:gd name="connsiteX135" fmla="*/ 9490 w 10000"/>
                <a:gd name="connsiteY135" fmla="*/ 6825 h 9783"/>
                <a:gd name="connsiteX136" fmla="*/ 9534 w 10000"/>
                <a:gd name="connsiteY136" fmla="*/ 6740 h 9783"/>
                <a:gd name="connsiteX137" fmla="*/ 9490 w 10000"/>
                <a:gd name="connsiteY137" fmla="*/ 6781 h 9783"/>
                <a:gd name="connsiteX138" fmla="*/ 9447 w 10000"/>
                <a:gd name="connsiteY138" fmla="*/ 6700 h 9783"/>
                <a:gd name="connsiteX139" fmla="*/ 9351 w 10000"/>
                <a:gd name="connsiteY139" fmla="*/ 6740 h 9783"/>
                <a:gd name="connsiteX140" fmla="*/ 9351 w 10000"/>
                <a:gd name="connsiteY140" fmla="*/ 6825 h 9783"/>
                <a:gd name="connsiteX141" fmla="*/ 9403 w 10000"/>
                <a:gd name="connsiteY141" fmla="*/ 6869 h 9783"/>
                <a:gd name="connsiteX142" fmla="*/ 9490 w 10000"/>
                <a:gd name="connsiteY142" fmla="*/ 6913 h 9783"/>
                <a:gd name="connsiteX143" fmla="*/ 9447 w 10000"/>
                <a:gd name="connsiteY143" fmla="*/ 6957 h 9783"/>
                <a:gd name="connsiteX144" fmla="*/ 9403 w 10000"/>
                <a:gd name="connsiteY144" fmla="*/ 7091 h 9783"/>
                <a:gd name="connsiteX145" fmla="*/ 9220 w 10000"/>
                <a:gd name="connsiteY145" fmla="*/ 6998 h 9783"/>
                <a:gd name="connsiteX146" fmla="*/ 9351 w 10000"/>
                <a:gd name="connsiteY146" fmla="*/ 7128 h 9783"/>
                <a:gd name="connsiteX147" fmla="*/ 9490 w 10000"/>
                <a:gd name="connsiteY147" fmla="*/ 7128 h 9783"/>
                <a:gd name="connsiteX148" fmla="*/ 9447 w 10000"/>
                <a:gd name="connsiteY148" fmla="*/ 7221 h 9783"/>
                <a:gd name="connsiteX149" fmla="*/ 9534 w 10000"/>
                <a:gd name="connsiteY149" fmla="*/ 7395 h 9783"/>
                <a:gd name="connsiteX150" fmla="*/ 9490 w 10000"/>
                <a:gd name="connsiteY150" fmla="*/ 7395 h 9783"/>
                <a:gd name="connsiteX151" fmla="*/ 9351 w 10000"/>
                <a:gd name="connsiteY151" fmla="*/ 7300 h 9783"/>
                <a:gd name="connsiteX152" fmla="*/ 9302 w 10000"/>
                <a:gd name="connsiteY152" fmla="*/ 7349 h 9783"/>
                <a:gd name="connsiteX153" fmla="*/ 9403 w 10000"/>
                <a:gd name="connsiteY153" fmla="*/ 7438 h 9783"/>
                <a:gd name="connsiteX154" fmla="*/ 9351 w 10000"/>
                <a:gd name="connsiteY154" fmla="*/ 7521 h 9783"/>
                <a:gd name="connsiteX155" fmla="*/ 9220 w 10000"/>
                <a:gd name="connsiteY155" fmla="*/ 7438 h 9783"/>
                <a:gd name="connsiteX156" fmla="*/ 9302 w 10000"/>
                <a:gd name="connsiteY156" fmla="*/ 7562 h 9783"/>
                <a:gd name="connsiteX157" fmla="*/ 9220 w 10000"/>
                <a:gd name="connsiteY157" fmla="*/ 7562 h 9783"/>
                <a:gd name="connsiteX158" fmla="*/ 9220 w 10000"/>
                <a:gd name="connsiteY158" fmla="*/ 7654 h 9783"/>
                <a:gd name="connsiteX159" fmla="*/ 8994 w 10000"/>
                <a:gd name="connsiteY159" fmla="*/ 7747 h 9783"/>
                <a:gd name="connsiteX160" fmla="*/ 8951 w 10000"/>
                <a:gd name="connsiteY160" fmla="*/ 7824 h 9783"/>
                <a:gd name="connsiteX161" fmla="*/ 8994 w 10000"/>
                <a:gd name="connsiteY161" fmla="*/ 7874 h 9783"/>
                <a:gd name="connsiteX162" fmla="*/ 8951 w 10000"/>
                <a:gd name="connsiteY162" fmla="*/ 7909 h 9783"/>
                <a:gd name="connsiteX163" fmla="*/ 8905 w 10000"/>
                <a:gd name="connsiteY163" fmla="*/ 8041 h 9783"/>
                <a:gd name="connsiteX164" fmla="*/ 8866 w 10000"/>
                <a:gd name="connsiteY164" fmla="*/ 8000 h 9783"/>
                <a:gd name="connsiteX165" fmla="*/ 8866 w 10000"/>
                <a:gd name="connsiteY165" fmla="*/ 8132 h 9783"/>
                <a:gd name="connsiteX166" fmla="*/ 8407 w 10000"/>
                <a:gd name="connsiteY166" fmla="*/ 7912 h 9783"/>
                <a:gd name="connsiteX167" fmla="*/ 7657 w 10000"/>
                <a:gd name="connsiteY167" fmla="*/ 8654 h 9783"/>
                <a:gd name="connsiteX168" fmla="*/ 7387 w 10000"/>
                <a:gd name="connsiteY168" fmla="*/ 8740 h 9783"/>
                <a:gd name="connsiteX169" fmla="*/ 7253 w 10000"/>
                <a:gd name="connsiteY169" fmla="*/ 8479 h 9783"/>
                <a:gd name="connsiteX170" fmla="*/ 7209 w 10000"/>
                <a:gd name="connsiteY170" fmla="*/ 8479 h 9783"/>
                <a:gd name="connsiteX171" fmla="*/ 7340 w 10000"/>
                <a:gd name="connsiteY171" fmla="*/ 8430 h 9783"/>
                <a:gd name="connsiteX172" fmla="*/ 7162 w 10000"/>
                <a:gd name="connsiteY172" fmla="*/ 8430 h 9783"/>
                <a:gd name="connsiteX173" fmla="*/ 7119 w 10000"/>
                <a:gd name="connsiteY173" fmla="*/ 8526 h 9783"/>
                <a:gd name="connsiteX174" fmla="*/ 7209 w 10000"/>
                <a:gd name="connsiteY174" fmla="*/ 8610 h 9783"/>
                <a:gd name="connsiteX175" fmla="*/ 7162 w 10000"/>
                <a:gd name="connsiteY175" fmla="*/ 8610 h 9783"/>
                <a:gd name="connsiteX176" fmla="*/ 7302 w 10000"/>
                <a:gd name="connsiteY176" fmla="*/ 8868 h 9783"/>
                <a:gd name="connsiteX177" fmla="*/ 7119 w 10000"/>
                <a:gd name="connsiteY177" fmla="*/ 8701 h 9783"/>
                <a:gd name="connsiteX178" fmla="*/ 7209 w 10000"/>
                <a:gd name="connsiteY178" fmla="*/ 8868 h 9783"/>
                <a:gd name="connsiteX179" fmla="*/ 7162 w 10000"/>
                <a:gd name="connsiteY179" fmla="*/ 8917 h 9783"/>
                <a:gd name="connsiteX180" fmla="*/ 7119 w 10000"/>
                <a:gd name="connsiteY180" fmla="*/ 8868 h 9783"/>
                <a:gd name="connsiteX181" fmla="*/ 7075 w 10000"/>
                <a:gd name="connsiteY181" fmla="*/ 9003 h 9783"/>
                <a:gd name="connsiteX182" fmla="*/ 6934 w 10000"/>
                <a:gd name="connsiteY182" fmla="*/ 9046 h 9783"/>
                <a:gd name="connsiteX183" fmla="*/ 6893 w 10000"/>
                <a:gd name="connsiteY183" fmla="*/ 8956 h 9783"/>
                <a:gd name="connsiteX184" fmla="*/ 6807 w 10000"/>
                <a:gd name="connsiteY184" fmla="*/ 8917 h 9783"/>
                <a:gd name="connsiteX185" fmla="*/ 6852 w 10000"/>
                <a:gd name="connsiteY185" fmla="*/ 9087 h 9783"/>
                <a:gd name="connsiteX186" fmla="*/ 6623 w 10000"/>
                <a:gd name="connsiteY186" fmla="*/ 9003 h 9783"/>
                <a:gd name="connsiteX187" fmla="*/ 6579 w 10000"/>
                <a:gd name="connsiteY187" fmla="*/ 9046 h 9783"/>
                <a:gd name="connsiteX188" fmla="*/ 6444 w 10000"/>
                <a:gd name="connsiteY188" fmla="*/ 9127 h 9783"/>
                <a:gd name="connsiteX189" fmla="*/ 6411 w 10000"/>
                <a:gd name="connsiteY189" fmla="*/ 9222 h 9783"/>
                <a:gd name="connsiteX190" fmla="*/ 6311 w 10000"/>
                <a:gd name="connsiteY190" fmla="*/ 9222 h 9783"/>
                <a:gd name="connsiteX191" fmla="*/ 6177 w 10000"/>
                <a:gd name="connsiteY191" fmla="*/ 9263 h 9783"/>
                <a:gd name="connsiteX192" fmla="*/ 6177 w 10000"/>
                <a:gd name="connsiteY192" fmla="*/ 9222 h 9783"/>
                <a:gd name="connsiteX193" fmla="*/ 6177 w 10000"/>
                <a:gd name="connsiteY193" fmla="*/ 9305 h 9783"/>
                <a:gd name="connsiteX194" fmla="*/ 6046 w 10000"/>
                <a:gd name="connsiteY194" fmla="*/ 9263 h 9783"/>
                <a:gd name="connsiteX195" fmla="*/ 6046 w 10000"/>
                <a:gd name="connsiteY195" fmla="*/ 9347 h 9783"/>
                <a:gd name="connsiteX196" fmla="*/ 6000 w 10000"/>
                <a:gd name="connsiteY196" fmla="*/ 9481 h 9783"/>
                <a:gd name="connsiteX197" fmla="*/ 6094 w 10000"/>
                <a:gd name="connsiteY197" fmla="*/ 9525 h 9783"/>
                <a:gd name="connsiteX198" fmla="*/ 6094 w 10000"/>
                <a:gd name="connsiteY198" fmla="*/ 9525 h 9783"/>
                <a:gd name="connsiteX199" fmla="*/ 6177 w 10000"/>
                <a:gd name="connsiteY199" fmla="*/ 9699 h 9783"/>
                <a:gd name="connsiteX200" fmla="*/ 5956 w 10000"/>
                <a:gd name="connsiteY200" fmla="*/ 9783 h 9783"/>
                <a:gd name="connsiteX201" fmla="*/ 5956 w 10000"/>
                <a:gd name="connsiteY201" fmla="*/ 9699 h 9783"/>
                <a:gd name="connsiteX202" fmla="*/ 5861 w 10000"/>
                <a:gd name="connsiteY202" fmla="*/ 9564 h 9783"/>
                <a:gd name="connsiteX203" fmla="*/ 5823 w 10000"/>
                <a:gd name="connsiteY203" fmla="*/ 9481 h 9783"/>
                <a:gd name="connsiteX204" fmla="*/ 5778 w 10000"/>
                <a:gd name="connsiteY204" fmla="*/ 9347 h 9783"/>
                <a:gd name="connsiteX205" fmla="*/ 5823 w 10000"/>
                <a:gd name="connsiteY205" fmla="*/ 9263 h 9783"/>
                <a:gd name="connsiteX206" fmla="*/ 5778 w 10000"/>
                <a:gd name="connsiteY206" fmla="*/ 9127 h 9783"/>
                <a:gd name="connsiteX207" fmla="*/ 5778 w 10000"/>
                <a:gd name="connsiteY207" fmla="*/ 9175 h 9783"/>
                <a:gd name="connsiteX208" fmla="*/ 5686 w 10000"/>
                <a:gd name="connsiteY208" fmla="*/ 9087 h 9783"/>
                <a:gd name="connsiteX209" fmla="*/ 5686 w 10000"/>
                <a:gd name="connsiteY209" fmla="*/ 9175 h 9783"/>
                <a:gd name="connsiteX210" fmla="*/ 5555 w 10000"/>
                <a:gd name="connsiteY210" fmla="*/ 9175 h 9783"/>
                <a:gd name="connsiteX211" fmla="*/ 5466 w 10000"/>
                <a:gd name="connsiteY211" fmla="*/ 9127 h 9783"/>
                <a:gd name="connsiteX212" fmla="*/ 5414 w 10000"/>
                <a:gd name="connsiteY212" fmla="*/ 9046 h 9783"/>
                <a:gd name="connsiteX213" fmla="*/ 5370 w 10000"/>
                <a:gd name="connsiteY213" fmla="*/ 9046 h 9783"/>
                <a:gd name="connsiteX214" fmla="*/ 5370 w 10000"/>
                <a:gd name="connsiteY214" fmla="*/ 9127 h 9783"/>
                <a:gd name="connsiteX215" fmla="*/ 5284 w 10000"/>
                <a:gd name="connsiteY215" fmla="*/ 9046 h 9783"/>
                <a:gd name="connsiteX216" fmla="*/ 5244 w 10000"/>
                <a:gd name="connsiteY216" fmla="*/ 8956 h 9783"/>
                <a:gd name="connsiteX217" fmla="*/ 5202 w 10000"/>
                <a:gd name="connsiteY217" fmla="*/ 9003 h 9783"/>
                <a:gd name="connsiteX218" fmla="*/ 5244 w 10000"/>
                <a:gd name="connsiteY218" fmla="*/ 9127 h 9783"/>
                <a:gd name="connsiteX219" fmla="*/ 5154 w 10000"/>
                <a:gd name="connsiteY219" fmla="*/ 9087 h 9783"/>
                <a:gd name="connsiteX220" fmla="*/ 5154 w 10000"/>
                <a:gd name="connsiteY220" fmla="*/ 9175 h 9783"/>
                <a:gd name="connsiteX221" fmla="*/ 4973 w 10000"/>
                <a:gd name="connsiteY221" fmla="*/ 9127 h 9783"/>
                <a:gd name="connsiteX222" fmla="*/ 4844 w 10000"/>
                <a:gd name="connsiteY222" fmla="*/ 9127 h 9783"/>
                <a:gd name="connsiteX223" fmla="*/ 4794 w 10000"/>
                <a:gd name="connsiteY223" fmla="*/ 9127 h 9783"/>
                <a:gd name="connsiteX224" fmla="*/ 4661 w 10000"/>
                <a:gd name="connsiteY224" fmla="*/ 9046 h 9783"/>
                <a:gd name="connsiteX225" fmla="*/ 4611 w 10000"/>
                <a:gd name="connsiteY225" fmla="*/ 9003 h 9783"/>
                <a:gd name="connsiteX226" fmla="*/ 4480 w 10000"/>
                <a:gd name="connsiteY226" fmla="*/ 8956 h 9783"/>
                <a:gd name="connsiteX227" fmla="*/ 4395 w 10000"/>
                <a:gd name="connsiteY227" fmla="*/ 8701 h 9783"/>
                <a:gd name="connsiteX228" fmla="*/ 4297 w 10000"/>
                <a:gd name="connsiteY228" fmla="*/ 8526 h 9783"/>
                <a:gd name="connsiteX229" fmla="*/ 4168 w 10000"/>
                <a:gd name="connsiteY229" fmla="*/ 8526 h 9783"/>
                <a:gd name="connsiteX230" fmla="*/ 4032 w 10000"/>
                <a:gd name="connsiteY230" fmla="*/ 8526 h 9783"/>
                <a:gd name="connsiteX231" fmla="*/ 3808 w 10000"/>
                <a:gd name="connsiteY231" fmla="*/ 8305 h 9783"/>
                <a:gd name="connsiteX232" fmla="*/ 3633 w 10000"/>
                <a:gd name="connsiteY232" fmla="*/ 8430 h 9783"/>
                <a:gd name="connsiteX233" fmla="*/ 3633 w 10000"/>
                <a:gd name="connsiteY233" fmla="*/ 8526 h 9783"/>
                <a:gd name="connsiteX234" fmla="*/ 3410 w 10000"/>
                <a:gd name="connsiteY234" fmla="*/ 8568 h 9783"/>
                <a:gd name="connsiteX235" fmla="*/ 3278 w 10000"/>
                <a:gd name="connsiteY235" fmla="*/ 8701 h 9783"/>
                <a:gd name="connsiteX236" fmla="*/ 3189 w 10000"/>
                <a:gd name="connsiteY236" fmla="*/ 8610 h 9783"/>
                <a:gd name="connsiteX237" fmla="*/ 3099 w 10000"/>
                <a:gd name="connsiteY237" fmla="*/ 8701 h 9783"/>
                <a:gd name="connsiteX238" fmla="*/ 2965 w 10000"/>
                <a:gd name="connsiteY238" fmla="*/ 8701 h 9783"/>
                <a:gd name="connsiteX239" fmla="*/ 2781 w 10000"/>
                <a:gd name="connsiteY239" fmla="*/ 8654 h 9783"/>
                <a:gd name="connsiteX240" fmla="*/ 2606 w 10000"/>
                <a:gd name="connsiteY240" fmla="*/ 8740 h 9783"/>
                <a:gd name="connsiteX241" fmla="*/ 2515 w 10000"/>
                <a:gd name="connsiteY241" fmla="*/ 8740 h 9783"/>
                <a:gd name="connsiteX242" fmla="*/ 2423 w 10000"/>
                <a:gd name="connsiteY242" fmla="*/ 8740 h 9783"/>
                <a:gd name="connsiteX243" fmla="*/ 2380 w 10000"/>
                <a:gd name="connsiteY243" fmla="*/ 8740 h 9783"/>
                <a:gd name="connsiteX244" fmla="*/ 2380 w 10000"/>
                <a:gd name="connsiteY244" fmla="*/ 8956 h 9783"/>
                <a:gd name="connsiteX245" fmla="*/ 2473 w 10000"/>
                <a:gd name="connsiteY245" fmla="*/ 9087 h 9783"/>
                <a:gd name="connsiteX246" fmla="*/ 2473 w 10000"/>
                <a:gd name="connsiteY246" fmla="*/ 9127 h 9783"/>
                <a:gd name="connsiteX247" fmla="*/ 2473 w 10000"/>
                <a:gd name="connsiteY247" fmla="*/ 9222 h 9783"/>
                <a:gd name="connsiteX248" fmla="*/ 2515 w 10000"/>
                <a:gd name="connsiteY248" fmla="*/ 9347 h 9783"/>
                <a:gd name="connsiteX249" fmla="*/ 2380 w 10000"/>
                <a:gd name="connsiteY249" fmla="*/ 9305 h 9783"/>
                <a:gd name="connsiteX250" fmla="*/ 2244 w 10000"/>
                <a:gd name="connsiteY250" fmla="*/ 9263 h 9783"/>
                <a:gd name="connsiteX251" fmla="*/ 2153 w 10000"/>
                <a:gd name="connsiteY251" fmla="*/ 9046 h 9783"/>
                <a:gd name="connsiteX252" fmla="*/ 1895 w 10000"/>
                <a:gd name="connsiteY252" fmla="*/ 9175 h 9783"/>
                <a:gd name="connsiteX253" fmla="*/ 1805 w 10000"/>
                <a:gd name="connsiteY253" fmla="*/ 9222 h 9783"/>
                <a:gd name="connsiteX254" fmla="*/ 1805 w 10000"/>
                <a:gd name="connsiteY254" fmla="*/ 9087 h 9783"/>
                <a:gd name="connsiteX255" fmla="*/ 1669 w 10000"/>
                <a:gd name="connsiteY255" fmla="*/ 8917 h 9783"/>
                <a:gd name="connsiteX256" fmla="*/ 1401 w 10000"/>
                <a:gd name="connsiteY256" fmla="*/ 8917 h 9783"/>
                <a:gd name="connsiteX257" fmla="*/ 1401 w 10000"/>
                <a:gd name="connsiteY257" fmla="*/ 8740 h 9783"/>
                <a:gd name="connsiteX258" fmla="*/ 1439 w 10000"/>
                <a:gd name="connsiteY258" fmla="*/ 8526 h 9783"/>
                <a:gd name="connsiteX259" fmla="*/ 1270 w 10000"/>
                <a:gd name="connsiteY259" fmla="*/ 8430 h 9783"/>
                <a:gd name="connsiteX260" fmla="*/ 1130 w 10000"/>
                <a:gd name="connsiteY260" fmla="*/ 8305 h 9783"/>
                <a:gd name="connsiteX261" fmla="*/ 1090 w 10000"/>
                <a:gd name="connsiteY261" fmla="*/ 8218 h 9783"/>
                <a:gd name="connsiteX262" fmla="*/ 1048 w 10000"/>
                <a:gd name="connsiteY262" fmla="*/ 8088 h 9783"/>
                <a:gd name="connsiteX263" fmla="*/ 1090 w 10000"/>
                <a:gd name="connsiteY263" fmla="*/ 7958 h 9783"/>
                <a:gd name="connsiteX264" fmla="*/ 773 w 10000"/>
                <a:gd name="connsiteY264" fmla="*/ 8000 h 9783"/>
                <a:gd name="connsiteX265" fmla="*/ 591 w 10000"/>
                <a:gd name="connsiteY265" fmla="*/ 8088 h 9783"/>
                <a:gd name="connsiteX266" fmla="*/ 591 w 10000"/>
                <a:gd name="connsiteY266" fmla="*/ 7958 h 9783"/>
                <a:gd name="connsiteX267" fmla="*/ 549 w 10000"/>
                <a:gd name="connsiteY267" fmla="*/ 7824 h 9783"/>
                <a:gd name="connsiteX268" fmla="*/ 508 w 10000"/>
                <a:gd name="connsiteY268" fmla="*/ 7747 h 9783"/>
                <a:gd name="connsiteX269" fmla="*/ 7545 w 10000"/>
                <a:gd name="connsiteY269" fmla="*/ 7733 h 9783"/>
                <a:gd name="connsiteX270" fmla="*/ 7675 w 10000"/>
                <a:gd name="connsiteY270" fmla="*/ 7417 h 9783"/>
                <a:gd name="connsiteX0" fmla="*/ 9447 w 10000"/>
                <a:gd name="connsiteY0" fmla="*/ 45 h 9909"/>
                <a:gd name="connsiteX1" fmla="*/ 9351 w 10000"/>
                <a:gd name="connsiteY1" fmla="*/ 89 h 9909"/>
                <a:gd name="connsiteX2" fmla="*/ 9302 w 10000"/>
                <a:gd name="connsiteY2" fmla="*/ 175 h 9909"/>
                <a:gd name="connsiteX3" fmla="*/ 9220 w 10000"/>
                <a:gd name="connsiteY3" fmla="*/ 175 h 9909"/>
                <a:gd name="connsiteX4" fmla="*/ 9172 w 10000"/>
                <a:gd name="connsiteY4" fmla="*/ 270 h 9909"/>
                <a:gd name="connsiteX5" fmla="*/ 8994 w 10000"/>
                <a:gd name="connsiteY5" fmla="*/ 486 h 9909"/>
                <a:gd name="connsiteX6" fmla="*/ 8773 w 10000"/>
                <a:gd name="connsiteY6" fmla="*/ 536 h 9909"/>
                <a:gd name="connsiteX7" fmla="*/ 8680 w 10000"/>
                <a:gd name="connsiteY7" fmla="*/ 579 h 9909"/>
                <a:gd name="connsiteX8" fmla="*/ 8592 w 10000"/>
                <a:gd name="connsiteY8" fmla="*/ 668 h 9909"/>
                <a:gd name="connsiteX9" fmla="*/ 8417 w 10000"/>
                <a:gd name="connsiteY9" fmla="*/ 754 h 9909"/>
                <a:gd name="connsiteX10" fmla="*/ 8322 w 10000"/>
                <a:gd name="connsiteY10" fmla="*/ 893 h 9909"/>
                <a:gd name="connsiteX11" fmla="*/ 8283 w 10000"/>
                <a:gd name="connsiteY11" fmla="*/ 976 h 9909"/>
                <a:gd name="connsiteX12" fmla="*/ 8188 w 10000"/>
                <a:gd name="connsiteY12" fmla="*/ 976 h 9909"/>
                <a:gd name="connsiteX13" fmla="*/ 8010 w 10000"/>
                <a:gd name="connsiteY13" fmla="*/ 1023 h 9909"/>
                <a:gd name="connsiteX14" fmla="*/ 8152 w 10000"/>
                <a:gd name="connsiteY14" fmla="*/ 933 h 9909"/>
                <a:gd name="connsiteX15" fmla="*/ 8152 w 10000"/>
                <a:gd name="connsiteY15" fmla="*/ 845 h 9909"/>
                <a:gd name="connsiteX16" fmla="*/ 8188 w 10000"/>
                <a:gd name="connsiteY16" fmla="*/ 754 h 9909"/>
                <a:gd name="connsiteX17" fmla="*/ 7926 w 10000"/>
                <a:gd name="connsiteY17" fmla="*/ 709 h 9909"/>
                <a:gd name="connsiteX18" fmla="*/ 8010 w 10000"/>
                <a:gd name="connsiteY18" fmla="*/ 668 h 9909"/>
                <a:gd name="connsiteX19" fmla="*/ 8056 w 10000"/>
                <a:gd name="connsiteY19" fmla="*/ 486 h 9909"/>
                <a:gd name="connsiteX20" fmla="*/ 8105 w 10000"/>
                <a:gd name="connsiteY20" fmla="*/ 310 h 9909"/>
                <a:gd name="connsiteX21" fmla="*/ 7834 w 10000"/>
                <a:gd name="connsiteY21" fmla="*/ 0 h 9909"/>
                <a:gd name="connsiteX22" fmla="*/ 7699 w 10000"/>
                <a:gd name="connsiteY22" fmla="*/ 45 h 9909"/>
                <a:gd name="connsiteX23" fmla="*/ 7572 w 10000"/>
                <a:gd name="connsiteY23" fmla="*/ 140 h 9909"/>
                <a:gd name="connsiteX24" fmla="*/ 7476 w 10000"/>
                <a:gd name="connsiteY24" fmla="*/ 359 h 9909"/>
                <a:gd name="connsiteX25" fmla="*/ 7253 w 10000"/>
                <a:gd name="connsiteY25" fmla="*/ 536 h 9909"/>
                <a:gd name="connsiteX26" fmla="*/ 7119 w 10000"/>
                <a:gd name="connsiteY26" fmla="*/ 624 h 9909"/>
                <a:gd name="connsiteX27" fmla="*/ 7162 w 10000"/>
                <a:gd name="connsiteY27" fmla="*/ 754 h 9909"/>
                <a:gd name="connsiteX28" fmla="*/ 6893 w 10000"/>
                <a:gd name="connsiteY28" fmla="*/ 933 h 9909"/>
                <a:gd name="connsiteX29" fmla="*/ 6673 w 10000"/>
                <a:gd name="connsiteY29" fmla="*/ 893 h 9909"/>
                <a:gd name="connsiteX30" fmla="*/ 6673 w 10000"/>
                <a:gd name="connsiteY30" fmla="*/ 1156 h 9909"/>
                <a:gd name="connsiteX31" fmla="*/ 6934 w 10000"/>
                <a:gd name="connsiteY31" fmla="*/ 1378 h 9909"/>
                <a:gd name="connsiteX32" fmla="*/ 7075 w 10000"/>
                <a:gd name="connsiteY32" fmla="*/ 1378 h 9909"/>
                <a:gd name="connsiteX33" fmla="*/ 7162 w 10000"/>
                <a:gd name="connsiteY33" fmla="*/ 1419 h 9909"/>
                <a:gd name="connsiteX34" fmla="*/ 7162 w 10000"/>
                <a:gd name="connsiteY34" fmla="*/ 1378 h 9909"/>
                <a:gd name="connsiteX35" fmla="*/ 7429 w 10000"/>
                <a:gd name="connsiteY35" fmla="*/ 1513 h 9909"/>
                <a:gd name="connsiteX36" fmla="*/ 7520 w 10000"/>
                <a:gd name="connsiteY36" fmla="*/ 1778 h 9909"/>
                <a:gd name="connsiteX37" fmla="*/ 7745 w 10000"/>
                <a:gd name="connsiteY37" fmla="*/ 1822 h 9909"/>
                <a:gd name="connsiteX38" fmla="*/ 7834 w 10000"/>
                <a:gd name="connsiteY38" fmla="*/ 1730 h 9909"/>
                <a:gd name="connsiteX39" fmla="*/ 7880 w 10000"/>
                <a:gd name="connsiteY39" fmla="*/ 1602 h 9909"/>
                <a:gd name="connsiteX40" fmla="*/ 8056 w 10000"/>
                <a:gd name="connsiteY40" fmla="*/ 1513 h 9909"/>
                <a:gd name="connsiteX41" fmla="*/ 8283 w 10000"/>
                <a:gd name="connsiteY41" fmla="*/ 1602 h 9909"/>
                <a:gd name="connsiteX42" fmla="*/ 8367 w 10000"/>
                <a:gd name="connsiteY42" fmla="*/ 1644 h 9909"/>
                <a:gd name="connsiteX43" fmla="*/ 8417 w 10000"/>
                <a:gd name="connsiteY43" fmla="*/ 1694 h 9909"/>
                <a:gd name="connsiteX44" fmla="*/ 8643 w 10000"/>
                <a:gd name="connsiteY44" fmla="*/ 1694 h 9909"/>
                <a:gd name="connsiteX45" fmla="*/ 8643 w 10000"/>
                <a:gd name="connsiteY45" fmla="*/ 1644 h 9909"/>
                <a:gd name="connsiteX46" fmla="*/ 8905 w 10000"/>
                <a:gd name="connsiteY46" fmla="*/ 1730 h 9909"/>
                <a:gd name="connsiteX47" fmla="*/ 8866 w 10000"/>
                <a:gd name="connsiteY47" fmla="*/ 1778 h 9909"/>
                <a:gd name="connsiteX48" fmla="*/ 8905 w 10000"/>
                <a:gd name="connsiteY48" fmla="*/ 1911 h 9909"/>
                <a:gd name="connsiteX49" fmla="*/ 8905 w 10000"/>
                <a:gd name="connsiteY49" fmla="*/ 1996 h 9909"/>
                <a:gd name="connsiteX50" fmla="*/ 8817 w 10000"/>
                <a:gd name="connsiteY50" fmla="*/ 1911 h 9909"/>
                <a:gd name="connsiteX51" fmla="*/ 8773 w 10000"/>
                <a:gd name="connsiteY51" fmla="*/ 1953 h 9909"/>
                <a:gd name="connsiteX52" fmla="*/ 8680 w 10000"/>
                <a:gd name="connsiteY52" fmla="*/ 1953 h 9909"/>
                <a:gd name="connsiteX53" fmla="*/ 8592 w 10000"/>
                <a:gd name="connsiteY53" fmla="*/ 1996 h 9909"/>
                <a:gd name="connsiteX54" fmla="*/ 8417 w 10000"/>
                <a:gd name="connsiteY54" fmla="*/ 2091 h 9909"/>
                <a:gd name="connsiteX55" fmla="*/ 8322 w 10000"/>
                <a:gd name="connsiteY55" fmla="*/ 2137 h 9909"/>
                <a:gd name="connsiteX56" fmla="*/ 8417 w 10000"/>
                <a:gd name="connsiteY56" fmla="*/ 2225 h 9909"/>
                <a:gd name="connsiteX57" fmla="*/ 8322 w 10000"/>
                <a:gd name="connsiteY57" fmla="*/ 2225 h 9909"/>
                <a:gd name="connsiteX58" fmla="*/ 8367 w 10000"/>
                <a:gd name="connsiteY58" fmla="*/ 2311 h 9909"/>
                <a:gd name="connsiteX59" fmla="*/ 8283 w 10000"/>
                <a:gd name="connsiteY59" fmla="*/ 2353 h 9909"/>
                <a:gd name="connsiteX60" fmla="*/ 8188 w 10000"/>
                <a:gd name="connsiteY60" fmla="*/ 2267 h 9909"/>
                <a:gd name="connsiteX61" fmla="*/ 8152 w 10000"/>
                <a:gd name="connsiteY61" fmla="*/ 2267 h 9909"/>
                <a:gd name="connsiteX62" fmla="*/ 8237 w 10000"/>
                <a:gd name="connsiteY62" fmla="*/ 2399 h 9909"/>
                <a:gd name="connsiteX63" fmla="*/ 8056 w 10000"/>
                <a:gd name="connsiteY63" fmla="*/ 2583 h 9909"/>
                <a:gd name="connsiteX64" fmla="*/ 8010 w 10000"/>
                <a:gd name="connsiteY64" fmla="*/ 2799 h 9909"/>
                <a:gd name="connsiteX65" fmla="*/ 8056 w 10000"/>
                <a:gd name="connsiteY65" fmla="*/ 3021 h 9909"/>
                <a:gd name="connsiteX66" fmla="*/ 8237 w 10000"/>
                <a:gd name="connsiteY66" fmla="*/ 3068 h 9909"/>
                <a:gd name="connsiteX67" fmla="*/ 8548 w 10000"/>
                <a:gd name="connsiteY67" fmla="*/ 3199 h 9909"/>
                <a:gd name="connsiteX68" fmla="*/ 8680 w 10000"/>
                <a:gd name="connsiteY68" fmla="*/ 3424 h 9909"/>
                <a:gd name="connsiteX69" fmla="*/ 8905 w 10000"/>
                <a:gd name="connsiteY69" fmla="*/ 3731 h 9909"/>
                <a:gd name="connsiteX70" fmla="*/ 9043 w 10000"/>
                <a:gd name="connsiteY70" fmla="*/ 3958 h 9909"/>
                <a:gd name="connsiteX71" fmla="*/ 9258 w 10000"/>
                <a:gd name="connsiteY71" fmla="*/ 4091 h 9909"/>
                <a:gd name="connsiteX72" fmla="*/ 9351 w 10000"/>
                <a:gd name="connsiteY72" fmla="*/ 4178 h 9909"/>
                <a:gd name="connsiteX73" fmla="*/ 9447 w 10000"/>
                <a:gd name="connsiteY73" fmla="*/ 4269 h 9909"/>
                <a:gd name="connsiteX74" fmla="*/ 9613 w 10000"/>
                <a:gd name="connsiteY74" fmla="*/ 4440 h 9909"/>
                <a:gd name="connsiteX75" fmla="*/ 9302 w 10000"/>
                <a:gd name="connsiteY75" fmla="*/ 4354 h 9909"/>
                <a:gd name="connsiteX76" fmla="*/ 9082 w 10000"/>
                <a:gd name="connsiteY76" fmla="*/ 4269 h 9909"/>
                <a:gd name="connsiteX77" fmla="*/ 8866 w 10000"/>
                <a:gd name="connsiteY77" fmla="*/ 4312 h 9909"/>
                <a:gd name="connsiteX78" fmla="*/ 8734 w 10000"/>
                <a:gd name="connsiteY78" fmla="*/ 4225 h 9909"/>
                <a:gd name="connsiteX79" fmla="*/ 8592 w 10000"/>
                <a:gd name="connsiteY79" fmla="*/ 4134 h 9909"/>
                <a:gd name="connsiteX80" fmla="*/ 8643 w 10000"/>
                <a:gd name="connsiteY80" fmla="*/ 4225 h 9909"/>
                <a:gd name="connsiteX81" fmla="*/ 8680 w 10000"/>
                <a:gd name="connsiteY81" fmla="*/ 4225 h 9909"/>
                <a:gd name="connsiteX82" fmla="*/ 8643 w 10000"/>
                <a:gd name="connsiteY82" fmla="*/ 4178 h 9909"/>
                <a:gd name="connsiteX83" fmla="*/ 8734 w 10000"/>
                <a:gd name="connsiteY83" fmla="*/ 4225 h 9909"/>
                <a:gd name="connsiteX84" fmla="*/ 8951 w 10000"/>
                <a:gd name="connsiteY84" fmla="*/ 4312 h 9909"/>
                <a:gd name="connsiteX85" fmla="*/ 9043 w 10000"/>
                <a:gd name="connsiteY85" fmla="*/ 4269 h 9909"/>
                <a:gd name="connsiteX86" fmla="*/ 9134 w 10000"/>
                <a:gd name="connsiteY86" fmla="*/ 4354 h 9909"/>
                <a:gd name="connsiteX87" fmla="*/ 9172 w 10000"/>
                <a:gd name="connsiteY87" fmla="*/ 4401 h 9909"/>
                <a:gd name="connsiteX88" fmla="*/ 9302 w 10000"/>
                <a:gd name="connsiteY88" fmla="*/ 4440 h 9909"/>
                <a:gd name="connsiteX89" fmla="*/ 9579 w 10000"/>
                <a:gd name="connsiteY89" fmla="*/ 4626 h 9909"/>
                <a:gd name="connsiteX90" fmla="*/ 9757 w 10000"/>
                <a:gd name="connsiteY90" fmla="*/ 4804 h 9909"/>
                <a:gd name="connsiteX91" fmla="*/ 9668 w 10000"/>
                <a:gd name="connsiteY91" fmla="*/ 4847 h 9909"/>
                <a:gd name="connsiteX92" fmla="*/ 9534 w 10000"/>
                <a:gd name="connsiteY92" fmla="*/ 4933 h 9909"/>
                <a:gd name="connsiteX93" fmla="*/ 9447 w 10000"/>
                <a:gd name="connsiteY93" fmla="*/ 5018 h 9909"/>
                <a:gd name="connsiteX94" fmla="*/ 9403 w 10000"/>
                <a:gd name="connsiteY94" fmla="*/ 5063 h 9909"/>
                <a:gd name="connsiteX95" fmla="*/ 9258 w 10000"/>
                <a:gd name="connsiteY95" fmla="*/ 5063 h 9909"/>
                <a:gd name="connsiteX96" fmla="*/ 9134 w 10000"/>
                <a:gd name="connsiteY96" fmla="*/ 5156 h 9909"/>
                <a:gd name="connsiteX97" fmla="*/ 9302 w 10000"/>
                <a:gd name="connsiteY97" fmla="*/ 5063 h 9909"/>
                <a:gd name="connsiteX98" fmla="*/ 9447 w 10000"/>
                <a:gd name="connsiteY98" fmla="*/ 5203 h 9909"/>
                <a:gd name="connsiteX99" fmla="*/ 9403 w 10000"/>
                <a:gd name="connsiteY99" fmla="*/ 5203 h 9909"/>
                <a:gd name="connsiteX100" fmla="*/ 9613 w 10000"/>
                <a:gd name="connsiteY100" fmla="*/ 5112 h 9909"/>
                <a:gd name="connsiteX101" fmla="*/ 9757 w 10000"/>
                <a:gd name="connsiteY101" fmla="*/ 5243 h 9909"/>
                <a:gd name="connsiteX102" fmla="*/ 9982 w 10000"/>
                <a:gd name="connsiteY102" fmla="*/ 5290 h 9909"/>
                <a:gd name="connsiteX103" fmla="*/ 9884 w 10000"/>
                <a:gd name="connsiteY103" fmla="*/ 5418 h 9909"/>
                <a:gd name="connsiteX104" fmla="*/ 9847 w 10000"/>
                <a:gd name="connsiteY104" fmla="*/ 5467 h 9909"/>
                <a:gd name="connsiteX105" fmla="*/ 9757 w 10000"/>
                <a:gd name="connsiteY105" fmla="*/ 5510 h 9909"/>
                <a:gd name="connsiteX106" fmla="*/ 9802 w 10000"/>
                <a:gd name="connsiteY106" fmla="*/ 5510 h 9909"/>
                <a:gd name="connsiteX107" fmla="*/ 9935 w 10000"/>
                <a:gd name="connsiteY107" fmla="*/ 5467 h 9909"/>
                <a:gd name="connsiteX108" fmla="*/ 9935 w 10000"/>
                <a:gd name="connsiteY108" fmla="*/ 5418 h 9909"/>
                <a:gd name="connsiteX109" fmla="*/ 9982 w 10000"/>
                <a:gd name="connsiteY109" fmla="*/ 5549 h 9909"/>
                <a:gd name="connsiteX110" fmla="*/ 9982 w 10000"/>
                <a:gd name="connsiteY110" fmla="*/ 5647 h 9909"/>
                <a:gd name="connsiteX111" fmla="*/ 9935 w 10000"/>
                <a:gd name="connsiteY111" fmla="*/ 5549 h 9909"/>
                <a:gd name="connsiteX112" fmla="*/ 9935 w 10000"/>
                <a:gd name="connsiteY112" fmla="*/ 5647 h 9909"/>
                <a:gd name="connsiteX113" fmla="*/ 9884 w 10000"/>
                <a:gd name="connsiteY113" fmla="*/ 5607 h 9909"/>
                <a:gd name="connsiteX114" fmla="*/ 9847 w 10000"/>
                <a:gd name="connsiteY114" fmla="*/ 5607 h 9909"/>
                <a:gd name="connsiteX115" fmla="*/ 9802 w 10000"/>
                <a:gd name="connsiteY115" fmla="*/ 5685 h 9909"/>
                <a:gd name="connsiteX116" fmla="*/ 9935 w 10000"/>
                <a:gd name="connsiteY116" fmla="*/ 5774 h 9909"/>
                <a:gd name="connsiteX117" fmla="*/ 9884 w 10000"/>
                <a:gd name="connsiteY117" fmla="*/ 5774 h 9909"/>
                <a:gd name="connsiteX118" fmla="*/ 9935 w 10000"/>
                <a:gd name="connsiteY118" fmla="*/ 5870 h 9909"/>
                <a:gd name="connsiteX119" fmla="*/ 9757 w 10000"/>
                <a:gd name="connsiteY119" fmla="*/ 5820 h 9909"/>
                <a:gd name="connsiteX120" fmla="*/ 9802 w 10000"/>
                <a:gd name="connsiteY120" fmla="*/ 5870 h 9909"/>
                <a:gd name="connsiteX121" fmla="*/ 9935 w 10000"/>
                <a:gd name="connsiteY121" fmla="*/ 5909 h 9909"/>
                <a:gd name="connsiteX122" fmla="*/ 9982 w 10000"/>
                <a:gd name="connsiteY122" fmla="*/ 6044 h 9909"/>
                <a:gd name="connsiteX123" fmla="*/ 9935 w 10000"/>
                <a:gd name="connsiteY123" fmla="*/ 6137 h 9909"/>
                <a:gd name="connsiteX124" fmla="*/ 9802 w 10000"/>
                <a:gd name="connsiteY124" fmla="*/ 6000 h 9909"/>
                <a:gd name="connsiteX125" fmla="*/ 9757 w 10000"/>
                <a:gd name="connsiteY125" fmla="*/ 6044 h 9909"/>
                <a:gd name="connsiteX126" fmla="*/ 9579 w 10000"/>
                <a:gd name="connsiteY126" fmla="*/ 6137 h 9909"/>
                <a:gd name="connsiteX127" fmla="*/ 9714 w 10000"/>
                <a:gd name="connsiteY127" fmla="*/ 6263 h 9909"/>
                <a:gd name="connsiteX128" fmla="*/ 9714 w 10000"/>
                <a:gd name="connsiteY128" fmla="*/ 6445 h 9909"/>
                <a:gd name="connsiteX129" fmla="*/ 9668 w 10000"/>
                <a:gd name="connsiteY129" fmla="*/ 6534 h 9909"/>
                <a:gd name="connsiteX130" fmla="*/ 9668 w 10000"/>
                <a:gd name="connsiteY130" fmla="*/ 6577 h 9909"/>
                <a:gd name="connsiteX131" fmla="*/ 9579 w 10000"/>
                <a:gd name="connsiteY131" fmla="*/ 6534 h 9909"/>
                <a:gd name="connsiteX132" fmla="*/ 9579 w 10000"/>
                <a:gd name="connsiteY132" fmla="*/ 6619 h 9909"/>
                <a:gd name="connsiteX133" fmla="*/ 9534 w 10000"/>
                <a:gd name="connsiteY133" fmla="*/ 6712 h 9909"/>
                <a:gd name="connsiteX134" fmla="*/ 9490 w 10000"/>
                <a:gd name="connsiteY134" fmla="*/ 6885 h 9909"/>
                <a:gd name="connsiteX135" fmla="*/ 9534 w 10000"/>
                <a:gd name="connsiteY135" fmla="*/ 6799 h 9909"/>
                <a:gd name="connsiteX136" fmla="*/ 9490 w 10000"/>
                <a:gd name="connsiteY136" fmla="*/ 6840 h 9909"/>
                <a:gd name="connsiteX137" fmla="*/ 9447 w 10000"/>
                <a:gd name="connsiteY137" fmla="*/ 6758 h 9909"/>
                <a:gd name="connsiteX138" fmla="*/ 9351 w 10000"/>
                <a:gd name="connsiteY138" fmla="*/ 6799 h 9909"/>
                <a:gd name="connsiteX139" fmla="*/ 9351 w 10000"/>
                <a:gd name="connsiteY139" fmla="*/ 6885 h 9909"/>
                <a:gd name="connsiteX140" fmla="*/ 9403 w 10000"/>
                <a:gd name="connsiteY140" fmla="*/ 6930 h 9909"/>
                <a:gd name="connsiteX141" fmla="*/ 9490 w 10000"/>
                <a:gd name="connsiteY141" fmla="*/ 6975 h 9909"/>
                <a:gd name="connsiteX142" fmla="*/ 9447 w 10000"/>
                <a:gd name="connsiteY142" fmla="*/ 7020 h 9909"/>
                <a:gd name="connsiteX143" fmla="*/ 9403 w 10000"/>
                <a:gd name="connsiteY143" fmla="*/ 7157 h 9909"/>
                <a:gd name="connsiteX144" fmla="*/ 9220 w 10000"/>
                <a:gd name="connsiteY144" fmla="*/ 7062 h 9909"/>
                <a:gd name="connsiteX145" fmla="*/ 9351 w 10000"/>
                <a:gd name="connsiteY145" fmla="*/ 7195 h 9909"/>
                <a:gd name="connsiteX146" fmla="*/ 9490 w 10000"/>
                <a:gd name="connsiteY146" fmla="*/ 7195 h 9909"/>
                <a:gd name="connsiteX147" fmla="*/ 9447 w 10000"/>
                <a:gd name="connsiteY147" fmla="*/ 7290 h 9909"/>
                <a:gd name="connsiteX148" fmla="*/ 9534 w 10000"/>
                <a:gd name="connsiteY148" fmla="*/ 7468 h 9909"/>
                <a:gd name="connsiteX149" fmla="*/ 9490 w 10000"/>
                <a:gd name="connsiteY149" fmla="*/ 7468 h 9909"/>
                <a:gd name="connsiteX150" fmla="*/ 9351 w 10000"/>
                <a:gd name="connsiteY150" fmla="*/ 7371 h 9909"/>
                <a:gd name="connsiteX151" fmla="*/ 9302 w 10000"/>
                <a:gd name="connsiteY151" fmla="*/ 7421 h 9909"/>
                <a:gd name="connsiteX152" fmla="*/ 9403 w 10000"/>
                <a:gd name="connsiteY152" fmla="*/ 7512 h 9909"/>
                <a:gd name="connsiteX153" fmla="*/ 9351 w 10000"/>
                <a:gd name="connsiteY153" fmla="*/ 7597 h 9909"/>
                <a:gd name="connsiteX154" fmla="*/ 9220 w 10000"/>
                <a:gd name="connsiteY154" fmla="*/ 7512 h 9909"/>
                <a:gd name="connsiteX155" fmla="*/ 9302 w 10000"/>
                <a:gd name="connsiteY155" fmla="*/ 7639 h 9909"/>
                <a:gd name="connsiteX156" fmla="*/ 9220 w 10000"/>
                <a:gd name="connsiteY156" fmla="*/ 7639 h 9909"/>
                <a:gd name="connsiteX157" fmla="*/ 9220 w 10000"/>
                <a:gd name="connsiteY157" fmla="*/ 7733 h 9909"/>
                <a:gd name="connsiteX158" fmla="*/ 8994 w 10000"/>
                <a:gd name="connsiteY158" fmla="*/ 7828 h 9909"/>
                <a:gd name="connsiteX159" fmla="*/ 8951 w 10000"/>
                <a:gd name="connsiteY159" fmla="*/ 7907 h 9909"/>
                <a:gd name="connsiteX160" fmla="*/ 8994 w 10000"/>
                <a:gd name="connsiteY160" fmla="*/ 7958 h 9909"/>
                <a:gd name="connsiteX161" fmla="*/ 8951 w 10000"/>
                <a:gd name="connsiteY161" fmla="*/ 7993 h 9909"/>
                <a:gd name="connsiteX162" fmla="*/ 8905 w 10000"/>
                <a:gd name="connsiteY162" fmla="*/ 8128 h 9909"/>
                <a:gd name="connsiteX163" fmla="*/ 8866 w 10000"/>
                <a:gd name="connsiteY163" fmla="*/ 8086 h 9909"/>
                <a:gd name="connsiteX164" fmla="*/ 8866 w 10000"/>
                <a:gd name="connsiteY164" fmla="*/ 8221 h 9909"/>
                <a:gd name="connsiteX165" fmla="*/ 8407 w 10000"/>
                <a:gd name="connsiteY165" fmla="*/ 7996 h 9909"/>
                <a:gd name="connsiteX166" fmla="*/ 7657 w 10000"/>
                <a:gd name="connsiteY166" fmla="*/ 8755 h 9909"/>
                <a:gd name="connsiteX167" fmla="*/ 7387 w 10000"/>
                <a:gd name="connsiteY167" fmla="*/ 8843 h 9909"/>
                <a:gd name="connsiteX168" fmla="*/ 7253 w 10000"/>
                <a:gd name="connsiteY168" fmla="*/ 8576 h 9909"/>
                <a:gd name="connsiteX169" fmla="*/ 7209 w 10000"/>
                <a:gd name="connsiteY169" fmla="*/ 8576 h 9909"/>
                <a:gd name="connsiteX170" fmla="*/ 7340 w 10000"/>
                <a:gd name="connsiteY170" fmla="*/ 8526 h 9909"/>
                <a:gd name="connsiteX171" fmla="*/ 7162 w 10000"/>
                <a:gd name="connsiteY171" fmla="*/ 8526 h 9909"/>
                <a:gd name="connsiteX172" fmla="*/ 7119 w 10000"/>
                <a:gd name="connsiteY172" fmla="*/ 8624 h 9909"/>
                <a:gd name="connsiteX173" fmla="*/ 7209 w 10000"/>
                <a:gd name="connsiteY173" fmla="*/ 8710 h 9909"/>
                <a:gd name="connsiteX174" fmla="*/ 7162 w 10000"/>
                <a:gd name="connsiteY174" fmla="*/ 8710 h 9909"/>
                <a:gd name="connsiteX175" fmla="*/ 7302 w 10000"/>
                <a:gd name="connsiteY175" fmla="*/ 8974 h 9909"/>
                <a:gd name="connsiteX176" fmla="*/ 7119 w 10000"/>
                <a:gd name="connsiteY176" fmla="*/ 8803 h 9909"/>
                <a:gd name="connsiteX177" fmla="*/ 7209 w 10000"/>
                <a:gd name="connsiteY177" fmla="*/ 8974 h 9909"/>
                <a:gd name="connsiteX178" fmla="*/ 7162 w 10000"/>
                <a:gd name="connsiteY178" fmla="*/ 9024 h 9909"/>
                <a:gd name="connsiteX179" fmla="*/ 7119 w 10000"/>
                <a:gd name="connsiteY179" fmla="*/ 8974 h 9909"/>
                <a:gd name="connsiteX180" fmla="*/ 7075 w 10000"/>
                <a:gd name="connsiteY180" fmla="*/ 9112 h 9909"/>
                <a:gd name="connsiteX181" fmla="*/ 6934 w 10000"/>
                <a:gd name="connsiteY181" fmla="*/ 9156 h 9909"/>
                <a:gd name="connsiteX182" fmla="*/ 6893 w 10000"/>
                <a:gd name="connsiteY182" fmla="*/ 9064 h 9909"/>
                <a:gd name="connsiteX183" fmla="*/ 6807 w 10000"/>
                <a:gd name="connsiteY183" fmla="*/ 9024 h 9909"/>
                <a:gd name="connsiteX184" fmla="*/ 6852 w 10000"/>
                <a:gd name="connsiteY184" fmla="*/ 9198 h 9909"/>
                <a:gd name="connsiteX185" fmla="*/ 6623 w 10000"/>
                <a:gd name="connsiteY185" fmla="*/ 9112 h 9909"/>
                <a:gd name="connsiteX186" fmla="*/ 6579 w 10000"/>
                <a:gd name="connsiteY186" fmla="*/ 9156 h 9909"/>
                <a:gd name="connsiteX187" fmla="*/ 6444 w 10000"/>
                <a:gd name="connsiteY187" fmla="*/ 9238 h 9909"/>
                <a:gd name="connsiteX188" fmla="*/ 6411 w 10000"/>
                <a:gd name="connsiteY188" fmla="*/ 9336 h 9909"/>
                <a:gd name="connsiteX189" fmla="*/ 6311 w 10000"/>
                <a:gd name="connsiteY189" fmla="*/ 9336 h 9909"/>
                <a:gd name="connsiteX190" fmla="*/ 6177 w 10000"/>
                <a:gd name="connsiteY190" fmla="*/ 9377 h 9909"/>
                <a:gd name="connsiteX191" fmla="*/ 6177 w 10000"/>
                <a:gd name="connsiteY191" fmla="*/ 9336 h 9909"/>
                <a:gd name="connsiteX192" fmla="*/ 6177 w 10000"/>
                <a:gd name="connsiteY192" fmla="*/ 9420 h 9909"/>
                <a:gd name="connsiteX193" fmla="*/ 6046 w 10000"/>
                <a:gd name="connsiteY193" fmla="*/ 9377 h 9909"/>
                <a:gd name="connsiteX194" fmla="*/ 6046 w 10000"/>
                <a:gd name="connsiteY194" fmla="*/ 9463 h 9909"/>
                <a:gd name="connsiteX195" fmla="*/ 6000 w 10000"/>
                <a:gd name="connsiteY195" fmla="*/ 9600 h 9909"/>
                <a:gd name="connsiteX196" fmla="*/ 6094 w 10000"/>
                <a:gd name="connsiteY196" fmla="*/ 9645 h 9909"/>
                <a:gd name="connsiteX197" fmla="*/ 6094 w 10000"/>
                <a:gd name="connsiteY197" fmla="*/ 9645 h 9909"/>
                <a:gd name="connsiteX198" fmla="*/ 6177 w 10000"/>
                <a:gd name="connsiteY198" fmla="*/ 9823 h 9909"/>
                <a:gd name="connsiteX199" fmla="*/ 5956 w 10000"/>
                <a:gd name="connsiteY199" fmla="*/ 9909 h 9909"/>
                <a:gd name="connsiteX200" fmla="*/ 5956 w 10000"/>
                <a:gd name="connsiteY200" fmla="*/ 9823 h 9909"/>
                <a:gd name="connsiteX201" fmla="*/ 5861 w 10000"/>
                <a:gd name="connsiteY201" fmla="*/ 9685 h 9909"/>
                <a:gd name="connsiteX202" fmla="*/ 5823 w 10000"/>
                <a:gd name="connsiteY202" fmla="*/ 9600 h 9909"/>
                <a:gd name="connsiteX203" fmla="*/ 5778 w 10000"/>
                <a:gd name="connsiteY203" fmla="*/ 9463 h 9909"/>
                <a:gd name="connsiteX204" fmla="*/ 5823 w 10000"/>
                <a:gd name="connsiteY204" fmla="*/ 9377 h 9909"/>
                <a:gd name="connsiteX205" fmla="*/ 5778 w 10000"/>
                <a:gd name="connsiteY205" fmla="*/ 9238 h 9909"/>
                <a:gd name="connsiteX206" fmla="*/ 5778 w 10000"/>
                <a:gd name="connsiteY206" fmla="*/ 9288 h 9909"/>
                <a:gd name="connsiteX207" fmla="*/ 5686 w 10000"/>
                <a:gd name="connsiteY207" fmla="*/ 9198 h 9909"/>
                <a:gd name="connsiteX208" fmla="*/ 5686 w 10000"/>
                <a:gd name="connsiteY208" fmla="*/ 9288 h 9909"/>
                <a:gd name="connsiteX209" fmla="*/ 5555 w 10000"/>
                <a:gd name="connsiteY209" fmla="*/ 9288 h 9909"/>
                <a:gd name="connsiteX210" fmla="*/ 5466 w 10000"/>
                <a:gd name="connsiteY210" fmla="*/ 9238 h 9909"/>
                <a:gd name="connsiteX211" fmla="*/ 5414 w 10000"/>
                <a:gd name="connsiteY211" fmla="*/ 9156 h 9909"/>
                <a:gd name="connsiteX212" fmla="*/ 5370 w 10000"/>
                <a:gd name="connsiteY212" fmla="*/ 9156 h 9909"/>
                <a:gd name="connsiteX213" fmla="*/ 5370 w 10000"/>
                <a:gd name="connsiteY213" fmla="*/ 9238 h 9909"/>
                <a:gd name="connsiteX214" fmla="*/ 5284 w 10000"/>
                <a:gd name="connsiteY214" fmla="*/ 9156 h 9909"/>
                <a:gd name="connsiteX215" fmla="*/ 5244 w 10000"/>
                <a:gd name="connsiteY215" fmla="*/ 9064 h 9909"/>
                <a:gd name="connsiteX216" fmla="*/ 5202 w 10000"/>
                <a:gd name="connsiteY216" fmla="*/ 9112 h 9909"/>
                <a:gd name="connsiteX217" fmla="*/ 5244 w 10000"/>
                <a:gd name="connsiteY217" fmla="*/ 9238 h 9909"/>
                <a:gd name="connsiteX218" fmla="*/ 5154 w 10000"/>
                <a:gd name="connsiteY218" fmla="*/ 9198 h 9909"/>
                <a:gd name="connsiteX219" fmla="*/ 5154 w 10000"/>
                <a:gd name="connsiteY219" fmla="*/ 9288 h 9909"/>
                <a:gd name="connsiteX220" fmla="*/ 4973 w 10000"/>
                <a:gd name="connsiteY220" fmla="*/ 9238 h 9909"/>
                <a:gd name="connsiteX221" fmla="*/ 4844 w 10000"/>
                <a:gd name="connsiteY221" fmla="*/ 9238 h 9909"/>
                <a:gd name="connsiteX222" fmla="*/ 4794 w 10000"/>
                <a:gd name="connsiteY222" fmla="*/ 9238 h 9909"/>
                <a:gd name="connsiteX223" fmla="*/ 4661 w 10000"/>
                <a:gd name="connsiteY223" fmla="*/ 9156 h 9909"/>
                <a:gd name="connsiteX224" fmla="*/ 4611 w 10000"/>
                <a:gd name="connsiteY224" fmla="*/ 9112 h 9909"/>
                <a:gd name="connsiteX225" fmla="*/ 4480 w 10000"/>
                <a:gd name="connsiteY225" fmla="*/ 9064 h 9909"/>
                <a:gd name="connsiteX226" fmla="*/ 4395 w 10000"/>
                <a:gd name="connsiteY226" fmla="*/ 8803 h 9909"/>
                <a:gd name="connsiteX227" fmla="*/ 4297 w 10000"/>
                <a:gd name="connsiteY227" fmla="*/ 8624 h 9909"/>
                <a:gd name="connsiteX228" fmla="*/ 4168 w 10000"/>
                <a:gd name="connsiteY228" fmla="*/ 8624 h 9909"/>
                <a:gd name="connsiteX229" fmla="*/ 4032 w 10000"/>
                <a:gd name="connsiteY229" fmla="*/ 8624 h 9909"/>
                <a:gd name="connsiteX230" fmla="*/ 3808 w 10000"/>
                <a:gd name="connsiteY230" fmla="*/ 8398 h 9909"/>
                <a:gd name="connsiteX231" fmla="*/ 3633 w 10000"/>
                <a:gd name="connsiteY231" fmla="*/ 8526 h 9909"/>
                <a:gd name="connsiteX232" fmla="*/ 3633 w 10000"/>
                <a:gd name="connsiteY232" fmla="*/ 8624 h 9909"/>
                <a:gd name="connsiteX233" fmla="*/ 3410 w 10000"/>
                <a:gd name="connsiteY233" fmla="*/ 8667 h 9909"/>
                <a:gd name="connsiteX234" fmla="*/ 3278 w 10000"/>
                <a:gd name="connsiteY234" fmla="*/ 8803 h 9909"/>
                <a:gd name="connsiteX235" fmla="*/ 3189 w 10000"/>
                <a:gd name="connsiteY235" fmla="*/ 8710 h 9909"/>
                <a:gd name="connsiteX236" fmla="*/ 3099 w 10000"/>
                <a:gd name="connsiteY236" fmla="*/ 8803 h 9909"/>
                <a:gd name="connsiteX237" fmla="*/ 2965 w 10000"/>
                <a:gd name="connsiteY237" fmla="*/ 8803 h 9909"/>
                <a:gd name="connsiteX238" fmla="*/ 2781 w 10000"/>
                <a:gd name="connsiteY238" fmla="*/ 8755 h 9909"/>
                <a:gd name="connsiteX239" fmla="*/ 2606 w 10000"/>
                <a:gd name="connsiteY239" fmla="*/ 8843 h 9909"/>
                <a:gd name="connsiteX240" fmla="*/ 2515 w 10000"/>
                <a:gd name="connsiteY240" fmla="*/ 8843 h 9909"/>
                <a:gd name="connsiteX241" fmla="*/ 2423 w 10000"/>
                <a:gd name="connsiteY241" fmla="*/ 8843 h 9909"/>
                <a:gd name="connsiteX242" fmla="*/ 2380 w 10000"/>
                <a:gd name="connsiteY242" fmla="*/ 8843 h 9909"/>
                <a:gd name="connsiteX243" fmla="*/ 2380 w 10000"/>
                <a:gd name="connsiteY243" fmla="*/ 9064 h 9909"/>
                <a:gd name="connsiteX244" fmla="*/ 2473 w 10000"/>
                <a:gd name="connsiteY244" fmla="*/ 9198 h 9909"/>
                <a:gd name="connsiteX245" fmla="*/ 2473 w 10000"/>
                <a:gd name="connsiteY245" fmla="*/ 9238 h 9909"/>
                <a:gd name="connsiteX246" fmla="*/ 2473 w 10000"/>
                <a:gd name="connsiteY246" fmla="*/ 9336 h 9909"/>
                <a:gd name="connsiteX247" fmla="*/ 2515 w 10000"/>
                <a:gd name="connsiteY247" fmla="*/ 9463 h 9909"/>
                <a:gd name="connsiteX248" fmla="*/ 2380 w 10000"/>
                <a:gd name="connsiteY248" fmla="*/ 9420 h 9909"/>
                <a:gd name="connsiteX249" fmla="*/ 2244 w 10000"/>
                <a:gd name="connsiteY249" fmla="*/ 9377 h 9909"/>
                <a:gd name="connsiteX250" fmla="*/ 2153 w 10000"/>
                <a:gd name="connsiteY250" fmla="*/ 9156 h 9909"/>
                <a:gd name="connsiteX251" fmla="*/ 1895 w 10000"/>
                <a:gd name="connsiteY251" fmla="*/ 9288 h 9909"/>
                <a:gd name="connsiteX252" fmla="*/ 1805 w 10000"/>
                <a:gd name="connsiteY252" fmla="*/ 9336 h 9909"/>
                <a:gd name="connsiteX253" fmla="*/ 1805 w 10000"/>
                <a:gd name="connsiteY253" fmla="*/ 9198 h 9909"/>
                <a:gd name="connsiteX254" fmla="*/ 1669 w 10000"/>
                <a:gd name="connsiteY254" fmla="*/ 9024 h 9909"/>
                <a:gd name="connsiteX255" fmla="*/ 1401 w 10000"/>
                <a:gd name="connsiteY255" fmla="*/ 9024 h 9909"/>
                <a:gd name="connsiteX256" fmla="*/ 1401 w 10000"/>
                <a:gd name="connsiteY256" fmla="*/ 8843 h 9909"/>
                <a:gd name="connsiteX257" fmla="*/ 1439 w 10000"/>
                <a:gd name="connsiteY257" fmla="*/ 8624 h 9909"/>
                <a:gd name="connsiteX258" fmla="*/ 1270 w 10000"/>
                <a:gd name="connsiteY258" fmla="*/ 8526 h 9909"/>
                <a:gd name="connsiteX259" fmla="*/ 1130 w 10000"/>
                <a:gd name="connsiteY259" fmla="*/ 8398 h 9909"/>
                <a:gd name="connsiteX260" fmla="*/ 1090 w 10000"/>
                <a:gd name="connsiteY260" fmla="*/ 8309 h 9909"/>
                <a:gd name="connsiteX261" fmla="*/ 1048 w 10000"/>
                <a:gd name="connsiteY261" fmla="*/ 8176 h 9909"/>
                <a:gd name="connsiteX262" fmla="*/ 1090 w 10000"/>
                <a:gd name="connsiteY262" fmla="*/ 8044 h 9909"/>
                <a:gd name="connsiteX263" fmla="*/ 773 w 10000"/>
                <a:gd name="connsiteY263" fmla="*/ 8086 h 9909"/>
                <a:gd name="connsiteX264" fmla="*/ 591 w 10000"/>
                <a:gd name="connsiteY264" fmla="*/ 8176 h 9909"/>
                <a:gd name="connsiteX265" fmla="*/ 591 w 10000"/>
                <a:gd name="connsiteY265" fmla="*/ 8044 h 9909"/>
                <a:gd name="connsiteX266" fmla="*/ 549 w 10000"/>
                <a:gd name="connsiteY266" fmla="*/ 7907 h 9909"/>
                <a:gd name="connsiteX267" fmla="*/ 508 w 10000"/>
                <a:gd name="connsiteY267" fmla="*/ 7828 h 9909"/>
                <a:gd name="connsiteX268" fmla="*/ 7545 w 10000"/>
                <a:gd name="connsiteY268" fmla="*/ 7814 h 9909"/>
                <a:gd name="connsiteX269" fmla="*/ 7675 w 10000"/>
                <a:gd name="connsiteY269" fmla="*/ 7491 h 9909"/>
                <a:gd name="connsiteX0" fmla="*/ 9351 w 10000"/>
                <a:gd name="connsiteY0" fmla="*/ 90 h 10000"/>
                <a:gd name="connsiteX1" fmla="*/ 9302 w 10000"/>
                <a:gd name="connsiteY1" fmla="*/ 177 h 10000"/>
                <a:gd name="connsiteX2" fmla="*/ 9220 w 10000"/>
                <a:gd name="connsiteY2" fmla="*/ 177 h 10000"/>
                <a:gd name="connsiteX3" fmla="*/ 9172 w 10000"/>
                <a:gd name="connsiteY3" fmla="*/ 272 h 10000"/>
                <a:gd name="connsiteX4" fmla="*/ 8994 w 10000"/>
                <a:gd name="connsiteY4" fmla="*/ 490 h 10000"/>
                <a:gd name="connsiteX5" fmla="*/ 8773 w 10000"/>
                <a:gd name="connsiteY5" fmla="*/ 541 h 10000"/>
                <a:gd name="connsiteX6" fmla="*/ 8680 w 10000"/>
                <a:gd name="connsiteY6" fmla="*/ 584 h 10000"/>
                <a:gd name="connsiteX7" fmla="*/ 8592 w 10000"/>
                <a:gd name="connsiteY7" fmla="*/ 674 h 10000"/>
                <a:gd name="connsiteX8" fmla="*/ 8417 w 10000"/>
                <a:gd name="connsiteY8" fmla="*/ 761 h 10000"/>
                <a:gd name="connsiteX9" fmla="*/ 8322 w 10000"/>
                <a:gd name="connsiteY9" fmla="*/ 901 h 10000"/>
                <a:gd name="connsiteX10" fmla="*/ 8283 w 10000"/>
                <a:gd name="connsiteY10" fmla="*/ 985 h 10000"/>
                <a:gd name="connsiteX11" fmla="*/ 8188 w 10000"/>
                <a:gd name="connsiteY11" fmla="*/ 985 h 10000"/>
                <a:gd name="connsiteX12" fmla="*/ 8010 w 10000"/>
                <a:gd name="connsiteY12" fmla="*/ 1032 h 10000"/>
                <a:gd name="connsiteX13" fmla="*/ 8152 w 10000"/>
                <a:gd name="connsiteY13" fmla="*/ 942 h 10000"/>
                <a:gd name="connsiteX14" fmla="*/ 8152 w 10000"/>
                <a:gd name="connsiteY14" fmla="*/ 853 h 10000"/>
                <a:gd name="connsiteX15" fmla="*/ 8188 w 10000"/>
                <a:gd name="connsiteY15" fmla="*/ 761 h 10000"/>
                <a:gd name="connsiteX16" fmla="*/ 7926 w 10000"/>
                <a:gd name="connsiteY16" fmla="*/ 716 h 10000"/>
                <a:gd name="connsiteX17" fmla="*/ 8010 w 10000"/>
                <a:gd name="connsiteY17" fmla="*/ 674 h 10000"/>
                <a:gd name="connsiteX18" fmla="*/ 8056 w 10000"/>
                <a:gd name="connsiteY18" fmla="*/ 490 h 10000"/>
                <a:gd name="connsiteX19" fmla="*/ 8105 w 10000"/>
                <a:gd name="connsiteY19" fmla="*/ 313 h 10000"/>
                <a:gd name="connsiteX20" fmla="*/ 7834 w 10000"/>
                <a:gd name="connsiteY20" fmla="*/ 0 h 10000"/>
                <a:gd name="connsiteX21" fmla="*/ 7699 w 10000"/>
                <a:gd name="connsiteY21" fmla="*/ 45 h 10000"/>
                <a:gd name="connsiteX22" fmla="*/ 7572 w 10000"/>
                <a:gd name="connsiteY22" fmla="*/ 141 h 10000"/>
                <a:gd name="connsiteX23" fmla="*/ 7476 w 10000"/>
                <a:gd name="connsiteY23" fmla="*/ 362 h 10000"/>
                <a:gd name="connsiteX24" fmla="*/ 7253 w 10000"/>
                <a:gd name="connsiteY24" fmla="*/ 541 h 10000"/>
                <a:gd name="connsiteX25" fmla="*/ 7119 w 10000"/>
                <a:gd name="connsiteY25" fmla="*/ 630 h 10000"/>
                <a:gd name="connsiteX26" fmla="*/ 7162 w 10000"/>
                <a:gd name="connsiteY26" fmla="*/ 761 h 10000"/>
                <a:gd name="connsiteX27" fmla="*/ 6893 w 10000"/>
                <a:gd name="connsiteY27" fmla="*/ 942 h 10000"/>
                <a:gd name="connsiteX28" fmla="*/ 6673 w 10000"/>
                <a:gd name="connsiteY28" fmla="*/ 901 h 10000"/>
                <a:gd name="connsiteX29" fmla="*/ 6673 w 10000"/>
                <a:gd name="connsiteY29" fmla="*/ 1167 h 10000"/>
                <a:gd name="connsiteX30" fmla="*/ 6934 w 10000"/>
                <a:gd name="connsiteY30" fmla="*/ 1391 h 10000"/>
                <a:gd name="connsiteX31" fmla="*/ 7075 w 10000"/>
                <a:gd name="connsiteY31" fmla="*/ 1391 h 10000"/>
                <a:gd name="connsiteX32" fmla="*/ 7162 w 10000"/>
                <a:gd name="connsiteY32" fmla="*/ 1432 h 10000"/>
                <a:gd name="connsiteX33" fmla="*/ 7162 w 10000"/>
                <a:gd name="connsiteY33" fmla="*/ 1391 h 10000"/>
                <a:gd name="connsiteX34" fmla="*/ 7429 w 10000"/>
                <a:gd name="connsiteY34" fmla="*/ 1527 h 10000"/>
                <a:gd name="connsiteX35" fmla="*/ 7520 w 10000"/>
                <a:gd name="connsiteY35" fmla="*/ 1794 h 10000"/>
                <a:gd name="connsiteX36" fmla="*/ 7745 w 10000"/>
                <a:gd name="connsiteY36" fmla="*/ 1839 h 10000"/>
                <a:gd name="connsiteX37" fmla="*/ 7834 w 10000"/>
                <a:gd name="connsiteY37" fmla="*/ 1746 h 10000"/>
                <a:gd name="connsiteX38" fmla="*/ 7880 w 10000"/>
                <a:gd name="connsiteY38" fmla="*/ 1617 h 10000"/>
                <a:gd name="connsiteX39" fmla="*/ 8056 w 10000"/>
                <a:gd name="connsiteY39" fmla="*/ 1527 h 10000"/>
                <a:gd name="connsiteX40" fmla="*/ 8283 w 10000"/>
                <a:gd name="connsiteY40" fmla="*/ 1617 h 10000"/>
                <a:gd name="connsiteX41" fmla="*/ 8367 w 10000"/>
                <a:gd name="connsiteY41" fmla="*/ 1659 h 10000"/>
                <a:gd name="connsiteX42" fmla="*/ 8417 w 10000"/>
                <a:gd name="connsiteY42" fmla="*/ 1710 h 10000"/>
                <a:gd name="connsiteX43" fmla="*/ 8643 w 10000"/>
                <a:gd name="connsiteY43" fmla="*/ 1710 h 10000"/>
                <a:gd name="connsiteX44" fmla="*/ 8643 w 10000"/>
                <a:gd name="connsiteY44" fmla="*/ 1659 h 10000"/>
                <a:gd name="connsiteX45" fmla="*/ 8905 w 10000"/>
                <a:gd name="connsiteY45" fmla="*/ 1746 h 10000"/>
                <a:gd name="connsiteX46" fmla="*/ 8866 w 10000"/>
                <a:gd name="connsiteY46" fmla="*/ 1794 h 10000"/>
                <a:gd name="connsiteX47" fmla="*/ 8905 w 10000"/>
                <a:gd name="connsiteY47" fmla="*/ 1929 h 10000"/>
                <a:gd name="connsiteX48" fmla="*/ 8905 w 10000"/>
                <a:gd name="connsiteY48" fmla="*/ 2014 h 10000"/>
                <a:gd name="connsiteX49" fmla="*/ 8817 w 10000"/>
                <a:gd name="connsiteY49" fmla="*/ 1929 h 10000"/>
                <a:gd name="connsiteX50" fmla="*/ 8773 w 10000"/>
                <a:gd name="connsiteY50" fmla="*/ 1971 h 10000"/>
                <a:gd name="connsiteX51" fmla="*/ 8680 w 10000"/>
                <a:gd name="connsiteY51" fmla="*/ 1971 h 10000"/>
                <a:gd name="connsiteX52" fmla="*/ 8592 w 10000"/>
                <a:gd name="connsiteY52" fmla="*/ 2014 h 10000"/>
                <a:gd name="connsiteX53" fmla="*/ 8417 w 10000"/>
                <a:gd name="connsiteY53" fmla="*/ 2110 h 10000"/>
                <a:gd name="connsiteX54" fmla="*/ 8322 w 10000"/>
                <a:gd name="connsiteY54" fmla="*/ 2157 h 10000"/>
                <a:gd name="connsiteX55" fmla="*/ 8417 w 10000"/>
                <a:gd name="connsiteY55" fmla="*/ 2245 h 10000"/>
                <a:gd name="connsiteX56" fmla="*/ 8322 w 10000"/>
                <a:gd name="connsiteY56" fmla="*/ 2245 h 10000"/>
                <a:gd name="connsiteX57" fmla="*/ 8367 w 10000"/>
                <a:gd name="connsiteY57" fmla="*/ 2332 h 10000"/>
                <a:gd name="connsiteX58" fmla="*/ 8283 w 10000"/>
                <a:gd name="connsiteY58" fmla="*/ 2375 h 10000"/>
                <a:gd name="connsiteX59" fmla="*/ 8188 w 10000"/>
                <a:gd name="connsiteY59" fmla="*/ 2288 h 10000"/>
                <a:gd name="connsiteX60" fmla="*/ 8152 w 10000"/>
                <a:gd name="connsiteY60" fmla="*/ 2288 h 10000"/>
                <a:gd name="connsiteX61" fmla="*/ 8237 w 10000"/>
                <a:gd name="connsiteY61" fmla="*/ 2421 h 10000"/>
                <a:gd name="connsiteX62" fmla="*/ 8056 w 10000"/>
                <a:gd name="connsiteY62" fmla="*/ 2607 h 10000"/>
                <a:gd name="connsiteX63" fmla="*/ 8010 w 10000"/>
                <a:gd name="connsiteY63" fmla="*/ 2825 h 10000"/>
                <a:gd name="connsiteX64" fmla="*/ 8056 w 10000"/>
                <a:gd name="connsiteY64" fmla="*/ 3049 h 10000"/>
                <a:gd name="connsiteX65" fmla="*/ 8237 w 10000"/>
                <a:gd name="connsiteY65" fmla="*/ 3096 h 10000"/>
                <a:gd name="connsiteX66" fmla="*/ 8548 w 10000"/>
                <a:gd name="connsiteY66" fmla="*/ 3228 h 10000"/>
                <a:gd name="connsiteX67" fmla="*/ 8680 w 10000"/>
                <a:gd name="connsiteY67" fmla="*/ 3455 h 10000"/>
                <a:gd name="connsiteX68" fmla="*/ 8905 w 10000"/>
                <a:gd name="connsiteY68" fmla="*/ 3765 h 10000"/>
                <a:gd name="connsiteX69" fmla="*/ 9043 w 10000"/>
                <a:gd name="connsiteY69" fmla="*/ 3994 h 10000"/>
                <a:gd name="connsiteX70" fmla="*/ 9258 w 10000"/>
                <a:gd name="connsiteY70" fmla="*/ 4129 h 10000"/>
                <a:gd name="connsiteX71" fmla="*/ 9351 w 10000"/>
                <a:gd name="connsiteY71" fmla="*/ 4216 h 10000"/>
                <a:gd name="connsiteX72" fmla="*/ 9447 w 10000"/>
                <a:gd name="connsiteY72" fmla="*/ 4308 h 10000"/>
                <a:gd name="connsiteX73" fmla="*/ 9613 w 10000"/>
                <a:gd name="connsiteY73" fmla="*/ 4481 h 10000"/>
                <a:gd name="connsiteX74" fmla="*/ 9302 w 10000"/>
                <a:gd name="connsiteY74" fmla="*/ 4394 h 10000"/>
                <a:gd name="connsiteX75" fmla="*/ 9082 w 10000"/>
                <a:gd name="connsiteY75" fmla="*/ 4308 h 10000"/>
                <a:gd name="connsiteX76" fmla="*/ 8866 w 10000"/>
                <a:gd name="connsiteY76" fmla="*/ 4352 h 10000"/>
                <a:gd name="connsiteX77" fmla="*/ 8734 w 10000"/>
                <a:gd name="connsiteY77" fmla="*/ 4264 h 10000"/>
                <a:gd name="connsiteX78" fmla="*/ 8592 w 10000"/>
                <a:gd name="connsiteY78" fmla="*/ 4172 h 10000"/>
                <a:gd name="connsiteX79" fmla="*/ 8643 w 10000"/>
                <a:gd name="connsiteY79" fmla="*/ 4264 h 10000"/>
                <a:gd name="connsiteX80" fmla="*/ 8680 w 10000"/>
                <a:gd name="connsiteY80" fmla="*/ 4264 h 10000"/>
                <a:gd name="connsiteX81" fmla="*/ 8643 w 10000"/>
                <a:gd name="connsiteY81" fmla="*/ 4216 h 10000"/>
                <a:gd name="connsiteX82" fmla="*/ 8734 w 10000"/>
                <a:gd name="connsiteY82" fmla="*/ 4264 h 10000"/>
                <a:gd name="connsiteX83" fmla="*/ 8951 w 10000"/>
                <a:gd name="connsiteY83" fmla="*/ 4352 h 10000"/>
                <a:gd name="connsiteX84" fmla="*/ 9043 w 10000"/>
                <a:gd name="connsiteY84" fmla="*/ 4308 h 10000"/>
                <a:gd name="connsiteX85" fmla="*/ 9134 w 10000"/>
                <a:gd name="connsiteY85" fmla="*/ 4394 h 10000"/>
                <a:gd name="connsiteX86" fmla="*/ 9172 w 10000"/>
                <a:gd name="connsiteY86" fmla="*/ 4441 h 10000"/>
                <a:gd name="connsiteX87" fmla="*/ 9302 w 10000"/>
                <a:gd name="connsiteY87" fmla="*/ 4481 h 10000"/>
                <a:gd name="connsiteX88" fmla="*/ 9579 w 10000"/>
                <a:gd name="connsiteY88" fmla="*/ 4668 h 10000"/>
                <a:gd name="connsiteX89" fmla="*/ 9757 w 10000"/>
                <a:gd name="connsiteY89" fmla="*/ 4848 h 10000"/>
                <a:gd name="connsiteX90" fmla="*/ 9668 w 10000"/>
                <a:gd name="connsiteY90" fmla="*/ 4892 h 10000"/>
                <a:gd name="connsiteX91" fmla="*/ 9534 w 10000"/>
                <a:gd name="connsiteY91" fmla="*/ 4978 h 10000"/>
                <a:gd name="connsiteX92" fmla="*/ 9447 w 10000"/>
                <a:gd name="connsiteY92" fmla="*/ 5064 h 10000"/>
                <a:gd name="connsiteX93" fmla="*/ 9403 w 10000"/>
                <a:gd name="connsiteY93" fmla="*/ 5109 h 10000"/>
                <a:gd name="connsiteX94" fmla="*/ 9258 w 10000"/>
                <a:gd name="connsiteY94" fmla="*/ 5109 h 10000"/>
                <a:gd name="connsiteX95" fmla="*/ 9134 w 10000"/>
                <a:gd name="connsiteY95" fmla="*/ 5203 h 10000"/>
                <a:gd name="connsiteX96" fmla="*/ 9302 w 10000"/>
                <a:gd name="connsiteY96" fmla="*/ 5109 h 10000"/>
                <a:gd name="connsiteX97" fmla="*/ 9447 w 10000"/>
                <a:gd name="connsiteY97" fmla="*/ 5251 h 10000"/>
                <a:gd name="connsiteX98" fmla="*/ 9403 w 10000"/>
                <a:gd name="connsiteY98" fmla="*/ 5251 h 10000"/>
                <a:gd name="connsiteX99" fmla="*/ 9613 w 10000"/>
                <a:gd name="connsiteY99" fmla="*/ 5159 h 10000"/>
                <a:gd name="connsiteX100" fmla="*/ 9757 w 10000"/>
                <a:gd name="connsiteY100" fmla="*/ 5291 h 10000"/>
                <a:gd name="connsiteX101" fmla="*/ 9982 w 10000"/>
                <a:gd name="connsiteY101" fmla="*/ 5339 h 10000"/>
                <a:gd name="connsiteX102" fmla="*/ 9884 w 10000"/>
                <a:gd name="connsiteY102" fmla="*/ 5468 h 10000"/>
                <a:gd name="connsiteX103" fmla="*/ 9847 w 10000"/>
                <a:gd name="connsiteY103" fmla="*/ 5517 h 10000"/>
                <a:gd name="connsiteX104" fmla="*/ 9757 w 10000"/>
                <a:gd name="connsiteY104" fmla="*/ 5561 h 10000"/>
                <a:gd name="connsiteX105" fmla="*/ 9802 w 10000"/>
                <a:gd name="connsiteY105" fmla="*/ 5561 h 10000"/>
                <a:gd name="connsiteX106" fmla="*/ 9935 w 10000"/>
                <a:gd name="connsiteY106" fmla="*/ 5517 h 10000"/>
                <a:gd name="connsiteX107" fmla="*/ 9935 w 10000"/>
                <a:gd name="connsiteY107" fmla="*/ 5468 h 10000"/>
                <a:gd name="connsiteX108" fmla="*/ 9982 w 10000"/>
                <a:gd name="connsiteY108" fmla="*/ 5600 h 10000"/>
                <a:gd name="connsiteX109" fmla="*/ 9982 w 10000"/>
                <a:gd name="connsiteY109" fmla="*/ 5699 h 10000"/>
                <a:gd name="connsiteX110" fmla="*/ 9935 w 10000"/>
                <a:gd name="connsiteY110" fmla="*/ 5600 h 10000"/>
                <a:gd name="connsiteX111" fmla="*/ 9935 w 10000"/>
                <a:gd name="connsiteY111" fmla="*/ 5699 h 10000"/>
                <a:gd name="connsiteX112" fmla="*/ 9884 w 10000"/>
                <a:gd name="connsiteY112" fmla="*/ 5658 h 10000"/>
                <a:gd name="connsiteX113" fmla="*/ 9847 w 10000"/>
                <a:gd name="connsiteY113" fmla="*/ 5658 h 10000"/>
                <a:gd name="connsiteX114" fmla="*/ 9802 w 10000"/>
                <a:gd name="connsiteY114" fmla="*/ 5737 h 10000"/>
                <a:gd name="connsiteX115" fmla="*/ 9935 w 10000"/>
                <a:gd name="connsiteY115" fmla="*/ 5827 h 10000"/>
                <a:gd name="connsiteX116" fmla="*/ 9884 w 10000"/>
                <a:gd name="connsiteY116" fmla="*/ 5827 h 10000"/>
                <a:gd name="connsiteX117" fmla="*/ 9935 w 10000"/>
                <a:gd name="connsiteY117" fmla="*/ 5924 h 10000"/>
                <a:gd name="connsiteX118" fmla="*/ 9757 w 10000"/>
                <a:gd name="connsiteY118" fmla="*/ 5873 h 10000"/>
                <a:gd name="connsiteX119" fmla="*/ 9802 w 10000"/>
                <a:gd name="connsiteY119" fmla="*/ 5924 h 10000"/>
                <a:gd name="connsiteX120" fmla="*/ 9935 w 10000"/>
                <a:gd name="connsiteY120" fmla="*/ 5963 h 10000"/>
                <a:gd name="connsiteX121" fmla="*/ 9982 w 10000"/>
                <a:gd name="connsiteY121" fmla="*/ 6100 h 10000"/>
                <a:gd name="connsiteX122" fmla="*/ 9935 w 10000"/>
                <a:gd name="connsiteY122" fmla="*/ 6193 h 10000"/>
                <a:gd name="connsiteX123" fmla="*/ 9802 w 10000"/>
                <a:gd name="connsiteY123" fmla="*/ 6055 h 10000"/>
                <a:gd name="connsiteX124" fmla="*/ 9757 w 10000"/>
                <a:gd name="connsiteY124" fmla="*/ 6100 h 10000"/>
                <a:gd name="connsiteX125" fmla="*/ 9579 w 10000"/>
                <a:gd name="connsiteY125" fmla="*/ 6193 h 10000"/>
                <a:gd name="connsiteX126" fmla="*/ 9714 w 10000"/>
                <a:gd name="connsiteY126" fmla="*/ 6321 h 10000"/>
                <a:gd name="connsiteX127" fmla="*/ 9714 w 10000"/>
                <a:gd name="connsiteY127" fmla="*/ 6504 h 10000"/>
                <a:gd name="connsiteX128" fmla="*/ 9668 w 10000"/>
                <a:gd name="connsiteY128" fmla="*/ 6594 h 10000"/>
                <a:gd name="connsiteX129" fmla="*/ 9668 w 10000"/>
                <a:gd name="connsiteY129" fmla="*/ 6637 h 10000"/>
                <a:gd name="connsiteX130" fmla="*/ 9579 w 10000"/>
                <a:gd name="connsiteY130" fmla="*/ 6594 h 10000"/>
                <a:gd name="connsiteX131" fmla="*/ 9579 w 10000"/>
                <a:gd name="connsiteY131" fmla="*/ 6680 h 10000"/>
                <a:gd name="connsiteX132" fmla="*/ 9534 w 10000"/>
                <a:gd name="connsiteY132" fmla="*/ 6774 h 10000"/>
                <a:gd name="connsiteX133" fmla="*/ 9490 w 10000"/>
                <a:gd name="connsiteY133" fmla="*/ 6948 h 10000"/>
                <a:gd name="connsiteX134" fmla="*/ 9534 w 10000"/>
                <a:gd name="connsiteY134" fmla="*/ 6861 h 10000"/>
                <a:gd name="connsiteX135" fmla="*/ 9490 w 10000"/>
                <a:gd name="connsiteY135" fmla="*/ 6903 h 10000"/>
                <a:gd name="connsiteX136" fmla="*/ 9447 w 10000"/>
                <a:gd name="connsiteY136" fmla="*/ 6820 h 10000"/>
                <a:gd name="connsiteX137" fmla="*/ 9351 w 10000"/>
                <a:gd name="connsiteY137" fmla="*/ 6861 h 10000"/>
                <a:gd name="connsiteX138" fmla="*/ 9351 w 10000"/>
                <a:gd name="connsiteY138" fmla="*/ 6948 h 10000"/>
                <a:gd name="connsiteX139" fmla="*/ 9403 w 10000"/>
                <a:gd name="connsiteY139" fmla="*/ 6994 h 10000"/>
                <a:gd name="connsiteX140" fmla="*/ 9490 w 10000"/>
                <a:gd name="connsiteY140" fmla="*/ 7039 h 10000"/>
                <a:gd name="connsiteX141" fmla="*/ 9447 w 10000"/>
                <a:gd name="connsiteY141" fmla="*/ 7084 h 10000"/>
                <a:gd name="connsiteX142" fmla="*/ 9403 w 10000"/>
                <a:gd name="connsiteY142" fmla="*/ 7223 h 10000"/>
                <a:gd name="connsiteX143" fmla="*/ 9220 w 10000"/>
                <a:gd name="connsiteY143" fmla="*/ 7127 h 10000"/>
                <a:gd name="connsiteX144" fmla="*/ 9351 w 10000"/>
                <a:gd name="connsiteY144" fmla="*/ 7261 h 10000"/>
                <a:gd name="connsiteX145" fmla="*/ 9490 w 10000"/>
                <a:gd name="connsiteY145" fmla="*/ 7261 h 10000"/>
                <a:gd name="connsiteX146" fmla="*/ 9447 w 10000"/>
                <a:gd name="connsiteY146" fmla="*/ 7357 h 10000"/>
                <a:gd name="connsiteX147" fmla="*/ 9534 w 10000"/>
                <a:gd name="connsiteY147" fmla="*/ 7537 h 10000"/>
                <a:gd name="connsiteX148" fmla="*/ 9490 w 10000"/>
                <a:gd name="connsiteY148" fmla="*/ 7537 h 10000"/>
                <a:gd name="connsiteX149" fmla="*/ 9351 w 10000"/>
                <a:gd name="connsiteY149" fmla="*/ 7439 h 10000"/>
                <a:gd name="connsiteX150" fmla="*/ 9302 w 10000"/>
                <a:gd name="connsiteY150" fmla="*/ 7489 h 10000"/>
                <a:gd name="connsiteX151" fmla="*/ 9403 w 10000"/>
                <a:gd name="connsiteY151" fmla="*/ 7581 h 10000"/>
                <a:gd name="connsiteX152" fmla="*/ 9351 w 10000"/>
                <a:gd name="connsiteY152" fmla="*/ 7667 h 10000"/>
                <a:gd name="connsiteX153" fmla="*/ 9220 w 10000"/>
                <a:gd name="connsiteY153" fmla="*/ 7581 h 10000"/>
                <a:gd name="connsiteX154" fmla="*/ 9302 w 10000"/>
                <a:gd name="connsiteY154" fmla="*/ 7709 h 10000"/>
                <a:gd name="connsiteX155" fmla="*/ 9220 w 10000"/>
                <a:gd name="connsiteY155" fmla="*/ 7709 h 10000"/>
                <a:gd name="connsiteX156" fmla="*/ 9220 w 10000"/>
                <a:gd name="connsiteY156" fmla="*/ 7804 h 10000"/>
                <a:gd name="connsiteX157" fmla="*/ 8994 w 10000"/>
                <a:gd name="connsiteY157" fmla="*/ 7900 h 10000"/>
                <a:gd name="connsiteX158" fmla="*/ 8951 w 10000"/>
                <a:gd name="connsiteY158" fmla="*/ 7980 h 10000"/>
                <a:gd name="connsiteX159" fmla="*/ 8994 w 10000"/>
                <a:gd name="connsiteY159" fmla="*/ 8031 h 10000"/>
                <a:gd name="connsiteX160" fmla="*/ 8951 w 10000"/>
                <a:gd name="connsiteY160" fmla="*/ 8066 h 10000"/>
                <a:gd name="connsiteX161" fmla="*/ 8905 w 10000"/>
                <a:gd name="connsiteY161" fmla="*/ 8203 h 10000"/>
                <a:gd name="connsiteX162" fmla="*/ 8866 w 10000"/>
                <a:gd name="connsiteY162" fmla="*/ 8160 h 10000"/>
                <a:gd name="connsiteX163" fmla="*/ 8866 w 10000"/>
                <a:gd name="connsiteY163" fmla="*/ 8296 h 10000"/>
                <a:gd name="connsiteX164" fmla="*/ 8407 w 10000"/>
                <a:gd name="connsiteY164" fmla="*/ 8069 h 10000"/>
                <a:gd name="connsiteX165" fmla="*/ 7657 w 10000"/>
                <a:gd name="connsiteY165" fmla="*/ 8835 h 10000"/>
                <a:gd name="connsiteX166" fmla="*/ 7387 w 10000"/>
                <a:gd name="connsiteY166" fmla="*/ 8924 h 10000"/>
                <a:gd name="connsiteX167" fmla="*/ 7253 w 10000"/>
                <a:gd name="connsiteY167" fmla="*/ 8655 h 10000"/>
                <a:gd name="connsiteX168" fmla="*/ 7209 w 10000"/>
                <a:gd name="connsiteY168" fmla="*/ 8655 h 10000"/>
                <a:gd name="connsiteX169" fmla="*/ 7340 w 10000"/>
                <a:gd name="connsiteY169" fmla="*/ 8604 h 10000"/>
                <a:gd name="connsiteX170" fmla="*/ 7162 w 10000"/>
                <a:gd name="connsiteY170" fmla="*/ 8604 h 10000"/>
                <a:gd name="connsiteX171" fmla="*/ 7119 w 10000"/>
                <a:gd name="connsiteY171" fmla="*/ 8703 h 10000"/>
                <a:gd name="connsiteX172" fmla="*/ 7209 w 10000"/>
                <a:gd name="connsiteY172" fmla="*/ 8790 h 10000"/>
                <a:gd name="connsiteX173" fmla="*/ 7162 w 10000"/>
                <a:gd name="connsiteY173" fmla="*/ 8790 h 10000"/>
                <a:gd name="connsiteX174" fmla="*/ 7302 w 10000"/>
                <a:gd name="connsiteY174" fmla="*/ 9056 h 10000"/>
                <a:gd name="connsiteX175" fmla="*/ 7119 w 10000"/>
                <a:gd name="connsiteY175" fmla="*/ 8884 h 10000"/>
                <a:gd name="connsiteX176" fmla="*/ 7209 w 10000"/>
                <a:gd name="connsiteY176" fmla="*/ 9056 h 10000"/>
                <a:gd name="connsiteX177" fmla="*/ 7162 w 10000"/>
                <a:gd name="connsiteY177" fmla="*/ 9107 h 10000"/>
                <a:gd name="connsiteX178" fmla="*/ 7119 w 10000"/>
                <a:gd name="connsiteY178" fmla="*/ 9056 h 10000"/>
                <a:gd name="connsiteX179" fmla="*/ 7075 w 10000"/>
                <a:gd name="connsiteY179" fmla="*/ 9196 h 10000"/>
                <a:gd name="connsiteX180" fmla="*/ 6934 w 10000"/>
                <a:gd name="connsiteY180" fmla="*/ 9240 h 10000"/>
                <a:gd name="connsiteX181" fmla="*/ 6893 w 10000"/>
                <a:gd name="connsiteY181" fmla="*/ 9147 h 10000"/>
                <a:gd name="connsiteX182" fmla="*/ 6807 w 10000"/>
                <a:gd name="connsiteY182" fmla="*/ 9107 h 10000"/>
                <a:gd name="connsiteX183" fmla="*/ 6852 w 10000"/>
                <a:gd name="connsiteY183" fmla="*/ 9282 h 10000"/>
                <a:gd name="connsiteX184" fmla="*/ 6623 w 10000"/>
                <a:gd name="connsiteY184" fmla="*/ 9196 h 10000"/>
                <a:gd name="connsiteX185" fmla="*/ 6579 w 10000"/>
                <a:gd name="connsiteY185" fmla="*/ 9240 h 10000"/>
                <a:gd name="connsiteX186" fmla="*/ 6444 w 10000"/>
                <a:gd name="connsiteY186" fmla="*/ 9323 h 10000"/>
                <a:gd name="connsiteX187" fmla="*/ 6411 w 10000"/>
                <a:gd name="connsiteY187" fmla="*/ 9422 h 10000"/>
                <a:gd name="connsiteX188" fmla="*/ 6311 w 10000"/>
                <a:gd name="connsiteY188" fmla="*/ 9422 h 10000"/>
                <a:gd name="connsiteX189" fmla="*/ 6177 w 10000"/>
                <a:gd name="connsiteY189" fmla="*/ 9463 h 10000"/>
                <a:gd name="connsiteX190" fmla="*/ 6177 w 10000"/>
                <a:gd name="connsiteY190" fmla="*/ 9422 h 10000"/>
                <a:gd name="connsiteX191" fmla="*/ 6177 w 10000"/>
                <a:gd name="connsiteY191" fmla="*/ 9507 h 10000"/>
                <a:gd name="connsiteX192" fmla="*/ 6046 w 10000"/>
                <a:gd name="connsiteY192" fmla="*/ 9463 h 10000"/>
                <a:gd name="connsiteX193" fmla="*/ 6046 w 10000"/>
                <a:gd name="connsiteY193" fmla="*/ 9550 h 10000"/>
                <a:gd name="connsiteX194" fmla="*/ 6000 w 10000"/>
                <a:gd name="connsiteY194" fmla="*/ 9688 h 10000"/>
                <a:gd name="connsiteX195" fmla="*/ 6094 w 10000"/>
                <a:gd name="connsiteY195" fmla="*/ 9734 h 10000"/>
                <a:gd name="connsiteX196" fmla="*/ 6094 w 10000"/>
                <a:gd name="connsiteY196" fmla="*/ 9734 h 10000"/>
                <a:gd name="connsiteX197" fmla="*/ 6177 w 10000"/>
                <a:gd name="connsiteY197" fmla="*/ 9913 h 10000"/>
                <a:gd name="connsiteX198" fmla="*/ 5956 w 10000"/>
                <a:gd name="connsiteY198" fmla="*/ 10000 h 10000"/>
                <a:gd name="connsiteX199" fmla="*/ 5956 w 10000"/>
                <a:gd name="connsiteY199" fmla="*/ 9913 h 10000"/>
                <a:gd name="connsiteX200" fmla="*/ 5861 w 10000"/>
                <a:gd name="connsiteY200" fmla="*/ 9774 h 10000"/>
                <a:gd name="connsiteX201" fmla="*/ 5823 w 10000"/>
                <a:gd name="connsiteY201" fmla="*/ 9688 h 10000"/>
                <a:gd name="connsiteX202" fmla="*/ 5778 w 10000"/>
                <a:gd name="connsiteY202" fmla="*/ 9550 h 10000"/>
                <a:gd name="connsiteX203" fmla="*/ 5823 w 10000"/>
                <a:gd name="connsiteY203" fmla="*/ 9463 h 10000"/>
                <a:gd name="connsiteX204" fmla="*/ 5778 w 10000"/>
                <a:gd name="connsiteY204" fmla="*/ 9323 h 10000"/>
                <a:gd name="connsiteX205" fmla="*/ 5778 w 10000"/>
                <a:gd name="connsiteY205" fmla="*/ 9373 h 10000"/>
                <a:gd name="connsiteX206" fmla="*/ 5686 w 10000"/>
                <a:gd name="connsiteY206" fmla="*/ 9282 h 10000"/>
                <a:gd name="connsiteX207" fmla="*/ 5686 w 10000"/>
                <a:gd name="connsiteY207" fmla="*/ 9373 h 10000"/>
                <a:gd name="connsiteX208" fmla="*/ 5555 w 10000"/>
                <a:gd name="connsiteY208" fmla="*/ 9373 h 10000"/>
                <a:gd name="connsiteX209" fmla="*/ 5466 w 10000"/>
                <a:gd name="connsiteY209" fmla="*/ 9323 h 10000"/>
                <a:gd name="connsiteX210" fmla="*/ 5414 w 10000"/>
                <a:gd name="connsiteY210" fmla="*/ 9240 h 10000"/>
                <a:gd name="connsiteX211" fmla="*/ 5370 w 10000"/>
                <a:gd name="connsiteY211" fmla="*/ 9240 h 10000"/>
                <a:gd name="connsiteX212" fmla="*/ 5370 w 10000"/>
                <a:gd name="connsiteY212" fmla="*/ 9323 h 10000"/>
                <a:gd name="connsiteX213" fmla="*/ 5284 w 10000"/>
                <a:gd name="connsiteY213" fmla="*/ 9240 h 10000"/>
                <a:gd name="connsiteX214" fmla="*/ 5244 w 10000"/>
                <a:gd name="connsiteY214" fmla="*/ 9147 h 10000"/>
                <a:gd name="connsiteX215" fmla="*/ 5202 w 10000"/>
                <a:gd name="connsiteY215" fmla="*/ 9196 h 10000"/>
                <a:gd name="connsiteX216" fmla="*/ 5244 w 10000"/>
                <a:gd name="connsiteY216" fmla="*/ 9323 h 10000"/>
                <a:gd name="connsiteX217" fmla="*/ 5154 w 10000"/>
                <a:gd name="connsiteY217" fmla="*/ 9282 h 10000"/>
                <a:gd name="connsiteX218" fmla="*/ 5154 w 10000"/>
                <a:gd name="connsiteY218" fmla="*/ 9373 h 10000"/>
                <a:gd name="connsiteX219" fmla="*/ 4973 w 10000"/>
                <a:gd name="connsiteY219" fmla="*/ 9323 h 10000"/>
                <a:gd name="connsiteX220" fmla="*/ 4844 w 10000"/>
                <a:gd name="connsiteY220" fmla="*/ 9323 h 10000"/>
                <a:gd name="connsiteX221" fmla="*/ 4794 w 10000"/>
                <a:gd name="connsiteY221" fmla="*/ 9323 h 10000"/>
                <a:gd name="connsiteX222" fmla="*/ 4661 w 10000"/>
                <a:gd name="connsiteY222" fmla="*/ 9240 h 10000"/>
                <a:gd name="connsiteX223" fmla="*/ 4611 w 10000"/>
                <a:gd name="connsiteY223" fmla="*/ 9196 h 10000"/>
                <a:gd name="connsiteX224" fmla="*/ 4480 w 10000"/>
                <a:gd name="connsiteY224" fmla="*/ 9147 h 10000"/>
                <a:gd name="connsiteX225" fmla="*/ 4395 w 10000"/>
                <a:gd name="connsiteY225" fmla="*/ 8884 h 10000"/>
                <a:gd name="connsiteX226" fmla="*/ 4297 w 10000"/>
                <a:gd name="connsiteY226" fmla="*/ 8703 h 10000"/>
                <a:gd name="connsiteX227" fmla="*/ 4168 w 10000"/>
                <a:gd name="connsiteY227" fmla="*/ 8703 h 10000"/>
                <a:gd name="connsiteX228" fmla="*/ 4032 w 10000"/>
                <a:gd name="connsiteY228" fmla="*/ 8703 h 10000"/>
                <a:gd name="connsiteX229" fmla="*/ 3808 w 10000"/>
                <a:gd name="connsiteY229" fmla="*/ 8475 h 10000"/>
                <a:gd name="connsiteX230" fmla="*/ 3633 w 10000"/>
                <a:gd name="connsiteY230" fmla="*/ 8604 h 10000"/>
                <a:gd name="connsiteX231" fmla="*/ 3633 w 10000"/>
                <a:gd name="connsiteY231" fmla="*/ 8703 h 10000"/>
                <a:gd name="connsiteX232" fmla="*/ 3410 w 10000"/>
                <a:gd name="connsiteY232" fmla="*/ 8747 h 10000"/>
                <a:gd name="connsiteX233" fmla="*/ 3278 w 10000"/>
                <a:gd name="connsiteY233" fmla="*/ 8884 h 10000"/>
                <a:gd name="connsiteX234" fmla="*/ 3189 w 10000"/>
                <a:gd name="connsiteY234" fmla="*/ 8790 h 10000"/>
                <a:gd name="connsiteX235" fmla="*/ 3099 w 10000"/>
                <a:gd name="connsiteY235" fmla="*/ 8884 h 10000"/>
                <a:gd name="connsiteX236" fmla="*/ 2965 w 10000"/>
                <a:gd name="connsiteY236" fmla="*/ 8884 h 10000"/>
                <a:gd name="connsiteX237" fmla="*/ 2781 w 10000"/>
                <a:gd name="connsiteY237" fmla="*/ 8835 h 10000"/>
                <a:gd name="connsiteX238" fmla="*/ 2606 w 10000"/>
                <a:gd name="connsiteY238" fmla="*/ 8924 h 10000"/>
                <a:gd name="connsiteX239" fmla="*/ 2515 w 10000"/>
                <a:gd name="connsiteY239" fmla="*/ 8924 h 10000"/>
                <a:gd name="connsiteX240" fmla="*/ 2423 w 10000"/>
                <a:gd name="connsiteY240" fmla="*/ 8924 h 10000"/>
                <a:gd name="connsiteX241" fmla="*/ 2380 w 10000"/>
                <a:gd name="connsiteY241" fmla="*/ 8924 h 10000"/>
                <a:gd name="connsiteX242" fmla="*/ 2380 w 10000"/>
                <a:gd name="connsiteY242" fmla="*/ 9147 h 10000"/>
                <a:gd name="connsiteX243" fmla="*/ 2473 w 10000"/>
                <a:gd name="connsiteY243" fmla="*/ 9282 h 10000"/>
                <a:gd name="connsiteX244" fmla="*/ 2473 w 10000"/>
                <a:gd name="connsiteY244" fmla="*/ 9323 h 10000"/>
                <a:gd name="connsiteX245" fmla="*/ 2473 w 10000"/>
                <a:gd name="connsiteY245" fmla="*/ 9422 h 10000"/>
                <a:gd name="connsiteX246" fmla="*/ 2515 w 10000"/>
                <a:gd name="connsiteY246" fmla="*/ 9550 h 10000"/>
                <a:gd name="connsiteX247" fmla="*/ 2380 w 10000"/>
                <a:gd name="connsiteY247" fmla="*/ 9507 h 10000"/>
                <a:gd name="connsiteX248" fmla="*/ 2244 w 10000"/>
                <a:gd name="connsiteY248" fmla="*/ 9463 h 10000"/>
                <a:gd name="connsiteX249" fmla="*/ 2153 w 10000"/>
                <a:gd name="connsiteY249" fmla="*/ 9240 h 10000"/>
                <a:gd name="connsiteX250" fmla="*/ 1895 w 10000"/>
                <a:gd name="connsiteY250" fmla="*/ 9373 h 10000"/>
                <a:gd name="connsiteX251" fmla="*/ 1805 w 10000"/>
                <a:gd name="connsiteY251" fmla="*/ 9422 h 10000"/>
                <a:gd name="connsiteX252" fmla="*/ 1805 w 10000"/>
                <a:gd name="connsiteY252" fmla="*/ 9282 h 10000"/>
                <a:gd name="connsiteX253" fmla="*/ 1669 w 10000"/>
                <a:gd name="connsiteY253" fmla="*/ 9107 h 10000"/>
                <a:gd name="connsiteX254" fmla="*/ 1401 w 10000"/>
                <a:gd name="connsiteY254" fmla="*/ 9107 h 10000"/>
                <a:gd name="connsiteX255" fmla="*/ 1401 w 10000"/>
                <a:gd name="connsiteY255" fmla="*/ 8924 h 10000"/>
                <a:gd name="connsiteX256" fmla="*/ 1439 w 10000"/>
                <a:gd name="connsiteY256" fmla="*/ 8703 h 10000"/>
                <a:gd name="connsiteX257" fmla="*/ 1270 w 10000"/>
                <a:gd name="connsiteY257" fmla="*/ 8604 h 10000"/>
                <a:gd name="connsiteX258" fmla="*/ 1130 w 10000"/>
                <a:gd name="connsiteY258" fmla="*/ 8475 h 10000"/>
                <a:gd name="connsiteX259" fmla="*/ 1090 w 10000"/>
                <a:gd name="connsiteY259" fmla="*/ 8385 h 10000"/>
                <a:gd name="connsiteX260" fmla="*/ 1048 w 10000"/>
                <a:gd name="connsiteY260" fmla="*/ 8251 h 10000"/>
                <a:gd name="connsiteX261" fmla="*/ 1090 w 10000"/>
                <a:gd name="connsiteY261" fmla="*/ 8118 h 10000"/>
                <a:gd name="connsiteX262" fmla="*/ 773 w 10000"/>
                <a:gd name="connsiteY262" fmla="*/ 8160 h 10000"/>
                <a:gd name="connsiteX263" fmla="*/ 591 w 10000"/>
                <a:gd name="connsiteY263" fmla="*/ 8251 h 10000"/>
                <a:gd name="connsiteX264" fmla="*/ 591 w 10000"/>
                <a:gd name="connsiteY264" fmla="*/ 8118 h 10000"/>
                <a:gd name="connsiteX265" fmla="*/ 549 w 10000"/>
                <a:gd name="connsiteY265" fmla="*/ 7980 h 10000"/>
                <a:gd name="connsiteX266" fmla="*/ 508 w 10000"/>
                <a:gd name="connsiteY266" fmla="*/ 7900 h 10000"/>
                <a:gd name="connsiteX267" fmla="*/ 7545 w 10000"/>
                <a:gd name="connsiteY267" fmla="*/ 7886 h 10000"/>
                <a:gd name="connsiteX268" fmla="*/ 7675 w 10000"/>
                <a:gd name="connsiteY268" fmla="*/ 7560 h 10000"/>
                <a:gd name="connsiteX0" fmla="*/ 9302 w 10000"/>
                <a:gd name="connsiteY0" fmla="*/ 177 h 10000"/>
                <a:gd name="connsiteX1" fmla="*/ 9220 w 10000"/>
                <a:gd name="connsiteY1" fmla="*/ 177 h 10000"/>
                <a:gd name="connsiteX2" fmla="*/ 9172 w 10000"/>
                <a:gd name="connsiteY2" fmla="*/ 272 h 10000"/>
                <a:gd name="connsiteX3" fmla="*/ 8994 w 10000"/>
                <a:gd name="connsiteY3" fmla="*/ 490 h 10000"/>
                <a:gd name="connsiteX4" fmla="*/ 8773 w 10000"/>
                <a:gd name="connsiteY4" fmla="*/ 541 h 10000"/>
                <a:gd name="connsiteX5" fmla="*/ 8680 w 10000"/>
                <a:gd name="connsiteY5" fmla="*/ 584 h 10000"/>
                <a:gd name="connsiteX6" fmla="*/ 8592 w 10000"/>
                <a:gd name="connsiteY6" fmla="*/ 674 h 10000"/>
                <a:gd name="connsiteX7" fmla="*/ 8417 w 10000"/>
                <a:gd name="connsiteY7" fmla="*/ 761 h 10000"/>
                <a:gd name="connsiteX8" fmla="*/ 8322 w 10000"/>
                <a:gd name="connsiteY8" fmla="*/ 901 h 10000"/>
                <a:gd name="connsiteX9" fmla="*/ 8283 w 10000"/>
                <a:gd name="connsiteY9" fmla="*/ 985 h 10000"/>
                <a:gd name="connsiteX10" fmla="*/ 8188 w 10000"/>
                <a:gd name="connsiteY10" fmla="*/ 985 h 10000"/>
                <a:gd name="connsiteX11" fmla="*/ 8010 w 10000"/>
                <a:gd name="connsiteY11" fmla="*/ 1032 h 10000"/>
                <a:gd name="connsiteX12" fmla="*/ 8152 w 10000"/>
                <a:gd name="connsiteY12" fmla="*/ 942 h 10000"/>
                <a:gd name="connsiteX13" fmla="*/ 8152 w 10000"/>
                <a:gd name="connsiteY13" fmla="*/ 853 h 10000"/>
                <a:gd name="connsiteX14" fmla="*/ 8188 w 10000"/>
                <a:gd name="connsiteY14" fmla="*/ 761 h 10000"/>
                <a:gd name="connsiteX15" fmla="*/ 7926 w 10000"/>
                <a:gd name="connsiteY15" fmla="*/ 716 h 10000"/>
                <a:gd name="connsiteX16" fmla="*/ 8010 w 10000"/>
                <a:gd name="connsiteY16" fmla="*/ 674 h 10000"/>
                <a:gd name="connsiteX17" fmla="*/ 8056 w 10000"/>
                <a:gd name="connsiteY17" fmla="*/ 490 h 10000"/>
                <a:gd name="connsiteX18" fmla="*/ 8105 w 10000"/>
                <a:gd name="connsiteY18" fmla="*/ 313 h 10000"/>
                <a:gd name="connsiteX19" fmla="*/ 7834 w 10000"/>
                <a:gd name="connsiteY19" fmla="*/ 0 h 10000"/>
                <a:gd name="connsiteX20" fmla="*/ 7699 w 10000"/>
                <a:gd name="connsiteY20" fmla="*/ 45 h 10000"/>
                <a:gd name="connsiteX21" fmla="*/ 7572 w 10000"/>
                <a:gd name="connsiteY21" fmla="*/ 141 h 10000"/>
                <a:gd name="connsiteX22" fmla="*/ 7476 w 10000"/>
                <a:gd name="connsiteY22" fmla="*/ 362 h 10000"/>
                <a:gd name="connsiteX23" fmla="*/ 7253 w 10000"/>
                <a:gd name="connsiteY23" fmla="*/ 541 h 10000"/>
                <a:gd name="connsiteX24" fmla="*/ 7119 w 10000"/>
                <a:gd name="connsiteY24" fmla="*/ 630 h 10000"/>
                <a:gd name="connsiteX25" fmla="*/ 7162 w 10000"/>
                <a:gd name="connsiteY25" fmla="*/ 761 h 10000"/>
                <a:gd name="connsiteX26" fmla="*/ 6893 w 10000"/>
                <a:gd name="connsiteY26" fmla="*/ 942 h 10000"/>
                <a:gd name="connsiteX27" fmla="*/ 6673 w 10000"/>
                <a:gd name="connsiteY27" fmla="*/ 901 h 10000"/>
                <a:gd name="connsiteX28" fmla="*/ 6673 w 10000"/>
                <a:gd name="connsiteY28" fmla="*/ 1167 h 10000"/>
                <a:gd name="connsiteX29" fmla="*/ 6934 w 10000"/>
                <a:gd name="connsiteY29" fmla="*/ 1391 h 10000"/>
                <a:gd name="connsiteX30" fmla="*/ 7075 w 10000"/>
                <a:gd name="connsiteY30" fmla="*/ 1391 h 10000"/>
                <a:gd name="connsiteX31" fmla="*/ 7162 w 10000"/>
                <a:gd name="connsiteY31" fmla="*/ 1432 h 10000"/>
                <a:gd name="connsiteX32" fmla="*/ 7162 w 10000"/>
                <a:gd name="connsiteY32" fmla="*/ 1391 h 10000"/>
                <a:gd name="connsiteX33" fmla="*/ 7429 w 10000"/>
                <a:gd name="connsiteY33" fmla="*/ 1527 h 10000"/>
                <a:gd name="connsiteX34" fmla="*/ 7520 w 10000"/>
                <a:gd name="connsiteY34" fmla="*/ 1794 h 10000"/>
                <a:gd name="connsiteX35" fmla="*/ 7745 w 10000"/>
                <a:gd name="connsiteY35" fmla="*/ 1839 h 10000"/>
                <a:gd name="connsiteX36" fmla="*/ 7834 w 10000"/>
                <a:gd name="connsiteY36" fmla="*/ 1746 h 10000"/>
                <a:gd name="connsiteX37" fmla="*/ 7880 w 10000"/>
                <a:gd name="connsiteY37" fmla="*/ 1617 h 10000"/>
                <a:gd name="connsiteX38" fmla="*/ 8056 w 10000"/>
                <a:gd name="connsiteY38" fmla="*/ 1527 h 10000"/>
                <a:gd name="connsiteX39" fmla="*/ 8283 w 10000"/>
                <a:gd name="connsiteY39" fmla="*/ 1617 h 10000"/>
                <a:gd name="connsiteX40" fmla="*/ 8367 w 10000"/>
                <a:gd name="connsiteY40" fmla="*/ 1659 h 10000"/>
                <a:gd name="connsiteX41" fmla="*/ 8417 w 10000"/>
                <a:gd name="connsiteY41" fmla="*/ 1710 h 10000"/>
                <a:gd name="connsiteX42" fmla="*/ 8643 w 10000"/>
                <a:gd name="connsiteY42" fmla="*/ 1710 h 10000"/>
                <a:gd name="connsiteX43" fmla="*/ 8643 w 10000"/>
                <a:gd name="connsiteY43" fmla="*/ 1659 h 10000"/>
                <a:gd name="connsiteX44" fmla="*/ 8905 w 10000"/>
                <a:gd name="connsiteY44" fmla="*/ 1746 h 10000"/>
                <a:gd name="connsiteX45" fmla="*/ 8866 w 10000"/>
                <a:gd name="connsiteY45" fmla="*/ 1794 h 10000"/>
                <a:gd name="connsiteX46" fmla="*/ 8905 w 10000"/>
                <a:gd name="connsiteY46" fmla="*/ 1929 h 10000"/>
                <a:gd name="connsiteX47" fmla="*/ 8905 w 10000"/>
                <a:gd name="connsiteY47" fmla="*/ 2014 h 10000"/>
                <a:gd name="connsiteX48" fmla="*/ 8817 w 10000"/>
                <a:gd name="connsiteY48" fmla="*/ 1929 h 10000"/>
                <a:gd name="connsiteX49" fmla="*/ 8773 w 10000"/>
                <a:gd name="connsiteY49" fmla="*/ 1971 h 10000"/>
                <a:gd name="connsiteX50" fmla="*/ 8680 w 10000"/>
                <a:gd name="connsiteY50" fmla="*/ 1971 h 10000"/>
                <a:gd name="connsiteX51" fmla="*/ 8592 w 10000"/>
                <a:gd name="connsiteY51" fmla="*/ 2014 h 10000"/>
                <a:gd name="connsiteX52" fmla="*/ 8417 w 10000"/>
                <a:gd name="connsiteY52" fmla="*/ 2110 h 10000"/>
                <a:gd name="connsiteX53" fmla="*/ 8322 w 10000"/>
                <a:gd name="connsiteY53" fmla="*/ 2157 h 10000"/>
                <a:gd name="connsiteX54" fmla="*/ 8417 w 10000"/>
                <a:gd name="connsiteY54" fmla="*/ 2245 h 10000"/>
                <a:gd name="connsiteX55" fmla="*/ 8322 w 10000"/>
                <a:gd name="connsiteY55" fmla="*/ 2245 h 10000"/>
                <a:gd name="connsiteX56" fmla="*/ 8367 w 10000"/>
                <a:gd name="connsiteY56" fmla="*/ 2332 h 10000"/>
                <a:gd name="connsiteX57" fmla="*/ 8283 w 10000"/>
                <a:gd name="connsiteY57" fmla="*/ 2375 h 10000"/>
                <a:gd name="connsiteX58" fmla="*/ 8188 w 10000"/>
                <a:gd name="connsiteY58" fmla="*/ 2288 h 10000"/>
                <a:gd name="connsiteX59" fmla="*/ 8152 w 10000"/>
                <a:gd name="connsiteY59" fmla="*/ 2288 h 10000"/>
                <a:gd name="connsiteX60" fmla="*/ 8237 w 10000"/>
                <a:gd name="connsiteY60" fmla="*/ 2421 h 10000"/>
                <a:gd name="connsiteX61" fmla="*/ 8056 w 10000"/>
                <a:gd name="connsiteY61" fmla="*/ 2607 h 10000"/>
                <a:gd name="connsiteX62" fmla="*/ 8010 w 10000"/>
                <a:gd name="connsiteY62" fmla="*/ 2825 h 10000"/>
                <a:gd name="connsiteX63" fmla="*/ 8056 w 10000"/>
                <a:gd name="connsiteY63" fmla="*/ 3049 h 10000"/>
                <a:gd name="connsiteX64" fmla="*/ 8237 w 10000"/>
                <a:gd name="connsiteY64" fmla="*/ 3096 h 10000"/>
                <a:gd name="connsiteX65" fmla="*/ 8548 w 10000"/>
                <a:gd name="connsiteY65" fmla="*/ 3228 h 10000"/>
                <a:gd name="connsiteX66" fmla="*/ 8680 w 10000"/>
                <a:gd name="connsiteY66" fmla="*/ 3455 h 10000"/>
                <a:gd name="connsiteX67" fmla="*/ 8905 w 10000"/>
                <a:gd name="connsiteY67" fmla="*/ 3765 h 10000"/>
                <a:gd name="connsiteX68" fmla="*/ 9043 w 10000"/>
                <a:gd name="connsiteY68" fmla="*/ 3994 h 10000"/>
                <a:gd name="connsiteX69" fmla="*/ 9258 w 10000"/>
                <a:gd name="connsiteY69" fmla="*/ 4129 h 10000"/>
                <a:gd name="connsiteX70" fmla="*/ 9351 w 10000"/>
                <a:gd name="connsiteY70" fmla="*/ 4216 h 10000"/>
                <a:gd name="connsiteX71" fmla="*/ 9447 w 10000"/>
                <a:gd name="connsiteY71" fmla="*/ 4308 h 10000"/>
                <a:gd name="connsiteX72" fmla="*/ 9613 w 10000"/>
                <a:gd name="connsiteY72" fmla="*/ 4481 h 10000"/>
                <a:gd name="connsiteX73" fmla="*/ 9302 w 10000"/>
                <a:gd name="connsiteY73" fmla="*/ 4394 h 10000"/>
                <a:gd name="connsiteX74" fmla="*/ 9082 w 10000"/>
                <a:gd name="connsiteY74" fmla="*/ 4308 h 10000"/>
                <a:gd name="connsiteX75" fmla="*/ 8866 w 10000"/>
                <a:gd name="connsiteY75" fmla="*/ 4352 h 10000"/>
                <a:gd name="connsiteX76" fmla="*/ 8734 w 10000"/>
                <a:gd name="connsiteY76" fmla="*/ 4264 h 10000"/>
                <a:gd name="connsiteX77" fmla="*/ 8592 w 10000"/>
                <a:gd name="connsiteY77" fmla="*/ 4172 h 10000"/>
                <a:gd name="connsiteX78" fmla="*/ 8643 w 10000"/>
                <a:gd name="connsiteY78" fmla="*/ 4264 h 10000"/>
                <a:gd name="connsiteX79" fmla="*/ 8680 w 10000"/>
                <a:gd name="connsiteY79" fmla="*/ 4264 h 10000"/>
                <a:gd name="connsiteX80" fmla="*/ 8643 w 10000"/>
                <a:gd name="connsiteY80" fmla="*/ 4216 h 10000"/>
                <a:gd name="connsiteX81" fmla="*/ 8734 w 10000"/>
                <a:gd name="connsiteY81" fmla="*/ 4264 h 10000"/>
                <a:gd name="connsiteX82" fmla="*/ 8951 w 10000"/>
                <a:gd name="connsiteY82" fmla="*/ 4352 h 10000"/>
                <a:gd name="connsiteX83" fmla="*/ 9043 w 10000"/>
                <a:gd name="connsiteY83" fmla="*/ 4308 h 10000"/>
                <a:gd name="connsiteX84" fmla="*/ 9134 w 10000"/>
                <a:gd name="connsiteY84" fmla="*/ 4394 h 10000"/>
                <a:gd name="connsiteX85" fmla="*/ 9172 w 10000"/>
                <a:gd name="connsiteY85" fmla="*/ 4441 h 10000"/>
                <a:gd name="connsiteX86" fmla="*/ 9302 w 10000"/>
                <a:gd name="connsiteY86" fmla="*/ 4481 h 10000"/>
                <a:gd name="connsiteX87" fmla="*/ 9579 w 10000"/>
                <a:gd name="connsiteY87" fmla="*/ 4668 h 10000"/>
                <a:gd name="connsiteX88" fmla="*/ 9757 w 10000"/>
                <a:gd name="connsiteY88" fmla="*/ 4848 h 10000"/>
                <a:gd name="connsiteX89" fmla="*/ 9668 w 10000"/>
                <a:gd name="connsiteY89" fmla="*/ 4892 h 10000"/>
                <a:gd name="connsiteX90" fmla="*/ 9534 w 10000"/>
                <a:gd name="connsiteY90" fmla="*/ 4978 h 10000"/>
                <a:gd name="connsiteX91" fmla="*/ 9447 w 10000"/>
                <a:gd name="connsiteY91" fmla="*/ 5064 h 10000"/>
                <a:gd name="connsiteX92" fmla="*/ 9403 w 10000"/>
                <a:gd name="connsiteY92" fmla="*/ 5109 h 10000"/>
                <a:gd name="connsiteX93" fmla="*/ 9258 w 10000"/>
                <a:gd name="connsiteY93" fmla="*/ 5109 h 10000"/>
                <a:gd name="connsiteX94" fmla="*/ 9134 w 10000"/>
                <a:gd name="connsiteY94" fmla="*/ 5203 h 10000"/>
                <a:gd name="connsiteX95" fmla="*/ 9302 w 10000"/>
                <a:gd name="connsiteY95" fmla="*/ 5109 h 10000"/>
                <a:gd name="connsiteX96" fmla="*/ 9447 w 10000"/>
                <a:gd name="connsiteY96" fmla="*/ 5251 h 10000"/>
                <a:gd name="connsiteX97" fmla="*/ 9403 w 10000"/>
                <a:gd name="connsiteY97" fmla="*/ 5251 h 10000"/>
                <a:gd name="connsiteX98" fmla="*/ 9613 w 10000"/>
                <a:gd name="connsiteY98" fmla="*/ 5159 h 10000"/>
                <a:gd name="connsiteX99" fmla="*/ 9757 w 10000"/>
                <a:gd name="connsiteY99" fmla="*/ 5291 h 10000"/>
                <a:gd name="connsiteX100" fmla="*/ 9982 w 10000"/>
                <a:gd name="connsiteY100" fmla="*/ 5339 h 10000"/>
                <a:gd name="connsiteX101" fmla="*/ 9884 w 10000"/>
                <a:gd name="connsiteY101" fmla="*/ 5468 h 10000"/>
                <a:gd name="connsiteX102" fmla="*/ 9847 w 10000"/>
                <a:gd name="connsiteY102" fmla="*/ 5517 h 10000"/>
                <a:gd name="connsiteX103" fmla="*/ 9757 w 10000"/>
                <a:gd name="connsiteY103" fmla="*/ 5561 h 10000"/>
                <a:gd name="connsiteX104" fmla="*/ 9802 w 10000"/>
                <a:gd name="connsiteY104" fmla="*/ 5561 h 10000"/>
                <a:gd name="connsiteX105" fmla="*/ 9935 w 10000"/>
                <a:gd name="connsiteY105" fmla="*/ 5517 h 10000"/>
                <a:gd name="connsiteX106" fmla="*/ 9935 w 10000"/>
                <a:gd name="connsiteY106" fmla="*/ 5468 h 10000"/>
                <a:gd name="connsiteX107" fmla="*/ 9982 w 10000"/>
                <a:gd name="connsiteY107" fmla="*/ 5600 h 10000"/>
                <a:gd name="connsiteX108" fmla="*/ 9982 w 10000"/>
                <a:gd name="connsiteY108" fmla="*/ 5699 h 10000"/>
                <a:gd name="connsiteX109" fmla="*/ 9935 w 10000"/>
                <a:gd name="connsiteY109" fmla="*/ 5600 h 10000"/>
                <a:gd name="connsiteX110" fmla="*/ 9935 w 10000"/>
                <a:gd name="connsiteY110" fmla="*/ 5699 h 10000"/>
                <a:gd name="connsiteX111" fmla="*/ 9884 w 10000"/>
                <a:gd name="connsiteY111" fmla="*/ 5658 h 10000"/>
                <a:gd name="connsiteX112" fmla="*/ 9847 w 10000"/>
                <a:gd name="connsiteY112" fmla="*/ 5658 h 10000"/>
                <a:gd name="connsiteX113" fmla="*/ 9802 w 10000"/>
                <a:gd name="connsiteY113" fmla="*/ 5737 h 10000"/>
                <a:gd name="connsiteX114" fmla="*/ 9935 w 10000"/>
                <a:gd name="connsiteY114" fmla="*/ 5827 h 10000"/>
                <a:gd name="connsiteX115" fmla="*/ 9884 w 10000"/>
                <a:gd name="connsiteY115" fmla="*/ 5827 h 10000"/>
                <a:gd name="connsiteX116" fmla="*/ 9935 w 10000"/>
                <a:gd name="connsiteY116" fmla="*/ 5924 h 10000"/>
                <a:gd name="connsiteX117" fmla="*/ 9757 w 10000"/>
                <a:gd name="connsiteY117" fmla="*/ 5873 h 10000"/>
                <a:gd name="connsiteX118" fmla="*/ 9802 w 10000"/>
                <a:gd name="connsiteY118" fmla="*/ 5924 h 10000"/>
                <a:gd name="connsiteX119" fmla="*/ 9935 w 10000"/>
                <a:gd name="connsiteY119" fmla="*/ 5963 h 10000"/>
                <a:gd name="connsiteX120" fmla="*/ 9982 w 10000"/>
                <a:gd name="connsiteY120" fmla="*/ 6100 h 10000"/>
                <a:gd name="connsiteX121" fmla="*/ 9935 w 10000"/>
                <a:gd name="connsiteY121" fmla="*/ 6193 h 10000"/>
                <a:gd name="connsiteX122" fmla="*/ 9802 w 10000"/>
                <a:gd name="connsiteY122" fmla="*/ 6055 h 10000"/>
                <a:gd name="connsiteX123" fmla="*/ 9757 w 10000"/>
                <a:gd name="connsiteY123" fmla="*/ 6100 h 10000"/>
                <a:gd name="connsiteX124" fmla="*/ 9579 w 10000"/>
                <a:gd name="connsiteY124" fmla="*/ 6193 h 10000"/>
                <a:gd name="connsiteX125" fmla="*/ 9714 w 10000"/>
                <a:gd name="connsiteY125" fmla="*/ 6321 h 10000"/>
                <a:gd name="connsiteX126" fmla="*/ 9714 w 10000"/>
                <a:gd name="connsiteY126" fmla="*/ 6504 h 10000"/>
                <a:gd name="connsiteX127" fmla="*/ 9668 w 10000"/>
                <a:gd name="connsiteY127" fmla="*/ 6594 h 10000"/>
                <a:gd name="connsiteX128" fmla="*/ 9668 w 10000"/>
                <a:gd name="connsiteY128" fmla="*/ 6637 h 10000"/>
                <a:gd name="connsiteX129" fmla="*/ 9579 w 10000"/>
                <a:gd name="connsiteY129" fmla="*/ 6594 h 10000"/>
                <a:gd name="connsiteX130" fmla="*/ 9579 w 10000"/>
                <a:gd name="connsiteY130" fmla="*/ 6680 h 10000"/>
                <a:gd name="connsiteX131" fmla="*/ 9534 w 10000"/>
                <a:gd name="connsiteY131" fmla="*/ 6774 h 10000"/>
                <a:gd name="connsiteX132" fmla="*/ 9490 w 10000"/>
                <a:gd name="connsiteY132" fmla="*/ 6948 h 10000"/>
                <a:gd name="connsiteX133" fmla="*/ 9534 w 10000"/>
                <a:gd name="connsiteY133" fmla="*/ 6861 h 10000"/>
                <a:gd name="connsiteX134" fmla="*/ 9490 w 10000"/>
                <a:gd name="connsiteY134" fmla="*/ 6903 h 10000"/>
                <a:gd name="connsiteX135" fmla="*/ 9447 w 10000"/>
                <a:gd name="connsiteY135" fmla="*/ 6820 h 10000"/>
                <a:gd name="connsiteX136" fmla="*/ 9351 w 10000"/>
                <a:gd name="connsiteY136" fmla="*/ 6861 h 10000"/>
                <a:gd name="connsiteX137" fmla="*/ 9351 w 10000"/>
                <a:gd name="connsiteY137" fmla="*/ 6948 h 10000"/>
                <a:gd name="connsiteX138" fmla="*/ 9403 w 10000"/>
                <a:gd name="connsiteY138" fmla="*/ 6994 h 10000"/>
                <a:gd name="connsiteX139" fmla="*/ 9490 w 10000"/>
                <a:gd name="connsiteY139" fmla="*/ 7039 h 10000"/>
                <a:gd name="connsiteX140" fmla="*/ 9447 w 10000"/>
                <a:gd name="connsiteY140" fmla="*/ 7084 h 10000"/>
                <a:gd name="connsiteX141" fmla="*/ 9403 w 10000"/>
                <a:gd name="connsiteY141" fmla="*/ 7223 h 10000"/>
                <a:gd name="connsiteX142" fmla="*/ 9220 w 10000"/>
                <a:gd name="connsiteY142" fmla="*/ 7127 h 10000"/>
                <a:gd name="connsiteX143" fmla="*/ 9351 w 10000"/>
                <a:gd name="connsiteY143" fmla="*/ 7261 h 10000"/>
                <a:gd name="connsiteX144" fmla="*/ 9490 w 10000"/>
                <a:gd name="connsiteY144" fmla="*/ 7261 h 10000"/>
                <a:gd name="connsiteX145" fmla="*/ 9447 w 10000"/>
                <a:gd name="connsiteY145" fmla="*/ 7357 h 10000"/>
                <a:gd name="connsiteX146" fmla="*/ 9534 w 10000"/>
                <a:gd name="connsiteY146" fmla="*/ 7537 h 10000"/>
                <a:gd name="connsiteX147" fmla="*/ 9490 w 10000"/>
                <a:gd name="connsiteY147" fmla="*/ 7537 h 10000"/>
                <a:gd name="connsiteX148" fmla="*/ 9351 w 10000"/>
                <a:gd name="connsiteY148" fmla="*/ 7439 h 10000"/>
                <a:gd name="connsiteX149" fmla="*/ 9302 w 10000"/>
                <a:gd name="connsiteY149" fmla="*/ 7489 h 10000"/>
                <a:gd name="connsiteX150" fmla="*/ 9403 w 10000"/>
                <a:gd name="connsiteY150" fmla="*/ 7581 h 10000"/>
                <a:gd name="connsiteX151" fmla="*/ 9351 w 10000"/>
                <a:gd name="connsiteY151" fmla="*/ 7667 h 10000"/>
                <a:gd name="connsiteX152" fmla="*/ 9220 w 10000"/>
                <a:gd name="connsiteY152" fmla="*/ 7581 h 10000"/>
                <a:gd name="connsiteX153" fmla="*/ 9302 w 10000"/>
                <a:gd name="connsiteY153" fmla="*/ 7709 h 10000"/>
                <a:gd name="connsiteX154" fmla="*/ 9220 w 10000"/>
                <a:gd name="connsiteY154" fmla="*/ 7709 h 10000"/>
                <a:gd name="connsiteX155" fmla="*/ 9220 w 10000"/>
                <a:gd name="connsiteY155" fmla="*/ 7804 h 10000"/>
                <a:gd name="connsiteX156" fmla="*/ 8994 w 10000"/>
                <a:gd name="connsiteY156" fmla="*/ 7900 h 10000"/>
                <a:gd name="connsiteX157" fmla="*/ 8951 w 10000"/>
                <a:gd name="connsiteY157" fmla="*/ 7980 h 10000"/>
                <a:gd name="connsiteX158" fmla="*/ 8994 w 10000"/>
                <a:gd name="connsiteY158" fmla="*/ 8031 h 10000"/>
                <a:gd name="connsiteX159" fmla="*/ 8951 w 10000"/>
                <a:gd name="connsiteY159" fmla="*/ 8066 h 10000"/>
                <a:gd name="connsiteX160" fmla="*/ 8905 w 10000"/>
                <a:gd name="connsiteY160" fmla="*/ 8203 h 10000"/>
                <a:gd name="connsiteX161" fmla="*/ 8866 w 10000"/>
                <a:gd name="connsiteY161" fmla="*/ 8160 h 10000"/>
                <a:gd name="connsiteX162" fmla="*/ 8866 w 10000"/>
                <a:gd name="connsiteY162" fmla="*/ 8296 h 10000"/>
                <a:gd name="connsiteX163" fmla="*/ 8407 w 10000"/>
                <a:gd name="connsiteY163" fmla="*/ 8069 h 10000"/>
                <a:gd name="connsiteX164" fmla="*/ 7657 w 10000"/>
                <a:gd name="connsiteY164" fmla="*/ 8835 h 10000"/>
                <a:gd name="connsiteX165" fmla="*/ 7387 w 10000"/>
                <a:gd name="connsiteY165" fmla="*/ 8924 h 10000"/>
                <a:gd name="connsiteX166" fmla="*/ 7253 w 10000"/>
                <a:gd name="connsiteY166" fmla="*/ 8655 h 10000"/>
                <a:gd name="connsiteX167" fmla="*/ 7209 w 10000"/>
                <a:gd name="connsiteY167" fmla="*/ 8655 h 10000"/>
                <a:gd name="connsiteX168" fmla="*/ 7340 w 10000"/>
                <a:gd name="connsiteY168" fmla="*/ 8604 h 10000"/>
                <a:gd name="connsiteX169" fmla="*/ 7162 w 10000"/>
                <a:gd name="connsiteY169" fmla="*/ 8604 h 10000"/>
                <a:gd name="connsiteX170" fmla="*/ 7119 w 10000"/>
                <a:gd name="connsiteY170" fmla="*/ 8703 h 10000"/>
                <a:gd name="connsiteX171" fmla="*/ 7209 w 10000"/>
                <a:gd name="connsiteY171" fmla="*/ 8790 h 10000"/>
                <a:gd name="connsiteX172" fmla="*/ 7162 w 10000"/>
                <a:gd name="connsiteY172" fmla="*/ 8790 h 10000"/>
                <a:gd name="connsiteX173" fmla="*/ 7302 w 10000"/>
                <a:gd name="connsiteY173" fmla="*/ 9056 h 10000"/>
                <a:gd name="connsiteX174" fmla="*/ 7119 w 10000"/>
                <a:gd name="connsiteY174" fmla="*/ 8884 h 10000"/>
                <a:gd name="connsiteX175" fmla="*/ 7209 w 10000"/>
                <a:gd name="connsiteY175" fmla="*/ 9056 h 10000"/>
                <a:gd name="connsiteX176" fmla="*/ 7162 w 10000"/>
                <a:gd name="connsiteY176" fmla="*/ 9107 h 10000"/>
                <a:gd name="connsiteX177" fmla="*/ 7119 w 10000"/>
                <a:gd name="connsiteY177" fmla="*/ 9056 h 10000"/>
                <a:gd name="connsiteX178" fmla="*/ 7075 w 10000"/>
                <a:gd name="connsiteY178" fmla="*/ 9196 h 10000"/>
                <a:gd name="connsiteX179" fmla="*/ 6934 w 10000"/>
                <a:gd name="connsiteY179" fmla="*/ 9240 h 10000"/>
                <a:gd name="connsiteX180" fmla="*/ 6893 w 10000"/>
                <a:gd name="connsiteY180" fmla="*/ 9147 h 10000"/>
                <a:gd name="connsiteX181" fmla="*/ 6807 w 10000"/>
                <a:gd name="connsiteY181" fmla="*/ 9107 h 10000"/>
                <a:gd name="connsiteX182" fmla="*/ 6852 w 10000"/>
                <a:gd name="connsiteY182" fmla="*/ 9282 h 10000"/>
                <a:gd name="connsiteX183" fmla="*/ 6623 w 10000"/>
                <a:gd name="connsiteY183" fmla="*/ 9196 h 10000"/>
                <a:gd name="connsiteX184" fmla="*/ 6579 w 10000"/>
                <a:gd name="connsiteY184" fmla="*/ 9240 h 10000"/>
                <a:gd name="connsiteX185" fmla="*/ 6444 w 10000"/>
                <a:gd name="connsiteY185" fmla="*/ 9323 h 10000"/>
                <a:gd name="connsiteX186" fmla="*/ 6411 w 10000"/>
                <a:gd name="connsiteY186" fmla="*/ 9422 h 10000"/>
                <a:gd name="connsiteX187" fmla="*/ 6311 w 10000"/>
                <a:gd name="connsiteY187" fmla="*/ 9422 h 10000"/>
                <a:gd name="connsiteX188" fmla="*/ 6177 w 10000"/>
                <a:gd name="connsiteY188" fmla="*/ 9463 h 10000"/>
                <a:gd name="connsiteX189" fmla="*/ 6177 w 10000"/>
                <a:gd name="connsiteY189" fmla="*/ 9422 h 10000"/>
                <a:gd name="connsiteX190" fmla="*/ 6177 w 10000"/>
                <a:gd name="connsiteY190" fmla="*/ 9507 h 10000"/>
                <a:gd name="connsiteX191" fmla="*/ 6046 w 10000"/>
                <a:gd name="connsiteY191" fmla="*/ 9463 h 10000"/>
                <a:gd name="connsiteX192" fmla="*/ 6046 w 10000"/>
                <a:gd name="connsiteY192" fmla="*/ 9550 h 10000"/>
                <a:gd name="connsiteX193" fmla="*/ 6000 w 10000"/>
                <a:gd name="connsiteY193" fmla="*/ 9688 h 10000"/>
                <a:gd name="connsiteX194" fmla="*/ 6094 w 10000"/>
                <a:gd name="connsiteY194" fmla="*/ 9734 h 10000"/>
                <a:gd name="connsiteX195" fmla="*/ 6094 w 10000"/>
                <a:gd name="connsiteY195" fmla="*/ 9734 h 10000"/>
                <a:gd name="connsiteX196" fmla="*/ 6177 w 10000"/>
                <a:gd name="connsiteY196" fmla="*/ 9913 h 10000"/>
                <a:gd name="connsiteX197" fmla="*/ 5956 w 10000"/>
                <a:gd name="connsiteY197" fmla="*/ 10000 h 10000"/>
                <a:gd name="connsiteX198" fmla="*/ 5956 w 10000"/>
                <a:gd name="connsiteY198" fmla="*/ 9913 h 10000"/>
                <a:gd name="connsiteX199" fmla="*/ 5861 w 10000"/>
                <a:gd name="connsiteY199" fmla="*/ 9774 h 10000"/>
                <a:gd name="connsiteX200" fmla="*/ 5823 w 10000"/>
                <a:gd name="connsiteY200" fmla="*/ 9688 h 10000"/>
                <a:gd name="connsiteX201" fmla="*/ 5778 w 10000"/>
                <a:gd name="connsiteY201" fmla="*/ 9550 h 10000"/>
                <a:gd name="connsiteX202" fmla="*/ 5823 w 10000"/>
                <a:gd name="connsiteY202" fmla="*/ 9463 h 10000"/>
                <a:gd name="connsiteX203" fmla="*/ 5778 w 10000"/>
                <a:gd name="connsiteY203" fmla="*/ 9323 h 10000"/>
                <a:gd name="connsiteX204" fmla="*/ 5778 w 10000"/>
                <a:gd name="connsiteY204" fmla="*/ 9373 h 10000"/>
                <a:gd name="connsiteX205" fmla="*/ 5686 w 10000"/>
                <a:gd name="connsiteY205" fmla="*/ 9282 h 10000"/>
                <a:gd name="connsiteX206" fmla="*/ 5686 w 10000"/>
                <a:gd name="connsiteY206" fmla="*/ 9373 h 10000"/>
                <a:gd name="connsiteX207" fmla="*/ 5555 w 10000"/>
                <a:gd name="connsiteY207" fmla="*/ 9373 h 10000"/>
                <a:gd name="connsiteX208" fmla="*/ 5466 w 10000"/>
                <a:gd name="connsiteY208" fmla="*/ 9323 h 10000"/>
                <a:gd name="connsiteX209" fmla="*/ 5414 w 10000"/>
                <a:gd name="connsiteY209" fmla="*/ 9240 h 10000"/>
                <a:gd name="connsiteX210" fmla="*/ 5370 w 10000"/>
                <a:gd name="connsiteY210" fmla="*/ 9240 h 10000"/>
                <a:gd name="connsiteX211" fmla="*/ 5370 w 10000"/>
                <a:gd name="connsiteY211" fmla="*/ 9323 h 10000"/>
                <a:gd name="connsiteX212" fmla="*/ 5284 w 10000"/>
                <a:gd name="connsiteY212" fmla="*/ 9240 h 10000"/>
                <a:gd name="connsiteX213" fmla="*/ 5244 w 10000"/>
                <a:gd name="connsiteY213" fmla="*/ 9147 h 10000"/>
                <a:gd name="connsiteX214" fmla="*/ 5202 w 10000"/>
                <a:gd name="connsiteY214" fmla="*/ 9196 h 10000"/>
                <a:gd name="connsiteX215" fmla="*/ 5244 w 10000"/>
                <a:gd name="connsiteY215" fmla="*/ 9323 h 10000"/>
                <a:gd name="connsiteX216" fmla="*/ 5154 w 10000"/>
                <a:gd name="connsiteY216" fmla="*/ 9282 h 10000"/>
                <a:gd name="connsiteX217" fmla="*/ 5154 w 10000"/>
                <a:gd name="connsiteY217" fmla="*/ 9373 h 10000"/>
                <a:gd name="connsiteX218" fmla="*/ 4973 w 10000"/>
                <a:gd name="connsiteY218" fmla="*/ 9323 h 10000"/>
                <a:gd name="connsiteX219" fmla="*/ 4844 w 10000"/>
                <a:gd name="connsiteY219" fmla="*/ 9323 h 10000"/>
                <a:gd name="connsiteX220" fmla="*/ 4794 w 10000"/>
                <a:gd name="connsiteY220" fmla="*/ 9323 h 10000"/>
                <a:gd name="connsiteX221" fmla="*/ 4661 w 10000"/>
                <a:gd name="connsiteY221" fmla="*/ 9240 h 10000"/>
                <a:gd name="connsiteX222" fmla="*/ 4611 w 10000"/>
                <a:gd name="connsiteY222" fmla="*/ 9196 h 10000"/>
                <a:gd name="connsiteX223" fmla="*/ 4480 w 10000"/>
                <a:gd name="connsiteY223" fmla="*/ 9147 h 10000"/>
                <a:gd name="connsiteX224" fmla="*/ 4395 w 10000"/>
                <a:gd name="connsiteY224" fmla="*/ 8884 h 10000"/>
                <a:gd name="connsiteX225" fmla="*/ 4297 w 10000"/>
                <a:gd name="connsiteY225" fmla="*/ 8703 h 10000"/>
                <a:gd name="connsiteX226" fmla="*/ 4168 w 10000"/>
                <a:gd name="connsiteY226" fmla="*/ 8703 h 10000"/>
                <a:gd name="connsiteX227" fmla="*/ 4032 w 10000"/>
                <a:gd name="connsiteY227" fmla="*/ 8703 h 10000"/>
                <a:gd name="connsiteX228" fmla="*/ 3808 w 10000"/>
                <a:gd name="connsiteY228" fmla="*/ 8475 h 10000"/>
                <a:gd name="connsiteX229" fmla="*/ 3633 w 10000"/>
                <a:gd name="connsiteY229" fmla="*/ 8604 h 10000"/>
                <a:gd name="connsiteX230" fmla="*/ 3633 w 10000"/>
                <a:gd name="connsiteY230" fmla="*/ 8703 h 10000"/>
                <a:gd name="connsiteX231" fmla="*/ 3410 w 10000"/>
                <a:gd name="connsiteY231" fmla="*/ 8747 h 10000"/>
                <a:gd name="connsiteX232" fmla="*/ 3278 w 10000"/>
                <a:gd name="connsiteY232" fmla="*/ 8884 h 10000"/>
                <a:gd name="connsiteX233" fmla="*/ 3189 w 10000"/>
                <a:gd name="connsiteY233" fmla="*/ 8790 h 10000"/>
                <a:gd name="connsiteX234" fmla="*/ 3099 w 10000"/>
                <a:gd name="connsiteY234" fmla="*/ 8884 h 10000"/>
                <a:gd name="connsiteX235" fmla="*/ 2965 w 10000"/>
                <a:gd name="connsiteY235" fmla="*/ 8884 h 10000"/>
                <a:gd name="connsiteX236" fmla="*/ 2781 w 10000"/>
                <a:gd name="connsiteY236" fmla="*/ 8835 h 10000"/>
                <a:gd name="connsiteX237" fmla="*/ 2606 w 10000"/>
                <a:gd name="connsiteY237" fmla="*/ 8924 h 10000"/>
                <a:gd name="connsiteX238" fmla="*/ 2515 w 10000"/>
                <a:gd name="connsiteY238" fmla="*/ 8924 h 10000"/>
                <a:gd name="connsiteX239" fmla="*/ 2423 w 10000"/>
                <a:gd name="connsiteY239" fmla="*/ 8924 h 10000"/>
                <a:gd name="connsiteX240" fmla="*/ 2380 w 10000"/>
                <a:gd name="connsiteY240" fmla="*/ 8924 h 10000"/>
                <a:gd name="connsiteX241" fmla="*/ 2380 w 10000"/>
                <a:gd name="connsiteY241" fmla="*/ 9147 h 10000"/>
                <a:gd name="connsiteX242" fmla="*/ 2473 w 10000"/>
                <a:gd name="connsiteY242" fmla="*/ 9282 h 10000"/>
                <a:gd name="connsiteX243" fmla="*/ 2473 w 10000"/>
                <a:gd name="connsiteY243" fmla="*/ 9323 h 10000"/>
                <a:gd name="connsiteX244" fmla="*/ 2473 w 10000"/>
                <a:gd name="connsiteY244" fmla="*/ 9422 h 10000"/>
                <a:gd name="connsiteX245" fmla="*/ 2515 w 10000"/>
                <a:gd name="connsiteY245" fmla="*/ 9550 h 10000"/>
                <a:gd name="connsiteX246" fmla="*/ 2380 w 10000"/>
                <a:gd name="connsiteY246" fmla="*/ 9507 h 10000"/>
                <a:gd name="connsiteX247" fmla="*/ 2244 w 10000"/>
                <a:gd name="connsiteY247" fmla="*/ 9463 h 10000"/>
                <a:gd name="connsiteX248" fmla="*/ 2153 w 10000"/>
                <a:gd name="connsiteY248" fmla="*/ 9240 h 10000"/>
                <a:gd name="connsiteX249" fmla="*/ 1895 w 10000"/>
                <a:gd name="connsiteY249" fmla="*/ 9373 h 10000"/>
                <a:gd name="connsiteX250" fmla="*/ 1805 w 10000"/>
                <a:gd name="connsiteY250" fmla="*/ 9422 h 10000"/>
                <a:gd name="connsiteX251" fmla="*/ 1805 w 10000"/>
                <a:gd name="connsiteY251" fmla="*/ 9282 h 10000"/>
                <a:gd name="connsiteX252" fmla="*/ 1669 w 10000"/>
                <a:gd name="connsiteY252" fmla="*/ 9107 h 10000"/>
                <a:gd name="connsiteX253" fmla="*/ 1401 w 10000"/>
                <a:gd name="connsiteY253" fmla="*/ 9107 h 10000"/>
                <a:gd name="connsiteX254" fmla="*/ 1401 w 10000"/>
                <a:gd name="connsiteY254" fmla="*/ 8924 h 10000"/>
                <a:gd name="connsiteX255" fmla="*/ 1439 w 10000"/>
                <a:gd name="connsiteY255" fmla="*/ 8703 h 10000"/>
                <a:gd name="connsiteX256" fmla="*/ 1270 w 10000"/>
                <a:gd name="connsiteY256" fmla="*/ 8604 h 10000"/>
                <a:gd name="connsiteX257" fmla="*/ 1130 w 10000"/>
                <a:gd name="connsiteY257" fmla="*/ 8475 h 10000"/>
                <a:gd name="connsiteX258" fmla="*/ 1090 w 10000"/>
                <a:gd name="connsiteY258" fmla="*/ 8385 h 10000"/>
                <a:gd name="connsiteX259" fmla="*/ 1048 w 10000"/>
                <a:gd name="connsiteY259" fmla="*/ 8251 h 10000"/>
                <a:gd name="connsiteX260" fmla="*/ 1090 w 10000"/>
                <a:gd name="connsiteY260" fmla="*/ 8118 h 10000"/>
                <a:gd name="connsiteX261" fmla="*/ 773 w 10000"/>
                <a:gd name="connsiteY261" fmla="*/ 8160 h 10000"/>
                <a:gd name="connsiteX262" fmla="*/ 591 w 10000"/>
                <a:gd name="connsiteY262" fmla="*/ 8251 h 10000"/>
                <a:gd name="connsiteX263" fmla="*/ 591 w 10000"/>
                <a:gd name="connsiteY263" fmla="*/ 8118 h 10000"/>
                <a:gd name="connsiteX264" fmla="*/ 549 w 10000"/>
                <a:gd name="connsiteY264" fmla="*/ 7980 h 10000"/>
                <a:gd name="connsiteX265" fmla="*/ 508 w 10000"/>
                <a:gd name="connsiteY265" fmla="*/ 7900 h 10000"/>
                <a:gd name="connsiteX266" fmla="*/ 7545 w 10000"/>
                <a:gd name="connsiteY266" fmla="*/ 7886 h 10000"/>
                <a:gd name="connsiteX267" fmla="*/ 7675 w 10000"/>
                <a:gd name="connsiteY267" fmla="*/ 7560 h 10000"/>
                <a:gd name="connsiteX0" fmla="*/ 9220 w 10000"/>
                <a:gd name="connsiteY0" fmla="*/ 177 h 10000"/>
                <a:gd name="connsiteX1" fmla="*/ 9172 w 10000"/>
                <a:gd name="connsiteY1" fmla="*/ 272 h 10000"/>
                <a:gd name="connsiteX2" fmla="*/ 8994 w 10000"/>
                <a:gd name="connsiteY2" fmla="*/ 490 h 10000"/>
                <a:gd name="connsiteX3" fmla="*/ 8773 w 10000"/>
                <a:gd name="connsiteY3" fmla="*/ 541 h 10000"/>
                <a:gd name="connsiteX4" fmla="*/ 8680 w 10000"/>
                <a:gd name="connsiteY4" fmla="*/ 584 h 10000"/>
                <a:gd name="connsiteX5" fmla="*/ 8592 w 10000"/>
                <a:gd name="connsiteY5" fmla="*/ 674 h 10000"/>
                <a:gd name="connsiteX6" fmla="*/ 8417 w 10000"/>
                <a:gd name="connsiteY6" fmla="*/ 761 h 10000"/>
                <a:gd name="connsiteX7" fmla="*/ 8322 w 10000"/>
                <a:gd name="connsiteY7" fmla="*/ 901 h 10000"/>
                <a:gd name="connsiteX8" fmla="*/ 8283 w 10000"/>
                <a:gd name="connsiteY8" fmla="*/ 985 h 10000"/>
                <a:gd name="connsiteX9" fmla="*/ 8188 w 10000"/>
                <a:gd name="connsiteY9" fmla="*/ 985 h 10000"/>
                <a:gd name="connsiteX10" fmla="*/ 8010 w 10000"/>
                <a:gd name="connsiteY10" fmla="*/ 1032 h 10000"/>
                <a:gd name="connsiteX11" fmla="*/ 8152 w 10000"/>
                <a:gd name="connsiteY11" fmla="*/ 942 h 10000"/>
                <a:gd name="connsiteX12" fmla="*/ 8152 w 10000"/>
                <a:gd name="connsiteY12" fmla="*/ 853 h 10000"/>
                <a:gd name="connsiteX13" fmla="*/ 8188 w 10000"/>
                <a:gd name="connsiteY13" fmla="*/ 761 h 10000"/>
                <a:gd name="connsiteX14" fmla="*/ 7926 w 10000"/>
                <a:gd name="connsiteY14" fmla="*/ 716 h 10000"/>
                <a:gd name="connsiteX15" fmla="*/ 8010 w 10000"/>
                <a:gd name="connsiteY15" fmla="*/ 674 h 10000"/>
                <a:gd name="connsiteX16" fmla="*/ 8056 w 10000"/>
                <a:gd name="connsiteY16" fmla="*/ 490 h 10000"/>
                <a:gd name="connsiteX17" fmla="*/ 8105 w 10000"/>
                <a:gd name="connsiteY17" fmla="*/ 313 h 10000"/>
                <a:gd name="connsiteX18" fmla="*/ 7834 w 10000"/>
                <a:gd name="connsiteY18" fmla="*/ 0 h 10000"/>
                <a:gd name="connsiteX19" fmla="*/ 7699 w 10000"/>
                <a:gd name="connsiteY19" fmla="*/ 45 h 10000"/>
                <a:gd name="connsiteX20" fmla="*/ 7572 w 10000"/>
                <a:gd name="connsiteY20" fmla="*/ 141 h 10000"/>
                <a:gd name="connsiteX21" fmla="*/ 7476 w 10000"/>
                <a:gd name="connsiteY21" fmla="*/ 362 h 10000"/>
                <a:gd name="connsiteX22" fmla="*/ 7253 w 10000"/>
                <a:gd name="connsiteY22" fmla="*/ 541 h 10000"/>
                <a:gd name="connsiteX23" fmla="*/ 7119 w 10000"/>
                <a:gd name="connsiteY23" fmla="*/ 630 h 10000"/>
                <a:gd name="connsiteX24" fmla="*/ 7162 w 10000"/>
                <a:gd name="connsiteY24" fmla="*/ 761 h 10000"/>
                <a:gd name="connsiteX25" fmla="*/ 6893 w 10000"/>
                <a:gd name="connsiteY25" fmla="*/ 942 h 10000"/>
                <a:gd name="connsiteX26" fmla="*/ 6673 w 10000"/>
                <a:gd name="connsiteY26" fmla="*/ 901 h 10000"/>
                <a:gd name="connsiteX27" fmla="*/ 6673 w 10000"/>
                <a:gd name="connsiteY27" fmla="*/ 1167 h 10000"/>
                <a:gd name="connsiteX28" fmla="*/ 6934 w 10000"/>
                <a:gd name="connsiteY28" fmla="*/ 1391 h 10000"/>
                <a:gd name="connsiteX29" fmla="*/ 7075 w 10000"/>
                <a:gd name="connsiteY29" fmla="*/ 1391 h 10000"/>
                <a:gd name="connsiteX30" fmla="*/ 7162 w 10000"/>
                <a:gd name="connsiteY30" fmla="*/ 1432 h 10000"/>
                <a:gd name="connsiteX31" fmla="*/ 7162 w 10000"/>
                <a:gd name="connsiteY31" fmla="*/ 1391 h 10000"/>
                <a:gd name="connsiteX32" fmla="*/ 7429 w 10000"/>
                <a:gd name="connsiteY32" fmla="*/ 1527 h 10000"/>
                <a:gd name="connsiteX33" fmla="*/ 7520 w 10000"/>
                <a:gd name="connsiteY33" fmla="*/ 1794 h 10000"/>
                <a:gd name="connsiteX34" fmla="*/ 7745 w 10000"/>
                <a:gd name="connsiteY34" fmla="*/ 1839 h 10000"/>
                <a:gd name="connsiteX35" fmla="*/ 7834 w 10000"/>
                <a:gd name="connsiteY35" fmla="*/ 1746 h 10000"/>
                <a:gd name="connsiteX36" fmla="*/ 7880 w 10000"/>
                <a:gd name="connsiteY36" fmla="*/ 1617 h 10000"/>
                <a:gd name="connsiteX37" fmla="*/ 8056 w 10000"/>
                <a:gd name="connsiteY37" fmla="*/ 1527 h 10000"/>
                <a:gd name="connsiteX38" fmla="*/ 8283 w 10000"/>
                <a:gd name="connsiteY38" fmla="*/ 1617 h 10000"/>
                <a:gd name="connsiteX39" fmla="*/ 8367 w 10000"/>
                <a:gd name="connsiteY39" fmla="*/ 1659 h 10000"/>
                <a:gd name="connsiteX40" fmla="*/ 8417 w 10000"/>
                <a:gd name="connsiteY40" fmla="*/ 1710 h 10000"/>
                <a:gd name="connsiteX41" fmla="*/ 8643 w 10000"/>
                <a:gd name="connsiteY41" fmla="*/ 1710 h 10000"/>
                <a:gd name="connsiteX42" fmla="*/ 8643 w 10000"/>
                <a:gd name="connsiteY42" fmla="*/ 1659 h 10000"/>
                <a:gd name="connsiteX43" fmla="*/ 8905 w 10000"/>
                <a:gd name="connsiteY43" fmla="*/ 1746 h 10000"/>
                <a:gd name="connsiteX44" fmla="*/ 8866 w 10000"/>
                <a:gd name="connsiteY44" fmla="*/ 1794 h 10000"/>
                <a:gd name="connsiteX45" fmla="*/ 8905 w 10000"/>
                <a:gd name="connsiteY45" fmla="*/ 1929 h 10000"/>
                <a:gd name="connsiteX46" fmla="*/ 8905 w 10000"/>
                <a:gd name="connsiteY46" fmla="*/ 2014 h 10000"/>
                <a:gd name="connsiteX47" fmla="*/ 8817 w 10000"/>
                <a:gd name="connsiteY47" fmla="*/ 1929 h 10000"/>
                <a:gd name="connsiteX48" fmla="*/ 8773 w 10000"/>
                <a:gd name="connsiteY48" fmla="*/ 1971 h 10000"/>
                <a:gd name="connsiteX49" fmla="*/ 8680 w 10000"/>
                <a:gd name="connsiteY49" fmla="*/ 1971 h 10000"/>
                <a:gd name="connsiteX50" fmla="*/ 8592 w 10000"/>
                <a:gd name="connsiteY50" fmla="*/ 2014 h 10000"/>
                <a:gd name="connsiteX51" fmla="*/ 8417 w 10000"/>
                <a:gd name="connsiteY51" fmla="*/ 2110 h 10000"/>
                <a:gd name="connsiteX52" fmla="*/ 8322 w 10000"/>
                <a:gd name="connsiteY52" fmla="*/ 2157 h 10000"/>
                <a:gd name="connsiteX53" fmla="*/ 8417 w 10000"/>
                <a:gd name="connsiteY53" fmla="*/ 2245 h 10000"/>
                <a:gd name="connsiteX54" fmla="*/ 8322 w 10000"/>
                <a:gd name="connsiteY54" fmla="*/ 2245 h 10000"/>
                <a:gd name="connsiteX55" fmla="*/ 8367 w 10000"/>
                <a:gd name="connsiteY55" fmla="*/ 2332 h 10000"/>
                <a:gd name="connsiteX56" fmla="*/ 8283 w 10000"/>
                <a:gd name="connsiteY56" fmla="*/ 2375 h 10000"/>
                <a:gd name="connsiteX57" fmla="*/ 8188 w 10000"/>
                <a:gd name="connsiteY57" fmla="*/ 2288 h 10000"/>
                <a:gd name="connsiteX58" fmla="*/ 8152 w 10000"/>
                <a:gd name="connsiteY58" fmla="*/ 2288 h 10000"/>
                <a:gd name="connsiteX59" fmla="*/ 8237 w 10000"/>
                <a:gd name="connsiteY59" fmla="*/ 2421 h 10000"/>
                <a:gd name="connsiteX60" fmla="*/ 8056 w 10000"/>
                <a:gd name="connsiteY60" fmla="*/ 2607 h 10000"/>
                <a:gd name="connsiteX61" fmla="*/ 8010 w 10000"/>
                <a:gd name="connsiteY61" fmla="*/ 2825 h 10000"/>
                <a:gd name="connsiteX62" fmla="*/ 8056 w 10000"/>
                <a:gd name="connsiteY62" fmla="*/ 3049 h 10000"/>
                <a:gd name="connsiteX63" fmla="*/ 8237 w 10000"/>
                <a:gd name="connsiteY63" fmla="*/ 3096 h 10000"/>
                <a:gd name="connsiteX64" fmla="*/ 8548 w 10000"/>
                <a:gd name="connsiteY64" fmla="*/ 3228 h 10000"/>
                <a:gd name="connsiteX65" fmla="*/ 8680 w 10000"/>
                <a:gd name="connsiteY65" fmla="*/ 3455 h 10000"/>
                <a:gd name="connsiteX66" fmla="*/ 8905 w 10000"/>
                <a:gd name="connsiteY66" fmla="*/ 3765 h 10000"/>
                <a:gd name="connsiteX67" fmla="*/ 9043 w 10000"/>
                <a:gd name="connsiteY67" fmla="*/ 3994 h 10000"/>
                <a:gd name="connsiteX68" fmla="*/ 9258 w 10000"/>
                <a:gd name="connsiteY68" fmla="*/ 4129 h 10000"/>
                <a:gd name="connsiteX69" fmla="*/ 9351 w 10000"/>
                <a:gd name="connsiteY69" fmla="*/ 4216 h 10000"/>
                <a:gd name="connsiteX70" fmla="*/ 9447 w 10000"/>
                <a:gd name="connsiteY70" fmla="*/ 4308 h 10000"/>
                <a:gd name="connsiteX71" fmla="*/ 9613 w 10000"/>
                <a:gd name="connsiteY71" fmla="*/ 4481 h 10000"/>
                <a:gd name="connsiteX72" fmla="*/ 9302 w 10000"/>
                <a:gd name="connsiteY72" fmla="*/ 4394 h 10000"/>
                <a:gd name="connsiteX73" fmla="*/ 9082 w 10000"/>
                <a:gd name="connsiteY73" fmla="*/ 4308 h 10000"/>
                <a:gd name="connsiteX74" fmla="*/ 8866 w 10000"/>
                <a:gd name="connsiteY74" fmla="*/ 4352 h 10000"/>
                <a:gd name="connsiteX75" fmla="*/ 8734 w 10000"/>
                <a:gd name="connsiteY75" fmla="*/ 4264 h 10000"/>
                <a:gd name="connsiteX76" fmla="*/ 8592 w 10000"/>
                <a:gd name="connsiteY76" fmla="*/ 4172 h 10000"/>
                <a:gd name="connsiteX77" fmla="*/ 8643 w 10000"/>
                <a:gd name="connsiteY77" fmla="*/ 4264 h 10000"/>
                <a:gd name="connsiteX78" fmla="*/ 8680 w 10000"/>
                <a:gd name="connsiteY78" fmla="*/ 4264 h 10000"/>
                <a:gd name="connsiteX79" fmla="*/ 8643 w 10000"/>
                <a:gd name="connsiteY79" fmla="*/ 4216 h 10000"/>
                <a:gd name="connsiteX80" fmla="*/ 8734 w 10000"/>
                <a:gd name="connsiteY80" fmla="*/ 4264 h 10000"/>
                <a:gd name="connsiteX81" fmla="*/ 8951 w 10000"/>
                <a:gd name="connsiteY81" fmla="*/ 4352 h 10000"/>
                <a:gd name="connsiteX82" fmla="*/ 9043 w 10000"/>
                <a:gd name="connsiteY82" fmla="*/ 4308 h 10000"/>
                <a:gd name="connsiteX83" fmla="*/ 9134 w 10000"/>
                <a:gd name="connsiteY83" fmla="*/ 4394 h 10000"/>
                <a:gd name="connsiteX84" fmla="*/ 9172 w 10000"/>
                <a:gd name="connsiteY84" fmla="*/ 4441 h 10000"/>
                <a:gd name="connsiteX85" fmla="*/ 9302 w 10000"/>
                <a:gd name="connsiteY85" fmla="*/ 4481 h 10000"/>
                <a:gd name="connsiteX86" fmla="*/ 9579 w 10000"/>
                <a:gd name="connsiteY86" fmla="*/ 4668 h 10000"/>
                <a:gd name="connsiteX87" fmla="*/ 9757 w 10000"/>
                <a:gd name="connsiteY87" fmla="*/ 4848 h 10000"/>
                <a:gd name="connsiteX88" fmla="*/ 9668 w 10000"/>
                <a:gd name="connsiteY88" fmla="*/ 4892 h 10000"/>
                <a:gd name="connsiteX89" fmla="*/ 9534 w 10000"/>
                <a:gd name="connsiteY89" fmla="*/ 4978 h 10000"/>
                <a:gd name="connsiteX90" fmla="*/ 9447 w 10000"/>
                <a:gd name="connsiteY90" fmla="*/ 5064 h 10000"/>
                <a:gd name="connsiteX91" fmla="*/ 9403 w 10000"/>
                <a:gd name="connsiteY91" fmla="*/ 5109 h 10000"/>
                <a:gd name="connsiteX92" fmla="*/ 9258 w 10000"/>
                <a:gd name="connsiteY92" fmla="*/ 5109 h 10000"/>
                <a:gd name="connsiteX93" fmla="*/ 9134 w 10000"/>
                <a:gd name="connsiteY93" fmla="*/ 5203 h 10000"/>
                <a:gd name="connsiteX94" fmla="*/ 9302 w 10000"/>
                <a:gd name="connsiteY94" fmla="*/ 5109 h 10000"/>
                <a:gd name="connsiteX95" fmla="*/ 9447 w 10000"/>
                <a:gd name="connsiteY95" fmla="*/ 5251 h 10000"/>
                <a:gd name="connsiteX96" fmla="*/ 9403 w 10000"/>
                <a:gd name="connsiteY96" fmla="*/ 5251 h 10000"/>
                <a:gd name="connsiteX97" fmla="*/ 9613 w 10000"/>
                <a:gd name="connsiteY97" fmla="*/ 5159 h 10000"/>
                <a:gd name="connsiteX98" fmla="*/ 9757 w 10000"/>
                <a:gd name="connsiteY98" fmla="*/ 5291 h 10000"/>
                <a:gd name="connsiteX99" fmla="*/ 9982 w 10000"/>
                <a:gd name="connsiteY99" fmla="*/ 5339 h 10000"/>
                <a:gd name="connsiteX100" fmla="*/ 9884 w 10000"/>
                <a:gd name="connsiteY100" fmla="*/ 5468 h 10000"/>
                <a:gd name="connsiteX101" fmla="*/ 9847 w 10000"/>
                <a:gd name="connsiteY101" fmla="*/ 5517 h 10000"/>
                <a:gd name="connsiteX102" fmla="*/ 9757 w 10000"/>
                <a:gd name="connsiteY102" fmla="*/ 5561 h 10000"/>
                <a:gd name="connsiteX103" fmla="*/ 9802 w 10000"/>
                <a:gd name="connsiteY103" fmla="*/ 5561 h 10000"/>
                <a:gd name="connsiteX104" fmla="*/ 9935 w 10000"/>
                <a:gd name="connsiteY104" fmla="*/ 5517 h 10000"/>
                <a:gd name="connsiteX105" fmla="*/ 9935 w 10000"/>
                <a:gd name="connsiteY105" fmla="*/ 5468 h 10000"/>
                <a:gd name="connsiteX106" fmla="*/ 9982 w 10000"/>
                <a:gd name="connsiteY106" fmla="*/ 5600 h 10000"/>
                <a:gd name="connsiteX107" fmla="*/ 9982 w 10000"/>
                <a:gd name="connsiteY107" fmla="*/ 5699 h 10000"/>
                <a:gd name="connsiteX108" fmla="*/ 9935 w 10000"/>
                <a:gd name="connsiteY108" fmla="*/ 5600 h 10000"/>
                <a:gd name="connsiteX109" fmla="*/ 9935 w 10000"/>
                <a:gd name="connsiteY109" fmla="*/ 5699 h 10000"/>
                <a:gd name="connsiteX110" fmla="*/ 9884 w 10000"/>
                <a:gd name="connsiteY110" fmla="*/ 5658 h 10000"/>
                <a:gd name="connsiteX111" fmla="*/ 9847 w 10000"/>
                <a:gd name="connsiteY111" fmla="*/ 5658 h 10000"/>
                <a:gd name="connsiteX112" fmla="*/ 9802 w 10000"/>
                <a:gd name="connsiteY112" fmla="*/ 5737 h 10000"/>
                <a:gd name="connsiteX113" fmla="*/ 9935 w 10000"/>
                <a:gd name="connsiteY113" fmla="*/ 5827 h 10000"/>
                <a:gd name="connsiteX114" fmla="*/ 9884 w 10000"/>
                <a:gd name="connsiteY114" fmla="*/ 5827 h 10000"/>
                <a:gd name="connsiteX115" fmla="*/ 9935 w 10000"/>
                <a:gd name="connsiteY115" fmla="*/ 5924 h 10000"/>
                <a:gd name="connsiteX116" fmla="*/ 9757 w 10000"/>
                <a:gd name="connsiteY116" fmla="*/ 5873 h 10000"/>
                <a:gd name="connsiteX117" fmla="*/ 9802 w 10000"/>
                <a:gd name="connsiteY117" fmla="*/ 5924 h 10000"/>
                <a:gd name="connsiteX118" fmla="*/ 9935 w 10000"/>
                <a:gd name="connsiteY118" fmla="*/ 5963 h 10000"/>
                <a:gd name="connsiteX119" fmla="*/ 9982 w 10000"/>
                <a:gd name="connsiteY119" fmla="*/ 6100 h 10000"/>
                <a:gd name="connsiteX120" fmla="*/ 9935 w 10000"/>
                <a:gd name="connsiteY120" fmla="*/ 6193 h 10000"/>
                <a:gd name="connsiteX121" fmla="*/ 9802 w 10000"/>
                <a:gd name="connsiteY121" fmla="*/ 6055 h 10000"/>
                <a:gd name="connsiteX122" fmla="*/ 9757 w 10000"/>
                <a:gd name="connsiteY122" fmla="*/ 6100 h 10000"/>
                <a:gd name="connsiteX123" fmla="*/ 9579 w 10000"/>
                <a:gd name="connsiteY123" fmla="*/ 6193 h 10000"/>
                <a:gd name="connsiteX124" fmla="*/ 9714 w 10000"/>
                <a:gd name="connsiteY124" fmla="*/ 6321 h 10000"/>
                <a:gd name="connsiteX125" fmla="*/ 9714 w 10000"/>
                <a:gd name="connsiteY125" fmla="*/ 6504 h 10000"/>
                <a:gd name="connsiteX126" fmla="*/ 9668 w 10000"/>
                <a:gd name="connsiteY126" fmla="*/ 6594 h 10000"/>
                <a:gd name="connsiteX127" fmla="*/ 9668 w 10000"/>
                <a:gd name="connsiteY127" fmla="*/ 6637 h 10000"/>
                <a:gd name="connsiteX128" fmla="*/ 9579 w 10000"/>
                <a:gd name="connsiteY128" fmla="*/ 6594 h 10000"/>
                <a:gd name="connsiteX129" fmla="*/ 9579 w 10000"/>
                <a:gd name="connsiteY129" fmla="*/ 6680 h 10000"/>
                <a:gd name="connsiteX130" fmla="*/ 9534 w 10000"/>
                <a:gd name="connsiteY130" fmla="*/ 6774 h 10000"/>
                <a:gd name="connsiteX131" fmla="*/ 9490 w 10000"/>
                <a:gd name="connsiteY131" fmla="*/ 6948 h 10000"/>
                <a:gd name="connsiteX132" fmla="*/ 9534 w 10000"/>
                <a:gd name="connsiteY132" fmla="*/ 6861 h 10000"/>
                <a:gd name="connsiteX133" fmla="*/ 9490 w 10000"/>
                <a:gd name="connsiteY133" fmla="*/ 6903 h 10000"/>
                <a:gd name="connsiteX134" fmla="*/ 9447 w 10000"/>
                <a:gd name="connsiteY134" fmla="*/ 6820 h 10000"/>
                <a:gd name="connsiteX135" fmla="*/ 9351 w 10000"/>
                <a:gd name="connsiteY135" fmla="*/ 6861 h 10000"/>
                <a:gd name="connsiteX136" fmla="*/ 9351 w 10000"/>
                <a:gd name="connsiteY136" fmla="*/ 6948 h 10000"/>
                <a:gd name="connsiteX137" fmla="*/ 9403 w 10000"/>
                <a:gd name="connsiteY137" fmla="*/ 6994 h 10000"/>
                <a:gd name="connsiteX138" fmla="*/ 9490 w 10000"/>
                <a:gd name="connsiteY138" fmla="*/ 7039 h 10000"/>
                <a:gd name="connsiteX139" fmla="*/ 9447 w 10000"/>
                <a:gd name="connsiteY139" fmla="*/ 7084 h 10000"/>
                <a:gd name="connsiteX140" fmla="*/ 9403 w 10000"/>
                <a:gd name="connsiteY140" fmla="*/ 7223 h 10000"/>
                <a:gd name="connsiteX141" fmla="*/ 9220 w 10000"/>
                <a:gd name="connsiteY141" fmla="*/ 7127 h 10000"/>
                <a:gd name="connsiteX142" fmla="*/ 9351 w 10000"/>
                <a:gd name="connsiteY142" fmla="*/ 7261 h 10000"/>
                <a:gd name="connsiteX143" fmla="*/ 9490 w 10000"/>
                <a:gd name="connsiteY143" fmla="*/ 7261 h 10000"/>
                <a:gd name="connsiteX144" fmla="*/ 9447 w 10000"/>
                <a:gd name="connsiteY144" fmla="*/ 7357 h 10000"/>
                <a:gd name="connsiteX145" fmla="*/ 9534 w 10000"/>
                <a:gd name="connsiteY145" fmla="*/ 7537 h 10000"/>
                <a:gd name="connsiteX146" fmla="*/ 9490 w 10000"/>
                <a:gd name="connsiteY146" fmla="*/ 7537 h 10000"/>
                <a:gd name="connsiteX147" fmla="*/ 9351 w 10000"/>
                <a:gd name="connsiteY147" fmla="*/ 7439 h 10000"/>
                <a:gd name="connsiteX148" fmla="*/ 9302 w 10000"/>
                <a:gd name="connsiteY148" fmla="*/ 7489 h 10000"/>
                <a:gd name="connsiteX149" fmla="*/ 9403 w 10000"/>
                <a:gd name="connsiteY149" fmla="*/ 7581 h 10000"/>
                <a:gd name="connsiteX150" fmla="*/ 9351 w 10000"/>
                <a:gd name="connsiteY150" fmla="*/ 7667 h 10000"/>
                <a:gd name="connsiteX151" fmla="*/ 9220 w 10000"/>
                <a:gd name="connsiteY151" fmla="*/ 7581 h 10000"/>
                <a:gd name="connsiteX152" fmla="*/ 9302 w 10000"/>
                <a:gd name="connsiteY152" fmla="*/ 7709 h 10000"/>
                <a:gd name="connsiteX153" fmla="*/ 9220 w 10000"/>
                <a:gd name="connsiteY153" fmla="*/ 7709 h 10000"/>
                <a:gd name="connsiteX154" fmla="*/ 9220 w 10000"/>
                <a:gd name="connsiteY154" fmla="*/ 7804 h 10000"/>
                <a:gd name="connsiteX155" fmla="*/ 8994 w 10000"/>
                <a:gd name="connsiteY155" fmla="*/ 7900 h 10000"/>
                <a:gd name="connsiteX156" fmla="*/ 8951 w 10000"/>
                <a:gd name="connsiteY156" fmla="*/ 7980 h 10000"/>
                <a:gd name="connsiteX157" fmla="*/ 8994 w 10000"/>
                <a:gd name="connsiteY157" fmla="*/ 8031 h 10000"/>
                <a:gd name="connsiteX158" fmla="*/ 8951 w 10000"/>
                <a:gd name="connsiteY158" fmla="*/ 8066 h 10000"/>
                <a:gd name="connsiteX159" fmla="*/ 8905 w 10000"/>
                <a:gd name="connsiteY159" fmla="*/ 8203 h 10000"/>
                <a:gd name="connsiteX160" fmla="*/ 8866 w 10000"/>
                <a:gd name="connsiteY160" fmla="*/ 8160 h 10000"/>
                <a:gd name="connsiteX161" fmla="*/ 8866 w 10000"/>
                <a:gd name="connsiteY161" fmla="*/ 8296 h 10000"/>
                <a:gd name="connsiteX162" fmla="*/ 8407 w 10000"/>
                <a:gd name="connsiteY162" fmla="*/ 8069 h 10000"/>
                <a:gd name="connsiteX163" fmla="*/ 7657 w 10000"/>
                <a:gd name="connsiteY163" fmla="*/ 8835 h 10000"/>
                <a:gd name="connsiteX164" fmla="*/ 7387 w 10000"/>
                <a:gd name="connsiteY164" fmla="*/ 8924 h 10000"/>
                <a:gd name="connsiteX165" fmla="*/ 7253 w 10000"/>
                <a:gd name="connsiteY165" fmla="*/ 8655 h 10000"/>
                <a:gd name="connsiteX166" fmla="*/ 7209 w 10000"/>
                <a:gd name="connsiteY166" fmla="*/ 8655 h 10000"/>
                <a:gd name="connsiteX167" fmla="*/ 7340 w 10000"/>
                <a:gd name="connsiteY167" fmla="*/ 8604 h 10000"/>
                <a:gd name="connsiteX168" fmla="*/ 7162 w 10000"/>
                <a:gd name="connsiteY168" fmla="*/ 8604 h 10000"/>
                <a:gd name="connsiteX169" fmla="*/ 7119 w 10000"/>
                <a:gd name="connsiteY169" fmla="*/ 8703 h 10000"/>
                <a:gd name="connsiteX170" fmla="*/ 7209 w 10000"/>
                <a:gd name="connsiteY170" fmla="*/ 8790 h 10000"/>
                <a:gd name="connsiteX171" fmla="*/ 7162 w 10000"/>
                <a:gd name="connsiteY171" fmla="*/ 8790 h 10000"/>
                <a:gd name="connsiteX172" fmla="*/ 7302 w 10000"/>
                <a:gd name="connsiteY172" fmla="*/ 9056 h 10000"/>
                <a:gd name="connsiteX173" fmla="*/ 7119 w 10000"/>
                <a:gd name="connsiteY173" fmla="*/ 8884 h 10000"/>
                <a:gd name="connsiteX174" fmla="*/ 7209 w 10000"/>
                <a:gd name="connsiteY174" fmla="*/ 9056 h 10000"/>
                <a:gd name="connsiteX175" fmla="*/ 7162 w 10000"/>
                <a:gd name="connsiteY175" fmla="*/ 9107 h 10000"/>
                <a:gd name="connsiteX176" fmla="*/ 7119 w 10000"/>
                <a:gd name="connsiteY176" fmla="*/ 9056 h 10000"/>
                <a:gd name="connsiteX177" fmla="*/ 7075 w 10000"/>
                <a:gd name="connsiteY177" fmla="*/ 9196 h 10000"/>
                <a:gd name="connsiteX178" fmla="*/ 6934 w 10000"/>
                <a:gd name="connsiteY178" fmla="*/ 9240 h 10000"/>
                <a:gd name="connsiteX179" fmla="*/ 6893 w 10000"/>
                <a:gd name="connsiteY179" fmla="*/ 9147 h 10000"/>
                <a:gd name="connsiteX180" fmla="*/ 6807 w 10000"/>
                <a:gd name="connsiteY180" fmla="*/ 9107 h 10000"/>
                <a:gd name="connsiteX181" fmla="*/ 6852 w 10000"/>
                <a:gd name="connsiteY181" fmla="*/ 9282 h 10000"/>
                <a:gd name="connsiteX182" fmla="*/ 6623 w 10000"/>
                <a:gd name="connsiteY182" fmla="*/ 9196 h 10000"/>
                <a:gd name="connsiteX183" fmla="*/ 6579 w 10000"/>
                <a:gd name="connsiteY183" fmla="*/ 9240 h 10000"/>
                <a:gd name="connsiteX184" fmla="*/ 6444 w 10000"/>
                <a:gd name="connsiteY184" fmla="*/ 9323 h 10000"/>
                <a:gd name="connsiteX185" fmla="*/ 6411 w 10000"/>
                <a:gd name="connsiteY185" fmla="*/ 9422 h 10000"/>
                <a:gd name="connsiteX186" fmla="*/ 6311 w 10000"/>
                <a:gd name="connsiteY186" fmla="*/ 9422 h 10000"/>
                <a:gd name="connsiteX187" fmla="*/ 6177 w 10000"/>
                <a:gd name="connsiteY187" fmla="*/ 9463 h 10000"/>
                <a:gd name="connsiteX188" fmla="*/ 6177 w 10000"/>
                <a:gd name="connsiteY188" fmla="*/ 9422 h 10000"/>
                <a:gd name="connsiteX189" fmla="*/ 6177 w 10000"/>
                <a:gd name="connsiteY189" fmla="*/ 9507 h 10000"/>
                <a:gd name="connsiteX190" fmla="*/ 6046 w 10000"/>
                <a:gd name="connsiteY190" fmla="*/ 9463 h 10000"/>
                <a:gd name="connsiteX191" fmla="*/ 6046 w 10000"/>
                <a:gd name="connsiteY191" fmla="*/ 9550 h 10000"/>
                <a:gd name="connsiteX192" fmla="*/ 6000 w 10000"/>
                <a:gd name="connsiteY192" fmla="*/ 9688 h 10000"/>
                <a:gd name="connsiteX193" fmla="*/ 6094 w 10000"/>
                <a:gd name="connsiteY193" fmla="*/ 9734 h 10000"/>
                <a:gd name="connsiteX194" fmla="*/ 6094 w 10000"/>
                <a:gd name="connsiteY194" fmla="*/ 9734 h 10000"/>
                <a:gd name="connsiteX195" fmla="*/ 6177 w 10000"/>
                <a:gd name="connsiteY195" fmla="*/ 9913 h 10000"/>
                <a:gd name="connsiteX196" fmla="*/ 5956 w 10000"/>
                <a:gd name="connsiteY196" fmla="*/ 10000 h 10000"/>
                <a:gd name="connsiteX197" fmla="*/ 5956 w 10000"/>
                <a:gd name="connsiteY197" fmla="*/ 9913 h 10000"/>
                <a:gd name="connsiteX198" fmla="*/ 5861 w 10000"/>
                <a:gd name="connsiteY198" fmla="*/ 9774 h 10000"/>
                <a:gd name="connsiteX199" fmla="*/ 5823 w 10000"/>
                <a:gd name="connsiteY199" fmla="*/ 9688 h 10000"/>
                <a:gd name="connsiteX200" fmla="*/ 5778 w 10000"/>
                <a:gd name="connsiteY200" fmla="*/ 9550 h 10000"/>
                <a:gd name="connsiteX201" fmla="*/ 5823 w 10000"/>
                <a:gd name="connsiteY201" fmla="*/ 9463 h 10000"/>
                <a:gd name="connsiteX202" fmla="*/ 5778 w 10000"/>
                <a:gd name="connsiteY202" fmla="*/ 9323 h 10000"/>
                <a:gd name="connsiteX203" fmla="*/ 5778 w 10000"/>
                <a:gd name="connsiteY203" fmla="*/ 9373 h 10000"/>
                <a:gd name="connsiteX204" fmla="*/ 5686 w 10000"/>
                <a:gd name="connsiteY204" fmla="*/ 9282 h 10000"/>
                <a:gd name="connsiteX205" fmla="*/ 5686 w 10000"/>
                <a:gd name="connsiteY205" fmla="*/ 9373 h 10000"/>
                <a:gd name="connsiteX206" fmla="*/ 5555 w 10000"/>
                <a:gd name="connsiteY206" fmla="*/ 9373 h 10000"/>
                <a:gd name="connsiteX207" fmla="*/ 5466 w 10000"/>
                <a:gd name="connsiteY207" fmla="*/ 9323 h 10000"/>
                <a:gd name="connsiteX208" fmla="*/ 5414 w 10000"/>
                <a:gd name="connsiteY208" fmla="*/ 9240 h 10000"/>
                <a:gd name="connsiteX209" fmla="*/ 5370 w 10000"/>
                <a:gd name="connsiteY209" fmla="*/ 9240 h 10000"/>
                <a:gd name="connsiteX210" fmla="*/ 5370 w 10000"/>
                <a:gd name="connsiteY210" fmla="*/ 9323 h 10000"/>
                <a:gd name="connsiteX211" fmla="*/ 5284 w 10000"/>
                <a:gd name="connsiteY211" fmla="*/ 9240 h 10000"/>
                <a:gd name="connsiteX212" fmla="*/ 5244 w 10000"/>
                <a:gd name="connsiteY212" fmla="*/ 9147 h 10000"/>
                <a:gd name="connsiteX213" fmla="*/ 5202 w 10000"/>
                <a:gd name="connsiteY213" fmla="*/ 9196 h 10000"/>
                <a:gd name="connsiteX214" fmla="*/ 5244 w 10000"/>
                <a:gd name="connsiteY214" fmla="*/ 9323 h 10000"/>
                <a:gd name="connsiteX215" fmla="*/ 5154 w 10000"/>
                <a:gd name="connsiteY215" fmla="*/ 9282 h 10000"/>
                <a:gd name="connsiteX216" fmla="*/ 5154 w 10000"/>
                <a:gd name="connsiteY216" fmla="*/ 9373 h 10000"/>
                <a:gd name="connsiteX217" fmla="*/ 4973 w 10000"/>
                <a:gd name="connsiteY217" fmla="*/ 9323 h 10000"/>
                <a:gd name="connsiteX218" fmla="*/ 4844 w 10000"/>
                <a:gd name="connsiteY218" fmla="*/ 9323 h 10000"/>
                <a:gd name="connsiteX219" fmla="*/ 4794 w 10000"/>
                <a:gd name="connsiteY219" fmla="*/ 9323 h 10000"/>
                <a:gd name="connsiteX220" fmla="*/ 4661 w 10000"/>
                <a:gd name="connsiteY220" fmla="*/ 9240 h 10000"/>
                <a:gd name="connsiteX221" fmla="*/ 4611 w 10000"/>
                <a:gd name="connsiteY221" fmla="*/ 9196 h 10000"/>
                <a:gd name="connsiteX222" fmla="*/ 4480 w 10000"/>
                <a:gd name="connsiteY222" fmla="*/ 9147 h 10000"/>
                <a:gd name="connsiteX223" fmla="*/ 4395 w 10000"/>
                <a:gd name="connsiteY223" fmla="*/ 8884 h 10000"/>
                <a:gd name="connsiteX224" fmla="*/ 4297 w 10000"/>
                <a:gd name="connsiteY224" fmla="*/ 8703 h 10000"/>
                <a:gd name="connsiteX225" fmla="*/ 4168 w 10000"/>
                <a:gd name="connsiteY225" fmla="*/ 8703 h 10000"/>
                <a:gd name="connsiteX226" fmla="*/ 4032 w 10000"/>
                <a:gd name="connsiteY226" fmla="*/ 8703 h 10000"/>
                <a:gd name="connsiteX227" fmla="*/ 3808 w 10000"/>
                <a:gd name="connsiteY227" fmla="*/ 8475 h 10000"/>
                <a:gd name="connsiteX228" fmla="*/ 3633 w 10000"/>
                <a:gd name="connsiteY228" fmla="*/ 8604 h 10000"/>
                <a:gd name="connsiteX229" fmla="*/ 3633 w 10000"/>
                <a:gd name="connsiteY229" fmla="*/ 8703 h 10000"/>
                <a:gd name="connsiteX230" fmla="*/ 3410 w 10000"/>
                <a:gd name="connsiteY230" fmla="*/ 8747 h 10000"/>
                <a:gd name="connsiteX231" fmla="*/ 3278 w 10000"/>
                <a:gd name="connsiteY231" fmla="*/ 8884 h 10000"/>
                <a:gd name="connsiteX232" fmla="*/ 3189 w 10000"/>
                <a:gd name="connsiteY232" fmla="*/ 8790 h 10000"/>
                <a:gd name="connsiteX233" fmla="*/ 3099 w 10000"/>
                <a:gd name="connsiteY233" fmla="*/ 8884 h 10000"/>
                <a:gd name="connsiteX234" fmla="*/ 2965 w 10000"/>
                <a:gd name="connsiteY234" fmla="*/ 8884 h 10000"/>
                <a:gd name="connsiteX235" fmla="*/ 2781 w 10000"/>
                <a:gd name="connsiteY235" fmla="*/ 8835 h 10000"/>
                <a:gd name="connsiteX236" fmla="*/ 2606 w 10000"/>
                <a:gd name="connsiteY236" fmla="*/ 8924 h 10000"/>
                <a:gd name="connsiteX237" fmla="*/ 2515 w 10000"/>
                <a:gd name="connsiteY237" fmla="*/ 8924 h 10000"/>
                <a:gd name="connsiteX238" fmla="*/ 2423 w 10000"/>
                <a:gd name="connsiteY238" fmla="*/ 8924 h 10000"/>
                <a:gd name="connsiteX239" fmla="*/ 2380 w 10000"/>
                <a:gd name="connsiteY239" fmla="*/ 8924 h 10000"/>
                <a:gd name="connsiteX240" fmla="*/ 2380 w 10000"/>
                <a:gd name="connsiteY240" fmla="*/ 9147 h 10000"/>
                <a:gd name="connsiteX241" fmla="*/ 2473 w 10000"/>
                <a:gd name="connsiteY241" fmla="*/ 9282 h 10000"/>
                <a:gd name="connsiteX242" fmla="*/ 2473 w 10000"/>
                <a:gd name="connsiteY242" fmla="*/ 9323 h 10000"/>
                <a:gd name="connsiteX243" fmla="*/ 2473 w 10000"/>
                <a:gd name="connsiteY243" fmla="*/ 9422 h 10000"/>
                <a:gd name="connsiteX244" fmla="*/ 2515 w 10000"/>
                <a:gd name="connsiteY244" fmla="*/ 9550 h 10000"/>
                <a:gd name="connsiteX245" fmla="*/ 2380 w 10000"/>
                <a:gd name="connsiteY245" fmla="*/ 9507 h 10000"/>
                <a:gd name="connsiteX246" fmla="*/ 2244 w 10000"/>
                <a:gd name="connsiteY246" fmla="*/ 9463 h 10000"/>
                <a:gd name="connsiteX247" fmla="*/ 2153 w 10000"/>
                <a:gd name="connsiteY247" fmla="*/ 9240 h 10000"/>
                <a:gd name="connsiteX248" fmla="*/ 1895 w 10000"/>
                <a:gd name="connsiteY248" fmla="*/ 9373 h 10000"/>
                <a:gd name="connsiteX249" fmla="*/ 1805 w 10000"/>
                <a:gd name="connsiteY249" fmla="*/ 9422 h 10000"/>
                <a:gd name="connsiteX250" fmla="*/ 1805 w 10000"/>
                <a:gd name="connsiteY250" fmla="*/ 9282 h 10000"/>
                <a:gd name="connsiteX251" fmla="*/ 1669 w 10000"/>
                <a:gd name="connsiteY251" fmla="*/ 9107 h 10000"/>
                <a:gd name="connsiteX252" fmla="*/ 1401 w 10000"/>
                <a:gd name="connsiteY252" fmla="*/ 9107 h 10000"/>
                <a:gd name="connsiteX253" fmla="*/ 1401 w 10000"/>
                <a:gd name="connsiteY253" fmla="*/ 8924 h 10000"/>
                <a:gd name="connsiteX254" fmla="*/ 1439 w 10000"/>
                <a:gd name="connsiteY254" fmla="*/ 8703 h 10000"/>
                <a:gd name="connsiteX255" fmla="*/ 1270 w 10000"/>
                <a:gd name="connsiteY255" fmla="*/ 8604 h 10000"/>
                <a:gd name="connsiteX256" fmla="*/ 1130 w 10000"/>
                <a:gd name="connsiteY256" fmla="*/ 8475 h 10000"/>
                <a:gd name="connsiteX257" fmla="*/ 1090 w 10000"/>
                <a:gd name="connsiteY257" fmla="*/ 8385 h 10000"/>
                <a:gd name="connsiteX258" fmla="*/ 1048 w 10000"/>
                <a:gd name="connsiteY258" fmla="*/ 8251 h 10000"/>
                <a:gd name="connsiteX259" fmla="*/ 1090 w 10000"/>
                <a:gd name="connsiteY259" fmla="*/ 8118 h 10000"/>
                <a:gd name="connsiteX260" fmla="*/ 773 w 10000"/>
                <a:gd name="connsiteY260" fmla="*/ 8160 h 10000"/>
                <a:gd name="connsiteX261" fmla="*/ 591 w 10000"/>
                <a:gd name="connsiteY261" fmla="*/ 8251 h 10000"/>
                <a:gd name="connsiteX262" fmla="*/ 591 w 10000"/>
                <a:gd name="connsiteY262" fmla="*/ 8118 h 10000"/>
                <a:gd name="connsiteX263" fmla="*/ 549 w 10000"/>
                <a:gd name="connsiteY263" fmla="*/ 7980 h 10000"/>
                <a:gd name="connsiteX264" fmla="*/ 508 w 10000"/>
                <a:gd name="connsiteY264" fmla="*/ 7900 h 10000"/>
                <a:gd name="connsiteX265" fmla="*/ 7545 w 10000"/>
                <a:gd name="connsiteY265" fmla="*/ 7886 h 10000"/>
                <a:gd name="connsiteX266" fmla="*/ 7675 w 10000"/>
                <a:gd name="connsiteY266" fmla="*/ 7560 h 10000"/>
                <a:gd name="connsiteX0" fmla="*/ 9172 w 10000"/>
                <a:gd name="connsiteY0" fmla="*/ 272 h 10000"/>
                <a:gd name="connsiteX1" fmla="*/ 8994 w 10000"/>
                <a:gd name="connsiteY1" fmla="*/ 490 h 10000"/>
                <a:gd name="connsiteX2" fmla="*/ 8773 w 10000"/>
                <a:gd name="connsiteY2" fmla="*/ 541 h 10000"/>
                <a:gd name="connsiteX3" fmla="*/ 8680 w 10000"/>
                <a:gd name="connsiteY3" fmla="*/ 584 h 10000"/>
                <a:gd name="connsiteX4" fmla="*/ 8592 w 10000"/>
                <a:gd name="connsiteY4" fmla="*/ 674 h 10000"/>
                <a:gd name="connsiteX5" fmla="*/ 8417 w 10000"/>
                <a:gd name="connsiteY5" fmla="*/ 761 h 10000"/>
                <a:gd name="connsiteX6" fmla="*/ 8322 w 10000"/>
                <a:gd name="connsiteY6" fmla="*/ 901 h 10000"/>
                <a:gd name="connsiteX7" fmla="*/ 8283 w 10000"/>
                <a:gd name="connsiteY7" fmla="*/ 985 h 10000"/>
                <a:gd name="connsiteX8" fmla="*/ 8188 w 10000"/>
                <a:gd name="connsiteY8" fmla="*/ 985 h 10000"/>
                <a:gd name="connsiteX9" fmla="*/ 8010 w 10000"/>
                <a:gd name="connsiteY9" fmla="*/ 1032 h 10000"/>
                <a:gd name="connsiteX10" fmla="*/ 8152 w 10000"/>
                <a:gd name="connsiteY10" fmla="*/ 942 h 10000"/>
                <a:gd name="connsiteX11" fmla="*/ 8152 w 10000"/>
                <a:gd name="connsiteY11" fmla="*/ 853 h 10000"/>
                <a:gd name="connsiteX12" fmla="*/ 8188 w 10000"/>
                <a:gd name="connsiteY12" fmla="*/ 761 h 10000"/>
                <a:gd name="connsiteX13" fmla="*/ 7926 w 10000"/>
                <a:gd name="connsiteY13" fmla="*/ 716 h 10000"/>
                <a:gd name="connsiteX14" fmla="*/ 8010 w 10000"/>
                <a:gd name="connsiteY14" fmla="*/ 674 h 10000"/>
                <a:gd name="connsiteX15" fmla="*/ 8056 w 10000"/>
                <a:gd name="connsiteY15" fmla="*/ 490 h 10000"/>
                <a:gd name="connsiteX16" fmla="*/ 8105 w 10000"/>
                <a:gd name="connsiteY16" fmla="*/ 313 h 10000"/>
                <a:gd name="connsiteX17" fmla="*/ 7834 w 10000"/>
                <a:gd name="connsiteY17" fmla="*/ 0 h 10000"/>
                <a:gd name="connsiteX18" fmla="*/ 7699 w 10000"/>
                <a:gd name="connsiteY18" fmla="*/ 45 h 10000"/>
                <a:gd name="connsiteX19" fmla="*/ 7572 w 10000"/>
                <a:gd name="connsiteY19" fmla="*/ 141 h 10000"/>
                <a:gd name="connsiteX20" fmla="*/ 7476 w 10000"/>
                <a:gd name="connsiteY20" fmla="*/ 362 h 10000"/>
                <a:gd name="connsiteX21" fmla="*/ 7253 w 10000"/>
                <a:gd name="connsiteY21" fmla="*/ 541 h 10000"/>
                <a:gd name="connsiteX22" fmla="*/ 7119 w 10000"/>
                <a:gd name="connsiteY22" fmla="*/ 630 h 10000"/>
                <a:gd name="connsiteX23" fmla="*/ 7162 w 10000"/>
                <a:gd name="connsiteY23" fmla="*/ 761 h 10000"/>
                <a:gd name="connsiteX24" fmla="*/ 6893 w 10000"/>
                <a:gd name="connsiteY24" fmla="*/ 942 h 10000"/>
                <a:gd name="connsiteX25" fmla="*/ 6673 w 10000"/>
                <a:gd name="connsiteY25" fmla="*/ 901 h 10000"/>
                <a:gd name="connsiteX26" fmla="*/ 6673 w 10000"/>
                <a:gd name="connsiteY26" fmla="*/ 1167 h 10000"/>
                <a:gd name="connsiteX27" fmla="*/ 6934 w 10000"/>
                <a:gd name="connsiteY27" fmla="*/ 1391 h 10000"/>
                <a:gd name="connsiteX28" fmla="*/ 7075 w 10000"/>
                <a:gd name="connsiteY28" fmla="*/ 1391 h 10000"/>
                <a:gd name="connsiteX29" fmla="*/ 7162 w 10000"/>
                <a:gd name="connsiteY29" fmla="*/ 1432 h 10000"/>
                <a:gd name="connsiteX30" fmla="*/ 7162 w 10000"/>
                <a:gd name="connsiteY30" fmla="*/ 1391 h 10000"/>
                <a:gd name="connsiteX31" fmla="*/ 7429 w 10000"/>
                <a:gd name="connsiteY31" fmla="*/ 1527 h 10000"/>
                <a:gd name="connsiteX32" fmla="*/ 7520 w 10000"/>
                <a:gd name="connsiteY32" fmla="*/ 1794 h 10000"/>
                <a:gd name="connsiteX33" fmla="*/ 7745 w 10000"/>
                <a:gd name="connsiteY33" fmla="*/ 1839 h 10000"/>
                <a:gd name="connsiteX34" fmla="*/ 7834 w 10000"/>
                <a:gd name="connsiteY34" fmla="*/ 1746 h 10000"/>
                <a:gd name="connsiteX35" fmla="*/ 7880 w 10000"/>
                <a:gd name="connsiteY35" fmla="*/ 1617 h 10000"/>
                <a:gd name="connsiteX36" fmla="*/ 8056 w 10000"/>
                <a:gd name="connsiteY36" fmla="*/ 1527 h 10000"/>
                <a:gd name="connsiteX37" fmla="*/ 8283 w 10000"/>
                <a:gd name="connsiteY37" fmla="*/ 1617 h 10000"/>
                <a:gd name="connsiteX38" fmla="*/ 8367 w 10000"/>
                <a:gd name="connsiteY38" fmla="*/ 1659 h 10000"/>
                <a:gd name="connsiteX39" fmla="*/ 8417 w 10000"/>
                <a:gd name="connsiteY39" fmla="*/ 1710 h 10000"/>
                <a:gd name="connsiteX40" fmla="*/ 8643 w 10000"/>
                <a:gd name="connsiteY40" fmla="*/ 1710 h 10000"/>
                <a:gd name="connsiteX41" fmla="*/ 8643 w 10000"/>
                <a:gd name="connsiteY41" fmla="*/ 1659 h 10000"/>
                <a:gd name="connsiteX42" fmla="*/ 8905 w 10000"/>
                <a:gd name="connsiteY42" fmla="*/ 1746 h 10000"/>
                <a:gd name="connsiteX43" fmla="*/ 8866 w 10000"/>
                <a:gd name="connsiteY43" fmla="*/ 1794 h 10000"/>
                <a:gd name="connsiteX44" fmla="*/ 8905 w 10000"/>
                <a:gd name="connsiteY44" fmla="*/ 1929 h 10000"/>
                <a:gd name="connsiteX45" fmla="*/ 8905 w 10000"/>
                <a:gd name="connsiteY45" fmla="*/ 2014 h 10000"/>
                <a:gd name="connsiteX46" fmla="*/ 8817 w 10000"/>
                <a:gd name="connsiteY46" fmla="*/ 1929 h 10000"/>
                <a:gd name="connsiteX47" fmla="*/ 8773 w 10000"/>
                <a:gd name="connsiteY47" fmla="*/ 1971 h 10000"/>
                <a:gd name="connsiteX48" fmla="*/ 8680 w 10000"/>
                <a:gd name="connsiteY48" fmla="*/ 1971 h 10000"/>
                <a:gd name="connsiteX49" fmla="*/ 8592 w 10000"/>
                <a:gd name="connsiteY49" fmla="*/ 2014 h 10000"/>
                <a:gd name="connsiteX50" fmla="*/ 8417 w 10000"/>
                <a:gd name="connsiteY50" fmla="*/ 2110 h 10000"/>
                <a:gd name="connsiteX51" fmla="*/ 8322 w 10000"/>
                <a:gd name="connsiteY51" fmla="*/ 2157 h 10000"/>
                <a:gd name="connsiteX52" fmla="*/ 8417 w 10000"/>
                <a:gd name="connsiteY52" fmla="*/ 2245 h 10000"/>
                <a:gd name="connsiteX53" fmla="*/ 8322 w 10000"/>
                <a:gd name="connsiteY53" fmla="*/ 2245 h 10000"/>
                <a:gd name="connsiteX54" fmla="*/ 8367 w 10000"/>
                <a:gd name="connsiteY54" fmla="*/ 2332 h 10000"/>
                <a:gd name="connsiteX55" fmla="*/ 8283 w 10000"/>
                <a:gd name="connsiteY55" fmla="*/ 2375 h 10000"/>
                <a:gd name="connsiteX56" fmla="*/ 8188 w 10000"/>
                <a:gd name="connsiteY56" fmla="*/ 2288 h 10000"/>
                <a:gd name="connsiteX57" fmla="*/ 8152 w 10000"/>
                <a:gd name="connsiteY57" fmla="*/ 2288 h 10000"/>
                <a:gd name="connsiteX58" fmla="*/ 8237 w 10000"/>
                <a:gd name="connsiteY58" fmla="*/ 2421 h 10000"/>
                <a:gd name="connsiteX59" fmla="*/ 8056 w 10000"/>
                <a:gd name="connsiteY59" fmla="*/ 2607 h 10000"/>
                <a:gd name="connsiteX60" fmla="*/ 8010 w 10000"/>
                <a:gd name="connsiteY60" fmla="*/ 2825 h 10000"/>
                <a:gd name="connsiteX61" fmla="*/ 8056 w 10000"/>
                <a:gd name="connsiteY61" fmla="*/ 3049 h 10000"/>
                <a:gd name="connsiteX62" fmla="*/ 8237 w 10000"/>
                <a:gd name="connsiteY62" fmla="*/ 3096 h 10000"/>
                <a:gd name="connsiteX63" fmla="*/ 8548 w 10000"/>
                <a:gd name="connsiteY63" fmla="*/ 3228 h 10000"/>
                <a:gd name="connsiteX64" fmla="*/ 8680 w 10000"/>
                <a:gd name="connsiteY64" fmla="*/ 3455 h 10000"/>
                <a:gd name="connsiteX65" fmla="*/ 8905 w 10000"/>
                <a:gd name="connsiteY65" fmla="*/ 3765 h 10000"/>
                <a:gd name="connsiteX66" fmla="*/ 9043 w 10000"/>
                <a:gd name="connsiteY66" fmla="*/ 3994 h 10000"/>
                <a:gd name="connsiteX67" fmla="*/ 9258 w 10000"/>
                <a:gd name="connsiteY67" fmla="*/ 4129 h 10000"/>
                <a:gd name="connsiteX68" fmla="*/ 9351 w 10000"/>
                <a:gd name="connsiteY68" fmla="*/ 4216 h 10000"/>
                <a:gd name="connsiteX69" fmla="*/ 9447 w 10000"/>
                <a:gd name="connsiteY69" fmla="*/ 4308 h 10000"/>
                <a:gd name="connsiteX70" fmla="*/ 9613 w 10000"/>
                <a:gd name="connsiteY70" fmla="*/ 4481 h 10000"/>
                <a:gd name="connsiteX71" fmla="*/ 9302 w 10000"/>
                <a:gd name="connsiteY71" fmla="*/ 4394 h 10000"/>
                <a:gd name="connsiteX72" fmla="*/ 9082 w 10000"/>
                <a:gd name="connsiteY72" fmla="*/ 4308 h 10000"/>
                <a:gd name="connsiteX73" fmla="*/ 8866 w 10000"/>
                <a:gd name="connsiteY73" fmla="*/ 4352 h 10000"/>
                <a:gd name="connsiteX74" fmla="*/ 8734 w 10000"/>
                <a:gd name="connsiteY74" fmla="*/ 4264 h 10000"/>
                <a:gd name="connsiteX75" fmla="*/ 8592 w 10000"/>
                <a:gd name="connsiteY75" fmla="*/ 4172 h 10000"/>
                <a:gd name="connsiteX76" fmla="*/ 8643 w 10000"/>
                <a:gd name="connsiteY76" fmla="*/ 4264 h 10000"/>
                <a:gd name="connsiteX77" fmla="*/ 8680 w 10000"/>
                <a:gd name="connsiteY77" fmla="*/ 4264 h 10000"/>
                <a:gd name="connsiteX78" fmla="*/ 8643 w 10000"/>
                <a:gd name="connsiteY78" fmla="*/ 4216 h 10000"/>
                <a:gd name="connsiteX79" fmla="*/ 8734 w 10000"/>
                <a:gd name="connsiteY79" fmla="*/ 4264 h 10000"/>
                <a:gd name="connsiteX80" fmla="*/ 8951 w 10000"/>
                <a:gd name="connsiteY80" fmla="*/ 4352 h 10000"/>
                <a:gd name="connsiteX81" fmla="*/ 9043 w 10000"/>
                <a:gd name="connsiteY81" fmla="*/ 4308 h 10000"/>
                <a:gd name="connsiteX82" fmla="*/ 9134 w 10000"/>
                <a:gd name="connsiteY82" fmla="*/ 4394 h 10000"/>
                <a:gd name="connsiteX83" fmla="*/ 9172 w 10000"/>
                <a:gd name="connsiteY83" fmla="*/ 4441 h 10000"/>
                <a:gd name="connsiteX84" fmla="*/ 9302 w 10000"/>
                <a:gd name="connsiteY84" fmla="*/ 4481 h 10000"/>
                <a:gd name="connsiteX85" fmla="*/ 9579 w 10000"/>
                <a:gd name="connsiteY85" fmla="*/ 4668 h 10000"/>
                <a:gd name="connsiteX86" fmla="*/ 9757 w 10000"/>
                <a:gd name="connsiteY86" fmla="*/ 4848 h 10000"/>
                <a:gd name="connsiteX87" fmla="*/ 9668 w 10000"/>
                <a:gd name="connsiteY87" fmla="*/ 4892 h 10000"/>
                <a:gd name="connsiteX88" fmla="*/ 9534 w 10000"/>
                <a:gd name="connsiteY88" fmla="*/ 4978 h 10000"/>
                <a:gd name="connsiteX89" fmla="*/ 9447 w 10000"/>
                <a:gd name="connsiteY89" fmla="*/ 5064 h 10000"/>
                <a:gd name="connsiteX90" fmla="*/ 9403 w 10000"/>
                <a:gd name="connsiteY90" fmla="*/ 5109 h 10000"/>
                <a:gd name="connsiteX91" fmla="*/ 9258 w 10000"/>
                <a:gd name="connsiteY91" fmla="*/ 5109 h 10000"/>
                <a:gd name="connsiteX92" fmla="*/ 9134 w 10000"/>
                <a:gd name="connsiteY92" fmla="*/ 5203 h 10000"/>
                <a:gd name="connsiteX93" fmla="*/ 9302 w 10000"/>
                <a:gd name="connsiteY93" fmla="*/ 5109 h 10000"/>
                <a:gd name="connsiteX94" fmla="*/ 9447 w 10000"/>
                <a:gd name="connsiteY94" fmla="*/ 5251 h 10000"/>
                <a:gd name="connsiteX95" fmla="*/ 9403 w 10000"/>
                <a:gd name="connsiteY95" fmla="*/ 5251 h 10000"/>
                <a:gd name="connsiteX96" fmla="*/ 9613 w 10000"/>
                <a:gd name="connsiteY96" fmla="*/ 5159 h 10000"/>
                <a:gd name="connsiteX97" fmla="*/ 9757 w 10000"/>
                <a:gd name="connsiteY97" fmla="*/ 5291 h 10000"/>
                <a:gd name="connsiteX98" fmla="*/ 9982 w 10000"/>
                <a:gd name="connsiteY98" fmla="*/ 5339 h 10000"/>
                <a:gd name="connsiteX99" fmla="*/ 9884 w 10000"/>
                <a:gd name="connsiteY99" fmla="*/ 5468 h 10000"/>
                <a:gd name="connsiteX100" fmla="*/ 9847 w 10000"/>
                <a:gd name="connsiteY100" fmla="*/ 5517 h 10000"/>
                <a:gd name="connsiteX101" fmla="*/ 9757 w 10000"/>
                <a:gd name="connsiteY101" fmla="*/ 5561 h 10000"/>
                <a:gd name="connsiteX102" fmla="*/ 9802 w 10000"/>
                <a:gd name="connsiteY102" fmla="*/ 5561 h 10000"/>
                <a:gd name="connsiteX103" fmla="*/ 9935 w 10000"/>
                <a:gd name="connsiteY103" fmla="*/ 5517 h 10000"/>
                <a:gd name="connsiteX104" fmla="*/ 9935 w 10000"/>
                <a:gd name="connsiteY104" fmla="*/ 5468 h 10000"/>
                <a:gd name="connsiteX105" fmla="*/ 9982 w 10000"/>
                <a:gd name="connsiteY105" fmla="*/ 5600 h 10000"/>
                <a:gd name="connsiteX106" fmla="*/ 9982 w 10000"/>
                <a:gd name="connsiteY106" fmla="*/ 5699 h 10000"/>
                <a:gd name="connsiteX107" fmla="*/ 9935 w 10000"/>
                <a:gd name="connsiteY107" fmla="*/ 5600 h 10000"/>
                <a:gd name="connsiteX108" fmla="*/ 9935 w 10000"/>
                <a:gd name="connsiteY108" fmla="*/ 5699 h 10000"/>
                <a:gd name="connsiteX109" fmla="*/ 9884 w 10000"/>
                <a:gd name="connsiteY109" fmla="*/ 5658 h 10000"/>
                <a:gd name="connsiteX110" fmla="*/ 9847 w 10000"/>
                <a:gd name="connsiteY110" fmla="*/ 5658 h 10000"/>
                <a:gd name="connsiteX111" fmla="*/ 9802 w 10000"/>
                <a:gd name="connsiteY111" fmla="*/ 5737 h 10000"/>
                <a:gd name="connsiteX112" fmla="*/ 9935 w 10000"/>
                <a:gd name="connsiteY112" fmla="*/ 5827 h 10000"/>
                <a:gd name="connsiteX113" fmla="*/ 9884 w 10000"/>
                <a:gd name="connsiteY113" fmla="*/ 5827 h 10000"/>
                <a:gd name="connsiteX114" fmla="*/ 9935 w 10000"/>
                <a:gd name="connsiteY114" fmla="*/ 5924 h 10000"/>
                <a:gd name="connsiteX115" fmla="*/ 9757 w 10000"/>
                <a:gd name="connsiteY115" fmla="*/ 5873 h 10000"/>
                <a:gd name="connsiteX116" fmla="*/ 9802 w 10000"/>
                <a:gd name="connsiteY116" fmla="*/ 5924 h 10000"/>
                <a:gd name="connsiteX117" fmla="*/ 9935 w 10000"/>
                <a:gd name="connsiteY117" fmla="*/ 5963 h 10000"/>
                <a:gd name="connsiteX118" fmla="*/ 9982 w 10000"/>
                <a:gd name="connsiteY118" fmla="*/ 6100 h 10000"/>
                <a:gd name="connsiteX119" fmla="*/ 9935 w 10000"/>
                <a:gd name="connsiteY119" fmla="*/ 6193 h 10000"/>
                <a:gd name="connsiteX120" fmla="*/ 9802 w 10000"/>
                <a:gd name="connsiteY120" fmla="*/ 6055 h 10000"/>
                <a:gd name="connsiteX121" fmla="*/ 9757 w 10000"/>
                <a:gd name="connsiteY121" fmla="*/ 6100 h 10000"/>
                <a:gd name="connsiteX122" fmla="*/ 9579 w 10000"/>
                <a:gd name="connsiteY122" fmla="*/ 6193 h 10000"/>
                <a:gd name="connsiteX123" fmla="*/ 9714 w 10000"/>
                <a:gd name="connsiteY123" fmla="*/ 6321 h 10000"/>
                <a:gd name="connsiteX124" fmla="*/ 9714 w 10000"/>
                <a:gd name="connsiteY124" fmla="*/ 6504 h 10000"/>
                <a:gd name="connsiteX125" fmla="*/ 9668 w 10000"/>
                <a:gd name="connsiteY125" fmla="*/ 6594 h 10000"/>
                <a:gd name="connsiteX126" fmla="*/ 9668 w 10000"/>
                <a:gd name="connsiteY126" fmla="*/ 6637 h 10000"/>
                <a:gd name="connsiteX127" fmla="*/ 9579 w 10000"/>
                <a:gd name="connsiteY127" fmla="*/ 6594 h 10000"/>
                <a:gd name="connsiteX128" fmla="*/ 9579 w 10000"/>
                <a:gd name="connsiteY128" fmla="*/ 6680 h 10000"/>
                <a:gd name="connsiteX129" fmla="*/ 9534 w 10000"/>
                <a:gd name="connsiteY129" fmla="*/ 6774 h 10000"/>
                <a:gd name="connsiteX130" fmla="*/ 9490 w 10000"/>
                <a:gd name="connsiteY130" fmla="*/ 6948 h 10000"/>
                <a:gd name="connsiteX131" fmla="*/ 9534 w 10000"/>
                <a:gd name="connsiteY131" fmla="*/ 6861 h 10000"/>
                <a:gd name="connsiteX132" fmla="*/ 9490 w 10000"/>
                <a:gd name="connsiteY132" fmla="*/ 6903 h 10000"/>
                <a:gd name="connsiteX133" fmla="*/ 9447 w 10000"/>
                <a:gd name="connsiteY133" fmla="*/ 6820 h 10000"/>
                <a:gd name="connsiteX134" fmla="*/ 9351 w 10000"/>
                <a:gd name="connsiteY134" fmla="*/ 6861 h 10000"/>
                <a:gd name="connsiteX135" fmla="*/ 9351 w 10000"/>
                <a:gd name="connsiteY135" fmla="*/ 6948 h 10000"/>
                <a:gd name="connsiteX136" fmla="*/ 9403 w 10000"/>
                <a:gd name="connsiteY136" fmla="*/ 6994 h 10000"/>
                <a:gd name="connsiteX137" fmla="*/ 9490 w 10000"/>
                <a:gd name="connsiteY137" fmla="*/ 7039 h 10000"/>
                <a:gd name="connsiteX138" fmla="*/ 9447 w 10000"/>
                <a:gd name="connsiteY138" fmla="*/ 7084 h 10000"/>
                <a:gd name="connsiteX139" fmla="*/ 9403 w 10000"/>
                <a:gd name="connsiteY139" fmla="*/ 7223 h 10000"/>
                <a:gd name="connsiteX140" fmla="*/ 9220 w 10000"/>
                <a:gd name="connsiteY140" fmla="*/ 7127 h 10000"/>
                <a:gd name="connsiteX141" fmla="*/ 9351 w 10000"/>
                <a:gd name="connsiteY141" fmla="*/ 7261 h 10000"/>
                <a:gd name="connsiteX142" fmla="*/ 9490 w 10000"/>
                <a:gd name="connsiteY142" fmla="*/ 7261 h 10000"/>
                <a:gd name="connsiteX143" fmla="*/ 9447 w 10000"/>
                <a:gd name="connsiteY143" fmla="*/ 7357 h 10000"/>
                <a:gd name="connsiteX144" fmla="*/ 9534 w 10000"/>
                <a:gd name="connsiteY144" fmla="*/ 7537 h 10000"/>
                <a:gd name="connsiteX145" fmla="*/ 9490 w 10000"/>
                <a:gd name="connsiteY145" fmla="*/ 7537 h 10000"/>
                <a:gd name="connsiteX146" fmla="*/ 9351 w 10000"/>
                <a:gd name="connsiteY146" fmla="*/ 7439 h 10000"/>
                <a:gd name="connsiteX147" fmla="*/ 9302 w 10000"/>
                <a:gd name="connsiteY147" fmla="*/ 7489 h 10000"/>
                <a:gd name="connsiteX148" fmla="*/ 9403 w 10000"/>
                <a:gd name="connsiteY148" fmla="*/ 7581 h 10000"/>
                <a:gd name="connsiteX149" fmla="*/ 9351 w 10000"/>
                <a:gd name="connsiteY149" fmla="*/ 7667 h 10000"/>
                <a:gd name="connsiteX150" fmla="*/ 9220 w 10000"/>
                <a:gd name="connsiteY150" fmla="*/ 7581 h 10000"/>
                <a:gd name="connsiteX151" fmla="*/ 9302 w 10000"/>
                <a:gd name="connsiteY151" fmla="*/ 7709 h 10000"/>
                <a:gd name="connsiteX152" fmla="*/ 9220 w 10000"/>
                <a:gd name="connsiteY152" fmla="*/ 7709 h 10000"/>
                <a:gd name="connsiteX153" fmla="*/ 9220 w 10000"/>
                <a:gd name="connsiteY153" fmla="*/ 7804 h 10000"/>
                <a:gd name="connsiteX154" fmla="*/ 8994 w 10000"/>
                <a:gd name="connsiteY154" fmla="*/ 7900 h 10000"/>
                <a:gd name="connsiteX155" fmla="*/ 8951 w 10000"/>
                <a:gd name="connsiteY155" fmla="*/ 7980 h 10000"/>
                <a:gd name="connsiteX156" fmla="*/ 8994 w 10000"/>
                <a:gd name="connsiteY156" fmla="*/ 8031 h 10000"/>
                <a:gd name="connsiteX157" fmla="*/ 8951 w 10000"/>
                <a:gd name="connsiteY157" fmla="*/ 8066 h 10000"/>
                <a:gd name="connsiteX158" fmla="*/ 8905 w 10000"/>
                <a:gd name="connsiteY158" fmla="*/ 8203 h 10000"/>
                <a:gd name="connsiteX159" fmla="*/ 8866 w 10000"/>
                <a:gd name="connsiteY159" fmla="*/ 8160 h 10000"/>
                <a:gd name="connsiteX160" fmla="*/ 8866 w 10000"/>
                <a:gd name="connsiteY160" fmla="*/ 8296 h 10000"/>
                <a:gd name="connsiteX161" fmla="*/ 8407 w 10000"/>
                <a:gd name="connsiteY161" fmla="*/ 8069 h 10000"/>
                <a:gd name="connsiteX162" fmla="*/ 7657 w 10000"/>
                <a:gd name="connsiteY162" fmla="*/ 8835 h 10000"/>
                <a:gd name="connsiteX163" fmla="*/ 7387 w 10000"/>
                <a:gd name="connsiteY163" fmla="*/ 8924 h 10000"/>
                <a:gd name="connsiteX164" fmla="*/ 7253 w 10000"/>
                <a:gd name="connsiteY164" fmla="*/ 8655 h 10000"/>
                <a:gd name="connsiteX165" fmla="*/ 7209 w 10000"/>
                <a:gd name="connsiteY165" fmla="*/ 8655 h 10000"/>
                <a:gd name="connsiteX166" fmla="*/ 7340 w 10000"/>
                <a:gd name="connsiteY166" fmla="*/ 8604 h 10000"/>
                <a:gd name="connsiteX167" fmla="*/ 7162 w 10000"/>
                <a:gd name="connsiteY167" fmla="*/ 8604 h 10000"/>
                <a:gd name="connsiteX168" fmla="*/ 7119 w 10000"/>
                <a:gd name="connsiteY168" fmla="*/ 8703 h 10000"/>
                <a:gd name="connsiteX169" fmla="*/ 7209 w 10000"/>
                <a:gd name="connsiteY169" fmla="*/ 8790 h 10000"/>
                <a:gd name="connsiteX170" fmla="*/ 7162 w 10000"/>
                <a:gd name="connsiteY170" fmla="*/ 8790 h 10000"/>
                <a:gd name="connsiteX171" fmla="*/ 7302 w 10000"/>
                <a:gd name="connsiteY171" fmla="*/ 9056 h 10000"/>
                <a:gd name="connsiteX172" fmla="*/ 7119 w 10000"/>
                <a:gd name="connsiteY172" fmla="*/ 8884 h 10000"/>
                <a:gd name="connsiteX173" fmla="*/ 7209 w 10000"/>
                <a:gd name="connsiteY173" fmla="*/ 9056 h 10000"/>
                <a:gd name="connsiteX174" fmla="*/ 7162 w 10000"/>
                <a:gd name="connsiteY174" fmla="*/ 9107 h 10000"/>
                <a:gd name="connsiteX175" fmla="*/ 7119 w 10000"/>
                <a:gd name="connsiteY175" fmla="*/ 9056 h 10000"/>
                <a:gd name="connsiteX176" fmla="*/ 7075 w 10000"/>
                <a:gd name="connsiteY176" fmla="*/ 9196 h 10000"/>
                <a:gd name="connsiteX177" fmla="*/ 6934 w 10000"/>
                <a:gd name="connsiteY177" fmla="*/ 9240 h 10000"/>
                <a:gd name="connsiteX178" fmla="*/ 6893 w 10000"/>
                <a:gd name="connsiteY178" fmla="*/ 9147 h 10000"/>
                <a:gd name="connsiteX179" fmla="*/ 6807 w 10000"/>
                <a:gd name="connsiteY179" fmla="*/ 9107 h 10000"/>
                <a:gd name="connsiteX180" fmla="*/ 6852 w 10000"/>
                <a:gd name="connsiteY180" fmla="*/ 9282 h 10000"/>
                <a:gd name="connsiteX181" fmla="*/ 6623 w 10000"/>
                <a:gd name="connsiteY181" fmla="*/ 9196 h 10000"/>
                <a:gd name="connsiteX182" fmla="*/ 6579 w 10000"/>
                <a:gd name="connsiteY182" fmla="*/ 9240 h 10000"/>
                <a:gd name="connsiteX183" fmla="*/ 6444 w 10000"/>
                <a:gd name="connsiteY183" fmla="*/ 9323 h 10000"/>
                <a:gd name="connsiteX184" fmla="*/ 6411 w 10000"/>
                <a:gd name="connsiteY184" fmla="*/ 9422 h 10000"/>
                <a:gd name="connsiteX185" fmla="*/ 6311 w 10000"/>
                <a:gd name="connsiteY185" fmla="*/ 9422 h 10000"/>
                <a:gd name="connsiteX186" fmla="*/ 6177 w 10000"/>
                <a:gd name="connsiteY186" fmla="*/ 9463 h 10000"/>
                <a:gd name="connsiteX187" fmla="*/ 6177 w 10000"/>
                <a:gd name="connsiteY187" fmla="*/ 9422 h 10000"/>
                <a:gd name="connsiteX188" fmla="*/ 6177 w 10000"/>
                <a:gd name="connsiteY188" fmla="*/ 9507 h 10000"/>
                <a:gd name="connsiteX189" fmla="*/ 6046 w 10000"/>
                <a:gd name="connsiteY189" fmla="*/ 9463 h 10000"/>
                <a:gd name="connsiteX190" fmla="*/ 6046 w 10000"/>
                <a:gd name="connsiteY190" fmla="*/ 9550 h 10000"/>
                <a:gd name="connsiteX191" fmla="*/ 6000 w 10000"/>
                <a:gd name="connsiteY191" fmla="*/ 9688 h 10000"/>
                <a:gd name="connsiteX192" fmla="*/ 6094 w 10000"/>
                <a:gd name="connsiteY192" fmla="*/ 9734 h 10000"/>
                <a:gd name="connsiteX193" fmla="*/ 6094 w 10000"/>
                <a:gd name="connsiteY193" fmla="*/ 9734 h 10000"/>
                <a:gd name="connsiteX194" fmla="*/ 6177 w 10000"/>
                <a:gd name="connsiteY194" fmla="*/ 9913 h 10000"/>
                <a:gd name="connsiteX195" fmla="*/ 5956 w 10000"/>
                <a:gd name="connsiteY195" fmla="*/ 10000 h 10000"/>
                <a:gd name="connsiteX196" fmla="*/ 5956 w 10000"/>
                <a:gd name="connsiteY196" fmla="*/ 9913 h 10000"/>
                <a:gd name="connsiteX197" fmla="*/ 5861 w 10000"/>
                <a:gd name="connsiteY197" fmla="*/ 9774 h 10000"/>
                <a:gd name="connsiteX198" fmla="*/ 5823 w 10000"/>
                <a:gd name="connsiteY198" fmla="*/ 9688 h 10000"/>
                <a:gd name="connsiteX199" fmla="*/ 5778 w 10000"/>
                <a:gd name="connsiteY199" fmla="*/ 9550 h 10000"/>
                <a:gd name="connsiteX200" fmla="*/ 5823 w 10000"/>
                <a:gd name="connsiteY200" fmla="*/ 9463 h 10000"/>
                <a:gd name="connsiteX201" fmla="*/ 5778 w 10000"/>
                <a:gd name="connsiteY201" fmla="*/ 9323 h 10000"/>
                <a:gd name="connsiteX202" fmla="*/ 5778 w 10000"/>
                <a:gd name="connsiteY202" fmla="*/ 9373 h 10000"/>
                <a:gd name="connsiteX203" fmla="*/ 5686 w 10000"/>
                <a:gd name="connsiteY203" fmla="*/ 9282 h 10000"/>
                <a:gd name="connsiteX204" fmla="*/ 5686 w 10000"/>
                <a:gd name="connsiteY204" fmla="*/ 9373 h 10000"/>
                <a:gd name="connsiteX205" fmla="*/ 5555 w 10000"/>
                <a:gd name="connsiteY205" fmla="*/ 9373 h 10000"/>
                <a:gd name="connsiteX206" fmla="*/ 5466 w 10000"/>
                <a:gd name="connsiteY206" fmla="*/ 9323 h 10000"/>
                <a:gd name="connsiteX207" fmla="*/ 5414 w 10000"/>
                <a:gd name="connsiteY207" fmla="*/ 9240 h 10000"/>
                <a:gd name="connsiteX208" fmla="*/ 5370 w 10000"/>
                <a:gd name="connsiteY208" fmla="*/ 9240 h 10000"/>
                <a:gd name="connsiteX209" fmla="*/ 5370 w 10000"/>
                <a:gd name="connsiteY209" fmla="*/ 9323 h 10000"/>
                <a:gd name="connsiteX210" fmla="*/ 5284 w 10000"/>
                <a:gd name="connsiteY210" fmla="*/ 9240 h 10000"/>
                <a:gd name="connsiteX211" fmla="*/ 5244 w 10000"/>
                <a:gd name="connsiteY211" fmla="*/ 9147 h 10000"/>
                <a:gd name="connsiteX212" fmla="*/ 5202 w 10000"/>
                <a:gd name="connsiteY212" fmla="*/ 9196 h 10000"/>
                <a:gd name="connsiteX213" fmla="*/ 5244 w 10000"/>
                <a:gd name="connsiteY213" fmla="*/ 9323 h 10000"/>
                <a:gd name="connsiteX214" fmla="*/ 5154 w 10000"/>
                <a:gd name="connsiteY214" fmla="*/ 9282 h 10000"/>
                <a:gd name="connsiteX215" fmla="*/ 5154 w 10000"/>
                <a:gd name="connsiteY215" fmla="*/ 9373 h 10000"/>
                <a:gd name="connsiteX216" fmla="*/ 4973 w 10000"/>
                <a:gd name="connsiteY216" fmla="*/ 9323 h 10000"/>
                <a:gd name="connsiteX217" fmla="*/ 4844 w 10000"/>
                <a:gd name="connsiteY217" fmla="*/ 9323 h 10000"/>
                <a:gd name="connsiteX218" fmla="*/ 4794 w 10000"/>
                <a:gd name="connsiteY218" fmla="*/ 9323 h 10000"/>
                <a:gd name="connsiteX219" fmla="*/ 4661 w 10000"/>
                <a:gd name="connsiteY219" fmla="*/ 9240 h 10000"/>
                <a:gd name="connsiteX220" fmla="*/ 4611 w 10000"/>
                <a:gd name="connsiteY220" fmla="*/ 9196 h 10000"/>
                <a:gd name="connsiteX221" fmla="*/ 4480 w 10000"/>
                <a:gd name="connsiteY221" fmla="*/ 9147 h 10000"/>
                <a:gd name="connsiteX222" fmla="*/ 4395 w 10000"/>
                <a:gd name="connsiteY222" fmla="*/ 8884 h 10000"/>
                <a:gd name="connsiteX223" fmla="*/ 4297 w 10000"/>
                <a:gd name="connsiteY223" fmla="*/ 8703 h 10000"/>
                <a:gd name="connsiteX224" fmla="*/ 4168 w 10000"/>
                <a:gd name="connsiteY224" fmla="*/ 8703 h 10000"/>
                <a:gd name="connsiteX225" fmla="*/ 4032 w 10000"/>
                <a:gd name="connsiteY225" fmla="*/ 8703 h 10000"/>
                <a:gd name="connsiteX226" fmla="*/ 3808 w 10000"/>
                <a:gd name="connsiteY226" fmla="*/ 8475 h 10000"/>
                <a:gd name="connsiteX227" fmla="*/ 3633 w 10000"/>
                <a:gd name="connsiteY227" fmla="*/ 8604 h 10000"/>
                <a:gd name="connsiteX228" fmla="*/ 3633 w 10000"/>
                <a:gd name="connsiteY228" fmla="*/ 8703 h 10000"/>
                <a:gd name="connsiteX229" fmla="*/ 3410 w 10000"/>
                <a:gd name="connsiteY229" fmla="*/ 8747 h 10000"/>
                <a:gd name="connsiteX230" fmla="*/ 3278 w 10000"/>
                <a:gd name="connsiteY230" fmla="*/ 8884 h 10000"/>
                <a:gd name="connsiteX231" fmla="*/ 3189 w 10000"/>
                <a:gd name="connsiteY231" fmla="*/ 8790 h 10000"/>
                <a:gd name="connsiteX232" fmla="*/ 3099 w 10000"/>
                <a:gd name="connsiteY232" fmla="*/ 8884 h 10000"/>
                <a:gd name="connsiteX233" fmla="*/ 2965 w 10000"/>
                <a:gd name="connsiteY233" fmla="*/ 8884 h 10000"/>
                <a:gd name="connsiteX234" fmla="*/ 2781 w 10000"/>
                <a:gd name="connsiteY234" fmla="*/ 8835 h 10000"/>
                <a:gd name="connsiteX235" fmla="*/ 2606 w 10000"/>
                <a:gd name="connsiteY235" fmla="*/ 8924 h 10000"/>
                <a:gd name="connsiteX236" fmla="*/ 2515 w 10000"/>
                <a:gd name="connsiteY236" fmla="*/ 8924 h 10000"/>
                <a:gd name="connsiteX237" fmla="*/ 2423 w 10000"/>
                <a:gd name="connsiteY237" fmla="*/ 8924 h 10000"/>
                <a:gd name="connsiteX238" fmla="*/ 2380 w 10000"/>
                <a:gd name="connsiteY238" fmla="*/ 8924 h 10000"/>
                <a:gd name="connsiteX239" fmla="*/ 2380 w 10000"/>
                <a:gd name="connsiteY239" fmla="*/ 9147 h 10000"/>
                <a:gd name="connsiteX240" fmla="*/ 2473 w 10000"/>
                <a:gd name="connsiteY240" fmla="*/ 9282 h 10000"/>
                <a:gd name="connsiteX241" fmla="*/ 2473 w 10000"/>
                <a:gd name="connsiteY241" fmla="*/ 9323 h 10000"/>
                <a:gd name="connsiteX242" fmla="*/ 2473 w 10000"/>
                <a:gd name="connsiteY242" fmla="*/ 9422 h 10000"/>
                <a:gd name="connsiteX243" fmla="*/ 2515 w 10000"/>
                <a:gd name="connsiteY243" fmla="*/ 9550 h 10000"/>
                <a:gd name="connsiteX244" fmla="*/ 2380 w 10000"/>
                <a:gd name="connsiteY244" fmla="*/ 9507 h 10000"/>
                <a:gd name="connsiteX245" fmla="*/ 2244 w 10000"/>
                <a:gd name="connsiteY245" fmla="*/ 9463 h 10000"/>
                <a:gd name="connsiteX246" fmla="*/ 2153 w 10000"/>
                <a:gd name="connsiteY246" fmla="*/ 9240 h 10000"/>
                <a:gd name="connsiteX247" fmla="*/ 1895 w 10000"/>
                <a:gd name="connsiteY247" fmla="*/ 9373 h 10000"/>
                <a:gd name="connsiteX248" fmla="*/ 1805 w 10000"/>
                <a:gd name="connsiteY248" fmla="*/ 9422 h 10000"/>
                <a:gd name="connsiteX249" fmla="*/ 1805 w 10000"/>
                <a:gd name="connsiteY249" fmla="*/ 9282 h 10000"/>
                <a:gd name="connsiteX250" fmla="*/ 1669 w 10000"/>
                <a:gd name="connsiteY250" fmla="*/ 9107 h 10000"/>
                <a:gd name="connsiteX251" fmla="*/ 1401 w 10000"/>
                <a:gd name="connsiteY251" fmla="*/ 9107 h 10000"/>
                <a:gd name="connsiteX252" fmla="*/ 1401 w 10000"/>
                <a:gd name="connsiteY252" fmla="*/ 8924 h 10000"/>
                <a:gd name="connsiteX253" fmla="*/ 1439 w 10000"/>
                <a:gd name="connsiteY253" fmla="*/ 8703 h 10000"/>
                <a:gd name="connsiteX254" fmla="*/ 1270 w 10000"/>
                <a:gd name="connsiteY254" fmla="*/ 8604 h 10000"/>
                <a:gd name="connsiteX255" fmla="*/ 1130 w 10000"/>
                <a:gd name="connsiteY255" fmla="*/ 8475 h 10000"/>
                <a:gd name="connsiteX256" fmla="*/ 1090 w 10000"/>
                <a:gd name="connsiteY256" fmla="*/ 8385 h 10000"/>
                <a:gd name="connsiteX257" fmla="*/ 1048 w 10000"/>
                <a:gd name="connsiteY257" fmla="*/ 8251 h 10000"/>
                <a:gd name="connsiteX258" fmla="*/ 1090 w 10000"/>
                <a:gd name="connsiteY258" fmla="*/ 8118 h 10000"/>
                <a:gd name="connsiteX259" fmla="*/ 773 w 10000"/>
                <a:gd name="connsiteY259" fmla="*/ 8160 h 10000"/>
                <a:gd name="connsiteX260" fmla="*/ 591 w 10000"/>
                <a:gd name="connsiteY260" fmla="*/ 8251 h 10000"/>
                <a:gd name="connsiteX261" fmla="*/ 591 w 10000"/>
                <a:gd name="connsiteY261" fmla="*/ 8118 h 10000"/>
                <a:gd name="connsiteX262" fmla="*/ 549 w 10000"/>
                <a:gd name="connsiteY262" fmla="*/ 7980 h 10000"/>
                <a:gd name="connsiteX263" fmla="*/ 508 w 10000"/>
                <a:gd name="connsiteY263" fmla="*/ 7900 h 10000"/>
                <a:gd name="connsiteX264" fmla="*/ 7545 w 10000"/>
                <a:gd name="connsiteY264" fmla="*/ 7886 h 10000"/>
                <a:gd name="connsiteX265" fmla="*/ 7675 w 10000"/>
                <a:gd name="connsiteY265"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866 w 10000"/>
                <a:gd name="connsiteY72" fmla="*/ 4352 h 10000"/>
                <a:gd name="connsiteX73" fmla="*/ 8734 w 10000"/>
                <a:gd name="connsiteY73" fmla="*/ 4264 h 10000"/>
                <a:gd name="connsiteX74" fmla="*/ 8592 w 10000"/>
                <a:gd name="connsiteY74" fmla="*/ 4172 h 10000"/>
                <a:gd name="connsiteX75" fmla="*/ 8643 w 10000"/>
                <a:gd name="connsiteY75" fmla="*/ 4264 h 10000"/>
                <a:gd name="connsiteX76" fmla="*/ 8680 w 10000"/>
                <a:gd name="connsiteY76" fmla="*/ 4264 h 10000"/>
                <a:gd name="connsiteX77" fmla="*/ 8643 w 10000"/>
                <a:gd name="connsiteY77" fmla="*/ 4216 h 10000"/>
                <a:gd name="connsiteX78" fmla="*/ 8734 w 10000"/>
                <a:gd name="connsiteY78" fmla="*/ 4264 h 10000"/>
                <a:gd name="connsiteX79" fmla="*/ 8951 w 10000"/>
                <a:gd name="connsiteY79" fmla="*/ 4352 h 10000"/>
                <a:gd name="connsiteX80" fmla="*/ 9043 w 10000"/>
                <a:gd name="connsiteY80" fmla="*/ 4308 h 10000"/>
                <a:gd name="connsiteX81" fmla="*/ 9134 w 10000"/>
                <a:gd name="connsiteY81" fmla="*/ 4394 h 10000"/>
                <a:gd name="connsiteX82" fmla="*/ 9172 w 10000"/>
                <a:gd name="connsiteY82" fmla="*/ 4441 h 10000"/>
                <a:gd name="connsiteX83" fmla="*/ 9302 w 10000"/>
                <a:gd name="connsiteY83" fmla="*/ 4481 h 10000"/>
                <a:gd name="connsiteX84" fmla="*/ 9579 w 10000"/>
                <a:gd name="connsiteY84" fmla="*/ 4668 h 10000"/>
                <a:gd name="connsiteX85" fmla="*/ 9757 w 10000"/>
                <a:gd name="connsiteY85" fmla="*/ 4848 h 10000"/>
                <a:gd name="connsiteX86" fmla="*/ 9668 w 10000"/>
                <a:gd name="connsiteY86" fmla="*/ 4892 h 10000"/>
                <a:gd name="connsiteX87" fmla="*/ 9534 w 10000"/>
                <a:gd name="connsiteY87" fmla="*/ 4978 h 10000"/>
                <a:gd name="connsiteX88" fmla="*/ 9447 w 10000"/>
                <a:gd name="connsiteY88" fmla="*/ 5064 h 10000"/>
                <a:gd name="connsiteX89" fmla="*/ 9403 w 10000"/>
                <a:gd name="connsiteY89" fmla="*/ 5109 h 10000"/>
                <a:gd name="connsiteX90" fmla="*/ 9258 w 10000"/>
                <a:gd name="connsiteY90" fmla="*/ 5109 h 10000"/>
                <a:gd name="connsiteX91" fmla="*/ 9134 w 10000"/>
                <a:gd name="connsiteY91" fmla="*/ 5203 h 10000"/>
                <a:gd name="connsiteX92" fmla="*/ 9302 w 10000"/>
                <a:gd name="connsiteY92" fmla="*/ 5109 h 10000"/>
                <a:gd name="connsiteX93" fmla="*/ 9447 w 10000"/>
                <a:gd name="connsiteY93" fmla="*/ 5251 h 10000"/>
                <a:gd name="connsiteX94" fmla="*/ 9403 w 10000"/>
                <a:gd name="connsiteY94" fmla="*/ 5251 h 10000"/>
                <a:gd name="connsiteX95" fmla="*/ 9613 w 10000"/>
                <a:gd name="connsiteY95" fmla="*/ 5159 h 10000"/>
                <a:gd name="connsiteX96" fmla="*/ 9757 w 10000"/>
                <a:gd name="connsiteY96" fmla="*/ 5291 h 10000"/>
                <a:gd name="connsiteX97" fmla="*/ 9982 w 10000"/>
                <a:gd name="connsiteY97" fmla="*/ 5339 h 10000"/>
                <a:gd name="connsiteX98" fmla="*/ 9884 w 10000"/>
                <a:gd name="connsiteY98" fmla="*/ 5468 h 10000"/>
                <a:gd name="connsiteX99" fmla="*/ 9847 w 10000"/>
                <a:gd name="connsiteY99" fmla="*/ 5517 h 10000"/>
                <a:gd name="connsiteX100" fmla="*/ 9757 w 10000"/>
                <a:gd name="connsiteY100" fmla="*/ 5561 h 10000"/>
                <a:gd name="connsiteX101" fmla="*/ 9802 w 10000"/>
                <a:gd name="connsiteY101" fmla="*/ 5561 h 10000"/>
                <a:gd name="connsiteX102" fmla="*/ 9935 w 10000"/>
                <a:gd name="connsiteY102" fmla="*/ 5517 h 10000"/>
                <a:gd name="connsiteX103" fmla="*/ 9935 w 10000"/>
                <a:gd name="connsiteY103" fmla="*/ 5468 h 10000"/>
                <a:gd name="connsiteX104" fmla="*/ 9982 w 10000"/>
                <a:gd name="connsiteY104" fmla="*/ 5600 h 10000"/>
                <a:gd name="connsiteX105" fmla="*/ 9982 w 10000"/>
                <a:gd name="connsiteY105" fmla="*/ 5699 h 10000"/>
                <a:gd name="connsiteX106" fmla="*/ 9935 w 10000"/>
                <a:gd name="connsiteY106" fmla="*/ 5600 h 10000"/>
                <a:gd name="connsiteX107" fmla="*/ 9935 w 10000"/>
                <a:gd name="connsiteY107" fmla="*/ 5699 h 10000"/>
                <a:gd name="connsiteX108" fmla="*/ 9884 w 10000"/>
                <a:gd name="connsiteY108" fmla="*/ 5658 h 10000"/>
                <a:gd name="connsiteX109" fmla="*/ 9847 w 10000"/>
                <a:gd name="connsiteY109" fmla="*/ 5658 h 10000"/>
                <a:gd name="connsiteX110" fmla="*/ 9802 w 10000"/>
                <a:gd name="connsiteY110" fmla="*/ 5737 h 10000"/>
                <a:gd name="connsiteX111" fmla="*/ 9935 w 10000"/>
                <a:gd name="connsiteY111" fmla="*/ 5827 h 10000"/>
                <a:gd name="connsiteX112" fmla="*/ 9884 w 10000"/>
                <a:gd name="connsiteY112" fmla="*/ 5827 h 10000"/>
                <a:gd name="connsiteX113" fmla="*/ 9935 w 10000"/>
                <a:gd name="connsiteY113" fmla="*/ 5924 h 10000"/>
                <a:gd name="connsiteX114" fmla="*/ 9757 w 10000"/>
                <a:gd name="connsiteY114" fmla="*/ 5873 h 10000"/>
                <a:gd name="connsiteX115" fmla="*/ 9802 w 10000"/>
                <a:gd name="connsiteY115" fmla="*/ 5924 h 10000"/>
                <a:gd name="connsiteX116" fmla="*/ 9935 w 10000"/>
                <a:gd name="connsiteY116" fmla="*/ 5963 h 10000"/>
                <a:gd name="connsiteX117" fmla="*/ 9982 w 10000"/>
                <a:gd name="connsiteY117" fmla="*/ 6100 h 10000"/>
                <a:gd name="connsiteX118" fmla="*/ 9935 w 10000"/>
                <a:gd name="connsiteY118" fmla="*/ 6193 h 10000"/>
                <a:gd name="connsiteX119" fmla="*/ 9802 w 10000"/>
                <a:gd name="connsiteY119" fmla="*/ 6055 h 10000"/>
                <a:gd name="connsiteX120" fmla="*/ 9757 w 10000"/>
                <a:gd name="connsiteY120" fmla="*/ 6100 h 10000"/>
                <a:gd name="connsiteX121" fmla="*/ 9579 w 10000"/>
                <a:gd name="connsiteY121" fmla="*/ 6193 h 10000"/>
                <a:gd name="connsiteX122" fmla="*/ 9714 w 10000"/>
                <a:gd name="connsiteY122" fmla="*/ 6321 h 10000"/>
                <a:gd name="connsiteX123" fmla="*/ 9714 w 10000"/>
                <a:gd name="connsiteY123" fmla="*/ 6504 h 10000"/>
                <a:gd name="connsiteX124" fmla="*/ 9668 w 10000"/>
                <a:gd name="connsiteY124" fmla="*/ 6594 h 10000"/>
                <a:gd name="connsiteX125" fmla="*/ 9668 w 10000"/>
                <a:gd name="connsiteY125" fmla="*/ 6637 h 10000"/>
                <a:gd name="connsiteX126" fmla="*/ 9579 w 10000"/>
                <a:gd name="connsiteY126" fmla="*/ 6594 h 10000"/>
                <a:gd name="connsiteX127" fmla="*/ 9579 w 10000"/>
                <a:gd name="connsiteY127" fmla="*/ 6680 h 10000"/>
                <a:gd name="connsiteX128" fmla="*/ 9534 w 10000"/>
                <a:gd name="connsiteY128" fmla="*/ 6774 h 10000"/>
                <a:gd name="connsiteX129" fmla="*/ 9490 w 10000"/>
                <a:gd name="connsiteY129" fmla="*/ 6948 h 10000"/>
                <a:gd name="connsiteX130" fmla="*/ 9534 w 10000"/>
                <a:gd name="connsiteY130" fmla="*/ 6861 h 10000"/>
                <a:gd name="connsiteX131" fmla="*/ 9490 w 10000"/>
                <a:gd name="connsiteY131" fmla="*/ 6903 h 10000"/>
                <a:gd name="connsiteX132" fmla="*/ 9447 w 10000"/>
                <a:gd name="connsiteY132" fmla="*/ 6820 h 10000"/>
                <a:gd name="connsiteX133" fmla="*/ 9351 w 10000"/>
                <a:gd name="connsiteY133" fmla="*/ 6861 h 10000"/>
                <a:gd name="connsiteX134" fmla="*/ 9351 w 10000"/>
                <a:gd name="connsiteY134" fmla="*/ 6948 h 10000"/>
                <a:gd name="connsiteX135" fmla="*/ 9403 w 10000"/>
                <a:gd name="connsiteY135" fmla="*/ 6994 h 10000"/>
                <a:gd name="connsiteX136" fmla="*/ 9490 w 10000"/>
                <a:gd name="connsiteY136" fmla="*/ 7039 h 10000"/>
                <a:gd name="connsiteX137" fmla="*/ 9447 w 10000"/>
                <a:gd name="connsiteY137" fmla="*/ 7084 h 10000"/>
                <a:gd name="connsiteX138" fmla="*/ 9403 w 10000"/>
                <a:gd name="connsiteY138" fmla="*/ 7223 h 10000"/>
                <a:gd name="connsiteX139" fmla="*/ 9220 w 10000"/>
                <a:gd name="connsiteY139" fmla="*/ 7127 h 10000"/>
                <a:gd name="connsiteX140" fmla="*/ 9351 w 10000"/>
                <a:gd name="connsiteY140" fmla="*/ 7261 h 10000"/>
                <a:gd name="connsiteX141" fmla="*/ 9490 w 10000"/>
                <a:gd name="connsiteY141" fmla="*/ 7261 h 10000"/>
                <a:gd name="connsiteX142" fmla="*/ 9447 w 10000"/>
                <a:gd name="connsiteY142" fmla="*/ 7357 h 10000"/>
                <a:gd name="connsiteX143" fmla="*/ 9534 w 10000"/>
                <a:gd name="connsiteY143" fmla="*/ 7537 h 10000"/>
                <a:gd name="connsiteX144" fmla="*/ 9490 w 10000"/>
                <a:gd name="connsiteY144" fmla="*/ 7537 h 10000"/>
                <a:gd name="connsiteX145" fmla="*/ 9351 w 10000"/>
                <a:gd name="connsiteY145" fmla="*/ 7439 h 10000"/>
                <a:gd name="connsiteX146" fmla="*/ 9302 w 10000"/>
                <a:gd name="connsiteY146" fmla="*/ 7489 h 10000"/>
                <a:gd name="connsiteX147" fmla="*/ 9403 w 10000"/>
                <a:gd name="connsiteY147" fmla="*/ 7581 h 10000"/>
                <a:gd name="connsiteX148" fmla="*/ 9351 w 10000"/>
                <a:gd name="connsiteY148" fmla="*/ 7667 h 10000"/>
                <a:gd name="connsiteX149" fmla="*/ 9220 w 10000"/>
                <a:gd name="connsiteY149" fmla="*/ 7581 h 10000"/>
                <a:gd name="connsiteX150" fmla="*/ 9302 w 10000"/>
                <a:gd name="connsiteY150" fmla="*/ 7709 h 10000"/>
                <a:gd name="connsiteX151" fmla="*/ 9220 w 10000"/>
                <a:gd name="connsiteY151" fmla="*/ 7709 h 10000"/>
                <a:gd name="connsiteX152" fmla="*/ 9220 w 10000"/>
                <a:gd name="connsiteY152" fmla="*/ 7804 h 10000"/>
                <a:gd name="connsiteX153" fmla="*/ 8994 w 10000"/>
                <a:gd name="connsiteY153" fmla="*/ 7900 h 10000"/>
                <a:gd name="connsiteX154" fmla="*/ 8951 w 10000"/>
                <a:gd name="connsiteY154" fmla="*/ 7980 h 10000"/>
                <a:gd name="connsiteX155" fmla="*/ 8994 w 10000"/>
                <a:gd name="connsiteY155" fmla="*/ 8031 h 10000"/>
                <a:gd name="connsiteX156" fmla="*/ 8951 w 10000"/>
                <a:gd name="connsiteY156" fmla="*/ 8066 h 10000"/>
                <a:gd name="connsiteX157" fmla="*/ 8905 w 10000"/>
                <a:gd name="connsiteY157" fmla="*/ 8203 h 10000"/>
                <a:gd name="connsiteX158" fmla="*/ 8866 w 10000"/>
                <a:gd name="connsiteY158" fmla="*/ 8160 h 10000"/>
                <a:gd name="connsiteX159" fmla="*/ 8866 w 10000"/>
                <a:gd name="connsiteY159" fmla="*/ 8296 h 10000"/>
                <a:gd name="connsiteX160" fmla="*/ 8407 w 10000"/>
                <a:gd name="connsiteY160" fmla="*/ 8069 h 10000"/>
                <a:gd name="connsiteX161" fmla="*/ 7657 w 10000"/>
                <a:gd name="connsiteY161" fmla="*/ 8835 h 10000"/>
                <a:gd name="connsiteX162" fmla="*/ 7387 w 10000"/>
                <a:gd name="connsiteY162" fmla="*/ 8924 h 10000"/>
                <a:gd name="connsiteX163" fmla="*/ 7253 w 10000"/>
                <a:gd name="connsiteY163" fmla="*/ 8655 h 10000"/>
                <a:gd name="connsiteX164" fmla="*/ 7209 w 10000"/>
                <a:gd name="connsiteY164" fmla="*/ 8655 h 10000"/>
                <a:gd name="connsiteX165" fmla="*/ 7340 w 10000"/>
                <a:gd name="connsiteY165" fmla="*/ 8604 h 10000"/>
                <a:gd name="connsiteX166" fmla="*/ 7162 w 10000"/>
                <a:gd name="connsiteY166" fmla="*/ 8604 h 10000"/>
                <a:gd name="connsiteX167" fmla="*/ 7119 w 10000"/>
                <a:gd name="connsiteY167" fmla="*/ 8703 h 10000"/>
                <a:gd name="connsiteX168" fmla="*/ 7209 w 10000"/>
                <a:gd name="connsiteY168" fmla="*/ 8790 h 10000"/>
                <a:gd name="connsiteX169" fmla="*/ 7162 w 10000"/>
                <a:gd name="connsiteY169" fmla="*/ 8790 h 10000"/>
                <a:gd name="connsiteX170" fmla="*/ 7302 w 10000"/>
                <a:gd name="connsiteY170" fmla="*/ 9056 h 10000"/>
                <a:gd name="connsiteX171" fmla="*/ 7119 w 10000"/>
                <a:gd name="connsiteY171" fmla="*/ 8884 h 10000"/>
                <a:gd name="connsiteX172" fmla="*/ 7209 w 10000"/>
                <a:gd name="connsiteY172" fmla="*/ 9056 h 10000"/>
                <a:gd name="connsiteX173" fmla="*/ 7162 w 10000"/>
                <a:gd name="connsiteY173" fmla="*/ 9107 h 10000"/>
                <a:gd name="connsiteX174" fmla="*/ 7119 w 10000"/>
                <a:gd name="connsiteY174" fmla="*/ 9056 h 10000"/>
                <a:gd name="connsiteX175" fmla="*/ 7075 w 10000"/>
                <a:gd name="connsiteY175" fmla="*/ 9196 h 10000"/>
                <a:gd name="connsiteX176" fmla="*/ 6934 w 10000"/>
                <a:gd name="connsiteY176" fmla="*/ 9240 h 10000"/>
                <a:gd name="connsiteX177" fmla="*/ 6893 w 10000"/>
                <a:gd name="connsiteY177" fmla="*/ 9147 h 10000"/>
                <a:gd name="connsiteX178" fmla="*/ 6807 w 10000"/>
                <a:gd name="connsiteY178" fmla="*/ 9107 h 10000"/>
                <a:gd name="connsiteX179" fmla="*/ 6852 w 10000"/>
                <a:gd name="connsiteY179" fmla="*/ 9282 h 10000"/>
                <a:gd name="connsiteX180" fmla="*/ 6623 w 10000"/>
                <a:gd name="connsiteY180" fmla="*/ 9196 h 10000"/>
                <a:gd name="connsiteX181" fmla="*/ 6579 w 10000"/>
                <a:gd name="connsiteY181" fmla="*/ 9240 h 10000"/>
                <a:gd name="connsiteX182" fmla="*/ 6444 w 10000"/>
                <a:gd name="connsiteY182" fmla="*/ 9323 h 10000"/>
                <a:gd name="connsiteX183" fmla="*/ 6411 w 10000"/>
                <a:gd name="connsiteY183" fmla="*/ 9422 h 10000"/>
                <a:gd name="connsiteX184" fmla="*/ 6311 w 10000"/>
                <a:gd name="connsiteY184" fmla="*/ 9422 h 10000"/>
                <a:gd name="connsiteX185" fmla="*/ 6177 w 10000"/>
                <a:gd name="connsiteY185" fmla="*/ 9463 h 10000"/>
                <a:gd name="connsiteX186" fmla="*/ 6177 w 10000"/>
                <a:gd name="connsiteY186" fmla="*/ 9422 h 10000"/>
                <a:gd name="connsiteX187" fmla="*/ 6177 w 10000"/>
                <a:gd name="connsiteY187" fmla="*/ 9507 h 10000"/>
                <a:gd name="connsiteX188" fmla="*/ 6046 w 10000"/>
                <a:gd name="connsiteY188" fmla="*/ 9463 h 10000"/>
                <a:gd name="connsiteX189" fmla="*/ 6046 w 10000"/>
                <a:gd name="connsiteY189" fmla="*/ 9550 h 10000"/>
                <a:gd name="connsiteX190" fmla="*/ 6000 w 10000"/>
                <a:gd name="connsiteY190" fmla="*/ 9688 h 10000"/>
                <a:gd name="connsiteX191" fmla="*/ 6094 w 10000"/>
                <a:gd name="connsiteY191" fmla="*/ 9734 h 10000"/>
                <a:gd name="connsiteX192" fmla="*/ 6094 w 10000"/>
                <a:gd name="connsiteY192" fmla="*/ 9734 h 10000"/>
                <a:gd name="connsiteX193" fmla="*/ 6177 w 10000"/>
                <a:gd name="connsiteY193" fmla="*/ 9913 h 10000"/>
                <a:gd name="connsiteX194" fmla="*/ 5956 w 10000"/>
                <a:gd name="connsiteY194" fmla="*/ 10000 h 10000"/>
                <a:gd name="connsiteX195" fmla="*/ 5956 w 10000"/>
                <a:gd name="connsiteY195" fmla="*/ 9913 h 10000"/>
                <a:gd name="connsiteX196" fmla="*/ 5861 w 10000"/>
                <a:gd name="connsiteY196" fmla="*/ 9774 h 10000"/>
                <a:gd name="connsiteX197" fmla="*/ 5823 w 10000"/>
                <a:gd name="connsiteY197" fmla="*/ 9688 h 10000"/>
                <a:gd name="connsiteX198" fmla="*/ 5778 w 10000"/>
                <a:gd name="connsiteY198" fmla="*/ 9550 h 10000"/>
                <a:gd name="connsiteX199" fmla="*/ 5823 w 10000"/>
                <a:gd name="connsiteY199" fmla="*/ 9463 h 10000"/>
                <a:gd name="connsiteX200" fmla="*/ 5778 w 10000"/>
                <a:gd name="connsiteY200" fmla="*/ 9323 h 10000"/>
                <a:gd name="connsiteX201" fmla="*/ 5778 w 10000"/>
                <a:gd name="connsiteY201" fmla="*/ 9373 h 10000"/>
                <a:gd name="connsiteX202" fmla="*/ 5686 w 10000"/>
                <a:gd name="connsiteY202" fmla="*/ 9282 h 10000"/>
                <a:gd name="connsiteX203" fmla="*/ 5686 w 10000"/>
                <a:gd name="connsiteY203" fmla="*/ 9373 h 10000"/>
                <a:gd name="connsiteX204" fmla="*/ 5555 w 10000"/>
                <a:gd name="connsiteY204" fmla="*/ 9373 h 10000"/>
                <a:gd name="connsiteX205" fmla="*/ 5466 w 10000"/>
                <a:gd name="connsiteY205" fmla="*/ 9323 h 10000"/>
                <a:gd name="connsiteX206" fmla="*/ 5414 w 10000"/>
                <a:gd name="connsiteY206" fmla="*/ 9240 h 10000"/>
                <a:gd name="connsiteX207" fmla="*/ 5370 w 10000"/>
                <a:gd name="connsiteY207" fmla="*/ 9240 h 10000"/>
                <a:gd name="connsiteX208" fmla="*/ 5370 w 10000"/>
                <a:gd name="connsiteY208" fmla="*/ 9323 h 10000"/>
                <a:gd name="connsiteX209" fmla="*/ 5284 w 10000"/>
                <a:gd name="connsiteY209" fmla="*/ 9240 h 10000"/>
                <a:gd name="connsiteX210" fmla="*/ 5244 w 10000"/>
                <a:gd name="connsiteY210" fmla="*/ 9147 h 10000"/>
                <a:gd name="connsiteX211" fmla="*/ 5202 w 10000"/>
                <a:gd name="connsiteY211" fmla="*/ 9196 h 10000"/>
                <a:gd name="connsiteX212" fmla="*/ 5244 w 10000"/>
                <a:gd name="connsiteY212" fmla="*/ 9323 h 10000"/>
                <a:gd name="connsiteX213" fmla="*/ 5154 w 10000"/>
                <a:gd name="connsiteY213" fmla="*/ 9282 h 10000"/>
                <a:gd name="connsiteX214" fmla="*/ 5154 w 10000"/>
                <a:gd name="connsiteY214" fmla="*/ 9373 h 10000"/>
                <a:gd name="connsiteX215" fmla="*/ 4973 w 10000"/>
                <a:gd name="connsiteY215" fmla="*/ 9323 h 10000"/>
                <a:gd name="connsiteX216" fmla="*/ 4844 w 10000"/>
                <a:gd name="connsiteY216" fmla="*/ 9323 h 10000"/>
                <a:gd name="connsiteX217" fmla="*/ 4794 w 10000"/>
                <a:gd name="connsiteY217" fmla="*/ 9323 h 10000"/>
                <a:gd name="connsiteX218" fmla="*/ 4661 w 10000"/>
                <a:gd name="connsiteY218" fmla="*/ 9240 h 10000"/>
                <a:gd name="connsiteX219" fmla="*/ 4611 w 10000"/>
                <a:gd name="connsiteY219" fmla="*/ 9196 h 10000"/>
                <a:gd name="connsiteX220" fmla="*/ 4480 w 10000"/>
                <a:gd name="connsiteY220" fmla="*/ 9147 h 10000"/>
                <a:gd name="connsiteX221" fmla="*/ 4395 w 10000"/>
                <a:gd name="connsiteY221" fmla="*/ 8884 h 10000"/>
                <a:gd name="connsiteX222" fmla="*/ 4297 w 10000"/>
                <a:gd name="connsiteY222" fmla="*/ 8703 h 10000"/>
                <a:gd name="connsiteX223" fmla="*/ 4168 w 10000"/>
                <a:gd name="connsiteY223" fmla="*/ 8703 h 10000"/>
                <a:gd name="connsiteX224" fmla="*/ 4032 w 10000"/>
                <a:gd name="connsiteY224" fmla="*/ 8703 h 10000"/>
                <a:gd name="connsiteX225" fmla="*/ 3808 w 10000"/>
                <a:gd name="connsiteY225" fmla="*/ 8475 h 10000"/>
                <a:gd name="connsiteX226" fmla="*/ 3633 w 10000"/>
                <a:gd name="connsiteY226" fmla="*/ 8604 h 10000"/>
                <a:gd name="connsiteX227" fmla="*/ 3633 w 10000"/>
                <a:gd name="connsiteY227" fmla="*/ 8703 h 10000"/>
                <a:gd name="connsiteX228" fmla="*/ 3410 w 10000"/>
                <a:gd name="connsiteY228" fmla="*/ 8747 h 10000"/>
                <a:gd name="connsiteX229" fmla="*/ 3278 w 10000"/>
                <a:gd name="connsiteY229" fmla="*/ 8884 h 10000"/>
                <a:gd name="connsiteX230" fmla="*/ 3189 w 10000"/>
                <a:gd name="connsiteY230" fmla="*/ 8790 h 10000"/>
                <a:gd name="connsiteX231" fmla="*/ 3099 w 10000"/>
                <a:gd name="connsiteY231" fmla="*/ 8884 h 10000"/>
                <a:gd name="connsiteX232" fmla="*/ 2965 w 10000"/>
                <a:gd name="connsiteY232" fmla="*/ 8884 h 10000"/>
                <a:gd name="connsiteX233" fmla="*/ 2781 w 10000"/>
                <a:gd name="connsiteY233" fmla="*/ 8835 h 10000"/>
                <a:gd name="connsiteX234" fmla="*/ 2606 w 10000"/>
                <a:gd name="connsiteY234" fmla="*/ 8924 h 10000"/>
                <a:gd name="connsiteX235" fmla="*/ 2515 w 10000"/>
                <a:gd name="connsiteY235" fmla="*/ 8924 h 10000"/>
                <a:gd name="connsiteX236" fmla="*/ 2423 w 10000"/>
                <a:gd name="connsiteY236" fmla="*/ 8924 h 10000"/>
                <a:gd name="connsiteX237" fmla="*/ 2380 w 10000"/>
                <a:gd name="connsiteY237" fmla="*/ 8924 h 10000"/>
                <a:gd name="connsiteX238" fmla="*/ 2380 w 10000"/>
                <a:gd name="connsiteY238" fmla="*/ 9147 h 10000"/>
                <a:gd name="connsiteX239" fmla="*/ 2473 w 10000"/>
                <a:gd name="connsiteY239" fmla="*/ 9282 h 10000"/>
                <a:gd name="connsiteX240" fmla="*/ 2473 w 10000"/>
                <a:gd name="connsiteY240" fmla="*/ 9323 h 10000"/>
                <a:gd name="connsiteX241" fmla="*/ 2473 w 10000"/>
                <a:gd name="connsiteY241" fmla="*/ 9422 h 10000"/>
                <a:gd name="connsiteX242" fmla="*/ 2515 w 10000"/>
                <a:gd name="connsiteY242" fmla="*/ 9550 h 10000"/>
                <a:gd name="connsiteX243" fmla="*/ 2380 w 10000"/>
                <a:gd name="connsiteY243" fmla="*/ 9507 h 10000"/>
                <a:gd name="connsiteX244" fmla="*/ 2244 w 10000"/>
                <a:gd name="connsiteY244" fmla="*/ 9463 h 10000"/>
                <a:gd name="connsiteX245" fmla="*/ 2153 w 10000"/>
                <a:gd name="connsiteY245" fmla="*/ 9240 h 10000"/>
                <a:gd name="connsiteX246" fmla="*/ 1895 w 10000"/>
                <a:gd name="connsiteY246" fmla="*/ 9373 h 10000"/>
                <a:gd name="connsiteX247" fmla="*/ 1805 w 10000"/>
                <a:gd name="connsiteY247" fmla="*/ 9422 h 10000"/>
                <a:gd name="connsiteX248" fmla="*/ 1805 w 10000"/>
                <a:gd name="connsiteY248" fmla="*/ 9282 h 10000"/>
                <a:gd name="connsiteX249" fmla="*/ 1669 w 10000"/>
                <a:gd name="connsiteY249" fmla="*/ 9107 h 10000"/>
                <a:gd name="connsiteX250" fmla="*/ 1401 w 10000"/>
                <a:gd name="connsiteY250" fmla="*/ 9107 h 10000"/>
                <a:gd name="connsiteX251" fmla="*/ 1401 w 10000"/>
                <a:gd name="connsiteY251" fmla="*/ 8924 h 10000"/>
                <a:gd name="connsiteX252" fmla="*/ 1439 w 10000"/>
                <a:gd name="connsiteY252" fmla="*/ 8703 h 10000"/>
                <a:gd name="connsiteX253" fmla="*/ 1270 w 10000"/>
                <a:gd name="connsiteY253" fmla="*/ 8604 h 10000"/>
                <a:gd name="connsiteX254" fmla="*/ 1130 w 10000"/>
                <a:gd name="connsiteY254" fmla="*/ 8475 h 10000"/>
                <a:gd name="connsiteX255" fmla="*/ 1090 w 10000"/>
                <a:gd name="connsiteY255" fmla="*/ 8385 h 10000"/>
                <a:gd name="connsiteX256" fmla="*/ 1048 w 10000"/>
                <a:gd name="connsiteY256" fmla="*/ 8251 h 10000"/>
                <a:gd name="connsiteX257" fmla="*/ 1090 w 10000"/>
                <a:gd name="connsiteY257" fmla="*/ 8118 h 10000"/>
                <a:gd name="connsiteX258" fmla="*/ 773 w 10000"/>
                <a:gd name="connsiteY258" fmla="*/ 8160 h 10000"/>
                <a:gd name="connsiteX259" fmla="*/ 591 w 10000"/>
                <a:gd name="connsiteY259" fmla="*/ 8251 h 10000"/>
                <a:gd name="connsiteX260" fmla="*/ 591 w 10000"/>
                <a:gd name="connsiteY260" fmla="*/ 8118 h 10000"/>
                <a:gd name="connsiteX261" fmla="*/ 549 w 10000"/>
                <a:gd name="connsiteY261" fmla="*/ 7980 h 10000"/>
                <a:gd name="connsiteX262" fmla="*/ 508 w 10000"/>
                <a:gd name="connsiteY262" fmla="*/ 7900 h 10000"/>
                <a:gd name="connsiteX263" fmla="*/ 7545 w 10000"/>
                <a:gd name="connsiteY263" fmla="*/ 7886 h 10000"/>
                <a:gd name="connsiteX264" fmla="*/ 7675 w 10000"/>
                <a:gd name="connsiteY264"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866 w 10000"/>
                <a:gd name="connsiteY72" fmla="*/ 4352 h 10000"/>
                <a:gd name="connsiteX73" fmla="*/ 8734 w 10000"/>
                <a:gd name="connsiteY73" fmla="*/ 4264 h 10000"/>
                <a:gd name="connsiteX74" fmla="*/ 8592 w 10000"/>
                <a:gd name="connsiteY74" fmla="*/ 4172 h 10000"/>
                <a:gd name="connsiteX75" fmla="*/ 8643 w 10000"/>
                <a:gd name="connsiteY75" fmla="*/ 4264 h 10000"/>
                <a:gd name="connsiteX76" fmla="*/ 8680 w 10000"/>
                <a:gd name="connsiteY76" fmla="*/ 4264 h 10000"/>
                <a:gd name="connsiteX77" fmla="*/ 8643 w 10000"/>
                <a:gd name="connsiteY77" fmla="*/ 4216 h 10000"/>
                <a:gd name="connsiteX78" fmla="*/ 8951 w 10000"/>
                <a:gd name="connsiteY78" fmla="*/ 4352 h 10000"/>
                <a:gd name="connsiteX79" fmla="*/ 9043 w 10000"/>
                <a:gd name="connsiteY79" fmla="*/ 4308 h 10000"/>
                <a:gd name="connsiteX80" fmla="*/ 9134 w 10000"/>
                <a:gd name="connsiteY80" fmla="*/ 4394 h 10000"/>
                <a:gd name="connsiteX81" fmla="*/ 9172 w 10000"/>
                <a:gd name="connsiteY81" fmla="*/ 4441 h 10000"/>
                <a:gd name="connsiteX82" fmla="*/ 9302 w 10000"/>
                <a:gd name="connsiteY82" fmla="*/ 4481 h 10000"/>
                <a:gd name="connsiteX83" fmla="*/ 9579 w 10000"/>
                <a:gd name="connsiteY83" fmla="*/ 4668 h 10000"/>
                <a:gd name="connsiteX84" fmla="*/ 9757 w 10000"/>
                <a:gd name="connsiteY84" fmla="*/ 4848 h 10000"/>
                <a:gd name="connsiteX85" fmla="*/ 9668 w 10000"/>
                <a:gd name="connsiteY85" fmla="*/ 4892 h 10000"/>
                <a:gd name="connsiteX86" fmla="*/ 9534 w 10000"/>
                <a:gd name="connsiteY86" fmla="*/ 4978 h 10000"/>
                <a:gd name="connsiteX87" fmla="*/ 9447 w 10000"/>
                <a:gd name="connsiteY87" fmla="*/ 5064 h 10000"/>
                <a:gd name="connsiteX88" fmla="*/ 9403 w 10000"/>
                <a:gd name="connsiteY88" fmla="*/ 5109 h 10000"/>
                <a:gd name="connsiteX89" fmla="*/ 9258 w 10000"/>
                <a:gd name="connsiteY89" fmla="*/ 5109 h 10000"/>
                <a:gd name="connsiteX90" fmla="*/ 9134 w 10000"/>
                <a:gd name="connsiteY90" fmla="*/ 5203 h 10000"/>
                <a:gd name="connsiteX91" fmla="*/ 9302 w 10000"/>
                <a:gd name="connsiteY91" fmla="*/ 5109 h 10000"/>
                <a:gd name="connsiteX92" fmla="*/ 9447 w 10000"/>
                <a:gd name="connsiteY92" fmla="*/ 5251 h 10000"/>
                <a:gd name="connsiteX93" fmla="*/ 9403 w 10000"/>
                <a:gd name="connsiteY93" fmla="*/ 5251 h 10000"/>
                <a:gd name="connsiteX94" fmla="*/ 9613 w 10000"/>
                <a:gd name="connsiteY94" fmla="*/ 5159 h 10000"/>
                <a:gd name="connsiteX95" fmla="*/ 9757 w 10000"/>
                <a:gd name="connsiteY95" fmla="*/ 5291 h 10000"/>
                <a:gd name="connsiteX96" fmla="*/ 9982 w 10000"/>
                <a:gd name="connsiteY96" fmla="*/ 5339 h 10000"/>
                <a:gd name="connsiteX97" fmla="*/ 9884 w 10000"/>
                <a:gd name="connsiteY97" fmla="*/ 5468 h 10000"/>
                <a:gd name="connsiteX98" fmla="*/ 9847 w 10000"/>
                <a:gd name="connsiteY98" fmla="*/ 5517 h 10000"/>
                <a:gd name="connsiteX99" fmla="*/ 9757 w 10000"/>
                <a:gd name="connsiteY99" fmla="*/ 5561 h 10000"/>
                <a:gd name="connsiteX100" fmla="*/ 9802 w 10000"/>
                <a:gd name="connsiteY100" fmla="*/ 5561 h 10000"/>
                <a:gd name="connsiteX101" fmla="*/ 9935 w 10000"/>
                <a:gd name="connsiteY101" fmla="*/ 5517 h 10000"/>
                <a:gd name="connsiteX102" fmla="*/ 9935 w 10000"/>
                <a:gd name="connsiteY102" fmla="*/ 5468 h 10000"/>
                <a:gd name="connsiteX103" fmla="*/ 9982 w 10000"/>
                <a:gd name="connsiteY103" fmla="*/ 5600 h 10000"/>
                <a:gd name="connsiteX104" fmla="*/ 9982 w 10000"/>
                <a:gd name="connsiteY104" fmla="*/ 5699 h 10000"/>
                <a:gd name="connsiteX105" fmla="*/ 9935 w 10000"/>
                <a:gd name="connsiteY105" fmla="*/ 5600 h 10000"/>
                <a:gd name="connsiteX106" fmla="*/ 9935 w 10000"/>
                <a:gd name="connsiteY106" fmla="*/ 5699 h 10000"/>
                <a:gd name="connsiteX107" fmla="*/ 9884 w 10000"/>
                <a:gd name="connsiteY107" fmla="*/ 5658 h 10000"/>
                <a:gd name="connsiteX108" fmla="*/ 9847 w 10000"/>
                <a:gd name="connsiteY108" fmla="*/ 5658 h 10000"/>
                <a:gd name="connsiteX109" fmla="*/ 9802 w 10000"/>
                <a:gd name="connsiteY109" fmla="*/ 5737 h 10000"/>
                <a:gd name="connsiteX110" fmla="*/ 9935 w 10000"/>
                <a:gd name="connsiteY110" fmla="*/ 5827 h 10000"/>
                <a:gd name="connsiteX111" fmla="*/ 9884 w 10000"/>
                <a:gd name="connsiteY111" fmla="*/ 5827 h 10000"/>
                <a:gd name="connsiteX112" fmla="*/ 9935 w 10000"/>
                <a:gd name="connsiteY112" fmla="*/ 5924 h 10000"/>
                <a:gd name="connsiteX113" fmla="*/ 9757 w 10000"/>
                <a:gd name="connsiteY113" fmla="*/ 5873 h 10000"/>
                <a:gd name="connsiteX114" fmla="*/ 9802 w 10000"/>
                <a:gd name="connsiteY114" fmla="*/ 5924 h 10000"/>
                <a:gd name="connsiteX115" fmla="*/ 9935 w 10000"/>
                <a:gd name="connsiteY115" fmla="*/ 5963 h 10000"/>
                <a:gd name="connsiteX116" fmla="*/ 9982 w 10000"/>
                <a:gd name="connsiteY116" fmla="*/ 6100 h 10000"/>
                <a:gd name="connsiteX117" fmla="*/ 9935 w 10000"/>
                <a:gd name="connsiteY117" fmla="*/ 6193 h 10000"/>
                <a:gd name="connsiteX118" fmla="*/ 9802 w 10000"/>
                <a:gd name="connsiteY118" fmla="*/ 6055 h 10000"/>
                <a:gd name="connsiteX119" fmla="*/ 9757 w 10000"/>
                <a:gd name="connsiteY119" fmla="*/ 6100 h 10000"/>
                <a:gd name="connsiteX120" fmla="*/ 9579 w 10000"/>
                <a:gd name="connsiteY120" fmla="*/ 6193 h 10000"/>
                <a:gd name="connsiteX121" fmla="*/ 9714 w 10000"/>
                <a:gd name="connsiteY121" fmla="*/ 6321 h 10000"/>
                <a:gd name="connsiteX122" fmla="*/ 9714 w 10000"/>
                <a:gd name="connsiteY122" fmla="*/ 6504 h 10000"/>
                <a:gd name="connsiteX123" fmla="*/ 9668 w 10000"/>
                <a:gd name="connsiteY123" fmla="*/ 6594 h 10000"/>
                <a:gd name="connsiteX124" fmla="*/ 9668 w 10000"/>
                <a:gd name="connsiteY124" fmla="*/ 6637 h 10000"/>
                <a:gd name="connsiteX125" fmla="*/ 9579 w 10000"/>
                <a:gd name="connsiteY125" fmla="*/ 6594 h 10000"/>
                <a:gd name="connsiteX126" fmla="*/ 9579 w 10000"/>
                <a:gd name="connsiteY126" fmla="*/ 6680 h 10000"/>
                <a:gd name="connsiteX127" fmla="*/ 9534 w 10000"/>
                <a:gd name="connsiteY127" fmla="*/ 6774 h 10000"/>
                <a:gd name="connsiteX128" fmla="*/ 9490 w 10000"/>
                <a:gd name="connsiteY128" fmla="*/ 6948 h 10000"/>
                <a:gd name="connsiteX129" fmla="*/ 9534 w 10000"/>
                <a:gd name="connsiteY129" fmla="*/ 6861 h 10000"/>
                <a:gd name="connsiteX130" fmla="*/ 9490 w 10000"/>
                <a:gd name="connsiteY130" fmla="*/ 6903 h 10000"/>
                <a:gd name="connsiteX131" fmla="*/ 9447 w 10000"/>
                <a:gd name="connsiteY131" fmla="*/ 6820 h 10000"/>
                <a:gd name="connsiteX132" fmla="*/ 9351 w 10000"/>
                <a:gd name="connsiteY132" fmla="*/ 6861 h 10000"/>
                <a:gd name="connsiteX133" fmla="*/ 9351 w 10000"/>
                <a:gd name="connsiteY133" fmla="*/ 6948 h 10000"/>
                <a:gd name="connsiteX134" fmla="*/ 9403 w 10000"/>
                <a:gd name="connsiteY134" fmla="*/ 6994 h 10000"/>
                <a:gd name="connsiteX135" fmla="*/ 9490 w 10000"/>
                <a:gd name="connsiteY135" fmla="*/ 7039 h 10000"/>
                <a:gd name="connsiteX136" fmla="*/ 9447 w 10000"/>
                <a:gd name="connsiteY136" fmla="*/ 7084 h 10000"/>
                <a:gd name="connsiteX137" fmla="*/ 9403 w 10000"/>
                <a:gd name="connsiteY137" fmla="*/ 7223 h 10000"/>
                <a:gd name="connsiteX138" fmla="*/ 9220 w 10000"/>
                <a:gd name="connsiteY138" fmla="*/ 7127 h 10000"/>
                <a:gd name="connsiteX139" fmla="*/ 9351 w 10000"/>
                <a:gd name="connsiteY139" fmla="*/ 7261 h 10000"/>
                <a:gd name="connsiteX140" fmla="*/ 9490 w 10000"/>
                <a:gd name="connsiteY140" fmla="*/ 7261 h 10000"/>
                <a:gd name="connsiteX141" fmla="*/ 9447 w 10000"/>
                <a:gd name="connsiteY141" fmla="*/ 7357 h 10000"/>
                <a:gd name="connsiteX142" fmla="*/ 9534 w 10000"/>
                <a:gd name="connsiteY142" fmla="*/ 7537 h 10000"/>
                <a:gd name="connsiteX143" fmla="*/ 9490 w 10000"/>
                <a:gd name="connsiteY143" fmla="*/ 7537 h 10000"/>
                <a:gd name="connsiteX144" fmla="*/ 9351 w 10000"/>
                <a:gd name="connsiteY144" fmla="*/ 7439 h 10000"/>
                <a:gd name="connsiteX145" fmla="*/ 9302 w 10000"/>
                <a:gd name="connsiteY145" fmla="*/ 7489 h 10000"/>
                <a:gd name="connsiteX146" fmla="*/ 9403 w 10000"/>
                <a:gd name="connsiteY146" fmla="*/ 7581 h 10000"/>
                <a:gd name="connsiteX147" fmla="*/ 9351 w 10000"/>
                <a:gd name="connsiteY147" fmla="*/ 7667 h 10000"/>
                <a:gd name="connsiteX148" fmla="*/ 9220 w 10000"/>
                <a:gd name="connsiteY148" fmla="*/ 7581 h 10000"/>
                <a:gd name="connsiteX149" fmla="*/ 9302 w 10000"/>
                <a:gd name="connsiteY149" fmla="*/ 7709 h 10000"/>
                <a:gd name="connsiteX150" fmla="*/ 9220 w 10000"/>
                <a:gd name="connsiteY150" fmla="*/ 7709 h 10000"/>
                <a:gd name="connsiteX151" fmla="*/ 9220 w 10000"/>
                <a:gd name="connsiteY151" fmla="*/ 7804 h 10000"/>
                <a:gd name="connsiteX152" fmla="*/ 8994 w 10000"/>
                <a:gd name="connsiteY152" fmla="*/ 7900 h 10000"/>
                <a:gd name="connsiteX153" fmla="*/ 8951 w 10000"/>
                <a:gd name="connsiteY153" fmla="*/ 7980 h 10000"/>
                <a:gd name="connsiteX154" fmla="*/ 8994 w 10000"/>
                <a:gd name="connsiteY154" fmla="*/ 8031 h 10000"/>
                <a:gd name="connsiteX155" fmla="*/ 8951 w 10000"/>
                <a:gd name="connsiteY155" fmla="*/ 8066 h 10000"/>
                <a:gd name="connsiteX156" fmla="*/ 8905 w 10000"/>
                <a:gd name="connsiteY156" fmla="*/ 8203 h 10000"/>
                <a:gd name="connsiteX157" fmla="*/ 8866 w 10000"/>
                <a:gd name="connsiteY157" fmla="*/ 8160 h 10000"/>
                <a:gd name="connsiteX158" fmla="*/ 8866 w 10000"/>
                <a:gd name="connsiteY158" fmla="*/ 8296 h 10000"/>
                <a:gd name="connsiteX159" fmla="*/ 8407 w 10000"/>
                <a:gd name="connsiteY159" fmla="*/ 8069 h 10000"/>
                <a:gd name="connsiteX160" fmla="*/ 7657 w 10000"/>
                <a:gd name="connsiteY160" fmla="*/ 8835 h 10000"/>
                <a:gd name="connsiteX161" fmla="*/ 7387 w 10000"/>
                <a:gd name="connsiteY161" fmla="*/ 8924 h 10000"/>
                <a:gd name="connsiteX162" fmla="*/ 7253 w 10000"/>
                <a:gd name="connsiteY162" fmla="*/ 8655 h 10000"/>
                <a:gd name="connsiteX163" fmla="*/ 7209 w 10000"/>
                <a:gd name="connsiteY163" fmla="*/ 8655 h 10000"/>
                <a:gd name="connsiteX164" fmla="*/ 7340 w 10000"/>
                <a:gd name="connsiteY164" fmla="*/ 8604 h 10000"/>
                <a:gd name="connsiteX165" fmla="*/ 7162 w 10000"/>
                <a:gd name="connsiteY165" fmla="*/ 8604 h 10000"/>
                <a:gd name="connsiteX166" fmla="*/ 7119 w 10000"/>
                <a:gd name="connsiteY166" fmla="*/ 8703 h 10000"/>
                <a:gd name="connsiteX167" fmla="*/ 7209 w 10000"/>
                <a:gd name="connsiteY167" fmla="*/ 8790 h 10000"/>
                <a:gd name="connsiteX168" fmla="*/ 7162 w 10000"/>
                <a:gd name="connsiteY168" fmla="*/ 8790 h 10000"/>
                <a:gd name="connsiteX169" fmla="*/ 7302 w 10000"/>
                <a:gd name="connsiteY169" fmla="*/ 9056 h 10000"/>
                <a:gd name="connsiteX170" fmla="*/ 7119 w 10000"/>
                <a:gd name="connsiteY170" fmla="*/ 8884 h 10000"/>
                <a:gd name="connsiteX171" fmla="*/ 7209 w 10000"/>
                <a:gd name="connsiteY171" fmla="*/ 9056 h 10000"/>
                <a:gd name="connsiteX172" fmla="*/ 7162 w 10000"/>
                <a:gd name="connsiteY172" fmla="*/ 9107 h 10000"/>
                <a:gd name="connsiteX173" fmla="*/ 7119 w 10000"/>
                <a:gd name="connsiteY173" fmla="*/ 9056 h 10000"/>
                <a:gd name="connsiteX174" fmla="*/ 7075 w 10000"/>
                <a:gd name="connsiteY174" fmla="*/ 9196 h 10000"/>
                <a:gd name="connsiteX175" fmla="*/ 6934 w 10000"/>
                <a:gd name="connsiteY175" fmla="*/ 9240 h 10000"/>
                <a:gd name="connsiteX176" fmla="*/ 6893 w 10000"/>
                <a:gd name="connsiteY176" fmla="*/ 9147 h 10000"/>
                <a:gd name="connsiteX177" fmla="*/ 6807 w 10000"/>
                <a:gd name="connsiteY177" fmla="*/ 9107 h 10000"/>
                <a:gd name="connsiteX178" fmla="*/ 6852 w 10000"/>
                <a:gd name="connsiteY178" fmla="*/ 9282 h 10000"/>
                <a:gd name="connsiteX179" fmla="*/ 6623 w 10000"/>
                <a:gd name="connsiteY179" fmla="*/ 9196 h 10000"/>
                <a:gd name="connsiteX180" fmla="*/ 6579 w 10000"/>
                <a:gd name="connsiteY180" fmla="*/ 9240 h 10000"/>
                <a:gd name="connsiteX181" fmla="*/ 6444 w 10000"/>
                <a:gd name="connsiteY181" fmla="*/ 9323 h 10000"/>
                <a:gd name="connsiteX182" fmla="*/ 6411 w 10000"/>
                <a:gd name="connsiteY182" fmla="*/ 9422 h 10000"/>
                <a:gd name="connsiteX183" fmla="*/ 6311 w 10000"/>
                <a:gd name="connsiteY183" fmla="*/ 9422 h 10000"/>
                <a:gd name="connsiteX184" fmla="*/ 6177 w 10000"/>
                <a:gd name="connsiteY184" fmla="*/ 9463 h 10000"/>
                <a:gd name="connsiteX185" fmla="*/ 6177 w 10000"/>
                <a:gd name="connsiteY185" fmla="*/ 9422 h 10000"/>
                <a:gd name="connsiteX186" fmla="*/ 6177 w 10000"/>
                <a:gd name="connsiteY186" fmla="*/ 9507 h 10000"/>
                <a:gd name="connsiteX187" fmla="*/ 6046 w 10000"/>
                <a:gd name="connsiteY187" fmla="*/ 9463 h 10000"/>
                <a:gd name="connsiteX188" fmla="*/ 6046 w 10000"/>
                <a:gd name="connsiteY188" fmla="*/ 9550 h 10000"/>
                <a:gd name="connsiteX189" fmla="*/ 6000 w 10000"/>
                <a:gd name="connsiteY189" fmla="*/ 9688 h 10000"/>
                <a:gd name="connsiteX190" fmla="*/ 6094 w 10000"/>
                <a:gd name="connsiteY190" fmla="*/ 9734 h 10000"/>
                <a:gd name="connsiteX191" fmla="*/ 6094 w 10000"/>
                <a:gd name="connsiteY191" fmla="*/ 9734 h 10000"/>
                <a:gd name="connsiteX192" fmla="*/ 6177 w 10000"/>
                <a:gd name="connsiteY192" fmla="*/ 9913 h 10000"/>
                <a:gd name="connsiteX193" fmla="*/ 5956 w 10000"/>
                <a:gd name="connsiteY193" fmla="*/ 10000 h 10000"/>
                <a:gd name="connsiteX194" fmla="*/ 5956 w 10000"/>
                <a:gd name="connsiteY194" fmla="*/ 9913 h 10000"/>
                <a:gd name="connsiteX195" fmla="*/ 5861 w 10000"/>
                <a:gd name="connsiteY195" fmla="*/ 9774 h 10000"/>
                <a:gd name="connsiteX196" fmla="*/ 5823 w 10000"/>
                <a:gd name="connsiteY196" fmla="*/ 9688 h 10000"/>
                <a:gd name="connsiteX197" fmla="*/ 5778 w 10000"/>
                <a:gd name="connsiteY197" fmla="*/ 9550 h 10000"/>
                <a:gd name="connsiteX198" fmla="*/ 5823 w 10000"/>
                <a:gd name="connsiteY198" fmla="*/ 9463 h 10000"/>
                <a:gd name="connsiteX199" fmla="*/ 5778 w 10000"/>
                <a:gd name="connsiteY199" fmla="*/ 9323 h 10000"/>
                <a:gd name="connsiteX200" fmla="*/ 5778 w 10000"/>
                <a:gd name="connsiteY200" fmla="*/ 9373 h 10000"/>
                <a:gd name="connsiteX201" fmla="*/ 5686 w 10000"/>
                <a:gd name="connsiteY201" fmla="*/ 9282 h 10000"/>
                <a:gd name="connsiteX202" fmla="*/ 5686 w 10000"/>
                <a:gd name="connsiteY202" fmla="*/ 9373 h 10000"/>
                <a:gd name="connsiteX203" fmla="*/ 5555 w 10000"/>
                <a:gd name="connsiteY203" fmla="*/ 9373 h 10000"/>
                <a:gd name="connsiteX204" fmla="*/ 5466 w 10000"/>
                <a:gd name="connsiteY204" fmla="*/ 9323 h 10000"/>
                <a:gd name="connsiteX205" fmla="*/ 5414 w 10000"/>
                <a:gd name="connsiteY205" fmla="*/ 9240 h 10000"/>
                <a:gd name="connsiteX206" fmla="*/ 5370 w 10000"/>
                <a:gd name="connsiteY206" fmla="*/ 9240 h 10000"/>
                <a:gd name="connsiteX207" fmla="*/ 5370 w 10000"/>
                <a:gd name="connsiteY207" fmla="*/ 9323 h 10000"/>
                <a:gd name="connsiteX208" fmla="*/ 5284 w 10000"/>
                <a:gd name="connsiteY208" fmla="*/ 9240 h 10000"/>
                <a:gd name="connsiteX209" fmla="*/ 5244 w 10000"/>
                <a:gd name="connsiteY209" fmla="*/ 9147 h 10000"/>
                <a:gd name="connsiteX210" fmla="*/ 5202 w 10000"/>
                <a:gd name="connsiteY210" fmla="*/ 9196 h 10000"/>
                <a:gd name="connsiteX211" fmla="*/ 5244 w 10000"/>
                <a:gd name="connsiteY211" fmla="*/ 9323 h 10000"/>
                <a:gd name="connsiteX212" fmla="*/ 5154 w 10000"/>
                <a:gd name="connsiteY212" fmla="*/ 9282 h 10000"/>
                <a:gd name="connsiteX213" fmla="*/ 5154 w 10000"/>
                <a:gd name="connsiteY213" fmla="*/ 9373 h 10000"/>
                <a:gd name="connsiteX214" fmla="*/ 4973 w 10000"/>
                <a:gd name="connsiteY214" fmla="*/ 9323 h 10000"/>
                <a:gd name="connsiteX215" fmla="*/ 4844 w 10000"/>
                <a:gd name="connsiteY215" fmla="*/ 9323 h 10000"/>
                <a:gd name="connsiteX216" fmla="*/ 4794 w 10000"/>
                <a:gd name="connsiteY216" fmla="*/ 9323 h 10000"/>
                <a:gd name="connsiteX217" fmla="*/ 4661 w 10000"/>
                <a:gd name="connsiteY217" fmla="*/ 9240 h 10000"/>
                <a:gd name="connsiteX218" fmla="*/ 4611 w 10000"/>
                <a:gd name="connsiteY218" fmla="*/ 9196 h 10000"/>
                <a:gd name="connsiteX219" fmla="*/ 4480 w 10000"/>
                <a:gd name="connsiteY219" fmla="*/ 9147 h 10000"/>
                <a:gd name="connsiteX220" fmla="*/ 4395 w 10000"/>
                <a:gd name="connsiteY220" fmla="*/ 8884 h 10000"/>
                <a:gd name="connsiteX221" fmla="*/ 4297 w 10000"/>
                <a:gd name="connsiteY221" fmla="*/ 8703 h 10000"/>
                <a:gd name="connsiteX222" fmla="*/ 4168 w 10000"/>
                <a:gd name="connsiteY222" fmla="*/ 8703 h 10000"/>
                <a:gd name="connsiteX223" fmla="*/ 4032 w 10000"/>
                <a:gd name="connsiteY223" fmla="*/ 8703 h 10000"/>
                <a:gd name="connsiteX224" fmla="*/ 3808 w 10000"/>
                <a:gd name="connsiteY224" fmla="*/ 8475 h 10000"/>
                <a:gd name="connsiteX225" fmla="*/ 3633 w 10000"/>
                <a:gd name="connsiteY225" fmla="*/ 8604 h 10000"/>
                <a:gd name="connsiteX226" fmla="*/ 3633 w 10000"/>
                <a:gd name="connsiteY226" fmla="*/ 8703 h 10000"/>
                <a:gd name="connsiteX227" fmla="*/ 3410 w 10000"/>
                <a:gd name="connsiteY227" fmla="*/ 8747 h 10000"/>
                <a:gd name="connsiteX228" fmla="*/ 3278 w 10000"/>
                <a:gd name="connsiteY228" fmla="*/ 8884 h 10000"/>
                <a:gd name="connsiteX229" fmla="*/ 3189 w 10000"/>
                <a:gd name="connsiteY229" fmla="*/ 8790 h 10000"/>
                <a:gd name="connsiteX230" fmla="*/ 3099 w 10000"/>
                <a:gd name="connsiteY230" fmla="*/ 8884 h 10000"/>
                <a:gd name="connsiteX231" fmla="*/ 2965 w 10000"/>
                <a:gd name="connsiteY231" fmla="*/ 8884 h 10000"/>
                <a:gd name="connsiteX232" fmla="*/ 2781 w 10000"/>
                <a:gd name="connsiteY232" fmla="*/ 8835 h 10000"/>
                <a:gd name="connsiteX233" fmla="*/ 2606 w 10000"/>
                <a:gd name="connsiteY233" fmla="*/ 8924 h 10000"/>
                <a:gd name="connsiteX234" fmla="*/ 2515 w 10000"/>
                <a:gd name="connsiteY234" fmla="*/ 8924 h 10000"/>
                <a:gd name="connsiteX235" fmla="*/ 2423 w 10000"/>
                <a:gd name="connsiteY235" fmla="*/ 8924 h 10000"/>
                <a:gd name="connsiteX236" fmla="*/ 2380 w 10000"/>
                <a:gd name="connsiteY236" fmla="*/ 8924 h 10000"/>
                <a:gd name="connsiteX237" fmla="*/ 2380 w 10000"/>
                <a:gd name="connsiteY237" fmla="*/ 9147 h 10000"/>
                <a:gd name="connsiteX238" fmla="*/ 2473 w 10000"/>
                <a:gd name="connsiteY238" fmla="*/ 9282 h 10000"/>
                <a:gd name="connsiteX239" fmla="*/ 2473 w 10000"/>
                <a:gd name="connsiteY239" fmla="*/ 9323 h 10000"/>
                <a:gd name="connsiteX240" fmla="*/ 2473 w 10000"/>
                <a:gd name="connsiteY240" fmla="*/ 9422 h 10000"/>
                <a:gd name="connsiteX241" fmla="*/ 2515 w 10000"/>
                <a:gd name="connsiteY241" fmla="*/ 9550 h 10000"/>
                <a:gd name="connsiteX242" fmla="*/ 2380 w 10000"/>
                <a:gd name="connsiteY242" fmla="*/ 9507 h 10000"/>
                <a:gd name="connsiteX243" fmla="*/ 2244 w 10000"/>
                <a:gd name="connsiteY243" fmla="*/ 9463 h 10000"/>
                <a:gd name="connsiteX244" fmla="*/ 2153 w 10000"/>
                <a:gd name="connsiteY244" fmla="*/ 9240 h 10000"/>
                <a:gd name="connsiteX245" fmla="*/ 1895 w 10000"/>
                <a:gd name="connsiteY245" fmla="*/ 9373 h 10000"/>
                <a:gd name="connsiteX246" fmla="*/ 1805 w 10000"/>
                <a:gd name="connsiteY246" fmla="*/ 9422 h 10000"/>
                <a:gd name="connsiteX247" fmla="*/ 1805 w 10000"/>
                <a:gd name="connsiteY247" fmla="*/ 9282 h 10000"/>
                <a:gd name="connsiteX248" fmla="*/ 1669 w 10000"/>
                <a:gd name="connsiteY248" fmla="*/ 9107 h 10000"/>
                <a:gd name="connsiteX249" fmla="*/ 1401 w 10000"/>
                <a:gd name="connsiteY249" fmla="*/ 9107 h 10000"/>
                <a:gd name="connsiteX250" fmla="*/ 1401 w 10000"/>
                <a:gd name="connsiteY250" fmla="*/ 8924 h 10000"/>
                <a:gd name="connsiteX251" fmla="*/ 1439 w 10000"/>
                <a:gd name="connsiteY251" fmla="*/ 8703 h 10000"/>
                <a:gd name="connsiteX252" fmla="*/ 1270 w 10000"/>
                <a:gd name="connsiteY252" fmla="*/ 8604 h 10000"/>
                <a:gd name="connsiteX253" fmla="*/ 1130 w 10000"/>
                <a:gd name="connsiteY253" fmla="*/ 8475 h 10000"/>
                <a:gd name="connsiteX254" fmla="*/ 1090 w 10000"/>
                <a:gd name="connsiteY254" fmla="*/ 8385 h 10000"/>
                <a:gd name="connsiteX255" fmla="*/ 1048 w 10000"/>
                <a:gd name="connsiteY255" fmla="*/ 8251 h 10000"/>
                <a:gd name="connsiteX256" fmla="*/ 1090 w 10000"/>
                <a:gd name="connsiteY256" fmla="*/ 8118 h 10000"/>
                <a:gd name="connsiteX257" fmla="*/ 773 w 10000"/>
                <a:gd name="connsiteY257" fmla="*/ 8160 h 10000"/>
                <a:gd name="connsiteX258" fmla="*/ 591 w 10000"/>
                <a:gd name="connsiteY258" fmla="*/ 8251 h 10000"/>
                <a:gd name="connsiteX259" fmla="*/ 591 w 10000"/>
                <a:gd name="connsiteY259" fmla="*/ 8118 h 10000"/>
                <a:gd name="connsiteX260" fmla="*/ 549 w 10000"/>
                <a:gd name="connsiteY260" fmla="*/ 7980 h 10000"/>
                <a:gd name="connsiteX261" fmla="*/ 508 w 10000"/>
                <a:gd name="connsiteY261" fmla="*/ 7900 h 10000"/>
                <a:gd name="connsiteX262" fmla="*/ 7545 w 10000"/>
                <a:gd name="connsiteY262" fmla="*/ 7886 h 10000"/>
                <a:gd name="connsiteX263" fmla="*/ 7675 w 10000"/>
                <a:gd name="connsiteY263"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866 w 10000"/>
                <a:gd name="connsiteY72" fmla="*/ 4352 h 10000"/>
                <a:gd name="connsiteX73" fmla="*/ 8734 w 10000"/>
                <a:gd name="connsiteY73" fmla="*/ 4264 h 10000"/>
                <a:gd name="connsiteX74" fmla="*/ 8592 w 10000"/>
                <a:gd name="connsiteY74" fmla="*/ 4172 h 10000"/>
                <a:gd name="connsiteX75" fmla="*/ 8643 w 10000"/>
                <a:gd name="connsiteY75" fmla="*/ 4264 h 10000"/>
                <a:gd name="connsiteX76" fmla="*/ 8680 w 10000"/>
                <a:gd name="connsiteY76" fmla="*/ 4264 h 10000"/>
                <a:gd name="connsiteX77" fmla="*/ 8951 w 10000"/>
                <a:gd name="connsiteY77" fmla="*/ 4352 h 10000"/>
                <a:gd name="connsiteX78" fmla="*/ 9043 w 10000"/>
                <a:gd name="connsiteY78" fmla="*/ 4308 h 10000"/>
                <a:gd name="connsiteX79" fmla="*/ 9134 w 10000"/>
                <a:gd name="connsiteY79" fmla="*/ 4394 h 10000"/>
                <a:gd name="connsiteX80" fmla="*/ 9172 w 10000"/>
                <a:gd name="connsiteY80" fmla="*/ 4441 h 10000"/>
                <a:gd name="connsiteX81" fmla="*/ 9302 w 10000"/>
                <a:gd name="connsiteY81" fmla="*/ 4481 h 10000"/>
                <a:gd name="connsiteX82" fmla="*/ 9579 w 10000"/>
                <a:gd name="connsiteY82" fmla="*/ 4668 h 10000"/>
                <a:gd name="connsiteX83" fmla="*/ 9757 w 10000"/>
                <a:gd name="connsiteY83" fmla="*/ 4848 h 10000"/>
                <a:gd name="connsiteX84" fmla="*/ 9668 w 10000"/>
                <a:gd name="connsiteY84" fmla="*/ 4892 h 10000"/>
                <a:gd name="connsiteX85" fmla="*/ 9534 w 10000"/>
                <a:gd name="connsiteY85" fmla="*/ 4978 h 10000"/>
                <a:gd name="connsiteX86" fmla="*/ 9447 w 10000"/>
                <a:gd name="connsiteY86" fmla="*/ 5064 h 10000"/>
                <a:gd name="connsiteX87" fmla="*/ 9403 w 10000"/>
                <a:gd name="connsiteY87" fmla="*/ 5109 h 10000"/>
                <a:gd name="connsiteX88" fmla="*/ 9258 w 10000"/>
                <a:gd name="connsiteY88" fmla="*/ 5109 h 10000"/>
                <a:gd name="connsiteX89" fmla="*/ 9134 w 10000"/>
                <a:gd name="connsiteY89" fmla="*/ 5203 h 10000"/>
                <a:gd name="connsiteX90" fmla="*/ 9302 w 10000"/>
                <a:gd name="connsiteY90" fmla="*/ 5109 h 10000"/>
                <a:gd name="connsiteX91" fmla="*/ 9447 w 10000"/>
                <a:gd name="connsiteY91" fmla="*/ 5251 h 10000"/>
                <a:gd name="connsiteX92" fmla="*/ 9403 w 10000"/>
                <a:gd name="connsiteY92" fmla="*/ 5251 h 10000"/>
                <a:gd name="connsiteX93" fmla="*/ 9613 w 10000"/>
                <a:gd name="connsiteY93" fmla="*/ 5159 h 10000"/>
                <a:gd name="connsiteX94" fmla="*/ 9757 w 10000"/>
                <a:gd name="connsiteY94" fmla="*/ 5291 h 10000"/>
                <a:gd name="connsiteX95" fmla="*/ 9982 w 10000"/>
                <a:gd name="connsiteY95" fmla="*/ 5339 h 10000"/>
                <a:gd name="connsiteX96" fmla="*/ 9884 w 10000"/>
                <a:gd name="connsiteY96" fmla="*/ 5468 h 10000"/>
                <a:gd name="connsiteX97" fmla="*/ 9847 w 10000"/>
                <a:gd name="connsiteY97" fmla="*/ 5517 h 10000"/>
                <a:gd name="connsiteX98" fmla="*/ 9757 w 10000"/>
                <a:gd name="connsiteY98" fmla="*/ 5561 h 10000"/>
                <a:gd name="connsiteX99" fmla="*/ 9802 w 10000"/>
                <a:gd name="connsiteY99" fmla="*/ 5561 h 10000"/>
                <a:gd name="connsiteX100" fmla="*/ 9935 w 10000"/>
                <a:gd name="connsiteY100" fmla="*/ 5517 h 10000"/>
                <a:gd name="connsiteX101" fmla="*/ 9935 w 10000"/>
                <a:gd name="connsiteY101" fmla="*/ 5468 h 10000"/>
                <a:gd name="connsiteX102" fmla="*/ 9982 w 10000"/>
                <a:gd name="connsiteY102" fmla="*/ 5600 h 10000"/>
                <a:gd name="connsiteX103" fmla="*/ 9982 w 10000"/>
                <a:gd name="connsiteY103" fmla="*/ 5699 h 10000"/>
                <a:gd name="connsiteX104" fmla="*/ 9935 w 10000"/>
                <a:gd name="connsiteY104" fmla="*/ 5600 h 10000"/>
                <a:gd name="connsiteX105" fmla="*/ 9935 w 10000"/>
                <a:gd name="connsiteY105" fmla="*/ 5699 h 10000"/>
                <a:gd name="connsiteX106" fmla="*/ 9884 w 10000"/>
                <a:gd name="connsiteY106" fmla="*/ 5658 h 10000"/>
                <a:gd name="connsiteX107" fmla="*/ 9847 w 10000"/>
                <a:gd name="connsiteY107" fmla="*/ 5658 h 10000"/>
                <a:gd name="connsiteX108" fmla="*/ 9802 w 10000"/>
                <a:gd name="connsiteY108" fmla="*/ 5737 h 10000"/>
                <a:gd name="connsiteX109" fmla="*/ 9935 w 10000"/>
                <a:gd name="connsiteY109" fmla="*/ 5827 h 10000"/>
                <a:gd name="connsiteX110" fmla="*/ 9884 w 10000"/>
                <a:gd name="connsiteY110" fmla="*/ 5827 h 10000"/>
                <a:gd name="connsiteX111" fmla="*/ 9935 w 10000"/>
                <a:gd name="connsiteY111" fmla="*/ 5924 h 10000"/>
                <a:gd name="connsiteX112" fmla="*/ 9757 w 10000"/>
                <a:gd name="connsiteY112" fmla="*/ 5873 h 10000"/>
                <a:gd name="connsiteX113" fmla="*/ 9802 w 10000"/>
                <a:gd name="connsiteY113" fmla="*/ 5924 h 10000"/>
                <a:gd name="connsiteX114" fmla="*/ 9935 w 10000"/>
                <a:gd name="connsiteY114" fmla="*/ 5963 h 10000"/>
                <a:gd name="connsiteX115" fmla="*/ 9982 w 10000"/>
                <a:gd name="connsiteY115" fmla="*/ 6100 h 10000"/>
                <a:gd name="connsiteX116" fmla="*/ 9935 w 10000"/>
                <a:gd name="connsiteY116" fmla="*/ 6193 h 10000"/>
                <a:gd name="connsiteX117" fmla="*/ 9802 w 10000"/>
                <a:gd name="connsiteY117" fmla="*/ 6055 h 10000"/>
                <a:gd name="connsiteX118" fmla="*/ 9757 w 10000"/>
                <a:gd name="connsiteY118" fmla="*/ 6100 h 10000"/>
                <a:gd name="connsiteX119" fmla="*/ 9579 w 10000"/>
                <a:gd name="connsiteY119" fmla="*/ 6193 h 10000"/>
                <a:gd name="connsiteX120" fmla="*/ 9714 w 10000"/>
                <a:gd name="connsiteY120" fmla="*/ 6321 h 10000"/>
                <a:gd name="connsiteX121" fmla="*/ 9714 w 10000"/>
                <a:gd name="connsiteY121" fmla="*/ 6504 h 10000"/>
                <a:gd name="connsiteX122" fmla="*/ 9668 w 10000"/>
                <a:gd name="connsiteY122" fmla="*/ 6594 h 10000"/>
                <a:gd name="connsiteX123" fmla="*/ 9668 w 10000"/>
                <a:gd name="connsiteY123" fmla="*/ 6637 h 10000"/>
                <a:gd name="connsiteX124" fmla="*/ 9579 w 10000"/>
                <a:gd name="connsiteY124" fmla="*/ 6594 h 10000"/>
                <a:gd name="connsiteX125" fmla="*/ 9579 w 10000"/>
                <a:gd name="connsiteY125" fmla="*/ 6680 h 10000"/>
                <a:gd name="connsiteX126" fmla="*/ 9534 w 10000"/>
                <a:gd name="connsiteY126" fmla="*/ 6774 h 10000"/>
                <a:gd name="connsiteX127" fmla="*/ 9490 w 10000"/>
                <a:gd name="connsiteY127" fmla="*/ 6948 h 10000"/>
                <a:gd name="connsiteX128" fmla="*/ 9534 w 10000"/>
                <a:gd name="connsiteY128" fmla="*/ 6861 h 10000"/>
                <a:gd name="connsiteX129" fmla="*/ 9490 w 10000"/>
                <a:gd name="connsiteY129" fmla="*/ 6903 h 10000"/>
                <a:gd name="connsiteX130" fmla="*/ 9447 w 10000"/>
                <a:gd name="connsiteY130" fmla="*/ 6820 h 10000"/>
                <a:gd name="connsiteX131" fmla="*/ 9351 w 10000"/>
                <a:gd name="connsiteY131" fmla="*/ 6861 h 10000"/>
                <a:gd name="connsiteX132" fmla="*/ 9351 w 10000"/>
                <a:gd name="connsiteY132" fmla="*/ 6948 h 10000"/>
                <a:gd name="connsiteX133" fmla="*/ 9403 w 10000"/>
                <a:gd name="connsiteY133" fmla="*/ 6994 h 10000"/>
                <a:gd name="connsiteX134" fmla="*/ 9490 w 10000"/>
                <a:gd name="connsiteY134" fmla="*/ 7039 h 10000"/>
                <a:gd name="connsiteX135" fmla="*/ 9447 w 10000"/>
                <a:gd name="connsiteY135" fmla="*/ 7084 h 10000"/>
                <a:gd name="connsiteX136" fmla="*/ 9403 w 10000"/>
                <a:gd name="connsiteY136" fmla="*/ 7223 h 10000"/>
                <a:gd name="connsiteX137" fmla="*/ 9220 w 10000"/>
                <a:gd name="connsiteY137" fmla="*/ 7127 h 10000"/>
                <a:gd name="connsiteX138" fmla="*/ 9351 w 10000"/>
                <a:gd name="connsiteY138" fmla="*/ 7261 h 10000"/>
                <a:gd name="connsiteX139" fmla="*/ 9490 w 10000"/>
                <a:gd name="connsiteY139" fmla="*/ 7261 h 10000"/>
                <a:gd name="connsiteX140" fmla="*/ 9447 w 10000"/>
                <a:gd name="connsiteY140" fmla="*/ 7357 h 10000"/>
                <a:gd name="connsiteX141" fmla="*/ 9534 w 10000"/>
                <a:gd name="connsiteY141" fmla="*/ 7537 h 10000"/>
                <a:gd name="connsiteX142" fmla="*/ 9490 w 10000"/>
                <a:gd name="connsiteY142" fmla="*/ 7537 h 10000"/>
                <a:gd name="connsiteX143" fmla="*/ 9351 w 10000"/>
                <a:gd name="connsiteY143" fmla="*/ 7439 h 10000"/>
                <a:gd name="connsiteX144" fmla="*/ 9302 w 10000"/>
                <a:gd name="connsiteY144" fmla="*/ 7489 h 10000"/>
                <a:gd name="connsiteX145" fmla="*/ 9403 w 10000"/>
                <a:gd name="connsiteY145" fmla="*/ 7581 h 10000"/>
                <a:gd name="connsiteX146" fmla="*/ 9351 w 10000"/>
                <a:gd name="connsiteY146" fmla="*/ 7667 h 10000"/>
                <a:gd name="connsiteX147" fmla="*/ 9220 w 10000"/>
                <a:gd name="connsiteY147" fmla="*/ 7581 h 10000"/>
                <a:gd name="connsiteX148" fmla="*/ 9302 w 10000"/>
                <a:gd name="connsiteY148" fmla="*/ 7709 h 10000"/>
                <a:gd name="connsiteX149" fmla="*/ 9220 w 10000"/>
                <a:gd name="connsiteY149" fmla="*/ 7709 h 10000"/>
                <a:gd name="connsiteX150" fmla="*/ 9220 w 10000"/>
                <a:gd name="connsiteY150" fmla="*/ 7804 h 10000"/>
                <a:gd name="connsiteX151" fmla="*/ 8994 w 10000"/>
                <a:gd name="connsiteY151" fmla="*/ 7900 h 10000"/>
                <a:gd name="connsiteX152" fmla="*/ 8951 w 10000"/>
                <a:gd name="connsiteY152" fmla="*/ 7980 h 10000"/>
                <a:gd name="connsiteX153" fmla="*/ 8994 w 10000"/>
                <a:gd name="connsiteY153" fmla="*/ 8031 h 10000"/>
                <a:gd name="connsiteX154" fmla="*/ 8951 w 10000"/>
                <a:gd name="connsiteY154" fmla="*/ 8066 h 10000"/>
                <a:gd name="connsiteX155" fmla="*/ 8905 w 10000"/>
                <a:gd name="connsiteY155" fmla="*/ 8203 h 10000"/>
                <a:gd name="connsiteX156" fmla="*/ 8866 w 10000"/>
                <a:gd name="connsiteY156" fmla="*/ 8160 h 10000"/>
                <a:gd name="connsiteX157" fmla="*/ 8866 w 10000"/>
                <a:gd name="connsiteY157" fmla="*/ 8296 h 10000"/>
                <a:gd name="connsiteX158" fmla="*/ 8407 w 10000"/>
                <a:gd name="connsiteY158" fmla="*/ 8069 h 10000"/>
                <a:gd name="connsiteX159" fmla="*/ 7657 w 10000"/>
                <a:gd name="connsiteY159" fmla="*/ 8835 h 10000"/>
                <a:gd name="connsiteX160" fmla="*/ 7387 w 10000"/>
                <a:gd name="connsiteY160" fmla="*/ 8924 h 10000"/>
                <a:gd name="connsiteX161" fmla="*/ 7253 w 10000"/>
                <a:gd name="connsiteY161" fmla="*/ 8655 h 10000"/>
                <a:gd name="connsiteX162" fmla="*/ 7209 w 10000"/>
                <a:gd name="connsiteY162" fmla="*/ 8655 h 10000"/>
                <a:gd name="connsiteX163" fmla="*/ 7340 w 10000"/>
                <a:gd name="connsiteY163" fmla="*/ 8604 h 10000"/>
                <a:gd name="connsiteX164" fmla="*/ 7162 w 10000"/>
                <a:gd name="connsiteY164" fmla="*/ 8604 h 10000"/>
                <a:gd name="connsiteX165" fmla="*/ 7119 w 10000"/>
                <a:gd name="connsiteY165" fmla="*/ 8703 h 10000"/>
                <a:gd name="connsiteX166" fmla="*/ 7209 w 10000"/>
                <a:gd name="connsiteY166" fmla="*/ 8790 h 10000"/>
                <a:gd name="connsiteX167" fmla="*/ 7162 w 10000"/>
                <a:gd name="connsiteY167" fmla="*/ 8790 h 10000"/>
                <a:gd name="connsiteX168" fmla="*/ 7302 w 10000"/>
                <a:gd name="connsiteY168" fmla="*/ 9056 h 10000"/>
                <a:gd name="connsiteX169" fmla="*/ 7119 w 10000"/>
                <a:gd name="connsiteY169" fmla="*/ 8884 h 10000"/>
                <a:gd name="connsiteX170" fmla="*/ 7209 w 10000"/>
                <a:gd name="connsiteY170" fmla="*/ 9056 h 10000"/>
                <a:gd name="connsiteX171" fmla="*/ 7162 w 10000"/>
                <a:gd name="connsiteY171" fmla="*/ 9107 h 10000"/>
                <a:gd name="connsiteX172" fmla="*/ 7119 w 10000"/>
                <a:gd name="connsiteY172" fmla="*/ 9056 h 10000"/>
                <a:gd name="connsiteX173" fmla="*/ 7075 w 10000"/>
                <a:gd name="connsiteY173" fmla="*/ 9196 h 10000"/>
                <a:gd name="connsiteX174" fmla="*/ 6934 w 10000"/>
                <a:gd name="connsiteY174" fmla="*/ 9240 h 10000"/>
                <a:gd name="connsiteX175" fmla="*/ 6893 w 10000"/>
                <a:gd name="connsiteY175" fmla="*/ 9147 h 10000"/>
                <a:gd name="connsiteX176" fmla="*/ 6807 w 10000"/>
                <a:gd name="connsiteY176" fmla="*/ 9107 h 10000"/>
                <a:gd name="connsiteX177" fmla="*/ 6852 w 10000"/>
                <a:gd name="connsiteY177" fmla="*/ 9282 h 10000"/>
                <a:gd name="connsiteX178" fmla="*/ 6623 w 10000"/>
                <a:gd name="connsiteY178" fmla="*/ 9196 h 10000"/>
                <a:gd name="connsiteX179" fmla="*/ 6579 w 10000"/>
                <a:gd name="connsiteY179" fmla="*/ 9240 h 10000"/>
                <a:gd name="connsiteX180" fmla="*/ 6444 w 10000"/>
                <a:gd name="connsiteY180" fmla="*/ 9323 h 10000"/>
                <a:gd name="connsiteX181" fmla="*/ 6411 w 10000"/>
                <a:gd name="connsiteY181" fmla="*/ 9422 h 10000"/>
                <a:gd name="connsiteX182" fmla="*/ 6311 w 10000"/>
                <a:gd name="connsiteY182" fmla="*/ 9422 h 10000"/>
                <a:gd name="connsiteX183" fmla="*/ 6177 w 10000"/>
                <a:gd name="connsiteY183" fmla="*/ 9463 h 10000"/>
                <a:gd name="connsiteX184" fmla="*/ 6177 w 10000"/>
                <a:gd name="connsiteY184" fmla="*/ 9422 h 10000"/>
                <a:gd name="connsiteX185" fmla="*/ 6177 w 10000"/>
                <a:gd name="connsiteY185" fmla="*/ 9507 h 10000"/>
                <a:gd name="connsiteX186" fmla="*/ 6046 w 10000"/>
                <a:gd name="connsiteY186" fmla="*/ 9463 h 10000"/>
                <a:gd name="connsiteX187" fmla="*/ 6046 w 10000"/>
                <a:gd name="connsiteY187" fmla="*/ 9550 h 10000"/>
                <a:gd name="connsiteX188" fmla="*/ 6000 w 10000"/>
                <a:gd name="connsiteY188" fmla="*/ 9688 h 10000"/>
                <a:gd name="connsiteX189" fmla="*/ 6094 w 10000"/>
                <a:gd name="connsiteY189" fmla="*/ 9734 h 10000"/>
                <a:gd name="connsiteX190" fmla="*/ 6094 w 10000"/>
                <a:gd name="connsiteY190" fmla="*/ 9734 h 10000"/>
                <a:gd name="connsiteX191" fmla="*/ 6177 w 10000"/>
                <a:gd name="connsiteY191" fmla="*/ 9913 h 10000"/>
                <a:gd name="connsiteX192" fmla="*/ 5956 w 10000"/>
                <a:gd name="connsiteY192" fmla="*/ 10000 h 10000"/>
                <a:gd name="connsiteX193" fmla="*/ 5956 w 10000"/>
                <a:gd name="connsiteY193" fmla="*/ 9913 h 10000"/>
                <a:gd name="connsiteX194" fmla="*/ 5861 w 10000"/>
                <a:gd name="connsiteY194" fmla="*/ 9774 h 10000"/>
                <a:gd name="connsiteX195" fmla="*/ 5823 w 10000"/>
                <a:gd name="connsiteY195" fmla="*/ 9688 h 10000"/>
                <a:gd name="connsiteX196" fmla="*/ 5778 w 10000"/>
                <a:gd name="connsiteY196" fmla="*/ 9550 h 10000"/>
                <a:gd name="connsiteX197" fmla="*/ 5823 w 10000"/>
                <a:gd name="connsiteY197" fmla="*/ 9463 h 10000"/>
                <a:gd name="connsiteX198" fmla="*/ 5778 w 10000"/>
                <a:gd name="connsiteY198" fmla="*/ 9323 h 10000"/>
                <a:gd name="connsiteX199" fmla="*/ 5778 w 10000"/>
                <a:gd name="connsiteY199" fmla="*/ 9373 h 10000"/>
                <a:gd name="connsiteX200" fmla="*/ 5686 w 10000"/>
                <a:gd name="connsiteY200" fmla="*/ 9282 h 10000"/>
                <a:gd name="connsiteX201" fmla="*/ 5686 w 10000"/>
                <a:gd name="connsiteY201" fmla="*/ 9373 h 10000"/>
                <a:gd name="connsiteX202" fmla="*/ 5555 w 10000"/>
                <a:gd name="connsiteY202" fmla="*/ 9373 h 10000"/>
                <a:gd name="connsiteX203" fmla="*/ 5466 w 10000"/>
                <a:gd name="connsiteY203" fmla="*/ 9323 h 10000"/>
                <a:gd name="connsiteX204" fmla="*/ 5414 w 10000"/>
                <a:gd name="connsiteY204" fmla="*/ 9240 h 10000"/>
                <a:gd name="connsiteX205" fmla="*/ 5370 w 10000"/>
                <a:gd name="connsiteY205" fmla="*/ 9240 h 10000"/>
                <a:gd name="connsiteX206" fmla="*/ 5370 w 10000"/>
                <a:gd name="connsiteY206" fmla="*/ 9323 h 10000"/>
                <a:gd name="connsiteX207" fmla="*/ 5284 w 10000"/>
                <a:gd name="connsiteY207" fmla="*/ 9240 h 10000"/>
                <a:gd name="connsiteX208" fmla="*/ 5244 w 10000"/>
                <a:gd name="connsiteY208" fmla="*/ 9147 h 10000"/>
                <a:gd name="connsiteX209" fmla="*/ 5202 w 10000"/>
                <a:gd name="connsiteY209" fmla="*/ 9196 h 10000"/>
                <a:gd name="connsiteX210" fmla="*/ 5244 w 10000"/>
                <a:gd name="connsiteY210" fmla="*/ 9323 h 10000"/>
                <a:gd name="connsiteX211" fmla="*/ 5154 w 10000"/>
                <a:gd name="connsiteY211" fmla="*/ 9282 h 10000"/>
                <a:gd name="connsiteX212" fmla="*/ 5154 w 10000"/>
                <a:gd name="connsiteY212" fmla="*/ 9373 h 10000"/>
                <a:gd name="connsiteX213" fmla="*/ 4973 w 10000"/>
                <a:gd name="connsiteY213" fmla="*/ 9323 h 10000"/>
                <a:gd name="connsiteX214" fmla="*/ 4844 w 10000"/>
                <a:gd name="connsiteY214" fmla="*/ 9323 h 10000"/>
                <a:gd name="connsiteX215" fmla="*/ 4794 w 10000"/>
                <a:gd name="connsiteY215" fmla="*/ 9323 h 10000"/>
                <a:gd name="connsiteX216" fmla="*/ 4661 w 10000"/>
                <a:gd name="connsiteY216" fmla="*/ 9240 h 10000"/>
                <a:gd name="connsiteX217" fmla="*/ 4611 w 10000"/>
                <a:gd name="connsiteY217" fmla="*/ 9196 h 10000"/>
                <a:gd name="connsiteX218" fmla="*/ 4480 w 10000"/>
                <a:gd name="connsiteY218" fmla="*/ 9147 h 10000"/>
                <a:gd name="connsiteX219" fmla="*/ 4395 w 10000"/>
                <a:gd name="connsiteY219" fmla="*/ 8884 h 10000"/>
                <a:gd name="connsiteX220" fmla="*/ 4297 w 10000"/>
                <a:gd name="connsiteY220" fmla="*/ 8703 h 10000"/>
                <a:gd name="connsiteX221" fmla="*/ 4168 w 10000"/>
                <a:gd name="connsiteY221" fmla="*/ 8703 h 10000"/>
                <a:gd name="connsiteX222" fmla="*/ 4032 w 10000"/>
                <a:gd name="connsiteY222" fmla="*/ 8703 h 10000"/>
                <a:gd name="connsiteX223" fmla="*/ 3808 w 10000"/>
                <a:gd name="connsiteY223" fmla="*/ 8475 h 10000"/>
                <a:gd name="connsiteX224" fmla="*/ 3633 w 10000"/>
                <a:gd name="connsiteY224" fmla="*/ 8604 h 10000"/>
                <a:gd name="connsiteX225" fmla="*/ 3633 w 10000"/>
                <a:gd name="connsiteY225" fmla="*/ 8703 h 10000"/>
                <a:gd name="connsiteX226" fmla="*/ 3410 w 10000"/>
                <a:gd name="connsiteY226" fmla="*/ 8747 h 10000"/>
                <a:gd name="connsiteX227" fmla="*/ 3278 w 10000"/>
                <a:gd name="connsiteY227" fmla="*/ 8884 h 10000"/>
                <a:gd name="connsiteX228" fmla="*/ 3189 w 10000"/>
                <a:gd name="connsiteY228" fmla="*/ 8790 h 10000"/>
                <a:gd name="connsiteX229" fmla="*/ 3099 w 10000"/>
                <a:gd name="connsiteY229" fmla="*/ 8884 h 10000"/>
                <a:gd name="connsiteX230" fmla="*/ 2965 w 10000"/>
                <a:gd name="connsiteY230" fmla="*/ 8884 h 10000"/>
                <a:gd name="connsiteX231" fmla="*/ 2781 w 10000"/>
                <a:gd name="connsiteY231" fmla="*/ 8835 h 10000"/>
                <a:gd name="connsiteX232" fmla="*/ 2606 w 10000"/>
                <a:gd name="connsiteY232" fmla="*/ 8924 h 10000"/>
                <a:gd name="connsiteX233" fmla="*/ 2515 w 10000"/>
                <a:gd name="connsiteY233" fmla="*/ 8924 h 10000"/>
                <a:gd name="connsiteX234" fmla="*/ 2423 w 10000"/>
                <a:gd name="connsiteY234" fmla="*/ 8924 h 10000"/>
                <a:gd name="connsiteX235" fmla="*/ 2380 w 10000"/>
                <a:gd name="connsiteY235" fmla="*/ 8924 h 10000"/>
                <a:gd name="connsiteX236" fmla="*/ 2380 w 10000"/>
                <a:gd name="connsiteY236" fmla="*/ 9147 h 10000"/>
                <a:gd name="connsiteX237" fmla="*/ 2473 w 10000"/>
                <a:gd name="connsiteY237" fmla="*/ 9282 h 10000"/>
                <a:gd name="connsiteX238" fmla="*/ 2473 w 10000"/>
                <a:gd name="connsiteY238" fmla="*/ 9323 h 10000"/>
                <a:gd name="connsiteX239" fmla="*/ 2473 w 10000"/>
                <a:gd name="connsiteY239" fmla="*/ 9422 h 10000"/>
                <a:gd name="connsiteX240" fmla="*/ 2515 w 10000"/>
                <a:gd name="connsiteY240" fmla="*/ 9550 h 10000"/>
                <a:gd name="connsiteX241" fmla="*/ 2380 w 10000"/>
                <a:gd name="connsiteY241" fmla="*/ 9507 h 10000"/>
                <a:gd name="connsiteX242" fmla="*/ 2244 w 10000"/>
                <a:gd name="connsiteY242" fmla="*/ 9463 h 10000"/>
                <a:gd name="connsiteX243" fmla="*/ 2153 w 10000"/>
                <a:gd name="connsiteY243" fmla="*/ 9240 h 10000"/>
                <a:gd name="connsiteX244" fmla="*/ 1895 w 10000"/>
                <a:gd name="connsiteY244" fmla="*/ 9373 h 10000"/>
                <a:gd name="connsiteX245" fmla="*/ 1805 w 10000"/>
                <a:gd name="connsiteY245" fmla="*/ 9422 h 10000"/>
                <a:gd name="connsiteX246" fmla="*/ 1805 w 10000"/>
                <a:gd name="connsiteY246" fmla="*/ 9282 h 10000"/>
                <a:gd name="connsiteX247" fmla="*/ 1669 w 10000"/>
                <a:gd name="connsiteY247" fmla="*/ 9107 h 10000"/>
                <a:gd name="connsiteX248" fmla="*/ 1401 w 10000"/>
                <a:gd name="connsiteY248" fmla="*/ 9107 h 10000"/>
                <a:gd name="connsiteX249" fmla="*/ 1401 w 10000"/>
                <a:gd name="connsiteY249" fmla="*/ 8924 h 10000"/>
                <a:gd name="connsiteX250" fmla="*/ 1439 w 10000"/>
                <a:gd name="connsiteY250" fmla="*/ 8703 h 10000"/>
                <a:gd name="connsiteX251" fmla="*/ 1270 w 10000"/>
                <a:gd name="connsiteY251" fmla="*/ 8604 h 10000"/>
                <a:gd name="connsiteX252" fmla="*/ 1130 w 10000"/>
                <a:gd name="connsiteY252" fmla="*/ 8475 h 10000"/>
                <a:gd name="connsiteX253" fmla="*/ 1090 w 10000"/>
                <a:gd name="connsiteY253" fmla="*/ 8385 h 10000"/>
                <a:gd name="connsiteX254" fmla="*/ 1048 w 10000"/>
                <a:gd name="connsiteY254" fmla="*/ 8251 h 10000"/>
                <a:gd name="connsiteX255" fmla="*/ 1090 w 10000"/>
                <a:gd name="connsiteY255" fmla="*/ 8118 h 10000"/>
                <a:gd name="connsiteX256" fmla="*/ 773 w 10000"/>
                <a:gd name="connsiteY256" fmla="*/ 8160 h 10000"/>
                <a:gd name="connsiteX257" fmla="*/ 591 w 10000"/>
                <a:gd name="connsiteY257" fmla="*/ 8251 h 10000"/>
                <a:gd name="connsiteX258" fmla="*/ 591 w 10000"/>
                <a:gd name="connsiteY258" fmla="*/ 8118 h 10000"/>
                <a:gd name="connsiteX259" fmla="*/ 549 w 10000"/>
                <a:gd name="connsiteY259" fmla="*/ 7980 h 10000"/>
                <a:gd name="connsiteX260" fmla="*/ 508 w 10000"/>
                <a:gd name="connsiteY260" fmla="*/ 7900 h 10000"/>
                <a:gd name="connsiteX261" fmla="*/ 7545 w 10000"/>
                <a:gd name="connsiteY261" fmla="*/ 7886 h 10000"/>
                <a:gd name="connsiteX262" fmla="*/ 7675 w 10000"/>
                <a:gd name="connsiteY262"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866 w 10000"/>
                <a:gd name="connsiteY72" fmla="*/ 4352 h 10000"/>
                <a:gd name="connsiteX73" fmla="*/ 8734 w 10000"/>
                <a:gd name="connsiteY73" fmla="*/ 4264 h 10000"/>
                <a:gd name="connsiteX74" fmla="*/ 8592 w 10000"/>
                <a:gd name="connsiteY74" fmla="*/ 4172 h 10000"/>
                <a:gd name="connsiteX75" fmla="*/ 8680 w 10000"/>
                <a:gd name="connsiteY75" fmla="*/ 4264 h 10000"/>
                <a:gd name="connsiteX76" fmla="*/ 8951 w 10000"/>
                <a:gd name="connsiteY76" fmla="*/ 4352 h 10000"/>
                <a:gd name="connsiteX77" fmla="*/ 9043 w 10000"/>
                <a:gd name="connsiteY77" fmla="*/ 4308 h 10000"/>
                <a:gd name="connsiteX78" fmla="*/ 9134 w 10000"/>
                <a:gd name="connsiteY78" fmla="*/ 4394 h 10000"/>
                <a:gd name="connsiteX79" fmla="*/ 9172 w 10000"/>
                <a:gd name="connsiteY79" fmla="*/ 4441 h 10000"/>
                <a:gd name="connsiteX80" fmla="*/ 9302 w 10000"/>
                <a:gd name="connsiteY80" fmla="*/ 4481 h 10000"/>
                <a:gd name="connsiteX81" fmla="*/ 9579 w 10000"/>
                <a:gd name="connsiteY81" fmla="*/ 4668 h 10000"/>
                <a:gd name="connsiteX82" fmla="*/ 9757 w 10000"/>
                <a:gd name="connsiteY82" fmla="*/ 4848 h 10000"/>
                <a:gd name="connsiteX83" fmla="*/ 9668 w 10000"/>
                <a:gd name="connsiteY83" fmla="*/ 4892 h 10000"/>
                <a:gd name="connsiteX84" fmla="*/ 9534 w 10000"/>
                <a:gd name="connsiteY84" fmla="*/ 4978 h 10000"/>
                <a:gd name="connsiteX85" fmla="*/ 9447 w 10000"/>
                <a:gd name="connsiteY85" fmla="*/ 5064 h 10000"/>
                <a:gd name="connsiteX86" fmla="*/ 9403 w 10000"/>
                <a:gd name="connsiteY86" fmla="*/ 5109 h 10000"/>
                <a:gd name="connsiteX87" fmla="*/ 9258 w 10000"/>
                <a:gd name="connsiteY87" fmla="*/ 5109 h 10000"/>
                <a:gd name="connsiteX88" fmla="*/ 9134 w 10000"/>
                <a:gd name="connsiteY88" fmla="*/ 5203 h 10000"/>
                <a:gd name="connsiteX89" fmla="*/ 9302 w 10000"/>
                <a:gd name="connsiteY89" fmla="*/ 5109 h 10000"/>
                <a:gd name="connsiteX90" fmla="*/ 9447 w 10000"/>
                <a:gd name="connsiteY90" fmla="*/ 5251 h 10000"/>
                <a:gd name="connsiteX91" fmla="*/ 9403 w 10000"/>
                <a:gd name="connsiteY91" fmla="*/ 5251 h 10000"/>
                <a:gd name="connsiteX92" fmla="*/ 9613 w 10000"/>
                <a:gd name="connsiteY92" fmla="*/ 5159 h 10000"/>
                <a:gd name="connsiteX93" fmla="*/ 9757 w 10000"/>
                <a:gd name="connsiteY93" fmla="*/ 5291 h 10000"/>
                <a:gd name="connsiteX94" fmla="*/ 9982 w 10000"/>
                <a:gd name="connsiteY94" fmla="*/ 5339 h 10000"/>
                <a:gd name="connsiteX95" fmla="*/ 9884 w 10000"/>
                <a:gd name="connsiteY95" fmla="*/ 5468 h 10000"/>
                <a:gd name="connsiteX96" fmla="*/ 9847 w 10000"/>
                <a:gd name="connsiteY96" fmla="*/ 5517 h 10000"/>
                <a:gd name="connsiteX97" fmla="*/ 9757 w 10000"/>
                <a:gd name="connsiteY97" fmla="*/ 5561 h 10000"/>
                <a:gd name="connsiteX98" fmla="*/ 9802 w 10000"/>
                <a:gd name="connsiteY98" fmla="*/ 5561 h 10000"/>
                <a:gd name="connsiteX99" fmla="*/ 9935 w 10000"/>
                <a:gd name="connsiteY99" fmla="*/ 5517 h 10000"/>
                <a:gd name="connsiteX100" fmla="*/ 9935 w 10000"/>
                <a:gd name="connsiteY100" fmla="*/ 5468 h 10000"/>
                <a:gd name="connsiteX101" fmla="*/ 9982 w 10000"/>
                <a:gd name="connsiteY101" fmla="*/ 5600 h 10000"/>
                <a:gd name="connsiteX102" fmla="*/ 9982 w 10000"/>
                <a:gd name="connsiteY102" fmla="*/ 5699 h 10000"/>
                <a:gd name="connsiteX103" fmla="*/ 9935 w 10000"/>
                <a:gd name="connsiteY103" fmla="*/ 5600 h 10000"/>
                <a:gd name="connsiteX104" fmla="*/ 9935 w 10000"/>
                <a:gd name="connsiteY104" fmla="*/ 5699 h 10000"/>
                <a:gd name="connsiteX105" fmla="*/ 9884 w 10000"/>
                <a:gd name="connsiteY105" fmla="*/ 5658 h 10000"/>
                <a:gd name="connsiteX106" fmla="*/ 9847 w 10000"/>
                <a:gd name="connsiteY106" fmla="*/ 5658 h 10000"/>
                <a:gd name="connsiteX107" fmla="*/ 9802 w 10000"/>
                <a:gd name="connsiteY107" fmla="*/ 5737 h 10000"/>
                <a:gd name="connsiteX108" fmla="*/ 9935 w 10000"/>
                <a:gd name="connsiteY108" fmla="*/ 5827 h 10000"/>
                <a:gd name="connsiteX109" fmla="*/ 9884 w 10000"/>
                <a:gd name="connsiteY109" fmla="*/ 5827 h 10000"/>
                <a:gd name="connsiteX110" fmla="*/ 9935 w 10000"/>
                <a:gd name="connsiteY110" fmla="*/ 5924 h 10000"/>
                <a:gd name="connsiteX111" fmla="*/ 9757 w 10000"/>
                <a:gd name="connsiteY111" fmla="*/ 5873 h 10000"/>
                <a:gd name="connsiteX112" fmla="*/ 9802 w 10000"/>
                <a:gd name="connsiteY112" fmla="*/ 5924 h 10000"/>
                <a:gd name="connsiteX113" fmla="*/ 9935 w 10000"/>
                <a:gd name="connsiteY113" fmla="*/ 5963 h 10000"/>
                <a:gd name="connsiteX114" fmla="*/ 9982 w 10000"/>
                <a:gd name="connsiteY114" fmla="*/ 6100 h 10000"/>
                <a:gd name="connsiteX115" fmla="*/ 9935 w 10000"/>
                <a:gd name="connsiteY115" fmla="*/ 6193 h 10000"/>
                <a:gd name="connsiteX116" fmla="*/ 9802 w 10000"/>
                <a:gd name="connsiteY116" fmla="*/ 6055 h 10000"/>
                <a:gd name="connsiteX117" fmla="*/ 9757 w 10000"/>
                <a:gd name="connsiteY117" fmla="*/ 6100 h 10000"/>
                <a:gd name="connsiteX118" fmla="*/ 9579 w 10000"/>
                <a:gd name="connsiteY118" fmla="*/ 6193 h 10000"/>
                <a:gd name="connsiteX119" fmla="*/ 9714 w 10000"/>
                <a:gd name="connsiteY119" fmla="*/ 6321 h 10000"/>
                <a:gd name="connsiteX120" fmla="*/ 9714 w 10000"/>
                <a:gd name="connsiteY120" fmla="*/ 6504 h 10000"/>
                <a:gd name="connsiteX121" fmla="*/ 9668 w 10000"/>
                <a:gd name="connsiteY121" fmla="*/ 6594 h 10000"/>
                <a:gd name="connsiteX122" fmla="*/ 9668 w 10000"/>
                <a:gd name="connsiteY122" fmla="*/ 6637 h 10000"/>
                <a:gd name="connsiteX123" fmla="*/ 9579 w 10000"/>
                <a:gd name="connsiteY123" fmla="*/ 6594 h 10000"/>
                <a:gd name="connsiteX124" fmla="*/ 9579 w 10000"/>
                <a:gd name="connsiteY124" fmla="*/ 6680 h 10000"/>
                <a:gd name="connsiteX125" fmla="*/ 9534 w 10000"/>
                <a:gd name="connsiteY125" fmla="*/ 6774 h 10000"/>
                <a:gd name="connsiteX126" fmla="*/ 9490 w 10000"/>
                <a:gd name="connsiteY126" fmla="*/ 6948 h 10000"/>
                <a:gd name="connsiteX127" fmla="*/ 9534 w 10000"/>
                <a:gd name="connsiteY127" fmla="*/ 6861 h 10000"/>
                <a:gd name="connsiteX128" fmla="*/ 9490 w 10000"/>
                <a:gd name="connsiteY128" fmla="*/ 6903 h 10000"/>
                <a:gd name="connsiteX129" fmla="*/ 9447 w 10000"/>
                <a:gd name="connsiteY129" fmla="*/ 6820 h 10000"/>
                <a:gd name="connsiteX130" fmla="*/ 9351 w 10000"/>
                <a:gd name="connsiteY130" fmla="*/ 6861 h 10000"/>
                <a:gd name="connsiteX131" fmla="*/ 9351 w 10000"/>
                <a:gd name="connsiteY131" fmla="*/ 6948 h 10000"/>
                <a:gd name="connsiteX132" fmla="*/ 9403 w 10000"/>
                <a:gd name="connsiteY132" fmla="*/ 6994 h 10000"/>
                <a:gd name="connsiteX133" fmla="*/ 9490 w 10000"/>
                <a:gd name="connsiteY133" fmla="*/ 7039 h 10000"/>
                <a:gd name="connsiteX134" fmla="*/ 9447 w 10000"/>
                <a:gd name="connsiteY134" fmla="*/ 7084 h 10000"/>
                <a:gd name="connsiteX135" fmla="*/ 9403 w 10000"/>
                <a:gd name="connsiteY135" fmla="*/ 7223 h 10000"/>
                <a:gd name="connsiteX136" fmla="*/ 9220 w 10000"/>
                <a:gd name="connsiteY136" fmla="*/ 7127 h 10000"/>
                <a:gd name="connsiteX137" fmla="*/ 9351 w 10000"/>
                <a:gd name="connsiteY137" fmla="*/ 7261 h 10000"/>
                <a:gd name="connsiteX138" fmla="*/ 9490 w 10000"/>
                <a:gd name="connsiteY138" fmla="*/ 7261 h 10000"/>
                <a:gd name="connsiteX139" fmla="*/ 9447 w 10000"/>
                <a:gd name="connsiteY139" fmla="*/ 7357 h 10000"/>
                <a:gd name="connsiteX140" fmla="*/ 9534 w 10000"/>
                <a:gd name="connsiteY140" fmla="*/ 7537 h 10000"/>
                <a:gd name="connsiteX141" fmla="*/ 9490 w 10000"/>
                <a:gd name="connsiteY141" fmla="*/ 7537 h 10000"/>
                <a:gd name="connsiteX142" fmla="*/ 9351 w 10000"/>
                <a:gd name="connsiteY142" fmla="*/ 7439 h 10000"/>
                <a:gd name="connsiteX143" fmla="*/ 9302 w 10000"/>
                <a:gd name="connsiteY143" fmla="*/ 7489 h 10000"/>
                <a:gd name="connsiteX144" fmla="*/ 9403 w 10000"/>
                <a:gd name="connsiteY144" fmla="*/ 7581 h 10000"/>
                <a:gd name="connsiteX145" fmla="*/ 9351 w 10000"/>
                <a:gd name="connsiteY145" fmla="*/ 7667 h 10000"/>
                <a:gd name="connsiteX146" fmla="*/ 9220 w 10000"/>
                <a:gd name="connsiteY146" fmla="*/ 7581 h 10000"/>
                <a:gd name="connsiteX147" fmla="*/ 9302 w 10000"/>
                <a:gd name="connsiteY147" fmla="*/ 7709 h 10000"/>
                <a:gd name="connsiteX148" fmla="*/ 9220 w 10000"/>
                <a:gd name="connsiteY148" fmla="*/ 7709 h 10000"/>
                <a:gd name="connsiteX149" fmla="*/ 9220 w 10000"/>
                <a:gd name="connsiteY149" fmla="*/ 7804 h 10000"/>
                <a:gd name="connsiteX150" fmla="*/ 8994 w 10000"/>
                <a:gd name="connsiteY150" fmla="*/ 7900 h 10000"/>
                <a:gd name="connsiteX151" fmla="*/ 8951 w 10000"/>
                <a:gd name="connsiteY151" fmla="*/ 7980 h 10000"/>
                <a:gd name="connsiteX152" fmla="*/ 8994 w 10000"/>
                <a:gd name="connsiteY152" fmla="*/ 8031 h 10000"/>
                <a:gd name="connsiteX153" fmla="*/ 8951 w 10000"/>
                <a:gd name="connsiteY153" fmla="*/ 8066 h 10000"/>
                <a:gd name="connsiteX154" fmla="*/ 8905 w 10000"/>
                <a:gd name="connsiteY154" fmla="*/ 8203 h 10000"/>
                <a:gd name="connsiteX155" fmla="*/ 8866 w 10000"/>
                <a:gd name="connsiteY155" fmla="*/ 8160 h 10000"/>
                <a:gd name="connsiteX156" fmla="*/ 8866 w 10000"/>
                <a:gd name="connsiteY156" fmla="*/ 8296 h 10000"/>
                <a:gd name="connsiteX157" fmla="*/ 8407 w 10000"/>
                <a:gd name="connsiteY157" fmla="*/ 8069 h 10000"/>
                <a:gd name="connsiteX158" fmla="*/ 7657 w 10000"/>
                <a:gd name="connsiteY158" fmla="*/ 8835 h 10000"/>
                <a:gd name="connsiteX159" fmla="*/ 7387 w 10000"/>
                <a:gd name="connsiteY159" fmla="*/ 8924 h 10000"/>
                <a:gd name="connsiteX160" fmla="*/ 7253 w 10000"/>
                <a:gd name="connsiteY160" fmla="*/ 8655 h 10000"/>
                <a:gd name="connsiteX161" fmla="*/ 7209 w 10000"/>
                <a:gd name="connsiteY161" fmla="*/ 8655 h 10000"/>
                <a:gd name="connsiteX162" fmla="*/ 7340 w 10000"/>
                <a:gd name="connsiteY162" fmla="*/ 8604 h 10000"/>
                <a:gd name="connsiteX163" fmla="*/ 7162 w 10000"/>
                <a:gd name="connsiteY163" fmla="*/ 8604 h 10000"/>
                <a:gd name="connsiteX164" fmla="*/ 7119 w 10000"/>
                <a:gd name="connsiteY164" fmla="*/ 8703 h 10000"/>
                <a:gd name="connsiteX165" fmla="*/ 7209 w 10000"/>
                <a:gd name="connsiteY165" fmla="*/ 8790 h 10000"/>
                <a:gd name="connsiteX166" fmla="*/ 7162 w 10000"/>
                <a:gd name="connsiteY166" fmla="*/ 8790 h 10000"/>
                <a:gd name="connsiteX167" fmla="*/ 7302 w 10000"/>
                <a:gd name="connsiteY167" fmla="*/ 9056 h 10000"/>
                <a:gd name="connsiteX168" fmla="*/ 7119 w 10000"/>
                <a:gd name="connsiteY168" fmla="*/ 8884 h 10000"/>
                <a:gd name="connsiteX169" fmla="*/ 7209 w 10000"/>
                <a:gd name="connsiteY169" fmla="*/ 9056 h 10000"/>
                <a:gd name="connsiteX170" fmla="*/ 7162 w 10000"/>
                <a:gd name="connsiteY170" fmla="*/ 9107 h 10000"/>
                <a:gd name="connsiteX171" fmla="*/ 7119 w 10000"/>
                <a:gd name="connsiteY171" fmla="*/ 9056 h 10000"/>
                <a:gd name="connsiteX172" fmla="*/ 7075 w 10000"/>
                <a:gd name="connsiteY172" fmla="*/ 9196 h 10000"/>
                <a:gd name="connsiteX173" fmla="*/ 6934 w 10000"/>
                <a:gd name="connsiteY173" fmla="*/ 9240 h 10000"/>
                <a:gd name="connsiteX174" fmla="*/ 6893 w 10000"/>
                <a:gd name="connsiteY174" fmla="*/ 9147 h 10000"/>
                <a:gd name="connsiteX175" fmla="*/ 6807 w 10000"/>
                <a:gd name="connsiteY175" fmla="*/ 9107 h 10000"/>
                <a:gd name="connsiteX176" fmla="*/ 6852 w 10000"/>
                <a:gd name="connsiteY176" fmla="*/ 9282 h 10000"/>
                <a:gd name="connsiteX177" fmla="*/ 6623 w 10000"/>
                <a:gd name="connsiteY177" fmla="*/ 9196 h 10000"/>
                <a:gd name="connsiteX178" fmla="*/ 6579 w 10000"/>
                <a:gd name="connsiteY178" fmla="*/ 9240 h 10000"/>
                <a:gd name="connsiteX179" fmla="*/ 6444 w 10000"/>
                <a:gd name="connsiteY179" fmla="*/ 9323 h 10000"/>
                <a:gd name="connsiteX180" fmla="*/ 6411 w 10000"/>
                <a:gd name="connsiteY180" fmla="*/ 9422 h 10000"/>
                <a:gd name="connsiteX181" fmla="*/ 6311 w 10000"/>
                <a:gd name="connsiteY181" fmla="*/ 9422 h 10000"/>
                <a:gd name="connsiteX182" fmla="*/ 6177 w 10000"/>
                <a:gd name="connsiteY182" fmla="*/ 9463 h 10000"/>
                <a:gd name="connsiteX183" fmla="*/ 6177 w 10000"/>
                <a:gd name="connsiteY183" fmla="*/ 9422 h 10000"/>
                <a:gd name="connsiteX184" fmla="*/ 6177 w 10000"/>
                <a:gd name="connsiteY184" fmla="*/ 9507 h 10000"/>
                <a:gd name="connsiteX185" fmla="*/ 6046 w 10000"/>
                <a:gd name="connsiteY185" fmla="*/ 9463 h 10000"/>
                <a:gd name="connsiteX186" fmla="*/ 6046 w 10000"/>
                <a:gd name="connsiteY186" fmla="*/ 9550 h 10000"/>
                <a:gd name="connsiteX187" fmla="*/ 6000 w 10000"/>
                <a:gd name="connsiteY187" fmla="*/ 9688 h 10000"/>
                <a:gd name="connsiteX188" fmla="*/ 6094 w 10000"/>
                <a:gd name="connsiteY188" fmla="*/ 9734 h 10000"/>
                <a:gd name="connsiteX189" fmla="*/ 6094 w 10000"/>
                <a:gd name="connsiteY189" fmla="*/ 9734 h 10000"/>
                <a:gd name="connsiteX190" fmla="*/ 6177 w 10000"/>
                <a:gd name="connsiteY190" fmla="*/ 9913 h 10000"/>
                <a:gd name="connsiteX191" fmla="*/ 5956 w 10000"/>
                <a:gd name="connsiteY191" fmla="*/ 10000 h 10000"/>
                <a:gd name="connsiteX192" fmla="*/ 5956 w 10000"/>
                <a:gd name="connsiteY192" fmla="*/ 9913 h 10000"/>
                <a:gd name="connsiteX193" fmla="*/ 5861 w 10000"/>
                <a:gd name="connsiteY193" fmla="*/ 9774 h 10000"/>
                <a:gd name="connsiteX194" fmla="*/ 5823 w 10000"/>
                <a:gd name="connsiteY194" fmla="*/ 9688 h 10000"/>
                <a:gd name="connsiteX195" fmla="*/ 5778 w 10000"/>
                <a:gd name="connsiteY195" fmla="*/ 9550 h 10000"/>
                <a:gd name="connsiteX196" fmla="*/ 5823 w 10000"/>
                <a:gd name="connsiteY196" fmla="*/ 9463 h 10000"/>
                <a:gd name="connsiteX197" fmla="*/ 5778 w 10000"/>
                <a:gd name="connsiteY197" fmla="*/ 9323 h 10000"/>
                <a:gd name="connsiteX198" fmla="*/ 5778 w 10000"/>
                <a:gd name="connsiteY198" fmla="*/ 9373 h 10000"/>
                <a:gd name="connsiteX199" fmla="*/ 5686 w 10000"/>
                <a:gd name="connsiteY199" fmla="*/ 9282 h 10000"/>
                <a:gd name="connsiteX200" fmla="*/ 5686 w 10000"/>
                <a:gd name="connsiteY200" fmla="*/ 9373 h 10000"/>
                <a:gd name="connsiteX201" fmla="*/ 5555 w 10000"/>
                <a:gd name="connsiteY201" fmla="*/ 9373 h 10000"/>
                <a:gd name="connsiteX202" fmla="*/ 5466 w 10000"/>
                <a:gd name="connsiteY202" fmla="*/ 9323 h 10000"/>
                <a:gd name="connsiteX203" fmla="*/ 5414 w 10000"/>
                <a:gd name="connsiteY203" fmla="*/ 9240 h 10000"/>
                <a:gd name="connsiteX204" fmla="*/ 5370 w 10000"/>
                <a:gd name="connsiteY204" fmla="*/ 9240 h 10000"/>
                <a:gd name="connsiteX205" fmla="*/ 5370 w 10000"/>
                <a:gd name="connsiteY205" fmla="*/ 9323 h 10000"/>
                <a:gd name="connsiteX206" fmla="*/ 5284 w 10000"/>
                <a:gd name="connsiteY206" fmla="*/ 9240 h 10000"/>
                <a:gd name="connsiteX207" fmla="*/ 5244 w 10000"/>
                <a:gd name="connsiteY207" fmla="*/ 9147 h 10000"/>
                <a:gd name="connsiteX208" fmla="*/ 5202 w 10000"/>
                <a:gd name="connsiteY208" fmla="*/ 9196 h 10000"/>
                <a:gd name="connsiteX209" fmla="*/ 5244 w 10000"/>
                <a:gd name="connsiteY209" fmla="*/ 9323 h 10000"/>
                <a:gd name="connsiteX210" fmla="*/ 5154 w 10000"/>
                <a:gd name="connsiteY210" fmla="*/ 9282 h 10000"/>
                <a:gd name="connsiteX211" fmla="*/ 5154 w 10000"/>
                <a:gd name="connsiteY211" fmla="*/ 9373 h 10000"/>
                <a:gd name="connsiteX212" fmla="*/ 4973 w 10000"/>
                <a:gd name="connsiteY212" fmla="*/ 9323 h 10000"/>
                <a:gd name="connsiteX213" fmla="*/ 4844 w 10000"/>
                <a:gd name="connsiteY213" fmla="*/ 9323 h 10000"/>
                <a:gd name="connsiteX214" fmla="*/ 4794 w 10000"/>
                <a:gd name="connsiteY214" fmla="*/ 9323 h 10000"/>
                <a:gd name="connsiteX215" fmla="*/ 4661 w 10000"/>
                <a:gd name="connsiteY215" fmla="*/ 9240 h 10000"/>
                <a:gd name="connsiteX216" fmla="*/ 4611 w 10000"/>
                <a:gd name="connsiteY216" fmla="*/ 9196 h 10000"/>
                <a:gd name="connsiteX217" fmla="*/ 4480 w 10000"/>
                <a:gd name="connsiteY217" fmla="*/ 9147 h 10000"/>
                <a:gd name="connsiteX218" fmla="*/ 4395 w 10000"/>
                <a:gd name="connsiteY218" fmla="*/ 8884 h 10000"/>
                <a:gd name="connsiteX219" fmla="*/ 4297 w 10000"/>
                <a:gd name="connsiteY219" fmla="*/ 8703 h 10000"/>
                <a:gd name="connsiteX220" fmla="*/ 4168 w 10000"/>
                <a:gd name="connsiteY220" fmla="*/ 8703 h 10000"/>
                <a:gd name="connsiteX221" fmla="*/ 4032 w 10000"/>
                <a:gd name="connsiteY221" fmla="*/ 8703 h 10000"/>
                <a:gd name="connsiteX222" fmla="*/ 3808 w 10000"/>
                <a:gd name="connsiteY222" fmla="*/ 8475 h 10000"/>
                <a:gd name="connsiteX223" fmla="*/ 3633 w 10000"/>
                <a:gd name="connsiteY223" fmla="*/ 8604 h 10000"/>
                <a:gd name="connsiteX224" fmla="*/ 3633 w 10000"/>
                <a:gd name="connsiteY224" fmla="*/ 8703 h 10000"/>
                <a:gd name="connsiteX225" fmla="*/ 3410 w 10000"/>
                <a:gd name="connsiteY225" fmla="*/ 8747 h 10000"/>
                <a:gd name="connsiteX226" fmla="*/ 3278 w 10000"/>
                <a:gd name="connsiteY226" fmla="*/ 8884 h 10000"/>
                <a:gd name="connsiteX227" fmla="*/ 3189 w 10000"/>
                <a:gd name="connsiteY227" fmla="*/ 8790 h 10000"/>
                <a:gd name="connsiteX228" fmla="*/ 3099 w 10000"/>
                <a:gd name="connsiteY228" fmla="*/ 8884 h 10000"/>
                <a:gd name="connsiteX229" fmla="*/ 2965 w 10000"/>
                <a:gd name="connsiteY229" fmla="*/ 8884 h 10000"/>
                <a:gd name="connsiteX230" fmla="*/ 2781 w 10000"/>
                <a:gd name="connsiteY230" fmla="*/ 8835 h 10000"/>
                <a:gd name="connsiteX231" fmla="*/ 2606 w 10000"/>
                <a:gd name="connsiteY231" fmla="*/ 8924 h 10000"/>
                <a:gd name="connsiteX232" fmla="*/ 2515 w 10000"/>
                <a:gd name="connsiteY232" fmla="*/ 8924 h 10000"/>
                <a:gd name="connsiteX233" fmla="*/ 2423 w 10000"/>
                <a:gd name="connsiteY233" fmla="*/ 8924 h 10000"/>
                <a:gd name="connsiteX234" fmla="*/ 2380 w 10000"/>
                <a:gd name="connsiteY234" fmla="*/ 8924 h 10000"/>
                <a:gd name="connsiteX235" fmla="*/ 2380 w 10000"/>
                <a:gd name="connsiteY235" fmla="*/ 9147 h 10000"/>
                <a:gd name="connsiteX236" fmla="*/ 2473 w 10000"/>
                <a:gd name="connsiteY236" fmla="*/ 9282 h 10000"/>
                <a:gd name="connsiteX237" fmla="*/ 2473 w 10000"/>
                <a:gd name="connsiteY237" fmla="*/ 9323 h 10000"/>
                <a:gd name="connsiteX238" fmla="*/ 2473 w 10000"/>
                <a:gd name="connsiteY238" fmla="*/ 9422 h 10000"/>
                <a:gd name="connsiteX239" fmla="*/ 2515 w 10000"/>
                <a:gd name="connsiteY239" fmla="*/ 9550 h 10000"/>
                <a:gd name="connsiteX240" fmla="*/ 2380 w 10000"/>
                <a:gd name="connsiteY240" fmla="*/ 9507 h 10000"/>
                <a:gd name="connsiteX241" fmla="*/ 2244 w 10000"/>
                <a:gd name="connsiteY241" fmla="*/ 9463 h 10000"/>
                <a:gd name="connsiteX242" fmla="*/ 2153 w 10000"/>
                <a:gd name="connsiteY242" fmla="*/ 9240 h 10000"/>
                <a:gd name="connsiteX243" fmla="*/ 1895 w 10000"/>
                <a:gd name="connsiteY243" fmla="*/ 9373 h 10000"/>
                <a:gd name="connsiteX244" fmla="*/ 1805 w 10000"/>
                <a:gd name="connsiteY244" fmla="*/ 9422 h 10000"/>
                <a:gd name="connsiteX245" fmla="*/ 1805 w 10000"/>
                <a:gd name="connsiteY245" fmla="*/ 9282 h 10000"/>
                <a:gd name="connsiteX246" fmla="*/ 1669 w 10000"/>
                <a:gd name="connsiteY246" fmla="*/ 9107 h 10000"/>
                <a:gd name="connsiteX247" fmla="*/ 1401 w 10000"/>
                <a:gd name="connsiteY247" fmla="*/ 9107 h 10000"/>
                <a:gd name="connsiteX248" fmla="*/ 1401 w 10000"/>
                <a:gd name="connsiteY248" fmla="*/ 8924 h 10000"/>
                <a:gd name="connsiteX249" fmla="*/ 1439 w 10000"/>
                <a:gd name="connsiteY249" fmla="*/ 8703 h 10000"/>
                <a:gd name="connsiteX250" fmla="*/ 1270 w 10000"/>
                <a:gd name="connsiteY250" fmla="*/ 8604 h 10000"/>
                <a:gd name="connsiteX251" fmla="*/ 1130 w 10000"/>
                <a:gd name="connsiteY251" fmla="*/ 8475 h 10000"/>
                <a:gd name="connsiteX252" fmla="*/ 1090 w 10000"/>
                <a:gd name="connsiteY252" fmla="*/ 8385 h 10000"/>
                <a:gd name="connsiteX253" fmla="*/ 1048 w 10000"/>
                <a:gd name="connsiteY253" fmla="*/ 8251 h 10000"/>
                <a:gd name="connsiteX254" fmla="*/ 1090 w 10000"/>
                <a:gd name="connsiteY254" fmla="*/ 8118 h 10000"/>
                <a:gd name="connsiteX255" fmla="*/ 773 w 10000"/>
                <a:gd name="connsiteY255" fmla="*/ 8160 h 10000"/>
                <a:gd name="connsiteX256" fmla="*/ 591 w 10000"/>
                <a:gd name="connsiteY256" fmla="*/ 8251 h 10000"/>
                <a:gd name="connsiteX257" fmla="*/ 591 w 10000"/>
                <a:gd name="connsiteY257" fmla="*/ 8118 h 10000"/>
                <a:gd name="connsiteX258" fmla="*/ 549 w 10000"/>
                <a:gd name="connsiteY258" fmla="*/ 7980 h 10000"/>
                <a:gd name="connsiteX259" fmla="*/ 508 w 10000"/>
                <a:gd name="connsiteY259" fmla="*/ 7900 h 10000"/>
                <a:gd name="connsiteX260" fmla="*/ 7545 w 10000"/>
                <a:gd name="connsiteY260" fmla="*/ 7886 h 10000"/>
                <a:gd name="connsiteX261" fmla="*/ 7675 w 10000"/>
                <a:gd name="connsiteY261"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866 w 10000"/>
                <a:gd name="connsiteY72" fmla="*/ 4352 h 10000"/>
                <a:gd name="connsiteX73" fmla="*/ 8734 w 10000"/>
                <a:gd name="connsiteY73" fmla="*/ 4264 h 10000"/>
                <a:gd name="connsiteX74" fmla="*/ 8592 w 10000"/>
                <a:gd name="connsiteY74" fmla="*/ 4172 h 10000"/>
                <a:gd name="connsiteX75" fmla="*/ 8951 w 10000"/>
                <a:gd name="connsiteY75" fmla="*/ 4352 h 10000"/>
                <a:gd name="connsiteX76" fmla="*/ 9043 w 10000"/>
                <a:gd name="connsiteY76" fmla="*/ 4308 h 10000"/>
                <a:gd name="connsiteX77" fmla="*/ 9134 w 10000"/>
                <a:gd name="connsiteY77" fmla="*/ 4394 h 10000"/>
                <a:gd name="connsiteX78" fmla="*/ 9172 w 10000"/>
                <a:gd name="connsiteY78" fmla="*/ 4441 h 10000"/>
                <a:gd name="connsiteX79" fmla="*/ 9302 w 10000"/>
                <a:gd name="connsiteY79" fmla="*/ 4481 h 10000"/>
                <a:gd name="connsiteX80" fmla="*/ 9579 w 10000"/>
                <a:gd name="connsiteY80" fmla="*/ 4668 h 10000"/>
                <a:gd name="connsiteX81" fmla="*/ 9757 w 10000"/>
                <a:gd name="connsiteY81" fmla="*/ 4848 h 10000"/>
                <a:gd name="connsiteX82" fmla="*/ 9668 w 10000"/>
                <a:gd name="connsiteY82" fmla="*/ 4892 h 10000"/>
                <a:gd name="connsiteX83" fmla="*/ 9534 w 10000"/>
                <a:gd name="connsiteY83" fmla="*/ 4978 h 10000"/>
                <a:gd name="connsiteX84" fmla="*/ 9447 w 10000"/>
                <a:gd name="connsiteY84" fmla="*/ 5064 h 10000"/>
                <a:gd name="connsiteX85" fmla="*/ 9403 w 10000"/>
                <a:gd name="connsiteY85" fmla="*/ 5109 h 10000"/>
                <a:gd name="connsiteX86" fmla="*/ 9258 w 10000"/>
                <a:gd name="connsiteY86" fmla="*/ 5109 h 10000"/>
                <a:gd name="connsiteX87" fmla="*/ 9134 w 10000"/>
                <a:gd name="connsiteY87" fmla="*/ 5203 h 10000"/>
                <a:gd name="connsiteX88" fmla="*/ 9302 w 10000"/>
                <a:gd name="connsiteY88" fmla="*/ 5109 h 10000"/>
                <a:gd name="connsiteX89" fmla="*/ 9447 w 10000"/>
                <a:gd name="connsiteY89" fmla="*/ 5251 h 10000"/>
                <a:gd name="connsiteX90" fmla="*/ 9403 w 10000"/>
                <a:gd name="connsiteY90" fmla="*/ 5251 h 10000"/>
                <a:gd name="connsiteX91" fmla="*/ 9613 w 10000"/>
                <a:gd name="connsiteY91" fmla="*/ 5159 h 10000"/>
                <a:gd name="connsiteX92" fmla="*/ 9757 w 10000"/>
                <a:gd name="connsiteY92" fmla="*/ 5291 h 10000"/>
                <a:gd name="connsiteX93" fmla="*/ 9982 w 10000"/>
                <a:gd name="connsiteY93" fmla="*/ 5339 h 10000"/>
                <a:gd name="connsiteX94" fmla="*/ 9884 w 10000"/>
                <a:gd name="connsiteY94" fmla="*/ 5468 h 10000"/>
                <a:gd name="connsiteX95" fmla="*/ 9847 w 10000"/>
                <a:gd name="connsiteY95" fmla="*/ 5517 h 10000"/>
                <a:gd name="connsiteX96" fmla="*/ 9757 w 10000"/>
                <a:gd name="connsiteY96" fmla="*/ 5561 h 10000"/>
                <a:gd name="connsiteX97" fmla="*/ 9802 w 10000"/>
                <a:gd name="connsiteY97" fmla="*/ 5561 h 10000"/>
                <a:gd name="connsiteX98" fmla="*/ 9935 w 10000"/>
                <a:gd name="connsiteY98" fmla="*/ 5517 h 10000"/>
                <a:gd name="connsiteX99" fmla="*/ 9935 w 10000"/>
                <a:gd name="connsiteY99" fmla="*/ 5468 h 10000"/>
                <a:gd name="connsiteX100" fmla="*/ 9982 w 10000"/>
                <a:gd name="connsiteY100" fmla="*/ 5600 h 10000"/>
                <a:gd name="connsiteX101" fmla="*/ 9982 w 10000"/>
                <a:gd name="connsiteY101" fmla="*/ 5699 h 10000"/>
                <a:gd name="connsiteX102" fmla="*/ 9935 w 10000"/>
                <a:gd name="connsiteY102" fmla="*/ 5600 h 10000"/>
                <a:gd name="connsiteX103" fmla="*/ 9935 w 10000"/>
                <a:gd name="connsiteY103" fmla="*/ 5699 h 10000"/>
                <a:gd name="connsiteX104" fmla="*/ 9884 w 10000"/>
                <a:gd name="connsiteY104" fmla="*/ 5658 h 10000"/>
                <a:gd name="connsiteX105" fmla="*/ 9847 w 10000"/>
                <a:gd name="connsiteY105" fmla="*/ 5658 h 10000"/>
                <a:gd name="connsiteX106" fmla="*/ 9802 w 10000"/>
                <a:gd name="connsiteY106" fmla="*/ 5737 h 10000"/>
                <a:gd name="connsiteX107" fmla="*/ 9935 w 10000"/>
                <a:gd name="connsiteY107" fmla="*/ 5827 h 10000"/>
                <a:gd name="connsiteX108" fmla="*/ 9884 w 10000"/>
                <a:gd name="connsiteY108" fmla="*/ 5827 h 10000"/>
                <a:gd name="connsiteX109" fmla="*/ 9935 w 10000"/>
                <a:gd name="connsiteY109" fmla="*/ 5924 h 10000"/>
                <a:gd name="connsiteX110" fmla="*/ 9757 w 10000"/>
                <a:gd name="connsiteY110" fmla="*/ 5873 h 10000"/>
                <a:gd name="connsiteX111" fmla="*/ 9802 w 10000"/>
                <a:gd name="connsiteY111" fmla="*/ 5924 h 10000"/>
                <a:gd name="connsiteX112" fmla="*/ 9935 w 10000"/>
                <a:gd name="connsiteY112" fmla="*/ 5963 h 10000"/>
                <a:gd name="connsiteX113" fmla="*/ 9982 w 10000"/>
                <a:gd name="connsiteY113" fmla="*/ 6100 h 10000"/>
                <a:gd name="connsiteX114" fmla="*/ 9935 w 10000"/>
                <a:gd name="connsiteY114" fmla="*/ 6193 h 10000"/>
                <a:gd name="connsiteX115" fmla="*/ 9802 w 10000"/>
                <a:gd name="connsiteY115" fmla="*/ 6055 h 10000"/>
                <a:gd name="connsiteX116" fmla="*/ 9757 w 10000"/>
                <a:gd name="connsiteY116" fmla="*/ 6100 h 10000"/>
                <a:gd name="connsiteX117" fmla="*/ 9579 w 10000"/>
                <a:gd name="connsiteY117" fmla="*/ 6193 h 10000"/>
                <a:gd name="connsiteX118" fmla="*/ 9714 w 10000"/>
                <a:gd name="connsiteY118" fmla="*/ 6321 h 10000"/>
                <a:gd name="connsiteX119" fmla="*/ 9714 w 10000"/>
                <a:gd name="connsiteY119" fmla="*/ 6504 h 10000"/>
                <a:gd name="connsiteX120" fmla="*/ 9668 w 10000"/>
                <a:gd name="connsiteY120" fmla="*/ 6594 h 10000"/>
                <a:gd name="connsiteX121" fmla="*/ 9668 w 10000"/>
                <a:gd name="connsiteY121" fmla="*/ 6637 h 10000"/>
                <a:gd name="connsiteX122" fmla="*/ 9579 w 10000"/>
                <a:gd name="connsiteY122" fmla="*/ 6594 h 10000"/>
                <a:gd name="connsiteX123" fmla="*/ 9579 w 10000"/>
                <a:gd name="connsiteY123" fmla="*/ 6680 h 10000"/>
                <a:gd name="connsiteX124" fmla="*/ 9534 w 10000"/>
                <a:gd name="connsiteY124" fmla="*/ 6774 h 10000"/>
                <a:gd name="connsiteX125" fmla="*/ 9490 w 10000"/>
                <a:gd name="connsiteY125" fmla="*/ 6948 h 10000"/>
                <a:gd name="connsiteX126" fmla="*/ 9534 w 10000"/>
                <a:gd name="connsiteY126" fmla="*/ 6861 h 10000"/>
                <a:gd name="connsiteX127" fmla="*/ 9490 w 10000"/>
                <a:gd name="connsiteY127" fmla="*/ 6903 h 10000"/>
                <a:gd name="connsiteX128" fmla="*/ 9447 w 10000"/>
                <a:gd name="connsiteY128" fmla="*/ 6820 h 10000"/>
                <a:gd name="connsiteX129" fmla="*/ 9351 w 10000"/>
                <a:gd name="connsiteY129" fmla="*/ 6861 h 10000"/>
                <a:gd name="connsiteX130" fmla="*/ 9351 w 10000"/>
                <a:gd name="connsiteY130" fmla="*/ 6948 h 10000"/>
                <a:gd name="connsiteX131" fmla="*/ 9403 w 10000"/>
                <a:gd name="connsiteY131" fmla="*/ 6994 h 10000"/>
                <a:gd name="connsiteX132" fmla="*/ 9490 w 10000"/>
                <a:gd name="connsiteY132" fmla="*/ 7039 h 10000"/>
                <a:gd name="connsiteX133" fmla="*/ 9447 w 10000"/>
                <a:gd name="connsiteY133" fmla="*/ 7084 h 10000"/>
                <a:gd name="connsiteX134" fmla="*/ 9403 w 10000"/>
                <a:gd name="connsiteY134" fmla="*/ 7223 h 10000"/>
                <a:gd name="connsiteX135" fmla="*/ 9220 w 10000"/>
                <a:gd name="connsiteY135" fmla="*/ 7127 h 10000"/>
                <a:gd name="connsiteX136" fmla="*/ 9351 w 10000"/>
                <a:gd name="connsiteY136" fmla="*/ 7261 h 10000"/>
                <a:gd name="connsiteX137" fmla="*/ 9490 w 10000"/>
                <a:gd name="connsiteY137" fmla="*/ 7261 h 10000"/>
                <a:gd name="connsiteX138" fmla="*/ 9447 w 10000"/>
                <a:gd name="connsiteY138" fmla="*/ 7357 h 10000"/>
                <a:gd name="connsiteX139" fmla="*/ 9534 w 10000"/>
                <a:gd name="connsiteY139" fmla="*/ 7537 h 10000"/>
                <a:gd name="connsiteX140" fmla="*/ 9490 w 10000"/>
                <a:gd name="connsiteY140" fmla="*/ 7537 h 10000"/>
                <a:gd name="connsiteX141" fmla="*/ 9351 w 10000"/>
                <a:gd name="connsiteY141" fmla="*/ 7439 h 10000"/>
                <a:gd name="connsiteX142" fmla="*/ 9302 w 10000"/>
                <a:gd name="connsiteY142" fmla="*/ 7489 h 10000"/>
                <a:gd name="connsiteX143" fmla="*/ 9403 w 10000"/>
                <a:gd name="connsiteY143" fmla="*/ 7581 h 10000"/>
                <a:gd name="connsiteX144" fmla="*/ 9351 w 10000"/>
                <a:gd name="connsiteY144" fmla="*/ 7667 h 10000"/>
                <a:gd name="connsiteX145" fmla="*/ 9220 w 10000"/>
                <a:gd name="connsiteY145" fmla="*/ 7581 h 10000"/>
                <a:gd name="connsiteX146" fmla="*/ 9302 w 10000"/>
                <a:gd name="connsiteY146" fmla="*/ 7709 h 10000"/>
                <a:gd name="connsiteX147" fmla="*/ 9220 w 10000"/>
                <a:gd name="connsiteY147" fmla="*/ 7709 h 10000"/>
                <a:gd name="connsiteX148" fmla="*/ 9220 w 10000"/>
                <a:gd name="connsiteY148" fmla="*/ 7804 h 10000"/>
                <a:gd name="connsiteX149" fmla="*/ 8994 w 10000"/>
                <a:gd name="connsiteY149" fmla="*/ 7900 h 10000"/>
                <a:gd name="connsiteX150" fmla="*/ 8951 w 10000"/>
                <a:gd name="connsiteY150" fmla="*/ 7980 h 10000"/>
                <a:gd name="connsiteX151" fmla="*/ 8994 w 10000"/>
                <a:gd name="connsiteY151" fmla="*/ 8031 h 10000"/>
                <a:gd name="connsiteX152" fmla="*/ 8951 w 10000"/>
                <a:gd name="connsiteY152" fmla="*/ 8066 h 10000"/>
                <a:gd name="connsiteX153" fmla="*/ 8905 w 10000"/>
                <a:gd name="connsiteY153" fmla="*/ 8203 h 10000"/>
                <a:gd name="connsiteX154" fmla="*/ 8866 w 10000"/>
                <a:gd name="connsiteY154" fmla="*/ 8160 h 10000"/>
                <a:gd name="connsiteX155" fmla="*/ 8866 w 10000"/>
                <a:gd name="connsiteY155" fmla="*/ 8296 h 10000"/>
                <a:gd name="connsiteX156" fmla="*/ 8407 w 10000"/>
                <a:gd name="connsiteY156" fmla="*/ 8069 h 10000"/>
                <a:gd name="connsiteX157" fmla="*/ 7657 w 10000"/>
                <a:gd name="connsiteY157" fmla="*/ 8835 h 10000"/>
                <a:gd name="connsiteX158" fmla="*/ 7387 w 10000"/>
                <a:gd name="connsiteY158" fmla="*/ 8924 h 10000"/>
                <a:gd name="connsiteX159" fmla="*/ 7253 w 10000"/>
                <a:gd name="connsiteY159" fmla="*/ 8655 h 10000"/>
                <a:gd name="connsiteX160" fmla="*/ 7209 w 10000"/>
                <a:gd name="connsiteY160" fmla="*/ 8655 h 10000"/>
                <a:gd name="connsiteX161" fmla="*/ 7340 w 10000"/>
                <a:gd name="connsiteY161" fmla="*/ 8604 h 10000"/>
                <a:gd name="connsiteX162" fmla="*/ 7162 w 10000"/>
                <a:gd name="connsiteY162" fmla="*/ 8604 h 10000"/>
                <a:gd name="connsiteX163" fmla="*/ 7119 w 10000"/>
                <a:gd name="connsiteY163" fmla="*/ 8703 h 10000"/>
                <a:gd name="connsiteX164" fmla="*/ 7209 w 10000"/>
                <a:gd name="connsiteY164" fmla="*/ 8790 h 10000"/>
                <a:gd name="connsiteX165" fmla="*/ 7162 w 10000"/>
                <a:gd name="connsiteY165" fmla="*/ 8790 h 10000"/>
                <a:gd name="connsiteX166" fmla="*/ 7302 w 10000"/>
                <a:gd name="connsiteY166" fmla="*/ 9056 h 10000"/>
                <a:gd name="connsiteX167" fmla="*/ 7119 w 10000"/>
                <a:gd name="connsiteY167" fmla="*/ 8884 h 10000"/>
                <a:gd name="connsiteX168" fmla="*/ 7209 w 10000"/>
                <a:gd name="connsiteY168" fmla="*/ 9056 h 10000"/>
                <a:gd name="connsiteX169" fmla="*/ 7162 w 10000"/>
                <a:gd name="connsiteY169" fmla="*/ 9107 h 10000"/>
                <a:gd name="connsiteX170" fmla="*/ 7119 w 10000"/>
                <a:gd name="connsiteY170" fmla="*/ 9056 h 10000"/>
                <a:gd name="connsiteX171" fmla="*/ 7075 w 10000"/>
                <a:gd name="connsiteY171" fmla="*/ 9196 h 10000"/>
                <a:gd name="connsiteX172" fmla="*/ 6934 w 10000"/>
                <a:gd name="connsiteY172" fmla="*/ 9240 h 10000"/>
                <a:gd name="connsiteX173" fmla="*/ 6893 w 10000"/>
                <a:gd name="connsiteY173" fmla="*/ 9147 h 10000"/>
                <a:gd name="connsiteX174" fmla="*/ 6807 w 10000"/>
                <a:gd name="connsiteY174" fmla="*/ 9107 h 10000"/>
                <a:gd name="connsiteX175" fmla="*/ 6852 w 10000"/>
                <a:gd name="connsiteY175" fmla="*/ 9282 h 10000"/>
                <a:gd name="connsiteX176" fmla="*/ 6623 w 10000"/>
                <a:gd name="connsiteY176" fmla="*/ 9196 h 10000"/>
                <a:gd name="connsiteX177" fmla="*/ 6579 w 10000"/>
                <a:gd name="connsiteY177" fmla="*/ 9240 h 10000"/>
                <a:gd name="connsiteX178" fmla="*/ 6444 w 10000"/>
                <a:gd name="connsiteY178" fmla="*/ 9323 h 10000"/>
                <a:gd name="connsiteX179" fmla="*/ 6411 w 10000"/>
                <a:gd name="connsiteY179" fmla="*/ 9422 h 10000"/>
                <a:gd name="connsiteX180" fmla="*/ 6311 w 10000"/>
                <a:gd name="connsiteY180" fmla="*/ 9422 h 10000"/>
                <a:gd name="connsiteX181" fmla="*/ 6177 w 10000"/>
                <a:gd name="connsiteY181" fmla="*/ 9463 h 10000"/>
                <a:gd name="connsiteX182" fmla="*/ 6177 w 10000"/>
                <a:gd name="connsiteY182" fmla="*/ 9422 h 10000"/>
                <a:gd name="connsiteX183" fmla="*/ 6177 w 10000"/>
                <a:gd name="connsiteY183" fmla="*/ 9507 h 10000"/>
                <a:gd name="connsiteX184" fmla="*/ 6046 w 10000"/>
                <a:gd name="connsiteY184" fmla="*/ 9463 h 10000"/>
                <a:gd name="connsiteX185" fmla="*/ 6046 w 10000"/>
                <a:gd name="connsiteY185" fmla="*/ 9550 h 10000"/>
                <a:gd name="connsiteX186" fmla="*/ 6000 w 10000"/>
                <a:gd name="connsiteY186" fmla="*/ 9688 h 10000"/>
                <a:gd name="connsiteX187" fmla="*/ 6094 w 10000"/>
                <a:gd name="connsiteY187" fmla="*/ 9734 h 10000"/>
                <a:gd name="connsiteX188" fmla="*/ 6094 w 10000"/>
                <a:gd name="connsiteY188" fmla="*/ 9734 h 10000"/>
                <a:gd name="connsiteX189" fmla="*/ 6177 w 10000"/>
                <a:gd name="connsiteY189" fmla="*/ 9913 h 10000"/>
                <a:gd name="connsiteX190" fmla="*/ 5956 w 10000"/>
                <a:gd name="connsiteY190" fmla="*/ 10000 h 10000"/>
                <a:gd name="connsiteX191" fmla="*/ 5956 w 10000"/>
                <a:gd name="connsiteY191" fmla="*/ 9913 h 10000"/>
                <a:gd name="connsiteX192" fmla="*/ 5861 w 10000"/>
                <a:gd name="connsiteY192" fmla="*/ 9774 h 10000"/>
                <a:gd name="connsiteX193" fmla="*/ 5823 w 10000"/>
                <a:gd name="connsiteY193" fmla="*/ 9688 h 10000"/>
                <a:gd name="connsiteX194" fmla="*/ 5778 w 10000"/>
                <a:gd name="connsiteY194" fmla="*/ 9550 h 10000"/>
                <a:gd name="connsiteX195" fmla="*/ 5823 w 10000"/>
                <a:gd name="connsiteY195" fmla="*/ 9463 h 10000"/>
                <a:gd name="connsiteX196" fmla="*/ 5778 w 10000"/>
                <a:gd name="connsiteY196" fmla="*/ 9323 h 10000"/>
                <a:gd name="connsiteX197" fmla="*/ 5778 w 10000"/>
                <a:gd name="connsiteY197" fmla="*/ 9373 h 10000"/>
                <a:gd name="connsiteX198" fmla="*/ 5686 w 10000"/>
                <a:gd name="connsiteY198" fmla="*/ 9282 h 10000"/>
                <a:gd name="connsiteX199" fmla="*/ 5686 w 10000"/>
                <a:gd name="connsiteY199" fmla="*/ 9373 h 10000"/>
                <a:gd name="connsiteX200" fmla="*/ 5555 w 10000"/>
                <a:gd name="connsiteY200" fmla="*/ 9373 h 10000"/>
                <a:gd name="connsiteX201" fmla="*/ 5466 w 10000"/>
                <a:gd name="connsiteY201" fmla="*/ 9323 h 10000"/>
                <a:gd name="connsiteX202" fmla="*/ 5414 w 10000"/>
                <a:gd name="connsiteY202" fmla="*/ 9240 h 10000"/>
                <a:gd name="connsiteX203" fmla="*/ 5370 w 10000"/>
                <a:gd name="connsiteY203" fmla="*/ 9240 h 10000"/>
                <a:gd name="connsiteX204" fmla="*/ 5370 w 10000"/>
                <a:gd name="connsiteY204" fmla="*/ 9323 h 10000"/>
                <a:gd name="connsiteX205" fmla="*/ 5284 w 10000"/>
                <a:gd name="connsiteY205" fmla="*/ 9240 h 10000"/>
                <a:gd name="connsiteX206" fmla="*/ 5244 w 10000"/>
                <a:gd name="connsiteY206" fmla="*/ 9147 h 10000"/>
                <a:gd name="connsiteX207" fmla="*/ 5202 w 10000"/>
                <a:gd name="connsiteY207" fmla="*/ 9196 h 10000"/>
                <a:gd name="connsiteX208" fmla="*/ 5244 w 10000"/>
                <a:gd name="connsiteY208" fmla="*/ 9323 h 10000"/>
                <a:gd name="connsiteX209" fmla="*/ 5154 w 10000"/>
                <a:gd name="connsiteY209" fmla="*/ 9282 h 10000"/>
                <a:gd name="connsiteX210" fmla="*/ 5154 w 10000"/>
                <a:gd name="connsiteY210" fmla="*/ 9373 h 10000"/>
                <a:gd name="connsiteX211" fmla="*/ 4973 w 10000"/>
                <a:gd name="connsiteY211" fmla="*/ 9323 h 10000"/>
                <a:gd name="connsiteX212" fmla="*/ 4844 w 10000"/>
                <a:gd name="connsiteY212" fmla="*/ 9323 h 10000"/>
                <a:gd name="connsiteX213" fmla="*/ 4794 w 10000"/>
                <a:gd name="connsiteY213" fmla="*/ 9323 h 10000"/>
                <a:gd name="connsiteX214" fmla="*/ 4661 w 10000"/>
                <a:gd name="connsiteY214" fmla="*/ 9240 h 10000"/>
                <a:gd name="connsiteX215" fmla="*/ 4611 w 10000"/>
                <a:gd name="connsiteY215" fmla="*/ 9196 h 10000"/>
                <a:gd name="connsiteX216" fmla="*/ 4480 w 10000"/>
                <a:gd name="connsiteY216" fmla="*/ 9147 h 10000"/>
                <a:gd name="connsiteX217" fmla="*/ 4395 w 10000"/>
                <a:gd name="connsiteY217" fmla="*/ 8884 h 10000"/>
                <a:gd name="connsiteX218" fmla="*/ 4297 w 10000"/>
                <a:gd name="connsiteY218" fmla="*/ 8703 h 10000"/>
                <a:gd name="connsiteX219" fmla="*/ 4168 w 10000"/>
                <a:gd name="connsiteY219" fmla="*/ 8703 h 10000"/>
                <a:gd name="connsiteX220" fmla="*/ 4032 w 10000"/>
                <a:gd name="connsiteY220" fmla="*/ 8703 h 10000"/>
                <a:gd name="connsiteX221" fmla="*/ 3808 w 10000"/>
                <a:gd name="connsiteY221" fmla="*/ 8475 h 10000"/>
                <a:gd name="connsiteX222" fmla="*/ 3633 w 10000"/>
                <a:gd name="connsiteY222" fmla="*/ 8604 h 10000"/>
                <a:gd name="connsiteX223" fmla="*/ 3633 w 10000"/>
                <a:gd name="connsiteY223" fmla="*/ 8703 h 10000"/>
                <a:gd name="connsiteX224" fmla="*/ 3410 w 10000"/>
                <a:gd name="connsiteY224" fmla="*/ 8747 h 10000"/>
                <a:gd name="connsiteX225" fmla="*/ 3278 w 10000"/>
                <a:gd name="connsiteY225" fmla="*/ 8884 h 10000"/>
                <a:gd name="connsiteX226" fmla="*/ 3189 w 10000"/>
                <a:gd name="connsiteY226" fmla="*/ 8790 h 10000"/>
                <a:gd name="connsiteX227" fmla="*/ 3099 w 10000"/>
                <a:gd name="connsiteY227" fmla="*/ 8884 h 10000"/>
                <a:gd name="connsiteX228" fmla="*/ 2965 w 10000"/>
                <a:gd name="connsiteY228" fmla="*/ 8884 h 10000"/>
                <a:gd name="connsiteX229" fmla="*/ 2781 w 10000"/>
                <a:gd name="connsiteY229" fmla="*/ 8835 h 10000"/>
                <a:gd name="connsiteX230" fmla="*/ 2606 w 10000"/>
                <a:gd name="connsiteY230" fmla="*/ 8924 h 10000"/>
                <a:gd name="connsiteX231" fmla="*/ 2515 w 10000"/>
                <a:gd name="connsiteY231" fmla="*/ 8924 h 10000"/>
                <a:gd name="connsiteX232" fmla="*/ 2423 w 10000"/>
                <a:gd name="connsiteY232" fmla="*/ 8924 h 10000"/>
                <a:gd name="connsiteX233" fmla="*/ 2380 w 10000"/>
                <a:gd name="connsiteY233" fmla="*/ 8924 h 10000"/>
                <a:gd name="connsiteX234" fmla="*/ 2380 w 10000"/>
                <a:gd name="connsiteY234" fmla="*/ 9147 h 10000"/>
                <a:gd name="connsiteX235" fmla="*/ 2473 w 10000"/>
                <a:gd name="connsiteY235" fmla="*/ 9282 h 10000"/>
                <a:gd name="connsiteX236" fmla="*/ 2473 w 10000"/>
                <a:gd name="connsiteY236" fmla="*/ 9323 h 10000"/>
                <a:gd name="connsiteX237" fmla="*/ 2473 w 10000"/>
                <a:gd name="connsiteY237" fmla="*/ 9422 h 10000"/>
                <a:gd name="connsiteX238" fmla="*/ 2515 w 10000"/>
                <a:gd name="connsiteY238" fmla="*/ 9550 h 10000"/>
                <a:gd name="connsiteX239" fmla="*/ 2380 w 10000"/>
                <a:gd name="connsiteY239" fmla="*/ 9507 h 10000"/>
                <a:gd name="connsiteX240" fmla="*/ 2244 w 10000"/>
                <a:gd name="connsiteY240" fmla="*/ 9463 h 10000"/>
                <a:gd name="connsiteX241" fmla="*/ 2153 w 10000"/>
                <a:gd name="connsiteY241" fmla="*/ 9240 h 10000"/>
                <a:gd name="connsiteX242" fmla="*/ 1895 w 10000"/>
                <a:gd name="connsiteY242" fmla="*/ 9373 h 10000"/>
                <a:gd name="connsiteX243" fmla="*/ 1805 w 10000"/>
                <a:gd name="connsiteY243" fmla="*/ 9422 h 10000"/>
                <a:gd name="connsiteX244" fmla="*/ 1805 w 10000"/>
                <a:gd name="connsiteY244" fmla="*/ 9282 h 10000"/>
                <a:gd name="connsiteX245" fmla="*/ 1669 w 10000"/>
                <a:gd name="connsiteY245" fmla="*/ 9107 h 10000"/>
                <a:gd name="connsiteX246" fmla="*/ 1401 w 10000"/>
                <a:gd name="connsiteY246" fmla="*/ 9107 h 10000"/>
                <a:gd name="connsiteX247" fmla="*/ 1401 w 10000"/>
                <a:gd name="connsiteY247" fmla="*/ 8924 h 10000"/>
                <a:gd name="connsiteX248" fmla="*/ 1439 w 10000"/>
                <a:gd name="connsiteY248" fmla="*/ 8703 h 10000"/>
                <a:gd name="connsiteX249" fmla="*/ 1270 w 10000"/>
                <a:gd name="connsiteY249" fmla="*/ 8604 h 10000"/>
                <a:gd name="connsiteX250" fmla="*/ 1130 w 10000"/>
                <a:gd name="connsiteY250" fmla="*/ 8475 h 10000"/>
                <a:gd name="connsiteX251" fmla="*/ 1090 w 10000"/>
                <a:gd name="connsiteY251" fmla="*/ 8385 h 10000"/>
                <a:gd name="connsiteX252" fmla="*/ 1048 w 10000"/>
                <a:gd name="connsiteY252" fmla="*/ 8251 h 10000"/>
                <a:gd name="connsiteX253" fmla="*/ 1090 w 10000"/>
                <a:gd name="connsiteY253" fmla="*/ 8118 h 10000"/>
                <a:gd name="connsiteX254" fmla="*/ 773 w 10000"/>
                <a:gd name="connsiteY254" fmla="*/ 8160 h 10000"/>
                <a:gd name="connsiteX255" fmla="*/ 591 w 10000"/>
                <a:gd name="connsiteY255" fmla="*/ 8251 h 10000"/>
                <a:gd name="connsiteX256" fmla="*/ 591 w 10000"/>
                <a:gd name="connsiteY256" fmla="*/ 8118 h 10000"/>
                <a:gd name="connsiteX257" fmla="*/ 549 w 10000"/>
                <a:gd name="connsiteY257" fmla="*/ 7980 h 10000"/>
                <a:gd name="connsiteX258" fmla="*/ 508 w 10000"/>
                <a:gd name="connsiteY258" fmla="*/ 7900 h 10000"/>
                <a:gd name="connsiteX259" fmla="*/ 7545 w 10000"/>
                <a:gd name="connsiteY259" fmla="*/ 7886 h 10000"/>
                <a:gd name="connsiteX260" fmla="*/ 7675 w 10000"/>
                <a:gd name="connsiteY260"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734 w 10000"/>
                <a:gd name="connsiteY72" fmla="*/ 4264 h 10000"/>
                <a:gd name="connsiteX73" fmla="*/ 8592 w 10000"/>
                <a:gd name="connsiteY73" fmla="*/ 4172 h 10000"/>
                <a:gd name="connsiteX74" fmla="*/ 8951 w 10000"/>
                <a:gd name="connsiteY74" fmla="*/ 4352 h 10000"/>
                <a:gd name="connsiteX75" fmla="*/ 9043 w 10000"/>
                <a:gd name="connsiteY75" fmla="*/ 4308 h 10000"/>
                <a:gd name="connsiteX76" fmla="*/ 9134 w 10000"/>
                <a:gd name="connsiteY76" fmla="*/ 4394 h 10000"/>
                <a:gd name="connsiteX77" fmla="*/ 9172 w 10000"/>
                <a:gd name="connsiteY77" fmla="*/ 4441 h 10000"/>
                <a:gd name="connsiteX78" fmla="*/ 9302 w 10000"/>
                <a:gd name="connsiteY78" fmla="*/ 4481 h 10000"/>
                <a:gd name="connsiteX79" fmla="*/ 9579 w 10000"/>
                <a:gd name="connsiteY79" fmla="*/ 4668 h 10000"/>
                <a:gd name="connsiteX80" fmla="*/ 9757 w 10000"/>
                <a:gd name="connsiteY80" fmla="*/ 4848 h 10000"/>
                <a:gd name="connsiteX81" fmla="*/ 9668 w 10000"/>
                <a:gd name="connsiteY81" fmla="*/ 4892 h 10000"/>
                <a:gd name="connsiteX82" fmla="*/ 9534 w 10000"/>
                <a:gd name="connsiteY82" fmla="*/ 4978 h 10000"/>
                <a:gd name="connsiteX83" fmla="*/ 9447 w 10000"/>
                <a:gd name="connsiteY83" fmla="*/ 5064 h 10000"/>
                <a:gd name="connsiteX84" fmla="*/ 9403 w 10000"/>
                <a:gd name="connsiteY84" fmla="*/ 5109 h 10000"/>
                <a:gd name="connsiteX85" fmla="*/ 9258 w 10000"/>
                <a:gd name="connsiteY85" fmla="*/ 5109 h 10000"/>
                <a:gd name="connsiteX86" fmla="*/ 9134 w 10000"/>
                <a:gd name="connsiteY86" fmla="*/ 5203 h 10000"/>
                <a:gd name="connsiteX87" fmla="*/ 9302 w 10000"/>
                <a:gd name="connsiteY87" fmla="*/ 5109 h 10000"/>
                <a:gd name="connsiteX88" fmla="*/ 9447 w 10000"/>
                <a:gd name="connsiteY88" fmla="*/ 5251 h 10000"/>
                <a:gd name="connsiteX89" fmla="*/ 9403 w 10000"/>
                <a:gd name="connsiteY89" fmla="*/ 5251 h 10000"/>
                <a:gd name="connsiteX90" fmla="*/ 9613 w 10000"/>
                <a:gd name="connsiteY90" fmla="*/ 5159 h 10000"/>
                <a:gd name="connsiteX91" fmla="*/ 9757 w 10000"/>
                <a:gd name="connsiteY91" fmla="*/ 5291 h 10000"/>
                <a:gd name="connsiteX92" fmla="*/ 9982 w 10000"/>
                <a:gd name="connsiteY92" fmla="*/ 5339 h 10000"/>
                <a:gd name="connsiteX93" fmla="*/ 9884 w 10000"/>
                <a:gd name="connsiteY93" fmla="*/ 5468 h 10000"/>
                <a:gd name="connsiteX94" fmla="*/ 9847 w 10000"/>
                <a:gd name="connsiteY94" fmla="*/ 5517 h 10000"/>
                <a:gd name="connsiteX95" fmla="*/ 9757 w 10000"/>
                <a:gd name="connsiteY95" fmla="*/ 5561 h 10000"/>
                <a:gd name="connsiteX96" fmla="*/ 9802 w 10000"/>
                <a:gd name="connsiteY96" fmla="*/ 5561 h 10000"/>
                <a:gd name="connsiteX97" fmla="*/ 9935 w 10000"/>
                <a:gd name="connsiteY97" fmla="*/ 5517 h 10000"/>
                <a:gd name="connsiteX98" fmla="*/ 9935 w 10000"/>
                <a:gd name="connsiteY98" fmla="*/ 5468 h 10000"/>
                <a:gd name="connsiteX99" fmla="*/ 9982 w 10000"/>
                <a:gd name="connsiteY99" fmla="*/ 5600 h 10000"/>
                <a:gd name="connsiteX100" fmla="*/ 9982 w 10000"/>
                <a:gd name="connsiteY100" fmla="*/ 5699 h 10000"/>
                <a:gd name="connsiteX101" fmla="*/ 9935 w 10000"/>
                <a:gd name="connsiteY101" fmla="*/ 5600 h 10000"/>
                <a:gd name="connsiteX102" fmla="*/ 9935 w 10000"/>
                <a:gd name="connsiteY102" fmla="*/ 5699 h 10000"/>
                <a:gd name="connsiteX103" fmla="*/ 9884 w 10000"/>
                <a:gd name="connsiteY103" fmla="*/ 5658 h 10000"/>
                <a:gd name="connsiteX104" fmla="*/ 9847 w 10000"/>
                <a:gd name="connsiteY104" fmla="*/ 5658 h 10000"/>
                <a:gd name="connsiteX105" fmla="*/ 9802 w 10000"/>
                <a:gd name="connsiteY105" fmla="*/ 5737 h 10000"/>
                <a:gd name="connsiteX106" fmla="*/ 9935 w 10000"/>
                <a:gd name="connsiteY106" fmla="*/ 5827 h 10000"/>
                <a:gd name="connsiteX107" fmla="*/ 9884 w 10000"/>
                <a:gd name="connsiteY107" fmla="*/ 5827 h 10000"/>
                <a:gd name="connsiteX108" fmla="*/ 9935 w 10000"/>
                <a:gd name="connsiteY108" fmla="*/ 5924 h 10000"/>
                <a:gd name="connsiteX109" fmla="*/ 9757 w 10000"/>
                <a:gd name="connsiteY109" fmla="*/ 5873 h 10000"/>
                <a:gd name="connsiteX110" fmla="*/ 9802 w 10000"/>
                <a:gd name="connsiteY110" fmla="*/ 5924 h 10000"/>
                <a:gd name="connsiteX111" fmla="*/ 9935 w 10000"/>
                <a:gd name="connsiteY111" fmla="*/ 5963 h 10000"/>
                <a:gd name="connsiteX112" fmla="*/ 9982 w 10000"/>
                <a:gd name="connsiteY112" fmla="*/ 6100 h 10000"/>
                <a:gd name="connsiteX113" fmla="*/ 9935 w 10000"/>
                <a:gd name="connsiteY113" fmla="*/ 6193 h 10000"/>
                <a:gd name="connsiteX114" fmla="*/ 9802 w 10000"/>
                <a:gd name="connsiteY114" fmla="*/ 6055 h 10000"/>
                <a:gd name="connsiteX115" fmla="*/ 9757 w 10000"/>
                <a:gd name="connsiteY115" fmla="*/ 6100 h 10000"/>
                <a:gd name="connsiteX116" fmla="*/ 9579 w 10000"/>
                <a:gd name="connsiteY116" fmla="*/ 6193 h 10000"/>
                <a:gd name="connsiteX117" fmla="*/ 9714 w 10000"/>
                <a:gd name="connsiteY117" fmla="*/ 6321 h 10000"/>
                <a:gd name="connsiteX118" fmla="*/ 9714 w 10000"/>
                <a:gd name="connsiteY118" fmla="*/ 6504 h 10000"/>
                <a:gd name="connsiteX119" fmla="*/ 9668 w 10000"/>
                <a:gd name="connsiteY119" fmla="*/ 6594 h 10000"/>
                <a:gd name="connsiteX120" fmla="*/ 9668 w 10000"/>
                <a:gd name="connsiteY120" fmla="*/ 6637 h 10000"/>
                <a:gd name="connsiteX121" fmla="*/ 9579 w 10000"/>
                <a:gd name="connsiteY121" fmla="*/ 6594 h 10000"/>
                <a:gd name="connsiteX122" fmla="*/ 9579 w 10000"/>
                <a:gd name="connsiteY122" fmla="*/ 6680 h 10000"/>
                <a:gd name="connsiteX123" fmla="*/ 9534 w 10000"/>
                <a:gd name="connsiteY123" fmla="*/ 6774 h 10000"/>
                <a:gd name="connsiteX124" fmla="*/ 9490 w 10000"/>
                <a:gd name="connsiteY124" fmla="*/ 6948 h 10000"/>
                <a:gd name="connsiteX125" fmla="*/ 9534 w 10000"/>
                <a:gd name="connsiteY125" fmla="*/ 6861 h 10000"/>
                <a:gd name="connsiteX126" fmla="*/ 9490 w 10000"/>
                <a:gd name="connsiteY126" fmla="*/ 6903 h 10000"/>
                <a:gd name="connsiteX127" fmla="*/ 9447 w 10000"/>
                <a:gd name="connsiteY127" fmla="*/ 6820 h 10000"/>
                <a:gd name="connsiteX128" fmla="*/ 9351 w 10000"/>
                <a:gd name="connsiteY128" fmla="*/ 6861 h 10000"/>
                <a:gd name="connsiteX129" fmla="*/ 9351 w 10000"/>
                <a:gd name="connsiteY129" fmla="*/ 6948 h 10000"/>
                <a:gd name="connsiteX130" fmla="*/ 9403 w 10000"/>
                <a:gd name="connsiteY130" fmla="*/ 6994 h 10000"/>
                <a:gd name="connsiteX131" fmla="*/ 9490 w 10000"/>
                <a:gd name="connsiteY131" fmla="*/ 7039 h 10000"/>
                <a:gd name="connsiteX132" fmla="*/ 9447 w 10000"/>
                <a:gd name="connsiteY132" fmla="*/ 7084 h 10000"/>
                <a:gd name="connsiteX133" fmla="*/ 9403 w 10000"/>
                <a:gd name="connsiteY133" fmla="*/ 7223 h 10000"/>
                <a:gd name="connsiteX134" fmla="*/ 9220 w 10000"/>
                <a:gd name="connsiteY134" fmla="*/ 7127 h 10000"/>
                <a:gd name="connsiteX135" fmla="*/ 9351 w 10000"/>
                <a:gd name="connsiteY135" fmla="*/ 7261 h 10000"/>
                <a:gd name="connsiteX136" fmla="*/ 9490 w 10000"/>
                <a:gd name="connsiteY136" fmla="*/ 7261 h 10000"/>
                <a:gd name="connsiteX137" fmla="*/ 9447 w 10000"/>
                <a:gd name="connsiteY137" fmla="*/ 7357 h 10000"/>
                <a:gd name="connsiteX138" fmla="*/ 9534 w 10000"/>
                <a:gd name="connsiteY138" fmla="*/ 7537 h 10000"/>
                <a:gd name="connsiteX139" fmla="*/ 9490 w 10000"/>
                <a:gd name="connsiteY139" fmla="*/ 7537 h 10000"/>
                <a:gd name="connsiteX140" fmla="*/ 9351 w 10000"/>
                <a:gd name="connsiteY140" fmla="*/ 7439 h 10000"/>
                <a:gd name="connsiteX141" fmla="*/ 9302 w 10000"/>
                <a:gd name="connsiteY141" fmla="*/ 7489 h 10000"/>
                <a:gd name="connsiteX142" fmla="*/ 9403 w 10000"/>
                <a:gd name="connsiteY142" fmla="*/ 7581 h 10000"/>
                <a:gd name="connsiteX143" fmla="*/ 9351 w 10000"/>
                <a:gd name="connsiteY143" fmla="*/ 7667 h 10000"/>
                <a:gd name="connsiteX144" fmla="*/ 9220 w 10000"/>
                <a:gd name="connsiteY144" fmla="*/ 7581 h 10000"/>
                <a:gd name="connsiteX145" fmla="*/ 9302 w 10000"/>
                <a:gd name="connsiteY145" fmla="*/ 7709 h 10000"/>
                <a:gd name="connsiteX146" fmla="*/ 9220 w 10000"/>
                <a:gd name="connsiteY146" fmla="*/ 7709 h 10000"/>
                <a:gd name="connsiteX147" fmla="*/ 9220 w 10000"/>
                <a:gd name="connsiteY147" fmla="*/ 7804 h 10000"/>
                <a:gd name="connsiteX148" fmla="*/ 8994 w 10000"/>
                <a:gd name="connsiteY148" fmla="*/ 7900 h 10000"/>
                <a:gd name="connsiteX149" fmla="*/ 8951 w 10000"/>
                <a:gd name="connsiteY149" fmla="*/ 7980 h 10000"/>
                <a:gd name="connsiteX150" fmla="*/ 8994 w 10000"/>
                <a:gd name="connsiteY150" fmla="*/ 8031 h 10000"/>
                <a:gd name="connsiteX151" fmla="*/ 8951 w 10000"/>
                <a:gd name="connsiteY151" fmla="*/ 8066 h 10000"/>
                <a:gd name="connsiteX152" fmla="*/ 8905 w 10000"/>
                <a:gd name="connsiteY152" fmla="*/ 8203 h 10000"/>
                <a:gd name="connsiteX153" fmla="*/ 8866 w 10000"/>
                <a:gd name="connsiteY153" fmla="*/ 8160 h 10000"/>
                <a:gd name="connsiteX154" fmla="*/ 8866 w 10000"/>
                <a:gd name="connsiteY154" fmla="*/ 8296 h 10000"/>
                <a:gd name="connsiteX155" fmla="*/ 8407 w 10000"/>
                <a:gd name="connsiteY155" fmla="*/ 8069 h 10000"/>
                <a:gd name="connsiteX156" fmla="*/ 7657 w 10000"/>
                <a:gd name="connsiteY156" fmla="*/ 8835 h 10000"/>
                <a:gd name="connsiteX157" fmla="*/ 7387 w 10000"/>
                <a:gd name="connsiteY157" fmla="*/ 8924 h 10000"/>
                <a:gd name="connsiteX158" fmla="*/ 7253 w 10000"/>
                <a:gd name="connsiteY158" fmla="*/ 8655 h 10000"/>
                <a:gd name="connsiteX159" fmla="*/ 7209 w 10000"/>
                <a:gd name="connsiteY159" fmla="*/ 8655 h 10000"/>
                <a:gd name="connsiteX160" fmla="*/ 7340 w 10000"/>
                <a:gd name="connsiteY160" fmla="*/ 8604 h 10000"/>
                <a:gd name="connsiteX161" fmla="*/ 7162 w 10000"/>
                <a:gd name="connsiteY161" fmla="*/ 8604 h 10000"/>
                <a:gd name="connsiteX162" fmla="*/ 7119 w 10000"/>
                <a:gd name="connsiteY162" fmla="*/ 8703 h 10000"/>
                <a:gd name="connsiteX163" fmla="*/ 7209 w 10000"/>
                <a:gd name="connsiteY163" fmla="*/ 8790 h 10000"/>
                <a:gd name="connsiteX164" fmla="*/ 7162 w 10000"/>
                <a:gd name="connsiteY164" fmla="*/ 8790 h 10000"/>
                <a:gd name="connsiteX165" fmla="*/ 7302 w 10000"/>
                <a:gd name="connsiteY165" fmla="*/ 9056 h 10000"/>
                <a:gd name="connsiteX166" fmla="*/ 7119 w 10000"/>
                <a:gd name="connsiteY166" fmla="*/ 8884 h 10000"/>
                <a:gd name="connsiteX167" fmla="*/ 7209 w 10000"/>
                <a:gd name="connsiteY167" fmla="*/ 9056 h 10000"/>
                <a:gd name="connsiteX168" fmla="*/ 7162 w 10000"/>
                <a:gd name="connsiteY168" fmla="*/ 9107 h 10000"/>
                <a:gd name="connsiteX169" fmla="*/ 7119 w 10000"/>
                <a:gd name="connsiteY169" fmla="*/ 9056 h 10000"/>
                <a:gd name="connsiteX170" fmla="*/ 7075 w 10000"/>
                <a:gd name="connsiteY170" fmla="*/ 9196 h 10000"/>
                <a:gd name="connsiteX171" fmla="*/ 6934 w 10000"/>
                <a:gd name="connsiteY171" fmla="*/ 9240 h 10000"/>
                <a:gd name="connsiteX172" fmla="*/ 6893 w 10000"/>
                <a:gd name="connsiteY172" fmla="*/ 9147 h 10000"/>
                <a:gd name="connsiteX173" fmla="*/ 6807 w 10000"/>
                <a:gd name="connsiteY173" fmla="*/ 9107 h 10000"/>
                <a:gd name="connsiteX174" fmla="*/ 6852 w 10000"/>
                <a:gd name="connsiteY174" fmla="*/ 9282 h 10000"/>
                <a:gd name="connsiteX175" fmla="*/ 6623 w 10000"/>
                <a:gd name="connsiteY175" fmla="*/ 9196 h 10000"/>
                <a:gd name="connsiteX176" fmla="*/ 6579 w 10000"/>
                <a:gd name="connsiteY176" fmla="*/ 9240 h 10000"/>
                <a:gd name="connsiteX177" fmla="*/ 6444 w 10000"/>
                <a:gd name="connsiteY177" fmla="*/ 9323 h 10000"/>
                <a:gd name="connsiteX178" fmla="*/ 6411 w 10000"/>
                <a:gd name="connsiteY178" fmla="*/ 9422 h 10000"/>
                <a:gd name="connsiteX179" fmla="*/ 6311 w 10000"/>
                <a:gd name="connsiteY179" fmla="*/ 9422 h 10000"/>
                <a:gd name="connsiteX180" fmla="*/ 6177 w 10000"/>
                <a:gd name="connsiteY180" fmla="*/ 9463 h 10000"/>
                <a:gd name="connsiteX181" fmla="*/ 6177 w 10000"/>
                <a:gd name="connsiteY181" fmla="*/ 9422 h 10000"/>
                <a:gd name="connsiteX182" fmla="*/ 6177 w 10000"/>
                <a:gd name="connsiteY182" fmla="*/ 9507 h 10000"/>
                <a:gd name="connsiteX183" fmla="*/ 6046 w 10000"/>
                <a:gd name="connsiteY183" fmla="*/ 9463 h 10000"/>
                <a:gd name="connsiteX184" fmla="*/ 6046 w 10000"/>
                <a:gd name="connsiteY184" fmla="*/ 9550 h 10000"/>
                <a:gd name="connsiteX185" fmla="*/ 6000 w 10000"/>
                <a:gd name="connsiteY185" fmla="*/ 9688 h 10000"/>
                <a:gd name="connsiteX186" fmla="*/ 6094 w 10000"/>
                <a:gd name="connsiteY186" fmla="*/ 9734 h 10000"/>
                <a:gd name="connsiteX187" fmla="*/ 6094 w 10000"/>
                <a:gd name="connsiteY187" fmla="*/ 9734 h 10000"/>
                <a:gd name="connsiteX188" fmla="*/ 6177 w 10000"/>
                <a:gd name="connsiteY188" fmla="*/ 9913 h 10000"/>
                <a:gd name="connsiteX189" fmla="*/ 5956 w 10000"/>
                <a:gd name="connsiteY189" fmla="*/ 10000 h 10000"/>
                <a:gd name="connsiteX190" fmla="*/ 5956 w 10000"/>
                <a:gd name="connsiteY190" fmla="*/ 9913 h 10000"/>
                <a:gd name="connsiteX191" fmla="*/ 5861 w 10000"/>
                <a:gd name="connsiteY191" fmla="*/ 9774 h 10000"/>
                <a:gd name="connsiteX192" fmla="*/ 5823 w 10000"/>
                <a:gd name="connsiteY192" fmla="*/ 9688 h 10000"/>
                <a:gd name="connsiteX193" fmla="*/ 5778 w 10000"/>
                <a:gd name="connsiteY193" fmla="*/ 9550 h 10000"/>
                <a:gd name="connsiteX194" fmla="*/ 5823 w 10000"/>
                <a:gd name="connsiteY194" fmla="*/ 9463 h 10000"/>
                <a:gd name="connsiteX195" fmla="*/ 5778 w 10000"/>
                <a:gd name="connsiteY195" fmla="*/ 9323 h 10000"/>
                <a:gd name="connsiteX196" fmla="*/ 5778 w 10000"/>
                <a:gd name="connsiteY196" fmla="*/ 9373 h 10000"/>
                <a:gd name="connsiteX197" fmla="*/ 5686 w 10000"/>
                <a:gd name="connsiteY197" fmla="*/ 9282 h 10000"/>
                <a:gd name="connsiteX198" fmla="*/ 5686 w 10000"/>
                <a:gd name="connsiteY198" fmla="*/ 9373 h 10000"/>
                <a:gd name="connsiteX199" fmla="*/ 5555 w 10000"/>
                <a:gd name="connsiteY199" fmla="*/ 9373 h 10000"/>
                <a:gd name="connsiteX200" fmla="*/ 5466 w 10000"/>
                <a:gd name="connsiteY200" fmla="*/ 9323 h 10000"/>
                <a:gd name="connsiteX201" fmla="*/ 5414 w 10000"/>
                <a:gd name="connsiteY201" fmla="*/ 9240 h 10000"/>
                <a:gd name="connsiteX202" fmla="*/ 5370 w 10000"/>
                <a:gd name="connsiteY202" fmla="*/ 9240 h 10000"/>
                <a:gd name="connsiteX203" fmla="*/ 5370 w 10000"/>
                <a:gd name="connsiteY203" fmla="*/ 9323 h 10000"/>
                <a:gd name="connsiteX204" fmla="*/ 5284 w 10000"/>
                <a:gd name="connsiteY204" fmla="*/ 9240 h 10000"/>
                <a:gd name="connsiteX205" fmla="*/ 5244 w 10000"/>
                <a:gd name="connsiteY205" fmla="*/ 9147 h 10000"/>
                <a:gd name="connsiteX206" fmla="*/ 5202 w 10000"/>
                <a:gd name="connsiteY206" fmla="*/ 9196 h 10000"/>
                <a:gd name="connsiteX207" fmla="*/ 5244 w 10000"/>
                <a:gd name="connsiteY207" fmla="*/ 9323 h 10000"/>
                <a:gd name="connsiteX208" fmla="*/ 5154 w 10000"/>
                <a:gd name="connsiteY208" fmla="*/ 9282 h 10000"/>
                <a:gd name="connsiteX209" fmla="*/ 5154 w 10000"/>
                <a:gd name="connsiteY209" fmla="*/ 9373 h 10000"/>
                <a:gd name="connsiteX210" fmla="*/ 4973 w 10000"/>
                <a:gd name="connsiteY210" fmla="*/ 9323 h 10000"/>
                <a:gd name="connsiteX211" fmla="*/ 4844 w 10000"/>
                <a:gd name="connsiteY211" fmla="*/ 9323 h 10000"/>
                <a:gd name="connsiteX212" fmla="*/ 4794 w 10000"/>
                <a:gd name="connsiteY212" fmla="*/ 9323 h 10000"/>
                <a:gd name="connsiteX213" fmla="*/ 4661 w 10000"/>
                <a:gd name="connsiteY213" fmla="*/ 9240 h 10000"/>
                <a:gd name="connsiteX214" fmla="*/ 4611 w 10000"/>
                <a:gd name="connsiteY214" fmla="*/ 9196 h 10000"/>
                <a:gd name="connsiteX215" fmla="*/ 4480 w 10000"/>
                <a:gd name="connsiteY215" fmla="*/ 9147 h 10000"/>
                <a:gd name="connsiteX216" fmla="*/ 4395 w 10000"/>
                <a:gd name="connsiteY216" fmla="*/ 8884 h 10000"/>
                <a:gd name="connsiteX217" fmla="*/ 4297 w 10000"/>
                <a:gd name="connsiteY217" fmla="*/ 8703 h 10000"/>
                <a:gd name="connsiteX218" fmla="*/ 4168 w 10000"/>
                <a:gd name="connsiteY218" fmla="*/ 8703 h 10000"/>
                <a:gd name="connsiteX219" fmla="*/ 4032 w 10000"/>
                <a:gd name="connsiteY219" fmla="*/ 8703 h 10000"/>
                <a:gd name="connsiteX220" fmla="*/ 3808 w 10000"/>
                <a:gd name="connsiteY220" fmla="*/ 8475 h 10000"/>
                <a:gd name="connsiteX221" fmla="*/ 3633 w 10000"/>
                <a:gd name="connsiteY221" fmla="*/ 8604 h 10000"/>
                <a:gd name="connsiteX222" fmla="*/ 3633 w 10000"/>
                <a:gd name="connsiteY222" fmla="*/ 8703 h 10000"/>
                <a:gd name="connsiteX223" fmla="*/ 3410 w 10000"/>
                <a:gd name="connsiteY223" fmla="*/ 8747 h 10000"/>
                <a:gd name="connsiteX224" fmla="*/ 3278 w 10000"/>
                <a:gd name="connsiteY224" fmla="*/ 8884 h 10000"/>
                <a:gd name="connsiteX225" fmla="*/ 3189 w 10000"/>
                <a:gd name="connsiteY225" fmla="*/ 8790 h 10000"/>
                <a:gd name="connsiteX226" fmla="*/ 3099 w 10000"/>
                <a:gd name="connsiteY226" fmla="*/ 8884 h 10000"/>
                <a:gd name="connsiteX227" fmla="*/ 2965 w 10000"/>
                <a:gd name="connsiteY227" fmla="*/ 8884 h 10000"/>
                <a:gd name="connsiteX228" fmla="*/ 2781 w 10000"/>
                <a:gd name="connsiteY228" fmla="*/ 8835 h 10000"/>
                <a:gd name="connsiteX229" fmla="*/ 2606 w 10000"/>
                <a:gd name="connsiteY229" fmla="*/ 8924 h 10000"/>
                <a:gd name="connsiteX230" fmla="*/ 2515 w 10000"/>
                <a:gd name="connsiteY230" fmla="*/ 8924 h 10000"/>
                <a:gd name="connsiteX231" fmla="*/ 2423 w 10000"/>
                <a:gd name="connsiteY231" fmla="*/ 8924 h 10000"/>
                <a:gd name="connsiteX232" fmla="*/ 2380 w 10000"/>
                <a:gd name="connsiteY232" fmla="*/ 8924 h 10000"/>
                <a:gd name="connsiteX233" fmla="*/ 2380 w 10000"/>
                <a:gd name="connsiteY233" fmla="*/ 9147 h 10000"/>
                <a:gd name="connsiteX234" fmla="*/ 2473 w 10000"/>
                <a:gd name="connsiteY234" fmla="*/ 9282 h 10000"/>
                <a:gd name="connsiteX235" fmla="*/ 2473 w 10000"/>
                <a:gd name="connsiteY235" fmla="*/ 9323 h 10000"/>
                <a:gd name="connsiteX236" fmla="*/ 2473 w 10000"/>
                <a:gd name="connsiteY236" fmla="*/ 9422 h 10000"/>
                <a:gd name="connsiteX237" fmla="*/ 2515 w 10000"/>
                <a:gd name="connsiteY237" fmla="*/ 9550 h 10000"/>
                <a:gd name="connsiteX238" fmla="*/ 2380 w 10000"/>
                <a:gd name="connsiteY238" fmla="*/ 9507 h 10000"/>
                <a:gd name="connsiteX239" fmla="*/ 2244 w 10000"/>
                <a:gd name="connsiteY239" fmla="*/ 9463 h 10000"/>
                <a:gd name="connsiteX240" fmla="*/ 2153 w 10000"/>
                <a:gd name="connsiteY240" fmla="*/ 9240 h 10000"/>
                <a:gd name="connsiteX241" fmla="*/ 1895 w 10000"/>
                <a:gd name="connsiteY241" fmla="*/ 9373 h 10000"/>
                <a:gd name="connsiteX242" fmla="*/ 1805 w 10000"/>
                <a:gd name="connsiteY242" fmla="*/ 9422 h 10000"/>
                <a:gd name="connsiteX243" fmla="*/ 1805 w 10000"/>
                <a:gd name="connsiteY243" fmla="*/ 9282 h 10000"/>
                <a:gd name="connsiteX244" fmla="*/ 1669 w 10000"/>
                <a:gd name="connsiteY244" fmla="*/ 9107 h 10000"/>
                <a:gd name="connsiteX245" fmla="*/ 1401 w 10000"/>
                <a:gd name="connsiteY245" fmla="*/ 9107 h 10000"/>
                <a:gd name="connsiteX246" fmla="*/ 1401 w 10000"/>
                <a:gd name="connsiteY246" fmla="*/ 8924 h 10000"/>
                <a:gd name="connsiteX247" fmla="*/ 1439 w 10000"/>
                <a:gd name="connsiteY247" fmla="*/ 8703 h 10000"/>
                <a:gd name="connsiteX248" fmla="*/ 1270 w 10000"/>
                <a:gd name="connsiteY248" fmla="*/ 8604 h 10000"/>
                <a:gd name="connsiteX249" fmla="*/ 1130 w 10000"/>
                <a:gd name="connsiteY249" fmla="*/ 8475 h 10000"/>
                <a:gd name="connsiteX250" fmla="*/ 1090 w 10000"/>
                <a:gd name="connsiteY250" fmla="*/ 8385 h 10000"/>
                <a:gd name="connsiteX251" fmla="*/ 1048 w 10000"/>
                <a:gd name="connsiteY251" fmla="*/ 8251 h 10000"/>
                <a:gd name="connsiteX252" fmla="*/ 1090 w 10000"/>
                <a:gd name="connsiteY252" fmla="*/ 8118 h 10000"/>
                <a:gd name="connsiteX253" fmla="*/ 773 w 10000"/>
                <a:gd name="connsiteY253" fmla="*/ 8160 h 10000"/>
                <a:gd name="connsiteX254" fmla="*/ 591 w 10000"/>
                <a:gd name="connsiteY254" fmla="*/ 8251 h 10000"/>
                <a:gd name="connsiteX255" fmla="*/ 591 w 10000"/>
                <a:gd name="connsiteY255" fmla="*/ 8118 h 10000"/>
                <a:gd name="connsiteX256" fmla="*/ 549 w 10000"/>
                <a:gd name="connsiteY256" fmla="*/ 7980 h 10000"/>
                <a:gd name="connsiteX257" fmla="*/ 508 w 10000"/>
                <a:gd name="connsiteY257" fmla="*/ 7900 h 10000"/>
                <a:gd name="connsiteX258" fmla="*/ 7545 w 10000"/>
                <a:gd name="connsiteY258" fmla="*/ 7886 h 10000"/>
                <a:gd name="connsiteX259" fmla="*/ 7675 w 10000"/>
                <a:gd name="connsiteY259"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734 w 10000"/>
                <a:gd name="connsiteY72" fmla="*/ 4264 h 10000"/>
                <a:gd name="connsiteX73" fmla="*/ 8592 w 10000"/>
                <a:gd name="connsiteY73" fmla="*/ 4172 h 10000"/>
                <a:gd name="connsiteX74" fmla="*/ 9043 w 10000"/>
                <a:gd name="connsiteY74" fmla="*/ 4308 h 10000"/>
                <a:gd name="connsiteX75" fmla="*/ 9134 w 10000"/>
                <a:gd name="connsiteY75" fmla="*/ 4394 h 10000"/>
                <a:gd name="connsiteX76" fmla="*/ 9172 w 10000"/>
                <a:gd name="connsiteY76" fmla="*/ 4441 h 10000"/>
                <a:gd name="connsiteX77" fmla="*/ 9302 w 10000"/>
                <a:gd name="connsiteY77" fmla="*/ 4481 h 10000"/>
                <a:gd name="connsiteX78" fmla="*/ 9579 w 10000"/>
                <a:gd name="connsiteY78" fmla="*/ 4668 h 10000"/>
                <a:gd name="connsiteX79" fmla="*/ 9757 w 10000"/>
                <a:gd name="connsiteY79" fmla="*/ 4848 h 10000"/>
                <a:gd name="connsiteX80" fmla="*/ 9668 w 10000"/>
                <a:gd name="connsiteY80" fmla="*/ 4892 h 10000"/>
                <a:gd name="connsiteX81" fmla="*/ 9534 w 10000"/>
                <a:gd name="connsiteY81" fmla="*/ 4978 h 10000"/>
                <a:gd name="connsiteX82" fmla="*/ 9447 w 10000"/>
                <a:gd name="connsiteY82" fmla="*/ 5064 h 10000"/>
                <a:gd name="connsiteX83" fmla="*/ 9403 w 10000"/>
                <a:gd name="connsiteY83" fmla="*/ 5109 h 10000"/>
                <a:gd name="connsiteX84" fmla="*/ 9258 w 10000"/>
                <a:gd name="connsiteY84" fmla="*/ 5109 h 10000"/>
                <a:gd name="connsiteX85" fmla="*/ 9134 w 10000"/>
                <a:gd name="connsiteY85" fmla="*/ 5203 h 10000"/>
                <a:gd name="connsiteX86" fmla="*/ 9302 w 10000"/>
                <a:gd name="connsiteY86" fmla="*/ 5109 h 10000"/>
                <a:gd name="connsiteX87" fmla="*/ 9447 w 10000"/>
                <a:gd name="connsiteY87" fmla="*/ 5251 h 10000"/>
                <a:gd name="connsiteX88" fmla="*/ 9403 w 10000"/>
                <a:gd name="connsiteY88" fmla="*/ 5251 h 10000"/>
                <a:gd name="connsiteX89" fmla="*/ 9613 w 10000"/>
                <a:gd name="connsiteY89" fmla="*/ 5159 h 10000"/>
                <a:gd name="connsiteX90" fmla="*/ 9757 w 10000"/>
                <a:gd name="connsiteY90" fmla="*/ 5291 h 10000"/>
                <a:gd name="connsiteX91" fmla="*/ 9982 w 10000"/>
                <a:gd name="connsiteY91" fmla="*/ 5339 h 10000"/>
                <a:gd name="connsiteX92" fmla="*/ 9884 w 10000"/>
                <a:gd name="connsiteY92" fmla="*/ 5468 h 10000"/>
                <a:gd name="connsiteX93" fmla="*/ 9847 w 10000"/>
                <a:gd name="connsiteY93" fmla="*/ 5517 h 10000"/>
                <a:gd name="connsiteX94" fmla="*/ 9757 w 10000"/>
                <a:gd name="connsiteY94" fmla="*/ 5561 h 10000"/>
                <a:gd name="connsiteX95" fmla="*/ 9802 w 10000"/>
                <a:gd name="connsiteY95" fmla="*/ 5561 h 10000"/>
                <a:gd name="connsiteX96" fmla="*/ 9935 w 10000"/>
                <a:gd name="connsiteY96" fmla="*/ 5517 h 10000"/>
                <a:gd name="connsiteX97" fmla="*/ 9935 w 10000"/>
                <a:gd name="connsiteY97" fmla="*/ 5468 h 10000"/>
                <a:gd name="connsiteX98" fmla="*/ 9982 w 10000"/>
                <a:gd name="connsiteY98" fmla="*/ 5600 h 10000"/>
                <a:gd name="connsiteX99" fmla="*/ 9982 w 10000"/>
                <a:gd name="connsiteY99" fmla="*/ 5699 h 10000"/>
                <a:gd name="connsiteX100" fmla="*/ 9935 w 10000"/>
                <a:gd name="connsiteY100" fmla="*/ 5600 h 10000"/>
                <a:gd name="connsiteX101" fmla="*/ 9935 w 10000"/>
                <a:gd name="connsiteY101" fmla="*/ 5699 h 10000"/>
                <a:gd name="connsiteX102" fmla="*/ 9884 w 10000"/>
                <a:gd name="connsiteY102" fmla="*/ 5658 h 10000"/>
                <a:gd name="connsiteX103" fmla="*/ 9847 w 10000"/>
                <a:gd name="connsiteY103" fmla="*/ 5658 h 10000"/>
                <a:gd name="connsiteX104" fmla="*/ 9802 w 10000"/>
                <a:gd name="connsiteY104" fmla="*/ 5737 h 10000"/>
                <a:gd name="connsiteX105" fmla="*/ 9935 w 10000"/>
                <a:gd name="connsiteY105" fmla="*/ 5827 h 10000"/>
                <a:gd name="connsiteX106" fmla="*/ 9884 w 10000"/>
                <a:gd name="connsiteY106" fmla="*/ 5827 h 10000"/>
                <a:gd name="connsiteX107" fmla="*/ 9935 w 10000"/>
                <a:gd name="connsiteY107" fmla="*/ 5924 h 10000"/>
                <a:gd name="connsiteX108" fmla="*/ 9757 w 10000"/>
                <a:gd name="connsiteY108" fmla="*/ 5873 h 10000"/>
                <a:gd name="connsiteX109" fmla="*/ 9802 w 10000"/>
                <a:gd name="connsiteY109" fmla="*/ 5924 h 10000"/>
                <a:gd name="connsiteX110" fmla="*/ 9935 w 10000"/>
                <a:gd name="connsiteY110" fmla="*/ 5963 h 10000"/>
                <a:gd name="connsiteX111" fmla="*/ 9982 w 10000"/>
                <a:gd name="connsiteY111" fmla="*/ 6100 h 10000"/>
                <a:gd name="connsiteX112" fmla="*/ 9935 w 10000"/>
                <a:gd name="connsiteY112" fmla="*/ 6193 h 10000"/>
                <a:gd name="connsiteX113" fmla="*/ 9802 w 10000"/>
                <a:gd name="connsiteY113" fmla="*/ 6055 h 10000"/>
                <a:gd name="connsiteX114" fmla="*/ 9757 w 10000"/>
                <a:gd name="connsiteY114" fmla="*/ 6100 h 10000"/>
                <a:gd name="connsiteX115" fmla="*/ 9579 w 10000"/>
                <a:gd name="connsiteY115" fmla="*/ 6193 h 10000"/>
                <a:gd name="connsiteX116" fmla="*/ 9714 w 10000"/>
                <a:gd name="connsiteY116" fmla="*/ 6321 h 10000"/>
                <a:gd name="connsiteX117" fmla="*/ 9714 w 10000"/>
                <a:gd name="connsiteY117" fmla="*/ 6504 h 10000"/>
                <a:gd name="connsiteX118" fmla="*/ 9668 w 10000"/>
                <a:gd name="connsiteY118" fmla="*/ 6594 h 10000"/>
                <a:gd name="connsiteX119" fmla="*/ 9668 w 10000"/>
                <a:gd name="connsiteY119" fmla="*/ 6637 h 10000"/>
                <a:gd name="connsiteX120" fmla="*/ 9579 w 10000"/>
                <a:gd name="connsiteY120" fmla="*/ 6594 h 10000"/>
                <a:gd name="connsiteX121" fmla="*/ 9579 w 10000"/>
                <a:gd name="connsiteY121" fmla="*/ 6680 h 10000"/>
                <a:gd name="connsiteX122" fmla="*/ 9534 w 10000"/>
                <a:gd name="connsiteY122" fmla="*/ 6774 h 10000"/>
                <a:gd name="connsiteX123" fmla="*/ 9490 w 10000"/>
                <a:gd name="connsiteY123" fmla="*/ 6948 h 10000"/>
                <a:gd name="connsiteX124" fmla="*/ 9534 w 10000"/>
                <a:gd name="connsiteY124" fmla="*/ 6861 h 10000"/>
                <a:gd name="connsiteX125" fmla="*/ 9490 w 10000"/>
                <a:gd name="connsiteY125" fmla="*/ 6903 h 10000"/>
                <a:gd name="connsiteX126" fmla="*/ 9447 w 10000"/>
                <a:gd name="connsiteY126" fmla="*/ 6820 h 10000"/>
                <a:gd name="connsiteX127" fmla="*/ 9351 w 10000"/>
                <a:gd name="connsiteY127" fmla="*/ 6861 h 10000"/>
                <a:gd name="connsiteX128" fmla="*/ 9351 w 10000"/>
                <a:gd name="connsiteY128" fmla="*/ 6948 h 10000"/>
                <a:gd name="connsiteX129" fmla="*/ 9403 w 10000"/>
                <a:gd name="connsiteY129" fmla="*/ 6994 h 10000"/>
                <a:gd name="connsiteX130" fmla="*/ 9490 w 10000"/>
                <a:gd name="connsiteY130" fmla="*/ 7039 h 10000"/>
                <a:gd name="connsiteX131" fmla="*/ 9447 w 10000"/>
                <a:gd name="connsiteY131" fmla="*/ 7084 h 10000"/>
                <a:gd name="connsiteX132" fmla="*/ 9403 w 10000"/>
                <a:gd name="connsiteY132" fmla="*/ 7223 h 10000"/>
                <a:gd name="connsiteX133" fmla="*/ 9220 w 10000"/>
                <a:gd name="connsiteY133" fmla="*/ 7127 h 10000"/>
                <a:gd name="connsiteX134" fmla="*/ 9351 w 10000"/>
                <a:gd name="connsiteY134" fmla="*/ 7261 h 10000"/>
                <a:gd name="connsiteX135" fmla="*/ 9490 w 10000"/>
                <a:gd name="connsiteY135" fmla="*/ 7261 h 10000"/>
                <a:gd name="connsiteX136" fmla="*/ 9447 w 10000"/>
                <a:gd name="connsiteY136" fmla="*/ 7357 h 10000"/>
                <a:gd name="connsiteX137" fmla="*/ 9534 w 10000"/>
                <a:gd name="connsiteY137" fmla="*/ 7537 h 10000"/>
                <a:gd name="connsiteX138" fmla="*/ 9490 w 10000"/>
                <a:gd name="connsiteY138" fmla="*/ 7537 h 10000"/>
                <a:gd name="connsiteX139" fmla="*/ 9351 w 10000"/>
                <a:gd name="connsiteY139" fmla="*/ 7439 h 10000"/>
                <a:gd name="connsiteX140" fmla="*/ 9302 w 10000"/>
                <a:gd name="connsiteY140" fmla="*/ 7489 h 10000"/>
                <a:gd name="connsiteX141" fmla="*/ 9403 w 10000"/>
                <a:gd name="connsiteY141" fmla="*/ 7581 h 10000"/>
                <a:gd name="connsiteX142" fmla="*/ 9351 w 10000"/>
                <a:gd name="connsiteY142" fmla="*/ 7667 h 10000"/>
                <a:gd name="connsiteX143" fmla="*/ 9220 w 10000"/>
                <a:gd name="connsiteY143" fmla="*/ 7581 h 10000"/>
                <a:gd name="connsiteX144" fmla="*/ 9302 w 10000"/>
                <a:gd name="connsiteY144" fmla="*/ 7709 h 10000"/>
                <a:gd name="connsiteX145" fmla="*/ 9220 w 10000"/>
                <a:gd name="connsiteY145" fmla="*/ 7709 h 10000"/>
                <a:gd name="connsiteX146" fmla="*/ 9220 w 10000"/>
                <a:gd name="connsiteY146" fmla="*/ 7804 h 10000"/>
                <a:gd name="connsiteX147" fmla="*/ 8994 w 10000"/>
                <a:gd name="connsiteY147" fmla="*/ 7900 h 10000"/>
                <a:gd name="connsiteX148" fmla="*/ 8951 w 10000"/>
                <a:gd name="connsiteY148" fmla="*/ 7980 h 10000"/>
                <a:gd name="connsiteX149" fmla="*/ 8994 w 10000"/>
                <a:gd name="connsiteY149" fmla="*/ 8031 h 10000"/>
                <a:gd name="connsiteX150" fmla="*/ 8951 w 10000"/>
                <a:gd name="connsiteY150" fmla="*/ 8066 h 10000"/>
                <a:gd name="connsiteX151" fmla="*/ 8905 w 10000"/>
                <a:gd name="connsiteY151" fmla="*/ 8203 h 10000"/>
                <a:gd name="connsiteX152" fmla="*/ 8866 w 10000"/>
                <a:gd name="connsiteY152" fmla="*/ 8160 h 10000"/>
                <a:gd name="connsiteX153" fmla="*/ 8866 w 10000"/>
                <a:gd name="connsiteY153" fmla="*/ 8296 h 10000"/>
                <a:gd name="connsiteX154" fmla="*/ 8407 w 10000"/>
                <a:gd name="connsiteY154" fmla="*/ 8069 h 10000"/>
                <a:gd name="connsiteX155" fmla="*/ 7657 w 10000"/>
                <a:gd name="connsiteY155" fmla="*/ 8835 h 10000"/>
                <a:gd name="connsiteX156" fmla="*/ 7387 w 10000"/>
                <a:gd name="connsiteY156" fmla="*/ 8924 h 10000"/>
                <a:gd name="connsiteX157" fmla="*/ 7253 w 10000"/>
                <a:gd name="connsiteY157" fmla="*/ 8655 h 10000"/>
                <a:gd name="connsiteX158" fmla="*/ 7209 w 10000"/>
                <a:gd name="connsiteY158" fmla="*/ 8655 h 10000"/>
                <a:gd name="connsiteX159" fmla="*/ 7340 w 10000"/>
                <a:gd name="connsiteY159" fmla="*/ 8604 h 10000"/>
                <a:gd name="connsiteX160" fmla="*/ 7162 w 10000"/>
                <a:gd name="connsiteY160" fmla="*/ 8604 h 10000"/>
                <a:gd name="connsiteX161" fmla="*/ 7119 w 10000"/>
                <a:gd name="connsiteY161" fmla="*/ 8703 h 10000"/>
                <a:gd name="connsiteX162" fmla="*/ 7209 w 10000"/>
                <a:gd name="connsiteY162" fmla="*/ 8790 h 10000"/>
                <a:gd name="connsiteX163" fmla="*/ 7162 w 10000"/>
                <a:gd name="connsiteY163" fmla="*/ 8790 h 10000"/>
                <a:gd name="connsiteX164" fmla="*/ 7302 w 10000"/>
                <a:gd name="connsiteY164" fmla="*/ 9056 h 10000"/>
                <a:gd name="connsiteX165" fmla="*/ 7119 w 10000"/>
                <a:gd name="connsiteY165" fmla="*/ 8884 h 10000"/>
                <a:gd name="connsiteX166" fmla="*/ 7209 w 10000"/>
                <a:gd name="connsiteY166" fmla="*/ 9056 h 10000"/>
                <a:gd name="connsiteX167" fmla="*/ 7162 w 10000"/>
                <a:gd name="connsiteY167" fmla="*/ 9107 h 10000"/>
                <a:gd name="connsiteX168" fmla="*/ 7119 w 10000"/>
                <a:gd name="connsiteY168" fmla="*/ 9056 h 10000"/>
                <a:gd name="connsiteX169" fmla="*/ 7075 w 10000"/>
                <a:gd name="connsiteY169" fmla="*/ 9196 h 10000"/>
                <a:gd name="connsiteX170" fmla="*/ 6934 w 10000"/>
                <a:gd name="connsiteY170" fmla="*/ 9240 h 10000"/>
                <a:gd name="connsiteX171" fmla="*/ 6893 w 10000"/>
                <a:gd name="connsiteY171" fmla="*/ 9147 h 10000"/>
                <a:gd name="connsiteX172" fmla="*/ 6807 w 10000"/>
                <a:gd name="connsiteY172" fmla="*/ 9107 h 10000"/>
                <a:gd name="connsiteX173" fmla="*/ 6852 w 10000"/>
                <a:gd name="connsiteY173" fmla="*/ 9282 h 10000"/>
                <a:gd name="connsiteX174" fmla="*/ 6623 w 10000"/>
                <a:gd name="connsiteY174" fmla="*/ 9196 h 10000"/>
                <a:gd name="connsiteX175" fmla="*/ 6579 w 10000"/>
                <a:gd name="connsiteY175" fmla="*/ 9240 h 10000"/>
                <a:gd name="connsiteX176" fmla="*/ 6444 w 10000"/>
                <a:gd name="connsiteY176" fmla="*/ 9323 h 10000"/>
                <a:gd name="connsiteX177" fmla="*/ 6411 w 10000"/>
                <a:gd name="connsiteY177" fmla="*/ 9422 h 10000"/>
                <a:gd name="connsiteX178" fmla="*/ 6311 w 10000"/>
                <a:gd name="connsiteY178" fmla="*/ 9422 h 10000"/>
                <a:gd name="connsiteX179" fmla="*/ 6177 w 10000"/>
                <a:gd name="connsiteY179" fmla="*/ 9463 h 10000"/>
                <a:gd name="connsiteX180" fmla="*/ 6177 w 10000"/>
                <a:gd name="connsiteY180" fmla="*/ 9422 h 10000"/>
                <a:gd name="connsiteX181" fmla="*/ 6177 w 10000"/>
                <a:gd name="connsiteY181" fmla="*/ 9507 h 10000"/>
                <a:gd name="connsiteX182" fmla="*/ 6046 w 10000"/>
                <a:gd name="connsiteY182" fmla="*/ 9463 h 10000"/>
                <a:gd name="connsiteX183" fmla="*/ 6046 w 10000"/>
                <a:gd name="connsiteY183" fmla="*/ 9550 h 10000"/>
                <a:gd name="connsiteX184" fmla="*/ 6000 w 10000"/>
                <a:gd name="connsiteY184" fmla="*/ 9688 h 10000"/>
                <a:gd name="connsiteX185" fmla="*/ 6094 w 10000"/>
                <a:gd name="connsiteY185" fmla="*/ 9734 h 10000"/>
                <a:gd name="connsiteX186" fmla="*/ 6094 w 10000"/>
                <a:gd name="connsiteY186" fmla="*/ 9734 h 10000"/>
                <a:gd name="connsiteX187" fmla="*/ 6177 w 10000"/>
                <a:gd name="connsiteY187" fmla="*/ 9913 h 10000"/>
                <a:gd name="connsiteX188" fmla="*/ 5956 w 10000"/>
                <a:gd name="connsiteY188" fmla="*/ 10000 h 10000"/>
                <a:gd name="connsiteX189" fmla="*/ 5956 w 10000"/>
                <a:gd name="connsiteY189" fmla="*/ 9913 h 10000"/>
                <a:gd name="connsiteX190" fmla="*/ 5861 w 10000"/>
                <a:gd name="connsiteY190" fmla="*/ 9774 h 10000"/>
                <a:gd name="connsiteX191" fmla="*/ 5823 w 10000"/>
                <a:gd name="connsiteY191" fmla="*/ 9688 h 10000"/>
                <a:gd name="connsiteX192" fmla="*/ 5778 w 10000"/>
                <a:gd name="connsiteY192" fmla="*/ 9550 h 10000"/>
                <a:gd name="connsiteX193" fmla="*/ 5823 w 10000"/>
                <a:gd name="connsiteY193" fmla="*/ 9463 h 10000"/>
                <a:gd name="connsiteX194" fmla="*/ 5778 w 10000"/>
                <a:gd name="connsiteY194" fmla="*/ 9323 h 10000"/>
                <a:gd name="connsiteX195" fmla="*/ 5778 w 10000"/>
                <a:gd name="connsiteY195" fmla="*/ 9373 h 10000"/>
                <a:gd name="connsiteX196" fmla="*/ 5686 w 10000"/>
                <a:gd name="connsiteY196" fmla="*/ 9282 h 10000"/>
                <a:gd name="connsiteX197" fmla="*/ 5686 w 10000"/>
                <a:gd name="connsiteY197" fmla="*/ 9373 h 10000"/>
                <a:gd name="connsiteX198" fmla="*/ 5555 w 10000"/>
                <a:gd name="connsiteY198" fmla="*/ 9373 h 10000"/>
                <a:gd name="connsiteX199" fmla="*/ 5466 w 10000"/>
                <a:gd name="connsiteY199" fmla="*/ 9323 h 10000"/>
                <a:gd name="connsiteX200" fmla="*/ 5414 w 10000"/>
                <a:gd name="connsiteY200" fmla="*/ 9240 h 10000"/>
                <a:gd name="connsiteX201" fmla="*/ 5370 w 10000"/>
                <a:gd name="connsiteY201" fmla="*/ 9240 h 10000"/>
                <a:gd name="connsiteX202" fmla="*/ 5370 w 10000"/>
                <a:gd name="connsiteY202" fmla="*/ 9323 h 10000"/>
                <a:gd name="connsiteX203" fmla="*/ 5284 w 10000"/>
                <a:gd name="connsiteY203" fmla="*/ 9240 h 10000"/>
                <a:gd name="connsiteX204" fmla="*/ 5244 w 10000"/>
                <a:gd name="connsiteY204" fmla="*/ 9147 h 10000"/>
                <a:gd name="connsiteX205" fmla="*/ 5202 w 10000"/>
                <a:gd name="connsiteY205" fmla="*/ 9196 h 10000"/>
                <a:gd name="connsiteX206" fmla="*/ 5244 w 10000"/>
                <a:gd name="connsiteY206" fmla="*/ 9323 h 10000"/>
                <a:gd name="connsiteX207" fmla="*/ 5154 w 10000"/>
                <a:gd name="connsiteY207" fmla="*/ 9282 h 10000"/>
                <a:gd name="connsiteX208" fmla="*/ 5154 w 10000"/>
                <a:gd name="connsiteY208" fmla="*/ 9373 h 10000"/>
                <a:gd name="connsiteX209" fmla="*/ 4973 w 10000"/>
                <a:gd name="connsiteY209" fmla="*/ 9323 h 10000"/>
                <a:gd name="connsiteX210" fmla="*/ 4844 w 10000"/>
                <a:gd name="connsiteY210" fmla="*/ 9323 h 10000"/>
                <a:gd name="connsiteX211" fmla="*/ 4794 w 10000"/>
                <a:gd name="connsiteY211" fmla="*/ 9323 h 10000"/>
                <a:gd name="connsiteX212" fmla="*/ 4661 w 10000"/>
                <a:gd name="connsiteY212" fmla="*/ 9240 h 10000"/>
                <a:gd name="connsiteX213" fmla="*/ 4611 w 10000"/>
                <a:gd name="connsiteY213" fmla="*/ 9196 h 10000"/>
                <a:gd name="connsiteX214" fmla="*/ 4480 w 10000"/>
                <a:gd name="connsiteY214" fmla="*/ 9147 h 10000"/>
                <a:gd name="connsiteX215" fmla="*/ 4395 w 10000"/>
                <a:gd name="connsiteY215" fmla="*/ 8884 h 10000"/>
                <a:gd name="connsiteX216" fmla="*/ 4297 w 10000"/>
                <a:gd name="connsiteY216" fmla="*/ 8703 h 10000"/>
                <a:gd name="connsiteX217" fmla="*/ 4168 w 10000"/>
                <a:gd name="connsiteY217" fmla="*/ 8703 h 10000"/>
                <a:gd name="connsiteX218" fmla="*/ 4032 w 10000"/>
                <a:gd name="connsiteY218" fmla="*/ 8703 h 10000"/>
                <a:gd name="connsiteX219" fmla="*/ 3808 w 10000"/>
                <a:gd name="connsiteY219" fmla="*/ 8475 h 10000"/>
                <a:gd name="connsiteX220" fmla="*/ 3633 w 10000"/>
                <a:gd name="connsiteY220" fmla="*/ 8604 h 10000"/>
                <a:gd name="connsiteX221" fmla="*/ 3633 w 10000"/>
                <a:gd name="connsiteY221" fmla="*/ 8703 h 10000"/>
                <a:gd name="connsiteX222" fmla="*/ 3410 w 10000"/>
                <a:gd name="connsiteY222" fmla="*/ 8747 h 10000"/>
                <a:gd name="connsiteX223" fmla="*/ 3278 w 10000"/>
                <a:gd name="connsiteY223" fmla="*/ 8884 h 10000"/>
                <a:gd name="connsiteX224" fmla="*/ 3189 w 10000"/>
                <a:gd name="connsiteY224" fmla="*/ 8790 h 10000"/>
                <a:gd name="connsiteX225" fmla="*/ 3099 w 10000"/>
                <a:gd name="connsiteY225" fmla="*/ 8884 h 10000"/>
                <a:gd name="connsiteX226" fmla="*/ 2965 w 10000"/>
                <a:gd name="connsiteY226" fmla="*/ 8884 h 10000"/>
                <a:gd name="connsiteX227" fmla="*/ 2781 w 10000"/>
                <a:gd name="connsiteY227" fmla="*/ 8835 h 10000"/>
                <a:gd name="connsiteX228" fmla="*/ 2606 w 10000"/>
                <a:gd name="connsiteY228" fmla="*/ 8924 h 10000"/>
                <a:gd name="connsiteX229" fmla="*/ 2515 w 10000"/>
                <a:gd name="connsiteY229" fmla="*/ 8924 h 10000"/>
                <a:gd name="connsiteX230" fmla="*/ 2423 w 10000"/>
                <a:gd name="connsiteY230" fmla="*/ 8924 h 10000"/>
                <a:gd name="connsiteX231" fmla="*/ 2380 w 10000"/>
                <a:gd name="connsiteY231" fmla="*/ 8924 h 10000"/>
                <a:gd name="connsiteX232" fmla="*/ 2380 w 10000"/>
                <a:gd name="connsiteY232" fmla="*/ 9147 h 10000"/>
                <a:gd name="connsiteX233" fmla="*/ 2473 w 10000"/>
                <a:gd name="connsiteY233" fmla="*/ 9282 h 10000"/>
                <a:gd name="connsiteX234" fmla="*/ 2473 w 10000"/>
                <a:gd name="connsiteY234" fmla="*/ 9323 h 10000"/>
                <a:gd name="connsiteX235" fmla="*/ 2473 w 10000"/>
                <a:gd name="connsiteY235" fmla="*/ 9422 h 10000"/>
                <a:gd name="connsiteX236" fmla="*/ 2515 w 10000"/>
                <a:gd name="connsiteY236" fmla="*/ 9550 h 10000"/>
                <a:gd name="connsiteX237" fmla="*/ 2380 w 10000"/>
                <a:gd name="connsiteY237" fmla="*/ 9507 h 10000"/>
                <a:gd name="connsiteX238" fmla="*/ 2244 w 10000"/>
                <a:gd name="connsiteY238" fmla="*/ 9463 h 10000"/>
                <a:gd name="connsiteX239" fmla="*/ 2153 w 10000"/>
                <a:gd name="connsiteY239" fmla="*/ 9240 h 10000"/>
                <a:gd name="connsiteX240" fmla="*/ 1895 w 10000"/>
                <a:gd name="connsiteY240" fmla="*/ 9373 h 10000"/>
                <a:gd name="connsiteX241" fmla="*/ 1805 w 10000"/>
                <a:gd name="connsiteY241" fmla="*/ 9422 h 10000"/>
                <a:gd name="connsiteX242" fmla="*/ 1805 w 10000"/>
                <a:gd name="connsiteY242" fmla="*/ 9282 h 10000"/>
                <a:gd name="connsiteX243" fmla="*/ 1669 w 10000"/>
                <a:gd name="connsiteY243" fmla="*/ 9107 h 10000"/>
                <a:gd name="connsiteX244" fmla="*/ 1401 w 10000"/>
                <a:gd name="connsiteY244" fmla="*/ 9107 h 10000"/>
                <a:gd name="connsiteX245" fmla="*/ 1401 w 10000"/>
                <a:gd name="connsiteY245" fmla="*/ 8924 h 10000"/>
                <a:gd name="connsiteX246" fmla="*/ 1439 w 10000"/>
                <a:gd name="connsiteY246" fmla="*/ 8703 h 10000"/>
                <a:gd name="connsiteX247" fmla="*/ 1270 w 10000"/>
                <a:gd name="connsiteY247" fmla="*/ 8604 h 10000"/>
                <a:gd name="connsiteX248" fmla="*/ 1130 w 10000"/>
                <a:gd name="connsiteY248" fmla="*/ 8475 h 10000"/>
                <a:gd name="connsiteX249" fmla="*/ 1090 w 10000"/>
                <a:gd name="connsiteY249" fmla="*/ 8385 h 10000"/>
                <a:gd name="connsiteX250" fmla="*/ 1048 w 10000"/>
                <a:gd name="connsiteY250" fmla="*/ 8251 h 10000"/>
                <a:gd name="connsiteX251" fmla="*/ 1090 w 10000"/>
                <a:gd name="connsiteY251" fmla="*/ 8118 h 10000"/>
                <a:gd name="connsiteX252" fmla="*/ 773 w 10000"/>
                <a:gd name="connsiteY252" fmla="*/ 8160 h 10000"/>
                <a:gd name="connsiteX253" fmla="*/ 591 w 10000"/>
                <a:gd name="connsiteY253" fmla="*/ 8251 h 10000"/>
                <a:gd name="connsiteX254" fmla="*/ 591 w 10000"/>
                <a:gd name="connsiteY254" fmla="*/ 8118 h 10000"/>
                <a:gd name="connsiteX255" fmla="*/ 549 w 10000"/>
                <a:gd name="connsiteY255" fmla="*/ 7980 h 10000"/>
                <a:gd name="connsiteX256" fmla="*/ 508 w 10000"/>
                <a:gd name="connsiteY256" fmla="*/ 7900 h 10000"/>
                <a:gd name="connsiteX257" fmla="*/ 7545 w 10000"/>
                <a:gd name="connsiteY257" fmla="*/ 7886 h 10000"/>
                <a:gd name="connsiteX258" fmla="*/ 7675 w 10000"/>
                <a:gd name="connsiteY258"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9082 w 10000"/>
                <a:gd name="connsiteY71" fmla="*/ 4308 h 10000"/>
                <a:gd name="connsiteX72" fmla="*/ 8734 w 10000"/>
                <a:gd name="connsiteY72" fmla="*/ 4264 h 10000"/>
                <a:gd name="connsiteX73" fmla="*/ 8592 w 10000"/>
                <a:gd name="connsiteY73" fmla="*/ 4172 h 10000"/>
                <a:gd name="connsiteX74" fmla="*/ 9134 w 10000"/>
                <a:gd name="connsiteY74" fmla="*/ 4394 h 10000"/>
                <a:gd name="connsiteX75" fmla="*/ 9172 w 10000"/>
                <a:gd name="connsiteY75" fmla="*/ 4441 h 10000"/>
                <a:gd name="connsiteX76" fmla="*/ 9302 w 10000"/>
                <a:gd name="connsiteY76" fmla="*/ 4481 h 10000"/>
                <a:gd name="connsiteX77" fmla="*/ 9579 w 10000"/>
                <a:gd name="connsiteY77" fmla="*/ 4668 h 10000"/>
                <a:gd name="connsiteX78" fmla="*/ 9757 w 10000"/>
                <a:gd name="connsiteY78" fmla="*/ 4848 h 10000"/>
                <a:gd name="connsiteX79" fmla="*/ 9668 w 10000"/>
                <a:gd name="connsiteY79" fmla="*/ 4892 h 10000"/>
                <a:gd name="connsiteX80" fmla="*/ 9534 w 10000"/>
                <a:gd name="connsiteY80" fmla="*/ 4978 h 10000"/>
                <a:gd name="connsiteX81" fmla="*/ 9447 w 10000"/>
                <a:gd name="connsiteY81" fmla="*/ 5064 h 10000"/>
                <a:gd name="connsiteX82" fmla="*/ 9403 w 10000"/>
                <a:gd name="connsiteY82" fmla="*/ 5109 h 10000"/>
                <a:gd name="connsiteX83" fmla="*/ 9258 w 10000"/>
                <a:gd name="connsiteY83" fmla="*/ 5109 h 10000"/>
                <a:gd name="connsiteX84" fmla="*/ 9134 w 10000"/>
                <a:gd name="connsiteY84" fmla="*/ 5203 h 10000"/>
                <a:gd name="connsiteX85" fmla="*/ 9302 w 10000"/>
                <a:gd name="connsiteY85" fmla="*/ 5109 h 10000"/>
                <a:gd name="connsiteX86" fmla="*/ 9447 w 10000"/>
                <a:gd name="connsiteY86" fmla="*/ 5251 h 10000"/>
                <a:gd name="connsiteX87" fmla="*/ 9403 w 10000"/>
                <a:gd name="connsiteY87" fmla="*/ 5251 h 10000"/>
                <a:gd name="connsiteX88" fmla="*/ 9613 w 10000"/>
                <a:gd name="connsiteY88" fmla="*/ 5159 h 10000"/>
                <a:gd name="connsiteX89" fmla="*/ 9757 w 10000"/>
                <a:gd name="connsiteY89" fmla="*/ 5291 h 10000"/>
                <a:gd name="connsiteX90" fmla="*/ 9982 w 10000"/>
                <a:gd name="connsiteY90" fmla="*/ 5339 h 10000"/>
                <a:gd name="connsiteX91" fmla="*/ 9884 w 10000"/>
                <a:gd name="connsiteY91" fmla="*/ 5468 h 10000"/>
                <a:gd name="connsiteX92" fmla="*/ 9847 w 10000"/>
                <a:gd name="connsiteY92" fmla="*/ 5517 h 10000"/>
                <a:gd name="connsiteX93" fmla="*/ 9757 w 10000"/>
                <a:gd name="connsiteY93" fmla="*/ 5561 h 10000"/>
                <a:gd name="connsiteX94" fmla="*/ 9802 w 10000"/>
                <a:gd name="connsiteY94" fmla="*/ 5561 h 10000"/>
                <a:gd name="connsiteX95" fmla="*/ 9935 w 10000"/>
                <a:gd name="connsiteY95" fmla="*/ 5517 h 10000"/>
                <a:gd name="connsiteX96" fmla="*/ 9935 w 10000"/>
                <a:gd name="connsiteY96" fmla="*/ 5468 h 10000"/>
                <a:gd name="connsiteX97" fmla="*/ 9982 w 10000"/>
                <a:gd name="connsiteY97" fmla="*/ 5600 h 10000"/>
                <a:gd name="connsiteX98" fmla="*/ 9982 w 10000"/>
                <a:gd name="connsiteY98" fmla="*/ 5699 h 10000"/>
                <a:gd name="connsiteX99" fmla="*/ 9935 w 10000"/>
                <a:gd name="connsiteY99" fmla="*/ 5600 h 10000"/>
                <a:gd name="connsiteX100" fmla="*/ 9935 w 10000"/>
                <a:gd name="connsiteY100" fmla="*/ 5699 h 10000"/>
                <a:gd name="connsiteX101" fmla="*/ 9884 w 10000"/>
                <a:gd name="connsiteY101" fmla="*/ 5658 h 10000"/>
                <a:gd name="connsiteX102" fmla="*/ 9847 w 10000"/>
                <a:gd name="connsiteY102" fmla="*/ 5658 h 10000"/>
                <a:gd name="connsiteX103" fmla="*/ 9802 w 10000"/>
                <a:gd name="connsiteY103" fmla="*/ 5737 h 10000"/>
                <a:gd name="connsiteX104" fmla="*/ 9935 w 10000"/>
                <a:gd name="connsiteY104" fmla="*/ 5827 h 10000"/>
                <a:gd name="connsiteX105" fmla="*/ 9884 w 10000"/>
                <a:gd name="connsiteY105" fmla="*/ 5827 h 10000"/>
                <a:gd name="connsiteX106" fmla="*/ 9935 w 10000"/>
                <a:gd name="connsiteY106" fmla="*/ 5924 h 10000"/>
                <a:gd name="connsiteX107" fmla="*/ 9757 w 10000"/>
                <a:gd name="connsiteY107" fmla="*/ 5873 h 10000"/>
                <a:gd name="connsiteX108" fmla="*/ 9802 w 10000"/>
                <a:gd name="connsiteY108" fmla="*/ 5924 h 10000"/>
                <a:gd name="connsiteX109" fmla="*/ 9935 w 10000"/>
                <a:gd name="connsiteY109" fmla="*/ 5963 h 10000"/>
                <a:gd name="connsiteX110" fmla="*/ 9982 w 10000"/>
                <a:gd name="connsiteY110" fmla="*/ 6100 h 10000"/>
                <a:gd name="connsiteX111" fmla="*/ 9935 w 10000"/>
                <a:gd name="connsiteY111" fmla="*/ 6193 h 10000"/>
                <a:gd name="connsiteX112" fmla="*/ 9802 w 10000"/>
                <a:gd name="connsiteY112" fmla="*/ 6055 h 10000"/>
                <a:gd name="connsiteX113" fmla="*/ 9757 w 10000"/>
                <a:gd name="connsiteY113" fmla="*/ 6100 h 10000"/>
                <a:gd name="connsiteX114" fmla="*/ 9579 w 10000"/>
                <a:gd name="connsiteY114" fmla="*/ 6193 h 10000"/>
                <a:gd name="connsiteX115" fmla="*/ 9714 w 10000"/>
                <a:gd name="connsiteY115" fmla="*/ 6321 h 10000"/>
                <a:gd name="connsiteX116" fmla="*/ 9714 w 10000"/>
                <a:gd name="connsiteY116" fmla="*/ 6504 h 10000"/>
                <a:gd name="connsiteX117" fmla="*/ 9668 w 10000"/>
                <a:gd name="connsiteY117" fmla="*/ 6594 h 10000"/>
                <a:gd name="connsiteX118" fmla="*/ 9668 w 10000"/>
                <a:gd name="connsiteY118" fmla="*/ 6637 h 10000"/>
                <a:gd name="connsiteX119" fmla="*/ 9579 w 10000"/>
                <a:gd name="connsiteY119" fmla="*/ 6594 h 10000"/>
                <a:gd name="connsiteX120" fmla="*/ 9579 w 10000"/>
                <a:gd name="connsiteY120" fmla="*/ 6680 h 10000"/>
                <a:gd name="connsiteX121" fmla="*/ 9534 w 10000"/>
                <a:gd name="connsiteY121" fmla="*/ 6774 h 10000"/>
                <a:gd name="connsiteX122" fmla="*/ 9490 w 10000"/>
                <a:gd name="connsiteY122" fmla="*/ 6948 h 10000"/>
                <a:gd name="connsiteX123" fmla="*/ 9534 w 10000"/>
                <a:gd name="connsiteY123" fmla="*/ 6861 h 10000"/>
                <a:gd name="connsiteX124" fmla="*/ 9490 w 10000"/>
                <a:gd name="connsiteY124" fmla="*/ 6903 h 10000"/>
                <a:gd name="connsiteX125" fmla="*/ 9447 w 10000"/>
                <a:gd name="connsiteY125" fmla="*/ 6820 h 10000"/>
                <a:gd name="connsiteX126" fmla="*/ 9351 w 10000"/>
                <a:gd name="connsiteY126" fmla="*/ 6861 h 10000"/>
                <a:gd name="connsiteX127" fmla="*/ 9351 w 10000"/>
                <a:gd name="connsiteY127" fmla="*/ 6948 h 10000"/>
                <a:gd name="connsiteX128" fmla="*/ 9403 w 10000"/>
                <a:gd name="connsiteY128" fmla="*/ 6994 h 10000"/>
                <a:gd name="connsiteX129" fmla="*/ 9490 w 10000"/>
                <a:gd name="connsiteY129" fmla="*/ 7039 h 10000"/>
                <a:gd name="connsiteX130" fmla="*/ 9447 w 10000"/>
                <a:gd name="connsiteY130" fmla="*/ 7084 h 10000"/>
                <a:gd name="connsiteX131" fmla="*/ 9403 w 10000"/>
                <a:gd name="connsiteY131" fmla="*/ 7223 h 10000"/>
                <a:gd name="connsiteX132" fmla="*/ 9220 w 10000"/>
                <a:gd name="connsiteY132" fmla="*/ 7127 h 10000"/>
                <a:gd name="connsiteX133" fmla="*/ 9351 w 10000"/>
                <a:gd name="connsiteY133" fmla="*/ 7261 h 10000"/>
                <a:gd name="connsiteX134" fmla="*/ 9490 w 10000"/>
                <a:gd name="connsiteY134" fmla="*/ 7261 h 10000"/>
                <a:gd name="connsiteX135" fmla="*/ 9447 w 10000"/>
                <a:gd name="connsiteY135" fmla="*/ 7357 h 10000"/>
                <a:gd name="connsiteX136" fmla="*/ 9534 w 10000"/>
                <a:gd name="connsiteY136" fmla="*/ 7537 h 10000"/>
                <a:gd name="connsiteX137" fmla="*/ 9490 w 10000"/>
                <a:gd name="connsiteY137" fmla="*/ 7537 h 10000"/>
                <a:gd name="connsiteX138" fmla="*/ 9351 w 10000"/>
                <a:gd name="connsiteY138" fmla="*/ 7439 h 10000"/>
                <a:gd name="connsiteX139" fmla="*/ 9302 w 10000"/>
                <a:gd name="connsiteY139" fmla="*/ 7489 h 10000"/>
                <a:gd name="connsiteX140" fmla="*/ 9403 w 10000"/>
                <a:gd name="connsiteY140" fmla="*/ 7581 h 10000"/>
                <a:gd name="connsiteX141" fmla="*/ 9351 w 10000"/>
                <a:gd name="connsiteY141" fmla="*/ 7667 h 10000"/>
                <a:gd name="connsiteX142" fmla="*/ 9220 w 10000"/>
                <a:gd name="connsiteY142" fmla="*/ 7581 h 10000"/>
                <a:gd name="connsiteX143" fmla="*/ 9302 w 10000"/>
                <a:gd name="connsiteY143" fmla="*/ 7709 h 10000"/>
                <a:gd name="connsiteX144" fmla="*/ 9220 w 10000"/>
                <a:gd name="connsiteY144" fmla="*/ 7709 h 10000"/>
                <a:gd name="connsiteX145" fmla="*/ 9220 w 10000"/>
                <a:gd name="connsiteY145" fmla="*/ 7804 h 10000"/>
                <a:gd name="connsiteX146" fmla="*/ 8994 w 10000"/>
                <a:gd name="connsiteY146" fmla="*/ 7900 h 10000"/>
                <a:gd name="connsiteX147" fmla="*/ 8951 w 10000"/>
                <a:gd name="connsiteY147" fmla="*/ 7980 h 10000"/>
                <a:gd name="connsiteX148" fmla="*/ 8994 w 10000"/>
                <a:gd name="connsiteY148" fmla="*/ 8031 h 10000"/>
                <a:gd name="connsiteX149" fmla="*/ 8951 w 10000"/>
                <a:gd name="connsiteY149" fmla="*/ 8066 h 10000"/>
                <a:gd name="connsiteX150" fmla="*/ 8905 w 10000"/>
                <a:gd name="connsiteY150" fmla="*/ 8203 h 10000"/>
                <a:gd name="connsiteX151" fmla="*/ 8866 w 10000"/>
                <a:gd name="connsiteY151" fmla="*/ 8160 h 10000"/>
                <a:gd name="connsiteX152" fmla="*/ 8866 w 10000"/>
                <a:gd name="connsiteY152" fmla="*/ 8296 h 10000"/>
                <a:gd name="connsiteX153" fmla="*/ 8407 w 10000"/>
                <a:gd name="connsiteY153" fmla="*/ 8069 h 10000"/>
                <a:gd name="connsiteX154" fmla="*/ 7657 w 10000"/>
                <a:gd name="connsiteY154" fmla="*/ 8835 h 10000"/>
                <a:gd name="connsiteX155" fmla="*/ 7387 w 10000"/>
                <a:gd name="connsiteY155" fmla="*/ 8924 h 10000"/>
                <a:gd name="connsiteX156" fmla="*/ 7253 w 10000"/>
                <a:gd name="connsiteY156" fmla="*/ 8655 h 10000"/>
                <a:gd name="connsiteX157" fmla="*/ 7209 w 10000"/>
                <a:gd name="connsiteY157" fmla="*/ 8655 h 10000"/>
                <a:gd name="connsiteX158" fmla="*/ 7340 w 10000"/>
                <a:gd name="connsiteY158" fmla="*/ 8604 h 10000"/>
                <a:gd name="connsiteX159" fmla="*/ 7162 w 10000"/>
                <a:gd name="connsiteY159" fmla="*/ 8604 h 10000"/>
                <a:gd name="connsiteX160" fmla="*/ 7119 w 10000"/>
                <a:gd name="connsiteY160" fmla="*/ 8703 h 10000"/>
                <a:gd name="connsiteX161" fmla="*/ 7209 w 10000"/>
                <a:gd name="connsiteY161" fmla="*/ 8790 h 10000"/>
                <a:gd name="connsiteX162" fmla="*/ 7162 w 10000"/>
                <a:gd name="connsiteY162" fmla="*/ 8790 h 10000"/>
                <a:gd name="connsiteX163" fmla="*/ 7302 w 10000"/>
                <a:gd name="connsiteY163" fmla="*/ 9056 h 10000"/>
                <a:gd name="connsiteX164" fmla="*/ 7119 w 10000"/>
                <a:gd name="connsiteY164" fmla="*/ 8884 h 10000"/>
                <a:gd name="connsiteX165" fmla="*/ 7209 w 10000"/>
                <a:gd name="connsiteY165" fmla="*/ 9056 h 10000"/>
                <a:gd name="connsiteX166" fmla="*/ 7162 w 10000"/>
                <a:gd name="connsiteY166" fmla="*/ 9107 h 10000"/>
                <a:gd name="connsiteX167" fmla="*/ 7119 w 10000"/>
                <a:gd name="connsiteY167" fmla="*/ 9056 h 10000"/>
                <a:gd name="connsiteX168" fmla="*/ 7075 w 10000"/>
                <a:gd name="connsiteY168" fmla="*/ 9196 h 10000"/>
                <a:gd name="connsiteX169" fmla="*/ 6934 w 10000"/>
                <a:gd name="connsiteY169" fmla="*/ 9240 h 10000"/>
                <a:gd name="connsiteX170" fmla="*/ 6893 w 10000"/>
                <a:gd name="connsiteY170" fmla="*/ 9147 h 10000"/>
                <a:gd name="connsiteX171" fmla="*/ 6807 w 10000"/>
                <a:gd name="connsiteY171" fmla="*/ 9107 h 10000"/>
                <a:gd name="connsiteX172" fmla="*/ 6852 w 10000"/>
                <a:gd name="connsiteY172" fmla="*/ 9282 h 10000"/>
                <a:gd name="connsiteX173" fmla="*/ 6623 w 10000"/>
                <a:gd name="connsiteY173" fmla="*/ 9196 h 10000"/>
                <a:gd name="connsiteX174" fmla="*/ 6579 w 10000"/>
                <a:gd name="connsiteY174" fmla="*/ 9240 h 10000"/>
                <a:gd name="connsiteX175" fmla="*/ 6444 w 10000"/>
                <a:gd name="connsiteY175" fmla="*/ 9323 h 10000"/>
                <a:gd name="connsiteX176" fmla="*/ 6411 w 10000"/>
                <a:gd name="connsiteY176" fmla="*/ 9422 h 10000"/>
                <a:gd name="connsiteX177" fmla="*/ 6311 w 10000"/>
                <a:gd name="connsiteY177" fmla="*/ 9422 h 10000"/>
                <a:gd name="connsiteX178" fmla="*/ 6177 w 10000"/>
                <a:gd name="connsiteY178" fmla="*/ 9463 h 10000"/>
                <a:gd name="connsiteX179" fmla="*/ 6177 w 10000"/>
                <a:gd name="connsiteY179" fmla="*/ 9422 h 10000"/>
                <a:gd name="connsiteX180" fmla="*/ 6177 w 10000"/>
                <a:gd name="connsiteY180" fmla="*/ 9507 h 10000"/>
                <a:gd name="connsiteX181" fmla="*/ 6046 w 10000"/>
                <a:gd name="connsiteY181" fmla="*/ 9463 h 10000"/>
                <a:gd name="connsiteX182" fmla="*/ 6046 w 10000"/>
                <a:gd name="connsiteY182" fmla="*/ 9550 h 10000"/>
                <a:gd name="connsiteX183" fmla="*/ 6000 w 10000"/>
                <a:gd name="connsiteY183" fmla="*/ 9688 h 10000"/>
                <a:gd name="connsiteX184" fmla="*/ 6094 w 10000"/>
                <a:gd name="connsiteY184" fmla="*/ 9734 h 10000"/>
                <a:gd name="connsiteX185" fmla="*/ 6094 w 10000"/>
                <a:gd name="connsiteY185" fmla="*/ 9734 h 10000"/>
                <a:gd name="connsiteX186" fmla="*/ 6177 w 10000"/>
                <a:gd name="connsiteY186" fmla="*/ 9913 h 10000"/>
                <a:gd name="connsiteX187" fmla="*/ 5956 w 10000"/>
                <a:gd name="connsiteY187" fmla="*/ 10000 h 10000"/>
                <a:gd name="connsiteX188" fmla="*/ 5956 w 10000"/>
                <a:gd name="connsiteY188" fmla="*/ 9913 h 10000"/>
                <a:gd name="connsiteX189" fmla="*/ 5861 w 10000"/>
                <a:gd name="connsiteY189" fmla="*/ 9774 h 10000"/>
                <a:gd name="connsiteX190" fmla="*/ 5823 w 10000"/>
                <a:gd name="connsiteY190" fmla="*/ 9688 h 10000"/>
                <a:gd name="connsiteX191" fmla="*/ 5778 w 10000"/>
                <a:gd name="connsiteY191" fmla="*/ 9550 h 10000"/>
                <a:gd name="connsiteX192" fmla="*/ 5823 w 10000"/>
                <a:gd name="connsiteY192" fmla="*/ 9463 h 10000"/>
                <a:gd name="connsiteX193" fmla="*/ 5778 w 10000"/>
                <a:gd name="connsiteY193" fmla="*/ 9323 h 10000"/>
                <a:gd name="connsiteX194" fmla="*/ 5778 w 10000"/>
                <a:gd name="connsiteY194" fmla="*/ 9373 h 10000"/>
                <a:gd name="connsiteX195" fmla="*/ 5686 w 10000"/>
                <a:gd name="connsiteY195" fmla="*/ 9282 h 10000"/>
                <a:gd name="connsiteX196" fmla="*/ 5686 w 10000"/>
                <a:gd name="connsiteY196" fmla="*/ 9373 h 10000"/>
                <a:gd name="connsiteX197" fmla="*/ 5555 w 10000"/>
                <a:gd name="connsiteY197" fmla="*/ 9373 h 10000"/>
                <a:gd name="connsiteX198" fmla="*/ 5466 w 10000"/>
                <a:gd name="connsiteY198" fmla="*/ 9323 h 10000"/>
                <a:gd name="connsiteX199" fmla="*/ 5414 w 10000"/>
                <a:gd name="connsiteY199" fmla="*/ 9240 h 10000"/>
                <a:gd name="connsiteX200" fmla="*/ 5370 w 10000"/>
                <a:gd name="connsiteY200" fmla="*/ 9240 h 10000"/>
                <a:gd name="connsiteX201" fmla="*/ 5370 w 10000"/>
                <a:gd name="connsiteY201" fmla="*/ 9323 h 10000"/>
                <a:gd name="connsiteX202" fmla="*/ 5284 w 10000"/>
                <a:gd name="connsiteY202" fmla="*/ 9240 h 10000"/>
                <a:gd name="connsiteX203" fmla="*/ 5244 w 10000"/>
                <a:gd name="connsiteY203" fmla="*/ 9147 h 10000"/>
                <a:gd name="connsiteX204" fmla="*/ 5202 w 10000"/>
                <a:gd name="connsiteY204" fmla="*/ 9196 h 10000"/>
                <a:gd name="connsiteX205" fmla="*/ 5244 w 10000"/>
                <a:gd name="connsiteY205" fmla="*/ 9323 h 10000"/>
                <a:gd name="connsiteX206" fmla="*/ 5154 w 10000"/>
                <a:gd name="connsiteY206" fmla="*/ 9282 h 10000"/>
                <a:gd name="connsiteX207" fmla="*/ 5154 w 10000"/>
                <a:gd name="connsiteY207" fmla="*/ 9373 h 10000"/>
                <a:gd name="connsiteX208" fmla="*/ 4973 w 10000"/>
                <a:gd name="connsiteY208" fmla="*/ 9323 h 10000"/>
                <a:gd name="connsiteX209" fmla="*/ 4844 w 10000"/>
                <a:gd name="connsiteY209" fmla="*/ 9323 h 10000"/>
                <a:gd name="connsiteX210" fmla="*/ 4794 w 10000"/>
                <a:gd name="connsiteY210" fmla="*/ 9323 h 10000"/>
                <a:gd name="connsiteX211" fmla="*/ 4661 w 10000"/>
                <a:gd name="connsiteY211" fmla="*/ 9240 h 10000"/>
                <a:gd name="connsiteX212" fmla="*/ 4611 w 10000"/>
                <a:gd name="connsiteY212" fmla="*/ 9196 h 10000"/>
                <a:gd name="connsiteX213" fmla="*/ 4480 w 10000"/>
                <a:gd name="connsiteY213" fmla="*/ 9147 h 10000"/>
                <a:gd name="connsiteX214" fmla="*/ 4395 w 10000"/>
                <a:gd name="connsiteY214" fmla="*/ 8884 h 10000"/>
                <a:gd name="connsiteX215" fmla="*/ 4297 w 10000"/>
                <a:gd name="connsiteY215" fmla="*/ 8703 h 10000"/>
                <a:gd name="connsiteX216" fmla="*/ 4168 w 10000"/>
                <a:gd name="connsiteY216" fmla="*/ 8703 h 10000"/>
                <a:gd name="connsiteX217" fmla="*/ 4032 w 10000"/>
                <a:gd name="connsiteY217" fmla="*/ 8703 h 10000"/>
                <a:gd name="connsiteX218" fmla="*/ 3808 w 10000"/>
                <a:gd name="connsiteY218" fmla="*/ 8475 h 10000"/>
                <a:gd name="connsiteX219" fmla="*/ 3633 w 10000"/>
                <a:gd name="connsiteY219" fmla="*/ 8604 h 10000"/>
                <a:gd name="connsiteX220" fmla="*/ 3633 w 10000"/>
                <a:gd name="connsiteY220" fmla="*/ 8703 h 10000"/>
                <a:gd name="connsiteX221" fmla="*/ 3410 w 10000"/>
                <a:gd name="connsiteY221" fmla="*/ 8747 h 10000"/>
                <a:gd name="connsiteX222" fmla="*/ 3278 w 10000"/>
                <a:gd name="connsiteY222" fmla="*/ 8884 h 10000"/>
                <a:gd name="connsiteX223" fmla="*/ 3189 w 10000"/>
                <a:gd name="connsiteY223" fmla="*/ 8790 h 10000"/>
                <a:gd name="connsiteX224" fmla="*/ 3099 w 10000"/>
                <a:gd name="connsiteY224" fmla="*/ 8884 h 10000"/>
                <a:gd name="connsiteX225" fmla="*/ 2965 w 10000"/>
                <a:gd name="connsiteY225" fmla="*/ 8884 h 10000"/>
                <a:gd name="connsiteX226" fmla="*/ 2781 w 10000"/>
                <a:gd name="connsiteY226" fmla="*/ 8835 h 10000"/>
                <a:gd name="connsiteX227" fmla="*/ 2606 w 10000"/>
                <a:gd name="connsiteY227" fmla="*/ 8924 h 10000"/>
                <a:gd name="connsiteX228" fmla="*/ 2515 w 10000"/>
                <a:gd name="connsiteY228" fmla="*/ 8924 h 10000"/>
                <a:gd name="connsiteX229" fmla="*/ 2423 w 10000"/>
                <a:gd name="connsiteY229" fmla="*/ 8924 h 10000"/>
                <a:gd name="connsiteX230" fmla="*/ 2380 w 10000"/>
                <a:gd name="connsiteY230" fmla="*/ 8924 h 10000"/>
                <a:gd name="connsiteX231" fmla="*/ 2380 w 10000"/>
                <a:gd name="connsiteY231" fmla="*/ 9147 h 10000"/>
                <a:gd name="connsiteX232" fmla="*/ 2473 w 10000"/>
                <a:gd name="connsiteY232" fmla="*/ 9282 h 10000"/>
                <a:gd name="connsiteX233" fmla="*/ 2473 w 10000"/>
                <a:gd name="connsiteY233" fmla="*/ 9323 h 10000"/>
                <a:gd name="connsiteX234" fmla="*/ 2473 w 10000"/>
                <a:gd name="connsiteY234" fmla="*/ 9422 h 10000"/>
                <a:gd name="connsiteX235" fmla="*/ 2515 w 10000"/>
                <a:gd name="connsiteY235" fmla="*/ 9550 h 10000"/>
                <a:gd name="connsiteX236" fmla="*/ 2380 w 10000"/>
                <a:gd name="connsiteY236" fmla="*/ 9507 h 10000"/>
                <a:gd name="connsiteX237" fmla="*/ 2244 w 10000"/>
                <a:gd name="connsiteY237" fmla="*/ 9463 h 10000"/>
                <a:gd name="connsiteX238" fmla="*/ 2153 w 10000"/>
                <a:gd name="connsiteY238" fmla="*/ 9240 h 10000"/>
                <a:gd name="connsiteX239" fmla="*/ 1895 w 10000"/>
                <a:gd name="connsiteY239" fmla="*/ 9373 h 10000"/>
                <a:gd name="connsiteX240" fmla="*/ 1805 w 10000"/>
                <a:gd name="connsiteY240" fmla="*/ 9422 h 10000"/>
                <a:gd name="connsiteX241" fmla="*/ 1805 w 10000"/>
                <a:gd name="connsiteY241" fmla="*/ 9282 h 10000"/>
                <a:gd name="connsiteX242" fmla="*/ 1669 w 10000"/>
                <a:gd name="connsiteY242" fmla="*/ 9107 h 10000"/>
                <a:gd name="connsiteX243" fmla="*/ 1401 w 10000"/>
                <a:gd name="connsiteY243" fmla="*/ 9107 h 10000"/>
                <a:gd name="connsiteX244" fmla="*/ 1401 w 10000"/>
                <a:gd name="connsiteY244" fmla="*/ 8924 h 10000"/>
                <a:gd name="connsiteX245" fmla="*/ 1439 w 10000"/>
                <a:gd name="connsiteY245" fmla="*/ 8703 h 10000"/>
                <a:gd name="connsiteX246" fmla="*/ 1270 w 10000"/>
                <a:gd name="connsiteY246" fmla="*/ 8604 h 10000"/>
                <a:gd name="connsiteX247" fmla="*/ 1130 w 10000"/>
                <a:gd name="connsiteY247" fmla="*/ 8475 h 10000"/>
                <a:gd name="connsiteX248" fmla="*/ 1090 w 10000"/>
                <a:gd name="connsiteY248" fmla="*/ 8385 h 10000"/>
                <a:gd name="connsiteX249" fmla="*/ 1048 w 10000"/>
                <a:gd name="connsiteY249" fmla="*/ 8251 h 10000"/>
                <a:gd name="connsiteX250" fmla="*/ 1090 w 10000"/>
                <a:gd name="connsiteY250" fmla="*/ 8118 h 10000"/>
                <a:gd name="connsiteX251" fmla="*/ 773 w 10000"/>
                <a:gd name="connsiteY251" fmla="*/ 8160 h 10000"/>
                <a:gd name="connsiteX252" fmla="*/ 591 w 10000"/>
                <a:gd name="connsiteY252" fmla="*/ 8251 h 10000"/>
                <a:gd name="connsiteX253" fmla="*/ 591 w 10000"/>
                <a:gd name="connsiteY253" fmla="*/ 8118 h 10000"/>
                <a:gd name="connsiteX254" fmla="*/ 549 w 10000"/>
                <a:gd name="connsiteY254" fmla="*/ 7980 h 10000"/>
                <a:gd name="connsiteX255" fmla="*/ 508 w 10000"/>
                <a:gd name="connsiteY255" fmla="*/ 7900 h 10000"/>
                <a:gd name="connsiteX256" fmla="*/ 7545 w 10000"/>
                <a:gd name="connsiteY256" fmla="*/ 7886 h 10000"/>
                <a:gd name="connsiteX257" fmla="*/ 7675 w 10000"/>
                <a:gd name="connsiteY257"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8734 w 10000"/>
                <a:gd name="connsiteY71" fmla="*/ 4264 h 10000"/>
                <a:gd name="connsiteX72" fmla="*/ 8592 w 10000"/>
                <a:gd name="connsiteY72" fmla="*/ 4172 h 10000"/>
                <a:gd name="connsiteX73" fmla="*/ 9134 w 10000"/>
                <a:gd name="connsiteY73" fmla="*/ 4394 h 10000"/>
                <a:gd name="connsiteX74" fmla="*/ 9172 w 10000"/>
                <a:gd name="connsiteY74" fmla="*/ 4441 h 10000"/>
                <a:gd name="connsiteX75" fmla="*/ 9302 w 10000"/>
                <a:gd name="connsiteY75" fmla="*/ 4481 h 10000"/>
                <a:gd name="connsiteX76" fmla="*/ 9579 w 10000"/>
                <a:gd name="connsiteY76" fmla="*/ 4668 h 10000"/>
                <a:gd name="connsiteX77" fmla="*/ 9757 w 10000"/>
                <a:gd name="connsiteY77" fmla="*/ 4848 h 10000"/>
                <a:gd name="connsiteX78" fmla="*/ 9668 w 10000"/>
                <a:gd name="connsiteY78" fmla="*/ 4892 h 10000"/>
                <a:gd name="connsiteX79" fmla="*/ 9534 w 10000"/>
                <a:gd name="connsiteY79" fmla="*/ 4978 h 10000"/>
                <a:gd name="connsiteX80" fmla="*/ 9447 w 10000"/>
                <a:gd name="connsiteY80" fmla="*/ 5064 h 10000"/>
                <a:gd name="connsiteX81" fmla="*/ 9403 w 10000"/>
                <a:gd name="connsiteY81" fmla="*/ 5109 h 10000"/>
                <a:gd name="connsiteX82" fmla="*/ 9258 w 10000"/>
                <a:gd name="connsiteY82" fmla="*/ 5109 h 10000"/>
                <a:gd name="connsiteX83" fmla="*/ 9134 w 10000"/>
                <a:gd name="connsiteY83" fmla="*/ 5203 h 10000"/>
                <a:gd name="connsiteX84" fmla="*/ 9302 w 10000"/>
                <a:gd name="connsiteY84" fmla="*/ 5109 h 10000"/>
                <a:gd name="connsiteX85" fmla="*/ 9447 w 10000"/>
                <a:gd name="connsiteY85" fmla="*/ 5251 h 10000"/>
                <a:gd name="connsiteX86" fmla="*/ 9403 w 10000"/>
                <a:gd name="connsiteY86" fmla="*/ 5251 h 10000"/>
                <a:gd name="connsiteX87" fmla="*/ 9613 w 10000"/>
                <a:gd name="connsiteY87" fmla="*/ 5159 h 10000"/>
                <a:gd name="connsiteX88" fmla="*/ 9757 w 10000"/>
                <a:gd name="connsiteY88" fmla="*/ 5291 h 10000"/>
                <a:gd name="connsiteX89" fmla="*/ 9982 w 10000"/>
                <a:gd name="connsiteY89" fmla="*/ 5339 h 10000"/>
                <a:gd name="connsiteX90" fmla="*/ 9884 w 10000"/>
                <a:gd name="connsiteY90" fmla="*/ 5468 h 10000"/>
                <a:gd name="connsiteX91" fmla="*/ 9847 w 10000"/>
                <a:gd name="connsiteY91" fmla="*/ 5517 h 10000"/>
                <a:gd name="connsiteX92" fmla="*/ 9757 w 10000"/>
                <a:gd name="connsiteY92" fmla="*/ 5561 h 10000"/>
                <a:gd name="connsiteX93" fmla="*/ 9802 w 10000"/>
                <a:gd name="connsiteY93" fmla="*/ 5561 h 10000"/>
                <a:gd name="connsiteX94" fmla="*/ 9935 w 10000"/>
                <a:gd name="connsiteY94" fmla="*/ 5517 h 10000"/>
                <a:gd name="connsiteX95" fmla="*/ 9935 w 10000"/>
                <a:gd name="connsiteY95" fmla="*/ 5468 h 10000"/>
                <a:gd name="connsiteX96" fmla="*/ 9982 w 10000"/>
                <a:gd name="connsiteY96" fmla="*/ 5600 h 10000"/>
                <a:gd name="connsiteX97" fmla="*/ 9982 w 10000"/>
                <a:gd name="connsiteY97" fmla="*/ 5699 h 10000"/>
                <a:gd name="connsiteX98" fmla="*/ 9935 w 10000"/>
                <a:gd name="connsiteY98" fmla="*/ 5600 h 10000"/>
                <a:gd name="connsiteX99" fmla="*/ 9935 w 10000"/>
                <a:gd name="connsiteY99" fmla="*/ 5699 h 10000"/>
                <a:gd name="connsiteX100" fmla="*/ 9884 w 10000"/>
                <a:gd name="connsiteY100" fmla="*/ 5658 h 10000"/>
                <a:gd name="connsiteX101" fmla="*/ 9847 w 10000"/>
                <a:gd name="connsiteY101" fmla="*/ 5658 h 10000"/>
                <a:gd name="connsiteX102" fmla="*/ 9802 w 10000"/>
                <a:gd name="connsiteY102" fmla="*/ 5737 h 10000"/>
                <a:gd name="connsiteX103" fmla="*/ 9935 w 10000"/>
                <a:gd name="connsiteY103" fmla="*/ 5827 h 10000"/>
                <a:gd name="connsiteX104" fmla="*/ 9884 w 10000"/>
                <a:gd name="connsiteY104" fmla="*/ 5827 h 10000"/>
                <a:gd name="connsiteX105" fmla="*/ 9935 w 10000"/>
                <a:gd name="connsiteY105" fmla="*/ 5924 h 10000"/>
                <a:gd name="connsiteX106" fmla="*/ 9757 w 10000"/>
                <a:gd name="connsiteY106" fmla="*/ 5873 h 10000"/>
                <a:gd name="connsiteX107" fmla="*/ 9802 w 10000"/>
                <a:gd name="connsiteY107" fmla="*/ 5924 h 10000"/>
                <a:gd name="connsiteX108" fmla="*/ 9935 w 10000"/>
                <a:gd name="connsiteY108" fmla="*/ 5963 h 10000"/>
                <a:gd name="connsiteX109" fmla="*/ 9982 w 10000"/>
                <a:gd name="connsiteY109" fmla="*/ 6100 h 10000"/>
                <a:gd name="connsiteX110" fmla="*/ 9935 w 10000"/>
                <a:gd name="connsiteY110" fmla="*/ 6193 h 10000"/>
                <a:gd name="connsiteX111" fmla="*/ 9802 w 10000"/>
                <a:gd name="connsiteY111" fmla="*/ 6055 h 10000"/>
                <a:gd name="connsiteX112" fmla="*/ 9757 w 10000"/>
                <a:gd name="connsiteY112" fmla="*/ 6100 h 10000"/>
                <a:gd name="connsiteX113" fmla="*/ 9579 w 10000"/>
                <a:gd name="connsiteY113" fmla="*/ 6193 h 10000"/>
                <a:gd name="connsiteX114" fmla="*/ 9714 w 10000"/>
                <a:gd name="connsiteY114" fmla="*/ 6321 h 10000"/>
                <a:gd name="connsiteX115" fmla="*/ 9714 w 10000"/>
                <a:gd name="connsiteY115" fmla="*/ 6504 h 10000"/>
                <a:gd name="connsiteX116" fmla="*/ 9668 w 10000"/>
                <a:gd name="connsiteY116" fmla="*/ 6594 h 10000"/>
                <a:gd name="connsiteX117" fmla="*/ 9668 w 10000"/>
                <a:gd name="connsiteY117" fmla="*/ 6637 h 10000"/>
                <a:gd name="connsiteX118" fmla="*/ 9579 w 10000"/>
                <a:gd name="connsiteY118" fmla="*/ 6594 h 10000"/>
                <a:gd name="connsiteX119" fmla="*/ 9579 w 10000"/>
                <a:gd name="connsiteY119" fmla="*/ 6680 h 10000"/>
                <a:gd name="connsiteX120" fmla="*/ 9534 w 10000"/>
                <a:gd name="connsiteY120" fmla="*/ 6774 h 10000"/>
                <a:gd name="connsiteX121" fmla="*/ 9490 w 10000"/>
                <a:gd name="connsiteY121" fmla="*/ 6948 h 10000"/>
                <a:gd name="connsiteX122" fmla="*/ 9534 w 10000"/>
                <a:gd name="connsiteY122" fmla="*/ 6861 h 10000"/>
                <a:gd name="connsiteX123" fmla="*/ 9490 w 10000"/>
                <a:gd name="connsiteY123" fmla="*/ 6903 h 10000"/>
                <a:gd name="connsiteX124" fmla="*/ 9447 w 10000"/>
                <a:gd name="connsiteY124" fmla="*/ 6820 h 10000"/>
                <a:gd name="connsiteX125" fmla="*/ 9351 w 10000"/>
                <a:gd name="connsiteY125" fmla="*/ 6861 h 10000"/>
                <a:gd name="connsiteX126" fmla="*/ 9351 w 10000"/>
                <a:gd name="connsiteY126" fmla="*/ 6948 h 10000"/>
                <a:gd name="connsiteX127" fmla="*/ 9403 w 10000"/>
                <a:gd name="connsiteY127" fmla="*/ 6994 h 10000"/>
                <a:gd name="connsiteX128" fmla="*/ 9490 w 10000"/>
                <a:gd name="connsiteY128" fmla="*/ 7039 h 10000"/>
                <a:gd name="connsiteX129" fmla="*/ 9447 w 10000"/>
                <a:gd name="connsiteY129" fmla="*/ 7084 h 10000"/>
                <a:gd name="connsiteX130" fmla="*/ 9403 w 10000"/>
                <a:gd name="connsiteY130" fmla="*/ 7223 h 10000"/>
                <a:gd name="connsiteX131" fmla="*/ 9220 w 10000"/>
                <a:gd name="connsiteY131" fmla="*/ 7127 h 10000"/>
                <a:gd name="connsiteX132" fmla="*/ 9351 w 10000"/>
                <a:gd name="connsiteY132" fmla="*/ 7261 h 10000"/>
                <a:gd name="connsiteX133" fmla="*/ 9490 w 10000"/>
                <a:gd name="connsiteY133" fmla="*/ 7261 h 10000"/>
                <a:gd name="connsiteX134" fmla="*/ 9447 w 10000"/>
                <a:gd name="connsiteY134" fmla="*/ 7357 h 10000"/>
                <a:gd name="connsiteX135" fmla="*/ 9534 w 10000"/>
                <a:gd name="connsiteY135" fmla="*/ 7537 h 10000"/>
                <a:gd name="connsiteX136" fmla="*/ 9490 w 10000"/>
                <a:gd name="connsiteY136" fmla="*/ 7537 h 10000"/>
                <a:gd name="connsiteX137" fmla="*/ 9351 w 10000"/>
                <a:gd name="connsiteY137" fmla="*/ 7439 h 10000"/>
                <a:gd name="connsiteX138" fmla="*/ 9302 w 10000"/>
                <a:gd name="connsiteY138" fmla="*/ 7489 h 10000"/>
                <a:gd name="connsiteX139" fmla="*/ 9403 w 10000"/>
                <a:gd name="connsiteY139" fmla="*/ 7581 h 10000"/>
                <a:gd name="connsiteX140" fmla="*/ 9351 w 10000"/>
                <a:gd name="connsiteY140" fmla="*/ 7667 h 10000"/>
                <a:gd name="connsiteX141" fmla="*/ 9220 w 10000"/>
                <a:gd name="connsiteY141" fmla="*/ 7581 h 10000"/>
                <a:gd name="connsiteX142" fmla="*/ 9302 w 10000"/>
                <a:gd name="connsiteY142" fmla="*/ 7709 h 10000"/>
                <a:gd name="connsiteX143" fmla="*/ 9220 w 10000"/>
                <a:gd name="connsiteY143" fmla="*/ 7709 h 10000"/>
                <a:gd name="connsiteX144" fmla="*/ 9220 w 10000"/>
                <a:gd name="connsiteY144" fmla="*/ 7804 h 10000"/>
                <a:gd name="connsiteX145" fmla="*/ 8994 w 10000"/>
                <a:gd name="connsiteY145" fmla="*/ 7900 h 10000"/>
                <a:gd name="connsiteX146" fmla="*/ 8951 w 10000"/>
                <a:gd name="connsiteY146" fmla="*/ 7980 h 10000"/>
                <a:gd name="connsiteX147" fmla="*/ 8994 w 10000"/>
                <a:gd name="connsiteY147" fmla="*/ 8031 h 10000"/>
                <a:gd name="connsiteX148" fmla="*/ 8951 w 10000"/>
                <a:gd name="connsiteY148" fmla="*/ 8066 h 10000"/>
                <a:gd name="connsiteX149" fmla="*/ 8905 w 10000"/>
                <a:gd name="connsiteY149" fmla="*/ 8203 h 10000"/>
                <a:gd name="connsiteX150" fmla="*/ 8866 w 10000"/>
                <a:gd name="connsiteY150" fmla="*/ 8160 h 10000"/>
                <a:gd name="connsiteX151" fmla="*/ 8866 w 10000"/>
                <a:gd name="connsiteY151" fmla="*/ 8296 h 10000"/>
                <a:gd name="connsiteX152" fmla="*/ 8407 w 10000"/>
                <a:gd name="connsiteY152" fmla="*/ 8069 h 10000"/>
                <a:gd name="connsiteX153" fmla="*/ 7657 w 10000"/>
                <a:gd name="connsiteY153" fmla="*/ 8835 h 10000"/>
                <a:gd name="connsiteX154" fmla="*/ 7387 w 10000"/>
                <a:gd name="connsiteY154" fmla="*/ 8924 h 10000"/>
                <a:gd name="connsiteX155" fmla="*/ 7253 w 10000"/>
                <a:gd name="connsiteY155" fmla="*/ 8655 h 10000"/>
                <a:gd name="connsiteX156" fmla="*/ 7209 w 10000"/>
                <a:gd name="connsiteY156" fmla="*/ 8655 h 10000"/>
                <a:gd name="connsiteX157" fmla="*/ 7340 w 10000"/>
                <a:gd name="connsiteY157" fmla="*/ 8604 h 10000"/>
                <a:gd name="connsiteX158" fmla="*/ 7162 w 10000"/>
                <a:gd name="connsiteY158" fmla="*/ 8604 h 10000"/>
                <a:gd name="connsiteX159" fmla="*/ 7119 w 10000"/>
                <a:gd name="connsiteY159" fmla="*/ 8703 h 10000"/>
                <a:gd name="connsiteX160" fmla="*/ 7209 w 10000"/>
                <a:gd name="connsiteY160" fmla="*/ 8790 h 10000"/>
                <a:gd name="connsiteX161" fmla="*/ 7162 w 10000"/>
                <a:gd name="connsiteY161" fmla="*/ 8790 h 10000"/>
                <a:gd name="connsiteX162" fmla="*/ 7302 w 10000"/>
                <a:gd name="connsiteY162" fmla="*/ 9056 h 10000"/>
                <a:gd name="connsiteX163" fmla="*/ 7119 w 10000"/>
                <a:gd name="connsiteY163" fmla="*/ 8884 h 10000"/>
                <a:gd name="connsiteX164" fmla="*/ 7209 w 10000"/>
                <a:gd name="connsiteY164" fmla="*/ 9056 h 10000"/>
                <a:gd name="connsiteX165" fmla="*/ 7162 w 10000"/>
                <a:gd name="connsiteY165" fmla="*/ 9107 h 10000"/>
                <a:gd name="connsiteX166" fmla="*/ 7119 w 10000"/>
                <a:gd name="connsiteY166" fmla="*/ 9056 h 10000"/>
                <a:gd name="connsiteX167" fmla="*/ 7075 w 10000"/>
                <a:gd name="connsiteY167" fmla="*/ 9196 h 10000"/>
                <a:gd name="connsiteX168" fmla="*/ 6934 w 10000"/>
                <a:gd name="connsiteY168" fmla="*/ 9240 h 10000"/>
                <a:gd name="connsiteX169" fmla="*/ 6893 w 10000"/>
                <a:gd name="connsiteY169" fmla="*/ 9147 h 10000"/>
                <a:gd name="connsiteX170" fmla="*/ 6807 w 10000"/>
                <a:gd name="connsiteY170" fmla="*/ 9107 h 10000"/>
                <a:gd name="connsiteX171" fmla="*/ 6852 w 10000"/>
                <a:gd name="connsiteY171" fmla="*/ 9282 h 10000"/>
                <a:gd name="connsiteX172" fmla="*/ 6623 w 10000"/>
                <a:gd name="connsiteY172" fmla="*/ 9196 h 10000"/>
                <a:gd name="connsiteX173" fmla="*/ 6579 w 10000"/>
                <a:gd name="connsiteY173" fmla="*/ 9240 h 10000"/>
                <a:gd name="connsiteX174" fmla="*/ 6444 w 10000"/>
                <a:gd name="connsiteY174" fmla="*/ 9323 h 10000"/>
                <a:gd name="connsiteX175" fmla="*/ 6411 w 10000"/>
                <a:gd name="connsiteY175" fmla="*/ 9422 h 10000"/>
                <a:gd name="connsiteX176" fmla="*/ 6311 w 10000"/>
                <a:gd name="connsiteY176" fmla="*/ 9422 h 10000"/>
                <a:gd name="connsiteX177" fmla="*/ 6177 w 10000"/>
                <a:gd name="connsiteY177" fmla="*/ 9463 h 10000"/>
                <a:gd name="connsiteX178" fmla="*/ 6177 w 10000"/>
                <a:gd name="connsiteY178" fmla="*/ 9422 h 10000"/>
                <a:gd name="connsiteX179" fmla="*/ 6177 w 10000"/>
                <a:gd name="connsiteY179" fmla="*/ 9507 h 10000"/>
                <a:gd name="connsiteX180" fmla="*/ 6046 w 10000"/>
                <a:gd name="connsiteY180" fmla="*/ 9463 h 10000"/>
                <a:gd name="connsiteX181" fmla="*/ 6046 w 10000"/>
                <a:gd name="connsiteY181" fmla="*/ 9550 h 10000"/>
                <a:gd name="connsiteX182" fmla="*/ 6000 w 10000"/>
                <a:gd name="connsiteY182" fmla="*/ 9688 h 10000"/>
                <a:gd name="connsiteX183" fmla="*/ 6094 w 10000"/>
                <a:gd name="connsiteY183" fmla="*/ 9734 h 10000"/>
                <a:gd name="connsiteX184" fmla="*/ 6094 w 10000"/>
                <a:gd name="connsiteY184" fmla="*/ 9734 h 10000"/>
                <a:gd name="connsiteX185" fmla="*/ 6177 w 10000"/>
                <a:gd name="connsiteY185" fmla="*/ 9913 h 10000"/>
                <a:gd name="connsiteX186" fmla="*/ 5956 w 10000"/>
                <a:gd name="connsiteY186" fmla="*/ 10000 h 10000"/>
                <a:gd name="connsiteX187" fmla="*/ 5956 w 10000"/>
                <a:gd name="connsiteY187" fmla="*/ 9913 h 10000"/>
                <a:gd name="connsiteX188" fmla="*/ 5861 w 10000"/>
                <a:gd name="connsiteY188" fmla="*/ 9774 h 10000"/>
                <a:gd name="connsiteX189" fmla="*/ 5823 w 10000"/>
                <a:gd name="connsiteY189" fmla="*/ 9688 h 10000"/>
                <a:gd name="connsiteX190" fmla="*/ 5778 w 10000"/>
                <a:gd name="connsiteY190" fmla="*/ 9550 h 10000"/>
                <a:gd name="connsiteX191" fmla="*/ 5823 w 10000"/>
                <a:gd name="connsiteY191" fmla="*/ 9463 h 10000"/>
                <a:gd name="connsiteX192" fmla="*/ 5778 w 10000"/>
                <a:gd name="connsiteY192" fmla="*/ 9323 h 10000"/>
                <a:gd name="connsiteX193" fmla="*/ 5778 w 10000"/>
                <a:gd name="connsiteY193" fmla="*/ 9373 h 10000"/>
                <a:gd name="connsiteX194" fmla="*/ 5686 w 10000"/>
                <a:gd name="connsiteY194" fmla="*/ 9282 h 10000"/>
                <a:gd name="connsiteX195" fmla="*/ 5686 w 10000"/>
                <a:gd name="connsiteY195" fmla="*/ 9373 h 10000"/>
                <a:gd name="connsiteX196" fmla="*/ 5555 w 10000"/>
                <a:gd name="connsiteY196" fmla="*/ 9373 h 10000"/>
                <a:gd name="connsiteX197" fmla="*/ 5466 w 10000"/>
                <a:gd name="connsiteY197" fmla="*/ 9323 h 10000"/>
                <a:gd name="connsiteX198" fmla="*/ 5414 w 10000"/>
                <a:gd name="connsiteY198" fmla="*/ 9240 h 10000"/>
                <a:gd name="connsiteX199" fmla="*/ 5370 w 10000"/>
                <a:gd name="connsiteY199" fmla="*/ 9240 h 10000"/>
                <a:gd name="connsiteX200" fmla="*/ 5370 w 10000"/>
                <a:gd name="connsiteY200" fmla="*/ 9323 h 10000"/>
                <a:gd name="connsiteX201" fmla="*/ 5284 w 10000"/>
                <a:gd name="connsiteY201" fmla="*/ 9240 h 10000"/>
                <a:gd name="connsiteX202" fmla="*/ 5244 w 10000"/>
                <a:gd name="connsiteY202" fmla="*/ 9147 h 10000"/>
                <a:gd name="connsiteX203" fmla="*/ 5202 w 10000"/>
                <a:gd name="connsiteY203" fmla="*/ 9196 h 10000"/>
                <a:gd name="connsiteX204" fmla="*/ 5244 w 10000"/>
                <a:gd name="connsiteY204" fmla="*/ 9323 h 10000"/>
                <a:gd name="connsiteX205" fmla="*/ 5154 w 10000"/>
                <a:gd name="connsiteY205" fmla="*/ 9282 h 10000"/>
                <a:gd name="connsiteX206" fmla="*/ 5154 w 10000"/>
                <a:gd name="connsiteY206" fmla="*/ 9373 h 10000"/>
                <a:gd name="connsiteX207" fmla="*/ 4973 w 10000"/>
                <a:gd name="connsiteY207" fmla="*/ 9323 h 10000"/>
                <a:gd name="connsiteX208" fmla="*/ 4844 w 10000"/>
                <a:gd name="connsiteY208" fmla="*/ 9323 h 10000"/>
                <a:gd name="connsiteX209" fmla="*/ 4794 w 10000"/>
                <a:gd name="connsiteY209" fmla="*/ 9323 h 10000"/>
                <a:gd name="connsiteX210" fmla="*/ 4661 w 10000"/>
                <a:gd name="connsiteY210" fmla="*/ 9240 h 10000"/>
                <a:gd name="connsiteX211" fmla="*/ 4611 w 10000"/>
                <a:gd name="connsiteY211" fmla="*/ 9196 h 10000"/>
                <a:gd name="connsiteX212" fmla="*/ 4480 w 10000"/>
                <a:gd name="connsiteY212" fmla="*/ 9147 h 10000"/>
                <a:gd name="connsiteX213" fmla="*/ 4395 w 10000"/>
                <a:gd name="connsiteY213" fmla="*/ 8884 h 10000"/>
                <a:gd name="connsiteX214" fmla="*/ 4297 w 10000"/>
                <a:gd name="connsiteY214" fmla="*/ 8703 h 10000"/>
                <a:gd name="connsiteX215" fmla="*/ 4168 w 10000"/>
                <a:gd name="connsiteY215" fmla="*/ 8703 h 10000"/>
                <a:gd name="connsiteX216" fmla="*/ 4032 w 10000"/>
                <a:gd name="connsiteY216" fmla="*/ 8703 h 10000"/>
                <a:gd name="connsiteX217" fmla="*/ 3808 w 10000"/>
                <a:gd name="connsiteY217" fmla="*/ 8475 h 10000"/>
                <a:gd name="connsiteX218" fmla="*/ 3633 w 10000"/>
                <a:gd name="connsiteY218" fmla="*/ 8604 h 10000"/>
                <a:gd name="connsiteX219" fmla="*/ 3633 w 10000"/>
                <a:gd name="connsiteY219" fmla="*/ 8703 h 10000"/>
                <a:gd name="connsiteX220" fmla="*/ 3410 w 10000"/>
                <a:gd name="connsiteY220" fmla="*/ 8747 h 10000"/>
                <a:gd name="connsiteX221" fmla="*/ 3278 w 10000"/>
                <a:gd name="connsiteY221" fmla="*/ 8884 h 10000"/>
                <a:gd name="connsiteX222" fmla="*/ 3189 w 10000"/>
                <a:gd name="connsiteY222" fmla="*/ 8790 h 10000"/>
                <a:gd name="connsiteX223" fmla="*/ 3099 w 10000"/>
                <a:gd name="connsiteY223" fmla="*/ 8884 h 10000"/>
                <a:gd name="connsiteX224" fmla="*/ 2965 w 10000"/>
                <a:gd name="connsiteY224" fmla="*/ 8884 h 10000"/>
                <a:gd name="connsiteX225" fmla="*/ 2781 w 10000"/>
                <a:gd name="connsiteY225" fmla="*/ 8835 h 10000"/>
                <a:gd name="connsiteX226" fmla="*/ 2606 w 10000"/>
                <a:gd name="connsiteY226" fmla="*/ 8924 h 10000"/>
                <a:gd name="connsiteX227" fmla="*/ 2515 w 10000"/>
                <a:gd name="connsiteY227" fmla="*/ 8924 h 10000"/>
                <a:gd name="connsiteX228" fmla="*/ 2423 w 10000"/>
                <a:gd name="connsiteY228" fmla="*/ 8924 h 10000"/>
                <a:gd name="connsiteX229" fmla="*/ 2380 w 10000"/>
                <a:gd name="connsiteY229" fmla="*/ 8924 h 10000"/>
                <a:gd name="connsiteX230" fmla="*/ 2380 w 10000"/>
                <a:gd name="connsiteY230" fmla="*/ 9147 h 10000"/>
                <a:gd name="connsiteX231" fmla="*/ 2473 w 10000"/>
                <a:gd name="connsiteY231" fmla="*/ 9282 h 10000"/>
                <a:gd name="connsiteX232" fmla="*/ 2473 w 10000"/>
                <a:gd name="connsiteY232" fmla="*/ 9323 h 10000"/>
                <a:gd name="connsiteX233" fmla="*/ 2473 w 10000"/>
                <a:gd name="connsiteY233" fmla="*/ 9422 h 10000"/>
                <a:gd name="connsiteX234" fmla="*/ 2515 w 10000"/>
                <a:gd name="connsiteY234" fmla="*/ 9550 h 10000"/>
                <a:gd name="connsiteX235" fmla="*/ 2380 w 10000"/>
                <a:gd name="connsiteY235" fmla="*/ 9507 h 10000"/>
                <a:gd name="connsiteX236" fmla="*/ 2244 w 10000"/>
                <a:gd name="connsiteY236" fmla="*/ 9463 h 10000"/>
                <a:gd name="connsiteX237" fmla="*/ 2153 w 10000"/>
                <a:gd name="connsiteY237" fmla="*/ 9240 h 10000"/>
                <a:gd name="connsiteX238" fmla="*/ 1895 w 10000"/>
                <a:gd name="connsiteY238" fmla="*/ 9373 h 10000"/>
                <a:gd name="connsiteX239" fmla="*/ 1805 w 10000"/>
                <a:gd name="connsiteY239" fmla="*/ 9422 h 10000"/>
                <a:gd name="connsiteX240" fmla="*/ 1805 w 10000"/>
                <a:gd name="connsiteY240" fmla="*/ 9282 h 10000"/>
                <a:gd name="connsiteX241" fmla="*/ 1669 w 10000"/>
                <a:gd name="connsiteY241" fmla="*/ 9107 h 10000"/>
                <a:gd name="connsiteX242" fmla="*/ 1401 w 10000"/>
                <a:gd name="connsiteY242" fmla="*/ 9107 h 10000"/>
                <a:gd name="connsiteX243" fmla="*/ 1401 w 10000"/>
                <a:gd name="connsiteY243" fmla="*/ 8924 h 10000"/>
                <a:gd name="connsiteX244" fmla="*/ 1439 w 10000"/>
                <a:gd name="connsiteY244" fmla="*/ 8703 h 10000"/>
                <a:gd name="connsiteX245" fmla="*/ 1270 w 10000"/>
                <a:gd name="connsiteY245" fmla="*/ 8604 h 10000"/>
                <a:gd name="connsiteX246" fmla="*/ 1130 w 10000"/>
                <a:gd name="connsiteY246" fmla="*/ 8475 h 10000"/>
                <a:gd name="connsiteX247" fmla="*/ 1090 w 10000"/>
                <a:gd name="connsiteY247" fmla="*/ 8385 h 10000"/>
                <a:gd name="connsiteX248" fmla="*/ 1048 w 10000"/>
                <a:gd name="connsiteY248" fmla="*/ 8251 h 10000"/>
                <a:gd name="connsiteX249" fmla="*/ 1090 w 10000"/>
                <a:gd name="connsiteY249" fmla="*/ 8118 h 10000"/>
                <a:gd name="connsiteX250" fmla="*/ 773 w 10000"/>
                <a:gd name="connsiteY250" fmla="*/ 8160 h 10000"/>
                <a:gd name="connsiteX251" fmla="*/ 591 w 10000"/>
                <a:gd name="connsiteY251" fmla="*/ 8251 h 10000"/>
                <a:gd name="connsiteX252" fmla="*/ 591 w 10000"/>
                <a:gd name="connsiteY252" fmla="*/ 8118 h 10000"/>
                <a:gd name="connsiteX253" fmla="*/ 549 w 10000"/>
                <a:gd name="connsiteY253" fmla="*/ 7980 h 10000"/>
                <a:gd name="connsiteX254" fmla="*/ 508 w 10000"/>
                <a:gd name="connsiteY254" fmla="*/ 7900 h 10000"/>
                <a:gd name="connsiteX255" fmla="*/ 7545 w 10000"/>
                <a:gd name="connsiteY255" fmla="*/ 7886 h 10000"/>
                <a:gd name="connsiteX256" fmla="*/ 7675 w 10000"/>
                <a:gd name="connsiteY256"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8734 w 10000"/>
                <a:gd name="connsiteY71" fmla="*/ 4264 h 10000"/>
                <a:gd name="connsiteX72" fmla="*/ 8592 w 10000"/>
                <a:gd name="connsiteY72" fmla="*/ 4172 h 10000"/>
                <a:gd name="connsiteX73" fmla="*/ 9172 w 10000"/>
                <a:gd name="connsiteY73" fmla="*/ 4441 h 10000"/>
                <a:gd name="connsiteX74" fmla="*/ 9302 w 10000"/>
                <a:gd name="connsiteY74" fmla="*/ 4481 h 10000"/>
                <a:gd name="connsiteX75" fmla="*/ 9579 w 10000"/>
                <a:gd name="connsiteY75" fmla="*/ 4668 h 10000"/>
                <a:gd name="connsiteX76" fmla="*/ 9757 w 10000"/>
                <a:gd name="connsiteY76" fmla="*/ 4848 h 10000"/>
                <a:gd name="connsiteX77" fmla="*/ 9668 w 10000"/>
                <a:gd name="connsiteY77" fmla="*/ 4892 h 10000"/>
                <a:gd name="connsiteX78" fmla="*/ 9534 w 10000"/>
                <a:gd name="connsiteY78" fmla="*/ 4978 h 10000"/>
                <a:gd name="connsiteX79" fmla="*/ 9447 w 10000"/>
                <a:gd name="connsiteY79" fmla="*/ 5064 h 10000"/>
                <a:gd name="connsiteX80" fmla="*/ 9403 w 10000"/>
                <a:gd name="connsiteY80" fmla="*/ 5109 h 10000"/>
                <a:gd name="connsiteX81" fmla="*/ 9258 w 10000"/>
                <a:gd name="connsiteY81" fmla="*/ 5109 h 10000"/>
                <a:gd name="connsiteX82" fmla="*/ 9134 w 10000"/>
                <a:gd name="connsiteY82" fmla="*/ 5203 h 10000"/>
                <a:gd name="connsiteX83" fmla="*/ 9302 w 10000"/>
                <a:gd name="connsiteY83" fmla="*/ 5109 h 10000"/>
                <a:gd name="connsiteX84" fmla="*/ 9447 w 10000"/>
                <a:gd name="connsiteY84" fmla="*/ 5251 h 10000"/>
                <a:gd name="connsiteX85" fmla="*/ 9403 w 10000"/>
                <a:gd name="connsiteY85" fmla="*/ 5251 h 10000"/>
                <a:gd name="connsiteX86" fmla="*/ 9613 w 10000"/>
                <a:gd name="connsiteY86" fmla="*/ 5159 h 10000"/>
                <a:gd name="connsiteX87" fmla="*/ 9757 w 10000"/>
                <a:gd name="connsiteY87" fmla="*/ 5291 h 10000"/>
                <a:gd name="connsiteX88" fmla="*/ 9982 w 10000"/>
                <a:gd name="connsiteY88" fmla="*/ 5339 h 10000"/>
                <a:gd name="connsiteX89" fmla="*/ 9884 w 10000"/>
                <a:gd name="connsiteY89" fmla="*/ 5468 h 10000"/>
                <a:gd name="connsiteX90" fmla="*/ 9847 w 10000"/>
                <a:gd name="connsiteY90" fmla="*/ 5517 h 10000"/>
                <a:gd name="connsiteX91" fmla="*/ 9757 w 10000"/>
                <a:gd name="connsiteY91" fmla="*/ 5561 h 10000"/>
                <a:gd name="connsiteX92" fmla="*/ 9802 w 10000"/>
                <a:gd name="connsiteY92" fmla="*/ 5561 h 10000"/>
                <a:gd name="connsiteX93" fmla="*/ 9935 w 10000"/>
                <a:gd name="connsiteY93" fmla="*/ 5517 h 10000"/>
                <a:gd name="connsiteX94" fmla="*/ 9935 w 10000"/>
                <a:gd name="connsiteY94" fmla="*/ 5468 h 10000"/>
                <a:gd name="connsiteX95" fmla="*/ 9982 w 10000"/>
                <a:gd name="connsiteY95" fmla="*/ 5600 h 10000"/>
                <a:gd name="connsiteX96" fmla="*/ 9982 w 10000"/>
                <a:gd name="connsiteY96" fmla="*/ 5699 h 10000"/>
                <a:gd name="connsiteX97" fmla="*/ 9935 w 10000"/>
                <a:gd name="connsiteY97" fmla="*/ 5600 h 10000"/>
                <a:gd name="connsiteX98" fmla="*/ 9935 w 10000"/>
                <a:gd name="connsiteY98" fmla="*/ 5699 h 10000"/>
                <a:gd name="connsiteX99" fmla="*/ 9884 w 10000"/>
                <a:gd name="connsiteY99" fmla="*/ 5658 h 10000"/>
                <a:gd name="connsiteX100" fmla="*/ 9847 w 10000"/>
                <a:gd name="connsiteY100" fmla="*/ 5658 h 10000"/>
                <a:gd name="connsiteX101" fmla="*/ 9802 w 10000"/>
                <a:gd name="connsiteY101" fmla="*/ 5737 h 10000"/>
                <a:gd name="connsiteX102" fmla="*/ 9935 w 10000"/>
                <a:gd name="connsiteY102" fmla="*/ 5827 h 10000"/>
                <a:gd name="connsiteX103" fmla="*/ 9884 w 10000"/>
                <a:gd name="connsiteY103" fmla="*/ 5827 h 10000"/>
                <a:gd name="connsiteX104" fmla="*/ 9935 w 10000"/>
                <a:gd name="connsiteY104" fmla="*/ 5924 h 10000"/>
                <a:gd name="connsiteX105" fmla="*/ 9757 w 10000"/>
                <a:gd name="connsiteY105" fmla="*/ 5873 h 10000"/>
                <a:gd name="connsiteX106" fmla="*/ 9802 w 10000"/>
                <a:gd name="connsiteY106" fmla="*/ 5924 h 10000"/>
                <a:gd name="connsiteX107" fmla="*/ 9935 w 10000"/>
                <a:gd name="connsiteY107" fmla="*/ 5963 h 10000"/>
                <a:gd name="connsiteX108" fmla="*/ 9982 w 10000"/>
                <a:gd name="connsiteY108" fmla="*/ 6100 h 10000"/>
                <a:gd name="connsiteX109" fmla="*/ 9935 w 10000"/>
                <a:gd name="connsiteY109" fmla="*/ 6193 h 10000"/>
                <a:gd name="connsiteX110" fmla="*/ 9802 w 10000"/>
                <a:gd name="connsiteY110" fmla="*/ 6055 h 10000"/>
                <a:gd name="connsiteX111" fmla="*/ 9757 w 10000"/>
                <a:gd name="connsiteY111" fmla="*/ 6100 h 10000"/>
                <a:gd name="connsiteX112" fmla="*/ 9579 w 10000"/>
                <a:gd name="connsiteY112" fmla="*/ 6193 h 10000"/>
                <a:gd name="connsiteX113" fmla="*/ 9714 w 10000"/>
                <a:gd name="connsiteY113" fmla="*/ 6321 h 10000"/>
                <a:gd name="connsiteX114" fmla="*/ 9714 w 10000"/>
                <a:gd name="connsiteY114" fmla="*/ 6504 h 10000"/>
                <a:gd name="connsiteX115" fmla="*/ 9668 w 10000"/>
                <a:gd name="connsiteY115" fmla="*/ 6594 h 10000"/>
                <a:gd name="connsiteX116" fmla="*/ 9668 w 10000"/>
                <a:gd name="connsiteY116" fmla="*/ 6637 h 10000"/>
                <a:gd name="connsiteX117" fmla="*/ 9579 w 10000"/>
                <a:gd name="connsiteY117" fmla="*/ 6594 h 10000"/>
                <a:gd name="connsiteX118" fmla="*/ 9579 w 10000"/>
                <a:gd name="connsiteY118" fmla="*/ 6680 h 10000"/>
                <a:gd name="connsiteX119" fmla="*/ 9534 w 10000"/>
                <a:gd name="connsiteY119" fmla="*/ 6774 h 10000"/>
                <a:gd name="connsiteX120" fmla="*/ 9490 w 10000"/>
                <a:gd name="connsiteY120" fmla="*/ 6948 h 10000"/>
                <a:gd name="connsiteX121" fmla="*/ 9534 w 10000"/>
                <a:gd name="connsiteY121" fmla="*/ 6861 h 10000"/>
                <a:gd name="connsiteX122" fmla="*/ 9490 w 10000"/>
                <a:gd name="connsiteY122" fmla="*/ 6903 h 10000"/>
                <a:gd name="connsiteX123" fmla="*/ 9447 w 10000"/>
                <a:gd name="connsiteY123" fmla="*/ 6820 h 10000"/>
                <a:gd name="connsiteX124" fmla="*/ 9351 w 10000"/>
                <a:gd name="connsiteY124" fmla="*/ 6861 h 10000"/>
                <a:gd name="connsiteX125" fmla="*/ 9351 w 10000"/>
                <a:gd name="connsiteY125" fmla="*/ 6948 h 10000"/>
                <a:gd name="connsiteX126" fmla="*/ 9403 w 10000"/>
                <a:gd name="connsiteY126" fmla="*/ 6994 h 10000"/>
                <a:gd name="connsiteX127" fmla="*/ 9490 w 10000"/>
                <a:gd name="connsiteY127" fmla="*/ 7039 h 10000"/>
                <a:gd name="connsiteX128" fmla="*/ 9447 w 10000"/>
                <a:gd name="connsiteY128" fmla="*/ 7084 h 10000"/>
                <a:gd name="connsiteX129" fmla="*/ 9403 w 10000"/>
                <a:gd name="connsiteY129" fmla="*/ 7223 h 10000"/>
                <a:gd name="connsiteX130" fmla="*/ 9220 w 10000"/>
                <a:gd name="connsiteY130" fmla="*/ 7127 h 10000"/>
                <a:gd name="connsiteX131" fmla="*/ 9351 w 10000"/>
                <a:gd name="connsiteY131" fmla="*/ 7261 h 10000"/>
                <a:gd name="connsiteX132" fmla="*/ 9490 w 10000"/>
                <a:gd name="connsiteY132" fmla="*/ 7261 h 10000"/>
                <a:gd name="connsiteX133" fmla="*/ 9447 w 10000"/>
                <a:gd name="connsiteY133" fmla="*/ 7357 h 10000"/>
                <a:gd name="connsiteX134" fmla="*/ 9534 w 10000"/>
                <a:gd name="connsiteY134" fmla="*/ 7537 h 10000"/>
                <a:gd name="connsiteX135" fmla="*/ 9490 w 10000"/>
                <a:gd name="connsiteY135" fmla="*/ 7537 h 10000"/>
                <a:gd name="connsiteX136" fmla="*/ 9351 w 10000"/>
                <a:gd name="connsiteY136" fmla="*/ 7439 h 10000"/>
                <a:gd name="connsiteX137" fmla="*/ 9302 w 10000"/>
                <a:gd name="connsiteY137" fmla="*/ 7489 h 10000"/>
                <a:gd name="connsiteX138" fmla="*/ 9403 w 10000"/>
                <a:gd name="connsiteY138" fmla="*/ 7581 h 10000"/>
                <a:gd name="connsiteX139" fmla="*/ 9351 w 10000"/>
                <a:gd name="connsiteY139" fmla="*/ 7667 h 10000"/>
                <a:gd name="connsiteX140" fmla="*/ 9220 w 10000"/>
                <a:gd name="connsiteY140" fmla="*/ 7581 h 10000"/>
                <a:gd name="connsiteX141" fmla="*/ 9302 w 10000"/>
                <a:gd name="connsiteY141" fmla="*/ 7709 h 10000"/>
                <a:gd name="connsiteX142" fmla="*/ 9220 w 10000"/>
                <a:gd name="connsiteY142" fmla="*/ 7709 h 10000"/>
                <a:gd name="connsiteX143" fmla="*/ 9220 w 10000"/>
                <a:gd name="connsiteY143" fmla="*/ 7804 h 10000"/>
                <a:gd name="connsiteX144" fmla="*/ 8994 w 10000"/>
                <a:gd name="connsiteY144" fmla="*/ 7900 h 10000"/>
                <a:gd name="connsiteX145" fmla="*/ 8951 w 10000"/>
                <a:gd name="connsiteY145" fmla="*/ 7980 h 10000"/>
                <a:gd name="connsiteX146" fmla="*/ 8994 w 10000"/>
                <a:gd name="connsiteY146" fmla="*/ 8031 h 10000"/>
                <a:gd name="connsiteX147" fmla="*/ 8951 w 10000"/>
                <a:gd name="connsiteY147" fmla="*/ 8066 h 10000"/>
                <a:gd name="connsiteX148" fmla="*/ 8905 w 10000"/>
                <a:gd name="connsiteY148" fmla="*/ 8203 h 10000"/>
                <a:gd name="connsiteX149" fmla="*/ 8866 w 10000"/>
                <a:gd name="connsiteY149" fmla="*/ 8160 h 10000"/>
                <a:gd name="connsiteX150" fmla="*/ 8866 w 10000"/>
                <a:gd name="connsiteY150" fmla="*/ 8296 h 10000"/>
                <a:gd name="connsiteX151" fmla="*/ 8407 w 10000"/>
                <a:gd name="connsiteY151" fmla="*/ 8069 h 10000"/>
                <a:gd name="connsiteX152" fmla="*/ 7657 w 10000"/>
                <a:gd name="connsiteY152" fmla="*/ 8835 h 10000"/>
                <a:gd name="connsiteX153" fmla="*/ 7387 w 10000"/>
                <a:gd name="connsiteY153" fmla="*/ 8924 h 10000"/>
                <a:gd name="connsiteX154" fmla="*/ 7253 w 10000"/>
                <a:gd name="connsiteY154" fmla="*/ 8655 h 10000"/>
                <a:gd name="connsiteX155" fmla="*/ 7209 w 10000"/>
                <a:gd name="connsiteY155" fmla="*/ 8655 h 10000"/>
                <a:gd name="connsiteX156" fmla="*/ 7340 w 10000"/>
                <a:gd name="connsiteY156" fmla="*/ 8604 h 10000"/>
                <a:gd name="connsiteX157" fmla="*/ 7162 w 10000"/>
                <a:gd name="connsiteY157" fmla="*/ 8604 h 10000"/>
                <a:gd name="connsiteX158" fmla="*/ 7119 w 10000"/>
                <a:gd name="connsiteY158" fmla="*/ 8703 h 10000"/>
                <a:gd name="connsiteX159" fmla="*/ 7209 w 10000"/>
                <a:gd name="connsiteY159" fmla="*/ 8790 h 10000"/>
                <a:gd name="connsiteX160" fmla="*/ 7162 w 10000"/>
                <a:gd name="connsiteY160" fmla="*/ 8790 h 10000"/>
                <a:gd name="connsiteX161" fmla="*/ 7302 w 10000"/>
                <a:gd name="connsiteY161" fmla="*/ 9056 h 10000"/>
                <a:gd name="connsiteX162" fmla="*/ 7119 w 10000"/>
                <a:gd name="connsiteY162" fmla="*/ 8884 h 10000"/>
                <a:gd name="connsiteX163" fmla="*/ 7209 w 10000"/>
                <a:gd name="connsiteY163" fmla="*/ 9056 h 10000"/>
                <a:gd name="connsiteX164" fmla="*/ 7162 w 10000"/>
                <a:gd name="connsiteY164" fmla="*/ 9107 h 10000"/>
                <a:gd name="connsiteX165" fmla="*/ 7119 w 10000"/>
                <a:gd name="connsiteY165" fmla="*/ 9056 h 10000"/>
                <a:gd name="connsiteX166" fmla="*/ 7075 w 10000"/>
                <a:gd name="connsiteY166" fmla="*/ 9196 h 10000"/>
                <a:gd name="connsiteX167" fmla="*/ 6934 w 10000"/>
                <a:gd name="connsiteY167" fmla="*/ 9240 h 10000"/>
                <a:gd name="connsiteX168" fmla="*/ 6893 w 10000"/>
                <a:gd name="connsiteY168" fmla="*/ 9147 h 10000"/>
                <a:gd name="connsiteX169" fmla="*/ 6807 w 10000"/>
                <a:gd name="connsiteY169" fmla="*/ 9107 h 10000"/>
                <a:gd name="connsiteX170" fmla="*/ 6852 w 10000"/>
                <a:gd name="connsiteY170" fmla="*/ 9282 h 10000"/>
                <a:gd name="connsiteX171" fmla="*/ 6623 w 10000"/>
                <a:gd name="connsiteY171" fmla="*/ 9196 h 10000"/>
                <a:gd name="connsiteX172" fmla="*/ 6579 w 10000"/>
                <a:gd name="connsiteY172" fmla="*/ 9240 h 10000"/>
                <a:gd name="connsiteX173" fmla="*/ 6444 w 10000"/>
                <a:gd name="connsiteY173" fmla="*/ 9323 h 10000"/>
                <a:gd name="connsiteX174" fmla="*/ 6411 w 10000"/>
                <a:gd name="connsiteY174" fmla="*/ 9422 h 10000"/>
                <a:gd name="connsiteX175" fmla="*/ 6311 w 10000"/>
                <a:gd name="connsiteY175" fmla="*/ 9422 h 10000"/>
                <a:gd name="connsiteX176" fmla="*/ 6177 w 10000"/>
                <a:gd name="connsiteY176" fmla="*/ 9463 h 10000"/>
                <a:gd name="connsiteX177" fmla="*/ 6177 w 10000"/>
                <a:gd name="connsiteY177" fmla="*/ 9422 h 10000"/>
                <a:gd name="connsiteX178" fmla="*/ 6177 w 10000"/>
                <a:gd name="connsiteY178" fmla="*/ 9507 h 10000"/>
                <a:gd name="connsiteX179" fmla="*/ 6046 w 10000"/>
                <a:gd name="connsiteY179" fmla="*/ 9463 h 10000"/>
                <a:gd name="connsiteX180" fmla="*/ 6046 w 10000"/>
                <a:gd name="connsiteY180" fmla="*/ 9550 h 10000"/>
                <a:gd name="connsiteX181" fmla="*/ 6000 w 10000"/>
                <a:gd name="connsiteY181" fmla="*/ 9688 h 10000"/>
                <a:gd name="connsiteX182" fmla="*/ 6094 w 10000"/>
                <a:gd name="connsiteY182" fmla="*/ 9734 h 10000"/>
                <a:gd name="connsiteX183" fmla="*/ 6094 w 10000"/>
                <a:gd name="connsiteY183" fmla="*/ 9734 h 10000"/>
                <a:gd name="connsiteX184" fmla="*/ 6177 w 10000"/>
                <a:gd name="connsiteY184" fmla="*/ 9913 h 10000"/>
                <a:gd name="connsiteX185" fmla="*/ 5956 w 10000"/>
                <a:gd name="connsiteY185" fmla="*/ 10000 h 10000"/>
                <a:gd name="connsiteX186" fmla="*/ 5956 w 10000"/>
                <a:gd name="connsiteY186" fmla="*/ 9913 h 10000"/>
                <a:gd name="connsiteX187" fmla="*/ 5861 w 10000"/>
                <a:gd name="connsiteY187" fmla="*/ 9774 h 10000"/>
                <a:gd name="connsiteX188" fmla="*/ 5823 w 10000"/>
                <a:gd name="connsiteY188" fmla="*/ 9688 h 10000"/>
                <a:gd name="connsiteX189" fmla="*/ 5778 w 10000"/>
                <a:gd name="connsiteY189" fmla="*/ 9550 h 10000"/>
                <a:gd name="connsiteX190" fmla="*/ 5823 w 10000"/>
                <a:gd name="connsiteY190" fmla="*/ 9463 h 10000"/>
                <a:gd name="connsiteX191" fmla="*/ 5778 w 10000"/>
                <a:gd name="connsiteY191" fmla="*/ 9323 h 10000"/>
                <a:gd name="connsiteX192" fmla="*/ 5778 w 10000"/>
                <a:gd name="connsiteY192" fmla="*/ 9373 h 10000"/>
                <a:gd name="connsiteX193" fmla="*/ 5686 w 10000"/>
                <a:gd name="connsiteY193" fmla="*/ 9282 h 10000"/>
                <a:gd name="connsiteX194" fmla="*/ 5686 w 10000"/>
                <a:gd name="connsiteY194" fmla="*/ 9373 h 10000"/>
                <a:gd name="connsiteX195" fmla="*/ 5555 w 10000"/>
                <a:gd name="connsiteY195" fmla="*/ 9373 h 10000"/>
                <a:gd name="connsiteX196" fmla="*/ 5466 w 10000"/>
                <a:gd name="connsiteY196" fmla="*/ 9323 h 10000"/>
                <a:gd name="connsiteX197" fmla="*/ 5414 w 10000"/>
                <a:gd name="connsiteY197" fmla="*/ 9240 h 10000"/>
                <a:gd name="connsiteX198" fmla="*/ 5370 w 10000"/>
                <a:gd name="connsiteY198" fmla="*/ 9240 h 10000"/>
                <a:gd name="connsiteX199" fmla="*/ 5370 w 10000"/>
                <a:gd name="connsiteY199" fmla="*/ 9323 h 10000"/>
                <a:gd name="connsiteX200" fmla="*/ 5284 w 10000"/>
                <a:gd name="connsiteY200" fmla="*/ 9240 h 10000"/>
                <a:gd name="connsiteX201" fmla="*/ 5244 w 10000"/>
                <a:gd name="connsiteY201" fmla="*/ 9147 h 10000"/>
                <a:gd name="connsiteX202" fmla="*/ 5202 w 10000"/>
                <a:gd name="connsiteY202" fmla="*/ 9196 h 10000"/>
                <a:gd name="connsiteX203" fmla="*/ 5244 w 10000"/>
                <a:gd name="connsiteY203" fmla="*/ 9323 h 10000"/>
                <a:gd name="connsiteX204" fmla="*/ 5154 w 10000"/>
                <a:gd name="connsiteY204" fmla="*/ 9282 h 10000"/>
                <a:gd name="connsiteX205" fmla="*/ 5154 w 10000"/>
                <a:gd name="connsiteY205" fmla="*/ 9373 h 10000"/>
                <a:gd name="connsiteX206" fmla="*/ 4973 w 10000"/>
                <a:gd name="connsiteY206" fmla="*/ 9323 h 10000"/>
                <a:gd name="connsiteX207" fmla="*/ 4844 w 10000"/>
                <a:gd name="connsiteY207" fmla="*/ 9323 h 10000"/>
                <a:gd name="connsiteX208" fmla="*/ 4794 w 10000"/>
                <a:gd name="connsiteY208" fmla="*/ 9323 h 10000"/>
                <a:gd name="connsiteX209" fmla="*/ 4661 w 10000"/>
                <a:gd name="connsiteY209" fmla="*/ 9240 h 10000"/>
                <a:gd name="connsiteX210" fmla="*/ 4611 w 10000"/>
                <a:gd name="connsiteY210" fmla="*/ 9196 h 10000"/>
                <a:gd name="connsiteX211" fmla="*/ 4480 w 10000"/>
                <a:gd name="connsiteY211" fmla="*/ 9147 h 10000"/>
                <a:gd name="connsiteX212" fmla="*/ 4395 w 10000"/>
                <a:gd name="connsiteY212" fmla="*/ 8884 h 10000"/>
                <a:gd name="connsiteX213" fmla="*/ 4297 w 10000"/>
                <a:gd name="connsiteY213" fmla="*/ 8703 h 10000"/>
                <a:gd name="connsiteX214" fmla="*/ 4168 w 10000"/>
                <a:gd name="connsiteY214" fmla="*/ 8703 h 10000"/>
                <a:gd name="connsiteX215" fmla="*/ 4032 w 10000"/>
                <a:gd name="connsiteY215" fmla="*/ 8703 h 10000"/>
                <a:gd name="connsiteX216" fmla="*/ 3808 w 10000"/>
                <a:gd name="connsiteY216" fmla="*/ 8475 h 10000"/>
                <a:gd name="connsiteX217" fmla="*/ 3633 w 10000"/>
                <a:gd name="connsiteY217" fmla="*/ 8604 h 10000"/>
                <a:gd name="connsiteX218" fmla="*/ 3633 w 10000"/>
                <a:gd name="connsiteY218" fmla="*/ 8703 h 10000"/>
                <a:gd name="connsiteX219" fmla="*/ 3410 w 10000"/>
                <a:gd name="connsiteY219" fmla="*/ 8747 h 10000"/>
                <a:gd name="connsiteX220" fmla="*/ 3278 w 10000"/>
                <a:gd name="connsiteY220" fmla="*/ 8884 h 10000"/>
                <a:gd name="connsiteX221" fmla="*/ 3189 w 10000"/>
                <a:gd name="connsiteY221" fmla="*/ 8790 h 10000"/>
                <a:gd name="connsiteX222" fmla="*/ 3099 w 10000"/>
                <a:gd name="connsiteY222" fmla="*/ 8884 h 10000"/>
                <a:gd name="connsiteX223" fmla="*/ 2965 w 10000"/>
                <a:gd name="connsiteY223" fmla="*/ 8884 h 10000"/>
                <a:gd name="connsiteX224" fmla="*/ 2781 w 10000"/>
                <a:gd name="connsiteY224" fmla="*/ 8835 h 10000"/>
                <a:gd name="connsiteX225" fmla="*/ 2606 w 10000"/>
                <a:gd name="connsiteY225" fmla="*/ 8924 h 10000"/>
                <a:gd name="connsiteX226" fmla="*/ 2515 w 10000"/>
                <a:gd name="connsiteY226" fmla="*/ 8924 h 10000"/>
                <a:gd name="connsiteX227" fmla="*/ 2423 w 10000"/>
                <a:gd name="connsiteY227" fmla="*/ 8924 h 10000"/>
                <a:gd name="connsiteX228" fmla="*/ 2380 w 10000"/>
                <a:gd name="connsiteY228" fmla="*/ 8924 h 10000"/>
                <a:gd name="connsiteX229" fmla="*/ 2380 w 10000"/>
                <a:gd name="connsiteY229" fmla="*/ 9147 h 10000"/>
                <a:gd name="connsiteX230" fmla="*/ 2473 w 10000"/>
                <a:gd name="connsiteY230" fmla="*/ 9282 h 10000"/>
                <a:gd name="connsiteX231" fmla="*/ 2473 w 10000"/>
                <a:gd name="connsiteY231" fmla="*/ 9323 h 10000"/>
                <a:gd name="connsiteX232" fmla="*/ 2473 w 10000"/>
                <a:gd name="connsiteY232" fmla="*/ 9422 h 10000"/>
                <a:gd name="connsiteX233" fmla="*/ 2515 w 10000"/>
                <a:gd name="connsiteY233" fmla="*/ 9550 h 10000"/>
                <a:gd name="connsiteX234" fmla="*/ 2380 w 10000"/>
                <a:gd name="connsiteY234" fmla="*/ 9507 h 10000"/>
                <a:gd name="connsiteX235" fmla="*/ 2244 w 10000"/>
                <a:gd name="connsiteY235" fmla="*/ 9463 h 10000"/>
                <a:gd name="connsiteX236" fmla="*/ 2153 w 10000"/>
                <a:gd name="connsiteY236" fmla="*/ 9240 h 10000"/>
                <a:gd name="connsiteX237" fmla="*/ 1895 w 10000"/>
                <a:gd name="connsiteY237" fmla="*/ 9373 h 10000"/>
                <a:gd name="connsiteX238" fmla="*/ 1805 w 10000"/>
                <a:gd name="connsiteY238" fmla="*/ 9422 h 10000"/>
                <a:gd name="connsiteX239" fmla="*/ 1805 w 10000"/>
                <a:gd name="connsiteY239" fmla="*/ 9282 h 10000"/>
                <a:gd name="connsiteX240" fmla="*/ 1669 w 10000"/>
                <a:gd name="connsiteY240" fmla="*/ 9107 h 10000"/>
                <a:gd name="connsiteX241" fmla="*/ 1401 w 10000"/>
                <a:gd name="connsiteY241" fmla="*/ 9107 h 10000"/>
                <a:gd name="connsiteX242" fmla="*/ 1401 w 10000"/>
                <a:gd name="connsiteY242" fmla="*/ 8924 h 10000"/>
                <a:gd name="connsiteX243" fmla="*/ 1439 w 10000"/>
                <a:gd name="connsiteY243" fmla="*/ 8703 h 10000"/>
                <a:gd name="connsiteX244" fmla="*/ 1270 w 10000"/>
                <a:gd name="connsiteY244" fmla="*/ 8604 h 10000"/>
                <a:gd name="connsiteX245" fmla="*/ 1130 w 10000"/>
                <a:gd name="connsiteY245" fmla="*/ 8475 h 10000"/>
                <a:gd name="connsiteX246" fmla="*/ 1090 w 10000"/>
                <a:gd name="connsiteY246" fmla="*/ 8385 h 10000"/>
                <a:gd name="connsiteX247" fmla="*/ 1048 w 10000"/>
                <a:gd name="connsiteY247" fmla="*/ 8251 h 10000"/>
                <a:gd name="connsiteX248" fmla="*/ 1090 w 10000"/>
                <a:gd name="connsiteY248" fmla="*/ 8118 h 10000"/>
                <a:gd name="connsiteX249" fmla="*/ 773 w 10000"/>
                <a:gd name="connsiteY249" fmla="*/ 8160 h 10000"/>
                <a:gd name="connsiteX250" fmla="*/ 591 w 10000"/>
                <a:gd name="connsiteY250" fmla="*/ 8251 h 10000"/>
                <a:gd name="connsiteX251" fmla="*/ 591 w 10000"/>
                <a:gd name="connsiteY251" fmla="*/ 8118 h 10000"/>
                <a:gd name="connsiteX252" fmla="*/ 549 w 10000"/>
                <a:gd name="connsiteY252" fmla="*/ 7980 h 10000"/>
                <a:gd name="connsiteX253" fmla="*/ 508 w 10000"/>
                <a:gd name="connsiteY253" fmla="*/ 7900 h 10000"/>
                <a:gd name="connsiteX254" fmla="*/ 7545 w 10000"/>
                <a:gd name="connsiteY254" fmla="*/ 7886 h 10000"/>
                <a:gd name="connsiteX255" fmla="*/ 7675 w 10000"/>
                <a:gd name="connsiteY255"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8734 w 10000"/>
                <a:gd name="connsiteY71" fmla="*/ 4264 h 10000"/>
                <a:gd name="connsiteX72" fmla="*/ 8592 w 10000"/>
                <a:gd name="connsiteY72" fmla="*/ 4172 h 10000"/>
                <a:gd name="connsiteX73" fmla="*/ 9302 w 10000"/>
                <a:gd name="connsiteY73" fmla="*/ 4481 h 10000"/>
                <a:gd name="connsiteX74" fmla="*/ 9579 w 10000"/>
                <a:gd name="connsiteY74" fmla="*/ 4668 h 10000"/>
                <a:gd name="connsiteX75" fmla="*/ 9757 w 10000"/>
                <a:gd name="connsiteY75" fmla="*/ 4848 h 10000"/>
                <a:gd name="connsiteX76" fmla="*/ 9668 w 10000"/>
                <a:gd name="connsiteY76" fmla="*/ 4892 h 10000"/>
                <a:gd name="connsiteX77" fmla="*/ 9534 w 10000"/>
                <a:gd name="connsiteY77" fmla="*/ 4978 h 10000"/>
                <a:gd name="connsiteX78" fmla="*/ 9447 w 10000"/>
                <a:gd name="connsiteY78" fmla="*/ 5064 h 10000"/>
                <a:gd name="connsiteX79" fmla="*/ 9403 w 10000"/>
                <a:gd name="connsiteY79" fmla="*/ 5109 h 10000"/>
                <a:gd name="connsiteX80" fmla="*/ 9258 w 10000"/>
                <a:gd name="connsiteY80" fmla="*/ 5109 h 10000"/>
                <a:gd name="connsiteX81" fmla="*/ 9134 w 10000"/>
                <a:gd name="connsiteY81" fmla="*/ 5203 h 10000"/>
                <a:gd name="connsiteX82" fmla="*/ 9302 w 10000"/>
                <a:gd name="connsiteY82" fmla="*/ 5109 h 10000"/>
                <a:gd name="connsiteX83" fmla="*/ 9447 w 10000"/>
                <a:gd name="connsiteY83" fmla="*/ 5251 h 10000"/>
                <a:gd name="connsiteX84" fmla="*/ 9403 w 10000"/>
                <a:gd name="connsiteY84" fmla="*/ 5251 h 10000"/>
                <a:gd name="connsiteX85" fmla="*/ 9613 w 10000"/>
                <a:gd name="connsiteY85" fmla="*/ 5159 h 10000"/>
                <a:gd name="connsiteX86" fmla="*/ 9757 w 10000"/>
                <a:gd name="connsiteY86" fmla="*/ 5291 h 10000"/>
                <a:gd name="connsiteX87" fmla="*/ 9982 w 10000"/>
                <a:gd name="connsiteY87" fmla="*/ 5339 h 10000"/>
                <a:gd name="connsiteX88" fmla="*/ 9884 w 10000"/>
                <a:gd name="connsiteY88" fmla="*/ 5468 h 10000"/>
                <a:gd name="connsiteX89" fmla="*/ 9847 w 10000"/>
                <a:gd name="connsiteY89" fmla="*/ 5517 h 10000"/>
                <a:gd name="connsiteX90" fmla="*/ 9757 w 10000"/>
                <a:gd name="connsiteY90" fmla="*/ 5561 h 10000"/>
                <a:gd name="connsiteX91" fmla="*/ 9802 w 10000"/>
                <a:gd name="connsiteY91" fmla="*/ 5561 h 10000"/>
                <a:gd name="connsiteX92" fmla="*/ 9935 w 10000"/>
                <a:gd name="connsiteY92" fmla="*/ 5517 h 10000"/>
                <a:gd name="connsiteX93" fmla="*/ 9935 w 10000"/>
                <a:gd name="connsiteY93" fmla="*/ 5468 h 10000"/>
                <a:gd name="connsiteX94" fmla="*/ 9982 w 10000"/>
                <a:gd name="connsiteY94" fmla="*/ 5600 h 10000"/>
                <a:gd name="connsiteX95" fmla="*/ 9982 w 10000"/>
                <a:gd name="connsiteY95" fmla="*/ 5699 h 10000"/>
                <a:gd name="connsiteX96" fmla="*/ 9935 w 10000"/>
                <a:gd name="connsiteY96" fmla="*/ 5600 h 10000"/>
                <a:gd name="connsiteX97" fmla="*/ 9935 w 10000"/>
                <a:gd name="connsiteY97" fmla="*/ 5699 h 10000"/>
                <a:gd name="connsiteX98" fmla="*/ 9884 w 10000"/>
                <a:gd name="connsiteY98" fmla="*/ 5658 h 10000"/>
                <a:gd name="connsiteX99" fmla="*/ 9847 w 10000"/>
                <a:gd name="connsiteY99" fmla="*/ 5658 h 10000"/>
                <a:gd name="connsiteX100" fmla="*/ 9802 w 10000"/>
                <a:gd name="connsiteY100" fmla="*/ 5737 h 10000"/>
                <a:gd name="connsiteX101" fmla="*/ 9935 w 10000"/>
                <a:gd name="connsiteY101" fmla="*/ 5827 h 10000"/>
                <a:gd name="connsiteX102" fmla="*/ 9884 w 10000"/>
                <a:gd name="connsiteY102" fmla="*/ 5827 h 10000"/>
                <a:gd name="connsiteX103" fmla="*/ 9935 w 10000"/>
                <a:gd name="connsiteY103" fmla="*/ 5924 h 10000"/>
                <a:gd name="connsiteX104" fmla="*/ 9757 w 10000"/>
                <a:gd name="connsiteY104" fmla="*/ 5873 h 10000"/>
                <a:gd name="connsiteX105" fmla="*/ 9802 w 10000"/>
                <a:gd name="connsiteY105" fmla="*/ 5924 h 10000"/>
                <a:gd name="connsiteX106" fmla="*/ 9935 w 10000"/>
                <a:gd name="connsiteY106" fmla="*/ 5963 h 10000"/>
                <a:gd name="connsiteX107" fmla="*/ 9982 w 10000"/>
                <a:gd name="connsiteY107" fmla="*/ 6100 h 10000"/>
                <a:gd name="connsiteX108" fmla="*/ 9935 w 10000"/>
                <a:gd name="connsiteY108" fmla="*/ 6193 h 10000"/>
                <a:gd name="connsiteX109" fmla="*/ 9802 w 10000"/>
                <a:gd name="connsiteY109" fmla="*/ 6055 h 10000"/>
                <a:gd name="connsiteX110" fmla="*/ 9757 w 10000"/>
                <a:gd name="connsiteY110" fmla="*/ 6100 h 10000"/>
                <a:gd name="connsiteX111" fmla="*/ 9579 w 10000"/>
                <a:gd name="connsiteY111" fmla="*/ 6193 h 10000"/>
                <a:gd name="connsiteX112" fmla="*/ 9714 w 10000"/>
                <a:gd name="connsiteY112" fmla="*/ 6321 h 10000"/>
                <a:gd name="connsiteX113" fmla="*/ 9714 w 10000"/>
                <a:gd name="connsiteY113" fmla="*/ 6504 h 10000"/>
                <a:gd name="connsiteX114" fmla="*/ 9668 w 10000"/>
                <a:gd name="connsiteY114" fmla="*/ 6594 h 10000"/>
                <a:gd name="connsiteX115" fmla="*/ 9668 w 10000"/>
                <a:gd name="connsiteY115" fmla="*/ 6637 h 10000"/>
                <a:gd name="connsiteX116" fmla="*/ 9579 w 10000"/>
                <a:gd name="connsiteY116" fmla="*/ 6594 h 10000"/>
                <a:gd name="connsiteX117" fmla="*/ 9579 w 10000"/>
                <a:gd name="connsiteY117" fmla="*/ 6680 h 10000"/>
                <a:gd name="connsiteX118" fmla="*/ 9534 w 10000"/>
                <a:gd name="connsiteY118" fmla="*/ 6774 h 10000"/>
                <a:gd name="connsiteX119" fmla="*/ 9490 w 10000"/>
                <a:gd name="connsiteY119" fmla="*/ 6948 h 10000"/>
                <a:gd name="connsiteX120" fmla="*/ 9534 w 10000"/>
                <a:gd name="connsiteY120" fmla="*/ 6861 h 10000"/>
                <a:gd name="connsiteX121" fmla="*/ 9490 w 10000"/>
                <a:gd name="connsiteY121" fmla="*/ 6903 h 10000"/>
                <a:gd name="connsiteX122" fmla="*/ 9447 w 10000"/>
                <a:gd name="connsiteY122" fmla="*/ 6820 h 10000"/>
                <a:gd name="connsiteX123" fmla="*/ 9351 w 10000"/>
                <a:gd name="connsiteY123" fmla="*/ 6861 h 10000"/>
                <a:gd name="connsiteX124" fmla="*/ 9351 w 10000"/>
                <a:gd name="connsiteY124" fmla="*/ 6948 h 10000"/>
                <a:gd name="connsiteX125" fmla="*/ 9403 w 10000"/>
                <a:gd name="connsiteY125" fmla="*/ 6994 h 10000"/>
                <a:gd name="connsiteX126" fmla="*/ 9490 w 10000"/>
                <a:gd name="connsiteY126" fmla="*/ 7039 h 10000"/>
                <a:gd name="connsiteX127" fmla="*/ 9447 w 10000"/>
                <a:gd name="connsiteY127" fmla="*/ 7084 h 10000"/>
                <a:gd name="connsiteX128" fmla="*/ 9403 w 10000"/>
                <a:gd name="connsiteY128" fmla="*/ 7223 h 10000"/>
                <a:gd name="connsiteX129" fmla="*/ 9220 w 10000"/>
                <a:gd name="connsiteY129" fmla="*/ 7127 h 10000"/>
                <a:gd name="connsiteX130" fmla="*/ 9351 w 10000"/>
                <a:gd name="connsiteY130" fmla="*/ 7261 h 10000"/>
                <a:gd name="connsiteX131" fmla="*/ 9490 w 10000"/>
                <a:gd name="connsiteY131" fmla="*/ 7261 h 10000"/>
                <a:gd name="connsiteX132" fmla="*/ 9447 w 10000"/>
                <a:gd name="connsiteY132" fmla="*/ 7357 h 10000"/>
                <a:gd name="connsiteX133" fmla="*/ 9534 w 10000"/>
                <a:gd name="connsiteY133" fmla="*/ 7537 h 10000"/>
                <a:gd name="connsiteX134" fmla="*/ 9490 w 10000"/>
                <a:gd name="connsiteY134" fmla="*/ 7537 h 10000"/>
                <a:gd name="connsiteX135" fmla="*/ 9351 w 10000"/>
                <a:gd name="connsiteY135" fmla="*/ 7439 h 10000"/>
                <a:gd name="connsiteX136" fmla="*/ 9302 w 10000"/>
                <a:gd name="connsiteY136" fmla="*/ 7489 h 10000"/>
                <a:gd name="connsiteX137" fmla="*/ 9403 w 10000"/>
                <a:gd name="connsiteY137" fmla="*/ 7581 h 10000"/>
                <a:gd name="connsiteX138" fmla="*/ 9351 w 10000"/>
                <a:gd name="connsiteY138" fmla="*/ 7667 h 10000"/>
                <a:gd name="connsiteX139" fmla="*/ 9220 w 10000"/>
                <a:gd name="connsiteY139" fmla="*/ 7581 h 10000"/>
                <a:gd name="connsiteX140" fmla="*/ 9302 w 10000"/>
                <a:gd name="connsiteY140" fmla="*/ 7709 h 10000"/>
                <a:gd name="connsiteX141" fmla="*/ 9220 w 10000"/>
                <a:gd name="connsiteY141" fmla="*/ 7709 h 10000"/>
                <a:gd name="connsiteX142" fmla="*/ 9220 w 10000"/>
                <a:gd name="connsiteY142" fmla="*/ 7804 h 10000"/>
                <a:gd name="connsiteX143" fmla="*/ 8994 w 10000"/>
                <a:gd name="connsiteY143" fmla="*/ 7900 h 10000"/>
                <a:gd name="connsiteX144" fmla="*/ 8951 w 10000"/>
                <a:gd name="connsiteY144" fmla="*/ 7980 h 10000"/>
                <a:gd name="connsiteX145" fmla="*/ 8994 w 10000"/>
                <a:gd name="connsiteY145" fmla="*/ 8031 h 10000"/>
                <a:gd name="connsiteX146" fmla="*/ 8951 w 10000"/>
                <a:gd name="connsiteY146" fmla="*/ 8066 h 10000"/>
                <a:gd name="connsiteX147" fmla="*/ 8905 w 10000"/>
                <a:gd name="connsiteY147" fmla="*/ 8203 h 10000"/>
                <a:gd name="connsiteX148" fmla="*/ 8866 w 10000"/>
                <a:gd name="connsiteY148" fmla="*/ 8160 h 10000"/>
                <a:gd name="connsiteX149" fmla="*/ 8866 w 10000"/>
                <a:gd name="connsiteY149" fmla="*/ 8296 h 10000"/>
                <a:gd name="connsiteX150" fmla="*/ 8407 w 10000"/>
                <a:gd name="connsiteY150" fmla="*/ 8069 h 10000"/>
                <a:gd name="connsiteX151" fmla="*/ 7657 w 10000"/>
                <a:gd name="connsiteY151" fmla="*/ 8835 h 10000"/>
                <a:gd name="connsiteX152" fmla="*/ 7387 w 10000"/>
                <a:gd name="connsiteY152" fmla="*/ 8924 h 10000"/>
                <a:gd name="connsiteX153" fmla="*/ 7253 w 10000"/>
                <a:gd name="connsiteY153" fmla="*/ 8655 h 10000"/>
                <a:gd name="connsiteX154" fmla="*/ 7209 w 10000"/>
                <a:gd name="connsiteY154" fmla="*/ 8655 h 10000"/>
                <a:gd name="connsiteX155" fmla="*/ 7340 w 10000"/>
                <a:gd name="connsiteY155" fmla="*/ 8604 h 10000"/>
                <a:gd name="connsiteX156" fmla="*/ 7162 w 10000"/>
                <a:gd name="connsiteY156" fmla="*/ 8604 h 10000"/>
                <a:gd name="connsiteX157" fmla="*/ 7119 w 10000"/>
                <a:gd name="connsiteY157" fmla="*/ 8703 h 10000"/>
                <a:gd name="connsiteX158" fmla="*/ 7209 w 10000"/>
                <a:gd name="connsiteY158" fmla="*/ 8790 h 10000"/>
                <a:gd name="connsiteX159" fmla="*/ 7162 w 10000"/>
                <a:gd name="connsiteY159" fmla="*/ 8790 h 10000"/>
                <a:gd name="connsiteX160" fmla="*/ 7302 w 10000"/>
                <a:gd name="connsiteY160" fmla="*/ 9056 h 10000"/>
                <a:gd name="connsiteX161" fmla="*/ 7119 w 10000"/>
                <a:gd name="connsiteY161" fmla="*/ 8884 h 10000"/>
                <a:gd name="connsiteX162" fmla="*/ 7209 w 10000"/>
                <a:gd name="connsiteY162" fmla="*/ 9056 h 10000"/>
                <a:gd name="connsiteX163" fmla="*/ 7162 w 10000"/>
                <a:gd name="connsiteY163" fmla="*/ 9107 h 10000"/>
                <a:gd name="connsiteX164" fmla="*/ 7119 w 10000"/>
                <a:gd name="connsiteY164" fmla="*/ 9056 h 10000"/>
                <a:gd name="connsiteX165" fmla="*/ 7075 w 10000"/>
                <a:gd name="connsiteY165" fmla="*/ 9196 h 10000"/>
                <a:gd name="connsiteX166" fmla="*/ 6934 w 10000"/>
                <a:gd name="connsiteY166" fmla="*/ 9240 h 10000"/>
                <a:gd name="connsiteX167" fmla="*/ 6893 w 10000"/>
                <a:gd name="connsiteY167" fmla="*/ 9147 h 10000"/>
                <a:gd name="connsiteX168" fmla="*/ 6807 w 10000"/>
                <a:gd name="connsiteY168" fmla="*/ 9107 h 10000"/>
                <a:gd name="connsiteX169" fmla="*/ 6852 w 10000"/>
                <a:gd name="connsiteY169" fmla="*/ 9282 h 10000"/>
                <a:gd name="connsiteX170" fmla="*/ 6623 w 10000"/>
                <a:gd name="connsiteY170" fmla="*/ 9196 h 10000"/>
                <a:gd name="connsiteX171" fmla="*/ 6579 w 10000"/>
                <a:gd name="connsiteY171" fmla="*/ 9240 h 10000"/>
                <a:gd name="connsiteX172" fmla="*/ 6444 w 10000"/>
                <a:gd name="connsiteY172" fmla="*/ 9323 h 10000"/>
                <a:gd name="connsiteX173" fmla="*/ 6411 w 10000"/>
                <a:gd name="connsiteY173" fmla="*/ 9422 h 10000"/>
                <a:gd name="connsiteX174" fmla="*/ 6311 w 10000"/>
                <a:gd name="connsiteY174" fmla="*/ 9422 h 10000"/>
                <a:gd name="connsiteX175" fmla="*/ 6177 w 10000"/>
                <a:gd name="connsiteY175" fmla="*/ 9463 h 10000"/>
                <a:gd name="connsiteX176" fmla="*/ 6177 w 10000"/>
                <a:gd name="connsiteY176" fmla="*/ 9422 h 10000"/>
                <a:gd name="connsiteX177" fmla="*/ 6177 w 10000"/>
                <a:gd name="connsiteY177" fmla="*/ 9507 h 10000"/>
                <a:gd name="connsiteX178" fmla="*/ 6046 w 10000"/>
                <a:gd name="connsiteY178" fmla="*/ 9463 h 10000"/>
                <a:gd name="connsiteX179" fmla="*/ 6046 w 10000"/>
                <a:gd name="connsiteY179" fmla="*/ 9550 h 10000"/>
                <a:gd name="connsiteX180" fmla="*/ 6000 w 10000"/>
                <a:gd name="connsiteY180" fmla="*/ 9688 h 10000"/>
                <a:gd name="connsiteX181" fmla="*/ 6094 w 10000"/>
                <a:gd name="connsiteY181" fmla="*/ 9734 h 10000"/>
                <a:gd name="connsiteX182" fmla="*/ 6094 w 10000"/>
                <a:gd name="connsiteY182" fmla="*/ 9734 h 10000"/>
                <a:gd name="connsiteX183" fmla="*/ 6177 w 10000"/>
                <a:gd name="connsiteY183" fmla="*/ 9913 h 10000"/>
                <a:gd name="connsiteX184" fmla="*/ 5956 w 10000"/>
                <a:gd name="connsiteY184" fmla="*/ 10000 h 10000"/>
                <a:gd name="connsiteX185" fmla="*/ 5956 w 10000"/>
                <a:gd name="connsiteY185" fmla="*/ 9913 h 10000"/>
                <a:gd name="connsiteX186" fmla="*/ 5861 w 10000"/>
                <a:gd name="connsiteY186" fmla="*/ 9774 h 10000"/>
                <a:gd name="connsiteX187" fmla="*/ 5823 w 10000"/>
                <a:gd name="connsiteY187" fmla="*/ 9688 h 10000"/>
                <a:gd name="connsiteX188" fmla="*/ 5778 w 10000"/>
                <a:gd name="connsiteY188" fmla="*/ 9550 h 10000"/>
                <a:gd name="connsiteX189" fmla="*/ 5823 w 10000"/>
                <a:gd name="connsiteY189" fmla="*/ 9463 h 10000"/>
                <a:gd name="connsiteX190" fmla="*/ 5778 w 10000"/>
                <a:gd name="connsiteY190" fmla="*/ 9323 h 10000"/>
                <a:gd name="connsiteX191" fmla="*/ 5778 w 10000"/>
                <a:gd name="connsiteY191" fmla="*/ 9373 h 10000"/>
                <a:gd name="connsiteX192" fmla="*/ 5686 w 10000"/>
                <a:gd name="connsiteY192" fmla="*/ 9282 h 10000"/>
                <a:gd name="connsiteX193" fmla="*/ 5686 w 10000"/>
                <a:gd name="connsiteY193" fmla="*/ 9373 h 10000"/>
                <a:gd name="connsiteX194" fmla="*/ 5555 w 10000"/>
                <a:gd name="connsiteY194" fmla="*/ 9373 h 10000"/>
                <a:gd name="connsiteX195" fmla="*/ 5466 w 10000"/>
                <a:gd name="connsiteY195" fmla="*/ 9323 h 10000"/>
                <a:gd name="connsiteX196" fmla="*/ 5414 w 10000"/>
                <a:gd name="connsiteY196" fmla="*/ 9240 h 10000"/>
                <a:gd name="connsiteX197" fmla="*/ 5370 w 10000"/>
                <a:gd name="connsiteY197" fmla="*/ 9240 h 10000"/>
                <a:gd name="connsiteX198" fmla="*/ 5370 w 10000"/>
                <a:gd name="connsiteY198" fmla="*/ 9323 h 10000"/>
                <a:gd name="connsiteX199" fmla="*/ 5284 w 10000"/>
                <a:gd name="connsiteY199" fmla="*/ 9240 h 10000"/>
                <a:gd name="connsiteX200" fmla="*/ 5244 w 10000"/>
                <a:gd name="connsiteY200" fmla="*/ 9147 h 10000"/>
                <a:gd name="connsiteX201" fmla="*/ 5202 w 10000"/>
                <a:gd name="connsiteY201" fmla="*/ 9196 h 10000"/>
                <a:gd name="connsiteX202" fmla="*/ 5244 w 10000"/>
                <a:gd name="connsiteY202" fmla="*/ 9323 h 10000"/>
                <a:gd name="connsiteX203" fmla="*/ 5154 w 10000"/>
                <a:gd name="connsiteY203" fmla="*/ 9282 h 10000"/>
                <a:gd name="connsiteX204" fmla="*/ 5154 w 10000"/>
                <a:gd name="connsiteY204" fmla="*/ 9373 h 10000"/>
                <a:gd name="connsiteX205" fmla="*/ 4973 w 10000"/>
                <a:gd name="connsiteY205" fmla="*/ 9323 h 10000"/>
                <a:gd name="connsiteX206" fmla="*/ 4844 w 10000"/>
                <a:gd name="connsiteY206" fmla="*/ 9323 h 10000"/>
                <a:gd name="connsiteX207" fmla="*/ 4794 w 10000"/>
                <a:gd name="connsiteY207" fmla="*/ 9323 h 10000"/>
                <a:gd name="connsiteX208" fmla="*/ 4661 w 10000"/>
                <a:gd name="connsiteY208" fmla="*/ 9240 h 10000"/>
                <a:gd name="connsiteX209" fmla="*/ 4611 w 10000"/>
                <a:gd name="connsiteY209" fmla="*/ 9196 h 10000"/>
                <a:gd name="connsiteX210" fmla="*/ 4480 w 10000"/>
                <a:gd name="connsiteY210" fmla="*/ 9147 h 10000"/>
                <a:gd name="connsiteX211" fmla="*/ 4395 w 10000"/>
                <a:gd name="connsiteY211" fmla="*/ 8884 h 10000"/>
                <a:gd name="connsiteX212" fmla="*/ 4297 w 10000"/>
                <a:gd name="connsiteY212" fmla="*/ 8703 h 10000"/>
                <a:gd name="connsiteX213" fmla="*/ 4168 w 10000"/>
                <a:gd name="connsiteY213" fmla="*/ 8703 h 10000"/>
                <a:gd name="connsiteX214" fmla="*/ 4032 w 10000"/>
                <a:gd name="connsiteY214" fmla="*/ 8703 h 10000"/>
                <a:gd name="connsiteX215" fmla="*/ 3808 w 10000"/>
                <a:gd name="connsiteY215" fmla="*/ 8475 h 10000"/>
                <a:gd name="connsiteX216" fmla="*/ 3633 w 10000"/>
                <a:gd name="connsiteY216" fmla="*/ 8604 h 10000"/>
                <a:gd name="connsiteX217" fmla="*/ 3633 w 10000"/>
                <a:gd name="connsiteY217" fmla="*/ 8703 h 10000"/>
                <a:gd name="connsiteX218" fmla="*/ 3410 w 10000"/>
                <a:gd name="connsiteY218" fmla="*/ 8747 h 10000"/>
                <a:gd name="connsiteX219" fmla="*/ 3278 w 10000"/>
                <a:gd name="connsiteY219" fmla="*/ 8884 h 10000"/>
                <a:gd name="connsiteX220" fmla="*/ 3189 w 10000"/>
                <a:gd name="connsiteY220" fmla="*/ 8790 h 10000"/>
                <a:gd name="connsiteX221" fmla="*/ 3099 w 10000"/>
                <a:gd name="connsiteY221" fmla="*/ 8884 h 10000"/>
                <a:gd name="connsiteX222" fmla="*/ 2965 w 10000"/>
                <a:gd name="connsiteY222" fmla="*/ 8884 h 10000"/>
                <a:gd name="connsiteX223" fmla="*/ 2781 w 10000"/>
                <a:gd name="connsiteY223" fmla="*/ 8835 h 10000"/>
                <a:gd name="connsiteX224" fmla="*/ 2606 w 10000"/>
                <a:gd name="connsiteY224" fmla="*/ 8924 h 10000"/>
                <a:gd name="connsiteX225" fmla="*/ 2515 w 10000"/>
                <a:gd name="connsiteY225" fmla="*/ 8924 h 10000"/>
                <a:gd name="connsiteX226" fmla="*/ 2423 w 10000"/>
                <a:gd name="connsiteY226" fmla="*/ 8924 h 10000"/>
                <a:gd name="connsiteX227" fmla="*/ 2380 w 10000"/>
                <a:gd name="connsiteY227" fmla="*/ 8924 h 10000"/>
                <a:gd name="connsiteX228" fmla="*/ 2380 w 10000"/>
                <a:gd name="connsiteY228" fmla="*/ 9147 h 10000"/>
                <a:gd name="connsiteX229" fmla="*/ 2473 w 10000"/>
                <a:gd name="connsiteY229" fmla="*/ 9282 h 10000"/>
                <a:gd name="connsiteX230" fmla="*/ 2473 w 10000"/>
                <a:gd name="connsiteY230" fmla="*/ 9323 h 10000"/>
                <a:gd name="connsiteX231" fmla="*/ 2473 w 10000"/>
                <a:gd name="connsiteY231" fmla="*/ 9422 h 10000"/>
                <a:gd name="connsiteX232" fmla="*/ 2515 w 10000"/>
                <a:gd name="connsiteY232" fmla="*/ 9550 h 10000"/>
                <a:gd name="connsiteX233" fmla="*/ 2380 w 10000"/>
                <a:gd name="connsiteY233" fmla="*/ 9507 h 10000"/>
                <a:gd name="connsiteX234" fmla="*/ 2244 w 10000"/>
                <a:gd name="connsiteY234" fmla="*/ 9463 h 10000"/>
                <a:gd name="connsiteX235" fmla="*/ 2153 w 10000"/>
                <a:gd name="connsiteY235" fmla="*/ 9240 h 10000"/>
                <a:gd name="connsiteX236" fmla="*/ 1895 w 10000"/>
                <a:gd name="connsiteY236" fmla="*/ 9373 h 10000"/>
                <a:gd name="connsiteX237" fmla="*/ 1805 w 10000"/>
                <a:gd name="connsiteY237" fmla="*/ 9422 h 10000"/>
                <a:gd name="connsiteX238" fmla="*/ 1805 w 10000"/>
                <a:gd name="connsiteY238" fmla="*/ 9282 h 10000"/>
                <a:gd name="connsiteX239" fmla="*/ 1669 w 10000"/>
                <a:gd name="connsiteY239" fmla="*/ 9107 h 10000"/>
                <a:gd name="connsiteX240" fmla="*/ 1401 w 10000"/>
                <a:gd name="connsiteY240" fmla="*/ 9107 h 10000"/>
                <a:gd name="connsiteX241" fmla="*/ 1401 w 10000"/>
                <a:gd name="connsiteY241" fmla="*/ 8924 h 10000"/>
                <a:gd name="connsiteX242" fmla="*/ 1439 w 10000"/>
                <a:gd name="connsiteY242" fmla="*/ 8703 h 10000"/>
                <a:gd name="connsiteX243" fmla="*/ 1270 w 10000"/>
                <a:gd name="connsiteY243" fmla="*/ 8604 h 10000"/>
                <a:gd name="connsiteX244" fmla="*/ 1130 w 10000"/>
                <a:gd name="connsiteY244" fmla="*/ 8475 h 10000"/>
                <a:gd name="connsiteX245" fmla="*/ 1090 w 10000"/>
                <a:gd name="connsiteY245" fmla="*/ 8385 h 10000"/>
                <a:gd name="connsiteX246" fmla="*/ 1048 w 10000"/>
                <a:gd name="connsiteY246" fmla="*/ 8251 h 10000"/>
                <a:gd name="connsiteX247" fmla="*/ 1090 w 10000"/>
                <a:gd name="connsiteY247" fmla="*/ 8118 h 10000"/>
                <a:gd name="connsiteX248" fmla="*/ 773 w 10000"/>
                <a:gd name="connsiteY248" fmla="*/ 8160 h 10000"/>
                <a:gd name="connsiteX249" fmla="*/ 591 w 10000"/>
                <a:gd name="connsiteY249" fmla="*/ 8251 h 10000"/>
                <a:gd name="connsiteX250" fmla="*/ 591 w 10000"/>
                <a:gd name="connsiteY250" fmla="*/ 8118 h 10000"/>
                <a:gd name="connsiteX251" fmla="*/ 549 w 10000"/>
                <a:gd name="connsiteY251" fmla="*/ 7980 h 10000"/>
                <a:gd name="connsiteX252" fmla="*/ 508 w 10000"/>
                <a:gd name="connsiteY252" fmla="*/ 7900 h 10000"/>
                <a:gd name="connsiteX253" fmla="*/ 7545 w 10000"/>
                <a:gd name="connsiteY253" fmla="*/ 7886 h 10000"/>
                <a:gd name="connsiteX254" fmla="*/ 7675 w 10000"/>
                <a:gd name="connsiteY254"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9302 w 10000"/>
                <a:gd name="connsiteY70" fmla="*/ 4394 h 10000"/>
                <a:gd name="connsiteX71" fmla="*/ 8734 w 10000"/>
                <a:gd name="connsiteY71" fmla="*/ 4264 h 10000"/>
                <a:gd name="connsiteX72" fmla="*/ 8592 w 10000"/>
                <a:gd name="connsiteY72" fmla="*/ 4172 h 10000"/>
                <a:gd name="connsiteX73" fmla="*/ 9579 w 10000"/>
                <a:gd name="connsiteY73" fmla="*/ 4668 h 10000"/>
                <a:gd name="connsiteX74" fmla="*/ 9757 w 10000"/>
                <a:gd name="connsiteY74" fmla="*/ 4848 h 10000"/>
                <a:gd name="connsiteX75" fmla="*/ 9668 w 10000"/>
                <a:gd name="connsiteY75" fmla="*/ 4892 h 10000"/>
                <a:gd name="connsiteX76" fmla="*/ 9534 w 10000"/>
                <a:gd name="connsiteY76" fmla="*/ 4978 h 10000"/>
                <a:gd name="connsiteX77" fmla="*/ 9447 w 10000"/>
                <a:gd name="connsiteY77" fmla="*/ 5064 h 10000"/>
                <a:gd name="connsiteX78" fmla="*/ 9403 w 10000"/>
                <a:gd name="connsiteY78" fmla="*/ 5109 h 10000"/>
                <a:gd name="connsiteX79" fmla="*/ 9258 w 10000"/>
                <a:gd name="connsiteY79" fmla="*/ 5109 h 10000"/>
                <a:gd name="connsiteX80" fmla="*/ 9134 w 10000"/>
                <a:gd name="connsiteY80" fmla="*/ 5203 h 10000"/>
                <a:gd name="connsiteX81" fmla="*/ 9302 w 10000"/>
                <a:gd name="connsiteY81" fmla="*/ 5109 h 10000"/>
                <a:gd name="connsiteX82" fmla="*/ 9447 w 10000"/>
                <a:gd name="connsiteY82" fmla="*/ 5251 h 10000"/>
                <a:gd name="connsiteX83" fmla="*/ 9403 w 10000"/>
                <a:gd name="connsiteY83" fmla="*/ 5251 h 10000"/>
                <a:gd name="connsiteX84" fmla="*/ 9613 w 10000"/>
                <a:gd name="connsiteY84" fmla="*/ 5159 h 10000"/>
                <a:gd name="connsiteX85" fmla="*/ 9757 w 10000"/>
                <a:gd name="connsiteY85" fmla="*/ 5291 h 10000"/>
                <a:gd name="connsiteX86" fmla="*/ 9982 w 10000"/>
                <a:gd name="connsiteY86" fmla="*/ 5339 h 10000"/>
                <a:gd name="connsiteX87" fmla="*/ 9884 w 10000"/>
                <a:gd name="connsiteY87" fmla="*/ 5468 h 10000"/>
                <a:gd name="connsiteX88" fmla="*/ 9847 w 10000"/>
                <a:gd name="connsiteY88" fmla="*/ 5517 h 10000"/>
                <a:gd name="connsiteX89" fmla="*/ 9757 w 10000"/>
                <a:gd name="connsiteY89" fmla="*/ 5561 h 10000"/>
                <a:gd name="connsiteX90" fmla="*/ 9802 w 10000"/>
                <a:gd name="connsiteY90" fmla="*/ 5561 h 10000"/>
                <a:gd name="connsiteX91" fmla="*/ 9935 w 10000"/>
                <a:gd name="connsiteY91" fmla="*/ 5517 h 10000"/>
                <a:gd name="connsiteX92" fmla="*/ 9935 w 10000"/>
                <a:gd name="connsiteY92" fmla="*/ 5468 h 10000"/>
                <a:gd name="connsiteX93" fmla="*/ 9982 w 10000"/>
                <a:gd name="connsiteY93" fmla="*/ 5600 h 10000"/>
                <a:gd name="connsiteX94" fmla="*/ 9982 w 10000"/>
                <a:gd name="connsiteY94" fmla="*/ 5699 h 10000"/>
                <a:gd name="connsiteX95" fmla="*/ 9935 w 10000"/>
                <a:gd name="connsiteY95" fmla="*/ 5600 h 10000"/>
                <a:gd name="connsiteX96" fmla="*/ 9935 w 10000"/>
                <a:gd name="connsiteY96" fmla="*/ 5699 h 10000"/>
                <a:gd name="connsiteX97" fmla="*/ 9884 w 10000"/>
                <a:gd name="connsiteY97" fmla="*/ 5658 h 10000"/>
                <a:gd name="connsiteX98" fmla="*/ 9847 w 10000"/>
                <a:gd name="connsiteY98" fmla="*/ 5658 h 10000"/>
                <a:gd name="connsiteX99" fmla="*/ 9802 w 10000"/>
                <a:gd name="connsiteY99" fmla="*/ 5737 h 10000"/>
                <a:gd name="connsiteX100" fmla="*/ 9935 w 10000"/>
                <a:gd name="connsiteY100" fmla="*/ 5827 h 10000"/>
                <a:gd name="connsiteX101" fmla="*/ 9884 w 10000"/>
                <a:gd name="connsiteY101" fmla="*/ 5827 h 10000"/>
                <a:gd name="connsiteX102" fmla="*/ 9935 w 10000"/>
                <a:gd name="connsiteY102" fmla="*/ 5924 h 10000"/>
                <a:gd name="connsiteX103" fmla="*/ 9757 w 10000"/>
                <a:gd name="connsiteY103" fmla="*/ 5873 h 10000"/>
                <a:gd name="connsiteX104" fmla="*/ 9802 w 10000"/>
                <a:gd name="connsiteY104" fmla="*/ 5924 h 10000"/>
                <a:gd name="connsiteX105" fmla="*/ 9935 w 10000"/>
                <a:gd name="connsiteY105" fmla="*/ 5963 h 10000"/>
                <a:gd name="connsiteX106" fmla="*/ 9982 w 10000"/>
                <a:gd name="connsiteY106" fmla="*/ 6100 h 10000"/>
                <a:gd name="connsiteX107" fmla="*/ 9935 w 10000"/>
                <a:gd name="connsiteY107" fmla="*/ 6193 h 10000"/>
                <a:gd name="connsiteX108" fmla="*/ 9802 w 10000"/>
                <a:gd name="connsiteY108" fmla="*/ 6055 h 10000"/>
                <a:gd name="connsiteX109" fmla="*/ 9757 w 10000"/>
                <a:gd name="connsiteY109" fmla="*/ 6100 h 10000"/>
                <a:gd name="connsiteX110" fmla="*/ 9579 w 10000"/>
                <a:gd name="connsiteY110" fmla="*/ 6193 h 10000"/>
                <a:gd name="connsiteX111" fmla="*/ 9714 w 10000"/>
                <a:gd name="connsiteY111" fmla="*/ 6321 h 10000"/>
                <a:gd name="connsiteX112" fmla="*/ 9714 w 10000"/>
                <a:gd name="connsiteY112" fmla="*/ 6504 h 10000"/>
                <a:gd name="connsiteX113" fmla="*/ 9668 w 10000"/>
                <a:gd name="connsiteY113" fmla="*/ 6594 h 10000"/>
                <a:gd name="connsiteX114" fmla="*/ 9668 w 10000"/>
                <a:gd name="connsiteY114" fmla="*/ 6637 h 10000"/>
                <a:gd name="connsiteX115" fmla="*/ 9579 w 10000"/>
                <a:gd name="connsiteY115" fmla="*/ 6594 h 10000"/>
                <a:gd name="connsiteX116" fmla="*/ 9579 w 10000"/>
                <a:gd name="connsiteY116" fmla="*/ 6680 h 10000"/>
                <a:gd name="connsiteX117" fmla="*/ 9534 w 10000"/>
                <a:gd name="connsiteY117" fmla="*/ 6774 h 10000"/>
                <a:gd name="connsiteX118" fmla="*/ 9490 w 10000"/>
                <a:gd name="connsiteY118" fmla="*/ 6948 h 10000"/>
                <a:gd name="connsiteX119" fmla="*/ 9534 w 10000"/>
                <a:gd name="connsiteY119" fmla="*/ 6861 h 10000"/>
                <a:gd name="connsiteX120" fmla="*/ 9490 w 10000"/>
                <a:gd name="connsiteY120" fmla="*/ 6903 h 10000"/>
                <a:gd name="connsiteX121" fmla="*/ 9447 w 10000"/>
                <a:gd name="connsiteY121" fmla="*/ 6820 h 10000"/>
                <a:gd name="connsiteX122" fmla="*/ 9351 w 10000"/>
                <a:gd name="connsiteY122" fmla="*/ 6861 h 10000"/>
                <a:gd name="connsiteX123" fmla="*/ 9351 w 10000"/>
                <a:gd name="connsiteY123" fmla="*/ 6948 h 10000"/>
                <a:gd name="connsiteX124" fmla="*/ 9403 w 10000"/>
                <a:gd name="connsiteY124" fmla="*/ 6994 h 10000"/>
                <a:gd name="connsiteX125" fmla="*/ 9490 w 10000"/>
                <a:gd name="connsiteY125" fmla="*/ 7039 h 10000"/>
                <a:gd name="connsiteX126" fmla="*/ 9447 w 10000"/>
                <a:gd name="connsiteY126" fmla="*/ 7084 h 10000"/>
                <a:gd name="connsiteX127" fmla="*/ 9403 w 10000"/>
                <a:gd name="connsiteY127" fmla="*/ 7223 h 10000"/>
                <a:gd name="connsiteX128" fmla="*/ 9220 w 10000"/>
                <a:gd name="connsiteY128" fmla="*/ 7127 h 10000"/>
                <a:gd name="connsiteX129" fmla="*/ 9351 w 10000"/>
                <a:gd name="connsiteY129" fmla="*/ 7261 h 10000"/>
                <a:gd name="connsiteX130" fmla="*/ 9490 w 10000"/>
                <a:gd name="connsiteY130" fmla="*/ 7261 h 10000"/>
                <a:gd name="connsiteX131" fmla="*/ 9447 w 10000"/>
                <a:gd name="connsiteY131" fmla="*/ 7357 h 10000"/>
                <a:gd name="connsiteX132" fmla="*/ 9534 w 10000"/>
                <a:gd name="connsiteY132" fmla="*/ 7537 h 10000"/>
                <a:gd name="connsiteX133" fmla="*/ 9490 w 10000"/>
                <a:gd name="connsiteY133" fmla="*/ 7537 h 10000"/>
                <a:gd name="connsiteX134" fmla="*/ 9351 w 10000"/>
                <a:gd name="connsiteY134" fmla="*/ 7439 h 10000"/>
                <a:gd name="connsiteX135" fmla="*/ 9302 w 10000"/>
                <a:gd name="connsiteY135" fmla="*/ 7489 h 10000"/>
                <a:gd name="connsiteX136" fmla="*/ 9403 w 10000"/>
                <a:gd name="connsiteY136" fmla="*/ 7581 h 10000"/>
                <a:gd name="connsiteX137" fmla="*/ 9351 w 10000"/>
                <a:gd name="connsiteY137" fmla="*/ 7667 h 10000"/>
                <a:gd name="connsiteX138" fmla="*/ 9220 w 10000"/>
                <a:gd name="connsiteY138" fmla="*/ 7581 h 10000"/>
                <a:gd name="connsiteX139" fmla="*/ 9302 w 10000"/>
                <a:gd name="connsiteY139" fmla="*/ 7709 h 10000"/>
                <a:gd name="connsiteX140" fmla="*/ 9220 w 10000"/>
                <a:gd name="connsiteY140" fmla="*/ 7709 h 10000"/>
                <a:gd name="connsiteX141" fmla="*/ 9220 w 10000"/>
                <a:gd name="connsiteY141" fmla="*/ 7804 h 10000"/>
                <a:gd name="connsiteX142" fmla="*/ 8994 w 10000"/>
                <a:gd name="connsiteY142" fmla="*/ 7900 h 10000"/>
                <a:gd name="connsiteX143" fmla="*/ 8951 w 10000"/>
                <a:gd name="connsiteY143" fmla="*/ 7980 h 10000"/>
                <a:gd name="connsiteX144" fmla="*/ 8994 w 10000"/>
                <a:gd name="connsiteY144" fmla="*/ 8031 h 10000"/>
                <a:gd name="connsiteX145" fmla="*/ 8951 w 10000"/>
                <a:gd name="connsiteY145" fmla="*/ 8066 h 10000"/>
                <a:gd name="connsiteX146" fmla="*/ 8905 w 10000"/>
                <a:gd name="connsiteY146" fmla="*/ 8203 h 10000"/>
                <a:gd name="connsiteX147" fmla="*/ 8866 w 10000"/>
                <a:gd name="connsiteY147" fmla="*/ 8160 h 10000"/>
                <a:gd name="connsiteX148" fmla="*/ 8866 w 10000"/>
                <a:gd name="connsiteY148" fmla="*/ 8296 h 10000"/>
                <a:gd name="connsiteX149" fmla="*/ 8407 w 10000"/>
                <a:gd name="connsiteY149" fmla="*/ 8069 h 10000"/>
                <a:gd name="connsiteX150" fmla="*/ 7657 w 10000"/>
                <a:gd name="connsiteY150" fmla="*/ 8835 h 10000"/>
                <a:gd name="connsiteX151" fmla="*/ 7387 w 10000"/>
                <a:gd name="connsiteY151" fmla="*/ 8924 h 10000"/>
                <a:gd name="connsiteX152" fmla="*/ 7253 w 10000"/>
                <a:gd name="connsiteY152" fmla="*/ 8655 h 10000"/>
                <a:gd name="connsiteX153" fmla="*/ 7209 w 10000"/>
                <a:gd name="connsiteY153" fmla="*/ 8655 h 10000"/>
                <a:gd name="connsiteX154" fmla="*/ 7340 w 10000"/>
                <a:gd name="connsiteY154" fmla="*/ 8604 h 10000"/>
                <a:gd name="connsiteX155" fmla="*/ 7162 w 10000"/>
                <a:gd name="connsiteY155" fmla="*/ 8604 h 10000"/>
                <a:gd name="connsiteX156" fmla="*/ 7119 w 10000"/>
                <a:gd name="connsiteY156" fmla="*/ 8703 h 10000"/>
                <a:gd name="connsiteX157" fmla="*/ 7209 w 10000"/>
                <a:gd name="connsiteY157" fmla="*/ 8790 h 10000"/>
                <a:gd name="connsiteX158" fmla="*/ 7162 w 10000"/>
                <a:gd name="connsiteY158" fmla="*/ 8790 h 10000"/>
                <a:gd name="connsiteX159" fmla="*/ 7302 w 10000"/>
                <a:gd name="connsiteY159" fmla="*/ 9056 h 10000"/>
                <a:gd name="connsiteX160" fmla="*/ 7119 w 10000"/>
                <a:gd name="connsiteY160" fmla="*/ 8884 h 10000"/>
                <a:gd name="connsiteX161" fmla="*/ 7209 w 10000"/>
                <a:gd name="connsiteY161" fmla="*/ 9056 h 10000"/>
                <a:gd name="connsiteX162" fmla="*/ 7162 w 10000"/>
                <a:gd name="connsiteY162" fmla="*/ 9107 h 10000"/>
                <a:gd name="connsiteX163" fmla="*/ 7119 w 10000"/>
                <a:gd name="connsiteY163" fmla="*/ 9056 h 10000"/>
                <a:gd name="connsiteX164" fmla="*/ 7075 w 10000"/>
                <a:gd name="connsiteY164" fmla="*/ 9196 h 10000"/>
                <a:gd name="connsiteX165" fmla="*/ 6934 w 10000"/>
                <a:gd name="connsiteY165" fmla="*/ 9240 h 10000"/>
                <a:gd name="connsiteX166" fmla="*/ 6893 w 10000"/>
                <a:gd name="connsiteY166" fmla="*/ 9147 h 10000"/>
                <a:gd name="connsiteX167" fmla="*/ 6807 w 10000"/>
                <a:gd name="connsiteY167" fmla="*/ 9107 h 10000"/>
                <a:gd name="connsiteX168" fmla="*/ 6852 w 10000"/>
                <a:gd name="connsiteY168" fmla="*/ 9282 h 10000"/>
                <a:gd name="connsiteX169" fmla="*/ 6623 w 10000"/>
                <a:gd name="connsiteY169" fmla="*/ 9196 h 10000"/>
                <a:gd name="connsiteX170" fmla="*/ 6579 w 10000"/>
                <a:gd name="connsiteY170" fmla="*/ 9240 h 10000"/>
                <a:gd name="connsiteX171" fmla="*/ 6444 w 10000"/>
                <a:gd name="connsiteY171" fmla="*/ 9323 h 10000"/>
                <a:gd name="connsiteX172" fmla="*/ 6411 w 10000"/>
                <a:gd name="connsiteY172" fmla="*/ 9422 h 10000"/>
                <a:gd name="connsiteX173" fmla="*/ 6311 w 10000"/>
                <a:gd name="connsiteY173" fmla="*/ 9422 h 10000"/>
                <a:gd name="connsiteX174" fmla="*/ 6177 w 10000"/>
                <a:gd name="connsiteY174" fmla="*/ 9463 h 10000"/>
                <a:gd name="connsiteX175" fmla="*/ 6177 w 10000"/>
                <a:gd name="connsiteY175" fmla="*/ 9422 h 10000"/>
                <a:gd name="connsiteX176" fmla="*/ 6177 w 10000"/>
                <a:gd name="connsiteY176" fmla="*/ 9507 h 10000"/>
                <a:gd name="connsiteX177" fmla="*/ 6046 w 10000"/>
                <a:gd name="connsiteY177" fmla="*/ 9463 h 10000"/>
                <a:gd name="connsiteX178" fmla="*/ 6046 w 10000"/>
                <a:gd name="connsiteY178" fmla="*/ 9550 h 10000"/>
                <a:gd name="connsiteX179" fmla="*/ 6000 w 10000"/>
                <a:gd name="connsiteY179" fmla="*/ 9688 h 10000"/>
                <a:gd name="connsiteX180" fmla="*/ 6094 w 10000"/>
                <a:gd name="connsiteY180" fmla="*/ 9734 h 10000"/>
                <a:gd name="connsiteX181" fmla="*/ 6094 w 10000"/>
                <a:gd name="connsiteY181" fmla="*/ 9734 h 10000"/>
                <a:gd name="connsiteX182" fmla="*/ 6177 w 10000"/>
                <a:gd name="connsiteY182" fmla="*/ 9913 h 10000"/>
                <a:gd name="connsiteX183" fmla="*/ 5956 w 10000"/>
                <a:gd name="connsiteY183" fmla="*/ 10000 h 10000"/>
                <a:gd name="connsiteX184" fmla="*/ 5956 w 10000"/>
                <a:gd name="connsiteY184" fmla="*/ 9913 h 10000"/>
                <a:gd name="connsiteX185" fmla="*/ 5861 w 10000"/>
                <a:gd name="connsiteY185" fmla="*/ 9774 h 10000"/>
                <a:gd name="connsiteX186" fmla="*/ 5823 w 10000"/>
                <a:gd name="connsiteY186" fmla="*/ 9688 h 10000"/>
                <a:gd name="connsiteX187" fmla="*/ 5778 w 10000"/>
                <a:gd name="connsiteY187" fmla="*/ 9550 h 10000"/>
                <a:gd name="connsiteX188" fmla="*/ 5823 w 10000"/>
                <a:gd name="connsiteY188" fmla="*/ 9463 h 10000"/>
                <a:gd name="connsiteX189" fmla="*/ 5778 w 10000"/>
                <a:gd name="connsiteY189" fmla="*/ 9323 h 10000"/>
                <a:gd name="connsiteX190" fmla="*/ 5778 w 10000"/>
                <a:gd name="connsiteY190" fmla="*/ 9373 h 10000"/>
                <a:gd name="connsiteX191" fmla="*/ 5686 w 10000"/>
                <a:gd name="connsiteY191" fmla="*/ 9282 h 10000"/>
                <a:gd name="connsiteX192" fmla="*/ 5686 w 10000"/>
                <a:gd name="connsiteY192" fmla="*/ 9373 h 10000"/>
                <a:gd name="connsiteX193" fmla="*/ 5555 w 10000"/>
                <a:gd name="connsiteY193" fmla="*/ 9373 h 10000"/>
                <a:gd name="connsiteX194" fmla="*/ 5466 w 10000"/>
                <a:gd name="connsiteY194" fmla="*/ 9323 h 10000"/>
                <a:gd name="connsiteX195" fmla="*/ 5414 w 10000"/>
                <a:gd name="connsiteY195" fmla="*/ 9240 h 10000"/>
                <a:gd name="connsiteX196" fmla="*/ 5370 w 10000"/>
                <a:gd name="connsiteY196" fmla="*/ 9240 h 10000"/>
                <a:gd name="connsiteX197" fmla="*/ 5370 w 10000"/>
                <a:gd name="connsiteY197" fmla="*/ 9323 h 10000"/>
                <a:gd name="connsiteX198" fmla="*/ 5284 w 10000"/>
                <a:gd name="connsiteY198" fmla="*/ 9240 h 10000"/>
                <a:gd name="connsiteX199" fmla="*/ 5244 w 10000"/>
                <a:gd name="connsiteY199" fmla="*/ 9147 h 10000"/>
                <a:gd name="connsiteX200" fmla="*/ 5202 w 10000"/>
                <a:gd name="connsiteY200" fmla="*/ 9196 h 10000"/>
                <a:gd name="connsiteX201" fmla="*/ 5244 w 10000"/>
                <a:gd name="connsiteY201" fmla="*/ 9323 h 10000"/>
                <a:gd name="connsiteX202" fmla="*/ 5154 w 10000"/>
                <a:gd name="connsiteY202" fmla="*/ 9282 h 10000"/>
                <a:gd name="connsiteX203" fmla="*/ 5154 w 10000"/>
                <a:gd name="connsiteY203" fmla="*/ 9373 h 10000"/>
                <a:gd name="connsiteX204" fmla="*/ 4973 w 10000"/>
                <a:gd name="connsiteY204" fmla="*/ 9323 h 10000"/>
                <a:gd name="connsiteX205" fmla="*/ 4844 w 10000"/>
                <a:gd name="connsiteY205" fmla="*/ 9323 h 10000"/>
                <a:gd name="connsiteX206" fmla="*/ 4794 w 10000"/>
                <a:gd name="connsiteY206" fmla="*/ 9323 h 10000"/>
                <a:gd name="connsiteX207" fmla="*/ 4661 w 10000"/>
                <a:gd name="connsiteY207" fmla="*/ 9240 h 10000"/>
                <a:gd name="connsiteX208" fmla="*/ 4611 w 10000"/>
                <a:gd name="connsiteY208" fmla="*/ 9196 h 10000"/>
                <a:gd name="connsiteX209" fmla="*/ 4480 w 10000"/>
                <a:gd name="connsiteY209" fmla="*/ 9147 h 10000"/>
                <a:gd name="connsiteX210" fmla="*/ 4395 w 10000"/>
                <a:gd name="connsiteY210" fmla="*/ 8884 h 10000"/>
                <a:gd name="connsiteX211" fmla="*/ 4297 w 10000"/>
                <a:gd name="connsiteY211" fmla="*/ 8703 h 10000"/>
                <a:gd name="connsiteX212" fmla="*/ 4168 w 10000"/>
                <a:gd name="connsiteY212" fmla="*/ 8703 h 10000"/>
                <a:gd name="connsiteX213" fmla="*/ 4032 w 10000"/>
                <a:gd name="connsiteY213" fmla="*/ 8703 h 10000"/>
                <a:gd name="connsiteX214" fmla="*/ 3808 w 10000"/>
                <a:gd name="connsiteY214" fmla="*/ 8475 h 10000"/>
                <a:gd name="connsiteX215" fmla="*/ 3633 w 10000"/>
                <a:gd name="connsiteY215" fmla="*/ 8604 h 10000"/>
                <a:gd name="connsiteX216" fmla="*/ 3633 w 10000"/>
                <a:gd name="connsiteY216" fmla="*/ 8703 h 10000"/>
                <a:gd name="connsiteX217" fmla="*/ 3410 w 10000"/>
                <a:gd name="connsiteY217" fmla="*/ 8747 h 10000"/>
                <a:gd name="connsiteX218" fmla="*/ 3278 w 10000"/>
                <a:gd name="connsiteY218" fmla="*/ 8884 h 10000"/>
                <a:gd name="connsiteX219" fmla="*/ 3189 w 10000"/>
                <a:gd name="connsiteY219" fmla="*/ 8790 h 10000"/>
                <a:gd name="connsiteX220" fmla="*/ 3099 w 10000"/>
                <a:gd name="connsiteY220" fmla="*/ 8884 h 10000"/>
                <a:gd name="connsiteX221" fmla="*/ 2965 w 10000"/>
                <a:gd name="connsiteY221" fmla="*/ 8884 h 10000"/>
                <a:gd name="connsiteX222" fmla="*/ 2781 w 10000"/>
                <a:gd name="connsiteY222" fmla="*/ 8835 h 10000"/>
                <a:gd name="connsiteX223" fmla="*/ 2606 w 10000"/>
                <a:gd name="connsiteY223" fmla="*/ 8924 h 10000"/>
                <a:gd name="connsiteX224" fmla="*/ 2515 w 10000"/>
                <a:gd name="connsiteY224" fmla="*/ 8924 h 10000"/>
                <a:gd name="connsiteX225" fmla="*/ 2423 w 10000"/>
                <a:gd name="connsiteY225" fmla="*/ 8924 h 10000"/>
                <a:gd name="connsiteX226" fmla="*/ 2380 w 10000"/>
                <a:gd name="connsiteY226" fmla="*/ 8924 h 10000"/>
                <a:gd name="connsiteX227" fmla="*/ 2380 w 10000"/>
                <a:gd name="connsiteY227" fmla="*/ 9147 h 10000"/>
                <a:gd name="connsiteX228" fmla="*/ 2473 w 10000"/>
                <a:gd name="connsiteY228" fmla="*/ 9282 h 10000"/>
                <a:gd name="connsiteX229" fmla="*/ 2473 w 10000"/>
                <a:gd name="connsiteY229" fmla="*/ 9323 h 10000"/>
                <a:gd name="connsiteX230" fmla="*/ 2473 w 10000"/>
                <a:gd name="connsiteY230" fmla="*/ 9422 h 10000"/>
                <a:gd name="connsiteX231" fmla="*/ 2515 w 10000"/>
                <a:gd name="connsiteY231" fmla="*/ 9550 h 10000"/>
                <a:gd name="connsiteX232" fmla="*/ 2380 w 10000"/>
                <a:gd name="connsiteY232" fmla="*/ 9507 h 10000"/>
                <a:gd name="connsiteX233" fmla="*/ 2244 w 10000"/>
                <a:gd name="connsiteY233" fmla="*/ 9463 h 10000"/>
                <a:gd name="connsiteX234" fmla="*/ 2153 w 10000"/>
                <a:gd name="connsiteY234" fmla="*/ 9240 h 10000"/>
                <a:gd name="connsiteX235" fmla="*/ 1895 w 10000"/>
                <a:gd name="connsiteY235" fmla="*/ 9373 h 10000"/>
                <a:gd name="connsiteX236" fmla="*/ 1805 w 10000"/>
                <a:gd name="connsiteY236" fmla="*/ 9422 h 10000"/>
                <a:gd name="connsiteX237" fmla="*/ 1805 w 10000"/>
                <a:gd name="connsiteY237" fmla="*/ 9282 h 10000"/>
                <a:gd name="connsiteX238" fmla="*/ 1669 w 10000"/>
                <a:gd name="connsiteY238" fmla="*/ 9107 h 10000"/>
                <a:gd name="connsiteX239" fmla="*/ 1401 w 10000"/>
                <a:gd name="connsiteY239" fmla="*/ 9107 h 10000"/>
                <a:gd name="connsiteX240" fmla="*/ 1401 w 10000"/>
                <a:gd name="connsiteY240" fmla="*/ 8924 h 10000"/>
                <a:gd name="connsiteX241" fmla="*/ 1439 w 10000"/>
                <a:gd name="connsiteY241" fmla="*/ 8703 h 10000"/>
                <a:gd name="connsiteX242" fmla="*/ 1270 w 10000"/>
                <a:gd name="connsiteY242" fmla="*/ 8604 h 10000"/>
                <a:gd name="connsiteX243" fmla="*/ 1130 w 10000"/>
                <a:gd name="connsiteY243" fmla="*/ 8475 h 10000"/>
                <a:gd name="connsiteX244" fmla="*/ 1090 w 10000"/>
                <a:gd name="connsiteY244" fmla="*/ 8385 h 10000"/>
                <a:gd name="connsiteX245" fmla="*/ 1048 w 10000"/>
                <a:gd name="connsiteY245" fmla="*/ 8251 h 10000"/>
                <a:gd name="connsiteX246" fmla="*/ 1090 w 10000"/>
                <a:gd name="connsiteY246" fmla="*/ 8118 h 10000"/>
                <a:gd name="connsiteX247" fmla="*/ 773 w 10000"/>
                <a:gd name="connsiteY247" fmla="*/ 8160 h 10000"/>
                <a:gd name="connsiteX248" fmla="*/ 591 w 10000"/>
                <a:gd name="connsiteY248" fmla="*/ 8251 h 10000"/>
                <a:gd name="connsiteX249" fmla="*/ 591 w 10000"/>
                <a:gd name="connsiteY249" fmla="*/ 8118 h 10000"/>
                <a:gd name="connsiteX250" fmla="*/ 549 w 10000"/>
                <a:gd name="connsiteY250" fmla="*/ 7980 h 10000"/>
                <a:gd name="connsiteX251" fmla="*/ 508 w 10000"/>
                <a:gd name="connsiteY251" fmla="*/ 7900 h 10000"/>
                <a:gd name="connsiteX252" fmla="*/ 7545 w 10000"/>
                <a:gd name="connsiteY252" fmla="*/ 7886 h 10000"/>
                <a:gd name="connsiteX253" fmla="*/ 7675 w 10000"/>
                <a:gd name="connsiteY253"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447 w 10000"/>
                <a:gd name="connsiteY68" fmla="*/ 4308 h 10000"/>
                <a:gd name="connsiteX69" fmla="*/ 9613 w 10000"/>
                <a:gd name="connsiteY69" fmla="*/ 4481 h 10000"/>
                <a:gd name="connsiteX70" fmla="*/ 8734 w 10000"/>
                <a:gd name="connsiteY70" fmla="*/ 4264 h 10000"/>
                <a:gd name="connsiteX71" fmla="*/ 8592 w 10000"/>
                <a:gd name="connsiteY71" fmla="*/ 4172 h 10000"/>
                <a:gd name="connsiteX72" fmla="*/ 9579 w 10000"/>
                <a:gd name="connsiteY72" fmla="*/ 4668 h 10000"/>
                <a:gd name="connsiteX73" fmla="*/ 9757 w 10000"/>
                <a:gd name="connsiteY73" fmla="*/ 4848 h 10000"/>
                <a:gd name="connsiteX74" fmla="*/ 9668 w 10000"/>
                <a:gd name="connsiteY74" fmla="*/ 4892 h 10000"/>
                <a:gd name="connsiteX75" fmla="*/ 9534 w 10000"/>
                <a:gd name="connsiteY75" fmla="*/ 4978 h 10000"/>
                <a:gd name="connsiteX76" fmla="*/ 9447 w 10000"/>
                <a:gd name="connsiteY76" fmla="*/ 5064 h 10000"/>
                <a:gd name="connsiteX77" fmla="*/ 9403 w 10000"/>
                <a:gd name="connsiteY77" fmla="*/ 5109 h 10000"/>
                <a:gd name="connsiteX78" fmla="*/ 9258 w 10000"/>
                <a:gd name="connsiteY78" fmla="*/ 5109 h 10000"/>
                <a:gd name="connsiteX79" fmla="*/ 9134 w 10000"/>
                <a:gd name="connsiteY79" fmla="*/ 5203 h 10000"/>
                <a:gd name="connsiteX80" fmla="*/ 9302 w 10000"/>
                <a:gd name="connsiteY80" fmla="*/ 5109 h 10000"/>
                <a:gd name="connsiteX81" fmla="*/ 9447 w 10000"/>
                <a:gd name="connsiteY81" fmla="*/ 5251 h 10000"/>
                <a:gd name="connsiteX82" fmla="*/ 9403 w 10000"/>
                <a:gd name="connsiteY82" fmla="*/ 5251 h 10000"/>
                <a:gd name="connsiteX83" fmla="*/ 9613 w 10000"/>
                <a:gd name="connsiteY83" fmla="*/ 5159 h 10000"/>
                <a:gd name="connsiteX84" fmla="*/ 9757 w 10000"/>
                <a:gd name="connsiteY84" fmla="*/ 5291 h 10000"/>
                <a:gd name="connsiteX85" fmla="*/ 9982 w 10000"/>
                <a:gd name="connsiteY85" fmla="*/ 5339 h 10000"/>
                <a:gd name="connsiteX86" fmla="*/ 9884 w 10000"/>
                <a:gd name="connsiteY86" fmla="*/ 5468 h 10000"/>
                <a:gd name="connsiteX87" fmla="*/ 9847 w 10000"/>
                <a:gd name="connsiteY87" fmla="*/ 5517 h 10000"/>
                <a:gd name="connsiteX88" fmla="*/ 9757 w 10000"/>
                <a:gd name="connsiteY88" fmla="*/ 5561 h 10000"/>
                <a:gd name="connsiteX89" fmla="*/ 9802 w 10000"/>
                <a:gd name="connsiteY89" fmla="*/ 5561 h 10000"/>
                <a:gd name="connsiteX90" fmla="*/ 9935 w 10000"/>
                <a:gd name="connsiteY90" fmla="*/ 5517 h 10000"/>
                <a:gd name="connsiteX91" fmla="*/ 9935 w 10000"/>
                <a:gd name="connsiteY91" fmla="*/ 5468 h 10000"/>
                <a:gd name="connsiteX92" fmla="*/ 9982 w 10000"/>
                <a:gd name="connsiteY92" fmla="*/ 5600 h 10000"/>
                <a:gd name="connsiteX93" fmla="*/ 9982 w 10000"/>
                <a:gd name="connsiteY93" fmla="*/ 5699 h 10000"/>
                <a:gd name="connsiteX94" fmla="*/ 9935 w 10000"/>
                <a:gd name="connsiteY94" fmla="*/ 5600 h 10000"/>
                <a:gd name="connsiteX95" fmla="*/ 9935 w 10000"/>
                <a:gd name="connsiteY95" fmla="*/ 5699 h 10000"/>
                <a:gd name="connsiteX96" fmla="*/ 9884 w 10000"/>
                <a:gd name="connsiteY96" fmla="*/ 5658 h 10000"/>
                <a:gd name="connsiteX97" fmla="*/ 9847 w 10000"/>
                <a:gd name="connsiteY97" fmla="*/ 5658 h 10000"/>
                <a:gd name="connsiteX98" fmla="*/ 9802 w 10000"/>
                <a:gd name="connsiteY98" fmla="*/ 5737 h 10000"/>
                <a:gd name="connsiteX99" fmla="*/ 9935 w 10000"/>
                <a:gd name="connsiteY99" fmla="*/ 5827 h 10000"/>
                <a:gd name="connsiteX100" fmla="*/ 9884 w 10000"/>
                <a:gd name="connsiteY100" fmla="*/ 5827 h 10000"/>
                <a:gd name="connsiteX101" fmla="*/ 9935 w 10000"/>
                <a:gd name="connsiteY101" fmla="*/ 5924 h 10000"/>
                <a:gd name="connsiteX102" fmla="*/ 9757 w 10000"/>
                <a:gd name="connsiteY102" fmla="*/ 5873 h 10000"/>
                <a:gd name="connsiteX103" fmla="*/ 9802 w 10000"/>
                <a:gd name="connsiteY103" fmla="*/ 5924 h 10000"/>
                <a:gd name="connsiteX104" fmla="*/ 9935 w 10000"/>
                <a:gd name="connsiteY104" fmla="*/ 5963 h 10000"/>
                <a:gd name="connsiteX105" fmla="*/ 9982 w 10000"/>
                <a:gd name="connsiteY105" fmla="*/ 6100 h 10000"/>
                <a:gd name="connsiteX106" fmla="*/ 9935 w 10000"/>
                <a:gd name="connsiteY106" fmla="*/ 6193 h 10000"/>
                <a:gd name="connsiteX107" fmla="*/ 9802 w 10000"/>
                <a:gd name="connsiteY107" fmla="*/ 6055 h 10000"/>
                <a:gd name="connsiteX108" fmla="*/ 9757 w 10000"/>
                <a:gd name="connsiteY108" fmla="*/ 6100 h 10000"/>
                <a:gd name="connsiteX109" fmla="*/ 9579 w 10000"/>
                <a:gd name="connsiteY109" fmla="*/ 6193 h 10000"/>
                <a:gd name="connsiteX110" fmla="*/ 9714 w 10000"/>
                <a:gd name="connsiteY110" fmla="*/ 6321 h 10000"/>
                <a:gd name="connsiteX111" fmla="*/ 9714 w 10000"/>
                <a:gd name="connsiteY111" fmla="*/ 6504 h 10000"/>
                <a:gd name="connsiteX112" fmla="*/ 9668 w 10000"/>
                <a:gd name="connsiteY112" fmla="*/ 6594 h 10000"/>
                <a:gd name="connsiteX113" fmla="*/ 9668 w 10000"/>
                <a:gd name="connsiteY113" fmla="*/ 6637 h 10000"/>
                <a:gd name="connsiteX114" fmla="*/ 9579 w 10000"/>
                <a:gd name="connsiteY114" fmla="*/ 6594 h 10000"/>
                <a:gd name="connsiteX115" fmla="*/ 9579 w 10000"/>
                <a:gd name="connsiteY115" fmla="*/ 6680 h 10000"/>
                <a:gd name="connsiteX116" fmla="*/ 9534 w 10000"/>
                <a:gd name="connsiteY116" fmla="*/ 6774 h 10000"/>
                <a:gd name="connsiteX117" fmla="*/ 9490 w 10000"/>
                <a:gd name="connsiteY117" fmla="*/ 6948 h 10000"/>
                <a:gd name="connsiteX118" fmla="*/ 9534 w 10000"/>
                <a:gd name="connsiteY118" fmla="*/ 6861 h 10000"/>
                <a:gd name="connsiteX119" fmla="*/ 9490 w 10000"/>
                <a:gd name="connsiteY119" fmla="*/ 6903 h 10000"/>
                <a:gd name="connsiteX120" fmla="*/ 9447 w 10000"/>
                <a:gd name="connsiteY120" fmla="*/ 6820 h 10000"/>
                <a:gd name="connsiteX121" fmla="*/ 9351 w 10000"/>
                <a:gd name="connsiteY121" fmla="*/ 6861 h 10000"/>
                <a:gd name="connsiteX122" fmla="*/ 9351 w 10000"/>
                <a:gd name="connsiteY122" fmla="*/ 6948 h 10000"/>
                <a:gd name="connsiteX123" fmla="*/ 9403 w 10000"/>
                <a:gd name="connsiteY123" fmla="*/ 6994 h 10000"/>
                <a:gd name="connsiteX124" fmla="*/ 9490 w 10000"/>
                <a:gd name="connsiteY124" fmla="*/ 7039 h 10000"/>
                <a:gd name="connsiteX125" fmla="*/ 9447 w 10000"/>
                <a:gd name="connsiteY125" fmla="*/ 7084 h 10000"/>
                <a:gd name="connsiteX126" fmla="*/ 9403 w 10000"/>
                <a:gd name="connsiteY126" fmla="*/ 7223 h 10000"/>
                <a:gd name="connsiteX127" fmla="*/ 9220 w 10000"/>
                <a:gd name="connsiteY127" fmla="*/ 7127 h 10000"/>
                <a:gd name="connsiteX128" fmla="*/ 9351 w 10000"/>
                <a:gd name="connsiteY128" fmla="*/ 7261 h 10000"/>
                <a:gd name="connsiteX129" fmla="*/ 9490 w 10000"/>
                <a:gd name="connsiteY129" fmla="*/ 7261 h 10000"/>
                <a:gd name="connsiteX130" fmla="*/ 9447 w 10000"/>
                <a:gd name="connsiteY130" fmla="*/ 7357 h 10000"/>
                <a:gd name="connsiteX131" fmla="*/ 9534 w 10000"/>
                <a:gd name="connsiteY131" fmla="*/ 7537 h 10000"/>
                <a:gd name="connsiteX132" fmla="*/ 9490 w 10000"/>
                <a:gd name="connsiteY132" fmla="*/ 7537 h 10000"/>
                <a:gd name="connsiteX133" fmla="*/ 9351 w 10000"/>
                <a:gd name="connsiteY133" fmla="*/ 7439 h 10000"/>
                <a:gd name="connsiteX134" fmla="*/ 9302 w 10000"/>
                <a:gd name="connsiteY134" fmla="*/ 7489 h 10000"/>
                <a:gd name="connsiteX135" fmla="*/ 9403 w 10000"/>
                <a:gd name="connsiteY135" fmla="*/ 7581 h 10000"/>
                <a:gd name="connsiteX136" fmla="*/ 9351 w 10000"/>
                <a:gd name="connsiteY136" fmla="*/ 7667 h 10000"/>
                <a:gd name="connsiteX137" fmla="*/ 9220 w 10000"/>
                <a:gd name="connsiteY137" fmla="*/ 7581 h 10000"/>
                <a:gd name="connsiteX138" fmla="*/ 9302 w 10000"/>
                <a:gd name="connsiteY138" fmla="*/ 7709 h 10000"/>
                <a:gd name="connsiteX139" fmla="*/ 9220 w 10000"/>
                <a:gd name="connsiteY139" fmla="*/ 7709 h 10000"/>
                <a:gd name="connsiteX140" fmla="*/ 9220 w 10000"/>
                <a:gd name="connsiteY140" fmla="*/ 7804 h 10000"/>
                <a:gd name="connsiteX141" fmla="*/ 8994 w 10000"/>
                <a:gd name="connsiteY141" fmla="*/ 7900 h 10000"/>
                <a:gd name="connsiteX142" fmla="*/ 8951 w 10000"/>
                <a:gd name="connsiteY142" fmla="*/ 7980 h 10000"/>
                <a:gd name="connsiteX143" fmla="*/ 8994 w 10000"/>
                <a:gd name="connsiteY143" fmla="*/ 8031 h 10000"/>
                <a:gd name="connsiteX144" fmla="*/ 8951 w 10000"/>
                <a:gd name="connsiteY144" fmla="*/ 8066 h 10000"/>
                <a:gd name="connsiteX145" fmla="*/ 8905 w 10000"/>
                <a:gd name="connsiteY145" fmla="*/ 8203 h 10000"/>
                <a:gd name="connsiteX146" fmla="*/ 8866 w 10000"/>
                <a:gd name="connsiteY146" fmla="*/ 8160 h 10000"/>
                <a:gd name="connsiteX147" fmla="*/ 8866 w 10000"/>
                <a:gd name="connsiteY147" fmla="*/ 8296 h 10000"/>
                <a:gd name="connsiteX148" fmla="*/ 8407 w 10000"/>
                <a:gd name="connsiteY148" fmla="*/ 8069 h 10000"/>
                <a:gd name="connsiteX149" fmla="*/ 7657 w 10000"/>
                <a:gd name="connsiteY149" fmla="*/ 8835 h 10000"/>
                <a:gd name="connsiteX150" fmla="*/ 7387 w 10000"/>
                <a:gd name="connsiteY150" fmla="*/ 8924 h 10000"/>
                <a:gd name="connsiteX151" fmla="*/ 7253 w 10000"/>
                <a:gd name="connsiteY151" fmla="*/ 8655 h 10000"/>
                <a:gd name="connsiteX152" fmla="*/ 7209 w 10000"/>
                <a:gd name="connsiteY152" fmla="*/ 8655 h 10000"/>
                <a:gd name="connsiteX153" fmla="*/ 7340 w 10000"/>
                <a:gd name="connsiteY153" fmla="*/ 8604 h 10000"/>
                <a:gd name="connsiteX154" fmla="*/ 7162 w 10000"/>
                <a:gd name="connsiteY154" fmla="*/ 8604 h 10000"/>
                <a:gd name="connsiteX155" fmla="*/ 7119 w 10000"/>
                <a:gd name="connsiteY155" fmla="*/ 8703 h 10000"/>
                <a:gd name="connsiteX156" fmla="*/ 7209 w 10000"/>
                <a:gd name="connsiteY156" fmla="*/ 8790 h 10000"/>
                <a:gd name="connsiteX157" fmla="*/ 7162 w 10000"/>
                <a:gd name="connsiteY157" fmla="*/ 8790 h 10000"/>
                <a:gd name="connsiteX158" fmla="*/ 7302 w 10000"/>
                <a:gd name="connsiteY158" fmla="*/ 9056 h 10000"/>
                <a:gd name="connsiteX159" fmla="*/ 7119 w 10000"/>
                <a:gd name="connsiteY159" fmla="*/ 8884 h 10000"/>
                <a:gd name="connsiteX160" fmla="*/ 7209 w 10000"/>
                <a:gd name="connsiteY160" fmla="*/ 9056 h 10000"/>
                <a:gd name="connsiteX161" fmla="*/ 7162 w 10000"/>
                <a:gd name="connsiteY161" fmla="*/ 9107 h 10000"/>
                <a:gd name="connsiteX162" fmla="*/ 7119 w 10000"/>
                <a:gd name="connsiteY162" fmla="*/ 9056 h 10000"/>
                <a:gd name="connsiteX163" fmla="*/ 7075 w 10000"/>
                <a:gd name="connsiteY163" fmla="*/ 9196 h 10000"/>
                <a:gd name="connsiteX164" fmla="*/ 6934 w 10000"/>
                <a:gd name="connsiteY164" fmla="*/ 9240 h 10000"/>
                <a:gd name="connsiteX165" fmla="*/ 6893 w 10000"/>
                <a:gd name="connsiteY165" fmla="*/ 9147 h 10000"/>
                <a:gd name="connsiteX166" fmla="*/ 6807 w 10000"/>
                <a:gd name="connsiteY166" fmla="*/ 9107 h 10000"/>
                <a:gd name="connsiteX167" fmla="*/ 6852 w 10000"/>
                <a:gd name="connsiteY167" fmla="*/ 9282 h 10000"/>
                <a:gd name="connsiteX168" fmla="*/ 6623 w 10000"/>
                <a:gd name="connsiteY168" fmla="*/ 9196 h 10000"/>
                <a:gd name="connsiteX169" fmla="*/ 6579 w 10000"/>
                <a:gd name="connsiteY169" fmla="*/ 9240 h 10000"/>
                <a:gd name="connsiteX170" fmla="*/ 6444 w 10000"/>
                <a:gd name="connsiteY170" fmla="*/ 9323 h 10000"/>
                <a:gd name="connsiteX171" fmla="*/ 6411 w 10000"/>
                <a:gd name="connsiteY171" fmla="*/ 9422 h 10000"/>
                <a:gd name="connsiteX172" fmla="*/ 6311 w 10000"/>
                <a:gd name="connsiteY172" fmla="*/ 9422 h 10000"/>
                <a:gd name="connsiteX173" fmla="*/ 6177 w 10000"/>
                <a:gd name="connsiteY173" fmla="*/ 9463 h 10000"/>
                <a:gd name="connsiteX174" fmla="*/ 6177 w 10000"/>
                <a:gd name="connsiteY174" fmla="*/ 9422 h 10000"/>
                <a:gd name="connsiteX175" fmla="*/ 6177 w 10000"/>
                <a:gd name="connsiteY175" fmla="*/ 9507 h 10000"/>
                <a:gd name="connsiteX176" fmla="*/ 6046 w 10000"/>
                <a:gd name="connsiteY176" fmla="*/ 9463 h 10000"/>
                <a:gd name="connsiteX177" fmla="*/ 6046 w 10000"/>
                <a:gd name="connsiteY177" fmla="*/ 9550 h 10000"/>
                <a:gd name="connsiteX178" fmla="*/ 6000 w 10000"/>
                <a:gd name="connsiteY178" fmla="*/ 9688 h 10000"/>
                <a:gd name="connsiteX179" fmla="*/ 6094 w 10000"/>
                <a:gd name="connsiteY179" fmla="*/ 9734 h 10000"/>
                <a:gd name="connsiteX180" fmla="*/ 6094 w 10000"/>
                <a:gd name="connsiteY180" fmla="*/ 9734 h 10000"/>
                <a:gd name="connsiteX181" fmla="*/ 6177 w 10000"/>
                <a:gd name="connsiteY181" fmla="*/ 9913 h 10000"/>
                <a:gd name="connsiteX182" fmla="*/ 5956 w 10000"/>
                <a:gd name="connsiteY182" fmla="*/ 10000 h 10000"/>
                <a:gd name="connsiteX183" fmla="*/ 5956 w 10000"/>
                <a:gd name="connsiteY183" fmla="*/ 9913 h 10000"/>
                <a:gd name="connsiteX184" fmla="*/ 5861 w 10000"/>
                <a:gd name="connsiteY184" fmla="*/ 9774 h 10000"/>
                <a:gd name="connsiteX185" fmla="*/ 5823 w 10000"/>
                <a:gd name="connsiteY185" fmla="*/ 9688 h 10000"/>
                <a:gd name="connsiteX186" fmla="*/ 5778 w 10000"/>
                <a:gd name="connsiteY186" fmla="*/ 9550 h 10000"/>
                <a:gd name="connsiteX187" fmla="*/ 5823 w 10000"/>
                <a:gd name="connsiteY187" fmla="*/ 9463 h 10000"/>
                <a:gd name="connsiteX188" fmla="*/ 5778 w 10000"/>
                <a:gd name="connsiteY188" fmla="*/ 9323 h 10000"/>
                <a:gd name="connsiteX189" fmla="*/ 5778 w 10000"/>
                <a:gd name="connsiteY189" fmla="*/ 9373 h 10000"/>
                <a:gd name="connsiteX190" fmla="*/ 5686 w 10000"/>
                <a:gd name="connsiteY190" fmla="*/ 9282 h 10000"/>
                <a:gd name="connsiteX191" fmla="*/ 5686 w 10000"/>
                <a:gd name="connsiteY191" fmla="*/ 9373 h 10000"/>
                <a:gd name="connsiteX192" fmla="*/ 5555 w 10000"/>
                <a:gd name="connsiteY192" fmla="*/ 9373 h 10000"/>
                <a:gd name="connsiteX193" fmla="*/ 5466 w 10000"/>
                <a:gd name="connsiteY193" fmla="*/ 9323 h 10000"/>
                <a:gd name="connsiteX194" fmla="*/ 5414 w 10000"/>
                <a:gd name="connsiteY194" fmla="*/ 9240 h 10000"/>
                <a:gd name="connsiteX195" fmla="*/ 5370 w 10000"/>
                <a:gd name="connsiteY195" fmla="*/ 9240 h 10000"/>
                <a:gd name="connsiteX196" fmla="*/ 5370 w 10000"/>
                <a:gd name="connsiteY196" fmla="*/ 9323 h 10000"/>
                <a:gd name="connsiteX197" fmla="*/ 5284 w 10000"/>
                <a:gd name="connsiteY197" fmla="*/ 9240 h 10000"/>
                <a:gd name="connsiteX198" fmla="*/ 5244 w 10000"/>
                <a:gd name="connsiteY198" fmla="*/ 9147 h 10000"/>
                <a:gd name="connsiteX199" fmla="*/ 5202 w 10000"/>
                <a:gd name="connsiteY199" fmla="*/ 9196 h 10000"/>
                <a:gd name="connsiteX200" fmla="*/ 5244 w 10000"/>
                <a:gd name="connsiteY200" fmla="*/ 9323 h 10000"/>
                <a:gd name="connsiteX201" fmla="*/ 5154 w 10000"/>
                <a:gd name="connsiteY201" fmla="*/ 9282 h 10000"/>
                <a:gd name="connsiteX202" fmla="*/ 5154 w 10000"/>
                <a:gd name="connsiteY202" fmla="*/ 9373 h 10000"/>
                <a:gd name="connsiteX203" fmla="*/ 4973 w 10000"/>
                <a:gd name="connsiteY203" fmla="*/ 9323 h 10000"/>
                <a:gd name="connsiteX204" fmla="*/ 4844 w 10000"/>
                <a:gd name="connsiteY204" fmla="*/ 9323 h 10000"/>
                <a:gd name="connsiteX205" fmla="*/ 4794 w 10000"/>
                <a:gd name="connsiteY205" fmla="*/ 9323 h 10000"/>
                <a:gd name="connsiteX206" fmla="*/ 4661 w 10000"/>
                <a:gd name="connsiteY206" fmla="*/ 9240 h 10000"/>
                <a:gd name="connsiteX207" fmla="*/ 4611 w 10000"/>
                <a:gd name="connsiteY207" fmla="*/ 9196 h 10000"/>
                <a:gd name="connsiteX208" fmla="*/ 4480 w 10000"/>
                <a:gd name="connsiteY208" fmla="*/ 9147 h 10000"/>
                <a:gd name="connsiteX209" fmla="*/ 4395 w 10000"/>
                <a:gd name="connsiteY209" fmla="*/ 8884 h 10000"/>
                <a:gd name="connsiteX210" fmla="*/ 4297 w 10000"/>
                <a:gd name="connsiteY210" fmla="*/ 8703 h 10000"/>
                <a:gd name="connsiteX211" fmla="*/ 4168 w 10000"/>
                <a:gd name="connsiteY211" fmla="*/ 8703 h 10000"/>
                <a:gd name="connsiteX212" fmla="*/ 4032 w 10000"/>
                <a:gd name="connsiteY212" fmla="*/ 8703 h 10000"/>
                <a:gd name="connsiteX213" fmla="*/ 3808 w 10000"/>
                <a:gd name="connsiteY213" fmla="*/ 8475 h 10000"/>
                <a:gd name="connsiteX214" fmla="*/ 3633 w 10000"/>
                <a:gd name="connsiteY214" fmla="*/ 8604 h 10000"/>
                <a:gd name="connsiteX215" fmla="*/ 3633 w 10000"/>
                <a:gd name="connsiteY215" fmla="*/ 8703 h 10000"/>
                <a:gd name="connsiteX216" fmla="*/ 3410 w 10000"/>
                <a:gd name="connsiteY216" fmla="*/ 8747 h 10000"/>
                <a:gd name="connsiteX217" fmla="*/ 3278 w 10000"/>
                <a:gd name="connsiteY217" fmla="*/ 8884 h 10000"/>
                <a:gd name="connsiteX218" fmla="*/ 3189 w 10000"/>
                <a:gd name="connsiteY218" fmla="*/ 8790 h 10000"/>
                <a:gd name="connsiteX219" fmla="*/ 3099 w 10000"/>
                <a:gd name="connsiteY219" fmla="*/ 8884 h 10000"/>
                <a:gd name="connsiteX220" fmla="*/ 2965 w 10000"/>
                <a:gd name="connsiteY220" fmla="*/ 8884 h 10000"/>
                <a:gd name="connsiteX221" fmla="*/ 2781 w 10000"/>
                <a:gd name="connsiteY221" fmla="*/ 8835 h 10000"/>
                <a:gd name="connsiteX222" fmla="*/ 2606 w 10000"/>
                <a:gd name="connsiteY222" fmla="*/ 8924 h 10000"/>
                <a:gd name="connsiteX223" fmla="*/ 2515 w 10000"/>
                <a:gd name="connsiteY223" fmla="*/ 8924 h 10000"/>
                <a:gd name="connsiteX224" fmla="*/ 2423 w 10000"/>
                <a:gd name="connsiteY224" fmla="*/ 8924 h 10000"/>
                <a:gd name="connsiteX225" fmla="*/ 2380 w 10000"/>
                <a:gd name="connsiteY225" fmla="*/ 8924 h 10000"/>
                <a:gd name="connsiteX226" fmla="*/ 2380 w 10000"/>
                <a:gd name="connsiteY226" fmla="*/ 9147 h 10000"/>
                <a:gd name="connsiteX227" fmla="*/ 2473 w 10000"/>
                <a:gd name="connsiteY227" fmla="*/ 9282 h 10000"/>
                <a:gd name="connsiteX228" fmla="*/ 2473 w 10000"/>
                <a:gd name="connsiteY228" fmla="*/ 9323 h 10000"/>
                <a:gd name="connsiteX229" fmla="*/ 2473 w 10000"/>
                <a:gd name="connsiteY229" fmla="*/ 9422 h 10000"/>
                <a:gd name="connsiteX230" fmla="*/ 2515 w 10000"/>
                <a:gd name="connsiteY230" fmla="*/ 9550 h 10000"/>
                <a:gd name="connsiteX231" fmla="*/ 2380 w 10000"/>
                <a:gd name="connsiteY231" fmla="*/ 9507 h 10000"/>
                <a:gd name="connsiteX232" fmla="*/ 2244 w 10000"/>
                <a:gd name="connsiteY232" fmla="*/ 9463 h 10000"/>
                <a:gd name="connsiteX233" fmla="*/ 2153 w 10000"/>
                <a:gd name="connsiteY233" fmla="*/ 9240 h 10000"/>
                <a:gd name="connsiteX234" fmla="*/ 1895 w 10000"/>
                <a:gd name="connsiteY234" fmla="*/ 9373 h 10000"/>
                <a:gd name="connsiteX235" fmla="*/ 1805 w 10000"/>
                <a:gd name="connsiteY235" fmla="*/ 9422 h 10000"/>
                <a:gd name="connsiteX236" fmla="*/ 1805 w 10000"/>
                <a:gd name="connsiteY236" fmla="*/ 9282 h 10000"/>
                <a:gd name="connsiteX237" fmla="*/ 1669 w 10000"/>
                <a:gd name="connsiteY237" fmla="*/ 9107 h 10000"/>
                <a:gd name="connsiteX238" fmla="*/ 1401 w 10000"/>
                <a:gd name="connsiteY238" fmla="*/ 9107 h 10000"/>
                <a:gd name="connsiteX239" fmla="*/ 1401 w 10000"/>
                <a:gd name="connsiteY239" fmla="*/ 8924 h 10000"/>
                <a:gd name="connsiteX240" fmla="*/ 1439 w 10000"/>
                <a:gd name="connsiteY240" fmla="*/ 8703 h 10000"/>
                <a:gd name="connsiteX241" fmla="*/ 1270 w 10000"/>
                <a:gd name="connsiteY241" fmla="*/ 8604 h 10000"/>
                <a:gd name="connsiteX242" fmla="*/ 1130 w 10000"/>
                <a:gd name="connsiteY242" fmla="*/ 8475 h 10000"/>
                <a:gd name="connsiteX243" fmla="*/ 1090 w 10000"/>
                <a:gd name="connsiteY243" fmla="*/ 8385 h 10000"/>
                <a:gd name="connsiteX244" fmla="*/ 1048 w 10000"/>
                <a:gd name="connsiteY244" fmla="*/ 8251 h 10000"/>
                <a:gd name="connsiteX245" fmla="*/ 1090 w 10000"/>
                <a:gd name="connsiteY245" fmla="*/ 8118 h 10000"/>
                <a:gd name="connsiteX246" fmla="*/ 773 w 10000"/>
                <a:gd name="connsiteY246" fmla="*/ 8160 h 10000"/>
                <a:gd name="connsiteX247" fmla="*/ 591 w 10000"/>
                <a:gd name="connsiteY247" fmla="*/ 8251 h 10000"/>
                <a:gd name="connsiteX248" fmla="*/ 591 w 10000"/>
                <a:gd name="connsiteY248" fmla="*/ 8118 h 10000"/>
                <a:gd name="connsiteX249" fmla="*/ 549 w 10000"/>
                <a:gd name="connsiteY249" fmla="*/ 7980 h 10000"/>
                <a:gd name="connsiteX250" fmla="*/ 508 w 10000"/>
                <a:gd name="connsiteY250" fmla="*/ 7900 h 10000"/>
                <a:gd name="connsiteX251" fmla="*/ 7545 w 10000"/>
                <a:gd name="connsiteY251" fmla="*/ 7886 h 10000"/>
                <a:gd name="connsiteX252" fmla="*/ 7675 w 10000"/>
                <a:gd name="connsiteY252"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613 w 10000"/>
                <a:gd name="connsiteY68" fmla="*/ 4481 h 10000"/>
                <a:gd name="connsiteX69" fmla="*/ 8734 w 10000"/>
                <a:gd name="connsiteY69" fmla="*/ 4264 h 10000"/>
                <a:gd name="connsiteX70" fmla="*/ 8592 w 10000"/>
                <a:gd name="connsiteY70" fmla="*/ 4172 h 10000"/>
                <a:gd name="connsiteX71" fmla="*/ 9579 w 10000"/>
                <a:gd name="connsiteY71" fmla="*/ 4668 h 10000"/>
                <a:gd name="connsiteX72" fmla="*/ 9757 w 10000"/>
                <a:gd name="connsiteY72" fmla="*/ 4848 h 10000"/>
                <a:gd name="connsiteX73" fmla="*/ 9668 w 10000"/>
                <a:gd name="connsiteY73" fmla="*/ 4892 h 10000"/>
                <a:gd name="connsiteX74" fmla="*/ 9534 w 10000"/>
                <a:gd name="connsiteY74" fmla="*/ 4978 h 10000"/>
                <a:gd name="connsiteX75" fmla="*/ 9447 w 10000"/>
                <a:gd name="connsiteY75" fmla="*/ 5064 h 10000"/>
                <a:gd name="connsiteX76" fmla="*/ 9403 w 10000"/>
                <a:gd name="connsiteY76" fmla="*/ 5109 h 10000"/>
                <a:gd name="connsiteX77" fmla="*/ 9258 w 10000"/>
                <a:gd name="connsiteY77" fmla="*/ 5109 h 10000"/>
                <a:gd name="connsiteX78" fmla="*/ 9134 w 10000"/>
                <a:gd name="connsiteY78" fmla="*/ 5203 h 10000"/>
                <a:gd name="connsiteX79" fmla="*/ 9302 w 10000"/>
                <a:gd name="connsiteY79" fmla="*/ 5109 h 10000"/>
                <a:gd name="connsiteX80" fmla="*/ 9447 w 10000"/>
                <a:gd name="connsiteY80" fmla="*/ 5251 h 10000"/>
                <a:gd name="connsiteX81" fmla="*/ 9403 w 10000"/>
                <a:gd name="connsiteY81" fmla="*/ 5251 h 10000"/>
                <a:gd name="connsiteX82" fmla="*/ 9613 w 10000"/>
                <a:gd name="connsiteY82" fmla="*/ 5159 h 10000"/>
                <a:gd name="connsiteX83" fmla="*/ 9757 w 10000"/>
                <a:gd name="connsiteY83" fmla="*/ 5291 h 10000"/>
                <a:gd name="connsiteX84" fmla="*/ 9982 w 10000"/>
                <a:gd name="connsiteY84" fmla="*/ 5339 h 10000"/>
                <a:gd name="connsiteX85" fmla="*/ 9884 w 10000"/>
                <a:gd name="connsiteY85" fmla="*/ 5468 h 10000"/>
                <a:gd name="connsiteX86" fmla="*/ 9847 w 10000"/>
                <a:gd name="connsiteY86" fmla="*/ 5517 h 10000"/>
                <a:gd name="connsiteX87" fmla="*/ 9757 w 10000"/>
                <a:gd name="connsiteY87" fmla="*/ 5561 h 10000"/>
                <a:gd name="connsiteX88" fmla="*/ 9802 w 10000"/>
                <a:gd name="connsiteY88" fmla="*/ 5561 h 10000"/>
                <a:gd name="connsiteX89" fmla="*/ 9935 w 10000"/>
                <a:gd name="connsiteY89" fmla="*/ 5517 h 10000"/>
                <a:gd name="connsiteX90" fmla="*/ 9935 w 10000"/>
                <a:gd name="connsiteY90" fmla="*/ 5468 h 10000"/>
                <a:gd name="connsiteX91" fmla="*/ 9982 w 10000"/>
                <a:gd name="connsiteY91" fmla="*/ 5600 h 10000"/>
                <a:gd name="connsiteX92" fmla="*/ 9982 w 10000"/>
                <a:gd name="connsiteY92" fmla="*/ 5699 h 10000"/>
                <a:gd name="connsiteX93" fmla="*/ 9935 w 10000"/>
                <a:gd name="connsiteY93" fmla="*/ 5600 h 10000"/>
                <a:gd name="connsiteX94" fmla="*/ 9935 w 10000"/>
                <a:gd name="connsiteY94" fmla="*/ 5699 h 10000"/>
                <a:gd name="connsiteX95" fmla="*/ 9884 w 10000"/>
                <a:gd name="connsiteY95" fmla="*/ 5658 h 10000"/>
                <a:gd name="connsiteX96" fmla="*/ 9847 w 10000"/>
                <a:gd name="connsiteY96" fmla="*/ 5658 h 10000"/>
                <a:gd name="connsiteX97" fmla="*/ 9802 w 10000"/>
                <a:gd name="connsiteY97" fmla="*/ 5737 h 10000"/>
                <a:gd name="connsiteX98" fmla="*/ 9935 w 10000"/>
                <a:gd name="connsiteY98" fmla="*/ 5827 h 10000"/>
                <a:gd name="connsiteX99" fmla="*/ 9884 w 10000"/>
                <a:gd name="connsiteY99" fmla="*/ 5827 h 10000"/>
                <a:gd name="connsiteX100" fmla="*/ 9935 w 10000"/>
                <a:gd name="connsiteY100" fmla="*/ 5924 h 10000"/>
                <a:gd name="connsiteX101" fmla="*/ 9757 w 10000"/>
                <a:gd name="connsiteY101" fmla="*/ 5873 h 10000"/>
                <a:gd name="connsiteX102" fmla="*/ 9802 w 10000"/>
                <a:gd name="connsiteY102" fmla="*/ 5924 h 10000"/>
                <a:gd name="connsiteX103" fmla="*/ 9935 w 10000"/>
                <a:gd name="connsiteY103" fmla="*/ 5963 h 10000"/>
                <a:gd name="connsiteX104" fmla="*/ 9982 w 10000"/>
                <a:gd name="connsiteY104" fmla="*/ 6100 h 10000"/>
                <a:gd name="connsiteX105" fmla="*/ 9935 w 10000"/>
                <a:gd name="connsiteY105" fmla="*/ 6193 h 10000"/>
                <a:gd name="connsiteX106" fmla="*/ 9802 w 10000"/>
                <a:gd name="connsiteY106" fmla="*/ 6055 h 10000"/>
                <a:gd name="connsiteX107" fmla="*/ 9757 w 10000"/>
                <a:gd name="connsiteY107" fmla="*/ 6100 h 10000"/>
                <a:gd name="connsiteX108" fmla="*/ 9579 w 10000"/>
                <a:gd name="connsiteY108" fmla="*/ 6193 h 10000"/>
                <a:gd name="connsiteX109" fmla="*/ 9714 w 10000"/>
                <a:gd name="connsiteY109" fmla="*/ 6321 h 10000"/>
                <a:gd name="connsiteX110" fmla="*/ 9714 w 10000"/>
                <a:gd name="connsiteY110" fmla="*/ 6504 h 10000"/>
                <a:gd name="connsiteX111" fmla="*/ 9668 w 10000"/>
                <a:gd name="connsiteY111" fmla="*/ 6594 h 10000"/>
                <a:gd name="connsiteX112" fmla="*/ 9668 w 10000"/>
                <a:gd name="connsiteY112" fmla="*/ 6637 h 10000"/>
                <a:gd name="connsiteX113" fmla="*/ 9579 w 10000"/>
                <a:gd name="connsiteY113" fmla="*/ 6594 h 10000"/>
                <a:gd name="connsiteX114" fmla="*/ 9579 w 10000"/>
                <a:gd name="connsiteY114" fmla="*/ 6680 h 10000"/>
                <a:gd name="connsiteX115" fmla="*/ 9534 w 10000"/>
                <a:gd name="connsiteY115" fmla="*/ 6774 h 10000"/>
                <a:gd name="connsiteX116" fmla="*/ 9490 w 10000"/>
                <a:gd name="connsiteY116" fmla="*/ 6948 h 10000"/>
                <a:gd name="connsiteX117" fmla="*/ 9534 w 10000"/>
                <a:gd name="connsiteY117" fmla="*/ 6861 h 10000"/>
                <a:gd name="connsiteX118" fmla="*/ 9490 w 10000"/>
                <a:gd name="connsiteY118" fmla="*/ 6903 h 10000"/>
                <a:gd name="connsiteX119" fmla="*/ 9447 w 10000"/>
                <a:gd name="connsiteY119" fmla="*/ 6820 h 10000"/>
                <a:gd name="connsiteX120" fmla="*/ 9351 w 10000"/>
                <a:gd name="connsiteY120" fmla="*/ 6861 h 10000"/>
                <a:gd name="connsiteX121" fmla="*/ 9351 w 10000"/>
                <a:gd name="connsiteY121" fmla="*/ 6948 h 10000"/>
                <a:gd name="connsiteX122" fmla="*/ 9403 w 10000"/>
                <a:gd name="connsiteY122" fmla="*/ 6994 h 10000"/>
                <a:gd name="connsiteX123" fmla="*/ 9490 w 10000"/>
                <a:gd name="connsiteY123" fmla="*/ 7039 h 10000"/>
                <a:gd name="connsiteX124" fmla="*/ 9447 w 10000"/>
                <a:gd name="connsiteY124" fmla="*/ 7084 h 10000"/>
                <a:gd name="connsiteX125" fmla="*/ 9403 w 10000"/>
                <a:gd name="connsiteY125" fmla="*/ 7223 h 10000"/>
                <a:gd name="connsiteX126" fmla="*/ 9220 w 10000"/>
                <a:gd name="connsiteY126" fmla="*/ 7127 h 10000"/>
                <a:gd name="connsiteX127" fmla="*/ 9351 w 10000"/>
                <a:gd name="connsiteY127" fmla="*/ 7261 h 10000"/>
                <a:gd name="connsiteX128" fmla="*/ 9490 w 10000"/>
                <a:gd name="connsiteY128" fmla="*/ 7261 h 10000"/>
                <a:gd name="connsiteX129" fmla="*/ 9447 w 10000"/>
                <a:gd name="connsiteY129" fmla="*/ 7357 h 10000"/>
                <a:gd name="connsiteX130" fmla="*/ 9534 w 10000"/>
                <a:gd name="connsiteY130" fmla="*/ 7537 h 10000"/>
                <a:gd name="connsiteX131" fmla="*/ 9490 w 10000"/>
                <a:gd name="connsiteY131" fmla="*/ 7537 h 10000"/>
                <a:gd name="connsiteX132" fmla="*/ 9351 w 10000"/>
                <a:gd name="connsiteY132" fmla="*/ 7439 h 10000"/>
                <a:gd name="connsiteX133" fmla="*/ 9302 w 10000"/>
                <a:gd name="connsiteY133" fmla="*/ 7489 h 10000"/>
                <a:gd name="connsiteX134" fmla="*/ 9403 w 10000"/>
                <a:gd name="connsiteY134" fmla="*/ 7581 h 10000"/>
                <a:gd name="connsiteX135" fmla="*/ 9351 w 10000"/>
                <a:gd name="connsiteY135" fmla="*/ 7667 h 10000"/>
                <a:gd name="connsiteX136" fmla="*/ 9220 w 10000"/>
                <a:gd name="connsiteY136" fmla="*/ 7581 h 10000"/>
                <a:gd name="connsiteX137" fmla="*/ 9302 w 10000"/>
                <a:gd name="connsiteY137" fmla="*/ 7709 h 10000"/>
                <a:gd name="connsiteX138" fmla="*/ 9220 w 10000"/>
                <a:gd name="connsiteY138" fmla="*/ 7709 h 10000"/>
                <a:gd name="connsiteX139" fmla="*/ 9220 w 10000"/>
                <a:gd name="connsiteY139" fmla="*/ 7804 h 10000"/>
                <a:gd name="connsiteX140" fmla="*/ 8994 w 10000"/>
                <a:gd name="connsiteY140" fmla="*/ 7900 h 10000"/>
                <a:gd name="connsiteX141" fmla="*/ 8951 w 10000"/>
                <a:gd name="connsiteY141" fmla="*/ 7980 h 10000"/>
                <a:gd name="connsiteX142" fmla="*/ 8994 w 10000"/>
                <a:gd name="connsiteY142" fmla="*/ 8031 h 10000"/>
                <a:gd name="connsiteX143" fmla="*/ 8951 w 10000"/>
                <a:gd name="connsiteY143" fmla="*/ 8066 h 10000"/>
                <a:gd name="connsiteX144" fmla="*/ 8905 w 10000"/>
                <a:gd name="connsiteY144" fmla="*/ 8203 h 10000"/>
                <a:gd name="connsiteX145" fmla="*/ 8866 w 10000"/>
                <a:gd name="connsiteY145" fmla="*/ 8160 h 10000"/>
                <a:gd name="connsiteX146" fmla="*/ 8866 w 10000"/>
                <a:gd name="connsiteY146" fmla="*/ 8296 h 10000"/>
                <a:gd name="connsiteX147" fmla="*/ 8407 w 10000"/>
                <a:gd name="connsiteY147" fmla="*/ 8069 h 10000"/>
                <a:gd name="connsiteX148" fmla="*/ 7657 w 10000"/>
                <a:gd name="connsiteY148" fmla="*/ 8835 h 10000"/>
                <a:gd name="connsiteX149" fmla="*/ 7387 w 10000"/>
                <a:gd name="connsiteY149" fmla="*/ 8924 h 10000"/>
                <a:gd name="connsiteX150" fmla="*/ 7253 w 10000"/>
                <a:gd name="connsiteY150" fmla="*/ 8655 h 10000"/>
                <a:gd name="connsiteX151" fmla="*/ 7209 w 10000"/>
                <a:gd name="connsiteY151" fmla="*/ 8655 h 10000"/>
                <a:gd name="connsiteX152" fmla="*/ 7340 w 10000"/>
                <a:gd name="connsiteY152" fmla="*/ 8604 h 10000"/>
                <a:gd name="connsiteX153" fmla="*/ 7162 w 10000"/>
                <a:gd name="connsiteY153" fmla="*/ 8604 h 10000"/>
                <a:gd name="connsiteX154" fmla="*/ 7119 w 10000"/>
                <a:gd name="connsiteY154" fmla="*/ 8703 h 10000"/>
                <a:gd name="connsiteX155" fmla="*/ 7209 w 10000"/>
                <a:gd name="connsiteY155" fmla="*/ 8790 h 10000"/>
                <a:gd name="connsiteX156" fmla="*/ 7162 w 10000"/>
                <a:gd name="connsiteY156" fmla="*/ 8790 h 10000"/>
                <a:gd name="connsiteX157" fmla="*/ 7302 w 10000"/>
                <a:gd name="connsiteY157" fmla="*/ 9056 h 10000"/>
                <a:gd name="connsiteX158" fmla="*/ 7119 w 10000"/>
                <a:gd name="connsiteY158" fmla="*/ 8884 h 10000"/>
                <a:gd name="connsiteX159" fmla="*/ 7209 w 10000"/>
                <a:gd name="connsiteY159" fmla="*/ 9056 h 10000"/>
                <a:gd name="connsiteX160" fmla="*/ 7162 w 10000"/>
                <a:gd name="connsiteY160" fmla="*/ 9107 h 10000"/>
                <a:gd name="connsiteX161" fmla="*/ 7119 w 10000"/>
                <a:gd name="connsiteY161" fmla="*/ 9056 h 10000"/>
                <a:gd name="connsiteX162" fmla="*/ 7075 w 10000"/>
                <a:gd name="connsiteY162" fmla="*/ 9196 h 10000"/>
                <a:gd name="connsiteX163" fmla="*/ 6934 w 10000"/>
                <a:gd name="connsiteY163" fmla="*/ 9240 h 10000"/>
                <a:gd name="connsiteX164" fmla="*/ 6893 w 10000"/>
                <a:gd name="connsiteY164" fmla="*/ 9147 h 10000"/>
                <a:gd name="connsiteX165" fmla="*/ 6807 w 10000"/>
                <a:gd name="connsiteY165" fmla="*/ 9107 h 10000"/>
                <a:gd name="connsiteX166" fmla="*/ 6852 w 10000"/>
                <a:gd name="connsiteY166" fmla="*/ 9282 h 10000"/>
                <a:gd name="connsiteX167" fmla="*/ 6623 w 10000"/>
                <a:gd name="connsiteY167" fmla="*/ 9196 h 10000"/>
                <a:gd name="connsiteX168" fmla="*/ 6579 w 10000"/>
                <a:gd name="connsiteY168" fmla="*/ 9240 h 10000"/>
                <a:gd name="connsiteX169" fmla="*/ 6444 w 10000"/>
                <a:gd name="connsiteY169" fmla="*/ 9323 h 10000"/>
                <a:gd name="connsiteX170" fmla="*/ 6411 w 10000"/>
                <a:gd name="connsiteY170" fmla="*/ 9422 h 10000"/>
                <a:gd name="connsiteX171" fmla="*/ 6311 w 10000"/>
                <a:gd name="connsiteY171" fmla="*/ 9422 h 10000"/>
                <a:gd name="connsiteX172" fmla="*/ 6177 w 10000"/>
                <a:gd name="connsiteY172" fmla="*/ 9463 h 10000"/>
                <a:gd name="connsiteX173" fmla="*/ 6177 w 10000"/>
                <a:gd name="connsiteY173" fmla="*/ 9422 h 10000"/>
                <a:gd name="connsiteX174" fmla="*/ 6177 w 10000"/>
                <a:gd name="connsiteY174" fmla="*/ 9507 h 10000"/>
                <a:gd name="connsiteX175" fmla="*/ 6046 w 10000"/>
                <a:gd name="connsiteY175" fmla="*/ 9463 h 10000"/>
                <a:gd name="connsiteX176" fmla="*/ 6046 w 10000"/>
                <a:gd name="connsiteY176" fmla="*/ 9550 h 10000"/>
                <a:gd name="connsiteX177" fmla="*/ 6000 w 10000"/>
                <a:gd name="connsiteY177" fmla="*/ 9688 h 10000"/>
                <a:gd name="connsiteX178" fmla="*/ 6094 w 10000"/>
                <a:gd name="connsiteY178" fmla="*/ 9734 h 10000"/>
                <a:gd name="connsiteX179" fmla="*/ 6094 w 10000"/>
                <a:gd name="connsiteY179" fmla="*/ 9734 h 10000"/>
                <a:gd name="connsiteX180" fmla="*/ 6177 w 10000"/>
                <a:gd name="connsiteY180" fmla="*/ 9913 h 10000"/>
                <a:gd name="connsiteX181" fmla="*/ 5956 w 10000"/>
                <a:gd name="connsiteY181" fmla="*/ 10000 h 10000"/>
                <a:gd name="connsiteX182" fmla="*/ 5956 w 10000"/>
                <a:gd name="connsiteY182" fmla="*/ 9913 h 10000"/>
                <a:gd name="connsiteX183" fmla="*/ 5861 w 10000"/>
                <a:gd name="connsiteY183" fmla="*/ 9774 h 10000"/>
                <a:gd name="connsiteX184" fmla="*/ 5823 w 10000"/>
                <a:gd name="connsiteY184" fmla="*/ 9688 h 10000"/>
                <a:gd name="connsiteX185" fmla="*/ 5778 w 10000"/>
                <a:gd name="connsiteY185" fmla="*/ 9550 h 10000"/>
                <a:gd name="connsiteX186" fmla="*/ 5823 w 10000"/>
                <a:gd name="connsiteY186" fmla="*/ 9463 h 10000"/>
                <a:gd name="connsiteX187" fmla="*/ 5778 w 10000"/>
                <a:gd name="connsiteY187" fmla="*/ 9323 h 10000"/>
                <a:gd name="connsiteX188" fmla="*/ 5778 w 10000"/>
                <a:gd name="connsiteY188" fmla="*/ 9373 h 10000"/>
                <a:gd name="connsiteX189" fmla="*/ 5686 w 10000"/>
                <a:gd name="connsiteY189" fmla="*/ 9282 h 10000"/>
                <a:gd name="connsiteX190" fmla="*/ 5686 w 10000"/>
                <a:gd name="connsiteY190" fmla="*/ 9373 h 10000"/>
                <a:gd name="connsiteX191" fmla="*/ 5555 w 10000"/>
                <a:gd name="connsiteY191" fmla="*/ 9373 h 10000"/>
                <a:gd name="connsiteX192" fmla="*/ 5466 w 10000"/>
                <a:gd name="connsiteY192" fmla="*/ 9323 h 10000"/>
                <a:gd name="connsiteX193" fmla="*/ 5414 w 10000"/>
                <a:gd name="connsiteY193" fmla="*/ 9240 h 10000"/>
                <a:gd name="connsiteX194" fmla="*/ 5370 w 10000"/>
                <a:gd name="connsiteY194" fmla="*/ 9240 h 10000"/>
                <a:gd name="connsiteX195" fmla="*/ 5370 w 10000"/>
                <a:gd name="connsiteY195" fmla="*/ 9323 h 10000"/>
                <a:gd name="connsiteX196" fmla="*/ 5284 w 10000"/>
                <a:gd name="connsiteY196" fmla="*/ 9240 h 10000"/>
                <a:gd name="connsiteX197" fmla="*/ 5244 w 10000"/>
                <a:gd name="connsiteY197" fmla="*/ 9147 h 10000"/>
                <a:gd name="connsiteX198" fmla="*/ 5202 w 10000"/>
                <a:gd name="connsiteY198" fmla="*/ 9196 h 10000"/>
                <a:gd name="connsiteX199" fmla="*/ 5244 w 10000"/>
                <a:gd name="connsiteY199" fmla="*/ 9323 h 10000"/>
                <a:gd name="connsiteX200" fmla="*/ 5154 w 10000"/>
                <a:gd name="connsiteY200" fmla="*/ 9282 h 10000"/>
                <a:gd name="connsiteX201" fmla="*/ 5154 w 10000"/>
                <a:gd name="connsiteY201" fmla="*/ 9373 h 10000"/>
                <a:gd name="connsiteX202" fmla="*/ 4973 w 10000"/>
                <a:gd name="connsiteY202" fmla="*/ 9323 h 10000"/>
                <a:gd name="connsiteX203" fmla="*/ 4844 w 10000"/>
                <a:gd name="connsiteY203" fmla="*/ 9323 h 10000"/>
                <a:gd name="connsiteX204" fmla="*/ 4794 w 10000"/>
                <a:gd name="connsiteY204" fmla="*/ 9323 h 10000"/>
                <a:gd name="connsiteX205" fmla="*/ 4661 w 10000"/>
                <a:gd name="connsiteY205" fmla="*/ 9240 h 10000"/>
                <a:gd name="connsiteX206" fmla="*/ 4611 w 10000"/>
                <a:gd name="connsiteY206" fmla="*/ 9196 h 10000"/>
                <a:gd name="connsiteX207" fmla="*/ 4480 w 10000"/>
                <a:gd name="connsiteY207" fmla="*/ 9147 h 10000"/>
                <a:gd name="connsiteX208" fmla="*/ 4395 w 10000"/>
                <a:gd name="connsiteY208" fmla="*/ 8884 h 10000"/>
                <a:gd name="connsiteX209" fmla="*/ 4297 w 10000"/>
                <a:gd name="connsiteY209" fmla="*/ 8703 h 10000"/>
                <a:gd name="connsiteX210" fmla="*/ 4168 w 10000"/>
                <a:gd name="connsiteY210" fmla="*/ 8703 h 10000"/>
                <a:gd name="connsiteX211" fmla="*/ 4032 w 10000"/>
                <a:gd name="connsiteY211" fmla="*/ 8703 h 10000"/>
                <a:gd name="connsiteX212" fmla="*/ 3808 w 10000"/>
                <a:gd name="connsiteY212" fmla="*/ 8475 h 10000"/>
                <a:gd name="connsiteX213" fmla="*/ 3633 w 10000"/>
                <a:gd name="connsiteY213" fmla="*/ 8604 h 10000"/>
                <a:gd name="connsiteX214" fmla="*/ 3633 w 10000"/>
                <a:gd name="connsiteY214" fmla="*/ 8703 h 10000"/>
                <a:gd name="connsiteX215" fmla="*/ 3410 w 10000"/>
                <a:gd name="connsiteY215" fmla="*/ 8747 h 10000"/>
                <a:gd name="connsiteX216" fmla="*/ 3278 w 10000"/>
                <a:gd name="connsiteY216" fmla="*/ 8884 h 10000"/>
                <a:gd name="connsiteX217" fmla="*/ 3189 w 10000"/>
                <a:gd name="connsiteY217" fmla="*/ 8790 h 10000"/>
                <a:gd name="connsiteX218" fmla="*/ 3099 w 10000"/>
                <a:gd name="connsiteY218" fmla="*/ 8884 h 10000"/>
                <a:gd name="connsiteX219" fmla="*/ 2965 w 10000"/>
                <a:gd name="connsiteY219" fmla="*/ 8884 h 10000"/>
                <a:gd name="connsiteX220" fmla="*/ 2781 w 10000"/>
                <a:gd name="connsiteY220" fmla="*/ 8835 h 10000"/>
                <a:gd name="connsiteX221" fmla="*/ 2606 w 10000"/>
                <a:gd name="connsiteY221" fmla="*/ 8924 h 10000"/>
                <a:gd name="connsiteX222" fmla="*/ 2515 w 10000"/>
                <a:gd name="connsiteY222" fmla="*/ 8924 h 10000"/>
                <a:gd name="connsiteX223" fmla="*/ 2423 w 10000"/>
                <a:gd name="connsiteY223" fmla="*/ 8924 h 10000"/>
                <a:gd name="connsiteX224" fmla="*/ 2380 w 10000"/>
                <a:gd name="connsiteY224" fmla="*/ 8924 h 10000"/>
                <a:gd name="connsiteX225" fmla="*/ 2380 w 10000"/>
                <a:gd name="connsiteY225" fmla="*/ 9147 h 10000"/>
                <a:gd name="connsiteX226" fmla="*/ 2473 w 10000"/>
                <a:gd name="connsiteY226" fmla="*/ 9282 h 10000"/>
                <a:gd name="connsiteX227" fmla="*/ 2473 w 10000"/>
                <a:gd name="connsiteY227" fmla="*/ 9323 h 10000"/>
                <a:gd name="connsiteX228" fmla="*/ 2473 w 10000"/>
                <a:gd name="connsiteY228" fmla="*/ 9422 h 10000"/>
                <a:gd name="connsiteX229" fmla="*/ 2515 w 10000"/>
                <a:gd name="connsiteY229" fmla="*/ 9550 h 10000"/>
                <a:gd name="connsiteX230" fmla="*/ 2380 w 10000"/>
                <a:gd name="connsiteY230" fmla="*/ 9507 h 10000"/>
                <a:gd name="connsiteX231" fmla="*/ 2244 w 10000"/>
                <a:gd name="connsiteY231" fmla="*/ 9463 h 10000"/>
                <a:gd name="connsiteX232" fmla="*/ 2153 w 10000"/>
                <a:gd name="connsiteY232" fmla="*/ 9240 h 10000"/>
                <a:gd name="connsiteX233" fmla="*/ 1895 w 10000"/>
                <a:gd name="connsiteY233" fmla="*/ 9373 h 10000"/>
                <a:gd name="connsiteX234" fmla="*/ 1805 w 10000"/>
                <a:gd name="connsiteY234" fmla="*/ 9422 h 10000"/>
                <a:gd name="connsiteX235" fmla="*/ 1805 w 10000"/>
                <a:gd name="connsiteY235" fmla="*/ 9282 h 10000"/>
                <a:gd name="connsiteX236" fmla="*/ 1669 w 10000"/>
                <a:gd name="connsiteY236" fmla="*/ 9107 h 10000"/>
                <a:gd name="connsiteX237" fmla="*/ 1401 w 10000"/>
                <a:gd name="connsiteY237" fmla="*/ 9107 h 10000"/>
                <a:gd name="connsiteX238" fmla="*/ 1401 w 10000"/>
                <a:gd name="connsiteY238" fmla="*/ 8924 h 10000"/>
                <a:gd name="connsiteX239" fmla="*/ 1439 w 10000"/>
                <a:gd name="connsiteY239" fmla="*/ 8703 h 10000"/>
                <a:gd name="connsiteX240" fmla="*/ 1270 w 10000"/>
                <a:gd name="connsiteY240" fmla="*/ 8604 h 10000"/>
                <a:gd name="connsiteX241" fmla="*/ 1130 w 10000"/>
                <a:gd name="connsiteY241" fmla="*/ 8475 h 10000"/>
                <a:gd name="connsiteX242" fmla="*/ 1090 w 10000"/>
                <a:gd name="connsiteY242" fmla="*/ 8385 h 10000"/>
                <a:gd name="connsiteX243" fmla="*/ 1048 w 10000"/>
                <a:gd name="connsiteY243" fmla="*/ 8251 h 10000"/>
                <a:gd name="connsiteX244" fmla="*/ 1090 w 10000"/>
                <a:gd name="connsiteY244" fmla="*/ 8118 h 10000"/>
                <a:gd name="connsiteX245" fmla="*/ 773 w 10000"/>
                <a:gd name="connsiteY245" fmla="*/ 8160 h 10000"/>
                <a:gd name="connsiteX246" fmla="*/ 591 w 10000"/>
                <a:gd name="connsiteY246" fmla="*/ 8251 h 10000"/>
                <a:gd name="connsiteX247" fmla="*/ 591 w 10000"/>
                <a:gd name="connsiteY247" fmla="*/ 8118 h 10000"/>
                <a:gd name="connsiteX248" fmla="*/ 549 w 10000"/>
                <a:gd name="connsiteY248" fmla="*/ 7980 h 10000"/>
                <a:gd name="connsiteX249" fmla="*/ 508 w 10000"/>
                <a:gd name="connsiteY249" fmla="*/ 7900 h 10000"/>
                <a:gd name="connsiteX250" fmla="*/ 7545 w 10000"/>
                <a:gd name="connsiteY250" fmla="*/ 7886 h 10000"/>
                <a:gd name="connsiteX251" fmla="*/ 7675 w 10000"/>
                <a:gd name="connsiteY251"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587 w 10000"/>
                <a:gd name="connsiteY68" fmla="*/ 4420 h 10000"/>
                <a:gd name="connsiteX69" fmla="*/ 9613 w 10000"/>
                <a:gd name="connsiteY69" fmla="*/ 4481 h 10000"/>
                <a:gd name="connsiteX70" fmla="*/ 8734 w 10000"/>
                <a:gd name="connsiteY70" fmla="*/ 4264 h 10000"/>
                <a:gd name="connsiteX71" fmla="*/ 8592 w 10000"/>
                <a:gd name="connsiteY71" fmla="*/ 4172 h 10000"/>
                <a:gd name="connsiteX72" fmla="*/ 9579 w 10000"/>
                <a:gd name="connsiteY72" fmla="*/ 4668 h 10000"/>
                <a:gd name="connsiteX73" fmla="*/ 9757 w 10000"/>
                <a:gd name="connsiteY73" fmla="*/ 4848 h 10000"/>
                <a:gd name="connsiteX74" fmla="*/ 9668 w 10000"/>
                <a:gd name="connsiteY74" fmla="*/ 4892 h 10000"/>
                <a:gd name="connsiteX75" fmla="*/ 9534 w 10000"/>
                <a:gd name="connsiteY75" fmla="*/ 4978 h 10000"/>
                <a:gd name="connsiteX76" fmla="*/ 9447 w 10000"/>
                <a:gd name="connsiteY76" fmla="*/ 5064 h 10000"/>
                <a:gd name="connsiteX77" fmla="*/ 9403 w 10000"/>
                <a:gd name="connsiteY77" fmla="*/ 5109 h 10000"/>
                <a:gd name="connsiteX78" fmla="*/ 9258 w 10000"/>
                <a:gd name="connsiteY78" fmla="*/ 5109 h 10000"/>
                <a:gd name="connsiteX79" fmla="*/ 9134 w 10000"/>
                <a:gd name="connsiteY79" fmla="*/ 5203 h 10000"/>
                <a:gd name="connsiteX80" fmla="*/ 9302 w 10000"/>
                <a:gd name="connsiteY80" fmla="*/ 5109 h 10000"/>
                <a:gd name="connsiteX81" fmla="*/ 9447 w 10000"/>
                <a:gd name="connsiteY81" fmla="*/ 5251 h 10000"/>
                <a:gd name="connsiteX82" fmla="*/ 9403 w 10000"/>
                <a:gd name="connsiteY82" fmla="*/ 5251 h 10000"/>
                <a:gd name="connsiteX83" fmla="*/ 9613 w 10000"/>
                <a:gd name="connsiteY83" fmla="*/ 5159 h 10000"/>
                <a:gd name="connsiteX84" fmla="*/ 9757 w 10000"/>
                <a:gd name="connsiteY84" fmla="*/ 5291 h 10000"/>
                <a:gd name="connsiteX85" fmla="*/ 9982 w 10000"/>
                <a:gd name="connsiteY85" fmla="*/ 5339 h 10000"/>
                <a:gd name="connsiteX86" fmla="*/ 9884 w 10000"/>
                <a:gd name="connsiteY86" fmla="*/ 5468 h 10000"/>
                <a:gd name="connsiteX87" fmla="*/ 9847 w 10000"/>
                <a:gd name="connsiteY87" fmla="*/ 5517 h 10000"/>
                <a:gd name="connsiteX88" fmla="*/ 9757 w 10000"/>
                <a:gd name="connsiteY88" fmla="*/ 5561 h 10000"/>
                <a:gd name="connsiteX89" fmla="*/ 9802 w 10000"/>
                <a:gd name="connsiteY89" fmla="*/ 5561 h 10000"/>
                <a:gd name="connsiteX90" fmla="*/ 9935 w 10000"/>
                <a:gd name="connsiteY90" fmla="*/ 5517 h 10000"/>
                <a:gd name="connsiteX91" fmla="*/ 9935 w 10000"/>
                <a:gd name="connsiteY91" fmla="*/ 5468 h 10000"/>
                <a:gd name="connsiteX92" fmla="*/ 9982 w 10000"/>
                <a:gd name="connsiteY92" fmla="*/ 5600 h 10000"/>
                <a:gd name="connsiteX93" fmla="*/ 9982 w 10000"/>
                <a:gd name="connsiteY93" fmla="*/ 5699 h 10000"/>
                <a:gd name="connsiteX94" fmla="*/ 9935 w 10000"/>
                <a:gd name="connsiteY94" fmla="*/ 5600 h 10000"/>
                <a:gd name="connsiteX95" fmla="*/ 9935 w 10000"/>
                <a:gd name="connsiteY95" fmla="*/ 5699 h 10000"/>
                <a:gd name="connsiteX96" fmla="*/ 9884 w 10000"/>
                <a:gd name="connsiteY96" fmla="*/ 5658 h 10000"/>
                <a:gd name="connsiteX97" fmla="*/ 9847 w 10000"/>
                <a:gd name="connsiteY97" fmla="*/ 5658 h 10000"/>
                <a:gd name="connsiteX98" fmla="*/ 9802 w 10000"/>
                <a:gd name="connsiteY98" fmla="*/ 5737 h 10000"/>
                <a:gd name="connsiteX99" fmla="*/ 9935 w 10000"/>
                <a:gd name="connsiteY99" fmla="*/ 5827 h 10000"/>
                <a:gd name="connsiteX100" fmla="*/ 9884 w 10000"/>
                <a:gd name="connsiteY100" fmla="*/ 5827 h 10000"/>
                <a:gd name="connsiteX101" fmla="*/ 9935 w 10000"/>
                <a:gd name="connsiteY101" fmla="*/ 5924 h 10000"/>
                <a:gd name="connsiteX102" fmla="*/ 9757 w 10000"/>
                <a:gd name="connsiteY102" fmla="*/ 5873 h 10000"/>
                <a:gd name="connsiteX103" fmla="*/ 9802 w 10000"/>
                <a:gd name="connsiteY103" fmla="*/ 5924 h 10000"/>
                <a:gd name="connsiteX104" fmla="*/ 9935 w 10000"/>
                <a:gd name="connsiteY104" fmla="*/ 5963 h 10000"/>
                <a:gd name="connsiteX105" fmla="*/ 9982 w 10000"/>
                <a:gd name="connsiteY105" fmla="*/ 6100 h 10000"/>
                <a:gd name="connsiteX106" fmla="*/ 9935 w 10000"/>
                <a:gd name="connsiteY106" fmla="*/ 6193 h 10000"/>
                <a:gd name="connsiteX107" fmla="*/ 9802 w 10000"/>
                <a:gd name="connsiteY107" fmla="*/ 6055 h 10000"/>
                <a:gd name="connsiteX108" fmla="*/ 9757 w 10000"/>
                <a:gd name="connsiteY108" fmla="*/ 6100 h 10000"/>
                <a:gd name="connsiteX109" fmla="*/ 9579 w 10000"/>
                <a:gd name="connsiteY109" fmla="*/ 6193 h 10000"/>
                <a:gd name="connsiteX110" fmla="*/ 9714 w 10000"/>
                <a:gd name="connsiteY110" fmla="*/ 6321 h 10000"/>
                <a:gd name="connsiteX111" fmla="*/ 9714 w 10000"/>
                <a:gd name="connsiteY111" fmla="*/ 6504 h 10000"/>
                <a:gd name="connsiteX112" fmla="*/ 9668 w 10000"/>
                <a:gd name="connsiteY112" fmla="*/ 6594 h 10000"/>
                <a:gd name="connsiteX113" fmla="*/ 9668 w 10000"/>
                <a:gd name="connsiteY113" fmla="*/ 6637 h 10000"/>
                <a:gd name="connsiteX114" fmla="*/ 9579 w 10000"/>
                <a:gd name="connsiteY114" fmla="*/ 6594 h 10000"/>
                <a:gd name="connsiteX115" fmla="*/ 9579 w 10000"/>
                <a:gd name="connsiteY115" fmla="*/ 6680 h 10000"/>
                <a:gd name="connsiteX116" fmla="*/ 9534 w 10000"/>
                <a:gd name="connsiteY116" fmla="*/ 6774 h 10000"/>
                <a:gd name="connsiteX117" fmla="*/ 9490 w 10000"/>
                <a:gd name="connsiteY117" fmla="*/ 6948 h 10000"/>
                <a:gd name="connsiteX118" fmla="*/ 9534 w 10000"/>
                <a:gd name="connsiteY118" fmla="*/ 6861 h 10000"/>
                <a:gd name="connsiteX119" fmla="*/ 9490 w 10000"/>
                <a:gd name="connsiteY119" fmla="*/ 6903 h 10000"/>
                <a:gd name="connsiteX120" fmla="*/ 9447 w 10000"/>
                <a:gd name="connsiteY120" fmla="*/ 6820 h 10000"/>
                <a:gd name="connsiteX121" fmla="*/ 9351 w 10000"/>
                <a:gd name="connsiteY121" fmla="*/ 6861 h 10000"/>
                <a:gd name="connsiteX122" fmla="*/ 9351 w 10000"/>
                <a:gd name="connsiteY122" fmla="*/ 6948 h 10000"/>
                <a:gd name="connsiteX123" fmla="*/ 9403 w 10000"/>
                <a:gd name="connsiteY123" fmla="*/ 6994 h 10000"/>
                <a:gd name="connsiteX124" fmla="*/ 9490 w 10000"/>
                <a:gd name="connsiteY124" fmla="*/ 7039 h 10000"/>
                <a:gd name="connsiteX125" fmla="*/ 9447 w 10000"/>
                <a:gd name="connsiteY125" fmla="*/ 7084 h 10000"/>
                <a:gd name="connsiteX126" fmla="*/ 9403 w 10000"/>
                <a:gd name="connsiteY126" fmla="*/ 7223 h 10000"/>
                <a:gd name="connsiteX127" fmla="*/ 9220 w 10000"/>
                <a:gd name="connsiteY127" fmla="*/ 7127 h 10000"/>
                <a:gd name="connsiteX128" fmla="*/ 9351 w 10000"/>
                <a:gd name="connsiteY128" fmla="*/ 7261 h 10000"/>
                <a:gd name="connsiteX129" fmla="*/ 9490 w 10000"/>
                <a:gd name="connsiteY129" fmla="*/ 7261 h 10000"/>
                <a:gd name="connsiteX130" fmla="*/ 9447 w 10000"/>
                <a:gd name="connsiteY130" fmla="*/ 7357 h 10000"/>
                <a:gd name="connsiteX131" fmla="*/ 9534 w 10000"/>
                <a:gd name="connsiteY131" fmla="*/ 7537 h 10000"/>
                <a:gd name="connsiteX132" fmla="*/ 9490 w 10000"/>
                <a:gd name="connsiteY132" fmla="*/ 7537 h 10000"/>
                <a:gd name="connsiteX133" fmla="*/ 9351 w 10000"/>
                <a:gd name="connsiteY133" fmla="*/ 7439 h 10000"/>
                <a:gd name="connsiteX134" fmla="*/ 9302 w 10000"/>
                <a:gd name="connsiteY134" fmla="*/ 7489 h 10000"/>
                <a:gd name="connsiteX135" fmla="*/ 9403 w 10000"/>
                <a:gd name="connsiteY135" fmla="*/ 7581 h 10000"/>
                <a:gd name="connsiteX136" fmla="*/ 9351 w 10000"/>
                <a:gd name="connsiteY136" fmla="*/ 7667 h 10000"/>
                <a:gd name="connsiteX137" fmla="*/ 9220 w 10000"/>
                <a:gd name="connsiteY137" fmla="*/ 7581 h 10000"/>
                <a:gd name="connsiteX138" fmla="*/ 9302 w 10000"/>
                <a:gd name="connsiteY138" fmla="*/ 7709 h 10000"/>
                <a:gd name="connsiteX139" fmla="*/ 9220 w 10000"/>
                <a:gd name="connsiteY139" fmla="*/ 7709 h 10000"/>
                <a:gd name="connsiteX140" fmla="*/ 9220 w 10000"/>
                <a:gd name="connsiteY140" fmla="*/ 7804 h 10000"/>
                <a:gd name="connsiteX141" fmla="*/ 8994 w 10000"/>
                <a:gd name="connsiteY141" fmla="*/ 7900 h 10000"/>
                <a:gd name="connsiteX142" fmla="*/ 8951 w 10000"/>
                <a:gd name="connsiteY142" fmla="*/ 7980 h 10000"/>
                <a:gd name="connsiteX143" fmla="*/ 8994 w 10000"/>
                <a:gd name="connsiteY143" fmla="*/ 8031 h 10000"/>
                <a:gd name="connsiteX144" fmla="*/ 8951 w 10000"/>
                <a:gd name="connsiteY144" fmla="*/ 8066 h 10000"/>
                <a:gd name="connsiteX145" fmla="*/ 8905 w 10000"/>
                <a:gd name="connsiteY145" fmla="*/ 8203 h 10000"/>
                <a:gd name="connsiteX146" fmla="*/ 8866 w 10000"/>
                <a:gd name="connsiteY146" fmla="*/ 8160 h 10000"/>
                <a:gd name="connsiteX147" fmla="*/ 8866 w 10000"/>
                <a:gd name="connsiteY147" fmla="*/ 8296 h 10000"/>
                <a:gd name="connsiteX148" fmla="*/ 8407 w 10000"/>
                <a:gd name="connsiteY148" fmla="*/ 8069 h 10000"/>
                <a:gd name="connsiteX149" fmla="*/ 7657 w 10000"/>
                <a:gd name="connsiteY149" fmla="*/ 8835 h 10000"/>
                <a:gd name="connsiteX150" fmla="*/ 7387 w 10000"/>
                <a:gd name="connsiteY150" fmla="*/ 8924 h 10000"/>
                <a:gd name="connsiteX151" fmla="*/ 7253 w 10000"/>
                <a:gd name="connsiteY151" fmla="*/ 8655 h 10000"/>
                <a:gd name="connsiteX152" fmla="*/ 7209 w 10000"/>
                <a:gd name="connsiteY152" fmla="*/ 8655 h 10000"/>
                <a:gd name="connsiteX153" fmla="*/ 7340 w 10000"/>
                <a:gd name="connsiteY153" fmla="*/ 8604 h 10000"/>
                <a:gd name="connsiteX154" fmla="*/ 7162 w 10000"/>
                <a:gd name="connsiteY154" fmla="*/ 8604 h 10000"/>
                <a:gd name="connsiteX155" fmla="*/ 7119 w 10000"/>
                <a:gd name="connsiteY155" fmla="*/ 8703 h 10000"/>
                <a:gd name="connsiteX156" fmla="*/ 7209 w 10000"/>
                <a:gd name="connsiteY156" fmla="*/ 8790 h 10000"/>
                <a:gd name="connsiteX157" fmla="*/ 7162 w 10000"/>
                <a:gd name="connsiteY157" fmla="*/ 8790 h 10000"/>
                <a:gd name="connsiteX158" fmla="*/ 7302 w 10000"/>
                <a:gd name="connsiteY158" fmla="*/ 9056 h 10000"/>
                <a:gd name="connsiteX159" fmla="*/ 7119 w 10000"/>
                <a:gd name="connsiteY159" fmla="*/ 8884 h 10000"/>
                <a:gd name="connsiteX160" fmla="*/ 7209 w 10000"/>
                <a:gd name="connsiteY160" fmla="*/ 9056 h 10000"/>
                <a:gd name="connsiteX161" fmla="*/ 7162 w 10000"/>
                <a:gd name="connsiteY161" fmla="*/ 9107 h 10000"/>
                <a:gd name="connsiteX162" fmla="*/ 7119 w 10000"/>
                <a:gd name="connsiteY162" fmla="*/ 9056 h 10000"/>
                <a:gd name="connsiteX163" fmla="*/ 7075 w 10000"/>
                <a:gd name="connsiteY163" fmla="*/ 9196 h 10000"/>
                <a:gd name="connsiteX164" fmla="*/ 6934 w 10000"/>
                <a:gd name="connsiteY164" fmla="*/ 9240 h 10000"/>
                <a:gd name="connsiteX165" fmla="*/ 6893 w 10000"/>
                <a:gd name="connsiteY165" fmla="*/ 9147 h 10000"/>
                <a:gd name="connsiteX166" fmla="*/ 6807 w 10000"/>
                <a:gd name="connsiteY166" fmla="*/ 9107 h 10000"/>
                <a:gd name="connsiteX167" fmla="*/ 6852 w 10000"/>
                <a:gd name="connsiteY167" fmla="*/ 9282 h 10000"/>
                <a:gd name="connsiteX168" fmla="*/ 6623 w 10000"/>
                <a:gd name="connsiteY168" fmla="*/ 9196 h 10000"/>
                <a:gd name="connsiteX169" fmla="*/ 6579 w 10000"/>
                <a:gd name="connsiteY169" fmla="*/ 9240 h 10000"/>
                <a:gd name="connsiteX170" fmla="*/ 6444 w 10000"/>
                <a:gd name="connsiteY170" fmla="*/ 9323 h 10000"/>
                <a:gd name="connsiteX171" fmla="*/ 6411 w 10000"/>
                <a:gd name="connsiteY171" fmla="*/ 9422 h 10000"/>
                <a:gd name="connsiteX172" fmla="*/ 6311 w 10000"/>
                <a:gd name="connsiteY172" fmla="*/ 9422 h 10000"/>
                <a:gd name="connsiteX173" fmla="*/ 6177 w 10000"/>
                <a:gd name="connsiteY173" fmla="*/ 9463 h 10000"/>
                <a:gd name="connsiteX174" fmla="*/ 6177 w 10000"/>
                <a:gd name="connsiteY174" fmla="*/ 9422 h 10000"/>
                <a:gd name="connsiteX175" fmla="*/ 6177 w 10000"/>
                <a:gd name="connsiteY175" fmla="*/ 9507 h 10000"/>
                <a:gd name="connsiteX176" fmla="*/ 6046 w 10000"/>
                <a:gd name="connsiteY176" fmla="*/ 9463 h 10000"/>
                <a:gd name="connsiteX177" fmla="*/ 6046 w 10000"/>
                <a:gd name="connsiteY177" fmla="*/ 9550 h 10000"/>
                <a:gd name="connsiteX178" fmla="*/ 6000 w 10000"/>
                <a:gd name="connsiteY178" fmla="*/ 9688 h 10000"/>
                <a:gd name="connsiteX179" fmla="*/ 6094 w 10000"/>
                <a:gd name="connsiteY179" fmla="*/ 9734 h 10000"/>
                <a:gd name="connsiteX180" fmla="*/ 6094 w 10000"/>
                <a:gd name="connsiteY180" fmla="*/ 9734 h 10000"/>
                <a:gd name="connsiteX181" fmla="*/ 6177 w 10000"/>
                <a:gd name="connsiteY181" fmla="*/ 9913 h 10000"/>
                <a:gd name="connsiteX182" fmla="*/ 5956 w 10000"/>
                <a:gd name="connsiteY182" fmla="*/ 10000 h 10000"/>
                <a:gd name="connsiteX183" fmla="*/ 5956 w 10000"/>
                <a:gd name="connsiteY183" fmla="*/ 9913 h 10000"/>
                <a:gd name="connsiteX184" fmla="*/ 5861 w 10000"/>
                <a:gd name="connsiteY184" fmla="*/ 9774 h 10000"/>
                <a:gd name="connsiteX185" fmla="*/ 5823 w 10000"/>
                <a:gd name="connsiteY185" fmla="*/ 9688 h 10000"/>
                <a:gd name="connsiteX186" fmla="*/ 5778 w 10000"/>
                <a:gd name="connsiteY186" fmla="*/ 9550 h 10000"/>
                <a:gd name="connsiteX187" fmla="*/ 5823 w 10000"/>
                <a:gd name="connsiteY187" fmla="*/ 9463 h 10000"/>
                <a:gd name="connsiteX188" fmla="*/ 5778 w 10000"/>
                <a:gd name="connsiteY188" fmla="*/ 9323 h 10000"/>
                <a:gd name="connsiteX189" fmla="*/ 5778 w 10000"/>
                <a:gd name="connsiteY189" fmla="*/ 9373 h 10000"/>
                <a:gd name="connsiteX190" fmla="*/ 5686 w 10000"/>
                <a:gd name="connsiteY190" fmla="*/ 9282 h 10000"/>
                <a:gd name="connsiteX191" fmla="*/ 5686 w 10000"/>
                <a:gd name="connsiteY191" fmla="*/ 9373 h 10000"/>
                <a:gd name="connsiteX192" fmla="*/ 5555 w 10000"/>
                <a:gd name="connsiteY192" fmla="*/ 9373 h 10000"/>
                <a:gd name="connsiteX193" fmla="*/ 5466 w 10000"/>
                <a:gd name="connsiteY193" fmla="*/ 9323 h 10000"/>
                <a:gd name="connsiteX194" fmla="*/ 5414 w 10000"/>
                <a:gd name="connsiteY194" fmla="*/ 9240 h 10000"/>
                <a:gd name="connsiteX195" fmla="*/ 5370 w 10000"/>
                <a:gd name="connsiteY195" fmla="*/ 9240 h 10000"/>
                <a:gd name="connsiteX196" fmla="*/ 5370 w 10000"/>
                <a:gd name="connsiteY196" fmla="*/ 9323 h 10000"/>
                <a:gd name="connsiteX197" fmla="*/ 5284 w 10000"/>
                <a:gd name="connsiteY197" fmla="*/ 9240 h 10000"/>
                <a:gd name="connsiteX198" fmla="*/ 5244 w 10000"/>
                <a:gd name="connsiteY198" fmla="*/ 9147 h 10000"/>
                <a:gd name="connsiteX199" fmla="*/ 5202 w 10000"/>
                <a:gd name="connsiteY199" fmla="*/ 9196 h 10000"/>
                <a:gd name="connsiteX200" fmla="*/ 5244 w 10000"/>
                <a:gd name="connsiteY200" fmla="*/ 9323 h 10000"/>
                <a:gd name="connsiteX201" fmla="*/ 5154 w 10000"/>
                <a:gd name="connsiteY201" fmla="*/ 9282 h 10000"/>
                <a:gd name="connsiteX202" fmla="*/ 5154 w 10000"/>
                <a:gd name="connsiteY202" fmla="*/ 9373 h 10000"/>
                <a:gd name="connsiteX203" fmla="*/ 4973 w 10000"/>
                <a:gd name="connsiteY203" fmla="*/ 9323 h 10000"/>
                <a:gd name="connsiteX204" fmla="*/ 4844 w 10000"/>
                <a:gd name="connsiteY204" fmla="*/ 9323 h 10000"/>
                <a:gd name="connsiteX205" fmla="*/ 4794 w 10000"/>
                <a:gd name="connsiteY205" fmla="*/ 9323 h 10000"/>
                <a:gd name="connsiteX206" fmla="*/ 4661 w 10000"/>
                <a:gd name="connsiteY206" fmla="*/ 9240 h 10000"/>
                <a:gd name="connsiteX207" fmla="*/ 4611 w 10000"/>
                <a:gd name="connsiteY207" fmla="*/ 9196 h 10000"/>
                <a:gd name="connsiteX208" fmla="*/ 4480 w 10000"/>
                <a:gd name="connsiteY208" fmla="*/ 9147 h 10000"/>
                <a:gd name="connsiteX209" fmla="*/ 4395 w 10000"/>
                <a:gd name="connsiteY209" fmla="*/ 8884 h 10000"/>
                <a:gd name="connsiteX210" fmla="*/ 4297 w 10000"/>
                <a:gd name="connsiteY210" fmla="*/ 8703 h 10000"/>
                <a:gd name="connsiteX211" fmla="*/ 4168 w 10000"/>
                <a:gd name="connsiteY211" fmla="*/ 8703 h 10000"/>
                <a:gd name="connsiteX212" fmla="*/ 4032 w 10000"/>
                <a:gd name="connsiteY212" fmla="*/ 8703 h 10000"/>
                <a:gd name="connsiteX213" fmla="*/ 3808 w 10000"/>
                <a:gd name="connsiteY213" fmla="*/ 8475 h 10000"/>
                <a:gd name="connsiteX214" fmla="*/ 3633 w 10000"/>
                <a:gd name="connsiteY214" fmla="*/ 8604 h 10000"/>
                <a:gd name="connsiteX215" fmla="*/ 3633 w 10000"/>
                <a:gd name="connsiteY215" fmla="*/ 8703 h 10000"/>
                <a:gd name="connsiteX216" fmla="*/ 3410 w 10000"/>
                <a:gd name="connsiteY216" fmla="*/ 8747 h 10000"/>
                <a:gd name="connsiteX217" fmla="*/ 3278 w 10000"/>
                <a:gd name="connsiteY217" fmla="*/ 8884 h 10000"/>
                <a:gd name="connsiteX218" fmla="*/ 3189 w 10000"/>
                <a:gd name="connsiteY218" fmla="*/ 8790 h 10000"/>
                <a:gd name="connsiteX219" fmla="*/ 3099 w 10000"/>
                <a:gd name="connsiteY219" fmla="*/ 8884 h 10000"/>
                <a:gd name="connsiteX220" fmla="*/ 2965 w 10000"/>
                <a:gd name="connsiteY220" fmla="*/ 8884 h 10000"/>
                <a:gd name="connsiteX221" fmla="*/ 2781 w 10000"/>
                <a:gd name="connsiteY221" fmla="*/ 8835 h 10000"/>
                <a:gd name="connsiteX222" fmla="*/ 2606 w 10000"/>
                <a:gd name="connsiteY222" fmla="*/ 8924 h 10000"/>
                <a:gd name="connsiteX223" fmla="*/ 2515 w 10000"/>
                <a:gd name="connsiteY223" fmla="*/ 8924 h 10000"/>
                <a:gd name="connsiteX224" fmla="*/ 2423 w 10000"/>
                <a:gd name="connsiteY224" fmla="*/ 8924 h 10000"/>
                <a:gd name="connsiteX225" fmla="*/ 2380 w 10000"/>
                <a:gd name="connsiteY225" fmla="*/ 8924 h 10000"/>
                <a:gd name="connsiteX226" fmla="*/ 2380 w 10000"/>
                <a:gd name="connsiteY226" fmla="*/ 9147 h 10000"/>
                <a:gd name="connsiteX227" fmla="*/ 2473 w 10000"/>
                <a:gd name="connsiteY227" fmla="*/ 9282 h 10000"/>
                <a:gd name="connsiteX228" fmla="*/ 2473 w 10000"/>
                <a:gd name="connsiteY228" fmla="*/ 9323 h 10000"/>
                <a:gd name="connsiteX229" fmla="*/ 2473 w 10000"/>
                <a:gd name="connsiteY229" fmla="*/ 9422 h 10000"/>
                <a:gd name="connsiteX230" fmla="*/ 2515 w 10000"/>
                <a:gd name="connsiteY230" fmla="*/ 9550 h 10000"/>
                <a:gd name="connsiteX231" fmla="*/ 2380 w 10000"/>
                <a:gd name="connsiteY231" fmla="*/ 9507 h 10000"/>
                <a:gd name="connsiteX232" fmla="*/ 2244 w 10000"/>
                <a:gd name="connsiteY232" fmla="*/ 9463 h 10000"/>
                <a:gd name="connsiteX233" fmla="*/ 2153 w 10000"/>
                <a:gd name="connsiteY233" fmla="*/ 9240 h 10000"/>
                <a:gd name="connsiteX234" fmla="*/ 1895 w 10000"/>
                <a:gd name="connsiteY234" fmla="*/ 9373 h 10000"/>
                <a:gd name="connsiteX235" fmla="*/ 1805 w 10000"/>
                <a:gd name="connsiteY235" fmla="*/ 9422 h 10000"/>
                <a:gd name="connsiteX236" fmla="*/ 1805 w 10000"/>
                <a:gd name="connsiteY236" fmla="*/ 9282 h 10000"/>
                <a:gd name="connsiteX237" fmla="*/ 1669 w 10000"/>
                <a:gd name="connsiteY237" fmla="*/ 9107 h 10000"/>
                <a:gd name="connsiteX238" fmla="*/ 1401 w 10000"/>
                <a:gd name="connsiteY238" fmla="*/ 9107 h 10000"/>
                <a:gd name="connsiteX239" fmla="*/ 1401 w 10000"/>
                <a:gd name="connsiteY239" fmla="*/ 8924 h 10000"/>
                <a:gd name="connsiteX240" fmla="*/ 1439 w 10000"/>
                <a:gd name="connsiteY240" fmla="*/ 8703 h 10000"/>
                <a:gd name="connsiteX241" fmla="*/ 1270 w 10000"/>
                <a:gd name="connsiteY241" fmla="*/ 8604 h 10000"/>
                <a:gd name="connsiteX242" fmla="*/ 1130 w 10000"/>
                <a:gd name="connsiteY242" fmla="*/ 8475 h 10000"/>
                <a:gd name="connsiteX243" fmla="*/ 1090 w 10000"/>
                <a:gd name="connsiteY243" fmla="*/ 8385 h 10000"/>
                <a:gd name="connsiteX244" fmla="*/ 1048 w 10000"/>
                <a:gd name="connsiteY244" fmla="*/ 8251 h 10000"/>
                <a:gd name="connsiteX245" fmla="*/ 1090 w 10000"/>
                <a:gd name="connsiteY245" fmla="*/ 8118 h 10000"/>
                <a:gd name="connsiteX246" fmla="*/ 773 w 10000"/>
                <a:gd name="connsiteY246" fmla="*/ 8160 h 10000"/>
                <a:gd name="connsiteX247" fmla="*/ 591 w 10000"/>
                <a:gd name="connsiteY247" fmla="*/ 8251 h 10000"/>
                <a:gd name="connsiteX248" fmla="*/ 591 w 10000"/>
                <a:gd name="connsiteY248" fmla="*/ 8118 h 10000"/>
                <a:gd name="connsiteX249" fmla="*/ 549 w 10000"/>
                <a:gd name="connsiteY249" fmla="*/ 7980 h 10000"/>
                <a:gd name="connsiteX250" fmla="*/ 508 w 10000"/>
                <a:gd name="connsiteY250" fmla="*/ 7900 h 10000"/>
                <a:gd name="connsiteX251" fmla="*/ 7545 w 10000"/>
                <a:gd name="connsiteY251" fmla="*/ 7886 h 10000"/>
                <a:gd name="connsiteX252" fmla="*/ 7675 w 10000"/>
                <a:gd name="connsiteY252"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351 w 10000"/>
                <a:gd name="connsiteY67" fmla="*/ 4216 h 10000"/>
                <a:gd name="connsiteX68" fmla="*/ 9587 w 10000"/>
                <a:gd name="connsiteY68" fmla="*/ 4420 h 10000"/>
                <a:gd name="connsiteX69" fmla="*/ 8734 w 10000"/>
                <a:gd name="connsiteY69" fmla="*/ 4264 h 10000"/>
                <a:gd name="connsiteX70" fmla="*/ 8592 w 10000"/>
                <a:gd name="connsiteY70" fmla="*/ 4172 h 10000"/>
                <a:gd name="connsiteX71" fmla="*/ 9579 w 10000"/>
                <a:gd name="connsiteY71" fmla="*/ 4668 h 10000"/>
                <a:gd name="connsiteX72" fmla="*/ 9757 w 10000"/>
                <a:gd name="connsiteY72" fmla="*/ 4848 h 10000"/>
                <a:gd name="connsiteX73" fmla="*/ 9668 w 10000"/>
                <a:gd name="connsiteY73" fmla="*/ 4892 h 10000"/>
                <a:gd name="connsiteX74" fmla="*/ 9534 w 10000"/>
                <a:gd name="connsiteY74" fmla="*/ 4978 h 10000"/>
                <a:gd name="connsiteX75" fmla="*/ 9447 w 10000"/>
                <a:gd name="connsiteY75" fmla="*/ 5064 h 10000"/>
                <a:gd name="connsiteX76" fmla="*/ 9403 w 10000"/>
                <a:gd name="connsiteY76" fmla="*/ 5109 h 10000"/>
                <a:gd name="connsiteX77" fmla="*/ 9258 w 10000"/>
                <a:gd name="connsiteY77" fmla="*/ 5109 h 10000"/>
                <a:gd name="connsiteX78" fmla="*/ 9134 w 10000"/>
                <a:gd name="connsiteY78" fmla="*/ 5203 h 10000"/>
                <a:gd name="connsiteX79" fmla="*/ 9302 w 10000"/>
                <a:gd name="connsiteY79" fmla="*/ 5109 h 10000"/>
                <a:gd name="connsiteX80" fmla="*/ 9447 w 10000"/>
                <a:gd name="connsiteY80" fmla="*/ 5251 h 10000"/>
                <a:gd name="connsiteX81" fmla="*/ 9403 w 10000"/>
                <a:gd name="connsiteY81" fmla="*/ 5251 h 10000"/>
                <a:gd name="connsiteX82" fmla="*/ 9613 w 10000"/>
                <a:gd name="connsiteY82" fmla="*/ 5159 h 10000"/>
                <a:gd name="connsiteX83" fmla="*/ 9757 w 10000"/>
                <a:gd name="connsiteY83" fmla="*/ 5291 h 10000"/>
                <a:gd name="connsiteX84" fmla="*/ 9982 w 10000"/>
                <a:gd name="connsiteY84" fmla="*/ 5339 h 10000"/>
                <a:gd name="connsiteX85" fmla="*/ 9884 w 10000"/>
                <a:gd name="connsiteY85" fmla="*/ 5468 h 10000"/>
                <a:gd name="connsiteX86" fmla="*/ 9847 w 10000"/>
                <a:gd name="connsiteY86" fmla="*/ 5517 h 10000"/>
                <a:gd name="connsiteX87" fmla="*/ 9757 w 10000"/>
                <a:gd name="connsiteY87" fmla="*/ 5561 h 10000"/>
                <a:gd name="connsiteX88" fmla="*/ 9802 w 10000"/>
                <a:gd name="connsiteY88" fmla="*/ 5561 h 10000"/>
                <a:gd name="connsiteX89" fmla="*/ 9935 w 10000"/>
                <a:gd name="connsiteY89" fmla="*/ 5517 h 10000"/>
                <a:gd name="connsiteX90" fmla="*/ 9935 w 10000"/>
                <a:gd name="connsiteY90" fmla="*/ 5468 h 10000"/>
                <a:gd name="connsiteX91" fmla="*/ 9982 w 10000"/>
                <a:gd name="connsiteY91" fmla="*/ 5600 h 10000"/>
                <a:gd name="connsiteX92" fmla="*/ 9982 w 10000"/>
                <a:gd name="connsiteY92" fmla="*/ 5699 h 10000"/>
                <a:gd name="connsiteX93" fmla="*/ 9935 w 10000"/>
                <a:gd name="connsiteY93" fmla="*/ 5600 h 10000"/>
                <a:gd name="connsiteX94" fmla="*/ 9935 w 10000"/>
                <a:gd name="connsiteY94" fmla="*/ 5699 h 10000"/>
                <a:gd name="connsiteX95" fmla="*/ 9884 w 10000"/>
                <a:gd name="connsiteY95" fmla="*/ 5658 h 10000"/>
                <a:gd name="connsiteX96" fmla="*/ 9847 w 10000"/>
                <a:gd name="connsiteY96" fmla="*/ 5658 h 10000"/>
                <a:gd name="connsiteX97" fmla="*/ 9802 w 10000"/>
                <a:gd name="connsiteY97" fmla="*/ 5737 h 10000"/>
                <a:gd name="connsiteX98" fmla="*/ 9935 w 10000"/>
                <a:gd name="connsiteY98" fmla="*/ 5827 h 10000"/>
                <a:gd name="connsiteX99" fmla="*/ 9884 w 10000"/>
                <a:gd name="connsiteY99" fmla="*/ 5827 h 10000"/>
                <a:gd name="connsiteX100" fmla="*/ 9935 w 10000"/>
                <a:gd name="connsiteY100" fmla="*/ 5924 h 10000"/>
                <a:gd name="connsiteX101" fmla="*/ 9757 w 10000"/>
                <a:gd name="connsiteY101" fmla="*/ 5873 h 10000"/>
                <a:gd name="connsiteX102" fmla="*/ 9802 w 10000"/>
                <a:gd name="connsiteY102" fmla="*/ 5924 h 10000"/>
                <a:gd name="connsiteX103" fmla="*/ 9935 w 10000"/>
                <a:gd name="connsiteY103" fmla="*/ 5963 h 10000"/>
                <a:gd name="connsiteX104" fmla="*/ 9982 w 10000"/>
                <a:gd name="connsiteY104" fmla="*/ 6100 h 10000"/>
                <a:gd name="connsiteX105" fmla="*/ 9935 w 10000"/>
                <a:gd name="connsiteY105" fmla="*/ 6193 h 10000"/>
                <a:gd name="connsiteX106" fmla="*/ 9802 w 10000"/>
                <a:gd name="connsiteY106" fmla="*/ 6055 h 10000"/>
                <a:gd name="connsiteX107" fmla="*/ 9757 w 10000"/>
                <a:gd name="connsiteY107" fmla="*/ 6100 h 10000"/>
                <a:gd name="connsiteX108" fmla="*/ 9579 w 10000"/>
                <a:gd name="connsiteY108" fmla="*/ 6193 h 10000"/>
                <a:gd name="connsiteX109" fmla="*/ 9714 w 10000"/>
                <a:gd name="connsiteY109" fmla="*/ 6321 h 10000"/>
                <a:gd name="connsiteX110" fmla="*/ 9714 w 10000"/>
                <a:gd name="connsiteY110" fmla="*/ 6504 h 10000"/>
                <a:gd name="connsiteX111" fmla="*/ 9668 w 10000"/>
                <a:gd name="connsiteY111" fmla="*/ 6594 h 10000"/>
                <a:gd name="connsiteX112" fmla="*/ 9668 w 10000"/>
                <a:gd name="connsiteY112" fmla="*/ 6637 h 10000"/>
                <a:gd name="connsiteX113" fmla="*/ 9579 w 10000"/>
                <a:gd name="connsiteY113" fmla="*/ 6594 h 10000"/>
                <a:gd name="connsiteX114" fmla="*/ 9579 w 10000"/>
                <a:gd name="connsiteY114" fmla="*/ 6680 h 10000"/>
                <a:gd name="connsiteX115" fmla="*/ 9534 w 10000"/>
                <a:gd name="connsiteY115" fmla="*/ 6774 h 10000"/>
                <a:gd name="connsiteX116" fmla="*/ 9490 w 10000"/>
                <a:gd name="connsiteY116" fmla="*/ 6948 h 10000"/>
                <a:gd name="connsiteX117" fmla="*/ 9534 w 10000"/>
                <a:gd name="connsiteY117" fmla="*/ 6861 h 10000"/>
                <a:gd name="connsiteX118" fmla="*/ 9490 w 10000"/>
                <a:gd name="connsiteY118" fmla="*/ 6903 h 10000"/>
                <a:gd name="connsiteX119" fmla="*/ 9447 w 10000"/>
                <a:gd name="connsiteY119" fmla="*/ 6820 h 10000"/>
                <a:gd name="connsiteX120" fmla="*/ 9351 w 10000"/>
                <a:gd name="connsiteY120" fmla="*/ 6861 h 10000"/>
                <a:gd name="connsiteX121" fmla="*/ 9351 w 10000"/>
                <a:gd name="connsiteY121" fmla="*/ 6948 h 10000"/>
                <a:gd name="connsiteX122" fmla="*/ 9403 w 10000"/>
                <a:gd name="connsiteY122" fmla="*/ 6994 h 10000"/>
                <a:gd name="connsiteX123" fmla="*/ 9490 w 10000"/>
                <a:gd name="connsiteY123" fmla="*/ 7039 h 10000"/>
                <a:gd name="connsiteX124" fmla="*/ 9447 w 10000"/>
                <a:gd name="connsiteY124" fmla="*/ 7084 h 10000"/>
                <a:gd name="connsiteX125" fmla="*/ 9403 w 10000"/>
                <a:gd name="connsiteY125" fmla="*/ 7223 h 10000"/>
                <a:gd name="connsiteX126" fmla="*/ 9220 w 10000"/>
                <a:gd name="connsiteY126" fmla="*/ 7127 h 10000"/>
                <a:gd name="connsiteX127" fmla="*/ 9351 w 10000"/>
                <a:gd name="connsiteY127" fmla="*/ 7261 h 10000"/>
                <a:gd name="connsiteX128" fmla="*/ 9490 w 10000"/>
                <a:gd name="connsiteY128" fmla="*/ 7261 h 10000"/>
                <a:gd name="connsiteX129" fmla="*/ 9447 w 10000"/>
                <a:gd name="connsiteY129" fmla="*/ 7357 h 10000"/>
                <a:gd name="connsiteX130" fmla="*/ 9534 w 10000"/>
                <a:gd name="connsiteY130" fmla="*/ 7537 h 10000"/>
                <a:gd name="connsiteX131" fmla="*/ 9490 w 10000"/>
                <a:gd name="connsiteY131" fmla="*/ 7537 h 10000"/>
                <a:gd name="connsiteX132" fmla="*/ 9351 w 10000"/>
                <a:gd name="connsiteY132" fmla="*/ 7439 h 10000"/>
                <a:gd name="connsiteX133" fmla="*/ 9302 w 10000"/>
                <a:gd name="connsiteY133" fmla="*/ 7489 h 10000"/>
                <a:gd name="connsiteX134" fmla="*/ 9403 w 10000"/>
                <a:gd name="connsiteY134" fmla="*/ 7581 h 10000"/>
                <a:gd name="connsiteX135" fmla="*/ 9351 w 10000"/>
                <a:gd name="connsiteY135" fmla="*/ 7667 h 10000"/>
                <a:gd name="connsiteX136" fmla="*/ 9220 w 10000"/>
                <a:gd name="connsiteY136" fmla="*/ 7581 h 10000"/>
                <a:gd name="connsiteX137" fmla="*/ 9302 w 10000"/>
                <a:gd name="connsiteY137" fmla="*/ 7709 h 10000"/>
                <a:gd name="connsiteX138" fmla="*/ 9220 w 10000"/>
                <a:gd name="connsiteY138" fmla="*/ 7709 h 10000"/>
                <a:gd name="connsiteX139" fmla="*/ 9220 w 10000"/>
                <a:gd name="connsiteY139" fmla="*/ 7804 h 10000"/>
                <a:gd name="connsiteX140" fmla="*/ 8994 w 10000"/>
                <a:gd name="connsiteY140" fmla="*/ 7900 h 10000"/>
                <a:gd name="connsiteX141" fmla="*/ 8951 w 10000"/>
                <a:gd name="connsiteY141" fmla="*/ 7980 h 10000"/>
                <a:gd name="connsiteX142" fmla="*/ 8994 w 10000"/>
                <a:gd name="connsiteY142" fmla="*/ 8031 h 10000"/>
                <a:gd name="connsiteX143" fmla="*/ 8951 w 10000"/>
                <a:gd name="connsiteY143" fmla="*/ 8066 h 10000"/>
                <a:gd name="connsiteX144" fmla="*/ 8905 w 10000"/>
                <a:gd name="connsiteY144" fmla="*/ 8203 h 10000"/>
                <a:gd name="connsiteX145" fmla="*/ 8866 w 10000"/>
                <a:gd name="connsiteY145" fmla="*/ 8160 h 10000"/>
                <a:gd name="connsiteX146" fmla="*/ 8866 w 10000"/>
                <a:gd name="connsiteY146" fmla="*/ 8296 h 10000"/>
                <a:gd name="connsiteX147" fmla="*/ 8407 w 10000"/>
                <a:gd name="connsiteY147" fmla="*/ 8069 h 10000"/>
                <a:gd name="connsiteX148" fmla="*/ 7657 w 10000"/>
                <a:gd name="connsiteY148" fmla="*/ 8835 h 10000"/>
                <a:gd name="connsiteX149" fmla="*/ 7387 w 10000"/>
                <a:gd name="connsiteY149" fmla="*/ 8924 h 10000"/>
                <a:gd name="connsiteX150" fmla="*/ 7253 w 10000"/>
                <a:gd name="connsiteY150" fmla="*/ 8655 h 10000"/>
                <a:gd name="connsiteX151" fmla="*/ 7209 w 10000"/>
                <a:gd name="connsiteY151" fmla="*/ 8655 h 10000"/>
                <a:gd name="connsiteX152" fmla="*/ 7340 w 10000"/>
                <a:gd name="connsiteY152" fmla="*/ 8604 h 10000"/>
                <a:gd name="connsiteX153" fmla="*/ 7162 w 10000"/>
                <a:gd name="connsiteY153" fmla="*/ 8604 h 10000"/>
                <a:gd name="connsiteX154" fmla="*/ 7119 w 10000"/>
                <a:gd name="connsiteY154" fmla="*/ 8703 h 10000"/>
                <a:gd name="connsiteX155" fmla="*/ 7209 w 10000"/>
                <a:gd name="connsiteY155" fmla="*/ 8790 h 10000"/>
                <a:gd name="connsiteX156" fmla="*/ 7162 w 10000"/>
                <a:gd name="connsiteY156" fmla="*/ 8790 h 10000"/>
                <a:gd name="connsiteX157" fmla="*/ 7302 w 10000"/>
                <a:gd name="connsiteY157" fmla="*/ 9056 h 10000"/>
                <a:gd name="connsiteX158" fmla="*/ 7119 w 10000"/>
                <a:gd name="connsiteY158" fmla="*/ 8884 h 10000"/>
                <a:gd name="connsiteX159" fmla="*/ 7209 w 10000"/>
                <a:gd name="connsiteY159" fmla="*/ 9056 h 10000"/>
                <a:gd name="connsiteX160" fmla="*/ 7162 w 10000"/>
                <a:gd name="connsiteY160" fmla="*/ 9107 h 10000"/>
                <a:gd name="connsiteX161" fmla="*/ 7119 w 10000"/>
                <a:gd name="connsiteY161" fmla="*/ 9056 h 10000"/>
                <a:gd name="connsiteX162" fmla="*/ 7075 w 10000"/>
                <a:gd name="connsiteY162" fmla="*/ 9196 h 10000"/>
                <a:gd name="connsiteX163" fmla="*/ 6934 w 10000"/>
                <a:gd name="connsiteY163" fmla="*/ 9240 h 10000"/>
                <a:gd name="connsiteX164" fmla="*/ 6893 w 10000"/>
                <a:gd name="connsiteY164" fmla="*/ 9147 h 10000"/>
                <a:gd name="connsiteX165" fmla="*/ 6807 w 10000"/>
                <a:gd name="connsiteY165" fmla="*/ 9107 h 10000"/>
                <a:gd name="connsiteX166" fmla="*/ 6852 w 10000"/>
                <a:gd name="connsiteY166" fmla="*/ 9282 h 10000"/>
                <a:gd name="connsiteX167" fmla="*/ 6623 w 10000"/>
                <a:gd name="connsiteY167" fmla="*/ 9196 h 10000"/>
                <a:gd name="connsiteX168" fmla="*/ 6579 w 10000"/>
                <a:gd name="connsiteY168" fmla="*/ 9240 h 10000"/>
                <a:gd name="connsiteX169" fmla="*/ 6444 w 10000"/>
                <a:gd name="connsiteY169" fmla="*/ 9323 h 10000"/>
                <a:gd name="connsiteX170" fmla="*/ 6411 w 10000"/>
                <a:gd name="connsiteY170" fmla="*/ 9422 h 10000"/>
                <a:gd name="connsiteX171" fmla="*/ 6311 w 10000"/>
                <a:gd name="connsiteY171" fmla="*/ 9422 h 10000"/>
                <a:gd name="connsiteX172" fmla="*/ 6177 w 10000"/>
                <a:gd name="connsiteY172" fmla="*/ 9463 h 10000"/>
                <a:gd name="connsiteX173" fmla="*/ 6177 w 10000"/>
                <a:gd name="connsiteY173" fmla="*/ 9422 h 10000"/>
                <a:gd name="connsiteX174" fmla="*/ 6177 w 10000"/>
                <a:gd name="connsiteY174" fmla="*/ 9507 h 10000"/>
                <a:gd name="connsiteX175" fmla="*/ 6046 w 10000"/>
                <a:gd name="connsiteY175" fmla="*/ 9463 h 10000"/>
                <a:gd name="connsiteX176" fmla="*/ 6046 w 10000"/>
                <a:gd name="connsiteY176" fmla="*/ 9550 h 10000"/>
                <a:gd name="connsiteX177" fmla="*/ 6000 w 10000"/>
                <a:gd name="connsiteY177" fmla="*/ 9688 h 10000"/>
                <a:gd name="connsiteX178" fmla="*/ 6094 w 10000"/>
                <a:gd name="connsiteY178" fmla="*/ 9734 h 10000"/>
                <a:gd name="connsiteX179" fmla="*/ 6094 w 10000"/>
                <a:gd name="connsiteY179" fmla="*/ 9734 h 10000"/>
                <a:gd name="connsiteX180" fmla="*/ 6177 w 10000"/>
                <a:gd name="connsiteY180" fmla="*/ 9913 h 10000"/>
                <a:gd name="connsiteX181" fmla="*/ 5956 w 10000"/>
                <a:gd name="connsiteY181" fmla="*/ 10000 h 10000"/>
                <a:gd name="connsiteX182" fmla="*/ 5956 w 10000"/>
                <a:gd name="connsiteY182" fmla="*/ 9913 h 10000"/>
                <a:gd name="connsiteX183" fmla="*/ 5861 w 10000"/>
                <a:gd name="connsiteY183" fmla="*/ 9774 h 10000"/>
                <a:gd name="connsiteX184" fmla="*/ 5823 w 10000"/>
                <a:gd name="connsiteY184" fmla="*/ 9688 h 10000"/>
                <a:gd name="connsiteX185" fmla="*/ 5778 w 10000"/>
                <a:gd name="connsiteY185" fmla="*/ 9550 h 10000"/>
                <a:gd name="connsiteX186" fmla="*/ 5823 w 10000"/>
                <a:gd name="connsiteY186" fmla="*/ 9463 h 10000"/>
                <a:gd name="connsiteX187" fmla="*/ 5778 w 10000"/>
                <a:gd name="connsiteY187" fmla="*/ 9323 h 10000"/>
                <a:gd name="connsiteX188" fmla="*/ 5778 w 10000"/>
                <a:gd name="connsiteY188" fmla="*/ 9373 h 10000"/>
                <a:gd name="connsiteX189" fmla="*/ 5686 w 10000"/>
                <a:gd name="connsiteY189" fmla="*/ 9282 h 10000"/>
                <a:gd name="connsiteX190" fmla="*/ 5686 w 10000"/>
                <a:gd name="connsiteY190" fmla="*/ 9373 h 10000"/>
                <a:gd name="connsiteX191" fmla="*/ 5555 w 10000"/>
                <a:gd name="connsiteY191" fmla="*/ 9373 h 10000"/>
                <a:gd name="connsiteX192" fmla="*/ 5466 w 10000"/>
                <a:gd name="connsiteY192" fmla="*/ 9323 h 10000"/>
                <a:gd name="connsiteX193" fmla="*/ 5414 w 10000"/>
                <a:gd name="connsiteY193" fmla="*/ 9240 h 10000"/>
                <a:gd name="connsiteX194" fmla="*/ 5370 w 10000"/>
                <a:gd name="connsiteY194" fmla="*/ 9240 h 10000"/>
                <a:gd name="connsiteX195" fmla="*/ 5370 w 10000"/>
                <a:gd name="connsiteY195" fmla="*/ 9323 h 10000"/>
                <a:gd name="connsiteX196" fmla="*/ 5284 w 10000"/>
                <a:gd name="connsiteY196" fmla="*/ 9240 h 10000"/>
                <a:gd name="connsiteX197" fmla="*/ 5244 w 10000"/>
                <a:gd name="connsiteY197" fmla="*/ 9147 h 10000"/>
                <a:gd name="connsiteX198" fmla="*/ 5202 w 10000"/>
                <a:gd name="connsiteY198" fmla="*/ 9196 h 10000"/>
                <a:gd name="connsiteX199" fmla="*/ 5244 w 10000"/>
                <a:gd name="connsiteY199" fmla="*/ 9323 h 10000"/>
                <a:gd name="connsiteX200" fmla="*/ 5154 w 10000"/>
                <a:gd name="connsiteY200" fmla="*/ 9282 h 10000"/>
                <a:gd name="connsiteX201" fmla="*/ 5154 w 10000"/>
                <a:gd name="connsiteY201" fmla="*/ 9373 h 10000"/>
                <a:gd name="connsiteX202" fmla="*/ 4973 w 10000"/>
                <a:gd name="connsiteY202" fmla="*/ 9323 h 10000"/>
                <a:gd name="connsiteX203" fmla="*/ 4844 w 10000"/>
                <a:gd name="connsiteY203" fmla="*/ 9323 h 10000"/>
                <a:gd name="connsiteX204" fmla="*/ 4794 w 10000"/>
                <a:gd name="connsiteY204" fmla="*/ 9323 h 10000"/>
                <a:gd name="connsiteX205" fmla="*/ 4661 w 10000"/>
                <a:gd name="connsiteY205" fmla="*/ 9240 h 10000"/>
                <a:gd name="connsiteX206" fmla="*/ 4611 w 10000"/>
                <a:gd name="connsiteY206" fmla="*/ 9196 h 10000"/>
                <a:gd name="connsiteX207" fmla="*/ 4480 w 10000"/>
                <a:gd name="connsiteY207" fmla="*/ 9147 h 10000"/>
                <a:gd name="connsiteX208" fmla="*/ 4395 w 10000"/>
                <a:gd name="connsiteY208" fmla="*/ 8884 h 10000"/>
                <a:gd name="connsiteX209" fmla="*/ 4297 w 10000"/>
                <a:gd name="connsiteY209" fmla="*/ 8703 h 10000"/>
                <a:gd name="connsiteX210" fmla="*/ 4168 w 10000"/>
                <a:gd name="connsiteY210" fmla="*/ 8703 h 10000"/>
                <a:gd name="connsiteX211" fmla="*/ 4032 w 10000"/>
                <a:gd name="connsiteY211" fmla="*/ 8703 h 10000"/>
                <a:gd name="connsiteX212" fmla="*/ 3808 w 10000"/>
                <a:gd name="connsiteY212" fmla="*/ 8475 h 10000"/>
                <a:gd name="connsiteX213" fmla="*/ 3633 w 10000"/>
                <a:gd name="connsiteY213" fmla="*/ 8604 h 10000"/>
                <a:gd name="connsiteX214" fmla="*/ 3633 w 10000"/>
                <a:gd name="connsiteY214" fmla="*/ 8703 h 10000"/>
                <a:gd name="connsiteX215" fmla="*/ 3410 w 10000"/>
                <a:gd name="connsiteY215" fmla="*/ 8747 h 10000"/>
                <a:gd name="connsiteX216" fmla="*/ 3278 w 10000"/>
                <a:gd name="connsiteY216" fmla="*/ 8884 h 10000"/>
                <a:gd name="connsiteX217" fmla="*/ 3189 w 10000"/>
                <a:gd name="connsiteY217" fmla="*/ 8790 h 10000"/>
                <a:gd name="connsiteX218" fmla="*/ 3099 w 10000"/>
                <a:gd name="connsiteY218" fmla="*/ 8884 h 10000"/>
                <a:gd name="connsiteX219" fmla="*/ 2965 w 10000"/>
                <a:gd name="connsiteY219" fmla="*/ 8884 h 10000"/>
                <a:gd name="connsiteX220" fmla="*/ 2781 w 10000"/>
                <a:gd name="connsiteY220" fmla="*/ 8835 h 10000"/>
                <a:gd name="connsiteX221" fmla="*/ 2606 w 10000"/>
                <a:gd name="connsiteY221" fmla="*/ 8924 h 10000"/>
                <a:gd name="connsiteX222" fmla="*/ 2515 w 10000"/>
                <a:gd name="connsiteY222" fmla="*/ 8924 h 10000"/>
                <a:gd name="connsiteX223" fmla="*/ 2423 w 10000"/>
                <a:gd name="connsiteY223" fmla="*/ 8924 h 10000"/>
                <a:gd name="connsiteX224" fmla="*/ 2380 w 10000"/>
                <a:gd name="connsiteY224" fmla="*/ 8924 h 10000"/>
                <a:gd name="connsiteX225" fmla="*/ 2380 w 10000"/>
                <a:gd name="connsiteY225" fmla="*/ 9147 h 10000"/>
                <a:gd name="connsiteX226" fmla="*/ 2473 w 10000"/>
                <a:gd name="connsiteY226" fmla="*/ 9282 h 10000"/>
                <a:gd name="connsiteX227" fmla="*/ 2473 w 10000"/>
                <a:gd name="connsiteY227" fmla="*/ 9323 h 10000"/>
                <a:gd name="connsiteX228" fmla="*/ 2473 w 10000"/>
                <a:gd name="connsiteY228" fmla="*/ 9422 h 10000"/>
                <a:gd name="connsiteX229" fmla="*/ 2515 w 10000"/>
                <a:gd name="connsiteY229" fmla="*/ 9550 h 10000"/>
                <a:gd name="connsiteX230" fmla="*/ 2380 w 10000"/>
                <a:gd name="connsiteY230" fmla="*/ 9507 h 10000"/>
                <a:gd name="connsiteX231" fmla="*/ 2244 w 10000"/>
                <a:gd name="connsiteY231" fmla="*/ 9463 h 10000"/>
                <a:gd name="connsiteX232" fmla="*/ 2153 w 10000"/>
                <a:gd name="connsiteY232" fmla="*/ 9240 h 10000"/>
                <a:gd name="connsiteX233" fmla="*/ 1895 w 10000"/>
                <a:gd name="connsiteY233" fmla="*/ 9373 h 10000"/>
                <a:gd name="connsiteX234" fmla="*/ 1805 w 10000"/>
                <a:gd name="connsiteY234" fmla="*/ 9422 h 10000"/>
                <a:gd name="connsiteX235" fmla="*/ 1805 w 10000"/>
                <a:gd name="connsiteY235" fmla="*/ 9282 h 10000"/>
                <a:gd name="connsiteX236" fmla="*/ 1669 w 10000"/>
                <a:gd name="connsiteY236" fmla="*/ 9107 h 10000"/>
                <a:gd name="connsiteX237" fmla="*/ 1401 w 10000"/>
                <a:gd name="connsiteY237" fmla="*/ 9107 h 10000"/>
                <a:gd name="connsiteX238" fmla="*/ 1401 w 10000"/>
                <a:gd name="connsiteY238" fmla="*/ 8924 h 10000"/>
                <a:gd name="connsiteX239" fmla="*/ 1439 w 10000"/>
                <a:gd name="connsiteY239" fmla="*/ 8703 h 10000"/>
                <a:gd name="connsiteX240" fmla="*/ 1270 w 10000"/>
                <a:gd name="connsiteY240" fmla="*/ 8604 h 10000"/>
                <a:gd name="connsiteX241" fmla="*/ 1130 w 10000"/>
                <a:gd name="connsiteY241" fmla="*/ 8475 h 10000"/>
                <a:gd name="connsiteX242" fmla="*/ 1090 w 10000"/>
                <a:gd name="connsiteY242" fmla="*/ 8385 h 10000"/>
                <a:gd name="connsiteX243" fmla="*/ 1048 w 10000"/>
                <a:gd name="connsiteY243" fmla="*/ 8251 h 10000"/>
                <a:gd name="connsiteX244" fmla="*/ 1090 w 10000"/>
                <a:gd name="connsiteY244" fmla="*/ 8118 h 10000"/>
                <a:gd name="connsiteX245" fmla="*/ 773 w 10000"/>
                <a:gd name="connsiteY245" fmla="*/ 8160 h 10000"/>
                <a:gd name="connsiteX246" fmla="*/ 591 w 10000"/>
                <a:gd name="connsiteY246" fmla="*/ 8251 h 10000"/>
                <a:gd name="connsiteX247" fmla="*/ 591 w 10000"/>
                <a:gd name="connsiteY247" fmla="*/ 8118 h 10000"/>
                <a:gd name="connsiteX248" fmla="*/ 549 w 10000"/>
                <a:gd name="connsiteY248" fmla="*/ 7980 h 10000"/>
                <a:gd name="connsiteX249" fmla="*/ 508 w 10000"/>
                <a:gd name="connsiteY249" fmla="*/ 7900 h 10000"/>
                <a:gd name="connsiteX250" fmla="*/ 7545 w 10000"/>
                <a:gd name="connsiteY250" fmla="*/ 7886 h 10000"/>
                <a:gd name="connsiteX251" fmla="*/ 7675 w 10000"/>
                <a:gd name="connsiteY251"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587 w 10000"/>
                <a:gd name="connsiteY67" fmla="*/ 4420 h 10000"/>
                <a:gd name="connsiteX68" fmla="*/ 8734 w 10000"/>
                <a:gd name="connsiteY68" fmla="*/ 4264 h 10000"/>
                <a:gd name="connsiteX69" fmla="*/ 8592 w 10000"/>
                <a:gd name="connsiteY69" fmla="*/ 4172 h 10000"/>
                <a:gd name="connsiteX70" fmla="*/ 9579 w 10000"/>
                <a:gd name="connsiteY70" fmla="*/ 4668 h 10000"/>
                <a:gd name="connsiteX71" fmla="*/ 9757 w 10000"/>
                <a:gd name="connsiteY71" fmla="*/ 4848 h 10000"/>
                <a:gd name="connsiteX72" fmla="*/ 9668 w 10000"/>
                <a:gd name="connsiteY72" fmla="*/ 4892 h 10000"/>
                <a:gd name="connsiteX73" fmla="*/ 9534 w 10000"/>
                <a:gd name="connsiteY73" fmla="*/ 4978 h 10000"/>
                <a:gd name="connsiteX74" fmla="*/ 9447 w 10000"/>
                <a:gd name="connsiteY74" fmla="*/ 5064 h 10000"/>
                <a:gd name="connsiteX75" fmla="*/ 9403 w 10000"/>
                <a:gd name="connsiteY75" fmla="*/ 5109 h 10000"/>
                <a:gd name="connsiteX76" fmla="*/ 9258 w 10000"/>
                <a:gd name="connsiteY76" fmla="*/ 5109 h 10000"/>
                <a:gd name="connsiteX77" fmla="*/ 9134 w 10000"/>
                <a:gd name="connsiteY77" fmla="*/ 5203 h 10000"/>
                <a:gd name="connsiteX78" fmla="*/ 9302 w 10000"/>
                <a:gd name="connsiteY78" fmla="*/ 5109 h 10000"/>
                <a:gd name="connsiteX79" fmla="*/ 9447 w 10000"/>
                <a:gd name="connsiteY79" fmla="*/ 5251 h 10000"/>
                <a:gd name="connsiteX80" fmla="*/ 9403 w 10000"/>
                <a:gd name="connsiteY80" fmla="*/ 5251 h 10000"/>
                <a:gd name="connsiteX81" fmla="*/ 9613 w 10000"/>
                <a:gd name="connsiteY81" fmla="*/ 5159 h 10000"/>
                <a:gd name="connsiteX82" fmla="*/ 9757 w 10000"/>
                <a:gd name="connsiteY82" fmla="*/ 5291 h 10000"/>
                <a:gd name="connsiteX83" fmla="*/ 9982 w 10000"/>
                <a:gd name="connsiteY83" fmla="*/ 5339 h 10000"/>
                <a:gd name="connsiteX84" fmla="*/ 9884 w 10000"/>
                <a:gd name="connsiteY84" fmla="*/ 5468 h 10000"/>
                <a:gd name="connsiteX85" fmla="*/ 9847 w 10000"/>
                <a:gd name="connsiteY85" fmla="*/ 5517 h 10000"/>
                <a:gd name="connsiteX86" fmla="*/ 9757 w 10000"/>
                <a:gd name="connsiteY86" fmla="*/ 5561 h 10000"/>
                <a:gd name="connsiteX87" fmla="*/ 9802 w 10000"/>
                <a:gd name="connsiteY87" fmla="*/ 5561 h 10000"/>
                <a:gd name="connsiteX88" fmla="*/ 9935 w 10000"/>
                <a:gd name="connsiteY88" fmla="*/ 5517 h 10000"/>
                <a:gd name="connsiteX89" fmla="*/ 9935 w 10000"/>
                <a:gd name="connsiteY89" fmla="*/ 5468 h 10000"/>
                <a:gd name="connsiteX90" fmla="*/ 9982 w 10000"/>
                <a:gd name="connsiteY90" fmla="*/ 5600 h 10000"/>
                <a:gd name="connsiteX91" fmla="*/ 9982 w 10000"/>
                <a:gd name="connsiteY91" fmla="*/ 5699 h 10000"/>
                <a:gd name="connsiteX92" fmla="*/ 9935 w 10000"/>
                <a:gd name="connsiteY92" fmla="*/ 5600 h 10000"/>
                <a:gd name="connsiteX93" fmla="*/ 9935 w 10000"/>
                <a:gd name="connsiteY93" fmla="*/ 5699 h 10000"/>
                <a:gd name="connsiteX94" fmla="*/ 9884 w 10000"/>
                <a:gd name="connsiteY94" fmla="*/ 5658 h 10000"/>
                <a:gd name="connsiteX95" fmla="*/ 9847 w 10000"/>
                <a:gd name="connsiteY95" fmla="*/ 5658 h 10000"/>
                <a:gd name="connsiteX96" fmla="*/ 9802 w 10000"/>
                <a:gd name="connsiteY96" fmla="*/ 5737 h 10000"/>
                <a:gd name="connsiteX97" fmla="*/ 9935 w 10000"/>
                <a:gd name="connsiteY97" fmla="*/ 5827 h 10000"/>
                <a:gd name="connsiteX98" fmla="*/ 9884 w 10000"/>
                <a:gd name="connsiteY98" fmla="*/ 5827 h 10000"/>
                <a:gd name="connsiteX99" fmla="*/ 9935 w 10000"/>
                <a:gd name="connsiteY99" fmla="*/ 5924 h 10000"/>
                <a:gd name="connsiteX100" fmla="*/ 9757 w 10000"/>
                <a:gd name="connsiteY100" fmla="*/ 5873 h 10000"/>
                <a:gd name="connsiteX101" fmla="*/ 9802 w 10000"/>
                <a:gd name="connsiteY101" fmla="*/ 5924 h 10000"/>
                <a:gd name="connsiteX102" fmla="*/ 9935 w 10000"/>
                <a:gd name="connsiteY102" fmla="*/ 5963 h 10000"/>
                <a:gd name="connsiteX103" fmla="*/ 9982 w 10000"/>
                <a:gd name="connsiteY103" fmla="*/ 6100 h 10000"/>
                <a:gd name="connsiteX104" fmla="*/ 9935 w 10000"/>
                <a:gd name="connsiteY104" fmla="*/ 6193 h 10000"/>
                <a:gd name="connsiteX105" fmla="*/ 9802 w 10000"/>
                <a:gd name="connsiteY105" fmla="*/ 6055 h 10000"/>
                <a:gd name="connsiteX106" fmla="*/ 9757 w 10000"/>
                <a:gd name="connsiteY106" fmla="*/ 6100 h 10000"/>
                <a:gd name="connsiteX107" fmla="*/ 9579 w 10000"/>
                <a:gd name="connsiteY107" fmla="*/ 6193 h 10000"/>
                <a:gd name="connsiteX108" fmla="*/ 9714 w 10000"/>
                <a:gd name="connsiteY108" fmla="*/ 6321 h 10000"/>
                <a:gd name="connsiteX109" fmla="*/ 9714 w 10000"/>
                <a:gd name="connsiteY109" fmla="*/ 6504 h 10000"/>
                <a:gd name="connsiteX110" fmla="*/ 9668 w 10000"/>
                <a:gd name="connsiteY110" fmla="*/ 6594 h 10000"/>
                <a:gd name="connsiteX111" fmla="*/ 9668 w 10000"/>
                <a:gd name="connsiteY111" fmla="*/ 6637 h 10000"/>
                <a:gd name="connsiteX112" fmla="*/ 9579 w 10000"/>
                <a:gd name="connsiteY112" fmla="*/ 6594 h 10000"/>
                <a:gd name="connsiteX113" fmla="*/ 9579 w 10000"/>
                <a:gd name="connsiteY113" fmla="*/ 6680 h 10000"/>
                <a:gd name="connsiteX114" fmla="*/ 9534 w 10000"/>
                <a:gd name="connsiteY114" fmla="*/ 6774 h 10000"/>
                <a:gd name="connsiteX115" fmla="*/ 9490 w 10000"/>
                <a:gd name="connsiteY115" fmla="*/ 6948 h 10000"/>
                <a:gd name="connsiteX116" fmla="*/ 9534 w 10000"/>
                <a:gd name="connsiteY116" fmla="*/ 6861 h 10000"/>
                <a:gd name="connsiteX117" fmla="*/ 9490 w 10000"/>
                <a:gd name="connsiteY117" fmla="*/ 6903 h 10000"/>
                <a:gd name="connsiteX118" fmla="*/ 9447 w 10000"/>
                <a:gd name="connsiteY118" fmla="*/ 6820 h 10000"/>
                <a:gd name="connsiteX119" fmla="*/ 9351 w 10000"/>
                <a:gd name="connsiteY119" fmla="*/ 6861 h 10000"/>
                <a:gd name="connsiteX120" fmla="*/ 9351 w 10000"/>
                <a:gd name="connsiteY120" fmla="*/ 6948 h 10000"/>
                <a:gd name="connsiteX121" fmla="*/ 9403 w 10000"/>
                <a:gd name="connsiteY121" fmla="*/ 6994 h 10000"/>
                <a:gd name="connsiteX122" fmla="*/ 9490 w 10000"/>
                <a:gd name="connsiteY122" fmla="*/ 7039 h 10000"/>
                <a:gd name="connsiteX123" fmla="*/ 9447 w 10000"/>
                <a:gd name="connsiteY123" fmla="*/ 7084 h 10000"/>
                <a:gd name="connsiteX124" fmla="*/ 9403 w 10000"/>
                <a:gd name="connsiteY124" fmla="*/ 7223 h 10000"/>
                <a:gd name="connsiteX125" fmla="*/ 9220 w 10000"/>
                <a:gd name="connsiteY125" fmla="*/ 7127 h 10000"/>
                <a:gd name="connsiteX126" fmla="*/ 9351 w 10000"/>
                <a:gd name="connsiteY126" fmla="*/ 7261 h 10000"/>
                <a:gd name="connsiteX127" fmla="*/ 9490 w 10000"/>
                <a:gd name="connsiteY127" fmla="*/ 7261 h 10000"/>
                <a:gd name="connsiteX128" fmla="*/ 9447 w 10000"/>
                <a:gd name="connsiteY128" fmla="*/ 7357 h 10000"/>
                <a:gd name="connsiteX129" fmla="*/ 9534 w 10000"/>
                <a:gd name="connsiteY129" fmla="*/ 7537 h 10000"/>
                <a:gd name="connsiteX130" fmla="*/ 9490 w 10000"/>
                <a:gd name="connsiteY130" fmla="*/ 7537 h 10000"/>
                <a:gd name="connsiteX131" fmla="*/ 9351 w 10000"/>
                <a:gd name="connsiteY131" fmla="*/ 7439 h 10000"/>
                <a:gd name="connsiteX132" fmla="*/ 9302 w 10000"/>
                <a:gd name="connsiteY132" fmla="*/ 7489 h 10000"/>
                <a:gd name="connsiteX133" fmla="*/ 9403 w 10000"/>
                <a:gd name="connsiteY133" fmla="*/ 7581 h 10000"/>
                <a:gd name="connsiteX134" fmla="*/ 9351 w 10000"/>
                <a:gd name="connsiteY134" fmla="*/ 7667 h 10000"/>
                <a:gd name="connsiteX135" fmla="*/ 9220 w 10000"/>
                <a:gd name="connsiteY135" fmla="*/ 7581 h 10000"/>
                <a:gd name="connsiteX136" fmla="*/ 9302 w 10000"/>
                <a:gd name="connsiteY136" fmla="*/ 7709 h 10000"/>
                <a:gd name="connsiteX137" fmla="*/ 9220 w 10000"/>
                <a:gd name="connsiteY137" fmla="*/ 7709 h 10000"/>
                <a:gd name="connsiteX138" fmla="*/ 9220 w 10000"/>
                <a:gd name="connsiteY138" fmla="*/ 7804 h 10000"/>
                <a:gd name="connsiteX139" fmla="*/ 8994 w 10000"/>
                <a:gd name="connsiteY139" fmla="*/ 7900 h 10000"/>
                <a:gd name="connsiteX140" fmla="*/ 8951 w 10000"/>
                <a:gd name="connsiteY140" fmla="*/ 7980 h 10000"/>
                <a:gd name="connsiteX141" fmla="*/ 8994 w 10000"/>
                <a:gd name="connsiteY141" fmla="*/ 8031 h 10000"/>
                <a:gd name="connsiteX142" fmla="*/ 8951 w 10000"/>
                <a:gd name="connsiteY142" fmla="*/ 8066 h 10000"/>
                <a:gd name="connsiteX143" fmla="*/ 8905 w 10000"/>
                <a:gd name="connsiteY143" fmla="*/ 8203 h 10000"/>
                <a:gd name="connsiteX144" fmla="*/ 8866 w 10000"/>
                <a:gd name="connsiteY144" fmla="*/ 8160 h 10000"/>
                <a:gd name="connsiteX145" fmla="*/ 8866 w 10000"/>
                <a:gd name="connsiteY145" fmla="*/ 8296 h 10000"/>
                <a:gd name="connsiteX146" fmla="*/ 8407 w 10000"/>
                <a:gd name="connsiteY146" fmla="*/ 8069 h 10000"/>
                <a:gd name="connsiteX147" fmla="*/ 7657 w 10000"/>
                <a:gd name="connsiteY147" fmla="*/ 8835 h 10000"/>
                <a:gd name="connsiteX148" fmla="*/ 7387 w 10000"/>
                <a:gd name="connsiteY148" fmla="*/ 8924 h 10000"/>
                <a:gd name="connsiteX149" fmla="*/ 7253 w 10000"/>
                <a:gd name="connsiteY149" fmla="*/ 8655 h 10000"/>
                <a:gd name="connsiteX150" fmla="*/ 7209 w 10000"/>
                <a:gd name="connsiteY150" fmla="*/ 8655 h 10000"/>
                <a:gd name="connsiteX151" fmla="*/ 7340 w 10000"/>
                <a:gd name="connsiteY151" fmla="*/ 8604 h 10000"/>
                <a:gd name="connsiteX152" fmla="*/ 7162 w 10000"/>
                <a:gd name="connsiteY152" fmla="*/ 8604 h 10000"/>
                <a:gd name="connsiteX153" fmla="*/ 7119 w 10000"/>
                <a:gd name="connsiteY153" fmla="*/ 8703 h 10000"/>
                <a:gd name="connsiteX154" fmla="*/ 7209 w 10000"/>
                <a:gd name="connsiteY154" fmla="*/ 8790 h 10000"/>
                <a:gd name="connsiteX155" fmla="*/ 7162 w 10000"/>
                <a:gd name="connsiteY155" fmla="*/ 8790 h 10000"/>
                <a:gd name="connsiteX156" fmla="*/ 7302 w 10000"/>
                <a:gd name="connsiteY156" fmla="*/ 9056 h 10000"/>
                <a:gd name="connsiteX157" fmla="*/ 7119 w 10000"/>
                <a:gd name="connsiteY157" fmla="*/ 8884 h 10000"/>
                <a:gd name="connsiteX158" fmla="*/ 7209 w 10000"/>
                <a:gd name="connsiteY158" fmla="*/ 9056 h 10000"/>
                <a:gd name="connsiteX159" fmla="*/ 7162 w 10000"/>
                <a:gd name="connsiteY159" fmla="*/ 9107 h 10000"/>
                <a:gd name="connsiteX160" fmla="*/ 7119 w 10000"/>
                <a:gd name="connsiteY160" fmla="*/ 9056 h 10000"/>
                <a:gd name="connsiteX161" fmla="*/ 7075 w 10000"/>
                <a:gd name="connsiteY161" fmla="*/ 9196 h 10000"/>
                <a:gd name="connsiteX162" fmla="*/ 6934 w 10000"/>
                <a:gd name="connsiteY162" fmla="*/ 9240 h 10000"/>
                <a:gd name="connsiteX163" fmla="*/ 6893 w 10000"/>
                <a:gd name="connsiteY163" fmla="*/ 9147 h 10000"/>
                <a:gd name="connsiteX164" fmla="*/ 6807 w 10000"/>
                <a:gd name="connsiteY164" fmla="*/ 9107 h 10000"/>
                <a:gd name="connsiteX165" fmla="*/ 6852 w 10000"/>
                <a:gd name="connsiteY165" fmla="*/ 9282 h 10000"/>
                <a:gd name="connsiteX166" fmla="*/ 6623 w 10000"/>
                <a:gd name="connsiteY166" fmla="*/ 9196 h 10000"/>
                <a:gd name="connsiteX167" fmla="*/ 6579 w 10000"/>
                <a:gd name="connsiteY167" fmla="*/ 9240 h 10000"/>
                <a:gd name="connsiteX168" fmla="*/ 6444 w 10000"/>
                <a:gd name="connsiteY168" fmla="*/ 9323 h 10000"/>
                <a:gd name="connsiteX169" fmla="*/ 6411 w 10000"/>
                <a:gd name="connsiteY169" fmla="*/ 9422 h 10000"/>
                <a:gd name="connsiteX170" fmla="*/ 6311 w 10000"/>
                <a:gd name="connsiteY170" fmla="*/ 9422 h 10000"/>
                <a:gd name="connsiteX171" fmla="*/ 6177 w 10000"/>
                <a:gd name="connsiteY171" fmla="*/ 9463 h 10000"/>
                <a:gd name="connsiteX172" fmla="*/ 6177 w 10000"/>
                <a:gd name="connsiteY172" fmla="*/ 9422 h 10000"/>
                <a:gd name="connsiteX173" fmla="*/ 6177 w 10000"/>
                <a:gd name="connsiteY173" fmla="*/ 9507 h 10000"/>
                <a:gd name="connsiteX174" fmla="*/ 6046 w 10000"/>
                <a:gd name="connsiteY174" fmla="*/ 9463 h 10000"/>
                <a:gd name="connsiteX175" fmla="*/ 6046 w 10000"/>
                <a:gd name="connsiteY175" fmla="*/ 9550 h 10000"/>
                <a:gd name="connsiteX176" fmla="*/ 6000 w 10000"/>
                <a:gd name="connsiteY176" fmla="*/ 9688 h 10000"/>
                <a:gd name="connsiteX177" fmla="*/ 6094 w 10000"/>
                <a:gd name="connsiteY177" fmla="*/ 9734 h 10000"/>
                <a:gd name="connsiteX178" fmla="*/ 6094 w 10000"/>
                <a:gd name="connsiteY178" fmla="*/ 9734 h 10000"/>
                <a:gd name="connsiteX179" fmla="*/ 6177 w 10000"/>
                <a:gd name="connsiteY179" fmla="*/ 9913 h 10000"/>
                <a:gd name="connsiteX180" fmla="*/ 5956 w 10000"/>
                <a:gd name="connsiteY180" fmla="*/ 10000 h 10000"/>
                <a:gd name="connsiteX181" fmla="*/ 5956 w 10000"/>
                <a:gd name="connsiteY181" fmla="*/ 9913 h 10000"/>
                <a:gd name="connsiteX182" fmla="*/ 5861 w 10000"/>
                <a:gd name="connsiteY182" fmla="*/ 9774 h 10000"/>
                <a:gd name="connsiteX183" fmla="*/ 5823 w 10000"/>
                <a:gd name="connsiteY183" fmla="*/ 9688 h 10000"/>
                <a:gd name="connsiteX184" fmla="*/ 5778 w 10000"/>
                <a:gd name="connsiteY184" fmla="*/ 9550 h 10000"/>
                <a:gd name="connsiteX185" fmla="*/ 5823 w 10000"/>
                <a:gd name="connsiteY185" fmla="*/ 9463 h 10000"/>
                <a:gd name="connsiteX186" fmla="*/ 5778 w 10000"/>
                <a:gd name="connsiteY186" fmla="*/ 9323 h 10000"/>
                <a:gd name="connsiteX187" fmla="*/ 5778 w 10000"/>
                <a:gd name="connsiteY187" fmla="*/ 9373 h 10000"/>
                <a:gd name="connsiteX188" fmla="*/ 5686 w 10000"/>
                <a:gd name="connsiteY188" fmla="*/ 9282 h 10000"/>
                <a:gd name="connsiteX189" fmla="*/ 5686 w 10000"/>
                <a:gd name="connsiteY189" fmla="*/ 9373 h 10000"/>
                <a:gd name="connsiteX190" fmla="*/ 5555 w 10000"/>
                <a:gd name="connsiteY190" fmla="*/ 9373 h 10000"/>
                <a:gd name="connsiteX191" fmla="*/ 5466 w 10000"/>
                <a:gd name="connsiteY191" fmla="*/ 9323 h 10000"/>
                <a:gd name="connsiteX192" fmla="*/ 5414 w 10000"/>
                <a:gd name="connsiteY192" fmla="*/ 9240 h 10000"/>
                <a:gd name="connsiteX193" fmla="*/ 5370 w 10000"/>
                <a:gd name="connsiteY193" fmla="*/ 9240 h 10000"/>
                <a:gd name="connsiteX194" fmla="*/ 5370 w 10000"/>
                <a:gd name="connsiteY194" fmla="*/ 9323 h 10000"/>
                <a:gd name="connsiteX195" fmla="*/ 5284 w 10000"/>
                <a:gd name="connsiteY195" fmla="*/ 9240 h 10000"/>
                <a:gd name="connsiteX196" fmla="*/ 5244 w 10000"/>
                <a:gd name="connsiteY196" fmla="*/ 9147 h 10000"/>
                <a:gd name="connsiteX197" fmla="*/ 5202 w 10000"/>
                <a:gd name="connsiteY197" fmla="*/ 9196 h 10000"/>
                <a:gd name="connsiteX198" fmla="*/ 5244 w 10000"/>
                <a:gd name="connsiteY198" fmla="*/ 9323 h 10000"/>
                <a:gd name="connsiteX199" fmla="*/ 5154 w 10000"/>
                <a:gd name="connsiteY199" fmla="*/ 9282 h 10000"/>
                <a:gd name="connsiteX200" fmla="*/ 5154 w 10000"/>
                <a:gd name="connsiteY200" fmla="*/ 9373 h 10000"/>
                <a:gd name="connsiteX201" fmla="*/ 4973 w 10000"/>
                <a:gd name="connsiteY201" fmla="*/ 9323 h 10000"/>
                <a:gd name="connsiteX202" fmla="*/ 4844 w 10000"/>
                <a:gd name="connsiteY202" fmla="*/ 9323 h 10000"/>
                <a:gd name="connsiteX203" fmla="*/ 4794 w 10000"/>
                <a:gd name="connsiteY203" fmla="*/ 9323 h 10000"/>
                <a:gd name="connsiteX204" fmla="*/ 4661 w 10000"/>
                <a:gd name="connsiteY204" fmla="*/ 9240 h 10000"/>
                <a:gd name="connsiteX205" fmla="*/ 4611 w 10000"/>
                <a:gd name="connsiteY205" fmla="*/ 9196 h 10000"/>
                <a:gd name="connsiteX206" fmla="*/ 4480 w 10000"/>
                <a:gd name="connsiteY206" fmla="*/ 9147 h 10000"/>
                <a:gd name="connsiteX207" fmla="*/ 4395 w 10000"/>
                <a:gd name="connsiteY207" fmla="*/ 8884 h 10000"/>
                <a:gd name="connsiteX208" fmla="*/ 4297 w 10000"/>
                <a:gd name="connsiteY208" fmla="*/ 8703 h 10000"/>
                <a:gd name="connsiteX209" fmla="*/ 4168 w 10000"/>
                <a:gd name="connsiteY209" fmla="*/ 8703 h 10000"/>
                <a:gd name="connsiteX210" fmla="*/ 4032 w 10000"/>
                <a:gd name="connsiteY210" fmla="*/ 8703 h 10000"/>
                <a:gd name="connsiteX211" fmla="*/ 3808 w 10000"/>
                <a:gd name="connsiteY211" fmla="*/ 8475 h 10000"/>
                <a:gd name="connsiteX212" fmla="*/ 3633 w 10000"/>
                <a:gd name="connsiteY212" fmla="*/ 8604 h 10000"/>
                <a:gd name="connsiteX213" fmla="*/ 3633 w 10000"/>
                <a:gd name="connsiteY213" fmla="*/ 8703 h 10000"/>
                <a:gd name="connsiteX214" fmla="*/ 3410 w 10000"/>
                <a:gd name="connsiteY214" fmla="*/ 8747 h 10000"/>
                <a:gd name="connsiteX215" fmla="*/ 3278 w 10000"/>
                <a:gd name="connsiteY215" fmla="*/ 8884 h 10000"/>
                <a:gd name="connsiteX216" fmla="*/ 3189 w 10000"/>
                <a:gd name="connsiteY216" fmla="*/ 8790 h 10000"/>
                <a:gd name="connsiteX217" fmla="*/ 3099 w 10000"/>
                <a:gd name="connsiteY217" fmla="*/ 8884 h 10000"/>
                <a:gd name="connsiteX218" fmla="*/ 2965 w 10000"/>
                <a:gd name="connsiteY218" fmla="*/ 8884 h 10000"/>
                <a:gd name="connsiteX219" fmla="*/ 2781 w 10000"/>
                <a:gd name="connsiteY219" fmla="*/ 8835 h 10000"/>
                <a:gd name="connsiteX220" fmla="*/ 2606 w 10000"/>
                <a:gd name="connsiteY220" fmla="*/ 8924 h 10000"/>
                <a:gd name="connsiteX221" fmla="*/ 2515 w 10000"/>
                <a:gd name="connsiteY221" fmla="*/ 8924 h 10000"/>
                <a:gd name="connsiteX222" fmla="*/ 2423 w 10000"/>
                <a:gd name="connsiteY222" fmla="*/ 8924 h 10000"/>
                <a:gd name="connsiteX223" fmla="*/ 2380 w 10000"/>
                <a:gd name="connsiteY223" fmla="*/ 8924 h 10000"/>
                <a:gd name="connsiteX224" fmla="*/ 2380 w 10000"/>
                <a:gd name="connsiteY224" fmla="*/ 9147 h 10000"/>
                <a:gd name="connsiteX225" fmla="*/ 2473 w 10000"/>
                <a:gd name="connsiteY225" fmla="*/ 9282 h 10000"/>
                <a:gd name="connsiteX226" fmla="*/ 2473 w 10000"/>
                <a:gd name="connsiteY226" fmla="*/ 9323 h 10000"/>
                <a:gd name="connsiteX227" fmla="*/ 2473 w 10000"/>
                <a:gd name="connsiteY227" fmla="*/ 9422 h 10000"/>
                <a:gd name="connsiteX228" fmla="*/ 2515 w 10000"/>
                <a:gd name="connsiteY228" fmla="*/ 9550 h 10000"/>
                <a:gd name="connsiteX229" fmla="*/ 2380 w 10000"/>
                <a:gd name="connsiteY229" fmla="*/ 9507 h 10000"/>
                <a:gd name="connsiteX230" fmla="*/ 2244 w 10000"/>
                <a:gd name="connsiteY230" fmla="*/ 9463 h 10000"/>
                <a:gd name="connsiteX231" fmla="*/ 2153 w 10000"/>
                <a:gd name="connsiteY231" fmla="*/ 9240 h 10000"/>
                <a:gd name="connsiteX232" fmla="*/ 1895 w 10000"/>
                <a:gd name="connsiteY232" fmla="*/ 9373 h 10000"/>
                <a:gd name="connsiteX233" fmla="*/ 1805 w 10000"/>
                <a:gd name="connsiteY233" fmla="*/ 9422 h 10000"/>
                <a:gd name="connsiteX234" fmla="*/ 1805 w 10000"/>
                <a:gd name="connsiteY234" fmla="*/ 9282 h 10000"/>
                <a:gd name="connsiteX235" fmla="*/ 1669 w 10000"/>
                <a:gd name="connsiteY235" fmla="*/ 9107 h 10000"/>
                <a:gd name="connsiteX236" fmla="*/ 1401 w 10000"/>
                <a:gd name="connsiteY236" fmla="*/ 9107 h 10000"/>
                <a:gd name="connsiteX237" fmla="*/ 1401 w 10000"/>
                <a:gd name="connsiteY237" fmla="*/ 8924 h 10000"/>
                <a:gd name="connsiteX238" fmla="*/ 1439 w 10000"/>
                <a:gd name="connsiteY238" fmla="*/ 8703 h 10000"/>
                <a:gd name="connsiteX239" fmla="*/ 1270 w 10000"/>
                <a:gd name="connsiteY239" fmla="*/ 8604 h 10000"/>
                <a:gd name="connsiteX240" fmla="*/ 1130 w 10000"/>
                <a:gd name="connsiteY240" fmla="*/ 8475 h 10000"/>
                <a:gd name="connsiteX241" fmla="*/ 1090 w 10000"/>
                <a:gd name="connsiteY241" fmla="*/ 8385 h 10000"/>
                <a:gd name="connsiteX242" fmla="*/ 1048 w 10000"/>
                <a:gd name="connsiteY242" fmla="*/ 8251 h 10000"/>
                <a:gd name="connsiteX243" fmla="*/ 1090 w 10000"/>
                <a:gd name="connsiteY243" fmla="*/ 8118 h 10000"/>
                <a:gd name="connsiteX244" fmla="*/ 773 w 10000"/>
                <a:gd name="connsiteY244" fmla="*/ 8160 h 10000"/>
                <a:gd name="connsiteX245" fmla="*/ 591 w 10000"/>
                <a:gd name="connsiteY245" fmla="*/ 8251 h 10000"/>
                <a:gd name="connsiteX246" fmla="*/ 591 w 10000"/>
                <a:gd name="connsiteY246" fmla="*/ 8118 h 10000"/>
                <a:gd name="connsiteX247" fmla="*/ 549 w 10000"/>
                <a:gd name="connsiteY247" fmla="*/ 7980 h 10000"/>
                <a:gd name="connsiteX248" fmla="*/ 508 w 10000"/>
                <a:gd name="connsiteY248" fmla="*/ 7900 h 10000"/>
                <a:gd name="connsiteX249" fmla="*/ 7545 w 10000"/>
                <a:gd name="connsiteY249" fmla="*/ 7886 h 10000"/>
                <a:gd name="connsiteX250" fmla="*/ 7675 w 10000"/>
                <a:gd name="connsiteY250"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587 w 10000"/>
                <a:gd name="connsiteY67" fmla="*/ 4420 h 10000"/>
                <a:gd name="connsiteX68" fmla="*/ 8734 w 10000"/>
                <a:gd name="connsiteY68" fmla="*/ 4264 h 10000"/>
                <a:gd name="connsiteX69" fmla="*/ 9579 w 10000"/>
                <a:gd name="connsiteY69" fmla="*/ 4668 h 10000"/>
                <a:gd name="connsiteX70" fmla="*/ 9757 w 10000"/>
                <a:gd name="connsiteY70" fmla="*/ 4848 h 10000"/>
                <a:gd name="connsiteX71" fmla="*/ 9668 w 10000"/>
                <a:gd name="connsiteY71" fmla="*/ 4892 h 10000"/>
                <a:gd name="connsiteX72" fmla="*/ 9534 w 10000"/>
                <a:gd name="connsiteY72" fmla="*/ 4978 h 10000"/>
                <a:gd name="connsiteX73" fmla="*/ 9447 w 10000"/>
                <a:gd name="connsiteY73" fmla="*/ 5064 h 10000"/>
                <a:gd name="connsiteX74" fmla="*/ 9403 w 10000"/>
                <a:gd name="connsiteY74" fmla="*/ 5109 h 10000"/>
                <a:gd name="connsiteX75" fmla="*/ 9258 w 10000"/>
                <a:gd name="connsiteY75" fmla="*/ 5109 h 10000"/>
                <a:gd name="connsiteX76" fmla="*/ 9134 w 10000"/>
                <a:gd name="connsiteY76" fmla="*/ 5203 h 10000"/>
                <a:gd name="connsiteX77" fmla="*/ 9302 w 10000"/>
                <a:gd name="connsiteY77" fmla="*/ 5109 h 10000"/>
                <a:gd name="connsiteX78" fmla="*/ 9447 w 10000"/>
                <a:gd name="connsiteY78" fmla="*/ 5251 h 10000"/>
                <a:gd name="connsiteX79" fmla="*/ 9403 w 10000"/>
                <a:gd name="connsiteY79" fmla="*/ 5251 h 10000"/>
                <a:gd name="connsiteX80" fmla="*/ 9613 w 10000"/>
                <a:gd name="connsiteY80" fmla="*/ 5159 h 10000"/>
                <a:gd name="connsiteX81" fmla="*/ 9757 w 10000"/>
                <a:gd name="connsiteY81" fmla="*/ 5291 h 10000"/>
                <a:gd name="connsiteX82" fmla="*/ 9982 w 10000"/>
                <a:gd name="connsiteY82" fmla="*/ 5339 h 10000"/>
                <a:gd name="connsiteX83" fmla="*/ 9884 w 10000"/>
                <a:gd name="connsiteY83" fmla="*/ 5468 h 10000"/>
                <a:gd name="connsiteX84" fmla="*/ 9847 w 10000"/>
                <a:gd name="connsiteY84" fmla="*/ 5517 h 10000"/>
                <a:gd name="connsiteX85" fmla="*/ 9757 w 10000"/>
                <a:gd name="connsiteY85" fmla="*/ 5561 h 10000"/>
                <a:gd name="connsiteX86" fmla="*/ 9802 w 10000"/>
                <a:gd name="connsiteY86" fmla="*/ 5561 h 10000"/>
                <a:gd name="connsiteX87" fmla="*/ 9935 w 10000"/>
                <a:gd name="connsiteY87" fmla="*/ 5517 h 10000"/>
                <a:gd name="connsiteX88" fmla="*/ 9935 w 10000"/>
                <a:gd name="connsiteY88" fmla="*/ 5468 h 10000"/>
                <a:gd name="connsiteX89" fmla="*/ 9982 w 10000"/>
                <a:gd name="connsiteY89" fmla="*/ 5600 h 10000"/>
                <a:gd name="connsiteX90" fmla="*/ 9982 w 10000"/>
                <a:gd name="connsiteY90" fmla="*/ 5699 h 10000"/>
                <a:gd name="connsiteX91" fmla="*/ 9935 w 10000"/>
                <a:gd name="connsiteY91" fmla="*/ 5600 h 10000"/>
                <a:gd name="connsiteX92" fmla="*/ 9935 w 10000"/>
                <a:gd name="connsiteY92" fmla="*/ 5699 h 10000"/>
                <a:gd name="connsiteX93" fmla="*/ 9884 w 10000"/>
                <a:gd name="connsiteY93" fmla="*/ 5658 h 10000"/>
                <a:gd name="connsiteX94" fmla="*/ 9847 w 10000"/>
                <a:gd name="connsiteY94" fmla="*/ 5658 h 10000"/>
                <a:gd name="connsiteX95" fmla="*/ 9802 w 10000"/>
                <a:gd name="connsiteY95" fmla="*/ 5737 h 10000"/>
                <a:gd name="connsiteX96" fmla="*/ 9935 w 10000"/>
                <a:gd name="connsiteY96" fmla="*/ 5827 h 10000"/>
                <a:gd name="connsiteX97" fmla="*/ 9884 w 10000"/>
                <a:gd name="connsiteY97" fmla="*/ 5827 h 10000"/>
                <a:gd name="connsiteX98" fmla="*/ 9935 w 10000"/>
                <a:gd name="connsiteY98" fmla="*/ 5924 h 10000"/>
                <a:gd name="connsiteX99" fmla="*/ 9757 w 10000"/>
                <a:gd name="connsiteY99" fmla="*/ 5873 h 10000"/>
                <a:gd name="connsiteX100" fmla="*/ 9802 w 10000"/>
                <a:gd name="connsiteY100" fmla="*/ 5924 h 10000"/>
                <a:gd name="connsiteX101" fmla="*/ 9935 w 10000"/>
                <a:gd name="connsiteY101" fmla="*/ 5963 h 10000"/>
                <a:gd name="connsiteX102" fmla="*/ 9982 w 10000"/>
                <a:gd name="connsiteY102" fmla="*/ 6100 h 10000"/>
                <a:gd name="connsiteX103" fmla="*/ 9935 w 10000"/>
                <a:gd name="connsiteY103" fmla="*/ 6193 h 10000"/>
                <a:gd name="connsiteX104" fmla="*/ 9802 w 10000"/>
                <a:gd name="connsiteY104" fmla="*/ 6055 h 10000"/>
                <a:gd name="connsiteX105" fmla="*/ 9757 w 10000"/>
                <a:gd name="connsiteY105" fmla="*/ 6100 h 10000"/>
                <a:gd name="connsiteX106" fmla="*/ 9579 w 10000"/>
                <a:gd name="connsiteY106" fmla="*/ 6193 h 10000"/>
                <a:gd name="connsiteX107" fmla="*/ 9714 w 10000"/>
                <a:gd name="connsiteY107" fmla="*/ 6321 h 10000"/>
                <a:gd name="connsiteX108" fmla="*/ 9714 w 10000"/>
                <a:gd name="connsiteY108" fmla="*/ 6504 h 10000"/>
                <a:gd name="connsiteX109" fmla="*/ 9668 w 10000"/>
                <a:gd name="connsiteY109" fmla="*/ 6594 h 10000"/>
                <a:gd name="connsiteX110" fmla="*/ 9668 w 10000"/>
                <a:gd name="connsiteY110" fmla="*/ 6637 h 10000"/>
                <a:gd name="connsiteX111" fmla="*/ 9579 w 10000"/>
                <a:gd name="connsiteY111" fmla="*/ 6594 h 10000"/>
                <a:gd name="connsiteX112" fmla="*/ 9579 w 10000"/>
                <a:gd name="connsiteY112" fmla="*/ 6680 h 10000"/>
                <a:gd name="connsiteX113" fmla="*/ 9534 w 10000"/>
                <a:gd name="connsiteY113" fmla="*/ 6774 h 10000"/>
                <a:gd name="connsiteX114" fmla="*/ 9490 w 10000"/>
                <a:gd name="connsiteY114" fmla="*/ 6948 h 10000"/>
                <a:gd name="connsiteX115" fmla="*/ 9534 w 10000"/>
                <a:gd name="connsiteY115" fmla="*/ 6861 h 10000"/>
                <a:gd name="connsiteX116" fmla="*/ 9490 w 10000"/>
                <a:gd name="connsiteY116" fmla="*/ 6903 h 10000"/>
                <a:gd name="connsiteX117" fmla="*/ 9447 w 10000"/>
                <a:gd name="connsiteY117" fmla="*/ 6820 h 10000"/>
                <a:gd name="connsiteX118" fmla="*/ 9351 w 10000"/>
                <a:gd name="connsiteY118" fmla="*/ 6861 h 10000"/>
                <a:gd name="connsiteX119" fmla="*/ 9351 w 10000"/>
                <a:gd name="connsiteY119" fmla="*/ 6948 h 10000"/>
                <a:gd name="connsiteX120" fmla="*/ 9403 w 10000"/>
                <a:gd name="connsiteY120" fmla="*/ 6994 h 10000"/>
                <a:gd name="connsiteX121" fmla="*/ 9490 w 10000"/>
                <a:gd name="connsiteY121" fmla="*/ 7039 h 10000"/>
                <a:gd name="connsiteX122" fmla="*/ 9447 w 10000"/>
                <a:gd name="connsiteY122" fmla="*/ 7084 h 10000"/>
                <a:gd name="connsiteX123" fmla="*/ 9403 w 10000"/>
                <a:gd name="connsiteY123" fmla="*/ 7223 h 10000"/>
                <a:gd name="connsiteX124" fmla="*/ 9220 w 10000"/>
                <a:gd name="connsiteY124" fmla="*/ 7127 h 10000"/>
                <a:gd name="connsiteX125" fmla="*/ 9351 w 10000"/>
                <a:gd name="connsiteY125" fmla="*/ 7261 h 10000"/>
                <a:gd name="connsiteX126" fmla="*/ 9490 w 10000"/>
                <a:gd name="connsiteY126" fmla="*/ 7261 h 10000"/>
                <a:gd name="connsiteX127" fmla="*/ 9447 w 10000"/>
                <a:gd name="connsiteY127" fmla="*/ 7357 h 10000"/>
                <a:gd name="connsiteX128" fmla="*/ 9534 w 10000"/>
                <a:gd name="connsiteY128" fmla="*/ 7537 h 10000"/>
                <a:gd name="connsiteX129" fmla="*/ 9490 w 10000"/>
                <a:gd name="connsiteY129" fmla="*/ 7537 h 10000"/>
                <a:gd name="connsiteX130" fmla="*/ 9351 w 10000"/>
                <a:gd name="connsiteY130" fmla="*/ 7439 h 10000"/>
                <a:gd name="connsiteX131" fmla="*/ 9302 w 10000"/>
                <a:gd name="connsiteY131" fmla="*/ 7489 h 10000"/>
                <a:gd name="connsiteX132" fmla="*/ 9403 w 10000"/>
                <a:gd name="connsiteY132" fmla="*/ 7581 h 10000"/>
                <a:gd name="connsiteX133" fmla="*/ 9351 w 10000"/>
                <a:gd name="connsiteY133" fmla="*/ 7667 h 10000"/>
                <a:gd name="connsiteX134" fmla="*/ 9220 w 10000"/>
                <a:gd name="connsiteY134" fmla="*/ 7581 h 10000"/>
                <a:gd name="connsiteX135" fmla="*/ 9302 w 10000"/>
                <a:gd name="connsiteY135" fmla="*/ 7709 h 10000"/>
                <a:gd name="connsiteX136" fmla="*/ 9220 w 10000"/>
                <a:gd name="connsiteY136" fmla="*/ 7709 h 10000"/>
                <a:gd name="connsiteX137" fmla="*/ 9220 w 10000"/>
                <a:gd name="connsiteY137" fmla="*/ 7804 h 10000"/>
                <a:gd name="connsiteX138" fmla="*/ 8994 w 10000"/>
                <a:gd name="connsiteY138" fmla="*/ 7900 h 10000"/>
                <a:gd name="connsiteX139" fmla="*/ 8951 w 10000"/>
                <a:gd name="connsiteY139" fmla="*/ 7980 h 10000"/>
                <a:gd name="connsiteX140" fmla="*/ 8994 w 10000"/>
                <a:gd name="connsiteY140" fmla="*/ 8031 h 10000"/>
                <a:gd name="connsiteX141" fmla="*/ 8951 w 10000"/>
                <a:gd name="connsiteY141" fmla="*/ 8066 h 10000"/>
                <a:gd name="connsiteX142" fmla="*/ 8905 w 10000"/>
                <a:gd name="connsiteY142" fmla="*/ 8203 h 10000"/>
                <a:gd name="connsiteX143" fmla="*/ 8866 w 10000"/>
                <a:gd name="connsiteY143" fmla="*/ 8160 h 10000"/>
                <a:gd name="connsiteX144" fmla="*/ 8866 w 10000"/>
                <a:gd name="connsiteY144" fmla="*/ 8296 h 10000"/>
                <a:gd name="connsiteX145" fmla="*/ 8407 w 10000"/>
                <a:gd name="connsiteY145" fmla="*/ 8069 h 10000"/>
                <a:gd name="connsiteX146" fmla="*/ 7657 w 10000"/>
                <a:gd name="connsiteY146" fmla="*/ 8835 h 10000"/>
                <a:gd name="connsiteX147" fmla="*/ 7387 w 10000"/>
                <a:gd name="connsiteY147" fmla="*/ 8924 h 10000"/>
                <a:gd name="connsiteX148" fmla="*/ 7253 w 10000"/>
                <a:gd name="connsiteY148" fmla="*/ 8655 h 10000"/>
                <a:gd name="connsiteX149" fmla="*/ 7209 w 10000"/>
                <a:gd name="connsiteY149" fmla="*/ 8655 h 10000"/>
                <a:gd name="connsiteX150" fmla="*/ 7340 w 10000"/>
                <a:gd name="connsiteY150" fmla="*/ 8604 h 10000"/>
                <a:gd name="connsiteX151" fmla="*/ 7162 w 10000"/>
                <a:gd name="connsiteY151" fmla="*/ 8604 h 10000"/>
                <a:gd name="connsiteX152" fmla="*/ 7119 w 10000"/>
                <a:gd name="connsiteY152" fmla="*/ 8703 h 10000"/>
                <a:gd name="connsiteX153" fmla="*/ 7209 w 10000"/>
                <a:gd name="connsiteY153" fmla="*/ 8790 h 10000"/>
                <a:gd name="connsiteX154" fmla="*/ 7162 w 10000"/>
                <a:gd name="connsiteY154" fmla="*/ 8790 h 10000"/>
                <a:gd name="connsiteX155" fmla="*/ 7302 w 10000"/>
                <a:gd name="connsiteY155" fmla="*/ 9056 h 10000"/>
                <a:gd name="connsiteX156" fmla="*/ 7119 w 10000"/>
                <a:gd name="connsiteY156" fmla="*/ 8884 h 10000"/>
                <a:gd name="connsiteX157" fmla="*/ 7209 w 10000"/>
                <a:gd name="connsiteY157" fmla="*/ 9056 h 10000"/>
                <a:gd name="connsiteX158" fmla="*/ 7162 w 10000"/>
                <a:gd name="connsiteY158" fmla="*/ 9107 h 10000"/>
                <a:gd name="connsiteX159" fmla="*/ 7119 w 10000"/>
                <a:gd name="connsiteY159" fmla="*/ 9056 h 10000"/>
                <a:gd name="connsiteX160" fmla="*/ 7075 w 10000"/>
                <a:gd name="connsiteY160" fmla="*/ 9196 h 10000"/>
                <a:gd name="connsiteX161" fmla="*/ 6934 w 10000"/>
                <a:gd name="connsiteY161" fmla="*/ 9240 h 10000"/>
                <a:gd name="connsiteX162" fmla="*/ 6893 w 10000"/>
                <a:gd name="connsiteY162" fmla="*/ 9147 h 10000"/>
                <a:gd name="connsiteX163" fmla="*/ 6807 w 10000"/>
                <a:gd name="connsiteY163" fmla="*/ 9107 h 10000"/>
                <a:gd name="connsiteX164" fmla="*/ 6852 w 10000"/>
                <a:gd name="connsiteY164" fmla="*/ 9282 h 10000"/>
                <a:gd name="connsiteX165" fmla="*/ 6623 w 10000"/>
                <a:gd name="connsiteY165" fmla="*/ 9196 h 10000"/>
                <a:gd name="connsiteX166" fmla="*/ 6579 w 10000"/>
                <a:gd name="connsiteY166" fmla="*/ 9240 h 10000"/>
                <a:gd name="connsiteX167" fmla="*/ 6444 w 10000"/>
                <a:gd name="connsiteY167" fmla="*/ 9323 h 10000"/>
                <a:gd name="connsiteX168" fmla="*/ 6411 w 10000"/>
                <a:gd name="connsiteY168" fmla="*/ 9422 h 10000"/>
                <a:gd name="connsiteX169" fmla="*/ 6311 w 10000"/>
                <a:gd name="connsiteY169" fmla="*/ 9422 h 10000"/>
                <a:gd name="connsiteX170" fmla="*/ 6177 w 10000"/>
                <a:gd name="connsiteY170" fmla="*/ 9463 h 10000"/>
                <a:gd name="connsiteX171" fmla="*/ 6177 w 10000"/>
                <a:gd name="connsiteY171" fmla="*/ 9422 h 10000"/>
                <a:gd name="connsiteX172" fmla="*/ 6177 w 10000"/>
                <a:gd name="connsiteY172" fmla="*/ 9507 h 10000"/>
                <a:gd name="connsiteX173" fmla="*/ 6046 w 10000"/>
                <a:gd name="connsiteY173" fmla="*/ 9463 h 10000"/>
                <a:gd name="connsiteX174" fmla="*/ 6046 w 10000"/>
                <a:gd name="connsiteY174" fmla="*/ 9550 h 10000"/>
                <a:gd name="connsiteX175" fmla="*/ 6000 w 10000"/>
                <a:gd name="connsiteY175" fmla="*/ 9688 h 10000"/>
                <a:gd name="connsiteX176" fmla="*/ 6094 w 10000"/>
                <a:gd name="connsiteY176" fmla="*/ 9734 h 10000"/>
                <a:gd name="connsiteX177" fmla="*/ 6094 w 10000"/>
                <a:gd name="connsiteY177" fmla="*/ 9734 h 10000"/>
                <a:gd name="connsiteX178" fmla="*/ 6177 w 10000"/>
                <a:gd name="connsiteY178" fmla="*/ 9913 h 10000"/>
                <a:gd name="connsiteX179" fmla="*/ 5956 w 10000"/>
                <a:gd name="connsiteY179" fmla="*/ 10000 h 10000"/>
                <a:gd name="connsiteX180" fmla="*/ 5956 w 10000"/>
                <a:gd name="connsiteY180" fmla="*/ 9913 h 10000"/>
                <a:gd name="connsiteX181" fmla="*/ 5861 w 10000"/>
                <a:gd name="connsiteY181" fmla="*/ 9774 h 10000"/>
                <a:gd name="connsiteX182" fmla="*/ 5823 w 10000"/>
                <a:gd name="connsiteY182" fmla="*/ 9688 h 10000"/>
                <a:gd name="connsiteX183" fmla="*/ 5778 w 10000"/>
                <a:gd name="connsiteY183" fmla="*/ 9550 h 10000"/>
                <a:gd name="connsiteX184" fmla="*/ 5823 w 10000"/>
                <a:gd name="connsiteY184" fmla="*/ 9463 h 10000"/>
                <a:gd name="connsiteX185" fmla="*/ 5778 w 10000"/>
                <a:gd name="connsiteY185" fmla="*/ 9323 h 10000"/>
                <a:gd name="connsiteX186" fmla="*/ 5778 w 10000"/>
                <a:gd name="connsiteY186" fmla="*/ 9373 h 10000"/>
                <a:gd name="connsiteX187" fmla="*/ 5686 w 10000"/>
                <a:gd name="connsiteY187" fmla="*/ 9282 h 10000"/>
                <a:gd name="connsiteX188" fmla="*/ 5686 w 10000"/>
                <a:gd name="connsiteY188" fmla="*/ 9373 h 10000"/>
                <a:gd name="connsiteX189" fmla="*/ 5555 w 10000"/>
                <a:gd name="connsiteY189" fmla="*/ 9373 h 10000"/>
                <a:gd name="connsiteX190" fmla="*/ 5466 w 10000"/>
                <a:gd name="connsiteY190" fmla="*/ 9323 h 10000"/>
                <a:gd name="connsiteX191" fmla="*/ 5414 w 10000"/>
                <a:gd name="connsiteY191" fmla="*/ 9240 h 10000"/>
                <a:gd name="connsiteX192" fmla="*/ 5370 w 10000"/>
                <a:gd name="connsiteY192" fmla="*/ 9240 h 10000"/>
                <a:gd name="connsiteX193" fmla="*/ 5370 w 10000"/>
                <a:gd name="connsiteY193" fmla="*/ 9323 h 10000"/>
                <a:gd name="connsiteX194" fmla="*/ 5284 w 10000"/>
                <a:gd name="connsiteY194" fmla="*/ 9240 h 10000"/>
                <a:gd name="connsiteX195" fmla="*/ 5244 w 10000"/>
                <a:gd name="connsiteY195" fmla="*/ 9147 h 10000"/>
                <a:gd name="connsiteX196" fmla="*/ 5202 w 10000"/>
                <a:gd name="connsiteY196" fmla="*/ 9196 h 10000"/>
                <a:gd name="connsiteX197" fmla="*/ 5244 w 10000"/>
                <a:gd name="connsiteY197" fmla="*/ 9323 h 10000"/>
                <a:gd name="connsiteX198" fmla="*/ 5154 w 10000"/>
                <a:gd name="connsiteY198" fmla="*/ 9282 h 10000"/>
                <a:gd name="connsiteX199" fmla="*/ 5154 w 10000"/>
                <a:gd name="connsiteY199" fmla="*/ 9373 h 10000"/>
                <a:gd name="connsiteX200" fmla="*/ 4973 w 10000"/>
                <a:gd name="connsiteY200" fmla="*/ 9323 h 10000"/>
                <a:gd name="connsiteX201" fmla="*/ 4844 w 10000"/>
                <a:gd name="connsiteY201" fmla="*/ 9323 h 10000"/>
                <a:gd name="connsiteX202" fmla="*/ 4794 w 10000"/>
                <a:gd name="connsiteY202" fmla="*/ 9323 h 10000"/>
                <a:gd name="connsiteX203" fmla="*/ 4661 w 10000"/>
                <a:gd name="connsiteY203" fmla="*/ 9240 h 10000"/>
                <a:gd name="connsiteX204" fmla="*/ 4611 w 10000"/>
                <a:gd name="connsiteY204" fmla="*/ 9196 h 10000"/>
                <a:gd name="connsiteX205" fmla="*/ 4480 w 10000"/>
                <a:gd name="connsiteY205" fmla="*/ 9147 h 10000"/>
                <a:gd name="connsiteX206" fmla="*/ 4395 w 10000"/>
                <a:gd name="connsiteY206" fmla="*/ 8884 h 10000"/>
                <a:gd name="connsiteX207" fmla="*/ 4297 w 10000"/>
                <a:gd name="connsiteY207" fmla="*/ 8703 h 10000"/>
                <a:gd name="connsiteX208" fmla="*/ 4168 w 10000"/>
                <a:gd name="connsiteY208" fmla="*/ 8703 h 10000"/>
                <a:gd name="connsiteX209" fmla="*/ 4032 w 10000"/>
                <a:gd name="connsiteY209" fmla="*/ 8703 h 10000"/>
                <a:gd name="connsiteX210" fmla="*/ 3808 w 10000"/>
                <a:gd name="connsiteY210" fmla="*/ 8475 h 10000"/>
                <a:gd name="connsiteX211" fmla="*/ 3633 w 10000"/>
                <a:gd name="connsiteY211" fmla="*/ 8604 h 10000"/>
                <a:gd name="connsiteX212" fmla="*/ 3633 w 10000"/>
                <a:gd name="connsiteY212" fmla="*/ 8703 h 10000"/>
                <a:gd name="connsiteX213" fmla="*/ 3410 w 10000"/>
                <a:gd name="connsiteY213" fmla="*/ 8747 h 10000"/>
                <a:gd name="connsiteX214" fmla="*/ 3278 w 10000"/>
                <a:gd name="connsiteY214" fmla="*/ 8884 h 10000"/>
                <a:gd name="connsiteX215" fmla="*/ 3189 w 10000"/>
                <a:gd name="connsiteY215" fmla="*/ 8790 h 10000"/>
                <a:gd name="connsiteX216" fmla="*/ 3099 w 10000"/>
                <a:gd name="connsiteY216" fmla="*/ 8884 h 10000"/>
                <a:gd name="connsiteX217" fmla="*/ 2965 w 10000"/>
                <a:gd name="connsiteY217" fmla="*/ 8884 h 10000"/>
                <a:gd name="connsiteX218" fmla="*/ 2781 w 10000"/>
                <a:gd name="connsiteY218" fmla="*/ 8835 h 10000"/>
                <a:gd name="connsiteX219" fmla="*/ 2606 w 10000"/>
                <a:gd name="connsiteY219" fmla="*/ 8924 h 10000"/>
                <a:gd name="connsiteX220" fmla="*/ 2515 w 10000"/>
                <a:gd name="connsiteY220" fmla="*/ 8924 h 10000"/>
                <a:gd name="connsiteX221" fmla="*/ 2423 w 10000"/>
                <a:gd name="connsiteY221" fmla="*/ 8924 h 10000"/>
                <a:gd name="connsiteX222" fmla="*/ 2380 w 10000"/>
                <a:gd name="connsiteY222" fmla="*/ 8924 h 10000"/>
                <a:gd name="connsiteX223" fmla="*/ 2380 w 10000"/>
                <a:gd name="connsiteY223" fmla="*/ 9147 h 10000"/>
                <a:gd name="connsiteX224" fmla="*/ 2473 w 10000"/>
                <a:gd name="connsiteY224" fmla="*/ 9282 h 10000"/>
                <a:gd name="connsiteX225" fmla="*/ 2473 w 10000"/>
                <a:gd name="connsiteY225" fmla="*/ 9323 h 10000"/>
                <a:gd name="connsiteX226" fmla="*/ 2473 w 10000"/>
                <a:gd name="connsiteY226" fmla="*/ 9422 h 10000"/>
                <a:gd name="connsiteX227" fmla="*/ 2515 w 10000"/>
                <a:gd name="connsiteY227" fmla="*/ 9550 h 10000"/>
                <a:gd name="connsiteX228" fmla="*/ 2380 w 10000"/>
                <a:gd name="connsiteY228" fmla="*/ 9507 h 10000"/>
                <a:gd name="connsiteX229" fmla="*/ 2244 w 10000"/>
                <a:gd name="connsiteY229" fmla="*/ 9463 h 10000"/>
                <a:gd name="connsiteX230" fmla="*/ 2153 w 10000"/>
                <a:gd name="connsiteY230" fmla="*/ 9240 h 10000"/>
                <a:gd name="connsiteX231" fmla="*/ 1895 w 10000"/>
                <a:gd name="connsiteY231" fmla="*/ 9373 h 10000"/>
                <a:gd name="connsiteX232" fmla="*/ 1805 w 10000"/>
                <a:gd name="connsiteY232" fmla="*/ 9422 h 10000"/>
                <a:gd name="connsiteX233" fmla="*/ 1805 w 10000"/>
                <a:gd name="connsiteY233" fmla="*/ 9282 h 10000"/>
                <a:gd name="connsiteX234" fmla="*/ 1669 w 10000"/>
                <a:gd name="connsiteY234" fmla="*/ 9107 h 10000"/>
                <a:gd name="connsiteX235" fmla="*/ 1401 w 10000"/>
                <a:gd name="connsiteY235" fmla="*/ 9107 h 10000"/>
                <a:gd name="connsiteX236" fmla="*/ 1401 w 10000"/>
                <a:gd name="connsiteY236" fmla="*/ 8924 h 10000"/>
                <a:gd name="connsiteX237" fmla="*/ 1439 w 10000"/>
                <a:gd name="connsiteY237" fmla="*/ 8703 h 10000"/>
                <a:gd name="connsiteX238" fmla="*/ 1270 w 10000"/>
                <a:gd name="connsiteY238" fmla="*/ 8604 h 10000"/>
                <a:gd name="connsiteX239" fmla="*/ 1130 w 10000"/>
                <a:gd name="connsiteY239" fmla="*/ 8475 h 10000"/>
                <a:gd name="connsiteX240" fmla="*/ 1090 w 10000"/>
                <a:gd name="connsiteY240" fmla="*/ 8385 h 10000"/>
                <a:gd name="connsiteX241" fmla="*/ 1048 w 10000"/>
                <a:gd name="connsiteY241" fmla="*/ 8251 h 10000"/>
                <a:gd name="connsiteX242" fmla="*/ 1090 w 10000"/>
                <a:gd name="connsiteY242" fmla="*/ 8118 h 10000"/>
                <a:gd name="connsiteX243" fmla="*/ 773 w 10000"/>
                <a:gd name="connsiteY243" fmla="*/ 8160 h 10000"/>
                <a:gd name="connsiteX244" fmla="*/ 591 w 10000"/>
                <a:gd name="connsiteY244" fmla="*/ 8251 h 10000"/>
                <a:gd name="connsiteX245" fmla="*/ 591 w 10000"/>
                <a:gd name="connsiteY245" fmla="*/ 8118 h 10000"/>
                <a:gd name="connsiteX246" fmla="*/ 549 w 10000"/>
                <a:gd name="connsiteY246" fmla="*/ 7980 h 10000"/>
                <a:gd name="connsiteX247" fmla="*/ 508 w 10000"/>
                <a:gd name="connsiteY247" fmla="*/ 7900 h 10000"/>
                <a:gd name="connsiteX248" fmla="*/ 7545 w 10000"/>
                <a:gd name="connsiteY248" fmla="*/ 7886 h 10000"/>
                <a:gd name="connsiteX249" fmla="*/ 7675 w 10000"/>
                <a:gd name="connsiteY249"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587 w 10000"/>
                <a:gd name="connsiteY67" fmla="*/ 4420 h 10000"/>
                <a:gd name="connsiteX68" fmla="*/ 9579 w 10000"/>
                <a:gd name="connsiteY68" fmla="*/ 4668 h 10000"/>
                <a:gd name="connsiteX69" fmla="*/ 9757 w 10000"/>
                <a:gd name="connsiteY69" fmla="*/ 4848 h 10000"/>
                <a:gd name="connsiteX70" fmla="*/ 9668 w 10000"/>
                <a:gd name="connsiteY70" fmla="*/ 4892 h 10000"/>
                <a:gd name="connsiteX71" fmla="*/ 9534 w 10000"/>
                <a:gd name="connsiteY71" fmla="*/ 4978 h 10000"/>
                <a:gd name="connsiteX72" fmla="*/ 9447 w 10000"/>
                <a:gd name="connsiteY72" fmla="*/ 5064 h 10000"/>
                <a:gd name="connsiteX73" fmla="*/ 9403 w 10000"/>
                <a:gd name="connsiteY73" fmla="*/ 5109 h 10000"/>
                <a:gd name="connsiteX74" fmla="*/ 9258 w 10000"/>
                <a:gd name="connsiteY74" fmla="*/ 5109 h 10000"/>
                <a:gd name="connsiteX75" fmla="*/ 9134 w 10000"/>
                <a:gd name="connsiteY75" fmla="*/ 5203 h 10000"/>
                <a:gd name="connsiteX76" fmla="*/ 9302 w 10000"/>
                <a:gd name="connsiteY76" fmla="*/ 5109 h 10000"/>
                <a:gd name="connsiteX77" fmla="*/ 9447 w 10000"/>
                <a:gd name="connsiteY77" fmla="*/ 5251 h 10000"/>
                <a:gd name="connsiteX78" fmla="*/ 9403 w 10000"/>
                <a:gd name="connsiteY78" fmla="*/ 5251 h 10000"/>
                <a:gd name="connsiteX79" fmla="*/ 9613 w 10000"/>
                <a:gd name="connsiteY79" fmla="*/ 5159 h 10000"/>
                <a:gd name="connsiteX80" fmla="*/ 9757 w 10000"/>
                <a:gd name="connsiteY80" fmla="*/ 5291 h 10000"/>
                <a:gd name="connsiteX81" fmla="*/ 9982 w 10000"/>
                <a:gd name="connsiteY81" fmla="*/ 5339 h 10000"/>
                <a:gd name="connsiteX82" fmla="*/ 9884 w 10000"/>
                <a:gd name="connsiteY82" fmla="*/ 5468 h 10000"/>
                <a:gd name="connsiteX83" fmla="*/ 9847 w 10000"/>
                <a:gd name="connsiteY83" fmla="*/ 5517 h 10000"/>
                <a:gd name="connsiteX84" fmla="*/ 9757 w 10000"/>
                <a:gd name="connsiteY84" fmla="*/ 5561 h 10000"/>
                <a:gd name="connsiteX85" fmla="*/ 9802 w 10000"/>
                <a:gd name="connsiteY85" fmla="*/ 5561 h 10000"/>
                <a:gd name="connsiteX86" fmla="*/ 9935 w 10000"/>
                <a:gd name="connsiteY86" fmla="*/ 5517 h 10000"/>
                <a:gd name="connsiteX87" fmla="*/ 9935 w 10000"/>
                <a:gd name="connsiteY87" fmla="*/ 5468 h 10000"/>
                <a:gd name="connsiteX88" fmla="*/ 9982 w 10000"/>
                <a:gd name="connsiteY88" fmla="*/ 5600 h 10000"/>
                <a:gd name="connsiteX89" fmla="*/ 9982 w 10000"/>
                <a:gd name="connsiteY89" fmla="*/ 5699 h 10000"/>
                <a:gd name="connsiteX90" fmla="*/ 9935 w 10000"/>
                <a:gd name="connsiteY90" fmla="*/ 5600 h 10000"/>
                <a:gd name="connsiteX91" fmla="*/ 9935 w 10000"/>
                <a:gd name="connsiteY91" fmla="*/ 5699 h 10000"/>
                <a:gd name="connsiteX92" fmla="*/ 9884 w 10000"/>
                <a:gd name="connsiteY92" fmla="*/ 5658 h 10000"/>
                <a:gd name="connsiteX93" fmla="*/ 9847 w 10000"/>
                <a:gd name="connsiteY93" fmla="*/ 5658 h 10000"/>
                <a:gd name="connsiteX94" fmla="*/ 9802 w 10000"/>
                <a:gd name="connsiteY94" fmla="*/ 5737 h 10000"/>
                <a:gd name="connsiteX95" fmla="*/ 9935 w 10000"/>
                <a:gd name="connsiteY95" fmla="*/ 5827 h 10000"/>
                <a:gd name="connsiteX96" fmla="*/ 9884 w 10000"/>
                <a:gd name="connsiteY96" fmla="*/ 5827 h 10000"/>
                <a:gd name="connsiteX97" fmla="*/ 9935 w 10000"/>
                <a:gd name="connsiteY97" fmla="*/ 5924 h 10000"/>
                <a:gd name="connsiteX98" fmla="*/ 9757 w 10000"/>
                <a:gd name="connsiteY98" fmla="*/ 5873 h 10000"/>
                <a:gd name="connsiteX99" fmla="*/ 9802 w 10000"/>
                <a:gd name="connsiteY99" fmla="*/ 5924 h 10000"/>
                <a:gd name="connsiteX100" fmla="*/ 9935 w 10000"/>
                <a:gd name="connsiteY100" fmla="*/ 5963 h 10000"/>
                <a:gd name="connsiteX101" fmla="*/ 9982 w 10000"/>
                <a:gd name="connsiteY101" fmla="*/ 6100 h 10000"/>
                <a:gd name="connsiteX102" fmla="*/ 9935 w 10000"/>
                <a:gd name="connsiteY102" fmla="*/ 6193 h 10000"/>
                <a:gd name="connsiteX103" fmla="*/ 9802 w 10000"/>
                <a:gd name="connsiteY103" fmla="*/ 6055 h 10000"/>
                <a:gd name="connsiteX104" fmla="*/ 9757 w 10000"/>
                <a:gd name="connsiteY104" fmla="*/ 6100 h 10000"/>
                <a:gd name="connsiteX105" fmla="*/ 9579 w 10000"/>
                <a:gd name="connsiteY105" fmla="*/ 6193 h 10000"/>
                <a:gd name="connsiteX106" fmla="*/ 9714 w 10000"/>
                <a:gd name="connsiteY106" fmla="*/ 6321 h 10000"/>
                <a:gd name="connsiteX107" fmla="*/ 9714 w 10000"/>
                <a:gd name="connsiteY107" fmla="*/ 6504 h 10000"/>
                <a:gd name="connsiteX108" fmla="*/ 9668 w 10000"/>
                <a:gd name="connsiteY108" fmla="*/ 6594 h 10000"/>
                <a:gd name="connsiteX109" fmla="*/ 9668 w 10000"/>
                <a:gd name="connsiteY109" fmla="*/ 6637 h 10000"/>
                <a:gd name="connsiteX110" fmla="*/ 9579 w 10000"/>
                <a:gd name="connsiteY110" fmla="*/ 6594 h 10000"/>
                <a:gd name="connsiteX111" fmla="*/ 9579 w 10000"/>
                <a:gd name="connsiteY111" fmla="*/ 6680 h 10000"/>
                <a:gd name="connsiteX112" fmla="*/ 9534 w 10000"/>
                <a:gd name="connsiteY112" fmla="*/ 6774 h 10000"/>
                <a:gd name="connsiteX113" fmla="*/ 9490 w 10000"/>
                <a:gd name="connsiteY113" fmla="*/ 6948 h 10000"/>
                <a:gd name="connsiteX114" fmla="*/ 9534 w 10000"/>
                <a:gd name="connsiteY114" fmla="*/ 6861 h 10000"/>
                <a:gd name="connsiteX115" fmla="*/ 9490 w 10000"/>
                <a:gd name="connsiteY115" fmla="*/ 6903 h 10000"/>
                <a:gd name="connsiteX116" fmla="*/ 9447 w 10000"/>
                <a:gd name="connsiteY116" fmla="*/ 6820 h 10000"/>
                <a:gd name="connsiteX117" fmla="*/ 9351 w 10000"/>
                <a:gd name="connsiteY117" fmla="*/ 6861 h 10000"/>
                <a:gd name="connsiteX118" fmla="*/ 9351 w 10000"/>
                <a:gd name="connsiteY118" fmla="*/ 6948 h 10000"/>
                <a:gd name="connsiteX119" fmla="*/ 9403 w 10000"/>
                <a:gd name="connsiteY119" fmla="*/ 6994 h 10000"/>
                <a:gd name="connsiteX120" fmla="*/ 9490 w 10000"/>
                <a:gd name="connsiteY120" fmla="*/ 7039 h 10000"/>
                <a:gd name="connsiteX121" fmla="*/ 9447 w 10000"/>
                <a:gd name="connsiteY121" fmla="*/ 7084 h 10000"/>
                <a:gd name="connsiteX122" fmla="*/ 9403 w 10000"/>
                <a:gd name="connsiteY122" fmla="*/ 7223 h 10000"/>
                <a:gd name="connsiteX123" fmla="*/ 9220 w 10000"/>
                <a:gd name="connsiteY123" fmla="*/ 7127 h 10000"/>
                <a:gd name="connsiteX124" fmla="*/ 9351 w 10000"/>
                <a:gd name="connsiteY124" fmla="*/ 7261 h 10000"/>
                <a:gd name="connsiteX125" fmla="*/ 9490 w 10000"/>
                <a:gd name="connsiteY125" fmla="*/ 7261 h 10000"/>
                <a:gd name="connsiteX126" fmla="*/ 9447 w 10000"/>
                <a:gd name="connsiteY126" fmla="*/ 7357 h 10000"/>
                <a:gd name="connsiteX127" fmla="*/ 9534 w 10000"/>
                <a:gd name="connsiteY127" fmla="*/ 7537 h 10000"/>
                <a:gd name="connsiteX128" fmla="*/ 9490 w 10000"/>
                <a:gd name="connsiteY128" fmla="*/ 7537 h 10000"/>
                <a:gd name="connsiteX129" fmla="*/ 9351 w 10000"/>
                <a:gd name="connsiteY129" fmla="*/ 7439 h 10000"/>
                <a:gd name="connsiteX130" fmla="*/ 9302 w 10000"/>
                <a:gd name="connsiteY130" fmla="*/ 7489 h 10000"/>
                <a:gd name="connsiteX131" fmla="*/ 9403 w 10000"/>
                <a:gd name="connsiteY131" fmla="*/ 7581 h 10000"/>
                <a:gd name="connsiteX132" fmla="*/ 9351 w 10000"/>
                <a:gd name="connsiteY132" fmla="*/ 7667 h 10000"/>
                <a:gd name="connsiteX133" fmla="*/ 9220 w 10000"/>
                <a:gd name="connsiteY133" fmla="*/ 7581 h 10000"/>
                <a:gd name="connsiteX134" fmla="*/ 9302 w 10000"/>
                <a:gd name="connsiteY134" fmla="*/ 7709 h 10000"/>
                <a:gd name="connsiteX135" fmla="*/ 9220 w 10000"/>
                <a:gd name="connsiteY135" fmla="*/ 7709 h 10000"/>
                <a:gd name="connsiteX136" fmla="*/ 9220 w 10000"/>
                <a:gd name="connsiteY136" fmla="*/ 7804 h 10000"/>
                <a:gd name="connsiteX137" fmla="*/ 8994 w 10000"/>
                <a:gd name="connsiteY137" fmla="*/ 7900 h 10000"/>
                <a:gd name="connsiteX138" fmla="*/ 8951 w 10000"/>
                <a:gd name="connsiteY138" fmla="*/ 7980 h 10000"/>
                <a:gd name="connsiteX139" fmla="*/ 8994 w 10000"/>
                <a:gd name="connsiteY139" fmla="*/ 8031 h 10000"/>
                <a:gd name="connsiteX140" fmla="*/ 8951 w 10000"/>
                <a:gd name="connsiteY140" fmla="*/ 8066 h 10000"/>
                <a:gd name="connsiteX141" fmla="*/ 8905 w 10000"/>
                <a:gd name="connsiteY141" fmla="*/ 8203 h 10000"/>
                <a:gd name="connsiteX142" fmla="*/ 8866 w 10000"/>
                <a:gd name="connsiteY142" fmla="*/ 8160 h 10000"/>
                <a:gd name="connsiteX143" fmla="*/ 8866 w 10000"/>
                <a:gd name="connsiteY143" fmla="*/ 8296 h 10000"/>
                <a:gd name="connsiteX144" fmla="*/ 8407 w 10000"/>
                <a:gd name="connsiteY144" fmla="*/ 8069 h 10000"/>
                <a:gd name="connsiteX145" fmla="*/ 7657 w 10000"/>
                <a:gd name="connsiteY145" fmla="*/ 8835 h 10000"/>
                <a:gd name="connsiteX146" fmla="*/ 7387 w 10000"/>
                <a:gd name="connsiteY146" fmla="*/ 8924 h 10000"/>
                <a:gd name="connsiteX147" fmla="*/ 7253 w 10000"/>
                <a:gd name="connsiteY147" fmla="*/ 8655 h 10000"/>
                <a:gd name="connsiteX148" fmla="*/ 7209 w 10000"/>
                <a:gd name="connsiteY148" fmla="*/ 8655 h 10000"/>
                <a:gd name="connsiteX149" fmla="*/ 7340 w 10000"/>
                <a:gd name="connsiteY149" fmla="*/ 8604 h 10000"/>
                <a:gd name="connsiteX150" fmla="*/ 7162 w 10000"/>
                <a:gd name="connsiteY150" fmla="*/ 8604 h 10000"/>
                <a:gd name="connsiteX151" fmla="*/ 7119 w 10000"/>
                <a:gd name="connsiteY151" fmla="*/ 8703 h 10000"/>
                <a:gd name="connsiteX152" fmla="*/ 7209 w 10000"/>
                <a:gd name="connsiteY152" fmla="*/ 8790 h 10000"/>
                <a:gd name="connsiteX153" fmla="*/ 7162 w 10000"/>
                <a:gd name="connsiteY153" fmla="*/ 8790 h 10000"/>
                <a:gd name="connsiteX154" fmla="*/ 7302 w 10000"/>
                <a:gd name="connsiteY154" fmla="*/ 9056 h 10000"/>
                <a:gd name="connsiteX155" fmla="*/ 7119 w 10000"/>
                <a:gd name="connsiteY155" fmla="*/ 8884 h 10000"/>
                <a:gd name="connsiteX156" fmla="*/ 7209 w 10000"/>
                <a:gd name="connsiteY156" fmla="*/ 9056 h 10000"/>
                <a:gd name="connsiteX157" fmla="*/ 7162 w 10000"/>
                <a:gd name="connsiteY157" fmla="*/ 9107 h 10000"/>
                <a:gd name="connsiteX158" fmla="*/ 7119 w 10000"/>
                <a:gd name="connsiteY158" fmla="*/ 9056 h 10000"/>
                <a:gd name="connsiteX159" fmla="*/ 7075 w 10000"/>
                <a:gd name="connsiteY159" fmla="*/ 9196 h 10000"/>
                <a:gd name="connsiteX160" fmla="*/ 6934 w 10000"/>
                <a:gd name="connsiteY160" fmla="*/ 9240 h 10000"/>
                <a:gd name="connsiteX161" fmla="*/ 6893 w 10000"/>
                <a:gd name="connsiteY161" fmla="*/ 9147 h 10000"/>
                <a:gd name="connsiteX162" fmla="*/ 6807 w 10000"/>
                <a:gd name="connsiteY162" fmla="*/ 9107 h 10000"/>
                <a:gd name="connsiteX163" fmla="*/ 6852 w 10000"/>
                <a:gd name="connsiteY163" fmla="*/ 9282 h 10000"/>
                <a:gd name="connsiteX164" fmla="*/ 6623 w 10000"/>
                <a:gd name="connsiteY164" fmla="*/ 9196 h 10000"/>
                <a:gd name="connsiteX165" fmla="*/ 6579 w 10000"/>
                <a:gd name="connsiteY165" fmla="*/ 9240 h 10000"/>
                <a:gd name="connsiteX166" fmla="*/ 6444 w 10000"/>
                <a:gd name="connsiteY166" fmla="*/ 9323 h 10000"/>
                <a:gd name="connsiteX167" fmla="*/ 6411 w 10000"/>
                <a:gd name="connsiteY167" fmla="*/ 9422 h 10000"/>
                <a:gd name="connsiteX168" fmla="*/ 6311 w 10000"/>
                <a:gd name="connsiteY168" fmla="*/ 9422 h 10000"/>
                <a:gd name="connsiteX169" fmla="*/ 6177 w 10000"/>
                <a:gd name="connsiteY169" fmla="*/ 9463 h 10000"/>
                <a:gd name="connsiteX170" fmla="*/ 6177 w 10000"/>
                <a:gd name="connsiteY170" fmla="*/ 9422 h 10000"/>
                <a:gd name="connsiteX171" fmla="*/ 6177 w 10000"/>
                <a:gd name="connsiteY171" fmla="*/ 9507 h 10000"/>
                <a:gd name="connsiteX172" fmla="*/ 6046 w 10000"/>
                <a:gd name="connsiteY172" fmla="*/ 9463 h 10000"/>
                <a:gd name="connsiteX173" fmla="*/ 6046 w 10000"/>
                <a:gd name="connsiteY173" fmla="*/ 9550 h 10000"/>
                <a:gd name="connsiteX174" fmla="*/ 6000 w 10000"/>
                <a:gd name="connsiteY174" fmla="*/ 9688 h 10000"/>
                <a:gd name="connsiteX175" fmla="*/ 6094 w 10000"/>
                <a:gd name="connsiteY175" fmla="*/ 9734 h 10000"/>
                <a:gd name="connsiteX176" fmla="*/ 6094 w 10000"/>
                <a:gd name="connsiteY176" fmla="*/ 9734 h 10000"/>
                <a:gd name="connsiteX177" fmla="*/ 6177 w 10000"/>
                <a:gd name="connsiteY177" fmla="*/ 9913 h 10000"/>
                <a:gd name="connsiteX178" fmla="*/ 5956 w 10000"/>
                <a:gd name="connsiteY178" fmla="*/ 10000 h 10000"/>
                <a:gd name="connsiteX179" fmla="*/ 5956 w 10000"/>
                <a:gd name="connsiteY179" fmla="*/ 9913 h 10000"/>
                <a:gd name="connsiteX180" fmla="*/ 5861 w 10000"/>
                <a:gd name="connsiteY180" fmla="*/ 9774 h 10000"/>
                <a:gd name="connsiteX181" fmla="*/ 5823 w 10000"/>
                <a:gd name="connsiteY181" fmla="*/ 9688 h 10000"/>
                <a:gd name="connsiteX182" fmla="*/ 5778 w 10000"/>
                <a:gd name="connsiteY182" fmla="*/ 9550 h 10000"/>
                <a:gd name="connsiteX183" fmla="*/ 5823 w 10000"/>
                <a:gd name="connsiteY183" fmla="*/ 9463 h 10000"/>
                <a:gd name="connsiteX184" fmla="*/ 5778 w 10000"/>
                <a:gd name="connsiteY184" fmla="*/ 9323 h 10000"/>
                <a:gd name="connsiteX185" fmla="*/ 5778 w 10000"/>
                <a:gd name="connsiteY185" fmla="*/ 9373 h 10000"/>
                <a:gd name="connsiteX186" fmla="*/ 5686 w 10000"/>
                <a:gd name="connsiteY186" fmla="*/ 9282 h 10000"/>
                <a:gd name="connsiteX187" fmla="*/ 5686 w 10000"/>
                <a:gd name="connsiteY187" fmla="*/ 9373 h 10000"/>
                <a:gd name="connsiteX188" fmla="*/ 5555 w 10000"/>
                <a:gd name="connsiteY188" fmla="*/ 9373 h 10000"/>
                <a:gd name="connsiteX189" fmla="*/ 5466 w 10000"/>
                <a:gd name="connsiteY189" fmla="*/ 9323 h 10000"/>
                <a:gd name="connsiteX190" fmla="*/ 5414 w 10000"/>
                <a:gd name="connsiteY190" fmla="*/ 9240 h 10000"/>
                <a:gd name="connsiteX191" fmla="*/ 5370 w 10000"/>
                <a:gd name="connsiteY191" fmla="*/ 9240 h 10000"/>
                <a:gd name="connsiteX192" fmla="*/ 5370 w 10000"/>
                <a:gd name="connsiteY192" fmla="*/ 9323 h 10000"/>
                <a:gd name="connsiteX193" fmla="*/ 5284 w 10000"/>
                <a:gd name="connsiteY193" fmla="*/ 9240 h 10000"/>
                <a:gd name="connsiteX194" fmla="*/ 5244 w 10000"/>
                <a:gd name="connsiteY194" fmla="*/ 9147 h 10000"/>
                <a:gd name="connsiteX195" fmla="*/ 5202 w 10000"/>
                <a:gd name="connsiteY195" fmla="*/ 9196 h 10000"/>
                <a:gd name="connsiteX196" fmla="*/ 5244 w 10000"/>
                <a:gd name="connsiteY196" fmla="*/ 9323 h 10000"/>
                <a:gd name="connsiteX197" fmla="*/ 5154 w 10000"/>
                <a:gd name="connsiteY197" fmla="*/ 9282 h 10000"/>
                <a:gd name="connsiteX198" fmla="*/ 5154 w 10000"/>
                <a:gd name="connsiteY198" fmla="*/ 9373 h 10000"/>
                <a:gd name="connsiteX199" fmla="*/ 4973 w 10000"/>
                <a:gd name="connsiteY199" fmla="*/ 9323 h 10000"/>
                <a:gd name="connsiteX200" fmla="*/ 4844 w 10000"/>
                <a:gd name="connsiteY200" fmla="*/ 9323 h 10000"/>
                <a:gd name="connsiteX201" fmla="*/ 4794 w 10000"/>
                <a:gd name="connsiteY201" fmla="*/ 9323 h 10000"/>
                <a:gd name="connsiteX202" fmla="*/ 4661 w 10000"/>
                <a:gd name="connsiteY202" fmla="*/ 9240 h 10000"/>
                <a:gd name="connsiteX203" fmla="*/ 4611 w 10000"/>
                <a:gd name="connsiteY203" fmla="*/ 9196 h 10000"/>
                <a:gd name="connsiteX204" fmla="*/ 4480 w 10000"/>
                <a:gd name="connsiteY204" fmla="*/ 9147 h 10000"/>
                <a:gd name="connsiteX205" fmla="*/ 4395 w 10000"/>
                <a:gd name="connsiteY205" fmla="*/ 8884 h 10000"/>
                <a:gd name="connsiteX206" fmla="*/ 4297 w 10000"/>
                <a:gd name="connsiteY206" fmla="*/ 8703 h 10000"/>
                <a:gd name="connsiteX207" fmla="*/ 4168 w 10000"/>
                <a:gd name="connsiteY207" fmla="*/ 8703 h 10000"/>
                <a:gd name="connsiteX208" fmla="*/ 4032 w 10000"/>
                <a:gd name="connsiteY208" fmla="*/ 8703 h 10000"/>
                <a:gd name="connsiteX209" fmla="*/ 3808 w 10000"/>
                <a:gd name="connsiteY209" fmla="*/ 8475 h 10000"/>
                <a:gd name="connsiteX210" fmla="*/ 3633 w 10000"/>
                <a:gd name="connsiteY210" fmla="*/ 8604 h 10000"/>
                <a:gd name="connsiteX211" fmla="*/ 3633 w 10000"/>
                <a:gd name="connsiteY211" fmla="*/ 8703 h 10000"/>
                <a:gd name="connsiteX212" fmla="*/ 3410 w 10000"/>
                <a:gd name="connsiteY212" fmla="*/ 8747 h 10000"/>
                <a:gd name="connsiteX213" fmla="*/ 3278 w 10000"/>
                <a:gd name="connsiteY213" fmla="*/ 8884 h 10000"/>
                <a:gd name="connsiteX214" fmla="*/ 3189 w 10000"/>
                <a:gd name="connsiteY214" fmla="*/ 8790 h 10000"/>
                <a:gd name="connsiteX215" fmla="*/ 3099 w 10000"/>
                <a:gd name="connsiteY215" fmla="*/ 8884 h 10000"/>
                <a:gd name="connsiteX216" fmla="*/ 2965 w 10000"/>
                <a:gd name="connsiteY216" fmla="*/ 8884 h 10000"/>
                <a:gd name="connsiteX217" fmla="*/ 2781 w 10000"/>
                <a:gd name="connsiteY217" fmla="*/ 8835 h 10000"/>
                <a:gd name="connsiteX218" fmla="*/ 2606 w 10000"/>
                <a:gd name="connsiteY218" fmla="*/ 8924 h 10000"/>
                <a:gd name="connsiteX219" fmla="*/ 2515 w 10000"/>
                <a:gd name="connsiteY219" fmla="*/ 8924 h 10000"/>
                <a:gd name="connsiteX220" fmla="*/ 2423 w 10000"/>
                <a:gd name="connsiteY220" fmla="*/ 8924 h 10000"/>
                <a:gd name="connsiteX221" fmla="*/ 2380 w 10000"/>
                <a:gd name="connsiteY221" fmla="*/ 8924 h 10000"/>
                <a:gd name="connsiteX222" fmla="*/ 2380 w 10000"/>
                <a:gd name="connsiteY222" fmla="*/ 9147 h 10000"/>
                <a:gd name="connsiteX223" fmla="*/ 2473 w 10000"/>
                <a:gd name="connsiteY223" fmla="*/ 9282 h 10000"/>
                <a:gd name="connsiteX224" fmla="*/ 2473 w 10000"/>
                <a:gd name="connsiteY224" fmla="*/ 9323 h 10000"/>
                <a:gd name="connsiteX225" fmla="*/ 2473 w 10000"/>
                <a:gd name="connsiteY225" fmla="*/ 9422 h 10000"/>
                <a:gd name="connsiteX226" fmla="*/ 2515 w 10000"/>
                <a:gd name="connsiteY226" fmla="*/ 9550 h 10000"/>
                <a:gd name="connsiteX227" fmla="*/ 2380 w 10000"/>
                <a:gd name="connsiteY227" fmla="*/ 9507 h 10000"/>
                <a:gd name="connsiteX228" fmla="*/ 2244 w 10000"/>
                <a:gd name="connsiteY228" fmla="*/ 9463 h 10000"/>
                <a:gd name="connsiteX229" fmla="*/ 2153 w 10000"/>
                <a:gd name="connsiteY229" fmla="*/ 9240 h 10000"/>
                <a:gd name="connsiteX230" fmla="*/ 1895 w 10000"/>
                <a:gd name="connsiteY230" fmla="*/ 9373 h 10000"/>
                <a:gd name="connsiteX231" fmla="*/ 1805 w 10000"/>
                <a:gd name="connsiteY231" fmla="*/ 9422 h 10000"/>
                <a:gd name="connsiteX232" fmla="*/ 1805 w 10000"/>
                <a:gd name="connsiteY232" fmla="*/ 9282 h 10000"/>
                <a:gd name="connsiteX233" fmla="*/ 1669 w 10000"/>
                <a:gd name="connsiteY233" fmla="*/ 9107 h 10000"/>
                <a:gd name="connsiteX234" fmla="*/ 1401 w 10000"/>
                <a:gd name="connsiteY234" fmla="*/ 9107 h 10000"/>
                <a:gd name="connsiteX235" fmla="*/ 1401 w 10000"/>
                <a:gd name="connsiteY235" fmla="*/ 8924 h 10000"/>
                <a:gd name="connsiteX236" fmla="*/ 1439 w 10000"/>
                <a:gd name="connsiteY236" fmla="*/ 8703 h 10000"/>
                <a:gd name="connsiteX237" fmla="*/ 1270 w 10000"/>
                <a:gd name="connsiteY237" fmla="*/ 8604 h 10000"/>
                <a:gd name="connsiteX238" fmla="*/ 1130 w 10000"/>
                <a:gd name="connsiteY238" fmla="*/ 8475 h 10000"/>
                <a:gd name="connsiteX239" fmla="*/ 1090 w 10000"/>
                <a:gd name="connsiteY239" fmla="*/ 8385 h 10000"/>
                <a:gd name="connsiteX240" fmla="*/ 1048 w 10000"/>
                <a:gd name="connsiteY240" fmla="*/ 8251 h 10000"/>
                <a:gd name="connsiteX241" fmla="*/ 1090 w 10000"/>
                <a:gd name="connsiteY241" fmla="*/ 8118 h 10000"/>
                <a:gd name="connsiteX242" fmla="*/ 773 w 10000"/>
                <a:gd name="connsiteY242" fmla="*/ 8160 h 10000"/>
                <a:gd name="connsiteX243" fmla="*/ 591 w 10000"/>
                <a:gd name="connsiteY243" fmla="*/ 8251 h 10000"/>
                <a:gd name="connsiteX244" fmla="*/ 591 w 10000"/>
                <a:gd name="connsiteY244" fmla="*/ 8118 h 10000"/>
                <a:gd name="connsiteX245" fmla="*/ 549 w 10000"/>
                <a:gd name="connsiteY245" fmla="*/ 7980 h 10000"/>
                <a:gd name="connsiteX246" fmla="*/ 508 w 10000"/>
                <a:gd name="connsiteY246" fmla="*/ 7900 h 10000"/>
                <a:gd name="connsiteX247" fmla="*/ 7545 w 10000"/>
                <a:gd name="connsiteY247" fmla="*/ 7886 h 10000"/>
                <a:gd name="connsiteX248" fmla="*/ 7675 w 10000"/>
                <a:gd name="connsiteY248"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579 w 10000"/>
                <a:gd name="connsiteY67" fmla="*/ 4668 h 10000"/>
                <a:gd name="connsiteX68" fmla="*/ 9757 w 10000"/>
                <a:gd name="connsiteY68" fmla="*/ 4848 h 10000"/>
                <a:gd name="connsiteX69" fmla="*/ 9668 w 10000"/>
                <a:gd name="connsiteY69" fmla="*/ 4892 h 10000"/>
                <a:gd name="connsiteX70" fmla="*/ 9534 w 10000"/>
                <a:gd name="connsiteY70" fmla="*/ 4978 h 10000"/>
                <a:gd name="connsiteX71" fmla="*/ 9447 w 10000"/>
                <a:gd name="connsiteY71" fmla="*/ 5064 h 10000"/>
                <a:gd name="connsiteX72" fmla="*/ 9403 w 10000"/>
                <a:gd name="connsiteY72" fmla="*/ 5109 h 10000"/>
                <a:gd name="connsiteX73" fmla="*/ 9258 w 10000"/>
                <a:gd name="connsiteY73" fmla="*/ 5109 h 10000"/>
                <a:gd name="connsiteX74" fmla="*/ 9134 w 10000"/>
                <a:gd name="connsiteY74" fmla="*/ 5203 h 10000"/>
                <a:gd name="connsiteX75" fmla="*/ 9302 w 10000"/>
                <a:gd name="connsiteY75" fmla="*/ 5109 h 10000"/>
                <a:gd name="connsiteX76" fmla="*/ 9447 w 10000"/>
                <a:gd name="connsiteY76" fmla="*/ 5251 h 10000"/>
                <a:gd name="connsiteX77" fmla="*/ 9403 w 10000"/>
                <a:gd name="connsiteY77" fmla="*/ 5251 h 10000"/>
                <a:gd name="connsiteX78" fmla="*/ 9613 w 10000"/>
                <a:gd name="connsiteY78" fmla="*/ 5159 h 10000"/>
                <a:gd name="connsiteX79" fmla="*/ 9757 w 10000"/>
                <a:gd name="connsiteY79" fmla="*/ 5291 h 10000"/>
                <a:gd name="connsiteX80" fmla="*/ 9982 w 10000"/>
                <a:gd name="connsiteY80" fmla="*/ 5339 h 10000"/>
                <a:gd name="connsiteX81" fmla="*/ 9884 w 10000"/>
                <a:gd name="connsiteY81" fmla="*/ 5468 h 10000"/>
                <a:gd name="connsiteX82" fmla="*/ 9847 w 10000"/>
                <a:gd name="connsiteY82" fmla="*/ 5517 h 10000"/>
                <a:gd name="connsiteX83" fmla="*/ 9757 w 10000"/>
                <a:gd name="connsiteY83" fmla="*/ 5561 h 10000"/>
                <a:gd name="connsiteX84" fmla="*/ 9802 w 10000"/>
                <a:gd name="connsiteY84" fmla="*/ 5561 h 10000"/>
                <a:gd name="connsiteX85" fmla="*/ 9935 w 10000"/>
                <a:gd name="connsiteY85" fmla="*/ 5517 h 10000"/>
                <a:gd name="connsiteX86" fmla="*/ 9935 w 10000"/>
                <a:gd name="connsiteY86" fmla="*/ 5468 h 10000"/>
                <a:gd name="connsiteX87" fmla="*/ 9982 w 10000"/>
                <a:gd name="connsiteY87" fmla="*/ 5600 h 10000"/>
                <a:gd name="connsiteX88" fmla="*/ 9982 w 10000"/>
                <a:gd name="connsiteY88" fmla="*/ 5699 h 10000"/>
                <a:gd name="connsiteX89" fmla="*/ 9935 w 10000"/>
                <a:gd name="connsiteY89" fmla="*/ 5600 h 10000"/>
                <a:gd name="connsiteX90" fmla="*/ 9935 w 10000"/>
                <a:gd name="connsiteY90" fmla="*/ 5699 h 10000"/>
                <a:gd name="connsiteX91" fmla="*/ 9884 w 10000"/>
                <a:gd name="connsiteY91" fmla="*/ 5658 h 10000"/>
                <a:gd name="connsiteX92" fmla="*/ 9847 w 10000"/>
                <a:gd name="connsiteY92" fmla="*/ 5658 h 10000"/>
                <a:gd name="connsiteX93" fmla="*/ 9802 w 10000"/>
                <a:gd name="connsiteY93" fmla="*/ 5737 h 10000"/>
                <a:gd name="connsiteX94" fmla="*/ 9935 w 10000"/>
                <a:gd name="connsiteY94" fmla="*/ 5827 h 10000"/>
                <a:gd name="connsiteX95" fmla="*/ 9884 w 10000"/>
                <a:gd name="connsiteY95" fmla="*/ 5827 h 10000"/>
                <a:gd name="connsiteX96" fmla="*/ 9935 w 10000"/>
                <a:gd name="connsiteY96" fmla="*/ 5924 h 10000"/>
                <a:gd name="connsiteX97" fmla="*/ 9757 w 10000"/>
                <a:gd name="connsiteY97" fmla="*/ 5873 h 10000"/>
                <a:gd name="connsiteX98" fmla="*/ 9802 w 10000"/>
                <a:gd name="connsiteY98" fmla="*/ 5924 h 10000"/>
                <a:gd name="connsiteX99" fmla="*/ 9935 w 10000"/>
                <a:gd name="connsiteY99" fmla="*/ 5963 h 10000"/>
                <a:gd name="connsiteX100" fmla="*/ 9982 w 10000"/>
                <a:gd name="connsiteY100" fmla="*/ 6100 h 10000"/>
                <a:gd name="connsiteX101" fmla="*/ 9935 w 10000"/>
                <a:gd name="connsiteY101" fmla="*/ 6193 h 10000"/>
                <a:gd name="connsiteX102" fmla="*/ 9802 w 10000"/>
                <a:gd name="connsiteY102" fmla="*/ 6055 h 10000"/>
                <a:gd name="connsiteX103" fmla="*/ 9757 w 10000"/>
                <a:gd name="connsiteY103" fmla="*/ 6100 h 10000"/>
                <a:gd name="connsiteX104" fmla="*/ 9579 w 10000"/>
                <a:gd name="connsiteY104" fmla="*/ 6193 h 10000"/>
                <a:gd name="connsiteX105" fmla="*/ 9714 w 10000"/>
                <a:gd name="connsiteY105" fmla="*/ 6321 h 10000"/>
                <a:gd name="connsiteX106" fmla="*/ 9714 w 10000"/>
                <a:gd name="connsiteY106" fmla="*/ 6504 h 10000"/>
                <a:gd name="connsiteX107" fmla="*/ 9668 w 10000"/>
                <a:gd name="connsiteY107" fmla="*/ 6594 h 10000"/>
                <a:gd name="connsiteX108" fmla="*/ 9668 w 10000"/>
                <a:gd name="connsiteY108" fmla="*/ 6637 h 10000"/>
                <a:gd name="connsiteX109" fmla="*/ 9579 w 10000"/>
                <a:gd name="connsiteY109" fmla="*/ 6594 h 10000"/>
                <a:gd name="connsiteX110" fmla="*/ 9579 w 10000"/>
                <a:gd name="connsiteY110" fmla="*/ 6680 h 10000"/>
                <a:gd name="connsiteX111" fmla="*/ 9534 w 10000"/>
                <a:gd name="connsiteY111" fmla="*/ 6774 h 10000"/>
                <a:gd name="connsiteX112" fmla="*/ 9490 w 10000"/>
                <a:gd name="connsiteY112" fmla="*/ 6948 h 10000"/>
                <a:gd name="connsiteX113" fmla="*/ 9534 w 10000"/>
                <a:gd name="connsiteY113" fmla="*/ 6861 h 10000"/>
                <a:gd name="connsiteX114" fmla="*/ 9490 w 10000"/>
                <a:gd name="connsiteY114" fmla="*/ 6903 h 10000"/>
                <a:gd name="connsiteX115" fmla="*/ 9447 w 10000"/>
                <a:gd name="connsiteY115" fmla="*/ 6820 h 10000"/>
                <a:gd name="connsiteX116" fmla="*/ 9351 w 10000"/>
                <a:gd name="connsiteY116" fmla="*/ 6861 h 10000"/>
                <a:gd name="connsiteX117" fmla="*/ 9351 w 10000"/>
                <a:gd name="connsiteY117" fmla="*/ 6948 h 10000"/>
                <a:gd name="connsiteX118" fmla="*/ 9403 w 10000"/>
                <a:gd name="connsiteY118" fmla="*/ 6994 h 10000"/>
                <a:gd name="connsiteX119" fmla="*/ 9490 w 10000"/>
                <a:gd name="connsiteY119" fmla="*/ 7039 h 10000"/>
                <a:gd name="connsiteX120" fmla="*/ 9447 w 10000"/>
                <a:gd name="connsiteY120" fmla="*/ 7084 h 10000"/>
                <a:gd name="connsiteX121" fmla="*/ 9403 w 10000"/>
                <a:gd name="connsiteY121" fmla="*/ 7223 h 10000"/>
                <a:gd name="connsiteX122" fmla="*/ 9220 w 10000"/>
                <a:gd name="connsiteY122" fmla="*/ 7127 h 10000"/>
                <a:gd name="connsiteX123" fmla="*/ 9351 w 10000"/>
                <a:gd name="connsiteY123" fmla="*/ 7261 h 10000"/>
                <a:gd name="connsiteX124" fmla="*/ 9490 w 10000"/>
                <a:gd name="connsiteY124" fmla="*/ 7261 h 10000"/>
                <a:gd name="connsiteX125" fmla="*/ 9447 w 10000"/>
                <a:gd name="connsiteY125" fmla="*/ 7357 h 10000"/>
                <a:gd name="connsiteX126" fmla="*/ 9534 w 10000"/>
                <a:gd name="connsiteY126" fmla="*/ 7537 h 10000"/>
                <a:gd name="connsiteX127" fmla="*/ 9490 w 10000"/>
                <a:gd name="connsiteY127" fmla="*/ 7537 h 10000"/>
                <a:gd name="connsiteX128" fmla="*/ 9351 w 10000"/>
                <a:gd name="connsiteY128" fmla="*/ 7439 h 10000"/>
                <a:gd name="connsiteX129" fmla="*/ 9302 w 10000"/>
                <a:gd name="connsiteY129" fmla="*/ 7489 h 10000"/>
                <a:gd name="connsiteX130" fmla="*/ 9403 w 10000"/>
                <a:gd name="connsiteY130" fmla="*/ 7581 h 10000"/>
                <a:gd name="connsiteX131" fmla="*/ 9351 w 10000"/>
                <a:gd name="connsiteY131" fmla="*/ 7667 h 10000"/>
                <a:gd name="connsiteX132" fmla="*/ 9220 w 10000"/>
                <a:gd name="connsiteY132" fmla="*/ 7581 h 10000"/>
                <a:gd name="connsiteX133" fmla="*/ 9302 w 10000"/>
                <a:gd name="connsiteY133" fmla="*/ 7709 h 10000"/>
                <a:gd name="connsiteX134" fmla="*/ 9220 w 10000"/>
                <a:gd name="connsiteY134" fmla="*/ 7709 h 10000"/>
                <a:gd name="connsiteX135" fmla="*/ 9220 w 10000"/>
                <a:gd name="connsiteY135" fmla="*/ 7804 h 10000"/>
                <a:gd name="connsiteX136" fmla="*/ 8994 w 10000"/>
                <a:gd name="connsiteY136" fmla="*/ 7900 h 10000"/>
                <a:gd name="connsiteX137" fmla="*/ 8951 w 10000"/>
                <a:gd name="connsiteY137" fmla="*/ 7980 h 10000"/>
                <a:gd name="connsiteX138" fmla="*/ 8994 w 10000"/>
                <a:gd name="connsiteY138" fmla="*/ 8031 h 10000"/>
                <a:gd name="connsiteX139" fmla="*/ 8951 w 10000"/>
                <a:gd name="connsiteY139" fmla="*/ 8066 h 10000"/>
                <a:gd name="connsiteX140" fmla="*/ 8905 w 10000"/>
                <a:gd name="connsiteY140" fmla="*/ 8203 h 10000"/>
                <a:gd name="connsiteX141" fmla="*/ 8866 w 10000"/>
                <a:gd name="connsiteY141" fmla="*/ 8160 h 10000"/>
                <a:gd name="connsiteX142" fmla="*/ 8866 w 10000"/>
                <a:gd name="connsiteY142" fmla="*/ 8296 h 10000"/>
                <a:gd name="connsiteX143" fmla="*/ 8407 w 10000"/>
                <a:gd name="connsiteY143" fmla="*/ 8069 h 10000"/>
                <a:gd name="connsiteX144" fmla="*/ 7657 w 10000"/>
                <a:gd name="connsiteY144" fmla="*/ 8835 h 10000"/>
                <a:gd name="connsiteX145" fmla="*/ 7387 w 10000"/>
                <a:gd name="connsiteY145" fmla="*/ 8924 h 10000"/>
                <a:gd name="connsiteX146" fmla="*/ 7253 w 10000"/>
                <a:gd name="connsiteY146" fmla="*/ 8655 h 10000"/>
                <a:gd name="connsiteX147" fmla="*/ 7209 w 10000"/>
                <a:gd name="connsiteY147" fmla="*/ 8655 h 10000"/>
                <a:gd name="connsiteX148" fmla="*/ 7340 w 10000"/>
                <a:gd name="connsiteY148" fmla="*/ 8604 h 10000"/>
                <a:gd name="connsiteX149" fmla="*/ 7162 w 10000"/>
                <a:gd name="connsiteY149" fmla="*/ 8604 h 10000"/>
                <a:gd name="connsiteX150" fmla="*/ 7119 w 10000"/>
                <a:gd name="connsiteY150" fmla="*/ 8703 h 10000"/>
                <a:gd name="connsiteX151" fmla="*/ 7209 w 10000"/>
                <a:gd name="connsiteY151" fmla="*/ 8790 h 10000"/>
                <a:gd name="connsiteX152" fmla="*/ 7162 w 10000"/>
                <a:gd name="connsiteY152" fmla="*/ 8790 h 10000"/>
                <a:gd name="connsiteX153" fmla="*/ 7302 w 10000"/>
                <a:gd name="connsiteY153" fmla="*/ 9056 h 10000"/>
                <a:gd name="connsiteX154" fmla="*/ 7119 w 10000"/>
                <a:gd name="connsiteY154" fmla="*/ 8884 h 10000"/>
                <a:gd name="connsiteX155" fmla="*/ 7209 w 10000"/>
                <a:gd name="connsiteY155" fmla="*/ 9056 h 10000"/>
                <a:gd name="connsiteX156" fmla="*/ 7162 w 10000"/>
                <a:gd name="connsiteY156" fmla="*/ 9107 h 10000"/>
                <a:gd name="connsiteX157" fmla="*/ 7119 w 10000"/>
                <a:gd name="connsiteY157" fmla="*/ 9056 h 10000"/>
                <a:gd name="connsiteX158" fmla="*/ 7075 w 10000"/>
                <a:gd name="connsiteY158" fmla="*/ 9196 h 10000"/>
                <a:gd name="connsiteX159" fmla="*/ 6934 w 10000"/>
                <a:gd name="connsiteY159" fmla="*/ 9240 h 10000"/>
                <a:gd name="connsiteX160" fmla="*/ 6893 w 10000"/>
                <a:gd name="connsiteY160" fmla="*/ 9147 h 10000"/>
                <a:gd name="connsiteX161" fmla="*/ 6807 w 10000"/>
                <a:gd name="connsiteY161" fmla="*/ 9107 h 10000"/>
                <a:gd name="connsiteX162" fmla="*/ 6852 w 10000"/>
                <a:gd name="connsiteY162" fmla="*/ 9282 h 10000"/>
                <a:gd name="connsiteX163" fmla="*/ 6623 w 10000"/>
                <a:gd name="connsiteY163" fmla="*/ 9196 h 10000"/>
                <a:gd name="connsiteX164" fmla="*/ 6579 w 10000"/>
                <a:gd name="connsiteY164" fmla="*/ 9240 h 10000"/>
                <a:gd name="connsiteX165" fmla="*/ 6444 w 10000"/>
                <a:gd name="connsiteY165" fmla="*/ 9323 h 10000"/>
                <a:gd name="connsiteX166" fmla="*/ 6411 w 10000"/>
                <a:gd name="connsiteY166" fmla="*/ 9422 h 10000"/>
                <a:gd name="connsiteX167" fmla="*/ 6311 w 10000"/>
                <a:gd name="connsiteY167" fmla="*/ 9422 h 10000"/>
                <a:gd name="connsiteX168" fmla="*/ 6177 w 10000"/>
                <a:gd name="connsiteY168" fmla="*/ 9463 h 10000"/>
                <a:gd name="connsiteX169" fmla="*/ 6177 w 10000"/>
                <a:gd name="connsiteY169" fmla="*/ 9422 h 10000"/>
                <a:gd name="connsiteX170" fmla="*/ 6177 w 10000"/>
                <a:gd name="connsiteY170" fmla="*/ 9507 h 10000"/>
                <a:gd name="connsiteX171" fmla="*/ 6046 w 10000"/>
                <a:gd name="connsiteY171" fmla="*/ 9463 h 10000"/>
                <a:gd name="connsiteX172" fmla="*/ 6046 w 10000"/>
                <a:gd name="connsiteY172" fmla="*/ 9550 h 10000"/>
                <a:gd name="connsiteX173" fmla="*/ 6000 w 10000"/>
                <a:gd name="connsiteY173" fmla="*/ 9688 h 10000"/>
                <a:gd name="connsiteX174" fmla="*/ 6094 w 10000"/>
                <a:gd name="connsiteY174" fmla="*/ 9734 h 10000"/>
                <a:gd name="connsiteX175" fmla="*/ 6094 w 10000"/>
                <a:gd name="connsiteY175" fmla="*/ 9734 h 10000"/>
                <a:gd name="connsiteX176" fmla="*/ 6177 w 10000"/>
                <a:gd name="connsiteY176" fmla="*/ 9913 h 10000"/>
                <a:gd name="connsiteX177" fmla="*/ 5956 w 10000"/>
                <a:gd name="connsiteY177" fmla="*/ 10000 h 10000"/>
                <a:gd name="connsiteX178" fmla="*/ 5956 w 10000"/>
                <a:gd name="connsiteY178" fmla="*/ 9913 h 10000"/>
                <a:gd name="connsiteX179" fmla="*/ 5861 w 10000"/>
                <a:gd name="connsiteY179" fmla="*/ 9774 h 10000"/>
                <a:gd name="connsiteX180" fmla="*/ 5823 w 10000"/>
                <a:gd name="connsiteY180" fmla="*/ 9688 h 10000"/>
                <a:gd name="connsiteX181" fmla="*/ 5778 w 10000"/>
                <a:gd name="connsiteY181" fmla="*/ 9550 h 10000"/>
                <a:gd name="connsiteX182" fmla="*/ 5823 w 10000"/>
                <a:gd name="connsiteY182" fmla="*/ 9463 h 10000"/>
                <a:gd name="connsiteX183" fmla="*/ 5778 w 10000"/>
                <a:gd name="connsiteY183" fmla="*/ 9323 h 10000"/>
                <a:gd name="connsiteX184" fmla="*/ 5778 w 10000"/>
                <a:gd name="connsiteY184" fmla="*/ 9373 h 10000"/>
                <a:gd name="connsiteX185" fmla="*/ 5686 w 10000"/>
                <a:gd name="connsiteY185" fmla="*/ 9282 h 10000"/>
                <a:gd name="connsiteX186" fmla="*/ 5686 w 10000"/>
                <a:gd name="connsiteY186" fmla="*/ 9373 h 10000"/>
                <a:gd name="connsiteX187" fmla="*/ 5555 w 10000"/>
                <a:gd name="connsiteY187" fmla="*/ 9373 h 10000"/>
                <a:gd name="connsiteX188" fmla="*/ 5466 w 10000"/>
                <a:gd name="connsiteY188" fmla="*/ 9323 h 10000"/>
                <a:gd name="connsiteX189" fmla="*/ 5414 w 10000"/>
                <a:gd name="connsiteY189" fmla="*/ 9240 h 10000"/>
                <a:gd name="connsiteX190" fmla="*/ 5370 w 10000"/>
                <a:gd name="connsiteY190" fmla="*/ 9240 h 10000"/>
                <a:gd name="connsiteX191" fmla="*/ 5370 w 10000"/>
                <a:gd name="connsiteY191" fmla="*/ 9323 h 10000"/>
                <a:gd name="connsiteX192" fmla="*/ 5284 w 10000"/>
                <a:gd name="connsiteY192" fmla="*/ 9240 h 10000"/>
                <a:gd name="connsiteX193" fmla="*/ 5244 w 10000"/>
                <a:gd name="connsiteY193" fmla="*/ 9147 h 10000"/>
                <a:gd name="connsiteX194" fmla="*/ 5202 w 10000"/>
                <a:gd name="connsiteY194" fmla="*/ 9196 h 10000"/>
                <a:gd name="connsiteX195" fmla="*/ 5244 w 10000"/>
                <a:gd name="connsiteY195" fmla="*/ 9323 h 10000"/>
                <a:gd name="connsiteX196" fmla="*/ 5154 w 10000"/>
                <a:gd name="connsiteY196" fmla="*/ 9282 h 10000"/>
                <a:gd name="connsiteX197" fmla="*/ 5154 w 10000"/>
                <a:gd name="connsiteY197" fmla="*/ 9373 h 10000"/>
                <a:gd name="connsiteX198" fmla="*/ 4973 w 10000"/>
                <a:gd name="connsiteY198" fmla="*/ 9323 h 10000"/>
                <a:gd name="connsiteX199" fmla="*/ 4844 w 10000"/>
                <a:gd name="connsiteY199" fmla="*/ 9323 h 10000"/>
                <a:gd name="connsiteX200" fmla="*/ 4794 w 10000"/>
                <a:gd name="connsiteY200" fmla="*/ 9323 h 10000"/>
                <a:gd name="connsiteX201" fmla="*/ 4661 w 10000"/>
                <a:gd name="connsiteY201" fmla="*/ 9240 h 10000"/>
                <a:gd name="connsiteX202" fmla="*/ 4611 w 10000"/>
                <a:gd name="connsiteY202" fmla="*/ 9196 h 10000"/>
                <a:gd name="connsiteX203" fmla="*/ 4480 w 10000"/>
                <a:gd name="connsiteY203" fmla="*/ 9147 h 10000"/>
                <a:gd name="connsiteX204" fmla="*/ 4395 w 10000"/>
                <a:gd name="connsiteY204" fmla="*/ 8884 h 10000"/>
                <a:gd name="connsiteX205" fmla="*/ 4297 w 10000"/>
                <a:gd name="connsiteY205" fmla="*/ 8703 h 10000"/>
                <a:gd name="connsiteX206" fmla="*/ 4168 w 10000"/>
                <a:gd name="connsiteY206" fmla="*/ 8703 h 10000"/>
                <a:gd name="connsiteX207" fmla="*/ 4032 w 10000"/>
                <a:gd name="connsiteY207" fmla="*/ 8703 h 10000"/>
                <a:gd name="connsiteX208" fmla="*/ 3808 w 10000"/>
                <a:gd name="connsiteY208" fmla="*/ 8475 h 10000"/>
                <a:gd name="connsiteX209" fmla="*/ 3633 w 10000"/>
                <a:gd name="connsiteY209" fmla="*/ 8604 h 10000"/>
                <a:gd name="connsiteX210" fmla="*/ 3633 w 10000"/>
                <a:gd name="connsiteY210" fmla="*/ 8703 h 10000"/>
                <a:gd name="connsiteX211" fmla="*/ 3410 w 10000"/>
                <a:gd name="connsiteY211" fmla="*/ 8747 h 10000"/>
                <a:gd name="connsiteX212" fmla="*/ 3278 w 10000"/>
                <a:gd name="connsiteY212" fmla="*/ 8884 h 10000"/>
                <a:gd name="connsiteX213" fmla="*/ 3189 w 10000"/>
                <a:gd name="connsiteY213" fmla="*/ 8790 h 10000"/>
                <a:gd name="connsiteX214" fmla="*/ 3099 w 10000"/>
                <a:gd name="connsiteY214" fmla="*/ 8884 h 10000"/>
                <a:gd name="connsiteX215" fmla="*/ 2965 w 10000"/>
                <a:gd name="connsiteY215" fmla="*/ 8884 h 10000"/>
                <a:gd name="connsiteX216" fmla="*/ 2781 w 10000"/>
                <a:gd name="connsiteY216" fmla="*/ 8835 h 10000"/>
                <a:gd name="connsiteX217" fmla="*/ 2606 w 10000"/>
                <a:gd name="connsiteY217" fmla="*/ 8924 h 10000"/>
                <a:gd name="connsiteX218" fmla="*/ 2515 w 10000"/>
                <a:gd name="connsiteY218" fmla="*/ 8924 h 10000"/>
                <a:gd name="connsiteX219" fmla="*/ 2423 w 10000"/>
                <a:gd name="connsiteY219" fmla="*/ 8924 h 10000"/>
                <a:gd name="connsiteX220" fmla="*/ 2380 w 10000"/>
                <a:gd name="connsiteY220" fmla="*/ 8924 h 10000"/>
                <a:gd name="connsiteX221" fmla="*/ 2380 w 10000"/>
                <a:gd name="connsiteY221" fmla="*/ 9147 h 10000"/>
                <a:gd name="connsiteX222" fmla="*/ 2473 w 10000"/>
                <a:gd name="connsiteY222" fmla="*/ 9282 h 10000"/>
                <a:gd name="connsiteX223" fmla="*/ 2473 w 10000"/>
                <a:gd name="connsiteY223" fmla="*/ 9323 h 10000"/>
                <a:gd name="connsiteX224" fmla="*/ 2473 w 10000"/>
                <a:gd name="connsiteY224" fmla="*/ 9422 h 10000"/>
                <a:gd name="connsiteX225" fmla="*/ 2515 w 10000"/>
                <a:gd name="connsiteY225" fmla="*/ 9550 h 10000"/>
                <a:gd name="connsiteX226" fmla="*/ 2380 w 10000"/>
                <a:gd name="connsiteY226" fmla="*/ 9507 h 10000"/>
                <a:gd name="connsiteX227" fmla="*/ 2244 w 10000"/>
                <a:gd name="connsiteY227" fmla="*/ 9463 h 10000"/>
                <a:gd name="connsiteX228" fmla="*/ 2153 w 10000"/>
                <a:gd name="connsiteY228" fmla="*/ 9240 h 10000"/>
                <a:gd name="connsiteX229" fmla="*/ 1895 w 10000"/>
                <a:gd name="connsiteY229" fmla="*/ 9373 h 10000"/>
                <a:gd name="connsiteX230" fmla="*/ 1805 w 10000"/>
                <a:gd name="connsiteY230" fmla="*/ 9422 h 10000"/>
                <a:gd name="connsiteX231" fmla="*/ 1805 w 10000"/>
                <a:gd name="connsiteY231" fmla="*/ 9282 h 10000"/>
                <a:gd name="connsiteX232" fmla="*/ 1669 w 10000"/>
                <a:gd name="connsiteY232" fmla="*/ 9107 h 10000"/>
                <a:gd name="connsiteX233" fmla="*/ 1401 w 10000"/>
                <a:gd name="connsiteY233" fmla="*/ 9107 h 10000"/>
                <a:gd name="connsiteX234" fmla="*/ 1401 w 10000"/>
                <a:gd name="connsiteY234" fmla="*/ 8924 h 10000"/>
                <a:gd name="connsiteX235" fmla="*/ 1439 w 10000"/>
                <a:gd name="connsiteY235" fmla="*/ 8703 h 10000"/>
                <a:gd name="connsiteX236" fmla="*/ 1270 w 10000"/>
                <a:gd name="connsiteY236" fmla="*/ 8604 h 10000"/>
                <a:gd name="connsiteX237" fmla="*/ 1130 w 10000"/>
                <a:gd name="connsiteY237" fmla="*/ 8475 h 10000"/>
                <a:gd name="connsiteX238" fmla="*/ 1090 w 10000"/>
                <a:gd name="connsiteY238" fmla="*/ 8385 h 10000"/>
                <a:gd name="connsiteX239" fmla="*/ 1048 w 10000"/>
                <a:gd name="connsiteY239" fmla="*/ 8251 h 10000"/>
                <a:gd name="connsiteX240" fmla="*/ 1090 w 10000"/>
                <a:gd name="connsiteY240" fmla="*/ 8118 h 10000"/>
                <a:gd name="connsiteX241" fmla="*/ 773 w 10000"/>
                <a:gd name="connsiteY241" fmla="*/ 8160 h 10000"/>
                <a:gd name="connsiteX242" fmla="*/ 591 w 10000"/>
                <a:gd name="connsiteY242" fmla="*/ 8251 h 10000"/>
                <a:gd name="connsiteX243" fmla="*/ 591 w 10000"/>
                <a:gd name="connsiteY243" fmla="*/ 8118 h 10000"/>
                <a:gd name="connsiteX244" fmla="*/ 549 w 10000"/>
                <a:gd name="connsiteY244" fmla="*/ 7980 h 10000"/>
                <a:gd name="connsiteX245" fmla="*/ 508 w 10000"/>
                <a:gd name="connsiteY245" fmla="*/ 7900 h 10000"/>
                <a:gd name="connsiteX246" fmla="*/ 7545 w 10000"/>
                <a:gd name="connsiteY246" fmla="*/ 7886 h 10000"/>
                <a:gd name="connsiteX247" fmla="*/ 7675 w 10000"/>
                <a:gd name="connsiteY247"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757 w 10000"/>
                <a:gd name="connsiteY67" fmla="*/ 4848 h 10000"/>
                <a:gd name="connsiteX68" fmla="*/ 9668 w 10000"/>
                <a:gd name="connsiteY68" fmla="*/ 4892 h 10000"/>
                <a:gd name="connsiteX69" fmla="*/ 9534 w 10000"/>
                <a:gd name="connsiteY69" fmla="*/ 4978 h 10000"/>
                <a:gd name="connsiteX70" fmla="*/ 9447 w 10000"/>
                <a:gd name="connsiteY70" fmla="*/ 5064 h 10000"/>
                <a:gd name="connsiteX71" fmla="*/ 9403 w 10000"/>
                <a:gd name="connsiteY71" fmla="*/ 5109 h 10000"/>
                <a:gd name="connsiteX72" fmla="*/ 9258 w 10000"/>
                <a:gd name="connsiteY72" fmla="*/ 5109 h 10000"/>
                <a:gd name="connsiteX73" fmla="*/ 9134 w 10000"/>
                <a:gd name="connsiteY73" fmla="*/ 5203 h 10000"/>
                <a:gd name="connsiteX74" fmla="*/ 9302 w 10000"/>
                <a:gd name="connsiteY74" fmla="*/ 5109 h 10000"/>
                <a:gd name="connsiteX75" fmla="*/ 9447 w 10000"/>
                <a:gd name="connsiteY75" fmla="*/ 5251 h 10000"/>
                <a:gd name="connsiteX76" fmla="*/ 9403 w 10000"/>
                <a:gd name="connsiteY76" fmla="*/ 5251 h 10000"/>
                <a:gd name="connsiteX77" fmla="*/ 9613 w 10000"/>
                <a:gd name="connsiteY77" fmla="*/ 5159 h 10000"/>
                <a:gd name="connsiteX78" fmla="*/ 9757 w 10000"/>
                <a:gd name="connsiteY78" fmla="*/ 5291 h 10000"/>
                <a:gd name="connsiteX79" fmla="*/ 9982 w 10000"/>
                <a:gd name="connsiteY79" fmla="*/ 5339 h 10000"/>
                <a:gd name="connsiteX80" fmla="*/ 9884 w 10000"/>
                <a:gd name="connsiteY80" fmla="*/ 5468 h 10000"/>
                <a:gd name="connsiteX81" fmla="*/ 9847 w 10000"/>
                <a:gd name="connsiteY81" fmla="*/ 5517 h 10000"/>
                <a:gd name="connsiteX82" fmla="*/ 9757 w 10000"/>
                <a:gd name="connsiteY82" fmla="*/ 5561 h 10000"/>
                <a:gd name="connsiteX83" fmla="*/ 9802 w 10000"/>
                <a:gd name="connsiteY83" fmla="*/ 5561 h 10000"/>
                <a:gd name="connsiteX84" fmla="*/ 9935 w 10000"/>
                <a:gd name="connsiteY84" fmla="*/ 5517 h 10000"/>
                <a:gd name="connsiteX85" fmla="*/ 9935 w 10000"/>
                <a:gd name="connsiteY85" fmla="*/ 5468 h 10000"/>
                <a:gd name="connsiteX86" fmla="*/ 9982 w 10000"/>
                <a:gd name="connsiteY86" fmla="*/ 5600 h 10000"/>
                <a:gd name="connsiteX87" fmla="*/ 9982 w 10000"/>
                <a:gd name="connsiteY87" fmla="*/ 5699 h 10000"/>
                <a:gd name="connsiteX88" fmla="*/ 9935 w 10000"/>
                <a:gd name="connsiteY88" fmla="*/ 5600 h 10000"/>
                <a:gd name="connsiteX89" fmla="*/ 9935 w 10000"/>
                <a:gd name="connsiteY89" fmla="*/ 5699 h 10000"/>
                <a:gd name="connsiteX90" fmla="*/ 9884 w 10000"/>
                <a:gd name="connsiteY90" fmla="*/ 5658 h 10000"/>
                <a:gd name="connsiteX91" fmla="*/ 9847 w 10000"/>
                <a:gd name="connsiteY91" fmla="*/ 5658 h 10000"/>
                <a:gd name="connsiteX92" fmla="*/ 9802 w 10000"/>
                <a:gd name="connsiteY92" fmla="*/ 5737 h 10000"/>
                <a:gd name="connsiteX93" fmla="*/ 9935 w 10000"/>
                <a:gd name="connsiteY93" fmla="*/ 5827 h 10000"/>
                <a:gd name="connsiteX94" fmla="*/ 9884 w 10000"/>
                <a:gd name="connsiteY94" fmla="*/ 5827 h 10000"/>
                <a:gd name="connsiteX95" fmla="*/ 9935 w 10000"/>
                <a:gd name="connsiteY95" fmla="*/ 5924 h 10000"/>
                <a:gd name="connsiteX96" fmla="*/ 9757 w 10000"/>
                <a:gd name="connsiteY96" fmla="*/ 5873 h 10000"/>
                <a:gd name="connsiteX97" fmla="*/ 9802 w 10000"/>
                <a:gd name="connsiteY97" fmla="*/ 5924 h 10000"/>
                <a:gd name="connsiteX98" fmla="*/ 9935 w 10000"/>
                <a:gd name="connsiteY98" fmla="*/ 5963 h 10000"/>
                <a:gd name="connsiteX99" fmla="*/ 9982 w 10000"/>
                <a:gd name="connsiteY99" fmla="*/ 6100 h 10000"/>
                <a:gd name="connsiteX100" fmla="*/ 9935 w 10000"/>
                <a:gd name="connsiteY100" fmla="*/ 6193 h 10000"/>
                <a:gd name="connsiteX101" fmla="*/ 9802 w 10000"/>
                <a:gd name="connsiteY101" fmla="*/ 6055 h 10000"/>
                <a:gd name="connsiteX102" fmla="*/ 9757 w 10000"/>
                <a:gd name="connsiteY102" fmla="*/ 6100 h 10000"/>
                <a:gd name="connsiteX103" fmla="*/ 9579 w 10000"/>
                <a:gd name="connsiteY103" fmla="*/ 6193 h 10000"/>
                <a:gd name="connsiteX104" fmla="*/ 9714 w 10000"/>
                <a:gd name="connsiteY104" fmla="*/ 6321 h 10000"/>
                <a:gd name="connsiteX105" fmla="*/ 9714 w 10000"/>
                <a:gd name="connsiteY105" fmla="*/ 6504 h 10000"/>
                <a:gd name="connsiteX106" fmla="*/ 9668 w 10000"/>
                <a:gd name="connsiteY106" fmla="*/ 6594 h 10000"/>
                <a:gd name="connsiteX107" fmla="*/ 9668 w 10000"/>
                <a:gd name="connsiteY107" fmla="*/ 6637 h 10000"/>
                <a:gd name="connsiteX108" fmla="*/ 9579 w 10000"/>
                <a:gd name="connsiteY108" fmla="*/ 6594 h 10000"/>
                <a:gd name="connsiteX109" fmla="*/ 9579 w 10000"/>
                <a:gd name="connsiteY109" fmla="*/ 6680 h 10000"/>
                <a:gd name="connsiteX110" fmla="*/ 9534 w 10000"/>
                <a:gd name="connsiteY110" fmla="*/ 6774 h 10000"/>
                <a:gd name="connsiteX111" fmla="*/ 9490 w 10000"/>
                <a:gd name="connsiteY111" fmla="*/ 6948 h 10000"/>
                <a:gd name="connsiteX112" fmla="*/ 9534 w 10000"/>
                <a:gd name="connsiteY112" fmla="*/ 6861 h 10000"/>
                <a:gd name="connsiteX113" fmla="*/ 9490 w 10000"/>
                <a:gd name="connsiteY113" fmla="*/ 6903 h 10000"/>
                <a:gd name="connsiteX114" fmla="*/ 9447 w 10000"/>
                <a:gd name="connsiteY114" fmla="*/ 6820 h 10000"/>
                <a:gd name="connsiteX115" fmla="*/ 9351 w 10000"/>
                <a:gd name="connsiteY115" fmla="*/ 6861 h 10000"/>
                <a:gd name="connsiteX116" fmla="*/ 9351 w 10000"/>
                <a:gd name="connsiteY116" fmla="*/ 6948 h 10000"/>
                <a:gd name="connsiteX117" fmla="*/ 9403 w 10000"/>
                <a:gd name="connsiteY117" fmla="*/ 6994 h 10000"/>
                <a:gd name="connsiteX118" fmla="*/ 9490 w 10000"/>
                <a:gd name="connsiteY118" fmla="*/ 7039 h 10000"/>
                <a:gd name="connsiteX119" fmla="*/ 9447 w 10000"/>
                <a:gd name="connsiteY119" fmla="*/ 7084 h 10000"/>
                <a:gd name="connsiteX120" fmla="*/ 9403 w 10000"/>
                <a:gd name="connsiteY120" fmla="*/ 7223 h 10000"/>
                <a:gd name="connsiteX121" fmla="*/ 9220 w 10000"/>
                <a:gd name="connsiteY121" fmla="*/ 7127 h 10000"/>
                <a:gd name="connsiteX122" fmla="*/ 9351 w 10000"/>
                <a:gd name="connsiteY122" fmla="*/ 7261 h 10000"/>
                <a:gd name="connsiteX123" fmla="*/ 9490 w 10000"/>
                <a:gd name="connsiteY123" fmla="*/ 7261 h 10000"/>
                <a:gd name="connsiteX124" fmla="*/ 9447 w 10000"/>
                <a:gd name="connsiteY124" fmla="*/ 7357 h 10000"/>
                <a:gd name="connsiteX125" fmla="*/ 9534 w 10000"/>
                <a:gd name="connsiteY125" fmla="*/ 7537 h 10000"/>
                <a:gd name="connsiteX126" fmla="*/ 9490 w 10000"/>
                <a:gd name="connsiteY126" fmla="*/ 7537 h 10000"/>
                <a:gd name="connsiteX127" fmla="*/ 9351 w 10000"/>
                <a:gd name="connsiteY127" fmla="*/ 7439 h 10000"/>
                <a:gd name="connsiteX128" fmla="*/ 9302 w 10000"/>
                <a:gd name="connsiteY128" fmla="*/ 7489 h 10000"/>
                <a:gd name="connsiteX129" fmla="*/ 9403 w 10000"/>
                <a:gd name="connsiteY129" fmla="*/ 7581 h 10000"/>
                <a:gd name="connsiteX130" fmla="*/ 9351 w 10000"/>
                <a:gd name="connsiteY130" fmla="*/ 7667 h 10000"/>
                <a:gd name="connsiteX131" fmla="*/ 9220 w 10000"/>
                <a:gd name="connsiteY131" fmla="*/ 7581 h 10000"/>
                <a:gd name="connsiteX132" fmla="*/ 9302 w 10000"/>
                <a:gd name="connsiteY132" fmla="*/ 7709 h 10000"/>
                <a:gd name="connsiteX133" fmla="*/ 9220 w 10000"/>
                <a:gd name="connsiteY133" fmla="*/ 7709 h 10000"/>
                <a:gd name="connsiteX134" fmla="*/ 9220 w 10000"/>
                <a:gd name="connsiteY134" fmla="*/ 7804 h 10000"/>
                <a:gd name="connsiteX135" fmla="*/ 8994 w 10000"/>
                <a:gd name="connsiteY135" fmla="*/ 7900 h 10000"/>
                <a:gd name="connsiteX136" fmla="*/ 8951 w 10000"/>
                <a:gd name="connsiteY136" fmla="*/ 7980 h 10000"/>
                <a:gd name="connsiteX137" fmla="*/ 8994 w 10000"/>
                <a:gd name="connsiteY137" fmla="*/ 8031 h 10000"/>
                <a:gd name="connsiteX138" fmla="*/ 8951 w 10000"/>
                <a:gd name="connsiteY138" fmla="*/ 8066 h 10000"/>
                <a:gd name="connsiteX139" fmla="*/ 8905 w 10000"/>
                <a:gd name="connsiteY139" fmla="*/ 8203 h 10000"/>
                <a:gd name="connsiteX140" fmla="*/ 8866 w 10000"/>
                <a:gd name="connsiteY140" fmla="*/ 8160 h 10000"/>
                <a:gd name="connsiteX141" fmla="*/ 8866 w 10000"/>
                <a:gd name="connsiteY141" fmla="*/ 8296 h 10000"/>
                <a:gd name="connsiteX142" fmla="*/ 8407 w 10000"/>
                <a:gd name="connsiteY142" fmla="*/ 8069 h 10000"/>
                <a:gd name="connsiteX143" fmla="*/ 7657 w 10000"/>
                <a:gd name="connsiteY143" fmla="*/ 8835 h 10000"/>
                <a:gd name="connsiteX144" fmla="*/ 7387 w 10000"/>
                <a:gd name="connsiteY144" fmla="*/ 8924 h 10000"/>
                <a:gd name="connsiteX145" fmla="*/ 7253 w 10000"/>
                <a:gd name="connsiteY145" fmla="*/ 8655 h 10000"/>
                <a:gd name="connsiteX146" fmla="*/ 7209 w 10000"/>
                <a:gd name="connsiteY146" fmla="*/ 8655 h 10000"/>
                <a:gd name="connsiteX147" fmla="*/ 7340 w 10000"/>
                <a:gd name="connsiteY147" fmla="*/ 8604 h 10000"/>
                <a:gd name="connsiteX148" fmla="*/ 7162 w 10000"/>
                <a:gd name="connsiteY148" fmla="*/ 8604 h 10000"/>
                <a:gd name="connsiteX149" fmla="*/ 7119 w 10000"/>
                <a:gd name="connsiteY149" fmla="*/ 8703 h 10000"/>
                <a:gd name="connsiteX150" fmla="*/ 7209 w 10000"/>
                <a:gd name="connsiteY150" fmla="*/ 8790 h 10000"/>
                <a:gd name="connsiteX151" fmla="*/ 7162 w 10000"/>
                <a:gd name="connsiteY151" fmla="*/ 8790 h 10000"/>
                <a:gd name="connsiteX152" fmla="*/ 7302 w 10000"/>
                <a:gd name="connsiteY152" fmla="*/ 9056 h 10000"/>
                <a:gd name="connsiteX153" fmla="*/ 7119 w 10000"/>
                <a:gd name="connsiteY153" fmla="*/ 8884 h 10000"/>
                <a:gd name="connsiteX154" fmla="*/ 7209 w 10000"/>
                <a:gd name="connsiteY154" fmla="*/ 9056 h 10000"/>
                <a:gd name="connsiteX155" fmla="*/ 7162 w 10000"/>
                <a:gd name="connsiteY155" fmla="*/ 9107 h 10000"/>
                <a:gd name="connsiteX156" fmla="*/ 7119 w 10000"/>
                <a:gd name="connsiteY156" fmla="*/ 9056 h 10000"/>
                <a:gd name="connsiteX157" fmla="*/ 7075 w 10000"/>
                <a:gd name="connsiteY157" fmla="*/ 9196 h 10000"/>
                <a:gd name="connsiteX158" fmla="*/ 6934 w 10000"/>
                <a:gd name="connsiteY158" fmla="*/ 9240 h 10000"/>
                <a:gd name="connsiteX159" fmla="*/ 6893 w 10000"/>
                <a:gd name="connsiteY159" fmla="*/ 9147 h 10000"/>
                <a:gd name="connsiteX160" fmla="*/ 6807 w 10000"/>
                <a:gd name="connsiteY160" fmla="*/ 9107 h 10000"/>
                <a:gd name="connsiteX161" fmla="*/ 6852 w 10000"/>
                <a:gd name="connsiteY161" fmla="*/ 9282 h 10000"/>
                <a:gd name="connsiteX162" fmla="*/ 6623 w 10000"/>
                <a:gd name="connsiteY162" fmla="*/ 9196 h 10000"/>
                <a:gd name="connsiteX163" fmla="*/ 6579 w 10000"/>
                <a:gd name="connsiteY163" fmla="*/ 9240 h 10000"/>
                <a:gd name="connsiteX164" fmla="*/ 6444 w 10000"/>
                <a:gd name="connsiteY164" fmla="*/ 9323 h 10000"/>
                <a:gd name="connsiteX165" fmla="*/ 6411 w 10000"/>
                <a:gd name="connsiteY165" fmla="*/ 9422 h 10000"/>
                <a:gd name="connsiteX166" fmla="*/ 6311 w 10000"/>
                <a:gd name="connsiteY166" fmla="*/ 9422 h 10000"/>
                <a:gd name="connsiteX167" fmla="*/ 6177 w 10000"/>
                <a:gd name="connsiteY167" fmla="*/ 9463 h 10000"/>
                <a:gd name="connsiteX168" fmla="*/ 6177 w 10000"/>
                <a:gd name="connsiteY168" fmla="*/ 9422 h 10000"/>
                <a:gd name="connsiteX169" fmla="*/ 6177 w 10000"/>
                <a:gd name="connsiteY169" fmla="*/ 9507 h 10000"/>
                <a:gd name="connsiteX170" fmla="*/ 6046 w 10000"/>
                <a:gd name="connsiteY170" fmla="*/ 9463 h 10000"/>
                <a:gd name="connsiteX171" fmla="*/ 6046 w 10000"/>
                <a:gd name="connsiteY171" fmla="*/ 9550 h 10000"/>
                <a:gd name="connsiteX172" fmla="*/ 6000 w 10000"/>
                <a:gd name="connsiteY172" fmla="*/ 9688 h 10000"/>
                <a:gd name="connsiteX173" fmla="*/ 6094 w 10000"/>
                <a:gd name="connsiteY173" fmla="*/ 9734 h 10000"/>
                <a:gd name="connsiteX174" fmla="*/ 6094 w 10000"/>
                <a:gd name="connsiteY174" fmla="*/ 9734 h 10000"/>
                <a:gd name="connsiteX175" fmla="*/ 6177 w 10000"/>
                <a:gd name="connsiteY175" fmla="*/ 9913 h 10000"/>
                <a:gd name="connsiteX176" fmla="*/ 5956 w 10000"/>
                <a:gd name="connsiteY176" fmla="*/ 10000 h 10000"/>
                <a:gd name="connsiteX177" fmla="*/ 5956 w 10000"/>
                <a:gd name="connsiteY177" fmla="*/ 9913 h 10000"/>
                <a:gd name="connsiteX178" fmla="*/ 5861 w 10000"/>
                <a:gd name="connsiteY178" fmla="*/ 9774 h 10000"/>
                <a:gd name="connsiteX179" fmla="*/ 5823 w 10000"/>
                <a:gd name="connsiteY179" fmla="*/ 9688 h 10000"/>
                <a:gd name="connsiteX180" fmla="*/ 5778 w 10000"/>
                <a:gd name="connsiteY180" fmla="*/ 9550 h 10000"/>
                <a:gd name="connsiteX181" fmla="*/ 5823 w 10000"/>
                <a:gd name="connsiteY181" fmla="*/ 9463 h 10000"/>
                <a:gd name="connsiteX182" fmla="*/ 5778 w 10000"/>
                <a:gd name="connsiteY182" fmla="*/ 9323 h 10000"/>
                <a:gd name="connsiteX183" fmla="*/ 5778 w 10000"/>
                <a:gd name="connsiteY183" fmla="*/ 9373 h 10000"/>
                <a:gd name="connsiteX184" fmla="*/ 5686 w 10000"/>
                <a:gd name="connsiteY184" fmla="*/ 9282 h 10000"/>
                <a:gd name="connsiteX185" fmla="*/ 5686 w 10000"/>
                <a:gd name="connsiteY185" fmla="*/ 9373 h 10000"/>
                <a:gd name="connsiteX186" fmla="*/ 5555 w 10000"/>
                <a:gd name="connsiteY186" fmla="*/ 9373 h 10000"/>
                <a:gd name="connsiteX187" fmla="*/ 5466 w 10000"/>
                <a:gd name="connsiteY187" fmla="*/ 9323 h 10000"/>
                <a:gd name="connsiteX188" fmla="*/ 5414 w 10000"/>
                <a:gd name="connsiteY188" fmla="*/ 9240 h 10000"/>
                <a:gd name="connsiteX189" fmla="*/ 5370 w 10000"/>
                <a:gd name="connsiteY189" fmla="*/ 9240 h 10000"/>
                <a:gd name="connsiteX190" fmla="*/ 5370 w 10000"/>
                <a:gd name="connsiteY190" fmla="*/ 9323 h 10000"/>
                <a:gd name="connsiteX191" fmla="*/ 5284 w 10000"/>
                <a:gd name="connsiteY191" fmla="*/ 9240 h 10000"/>
                <a:gd name="connsiteX192" fmla="*/ 5244 w 10000"/>
                <a:gd name="connsiteY192" fmla="*/ 9147 h 10000"/>
                <a:gd name="connsiteX193" fmla="*/ 5202 w 10000"/>
                <a:gd name="connsiteY193" fmla="*/ 9196 h 10000"/>
                <a:gd name="connsiteX194" fmla="*/ 5244 w 10000"/>
                <a:gd name="connsiteY194" fmla="*/ 9323 h 10000"/>
                <a:gd name="connsiteX195" fmla="*/ 5154 w 10000"/>
                <a:gd name="connsiteY195" fmla="*/ 9282 h 10000"/>
                <a:gd name="connsiteX196" fmla="*/ 5154 w 10000"/>
                <a:gd name="connsiteY196" fmla="*/ 9373 h 10000"/>
                <a:gd name="connsiteX197" fmla="*/ 4973 w 10000"/>
                <a:gd name="connsiteY197" fmla="*/ 9323 h 10000"/>
                <a:gd name="connsiteX198" fmla="*/ 4844 w 10000"/>
                <a:gd name="connsiteY198" fmla="*/ 9323 h 10000"/>
                <a:gd name="connsiteX199" fmla="*/ 4794 w 10000"/>
                <a:gd name="connsiteY199" fmla="*/ 9323 h 10000"/>
                <a:gd name="connsiteX200" fmla="*/ 4661 w 10000"/>
                <a:gd name="connsiteY200" fmla="*/ 9240 h 10000"/>
                <a:gd name="connsiteX201" fmla="*/ 4611 w 10000"/>
                <a:gd name="connsiteY201" fmla="*/ 9196 h 10000"/>
                <a:gd name="connsiteX202" fmla="*/ 4480 w 10000"/>
                <a:gd name="connsiteY202" fmla="*/ 9147 h 10000"/>
                <a:gd name="connsiteX203" fmla="*/ 4395 w 10000"/>
                <a:gd name="connsiteY203" fmla="*/ 8884 h 10000"/>
                <a:gd name="connsiteX204" fmla="*/ 4297 w 10000"/>
                <a:gd name="connsiteY204" fmla="*/ 8703 h 10000"/>
                <a:gd name="connsiteX205" fmla="*/ 4168 w 10000"/>
                <a:gd name="connsiteY205" fmla="*/ 8703 h 10000"/>
                <a:gd name="connsiteX206" fmla="*/ 4032 w 10000"/>
                <a:gd name="connsiteY206" fmla="*/ 8703 h 10000"/>
                <a:gd name="connsiteX207" fmla="*/ 3808 w 10000"/>
                <a:gd name="connsiteY207" fmla="*/ 8475 h 10000"/>
                <a:gd name="connsiteX208" fmla="*/ 3633 w 10000"/>
                <a:gd name="connsiteY208" fmla="*/ 8604 h 10000"/>
                <a:gd name="connsiteX209" fmla="*/ 3633 w 10000"/>
                <a:gd name="connsiteY209" fmla="*/ 8703 h 10000"/>
                <a:gd name="connsiteX210" fmla="*/ 3410 w 10000"/>
                <a:gd name="connsiteY210" fmla="*/ 8747 h 10000"/>
                <a:gd name="connsiteX211" fmla="*/ 3278 w 10000"/>
                <a:gd name="connsiteY211" fmla="*/ 8884 h 10000"/>
                <a:gd name="connsiteX212" fmla="*/ 3189 w 10000"/>
                <a:gd name="connsiteY212" fmla="*/ 8790 h 10000"/>
                <a:gd name="connsiteX213" fmla="*/ 3099 w 10000"/>
                <a:gd name="connsiteY213" fmla="*/ 8884 h 10000"/>
                <a:gd name="connsiteX214" fmla="*/ 2965 w 10000"/>
                <a:gd name="connsiteY214" fmla="*/ 8884 h 10000"/>
                <a:gd name="connsiteX215" fmla="*/ 2781 w 10000"/>
                <a:gd name="connsiteY215" fmla="*/ 8835 h 10000"/>
                <a:gd name="connsiteX216" fmla="*/ 2606 w 10000"/>
                <a:gd name="connsiteY216" fmla="*/ 8924 h 10000"/>
                <a:gd name="connsiteX217" fmla="*/ 2515 w 10000"/>
                <a:gd name="connsiteY217" fmla="*/ 8924 h 10000"/>
                <a:gd name="connsiteX218" fmla="*/ 2423 w 10000"/>
                <a:gd name="connsiteY218" fmla="*/ 8924 h 10000"/>
                <a:gd name="connsiteX219" fmla="*/ 2380 w 10000"/>
                <a:gd name="connsiteY219" fmla="*/ 8924 h 10000"/>
                <a:gd name="connsiteX220" fmla="*/ 2380 w 10000"/>
                <a:gd name="connsiteY220" fmla="*/ 9147 h 10000"/>
                <a:gd name="connsiteX221" fmla="*/ 2473 w 10000"/>
                <a:gd name="connsiteY221" fmla="*/ 9282 h 10000"/>
                <a:gd name="connsiteX222" fmla="*/ 2473 w 10000"/>
                <a:gd name="connsiteY222" fmla="*/ 9323 h 10000"/>
                <a:gd name="connsiteX223" fmla="*/ 2473 w 10000"/>
                <a:gd name="connsiteY223" fmla="*/ 9422 h 10000"/>
                <a:gd name="connsiteX224" fmla="*/ 2515 w 10000"/>
                <a:gd name="connsiteY224" fmla="*/ 9550 h 10000"/>
                <a:gd name="connsiteX225" fmla="*/ 2380 w 10000"/>
                <a:gd name="connsiteY225" fmla="*/ 9507 h 10000"/>
                <a:gd name="connsiteX226" fmla="*/ 2244 w 10000"/>
                <a:gd name="connsiteY226" fmla="*/ 9463 h 10000"/>
                <a:gd name="connsiteX227" fmla="*/ 2153 w 10000"/>
                <a:gd name="connsiteY227" fmla="*/ 9240 h 10000"/>
                <a:gd name="connsiteX228" fmla="*/ 1895 w 10000"/>
                <a:gd name="connsiteY228" fmla="*/ 9373 h 10000"/>
                <a:gd name="connsiteX229" fmla="*/ 1805 w 10000"/>
                <a:gd name="connsiteY229" fmla="*/ 9422 h 10000"/>
                <a:gd name="connsiteX230" fmla="*/ 1805 w 10000"/>
                <a:gd name="connsiteY230" fmla="*/ 9282 h 10000"/>
                <a:gd name="connsiteX231" fmla="*/ 1669 w 10000"/>
                <a:gd name="connsiteY231" fmla="*/ 9107 h 10000"/>
                <a:gd name="connsiteX232" fmla="*/ 1401 w 10000"/>
                <a:gd name="connsiteY232" fmla="*/ 9107 h 10000"/>
                <a:gd name="connsiteX233" fmla="*/ 1401 w 10000"/>
                <a:gd name="connsiteY233" fmla="*/ 8924 h 10000"/>
                <a:gd name="connsiteX234" fmla="*/ 1439 w 10000"/>
                <a:gd name="connsiteY234" fmla="*/ 8703 h 10000"/>
                <a:gd name="connsiteX235" fmla="*/ 1270 w 10000"/>
                <a:gd name="connsiteY235" fmla="*/ 8604 h 10000"/>
                <a:gd name="connsiteX236" fmla="*/ 1130 w 10000"/>
                <a:gd name="connsiteY236" fmla="*/ 8475 h 10000"/>
                <a:gd name="connsiteX237" fmla="*/ 1090 w 10000"/>
                <a:gd name="connsiteY237" fmla="*/ 8385 h 10000"/>
                <a:gd name="connsiteX238" fmla="*/ 1048 w 10000"/>
                <a:gd name="connsiteY238" fmla="*/ 8251 h 10000"/>
                <a:gd name="connsiteX239" fmla="*/ 1090 w 10000"/>
                <a:gd name="connsiteY239" fmla="*/ 8118 h 10000"/>
                <a:gd name="connsiteX240" fmla="*/ 773 w 10000"/>
                <a:gd name="connsiteY240" fmla="*/ 8160 h 10000"/>
                <a:gd name="connsiteX241" fmla="*/ 591 w 10000"/>
                <a:gd name="connsiteY241" fmla="*/ 8251 h 10000"/>
                <a:gd name="connsiteX242" fmla="*/ 591 w 10000"/>
                <a:gd name="connsiteY242" fmla="*/ 8118 h 10000"/>
                <a:gd name="connsiteX243" fmla="*/ 549 w 10000"/>
                <a:gd name="connsiteY243" fmla="*/ 7980 h 10000"/>
                <a:gd name="connsiteX244" fmla="*/ 508 w 10000"/>
                <a:gd name="connsiteY244" fmla="*/ 7900 h 10000"/>
                <a:gd name="connsiteX245" fmla="*/ 7545 w 10000"/>
                <a:gd name="connsiteY245" fmla="*/ 7886 h 10000"/>
                <a:gd name="connsiteX246" fmla="*/ 7675 w 10000"/>
                <a:gd name="connsiteY246"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668 w 10000"/>
                <a:gd name="connsiteY67" fmla="*/ 4892 h 10000"/>
                <a:gd name="connsiteX68" fmla="*/ 9534 w 10000"/>
                <a:gd name="connsiteY68" fmla="*/ 4978 h 10000"/>
                <a:gd name="connsiteX69" fmla="*/ 9447 w 10000"/>
                <a:gd name="connsiteY69" fmla="*/ 5064 h 10000"/>
                <a:gd name="connsiteX70" fmla="*/ 9403 w 10000"/>
                <a:gd name="connsiteY70" fmla="*/ 5109 h 10000"/>
                <a:gd name="connsiteX71" fmla="*/ 9258 w 10000"/>
                <a:gd name="connsiteY71" fmla="*/ 5109 h 10000"/>
                <a:gd name="connsiteX72" fmla="*/ 9134 w 10000"/>
                <a:gd name="connsiteY72" fmla="*/ 5203 h 10000"/>
                <a:gd name="connsiteX73" fmla="*/ 9302 w 10000"/>
                <a:gd name="connsiteY73" fmla="*/ 5109 h 10000"/>
                <a:gd name="connsiteX74" fmla="*/ 9447 w 10000"/>
                <a:gd name="connsiteY74" fmla="*/ 5251 h 10000"/>
                <a:gd name="connsiteX75" fmla="*/ 9403 w 10000"/>
                <a:gd name="connsiteY75" fmla="*/ 5251 h 10000"/>
                <a:gd name="connsiteX76" fmla="*/ 9613 w 10000"/>
                <a:gd name="connsiteY76" fmla="*/ 5159 h 10000"/>
                <a:gd name="connsiteX77" fmla="*/ 9757 w 10000"/>
                <a:gd name="connsiteY77" fmla="*/ 5291 h 10000"/>
                <a:gd name="connsiteX78" fmla="*/ 9982 w 10000"/>
                <a:gd name="connsiteY78" fmla="*/ 5339 h 10000"/>
                <a:gd name="connsiteX79" fmla="*/ 9884 w 10000"/>
                <a:gd name="connsiteY79" fmla="*/ 5468 h 10000"/>
                <a:gd name="connsiteX80" fmla="*/ 9847 w 10000"/>
                <a:gd name="connsiteY80" fmla="*/ 5517 h 10000"/>
                <a:gd name="connsiteX81" fmla="*/ 9757 w 10000"/>
                <a:gd name="connsiteY81" fmla="*/ 5561 h 10000"/>
                <a:gd name="connsiteX82" fmla="*/ 9802 w 10000"/>
                <a:gd name="connsiteY82" fmla="*/ 5561 h 10000"/>
                <a:gd name="connsiteX83" fmla="*/ 9935 w 10000"/>
                <a:gd name="connsiteY83" fmla="*/ 5517 h 10000"/>
                <a:gd name="connsiteX84" fmla="*/ 9935 w 10000"/>
                <a:gd name="connsiteY84" fmla="*/ 5468 h 10000"/>
                <a:gd name="connsiteX85" fmla="*/ 9982 w 10000"/>
                <a:gd name="connsiteY85" fmla="*/ 5600 h 10000"/>
                <a:gd name="connsiteX86" fmla="*/ 9982 w 10000"/>
                <a:gd name="connsiteY86" fmla="*/ 5699 h 10000"/>
                <a:gd name="connsiteX87" fmla="*/ 9935 w 10000"/>
                <a:gd name="connsiteY87" fmla="*/ 5600 h 10000"/>
                <a:gd name="connsiteX88" fmla="*/ 9935 w 10000"/>
                <a:gd name="connsiteY88" fmla="*/ 5699 h 10000"/>
                <a:gd name="connsiteX89" fmla="*/ 9884 w 10000"/>
                <a:gd name="connsiteY89" fmla="*/ 5658 h 10000"/>
                <a:gd name="connsiteX90" fmla="*/ 9847 w 10000"/>
                <a:gd name="connsiteY90" fmla="*/ 5658 h 10000"/>
                <a:gd name="connsiteX91" fmla="*/ 9802 w 10000"/>
                <a:gd name="connsiteY91" fmla="*/ 5737 h 10000"/>
                <a:gd name="connsiteX92" fmla="*/ 9935 w 10000"/>
                <a:gd name="connsiteY92" fmla="*/ 5827 h 10000"/>
                <a:gd name="connsiteX93" fmla="*/ 9884 w 10000"/>
                <a:gd name="connsiteY93" fmla="*/ 5827 h 10000"/>
                <a:gd name="connsiteX94" fmla="*/ 9935 w 10000"/>
                <a:gd name="connsiteY94" fmla="*/ 5924 h 10000"/>
                <a:gd name="connsiteX95" fmla="*/ 9757 w 10000"/>
                <a:gd name="connsiteY95" fmla="*/ 5873 h 10000"/>
                <a:gd name="connsiteX96" fmla="*/ 9802 w 10000"/>
                <a:gd name="connsiteY96" fmla="*/ 5924 h 10000"/>
                <a:gd name="connsiteX97" fmla="*/ 9935 w 10000"/>
                <a:gd name="connsiteY97" fmla="*/ 5963 h 10000"/>
                <a:gd name="connsiteX98" fmla="*/ 9982 w 10000"/>
                <a:gd name="connsiteY98" fmla="*/ 6100 h 10000"/>
                <a:gd name="connsiteX99" fmla="*/ 9935 w 10000"/>
                <a:gd name="connsiteY99" fmla="*/ 6193 h 10000"/>
                <a:gd name="connsiteX100" fmla="*/ 9802 w 10000"/>
                <a:gd name="connsiteY100" fmla="*/ 6055 h 10000"/>
                <a:gd name="connsiteX101" fmla="*/ 9757 w 10000"/>
                <a:gd name="connsiteY101" fmla="*/ 6100 h 10000"/>
                <a:gd name="connsiteX102" fmla="*/ 9579 w 10000"/>
                <a:gd name="connsiteY102" fmla="*/ 6193 h 10000"/>
                <a:gd name="connsiteX103" fmla="*/ 9714 w 10000"/>
                <a:gd name="connsiteY103" fmla="*/ 6321 h 10000"/>
                <a:gd name="connsiteX104" fmla="*/ 9714 w 10000"/>
                <a:gd name="connsiteY104" fmla="*/ 6504 h 10000"/>
                <a:gd name="connsiteX105" fmla="*/ 9668 w 10000"/>
                <a:gd name="connsiteY105" fmla="*/ 6594 h 10000"/>
                <a:gd name="connsiteX106" fmla="*/ 9668 w 10000"/>
                <a:gd name="connsiteY106" fmla="*/ 6637 h 10000"/>
                <a:gd name="connsiteX107" fmla="*/ 9579 w 10000"/>
                <a:gd name="connsiteY107" fmla="*/ 6594 h 10000"/>
                <a:gd name="connsiteX108" fmla="*/ 9579 w 10000"/>
                <a:gd name="connsiteY108" fmla="*/ 6680 h 10000"/>
                <a:gd name="connsiteX109" fmla="*/ 9534 w 10000"/>
                <a:gd name="connsiteY109" fmla="*/ 6774 h 10000"/>
                <a:gd name="connsiteX110" fmla="*/ 9490 w 10000"/>
                <a:gd name="connsiteY110" fmla="*/ 6948 h 10000"/>
                <a:gd name="connsiteX111" fmla="*/ 9534 w 10000"/>
                <a:gd name="connsiteY111" fmla="*/ 6861 h 10000"/>
                <a:gd name="connsiteX112" fmla="*/ 9490 w 10000"/>
                <a:gd name="connsiteY112" fmla="*/ 6903 h 10000"/>
                <a:gd name="connsiteX113" fmla="*/ 9447 w 10000"/>
                <a:gd name="connsiteY113" fmla="*/ 6820 h 10000"/>
                <a:gd name="connsiteX114" fmla="*/ 9351 w 10000"/>
                <a:gd name="connsiteY114" fmla="*/ 6861 h 10000"/>
                <a:gd name="connsiteX115" fmla="*/ 9351 w 10000"/>
                <a:gd name="connsiteY115" fmla="*/ 6948 h 10000"/>
                <a:gd name="connsiteX116" fmla="*/ 9403 w 10000"/>
                <a:gd name="connsiteY116" fmla="*/ 6994 h 10000"/>
                <a:gd name="connsiteX117" fmla="*/ 9490 w 10000"/>
                <a:gd name="connsiteY117" fmla="*/ 7039 h 10000"/>
                <a:gd name="connsiteX118" fmla="*/ 9447 w 10000"/>
                <a:gd name="connsiteY118" fmla="*/ 7084 h 10000"/>
                <a:gd name="connsiteX119" fmla="*/ 9403 w 10000"/>
                <a:gd name="connsiteY119" fmla="*/ 7223 h 10000"/>
                <a:gd name="connsiteX120" fmla="*/ 9220 w 10000"/>
                <a:gd name="connsiteY120" fmla="*/ 7127 h 10000"/>
                <a:gd name="connsiteX121" fmla="*/ 9351 w 10000"/>
                <a:gd name="connsiteY121" fmla="*/ 7261 h 10000"/>
                <a:gd name="connsiteX122" fmla="*/ 9490 w 10000"/>
                <a:gd name="connsiteY122" fmla="*/ 7261 h 10000"/>
                <a:gd name="connsiteX123" fmla="*/ 9447 w 10000"/>
                <a:gd name="connsiteY123" fmla="*/ 7357 h 10000"/>
                <a:gd name="connsiteX124" fmla="*/ 9534 w 10000"/>
                <a:gd name="connsiteY124" fmla="*/ 7537 h 10000"/>
                <a:gd name="connsiteX125" fmla="*/ 9490 w 10000"/>
                <a:gd name="connsiteY125" fmla="*/ 7537 h 10000"/>
                <a:gd name="connsiteX126" fmla="*/ 9351 w 10000"/>
                <a:gd name="connsiteY126" fmla="*/ 7439 h 10000"/>
                <a:gd name="connsiteX127" fmla="*/ 9302 w 10000"/>
                <a:gd name="connsiteY127" fmla="*/ 7489 h 10000"/>
                <a:gd name="connsiteX128" fmla="*/ 9403 w 10000"/>
                <a:gd name="connsiteY128" fmla="*/ 7581 h 10000"/>
                <a:gd name="connsiteX129" fmla="*/ 9351 w 10000"/>
                <a:gd name="connsiteY129" fmla="*/ 7667 h 10000"/>
                <a:gd name="connsiteX130" fmla="*/ 9220 w 10000"/>
                <a:gd name="connsiteY130" fmla="*/ 7581 h 10000"/>
                <a:gd name="connsiteX131" fmla="*/ 9302 w 10000"/>
                <a:gd name="connsiteY131" fmla="*/ 7709 h 10000"/>
                <a:gd name="connsiteX132" fmla="*/ 9220 w 10000"/>
                <a:gd name="connsiteY132" fmla="*/ 7709 h 10000"/>
                <a:gd name="connsiteX133" fmla="*/ 9220 w 10000"/>
                <a:gd name="connsiteY133" fmla="*/ 7804 h 10000"/>
                <a:gd name="connsiteX134" fmla="*/ 8994 w 10000"/>
                <a:gd name="connsiteY134" fmla="*/ 7900 h 10000"/>
                <a:gd name="connsiteX135" fmla="*/ 8951 w 10000"/>
                <a:gd name="connsiteY135" fmla="*/ 7980 h 10000"/>
                <a:gd name="connsiteX136" fmla="*/ 8994 w 10000"/>
                <a:gd name="connsiteY136" fmla="*/ 8031 h 10000"/>
                <a:gd name="connsiteX137" fmla="*/ 8951 w 10000"/>
                <a:gd name="connsiteY137" fmla="*/ 8066 h 10000"/>
                <a:gd name="connsiteX138" fmla="*/ 8905 w 10000"/>
                <a:gd name="connsiteY138" fmla="*/ 8203 h 10000"/>
                <a:gd name="connsiteX139" fmla="*/ 8866 w 10000"/>
                <a:gd name="connsiteY139" fmla="*/ 8160 h 10000"/>
                <a:gd name="connsiteX140" fmla="*/ 8866 w 10000"/>
                <a:gd name="connsiteY140" fmla="*/ 8296 h 10000"/>
                <a:gd name="connsiteX141" fmla="*/ 8407 w 10000"/>
                <a:gd name="connsiteY141" fmla="*/ 8069 h 10000"/>
                <a:gd name="connsiteX142" fmla="*/ 7657 w 10000"/>
                <a:gd name="connsiteY142" fmla="*/ 8835 h 10000"/>
                <a:gd name="connsiteX143" fmla="*/ 7387 w 10000"/>
                <a:gd name="connsiteY143" fmla="*/ 8924 h 10000"/>
                <a:gd name="connsiteX144" fmla="*/ 7253 w 10000"/>
                <a:gd name="connsiteY144" fmla="*/ 8655 h 10000"/>
                <a:gd name="connsiteX145" fmla="*/ 7209 w 10000"/>
                <a:gd name="connsiteY145" fmla="*/ 8655 h 10000"/>
                <a:gd name="connsiteX146" fmla="*/ 7340 w 10000"/>
                <a:gd name="connsiteY146" fmla="*/ 8604 h 10000"/>
                <a:gd name="connsiteX147" fmla="*/ 7162 w 10000"/>
                <a:gd name="connsiteY147" fmla="*/ 8604 h 10000"/>
                <a:gd name="connsiteX148" fmla="*/ 7119 w 10000"/>
                <a:gd name="connsiteY148" fmla="*/ 8703 h 10000"/>
                <a:gd name="connsiteX149" fmla="*/ 7209 w 10000"/>
                <a:gd name="connsiteY149" fmla="*/ 8790 h 10000"/>
                <a:gd name="connsiteX150" fmla="*/ 7162 w 10000"/>
                <a:gd name="connsiteY150" fmla="*/ 8790 h 10000"/>
                <a:gd name="connsiteX151" fmla="*/ 7302 w 10000"/>
                <a:gd name="connsiteY151" fmla="*/ 9056 h 10000"/>
                <a:gd name="connsiteX152" fmla="*/ 7119 w 10000"/>
                <a:gd name="connsiteY152" fmla="*/ 8884 h 10000"/>
                <a:gd name="connsiteX153" fmla="*/ 7209 w 10000"/>
                <a:gd name="connsiteY153" fmla="*/ 9056 h 10000"/>
                <a:gd name="connsiteX154" fmla="*/ 7162 w 10000"/>
                <a:gd name="connsiteY154" fmla="*/ 9107 h 10000"/>
                <a:gd name="connsiteX155" fmla="*/ 7119 w 10000"/>
                <a:gd name="connsiteY155" fmla="*/ 9056 h 10000"/>
                <a:gd name="connsiteX156" fmla="*/ 7075 w 10000"/>
                <a:gd name="connsiteY156" fmla="*/ 9196 h 10000"/>
                <a:gd name="connsiteX157" fmla="*/ 6934 w 10000"/>
                <a:gd name="connsiteY157" fmla="*/ 9240 h 10000"/>
                <a:gd name="connsiteX158" fmla="*/ 6893 w 10000"/>
                <a:gd name="connsiteY158" fmla="*/ 9147 h 10000"/>
                <a:gd name="connsiteX159" fmla="*/ 6807 w 10000"/>
                <a:gd name="connsiteY159" fmla="*/ 9107 h 10000"/>
                <a:gd name="connsiteX160" fmla="*/ 6852 w 10000"/>
                <a:gd name="connsiteY160" fmla="*/ 9282 h 10000"/>
                <a:gd name="connsiteX161" fmla="*/ 6623 w 10000"/>
                <a:gd name="connsiteY161" fmla="*/ 9196 h 10000"/>
                <a:gd name="connsiteX162" fmla="*/ 6579 w 10000"/>
                <a:gd name="connsiteY162" fmla="*/ 9240 h 10000"/>
                <a:gd name="connsiteX163" fmla="*/ 6444 w 10000"/>
                <a:gd name="connsiteY163" fmla="*/ 9323 h 10000"/>
                <a:gd name="connsiteX164" fmla="*/ 6411 w 10000"/>
                <a:gd name="connsiteY164" fmla="*/ 9422 h 10000"/>
                <a:gd name="connsiteX165" fmla="*/ 6311 w 10000"/>
                <a:gd name="connsiteY165" fmla="*/ 9422 h 10000"/>
                <a:gd name="connsiteX166" fmla="*/ 6177 w 10000"/>
                <a:gd name="connsiteY166" fmla="*/ 9463 h 10000"/>
                <a:gd name="connsiteX167" fmla="*/ 6177 w 10000"/>
                <a:gd name="connsiteY167" fmla="*/ 9422 h 10000"/>
                <a:gd name="connsiteX168" fmla="*/ 6177 w 10000"/>
                <a:gd name="connsiteY168" fmla="*/ 9507 h 10000"/>
                <a:gd name="connsiteX169" fmla="*/ 6046 w 10000"/>
                <a:gd name="connsiteY169" fmla="*/ 9463 h 10000"/>
                <a:gd name="connsiteX170" fmla="*/ 6046 w 10000"/>
                <a:gd name="connsiteY170" fmla="*/ 9550 h 10000"/>
                <a:gd name="connsiteX171" fmla="*/ 6000 w 10000"/>
                <a:gd name="connsiteY171" fmla="*/ 9688 h 10000"/>
                <a:gd name="connsiteX172" fmla="*/ 6094 w 10000"/>
                <a:gd name="connsiteY172" fmla="*/ 9734 h 10000"/>
                <a:gd name="connsiteX173" fmla="*/ 6094 w 10000"/>
                <a:gd name="connsiteY173" fmla="*/ 9734 h 10000"/>
                <a:gd name="connsiteX174" fmla="*/ 6177 w 10000"/>
                <a:gd name="connsiteY174" fmla="*/ 9913 h 10000"/>
                <a:gd name="connsiteX175" fmla="*/ 5956 w 10000"/>
                <a:gd name="connsiteY175" fmla="*/ 10000 h 10000"/>
                <a:gd name="connsiteX176" fmla="*/ 5956 w 10000"/>
                <a:gd name="connsiteY176" fmla="*/ 9913 h 10000"/>
                <a:gd name="connsiteX177" fmla="*/ 5861 w 10000"/>
                <a:gd name="connsiteY177" fmla="*/ 9774 h 10000"/>
                <a:gd name="connsiteX178" fmla="*/ 5823 w 10000"/>
                <a:gd name="connsiteY178" fmla="*/ 9688 h 10000"/>
                <a:gd name="connsiteX179" fmla="*/ 5778 w 10000"/>
                <a:gd name="connsiteY179" fmla="*/ 9550 h 10000"/>
                <a:gd name="connsiteX180" fmla="*/ 5823 w 10000"/>
                <a:gd name="connsiteY180" fmla="*/ 9463 h 10000"/>
                <a:gd name="connsiteX181" fmla="*/ 5778 w 10000"/>
                <a:gd name="connsiteY181" fmla="*/ 9323 h 10000"/>
                <a:gd name="connsiteX182" fmla="*/ 5778 w 10000"/>
                <a:gd name="connsiteY182" fmla="*/ 9373 h 10000"/>
                <a:gd name="connsiteX183" fmla="*/ 5686 w 10000"/>
                <a:gd name="connsiteY183" fmla="*/ 9282 h 10000"/>
                <a:gd name="connsiteX184" fmla="*/ 5686 w 10000"/>
                <a:gd name="connsiteY184" fmla="*/ 9373 h 10000"/>
                <a:gd name="connsiteX185" fmla="*/ 5555 w 10000"/>
                <a:gd name="connsiteY185" fmla="*/ 9373 h 10000"/>
                <a:gd name="connsiteX186" fmla="*/ 5466 w 10000"/>
                <a:gd name="connsiteY186" fmla="*/ 9323 h 10000"/>
                <a:gd name="connsiteX187" fmla="*/ 5414 w 10000"/>
                <a:gd name="connsiteY187" fmla="*/ 9240 h 10000"/>
                <a:gd name="connsiteX188" fmla="*/ 5370 w 10000"/>
                <a:gd name="connsiteY188" fmla="*/ 9240 h 10000"/>
                <a:gd name="connsiteX189" fmla="*/ 5370 w 10000"/>
                <a:gd name="connsiteY189" fmla="*/ 9323 h 10000"/>
                <a:gd name="connsiteX190" fmla="*/ 5284 w 10000"/>
                <a:gd name="connsiteY190" fmla="*/ 9240 h 10000"/>
                <a:gd name="connsiteX191" fmla="*/ 5244 w 10000"/>
                <a:gd name="connsiteY191" fmla="*/ 9147 h 10000"/>
                <a:gd name="connsiteX192" fmla="*/ 5202 w 10000"/>
                <a:gd name="connsiteY192" fmla="*/ 9196 h 10000"/>
                <a:gd name="connsiteX193" fmla="*/ 5244 w 10000"/>
                <a:gd name="connsiteY193" fmla="*/ 9323 h 10000"/>
                <a:gd name="connsiteX194" fmla="*/ 5154 w 10000"/>
                <a:gd name="connsiteY194" fmla="*/ 9282 h 10000"/>
                <a:gd name="connsiteX195" fmla="*/ 5154 w 10000"/>
                <a:gd name="connsiteY195" fmla="*/ 9373 h 10000"/>
                <a:gd name="connsiteX196" fmla="*/ 4973 w 10000"/>
                <a:gd name="connsiteY196" fmla="*/ 9323 h 10000"/>
                <a:gd name="connsiteX197" fmla="*/ 4844 w 10000"/>
                <a:gd name="connsiteY197" fmla="*/ 9323 h 10000"/>
                <a:gd name="connsiteX198" fmla="*/ 4794 w 10000"/>
                <a:gd name="connsiteY198" fmla="*/ 9323 h 10000"/>
                <a:gd name="connsiteX199" fmla="*/ 4661 w 10000"/>
                <a:gd name="connsiteY199" fmla="*/ 9240 h 10000"/>
                <a:gd name="connsiteX200" fmla="*/ 4611 w 10000"/>
                <a:gd name="connsiteY200" fmla="*/ 9196 h 10000"/>
                <a:gd name="connsiteX201" fmla="*/ 4480 w 10000"/>
                <a:gd name="connsiteY201" fmla="*/ 9147 h 10000"/>
                <a:gd name="connsiteX202" fmla="*/ 4395 w 10000"/>
                <a:gd name="connsiteY202" fmla="*/ 8884 h 10000"/>
                <a:gd name="connsiteX203" fmla="*/ 4297 w 10000"/>
                <a:gd name="connsiteY203" fmla="*/ 8703 h 10000"/>
                <a:gd name="connsiteX204" fmla="*/ 4168 w 10000"/>
                <a:gd name="connsiteY204" fmla="*/ 8703 h 10000"/>
                <a:gd name="connsiteX205" fmla="*/ 4032 w 10000"/>
                <a:gd name="connsiteY205" fmla="*/ 8703 h 10000"/>
                <a:gd name="connsiteX206" fmla="*/ 3808 w 10000"/>
                <a:gd name="connsiteY206" fmla="*/ 8475 h 10000"/>
                <a:gd name="connsiteX207" fmla="*/ 3633 w 10000"/>
                <a:gd name="connsiteY207" fmla="*/ 8604 h 10000"/>
                <a:gd name="connsiteX208" fmla="*/ 3633 w 10000"/>
                <a:gd name="connsiteY208" fmla="*/ 8703 h 10000"/>
                <a:gd name="connsiteX209" fmla="*/ 3410 w 10000"/>
                <a:gd name="connsiteY209" fmla="*/ 8747 h 10000"/>
                <a:gd name="connsiteX210" fmla="*/ 3278 w 10000"/>
                <a:gd name="connsiteY210" fmla="*/ 8884 h 10000"/>
                <a:gd name="connsiteX211" fmla="*/ 3189 w 10000"/>
                <a:gd name="connsiteY211" fmla="*/ 8790 h 10000"/>
                <a:gd name="connsiteX212" fmla="*/ 3099 w 10000"/>
                <a:gd name="connsiteY212" fmla="*/ 8884 h 10000"/>
                <a:gd name="connsiteX213" fmla="*/ 2965 w 10000"/>
                <a:gd name="connsiteY213" fmla="*/ 8884 h 10000"/>
                <a:gd name="connsiteX214" fmla="*/ 2781 w 10000"/>
                <a:gd name="connsiteY214" fmla="*/ 8835 h 10000"/>
                <a:gd name="connsiteX215" fmla="*/ 2606 w 10000"/>
                <a:gd name="connsiteY215" fmla="*/ 8924 h 10000"/>
                <a:gd name="connsiteX216" fmla="*/ 2515 w 10000"/>
                <a:gd name="connsiteY216" fmla="*/ 8924 h 10000"/>
                <a:gd name="connsiteX217" fmla="*/ 2423 w 10000"/>
                <a:gd name="connsiteY217" fmla="*/ 8924 h 10000"/>
                <a:gd name="connsiteX218" fmla="*/ 2380 w 10000"/>
                <a:gd name="connsiteY218" fmla="*/ 8924 h 10000"/>
                <a:gd name="connsiteX219" fmla="*/ 2380 w 10000"/>
                <a:gd name="connsiteY219" fmla="*/ 9147 h 10000"/>
                <a:gd name="connsiteX220" fmla="*/ 2473 w 10000"/>
                <a:gd name="connsiteY220" fmla="*/ 9282 h 10000"/>
                <a:gd name="connsiteX221" fmla="*/ 2473 w 10000"/>
                <a:gd name="connsiteY221" fmla="*/ 9323 h 10000"/>
                <a:gd name="connsiteX222" fmla="*/ 2473 w 10000"/>
                <a:gd name="connsiteY222" fmla="*/ 9422 h 10000"/>
                <a:gd name="connsiteX223" fmla="*/ 2515 w 10000"/>
                <a:gd name="connsiteY223" fmla="*/ 9550 h 10000"/>
                <a:gd name="connsiteX224" fmla="*/ 2380 w 10000"/>
                <a:gd name="connsiteY224" fmla="*/ 9507 h 10000"/>
                <a:gd name="connsiteX225" fmla="*/ 2244 w 10000"/>
                <a:gd name="connsiteY225" fmla="*/ 9463 h 10000"/>
                <a:gd name="connsiteX226" fmla="*/ 2153 w 10000"/>
                <a:gd name="connsiteY226" fmla="*/ 9240 h 10000"/>
                <a:gd name="connsiteX227" fmla="*/ 1895 w 10000"/>
                <a:gd name="connsiteY227" fmla="*/ 9373 h 10000"/>
                <a:gd name="connsiteX228" fmla="*/ 1805 w 10000"/>
                <a:gd name="connsiteY228" fmla="*/ 9422 h 10000"/>
                <a:gd name="connsiteX229" fmla="*/ 1805 w 10000"/>
                <a:gd name="connsiteY229" fmla="*/ 9282 h 10000"/>
                <a:gd name="connsiteX230" fmla="*/ 1669 w 10000"/>
                <a:gd name="connsiteY230" fmla="*/ 9107 h 10000"/>
                <a:gd name="connsiteX231" fmla="*/ 1401 w 10000"/>
                <a:gd name="connsiteY231" fmla="*/ 9107 h 10000"/>
                <a:gd name="connsiteX232" fmla="*/ 1401 w 10000"/>
                <a:gd name="connsiteY232" fmla="*/ 8924 h 10000"/>
                <a:gd name="connsiteX233" fmla="*/ 1439 w 10000"/>
                <a:gd name="connsiteY233" fmla="*/ 8703 h 10000"/>
                <a:gd name="connsiteX234" fmla="*/ 1270 w 10000"/>
                <a:gd name="connsiteY234" fmla="*/ 8604 h 10000"/>
                <a:gd name="connsiteX235" fmla="*/ 1130 w 10000"/>
                <a:gd name="connsiteY235" fmla="*/ 8475 h 10000"/>
                <a:gd name="connsiteX236" fmla="*/ 1090 w 10000"/>
                <a:gd name="connsiteY236" fmla="*/ 8385 h 10000"/>
                <a:gd name="connsiteX237" fmla="*/ 1048 w 10000"/>
                <a:gd name="connsiteY237" fmla="*/ 8251 h 10000"/>
                <a:gd name="connsiteX238" fmla="*/ 1090 w 10000"/>
                <a:gd name="connsiteY238" fmla="*/ 8118 h 10000"/>
                <a:gd name="connsiteX239" fmla="*/ 773 w 10000"/>
                <a:gd name="connsiteY239" fmla="*/ 8160 h 10000"/>
                <a:gd name="connsiteX240" fmla="*/ 591 w 10000"/>
                <a:gd name="connsiteY240" fmla="*/ 8251 h 10000"/>
                <a:gd name="connsiteX241" fmla="*/ 591 w 10000"/>
                <a:gd name="connsiteY241" fmla="*/ 8118 h 10000"/>
                <a:gd name="connsiteX242" fmla="*/ 549 w 10000"/>
                <a:gd name="connsiteY242" fmla="*/ 7980 h 10000"/>
                <a:gd name="connsiteX243" fmla="*/ 508 w 10000"/>
                <a:gd name="connsiteY243" fmla="*/ 7900 h 10000"/>
                <a:gd name="connsiteX244" fmla="*/ 7545 w 10000"/>
                <a:gd name="connsiteY244" fmla="*/ 7886 h 10000"/>
                <a:gd name="connsiteX245" fmla="*/ 7675 w 10000"/>
                <a:gd name="connsiteY245"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534 w 10000"/>
                <a:gd name="connsiteY67" fmla="*/ 4978 h 10000"/>
                <a:gd name="connsiteX68" fmla="*/ 9447 w 10000"/>
                <a:gd name="connsiteY68" fmla="*/ 5064 h 10000"/>
                <a:gd name="connsiteX69" fmla="*/ 9403 w 10000"/>
                <a:gd name="connsiteY69" fmla="*/ 5109 h 10000"/>
                <a:gd name="connsiteX70" fmla="*/ 9258 w 10000"/>
                <a:gd name="connsiteY70" fmla="*/ 5109 h 10000"/>
                <a:gd name="connsiteX71" fmla="*/ 9134 w 10000"/>
                <a:gd name="connsiteY71" fmla="*/ 5203 h 10000"/>
                <a:gd name="connsiteX72" fmla="*/ 9302 w 10000"/>
                <a:gd name="connsiteY72" fmla="*/ 5109 h 10000"/>
                <a:gd name="connsiteX73" fmla="*/ 9447 w 10000"/>
                <a:gd name="connsiteY73" fmla="*/ 5251 h 10000"/>
                <a:gd name="connsiteX74" fmla="*/ 9403 w 10000"/>
                <a:gd name="connsiteY74" fmla="*/ 5251 h 10000"/>
                <a:gd name="connsiteX75" fmla="*/ 9613 w 10000"/>
                <a:gd name="connsiteY75" fmla="*/ 5159 h 10000"/>
                <a:gd name="connsiteX76" fmla="*/ 9757 w 10000"/>
                <a:gd name="connsiteY76" fmla="*/ 5291 h 10000"/>
                <a:gd name="connsiteX77" fmla="*/ 9982 w 10000"/>
                <a:gd name="connsiteY77" fmla="*/ 5339 h 10000"/>
                <a:gd name="connsiteX78" fmla="*/ 9884 w 10000"/>
                <a:gd name="connsiteY78" fmla="*/ 5468 h 10000"/>
                <a:gd name="connsiteX79" fmla="*/ 9847 w 10000"/>
                <a:gd name="connsiteY79" fmla="*/ 5517 h 10000"/>
                <a:gd name="connsiteX80" fmla="*/ 9757 w 10000"/>
                <a:gd name="connsiteY80" fmla="*/ 5561 h 10000"/>
                <a:gd name="connsiteX81" fmla="*/ 9802 w 10000"/>
                <a:gd name="connsiteY81" fmla="*/ 5561 h 10000"/>
                <a:gd name="connsiteX82" fmla="*/ 9935 w 10000"/>
                <a:gd name="connsiteY82" fmla="*/ 5517 h 10000"/>
                <a:gd name="connsiteX83" fmla="*/ 9935 w 10000"/>
                <a:gd name="connsiteY83" fmla="*/ 5468 h 10000"/>
                <a:gd name="connsiteX84" fmla="*/ 9982 w 10000"/>
                <a:gd name="connsiteY84" fmla="*/ 5600 h 10000"/>
                <a:gd name="connsiteX85" fmla="*/ 9982 w 10000"/>
                <a:gd name="connsiteY85" fmla="*/ 5699 h 10000"/>
                <a:gd name="connsiteX86" fmla="*/ 9935 w 10000"/>
                <a:gd name="connsiteY86" fmla="*/ 5600 h 10000"/>
                <a:gd name="connsiteX87" fmla="*/ 9935 w 10000"/>
                <a:gd name="connsiteY87" fmla="*/ 5699 h 10000"/>
                <a:gd name="connsiteX88" fmla="*/ 9884 w 10000"/>
                <a:gd name="connsiteY88" fmla="*/ 5658 h 10000"/>
                <a:gd name="connsiteX89" fmla="*/ 9847 w 10000"/>
                <a:gd name="connsiteY89" fmla="*/ 5658 h 10000"/>
                <a:gd name="connsiteX90" fmla="*/ 9802 w 10000"/>
                <a:gd name="connsiteY90" fmla="*/ 5737 h 10000"/>
                <a:gd name="connsiteX91" fmla="*/ 9935 w 10000"/>
                <a:gd name="connsiteY91" fmla="*/ 5827 h 10000"/>
                <a:gd name="connsiteX92" fmla="*/ 9884 w 10000"/>
                <a:gd name="connsiteY92" fmla="*/ 5827 h 10000"/>
                <a:gd name="connsiteX93" fmla="*/ 9935 w 10000"/>
                <a:gd name="connsiteY93" fmla="*/ 5924 h 10000"/>
                <a:gd name="connsiteX94" fmla="*/ 9757 w 10000"/>
                <a:gd name="connsiteY94" fmla="*/ 5873 h 10000"/>
                <a:gd name="connsiteX95" fmla="*/ 9802 w 10000"/>
                <a:gd name="connsiteY95" fmla="*/ 5924 h 10000"/>
                <a:gd name="connsiteX96" fmla="*/ 9935 w 10000"/>
                <a:gd name="connsiteY96" fmla="*/ 5963 h 10000"/>
                <a:gd name="connsiteX97" fmla="*/ 9982 w 10000"/>
                <a:gd name="connsiteY97" fmla="*/ 6100 h 10000"/>
                <a:gd name="connsiteX98" fmla="*/ 9935 w 10000"/>
                <a:gd name="connsiteY98" fmla="*/ 6193 h 10000"/>
                <a:gd name="connsiteX99" fmla="*/ 9802 w 10000"/>
                <a:gd name="connsiteY99" fmla="*/ 6055 h 10000"/>
                <a:gd name="connsiteX100" fmla="*/ 9757 w 10000"/>
                <a:gd name="connsiteY100" fmla="*/ 6100 h 10000"/>
                <a:gd name="connsiteX101" fmla="*/ 9579 w 10000"/>
                <a:gd name="connsiteY101" fmla="*/ 6193 h 10000"/>
                <a:gd name="connsiteX102" fmla="*/ 9714 w 10000"/>
                <a:gd name="connsiteY102" fmla="*/ 6321 h 10000"/>
                <a:gd name="connsiteX103" fmla="*/ 9714 w 10000"/>
                <a:gd name="connsiteY103" fmla="*/ 6504 h 10000"/>
                <a:gd name="connsiteX104" fmla="*/ 9668 w 10000"/>
                <a:gd name="connsiteY104" fmla="*/ 6594 h 10000"/>
                <a:gd name="connsiteX105" fmla="*/ 9668 w 10000"/>
                <a:gd name="connsiteY105" fmla="*/ 6637 h 10000"/>
                <a:gd name="connsiteX106" fmla="*/ 9579 w 10000"/>
                <a:gd name="connsiteY106" fmla="*/ 6594 h 10000"/>
                <a:gd name="connsiteX107" fmla="*/ 9579 w 10000"/>
                <a:gd name="connsiteY107" fmla="*/ 6680 h 10000"/>
                <a:gd name="connsiteX108" fmla="*/ 9534 w 10000"/>
                <a:gd name="connsiteY108" fmla="*/ 6774 h 10000"/>
                <a:gd name="connsiteX109" fmla="*/ 9490 w 10000"/>
                <a:gd name="connsiteY109" fmla="*/ 6948 h 10000"/>
                <a:gd name="connsiteX110" fmla="*/ 9534 w 10000"/>
                <a:gd name="connsiteY110" fmla="*/ 6861 h 10000"/>
                <a:gd name="connsiteX111" fmla="*/ 9490 w 10000"/>
                <a:gd name="connsiteY111" fmla="*/ 6903 h 10000"/>
                <a:gd name="connsiteX112" fmla="*/ 9447 w 10000"/>
                <a:gd name="connsiteY112" fmla="*/ 6820 h 10000"/>
                <a:gd name="connsiteX113" fmla="*/ 9351 w 10000"/>
                <a:gd name="connsiteY113" fmla="*/ 6861 h 10000"/>
                <a:gd name="connsiteX114" fmla="*/ 9351 w 10000"/>
                <a:gd name="connsiteY114" fmla="*/ 6948 h 10000"/>
                <a:gd name="connsiteX115" fmla="*/ 9403 w 10000"/>
                <a:gd name="connsiteY115" fmla="*/ 6994 h 10000"/>
                <a:gd name="connsiteX116" fmla="*/ 9490 w 10000"/>
                <a:gd name="connsiteY116" fmla="*/ 7039 h 10000"/>
                <a:gd name="connsiteX117" fmla="*/ 9447 w 10000"/>
                <a:gd name="connsiteY117" fmla="*/ 7084 h 10000"/>
                <a:gd name="connsiteX118" fmla="*/ 9403 w 10000"/>
                <a:gd name="connsiteY118" fmla="*/ 7223 h 10000"/>
                <a:gd name="connsiteX119" fmla="*/ 9220 w 10000"/>
                <a:gd name="connsiteY119" fmla="*/ 7127 h 10000"/>
                <a:gd name="connsiteX120" fmla="*/ 9351 w 10000"/>
                <a:gd name="connsiteY120" fmla="*/ 7261 h 10000"/>
                <a:gd name="connsiteX121" fmla="*/ 9490 w 10000"/>
                <a:gd name="connsiteY121" fmla="*/ 7261 h 10000"/>
                <a:gd name="connsiteX122" fmla="*/ 9447 w 10000"/>
                <a:gd name="connsiteY122" fmla="*/ 7357 h 10000"/>
                <a:gd name="connsiteX123" fmla="*/ 9534 w 10000"/>
                <a:gd name="connsiteY123" fmla="*/ 7537 h 10000"/>
                <a:gd name="connsiteX124" fmla="*/ 9490 w 10000"/>
                <a:gd name="connsiteY124" fmla="*/ 7537 h 10000"/>
                <a:gd name="connsiteX125" fmla="*/ 9351 w 10000"/>
                <a:gd name="connsiteY125" fmla="*/ 7439 h 10000"/>
                <a:gd name="connsiteX126" fmla="*/ 9302 w 10000"/>
                <a:gd name="connsiteY126" fmla="*/ 7489 h 10000"/>
                <a:gd name="connsiteX127" fmla="*/ 9403 w 10000"/>
                <a:gd name="connsiteY127" fmla="*/ 7581 h 10000"/>
                <a:gd name="connsiteX128" fmla="*/ 9351 w 10000"/>
                <a:gd name="connsiteY128" fmla="*/ 7667 h 10000"/>
                <a:gd name="connsiteX129" fmla="*/ 9220 w 10000"/>
                <a:gd name="connsiteY129" fmla="*/ 7581 h 10000"/>
                <a:gd name="connsiteX130" fmla="*/ 9302 w 10000"/>
                <a:gd name="connsiteY130" fmla="*/ 7709 h 10000"/>
                <a:gd name="connsiteX131" fmla="*/ 9220 w 10000"/>
                <a:gd name="connsiteY131" fmla="*/ 7709 h 10000"/>
                <a:gd name="connsiteX132" fmla="*/ 9220 w 10000"/>
                <a:gd name="connsiteY132" fmla="*/ 7804 h 10000"/>
                <a:gd name="connsiteX133" fmla="*/ 8994 w 10000"/>
                <a:gd name="connsiteY133" fmla="*/ 7900 h 10000"/>
                <a:gd name="connsiteX134" fmla="*/ 8951 w 10000"/>
                <a:gd name="connsiteY134" fmla="*/ 7980 h 10000"/>
                <a:gd name="connsiteX135" fmla="*/ 8994 w 10000"/>
                <a:gd name="connsiteY135" fmla="*/ 8031 h 10000"/>
                <a:gd name="connsiteX136" fmla="*/ 8951 w 10000"/>
                <a:gd name="connsiteY136" fmla="*/ 8066 h 10000"/>
                <a:gd name="connsiteX137" fmla="*/ 8905 w 10000"/>
                <a:gd name="connsiteY137" fmla="*/ 8203 h 10000"/>
                <a:gd name="connsiteX138" fmla="*/ 8866 w 10000"/>
                <a:gd name="connsiteY138" fmla="*/ 8160 h 10000"/>
                <a:gd name="connsiteX139" fmla="*/ 8866 w 10000"/>
                <a:gd name="connsiteY139" fmla="*/ 8296 h 10000"/>
                <a:gd name="connsiteX140" fmla="*/ 8407 w 10000"/>
                <a:gd name="connsiteY140" fmla="*/ 8069 h 10000"/>
                <a:gd name="connsiteX141" fmla="*/ 7657 w 10000"/>
                <a:gd name="connsiteY141" fmla="*/ 8835 h 10000"/>
                <a:gd name="connsiteX142" fmla="*/ 7387 w 10000"/>
                <a:gd name="connsiteY142" fmla="*/ 8924 h 10000"/>
                <a:gd name="connsiteX143" fmla="*/ 7253 w 10000"/>
                <a:gd name="connsiteY143" fmla="*/ 8655 h 10000"/>
                <a:gd name="connsiteX144" fmla="*/ 7209 w 10000"/>
                <a:gd name="connsiteY144" fmla="*/ 8655 h 10000"/>
                <a:gd name="connsiteX145" fmla="*/ 7340 w 10000"/>
                <a:gd name="connsiteY145" fmla="*/ 8604 h 10000"/>
                <a:gd name="connsiteX146" fmla="*/ 7162 w 10000"/>
                <a:gd name="connsiteY146" fmla="*/ 8604 h 10000"/>
                <a:gd name="connsiteX147" fmla="*/ 7119 w 10000"/>
                <a:gd name="connsiteY147" fmla="*/ 8703 h 10000"/>
                <a:gd name="connsiteX148" fmla="*/ 7209 w 10000"/>
                <a:gd name="connsiteY148" fmla="*/ 8790 h 10000"/>
                <a:gd name="connsiteX149" fmla="*/ 7162 w 10000"/>
                <a:gd name="connsiteY149" fmla="*/ 8790 h 10000"/>
                <a:gd name="connsiteX150" fmla="*/ 7302 w 10000"/>
                <a:gd name="connsiteY150" fmla="*/ 9056 h 10000"/>
                <a:gd name="connsiteX151" fmla="*/ 7119 w 10000"/>
                <a:gd name="connsiteY151" fmla="*/ 8884 h 10000"/>
                <a:gd name="connsiteX152" fmla="*/ 7209 w 10000"/>
                <a:gd name="connsiteY152" fmla="*/ 9056 h 10000"/>
                <a:gd name="connsiteX153" fmla="*/ 7162 w 10000"/>
                <a:gd name="connsiteY153" fmla="*/ 9107 h 10000"/>
                <a:gd name="connsiteX154" fmla="*/ 7119 w 10000"/>
                <a:gd name="connsiteY154" fmla="*/ 9056 h 10000"/>
                <a:gd name="connsiteX155" fmla="*/ 7075 w 10000"/>
                <a:gd name="connsiteY155" fmla="*/ 9196 h 10000"/>
                <a:gd name="connsiteX156" fmla="*/ 6934 w 10000"/>
                <a:gd name="connsiteY156" fmla="*/ 9240 h 10000"/>
                <a:gd name="connsiteX157" fmla="*/ 6893 w 10000"/>
                <a:gd name="connsiteY157" fmla="*/ 9147 h 10000"/>
                <a:gd name="connsiteX158" fmla="*/ 6807 w 10000"/>
                <a:gd name="connsiteY158" fmla="*/ 9107 h 10000"/>
                <a:gd name="connsiteX159" fmla="*/ 6852 w 10000"/>
                <a:gd name="connsiteY159" fmla="*/ 9282 h 10000"/>
                <a:gd name="connsiteX160" fmla="*/ 6623 w 10000"/>
                <a:gd name="connsiteY160" fmla="*/ 9196 h 10000"/>
                <a:gd name="connsiteX161" fmla="*/ 6579 w 10000"/>
                <a:gd name="connsiteY161" fmla="*/ 9240 h 10000"/>
                <a:gd name="connsiteX162" fmla="*/ 6444 w 10000"/>
                <a:gd name="connsiteY162" fmla="*/ 9323 h 10000"/>
                <a:gd name="connsiteX163" fmla="*/ 6411 w 10000"/>
                <a:gd name="connsiteY163" fmla="*/ 9422 h 10000"/>
                <a:gd name="connsiteX164" fmla="*/ 6311 w 10000"/>
                <a:gd name="connsiteY164" fmla="*/ 9422 h 10000"/>
                <a:gd name="connsiteX165" fmla="*/ 6177 w 10000"/>
                <a:gd name="connsiteY165" fmla="*/ 9463 h 10000"/>
                <a:gd name="connsiteX166" fmla="*/ 6177 w 10000"/>
                <a:gd name="connsiteY166" fmla="*/ 9422 h 10000"/>
                <a:gd name="connsiteX167" fmla="*/ 6177 w 10000"/>
                <a:gd name="connsiteY167" fmla="*/ 9507 h 10000"/>
                <a:gd name="connsiteX168" fmla="*/ 6046 w 10000"/>
                <a:gd name="connsiteY168" fmla="*/ 9463 h 10000"/>
                <a:gd name="connsiteX169" fmla="*/ 6046 w 10000"/>
                <a:gd name="connsiteY169" fmla="*/ 9550 h 10000"/>
                <a:gd name="connsiteX170" fmla="*/ 6000 w 10000"/>
                <a:gd name="connsiteY170" fmla="*/ 9688 h 10000"/>
                <a:gd name="connsiteX171" fmla="*/ 6094 w 10000"/>
                <a:gd name="connsiteY171" fmla="*/ 9734 h 10000"/>
                <a:gd name="connsiteX172" fmla="*/ 6094 w 10000"/>
                <a:gd name="connsiteY172" fmla="*/ 9734 h 10000"/>
                <a:gd name="connsiteX173" fmla="*/ 6177 w 10000"/>
                <a:gd name="connsiteY173" fmla="*/ 9913 h 10000"/>
                <a:gd name="connsiteX174" fmla="*/ 5956 w 10000"/>
                <a:gd name="connsiteY174" fmla="*/ 10000 h 10000"/>
                <a:gd name="connsiteX175" fmla="*/ 5956 w 10000"/>
                <a:gd name="connsiteY175" fmla="*/ 9913 h 10000"/>
                <a:gd name="connsiteX176" fmla="*/ 5861 w 10000"/>
                <a:gd name="connsiteY176" fmla="*/ 9774 h 10000"/>
                <a:gd name="connsiteX177" fmla="*/ 5823 w 10000"/>
                <a:gd name="connsiteY177" fmla="*/ 9688 h 10000"/>
                <a:gd name="connsiteX178" fmla="*/ 5778 w 10000"/>
                <a:gd name="connsiteY178" fmla="*/ 9550 h 10000"/>
                <a:gd name="connsiteX179" fmla="*/ 5823 w 10000"/>
                <a:gd name="connsiteY179" fmla="*/ 9463 h 10000"/>
                <a:gd name="connsiteX180" fmla="*/ 5778 w 10000"/>
                <a:gd name="connsiteY180" fmla="*/ 9323 h 10000"/>
                <a:gd name="connsiteX181" fmla="*/ 5778 w 10000"/>
                <a:gd name="connsiteY181" fmla="*/ 9373 h 10000"/>
                <a:gd name="connsiteX182" fmla="*/ 5686 w 10000"/>
                <a:gd name="connsiteY182" fmla="*/ 9282 h 10000"/>
                <a:gd name="connsiteX183" fmla="*/ 5686 w 10000"/>
                <a:gd name="connsiteY183" fmla="*/ 9373 h 10000"/>
                <a:gd name="connsiteX184" fmla="*/ 5555 w 10000"/>
                <a:gd name="connsiteY184" fmla="*/ 9373 h 10000"/>
                <a:gd name="connsiteX185" fmla="*/ 5466 w 10000"/>
                <a:gd name="connsiteY185" fmla="*/ 9323 h 10000"/>
                <a:gd name="connsiteX186" fmla="*/ 5414 w 10000"/>
                <a:gd name="connsiteY186" fmla="*/ 9240 h 10000"/>
                <a:gd name="connsiteX187" fmla="*/ 5370 w 10000"/>
                <a:gd name="connsiteY187" fmla="*/ 9240 h 10000"/>
                <a:gd name="connsiteX188" fmla="*/ 5370 w 10000"/>
                <a:gd name="connsiteY188" fmla="*/ 9323 h 10000"/>
                <a:gd name="connsiteX189" fmla="*/ 5284 w 10000"/>
                <a:gd name="connsiteY189" fmla="*/ 9240 h 10000"/>
                <a:gd name="connsiteX190" fmla="*/ 5244 w 10000"/>
                <a:gd name="connsiteY190" fmla="*/ 9147 h 10000"/>
                <a:gd name="connsiteX191" fmla="*/ 5202 w 10000"/>
                <a:gd name="connsiteY191" fmla="*/ 9196 h 10000"/>
                <a:gd name="connsiteX192" fmla="*/ 5244 w 10000"/>
                <a:gd name="connsiteY192" fmla="*/ 9323 h 10000"/>
                <a:gd name="connsiteX193" fmla="*/ 5154 w 10000"/>
                <a:gd name="connsiteY193" fmla="*/ 9282 h 10000"/>
                <a:gd name="connsiteX194" fmla="*/ 5154 w 10000"/>
                <a:gd name="connsiteY194" fmla="*/ 9373 h 10000"/>
                <a:gd name="connsiteX195" fmla="*/ 4973 w 10000"/>
                <a:gd name="connsiteY195" fmla="*/ 9323 h 10000"/>
                <a:gd name="connsiteX196" fmla="*/ 4844 w 10000"/>
                <a:gd name="connsiteY196" fmla="*/ 9323 h 10000"/>
                <a:gd name="connsiteX197" fmla="*/ 4794 w 10000"/>
                <a:gd name="connsiteY197" fmla="*/ 9323 h 10000"/>
                <a:gd name="connsiteX198" fmla="*/ 4661 w 10000"/>
                <a:gd name="connsiteY198" fmla="*/ 9240 h 10000"/>
                <a:gd name="connsiteX199" fmla="*/ 4611 w 10000"/>
                <a:gd name="connsiteY199" fmla="*/ 9196 h 10000"/>
                <a:gd name="connsiteX200" fmla="*/ 4480 w 10000"/>
                <a:gd name="connsiteY200" fmla="*/ 9147 h 10000"/>
                <a:gd name="connsiteX201" fmla="*/ 4395 w 10000"/>
                <a:gd name="connsiteY201" fmla="*/ 8884 h 10000"/>
                <a:gd name="connsiteX202" fmla="*/ 4297 w 10000"/>
                <a:gd name="connsiteY202" fmla="*/ 8703 h 10000"/>
                <a:gd name="connsiteX203" fmla="*/ 4168 w 10000"/>
                <a:gd name="connsiteY203" fmla="*/ 8703 h 10000"/>
                <a:gd name="connsiteX204" fmla="*/ 4032 w 10000"/>
                <a:gd name="connsiteY204" fmla="*/ 8703 h 10000"/>
                <a:gd name="connsiteX205" fmla="*/ 3808 w 10000"/>
                <a:gd name="connsiteY205" fmla="*/ 8475 h 10000"/>
                <a:gd name="connsiteX206" fmla="*/ 3633 w 10000"/>
                <a:gd name="connsiteY206" fmla="*/ 8604 h 10000"/>
                <a:gd name="connsiteX207" fmla="*/ 3633 w 10000"/>
                <a:gd name="connsiteY207" fmla="*/ 8703 h 10000"/>
                <a:gd name="connsiteX208" fmla="*/ 3410 w 10000"/>
                <a:gd name="connsiteY208" fmla="*/ 8747 h 10000"/>
                <a:gd name="connsiteX209" fmla="*/ 3278 w 10000"/>
                <a:gd name="connsiteY209" fmla="*/ 8884 h 10000"/>
                <a:gd name="connsiteX210" fmla="*/ 3189 w 10000"/>
                <a:gd name="connsiteY210" fmla="*/ 8790 h 10000"/>
                <a:gd name="connsiteX211" fmla="*/ 3099 w 10000"/>
                <a:gd name="connsiteY211" fmla="*/ 8884 h 10000"/>
                <a:gd name="connsiteX212" fmla="*/ 2965 w 10000"/>
                <a:gd name="connsiteY212" fmla="*/ 8884 h 10000"/>
                <a:gd name="connsiteX213" fmla="*/ 2781 w 10000"/>
                <a:gd name="connsiteY213" fmla="*/ 8835 h 10000"/>
                <a:gd name="connsiteX214" fmla="*/ 2606 w 10000"/>
                <a:gd name="connsiteY214" fmla="*/ 8924 h 10000"/>
                <a:gd name="connsiteX215" fmla="*/ 2515 w 10000"/>
                <a:gd name="connsiteY215" fmla="*/ 8924 h 10000"/>
                <a:gd name="connsiteX216" fmla="*/ 2423 w 10000"/>
                <a:gd name="connsiteY216" fmla="*/ 8924 h 10000"/>
                <a:gd name="connsiteX217" fmla="*/ 2380 w 10000"/>
                <a:gd name="connsiteY217" fmla="*/ 8924 h 10000"/>
                <a:gd name="connsiteX218" fmla="*/ 2380 w 10000"/>
                <a:gd name="connsiteY218" fmla="*/ 9147 h 10000"/>
                <a:gd name="connsiteX219" fmla="*/ 2473 w 10000"/>
                <a:gd name="connsiteY219" fmla="*/ 9282 h 10000"/>
                <a:gd name="connsiteX220" fmla="*/ 2473 w 10000"/>
                <a:gd name="connsiteY220" fmla="*/ 9323 h 10000"/>
                <a:gd name="connsiteX221" fmla="*/ 2473 w 10000"/>
                <a:gd name="connsiteY221" fmla="*/ 9422 h 10000"/>
                <a:gd name="connsiteX222" fmla="*/ 2515 w 10000"/>
                <a:gd name="connsiteY222" fmla="*/ 9550 h 10000"/>
                <a:gd name="connsiteX223" fmla="*/ 2380 w 10000"/>
                <a:gd name="connsiteY223" fmla="*/ 9507 h 10000"/>
                <a:gd name="connsiteX224" fmla="*/ 2244 w 10000"/>
                <a:gd name="connsiteY224" fmla="*/ 9463 h 10000"/>
                <a:gd name="connsiteX225" fmla="*/ 2153 w 10000"/>
                <a:gd name="connsiteY225" fmla="*/ 9240 h 10000"/>
                <a:gd name="connsiteX226" fmla="*/ 1895 w 10000"/>
                <a:gd name="connsiteY226" fmla="*/ 9373 h 10000"/>
                <a:gd name="connsiteX227" fmla="*/ 1805 w 10000"/>
                <a:gd name="connsiteY227" fmla="*/ 9422 h 10000"/>
                <a:gd name="connsiteX228" fmla="*/ 1805 w 10000"/>
                <a:gd name="connsiteY228" fmla="*/ 9282 h 10000"/>
                <a:gd name="connsiteX229" fmla="*/ 1669 w 10000"/>
                <a:gd name="connsiteY229" fmla="*/ 9107 h 10000"/>
                <a:gd name="connsiteX230" fmla="*/ 1401 w 10000"/>
                <a:gd name="connsiteY230" fmla="*/ 9107 h 10000"/>
                <a:gd name="connsiteX231" fmla="*/ 1401 w 10000"/>
                <a:gd name="connsiteY231" fmla="*/ 8924 h 10000"/>
                <a:gd name="connsiteX232" fmla="*/ 1439 w 10000"/>
                <a:gd name="connsiteY232" fmla="*/ 8703 h 10000"/>
                <a:gd name="connsiteX233" fmla="*/ 1270 w 10000"/>
                <a:gd name="connsiteY233" fmla="*/ 8604 h 10000"/>
                <a:gd name="connsiteX234" fmla="*/ 1130 w 10000"/>
                <a:gd name="connsiteY234" fmla="*/ 8475 h 10000"/>
                <a:gd name="connsiteX235" fmla="*/ 1090 w 10000"/>
                <a:gd name="connsiteY235" fmla="*/ 8385 h 10000"/>
                <a:gd name="connsiteX236" fmla="*/ 1048 w 10000"/>
                <a:gd name="connsiteY236" fmla="*/ 8251 h 10000"/>
                <a:gd name="connsiteX237" fmla="*/ 1090 w 10000"/>
                <a:gd name="connsiteY237" fmla="*/ 8118 h 10000"/>
                <a:gd name="connsiteX238" fmla="*/ 773 w 10000"/>
                <a:gd name="connsiteY238" fmla="*/ 8160 h 10000"/>
                <a:gd name="connsiteX239" fmla="*/ 591 w 10000"/>
                <a:gd name="connsiteY239" fmla="*/ 8251 h 10000"/>
                <a:gd name="connsiteX240" fmla="*/ 591 w 10000"/>
                <a:gd name="connsiteY240" fmla="*/ 8118 h 10000"/>
                <a:gd name="connsiteX241" fmla="*/ 549 w 10000"/>
                <a:gd name="connsiteY241" fmla="*/ 7980 h 10000"/>
                <a:gd name="connsiteX242" fmla="*/ 508 w 10000"/>
                <a:gd name="connsiteY242" fmla="*/ 7900 h 10000"/>
                <a:gd name="connsiteX243" fmla="*/ 7545 w 10000"/>
                <a:gd name="connsiteY243" fmla="*/ 7886 h 10000"/>
                <a:gd name="connsiteX244" fmla="*/ 7675 w 10000"/>
                <a:gd name="connsiteY244"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447 w 10000"/>
                <a:gd name="connsiteY67" fmla="*/ 5064 h 10000"/>
                <a:gd name="connsiteX68" fmla="*/ 9403 w 10000"/>
                <a:gd name="connsiteY68" fmla="*/ 5109 h 10000"/>
                <a:gd name="connsiteX69" fmla="*/ 9258 w 10000"/>
                <a:gd name="connsiteY69" fmla="*/ 5109 h 10000"/>
                <a:gd name="connsiteX70" fmla="*/ 9134 w 10000"/>
                <a:gd name="connsiteY70" fmla="*/ 5203 h 10000"/>
                <a:gd name="connsiteX71" fmla="*/ 9302 w 10000"/>
                <a:gd name="connsiteY71" fmla="*/ 5109 h 10000"/>
                <a:gd name="connsiteX72" fmla="*/ 9447 w 10000"/>
                <a:gd name="connsiteY72" fmla="*/ 5251 h 10000"/>
                <a:gd name="connsiteX73" fmla="*/ 9403 w 10000"/>
                <a:gd name="connsiteY73" fmla="*/ 5251 h 10000"/>
                <a:gd name="connsiteX74" fmla="*/ 9613 w 10000"/>
                <a:gd name="connsiteY74" fmla="*/ 5159 h 10000"/>
                <a:gd name="connsiteX75" fmla="*/ 9757 w 10000"/>
                <a:gd name="connsiteY75" fmla="*/ 5291 h 10000"/>
                <a:gd name="connsiteX76" fmla="*/ 9982 w 10000"/>
                <a:gd name="connsiteY76" fmla="*/ 5339 h 10000"/>
                <a:gd name="connsiteX77" fmla="*/ 9884 w 10000"/>
                <a:gd name="connsiteY77" fmla="*/ 5468 h 10000"/>
                <a:gd name="connsiteX78" fmla="*/ 9847 w 10000"/>
                <a:gd name="connsiteY78" fmla="*/ 5517 h 10000"/>
                <a:gd name="connsiteX79" fmla="*/ 9757 w 10000"/>
                <a:gd name="connsiteY79" fmla="*/ 5561 h 10000"/>
                <a:gd name="connsiteX80" fmla="*/ 9802 w 10000"/>
                <a:gd name="connsiteY80" fmla="*/ 5561 h 10000"/>
                <a:gd name="connsiteX81" fmla="*/ 9935 w 10000"/>
                <a:gd name="connsiteY81" fmla="*/ 5517 h 10000"/>
                <a:gd name="connsiteX82" fmla="*/ 9935 w 10000"/>
                <a:gd name="connsiteY82" fmla="*/ 5468 h 10000"/>
                <a:gd name="connsiteX83" fmla="*/ 9982 w 10000"/>
                <a:gd name="connsiteY83" fmla="*/ 5600 h 10000"/>
                <a:gd name="connsiteX84" fmla="*/ 9982 w 10000"/>
                <a:gd name="connsiteY84" fmla="*/ 5699 h 10000"/>
                <a:gd name="connsiteX85" fmla="*/ 9935 w 10000"/>
                <a:gd name="connsiteY85" fmla="*/ 5600 h 10000"/>
                <a:gd name="connsiteX86" fmla="*/ 9935 w 10000"/>
                <a:gd name="connsiteY86" fmla="*/ 5699 h 10000"/>
                <a:gd name="connsiteX87" fmla="*/ 9884 w 10000"/>
                <a:gd name="connsiteY87" fmla="*/ 5658 h 10000"/>
                <a:gd name="connsiteX88" fmla="*/ 9847 w 10000"/>
                <a:gd name="connsiteY88" fmla="*/ 5658 h 10000"/>
                <a:gd name="connsiteX89" fmla="*/ 9802 w 10000"/>
                <a:gd name="connsiteY89" fmla="*/ 5737 h 10000"/>
                <a:gd name="connsiteX90" fmla="*/ 9935 w 10000"/>
                <a:gd name="connsiteY90" fmla="*/ 5827 h 10000"/>
                <a:gd name="connsiteX91" fmla="*/ 9884 w 10000"/>
                <a:gd name="connsiteY91" fmla="*/ 5827 h 10000"/>
                <a:gd name="connsiteX92" fmla="*/ 9935 w 10000"/>
                <a:gd name="connsiteY92" fmla="*/ 5924 h 10000"/>
                <a:gd name="connsiteX93" fmla="*/ 9757 w 10000"/>
                <a:gd name="connsiteY93" fmla="*/ 5873 h 10000"/>
                <a:gd name="connsiteX94" fmla="*/ 9802 w 10000"/>
                <a:gd name="connsiteY94" fmla="*/ 5924 h 10000"/>
                <a:gd name="connsiteX95" fmla="*/ 9935 w 10000"/>
                <a:gd name="connsiteY95" fmla="*/ 5963 h 10000"/>
                <a:gd name="connsiteX96" fmla="*/ 9982 w 10000"/>
                <a:gd name="connsiteY96" fmla="*/ 6100 h 10000"/>
                <a:gd name="connsiteX97" fmla="*/ 9935 w 10000"/>
                <a:gd name="connsiteY97" fmla="*/ 6193 h 10000"/>
                <a:gd name="connsiteX98" fmla="*/ 9802 w 10000"/>
                <a:gd name="connsiteY98" fmla="*/ 6055 h 10000"/>
                <a:gd name="connsiteX99" fmla="*/ 9757 w 10000"/>
                <a:gd name="connsiteY99" fmla="*/ 6100 h 10000"/>
                <a:gd name="connsiteX100" fmla="*/ 9579 w 10000"/>
                <a:gd name="connsiteY100" fmla="*/ 6193 h 10000"/>
                <a:gd name="connsiteX101" fmla="*/ 9714 w 10000"/>
                <a:gd name="connsiteY101" fmla="*/ 6321 h 10000"/>
                <a:gd name="connsiteX102" fmla="*/ 9714 w 10000"/>
                <a:gd name="connsiteY102" fmla="*/ 6504 h 10000"/>
                <a:gd name="connsiteX103" fmla="*/ 9668 w 10000"/>
                <a:gd name="connsiteY103" fmla="*/ 6594 h 10000"/>
                <a:gd name="connsiteX104" fmla="*/ 9668 w 10000"/>
                <a:gd name="connsiteY104" fmla="*/ 6637 h 10000"/>
                <a:gd name="connsiteX105" fmla="*/ 9579 w 10000"/>
                <a:gd name="connsiteY105" fmla="*/ 6594 h 10000"/>
                <a:gd name="connsiteX106" fmla="*/ 9579 w 10000"/>
                <a:gd name="connsiteY106" fmla="*/ 6680 h 10000"/>
                <a:gd name="connsiteX107" fmla="*/ 9534 w 10000"/>
                <a:gd name="connsiteY107" fmla="*/ 6774 h 10000"/>
                <a:gd name="connsiteX108" fmla="*/ 9490 w 10000"/>
                <a:gd name="connsiteY108" fmla="*/ 6948 h 10000"/>
                <a:gd name="connsiteX109" fmla="*/ 9534 w 10000"/>
                <a:gd name="connsiteY109" fmla="*/ 6861 h 10000"/>
                <a:gd name="connsiteX110" fmla="*/ 9490 w 10000"/>
                <a:gd name="connsiteY110" fmla="*/ 6903 h 10000"/>
                <a:gd name="connsiteX111" fmla="*/ 9447 w 10000"/>
                <a:gd name="connsiteY111" fmla="*/ 6820 h 10000"/>
                <a:gd name="connsiteX112" fmla="*/ 9351 w 10000"/>
                <a:gd name="connsiteY112" fmla="*/ 6861 h 10000"/>
                <a:gd name="connsiteX113" fmla="*/ 9351 w 10000"/>
                <a:gd name="connsiteY113" fmla="*/ 6948 h 10000"/>
                <a:gd name="connsiteX114" fmla="*/ 9403 w 10000"/>
                <a:gd name="connsiteY114" fmla="*/ 6994 h 10000"/>
                <a:gd name="connsiteX115" fmla="*/ 9490 w 10000"/>
                <a:gd name="connsiteY115" fmla="*/ 7039 h 10000"/>
                <a:gd name="connsiteX116" fmla="*/ 9447 w 10000"/>
                <a:gd name="connsiteY116" fmla="*/ 7084 h 10000"/>
                <a:gd name="connsiteX117" fmla="*/ 9403 w 10000"/>
                <a:gd name="connsiteY117" fmla="*/ 7223 h 10000"/>
                <a:gd name="connsiteX118" fmla="*/ 9220 w 10000"/>
                <a:gd name="connsiteY118" fmla="*/ 7127 h 10000"/>
                <a:gd name="connsiteX119" fmla="*/ 9351 w 10000"/>
                <a:gd name="connsiteY119" fmla="*/ 7261 h 10000"/>
                <a:gd name="connsiteX120" fmla="*/ 9490 w 10000"/>
                <a:gd name="connsiteY120" fmla="*/ 7261 h 10000"/>
                <a:gd name="connsiteX121" fmla="*/ 9447 w 10000"/>
                <a:gd name="connsiteY121" fmla="*/ 7357 h 10000"/>
                <a:gd name="connsiteX122" fmla="*/ 9534 w 10000"/>
                <a:gd name="connsiteY122" fmla="*/ 7537 h 10000"/>
                <a:gd name="connsiteX123" fmla="*/ 9490 w 10000"/>
                <a:gd name="connsiteY123" fmla="*/ 7537 h 10000"/>
                <a:gd name="connsiteX124" fmla="*/ 9351 w 10000"/>
                <a:gd name="connsiteY124" fmla="*/ 7439 h 10000"/>
                <a:gd name="connsiteX125" fmla="*/ 9302 w 10000"/>
                <a:gd name="connsiteY125" fmla="*/ 7489 h 10000"/>
                <a:gd name="connsiteX126" fmla="*/ 9403 w 10000"/>
                <a:gd name="connsiteY126" fmla="*/ 7581 h 10000"/>
                <a:gd name="connsiteX127" fmla="*/ 9351 w 10000"/>
                <a:gd name="connsiteY127" fmla="*/ 7667 h 10000"/>
                <a:gd name="connsiteX128" fmla="*/ 9220 w 10000"/>
                <a:gd name="connsiteY128" fmla="*/ 7581 h 10000"/>
                <a:gd name="connsiteX129" fmla="*/ 9302 w 10000"/>
                <a:gd name="connsiteY129" fmla="*/ 7709 h 10000"/>
                <a:gd name="connsiteX130" fmla="*/ 9220 w 10000"/>
                <a:gd name="connsiteY130" fmla="*/ 7709 h 10000"/>
                <a:gd name="connsiteX131" fmla="*/ 9220 w 10000"/>
                <a:gd name="connsiteY131" fmla="*/ 7804 h 10000"/>
                <a:gd name="connsiteX132" fmla="*/ 8994 w 10000"/>
                <a:gd name="connsiteY132" fmla="*/ 7900 h 10000"/>
                <a:gd name="connsiteX133" fmla="*/ 8951 w 10000"/>
                <a:gd name="connsiteY133" fmla="*/ 7980 h 10000"/>
                <a:gd name="connsiteX134" fmla="*/ 8994 w 10000"/>
                <a:gd name="connsiteY134" fmla="*/ 8031 h 10000"/>
                <a:gd name="connsiteX135" fmla="*/ 8951 w 10000"/>
                <a:gd name="connsiteY135" fmla="*/ 8066 h 10000"/>
                <a:gd name="connsiteX136" fmla="*/ 8905 w 10000"/>
                <a:gd name="connsiteY136" fmla="*/ 8203 h 10000"/>
                <a:gd name="connsiteX137" fmla="*/ 8866 w 10000"/>
                <a:gd name="connsiteY137" fmla="*/ 8160 h 10000"/>
                <a:gd name="connsiteX138" fmla="*/ 8866 w 10000"/>
                <a:gd name="connsiteY138" fmla="*/ 8296 h 10000"/>
                <a:gd name="connsiteX139" fmla="*/ 8407 w 10000"/>
                <a:gd name="connsiteY139" fmla="*/ 8069 h 10000"/>
                <a:gd name="connsiteX140" fmla="*/ 7657 w 10000"/>
                <a:gd name="connsiteY140" fmla="*/ 8835 h 10000"/>
                <a:gd name="connsiteX141" fmla="*/ 7387 w 10000"/>
                <a:gd name="connsiteY141" fmla="*/ 8924 h 10000"/>
                <a:gd name="connsiteX142" fmla="*/ 7253 w 10000"/>
                <a:gd name="connsiteY142" fmla="*/ 8655 h 10000"/>
                <a:gd name="connsiteX143" fmla="*/ 7209 w 10000"/>
                <a:gd name="connsiteY143" fmla="*/ 8655 h 10000"/>
                <a:gd name="connsiteX144" fmla="*/ 7340 w 10000"/>
                <a:gd name="connsiteY144" fmla="*/ 8604 h 10000"/>
                <a:gd name="connsiteX145" fmla="*/ 7162 w 10000"/>
                <a:gd name="connsiteY145" fmla="*/ 8604 h 10000"/>
                <a:gd name="connsiteX146" fmla="*/ 7119 w 10000"/>
                <a:gd name="connsiteY146" fmla="*/ 8703 h 10000"/>
                <a:gd name="connsiteX147" fmla="*/ 7209 w 10000"/>
                <a:gd name="connsiteY147" fmla="*/ 8790 h 10000"/>
                <a:gd name="connsiteX148" fmla="*/ 7162 w 10000"/>
                <a:gd name="connsiteY148" fmla="*/ 8790 h 10000"/>
                <a:gd name="connsiteX149" fmla="*/ 7302 w 10000"/>
                <a:gd name="connsiteY149" fmla="*/ 9056 h 10000"/>
                <a:gd name="connsiteX150" fmla="*/ 7119 w 10000"/>
                <a:gd name="connsiteY150" fmla="*/ 8884 h 10000"/>
                <a:gd name="connsiteX151" fmla="*/ 7209 w 10000"/>
                <a:gd name="connsiteY151" fmla="*/ 9056 h 10000"/>
                <a:gd name="connsiteX152" fmla="*/ 7162 w 10000"/>
                <a:gd name="connsiteY152" fmla="*/ 9107 h 10000"/>
                <a:gd name="connsiteX153" fmla="*/ 7119 w 10000"/>
                <a:gd name="connsiteY153" fmla="*/ 9056 h 10000"/>
                <a:gd name="connsiteX154" fmla="*/ 7075 w 10000"/>
                <a:gd name="connsiteY154" fmla="*/ 9196 h 10000"/>
                <a:gd name="connsiteX155" fmla="*/ 6934 w 10000"/>
                <a:gd name="connsiteY155" fmla="*/ 9240 h 10000"/>
                <a:gd name="connsiteX156" fmla="*/ 6893 w 10000"/>
                <a:gd name="connsiteY156" fmla="*/ 9147 h 10000"/>
                <a:gd name="connsiteX157" fmla="*/ 6807 w 10000"/>
                <a:gd name="connsiteY157" fmla="*/ 9107 h 10000"/>
                <a:gd name="connsiteX158" fmla="*/ 6852 w 10000"/>
                <a:gd name="connsiteY158" fmla="*/ 9282 h 10000"/>
                <a:gd name="connsiteX159" fmla="*/ 6623 w 10000"/>
                <a:gd name="connsiteY159" fmla="*/ 9196 h 10000"/>
                <a:gd name="connsiteX160" fmla="*/ 6579 w 10000"/>
                <a:gd name="connsiteY160" fmla="*/ 9240 h 10000"/>
                <a:gd name="connsiteX161" fmla="*/ 6444 w 10000"/>
                <a:gd name="connsiteY161" fmla="*/ 9323 h 10000"/>
                <a:gd name="connsiteX162" fmla="*/ 6411 w 10000"/>
                <a:gd name="connsiteY162" fmla="*/ 9422 h 10000"/>
                <a:gd name="connsiteX163" fmla="*/ 6311 w 10000"/>
                <a:gd name="connsiteY163" fmla="*/ 9422 h 10000"/>
                <a:gd name="connsiteX164" fmla="*/ 6177 w 10000"/>
                <a:gd name="connsiteY164" fmla="*/ 9463 h 10000"/>
                <a:gd name="connsiteX165" fmla="*/ 6177 w 10000"/>
                <a:gd name="connsiteY165" fmla="*/ 9422 h 10000"/>
                <a:gd name="connsiteX166" fmla="*/ 6177 w 10000"/>
                <a:gd name="connsiteY166" fmla="*/ 9507 h 10000"/>
                <a:gd name="connsiteX167" fmla="*/ 6046 w 10000"/>
                <a:gd name="connsiteY167" fmla="*/ 9463 h 10000"/>
                <a:gd name="connsiteX168" fmla="*/ 6046 w 10000"/>
                <a:gd name="connsiteY168" fmla="*/ 9550 h 10000"/>
                <a:gd name="connsiteX169" fmla="*/ 6000 w 10000"/>
                <a:gd name="connsiteY169" fmla="*/ 9688 h 10000"/>
                <a:gd name="connsiteX170" fmla="*/ 6094 w 10000"/>
                <a:gd name="connsiteY170" fmla="*/ 9734 h 10000"/>
                <a:gd name="connsiteX171" fmla="*/ 6094 w 10000"/>
                <a:gd name="connsiteY171" fmla="*/ 9734 h 10000"/>
                <a:gd name="connsiteX172" fmla="*/ 6177 w 10000"/>
                <a:gd name="connsiteY172" fmla="*/ 9913 h 10000"/>
                <a:gd name="connsiteX173" fmla="*/ 5956 w 10000"/>
                <a:gd name="connsiteY173" fmla="*/ 10000 h 10000"/>
                <a:gd name="connsiteX174" fmla="*/ 5956 w 10000"/>
                <a:gd name="connsiteY174" fmla="*/ 9913 h 10000"/>
                <a:gd name="connsiteX175" fmla="*/ 5861 w 10000"/>
                <a:gd name="connsiteY175" fmla="*/ 9774 h 10000"/>
                <a:gd name="connsiteX176" fmla="*/ 5823 w 10000"/>
                <a:gd name="connsiteY176" fmla="*/ 9688 h 10000"/>
                <a:gd name="connsiteX177" fmla="*/ 5778 w 10000"/>
                <a:gd name="connsiteY177" fmla="*/ 9550 h 10000"/>
                <a:gd name="connsiteX178" fmla="*/ 5823 w 10000"/>
                <a:gd name="connsiteY178" fmla="*/ 9463 h 10000"/>
                <a:gd name="connsiteX179" fmla="*/ 5778 w 10000"/>
                <a:gd name="connsiteY179" fmla="*/ 9323 h 10000"/>
                <a:gd name="connsiteX180" fmla="*/ 5778 w 10000"/>
                <a:gd name="connsiteY180" fmla="*/ 9373 h 10000"/>
                <a:gd name="connsiteX181" fmla="*/ 5686 w 10000"/>
                <a:gd name="connsiteY181" fmla="*/ 9282 h 10000"/>
                <a:gd name="connsiteX182" fmla="*/ 5686 w 10000"/>
                <a:gd name="connsiteY182" fmla="*/ 9373 h 10000"/>
                <a:gd name="connsiteX183" fmla="*/ 5555 w 10000"/>
                <a:gd name="connsiteY183" fmla="*/ 9373 h 10000"/>
                <a:gd name="connsiteX184" fmla="*/ 5466 w 10000"/>
                <a:gd name="connsiteY184" fmla="*/ 9323 h 10000"/>
                <a:gd name="connsiteX185" fmla="*/ 5414 w 10000"/>
                <a:gd name="connsiteY185" fmla="*/ 9240 h 10000"/>
                <a:gd name="connsiteX186" fmla="*/ 5370 w 10000"/>
                <a:gd name="connsiteY186" fmla="*/ 9240 h 10000"/>
                <a:gd name="connsiteX187" fmla="*/ 5370 w 10000"/>
                <a:gd name="connsiteY187" fmla="*/ 9323 h 10000"/>
                <a:gd name="connsiteX188" fmla="*/ 5284 w 10000"/>
                <a:gd name="connsiteY188" fmla="*/ 9240 h 10000"/>
                <a:gd name="connsiteX189" fmla="*/ 5244 w 10000"/>
                <a:gd name="connsiteY189" fmla="*/ 9147 h 10000"/>
                <a:gd name="connsiteX190" fmla="*/ 5202 w 10000"/>
                <a:gd name="connsiteY190" fmla="*/ 9196 h 10000"/>
                <a:gd name="connsiteX191" fmla="*/ 5244 w 10000"/>
                <a:gd name="connsiteY191" fmla="*/ 9323 h 10000"/>
                <a:gd name="connsiteX192" fmla="*/ 5154 w 10000"/>
                <a:gd name="connsiteY192" fmla="*/ 9282 h 10000"/>
                <a:gd name="connsiteX193" fmla="*/ 5154 w 10000"/>
                <a:gd name="connsiteY193" fmla="*/ 9373 h 10000"/>
                <a:gd name="connsiteX194" fmla="*/ 4973 w 10000"/>
                <a:gd name="connsiteY194" fmla="*/ 9323 h 10000"/>
                <a:gd name="connsiteX195" fmla="*/ 4844 w 10000"/>
                <a:gd name="connsiteY195" fmla="*/ 9323 h 10000"/>
                <a:gd name="connsiteX196" fmla="*/ 4794 w 10000"/>
                <a:gd name="connsiteY196" fmla="*/ 9323 h 10000"/>
                <a:gd name="connsiteX197" fmla="*/ 4661 w 10000"/>
                <a:gd name="connsiteY197" fmla="*/ 9240 h 10000"/>
                <a:gd name="connsiteX198" fmla="*/ 4611 w 10000"/>
                <a:gd name="connsiteY198" fmla="*/ 9196 h 10000"/>
                <a:gd name="connsiteX199" fmla="*/ 4480 w 10000"/>
                <a:gd name="connsiteY199" fmla="*/ 9147 h 10000"/>
                <a:gd name="connsiteX200" fmla="*/ 4395 w 10000"/>
                <a:gd name="connsiteY200" fmla="*/ 8884 h 10000"/>
                <a:gd name="connsiteX201" fmla="*/ 4297 w 10000"/>
                <a:gd name="connsiteY201" fmla="*/ 8703 h 10000"/>
                <a:gd name="connsiteX202" fmla="*/ 4168 w 10000"/>
                <a:gd name="connsiteY202" fmla="*/ 8703 h 10000"/>
                <a:gd name="connsiteX203" fmla="*/ 4032 w 10000"/>
                <a:gd name="connsiteY203" fmla="*/ 8703 h 10000"/>
                <a:gd name="connsiteX204" fmla="*/ 3808 w 10000"/>
                <a:gd name="connsiteY204" fmla="*/ 8475 h 10000"/>
                <a:gd name="connsiteX205" fmla="*/ 3633 w 10000"/>
                <a:gd name="connsiteY205" fmla="*/ 8604 h 10000"/>
                <a:gd name="connsiteX206" fmla="*/ 3633 w 10000"/>
                <a:gd name="connsiteY206" fmla="*/ 8703 h 10000"/>
                <a:gd name="connsiteX207" fmla="*/ 3410 w 10000"/>
                <a:gd name="connsiteY207" fmla="*/ 8747 h 10000"/>
                <a:gd name="connsiteX208" fmla="*/ 3278 w 10000"/>
                <a:gd name="connsiteY208" fmla="*/ 8884 h 10000"/>
                <a:gd name="connsiteX209" fmla="*/ 3189 w 10000"/>
                <a:gd name="connsiteY209" fmla="*/ 8790 h 10000"/>
                <a:gd name="connsiteX210" fmla="*/ 3099 w 10000"/>
                <a:gd name="connsiteY210" fmla="*/ 8884 h 10000"/>
                <a:gd name="connsiteX211" fmla="*/ 2965 w 10000"/>
                <a:gd name="connsiteY211" fmla="*/ 8884 h 10000"/>
                <a:gd name="connsiteX212" fmla="*/ 2781 w 10000"/>
                <a:gd name="connsiteY212" fmla="*/ 8835 h 10000"/>
                <a:gd name="connsiteX213" fmla="*/ 2606 w 10000"/>
                <a:gd name="connsiteY213" fmla="*/ 8924 h 10000"/>
                <a:gd name="connsiteX214" fmla="*/ 2515 w 10000"/>
                <a:gd name="connsiteY214" fmla="*/ 8924 h 10000"/>
                <a:gd name="connsiteX215" fmla="*/ 2423 w 10000"/>
                <a:gd name="connsiteY215" fmla="*/ 8924 h 10000"/>
                <a:gd name="connsiteX216" fmla="*/ 2380 w 10000"/>
                <a:gd name="connsiteY216" fmla="*/ 8924 h 10000"/>
                <a:gd name="connsiteX217" fmla="*/ 2380 w 10000"/>
                <a:gd name="connsiteY217" fmla="*/ 9147 h 10000"/>
                <a:gd name="connsiteX218" fmla="*/ 2473 w 10000"/>
                <a:gd name="connsiteY218" fmla="*/ 9282 h 10000"/>
                <a:gd name="connsiteX219" fmla="*/ 2473 w 10000"/>
                <a:gd name="connsiteY219" fmla="*/ 9323 h 10000"/>
                <a:gd name="connsiteX220" fmla="*/ 2473 w 10000"/>
                <a:gd name="connsiteY220" fmla="*/ 9422 h 10000"/>
                <a:gd name="connsiteX221" fmla="*/ 2515 w 10000"/>
                <a:gd name="connsiteY221" fmla="*/ 9550 h 10000"/>
                <a:gd name="connsiteX222" fmla="*/ 2380 w 10000"/>
                <a:gd name="connsiteY222" fmla="*/ 9507 h 10000"/>
                <a:gd name="connsiteX223" fmla="*/ 2244 w 10000"/>
                <a:gd name="connsiteY223" fmla="*/ 9463 h 10000"/>
                <a:gd name="connsiteX224" fmla="*/ 2153 w 10000"/>
                <a:gd name="connsiteY224" fmla="*/ 9240 h 10000"/>
                <a:gd name="connsiteX225" fmla="*/ 1895 w 10000"/>
                <a:gd name="connsiteY225" fmla="*/ 9373 h 10000"/>
                <a:gd name="connsiteX226" fmla="*/ 1805 w 10000"/>
                <a:gd name="connsiteY226" fmla="*/ 9422 h 10000"/>
                <a:gd name="connsiteX227" fmla="*/ 1805 w 10000"/>
                <a:gd name="connsiteY227" fmla="*/ 9282 h 10000"/>
                <a:gd name="connsiteX228" fmla="*/ 1669 w 10000"/>
                <a:gd name="connsiteY228" fmla="*/ 9107 h 10000"/>
                <a:gd name="connsiteX229" fmla="*/ 1401 w 10000"/>
                <a:gd name="connsiteY229" fmla="*/ 9107 h 10000"/>
                <a:gd name="connsiteX230" fmla="*/ 1401 w 10000"/>
                <a:gd name="connsiteY230" fmla="*/ 8924 h 10000"/>
                <a:gd name="connsiteX231" fmla="*/ 1439 w 10000"/>
                <a:gd name="connsiteY231" fmla="*/ 8703 h 10000"/>
                <a:gd name="connsiteX232" fmla="*/ 1270 w 10000"/>
                <a:gd name="connsiteY232" fmla="*/ 8604 h 10000"/>
                <a:gd name="connsiteX233" fmla="*/ 1130 w 10000"/>
                <a:gd name="connsiteY233" fmla="*/ 8475 h 10000"/>
                <a:gd name="connsiteX234" fmla="*/ 1090 w 10000"/>
                <a:gd name="connsiteY234" fmla="*/ 8385 h 10000"/>
                <a:gd name="connsiteX235" fmla="*/ 1048 w 10000"/>
                <a:gd name="connsiteY235" fmla="*/ 8251 h 10000"/>
                <a:gd name="connsiteX236" fmla="*/ 1090 w 10000"/>
                <a:gd name="connsiteY236" fmla="*/ 8118 h 10000"/>
                <a:gd name="connsiteX237" fmla="*/ 773 w 10000"/>
                <a:gd name="connsiteY237" fmla="*/ 8160 h 10000"/>
                <a:gd name="connsiteX238" fmla="*/ 591 w 10000"/>
                <a:gd name="connsiteY238" fmla="*/ 8251 h 10000"/>
                <a:gd name="connsiteX239" fmla="*/ 591 w 10000"/>
                <a:gd name="connsiteY239" fmla="*/ 8118 h 10000"/>
                <a:gd name="connsiteX240" fmla="*/ 549 w 10000"/>
                <a:gd name="connsiteY240" fmla="*/ 7980 h 10000"/>
                <a:gd name="connsiteX241" fmla="*/ 508 w 10000"/>
                <a:gd name="connsiteY241" fmla="*/ 7900 h 10000"/>
                <a:gd name="connsiteX242" fmla="*/ 7545 w 10000"/>
                <a:gd name="connsiteY242" fmla="*/ 7886 h 10000"/>
                <a:gd name="connsiteX243" fmla="*/ 7675 w 10000"/>
                <a:gd name="connsiteY243"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403 w 10000"/>
                <a:gd name="connsiteY67" fmla="*/ 5109 h 10000"/>
                <a:gd name="connsiteX68" fmla="*/ 9258 w 10000"/>
                <a:gd name="connsiteY68" fmla="*/ 5109 h 10000"/>
                <a:gd name="connsiteX69" fmla="*/ 9134 w 10000"/>
                <a:gd name="connsiteY69" fmla="*/ 5203 h 10000"/>
                <a:gd name="connsiteX70" fmla="*/ 9302 w 10000"/>
                <a:gd name="connsiteY70" fmla="*/ 5109 h 10000"/>
                <a:gd name="connsiteX71" fmla="*/ 9447 w 10000"/>
                <a:gd name="connsiteY71" fmla="*/ 5251 h 10000"/>
                <a:gd name="connsiteX72" fmla="*/ 9403 w 10000"/>
                <a:gd name="connsiteY72" fmla="*/ 5251 h 10000"/>
                <a:gd name="connsiteX73" fmla="*/ 9613 w 10000"/>
                <a:gd name="connsiteY73" fmla="*/ 5159 h 10000"/>
                <a:gd name="connsiteX74" fmla="*/ 9757 w 10000"/>
                <a:gd name="connsiteY74" fmla="*/ 5291 h 10000"/>
                <a:gd name="connsiteX75" fmla="*/ 9982 w 10000"/>
                <a:gd name="connsiteY75" fmla="*/ 5339 h 10000"/>
                <a:gd name="connsiteX76" fmla="*/ 9884 w 10000"/>
                <a:gd name="connsiteY76" fmla="*/ 5468 h 10000"/>
                <a:gd name="connsiteX77" fmla="*/ 9847 w 10000"/>
                <a:gd name="connsiteY77" fmla="*/ 5517 h 10000"/>
                <a:gd name="connsiteX78" fmla="*/ 9757 w 10000"/>
                <a:gd name="connsiteY78" fmla="*/ 5561 h 10000"/>
                <a:gd name="connsiteX79" fmla="*/ 9802 w 10000"/>
                <a:gd name="connsiteY79" fmla="*/ 5561 h 10000"/>
                <a:gd name="connsiteX80" fmla="*/ 9935 w 10000"/>
                <a:gd name="connsiteY80" fmla="*/ 5517 h 10000"/>
                <a:gd name="connsiteX81" fmla="*/ 9935 w 10000"/>
                <a:gd name="connsiteY81" fmla="*/ 5468 h 10000"/>
                <a:gd name="connsiteX82" fmla="*/ 9982 w 10000"/>
                <a:gd name="connsiteY82" fmla="*/ 5600 h 10000"/>
                <a:gd name="connsiteX83" fmla="*/ 9982 w 10000"/>
                <a:gd name="connsiteY83" fmla="*/ 5699 h 10000"/>
                <a:gd name="connsiteX84" fmla="*/ 9935 w 10000"/>
                <a:gd name="connsiteY84" fmla="*/ 5600 h 10000"/>
                <a:gd name="connsiteX85" fmla="*/ 9935 w 10000"/>
                <a:gd name="connsiteY85" fmla="*/ 5699 h 10000"/>
                <a:gd name="connsiteX86" fmla="*/ 9884 w 10000"/>
                <a:gd name="connsiteY86" fmla="*/ 5658 h 10000"/>
                <a:gd name="connsiteX87" fmla="*/ 9847 w 10000"/>
                <a:gd name="connsiteY87" fmla="*/ 5658 h 10000"/>
                <a:gd name="connsiteX88" fmla="*/ 9802 w 10000"/>
                <a:gd name="connsiteY88" fmla="*/ 5737 h 10000"/>
                <a:gd name="connsiteX89" fmla="*/ 9935 w 10000"/>
                <a:gd name="connsiteY89" fmla="*/ 5827 h 10000"/>
                <a:gd name="connsiteX90" fmla="*/ 9884 w 10000"/>
                <a:gd name="connsiteY90" fmla="*/ 5827 h 10000"/>
                <a:gd name="connsiteX91" fmla="*/ 9935 w 10000"/>
                <a:gd name="connsiteY91" fmla="*/ 5924 h 10000"/>
                <a:gd name="connsiteX92" fmla="*/ 9757 w 10000"/>
                <a:gd name="connsiteY92" fmla="*/ 5873 h 10000"/>
                <a:gd name="connsiteX93" fmla="*/ 9802 w 10000"/>
                <a:gd name="connsiteY93" fmla="*/ 5924 h 10000"/>
                <a:gd name="connsiteX94" fmla="*/ 9935 w 10000"/>
                <a:gd name="connsiteY94" fmla="*/ 5963 h 10000"/>
                <a:gd name="connsiteX95" fmla="*/ 9982 w 10000"/>
                <a:gd name="connsiteY95" fmla="*/ 6100 h 10000"/>
                <a:gd name="connsiteX96" fmla="*/ 9935 w 10000"/>
                <a:gd name="connsiteY96" fmla="*/ 6193 h 10000"/>
                <a:gd name="connsiteX97" fmla="*/ 9802 w 10000"/>
                <a:gd name="connsiteY97" fmla="*/ 6055 h 10000"/>
                <a:gd name="connsiteX98" fmla="*/ 9757 w 10000"/>
                <a:gd name="connsiteY98" fmla="*/ 6100 h 10000"/>
                <a:gd name="connsiteX99" fmla="*/ 9579 w 10000"/>
                <a:gd name="connsiteY99" fmla="*/ 6193 h 10000"/>
                <a:gd name="connsiteX100" fmla="*/ 9714 w 10000"/>
                <a:gd name="connsiteY100" fmla="*/ 6321 h 10000"/>
                <a:gd name="connsiteX101" fmla="*/ 9714 w 10000"/>
                <a:gd name="connsiteY101" fmla="*/ 6504 h 10000"/>
                <a:gd name="connsiteX102" fmla="*/ 9668 w 10000"/>
                <a:gd name="connsiteY102" fmla="*/ 6594 h 10000"/>
                <a:gd name="connsiteX103" fmla="*/ 9668 w 10000"/>
                <a:gd name="connsiteY103" fmla="*/ 6637 h 10000"/>
                <a:gd name="connsiteX104" fmla="*/ 9579 w 10000"/>
                <a:gd name="connsiteY104" fmla="*/ 6594 h 10000"/>
                <a:gd name="connsiteX105" fmla="*/ 9579 w 10000"/>
                <a:gd name="connsiteY105" fmla="*/ 6680 h 10000"/>
                <a:gd name="connsiteX106" fmla="*/ 9534 w 10000"/>
                <a:gd name="connsiteY106" fmla="*/ 6774 h 10000"/>
                <a:gd name="connsiteX107" fmla="*/ 9490 w 10000"/>
                <a:gd name="connsiteY107" fmla="*/ 6948 h 10000"/>
                <a:gd name="connsiteX108" fmla="*/ 9534 w 10000"/>
                <a:gd name="connsiteY108" fmla="*/ 6861 h 10000"/>
                <a:gd name="connsiteX109" fmla="*/ 9490 w 10000"/>
                <a:gd name="connsiteY109" fmla="*/ 6903 h 10000"/>
                <a:gd name="connsiteX110" fmla="*/ 9447 w 10000"/>
                <a:gd name="connsiteY110" fmla="*/ 6820 h 10000"/>
                <a:gd name="connsiteX111" fmla="*/ 9351 w 10000"/>
                <a:gd name="connsiteY111" fmla="*/ 6861 h 10000"/>
                <a:gd name="connsiteX112" fmla="*/ 9351 w 10000"/>
                <a:gd name="connsiteY112" fmla="*/ 6948 h 10000"/>
                <a:gd name="connsiteX113" fmla="*/ 9403 w 10000"/>
                <a:gd name="connsiteY113" fmla="*/ 6994 h 10000"/>
                <a:gd name="connsiteX114" fmla="*/ 9490 w 10000"/>
                <a:gd name="connsiteY114" fmla="*/ 7039 h 10000"/>
                <a:gd name="connsiteX115" fmla="*/ 9447 w 10000"/>
                <a:gd name="connsiteY115" fmla="*/ 7084 h 10000"/>
                <a:gd name="connsiteX116" fmla="*/ 9403 w 10000"/>
                <a:gd name="connsiteY116" fmla="*/ 7223 h 10000"/>
                <a:gd name="connsiteX117" fmla="*/ 9220 w 10000"/>
                <a:gd name="connsiteY117" fmla="*/ 7127 h 10000"/>
                <a:gd name="connsiteX118" fmla="*/ 9351 w 10000"/>
                <a:gd name="connsiteY118" fmla="*/ 7261 h 10000"/>
                <a:gd name="connsiteX119" fmla="*/ 9490 w 10000"/>
                <a:gd name="connsiteY119" fmla="*/ 7261 h 10000"/>
                <a:gd name="connsiteX120" fmla="*/ 9447 w 10000"/>
                <a:gd name="connsiteY120" fmla="*/ 7357 h 10000"/>
                <a:gd name="connsiteX121" fmla="*/ 9534 w 10000"/>
                <a:gd name="connsiteY121" fmla="*/ 7537 h 10000"/>
                <a:gd name="connsiteX122" fmla="*/ 9490 w 10000"/>
                <a:gd name="connsiteY122" fmla="*/ 7537 h 10000"/>
                <a:gd name="connsiteX123" fmla="*/ 9351 w 10000"/>
                <a:gd name="connsiteY123" fmla="*/ 7439 h 10000"/>
                <a:gd name="connsiteX124" fmla="*/ 9302 w 10000"/>
                <a:gd name="connsiteY124" fmla="*/ 7489 h 10000"/>
                <a:gd name="connsiteX125" fmla="*/ 9403 w 10000"/>
                <a:gd name="connsiteY125" fmla="*/ 7581 h 10000"/>
                <a:gd name="connsiteX126" fmla="*/ 9351 w 10000"/>
                <a:gd name="connsiteY126" fmla="*/ 7667 h 10000"/>
                <a:gd name="connsiteX127" fmla="*/ 9220 w 10000"/>
                <a:gd name="connsiteY127" fmla="*/ 7581 h 10000"/>
                <a:gd name="connsiteX128" fmla="*/ 9302 w 10000"/>
                <a:gd name="connsiteY128" fmla="*/ 7709 h 10000"/>
                <a:gd name="connsiteX129" fmla="*/ 9220 w 10000"/>
                <a:gd name="connsiteY129" fmla="*/ 7709 h 10000"/>
                <a:gd name="connsiteX130" fmla="*/ 9220 w 10000"/>
                <a:gd name="connsiteY130" fmla="*/ 7804 h 10000"/>
                <a:gd name="connsiteX131" fmla="*/ 8994 w 10000"/>
                <a:gd name="connsiteY131" fmla="*/ 7900 h 10000"/>
                <a:gd name="connsiteX132" fmla="*/ 8951 w 10000"/>
                <a:gd name="connsiteY132" fmla="*/ 7980 h 10000"/>
                <a:gd name="connsiteX133" fmla="*/ 8994 w 10000"/>
                <a:gd name="connsiteY133" fmla="*/ 8031 h 10000"/>
                <a:gd name="connsiteX134" fmla="*/ 8951 w 10000"/>
                <a:gd name="connsiteY134" fmla="*/ 8066 h 10000"/>
                <a:gd name="connsiteX135" fmla="*/ 8905 w 10000"/>
                <a:gd name="connsiteY135" fmla="*/ 8203 h 10000"/>
                <a:gd name="connsiteX136" fmla="*/ 8866 w 10000"/>
                <a:gd name="connsiteY136" fmla="*/ 8160 h 10000"/>
                <a:gd name="connsiteX137" fmla="*/ 8866 w 10000"/>
                <a:gd name="connsiteY137" fmla="*/ 8296 h 10000"/>
                <a:gd name="connsiteX138" fmla="*/ 8407 w 10000"/>
                <a:gd name="connsiteY138" fmla="*/ 8069 h 10000"/>
                <a:gd name="connsiteX139" fmla="*/ 7657 w 10000"/>
                <a:gd name="connsiteY139" fmla="*/ 8835 h 10000"/>
                <a:gd name="connsiteX140" fmla="*/ 7387 w 10000"/>
                <a:gd name="connsiteY140" fmla="*/ 8924 h 10000"/>
                <a:gd name="connsiteX141" fmla="*/ 7253 w 10000"/>
                <a:gd name="connsiteY141" fmla="*/ 8655 h 10000"/>
                <a:gd name="connsiteX142" fmla="*/ 7209 w 10000"/>
                <a:gd name="connsiteY142" fmla="*/ 8655 h 10000"/>
                <a:gd name="connsiteX143" fmla="*/ 7340 w 10000"/>
                <a:gd name="connsiteY143" fmla="*/ 8604 h 10000"/>
                <a:gd name="connsiteX144" fmla="*/ 7162 w 10000"/>
                <a:gd name="connsiteY144" fmla="*/ 8604 h 10000"/>
                <a:gd name="connsiteX145" fmla="*/ 7119 w 10000"/>
                <a:gd name="connsiteY145" fmla="*/ 8703 h 10000"/>
                <a:gd name="connsiteX146" fmla="*/ 7209 w 10000"/>
                <a:gd name="connsiteY146" fmla="*/ 8790 h 10000"/>
                <a:gd name="connsiteX147" fmla="*/ 7162 w 10000"/>
                <a:gd name="connsiteY147" fmla="*/ 8790 h 10000"/>
                <a:gd name="connsiteX148" fmla="*/ 7302 w 10000"/>
                <a:gd name="connsiteY148" fmla="*/ 9056 h 10000"/>
                <a:gd name="connsiteX149" fmla="*/ 7119 w 10000"/>
                <a:gd name="connsiteY149" fmla="*/ 8884 h 10000"/>
                <a:gd name="connsiteX150" fmla="*/ 7209 w 10000"/>
                <a:gd name="connsiteY150" fmla="*/ 9056 h 10000"/>
                <a:gd name="connsiteX151" fmla="*/ 7162 w 10000"/>
                <a:gd name="connsiteY151" fmla="*/ 9107 h 10000"/>
                <a:gd name="connsiteX152" fmla="*/ 7119 w 10000"/>
                <a:gd name="connsiteY152" fmla="*/ 9056 h 10000"/>
                <a:gd name="connsiteX153" fmla="*/ 7075 w 10000"/>
                <a:gd name="connsiteY153" fmla="*/ 9196 h 10000"/>
                <a:gd name="connsiteX154" fmla="*/ 6934 w 10000"/>
                <a:gd name="connsiteY154" fmla="*/ 9240 h 10000"/>
                <a:gd name="connsiteX155" fmla="*/ 6893 w 10000"/>
                <a:gd name="connsiteY155" fmla="*/ 9147 h 10000"/>
                <a:gd name="connsiteX156" fmla="*/ 6807 w 10000"/>
                <a:gd name="connsiteY156" fmla="*/ 9107 h 10000"/>
                <a:gd name="connsiteX157" fmla="*/ 6852 w 10000"/>
                <a:gd name="connsiteY157" fmla="*/ 9282 h 10000"/>
                <a:gd name="connsiteX158" fmla="*/ 6623 w 10000"/>
                <a:gd name="connsiteY158" fmla="*/ 9196 h 10000"/>
                <a:gd name="connsiteX159" fmla="*/ 6579 w 10000"/>
                <a:gd name="connsiteY159" fmla="*/ 9240 h 10000"/>
                <a:gd name="connsiteX160" fmla="*/ 6444 w 10000"/>
                <a:gd name="connsiteY160" fmla="*/ 9323 h 10000"/>
                <a:gd name="connsiteX161" fmla="*/ 6411 w 10000"/>
                <a:gd name="connsiteY161" fmla="*/ 9422 h 10000"/>
                <a:gd name="connsiteX162" fmla="*/ 6311 w 10000"/>
                <a:gd name="connsiteY162" fmla="*/ 9422 h 10000"/>
                <a:gd name="connsiteX163" fmla="*/ 6177 w 10000"/>
                <a:gd name="connsiteY163" fmla="*/ 9463 h 10000"/>
                <a:gd name="connsiteX164" fmla="*/ 6177 w 10000"/>
                <a:gd name="connsiteY164" fmla="*/ 9422 h 10000"/>
                <a:gd name="connsiteX165" fmla="*/ 6177 w 10000"/>
                <a:gd name="connsiteY165" fmla="*/ 9507 h 10000"/>
                <a:gd name="connsiteX166" fmla="*/ 6046 w 10000"/>
                <a:gd name="connsiteY166" fmla="*/ 9463 h 10000"/>
                <a:gd name="connsiteX167" fmla="*/ 6046 w 10000"/>
                <a:gd name="connsiteY167" fmla="*/ 9550 h 10000"/>
                <a:gd name="connsiteX168" fmla="*/ 6000 w 10000"/>
                <a:gd name="connsiteY168" fmla="*/ 9688 h 10000"/>
                <a:gd name="connsiteX169" fmla="*/ 6094 w 10000"/>
                <a:gd name="connsiteY169" fmla="*/ 9734 h 10000"/>
                <a:gd name="connsiteX170" fmla="*/ 6094 w 10000"/>
                <a:gd name="connsiteY170" fmla="*/ 9734 h 10000"/>
                <a:gd name="connsiteX171" fmla="*/ 6177 w 10000"/>
                <a:gd name="connsiteY171" fmla="*/ 9913 h 10000"/>
                <a:gd name="connsiteX172" fmla="*/ 5956 w 10000"/>
                <a:gd name="connsiteY172" fmla="*/ 10000 h 10000"/>
                <a:gd name="connsiteX173" fmla="*/ 5956 w 10000"/>
                <a:gd name="connsiteY173" fmla="*/ 9913 h 10000"/>
                <a:gd name="connsiteX174" fmla="*/ 5861 w 10000"/>
                <a:gd name="connsiteY174" fmla="*/ 9774 h 10000"/>
                <a:gd name="connsiteX175" fmla="*/ 5823 w 10000"/>
                <a:gd name="connsiteY175" fmla="*/ 9688 h 10000"/>
                <a:gd name="connsiteX176" fmla="*/ 5778 w 10000"/>
                <a:gd name="connsiteY176" fmla="*/ 9550 h 10000"/>
                <a:gd name="connsiteX177" fmla="*/ 5823 w 10000"/>
                <a:gd name="connsiteY177" fmla="*/ 9463 h 10000"/>
                <a:gd name="connsiteX178" fmla="*/ 5778 w 10000"/>
                <a:gd name="connsiteY178" fmla="*/ 9323 h 10000"/>
                <a:gd name="connsiteX179" fmla="*/ 5778 w 10000"/>
                <a:gd name="connsiteY179" fmla="*/ 9373 h 10000"/>
                <a:gd name="connsiteX180" fmla="*/ 5686 w 10000"/>
                <a:gd name="connsiteY180" fmla="*/ 9282 h 10000"/>
                <a:gd name="connsiteX181" fmla="*/ 5686 w 10000"/>
                <a:gd name="connsiteY181" fmla="*/ 9373 h 10000"/>
                <a:gd name="connsiteX182" fmla="*/ 5555 w 10000"/>
                <a:gd name="connsiteY182" fmla="*/ 9373 h 10000"/>
                <a:gd name="connsiteX183" fmla="*/ 5466 w 10000"/>
                <a:gd name="connsiteY183" fmla="*/ 9323 h 10000"/>
                <a:gd name="connsiteX184" fmla="*/ 5414 w 10000"/>
                <a:gd name="connsiteY184" fmla="*/ 9240 h 10000"/>
                <a:gd name="connsiteX185" fmla="*/ 5370 w 10000"/>
                <a:gd name="connsiteY185" fmla="*/ 9240 h 10000"/>
                <a:gd name="connsiteX186" fmla="*/ 5370 w 10000"/>
                <a:gd name="connsiteY186" fmla="*/ 9323 h 10000"/>
                <a:gd name="connsiteX187" fmla="*/ 5284 w 10000"/>
                <a:gd name="connsiteY187" fmla="*/ 9240 h 10000"/>
                <a:gd name="connsiteX188" fmla="*/ 5244 w 10000"/>
                <a:gd name="connsiteY188" fmla="*/ 9147 h 10000"/>
                <a:gd name="connsiteX189" fmla="*/ 5202 w 10000"/>
                <a:gd name="connsiteY189" fmla="*/ 9196 h 10000"/>
                <a:gd name="connsiteX190" fmla="*/ 5244 w 10000"/>
                <a:gd name="connsiteY190" fmla="*/ 9323 h 10000"/>
                <a:gd name="connsiteX191" fmla="*/ 5154 w 10000"/>
                <a:gd name="connsiteY191" fmla="*/ 9282 h 10000"/>
                <a:gd name="connsiteX192" fmla="*/ 5154 w 10000"/>
                <a:gd name="connsiteY192" fmla="*/ 9373 h 10000"/>
                <a:gd name="connsiteX193" fmla="*/ 4973 w 10000"/>
                <a:gd name="connsiteY193" fmla="*/ 9323 h 10000"/>
                <a:gd name="connsiteX194" fmla="*/ 4844 w 10000"/>
                <a:gd name="connsiteY194" fmla="*/ 9323 h 10000"/>
                <a:gd name="connsiteX195" fmla="*/ 4794 w 10000"/>
                <a:gd name="connsiteY195" fmla="*/ 9323 h 10000"/>
                <a:gd name="connsiteX196" fmla="*/ 4661 w 10000"/>
                <a:gd name="connsiteY196" fmla="*/ 9240 h 10000"/>
                <a:gd name="connsiteX197" fmla="*/ 4611 w 10000"/>
                <a:gd name="connsiteY197" fmla="*/ 9196 h 10000"/>
                <a:gd name="connsiteX198" fmla="*/ 4480 w 10000"/>
                <a:gd name="connsiteY198" fmla="*/ 9147 h 10000"/>
                <a:gd name="connsiteX199" fmla="*/ 4395 w 10000"/>
                <a:gd name="connsiteY199" fmla="*/ 8884 h 10000"/>
                <a:gd name="connsiteX200" fmla="*/ 4297 w 10000"/>
                <a:gd name="connsiteY200" fmla="*/ 8703 h 10000"/>
                <a:gd name="connsiteX201" fmla="*/ 4168 w 10000"/>
                <a:gd name="connsiteY201" fmla="*/ 8703 h 10000"/>
                <a:gd name="connsiteX202" fmla="*/ 4032 w 10000"/>
                <a:gd name="connsiteY202" fmla="*/ 8703 h 10000"/>
                <a:gd name="connsiteX203" fmla="*/ 3808 w 10000"/>
                <a:gd name="connsiteY203" fmla="*/ 8475 h 10000"/>
                <a:gd name="connsiteX204" fmla="*/ 3633 w 10000"/>
                <a:gd name="connsiteY204" fmla="*/ 8604 h 10000"/>
                <a:gd name="connsiteX205" fmla="*/ 3633 w 10000"/>
                <a:gd name="connsiteY205" fmla="*/ 8703 h 10000"/>
                <a:gd name="connsiteX206" fmla="*/ 3410 w 10000"/>
                <a:gd name="connsiteY206" fmla="*/ 8747 h 10000"/>
                <a:gd name="connsiteX207" fmla="*/ 3278 w 10000"/>
                <a:gd name="connsiteY207" fmla="*/ 8884 h 10000"/>
                <a:gd name="connsiteX208" fmla="*/ 3189 w 10000"/>
                <a:gd name="connsiteY208" fmla="*/ 8790 h 10000"/>
                <a:gd name="connsiteX209" fmla="*/ 3099 w 10000"/>
                <a:gd name="connsiteY209" fmla="*/ 8884 h 10000"/>
                <a:gd name="connsiteX210" fmla="*/ 2965 w 10000"/>
                <a:gd name="connsiteY210" fmla="*/ 8884 h 10000"/>
                <a:gd name="connsiteX211" fmla="*/ 2781 w 10000"/>
                <a:gd name="connsiteY211" fmla="*/ 8835 h 10000"/>
                <a:gd name="connsiteX212" fmla="*/ 2606 w 10000"/>
                <a:gd name="connsiteY212" fmla="*/ 8924 h 10000"/>
                <a:gd name="connsiteX213" fmla="*/ 2515 w 10000"/>
                <a:gd name="connsiteY213" fmla="*/ 8924 h 10000"/>
                <a:gd name="connsiteX214" fmla="*/ 2423 w 10000"/>
                <a:gd name="connsiteY214" fmla="*/ 8924 h 10000"/>
                <a:gd name="connsiteX215" fmla="*/ 2380 w 10000"/>
                <a:gd name="connsiteY215" fmla="*/ 8924 h 10000"/>
                <a:gd name="connsiteX216" fmla="*/ 2380 w 10000"/>
                <a:gd name="connsiteY216" fmla="*/ 9147 h 10000"/>
                <a:gd name="connsiteX217" fmla="*/ 2473 w 10000"/>
                <a:gd name="connsiteY217" fmla="*/ 9282 h 10000"/>
                <a:gd name="connsiteX218" fmla="*/ 2473 w 10000"/>
                <a:gd name="connsiteY218" fmla="*/ 9323 h 10000"/>
                <a:gd name="connsiteX219" fmla="*/ 2473 w 10000"/>
                <a:gd name="connsiteY219" fmla="*/ 9422 h 10000"/>
                <a:gd name="connsiteX220" fmla="*/ 2515 w 10000"/>
                <a:gd name="connsiteY220" fmla="*/ 9550 h 10000"/>
                <a:gd name="connsiteX221" fmla="*/ 2380 w 10000"/>
                <a:gd name="connsiteY221" fmla="*/ 9507 h 10000"/>
                <a:gd name="connsiteX222" fmla="*/ 2244 w 10000"/>
                <a:gd name="connsiteY222" fmla="*/ 9463 h 10000"/>
                <a:gd name="connsiteX223" fmla="*/ 2153 w 10000"/>
                <a:gd name="connsiteY223" fmla="*/ 9240 h 10000"/>
                <a:gd name="connsiteX224" fmla="*/ 1895 w 10000"/>
                <a:gd name="connsiteY224" fmla="*/ 9373 h 10000"/>
                <a:gd name="connsiteX225" fmla="*/ 1805 w 10000"/>
                <a:gd name="connsiteY225" fmla="*/ 9422 h 10000"/>
                <a:gd name="connsiteX226" fmla="*/ 1805 w 10000"/>
                <a:gd name="connsiteY226" fmla="*/ 9282 h 10000"/>
                <a:gd name="connsiteX227" fmla="*/ 1669 w 10000"/>
                <a:gd name="connsiteY227" fmla="*/ 9107 h 10000"/>
                <a:gd name="connsiteX228" fmla="*/ 1401 w 10000"/>
                <a:gd name="connsiteY228" fmla="*/ 9107 h 10000"/>
                <a:gd name="connsiteX229" fmla="*/ 1401 w 10000"/>
                <a:gd name="connsiteY229" fmla="*/ 8924 h 10000"/>
                <a:gd name="connsiteX230" fmla="*/ 1439 w 10000"/>
                <a:gd name="connsiteY230" fmla="*/ 8703 h 10000"/>
                <a:gd name="connsiteX231" fmla="*/ 1270 w 10000"/>
                <a:gd name="connsiteY231" fmla="*/ 8604 h 10000"/>
                <a:gd name="connsiteX232" fmla="*/ 1130 w 10000"/>
                <a:gd name="connsiteY232" fmla="*/ 8475 h 10000"/>
                <a:gd name="connsiteX233" fmla="*/ 1090 w 10000"/>
                <a:gd name="connsiteY233" fmla="*/ 8385 h 10000"/>
                <a:gd name="connsiteX234" fmla="*/ 1048 w 10000"/>
                <a:gd name="connsiteY234" fmla="*/ 8251 h 10000"/>
                <a:gd name="connsiteX235" fmla="*/ 1090 w 10000"/>
                <a:gd name="connsiteY235" fmla="*/ 8118 h 10000"/>
                <a:gd name="connsiteX236" fmla="*/ 773 w 10000"/>
                <a:gd name="connsiteY236" fmla="*/ 8160 h 10000"/>
                <a:gd name="connsiteX237" fmla="*/ 591 w 10000"/>
                <a:gd name="connsiteY237" fmla="*/ 8251 h 10000"/>
                <a:gd name="connsiteX238" fmla="*/ 591 w 10000"/>
                <a:gd name="connsiteY238" fmla="*/ 8118 h 10000"/>
                <a:gd name="connsiteX239" fmla="*/ 549 w 10000"/>
                <a:gd name="connsiteY239" fmla="*/ 7980 h 10000"/>
                <a:gd name="connsiteX240" fmla="*/ 508 w 10000"/>
                <a:gd name="connsiteY240" fmla="*/ 7900 h 10000"/>
                <a:gd name="connsiteX241" fmla="*/ 7545 w 10000"/>
                <a:gd name="connsiteY241" fmla="*/ 7886 h 10000"/>
                <a:gd name="connsiteX242" fmla="*/ 7675 w 10000"/>
                <a:gd name="connsiteY242"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258 w 10000"/>
                <a:gd name="connsiteY67" fmla="*/ 5109 h 10000"/>
                <a:gd name="connsiteX68" fmla="*/ 9134 w 10000"/>
                <a:gd name="connsiteY68" fmla="*/ 5203 h 10000"/>
                <a:gd name="connsiteX69" fmla="*/ 9302 w 10000"/>
                <a:gd name="connsiteY69" fmla="*/ 5109 h 10000"/>
                <a:gd name="connsiteX70" fmla="*/ 9447 w 10000"/>
                <a:gd name="connsiteY70" fmla="*/ 5251 h 10000"/>
                <a:gd name="connsiteX71" fmla="*/ 9403 w 10000"/>
                <a:gd name="connsiteY71" fmla="*/ 5251 h 10000"/>
                <a:gd name="connsiteX72" fmla="*/ 9613 w 10000"/>
                <a:gd name="connsiteY72" fmla="*/ 5159 h 10000"/>
                <a:gd name="connsiteX73" fmla="*/ 9757 w 10000"/>
                <a:gd name="connsiteY73" fmla="*/ 5291 h 10000"/>
                <a:gd name="connsiteX74" fmla="*/ 9982 w 10000"/>
                <a:gd name="connsiteY74" fmla="*/ 5339 h 10000"/>
                <a:gd name="connsiteX75" fmla="*/ 9884 w 10000"/>
                <a:gd name="connsiteY75" fmla="*/ 5468 h 10000"/>
                <a:gd name="connsiteX76" fmla="*/ 9847 w 10000"/>
                <a:gd name="connsiteY76" fmla="*/ 5517 h 10000"/>
                <a:gd name="connsiteX77" fmla="*/ 9757 w 10000"/>
                <a:gd name="connsiteY77" fmla="*/ 5561 h 10000"/>
                <a:gd name="connsiteX78" fmla="*/ 9802 w 10000"/>
                <a:gd name="connsiteY78" fmla="*/ 5561 h 10000"/>
                <a:gd name="connsiteX79" fmla="*/ 9935 w 10000"/>
                <a:gd name="connsiteY79" fmla="*/ 5517 h 10000"/>
                <a:gd name="connsiteX80" fmla="*/ 9935 w 10000"/>
                <a:gd name="connsiteY80" fmla="*/ 5468 h 10000"/>
                <a:gd name="connsiteX81" fmla="*/ 9982 w 10000"/>
                <a:gd name="connsiteY81" fmla="*/ 5600 h 10000"/>
                <a:gd name="connsiteX82" fmla="*/ 9982 w 10000"/>
                <a:gd name="connsiteY82" fmla="*/ 5699 h 10000"/>
                <a:gd name="connsiteX83" fmla="*/ 9935 w 10000"/>
                <a:gd name="connsiteY83" fmla="*/ 5600 h 10000"/>
                <a:gd name="connsiteX84" fmla="*/ 9935 w 10000"/>
                <a:gd name="connsiteY84" fmla="*/ 5699 h 10000"/>
                <a:gd name="connsiteX85" fmla="*/ 9884 w 10000"/>
                <a:gd name="connsiteY85" fmla="*/ 5658 h 10000"/>
                <a:gd name="connsiteX86" fmla="*/ 9847 w 10000"/>
                <a:gd name="connsiteY86" fmla="*/ 5658 h 10000"/>
                <a:gd name="connsiteX87" fmla="*/ 9802 w 10000"/>
                <a:gd name="connsiteY87" fmla="*/ 5737 h 10000"/>
                <a:gd name="connsiteX88" fmla="*/ 9935 w 10000"/>
                <a:gd name="connsiteY88" fmla="*/ 5827 h 10000"/>
                <a:gd name="connsiteX89" fmla="*/ 9884 w 10000"/>
                <a:gd name="connsiteY89" fmla="*/ 5827 h 10000"/>
                <a:gd name="connsiteX90" fmla="*/ 9935 w 10000"/>
                <a:gd name="connsiteY90" fmla="*/ 5924 h 10000"/>
                <a:gd name="connsiteX91" fmla="*/ 9757 w 10000"/>
                <a:gd name="connsiteY91" fmla="*/ 5873 h 10000"/>
                <a:gd name="connsiteX92" fmla="*/ 9802 w 10000"/>
                <a:gd name="connsiteY92" fmla="*/ 5924 h 10000"/>
                <a:gd name="connsiteX93" fmla="*/ 9935 w 10000"/>
                <a:gd name="connsiteY93" fmla="*/ 5963 h 10000"/>
                <a:gd name="connsiteX94" fmla="*/ 9982 w 10000"/>
                <a:gd name="connsiteY94" fmla="*/ 6100 h 10000"/>
                <a:gd name="connsiteX95" fmla="*/ 9935 w 10000"/>
                <a:gd name="connsiteY95" fmla="*/ 6193 h 10000"/>
                <a:gd name="connsiteX96" fmla="*/ 9802 w 10000"/>
                <a:gd name="connsiteY96" fmla="*/ 6055 h 10000"/>
                <a:gd name="connsiteX97" fmla="*/ 9757 w 10000"/>
                <a:gd name="connsiteY97" fmla="*/ 6100 h 10000"/>
                <a:gd name="connsiteX98" fmla="*/ 9579 w 10000"/>
                <a:gd name="connsiteY98" fmla="*/ 6193 h 10000"/>
                <a:gd name="connsiteX99" fmla="*/ 9714 w 10000"/>
                <a:gd name="connsiteY99" fmla="*/ 6321 h 10000"/>
                <a:gd name="connsiteX100" fmla="*/ 9714 w 10000"/>
                <a:gd name="connsiteY100" fmla="*/ 6504 h 10000"/>
                <a:gd name="connsiteX101" fmla="*/ 9668 w 10000"/>
                <a:gd name="connsiteY101" fmla="*/ 6594 h 10000"/>
                <a:gd name="connsiteX102" fmla="*/ 9668 w 10000"/>
                <a:gd name="connsiteY102" fmla="*/ 6637 h 10000"/>
                <a:gd name="connsiteX103" fmla="*/ 9579 w 10000"/>
                <a:gd name="connsiteY103" fmla="*/ 6594 h 10000"/>
                <a:gd name="connsiteX104" fmla="*/ 9579 w 10000"/>
                <a:gd name="connsiteY104" fmla="*/ 6680 h 10000"/>
                <a:gd name="connsiteX105" fmla="*/ 9534 w 10000"/>
                <a:gd name="connsiteY105" fmla="*/ 6774 h 10000"/>
                <a:gd name="connsiteX106" fmla="*/ 9490 w 10000"/>
                <a:gd name="connsiteY106" fmla="*/ 6948 h 10000"/>
                <a:gd name="connsiteX107" fmla="*/ 9534 w 10000"/>
                <a:gd name="connsiteY107" fmla="*/ 6861 h 10000"/>
                <a:gd name="connsiteX108" fmla="*/ 9490 w 10000"/>
                <a:gd name="connsiteY108" fmla="*/ 6903 h 10000"/>
                <a:gd name="connsiteX109" fmla="*/ 9447 w 10000"/>
                <a:gd name="connsiteY109" fmla="*/ 6820 h 10000"/>
                <a:gd name="connsiteX110" fmla="*/ 9351 w 10000"/>
                <a:gd name="connsiteY110" fmla="*/ 6861 h 10000"/>
                <a:gd name="connsiteX111" fmla="*/ 9351 w 10000"/>
                <a:gd name="connsiteY111" fmla="*/ 6948 h 10000"/>
                <a:gd name="connsiteX112" fmla="*/ 9403 w 10000"/>
                <a:gd name="connsiteY112" fmla="*/ 6994 h 10000"/>
                <a:gd name="connsiteX113" fmla="*/ 9490 w 10000"/>
                <a:gd name="connsiteY113" fmla="*/ 7039 h 10000"/>
                <a:gd name="connsiteX114" fmla="*/ 9447 w 10000"/>
                <a:gd name="connsiteY114" fmla="*/ 7084 h 10000"/>
                <a:gd name="connsiteX115" fmla="*/ 9403 w 10000"/>
                <a:gd name="connsiteY115" fmla="*/ 7223 h 10000"/>
                <a:gd name="connsiteX116" fmla="*/ 9220 w 10000"/>
                <a:gd name="connsiteY116" fmla="*/ 7127 h 10000"/>
                <a:gd name="connsiteX117" fmla="*/ 9351 w 10000"/>
                <a:gd name="connsiteY117" fmla="*/ 7261 h 10000"/>
                <a:gd name="connsiteX118" fmla="*/ 9490 w 10000"/>
                <a:gd name="connsiteY118" fmla="*/ 7261 h 10000"/>
                <a:gd name="connsiteX119" fmla="*/ 9447 w 10000"/>
                <a:gd name="connsiteY119" fmla="*/ 7357 h 10000"/>
                <a:gd name="connsiteX120" fmla="*/ 9534 w 10000"/>
                <a:gd name="connsiteY120" fmla="*/ 7537 h 10000"/>
                <a:gd name="connsiteX121" fmla="*/ 9490 w 10000"/>
                <a:gd name="connsiteY121" fmla="*/ 7537 h 10000"/>
                <a:gd name="connsiteX122" fmla="*/ 9351 w 10000"/>
                <a:gd name="connsiteY122" fmla="*/ 7439 h 10000"/>
                <a:gd name="connsiteX123" fmla="*/ 9302 w 10000"/>
                <a:gd name="connsiteY123" fmla="*/ 7489 h 10000"/>
                <a:gd name="connsiteX124" fmla="*/ 9403 w 10000"/>
                <a:gd name="connsiteY124" fmla="*/ 7581 h 10000"/>
                <a:gd name="connsiteX125" fmla="*/ 9351 w 10000"/>
                <a:gd name="connsiteY125" fmla="*/ 7667 h 10000"/>
                <a:gd name="connsiteX126" fmla="*/ 9220 w 10000"/>
                <a:gd name="connsiteY126" fmla="*/ 7581 h 10000"/>
                <a:gd name="connsiteX127" fmla="*/ 9302 w 10000"/>
                <a:gd name="connsiteY127" fmla="*/ 7709 h 10000"/>
                <a:gd name="connsiteX128" fmla="*/ 9220 w 10000"/>
                <a:gd name="connsiteY128" fmla="*/ 7709 h 10000"/>
                <a:gd name="connsiteX129" fmla="*/ 9220 w 10000"/>
                <a:gd name="connsiteY129" fmla="*/ 7804 h 10000"/>
                <a:gd name="connsiteX130" fmla="*/ 8994 w 10000"/>
                <a:gd name="connsiteY130" fmla="*/ 7900 h 10000"/>
                <a:gd name="connsiteX131" fmla="*/ 8951 w 10000"/>
                <a:gd name="connsiteY131" fmla="*/ 7980 h 10000"/>
                <a:gd name="connsiteX132" fmla="*/ 8994 w 10000"/>
                <a:gd name="connsiteY132" fmla="*/ 8031 h 10000"/>
                <a:gd name="connsiteX133" fmla="*/ 8951 w 10000"/>
                <a:gd name="connsiteY133" fmla="*/ 8066 h 10000"/>
                <a:gd name="connsiteX134" fmla="*/ 8905 w 10000"/>
                <a:gd name="connsiteY134" fmla="*/ 8203 h 10000"/>
                <a:gd name="connsiteX135" fmla="*/ 8866 w 10000"/>
                <a:gd name="connsiteY135" fmla="*/ 8160 h 10000"/>
                <a:gd name="connsiteX136" fmla="*/ 8866 w 10000"/>
                <a:gd name="connsiteY136" fmla="*/ 8296 h 10000"/>
                <a:gd name="connsiteX137" fmla="*/ 8407 w 10000"/>
                <a:gd name="connsiteY137" fmla="*/ 8069 h 10000"/>
                <a:gd name="connsiteX138" fmla="*/ 7657 w 10000"/>
                <a:gd name="connsiteY138" fmla="*/ 8835 h 10000"/>
                <a:gd name="connsiteX139" fmla="*/ 7387 w 10000"/>
                <a:gd name="connsiteY139" fmla="*/ 8924 h 10000"/>
                <a:gd name="connsiteX140" fmla="*/ 7253 w 10000"/>
                <a:gd name="connsiteY140" fmla="*/ 8655 h 10000"/>
                <a:gd name="connsiteX141" fmla="*/ 7209 w 10000"/>
                <a:gd name="connsiteY141" fmla="*/ 8655 h 10000"/>
                <a:gd name="connsiteX142" fmla="*/ 7340 w 10000"/>
                <a:gd name="connsiteY142" fmla="*/ 8604 h 10000"/>
                <a:gd name="connsiteX143" fmla="*/ 7162 w 10000"/>
                <a:gd name="connsiteY143" fmla="*/ 8604 h 10000"/>
                <a:gd name="connsiteX144" fmla="*/ 7119 w 10000"/>
                <a:gd name="connsiteY144" fmla="*/ 8703 h 10000"/>
                <a:gd name="connsiteX145" fmla="*/ 7209 w 10000"/>
                <a:gd name="connsiteY145" fmla="*/ 8790 h 10000"/>
                <a:gd name="connsiteX146" fmla="*/ 7162 w 10000"/>
                <a:gd name="connsiteY146" fmla="*/ 8790 h 10000"/>
                <a:gd name="connsiteX147" fmla="*/ 7302 w 10000"/>
                <a:gd name="connsiteY147" fmla="*/ 9056 h 10000"/>
                <a:gd name="connsiteX148" fmla="*/ 7119 w 10000"/>
                <a:gd name="connsiteY148" fmla="*/ 8884 h 10000"/>
                <a:gd name="connsiteX149" fmla="*/ 7209 w 10000"/>
                <a:gd name="connsiteY149" fmla="*/ 9056 h 10000"/>
                <a:gd name="connsiteX150" fmla="*/ 7162 w 10000"/>
                <a:gd name="connsiteY150" fmla="*/ 9107 h 10000"/>
                <a:gd name="connsiteX151" fmla="*/ 7119 w 10000"/>
                <a:gd name="connsiteY151" fmla="*/ 9056 h 10000"/>
                <a:gd name="connsiteX152" fmla="*/ 7075 w 10000"/>
                <a:gd name="connsiteY152" fmla="*/ 9196 h 10000"/>
                <a:gd name="connsiteX153" fmla="*/ 6934 w 10000"/>
                <a:gd name="connsiteY153" fmla="*/ 9240 h 10000"/>
                <a:gd name="connsiteX154" fmla="*/ 6893 w 10000"/>
                <a:gd name="connsiteY154" fmla="*/ 9147 h 10000"/>
                <a:gd name="connsiteX155" fmla="*/ 6807 w 10000"/>
                <a:gd name="connsiteY155" fmla="*/ 9107 h 10000"/>
                <a:gd name="connsiteX156" fmla="*/ 6852 w 10000"/>
                <a:gd name="connsiteY156" fmla="*/ 9282 h 10000"/>
                <a:gd name="connsiteX157" fmla="*/ 6623 w 10000"/>
                <a:gd name="connsiteY157" fmla="*/ 9196 h 10000"/>
                <a:gd name="connsiteX158" fmla="*/ 6579 w 10000"/>
                <a:gd name="connsiteY158" fmla="*/ 9240 h 10000"/>
                <a:gd name="connsiteX159" fmla="*/ 6444 w 10000"/>
                <a:gd name="connsiteY159" fmla="*/ 9323 h 10000"/>
                <a:gd name="connsiteX160" fmla="*/ 6411 w 10000"/>
                <a:gd name="connsiteY160" fmla="*/ 9422 h 10000"/>
                <a:gd name="connsiteX161" fmla="*/ 6311 w 10000"/>
                <a:gd name="connsiteY161" fmla="*/ 9422 h 10000"/>
                <a:gd name="connsiteX162" fmla="*/ 6177 w 10000"/>
                <a:gd name="connsiteY162" fmla="*/ 9463 h 10000"/>
                <a:gd name="connsiteX163" fmla="*/ 6177 w 10000"/>
                <a:gd name="connsiteY163" fmla="*/ 9422 h 10000"/>
                <a:gd name="connsiteX164" fmla="*/ 6177 w 10000"/>
                <a:gd name="connsiteY164" fmla="*/ 9507 h 10000"/>
                <a:gd name="connsiteX165" fmla="*/ 6046 w 10000"/>
                <a:gd name="connsiteY165" fmla="*/ 9463 h 10000"/>
                <a:gd name="connsiteX166" fmla="*/ 6046 w 10000"/>
                <a:gd name="connsiteY166" fmla="*/ 9550 h 10000"/>
                <a:gd name="connsiteX167" fmla="*/ 6000 w 10000"/>
                <a:gd name="connsiteY167" fmla="*/ 9688 h 10000"/>
                <a:gd name="connsiteX168" fmla="*/ 6094 w 10000"/>
                <a:gd name="connsiteY168" fmla="*/ 9734 h 10000"/>
                <a:gd name="connsiteX169" fmla="*/ 6094 w 10000"/>
                <a:gd name="connsiteY169" fmla="*/ 9734 h 10000"/>
                <a:gd name="connsiteX170" fmla="*/ 6177 w 10000"/>
                <a:gd name="connsiteY170" fmla="*/ 9913 h 10000"/>
                <a:gd name="connsiteX171" fmla="*/ 5956 w 10000"/>
                <a:gd name="connsiteY171" fmla="*/ 10000 h 10000"/>
                <a:gd name="connsiteX172" fmla="*/ 5956 w 10000"/>
                <a:gd name="connsiteY172" fmla="*/ 9913 h 10000"/>
                <a:gd name="connsiteX173" fmla="*/ 5861 w 10000"/>
                <a:gd name="connsiteY173" fmla="*/ 9774 h 10000"/>
                <a:gd name="connsiteX174" fmla="*/ 5823 w 10000"/>
                <a:gd name="connsiteY174" fmla="*/ 9688 h 10000"/>
                <a:gd name="connsiteX175" fmla="*/ 5778 w 10000"/>
                <a:gd name="connsiteY175" fmla="*/ 9550 h 10000"/>
                <a:gd name="connsiteX176" fmla="*/ 5823 w 10000"/>
                <a:gd name="connsiteY176" fmla="*/ 9463 h 10000"/>
                <a:gd name="connsiteX177" fmla="*/ 5778 w 10000"/>
                <a:gd name="connsiteY177" fmla="*/ 9323 h 10000"/>
                <a:gd name="connsiteX178" fmla="*/ 5778 w 10000"/>
                <a:gd name="connsiteY178" fmla="*/ 9373 h 10000"/>
                <a:gd name="connsiteX179" fmla="*/ 5686 w 10000"/>
                <a:gd name="connsiteY179" fmla="*/ 9282 h 10000"/>
                <a:gd name="connsiteX180" fmla="*/ 5686 w 10000"/>
                <a:gd name="connsiteY180" fmla="*/ 9373 h 10000"/>
                <a:gd name="connsiteX181" fmla="*/ 5555 w 10000"/>
                <a:gd name="connsiteY181" fmla="*/ 9373 h 10000"/>
                <a:gd name="connsiteX182" fmla="*/ 5466 w 10000"/>
                <a:gd name="connsiteY182" fmla="*/ 9323 h 10000"/>
                <a:gd name="connsiteX183" fmla="*/ 5414 w 10000"/>
                <a:gd name="connsiteY183" fmla="*/ 9240 h 10000"/>
                <a:gd name="connsiteX184" fmla="*/ 5370 w 10000"/>
                <a:gd name="connsiteY184" fmla="*/ 9240 h 10000"/>
                <a:gd name="connsiteX185" fmla="*/ 5370 w 10000"/>
                <a:gd name="connsiteY185" fmla="*/ 9323 h 10000"/>
                <a:gd name="connsiteX186" fmla="*/ 5284 w 10000"/>
                <a:gd name="connsiteY186" fmla="*/ 9240 h 10000"/>
                <a:gd name="connsiteX187" fmla="*/ 5244 w 10000"/>
                <a:gd name="connsiteY187" fmla="*/ 9147 h 10000"/>
                <a:gd name="connsiteX188" fmla="*/ 5202 w 10000"/>
                <a:gd name="connsiteY188" fmla="*/ 9196 h 10000"/>
                <a:gd name="connsiteX189" fmla="*/ 5244 w 10000"/>
                <a:gd name="connsiteY189" fmla="*/ 9323 h 10000"/>
                <a:gd name="connsiteX190" fmla="*/ 5154 w 10000"/>
                <a:gd name="connsiteY190" fmla="*/ 9282 h 10000"/>
                <a:gd name="connsiteX191" fmla="*/ 5154 w 10000"/>
                <a:gd name="connsiteY191" fmla="*/ 9373 h 10000"/>
                <a:gd name="connsiteX192" fmla="*/ 4973 w 10000"/>
                <a:gd name="connsiteY192" fmla="*/ 9323 h 10000"/>
                <a:gd name="connsiteX193" fmla="*/ 4844 w 10000"/>
                <a:gd name="connsiteY193" fmla="*/ 9323 h 10000"/>
                <a:gd name="connsiteX194" fmla="*/ 4794 w 10000"/>
                <a:gd name="connsiteY194" fmla="*/ 9323 h 10000"/>
                <a:gd name="connsiteX195" fmla="*/ 4661 w 10000"/>
                <a:gd name="connsiteY195" fmla="*/ 9240 h 10000"/>
                <a:gd name="connsiteX196" fmla="*/ 4611 w 10000"/>
                <a:gd name="connsiteY196" fmla="*/ 9196 h 10000"/>
                <a:gd name="connsiteX197" fmla="*/ 4480 w 10000"/>
                <a:gd name="connsiteY197" fmla="*/ 9147 h 10000"/>
                <a:gd name="connsiteX198" fmla="*/ 4395 w 10000"/>
                <a:gd name="connsiteY198" fmla="*/ 8884 h 10000"/>
                <a:gd name="connsiteX199" fmla="*/ 4297 w 10000"/>
                <a:gd name="connsiteY199" fmla="*/ 8703 h 10000"/>
                <a:gd name="connsiteX200" fmla="*/ 4168 w 10000"/>
                <a:gd name="connsiteY200" fmla="*/ 8703 h 10000"/>
                <a:gd name="connsiteX201" fmla="*/ 4032 w 10000"/>
                <a:gd name="connsiteY201" fmla="*/ 8703 h 10000"/>
                <a:gd name="connsiteX202" fmla="*/ 3808 w 10000"/>
                <a:gd name="connsiteY202" fmla="*/ 8475 h 10000"/>
                <a:gd name="connsiteX203" fmla="*/ 3633 w 10000"/>
                <a:gd name="connsiteY203" fmla="*/ 8604 h 10000"/>
                <a:gd name="connsiteX204" fmla="*/ 3633 w 10000"/>
                <a:gd name="connsiteY204" fmla="*/ 8703 h 10000"/>
                <a:gd name="connsiteX205" fmla="*/ 3410 w 10000"/>
                <a:gd name="connsiteY205" fmla="*/ 8747 h 10000"/>
                <a:gd name="connsiteX206" fmla="*/ 3278 w 10000"/>
                <a:gd name="connsiteY206" fmla="*/ 8884 h 10000"/>
                <a:gd name="connsiteX207" fmla="*/ 3189 w 10000"/>
                <a:gd name="connsiteY207" fmla="*/ 8790 h 10000"/>
                <a:gd name="connsiteX208" fmla="*/ 3099 w 10000"/>
                <a:gd name="connsiteY208" fmla="*/ 8884 h 10000"/>
                <a:gd name="connsiteX209" fmla="*/ 2965 w 10000"/>
                <a:gd name="connsiteY209" fmla="*/ 8884 h 10000"/>
                <a:gd name="connsiteX210" fmla="*/ 2781 w 10000"/>
                <a:gd name="connsiteY210" fmla="*/ 8835 h 10000"/>
                <a:gd name="connsiteX211" fmla="*/ 2606 w 10000"/>
                <a:gd name="connsiteY211" fmla="*/ 8924 h 10000"/>
                <a:gd name="connsiteX212" fmla="*/ 2515 w 10000"/>
                <a:gd name="connsiteY212" fmla="*/ 8924 h 10000"/>
                <a:gd name="connsiteX213" fmla="*/ 2423 w 10000"/>
                <a:gd name="connsiteY213" fmla="*/ 8924 h 10000"/>
                <a:gd name="connsiteX214" fmla="*/ 2380 w 10000"/>
                <a:gd name="connsiteY214" fmla="*/ 8924 h 10000"/>
                <a:gd name="connsiteX215" fmla="*/ 2380 w 10000"/>
                <a:gd name="connsiteY215" fmla="*/ 9147 h 10000"/>
                <a:gd name="connsiteX216" fmla="*/ 2473 w 10000"/>
                <a:gd name="connsiteY216" fmla="*/ 9282 h 10000"/>
                <a:gd name="connsiteX217" fmla="*/ 2473 w 10000"/>
                <a:gd name="connsiteY217" fmla="*/ 9323 h 10000"/>
                <a:gd name="connsiteX218" fmla="*/ 2473 w 10000"/>
                <a:gd name="connsiteY218" fmla="*/ 9422 h 10000"/>
                <a:gd name="connsiteX219" fmla="*/ 2515 w 10000"/>
                <a:gd name="connsiteY219" fmla="*/ 9550 h 10000"/>
                <a:gd name="connsiteX220" fmla="*/ 2380 w 10000"/>
                <a:gd name="connsiteY220" fmla="*/ 9507 h 10000"/>
                <a:gd name="connsiteX221" fmla="*/ 2244 w 10000"/>
                <a:gd name="connsiteY221" fmla="*/ 9463 h 10000"/>
                <a:gd name="connsiteX222" fmla="*/ 2153 w 10000"/>
                <a:gd name="connsiteY222" fmla="*/ 9240 h 10000"/>
                <a:gd name="connsiteX223" fmla="*/ 1895 w 10000"/>
                <a:gd name="connsiteY223" fmla="*/ 9373 h 10000"/>
                <a:gd name="connsiteX224" fmla="*/ 1805 w 10000"/>
                <a:gd name="connsiteY224" fmla="*/ 9422 h 10000"/>
                <a:gd name="connsiteX225" fmla="*/ 1805 w 10000"/>
                <a:gd name="connsiteY225" fmla="*/ 9282 h 10000"/>
                <a:gd name="connsiteX226" fmla="*/ 1669 w 10000"/>
                <a:gd name="connsiteY226" fmla="*/ 9107 h 10000"/>
                <a:gd name="connsiteX227" fmla="*/ 1401 w 10000"/>
                <a:gd name="connsiteY227" fmla="*/ 9107 h 10000"/>
                <a:gd name="connsiteX228" fmla="*/ 1401 w 10000"/>
                <a:gd name="connsiteY228" fmla="*/ 8924 h 10000"/>
                <a:gd name="connsiteX229" fmla="*/ 1439 w 10000"/>
                <a:gd name="connsiteY229" fmla="*/ 8703 h 10000"/>
                <a:gd name="connsiteX230" fmla="*/ 1270 w 10000"/>
                <a:gd name="connsiteY230" fmla="*/ 8604 h 10000"/>
                <a:gd name="connsiteX231" fmla="*/ 1130 w 10000"/>
                <a:gd name="connsiteY231" fmla="*/ 8475 h 10000"/>
                <a:gd name="connsiteX232" fmla="*/ 1090 w 10000"/>
                <a:gd name="connsiteY232" fmla="*/ 8385 h 10000"/>
                <a:gd name="connsiteX233" fmla="*/ 1048 w 10000"/>
                <a:gd name="connsiteY233" fmla="*/ 8251 h 10000"/>
                <a:gd name="connsiteX234" fmla="*/ 1090 w 10000"/>
                <a:gd name="connsiteY234" fmla="*/ 8118 h 10000"/>
                <a:gd name="connsiteX235" fmla="*/ 773 w 10000"/>
                <a:gd name="connsiteY235" fmla="*/ 8160 h 10000"/>
                <a:gd name="connsiteX236" fmla="*/ 591 w 10000"/>
                <a:gd name="connsiteY236" fmla="*/ 8251 h 10000"/>
                <a:gd name="connsiteX237" fmla="*/ 591 w 10000"/>
                <a:gd name="connsiteY237" fmla="*/ 8118 h 10000"/>
                <a:gd name="connsiteX238" fmla="*/ 549 w 10000"/>
                <a:gd name="connsiteY238" fmla="*/ 7980 h 10000"/>
                <a:gd name="connsiteX239" fmla="*/ 508 w 10000"/>
                <a:gd name="connsiteY239" fmla="*/ 7900 h 10000"/>
                <a:gd name="connsiteX240" fmla="*/ 7545 w 10000"/>
                <a:gd name="connsiteY240" fmla="*/ 7886 h 10000"/>
                <a:gd name="connsiteX241" fmla="*/ 7675 w 10000"/>
                <a:gd name="connsiteY241"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258 w 10000"/>
                <a:gd name="connsiteY67" fmla="*/ 5109 h 10000"/>
                <a:gd name="connsiteX68" fmla="*/ 9134 w 10000"/>
                <a:gd name="connsiteY68" fmla="*/ 5203 h 10000"/>
                <a:gd name="connsiteX69" fmla="*/ 9447 w 10000"/>
                <a:gd name="connsiteY69" fmla="*/ 5251 h 10000"/>
                <a:gd name="connsiteX70" fmla="*/ 9403 w 10000"/>
                <a:gd name="connsiteY70" fmla="*/ 5251 h 10000"/>
                <a:gd name="connsiteX71" fmla="*/ 9613 w 10000"/>
                <a:gd name="connsiteY71" fmla="*/ 5159 h 10000"/>
                <a:gd name="connsiteX72" fmla="*/ 9757 w 10000"/>
                <a:gd name="connsiteY72" fmla="*/ 5291 h 10000"/>
                <a:gd name="connsiteX73" fmla="*/ 9982 w 10000"/>
                <a:gd name="connsiteY73" fmla="*/ 5339 h 10000"/>
                <a:gd name="connsiteX74" fmla="*/ 9884 w 10000"/>
                <a:gd name="connsiteY74" fmla="*/ 5468 h 10000"/>
                <a:gd name="connsiteX75" fmla="*/ 9847 w 10000"/>
                <a:gd name="connsiteY75" fmla="*/ 5517 h 10000"/>
                <a:gd name="connsiteX76" fmla="*/ 9757 w 10000"/>
                <a:gd name="connsiteY76" fmla="*/ 5561 h 10000"/>
                <a:gd name="connsiteX77" fmla="*/ 9802 w 10000"/>
                <a:gd name="connsiteY77" fmla="*/ 5561 h 10000"/>
                <a:gd name="connsiteX78" fmla="*/ 9935 w 10000"/>
                <a:gd name="connsiteY78" fmla="*/ 5517 h 10000"/>
                <a:gd name="connsiteX79" fmla="*/ 9935 w 10000"/>
                <a:gd name="connsiteY79" fmla="*/ 5468 h 10000"/>
                <a:gd name="connsiteX80" fmla="*/ 9982 w 10000"/>
                <a:gd name="connsiteY80" fmla="*/ 5600 h 10000"/>
                <a:gd name="connsiteX81" fmla="*/ 9982 w 10000"/>
                <a:gd name="connsiteY81" fmla="*/ 5699 h 10000"/>
                <a:gd name="connsiteX82" fmla="*/ 9935 w 10000"/>
                <a:gd name="connsiteY82" fmla="*/ 5600 h 10000"/>
                <a:gd name="connsiteX83" fmla="*/ 9935 w 10000"/>
                <a:gd name="connsiteY83" fmla="*/ 5699 h 10000"/>
                <a:gd name="connsiteX84" fmla="*/ 9884 w 10000"/>
                <a:gd name="connsiteY84" fmla="*/ 5658 h 10000"/>
                <a:gd name="connsiteX85" fmla="*/ 9847 w 10000"/>
                <a:gd name="connsiteY85" fmla="*/ 5658 h 10000"/>
                <a:gd name="connsiteX86" fmla="*/ 9802 w 10000"/>
                <a:gd name="connsiteY86" fmla="*/ 5737 h 10000"/>
                <a:gd name="connsiteX87" fmla="*/ 9935 w 10000"/>
                <a:gd name="connsiteY87" fmla="*/ 5827 h 10000"/>
                <a:gd name="connsiteX88" fmla="*/ 9884 w 10000"/>
                <a:gd name="connsiteY88" fmla="*/ 5827 h 10000"/>
                <a:gd name="connsiteX89" fmla="*/ 9935 w 10000"/>
                <a:gd name="connsiteY89" fmla="*/ 5924 h 10000"/>
                <a:gd name="connsiteX90" fmla="*/ 9757 w 10000"/>
                <a:gd name="connsiteY90" fmla="*/ 5873 h 10000"/>
                <a:gd name="connsiteX91" fmla="*/ 9802 w 10000"/>
                <a:gd name="connsiteY91" fmla="*/ 5924 h 10000"/>
                <a:gd name="connsiteX92" fmla="*/ 9935 w 10000"/>
                <a:gd name="connsiteY92" fmla="*/ 5963 h 10000"/>
                <a:gd name="connsiteX93" fmla="*/ 9982 w 10000"/>
                <a:gd name="connsiteY93" fmla="*/ 6100 h 10000"/>
                <a:gd name="connsiteX94" fmla="*/ 9935 w 10000"/>
                <a:gd name="connsiteY94" fmla="*/ 6193 h 10000"/>
                <a:gd name="connsiteX95" fmla="*/ 9802 w 10000"/>
                <a:gd name="connsiteY95" fmla="*/ 6055 h 10000"/>
                <a:gd name="connsiteX96" fmla="*/ 9757 w 10000"/>
                <a:gd name="connsiteY96" fmla="*/ 6100 h 10000"/>
                <a:gd name="connsiteX97" fmla="*/ 9579 w 10000"/>
                <a:gd name="connsiteY97" fmla="*/ 6193 h 10000"/>
                <a:gd name="connsiteX98" fmla="*/ 9714 w 10000"/>
                <a:gd name="connsiteY98" fmla="*/ 6321 h 10000"/>
                <a:gd name="connsiteX99" fmla="*/ 9714 w 10000"/>
                <a:gd name="connsiteY99" fmla="*/ 6504 h 10000"/>
                <a:gd name="connsiteX100" fmla="*/ 9668 w 10000"/>
                <a:gd name="connsiteY100" fmla="*/ 6594 h 10000"/>
                <a:gd name="connsiteX101" fmla="*/ 9668 w 10000"/>
                <a:gd name="connsiteY101" fmla="*/ 6637 h 10000"/>
                <a:gd name="connsiteX102" fmla="*/ 9579 w 10000"/>
                <a:gd name="connsiteY102" fmla="*/ 6594 h 10000"/>
                <a:gd name="connsiteX103" fmla="*/ 9579 w 10000"/>
                <a:gd name="connsiteY103" fmla="*/ 6680 h 10000"/>
                <a:gd name="connsiteX104" fmla="*/ 9534 w 10000"/>
                <a:gd name="connsiteY104" fmla="*/ 6774 h 10000"/>
                <a:gd name="connsiteX105" fmla="*/ 9490 w 10000"/>
                <a:gd name="connsiteY105" fmla="*/ 6948 h 10000"/>
                <a:gd name="connsiteX106" fmla="*/ 9534 w 10000"/>
                <a:gd name="connsiteY106" fmla="*/ 6861 h 10000"/>
                <a:gd name="connsiteX107" fmla="*/ 9490 w 10000"/>
                <a:gd name="connsiteY107" fmla="*/ 6903 h 10000"/>
                <a:gd name="connsiteX108" fmla="*/ 9447 w 10000"/>
                <a:gd name="connsiteY108" fmla="*/ 6820 h 10000"/>
                <a:gd name="connsiteX109" fmla="*/ 9351 w 10000"/>
                <a:gd name="connsiteY109" fmla="*/ 6861 h 10000"/>
                <a:gd name="connsiteX110" fmla="*/ 9351 w 10000"/>
                <a:gd name="connsiteY110" fmla="*/ 6948 h 10000"/>
                <a:gd name="connsiteX111" fmla="*/ 9403 w 10000"/>
                <a:gd name="connsiteY111" fmla="*/ 6994 h 10000"/>
                <a:gd name="connsiteX112" fmla="*/ 9490 w 10000"/>
                <a:gd name="connsiteY112" fmla="*/ 7039 h 10000"/>
                <a:gd name="connsiteX113" fmla="*/ 9447 w 10000"/>
                <a:gd name="connsiteY113" fmla="*/ 7084 h 10000"/>
                <a:gd name="connsiteX114" fmla="*/ 9403 w 10000"/>
                <a:gd name="connsiteY114" fmla="*/ 7223 h 10000"/>
                <a:gd name="connsiteX115" fmla="*/ 9220 w 10000"/>
                <a:gd name="connsiteY115" fmla="*/ 7127 h 10000"/>
                <a:gd name="connsiteX116" fmla="*/ 9351 w 10000"/>
                <a:gd name="connsiteY116" fmla="*/ 7261 h 10000"/>
                <a:gd name="connsiteX117" fmla="*/ 9490 w 10000"/>
                <a:gd name="connsiteY117" fmla="*/ 7261 h 10000"/>
                <a:gd name="connsiteX118" fmla="*/ 9447 w 10000"/>
                <a:gd name="connsiteY118" fmla="*/ 7357 h 10000"/>
                <a:gd name="connsiteX119" fmla="*/ 9534 w 10000"/>
                <a:gd name="connsiteY119" fmla="*/ 7537 h 10000"/>
                <a:gd name="connsiteX120" fmla="*/ 9490 w 10000"/>
                <a:gd name="connsiteY120" fmla="*/ 7537 h 10000"/>
                <a:gd name="connsiteX121" fmla="*/ 9351 w 10000"/>
                <a:gd name="connsiteY121" fmla="*/ 7439 h 10000"/>
                <a:gd name="connsiteX122" fmla="*/ 9302 w 10000"/>
                <a:gd name="connsiteY122" fmla="*/ 7489 h 10000"/>
                <a:gd name="connsiteX123" fmla="*/ 9403 w 10000"/>
                <a:gd name="connsiteY123" fmla="*/ 7581 h 10000"/>
                <a:gd name="connsiteX124" fmla="*/ 9351 w 10000"/>
                <a:gd name="connsiteY124" fmla="*/ 7667 h 10000"/>
                <a:gd name="connsiteX125" fmla="*/ 9220 w 10000"/>
                <a:gd name="connsiteY125" fmla="*/ 7581 h 10000"/>
                <a:gd name="connsiteX126" fmla="*/ 9302 w 10000"/>
                <a:gd name="connsiteY126" fmla="*/ 7709 h 10000"/>
                <a:gd name="connsiteX127" fmla="*/ 9220 w 10000"/>
                <a:gd name="connsiteY127" fmla="*/ 7709 h 10000"/>
                <a:gd name="connsiteX128" fmla="*/ 9220 w 10000"/>
                <a:gd name="connsiteY128" fmla="*/ 7804 h 10000"/>
                <a:gd name="connsiteX129" fmla="*/ 8994 w 10000"/>
                <a:gd name="connsiteY129" fmla="*/ 7900 h 10000"/>
                <a:gd name="connsiteX130" fmla="*/ 8951 w 10000"/>
                <a:gd name="connsiteY130" fmla="*/ 7980 h 10000"/>
                <a:gd name="connsiteX131" fmla="*/ 8994 w 10000"/>
                <a:gd name="connsiteY131" fmla="*/ 8031 h 10000"/>
                <a:gd name="connsiteX132" fmla="*/ 8951 w 10000"/>
                <a:gd name="connsiteY132" fmla="*/ 8066 h 10000"/>
                <a:gd name="connsiteX133" fmla="*/ 8905 w 10000"/>
                <a:gd name="connsiteY133" fmla="*/ 8203 h 10000"/>
                <a:gd name="connsiteX134" fmla="*/ 8866 w 10000"/>
                <a:gd name="connsiteY134" fmla="*/ 8160 h 10000"/>
                <a:gd name="connsiteX135" fmla="*/ 8866 w 10000"/>
                <a:gd name="connsiteY135" fmla="*/ 8296 h 10000"/>
                <a:gd name="connsiteX136" fmla="*/ 8407 w 10000"/>
                <a:gd name="connsiteY136" fmla="*/ 8069 h 10000"/>
                <a:gd name="connsiteX137" fmla="*/ 7657 w 10000"/>
                <a:gd name="connsiteY137" fmla="*/ 8835 h 10000"/>
                <a:gd name="connsiteX138" fmla="*/ 7387 w 10000"/>
                <a:gd name="connsiteY138" fmla="*/ 8924 h 10000"/>
                <a:gd name="connsiteX139" fmla="*/ 7253 w 10000"/>
                <a:gd name="connsiteY139" fmla="*/ 8655 h 10000"/>
                <a:gd name="connsiteX140" fmla="*/ 7209 w 10000"/>
                <a:gd name="connsiteY140" fmla="*/ 8655 h 10000"/>
                <a:gd name="connsiteX141" fmla="*/ 7340 w 10000"/>
                <a:gd name="connsiteY141" fmla="*/ 8604 h 10000"/>
                <a:gd name="connsiteX142" fmla="*/ 7162 w 10000"/>
                <a:gd name="connsiteY142" fmla="*/ 8604 h 10000"/>
                <a:gd name="connsiteX143" fmla="*/ 7119 w 10000"/>
                <a:gd name="connsiteY143" fmla="*/ 8703 h 10000"/>
                <a:gd name="connsiteX144" fmla="*/ 7209 w 10000"/>
                <a:gd name="connsiteY144" fmla="*/ 8790 h 10000"/>
                <a:gd name="connsiteX145" fmla="*/ 7162 w 10000"/>
                <a:gd name="connsiteY145" fmla="*/ 8790 h 10000"/>
                <a:gd name="connsiteX146" fmla="*/ 7302 w 10000"/>
                <a:gd name="connsiteY146" fmla="*/ 9056 h 10000"/>
                <a:gd name="connsiteX147" fmla="*/ 7119 w 10000"/>
                <a:gd name="connsiteY147" fmla="*/ 8884 h 10000"/>
                <a:gd name="connsiteX148" fmla="*/ 7209 w 10000"/>
                <a:gd name="connsiteY148" fmla="*/ 9056 h 10000"/>
                <a:gd name="connsiteX149" fmla="*/ 7162 w 10000"/>
                <a:gd name="connsiteY149" fmla="*/ 9107 h 10000"/>
                <a:gd name="connsiteX150" fmla="*/ 7119 w 10000"/>
                <a:gd name="connsiteY150" fmla="*/ 9056 h 10000"/>
                <a:gd name="connsiteX151" fmla="*/ 7075 w 10000"/>
                <a:gd name="connsiteY151" fmla="*/ 9196 h 10000"/>
                <a:gd name="connsiteX152" fmla="*/ 6934 w 10000"/>
                <a:gd name="connsiteY152" fmla="*/ 9240 h 10000"/>
                <a:gd name="connsiteX153" fmla="*/ 6893 w 10000"/>
                <a:gd name="connsiteY153" fmla="*/ 9147 h 10000"/>
                <a:gd name="connsiteX154" fmla="*/ 6807 w 10000"/>
                <a:gd name="connsiteY154" fmla="*/ 9107 h 10000"/>
                <a:gd name="connsiteX155" fmla="*/ 6852 w 10000"/>
                <a:gd name="connsiteY155" fmla="*/ 9282 h 10000"/>
                <a:gd name="connsiteX156" fmla="*/ 6623 w 10000"/>
                <a:gd name="connsiteY156" fmla="*/ 9196 h 10000"/>
                <a:gd name="connsiteX157" fmla="*/ 6579 w 10000"/>
                <a:gd name="connsiteY157" fmla="*/ 9240 h 10000"/>
                <a:gd name="connsiteX158" fmla="*/ 6444 w 10000"/>
                <a:gd name="connsiteY158" fmla="*/ 9323 h 10000"/>
                <a:gd name="connsiteX159" fmla="*/ 6411 w 10000"/>
                <a:gd name="connsiteY159" fmla="*/ 9422 h 10000"/>
                <a:gd name="connsiteX160" fmla="*/ 6311 w 10000"/>
                <a:gd name="connsiteY160" fmla="*/ 9422 h 10000"/>
                <a:gd name="connsiteX161" fmla="*/ 6177 w 10000"/>
                <a:gd name="connsiteY161" fmla="*/ 9463 h 10000"/>
                <a:gd name="connsiteX162" fmla="*/ 6177 w 10000"/>
                <a:gd name="connsiteY162" fmla="*/ 9422 h 10000"/>
                <a:gd name="connsiteX163" fmla="*/ 6177 w 10000"/>
                <a:gd name="connsiteY163" fmla="*/ 9507 h 10000"/>
                <a:gd name="connsiteX164" fmla="*/ 6046 w 10000"/>
                <a:gd name="connsiteY164" fmla="*/ 9463 h 10000"/>
                <a:gd name="connsiteX165" fmla="*/ 6046 w 10000"/>
                <a:gd name="connsiteY165" fmla="*/ 9550 h 10000"/>
                <a:gd name="connsiteX166" fmla="*/ 6000 w 10000"/>
                <a:gd name="connsiteY166" fmla="*/ 9688 h 10000"/>
                <a:gd name="connsiteX167" fmla="*/ 6094 w 10000"/>
                <a:gd name="connsiteY167" fmla="*/ 9734 h 10000"/>
                <a:gd name="connsiteX168" fmla="*/ 6094 w 10000"/>
                <a:gd name="connsiteY168" fmla="*/ 9734 h 10000"/>
                <a:gd name="connsiteX169" fmla="*/ 6177 w 10000"/>
                <a:gd name="connsiteY169" fmla="*/ 9913 h 10000"/>
                <a:gd name="connsiteX170" fmla="*/ 5956 w 10000"/>
                <a:gd name="connsiteY170" fmla="*/ 10000 h 10000"/>
                <a:gd name="connsiteX171" fmla="*/ 5956 w 10000"/>
                <a:gd name="connsiteY171" fmla="*/ 9913 h 10000"/>
                <a:gd name="connsiteX172" fmla="*/ 5861 w 10000"/>
                <a:gd name="connsiteY172" fmla="*/ 9774 h 10000"/>
                <a:gd name="connsiteX173" fmla="*/ 5823 w 10000"/>
                <a:gd name="connsiteY173" fmla="*/ 9688 h 10000"/>
                <a:gd name="connsiteX174" fmla="*/ 5778 w 10000"/>
                <a:gd name="connsiteY174" fmla="*/ 9550 h 10000"/>
                <a:gd name="connsiteX175" fmla="*/ 5823 w 10000"/>
                <a:gd name="connsiteY175" fmla="*/ 9463 h 10000"/>
                <a:gd name="connsiteX176" fmla="*/ 5778 w 10000"/>
                <a:gd name="connsiteY176" fmla="*/ 9323 h 10000"/>
                <a:gd name="connsiteX177" fmla="*/ 5778 w 10000"/>
                <a:gd name="connsiteY177" fmla="*/ 9373 h 10000"/>
                <a:gd name="connsiteX178" fmla="*/ 5686 w 10000"/>
                <a:gd name="connsiteY178" fmla="*/ 9282 h 10000"/>
                <a:gd name="connsiteX179" fmla="*/ 5686 w 10000"/>
                <a:gd name="connsiteY179" fmla="*/ 9373 h 10000"/>
                <a:gd name="connsiteX180" fmla="*/ 5555 w 10000"/>
                <a:gd name="connsiteY180" fmla="*/ 9373 h 10000"/>
                <a:gd name="connsiteX181" fmla="*/ 5466 w 10000"/>
                <a:gd name="connsiteY181" fmla="*/ 9323 h 10000"/>
                <a:gd name="connsiteX182" fmla="*/ 5414 w 10000"/>
                <a:gd name="connsiteY182" fmla="*/ 9240 h 10000"/>
                <a:gd name="connsiteX183" fmla="*/ 5370 w 10000"/>
                <a:gd name="connsiteY183" fmla="*/ 9240 h 10000"/>
                <a:gd name="connsiteX184" fmla="*/ 5370 w 10000"/>
                <a:gd name="connsiteY184" fmla="*/ 9323 h 10000"/>
                <a:gd name="connsiteX185" fmla="*/ 5284 w 10000"/>
                <a:gd name="connsiteY185" fmla="*/ 9240 h 10000"/>
                <a:gd name="connsiteX186" fmla="*/ 5244 w 10000"/>
                <a:gd name="connsiteY186" fmla="*/ 9147 h 10000"/>
                <a:gd name="connsiteX187" fmla="*/ 5202 w 10000"/>
                <a:gd name="connsiteY187" fmla="*/ 9196 h 10000"/>
                <a:gd name="connsiteX188" fmla="*/ 5244 w 10000"/>
                <a:gd name="connsiteY188" fmla="*/ 9323 h 10000"/>
                <a:gd name="connsiteX189" fmla="*/ 5154 w 10000"/>
                <a:gd name="connsiteY189" fmla="*/ 9282 h 10000"/>
                <a:gd name="connsiteX190" fmla="*/ 5154 w 10000"/>
                <a:gd name="connsiteY190" fmla="*/ 9373 h 10000"/>
                <a:gd name="connsiteX191" fmla="*/ 4973 w 10000"/>
                <a:gd name="connsiteY191" fmla="*/ 9323 h 10000"/>
                <a:gd name="connsiteX192" fmla="*/ 4844 w 10000"/>
                <a:gd name="connsiteY192" fmla="*/ 9323 h 10000"/>
                <a:gd name="connsiteX193" fmla="*/ 4794 w 10000"/>
                <a:gd name="connsiteY193" fmla="*/ 9323 h 10000"/>
                <a:gd name="connsiteX194" fmla="*/ 4661 w 10000"/>
                <a:gd name="connsiteY194" fmla="*/ 9240 h 10000"/>
                <a:gd name="connsiteX195" fmla="*/ 4611 w 10000"/>
                <a:gd name="connsiteY195" fmla="*/ 9196 h 10000"/>
                <a:gd name="connsiteX196" fmla="*/ 4480 w 10000"/>
                <a:gd name="connsiteY196" fmla="*/ 9147 h 10000"/>
                <a:gd name="connsiteX197" fmla="*/ 4395 w 10000"/>
                <a:gd name="connsiteY197" fmla="*/ 8884 h 10000"/>
                <a:gd name="connsiteX198" fmla="*/ 4297 w 10000"/>
                <a:gd name="connsiteY198" fmla="*/ 8703 h 10000"/>
                <a:gd name="connsiteX199" fmla="*/ 4168 w 10000"/>
                <a:gd name="connsiteY199" fmla="*/ 8703 h 10000"/>
                <a:gd name="connsiteX200" fmla="*/ 4032 w 10000"/>
                <a:gd name="connsiteY200" fmla="*/ 8703 h 10000"/>
                <a:gd name="connsiteX201" fmla="*/ 3808 w 10000"/>
                <a:gd name="connsiteY201" fmla="*/ 8475 h 10000"/>
                <a:gd name="connsiteX202" fmla="*/ 3633 w 10000"/>
                <a:gd name="connsiteY202" fmla="*/ 8604 h 10000"/>
                <a:gd name="connsiteX203" fmla="*/ 3633 w 10000"/>
                <a:gd name="connsiteY203" fmla="*/ 8703 h 10000"/>
                <a:gd name="connsiteX204" fmla="*/ 3410 w 10000"/>
                <a:gd name="connsiteY204" fmla="*/ 8747 h 10000"/>
                <a:gd name="connsiteX205" fmla="*/ 3278 w 10000"/>
                <a:gd name="connsiteY205" fmla="*/ 8884 h 10000"/>
                <a:gd name="connsiteX206" fmla="*/ 3189 w 10000"/>
                <a:gd name="connsiteY206" fmla="*/ 8790 h 10000"/>
                <a:gd name="connsiteX207" fmla="*/ 3099 w 10000"/>
                <a:gd name="connsiteY207" fmla="*/ 8884 h 10000"/>
                <a:gd name="connsiteX208" fmla="*/ 2965 w 10000"/>
                <a:gd name="connsiteY208" fmla="*/ 8884 h 10000"/>
                <a:gd name="connsiteX209" fmla="*/ 2781 w 10000"/>
                <a:gd name="connsiteY209" fmla="*/ 8835 h 10000"/>
                <a:gd name="connsiteX210" fmla="*/ 2606 w 10000"/>
                <a:gd name="connsiteY210" fmla="*/ 8924 h 10000"/>
                <a:gd name="connsiteX211" fmla="*/ 2515 w 10000"/>
                <a:gd name="connsiteY211" fmla="*/ 8924 h 10000"/>
                <a:gd name="connsiteX212" fmla="*/ 2423 w 10000"/>
                <a:gd name="connsiteY212" fmla="*/ 8924 h 10000"/>
                <a:gd name="connsiteX213" fmla="*/ 2380 w 10000"/>
                <a:gd name="connsiteY213" fmla="*/ 8924 h 10000"/>
                <a:gd name="connsiteX214" fmla="*/ 2380 w 10000"/>
                <a:gd name="connsiteY214" fmla="*/ 9147 h 10000"/>
                <a:gd name="connsiteX215" fmla="*/ 2473 w 10000"/>
                <a:gd name="connsiteY215" fmla="*/ 9282 h 10000"/>
                <a:gd name="connsiteX216" fmla="*/ 2473 w 10000"/>
                <a:gd name="connsiteY216" fmla="*/ 9323 h 10000"/>
                <a:gd name="connsiteX217" fmla="*/ 2473 w 10000"/>
                <a:gd name="connsiteY217" fmla="*/ 9422 h 10000"/>
                <a:gd name="connsiteX218" fmla="*/ 2515 w 10000"/>
                <a:gd name="connsiteY218" fmla="*/ 9550 h 10000"/>
                <a:gd name="connsiteX219" fmla="*/ 2380 w 10000"/>
                <a:gd name="connsiteY219" fmla="*/ 9507 h 10000"/>
                <a:gd name="connsiteX220" fmla="*/ 2244 w 10000"/>
                <a:gd name="connsiteY220" fmla="*/ 9463 h 10000"/>
                <a:gd name="connsiteX221" fmla="*/ 2153 w 10000"/>
                <a:gd name="connsiteY221" fmla="*/ 9240 h 10000"/>
                <a:gd name="connsiteX222" fmla="*/ 1895 w 10000"/>
                <a:gd name="connsiteY222" fmla="*/ 9373 h 10000"/>
                <a:gd name="connsiteX223" fmla="*/ 1805 w 10000"/>
                <a:gd name="connsiteY223" fmla="*/ 9422 h 10000"/>
                <a:gd name="connsiteX224" fmla="*/ 1805 w 10000"/>
                <a:gd name="connsiteY224" fmla="*/ 9282 h 10000"/>
                <a:gd name="connsiteX225" fmla="*/ 1669 w 10000"/>
                <a:gd name="connsiteY225" fmla="*/ 9107 h 10000"/>
                <a:gd name="connsiteX226" fmla="*/ 1401 w 10000"/>
                <a:gd name="connsiteY226" fmla="*/ 9107 h 10000"/>
                <a:gd name="connsiteX227" fmla="*/ 1401 w 10000"/>
                <a:gd name="connsiteY227" fmla="*/ 8924 h 10000"/>
                <a:gd name="connsiteX228" fmla="*/ 1439 w 10000"/>
                <a:gd name="connsiteY228" fmla="*/ 8703 h 10000"/>
                <a:gd name="connsiteX229" fmla="*/ 1270 w 10000"/>
                <a:gd name="connsiteY229" fmla="*/ 8604 h 10000"/>
                <a:gd name="connsiteX230" fmla="*/ 1130 w 10000"/>
                <a:gd name="connsiteY230" fmla="*/ 8475 h 10000"/>
                <a:gd name="connsiteX231" fmla="*/ 1090 w 10000"/>
                <a:gd name="connsiteY231" fmla="*/ 8385 h 10000"/>
                <a:gd name="connsiteX232" fmla="*/ 1048 w 10000"/>
                <a:gd name="connsiteY232" fmla="*/ 8251 h 10000"/>
                <a:gd name="connsiteX233" fmla="*/ 1090 w 10000"/>
                <a:gd name="connsiteY233" fmla="*/ 8118 h 10000"/>
                <a:gd name="connsiteX234" fmla="*/ 773 w 10000"/>
                <a:gd name="connsiteY234" fmla="*/ 8160 h 10000"/>
                <a:gd name="connsiteX235" fmla="*/ 591 w 10000"/>
                <a:gd name="connsiteY235" fmla="*/ 8251 h 10000"/>
                <a:gd name="connsiteX236" fmla="*/ 591 w 10000"/>
                <a:gd name="connsiteY236" fmla="*/ 8118 h 10000"/>
                <a:gd name="connsiteX237" fmla="*/ 549 w 10000"/>
                <a:gd name="connsiteY237" fmla="*/ 7980 h 10000"/>
                <a:gd name="connsiteX238" fmla="*/ 508 w 10000"/>
                <a:gd name="connsiteY238" fmla="*/ 7900 h 10000"/>
                <a:gd name="connsiteX239" fmla="*/ 7545 w 10000"/>
                <a:gd name="connsiteY239" fmla="*/ 7886 h 10000"/>
                <a:gd name="connsiteX240" fmla="*/ 7675 w 10000"/>
                <a:gd name="connsiteY240"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134 w 10000"/>
                <a:gd name="connsiteY67" fmla="*/ 5203 h 10000"/>
                <a:gd name="connsiteX68" fmla="*/ 9447 w 10000"/>
                <a:gd name="connsiteY68" fmla="*/ 5251 h 10000"/>
                <a:gd name="connsiteX69" fmla="*/ 9403 w 10000"/>
                <a:gd name="connsiteY69" fmla="*/ 5251 h 10000"/>
                <a:gd name="connsiteX70" fmla="*/ 9613 w 10000"/>
                <a:gd name="connsiteY70" fmla="*/ 5159 h 10000"/>
                <a:gd name="connsiteX71" fmla="*/ 9757 w 10000"/>
                <a:gd name="connsiteY71" fmla="*/ 5291 h 10000"/>
                <a:gd name="connsiteX72" fmla="*/ 9982 w 10000"/>
                <a:gd name="connsiteY72" fmla="*/ 5339 h 10000"/>
                <a:gd name="connsiteX73" fmla="*/ 9884 w 10000"/>
                <a:gd name="connsiteY73" fmla="*/ 5468 h 10000"/>
                <a:gd name="connsiteX74" fmla="*/ 9847 w 10000"/>
                <a:gd name="connsiteY74" fmla="*/ 5517 h 10000"/>
                <a:gd name="connsiteX75" fmla="*/ 9757 w 10000"/>
                <a:gd name="connsiteY75" fmla="*/ 5561 h 10000"/>
                <a:gd name="connsiteX76" fmla="*/ 9802 w 10000"/>
                <a:gd name="connsiteY76" fmla="*/ 5561 h 10000"/>
                <a:gd name="connsiteX77" fmla="*/ 9935 w 10000"/>
                <a:gd name="connsiteY77" fmla="*/ 5517 h 10000"/>
                <a:gd name="connsiteX78" fmla="*/ 9935 w 10000"/>
                <a:gd name="connsiteY78" fmla="*/ 5468 h 10000"/>
                <a:gd name="connsiteX79" fmla="*/ 9982 w 10000"/>
                <a:gd name="connsiteY79" fmla="*/ 5600 h 10000"/>
                <a:gd name="connsiteX80" fmla="*/ 9982 w 10000"/>
                <a:gd name="connsiteY80" fmla="*/ 5699 h 10000"/>
                <a:gd name="connsiteX81" fmla="*/ 9935 w 10000"/>
                <a:gd name="connsiteY81" fmla="*/ 5600 h 10000"/>
                <a:gd name="connsiteX82" fmla="*/ 9935 w 10000"/>
                <a:gd name="connsiteY82" fmla="*/ 5699 h 10000"/>
                <a:gd name="connsiteX83" fmla="*/ 9884 w 10000"/>
                <a:gd name="connsiteY83" fmla="*/ 5658 h 10000"/>
                <a:gd name="connsiteX84" fmla="*/ 9847 w 10000"/>
                <a:gd name="connsiteY84" fmla="*/ 5658 h 10000"/>
                <a:gd name="connsiteX85" fmla="*/ 9802 w 10000"/>
                <a:gd name="connsiteY85" fmla="*/ 5737 h 10000"/>
                <a:gd name="connsiteX86" fmla="*/ 9935 w 10000"/>
                <a:gd name="connsiteY86" fmla="*/ 5827 h 10000"/>
                <a:gd name="connsiteX87" fmla="*/ 9884 w 10000"/>
                <a:gd name="connsiteY87" fmla="*/ 5827 h 10000"/>
                <a:gd name="connsiteX88" fmla="*/ 9935 w 10000"/>
                <a:gd name="connsiteY88" fmla="*/ 5924 h 10000"/>
                <a:gd name="connsiteX89" fmla="*/ 9757 w 10000"/>
                <a:gd name="connsiteY89" fmla="*/ 5873 h 10000"/>
                <a:gd name="connsiteX90" fmla="*/ 9802 w 10000"/>
                <a:gd name="connsiteY90" fmla="*/ 5924 h 10000"/>
                <a:gd name="connsiteX91" fmla="*/ 9935 w 10000"/>
                <a:gd name="connsiteY91" fmla="*/ 5963 h 10000"/>
                <a:gd name="connsiteX92" fmla="*/ 9982 w 10000"/>
                <a:gd name="connsiteY92" fmla="*/ 6100 h 10000"/>
                <a:gd name="connsiteX93" fmla="*/ 9935 w 10000"/>
                <a:gd name="connsiteY93" fmla="*/ 6193 h 10000"/>
                <a:gd name="connsiteX94" fmla="*/ 9802 w 10000"/>
                <a:gd name="connsiteY94" fmla="*/ 6055 h 10000"/>
                <a:gd name="connsiteX95" fmla="*/ 9757 w 10000"/>
                <a:gd name="connsiteY95" fmla="*/ 6100 h 10000"/>
                <a:gd name="connsiteX96" fmla="*/ 9579 w 10000"/>
                <a:gd name="connsiteY96" fmla="*/ 6193 h 10000"/>
                <a:gd name="connsiteX97" fmla="*/ 9714 w 10000"/>
                <a:gd name="connsiteY97" fmla="*/ 6321 h 10000"/>
                <a:gd name="connsiteX98" fmla="*/ 9714 w 10000"/>
                <a:gd name="connsiteY98" fmla="*/ 6504 h 10000"/>
                <a:gd name="connsiteX99" fmla="*/ 9668 w 10000"/>
                <a:gd name="connsiteY99" fmla="*/ 6594 h 10000"/>
                <a:gd name="connsiteX100" fmla="*/ 9668 w 10000"/>
                <a:gd name="connsiteY100" fmla="*/ 6637 h 10000"/>
                <a:gd name="connsiteX101" fmla="*/ 9579 w 10000"/>
                <a:gd name="connsiteY101" fmla="*/ 6594 h 10000"/>
                <a:gd name="connsiteX102" fmla="*/ 9579 w 10000"/>
                <a:gd name="connsiteY102" fmla="*/ 6680 h 10000"/>
                <a:gd name="connsiteX103" fmla="*/ 9534 w 10000"/>
                <a:gd name="connsiteY103" fmla="*/ 6774 h 10000"/>
                <a:gd name="connsiteX104" fmla="*/ 9490 w 10000"/>
                <a:gd name="connsiteY104" fmla="*/ 6948 h 10000"/>
                <a:gd name="connsiteX105" fmla="*/ 9534 w 10000"/>
                <a:gd name="connsiteY105" fmla="*/ 6861 h 10000"/>
                <a:gd name="connsiteX106" fmla="*/ 9490 w 10000"/>
                <a:gd name="connsiteY106" fmla="*/ 6903 h 10000"/>
                <a:gd name="connsiteX107" fmla="*/ 9447 w 10000"/>
                <a:gd name="connsiteY107" fmla="*/ 6820 h 10000"/>
                <a:gd name="connsiteX108" fmla="*/ 9351 w 10000"/>
                <a:gd name="connsiteY108" fmla="*/ 6861 h 10000"/>
                <a:gd name="connsiteX109" fmla="*/ 9351 w 10000"/>
                <a:gd name="connsiteY109" fmla="*/ 6948 h 10000"/>
                <a:gd name="connsiteX110" fmla="*/ 9403 w 10000"/>
                <a:gd name="connsiteY110" fmla="*/ 6994 h 10000"/>
                <a:gd name="connsiteX111" fmla="*/ 9490 w 10000"/>
                <a:gd name="connsiteY111" fmla="*/ 7039 h 10000"/>
                <a:gd name="connsiteX112" fmla="*/ 9447 w 10000"/>
                <a:gd name="connsiteY112" fmla="*/ 7084 h 10000"/>
                <a:gd name="connsiteX113" fmla="*/ 9403 w 10000"/>
                <a:gd name="connsiteY113" fmla="*/ 7223 h 10000"/>
                <a:gd name="connsiteX114" fmla="*/ 9220 w 10000"/>
                <a:gd name="connsiteY114" fmla="*/ 7127 h 10000"/>
                <a:gd name="connsiteX115" fmla="*/ 9351 w 10000"/>
                <a:gd name="connsiteY115" fmla="*/ 7261 h 10000"/>
                <a:gd name="connsiteX116" fmla="*/ 9490 w 10000"/>
                <a:gd name="connsiteY116" fmla="*/ 7261 h 10000"/>
                <a:gd name="connsiteX117" fmla="*/ 9447 w 10000"/>
                <a:gd name="connsiteY117" fmla="*/ 7357 h 10000"/>
                <a:gd name="connsiteX118" fmla="*/ 9534 w 10000"/>
                <a:gd name="connsiteY118" fmla="*/ 7537 h 10000"/>
                <a:gd name="connsiteX119" fmla="*/ 9490 w 10000"/>
                <a:gd name="connsiteY119" fmla="*/ 7537 h 10000"/>
                <a:gd name="connsiteX120" fmla="*/ 9351 w 10000"/>
                <a:gd name="connsiteY120" fmla="*/ 7439 h 10000"/>
                <a:gd name="connsiteX121" fmla="*/ 9302 w 10000"/>
                <a:gd name="connsiteY121" fmla="*/ 7489 h 10000"/>
                <a:gd name="connsiteX122" fmla="*/ 9403 w 10000"/>
                <a:gd name="connsiteY122" fmla="*/ 7581 h 10000"/>
                <a:gd name="connsiteX123" fmla="*/ 9351 w 10000"/>
                <a:gd name="connsiteY123" fmla="*/ 7667 h 10000"/>
                <a:gd name="connsiteX124" fmla="*/ 9220 w 10000"/>
                <a:gd name="connsiteY124" fmla="*/ 7581 h 10000"/>
                <a:gd name="connsiteX125" fmla="*/ 9302 w 10000"/>
                <a:gd name="connsiteY125" fmla="*/ 7709 h 10000"/>
                <a:gd name="connsiteX126" fmla="*/ 9220 w 10000"/>
                <a:gd name="connsiteY126" fmla="*/ 7709 h 10000"/>
                <a:gd name="connsiteX127" fmla="*/ 9220 w 10000"/>
                <a:gd name="connsiteY127" fmla="*/ 7804 h 10000"/>
                <a:gd name="connsiteX128" fmla="*/ 8994 w 10000"/>
                <a:gd name="connsiteY128" fmla="*/ 7900 h 10000"/>
                <a:gd name="connsiteX129" fmla="*/ 8951 w 10000"/>
                <a:gd name="connsiteY129" fmla="*/ 7980 h 10000"/>
                <a:gd name="connsiteX130" fmla="*/ 8994 w 10000"/>
                <a:gd name="connsiteY130" fmla="*/ 8031 h 10000"/>
                <a:gd name="connsiteX131" fmla="*/ 8951 w 10000"/>
                <a:gd name="connsiteY131" fmla="*/ 8066 h 10000"/>
                <a:gd name="connsiteX132" fmla="*/ 8905 w 10000"/>
                <a:gd name="connsiteY132" fmla="*/ 8203 h 10000"/>
                <a:gd name="connsiteX133" fmla="*/ 8866 w 10000"/>
                <a:gd name="connsiteY133" fmla="*/ 8160 h 10000"/>
                <a:gd name="connsiteX134" fmla="*/ 8866 w 10000"/>
                <a:gd name="connsiteY134" fmla="*/ 8296 h 10000"/>
                <a:gd name="connsiteX135" fmla="*/ 8407 w 10000"/>
                <a:gd name="connsiteY135" fmla="*/ 8069 h 10000"/>
                <a:gd name="connsiteX136" fmla="*/ 7657 w 10000"/>
                <a:gd name="connsiteY136" fmla="*/ 8835 h 10000"/>
                <a:gd name="connsiteX137" fmla="*/ 7387 w 10000"/>
                <a:gd name="connsiteY137" fmla="*/ 8924 h 10000"/>
                <a:gd name="connsiteX138" fmla="*/ 7253 w 10000"/>
                <a:gd name="connsiteY138" fmla="*/ 8655 h 10000"/>
                <a:gd name="connsiteX139" fmla="*/ 7209 w 10000"/>
                <a:gd name="connsiteY139" fmla="*/ 8655 h 10000"/>
                <a:gd name="connsiteX140" fmla="*/ 7340 w 10000"/>
                <a:gd name="connsiteY140" fmla="*/ 8604 h 10000"/>
                <a:gd name="connsiteX141" fmla="*/ 7162 w 10000"/>
                <a:gd name="connsiteY141" fmla="*/ 8604 h 10000"/>
                <a:gd name="connsiteX142" fmla="*/ 7119 w 10000"/>
                <a:gd name="connsiteY142" fmla="*/ 8703 h 10000"/>
                <a:gd name="connsiteX143" fmla="*/ 7209 w 10000"/>
                <a:gd name="connsiteY143" fmla="*/ 8790 h 10000"/>
                <a:gd name="connsiteX144" fmla="*/ 7162 w 10000"/>
                <a:gd name="connsiteY144" fmla="*/ 8790 h 10000"/>
                <a:gd name="connsiteX145" fmla="*/ 7302 w 10000"/>
                <a:gd name="connsiteY145" fmla="*/ 9056 h 10000"/>
                <a:gd name="connsiteX146" fmla="*/ 7119 w 10000"/>
                <a:gd name="connsiteY146" fmla="*/ 8884 h 10000"/>
                <a:gd name="connsiteX147" fmla="*/ 7209 w 10000"/>
                <a:gd name="connsiteY147" fmla="*/ 9056 h 10000"/>
                <a:gd name="connsiteX148" fmla="*/ 7162 w 10000"/>
                <a:gd name="connsiteY148" fmla="*/ 9107 h 10000"/>
                <a:gd name="connsiteX149" fmla="*/ 7119 w 10000"/>
                <a:gd name="connsiteY149" fmla="*/ 9056 h 10000"/>
                <a:gd name="connsiteX150" fmla="*/ 7075 w 10000"/>
                <a:gd name="connsiteY150" fmla="*/ 9196 h 10000"/>
                <a:gd name="connsiteX151" fmla="*/ 6934 w 10000"/>
                <a:gd name="connsiteY151" fmla="*/ 9240 h 10000"/>
                <a:gd name="connsiteX152" fmla="*/ 6893 w 10000"/>
                <a:gd name="connsiteY152" fmla="*/ 9147 h 10000"/>
                <a:gd name="connsiteX153" fmla="*/ 6807 w 10000"/>
                <a:gd name="connsiteY153" fmla="*/ 9107 h 10000"/>
                <a:gd name="connsiteX154" fmla="*/ 6852 w 10000"/>
                <a:gd name="connsiteY154" fmla="*/ 9282 h 10000"/>
                <a:gd name="connsiteX155" fmla="*/ 6623 w 10000"/>
                <a:gd name="connsiteY155" fmla="*/ 9196 h 10000"/>
                <a:gd name="connsiteX156" fmla="*/ 6579 w 10000"/>
                <a:gd name="connsiteY156" fmla="*/ 9240 h 10000"/>
                <a:gd name="connsiteX157" fmla="*/ 6444 w 10000"/>
                <a:gd name="connsiteY157" fmla="*/ 9323 h 10000"/>
                <a:gd name="connsiteX158" fmla="*/ 6411 w 10000"/>
                <a:gd name="connsiteY158" fmla="*/ 9422 h 10000"/>
                <a:gd name="connsiteX159" fmla="*/ 6311 w 10000"/>
                <a:gd name="connsiteY159" fmla="*/ 9422 h 10000"/>
                <a:gd name="connsiteX160" fmla="*/ 6177 w 10000"/>
                <a:gd name="connsiteY160" fmla="*/ 9463 h 10000"/>
                <a:gd name="connsiteX161" fmla="*/ 6177 w 10000"/>
                <a:gd name="connsiteY161" fmla="*/ 9422 h 10000"/>
                <a:gd name="connsiteX162" fmla="*/ 6177 w 10000"/>
                <a:gd name="connsiteY162" fmla="*/ 9507 h 10000"/>
                <a:gd name="connsiteX163" fmla="*/ 6046 w 10000"/>
                <a:gd name="connsiteY163" fmla="*/ 9463 h 10000"/>
                <a:gd name="connsiteX164" fmla="*/ 6046 w 10000"/>
                <a:gd name="connsiteY164" fmla="*/ 9550 h 10000"/>
                <a:gd name="connsiteX165" fmla="*/ 6000 w 10000"/>
                <a:gd name="connsiteY165" fmla="*/ 9688 h 10000"/>
                <a:gd name="connsiteX166" fmla="*/ 6094 w 10000"/>
                <a:gd name="connsiteY166" fmla="*/ 9734 h 10000"/>
                <a:gd name="connsiteX167" fmla="*/ 6094 w 10000"/>
                <a:gd name="connsiteY167" fmla="*/ 9734 h 10000"/>
                <a:gd name="connsiteX168" fmla="*/ 6177 w 10000"/>
                <a:gd name="connsiteY168" fmla="*/ 9913 h 10000"/>
                <a:gd name="connsiteX169" fmla="*/ 5956 w 10000"/>
                <a:gd name="connsiteY169" fmla="*/ 10000 h 10000"/>
                <a:gd name="connsiteX170" fmla="*/ 5956 w 10000"/>
                <a:gd name="connsiteY170" fmla="*/ 9913 h 10000"/>
                <a:gd name="connsiteX171" fmla="*/ 5861 w 10000"/>
                <a:gd name="connsiteY171" fmla="*/ 9774 h 10000"/>
                <a:gd name="connsiteX172" fmla="*/ 5823 w 10000"/>
                <a:gd name="connsiteY172" fmla="*/ 9688 h 10000"/>
                <a:gd name="connsiteX173" fmla="*/ 5778 w 10000"/>
                <a:gd name="connsiteY173" fmla="*/ 9550 h 10000"/>
                <a:gd name="connsiteX174" fmla="*/ 5823 w 10000"/>
                <a:gd name="connsiteY174" fmla="*/ 9463 h 10000"/>
                <a:gd name="connsiteX175" fmla="*/ 5778 w 10000"/>
                <a:gd name="connsiteY175" fmla="*/ 9323 h 10000"/>
                <a:gd name="connsiteX176" fmla="*/ 5778 w 10000"/>
                <a:gd name="connsiteY176" fmla="*/ 9373 h 10000"/>
                <a:gd name="connsiteX177" fmla="*/ 5686 w 10000"/>
                <a:gd name="connsiteY177" fmla="*/ 9282 h 10000"/>
                <a:gd name="connsiteX178" fmla="*/ 5686 w 10000"/>
                <a:gd name="connsiteY178" fmla="*/ 9373 h 10000"/>
                <a:gd name="connsiteX179" fmla="*/ 5555 w 10000"/>
                <a:gd name="connsiteY179" fmla="*/ 9373 h 10000"/>
                <a:gd name="connsiteX180" fmla="*/ 5466 w 10000"/>
                <a:gd name="connsiteY180" fmla="*/ 9323 h 10000"/>
                <a:gd name="connsiteX181" fmla="*/ 5414 w 10000"/>
                <a:gd name="connsiteY181" fmla="*/ 9240 h 10000"/>
                <a:gd name="connsiteX182" fmla="*/ 5370 w 10000"/>
                <a:gd name="connsiteY182" fmla="*/ 9240 h 10000"/>
                <a:gd name="connsiteX183" fmla="*/ 5370 w 10000"/>
                <a:gd name="connsiteY183" fmla="*/ 9323 h 10000"/>
                <a:gd name="connsiteX184" fmla="*/ 5284 w 10000"/>
                <a:gd name="connsiteY184" fmla="*/ 9240 h 10000"/>
                <a:gd name="connsiteX185" fmla="*/ 5244 w 10000"/>
                <a:gd name="connsiteY185" fmla="*/ 9147 h 10000"/>
                <a:gd name="connsiteX186" fmla="*/ 5202 w 10000"/>
                <a:gd name="connsiteY186" fmla="*/ 9196 h 10000"/>
                <a:gd name="connsiteX187" fmla="*/ 5244 w 10000"/>
                <a:gd name="connsiteY187" fmla="*/ 9323 h 10000"/>
                <a:gd name="connsiteX188" fmla="*/ 5154 w 10000"/>
                <a:gd name="connsiteY188" fmla="*/ 9282 h 10000"/>
                <a:gd name="connsiteX189" fmla="*/ 5154 w 10000"/>
                <a:gd name="connsiteY189" fmla="*/ 9373 h 10000"/>
                <a:gd name="connsiteX190" fmla="*/ 4973 w 10000"/>
                <a:gd name="connsiteY190" fmla="*/ 9323 h 10000"/>
                <a:gd name="connsiteX191" fmla="*/ 4844 w 10000"/>
                <a:gd name="connsiteY191" fmla="*/ 9323 h 10000"/>
                <a:gd name="connsiteX192" fmla="*/ 4794 w 10000"/>
                <a:gd name="connsiteY192" fmla="*/ 9323 h 10000"/>
                <a:gd name="connsiteX193" fmla="*/ 4661 w 10000"/>
                <a:gd name="connsiteY193" fmla="*/ 9240 h 10000"/>
                <a:gd name="connsiteX194" fmla="*/ 4611 w 10000"/>
                <a:gd name="connsiteY194" fmla="*/ 9196 h 10000"/>
                <a:gd name="connsiteX195" fmla="*/ 4480 w 10000"/>
                <a:gd name="connsiteY195" fmla="*/ 9147 h 10000"/>
                <a:gd name="connsiteX196" fmla="*/ 4395 w 10000"/>
                <a:gd name="connsiteY196" fmla="*/ 8884 h 10000"/>
                <a:gd name="connsiteX197" fmla="*/ 4297 w 10000"/>
                <a:gd name="connsiteY197" fmla="*/ 8703 h 10000"/>
                <a:gd name="connsiteX198" fmla="*/ 4168 w 10000"/>
                <a:gd name="connsiteY198" fmla="*/ 8703 h 10000"/>
                <a:gd name="connsiteX199" fmla="*/ 4032 w 10000"/>
                <a:gd name="connsiteY199" fmla="*/ 8703 h 10000"/>
                <a:gd name="connsiteX200" fmla="*/ 3808 w 10000"/>
                <a:gd name="connsiteY200" fmla="*/ 8475 h 10000"/>
                <a:gd name="connsiteX201" fmla="*/ 3633 w 10000"/>
                <a:gd name="connsiteY201" fmla="*/ 8604 h 10000"/>
                <a:gd name="connsiteX202" fmla="*/ 3633 w 10000"/>
                <a:gd name="connsiteY202" fmla="*/ 8703 h 10000"/>
                <a:gd name="connsiteX203" fmla="*/ 3410 w 10000"/>
                <a:gd name="connsiteY203" fmla="*/ 8747 h 10000"/>
                <a:gd name="connsiteX204" fmla="*/ 3278 w 10000"/>
                <a:gd name="connsiteY204" fmla="*/ 8884 h 10000"/>
                <a:gd name="connsiteX205" fmla="*/ 3189 w 10000"/>
                <a:gd name="connsiteY205" fmla="*/ 8790 h 10000"/>
                <a:gd name="connsiteX206" fmla="*/ 3099 w 10000"/>
                <a:gd name="connsiteY206" fmla="*/ 8884 h 10000"/>
                <a:gd name="connsiteX207" fmla="*/ 2965 w 10000"/>
                <a:gd name="connsiteY207" fmla="*/ 8884 h 10000"/>
                <a:gd name="connsiteX208" fmla="*/ 2781 w 10000"/>
                <a:gd name="connsiteY208" fmla="*/ 8835 h 10000"/>
                <a:gd name="connsiteX209" fmla="*/ 2606 w 10000"/>
                <a:gd name="connsiteY209" fmla="*/ 8924 h 10000"/>
                <a:gd name="connsiteX210" fmla="*/ 2515 w 10000"/>
                <a:gd name="connsiteY210" fmla="*/ 8924 h 10000"/>
                <a:gd name="connsiteX211" fmla="*/ 2423 w 10000"/>
                <a:gd name="connsiteY211" fmla="*/ 8924 h 10000"/>
                <a:gd name="connsiteX212" fmla="*/ 2380 w 10000"/>
                <a:gd name="connsiteY212" fmla="*/ 8924 h 10000"/>
                <a:gd name="connsiteX213" fmla="*/ 2380 w 10000"/>
                <a:gd name="connsiteY213" fmla="*/ 9147 h 10000"/>
                <a:gd name="connsiteX214" fmla="*/ 2473 w 10000"/>
                <a:gd name="connsiteY214" fmla="*/ 9282 h 10000"/>
                <a:gd name="connsiteX215" fmla="*/ 2473 w 10000"/>
                <a:gd name="connsiteY215" fmla="*/ 9323 h 10000"/>
                <a:gd name="connsiteX216" fmla="*/ 2473 w 10000"/>
                <a:gd name="connsiteY216" fmla="*/ 9422 h 10000"/>
                <a:gd name="connsiteX217" fmla="*/ 2515 w 10000"/>
                <a:gd name="connsiteY217" fmla="*/ 9550 h 10000"/>
                <a:gd name="connsiteX218" fmla="*/ 2380 w 10000"/>
                <a:gd name="connsiteY218" fmla="*/ 9507 h 10000"/>
                <a:gd name="connsiteX219" fmla="*/ 2244 w 10000"/>
                <a:gd name="connsiteY219" fmla="*/ 9463 h 10000"/>
                <a:gd name="connsiteX220" fmla="*/ 2153 w 10000"/>
                <a:gd name="connsiteY220" fmla="*/ 9240 h 10000"/>
                <a:gd name="connsiteX221" fmla="*/ 1895 w 10000"/>
                <a:gd name="connsiteY221" fmla="*/ 9373 h 10000"/>
                <a:gd name="connsiteX222" fmla="*/ 1805 w 10000"/>
                <a:gd name="connsiteY222" fmla="*/ 9422 h 10000"/>
                <a:gd name="connsiteX223" fmla="*/ 1805 w 10000"/>
                <a:gd name="connsiteY223" fmla="*/ 9282 h 10000"/>
                <a:gd name="connsiteX224" fmla="*/ 1669 w 10000"/>
                <a:gd name="connsiteY224" fmla="*/ 9107 h 10000"/>
                <a:gd name="connsiteX225" fmla="*/ 1401 w 10000"/>
                <a:gd name="connsiteY225" fmla="*/ 9107 h 10000"/>
                <a:gd name="connsiteX226" fmla="*/ 1401 w 10000"/>
                <a:gd name="connsiteY226" fmla="*/ 8924 h 10000"/>
                <a:gd name="connsiteX227" fmla="*/ 1439 w 10000"/>
                <a:gd name="connsiteY227" fmla="*/ 8703 h 10000"/>
                <a:gd name="connsiteX228" fmla="*/ 1270 w 10000"/>
                <a:gd name="connsiteY228" fmla="*/ 8604 h 10000"/>
                <a:gd name="connsiteX229" fmla="*/ 1130 w 10000"/>
                <a:gd name="connsiteY229" fmla="*/ 8475 h 10000"/>
                <a:gd name="connsiteX230" fmla="*/ 1090 w 10000"/>
                <a:gd name="connsiteY230" fmla="*/ 8385 h 10000"/>
                <a:gd name="connsiteX231" fmla="*/ 1048 w 10000"/>
                <a:gd name="connsiteY231" fmla="*/ 8251 h 10000"/>
                <a:gd name="connsiteX232" fmla="*/ 1090 w 10000"/>
                <a:gd name="connsiteY232" fmla="*/ 8118 h 10000"/>
                <a:gd name="connsiteX233" fmla="*/ 773 w 10000"/>
                <a:gd name="connsiteY233" fmla="*/ 8160 h 10000"/>
                <a:gd name="connsiteX234" fmla="*/ 591 w 10000"/>
                <a:gd name="connsiteY234" fmla="*/ 8251 h 10000"/>
                <a:gd name="connsiteX235" fmla="*/ 591 w 10000"/>
                <a:gd name="connsiteY235" fmla="*/ 8118 h 10000"/>
                <a:gd name="connsiteX236" fmla="*/ 549 w 10000"/>
                <a:gd name="connsiteY236" fmla="*/ 7980 h 10000"/>
                <a:gd name="connsiteX237" fmla="*/ 508 w 10000"/>
                <a:gd name="connsiteY237" fmla="*/ 7900 h 10000"/>
                <a:gd name="connsiteX238" fmla="*/ 7545 w 10000"/>
                <a:gd name="connsiteY238" fmla="*/ 7886 h 10000"/>
                <a:gd name="connsiteX239" fmla="*/ 7675 w 10000"/>
                <a:gd name="connsiteY239"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447 w 10000"/>
                <a:gd name="connsiteY67" fmla="*/ 5251 h 10000"/>
                <a:gd name="connsiteX68" fmla="*/ 9403 w 10000"/>
                <a:gd name="connsiteY68" fmla="*/ 5251 h 10000"/>
                <a:gd name="connsiteX69" fmla="*/ 9613 w 10000"/>
                <a:gd name="connsiteY69" fmla="*/ 5159 h 10000"/>
                <a:gd name="connsiteX70" fmla="*/ 9757 w 10000"/>
                <a:gd name="connsiteY70" fmla="*/ 5291 h 10000"/>
                <a:gd name="connsiteX71" fmla="*/ 9982 w 10000"/>
                <a:gd name="connsiteY71" fmla="*/ 5339 h 10000"/>
                <a:gd name="connsiteX72" fmla="*/ 9884 w 10000"/>
                <a:gd name="connsiteY72" fmla="*/ 5468 h 10000"/>
                <a:gd name="connsiteX73" fmla="*/ 9847 w 10000"/>
                <a:gd name="connsiteY73" fmla="*/ 5517 h 10000"/>
                <a:gd name="connsiteX74" fmla="*/ 9757 w 10000"/>
                <a:gd name="connsiteY74" fmla="*/ 5561 h 10000"/>
                <a:gd name="connsiteX75" fmla="*/ 9802 w 10000"/>
                <a:gd name="connsiteY75" fmla="*/ 5561 h 10000"/>
                <a:gd name="connsiteX76" fmla="*/ 9935 w 10000"/>
                <a:gd name="connsiteY76" fmla="*/ 5517 h 10000"/>
                <a:gd name="connsiteX77" fmla="*/ 9935 w 10000"/>
                <a:gd name="connsiteY77" fmla="*/ 5468 h 10000"/>
                <a:gd name="connsiteX78" fmla="*/ 9982 w 10000"/>
                <a:gd name="connsiteY78" fmla="*/ 5600 h 10000"/>
                <a:gd name="connsiteX79" fmla="*/ 9982 w 10000"/>
                <a:gd name="connsiteY79" fmla="*/ 5699 h 10000"/>
                <a:gd name="connsiteX80" fmla="*/ 9935 w 10000"/>
                <a:gd name="connsiteY80" fmla="*/ 5600 h 10000"/>
                <a:gd name="connsiteX81" fmla="*/ 9935 w 10000"/>
                <a:gd name="connsiteY81" fmla="*/ 5699 h 10000"/>
                <a:gd name="connsiteX82" fmla="*/ 9884 w 10000"/>
                <a:gd name="connsiteY82" fmla="*/ 5658 h 10000"/>
                <a:gd name="connsiteX83" fmla="*/ 9847 w 10000"/>
                <a:gd name="connsiteY83" fmla="*/ 5658 h 10000"/>
                <a:gd name="connsiteX84" fmla="*/ 9802 w 10000"/>
                <a:gd name="connsiteY84" fmla="*/ 5737 h 10000"/>
                <a:gd name="connsiteX85" fmla="*/ 9935 w 10000"/>
                <a:gd name="connsiteY85" fmla="*/ 5827 h 10000"/>
                <a:gd name="connsiteX86" fmla="*/ 9884 w 10000"/>
                <a:gd name="connsiteY86" fmla="*/ 5827 h 10000"/>
                <a:gd name="connsiteX87" fmla="*/ 9935 w 10000"/>
                <a:gd name="connsiteY87" fmla="*/ 5924 h 10000"/>
                <a:gd name="connsiteX88" fmla="*/ 9757 w 10000"/>
                <a:gd name="connsiteY88" fmla="*/ 5873 h 10000"/>
                <a:gd name="connsiteX89" fmla="*/ 9802 w 10000"/>
                <a:gd name="connsiteY89" fmla="*/ 5924 h 10000"/>
                <a:gd name="connsiteX90" fmla="*/ 9935 w 10000"/>
                <a:gd name="connsiteY90" fmla="*/ 5963 h 10000"/>
                <a:gd name="connsiteX91" fmla="*/ 9982 w 10000"/>
                <a:gd name="connsiteY91" fmla="*/ 6100 h 10000"/>
                <a:gd name="connsiteX92" fmla="*/ 9935 w 10000"/>
                <a:gd name="connsiteY92" fmla="*/ 6193 h 10000"/>
                <a:gd name="connsiteX93" fmla="*/ 9802 w 10000"/>
                <a:gd name="connsiteY93" fmla="*/ 6055 h 10000"/>
                <a:gd name="connsiteX94" fmla="*/ 9757 w 10000"/>
                <a:gd name="connsiteY94" fmla="*/ 6100 h 10000"/>
                <a:gd name="connsiteX95" fmla="*/ 9579 w 10000"/>
                <a:gd name="connsiteY95" fmla="*/ 6193 h 10000"/>
                <a:gd name="connsiteX96" fmla="*/ 9714 w 10000"/>
                <a:gd name="connsiteY96" fmla="*/ 6321 h 10000"/>
                <a:gd name="connsiteX97" fmla="*/ 9714 w 10000"/>
                <a:gd name="connsiteY97" fmla="*/ 6504 h 10000"/>
                <a:gd name="connsiteX98" fmla="*/ 9668 w 10000"/>
                <a:gd name="connsiteY98" fmla="*/ 6594 h 10000"/>
                <a:gd name="connsiteX99" fmla="*/ 9668 w 10000"/>
                <a:gd name="connsiteY99" fmla="*/ 6637 h 10000"/>
                <a:gd name="connsiteX100" fmla="*/ 9579 w 10000"/>
                <a:gd name="connsiteY100" fmla="*/ 6594 h 10000"/>
                <a:gd name="connsiteX101" fmla="*/ 9579 w 10000"/>
                <a:gd name="connsiteY101" fmla="*/ 6680 h 10000"/>
                <a:gd name="connsiteX102" fmla="*/ 9534 w 10000"/>
                <a:gd name="connsiteY102" fmla="*/ 6774 h 10000"/>
                <a:gd name="connsiteX103" fmla="*/ 9490 w 10000"/>
                <a:gd name="connsiteY103" fmla="*/ 6948 h 10000"/>
                <a:gd name="connsiteX104" fmla="*/ 9534 w 10000"/>
                <a:gd name="connsiteY104" fmla="*/ 6861 h 10000"/>
                <a:gd name="connsiteX105" fmla="*/ 9490 w 10000"/>
                <a:gd name="connsiteY105" fmla="*/ 6903 h 10000"/>
                <a:gd name="connsiteX106" fmla="*/ 9447 w 10000"/>
                <a:gd name="connsiteY106" fmla="*/ 6820 h 10000"/>
                <a:gd name="connsiteX107" fmla="*/ 9351 w 10000"/>
                <a:gd name="connsiteY107" fmla="*/ 6861 h 10000"/>
                <a:gd name="connsiteX108" fmla="*/ 9351 w 10000"/>
                <a:gd name="connsiteY108" fmla="*/ 6948 h 10000"/>
                <a:gd name="connsiteX109" fmla="*/ 9403 w 10000"/>
                <a:gd name="connsiteY109" fmla="*/ 6994 h 10000"/>
                <a:gd name="connsiteX110" fmla="*/ 9490 w 10000"/>
                <a:gd name="connsiteY110" fmla="*/ 7039 h 10000"/>
                <a:gd name="connsiteX111" fmla="*/ 9447 w 10000"/>
                <a:gd name="connsiteY111" fmla="*/ 7084 h 10000"/>
                <a:gd name="connsiteX112" fmla="*/ 9403 w 10000"/>
                <a:gd name="connsiteY112" fmla="*/ 7223 h 10000"/>
                <a:gd name="connsiteX113" fmla="*/ 9220 w 10000"/>
                <a:gd name="connsiteY113" fmla="*/ 7127 h 10000"/>
                <a:gd name="connsiteX114" fmla="*/ 9351 w 10000"/>
                <a:gd name="connsiteY114" fmla="*/ 7261 h 10000"/>
                <a:gd name="connsiteX115" fmla="*/ 9490 w 10000"/>
                <a:gd name="connsiteY115" fmla="*/ 7261 h 10000"/>
                <a:gd name="connsiteX116" fmla="*/ 9447 w 10000"/>
                <a:gd name="connsiteY116" fmla="*/ 7357 h 10000"/>
                <a:gd name="connsiteX117" fmla="*/ 9534 w 10000"/>
                <a:gd name="connsiteY117" fmla="*/ 7537 h 10000"/>
                <a:gd name="connsiteX118" fmla="*/ 9490 w 10000"/>
                <a:gd name="connsiteY118" fmla="*/ 7537 h 10000"/>
                <a:gd name="connsiteX119" fmla="*/ 9351 w 10000"/>
                <a:gd name="connsiteY119" fmla="*/ 7439 h 10000"/>
                <a:gd name="connsiteX120" fmla="*/ 9302 w 10000"/>
                <a:gd name="connsiteY120" fmla="*/ 7489 h 10000"/>
                <a:gd name="connsiteX121" fmla="*/ 9403 w 10000"/>
                <a:gd name="connsiteY121" fmla="*/ 7581 h 10000"/>
                <a:gd name="connsiteX122" fmla="*/ 9351 w 10000"/>
                <a:gd name="connsiteY122" fmla="*/ 7667 h 10000"/>
                <a:gd name="connsiteX123" fmla="*/ 9220 w 10000"/>
                <a:gd name="connsiteY123" fmla="*/ 7581 h 10000"/>
                <a:gd name="connsiteX124" fmla="*/ 9302 w 10000"/>
                <a:gd name="connsiteY124" fmla="*/ 7709 h 10000"/>
                <a:gd name="connsiteX125" fmla="*/ 9220 w 10000"/>
                <a:gd name="connsiteY125" fmla="*/ 7709 h 10000"/>
                <a:gd name="connsiteX126" fmla="*/ 9220 w 10000"/>
                <a:gd name="connsiteY126" fmla="*/ 7804 h 10000"/>
                <a:gd name="connsiteX127" fmla="*/ 8994 w 10000"/>
                <a:gd name="connsiteY127" fmla="*/ 7900 h 10000"/>
                <a:gd name="connsiteX128" fmla="*/ 8951 w 10000"/>
                <a:gd name="connsiteY128" fmla="*/ 7980 h 10000"/>
                <a:gd name="connsiteX129" fmla="*/ 8994 w 10000"/>
                <a:gd name="connsiteY129" fmla="*/ 8031 h 10000"/>
                <a:gd name="connsiteX130" fmla="*/ 8951 w 10000"/>
                <a:gd name="connsiteY130" fmla="*/ 8066 h 10000"/>
                <a:gd name="connsiteX131" fmla="*/ 8905 w 10000"/>
                <a:gd name="connsiteY131" fmla="*/ 8203 h 10000"/>
                <a:gd name="connsiteX132" fmla="*/ 8866 w 10000"/>
                <a:gd name="connsiteY132" fmla="*/ 8160 h 10000"/>
                <a:gd name="connsiteX133" fmla="*/ 8866 w 10000"/>
                <a:gd name="connsiteY133" fmla="*/ 8296 h 10000"/>
                <a:gd name="connsiteX134" fmla="*/ 8407 w 10000"/>
                <a:gd name="connsiteY134" fmla="*/ 8069 h 10000"/>
                <a:gd name="connsiteX135" fmla="*/ 7657 w 10000"/>
                <a:gd name="connsiteY135" fmla="*/ 8835 h 10000"/>
                <a:gd name="connsiteX136" fmla="*/ 7387 w 10000"/>
                <a:gd name="connsiteY136" fmla="*/ 8924 h 10000"/>
                <a:gd name="connsiteX137" fmla="*/ 7253 w 10000"/>
                <a:gd name="connsiteY137" fmla="*/ 8655 h 10000"/>
                <a:gd name="connsiteX138" fmla="*/ 7209 w 10000"/>
                <a:gd name="connsiteY138" fmla="*/ 8655 h 10000"/>
                <a:gd name="connsiteX139" fmla="*/ 7340 w 10000"/>
                <a:gd name="connsiteY139" fmla="*/ 8604 h 10000"/>
                <a:gd name="connsiteX140" fmla="*/ 7162 w 10000"/>
                <a:gd name="connsiteY140" fmla="*/ 8604 h 10000"/>
                <a:gd name="connsiteX141" fmla="*/ 7119 w 10000"/>
                <a:gd name="connsiteY141" fmla="*/ 8703 h 10000"/>
                <a:gd name="connsiteX142" fmla="*/ 7209 w 10000"/>
                <a:gd name="connsiteY142" fmla="*/ 8790 h 10000"/>
                <a:gd name="connsiteX143" fmla="*/ 7162 w 10000"/>
                <a:gd name="connsiteY143" fmla="*/ 8790 h 10000"/>
                <a:gd name="connsiteX144" fmla="*/ 7302 w 10000"/>
                <a:gd name="connsiteY144" fmla="*/ 9056 h 10000"/>
                <a:gd name="connsiteX145" fmla="*/ 7119 w 10000"/>
                <a:gd name="connsiteY145" fmla="*/ 8884 h 10000"/>
                <a:gd name="connsiteX146" fmla="*/ 7209 w 10000"/>
                <a:gd name="connsiteY146" fmla="*/ 9056 h 10000"/>
                <a:gd name="connsiteX147" fmla="*/ 7162 w 10000"/>
                <a:gd name="connsiteY147" fmla="*/ 9107 h 10000"/>
                <a:gd name="connsiteX148" fmla="*/ 7119 w 10000"/>
                <a:gd name="connsiteY148" fmla="*/ 9056 h 10000"/>
                <a:gd name="connsiteX149" fmla="*/ 7075 w 10000"/>
                <a:gd name="connsiteY149" fmla="*/ 9196 h 10000"/>
                <a:gd name="connsiteX150" fmla="*/ 6934 w 10000"/>
                <a:gd name="connsiteY150" fmla="*/ 9240 h 10000"/>
                <a:gd name="connsiteX151" fmla="*/ 6893 w 10000"/>
                <a:gd name="connsiteY151" fmla="*/ 9147 h 10000"/>
                <a:gd name="connsiteX152" fmla="*/ 6807 w 10000"/>
                <a:gd name="connsiteY152" fmla="*/ 9107 h 10000"/>
                <a:gd name="connsiteX153" fmla="*/ 6852 w 10000"/>
                <a:gd name="connsiteY153" fmla="*/ 9282 h 10000"/>
                <a:gd name="connsiteX154" fmla="*/ 6623 w 10000"/>
                <a:gd name="connsiteY154" fmla="*/ 9196 h 10000"/>
                <a:gd name="connsiteX155" fmla="*/ 6579 w 10000"/>
                <a:gd name="connsiteY155" fmla="*/ 9240 h 10000"/>
                <a:gd name="connsiteX156" fmla="*/ 6444 w 10000"/>
                <a:gd name="connsiteY156" fmla="*/ 9323 h 10000"/>
                <a:gd name="connsiteX157" fmla="*/ 6411 w 10000"/>
                <a:gd name="connsiteY157" fmla="*/ 9422 h 10000"/>
                <a:gd name="connsiteX158" fmla="*/ 6311 w 10000"/>
                <a:gd name="connsiteY158" fmla="*/ 9422 h 10000"/>
                <a:gd name="connsiteX159" fmla="*/ 6177 w 10000"/>
                <a:gd name="connsiteY159" fmla="*/ 9463 h 10000"/>
                <a:gd name="connsiteX160" fmla="*/ 6177 w 10000"/>
                <a:gd name="connsiteY160" fmla="*/ 9422 h 10000"/>
                <a:gd name="connsiteX161" fmla="*/ 6177 w 10000"/>
                <a:gd name="connsiteY161" fmla="*/ 9507 h 10000"/>
                <a:gd name="connsiteX162" fmla="*/ 6046 w 10000"/>
                <a:gd name="connsiteY162" fmla="*/ 9463 h 10000"/>
                <a:gd name="connsiteX163" fmla="*/ 6046 w 10000"/>
                <a:gd name="connsiteY163" fmla="*/ 9550 h 10000"/>
                <a:gd name="connsiteX164" fmla="*/ 6000 w 10000"/>
                <a:gd name="connsiteY164" fmla="*/ 9688 h 10000"/>
                <a:gd name="connsiteX165" fmla="*/ 6094 w 10000"/>
                <a:gd name="connsiteY165" fmla="*/ 9734 h 10000"/>
                <a:gd name="connsiteX166" fmla="*/ 6094 w 10000"/>
                <a:gd name="connsiteY166" fmla="*/ 9734 h 10000"/>
                <a:gd name="connsiteX167" fmla="*/ 6177 w 10000"/>
                <a:gd name="connsiteY167" fmla="*/ 9913 h 10000"/>
                <a:gd name="connsiteX168" fmla="*/ 5956 w 10000"/>
                <a:gd name="connsiteY168" fmla="*/ 10000 h 10000"/>
                <a:gd name="connsiteX169" fmla="*/ 5956 w 10000"/>
                <a:gd name="connsiteY169" fmla="*/ 9913 h 10000"/>
                <a:gd name="connsiteX170" fmla="*/ 5861 w 10000"/>
                <a:gd name="connsiteY170" fmla="*/ 9774 h 10000"/>
                <a:gd name="connsiteX171" fmla="*/ 5823 w 10000"/>
                <a:gd name="connsiteY171" fmla="*/ 9688 h 10000"/>
                <a:gd name="connsiteX172" fmla="*/ 5778 w 10000"/>
                <a:gd name="connsiteY172" fmla="*/ 9550 h 10000"/>
                <a:gd name="connsiteX173" fmla="*/ 5823 w 10000"/>
                <a:gd name="connsiteY173" fmla="*/ 9463 h 10000"/>
                <a:gd name="connsiteX174" fmla="*/ 5778 w 10000"/>
                <a:gd name="connsiteY174" fmla="*/ 9323 h 10000"/>
                <a:gd name="connsiteX175" fmla="*/ 5778 w 10000"/>
                <a:gd name="connsiteY175" fmla="*/ 9373 h 10000"/>
                <a:gd name="connsiteX176" fmla="*/ 5686 w 10000"/>
                <a:gd name="connsiteY176" fmla="*/ 9282 h 10000"/>
                <a:gd name="connsiteX177" fmla="*/ 5686 w 10000"/>
                <a:gd name="connsiteY177" fmla="*/ 9373 h 10000"/>
                <a:gd name="connsiteX178" fmla="*/ 5555 w 10000"/>
                <a:gd name="connsiteY178" fmla="*/ 9373 h 10000"/>
                <a:gd name="connsiteX179" fmla="*/ 5466 w 10000"/>
                <a:gd name="connsiteY179" fmla="*/ 9323 h 10000"/>
                <a:gd name="connsiteX180" fmla="*/ 5414 w 10000"/>
                <a:gd name="connsiteY180" fmla="*/ 9240 h 10000"/>
                <a:gd name="connsiteX181" fmla="*/ 5370 w 10000"/>
                <a:gd name="connsiteY181" fmla="*/ 9240 h 10000"/>
                <a:gd name="connsiteX182" fmla="*/ 5370 w 10000"/>
                <a:gd name="connsiteY182" fmla="*/ 9323 h 10000"/>
                <a:gd name="connsiteX183" fmla="*/ 5284 w 10000"/>
                <a:gd name="connsiteY183" fmla="*/ 9240 h 10000"/>
                <a:gd name="connsiteX184" fmla="*/ 5244 w 10000"/>
                <a:gd name="connsiteY184" fmla="*/ 9147 h 10000"/>
                <a:gd name="connsiteX185" fmla="*/ 5202 w 10000"/>
                <a:gd name="connsiteY185" fmla="*/ 9196 h 10000"/>
                <a:gd name="connsiteX186" fmla="*/ 5244 w 10000"/>
                <a:gd name="connsiteY186" fmla="*/ 9323 h 10000"/>
                <a:gd name="connsiteX187" fmla="*/ 5154 w 10000"/>
                <a:gd name="connsiteY187" fmla="*/ 9282 h 10000"/>
                <a:gd name="connsiteX188" fmla="*/ 5154 w 10000"/>
                <a:gd name="connsiteY188" fmla="*/ 9373 h 10000"/>
                <a:gd name="connsiteX189" fmla="*/ 4973 w 10000"/>
                <a:gd name="connsiteY189" fmla="*/ 9323 h 10000"/>
                <a:gd name="connsiteX190" fmla="*/ 4844 w 10000"/>
                <a:gd name="connsiteY190" fmla="*/ 9323 h 10000"/>
                <a:gd name="connsiteX191" fmla="*/ 4794 w 10000"/>
                <a:gd name="connsiteY191" fmla="*/ 9323 h 10000"/>
                <a:gd name="connsiteX192" fmla="*/ 4661 w 10000"/>
                <a:gd name="connsiteY192" fmla="*/ 9240 h 10000"/>
                <a:gd name="connsiteX193" fmla="*/ 4611 w 10000"/>
                <a:gd name="connsiteY193" fmla="*/ 9196 h 10000"/>
                <a:gd name="connsiteX194" fmla="*/ 4480 w 10000"/>
                <a:gd name="connsiteY194" fmla="*/ 9147 h 10000"/>
                <a:gd name="connsiteX195" fmla="*/ 4395 w 10000"/>
                <a:gd name="connsiteY195" fmla="*/ 8884 h 10000"/>
                <a:gd name="connsiteX196" fmla="*/ 4297 w 10000"/>
                <a:gd name="connsiteY196" fmla="*/ 8703 h 10000"/>
                <a:gd name="connsiteX197" fmla="*/ 4168 w 10000"/>
                <a:gd name="connsiteY197" fmla="*/ 8703 h 10000"/>
                <a:gd name="connsiteX198" fmla="*/ 4032 w 10000"/>
                <a:gd name="connsiteY198" fmla="*/ 8703 h 10000"/>
                <a:gd name="connsiteX199" fmla="*/ 3808 w 10000"/>
                <a:gd name="connsiteY199" fmla="*/ 8475 h 10000"/>
                <a:gd name="connsiteX200" fmla="*/ 3633 w 10000"/>
                <a:gd name="connsiteY200" fmla="*/ 8604 h 10000"/>
                <a:gd name="connsiteX201" fmla="*/ 3633 w 10000"/>
                <a:gd name="connsiteY201" fmla="*/ 8703 h 10000"/>
                <a:gd name="connsiteX202" fmla="*/ 3410 w 10000"/>
                <a:gd name="connsiteY202" fmla="*/ 8747 h 10000"/>
                <a:gd name="connsiteX203" fmla="*/ 3278 w 10000"/>
                <a:gd name="connsiteY203" fmla="*/ 8884 h 10000"/>
                <a:gd name="connsiteX204" fmla="*/ 3189 w 10000"/>
                <a:gd name="connsiteY204" fmla="*/ 8790 h 10000"/>
                <a:gd name="connsiteX205" fmla="*/ 3099 w 10000"/>
                <a:gd name="connsiteY205" fmla="*/ 8884 h 10000"/>
                <a:gd name="connsiteX206" fmla="*/ 2965 w 10000"/>
                <a:gd name="connsiteY206" fmla="*/ 8884 h 10000"/>
                <a:gd name="connsiteX207" fmla="*/ 2781 w 10000"/>
                <a:gd name="connsiteY207" fmla="*/ 8835 h 10000"/>
                <a:gd name="connsiteX208" fmla="*/ 2606 w 10000"/>
                <a:gd name="connsiteY208" fmla="*/ 8924 h 10000"/>
                <a:gd name="connsiteX209" fmla="*/ 2515 w 10000"/>
                <a:gd name="connsiteY209" fmla="*/ 8924 h 10000"/>
                <a:gd name="connsiteX210" fmla="*/ 2423 w 10000"/>
                <a:gd name="connsiteY210" fmla="*/ 8924 h 10000"/>
                <a:gd name="connsiteX211" fmla="*/ 2380 w 10000"/>
                <a:gd name="connsiteY211" fmla="*/ 8924 h 10000"/>
                <a:gd name="connsiteX212" fmla="*/ 2380 w 10000"/>
                <a:gd name="connsiteY212" fmla="*/ 9147 h 10000"/>
                <a:gd name="connsiteX213" fmla="*/ 2473 w 10000"/>
                <a:gd name="connsiteY213" fmla="*/ 9282 h 10000"/>
                <a:gd name="connsiteX214" fmla="*/ 2473 w 10000"/>
                <a:gd name="connsiteY214" fmla="*/ 9323 h 10000"/>
                <a:gd name="connsiteX215" fmla="*/ 2473 w 10000"/>
                <a:gd name="connsiteY215" fmla="*/ 9422 h 10000"/>
                <a:gd name="connsiteX216" fmla="*/ 2515 w 10000"/>
                <a:gd name="connsiteY216" fmla="*/ 9550 h 10000"/>
                <a:gd name="connsiteX217" fmla="*/ 2380 w 10000"/>
                <a:gd name="connsiteY217" fmla="*/ 9507 h 10000"/>
                <a:gd name="connsiteX218" fmla="*/ 2244 w 10000"/>
                <a:gd name="connsiteY218" fmla="*/ 9463 h 10000"/>
                <a:gd name="connsiteX219" fmla="*/ 2153 w 10000"/>
                <a:gd name="connsiteY219" fmla="*/ 9240 h 10000"/>
                <a:gd name="connsiteX220" fmla="*/ 1895 w 10000"/>
                <a:gd name="connsiteY220" fmla="*/ 9373 h 10000"/>
                <a:gd name="connsiteX221" fmla="*/ 1805 w 10000"/>
                <a:gd name="connsiteY221" fmla="*/ 9422 h 10000"/>
                <a:gd name="connsiteX222" fmla="*/ 1805 w 10000"/>
                <a:gd name="connsiteY222" fmla="*/ 9282 h 10000"/>
                <a:gd name="connsiteX223" fmla="*/ 1669 w 10000"/>
                <a:gd name="connsiteY223" fmla="*/ 9107 h 10000"/>
                <a:gd name="connsiteX224" fmla="*/ 1401 w 10000"/>
                <a:gd name="connsiteY224" fmla="*/ 9107 h 10000"/>
                <a:gd name="connsiteX225" fmla="*/ 1401 w 10000"/>
                <a:gd name="connsiteY225" fmla="*/ 8924 h 10000"/>
                <a:gd name="connsiteX226" fmla="*/ 1439 w 10000"/>
                <a:gd name="connsiteY226" fmla="*/ 8703 h 10000"/>
                <a:gd name="connsiteX227" fmla="*/ 1270 w 10000"/>
                <a:gd name="connsiteY227" fmla="*/ 8604 h 10000"/>
                <a:gd name="connsiteX228" fmla="*/ 1130 w 10000"/>
                <a:gd name="connsiteY228" fmla="*/ 8475 h 10000"/>
                <a:gd name="connsiteX229" fmla="*/ 1090 w 10000"/>
                <a:gd name="connsiteY229" fmla="*/ 8385 h 10000"/>
                <a:gd name="connsiteX230" fmla="*/ 1048 w 10000"/>
                <a:gd name="connsiteY230" fmla="*/ 8251 h 10000"/>
                <a:gd name="connsiteX231" fmla="*/ 1090 w 10000"/>
                <a:gd name="connsiteY231" fmla="*/ 8118 h 10000"/>
                <a:gd name="connsiteX232" fmla="*/ 773 w 10000"/>
                <a:gd name="connsiteY232" fmla="*/ 8160 h 10000"/>
                <a:gd name="connsiteX233" fmla="*/ 591 w 10000"/>
                <a:gd name="connsiteY233" fmla="*/ 8251 h 10000"/>
                <a:gd name="connsiteX234" fmla="*/ 591 w 10000"/>
                <a:gd name="connsiteY234" fmla="*/ 8118 h 10000"/>
                <a:gd name="connsiteX235" fmla="*/ 549 w 10000"/>
                <a:gd name="connsiteY235" fmla="*/ 7980 h 10000"/>
                <a:gd name="connsiteX236" fmla="*/ 508 w 10000"/>
                <a:gd name="connsiteY236" fmla="*/ 7900 h 10000"/>
                <a:gd name="connsiteX237" fmla="*/ 7545 w 10000"/>
                <a:gd name="connsiteY237" fmla="*/ 7886 h 10000"/>
                <a:gd name="connsiteX238" fmla="*/ 7675 w 10000"/>
                <a:gd name="connsiteY238"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447 w 10000"/>
                <a:gd name="connsiteY67" fmla="*/ 5251 h 10000"/>
                <a:gd name="connsiteX68" fmla="*/ 9613 w 10000"/>
                <a:gd name="connsiteY68" fmla="*/ 5159 h 10000"/>
                <a:gd name="connsiteX69" fmla="*/ 9757 w 10000"/>
                <a:gd name="connsiteY69" fmla="*/ 5291 h 10000"/>
                <a:gd name="connsiteX70" fmla="*/ 9982 w 10000"/>
                <a:gd name="connsiteY70" fmla="*/ 5339 h 10000"/>
                <a:gd name="connsiteX71" fmla="*/ 9884 w 10000"/>
                <a:gd name="connsiteY71" fmla="*/ 5468 h 10000"/>
                <a:gd name="connsiteX72" fmla="*/ 9847 w 10000"/>
                <a:gd name="connsiteY72" fmla="*/ 5517 h 10000"/>
                <a:gd name="connsiteX73" fmla="*/ 9757 w 10000"/>
                <a:gd name="connsiteY73" fmla="*/ 5561 h 10000"/>
                <a:gd name="connsiteX74" fmla="*/ 9802 w 10000"/>
                <a:gd name="connsiteY74" fmla="*/ 5561 h 10000"/>
                <a:gd name="connsiteX75" fmla="*/ 9935 w 10000"/>
                <a:gd name="connsiteY75" fmla="*/ 5517 h 10000"/>
                <a:gd name="connsiteX76" fmla="*/ 9935 w 10000"/>
                <a:gd name="connsiteY76" fmla="*/ 5468 h 10000"/>
                <a:gd name="connsiteX77" fmla="*/ 9982 w 10000"/>
                <a:gd name="connsiteY77" fmla="*/ 5600 h 10000"/>
                <a:gd name="connsiteX78" fmla="*/ 9982 w 10000"/>
                <a:gd name="connsiteY78" fmla="*/ 5699 h 10000"/>
                <a:gd name="connsiteX79" fmla="*/ 9935 w 10000"/>
                <a:gd name="connsiteY79" fmla="*/ 5600 h 10000"/>
                <a:gd name="connsiteX80" fmla="*/ 9935 w 10000"/>
                <a:gd name="connsiteY80" fmla="*/ 5699 h 10000"/>
                <a:gd name="connsiteX81" fmla="*/ 9884 w 10000"/>
                <a:gd name="connsiteY81" fmla="*/ 5658 h 10000"/>
                <a:gd name="connsiteX82" fmla="*/ 9847 w 10000"/>
                <a:gd name="connsiteY82" fmla="*/ 5658 h 10000"/>
                <a:gd name="connsiteX83" fmla="*/ 9802 w 10000"/>
                <a:gd name="connsiteY83" fmla="*/ 5737 h 10000"/>
                <a:gd name="connsiteX84" fmla="*/ 9935 w 10000"/>
                <a:gd name="connsiteY84" fmla="*/ 5827 h 10000"/>
                <a:gd name="connsiteX85" fmla="*/ 9884 w 10000"/>
                <a:gd name="connsiteY85" fmla="*/ 5827 h 10000"/>
                <a:gd name="connsiteX86" fmla="*/ 9935 w 10000"/>
                <a:gd name="connsiteY86" fmla="*/ 5924 h 10000"/>
                <a:gd name="connsiteX87" fmla="*/ 9757 w 10000"/>
                <a:gd name="connsiteY87" fmla="*/ 5873 h 10000"/>
                <a:gd name="connsiteX88" fmla="*/ 9802 w 10000"/>
                <a:gd name="connsiteY88" fmla="*/ 5924 h 10000"/>
                <a:gd name="connsiteX89" fmla="*/ 9935 w 10000"/>
                <a:gd name="connsiteY89" fmla="*/ 5963 h 10000"/>
                <a:gd name="connsiteX90" fmla="*/ 9982 w 10000"/>
                <a:gd name="connsiteY90" fmla="*/ 6100 h 10000"/>
                <a:gd name="connsiteX91" fmla="*/ 9935 w 10000"/>
                <a:gd name="connsiteY91" fmla="*/ 6193 h 10000"/>
                <a:gd name="connsiteX92" fmla="*/ 9802 w 10000"/>
                <a:gd name="connsiteY92" fmla="*/ 6055 h 10000"/>
                <a:gd name="connsiteX93" fmla="*/ 9757 w 10000"/>
                <a:gd name="connsiteY93" fmla="*/ 6100 h 10000"/>
                <a:gd name="connsiteX94" fmla="*/ 9579 w 10000"/>
                <a:gd name="connsiteY94" fmla="*/ 6193 h 10000"/>
                <a:gd name="connsiteX95" fmla="*/ 9714 w 10000"/>
                <a:gd name="connsiteY95" fmla="*/ 6321 h 10000"/>
                <a:gd name="connsiteX96" fmla="*/ 9714 w 10000"/>
                <a:gd name="connsiteY96" fmla="*/ 6504 h 10000"/>
                <a:gd name="connsiteX97" fmla="*/ 9668 w 10000"/>
                <a:gd name="connsiteY97" fmla="*/ 6594 h 10000"/>
                <a:gd name="connsiteX98" fmla="*/ 9668 w 10000"/>
                <a:gd name="connsiteY98" fmla="*/ 6637 h 10000"/>
                <a:gd name="connsiteX99" fmla="*/ 9579 w 10000"/>
                <a:gd name="connsiteY99" fmla="*/ 6594 h 10000"/>
                <a:gd name="connsiteX100" fmla="*/ 9579 w 10000"/>
                <a:gd name="connsiteY100" fmla="*/ 6680 h 10000"/>
                <a:gd name="connsiteX101" fmla="*/ 9534 w 10000"/>
                <a:gd name="connsiteY101" fmla="*/ 6774 h 10000"/>
                <a:gd name="connsiteX102" fmla="*/ 9490 w 10000"/>
                <a:gd name="connsiteY102" fmla="*/ 6948 h 10000"/>
                <a:gd name="connsiteX103" fmla="*/ 9534 w 10000"/>
                <a:gd name="connsiteY103" fmla="*/ 6861 h 10000"/>
                <a:gd name="connsiteX104" fmla="*/ 9490 w 10000"/>
                <a:gd name="connsiteY104" fmla="*/ 6903 h 10000"/>
                <a:gd name="connsiteX105" fmla="*/ 9447 w 10000"/>
                <a:gd name="connsiteY105" fmla="*/ 6820 h 10000"/>
                <a:gd name="connsiteX106" fmla="*/ 9351 w 10000"/>
                <a:gd name="connsiteY106" fmla="*/ 6861 h 10000"/>
                <a:gd name="connsiteX107" fmla="*/ 9351 w 10000"/>
                <a:gd name="connsiteY107" fmla="*/ 6948 h 10000"/>
                <a:gd name="connsiteX108" fmla="*/ 9403 w 10000"/>
                <a:gd name="connsiteY108" fmla="*/ 6994 h 10000"/>
                <a:gd name="connsiteX109" fmla="*/ 9490 w 10000"/>
                <a:gd name="connsiteY109" fmla="*/ 7039 h 10000"/>
                <a:gd name="connsiteX110" fmla="*/ 9447 w 10000"/>
                <a:gd name="connsiteY110" fmla="*/ 7084 h 10000"/>
                <a:gd name="connsiteX111" fmla="*/ 9403 w 10000"/>
                <a:gd name="connsiteY111" fmla="*/ 7223 h 10000"/>
                <a:gd name="connsiteX112" fmla="*/ 9220 w 10000"/>
                <a:gd name="connsiteY112" fmla="*/ 7127 h 10000"/>
                <a:gd name="connsiteX113" fmla="*/ 9351 w 10000"/>
                <a:gd name="connsiteY113" fmla="*/ 7261 h 10000"/>
                <a:gd name="connsiteX114" fmla="*/ 9490 w 10000"/>
                <a:gd name="connsiteY114" fmla="*/ 7261 h 10000"/>
                <a:gd name="connsiteX115" fmla="*/ 9447 w 10000"/>
                <a:gd name="connsiteY115" fmla="*/ 7357 h 10000"/>
                <a:gd name="connsiteX116" fmla="*/ 9534 w 10000"/>
                <a:gd name="connsiteY116" fmla="*/ 7537 h 10000"/>
                <a:gd name="connsiteX117" fmla="*/ 9490 w 10000"/>
                <a:gd name="connsiteY117" fmla="*/ 7537 h 10000"/>
                <a:gd name="connsiteX118" fmla="*/ 9351 w 10000"/>
                <a:gd name="connsiteY118" fmla="*/ 7439 h 10000"/>
                <a:gd name="connsiteX119" fmla="*/ 9302 w 10000"/>
                <a:gd name="connsiteY119" fmla="*/ 7489 h 10000"/>
                <a:gd name="connsiteX120" fmla="*/ 9403 w 10000"/>
                <a:gd name="connsiteY120" fmla="*/ 7581 h 10000"/>
                <a:gd name="connsiteX121" fmla="*/ 9351 w 10000"/>
                <a:gd name="connsiteY121" fmla="*/ 7667 h 10000"/>
                <a:gd name="connsiteX122" fmla="*/ 9220 w 10000"/>
                <a:gd name="connsiteY122" fmla="*/ 7581 h 10000"/>
                <a:gd name="connsiteX123" fmla="*/ 9302 w 10000"/>
                <a:gd name="connsiteY123" fmla="*/ 7709 h 10000"/>
                <a:gd name="connsiteX124" fmla="*/ 9220 w 10000"/>
                <a:gd name="connsiteY124" fmla="*/ 7709 h 10000"/>
                <a:gd name="connsiteX125" fmla="*/ 9220 w 10000"/>
                <a:gd name="connsiteY125" fmla="*/ 7804 h 10000"/>
                <a:gd name="connsiteX126" fmla="*/ 8994 w 10000"/>
                <a:gd name="connsiteY126" fmla="*/ 7900 h 10000"/>
                <a:gd name="connsiteX127" fmla="*/ 8951 w 10000"/>
                <a:gd name="connsiteY127" fmla="*/ 7980 h 10000"/>
                <a:gd name="connsiteX128" fmla="*/ 8994 w 10000"/>
                <a:gd name="connsiteY128" fmla="*/ 8031 h 10000"/>
                <a:gd name="connsiteX129" fmla="*/ 8951 w 10000"/>
                <a:gd name="connsiteY129" fmla="*/ 8066 h 10000"/>
                <a:gd name="connsiteX130" fmla="*/ 8905 w 10000"/>
                <a:gd name="connsiteY130" fmla="*/ 8203 h 10000"/>
                <a:gd name="connsiteX131" fmla="*/ 8866 w 10000"/>
                <a:gd name="connsiteY131" fmla="*/ 8160 h 10000"/>
                <a:gd name="connsiteX132" fmla="*/ 8866 w 10000"/>
                <a:gd name="connsiteY132" fmla="*/ 8296 h 10000"/>
                <a:gd name="connsiteX133" fmla="*/ 8407 w 10000"/>
                <a:gd name="connsiteY133" fmla="*/ 8069 h 10000"/>
                <a:gd name="connsiteX134" fmla="*/ 7657 w 10000"/>
                <a:gd name="connsiteY134" fmla="*/ 8835 h 10000"/>
                <a:gd name="connsiteX135" fmla="*/ 7387 w 10000"/>
                <a:gd name="connsiteY135" fmla="*/ 8924 h 10000"/>
                <a:gd name="connsiteX136" fmla="*/ 7253 w 10000"/>
                <a:gd name="connsiteY136" fmla="*/ 8655 h 10000"/>
                <a:gd name="connsiteX137" fmla="*/ 7209 w 10000"/>
                <a:gd name="connsiteY137" fmla="*/ 8655 h 10000"/>
                <a:gd name="connsiteX138" fmla="*/ 7340 w 10000"/>
                <a:gd name="connsiteY138" fmla="*/ 8604 h 10000"/>
                <a:gd name="connsiteX139" fmla="*/ 7162 w 10000"/>
                <a:gd name="connsiteY139" fmla="*/ 8604 h 10000"/>
                <a:gd name="connsiteX140" fmla="*/ 7119 w 10000"/>
                <a:gd name="connsiteY140" fmla="*/ 8703 h 10000"/>
                <a:gd name="connsiteX141" fmla="*/ 7209 w 10000"/>
                <a:gd name="connsiteY141" fmla="*/ 8790 h 10000"/>
                <a:gd name="connsiteX142" fmla="*/ 7162 w 10000"/>
                <a:gd name="connsiteY142" fmla="*/ 8790 h 10000"/>
                <a:gd name="connsiteX143" fmla="*/ 7302 w 10000"/>
                <a:gd name="connsiteY143" fmla="*/ 9056 h 10000"/>
                <a:gd name="connsiteX144" fmla="*/ 7119 w 10000"/>
                <a:gd name="connsiteY144" fmla="*/ 8884 h 10000"/>
                <a:gd name="connsiteX145" fmla="*/ 7209 w 10000"/>
                <a:gd name="connsiteY145" fmla="*/ 9056 h 10000"/>
                <a:gd name="connsiteX146" fmla="*/ 7162 w 10000"/>
                <a:gd name="connsiteY146" fmla="*/ 9107 h 10000"/>
                <a:gd name="connsiteX147" fmla="*/ 7119 w 10000"/>
                <a:gd name="connsiteY147" fmla="*/ 9056 h 10000"/>
                <a:gd name="connsiteX148" fmla="*/ 7075 w 10000"/>
                <a:gd name="connsiteY148" fmla="*/ 9196 h 10000"/>
                <a:gd name="connsiteX149" fmla="*/ 6934 w 10000"/>
                <a:gd name="connsiteY149" fmla="*/ 9240 h 10000"/>
                <a:gd name="connsiteX150" fmla="*/ 6893 w 10000"/>
                <a:gd name="connsiteY150" fmla="*/ 9147 h 10000"/>
                <a:gd name="connsiteX151" fmla="*/ 6807 w 10000"/>
                <a:gd name="connsiteY151" fmla="*/ 9107 h 10000"/>
                <a:gd name="connsiteX152" fmla="*/ 6852 w 10000"/>
                <a:gd name="connsiteY152" fmla="*/ 9282 h 10000"/>
                <a:gd name="connsiteX153" fmla="*/ 6623 w 10000"/>
                <a:gd name="connsiteY153" fmla="*/ 9196 h 10000"/>
                <a:gd name="connsiteX154" fmla="*/ 6579 w 10000"/>
                <a:gd name="connsiteY154" fmla="*/ 9240 h 10000"/>
                <a:gd name="connsiteX155" fmla="*/ 6444 w 10000"/>
                <a:gd name="connsiteY155" fmla="*/ 9323 h 10000"/>
                <a:gd name="connsiteX156" fmla="*/ 6411 w 10000"/>
                <a:gd name="connsiteY156" fmla="*/ 9422 h 10000"/>
                <a:gd name="connsiteX157" fmla="*/ 6311 w 10000"/>
                <a:gd name="connsiteY157" fmla="*/ 9422 h 10000"/>
                <a:gd name="connsiteX158" fmla="*/ 6177 w 10000"/>
                <a:gd name="connsiteY158" fmla="*/ 9463 h 10000"/>
                <a:gd name="connsiteX159" fmla="*/ 6177 w 10000"/>
                <a:gd name="connsiteY159" fmla="*/ 9422 h 10000"/>
                <a:gd name="connsiteX160" fmla="*/ 6177 w 10000"/>
                <a:gd name="connsiteY160" fmla="*/ 9507 h 10000"/>
                <a:gd name="connsiteX161" fmla="*/ 6046 w 10000"/>
                <a:gd name="connsiteY161" fmla="*/ 9463 h 10000"/>
                <a:gd name="connsiteX162" fmla="*/ 6046 w 10000"/>
                <a:gd name="connsiteY162" fmla="*/ 9550 h 10000"/>
                <a:gd name="connsiteX163" fmla="*/ 6000 w 10000"/>
                <a:gd name="connsiteY163" fmla="*/ 9688 h 10000"/>
                <a:gd name="connsiteX164" fmla="*/ 6094 w 10000"/>
                <a:gd name="connsiteY164" fmla="*/ 9734 h 10000"/>
                <a:gd name="connsiteX165" fmla="*/ 6094 w 10000"/>
                <a:gd name="connsiteY165" fmla="*/ 9734 h 10000"/>
                <a:gd name="connsiteX166" fmla="*/ 6177 w 10000"/>
                <a:gd name="connsiteY166" fmla="*/ 9913 h 10000"/>
                <a:gd name="connsiteX167" fmla="*/ 5956 w 10000"/>
                <a:gd name="connsiteY167" fmla="*/ 10000 h 10000"/>
                <a:gd name="connsiteX168" fmla="*/ 5956 w 10000"/>
                <a:gd name="connsiteY168" fmla="*/ 9913 h 10000"/>
                <a:gd name="connsiteX169" fmla="*/ 5861 w 10000"/>
                <a:gd name="connsiteY169" fmla="*/ 9774 h 10000"/>
                <a:gd name="connsiteX170" fmla="*/ 5823 w 10000"/>
                <a:gd name="connsiteY170" fmla="*/ 9688 h 10000"/>
                <a:gd name="connsiteX171" fmla="*/ 5778 w 10000"/>
                <a:gd name="connsiteY171" fmla="*/ 9550 h 10000"/>
                <a:gd name="connsiteX172" fmla="*/ 5823 w 10000"/>
                <a:gd name="connsiteY172" fmla="*/ 9463 h 10000"/>
                <a:gd name="connsiteX173" fmla="*/ 5778 w 10000"/>
                <a:gd name="connsiteY173" fmla="*/ 9323 h 10000"/>
                <a:gd name="connsiteX174" fmla="*/ 5778 w 10000"/>
                <a:gd name="connsiteY174" fmla="*/ 9373 h 10000"/>
                <a:gd name="connsiteX175" fmla="*/ 5686 w 10000"/>
                <a:gd name="connsiteY175" fmla="*/ 9282 h 10000"/>
                <a:gd name="connsiteX176" fmla="*/ 5686 w 10000"/>
                <a:gd name="connsiteY176" fmla="*/ 9373 h 10000"/>
                <a:gd name="connsiteX177" fmla="*/ 5555 w 10000"/>
                <a:gd name="connsiteY177" fmla="*/ 9373 h 10000"/>
                <a:gd name="connsiteX178" fmla="*/ 5466 w 10000"/>
                <a:gd name="connsiteY178" fmla="*/ 9323 h 10000"/>
                <a:gd name="connsiteX179" fmla="*/ 5414 w 10000"/>
                <a:gd name="connsiteY179" fmla="*/ 9240 h 10000"/>
                <a:gd name="connsiteX180" fmla="*/ 5370 w 10000"/>
                <a:gd name="connsiteY180" fmla="*/ 9240 h 10000"/>
                <a:gd name="connsiteX181" fmla="*/ 5370 w 10000"/>
                <a:gd name="connsiteY181" fmla="*/ 9323 h 10000"/>
                <a:gd name="connsiteX182" fmla="*/ 5284 w 10000"/>
                <a:gd name="connsiteY182" fmla="*/ 9240 h 10000"/>
                <a:gd name="connsiteX183" fmla="*/ 5244 w 10000"/>
                <a:gd name="connsiteY183" fmla="*/ 9147 h 10000"/>
                <a:gd name="connsiteX184" fmla="*/ 5202 w 10000"/>
                <a:gd name="connsiteY184" fmla="*/ 9196 h 10000"/>
                <a:gd name="connsiteX185" fmla="*/ 5244 w 10000"/>
                <a:gd name="connsiteY185" fmla="*/ 9323 h 10000"/>
                <a:gd name="connsiteX186" fmla="*/ 5154 w 10000"/>
                <a:gd name="connsiteY186" fmla="*/ 9282 h 10000"/>
                <a:gd name="connsiteX187" fmla="*/ 5154 w 10000"/>
                <a:gd name="connsiteY187" fmla="*/ 9373 h 10000"/>
                <a:gd name="connsiteX188" fmla="*/ 4973 w 10000"/>
                <a:gd name="connsiteY188" fmla="*/ 9323 h 10000"/>
                <a:gd name="connsiteX189" fmla="*/ 4844 w 10000"/>
                <a:gd name="connsiteY189" fmla="*/ 9323 h 10000"/>
                <a:gd name="connsiteX190" fmla="*/ 4794 w 10000"/>
                <a:gd name="connsiteY190" fmla="*/ 9323 h 10000"/>
                <a:gd name="connsiteX191" fmla="*/ 4661 w 10000"/>
                <a:gd name="connsiteY191" fmla="*/ 9240 h 10000"/>
                <a:gd name="connsiteX192" fmla="*/ 4611 w 10000"/>
                <a:gd name="connsiteY192" fmla="*/ 9196 h 10000"/>
                <a:gd name="connsiteX193" fmla="*/ 4480 w 10000"/>
                <a:gd name="connsiteY193" fmla="*/ 9147 h 10000"/>
                <a:gd name="connsiteX194" fmla="*/ 4395 w 10000"/>
                <a:gd name="connsiteY194" fmla="*/ 8884 h 10000"/>
                <a:gd name="connsiteX195" fmla="*/ 4297 w 10000"/>
                <a:gd name="connsiteY195" fmla="*/ 8703 h 10000"/>
                <a:gd name="connsiteX196" fmla="*/ 4168 w 10000"/>
                <a:gd name="connsiteY196" fmla="*/ 8703 h 10000"/>
                <a:gd name="connsiteX197" fmla="*/ 4032 w 10000"/>
                <a:gd name="connsiteY197" fmla="*/ 8703 h 10000"/>
                <a:gd name="connsiteX198" fmla="*/ 3808 w 10000"/>
                <a:gd name="connsiteY198" fmla="*/ 8475 h 10000"/>
                <a:gd name="connsiteX199" fmla="*/ 3633 w 10000"/>
                <a:gd name="connsiteY199" fmla="*/ 8604 h 10000"/>
                <a:gd name="connsiteX200" fmla="*/ 3633 w 10000"/>
                <a:gd name="connsiteY200" fmla="*/ 8703 h 10000"/>
                <a:gd name="connsiteX201" fmla="*/ 3410 w 10000"/>
                <a:gd name="connsiteY201" fmla="*/ 8747 h 10000"/>
                <a:gd name="connsiteX202" fmla="*/ 3278 w 10000"/>
                <a:gd name="connsiteY202" fmla="*/ 8884 h 10000"/>
                <a:gd name="connsiteX203" fmla="*/ 3189 w 10000"/>
                <a:gd name="connsiteY203" fmla="*/ 8790 h 10000"/>
                <a:gd name="connsiteX204" fmla="*/ 3099 w 10000"/>
                <a:gd name="connsiteY204" fmla="*/ 8884 h 10000"/>
                <a:gd name="connsiteX205" fmla="*/ 2965 w 10000"/>
                <a:gd name="connsiteY205" fmla="*/ 8884 h 10000"/>
                <a:gd name="connsiteX206" fmla="*/ 2781 w 10000"/>
                <a:gd name="connsiteY206" fmla="*/ 8835 h 10000"/>
                <a:gd name="connsiteX207" fmla="*/ 2606 w 10000"/>
                <a:gd name="connsiteY207" fmla="*/ 8924 h 10000"/>
                <a:gd name="connsiteX208" fmla="*/ 2515 w 10000"/>
                <a:gd name="connsiteY208" fmla="*/ 8924 h 10000"/>
                <a:gd name="connsiteX209" fmla="*/ 2423 w 10000"/>
                <a:gd name="connsiteY209" fmla="*/ 8924 h 10000"/>
                <a:gd name="connsiteX210" fmla="*/ 2380 w 10000"/>
                <a:gd name="connsiteY210" fmla="*/ 8924 h 10000"/>
                <a:gd name="connsiteX211" fmla="*/ 2380 w 10000"/>
                <a:gd name="connsiteY211" fmla="*/ 9147 h 10000"/>
                <a:gd name="connsiteX212" fmla="*/ 2473 w 10000"/>
                <a:gd name="connsiteY212" fmla="*/ 9282 h 10000"/>
                <a:gd name="connsiteX213" fmla="*/ 2473 w 10000"/>
                <a:gd name="connsiteY213" fmla="*/ 9323 h 10000"/>
                <a:gd name="connsiteX214" fmla="*/ 2473 w 10000"/>
                <a:gd name="connsiteY214" fmla="*/ 9422 h 10000"/>
                <a:gd name="connsiteX215" fmla="*/ 2515 w 10000"/>
                <a:gd name="connsiteY215" fmla="*/ 9550 h 10000"/>
                <a:gd name="connsiteX216" fmla="*/ 2380 w 10000"/>
                <a:gd name="connsiteY216" fmla="*/ 9507 h 10000"/>
                <a:gd name="connsiteX217" fmla="*/ 2244 w 10000"/>
                <a:gd name="connsiteY217" fmla="*/ 9463 h 10000"/>
                <a:gd name="connsiteX218" fmla="*/ 2153 w 10000"/>
                <a:gd name="connsiteY218" fmla="*/ 9240 h 10000"/>
                <a:gd name="connsiteX219" fmla="*/ 1895 w 10000"/>
                <a:gd name="connsiteY219" fmla="*/ 9373 h 10000"/>
                <a:gd name="connsiteX220" fmla="*/ 1805 w 10000"/>
                <a:gd name="connsiteY220" fmla="*/ 9422 h 10000"/>
                <a:gd name="connsiteX221" fmla="*/ 1805 w 10000"/>
                <a:gd name="connsiteY221" fmla="*/ 9282 h 10000"/>
                <a:gd name="connsiteX222" fmla="*/ 1669 w 10000"/>
                <a:gd name="connsiteY222" fmla="*/ 9107 h 10000"/>
                <a:gd name="connsiteX223" fmla="*/ 1401 w 10000"/>
                <a:gd name="connsiteY223" fmla="*/ 9107 h 10000"/>
                <a:gd name="connsiteX224" fmla="*/ 1401 w 10000"/>
                <a:gd name="connsiteY224" fmla="*/ 8924 h 10000"/>
                <a:gd name="connsiteX225" fmla="*/ 1439 w 10000"/>
                <a:gd name="connsiteY225" fmla="*/ 8703 h 10000"/>
                <a:gd name="connsiteX226" fmla="*/ 1270 w 10000"/>
                <a:gd name="connsiteY226" fmla="*/ 8604 h 10000"/>
                <a:gd name="connsiteX227" fmla="*/ 1130 w 10000"/>
                <a:gd name="connsiteY227" fmla="*/ 8475 h 10000"/>
                <a:gd name="connsiteX228" fmla="*/ 1090 w 10000"/>
                <a:gd name="connsiteY228" fmla="*/ 8385 h 10000"/>
                <a:gd name="connsiteX229" fmla="*/ 1048 w 10000"/>
                <a:gd name="connsiteY229" fmla="*/ 8251 h 10000"/>
                <a:gd name="connsiteX230" fmla="*/ 1090 w 10000"/>
                <a:gd name="connsiteY230" fmla="*/ 8118 h 10000"/>
                <a:gd name="connsiteX231" fmla="*/ 773 w 10000"/>
                <a:gd name="connsiteY231" fmla="*/ 8160 h 10000"/>
                <a:gd name="connsiteX232" fmla="*/ 591 w 10000"/>
                <a:gd name="connsiteY232" fmla="*/ 8251 h 10000"/>
                <a:gd name="connsiteX233" fmla="*/ 591 w 10000"/>
                <a:gd name="connsiteY233" fmla="*/ 8118 h 10000"/>
                <a:gd name="connsiteX234" fmla="*/ 549 w 10000"/>
                <a:gd name="connsiteY234" fmla="*/ 7980 h 10000"/>
                <a:gd name="connsiteX235" fmla="*/ 508 w 10000"/>
                <a:gd name="connsiteY235" fmla="*/ 7900 h 10000"/>
                <a:gd name="connsiteX236" fmla="*/ 7545 w 10000"/>
                <a:gd name="connsiteY236" fmla="*/ 7886 h 10000"/>
                <a:gd name="connsiteX237" fmla="*/ 7675 w 10000"/>
                <a:gd name="connsiteY237"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613 w 10000"/>
                <a:gd name="connsiteY67" fmla="*/ 5159 h 10000"/>
                <a:gd name="connsiteX68" fmla="*/ 9757 w 10000"/>
                <a:gd name="connsiteY68" fmla="*/ 5291 h 10000"/>
                <a:gd name="connsiteX69" fmla="*/ 9982 w 10000"/>
                <a:gd name="connsiteY69" fmla="*/ 5339 h 10000"/>
                <a:gd name="connsiteX70" fmla="*/ 9884 w 10000"/>
                <a:gd name="connsiteY70" fmla="*/ 5468 h 10000"/>
                <a:gd name="connsiteX71" fmla="*/ 9847 w 10000"/>
                <a:gd name="connsiteY71" fmla="*/ 5517 h 10000"/>
                <a:gd name="connsiteX72" fmla="*/ 9757 w 10000"/>
                <a:gd name="connsiteY72" fmla="*/ 5561 h 10000"/>
                <a:gd name="connsiteX73" fmla="*/ 9802 w 10000"/>
                <a:gd name="connsiteY73" fmla="*/ 5561 h 10000"/>
                <a:gd name="connsiteX74" fmla="*/ 9935 w 10000"/>
                <a:gd name="connsiteY74" fmla="*/ 5517 h 10000"/>
                <a:gd name="connsiteX75" fmla="*/ 9935 w 10000"/>
                <a:gd name="connsiteY75" fmla="*/ 5468 h 10000"/>
                <a:gd name="connsiteX76" fmla="*/ 9982 w 10000"/>
                <a:gd name="connsiteY76" fmla="*/ 5600 h 10000"/>
                <a:gd name="connsiteX77" fmla="*/ 9982 w 10000"/>
                <a:gd name="connsiteY77" fmla="*/ 5699 h 10000"/>
                <a:gd name="connsiteX78" fmla="*/ 9935 w 10000"/>
                <a:gd name="connsiteY78" fmla="*/ 5600 h 10000"/>
                <a:gd name="connsiteX79" fmla="*/ 9935 w 10000"/>
                <a:gd name="connsiteY79" fmla="*/ 5699 h 10000"/>
                <a:gd name="connsiteX80" fmla="*/ 9884 w 10000"/>
                <a:gd name="connsiteY80" fmla="*/ 5658 h 10000"/>
                <a:gd name="connsiteX81" fmla="*/ 9847 w 10000"/>
                <a:gd name="connsiteY81" fmla="*/ 5658 h 10000"/>
                <a:gd name="connsiteX82" fmla="*/ 9802 w 10000"/>
                <a:gd name="connsiteY82" fmla="*/ 5737 h 10000"/>
                <a:gd name="connsiteX83" fmla="*/ 9935 w 10000"/>
                <a:gd name="connsiteY83" fmla="*/ 5827 h 10000"/>
                <a:gd name="connsiteX84" fmla="*/ 9884 w 10000"/>
                <a:gd name="connsiteY84" fmla="*/ 5827 h 10000"/>
                <a:gd name="connsiteX85" fmla="*/ 9935 w 10000"/>
                <a:gd name="connsiteY85" fmla="*/ 5924 h 10000"/>
                <a:gd name="connsiteX86" fmla="*/ 9757 w 10000"/>
                <a:gd name="connsiteY86" fmla="*/ 5873 h 10000"/>
                <a:gd name="connsiteX87" fmla="*/ 9802 w 10000"/>
                <a:gd name="connsiteY87" fmla="*/ 5924 h 10000"/>
                <a:gd name="connsiteX88" fmla="*/ 9935 w 10000"/>
                <a:gd name="connsiteY88" fmla="*/ 5963 h 10000"/>
                <a:gd name="connsiteX89" fmla="*/ 9982 w 10000"/>
                <a:gd name="connsiteY89" fmla="*/ 6100 h 10000"/>
                <a:gd name="connsiteX90" fmla="*/ 9935 w 10000"/>
                <a:gd name="connsiteY90" fmla="*/ 6193 h 10000"/>
                <a:gd name="connsiteX91" fmla="*/ 9802 w 10000"/>
                <a:gd name="connsiteY91" fmla="*/ 6055 h 10000"/>
                <a:gd name="connsiteX92" fmla="*/ 9757 w 10000"/>
                <a:gd name="connsiteY92" fmla="*/ 6100 h 10000"/>
                <a:gd name="connsiteX93" fmla="*/ 9579 w 10000"/>
                <a:gd name="connsiteY93" fmla="*/ 6193 h 10000"/>
                <a:gd name="connsiteX94" fmla="*/ 9714 w 10000"/>
                <a:gd name="connsiteY94" fmla="*/ 6321 h 10000"/>
                <a:gd name="connsiteX95" fmla="*/ 9714 w 10000"/>
                <a:gd name="connsiteY95" fmla="*/ 6504 h 10000"/>
                <a:gd name="connsiteX96" fmla="*/ 9668 w 10000"/>
                <a:gd name="connsiteY96" fmla="*/ 6594 h 10000"/>
                <a:gd name="connsiteX97" fmla="*/ 9668 w 10000"/>
                <a:gd name="connsiteY97" fmla="*/ 6637 h 10000"/>
                <a:gd name="connsiteX98" fmla="*/ 9579 w 10000"/>
                <a:gd name="connsiteY98" fmla="*/ 6594 h 10000"/>
                <a:gd name="connsiteX99" fmla="*/ 9579 w 10000"/>
                <a:gd name="connsiteY99" fmla="*/ 6680 h 10000"/>
                <a:gd name="connsiteX100" fmla="*/ 9534 w 10000"/>
                <a:gd name="connsiteY100" fmla="*/ 6774 h 10000"/>
                <a:gd name="connsiteX101" fmla="*/ 9490 w 10000"/>
                <a:gd name="connsiteY101" fmla="*/ 6948 h 10000"/>
                <a:gd name="connsiteX102" fmla="*/ 9534 w 10000"/>
                <a:gd name="connsiteY102" fmla="*/ 6861 h 10000"/>
                <a:gd name="connsiteX103" fmla="*/ 9490 w 10000"/>
                <a:gd name="connsiteY103" fmla="*/ 6903 h 10000"/>
                <a:gd name="connsiteX104" fmla="*/ 9447 w 10000"/>
                <a:gd name="connsiteY104" fmla="*/ 6820 h 10000"/>
                <a:gd name="connsiteX105" fmla="*/ 9351 w 10000"/>
                <a:gd name="connsiteY105" fmla="*/ 6861 h 10000"/>
                <a:gd name="connsiteX106" fmla="*/ 9351 w 10000"/>
                <a:gd name="connsiteY106" fmla="*/ 6948 h 10000"/>
                <a:gd name="connsiteX107" fmla="*/ 9403 w 10000"/>
                <a:gd name="connsiteY107" fmla="*/ 6994 h 10000"/>
                <a:gd name="connsiteX108" fmla="*/ 9490 w 10000"/>
                <a:gd name="connsiteY108" fmla="*/ 7039 h 10000"/>
                <a:gd name="connsiteX109" fmla="*/ 9447 w 10000"/>
                <a:gd name="connsiteY109" fmla="*/ 7084 h 10000"/>
                <a:gd name="connsiteX110" fmla="*/ 9403 w 10000"/>
                <a:gd name="connsiteY110" fmla="*/ 7223 h 10000"/>
                <a:gd name="connsiteX111" fmla="*/ 9220 w 10000"/>
                <a:gd name="connsiteY111" fmla="*/ 7127 h 10000"/>
                <a:gd name="connsiteX112" fmla="*/ 9351 w 10000"/>
                <a:gd name="connsiteY112" fmla="*/ 7261 h 10000"/>
                <a:gd name="connsiteX113" fmla="*/ 9490 w 10000"/>
                <a:gd name="connsiteY113" fmla="*/ 7261 h 10000"/>
                <a:gd name="connsiteX114" fmla="*/ 9447 w 10000"/>
                <a:gd name="connsiteY114" fmla="*/ 7357 h 10000"/>
                <a:gd name="connsiteX115" fmla="*/ 9534 w 10000"/>
                <a:gd name="connsiteY115" fmla="*/ 7537 h 10000"/>
                <a:gd name="connsiteX116" fmla="*/ 9490 w 10000"/>
                <a:gd name="connsiteY116" fmla="*/ 7537 h 10000"/>
                <a:gd name="connsiteX117" fmla="*/ 9351 w 10000"/>
                <a:gd name="connsiteY117" fmla="*/ 7439 h 10000"/>
                <a:gd name="connsiteX118" fmla="*/ 9302 w 10000"/>
                <a:gd name="connsiteY118" fmla="*/ 7489 h 10000"/>
                <a:gd name="connsiteX119" fmla="*/ 9403 w 10000"/>
                <a:gd name="connsiteY119" fmla="*/ 7581 h 10000"/>
                <a:gd name="connsiteX120" fmla="*/ 9351 w 10000"/>
                <a:gd name="connsiteY120" fmla="*/ 7667 h 10000"/>
                <a:gd name="connsiteX121" fmla="*/ 9220 w 10000"/>
                <a:gd name="connsiteY121" fmla="*/ 7581 h 10000"/>
                <a:gd name="connsiteX122" fmla="*/ 9302 w 10000"/>
                <a:gd name="connsiteY122" fmla="*/ 7709 h 10000"/>
                <a:gd name="connsiteX123" fmla="*/ 9220 w 10000"/>
                <a:gd name="connsiteY123" fmla="*/ 7709 h 10000"/>
                <a:gd name="connsiteX124" fmla="*/ 9220 w 10000"/>
                <a:gd name="connsiteY124" fmla="*/ 7804 h 10000"/>
                <a:gd name="connsiteX125" fmla="*/ 8994 w 10000"/>
                <a:gd name="connsiteY125" fmla="*/ 7900 h 10000"/>
                <a:gd name="connsiteX126" fmla="*/ 8951 w 10000"/>
                <a:gd name="connsiteY126" fmla="*/ 7980 h 10000"/>
                <a:gd name="connsiteX127" fmla="*/ 8994 w 10000"/>
                <a:gd name="connsiteY127" fmla="*/ 8031 h 10000"/>
                <a:gd name="connsiteX128" fmla="*/ 8951 w 10000"/>
                <a:gd name="connsiteY128" fmla="*/ 8066 h 10000"/>
                <a:gd name="connsiteX129" fmla="*/ 8905 w 10000"/>
                <a:gd name="connsiteY129" fmla="*/ 8203 h 10000"/>
                <a:gd name="connsiteX130" fmla="*/ 8866 w 10000"/>
                <a:gd name="connsiteY130" fmla="*/ 8160 h 10000"/>
                <a:gd name="connsiteX131" fmla="*/ 8866 w 10000"/>
                <a:gd name="connsiteY131" fmla="*/ 8296 h 10000"/>
                <a:gd name="connsiteX132" fmla="*/ 8407 w 10000"/>
                <a:gd name="connsiteY132" fmla="*/ 8069 h 10000"/>
                <a:gd name="connsiteX133" fmla="*/ 7657 w 10000"/>
                <a:gd name="connsiteY133" fmla="*/ 8835 h 10000"/>
                <a:gd name="connsiteX134" fmla="*/ 7387 w 10000"/>
                <a:gd name="connsiteY134" fmla="*/ 8924 h 10000"/>
                <a:gd name="connsiteX135" fmla="*/ 7253 w 10000"/>
                <a:gd name="connsiteY135" fmla="*/ 8655 h 10000"/>
                <a:gd name="connsiteX136" fmla="*/ 7209 w 10000"/>
                <a:gd name="connsiteY136" fmla="*/ 8655 h 10000"/>
                <a:gd name="connsiteX137" fmla="*/ 7340 w 10000"/>
                <a:gd name="connsiteY137" fmla="*/ 8604 h 10000"/>
                <a:gd name="connsiteX138" fmla="*/ 7162 w 10000"/>
                <a:gd name="connsiteY138" fmla="*/ 8604 h 10000"/>
                <a:gd name="connsiteX139" fmla="*/ 7119 w 10000"/>
                <a:gd name="connsiteY139" fmla="*/ 8703 h 10000"/>
                <a:gd name="connsiteX140" fmla="*/ 7209 w 10000"/>
                <a:gd name="connsiteY140" fmla="*/ 8790 h 10000"/>
                <a:gd name="connsiteX141" fmla="*/ 7162 w 10000"/>
                <a:gd name="connsiteY141" fmla="*/ 8790 h 10000"/>
                <a:gd name="connsiteX142" fmla="*/ 7302 w 10000"/>
                <a:gd name="connsiteY142" fmla="*/ 9056 h 10000"/>
                <a:gd name="connsiteX143" fmla="*/ 7119 w 10000"/>
                <a:gd name="connsiteY143" fmla="*/ 8884 h 10000"/>
                <a:gd name="connsiteX144" fmla="*/ 7209 w 10000"/>
                <a:gd name="connsiteY144" fmla="*/ 9056 h 10000"/>
                <a:gd name="connsiteX145" fmla="*/ 7162 w 10000"/>
                <a:gd name="connsiteY145" fmla="*/ 9107 h 10000"/>
                <a:gd name="connsiteX146" fmla="*/ 7119 w 10000"/>
                <a:gd name="connsiteY146" fmla="*/ 9056 h 10000"/>
                <a:gd name="connsiteX147" fmla="*/ 7075 w 10000"/>
                <a:gd name="connsiteY147" fmla="*/ 9196 h 10000"/>
                <a:gd name="connsiteX148" fmla="*/ 6934 w 10000"/>
                <a:gd name="connsiteY148" fmla="*/ 9240 h 10000"/>
                <a:gd name="connsiteX149" fmla="*/ 6893 w 10000"/>
                <a:gd name="connsiteY149" fmla="*/ 9147 h 10000"/>
                <a:gd name="connsiteX150" fmla="*/ 6807 w 10000"/>
                <a:gd name="connsiteY150" fmla="*/ 9107 h 10000"/>
                <a:gd name="connsiteX151" fmla="*/ 6852 w 10000"/>
                <a:gd name="connsiteY151" fmla="*/ 9282 h 10000"/>
                <a:gd name="connsiteX152" fmla="*/ 6623 w 10000"/>
                <a:gd name="connsiteY152" fmla="*/ 9196 h 10000"/>
                <a:gd name="connsiteX153" fmla="*/ 6579 w 10000"/>
                <a:gd name="connsiteY153" fmla="*/ 9240 h 10000"/>
                <a:gd name="connsiteX154" fmla="*/ 6444 w 10000"/>
                <a:gd name="connsiteY154" fmla="*/ 9323 h 10000"/>
                <a:gd name="connsiteX155" fmla="*/ 6411 w 10000"/>
                <a:gd name="connsiteY155" fmla="*/ 9422 h 10000"/>
                <a:gd name="connsiteX156" fmla="*/ 6311 w 10000"/>
                <a:gd name="connsiteY156" fmla="*/ 9422 h 10000"/>
                <a:gd name="connsiteX157" fmla="*/ 6177 w 10000"/>
                <a:gd name="connsiteY157" fmla="*/ 9463 h 10000"/>
                <a:gd name="connsiteX158" fmla="*/ 6177 w 10000"/>
                <a:gd name="connsiteY158" fmla="*/ 9422 h 10000"/>
                <a:gd name="connsiteX159" fmla="*/ 6177 w 10000"/>
                <a:gd name="connsiteY159" fmla="*/ 9507 h 10000"/>
                <a:gd name="connsiteX160" fmla="*/ 6046 w 10000"/>
                <a:gd name="connsiteY160" fmla="*/ 9463 h 10000"/>
                <a:gd name="connsiteX161" fmla="*/ 6046 w 10000"/>
                <a:gd name="connsiteY161" fmla="*/ 9550 h 10000"/>
                <a:gd name="connsiteX162" fmla="*/ 6000 w 10000"/>
                <a:gd name="connsiteY162" fmla="*/ 9688 h 10000"/>
                <a:gd name="connsiteX163" fmla="*/ 6094 w 10000"/>
                <a:gd name="connsiteY163" fmla="*/ 9734 h 10000"/>
                <a:gd name="connsiteX164" fmla="*/ 6094 w 10000"/>
                <a:gd name="connsiteY164" fmla="*/ 9734 h 10000"/>
                <a:gd name="connsiteX165" fmla="*/ 6177 w 10000"/>
                <a:gd name="connsiteY165" fmla="*/ 9913 h 10000"/>
                <a:gd name="connsiteX166" fmla="*/ 5956 w 10000"/>
                <a:gd name="connsiteY166" fmla="*/ 10000 h 10000"/>
                <a:gd name="connsiteX167" fmla="*/ 5956 w 10000"/>
                <a:gd name="connsiteY167" fmla="*/ 9913 h 10000"/>
                <a:gd name="connsiteX168" fmla="*/ 5861 w 10000"/>
                <a:gd name="connsiteY168" fmla="*/ 9774 h 10000"/>
                <a:gd name="connsiteX169" fmla="*/ 5823 w 10000"/>
                <a:gd name="connsiteY169" fmla="*/ 9688 h 10000"/>
                <a:gd name="connsiteX170" fmla="*/ 5778 w 10000"/>
                <a:gd name="connsiteY170" fmla="*/ 9550 h 10000"/>
                <a:gd name="connsiteX171" fmla="*/ 5823 w 10000"/>
                <a:gd name="connsiteY171" fmla="*/ 9463 h 10000"/>
                <a:gd name="connsiteX172" fmla="*/ 5778 w 10000"/>
                <a:gd name="connsiteY172" fmla="*/ 9323 h 10000"/>
                <a:gd name="connsiteX173" fmla="*/ 5778 w 10000"/>
                <a:gd name="connsiteY173" fmla="*/ 9373 h 10000"/>
                <a:gd name="connsiteX174" fmla="*/ 5686 w 10000"/>
                <a:gd name="connsiteY174" fmla="*/ 9282 h 10000"/>
                <a:gd name="connsiteX175" fmla="*/ 5686 w 10000"/>
                <a:gd name="connsiteY175" fmla="*/ 9373 h 10000"/>
                <a:gd name="connsiteX176" fmla="*/ 5555 w 10000"/>
                <a:gd name="connsiteY176" fmla="*/ 9373 h 10000"/>
                <a:gd name="connsiteX177" fmla="*/ 5466 w 10000"/>
                <a:gd name="connsiteY177" fmla="*/ 9323 h 10000"/>
                <a:gd name="connsiteX178" fmla="*/ 5414 w 10000"/>
                <a:gd name="connsiteY178" fmla="*/ 9240 h 10000"/>
                <a:gd name="connsiteX179" fmla="*/ 5370 w 10000"/>
                <a:gd name="connsiteY179" fmla="*/ 9240 h 10000"/>
                <a:gd name="connsiteX180" fmla="*/ 5370 w 10000"/>
                <a:gd name="connsiteY180" fmla="*/ 9323 h 10000"/>
                <a:gd name="connsiteX181" fmla="*/ 5284 w 10000"/>
                <a:gd name="connsiteY181" fmla="*/ 9240 h 10000"/>
                <a:gd name="connsiteX182" fmla="*/ 5244 w 10000"/>
                <a:gd name="connsiteY182" fmla="*/ 9147 h 10000"/>
                <a:gd name="connsiteX183" fmla="*/ 5202 w 10000"/>
                <a:gd name="connsiteY183" fmla="*/ 9196 h 10000"/>
                <a:gd name="connsiteX184" fmla="*/ 5244 w 10000"/>
                <a:gd name="connsiteY184" fmla="*/ 9323 h 10000"/>
                <a:gd name="connsiteX185" fmla="*/ 5154 w 10000"/>
                <a:gd name="connsiteY185" fmla="*/ 9282 h 10000"/>
                <a:gd name="connsiteX186" fmla="*/ 5154 w 10000"/>
                <a:gd name="connsiteY186" fmla="*/ 9373 h 10000"/>
                <a:gd name="connsiteX187" fmla="*/ 4973 w 10000"/>
                <a:gd name="connsiteY187" fmla="*/ 9323 h 10000"/>
                <a:gd name="connsiteX188" fmla="*/ 4844 w 10000"/>
                <a:gd name="connsiteY188" fmla="*/ 9323 h 10000"/>
                <a:gd name="connsiteX189" fmla="*/ 4794 w 10000"/>
                <a:gd name="connsiteY189" fmla="*/ 9323 h 10000"/>
                <a:gd name="connsiteX190" fmla="*/ 4661 w 10000"/>
                <a:gd name="connsiteY190" fmla="*/ 9240 h 10000"/>
                <a:gd name="connsiteX191" fmla="*/ 4611 w 10000"/>
                <a:gd name="connsiteY191" fmla="*/ 9196 h 10000"/>
                <a:gd name="connsiteX192" fmla="*/ 4480 w 10000"/>
                <a:gd name="connsiteY192" fmla="*/ 9147 h 10000"/>
                <a:gd name="connsiteX193" fmla="*/ 4395 w 10000"/>
                <a:gd name="connsiteY193" fmla="*/ 8884 h 10000"/>
                <a:gd name="connsiteX194" fmla="*/ 4297 w 10000"/>
                <a:gd name="connsiteY194" fmla="*/ 8703 h 10000"/>
                <a:gd name="connsiteX195" fmla="*/ 4168 w 10000"/>
                <a:gd name="connsiteY195" fmla="*/ 8703 h 10000"/>
                <a:gd name="connsiteX196" fmla="*/ 4032 w 10000"/>
                <a:gd name="connsiteY196" fmla="*/ 8703 h 10000"/>
                <a:gd name="connsiteX197" fmla="*/ 3808 w 10000"/>
                <a:gd name="connsiteY197" fmla="*/ 8475 h 10000"/>
                <a:gd name="connsiteX198" fmla="*/ 3633 w 10000"/>
                <a:gd name="connsiteY198" fmla="*/ 8604 h 10000"/>
                <a:gd name="connsiteX199" fmla="*/ 3633 w 10000"/>
                <a:gd name="connsiteY199" fmla="*/ 8703 h 10000"/>
                <a:gd name="connsiteX200" fmla="*/ 3410 w 10000"/>
                <a:gd name="connsiteY200" fmla="*/ 8747 h 10000"/>
                <a:gd name="connsiteX201" fmla="*/ 3278 w 10000"/>
                <a:gd name="connsiteY201" fmla="*/ 8884 h 10000"/>
                <a:gd name="connsiteX202" fmla="*/ 3189 w 10000"/>
                <a:gd name="connsiteY202" fmla="*/ 8790 h 10000"/>
                <a:gd name="connsiteX203" fmla="*/ 3099 w 10000"/>
                <a:gd name="connsiteY203" fmla="*/ 8884 h 10000"/>
                <a:gd name="connsiteX204" fmla="*/ 2965 w 10000"/>
                <a:gd name="connsiteY204" fmla="*/ 8884 h 10000"/>
                <a:gd name="connsiteX205" fmla="*/ 2781 w 10000"/>
                <a:gd name="connsiteY205" fmla="*/ 8835 h 10000"/>
                <a:gd name="connsiteX206" fmla="*/ 2606 w 10000"/>
                <a:gd name="connsiteY206" fmla="*/ 8924 h 10000"/>
                <a:gd name="connsiteX207" fmla="*/ 2515 w 10000"/>
                <a:gd name="connsiteY207" fmla="*/ 8924 h 10000"/>
                <a:gd name="connsiteX208" fmla="*/ 2423 w 10000"/>
                <a:gd name="connsiteY208" fmla="*/ 8924 h 10000"/>
                <a:gd name="connsiteX209" fmla="*/ 2380 w 10000"/>
                <a:gd name="connsiteY209" fmla="*/ 8924 h 10000"/>
                <a:gd name="connsiteX210" fmla="*/ 2380 w 10000"/>
                <a:gd name="connsiteY210" fmla="*/ 9147 h 10000"/>
                <a:gd name="connsiteX211" fmla="*/ 2473 w 10000"/>
                <a:gd name="connsiteY211" fmla="*/ 9282 h 10000"/>
                <a:gd name="connsiteX212" fmla="*/ 2473 w 10000"/>
                <a:gd name="connsiteY212" fmla="*/ 9323 h 10000"/>
                <a:gd name="connsiteX213" fmla="*/ 2473 w 10000"/>
                <a:gd name="connsiteY213" fmla="*/ 9422 h 10000"/>
                <a:gd name="connsiteX214" fmla="*/ 2515 w 10000"/>
                <a:gd name="connsiteY214" fmla="*/ 9550 h 10000"/>
                <a:gd name="connsiteX215" fmla="*/ 2380 w 10000"/>
                <a:gd name="connsiteY215" fmla="*/ 9507 h 10000"/>
                <a:gd name="connsiteX216" fmla="*/ 2244 w 10000"/>
                <a:gd name="connsiteY216" fmla="*/ 9463 h 10000"/>
                <a:gd name="connsiteX217" fmla="*/ 2153 w 10000"/>
                <a:gd name="connsiteY217" fmla="*/ 9240 h 10000"/>
                <a:gd name="connsiteX218" fmla="*/ 1895 w 10000"/>
                <a:gd name="connsiteY218" fmla="*/ 9373 h 10000"/>
                <a:gd name="connsiteX219" fmla="*/ 1805 w 10000"/>
                <a:gd name="connsiteY219" fmla="*/ 9422 h 10000"/>
                <a:gd name="connsiteX220" fmla="*/ 1805 w 10000"/>
                <a:gd name="connsiteY220" fmla="*/ 9282 h 10000"/>
                <a:gd name="connsiteX221" fmla="*/ 1669 w 10000"/>
                <a:gd name="connsiteY221" fmla="*/ 9107 h 10000"/>
                <a:gd name="connsiteX222" fmla="*/ 1401 w 10000"/>
                <a:gd name="connsiteY222" fmla="*/ 9107 h 10000"/>
                <a:gd name="connsiteX223" fmla="*/ 1401 w 10000"/>
                <a:gd name="connsiteY223" fmla="*/ 8924 h 10000"/>
                <a:gd name="connsiteX224" fmla="*/ 1439 w 10000"/>
                <a:gd name="connsiteY224" fmla="*/ 8703 h 10000"/>
                <a:gd name="connsiteX225" fmla="*/ 1270 w 10000"/>
                <a:gd name="connsiteY225" fmla="*/ 8604 h 10000"/>
                <a:gd name="connsiteX226" fmla="*/ 1130 w 10000"/>
                <a:gd name="connsiteY226" fmla="*/ 8475 h 10000"/>
                <a:gd name="connsiteX227" fmla="*/ 1090 w 10000"/>
                <a:gd name="connsiteY227" fmla="*/ 8385 h 10000"/>
                <a:gd name="connsiteX228" fmla="*/ 1048 w 10000"/>
                <a:gd name="connsiteY228" fmla="*/ 8251 h 10000"/>
                <a:gd name="connsiteX229" fmla="*/ 1090 w 10000"/>
                <a:gd name="connsiteY229" fmla="*/ 8118 h 10000"/>
                <a:gd name="connsiteX230" fmla="*/ 773 w 10000"/>
                <a:gd name="connsiteY230" fmla="*/ 8160 h 10000"/>
                <a:gd name="connsiteX231" fmla="*/ 591 w 10000"/>
                <a:gd name="connsiteY231" fmla="*/ 8251 h 10000"/>
                <a:gd name="connsiteX232" fmla="*/ 591 w 10000"/>
                <a:gd name="connsiteY232" fmla="*/ 8118 h 10000"/>
                <a:gd name="connsiteX233" fmla="*/ 549 w 10000"/>
                <a:gd name="connsiteY233" fmla="*/ 7980 h 10000"/>
                <a:gd name="connsiteX234" fmla="*/ 508 w 10000"/>
                <a:gd name="connsiteY234" fmla="*/ 7900 h 10000"/>
                <a:gd name="connsiteX235" fmla="*/ 7545 w 10000"/>
                <a:gd name="connsiteY235" fmla="*/ 7886 h 10000"/>
                <a:gd name="connsiteX236" fmla="*/ 7675 w 10000"/>
                <a:gd name="connsiteY236"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757 w 10000"/>
                <a:gd name="connsiteY67" fmla="*/ 5291 h 10000"/>
                <a:gd name="connsiteX68" fmla="*/ 9982 w 10000"/>
                <a:gd name="connsiteY68" fmla="*/ 5339 h 10000"/>
                <a:gd name="connsiteX69" fmla="*/ 9884 w 10000"/>
                <a:gd name="connsiteY69" fmla="*/ 5468 h 10000"/>
                <a:gd name="connsiteX70" fmla="*/ 9847 w 10000"/>
                <a:gd name="connsiteY70" fmla="*/ 5517 h 10000"/>
                <a:gd name="connsiteX71" fmla="*/ 9757 w 10000"/>
                <a:gd name="connsiteY71" fmla="*/ 5561 h 10000"/>
                <a:gd name="connsiteX72" fmla="*/ 9802 w 10000"/>
                <a:gd name="connsiteY72" fmla="*/ 5561 h 10000"/>
                <a:gd name="connsiteX73" fmla="*/ 9935 w 10000"/>
                <a:gd name="connsiteY73" fmla="*/ 5517 h 10000"/>
                <a:gd name="connsiteX74" fmla="*/ 9935 w 10000"/>
                <a:gd name="connsiteY74" fmla="*/ 5468 h 10000"/>
                <a:gd name="connsiteX75" fmla="*/ 9982 w 10000"/>
                <a:gd name="connsiteY75" fmla="*/ 5600 h 10000"/>
                <a:gd name="connsiteX76" fmla="*/ 9982 w 10000"/>
                <a:gd name="connsiteY76" fmla="*/ 5699 h 10000"/>
                <a:gd name="connsiteX77" fmla="*/ 9935 w 10000"/>
                <a:gd name="connsiteY77" fmla="*/ 5600 h 10000"/>
                <a:gd name="connsiteX78" fmla="*/ 9935 w 10000"/>
                <a:gd name="connsiteY78" fmla="*/ 5699 h 10000"/>
                <a:gd name="connsiteX79" fmla="*/ 9884 w 10000"/>
                <a:gd name="connsiteY79" fmla="*/ 5658 h 10000"/>
                <a:gd name="connsiteX80" fmla="*/ 9847 w 10000"/>
                <a:gd name="connsiteY80" fmla="*/ 5658 h 10000"/>
                <a:gd name="connsiteX81" fmla="*/ 9802 w 10000"/>
                <a:gd name="connsiteY81" fmla="*/ 5737 h 10000"/>
                <a:gd name="connsiteX82" fmla="*/ 9935 w 10000"/>
                <a:gd name="connsiteY82" fmla="*/ 5827 h 10000"/>
                <a:gd name="connsiteX83" fmla="*/ 9884 w 10000"/>
                <a:gd name="connsiteY83" fmla="*/ 5827 h 10000"/>
                <a:gd name="connsiteX84" fmla="*/ 9935 w 10000"/>
                <a:gd name="connsiteY84" fmla="*/ 5924 h 10000"/>
                <a:gd name="connsiteX85" fmla="*/ 9757 w 10000"/>
                <a:gd name="connsiteY85" fmla="*/ 5873 h 10000"/>
                <a:gd name="connsiteX86" fmla="*/ 9802 w 10000"/>
                <a:gd name="connsiteY86" fmla="*/ 5924 h 10000"/>
                <a:gd name="connsiteX87" fmla="*/ 9935 w 10000"/>
                <a:gd name="connsiteY87" fmla="*/ 5963 h 10000"/>
                <a:gd name="connsiteX88" fmla="*/ 9982 w 10000"/>
                <a:gd name="connsiteY88" fmla="*/ 6100 h 10000"/>
                <a:gd name="connsiteX89" fmla="*/ 9935 w 10000"/>
                <a:gd name="connsiteY89" fmla="*/ 6193 h 10000"/>
                <a:gd name="connsiteX90" fmla="*/ 9802 w 10000"/>
                <a:gd name="connsiteY90" fmla="*/ 6055 h 10000"/>
                <a:gd name="connsiteX91" fmla="*/ 9757 w 10000"/>
                <a:gd name="connsiteY91" fmla="*/ 6100 h 10000"/>
                <a:gd name="connsiteX92" fmla="*/ 9579 w 10000"/>
                <a:gd name="connsiteY92" fmla="*/ 6193 h 10000"/>
                <a:gd name="connsiteX93" fmla="*/ 9714 w 10000"/>
                <a:gd name="connsiteY93" fmla="*/ 6321 h 10000"/>
                <a:gd name="connsiteX94" fmla="*/ 9714 w 10000"/>
                <a:gd name="connsiteY94" fmla="*/ 6504 h 10000"/>
                <a:gd name="connsiteX95" fmla="*/ 9668 w 10000"/>
                <a:gd name="connsiteY95" fmla="*/ 6594 h 10000"/>
                <a:gd name="connsiteX96" fmla="*/ 9668 w 10000"/>
                <a:gd name="connsiteY96" fmla="*/ 6637 h 10000"/>
                <a:gd name="connsiteX97" fmla="*/ 9579 w 10000"/>
                <a:gd name="connsiteY97" fmla="*/ 6594 h 10000"/>
                <a:gd name="connsiteX98" fmla="*/ 9579 w 10000"/>
                <a:gd name="connsiteY98" fmla="*/ 6680 h 10000"/>
                <a:gd name="connsiteX99" fmla="*/ 9534 w 10000"/>
                <a:gd name="connsiteY99" fmla="*/ 6774 h 10000"/>
                <a:gd name="connsiteX100" fmla="*/ 9490 w 10000"/>
                <a:gd name="connsiteY100" fmla="*/ 6948 h 10000"/>
                <a:gd name="connsiteX101" fmla="*/ 9534 w 10000"/>
                <a:gd name="connsiteY101" fmla="*/ 6861 h 10000"/>
                <a:gd name="connsiteX102" fmla="*/ 9490 w 10000"/>
                <a:gd name="connsiteY102" fmla="*/ 6903 h 10000"/>
                <a:gd name="connsiteX103" fmla="*/ 9447 w 10000"/>
                <a:gd name="connsiteY103" fmla="*/ 6820 h 10000"/>
                <a:gd name="connsiteX104" fmla="*/ 9351 w 10000"/>
                <a:gd name="connsiteY104" fmla="*/ 6861 h 10000"/>
                <a:gd name="connsiteX105" fmla="*/ 9351 w 10000"/>
                <a:gd name="connsiteY105" fmla="*/ 6948 h 10000"/>
                <a:gd name="connsiteX106" fmla="*/ 9403 w 10000"/>
                <a:gd name="connsiteY106" fmla="*/ 6994 h 10000"/>
                <a:gd name="connsiteX107" fmla="*/ 9490 w 10000"/>
                <a:gd name="connsiteY107" fmla="*/ 7039 h 10000"/>
                <a:gd name="connsiteX108" fmla="*/ 9447 w 10000"/>
                <a:gd name="connsiteY108" fmla="*/ 7084 h 10000"/>
                <a:gd name="connsiteX109" fmla="*/ 9403 w 10000"/>
                <a:gd name="connsiteY109" fmla="*/ 7223 h 10000"/>
                <a:gd name="connsiteX110" fmla="*/ 9220 w 10000"/>
                <a:gd name="connsiteY110" fmla="*/ 7127 h 10000"/>
                <a:gd name="connsiteX111" fmla="*/ 9351 w 10000"/>
                <a:gd name="connsiteY111" fmla="*/ 7261 h 10000"/>
                <a:gd name="connsiteX112" fmla="*/ 9490 w 10000"/>
                <a:gd name="connsiteY112" fmla="*/ 7261 h 10000"/>
                <a:gd name="connsiteX113" fmla="*/ 9447 w 10000"/>
                <a:gd name="connsiteY113" fmla="*/ 7357 h 10000"/>
                <a:gd name="connsiteX114" fmla="*/ 9534 w 10000"/>
                <a:gd name="connsiteY114" fmla="*/ 7537 h 10000"/>
                <a:gd name="connsiteX115" fmla="*/ 9490 w 10000"/>
                <a:gd name="connsiteY115" fmla="*/ 7537 h 10000"/>
                <a:gd name="connsiteX116" fmla="*/ 9351 w 10000"/>
                <a:gd name="connsiteY116" fmla="*/ 7439 h 10000"/>
                <a:gd name="connsiteX117" fmla="*/ 9302 w 10000"/>
                <a:gd name="connsiteY117" fmla="*/ 7489 h 10000"/>
                <a:gd name="connsiteX118" fmla="*/ 9403 w 10000"/>
                <a:gd name="connsiteY118" fmla="*/ 7581 h 10000"/>
                <a:gd name="connsiteX119" fmla="*/ 9351 w 10000"/>
                <a:gd name="connsiteY119" fmla="*/ 7667 h 10000"/>
                <a:gd name="connsiteX120" fmla="*/ 9220 w 10000"/>
                <a:gd name="connsiteY120" fmla="*/ 7581 h 10000"/>
                <a:gd name="connsiteX121" fmla="*/ 9302 w 10000"/>
                <a:gd name="connsiteY121" fmla="*/ 7709 h 10000"/>
                <a:gd name="connsiteX122" fmla="*/ 9220 w 10000"/>
                <a:gd name="connsiteY122" fmla="*/ 7709 h 10000"/>
                <a:gd name="connsiteX123" fmla="*/ 9220 w 10000"/>
                <a:gd name="connsiteY123" fmla="*/ 7804 h 10000"/>
                <a:gd name="connsiteX124" fmla="*/ 8994 w 10000"/>
                <a:gd name="connsiteY124" fmla="*/ 7900 h 10000"/>
                <a:gd name="connsiteX125" fmla="*/ 8951 w 10000"/>
                <a:gd name="connsiteY125" fmla="*/ 7980 h 10000"/>
                <a:gd name="connsiteX126" fmla="*/ 8994 w 10000"/>
                <a:gd name="connsiteY126" fmla="*/ 8031 h 10000"/>
                <a:gd name="connsiteX127" fmla="*/ 8951 w 10000"/>
                <a:gd name="connsiteY127" fmla="*/ 8066 h 10000"/>
                <a:gd name="connsiteX128" fmla="*/ 8905 w 10000"/>
                <a:gd name="connsiteY128" fmla="*/ 8203 h 10000"/>
                <a:gd name="connsiteX129" fmla="*/ 8866 w 10000"/>
                <a:gd name="connsiteY129" fmla="*/ 8160 h 10000"/>
                <a:gd name="connsiteX130" fmla="*/ 8866 w 10000"/>
                <a:gd name="connsiteY130" fmla="*/ 8296 h 10000"/>
                <a:gd name="connsiteX131" fmla="*/ 8407 w 10000"/>
                <a:gd name="connsiteY131" fmla="*/ 8069 h 10000"/>
                <a:gd name="connsiteX132" fmla="*/ 7657 w 10000"/>
                <a:gd name="connsiteY132" fmla="*/ 8835 h 10000"/>
                <a:gd name="connsiteX133" fmla="*/ 7387 w 10000"/>
                <a:gd name="connsiteY133" fmla="*/ 8924 h 10000"/>
                <a:gd name="connsiteX134" fmla="*/ 7253 w 10000"/>
                <a:gd name="connsiteY134" fmla="*/ 8655 h 10000"/>
                <a:gd name="connsiteX135" fmla="*/ 7209 w 10000"/>
                <a:gd name="connsiteY135" fmla="*/ 8655 h 10000"/>
                <a:gd name="connsiteX136" fmla="*/ 7340 w 10000"/>
                <a:gd name="connsiteY136" fmla="*/ 8604 h 10000"/>
                <a:gd name="connsiteX137" fmla="*/ 7162 w 10000"/>
                <a:gd name="connsiteY137" fmla="*/ 8604 h 10000"/>
                <a:gd name="connsiteX138" fmla="*/ 7119 w 10000"/>
                <a:gd name="connsiteY138" fmla="*/ 8703 h 10000"/>
                <a:gd name="connsiteX139" fmla="*/ 7209 w 10000"/>
                <a:gd name="connsiteY139" fmla="*/ 8790 h 10000"/>
                <a:gd name="connsiteX140" fmla="*/ 7162 w 10000"/>
                <a:gd name="connsiteY140" fmla="*/ 8790 h 10000"/>
                <a:gd name="connsiteX141" fmla="*/ 7302 w 10000"/>
                <a:gd name="connsiteY141" fmla="*/ 9056 h 10000"/>
                <a:gd name="connsiteX142" fmla="*/ 7119 w 10000"/>
                <a:gd name="connsiteY142" fmla="*/ 8884 h 10000"/>
                <a:gd name="connsiteX143" fmla="*/ 7209 w 10000"/>
                <a:gd name="connsiteY143" fmla="*/ 9056 h 10000"/>
                <a:gd name="connsiteX144" fmla="*/ 7162 w 10000"/>
                <a:gd name="connsiteY144" fmla="*/ 9107 h 10000"/>
                <a:gd name="connsiteX145" fmla="*/ 7119 w 10000"/>
                <a:gd name="connsiteY145" fmla="*/ 9056 h 10000"/>
                <a:gd name="connsiteX146" fmla="*/ 7075 w 10000"/>
                <a:gd name="connsiteY146" fmla="*/ 9196 h 10000"/>
                <a:gd name="connsiteX147" fmla="*/ 6934 w 10000"/>
                <a:gd name="connsiteY147" fmla="*/ 9240 h 10000"/>
                <a:gd name="connsiteX148" fmla="*/ 6893 w 10000"/>
                <a:gd name="connsiteY148" fmla="*/ 9147 h 10000"/>
                <a:gd name="connsiteX149" fmla="*/ 6807 w 10000"/>
                <a:gd name="connsiteY149" fmla="*/ 9107 h 10000"/>
                <a:gd name="connsiteX150" fmla="*/ 6852 w 10000"/>
                <a:gd name="connsiteY150" fmla="*/ 9282 h 10000"/>
                <a:gd name="connsiteX151" fmla="*/ 6623 w 10000"/>
                <a:gd name="connsiteY151" fmla="*/ 9196 h 10000"/>
                <a:gd name="connsiteX152" fmla="*/ 6579 w 10000"/>
                <a:gd name="connsiteY152" fmla="*/ 9240 h 10000"/>
                <a:gd name="connsiteX153" fmla="*/ 6444 w 10000"/>
                <a:gd name="connsiteY153" fmla="*/ 9323 h 10000"/>
                <a:gd name="connsiteX154" fmla="*/ 6411 w 10000"/>
                <a:gd name="connsiteY154" fmla="*/ 9422 h 10000"/>
                <a:gd name="connsiteX155" fmla="*/ 6311 w 10000"/>
                <a:gd name="connsiteY155" fmla="*/ 9422 h 10000"/>
                <a:gd name="connsiteX156" fmla="*/ 6177 w 10000"/>
                <a:gd name="connsiteY156" fmla="*/ 9463 h 10000"/>
                <a:gd name="connsiteX157" fmla="*/ 6177 w 10000"/>
                <a:gd name="connsiteY157" fmla="*/ 9422 h 10000"/>
                <a:gd name="connsiteX158" fmla="*/ 6177 w 10000"/>
                <a:gd name="connsiteY158" fmla="*/ 9507 h 10000"/>
                <a:gd name="connsiteX159" fmla="*/ 6046 w 10000"/>
                <a:gd name="connsiteY159" fmla="*/ 9463 h 10000"/>
                <a:gd name="connsiteX160" fmla="*/ 6046 w 10000"/>
                <a:gd name="connsiteY160" fmla="*/ 9550 h 10000"/>
                <a:gd name="connsiteX161" fmla="*/ 6000 w 10000"/>
                <a:gd name="connsiteY161" fmla="*/ 9688 h 10000"/>
                <a:gd name="connsiteX162" fmla="*/ 6094 w 10000"/>
                <a:gd name="connsiteY162" fmla="*/ 9734 h 10000"/>
                <a:gd name="connsiteX163" fmla="*/ 6094 w 10000"/>
                <a:gd name="connsiteY163" fmla="*/ 9734 h 10000"/>
                <a:gd name="connsiteX164" fmla="*/ 6177 w 10000"/>
                <a:gd name="connsiteY164" fmla="*/ 9913 h 10000"/>
                <a:gd name="connsiteX165" fmla="*/ 5956 w 10000"/>
                <a:gd name="connsiteY165" fmla="*/ 10000 h 10000"/>
                <a:gd name="connsiteX166" fmla="*/ 5956 w 10000"/>
                <a:gd name="connsiteY166" fmla="*/ 9913 h 10000"/>
                <a:gd name="connsiteX167" fmla="*/ 5861 w 10000"/>
                <a:gd name="connsiteY167" fmla="*/ 9774 h 10000"/>
                <a:gd name="connsiteX168" fmla="*/ 5823 w 10000"/>
                <a:gd name="connsiteY168" fmla="*/ 9688 h 10000"/>
                <a:gd name="connsiteX169" fmla="*/ 5778 w 10000"/>
                <a:gd name="connsiteY169" fmla="*/ 9550 h 10000"/>
                <a:gd name="connsiteX170" fmla="*/ 5823 w 10000"/>
                <a:gd name="connsiteY170" fmla="*/ 9463 h 10000"/>
                <a:gd name="connsiteX171" fmla="*/ 5778 w 10000"/>
                <a:gd name="connsiteY171" fmla="*/ 9323 h 10000"/>
                <a:gd name="connsiteX172" fmla="*/ 5778 w 10000"/>
                <a:gd name="connsiteY172" fmla="*/ 9373 h 10000"/>
                <a:gd name="connsiteX173" fmla="*/ 5686 w 10000"/>
                <a:gd name="connsiteY173" fmla="*/ 9282 h 10000"/>
                <a:gd name="connsiteX174" fmla="*/ 5686 w 10000"/>
                <a:gd name="connsiteY174" fmla="*/ 9373 h 10000"/>
                <a:gd name="connsiteX175" fmla="*/ 5555 w 10000"/>
                <a:gd name="connsiteY175" fmla="*/ 9373 h 10000"/>
                <a:gd name="connsiteX176" fmla="*/ 5466 w 10000"/>
                <a:gd name="connsiteY176" fmla="*/ 9323 h 10000"/>
                <a:gd name="connsiteX177" fmla="*/ 5414 w 10000"/>
                <a:gd name="connsiteY177" fmla="*/ 9240 h 10000"/>
                <a:gd name="connsiteX178" fmla="*/ 5370 w 10000"/>
                <a:gd name="connsiteY178" fmla="*/ 9240 h 10000"/>
                <a:gd name="connsiteX179" fmla="*/ 5370 w 10000"/>
                <a:gd name="connsiteY179" fmla="*/ 9323 h 10000"/>
                <a:gd name="connsiteX180" fmla="*/ 5284 w 10000"/>
                <a:gd name="connsiteY180" fmla="*/ 9240 h 10000"/>
                <a:gd name="connsiteX181" fmla="*/ 5244 w 10000"/>
                <a:gd name="connsiteY181" fmla="*/ 9147 h 10000"/>
                <a:gd name="connsiteX182" fmla="*/ 5202 w 10000"/>
                <a:gd name="connsiteY182" fmla="*/ 9196 h 10000"/>
                <a:gd name="connsiteX183" fmla="*/ 5244 w 10000"/>
                <a:gd name="connsiteY183" fmla="*/ 9323 h 10000"/>
                <a:gd name="connsiteX184" fmla="*/ 5154 w 10000"/>
                <a:gd name="connsiteY184" fmla="*/ 9282 h 10000"/>
                <a:gd name="connsiteX185" fmla="*/ 5154 w 10000"/>
                <a:gd name="connsiteY185" fmla="*/ 9373 h 10000"/>
                <a:gd name="connsiteX186" fmla="*/ 4973 w 10000"/>
                <a:gd name="connsiteY186" fmla="*/ 9323 h 10000"/>
                <a:gd name="connsiteX187" fmla="*/ 4844 w 10000"/>
                <a:gd name="connsiteY187" fmla="*/ 9323 h 10000"/>
                <a:gd name="connsiteX188" fmla="*/ 4794 w 10000"/>
                <a:gd name="connsiteY188" fmla="*/ 9323 h 10000"/>
                <a:gd name="connsiteX189" fmla="*/ 4661 w 10000"/>
                <a:gd name="connsiteY189" fmla="*/ 9240 h 10000"/>
                <a:gd name="connsiteX190" fmla="*/ 4611 w 10000"/>
                <a:gd name="connsiteY190" fmla="*/ 9196 h 10000"/>
                <a:gd name="connsiteX191" fmla="*/ 4480 w 10000"/>
                <a:gd name="connsiteY191" fmla="*/ 9147 h 10000"/>
                <a:gd name="connsiteX192" fmla="*/ 4395 w 10000"/>
                <a:gd name="connsiteY192" fmla="*/ 8884 h 10000"/>
                <a:gd name="connsiteX193" fmla="*/ 4297 w 10000"/>
                <a:gd name="connsiteY193" fmla="*/ 8703 h 10000"/>
                <a:gd name="connsiteX194" fmla="*/ 4168 w 10000"/>
                <a:gd name="connsiteY194" fmla="*/ 8703 h 10000"/>
                <a:gd name="connsiteX195" fmla="*/ 4032 w 10000"/>
                <a:gd name="connsiteY195" fmla="*/ 8703 h 10000"/>
                <a:gd name="connsiteX196" fmla="*/ 3808 w 10000"/>
                <a:gd name="connsiteY196" fmla="*/ 8475 h 10000"/>
                <a:gd name="connsiteX197" fmla="*/ 3633 w 10000"/>
                <a:gd name="connsiteY197" fmla="*/ 8604 h 10000"/>
                <a:gd name="connsiteX198" fmla="*/ 3633 w 10000"/>
                <a:gd name="connsiteY198" fmla="*/ 8703 h 10000"/>
                <a:gd name="connsiteX199" fmla="*/ 3410 w 10000"/>
                <a:gd name="connsiteY199" fmla="*/ 8747 h 10000"/>
                <a:gd name="connsiteX200" fmla="*/ 3278 w 10000"/>
                <a:gd name="connsiteY200" fmla="*/ 8884 h 10000"/>
                <a:gd name="connsiteX201" fmla="*/ 3189 w 10000"/>
                <a:gd name="connsiteY201" fmla="*/ 8790 h 10000"/>
                <a:gd name="connsiteX202" fmla="*/ 3099 w 10000"/>
                <a:gd name="connsiteY202" fmla="*/ 8884 h 10000"/>
                <a:gd name="connsiteX203" fmla="*/ 2965 w 10000"/>
                <a:gd name="connsiteY203" fmla="*/ 8884 h 10000"/>
                <a:gd name="connsiteX204" fmla="*/ 2781 w 10000"/>
                <a:gd name="connsiteY204" fmla="*/ 8835 h 10000"/>
                <a:gd name="connsiteX205" fmla="*/ 2606 w 10000"/>
                <a:gd name="connsiteY205" fmla="*/ 8924 h 10000"/>
                <a:gd name="connsiteX206" fmla="*/ 2515 w 10000"/>
                <a:gd name="connsiteY206" fmla="*/ 8924 h 10000"/>
                <a:gd name="connsiteX207" fmla="*/ 2423 w 10000"/>
                <a:gd name="connsiteY207" fmla="*/ 8924 h 10000"/>
                <a:gd name="connsiteX208" fmla="*/ 2380 w 10000"/>
                <a:gd name="connsiteY208" fmla="*/ 8924 h 10000"/>
                <a:gd name="connsiteX209" fmla="*/ 2380 w 10000"/>
                <a:gd name="connsiteY209" fmla="*/ 9147 h 10000"/>
                <a:gd name="connsiteX210" fmla="*/ 2473 w 10000"/>
                <a:gd name="connsiteY210" fmla="*/ 9282 h 10000"/>
                <a:gd name="connsiteX211" fmla="*/ 2473 w 10000"/>
                <a:gd name="connsiteY211" fmla="*/ 9323 h 10000"/>
                <a:gd name="connsiteX212" fmla="*/ 2473 w 10000"/>
                <a:gd name="connsiteY212" fmla="*/ 9422 h 10000"/>
                <a:gd name="connsiteX213" fmla="*/ 2515 w 10000"/>
                <a:gd name="connsiteY213" fmla="*/ 9550 h 10000"/>
                <a:gd name="connsiteX214" fmla="*/ 2380 w 10000"/>
                <a:gd name="connsiteY214" fmla="*/ 9507 h 10000"/>
                <a:gd name="connsiteX215" fmla="*/ 2244 w 10000"/>
                <a:gd name="connsiteY215" fmla="*/ 9463 h 10000"/>
                <a:gd name="connsiteX216" fmla="*/ 2153 w 10000"/>
                <a:gd name="connsiteY216" fmla="*/ 9240 h 10000"/>
                <a:gd name="connsiteX217" fmla="*/ 1895 w 10000"/>
                <a:gd name="connsiteY217" fmla="*/ 9373 h 10000"/>
                <a:gd name="connsiteX218" fmla="*/ 1805 w 10000"/>
                <a:gd name="connsiteY218" fmla="*/ 9422 h 10000"/>
                <a:gd name="connsiteX219" fmla="*/ 1805 w 10000"/>
                <a:gd name="connsiteY219" fmla="*/ 9282 h 10000"/>
                <a:gd name="connsiteX220" fmla="*/ 1669 w 10000"/>
                <a:gd name="connsiteY220" fmla="*/ 9107 h 10000"/>
                <a:gd name="connsiteX221" fmla="*/ 1401 w 10000"/>
                <a:gd name="connsiteY221" fmla="*/ 9107 h 10000"/>
                <a:gd name="connsiteX222" fmla="*/ 1401 w 10000"/>
                <a:gd name="connsiteY222" fmla="*/ 8924 h 10000"/>
                <a:gd name="connsiteX223" fmla="*/ 1439 w 10000"/>
                <a:gd name="connsiteY223" fmla="*/ 8703 h 10000"/>
                <a:gd name="connsiteX224" fmla="*/ 1270 w 10000"/>
                <a:gd name="connsiteY224" fmla="*/ 8604 h 10000"/>
                <a:gd name="connsiteX225" fmla="*/ 1130 w 10000"/>
                <a:gd name="connsiteY225" fmla="*/ 8475 h 10000"/>
                <a:gd name="connsiteX226" fmla="*/ 1090 w 10000"/>
                <a:gd name="connsiteY226" fmla="*/ 8385 h 10000"/>
                <a:gd name="connsiteX227" fmla="*/ 1048 w 10000"/>
                <a:gd name="connsiteY227" fmla="*/ 8251 h 10000"/>
                <a:gd name="connsiteX228" fmla="*/ 1090 w 10000"/>
                <a:gd name="connsiteY228" fmla="*/ 8118 h 10000"/>
                <a:gd name="connsiteX229" fmla="*/ 773 w 10000"/>
                <a:gd name="connsiteY229" fmla="*/ 8160 h 10000"/>
                <a:gd name="connsiteX230" fmla="*/ 591 w 10000"/>
                <a:gd name="connsiteY230" fmla="*/ 8251 h 10000"/>
                <a:gd name="connsiteX231" fmla="*/ 591 w 10000"/>
                <a:gd name="connsiteY231" fmla="*/ 8118 h 10000"/>
                <a:gd name="connsiteX232" fmla="*/ 549 w 10000"/>
                <a:gd name="connsiteY232" fmla="*/ 7980 h 10000"/>
                <a:gd name="connsiteX233" fmla="*/ 508 w 10000"/>
                <a:gd name="connsiteY233" fmla="*/ 7900 h 10000"/>
                <a:gd name="connsiteX234" fmla="*/ 7545 w 10000"/>
                <a:gd name="connsiteY234" fmla="*/ 7886 h 10000"/>
                <a:gd name="connsiteX235" fmla="*/ 7675 w 10000"/>
                <a:gd name="connsiteY235"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982 w 10000"/>
                <a:gd name="connsiteY67" fmla="*/ 5339 h 10000"/>
                <a:gd name="connsiteX68" fmla="*/ 9884 w 10000"/>
                <a:gd name="connsiteY68" fmla="*/ 5468 h 10000"/>
                <a:gd name="connsiteX69" fmla="*/ 9847 w 10000"/>
                <a:gd name="connsiteY69" fmla="*/ 5517 h 10000"/>
                <a:gd name="connsiteX70" fmla="*/ 9757 w 10000"/>
                <a:gd name="connsiteY70" fmla="*/ 5561 h 10000"/>
                <a:gd name="connsiteX71" fmla="*/ 9802 w 10000"/>
                <a:gd name="connsiteY71" fmla="*/ 5561 h 10000"/>
                <a:gd name="connsiteX72" fmla="*/ 9935 w 10000"/>
                <a:gd name="connsiteY72" fmla="*/ 5517 h 10000"/>
                <a:gd name="connsiteX73" fmla="*/ 9935 w 10000"/>
                <a:gd name="connsiteY73" fmla="*/ 5468 h 10000"/>
                <a:gd name="connsiteX74" fmla="*/ 9982 w 10000"/>
                <a:gd name="connsiteY74" fmla="*/ 5600 h 10000"/>
                <a:gd name="connsiteX75" fmla="*/ 9982 w 10000"/>
                <a:gd name="connsiteY75" fmla="*/ 5699 h 10000"/>
                <a:gd name="connsiteX76" fmla="*/ 9935 w 10000"/>
                <a:gd name="connsiteY76" fmla="*/ 5600 h 10000"/>
                <a:gd name="connsiteX77" fmla="*/ 9935 w 10000"/>
                <a:gd name="connsiteY77" fmla="*/ 5699 h 10000"/>
                <a:gd name="connsiteX78" fmla="*/ 9884 w 10000"/>
                <a:gd name="connsiteY78" fmla="*/ 5658 h 10000"/>
                <a:gd name="connsiteX79" fmla="*/ 9847 w 10000"/>
                <a:gd name="connsiteY79" fmla="*/ 5658 h 10000"/>
                <a:gd name="connsiteX80" fmla="*/ 9802 w 10000"/>
                <a:gd name="connsiteY80" fmla="*/ 5737 h 10000"/>
                <a:gd name="connsiteX81" fmla="*/ 9935 w 10000"/>
                <a:gd name="connsiteY81" fmla="*/ 5827 h 10000"/>
                <a:gd name="connsiteX82" fmla="*/ 9884 w 10000"/>
                <a:gd name="connsiteY82" fmla="*/ 5827 h 10000"/>
                <a:gd name="connsiteX83" fmla="*/ 9935 w 10000"/>
                <a:gd name="connsiteY83" fmla="*/ 5924 h 10000"/>
                <a:gd name="connsiteX84" fmla="*/ 9757 w 10000"/>
                <a:gd name="connsiteY84" fmla="*/ 5873 h 10000"/>
                <a:gd name="connsiteX85" fmla="*/ 9802 w 10000"/>
                <a:gd name="connsiteY85" fmla="*/ 5924 h 10000"/>
                <a:gd name="connsiteX86" fmla="*/ 9935 w 10000"/>
                <a:gd name="connsiteY86" fmla="*/ 5963 h 10000"/>
                <a:gd name="connsiteX87" fmla="*/ 9982 w 10000"/>
                <a:gd name="connsiteY87" fmla="*/ 6100 h 10000"/>
                <a:gd name="connsiteX88" fmla="*/ 9935 w 10000"/>
                <a:gd name="connsiteY88" fmla="*/ 6193 h 10000"/>
                <a:gd name="connsiteX89" fmla="*/ 9802 w 10000"/>
                <a:gd name="connsiteY89" fmla="*/ 6055 h 10000"/>
                <a:gd name="connsiteX90" fmla="*/ 9757 w 10000"/>
                <a:gd name="connsiteY90" fmla="*/ 6100 h 10000"/>
                <a:gd name="connsiteX91" fmla="*/ 9579 w 10000"/>
                <a:gd name="connsiteY91" fmla="*/ 6193 h 10000"/>
                <a:gd name="connsiteX92" fmla="*/ 9714 w 10000"/>
                <a:gd name="connsiteY92" fmla="*/ 6321 h 10000"/>
                <a:gd name="connsiteX93" fmla="*/ 9714 w 10000"/>
                <a:gd name="connsiteY93" fmla="*/ 6504 h 10000"/>
                <a:gd name="connsiteX94" fmla="*/ 9668 w 10000"/>
                <a:gd name="connsiteY94" fmla="*/ 6594 h 10000"/>
                <a:gd name="connsiteX95" fmla="*/ 9668 w 10000"/>
                <a:gd name="connsiteY95" fmla="*/ 6637 h 10000"/>
                <a:gd name="connsiteX96" fmla="*/ 9579 w 10000"/>
                <a:gd name="connsiteY96" fmla="*/ 6594 h 10000"/>
                <a:gd name="connsiteX97" fmla="*/ 9579 w 10000"/>
                <a:gd name="connsiteY97" fmla="*/ 6680 h 10000"/>
                <a:gd name="connsiteX98" fmla="*/ 9534 w 10000"/>
                <a:gd name="connsiteY98" fmla="*/ 6774 h 10000"/>
                <a:gd name="connsiteX99" fmla="*/ 9490 w 10000"/>
                <a:gd name="connsiteY99" fmla="*/ 6948 h 10000"/>
                <a:gd name="connsiteX100" fmla="*/ 9534 w 10000"/>
                <a:gd name="connsiteY100" fmla="*/ 6861 h 10000"/>
                <a:gd name="connsiteX101" fmla="*/ 9490 w 10000"/>
                <a:gd name="connsiteY101" fmla="*/ 6903 h 10000"/>
                <a:gd name="connsiteX102" fmla="*/ 9447 w 10000"/>
                <a:gd name="connsiteY102" fmla="*/ 6820 h 10000"/>
                <a:gd name="connsiteX103" fmla="*/ 9351 w 10000"/>
                <a:gd name="connsiteY103" fmla="*/ 6861 h 10000"/>
                <a:gd name="connsiteX104" fmla="*/ 9351 w 10000"/>
                <a:gd name="connsiteY104" fmla="*/ 6948 h 10000"/>
                <a:gd name="connsiteX105" fmla="*/ 9403 w 10000"/>
                <a:gd name="connsiteY105" fmla="*/ 6994 h 10000"/>
                <a:gd name="connsiteX106" fmla="*/ 9490 w 10000"/>
                <a:gd name="connsiteY106" fmla="*/ 7039 h 10000"/>
                <a:gd name="connsiteX107" fmla="*/ 9447 w 10000"/>
                <a:gd name="connsiteY107" fmla="*/ 7084 h 10000"/>
                <a:gd name="connsiteX108" fmla="*/ 9403 w 10000"/>
                <a:gd name="connsiteY108" fmla="*/ 7223 h 10000"/>
                <a:gd name="connsiteX109" fmla="*/ 9220 w 10000"/>
                <a:gd name="connsiteY109" fmla="*/ 7127 h 10000"/>
                <a:gd name="connsiteX110" fmla="*/ 9351 w 10000"/>
                <a:gd name="connsiteY110" fmla="*/ 7261 h 10000"/>
                <a:gd name="connsiteX111" fmla="*/ 9490 w 10000"/>
                <a:gd name="connsiteY111" fmla="*/ 7261 h 10000"/>
                <a:gd name="connsiteX112" fmla="*/ 9447 w 10000"/>
                <a:gd name="connsiteY112" fmla="*/ 7357 h 10000"/>
                <a:gd name="connsiteX113" fmla="*/ 9534 w 10000"/>
                <a:gd name="connsiteY113" fmla="*/ 7537 h 10000"/>
                <a:gd name="connsiteX114" fmla="*/ 9490 w 10000"/>
                <a:gd name="connsiteY114" fmla="*/ 7537 h 10000"/>
                <a:gd name="connsiteX115" fmla="*/ 9351 w 10000"/>
                <a:gd name="connsiteY115" fmla="*/ 7439 h 10000"/>
                <a:gd name="connsiteX116" fmla="*/ 9302 w 10000"/>
                <a:gd name="connsiteY116" fmla="*/ 7489 h 10000"/>
                <a:gd name="connsiteX117" fmla="*/ 9403 w 10000"/>
                <a:gd name="connsiteY117" fmla="*/ 7581 h 10000"/>
                <a:gd name="connsiteX118" fmla="*/ 9351 w 10000"/>
                <a:gd name="connsiteY118" fmla="*/ 7667 h 10000"/>
                <a:gd name="connsiteX119" fmla="*/ 9220 w 10000"/>
                <a:gd name="connsiteY119" fmla="*/ 7581 h 10000"/>
                <a:gd name="connsiteX120" fmla="*/ 9302 w 10000"/>
                <a:gd name="connsiteY120" fmla="*/ 7709 h 10000"/>
                <a:gd name="connsiteX121" fmla="*/ 9220 w 10000"/>
                <a:gd name="connsiteY121" fmla="*/ 7709 h 10000"/>
                <a:gd name="connsiteX122" fmla="*/ 9220 w 10000"/>
                <a:gd name="connsiteY122" fmla="*/ 7804 h 10000"/>
                <a:gd name="connsiteX123" fmla="*/ 8994 w 10000"/>
                <a:gd name="connsiteY123" fmla="*/ 7900 h 10000"/>
                <a:gd name="connsiteX124" fmla="*/ 8951 w 10000"/>
                <a:gd name="connsiteY124" fmla="*/ 7980 h 10000"/>
                <a:gd name="connsiteX125" fmla="*/ 8994 w 10000"/>
                <a:gd name="connsiteY125" fmla="*/ 8031 h 10000"/>
                <a:gd name="connsiteX126" fmla="*/ 8951 w 10000"/>
                <a:gd name="connsiteY126" fmla="*/ 8066 h 10000"/>
                <a:gd name="connsiteX127" fmla="*/ 8905 w 10000"/>
                <a:gd name="connsiteY127" fmla="*/ 8203 h 10000"/>
                <a:gd name="connsiteX128" fmla="*/ 8866 w 10000"/>
                <a:gd name="connsiteY128" fmla="*/ 8160 h 10000"/>
                <a:gd name="connsiteX129" fmla="*/ 8866 w 10000"/>
                <a:gd name="connsiteY129" fmla="*/ 8296 h 10000"/>
                <a:gd name="connsiteX130" fmla="*/ 8407 w 10000"/>
                <a:gd name="connsiteY130" fmla="*/ 8069 h 10000"/>
                <a:gd name="connsiteX131" fmla="*/ 7657 w 10000"/>
                <a:gd name="connsiteY131" fmla="*/ 8835 h 10000"/>
                <a:gd name="connsiteX132" fmla="*/ 7387 w 10000"/>
                <a:gd name="connsiteY132" fmla="*/ 8924 h 10000"/>
                <a:gd name="connsiteX133" fmla="*/ 7253 w 10000"/>
                <a:gd name="connsiteY133" fmla="*/ 8655 h 10000"/>
                <a:gd name="connsiteX134" fmla="*/ 7209 w 10000"/>
                <a:gd name="connsiteY134" fmla="*/ 8655 h 10000"/>
                <a:gd name="connsiteX135" fmla="*/ 7340 w 10000"/>
                <a:gd name="connsiteY135" fmla="*/ 8604 h 10000"/>
                <a:gd name="connsiteX136" fmla="*/ 7162 w 10000"/>
                <a:gd name="connsiteY136" fmla="*/ 8604 h 10000"/>
                <a:gd name="connsiteX137" fmla="*/ 7119 w 10000"/>
                <a:gd name="connsiteY137" fmla="*/ 8703 h 10000"/>
                <a:gd name="connsiteX138" fmla="*/ 7209 w 10000"/>
                <a:gd name="connsiteY138" fmla="*/ 8790 h 10000"/>
                <a:gd name="connsiteX139" fmla="*/ 7162 w 10000"/>
                <a:gd name="connsiteY139" fmla="*/ 8790 h 10000"/>
                <a:gd name="connsiteX140" fmla="*/ 7302 w 10000"/>
                <a:gd name="connsiteY140" fmla="*/ 9056 h 10000"/>
                <a:gd name="connsiteX141" fmla="*/ 7119 w 10000"/>
                <a:gd name="connsiteY141" fmla="*/ 8884 h 10000"/>
                <a:gd name="connsiteX142" fmla="*/ 7209 w 10000"/>
                <a:gd name="connsiteY142" fmla="*/ 9056 h 10000"/>
                <a:gd name="connsiteX143" fmla="*/ 7162 w 10000"/>
                <a:gd name="connsiteY143" fmla="*/ 9107 h 10000"/>
                <a:gd name="connsiteX144" fmla="*/ 7119 w 10000"/>
                <a:gd name="connsiteY144" fmla="*/ 9056 h 10000"/>
                <a:gd name="connsiteX145" fmla="*/ 7075 w 10000"/>
                <a:gd name="connsiteY145" fmla="*/ 9196 h 10000"/>
                <a:gd name="connsiteX146" fmla="*/ 6934 w 10000"/>
                <a:gd name="connsiteY146" fmla="*/ 9240 h 10000"/>
                <a:gd name="connsiteX147" fmla="*/ 6893 w 10000"/>
                <a:gd name="connsiteY147" fmla="*/ 9147 h 10000"/>
                <a:gd name="connsiteX148" fmla="*/ 6807 w 10000"/>
                <a:gd name="connsiteY148" fmla="*/ 9107 h 10000"/>
                <a:gd name="connsiteX149" fmla="*/ 6852 w 10000"/>
                <a:gd name="connsiteY149" fmla="*/ 9282 h 10000"/>
                <a:gd name="connsiteX150" fmla="*/ 6623 w 10000"/>
                <a:gd name="connsiteY150" fmla="*/ 9196 h 10000"/>
                <a:gd name="connsiteX151" fmla="*/ 6579 w 10000"/>
                <a:gd name="connsiteY151" fmla="*/ 9240 h 10000"/>
                <a:gd name="connsiteX152" fmla="*/ 6444 w 10000"/>
                <a:gd name="connsiteY152" fmla="*/ 9323 h 10000"/>
                <a:gd name="connsiteX153" fmla="*/ 6411 w 10000"/>
                <a:gd name="connsiteY153" fmla="*/ 9422 h 10000"/>
                <a:gd name="connsiteX154" fmla="*/ 6311 w 10000"/>
                <a:gd name="connsiteY154" fmla="*/ 9422 h 10000"/>
                <a:gd name="connsiteX155" fmla="*/ 6177 w 10000"/>
                <a:gd name="connsiteY155" fmla="*/ 9463 h 10000"/>
                <a:gd name="connsiteX156" fmla="*/ 6177 w 10000"/>
                <a:gd name="connsiteY156" fmla="*/ 9422 h 10000"/>
                <a:gd name="connsiteX157" fmla="*/ 6177 w 10000"/>
                <a:gd name="connsiteY157" fmla="*/ 9507 h 10000"/>
                <a:gd name="connsiteX158" fmla="*/ 6046 w 10000"/>
                <a:gd name="connsiteY158" fmla="*/ 9463 h 10000"/>
                <a:gd name="connsiteX159" fmla="*/ 6046 w 10000"/>
                <a:gd name="connsiteY159" fmla="*/ 9550 h 10000"/>
                <a:gd name="connsiteX160" fmla="*/ 6000 w 10000"/>
                <a:gd name="connsiteY160" fmla="*/ 9688 h 10000"/>
                <a:gd name="connsiteX161" fmla="*/ 6094 w 10000"/>
                <a:gd name="connsiteY161" fmla="*/ 9734 h 10000"/>
                <a:gd name="connsiteX162" fmla="*/ 6094 w 10000"/>
                <a:gd name="connsiteY162" fmla="*/ 9734 h 10000"/>
                <a:gd name="connsiteX163" fmla="*/ 6177 w 10000"/>
                <a:gd name="connsiteY163" fmla="*/ 9913 h 10000"/>
                <a:gd name="connsiteX164" fmla="*/ 5956 w 10000"/>
                <a:gd name="connsiteY164" fmla="*/ 10000 h 10000"/>
                <a:gd name="connsiteX165" fmla="*/ 5956 w 10000"/>
                <a:gd name="connsiteY165" fmla="*/ 9913 h 10000"/>
                <a:gd name="connsiteX166" fmla="*/ 5861 w 10000"/>
                <a:gd name="connsiteY166" fmla="*/ 9774 h 10000"/>
                <a:gd name="connsiteX167" fmla="*/ 5823 w 10000"/>
                <a:gd name="connsiteY167" fmla="*/ 9688 h 10000"/>
                <a:gd name="connsiteX168" fmla="*/ 5778 w 10000"/>
                <a:gd name="connsiteY168" fmla="*/ 9550 h 10000"/>
                <a:gd name="connsiteX169" fmla="*/ 5823 w 10000"/>
                <a:gd name="connsiteY169" fmla="*/ 9463 h 10000"/>
                <a:gd name="connsiteX170" fmla="*/ 5778 w 10000"/>
                <a:gd name="connsiteY170" fmla="*/ 9323 h 10000"/>
                <a:gd name="connsiteX171" fmla="*/ 5778 w 10000"/>
                <a:gd name="connsiteY171" fmla="*/ 9373 h 10000"/>
                <a:gd name="connsiteX172" fmla="*/ 5686 w 10000"/>
                <a:gd name="connsiteY172" fmla="*/ 9282 h 10000"/>
                <a:gd name="connsiteX173" fmla="*/ 5686 w 10000"/>
                <a:gd name="connsiteY173" fmla="*/ 9373 h 10000"/>
                <a:gd name="connsiteX174" fmla="*/ 5555 w 10000"/>
                <a:gd name="connsiteY174" fmla="*/ 9373 h 10000"/>
                <a:gd name="connsiteX175" fmla="*/ 5466 w 10000"/>
                <a:gd name="connsiteY175" fmla="*/ 9323 h 10000"/>
                <a:gd name="connsiteX176" fmla="*/ 5414 w 10000"/>
                <a:gd name="connsiteY176" fmla="*/ 9240 h 10000"/>
                <a:gd name="connsiteX177" fmla="*/ 5370 w 10000"/>
                <a:gd name="connsiteY177" fmla="*/ 9240 h 10000"/>
                <a:gd name="connsiteX178" fmla="*/ 5370 w 10000"/>
                <a:gd name="connsiteY178" fmla="*/ 9323 h 10000"/>
                <a:gd name="connsiteX179" fmla="*/ 5284 w 10000"/>
                <a:gd name="connsiteY179" fmla="*/ 9240 h 10000"/>
                <a:gd name="connsiteX180" fmla="*/ 5244 w 10000"/>
                <a:gd name="connsiteY180" fmla="*/ 9147 h 10000"/>
                <a:gd name="connsiteX181" fmla="*/ 5202 w 10000"/>
                <a:gd name="connsiteY181" fmla="*/ 9196 h 10000"/>
                <a:gd name="connsiteX182" fmla="*/ 5244 w 10000"/>
                <a:gd name="connsiteY182" fmla="*/ 9323 h 10000"/>
                <a:gd name="connsiteX183" fmla="*/ 5154 w 10000"/>
                <a:gd name="connsiteY183" fmla="*/ 9282 h 10000"/>
                <a:gd name="connsiteX184" fmla="*/ 5154 w 10000"/>
                <a:gd name="connsiteY184" fmla="*/ 9373 h 10000"/>
                <a:gd name="connsiteX185" fmla="*/ 4973 w 10000"/>
                <a:gd name="connsiteY185" fmla="*/ 9323 h 10000"/>
                <a:gd name="connsiteX186" fmla="*/ 4844 w 10000"/>
                <a:gd name="connsiteY186" fmla="*/ 9323 h 10000"/>
                <a:gd name="connsiteX187" fmla="*/ 4794 w 10000"/>
                <a:gd name="connsiteY187" fmla="*/ 9323 h 10000"/>
                <a:gd name="connsiteX188" fmla="*/ 4661 w 10000"/>
                <a:gd name="connsiteY188" fmla="*/ 9240 h 10000"/>
                <a:gd name="connsiteX189" fmla="*/ 4611 w 10000"/>
                <a:gd name="connsiteY189" fmla="*/ 9196 h 10000"/>
                <a:gd name="connsiteX190" fmla="*/ 4480 w 10000"/>
                <a:gd name="connsiteY190" fmla="*/ 9147 h 10000"/>
                <a:gd name="connsiteX191" fmla="*/ 4395 w 10000"/>
                <a:gd name="connsiteY191" fmla="*/ 8884 h 10000"/>
                <a:gd name="connsiteX192" fmla="*/ 4297 w 10000"/>
                <a:gd name="connsiteY192" fmla="*/ 8703 h 10000"/>
                <a:gd name="connsiteX193" fmla="*/ 4168 w 10000"/>
                <a:gd name="connsiteY193" fmla="*/ 8703 h 10000"/>
                <a:gd name="connsiteX194" fmla="*/ 4032 w 10000"/>
                <a:gd name="connsiteY194" fmla="*/ 8703 h 10000"/>
                <a:gd name="connsiteX195" fmla="*/ 3808 w 10000"/>
                <a:gd name="connsiteY195" fmla="*/ 8475 h 10000"/>
                <a:gd name="connsiteX196" fmla="*/ 3633 w 10000"/>
                <a:gd name="connsiteY196" fmla="*/ 8604 h 10000"/>
                <a:gd name="connsiteX197" fmla="*/ 3633 w 10000"/>
                <a:gd name="connsiteY197" fmla="*/ 8703 h 10000"/>
                <a:gd name="connsiteX198" fmla="*/ 3410 w 10000"/>
                <a:gd name="connsiteY198" fmla="*/ 8747 h 10000"/>
                <a:gd name="connsiteX199" fmla="*/ 3278 w 10000"/>
                <a:gd name="connsiteY199" fmla="*/ 8884 h 10000"/>
                <a:gd name="connsiteX200" fmla="*/ 3189 w 10000"/>
                <a:gd name="connsiteY200" fmla="*/ 8790 h 10000"/>
                <a:gd name="connsiteX201" fmla="*/ 3099 w 10000"/>
                <a:gd name="connsiteY201" fmla="*/ 8884 h 10000"/>
                <a:gd name="connsiteX202" fmla="*/ 2965 w 10000"/>
                <a:gd name="connsiteY202" fmla="*/ 8884 h 10000"/>
                <a:gd name="connsiteX203" fmla="*/ 2781 w 10000"/>
                <a:gd name="connsiteY203" fmla="*/ 8835 h 10000"/>
                <a:gd name="connsiteX204" fmla="*/ 2606 w 10000"/>
                <a:gd name="connsiteY204" fmla="*/ 8924 h 10000"/>
                <a:gd name="connsiteX205" fmla="*/ 2515 w 10000"/>
                <a:gd name="connsiteY205" fmla="*/ 8924 h 10000"/>
                <a:gd name="connsiteX206" fmla="*/ 2423 w 10000"/>
                <a:gd name="connsiteY206" fmla="*/ 8924 h 10000"/>
                <a:gd name="connsiteX207" fmla="*/ 2380 w 10000"/>
                <a:gd name="connsiteY207" fmla="*/ 8924 h 10000"/>
                <a:gd name="connsiteX208" fmla="*/ 2380 w 10000"/>
                <a:gd name="connsiteY208" fmla="*/ 9147 h 10000"/>
                <a:gd name="connsiteX209" fmla="*/ 2473 w 10000"/>
                <a:gd name="connsiteY209" fmla="*/ 9282 h 10000"/>
                <a:gd name="connsiteX210" fmla="*/ 2473 w 10000"/>
                <a:gd name="connsiteY210" fmla="*/ 9323 h 10000"/>
                <a:gd name="connsiteX211" fmla="*/ 2473 w 10000"/>
                <a:gd name="connsiteY211" fmla="*/ 9422 h 10000"/>
                <a:gd name="connsiteX212" fmla="*/ 2515 w 10000"/>
                <a:gd name="connsiteY212" fmla="*/ 9550 h 10000"/>
                <a:gd name="connsiteX213" fmla="*/ 2380 w 10000"/>
                <a:gd name="connsiteY213" fmla="*/ 9507 h 10000"/>
                <a:gd name="connsiteX214" fmla="*/ 2244 w 10000"/>
                <a:gd name="connsiteY214" fmla="*/ 9463 h 10000"/>
                <a:gd name="connsiteX215" fmla="*/ 2153 w 10000"/>
                <a:gd name="connsiteY215" fmla="*/ 9240 h 10000"/>
                <a:gd name="connsiteX216" fmla="*/ 1895 w 10000"/>
                <a:gd name="connsiteY216" fmla="*/ 9373 h 10000"/>
                <a:gd name="connsiteX217" fmla="*/ 1805 w 10000"/>
                <a:gd name="connsiteY217" fmla="*/ 9422 h 10000"/>
                <a:gd name="connsiteX218" fmla="*/ 1805 w 10000"/>
                <a:gd name="connsiteY218" fmla="*/ 9282 h 10000"/>
                <a:gd name="connsiteX219" fmla="*/ 1669 w 10000"/>
                <a:gd name="connsiteY219" fmla="*/ 9107 h 10000"/>
                <a:gd name="connsiteX220" fmla="*/ 1401 w 10000"/>
                <a:gd name="connsiteY220" fmla="*/ 9107 h 10000"/>
                <a:gd name="connsiteX221" fmla="*/ 1401 w 10000"/>
                <a:gd name="connsiteY221" fmla="*/ 8924 h 10000"/>
                <a:gd name="connsiteX222" fmla="*/ 1439 w 10000"/>
                <a:gd name="connsiteY222" fmla="*/ 8703 h 10000"/>
                <a:gd name="connsiteX223" fmla="*/ 1270 w 10000"/>
                <a:gd name="connsiteY223" fmla="*/ 8604 h 10000"/>
                <a:gd name="connsiteX224" fmla="*/ 1130 w 10000"/>
                <a:gd name="connsiteY224" fmla="*/ 8475 h 10000"/>
                <a:gd name="connsiteX225" fmla="*/ 1090 w 10000"/>
                <a:gd name="connsiteY225" fmla="*/ 8385 h 10000"/>
                <a:gd name="connsiteX226" fmla="*/ 1048 w 10000"/>
                <a:gd name="connsiteY226" fmla="*/ 8251 h 10000"/>
                <a:gd name="connsiteX227" fmla="*/ 1090 w 10000"/>
                <a:gd name="connsiteY227" fmla="*/ 8118 h 10000"/>
                <a:gd name="connsiteX228" fmla="*/ 773 w 10000"/>
                <a:gd name="connsiteY228" fmla="*/ 8160 h 10000"/>
                <a:gd name="connsiteX229" fmla="*/ 591 w 10000"/>
                <a:gd name="connsiteY229" fmla="*/ 8251 h 10000"/>
                <a:gd name="connsiteX230" fmla="*/ 591 w 10000"/>
                <a:gd name="connsiteY230" fmla="*/ 8118 h 10000"/>
                <a:gd name="connsiteX231" fmla="*/ 549 w 10000"/>
                <a:gd name="connsiteY231" fmla="*/ 7980 h 10000"/>
                <a:gd name="connsiteX232" fmla="*/ 508 w 10000"/>
                <a:gd name="connsiteY232" fmla="*/ 7900 h 10000"/>
                <a:gd name="connsiteX233" fmla="*/ 7545 w 10000"/>
                <a:gd name="connsiteY233" fmla="*/ 7886 h 10000"/>
                <a:gd name="connsiteX234" fmla="*/ 7675 w 10000"/>
                <a:gd name="connsiteY234"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884 w 10000"/>
                <a:gd name="connsiteY67" fmla="*/ 5468 h 10000"/>
                <a:gd name="connsiteX68" fmla="*/ 9847 w 10000"/>
                <a:gd name="connsiteY68" fmla="*/ 5517 h 10000"/>
                <a:gd name="connsiteX69" fmla="*/ 9757 w 10000"/>
                <a:gd name="connsiteY69" fmla="*/ 5561 h 10000"/>
                <a:gd name="connsiteX70" fmla="*/ 9802 w 10000"/>
                <a:gd name="connsiteY70" fmla="*/ 5561 h 10000"/>
                <a:gd name="connsiteX71" fmla="*/ 9935 w 10000"/>
                <a:gd name="connsiteY71" fmla="*/ 5517 h 10000"/>
                <a:gd name="connsiteX72" fmla="*/ 9935 w 10000"/>
                <a:gd name="connsiteY72" fmla="*/ 5468 h 10000"/>
                <a:gd name="connsiteX73" fmla="*/ 9982 w 10000"/>
                <a:gd name="connsiteY73" fmla="*/ 5600 h 10000"/>
                <a:gd name="connsiteX74" fmla="*/ 9982 w 10000"/>
                <a:gd name="connsiteY74" fmla="*/ 5699 h 10000"/>
                <a:gd name="connsiteX75" fmla="*/ 9935 w 10000"/>
                <a:gd name="connsiteY75" fmla="*/ 5600 h 10000"/>
                <a:gd name="connsiteX76" fmla="*/ 9935 w 10000"/>
                <a:gd name="connsiteY76" fmla="*/ 5699 h 10000"/>
                <a:gd name="connsiteX77" fmla="*/ 9884 w 10000"/>
                <a:gd name="connsiteY77" fmla="*/ 5658 h 10000"/>
                <a:gd name="connsiteX78" fmla="*/ 9847 w 10000"/>
                <a:gd name="connsiteY78" fmla="*/ 5658 h 10000"/>
                <a:gd name="connsiteX79" fmla="*/ 9802 w 10000"/>
                <a:gd name="connsiteY79" fmla="*/ 5737 h 10000"/>
                <a:gd name="connsiteX80" fmla="*/ 9935 w 10000"/>
                <a:gd name="connsiteY80" fmla="*/ 5827 h 10000"/>
                <a:gd name="connsiteX81" fmla="*/ 9884 w 10000"/>
                <a:gd name="connsiteY81" fmla="*/ 5827 h 10000"/>
                <a:gd name="connsiteX82" fmla="*/ 9935 w 10000"/>
                <a:gd name="connsiteY82" fmla="*/ 5924 h 10000"/>
                <a:gd name="connsiteX83" fmla="*/ 9757 w 10000"/>
                <a:gd name="connsiteY83" fmla="*/ 5873 h 10000"/>
                <a:gd name="connsiteX84" fmla="*/ 9802 w 10000"/>
                <a:gd name="connsiteY84" fmla="*/ 5924 h 10000"/>
                <a:gd name="connsiteX85" fmla="*/ 9935 w 10000"/>
                <a:gd name="connsiteY85" fmla="*/ 5963 h 10000"/>
                <a:gd name="connsiteX86" fmla="*/ 9982 w 10000"/>
                <a:gd name="connsiteY86" fmla="*/ 6100 h 10000"/>
                <a:gd name="connsiteX87" fmla="*/ 9935 w 10000"/>
                <a:gd name="connsiteY87" fmla="*/ 6193 h 10000"/>
                <a:gd name="connsiteX88" fmla="*/ 9802 w 10000"/>
                <a:gd name="connsiteY88" fmla="*/ 6055 h 10000"/>
                <a:gd name="connsiteX89" fmla="*/ 9757 w 10000"/>
                <a:gd name="connsiteY89" fmla="*/ 6100 h 10000"/>
                <a:gd name="connsiteX90" fmla="*/ 9579 w 10000"/>
                <a:gd name="connsiteY90" fmla="*/ 6193 h 10000"/>
                <a:gd name="connsiteX91" fmla="*/ 9714 w 10000"/>
                <a:gd name="connsiteY91" fmla="*/ 6321 h 10000"/>
                <a:gd name="connsiteX92" fmla="*/ 9714 w 10000"/>
                <a:gd name="connsiteY92" fmla="*/ 6504 h 10000"/>
                <a:gd name="connsiteX93" fmla="*/ 9668 w 10000"/>
                <a:gd name="connsiteY93" fmla="*/ 6594 h 10000"/>
                <a:gd name="connsiteX94" fmla="*/ 9668 w 10000"/>
                <a:gd name="connsiteY94" fmla="*/ 6637 h 10000"/>
                <a:gd name="connsiteX95" fmla="*/ 9579 w 10000"/>
                <a:gd name="connsiteY95" fmla="*/ 6594 h 10000"/>
                <a:gd name="connsiteX96" fmla="*/ 9579 w 10000"/>
                <a:gd name="connsiteY96" fmla="*/ 6680 h 10000"/>
                <a:gd name="connsiteX97" fmla="*/ 9534 w 10000"/>
                <a:gd name="connsiteY97" fmla="*/ 6774 h 10000"/>
                <a:gd name="connsiteX98" fmla="*/ 9490 w 10000"/>
                <a:gd name="connsiteY98" fmla="*/ 6948 h 10000"/>
                <a:gd name="connsiteX99" fmla="*/ 9534 w 10000"/>
                <a:gd name="connsiteY99" fmla="*/ 6861 h 10000"/>
                <a:gd name="connsiteX100" fmla="*/ 9490 w 10000"/>
                <a:gd name="connsiteY100" fmla="*/ 6903 h 10000"/>
                <a:gd name="connsiteX101" fmla="*/ 9447 w 10000"/>
                <a:gd name="connsiteY101" fmla="*/ 6820 h 10000"/>
                <a:gd name="connsiteX102" fmla="*/ 9351 w 10000"/>
                <a:gd name="connsiteY102" fmla="*/ 6861 h 10000"/>
                <a:gd name="connsiteX103" fmla="*/ 9351 w 10000"/>
                <a:gd name="connsiteY103" fmla="*/ 6948 h 10000"/>
                <a:gd name="connsiteX104" fmla="*/ 9403 w 10000"/>
                <a:gd name="connsiteY104" fmla="*/ 6994 h 10000"/>
                <a:gd name="connsiteX105" fmla="*/ 9490 w 10000"/>
                <a:gd name="connsiteY105" fmla="*/ 7039 h 10000"/>
                <a:gd name="connsiteX106" fmla="*/ 9447 w 10000"/>
                <a:gd name="connsiteY106" fmla="*/ 7084 h 10000"/>
                <a:gd name="connsiteX107" fmla="*/ 9403 w 10000"/>
                <a:gd name="connsiteY107" fmla="*/ 7223 h 10000"/>
                <a:gd name="connsiteX108" fmla="*/ 9220 w 10000"/>
                <a:gd name="connsiteY108" fmla="*/ 7127 h 10000"/>
                <a:gd name="connsiteX109" fmla="*/ 9351 w 10000"/>
                <a:gd name="connsiteY109" fmla="*/ 7261 h 10000"/>
                <a:gd name="connsiteX110" fmla="*/ 9490 w 10000"/>
                <a:gd name="connsiteY110" fmla="*/ 7261 h 10000"/>
                <a:gd name="connsiteX111" fmla="*/ 9447 w 10000"/>
                <a:gd name="connsiteY111" fmla="*/ 7357 h 10000"/>
                <a:gd name="connsiteX112" fmla="*/ 9534 w 10000"/>
                <a:gd name="connsiteY112" fmla="*/ 7537 h 10000"/>
                <a:gd name="connsiteX113" fmla="*/ 9490 w 10000"/>
                <a:gd name="connsiteY113" fmla="*/ 7537 h 10000"/>
                <a:gd name="connsiteX114" fmla="*/ 9351 w 10000"/>
                <a:gd name="connsiteY114" fmla="*/ 7439 h 10000"/>
                <a:gd name="connsiteX115" fmla="*/ 9302 w 10000"/>
                <a:gd name="connsiteY115" fmla="*/ 7489 h 10000"/>
                <a:gd name="connsiteX116" fmla="*/ 9403 w 10000"/>
                <a:gd name="connsiteY116" fmla="*/ 7581 h 10000"/>
                <a:gd name="connsiteX117" fmla="*/ 9351 w 10000"/>
                <a:gd name="connsiteY117" fmla="*/ 7667 h 10000"/>
                <a:gd name="connsiteX118" fmla="*/ 9220 w 10000"/>
                <a:gd name="connsiteY118" fmla="*/ 7581 h 10000"/>
                <a:gd name="connsiteX119" fmla="*/ 9302 w 10000"/>
                <a:gd name="connsiteY119" fmla="*/ 7709 h 10000"/>
                <a:gd name="connsiteX120" fmla="*/ 9220 w 10000"/>
                <a:gd name="connsiteY120" fmla="*/ 7709 h 10000"/>
                <a:gd name="connsiteX121" fmla="*/ 9220 w 10000"/>
                <a:gd name="connsiteY121" fmla="*/ 7804 h 10000"/>
                <a:gd name="connsiteX122" fmla="*/ 8994 w 10000"/>
                <a:gd name="connsiteY122" fmla="*/ 7900 h 10000"/>
                <a:gd name="connsiteX123" fmla="*/ 8951 w 10000"/>
                <a:gd name="connsiteY123" fmla="*/ 7980 h 10000"/>
                <a:gd name="connsiteX124" fmla="*/ 8994 w 10000"/>
                <a:gd name="connsiteY124" fmla="*/ 8031 h 10000"/>
                <a:gd name="connsiteX125" fmla="*/ 8951 w 10000"/>
                <a:gd name="connsiteY125" fmla="*/ 8066 h 10000"/>
                <a:gd name="connsiteX126" fmla="*/ 8905 w 10000"/>
                <a:gd name="connsiteY126" fmla="*/ 8203 h 10000"/>
                <a:gd name="connsiteX127" fmla="*/ 8866 w 10000"/>
                <a:gd name="connsiteY127" fmla="*/ 8160 h 10000"/>
                <a:gd name="connsiteX128" fmla="*/ 8866 w 10000"/>
                <a:gd name="connsiteY128" fmla="*/ 8296 h 10000"/>
                <a:gd name="connsiteX129" fmla="*/ 8407 w 10000"/>
                <a:gd name="connsiteY129" fmla="*/ 8069 h 10000"/>
                <a:gd name="connsiteX130" fmla="*/ 7657 w 10000"/>
                <a:gd name="connsiteY130" fmla="*/ 8835 h 10000"/>
                <a:gd name="connsiteX131" fmla="*/ 7387 w 10000"/>
                <a:gd name="connsiteY131" fmla="*/ 8924 h 10000"/>
                <a:gd name="connsiteX132" fmla="*/ 7253 w 10000"/>
                <a:gd name="connsiteY132" fmla="*/ 8655 h 10000"/>
                <a:gd name="connsiteX133" fmla="*/ 7209 w 10000"/>
                <a:gd name="connsiteY133" fmla="*/ 8655 h 10000"/>
                <a:gd name="connsiteX134" fmla="*/ 7340 w 10000"/>
                <a:gd name="connsiteY134" fmla="*/ 8604 h 10000"/>
                <a:gd name="connsiteX135" fmla="*/ 7162 w 10000"/>
                <a:gd name="connsiteY135" fmla="*/ 8604 h 10000"/>
                <a:gd name="connsiteX136" fmla="*/ 7119 w 10000"/>
                <a:gd name="connsiteY136" fmla="*/ 8703 h 10000"/>
                <a:gd name="connsiteX137" fmla="*/ 7209 w 10000"/>
                <a:gd name="connsiteY137" fmla="*/ 8790 h 10000"/>
                <a:gd name="connsiteX138" fmla="*/ 7162 w 10000"/>
                <a:gd name="connsiteY138" fmla="*/ 8790 h 10000"/>
                <a:gd name="connsiteX139" fmla="*/ 7302 w 10000"/>
                <a:gd name="connsiteY139" fmla="*/ 9056 h 10000"/>
                <a:gd name="connsiteX140" fmla="*/ 7119 w 10000"/>
                <a:gd name="connsiteY140" fmla="*/ 8884 h 10000"/>
                <a:gd name="connsiteX141" fmla="*/ 7209 w 10000"/>
                <a:gd name="connsiteY141" fmla="*/ 9056 h 10000"/>
                <a:gd name="connsiteX142" fmla="*/ 7162 w 10000"/>
                <a:gd name="connsiteY142" fmla="*/ 9107 h 10000"/>
                <a:gd name="connsiteX143" fmla="*/ 7119 w 10000"/>
                <a:gd name="connsiteY143" fmla="*/ 9056 h 10000"/>
                <a:gd name="connsiteX144" fmla="*/ 7075 w 10000"/>
                <a:gd name="connsiteY144" fmla="*/ 9196 h 10000"/>
                <a:gd name="connsiteX145" fmla="*/ 6934 w 10000"/>
                <a:gd name="connsiteY145" fmla="*/ 9240 h 10000"/>
                <a:gd name="connsiteX146" fmla="*/ 6893 w 10000"/>
                <a:gd name="connsiteY146" fmla="*/ 9147 h 10000"/>
                <a:gd name="connsiteX147" fmla="*/ 6807 w 10000"/>
                <a:gd name="connsiteY147" fmla="*/ 9107 h 10000"/>
                <a:gd name="connsiteX148" fmla="*/ 6852 w 10000"/>
                <a:gd name="connsiteY148" fmla="*/ 9282 h 10000"/>
                <a:gd name="connsiteX149" fmla="*/ 6623 w 10000"/>
                <a:gd name="connsiteY149" fmla="*/ 9196 h 10000"/>
                <a:gd name="connsiteX150" fmla="*/ 6579 w 10000"/>
                <a:gd name="connsiteY150" fmla="*/ 9240 h 10000"/>
                <a:gd name="connsiteX151" fmla="*/ 6444 w 10000"/>
                <a:gd name="connsiteY151" fmla="*/ 9323 h 10000"/>
                <a:gd name="connsiteX152" fmla="*/ 6411 w 10000"/>
                <a:gd name="connsiteY152" fmla="*/ 9422 h 10000"/>
                <a:gd name="connsiteX153" fmla="*/ 6311 w 10000"/>
                <a:gd name="connsiteY153" fmla="*/ 9422 h 10000"/>
                <a:gd name="connsiteX154" fmla="*/ 6177 w 10000"/>
                <a:gd name="connsiteY154" fmla="*/ 9463 h 10000"/>
                <a:gd name="connsiteX155" fmla="*/ 6177 w 10000"/>
                <a:gd name="connsiteY155" fmla="*/ 9422 h 10000"/>
                <a:gd name="connsiteX156" fmla="*/ 6177 w 10000"/>
                <a:gd name="connsiteY156" fmla="*/ 9507 h 10000"/>
                <a:gd name="connsiteX157" fmla="*/ 6046 w 10000"/>
                <a:gd name="connsiteY157" fmla="*/ 9463 h 10000"/>
                <a:gd name="connsiteX158" fmla="*/ 6046 w 10000"/>
                <a:gd name="connsiteY158" fmla="*/ 9550 h 10000"/>
                <a:gd name="connsiteX159" fmla="*/ 6000 w 10000"/>
                <a:gd name="connsiteY159" fmla="*/ 9688 h 10000"/>
                <a:gd name="connsiteX160" fmla="*/ 6094 w 10000"/>
                <a:gd name="connsiteY160" fmla="*/ 9734 h 10000"/>
                <a:gd name="connsiteX161" fmla="*/ 6094 w 10000"/>
                <a:gd name="connsiteY161" fmla="*/ 9734 h 10000"/>
                <a:gd name="connsiteX162" fmla="*/ 6177 w 10000"/>
                <a:gd name="connsiteY162" fmla="*/ 9913 h 10000"/>
                <a:gd name="connsiteX163" fmla="*/ 5956 w 10000"/>
                <a:gd name="connsiteY163" fmla="*/ 10000 h 10000"/>
                <a:gd name="connsiteX164" fmla="*/ 5956 w 10000"/>
                <a:gd name="connsiteY164" fmla="*/ 9913 h 10000"/>
                <a:gd name="connsiteX165" fmla="*/ 5861 w 10000"/>
                <a:gd name="connsiteY165" fmla="*/ 9774 h 10000"/>
                <a:gd name="connsiteX166" fmla="*/ 5823 w 10000"/>
                <a:gd name="connsiteY166" fmla="*/ 9688 h 10000"/>
                <a:gd name="connsiteX167" fmla="*/ 5778 w 10000"/>
                <a:gd name="connsiteY167" fmla="*/ 9550 h 10000"/>
                <a:gd name="connsiteX168" fmla="*/ 5823 w 10000"/>
                <a:gd name="connsiteY168" fmla="*/ 9463 h 10000"/>
                <a:gd name="connsiteX169" fmla="*/ 5778 w 10000"/>
                <a:gd name="connsiteY169" fmla="*/ 9323 h 10000"/>
                <a:gd name="connsiteX170" fmla="*/ 5778 w 10000"/>
                <a:gd name="connsiteY170" fmla="*/ 9373 h 10000"/>
                <a:gd name="connsiteX171" fmla="*/ 5686 w 10000"/>
                <a:gd name="connsiteY171" fmla="*/ 9282 h 10000"/>
                <a:gd name="connsiteX172" fmla="*/ 5686 w 10000"/>
                <a:gd name="connsiteY172" fmla="*/ 9373 h 10000"/>
                <a:gd name="connsiteX173" fmla="*/ 5555 w 10000"/>
                <a:gd name="connsiteY173" fmla="*/ 9373 h 10000"/>
                <a:gd name="connsiteX174" fmla="*/ 5466 w 10000"/>
                <a:gd name="connsiteY174" fmla="*/ 9323 h 10000"/>
                <a:gd name="connsiteX175" fmla="*/ 5414 w 10000"/>
                <a:gd name="connsiteY175" fmla="*/ 9240 h 10000"/>
                <a:gd name="connsiteX176" fmla="*/ 5370 w 10000"/>
                <a:gd name="connsiteY176" fmla="*/ 9240 h 10000"/>
                <a:gd name="connsiteX177" fmla="*/ 5370 w 10000"/>
                <a:gd name="connsiteY177" fmla="*/ 9323 h 10000"/>
                <a:gd name="connsiteX178" fmla="*/ 5284 w 10000"/>
                <a:gd name="connsiteY178" fmla="*/ 9240 h 10000"/>
                <a:gd name="connsiteX179" fmla="*/ 5244 w 10000"/>
                <a:gd name="connsiteY179" fmla="*/ 9147 h 10000"/>
                <a:gd name="connsiteX180" fmla="*/ 5202 w 10000"/>
                <a:gd name="connsiteY180" fmla="*/ 9196 h 10000"/>
                <a:gd name="connsiteX181" fmla="*/ 5244 w 10000"/>
                <a:gd name="connsiteY181" fmla="*/ 9323 h 10000"/>
                <a:gd name="connsiteX182" fmla="*/ 5154 w 10000"/>
                <a:gd name="connsiteY182" fmla="*/ 9282 h 10000"/>
                <a:gd name="connsiteX183" fmla="*/ 5154 w 10000"/>
                <a:gd name="connsiteY183" fmla="*/ 9373 h 10000"/>
                <a:gd name="connsiteX184" fmla="*/ 4973 w 10000"/>
                <a:gd name="connsiteY184" fmla="*/ 9323 h 10000"/>
                <a:gd name="connsiteX185" fmla="*/ 4844 w 10000"/>
                <a:gd name="connsiteY185" fmla="*/ 9323 h 10000"/>
                <a:gd name="connsiteX186" fmla="*/ 4794 w 10000"/>
                <a:gd name="connsiteY186" fmla="*/ 9323 h 10000"/>
                <a:gd name="connsiteX187" fmla="*/ 4661 w 10000"/>
                <a:gd name="connsiteY187" fmla="*/ 9240 h 10000"/>
                <a:gd name="connsiteX188" fmla="*/ 4611 w 10000"/>
                <a:gd name="connsiteY188" fmla="*/ 9196 h 10000"/>
                <a:gd name="connsiteX189" fmla="*/ 4480 w 10000"/>
                <a:gd name="connsiteY189" fmla="*/ 9147 h 10000"/>
                <a:gd name="connsiteX190" fmla="*/ 4395 w 10000"/>
                <a:gd name="connsiteY190" fmla="*/ 8884 h 10000"/>
                <a:gd name="connsiteX191" fmla="*/ 4297 w 10000"/>
                <a:gd name="connsiteY191" fmla="*/ 8703 h 10000"/>
                <a:gd name="connsiteX192" fmla="*/ 4168 w 10000"/>
                <a:gd name="connsiteY192" fmla="*/ 8703 h 10000"/>
                <a:gd name="connsiteX193" fmla="*/ 4032 w 10000"/>
                <a:gd name="connsiteY193" fmla="*/ 8703 h 10000"/>
                <a:gd name="connsiteX194" fmla="*/ 3808 w 10000"/>
                <a:gd name="connsiteY194" fmla="*/ 8475 h 10000"/>
                <a:gd name="connsiteX195" fmla="*/ 3633 w 10000"/>
                <a:gd name="connsiteY195" fmla="*/ 8604 h 10000"/>
                <a:gd name="connsiteX196" fmla="*/ 3633 w 10000"/>
                <a:gd name="connsiteY196" fmla="*/ 8703 h 10000"/>
                <a:gd name="connsiteX197" fmla="*/ 3410 w 10000"/>
                <a:gd name="connsiteY197" fmla="*/ 8747 h 10000"/>
                <a:gd name="connsiteX198" fmla="*/ 3278 w 10000"/>
                <a:gd name="connsiteY198" fmla="*/ 8884 h 10000"/>
                <a:gd name="connsiteX199" fmla="*/ 3189 w 10000"/>
                <a:gd name="connsiteY199" fmla="*/ 8790 h 10000"/>
                <a:gd name="connsiteX200" fmla="*/ 3099 w 10000"/>
                <a:gd name="connsiteY200" fmla="*/ 8884 h 10000"/>
                <a:gd name="connsiteX201" fmla="*/ 2965 w 10000"/>
                <a:gd name="connsiteY201" fmla="*/ 8884 h 10000"/>
                <a:gd name="connsiteX202" fmla="*/ 2781 w 10000"/>
                <a:gd name="connsiteY202" fmla="*/ 8835 h 10000"/>
                <a:gd name="connsiteX203" fmla="*/ 2606 w 10000"/>
                <a:gd name="connsiteY203" fmla="*/ 8924 h 10000"/>
                <a:gd name="connsiteX204" fmla="*/ 2515 w 10000"/>
                <a:gd name="connsiteY204" fmla="*/ 8924 h 10000"/>
                <a:gd name="connsiteX205" fmla="*/ 2423 w 10000"/>
                <a:gd name="connsiteY205" fmla="*/ 8924 h 10000"/>
                <a:gd name="connsiteX206" fmla="*/ 2380 w 10000"/>
                <a:gd name="connsiteY206" fmla="*/ 8924 h 10000"/>
                <a:gd name="connsiteX207" fmla="*/ 2380 w 10000"/>
                <a:gd name="connsiteY207" fmla="*/ 9147 h 10000"/>
                <a:gd name="connsiteX208" fmla="*/ 2473 w 10000"/>
                <a:gd name="connsiteY208" fmla="*/ 9282 h 10000"/>
                <a:gd name="connsiteX209" fmla="*/ 2473 w 10000"/>
                <a:gd name="connsiteY209" fmla="*/ 9323 h 10000"/>
                <a:gd name="connsiteX210" fmla="*/ 2473 w 10000"/>
                <a:gd name="connsiteY210" fmla="*/ 9422 h 10000"/>
                <a:gd name="connsiteX211" fmla="*/ 2515 w 10000"/>
                <a:gd name="connsiteY211" fmla="*/ 9550 h 10000"/>
                <a:gd name="connsiteX212" fmla="*/ 2380 w 10000"/>
                <a:gd name="connsiteY212" fmla="*/ 9507 h 10000"/>
                <a:gd name="connsiteX213" fmla="*/ 2244 w 10000"/>
                <a:gd name="connsiteY213" fmla="*/ 9463 h 10000"/>
                <a:gd name="connsiteX214" fmla="*/ 2153 w 10000"/>
                <a:gd name="connsiteY214" fmla="*/ 9240 h 10000"/>
                <a:gd name="connsiteX215" fmla="*/ 1895 w 10000"/>
                <a:gd name="connsiteY215" fmla="*/ 9373 h 10000"/>
                <a:gd name="connsiteX216" fmla="*/ 1805 w 10000"/>
                <a:gd name="connsiteY216" fmla="*/ 9422 h 10000"/>
                <a:gd name="connsiteX217" fmla="*/ 1805 w 10000"/>
                <a:gd name="connsiteY217" fmla="*/ 9282 h 10000"/>
                <a:gd name="connsiteX218" fmla="*/ 1669 w 10000"/>
                <a:gd name="connsiteY218" fmla="*/ 9107 h 10000"/>
                <a:gd name="connsiteX219" fmla="*/ 1401 w 10000"/>
                <a:gd name="connsiteY219" fmla="*/ 9107 h 10000"/>
                <a:gd name="connsiteX220" fmla="*/ 1401 w 10000"/>
                <a:gd name="connsiteY220" fmla="*/ 8924 h 10000"/>
                <a:gd name="connsiteX221" fmla="*/ 1439 w 10000"/>
                <a:gd name="connsiteY221" fmla="*/ 8703 h 10000"/>
                <a:gd name="connsiteX222" fmla="*/ 1270 w 10000"/>
                <a:gd name="connsiteY222" fmla="*/ 8604 h 10000"/>
                <a:gd name="connsiteX223" fmla="*/ 1130 w 10000"/>
                <a:gd name="connsiteY223" fmla="*/ 8475 h 10000"/>
                <a:gd name="connsiteX224" fmla="*/ 1090 w 10000"/>
                <a:gd name="connsiteY224" fmla="*/ 8385 h 10000"/>
                <a:gd name="connsiteX225" fmla="*/ 1048 w 10000"/>
                <a:gd name="connsiteY225" fmla="*/ 8251 h 10000"/>
                <a:gd name="connsiteX226" fmla="*/ 1090 w 10000"/>
                <a:gd name="connsiteY226" fmla="*/ 8118 h 10000"/>
                <a:gd name="connsiteX227" fmla="*/ 773 w 10000"/>
                <a:gd name="connsiteY227" fmla="*/ 8160 h 10000"/>
                <a:gd name="connsiteX228" fmla="*/ 591 w 10000"/>
                <a:gd name="connsiteY228" fmla="*/ 8251 h 10000"/>
                <a:gd name="connsiteX229" fmla="*/ 591 w 10000"/>
                <a:gd name="connsiteY229" fmla="*/ 8118 h 10000"/>
                <a:gd name="connsiteX230" fmla="*/ 549 w 10000"/>
                <a:gd name="connsiteY230" fmla="*/ 7980 h 10000"/>
                <a:gd name="connsiteX231" fmla="*/ 508 w 10000"/>
                <a:gd name="connsiteY231" fmla="*/ 7900 h 10000"/>
                <a:gd name="connsiteX232" fmla="*/ 7545 w 10000"/>
                <a:gd name="connsiteY232" fmla="*/ 7886 h 10000"/>
                <a:gd name="connsiteX233" fmla="*/ 7675 w 10000"/>
                <a:gd name="connsiteY233"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884 w 10000"/>
                <a:gd name="connsiteY67" fmla="*/ 5468 h 10000"/>
                <a:gd name="connsiteX68" fmla="*/ 9847 w 10000"/>
                <a:gd name="connsiteY68" fmla="*/ 5517 h 10000"/>
                <a:gd name="connsiteX69" fmla="*/ 9757 w 10000"/>
                <a:gd name="connsiteY69" fmla="*/ 5561 h 10000"/>
                <a:gd name="connsiteX70" fmla="*/ 9802 w 10000"/>
                <a:gd name="connsiteY70" fmla="*/ 5561 h 10000"/>
                <a:gd name="connsiteX71" fmla="*/ 9935 w 10000"/>
                <a:gd name="connsiteY71" fmla="*/ 5517 h 10000"/>
                <a:gd name="connsiteX72" fmla="*/ 9982 w 10000"/>
                <a:gd name="connsiteY72" fmla="*/ 5600 h 10000"/>
                <a:gd name="connsiteX73" fmla="*/ 9982 w 10000"/>
                <a:gd name="connsiteY73" fmla="*/ 5699 h 10000"/>
                <a:gd name="connsiteX74" fmla="*/ 9935 w 10000"/>
                <a:gd name="connsiteY74" fmla="*/ 5600 h 10000"/>
                <a:gd name="connsiteX75" fmla="*/ 9935 w 10000"/>
                <a:gd name="connsiteY75" fmla="*/ 5699 h 10000"/>
                <a:gd name="connsiteX76" fmla="*/ 9884 w 10000"/>
                <a:gd name="connsiteY76" fmla="*/ 5658 h 10000"/>
                <a:gd name="connsiteX77" fmla="*/ 9847 w 10000"/>
                <a:gd name="connsiteY77" fmla="*/ 5658 h 10000"/>
                <a:gd name="connsiteX78" fmla="*/ 9802 w 10000"/>
                <a:gd name="connsiteY78" fmla="*/ 5737 h 10000"/>
                <a:gd name="connsiteX79" fmla="*/ 9935 w 10000"/>
                <a:gd name="connsiteY79" fmla="*/ 5827 h 10000"/>
                <a:gd name="connsiteX80" fmla="*/ 9884 w 10000"/>
                <a:gd name="connsiteY80" fmla="*/ 5827 h 10000"/>
                <a:gd name="connsiteX81" fmla="*/ 9935 w 10000"/>
                <a:gd name="connsiteY81" fmla="*/ 5924 h 10000"/>
                <a:gd name="connsiteX82" fmla="*/ 9757 w 10000"/>
                <a:gd name="connsiteY82" fmla="*/ 5873 h 10000"/>
                <a:gd name="connsiteX83" fmla="*/ 9802 w 10000"/>
                <a:gd name="connsiteY83" fmla="*/ 5924 h 10000"/>
                <a:gd name="connsiteX84" fmla="*/ 9935 w 10000"/>
                <a:gd name="connsiteY84" fmla="*/ 5963 h 10000"/>
                <a:gd name="connsiteX85" fmla="*/ 9982 w 10000"/>
                <a:gd name="connsiteY85" fmla="*/ 6100 h 10000"/>
                <a:gd name="connsiteX86" fmla="*/ 9935 w 10000"/>
                <a:gd name="connsiteY86" fmla="*/ 6193 h 10000"/>
                <a:gd name="connsiteX87" fmla="*/ 9802 w 10000"/>
                <a:gd name="connsiteY87" fmla="*/ 6055 h 10000"/>
                <a:gd name="connsiteX88" fmla="*/ 9757 w 10000"/>
                <a:gd name="connsiteY88" fmla="*/ 6100 h 10000"/>
                <a:gd name="connsiteX89" fmla="*/ 9579 w 10000"/>
                <a:gd name="connsiteY89" fmla="*/ 6193 h 10000"/>
                <a:gd name="connsiteX90" fmla="*/ 9714 w 10000"/>
                <a:gd name="connsiteY90" fmla="*/ 6321 h 10000"/>
                <a:gd name="connsiteX91" fmla="*/ 9714 w 10000"/>
                <a:gd name="connsiteY91" fmla="*/ 6504 h 10000"/>
                <a:gd name="connsiteX92" fmla="*/ 9668 w 10000"/>
                <a:gd name="connsiteY92" fmla="*/ 6594 h 10000"/>
                <a:gd name="connsiteX93" fmla="*/ 9668 w 10000"/>
                <a:gd name="connsiteY93" fmla="*/ 6637 h 10000"/>
                <a:gd name="connsiteX94" fmla="*/ 9579 w 10000"/>
                <a:gd name="connsiteY94" fmla="*/ 6594 h 10000"/>
                <a:gd name="connsiteX95" fmla="*/ 9579 w 10000"/>
                <a:gd name="connsiteY95" fmla="*/ 6680 h 10000"/>
                <a:gd name="connsiteX96" fmla="*/ 9534 w 10000"/>
                <a:gd name="connsiteY96" fmla="*/ 6774 h 10000"/>
                <a:gd name="connsiteX97" fmla="*/ 9490 w 10000"/>
                <a:gd name="connsiteY97" fmla="*/ 6948 h 10000"/>
                <a:gd name="connsiteX98" fmla="*/ 9534 w 10000"/>
                <a:gd name="connsiteY98" fmla="*/ 6861 h 10000"/>
                <a:gd name="connsiteX99" fmla="*/ 9490 w 10000"/>
                <a:gd name="connsiteY99" fmla="*/ 6903 h 10000"/>
                <a:gd name="connsiteX100" fmla="*/ 9447 w 10000"/>
                <a:gd name="connsiteY100" fmla="*/ 6820 h 10000"/>
                <a:gd name="connsiteX101" fmla="*/ 9351 w 10000"/>
                <a:gd name="connsiteY101" fmla="*/ 6861 h 10000"/>
                <a:gd name="connsiteX102" fmla="*/ 9351 w 10000"/>
                <a:gd name="connsiteY102" fmla="*/ 6948 h 10000"/>
                <a:gd name="connsiteX103" fmla="*/ 9403 w 10000"/>
                <a:gd name="connsiteY103" fmla="*/ 6994 h 10000"/>
                <a:gd name="connsiteX104" fmla="*/ 9490 w 10000"/>
                <a:gd name="connsiteY104" fmla="*/ 7039 h 10000"/>
                <a:gd name="connsiteX105" fmla="*/ 9447 w 10000"/>
                <a:gd name="connsiteY105" fmla="*/ 7084 h 10000"/>
                <a:gd name="connsiteX106" fmla="*/ 9403 w 10000"/>
                <a:gd name="connsiteY106" fmla="*/ 7223 h 10000"/>
                <a:gd name="connsiteX107" fmla="*/ 9220 w 10000"/>
                <a:gd name="connsiteY107" fmla="*/ 7127 h 10000"/>
                <a:gd name="connsiteX108" fmla="*/ 9351 w 10000"/>
                <a:gd name="connsiteY108" fmla="*/ 7261 h 10000"/>
                <a:gd name="connsiteX109" fmla="*/ 9490 w 10000"/>
                <a:gd name="connsiteY109" fmla="*/ 7261 h 10000"/>
                <a:gd name="connsiteX110" fmla="*/ 9447 w 10000"/>
                <a:gd name="connsiteY110" fmla="*/ 7357 h 10000"/>
                <a:gd name="connsiteX111" fmla="*/ 9534 w 10000"/>
                <a:gd name="connsiteY111" fmla="*/ 7537 h 10000"/>
                <a:gd name="connsiteX112" fmla="*/ 9490 w 10000"/>
                <a:gd name="connsiteY112" fmla="*/ 7537 h 10000"/>
                <a:gd name="connsiteX113" fmla="*/ 9351 w 10000"/>
                <a:gd name="connsiteY113" fmla="*/ 7439 h 10000"/>
                <a:gd name="connsiteX114" fmla="*/ 9302 w 10000"/>
                <a:gd name="connsiteY114" fmla="*/ 7489 h 10000"/>
                <a:gd name="connsiteX115" fmla="*/ 9403 w 10000"/>
                <a:gd name="connsiteY115" fmla="*/ 7581 h 10000"/>
                <a:gd name="connsiteX116" fmla="*/ 9351 w 10000"/>
                <a:gd name="connsiteY116" fmla="*/ 7667 h 10000"/>
                <a:gd name="connsiteX117" fmla="*/ 9220 w 10000"/>
                <a:gd name="connsiteY117" fmla="*/ 7581 h 10000"/>
                <a:gd name="connsiteX118" fmla="*/ 9302 w 10000"/>
                <a:gd name="connsiteY118" fmla="*/ 7709 h 10000"/>
                <a:gd name="connsiteX119" fmla="*/ 9220 w 10000"/>
                <a:gd name="connsiteY119" fmla="*/ 7709 h 10000"/>
                <a:gd name="connsiteX120" fmla="*/ 9220 w 10000"/>
                <a:gd name="connsiteY120" fmla="*/ 7804 h 10000"/>
                <a:gd name="connsiteX121" fmla="*/ 8994 w 10000"/>
                <a:gd name="connsiteY121" fmla="*/ 7900 h 10000"/>
                <a:gd name="connsiteX122" fmla="*/ 8951 w 10000"/>
                <a:gd name="connsiteY122" fmla="*/ 7980 h 10000"/>
                <a:gd name="connsiteX123" fmla="*/ 8994 w 10000"/>
                <a:gd name="connsiteY123" fmla="*/ 8031 h 10000"/>
                <a:gd name="connsiteX124" fmla="*/ 8951 w 10000"/>
                <a:gd name="connsiteY124" fmla="*/ 8066 h 10000"/>
                <a:gd name="connsiteX125" fmla="*/ 8905 w 10000"/>
                <a:gd name="connsiteY125" fmla="*/ 8203 h 10000"/>
                <a:gd name="connsiteX126" fmla="*/ 8866 w 10000"/>
                <a:gd name="connsiteY126" fmla="*/ 8160 h 10000"/>
                <a:gd name="connsiteX127" fmla="*/ 8866 w 10000"/>
                <a:gd name="connsiteY127" fmla="*/ 8296 h 10000"/>
                <a:gd name="connsiteX128" fmla="*/ 8407 w 10000"/>
                <a:gd name="connsiteY128" fmla="*/ 8069 h 10000"/>
                <a:gd name="connsiteX129" fmla="*/ 7657 w 10000"/>
                <a:gd name="connsiteY129" fmla="*/ 8835 h 10000"/>
                <a:gd name="connsiteX130" fmla="*/ 7387 w 10000"/>
                <a:gd name="connsiteY130" fmla="*/ 8924 h 10000"/>
                <a:gd name="connsiteX131" fmla="*/ 7253 w 10000"/>
                <a:gd name="connsiteY131" fmla="*/ 8655 h 10000"/>
                <a:gd name="connsiteX132" fmla="*/ 7209 w 10000"/>
                <a:gd name="connsiteY132" fmla="*/ 8655 h 10000"/>
                <a:gd name="connsiteX133" fmla="*/ 7340 w 10000"/>
                <a:gd name="connsiteY133" fmla="*/ 8604 h 10000"/>
                <a:gd name="connsiteX134" fmla="*/ 7162 w 10000"/>
                <a:gd name="connsiteY134" fmla="*/ 8604 h 10000"/>
                <a:gd name="connsiteX135" fmla="*/ 7119 w 10000"/>
                <a:gd name="connsiteY135" fmla="*/ 8703 h 10000"/>
                <a:gd name="connsiteX136" fmla="*/ 7209 w 10000"/>
                <a:gd name="connsiteY136" fmla="*/ 8790 h 10000"/>
                <a:gd name="connsiteX137" fmla="*/ 7162 w 10000"/>
                <a:gd name="connsiteY137" fmla="*/ 8790 h 10000"/>
                <a:gd name="connsiteX138" fmla="*/ 7302 w 10000"/>
                <a:gd name="connsiteY138" fmla="*/ 9056 h 10000"/>
                <a:gd name="connsiteX139" fmla="*/ 7119 w 10000"/>
                <a:gd name="connsiteY139" fmla="*/ 8884 h 10000"/>
                <a:gd name="connsiteX140" fmla="*/ 7209 w 10000"/>
                <a:gd name="connsiteY140" fmla="*/ 9056 h 10000"/>
                <a:gd name="connsiteX141" fmla="*/ 7162 w 10000"/>
                <a:gd name="connsiteY141" fmla="*/ 9107 h 10000"/>
                <a:gd name="connsiteX142" fmla="*/ 7119 w 10000"/>
                <a:gd name="connsiteY142" fmla="*/ 9056 h 10000"/>
                <a:gd name="connsiteX143" fmla="*/ 7075 w 10000"/>
                <a:gd name="connsiteY143" fmla="*/ 9196 h 10000"/>
                <a:gd name="connsiteX144" fmla="*/ 6934 w 10000"/>
                <a:gd name="connsiteY144" fmla="*/ 9240 h 10000"/>
                <a:gd name="connsiteX145" fmla="*/ 6893 w 10000"/>
                <a:gd name="connsiteY145" fmla="*/ 9147 h 10000"/>
                <a:gd name="connsiteX146" fmla="*/ 6807 w 10000"/>
                <a:gd name="connsiteY146" fmla="*/ 9107 h 10000"/>
                <a:gd name="connsiteX147" fmla="*/ 6852 w 10000"/>
                <a:gd name="connsiteY147" fmla="*/ 9282 h 10000"/>
                <a:gd name="connsiteX148" fmla="*/ 6623 w 10000"/>
                <a:gd name="connsiteY148" fmla="*/ 9196 h 10000"/>
                <a:gd name="connsiteX149" fmla="*/ 6579 w 10000"/>
                <a:gd name="connsiteY149" fmla="*/ 9240 h 10000"/>
                <a:gd name="connsiteX150" fmla="*/ 6444 w 10000"/>
                <a:gd name="connsiteY150" fmla="*/ 9323 h 10000"/>
                <a:gd name="connsiteX151" fmla="*/ 6411 w 10000"/>
                <a:gd name="connsiteY151" fmla="*/ 9422 h 10000"/>
                <a:gd name="connsiteX152" fmla="*/ 6311 w 10000"/>
                <a:gd name="connsiteY152" fmla="*/ 9422 h 10000"/>
                <a:gd name="connsiteX153" fmla="*/ 6177 w 10000"/>
                <a:gd name="connsiteY153" fmla="*/ 9463 h 10000"/>
                <a:gd name="connsiteX154" fmla="*/ 6177 w 10000"/>
                <a:gd name="connsiteY154" fmla="*/ 9422 h 10000"/>
                <a:gd name="connsiteX155" fmla="*/ 6177 w 10000"/>
                <a:gd name="connsiteY155" fmla="*/ 9507 h 10000"/>
                <a:gd name="connsiteX156" fmla="*/ 6046 w 10000"/>
                <a:gd name="connsiteY156" fmla="*/ 9463 h 10000"/>
                <a:gd name="connsiteX157" fmla="*/ 6046 w 10000"/>
                <a:gd name="connsiteY157" fmla="*/ 9550 h 10000"/>
                <a:gd name="connsiteX158" fmla="*/ 6000 w 10000"/>
                <a:gd name="connsiteY158" fmla="*/ 9688 h 10000"/>
                <a:gd name="connsiteX159" fmla="*/ 6094 w 10000"/>
                <a:gd name="connsiteY159" fmla="*/ 9734 h 10000"/>
                <a:gd name="connsiteX160" fmla="*/ 6094 w 10000"/>
                <a:gd name="connsiteY160" fmla="*/ 9734 h 10000"/>
                <a:gd name="connsiteX161" fmla="*/ 6177 w 10000"/>
                <a:gd name="connsiteY161" fmla="*/ 9913 h 10000"/>
                <a:gd name="connsiteX162" fmla="*/ 5956 w 10000"/>
                <a:gd name="connsiteY162" fmla="*/ 10000 h 10000"/>
                <a:gd name="connsiteX163" fmla="*/ 5956 w 10000"/>
                <a:gd name="connsiteY163" fmla="*/ 9913 h 10000"/>
                <a:gd name="connsiteX164" fmla="*/ 5861 w 10000"/>
                <a:gd name="connsiteY164" fmla="*/ 9774 h 10000"/>
                <a:gd name="connsiteX165" fmla="*/ 5823 w 10000"/>
                <a:gd name="connsiteY165" fmla="*/ 9688 h 10000"/>
                <a:gd name="connsiteX166" fmla="*/ 5778 w 10000"/>
                <a:gd name="connsiteY166" fmla="*/ 9550 h 10000"/>
                <a:gd name="connsiteX167" fmla="*/ 5823 w 10000"/>
                <a:gd name="connsiteY167" fmla="*/ 9463 h 10000"/>
                <a:gd name="connsiteX168" fmla="*/ 5778 w 10000"/>
                <a:gd name="connsiteY168" fmla="*/ 9323 h 10000"/>
                <a:gd name="connsiteX169" fmla="*/ 5778 w 10000"/>
                <a:gd name="connsiteY169" fmla="*/ 9373 h 10000"/>
                <a:gd name="connsiteX170" fmla="*/ 5686 w 10000"/>
                <a:gd name="connsiteY170" fmla="*/ 9282 h 10000"/>
                <a:gd name="connsiteX171" fmla="*/ 5686 w 10000"/>
                <a:gd name="connsiteY171" fmla="*/ 9373 h 10000"/>
                <a:gd name="connsiteX172" fmla="*/ 5555 w 10000"/>
                <a:gd name="connsiteY172" fmla="*/ 9373 h 10000"/>
                <a:gd name="connsiteX173" fmla="*/ 5466 w 10000"/>
                <a:gd name="connsiteY173" fmla="*/ 9323 h 10000"/>
                <a:gd name="connsiteX174" fmla="*/ 5414 w 10000"/>
                <a:gd name="connsiteY174" fmla="*/ 9240 h 10000"/>
                <a:gd name="connsiteX175" fmla="*/ 5370 w 10000"/>
                <a:gd name="connsiteY175" fmla="*/ 9240 h 10000"/>
                <a:gd name="connsiteX176" fmla="*/ 5370 w 10000"/>
                <a:gd name="connsiteY176" fmla="*/ 9323 h 10000"/>
                <a:gd name="connsiteX177" fmla="*/ 5284 w 10000"/>
                <a:gd name="connsiteY177" fmla="*/ 9240 h 10000"/>
                <a:gd name="connsiteX178" fmla="*/ 5244 w 10000"/>
                <a:gd name="connsiteY178" fmla="*/ 9147 h 10000"/>
                <a:gd name="connsiteX179" fmla="*/ 5202 w 10000"/>
                <a:gd name="connsiteY179" fmla="*/ 9196 h 10000"/>
                <a:gd name="connsiteX180" fmla="*/ 5244 w 10000"/>
                <a:gd name="connsiteY180" fmla="*/ 9323 h 10000"/>
                <a:gd name="connsiteX181" fmla="*/ 5154 w 10000"/>
                <a:gd name="connsiteY181" fmla="*/ 9282 h 10000"/>
                <a:gd name="connsiteX182" fmla="*/ 5154 w 10000"/>
                <a:gd name="connsiteY182" fmla="*/ 9373 h 10000"/>
                <a:gd name="connsiteX183" fmla="*/ 4973 w 10000"/>
                <a:gd name="connsiteY183" fmla="*/ 9323 h 10000"/>
                <a:gd name="connsiteX184" fmla="*/ 4844 w 10000"/>
                <a:gd name="connsiteY184" fmla="*/ 9323 h 10000"/>
                <a:gd name="connsiteX185" fmla="*/ 4794 w 10000"/>
                <a:gd name="connsiteY185" fmla="*/ 9323 h 10000"/>
                <a:gd name="connsiteX186" fmla="*/ 4661 w 10000"/>
                <a:gd name="connsiteY186" fmla="*/ 9240 h 10000"/>
                <a:gd name="connsiteX187" fmla="*/ 4611 w 10000"/>
                <a:gd name="connsiteY187" fmla="*/ 9196 h 10000"/>
                <a:gd name="connsiteX188" fmla="*/ 4480 w 10000"/>
                <a:gd name="connsiteY188" fmla="*/ 9147 h 10000"/>
                <a:gd name="connsiteX189" fmla="*/ 4395 w 10000"/>
                <a:gd name="connsiteY189" fmla="*/ 8884 h 10000"/>
                <a:gd name="connsiteX190" fmla="*/ 4297 w 10000"/>
                <a:gd name="connsiteY190" fmla="*/ 8703 h 10000"/>
                <a:gd name="connsiteX191" fmla="*/ 4168 w 10000"/>
                <a:gd name="connsiteY191" fmla="*/ 8703 h 10000"/>
                <a:gd name="connsiteX192" fmla="*/ 4032 w 10000"/>
                <a:gd name="connsiteY192" fmla="*/ 8703 h 10000"/>
                <a:gd name="connsiteX193" fmla="*/ 3808 w 10000"/>
                <a:gd name="connsiteY193" fmla="*/ 8475 h 10000"/>
                <a:gd name="connsiteX194" fmla="*/ 3633 w 10000"/>
                <a:gd name="connsiteY194" fmla="*/ 8604 h 10000"/>
                <a:gd name="connsiteX195" fmla="*/ 3633 w 10000"/>
                <a:gd name="connsiteY195" fmla="*/ 8703 h 10000"/>
                <a:gd name="connsiteX196" fmla="*/ 3410 w 10000"/>
                <a:gd name="connsiteY196" fmla="*/ 8747 h 10000"/>
                <a:gd name="connsiteX197" fmla="*/ 3278 w 10000"/>
                <a:gd name="connsiteY197" fmla="*/ 8884 h 10000"/>
                <a:gd name="connsiteX198" fmla="*/ 3189 w 10000"/>
                <a:gd name="connsiteY198" fmla="*/ 8790 h 10000"/>
                <a:gd name="connsiteX199" fmla="*/ 3099 w 10000"/>
                <a:gd name="connsiteY199" fmla="*/ 8884 h 10000"/>
                <a:gd name="connsiteX200" fmla="*/ 2965 w 10000"/>
                <a:gd name="connsiteY200" fmla="*/ 8884 h 10000"/>
                <a:gd name="connsiteX201" fmla="*/ 2781 w 10000"/>
                <a:gd name="connsiteY201" fmla="*/ 8835 h 10000"/>
                <a:gd name="connsiteX202" fmla="*/ 2606 w 10000"/>
                <a:gd name="connsiteY202" fmla="*/ 8924 h 10000"/>
                <a:gd name="connsiteX203" fmla="*/ 2515 w 10000"/>
                <a:gd name="connsiteY203" fmla="*/ 8924 h 10000"/>
                <a:gd name="connsiteX204" fmla="*/ 2423 w 10000"/>
                <a:gd name="connsiteY204" fmla="*/ 8924 h 10000"/>
                <a:gd name="connsiteX205" fmla="*/ 2380 w 10000"/>
                <a:gd name="connsiteY205" fmla="*/ 8924 h 10000"/>
                <a:gd name="connsiteX206" fmla="*/ 2380 w 10000"/>
                <a:gd name="connsiteY206" fmla="*/ 9147 h 10000"/>
                <a:gd name="connsiteX207" fmla="*/ 2473 w 10000"/>
                <a:gd name="connsiteY207" fmla="*/ 9282 h 10000"/>
                <a:gd name="connsiteX208" fmla="*/ 2473 w 10000"/>
                <a:gd name="connsiteY208" fmla="*/ 9323 h 10000"/>
                <a:gd name="connsiteX209" fmla="*/ 2473 w 10000"/>
                <a:gd name="connsiteY209" fmla="*/ 9422 h 10000"/>
                <a:gd name="connsiteX210" fmla="*/ 2515 w 10000"/>
                <a:gd name="connsiteY210" fmla="*/ 9550 h 10000"/>
                <a:gd name="connsiteX211" fmla="*/ 2380 w 10000"/>
                <a:gd name="connsiteY211" fmla="*/ 9507 h 10000"/>
                <a:gd name="connsiteX212" fmla="*/ 2244 w 10000"/>
                <a:gd name="connsiteY212" fmla="*/ 9463 h 10000"/>
                <a:gd name="connsiteX213" fmla="*/ 2153 w 10000"/>
                <a:gd name="connsiteY213" fmla="*/ 9240 h 10000"/>
                <a:gd name="connsiteX214" fmla="*/ 1895 w 10000"/>
                <a:gd name="connsiteY214" fmla="*/ 9373 h 10000"/>
                <a:gd name="connsiteX215" fmla="*/ 1805 w 10000"/>
                <a:gd name="connsiteY215" fmla="*/ 9422 h 10000"/>
                <a:gd name="connsiteX216" fmla="*/ 1805 w 10000"/>
                <a:gd name="connsiteY216" fmla="*/ 9282 h 10000"/>
                <a:gd name="connsiteX217" fmla="*/ 1669 w 10000"/>
                <a:gd name="connsiteY217" fmla="*/ 9107 h 10000"/>
                <a:gd name="connsiteX218" fmla="*/ 1401 w 10000"/>
                <a:gd name="connsiteY218" fmla="*/ 9107 h 10000"/>
                <a:gd name="connsiteX219" fmla="*/ 1401 w 10000"/>
                <a:gd name="connsiteY219" fmla="*/ 8924 h 10000"/>
                <a:gd name="connsiteX220" fmla="*/ 1439 w 10000"/>
                <a:gd name="connsiteY220" fmla="*/ 8703 h 10000"/>
                <a:gd name="connsiteX221" fmla="*/ 1270 w 10000"/>
                <a:gd name="connsiteY221" fmla="*/ 8604 h 10000"/>
                <a:gd name="connsiteX222" fmla="*/ 1130 w 10000"/>
                <a:gd name="connsiteY222" fmla="*/ 8475 h 10000"/>
                <a:gd name="connsiteX223" fmla="*/ 1090 w 10000"/>
                <a:gd name="connsiteY223" fmla="*/ 8385 h 10000"/>
                <a:gd name="connsiteX224" fmla="*/ 1048 w 10000"/>
                <a:gd name="connsiteY224" fmla="*/ 8251 h 10000"/>
                <a:gd name="connsiteX225" fmla="*/ 1090 w 10000"/>
                <a:gd name="connsiteY225" fmla="*/ 8118 h 10000"/>
                <a:gd name="connsiteX226" fmla="*/ 773 w 10000"/>
                <a:gd name="connsiteY226" fmla="*/ 8160 h 10000"/>
                <a:gd name="connsiteX227" fmla="*/ 591 w 10000"/>
                <a:gd name="connsiteY227" fmla="*/ 8251 h 10000"/>
                <a:gd name="connsiteX228" fmla="*/ 591 w 10000"/>
                <a:gd name="connsiteY228" fmla="*/ 8118 h 10000"/>
                <a:gd name="connsiteX229" fmla="*/ 549 w 10000"/>
                <a:gd name="connsiteY229" fmla="*/ 7980 h 10000"/>
                <a:gd name="connsiteX230" fmla="*/ 508 w 10000"/>
                <a:gd name="connsiteY230" fmla="*/ 7900 h 10000"/>
                <a:gd name="connsiteX231" fmla="*/ 7545 w 10000"/>
                <a:gd name="connsiteY231" fmla="*/ 7886 h 10000"/>
                <a:gd name="connsiteX232" fmla="*/ 7675 w 10000"/>
                <a:gd name="connsiteY232"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258 w 10000"/>
                <a:gd name="connsiteY66" fmla="*/ 4129 h 10000"/>
                <a:gd name="connsiteX67" fmla="*/ 9884 w 10000"/>
                <a:gd name="connsiteY67" fmla="*/ 5468 h 10000"/>
                <a:gd name="connsiteX68" fmla="*/ 9847 w 10000"/>
                <a:gd name="connsiteY68" fmla="*/ 5517 h 10000"/>
                <a:gd name="connsiteX69" fmla="*/ 9757 w 10000"/>
                <a:gd name="connsiteY69" fmla="*/ 5561 h 10000"/>
                <a:gd name="connsiteX70" fmla="*/ 9802 w 10000"/>
                <a:gd name="connsiteY70" fmla="*/ 5561 h 10000"/>
                <a:gd name="connsiteX71" fmla="*/ 9982 w 10000"/>
                <a:gd name="connsiteY71" fmla="*/ 5600 h 10000"/>
                <a:gd name="connsiteX72" fmla="*/ 9982 w 10000"/>
                <a:gd name="connsiteY72" fmla="*/ 5699 h 10000"/>
                <a:gd name="connsiteX73" fmla="*/ 9935 w 10000"/>
                <a:gd name="connsiteY73" fmla="*/ 5600 h 10000"/>
                <a:gd name="connsiteX74" fmla="*/ 9935 w 10000"/>
                <a:gd name="connsiteY74" fmla="*/ 5699 h 10000"/>
                <a:gd name="connsiteX75" fmla="*/ 9884 w 10000"/>
                <a:gd name="connsiteY75" fmla="*/ 5658 h 10000"/>
                <a:gd name="connsiteX76" fmla="*/ 9847 w 10000"/>
                <a:gd name="connsiteY76" fmla="*/ 5658 h 10000"/>
                <a:gd name="connsiteX77" fmla="*/ 9802 w 10000"/>
                <a:gd name="connsiteY77" fmla="*/ 5737 h 10000"/>
                <a:gd name="connsiteX78" fmla="*/ 9935 w 10000"/>
                <a:gd name="connsiteY78" fmla="*/ 5827 h 10000"/>
                <a:gd name="connsiteX79" fmla="*/ 9884 w 10000"/>
                <a:gd name="connsiteY79" fmla="*/ 5827 h 10000"/>
                <a:gd name="connsiteX80" fmla="*/ 9935 w 10000"/>
                <a:gd name="connsiteY80" fmla="*/ 5924 h 10000"/>
                <a:gd name="connsiteX81" fmla="*/ 9757 w 10000"/>
                <a:gd name="connsiteY81" fmla="*/ 5873 h 10000"/>
                <a:gd name="connsiteX82" fmla="*/ 9802 w 10000"/>
                <a:gd name="connsiteY82" fmla="*/ 5924 h 10000"/>
                <a:gd name="connsiteX83" fmla="*/ 9935 w 10000"/>
                <a:gd name="connsiteY83" fmla="*/ 5963 h 10000"/>
                <a:gd name="connsiteX84" fmla="*/ 9982 w 10000"/>
                <a:gd name="connsiteY84" fmla="*/ 6100 h 10000"/>
                <a:gd name="connsiteX85" fmla="*/ 9935 w 10000"/>
                <a:gd name="connsiteY85" fmla="*/ 6193 h 10000"/>
                <a:gd name="connsiteX86" fmla="*/ 9802 w 10000"/>
                <a:gd name="connsiteY86" fmla="*/ 6055 h 10000"/>
                <a:gd name="connsiteX87" fmla="*/ 9757 w 10000"/>
                <a:gd name="connsiteY87" fmla="*/ 6100 h 10000"/>
                <a:gd name="connsiteX88" fmla="*/ 9579 w 10000"/>
                <a:gd name="connsiteY88" fmla="*/ 6193 h 10000"/>
                <a:gd name="connsiteX89" fmla="*/ 9714 w 10000"/>
                <a:gd name="connsiteY89" fmla="*/ 6321 h 10000"/>
                <a:gd name="connsiteX90" fmla="*/ 9714 w 10000"/>
                <a:gd name="connsiteY90" fmla="*/ 6504 h 10000"/>
                <a:gd name="connsiteX91" fmla="*/ 9668 w 10000"/>
                <a:gd name="connsiteY91" fmla="*/ 6594 h 10000"/>
                <a:gd name="connsiteX92" fmla="*/ 9668 w 10000"/>
                <a:gd name="connsiteY92" fmla="*/ 6637 h 10000"/>
                <a:gd name="connsiteX93" fmla="*/ 9579 w 10000"/>
                <a:gd name="connsiteY93" fmla="*/ 6594 h 10000"/>
                <a:gd name="connsiteX94" fmla="*/ 9579 w 10000"/>
                <a:gd name="connsiteY94" fmla="*/ 6680 h 10000"/>
                <a:gd name="connsiteX95" fmla="*/ 9534 w 10000"/>
                <a:gd name="connsiteY95" fmla="*/ 6774 h 10000"/>
                <a:gd name="connsiteX96" fmla="*/ 9490 w 10000"/>
                <a:gd name="connsiteY96" fmla="*/ 6948 h 10000"/>
                <a:gd name="connsiteX97" fmla="*/ 9534 w 10000"/>
                <a:gd name="connsiteY97" fmla="*/ 6861 h 10000"/>
                <a:gd name="connsiteX98" fmla="*/ 9490 w 10000"/>
                <a:gd name="connsiteY98" fmla="*/ 6903 h 10000"/>
                <a:gd name="connsiteX99" fmla="*/ 9447 w 10000"/>
                <a:gd name="connsiteY99" fmla="*/ 6820 h 10000"/>
                <a:gd name="connsiteX100" fmla="*/ 9351 w 10000"/>
                <a:gd name="connsiteY100" fmla="*/ 6861 h 10000"/>
                <a:gd name="connsiteX101" fmla="*/ 9351 w 10000"/>
                <a:gd name="connsiteY101" fmla="*/ 6948 h 10000"/>
                <a:gd name="connsiteX102" fmla="*/ 9403 w 10000"/>
                <a:gd name="connsiteY102" fmla="*/ 6994 h 10000"/>
                <a:gd name="connsiteX103" fmla="*/ 9490 w 10000"/>
                <a:gd name="connsiteY103" fmla="*/ 7039 h 10000"/>
                <a:gd name="connsiteX104" fmla="*/ 9447 w 10000"/>
                <a:gd name="connsiteY104" fmla="*/ 7084 h 10000"/>
                <a:gd name="connsiteX105" fmla="*/ 9403 w 10000"/>
                <a:gd name="connsiteY105" fmla="*/ 7223 h 10000"/>
                <a:gd name="connsiteX106" fmla="*/ 9220 w 10000"/>
                <a:gd name="connsiteY106" fmla="*/ 7127 h 10000"/>
                <a:gd name="connsiteX107" fmla="*/ 9351 w 10000"/>
                <a:gd name="connsiteY107" fmla="*/ 7261 h 10000"/>
                <a:gd name="connsiteX108" fmla="*/ 9490 w 10000"/>
                <a:gd name="connsiteY108" fmla="*/ 7261 h 10000"/>
                <a:gd name="connsiteX109" fmla="*/ 9447 w 10000"/>
                <a:gd name="connsiteY109" fmla="*/ 7357 h 10000"/>
                <a:gd name="connsiteX110" fmla="*/ 9534 w 10000"/>
                <a:gd name="connsiteY110" fmla="*/ 7537 h 10000"/>
                <a:gd name="connsiteX111" fmla="*/ 9490 w 10000"/>
                <a:gd name="connsiteY111" fmla="*/ 7537 h 10000"/>
                <a:gd name="connsiteX112" fmla="*/ 9351 w 10000"/>
                <a:gd name="connsiteY112" fmla="*/ 7439 h 10000"/>
                <a:gd name="connsiteX113" fmla="*/ 9302 w 10000"/>
                <a:gd name="connsiteY113" fmla="*/ 7489 h 10000"/>
                <a:gd name="connsiteX114" fmla="*/ 9403 w 10000"/>
                <a:gd name="connsiteY114" fmla="*/ 7581 h 10000"/>
                <a:gd name="connsiteX115" fmla="*/ 9351 w 10000"/>
                <a:gd name="connsiteY115" fmla="*/ 7667 h 10000"/>
                <a:gd name="connsiteX116" fmla="*/ 9220 w 10000"/>
                <a:gd name="connsiteY116" fmla="*/ 7581 h 10000"/>
                <a:gd name="connsiteX117" fmla="*/ 9302 w 10000"/>
                <a:gd name="connsiteY117" fmla="*/ 7709 h 10000"/>
                <a:gd name="connsiteX118" fmla="*/ 9220 w 10000"/>
                <a:gd name="connsiteY118" fmla="*/ 7709 h 10000"/>
                <a:gd name="connsiteX119" fmla="*/ 9220 w 10000"/>
                <a:gd name="connsiteY119" fmla="*/ 7804 h 10000"/>
                <a:gd name="connsiteX120" fmla="*/ 8994 w 10000"/>
                <a:gd name="connsiteY120" fmla="*/ 7900 h 10000"/>
                <a:gd name="connsiteX121" fmla="*/ 8951 w 10000"/>
                <a:gd name="connsiteY121" fmla="*/ 7980 h 10000"/>
                <a:gd name="connsiteX122" fmla="*/ 8994 w 10000"/>
                <a:gd name="connsiteY122" fmla="*/ 8031 h 10000"/>
                <a:gd name="connsiteX123" fmla="*/ 8951 w 10000"/>
                <a:gd name="connsiteY123" fmla="*/ 8066 h 10000"/>
                <a:gd name="connsiteX124" fmla="*/ 8905 w 10000"/>
                <a:gd name="connsiteY124" fmla="*/ 8203 h 10000"/>
                <a:gd name="connsiteX125" fmla="*/ 8866 w 10000"/>
                <a:gd name="connsiteY125" fmla="*/ 8160 h 10000"/>
                <a:gd name="connsiteX126" fmla="*/ 8866 w 10000"/>
                <a:gd name="connsiteY126" fmla="*/ 8296 h 10000"/>
                <a:gd name="connsiteX127" fmla="*/ 8407 w 10000"/>
                <a:gd name="connsiteY127" fmla="*/ 8069 h 10000"/>
                <a:gd name="connsiteX128" fmla="*/ 7657 w 10000"/>
                <a:gd name="connsiteY128" fmla="*/ 8835 h 10000"/>
                <a:gd name="connsiteX129" fmla="*/ 7387 w 10000"/>
                <a:gd name="connsiteY129" fmla="*/ 8924 h 10000"/>
                <a:gd name="connsiteX130" fmla="*/ 7253 w 10000"/>
                <a:gd name="connsiteY130" fmla="*/ 8655 h 10000"/>
                <a:gd name="connsiteX131" fmla="*/ 7209 w 10000"/>
                <a:gd name="connsiteY131" fmla="*/ 8655 h 10000"/>
                <a:gd name="connsiteX132" fmla="*/ 7340 w 10000"/>
                <a:gd name="connsiteY132" fmla="*/ 8604 h 10000"/>
                <a:gd name="connsiteX133" fmla="*/ 7162 w 10000"/>
                <a:gd name="connsiteY133" fmla="*/ 8604 h 10000"/>
                <a:gd name="connsiteX134" fmla="*/ 7119 w 10000"/>
                <a:gd name="connsiteY134" fmla="*/ 8703 h 10000"/>
                <a:gd name="connsiteX135" fmla="*/ 7209 w 10000"/>
                <a:gd name="connsiteY135" fmla="*/ 8790 h 10000"/>
                <a:gd name="connsiteX136" fmla="*/ 7162 w 10000"/>
                <a:gd name="connsiteY136" fmla="*/ 8790 h 10000"/>
                <a:gd name="connsiteX137" fmla="*/ 7302 w 10000"/>
                <a:gd name="connsiteY137" fmla="*/ 9056 h 10000"/>
                <a:gd name="connsiteX138" fmla="*/ 7119 w 10000"/>
                <a:gd name="connsiteY138" fmla="*/ 8884 h 10000"/>
                <a:gd name="connsiteX139" fmla="*/ 7209 w 10000"/>
                <a:gd name="connsiteY139" fmla="*/ 9056 h 10000"/>
                <a:gd name="connsiteX140" fmla="*/ 7162 w 10000"/>
                <a:gd name="connsiteY140" fmla="*/ 9107 h 10000"/>
                <a:gd name="connsiteX141" fmla="*/ 7119 w 10000"/>
                <a:gd name="connsiteY141" fmla="*/ 9056 h 10000"/>
                <a:gd name="connsiteX142" fmla="*/ 7075 w 10000"/>
                <a:gd name="connsiteY142" fmla="*/ 9196 h 10000"/>
                <a:gd name="connsiteX143" fmla="*/ 6934 w 10000"/>
                <a:gd name="connsiteY143" fmla="*/ 9240 h 10000"/>
                <a:gd name="connsiteX144" fmla="*/ 6893 w 10000"/>
                <a:gd name="connsiteY144" fmla="*/ 9147 h 10000"/>
                <a:gd name="connsiteX145" fmla="*/ 6807 w 10000"/>
                <a:gd name="connsiteY145" fmla="*/ 9107 h 10000"/>
                <a:gd name="connsiteX146" fmla="*/ 6852 w 10000"/>
                <a:gd name="connsiteY146" fmla="*/ 9282 h 10000"/>
                <a:gd name="connsiteX147" fmla="*/ 6623 w 10000"/>
                <a:gd name="connsiteY147" fmla="*/ 9196 h 10000"/>
                <a:gd name="connsiteX148" fmla="*/ 6579 w 10000"/>
                <a:gd name="connsiteY148" fmla="*/ 9240 h 10000"/>
                <a:gd name="connsiteX149" fmla="*/ 6444 w 10000"/>
                <a:gd name="connsiteY149" fmla="*/ 9323 h 10000"/>
                <a:gd name="connsiteX150" fmla="*/ 6411 w 10000"/>
                <a:gd name="connsiteY150" fmla="*/ 9422 h 10000"/>
                <a:gd name="connsiteX151" fmla="*/ 6311 w 10000"/>
                <a:gd name="connsiteY151" fmla="*/ 9422 h 10000"/>
                <a:gd name="connsiteX152" fmla="*/ 6177 w 10000"/>
                <a:gd name="connsiteY152" fmla="*/ 9463 h 10000"/>
                <a:gd name="connsiteX153" fmla="*/ 6177 w 10000"/>
                <a:gd name="connsiteY153" fmla="*/ 9422 h 10000"/>
                <a:gd name="connsiteX154" fmla="*/ 6177 w 10000"/>
                <a:gd name="connsiteY154" fmla="*/ 9507 h 10000"/>
                <a:gd name="connsiteX155" fmla="*/ 6046 w 10000"/>
                <a:gd name="connsiteY155" fmla="*/ 9463 h 10000"/>
                <a:gd name="connsiteX156" fmla="*/ 6046 w 10000"/>
                <a:gd name="connsiteY156" fmla="*/ 9550 h 10000"/>
                <a:gd name="connsiteX157" fmla="*/ 6000 w 10000"/>
                <a:gd name="connsiteY157" fmla="*/ 9688 h 10000"/>
                <a:gd name="connsiteX158" fmla="*/ 6094 w 10000"/>
                <a:gd name="connsiteY158" fmla="*/ 9734 h 10000"/>
                <a:gd name="connsiteX159" fmla="*/ 6094 w 10000"/>
                <a:gd name="connsiteY159" fmla="*/ 9734 h 10000"/>
                <a:gd name="connsiteX160" fmla="*/ 6177 w 10000"/>
                <a:gd name="connsiteY160" fmla="*/ 9913 h 10000"/>
                <a:gd name="connsiteX161" fmla="*/ 5956 w 10000"/>
                <a:gd name="connsiteY161" fmla="*/ 10000 h 10000"/>
                <a:gd name="connsiteX162" fmla="*/ 5956 w 10000"/>
                <a:gd name="connsiteY162" fmla="*/ 9913 h 10000"/>
                <a:gd name="connsiteX163" fmla="*/ 5861 w 10000"/>
                <a:gd name="connsiteY163" fmla="*/ 9774 h 10000"/>
                <a:gd name="connsiteX164" fmla="*/ 5823 w 10000"/>
                <a:gd name="connsiteY164" fmla="*/ 9688 h 10000"/>
                <a:gd name="connsiteX165" fmla="*/ 5778 w 10000"/>
                <a:gd name="connsiteY165" fmla="*/ 9550 h 10000"/>
                <a:gd name="connsiteX166" fmla="*/ 5823 w 10000"/>
                <a:gd name="connsiteY166" fmla="*/ 9463 h 10000"/>
                <a:gd name="connsiteX167" fmla="*/ 5778 w 10000"/>
                <a:gd name="connsiteY167" fmla="*/ 9323 h 10000"/>
                <a:gd name="connsiteX168" fmla="*/ 5778 w 10000"/>
                <a:gd name="connsiteY168" fmla="*/ 9373 h 10000"/>
                <a:gd name="connsiteX169" fmla="*/ 5686 w 10000"/>
                <a:gd name="connsiteY169" fmla="*/ 9282 h 10000"/>
                <a:gd name="connsiteX170" fmla="*/ 5686 w 10000"/>
                <a:gd name="connsiteY170" fmla="*/ 9373 h 10000"/>
                <a:gd name="connsiteX171" fmla="*/ 5555 w 10000"/>
                <a:gd name="connsiteY171" fmla="*/ 9373 h 10000"/>
                <a:gd name="connsiteX172" fmla="*/ 5466 w 10000"/>
                <a:gd name="connsiteY172" fmla="*/ 9323 h 10000"/>
                <a:gd name="connsiteX173" fmla="*/ 5414 w 10000"/>
                <a:gd name="connsiteY173" fmla="*/ 9240 h 10000"/>
                <a:gd name="connsiteX174" fmla="*/ 5370 w 10000"/>
                <a:gd name="connsiteY174" fmla="*/ 9240 h 10000"/>
                <a:gd name="connsiteX175" fmla="*/ 5370 w 10000"/>
                <a:gd name="connsiteY175" fmla="*/ 9323 h 10000"/>
                <a:gd name="connsiteX176" fmla="*/ 5284 w 10000"/>
                <a:gd name="connsiteY176" fmla="*/ 9240 h 10000"/>
                <a:gd name="connsiteX177" fmla="*/ 5244 w 10000"/>
                <a:gd name="connsiteY177" fmla="*/ 9147 h 10000"/>
                <a:gd name="connsiteX178" fmla="*/ 5202 w 10000"/>
                <a:gd name="connsiteY178" fmla="*/ 9196 h 10000"/>
                <a:gd name="connsiteX179" fmla="*/ 5244 w 10000"/>
                <a:gd name="connsiteY179" fmla="*/ 9323 h 10000"/>
                <a:gd name="connsiteX180" fmla="*/ 5154 w 10000"/>
                <a:gd name="connsiteY180" fmla="*/ 9282 h 10000"/>
                <a:gd name="connsiteX181" fmla="*/ 5154 w 10000"/>
                <a:gd name="connsiteY181" fmla="*/ 9373 h 10000"/>
                <a:gd name="connsiteX182" fmla="*/ 4973 w 10000"/>
                <a:gd name="connsiteY182" fmla="*/ 9323 h 10000"/>
                <a:gd name="connsiteX183" fmla="*/ 4844 w 10000"/>
                <a:gd name="connsiteY183" fmla="*/ 9323 h 10000"/>
                <a:gd name="connsiteX184" fmla="*/ 4794 w 10000"/>
                <a:gd name="connsiteY184" fmla="*/ 9323 h 10000"/>
                <a:gd name="connsiteX185" fmla="*/ 4661 w 10000"/>
                <a:gd name="connsiteY185" fmla="*/ 9240 h 10000"/>
                <a:gd name="connsiteX186" fmla="*/ 4611 w 10000"/>
                <a:gd name="connsiteY186" fmla="*/ 9196 h 10000"/>
                <a:gd name="connsiteX187" fmla="*/ 4480 w 10000"/>
                <a:gd name="connsiteY187" fmla="*/ 9147 h 10000"/>
                <a:gd name="connsiteX188" fmla="*/ 4395 w 10000"/>
                <a:gd name="connsiteY188" fmla="*/ 8884 h 10000"/>
                <a:gd name="connsiteX189" fmla="*/ 4297 w 10000"/>
                <a:gd name="connsiteY189" fmla="*/ 8703 h 10000"/>
                <a:gd name="connsiteX190" fmla="*/ 4168 w 10000"/>
                <a:gd name="connsiteY190" fmla="*/ 8703 h 10000"/>
                <a:gd name="connsiteX191" fmla="*/ 4032 w 10000"/>
                <a:gd name="connsiteY191" fmla="*/ 8703 h 10000"/>
                <a:gd name="connsiteX192" fmla="*/ 3808 w 10000"/>
                <a:gd name="connsiteY192" fmla="*/ 8475 h 10000"/>
                <a:gd name="connsiteX193" fmla="*/ 3633 w 10000"/>
                <a:gd name="connsiteY193" fmla="*/ 8604 h 10000"/>
                <a:gd name="connsiteX194" fmla="*/ 3633 w 10000"/>
                <a:gd name="connsiteY194" fmla="*/ 8703 h 10000"/>
                <a:gd name="connsiteX195" fmla="*/ 3410 w 10000"/>
                <a:gd name="connsiteY195" fmla="*/ 8747 h 10000"/>
                <a:gd name="connsiteX196" fmla="*/ 3278 w 10000"/>
                <a:gd name="connsiteY196" fmla="*/ 8884 h 10000"/>
                <a:gd name="connsiteX197" fmla="*/ 3189 w 10000"/>
                <a:gd name="connsiteY197" fmla="*/ 8790 h 10000"/>
                <a:gd name="connsiteX198" fmla="*/ 3099 w 10000"/>
                <a:gd name="connsiteY198" fmla="*/ 8884 h 10000"/>
                <a:gd name="connsiteX199" fmla="*/ 2965 w 10000"/>
                <a:gd name="connsiteY199" fmla="*/ 8884 h 10000"/>
                <a:gd name="connsiteX200" fmla="*/ 2781 w 10000"/>
                <a:gd name="connsiteY200" fmla="*/ 8835 h 10000"/>
                <a:gd name="connsiteX201" fmla="*/ 2606 w 10000"/>
                <a:gd name="connsiteY201" fmla="*/ 8924 h 10000"/>
                <a:gd name="connsiteX202" fmla="*/ 2515 w 10000"/>
                <a:gd name="connsiteY202" fmla="*/ 8924 h 10000"/>
                <a:gd name="connsiteX203" fmla="*/ 2423 w 10000"/>
                <a:gd name="connsiteY203" fmla="*/ 8924 h 10000"/>
                <a:gd name="connsiteX204" fmla="*/ 2380 w 10000"/>
                <a:gd name="connsiteY204" fmla="*/ 8924 h 10000"/>
                <a:gd name="connsiteX205" fmla="*/ 2380 w 10000"/>
                <a:gd name="connsiteY205" fmla="*/ 9147 h 10000"/>
                <a:gd name="connsiteX206" fmla="*/ 2473 w 10000"/>
                <a:gd name="connsiteY206" fmla="*/ 9282 h 10000"/>
                <a:gd name="connsiteX207" fmla="*/ 2473 w 10000"/>
                <a:gd name="connsiteY207" fmla="*/ 9323 h 10000"/>
                <a:gd name="connsiteX208" fmla="*/ 2473 w 10000"/>
                <a:gd name="connsiteY208" fmla="*/ 9422 h 10000"/>
                <a:gd name="connsiteX209" fmla="*/ 2515 w 10000"/>
                <a:gd name="connsiteY209" fmla="*/ 9550 h 10000"/>
                <a:gd name="connsiteX210" fmla="*/ 2380 w 10000"/>
                <a:gd name="connsiteY210" fmla="*/ 9507 h 10000"/>
                <a:gd name="connsiteX211" fmla="*/ 2244 w 10000"/>
                <a:gd name="connsiteY211" fmla="*/ 9463 h 10000"/>
                <a:gd name="connsiteX212" fmla="*/ 2153 w 10000"/>
                <a:gd name="connsiteY212" fmla="*/ 9240 h 10000"/>
                <a:gd name="connsiteX213" fmla="*/ 1895 w 10000"/>
                <a:gd name="connsiteY213" fmla="*/ 9373 h 10000"/>
                <a:gd name="connsiteX214" fmla="*/ 1805 w 10000"/>
                <a:gd name="connsiteY214" fmla="*/ 9422 h 10000"/>
                <a:gd name="connsiteX215" fmla="*/ 1805 w 10000"/>
                <a:gd name="connsiteY215" fmla="*/ 9282 h 10000"/>
                <a:gd name="connsiteX216" fmla="*/ 1669 w 10000"/>
                <a:gd name="connsiteY216" fmla="*/ 9107 h 10000"/>
                <a:gd name="connsiteX217" fmla="*/ 1401 w 10000"/>
                <a:gd name="connsiteY217" fmla="*/ 9107 h 10000"/>
                <a:gd name="connsiteX218" fmla="*/ 1401 w 10000"/>
                <a:gd name="connsiteY218" fmla="*/ 8924 h 10000"/>
                <a:gd name="connsiteX219" fmla="*/ 1439 w 10000"/>
                <a:gd name="connsiteY219" fmla="*/ 8703 h 10000"/>
                <a:gd name="connsiteX220" fmla="*/ 1270 w 10000"/>
                <a:gd name="connsiteY220" fmla="*/ 8604 h 10000"/>
                <a:gd name="connsiteX221" fmla="*/ 1130 w 10000"/>
                <a:gd name="connsiteY221" fmla="*/ 8475 h 10000"/>
                <a:gd name="connsiteX222" fmla="*/ 1090 w 10000"/>
                <a:gd name="connsiteY222" fmla="*/ 8385 h 10000"/>
                <a:gd name="connsiteX223" fmla="*/ 1048 w 10000"/>
                <a:gd name="connsiteY223" fmla="*/ 8251 h 10000"/>
                <a:gd name="connsiteX224" fmla="*/ 1090 w 10000"/>
                <a:gd name="connsiteY224" fmla="*/ 8118 h 10000"/>
                <a:gd name="connsiteX225" fmla="*/ 773 w 10000"/>
                <a:gd name="connsiteY225" fmla="*/ 8160 h 10000"/>
                <a:gd name="connsiteX226" fmla="*/ 591 w 10000"/>
                <a:gd name="connsiteY226" fmla="*/ 8251 h 10000"/>
                <a:gd name="connsiteX227" fmla="*/ 591 w 10000"/>
                <a:gd name="connsiteY227" fmla="*/ 8118 h 10000"/>
                <a:gd name="connsiteX228" fmla="*/ 549 w 10000"/>
                <a:gd name="connsiteY228" fmla="*/ 7980 h 10000"/>
                <a:gd name="connsiteX229" fmla="*/ 508 w 10000"/>
                <a:gd name="connsiteY229" fmla="*/ 7900 h 10000"/>
                <a:gd name="connsiteX230" fmla="*/ 7545 w 10000"/>
                <a:gd name="connsiteY230" fmla="*/ 7886 h 10000"/>
                <a:gd name="connsiteX231" fmla="*/ 7675 w 10000"/>
                <a:gd name="connsiteY231"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043 w 10000"/>
                <a:gd name="connsiteY65" fmla="*/ 3994 h 10000"/>
                <a:gd name="connsiteX66" fmla="*/ 9884 w 10000"/>
                <a:gd name="connsiteY66" fmla="*/ 5468 h 10000"/>
                <a:gd name="connsiteX67" fmla="*/ 9847 w 10000"/>
                <a:gd name="connsiteY67" fmla="*/ 5517 h 10000"/>
                <a:gd name="connsiteX68" fmla="*/ 9757 w 10000"/>
                <a:gd name="connsiteY68" fmla="*/ 5561 h 10000"/>
                <a:gd name="connsiteX69" fmla="*/ 9802 w 10000"/>
                <a:gd name="connsiteY69" fmla="*/ 5561 h 10000"/>
                <a:gd name="connsiteX70" fmla="*/ 9982 w 10000"/>
                <a:gd name="connsiteY70" fmla="*/ 5600 h 10000"/>
                <a:gd name="connsiteX71" fmla="*/ 9982 w 10000"/>
                <a:gd name="connsiteY71" fmla="*/ 5699 h 10000"/>
                <a:gd name="connsiteX72" fmla="*/ 9935 w 10000"/>
                <a:gd name="connsiteY72" fmla="*/ 5600 h 10000"/>
                <a:gd name="connsiteX73" fmla="*/ 9935 w 10000"/>
                <a:gd name="connsiteY73" fmla="*/ 5699 h 10000"/>
                <a:gd name="connsiteX74" fmla="*/ 9884 w 10000"/>
                <a:gd name="connsiteY74" fmla="*/ 5658 h 10000"/>
                <a:gd name="connsiteX75" fmla="*/ 9847 w 10000"/>
                <a:gd name="connsiteY75" fmla="*/ 5658 h 10000"/>
                <a:gd name="connsiteX76" fmla="*/ 9802 w 10000"/>
                <a:gd name="connsiteY76" fmla="*/ 5737 h 10000"/>
                <a:gd name="connsiteX77" fmla="*/ 9935 w 10000"/>
                <a:gd name="connsiteY77" fmla="*/ 5827 h 10000"/>
                <a:gd name="connsiteX78" fmla="*/ 9884 w 10000"/>
                <a:gd name="connsiteY78" fmla="*/ 5827 h 10000"/>
                <a:gd name="connsiteX79" fmla="*/ 9935 w 10000"/>
                <a:gd name="connsiteY79" fmla="*/ 5924 h 10000"/>
                <a:gd name="connsiteX80" fmla="*/ 9757 w 10000"/>
                <a:gd name="connsiteY80" fmla="*/ 5873 h 10000"/>
                <a:gd name="connsiteX81" fmla="*/ 9802 w 10000"/>
                <a:gd name="connsiteY81" fmla="*/ 5924 h 10000"/>
                <a:gd name="connsiteX82" fmla="*/ 9935 w 10000"/>
                <a:gd name="connsiteY82" fmla="*/ 5963 h 10000"/>
                <a:gd name="connsiteX83" fmla="*/ 9982 w 10000"/>
                <a:gd name="connsiteY83" fmla="*/ 6100 h 10000"/>
                <a:gd name="connsiteX84" fmla="*/ 9935 w 10000"/>
                <a:gd name="connsiteY84" fmla="*/ 6193 h 10000"/>
                <a:gd name="connsiteX85" fmla="*/ 9802 w 10000"/>
                <a:gd name="connsiteY85" fmla="*/ 6055 h 10000"/>
                <a:gd name="connsiteX86" fmla="*/ 9757 w 10000"/>
                <a:gd name="connsiteY86" fmla="*/ 6100 h 10000"/>
                <a:gd name="connsiteX87" fmla="*/ 9579 w 10000"/>
                <a:gd name="connsiteY87" fmla="*/ 6193 h 10000"/>
                <a:gd name="connsiteX88" fmla="*/ 9714 w 10000"/>
                <a:gd name="connsiteY88" fmla="*/ 6321 h 10000"/>
                <a:gd name="connsiteX89" fmla="*/ 9714 w 10000"/>
                <a:gd name="connsiteY89" fmla="*/ 6504 h 10000"/>
                <a:gd name="connsiteX90" fmla="*/ 9668 w 10000"/>
                <a:gd name="connsiteY90" fmla="*/ 6594 h 10000"/>
                <a:gd name="connsiteX91" fmla="*/ 9668 w 10000"/>
                <a:gd name="connsiteY91" fmla="*/ 6637 h 10000"/>
                <a:gd name="connsiteX92" fmla="*/ 9579 w 10000"/>
                <a:gd name="connsiteY92" fmla="*/ 6594 h 10000"/>
                <a:gd name="connsiteX93" fmla="*/ 9579 w 10000"/>
                <a:gd name="connsiteY93" fmla="*/ 6680 h 10000"/>
                <a:gd name="connsiteX94" fmla="*/ 9534 w 10000"/>
                <a:gd name="connsiteY94" fmla="*/ 6774 h 10000"/>
                <a:gd name="connsiteX95" fmla="*/ 9490 w 10000"/>
                <a:gd name="connsiteY95" fmla="*/ 6948 h 10000"/>
                <a:gd name="connsiteX96" fmla="*/ 9534 w 10000"/>
                <a:gd name="connsiteY96" fmla="*/ 6861 h 10000"/>
                <a:gd name="connsiteX97" fmla="*/ 9490 w 10000"/>
                <a:gd name="connsiteY97" fmla="*/ 6903 h 10000"/>
                <a:gd name="connsiteX98" fmla="*/ 9447 w 10000"/>
                <a:gd name="connsiteY98" fmla="*/ 6820 h 10000"/>
                <a:gd name="connsiteX99" fmla="*/ 9351 w 10000"/>
                <a:gd name="connsiteY99" fmla="*/ 6861 h 10000"/>
                <a:gd name="connsiteX100" fmla="*/ 9351 w 10000"/>
                <a:gd name="connsiteY100" fmla="*/ 6948 h 10000"/>
                <a:gd name="connsiteX101" fmla="*/ 9403 w 10000"/>
                <a:gd name="connsiteY101" fmla="*/ 6994 h 10000"/>
                <a:gd name="connsiteX102" fmla="*/ 9490 w 10000"/>
                <a:gd name="connsiteY102" fmla="*/ 7039 h 10000"/>
                <a:gd name="connsiteX103" fmla="*/ 9447 w 10000"/>
                <a:gd name="connsiteY103" fmla="*/ 7084 h 10000"/>
                <a:gd name="connsiteX104" fmla="*/ 9403 w 10000"/>
                <a:gd name="connsiteY104" fmla="*/ 7223 h 10000"/>
                <a:gd name="connsiteX105" fmla="*/ 9220 w 10000"/>
                <a:gd name="connsiteY105" fmla="*/ 7127 h 10000"/>
                <a:gd name="connsiteX106" fmla="*/ 9351 w 10000"/>
                <a:gd name="connsiteY106" fmla="*/ 7261 h 10000"/>
                <a:gd name="connsiteX107" fmla="*/ 9490 w 10000"/>
                <a:gd name="connsiteY107" fmla="*/ 7261 h 10000"/>
                <a:gd name="connsiteX108" fmla="*/ 9447 w 10000"/>
                <a:gd name="connsiteY108" fmla="*/ 7357 h 10000"/>
                <a:gd name="connsiteX109" fmla="*/ 9534 w 10000"/>
                <a:gd name="connsiteY109" fmla="*/ 7537 h 10000"/>
                <a:gd name="connsiteX110" fmla="*/ 9490 w 10000"/>
                <a:gd name="connsiteY110" fmla="*/ 7537 h 10000"/>
                <a:gd name="connsiteX111" fmla="*/ 9351 w 10000"/>
                <a:gd name="connsiteY111" fmla="*/ 7439 h 10000"/>
                <a:gd name="connsiteX112" fmla="*/ 9302 w 10000"/>
                <a:gd name="connsiteY112" fmla="*/ 7489 h 10000"/>
                <a:gd name="connsiteX113" fmla="*/ 9403 w 10000"/>
                <a:gd name="connsiteY113" fmla="*/ 7581 h 10000"/>
                <a:gd name="connsiteX114" fmla="*/ 9351 w 10000"/>
                <a:gd name="connsiteY114" fmla="*/ 7667 h 10000"/>
                <a:gd name="connsiteX115" fmla="*/ 9220 w 10000"/>
                <a:gd name="connsiteY115" fmla="*/ 7581 h 10000"/>
                <a:gd name="connsiteX116" fmla="*/ 9302 w 10000"/>
                <a:gd name="connsiteY116" fmla="*/ 7709 h 10000"/>
                <a:gd name="connsiteX117" fmla="*/ 9220 w 10000"/>
                <a:gd name="connsiteY117" fmla="*/ 7709 h 10000"/>
                <a:gd name="connsiteX118" fmla="*/ 9220 w 10000"/>
                <a:gd name="connsiteY118" fmla="*/ 7804 h 10000"/>
                <a:gd name="connsiteX119" fmla="*/ 8994 w 10000"/>
                <a:gd name="connsiteY119" fmla="*/ 7900 h 10000"/>
                <a:gd name="connsiteX120" fmla="*/ 8951 w 10000"/>
                <a:gd name="connsiteY120" fmla="*/ 7980 h 10000"/>
                <a:gd name="connsiteX121" fmla="*/ 8994 w 10000"/>
                <a:gd name="connsiteY121" fmla="*/ 8031 h 10000"/>
                <a:gd name="connsiteX122" fmla="*/ 8951 w 10000"/>
                <a:gd name="connsiteY122" fmla="*/ 8066 h 10000"/>
                <a:gd name="connsiteX123" fmla="*/ 8905 w 10000"/>
                <a:gd name="connsiteY123" fmla="*/ 8203 h 10000"/>
                <a:gd name="connsiteX124" fmla="*/ 8866 w 10000"/>
                <a:gd name="connsiteY124" fmla="*/ 8160 h 10000"/>
                <a:gd name="connsiteX125" fmla="*/ 8866 w 10000"/>
                <a:gd name="connsiteY125" fmla="*/ 8296 h 10000"/>
                <a:gd name="connsiteX126" fmla="*/ 8407 w 10000"/>
                <a:gd name="connsiteY126" fmla="*/ 8069 h 10000"/>
                <a:gd name="connsiteX127" fmla="*/ 7657 w 10000"/>
                <a:gd name="connsiteY127" fmla="*/ 8835 h 10000"/>
                <a:gd name="connsiteX128" fmla="*/ 7387 w 10000"/>
                <a:gd name="connsiteY128" fmla="*/ 8924 h 10000"/>
                <a:gd name="connsiteX129" fmla="*/ 7253 w 10000"/>
                <a:gd name="connsiteY129" fmla="*/ 8655 h 10000"/>
                <a:gd name="connsiteX130" fmla="*/ 7209 w 10000"/>
                <a:gd name="connsiteY130" fmla="*/ 8655 h 10000"/>
                <a:gd name="connsiteX131" fmla="*/ 7340 w 10000"/>
                <a:gd name="connsiteY131" fmla="*/ 8604 h 10000"/>
                <a:gd name="connsiteX132" fmla="*/ 7162 w 10000"/>
                <a:gd name="connsiteY132" fmla="*/ 8604 h 10000"/>
                <a:gd name="connsiteX133" fmla="*/ 7119 w 10000"/>
                <a:gd name="connsiteY133" fmla="*/ 8703 h 10000"/>
                <a:gd name="connsiteX134" fmla="*/ 7209 w 10000"/>
                <a:gd name="connsiteY134" fmla="*/ 8790 h 10000"/>
                <a:gd name="connsiteX135" fmla="*/ 7162 w 10000"/>
                <a:gd name="connsiteY135" fmla="*/ 8790 h 10000"/>
                <a:gd name="connsiteX136" fmla="*/ 7302 w 10000"/>
                <a:gd name="connsiteY136" fmla="*/ 9056 h 10000"/>
                <a:gd name="connsiteX137" fmla="*/ 7119 w 10000"/>
                <a:gd name="connsiteY137" fmla="*/ 8884 h 10000"/>
                <a:gd name="connsiteX138" fmla="*/ 7209 w 10000"/>
                <a:gd name="connsiteY138" fmla="*/ 9056 h 10000"/>
                <a:gd name="connsiteX139" fmla="*/ 7162 w 10000"/>
                <a:gd name="connsiteY139" fmla="*/ 9107 h 10000"/>
                <a:gd name="connsiteX140" fmla="*/ 7119 w 10000"/>
                <a:gd name="connsiteY140" fmla="*/ 9056 h 10000"/>
                <a:gd name="connsiteX141" fmla="*/ 7075 w 10000"/>
                <a:gd name="connsiteY141" fmla="*/ 9196 h 10000"/>
                <a:gd name="connsiteX142" fmla="*/ 6934 w 10000"/>
                <a:gd name="connsiteY142" fmla="*/ 9240 h 10000"/>
                <a:gd name="connsiteX143" fmla="*/ 6893 w 10000"/>
                <a:gd name="connsiteY143" fmla="*/ 9147 h 10000"/>
                <a:gd name="connsiteX144" fmla="*/ 6807 w 10000"/>
                <a:gd name="connsiteY144" fmla="*/ 9107 h 10000"/>
                <a:gd name="connsiteX145" fmla="*/ 6852 w 10000"/>
                <a:gd name="connsiteY145" fmla="*/ 9282 h 10000"/>
                <a:gd name="connsiteX146" fmla="*/ 6623 w 10000"/>
                <a:gd name="connsiteY146" fmla="*/ 9196 h 10000"/>
                <a:gd name="connsiteX147" fmla="*/ 6579 w 10000"/>
                <a:gd name="connsiteY147" fmla="*/ 9240 h 10000"/>
                <a:gd name="connsiteX148" fmla="*/ 6444 w 10000"/>
                <a:gd name="connsiteY148" fmla="*/ 9323 h 10000"/>
                <a:gd name="connsiteX149" fmla="*/ 6411 w 10000"/>
                <a:gd name="connsiteY149" fmla="*/ 9422 h 10000"/>
                <a:gd name="connsiteX150" fmla="*/ 6311 w 10000"/>
                <a:gd name="connsiteY150" fmla="*/ 9422 h 10000"/>
                <a:gd name="connsiteX151" fmla="*/ 6177 w 10000"/>
                <a:gd name="connsiteY151" fmla="*/ 9463 h 10000"/>
                <a:gd name="connsiteX152" fmla="*/ 6177 w 10000"/>
                <a:gd name="connsiteY152" fmla="*/ 9422 h 10000"/>
                <a:gd name="connsiteX153" fmla="*/ 6177 w 10000"/>
                <a:gd name="connsiteY153" fmla="*/ 9507 h 10000"/>
                <a:gd name="connsiteX154" fmla="*/ 6046 w 10000"/>
                <a:gd name="connsiteY154" fmla="*/ 9463 h 10000"/>
                <a:gd name="connsiteX155" fmla="*/ 6046 w 10000"/>
                <a:gd name="connsiteY155" fmla="*/ 9550 h 10000"/>
                <a:gd name="connsiteX156" fmla="*/ 6000 w 10000"/>
                <a:gd name="connsiteY156" fmla="*/ 9688 h 10000"/>
                <a:gd name="connsiteX157" fmla="*/ 6094 w 10000"/>
                <a:gd name="connsiteY157" fmla="*/ 9734 h 10000"/>
                <a:gd name="connsiteX158" fmla="*/ 6094 w 10000"/>
                <a:gd name="connsiteY158" fmla="*/ 9734 h 10000"/>
                <a:gd name="connsiteX159" fmla="*/ 6177 w 10000"/>
                <a:gd name="connsiteY159" fmla="*/ 9913 h 10000"/>
                <a:gd name="connsiteX160" fmla="*/ 5956 w 10000"/>
                <a:gd name="connsiteY160" fmla="*/ 10000 h 10000"/>
                <a:gd name="connsiteX161" fmla="*/ 5956 w 10000"/>
                <a:gd name="connsiteY161" fmla="*/ 9913 h 10000"/>
                <a:gd name="connsiteX162" fmla="*/ 5861 w 10000"/>
                <a:gd name="connsiteY162" fmla="*/ 9774 h 10000"/>
                <a:gd name="connsiteX163" fmla="*/ 5823 w 10000"/>
                <a:gd name="connsiteY163" fmla="*/ 9688 h 10000"/>
                <a:gd name="connsiteX164" fmla="*/ 5778 w 10000"/>
                <a:gd name="connsiteY164" fmla="*/ 9550 h 10000"/>
                <a:gd name="connsiteX165" fmla="*/ 5823 w 10000"/>
                <a:gd name="connsiteY165" fmla="*/ 9463 h 10000"/>
                <a:gd name="connsiteX166" fmla="*/ 5778 w 10000"/>
                <a:gd name="connsiteY166" fmla="*/ 9323 h 10000"/>
                <a:gd name="connsiteX167" fmla="*/ 5778 w 10000"/>
                <a:gd name="connsiteY167" fmla="*/ 9373 h 10000"/>
                <a:gd name="connsiteX168" fmla="*/ 5686 w 10000"/>
                <a:gd name="connsiteY168" fmla="*/ 9282 h 10000"/>
                <a:gd name="connsiteX169" fmla="*/ 5686 w 10000"/>
                <a:gd name="connsiteY169" fmla="*/ 9373 h 10000"/>
                <a:gd name="connsiteX170" fmla="*/ 5555 w 10000"/>
                <a:gd name="connsiteY170" fmla="*/ 9373 h 10000"/>
                <a:gd name="connsiteX171" fmla="*/ 5466 w 10000"/>
                <a:gd name="connsiteY171" fmla="*/ 9323 h 10000"/>
                <a:gd name="connsiteX172" fmla="*/ 5414 w 10000"/>
                <a:gd name="connsiteY172" fmla="*/ 9240 h 10000"/>
                <a:gd name="connsiteX173" fmla="*/ 5370 w 10000"/>
                <a:gd name="connsiteY173" fmla="*/ 9240 h 10000"/>
                <a:gd name="connsiteX174" fmla="*/ 5370 w 10000"/>
                <a:gd name="connsiteY174" fmla="*/ 9323 h 10000"/>
                <a:gd name="connsiteX175" fmla="*/ 5284 w 10000"/>
                <a:gd name="connsiteY175" fmla="*/ 9240 h 10000"/>
                <a:gd name="connsiteX176" fmla="*/ 5244 w 10000"/>
                <a:gd name="connsiteY176" fmla="*/ 9147 h 10000"/>
                <a:gd name="connsiteX177" fmla="*/ 5202 w 10000"/>
                <a:gd name="connsiteY177" fmla="*/ 9196 h 10000"/>
                <a:gd name="connsiteX178" fmla="*/ 5244 w 10000"/>
                <a:gd name="connsiteY178" fmla="*/ 9323 h 10000"/>
                <a:gd name="connsiteX179" fmla="*/ 5154 w 10000"/>
                <a:gd name="connsiteY179" fmla="*/ 9282 h 10000"/>
                <a:gd name="connsiteX180" fmla="*/ 5154 w 10000"/>
                <a:gd name="connsiteY180" fmla="*/ 9373 h 10000"/>
                <a:gd name="connsiteX181" fmla="*/ 4973 w 10000"/>
                <a:gd name="connsiteY181" fmla="*/ 9323 h 10000"/>
                <a:gd name="connsiteX182" fmla="*/ 4844 w 10000"/>
                <a:gd name="connsiteY182" fmla="*/ 9323 h 10000"/>
                <a:gd name="connsiteX183" fmla="*/ 4794 w 10000"/>
                <a:gd name="connsiteY183" fmla="*/ 9323 h 10000"/>
                <a:gd name="connsiteX184" fmla="*/ 4661 w 10000"/>
                <a:gd name="connsiteY184" fmla="*/ 9240 h 10000"/>
                <a:gd name="connsiteX185" fmla="*/ 4611 w 10000"/>
                <a:gd name="connsiteY185" fmla="*/ 9196 h 10000"/>
                <a:gd name="connsiteX186" fmla="*/ 4480 w 10000"/>
                <a:gd name="connsiteY186" fmla="*/ 9147 h 10000"/>
                <a:gd name="connsiteX187" fmla="*/ 4395 w 10000"/>
                <a:gd name="connsiteY187" fmla="*/ 8884 h 10000"/>
                <a:gd name="connsiteX188" fmla="*/ 4297 w 10000"/>
                <a:gd name="connsiteY188" fmla="*/ 8703 h 10000"/>
                <a:gd name="connsiteX189" fmla="*/ 4168 w 10000"/>
                <a:gd name="connsiteY189" fmla="*/ 8703 h 10000"/>
                <a:gd name="connsiteX190" fmla="*/ 4032 w 10000"/>
                <a:gd name="connsiteY190" fmla="*/ 8703 h 10000"/>
                <a:gd name="connsiteX191" fmla="*/ 3808 w 10000"/>
                <a:gd name="connsiteY191" fmla="*/ 8475 h 10000"/>
                <a:gd name="connsiteX192" fmla="*/ 3633 w 10000"/>
                <a:gd name="connsiteY192" fmla="*/ 8604 h 10000"/>
                <a:gd name="connsiteX193" fmla="*/ 3633 w 10000"/>
                <a:gd name="connsiteY193" fmla="*/ 8703 h 10000"/>
                <a:gd name="connsiteX194" fmla="*/ 3410 w 10000"/>
                <a:gd name="connsiteY194" fmla="*/ 8747 h 10000"/>
                <a:gd name="connsiteX195" fmla="*/ 3278 w 10000"/>
                <a:gd name="connsiteY195" fmla="*/ 8884 h 10000"/>
                <a:gd name="connsiteX196" fmla="*/ 3189 w 10000"/>
                <a:gd name="connsiteY196" fmla="*/ 8790 h 10000"/>
                <a:gd name="connsiteX197" fmla="*/ 3099 w 10000"/>
                <a:gd name="connsiteY197" fmla="*/ 8884 h 10000"/>
                <a:gd name="connsiteX198" fmla="*/ 2965 w 10000"/>
                <a:gd name="connsiteY198" fmla="*/ 8884 h 10000"/>
                <a:gd name="connsiteX199" fmla="*/ 2781 w 10000"/>
                <a:gd name="connsiteY199" fmla="*/ 8835 h 10000"/>
                <a:gd name="connsiteX200" fmla="*/ 2606 w 10000"/>
                <a:gd name="connsiteY200" fmla="*/ 8924 h 10000"/>
                <a:gd name="connsiteX201" fmla="*/ 2515 w 10000"/>
                <a:gd name="connsiteY201" fmla="*/ 8924 h 10000"/>
                <a:gd name="connsiteX202" fmla="*/ 2423 w 10000"/>
                <a:gd name="connsiteY202" fmla="*/ 8924 h 10000"/>
                <a:gd name="connsiteX203" fmla="*/ 2380 w 10000"/>
                <a:gd name="connsiteY203" fmla="*/ 8924 h 10000"/>
                <a:gd name="connsiteX204" fmla="*/ 2380 w 10000"/>
                <a:gd name="connsiteY204" fmla="*/ 9147 h 10000"/>
                <a:gd name="connsiteX205" fmla="*/ 2473 w 10000"/>
                <a:gd name="connsiteY205" fmla="*/ 9282 h 10000"/>
                <a:gd name="connsiteX206" fmla="*/ 2473 w 10000"/>
                <a:gd name="connsiteY206" fmla="*/ 9323 h 10000"/>
                <a:gd name="connsiteX207" fmla="*/ 2473 w 10000"/>
                <a:gd name="connsiteY207" fmla="*/ 9422 h 10000"/>
                <a:gd name="connsiteX208" fmla="*/ 2515 w 10000"/>
                <a:gd name="connsiteY208" fmla="*/ 9550 h 10000"/>
                <a:gd name="connsiteX209" fmla="*/ 2380 w 10000"/>
                <a:gd name="connsiteY209" fmla="*/ 9507 h 10000"/>
                <a:gd name="connsiteX210" fmla="*/ 2244 w 10000"/>
                <a:gd name="connsiteY210" fmla="*/ 9463 h 10000"/>
                <a:gd name="connsiteX211" fmla="*/ 2153 w 10000"/>
                <a:gd name="connsiteY211" fmla="*/ 9240 h 10000"/>
                <a:gd name="connsiteX212" fmla="*/ 1895 w 10000"/>
                <a:gd name="connsiteY212" fmla="*/ 9373 h 10000"/>
                <a:gd name="connsiteX213" fmla="*/ 1805 w 10000"/>
                <a:gd name="connsiteY213" fmla="*/ 9422 h 10000"/>
                <a:gd name="connsiteX214" fmla="*/ 1805 w 10000"/>
                <a:gd name="connsiteY214" fmla="*/ 9282 h 10000"/>
                <a:gd name="connsiteX215" fmla="*/ 1669 w 10000"/>
                <a:gd name="connsiteY215" fmla="*/ 9107 h 10000"/>
                <a:gd name="connsiteX216" fmla="*/ 1401 w 10000"/>
                <a:gd name="connsiteY216" fmla="*/ 9107 h 10000"/>
                <a:gd name="connsiteX217" fmla="*/ 1401 w 10000"/>
                <a:gd name="connsiteY217" fmla="*/ 8924 h 10000"/>
                <a:gd name="connsiteX218" fmla="*/ 1439 w 10000"/>
                <a:gd name="connsiteY218" fmla="*/ 8703 h 10000"/>
                <a:gd name="connsiteX219" fmla="*/ 1270 w 10000"/>
                <a:gd name="connsiteY219" fmla="*/ 8604 h 10000"/>
                <a:gd name="connsiteX220" fmla="*/ 1130 w 10000"/>
                <a:gd name="connsiteY220" fmla="*/ 8475 h 10000"/>
                <a:gd name="connsiteX221" fmla="*/ 1090 w 10000"/>
                <a:gd name="connsiteY221" fmla="*/ 8385 h 10000"/>
                <a:gd name="connsiteX222" fmla="*/ 1048 w 10000"/>
                <a:gd name="connsiteY222" fmla="*/ 8251 h 10000"/>
                <a:gd name="connsiteX223" fmla="*/ 1090 w 10000"/>
                <a:gd name="connsiteY223" fmla="*/ 8118 h 10000"/>
                <a:gd name="connsiteX224" fmla="*/ 773 w 10000"/>
                <a:gd name="connsiteY224" fmla="*/ 8160 h 10000"/>
                <a:gd name="connsiteX225" fmla="*/ 591 w 10000"/>
                <a:gd name="connsiteY225" fmla="*/ 8251 h 10000"/>
                <a:gd name="connsiteX226" fmla="*/ 591 w 10000"/>
                <a:gd name="connsiteY226" fmla="*/ 8118 h 10000"/>
                <a:gd name="connsiteX227" fmla="*/ 549 w 10000"/>
                <a:gd name="connsiteY227" fmla="*/ 7980 h 10000"/>
                <a:gd name="connsiteX228" fmla="*/ 508 w 10000"/>
                <a:gd name="connsiteY228" fmla="*/ 7900 h 10000"/>
                <a:gd name="connsiteX229" fmla="*/ 7545 w 10000"/>
                <a:gd name="connsiteY229" fmla="*/ 7886 h 10000"/>
                <a:gd name="connsiteX230" fmla="*/ 7675 w 10000"/>
                <a:gd name="connsiteY230"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8905 w 10000"/>
                <a:gd name="connsiteY64" fmla="*/ 3765 h 10000"/>
                <a:gd name="connsiteX65" fmla="*/ 9884 w 10000"/>
                <a:gd name="connsiteY65" fmla="*/ 5468 h 10000"/>
                <a:gd name="connsiteX66" fmla="*/ 9847 w 10000"/>
                <a:gd name="connsiteY66" fmla="*/ 5517 h 10000"/>
                <a:gd name="connsiteX67" fmla="*/ 9757 w 10000"/>
                <a:gd name="connsiteY67" fmla="*/ 5561 h 10000"/>
                <a:gd name="connsiteX68" fmla="*/ 9802 w 10000"/>
                <a:gd name="connsiteY68" fmla="*/ 5561 h 10000"/>
                <a:gd name="connsiteX69" fmla="*/ 9982 w 10000"/>
                <a:gd name="connsiteY69" fmla="*/ 5600 h 10000"/>
                <a:gd name="connsiteX70" fmla="*/ 9982 w 10000"/>
                <a:gd name="connsiteY70" fmla="*/ 5699 h 10000"/>
                <a:gd name="connsiteX71" fmla="*/ 9935 w 10000"/>
                <a:gd name="connsiteY71" fmla="*/ 5600 h 10000"/>
                <a:gd name="connsiteX72" fmla="*/ 9935 w 10000"/>
                <a:gd name="connsiteY72" fmla="*/ 5699 h 10000"/>
                <a:gd name="connsiteX73" fmla="*/ 9884 w 10000"/>
                <a:gd name="connsiteY73" fmla="*/ 5658 h 10000"/>
                <a:gd name="connsiteX74" fmla="*/ 9847 w 10000"/>
                <a:gd name="connsiteY74" fmla="*/ 5658 h 10000"/>
                <a:gd name="connsiteX75" fmla="*/ 9802 w 10000"/>
                <a:gd name="connsiteY75" fmla="*/ 5737 h 10000"/>
                <a:gd name="connsiteX76" fmla="*/ 9935 w 10000"/>
                <a:gd name="connsiteY76" fmla="*/ 5827 h 10000"/>
                <a:gd name="connsiteX77" fmla="*/ 9884 w 10000"/>
                <a:gd name="connsiteY77" fmla="*/ 5827 h 10000"/>
                <a:gd name="connsiteX78" fmla="*/ 9935 w 10000"/>
                <a:gd name="connsiteY78" fmla="*/ 5924 h 10000"/>
                <a:gd name="connsiteX79" fmla="*/ 9757 w 10000"/>
                <a:gd name="connsiteY79" fmla="*/ 5873 h 10000"/>
                <a:gd name="connsiteX80" fmla="*/ 9802 w 10000"/>
                <a:gd name="connsiteY80" fmla="*/ 5924 h 10000"/>
                <a:gd name="connsiteX81" fmla="*/ 9935 w 10000"/>
                <a:gd name="connsiteY81" fmla="*/ 5963 h 10000"/>
                <a:gd name="connsiteX82" fmla="*/ 9982 w 10000"/>
                <a:gd name="connsiteY82" fmla="*/ 6100 h 10000"/>
                <a:gd name="connsiteX83" fmla="*/ 9935 w 10000"/>
                <a:gd name="connsiteY83" fmla="*/ 6193 h 10000"/>
                <a:gd name="connsiteX84" fmla="*/ 9802 w 10000"/>
                <a:gd name="connsiteY84" fmla="*/ 6055 h 10000"/>
                <a:gd name="connsiteX85" fmla="*/ 9757 w 10000"/>
                <a:gd name="connsiteY85" fmla="*/ 6100 h 10000"/>
                <a:gd name="connsiteX86" fmla="*/ 9579 w 10000"/>
                <a:gd name="connsiteY86" fmla="*/ 6193 h 10000"/>
                <a:gd name="connsiteX87" fmla="*/ 9714 w 10000"/>
                <a:gd name="connsiteY87" fmla="*/ 6321 h 10000"/>
                <a:gd name="connsiteX88" fmla="*/ 9714 w 10000"/>
                <a:gd name="connsiteY88" fmla="*/ 6504 h 10000"/>
                <a:gd name="connsiteX89" fmla="*/ 9668 w 10000"/>
                <a:gd name="connsiteY89" fmla="*/ 6594 h 10000"/>
                <a:gd name="connsiteX90" fmla="*/ 9668 w 10000"/>
                <a:gd name="connsiteY90" fmla="*/ 6637 h 10000"/>
                <a:gd name="connsiteX91" fmla="*/ 9579 w 10000"/>
                <a:gd name="connsiteY91" fmla="*/ 6594 h 10000"/>
                <a:gd name="connsiteX92" fmla="*/ 9579 w 10000"/>
                <a:gd name="connsiteY92" fmla="*/ 6680 h 10000"/>
                <a:gd name="connsiteX93" fmla="*/ 9534 w 10000"/>
                <a:gd name="connsiteY93" fmla="*/ 6774 h 10000"/>
                <a:gd name="connsiteX94" fmla="*/ 9490 w 10000"/>
                <a:gd name="connsiteY94" fmla="*/ 6948 h 10000"/>
                <a:gd name="connsiteX95" fmla="*/ 9534 w 10000"/>
                <a:gd name="connsiteY95" fmla="*/ 6861 h 10000"/>
                <a:gd name="connsiteX96" fmla="*/ 9490 w 10000"/>
                <a:gd name="connsiteY96" fmla="*/ 6903 h 10000"/>
                <a:gd name="connsiteX97" fmla="*/ 9447 w 10000"/>
                <a:gd name="connsiteY97" fmla="*/ 6820 h 10000"/>
                <a:gd name="connsiteX98" fmla="*/ 9351 w 10000"/>
                <a:gd name="connsiteY98" fmla="*/ 6861 h 10000"/>
                <a:gd name="connsiteX99" fmla="*/ 9351 w 10000"/>
                <a:gd name="connsiteY99" fmla="*/ 6948 h 10000"/>
                <a:gd name="connsiteX100" fmla="*/ 9403 w 10000"/>
                <a:gd name="connsiteY100" fmla="*/ 6994 h 10000"/>
                <a:gd name="connsiteX101" fmla="*/ 9490 w 10000"/>
                <a:gd name="connsiteY101" fmla="*/ 7039 h 10000"/>
                <a:gd name="connsiteX102" fmla="*/ 9447 w 10000"/>
                <a:gd name="connsiteY102" fmla="*/ 7084 h 10000"/>
                <a:gd name="connsiteX103" fmla="*/ 9403 w 10000"/>
                <a:gd name="connsiteY103" fmla="*/ 7223 h 10000"/>
                <a:gd name="connsiteX104" fmla="*/ 9220 w 10000"/>
                <a:gd name="connsiteY104" fmla="*/ 7127 h 10000"/>
                <a:gd name="connsiteX105" fmla="*/ 9351 w 10000"/>
                <a:gd name="connsiteY105" fmla="*/ 7261 h 10000"/>
                <a:gd name="connsiteX106" fmla="*/ 9490 w 10000"/>
                <a:gd name="connsiteY106" fmla="*/ 7261 h 10000"/>
                <a:gd name="connsiteX107" fmla="*/ 9447 w 10000"/>
                <a:gd name="connsiteY107" fmla="*/ 7357 h 10000"/>
                <a:gd name="connsiteX108" fmla="*/ 9534 w 10000"/>
                <a:gd name="connsiteY108" fmla="*/ 7537 h 10000"/>
                <a:gd name="connsiteX109" fmla="*/ 9490 w 10000"/>
                <a:gd name="connsiteY109" fmla="*/ 7537 h 10000"/>
                <a:gd name="connsiteX110" fmla="*/ 9351 w 10000"/>
                <a:gd name="connsiteY110" fmla="*/ 7439 h 10000"/>
                <a:gd name="connsiteX111" fmla="*/ 9302 w 10000"/>
                <a:gd name="connsiteY111" fmla="*/ 7489 h 10000"/>
                <a:gd name="connsiteX112" fmla="*/ 9403 w 10000"/>
                <a:gd name="connsiteY112" fmla="*/ 7581 h 10000"/>
                <a:gd name="connsiteX113" fmla="*/ 9351 w 10000"/>
                <a:gd name="connsiteY113" fmla="*/ 7667 h 10000"/>
                <a:gd name="connsiteX114" fmla="*/ 9220 w 10000"/>
                <a:gd name="connsiteY114" fmla="*/ 7581 h 10000"/>
                <a:gd name="connsiteX115" fmla="*/ 9302 w 10000"/>
                <a:gd name="connsiteY115" fmla="*/ 7709 h 10000"/>
                <a:gd name="connsiteX116" fmla="*/ 9220 w 10000"/>
                <a:gd name="connsiteY116" fmla="*/ 7709 h 10000"/>
                <a:gd name="connsiteX117" fmla="*/ 9220 w 10000"/>
                <a:gd name="connsiteY117" fmla="*/ 7804 h 10000"/>
                <a:gd name="connsiteX118" fmla="*/ 8994 w 10000"/>
                <a:gd name="connsiteY118" fmla="*/ 7900 h 10000"/>
                <a:gd name="connsiteX119" fmla="*/ 8951 w 10000"/>
                <a:gd name="connsiteY119" fmla="*/ 7980 h 10000"/>
                <a:gd name="connsiteX120" fmla="*/ 8994 w 10000"/>
                <a:gd name="connsiteY120" fmla="*/ 8031 h 10000"/>
                <a:gd name="connsiteX121" fmla="*/ 8951 w 10000"/>
                <a:gd name="connsiteY121" fmla="*/ 8066 h 10000"/>
                <a:gd name="connsiteX122" fmla="*/ 8905 w 10000"/>
                <a:gd name="connsiteY122" fmla="*/ 8203 h 10000"/>
                <a:gd name="connsiteX123" fmla="*/ 8866 w 10000"/>
                <a:gd name="connsiteY123" fmla="*/ 8160 h 10000"/>
                <a:gd name="connsiteX124" fmla="*/ 8866 w 10000"/>
                <a:gd name="connsiteY124" fmla="*/ 8296 h 10000"/>
                <a:gd name="connsiteX125" fmla="*/ 8407 w 10000"/>
                <a:gd name="connsiteY125" fmla="*/ 8069 h 10000"/>
                <a:gd name="connsiteX126" fmla="*/ 7657 w 10000"/>
                <a:gd name="connsiteY126" fmla="*/ 8835 h 10000"/>
                <a:gd name="connsiteX127" fmla="*/ 7387 w 10000"/>
                <a:gd name="connsiteY127" fmla="*/ 8924 h 10000"/>
                <a:gd name="connsiteX128" fmla="*/ 7253 w 10000"/>
                <a:gd name="connsiteY128" fmla="*/ 8655 h 10000"/>
                <a:gd name="connsiteX129" fmla="*/ 7209 w 10000"/>
                <a:gd name="connsiteY129" fmla="*/ 8655 h 10000"/>
                <a:gd name="connsiteX130" fmla="*/ 7340 w 10000"/>
                <a:gd name="connsiteY130" fmla="*/ 8604 h 10000"/>
                <a:gd name="connsiteX131" fmla="*/ 7162 w 10000"/>
                <a:gd name="connsiteY131" fmla="*/ 8604 h 10000"/>
                <a:gd name="connsiteX132" fmla="*/ 7119 w 10000"/>
                <a:gd name="connsiteY132" fmla="*/ 8703 h 10000"/>
                <a:gd name="connsiteX133" fmla="*/ 7209 w 10000"/>
                <a:gd name="connsiteY133" fmla="*/ 8790 h 10000"/>
                <a:gd name="connsiteX134" fmla="*/ 7162 w 10000"/>
                <a:gd name="connsiteY134" fmla="*/ 8790 h 10000"/>
                <a:gd name="connsiteX135" fmla="*/ 7302 w 10000"/>
                <a:gd name="connsiteY135" fmla="*/ 9056 h 10000"/>
                <a:gd name="connsiteX136" fmla="*/ 7119 w 10000"/>
                <a:gd name="connsiteY136" fmla="*/ 8884 h 10000"/>
                <a:gd name="connsiteX137" fmla="*/ 7209 w 10000"/>
                <a:gd name="connsiteY137" fmla="*/ 9056 h 10000"/>
                <a:gd name="connsiteX138" fmla="*/ 7162 w 10000"/>
                <a:gd name="connsiteY138" fmla="*/ 9107 h 10000"/>
                <a:gd name="connsiteX139" fmla="*/ 7119 w 10000"/>
                <a:gd name="connsiteY139" fmla="*/ 9056 h 10000"/>
                <a:gd name="connsiteX140" fmla="*/ 7075 w 10000"/>
                <a:gd name="connsiteY140" fmla="*/ 9196 h 10000"/>
                <a:gd name="connsiteX141" fmla="*/ 6934 w 10000"/>
                <a:gd name="connsiteY141" fmla="*/ 9240 h 10000"/>
                <a:gd name="connsiteX142" fmla="*/ 6893 w 10000"/>
                <a:gd name="connsiteY142" fmla="*/ 9147 h 10000"/>
                <a:gd name="connsiteX143" fmla="*/ 6807 w 10000"/>
                <a:gd name="connsiteY143" fmla="*/ 9107 h 10000"/>
                <a:gd name="connsiteX144" fmla="*/ 6852 w 10000"/>
                <a:gd name="connsiteY144" fmla="*/ 9282 h 10000"/>
                <a:gd name="connsiteX145" fmla="*/ 6623 w 10000"/>
                <a:gd name="connsiteY145" fmla="*/ 9196 h 10000"/>
                <a:gd name="connsiteX146" fmla="*/ 6579 w 10000"/>
                <a:gd name="connsiteY146" fmla="*/ 9240 h 10000"/>
                <a:gd name="connsiteX147" fmla="*/ 6444 w 10000"/>
                <a:gd name="connsiteY147" fmla="*/ 9323 h 10000"/>
                <a:gd name="connsiteX148" fmla="*/ 6411 w 10000"/>
                <a:gd name="connsiteY148" fmla="*/ 9422 h 10000"/>
                <a:gd name="connsiteX149" fmla="*/ 6311 w 10000"/>
                <a:gd name="connsiteY149" fmla="*/ 9422 h 10000"/>
                <a:gd name="connsiteX150" fmla="*/ 6177 w 10000"/>
                <a:gd name="connsiteY150" fmla="*/ 9463 h 10000"/>
                <a:gd name="connsiteX151" fmla="*/ 6177 w 10000"/>
                <a:gd name="connsiteY151" fmla="*/ 9422 h 10000"/>
                <a:gd name="connsiteX152" fmla="*/ 6177 w 10000"/>
                <a:gd name="connsiteY152" fmla="*/ 9507 h 10000"/>
                <a:gd name="connsiteX153" fmla="*/ 6046 w 10000"/>
                <a:gd name="connsiteY153" fmla="*/ 9463 h 10000"/>
                <a:gd name="connsiteX154" fmla="*/ 6046 w 10000"/>
                <a:gd name="connsiteY154" fmla="*/ 9550 h 10000"/>
                <a:gd name="connsiteX155" fmla="*/ 6000 w 10000"/>
                <a:gd name="connsiteY155" fmla="*/ 9688 h 10000"/>
                <a:gd name="connsiteX156" fmla="*/ 6094 w 10000"/>
                <a:gd name="connsiteY156" fmla="*/ 9734 h 10000"/>
                <a:gd name="connsiteX157" fmla="*/ 6094 w 10000"/>
                <a:gd name="connsiteY157" fmla="*/ 9734 h 10000"/>
                <a:gd name="connsiteX158" fmla="*/ 6177 w 10000"/>
                <a:gd name="connsiteY158" fmla="*/ 9913 h 10000"/>
                <a:gd name="connsiteX159" fmla="*/ 5956 w 10000"/>
                <a:gd name="connsiteY159" fmla="*/ 10000 h 10000"/>
                <a:gd name="connsiteX160" fmla="*/ 5956 w 10000"/>
                <a:gd name="connsiteY160" fmla="*/ 9913 h 10000"/>
                <a:gd name="connsiteX161" fmla="*/ 5861 w 10000"/>
                <a:gd name="connsiteY161" fmla="*/ 9774 h 10000"/>
                <a:gd name="connsiteX162" fmla="*/ 5823 w 10000"/>
                <a:gd name="connsiteY162" fmla="*/ 9688 h 10000"/>
                <a:gd name="connsiteX163" fmla="*/ 5778 w 10000"/>
                <a:gd name="connsiteY163" fmla="*/ 9550 h 10000"/>
                <a:gd name="connsiteX164" fmla="*/ 5823 w 10000"/>
                <a:gd name="connsiteY164" fmla="*/ 9463 h 10000"/>
                <a:gd name="connsiteX165" fmla="*/ 5778 w 10000"/>
                <a:gd name="connsiteY165" fmla="*/ 9323 h 10000"/>
                <a:gd name="connsiteX166" fmla="*/ 5778 w 10000"/>
                <a:gd name="connsiteY166" fmla="*/ 9373 h 10000"/>
                <a:gd name="connsiteX167" fmla="*/ 5686 w 10000"/>
                <a:gd name="connsiteY167" fmla="*/ 9282 h 10000"/>
                <a:gd name="connsiteX168" fmla="*/ 5686 w 10000"/>
                <a:gd name="connsiteY168" fmla="*/ 9373 h 10000"/>
                <a:gd name="connsiteX169" fmla="*/ 5555 w 10000"/>
                <a:gd name="connsiteY169" fmla="*/ 9373 h 10000"/>
                <a:gd name="connsiteX170" fmla="*/ 5466 w 10000"/>
                <a:gd name="connsiteY170" fmla="*/ 9323 h 10000"/>
                <a:gd name="connsiteX171" fmla="*/ 5414 w 10000"/>
                <a:gd name="connsiteY171" fmla="*/ 9240 h 10000"/>
                <a:gd name="connsiteX172" fmla="*/ 5370 w 10000"/>
                <a:gd name="connsiteY172" fmla="*/ 9240 h 10000"/>
                <a:gd name="connsiteX173" fmla="*/ 5370 w 10000"/>
                <a:gd name="connsiteY173" fmla="*/ 9323 h 10000"/>
                <a:gd name="connsiteX174" fmla="*/ 5284 w 10000"/>
                <a:gd name="connsiteY174" fmla="*/ 9240 h 10000"/>
                <a:gd name="connsiteX175" fmla="*/ 5244 w 10000"/>
                <a:gd name="connsiteY175" fmla="*/ 9147 h 10000"/>
                <a:gd name="connsiteX176" fmla="*/ 5202 w 10000"/>
                <a:gd name="connsiteY176" fmla="*/ 9196 h 10000"/>
                <a:gd name="connsiteX177" fmla="*/ 5244 w 10000"/>
                <a:gd name="connsiteY177" fmla="*/ 9323 h 10000"/>
                <a:gd name="connsiteX178" fmla="*/ 5154 w 10000"/>
                <a:gd name="connsiteY178" fmla="*/ 9282 h 10000"/>
                <a:gd name="connsiteX179" fmla="*/ 5154 w 10000"/>
                <a:gd name="connsiteY179" fmla="*/ 9373 h 10000"/>
                <a:gd name="connsiteX180" fmla="*/ 4973 w 10000"/>
                <a:gd name="connsiteY180" fmla="*/ 9323 h 10000"/>
                <a:gd name="connsiteX181" fmla="*/ 4844 w 10000"/>
                <a:gd name="connsiteY181" fmla="*/ 9323 h 10000"/>
                <a:gd name="connsiteX182" fmla="*/ 4794 w 10000"/>
                <a:gd name="connsiteY182" fmla="*/ 9323 h 10000"/>
                <a:gd name="connsiteX183" fmla="*/ 4661 w 10000"/>
                <a:gd name="connsiteY183" fmla="*/ 9240 h 10000"/>
                <a:gd name="connsiteX184" fmla="*/ 4611 w 10000"/>
                <a:gd name="connsiteY184" fmla="*/ 9196 h 10000"/>
                <a:gd name="connsiteX185" fmla="*/ 4480 w 10000"/>
                <a:gd name="connsiteY185" fmla="*/ 9147 h 10000"/>
                <a:gd name="connsiteX186" fmla="*/ 4395 w 10000"/>
                <a:gd name="connsiteY186" fmla="*/ 8884 h 10000"/>
                <a:gd name="connsiteX187" fmla="*/ 4297 w 10000"/>
                <a:gd name="connsiteY187" fmla="*/ 8703 h 10000"/>
                <a:gd name="connsiteX188" fmla="*/ 4168 w 10000"/>
                <a:gd name="connsiteY188" fmla="*/ 8703 h 10000"/>
                <a:gd name="connsiteX189" fmla="*/ 4032 w 10000"/>
                <a:gd name="connsiteY189" fmla="*/ 8703 h 10000"/>
                <a:gd name="connsiteX190" fmla="*/ 3808 w 10000"/>
                <a:gd name="connsiteY190" fmla="*/ 8475 h 10000"/>
                <a:gd name="connsiteX191" fmla="*/ 3633 w 10000"/>
                <a:gd name="connsiteY191" fmla="*/ 8604 h 10000"/>
                <a:gd name="connsiteX192" fmla="*/ 3633 w 10000"/>
                <a:gd name="connsiteY192" fmla="*/ 8703 h 10000"/>
                <a:gd name="connsiteX193" fmla="*/ 3410 w 10000"/>
                <a:gd name="connsiteY193" fmla="*/ 8747 h 10000"/>
                <a:gd name="connsiteX194" fmla="*/ 3278 w 10000"/>
                <a:gd name="connsiteY194" fmla="*/ 8884 h 10000"/>
                <a:gd name="connsiteX195" fmla="*/ 3189 w 10000"/>
                <a:gd name="connsiteY195" fmla="*/ 8790 h 10000"/>
                <a:gd name="connsiteX196" fmla="*/ 3099 w 10000"/>
                <a:gd name="connsiteY196" fmla="*/ 8884 h 10000"/>
                <a:gd name="connsiteX197" fmla="*/ 2965 w 10000"/>
                <a:gd name="connsiteY197" fmla="*/ 8884 h 10000"/>
                <a:gd name="connsiteX198" fmla="*/ 2781 w 10000"/>
                <a:gd name="connsiteY198" fmla="*/ 8835 h 10000"/>
                <a:gd name="connsiteX199" fmla="*/ 2606 w 10000"/>
                <a:gd name="connsiteY199" fmla="*/ 8924 h 10000"/>
                <a:gd name="connsiteX200" fmla="*/ 2515 w 10000"/>
                <a:gd name="connsiteY200" fmla="*/ 8924 h 10000"/>
                <a:gd name="connsiteX201" fmla="*/ 2423 w 10000"/>
                <a:gd name="connsiteY201" fmla="*/ 8924 h 10000"/>
                <a:gd name="connsiteX202" fmla="*/ 2380 w 10000"/>
                <a:gd name="connsiteY202" fmla="*/ 8924 h 10000"/>
                <a:gd name="connsiteX203" fmla="*/ 2380 w 10000"/>
                <a:gd name="connsiteY203" fmla="*/ 9147 h 10000"/>
                <a:gd name="connsiteX204" fmla="*/ 2473 w 10000"/>
                <a:gd name="connsiteY204" fmla="*/ 9282 h 10000"/>
                <a:gd name="connsiteX205" fmla="*/ 2473 w 10000"/>
                <a:gd name="connsiteY205" fmla="*/ 9323 h 10000"/>
                <a:gd name="connsiteX206" fmla="*/ 2473 w 10000"/>
                <a:gd name="connsiteY206" fmla="*/ 9422 h 10000"/>
                <a:gd name="connsiteX207" fmla="*/ 2515 w 10000"/>
                <a:gd name="connsiteY207" fmla="*/ 9550 h 10000"/>
                <a:gd name="connsiteX208" fmla="*/ 2380 w 10000"/>
                <a:gd name="connsiteY208" fmla="*/ 9507 h 10000"/>
                <a:gd name="connsiteX209" fmla="*/ 2244 w 10000"/>
                <a:gd name="connsiteY209" fmla="*/ 9463 h 10000"/>
                <a:gd name="connsiteX210" fmla="*/ 2153 w 10000"/>
                <a:gd name="connsiteY210" fmla="*/ 9240 h 10000"/>
                <a:gd name="connsiteX211" fmla="*/ 1895 w 10000"/>
                <a:gd name="connsiteY211" fmla="*/ 9373 h 10000"/>
                <a:gd name="connsiteX212" fmla="*/ 1805 w 10000"/>
                <a:gd name="connsiteY212" fmla="*/ 9422 h 10000"/>
                <a:gd name="connsiteX213" fmla="*/ 1805 w 10000"/>
                <a:gd name="connsiteY213" fmla="*/ 9282 h 10000"/>
                <a:gd name="connsiteX214" fmla="*/ 1669 w 10000"/>
                <a:gd name="connsiteY214" fmla="*/ 9107 h 10000"/>
                <a:gd name="connsiteX215" fmla="*/ 1401 w 10000"/>
                <a:gd name="connsiteY215" fmla="*/ 9107 h 10000"/>
                <a:gd name="connsiteX216" fmla="*/ 1401 w 10000"/>
                <a:gd name="connsiteY216" fmla="*/ 8924 h 10000"/>
                <a:gd name="connsiteX217" fmla="*/ 1439 w 10000"/>
                <a:gd name="connsiteY217" fmla="*/ 8703 h 10000"/>
                <a:gd name="connsiteX218" fmla="*/ 1270 w 10000"/>
                <a:gd name="connsiteY218" fmla="*/ 8604 h 10000"/>
                <a:gd name="connsiteX219" fmla="*/ 1130 w 10000"/>
                <a:gd name="connsiteY219" fmla="*/ 8475 h 10000"/>
                <a:gd name="connsiteX220" fmla="*/ 1090 w 10000"/>
                <a:gd name="connsiteY220" fmla="*/ 8385 h 10000"/>
                <a:gd name="connsiteX221" fmla="*/ 1048 w 10000"/>
                <a:gd name="connsiteY221" fmla="*/ 8251 h 10000"/>
                <a:gd name="connsiteX222" fmla="*/ 1090 w 10000"/>
                <a:gd name="connsiteY222" fmla="*/ 8118 h 10000"/>
                <a:gd name="connsiteX223" fmla="*/ 773 w 10000"/>
                <a:gd name="connsiteY223" fmla="*/ 8160 h 10000"/>
                <a:gd name="connsiteX224" fmla="*/ 591 w 10000"/>
                <a:gd name="connsiteY224" fmla="*/ 8251 h 10000"/>
                <a:gd name="connsiteX225" fmla="*/ 591 w 10000"/>
                <a:gd name="connsiteY225" fmla="*/ 8118 h 10000"/>
                <a:gd name="connsiteX226" fmla="*/ 549 w 10000"/>
                <a:gd name="connsiteY226" fmla="*/ 7980 h 10000"/>
                <a:gd name="connsiteX227" fmla="*/ 508 w 10000"/>
                <a:gd name="connsiteY227" fmla="*/ 7900 h 10000"/>
                <a:gd name="connsiteX228" fmla="*/ 7545 w 10000"/>
                <a:gd name="connsiteY228" fmla="*/ 7886 h 10000"/>
                <a:gd name="connsiteX229" fmla="*/ 7675 w 10000"/>
                <a:gd name="connsiteY229"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8680 w 10000"/>
                <a:gd name="connsiteY63" fmla="*/ 3455 h 10000"/>
                <a:gd name="connsiteX64" fmla="*/ 9884 w 10000"/>
                <a:gd name="connsiteY64" fmla="*/ 5468 h 10000"/>
                <a:gd name="connsiteX65" fmla="*/ 9847 w 10000"/>
                <a:gd name="connsiteY65" fmla="*/ 5517 h 10000"/>
                <a:gd name="connsiteX66" fmla="*/ 9757 w 10000"/>
                <a:gd name="connsiteY66" fmla="*/ 5561 h 10000"/>
                <a:gd name="connsiteX67" fmla="*/ 9802 w 10000"/>
                <a:gd name="connsiteY67" fmla="*/ 5561 h 10000"/>
                <a:gd name="connsiteX68" fmla="*/ 9982 w 10000"/>
                <a:gd name="connsiteY68" fmla="*/ 5600 h 10000"/>
                <a:gd name="connsiteX69" fmla="*/ 9982 w 10000"/>
                <a:gd name="connsiteY69" fmla="*/ 5699 h 10000"/>
                <a:gd name="connsiteX70" fmla="*/ 9935 w 10000"/>
                <a:gd name="connsiteY70" fmla="*/ 5600 h 10000"/>
                <a:gd name="connsiteX71" fmla="*/ 9935 w 10000"/>
                <a:gd name="connsiteY71" fmla="*/ 5699 h 10000"/>
                <a:gd name="connsiteX72" fmla="*/ 9884 w 10000"/>
                <a:gd name="connsiteY72" fmla="*/ 5658 h 10000"/>
                <a:gd name="connsiteX73" fmla="*/ 9847 w 10000"/>
                <a:gd name="connsiteY73" fmla="*/ 5658 h 10000"/>
                <a:gd name="connsiteX74" fmla="*/ 9802 w 10000"/>
                <a:gd name="connsiteY74" fmla="*/ 5737 h 10000"/>
                <a:gd name="connsiteX75" fmla="*/ 9935 w 10000"/>
                <a:gd name="connsiteY75" fmla="*/ 5827 h 10000"/>
                <a:gd name="connsiteX76" fmla="*/ 9884 w 10000"/>
                <a:gd name="connsiteY76" fmla="*/ 5827 h 10000"/>
                <a:gd name="connsiteX77" fmla="*/ 9935 w 10000"/>
                <a:gd name="connsiteY77" fmla="*/ 5924 h 10000"/>
                <a:gd name="connsiteX78" fmla="*/ 9757 w 10000"/>
                <a:gd name="connsiteY78" fmla="*/ 5873 h 10000"/>
                <a:gd name="connsiteX79" fmla="*/ 9802 w 10000"/>
                <a:gd name="connsiteY79" fmla="*/ 5924 h 10000"/>
                <a:gd name="connsiteX80" fmla="*/ 9935 w 10000"/>
                <a:gd name="connsiteY80" fmla="*/ 5963 h 10000"/>
                <a:gd name="connsiteX81" fmla="*/ 9982 w 10000"/>
                <a:gd name="connsiteY81" fmla="*/ 6100 h 10000"/>
                <a:gd name="connsiteX82" fmla="*/ 9935 w 10000"/>
                <a:gd name="connsiteY82" fmla="*/ 6193 h 10000"/>
                <a:gd name="connsiteX83" fmla="*/ 9802 w 10000"/>
                <a:gd name="connsiteY83" fmla="*/ 6055 h 10000"/>
                <a:gd name="connsiteX84" fmla="*/ 9757 w 10000"/>
                <a:gd name="connsiteY84" fmla="*/ 6100 h 10000"/>
                <a:gd name="connsiteX85" fmla="*/ 9579 w 10000"/>
                <a:gd name="connsiteY85" fmla="*/ 6193 h 10000"/>
                <a:gd name="connsiteX86" fmla="*/ 9714 w 10000"/>
                <a:gd name="connsiteY86" fmla="*/ 6321 h 10000"/>
                <a:gd name="connsiteX87" fmla="*/ 9714 w 10000"/>
                <a:gd name="connsiteY87" fmla="*/ 6504 h 10000"/>
                <a:gd name="connsiteX88" fmla="*/ 9668 w 10000"/>
                <a:gd name="connsiteY88" fmla="*/ 6594 h 10000"/>
                <a:gd name="connsiteX89" fmla="*/ 9668 w 10000"/>
                <a:gd name="connsiteY89" fmla="*/ 6637 h 10000"/>
                <a:gd name="connsiteX90" fmla="*/ 9579 w 10000"/>
                <a:gd name="connsiteY90" fmla="*/ 6594 h 10000"/>
                <a:gd name="connsiteX91" fmla="*/ 9579 w 10000"/>
                <a:gd name="connsiteY91" fmla="*/ 6680 h 10000"/>
                <a:gd name="connsiteX92" fmla="*/ 9534 w 10000"/>
                <a:gd name="connsiteY92" fmla="*/ 6774 h 10000"/>
                <a:gd name="connsiteX93" fmla="*/ 9490 w 10000"/>
                <a:gd name="connsiteY93" fmla="*/ 6948 h 10000"/>
                <a:gd name="connsiteX94" fmla="*/ 9534 w 10000"/>
                <a:gd name="connsiteY94" fmla="*/ 6861 h 10000"/>
                <a:gd name="connsiteX95" fmla="*/ 9490 w 10000"/>
                <a:gd name="connsiteY95" fmla="*/ 6903 h 10000"/>
                <a:gd name="connsiteX96" fmla="*/ 9447 w 10000"/>
                <a:gd name="connsiteY96" fmla="*/ 6820 h 10000"/>
                <a:gd name="connsiteX97" fmla="*/ 9351 w 10000"/>
                <a:gd name="connsiteY97" fmla="*/ 6861 h 10000"/>
                <a:gd name="connsiteX98" fmla="*/ 9351 w 10000"/>
                <a:gd name="connsiteY98" fmla="*/ 6948 h 10000"/>
                <a:gd name="connsiteX99" fmla="*/ 9403 w 10000"/>
                <a:gd name="connsiteY99" fmla="*/ 6994 h 10000"/>
                <a:gd name="connsiteX100" fmla="*/ 9490 w 10000"/>
                <a:gd name="connsiteY100" fmla="*/ 7039 h 10000"/>
                <a:gd name="connsiteX101" fmla="*/ 9447 w 10000"/>
                <a:gd name="connsiteY101" fmla="*/ 7084 h 10000"/>
                <a:gd name="connsiteX102" fmla="*/ 9403 w 10000"/>
                <a:gd name="connsiteY102" fmla="*/ 7223 h 10000"/>
                <a:gd name="connsiteX103" fmla="*/ 9220 w 10000"/>
                <a:gd name="connsiteY103" fmla="*/ 7127 h 10000"/>
                <a:gd name="connsiteX104" fmla="*/ 9351 w 10000"/>
                <a:gd name="connsiteY104" fmla="*/ 7261 h 10000"/>
                <a:gd name="connsiteX105" fmla="*/ 9490 w 10000"/>
                <a:gd name="connsiteY105" fmla="*/ 7261 h 10000"/>
                <a:gd name="connsiteX106" fmla="*/ 9447 w 10000"/>
                <a:gd name="connsiteY106" fmla="*/ 7357 h 10000"/>
                <a:gd name="connsiteX107" fmla="*/ 9534 w 10000"/>
                <a:gd name="connsiteY107" fmla="*/ 7537 h 10000"/>
                <a:gd name="connsiteX108" fmla="*/ 9490 w 10000"/>
                <a:gd name="connsiteY108" fmla="*/ 7537 h 10000"/>
                <a:gd name="connsiteX109" fmla="*/ 9351 w 10000"/>
                <a:gd name="connsiteY109" fmla="*/ 7439 h 10000"/>
                <a:gd name="connsiteX110" fmla="*/ 9302 w 10000"/>
                <a:gd name="connsiteY110" fmla="*/ 7489 h 10000"/>
                <a:gd name="connsiteX111" fmla="*/ 9403 w 10000"/>
                <a:gd name="connsiteY111" fmla="*/ 7581 h 10000"/>
                <a:gd name="connsiteX112" fmla="*/ 9351 w 10000"/>
                <a:gd name="connsiteY112" fmla="*/ 7667 h 10000"/>
                <a:gd name="connsiteX113" fmla="*/ 9220 w 10000"/>
                <a:gd name="connsiteY113" fmla="*/ 7581 h 10000"/>
                <a:gd name="connsiteX114" fmla="*/ 9302 w 10000"/>
                <a:gd name="connsiteY114" fmla="*/ 7709 h 10000"/>
                <a:gd name="connsiteX115" fmla="*/ 9220 w 10000"/>
                <a:gd name="connsiteY115" fmla="*/ 7709 h 10000"/>
                <a:gd name="connsiteX116" fmla="*/ 9220 w 10000"/>
                <a:gd name="connsiteY116" fmla="*/ 7804 h 10000"/>
                <a:gd name="connsiteX117" fmla="*/ 8994 w 10000"/>
                <a:gd name="connsiteY117" fmla="*/ 7900 h 10000"/>
                <a:gd name="connsiteX118" fmla="*/ 8951 w 10000"/>
                <a:gd name="connsiteY118" fmla="*/ 7980 h 10000"/>
                <a:gd name="connsiteX119" fmla="*/ 8994 w 10000"/>
                <a:gd name="connsiteY119" fmla="*/ 8031 h 10000"/>
                <a:gd name="connsiteX120" fmla="*/ 8951 w 10000"/>
                <a:gd name="connsiteY120" fmla="*/ 8066 h 10000"/>
                <a:gd name="connsiteX121" fmla="*/ 8905 w 10000"/>
                <a:gd name="connsiteY121" fmla="*/ 8203 h 10000"/>
                <a:gd name="connsiteX122" fmla="*/ 8866 w 10000"/>
                <a:gd name="connsiteY122" fmla="*/ 8160 h 10000"/>
                <a:gd name="connsiteX123" fmla="*/ 8866 w 10000"/>
                <a:gd name="connsiteY123" fmla="*/ 8296 h 10000"/>
                <a:gd name="connsiteX124" fmla="*/ 8407 w 10000"/>
                <a:gd name="connsiteY124" fmla="*/ 8069 h 10000"/>
                <a:gd name="connsiteX125" fmla="*/ 7657 w 10000"/>
                <a:gd name="connsiteY125" fmla="*/ 8835 h 10000"/>
                <a:gd name="connsiteX126" fmla="*/ 7387 w 10000"/>
                <a:gd name="connsiteY126" fmla="*/ 8924 h 10000"/>
                <a:gd name="connsiteX127" fmla="*/ 7253 w 10000"/>
                <a:gd name="connsiteY127" fmla="*/ 8655 h 10000"/>
                <a:gd name="connsiteX128" fmla="*/ 7209 w 10000"/>
                <a:gd name="connsiteY128" fmla="*/ 8655 h 10000"/>
                <a:gd name="connsiteX129" fmla="*/ 7340 w 10000"/>
                <a:gd name="connsiteY129" fmla="*/ 8604 h 10000"/>
                <a:gd name="connsiteX130" fmla="*/ 7162 w 10000"/>
                <a:gd name="connsiteY130" fmla="*/ 8604 h 10000"/>
                <a:gd name="connsiteX131" fmla="*/ 7119 w 10000"/>
                <a:gd name="connsiteY131" fmla="*/ 8703 h 10000"/>
                <a:gd name="connsiteX132" fmla="*/ 7209 w 10000"/>
                <a:gd name="connsiteY132" fmla="*/ 8790 h 10000"/>
                <a:gd name="connsiteX133" fmla="*/ 7162 w 10000"/>
                <a:gd name="connsiteY133" fmla="*/ 8790 h 10000"/>
                <a:gd name="connsiteX134" fmla="*/ 7302 w 10000"/>
                <a:gd name="connsiteY134" fmla="*/ 9056 h 10000"/>
                <a:gd name="connsiteX135" fmla="*/ 7119 w 10000"/>
                <a:gd name="connsiteY135" fmla="*/ 8884 h 10000"/>
                <a:gd name="connsiteX136" fmla="*/ 7209 w 10000"/>
                <a:gd name="connsiteY136" fmla="*/ 9056 h 10000"/>
                <a:gd name="connsiteX137" fmla="*/ 7162 w 10000"/>
                <a:gd name="connsiteY137" fmla="*/ 9107 h 10000"/>
                <a:gd name="connsiteX138" fmla="*/ 7119 w 10000"/>
                <a:gd name="connsiteY138" fmla="*/ 9056 h 10000"/>
                <a:gd name="connsiteX139" fmla="*/ 7075 w 10000"/>
                <a:gd name="connsiteY139" fmla="*/ 9196 h 10000"/>
                <a:gd name="connsiteX140" fmla="*/ 6934 w 10000"/>
                <a:gd name="connsiteY140" fmla="*/ 9240 h 10000"/>
                <a:gd name="connsiteX141" fmla="*/ 6893 w 10000"/>
                <a:gd name="connsiteY141" fmla="*/ 9147 h 10000"/>
                <a:gd name="connsiteX142" fmla="*/ 6807 w 10000"/>
                <a:gd name="connsiteY142" fmla="*/ 9107 h 10000"/>
                <a:gd name="connsiteX143" fmla="*/ 6852 w 10000"/>
                <a:gd name="connsiteY143" fmla="*/ 9282 h 10000"/>
                <a:gd name="connsiteX144" fmla="*/ 6623 w 10000"/>
                <a:gd name="connsiteY144" fmla="*/ 9196 h 10000"/>
                <a:gd name="connsiteX145" fmla="*/ 6579 w 10000"/>
                <a:gd name="connsiteY145" fmla="*/ 9240 h 10000"/>
                <a:gd name="connsiteX146" fmla="*/ 6444 w 10000"/>
                <a:gd name="connsiteY146" fmla="*/ 9323 h 10000"/>
                <a:gd name="connsiteX147" fmla="*/ 6411 w 10000"/>
                <a:gd name="connsiteY147" fmla="*/ 9422 h 10000"/>
                <a:gd name="connsiteX148" fmla="*/ 6311 w 10000"/>
                <a:gd name="connsiteY148" fmla="*/ 9422 h 10000"/>
                <a:gd name="connsiteX149" fmla="*/ 6177 w 10000"/>
                <a:gd name="connsiteY149" fmla="*/ 9463 h 10000"/>
                <a:gd name="connsiteX150" fmla="*/ 6177 w 10000"/>
                <a:gd name="connsiteY150" fmla="*/ 9422 h 10000"/>
                <a:gd name="connsiteX151" fmla="*/ 6177 w 10000"/>
                <a:gd name="connsiteY151" fmla="*/ 9507 h 10000"/>
                <a:gd name="connsiteX152" fmla="*/ 6046 w 10000"/>
                <a:gd name="connsiteY152" fmla="*/ 9463 h 10000"/>
                <a:gd name="connsiteX153" fmla="*/ 6046 w 10000"/>
                <a:gd name="connsiteY153" fmla="*/ 9550 h 10000"/>
                <a:gd name="connsiteX154" fmla="*/ 6000 w 10000"/>
                <a:gd name="connsiteY154" fmla="*/ 9688 h 10000"/>
                <a:gd name="connsiteX155" fmla="*/ 6094 w 10000"/>
                <a:gd name="connsiteY155" fmla="*/ 9734 h 10000"/>
                <a:gd name="connsiteX156" fmla="*/ 6094 w 10000"/>
                <a:gd name="connsiteY156" fmla="*/ 9734 h 10000"/>
                <a:gd name="connsiteX157" fmla="*/ 6177 w 10000"/>
                <a:gd name="connsiteY157" fmla="*/ 9913 h 10000"/>
                <a:gd name="connsiteX158" fmla="*/ 5956 w 10000"/>
                <a:gd name="connsiteY158" fmla="*/ 10000 h 10000"/>
                <a:gd name="connsiteX159" fmla="*/ 5956 w 10000"/>
                <a:gd name="connsiteY159" fmla="*/ 9913 h 10000"/>
                <a:gd name="connsiteX160" fmla="*/ 5861 w 10000"/>
                <a:gd name="connsiteY160" fmla="*/ 9774 h 10000"/>
                <a:gd name="connsiteX161" fmla="*/ 5823 w 10000"/>
                <a:gd name="connsiteY161" fmla="*/ 9688 h 10000"/>
                <a:gd name="connsiteX162" fmla="*/ 5778 w 10000"/>
                <a:gd name="connsiteY162" fmla="*/ 9550 h 10000"/>
                <a:gd name="connsiteX163" fmla="*/ 5823 w 10000"/>
                <a:gd name="connsiteY163" fmla="*/ 9463 h 10000"/>
                <a:gd name="connsiteX164" fmla="*/ 5778 w 10000"/>
                <a:gd name="connsiteY164" fmla="*/ 9323 h 10000"/>
                <a:gd name="connsiteX165" fmla="*/ 5778 w 10000"/>
                <a:gd name="connsiteY165" fmla="*/ 9373 h 10000"/>
                <a:gd name="connsiteX166" fmla="*/ 5686 w 10000"/>
                <a:gd name="connsiteY166" fmla="*/ 9282 h 10000"/>
                <a:gd name="connsiteX167" fmla="*/ 5686 w 10000"/>
                <a:gd name="connsiteY167" fmla="*/ 9373 h 10000"/>
                <a:gd name="connsiteX168" fmla="*/ 5555 w 10000"/>
                <a:gd name="connsiteY168" fmla="*/ 9373 h 10000"/>
                <a:gd name="connsiteX169" fmla="*/ 5466 w 10000"/>
                <a:gd name="connsiteY169" fmla="*/ 9323 h 10000"/>
                <a:gd name="connsiteX170" fmla="*/ 5414 w 10000"/>
                <a:gd name="connsiteY170" fmla="*/ 9240 h 10000"/>
                <a:gd name="connsiteX171" fmla="*/ 5370 w 10000"/>
                <a:gd name="connsiteY171" fmla="*/ 9240 h 10000"/>
                <a:gd name="connsiteX172" fmla="*/ 5370 w 10000"/>
                <a:gd name="connsiteY172" fmla="*/ 9323 h 10000"/>
                <a:gd name="connsiteX173" fmla="*/ 5284 w 10000"/>
                <a:gd name="connsiteY173" fmla="*/ 9240 h 10000"/>
                <a:gd name="connsiteX174" fmla="*/ 5244 w 10000"/>
                <a:gd name="connsiteY174" fmla="*/ 9147 h 10000"/>
                <a:gd name="connsiteX175" fmla="*/ 5202 w 10000"/>
                <a:gd name="connsiteY175" fmla="*/ 9196 h 10000"/>
                <a:gd name="connsiteX176" fmla="*/ 5244 w 10000"/>
                <a:gd name="connsiteY176" fmla="*/ 9323 h 10000"/>
                <a:gd name="connsiteX177" fmla="*/ 5154 w 10000"/>
                <a:gd name="connsiteY177" fmla="*/ 9282 h 10000"/>
                <a:gd name="connsiteX178" fmla="*/ 5154 w 10000"/>
                <a:gd name="connsiteY178" fmla="*/ 9373 h 10000"/>
                <a:gd name="connsiteX179" fmla="*/ 4973 w 10000"/>
                <a:gd name="connsiteY179" fmla="*/ 9323 h 10000"/>
                <a:gd name="connsiteX180" fmla="*/ 4844 w 10000"/>
                <a:gd name="connsiteY180" fmla="*/ 9323 h 10000"/>
                <a:gd name="connsiteX181" fmla="*/ 4794 w 10000"/>
                <a:gd name="connsiteY181" fmla="*/ 9323 h 10000"/>
                <a:gd name="connsiteX182" fmla="*/ 4661 w 10000"/>
                <a:gd name="connsiteY182" fmla="*/ 9240 h 10000"/>
                <a:gd name="connsiteX183" fmla="*/ 4611 w 10000"/>
                <a:gd name="connsiteY183" fmla="*/ 9196 h 10000"/>
                <a:gd name="connsiteX184" fmla="*/ 4480 w 10000"/>
                <a:gd name="connsiteY184" fmla="*/ 9147 h 10000"/>
                <a:gd name="connsiteX185" fmla="*/ 4395 w 10000"/>
                <a:gd name="connsiteY185" fmla="*/ 8884 h 10000"/>
                <a:gd name="connsiteX186" fmla="*/ 4297 w 10000"/>
                <a:gd name="connsiteY186" fmla="*/ 8703 h 10000"/>
                <a:gd name="connsiteX187" fmla="*/ 4168 w 10000"/>
                <a:gd name="connsiteY187" fmla="*/ 8703 h 10000"/>
                <a:gd name="connsiteX188" fmla="*/ 4032 w 10000"/>
                <a:gd name="connsiteY188" fmla="*/ 8703 h 10000"/>
                <a:gd name="connsiteX189" fmla="*/ 3808 w 10000"/>
                <a:gd name="connsiteY189" fmla="*/ 8475 h 10000"/>
                <a:gd name="connsiteX190" fmla="*/ 3633 w 10000"/>
                <a:gd name="connsiteY190" fmla="*/ 8604 h 10000"/>
                <a:gd name="connsiteX191" fmla="*/ 3633 w 10000"/>
                <a:gd name="connsiteY191" fmla="*/ 8703 h 10000"/>
                <a:gd name="connsiteX192" fmla="*/ 3410 w 10000"/>
                <a:gd name="connsiteY192" fmla="*/ 8747 h 10000"/>
                <a:gd name="connsiteX193" fmla="*/ 3278 w 10000"/>
                <a:gd name="connsiteY193" fmla="*/ 8884 h 10000"/>
                <a:gd name="connsiteX194" fmla="*/ 3189 w 10000"/>
                <a:gd name="connsiteY194" fmla="*/ 8790 h 10000"/>
                <a:gd name="connsiteX195" fmla="*/ 3099 w 10000"/>
                <a:gd name="connsiteY195" fmla="*/ 8884 h 10000"/>
                <a:gd name="connsiteX196" fmla="*/ 2965 w 10000"/>
                <a:gd name="connsiteY196" fmla="*/ 8884 h 10000"/>
                <a:gd name="connsiteX197" fmla="*/ 2781 w 10000"/>
                <a:gd name="connsiteY197" fmla="*/ 8835 h 10000"/>
                <a:gd name="connsiteX198" fmla="*/ 2606 w 10000"/>
                <a:gd name="connsiteY198" fmla="*/ 8924 h 10000"/>
                <a:gd name="connsiteX199" fmla="*/ 2515 w 10000"/>
                <a:gd name="connsiteY199" fmla="*/ 8924 h 10000"/>
                <a:gd name="connsiteX200" fmla="*/ 2423 w 10000"/>
                <a:gd name="connsiteY200" fmla="*/ 8924 h 10000"/>
                <a:gd name="connsiteX201" fmla="*/ 2380 w 10000"/>
                <a:gd name="connsiteY201" fmla="*/ 8924 h 10000"/>
                <a:gd name="connsiteX202" fmla="*/ 2380 w 10000"/>
                <a:gd name="connsiteY202" fmla="*/ 9147 h 10000"/>
                <a:gd name="connsiteX203" fmla="*/ 2473 w 10000"/>
                <a:gd name="connsiteY203" fmla="*/ 9282 h 10000"/>
                <a:gd name="connsiteX204" fmla="*/ 2473 w 10000"/>
                <a:gd name="connsiteY204" fmla="*/ 9323 h 10000"/>
                <a:gd name="connsiteX205" fmla="*/ 2473 w 10000"/>
                <a:gd name="connsiteY205" fmla="*/ 9422 h 10000"/>
                <a:gd name="connsiteX206" fmla="*/ 2515 w 10000"/>
                <a:gd name="connsiteY206" fmla="*/ 9550 h 10000"/>
                <a:gd name="connsiteX207" fmla="*/ 2380 w 10000"/>
                <a:gd name="connsiteY207" fmla="*/ 9507 h 10000"/>
                <a:gd name="connsiteX208" fmla="*/ 2244 w 10000"/>
                <a:gd name="connsiteY208" fmla="*/ 9463 h 10000"/>
                <a:gd name="connsiteX209" fmla="*/ 2153 w 10000"/>
                <a:gd name="connsiteY209" fmla="*/ 9240 h 10000"/>
                <a:gd name="connsiteX210" fmla="*/ 1895 w 10000"/>
                <a:gd name="connsiteY210" fmla="*/ 9373 h 10000"/>
                <a:gd name="connsiteX211" fmla="*/ 1805 w 10000"/>
                <a:gd name="connsiteY211" fmla="*/ 9422 h 10000"/>
                <a:gd name="connsiteX212" fmla="*/ 1805 w 10000"/>
                <a:gd name="connsiteY212" fmla="*/ 9282 h 10000"/>
                <a:gd name="connsiteX213" fmla="*/ 1669 w 10000"/>
                <a:gd name="connsiteY213" fmla="*/ 9107 h 10000"/>
                <a:gd name="connsiteX214" fmla="*/ 1401 w 10000"/>
                <a:gd name="connsiteY214" fmla="*/ 9107 h 10000"/>
                <a:gd name="connsiteX215" fmla="*/ 1401 w 10000"/>
                <a:gd name="connsiteY215" fmla="*/ 8924 h 10000"/>
                <a:gd name="connsiteX216" fmla="*/ 1439 w 10000"/>
                <a:gd name="connsiteY216" fmla="*/ 8703 h 10000"/>
                <a:gd name="connsiteX217" fmla="*/ 1270 w 10000"/>
                <a:gd name="connsiteY217" fmla="*/ 8604 h 10000"/>
                <a:gd name="connsiteX218" fmla="*/ 1130 w 10000"/>
                <a:gd name="connsiteY218" fmla="*/ 8475 h 10000"/>
                <a:gd name="connsiteX219" fmla="*/ 1090 w 10000"/>
                <a:gd name="connsiteY219" fmla="*/ 8385 h 10000"/>
                <a:gd name="connsiteX220" fmla="*/ 1048 w 10000"/>
                <a:gd name="connsiteY220" fmla="*/ 8251 h 10000"/>
                <a:gd name="connsiteX221" fmla="*/ 1090 w 10000"/>
                <a:gd name="connsiteY221" fmla="*/ 8118 h 10000"/>
                <a:gd name="connsiteX222" fmla="*/ 773 w 10000"/>
                <a:gd name="connsiteY222" fmla="*/ 8160 h 10000"/>
                <a:gd name="connsiteX223" fmla="*/ 591 w 10000"/>
                <a:gd name="connsiteY223" fmla="*/ 8251 h 10000"/>
                <a:gd name="connsiteX224" fmla="*/ 591 w 10000"/>
                <a:gd name="connsiteY224" fmla="*/ 8118 h 10000"/>
                <a:gd name="connsiteX225" fmla="*/ 549 w 10000"/>
                <a:gd name="connsiteY225" fmla="*/ 7980 h 10000"/>
                <a:gd name="connsiteX226" fmla="*/ 508 w 10000"/>
                <a:gd name="connsiteY226" fmla="*/ 7900 h 10000"/>
                <a:gd name="connsiteX227" fmla="*/ 7545 w 10000"/>
                <a:gd name="connsiteY227" fmla="*/ 7886 h 10000"/>
                <a:gd name="connsiteX228" fmla="*/ 7675 w 10000"/>
                <a:gd name="connsiteY228"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8548 w 10000"/>
                <a:gd name="connsiteY62" fmla="*/ 3228 h 10000"/>
                <a:gd name="connsiteX63" fmla="*/ 9884 w 10000"/>
                <a:gd name="connsiteY63" fmla="*/ 5468 h 10000"/>
                <a:gd name="connsiteX64" fmla="*/ 9847 w 10000"/>
                <a:gd name="connsiteY64" fmla="*/ 5517 h 10000"/>
                <a:gd name="connsiteX65" fmla="*/ 9757 w 10000"/>
                <a:gd name="connsiteY65" fmla="*/ 5561 h 10000"/>
                <a:gd name="connsiteX66" fmla="*/ 9802 w 10000"/>
                <a:gd name="connsiteY66" fmla="*/ 5561 h 10000"/>
                <a:gd name="connsiteX67" fmla="*/ 9982 w 10000"/>
                <a:gd name="connsiteY67" fmla="*/ 5600 h 10000"/>
                <a:gd name="connsiteX68" fmla="*/ 9982 w 10000"/>
                <a:gd name="connsiteY68" fmla="*/ 5699 h 10000"/>
                <a:gd name="connsiteX69" fmla="*/ 9935 w 10000"/>
                <a:gd name="connsiteY69" fmla="*/ 5600 h 10000"/>
                <a:gd name="connsiteX70" fmla="*/ 9935 w 10000"/>
                <a:gd name="connsiteY70" fmla="*/ 5699 h 10000"/>
                <a:gd name="connsiteX71" fmla="*/ 9884 w 10000"/>
                <a:gd name="connsiteY71" fmla="*/ 5658 h 10000"/>
                <a:gd name="connsiteX72" fmla="*/ 9847 w 10000"/>
                <a:gd name="connsiteY72" fmla="*/ 5658 h 10000"/>
                <a:gd name="connsiteX73" fmla="*/ 9802 w 10000"/>
                <a:gd name="connsiteY73" fmla="*/ 5737 h 10000"/>
                <a:gd name="connsiteX74" fmla="*/ 9935 w 10000"/>
                <a:gd name="connsiteY74" fmla="*/ 5827 h 10000"/>
                <a:gd name="connsiteX75" fmla="*/ 9884 w 10000"/>
                <a:gd name="connsiteY75" fmla="*/ 5827 h 10000"/>
                <a:gd name="connsiteX76" fmla="*/ 9935 w 10000"/>
                <a:gd name="connsiteY76" fmla="*/ 5924 h 10000"/>
                <a:gd name="connsiteX77" fmla="*/ 9757 w 10000"/>
                <a:gd name="connsiteY77" fmla="*/ 5873 h 10000"/>
                <a:gd name="connsiteX78" fmla="*/ 9802 w 10000"/>
                <a:gd name="connsiteY78" fmla="*/ 5924 h 10000"/>
                <a:gd name="connsiteX79" fmla="*/ 9935 w 10000"/>
                <a:gd name="connsiteY79" fmla="*/ 5963 h 10000"/>
                <a:gd name="connsiteX80" fmla="*/ 9982 w 10000"/>
                <a:gd name="connsiteY80" fmla="*/ 6100 h 10000"/>
                <a:gd name="connsiteX81" fmla="*/ 9935 w 10000"/>
                <a:gd name="connsiteY81" fmla="*/ 6193 h 10000"/>
                <a:gd name="connsiteX82" fmla="*/ 9802 w 10000"/>
                <a:gd name="connsiteY82" fmla="*/ 6055 h 10000"/>
                <a:gd name="connsiteX83" fmla="*/ 9757 w 10000"/>
                <a:gd name="connsiteY83" fmla="*/ 6100 h 10000"/>
                <a:gd name="connsiteX84" fmla="*/ 9579 w 10000"/>
                <a:gd name="connsiteY84" fmla="*/ 6193 h 10000"/>
                <a:gd name="connsiteX85" fmla="*/ 9714 w 10000"/>
                <a:gd name="connsiteY85" fmla="*/ 6321 h 10000"/>
                <a:gd name="connsiteX86" fmla="*/ 9714 w 10000"/>
                <a:gd name="connsiteY86" fmla="*/ 6504 h 10000"/>
                <a:gd name="connsiteX87" fmla="*/ 9668 w 10000"/>
                <a:gd name="connsiteY87" fmla="*/ 6594 h 10000"/>
                <a:gd name="connsiteX88" fmla="*/ 9668 w 10000"/>
                <a:gd name="connsiteY88" fmla="*/ 6637 h 10000"/>
                <a:gd name="connsiteX89" fmla="*/ 9579 w 10000"/>
                <a:gd name="connsiteY89" fmla="*/ 6594 h 10000"/>
                <a:gd name="connsiteX90" fmla="*/ 9579 w 10000"/>
                <a:gd name="connsiteY90" fmla="*/ 6680 h 10000"/>
                <a:gd name="connsiteX91" fmla="*/ 9534 w 10000"/>
                <a:gd name="connsiteY91" fmla="*/ 6774 h 10000"/>
                <a:gd name="connsiteX92" fmla="*/ 9490 w 10000"/>
                <a:gd name="connsiteY92" fmla="*/ 6948 h 10000"/>
                <a:gd name="connsiteX93" fmla="*/ 9534 w 10000"/>
                <a:gd name="connsiteY93" fmla="*/ 6861 h 10000"/>
                <a:gd name="connsiteX94" fmla="*/ 9490 w 10000"/>
                <a:gd name="connsiteY94" fmla="*/ 6903 h 10000"/>
                <a:gd name="connsiteX95" fmla="*/ 9447 w 10000"/>
                <a:gd name="connsiteY95" fmla="*/ 6820 h 10000"/>
                <a:gd name="connsiteX96" fmla="*/ 9351 w 10000"/>
                <a:gd name="connsiteY96" fmla="*/ 6861 h 10000"/>
                <a:gd name="connsiteX97" fmla="*/ 9351 w 10000"/>
                <a:gd name="connsiteY97" fmla="*/ 6948 h 10000"/>
                <a:gd name="connsiteX98" fmla="*/ 9403 w 10000"/>
                <a:gd name="connsiteY98" fmla="*/ 6994 h 10000"/>
                <a:gd name="connsiteX99" fmla="*/ 9490 w 10000"/>
                <a:gd name="connsiteY99" fmla="*/ 7039 h 10000"/>
                <a:gd name="connsiteX100" fmla="*/ 9447 w 10000"/>
                <a:gd name="connsiteY100" fmla="*/ 7084 h 10000"/>
                <a:gd name="connsiteX101" fmla="*/ 9403 w 10000"/>
                <a:gd name="connsiteY101" fmla="*/ 7223 h 10000"/>
                <a:gd name="connsiteX102" fmla="*/ 9220 w 10000"/>
                <a:gd name="connsiteY102" fmla="*/ 7127 h 10000"/>
                <a:gd name="connsiteX103" fmla="*/ 9351 w 10000"/>
                <a:gd name="connsiteY103" fmla="*/ 7261 h 10000"/>
                <a:gd name="connsiteX104" fmla="*/ 9490 w 10000"/>
                <a:gd name="connsiteY104" fmla="*/ 7261 h 10000"/>
                <a:gd name="connsiteX105" fmla="*/ 9447 w 10000"/>
                <a:gd name="connsiteY105" fmla="*/ 7357 h 10000"/>
                <a:gd name="connsiteX106" fmla="*/ 9534 w 10000"/>
                <a:gd name="connsiteY106" fmla="*/ 7537 h 10000"/>
                <a:gd name="connsiteX107" fmla="*/ 9490 w 10000"/>
                <a:gd name="connsiteY107" fmla="*/ 7537 h 10000"/>
                <a:gd name="connsiteX108" fmla="*/ 9351 w 10000"/>
                <a:gd name="connsiteY108" fmla="*/ 7439 h 10000"/>
                <a:gd name="connsiteX109" fmla="*/ 9302 w 10000"/>
                <a:gd name="connsiteY109" fmla="*/ 7489 h 10000"/>
                <a:gd name="connsiteX110" fmla="*/ 9403 w 10000"/>
                <a:gd name="connsiteY110" fmla="*/ 7581 h 10000"/>
                <a:gd name="connsiteX111" fmla="*/ 9351 w 10000"/>
                <a:gd name="connsiteY111" fmla="*/ 7667 h 10000"/>
                <a:gd name="connsiteX112" fmla="*/ 9220 w 10000"/>
                <a:gd name="connsiteY112" fmla="*/ 7581 h 10000"/>
                <a:gd name="connsiteX113" fmla="*/ 9302 w 10000"/>
                <a:gd name="connsiteY113" fmla="*/ 7709 h 10000"/>
                <a:gd name="connsiteX114" fmla="*/ 9220 w 10000"/>
                <a:gd name="connsiteY114" fmla="*/ 7709 h 10000"/>
                <a:gd name="connsiteX115" fmla="*/ 9220 w 10000"/>
                <a:gd name="connsiteY115" fmla="*/ 7804 h 10000"/>
                <a:gd name="connsiteX116" fmla="*/ 8994 w 10000"/>
                <a:gd name="connsiteY116" fmla="*/ 7900 h 10000"/>
                <a:gd name="connsiteX117" fmla="*/ 8951 w 10000"/>
                <a:gd name="connsiteY117" fmla="*/ 7980 h 10000"/>
                <a:gd name="connsiteX118" fmla="*/ 8994 w 10000"/>
                <a:gd name="connsiteY118" fmla="*/ 8031 h 10000"/>
                <a:gd name="connsiteX119" fmla="*/ 8951 w 10000"/>
                <a:gd name="connsiteY119" fmla="*/ 8066 h 10000"/>
                <a:gd name="connsiteX120" fmla="*/ 8905 w 10000"/>
                <a:gd name="connsiteY120" fmla="*/ 8203 h 10000"/>
                <a:gd name="connsiteX121" fmla="*/ 8866 w 10000"/>
                <a:gd name="connsiteY121" fmla="*/ 8160 h 10000"/>
                <a:gd name="connsiteX122" fmla="*/ 8866 w 10000"/>
                <a:gd name="connsiteY122" fmla="*/ 8296 h 10000"/>
                <a:gd name="connsiteX123" fmla="*/ 8407 w 10000"/>
                <a:gd name="connsiteY123" fmla="*/ 8069 h 10000"/>
                <a:gd name="connsiteX124" fmla="*/ 7657 w 10000"/>
                <a:gd name="connsiteY124" fmla="*/ 8835 h 10000"/>
                <a:gd name="connsiteX125" fmla="*/ 7387 w 10000"/>
                <a:gd name="connsiteY125" fmla="*/ 8924 h 10000"/>
                <a:gd name="connsiteX126" fmla="*/ 7253 w 10000"/>
                <a:gd name="connsiteY126" fmla="*/ 8655 h 10000"/>
                <a:gd name="connsiteX127" fmla="*/ 7209 w 10000"/>
                <a:gd name="connsiteY127" fmla="*/ 8655 h 10000"/>
                <a:gd name="connsiteX128" fmla="*/ 7340 w 10000"/>
                <a:gd name="connsiteY128" fmla="*/ 8604 h 10000"/>
                <a:gd name="connsiteX129" fmla="*/ 7162 w 10000"/>
                <a:gd name="connsiteY129" fmla="*/ 8604 h 10000"/>
                <a:gd name="connsiteX130" fmla="*/ 7119 w 10000"/>
                <a:gd name="connsiteY130" fmla="*/ 8703 h 10000"/>
                <a:gd name="connsiteX131" fmla="*/ 7209 w 10000"/>
                <a:gd name="connsiteY131" fmla="*/ 8790 h 10000"/>
                <a:gd name="connsiteX132" fmla="*/ 7162 w 10000"/>
                <a:gd name="connsiteY132" fmla="*/ 8790 h 10000"/>
                <a:gd name="connsiteX133" fmla="*/ 7302 w 10000"/>
                <a:gd name="connsiteY133" fmla="*/ 9056 h 10000"/>
                <a:gd name="connsiteX134" fmla="*/ 7119 w 10000"/>
                <a:gd name="connsiteY134" fmla="*/ 8884 h 10000"/>
                <a:gd name="connsiteX135" fmla="*/ 7209 w 10000"/>
                <a:gd name="connsiteY135" fmla="*/ 9056 h 10000"/>
                <a:gd name="connsiteX136" fmla="*/ 7162 w 10000"/>
                <a:gd name="connsiteY136" fmla="*/ 9107 h 10000"/>
                <a:gd name="connsiteX137" fmla="*/ 7119 w 10000"/>
                <a:gd name="connsiteY137" fmla="*/ 9056 h 10000"/>
                <a:gd name="connsiteX138" fmla="*/ 7075 w 10000"/>
                <a:gd name="connsiteY138" fmla="*/ 9196 h 10000"/>
                <a:gd name="connsiteX139" fmla="*/ 6934 w 10000"/>
                <a:gd name="connsiteY139" fmla="*/ 9240 h 10000"/>
                <a:gd name="connsiteX140" fmla="*/ 6893 w 10000"/>
                <a:gd name="connsiteY140" fmla="*/ 9147 h 10000"/>
                <a:gd name="connsiteX141" fmla="*/ 6807 w 10000"/>
                <a:gd name="connsiteY141" fmla="*/ 9107 h 10000"/>
                <a:gd name="connsiteX142" fmla="*/ 6852 w 10000"/>
                <a:gd name="connsiteY142" fmla="*/ 9282 h 10000"/>
                <a:gd name="connsiteX143" fmla="*/ 6623 w 10000"/>
                <a:gd name="connsiteY143" fmla="*/ 9196 h 10000"/>
                <a:gd name="connsiteX144" fmla="*/ 6579 w 10000"/>
                <a:gd name="connsiteY144" fmla="*/ 9240 h 10000"/>
                <a:gd name="connsiteX145" fmla="*/ 6444 w 10000"/>
                <a:gd name="connsiteY145" fmla="*/ 9323 h 10000"/>
                <a:gd name="connsiteX146" fmla="*/ 6411 w 10000"/>
                <a:gd name="connsiteY146" fmla="*/ 9422 h 10000"/>
                <a:gd name="connsiteX147" fmla="*/ 6311 w 10000"/>
                <a:gd name="connsiteY147" fmla="*/ 9422 h 10000"/>
                <a:gd name="connsiteX148" fmla="*/ 6177 w 10000"/>
                <a:gd name="connsiteY148" fmla="*/ 9463 h 10000"/>
                <a:gd name="connsiteX149" fmla="*/ 6177 w 10000"/>
                <a:gd name="connsiteY149" fmla="*/ 9422 h 10000"/>
                <a:gd name="connsiteX150" fmla="*/ 6177 w 10000"/>
                <a:gd name="connsiteY150" fmla="*/ 9507 h 10000"/>
                <a:gd name="connsiteX151" fmla="*/ 6046 w 10000"/>
                <a:gd name="connsiteY151" fmla="*/ 9463 h 10000"/>
                <a:gd name="connsiteX152" fmla="*/ 6046 w 10000"/>
                <a:gd name="connsiteY152" fmla="*/ 9550 h 10000"/>
                <a:gd name="connsiteX153" fmla="*/ 6000 w 10000"/>
                <a:gd name="connsiteY153" fmla="*/ 9688 h 10000"/>
                <a:gd name="connsiteX154" fmla="*/ 6094 w 10000"/>
                <a:gd name="connsiteY154" fmla="*/ 9734 h 10000"/>
                <a:gd name="connsiteX155" fmla="*/ 6094 w 10000"/>
                <a:gd name="connsiteY155" fmla="*/ 9734 h 10000"/>
                <a:gd name="connsiteX156" fmla="*/ 6177 w 10000"/>
                <a:gd name="connsiteY156" fmla="*/ 9913 h 10000"/>
                <a:gd name="connsiteX157" fmla="*/ 5956 w 10000"/>
                <a:gd name="connsiteY157" fmla="*/ 10000 h 10000"/>
                <a:gd name="connsiteX158" fmla="*/ 5956 w 10000"/>
                <a:gd name="connsiteY158" fmla="*/ 9913 h 10000"/>
                <a:gd name="connsiteX159" fmla="*/ 5861 w 10000"/>
                <a:gd name="connsiteY159" fmla="*/ 9774 h 10000"/>
                <a:gd name="connsiteX160" fmla="*/ 5823 w 10000"/>
                <a:gd name="connsiteY160" fmla="*/ 9688 h 10000"/>
                <a:gd name="connsiteX161" fmla="*/ 5778 w 10000"/>
                <a:gd name="connsiteY161" fmla="*/ 9550 h 10000"/>
                <a:gd name="connsiteX162" fmla="*/ 5823 w 10000"/>
                <a:gd name="connsiteY162" fmla="*/ 9463 h 10000"/>
                <a:gd name="connsiteX163" fmla="*/ 5778 w 10000"/>
                <a:gd name="connsiteY163" fmla="*/ 9323 h 10000"/>
                <a:gd name="connsiteX164" fmla="*/ 5778 w 10000"/>
                <a:gd name="connsiteY164" fmla="*/ 9373 h 10000"/>
                <a:gd name="connsiteX165" fmla="*/ 5686 w 10000"/>
                <a:gd name="connsiteY165" fmla="*/ 9282 h 10000"/>
                <a:gd name="connsiteX166" fmla="*/ 5686 w 10000"/>
                <a:gd name="connsiteY166" fmla="*/ 9373 h 10000"/>
                <a:gd name="connsiteX167" fmla="*/ 5555 w 10000"/>
                <a:gd name="connsiteY167" fmla="*/ 9373 h 10000"/>
                <a:gd name="connsiteX168" fmla="*/ 5466 w 10000"/>
                <a:gd name="connsiteY168" fmla="*/ 9323 h 10000"/>
                <a:gd name="connsiteX169" fmla="*/ 5414 w 10000"/>
                <a:gd name="connsiteY169" fmla="*/ 9240 h 10000"/>
                <a:gd name="connsiteX170" fmla="*/ 5370 w 10000"/>
                <a:gd name="connsiteY170" fmla="*/ 9240 h 10000"/>
                <a:gd name="connsiteX171" fmla="*/ 5370 w 10000"/>
                <a:gd name="connsiteY171" fmla="*/ 9323 h 10000"/>
                <a:gd name="connsiteX172" fmla="*/ 5284 w 10000"/>
                <a:gd name="connsiteY172" fmla="*/ 9240 h 10000"/>
                <a:gd name="connsiteX173" fmla="*/ 5244 w 10000"/>
                <a:gd name="connsiteY173" fmla="*/ 9147 h 10000"/>
                <a:gd name="connsiteX174" fmla="*/ 5202 w 10000"/>
                <a:gd name="connsiteY174" fmla="*/ 9196 h 10000"/>
                <a:gd name="connsiteX175" fmla="*/ 5244 w 10000"/>
                <a:gd name="connsiteY175" fmla="*/ 9323 h 10000"/>
                <a:gd name="connsiteX176" fmla="*/ 5154 w 10000"/>
                <a:gd name="connsiteY176" fmla="*/ 9282 h 10000"/>
                <a:gd name="connsiteX177" fmla="*/ 5154 w 10000"/>
                <a:gd name="connsiteY177" fmla="*/ 9373 h 10000"/>
                <a:gd name="connsiteX178" fmla="*/ 4973 w 10000"/>
                <a:gd name="connsiteY178" fmla="*/ 9323 h 10000"/>
                <a:gd name="connsiteX179" fmla="*/ 4844 w 10000"/>
                <a:gd name="connsiteY179" fmla="*/ 9323 h 10000"/>
                <a:gd name="connsiteX180" fmla="*/ 4794 w 10000"/>
                <a:gd name="connsiteY180" fmla="*/ 9323 h 10000"/>
                <a:gd name="connsiteX181" fmla="*/ 4661 w 10000"/>
                <a:gd name="connsiteY181" fmla="*/ 9240 h 10000"/>
                <a:gd name="connsiteX182" fmla="*/ 4611 w 10000"/>
                <a:gd name="connsiteY182" fmla="*/ 9196 h 10000"/>
                <a:gd name="connsiteX183" fmla="*/ 4480 w 10000"/>
                <a:gd name="connsiteY183" fmla="*/ 9147 h 10000"/>
                <a:gd name="connsiteX184" fmla="*/ 4395 w 10000"/>
                <a:gd name="connsiteY184" fmla="*/ 8884 h 10000"/>
                <a:gd name="connsiteX185" fmla="*/ 4297 w 10000"/>
                <a:gd name="connsiteY185" fmla="*/ 8703 h 10000"/>
                <a:gd name="connsiteX186" fmla="*/ 4168 w 10000"/>
                <a:gd name="connsiteY186" fmla="*/ 8703 h 10000"/>
                <a:gd name="connsiteX187" fmla="*/ 4032 w 10000"/>
                <a:gd name="connsiteY187" fmla="*/ 8703 h 10000"/>
                <a:gd name="connsiteX188" fmla="*/ 3808 w 10000"/>
                <a:gd name="connsiteY188" fmla="*/ 8475 h 10000"/>
                <a:gd name="connsiteX189" fmla="*/ 3633 w 10000"/>
                <a:gd name="connsiteY189" fmla="*/ 8604 h 10000"/>
                <a:gd name="connsiteX190" fmla="*/ 3633 w 10000"/>
                <a:gd name="connsiteY190" fmla="*/ 8703 h 10000"/>
                <a:gd name="connsiteX191" fmla="*/ 3410 w 10000"/>
                <a:gd name="connsiteY191" fmla="*/ 8747 h 10000"/>
                <a:gd name="connsiteX192" fmla="*/ 3278 w 10000"/>
                <a:gd name="connsiteY192" fmla="*/ 8884 h 10000"/>
                <a:gd name="connsiteX193" fmla="*/ 3189 w 10000"/>
                <a:gd name="connsiteY193" fmla="*/ 8790 h 10000"/>
                <a:gd name="connsiteX194" fmla="*/ 3099 w 10000"/>
                <a:gd name="connsiteY194" fmla="*/ 8884 h 10000"/>
                <a:gd name="connsiteX195" fmla="*/ 2965 w 10000"/>
                <a:gd name="connsiteY195" fmla="*/ 8884 h 10000"/>
                <a:gd name="connsiteX196" fmla="*/ 2781 w 10000"/>
                <a:gd name="connsiteY196" fmla="*/ 8835 h 10000"/>
                <a:gd name="connsiteX197" fmla="*/ 2606 w 10000"/>
                <a:gd name="connsiteY197" fmla="*/ 8924 h 10000"/>
                <a:gd name="connsiteX198" fmla="*/ 2515 w 10000"/>
                <a:gd name="connsiteY198" fmla="*/ 8924 h 10000"/>
                <a:gd name="connsiteX199" fmla="*/ 2423 w 10000"/>
                <a:gd name="connsiteY199" fmla="*/ 8924 h 10000"/>
                <a:gd name="connsiteX200" fmla="*/ 2380 w 10000"/>
                <a:gd name="connsiteY200" fmla="*/ 8924 h 10000"/>
                <a:gd name="connsiteX201" fmla="*/ 2380 w 10000"/>
                <a:gd name="connsiteY201" fmla="*/ 9147 h 10000"/>
                <a:gd name="connsiteX202" fmla="*/ 2473 w 10000"/>
                <a:gd name="connsiteY202" fmla="*/ 9282 h 10000"/>
                <a:gd name="connsiteX203" fmla="*/ 2473 w 10000"/>
                <a:gd name="connsiteY203" fmla="*/ 9323 h 10000"/>
                <a:gd name="connsiteX204" fmla="*/ 2473 w 10000"/>
                <a:gd name="connsiteY204" fmla="*/ 9422 h 10000"/>
                <a:gd name="connsiteX205" fmla="*/ 2515 w 10000"/>
                <a:gd name="connsiteY205" fmla="*/ 9550 h 10000"/>
                <a:gd name="connsiteX206" fmla="*/ 2380 w 10000"/>
                <a:gd name="connsiteY206" fmla="*/ 9507 h 10000"/>
                <a:gd name="connsiteX207" fmla="*/ 2244 w 10000"/>
                <a:gd name="connsiteY207" fmla="*/ 9463 h 10000"/>
                <a:gd name="connsiteX208" fmla="*/ 2153 w 10000"/>
                <a:gd name="connsiteY208" fmla="*/ 9240 h 10000"/>
                <a:gd name="connsiteX209" fmla="*/ 1895 w 10000"/>
                <a:gd name="connsiteY209" fmla="*/ 9373 h 10000"/>
                <a:gd name="connsiteX210" fmla="*/ 1805 w 10000"/>
                <a:gd name="connsiteY210" fmla="*/ 9422 h 10000"/>
                <a:gd name="connsiteX211" fmla="*/ 1805 w 10000"/>
                <a:gd name="connsiteY211" fmla="*/ 9282 h 10000"/>
                <a:gd name="connsiteX212" fmla="*/ 1669 w 10000"/>
                <a:gd name="connsiteY212" fmla="*/ 9107 h 10000"/>
                <a:gd name="connsiteX213" fmla="*/ 1401 w 10000"/>
                <a:gd name="connsiteY213" fmla="*/ 9107 h 10000"/>
                <a:gd name="connsiteX214" fmla="*/ 1401 w 10000"/>
                <a:gd name="connsiteY214" fmla="*/ 8924 h 10000"/>
                <a:gd name="connsiteX215" fmla="*/ 1439 w 10000"/>
                <a:gd name="connsiteY215" fmla="*/ 8703 h 10000"/>
                <a:gd name="connsiteX216" fmla="*/ 1270 w 10000"/>
                <a:gd name="connsiteY216" fmla="*/ 8604 h 10000"/>
                <a:gd name="connsiteX217" fmla="*/ 1130 w 10000"/>
                <a:gd name="connsiteY217" fmla="*/ 8475 h 10000"/>
                <a:gd name="connsiteX218" fmla="*/ 1090 w 10000"/>
                <a:gd name="connsiteY218" fmla="*/ 8385 h 10000"/>
                <a:gd name="connsiteX219" fmla="*/ 1048 w 10000"/>
                <a:gd name="connsiteY219" fmla="*/ 8251 h 10000"/>
                <a:gd name="connsiteX220" fmla="*/ 1090 w 10000"/>
                <a:gd name="connsiteY220" fmla="*/ 8118 h 10000"/>
                <a:gd name="connsiteX221" fmla="*/ 773 w 10000"/>
                <a:gd name="connsiteY221" fmla="*/ 8160 h 10000"/>
                <a:gd name="connsiteX222" fmla="*/ 591 w 10000"/>
                <a:gd name="connsiteY222" fmla="*/ 8251 h 10000"/>
                <a:gd name="connsiteX223" fmla="*/ 591 w 10000"/>
                <a:gd name="connsiteY223" fmla="*/ 8118 h 10000"/>
                <a:gd name="connsiteX224" fmla="*/ 549 w 10000"/>
                <a:gd name="connsiteY224" fmla="*/ 7980 h 10000"/>
                <a:gd name="connsiteX225" fmla="*/ 508 w 10000"/>
                <a:gd name="connsiteY225" fmla="*/ 7900 h 10000"/>
                <a:gd name="connsiteX226" fmla="*/ 7545 w 10000"/>
                <a:gd name="connsiteY226" fmla="*/ 7886 h 10000"/>
                <a:gd name="connsiteX227" fmla="*/ 7675 w 10000"/>
                <a:gd name="connsiteY227"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8237 w 10000"/>
                <a:gd name="connsiteY61" fmla="*/ 3096 h 10000"/>
                <a:gd name="connsiteX62" fmla="*/ 9884 w 10000"/>
                <a:gd name="connsiteY62" fmla="*/ 5468 h 10000"/>
                <a:gd name="connsiteX63" fmla="*/ 9847 w 10000"/>
                <a:gd name="connsiteY63" fmla="*/ 5517 h 10000"/>
                <a:gd name="connsiteX64" fmla="*/ 9757 w 10000"/>
                <a:gd name="connsiteY64" fmla="*/ 5561 h 10000"/>
                <a:gd name="connsiteX65" fmla="*/ 9802 w 10000"/>
                <a:gd name="connsiteY65" fmla="*/ 5561 h 10000"/>
                <a:gd name="connsiteX66" fmla="*/ 9982 w 10000"/>
                <a:gd name="connsiteY66" fmla="*/ 5600 h 10000"/>
                <a:gd name="connsiteX67" fmla="*/ 9982 w 10000"/>
                <a:gd name="connsiteY67" fmla="*/ 5699 h 10000"/>
                <a:gd name="connsiteX68" fmla="*/ 9935 w 10000"/>
                <a:gd name="connsiteY68" fmla="*/ 5600 h 10000"/>
                <a:gd name="connsiteX69" fmla="*/ 9935 w 10000"/>
                <a:gd name="connsiteY69" fmla="*/ 5699 h 10000"/>
                <a:gd name="connsiteX70" fmla="*/ 9884 w 10000"/>
                <a:gd name="connsiteY70" fmla="*/ 5658 h 10000"/>
                <a:gd name="connsiteX71" fmla="*/ 9847 w 10000"/>
                <a:gd name="connsiteY71" fmla="*/ 5658 h 10000"/>
                <a:gd name="connsiteX72" fmla="*/ 9802 w 10000"/>
                <a:gd name="connsiteY72" fmla="*/ 5737 h 10000"/>
                <a:gd name="connsiteX73" fmla="*/ 9935 w 10000"/>
                <a:gd name="connsiteY73" fmla="*/ 5827 h 10000"/>
                <a:gd name="connsiteX74" fmla="*/ 9884 w 10000"/>
                <a:gd name="connsiteY74" fmla="*/ 5827 h 10000"/>
                <a:gd name="connsiteX75" fmla="*/ 9935 w 10000"/>
                <a:gd name="connsiteY75" fmla="*/ 5924 h 10000"/>
                <a:gd name="connsiteX76" fmla="*/ 9757 w 10000"/>
                <a:gd name="connsiteY76" fmla="*/ 5873 h 10000"/>
                <a:gd name="connsiteX77" fmla="*/ 9802 w 10000"/>
                <a:gd name="connsiteY77" fmla="*/ 5924 h 10000"/>
                <a:gd name="connsiteX78" fmla="*/ 9935 w 10000"/>
                <a:gd name="connsiteY78" fmla="*/ 5963 h 10000"/>
                <a:gd name="connsiteX79" fmla="*/ 9982 w 10000"/>
                <a:gd name="connsiteY79" fmla="*/ 6100 h 10000"/>
                <a:gd name="connsiteX80" fmla="*/ 9935 w 10000"/>
                <a:gd name="connsiteY80" fmla="*/ 6193 h 10000"/>
                <a:gd name="connsiteX81" fmla="*/ 9802 w 10000"/>
                <a:gd name="connsiteY81" fmla="*/ 6055 h 10000"/>
                <a:gd name="connsiteX82" fmla="*/ 9757 w 10000"/>
                <a:gd name="connsiteY82" fmla="*/ 6100 h 10000"/>
                <a:gd name="connsiteX83" fmla="*/ 9579 w 10000"/>
                <a:gd name="connsiteY83" fmla="*/ 6193 h 10000"/>
                <a:gd name="connsiteX84" fmla="*/ 9714 w 10000"/>
                <a:gd name="connsiteY84" fmla="*/ 6321 h 10000"/>
                <a:gd name="connsiteX85" fmla="*/ 9714 w 10000"/>
                <a:gd name="connsiteY85" fmla="*/ 6504 h 10000"/>
                <a:gd name="connsiteX86" fmla="*/ 9668 w 10000"/>
                <a:gd name="connsiteY86" fmla="*/ 6594 h 10000"/>
                <a:gd name="connsiteX87" fmla="*/ 9668 w 10000"/>
                <a:gd name="connsiteY87" fmla="*/ 6637 h 10000"/>
                <a:gd name="connsiteX88" fmla="*/ 9579 w 10000"/>
                <a:gd name="connsiteY88" fmla="*/ 6594 h 10000"/>
                <a:gd name="connsiteX89" fmla="*/ 9579 w 10000"/>
                <a:gd name="connsiteY89" fmla="*/ 6680 h 10000"/>
                <a:gd name="connsiteX90" fmla="*/ 9534 w 10000"/>
                <a:gd name="connsiteY90" fmla="*/ 6774 h 10000"/>
                <a:gd name="connsiteX91" fmla="*/ 9490 w 10000"/>
                <a:gd name="connsiteY91" fmla="*/ 6948 h 10000"/>
                <a:gd name="connsiteX92" fmla="*/ 9534 w 10000"/>
                <a:gd name="connsiteY92" fmla="*/ 6861 h 10000"/>
                <a:gd name="connsiteX93" fmla="*/ 9490 w 10000"/>
                <a:gd name="connsiteY93" fmla="*/ 6903 h 10000"/>
                <a:gd name="connsiteX94" fmla="*/ 9447 w 10000"/>
                <a:gd name="connsiteY94" fmla="*/ 6820 h 10000"/>
                <a:gd name="connsiteX95" fmla="*/ 9351 w 10000"/>
                <a:gd name="connsiteY95" fmla="*/ 6861 h 10000"/>
                <a:gd name="connsiteX96" fmla="*/ 9351 w 10000"/>
                <a:gd name="connsiteY96" fmla="*/ 6948 h 10000"/>
                <a:gd name="connsiteX97" fmla="*/ 9403 w 10000"/>
                <a:gd name="connsiteY97" fmla="*/ 6994 h 10000"/>
                <a:gd name="connsiteX98" fmla="*/ 9490 w 10000"/>
                <a:gd name="connsiteY98" fmla="*/ 7039 h 10000"/>
                <a:gd name="connsiteX99" fmla="*/ 9447 w 10000"/>
                <a:gd name="connsiteY99" fmla="*/ 7084 h 10000"/>
                <a:gd name="connsiteX100" fmla="*/ 9403 w 10000"/>
                <a:gd name="connsiteY100" fmla="*/ 7223 h 10000"/>
                <a:gd name="connsiteX101" fmla="*/ 9220 w 10000"/>
                <a:gd name="connsiteY101" fmla="*/ 7127 h 10000"/>
                <a:gd name="connsiteX102" fmla="*/ 9351 w 10000"/>
                <a:gd name="connsiteY102" fmla="*/ 7261 h 10000"/>
                <a:gd name="connsiteX103" fmla="*/ 9490 w 10000"/>
                <a:gd name="connsiteY103" fmla="*/ 7261 h 10000"/>
                <a:gd name="connsiteX104" fmla="*/ 9447 w 10000"/>
                <a:gd name="connsiteY104" fmla="*/ 7357 h 10000"/>
                <a:gd name="connsiteX105" fmla="*/ 9534 w 10000"/>
                <a:gd name="connsiteY105" fmla="*/ 7537 h 10000"/>
                <a:gd name="connsiteX106" fmla="*/ 9490 w 10000"/>
                <a:gd name="connsiteY106" fmla="*/ 7537 h 10000"/>
                <a:gd name="connsiteX107" fmla="*/ 9351 w 10000"/>
                <a:gd name="connsiteY107" fmla="*/ 7439 h 10000"/>
                <a:gd name="connsiteX108" fmla="*/ 9302 w 10000"/>
                <a:gd name="connsiteY108" fmla="*/ 7489 h 10000"/>
                <a:gd name="connsiteX109" fmla="*/ 9403 w 10000"/>
                <a:gd name="connsiteY109" fmla="*/ 7581 h 10000"/>
                <a:gd name="connsiteX110" fmla="*/ 9351 w 10000"/>
                <a:gd name="connsiteY110" fmla="*/ 7667 h 10000"/>
                <a:gd name="connsiteX111" fmla="*/ 9220 w 10000"/>
                <a:gd name="connsiteY111" fmla="*/ 7581 h 10000"/>
                <a:gd name="connsiteX112" fmla="*/ 9302 w 10000"/>
                <a:gd name="connsiteY112" fmla="*/ 7709 h 10000"/>
                <a:gd name="connsiteX113" fmla="*/ 9220 w 10000"/>
                <a:gd name="connsiteY113" fmla="*/ 7709 h 10000"/>
                <a:gd name="connsiteX114" fmla="*/ 9220 w 10000"/>
                <a:gd name="connsiteY114" fmla="*/ 7804 h 10000"/>
                <a:gd name="connsiteX115" fmla="*/ 8994 w 10000"/>
                <a:gd name="connsiteY115" fmla="*/ 7900 h 10000"/>
                <a:gd name="connsiteX116" fmla="*/ 8951 w 10000"/>
                <a:gd name="connsiteY116" fmla="*/ 7980 h 10000"/>
                <a:gd name="connsiteX117" fmla="*/ 8994 w 10000"/>
                <a:gd name="connsiteY117" fmla="*/ 8031 h 10000"/>
                <a:gd name="connsiteX118" fmla="*/ 8951 w 10000"/>
                <a:gd name="connsiteY118" fmla="*/ 8066 h 10000"/>
                <a:gd name="connsiteX119" fmla="*/ 8905 w 10000"/>
                <a:gd name="connsiteY119" fmla="*/ 8203 h 10000"/>
                <a:gd name="connsiteX120" fmla="*/ 8866 w 10000"/>
                <a:gd name="connsiteY120" fmla="*/ 8160 h 10000"/>
                <a:gd name="connsiteX121" fmla="*/ 8866 w 10000"/>
                <a:gd name="connsiteY121" fmla="*/ 8296 h 10000"/>
                <a:gd name="connsiteX122" fmla="*/ 8407 w 10000"/>
                <a:gd name="connsiteY122" fmla="*/ 8069 h 10000"/>
                <a:gd name="connsiteX123" fmla="*/ 7657 w 10000"/>
                <a:gd name="connsiteY123" fmla="*/ 8835 h 10000"/>
                <a:gd name="connsiteX124" fmla="*/ 7387 w 10000"/>
                <a:gd name="connsiteY124" fmla="*/ 8924 h 10000"/>
                <a:gd name="connsiteX125" fmla="*/ 7253 w 10000"/>
                <a:gd name="connsiteY125" fmla="*/ 8655 h 10000"/>
                <a:gd name="connsiteX126" fmla="*/ 7209 w 10000"/>
                <a:gd name="connsiteY126" fmla="*/ 8655 h 10000"/>
                <a:gd name="connsiteX127" fmla="*/ 7340 w 10000"/>
                <a:gd name="connsiteY127" fmla="*/ 8604 h 10000"/>
                <a:gd name="connsiteX128" fmla="*/ 7162 w 10000"/>
                <a:gd name="connsiteY128" fmla="*/ 8604 h 10000"/>
                <a:gd name="connsiteX129" fmla="*/ 7119 w 10000"/>
                <a:gd name="connsiteY129" fmla="*/ 8703 h 10000"/>
                <a:gd name="connsiteX130" fmla="*/ 7209 w 10000"/>
                <a:gd name="connsiteY130" fmla="*/ 8790 h 10000"/>
                <a:gd name="connsiteX131" fmla="*/ 7162 w 10000"/>
                <a:gd name="connsiteY131" fmla="*/ 8790 h 10000"/>
                <a:gd name="connsiteX132" fmla="*/ 7302 w 10000"/>
                <a:gd name="connsiteY132" fmla="*/ 9056 h 10000"/>
                <a:gd name="connsiteX133" fmla="*/ 7119 w 10000"/>
                <a:gd name="connsiteY133" fmla="*/ 8884 h 10000"/>
                <a:gd name="connsiteX134" fmla="*/ 7209 w 10000"/>
                <a:gd name="connsiteY134" fmla="*/ 9056 h 10000"/>
                <a:gd name="connsiteX135" fmla="*/ 7162 w 10000"/>
                <a:gd name="connsiteY135" fmla="*/ 9107 h 10000"/>
                <a:gd name="connsiteX136" fmla="*/ 7119 w 10000"/>
                <a:gd name="connsiteY136" fmla="*/ 9056 h 10000"/>
                <a:gd name="connsiteX137" fmla="*/ 7075 w 10000"/>
                <a:gd name="connsiteY137" fmla="*/ 9196 h 10000"/>
                <a:gd name="connsiteX138" fmla="*/ 6934 w 10000"/>
                <a:gd name="connsiteY138" fmla="*/ 9240 h 10000"/>
                <a:gd name="connsiteX139" fmla="*/ 6893 w 10000"/>
                <a:gd name="connsiteY139" fmla="*/ 9147 h 10000"/>
                <a:gd name="connsiteX140" fmla="*/ 6807 w 10000"/>
                <a:gd name="connsiteY140" fmla="*/ 9107 h 10000"/>
                <a:gd name="connsiteX141" fmla="*/ 6852 w 10000"/>
                <a:gd name="connsiteY141" fmla="*/ 9282 h 10000"/>
                <a:gd name="connsiteX142" fmla="*/ 6623 w 10000"/>
                <a:gd name="connsiteY142" fmla="*/ 9196 h 10000"/>
                <a:gd name="connsiteX143" fmla="*/ 6579 w 10000"/>
                <a:gd name="connsiteY143" fmla="*/ 9240 h 10000"/>
                <a:gd name="connsiteX144" fmla="*/ 6444 w 10000"/>
                <a:gd name="connsiteY144" fmla="*/ 9323 h 10000"/>
                <a:gd name="connsiteX145" fmla="*/ 6411 w 10000"/>
                <a:gd name="connsiteY145" fmla="*/ 9422 h 10000"/>
                <a:gd name="connsiteX146" fmla="*/ 6311 w 10000"/>
                <a:gd name="connsiteY146" fmla="*/ 9422 h 10000"/>
                <a:gd name="connsiteX147" fmla="*/ 6177 w 10000"/>
                <a:gd name="connsiteY147" fmla="*/ 9463 h 10000"/>
                <a:gd name="connsiteX148" fmla="*/ 6177 w 10000"/>
                <a:gd name="connsiteY148" fmla="*/ 9422 h 10000"/>
                <a:gd name="connsiteX149" fmla="*/ 6177 w 10000"/>
                <a:gd name="connsiteY149" fmla="*/ 9507 h 10000"/>
                <a:gd name="connsiteX150" fmla="*/ 6046 w 10000"/>
                <a:gd name="connsiteY150" fmla="*/ 9463 h 10000"/>
                <a:gd name="connsiteX151" fmla="*/ 6046 w 10000"/>
                <a:gd name="connsiteY151" fmla="*/ 9550 h 10000"/>
                <a:gd name="connsiteX152" fmla="*/ 6000 w 10000"/>
                <a:gd name="connsiteY152" fmla="*/ 9688 h 10000"/>
                <a:gd name="connsiteX153" fmla="*/ 6094 w 10000"/>
                <a:gd name="connsiteY153" fmla="*/ 9734 h 10000"/>
                <a:gd name="connsiteX154" fmla="*/ 6094 w 10000"/>
                <a:gd name="connsiteY154" fmla="*/ 9734 h 10000"/>
                <a:gd name="connsiteX155" fmla="*/ 6177 w 10000"/>
                <a:gd name="connsiteY155" fmla="*/ 9913 h 10000"/>
                <a:gd name="connsiteX156" fmla="*/ 5956 w 10000"/>
                <a:gd name="connsiteY156" fmla="*/ 10000 h 10000"/>
                <a:gd name="connsiteX157" fmla="*/ 5956 w 10000"/>
                <a:gd name="connsiteY157" fmla="*/ 9913 h 10000"/>
                <a:gd name="connsiteX158" fmla="*/ 5861 w 10000"/>
                <a:gd name="connsiteY158" fmla="*/ 9774 h 10000"/>
                <a:gd name="connsiteX159" fmla="*/ 5823 w 10000"/>
                <a:gd name="connsiteY159" fmla="*/ 9688 h 10000"/>
                <a:gd name="connsiteX160" fmla="*/ 5778 w 10000"/>
                <a:gd name="connsiteY160" fmla="*/ 9550 h 10000"/>
                <a:gd name="connsiteX161" fmla="*/ 5823 w 10000"/>
                <a:gd name="connsiteY161" fmla="*/ 9463 h 10000"/>
                <a:gd name="connsiteX162" fmla="*/ 5778 w 10000"/>
                <a:gd name="connsiteY162" fmla="*/ 9323 h 10000"/>
                <a:gd name="connsiteX163" fmla="*/ 5778 w 10000"/>
                <a:gd name="connsiteY163" fmla="*/ 9373 h 10000"/>
                <a:gd name="connsiteX164" fmla="*/ 5686 w 10000"/>
                <a:gd name="connsiteY164" fmla="*/ 9282 h 10000"/>
                <a:gd name="connsiteX165" fmla="*/ 5686 w 10000"/>
                <a:gd name="connsiteY165" fmla="*/ 9373 h 10000"/>
                <a:gd name="connsiteX166" fmla="*/ 5555 w 10000"/>
                <a:gd name="connsiteY166" fmla="*/ 9373 h 10000"/>
                <a:gd name="connsiteX167" fmla="*/ 5466 w 10000"/>
                <a:gd name="connsiteY167" fmla="*/ 9323 h 10000"/>
                <a:gd name="connsiteX168" fmla="*/ 5414 w 10000"/>
                <a:gd name="connsiteY168" fmla="*/ 9240 h 10000"/>
                <a:gd name="connsiteX169" fmla="*/ 5370 w 10000"/>
                <a:gd name="connsiteY169" fmla="*/ 9240 h 10000"/>
                <a:gd name="connsiteX170" fmla="*/ 5370 w 10000"/>
                <a:gd name="connsiteY170" fmla="*/ 9323 h 10000"/>
                <a:gd name="connsiteX171" fmla="*/ 5284 w 10000"/>
                <a:gd name="connsiteY171" fmla="*/ 9240 h 10000"/>
                <a:gd name="connsiteX172" fmla="*/ 5244 w 10000"/>
                <a:gd name="connsiteY172" fmla="*/ 9147 h 10000"/>
                <a:gd name="connsiteX173" fmla="*/ 5202 w 10000"/>
                <a:gd name="connsiteY173" fmla="*/ 9196 h 10000"/>
                <a:gd name="connsiteX174" fmla="*/ 5244 w 10000"/>
                <a:gd name="connsiteY174" fmla="*/ 9323 h 10000"/>
                <a:gd name="connsiteX175" fmla="*/ 5154 w 10000"/>
                <a:gd name="connsiteY175" fmla="*/ 9282 h 10000"/>
                <a:gd name="connsiteX176" fmla="*/ 5154 w 10000"/>
                <a:gd name="connsiteY176" fmla="*/ 9373 h 10000"/>
                <a:gd name="connsiteX177" fmla="*/ 4973 w 10000"/>
                <a:gd name="connsiteY177" fmla="*/ 9323 h 10000"/>
                <a:gd name="connsiteX178" fmla="*/ 4844 w 10000"/>
                <a:gd name="connsiteY178" fmla="*/ 9323 h 10000"/>
                <a:gd name="connsiteX179" fmla="*/ 4794 w 10000"/>
                <a:gd name="connsiteY179" fmla="*/ 9323 h 10000"/>
                <a:gd name="connsiteX180" fmla="*/ 4661 w 10000"/>
                <a:gd name="connsiteY180" fmla="*/ 9240 h 10000"/>
                <a:gd name="connsiteX181" fmla="*/ 4611 w 10000"/>
                <a:gd name="connsiteY181" fmla="*/ 9196 h 10000"/>
                <a:gd name="connsiteX182" fmla="*/ 4480 w 10000"/>
                <a:gd name="connsiteY182" fmla="*/ 9147 h 10000"/>
                <a:gd name="connsiteX183" fmla="*/ 4395 w 10000"/>
                <a:gd name="connsiteY183" fmla="*/ 8884 h 10000"/>
                <a:gd name="connsiteX184" fmla="*/ 4297 w 10000"/>
                <a:gd name="connsiteY184" fmla="*/ 8703 h 10000"/>
                <a:gd name="connsiteX185" fmla="*/ 4168 w 10000"/>
                <a:gd name="connsiteY185" fmla="*/ 8703 h 10000"/>
                <a:gd name="connsiteX186" fmla="*/ 4032 w 10000"/>
                <a:gd name="connsiteY186" fmla="*/ 8703 h 10000"/>
                <a:gd name="connsiteX187" fmla="*/ 3808 w 10000"/>
                <a:gd name="connsiteY187" fmla="*/ 8475 h 10000"/>
                <a:gd name="connsiteX188" fmla="*/ 3633 w 10000"/>
                <a:gd name="connsiteY188" fmla="*/ 8604 h 10000"/>
                <a:gd name="connsiteX189" fmla="*/ 3633 w 10000"/>
                <a:gd name="connsiteY189" fmla="*/ 8703 h 10000"/>
                <a:gd name="connsiteX190" fmla="*/ 3410 w 10000"/>
                <a:gd name="connsiteY190" fmla="*/ 8747 h 10000"/>
                <a:gd name="connsiteX191" fmla="*/ 3278 w 10000"/>
                <a:gd name="connsiteY191" fmla="*/ 8884 h 10000"/>
                <a:gd name="connsiteX192" fmla="*/ 3189 w 10000"/>
                <a:gd name="connsiteY192" fmla="*/ 8790 h 10000"/>
                <a:gd name="connsiteX193" fmla="*/ 3099 w 10000"/>
                <a:gd name="connsiteY193" fmla="*/ 8884 h 10000"/>
                <a:gd name="connsiteX194" fmla="*/ 2965 w 10000"/>
                <a:gd name="connsiteY194" fmla="*/ 8884 h 10000"/>
                <a:gd name="connsiteX195" fmla="*/ 2781 w 10000"/>
                <a:gd name="connsiteY195" fmla="*/ 8835 h 10000"/>
                <a:gd name="connsiteX196" fmla="*/ 2606 w 10000"/>
                <a:gd name="connsiteY196" fmla="*/ 8924 h 10000"/>
                <a:gd name="connsiteX197" fmla="*/ 2515 w 10000"/>
                <a:gd name="connsiteY197" fmla="*/ 8924 h 10000"/>
                <a:gd name="connsiteX198" fmla="*/ 2423 w 10000"/>
                <a:gd name="connsiteY198" fmla="*/ 8924 h 10000"/>
                <a:gd name="connsiteX199" fmla="*/ 2380 w 10000"/>
                <a:gd name="connsiteY199" fmla="*/ 8924 h 10000"/>
                <a:gd name="connsiteX200" fmla="*/ 2380 w 10000"/>
                <a:gd name="connsiteY200" fmla="*/ 9147 h 10000"/>
                <a:gd name="connsiteX201" fmla="*/ 2473 w 10000"/>
                <a:gd name="connsiteY201" fmla="*/ 9282 h 10000"/>
                <a:gd name="connsiteX202" fmla="*/ 2473 w 10000"/>
                <a:gd name="connsiteY202" fmla="*/ 9323 h 10000"/>
                <a:gd name="connsiteX203" fmla="*/ 2473 w 10000"/>
                <a:gd name="connsiteY203" fmla="*/ 9422 h 10000"/>
                <a:gd name="connsiteX204" fmla="*/ 2515 w 10000"/>
                <a:gd name="connsiteY204" fmla="*/ 9550 h 10000"/>
                <a:gd name="connsiteX205" fmla="*/ 2380 w 10000"/>
                <a:gd name="connsiteY205" fmla="*/ 9507 h 10000"/>
                <a:gd name="connsiteX206" fmla="*/ 2244 w 10000"/>
                <a:gd name="connsiteY206" fmla="*/ 9463 h 10000"/>
                <a:gd name="connsiteX207" fmla="*/ 2153 w 10000"/>
                <a:gd name="connsiteY207" fmla="*/ 9240 h 10000"/>
                <a:gd name="connsiteX208" fmla="*/ 1895 w 10000"/>
                <a:gd name="connsiteY208" fmla="*/ 9373 h 10000"/>
                <a:gd name="connsiteX209" fmla="*/ 1805 w 10000"/>
                <a:gd name="connsiteY209" fmla="*/ 9422 h 10000"/>
                <a:gd name="connsiteX210" fmla="*/ 1805 w 10000"/>
                <a:gd name="connsiteY210" fmla="*/ 9282 h 10000"/>
                <a:gd name="connsiteX211" fmla="*/ 1669 w 10000"/>
                <a:gd name="connsiteY211" fmla="*/ 9107 h 10000"/>
                <a:gd name="connsiteX212" fmla="*/ 1401 w 10000"/>
                <a:gd name="connsiteY212" fmla="*/ 9107 h 10000"/>
                <a:gd name="connsiteX213" fmla="*/ 1401 w 10000"/>
                <a:gd name="connsiteY213" fmla="*/ 8924 h 10000"/>
                <a:gd name="connsiteX214" fmla="*/ 1439 w 10000"/>
                <a:gd name="connsiteY214" fmla="*/ 8703 h 10000"/>
                <a:gd name="connsiteX215" fmla="*/ 1270 w 10000"/>
                <a:gd name="connsiteY215" fmla="*/ 8604 h 10000"/>
                <a:gd name="connsiteX216" fmla="*/ 1130 w 10000"/>
                <a:gd name="connsiteY216" fmla="*/ 8475 h 10000"/>
                <a:gd name="connsiteX217" fmla="*/ 1090 w 10000"/>
                <a:gd name="connsiteY217" fmla="*/ 8385 h 10000"/>
                <a:gd name="connsiteX218" fmla="*/ 1048 w 10000"/>
                <a:gd name="connsiteY218" fmla="*/ 8251 h 10000"/>
                <a:gd name="connsiteX219" fmla="*/ 1090 w 10000"/>
                <a:gd name="connsiteY219" fmla="*/ 8118 h 10000"/>
                <a:gd name="connsiteX220" fmla="*/ 773 w 10000"/>
                <a:gd name="connsiteY220" fmla="*/ 8160 h 10000"/>
                <a:gd name="connsiteX221" fmla="*/ 591 w 10000"/>
                <a:gd name="connsiteY221" fmla="*/ 8251 h 10000"/>
                <a:gd name="connsiteX222" fmla="*/ 591 w 10000"/>
                <a:gd name="connsiteY222" fmla="*/ 8118 h 10000"/>
                <a:gd name="connsiteX223" fmla="*/ 549 w 10000"/>
                <a:gd name="connsiteY223" fmla="*/ 7980 h 10000"/>
                <a:gd name="connsiteX224" fmla="*/ 508 w 10000"/>
                <a:gd name="connsiteY224" fmla="*/ 7900 h 10000"/>
                <a:gd name="connsiteX225" fmla="*/ 7545 w 10000"/>
                <a:gd name="connsiteY225" fmla="*/ 7886 h 10000"/>
                <a:gd name="connsiteX226" fmla="*/ 7675 w 10000"/>
                <a:gd name="connsiteY226"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8056 w 10000"/>
                <a:gd name="connsiteY60" fmla="*/ 3049 h 10000"/>
                <a:gd name="connsiteX61" fmla="*/ 9884 w 10000"/>
                <a:gd name="connsiteY61" fmla="*/ 5468 h 10000"/>
                <a:gd name="connsiteX62" fmla="*/ 9847 w 10000"/>
                <a:gd name="connsiteY62" fmla="*/ 5517 h 10000"/>
                <a:gd name="connsiteX63" fmla="*/ 9757 w 10000"/>
                <a:gd name="connsiteY63" fmla="*/ 5561 h 10000"/>
                <a:gd name="connsiteX64" fmla="*/ 9802 w 10000"/>
                <a:gd name="connsiteY64" fmla="*/ 5561 h 10000"/>
                <a:gd name="connsiteX65" fmla="*/ 9982 w 10000"/>
                <a:gd name="connsiteY65" fmla="*/ 5600 h 10000"/>
                <a:gd name="connsiteX66" fmla="*/ 9982 w 10000"/>
                <a:gd name="connsiteY66" fmla="*/ 5699 h 10000"/>
                <a:gd name="connsiteX67" fmla="*/ 9935 w 10000"/>
                <a:gd name="connsiteY67" fmla="*/ 5600 h 10000"/>
                <a:gd name="connsiteX68" fmla="*/ 9935 w 10000"/>
                <a:gd name="connsiteY68" fmla="*/ 5699 h 10000"/>
                <a:gd name="connsiteX69" fmla="*/ 9884 w 10000"/>
                <a:gd name="connsiteY69" fmla="*/ 5658 h 10000"/>
                <a:gd name="connsiteX70" fmla="*/ 9847 w 10000"/>
                <a:gd name="connsiteY70" fmla="*/ 5658 h 10000"/>
                <a:gd name="connsiteX71" fmla="*/ 9802 w 10000"/>
                <a:gd name="connsiteY71" fmla="*/ 5737 h 10000"/>
                <a:gd name="connsiteX72" fmla="*/ 9935 w 10000"/>
                <a:gd name="connsiteY72" fmla="*/ 5827 h 10000"/>
                <a:gd name="connsiteX73" fmla="*/ 9884 w 10000"/>
                <a:gd name="connsiteY73" fmla="*/ 5827 h 10000"/>
                <a:gd name="connsiteX74" fmla="*/ 9935 w 10000"/>
                <a:gd name="connsiteY74" fmla="*/ 5924 h 10000"/>
                <a:gd name="connsiteX75" fmla="*/ 9757 w 10000"/>
                <a:gd name="connsiteY75" fmla="*/ 5873 h 10000"/>
                <a:gd name="connsiteX76" fmla="*/ 9802 w 10000"/>
                <a:gd name="connsiteY76" fmla="*/ 5924 h 10000"/>
                <a:gd name="connsiteX77" fmla="*/ 9935 w 10000"/>
                <a:gd name="connsiteY77" fmla="*/ 5963 h 10000"/>
                <a:gd name="connsiteX78" fmla="*/ 9982 w 10000"/>
                <a:gd name="connsiteY78" fmla="*/ 6100 h 10000"/>
                <a:gd name="connsiteX79" fmla="*/ 9935 w 10000"/>
                <a:gd name="connsiteY79" fmla="*/ 6193 h 10000"/>
                <a:gd name="connsiteX80" fmla="*/ 9802 w 10000"/>
                <a:gd name="connsiteY80" fmla="*/ 6055 h 10000"/>
                <a:gd name="connsiteX81" fmla="*/ 9757 w 10000"/>
                <a:gd name="connsiteY81" fmla="*/ 6100 h 10000"/>
                <a:gd name="connsiteX82" fmla="*/ 9579 w 10000"/>
                <a:gd name="connsiteY82" fmla="*/ 6193 h 10000"/>
                <a:gd name="connsiteX83" fmla="*/ 9714 w 10000"/>
                <a:gd name="connsiteY83" fmla="*/ 6321 h 10000"/>
                <a:gd name="connsiteX84" fmla="*/ 9714 w 10000"/>
                <a:gd name="connsiteY84" fmla="*/ 6504 h 10000"/>
                <a:gd name="connsiteX85" fmla="*/ 9668 w 10000"/>
                <a:gd name="connsiteY85" fmla="*/ 6594 h 10000"/>
                <a:gd name="connsiteX86" fmla="*/ 9668 w 10000"/>
                <a:gd name="connsiteY86" fmla="*/ 6637 h 10000"/>
                <a:gd name="connsiteX87" fmla="*/ 9579 w 10000"/>
                <a:gd name="connsiteY87" fmla="*/ 6594 h 10000"/>
                <a:gd name="connsiteX88" fmla="*/ 9579 w 10000"/>
                <a:gd name="connsiteY88" fmla="*/ 6680 h 10000"/>
                <a:gd name="connsiteX89" fmla="*/ 9534 w 10000"/>
                <a:gd name="connsiteY89" fmla="*/ 6774 h 10000"/>
                <a:gd name="connsiteX90" fmla="*/ 9490 w 10000"/>
                <a:gd name="connsiteY90" fmla="*/ 6948 h 10000"/>
                <a:gd name="connsiteX91" fmla="*/ 9534 w 10000"/>
                <a:gd name="connsiteY91" fmla="*/ 6861 h 10000"/>
                <a:gd name="connsiteX92" fmla="*/ 9490 w 10000"/>
                <a:gd name="connsiteY92" fmla="*/ 6903 h 10000"/>
                <a:gd name="connsiteX93" fmla="*/ 9447 w 10000"/>
                <a:gd name="connsiteY93" fmla="*/ 6820 h 10000"/>
                <a:gd name="connsiteX94" fmla="*/ 9351 w 10000"/>
                <a:gd name="connsiteY94" fmla="*/ 6861 h 10000"/>
                <a:gd name="connsiteX95" fmla="*/ 9351 w 10000"/>
                <a:gd name="connsiteY95" fmla="*/ 6948 h 10000"/>
                <a:gd name="connsiteX96" fmla="*/ 9403 w 10000"/>
                <a:gd name="connsiteY96" fmla="*/ 6994 h 10000"/>
                <a:gd name="connsiteX97" fmla="*/ 9490 w 10000"/>
                <a:gd name="connsiteY97" fmla="*/ 7039 h 10000"/>
                <a:gd name="connsiteX98" fmla="*/ 9447 w 10000"/>
                <a:gd name="connsiteY98" fmla="*/ 7084 h 10000"/>
                <a:gd name="connsiteX99" fmla="*/ 9403 w 10000"/>
                <a:gd name="connsiteY99" fmla="*/ 7223 h 10000"/>
                <a:gd name="connsiteX100" fmla="*/ 9220 w 10000"/>
                <a:gd name="connsiteY100" fmla="*/ 7127 h 10000"/>
                <a:gd name="connsiteX101" fmla="*/ 9351 w 10000"/>
                <a:gd name="connsiteY101" fmla="*/ 7261 h 10000"/>
                <a:gd name="connsiteX102" fmla="*/ 9490 w 10000"/>
                <a:gd name="connsiteY102" fmla="*/ 7261 h 10000"/>
                <a:gd name="connsiteX103" fmla="*/ 9447 w 10000"/>
                <a:gd name="connsiteY103" fmla="*/ 7357 h 10000"/>
                <a:gd name="connsiteX104" fmla="*/ 9534 w 10000"/>
                <a:gd name="connsiteY104" fmla="*/ 7537 h 10000"/>
                <a:gd name="connsiteX105" fmla="*/ 9490 w 10000"/>
                <a:gd name="connsiteY105" fmla="*/ 7537 h 10000"/>
                <a:gd name="connsiteX106" fmla="*/ 9351 w 10000"/>
                <a:gd name="connsiteY106" fmla="*/ 7439 h 10000"/>
                <a:gd name="connsiteX107" fmla="*/ 9302 w 10000"/>
                <a:gd name="connsiteY107" fmla="*/ 7489 h 10000"/>
                <a:gd name="connsiteX108" fmla="*/ 9403 w 10000"/>
                <a:gd name="connsiteY108" fmla="*/ 7581 h 10000"/>
                <a:gd name="connsiteX109" fmla="*/ 9351 w 10000"/>
                <a:gd name="connsiteY109" fmla="*/ 7667 h 10000"/>
                <a:gd name="connsiteX110" fmla="*/ 9220 w 10000"/>
                <a:gd name="connsiteY110" fmla="*/ 7581 h 10000"/>
                <a:gd name="connsiteX111" fmla="*/ 9302 w 10000"/>
                <a:gd name="connsiteY111" fmla="*/ 7709 h 10000"/>
                <a:gd name="connsiteX112" fmla="*/ 9220 w 10000"/>
                <a:gd name="connsiteY112" fmla="*/ 7709 h 10000"/>
                <a:gd name="connsiteX113" fmla="*/ 9220 w 10000"/>
                <a:gd name="connsiteY113" fmla="*/ 7804 h 10000"/>
                <a:gd name="connsiteX114" fmla="*/ 8994 w 10000"/>
                <a:gd name="connsiteY114" fmla="*/ 7900 h 10000"/>
                <a:gd name="connsiteX115" fmla="*/ 8951 w 10000"/>
                <a:gd name="connsiteY115" fmla="*/ 7980 h 10000"/>
                <a:gd name="connsiteX116" fmla="*/ 8994 w 10000"/>
                <a:gd name="connsiteY116" fmla="*/ 8031 h 10000"/>
                <a:gd name="connsiteX117" fmla="*/ 8951 w 10000"/>
                <a:gd name="connsiteY117" fmla="*/ 8066 h 10000"/>
                <a:gd name="connsiteX118" fmla="*/ 8905 w 10000"/>
                <a:gd name="connsiteY118" fmla="*/ 8203 h 10000"/>
                <a:gd name="connsiteX119" fmla="*/ 8866 w 10000"/>
                <a:gd name="connsiteY119" fmla="*/ 8160 h 10000"/>
                <a:gd name="connsiteX120" fmla="*/ 8866 w 10000"/>
                <a:gd name="connsiteY120" fmla="*/ 8296 h 10000"/>
                <a:gd name="connsiteX121" fmla="*/ 8407 w 10000"/>
                <a:gd name="connsiteY121" fmla="*/ 8069 h 10000"/>
                <a:gd name="connsiteX122" fmla="*/ 7657 w 10000"/>
                <a:gd name="connsiteY122" fmla="*/ 8835 h 10000"/>
                <a:gd name="connsiteX123" fmla="*/ 7387 w 10000"/>
                <a:gd name="connsiteY123" fmla="*/ 8924 h 10000"/>
                <a:gd name="connsiteX124" fmla="*/ 7253 w 10000"/>
                <a:gd name="connsiteY124" fmla="*/ 8655 h 10000"/>
                <a:gd name="connsiteX125" fmla="*/ 7209 w 10000"/>
                <a:gd name="connsiteY125" fmla="*/ 8655 h 10000"/>
                <a:gd name="connsiteX126" fmla="*/ 7340 w 10000"/>
                <a:gd name="connsiteY126" fmla="*/ 8604 h 10000"/>
                <a:gd name="connsiteX127" fmla="*/ 7162 w 10000"/>
                <a:gd name="connsiteY127" fmla="*/ 8604 h 10000"/>
                <a:gd name="connsiteX128" fmla="*/ 7119 w 10000"/>
                <a:gd name="connsiteY128" fmla="*/ 8703 h 10000"/>
                <a:gd name="connsiteX129" fmla="*/ 7209 w 10000"/>
                <a:gd name="connsiteY129" fmla="*/ 8790 h 10000"/>
                <a:gd name="connsiteX130" fmla="*/ 7162 w 10000"/>
                <a:gd name="connsiteY130" fmla="*/ 8790 h 10000"/>
                <a:gd name="connsiteX131" fmla="*/ 7302 w 10000"/>
                <a:gd name="connsiteY131" fmla="*/ 9056 h 10000"/>
                <a:gd name="connsiteX132" fmla="*/ 7119 w 10000"/>
                <a:gd name="connsiteY132" fmla="*/ 8884 h 10000"/>
                <a:gd name="connsiteX133" fmla="*/ 7209 w 10000"/>
                <a:gd name="connsiteY133" fmla="*/ 9056 h 10000"/>
                <a:gd name="connsiteX134" fmla="*/ 7162 w 10000"/>
                <a:gd name="connsiteY134" fmla="*/ 9107 h 10000"/>
                <a:gd name="connsiteX135" fmla="*/ 7119 w 10000"/>
                <a:gd name="connsiteY135" fmla="*/ 9056 h 10000"/>
                <a:gd name="connsiteX136" fmla="*/ 7075 w 10000"/>
                <a:gd name="connsiteY136" fmla="*/ 9196 h 10000"/>
                <a:gd name="connsiteX137" fmla="*/ 6934 w 10000"/>
                <a:gd name="connsiteY137" fmla="*/ 9240 h 10000"/>
                <a:gd name="connsiteX138" fmla="*/ 6893 w 10000"/>
                <a:gd name="connsiteY138" fmla="*/ 9147 h 10000"/>
                <a:gd name="connsiteX139" fmla="*/ 6807 w 10000"/>
                <a:gd name="connsiteY139" fmla="*/ 9107 h 10000"/>
                <a:gd name="connsiteX140" fmla="*/ 6852 w 10000"/>
                <a:gd name="connsiteY140" fmla="*/ 9282 h 10000"/>
                <a:gd name="connsiteX141" fmla="*/ 6623 w 10000"/>
                <a:gd name="connsiteY141" fmla="*/ 9196 h 10000"/>
                <a:gd name="connsiteX142" fmla="*/ 6579 w 10000"/>
                <a:gd name="connsiteY142" fmla="*/ 9240 h 10000"/>
                <a:gd name="connsiteX143" fmla="*/ 6444 w 10000"/>
                <a:gd name="connsiteY143" fmla="*/ 9323 h 10000"/>
                <a:gd name="connsiteX144" fmla="*/ 6411 w 10000"/>
                <a:gd name="connsiteY144" fmla="*/ 9422 h 10000"/>
                <a:gd name="connsiteX145" fmla="*/ 6311 w 10000"/>
                <a:gd name="connsiteY145" fmla="*/ 9422 h 10000"/>
                <a:gd name="connsiteX146" fmla="*/ 6177 w 10000"/>
                <a:gd name="connsiteY146" fmla="*/ 9463 h 10000"/>
                <a:gd name="connsiteX147" fmla="*/ 6177 w 10000"/>
                <a:gd name="connsiteY147" fmla="*/ 9422 h 10000"/>
                <a:gd name="connsiteX148" fmla="*/ 6177 w 10000"/>
                <a:gd name="connsiteY148" fmla="*/ 9507 h 10000"/>
                <a:gd name="connsiteX149" fmla="*/ 6046 w 10000"/>
                <a:gd name="connsiteY149" fmla="*/ 9463 h 10000"/>
                <a:gd name="connsiteX150" fmla="*/ 6046 w 10000"/>
                <a:gd name="connsiteY150" fmla="*/ 9550 h 10000"/>
                <a:gd name="connsiteX151" fmla="*/ 6000 w 10000"/>
                <a:gd name="connsiteY151" fmla="*/ 9688 h 10000"/>
                <a:gd name="connsiteX152" fmla="*/ 6094 w 10000"/>
                <a:gd name="connsiteY152" fmla="*/ 9734 h 10000"/>
                <a:gd name="connsiteX153" fmla="*/ 6094 w 10000"/>
                <a:gd name="connsiteY153" fmla="*/ 9734 h 10000"/>
                <a:gd name="connsiteX154" fmla="*/ 6177 w 10000"/>
                <a:gd name="connsiteY154" fmla="*/ 9913 h 10000"/>
                <a:gd name="connsiteX155" fmla="*/ 5956 w 10000"/>
                <a:gd name="connsiteY155" fmla="*/ 10000 h 10000"/>
                <a:gd name="connsiteX156" fmla="*/ 5956 w 10000"/>
                <a:gd name="connsiteY156" fmla="*/ 9913 h 10000"/>
                <a:gd name="connsiteX157" fmla="*/ 5861 w 10000"/>
                <a:gd name="connsiteY157" fmla="*/ 9774 h 10000"/>
                <a:gd name="connsiteX158" fmla="*/ 5823 w 10000"/>
                <a:gd name="connsiteY158" fmla="*/ 9688 h 10000"/>
                <a:gd name="connsiteX159" fmla="*/ 5778 w 10000"/>
                <a:gd name="connsiteY159" fmla="*/ 9550 h 10000"/>
                <a:gd name="connsiteX160" fmla="*/ 5823 w 10000"/>
                <a:gd name="connsiteY160" fmla="*/ 9463 h 10000"/>
                <a:gd name="connsiteX161" fmla="*/ 5778 w 10000"/>
                <a:gd name="connsiteY161" fmla="*/ 9323 h 10000"/>
                <a:gd name="connsiteX162" fmla="*/ 5778 w 10000"/>
                <a:gd name="connsiteY162" fmla="*/ 9373 h 10000"/>
                <a:gd name="connsiteX163" fmla="*/ 5686 w 10000"/>
                <a:gd name="connsiteY163" fmla="*/ 9282 h 10000"/>
                <a:gd name="connsiteX164" fmla="*/ 5686 w 10000"/>
                <a:gd name="connsiteY164" fmla="*/ 9373 h 10000"/>
                <a:gd name="connsiteX165" fmla="*/ 5555 w 10000"/>
                <a:gd name="connsiteY165" fmla="*/ 9373 h 10000"/>
                <a:gd name="connsiteX166" fmla="*/ 5466 w 10000"/>
                <a:gd name="connsiteY166" fmla="*/ 9323 h 10000"/>
                <a:gd name="connsiteX167" fmla="*/ 5414 w 10000"/>
                <a:gd name="connsiteY167" fmla="*/ 9240 h 10000"/>
                <a:gd name="connsiteX168" fmla="*/ 5370 w 10000"/>
                <a:gd name="connsiteY168" fmla="*/ 9240 h 10000"/>
                <a:gd name="connsiteX169" fmla="*/ 5370 w 10000"/>
                <a:gd name="connsiteY169" fmla="*/ 9323 h 10000"/>
                <a:gd name="connsiteX170" fmla="*/ 5284 w 10000"/>
                <a:gd name="connsiteY170" fmla="*/ 9240 h 10000"/>
                <a:gd name="connsiteX171" fmla="*/ 5244 w 10000"/>
                <a:gd name="connsiteY171" fmla="*/ 9147 h 10000"/>
                <a:gd name="connsiteX172" fmla="*/ 5202 w 10000"/>
                <a:gd name="connsiteY172" fmla="*/ 9196 h 10000"/>
                <a:gd name="connsiteX173" fmla="*/ 5244 w 10000"/>
                <a:gd name="connsiteY173" fmla="*/ 9323 h 10000"/>
                <a:gd name="connsiteX174" fmla="*/ 5154 w 10000"/>
                <a:gd name="connsiteY174" fmla="*/ 9282 h 10000"/>
                <a:gd name="connsiteX175" fmla="*/ 5154 w 10000"/>
                <a:gd name="connsiteY175" fmla="*/ 9373 h 10000"/>
                <a:gd name="connsiteX176" fmla="*/ 4973 w 10000"/>
                <a:gd name="connsiteY176" fmla="*/ 9323 h 10000"/>
                <a:gd name="connsiteX177" fmla="*/ 4844 w 10000"/>
                <a:gd name="connsiteY177" fmla="*/ 9323 h 10000"/>
                <a:gd name="connsiteX178" fmla="*/ 4794 w 10000"/>
                <a:gd name="connsiteY178" fmla="*/ 9323 h 10000"/>
                <a:gd name="connsiteX179" fmla="*/ 4661 w 10000"/>
                <a:gd name="connsiteY179" fmla="*/ 9240 h 10000"/>
                <a:gd name="connsiteX180" fmla="*/ 4611 w 10000"/>
                <a:gd name="connsiteY180" fmla="*/ 9196 h 10000"/>
                <a:gd name="connsiteX181" fmla="*/ 4480 w 10000"/>
                <a:gd name="connsiteY181" fmla="*/ 9147 h 10000"/>
                <a:gd name="connsiteX182" fmla="*/ 4395 w 10000"/>
                <a:gd name="connsiteY182" fmla="*/ 8884 h 10000"/>
                <a:gd name="connsiteX183" fmla="*/ 4297 w 10000"/>
                <a:gd name="connsiteY183" fmla="*/ 8703 h 10000"/>
                <a:gd name="connsiteX184" fmla="*/ 4168 w 10000"/>
                <a:gd name="connsiteY184" fmla="*/ 8703 h 10000"/>
                <a:gd name="connsiteX185" fmla="*/ 4032 w 10000"/>
                <a:gd name="connsiteY185" fmla="*/ 8703 h 10000"/>
                <a:gd name="connsiteX186" fmla="*/ 3808 w 10000"/>
                <a:gd name="connsiteY186" fmla="*/ 8475 h 10000"/>
                <a:gd name="connsiteX187" fmla="*/ 3633 w 10000"/>
                <a:gd name="connsiteY187" fmla="*/ 8604 h 10000"/>
                <a:gd name="connsiteX188" fmla="*/ 3633 w 10000"/>
                <a:gd name="connsiteY188" fmla="*/ 8703 h 10000"/>
                <a:gd name="connsiteX189" fmla="*/ 3410 w 10000"/>
                <a:gd name="connsiteY189" fmla="*/ 8747 h 10000"/>
                <a:gd name="connsiteX190" fmla="*/ 3278 w 10000"/>
                <a:gd name="connsiteY190" fmla="*/ 8884 h 10000"/>
                <a:gd name="connsiteX191" fmla="*/ 3189 w 10000"/>
                <a:gd name="connsiteY191" fmla="*/ 8790 h 10000"/>
                <a:gd name="connsiteX192" fmla="*/ 3099 w 10000"/>
                <a:gd name="connsiteY192" fmla="*/ 8884 h 10000"/>
                <a:gd name="connsiteX193" fmla="*/ 2965 w 10000"/>
                <a:gd name="connsiteY193" fmla="*/ 8884 h 10000"/>
                <a:gd name="connsiteX194" fmla="*/ 2781 w 10000"/>
                <a:gd name="connsiteY194" fmla="*/ 8835 h 10000"/>
                <a:gd name="connsiteX195" fmla="*/ 2606 w 10000"/>
                <a:gd name="connsiteY195" fmla="*/ 8924 h 10000"/>
                <a:gd name="connsiteX196" fmla="*/ 2515 w 10000"/>
                <a:gd name="connsiteY196" fmla="*/ 8924 h 10000"/>
                <a:gd name="connsiteX197" fmla="*/ 2423 w 10000"/>
                <a:gd name="connsiteY197" fmla="*/ 8924 h 10000"/>
                <a:gd name="connsiteX198" fmla="*/ 2380 w 10000"/>
                <a:gd name="connsiteY198" fmla="*/ 8924 h 10000"/>
                <a:gd name="connsiteX199" fmla="*/ 2380 w 10000"/>
                <a:gd name="connsiteY199" fmla="*/ 9147 h 10000"/>
                <a:gd name="connsiteX200" fmla="*/ 2473 w 10000"/>
                <a:gd name="connsiteY200" fmla="*/ 9282 h 10000"/>
                <a:gd name="connsiteX201" fmla="*/ 2473 w 10000"/>
                <a:gd name="connsiteY201" fmla="*/ 9323 h 10000"/>
                <a:gd name="connsiteX202" fmla="*/ 2473 w 10000"/>
                <a:gd name="connsiteY202" fmla="*/ 9422 h 10000"/>
                <a:gd name="connsiteX203" fmla="*/ 2515 w 10000"/>
                <a:gd name="connsiteY203" fmla="*/ 9550 h 10000"/>
                <a:gd name="connsiteX204" fmla="*/ 2380 w 10000"/>
                <a:gd name="connsiteY204" fmla="*/ 9507 h 10000"/>
                <a:gd name="connsiteX205" fmla="*/ 2244 w 10000"/>
                <a:gd name="connsiteY205" fmla="*/ 9463 h 10000"/>
                <a:gd name="connsiteX206" fmla="*/ 2153 w 10000"/>
                <a:gd name="connsiteY206" fmla="*/ 9240 h 10000"/>
                <a:gd name="connsiteX207" fmla="*/ 1895 w 10000"/>
                <a:gd name="connsiteY207" fmla="*/ 9373 h 10000"/>
                <a:gd name="connsiteX208" fmla="*/ 1805 w 10000"/>
                <a:gd name="connsiteY208" fmla="*/ 9422 h 10000"/>
                <a:gd name="connsiteX209" fmla="*/ 1805 w 10000"/>
                <a:gd name="connsiteY209" fmla="*/ 9282 h 10000"/>
                <a:gd name="connsiteX210" fmla="*/ 1669 w 10000"/>
                <a:gd name="connsiteY210" fmla="*/ 9107 h 10000"/>
                <a:gd name="connsiteX211" fmla="*/ 1401 w 10000"/>
                <a:gd name="connsiteY211" fmla="*/ 9107 h 10000"/>
                <a:gd name="connsiteX212" fmla="*/ 1401 w 10000"/>
                <a:gd name="connsiteY212" fmla="*/ 8924 h 10000"/>
                <a:gd name="connsiteX213" fmla="*/ 1439 w 10000"/>
                <a:gd name="connsiteY213" fmla="*/ 8703 h 10000"/>
                <a:gd name="connsiteX214" fmla="*/ 1270 w 10000"/>
                <a:gd name="connsiteY214" fmla="*/ 8604 h 10000"/>
                <a:gd name="connsiteX215" fmla="*/ 1130 w 10000"/>
                <a:gd name="connsiteY215" fmla="*/ 8475 h 10000"/>
                <a:gd name="connsiteX216" fmla="*/ 1090 w 10000"/>
                <a:gd name="connsiteY216" fmla="*/ 8385 h 10000"/>
                <a:gd name="connsiteX217" fmla="*/ 1048 w 10000"/>
                <a:gd name="connsiteY217" fmla="*/ 8251 h 10000"/>
                <a:gd name="connsiteX218" fmla="*/ 1090 w 10000"/>
                <a:gd name="connsiteY218" fmla="*/ 8118 h 10000"/>
                <a:gd name="connsiteX219" fmla="*/ 773 w 10000"/>
                <a:gd name="connsiteY219" fmla="*/ 8160 h 10000"/>
                <a:gd name="connsiteX220" fmla="*/ 591 w 10000"/>
                <a:gd name="connsiteY220" fmla="*/ 8251 h 10000"/>
                <a:gd name="connsiteX221" fmla="*/ 591 w 10000"/>
                <a:gd name="connsiteY221" fmla="*/ 8118 h 10000"/>
                <a:gd name="connsiteX222" fmla="*/ 549 w 10000"/>
                <a:gd name="connsiteY222" fmla="*/ 7980 h 10000"/>
                <a:gd name="connsiteX223" fmla="*/ 508 w 10000"/>
                <a:gd name="connsiteY223" fmla="*/ 7900 h 10000"/>
                <a:gd name="connsiteX224" fmla="*/ 7545 w 10000"/>
                <a:gd name="connsiteY224" fmla="*/ 7886 h 10000"/>
                <a:gd name="connsiteX225" fmla="*/ 7675 w 10000"/>
                <a:gd name="connsiteY225"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8010 w 10000"/>
                <a:gd name="connsiteY59" fmla="*/ 2825 h 10000"/>
                <a:gd name="connsiteX60" fmla="*/ 9884 w 10000"/>
                <a:gd name="connsiteY60" fmla="*/ 5468 h 10000"/>
                <a:gd name="connsiteX61" fmla="*/ 9847 w 10000"/>
                <a:gd name="connsiteY61" fmla="*/ 5517 h 10000"/>
                <a:gd name="connsiteX62" fmla="*/ 9757 w 10000"/>
                <a:gd name="connsiteY62" fmla="*/ 5561 h 10000"/>
                <a:gd name="connsiteX63" fmla="*/ 9802 w 10000"/>
                <a:gd name="connsiteY63" fmla="*/ 5561 h 10000"/>
                <a:gd name="connsiteX64" fmla="*/ 9982 w 10000"/>
                <a:gd name="connsiteY64" fmla="*/ 5600 h 10000"/>
                <a:gd name="connsiteX65" fmla="*/ 9982 w 10000"/>
                <a:gd name="connsiteY65" fmla="*/ 5699 h 10000"/>
                <a:gd name="connsiteX66" fmla="*/ 9935 w 10000"/>
                <a:gd name="connsiteY66" fmla="*/ 5600 h 10000"/>
                <a:gd name="connsiteX67" fmla="*/ 9935 w 10000"/>
                <a:gd name="connsiteY67" fmla="*/ 5699 h 10000"/>
                <a:gd name="connsiteX68" fmla="*/ 9884 w 10000"/>
                <a:gd name="connsiteY68" fmla="*/ 5658 h 10000"/>
                <a:gd name="connsiteX69" fmla="*/ 9847 w 10000"/>
                <a:gd name="connsiteY69" fmla="*/ 5658 h 10000"/>
                <a:gd name="connsiteX70" fmla="*/ 9802 w 10000"/>
                <a:gd name="connsiteY70" fmla="*/ 5737 h 10000"/>
                <a:gd name="connsiteX71" fmla="*/ 9935 w 10000"/>
                <a:gd name="connsiteY71" fmla="*/ 5827 h 10000"/>
                <a:gd name="connsiteX72" fmla="*/ 9884 w 10000"/>
                <a:gd name="connsiteY72" fmla="*/ 5827 h 10000"/>
                <a:gd name="connsiteX73" fmla="*/ 9935 w 10000"/>
                <a:gd name="connsiteY73" fmla="*/ 5924 h 10000"/>
                <a:gd name="connsiteX74" fmla="*/ 9757 w 10000"/>
                <a:gd name="connsiteY74" fmla="*/ 5873 h 10000"/>
                <a:gd name="connsiteX75" fmla="*/ 9802 w 10000"/>
                <a:gd name="connsiteY75" fmla="*/ 5924 h 10000"/>
                <a:gd name="connsiteX76" fmla="*/ 9935 w 10000"/>
                <a:gd name="connsiteY76" fmla="*/ 5963 h 10000"/>
                <a:gd name="connsiteX77" fmla="*/ 9982 w 10000"/>
                <a:gd name="connsiteY77" fmla="*/ 6100 h 10000"/>
                <a:gd name="connsiteX78" fmla="*/ 9935 w 10000"/>
                <a:gd name="connsiteY78" fmla="*/ 6193 h 10000"/>
                <a:gd name="connsiteX79" fmla="*/ 9802 w 10000"/>
                <a:gd name="connsiteY79" fmla="*/ 6055 h 10000"/>
                <a:gd name="connsiteX80" fmla="*/ 9757 w 10000"/>
                <a:gd name="connsiteY80" fmla="*/ 6100 h 10000"/>
                <a:gd name="connsiteX81" fmla="*/ 9579 w 10000"/>
                <a:gd name="connsiteY81" fmla="*/ 6193 h 10000"/>
                <a:gd name="connsiteX82" fmla="*/ 9714 w 10000"/>
                <a:gd name="connsiteY82" fmla="*/ 6321 h 10000"/>
                <a:gd name="connsiteX83" fmla="*/ 9714 w 10000"/>
                <a:gd name="connsiteY83" fmla="*/ 6504 h 10000"/>
                <a:gd name="connsiteX84" fmla="*/ 9668 w 10000"/>
                <a:gd name="connsiteY84" fmla="*/ 6594 h 10000"/>
                <a:gd name="connsiteX85" fmla="*/ 9668 w 10000"/>
                <a:gd name="connsiteY85" fmla="*/ 6637 h 10000"/>
                <a:gd name="connsiteX86" fmla="*/ 9579 w 10000"/>
                <a:gd name="connsiteY86" fmla="*/ 6594 h 10000"/>
                <a:gd name="connsiteX87" fmla="*/ 9579 w 10000"/>
                <a:gd name="connsiteY87" fmla="*/ 6680 h 10000"/>
                <a:gd name="connsiteX88" fmla="*/ 9534 w 10000"/>
                <a:gd name="connsiteY88" fmla="*/ 6774 h 10000"/>
                <a:gd name="connsiteX89" fmla="*/ 9490 w 10000"/>
                <a:gd name="connsiteY89" fmla="*/ 6948 h 10000"/>
                <a:gd name="connsiteX90" fmla="*/ 9534 w 10000"/>
                <a:gd name="connsiteY90" fmla="*/ 6861 h 10000"/>
                <a:gd name="connsiteX91" fmla="*/ 9490 w 10000"/>
                <a:gd name="connsiteY91" fmla="*/ 6903 h 10000"/>
                <a:gd name="connsiteX92" fmla="*/ 9447 w 10000"/>
                <a:gd name="connsiteY92" fmla="*/ 6820 h 10000"/>
                <a:gd name="connsiteX93" fmla="*/ 9351 w 10000"/>
                <a:gd name="connsiteY93" fmla="*/ 6861 h 10000"/>
                <a:gd name="connsiteX94" fmla="*/ 9351 w 10000"/>
                <a:gd name="connsiteY94" fmla="*/ 6948 h 10000"/>
                <a:gd name="connsiteX95" fmla="*/ 9403 w 10000"/>
                <a:gd name="connsiteY95" fmla="*/ 6994 h 10000"/>
                <a:gd name="connsiteX96" fmla="*/ 9490 w 10000"/>
                <a:gd name="connsiteY96" fmla="*/ 7039 h 10000"/>
                <a:gd name="connsiteX97" fmla="*/ 9447 w 10000"/>
                <a:gd name="connsiteY97" fmla="*/ 7084 h 10000"/>
                <a:gd name="connsiteX98" fmla="*/ 9403 w 10000"/>
                <a:gd name="connsiteY98" fmla="*/ 7223 h 10000"/>
                <a:gd name="connsiteX99" fmla="*/ 9220 w 10000"/>
                <a:gd name="connsiteY99" fmla="*/ 7127 h 10000"/>
                <a:gd name="connsiteX100" fmla="*/ 9351 w 10000"/>
                <a:gd name="connsiteY100" fmla="*/ 7261 h 10000"/>
                <a:gd name="connsiteX101" fmla="*/ 9490 w 10000"/>
                <a:gd name="connsiteY101" fmla="*/ 7261 h 10000"/>
                <a:gd name="connsiteX102" fmla="*/ 9447 w 10000"/>
                <a:gd name="connsiteY102" fmla="*/ 7357 h 10000"/>
                <a:gd name="connsiteX103" fmla="*/ 9534 w 10000"/>
                <a:gd name="connsiteY103" fmla="*/ 7537 h 10000"/>
                <a:gd name="connsiteX104" fmla="*/ 9490 w 10000"/>
                <a:gd name="connsiteY104" fmla="*/ 7537 h 10000"/>
                <a:gd name="connsiteX105" fmla="*/ 9351 w 10000"/>
                <a:gd name="connsiteY105" fmla="*/ 7439 h 10000"/>
                <a:gd name="connsiteX106" fmla="*/ 9302 w 10000"/>
                <a:gd name="connsiteY106" fmla="*/ 7489 h 10000"/>
                <a:gd name="connsiteX107" fmla="*/ 9403 w 10000"/>
                <a:gd name="connsiteY107" fmla="*/ 7581 h 10000"/>
                <a:gd name="connsiteX108" fmla="*/ 9351 w 10000"/>
                <a:gd name="connsiteY108" fmla="*/ 7667 h 10000"/>
                <a:gd name="connsiteX109" fmla="*/ 9220 w 10000"/>
                <a:gd name="connsiteY109" fmla="*/ 7581 h 10000"/>
                <a:gd name="connsiteX110" fmla="*/ 9302 w 10000"/>
                <a:gd name="connsiteY110" fmla="*/ 7709 h 10000"/>
                <a:gd name="connsiteX111" fmla="*/ 9220 w 10000"/>
                <a:gd name="connsiteY111" fmla="*/ 7709 h 10000"/>
                <a:gd name="connsiteX112" fmla="*/ 9220 w 10000"/>
                <a:gd name="connsiteY112" fmla="*/ 7804 h 10000"/>
                <a:gd name="connsiteX113" fmla="*/ 8994 w 10000"/>
                <a:gd name="connsiteY113" fmla="*/ 7900 h 10000"/>
                <a:gd name="connsiteX114" fmla="*/ 8951 w 10000"/>
                <a:gd name="connsiteY114" fmla="*/ 7980 h 10000"/>
                <a:gd name="connsiteX115" fmla="*/ 8994 w 10000"/>
                <a:gd name="connsiteY115" fmla="*/ 8031 h 10000"/>
                <a:gd name="connsiteX116" fmla="*/ 8951 w 10000"/>
                <a:gd name="connsiteY116" fmla="*/ 8066 h 10000"/>
                <a:gd name="connsiteX117" fmla="*/ 8905 w 10000"/>
                <a:gd name="connsiteY117" fmla="*/ 8203 h 10000"/>
                <a:gd name="connsiteX118" fmla="*/ 8866 w 10000"/>
                <a:gd name="connsiteY118" fmla="*/ 8160 h 10000"/>
                <a:gd name="connsiteX119" fmla="*/ 8866 w 10000"/>
                <a:gd name="connsiteY119" fmla="*/ 8296 h 10000"/>
                <a:gd name="connsiteX120" fmla="*/ 8407 w 10000"/>
                <a:gd name="connsiteY120" fmla="*/ 8069 h 10000"/>
                <a:gd name="connsiteX121" fmla="*/ 7657 w 10000"/>
                <a:gd name="connsiteY121" fmla="*/ 8835 h 10000"/>
                <a:gd name="connsiteX122" fmla="*/ 7387 w 10000"/>
                <a:gd name="connsiteY122" fmla="*/ 8924 h 10000"/>
                <a:gd name="connsiteX123" fmla="*/ 7253 w 10000"/>
                <a:gd name="connsiteY123" fmla="*/ 8655 h 10000"/>
                <a:gd name="connsiteX124" fmla="*/ 7209 w 10000"/>
                <a:gd name="connsiteY124" fmla="*/ 8655 h 10000"/>
                <a:gd name="connsiteX125" fmla="*/ 7340 w 10000"/>
                <a:gd name="connsiteY125" fmla="*/ 8604 h 10000"/>
                <a:gd name="connsiteX126" fmla="*/ 7162 w 10000"/>
                <a:gd name="connsiteY126" fmla="*/ 8604 h 10000"/>
                <a:gd name="connsiteX127" fmla="*/ 7119 w 10000"/>
                <a:gd name="connsiteY127" fmla="*/ 8703 h 10000"/>
                <a:gd name="connsiteX128" fmla="*/ 7209 w 10000"/>
                <a:gd name="connsiteY128" fmla="*/ 8790 h 10000"/>
                <a:gd name="connsiteX129" fmla="*/ 7162 w 10000"/>
                <a:gd name="connsiteY129" fmla="*/ 8790 h 10000"/>
                <a:gd name="connsiteX130" fmla="*/ 7302 w 10000"/>
                <a:gd name="connsiteY130" fmla="*/ 9056 h 10000"/>
                <a:gd name="connsiteX131" fmla="*/ 7119 w 10000"/>
                <a:gd name="connsiteY131" fmla="*/ 8884 h 10000"/>
                <a:gd name="connsiteX132" fmla="*/ 7209 w 10000"/>
                <a:gd name="connsiteY132" fmla="*/ 9056 h 10000"/>
                <a:gd name="connsiteX133" fmla="*/ 7162 w 10000"/>
                <a:gd name="connsiteY133" fmla="*/ 9107 h 10000"/>
                <a:gd name="connsiteX134" fmla="*/ 7119 w 10000"/>
                <a:gd name="connsiteY134" fmla="*/ 9056 h 10000"/>
                <a:gd name="connsiteX135" fmla="*/ 7075 w 10000"/>
                <a:gd name="connsiteY135" fmla="*/ 9196 h 10000"/>
                <a:gd name="connsiteX136" fmla="*/ 6934 w 10000"/>
                <a:gd name="connsiteY136" fmla="*/ 9240 h 10000"/>
                <a:gd name="connsiteX137" fmla="*/ 6893 w 10000"/>
                <a:gd name="connsiteY137" fmla="*/ 9147 h 10000"/>
                <a:gd name="connsiteX138" fmla="*/ 6807 w 10000"/>
                <a:gd name="connsiteY138" fmla="*/ 9107 h 10000"/>
                <a:gd name="connsiteX139" fmla="*/ 6852 w 10000"/>
                <a:gd name="connsiteY139" fmla="*/ 9282 h 10000"/>
                <a:gd name="connsiteX140" fmla="*/ 6623 w 10000"/>
                <a:gd name="connsiteY140" fmla="*/ 9196 h 10000"/>
                <a:gd name="connsiteX141" fmla="*/ 6579 w 10000"/>
                <a:gd name="connsiteY141" fmla="*/ 9240 h 10000"/>
                <a:gd name="connsiteX142" fmla="*/ 6444 w 10000"/>
                <a:gd name="connsiteY142" fmla="*/ 9323 h 10000"/>
                <a:gd name="connsiteX143" fmla="*/ 6411 w 10000"/>
                <a:gd name="connsiteY143" fmla="*/ 9422 h 10000"/>
                <a:gd name="connsiteX144" fmla="*/ 6311 w 10000"/>
                <a:gd name="connsiteY144" fmla="*/ 9422 h 10000"/>
                <a:gd name="connsiteX145" fmla="*/ 6177 w 10000"/>
                <a:gd name="connsiteY145" fmla="*/ 9463 h 10000"/>
                <a:gd name="connsiteX146" fmla="*/ 6177 w 10000"/>
                <a:gd name="connsiteY146" fmla="*/ 9422 h 10000"/>
                <a:gd name="connsiteX147" fmla="*/ 6177 w 10000"/>
                <a:gd name="connsiteY147" fmla="*/ 9507 h 10000"/>
                <a:gd name="connsiteX148" fmla="*/ 6046 w 10000"/>
                <a:gd name="connsiteY148" fmla="*/ 9463 h 10000"/>
                <a:gd name="connsiteX149" fmla="*/ 6046 w 10000"/>
                <a:gd name="connsiteY149" fmla="*/ 9550 h 10000"/>
                <a:gd name="connsiteX150" fmla="*/ 6000 w 10000"/>
                <a:gd name="connsiteY150" fmla="*/ 9688 h 10000"/>
                <a:gd name="connsiteX151" fmla="*/ 6094 w 10000"/>
                <a:gd name="connsiteY151" fmla="*/ 9734 h 10000"/>
                <a:gd name="connsiteX152" fmla="*/ 6094 w 10000"/>
                <a:gd name="connsiteY152" fmla="*/ 9734 h 10000"/>
                <a:gd name="connsiteX153" fmla="*/ 6177 w 10000"/>
                <a:gd name="connsiteY153" fmla="*/ 9913 h 10000"/>
                <a:gd name="connsiteX154" fmla="*/ 5956 w 10000"/>
                <a:gd name="connsiteY154" fmla="*/ 10000 h 10000"/>
                <a:gd name="connsiteX155" fmla="*/ 5956 w 10000"/>
                <a:gd name="connsiteY155" fmla="*/ 9913 h 10000"/>
                <a:gd name="connsiteX156" fmla="*/ 5861 w 10000"/>
                <a:gd name="connsiteY156" fmla="*/ 9774 h 10000"/>
                <a:gd name="connsiteX157" fmla="*/ 5823 w 10000"/>
                <a:gd name="connsiteY157" fmla="*/ 9688 h 10000"/>
                <a:gd name="connsiteX158" fmla="*/ 5778 w 10000"/>
                <a:gd name="connsiteY158" fmla="*/ 9550 h 10000"/>
                <a:gd name="connsiteX159" fmla="*/ 5823 w 10000"/>
                <a:gd name="connsiteY159" fmla="*/ 9463 h 10000"/>
                <a:gd name="connsiteX160" fmla="*/ 5778 w 10000"/>
                <a:gd name="connsiteY160" fmla="*/ 9323 h 10000"/>
                <a:gd name="connsiteX161" fmla="*/ 5778 w 10000"/>
                <a:gd name="connsiteY161" fmla="*/ 9373 h 10000"/>
                <a:gd name="connsiteX162" fmla="*/ 5686 w 10000"/>
                <a:gd name="connsiteY162" fmla="*/ 9282 h 10000"/>
                <a:gd name="connsiteX163" fmla="*/ 5686 w 10000"/>
                <a:gd name="connsiteY163" fmla="*/ 9373 h 10000"/>
                <a:gd name="connsiteX164" fmla="*/ 5555 w 10000"/>
                <a:gd name="connsiteY164" fmla="*/ 9373 h 10000"/>
                <a:gd name="connsiteX165" fmla="*/ 5466 w 10000"/>
                <a:gd name="connsiteY165" fmla="*/ 9323 h 10000"/>
                <a:gd name="connsiteX166" fmla="*/ 5414 w 10000"/>
                <a:gd name="connsiteY166" fmla="*/ 9240 h 10000"/>
                <a:gd name="connsiteX167" fmla="*/ 5370 w 10000"/>
                <a:gd name="connsiteY167" fmla="*/ 9240 h 10000"/>
                <a:gd name="connsiteX168" fmla="*/ 5370 w 10000"/>
                <a:gd name="connsiteY168" fmla="*/ 9323 h 10000"/>
                <a:gd name="connsiteX169" fmla="*/ 5284 w 10000"/>
                <a:gd name="connsiteY169" fmla="*/ 9240 h 10000"/>
                <a:gd name="connsiteX170" fmla="*/ 5244 w 10000"/>
                <a:gd name="connsiteY170" fmla="*/ 9147 h 10000"/>
                <a:gd name="connsiteX171" fmla="*/ 5202 w 10000"/>
                <a:gd name="connsiteY171" fmla="*/ 9196 h 10000"/>
                <a:gd name="connsiteX172" fmla="*/ 5244 w 10000"/>
                <a:gd name="connsiteY172" fmla="*/ 9323 h 10000"/>
                <a:gd name="connsiteX173" fmla="*/ 5154 w 10000"/>
                <a:gd name="connsiteY173" fmla="*/ 9282 h 10000"/>
                <a:gd name="connsiteX174" fmla="*/ 5154 w 10000"/>
                <a:gd name="connsiteY174" fmla="*/ 9373 h 10000"/>
                <a:gd name="connsiteX175" fmla="*/ 4973 w 10000"/>
                <a:gd name="connsiteY175" fmla="*/ 9323 h 10000"/>
                <a:gd name="connsiteX176" fmla="*/ 4844 w 10000"/>
                <a:gd name="connsiteY176" fmla="*/ 9323 h 10000"/>
                <a:gd name="connsiteX177" fmla="*/ 4794 w 10000"/>
                <a:gd name="connsiteY177" fmla="*/ 9323 h 10000"/>
                <a:gd name="connsiteX178" fmla="*/ 4661 w 10000"/>
                <a:gd name="connsiteY178" fmla="*/ 9240 h 10000"/>
                <a:gd name="connsiteX179" fmla="*/ 4611 w 10000"/>
                <a:gd name="connsiteY179" fmla="*/ 9196 h 10000"/>
                <a:gd name="connsiteX180" fmla="*/ 4480 w 10000"/>
                <a:gd name="connsiteY180" fmla="*/ 9147 h 10000"/>
                <a:gd name="connsiteX181" fmla="*/ 4395 w 10000"/>
                <a:gd name="connsiteY181" fmla="*/ 8884 h 10000"/>
                <a:gd name="connsiteX182" fmla="*/ 4297 w 10000"/>
                <a:gd name="connsiteY182" fmla="*/ 8703 h 10000"/>
                <a:gd name="connsiteX183" fmla="*/ 4168 w 10000"/>
                <a:gd name="connsiteY183" fmla="*/ 8703 h 10000"/>
                <a:gd name="connsiteX184" fmla="*/ 4032 w 10000"/>
                <a:gd name="connsiteY184" fmla="*/ 8703 h 10000"/>
                <a:gd name="connsiteX185" fmla="*/ 3808 w 10000"/>
                <a:gd name="connsiteY185" fmla="*/ 8475 h 10000"/>
                <a:gd name="connsiteX186" fmla="*/ 3633 w 10000"/>
                <a:gd name="connsiteY186" fmla="*/ 8604 h 10000"/>
                <a:gd name="connsiteX187" fmla="*/ 3633 w 10000"/>
                <a:gd name="connsiteY187" fmla="*/ 8703 h 10000"/>
                <a:gd name="connsiteX188" fmla="*/ 3410 w 10000"/>
                <a:gd name="connsiteY188" fmla="*/ 8747 h 10000"/>
                <a:gd name="connsiteX189" fmla="*/ 3278 w 10000"/>
                <a:gd name="connsiteY189" fmla="*/ 8884 h 10000"/>
                <a:gd name="connsiteX190" fmla="*/ 3189 w 10000"/>
                <a:gd name="connsiteY190" fmla="*/ 8790 h 10000"/>
                <a:gd name="connsiteX191" fmla="*/ 3099 w 10000"/>
                <a:gd name="connsiteY191" fmla="*/ 8884 h 10000"/>
                <a:gd name="connsiteX192" fmla="*/ 2965 w 10000"/>
                <a:gd name="connsiteY192" fmla="*/ 8884 h 10000"/>
                <a:gd name="connsiteX193" fmla="*/ 2781 w 10000"/>
                <a:gd name="connsiteY193" fmla="*/ 8835 h 10000"/>
                <a:gd name="connsiteX194" fmla="*/ 2606 w 10000"/>
                <a:gd name="connsiteY194" fmla="*/ 8924 h 10000"/>
                <a:gd name="connsiteX195" fmla="*/ 2515 w 10000"/>
                <a:gd name="connsiteY195" fmla="*/ 8924 h 10000"/>
                <a:gd name="connsiteX196" fmla="*/ 2423 w 10000"/>
                <a:gd name="connsiteY196" fmla="*/ 8924 h 10000"/>
                <a:gd name="connsiteX197" fmla="*/ 2380 w 10000"/>
                <a:gd name="connsiteY197" fmla="*/ 8924 h 10000"/>
                <a:gd name="connsiteX198" fmla="*/ 2380 w 10000"/>
                <a:gd name="connsiteY198" fmla="*/ 9147 h 10000"/>
                <a:gd name="connsiteX199" fmla="*/ 2473 w 10000"/>
                <a:gd name="connsiteY199" fmla="*/ 9282 h 10000"/>
                <a:gd name="connsiteX200" fmla="*/ 2473 w 10000"/>
                <a:gd name="connsiteY200" fmla="*/ 9323 h 10000"/>
                <a:gd name="connsiteX201" fmla="*/ 2473 w 10000"/>
                <a:gd name="connsiteY201" fmla="*/ 9422 h 10000"/>
                <a:gd name="connsiteX202" fmla="*/ 2515 w 10000"/>
                <a:gd name="connsiteY202" fmla="*/ 9550 h 10000"/>
                <a:gd name="connsiteX203" fmla="*/ 2380 w 10000"/>
                <a:gd name="connsiteY203" fmla="*/ 9507 h 10000"/>
                <a:gd name="connsiteX204" fmla="*/ 2244 w 10000"/>
                <a:gd name="connsiteY204" fmla="*/ 9463 h 10000"/>
                <a:gd name="connsiteX205" fmla="*/ 2153 w 10000"/>
                <a:gd name="connsiteY205" fmla="*/ 9240 h 10000"/>
                <a:gd name="connsiteX206" fmla="*/ 1895 w 10000"/>
                <a:gd name="connsiteY206" fmla="*/ 9373 h 10000"/>
                <a:gd name="connsiteX207" fmla="*/ 1805 w 10000"/>
                <a:gd name="connsiteY207" fmla="*/ 9422 h 10000"/>
                <a:gd name="connsiteX208" fmla="*/ 1805 w 10000"/>
                <a:gd name="connsiteY208" fmla="*/ 9282 h 10000"/>
                <a:gd name="connsiteX209" fmla="*/ 1669 w 10000"/>
                <a:gd name="connsiteY209" fmla="*/ 9107 h 10000"/>
                <a:gd name="connsiteX210" fmla="*/ 1401 w 10000"/>
                <a:gd name="connsiteY210" fmla="*/ 9107 h 10000"/>
                <a:gd name="connsiteX211" fmla="*/ 1401 w 10000"/>
                <a:gd name="connsiteY211" fmla="*/ 8924 h 10000"/>
                <a:gd name="connsiteX212" fmla="*/ 1439 w 10000"/>
                <a:gd name="connsiteY212" fmla="*/ 8703 h 10000"/>
                <a:gd name="connsiteX213" fmla="*/ 1270 w 10000"/>
                <a:gd name="connsiteY213" fmla="*/ 8604 h 10000"/>
                <a:gd name="connsiteX214" fmla="*/ 1130 w 10000"/>
                <a:gd name="connsiteY214" fmla="*/ 8475 h 10000"/>
                <a:gd name="connsiteX215" fmla="*/ 1090 w 10000"/>
                <a:gd name="connsiteY215" fmla="*/ 8385 h 10000"/>
                <a:gd name="connsiteX216" fmla="*/ 1048 w 10000"/>
                <a:gd name="connsiteY216" fmla="*/ 8251 h 10000"/>
                <a:gd name="connsiteX217" fmla="*/ 1090 w 10000"/>
                <a:gd name="connsiteY217" fmla="*/ 8118 h 10000"/>
                <a:gd name="connsiteX218" fmla="*/ 773 w 10000"/>
                <a:gd name="connsiteY218" fmla="*/ 8160 h 10000"/>
                <a:gd name="connsiteX219" fmla="*/ 591 w 10000"/>
                <a:gd name="connsiteY219" fmla="*/ 8251 h 10000"/>
                <a:gd name="connsiteX220" fmla="*/ 591 w 10000"/>
                <a:gd name="connsiteY220" fmla="*/ 8118 h 10000"/>
                <a:gd name="connsiteX221" fmla="*/ 549 w 10000"/>
                <a:gd name="connsiteY221" fmla="*/ 7980 h 10000"/>
                <a:gd name="connsiteX222" fmla="*/ 508 w 10000"/>
                <a:gd name="connsiteY222" fmla="*/ 7900 h 10000"/>
                <a:gd name="connsiteX223" fmla="*/ 7545 w 10000"/>
                <a:gd name="connsiteY223" fmla="*/ 7886 h 10000"/>
                <a:gd name="connsiteX224" fmla="*/ 7675 w 10000"/>
                <a:gd name="connsiteY224" fmla="*/ 7560 h 10000"/>
                <a:gd name="connsiteX0" fmla="*/ 8994 w 10000"/>
                <a:gd name="connsiteY0" fmla="*/ 490 h 10000"/>
                <a:gd name="connsiteX1" fmla="*/ 8773 w 10000"/>
                <a:gd name="connsiteY1" fmla="*/ 541 h 10000"/>
                <a:gd name="connsiteX2" fmla="*/ 8680 w 10000"/>
                <a:gd name="connsiteY2" fmla="*/ 584 h 10000"/>
                <a:gd name="connsiteX3" fmla="*/ 8592 w 10000"/>
                <a:gd name="connsiteY3" fmla="*/ 674 h 10000"/>
                <a:gd name="connsiteX4" fmla="*/ 8417 w 10000"/>
                <a:gd name="connsiteY4" fmla="*/ 761 h 10000"/>
                <a:gd name="connsiteX5" fmla="*/ 8322 w 10000"/>
                <a:gd name="connsiteY5" fmla="*/ 901 h 10000"/>
                <a:gd name="connsiteX6" fmla="*/ 8283 w 10000"/>
                <a:gd name="connsiteY6" fmla="*/ 985 h 10000"/>
                <a:gd name="connsiteX7" fmla="*/ 8188 w 10000"/>
                <a:gd name="connsiteY7" fmla="*/ 985 h 10000"/>
                <a:gd name="connsiteX8" fmla="*/ 8010 w 10000"/>
                <a:gd name="connsiteY8" fmla="*/ 1032 h 10000"/>
                <a:gd name="connsiteX9" fmla="*/ 8152 w 10000"/>
                <a:gd name="connsiteY9" fmla="*/ 942 h 10000"/>
                <a:gd name="connsiteX10" fmla="*/ 8152 w 10000"/>
                <a:gd name="connsiteY10" fmla="*/ 853 h 10000"/>
                <a:gd name="connsiteX11" fmla="*/ 8188 w 10000"/>
                <a:gd name="connsiteY11" fmla="*/ 761 h 10000"/>
                <a:gd name="connsiteX12" fmla="*/ 7926 w 10000"/>
                <a:gd name="connsiteY12" fmla="*/ 716 h 10000"/>
                <a:gd name="connsiteX13" fmla="*/ 8010 w 10000"/>
                <a:gd name="connsiteY13" fmla="*/ 674 h 10000"/>
                <a:gd name="connsiteX14" fmla="*/ 8056 w 10000"/>
                <a:gd name="connsiteY14" fmla="*/ 490 h 10000"/>
                <a:gd name="connsiteX15" fmla="*/ 8105 w 10000"/>
                <a:gd name="connsiteY15" fmla="*/ 313 h 10000"/>
                <a:gd name="connsiteX16" fmla="*/ 7834 w 10000"/>
                <a:gd name="connsiteY16" fmla="*/ 0 h 10000"/>
                <a:gd name="connsiteX17" fmla="*/ 7699 w 10000"/>
                <a:gd name="connsiteY17" fmla="*/ 45 h 10000"/>
                <a:gd name="connsiteX18" fmla="*/ 7572 w 10000"/>
                <a:gd name="connsiteY18" fmla="*/ 141 h 10000"/>
                <a:gd name="connsiteX19" fmla="*/ 7476 w 10000"/>
                <a:gd name="connsiteY19" fmla="*/ 362 h 10000"/>
                <a:gd name="connsiteX20" fmla="*/ 7253 w 10000"/>
                <a:gd name="connsiteY20" fmla="*/ 541 h 10000"/>
                <a:gd name="connsiteX21" fmla="*/ 7119 w 10000"/>
                <a:gd name="connsiteY21" fmla="*/ 630 h 10000"/>
                <a:gd name="connsiteX22" fmla="*/ 7162 w 10000"/>
                <a:gd name="connsiteY22" fmla="*/ 761 h 10000"/>
                <a:gd name="connsiteX23" fmla="*/ 6893 w 10000"/>
                <a:gd name="connsiteY23" fmla="*/ 942 h 10000"/>
                <a:gd name="connsiteX24" fmla="*/ 6673 w 10000"/>
                <a:gd name="connsiteY24" fmla="*/ 901 h 10000"/>
                <a:gd name="connsiteX25" fmla="*/ 6673 w 10000"/>
                <a:gd name="connsiteY25" fmla="*/ 1167 h 10000"/>
                <a:gd name="connsiteX26" fmla="*/ 6934 w 10000"/>
                <a:gd name="connsiteY26" fmla="*/ 1391 h 10000"/>
                <a:gd name="connsiteX27" fmla="*/ 7075 w 10000"/>
                <a:gd name="connsiteY27" fmla="*/ 1391 h 10000"/>
                <a:gd name="connsiteX28" fmla="*/ 7162 w 10000"/>
                <a:gd name="connsiteY28" fmla="*/ 1432 h 10000"/>
                <a:gd name="connsiteX29" fmla="*/ 7162 w 10000"/>
                <a:gd name="connsiteY29" fmla="*/ 1391 h 10000"/>
                <a:gd name="connsiteX30" fmla="*/ 7429 w 10000"/>
                <a:gd name="connsiteY30" fmla="*/ 1527 h 10000"/>
                <a:gd name="connsiteX31" fmla="*/ 7520 w 10000"/>
                <a:gd name="connsiteY31" fmla="*/ 1794 h 10000"/>
                <a:gd name="connsiteX32" fmla="*/ 7745 w 10000"/>
                <a:gd name="connsiteY32" fmla="*/ 1839 h 10000"/>
                <a:gd name="connsiteX33" fmla="*/ 7834 w 10000"/>
                <a:gd name="connsiteY33" fmla="*/ 1746 h 10000"/>
                <a:gd name="connsiteX34" fmla="*/ 7880 w 10000"/>
                <a:gd name="connsiteY34" fmla="*/ 1617 h 10000"/>
                <a:gd name="connsiteX35" fmla="*/ 8056 w 10000"/>
                <a:gd name="connsiteY35" fmla="*/ 1527 h 10000"/>
                <a:gd name="connsiteX36" fmla="*/ 8283 w 10000"/>
                <a:gd name="connsiteY36" fmla="*/ 1617 h 10000"/>
                <a:gd name="connsiteX37" fmla="*/ 8367 w 10000"/>
                <a:gd name="connsiteY37" fmla="*/ 1659 h 10000"/>
                <a:gd name="connsiteX38" fmla="*/ 8417 w 10000"/>
                <a:gd name="connsiteY38" fmla="*/ 1710 h 10000"/>
                <a:gd name="connsiteX39" fmla="*/ 8643 w 10000"/>
                <a:gd name="connsiteY39" fmla="*/ 1710 h 10000"/>
                <a:gd name="connsiteX40" fmla="*/ 8643 w 10000"/>
                <a:gd name="connsiteY40" fmla="*/ 1659 h 10000"/>
                <a:gd name="connsiteX41" fmla="*/ 8905 w 10000"/>
                <a:gd name="connsiteY41" fmla="*/ 1746 h 10000"/>
                <a:gd name="connsiteX42" fmla="*/ 8866 w 10000"/>
                <a:gd name="connsiteY42" fmla="*/ 1794 h 10000"/>
                <a:gd name="connsiteX43" fmla="*/ 8905 w 10000"/>
                <a:gd name="connsiteY43" fmla="*/ 1929 h 10000"/>
                <a:gd name="connsiteX44" fmla="*/ 8905 w 10000"/>
                <a:gd name="connsiteY44" fmla="*/ 2014 h 10000"/>
                <a:gd name="connsiteX45" fmla="*/ 8817 w 10000"/>
                <a:gd name="connsiteY45" fmla="*/ 1929 h 10000"/>
                <a:gd name="connsiteX46" fmla="*/ 8773 w 10000"/>
                <a:gd name="connsiteY46" fmla="*/ 1971 h 10000"/>
                <a:gd name="connsiteX47" fmla="*/ 8680 w 10000"/>
                <a:gd name="connsiteY47" fmla="*/ 1971 h 10000"/>
                <a:gd name="connsiteX48" fmla="*/ 8592 w 10000"/>
                <a:gd name="connsiteY48" fmla="*/ 2014 h 10000"/>
                <a:gd name="connsiteX49" fmla="*/ 8417 w 10000"/>
                <a:gd name="connsiteY49" fmla="*/ 2110 h 10000"/>
                <a:gd name="connsiteX50" fmla="*/ 8322 w 10000"/>
                <a:gd name="connsiteY50" fmla="*/ 2157 h 10000"/>
                <a:gd name="connsiteX51" fmla="*/ 8417 w 10000"/>
                <a:gd name="connsiteY51" fmla="*/ 2245 h 10000"/>
                <a:gd name="connsiteX52" fmla="*/ 8322 w 10000"/>
                <a:gd name="connsiteY52" fmla="*/ 2245 h 10000"/>
                <a:gd name="connsiteX53" fmla="*/ 8367 w 10000"/>
                <a:gd name="connsiteY53" fmla="*/ 2332 h 10000"/>
                <a:gd name="connsiteX54" fmla="*/ 8283 w 10000"/>
                <a:gd name="connsiteY54" fmla="*/ 2375 h 10000"/>
                <a:gd name="connsiteX55" fmla="*/ 8188 w 10000"/>
                <a:gd name="connsiteY55" fmla="*/ 2288 h 10000"/>
                <a:gd name="connsiteX56" fmla="*/ 8152 w 10000"/>
                <a:gd name="connsiteY56" fmla="*/ 2288 h 10000"/>
                <a:gd name="connsiteX57" fmla="*/ 8237 w 10000"/>
                <a:gd name="connsiteY57" fmla="*/ 2421 h 10000"/>
                <a:gd name="connsiteX58" fmla="*/ 8056 w 10000"/>
                <a:gd name="connsiteY58" fmla="*/ 2607 h 10000"/>
                <a:gd name="connsiteX59" fmla="*/ 9884 w 10000"/>
                <a:gd name="connsiteY59" fmla="*/ 5468 h 10000"/>
                <a:gd name="connsiteX60" fmla="*/ 9847 w 10000"/>
                <a:gd name="connsiteY60" fmla="*/ 5517 h 10000"/>
                <a:gd name="connsiteX61" fmla="*/ 9757 w 10000"/>
                <a:gd name="connsiteY61" fmla="*/ 5561 h 10000"/>
                <a:gd name="connsiteX62" fmla="*/ 9802 w 10000"/>
                <a:gd name="connsiteY62" fmla="*/ 5561 h 10000"/>
                <a:gd name="connsiteX63" fmla="*/ 9982 w 10000"/>
                <a:gd name="connsiteY63" fmla="*/ 5600 h 10000"/>
                <a:gd name="connsiteX64" fmla="*/ 9982 w 10000"/>
                <a:gd name="connsiteY64" fmla="*/ 5699 h 10000"/>
                <a:gd name="connsiteX65" fmla="*/ 9935 w 10000"/>
                <a:gd name="connsiteY65" fmla="*/ 5600 h 10000"/>
                <a:gd name="connsiteX66" fmla="*/ 9935 w 10000"/>
                <a:gd name="connsiteY66" fmla="*/ 5699 h 10000"/>
                <a:gd name="connsiteX67" fmla="*/ 9884 w 10000"/>
                <a:gd name="connsiteY67" fmla="*/ 5658 h 10000"/>
                <a:gd name="connsiteX68" fmla="*/ 9847 w 10000"/>
                <a:gd name="connsiteY68" fmla="*/ 5658 h 10000"/>
                <a:gd name="connsiteX69" fmla="*/ 9802 w 10000"/>
                <a:gd name="connsiteY69" fmla="*/ 5737 h 10000"/>
                <a:gd name="connsiteX70" fmla="*/ 9935 w 10000"/>
                <a:gd name="connsiteY70" fmla="*/ 5827 h 10000"/>
                <a:gd name="connsiteX71" fmla="*/ 9884 w 10000"/>
                <a:gd name="connsiteY71" fmla="*/ 5827 h 10000"/>
                <a:gd name="connsiteX72" fmla="*/ 9935 w 10000"/>
                <a:gd name="connsiteY72" fmla="*/ 5924 h 10000"/>
                <a:gd name="connsiteX73" fmla="*/ 9757 w 10000"/>
                <a:gd name="connsiteY73" fmla="*/ 5873 h 10000"/>
                <a:gd name="connsiteX74" fmla="*/ 9802 w 10000"/>
                <a:gd name="connsiteY74" fmla="*/ 5924 h 10000"/>
                <a:gd name="connsiteX75" fmla="*/ 9935 w 10000"/>
                <a:gd name="connsiteY75" fmla="*/ 5963 h 10000"/>
                <a:gd name="connsiteX76" fmla="*/ 9982 w 10000"/>
                <a:gd name="connsiteY76" fmla="*/ 6100 h 10000"/>
                <a:gd name="connsiteX77" fmla="*/ 9935 w 10000"/>
                <a:gd name="connsiteY77" fmla="*/ 6193 h 10000"/>
                <a:gd name="connsiteX78" fmla="*/ 9802 w 10000"/>
                <a:gd name="connsiteY78" fmla="*/ 6055 h 10000"/>
                <a:gd name="connsiteX79" fmla="*/ 9757 w 10000"/>
                <a:gd name="connsiteY79" fmla="*/ 6100 h 10000"/>
                <a:gd name="connsiteX80" fmla="*/ 9579 w 10000"/>
                <a:gd name="connsiteY80" fmla="*/ 6193 h 10000"/>
                <a:gd name="connsiteX81" fmla="*/ 9714 w 10000"/>
                <a:gd name="connsiteY81" fmla="*/ 6321 h 10000"/>
                <a:gd name="connsiteX82" fmla="*/ 9714 w 10000"/>
                <a:gd name="connsiteY82" fmla="*/ 6504 h 10000"/>
                <a:gd name="connsiteX83" fmla="*/ 9668 w 10000"/>
                <a:gd name="connsiteY83" fmla="*/ 6594 h 10000"/>
                <a:gd name="connsiteX84" fmla="*/ 9668 w 10000"/>
                <a:gd name="connsiteY84" fmla="*/ 6637 h 10000"/>
                <a:gd name="connsiteX85" fmla="*/ 9579 w 10000"/>
                <a:gd name="connsiteY85" fmla="*/ 6594 h 10000"/>
                <a:gd name="connsiteX86" fmla="*/ 9579 w 10000"/>
                <a:gd name="connsiteY86" fmla="*/ 6680 h 10000"/>
                <a:gd name="connsiteX87" fmla="*/ 9534 w 10000"/>
                <a:gd name="connsiteY87" fmla="*/ 6774 h 10000"/>
                <a:gd name="connsiteX88" fmla="*/ 9490 w 10000"/>
                <a:gd name="connsiteY88" fmla="*/ 6948 h 10000"/>
                <a:gd name="connsiteX89" fmla="*/ 9534 w 10000"/>
                <a:gd name="connsiteY89" fmla="*/ 6861 h 10000"/>
                <a:gd name="connsiteX90" fmla="*/ 9490 w 10000"/>
                <a:gd name="connsiteY90" fmla="*/ 6903 h 10000"/>
                <a:gd name="connsiteX91" fmla="*/ 9447 w 10000"/>
                <a:gd name="connsiteY91" fmla="*/ 6820 h 10000"/>
                <a:gd name="connsiteX92" fmla="*/ 9351 w 10000"/>
                <a:gd name="connsiteY92" fmla="*/ 6861 h 10000"/>
                <a:gd name="connsiteX93" fmla="*/ 9351 w 10000"/>
                <a:gd name="connsiteY93" fmla="*/ 6948 h 10000"/>
                <a:gd name="connsiteX94" fmla="*/ 9403 w 10000"/>
                <a:gd name="connsiteY94" fmla="*/ 6994 h 10000"/>
                <a:gd name="connsiteX95" fmla="*/ 9490 w 10000"/>
                <a:gd name="connsiteY95" fmla="*/ 7039 h 10000"/>
                <a:gd name="connsiteX96" fmla="*/ 9447 w 10000"/>
                <a:gd name="connsiteY96" fmla="*/ 7084 h 10000"/>
                <a:gd name="connsiteX97" fmla="*/ 9403 w 10000"/>
                <a:gd name="connsiteY97" fmla="*/ 7223 h 10000"/>
                <a:gd name="connsiteX98" fmla="*/ 9220 w 10000"/>
                <a:gd name="connsiteY98" fmla="*/ 7127 h 10000"/>
                <a:gd name="connsiteX99" fmla="*/ 9351 w 10000"/>
                <a:gd name="connsiteY99" fmla="*/ 7261 h 10000"/>
                <a:gd name="connsiteX100" fmla="*/ 9490 w 10000"/>
                <a:gd name="connsiteY100" fmla="*/ 7261 h 10000"/>
                <a:gd name="connsiteX101" fmla="*/ 9447 w 10000"/>
                <a:gd name="connsiteY101" fmla="*/ 7357 h 10000"/>
                <a:gd name="connsiteX102" fmla="*/ 9534 w 10000"/>
                <a:gd name="connsiteY102" fmla="*/ 7537 h 10000"/>
                <a:gd name="connsiteX103" fmla="*/ 9490 w 10000"/>
                <a:gd name="connsiteY103" fmla="*/ 7537 h 10000"/>
                <a:gd name="connsiteX104" fmla="*/ 9351 w 10000"/>
                <a:gd name="connsiteY104" fmla="*/ 7439 h 10000"/>
                <a:gd name="connsiteX105" fmla="*/ 9302 w 10000"/>
                <a:gd name="connsiteY105" fmla="*/ 7489 h 10000"/>
                <a:gd name="connsiteX106" fmla="*/ 9403 w 10000"/>
                <a:gd name="connsiteY106" fmla="*/ 7581 h 10000"/>
                <a:gd name="connsiteX107" fmla="*/ 9351 w 10000"/>
                <a:gd name="connsiteY107" fmla="*/ 7667 h 10000"/>
                <a:gd name="connsiteX108" fmla="*/ 9220 w 10000"/>
                <a:gd name="connsiteY108" fmla="*/ 7581 h 10000"/>
                <a:gd name="connsiteX109" fmla="*/ 9302 w 10000"/>
                <a:gd name="connsiteY109" fmla="*/ 7709 h 10000"/>
                <a:gd name="connsiteX110" fmla="*/ 9220 w 10000"/>
                <a:gd name="connsiteY110" fmla="*/ 7709 h 10000"/>
                <a:gd name="connsiteX111" fmla="*/ 9220 w 10000"/>
                <a:gd name="connsiteY111" fmla="*/ 7804 h 10000"/>
                <a:gd name="connsiteX112" fmla="*/ 8994 w 10000"/>
                <a:gd name="connsiteY112" fmla="*/ 7900 h 10000"/>
                <a:gd name="connsiteX113" fmla="*/ 8951 w 10000"/>
                <a:gd name="connsiteY113" fmla="*/ 7980 h 10000"/>
                <a:gd name="connsiteX114" fmla="*/ 8994 w 10000"/>
                <a:gd name="connsiteY114" fmla="*/ 8031 h 10000"/>
                <a:gd name="connsiteX115" fmla="*/ 8951 w 10000"/>
                <a:gd name="connsiteY115" fmla="*/ 8066 h 10000"/>
                <a:gd name="connsiteX116" fmla="*/ 8905 w 10000"/>
                <a:gd name="connsiteY116" fmla="*/ 8203 h 10000"/>
                <a:gd name="connsiteX117" fmla="*/ 8866 w 10000"/>
                <a:gd name="connsiteY117" fmla="*/ 8160 h 10000"/>
                <a:gd name="connsiteX118" fmla="*/ 8866 w 10000"/>
                <a:gd name="connsiteY118" fmla="*/ 8296 h 10000"/>
                <a:gd name="connsiteX119" fmla="*/ 8407 w 10000"/>
                <a:gd name="connsiteY119" fmla="*/ 8069 h 10000"/>
                <a:gd name="connsiteX120" fmla="*/ 7657 w 10000"/>
                <a:gd name="connsiteY120" fmla="*/ 8835 h 10000"/>
                <a:gd name="connsiteX121" fmla="*/ 7387 w 10000"/>
                <a:gd name="connsiteY121" fmla="*/ 8924 h 10000"/>
                <a:gd name="connsiteX122" fmla="*/ 7253 w 10000"/>
                <a:gd name="connsiteY122" fmla="*/ 8655 h 10000"/>
                <a:gd name="connsiteX123" fmla="*/ 7209 w 10000"/>
                <a:gd name="connsiteY123" fmla="*/ 8655 h 10000"/>
                <a:gd name="connsiteX124" fmla="*/ 7340 w 10000"/>
                <a:gd name="connsiteY124" fmla="*/ 8604 h 10000"/>
                <a:gd name="connsiteX125" fmla="*/ 7162 w 10000"/>
                <a:gd name="connsiteY125" fmla="*/ 8604 h 10000"/>
                <a:gd name="connsiteX126" fmla="*/ 7119 w 10000"/>
                <a:gd name="connsiteY126" fmla="*/ 8703 h 10000"/>
                <a:gd name="connsiteX127" fmla="*/ 7209 w 10000"/>
                <a:gd name="connsiteY127" fmla="*/ 8790 h 10000"/>
                <a:gd name="connsiteX128" fmla="*/ 7162 w 10000"/>
                <a:gd name="connsiteY128" fmla="*/ 8790 h 10000"/>
                <a:gd name="connsiteX129" fmla="*/ 7302 w 10000"/>
                <a:gd name="connsiteY129" fmla="*/ 9056 h 10000"/>
                <a:gd name="connsiteX130" fmla="*/ 7119 w 10000"/>
                <a:gd name="connsiteY130" fmla="*/ 8884 h 10000"/>
                <a:gd name="connsiteX131" fmla="*/ 7209 w 10000"/>
                <a:gd name="connsiteY131" fmla="*/ 9056 h 10000"/>
                <a:gd name="connsiteX132" fmla="*/ 7162 w 10000"/>
                <a:gd name="connsiteY132" fmla="*/ 9107 h 10000"/>
                <a:gd name="connsiteX133" fmla="*/ 7119 w 10000"/>
                <a:gd name="connsiteY133" fmla="*/ 9056 h 10000"/>
                <a:gd name="connsiteX134" fmla="*/ 7075 w 10000"/>
                <a:gd name="connsiteY134" fmla="*/ 9196 h 10000"/>
                <a:gd name="connsiteX135" fmla="*/ 6934 w 10000"/>
                <a:gd name="connsiteY135" fmla="*/ 9240 h 10000"/>
                <a:gd name="connsiteX136" fmla="*/ 6893 w 10000"/>
                <a:gd name="connsiteY136" fmla="*/ 9147 h 10000"/>
                <a:gd name="connsiteX137" fmla="*/ 6807 w 10000"/>
                <a:gd name="connsiteY137" fmla="*/ 9107 h 10000"/>
                <a:gd name="connsiteX138" fmla="*/ 6852 w 10000"/>
                <a:gd name="connsiteY138" fmla="*/ 9282 h 10000"/>
                <a:gd name="connsiteX139" fmla="*/ 6623 w 10000"/>
                <a:gd name="connsiteY139" fmla="*/ 9196 h 10000"/>
                <a:gd name="connsiteX140" fmla="*/ 6579 w 10000"/>
                <a:gd name="connsiteY140" fmla="*/ 9240 h 10000"/>
                <a:gd name="connsiteX141" fmla="*/ 6444 w 10000"/>
                <a:gd name="connsiteY141" fmla="*/ 9323 h 10000"/>
                <a:gd name="connsiteX142" fmla="*/ 6411 w 10000"/>
                <a:gd name="connsiteY142" fmla="*/ 9422 h 10000"/>
                <a:gd name="connsiteX143" fmla="*/ 6311 w 10000"/>
                <a:gd name="connsiteY143" fmla="*/ 9422 h 10000"/>
                <a:gd name="connsiteX144" fmla="*/ 6177 w 10000"/>
                <a:gd name="connsiteY144" fmla="*/ 9463 h 10000"/>
                <a:gd name="connsiteX145" fmla="*/ 6177 w 10000"/>
                <a:gd name="connsiteY145" fmla="*/ 9422 h 10000"/>
                <a:gd name="connsiteX146" fmla="*/ 6177 w 10000"/>
                <a:gd name="connsiteY146" fmla="*/ 9507 h 10000"/>
                <a:gd name="connsiteX147" fmla="*/ 6046 w 10000"/>
                <a:gd name="connsiteY147" fmla="*/ 9463 h 10000"/>
                <a:gd name="connsiteX148" fmla="*/ 6046 w 10000"/>
                <a:gd name="connsiteY148" fmla="*/ 9550 h 10000"/>
                <a:gd name="connsiteX149" fmla="*/ 6000 w 10000"/>
                <a:gd name="connsiteY149" fmla="*/ 9688 h 10000"/>
                <a:gd name="connsiteX150" fmla="*/ 6094 w 10000"/>
                <a:gd name="connsiteY150" fmla="*/ 9734 h 10000"/>
                <a:gd name="connsiteX151" fmla="*/ 6094 w 10000"/>
                <a:gd name="connsiteY151" fmla="*/ 9734 h 10000"/>
                <a:gd name="connsiteX152" fmla="*/ 6177 w 10000"/>
                <a:gd name="connsiteY152" fmla="*/ 9913 h 10000"/>
                <a:gd name="connsiteX153" fmla="*/ 5956 w 10000"/>
                <a:gd name="connsiteY153" fmla="*/ 10000 h 10000"/>
                <a:gd name="connsiteX154" fmla="*/ 5956 w 10000"/>
                <a:gd name="connsiteY154" fmla="*/ 9913 h 10000"/>
                <a:gd name="connsiteX155" fmla="*/ 5861 w 10000"/>
                <a:gd name="connsiteY155" fmla="*/ 9774 h 10000"/>
                <a:gd name="connsiteX156" fmla="*/ 5823 w 10000"/>
                <a:gd name="connsiteY156" fmla="*/ 9688 h 10000"/>
                <a:gd name="connsiteX157" fmla="*/ 5778 w 10000"/>
                <a:gd name="connsiteY157" fmla="*/ 9550 h 10000"/>
                <a:gd name="connsiteX158" fmla="*/ 5823 w 10000"/>
                <a:gd name="connsiteY158" fmla="*/ 9463 h 10000"/>
                <a:gd name="connsiteX159" fmla="*/ 5778 w 10000"/>
                <a:gd name="connsiteY159" fmla="*/ 9323 h 10000"/>
                <a:gd name="connsiteX160" fmla="*/ 5778 w 10000"/>
                <a:gd name="connsiteY160" fmla="*/ 9373 h 10000"/>
                <a:gd name="connsiteX161" fmla="*/ 5686 w 10000"/>
                <a:gd name="connsiteY161" fmla="*/ 9282 h 10000"/>
                <a:gd name="connsiteX162" fmla="*/ 5686 w 10000"/>
                <a:gd name="connsiteY162" fmla="*/ 9373 h 10000"/>
                <a:gd name="connsiteX163" fmla="*/ 5555 w 10000"/>
                <a:gd name="connsiteY163" fmla="*/ 9373 h 10000"/>
                <a:gd name="connsiteX164" fmla="*/ 5466 w 10000"/>
                <a:gd name="connsiteY164" fmla="*/ 9323 h 10000"/>
                <a:gd name="connsiteX165" fmla="*/ 5414 w 10000"/>
                <a:gd name="connsiteY165" fmla="*/ 9240 h 10000"/>
                <a:gd name="connsiteX166" fmla="*/ 5370 w 10000"/>
                <a:gd name="connsiteY166" fmla="*/ 9240 h 10000"/>
                <a:gd name="connsiteX167" fmla="*/ 5370 w 10000"/>
                <a:gd name="connsiteY167" fmla="*/ 9323 h 10000"/>
                <a:gd name="connsiteX168" fmla="*/ 5284 w 10000"/>
                <a:gd name="connsiteY168" fmla="*/ 9240 h 10000"/>
                <a:gd name="connsiteX169" fmla="*/ 5244 w 10000"/>
                <a:gd name="connsiteY169" fmla="*/ 9147 h 10000"/>
                <a:gd name="connsiteX170" fmla="*/ 5202 w 10000"/>
                <a:gd name="connsiteY170" fmla="*/ 9196 h 10000"/>
                <a:gd name="connsiteX171" fmla="*/ 5244 w 10000"/>
                <a:gd name="connsiteY171" fmla="*/ 9323 h 10000"/>
                <a:gd name="connsiteX172" fmla="*/ 5154 w 10000"/>
                <a:gd name="connsiteY172" fmla="*/ 9282 h 10000"/>
                <a:gd name="connsiteX173" fmla="*/ 5154 w 10000"/>
                <a:gd name="connsiteY173" fmla="*/ 9373 h 10000"/>
                <a:gd name="connsiteX174" fmla="*/ 4973 w 10000"/>
                <a:gd name="connsiteY174" fmla="*/ 9323 h 10000"/>
                <a:gd name="connsiteX175" fmla="*/ 4844 w 10000"/>
                <a:gd name="connsiteY175" fmla="*/ 9323 h 10000"/>
                <a:gd name="connsiteX176" fmla="*/ 4794 w 10000"/>
                <a:gd name="connsiteY176" fmla="*/ 9323 h 10000"/>
                <a:gd name="connsiteX177" fmla="*/ 4661 w 10000"/>
                <a:gd name="connsiteY177" fmla="*/ 9240 h 10000"/>
                <a:gd name="connsiteX178" fmla="*/ 4611 w 10000"/>
                <a:gd name="connsiteY178" fmla="*/ 9196 h 10000"/>
                <a:gd name="connsiteX179" fmla="*/ 4480 w 10000"/>
                <a:gd name="connsiteY179" fmla="*/ 9147 h 10000"/>
                <a:gd name="connsiteX180" fmla="*/ 4395 w 10000"/>
                <a:gd name="connsiteY180" fmla="*/ 8884 h 10000"/>
                <a:gd name="connsiteX181" fmla="*/ 4297 w 10000"/>
                <a:gd name="connsiteY181" fmla="*/ 8703 h 10000"/>
                <a:gd name="connsiteX182" fmla="*/ 4168 w 10000"/>
                <a:gd name="connsiteY182" fmla="*/ 8703 h 10000"/>
                <a:gd name="connsiteX183" fmla="*/ 4032 w 10000"/>
                <a:gd name="connsiteY183" fmla="*/ 8703 h 10000"/>
                <a:gd name="connsiteX184" fmla="*/ 3808 w 10000"/>
                <a:gd name="connsiteY184" fmla="*/ 8475 h 10000"/>
                <a:gd name="connsiteX185" fmla="*/ 3633 w 10000"/>
                <a:gd name="connsiteY185" fmla="*/ 8604 h 10000"/>
                <a:gd name="connsiteX186" fmla="*/ 3633 w 10000"/>
                <a:gd name="connsiteY186" fmla="*/ 8703 h 10000"/>
                <a:gd name="connsiteX187" fmla="*/ 3410 w 10000"/>
                <a:gd name="connsiteY187" fmla="*/ 8747 h 10000"/>
                <a:gd name="connsiteX188" fmla="*/ 3278 w 10000"/>
                <a:gd name="connsiteY188" fmla="*/ 8884 h 10000"/>
                <a:gd name="connsiteX189" fmla="*/ 3189 w 10000"/>
                <a:gd name="connsiteY189" fmla="*/ 8790 h 10000"/>
                <a:gd name="connsiteX190" fmla="*/ 3099 w 10000"/>
                <a:gd name="connsiteY190" fmla="*/ 8884 h 10000"/>
                <a:gd name="connsiteX191" fmla="*/ 2965 w 10000"/>
                <a:gd name="connsiteY191" fmla="*/ 8884 h 10000"/>
                <a:gd name="connsiteX192" fmla="*/ 2781 w 10000"/>
                <a:gd name="connsiteY192" fmla="*/ 8835 h 10000"/>
                <a:gd name="connsiteX193" fmla="*/ 2606 w 10000"/>
                <a:gd name="connsiteY193" fmla="*/ 8924 h 10000"/>
                <a:gd name="connsiteX194" fmla="*/ 2515 w 10000"/>
                <a:gd name="connsiteY194" fmla="*/ 8924 h 10000"/>
                <a:gd name="connsiteX195" fmla="*/ 2423 w 10000"/>
                <a:gd name="connsiteY195" fmla="*/ 8924 h 10000"/>
                <a:gd name="connsiteX196" fmla="*/ 2380 w 10000"/>
                <a:gd name="connsiteY196" fmla="*/ 8924 h 10000"/>
                <a:gd name="connsiteX197" fmla="*/ 2380 w 10000"/>
                <a:gd name="connsiteY197" fmla="*/ 9147 h 10000"/>
                <a:gd name="connsiteX198" fmla="*/ 2473 w 10000"/>
                <a:gd name="connsiteY198" fmla="*/ 9282 h 10000"/>
                <a:gd name="connsiteX199" fmla="*/ 2473 w 10000"/>
                <a:gd name="connsiteY199" fmla="*/ 9323 h 10000"/>
                <a:gd name="connsiteX200" fmla="*/ 2473 w 10000"/>
                <a:gd name="connsiteY200" fmla="*/ 9422 h 10000"/>
                <a:gd name="connsiteX201" fmla="*/ 2515 w 10000"/>
                <a:gd name="connsiteY201" fmla="*/ 9550 h 10000"/>
                <a:gd name="connsiteX202" fmla="*/ 2380 w 10000"/>
                <a:gd name="connsiteY202" fmla="*/ 9507 h 10000"/>
                <a:gd name="connsiteX203" fmla="*/ 2244 w 10000"/>
                <a:gd name="connsiteY203" fmla="*/ 9463 h 10000"/>
                <a:gd name="connsiteX204" fmla="*/ 2153 w 10000"/>
                <a:gd name="connsiteY204" fmla="*/ 9240 h 10000"/>
                <a:gd name="connsiteX205" fmla="*/ 1895 w 10000"/>
                <a:gd name="connsiteY205" fmla="*/ 9373 h 10000"/>
                <a:gd name="connsiteX206" fmla="*/ 1805 w 10000"/>
                <a:gd name="connsiteY206" fmla="*/ 9422 h 10000"/>
                <a:gd name="connsiteX207" fmla="*/ 1805 w 10000"/>
                <a:gd name="connsiteY207" fmla="*/ 9282 h 10000"/>
                <a:gd name="connsiteX208" fmla="*/ 1669 w 10000"/>
                <a:gd name="connsiteY208" fmla="*/ 9107 h 10000"/>
                <a:gd name="connsiteX209" fmla="*/ 1401 w 10000"/>
                <a:gd name="connsiteY209" fmla="*/ 9107 h 10000"/>
                <a:gd name="connsiteX210" fmla="*/ 1401 w 10000"/>
                <a:gd name="connsiteY210" fmla="*/ 8924 h 10000"/>
                <a:gd name="connsiteX211" fmla="*/ 1439 w 10000"/>
                <a:gd name="connsiteY211" fmla="*/ 8703 h 10000"/>
                <a:gd name="connsiteX212" fmla="*/ 1270 w 10000"/>
                <a:gd name="connsiteY212" fmla="*/ 8604 h 10000"/>
                <a:gd name="connsiteX213" fmla="*/ 1130 w 10000"/>
                <a:gd name="connsiteY213" fmla="*/ 8475 h 10000"/>
                <a:gd name="connsiteX214" fmla="*/ 1090 w 10000"/>
                <a:gd name="connsiteY214" fmla="*/ 8385 h 10000"/>
                <a:gd name="connsiteX215" fmla="*/ 1048 w 10000"/>
                <a:gd name="connsiteY215" fmla="*/ 8251 h 10000"/>
                <a:gd name="connsiteX216" fmla="*/ 1090 w 10000"/>
                <a:gd name="connsiteY216" fmla="*/ 8118 h 10000"/>
                <a:gd name="connsiteX217" fmla="*/ 773 w 10000"/>
                <a:gd name="connsiteY217" fmla="*/ 8160 h 10000"/>
                <a:gd name="connsiteX218" fmla="*/ 591 w 10000"/>
                <a:gd name="connsiteY218" fmla="*/ 8251 h 10000"/>
                <a:gd name="connsiteX219" fmla="*/ 591 w 10000"/>
                <a:gd name="connsiteY219" fmla="*/ 8118 h 10000"/>
                <a:gd name="connsiteX220" fmla="*/ 549 w 10000"/>
                <a:gd name="connsiteY220" fmla="*/ 7980 h 10000"/>
                <a:gd name="connsiteX221" fmla="*/ 508 w 10000"/>
                <a:gd name="connsiteY221" fmla="*/ 7900 h 10000"/>
                <a:gd name="connsiteX222" fmla="*/ 7545 w 10000"/>
                <a:gd name="connsiteY222" fmla="*/ 7886 h 10000"/>
                <a:gd name="connsiteX223" fmla="*/ 7675 w 10000"/>
                <a:gd name="connsiteY223" fmla="*/ 7560 h 10000"/>
                <a:gd name="connsiteX0" fmla="*/ 8773 w 10000"/>
                <a:gd name="connsiteY0" fmla="*/ 541 h 10000"/>
                <a:gd name="connsiteX1" fmla="*/ 8680 w 10000"/>
                <a:gd name="connsiteY1" fmla="*/ 584 h 10000"/>
                <a:gd name="connsiteX2" fmla="*/ 8592 w 10000"/>
                <a:gd name="connsiteY2" fmla="*/ 674 h 10000"/>
                <a:gd name="connsiteX3" fmla="*/ 8417 w 10000"/>
                <a:gd name="connsiteY3" fmla="*/ 761 h 10000"/>
                <a:gd name="connsiteX4" fmla="*/ 8322 w 10000"/>
                <a:gd name="connsiteY4" fmla="*/ 901 h 10000"/>
                <a:gd name="connsiteX5" fmla="*/ 8283 w 10000"/>
                <a:gd name="connsiteY5" fmla="*/ 985 h 10000"/>
                <a:gd name="connsiteX6" fmla="*/ 8188 w 10000"/>
                <a:gd name="connsiteY6" fmla="*/ 985 h 10000"/>
                <a:gd name="connsiteX7" fmla="*/ 8010 w 10000"/>
                <a:gd name="connsiteY7" fmla="*/ 1032 h 10000"/>
                <a:gd name="connsiteX8" fmla="*/ 8152 w 10000"/>
                <a:gd name="connsiteY8" fmla="*/ 942 h 10000"/>
                <a:gd name="connsiteX9" fmla="*/ 8152 w 10000"/>
                <a:gd name="connsiteY9" fmla="*/ 853 h 10000"/>
                <a:gd name="connsiteX10" fmla="*/ 8188 w 10000"/>
                <a:gd name="connsiteY10" fmla="*/ 761 h 10000"/>
                <a:gd name="connsiteX11" fmla="*/ 7926 w 10000"/>
                <a:gd name="connsiteY11" fmla="*/ 716 h 10000"/>
                <a:gd name="connsiteX12" fmla="*/ 8010 w 10000"/>
                <a:gd name="connsiteY12" fmla="*/ 674 h 10000"/>
                <a:gd name="connsiteX13" fmla="*/ 8056 w 10000"/>
                <a:gd name="connsiteY13" fmla="*/ 490 h 10000"/>
                <a:gd name="connsiteX14" fmla="*/ 8105 w 10000"/>
                <a:gd name="connsiteY14" fmla="*/ 313 h 10000"/>
                <a:gd name="connsiteX15" fmla="*/ 7834 w 10000"/>
                <a:gd name="connsiteY15" fmla="*/ 0 h 10000"/>
                <a:gd name="connsiteX16" fmla="*/ 7699 w 10000"/>
                <a:gd name="connsiteY16" fmla="*/ 45 h 10000"/>
                <a:gd name="connsiteX17" fmla="*/ 7572 w 10000"/>
                <a:gd name="connsiteY17" fmla="*/ 141 h 10000"/>
                <a:gd name="connsiteX18" fmla="*/ 7476 w 10000"/>
                <a:gd name="connsiteY18" fmla="*/ 362 h 10000"/>
                <a:gd name="connsiteX19" fmla="*/ 7253 w 10000"/>
                <a:gd name="connsiteY19" fmla="*/ 541 h 10000"/>
                <a:gd name="connsiteX20" fmla="*/ 7119 w 10000"/>
                <a:gd name="connsiteY20" fmla="*/ 630 h 10000"/>
                <a:gd name="connsiteX21" fmla="*/ 7162 w 10000"/>
                <a:gd name="connsiteY21" fmla="*/ 761 h 10000"/>
                <a:gd name="connsiteX22" fmla="*/ 6893 w 10000"/>
                <a:gd name="connsiteY22" fmla="*/ 942 h 10000"/>
                <a:gd name="connsiteX23" fmla="*/ 6673 w 10000"/>
                <a:gd name="connsiteY23" fmla="*/ 901 h 10000"/>
                <a:gd name="connsiteX24" fmla="*/ 6673 w 10000"/>
                <a:gd name="connsiteY24" fmla="*/ 1167 h 10000"/>
                <a:gd name="connsiteX25" fmla="*/ 6934 w 10000"/>
                <a:gd name="connsiteY25" fmla="*/ 1391 h 10000"/>
                <a:gd name="connsiteX26" fmla="*/ 7075 w 10000"/>
                <a:gd name="connsiteY26" fmla="*/ 1391 h 10000"/>
                <a:gd name="connsiteX27" fmla="*/ 7162 w 10000"/>
                <a:gd name="connsiteY27" fmla="*/ 1432 h 10000"/>
                <a:gd name="connsiteX28" fmla="*/ 7162 w 10000"/>
                <a:gd name="connsiteY28" fmla="*/ 1391 h 10000"/>
                <a:gd name="connsiteX29" fmla="*/ 7429 w 10000"/>
                <a:gd name="connsiteY29" fmla="*/ 1527 h 10000"/>
                <a:gd name="connsiteX30" fmla="*/ 7520 w 10000"/>
                <a:gd name="connsiteY30" fmla="*/ 1794 h 10000"/>
                <a:gd name="connsiteX31" fmla="*/ 7745 w 10000"/>
                <a:gd name="connsiteY31" fmla="*/ 1839 h 10000"/>
                <a:gd name="connsiteX32" fmla="*/ 7834 w 10000"/>
                <a:gd name="connsiteY32" fmla="*/ 1746 h 10000"/>
                <a:gd name="connsiteX33" fmla="*/ 7880 w 10000"/>
                <a:gd name="connsiteY33" fmla="*/ 1617 h 10000"/>
                <a:gd name="connsiteX34" fmla="*/ 8056 w 10000"/>
                <a:gd name="connsiteY34" fmla="*/ 1527 h 10000"/>
                <a:gd name="connsiteX35" fmla="*/ 8283 w 10000"/>
                <a:gd name="connsiteY35" fmla="*/ 1617 h 10000"/>
                <a:gd name="connsiteX36" fmla="*/ 8367 w 10000"/>
                <a:gd name="connsiteY36" fmla="*/ 1659 h 10000"/>
                <a:gd name="connsiteX37" fmla="*/ 8417 w 10000"/>
                <a:gd name="connsiteY37" fmla="*/ 1710 h 10000"/>
                <a:gd name="connsiteX38" fmla="*/ 8643 w 10000"/>
                <a:gd name="connsiteY38" fmla="*/ 1710 h 10000"/>
                <a:gd name="connsiteX39" fmla="*/ 8643 w 10000"/>
                <a:gd name="connsiteY39" fmla="*/ 1659 h 10000"/>
                <a:gd name="connsiteX40" fmla="*/ 8905 w 10000"/>
                <a:gd name="connsiteY40" fmla="*/ 1746 h 10000"/>
                <a:gd name="connsiteX41" fmla="*/ 8866 w 10000"/>
                <a:gd name="connsiteY41" fmla="*/ 1794 h 10000"/>
                <a:gd name="connsiteX42" fmla="*/ 8905 w 10000"/>
                <a:gd name="connsiteY42" fmla="*/ 1929 h 10000"/>
                <a:gd name="connsiteX43" fmla="*/ 8905 w 10000"/>
                <a:gd name="connsiteY43" fmla="*/ 2014 h 10000"/>
                <a:gd name="connsiteX44" fmla="*/ 8817 w 10000"/>
                <a:gd name="connsiteY44" fmla="*/ 1929 h 10000"/>
                <a:gd name="connsiteX45" fmla="*/ 8773 w 10000"/>
                <a:gd name="connsiteY45" fmla="*/ 1971 h 10000"/>
                <a:gd name="connsiteX46" fmla="*/ 8680 w 10000"/>
                <a:gd name="connsiteY46" fmla="*/ 1971 h 10000"/>
                <a:gd name="connsiteX47" fmla="*/ 8592 w 10000"/>
                <a:gd name="connsiteY47" fmla="*/ 2014 h 10000"/>
                <a:gd name="connsiteX48" fmla="*/ 8417 w 10000"/>
                <a:gd name="connsiteY48" fmla="*/ 2110 h 10000"/>
                <a:gd name="connsiteX49" fmla="*/ 8322 w 10000"/>
                <a:gd name="connsiteY49" fmla="*/ 2157 h 10000"/>
                <a:gd name="connsiteX50" fmla="*/ 8417 w 10000"/>
                <a:gd name="connsiteY50" fmla="*/ 2245 h 10000"/>
                <a:gd name="connsiteX51" fmla="*/ 8322 w 10000"/>
                <a:gd name="connsiteY51" fmla="*/ 2245 h 10000"/>
                <a:gd name="connsiteX52" fmla="*/ 8367 w 10000"/>
                <a:gd name="connsiteY52" fmla="*/ 2332 h 10000"/>
                <a:gd name="connsiteX53" fmla="*/ 8283 w 10000"/>
                <a:gd name="connsiteY53" fmla="*/ 2375 h 10000"/>
                <a:gd name="connsiteX54" fmla="*/ 8188 w 10000"/>
                <a:gd name="connsiteY54" fmla="*/ 2288 h 10000"/>
                <a:gd name="connsiteX55" fmla="*/ 8152 w 10000"/>
                <a:gd name="connsiteY55" fmla="*/ 2288 h 10000"/>
                <a:gd name="connsiteX56" fmla="*/ 8237 w 10000"/>
                <a:gd name="connsiteY56" fmla="*/ 2421 h 10000"/>
                <a:gd name="connsiteX57" fmla="*/ 8056 w 10000"/>
                <a:gd name="connsiteY57" fmla="*/ 2607 h 10000"/>
                <a:gd name="connsiteX58" fmla="*/ 9884 w 10000"/>
                <a:gd name="connsiteY58" fmla="*/ 5468 h 10000"/>
                <a:gd name="connsiteX59" fmla="*/ 9847 w 10000"/>
                <a:gd name="connsiteY59" fmla="*/ 5517 h 10000"/>
                <a:gd name="connsiteX60" fmla="*/ 9757 w 10000"/>
                <a:gd name="connsiteY60" fmla="*/ 5561 h 10000"/>
                <a:gd name="connsiteX61" fmla="*/ 9802 w 10000"/>
                <a:gd name="connsiteY61" fmla="*/ 5561 h 10000"/>
                <a:gd name="connsiteX62" fmla="*/ 9982 w 10000"/>
                <a:gd name="connsiteY62" fmla="*/ 5600 h 10000"/>
                <a:gd name="connsiteX63" fmla="*/ 9982 w 10000"/>
                <a:gd name="connsiteY63" fmla="*/ 5699 h 10000"/>
                <a:gd name="connsiteX64" fmla="*/ 9935 w 10000"/>
                <a:gd name="connsiteY64" fmla="*/ 5600 h 10000"/>
                <a:gd name="connsiteX65" fmla="*/ 9935 w 10000"/>
                <a:gd name="connsiteY65" fmla="*/ 5699 h 10000"/>
                <a:gd name="connsiteX66" fmla="*/ 9884 w 10000"/>
                <a:gd name="connsiteY66" fmla="*/ 5658 h 10000"/>
                <a:gd name="connsiteX67" fmla="*/ 9847 w 10000"/>
                <a:gd name="connsiteY67" fmla="*/ 5658 h 10000"/>
                <a:gd name="connsiteX68" fmla="*/ 9802 w 10000"/>
                <a:gd name="connsiteY68" fmla="*/ 5737 h 10000"/>
                <a:gd name="connsiteX69" fmla="*/ 9935 w 10000"/>
                <a:gd name="connsiteY69" fmla="*/ 5827 h 10000"/>
                <a:gd name="connsiteX70" fmla="*/ 9884 w 10000"/>
                <a:gd name="connsiteY70" fmla="*/ 5827 h 10000"/>
                <a:gd name="connsiteX71" fmla="*/ 9935 w 10000"/>
                <a:gd name="connsiteY71" fmla="*/ 5924 h 10000"/>
                <a:gd name="connsiteX72" fmla="*/ 9757 w 10000"/>
                <a:gd name="connsiteY72" fmla="*/ 5873 h 10000"/>
                <a:gd name="connsiteX73" fmla="*/ 9802 w 10000"/>
                <a:gd name="connsiteY73" fmla="*/ 5924 h 10000"/>
                <a:gd name="connsiteX74" fmla="*/ 9935 w 10000"/>
                <a:gd name="connsiteY74" fmla="*/ 5963 h 10000"/>
                <a:gd name="connsiteX75" fmla="*/ 9982 w 10000"/>
                <a:gd name="connsiteY75" fmla="*/ 6100 h 10000"/>
                <a:gd name="connsiteX76" fmla="*/ 9935 w 10000"/>
                <a:gd name="connsiteY76" fmla="*/ 6193 h 10000"/>
                <a:gd name="connsiteX77" fmla="*/ 9802 w 10000"/>
                <a:gd name="connsiteY77" fmla="*/ 6055 h 10000"/>
                <a:gd name="connsiteX78" fmla="*/ 9757 w 10000"/>
                <a:gd name="connsiteY78" fmla="*/ 6100 h 10000"/>
                <a:gd name="connsiteX79" fmla="*/ 9579 w 10000"/>
                <a:gd name="connsiteY79" fmla="*/ 6193 h 10000"/>
                <a:gd name="connsiteX80" fmla="*/ 9714 w 10000"/>
                <a:gd name="connsiteY80" fmla="*/ 6321 h 10000"/>
                <a:gd name="connsiteX81" fmla="*/ 9714 w 10000"/>
                <a:gd name="connsiteY81" fmla="*/ 6504 h 10000"/>
                <a:gd name="connsiteX82" fmla="*/ 9668 w 10000"/>
                <a:gd name="connsiteY82" fmla="*/ 6594 h 10000"/>
                <a:gd name="connsiteX83" fmla="*/ 9668 w 10000"/>
                <a:gd name="connsiteY83" fmla="*/ 6637 h 10000"/>
                <a:gd name="connsiteX84" fmla="*/ 9579 w 10000"/>
                <a:gd name="connsiteY84" fmla="*/ 6594 h 10000"/>
                <a:gd name="connsiteX85" fmla="*/ 9579 w 10000"/>
                <a:gd name="connsiteY85" fmla="*/ 6680 h 10000"/>
                <a:gd name="connsiteX86" fmla="*/ 9534 w 10000"/>
                <a:gd name="connsiteY86" fmla="*/ 6774 h 10000"/>
                <a:gd name="connsiteX87" fmla="*/ 9490 w 10000"/>
                <a:gd name="connsiteY87" fmla="*/ 6948 h 10000"/>
                <a:gd name="connsiteX88" fmla="*/ 9534 w 10000"/>
                <a:gd name="connsiteY88" fmla="*/ 6861 h 10000"/>
                <a:gd name="connsiteX89" fmla="*/ 9490 w 10000"/>
                <a:gd name="connsiteY89" fmla="*/ 6903 h 10000"/>
                <a:gd name="connsiteX90" fmla="*/ 9447 w 10000"/>
                <a:gd name="connsiteY90" fmla="*/ 6820 h 10000"/>
                <a:gd name="connsiteX91" fmla="*/ 9351 w 10000"/>
                <a:gd name="connsiteY91" fmla="*/ 6861 h 10000"/>
                <a:gd name="connsiteX92" fmla="*/ 9351 w 10000"/>
                <a:gd name="connsiteY92" fmla="*/ 6948 h 10000"/>
                <a:gd name="connsiteX93" fmla="*/ 9403 w 10000"/>
                <a:gd name="connsiteY93" fmla="*/ 6994 h 10000"/>
                <a:gd name="connsiteX94" fmla="*/ 9490 w 10000"/>
                <a:gd name="connsiteY94" fmla="*/ 7039 h 10000"/>
                <a:gd name="connsiteX95" fmla="*/ 9447 w 10000"/>
                <a:gd name="connsiteY95" fmla="*/ 7084 h 10000"/>
                <a:gd name="connsiteX96" fmla="*/ 9403 w 10000"/>
                <a:gd name="connsiteY96" fmla="*/ 7223 h 10000"/>
                <a:gd name="connsiteX97" fmla="*/ 9220 w 10000"/>
                <a:gd name="connsiteY97" fmla="*/ 7127 h 10000"/>
                <a:gd name="connsiteX98" fmla="*/ 9351 w 10000"/>
                <a:gd name="connsiteY98" fmla="*/ 7261 h 10000"/>
                <a:gd name="connsiteX99" fmla="*/ 9490 w 10000"/>
                <a:gd name="connsiteY99" fmla="*/ 7261 h 10000"/>
                <a:gd name="connsiteX100" fmla="*/ 9447 w 10000"/>
                <a:gd name="connsiteY100" fmla="*/ 7357 h 10000"/>
                <a:gd name="connsiteX101" fmla="*/ 9534 w 10000"/>
                <a:gd name="connsiteY101" fmla="*/ 7537 h 10000"/>
                <a:gd name="connsiteX102" fmla="*/ 9490 w 10000"/>
                <a:gd name="connsiteY102" fmla="*/ 7537 h 10000"/>
                <a:gd name="connsiteX103" fmla="*/ 9351 w 10000"/>
                <a:gd name="connsiteY103" fmla="*/ 7439 h 10000"/>
                <a:gd name="connsiteX104" fmla="*/ 9302 w 10000"/>
                <a:gd name="connsiteY104" fmla="*/ 7489 h 10000"/>
                <a:gd name="connsiteX105" fmla="*/ 9403 w 10000"/>
                <a:gd name="connsiteY105" fmla="*/ 7581 h 10000"/>
                <a:gd name="connsiteX106" fmla="*/ 9351 w 10000"/>
                <a:gd name="connsiteY106" fmla="*/ 7667 h 10000"/>
                <a:gd name="connsiteX107" fmla="*/ 9220 w 10000"/>
                <a:gd name="connsiteY107" fmla="*/ 7581 h 10000"/>
                <a:gd name="connsiteX108" fmla="*/ 9302 w 10000"/>
                <a:gd name="connsiteY108" fmla="*/ 7709 h 10000"/>
                <a:gd name="connsiteX109" fmla="*/ 9220 w 10000"/>
                <a:gd name="connsiteY109" fmla="*/ 7709 h 10000"/>
                <a:gd name="connsiteX110" fmla="*/ 9220 w 10000"/>
                <a:gd name="connsiteY110" fmla="*/ 7804 h 10000"/>
                <a:gd name="connsiteX111" fmla="*/ 8994 w 10000"/>
                <a:gd name="connsiteY111" fmla="*/ 7900 h 10000"/>
                <a:gd name="connsiteX112" fmla="*/ 8951 w 10000"/>
                <a:gd name="connsiteY112" fmla="*/ 7980 h 10000"/>
                <a:gd name="connsiteX113" fmla="*/ 8994 w 10000"/>
                <a:gd name="connsiteY113" fmla="*/ 8031 h 10000"/>
                <a:gd name="connsiteX114" fmla="*/ 8951 w 10000"/>
                <a:gd name="connsiteY114" fmla="*/ 8066 h 10000"/>
                <a:gd name="connsiteX115" fmla="*/ 8905 w 10000"/>
                <a:gd name="connsiteY115" fmla="*/ 8203 h 10000"/>
                <a:gd name="connsiteX116" fmla="*/ 8866 w 10000"/>
                <a:gd name="connsiteY116" fmla="*/ 8160 h 10000"/>
                <a:gd name="connsiteX117" fmla="*/ 8866 w 10000"/>
                <a:gd name="connsiteY117" fmla="*/ 8296 h 10000"/>
                <a:gd name="connsiteX118" fmla="*/ 8407 w 10000"/>
                <a:gd name="connsiteY118" fmla="*/ 8069 h 10000"/>
                <a:gd name="connsiteX119" fmla="*/ 7657 w 10000"/>
                <a:gd name="connsiteY119" fmla="*/ 8835 h 10000"/>
                <a:gd name="connsiteX120" fmla="*/ 7387 w 10000"/>
                <a:gd name="connsiteY120" fmla="*/ 8924 h 10000"/>
                <a:gd name="connsiteX121" fmla="*/ 7253 w 10000"/>
                <a:gd name="connsiteY121" fmla="*/ 8655 h 10000"/>
                <a:gd name="connsiteX122" fmla="*/ 7209 w 10000"/>
                <a:gd name="connsiteY122" fmla="*/ 8655 h 10000"/>
                <a:gd name="connsiteX123" fmla="*/ 7340 w 10000"/>
                <a:gd name="connsiteY123" fmla="*/ 8604 h 10000"/>
                <a:gd name="connsiteX124" fmla="*/ 7162 w 10000"/>
                <a:gd name="connsiteY124" fmla="*/ 8604 h 10000"/>
                <a:gd name="connsiteX125" fmla="*/ 7119 w 10000"/>
                <a:gd name="connsiteY125" fmla="*/ 8703 h 10000"/>
                <a:gd name="connsiteX126" fmla="*/ 7209 w 10000"/>
                <a:gd name="connsiteY126" fmla="*/ 8790 h 10000"/>
                <a:gd name="connsiteX127" fmla="*/ 7162 w 10000"/>
                <a:gd name="connsiteY127" fmla="*/ 8790 h 10000"/>
                <a:gd name="connsiteX128" fmla="*/ 7302 w 10000"/>
                <a:gd name="connsiteY128" fmla="*/ 9056 h 10000"/>
                <a:gd name="connsiteX129" fmla="*/ 7119 w 10000"/>
                <a:gd name="connsiteY129" fmla="*/ 8884 h 10000"/>
                <a:gd name="connsiteX130" fmla="*/ 7209 w 10000"/>
                <a:gd name="connsiteY130" fmla="*/ 9056 h 10000"/>
                <a:gd name="connsiteX131" fmla="*/ 7162 w 10000"/>
                <a:gd name="connsiteY131" fmla="*/ 9107 h 10000"/>
                <a:gd name="connsiteX132" fmla="*/ 7119 w 10000"/>
                <a:gd name="connsiteY132" fmla="*/ 9056 h 10000"/>
                <a:gd name="connsiteX133" fmla="*/ 7075 w 10000"/>
                <a:gd name="connsiteY133" fmla="*/ 9196 h 10000"/>
                <a:gd name="connsiteX134" fmla="*/ 6934 w 10000"/>
                <a:gd name="connsiteY134" fmla="*/ 9240 h 10000"/>
                <a:gd name="connsiteX135" fmla="*/ 6893 w 10000"/>
                <a:gd name="connsiteY135" fmla="*/ 9147 h 10000"/>
                <a:gd name="connsiteX136" fmla="*/ 6807 w 10000"/>
                <a:gd name="connsiteY136" fmla="*/ 9107 h 10000"/>
                <a:gd name="connsiteX137" fmla="*/ 6852 w 10000"/>
                <a:gd name="connsiteY137" fmla="*/ 9282 h 10000"/>
                <a:gd name="connsiteX138" fmla="*/ 6623 w 10000"/>
                <a:gd name="connsiteY138" fmla="*/ 9196 h 10000"/>
                <a:gd name="connsiteX139" fmla="*/ 6579 w 10000"/>
                <a:gd name="connsiteY139" fmla="*/ 9240 h 10000"/>
                <a:gd name="connsiteX140" fmla="*/ 6444 w 10000"/>
                <a:gd name="connsiteY140" fmla="*/ 9323 h 10000"/>
                <a:gd name="connsiteX141" fmla="*/ 6411 w 10000"/>
                <a:gd name="connsiteY141" fmla="*/ 9422 h 10000"/>
                <a:gd name="connsiteX142" fmla="*/ 6311 w 10000"/>
                <a:gd name="connsiteY142" fmla="*/ 9422 h 10000"/>
                <a:gd name="connsiteX143" fmla="*/ 6177 w 10000"/>
                <a:gd name="connsiteY143" fmla="*/ 9463 h 10000"/>
                <a:gd name="connsiteX144" fmla="*/ 6177 w 10000"/>
                <a:gd name="connsiteY144" fmla="*/ 9422 h 10000"/>
                <a:gd name="connsiteX145" fmla="*/ 6177 w 10000"/>
                <a:gd name="connsiteY145" fmla="*/ 9507 h 10000"/>
                <a:gd name="connsiteX146" fmla="*/ 6046 w 10000"/>
                <a:gd name="connsiteY146" fmla="*/ 9463 h 10000"/>
                <a:gd name="connsiteX147" fmla="*/ 6046 w 10000"/>
                <a:gd name="connsiteY147" fmla="*/ 9550 h 10000"/>
                <a:gd name="connsiteX148" fmla="*/ 6000 w 10000"/>
                <a:gd name="connsiteY148" fmla="*/ 9688 h 10000"/>
                <a:gd name="connsiteX149" fmla="*/ 6094 w 10000"/>
                <a:gd name="connsiteY149" fmla="*/ 9734 h 10000"/>
                <a:gd name="connsiteX150" fmla="*/ 6094 w 10000"/>
                <a:gd name="connsiteY150" fmla="*/ 9734 h 10000"/>
                <a:gd name="connsiteX151" fmla="*/ 6177 w 10000"/>
                <a:gd name="connsiteY151" fmla="*/ 9913 h 10000"/>
                <a:gd name="connsiteX152" fmla="*/ 5956 w 10000"/>
                <a:gd name="connsiteY152" fmla="*/ 10000 h 10000"/>
                <a:gd name="connsiteX153" fmla="*/ 5956 w 10000"/>
                <a:gd name="connsiteY153" fmla="*/ 9913 h 10000"/>
                <a:gd name="connsiteX154" fmla="*/ 5861 w 10000"/>
                <a:gd name="connsiteY154" fmla="*/ 9774 h 10000"/>
                <a:gd name="connsiteX155" fmla="*/ 5823 w 10000"/>
                <a:gd name="connsiteY155" fmla="*/ 9688 h 10000"/>
                <a:gd name="connsiteX156" fmla="*/ 5778 w 10000"/>
                <a:gd name="connsiteY156" fmla="*/ 9550 h 10000"/>
                <a:gd name="connsiteX157" fmla="*/ 5823 w 10000"/>
                <a:gd name="connsiteY157" fmla="*/ 9463 h 10000"/>
                <a:gd name="connsiteX158" fmla="*/ 5778 w 10000"/>
                <a:gd name="connsiteY158" fmla="*/ 9323 h 10000"/>
                <a:gd name="connsiteX159" fmla="*/ 5778 w 10000"/>
                <a:gd name="connsiteY159" fmla="*/ 9373 h 10000"/>
                <a:gd name="connsiteX160" fmla="*/ 5686 w 10000"/>
                <a:gd name="connsiteY160" fmla="*/ 9282 h 10000"/>
                <a:gd name="connsiteX161" fmla="*/ 5686 w 10000"/>
                <a:gd name="connsiteY161" fmla="*/ 9373 h 10000"/>
                <a:gd name="connsiteX162" fmla="*/ 5555 w 10000"/>
                <a:gd name="connsiteY162" fmla="*/ 9373 h 10000"/>
                <a:gd name="connsiteX163" fmla="*/ 5466 w 10000"/>
                <a:gd name="connsiteY163" fmla="*/ 9323 h 10000"/>
                <a:gd name="connsiteX164" fmla="*/ 5414 w 10000"/>
                <a:gd name="connsiteY164" fmla="*/ 9240 h 10000"/>
                <a:gd name="connsiteX165" fmla="*/ 5370 w 10000"/>
                <a:gd name="connsiteY165" fmla="*/ 9240 h 10000"/>
                <a:gd name="connsiteX166" fmla="*/ 5370 w 10000"/>
                <a:gd name="connsiteY166" fmla="*/ 9323 h 10000"/>
                <a:gd name="connsiteX167" fmla="*/ 5284 w 10000"/>
                <a:gd name="connsiteY167" fmla="*/ 9240 h 10000"/>
                <a:gd name="connsiteX168" fmla="*/ 5244 w 10000"/>
                <a:gd name="connsiteY168" fmla="*/ 9147 h 10000"/>
                <a:gd name="connsiteX169" fmla="*/ 5202 w 10000"/>
                <a:gd name="connsiteY169" fmla="*/ 9196 h 10000"/>
                <a:gd name="connsiteX170" fmla="*/ 5244 w 10000"/>
                <a:gd name="connsiteY170" fmla="*/ 9323 h 10000"/>
                <a:gd name="connsiteX171" fmla="*/ 5154 w 10000"/>
                <a:gd name="connsiteY171" fmla="*/ 9282 h 10000"/>
                <a:gd name="connsiteX172" fmla="*/ 5154 w 10000"/>
                <a:gd name="connsiteY172" fmla="*/ 9373 h 10000"/>
                <a:gd name="connsiteX173" fmla="*/ 4973 w 10000"/>
                <a:gd name="connsiteY173" fmla="*/ 9323 h 10000"/>
                <a:gd name="connsiteX174" fmla="*/ 4844 w 10000"/>
                <a:gd name="connsiteY174" fmla="*/ 9323 h 10000"/>
                <a:gd name="connsiteX175" fmla="*/ 4794 w 10000"/>
                <a:gd name="connsiteY175" fmla="*/ 9323 h 10000"/>
                <a:gd name="connsiteX176" fmla="*/ 4661 w 10000"/>
                <a:gd name="connsiteY176" fmla="*/ 9240 h 10000"/>
                <a:gd name="connsiteX177" fmla="*/ 4611 w 10000"/>
                <a:gd name="connsiteY177" fmla="*/ 9196 h 10000"/>
                <a:gd name="connsiteX178" fmla="*/ 4480 w 10000"/>
                <a:gd name="connsiteY178" fmla="*/ 9147 h 10000"/>
                <a:gd name="connsiteX179" fmla="*/ 4395 w 10000"/>
                <a:gd name="connsiteY179" fmla="*/ 8884 h 10000"/>
                <a:gd name="connsiteX180" fmla="*/ 4297 w 10000"/>
                <a:gd name="connsiteY180" fmla="*/ 8703 h 10000"/>
                <a:gd name="connsiteX181" fmla="*/ 4168 w 10000"/>
                <a:gd name="connsiteY181" fmla="*/ 8703 h 10000"/>
                <a:gd name="connsiteX182" fmla="*/ 4032 w 10000"/>
                <a:gd name="connsiteY182" fmla="*/ 8703 h 10000"/>
                <a:gd name="connsiteX183" fmla="*/ 3808 w 10000"/>
                <a:gd name="connsiteY183" fmla="*/ 8475 h 10000"/>
                <a:gd name="connsiteX184" fmla="*/ 3633 w 10000"/>
                <a:gd name="connsiteY184" fmla="*/ 8604 h 10000"/>
                <a:gd name="connsiteX185" fmla="*/ 3633 w 10000"/>
                <a:gd name="connsiteY185" fmla="*/ 8703 h 10000"/>
                <a:gd name="connsiteX186" fmla="*/ 3410 w 10000"/>
                <a:gd name="connsiteY186" fmla="*/ 8747 h 10000"/>
                <a:gd name="connsiteX187" fmla="*/ 3278 w 10000"/>
                <a:gd name="connsiteY187" fmla="*/ 8884 h 10000"/>
                <a:gd name="connsiteX188" fmla="*/ 3189 w 10000"/>
                <a:gd name="connsiteY188" fmla="*/ 8790 h 10000"/>
                <a:gd name="connsiteX189" fmla="*/ 3099 w 10000"/>
                <a:gd name="connsiteY189" fmla="*/ 8884 h 10000"/>
                <a:gd name="connsiteX190" fmla="*/ 2965 w 10000"/>
                <a:gd name="connsiteY190" fmla="*/ 8884 h 10000"/>
                <a:gd name="connsiteX191" fmla="*/ 2781 w 10000"/>
                <a:gd name="connsiteY191" fmla="*/ 8835 h 10000"/>
                <a:gd name="connsiteX192" fmla="*/ 2606 w 10000"/>
                <a:gd name="connsiteY192" fmla="*/ 8924 h 10000"/>
                <a:gd name="connsiteX193" fmla="*/ 2515 w 10000"/>
                <a:gd name="connsiteY193" fmla="*/ 8924 h 10000"/>
                <a:gd name="connsiteX194" fmla="*/ 2423 w 10000"/>
                <a:gd name="connsiteY194" fmla="*/ 8924 h 10000"/>
                <a:gd name="connsiteX195" fmla="*/ 2380 w 10000"/>
                <a:gd name="connsiteY195" fmla="*/ 8924 h 10000"/>
                <a:gd name="connsiteX196" fmla="*/ 2380 w 10000"/>
                <a:gd name="connsiteY196" fmla="*/ 9147 h 10000"/>
                <a:gd name="connsiteX197" fmla="*/ 2473 w 10000"/>
                <a:gd name="connsiteY197" fmla="*/ 9282 h 10000"/>
                <a:gd name="connsiteX198" fmla="*/ 2473 w 10000"/>
                <a:gd name="connsiteY198" fmla="*/ 9323 h 10000"/>
                <a:gd name="connsiteX199" fmla="*/ 2473 w 10000"/>
                <a:gd name="connsiteY199" fmla="*/ 9422 h 10000"/>
                <a:gd name="connsiteX200" fmla="*/ 2515 w 10000"/>
                <a:gd name="connsiteY200" fmla="*/ 9550 h 10000"/>
                <a:gd name="connsiteX201" fmla="*/ 2380 w 10000"/>
                <a:gd name="connsiteY201" fmla="*/ 9507 h 10000"/>
                <a:gd name="connsiteX202" fmla="*/ 2244 w 10000"/>
                <a:gd name="connsiteY202" fmla="*/ 9463 h 10000"/>
                <a:gd name="connsiteX203" fmla="*/ 2153 w 10000"/>
                <a:gd name="connsiteY203" fmla="*/ 9240 h 10000"/>
                <a:gd name="connsiteX204" fmla="*/ 1895 w 10000"/>
                <a:gd name="connsiteY204" fmla="*/ 9373 h 10000"/>
                <a:gd name="connsiteX205" fmla="*/ 1805 w 10000"/>
                <a:gd name="connsiteY205" fmla="*/ 9422 h 10000"/>
                <a:gd name="connsiteX206" fmla="*/ 1805 w 10000"/>
                <a:gd name="connsiteY206" fmla="*/ 9282 h 10000"/>
                <a:gd name="connsiteX207" fmla="*/ 1669 w 10000"/>
                <a:gd name="connsiteY207" fmla="*/ 9107 h 10000"/>
                <a:gd name="connsiteX208" fmla="*/ 1401 w 10000"/>
                <a:gd name="connsiteY208" fmla="*/ 9107 h 10000"/>
                <a:gd name="connsiteX209" fmla="*/ 1401 w 10000"/>
                <a:gd name="connsiteY209" fmla="*/ 8924 h 10000"/>
                <a:gd name="connsiteX210" fmla="*/ 1439 w 10000"/>
                <a:gd name="connsiteY210" fmla="*/ 8703 h 10000"/>
                <a:gd name="connsiteX211" fmla="*/ 1270 w 10000"/>
                <a:gd name="connsiteY211" fmla="*/ 8604 h 10000"/>
                <a:gd name="connsiteX212" fmla="*/ 1130 w 10000"/>
                <a:gd name="connsiteY212" fmla="*/ 8475 h 10000"/>
                <a:gd name="connsiteX213" fmla="*/ 1090 w 10000"/>
                <a:gd name="connsiteY213" fmla="*/ 8385 h 10000"/>
                <a:gd name="connsiteX214" fmla="*/ 1048 w 10000"/>
                <a:gd name="connsiteY214" fmla="*/ 8251 h 10000"/>
                <a:gd name="connsiteX215" fmla="*/ 1090 w 10000"/>
                <a:gd name="connsiteY215" fmla="*/ 8118 h 10000"/>
                <a:gd name="connsiteX216" fmla="*/ 773 w 10000"/>
                <a:gd name="connsiteY216" fmla="*/ 8160 h 10000"/>
                <a:gd name="connsiteX217" fmla="*/ 591 w 10000"/>
                <a:gd name="connsiteY217" fmla="*/ 8251 h 10000"/>
                <a:gd name="connsiteX218" fmla="*/ 591 w 10000"/>
                <a:gd name="connsiteY218" fmla="*/ 8118 h 10000"/>
                <a:gd name="connsiteX219" fmla="*/ 549 w 10000"/>
                <a:gd name="connsiteY219" fmla="*/ 7980 h 10000"/>
                <a:gd name="connsiteX220" fmla="*/ 508 w 10000"/>
                <a:gd name="connsiteY220" fmla="*/ 7900 h 10000"/>
                <a:gd name="connsiteX221" fmla="*/ 7545 w 10000"/>
                <a:gd name="connsiteY221" fmla="*/ 7886 h 10000"/>
                <a:gd name="connsiteX222" fmla="*/ 7675 w 10000"/>
                <a:gd name="connsiteY222" fmla="*/ 7560 h 10000"/>
                <a:gd name="connsiteX0" fmla="*/ 8680 w 10000"/>
                <a:gd name="connsiteY0" fmla="*/ 584 h 10000"/>
                <a:gd name="connsiteX1" fmla="*/ 8592 w 10000"/>
                <a:gd name="connsiteY1" fmla="*/ 674 h 10000"/>
                <a:gd name="connsiteX2" fmla="*/ 8417 w 10000"/>
                <a:gd name="connsiteY2" fmla="*/ 761 h 10000"/>
                <a:gd name="connsiteX3" fmla="*/ 8322 w 10000"/>
                <a:gd name="connsiteY3" fmla="*/ 901 h 10000"/>
                <a:gd name="connsiteX4" fmla="*/ 8283 w 10000"/>
                <a:gd name="connsiteY4" fmla="*/ 985 h 10000"/>
                <a:gd name="connsiteX5" fmla="*/ 8188 w 10000"/>
                <a:gd name="connsiteY5" fmla="*/ 985 h 10000"/>
                <a:gd name="connsiteX6" fmla="*/ 8010 w 10000"/>
                <a:gd name="connsiteY6" fmla="*/ 1032 h 10000"/>
                <a:gd name="connsiteX7" fmla="*/ 8152 w 10000"/>
                <a:gd name="connsiteY7" fmla="*/ 942 h 10000"/>
                <a:gd name="connsiteX8" fmla="*/ 8152 w 10000"/>
                <a:gd name="connsiteY8" fmla="*/ 853 h 10000"/>
                <a:gd name="connsiteX9" fmla="*/ 8188 w 10000"/>
                <a:gd name="connsiteY9" fmla="*/ 761 h 10000"/>
                <a:gd name="connsiteX10" fmla="*/ 7926 w 10000"/>
                <a:gd name="connsiteY10" fmla="*/ 716 h 10000"/>
                <a:gd name="connsiteX11" fmla="*/ 8010 w 10000"/>
                <a:gd name="connsiteY11" fmla="*/ 674 h 10000"/>
                <a:gd name="connsiteX12" fmla="*/ 8056 w 10000"/>
                <a:gd name="connsiteY12" fmla="*/ 490 h 10000"/>
                <a:gd name="connsiteX13" fmla="*/ 8105 w 10000"/>
                <a:gd name="connsiteY13" fmla="*/ 313 h 10000"/>
                <a:gd name="connsiteX14" fmla="*/ 7834 w 10000"/>
                <a:gd name="connsiteY14" fmla="*/ 0 h 10000"/>
                <a:gd name="connsiteX15" fmla="*/ 7699 w 10000"/>
                <a:gd name="connsiteY15" fmla="*/ 45 h 10000"/>
                <a:gd name="connsiteX16" fmla="*/ 7572 w 10000"/>
                <a:gd name="connsiteY16" fmla="*/ 141 h 10000"/>
                <a:gd name="connsiteX17" fmla="*/ 7476 w 10000"/>
                <a:gd name="connsiteY17" fmla="*/ 362 h 10000"/>
                <a:gd name="connsiteX18" fmla="*/ 7253 w 10000"/>
                <a:gd name="connsiteY18" fmla="*/ 541 h 10000"/>
                <a:gd name="connsiteX19" fmla="*/ 7119 w 10000"/>
                <a:gd name="connsiteY19" fmla="*/ 630 h 10000"/>
                <a:gd name="connsiteX20" fmla="*/ 7162 w 10000"/>
                <a:gd name="connsiteY20" fmla="*/ 761 h 10000"/>
                <a:gd name="connsiteX21" fmla="*/ 6893 w 10000"/>
                <a:gd name="connsiteY21" fmla="*/ 942 h 10000"/>
                <a:gd name="connsiteX22" fmla="*/ 6673 w 10000"/>
                <a:gd name="connsiteY22" fmla="*/ 901 h 10000"/>
                <a:gd name="connsiteX23" fmla="*/ 6673 w 10000"/>
                <a:gd name="connsiteY23" fmla="*/ 1167 h 10000"/>
                <a:gd name="connsiteX24" fmla="*/ 6934 w 10000"/>
                <a:gd name="connsiteY24" fmla="*/ 1391 h 10000"/>
                <a:gd name="connsiteX25" fmla="*/ 7075 w 10000"/>
                <a:gd name="connsiteY25" fmla="*/ 1391 h 10000"/>
                <a:gd name="connsiteX26" fmla="*/ 7162 w 10000"/>
                <a:gd name="connsiteY26" fmla="*/ 1432 h 10000"/>
                <a:gd name="connsiteX27" fmla="*/ 7162 w 10000"/>
                <a:gd name="connsiteY27" fmla="*/ 1391 h 10000"/>
                <a:gd name="connsiteX28" fmla="*/ 7429 w 10000"/>
                <a:gd name="connsiteY28" fmla="*/ 1527 h 10000"/>
                <a:gd name="connsiteX29" fmla="*/ 7520 w 10000"/>
                <a:gd name="connsiteY29" fmla="*/ 1794 h 10000"/>
                <a:gd name="connsiteX30" fmla="*/ 7745 w 10000"/>
                <a:gd name="connsiteY30" fmla="*/ 1839 h 10000"/>
                <a:gd name="connsiteX31" fmla="*/ 7834 w 10000"/>
                <a:gd name="connsiteY31" fmla="*/ 1746 h 10000"/>
                <a:gd name="connsiteX32" fmla="*/ 7880 w 10000"/>
                <a:gd name="connsiteY32" fmla="*/ 1617 h 10000"/>
                <a:gd name="connsiteX33" fmla="*/ 8056 w 10000"/>
                <a:gd name="connsiteY33" fmla="*/ 1527 h 10000"/>
                <a:gd name="connsiteX34" fmla="*/ 8283 w 10000"/>
                <a:gd name="connsiteY34" fmla="*/ 1617 h 10000"/>
                <a:gd name="connsiteX35" fmla="*/ 8367 w 10000"/>
                <a:gd name="connsiteY35" fmla="*/ 1659 h 10000"/>
                <a:gd name="connsiteX36" fmla="*/ 8417 w 10000"/>
                <a:gd name="connsiteY36" fmla="*/ 1710 h 10000"/>
                <a:gd name="connsiteX37" fmla="*/ 8643 w 10000"/>
                <a:gd name="connsiteY37" fmla="*/ 1710 h 10000"/>
                <a:gd name="connsiteX38" fmla="*/ 8643 w 10000"/>
                <a:gd name="connsiteY38" fmla="*/ 1659 h 10000"/>
                <a:gd name="connsiteX39" fmla="*/ 8905 w 10000"/>
                <a:gd name="connsiteY39" fmla="*/ 1746 h 10000"/>
                <a:gd name="connsiteX40" fmla="*/ 8866 w 10000"/>
                <a:gd name="connsiteY40" fmla="*/ 1794 h 10000"/>
                <a:gd name="connsiteX41" fmla="*/ 8905 w 10000"/>
                <a:gd name="connsiteY41" fmla="*/ 1929 h 10000"/>
                <a:gd name="connsiteX42" fmla="*/ 8905 w 10000"/>
                <a:gd name="connsiteY42" fmla="*/ 2014 h 10000"/>
                <a:gd name="connsiteX43" fmla="*/ 8817 w 10000"/>
                <a:gd name="connsiteY43" fmla="*/ 1929 h 10000"/>
                <a:gd name="connsiteX44" fmla="*/ 8773 w 10000"/>
                <a:gd name="connsiteY44" fmla="*/ 1971 h 10000"/>
                <a:gd name="connsiteX45" fmla="*/ 8680 w 10000"/>
                <a:gd name="connsiteY45" fmla="*/ 1971 h 10000"/>
                <a:gd name="connsiteX46" fmla="*/ 8592 w 10000"/>
                <a:gd name="connsiteY46" fmla="*/ 2014 h 10000"/>
                <a:gd name="connsiteX47" fmla="*/ 8417 w 10000"/>
                <a:gd name="connsiteY47" fmla="*/ 2110 h 10000"/>
                <a:gd name="connsiteX48" fmla="*/ 8322 w 10000"/>
                <a:gd name="connsiteY48" fmla="*/ 2157 h 10000"/>
                <a:gd name="connsiteX49" fmla="*/ 8417 w 10000"/>
                <a:gd name="connsiteY49" fmla="*/ 2245 h 10000"/>
                <a:gd name="connsiteX50" fmla="*/ 8322 w 10000"/>
                <a:gd name="connsiteY50" fmla="*/ 2245 h 10000"/>
                <a:gd name="connsiteX51" fmla="*/ 8367 w 10000"/>
                <a:gd name="connsiteY51" fmla="*/ 2332 h 10000"/>
                <a:gd name="connsiteX52" fmla="*/ 8283 w 10000"/>
                <a:gd name="connsiteY52" fmla="*/ 2375 h 10000"/>
                <a:gd name="connsiteX53" fmla="*/ 8188 w 10000"/>
                <a:gd name="connsiteY53" fmla="*/ 2288 h 10000"/>
                <a:gd name="connsiteX54" fmla="*/ 8152 w 10000"/>
                <a:gd name="connsiteY54" fmla="*/ 2288 h 10000"/>
                <a:gd name="connsiteX55" fmla="*/ 8237 w 10000"/>
                <a:gd name="connsiteY55" fmla="*/ 2421 h 10000"/>
                <a:gd name="connsiteX56" fmla="*/ 8056 w 10000"/>
                <a:gd name="connsiteY56" fmla="*/ 2607 h 10000"/>
                <a:gd name="connsiteX57" fmla="*/ 9884 w 10000"/>
                <a:gd name="connsiteY57" fmla="*/ 5468 h 10000"/>
                <a:gd name="connsiteX58" fmla="*/ 9847 w 10000"/>
                <a:gd name="connsiteY58" fmla="*/ 5517 h 10000"/>
                <a:gd name="connsiteX59" fmla="*/ 9757 w 10000"/>
                <a:gd name="connsiteY59" fmla="*/ 5561 h 10000"/>
                <a:gd name="connsiteX60" fmla="*/ 9802 w 10000"/>
                <a:gd name="connsiteY60" fmla="*/ 5561 h 10000"/>
                <a:gd name="connsiteX61" fmla="*/ 9982 w 10000"/>
                <a:gd name="connsiteY61" fmla="*/ 5600 h 10000"/>
                <a:gd name="connsiteX62" fmla="*/ 9982 w 10000"/>
                <a:gd name="connsiteY62" fmla="*/ 5699 h 10000"/>
                <a:gd name="connsiteX63" fmla="*/ 9935 w 10000"/>
                <a:gd name="connsiteY63" fmla="*/ 5600 h 10000"/>
                <a:gd name="connsiteX64" fmla="*/ 9935 w 10000"/>
                <a:gd name="connsiteY64" fmla="*/ 5699 h 10000"/>
                <a:gd name="connsiteX65" fmla="*/ 9884 w 10000"/>
                <a:gd name="connsiteY65" fmla="*/ 5658 h 10000"/>
                <a:gd name="connsiteX66" fmla="*/ 9847 w 10000"/>
                <a:gd name="connsiteY66" fmla="*/ 5658 h 10000"/>
                <a:gd name="connsiteX67" fmla="*/ 9802 w 10000"/>
                <a:gd name="connsiteY67" fmla="*/ 5737 h 10000"/>
                <a:gd name="connsiteX68" fmla="*/ 9935 w 10000"/>
                <a:gd name="connsiteY68" fmla="*/ 5827 h 10000"/>
                <a:gd name="connsiteX69" fmla="*/ 9884 w 10000"/>
                <a:gd name="connsiteY69" fmla="*/ 5827 h 10000"/>
                <a:gd name="connsiteX70" fmla="*/ 9935 w 10000"/>
                <a:gd name="connsiteY70" fmla="*/ 5924 h 10000"/>
                <a:gd name="connsiteX71" fmla="*/ 9757 w 10000"/>
                <a:gd name="connsiteY71" fmla="*/ 5873 h 10000"/>
                <a:gd name="connsiteX72" fmla="*/ 9802 w 10000"/>
                <a:gd name="connsiteY72" fmla="*/ 5924 h 10000"/>
                <a:gd name="connsiteX73" fmla="*/ 9935 w 10000"/>
                <a:gd name="connsiteY73" fmla="*/ 5963 h 10000"/>
                <a:gd name="connsiteX74" fmla="*/ 9982 w 10000"/>
                <a:gd name="connsiteY74" fmla="*/ 6100 h 10000"/>
                <a:gd name="connsiteX75" fmla="*/ 9935 w 10000"/>
                <a:gd name="connsiteY75" fmla="*/ 6193 h 10000"/>
                <a:gd name="connsiteX76" fmla="*/ 9802 w 10000"/>
                <a:gd name="connsiteY76" fmla="*/ 6055 h 10000"/>
                <a:gd name="connsiteX77" fmla="*/ 9757 w 10000"/>
                <a:gd name="connsiteY77" fmla="*/ 6100 h 10000"/>
                <a:gd name="connsiteX78" fmla="*/ 9579 w 10000"/>
                <a:gd name="connsiteY78" fmla="*/ 6193 h 10000"/>
                <a:gd name="connsiteX79" fmla="*/ 9714 w 10000"/>
                <a:gd name="connsiteY79" fmla="*/ 6321 h 10000"/>
                <a:gd name="connsiteX80" fmla="*/ 9714 w 10000"/>
                <a:gd name="connsiteY80" fmla="*/ 6504 h 10000"/>
                <a:gd name="connsiteX81" fmla="*/ 9668 w 10000"/>
                <a:gd name="connsiteY81" fmla="*/ 6594 h 10000"/>
                <a:gd name="connsiteX82" fmla="*/ 9668 w 10000"/>
                <a:gd name="connsiteY82" fmla="*/ 6637 h 10000"/>
                <a:gd name="connsiteX83" fmla="*/ 9579 w 10000"/>
                <a:gd name="connsiteY83" fmla="*/ 6594 h 10000"/>
                <a:gd name="connsiteX84" fmla="*/ 9579 w 10000"/>
                <a:gd name="connsiteY84" fmla="*/ 6680 h 10000"/>
                <a:gd name="connsiteX85" fmla="*/ 9534 w 10000"/>
                <a:gd name="connsiteY85" fmla="*/ 6774 h 10000"/>
                <a:gd name="connsiteX86" fmla="*/ 9490 w 10000"/>
                <a:gd name="connsiteY86" fmla="*/ 6948 h 10000"/>
                <a:gd name="connsiteX87" fmla="*/ 9534 w 10000"/>
                <a:gd name="connsiteY87" fmla="*/ 6861 h 10000"/>
                <a:gd name="connsiteX88" fmla="*/ 9490 w 10000"/>
                <a:gd name="connsiteY88" fmla="*/ 6903 h 10000"/>
                <a:gd name="connsiteX89" fmla="*/ 9447 w 10000"/>
                <a:gd name="connsiteY89" fmla="*/ 6820 h 10000"/>
                <a:gd name="connsiteX90" fmla="*/ 9351 w 10000"/>
                <a:gd name="connsiteY90" fmla="*/ 6861 h 10000"/>
                <a:gd name="connsiteX91" fmla="*/ 9351 w 10000"/>
                <a:gd name="connsiteY91" fmla="*/ 6948 h 10000"/>
                <a:gd name="connsiteX92" fmla="*/ 9403 w 10000"/>
                <a:gd name="connsiteY92" fmla="*/ 6994 h 10000"/>
                <a:gd name="connsiteX93" fmla="*/ 9490 w 10000"/>
                <a:gd name="connsiteY93" fmla="*/ 7039 h 10000"/>
                <a:gd name="connsiteX94" fmla="*/ 9447 w 10000"/>
                <a:gd name="connsiteY94" fmla="*/ 7084 h 10000"/>
                <a:gd name="connsiteX95" fmla="*/ 9403 w 10000"/>
                <a:gd name="connsiteY95" fmla="*/ 7223 h 10000"/>
                <a:gd name="connsiteX96" fmla="*/ 9220 w 10000"/>
                <a:gd name="connsiteY96" fmla="*/ 7127 h 10000"/>
                <a:gd name="connsiteX97" fmla="*/ 9351 w 10000"/>
                <a:gd name="connsiteY97" fmla="*/ 7261 h 10000"/>
                <a:gd name="connsiteX98" fmla="*/ 9490 w 10000"/>
                <a:gd name="connsiteY98" fmla="*/ 7261 h 10000"/>
                <a:gd name="connsiteX99" fmla="*/ 9447 w 10000"/>
                <a:gd name="connsiteY99" fmla="*/ 7357 h 10000"/>
                <a:gd name="connsiteX100" fmla="*/ 9534 w 10000"/>
                <a:gd name="connsiteY100" fmla="*/ 7537 h 10000"/>
                <a:gd name="connsiteX101" fmla="*/ 9490 w 10000"/>
                <a:gd name="connsiteY101" fmla="*/ 7537 h 10000"/>
                <a:gd name="connsiteX102" fmla="*/ 9351 w 10000"/>
                <a:gd name="connsiteY102" fmla="*/ 7439 h 10000"/>
                <a:gd name="connsiteX103" fmla="*/ 9302 w 10000"/>
                <a:gd name="connsiteY103" fmla="*/ 7489 h 10000"/>
                <a:gd name="connsiteX104" fmla="*/ 9403 w 10000"/>
                <a:gd name="connsiteY104" fmla="*/ 7581 h 10000"/>
                <a:gd name="connsiteX105" fmla="*/ 9351 w 10000"/>
                <a:gd name="connsiteY105" fmla="*/ 7667 h 10000"/>
                <a:gd name="connsiteX106" fmla="*/ 9220 w 10000"/>
                <a:gd name="connsiteY106" fmla="*/ 7581 h 10000"/>
                <a:gd name="connsiteX107" fmla="*/ 9302 w 10000"/>
                <a:gd name="connsiteY107" fmla="*/ 7709 h 10000"/>
                <a:gd name="connsiteX108" fmla="*/ 9220 w 10000"/>
                <a:gd name="connsiteY108" fmla="*/ 7709 h 10000"/>
                <a:gd name="connsiteX109" fmla="*/ 9220 w 10000"/>
                <a:gd name="connsiteY109" fmla="*/ 7804 h 10000"/>
                <a:gd name="connsiteX110" fmla="*/ 8994 w 10000"/>
                <a:gd name="connsiteY110" fmla="*/ 7900 h 10000"/>
                <a:gd name="connsiteX111" fmla="*/ 8951 w 10000"/>
                <a:gd name="connsiteY111" fmla="*/ 7980 h 10000"/>
                <a:gd name="connsiteX112" fmla="*/ 8994 w 10000"/>
                <a:gd name="connsiteY112" fmla="*/ 8031 h 10000"/>
                <a:gd name="connsiteX113" fmla="*/ 8951 w 10000"/>
                <a:gd name="connsiteY113" fmla="*/ 8066 h 10000"/>
                <a:gd name="connsiteX114" fmla="*/ 8905 w 10000"/>
                <a:gd name="connsiteY114" fmla="*/ 8203 h 10000"/>
                <a:gd name="connsiteX115" fmla="*/ 8866 w 10000"/>
                <a:gd name="connsiteY115" fmla="*/ 8160 h 10000"/>
                <a:gd name="connsiteX116" fmla="*/ 8866 w 10000"/>
                <a:gd name="connsiteY116" fmla="*/ 8296 h 10000"/>
                <a:gd name="connsiteX117" fmla="*/ 8407 w 10000"/>
                <a:gd name="connsiteY117" fmla="*/ 8069 h 10000"/>
                <a:gd name="connsiteX118" fmla="*/ 7657 w 10000"/>
                <a:gd name="connsiteY118" fmla="*/ 8835 h 10000"/>
                <a:gd name="connsiteX119" fmla="*/ 7387 w 10000"/>
                <a:gd name="connsiteY119" fmla="*/ 8924 h 10000"/>
                <a:gd name="connsiteX120" fmla="*/ 7253 w 10000"/>
                <a:gd name="connsiteY120" fmla="*/ 8655 h 10000"/>
                <a:gd name="connsiteX121" fmla="*/ 7209 w 10000"/>
                <a:gd name="connsiteY121" fmla="*/ 8655 h 10000"/>
                <a:gd name="connsiteX122" fmla="*/ 7340 w 10000"/>
                <a:gd name="connsiteY122" fmla="*/ 8604 h 10000"/>
                <a:gd name="connsiteX123" fmla="*/ 7162 w 10000"/>
                <a:gd name="connsiteY123" fmla="*/ 8604 h 10000"/>
                <a:gd name="connsiteX124" fmla="*/ 7119 w 10000"/>
                <a:gd name="connsiteY124" fmla="*/ 8703 h 10000"/>
                <a:gd name="connsiteX125" fmla="*/ 7209 w 10000"/>
                <a:gd name="connsiteY125" fmla="*/ 8790 h 10000"/>
                <a:gd name="connsiteX126" fmla="*/ 7162 w 10000"/>
                <a:gd name="connsiteY126" fmla="*/ 8790 h 10000"/>
                <a:gd name="connsiteX127" fmla="*/ 7302 w 10000"/>
                <a:gd name="connsiteY127" fmla="*/ 9056 h 10000"/>
                <a:gd name="connsiteX128" fmla="*/ 7119 w 10000"/>
                <a:gd name="connsiteY128" fmla="*/ 8884 h 10000"/>
                <a:gd name="connsiteX129" fmla="*/ 7209 w 10000"/>
                <a:gd name="connsiteY129" fmla="*/ 9056 h 10000"/>
                <a:gd name="connsiteX130" fmla="*/ 7162 w 10000"/>
                <a:gd name="connsiteY130" fmla="*/ 9107 h 10000"/>
                <a:gd name="connsiteX131" fmla="*/ 7119 w 10000"/>
                <a:gd name="connsiteY131" fmla="*/ 9056 h 10000"/>
                <a:gd name="connsiteX132" fmla="*/ 7075 w 10000"/>
                <a:gd name="connsiteY132" fmla="*/ 9196 h 10000"/>
                <a:gd name="connsiteX133" fmla="*/ 6934 w 10000"/>
                <a:gd name="connsiteY133" fmla="*/ 9240 h 10000"/>
                <a:gd name="connsiteX134" fmla="*/ 6893 w 10000"/>
                <a:gd name="connsiteY134" fmla="*/ 9147 h 10000"/>
                <a:gd name="connsiteX135" fmla="*/ 6807 w 10000"/>
                <a:gd name="connsiteY135" fmla="*/ 9107 h 10000"/>
                <a:gd name="connsiteX136" fmla="*/ 6852 w 10000"/>
                <a:gd name="connsiteY136" fmla="*/ 9282 h 10000"/>
                <a:gd name="connsiteX137" fmla="*/ 6623 w 10000"/>
                <a:gd name="connsiteY137" fmla="*/ 9196 h 10000"/>
                <a:gd name="connsiteX138" fmla="*/ 6579 w 10000"/>
                <a:gd name="connsiteY138" fmla="*/ 9240 h 10000"/>
                <a:gd name="connsiteX139" fmla="*/ 6444 w 10000"/>
                <a:gd name="connsiteY139" fmla="*/ 9323 h 10000"/>
                <a:gd name="connsiteX140" fmla="*/ 6411 w 10000"/>
                <a:gd name="connsiteY140" fmla="*/ 9422 h 10000"/>
                <a:gd name="connsiteX141" fmla="*/ 6311 w 10000"/>
                <a:gd name="connsiteY141" fmla="*/ 9422 h 10000"/>
                <a:gd name="connsiteX142" fmla="*/ 6177 w 10000"/>
                <a:gd name="connsiteY142" fmla="*/ 9463 h 10000"/>
                <a:gd name="connsiteX143" fmla="*/ 6177 w 10000"/>
                <a:gd name="connsiteY143" fmla="*/ 9422 h 10000"/>
                <a:gd name="connsiteX144" fmla="*/ 6177 w 10000"/>
                <a:gd name="connsiteY144" fmla="*/ 9507 h 10000"/>
                <a:gd name="connsiteX145" fmla="*/ 6046 w 10000"/>
                <a:gd name="connsiteY145" fmla="*/ 9463 h 10000"/>
                <a:gd name="connsiteX146" fmla="*/ 6046 w 10000"/>
                <a:gd name="connsiteY146" fmla="*/ 9550 h 10000"/>
                <a:gd name="connsiteX147" fmla="*/ 6000 w 10000"/>
                <a:gd name="connsiteY147" fmla="*/ 9688 h 10000"/>
                <a:gd name="connsiteX148" fmla="*/ 6094 w 10000"/>
                <a:gd name="connsiteY148" fmla="*/ 9734 h 10000"/>
                <a:gd name="connsiteX149" fmla="*/ 6094 w 10000"/>
                <a:gd name="connsiteY149" fmla="*/ 9734 h 10000"/>
                <a:gd name="connsiteX150" fmla="*/ 6177 w 10000"/>
                <a:gd name="connsiteY150" fmla="*/ 9913 h 10000"/>
                <a:gd name="connsiteX151" fmla="*/ 5956 w 10000"/>
                <a:gd name="connsiteY151" fmla="*/ 10000 h 10000"/>
                <a:gd name="connsiteX152" fmla="*/ 5956 w 10000"/>
                <a:gd name="connsiteY152" fmla="*/ 9913 h 10000"/>
                <a:gd name="connsiteX153" fmla="*/ 5861 w 10000"/>
                <a:gd name="connsiteY153" fmla="*/ 9774 h 10000"/>
                <a:gd name="connsiteX154" fmla="*/ 5823 w 10000"/>
                <a:gd name="connsiteY154" fmla="*/ 9688 h 10000"/>
                <a:gd name="connsiteX155" fmla="*/ 5778 w 10000"/>
                <a:gd name="connsiteY155" fmla="*/ 9550 h 10000"/>
                <a:gd name="connsiteX156" fmla="*/ 5823 w 10000"/>
                <a:gd name="connsiteY156" fmla="*/ 9463 h 10000"/>
                <a:gd name="connsiteX157" fmla="*/ 5778 w 10000"/>
                <a:gd name="connsiteY157" fmla="*/ 9323 h 10000"/>
                <a:gd name="connsiteX158" fmla="*/ 5778 w 10000"/>
                <a:gd name="connsiteY158" fmla="*/ 9373 h 10000"/>
                <a:gd name="connsiteX159" fmla="*/ 5686 w 10000"/>
                <a:gd name="connsiteY159" fmla="*/ 9282 h 10000"/>
                <a:gd name="connsiteX160" fmla="*/ 5686 w 10000"/>
                <a:gd name="connsiteY160" fmla="*/ 9373 h 10000"/>
                <a:gd name="connsiteX161" fmla="*/ 5555 w 10000"/>
                <a:gd name="connsiteY161" fmla="*/ 9373 h 10000"/>
                <a:gd name="connsiteX162" fmla="*/ 5466 w 10000"/>
                <a:gd name="connsiteY162" fmla="*/ 9323 h 10000"/>
                <a:gd name="connsiteX163" fmla="*/ 5414 w 10000"/>
                <a:gd name="connsiteY163" fmla="*/ 9240 h 10000"/>
                <a:gd name="connsiteX164" fmla="*/ 5370 w 10000"/>
                <a:gd name="connsiteY164" fmla="*/ 9240 h 10000"/>
                <a:gd name="connsiteX165" fmla="*/ 5370 w 10000"/>
                <a:gd name="connsiteY165" fmla="*/ 9323 h 10000"/>
                <a:gd name="connsiteX166" fmla="*/ 5284 w 10000"/>
                <a:gd name="connsiteY166" fmla="*/ 9240 h 10000"/>
                <a:gd name="connsiteX167" fmla="*/ 5244 w 10000"/>
                <a:gd name="connsiteY167" fmla="*/ 9147 h 10000"/>
                <a:gd name="connsiteX168" fmla="*/ 5202 w 10000"/>
                <a:gd name="connsiteY168" fmla="*/ 9196 h 10000"/>
                <a:gd name="connsiteX169" fmla="*/ 5244 w 10000"/>
                <a:gd name="connsiteY169" fmla="*/ 9323 h 10000"/>
                <a:gd name="connsiteX170" fmla="*/ 5154 w 10000"/>
                <a:gd name="connsiteY170" fmla="*/ 9282 h 10000"/>
                <a:gd name="connsiteX171" fmla="*/ 5154 w 10000"/>
                <a:gd name="connsiteY171" fmla="*/ 9373 h 10000"/>
                <a:gd name="connsiteX172" fmla="*/ 4973 w 10000"/>
                <a:gd name="connsiteY172" fmla="*/ 9323 h 10000"/>
                <a:gd name="connsiteX173" fmla="*/ 4844 w 10000"/>
                <a:gd name="connsiteY173" fmla="*/ 9323 h 10000"/>
                <a:gd name="connsiteX174" fmla="*/ 4794 w 10000"/>
                <a:gd name="connsiteY174" fmla="*/ 9323 h 10000"/>
                <a:gd name="connsiteX175" fmla="*/ 4661 w 10000"/>
                <a:gd name="connsiteY175" fmla="*/ 9240 h 10000"/>
                <a:gd name="connsiteX176" fmla="*/ 4611 w 10000"/>
                <a:gd name="connsiteY176" fmla="*/ 9196 h 10000"/>
                <a:gd name="connsiteX177" fmla="*/ 4480 w 10000"/>
                <a:gd name="connsiteY177" fmla="*/ 9147 h 10000"/>
                <a:gd name="connsiteX178" fmla="*/ 4395 w 10000"/>
                <a:gd name="connsiteY178" fmla="*/ 8884 h 10000"/>
                <a:gd name="connsiteX179" fmla="*/ 4297 w 10000"/>
                <a:gd name="connsiteY179" fmla="*/ 8703 h 10000"/>
                <a:gd name="connsiteX180" fmla="*/ 4168 w 10000"/>
                <a:gd name="connsiteY180" fmla="*/ 8703 h 10000"/>
                <a:gd name="connsiteX181" fmla="*/ 4032 w 10000"/>
                <a:gd name="connsiteY181" fmla="*/ 8703 h 10000"/>
                <a:gd name="connsiteX182" fmla="*/ 3808 w 10000"/>
                <a:gd name="connsiteY182" fmla="*/ 8475 h 10000"/>
                <a:gd name="connsiteX183" fmla="*/ 3633 w 10000"/>
                <a:gd name="connsiteY183" fmla="*/ 8604 h 10000"/>
                <a:gd name="connsiteX184" fmla="*/ 3633 w 10000"/>
                <a:gd name="connsiteY184" fmla="*/ 8703 h 10000"/>
                <a:gd name="connsiteX185" fmla="*/ 3410 w 10000"/>
                <a:gd name="connsiteY185" fmla="*/ 8747 h 10000"/>
                <a:gd name="connsiteX186" fmla="*/ 3278 w 10000"/>
                <a:gd name="connsiteY186" fmla="*/ 8884 h 10000"/>
                <a:gd name="connsiteX187" fmla="*/ 3189 w 10000"/>
                <a:gd name="connsiteY187" fmla="*/ 8790 h 10000"/>
                <a:gd name="connsiteX188" fmla="*/ 3099 w 10000"/>
                <a:gd name="connsiteY188" fmla="*/ 8884 h 10000"/>
                <a:gd name="connsiteX189" fmla="*/ 2965 w 10000"/>
                <a:gd name="connsiteY189" fmla="*/ 8884 h 10000"/>
                <a:gd name="connsiteX190" fmla="*/ 2781 w 10000"/>
                <a:gd name="connsiteY190" fmla="*/ 8835 h 10000"/>
                <a:gd name="connsiteX191" fmla="*/ 2606 w 10000"/>
                <a:gd name="connsiteY191" fmla="*/ 8924 h 10000"/>
                <a:gd name="connsiteX192" fmla="*/ 2515 w 10000"/>
                <a:gd name="connsiteY192" fmla="*/ 8924 h 10000"/>
                <a:gd name="connsiteX193" fmla="*/ 2423 w 10000"/>
                <a:gd name="connsiteY193" fmla="*/ 8924 h 10000"/>
                <a:gd name="connsiteX194" fmla="*/ 2380 w 10000"/>
                <a:gd name="connsiteY194" fmla="*/ 8924 h 10000"/>
                <a:gd name="connsiteX195" fmla="*/ 2380 w 10000"/>
                <a:gd name="connsiteY195" fmla="*/ 9147 h 10000"/>
                <a:gd name="connsiteX196" fmla="*/ 2473 w 10000"/>
                <a:gd name="connsiteY196" fmla="*/ 9282 h 10000"/>
                <a:gd name="connsiteX197" fmla="*/ 2473 w 10000"/>
                <a:gd name="connsiteY197" fmla="*/ 9323 h 10000"/>
                <a:gd name="connsiteX198" fmla="*/ 2473 w 10000"/>
                <a:gd name="connsiteY198" fmla="*/ 9422 h 10000"/>
                <a:gd name="connsiteX199" fmla="*/ 2515 w 10000"/>
                <a:gd name="connsiteY199" fmla="*/ 9550 h 10000"/>
                <a:gd name="connsiteX200" fmla="*/ 2380 w 10000"/>
                <a:gd name="connsiteY200" fmla="*/ 9507 h 10000"/>
                <a:gd name="connsiteX201" fmla="*/ 2244 w 10000"/>
                <a:gd name="connsiteY201" fmla="*/ 9463 h 10000"/>
                <a:gd name="connsiteX202" fmla="*/ 2153 w 10000"/>
                <a:gd name="connsiteY202" fmla="*/ 9240 h 10000"/>
                <a:gd name="connsiteX203" fmla="*/ 1895 w 10000"/>
                <a:gd name="connsiteY203" fmla="*/ 9373 h 10000"/>
                <a:gd name="connsiteX204" fmla="*/ 1805 w 10000"/>
                <a:gd name="connsiteY204" fmla="*/ 9422 h 10000"/>
                <a:gd name="connsiteX205" fmla="*/ 1805 w 10000"/>
                <a:gd name="connsiteY205" fmla="*/ 9282 h 10000"/>
                <a:gd name="connsiteX206" fmla="*/ 1669 w 10000"/>
                <a:gd name="connsiteY206" fmla="*/ 9107 h 10000"/>
                <a:gd name="connsiteX207" fmla="*/ 1401 w 10000"/>
                <a:gd name="connsiteY207" fmla="*/ 9107 h 10000"/>
                <a:gd name="connsiteX208" fmla="*/ 1401 w 10000"/>
                <a:gd name="connsiteY208" fmla="*/ 8924 h 10000"/>
                <a:gd name="connsiteX209" fmla="*/ 1439 w 10000"/>
                <a:gd name="connsiteY209" fmla="*/ 8703 h 10000"/>
                <a:gd name="connsiteX210" fmla="*/ 1270 w 10000"/>
                <a:gd name="connsiteY210" fmla="*/ 8604 h 10000"/>
                <a:gd name="connsiteX211" fmla="*/ 1130 w 10000"/>
                <a:gd name="connsiteY211" fmla="*/ 8475 h 10000"/>
                <a:gd name="connsiteX212" fmla="*/ 1090 w 10000"/>
                <a:gd name="connsiteY212" fmla="*/ 8385 h 10000"/>
                <a:gd name="connsiteX213" fmla="*/ 1048 w 10000"/>
                <a:gd name="connsiteY213" fmla="*/ 8251 h 10000"/>
                <a:gd name="connsiteX214" fmla="*/ 1090 w 10000"/>
                <a:gd name="connsiteY214" fmla="*/ 8118 h 10000"/>
                <a:gd name="connsiteX215" fmla="*/ 773 w 10000"/>
                <a:gd name="connsiteY215" fmla="*/ 8160 h 10000"/>
                <a:gd name="connsiteX216" fmla="*/ 591 w 10000"/>
                <a:gd name="connsiteY216" fmla="*/ 8251 h 10000"/>
                <a:gd name="connsiteX217" fmla="*/ 591 w 10000"/>
                <a:gd name="connsiteY217" fmla="*/ 8118 h 10000"/>
                <a:gd name="connsiteX218" fmla="*/ 549 w 10000"/>
                <a:gd name="connsiteY218" fmla="*/ 7980 h 10000"/>
                <a:gd name="connsiteX219" fmla="*/ 508 w 10000"/>
                <a:gd name="connsiteY219" fmla="*/ 7900 h 10000"/>
                <a:gd name="connsiteX220" fmla="*/ 7545 w 10000"/>
                <a:gd name="connsiteY220" fmla="*/ 7886 h 10000"/>
                <a:gd name="connsiteX221" fmla="*/ 7675 w 10000"/>
                <a:gd name="connsiteY221" fmla="*/ 7560 h 10000"/>
                <a:gd name="connsiteX0" fmla="*/ 8592 w 10000"/>
                <a:gd name="connsiteY0" fmla="*/ 674 h 10000"/>
                <a:gd name="connsiteX1" fmla="*/ 8417 w 10000"/>
                <a:gd name="connsiteY1" fmla="*/ 761 h 10000"/>
                <a:gd name="connsiteX2" fmla="*/ 8322 w 10000"/>
                <a:gd name="connsiteY2" fmla="*/ 901 h 10000"/>
                <a:gd name="connsiteX3" fmla="*/ 8283 w 10000"/>
                <a:gd name="connsiteY3" fmla="*/ 985 h 10000"/>
                <a:gd name="connsiteX4" fmla="*/ 8188 w 10000"/>
                <a:gd name="connsiteY4" fmla="*/ 985 h 10000"/>
                <a:gd name="connsiteX5" fmla="*/ 8010 w 10000"/>
                <a:gd name="connsiteY5" fmla="*/ 1032 h 10000"/>
                <a:gd name="connsiteX6" fmla="*/ 8152 w 10000"/>
                <a:gd name="connsiteY6" fmla="*/ 942 h 10000"/>
                <a:gd name="connsiteX7" fmla="*/ 8152 w 10000"/>
                <a:gd name="connsiteY7" fmla="*/ 853 h 10000"/>
                <a:gd name="connsiteX8" fmla="*/ 8188 w 10000"/>
                <a:gd name="connsiteY8" fmla="*/ 761 h 10000"/>
                <a:gd name="connsiteX9" fmla="*/ 7926 w 10000"/>
                <a:gd name="connsiteY9" fmla="*/ 716 h 10000"/>
                <a:gd name="connsiteX10" fmla="*/ 8010 w 10000"/>
                <a:gd name="connsiteY10" fmla="*/ 674 h 10000"/>
                <a:gd name="connsiteX11" fmla="*/ 8056 w 10000"/>
                <a:gd name="connsiteY11" fmla="*/ 490 h 10000"/>
                <a:gd name="connsiteX12" fmla="*/ 8105 w 10000"/>
                <a:gd name="connsiteY12" fmla="*/ 313 h 10000"/>
                <a:gd name="connsiteX13" fmla="*/ 7834 w 10000"/>
                <a:gd name="connsiteY13" fmla="*/ 0 h 10000"/>
                <a:gd name="connsiteX14" fmla="*/ 7699 w 10000"/>
                <a:gd name="connsiteY14" fmla="*/ 45 h 10000"/>
                <a:gd name="connsiteX15" fmla="*/ 7572 w 10000"/>
                <a:gd name="connsiteY15" fmla="*/ 141 h 10000"/>
                <a:gd name="connsiteX16" fmla="*/ 7476 w 10000"/>
                <a:gd name="connsiteY16" fmla="*/ 362 h 10000"/>
                <a:gd name="connsiteX17" fmla="*/ 7253 w 10000"/>
                <a:gd name="connsiteY17" fmla="*/ 541 h 10000"/>
                <a:gd name="connsiteX18" fmla="*/ 7119 w 10000"/>
                <a:gd name="connsiteY18" fmla="*/ 630 h 10000"/>
                <a:gd name="connsiteX19" fmla="*/ 7162 w 10000"/>
                <a:gd name="connsiteY19" fmla="*/ 761 h 10000"/>
                <a:gd name="connsiteX20" fmla="*/ 6893 w 10000"/>
                <a:gd name="connsiteY20" fmla="*/ 942 h 10000"/>
                <a:gd name="connsiteX21" fmla="*/ 6673 w 10000"/>
                <a:gd name="connsiteY21" fmla="*/ 901 h 10000"/>
                <a:gd name="connsiteX22" fmla="*/ 6673 w 10000"/>
                <a:gd name="connsiteY22" fmla="*/ 1167 h 10000"/>
                <a:gd name="connsiteX23" fmla="*/ 6934 w 10000"/>
                <a:gd name="connsiteY23" fmla="*/ 1391 h 10000"/>
                <a:gd name="connsiteX24" fmla="*/ 7075 w 10000"/>
                <a:gd name="connsiteY24" fmla="*/ 1391 h 10000"/>
                <a:gd name="connsiteX25" fmla="*/ 7162 w 10000"/>
                <a:gd name="connsiteY25" fmla="*/ 1432 h 10000"/>
                <a:gd name="connsiteX26" fmla="*/ 7162 w 10000"/>
                <a:gd name="connsiteY26" fmla="*/ 1391 h 10000"/>
                <a:gd name="connsiteX27" fmla="*/ 7429 w 10000"/>
                <a:gd name="connsiteY27" fmla="*/ 1527 h 10000"/>
                <a:gd name="connsiteX28" fmla="*/ 7520 w 10000"/>
                <a:gd name="connsiteY28" fmla="*/ 1794 h 10000"/>
                <a:gd name="connsiteX29" fmla="*/ 7745 w 10000"/>
                <a:gd name="connsiteY29" fmla="*/ 1839 h 10000"/>
                <a:gd name="connsiteX30" fmla="*/ 7834 w 10000"/>
                <a:gd name="connsiteY30" fmla="*/ 1746 h 10000"/>
                <a:gd name="connsiteX31" fmla="*/ 7880 w 10000"/>
                <a:gd name="connsiteY31" fmla="*/ 1617 h 10000"/>
                <a:gd name="connsiteX32" fmla="*/ 8056 w 10000"/>
                <a:gd name="connsiteY32" fmla="*/ 1527 h 10000"/>
                <a:gd name="connsiteX33" fmla="*/ 8283 w 10000"/>
                <a:gd name="connsiteY33" fmla="*/ 1617 h 10000"/>
                <a:gd name="connsiteX34" fmla="*/ 8367 w 10000"/>
                <a:gd name="connsiteY34" fmla="*/ 1659 h 10000"/>
                <a:gd name="connsiteX35" fmla="*/ 8417 w 10000"/>
                <a:gd name="connsiteY35" fmla="*/ 1710 h 10000"/>
                <a:gd name="connsiteX36" fmla="*/ 8643 w 10000"/>
                <a:gd name="connsiteY36" fmla="*/ 1710 h 10000"/>
                <a:gd name="connsiteX37" fmla="*/ 8643 w 10000"/>
                <a:gd name="connsiteY37" fmla="*/ 1659 h 10000"/>
                <a:gd name="connsiteX38" fmla="*/ 8905 w 10000"/>
                <a:gd name="connsiteY38" fmla="*/ 1746 h 10000"/>
                <a:gd name="connsiteX39" fmla="*/ 8866 w 10000"/>
                <a:gd name="connsiteY39" fmla="*/ 1794 h 10000"/>
                <a:gd name="connsiteX40" fmla="*/ 8905 w 10000"/>
                <a:gd name="connsiteY40" fmla="*/ 1929 h 10000"/>
                <a:gd name="connsiteX41" fmla="*/ 8905 w 10000"/>
                <a:gd name="connsiteY41" fmla="*/ 2014 h 10000"/>
                <a:gd name="connsiteX42" fmla="*/ 8817 w 10000"/>
                <a:gd name="connsiteY42" fmla="*/ 1929 h 10000"/>
                <a:gd name="connsiteX43" fmla="*/ 8773 w 10000"/>
                <a:gd name="connsiteY43" fmla="*/ 1971 h 10000"/>
                <a:gd name="connsiteX44" fmla="*/ 8680 w 10000"/>
                <a:gd name="connsiteY44" fmla="*/ 1971 h 10000"/>
                <a:gd name="connsiteX45" fmla="*/ 8592 w 10000"/>
                <a:gd name="connsiteY45" fmla="*/ 2014 h 10000"/>
                <a:gd name="connsiteX46" fmla="*/ 8417 w 10000"/>
                <a:gd name="connsiteY46" fmla="*/ 2110 h 10000"/>
                <a:gd name="connsiteX47" fmla="*/ 8322 w 10000"/>
                <a:gd name="connsiteY47" fmla="*/ 2157 h 10000"/>
                <a:gd name="connsiteX48" fmla="*/ 8417 w 10000"/>
                <a:gd name="connsiteY48" fmla="*/ 2245 h 10000"/>
                <a:gd name="connsiteX49" fmla="*/ 8322 w 10000"/>
                <a:gd name="connsiteY49" fmla="*/ 2245 h 10000"/>
                <a:gd name="connsiteX50" fmla="*/ 8367 w 10000"/>
                <a:gd name="connsiteY50" fmla="*/ 2332 h 10000"/>
                <a:gd name="connsiteX51" fmla="*/ 8283 w 10000"/>
                <a:gd name="connsiteY51" fmla="*/ 2375 h 10000"/>
                <a:gd name="connsiteX52" fmla="*/ 8188 w 10000"/>
                <a:gd name="connsiteY52" fmla="*/ 2288 h 10000"/>
                <a:gd name="connsiteX53" fmla="*/ 8152 w 10000"/>
                <a:gd name="connsiteY53" fmla="*/ 2288 h 10000"/>
                <a:gd name="connsiteX54" fmla="*/ 8237 w 10000"/>
                <a:gd name="connsiteY54" fmla="*/ 2421 h 10000"/>
                <a:gd name="connsiteX55" fmla="*/ 8056 w 10000"/>
                <a:gd name="connsiteY55" fmla="*/ 2607 h 10000"/>
                <a:gd name="connsiteX56" fmla="*/ 9884 w 10000"/>
                <a:gd name="connsiteY56" fmla="*/ 5468 h 10000"/>
                <a:gd name="connsiteX57" fmla="*/ 9847 w 10000"/>
                <a:gd name="connsiteY57" fmla="*/ 5517 h 10000"/>
                <a:gd name="connsiteX58" fmla="*/ 9757 w 10000"/>
                <a:gd name="connsiteY58" fmla="*/ 5561 h 10000"/>
                <a:gd name="connsiteX59" fmla="*/ 9802 w 10000"/>
                <a:gd name="connsiteY59" fmla="*/ 5561 h 10000"/>
                <a:gd name="connsiteX60" fmla="*/ 9982 w 10000"/>
                <a:gd name="connsiteY60" fmla="*/ 5600 h 10000"/>
                <a:gd name="connsiteX61" fmla="*/ 9982 w 10000"/>
                <a:gd name="connsiteY61" fmla="*/ 5699 h 10000"/>
                <a:gd name="connsiteX62" fmla="*/ 9935 w 10000"/>
                <a:gd name="connsiteY62" fmla="*/ 5600 h 10000"/>
                <a:gd name="connsiteX63" fmla="*/ 9935 w 10000"/>
                <a:gd name="connsiteY63" fmla="*/ 5699 h 10000"/>
                <a:gd name="connsiteX64" fmla="*/ 9884 w 10000"/>
                <a:gd name="connsiteY64" fmla="*/ 5658 h 10000"/>
                <a:gd name="connsiteX65" fmla="*/ 9847 w 10000"/>
                <a:gd name="connsiteY65" fmla="*/ 5658 h 10000"/>
                <a:gd name="connsiteX66" fmla="*/ 9802 w 10000"/>
                <a:gd name="connsiteY66" fmla="*/ 5737 h 10000"/>
                <a:gd name="connsiteX67" fmla="*/ 9935 w 10000"/>
                <a:gd name="connsiteY67" fmla="*/ 5827 h 10000"/>
                <a:gd name="connsiteX68" fmla="*/ 9884 w 10000"/>
                <a:gd name="connsiteY68" fmla="*/ 5827 h 10000"/>
                <a:gd name="connsiteX69" fmla="*/ 9935 w 10000"/>
                <a:gd name="connsiteY69" fmla="*/ 5924 h 10000"/>
                <a:gd name="connsiteX70" fmla="*/ 9757 w 10000"/>
                <a:gd name="connsiteY70" fmla="*/ 5873 h 10000"/>
                <a:gd name="connsiteX71" fmla="*/ 9802 w 10000"/>
                <a:gd name="connsiteY71" fmla="*/ 5924 h 10000"/>
                <a:gd name="connsiteX72" fmla="*/ 9935 w 10000"/>
                <a:gd name="connsiteY72" fmla="*/ 5963 h 10000"/>
                <a:gd name="connsiteX73" fmla="*/ 9982 w 10000"/>
                <a:gd name="connsiteY73" fmla="*/ 6100 h 10000"/>
                <a:gd name="connsiteX74" fmla="*/ 9935 w 10000"/>
                <a:gd name="connsiteY74" fmla="*/ 6193 h 10000"/>
                <a:gd name="connsiteX75" fmla="*/ 9802 w 10000"/>
                <a:gd name="connsiteY75" fmla="*/ 6055 h 10000"/>
                <a:gd name="connsiteX76" fmla="*/ 9757 w 10000"/>
                <a:gd name="connsiteY76" fmla="*/ 6100 h 10000"/>
                <a:gd name="connsiteX77" fmla="*/ 9579 w 10000"/>
                <a:gd name="connsiteY77" fmla="*/ 6193 h 10000"/>
                <a:gd name="connsiteX78" fmla="*/ 9714 w 10000"/>
                <a:gd name="connsiteY78" fmla="*/ 6321 h 10000"/>
                <a:gd name="connsiteX79" fmla="*/ 9714 w 10000"/>
                <a:gd name="connsiteY79" fmla="*/ 6504 h 10000"/>
                <a:gd name="connsiteX80" fmla="*/ 9668 w 10000"/>
                <a:gd name="connsiteY80" fmla="*/ 6594 h 10000"/>
                <a:gd name="connsiteX81" fmla="*/ 9668 w 10000"/>
                <a:gd name="connsiteY81" fmla="*/ 6637 h 10000"/>
                <a:gd name="connsiteX82" fmla="*/ 9579 w 10000"/>
                <a:gd name="connsiteY82" fmla="*/ 6594 h 10000"/>
                <a:gd name="connsiteX83" fmla="*/ 9579 w 10000"/>
                <a:gd name="connsiteY83" fmla="*/ 6680 h 10000"/>
                <a:gd name="connsiteX84" fmla="*/ 9534 w 10000"/>
                <a:gd name="connsiteY84" fmla="*/ 6774 h 10000"/>
                <a:gd name="connsiteX85" fmla="*/ 9490 w 10000"/>
                <a:gd name="connsiteY85" fmla="*/ 6948 h 10000"/>
                <a:gd name="connsiteX86" fmla="*/ 9534 w 10000"/>
                <a:gd name="connsiteY86" fmla="*/ 6861 h 10000"/>
                <a:gd name="connsiteX87" fmla="*/ 9490 w 10000"/>
                <a:gd name="connsiteY87" fmla="*/ 6903 h 10000"/>
                <a:gd name="connsiteX88" fmla="*/ 9447 w 10000"/>
                <a:gd name="connsiteY88" fmla="*/ 6820 h 10000"/>
                <a:gd name="connsiteX89" fmla="*/ 9351 w 10000"/>
                <a:gd name="connsiteY89" fmla="*/ 6861 h 10000"/>
                <a:gd name="connsiteX90" fmla="*/ 9351 w 10000"/>
                <a:gd name="connsiteY90" fmla="*/ 6948 h 10000"/>
                <a:gd name="connsiteX91" fmla="*/ 9403 w 10000"/>
                <a:gd name="connsiteY91" fmla="*/ 6994 h 10000"/>
                <a:gd name="connsiteX92" fmla="*/ 9490 w 10000"/>
                <a:gd name="connsiteY92" fmla="*/ 7039 h 10000"/>
                <a:gd name="connsiteX93" fmla="*/ 9447 w 10000"/>
                <a:gd name="connsiteY93" fmla="*/ 7084 h 10000"/>
                <a:gd name="connsiteX94" fmla="*/ 9403 w 10000"/>
                <a:gd name="connsiteY94" fmla="*/ 7223 h 10000"/>
                <a:gd name="connsiteX95" fmla="*/ 9220 w 10000"/>
                <a:gd name="connsiteY95" fmla="*/ 7127 h 10000"/>
                <a:gd name="connsiteX96" fmla="*/ 9351 w 10000"/>
                <a:gd name="connsiteY96" fmla="*/ 7261 h 10000"/>
                <a:gd name="connsiteX97" fmla="*/ 9490 w 10000"/>
                <a:gd name="connsiteY97" fmla="*/ 7261 h 10000"/>
                <a:gd name="connsiteX98" fmla="*/ 9447 w 10000"/>
                <a:gd name="connsiteY98" fmla="*/ 7357 h 10000"/>
                <a:gd name="connsiteX99" fmla="*/ 9534 w 10000"/>
                <a:gd name="connsiteY99" fmla="*/ 7537 h 10000"/>
                <a:gd name="connsiteX100" fmla="*/ 9490 w 10000"/>
                <a:gd name="connsiteY100" fmla="*/ 7537 h 10000"/>
                <a:gd name="connsiteX101" fmla="*/ 9351 w 10000"/>
                <a:gd name="connsiteY101" fmla="*/ 7439 h 10000"/>
                <a:gd name="connsiteX102" fmla="*/ 9302 w 10000"/>
                <a:gd name="connsiteY102" fmla="*/ 7489 h 10000"/>
                <a:gd name="connsiteX103" fmla="*/ 9403 w 10000"/>
                <a:gd name="connsiteY103" fmla="*/ 7581 h 10000"/>
                <a:gd name="connsiteX104" fmla="*/ 9351 w 10000"/>
                <a:gd name="connsiteY104" fmla="*/ 7667 h 10000"/>
                <a:gd name="connsiteX105" fmla="*/ 9220 w 10000"/>
                <a:gd name="connsiteY105" fmla="*/ 7581 h 10000"/>
                <a:gd name="connsiteX106" fmla="*/ 9302 w 10000"/>
                <a:gd name="connsiteY106" fmla="*/ 7709 h 10000"/>
                <a:gd name="connsiteX107" fmla="*/ 9220 w 10000"/>
                <a:gd name="connsiteY107" fmla="*/ 7709 h 10000"/>
                <a:gd name="connsiteX108" fmla="*/ 9220 w 10000"/>
                <a:gd name="connsiteY108" fmla="*/ 7804 h 10000"/>
                <a:gd name="connsiteX109" fmla="*/ 8994 w 10000"/>
                <a:gd name="connsiteY109" fmla="*/ 7900 h 10000"/>
                <a:gd name="connsiteX110" fmla="*/ 8951 w 10000"/>
                <a:gd name="connsiteY110" fmla="*/ 7980 h 10000"/>
                <a:gd name="connsiteX111" fmla="*/ 8994 w 10000"/>
                <a:gd name="connsiteY111" fmla="*/ 8031 h 10000"/>
                <a:gd name="connsiteX112" fmla="*/ 8951 w 10000"/>
                <a:gd name="connsiteY112" fmla="*/ 8066 h 10000"/>
                <a:gd name="connsiteX113" fmla="*/ 8905 w 10000"/>
                <a:gd name="connsiteY113" fmla="*/ 8203 h 10000"/>
                <a:gd name="connsiteX114" fmla="*/ 8866 w 10000"/>
                <a:gd name="connsiteY114" fmla="*/ 8160 h 10000"/>
                <a:gd name="connsiteX115" fmla="*/ 8866 w 10000"/>
                <a:gd name="connsiteY115" fmla="*/ 8296 h 10000"/>
                <a:gd name="connsiteX116" fmla="*/ 8407 w 10000"/>
                <a:gd name="connsiteY116" fmla="*/ 8069 h 10000"/>
                <a:gd name="connsiteX117" fmla="*/ 7657 w 10000"/>
                <a:gd name="connsiteY117" fmla="*/ 8835 h 10000"/>
                <a:gd name="connsiteX118" fmla="*/ 7387 w 10000"/>
                <a:gd name="connsiteY118" fmla="*/ 8924 h 10000"/>
                <a:gd name="connsiteX119" fmla="*/ 7253 w 10000"/>
                <a:gd name="connsiteY119" fmla="*/ 8655 h 10000"/>
                <a:gd name="connsiteX120" fmla="*/ 7209 w 10000"/>
                <a:gd name="connsiteY120" fmla="*/ 8655 h 10000"/>
                <a:gd name="connsiteX121" fmla="*/ 7340 w 10000"/>
                <a:gd name="connsiteY121" fmla="*/ 8604 h 10000"/>
                <a:gd name="connsiteX122" fmla="*/ 7162 w 10000"/>
                <a:gd name="connsiteY122" fmla="*/ 8604 h 10000"/>
                <a:gd name="connsiteX123" fmla="*/ 7119 w 10000"/>
                <a:gd name="connsiteY123" fmla="*/ 8703 h 10000"/>
                <a:gd name="connsiteX124" fmla="*/ 7209 w 10000"/>
                <a:gd name="connsiteY124" fmla="*/ 8790 h 10000"/>
                <a:gd name="connsiteX125" fmla="*/ 7162 w 10000"/>
                <a:gd name="connsiteY125" fmla="*/ 8790 h 10000"/>
                <a:gd name="connsiteX126" fmla="*/ 7302 w 10000"/>
                <a:gd name="connsiteY126" fmla="*/ 9056 h 10000"/>
                <a:gd name="connsiteX127" fmla="*/ 7119 w 10000"/>
                <a:gd name="connsiteY127" fmla="*/ 8884 h 10000"/>
                <a:gd name="connsiteX128" fmla="*/ 7209 w 10000"/>
                <a:gd name="connsiteY128" fmla="*/ 9056 h 10000"/>
                <a:gd name="connsiteX129" fmla="*/ 7162 w 10000"/>
                <a:gd name="connsiteY129" fmla="*/ 9107 h 10000"/>
                <a:gd name="connsiteX130" fmla="*/ 7119 w 10000"/>
                <a:gd name="connsiteY130" fmla="*/ 9056 h 10000"/>
                <a:gd name="connsiteX131" fmla="*/ 7075 w 10000"/>
                <a:gd name="connsiteY131" fmla="*/ 9196 h 10000"/>
                <a:gd name="connsiteX132" fmla="*/ 6934 w 10000"/>
                <a:gd name="connsiteY132" fmla="*/ 9240 h 10000"/>
                <a:gd name="connsiteX133" fmla="*/ 6893 w 10000"/>
                <a:gd name="connsiteY133" fmla="*/ 9147 h 10000"/>
                <a:gd name="connsiteX134" fmla="*/ 6807 w 10000"/>
                <a:gd name="connsiteY134" fmla="*/ 9107 h 10000"/>
                <a:gd name="connsiteX135" fmla="*/ 6852 w 10000"/>
                <a:gd name="connsiteY135" fmla="*/ 9282 h 10000"/>
                <a:gd name="connsiteX136" fmla="*/ 6623 w 10000"/>
                <a:gd name="connsiteY136" fmla="*/ 9196 h 10000"/>
                <a:gd name="connsiteX137" fmla="*/ 6579 w 10000"/>
                <a:gd name="connsiteY137" fmla="*/ 9240 h 10000"/>
                <a:gd name="connsiteX138" fmla="*/ 6444 w 10000"/>
                <a:gd name="connsiteY138" fmla="*/ 9323 h 10000"/>
                <a:gd name="connsiteX139" fmla="*/ 6411 w 10000"/>
                <a:gd name="connsiteY139" fmla="*/ 9422 h 10000"/>
                <a:gd name="connsiteX140" fmla="*/ 6311 w 10000"/>
                <a:gd name="connsiteY140" fmla="*/ 9422 h 10000"/>
                <a:gd name="connsiteX141" fmla="*/ 6177 w 10000"/>
                <a:gd name="connsiteY141" fmla="*/ 9463 h 10000"/>
                <a:gd name="connsiteX142" fmla="*/ 6177 w 10000"/>
                <a:gd name="connsiteY142" fmla="*/ 9422 h 10000"/>
                <a:gd name="connsiteX143" fmla="*/ 6177 w 10000"/>
                <a:gd name="connsiteY143" fmla="*/ 9507 h 10000"/>
                <a:gd name="connsiteX144" fmla="*/ 6046 w 10000"/>
                <a:gd name="connsiteY144" fmla="*/ 9463 h 10000"/>
                <a:gd name="connsiteX145" fmla="*/ 6046 w 10000"/>
                <a:gd name="connsiteY145" fmla="*/ 9550 h 10000"/>
                <a:gd name="connsiteX146" fmla="*/ 6000 w 10000"/>
                <a:gd name="connsiteY146" fmla="*/ 9688 h 10000"/>
                <a:gd name="connsiteX147" fmla="*/ 6094 w 10000"/>
                <a:gd name="connsiteY147" fmla="*/ 9734 h 10000"/>
                <a:gd name="connsiteX148" fmla="*/ 6094 w 10000"/>
                <a:gd name="connsiteY148" fmla="*/ 9734 h 10000"/>
                <a:gd name="connsiteX149" fmla="*/ 6177 w 10000"/>
                <a:gd name="connsiteY149" fmla="*/ 9913 h 10000"/>
                <a:gd name="connsiteX150" fmla="*/ 5956 w 10000"/>
                <a:gd name="connsiteY150" fmla="*/ 10000 h 10000"/>
                <a:gd name="connsiteX151" fmla="*/ 5956 w 10000"/>
                <a:gd name="connsiteY151" fmla="*/ 9913 h 10000"/>
                <a:gd name="connsiteX152" fmla="*/ 5861 w 10000"/>
                <a:gd name="connsiteY152" fmla="*/ 9774 h 10000"/>
                <a:gd name="connsiteX153" fmla="*/ 5823 w 10000"/>
                <a:gd name="connsiteY153" fmla="*/ 9688 h 10000"/>
                <a:gd name="connsiteX154" fmla="*/ 5778 w 10000"/>
                <a:gd name="connsiteY154" fmla="*/ 9550 h 10000"/>
                <a:gd name="connsiteX155" fmla="*/ 5823 w 10000"/>
                <a:gd name="connsiteY155" fmla="*/ 9463 h 10000"/>
                <a:gd name="connsiteX156" fmla="*/ 5778 w 10000"/>
                <a:gd name="connsiteY156" fmla="*/ 9323 h 10000"/>
                <a:gd name="connsiteX157" fmla="*/ 5778 w 10000"/>
                <a:gd name="connsiteY157" fmla="*/ 9373 h 10000"/>
                <a:gd name="connsiteX158" fmla="*/ 5686 w 10000"/>
                <a:gd name="connsiteY158" fmla="*/ 9282 h 10000"/>
                <a:gd name="connsiteX159" fmla="*/ 5686 w 10000"/>
                <a:gd name="connsiteY159" fmla="*/ 9373 h 10000"/>
                <a:gd name="connsiteX160" fmla="*/ 5555 w 10000"/>
                <a:gd name="connsiteY160" fmla="*/ 9373 h 10000"/>
                <a:gd name="connsiteX161" fmla="*/ 5466 w 10000"/>
                <a:gd name="connsiteY161" fmla="*/ 9323 h 10000"/>
                <a:gd name="connsiteX162" fmla="*/ 5414 w 10000"/>
                <a:gd name="connsiteY162" fmla="*/ 9240 h 10000"/>
                <a:gd name="connsiteX163" fmla="*/ 5370 w 10000"/>
                <a:gd name="connsiteY163" fmla="*/ 9240 h 10000"/>
                <a:gd name="connsiteX164" fmla="*/ 5370 w 10000"/>
                <a:gd name="connsiteY164" fmla="*/ 9323 h 10000"/>
                <a:gd name="connsiteX165" fmla="*/ 5284 w 10000"/>
                <a:gd name="connsiteY165" fmla="*/ 9240 h 10000"/>
                <a:gd name="connsiteX166" fmla="*/ 5244 w 10000"/>
                <a:gd name="connsiteY166" fmla="*/ 9147 h 10000"/>
                <a:gd name="connsiteX167" fmla="*/ 5202 w 10000"/>
                <a:gd name="connsiteY167" fmla="*/ 9196 h 10000"/>
                <a:gd name="connsiteX168" fmla="*/ 5244 w 10000"/>
                <a:gd name="connsiteY168" fmla="*/ 9323 h 10000"/>
                <a:gd name="connsiteX169" fmla="*/ 5154 w 10000"/>
                <a:gd name="connsiteY169" fmla="*/ 9282 h 10000"/>
                <a:gd name="connsiteX170" fmla="*/ 5154 w 10000"/>
                <a:gd name="connsiteY170" fmla="*/ 9373 h 10000"/>
                <a:gd name="connsiteX171" fmla="*/ 4973 w 10000"/>
                <a:gd name="connsiteY171" fmla="*/ 9323 h 10000"/>
                <a:gd name="connsiteX172" fmla="*/ 4844 w 10000"/>
                <a:gd name="connsiteY172" fmla="*/ 9323 h 10000"/>
                <a:gd name="connsiteX173" fmla="*/ 4794 w 10000"/>
                <a:gd name="connsiteY173" fmla="*/ 9323 h 10000"/>
                <a:gd name="connsiteX174" fmla="*/ 4661 w 10000"/>
                <a:gd name="connsiteY174" fmla="*/ 9240 h 10000"/>
                <a:gd name="connsiteX175" fmla="*/ 4611 w 10000"/>
                <a:gd name="connsiteY175" fmla="*/ 9196 h 10000"/>
                <a:gd name="connsiteX176" fmla="*/ 4480 w 10000"/>
                <a:gd name="connsiteY176" fmla="*/ 9147 h 10000"/>
                <a:gd name="connsiteX177" fmla="*/ 4395 w 10000"/>
                <a:gd name="connsiteY177" fmla="*/ 8884 h 10000"/>
                <a:gd name="connsiteX178" fmla="*/ 4297 w 10000"/>
                <a:gd name="connsiteY178" fmla="*/ 8703 h 10000"/>
                <a:gd name="connsiteX179" fmla="*/ 4168 w 10000"/>
                <a:gd name="connsiteY179" fmla="*/ 8703 h 10000"/>
                <a:gd name="connsiteX180" fmla="*/ 4032 w 10000"/>
                <a:gd name="connsiteY180" fmla="*/ 8703 h 10000"/>
                <a:gd name="connsiteX181" fmla="*/ 3808 w 10000"/>
                <a:gd name="connsiteY181" fmla="*/ 8475 h 10000"/>
                <a:gd name="connsiteX182" fmla="*/ 3633 w 10000"/>
                <a:gd name="connsiteY182" fmla="*/ 8604 h 10000"/>
                <a:gd name="connsiteX183" fmla="*/ 3633 w 10000"/>
                <a:gd name="connsiteY183" fmla="*/ 8703 h 10000"/>
                <a:gd name="connsiteX184" fmla="*/ 3410 w 10000"/>
                <a:gd name="connsiteY184" fmla="*/ 8747 h 10000"/>
                <a:gd name="connsiteX185" fmla="*/ 3278 w 10000"/>
                <a:gd name="connsiteY185" fmla="*/ 8884 h 10000"/>
                <a:gd name="connsiteX186" fmla="*/ 3189 w 10000"/>
                <a:gd name="connsiteY186" fmla="*/ 8790 h 10000"/>
                <a:gd name="connsiteX187" fmla="*/ 3099 w 10000"/>
                <a:gd name="connsiteY187" fmla="*/ 8884 h 10000"/>
                <a:gd name="connsiteX188" fmla="*/ 2965 w 10000"/>
                <a:gd name="connsiteY188" fmla="*/ 8884 h 10000"/>
                <a:gd name="connsiteX189" fmla="*/ 2781 w 10000"/>
                <a:gd name="connsiteY189" fmla="*/ 8835 h 10000"/>
                <a:gd name="connsiteX190" fmla="*/ 2606 w 10000"/>
                <a:gd name="connsiteY190" fmla="*/ 8924 h 10000"/>
                <a:gd name="connsiteX191" fmla="*/ 2515 w 10000"/>
                <a:gd name="connsiteY191" fmla="*/ 8924 h 10000"/>
                <a:gd name="connsiteX192" fmla="*/ 2423 w 10000"/>
                <a:gd name="connsiteY192" fmla="*/ 8924 h 10000"/>
                <a:gd name="connsiteX193" fmla="*/ 2380 w 10000"/>
                <a:gd name="connsiteY193" fmla="*/ 8924 h 10000"/>
                <a:gd name="connsiteX194" fmla="*/ 2380 w 10000"/>
                <a:gd name="connsiteY194" fmla="*/ 9147 h 10000"/>
                <a:gd name="connsiteX195" fmla="*/ 2473 w 10000"/>
                <a:gd name="connsiteY195" fmla="*/ 9282 h 10000"/>
                <a:gd name="connsiteX196" fmla="*/ 2473 w 10000"/>
                <a:gd name="connsiteY196" fmla="*/ 9323 h 10000"/>
                <a:gd name="connsiteX197" fmla="*/ 2473 w 10000"/>
                <a:gd name="connsiteY197" fmla="*/ 9422 h 10000"/>
                <a:gd name="connsiteX198" fmla="*/ 2515 w 10000"/>
                <a:gd name="connsiteY198" fmla="*/ 9550 h 10000"/>
                <a:gd name="connsiteX199" fmla="*/ 2380 w 10000"/>
                <a:gd name="connsiteY199" fmla="*/ 9507 h 10000"/>
                <a:gd name="connsiteX200" fmla="*/ 2244 w 10000"/>
                <a:gd name="connsiteY200" fmla="*/ 9463 h 10000"/>
                <a:gd name="connsiteX201" fmla="*/ 2153 w 10000"/>
                <a:gd name="connsiteY201" fmla="*/ 9240 h 10000"/>
                <a:gd name="connsiteX202" fmla="*/ 1895 w 10000"/>
                <a:gd name="connsiteY202" fmla="*/ 9373 h 10000"/>
                <a:gd name="connsiteX203" fmla="*/ 1805 w 10000"/>
                <a:gd name="connsiteY203" fmla="*/ 9422 h 10000"/>
                <a:gd name="connsiteX204" fmla="*/ 1805 w 10000"/>
                <a:gd name="connsiteY204" fmla="*/ 9282 h 10000"/>
                <a:gd name="connsiteX205" fmla="*/ 1669 w 10000"/>
                <a:gd name="connsiteY205" fmla="*/ 9107 h 10000"/>
                <a:gd name="connsiteX206" fmla="*/ 1401 w 10000"/>
                <a:gd name="connsiteY206" fmla="*/ 9107 h 10000"/>
                <a:gd name="connsiteX207" fmla="*/ 1401 w 10000"/>
                <a:gd name="connsiteY207" fmla="*/ 8924 h 10000"/>
                <a:gd name="connsiteX208" fmla="*/ 1439 w 10000"/>
                <a:gd name="connsiteY208" fmla="*/ 8703 h 10000"/>
                <a:gd name="connsiteX209" fmla="*/ 1270 w 10000"/>
                <a:gd name="connsiteY209" fmla="*/ 8604 h 10000"/>
                <a:gd name="connsiteX210" fmla="*/ 1130 w 10000"/>
                <a:gd name="connsiteY210" fmla="*/ 8475 h 10000"/>
                <a:gd name="connsiteX211" fmla="*/ 1090 w 10000"/>
                <a:gd name="connsiteY211" fmla="*/ 8385 h 10000"/>
                <a:gd name="connsiteX212" fmla="*/ 1048 w 10000"/>
                <a:gd name="connsiteY212" fmla="*/ 8251 h 10000"/>
                <a:gd name="connsiteX213" fmla="*/ 1090 w 10000"/>
                <a:gd name="connsiteY213" fmla="*/ 8118 h 10000"/>
                <a:gd name="connsiteX214" fmla="*/ 773 w 10000"/>
                <a:gd name="connsiteY214" fmla="*/ 8160 h 10000"/>
                <a:gd name="connsiteX215" fmla="*/ 591 w 10000"/>
                <a:gd name="connsiteY215" fmla="*/ 8251 h 10000"/>
                <a:gd name="connsiteX216" fmla="*/ 591 w 10000"/>
                <a:gd name="connsiteY216" fmla="*/ 8118 h 10000"/>
                <a:gd name="connsiteX217" fmla="*/ 549 w 10000"/>
                <a:gd name="connsiteY217" fmla="*/ 7980 h 10000"/>
                <a:gd name="connsiteX218" fmla="*/ 508 w 10000"/>
                <a:gd name="connsiteY218" fmla="*/ 7900 h 10000"/>
                <a:gd name="connsiteX219" fmla="*/ 7545 w 10000"/>
                <a:gd name="connsiteY219" fmla="*/ 7886 h 10000"/>
                <a:gd name="connsiteX220" fmla="*/ 7675 w 10000"/>
                <a:gd name="connsiteY220" fmla="*/ 7560 h 10000"/>
                <a:gd name="connsiteX0" fmla="*/ 8417 w 10000"/>
                <a:gd name="connsiteY0" fmla="*/ 761 h 10000"/>
                <a:gd name="connsiteX1" fmla="*/ 8322 w 10000"/>
                <a:gd name="connsiteY1" fmla="*/ 901 h 10000"/>
                <a:gd name="connsiteX2" fmla="*/ 8283 w 10000"/>
                <a:gd name="connsiteY2" fmla="*/ 985 h 10000"/>
                <a:gd name="connsiteX3" fmla="*/ 8188 w 10000"/>
                <a:gd name="connsiteY3" fmla="*/ 985 h 10000"/>
                <a:gd name="connsiteX4" fmla="*/ 8010 w 10000"/>
                <a:gd name="connsiteY4" fmla="*/ 1032 h 10000"/>
                <a:gd name="connsiteX5" fmla="*/ 8152 w 10000"/>
                <a:gd name="connsiteY5" fmla="*/ 942 h 10000"/>
                <a:gd name="connsiteX6" fmla="*/ 8152 w 10000"/>
                <a:gd name="connsiteY6" fmla="*/ 853 h 10000"/>
                <a:gd name="connsiteX7" fmla="*/ 8188 w 10000"/>
                <a:gd name="connsiteY7" fmla="*/ 761 h 10000"/>
                <a:gd name="connsiteX8" fmla="*/ 7926 w 10000"/>
                <a:gd name="connsiteY8" fmla="*/ 716 h 10000"/>
                <a:gd name="connsiteX9" fmla="*/ 8010 w 10000"/>
                <a:gd name="connsiteY9" fmla="*/ 674 h 10000"/>
                <a:gd name="connsiteX10" fmla="*/ 8056 w 10000"/>
                <a:gd name="connsiteY10" fmla="*/ 490 h 10000"/>
                <a:gd name="connsiteX11" fmla="*/ 8105 w 10000"/>
                <a:gd name="connsiteY11" fmla="*/ 313 h 10000"/>
                <a:gd name="connsiteX12" fmla="*/ 7834 w 10000"/>
                <a:gd name="connsiteY12" fmla="*/ 0 h 10000"/>
                <a:gd name="connsiteX13" fmla="*/ 7699 w 10000"/>
                <a:gd name="connsiteY13" fmla="*/ 45 h 10000"/>
                <a:gd name="connsiteX14" fmla="*/ 7572 w 10000"/>
                <a:gd name="connsiteY14" fmla="*/ 141 h 10000"/>
                <a:gd name="connsiteX15" fmla="*/ 7476 w 10000"/>
                <a:gd name="connsiteY15" fmla="*/ 362 h 10000"/>
                <a:gd name="connsiteX16" fmla="*/ 7253 w 10000"/>
                <a:gd name="connsiteY16" fmla="*/ 541 h 10000"/>
                <a:gd name="connsiteX17" fmla="*/ 7119 w 10000"/>
                <a:gd name="connsiteY17" fmla="*/ 630 h 10000"/>
                <a:gd name="connsiteX18" fmla="*/ 7162 w 10000"/>
                <a:gd name="connsiteY18" fmla="*/ 761 h 10000"/>
                <a:gd name="connsiteX19" fmla="*/ 6893 w 10000"/>
                <a:gd name="connsiteY19" fmla="*/ 942 h 10000"/>
                <a:gd name="connsiteX20" fmla="*/ 6673 w 10000"/>
                <a:gd name="connsiteY20" fmla="*/ 901 h 10000"/>
                <a:gd name="connsiteX21" fmla="*/ 6673 w 10000"/>
                <a:gd name="connsiteY21" fmla="*/ 1167 h 10000"/>
                <a:gd name="connsiteX22" fmla="*/ 6934 w 10000"/>
                <a:gd name="connsiteY22" fmla="*/ 1391 h 10000"/>
                <a:gd name="connsiteX23" fmla="*/ 7075 w 10000"/>
                <a:gd name="connsiteY23" fmla="*/ 1391 h 10000"/>
                <a:gd name="connsiteX24" fmla="*/ 7162 w 10000"/>
                <a:gd name="connsiteY24" fmla="*/ 1432 h 10000"/>
                <a:gd name="connsiteX25" fmla="*/ 7162 w 10000"/>
                <a:gd name="connsiteY25" fmla="*/ 1391 h 10000"/>
                <a:gd name="connsiteX26" fmla="*/ 7429 w 10000"/>
                <a:gd name="connsiteY26" fmla="*/ 1527 h 10000"/>
                <a:gd name="connsiteX27" fmla="*/ 7520 w 10000"/>
                <a:gd name="connsiteY27" fmla="*/ 1794 h 10000"/>
                <a:gd name="connsiteX28" fmla="*/ 7745 w 10000"/>
                <a:gd name="connsiteY28" fmla="*/ 1839 h 10000"/>
                <a:gd name="connsiteX29" fmla="*/ 7834 w 10000"/>
                <a:gd name="connsiteY29" fmla="*/ 1746 h 10000"/>
                <a:gd name="connsiteX30" fmla="*/ 7880 w 10000"/>
                <a:gd name="connsiteY30" fmla="*/ 1617 h 10000"/>
                <a:gd name="connsiteX31" fmla="*/ 8056 w 10000"/>
                <a:gd name="connsiteY31" fmla="*/ 1527 h 10000"/>
                <a:gd name="connsiteX32" fmla="*/ 8283 w 10000"/>
                <a:gd name="connsiteY32" fmla="*/ 1617 h 10000"/>
                <a:gd name="connsiteX33" fmla="*/ 8367 w 10000"/>
                <a:gd name="connsiteY33" fmla="*/ 1659 h 10000"/>
                <a:gd name="connsiteX34" fmla="*/ 8417 w 10000"/>
                <a:gd name="connsiteY34" fmla="*/ 1710 h 10000"/>
                <a:gd name="connsiteX35" fmla="*/ 8643 w 10000"/>
                <a:gd name="connsiteY35" fmla="*/ 1710 h 10000"/>
                <a:gd name="connsiteX36" fmla="*/ 8643 w 10000"/>
                <a:gd name="connsiteY36" fmla="*/ 1659 h 10000"/>
                <a:gd name="connsiteX37" fmla="*/ 8905 w 10000"/>
                <a:gd name="connsiteY37" fmla="*/ 1746 h 10000"/>
                <a:gd name="connsiteX38" fmla="*/ 8866 w 10000"/>
                <a:gd name="connsiteY38" fmla="*/ 1794 h 10000"/>
                <a:gd name="connsiteX39" fmla="*/ 8905 w 10000"/>
                <a:gd name="connsiteY39" fmla="*/ 1929 h 10000"/>
                <a:gd name="connsiteX40" fmla="*/ 8905 w 10000"/>
                <a:gd name="connsiteY40" fmla="*/ 2014 h 10000"/>
                <a:gd name="connsiteX41" fmla="*/ 8817 w 10000"/>
                <a:gd name="connsiteY41" fmla="*/ 1929 h 10000"/>
                <a:gd name="connsiteX42" fmla="*/ 8773 w 10000"/>
                <a:gd name="connsiteY42" fmla="*/ 1971 h 10000"/>
                <a:gd name="connsiteX43" fmla="*/ 8680 w 10000"/>
                <a:gd name="connsiteY43" fmla="*/ 1971 h 10000"/>
                <a:gd name="connsiteX44" fmla="*/ 8592 w 10000"/>
                <a:gd name="connsiteY44" fmla="*/ 2014 h 10000"/>
                <a:gd name="connsiteX45" fmla="*/ 8417 w 10000"/>
                <a:gd name="connsiteY45" fmla="*/ 2110 h 10000"/>
                <a:gd name="connsiteX46" fmla="*/ 8322 w 10000"/>
                <a:gd name="connsiteY46" fmla="*/ 2157 h 10000"/>
                <a:gd name="connsiteX47" fmla="*/ 8417 w 10000"/>
                <a:gd name="connsiteY47" fmla="*/ 2245 h 10000"/>
                <a:gd name="connsiteX48" fmla="*/ 8322 w 10000"/>
                <a:gd name="connsiteY48" fmla="*/ 2245 h 10000"/>
                <a:gd name="connsiteX49" fmla="*/ 8367 w 10000"/>
                <a:gd name="connsiteY49" fmla="*/ 2332 h 10000"/>
                <a:gd name="connsiteX50" fmla="*/ 8283 w 10000"/>
                <a:gd name="connsiteY50" fmla="*/ 2375 h 10000"/>
                <a:gd name="connsiteX51" fmla="*/ 8188 w 10000"/>
                <a:gd name="connsiteY51" fmla="*/ 2288 h 10000"/>
                <a:gd name="connsiteX52" fmla="*/ 8152 w 10000"/>
                <a:gd name="connsiteY52" fmla="*/ 2288 h 10000"/>
                <a:gd name="connsiteX53" fmla="*/ 8237 w 10000"/>
                <a:gd name="connsiteY53" fmla="*/ 2421 h 10000"/>
                <a:gd name="connsiteX54" fmla="*/ 8056 w 10000"/>
                <a:gd name="connsiteY54" fmla="*/ 2607 h 10000"/>
                <a:gd name="connsiteX55" fmla="*/ 9884 w 10000"/>
                <a:gd name="connsiteY55" fmla="*/ 5468 h 10000"/>
                <a:gd name="connsiteX56" fmla="*/ 9847 w 10000"/>
                <a:gd name="connsiteY56" fmla="*/ 5517 h 10000"/>
                <a:gd name="connsiteX57" fmla="*/ 9757 w 10000"/>
                <a:gd name="connsiteY57" fmla="*/ 5561 h 10000"/>
                <a:gd name="connsiteX58" fmla="*/ 9802 w 10000"/>
                <a:gd name="connsiteY58" fmla="*/ 5561 h 10000"/>
                <a:gd name="connsiteX59" fmla="*/ 9982 w 10000"/>
                <a:gd name="connsiteY59" fmla="*/ 5600 h 10000"/>
                <a:gd name="connsiteX60" fmla="*/ 9982 w 10000"/>
                <a:gd name="connsiteY60" fmla="*/ 5699 h 10000"/>
                <a:gd name="connsiteX61" fmla="*/ 9935 w 10000"/>
                <a:gd name="connsiteY61" fmla="*/ 5600 h 10000"/>
                <a:gd name="connsiteX62" fmla="*/ 9935 w 10000"/>
                <a:gd name="connsiteY62" fmla="*/ 5699 h 10000"/>
                <a:gd name="connsiteX63" fmla="*/ 9884 w 10000"/>
                <a:gd name="connsiteY63" fmla="*/ 5658 h 10000"/>
                <a:gd name="connsiteX64" fmla="*/ 9847 w 10000"/>
                <a:gd name="connsiteY64" fmla="*/ 5658 h 10000"/>
                <a:gd name="connsiteX65" fmla="*/ 9802 w 10000"/>
                <a:gd name="connsiteY65" fmla="*/ 5737 h 10000"/>
                <a:gd name="connsiteX66" fmla="*/ 9935 w 10000"/>
                <a:gd name="connsiteY66" fmla="*/ 5827 h 10000"/>
                <a:gd name="connsiteX67" fmla="*/ 9884 w 10000"/>
                <a:gd name="connsiteY67" fmla="*/ 5827 h 10000"/>
                <a:gd name="connsiteX68" fmla="*/ 9935 w 10000"/>
                <a:gd name="connsiteY68" fmla="*/ 5924 h 10000"/>
                <a:gd name="connsiteX69" fmla="*/ 9757 w 10000"/>
                <a:gd name="connsiteY69" fmla="*/ 5873 h 10000"/>
                <a:gd name="connsiteX70" fmla="*/ 9802 w 10000"/>
                <a:gd name="connsiteY70" fmla="*/ 5924 h 10000"/>
                <a:gd name="connsiteX71" fmla="*/ 9935 w 10000"/>
                <a:gd name="connsiteY71" fmla="*/ 5963 h 10000"/>
                <a:gd name="connsiteX72" fmla="*/ 9982 w 10000"/>
                <a:gd name="connsiteY72" fmla="*/ 6100 h 10000"/>
                <a:gd name="connsiteX73" fmla="*/ 9935 w 10000"/>
                <a:gd name="connsiteY73" fmla="*/ 6193 h 10000"/>
                <a:gd name="connsiteX74" fmla="*/ 9802 w 10000"/>
                <a:gd name="connsiteY74" fmla="*/ 6055 h 10000"/>
                <a:gd name="connsiteX75" fmla="*/ 9757 w 10000"/>
                <a:gd name="connsiteY75" fmla="*/ 6100 h 10000"/>
                <a:gd name="connsiteX76" fmla="*/ 9579 w 10000"/>
                <a:gd name="connsiteY76" fmla="*/ 6193 h 10000"/>
                <a:gd name="connsiteX77" fmla="*/ 9714 w 10000"/>
                <a:gd name="connsiteY77" fmla="*/ 6321 h 10000"/>
                <a:gd name="connsiteX78" fmla="*/ 9714 w 10000"/>
                <a:gd name="connsiteY78" fmla="*/ 6504 h 10000"/>
                <a:gd name="connsiteX79" fmla="*/ 9668 w 10000"/>
                <a:gd name="connsiteY79" fmla="*/ 6594 h 10000"/>
                <a:gd name="connsiteX80" fmla="*/ 9668 w 10000"/>
                <a:gd name="connsiteY80" fmla="*/ 6637 h 10000"/>
                <a:gd name="connsiteX81" fmla="*/ 9579 w 10000"/>
                <a:gd name="connsiteY81" fmla="*/ 6594 h 10000"/>
                <a:gd name="connsiteX82" fmla="*/ 9579 w 10000"/>
                <a:gd name="connsiteY82" fmla="*/ 6680 h 10000"/>
                <a:gd name="connsiteX83" fmla="*/ 9534 w 10000"/>
                <a:gd name="connsiteY83" fmla="*/ 6774 h 10000"/>
                <a:gd name="connsiteX84" fmla="*/ 9490 w 10000"/>
                <a:gd name="connsiteY84" fmla="*/ 6948 h 10000"/>
                <a:gd name="connsiteX85" fmla="*/ 9534 w 10000"/>
                <a:gd name="connsiteY85" fmla="*/ 6861 h 10000"/>
                <a:gd name="connsiteX86" fmla="*/ 9490 w 10000"/>
                <a:gd name="connsiteY86" fmla="*/ 6903 h 10000"/>
                <a:gd name="connsiteX87" fmla="*/ 9447 w 10000"/>
                <a:gd name="connsiteY87" fmla="*/ 6820 h 10000"/>
                <a:gd name="connsiteX88" fmla="*/ 9351 w 10000"/>
                <a:gd name="connsiteY88" fmla="*/ 6861 h 10000"/>
                <a:gd name="connsiteX89" fmla="*/ 9351 w 10000"/>
                <a:gd name="connsiteY89" fmla="*/ 6948 h 10000"/>
                <a:gd name="connsiteX90" fmla="*/ 9403 w 10000"/>
                <a:gd name="connsiteY90" fmla="*/ 6994 h 10000"/>
                <a:gd name="connsiteX91" fmla="*/ 9490 w 10000"/>
                <a:gd name="connsiteY91" fmla="*/ 7039 h 10000"/>
                <a:gd name="connsiteX92" fmla="*/ 9447 w 10000"/>
                <a:gd name="connsiteY92" fmla="*/ 7084 h 10000"/>
                <a:gd name="connsiteX93" fmla="*/ 9403 w 10000"/>
                <a:gd name="connsiteY93" fmla="*/ 7223 h 10000"/>
                <a:gd name="connsiteX94" fmla="*/ 9220 w 10000"/>
                <a:gd name="connsiteY94" fmla="*/ 7127 h 10000"/>
                <a:gd name="connsiteX95" fmla="*/ 9351 w 10000"/>
                <a:gd name="connsiteY95" fmla="*/ 7261 h 10000"/>
                <a:gd name="connsiteX96" fmla="*/ 9490 w 10000"/>
                <a:gd name="connsiteY96" fmla="*/ 7261 h 10000"/>
                <a:gd name="connsiteX97" fmla="*/ 9447 w 10000"/>
                <a:gd name="connsiteY97" fmla="*/ 7357 h 10000"/>
                <a:gd name="connsiteX98" fmla="*/ 9534 w 10000"/>
                <a:gd name="connsiteY98" fmla="*/ 7537 h 10000"/>
                <a:gd name="connsiteX99" fmla="*/ 9490 w 10000"/>
                <a:gd name="connsiteY99" fmla="*/ 7537 h 10000"/>
                <a:gd name="connsiteX100" fmla="*/ 9351 w 10000"/>
                <a:gd name="connsiteY100" fmla="*/ 7439 h 10000"/>
                <a:gd name="connsiteX101" fmla="*/ 9302 w 10000"/>
                <a:gd name="connsiteY101" fmla="*/ 7489 h 10000"/>
                <a:gd name="connsiteX102" fmla="*/ 9403 w 10000"/>
                <a:gd name="connsiteY102" fmla="*/ 7581 h 10000"/>
                <a:gd name="connsiteX103" fmla="*/ 9351 w 10000"/>
                <a:gd name="connsiteY103" fmla="*/ 7667 h 10000"/>
                <a:gd name="connsiteX104" fmla="*/ 9220 w 10000"/>
                <a:gd name="connsiteY104" fmla="*/ 7581 h 10000"/>
                <a:gd name="connsiteX105" fmla="*/ 9302 w 10000"/>
                <a:gd name="connsiteY105" fmla="*/ 7709 h 10000"/>
                <a:gd name="connsiteX106" fmla="*/ 9220 w 10000"/>
                <a:gd name="connsiteY106" fmla="*/ 7709 h 10000"/>
                <a:gd name="connsiteX107" fmla="*/ 9220 w 10000"/>
                <a:gd name="connsiteY107" fmla="*/ 7804 h 10000"/>
                <a:gd name="connsiteX108" fmla="*/ 8994 w 10000"/>
                <a:gd name="connsiteY108" fmla="*/ 7900 h 10000"/>
                <a:gd name="connsiteX109" fmla="*/ 8951 w 10000"/>
                <a:gd name="connsiteY109" fmla="*/ 7980 h 10000"/>
                <a:gd name="connsiteX110" fmla="*/ 8994 w 10000"/>
                <a:gd name="connsiteY110" fmla="*/ 8031 h 10000"/>
                <a:gd name="connsiteX111" fmla="*/ 8951 w 10000"/>
                <a:gd name="connsiteY111" fmla="*/ 8066 h 10000"/>
                <a:gd name="connsiteX112" fmla="*/ 8905 w 10000"/>
                <a:gd name="connsiteY112" fmla="*/ 8203 h 10000"/>
                <a:gd name="connsiteX113" fmla="*/ 8866 w 10000"/>
                <a:gd name="connsiteY113" fmla="*/ 8160 h 10000"/>
                <a:gd name="connsiteX114" fmla="*/ 8866 w 10000"/>
                <a:gd name="connsiteY114" fmla="*/ 8296 h 10000"/>
                <a:gd name="connsiteX115" fmla="*/ 8407 w 10000"/>
                <a:gd name="connsiteY115" fmla="*/ 8069 h 10000"/>
                <a:gd name="connsiteX116" fmla="*/ 7657 w 10000"/>
                <a:gd name="connsiteY116" fmla="*/ 8835 h 10000"/>
                <a:gd name="connsiteX117" fmla="*/ 7387 w 10000"/>
                <a:gd name="connsiteY117" fmla="*/ 8924 h 10000"/>
                <a:gd name="connsiteX118" fmla="*/ 7253 w 10000"/>
                <a:gd name="connsiteY118" fmla="*/ 8655 h 10000"/>
                <a:gd name="connsiteX119" fmla="*/ 7209 w 10000"/>
                <a:gd name="connsiteY119" fmla="*/ 8655 h 10000"/>
                <a:gd name="connsiteX120" fmla="*/ 7340 w 10000"/>
                <a:gd name="connsiteY120" fmla="*/ 8604 h 10000"/>
                <a:gd name="connsiteX121" fmla="*/ 7162 w 10000"/>
                <a:gd name="connsiteY121" fmla="*/ 8604 h 10000"/>
                <a:gd name="connsiteX122" fmla="*/ 7119 w 10000"/>
                <a:gd name="connsiteY122" fmla="*/ 8703 h 10000"/>
                <a:gd name="connsiteX123" fmla="*/ 7209 w 10000"/>
                <a:gd name="connsiteY123" fmla="*/ 8790 h 10000"/>
                <a:gd name="connsiteX124" fmla="*/ 7162 w 10000"/>
                <a:gd name="connsiteY124" fmla="*/ 8790 h 10000"/>
                <a:gd name="connsiteX125" fmla="*/ 7302 w 10000"/>
                <a:gd name="connsiteY125" fmla="*/ 9056 h 10000"/>
                <a:gd name="connsiteX126" fmla="*/ 7119 w 10000"/>
                <a:gd name="connsiteY126" fmla="*/ 8884 h 10000"/>
                <a:gd name="connsiteX127" fmla="*/ 7209 w 10000"/>
                <a:gd name="connsiteY127" fmla="*/ 9056 h 10000"/>
                <a:gd name="connsiteX128" fmla="*/ 7162 w 10000"/>
                <a:gd name="connsiteY128" fmla="*/ 9107 h 10000"/>
                <a:gd name="connsiteX129" fmla="*/ 7119 w 10000"/>
                <a:gd name="connsiteY129" fmla="*/ 9056 h 10000"/>
                <a:gd name="connsiteX130" fmla="*/ 7075 w 10000"/>
                <a:gd name="connsiteY130" fmla="*/ 9196 h 10000"/>
                <a:gd name="connsiteX131" fmla="*/ 6934 w 10000"/>
                <a:gd name="connsiteY131" fmla="*/ 9240 h 10000"/>
                <a:gd name="connsiteX132" fmla="*/ 6893 w 10000"/>
                <a:gd name="connsiteY132" fmla="*/ 9147 h 10000"/>
                <a:gd name="connsiteX133" fmla="*/ 6807 w 10000"/>
                <a:gd name="connsiteY133" fmla="*/ 9107 h 10000"/>
                <a:gd name="connsiteX134" fmla="*/ 6852 w 10000"/>
                <a:gd name="connsiteY134" fmla="*/ 9282 h 10000"/>
                <a:gd name="connsiteX135" fmla="*/ 6623 w 10000"/>
                <a:gd name="connsiteY135" fmla="*/ 9196 h 10000"/>
                <a:gd name="connsiteX136" fmla="*/ 6579 w 10000"/>
                <a:gd name="connsiteY136" fmla="*/ 9240 h 10000"/>
                <a:gd name="connsiteX137" fmla="*/ 6444 w 10000"/>
                <a:gd name="connsiteY137" fmla="*/ 9323 h 10000"/>
                <a:gd name="connsiteX138" fmla="*/ 6411 w 10000"/>
                <a:gd name="connsiteY138" fmla="*/ 9422 h 10000"/>
                <a:gd name="connsiteX139" fmla="*/ 6311 w 10000"/>
                <a:gd name="connsiteY139" fmla="*/ 9422 h 10000"/>
                <a:gd name="connsiteX140" fmla="*/ 6177 w 10000"/>
                <a:gd name="connsiteY140" fmla="*/ 9463 h 10000"/>
                <a:gd name="connsiteX141" fmla="*/ 6177 w 10000"/>
                <a:gd name="connsiteY141" fmla="*/ 9422 h 10000"/>
                <a:gd name="connsiteX142" fmla="*/ 6177 w 10000"/>
                <a:gd name="connsiteY142" fmla="*/ 9507 h 10000"/>
                <a:gd name="connsiteX143" fmla="*/ 6046 w 10000"/>
                <a:gd name="connsiteY143" fmla="*/ 9463 h 10000"/>
                <a:gd name="connsiteX144" fmla="*/ 6046 w 10000"/>
                <a:gd name="connsiteY144" fmla="*/ 9550 h 10000"/>
                <a:gd name="connsiteX145" fmla="*/ 6000 w 10000"/>
                <a:gd name="connsiteY145" fmla="*/ 9688 h 10000"/>
                <a:gd name="connsiteX146" fmla="*/ 6094 w 10000"/>
                <a:gd name="connsiteY146" fmla="*/ 9734 h 10000"/>
                <a:gd name="connsiteX147" fmla="*/ 6094 w 10000"/>
                <a:gd name="connsiteY147" fmla="*/ 9734 h 10000"/>
                <a:gd name="connsiteX148" fmla="*/ 6177 w 10000"/>
                <a:gd name="connsiteY148" fmla="*/ 9913 h 10000"/>
                <a:gd name="connsiteX149" fmla="*/ 5956 w 10000"/>
                <a:gd name="connsiteY149" fmla="*/ 10000 h 10000"/>
                <a:gd name="connsiteX150" fmla="*/ 5956 w 10000"/>
                <a:gd name="connsiteY150" fmla="*/ 9913 h 10000"/>
                <a:gd name="connsiteX151" fmla="*/ 5861 w 10000"/>
                <a:gd name="connsiteY151" fmla="*/ 9774 h 10000"/>
                <a:gd name="connsiteX152" fmla="*/ 5823 w 10000"/>
                <a:gd name="connsiteY152" fmla="*/ 9688 h 10000"/>
                <a:gd name="connsiteX153" fmla="*/ 5778 w 10000"/>
                <a:gd name="connsiteY153" fmla="*/ 9550 h 10000"/>
                <a:gd name="connsiteX154" fmla="*/ 5823 w 10000"/>
                <a:gd name="connsiteY154" fmla="*/ 9463 h 10000"/>
                <a:gd name="connsiteX155" fmla="*/ 5778 w 10000"/>
                <a:gd name="connsiteY155" fmla="*/ 9323 h 10000"/>
                <a:gd name="connsiteX156" fmla="*/ 5778 w 10000"/>
                <a:gd name="connsiteY156" fmla="*/ 9373 h 10000"/>
                <a:gd name="connsiteX157" fmla="*/ 5686 w 10000"/>
                <a:gd name="connsiteY157" fmla="*/ 9282 h 10000"/>
                <a:gd name="connsiteX158" fmla="*/ 5686 w 10000"/>
                <a:gd name="connsiteY158" fmla="*/ 9373 h 10000"/>
                <a:gd name="connsiteX159" fmla="*/ 5555 w 10000"/>
                <a:gd name="connsiteY159" fmla="*/ 9373 h 10000"/>
                <a:gd name="connsiteX160" fmla="*/ 5466 w 10000"/>
                <a:gd name="connsiteY160" fmla="*/ 9323 h 10000"/>
                <a:gd name="connsiteX161" fmla="*/ 5414 w 10000"/>
                <a:gd name="connsiteY161" fmla="*/ 9240 h 10000"/>
                <a:gd name="connsiteX162" fmla="*/ 5370 w 10000"/>
                <a:gd name="connsiteY162" fmla="*/ 9240 h 10000"/>
                <a:gd name="connsiteX163" fmla="*/ 5370 w 10000"/>
                <a:gd name="connsiteY163" fmla="*/ 9323 h 10000"/>
                <a:gd name="connsiteX164" fmla="*/ 5284 w 10000"/>
                <a:gd name="connsiteY164" fmla="*/ 9240 h 10000"/>
                <a:gd name="connsiteX165" fmla="*/ 5244 w 10000"/>
                <a:gd name="connsiteY165" fmla="*/ 9147 h 10000"/>
                <a:gd name="connsiteX166" fmla="*/ 5202 w 10000"/>
                <a:gd name="connsiteY166" fmla="*/ 9196 h 10000"/>
                <a:gd name="connsiteX167" fmla="*/ 5244 w 10000"/>
                <a:gd name="connsiteY167" fmla="*/ 9323 h 10000"/>
                <a:gd name="connsiteX168" fmla="*/ 5154 w 10000"/>
                <a:gd name="connsiteY168" fmla="*/ 9282 h 10000"/>
                <a:gd name="connsiteX169" fmla="*/ 5154 w 10000"/>
                <a:gd name="connsiteY169" fmla="*/ 9373 h 10000"/>
                <a:gd name="connsiteX170" fmla="*/ 4973 w 10000"/>
                <a:gd name="connsiteY170" fmla="*/ 9323 h 10000"/>
                <a:gd name="connsiteX171" fmla="*/ 4844 w 10000"/>
                <a:gd name="connsiteY171" fmla="*/ 9323 h 10000"/>
                <a:gd name="connsiteX172" fmla="*/ 4794 w 10000"/>
                <a:gd name="connsiteY172" fmla="*/ 9323 h 10000"/>
                <a:gd name="connsiteX173" fmla="*/ 4661 w 10000"/>
                <a:gd name="connsiteY173" fmla="*/ 9240 h 10000"/>
                <a:gd name="connsiteX174" fmla="*/ 4611 w 10000"/>
                <a:gd name="connsiteY174" fmla="*/ 9196 h 10000"/>
                <a:gd name="connsiteX175" fmla="*/ 4480 w 10000"/>
                <a:gd name="connsiteY175" fmla="*/ 9147 h 10000"/>
                <a:gd name="connsiteX176" fmla="*/ 4395 w 10000"/>
                <a:gd name="connsiteY176" fmla="*/ 8884 h 10000"/>
                <a:gd name="connsiteX177" fmla="*/ 4297 w 10000"/>
                <a:gd name="connsiteY177" fmla="*/ 8703 h 10000"/>
                <a:gd name="connsiteX178" fmla="*/ 4168 w 10000"/>
                <a:gd name="connsiteY178" fmla="*/ 8703 h 10000"/>
                <a:gd name="connsiteX179" fmla="*/ 4032 w 10000"/>
                <a:gd name="connsiteY179" fmla="*/ 8703 h 10000"/>
                <a:gd name="connsiteX180" fmla="*/ 3808 w 10000"/>
                <a:gd name="connsiteY180" fmla="*/ 8475 h 10000"/>
                <a:gd name="connsiteX181" fmla="*/ 3633 w 10000"/>
                <a:gd name="connsiteY181" fmla="*/ 8604 h 10000"/>
                <a:gd name="connsiteX182" fmla="*/ 3633 w 10000"/>
                <a:gd name="connsiteY182" fmla="*/ 8703 h 10000"/>
                <a:gd name="connsiteX183" fmla="*/ 3410 w 10000"/>
                <a:gd name="connsiteY183" fmla="*/ 8747 h 10000"/>
                <a:gd name="connsiteX184" fmla="*/ 3278 w 10000"/>
                <a:gd name="connsiteY184" fmla="*/ 8884 h 10000"/>
                <a:gd name="connsiteX185" fmla="*/ 3189 w 10000"/>
                <a:gd name="connsiteY185" fmla="*/ 8790 h 10000"/>
                <a:gd name="connsiteX186" fmla="*/ 3099 w 10000"/>
                <a:gd name="connsiteY186" fmla="*/ 8884 h 10000"/>
                <a:gd name="connsiteX187" fmla="*/ 2965 w 10000"/>
                <a:gd name="connsiteY187" fmla="*/ 8884 h 10000"/>
                <a:gd name="connsiteX188" fmla="*/ 2781 w 10000"/>
                <a:gd name="connsiteY188" fmla="*/ 8835 h 10000"/>
                <a:gd name="connsiteX189" fmla="*/ 2606 w 10000"/>
                <a:gd name="connsiteY189" fmla="*/ 8924 h 10000"/>
                <a:gd name="connsiteX190" fmla="*/ 2515 w 10000"/>
                <a:gd name="connsiteY190" fmla="*/ 8924 h 10000"/>
                <a:gd name="connsiteX191" fmla="*/ 2423 w 10000"/>
                <a:gd name="connsiteY191" fmla="*/ 8924 h 10000"/>
                <a:gd name="connsiteX192" fmla="*/ 2380 w 10000"/>
                <a:gd name="connsiteY192" fmla="*/ 8924 h 10000"/>
                <a:gd name="connsiteX193" fmla="*/ 2380 w 10000"/>
                <a:gd name="connsiteY193" fmla="*/ 9147 h 10000"/>
                <a:gd name="connsiteX194" fmla="*/ 2473 w 10000"/>
                <a:gd name="connsiteY194" fmla="*/ 9282 h 10000"/>
                <a:gd name="connsiteX195" fmla="*/ 2473 w 10000"/>
                <a:gd name="connsiteY195" fmla="*/ 9323 h 10000"/>
                <a:gd name="connsiteX196" fmla="*/ 2473 w 10000"/>
                <a:gd name="connsiteY196" fmla="*/ 9422 h 10000"/>
                <a:gd name="connsiteX197" fmla="*/ 2515 w 10000"/>
                <a:gd name="connsiteY197" fmla="*/ 9550 h 10000"/>
                <a:gd name="connsiteX198" fmla="*/ 2380 w 10000"/>
                <a:gd name="connsiteY198" fmla="*/ 9507 h 10000"/>
                <a:gd name="connsiteX199" fmla="*/ 2244 w 10000"/>
                <a:gd name="connsiteY199" fmla="*/ 9463 h 10000"/>
                <a:gd name="connsiteX200" fmla="*/ 2153 w 10000"/>
                <a:gd name="connsiteY200" fmla="*/ 9240 h 10000"/>
                <a:gd name="connsiteX201" fmla="*/ 1895 w 10000"/>
                <a:gd name="connsiteY201" fmla="*/ 9373 h 10000"/>
                <a:gd name="connsiteX202" fmla="*/ 1805 w 10000"/>
                <a:gd name="connsiteY202" fmla="*/ 9422 h 10000"/>
                <a:gd name="connsiteX203" fmla="*/ 1805 w 10000"/>
                <a:gd name="connsiteY203" fmla="*/ 9282 h 10000"/>
                <a:gd name="connsiteX204" fmla="*/ 1669 w 10000"/>
                <a:gd name="connsiteY204" fmla="*/ 9107 h 10000"/>
                <a:gd name="connsiteX205" fmla="*/ 1401 w 10000"/>
                <a:gd name="connsiteY205" fmla="*/ 9107 h 10000"/>
                <a:gd name="connsiteX206" fmla="*/ 1401 w 10000"/>
                <a:gd name="connsiteY206" fmla="*/ 8924 h 10000"/>
                <a:gd name="connsiteX207" fmla="*/ 1439 w 10000"/>
                <a:gd name="connsiteY207" fmla="*/ 8703 h 10000"/>
                <a:gd name="connsiteX208" fmla="*/ 1270 w 10000"/>
                <a:gd name="connsiteY208" fmla="*/ 8604 h 10000"/>
                <a:gd name="connsiteX209" fmla="*/ 1130 w 10000"/>
                <a:gd name="connsiteY209" fmla="*/ 8475 h 10000"/>
                <a:gd name="connsiteX210" fmla="*/ 1090 w 10000"/>
                <a:gd name="connsiteY210" fmla="*/ 8385 h 10000"/>
                <a:gd name="connsiteX211" fmla="*/ 1048 w 10000"/>
                <a:gd name="connsiteY211" fmla="*/ 8251 h 10000"/>
                <a:gd name="connsiteX212" fmla="*/ 1090 w 10000"/>
                <a:gd name="connsiteY212" fmla="*/ 8118 h 10000"/>
                <a:gd name="connsiteX213" fmla="*/ 773 w 10000"/>
                <a:gd name="connsiteY213" fmla="*/ 8160 h 10000"/>
                <a:gd name="connsiteX214" fmla="*/ 591 w 10000"/>
                <a:gd name="connsiteY214" fmla="*/ 8251 h 10000"/>
                <a:gd name="connsiteX215" fmla="*/ 591 w 10000"/>
                <a:gd name="connsiteY215" fmla="*/ 8118 h 10000"/>
                <a:gd name="connsiteX216" fmla="*/ 549 w 10000"/>
                <a:gd name="connsiteY216" fmla="*/ 7980 h 10000"/>
                <a:gd name="connsiteX217" fmla="*/ 508 w 10000"/>
                <a:gd name="connsiteY217" fmla="*/ 7900 h 10000"/>
                <a:gd name="connsiteX218" fmla="*/ 7545 w 10000"/>
                <a:gd name="connsiteY218" fmla="*/ 7886 h 10000"/>
                <a:gd name="connsiteX219" fmla="*/ 7675 w 10000"/>
                <a:gd name="connsiteY219" fmla="*/ 7560 h 10000"/>
                <a:gd name="connsiteX0" fmla="*/ 8322 w 10000"/>
                <a:gd name="connsiteY0" fmla="*/ 901 h 10000"/>
                <a:gd name="connsiteX1" fmla="*/ 8283 w 10000"/>
                <a:gd name="connsiteY1" fmla="*/ 985 h 10000"/>
                <a:gd name="connsiteX2" fmla="*/ 8188 w 10000"/>
                <a:gd name="connsiteY2" fmla="*/ 985 h 10000"/>
                <a:gd name="connsiteX3" fmla="*/ 8010 w 10000"/>
                <a:gd name="connsiteY3" fmla="*/ 1032 h 10000"/>
                <a:gd name="connsiteX4" fmla="*/ 8152 w 10000"/>
                <a:gd name="connsiteY4" fmla="*/ 942 h 10000"/>
                <a:gd name="connsiteX5" fmla="*/ 8152 w 10000"/>
                <a:gd name="connsiteY5" fmla="*/ 853 h 10000"/>
                <a:gd name="connsiteX6" fmla="*/ 8188 w 10000"/>
                <a:gd name="connsiteY6" fmla="*/ 761 h 10000"/>
                <a:gd name="connsiteX7" fmla="*/ 7926 w 10000"/>
                <a:gd name="connsiteY7" fmla="*/ 716 h 10000"/>
                <a:gd name="connsiteX8" fmla="*/ 8010 w 10000"/>
                <a:gd name="connsiteY8" fmla="*/ 674 h 10000"/>
                <a:gd name="connsiteX9" fmla="*/ 8056 w 10000"/>
                <a:gd name="connsiteY9" fmla="*/ 490 h 10000"/>
                <a:gd name="connsiteX10" fmla="*/ 8105 w 10000"/>
                <a:gd name="connsiteY10" fmla="*/ 313 h 10000"/>
                <a:gd name="connsiteX11" fmla="*/ 7834 w 10000"/>
                <a:gd name="connsiteY11" fmla="*/ 0 h 10000"/>
                <a:gd name="connsiteX12" fmla="*/ 7699 w 10000"/>
                <a:gd name="connsiteY12" fmla="*/ 45 h 10000"/>
                <a:gd name="connsiteX13" fmla="*/ 7572 w 10000"/>
                <a:gd name="connsiteY13" fmla="*/ 141 h 10000"/>
                <a:gd name="connsiteX14" fmla="*/ 7476 w 10000"/>
                <a:gd name="connsiteY14" fmla="*/ 362 h 10000"/>
                <a:gd name="connsiteX15" fmla="*/ 7253 w 10000"/>
                <a:gd name="connsiteY15" fmla="*/ 541 h 10000"/>
                <a:gd name="connsiteX16" fmla="*/ 7119 w 10000"/>
                <a:gd name="connsiteY16" fmla="*/ 630 h 10000"/>
                <a:gd name="connsiteX17" fmla="*/ 7162 w 10000"/>
                <a:gd name="connsiteY17" fmla="*/ 761 h 10000"/>
                <a:gd name="connsiteX18" fmla="*/ 6893 w 10000"/>
                <a:gd name="connsiteY18" fmla="*/ 942 h 10000"/>
                <a:gd name="connsiteX19" fmla="*/ 6673 w 10000"/>
                <a:gd name="connsiteY19" fmla="*/ 901 h 10000"/>
                <a:gd name="connsiteX20" fmla="*/ 6673 w 10000"/>
                <a:gd name="connsiteY20" fmla="*/ 1167 h 10000"/>
                <a:gd name="connsiteX21" fmla="*/ 6934 w 10000"/>
                <a:gd name="connsiteY21" fmla="*/ 1391 h 10000"/>
                <a:gd name="connsiteX22" fmla="*/ 7075 w 10000"/>
                <a:gd name="connsiteY22" fmla="*/ 1391 h 10000"/>
                <a:gd name="connsiteX23" fmla="*/ 7162 w 10000"/>
                <a:gd name="connsiteY23" fmla="*/ 1432 h 10000"/>
                <a:gd name="connsiteX24" fmla="*/ 7162 w 10000"/>
                <a:gd name="connsiteY24" fmla="*/ 1391 h 10000"/>
                <a:gd name="connsiteX25" fmla="*/ 7429 w 10000"/>
                <a:gd name="connsiteY25" fmla="*/ 1527 h 10000"/>
                <a:gd name="connsiteX26" fmla="*/ 7520 w 10000"/>
                <a:gd name="connsiteY26" fmla="*/ 1794 h 10000"/>
                <a:gd name="connsiteX27" fmla="*/ 7745 w 10000"/>
                <a:gd name="connsiteY27" fmla="*/ 1839 h 10000"/>
                <a:gd name="connsiteX28" fmla="*/ 7834 w 10000"/>
                <a:gd name="connsiteY28" fmla="*/ 1746 h 10000"/>
                <a:gd name="connsiteX29" fmla="*/ 7880 w 10000"/>
                <a:gd name="connsiteY29" fmla="*/ 1617 h 10000"/>
                <a:gd name="connsiteX30" fmla="*/ 8056 w 10000"/>
                <a:gd name="connsiteY30" fmla="*/ 1527 h 10000"/>
                <a:gd name="connsiteX31" fmla="*/ 8283 w 10000"/>
                <a:gd name="connsiteY31" fmla="*/ 1617 h 10000"/>
                <a:gd name="connsiteX32" fmla="*/ 8367 w 10000"/>
                <a:gd name="connsiteY32" fmla="*/ 1659 h 10000"/>
                <a:gd name="connsiteX33" fmla="*/ 8417 w 10000"/>
                <a:gd name="connsiteY33" fmla="*/ 1710 h 10000"/>
                <a:gd name="connsiteX34" fmla="*/ 8643 w 10000"/>
                <a:gd name="connsiteY34" fmla="*/ 1710 h 10000"/>
                <a:gd name="connsiteX35" fmla="*/ 8643 w 10000"/>
                <a:gd name="connsiteY35" fmla="*/ 1659 h 10000"/>
                <a:gd name="connsiteX36" fmla="*/ 8905 w 10000"/>
                <a:gd name="connsiteY36" fmla="*/ 1746 h 10000"/>
                <a:gd name="connsiteX37" fmla="*/ 8866 w 10000"/>
                <a:gd name="connsiteY37" fmla="*/ 1794 h 10000"/>
                <a:gd name="connsiteX38" fmla="*/ 8905 w 10000"/>
                <a:gd name="connsiteY38" fmla="*/ 1929 h 10000"/>
                <a:gd name="connsiteX39" fmla="*/ 8905 w 10000"/>
                <a:gd name="connsiteY39" fmla="*/ 2014 h 10000"/>
                <a:gd name="connsiteX40" fmla="*/ 8817 w 10000"/>
                <a:gd name="connsiteY40" fmla="*/ 1929 h 10000"/>
                <a:gd name="connsiteX41" fmla="*/ 8773 w 10000"/>
                <a:gd name="connsiteY41" fmla="*/ 1971 h 10000"/>
                <a:gd name="connsiteX42" fmla="*/ 8680 w 10000"/>
                <a:gd name="connsiteY42" fmla="*/ 1971 h 10000"/>
                <a:gd name="connsiteX43" fmla="*/ 8592 w 10000"/>
                <a:gd name="connsiteY43" fmla="*/ 2014 h 10000"/>
                <a:gd name="connsiteX44" fmla="*/ 8417 w 10000"/>
                <a:gd name="connsiteY44" fmla="*/ 2110 h 10000"/>
                <a:gd name="connsiteX45" fmla="*/ 8322 w 10000"/>
                <a:gd name="connsiteY45" fmla="*/ 2157 h 10000"/>
                <a:gd name="connsiteX46" fmla="*/ 8417 w 10000"/>
                <a:gd name="connsiteY46" fmla="*/ 2245 h 10000"/>
                <a:gd name="connsiteX47" fmla="*/ 8322 w 10000"/>
                <a:gd name="connsiteY47" fmla="*/ 2245 h 10000"/>
                <a:gd name="connsiteX48" fmla="*/ 8367 w 10000"/>
                <a:gd name="connsiteY48" fmla="*/ 2332 h 10000"/>
                <a:gd name="connsiteX49" fmla="*/ 8283 w 10000"/>
                <a:gd name="connsiteY49" fmla="*/ 2375 h 10000"/>
                <a:gd name="connsiteX50" fmla="*/ 8188 w 10000"/>
                <a:gd name="connsiteY50" fmla="*/ 2288 h 10000"/>
                <a:gd name="connsiteX51" fmla="*/ 8152 w 10000"/>
                <a:gd name="connsiteY51" fmla="*/ 2288 h 10000"/>
                <a:gd name="connsiteX52" fmla="*/ 8237 w 10000"/>
                <a:gd name="connsiteY52" fmla="*/ 2421 h 10000"/>
                <a:gd name="connsiteX53" fmla="*/ 8056 w 10000"/>
                <a:gd name="connsiteY53" fmla="*/ 2607 h 10000"/>
                <a:gd name="connsiteX54" fmla="*/ 9884 w 10000"/>
                <a:gd name="connsiteY54" fmla="*/ 5468 h 10000"/>
                <a:gd name="connsiteX55" fmla="*/ 9847 w 10000"/>
                <a:gd name="connsiteY55" fmla="*/ 5517 h 10000"/>
                <a:gd name="connsiteX56" fmla="*/ 9757 w 10000"/>
                <a:gd name="connsiteY56" fmla="*/ 5561 h 10000"/>
                <a:gd name="connsiteX57" fmla="*/ 9802 w 10000"/>
                <a:gd name="connsiteY57" fmla="*/ 5561 h 10000"/>
                <a:gd name="connsiteX58" fmla="*/ 9982 w 10000"/>
                <a:gd name="connsiteY58" fmla="*/ 5600 h 10000"/>
                <a:gd name="connsiteX59" fmla="*/ 9982 w 10000"/>
                <a:gd name="connsiteY59" fmla="*/ 5699 h 10000"/>
                <a:gd name="connsiteX60" fmla="*/ 9935 w 10000"/>
                <a:gd name="connsiteY60" fmla="*/ 5600 h 10000"/>
                <a:gd name="connsiteX61" fmla="*/ 9935 w 10000"/>
                <a:gd name="connsiteY61" fmla="*/ 5699 h 10000"/>
                <a:gd name="connsiteX62" fmla="*/ 9884 w 10000"/>
                <a:gd name="connsiteY62" fmla="*/ 5658 h 10000"/>
                <a:gd name="connsiteX63" fmla="*/ 9847 w 10000"/>
                <a:gd name="connsiteY63" fmla="*/ 5658 h 10000"/>
                <a:gd name="connsiteX64" fmla="*/ 9802 w 10000"/>
                <a:gd name="connsiteY64" fmla="*/ 5737 h 10000"/>
                <a:gd name="connsiteX65" fmla="*/ 9935 w 10000"/>
                <a:gd name="connsiteY65" fmla="*/ 5827 h 10000"/>
                <a:gd name="connsiteX66" fmla="*/ 9884 w 10000"/>
                <a:gd name="connsiteY66" fmla="*/ 5827 h 10000"/>
                <a:gd name="connsiteX67" fmla="*/ 9935 w 10000"/>
                <a:gd name="connsiteY67" fmla="*/ 5924 h 10000"/>
                <a:gd name="connsiteX68" fmla="*/ 9757 w 10000"/>
                <a:gd name="connsiteY68" fmla="*/ 5873 h 10000"/>
                <a:gd name="connsiteX69" fmla="*/ 9802 w 10000"/>
                <a:gd name="connsiteY69" fmla="*/ 5924 h 10000"/>
                <a:gd name="connsiteX70" fmla="*/ 9935 w 10000"/>
                <a:gd name="connsiteY70" fmla="*/ 5963 h 10000"/>
                <a:gd name="connsiteX71" fmla="*/ 9982 w 10000"/>
                <a:gd name="connsiteY71" fmla="*/ 6100 h 10000"/>
                <a:gd name="connsiteX72" fmla="*/ 9935 w 10000"/>
                <a:gd name="connsiteY72" fmla="*/ 6193 h 10000"/>
                <a:gd name="connsiteX73" fmla="*/ 9802 w 10000"/>
                <a:gd name="connsiteY73" fmla="*/ 6055 h 10000"/>
                <a:gd name="connsiteX74" fmla="*/ 9757 w 10000"/>
                <a:gd name="connsiteY74" fmla="*/ 6100 h 10000"/>
                <a:gd name="connsiteX75" fmla="*/ 9579 w 10000"/>
                <a:gd name="connsiteY75" fmla="*/ 6193 h 10000"/>
                <a:gd name="connsiteX76" fmla="*/ 9714 w 10000"/>
                <a:gd name="connsiteY76" fmla="*/ 6321 h 10000"/>
                <a:gd name="connsiteX77" fmla="*/ 9714 w 10000"/>
                <a:gd name="connsiteY77" fmla="*/ 6504 h 10000"/>
                <a:gd name="connsiteX78" fmla="*/ 9668 w 10000"/>
                <a:gd name="connsiteY78" fmla="*/ 6594 h 10000"/>
                <a:gd name="connsiteX79" fmla="*/ 9668 w 10000"/>
                <a:gd name="connsiteY79" fmla="*/ 6637 h 10000"/>
                <a:gd name="connsiteX80" fmla="*/ 9579 w 10000"/>
                <a:gd name="connsiteY80" fmla="*/ 6594 h 10000"/>
                <a:gd name="connsiteX81" fmla="*/ 9579 w 10000"/>
                <a:gd name="connsiteY81" fmla="*/ 6680 h 10000"/>
                <a:gd name="connsiteX82" fmla="*/ 9534 w 10000"/>
                <a:gd name="connsiteY82" fmla="*/ 6774 h 10000"/>
                <a:gd name="connsiteX83" fmla="*/ 9490 w 10000"/>
                <a:gd name="connsiteY83" fmla="*/ 6948 h 10000"/>
                <a:gd name="connsiteX84" fmla="*/ 9534 w 10000"/>
                <a:gd name="connsiteY84" fmla="*/ 6861 h 10000"/>
                <a:gd name="connsiteX85" fmla="*/ 9490 w 10000"/>
                <a:gd name="connsiteY85" fmla="*/ 6903 h 10000"/>
                <a:gd name="connsiteX86" fmla="*/ 9447 w 10000"/>
                <a:gd name="connsiteY86" fmla="*/ 6820 h 10000"/>
                <a:gd name="connsiteX87" fmla="*/ 9351 w 10000"/>
                <a:gd name="connsiteY87" fmla="*/ 6861 h 10000"/>
                <a:gd name="connsiteX88" fmla="*/ 9351 w 10000"/>
                <a:gd name="connsiteY88" fmla="*/ 6948 h 10000"/>
                <a:gd name="connsiteX89" fmla="*/ 9403 w 10000"/>
                <a:gd name="connsiteY89" fmla="*/ 6994 h 10000"/>
                <a:gd name="connsiteX90" fmla="*/ 9490 w 10000"/>
                <a:gd name="connsiteY90" fmla="*/ 7039 h 10000"/>
                <a:gd name="connsiteX91" fmla="*/ 9447 w 10000"/>
                <a:gd name="connsiteY91" fmla="*/ 7084 h 10000"/>
                <a:gd name="connsiteX92" fmla="*/ 9403 w 10000"/>
                <a:gd name="connsiteY92" fmla="*/ 7223 h 10000"/>
                <a:gd name="connsiteX93" fmla="*/ 9220 w 10000"/>
                <a:gd name="connsiteY93" fmla="*/ 7127 h 10000"/>
                <a:gd name="connsiteX94" fmla="*/ 9351 w 10000"/>
                <a:gd name="connsiteY94" fmla="*/ 7261 h 10000"/>
                <a:gd name="connsiteX95" fmla="*/ 9490 w 10000"/>
                <a:gd name="connsiteY95" fmla="*/ 7261 h 10000"/>
                <a:gd name="connsiteX96" fmla="*/ 9447 w 10000"/>
                <a:gd name="connsiteY96" fmla="*/ 7357 h 10000"/>
                <a:gd name="connsiteX97" fmla="*/ 9534 w 10000"/>
                <a:gd name="connsiteY97" fmla="*/ 7537 h 10000"/>
                <a:gd name="connsiteX98" fmla="*/ 9490 w 10000"/>
                <a:gd name="connsiteY98" fmla="*/ 7537 h 10000"/>
                <a:gd name="connsiteX99" fmla="*/ 9351 w 10000"/>
                <a:gd name="connsiteY99" fmla="*/ 7439 h 10000"/>
                <a:gd name="connsiteX100" fmla="*/ 9302 w 10000"/>
                <a:gd name="connsiteY100" fmla="*/ 7489 h 10000"/>
                <a:gd name="connsiteX101" fmla="*/ 9403 w 10000"/>
                <a:gd name="connsiteY101" fmla="*/ 7581 h 10000"/>
                <a:gd name="connsiteX102" fmla="*/ 9351 w 10000"/>
                <a:gd name="connsiteY102" fmla="*/ 7667 h 10000"/>
                <a:gd name="connsiteX103" fmla="*/ 9220 w 10000"/>
                <a:gd name="connsiteY103" fmla="*/ 7581 h 10000"/>
                <a:gd name="connsiteX104" fmla="*/ 9302 w 10000"/>
                <a:gd name="connsiteY104" fmla="*/ 7709 h 10000"/>
                <a:gd name="connsiteX105" fmla="*/ 9220 w 10000"/>
                <a:gd name="connsiteY105" fmla="*/ 7709 h 10000"/>
                <a:gd name="connsiteX106" fmla="*/ 9220 w 10000"/>
                <a:gd name="connsiteY106" fmla="*/ 7804 h 10000"/>
                <a:gd name="connsiteX107" fmla="*/ 8994 w 10000"/>
                <a:gd name="connsiteY107" fmla="*/ 7900 h 10000"/>
                <a:gd name="connsiteX108" fmla="*/ 8951 w 10000"/>
                <a:gd name="connsiteY108" fmla="*/ 7980 h 10000"/>
                <a:gd name="connsiteX109" fmla="*/ 8994 w 10000"/>
                <a:gd name="connsiteY109" fmla="*/ 8031 h 10000"/>
                <a:gd name="connsiteX110" fmla="*/ 8951 w 10000"/>
                <a:gd name="connsiteY110" fmla="*/ 8066 h 10000"/>
                <a:gd name="connsiteX111" fmla="*/ 8905 w 10000"/>
                <a:gd name="connsiteY111" fmla="*/ 8203 h 10000"/>
                <a:gd name="connsiteX112" fmla="*/ 8866 w 10000"/>
                <a:gd name="connsiteY112" fmla="*/ 8160 h 10000"/>
                <a:gd name="connsiteX113" fmla="*/ 8866 w 10000"/>
                <a:gd name="connsiteY113" fmla="*/ 8296 h 10000"/>
                <a:gd name="connsiteX114" fmla="*/ 8407 w 10000"/>
                <a:gd name="connsiteY114" fmla="*/ 8069 h 10000"/>
                <a:gd name="connsiteX115" fmla="*/ 7657 w 10000"/>
                <a:gd name="connsiteY115" fmla="*/ 8835 h 10000"/>
                <a:gd name="connsiteX116" fmla="*/ 7387 w 10000"/>
                <a:gd name="connsiteY116" fmla="*/ 8924 h 10000"/>
                <a:gd name="connsiteX117" fmla="*/ 7253 w 10000"/>
                <a:gd name="connsiteY117" fmla="*/ 8655 h 10000"/>
                <a:gd name="connsiteX118" fmla="*/ 7209 w 10000"/>
                <a:gd name="connsiteY118" fmla="*/ 8655 h 10000"/>
                <a:gd name="connsiteX119" fmla="*/ 7340 w 10000"/>
                <a:gd name="connsiteY119" fmla="*/ 8604 h 10000"/>
                <a:gd name="connsiteX120" fmla="*/ 7162 w 10000"/>
                <a:gd name="connsiteY120" fmla="*/ 8604 h 10000"/>
                <a:gd name="connsiteX121" fmla="*/ 7119 w 10000"/>
                <a:gd name="connsiteY121" fmla="*/ 8703 h 10000"/>
                <a:gd name="connsiteX122" fmla="*/ 7209 w 10000"/>
                <a:gd name="connsiteY122" fmla="*/ 8790 h 10000"/>
                <a:gd name="connsiteX123" fmla="*/ 7162 w 10000"/>
                <a:gd name="connsiteY123" fmla="*/ 8790 h 10000"/>
                <a:gd name="connsiteX124" fmla="*/ 7302 w 10000"/>
                <a:gd name="connsiteY124" fmla="*/ 9056 h 10000"/>
                <a:gd name="connsiteX125" fmla="*/ 7119 w 10000"/>
                <a:gd name="connsiteY125" fmla="*/ 8884 h 10000"/>
                <a:gd name="connsiteX126" fmla="*/ 7209 w 10000"/>
                <a:gd name="connsiteY126" fmla="*/ 9056 h 10000"/>
                <a:gd name="connsiteX127" fmla="*/ 7162 w 10000"/>
                <a:gd name="connsiteY127" fmla="*/ 9107 h 10000"/>
                <a:gd name="connsiteX128" fmla="*/ 7119 w 10000"/>
                <a:gd name="connsiteY128" fmla="*/ 9056 h 10000"/>
                <a:gd name="connsiteX129" fmla="*/ 7075 w 10000"/>
                <a:gd name="connsiteY129" fmla="*/ 9196 h 10000"/>
                <a:gd name="connsiteX130" fmla="*/ 6934 w 10000"/>
                <a:gd name="connsiteY130" fmla="*/ 9240 h 10000"/>
                <a:gd name="connsiteX131" fmla="*/ 6893 w 10000"/>
                <a:gd name="connsiteY131" fmla="*/ 9147 h 10000"/>
                <a:gd name="connsiteX132" fmla="*/ 6807 w 10000"/>
                <a:gd name="connsiteY132" fmla="*/ 9107 h 10000"/>
                <a:gd name="connsiteX133" fmla="*/ 6852 w 10000"/>
                <a:gd name="connsiteY133" fmla="*/ 9282 h 10000"/>
                <a:gd name="connsiteX134" fmla="*/ 6623 w 10000"/>
                <a:gd name="connsiteY134" fmla="*/ 9196 h 10000"/>
                <a:gd name="connsiteX135" fmla="*/ 6579 w 10000"/>
                <a:gd name="connsiteY135" fmla="*/ 9240 h 10000"/>
                <a:gd name="connsiteX136" fmla="*/ 6444 w 10000"/>
                <a:gd name="connsiteY136" fmla="*/ 9323 h 10000"/>
                <a:gd name="connsiteX137" fmla="*/ 6411 w 10000"/>
                <a:gd name="connsiteY137" fmla="*/ 9422 h 10000"/>
                <a:gd name="connsiteX138" fmla="*/ 6311 w 10000"/>
                <a:gd name="connsiteY138" fmla="*/ 9422 h 10000"/>
                <a:gd name="connsiteX139" fmla="*/ 6177 w 10000"/>
                <a:gd name="connsiteY139" fmla="*/ 9463 h 10000"/>
                <a:gd name="connsiteX140" fmla="*/ 6177 w 10000"/>
                <a:gd name="connsiteY140" fmla="*/ 9422 h 10000"/>
                <a:gd name="connsiteX141" fmla="*/ 6177 w 10000"/>
                <a:gd name="connsiteY141" fmla="*/ 9507 h 10000"/>
                <a:gd name="connsiteX142" fmla="*/ 6046 w 10000"/>
                <a:gd name="connsiteY142" fmla="*/ 9463 h 10000"/>
                <a:gd name="connsiteX143" fmla="*/ 6046 w 10000"/>
                <a:gd name="connsiteY143" fmla="*/ 9550 h 10000"/>
                <a:gd name="connsiteX144" fmla="*/ 6000 w 10000"/>
                <a:gd name="connsiteY144" fmla="*/ 9688 h 10000"/>
                <a:gd name="connsiteX145" fmla="*/ 6094 w 10000"/>
                <a:gd name="connsiteY145" fmla="*/ 9734 h 10000"/>
                <a:gd name="connsiteX146" fmla="*/ 6094 w 10000"/>
                <a:gd name="connsiteY146" fmla="*/ 9734 h 10000"/>
                <a:gd name="connsiteX147" fmla="*/ 6177 w 10000"/>
                <a:gd name="connsiteY147" fmla="*/ 9913 h 10000"/>
                <a:gd name="connsiteX148" fmla="*/ 5956 w 10000"/>
                <a:gd name="connsiteY148" fmla="*/ 10000 h 10000"/>
                <a:gd name="connsiteX149" fmla="*/ 5956 w 10000"/>
                <a:gd name="connsiteY149" fmla="*/ 9913 h 10000"/>
                <a:gd name="connsiteX150" fmla="*/ 5861 w 10000"/>
                <a:gd name="connsiteY150" fmla="*/ 9774 h 10000"/>
                <a:gd name="connsiteX151" fmla="*/ 5823 w 10000"/>
                <a:gd name="connsiteY151" fmla="*/ 9688 h 10000"/>
                <a:gd name="connsiteX152" fmla="*/ 5778 w 10000"/>
                <a:gd name="connsiteY152" fmla="*/ 9550 h 10000"/>
                <a:gd name="connsiteX153" fmla="*/ 5823 w 10000"/>
                <a:gd name="connsiteY153" fmla="*/ 9463 h 10000"/>
                <a:gd name="connsiteX154" fmla="*/ 5778 w 10000"/>
                <a:gd name="connsiteY154" fmla="*/ 9323 h 10000"/>
                <a:gd name="connsiteX155" fmla="*/ 5778 w 10000"/>
                <a:gd name="connsiteY155" fmla="*/ 9373 h 10000"/>
                <a:gd name="connsiteX156" fmla="*/ 5686 w 10000"/>
                <a:gd name="connsiteY156" fmla="*/ 9282 h 10000"/>
                <a:gd name="connsiteX157" fmla="*/ 5686 w 10000"/>
                <a:gd name="connsiteY157" fmla="*/ 9373 h 10000"/>
                <a:gd name="connsiteX158" fmla="*/ 5555 w 10000"/>
                <a:gd name="connsiteY158" fmla="*/ 9373 h 10000"/>
                <a:gd name="connsiteX159" fmla="*/ 5466 w 10000"/>
                <a:gd name="connsiteY159" fmla="*/ 9323 h 10000"/>
                <a:gd name="connsiteX160" fmla="*/ 5414 w 10000"/>
                <a:gd name="connsiteY160" fmla="*/ 9240 h 10000"/>
                <a:gd name="connsiteX161" fmla="*/ 5370 w 10000"/>
                <a:gd name="connsiteY161" fmla="*/ 9240 h 10000"/>
                <a:gd name="connsiteX162" fmla="*/ 5370 w 10000"/>
                <a:gd name="connsiteY162" fmla="*/ 9323 h 10000"/>
                <a:gd name="connsiteX163" fmla="*/ 5284 w 10000"/>
                <a:gd name="connsiteY163" fmla="*/ 9240 h 10000"/>
                <a:gd name="connsiteX164" fmla="*/ 5244 w 10000"/>
                <a:gd name="connsiteY164" fmla="*/ 9147 h 10000"/>
                <a:gd name="connsiteX165" fmla="*/ 5202 w 10000"/>
                <a:gd name="connsiteY165" fmla="*/ 9196 h 10000"/>
                <a:gd name="connsiteX166" fmla="*/ 5244 w 10000"/>
                <a:gd name="connsiteY166" fmla="*/ 9323 h 10000"/>
                <a:gd name="connsiteX167" fmla="*/ 5154 w 10000"/>
                <a:gd name="connsiteY167" fmla="*/ 9282 h 10000"/>
                <a:gd name="connsiteX168" fmla="*/ 5154 w 10000"/>
                <a:gd name="connsiteY168" fmla="*/ 9373 h 10000"/>
                <a:gd name="connsiteX169" fmla="*/ 4973 w 10000"/>
                <a:gd name="connsiteY169" fmla="*/ 9323 h 10000"/>
                <a:gd name="connsiteX170" fmla="*/ 4844 w 10000"/>
                <a:gd name="connsiteY170" fmla="*/ 9323 h 10000"/>
                <a:gd name="connsiteX171" fmla="*/ 4794 w 10000"/>
                <a:gd name="connsiteY171" fmla="*/ 9323 h 10000"/>
                <a:gd name="connsiteX172" fmla="*/ 4661 w 10000"/>
                <a:gd name="connsiteY172" fmla="*/ 9240 h 10000"/>
                <a:gd name="connsiteX173" fmla="*/ 4611 w 10000"/>
                <a:gd name="connsiteY173" fmla="*/ 9196 h 10000"/>
                <a:gd name="connsiteX174" fmla="*/ 4480 w 10000"/>
                <a:gd name="connsiteY174" fmla="*/ 9147 h 10000"/>
                <a:gd name="connsiteX175" fmla="*/ 4395 w 10000"/>
                <a:gd name="connsiteY175" fmla="*/ 8884 h 10000"/>
                <a:gd name="connsiteX176" fmla="*/ 4297 w 10000"/>
                <a:gd name="connsiteY176" fmla="*/ 8703 h 10000"/>
                <a:gd name="connsiteX177" fmla="*/ 4168 w 10000"/>
                <a:gd name="connsiteY177" fmla="*/ 8703 h 10000"/>
                <a:gd name="connsiteX178" fmla="*/ 4032 w 10000"/>
                <a:gd name="connsiteY178" fmla="*/ 8703 h 10000"/>
                <a:gd name="connsiteX179" fmla="*/ 3808 w 10000"/>
                <a:gd name="connsiteY179" fmla="*/ 8475 h 10000"/>
                <a:gd name="connsiteX180" fmla="*/ 3633 w 10000"/>
                <a:gd name="connsiteY180" fmla="*/ 8604 h 10000"/>
                <a:gd name="connsiteX181" fmla="*/ 3633 w 10000"/>
                <a:gd name="connsiteY181" fmla="*/ 8703 h 10000"/>
                <a:gd name="connsiteX182" fmla="*/ 3410 w 10000"/>
                <a:gd name="connsiteY182" fmla="*/ 8747 h 10000"/>
                <a:gd name="connsiteX183" fmla="*/ 3278 w 10000"/>
                <a:gd name="connsiteY183" fmla="*/ 8884 h 10000"/>
                <a:gd name="connsiteX184" fmla="*/ 3189 w 10000"/>
                <a:gd name="connsiteY184" fmla="*/ 8790 h 10000"/>
                <a:gd name="connsiteX185" fmla="*/ 3099 w 10000"/>
                <a:gd name="connsiteY185" fmla="*/ 8884 h 10000"/>
                <a:gd name="connsiteX186" fmla="*/ 2965 w 10000"/>
                <a:gd name="connsiteY186" fmla="*/ 8884 h 10000"/>
                <a:gd name="connsiteX187" fmla="*/ 2781 w 10000"/>
                <a:gd name="connsiteY187" fmla="*/ 8835 h 10000"/>
                <a:gd name="connsiteX188" fmla="*/ 2606 w 10000"/>
                <a:gd name="connsiteY188" fmla="*/ 8924 h 10000"/>
                <a:gd name="connsiteX189" fmla="*/ 2515 w 10000"/>
                <a:gd name="connsiteY189" fmla="*/ 8924 h 10000"/>
                <a:gd name="connsiteX190" fmla="*/ 2423 w 10000"/>
                <a:gd name="connsiteY190" fmla="*/ 8924 h 10000"/>
                <a:gd name="connsiteX191" fmla="*/ 2380 w 10000"/>
                <a:gd name="connsiteY191" fmla="*/ 8924 h 10000"/>
                <a:gd name="connsiteX192" fmla="*/ 2380 w 10000"/>
                <a:gd name="connsiteY192" fmla="*/ 9147 h 10000"/>
                <a:gd name="connsiteX193" fmla="*/ 2473 w 10000"/>
                <a:gd name="connsiteY193" fmla="*/ 9282 h 10000"/>
                <a:gd name="connsiteX194" fmla="*/ 2473 w 10000"/>
                <a:gd name="connsiteY194" fmla="*/ 9323 h 10000"/>
                <a:gd name="connsiteX195" fmla="*/ 2473 w 10000"/>
                <a:gd name="connsiteY195" fmla="*/ 9422 h 10000"/>
                <a:gd name="connsiteX196" fmla="*/ 2515 w 10000"/>
                <a:gd name="connsiteY196" fmla="*/ 9550 h 10000"/>
                <a:gd name="connsiteX197" fmla="*/ 2380 w 10000"/>
                <a:gd name="connsiteY197" fmla="*/ 9507 h 10000"/>
                <a:gd name="connsiteX198" fmla="*/ 2244 w 10000"/>
                <a:gd name="connsiteY198" fmla="*/ 9463 h 10000"/>
                <a:gd name="connsiteX199" fmla="*/ 2153 w 10000"/>
                <a:gd name="connsiteY199" fmla="*/ 9240 h 10000"/>
                <a:gd name="connsiteX200" fmla="*/ 1895 w 10000"/>
                <a:gd name="connsiteY200" fmla="*/ 9373 h 10000"/>
                <a:gd name="connsiteX201" fmla="*/ 1805 w 10000"/>
                <a:gd name="connsiteY201" fmla="*/ 9422 h 10000"/>
                <a:gd name="connsiteX202" fmla="*/ 1805 w 10000"/>
                <a:gd name="connsiteY202" fmla="*/ 9282 h 10000"/>
                <a:gd name="connsiteX203" fmla="*/ 1669 w 10000"/>
                <a:gd name="connsiteY203" fmla="*/ 9107 h 10000"/>
                <a:gd name="connsiteX204" fmla="*/ 1401 w 10000"/>
                <a:gd name="connsiteY204" fmla="*/ 9107 h 10000"/>
                <a:gd name="connsiteX205" fmla="*/ 1401 w 10000"/>
                <a:gd name="connsiteY205" fmla="*/ 8924 h 10000"/>
                <a:gd name="connsiteX206" fmla="*/ 1439 w 10000"/>
                <a:gd name="connsiteY206" fmla="*/ 8703 h 10000"/>
                <a:gd name="connsiteX207" fmla="*/ 1270 w 10000"/>
                <a:gd name="connsiteY207" fmla="*/ 8604 h 10000"/>
                <a:gd name="connsiteX208" fmla="*/ 1130 w 10000"/>
                <a:gd name="connsiteY208" fmla="*/ 8475 h 10000"/>
                <a:gd name="connsiteX209" fmla="*/ 1090 w 10000"/>
                <a:gd name="connsiteY209" fmla="*/ 8385 h 10000"/>
                <a:gd name="connsiteX210" fmla="*/ 1048 w 10000"/>
                <a:gd name="connsiteY210" fmla="*/ 8251 h 10000"/>
                <a:gd name="connsiteX211" fmla="*/ 1090 w 10000"/>
                <a:gd name="connsiteY211" fmla="*/ 8118 h 10000"/>
                <a:gd name="connsiteX212" fmla="*/ 773 w 10000"/>
                <a:gd name="connsiteY212" fmla="*/ 8160 h 10000"/>
                <a:gd name="connsiteX213" fmla="*/ 591 w 10000"/>
                <a:gd name="connsiteY213" fmla="*/ 8251 h 10000"/>
                <a:gd name="connsiteX214" fmla="*/ 591 w 10000"/>
                <a:gd name="connsiteY214" fmla="*/ 8118 h 10000"/>
                <a:gd name="connsiteX215" fmla="*/ 549 w 10000"/>
                <a:gd name="connsiteY215" fmla="*/ 7980 h 10000"/>
                <a:gd name="connsiteX216" fmla="*/ 508 w 10000"/>
                <a:gd name="connsiteY216" fmla="*/ 7900 h 10000"/>
                <a:gd name="connsiteX217" fmla="*/ 7545 w 10000"/>
                <a:gd name="connsiteY217" fmla="*/ 7886 h 10000"/>
                <a:gd name="connsiteX218" fmla="*/ 7675 w 10000"/>
                <a:gd name="connsiteY218" fmla="*/ 7560 h 10000"/>
                <a:gd name="connsiteX0" fmla="*/ 8283 w 10000"/>
                <a:gd name="connsiteY0" fmla="*/ 985 h 10000"/>
                <a:gd name="connsiteX1" fmla="*/ 8188 w 10000"/>
                <a:gd name="connsiteY1" fmla="*/ 985 h 10000"/>
                <a:gd name="connsiteX2" fmla="*/ 8010 w 10000"/>
                <a:gd name="connsiteY2" fmla="*/ 1032 h 10000"/>
                <a:gd name="connsiteX3" fmla="*/ 8152 w 10000"/>
                <a:gd name="connsiteY3" fmla="*/ 942 h 10000"/>
                <a:gd name="connsiteX4" fmla="*/ 8152 w 10000"/>
                <a:gd name="connsiteY4" fmla="*/ 853 h 10000"/>
                <a:gd name="connsiteX5" fmla="*/ 8188 w 10000"/>
                <a:gd name="connsiteY5" fmla="*/ 761 h 10000"/>
                <a:gd name="connsiteX6" fmla="*/ 7926 w 10000"/>
                <a:gd name="connsiteY6" fmla="*/ 716 h 10000"/>
                <a:gd name="connsiteX7" fmla="*/ 8010 w 10000"/>
                <a:gd name="connsiteY7" fmla="*/ 674 h 10000"/>
                <a:gd name="connsiteX8" fmla="*/ 8056 w 10000"/>
                <a:gd name="connsiteY8" fmla="*/ 490 h 10000"/>
                <a:gd name="connsiteX9" fmla="*/ 8105 w 10000"/>
                <a:gd name="connsiteY9" fmla="*/ 313 h 10000"/>
                <a:gd name="connsiteX10" fmla="*/ 7834 w 10000"/>
                <a:gd name="connsiteY10" fmla="*/ 0 h 10000"/>
                <a:gd name="connsiteX11" fmla="*/ 7699 w 10000"/>
                <a:gd name="connsiteY11" fmla="*/ 45 h 10000"/>
                <a:gd name="connsiteX12" fmla="*/ 7572 w 10000"/>
                <a:gd name="connsiteY12" fmla="*/ 141 h 10000"/>
                <a:gd name="connsiteX13" fmla="*/ 7476 w 10000"/>
                <a:gd name="connsiteY13" fmla="*/ 362 h 10000"/>
                <a:gd name="connsiteX14" fmla="*/ 7253 w 10000"/>
                <a:gd name="connsiteY14" fmla="*/ 541 h 10000"/>
                <a:gd name="connsiteX15" fmla="*/ 7119 w 10000"/>
                <a:gd name="connsiteY15" fmla="*/ 630 h 10000"/>
                <a:gd name="connsiteX16" fmla="*/ 7162 w 10000"/>
                <a:gd name="connsiteY16" fmla="*/ 761 h 10000"/>
                <a:gd name="connsiteX17" fmla="*/ 6893 w 10000"/>
                <a:gd name="connsiteY17" fmla="*/ 942 h 10000"/>
                <a:gd name="connsiteX18" fmla="*/ 6673 w 10000"/>
                <a:gd name="connsiteY18" fmla="*/ 901 h 10000"/>
                <a:gd name="connsiteX19" fmla="*/ 6673 w 10000"/>
                <a:gd name="connsiteY19" fmla="*/ 1167 h 10000"/>
                <a:gd name="connsiteX20" fmla="*/ 6934 w 10000"/>
                <a:gd name="connsiteY20" fmla="*/ 1391 h 10000"/>
                <a:gd name="connsiteX21" fmla="*/ 7075 w 10000"/>
                <a:gd name="connsiteY21" fmla="*/ 1391 h 10000"/>
                <a:gd name="connsiteX22" fmla="*/ 7162 w 10000"/>
                <a:gd name="connsiteY22" fmla="*/ 1432 h 10000"/>
                <a:gd name="connsiteX23" fmla="*/ 7162 w 10000"/>
                <a:gd name="connsiteY23" fmla="*/ 1391 h 10000"/>
                <a:gd name="connsiteX24" fmla="*/ 7429 w 10000"/>
                <a:gd name="connsiteY24" fmla="*/ 1527 h 10000"/>
                <a:gd name="connsiteX25" fmla="*/ 7520 w 10000"/>
                <a:gd name="connsiteY25" fmla="*/ 1794 h 10000"/>
                <a:gd name="connsiteX26" fmla="*/ 7745 w 10000"/>
                <a:gd name="connsiteY26" fmla="*/ 1839 h 10000"/>
                <a:gd name="connsiteX27" fmla="*/ 7834 w 10000"/>
                <a:gd name="connsiteY27" fmla="*/ 1746 h 10000"/>
                <a:gd name="connsiteX28" fmla="*/ 7880 w 10000"/>
                <a:gd name="connsiteY28" fmla="*/ 1617 h 10000"/>
                <a:gd name="connsiteX29" fmla="*/ 8056 w 10000"/>
                <a:gd name="connsiteY29" fmla="*/ 1527 h 10000"/>
                <a:gd name="connsiteX30" fmla="*/ 8283 w 10000"/>
                <a:gd name="connsiteY30" fmla="*/ 1617 h 10000"/>
                <a:gd name="connsiteX31" fmla="*/ 8367 w 10000"/>
                <a:gd name="connsiteY31" fmla="*/ 1659 h 10000"/>
                <a:gd name="connsiteX32" fmla="*/ 8417 w 10000"/>
                <a:gd name="connsiteY32" fmla="*/ 1710 h 10000"/>
                <a:gd name="connsiteX33" fmla="*/ 8643 w 10000"/>
                <a:gd name="connsiteY33" fmla="*/ 1710 h 10000"/>
                <a:gd name="connsiteX34" fmla="*/ 8643 w 10000"/>
                <a:gd name="connsiteY34" fmla="*/ 1659 h 10000"/>
                <a:gd name="connsiteX35" fmla="*/ 8905 w 10000"/>
                <a:gd name="connsiteY35" fmla="*/ 1746 h 10000"/>
                <a:gd name="connsiteX36" fmla="*/ 8866 w 10000"/>
                <a:gd name="connsiteY36" fmla="*/ 1794 h 10000"/>
                <a:gd name="connsiteX37" fmla="*/ 8905 w 10000"/>
                <a:gd name="connsiteY37" fmla="*/ 1929 h 10000"/>
                <a:gd name="connsiteX38" fmla="*/ 8905 w 10000"/>
                <a:gd name="connsiteY38" fmla="*/ 2014 h 10000"/>
                <a:gd name="connsiteX39" fmla="*/ 8817 w 10000"/>
                <a:gd name="connsiteY39" fmla="*/ 1929 h 10000"/>
                <a:gd name="connsiteX40" fmla="*/ 8773 w 10000"/>
                <a:gd name="connsiteY40" fmla="*/ 1971 h 10000"/>
                <a:gd name="connsiteX41" fmla="*/ 8680 w 10000"/>
                <a:gd name="connsiteY41" fmla="*/ 1971 h 10000"/>
                <a:gd name="connsiteX42" fmla="*/ 8592 w 10000"/>
                <a:gd name="connsiteY42" fmla="*/ 2014 h 10000"/>
                <a:gd name="connsiteX43" fmla="*/ 8417 w 10000"/>
                <a:gd name="connsiteY43" fmla="*/ 2110 h 10000"/>
                <a:gd name="connsiteX44" fmla="*/ 8322 w 10000"/>
                <a:gd name="connsiteY44" fmla="*/ 2157 h 10000"/>
                <a:gd name="connsiteX45" fmla="*/ 8417 w 10000"/>
                <a:gd name="connsiteY45" fmla="*/ 2245 h 10000"/>
                <a:gd name="connsiteX46" fmla="*/ 8322 w 10000"/>
                <a:gd name="connsiteY46" fmla="*/ 2245 h 10000"/>
                <a:gd name="connsiteX47" fmla="*/ 8367 w 10000"/>
                <a:gd name="connsiteY47" fmla="*/ 2332 h 10000"/>
                <a:gd name="connsiteX48" fmla="*/ 8283 w 10000"/>
                <a:gd name="connsiteY48" fmla="*/ 2375 h 10000"/>
                <a:gd name="connsiteX49" fmla="*/ 8188 w 10000"/>
                <a:gd name="connsiteY49" fmla="*/ 2288 h 10000"/>
                <a:gd name="connsiteX50" fmla="*/ 8152 w 10000"/>
                <a:gd name="connsiteY50" fmla="*/ 2288 h 10000"/>
                <a:gd name="connsiteX51" fmla="*/ 8237 w 10000"/>
                <a:gd name="connsiteY51" fmla="*/ 2421 h 10000"/>
                <a:gd name="connsiteX52" fmla="*/ 8056 w 10000"/>
                <a:gd name="connsiteY52" fmla="*/ 2607 h 10000"/>
                <a:gd name="connsiteX53" fmla="*/ 9884 w 10000"/>
                <a:gd name="connsiteY53" fmla="*/ 5468 h 10000"/>
                <a:gd name="connsiteX54" fmla="*/ 9847 w 10000"/>
                <a:gd name="connsiteY54" fmla="*/ 5517 h 10000"/>
                <a:gd name="connsiteX55" fmla="*/ 9757 w 10000"/>
                <a:gd name="connsiteY55" fmla="*/ 5561 h 10000"/>
                <a:gd name="connsiteX56" fmla="*/ 9802 w 10000"/>
                <a:gd name="connsiteY56" fmla="*/ 5561 h 10000"/>
                <a:gd name="connsiteX57" fmla="*/ 9982 w 10000"/>
                <a:gd name="connsiteY57" fmla="*/ 5600 h 10000"/>
                <a:gd name="connsiteX58" fmla="*/ 9982 w 10000"/>
                <a:gd name="connsiteY58" fmla="*/ 5699 h 10000"/>
                <a:gd name="connsiteX59" fmla="*/ 9935 w 10000"/>
                <a:gd name="connsiteY59" fmla="*/ 5600 h 10000"/>
                <a:gd name="connsiteX60" fmla="*/ 9935 w 10000"/>
                <a:gd name="connsiteY60" fmla="*/ 5699 h 10000"/>
                <a:gd name="connsiteX61" fmla="*/ 9884 w 10000"/>
                <a:gd name="connsiteY61" fmla="*/ 5658 h 10000"/>
                <a:gd name="connsiteX62" fmla="*/ 9847 w 10000"/>
                <a:gd name="connsiteY62" fmla="*/ 5658 h 10000"/>
                <a:gd name="connsiteX63" fmla="*/ 9802 w 10000"/>
                <a:gd name="connsiteY63" fmla="*/ 5737 h 10000"/>
                <a:gd name="connsiteX64" fmla="*/ 9935 w 10000"/>
                <a:gd name="connsiteY64" fmla="*/ 5827 h 10000"/>
                <a:gd name="connsiteX65" fmla="*/ 9884 w 10000"/>
                <a:gd name="connsiteY65" fmla="*/ 5827 h 10000"/>
                <a:gd name="connsiteX66" fmla="*/ 9935 w 10000"/>
                <a:gd name="connsiteY66" fmla="*/ 5924 h 10000"/>
                <a:gd name="connsiteX67" fmla="*/ 9757 w 10000"/>
                <a:gd name="connsiteY67" fmla="*/ 5873 h 10000"/>
                <a:gd name="connsiteX68" fmla="*/ 9802 w 10000"/>
                <a:gd name="connsiteY68" fmla="*/ 5924 h 10000"/>
                <a:gd name="connsiteX69" fmla="*/ 9935 w 10000"/>
                <a:gd name="connsiteY69" fmla="*/ 5963 h 10000"/>
                <a:gd name="connsiteX70" fmla="*/ 9982 w 10000"/>
                <a:gd name="connsiteY70" fmla="*/ 6100 h 10000"/>
                <a:gd name="connsiteX71" fmla="*/ 9935 w 10000"/>
                <a:gd name="connsiteY71" fmla="*/ 6193 h 10000"/>
                <a:gd name="connsiteX72" fmla="*/ 9802 w 10000"/>
                <a:gd name="connsiteY72" fmla="*/ 6055 h 10000"/>
                <a:gd name="connsiteX73" fmla="*/ 9757 w 10000"/>
                <a:gd name="connsiteY73" fmla="*/ 6100 h 10000"/>
                <a:gd name="connsiteX74" fmla="*/ 9579 w 10000"/>
                <a:gd name="connsiteY74" fmla="*/ 6193 h 10000"/>
                <a:gd name="connsiteX75" fmla="*/ 9714 w 10000"/>
                <a:gd name="connsiteY75" fmla="*/ 6321 h 10000"/>
                <a:gd name="connsiteX76" fmla="*/ 9714 w 10000"/>
                <a:gd name="connsiteY76" fmla="*/ 6504 h 10000"/>
                <a:gd name="connsiteX77" fmla="*/ 9668 w 10000"/>
                <a:gd name="connsiteY77" fmla="*/ 6594 h 10000"/>
                <a:gd name="connsiteX78" fmla="*/ 9668 w 10000"/>
                <a:gd name="connsiteY78" fmla="*/ 6637 h 10000"/>
                <a:gd name="connsiteX79" fmla="*/ 9579 w 10000"/>
                <a:gd name="connsiteY79" fmla="*/ 6594 h 10000"/>
                <a:gd name="connsiteX80" fmla="*/ 9579 w 10000"/>
                <a:gd name="connsiteY80" fmla="*/ 6680 h 10000"/>
                <a:gd name="connsiteX81" fmla="*/ 9534 w 10000"/>
                <a:gd name="connsiteY81" fmla="*/ 6774 h 10000"/>
                <a:gd name="connsiteX82" fmla="*/ 9490 w 10000"/>
                <a:gd name="connsiteY82" fmla="*/ 6948 h 10000"/>
                <a:gd name="connsiteX83" fmla="*/ 9534 w 10000"/>
                <a:gd name="connsiteY83" fmla="*/ 6861 h 10000"/>
                <a:gd name="connsiteX84" fmla="*/ 9490 w 10000"/>
                <a:gd name="connsiteY84" fmla="*/ 6903 h 10000"/>
                <a:gd name="connsiteX85" fmla="*/ 9447 w 10000"/>
                <a:gd name="connsiteY85" fmla="*/ 6820 h 10000"/>
                <a:gd name="connsiteX86" fmla="*/ 9351 w 10000"/>
                <a:gd name="connsiteY86" fmla="*/ 6861 h 10000"/>
                <a:gd name="connsiteX87" fmla="*/ 9351 w 10000"/>
                <a:gd name="connsiteY87" fmla="*/ 6948 h 10000"/>
                <a:gd name="connsiteX88" fmla="*/ 9403 w 10000"/>
                <a:gd name="connsiteY88" fmla="*/ 6994 h 10000"/>
                <a:gd name="connsiteX89" fmla="*/ 9490 w 10000"/>
                <a:gd name="connsiteY89" fmla="*/ 7039 h 10000"/>
                <a:gd name="connsiteX90" fmla="*/ 9447 w 10000"/>
                <a:gd name="connsiteY90" fmla="*/ 7084 h 10000"/>
                <a:gd name="connsiteX91" fmla="*/ 9403 w 10000"/>
                <a:gd name="connsiteY91" fmla="*/ 7223 h 10000"/>
                <a:gd name="connsiteX92" fmla="*/ 9220 w 10000"/>
                <a:gd name="connsiteY92" fmla="*/ 7127 h 10000"/>
                <a:gd name="connsiteX93" fmla="*/ 9351 w 10000"/>
                <a:gd name="connsiteY93" fmla="*/ 7261 h 10000"/>
                <a:gd name="connsiteX94" fmla="*/ 9490 w 10000"/>
                <a:gd name="connsiteY94" fmla="*/ 7261 h 10000"/>
                <a:gd name="connsiteX95" fmla="*/ 9447 w 10000"/>
                <a:gd name="connsiteY95" fmla="*/ 7357 h 10000"/>
                <a:gd name="connsiteX96" fmla="*/ 9534 w 10000"/>
                <a:gd name="connsiteY96" fmla="*/ 7537 h 10000"/>
                <a:gd name="connsiteX97" fmla="*/ 9490 w 10000"/>
                <a:gd name="connsiteY97" fmla="*/ 7537 h 10000"/>
                <a:gd name="connsiteX98" fmla="*/ 9351 w 10000"/>
                <a:gd name="connsiteY98" fmla="*/ 7439 h 10000"/>
                <a:gd name="connsiteX99" fmla="*/ 9302 w 10000"/>
                <a:gd name="connsiteY99" fmla="*/ 7489 h 10000"/>
                <a:gd name="connsiteX100" fmla="*/ 9403 w 10000"/>
                <a:gd name="connsiteY100" fmla="*/ 7581 h 10000"/>
                <a:gd name="connsiteX101" fmla="*/ 9351 w 10000"/>
                <a:gd name="connsiteY101" fmla="*/ 7667 h 10000"/>
                <a:gd name="connsiteX102" fmla="*/ 9220 w 10000"/>
                <a:gd name="connsiteY102" fmla="*/ 7581 h 10000"/>
                <a:gd name="connsiteX103" fmla="*/ 9302 w 10000"/>
                <a:gd name="connsiteY103" fmla="*/ 7709 h 10000"/>
                <a:gd name="connsiteX104" fmla="*/ 9220 w 10000"/>
                <a:gd name="connsiteY104" fmla="*/ 7709 h 10000"/>
                <a:gd name="connsiteX105" fmla="*/ 9220 w 10000"/>
                <a:gd name="connsiteY105" fmla="*/ 7804 h 10000"/>
                <a:gd name="connsiteX106" fmla="*/ 8994 w 10000"/>
                <a:gd name="connsiteY106" fmla="*/ 7900 h 10000"/>
                <a:gd name="connsiteX107" fmla="*/ 8951 w 10000"/>
                <a:gd name="connsiteY107" fmla="*/ 7980 h 10000"/>
                <a:gd name="connsiteX108" fmla="*/ 8994 w 10000"/>
                <a:gd name="connsiteY108" fmla="*/ 8031 h 10000"/>
                <a:gd name="connsiteX109" fmla="*/ 8951 w 10000"/>
                <a:gd name="connsiteY109" fmla="*/ 8066 h 10000"/>
                <a:gd name="connsiteX110" fmla="*/ 8905 w 10000"/>
                <a:gd name="connsiteY110" fmla="*/ 8203 h 10000"/>
                <a:gd name="connsiteX111" fmla="*/ 8866 w 10000"/>
                <a:gd name="connsiteY111" fmla="*/ 8160 h 10000"/>
                <a:gd name="connsiteX112" fmla="*/ 8866 w 10000"/>
                <a:gd name="connsiteY112" fmla="*/ 8296 h 10000"/>
                <a:gd name="connsiteX113" fmla="*/ 8407 w 10000"/>
                <a:gd name="connsiteY113" fmla="*/ 8069 h 10000"/>
                <a:gd name="connsiteX114" fmla="*/ 7657 w 10000"/>
                <a:gd name="connsiteY114" fmla="*/ 8835 h 10000"/>
                <a:gd name="connsiteX115" fmla="*/ 7387 w 10000"/>
                <a:gd name="connsiteY115" fmla="*/ 8924 h 10000"/>
                <a:gd name="connsiteX116" fmla="*/ 7253 w 10000"/>
                <a:gd name="connsiteY116" fmla="*/ 8655 h 10000"/>
                <a:gd name="connsiteX117" fmla="*/ 7209 w 10000"/>
                <a:gd name="connsiteY117" fmla="*/ 8655 h 10000"/>
                <a:gd name="connsiteX118" fmla="*/ 7340 w 10000"/>
                <a:gd name="connsiteY118" fmla="*/ 8604 h 10000"/>
                <a:gd name="connsiteX119" fmla="*/ 7162 w 10000"/>
                <a:gd name="connsiteY119" fmla="*/ 8604 h 10000"/>
                <a:gd name="connsiteX120" fmla="*/ 7119 w 10000"/>
                <a:gd name="connsiteY120" fmla="*/ 8703 h 10000"/>
                <a:gd name="connsiteX121" fmla="*/ 7209 w 10000"/>
                <a:gd name="connsiteY121" fmla="*/ 8790 h 10000"/>
                <a:gd name="connsiteX122" fmla="*/ 7162 w 10000"/>
                <a:gd name="connsiteY122" fmla="*/ 8790 h 10000"/>
                <a:gd name="connsiteX123" fmla="*/ 7302 w 10000"/>
                <a:gd name="connsiteY123" fmla="*/ 9056 h 10000"/>
                <a:gd name="connsiteX124" fmla="*/ 7119 w 10000"/>
                <a:gd name="connsiteY124" fmla="*/ 8884 h 10000"/>
                <a:gd name="connsiteX125" fmla="*/ 7209 w 10000"/>
                <a:gd name="connsiteY125" fmla="*/ 9056 h 10000"/>
                <a:gd name="connsiteX126" fmla="*/ 7162 w 10000"/>
                <a:gd name="connsiteY126" fmla="*/ 9107 h 10000"/>
                <a:gd name="connsiteX127" fmla="*/ 7119 w 10000"/>
                <a:gd name="connsiteY127" fmla="*/ 9056 h 10000"/>
                <a:gd name="connsiteX128" fmla="*/ 7075 w 10000"/>
                <a:gd name="connsiteY128" fmla="*/ 9196 h 10000"/>
                <a:gd name="connsiteX129" fmla="*/ 6934 w 10000"/>
                <a:gd name="connsiteY129" fmla="*/ 9240 h 10000"/>
                <a:gd name="connsiteX130" fmla="*/ 6893 w 10000"/>
                <a:gd name="connsiteY130" fmla="*/ 9147 h 10000"/>
                <a:gd name="connsiteX131" fmla="*/ 6807 w 10000"/>
                <a:gd name="connsiteY131" fmla="*/ 9107 h 10000"/>
                <a:gd name="connsiteX132" fmla="*/ 6852 w 10000"/>
                <a:gd name="connsiteY132" fmla="*/ 9282 h 10000"/>
                <a:gd name="connsiteX133" fmla="*/ 6623 w 10000"/>
                <a:gd name="connsiteY133" fmla="*/ 9196 h 10000"/>
                <a:gd name="connsiteX134" fmla="*/ 6579 w 10000"/>
                <a:gd name="connsiteY134" fmla="*/ 9240 h 10000"/>
                <a:gd name="connsiteX135" fmla="*/ 6444 w 10000"/>
                <a:gd name="connsiteY135" fmla="*/ 9323 h 10000"/>
                <a:gd name="connsiteX136" fmla="*/ 6411 w 10000"/>
                <a:gd name="connsiteY136" fmla="*/ 9422 h 10000"/>
                <a:gd name="connsiteX137" fmla="*/ 6311 w 10000"/>
                <a:gd name="connsiteY137" fmla="*/ 9422 h 10000"/>
                <a:gd name="connsiteX138" fmla="*/ 6177 w 10000"/>
                <a:gd name="connsiteY138" fmla="*/ 9463 h 10000"/>
                <a:gd name="connsiteX139" fmla="*/ 6177 w 10000"/>
                <a:gd name="connsiteY139" fmla="*/ 9422 h 10000"/>
                <a:gd name="connsiteX140" fmla="*/ 6177 w 10000"/>
                <a:gd name="connsiteY140" fmla="*/ 9507 h 10000"/>
                <a:gd name="connsiteX141" fmla="*/ 6046 w 10000"/>
                <a:gd name="connsiteY141" fmla="*/ 9463 h 10000"/>
                <a:gd name="connsiteX142" fmla="*/ 6046 w 10000"/>
                <a:gd name="connsiteY142" fmla="*/ 9550 h 10000"/>
                <a:gd name="connsiteX143" fmla="*/ 6000 w 10000"/>
                <a:gd name="connsiteY143" fmla="*/ 9688 h 10000"/>
                <a:gd name="connsiteX144" fmla="*/ 6094 w 10000"/>
                <a:gd name="connsiteY144" fmla="*/ 9734 h 10000"/>
                <a:gd name="connsiteX145" fmla="*/ 6094 w 10000"/>
                <a:gd name="connsiteY145" fmla="*/ 9734 h 10000"/>
                <a:gd name="connsiteX146" fmla="*/ 6177 w 10000"/>
                <a:gd name="connsiteY146" fmla="*/ 9913 h 10000"/>
                <a:gd name="connsiteX147" fmla="*/ 5956 w 10000"/>
                <a:gd name="connsiteY147" fmla="*/ 10000 h 10000"/>
                <a:gd name="connsiteX148" fmla="*/ 5956 w 10000"/>
                <a:gd name="connsiteY148" fmla="*/ 9913 h 10000"/>
                <a:gd name="connsiteX149" fmla="*/ 5861 w 10000"/>
                <a:gd name="connsiteY149" fmla="*/ 9774 h 10000"/>
                <a:gd name="connsiteX150" fmla="*/ 5823 w 10000"/>
                <a:gd name="connsiteY150" fmla="*/ 9688 h 10000"/>
                <a:gd name="connsiteX151" fmla="*/ 5778 w 10000"/>
                <a:gd name="connsiteY151" fmla="*/ 9550 h 10000"/>
                <a:gd name="connsiteX152" fmla="*/ 5823 w 10000"/>
                <a:gd name="connsiteY152" fmla="*/ 9463 h 10000"/>
                <a:gd name="connsiteX153" fmla="*/ 5778 w 10000"/>
                <a:gd name="connsiteY153" fmla="*/ 9323 h 10000"/>
                <a:gd name="connsiteX154" fmla="*/ 5778 w 10000"/>
                <a:gd name="connsiteY154" fmla="*/ 9373 h 10000"/>
                <a:gd name="connsiteX155" fmla="*/ 5686 w 10000"/>
                <a:gd name="connsiteY155" fmla="*/ 9282 h 10000"/>
                <a:gd name="connsiteX156" fmla="*/ 5686 w 10000"/>
                <a:gd name="connsiteY156" fmla="*/ 9373 h 10000"/>
                <a:gd name="connsiteX157" fmla="*/ 5555 w 10000"/>
                <a:gd name="connsiteY157" fmla="*/ 9373 h 10000"/>
                <a:gd name="connsiteX158" fmla="*/ 5466 w 10000"/>
                <a:gd name="connsiteY158" fmla="*/ 9323 h 10000"/>
                <a:gd name="connsiteX159" fmla="*/ 5414 w 10000"/>
                <a:gd name="connsiteY159" fmla="*/ 9240 h 10000"/>
                <a:gd name="connsiteX160" fmla="*/ 5370 w 10000"/>
                <a:gd name="connsiteY160" fmla="*/ 9240 h 10000"/>
                <a:gd name="connsiteX161" fmla="*/ 5370 w 10000"/>
                <a:gd name="connsiteY161" fmla="*/ 9323 h 10000"/>
                <a:gd name="connsiteX162" fmla="*/ 5284 w 10000"/>
                <a:gd name="connsiteY162" fmla="*/ 9240 h 10000"/>
                <a:gd name="connsiteX163" fmla="*/ 5244 w 10000"/>
                <a:gd name="connsiteY163" fmla="*/ 9147 h 10000"/>
                <a:gd name="connsiteX164" fmla="*/ 5202 w 10000"/>
                <a:gd name="connsiteY164" fmla="*/ 9196 h 10000"/>
                <a:gd name="connsiteX165" fmla="*/ 5244 w 10000"/>
                <a:gd name="connsiteY165" fmla="*/ 9323 h 10000"/>
                <a:gd name="connsiteX166" fmla="*/ 5154 w 10000"/>
                <a:gd name="connsiteY166" fmla="*/ 9282 h 10000"/>
                <a:gd name="connsiteX167" fmla="*/ 5154 w 10000"/>
                <a:gd name="connsiteY167" fmla="*/ 9373 h 10000"/>
                <a:gd name="connsiteX168" fmla="*/ 4973 w 10000"/>
                <a:gd name="connsiteY168" fmla="*/ 9323 h 10000"/>
                <a:gd name="connsiteX169" fmla="*/ 4844 w 10000"/>
                <a:gd name="connsiteY169" fmla="*/ 9323 h 10000"/>
                <a:gd name="connsiteX170" fmla="*/ 4794 w 10000"/>
                <a:gd name="connsiteY170" fmla="*/ 9323 h 10000"/>
                <a:gd name="connsiteX171" fmla="*/ 4661 w 10000"/>
                <a:gd name="connsiteY171" fmla="*/ 9240 h 10000"/>
                <a:gd name="connsiteX172" fmla="*/ 4611 w 10000"/>
                <a:gd name="connsiteY172" fmla="*/ 9196 h 10000"/>
                <a:gd name="connsiteX173" fmla="*/ 4480 w 10000"/>
                <a:gd name="connsiteY173" fmla="*/ 9147 h 10000"/>
                <a:gd name="connsiteX174" fmla="*/ 4395 w 10000"/>
                <a:gd name="connsiteY174" fmla="*/ 8884 h 10000"/>
                <a:gd name="connsiteX175" fmla="*/ 4297 w 10000"/>
                <a:gd name="connsiteY175" fmla="*/ 8703 h 10000"/>
                <a:gd name="connsiteX176" fmla="*/ 4168 w 10000"/>
                <a:gd name="connsiteY176" fmla="*/ 8703 h 10000"/>
                <a:gd name="connsiteX177" fmla="*/ 4032 w 10000"/>
                <a:gd name="connsiteY177" fmla="*/ 8703 h 10000"/>
                <a:gd name="connsiteX178" fmla="*/ 3808 w 10000"/>
                <a:gd name="connsiteY178" fmla="*/ 8475 h 10000"/>
                <a:gd name="connsiteX179" fmla="*/ 3633 w 10000"/>
                <a:gd name="connsiteY179" fmla="*/ 8604 h 10000"/>
                <a:gd name="connsiteX180" fmla="*/ 3633 w 10000"/>
                <a:gd name="connsiteY180" fmla="*/ 8703 h 10000"/>
                <a:gd name="connsiteX181" fmla="*/ 3410 w 10000"/>
                <a:gd name="connsiteY181" fmla="*/ 8747 h 10000"/>
                <a:gd name="connsiteX182" fmla="*/ 3278 w 10000"/>
                <a:gd name="connsiteY182" fmla="*/ 8884 h 10000"/>
                <a:gd name="connsiteX183" fmla="*/ 3189 w 10000"/>
                <a:gd name="connsiteY183" fmla="*/ 8790 h 10000"/>
                <a:gd name="connsiteX184" fmla="*/ 3099 w 10000"/>
                <a:gd name="connsiteY184" fmla="*/ 8884 h 10000"/>
                <a:gd name="connsiteX185" fmla="*/ 2965 w 10000"/>
                <a:gd name="connsiteY185" fmla="*/ 8884 h 10000"/>
                <a:gd name="connsiteX186" fmla="*/ 2781 w 10000"/>
                <a:gd name="connsiteY186" fmla="*/ 8835 h 10000"/>
                <a:gd name="connsiteX187" fmla="*/ 2606 w 10000"/>
                <a:gd name="connsiteY187" fmla="*/ 8924 h 10000"/>
                <a:gd name="connsiteX188" fmla="*/ 2515 w 10000"/>
                <a:gd name="connsiteY188" fmla="*/ 8924 h 10000"/>
                <a:gd name="connsiteX189" fmla="*/ 2423 w 10000"/>
                <a:gd name="connsiteY189" fmla="*/ 8924 h 10000"/>
                <a:gd name="connsiteX190" fmla="*/ 2380 w 10000"/>
                <a:gd name="connsiteY190" fmla="*/ 8924 h 10000"/>
                <a:gd name="connsiteX191" fmla="*/ 2380 w 10000"/>
                <a:gd name="connsiteY191" fmla="*/ 9147 h 10000"/>
                <a:gd name="connsiteX192" fmla="*/ 2473 w 10000"/>
                <a:gd name="connsiteY192" fmla="*/ 9282 h 10000"/>
                <a:gd name="connsiteX193" fmla="*/ 2473 w 10000"/>
                <a:gd name="connsiteY193" fmla="*/ 9323 h 10000"/>
                <a:gd name="connsiteX194" fmla="*/ 2473 w 10000"/>
                <a:gd name="connsiteY194" fmla="*/ 9422 h 10000"/>
                <a:gd name="connsiteX195" fmla="*/ 2515 w 10000"/>
                <a:gd name="connsiteY195" fmla="*/ 9550 h 10000"/>
                <a:gd name="connsiteX196" fmla="*/ 2380 w 10000"/>
                <a:gd name="connsiteY196" fmla="*/ 9507 h 10000"/>
                <a:gd name="connsiteX197" fmla="*/ 2244 w 10000"/>
                <a:gd name="connsiteY197" fmla="*/ 9463 h 10000"/>
                <a:gd name="connsiteX198" fmla="*/ 2153 w 10000"/>
                <a:gd name="connsiteY198" fmla="*/ 9240 h 10000"/>
                <a:gd name="connsiteX199" fmla="*/ 1895 w 10000"/>
                <a:gd name="connsiteY199" fmla="*/ 9373 h 10000"/>
                <a:gd name="connsiteX200" fmla="*/ 1805 w 10000"/>
                <a:gd name="connsiteY200" fmla="*/ 9422 h 10000"/>
                <a:gd name="connsiteX201" fmla="*/ 1805 w 10000"/>
                <a:gd name="connsiteY201" fmla="*/ 9282 h 10000"/>
                <a:gd name="connsiteX202" fmla="*/ 1669 w 10000"/>
                <a:gd name="connsiteY202" fmla="*/ 9107 h 10000"/>
                <a:gd name="connsiteX203" fmla="*/ 1401 w 10000"/>
                <a:gd name="connsiteY203" fmla="*/ 9107 h 10000"/>
                <a:gd name="connsiteX204" fmla="*/ 1401 w 10000"/>
                <a:gd name="connsiteY204" fmla="*/ 8924 h 10000"/>
                <a:gd name="connsiteX205" fmla="*/ 1439 w 10000"/>
                <a:gd name="connsiteY205" fmla="*/ 8703 h 10000"/>
                <a:gd name="connsiteX206" fmla="*/ 1270 w 10000"/>
                <a:gd name="connsiteY206" fmla="*/ 8604 h 10000"/>
                <a:gd name="connsiteX207" fmla="*/ 1130 w 10000"/>
                <a:gd name="connsiteY207" fmla="*/ 8475 h 10000"/>
                <a:gd name="connsiteX208" fmla="*/ 1090 w 10000"/>
                <a:gd name="connsiteY208" fmla="*/ 8385 h 10000"/>
                <a:gd name="connsiteX209" fmla="*/ 1048 w 10000"/>
                <a:gd name="connsiteY209" fmla="*/ 8251 h 10000"/>
                <a:gd name="connsiteX210" fmla="*/ 1090 w 10000"/>
                <a:gd name="connsiteY210" fmla="*/ 8118 h 10000"/>
                <a:gd name="connsiteX211" fmla="*/ 773 w 10000"/>
                <a:gd name="connsiteY211" fmla="*/ 8160 h 10000"/>
                <a:gd name="connsiteX212" fmla="*/ 591 w 10000"/>
                <a:gd name="connsiteY212" fmla="*/ 8251 h 10000"/>
                <a:gd name="connsiteX213" fmla="*/ 591 w 10000"/>
                <a:gd name="connsiteY213" fmla="*/ 8118 h 10000"/>
                <a:gd name="connsiteX214" fmla="*/ 549 w 10000"/>
                <a:gd name="connsiteY214" fmla="*/ 7980 h 10000"/>
                <a:gd name="connsiteX215" fmla="*/ 508 w 10000"/>
                <a:gd name="connsiteY215" fmla="*/ 7900 h 10000"/>
                <a:gd name="connsiteX216" fmla="*/ 7545 w 10000"/>
                <a:gd name="connsiteY216" fmla="*/ 7886 h 10000"/>
                <a:gd name="connsiteX217" fmla="*/ 7675 w 10000"/>
                <a:gd name="connsiteY217" fmla="*/ 7560 h 10000"/>
                <a:gd name="connsiteX0" fmla="*/ 8188 w 10000"/>
                <a:gd name="connsiteY0" fmla="*/ 985 h 10000"/>
                <a:gd name="connsiteX1" fmla="*/ 8010 w 10000"/>
                <a:gd name="connsiteY1" fmla="*/ 1032 h 10000"/>
                <a:gd name="connsiteX2" fmla="*/ 8152 w 10000"/>
                <a:gd name="connsiteY2" fmla="*/ 942 h 10000"/>
                <a:gd name="connsiteX3" fmla="*/ 8152 w 10000"/>
                <a:gd name="connsiteY3" fmla="*/ 853 h 10000"/>
                <a:gd name="connsiteX4" fmla="*/ 8188 w 10000"/>
                <a:gd name="connsiteY4" fmla="*/ 761 h 10000"/>
                <a:gd name="connsiteX5" fmla="*/ 7926 w 10000"/>
                <a:gd name="connsiteY5" fmla="*/ 716 h 10000"/>
                <a:gd name="connsiteX6" fmla="*/ 8010 w 10000"/>
                <a:gd name="connsiteY6" fmla="*/ 674 h 10000"/>
                <a:gd name="connsiteX7" fmla="*/ 8056 w 10000"/>
                <a:gd name="connsiteY7" fmla="*/ 490 h 10000"/>
                <a:gd name="connsiteX8" fmla="*/ 8105 w 10000"/>
                <a:gd name="connsiteY8" fmla="*/ 313 h 10000"/>
                <a:gd name="connsiteX9" fmla="*/ 7834 w 10000"/>
                <a:gd name="connsiteY9" fmla="*/ 0 h 10000"/>
                <a:gd name="connsiteX10" fmla="*/ 7699 w 10000"/>
                <a:gd name="connsiteY10" fmla="*/ 45 h 10000"/>
                <a:gd name="connsiteX11" fmla="*/ 7572 w 10000"/>
                <a:gd name="connsiteY11" fmla="*/ 141 h 10000"/>
                <a:gd name="connsiteX12" fmla="*/ 7476 w 10000"/>
                <a:gd name="connsiteY12" fmla="*/ 362 h 10000"/>
                <a:gd name="connsiteX13" fmla="*/ 7253 w 10000"/>
                <a:gd name="connsiteY13" fmla="*/ 541 h 10000"/>
                <a:gd name="connsiteX14" fmla="*/ 7119 w 10000"/>
                <a:gd name="connsiteY14" fmla="*/ 630 h 10000"/>
                <a:gd name="connsiteX15" fmla="*/ 7162 w 10000"/>
                <a:gd name="connsiteY15" fmla="*/ 761 h 10000"/>
                <a:gd name="connsiteX16" fmla="*/ 6893 w 10000"/>
                <a:gd name="connsiteY16" fmla="*/ 942 h 10000"/>
                <a:gd name="connsiteX17" fmla="*/ 6673 w 10000"/>
                <a:gd name="connsiteY17" fmla="*/ 901 h 10000"/>
                <a:gd name="connsiteX18" fmla="*/ 6673 w 10000"/>
                <a:gd name="connsiteY18" fmla="*/ 1167 h 10000"/>
                <a:gd name="connsiteX19" fmla="*/ 6934 w 10000"/>
                <a:gd name="connsiteY19" fmla="*/ 1391 h 10000"/>
                <a:gd name="connsiteX20" fmla="*/ 7075 w 10000"/>
                <a:gd name="connsiteY20" fmla="*/ 1391 h 10000"/>
                <a:gd name="connsiteX21" fmla="*/ 7162 w 10000"/>
                <a:gd name="connsiteY21" fmla="*/ 1432 h 10000"/>
                <a:gd name="connsiteX22" fmla="*/ 7162 w 10000"/>
                <a:gd name="connsiteY22" fmla="*/ 1391 h 10000"/>
                <a:gd name="connsiteX23" fmla="*/ 7429 w 10000"/>
                <a:gd name="connsiteY23" fmla="*/ 1527 h 10000"/>
                <a:gd name="connsiteX24" fmla="*/ 7520 w 10000"/>
                <a:gd name="connsiteY24" fmla="*/ 1794 h 10000"/>
                <a:gd name="connsiteX25" fmla="*/ 7745 w 10000"/>
                <a:gd name="connsiteY25" fmla="*/ 1839 h 10000"/>
                <a:gd name="connsiteX26" fmla="*/ 7834 w 10000"/>
                <a:gd name="connsiteY26" fmla="*/ 1746 h 10000"/>
                <a:gd name="connsiteX27" fmla="*/ 7880 w 10000"/>
                <a:gd name="connsiteY27" fmla="*/ 1617 h 10000"/>
                <a:gd name="connsiteX28" fmla="*/ 8056 w 10000"/>
                <a:gd name="connsiteY28" fmla="*/ 1527 h 10000"/>
                <a:gd name="connsiteX29" fmla="*/ 8283 w 10000"/>
                <a:gd name="connsiteY29" fmla="*/ 1617 h 10000"/>
                <a:gd name="connsiteX30" fmla="*/ 8367 w 10000"/>
                <a:gd name="connsiteY30" fmla="*/ 1659 h 10000"/>
                <a:gd name="connsiteX31" fmla="*/ 8417 w 10000"/>
                <a:gd name="connsiteY31" fmla="*/ 1710 h 10000"/>
                <a:gd name="connsiteX32" fmla="*/ 8643 w 10000"/>
                <a:gd name="connsiteY32" fmla="*/ 1710 h 10000"/>
                <a:gd name="connsiteX33" fmla="*/ 8643 w 10000"/>
                <a:gd name="connsiteY33" fmla="*/ 1659 h 10000"/>
                <a:gd name="connsiteX34" fmla="*/ 8905 w 10000"/>
                <a:gd name="connsiteY34" fmla="*/ 1746 h 10000"/>
                <a:gd name="connsiteX35" fmla="*/ 8866 w 10000"/>
                <a:gd name="connsiteY35" fmla="*/ 1794 h 10000"/>
                <a:gd name="connsiteX36" fmla="*/ 8905 w 10000"/>
                <a:gd name="connsiteY36" fmla="*/ 1929 h 10000"/>
                <a:gd name="connsiteX37" fmla="*/ 8905 w 10000"/>
                <a:gd name="connsiteY37" fmla="*/ 2014 h 10000"/>
                <a:gd name="connsiteX38" fmla="*/ 8817 w 10000"/>
                <a:gd name="connsiteY38" fmla="*/ 1929 h 10000"/>
                <a:gd name="connsiteX39" fmla="*/ 8773 w 10000"/>
                <a:gd name="connsiteY39" fmla="*/ 1971 h 10000"/>
                <a:gd name="connsiteX40" fmla="*/ 8680 w 10000"/>
                <a:gd name="connsiteY40" fmla="*/ 1971 h 10000"/>
                <a:gd name="connsiteX41" fmla="*/ 8592 w 10000"/>
                <a:gd name="connsiteY41" fmla="*/ 2014 h 10000"/>
                <a:gd name="connsiteX42" fmla="*/ 8417 w 10000"/>
                <a:gd name="connsiteY42" fmla="*/ 2110 h 10000"/>
                <a:gd name="connsiteX43" fmla="*/ 8322 w 10000"/>
                <a:gd name="connsiteY43" fmla="*/ 2157 h 10000"/>
                <a:gd name="connsiteX44" fmla="*/ 8417 w 10000"/>
                <a:gd name="connsiteY44" fmla="*/ 2245 h 10000"/>
                <a:gd name="connsiteX45" fmla="*/ 8322 w 10000"/>
                <a:gd name="connsiteY45" fmla="*/ 2245 h 10000"/>
                <a:gd name="connsiteX46" fmla="*/ 8367 w 10000"/>
                <a:gd name="connsiteY46" fmla="*/ 2332 h 10000"/>
                <a:gd name="connsiteX47" fmla="*/ 8283 w 10000"/>
                <a:gd name="connsiteY47" fmla="*/ 2375 h 10000"/>
                <a:gd name="connsiteX48" fmla="*/ 8188 w 10000"/>
                <a:gd name="connsiteY48" fmla="*/ 2288 h 10000"/>
                <a:gd name="connsiteX49" fmla="*/ 8152 w 10000"/>
                <a:gd name="connsiteY49" fmla="*/ 2288 h 10000"/>
                <a:gd name="connsiteX50" fmla="*/ 8237 w 10000"/>
                <a:gd name="connsiteY50" fmla="*/ 2421 h 10000"/>
                <a:gd name="connsiteX51" fmla="*/ 8056 w 10000"/>
                <a:gd name="connsiteY51" fmla="*/ 2607 h 10000"/>
                <a:gd name="connsiteX52" fmla="*/ 9884 w 10000"/>
                <a:gd name="connsiteY52" fmla="*/ 5468 h 10000"/>
                <a:gd name="connsiteX53" fmla="*/ 9847 w 10000"/>
                <a:gd name="connsiteY53" fmla="*/ 5517 h 10000"/>
                <a:gd name="connsiteX54" fmla="*/ 9757 w 10000"/>
                <a:gd name="connsiteY54" fmla="*/ 5561 h 10000"/>
                <a:gd name="connsiteX55" fmla="*/ 9802 w 10000"/>
                <a:gd name="connsiteY55" fmla="*/ 5561 h 10000"/>
                <a:gd name="connsiteX56" fmla="*/ 9982 w 10000"/>
                <a:gd name="connsiteY56" fmla="*/ 5600 h 10000"/>
                <a:gd name="connsiteX57" fmla="*/ 9982 w 10000"/>
                <a:gd name="connsiteY57" fmla="*/ 5699 h 10000"/>
                <a:gd name="connsiteX58" fmla="*/ 9935 w 10000"/>
                <a:gd name="connsiteY58" fmla="*/ 5600 h 10000"/>
                <a:gd name="connsiteX59" fmla="*/ 9935 w 10000"/>
                <a:gd name="connsiteY59" fmla="*/ 5699 h 10000"/>
                <a:gd name="connsiteX60" fmla="*/ 9884 w 10000"/>
                <a:gd name="connsiteY60" fmla="*/ 5658 h 10000"/>
                <a:gd name="connsiteX61" fmla="*/ 9847 w 10000"/>
                <a:gd name="connsiteY61" fmla="*/ 5658 h 10000"/>
                <a:gd name="connsiteX62" fmla="*/ 9802 w 10000"/>
                <a:gd name="connsiteY62" fmla="*/ 5737 h 10000"/>
                <a:gd name="connsiteX63" fmla="*/ 9935 w 10000"/>
                <a:gd name="connsiteY63" fmla="*/ 5827 h 10000"/>
                <a:gd name="connsiteX64" fmla="*/ 9884 w 10000"/>
                <a:gd name="connsiteY64" fmla="*/ 5827 h 10000"/>
                <a:gd name="connsiteX65" fmla="*/ 9935 w 10000"/>
                <a:gd name="connsiteY65" fmla="*/ 5924 h 10000"/>
                <a:gd name="connsiteX66" fmla="*/ 9757 w 10000"/>
                <a:gd name="connsiteY66" fmla="*/ 5873 h 10000"/>
                <a:gd name="connsiteX67" fmla="*/ 9802 w 10000"/>
                <a:gd name="connsiteY67" fmla="*/ 5924 h 10000"/>
                <a:gd name="connsiteX68" fmla="*/ 9935 w 10000"/>
                <a:gd name="connsiteY68" fmla="*/ 5963 h 10000"/>
                <a:gd name="connsiteX69" fmla="*/ 9982 w 10000"/>
                <a:gd name="connsiteY69" fmla="*/ 6100 h 10000"/>
                <a:gd name="connsiteX70" fmla="*/ 9935 w 10000"/>
                <a:gd name="connsiteY70" fmla="*/ 6193 h 10000"/>
                <a:gd name="connsiteX71" fmla="*/ 9802 w 10000"/>
                <a:gd name="connsiteY71" fmla="*/ 6055 h 10000"/>
                <a:gd name="connsiteX72" fmla="*/ 9757 w 10000"/>
                <a:gd name="connsiteY72" fmla="*/ 6100 h 10000"/>
                <a:gd name="connsiteX73" fmla="*/ 9579 w 10000"/>
                <a:gd name="connsiteY73" fmla="*/ 6193 h 10000"/>
                <a:gd name="connsiteX74" fmla="*/ 9714 w 10000"/>
                <a:gd name="connsiteY74" fmla="*/ 6321 h 10000"/>
                <a:gd name="connsiteX75" fmla="*/ 9714 w 10000"/>
                <a:gd name="connsiteY75" fmla="*/ 6504 h 10000"/>
                <a:gd name="connsiteX76" fmla="*/ 9668 w 10000"/>
                <a:gd name="connsiteY76" fmla="*/ 6594 h 10000"/>
                <a:gd name="connsiteX77" fmla="*/ 9668 w 10000"/>
                <a:gd name="connsiteY77" fmla="*/ 6637 h 10000"/>
                <a:gd name="connsiteX78" fmla="*/ 9579 w 10000"/>
                <a:gd name="connsiteY78" fmla="*/ 6594 h 10000"/>
                <a:gd name="connsiteX79" fmla="*/ 9579 w 10000"/>
                <a:gd name="connsiteY79" fmla="*/ 6680 h 10000"/>
                <a:gd name="connsiteX80" fmla="*/ 9534 w 10000"/>
                <a:gd name="connsiteY80" fmla="*/ 6774 h 10000"/>
                <a:gd name="connsiteX81" fmla="*/ 9490 w 10000"/>
                <a:gd name="connsiteY81" fmla="*/ 6948 h 10000"/>
                <a:gd name="connsiteX82" fmla="*/ 9534 w 10000"/>
                <a:gd name="connsiteY82" fmla="*/ 6861 h 10000"/>
                <a:gd name="connsiteX83" fmla="*/ 9490 w 10000"/>
                <a:gd name="connsiteY83" fmla="*/ 6903 h 10000"/>
                <a:gd name="connsiteX84" fmla="*/ 9447 w 10000"/>
                <a:gd name="connsiteY84" fmla="*/ 6820 h 10000"/>
                <a:gd name="connsiteX85" fmla="*/ 9351 w 10000"/>
                <a:gd name="connsiteY85" fmla="*/ 6861 h 10000"/>
                <a:gd name="connsiteX86" fmla="*/ 9351 w 10000"/>
                <a:gd name="connsiteY86" fmla="*/ 6948 h 10000"/>
                <a:gd name="connsiteX87" fmla="*/ 9403 w 10000"/>
                <a:gd name="connsiteY87" fmla="*/ 6994 h 10000"/>
                <a:gd name="connsiteX88" fmla="*/ 9490 w 10000"/>
                <a:gd name="connsiteY88" fmla="*/ 7039 h 10000"/>
                <a:gd name="connsiteX89" fmla="*/ 9447 w 10000"/>
                <a:gd name="connsiteY89" fmla="*/ 7084 h 10000"/>
                <a:gd name="connsiteX90" fmla="*/ 9403 w 10000"/>
                <a:gd name="connsiteY90" fmla="*/ 7223 h 10000"/>
                <a:gd name="connsiteX91" fmla="*/ 9220 w 10000"/>
                <a:gd name="connsiteY91" fmla="*/ 7127 h 10000"/>
                <a:gd name="connsiteX92" fmla="*/ 9351 w 10000"/>
                <a:gd name="connsiteY92" fmla="*/ 7261 h 10000"/>
                <a:gd name="connsiteX93" fmla="*/ 9490 w 10000"/>
                <a:gd name="connsiteY93" fmla="*/ 7261 h 10000"/>
                <a:gd name="connsiteX94" fmla="*/ 9447 w 10000"/>
                <a:gd name="connsiteY94" fmla="*/ 7357 h 10000"/>
                <a:gd name="connsiteX95" fmla="*/ 9534 w 10000"/>
                <a:gd name="connsiteY95" fmla="*/ 7537 h 10000"/>
                <a:gd name="connsiteX96" fmla="*/ 9490 w 10000"/>
                <a:gd name="connsiteY96" fmla="*/ 7537 h 10000"/>
                <a:gd name="connsiteX97" fmla="*/ 9351 w 10000"/>
                <a:gd name="connsiteY97" fmla="*/ 7439 h 10000"/>
                <a:gd name="connsiteX98" fmla="*/ 9302 w 10000"/>
                <a:gd name="connsiteY98" fmla="*/ 7489 h 10000"/>
                <a:gd name="connsiteX99" fmla="*/ 9403 w 10000"/>
                <a:gd name="connsiteY99" fmla="*/ 7581 h 10000"/>
                <a:gd name="connsiteX100" fmla="*/ 9351 w 10000"/>
                <a:gd name="connsiteY100" fmla="*/ 7667 h 10000"/>
                <a:gd name="connsiteX101" fmla="*/ 9220 w 10000"/>
                <a:gd name="connsiteY101" fmla="*/ 7581 h 10000"/>
                <a:gd name="connsiteX102" fmla="*/ 9302 w 10000"/>
                <a:gd name="connsiteY102" fmla="*/ 7709 h 10000"/>
                <a:gd name="connsiteX103" fmla="*/ 9220 w 10000"/>
                <a:gd name="connsiteY103" fmla="*/ 7709 h 10000"/>
                <a:gd name="connsiteX104" fmla="*/ 9220 w 10000"/>
                <a:gd name="connsiteY104" fmla="*/ 7804 h 10000"/>
                <a:gd name="connsiteX105" fmla="*/ 8994 w 10000"/>
                <a:gd name="connsiteY105" fmla="*/ 7900 h 10000"/>
                <a:gd name="connsiteX106" fmla="*/ 8951 w 10000"/>
                <a:gd name="connsiteY106" fmla="*/ 7980 h 10000"/>
                <a:gd name="connsiteX107" fmla="*/ 8994 w 10000"/>
                <a:gd name="connsiteY107" fmla="*/ 8031 h 10000"/>
                <a:gd name="connsiteX108" fmla="*/ 8951 w 10000"/>
                <a:gd name="connsiteY108" fmla="*/ 8066 h 10000"/>
                <a:gd name="connsiteX109" fmla="*/ 8905 w 10000"/>
                <a:gd name="connsiteY109" fmla="*/ 8203 h 10000"/>
                <a:gd name="connsiteX110" fmla="*/ 8866 w 10000"/>
                <a:gd name="connsiteY110" fmla="*/ 8160 h 10000"/>
                <a:gd name="connsiteX111" fmla="*/ 8866 w 10000"/>
                <a:gd name="connsiteY111" fmla="*/ 8296 h 10000"/>
                <a:gd name="connsiteX112" fmla="*/ 8407 w 10000"/>
                <a:gd name="connsiteY112" fmla="*/ 8069 h 10000"/>
                <a:gd name="connsiteX113" fmla="*/ 7657 w 10000"/>
                <a:gd name="connsiteY113" fmla="*/ 8835 h 10000"/>
                <a:gd name="connsiteX114" fmla="*/ 7387 w 10000"/>
                <a:gd name="connsiteY114" fmla="*/ 8924 h 10000"/>
                <a:gd name="connsiteX115" fmla="*/ 7253 w 10000"/>
                <a:gd name="connsiteY115" fmla="*/ 8655 h 10000"/>
                <a:gd name="connsiteX116" fmla="*/ 7209 w 10000"/>
                <a:gd name="connsiteY116" fmla="*/ 8655 h 10000"/>
                <a:gd name="connsiteX117" fmla="*/ 7340 w 10000"/>
                <a:gd name="connsiteY117" fmla="*/ 8604 h 10000"/>
                <a:gd name="connsiteX118" fmla="*/ 7162 w 10000"/>
                <a:gd name="connsiteY118" fmla="*/ 8604 h 10000"/>
                <a:gd name="connsiteX119" fmla="*/ 7119 w 10000"/>
                <a:gd name="connsiteY119" fmla="*/ 8703 h 10000"/>
                <a:gd name="connsiteX120" fmla="*/ 7209 w 10000"/>
                <a:gd name="connsiteY120" fmla="*/ 8790 h 10000"/>
                <a:gd name="connsiteX121" fmla="*/ 7162 w 10000"/>
                <a:gd name="connsiteY121" fmla="*/ 8790 h 10000"/>
                <a:gd name="connsiteX122" fmla="*/ 7302 w 10000"/>
                <a:gd name="connsiteY122" fmla="*/ 9056 h 10000"/>
                <a:gd name="connsiteX123" fmla="*/ 7119 w 10000"/>
                <a:gd name="connsiteY123" fmla="*/ 8884 h 10000"/>
                <a:gd name="connsiteX124" fmla="*/ 7209 w 10000"/>
                <a:gd name="connsiteY124" fmla="*/ 9056 h 10000"/>
                <a:gd name="connsiteX125" fmla="*/ 7162 w 10000"/>
                <a:gd name="connsiteY125" fmla="*/ 9107 h 10000"/>
                <a:gd name="connsiteX126" fmla="*/ 7119 w 10000"/>
                <a:gd name="connsiteY126" fmla="*/ 9056 h 10000"/>
                <a:gd name="connsiteX127" fmla="*/ 7075 w 10000"/>
                <a:gd name="connsiteY127" fmla="*/ 9196 h 10000"/>
                <a:gd name="connsiteX128" fmla="*/ 6934 w 10000"/>
                <a:gd name="connsiteY128" fmla="*/ 9240 h 10000"/>
                <a:gd name="connsiteX129" fmla="*/ 6893 w 10000"/>
                <a:gd name="connsiteY129" fmla="*/ 9147 h 10000"/>
                <a:gd name="connsiteX130" fmla="*/ 6807 w 10000"/>
                <a:gd name="connsiteY130" fmla="*/ 9107 h 10000"/>
                <a:gd name="connsiteX131" fmla="*/ 6852 w 10000"/>
                <a:gd name="connsiteY131" fmla="*/ 9282 h 10000"/>
                <a:gd name="connsiteX132" fmla="*/ 6623 w 10000"/>
                <a:gd name="connsiteY132" fmla="*/ 9196 h 10000"/>
                <a:gd name="connsiteX133" fmla="*/ 6579 w 10000"/>
                <a:gd name="connsiteY133" fmla="*/ 9240 h 10000"/>
                <a:gd name="connsiteX134" fmla="*/ 6444 w 10000"/>
                <a:gd name="connsiteY134" fmla="*/ 9323 h 10000"/>
                <a:gd name="connsiteX135" fmla="*/ 6411 w 10000"/>
                <a:gd name="connsiteY135" fmla="*/ 9422 h 10000"/>
                <a:gd name="connsiteX136" fmla="*/ 6311 w 10000"/>
                <a:gd name="connsiteY136" fmla="*/ 9422 h 10000"/>
                <a:gd name="connsiteX137" fmla="*/ 6177 w 10000"/>
                <a:gd name="connsiteY137" fmla="*/ 9463 h 10000"/>
                <a:gd name="connsiteX138" fmla="*/ 6177 w 10000"/>
                <a:gd name="connsiteY138" fmla="*/ 9422 h 10000"/>
                <a:gd name="connsiteX139" fmla="*/ 6177 w 10000"/>
                <a:gd name="connsiteY139" fmla="*/ 9507 h 10000"/>
                <a:gd name="connsiteX140" fmla="*/ 6046 w 10000"/>
                <a:gd name="connsiteY140" fmla="*/ 9463 h 10000"/>
                <a:gd name="connsiteX141" fmla="*/ 6046 w 10000"/>
                <a:gd name="connsiteY141" fmla="*/ 9550 h 10000"/>
                <a:gd name="connsiteX142" fmla="*/ 6000 w 10000"/>
                <a:gd name="connsiteY142" fmla="*/ 9688 h 10000"/>
                <a:gd name="connsiteX143" fmla="*/ 6094 w 10000"/>
                <a:gd name="connsiteY143" fmla="*/ 9734 h 10000"/>
                <a:gd name="connsiteX144" fmla="*/ 6094 w 10000"/>
                <a:gd name="connsiteY144" fmla="*/ 9734 h 10000"/>
                <a:gd name="connsiteX145" fmla="*/ 6177 w 10000"/>
                <a:gd name="connsiteY145" fmla="*/ 9913 h 10000"/>
                <a:gd name="connsiteX146" fmla="*/ 5956 w 10000"/>
                <a:gd name="connsiteY146" fmla="*/ 10000 h 10000"/>
                <a:gd name="connsiteX147" fmla="*/ 5956 w 10000"/>
                <a:gd name="connsiteY147" fmla="*/ 9913 h 10000"/>
                <a:gd name="connsiteX148" fmla="*/ 5861 w 10000"/>
                <a:gd name="connsiteY148" fmla="*/ 9774 h 10000"/>
                <a:gd name="connsiteX149" fmla="*/ 5823 w 10000"/>
                <a:gd name="connsiteY149" fmla="*/ 9688 h 10000"/>
                <a:gd name="connsiteX150" fmla="*/ 5778 w 10000"/>
                <a:gd name="connsiteY150" fmla="*/ 9550 h 10000"/>
                <a:gd name="connsiteX151" fmla="*/ 5823 w 10000"/>
                <a:gd name="connsiteY151" fmla="*/ 9463 h 10000"/>
                <a:gd name="connsiteX152" fmla="*/ 5778 w 10000"/>
                <a:gd name="connsiteY152" fmla="*/ 9323 h 10000"/>
                <a:gd name="connsiteX153" fmla="*/ 5778 w 10000"/>
                <a:gd name="connsiteY153" fmla="*/ 9373 h 10000"/>
                <a:gd name="connsiteX154" fmla="*/ 5686 w 10000"/>
                <a:gd name="connsiteY154" fmla="*/ 9282 h 10000"/>
                <a:gd name="connsiteX155" fmla="*/ 5686 w 10000"/>
                <a:gd name="connsiteY155" fmla="*/ 9373 h 10000"/>
                <a:gd name="connsiteX156" fmla="*/ 5555 w 10000"/>
                <a:gd name="connsiteY156" fmla="*/ 9373 h 10000"/>
                <a:gd name="connsiteX157" fmla="*/ 5466 w 10000"/>
                <a:gd name="connsiteY157" fmla="*/ 9323 h 10000"/>
                <a:gd name="connsiteX158" fmla="*/ 5414 w 10000"/>
                <a:gd name="connsiteY158" fmla="*/ 9240 h 10000"/>
                <a:gd name="connsiteX159" fmla="*/ 5370 w 10000"/>
                <a:gd name="connsiteY159" fmla="*/ 9240 h 10000"/>
                <a:gd name="connsiteX160" fmla="*/ 5370 w 10000"/>
                <a:gd name="connsiteY160" fmla="*/ 9323 h 10000"/>
                <a:gd name="connsiteX161" fmla="*/ 5284 w 10000"/>
                <a:gd name="connsiteY161" fmla="*/ 9240 h 10000"/>
                <a:gd name="connsiteX162" fmla="*/ 5244 w 10000"/>
                <a:gd name="connsiteY162" fmla="*/ 9147 h 10000"/>
                <a:gd name="connsiteX163" fmla="*/ 5202 w 10000"/>
                <a:gd name="connsiteY163" fmla="*/ 9196 h 10000"/>
                <a:gd name="connsiteX164" fmla="*/ 5244 w 10000"/>
                <a:gd name="connsiteY164" fmla="*/ 9323 h 10000"/>
                <a:gd name="connsiteX165" fmla="*/ 5154 w 10000"/>
                <a:gd name="connsiteY165" fmla="*/ 9282 h 10000"/>
                <a:gd name="connsiteX166" fmla="*/ 5154 w 10000"/>
                <a:gd name="connsiteY166" fmla="*/ 9373 h 10000"/>
                <a:gd name="connsiteX167" fmla="*/ 4973 w 10000"/>
                <a:gd name="connsiteY167" fmla="*/ 9323 h 10000"/>
                <a:gd name="connsiteX168" fmla="*/ 4844 w 10000"/>
                <a:gd name="connsiteY168" fmla="*/ 9323 h 10000"/>
                <a:gd name="connsiteX169" fmla="*/ 4794 w 10000"/>
                <a:gd name="connsiteY169" fmla="*/ 9323 h 10000"/>
                <a:gd name="connsiteX170" fmla="*/ 4661 w 10000"/>
                <a:gd name="connsiteY170" fmla="*/ 9240 h 10000"/>
                <a:gd name="connsiteX171" fmla="*/ 4611 w 10000"/>
                <a:gd name="connsiteY171" fmla="*/ 9196 h 10000"/>
                <a:gd name="connsiteX172" fmla="*/ 4480 w 10000"/>
                <a:gd name="connsiteY172" fmla="*/ 9147 h 10000"/>
                <a:gd name="connsiteX173" fmla="*/ 4395 w 10000"/>
                <a:gd name="connsiteY173" fmla="*/ 8884 h 10000"/>
                <a:gd name="connsiteX174" fmla="*/ 4297 w 10000"/>
                <a:gd name="connsiteY174" fmla="*/ 8703 h 10000"/>
                <a:gd name="connsiteX175" fmla="*/ 4168 w 10000"/>
                <a:gd name="connsiteY175" fmla="*/ 8703 h 10000"/>
                <a:gd name="connsiteX176" fmla="*/ 4032 w 10000"/>
                <a:gd name="connsiteY176" fmla="*/ 8703 h 10000"/>
                <a:gd name="connsiteX177" fmla="*/ 3808 w 10000"/>
                <a:gd name="connsiteY177" fmla="*/ 8475 h 10000"/>
                <a:gd name="connsiteX178" fmla="*/ 3633 w 10000"/>
                <a:gd name="connsiteY178" fmla="*/ 8604 h 10000"/>
                <a:gd name="connsiteX179" fmla="*/ 3633 w 10000"/>
                <a:gd name="connsiteY179" fmla="*/ 8703 h 10000"/>
                <a:gd name="connsiteX180" fmla="*/ 3410 w 10000"/>
                <a:gd name="connsiteY180" fmla="*/ 8747 h 10000"/>
                <a:gd name="connsiteX181" fmla="*/ 3278 w 10000"/>
                <a:gd name="connsiteY181" fmla="*/ 8884 h 10000"/>
                <a:gd name="connsiteX182" fmla="*/ 3189 w 10000"/>
                <a:gd name="connsiteY182" fmla="*/ 8790 h 10000"/>
                <a:gd name="connsiteX183" fmla="*/ 3099 w 10000"/>
                <a:gd name="connsiteY183" fmla="*/ 8884 h 10000"/>
                <a:gd name="connsiteX184" fmla="*/ 2965 w 10000"/>
                <a:gd name="connsiteY184" fmla="*/ 8884 h 10000"/>
                <a:gd name="connsiteX185" fmla="*/ 2781 w 10000"/>
                <a:gd name="connsiteY185" fmla="*/ 8835 h 10000"/>
                <a:gd name="connsiteX186" fmla="*/ 2606 w 10000"/>
                <a:gd name="connsiteY186" fmla="*/ 8924 h 10000"/>
                <a:gd name="connsiteX187" fmla="*/ 2515 w 10000"/>
                <a:gd name="connsiteY187" fmla="*/ 8924 h 10000"/>
                <a:gd name="connsiteX188" fmla="*/ 2423 w 10000"/>
                <a:gd name="connsiteY188" fmla="*/ 8924 h 10000"/>
                <a:gd name="connsiteX189" fmla="*/ 2380 w 10000"/>
                <a:gd name="connsiteY189" fmla="*/ 8924 h 10000"/>
                <a:gd name="connsiteX190" fmla="*/ 2380 w 10000"/>
                <a:gd name="connsiteY190" fmla="*/ 9147 h 10000"/>
                <a:gd name="connsiteX191" fmla="*/ 2473 w 10000"/>
                <a:gd name="connsiteY191" fmla="*/ 9282 h 10000"/>
                <a:gd name="connsiteX192" fmla="*/ 2473 w 10000"/>
                <a:gd name="connsiteY192" fmla="*/ 9323 h 10000"/>
                <a:gd name="connsiteX193" fmla="*/ 2473 w 10000"/>
                <a:gd name="connsiteY193" fmla="*/ 9422 h 10000"/>
                <a:gd name="connsiteX194" fmla="*/ 2515 w 10000"/>
                <a:gd name="connsiteY194" fmla="*/ 9550 h 10000"/>
                <a:gd name="connsiteX195" fmla="*/ 2380 w 10000"/>
                <a:gd name="connsiteY195" fmla="*/ 9507 h 10000"/>
                <a:gd name="connsiteX196" fmla="*/ 2244 w 10000"/>
                <a:gd name="connsiteY196" fmla="*/ 9463 h 10000"/>
                <a:gd name="connsiteX197" fmla="*/ 2153 w 10000"/>
                <a:gd name="connsiteY197" fmla="*/ 9240 h 10000"/>
                <a:gd name="connsiteX198" fmla="*/ 1895 w 10000"/>
                <a:gd name="connsiteY198" fmla="*/ 9373 h 10000"/>
                <a:gd name="connsiteX199" fmla="*/ 1805 w 10000"/>
                <a:gd name="connsiteY199" fmla="*/ 9422 h 10000"/>
                <a:gd name="connsiteX200" fmla="*/ 1805 w 10000"/>
                <a:gd name="connsiteY200" fmla="*/ 9282 h 10000"/>
                <a:gd name="connsiteX201" fmla="*/ 1669 w 10000"/>
                <a:gd name="connsiteY201" fmla="*/ 9107 h 10000"/>
                <a:gd name="connsiteX202" fmla="*/ 1401 w 10000"/>
                <a:gd name="connsiteY202" fmla="*/ 9107 h 10000"/>
                <a:gd name="connsiteX203" fmla="*/ 1401 w 10000"/>
                <a:gd name="connsiteY203" fmla="*/ 8924 h 10000"/>
                <a:gd name="connsiteX204" fmla="*/ 1439 w 10000"/>
                <a:gd name="connsiteY204" fmla="*/ 8703 h 10000"/>
                <a:gd name="connsiteX205" fmla="*/ 1270 w 10000"/>
                <a:gd name="connsiteY205" fmla="*/ 8604 h 10000"/>
                <a:gd name="connsiteX206" fmla="*/ 1130 w 10000"/>
                <a:gd name="connsiteY206" fmla="*/ 8475 h 10000"/>
                <a:gd name="connsiteX207" fmla="*/ 1090 w 10000"/>
                <a:gd name="connsiteY207" fmla="*/ 8385 h 10000"/>
                <a:gd name="connsiteX208" fmla="*/ 1048 w 10000"/>
                <a:gd name="connsiteY208" fmla="*/ 8251 h 10000"/>
                <a:gd name="connsiteX209" fmla="*/ 1090 w 10000"/>
                <a:gd name="connsiteY209" fmla="*/ 8118 h 10000"/>
                <a:gd name="connsiteX210" fmla="*/ 773 w 10000"/>
                <a:gd name="connsiteY210" fmla="*/ 8160 h 10000"/>
                <a:gd name="connsiteX211" fmla="*/ 591 w 10000"/>
                <a:gd name="connsiteY211" fmla="*/ 8251 h 10000"/>
                <a:gd name="connsiteX212" fmla="*/ 591 w 10000"/>
                <a:gd name="connsiteY212" fmla="*/ 8118 h 10000"/>
                <a:gd name="connsiteX213" fmla="*/ 549 w 10000"/>
                <a:gd name="connsiteY213" fmla="*/ 7980 h 10000"/>
                <a:gd name="connsiteX214" fmla="*/ 508 w 10000"/>
                <a:gd name="connsiteY214" fmla="*/ 7900 h 10000"/>
                <a:gd name="connsiteX215" fmla="*/ 7545 w 10000"/>
                <a:gd name="connsiteY215" fmla="*/ 7886 h 10000"/>
                <a:gd name="connsiteX216" fmla="*/ 7675 w 10000"/>
                <a:gd name="connsiteY216" fmla="*/ 7560 h 10000"/>
                <a:gd name="connsiteX0" fmla="*/ 8010 w 10000"/>
                <a:gd name="connsiteY0" fmla="*/ 1032 h 10000"/>
                <a:gd name="connsiteX1" fmla="*/ 8152 w 10000"/>
                <a:gd name="connsiteY1" fmla="*/ 942 h 10000"/>
                <a:gd name="connsiteX2" fmla="*/ 8152 w 10000"/>
                <a:gd name="connsiteY2" fmla="*/ 853 h 10000"/>
                <a:gd name="connsiteX3" fmla="*/ 8188 w 10000"/>
                <a:gd name="connsiteY3" fmla="*/ 761 h 10000"/>
                <a:gd name="connsiteX4" fmla="*/ 7926 w 10000"/>
                <a:gd name="connsiteY4" fmla="*/ 716 h 10000"/>
                <a:gd name="connsiteX5" fmla="*/ 8010 w 10000"/>
                <a:gd name="connsiteY5" fmla="*/ 674 h 10000"/>
                <a:gd name="connsiteX6" fmla="*/ 8056 w 10000"/>
                <a:gd name="connsiteY6" fmla="*/ 490 h 10000"/>
                <a:gd name="connsiteX7" fmla="*/ 8105 w 10000"/>
                <a:gd name="connsiteY7" fmla="*/ 313 h 10000"/>
                <a:gd name="connsiteX8" fmla="*/ 7834 w 10000"/>
                <a:gd name="connsiteY8" fmla="*/ 0 h 10000"/>
                <a:gd name="connsiteX9" fmla="*/ 7699 w 10000"/>
                <a:gd name="connsiteY9" fmla="*/ 45 h 10000"/>
                <a:gd name="connsiteX10" fmla="*/ 7572 w 10000"/>
                <a:gd name="connsiteY10" fmla="*/ 141 h 10000"/>
                <a:gd name="connsiteX11" fmla="*/ 7476 w 10000"/>
                <a:gd name="connsiteY11" fmla="*/ 362 h 10000"/>
                <a:gd name="connsiteX12" fmla="*/ 7253 w 10000"/>
                <a:gd name="connsiteY12" fmla="*/ 541 h 10000"/>
                <a:gd name="connsiteX13" fmla="*/ 7119 w 10000"/>
                <a:gd name="connsiteY13" fmla="*/ 630 h 10000"/>
                <a:gd name="connsiteX14" fmla="*/ 7162 w 10000"/>
                <a:gd name="connsiteY14" fmla="*/ 761 h 10000"/>
                <a:gd name="connsiteX15" fmla="*/ 6893 w 10000"/>
                <a:gd name="connsiteY15" fmla="*/ 942 h 10000"/>
                <a:gd name="connsiteX16" fmla="*/ 6673 w 10000"/>
                <a:gd name="connsiteY16" fmla="*/ 901 h 10000"/>
                <a:gd name="connsiteX17" fmla="*/ 6673 w 10000"/>
                <a:gd name="connsiteY17" fmla="*/ 1167 h 10000"/>
                <a:gd name="connsiteX18" fmla="*/ 6934 w 10000"/>
                <a:gd name="connsiteY18" fmla="*/ 1391 h 10000"/>
                <a:gd name="connsiteX19" fmla="*/ 7075 w 10000"/>
                <a:gd name="connsiteY19" fmla="*/ 1391 h 10000"/>
                <a:gd name="connsiteX20" fmla="*/ 7162 w 10000"/>
                <a:gd name="connsiteY20" fmla="*/ 1432 h 10000"/>
                <a:gd name="connsiteX21" fmla="*/ 7162 w 10000"/>
                <a:gd name="connsiteY21" fmla="*/ 1391 h 10000"/>
                <a:gd name="connsiteX22" fmla="*/ 7429 w 10000"/>
                <a:gd name="connsiteY22" fmla="*/ 1527 h 10000"/>
                <a:gd name="connsiteX23" fmla="*/ 7520 w 10000"/>
                <a:gd name="connsiteY23" fmla="*/ 1794 h 10000"/>
                <a:gd name="connsiteX24" fmla="*/ 7745 w 10000"/>
                <a:gd name="connsiteY24" fmla="*/ 1839 h 10000"/>
                <a:gd name="connsiteX25" fmla="*/ 7834 w 10000"/>
                <a:gd name="connsiteY25" fmla="*/ 1746 h 10000"/>
                <a:gd name="connsiteX26" fmla="*/ 7880 w 10000"/>
                <a:gd name="connsiteY26" fmla="*/ 1617 h 10000"/>
                <a:gd name="connsiteX27" fmla="*/ 8056 w 10000"/>
                <a:gd name="connsiteY27" fmla="*/ 1527 h 10000"/>
                <a:gd name="connsiteX28" fmla="*/ 8283 w 10000"/>
                <a:gd name="connsiteY28" fmla="*/ 1617 h 10000"/>
                <a:gd name="connsiteX29" fmla="*/ 8367 w 10000"/>
                <a:gd name="connsiteY29" fmla="*/ 1659 h 10000"/>
                <a:gd name="connsiteX30" fmla="*/ 8417 w 10000"/>
                <a:gd name="connsiteY30" fmla="*/ 1710 h 10000"/>
                <a:gd name="connsiteX31" fmla="*/ 8643 w 10000"/>
                <a:gd name="connsiteY31" fmla="*/ 1710 h 10000"/>
                <a:gd name="connsiteX32" fmla="*/ 8643 w 10000"/>
                <a:gd name="connsiteY32" fmla="*/ 1659 h 10000"/>
                <a:gd name="connsiteX33" fmla="*/ 8905 w 10000"/>
                <a:gd name="connsiteY33" fmla="*/ 1746 h 10000"/>
                <a:gd name="connsiteX34" fmla="*/ 8866 w 10000"/>
                <a:gd name="connsiteY34" fmla="*/ 1794 h 10000"/>
                <a:gd name="connsiteX35" fmla="*/ 8905 w 10000"/>
                <a:gd name="connsiteY35" fmla="*/ 1929 h 10000"/>
                <a:gd name="connsiteX36" fmla="*/ 8905 w 10000"/>
                <a:gd name="connsiteY36" fmla="*/ 2014 h 10000"/>
                <a:gd name="connsiteX37" fmla="*/ 8817 w 10000"/>
                <a:gd name="connsiteY37" fmla="*/ 1929 h 10000"/>
                <a:gd name="connsiteX38" fmla="*/ 8773 w 10000"/>
                <a:gd name="connsiteY38" fmla="*/ 1971 h 10000"/>
                <a:gd name="connsiteX39" fmla="*/ 8680 w 10000"/>
                <a:gd name="connsiteY39" fmla="*/ 1971 h 10000"/>
                <a:gd name="connsiteX40" fmla="*/ 8592 w 10000"/>
                <a:gd name="connsiteY40" fmla="*/ 2014 h 10000"/>
                <a:gd name="connsiteX41" fmla="*/ 8417 w 10000"/>
                <a:gd name="connsiteY41" fmla="*/ 2110 h 10000"/>
                <a:gd name="connsiteX42" fmla="*/ 8322 w 10000"/>
                <a:gd name="connsiteY42" fmla="*/ 2157 h 10000"/>
                <a:gd name="connsiteX43" fmla="*/ 8417 w 10000"/>
                <a:gd name="connsiteY43" fmla="*/ 2245 h 10000"/>
                <a:gd name="connsiteX44" fmla="*/ 8322 w 10000"/>
                <a:gd name="connsiteY44" fmla="*/ 2245 h 10000"/>
                <a:gd name="connsiteX45" fmla="*/ 8367 w 10000"/>
                <a:gd name="connsiteY45" fmla="*/ 2332 h 10000"/>
                <a:gd name="connsiteX46" fmla="*/ 8283 w 10000"/>
                <a:gd name="connsiteY46" fmla="*/ 2375 h 10000"/>
                <a:gd name="connsiteX47" fmla="*/ 8188 w 10000"/>
                <a:gd name="connsiteY47" fmla="*/ 2288 h 10000"/>
                <a:gd name="connsiteX48" fmla="*/ 8152 w 10000"/>
                <a:gd name="connsiteY48" fmla="*/ 2288 h 10000"/>
                <a:gd name="connsiteX49" fmla="*/ 8237 w 10000"/>
                <a:gd name="connsiteY49" fmla="*/ 2421 h 10000"/>
                <a:gd name="connsiteX50" fmla="*/ 8056 w 10000"/>
                <a:gd name="connsiteY50" fmla="*/ 2607 h 10000"/>
                <a:gd name="connsiteX51" fmla="*/ 9884 w 10000"/>
                <a:gd name="connsiteY51" fmla="*/ 5468 h 10000"/>
                <a:gd name="connsiteX52" fmla="*/ 9847 w 10000"/>
                <a:gd name="connsiteY52" fmla="*/ 5517 h 10000"/>
                <a:gd name="connsiteX53" fmla="*/ 9757 w 10000"/>
                <a:gd name="connsiteY53" fmla="*/ 5561 h 10000"/>
                <a:gd name="connsiteX54" fmla="*/ 9802 w 10000"/>
                <a:gd name="connsiteY54" fmla="*/ 5561 h 10000"/>
                <a:gd name="connsiteX55" fmla="*/ 9982 w 10000"/>
                <a:gd name="connsiteY55" fmla="*/ 5600 h 10000"/>
                <a:gd name="connsiteX56" fmla="*/ 9982 w 10000"/>
                <a:gd name="connsiteY56" fmla="*/ 5699 h 10000"/>
                <a:gd name="connsiteX57" fmla="*/ 9935 w 10000"/>
                <a:gd name="connsiteY57" fmla="*/ 5600 h 10000"/>
                <a:gd name="connsiteX58" fmla="*/ 9935 w 10000"/>
                <a:gd name="connsiteY58" fmla="*/ 5699 h 10000"/>
                <a:gd name="connsiteX59" fmla="*/ 9884 w 10000"/>
                <a:gd name="connsiteY59" fmla="*/ 5658 h 10000"/>
                <a:gd name="connsiteX60" fmla="*/ 9847 w 10000"/>
                <a:gd name="connsiteY60" fmla="*/ 5658 h 10000"/>
                <a:gd name="connsiteX61" fmla="*/ 9802 w 10000"/>
                <a:gd name="connsiteY61" fmla="*/ 5737 h 10000"/>
                <a:gd name="connsiteX62" fmla="*/ 9935 w 10000"/>
                <a:gd name="connsiteY62" fmla="*/ 5827 h 10000"/>
                <a:gd name="connsiteX63" fmla="*/ 9884 w 10000"/>
                <a:gd name="connsiteY63" fmla="*/ 5827 h 10000"/>
                <a:gd name="connsiteX64" fmla="*/ 9935 w 10000"/>
                <a:gd name="connsiteY64" fmla="*/ 5924 h 10000"/>
                <a:gd name="connsiteX65" fmla="*/ 9757 w 10000"/>
                <a:gd name="connsiteY65" fmla="*/ 5873 h 10000"/>
                <a:gd name="connsiteX66" fmla="*/ 9802 w 10000"/>
                <a:gd name="connsiteY66" fmla="*/ 5924 h 10000"/>
                <a:gd name="connsiteX67" fmla="*/ 9935 w 10000"/>
                <a:gd name="connsiteY67" fmla="*/ 5963 h 10000"/>
                <a:gd name="connsiteX68" fmla="*/ 9982 w 10000"/>
                <a:gd name="connsiteY68" fmla="*/ 6100 h 10000"/>
                <a:gd name="connsiteX69" fmla="*/ 9935 w 10000"/>
                <a:gd name="connsiteY69" fmla="*/ 6193 h 10000"/>
                <a:gd name="connsiteX70" fmla="*/ 9802 w 10000"/>
                <a:gd name="connsiteY70" fmla="*/ 6055 h 10000"/>
                <a:gd name="connsiteX71" fmla="*/ 9757 w 10000"/>
                <a:gd name="connsiteY71" fmla="*/ 6100 h 10000"/>
                <a:gd name="connsiteX72" fmla="*/ 9579 w 10000"/>
                <a:gd name="connsiteY72" fmla="*/ 6193 h 10000"/>
                <a:gd name="connsiteX73" fmla="*/ 9714 w 10000"/>
                <a:gd name="connsiteY73" fmla="*/ 6321 h 10000"/>
                <a:gd name="connsiteX74" fmla="*/ 9714 w 10000"/>
                <a:gd name="connsiteY74" fmla="*/ 6504 h 10000"/>
                <a:gd name="connsiteX75" fmla="*/ 9668 w 10000"/>
                <a:gd name="connsiteY75" fmla="*/ 6594 h 10000"/>
                <a:gd name="connsiteX76" fmla="*/ 9668 w 10000"/>
                <a:gd name="connsiteY76" fmla="*/ 6637 h 10000"/>
                <a:gd name="connsiteX77" fmla="*/ 9579 w 10000"/>
                <a:gd name="connsiteY77" fmla="*/ 6594 h 10000"/>
                <a:gd name="connsiteX78" fmla="*/ 9579 w 10000"/>
                <a:gd name="connsiteY78" fmla="*/ 6680 h 10000"/>
                <a:gd name="connsiteX79" fmla="*/ 9534 w 10000"/>
                <a:gd name="connsiteY79" fmla="*/ 6774 h 10000"/>
                <a:gd name="connsiteX80" fmla="*/ 9490 w 10000"/>
                <a:gd name="connsiteY80" fmla="*/ 6948 h 10000"/>
                <a:gd name="connsiteX81" fmla="*/ 9534 w 10000"/>
                <a:gd name="connsiteY81" fmla="*/ 6861 h 10000"/>
                <a:gd name="connsiteX82" fmla="*/ 9490 w 10000"/>
                <a:gd name="connsiteY82" fmla="*/ 6903 h 10000"/>
                <a:gd name="connsiteX83" fmla="*/ 9447 w 10000"/>
                <a:gd name="connsiteY83" fmla="*/ 6820 h 10000"/>
                <a:gd name="connsiteX84" fmla="*/ 9351 w 10000"/>
                <a:gd name="connsiteY84" fmla="*/ 6861 h 10000"/>
                <a:gd name="connsiteX85" fmla="*/ 9351 w 10000"/>
                <a:gd name="connsiteY85" fmla="*/ 6948 h 10000"/>
                <a:gd name="connsiteX86" fmla="*/ 9403 w 10000"/>
                <a:gd name="connsiteY86" fmla="*/ 6994 h 10000"/>
                <a:gd name="connsiteX87" fmla="*/ 9490 w 10000"/>
                <a:gd name="connsiteY87" fmla="*/ 7039 h 10000"/>
                <a:gd name="connsiteX88" fmla="*/ 9447 w 10000"/>
                <a:gd name="connsiteY88" fmla="*/ 7084 h 10000"/>
                <a:gd name="connsiteX89" fmla="*/ 9403 w 10000"/>
                <a:gd name="connsiteY89" fmla="*/ 7223 h 10000"/>
                <a:gd name="connsiteX90" fmla="*/ 9220 w 10000"/>
                <a:gd name="connsiteY90" fmla="*/ 7127 h 10000"/>
                <a:gd name="connsiteX91" fmla="*/ 9351 w 10000"/>
                <a:gd name="connsiteY91" fmla="*/ 7261 h 10000"/>
                <a:gd name="connsiteX92" fmla="*/ 9490 w 10000"/>
                <a:gd name="connsiteY92" fmla="*/ 7261 h 10000"/>
                <a:gd name="connsiteX93" fmla="*/ 9447 w 10000"/>
                <a:gd name="connsiteY93" fmla="*/ 7357 h 10000"/>
                <a:gd name="connsiteX94" fmla="*/ 9534 w 10000"/>
                <a:gd name="connsiteY94" fmla="*/ 7537 h 10000"/>
                <a:gd name="connsiteX95" fmla="*/ 9490 w 10000"/>
                <a:gd name="connsiteY95" fmla="*/ 7537 h 10000"/>
                <a:gd name="connsiteX96" fmla="*/ 9351 w 10000"/>
                <a:gd name="connsiteY96" fmla="*/ 7439 h 10000"/>
                <a:gd name="connsiteX97" fmla="*/ 9302 w 10000"/>
                <a:gd name="connsiteY97" fmla="*/ 7489 h 10000"/>
                <a:gd name="connsiteX98" fmla="*/ 9403 w 10000"/>
                <a:gd name="connsiteY98" fmla="*/ 7581 h 10000"/>
                <a:gd name="connsiteX99" fmla="*/ 9351 w 10000"/>
                <a:gd name="connsiteY99" fmla="*/ 7667 h 10000"/>
                <a:gd name="connsiteX100" fmla="*/ 9220 w 10000"/>
                <a:gd name="connsiteY100" fmla="*/ 7581 h 10000"/>
                <a:gd name="connsiteX101" fmla="*/ 9302 w 10000"/>
                <a:gd name="connsiteY101" fmla="*/ 7709 h 10000"/>
                <a:gd name="connsiteX102" fmla="*/ 9220 w 10000"/>
                <a:gd name="connsiteY102" fmla="*/ 7709 h 10000"/>
                <a:gd name="connsiteX103" fmla="*/ 9220 w 10000"/>
                <a:gd name="connsiteY103" fmla="*/ 7804 h 10000"/>
                <a:gd name="connsiteX104" fmla="*/ 8994 w 10000"/>
                <a:gd name="connsiteY104" fmla="*/ 7900 h 10000"/>
                <a:gd name="connsiteX105" fmla="*/ 8951 w 10000"/>
                <a:gd name="connsiteY105" fmla="*/ 7980 h 10000"/>
                <a:gd name="connsiteX106" fmla="*/ 8994 w 10000"/>
                <a:gd name="connsiteY106" fmla="*/ 8031 h 10000"/>
                <a:gd name="connsiteX107" fmla="*/ 8951 w 10000"/>
                <a:gd name="connsiteY107" fmla="*/ 8066 h 10000"/>
                <a:gd name="connsiteX108" fmla="*/ 8905 w 10000"/>
                <a:gd name="connsiteY108" fmla="*/ 8203 h 10000"/>
                <a:gd name="connsiteX109" fmla="*/ 8866 w 10000"/>
                <a:gd name="connsiteY109" fmla="*/ 8160 h 10000"/>
                <a:gd name="connsiteX110" fmla="*/ 8866 w 10000"/>
                <a:gd name="connsiteY110" fmla="*/ 8296 h 10000"/>
                <a:gd name="connsiteX111" fmla="*/ 8407 w 10000"/>
                <a:gd name="connsiteY111" fmla="*/ 8069 h 10000"/>
                <a:gd name="connsiteX112" fmla="*/ 7657 w 10000"/>
                <a:gd name="connsiteY112" fmla="*/ 8835 h 10000"/>
                <a:gd name="connsiteX113" fmla="*/ 7387 w 10000"/>
                <a:gd name="connsiteY113" fmla="*/ 8924 h 10000"/>
                <a:gd name="connsiteX114" fmla="*/ 7253 w 10000"/>
                <a:gd name="connsiteY114" fmla="*/ 8655 h 10000"/>
                <a:gd name="connsiteX115" fmla="*/ 7209 w 10000"/>
                <a:gd name="connsiteY115" fmla="*/ 8655 h 10000"/>
                <a:gd name="connsiteX116" fmla="*/ 7340 w 10000"/>
                <a:gd name="connsiteY116" fmla="*/ 8604 h 10000"/>
                <a:gd name="connsiteX117" fmla="*/ 7162 w 10000"/>
                <a:gd name="connsiteY117" fmla="*/ 8604 h 10000"/>
                <a:gd name="connsiteX118" fmla="*/ 7119 w 10000"/>
                <a:gd name="connsiteY118" fmla="*/ 8703 h 10000"/>
                <a:gd name="connsiteX119" fmla="*/ 7209 w 10000"/>
                <a:gd name="connsiteY119" fmla="*/ 8790 h 10000"/>
                <a:gd name="connsiteX120" fmla="*/ 7162 w 10000"/>
                <a:gd name="connsiteY120" fmla="*/ 8790 h 10000"/>
                <a:gd name="connsiteX121" fmla="*/ 7302 w 10000"/>
                <a:gd name="connsiteY121" fmla="*/ 9056 h 10000"/>
                <a:gd name="connsiteX122" fmla="*/ 7119 w 10000"/>
                <a:gd name="connsiteY122" fmla="*/ 8884 h 10000"/>
                <a:gd name="connsiteX123" fmla="*/ 7209 w 10000"/>
                <a:gd name="connsiteY123" fmla="*/ 9056 h 10000"/>
                <a:gd name="connsiteX124" fmla="*/ 7162 w 10000"/>
                <a:gd name="connsiteY124" fmla="*/ 9107 h 10000"/>
                <a:gd name="connsiteX125" fmla="*/ 7119 w 10000"/>
                <a:gd name="connsiteY125" fmla="*/ 9056 h 10000"/>
                <a:gd name="connsiteX126" fmla="*/ 7075 w 10000"/>
                <a:gd name="connsiteY126" fmla="*/ 9196 h 10000"/>
                <a:gd name="connsiteX127" fmla="*/ 6934 w 10000"/>
                <a:gd name="connsiteY127" fmla="*/ 9240 h 10000"/>
                <a:gd name="connsiteX128" fmla="*/ 6893 w 10000"/>
                <a:gd name="connsiteY128" fmla="*/ 9147 h 10000"/>
                <a:gd name="connsiteX129" fmla="*/ 6807 w 10000"/>
                <a:gd name="connsiteY129" fmla="*/ 9107 h 10000"/>
                <a:gd name="connsiteX130" fmla="*/ 6852 w 10000"/>
                <a:gd name="connsiteY130" fmla="*/ 9282 h 10000"/>
                <a:gd name="connsiteX131" fmla="*/ 6623 w 10000"/>
                <a:gd name="connsiteY131" fmla="*/ 9196 h 10000"/>
                <a:gd name="connsiteX132" fmla="*/ 6579 w 10000"/>
                <a:gd name="connsiteY132" fmla="*/ 9240 h 10000"/>
                <a:gd name="connsiteX133" fmla="*/ 6444 w 10000"/>
                <a:gd name="connsiteY133" fmla="*/ 9323 h 10000"/>
                <a:gd name="connsiteX134" fmla="*/ 6411 w 10000"/>
                <a:gd name="connsiteY134" fmla="*/ 9422 h 10000"/>
                <a:gd name="connsiteX135" fmla="*/ 6311 w 10000"/>
                <a:gd name="connsiteY135" fmla="*/ 9422 h 10000"/>
                <a:gd name="connsiteX136" fmla="*/ 6177 w 10000"/>
                <a:gd name="connsiteY136" fmla="*/ 9463 h 10000"/>
                <a:gd name="connsiteX137" fmla="*/ 6177 w 10000"/>
                <a:gd name="connsiteY137" fmla="*/ 9422 h 10000"/>
                <a:gd name="connsiteX138" fmla="*/ 6177 w 10000"/>
                <a:gd name="connsiteY138" fmla="*/ 9507 h 10000"/>
                <a:gd name="connsiteX139" fmla="*/ 6046 w 10000"/>
                <a:gd name="connsiteY139" fmla="*/ 9463 h 10000"/>
                <a:gd name="connsiteX140" fmla="*/ 6046 w 10000"/>
                <a:gd name="connsiteY140" fmla="*/ 9550 h 10000"/>
                <a:gd name="connsiteX141" fmla="*/ 6000 w 10000"/>
                <a:gd name="connsiteY141" fmla="*/ 9688 h 10000"/>
                <a:gd name="connsiteX142" fmla="*/ 6094 w 10000"/>
                <a:gd name="connsiteY142" fmla="*/ 9734 h 10000"/>
                <a:gd name="connsiteX143" fmla="*/ 6094 w 10000"/>
                <a:gd name="connsiteY143" fmla="*/ 9734 h 10000"/>
                <a:gd name="connsiteX144" fmla="*/ 6177 w 10000"/>
                <a:gd name="connsiteY144" fmla="*/ 9913 h 10000"/>
                <a:gd name="connsiteX145" fmla="*/ 5956 w 10000"/>
                <a:gd name="connsiteY145" fmla="*/ 10000 h 10000"/>
                <a:gd name="connsiteX146" fmla="*/ 5956 w 10000"/>
                <a:gd name="connsiteY146" fmla="*/ 9913 h 10000"/>
                <a:gd name="connsiteX147" fmla="*/ 5861 w 10000"/>
                <a:gd name="connsiteY147" fmla="*/ 9774 h 10000"/>
                <a:gd name="connsiteX148" fmla="*/ 5823 w 10000"/>
                <a:gd name="connsiteY148" fmla="*/ 9688 h 10000"/>
                <a:gd name="connsiteX149" fmla="*/ 5778 w 10000"/>
                <a:gd name="connsiteY149" fmla="*/ 9550 h 10000"/>
                <a:gd name="connsiteX150" fmla="*/ 5823 w 10000"/>
                <a:gd name="connsiteY150" fmla="*/ 9463 h 10000"/>
                <a:gd name="connsiteX151" fmla="*/ 5778 w 10000"/>
                <a:gd name="connsiteY151" fmla="*/ 9323 h 10000"/>
                <a:gd name="connsiteX152" fmla="*/ 5778 w 10000"/>
                <a:gd name="connsiteY152" fmla="*/ 9373 h 10000"/>
                <a:gd name="connsiteX153" fmla="*/ 5686 w 10000"/>
                <a:gd name="connsiteY153" fmla="*/ 9282 h 10000"/>
                <a:gd name="connsiteX154" fmla="*/ 5686 w 10000"/>
                <a:gd name="connsiteY154" fmla="*/ 9373 h 10000"/>
                <a:gd name="connsiteX155" fmla="*/ 5555 w 10000"/>
                <a:gd name="connsiteY155" fmla="*/ 9373 h 10000"/>
                <a:gd name="connsiteX156" fmla="*/ 5466 w 10000"/>
                <a:gd name="connsiteY156" fmla="*/ 9323 h 10000"/>
                <a:gd name="connsiteX157" fmla="*/ 5414 w 10000"/>
                <a:gd name="connsiteY157" fmla="*/ 9240 h 10000"/>
                <a:gd name="connsiteX158" fmla="*/ 5370 w 10000"/>
                <a:gd name="connsiteY158" fmla="*/ 9240 h 10000"/>
                <a:gd name="connsiteX159" fmla="*/ 5370 w 10000"/>
                <a:gd name="connsiteY159" fmla="*/ 9323 h 10000"/>
                <a:gd name="connsiteX160" fmla="*/ 5284 w 10000"/>
                <a:gd name="connsiteY160" fmla="*/ 9240 h 10000"/>
                <a:gd name="connsiteX161" fmla="*/ 5244 w 10000"/>
                <a:gd name="connsiteY161" fmla="*/ 9147 h 10000"/>
                <a:gd name="connsiteX162" fmla="*/ 5202 w 10000"/>
                <a:gd name="connsiteY162" fmla="*/ 9196 h 10000"/>
                <a:gd name="connsiteX163" fmla="*/ 5244 w 10000"/>
                <a:gd name="connsiteY163" fmla="*/ 9323 h 10000"/>
                <a:gd name="connsiteX164" fmla="*/ 5154 w 10000"/>
                <a:gd name="connsiteY164" fmla="*/ 9282 h 10000"/>
                <a:gd name="connsiteX165" fmla="*/ 5154 w 10000"/>
                <a:gd name="connsiteY165" fmla="*/ 9373 h 10000"/>
                <a:gd name="connsiteX166" fmla="*/ 4973 w 10000"/>
                <a:gd name="connsiteY166" fmla="*/ 9323 h 10000"/>
                <a:gd name="connsiteX167" fmla="*/ 4844 w 10000"/>
                <a:gd name="connsiteY167" fmla="*/ 9323 h 10000"/>
                <a:gd name="connsiteX168" fmla="*/ 4794 w 10000"/>
                <a:gd name="connsiteY168" fmla="*/ 9323 h 10000"/>
                <a:gd name="connsiteX169" fmla="*/ 4661 w 10000"/>
                <a:gd name="connsiteY169" fmla="*/ 9240 h 10000"/>
                <a:gd name="connsiteX170" fmla="*/ 4611 w 10000"/>
                <a:gd name="connsiteY170" fmla="*/ 9196 h 10000"/>
                <a:gd name="connsiteX171" fmla="*/ 4480 w 10000"/>
                <a:gd name="connsiteY171" fmla="*/ 9147 h 10000"/>
                <a:gd name="connsiteX172" fmla="*/ 4395 w 10000"/>
                <a:gd name="connsiteY172" fmla="*/ 8884 h 10000"/>
                <a:gd name="connsiteX173" fmla="*/ 4297 w 10000"/>
                <a:gd name="connsiteY173" fmla="*/ 8703 h 10000"/>
                <a:gd name="connsiteX174" fmla="*/ 4168 w 10000"/>
                <a:gd name="connsiteY174" fmla="*/ 8703 h 10000"/>
                <a:gd name="connsiteX175" fmla="*/ 4032 w 10000"/>
                <a:gd name="connsiteY175" fmla="*/ 8703 h 10000"/>
                <a:gd name="connsiteX176" fmla="*/ 3808 w 10000"/>
                <a:gd name="connsiteY176" fmla="*/ 8475 h 10000"/>
                <a:gd name="connsiteX177" fmla="*/ 3633 w 10000"/>
                <a:gd name="connsiteY177" fmla="*/ 8604 h 10000"/>
                <a:gd name="connsiteX178" fmla="*/ 3633 w 10000"/>
                <a:gd name="connsiteY178" fmla="*/ 8703 h 10000"/>
                <a:gd name="connsiteX179" fmla="*/ 3410 w 10000"/>
                <a:gd name="connsiteY179" fmla="*/ 8747 h 10000"/>
                <a:gd name="connsiteX180" fmla="*/ 3278 w 10000"/>
                <a:gd name="connsiteY180" fmla="*/ 8884 h 10000"/>
                <a:gd name="connsiteX181" fmla="*/ 3189 w 10000"/>
                <a:gd name="connsiteY181" fmla="*/ 8790 h 10000"/>
                <a:gd name="connsiteX182" fmla="*/ 3099 w 10000"/>
                <a:gd name="connsiteY182" fmla="*/ 8884 h 10000"/>
                <a:gd name="connsiteX183" fmla="*/ 2965 w 10000"/>
                <a:gd name="connsiteY183" fmla="*/ 8884 h 10000"/>
                <a:gd name="connsiteX184" fmla="*/ 2781 w 10000"/>
                <a:gd name="connsiteY184" fmla="*/ 8835 h 10000"/>
                <a:gd name="connsiteX185" fmla="*/ 2606 w 10000"/>
                <a:gd name="connsiteY185" fmla="*/ 8924 h 10000"/>
                <a:gd name="connsiteX186" fmla="*/ 2515 w 10000"/>
                <a:gd name="connsiteY186" fmla="*/ 8924 h 10000"/>
                <a:gd name="connsiteX187" fmla="*/ 2423 w 10000"/>
                <a:gd name="connsiteY187" fmla="*/ 8924 h 10000"/>
                <a:gd name="connsiteX188" fmla="*/ 2380 w 10000"/>
                <a:gd name="connsiteY188" fmla="*/ 8924 h 10000"/>
                <a:gd name="connsiteX189" fmla="*/ 2380 w 10000"/>
                <a:gd name="connsiteY189" fmla="*/ 9147 h 10000"/>
                <a:gd name="connsiteX190" fmla="*/ 2473 w 10000"/>
                <a:gd name="connsiteY190" fmla="*/ 9282 h 10000"/>
                <a:gd name="connsiteX191" fmla="*/ 2473 w 10000"/>
                <a:gd name="connsiteY191" fmla="*/ 9323 h 10000"/>
                <a:gd name="connsiteX192" fmla="*/ 2473 w 10000"/>
                <a:gd name="connsiteY192" fmla="*/ 9422 h 10000"/>
                <a:gd name="connsiteX193" fmla="*/ 2515 w 10000"/>
                <a:gd name="connsiteY193" fmla="*/ 9550 h 10000"/>
                <a:gd name="connsiteX194" fmla="*/ 2380 w 10000"/>
                <a:gd name="connsiteY194" fmla="*/ 9507 h 10000"/>
                <a:gd name="connsiteX195" fmla="*/ 2244 w 10000"/>
                <a:gd name="connsiteY195" fmla="*/ 9463 h 10000"/>
                <a:gd name="connsiteX196" fmla="*/ 2153 w 10000"/>
                <a:gd name="connsiteY196" fmla="*/ 9240 h 10000"/>
                <a:gd name="connsiteX197" fmla="*/ 1895 w 10000"/>
                <a:gd name="connsiteY197" fmla="*/ 9373 h 10000"/>
                <a:gd name="connsiteX198" fmla="*/ 1805 w 10000"/>
                <a:gd name="connsiteY198" fmla="*/ 9422 h 10000"/>
                <a:gd name="connsiteX199" fmla="*/ 1805 w 10000"/>
                <a:gd name="connsiteY199" fmla="*/ 9282 h 10000"/>
                <a:gd name="connsiteX200" fmla="*/ 1669 w 10000"/>
                <a:gd name="connsiteY200" fmla="*/ 9107 h 10000"/>
                <a:gd name="connsiteX201" fmla="*/ 1401 w 10000"/>
                <a:gd name="connsiteY201" fmla="*/ 9107 h 10000"/>
                <a:gd name="connsiteX202" fmla="*/ 1401 w 10000"/>
                <a:gd name="connsiteY202" fmla="*/ 8924 h 10000"/>
                <a:gd name="connsiteX203" fmla="*/ 1439 w 10000"/>
                <a:gd name="connsiteY203" fmla="*/ 8703 h 10000"/>
                <a:gd name="connsiteX204" fmla="*/ 1270 w 10000"/>
                <a:gd name="connsiteY204" fmla="*/ 8604 h 10000"/>
                <a:gd name="connsiteX205" fmla="*/ 1130 w 10000"/>
                <a:gd name="connsiteY205" fmla="*/ 8475 h 10000"/>
                <a:gd name="connsiteX206" fmla="*/ 1090 w 10000"/>
                <a:gd name="connsiteY206" fmla="*/ 8385 h 10000"/>
                <a:gd name="connsiteX207" fmla="*/ 1048 w 10000"/>
                <a:gd name="connsiteY207" fmla="*/ 8251 h 10000"/>
                <a:gd name="connsiteX208" fmla="*/ 1090 w 10000"/>
                <a:gd name="connsiteY208" fmla="*/ 8118 h 10000"/>
                <a:gd name="connsiteX209" fmla="*/ 773 w 10000"/>
                <a:gd name="connsiteY209" fmla="*/ 8160 h 10000"/>
                <a:gd name="connsiteX210" fmla="*/ 591 w 10000"/>
                <a:gd name="connsiteY210" fmla="*/ 8251 h 10000"/>
                <a:gd name="connsiteX211" fmla="*/ 591 w 10000"/>
                <a:gd name="connsiteY211" fmla="*/ 8118 h 10000"/>
                <a:gd name="connsiteX212" fmla="*/ 549 w 10000"/>
                <a:gd name="connsiteY212" fmla="*/ 7980 h 10000"/>
                <a:gd name="connsiteX213" fmla="*/ 508 w 10000"/>
                <a:gd name="connsiteY213" fmla="*/ 7900 h 10000"/>
                <a:gd name="connsiteX214" fmla="*/ 7545 w 10000"/>
                <a:gd name="connsiteY214" fmla="*/ 7886 h 10000"/>
                <a:gd name="connsiteX215" fmla="*/ 7675 w 10000"/>
                <a:gd name="connsiteY215" fmla="*/ 7560 h 10000"/>
                <a:gd name="connsiteX0" fmla="*/ 8152 w 10000"/>
                <a:gd name="connsiteY0" fmla="*/ 942 h 10000"/>
                <a:gd name="connsiteX1" fmla="*/ 8152 w 10000"/>
                <a:gd name="connsiteY1" fmla="*/ 853 h 10000"/>
                <a:gd name="connsiteX2" fmla="*/ 8188 w 10000"/>
                <a:gd name="connsiteY2" fmla="*/ 761 h 10000"/>
                <a:gd name="connsiteX3" fmla="*/ 7926 w 10000"/>
                <a:gd name="connsiteY3" fmla="*/ 716 h 10000"/>
                <a:gd name="connsiteX4" fmla="*/ 8010 w 10000"/>
                <a:gd name="connsiteY4" fmla="*/ 674 h 10000"/>
                <a:gd name="connsiteX5" fmla="*/ 8056 w 10000"/>
                <a:gd name="connsiteY5" fmla="*/ 490 h 10000"/>
                <a:gd name="connsiteX6" fmla="*/ 8105 w 10000"/>
                <a:gd name="connsiteY6" fmla="*/ 313 h 10000"/>
                <a:gd name="connsiteX7" fmla="*/ 7834 w 10000"/>
                <a:gd name="connsiteY7" fmla="*/ 0 h 10000"/>
                <a:gd name="connsiteX8" fmla="*/ 7699 w 10000"/>
                <a:gd name="connsiteY8" fmla="*/ 45 h 10000"/>
                <a:gd name="connsiteX9" fmla="*/ 7572 w 10000"/>
                <a:gd name="connsiteY9" fmla="*/ 141 h 10000"/>
                <a:gd name="connsiteX10" fmla="*/ 7476 w 10000"/>
                <a:gd name="connsiteY10" fmla="*/ 362 h 10000"/>
                <a:gd name="connsiteX11" fmla="*/ 7253 w 10000"/>
                <a:gd name="connsiteY11" fmla="*/ 541 h 10000"/>
                <a:gd name="connsiteX12" fmla="*/ 7119 w 10000"/>
                <a:gd name="connsiteY12" fmla="*/ 630 h 10000"/>
                <a:gd name="connsiteX13" fmla="*/ 7162 w 10000"/>
                <a:gd name="connsiteY13" fmla="*/ 761 h 10000"/>
                <a:gd name="connsiteX14" fmla="*/ 6893 w 10000"/>
                <a:gd name="connsiteY14" fmla="*/ 942 h 10000"/>
                <a:gd name="connsiteX15" fmla="*/ 6673 w 10000"/>
                <a:gd name="connsiteY15" fmla="*/ 901 h 10000"/>
                <a:gd name="connsiteX16" fmla="*/ 6673 w 10000"/>
                <a:gd name="connsiteY16" fmla="*/ 1167 h 10000"/>
                <a:gd name="connsiteX17" fmla="*/ 6934 w 10000"/>
                <a:gd name="connsiteY17" fmla="*/ 1391 h 10000"/>
                <a:gd name="connsiteX18" fmla="*/ 7075 w 10000"/>
                <a:gd name="connsiteY18" fmla="*/ 1391 h 10000"/>
                <a:gd name="connsiteX19" fmla="*/ 7162 w 10000"/>
                <a:gd name="connsiteY19" fmla="*/ 1432 h 10000"/>
                <a:gd name="connsiteX20" fmla="*/ 7162 w 10000"/>
                <a:gd name="connsiteY20" fmla="*/ 1391 h 10000"/>
                <a:gd name="connsiteX21" fmla="*/ 7429 w 10000"/>
                <a:gd name="connsiteY21" fmla="*/ 1527 h 10000"/>
                <a:gd name="connsiteX22" fmla="*/ 7520 w 10000"/>
                <a:gd name="connsiteY22" fmla="*/ 1794 h 10000"/>
                <a:gd name="connsiteX23" fmla="*/ 7745 w 10000"/>
                <a:gd name="connsiteY23" fmla="*/ 1839 h 10000"/>
                <a:gd name="connsiteX24" fmla="*/ 7834 w 10000"/>
                <a:gd name="connsiteY24" fmla="*/ 1746 h 10000"/>
                <a:gd name="connsiteX25" fmla="*/ 7880 w 10000"/>
                <a:gd name="connsiteY25" fmla="*/ 1617 h 10000"/>
                <a:gd name="connsiteX26" fmla="*/ 8056 w 10000"/>
                <a:gd name="connsiteY26" fmla="*/ 1527 h 10000"/>
                <a:gd name="connsiteX27" fmla="*/ 8283 w 10000"/>
                <a:gd name="connsiteY27" fmla="*/ 1617 h 10000"/>
                <a:gd name="connsiteX28" fmla="*/ 8367 w 10000"/>
                <a:gd name="connsiteY28" fmla="*/ 1659 h 10000"/>
                <a:gd name="connsiteX29" fmla="*/ 8417 w 10000"/>
                <a:gd name="connsiteY29" fmla="*/ 1710 h 10000"/>
                <a:gd name="connsiteX30" fmla="*/ 8643 w 10000"/>
                <a:gd name="connsiteY30" fmla="*/ 1710 h 10000"/>
                <a:gd name="connsiteX31" fmla="*/ 8643 w 10000"/>
                <a:gd name="connsiteY31" fmla="*/ 1659 h 10000"/>
                <a:gd name="connsiteX32" fmla="*/ 8905 w 10000"/>
                <a:gd name="connsiteY32" fmla="*/ 1746 h 10000"/>
                <a:gd name="connsiteX33" fmla="*/ 8866 w 10000"/>
                <a:gd name="connsiteY33" fmla="*/ 1794 h 10000"/>
                <a:gd name="connsiteX34" fmla="*/ 8905 w 10000"/>
                <a:gd name="connsiteY34" fmla="*/ 1929 h 10000"/>
                <a:gd name="connsiteX35" fmla="*/ 8905 w 10000"/>
                <a:gd name="connsiteY35" fmla="*/ 2014 h 10000"/>
                <a:gd name="connsiteX36" fmla="*/ 8817 w 10000"/>
                <a:gd name="connsiteY36" fmla="*/ 1929 h 10000"/>
                <a:gd name="connsiteX37" fmla="*/ 8773 w 10000"/>
                <a:gd name="connsiteY37" fmla="*/ 1971 h 10000"/>
                <a:gd name="connsiteX38" fmla="*/ 8680 w 10000"/>
                <a:gd name="connsiteY38" fmla="*/ 1971 h 10000"/>
                <a:gd name="connsiteX39" fmla="*/ 8592 w 10000"/>
                <a:gd name="connsiteY39" fmla="*/ 2014 h 10000"/>
                <a:gd name="connsiteX40" fmla="*/ 8417 w 10000"/>
                <a:gd name="connsiteY40" fmla="*/ 2110 h 10000"/>
                <a:gd name="connsiteX41" fmla="*/ 8322 w 10000"/>
                <a:gd name="connsiteY41" fmla="*/ 2157 h 10000"/>
                <a:gd name="connsiteX42" fmla="*/ 8417 w 10000"/>
                <a:gd name="connsiteY42" fmla="*/ 2245 h 10000"/>
                <a:gd name="connsiteX43" fmla="*/ 8322 w 10000"/>
                <a:gd name="connsiteY43" fmla="*/ 2245 h 10000"/>
                <a:gd name="connsiteX44" fmla="*/ 8367 w 10000"/>
                <a:gd name="connsiteY44" fmla="*/ 2332 h 10000"/>
                <a:gd name="connsiteX45" fmla="*/ 8283 w 10000"/>
                <a:gd name="connsiteY45" fmla="*/ 2375 h 10000"/>
                <a:gd name="connsiteX46" fmla="*/ 8188 w 10000"/>
                <a:gd name="connsiteY46" fmla="*/ 2288 h 10000"/>
                <a:gd name="connsiteX47" fmla="*/ 8152 w 10000"/>
                <a:gd name="connsiteY47" fmla="*/ 2288 h 10000"/>
                <a:gd name="connsiteX48" fmla="*/ 8237 w 10000"/>
                <a:gd name="connsiteY48" fmla="*/ 2421 h 10000"/>
                <a:gd name="connsiteX49" fmla="*/ 8056 w 10000"/>
                <a:gd name="connsiteY49" fmla="*/ 2607 h 10000"/>
                <a:gd name="connsiteX50" fmla="*/ 9884 w 10000"/>
                <a:gd name="connsiteY50" fmla="*/ 5468 h 10000"/>
                <a:gd name="connsiteX51" fmla="*/ 9847 w 10000"/>
                <a:gd name="connsiteY51" fmla="*/ 5517 h 10000"/>
                <a:gd name="connsiteX52" fmla="*/ 9757 w 10000"/>
                <a:gd name="connsiteY52" fmla="*/ 5561 h 10000"/>
                <a:gd name="connsiteX53" fmla="*/ 9802 w 10000"/>
                <a:gd name="connsiteY53" fmla="*/ 5561 h 10000"/>
                <a:gd name="connsiteX54" fmla="*/ 9982 w 10000"/>
                <a:gd name="connsiteY54" fmla="*/ 5600 h 10000"/>
                <a:gd name="connsiteX55" fmla="*/ 9982 w 10000"/>
                <a:gd name="connsiteY55" fmla="*/ 5699 h 10000"/>
                <a:gd name="connsiteX56" fmla="*/ 9935 w 10000"/>
                <a:gd name="connsiteY56" fmla="*/ 5600 h 10000"/>
                <a:gd name="connsiteX57" fmla="*/ 9935 w 10000"/>
                <a:gd name="connsiteY57" fmla="*/ 5699 h 10000"/>
                <a:gd name="connsiteX58" fmla="*/ 9884 w 10000"/>
                <a:gd name="connsiteY58" fmla="*/ 5658 h 10000"/>
                <a:gd name="connsiteX59" fmla="*/ 9847 w 10000"/>
                <a:gd name="connsiteY59" fmla="*/ 5658 h 10000"/>
                <a:gd name="connsiteX60" fmla="*/ 9802 w 10000"/>
                <a:gd name="connsiteY60" fmla="*/ 5737 h 10000"/>
                <a:gd name="connsiteX61" fmla="*/ 9935 w 10000"/>
                <a:gd name="connsiteY61" fmla="*/ 5827 h 10000"/>
                <a:gd name="connsiteX62" fmla="*/ 9884 w 10000"/>
                <a:gd name="connsiteY62" fmla="*/ 5827 h 10000"/>
                <a:gd name="connsiteX63" fmla="*/ 9935 w 10000"/>
                <a:gd name="connsiteY63" fmla="*/ 5924 h 10000"/>
                <a:gd name="connsiteX64" fmla="*/ 9757 w 10000"/>
                <a:gd name="connsiteY64" fmla="*/ 5873 h 10000"/>
                <a:gd name="connsiteX65" fmla="*/ 9802 w 10000"/>
                <a:gd name="connsiteY65" fmla="*/ 5924 h 10000"/>
                <a:gd name="connsiteX66" fmla="*/ 9935 w 10000"/>
                <a:gd name="connsiteY66" fmla="*/ 5963 h 10000"/>
                <a:gd name="connsiteX67" fmla="*/ 9982 w 10000"/>
                <a:gd name="connsiteY67" fmla="*/ 6100 h 10000"/>
                <a:gd name="connsiteX68" fmla="*/ 9935 w 10000"/>
                <a:gd name="connsiteY68" fmla="*/ 6193 h 10000"/>
                <a:gd name="connsiteX69" fmla="*/ 9802 w 10000"/>
                <a:gd name="connsiteY69" fmla="*/ 6055 h 10000"/>
                <a:gd name="connsiteX70" fmla="*/ 9757 w 10000"/>
                <a:gd name="connsiteY70" fmla="*/ 6100 h 10000"/>
                <a:gd name="connsiteX71" fmla="*/ 9579 w 10000"/>
                <a:gd name="connsiteY71" fmla="*/ 6193 h 10000"/>
                <a:gd name="connsiteX72" fmla="*/ 9714 w 10000"/>
                <a:gd name="connsiteY72" fmla="*/ 6321 h 10000"/>
                <a:gd name="connsiteX73" fmla="*/ 9714 w 10000"/>
                <a:gd name="connsiteY73" fmla="*/ 6504 h 10000"/>
                <a:gd name="connsiteX74" fmla="*/ 9668 w 10000"/>
                <a:gd name="connsiteY74" fmla="*/ 6594 h 10000"/>
                <a:gd name="connsiteX75" fmla="*/ 9668 w 10000"/>
                <a:gd name="connsiteY75" fmla="*/ 6637 h 10000"/>
                <a:gd name="connsiteX76" fmla="*/ 9579 w 10000"/>
                <a:gd name="connsiteY76" fmla="*/ 6594 h 10000"/>
                <a:gd name="connsiteX77" fmla="*/ 9579 w 10000"/>
                <a:gd name="connsiteY77" fmla="*/ 6680 h 10000"/>
                <a:gd name="connsiteX78" fmla="*/ 9534 w 10000"/>
                <a:gd name="connsiteY78" fmla="*/ 6774 h 10000"/>
                <a:gd name="connsiteX79" fmla="*/ 9490 w 10000"/>
                <a:gd name="connsiteY79" fmla="*/ 6948 h 10000"/>
                <a:gd name="connsiteX80" fmla="*/ 9534 w 10000"/>
                <a:gd name="connsiteY80" fmla="*/ 6861 h 10000"/>
                <a:gd name="connsiteX81" fmla="*/ 9490 w 10000"/>
                <a:gd name="connsiteY81" fmla="*/ 6903 h 10000"/>
                <a:gd name="connsiteX82" fmla="*/ 9447 w 10000"/>
                <a:gd name="connsiteY82" fmla="*/ 6820 h 10000"/>
                <a:gd name="connsiteX83" fmla="*/ 9351 w 10000"/>
                <a:gd name="connsiteY83" fmla="*/ 6861 h 10000"/>
                <a:gd name="connsiteX84" fmla="*/ 9351 w 10000"/>
                <a:gd name="connsiteY84" fmla="*/ 6948 h 10000"/>
                <a:gd name="connsiteX85" fmla="*/ 9403 w 10000"/>
                <a:gd name="connsiteY85" fmla="*/ 6994 h 10000"/>
                <a:gd name="connsiteX86" fmla="*/ 9490 w 10000"/>
                <a:gd name="connsiteY86" fmla="*/ 7039 h 10000"/>
                <a:gd name="connsiteX87" fmla="*/ 9447 w 10000"/>
                <a:gd name="connsiteY87" fmla="*/ 7084 h 10000"/>
                <a:gd name="connsiteX88" fmla="*/ 9403 w 10000"/>
                <a:gd name="connsiteY88" fmla="*/ 7223 h 10000"/>
                <a:gd name="connsiteX89" fmla="*/ 9220 w 10000"/>
                <a:gd name="connsiteY89" fmla="*/ 7127 h 10000"/>
                <a:gd name="connsiteX90" fmla="*/ 9351 w 10000"/>
                <a:gd name="connsiteY90" fmla="*/ 7261 h 10000"/>
                <a:gd name="connsiteX91" fmla="*/ 9490 w 10000"/>
                <a:gd name="connsiteY91" fmla="*/ 7261 h 10000"/>
                <a:gd name="connsiteX92" fmla="*/ 9447 w 10000"/>
                <a:gd name="connsiteY92" fmla="*/ 7357 h 10000"/>
                <a:gd name="connsiteX93" fmla="*/ 9534 w 10000"/>
                <a:gd name="connsiteY93" fmla="*/ 7537 h 10000"/>
                <a:gd name="connsiteX94" fmla="*/ 9490 w 10000"/>
                <a:gd name="connsiteY94" fmla="*/ 7537 h 10000"/>
                <a:gd name="connsiteX95" fmla="*/ 9351 w 10000"/>
                <a:gd name="connsiteY95" fmla="*/ 7439 h 10000"/>
                <a:gd name="connsiteX96" fmla="*/ 9302 w 10000"/>
                <a:gd name="connsiteY96" fmla="*/ 7489 h 10000"/>
                <a:gd name="connsiteX97" fmla="*/ 9403 w 10000"/>
                <a:gd name="connsiteY97" fmla="*/ 7581 h 10000"/>
                <a:gd name="connsiteX98" fmla="*/ 9351 w 10000"/>
                <a:gd name="connsiteY98" fmla="*/ 7667 h 10000"/>
                <a:gd name="connsiteX99" fmla="*/ 9220 w 10000"/>
                <a:gd name="connsiteY99" fmla="*/ 7581 h 10000"/>
                <a:gd name="connsiteX100" fmla="*/ 9302 w 10000"/>
                <a:gd name="connsiteY100" fmla="*/ 7709 h 10000"/>
                <a:gd name="connsiteX101" fmla="*/ 9220 w 10000"/>
                <a:gd name="connsiteY101" fmla="*/ 7709 h 10000"/>
                <a:gd name="connsiteX102" fmla="*/ 9220 w 10000"/>
                <a:gd name="connsiteY102" fmla="*/ 7804 h 10000"/>
                <a:gd name="connsiteX103" fmla="*/ 8994 w 10000"/>
                <a:gd name="connsiteY103" fmla="*/ 7900 h 10000"/>
                <a:gd name="connsiteX104" fmla="*/ 8951 w 10000"/>
                <a:gd name="connsiteY104" fmla="*/ 7980 h 10000"/>
                <a:gd name="connsiteX105" fmla="*/ 8994 w 10000"/>
                <a:gd name="connsiteY105" fmla="*/ 8031 h 10000"/>
                <a:gd name="connsiteX106" fmla="*/ 8951 w 10000"/>
                <a:gd name="connsiteY106" fmla="*/ 8066 h 10000"/>
                <a:gd name="connsiteX107" fmla="*/ 8905 w 10000"/>
                <a:gd name="connsiteY107" fmla="*/ 8203 h 10000"/>
                <a:gd name="connsiteX108" fmla="*/ 8866 w 10000"/>
                <a:gd name="connsiteY108" fmla="*/ 8160 h 10000"/>
                <a:gd name="connsiteX109" fmla="*/ 8866 w 10000"/>
                <a:gd name="connsiteY109" fmla="*/ 8296 h 10000"/>
                <a:gd name="connsiteX110" fmla="*/ 8407 w 10000"/>
                <a:gd name="connsiteY110" fmla="*/ 8069 h 10000"/>
                <a:gd name="connsiteX111" fmla="*/ 7657 w 10000"/>
                <a:gd name="connsiteY111" fmla="*/ 8835 h 10000"/>
                <a:gd name="connsiteX112" fmla="*/ 7387 w 10000"/>
                <a:gd name="connsiteY112" fmla="*/ 8924 h 10000"/>
                <a:gd name="connsiteX113" fmla="*/ 7253 w 10000"/>
                <a:gd name="connsiteY113" fmla="*/ 8655 h 10000"/>
                <a:gd name="connsiteX114" fmla="*/ 7209 w 10000"/>
                <a:gd name="connsiteY114" fmla="*/ 8655 h 10000"/>
                <a:gd name="connsiteX115" fmla="*/ 7340 w 10000"/>
                <a:gd name="connsiteY115" fmla="*/ 8604 h 10000"/>
                <a:gd name="connsiteX116" fmla="*/ 7162 w 10000"/>
                <a:gd name="connsiteY116" fmla="*/ 8604 h 10000"/>
                <a:gd name="connsiteX117" fmla="*/ 7119 w 10000"/>
                <a:gd name="connsiteY117" fmla="*/ 8703 h 10000"/>
                <a:gd name="connsiteX118" fmla="*/ 7209 w 10000"/>
                <a:gd name="connsiteY118" fmla="*/ 8790 h 10000"/>
                <a:gd name="connsiteX119" fmla="*/ 7162 w 10000"/>
                <a:gd name="connsiteY119" fmla="*/ 8790 h 10000"/>
                <a:gd name="connsiteX120" fmla="*/ 7302 w 10000"/>
                <a:gd name="connsiteY120" fmla="*/ 9056 h 10000"/>
                <a:gd name="connsiteX121" fmla="*/ 7119 w 10000"/>
                <a:gd name="connsiteY121" fmla="*/ 8884 h 10000"/>
                <a:gd name="connsiteX122" fmla="*/ 7209 w 10000"/>
                <a:gd name="connsiteY122" fmla="*/ 9056 h 10000"/>
                <a:gd name="connsiteX123" fmla="*/ 7162 w 10000"/>
                <a:gd name="connsiteY123" fmla="*/ 9107 h 10000"/>
                <a:gd name="connsiteX124" fmla="*/ 7119 w 10000"/>
                <a:gd name="connsiteY124" fmla="*/ 9056 h 10000"/>
                <a:gd name="connsiteX125" fmla="*/ 7075 w 10000"/>
                <a:gd name="connsiteY125" fmla="*/ 9196 h 10000"/>
                <a:gd name="connsiteX126" fmla="*/ 6934 w 10000"/>
                <a:gd name="connsiteY126" fmla="*/ 9240 h 10000"/>
                <a:gd name="connsiteX127" fmla="*/ 6893 w 10000"/>
                <a:gd name="connsiteY127" fmla="*/ 9147 h 10000"/>
                <a:gd name="connsiteX128" fmla="*/ 6807 w 10000"/>
                <a:gd name="connsiteY128" fmla="*/ 9107 h 10000"/>
                <a:gd name="connsiteX129" fmla="*/ 6852 w 10000"/>
                <a:gd name="connsiteY129" fmla="*/ 9282 h 10000"/>
                <a:gd name="connsiteX130" fmla="*/ 6623 w 10000"/>
                <a:gd name="connsiteY130" fmla="*/ 9196 h 10000"/>
                <a:gd name="connsiteX131" fmla="*/ 6579 w 10000"/>
                <a:gd name="connsiteY131" fmla="*/ 9240 h 10000"/>
                <a:gd name="connsiteX132" fmla="*/ 6444 w 10000"/>
                <a:gd name="connsiteY132" fmla="*/ 9323 h 10000"/>
                <a:gd name="connsiteX133" fmla="*/ 6411 w 10000"/>
                <a:gd name="connsiteY133" fmla="*/ 9422 h 10000"/>
                <a:gd name="connsiteX134" fmla="*/ 6311 w 10000"/>
                <a:gd name="connsiteY134" fmla="*/ 9422 h 10000"/>
                <a:gd name="connsiteX135" fmla="*/ 6177 w 10000"/>
                <a:gd name="connsiteY135" fmla="*/ 9463 h 10000"/>
                <a:gd name="connsiteX136" fmla="*/ 6177 w 10000"/>
                <a:gd name="connsiteY136" fmla="*/ 9422 h 10000"/>
                <a:gd name="connsiteX137" fmla="*/ 6177 w 10000"/>
                <a:gd name="connsiteY137" fmla="*/ 9507 h 10000"/>
                <a:gd name="connsiteX138" fmla="*/ 6046 w 10000"/>
                <a:gd name="connsiteY138" fmla="*/ 9463 h 10000"/>
                <a:gd name="connsiteX139" fmla="*/ 6046 w 10000"/>
                <a:gd name="connsiteY139" fmla="*/ 9550 h 10000"/>
                <a:gd name="connsiteX140" fmla="*/ 6000 w 10000"/>
                <a:gd name="connsiteY140" fmla="*/ 9688 h 10000"/>
                <a:gd name="connsiteX141" fmla="*/ 6094 w 10000"/>
                <a:gd name="connsiteY141" fmla="*/ 9734 h 10000"/>
                <a:gd name="connsiteX142" fmla="*/ 6094 w 10000"/>
                <a:gd name="connsiteY142" fmla="*/ 9734 h 10000"/>
                <a:gd name="connsiteX143" fmla="*/ 6177 w 10000"/>
                <a:gd name="connsiteY143" fmla="*/ 9913 h 10000"/>
                <a:gd name="connsiteX144" fmla="*/ 5956 w 10000"/>
                <a:gd name="connsiteY144" fmla="*/ 10000 h 10000"/>
                <a:gd name="connsiteX145" fmla="*/ 5956 w 10000"/>
                <a:gd name="connsiteY145" fmla="*/ 9913 h 10000"/>
                <a:gd name="connsiteX146" fmla="*/ 5861 w 10000"/>
                <a:gd name="connsiteY146" fmla="*/ 9774 h 10000"/>
                <a:gd name="connsiteX147" fmla="*/ 5823 w 10000"/>
                <a:gd name="connsiteY147" fmla="*/ 9688 h 10000"/>
                <a:gd name="connsiteX148" fmla="*/ 5778 w 10000"/>
                <a:gd name="connsiteY148" fmla="*/ 9550 h 10000"/>
                <a:gd name="connsiteX149" fmla="*/ 5823 w 10000"/>
                <a:gd name="connsiteY149" fmla="*/ 9463 h 10000"/>
                <a:gd name="connsiteX150" fmla="*/ 5778 w 10000"/>
                <a:gd name="connsiteY150" fmla="*/ 9323 h 10000"/>
                <a:gd name="connsiteX151" fmla="*/ 5778 w 10000"/>
                <a:gd name="connsiteY151" fmla="*/ 9373 h 10000"/>
                <a:gd name="connsiteX152" fmla="*/ 5686 w 10000"/>
                <a:gd name="connsiteY152" fmla="*/ 9282 h 10000"/>
                <a:gd name="connsiteX153" fmla="*/ 5686 w 10000"/>
                <a:gd name="connsiteY153" fmla="*/ 9373 h 10000"/>
                <a:gd name="connsiteX154" fmla="*/ 5555 w 10000"/>
                <a:gd name="connsiteY154" fmla="*/ 9373 h 10000"/>
                <a:gd name="connsiteX155" fmla="*/ 5466 w 10000"/>
                <a:gd name="connsiteY155" fmla="*/ 9323 h 10000"/>
                <a:gd name="connsiteX156" fmla="*/ 5414 w 10000"/>
                <a:gd name="connsiteY156" fmla="*/ 9240 h 10000"/>
                <a:gd name="connsiteX157" fmla="*/ 5370 w 10000"/>
                <a:gd name="connsiteY157" fmla="*/ 9240 h 10000"/>
                <a:gd name="connsiteX158" fmla="*/ 5370 w 10000"/>
                <a:gd name="connsiteY158" fmla="*/ 9323 h 10000"/>
                <a:gd name="connsiteX159" fmla="*/ 5284 w 10000"/>
                <a:gd name="connsiteY159" fmla="*/ 9240 h 10000"/>
                <a:gd name="connsiteX160" fmla="*/ 5244 w 10000"/>
                <a:gd name="connsiteY160" fmla="*/ 9147 h 10000"/>
                <a:gd name="connsiteX161" fmla="*/ 5202 w 10000"/>
                <a:gd name="connsiteY161" fmla="*/ 9196 h 10000"/>
                <a:gd name="connsiteX162" fmla="*/ 5244 w 10000"/>
                <a:gd name="connsiteY162" fmla="*/ 9323 h 10000"/>
                <a:gd name="connsiteX163" fmla="*/ 5154 w 10000"/>
                <a:gd name="connsiteY163" fmla="*/ 9282 h 10000"/>
                <a:gd name="connsiteX164" fmla="*/ 5154 w 10000"/>
                <a:gd name="connsiteY164" fmla="*/ 9373 h 10000"/>
                <a:gd name="connsiteX165" fmla="*/ 4973 w 10000"/>
                <a:gd name="connsiteY165" fmla="*/ 9323 h 10000"/>
                <a:gd name="connsiteX166" fmla="*/ 4844 w 10000"/>
                <a:gd name="connsiteY166" fmla="*/ 9323 h 10000"/>
                <a:gd name="connsiteX167" fmla="*/ 4794 w 10000"/>
                <a:gd name="connsiteY167" fmla="*/ 9323 h 10000"/>
                <a:gd name="connsiteX168" fmla="*/ 4661 w 10000"/>
                <a:gd name="connsiteY168" fmla="*/ 9240 h 10000"/>
                <a:gd name="connsiteX169" fmla="*/ 4611 w 10000"/>
                <a:gd name="connsiteY169" fmla="*/ 9196 h 10000"/>
                <a:gd name="connsiteX170" fmla="*/ 4480 w 10000"/>
                <a:gd name="connsiteY170" fmla="*/ 9147 h 10000"/>
                <a:gd name="connsiteX171" fmla="*/ 4395 w 10000"/>
                <a:gd name="connsiteY171" fmla="*/ 8884 h 10000"/>
                <a:gd name="connsiteX172" fmla="*/ 4297 w 10000"/>
                <a:gd name="connsiteY172" fmla="*/ 8703 h 10000"/>
                <a:gd name="connsiteX173" fmla="*/ 4168 w 10000"/>
                <a:gd name="connsiteY173" fmla="*/ 8703 h 10000"/>
                <a:gd name="connsiteX174" fmla="*/ 4032 w 10000"/>
                <a:gd name="connsiteY174" fmla="*/ 8703 h 10000"/>
                <a:gd name="connsiteX175" fmla="*/ 3808 w 10000"/>
                <a:gd name="connsiteY175" fmla="*/ 8475 h 10000"/>
                <a:gd name="connsiteX176" fmla="*/ 3633 w 10000"/>
                <a:gd name="connsiteY176" fmla="*/ 8604 h 10000"/>
                <a:gd name="connsiteX177" fmla="*/ 3633 w 10000"/>
                <a:gd name="connsiteY177" fmla="*/ 8703 h 10000"/>
                <a:gd name="connsiteX178" fmla="*/ 3410 w 10000"/>
                <a:gd name="connsiteY178" fmla="*/ 8747 h 10000"/>
                <a:gd name="connsiteX179" fmla="*/ 3278 w 10000"/>
                <a:gd name="connsiteY179" fmla="*/ 8884 h 10000"/>
                <a:gd name="connsiteX180" fmla="*/ 3189 w 10000"/>
                <a:gd name="connsiteY180" fmla="*/ 8790 h 10000"/>
                <a:gd name="connsiteX181" fmla="*/ 3099 w 10000"/>
                <a:gd name="connsiteY181" fmla="*/ 8884 h 10000"/>
                <a:gd name="connsiteX182" fmla="*/ 2965 w 10000"/>
                <a:gd name="connsiteY182" fmla="*/ 8884 h 10000"/>
                <a:gd name="connsiteX183" fmla="*/ 2781 w 10000"/>
                <a:gd name="connsiteY183" fmla="*/ 8835 h 10000"/>
                <a:gd name="connsiteX184" fmla="*/ 2606 w 10000"/>
                <a:gd name="connsiteY184" fmla="*/ 8924 h 10000"/>
                <a:gd name="connsiteX185" fmla="*/ 2515 w 10000"/>
                <a:gd name="connsiteY185" fmla="*/ 8924 h 10000"/>
                <a:gd name="connsiteX186" fmla="*/ 2423 w 10000"/>
                <a:gd name="connsiteY186" fmla="*/ 8924 h 10000"/>
                <a:gd name="connsiteX187" fmla="*/ 2380 w 10000"/>
                <a:gd name="connsiteY187" fmla="*/ 8924 h 10000"/>
                <a:gd name="connsiteX188" fmla="*/ 2380 w 10000"/>
                <a:gd name="connsiteY188" fmla="*/ 9147 h 10000"/>
                <a:gd name="connsiteX189" fmla="*/ 2473 w 10000"/>
                <a:gd name="connsiteY189" fmla="*/ 9282 h 10000"/>
                <a:gd name="connsiteX190" fmla="*/ 2473 w 10000"/>
                <a:gd name="connsiteY190" fmla="*/ 9323 h 10000"/>
                <a:gd name="connsiteX191" fmla="*/ 2473 w 10000"/>
                <a:gd name="connsiteY191" fmla="*/ 9422 h 10000"/>
                <a:gd name="connsiteX192" fmla="*/ 2515 w 10000"/>
                <a:gd name="connsiteY192" fmla="*/ 9550 h 10000"/>
                <a:gd name="connsiteX193" fmla="*/ 2380 w 10000"/>
                <a:gd name="connsiteY193" fmla="*/ 9507 h 10000"/>
                <a:gd name="connsiteX194" fmla="*/ 2244 w 10000"/>
                <a:gd name="connsiteY194" fmla="*/ 9463 h 10000"/>
                <a:gd name="connsiteX195" fmla="*/ 2153 w 10000"/>
                <a:gd name="connsiteY195" fmla="*/ 9240 h 10000"/>
                <a:gd name="connsiteX196" fmla="*/ 1895 w 10000"/>
                <a:gd name="connsiteY196" fmla="*/ 9373 h 10000"/>
                <a:gd name="connsiteX197" fmla="*/ 1805 w 10000"/>
                <a:gd name="connsiteY197" fmla="*/ 9422 h 10000"/>
                <a:gd name="connsiteX198" fmla="*/ 1805 w 10000"/>
                <a:gd name="connsiteY198" fmla="*/ 9282 h 10000"/>
                <a:gd name="connsiteX199" fmla="*/ 1669 w 10000"/>
                <a:gd name="connsiteY199" fmla="*/ 9107 h 10000"/>
                <a:gd name="connsiteX200" fmla="*/ 1401 w 10000"/>
                <a:gd name="connsiteY200" fmla="*/ 9107 h 10000"/>
                <a:gd name="connsiteX201" fmla="*/ 1401 w 10000"/>
                <a:gd name="connsiteY201" fmla="*/ 8924 h 10000"/>
                <a:gd name="connsiteX202" fmla="*/ 1439 w 10000"/>
                <a:gd name="connsiteY202" fmla="*/ 8703 h 10000"/>
                <a:gd name="connsiteX203" fmla="*/ 1270 w 10000"/>
                <a:gd name="connsiteY203" fmla="*/ 8604 h 10000"/>
                <a:gd name="connsiteX204" fmla="*/ 1130 w 10000"/>
                <a:gd name="connsiteY204" fmla="*/ 8475 h 10000"/>
                <a:gd name="connsiteX205" fmla="*/ 1090 w 10000"/>
                <a:gd name="connsiteY205" fmla="*/ 8385 h 10000"/>
                <a:gd name="connsiteX206" fmla="*/ 1048 w 10000"/>
                <a:gd name="connsiteY206" fmla="*/ 8251 h 10000"/>
                <a:gd name="connsiteX207" fmla="*/ 1090 w 10000"/>
                <a:gd name="connsiteY207" fmla="*/ 8118 h 10000"/>
                <a:gd name="connsiteX208" fmla="*/ 773 w 10000"/>
                <a:gd name="connsiteY208" fmla="*/ 8160 h 10000"/>
                <a:gd name="connsiteX209" fmla="*/ 591 w 10000"/>
                <a:gd name="connsiteY209" fmla="*/ 8251 h 10000"/>
                <a:gd name="connsiteX210" fmla="*/ 591 w 10000"/>
                <a:gd name="connsiteY210" fmla="*/ 8118 h 10000"/>
                <a:gd name="connsiteX211" fmla="*/ 549 w 10000"/>
                <a:gd name="connsiteY211" fmla="*/ 7980 h 10000"/>
                <a:gd name="connsiteX212" fmla="*/ 508 w 10000"/>
                <a:gd name="connsiteY212" fmla="*/ 7900 h 10000"/>
                <a:gd name="connsiteX213" fmla="*/ 7545 w 10000"/>
                <a:gd name="connsiteY213" fmla="*/ 7886 h 10000"/>
                <a:gd name="connsiteX214" fmla="*/ 7675 w 10000"/>
                <a:gd name="connsiteY214" fmla="*/ 7560 h 10000"/>
                <a:gd name="connsiteX0" fmla="*/ 8152 w 10000"/>
                <a:gd name="connsiteY0" fmla="*/ 853 h 10000"/>
                <a:gd name="connsiteX1" fmla="*/ 8188 w 10000"/>
                <a:gd name="connsiteY1" fmla="*/ 761 h 10000"/>
                <a:gd name="connsiteX2" fmla="*/ 7926 w 10000"/>
                <a:gd name="connsiteY2" fmla="*/ 716 h 10000"/>
                <a:gd name="connsiteX3" fmla="*/ 8010 w 10000"/>
                <a:gd name="connsiteY3" fmla="*/ 674 h 10000"/>
                <a:gd name="connsiteX4" fmla="*/ 8056 w 10000"/>
                <a:gd name="connsiteY4" fmla="*/ 490 h 10000"/>
                <a:gd name="connsiteX5" fmla="*/ 8105 w 10000"/>
                <a:gd name="connsiteY5" fmla="*/ 313 h 10000"/>
                <a:gd name="connsiteX6" fmla="*/ 7834 w 10000"/>
                <a:gd name="connsiteY6" fmla="*/ 0 h 10000"/>
                <a:gd name="connsiteX7" fmla="*/ 7699 w 10000"/>
                <a:gd name="connsiteY7" fmla="*/ 45 h 10000"/>
                <a:gd name="connsiteX8" fmla="*/ 7572 w 10000"/>
                <a:gd name="connsiteY8" fmla="*/ 141 h 10000"/>
                <a:gd name="connsiteX9" fmla="*/ 7476 w 10000"/>
                <a:gd name="connsiteY9" fmla="*/ 362 h 10000"/>
                <a:gd name="connsiteX10" fmla="*/ 7253 w 10000"/>
                <a:gd name="connsiteY10" fmla="*/ 541 h 10000"/>
                <a:gd name="connsiteX11" fmla="*/ 7119 w 10000"/>
                <a:gd name="connsiteY11" fmla="*/ 630 h 10000"/>
                <a:gd name="connsiteX12" fmla="*/ 7162 w 10000"/>
                <a:gd name="connsiteY12" fmla="*/ 761 h 10000"/>
                <a:gd name="connsiteX13" fmla="*/ 6893 w 10000"/>
                <a:gd name="connsiteY13" fmla="*/ 942 h 10000"/>
                <a:gd name="connsiteX14" fmla="*/ 6673 w 10000"/>
                <a:gd name="connsiteY14" fmla="*/ 901 h 10000"/>
                <a:gd name="connsiteX15" fmla="*/ 6673 w 10000"/>
                <a:gd name="connsiteY15" fmla="*/ 1167 h 10000"/>
                <a:gd name="connsiteX16" fmla="*/ 6934 w 10000"/>
                <a:gd name="connsiteY16" fmla="*/ 1391 h 10000"/>
                <a:gd name="connsiteX17" fmla="*/ 7075 w 10000"/>
                <a:gd name="connsiteY17" fmla="*/ 1391 h 10000"/>
                <a:gd name="connsiteX18" fmla="*/ 7162 w 10000"/>
                <a:gd name="connsiteY18" fmla="*/ 1432 h 10000"/>
                <a:gd name="connsiteX19" fmla="*/ 7162 w 10000"/>
                <a:gd name="connsiteY19" fmla="*/ 1391 h 10000"/>
                <a:gd name="connsiteX20" fmla="*/ 7429 w 10000"/>
                <a:gd name="connsiteY20" fmla="*/ 1527 h 10000"/>
                <a:gd name="connsiteX21" fmla="*/ 7520 w 10000"/>
                <a:gd name="connsiteY21" fmla="*/ 1794 h 10000"/>
                <a:gd name="connsiteX22" fmla="*/ 7745 w 10000"/>
                <a:gd name="connsiteY22" fmla="*/ 1839 h 10000"/>
                <a:gd name="connsiteX23" fmla="*/ 7834 w 10000"/>
                <a:gd name="connsiteY23" fmla="*/ 1746 h 10000"/>
                <a:gd name="connsiteX24" fmla="*/ 7880 w 10000"/>
                <a:gd name="connsiteY24" fmla="*/ 1617 h 10000"/>
                <a:gd name="connsiteX25" fmla="*/ 8056 w 10000"/>
                <a:gd name="connsiteY25" fmla="*/ 1527 h 10000"/>
                <a:gd name="connsiteX26" fmla="*/ 8283 w 10000"/>
                <a:gd name="connsiteY26" fmla="*/ 1617 h 10000"/>
                <a:gd name="connsiteX27" fmla="*/ 8367 w 10000"/>
                <a:gd name="connsiteY27" fmla="*/ 1659 h 10000"/>
                <a:gd name="connsiteX28" fmla="*/ 8417 w 10000"/>
                <a:gd name="connsiteY28" fmla="*/ 1710 h 10000"/>
                <a:gd name="connsiteX29" fmla="*/ 8643 w 10000"/>
                <a:gd name="connsiteY29" fmla="*/ 1710 h 10000"/>
                <a:gd name="connsiteX30" fmla="*/ 8643 w 10000"/>
                <a:gd name="connsiteY30" fmla="*/ 1659 h 10000"/>
                <a:gd name="connsiteX31" fmla="*/ 8905 w 10000"/>
                <a:gd name="connsiteY31" fmla="*/ 1746 h 10000"/>
                <a:gd name="connsiteX32" fmla="*/ 8866 w 10000"/>
                <a:gd name="connsiteY32" fmla="*/ 1794 h 10000"/>
                <a:gd name="connsiteX33" fmla="*/ 8905 w 10000"/>
                <a:gd name="connsiteY33" fmla="*/ 1929 h 10000"/>
                <a:gd name="connsiteX34" fmla="*/ 8905 w 10000"/>
                <a:gd name="connsiteY34" fmla="*/ 2014 h 10000"/>
                <a:gd name="connsiteX35" fmla="*/ 8817 w 10000"/>
                <a:gd name="connsiteY35" fmla="*/ 1929 h 10000"/>
                <a:gd name="connsiteX36" fmla="*/ 8773 w 10000"/>
                <a:gd name="connsiteY36" fmla="*/ 1971 h 10000"/>
                <a:gd name="connsiteX37" fmla="*/ 8680 w 10000"/>
                <a:gd name="connsiteY37" fmla="*/ 1971 h 10000"/>
                <a:gd name="connsiteX38" fmla="*/ 8592 w 10000"/>
                <a:gd name="connsiteY38" fmla="*/ 2014 h 10000"/>
                <a:gd name="connsiteX39" fmla="*/ 8417 w 10000"/>
                <a:gd name="connsiteY39" fmla="*/ 2110 h 10000"/>
                <a:gd name="connsiteX40" fmla="*/ 8322 w 10000"/>
                <a:gd name="connsiteY40" fmla="*/ 2157 h 10000"/>
                <a:gd name="connsiteX41" fmla="*/ 8417 w 10000"/>
                <a:gd name="connsiteY41" fmla="*/ 2245 h 10000"/>
                <a:gd name="connsiteX42" fmla="*/ 8322 w 10000"/>
                <a:gd name="connsiteY42" fmla="*/ 2245 h 10000"/>
                <a:gd name="connsiteX43" fmla="*/ 8367 w 10000"/>
                <a:gd name="connsiteY43" fmla="*/ 2332 h 10000"/>
                <a:gd name="connsiteX44" fmla="*/ 8283 w 10000"/>
                <a:gd name="connsiteY44" fmla="*/ 2375 h 10000"/>
                <a:gd name="connsiteX45" fmla="*/ 8188 w 10000"/>
                <a:gd name="connsiteY45" fmla="*/ 2288 h 10000"/>
                <a:gd name="connsiteX46" fmla="*/ 8152 w 10000"/>
                <a:gd name="connsiteY46" fmla="*/ 2288 h 10000"/>
                <a:gd name="connsiteX47" fmla="*/ 8237 w 10000"/>
                <a:gd name="connsiteY47" fmla="*/ 2421 h 10000"/>
                <a:gd name="connsiteX48" fmla="*/ 8056 w 10000"/>
                <a:gd name="connsiteY48" fmla="*/ 2607 h 10000"/>
                <a:gd name="connsiteX49" fmla="*/ 9884 w 10000"/>
                <a:gd name="connsiteY49" fmla="*/ 5468 h 10000"/>
                <a:gd name="connsiteX50" fmla="*/ 9847 w 10000"/>
                <a:gd name="connsiteY50" fmla="*/ 5517 h 10000"/>
                <a:gd name="connsiteX51" fmla="*/ 9757 w 10000"/>
                <a:gd name="connsiteY51" fmla="*/ 5561 h 10000"/>
                <a:gd name="connsiteX52" fmla="*/ 9802 w 10000"/>
                <a:gd name="connsiteY52" fmla="*/ 5561 h 10000"/>
                <a:gd name="connsiteX53" fmla="*/ 9982 w 10000"/>
                <a:gd name="connsiteY53" fmla="*/ 5600 h 10000"/>
                <a:gd name="connsiteX54" fmla="*/ 9982 w 10000"/>
                <a:gd name="connsiteY54" fmla="*/ 5699 h 10000"/>
                <a:gd name="connsiteX55" fmla="*/ 9935 w 10000"/>
                <a:gd name="connsiteY55" fmla="*/ 5600 h 10000"/>
                <a:gd name="connsiteX56" fmla="*/ 9935 w 10000"/>
                <a:gd name="connsiteY56" fmla="*/ 5699 h 10000"/>
                <a:gd name="connsiteX57" fmla="*/ 9884 w 10000"/>
                <a:gd name="connsiteY57" fmla="*/ 5658 h 10000"/>
                <a:gd name="connsiteX58" fmla="*/ 9847 w 10000"/>
                <a:gd name="connsiteY58" fmla="*/ 5658 h 10000"/>
                <a:gd name="connsiteX59" fmla="*/ 9802 w 10000"/>
                <a:gd name="connsiteY59" fmla="*/ 5737 h 10000"/>
                <a:gd name="connsiteX60" fmla="*/ 9935 w 10000"/>
                <a:gd name="connsiteY60" fmla="*/ 5827 h 10000"/>
                <a:gd name="connsiteX61" fmla="*/ 9884 w 10000"/>
                <a:gd name="connsiteY61" fmla="*/ 5827 h 10000"/>
                <a:gd name="connsiteX62" fmla="*/ 9935 w 10000"/>
                <a:gd name="connsiteY62" fmla="*/ 5924 h 10000"/>
                <a:gd name="connsiteX63" fmla="*/ 9757 w 10000"/>
                <a:gd name="connsiteY63" fmla="*/ 5873 h 10000"/>
                <a:gd name="connsiteX64" fmla="*/ 9802 w 10000"/>
                <a:gd name="connsiteY64" fmla="*/ 5924 h 10000"/>
                <a:gd name="connsiteX65" fmla="*/ 9935 w 10000"/>
                <a:gd name="connsiteY65" fmla="*/ 5963 h 10000"/>
                <a:gd name="connsiteX66" fmla="*/ 9982 w 10000"/>
                <a:gd name="connsiteY66" fmla="*/ 6100 h 10000"/>
                <a:gd name="connsiteX67" fmla="*/ 9935 w 10000"/>
                <a:gd name="connsiteY67" fmla="*/ 6193 h 10000"/>
                <a:gd name="connsiteX68" fmla="*/ 9802 w 10000"/>
                <a:gd name="connsiteY68" fmla="*/ 6055 h 10000"/>
                <a:gd name="connsiteX69" fmla="*/ 9757 w 10000"/>
                <a:gd name="connsiteY69" fmla="*/ 6100 h 10000"/>
                <a:gd name="connsiteX70" fmla="*/ 9579 w 10000"/>
                <a:gd name="connsiteY70" fmla="*/ 6193 h 10000"/>
                <a:gd name="connsiteX71" fmla="*/ 9714 w 10000"/>
                <a:gd name="connsiteY71" fmla="*/ 6321 h 10000"/>
                <a:gd name="connsiteX72" fmla="*/ 9714 w 10000"/>
                <a:gd name="connsiteY72" fmla="*/ 6504 h 10000"/>
                <a:gd name="connsiteX73" fmla="*/ 9668 w 10000"/>
                <a:gd name="connsiteY73" fmla="*/ 6594 h 10000"/>
                <a:gd name="connsiteX74" fmla="*/ 9668 w 10000"/>
                <a:gd name="connsiteY74" fmla="*/ 6637 h 10000"/>
                <a:gd name="connsiteX75" fmla="*/ 9579 w 10000"/>
                <a:gd name="connsiteY75" fmla="*/ 6594 h 10000"/>
                <a:gd name="connsiteX76" fmla="*/ 9579 w 10000"/>
                <a:gd name="connsiteY76" fmla="*/ 6680 h 10000"/>
                <a:gd name="connsiteX77" fmla="*/ 9534 w 10000"/>
                <a:gd name="connsiteY77" fmla="*/ 6774 h 10000"/>
                <a:gd name="connsiteX78" fmla="*/ 9490 w 10000"/>
                <a:gd name="connsiteY78" fmla="*/ 6948 h 10000"/>
                <a:gd name="connsiteX79" fmla="*/ 9534 w 10000"/>
                <a:gd name="connsiteY79" fmla="*/ 6861 h 10000"/>
                <a:gd name="connsiteX80" fmla="*/ 9490 w 10000"/>
                <a:gd name="connsiteY80" fmla="*/ 6903 h 10000"/>
                <a:gd name="connsiteX81" fmla="*/ 9447 w 10000"/>
                <a:gd name="connsiteY81" fmla="*/ 6820 h 10000"/>
                <a:gd name="connsiteX82" fmla="*/ 9351 w 10000"/>
                <a:gd name="connsiteY82" fmla="*/ 6861 h 10000"/>
                <a:gd name="connsiteX83" fmla="*/ 9351 w 10000"/>
                <a:gd name="connsiteY83" fmla="*/ 6948 h 10000"/>
                <a:gd name="connsiteX84" fmla="*/ 9403 w 10000"/>
                <a:gd name="connsiteY84" fmla="*/ 6994 h 10000"/>
                <a:gd name="connsiteX85" fmla="*/ 9490 w 10000"/>
                <a:gd name="connsiteY85" fmla="*/ 7039 h 10000"/>
                <a:gd name="connsiteX86" fmla="*/ 9447 w 10000"/>
                <a:gd name="connsiteY86" fmla="*/ 7084 h 10000"/>
                <a:gd name="connsiteX87" fmla="*/ 9403 w 10000"/>
                <a:gd name="connsiteY87" fmla="*/ 7223 h 10000"/>
                <a:gd name="connsiteX88" fmla="*/ 9220 w 10000"/>
                <a:gd name="connsiteY88" fmla="*/ 7127 h 10000"/>
                <a:gd name="connsiteX89" fmla="*/ 9351 w 10000"/>
                <a:gd name="connsiteY89" fmla="*/ 7261 h 10000"/>
                <a:gd name="connsiteX90" fmla="*/ 9490 w 10000"/>
                <a:gd name="connsiteY90" fmla="*/ 7261 h 10000"/>
                <a:gd name="connsiteX91" fmla="*/ 9447 w 10000"/>
                <a:gd name="connsiteY91" fmla="*/ 7357 h 10000"/>
                <a:gd name="connsiteX92" fmla="*/ 9534 w 10000"/>
                <a:gd name="connsiteY92" fmla="*/ 7537 h 10000"/>
                <a:gd name="connsiteX93" fmla="*/ 9490 w 10000"/>
                <a:gd name="connsiteY93" fmla="*/ 7537 h 10000"/>
                <a:gd name="connsiteX94" fmla="*/ 9351 w 10000"/>
                <a:gd name="connsiteY94" fmla="*/ 7439 h 10000"/>
                <a:gd name="connsiteX95" fmla="*/ 9302 w 10000"/>
                <a:gd name="connsiteY95" fmla="*/ 7489 h 10000"/>
                <a:gd name="connsiteX96" fmla="*/ 9403 w 10000"/>
                <a:gd name="connsiteY96" fmla="*/ 7581 h 10000"/>
                <a:gd name="connsiteX97" fmla="*/ 9351 w 10000"/>
                <a:gd name="connsiteY97" fmla="*/ 7667 h 10000"/>
                <a:gd name="connsiteX98" fmla="*/ 9220 w 10000"/>
                <a:gd name="connsiteY98" fmla="*/ 7581 h 10000"/>
                <a:gd name="connsiteX99" fmla="*/ 9302 w 10000"/>
                <a:gd name="connsiteY99" fmla="*/ 7709 h 10000"/>
                <a:gd name="connsiteX100" fmla="*/ 9220 w 10000"/>
                <a:gd name="connsiteY100" fmla="*/ 7709 h 10000"/>
                <a:gd name="connsiteX101" fmla="*/ 9220 w 10000"/>
                <a:gd name="connsiteY101" fmla="*/ 7804 h 10000"/>
                <a:gd name="connsiteX102" fmla="*/ 8994 w 10000"/>
                <a:gd name="connsiteY102" fmla="*/ 7900 h 10000"/>
                <a:gd name="connsiteX103" fmla="*/ 8951 w 10000"/>
                <a:gd name="connsiteY103" fmla="*/ 7980 h 10000"/>
                <a:gd name="connsiteX104" fmla="*/ 8994 w 10000"/>
                <a:gd name="connsiteY104" fmla="*/ 8031 h 10000"/>
                <a:gd name="connsiteX105" fmla="*/ 8951 w 10000"/>
                <a:gd name="connsiteY105" fmla="*/ 8066 h 10000"/>
                <a:gd name="connsiteX106" fmla="*/ 8905 w 10000"/>
                <a:gd name="connsiteY106" fmla="*/ 8203 h 10000"/>
                <a:gd name="connsiteX107" fmla="*/ 8866 w 10000"/>
                <a:gd name="connsiteY107" fmla="*/ 8160 h 10000"/>
                <a:gd name="connsiteX108" fmla="*/ 8866 w 10000"/>
                <a:gd name="connsiteY108" fmla="*/ 8296 h 10000"/>
                <a:gd name="connsiteX109" fmla="*/ 8407 w 10000"/>
                <a:gd name="connsiteY109" fmla="*/ 8069 h 10000"/>
                <a:gd name="connsiteX110" fmla="*/ 7657 w 10000"/>
                <a:gd name="connsiteY110" fmla="*/ 8835 h 10000"/>
                <a:gd name="connsiteX111" fmla="*/ 7387 w 10000"/>
                <a:gd name="connsiteY111" fmla="*/ 8924 h 10000"/>
                <a:gd name="connsiteX112" fmla="*/ 7253 w 10000"/>
                <a:gd name="connsiteY112" fmla="*/ 8655 h 10000"/>
                <a:gd name="connsiteX113" fmla="*/ 7209 w 10000"/>
                <a:gd name="connsiteY113" fmla="*/ 8655 h 10000"/>
                <a:gd name="connsiteX114" fmla="*/ 7340 w 10000"/>
                <a:gd name="connsiteY114" fmla="*/ 8604 h 10000"/>
                <a:gd name="connsiteX115" fmla="*/ 7162 w 10000"/>
                <a:gd name="connsiteY115" fmla="*/ 8604 h 10000"/>
                <a:gd name="connsiteX116" fmla="*/ 7119 w 10000"/>
                <a:gd name="connsiteY116" fmla="*/ 8703 h 10000"/>
                <a:gd name="connsiteX117" fmla="*/ 7209 w 10000"/>
                <a:gd name="connsiteY117" fmla="*/ 8790 h 10000"/>
                <a:gd name="connsiteX118" fmla="*/ 7162 w 10000"/>
                <a:gd name="connsiteY118" fmla="*/ 8790 h 10000"/>
                <a:gd name="connsiteX119" fmla="*/ 7302 w 10000"/>
                <a:gd name="connsiteY119" fmla="*/ 9056 h 10000"/>
                <a:gd name="connsiteX120" fmla="*/ 7119 w 10000"/>
                <a:gd name="connsiteY120" fmla="*/ 8884 h 10000"/>
                <a:gd name="connsiteX121" fmla="*/ 7209 w 10000"/>
                <a:gd name="connsiteY121" fmla="*/ 9056 h 10000"/>
                <a:gd name="connsiteX122" fmla="*/ 7162 w 10000"/>
                <a:gd name="connsiteY122" fmla="*/ 9107 h 10000"/>
                <a:gd name="connsiteX123" fmla="*/ 7119 w 10000"/>
                <a:gd name="connsiteY123" fmla="*/ 9056 h 10000"/>
                <a:gd name="connsiteX124" fmla="*/ 7075 w 10000"/>
                <a:gd name="connsiteY124" fmla="*/ 9196 h 10000"/>
                <a:gd name="connsiteX125" fmla="*/ 6934 w 10000"/>
                <a:gd name="connsiteY125" fmla="*/ 9240 h 10000"/>
                <a:gd name="connsiteX126" fmla="*/ 6893 w 10000"/>
                <a:gd name="connsiteY126" fmla="*/ 9147 h 10000"/>
                <a:gd name="connsiteX127" fmla="*/ 6807 w 10000"/>
                <a:gd name="connsiteY127" fmla="*/ 9107 h 10000"/>
                <a:gd name="connsiteX128" fmla="*/ 6852 w 10000"/>
                <a:gd name="connsiteY128" fmla="*/ 9282 h 10000"/>
                <a:gd name="connsiteX129" fmla="*/ 6623 w 10000"/>
                <a:gd name="connsiteY129" fmla="*/ 9196 h 10000"/>
                <a:gd name="connsiteX130" fmla="*/ 6579 w 10000"/>
                <a:gd name="connsiteY130" fmla="*/ 9240 h 10000"/>
                <a:gd name="connsiteX131" fmla="*/ 6444 w 10000"/>
                <a:gd name="connsiteY131" fmla="*/ 9323 h 10000"/>
                <a:gd name="connsiteX132" fmla="*/ 6411 w 10000"/>
                <a:gd name="connsiteY132" fmla="*/ 9422 h 10000"/>
                <a:gd name="connsiteX133" fmla="*/ 6311 w 10000"/>
                <a:gd name="connsiteY133" fmla="*/ 9422 h 10000"/>
                <a:gd name="connsiteX134" fmla="*/ 6177 w 10000"/>
                <a:gd name="connsiteY134" fmla="*/ 9463 h 10000"/>
                <a:gd name="connsiteX135" fmla="*/ 6177 w 10000"/>
                <a:gd name="connsiteY135" fmla="*/ 9422 h 10000"/>
                <a:gd name="connsiteX136" fmla="*/ 6177 w 10000"/>
                <a:gd name="connsiteY136" fmla="*/ 9507 h 10000"/>
                <a:gd name="connsiteX137" fmla="*/ 6046 w 10000"/>
                <a:gd name="connsiteY137" fmla="*/ 9463 h 10000"/>
                <a:gd name="connsiteX138" fmla="*/ 6046 w 10000"/>
                <a:gd name="connsiteY138" fmla="*/ 9550 h 10000"/>
                <a:gd name="connsiteX139" fmla="*/ 6000 w 10000"/>
                <a:gd name="connsiteY139" fmla="*/ 9688 h 10000"/>
                <a:gd name="connsiteX140" fmla="*/ 6094 w 10000"/>
                <a:gd name="connsiteY140" fmla="*/ 9734 h 10000"/>
                <a:gd name="connsiteX141" fmla="*/ 6094 w 10000"/>
                <a:gd name="connsiteY141" fmla="*/ 9734 h 10000"/>
                <a:gd name="connsiteX142" fmla="*/ 6177 w 10000"/>
                <a:gd name="connsiteY142" fmla="*/ 9913 h 10000"/>
                <a:gd name="connsiteX143" fmla="*/ 5956 w 10000"/>
                <a:gd name="connsiteY143" fmla="*/ 10000 h 10000"/>
                <a:gd name="connsiteX144" fmla="*/ 5956 w 10000"/>
                <a:gd name="connsiteY144" fmla="*/ 9913 h 10000"/>
                <a:gd name="connsiteX145" fmla="*/ 5861 w 10000"/>
                <a:gd name="connsiteY145" fmla="*/ 9774 h 10000"/>
                <a:gd name="connsiteX146" fmla="*/ 5823 w 10000"/>
                <a:gd name="connsiteY146" fmla="*/ 9688 h 10000"/>
                <a:gd name="connsiteX147" fmla="*/ 5778 w 10000"/>
                <a:gd name="connsiteY147" fmla="*/ 9550 h 10000"/>
                <a:gd name="connsiteX148" fmla="*/ 5823 w 10000"/>
                <a:gd name="connsiteY148" fmla="*/ 9463 h 10000"/>
                <a:gd name="connsiteX149" fmla="*/ 5778 w 10000"/>
                <a:gd name="connsiteY149" fmla="*/ 9323 h 10000"/>
                <a:gd name="connsiteX150" fmla="*/ 5778 w 10000"/>
                <a:gd name="connsiteY150" fmla="*/ 9373 h 10000"/>
                <a:gd name="connsiteX151" fmla="*/ 5686 w 10000"/>
                <a:gd name="connsiteY151" fmla="*/ 9282 h 10000"/>
                <a:gd name="connsiteX152" fmla="*/ 5686 w 10000"/>
                <a:gd name="connsiteY152" fmla="*/ 9373 h 10000"/>
                <a:gd name="connsiteX153" fmla="*/ 5555 w 10000"/>
                <a:gd name="connsiteY153" fmla="*/ 9373 h 10000"/>
                <a:gd name="connsiteX154" fmla="*/ 5466 w 10000"/>
                <a:gd name="connsiteY154" fmla="*/ 9323 h 10000"/>
                <a:gd name="connsiteX155" fmla="*/ 5414 w 10000"/>
                <a:gd name="connsiteY155" fmla="*/ 9240 h 10000"/>
                <a:gd name="connsiteX156" fmla="*/ 5370 w 10000"/>
                <a:gd name="connsiteY156" fmla="*/ 9240 h 10000"/>
                <a:gd name="connsiteX157" fmla="*/ 5370 w 10000"/>
                <a:gd name="connsiteY157" fmla="*/ 9323 h 10000"/>
                <a:gd name="connsiteX158" fmla="*/ 5284 w 10000"/>
                <a:gd name="connsiteY158" fmla="*/ 9240 h 10000"/>
                <a:gd name="connsiteX159" fmla="*/ 5244 w 10000"/>
                <a:gd name="connsiteY159" fmla="*/ 9147 h 10000"/>
                <a:gd name="connsiteX160" fmla="*/ 5202 w 10000"/>
                <a:gd name="connsiteY160" fmla="*/ 9196 h 10000"/>
                <a:gd name="connsiteX161" fmla="*/ 5244 w 10000"/>
                <a:gd name="connsiteY161" fmla="*/ 9323 h 10000"/>
                <a:gd name="connsiteX162" fmla="*/ 5154 w 10000"/>
                <a:gd name="connsiteY162" fmla="*/ 9282 h 10000"/>
                <a:gd name="connsiteX163" fmla="*/ 5154 w 10000"/>
                <a:gd name="connsiteY163" fmla="*/ 9373 h 10000"/>
                <a:gd name="connsiteX164" fmla="*/ 4973 w 10000"/>
                <a:gd name="connsiteY164" fmla="*/ 9323 h 10000"/>
                <a:gd name="connsiteX165" fmla="*/ 4844 w 10000"/>
                <a:gd name="connsiteY165" fmla="*/ 9323 h 10000"/>
                <a:gd name="connsiteX166" fmla="*/ 4794 w 10000"/>
                <a:gd name="connsiteY166" fmla="*/ 9323 h 10000"/>
                <a:gd name="connsiteX167" fmla="*/ 4661 w 10000"/>
                <a:gd name="connsiteY167" fmla="*/ 9240 h 10000"/>
                <a:gd name="connsiteX168" fmla="*/ 4611 w 10000"/>
                <a:gd name="connsiteY168" fmla="*/ 9196 h 10000"/>
                <a:gd name="connsiteX169" fmla="*/ 4480 w 10000"/>
                <a:gd name="connsiteY169" fmla="*/ 9147 h 10000"/>
                <a:gd name="connsiteX170" fmla="*/ 4395 w 10000"/>
                <a:gd name="connsiteY170" fmla="*/ 8884 h 10000"/>
                <a:gd name="connsiteX171" fmla="*/ 4297 w 10000"/>
                <a:gd name="connsiteY171" fmla="*/ 8703 h 10000"/>
                <a:gd name="connsiteX172" fmla="*/ 4168 w 10000"/>
                <a:gd name="connsiteY172" fmla="*/ 8703 h 10000"/>
                <a:gd name="connsiteX173" fmla="*/ 4032 w 10000"/>
                <a:gd name="connsiteY173" fmla="*/ 8703 h 10000"/>
                <a:gd name="connsiteX174" fmla="*/ 3808 w 10000"/>
                <a:gd name="connsiteY174" fmla="*/ 8475 h 10000"/>
                <a:gd name="connsiteX175" fmla="*/ 3633 w 10000"/>
                <a:gd name="connsiteY175" fmla="*/ 8604 h 10000"/>
                <a:gd name="connsiteX176" fmla="*/ 3633 w 10000"/>
                <a:gd name="connsiteY176" fmla="*/ 8703 h 10000"/>
                <a:gd name="connsiteX177" fmla="*/ 3410 w 10000"/>
                <a:gd name="connsiteY177" fmla="*/ 8747 h 10000"/>
                <a:gd name="connsiteX178" fmla="*/ 3278 w 10000"/>
                <a:gd name="connsiteY178" fmla="*/ 8884 h 10000"/>
                <a:gd name="connsiteX179" fmla="*/ 3189 w 10000"/>
                <a:gd name="connsiteY179" fmla="*/ 8790 h 10000"/>
                <a:gd name="connsiteX180" fmla="*/ 3099 w 10000"/>
                <a:gd name="connsiteY180" fmla="*/ 8884 h 10000"/>
                <a:gd name="connsiteX181" fmla="*/ 2965 w 10000"/>
                <a:gd name="connsiteY181" fmla="*/ 8884 h 10000"/>
                <a:gd name="connsiteX182" fmla="*/ 2781 w 10000"/>
                <a:gd name="connsiteY182" fmla="*/ 8835 h 10000"/>
                <a:gd name="connsiteX183" fmla="*/ 2606 w 10000"/>
                <a:gd name="connsiteY183" fmla="*/ 8924 h 10000"/>
                <a:gd name="connsiteX184" fmla="*/ 2515 w 10000"/>
                <a:gd name="connsiteY184" fmla="*/ 8924 h 10000"/>
                <a:gd name="connsiteX185" fmla="*/ 2423 w 10000"/>
                <a:gd name="connsiteY185" fmla="*/ 8924 h 10000"/>
                <a:gd name="connsiteX186" fmla="*/ 2380 w 10000"/>
                <a:gd name="connsiteY186" fmla="*/ 8924 h 10000"/>
                <a:gd name="connsiteX187" fmla="*/ 2380 w 10000"/>
                <a:gd name="connsiteY187" fmla="*/ 9147 h 10000"/>
                <a:gd name="connsiteX188" fmla="*/ 2473 w 10000"/>
                <a:gd name="connsiteY188" fmla="*/ 9282 h 10000"/>
                <a:gd name="connsiteX189" fmla="*/ 2473 w 10000"/>
                <a:gd name="connsiteY189" fmla="*/ 9323 h 10000"/>
                <a:gd name="connsiteX190" fmla="*/ 2473 w 10000"/>
                <a:gd name="connsiteY190" fmla="*/ 9422 h 10000"/>
                <a:gd name="connsiteX191" fmla="*/ 2515 w 10000"/>
                <a:gd name="connsiteY191" fmla="*/ 9550 h 10000"/>
                <a:gd name="connsiteX192" fmla="*/ 2380 w 10000"/>
                <a:gd name="connsiteY192" fmla="*/ 9507 h 10000"/>
                <a:gd name="connsiteX193" fmla="*/ 2244 w 10000"/>
                <a:gd name="connsiteY193" fmla="*/ 9463 h 10000"/>
                <a:gd name="connsiteX194" fmla="*/ 2153 w 10000"/>
                <a:gd name="connsiteY194" fmla="*/ 9240 h 10000"/>
                <a:gd name="connsiteX195" fmla="*/ 1895 w 10000"/>
                <a:gd name="connsiteY195" fmla="*/ 9373 h 10000"/>
                <a:gd name="connsiteX196" fmla="*/ 1805 w 10000"/>
                <a:gd name="connsiteY196" fmla="*/ 9422 h 10000"/>
                <a:gd name="connsiteX197" fmla="*/ 1805 w 10000"/>
                <a:gd name="connsiteY197" fmla="*/ 9282 h 10000"/>
                <a:gd name="connsiteX198" fmla="*/ 1669 w 10000"/>
                <a:gd name="connsiteY198" fmla="*/ 9107 h 10000"/>
                <a:gd name="connsiteX199" fmla="*/ 1401 w 10000"/>
                <a:gd name="connsiteY199" fmla="*/ 9107 h 10000"/>
                <a:gd name="connsiteX200" fmla="*/ 1401 w 10000"/>
                <a:gd name="connsiteY200" fmla="*/ 8924 h 10000"/>
                <a:gd name="connsiteX201" fmla="*/ 1439 w 10000"/>
                <a:gd name="connsiteY201" fmla="*/ 8703 h 10000"/>
                <a:gd name="connsiteX202" fmla="*/ 1270 w 10000"/>
                <a:gd name="connsiteY202" fmla="*/ 8604 h 10000"/>
                <a:gd name="connsiteX203" fmla="*/ 1130 w 10000"/>
                <a:gd name="connsiteY203" fmla="*/ 8475 h 10000"/>
                <a:gd name="connsiteX204" fmla="*/ 1090 w 10000"/>
                <a:gd name="connsiteY204" fmla="*/ 8385 h 10000"/>
                <a:gd name="connsiteX205" fmla="*/ 1048 w 10000"/>
                <a:gd name="connsiteY205" fmla="*/ 8251 h 10000"/>
                <a:gd name="connsiteX206" fmla="*/ 1090 w 10000"/>
                <a:gd name="connsiteY206" fmla="*/ 8118 h 10000"/>
                <a:gd name="connsiteX207" fmla="*/ 773 w 10000"/>
                <a:gd name="connsiteY207" fmla="*/ 8160 h 10000"/>
                <a:gd name="connsiteX208" fmla="*/ 591 w 10000"/>
                <a:gd name="connsiteY208" fmla="*/ 8251 h 10000"/>
                <a:gd name="connsiteX209" fmla="*/ 591 w 10000"/>
                <a:gd name="connsiteY209" fmla="*/ 8118 h 10000"/>
                <a:gd name="connsiteX210" fmla="*/ 549 w 10000"/>
                <a:gd name="connsiteY210" fmla="*/ 7980 h 10000"/>
                <a:gd name="connsiteX211" fmla="*/ 508 w 10000"/>
                <a:gd name="connsiteY211" fmla="*/ 7900 h 10000"/>
                <a:gd name="connsiteX212" fmla="*/ 7545 w 10000"/>
                <a:gd name="connsiteY212" fmla="*/ 7886 h 10000"/>
                <a:gd name="connsiteX213" fmla="*/ 7675 w 10000"/>
                <a:gd name="connsiteY213" fmla="*/ 7560 h 10000"/>
                <a:gd name="connsiteX0" fmla="*/ 8188 w 10000"/>
                <a:gd name="connsiteY0" fmla="*/ 761 h 10000"/>
                <a:gd name="connsiteX1" fmla="*/ 7926 w 10000"/>
                <a:gd name="connsiteY1" fmla="*/ 716 h 10000"/>
                <a:gd name="connsiteX2" fmla="*/ 8010 w 10000"/>
                <a:gd name="connsiteY2" fmla="*/ 674 h 10000"/>
                <a:gd name="connsiteX3" fmla="*/ 8056 w 10000"/>
                <a:gd name="connsiteY3" fmla="*/ 490 h 10000"/>
                <a:gd name="connsiteX4" fmla="*/ 8105 w 10000"/>
                <a:gd name="connsiteY4" fmla="*/ 313 h 10000"/>
                <a:gd name="connsiteX5" fmla="*/ 7834 w 10000"/>
                <a:gd name="connsiteY5" fmla="*/ 0 h 10000"/>
                <a:gd name="connsiteX6" fmla="*/ 7699 w 10000"/>
                <a:gd name="connsiteY6" fmla="*/ 45 h 10000"/>
                <a:gd name="connsiteX7" fmla="*/ 7572 w 10000"/>
                <a:gd name="connsiteY7" fmla="*/ 141 h 10000"/>
                <a:gd name="connsiteX8" fmla="*/ 7476 w 10000"/>
                <a:gd name="connsiteY8" fmla="*/ 362 h 10000"/>
                <a:gd name="connsiteX9" fmla="*/ 7253 w 10000"/>
                <a:gd name="connsiteY9" fmla="*/ 541 h 10000"/>
                <a:gd name="connsiteX10" fmla="*/ 7119 w 10000"/>
                <a:gd name="connsiteY10" fmla="*/ 630 h 10000"/>
                <a:gd name="connsiteX11" fmla="*/ 7162 w 10000"/>
                <a:gd name="connsiteY11" fmla="*/ 761 h 10000"/>
                <a:gd name="connsiteX12" fmla="*/ 6893 w 10000"/>
                <a:gd name="connsiteY12" fmla="*/ 942 h 10000"/>
                <a:gd name="connsiteX13" fmla="*/ 6673 w 10000"/>
                <a:gd name="connsiteY13" fmla="*/ 901 h 10000"/>
                <a:gd name="connsiteX14" fmla="*/ 6673 w 10000"/>
                <a:gd name="connsiteY14" fmla="*/ 1167 h 10000"/>
                <a:gd name="connsiteX15" fmla="*/ 6934 w 10000"/>
                <a:gd name="connsiteY15" fmla="*/ 1391 h 10000"/>
                <a:gd name="connsiteX16" fmla="*/ 7075 w 10000"/>
                <a:gd name="connsiteY16" fmla="*/ 1391 h 10000"/>
                <a:gd name="connsiteX17" fmla="*/ 7162 w 10000"/>
                <a:gd name="connsiteY17" fmla="*/ 1432 h 10000"/>
                <a:gd name="connsiteX18" fmla="*/ 7162 w 10000"/>
                <a:gd name="connsiteY18" fmla="*/ 1391 h 10000"/>
                <a:gd name="connsiteX19" fmla="*/ 7429 w 10000"/>
                <a:gd name="connsiteY19" fmla="*/ 1527 h 10000"/>
                <a:gd name="connsiteX20" fmla="*/ 7520 w 10000"/>
                <a:gd name="connsiteY20" fmla="*/ 1794 h 10000"/>
                <a:gd name="connsiteX21" fmla="*/ 7745 w 10000"/>
                <a:gd name="connsiteY21" fmla="*/ 1839 h 10000"/>
                <a:gd name="connsiteX22" fmla="*/ 7834 w 10000"/>
                <a:gd name="connsiteY22" fmla="*/ 1746 h 10000"/>
                <a:gd name="connsiteX23" fmla="*/ 7880 w 10000"/>
                <a:gd name="connsiteY23" fmla="*/ 1617 h 10000"/>
                <a:gd name="connsiteX24" fmla="*/ 8056 w 10000"/>
                <a:gd name="connsiteY24" fmla="*/ 1527 h 10000"/>
                <a:gd name="connsiteX25" fmla="*/ 8283 w 10000"/>
                <a:gd name="connsiteY25" fmla="*/ 1617 h 10000"/>
                <a:gd name="connsiteX26" fmla="*/ 8367 w 10000"/>
                <a:gd name="connsiteY26" fmla="*/ 1659 h 10000"/>
                <a:gd name="connsiteX27" fmla="*/ 8417 w 10000"/>
                <a:gd name="connsiteY27" fmla="*/ 1710 h 10000"/>
                <a:gd name="connsiteX28" fmla="*/ 8643 w 10000"/>
                <a:gd name="connsiteY28" fmla="*/ 1710 h 10000"/>
                <a:gd name="connsiteX29" fmla="*/ 8643 w 10000"/>
                <a:gd name="connsiteY29" fmla="*/ 1659 h 10000"/>
                <a:gd name="connsiteX30" fmla="*/ 8905 w 10000"/>
                <a:gd name="connsiteY30" fmla="*/ 1746 h 10000"/>
                <a:gd name="connsiteX31" fmla="*/ 8866 w 10000"/>
                <a:gd name="connsiteY31" fmla="*/ 1794 h 10000"/>
                <a:gd name="connsiteX32" fmla="*/ 8905 w 10000"/>
                <a:gd name="connsiteY32" fmla="*/ 1929 h 10000"/>
                <a:gd name="connsiteX33" fmla="*/ 8905 w 10000"/>
                <a:gd name="connsiteY33" fmla="*/ 2014 h 10000"/>
                <a:gd name="connsiteX34" fmla="*/ 8817 w 10000"/>
                <a:gd name="connsiteY34" fmla="*/ 1929 h 10000"/>
                <a:gd name="connsiteX35" fmla="*/ 8773 w 10000"/>
                <a:gd name="connsiteY35" fmla="*/ 1971 h 10000"/>
                <a:gd name="connsiteX36" fmla="*/ 8680 w 10000"/>
                <a:gd name="connsiteY36" fmla="*/ 1971 h 10000"/>
                <a:gd name="connsiteX37" fmla="*/ 8592 w 10000"/>
                <a:gd name="connsiteY37" fmla="*/ 2014 h 10000"/>
                <a:gd name="connsiteX38" fmla="*/ 8417 w 10000"/>
                <a:gd name="connsiteY38" fmla="*/ 2110 h 10000"/>
                <a:gd name="connsiteX39" fmla="*/ 8322 w 10000"/>
                <a:gd name="connsiteY39" fmla="*/ 2157 h 10000"/>
                <a:gd name="connsiteX40" fmla="*/ 8417 w 10000"/>
                <a:gd name="connsiteY40" fmla="*/ 2245 h 10000"/>
                <a:gd name="connsiteX41" fmla="*/ 8322 w 10000"/>
                <a:gd name="connsiteY41" fmla="*/ 2245 h 10000"/>
                <a:gd name="connsiteX42" fmla="*/ 8367 w 10000"/>
                <a:gd name="connsiteY42" fmla="*/ 2332 h 10000"/>
                <a:gd name="connsiteX43" fmla="*/ 8283 w 10000"/>
                <a:gd name="connsiteY43" fmla="*/ 2375 h 10000"/>
                <a:gd name="connsiteX44" fmla="*/ 8188 w 10000"/>
                <a:gd name="connsiteY44" fmla="*/ 2288 h 10000"/>
                <a:gd name="connsiteX45" fmla="*/ 8152 w 10000"/>
                <a:gd name="connsiteY45" fmla="*/ 2288 h 10000"/>
                <a:gd name="connsiteX46" fmla="*/ 8237 w 10000"/>
                <a:gd name="connsiteY46" fmla="*/ 2421 h 10000"/>
                <a:gd name="connsiteX47" fmla="*/ 8056 w 10000"/>
                <a:gd name="connsiteY47" fmla="*/ 2607 h 10000"/>
                <a:gd name="connsiteX48" fmla="*/ 9884 w 10000"/>
                <a:gd name="connsiteY48" fmla="*/ 5468 h 10000"/>
                <a:gd name="connsiteX49" fmla="*/ 9847 w 10000"/>
                <a:gd name="connsiteY49" fmla="*/ 5517 h 10000"/>
                <a:gd name="connsiteX50" fmla="*/ 9757 w 10000"/>
                <a:gd name="connsiteY50" fmla="*/ 5561 h 10000"/>
                <a:gd name="connsiteX51" fmla="*/ 9802 w 10000"/>
                <a:gd name="connsiteY51" fmla="*/ 5561 h 10000"/>
                <a:gd name="connsiteX52" fmla="*/ 9982 w 10000"/>
                <a:gd name="connsiteY52" fmla="*/ 5600 h 10000"/>
                <a:gd name="connsiteX53" fmla="*/ 9982 w 10000"/>
                <a:gd name="connsiteY53" fmla="*/ 5699 h 10000"/>
                <a:gd name="connsiteX54" fmla="*/ 9935 w 10000"/>
                <a:gd name="connsiteY54" fmla="*/ 5600 h 10000"/>
                <a:gd name="connsiteX55" fmla="*/ 9935 w 10000"/>
                <a:gd name="connsiteY55" fmla="*/ 5699 h 10000"/>
                <a:gd name="connsiteX56" fmla="*/ 9884 w 10000"/>
                <a:gd name="connsiteY56" fmla="*/ 5658 h 10000"/>
                <a:gd name="connsiteX57" fmla="*/ 9847 w 10000"/>
                <a:gd name="connsiteY57" fmla="*/ 5658 h 10000"/>
                <a:gd name="connsiteX58" fmla="*/ 9802 w 10000"/>
                <a:gd name="connsiteY58" fmla="*/ 5737 h 10000"/>
                <a:gd name="connsiteX59" fmla="*/ 9935 w 10000"/>
                <a:gd name="connsiteY59" fmla="*/ 5827 h 10000"/>
                <a:gd name="connsiteX60" fmla="*/ 9884 w 10000"/>
                <a:gd name="connsiteY60" fmla="*/ 5827 h 10000"/>
                <a:gd name="connsiteX61" fmla="*/ 9935 w 10000"/>
                <a:gd name="connsiteY61" fmla="*/ 5924 h 10000"/>
                <a:gd name="connsiteX62" fmla="*/ 9757 w 10000"/>
                <a:gd name="connsiteY62" fmla="*/ 5873 h 10000"/>
                <a:gd name="connsiteX63" fmla="*/ 9802 w 10000"/>
                <a:gd name="connsiteY63" fmla="*/ 5924 h 10000"/>
                <a:gd name="connsiteX64" fmla="*/ 9935 w 10000"/>
                <a:gd name="connsiteY64" fmla="*/ 5963 h 10000"/>
                <a:gd name="connsiteX65" fmla="*/ 9982 w 10000"/>
                <a:gd name="connsiteY65" fmla="*/ 6100 h 10000"/>
                <a:gd name="connsiteX66" fmla="*/ 9935 w 10000"/>
                <a:gd name="connsiteY66" fmla="*/ 6193 h 10000"/>
                <a:gd name="connsiteX67" fmla="*/ 9802 w 10000"/>
                <a:gd name="connsiteY67" fmla="*/ 6055 h 10000"/>
                <a:gd name="connsiteX68" fmla="*/ 9757 w 10000"/>
                <a:gd name="connsiteY68" fmla="*/ 6100 h 10000"/>
                <a:gd name="connsiteX69" fmla="*/ 9579 w 10000"/>
                <a:gd name="connsiteY69" fmla="*/ 6193 h 10000"/>
                <a:gd name="connsiteX70" fmla="*/ 9714 w 10000"/>
                <a:gd name="connsiteY70" fmla="*/ 6321 h 10000"/>
                <a:gd name="connsiteX71" fmla="*/ 9714 w 10000"/>
                <a:gd name="connsiteY71" fmla="*/ 6504 h 10000"/>
                <a:gd name="connsiteX72" fmla="*/ 9668 w 10000"/>
                <a:gd name="connsiteY72" fmla="*/ 6594 h 10000"/>
                <a:gd name="connsiteX73" fmla="*/ 9668 w 10000"/>
                <a:gd name="connsiteY73" fmla="*/ 6637 h 10000"/>
                <a:gd name="connsiteX74" fmla="*/ 9579 w 10000"/>
                <a:gd name="connsiteY74" fmla="*/ 6594 h 10000"/>
                <a:gd name="connsiteX75" fmla="*/ 9579 w 10000"/>
                <a:gd name="connsiteY75" fmla="*/ 6680 h 10000"/>
                <a:gd name="connsiteX76" fmla="*/ 9534 w 10000"/>
                <a:gd name="connsiteY76" fmla="*/ 6774 h 10000"/>
                <a:gd name="connsiteX77" fmla="*/ 9490 w 10000"/>
                <a:gd name="connsiteY77" fmla="*/ 6948 h 10000"/>
                <a:gd name="connsiteX78" fmla="*/ 9534 w 10000"/>
                <a:gd name="connsiteY78" fmla="*/ 6861 h 10000"/>
                <a:gd name="connsiteX79" fmla="*/ 9490 w 10000"/>
                <a:gd name="connsiteY79" fmla="*/ 6903 h 10000"/>
                <a:gd name="connsiteX80" fmla="*/ 9447 w 10000"/>
                <a:gd name="connsiteY80" fmla="*/ 6820 h 10000"/>
                <a:gd name="connsiteX81" fmla="*/ 9351 w 10000"/>
                <a:gd name="connsiteY81" fmla="*/ 6861 h 10000"/>
                <a:gd name="connsiteX82" fmla="*/ 9351 w 10000"/>
                <a:gd name="connsiteY82" fmla="*/ 6948 h 10000"/>
                <a:gd name="connsiteX83" fmla="*/ 9403 w 10000"/>
                <a:gd name="connsiteY83" fmla="*/ 6994 h 10000"/>
                <a:gd name="connsiteX84" fmla="*/ 9490 w 10000"/>
                <a:gd name="connsiteY84" fmla="*/ 7039 h 10000"/>
                <a:gd name="connsiteX85" fmla="*/ 9447 w 10000"/>
                <a:gd name="connsiteY85" fmla="*/ 7084 h 10000"/>
                <a:gd name="connsiteX86" fmla="*/ 9403 w 10000"/>
                <a:gd name="connsiteY86" fmla="*/ 7223 h 10000"/>
                <a:gd name="connsiteX87" fmla="*/ 9220 w 10000"/>
                <a:gd name="connsiteY87" fmla="*/ 7127 h 10000"/>
                <a:gd name="connsiteX88" fmla="*/ 9351 w 10000"/>
                <a:gd name="connsiteY88" fmla="*/ 7261 h 10000"/>
                <a:gd name="connsiteX89" fmla="*/ 9490 w 10000"/>
                <a:gd name="connsiteY89" fmla="*/ 7261 h 10000"/>
                <a:gd name="connsiteX90" fmla="*/ 9447 w 10000"/>
                <a:gd name="connsiteY90" fmla="*/ 7357 h 10000"/>
                <a:gd name="connsiteX91" fmla="*/ 9534 w 10000"/>
                <a:gd name="connsiteY91" fmla="*/ 7537 h 10000"/>
                <a:gd name="connsiteX92" fmla="*/ 9490 w 10000"/>
                <a:gd name="connsiteY92" fmla="*/ 7537 h 10000"/>
                <a:gd name="connsiteX93" fmla="*/ 9351 w 10000"/>
                <a:gd name="connsiteY93" fmla="*/ 7439 h 10000"/>
                <a:gd name="connsiteX94" fmla="*/ 9302 w 10000"/>
                <a:gd name="connsiteY94" fmla="*/ 7489 h 10000"/>
                <a:gd name="connsiteX95" fmla="*/ 9403 w 10000"/>
                <a:gd name="connsiteY95" fmla="*/ 7581 h 10000"/>
                <a:gd name="connsiteX96" fmla="*/ 9351 w 10000"/>
                <a:gd name="connsiteY96" fmla="*/ 7667 h 10000"/>
                <a:gd name="connsiteX97" fmla="*/ 9220 w 10000"/>
                <a:gd name="connsiteY97" fmla="*/ 7581 h 10000"/>
                <a:gd name="connsiteX98" fmla="*/ 9302 w 10000"/>
                <a:gd name="connsiteY98" fmla="*/ 7709 h 10000"/>
                <a:gd name="connsiteX99" fmla="*/ 9220 w 10000"/>
                <a:gd name="connsiteY99" fmla="*/ 7709 h 10000"/>
                <a:gd name="connsiteX100" fmla="*/ 9220 w 10000"/>
                <a:gd name="connsiteY100" fmla="*/ 7804 h 10000"/>
                <a:gd name="connsiteX101" fmla="*/ 8994 w 10000"/>
                <a:gd name="connsiteY101" fmla="*/ 7900 h 10000"/>
                <a:gd name="connsiteX102" fmla="*/ 8951 w 10000"/>
                <a:gd name="connsiteY102" fmla="*/ 7980 h 10000"/>
                <a:gd name="connsiteX103" fmla="*/ 8994 w 10000"/>
                <a:gd name="connsiteY103" fmla="*/ 8031 h 10000"/>
                <a:gd name="connsiteX104" fmla="*/ 8951 w 10000"/>
                <a:gd name="connsiteY104" fmla="*/ 8066 h 10000"/>
                <a:gd name="connsiteX105" fmla="*/ 8905 w 10000"/>
                <a:gd name="connsiteY105" fmla="*/ 8203 h 10000"/>
                <a:gd name="connsiteX106" fmla="*/ 8866 w 10000"/>
                <a:gd name="connsiteY106" fmla="*/ 8160 h 10000"/>
                <a:gd name="connsiteX107" fmla="*/ 8866 w 10000"/>
                <a:gd name="connsiteY107" fmla="*/ 8296 h 10000"/>
                <a:gd name="connsiteX108" fmla="*/ 8407 w 10000"/>
                <a:gd name="connsiteY108" fmla="*/ 8069 h 10000"/>
                <a:gd name="connsiteX109" fmla="*/ 7657 w 10000"/>
                <a:gd name="connsiteY109" fmla="*/ 8835 h 10000"/>
                <a:gd name="connsiteX110" fmla="*/ 7387 w 10000"/>
                <a:gd name="connsiteY110" fmla="*/ 8924 h 10000"/>
                <a:gd name="connsiteX111" fmla="*/ 7253 w 10000"/>
                <a:gd name="connsiteY111" fmla="*/ 8655 h 10000"/>
                <a:gd name="connsiteX112" fmla="*/ 7209 w 10000"/>
                <a:gd name="connsiteY112" fmla="*/ 8655 h 10000"/>
                <a:gd name="connsiteX113" fmla="*/ 7340 w 10000"/>
                <a:gd name="connsiteY113" fmla="*/ 8604 h 10000"/>
                <a:gd name="connsiteX114" fmla="*/ 7162 w 10000"/>
                <a:gd name="connsiteY114" fmla="*/ 8604 h 10000"/>
                <a:gd name="connsiteX115" fmla="*/ 7119 w 10000"/>
                <a:gd name="connsiteY115" fmla="*/ 8703 h 10000"/>
                <a:gd name="connsiteX116" fmla="*/ 7209 w 10000"/>
                <a:gd name="connsiteY116" fmla="*/ 8790 h 10000"/>
                <a:gd name="connsiteX117" fmla="*/ 7162 w 10000"/>
                <a:gd name="connsiteY117" fmla="*/ 8790 h 10000"/>
                <a:gd name="connsiteX118" fmla="*/ 7302 w 10000"/>
                <a:gd name="connsiteY118" fmla="*/ 9056 h 10000"/>
                <a:gd name="connsiteX119" fmla="*/ 7119 w 10000"/>
                <a:gd name="connsiteY119" fmla="*/ 8884 h 10000"/>
                <a:gd name="connsiteX120" fmla="*/ 7209 w 10000"/>
                <a:gd name="connsiteY120" fmla="*/ 9056 h 10000"/>
                <a:gd name="connsiteX121" fmla="*/ 7162 w 10000"/>
                <a:gd name="connsiteY121" fmla="*/ 9107 h 10000"/>
                <a:gd name="connsiteX122" fmla="*/ 7119 w 10000"/>
                <a:gd name="connsiteY122" fmla="*/ 9056 h 10000"/>
                <a:gd name="connsiteX123" fmla="*/ 7075 w 10000"/>
                <a:gd name="connsiteY123" fmla="*/ 9196 h 10000"/>
                <a:gd name="connsiteX124" fmla="*/ 6934 w 10000"/>
                <a:gd name="connsiteY124" fmla="*/ 9240 h 10000"/>
                <a:gd name="connsiteX125" fmla="*/ 6893 w 10000"/>
                <a:gd name="connsiteY125" fmla="*/ 9147 h 10000"/>
                <a:gd name="connsiteX126" fmla="*/ 6807 w 10000"/>
                <a:gd name="connsiteY126" fmla="*/ 9107 h 10000"/>
                <a:gd name="connsiteX127" fmla="*/ 6852 w 10000"/>
                <a:gd name="connsiteY127" fmla="*/ 9282 h 10000"/>
                <a:gd name="connsiteX128" fmla="*/ 6623 w 10000"/>
                <a:gd name="connsiteY128" fmla="*/ 9196 h 10000"/>
                <a:gd name="connsiteX129" fmla="*/ 6579 w 10000"/>
                <a:gd name="connsiteY129" fmla="*/ 9240 h 10000"/>
                <a:gd name="connsiteX130" fmla="*/ 6444 w 10000"/>
                <a:gd name="connsiteY130" fmla="*/ 9323 h 10000"/>
                <a:gd name="connsiteX131" fmla="*/ 6411 w 10000"/>
                <a:gd name="connsiteY131" fmla="*/ 9422 h 10000"/>
                <a:gd name="connsiteX132" fmla="*/ 6311 w 10000"/>
                <a:gd name="connsiteY132" fmla="*/ 9422 h 10000"/>
                <a:gd name="connsiteX133" fmla="*/ 6177 w 10000"/>
                <a:gd name="connsiteY133" fmla="*/ 9463 h 10000"/>
                <a:gd name="connsiteX134" fmla="*/ 6177 w 10000"/>
                <a:gd name="connsiteY134" fmla="*/ 9422 h 10000"/>
                <a:gd name="connsiteX135" fmla="*/ 6177 w 10000"/>
                <a:gd name="connsiteY135" fmla="*/ 9507 h 10000"/>
                <a:gd name="connsiteX136" fmla="*/ 6046 w 10000"/>
                <a:gd name="connsiteY136" fmla="*/ 9463 h 10000"/>
                <a:gd name="connsiteX137" fmla="*/ 6046 w 10000"/>
                <a:gd name="connsiteY137" fmla="*/ 9550 h 10000"/>
                <a:gd name="connsiteX138" fmla="*/ 6000 w 10000"/>
                <a:gd name="connsiteY138" fmla="*/ 9688 h 10000"/>
                <a:gd name="connsiteX139" fmla="*/ 6094 w 10000"/>
                <a:gd name="connsiteY139" fmla="*/ 9734 h 10000"/>
                <a:gd name="connsiteX140" fmla="*/ 6094 w 10000"/>
                <a:gd name="connsiteY140" fmla="*/ 9734 h 10000"/>
                <a:gd name="connsiteX141" fmla="*/ 6177 w 10000"/>
                <a:gd name="connsiteY141" fmla="*/ 9913 h 10000"/>
                <a:gd name="connsiteX142" fmla="*/ 5956 w 10000"/>
                <a:gd name="connsiteY142" fmla="*/ 10000 h 10000"/>
                <a:gd name="connsiteX143" fmla="*/ 5956 w 10000"/>
                <a:gd name="connsiteY143" fmla="*/ 9913 h 10000"/>
                <a:gd name="connsiteX144" fmla="*/ 5861 w 10000"/>
                <a:gd name="connsiteY144" fmla="*/ 9774 h 10000"/>
                <a:gd name="connsiteX145" fmla="*/ 5823 w 10000"/>
                <a:gd name="connsiteY145" fmla="*/ 9688 h 10000"/>
                <a:gd name="connsiteX146" fmla="*/ 5778 w 10000"/>
                <a:gd name="connsiteY146" fmla="*/ 9550 h 10000"/>
                <a:gd name="connsiteX147" fmla="*/ 5823 w 10000"/>
                <a:gd name="connsiteY147" fmla="*/ 9463 h 10000"/>
                <a:gd name="connsiteX148" fmla="*/ 5778 w 10000"/>
                <a:gd name="connsiteY148" fmla="*/ 9323 h 10000"/>
                <a:gd name="connsiteX149" fmla="*/ 5778 w 10000"/>
                <a:gd name="connsiteY149" fmla="*/ 9373 h 10000"/>
                <a:gd name="connsiteX150" fmla="*/ 5686 w 10000"/>
                <a:gd name="connsiteY150" fmla="*/ 9282 h 10000"/>
                <a:gd name="connsiteX151" fmla="*/ 5686 w 10000"/>
                <a:gd name="connsiteY151" fmla="*/ 9373 h 10000"/>
                <a:gd name="connsiteX152" fmla="*/ 5555 w 10000"/>
                <a:gd name="connsiteY152" fmla="*/ 9373 h 10000"/>
                <a:gd name="connsiteX153" fmla="*/ 5466 w 10000"/>
                <a:gd name="connsiteY153" fmla="*/ 9323 h 10000"/>
                <a:gd name="connsiteX154" fmla="*/ 5414 w 10000"/>
                <a:gd name="connsiteY154" fmla="*/ 9240 h 10000"/>
                <a:gd name="connsiteX155" fmla="*/ 5370 w 10000"/>
                <a:gd name="connsiteY155" fmla="*/ 9240 h 10000"/>
                <a:gd name="connsiteX156" fmla="*/ 5370 w 10000"/>
                <a:gd name="connsiteY156" fmla="*/ 9323 h 10000"/>
                <a:gd name="connsiteX157" fmla="*/ 5284 w 10000"/>
                <a:gd name="connsiteY157" fmla="*/ 9240 h 10000"/>
                <a:gd name="connsiteX158" fmla="*/ 5244 w 10000"/>
                <a:gd name="connsiteY158" fmla="*/ 9147 h 10000"/>
                <a:gd name="connsiteX159" fmla="*/ 5202 w 10000"/>
                <a:gd name="connsiteY159" fmla="*/ 9196 h 10000"/>
                <a:gd name="connsiteX160" fmla="*/ 5244 w 10000"/>
                <a:gd name="connsiteY160" fmla="*/ 9323 h 10000"/>
                <a:gd name="connsiteX161" fmla="*/ 5154 w 10000"/>
                <a:gd name="connsiteY161" fmla="*/ 9282 h 10000"/>
                <a:gd name="connsiteX162" fmla="*/ 5154 w 10000"/>
                <a:gd name="connsiteY162" fmla="*/ 9373 h 10000"/>
                <a:gd name="connsiteX163" fmla="*/ 4973 w 10000"/>
                <a:gd name="connsiteY163" fmla="*/ 9323 h 10000"/>
                <a:gd name="connsiteX164" fmla="*/ 4844 w 10000"/>
                <a:gd name="connsiteY164" fmla="*/ 9323 h 10000"/>
                <a:gd name="connsiteX165" fmla="*/ 4794 w 10000"/>
                <a:gd name="connsiteY165" fmla="*/ 9323 h 10000"/>
                <a:gd name="connsiteX166" fmla="*/ 4661 w 10000"/>
                <a:gd name="connsiteY166" fmla="*/ 9240 h 10000"/>
                <a:gd name="connsiteX167" fmla="*/ 4611 w 10000"/>
                <a:gd name="connsiteY167" fmla="*/ 9196 h 10000"/>
                <a:gd name="connsiteX168" fmla="*/ 4480 w 10000"/>
                <a:gd name="connsiteY168" fmla="*/ 9147 h 10000"/>
                <a:gd name="connsiteX169" fmla="*/ 4395 w 10000"/>
                <a:gd name="connsiteY169" fmla="*/ 8884 h 10000"/>
                <a:gd name="connsiteX170" fmla="*/ 4297 w 10000"/>
                <a:gd name="connsiteY170" fmla="*/ 8703 h 10000"/>
                <a:gd name="connsiteX171" fmla="*/ 4168 w 10000"/>
                <a:gd name="connsiteY171" fmla="*/ 8703 h 10000"/>
                <a:gd name="connsiteX172" fmla="*/ 4032 w 10000"/>
                <a:gd name="connsiteY172" fmla="*/ 8703 h 10000"/>
                <a:gd name="connsiteX173" fmla="*/ 3808 w 10000"/>
                <a:gd name="connsiteY173" fmla="*/ 8475 h 10000"/>
                <a:gd name="connsiteX174" fmla="*/ 3633 w 10000"/>
                <a:gd name="connsiteY174" fmla="*/ 8604 h 10000"/>
                <a:gd name="connsiteX175" fmla="*/ 3633 w 10000"/>
                <a:gd name="connsiteY175" fmla="*/ 8703 h 10000"/>
                <a:gd name="connsiteX176" fmla="*/ 3410 w 10000"/>
                <a:gd name="connsiteY176" fmla="*/ 8747 h 10000"/>
                <a:gd name="connsiteX177" fmla="*/ 3278 w 10000"/>
                <a:gd name="connsiteY177" fmla="*/ 8884 h 10000"/>
                <a:gd name="connsiteX178" fmla="*/ 3189 w 10000"/>
                <a:gd name="connsiteY178" fmla="*/ 8790 h 10000"/>
                <a:gd name="connsiteX179" fmla="*/ 3099 w 10000"/>
                <a:gd name="connsiteY179" fmla="*/ 8884 h 10000"/>
                <a:gd name="connsiteX180" fmla="*/ 2965 w 10000"/>
                <a:gd name="connsiteY180" fmla="*/ 8884 h 10000"/>
                <a:gd name="connsiteX181" fmla="*/ 2781 w 10000"/>
                <a:gd name="connsiteY181" fmla="*/ 8835 h 10000"/>
                <a:gd name="connsiteX182" fmla="*/ 2606 w 10000"/>
                <a:gd name="connsiteY182" fmla="*/ 8924 h 10000"/>
                <a:gd name="connsiteX183" fmla="*/ 2515 w 10000"/>
                <a:gd name="connsiteY183" fmla="*/ 8924 h 10000"/>
                <a:gd name="connsiteX184" fmla="*/ 2423 w 10000"/>
                <a:gd name="connsiteY184" fmla="*/ 8924 h 10000"/>
                <a:gd name="connsiteX185" fmla="*/ 2380 w 10000"/>
                <a:gd name="connsiteY185" fmla="*/ 8924 h 10000"/>
                <a:gd name="connsiteX186" fmla="*/ 2380 w 10000"/>
                <a:gd name="connsiteY186" fmla="*/ 9147 h 10000"/>
                <a:gd name="connsiteX187" fmla="*/ 2473 w 10000"/>
                <a:gd name="connsiteY187" fmla="*/ 9282 h 10000"/>
                <a:gd name="connsiteX188" fmla="*/ 2473 w 10000"/>
                <a:gd name="connsiteY188" fmla="*/ 9323 h 10000"/>
                <a:gd name="connsiteX189" fmla="*/ 2473 w 10000"/>
                <a:gd name="connsiteY189" fmla="*/ 9422 h 10000"/>
                <a:gd name="connsiteX190" fmla="*/ 2515 w 10000"/>
                <a:gd name="connsiteY190" fmla="*/ 9550 h 10000"/>
                <a:gd name="connsiteX191" fmla="*/ 2380 w 10000"/>
                <a:gd name="connsiteY191" fmla="*/ 9507 h 10000"/>
                <a:gd name="connsiteX192" fmla="*/ 2244 w 10000"/>
                <a:gd name="connsiteY192" fmla="*/ 9463 h 10000"/>
                <a:gd name="connsiteX193" fmla="*/ 2153 w 10000"/>
                <a:gd name="connsiteY193" fmla="*/ 9240 h 10000"/>
                <a:gd name="connsiteX194" fmla="*/ 1895 w 10000"/>
                <a:gd name="connsiteY194" fmla="*/ 9373 h 10000"/>
                <a:gd name="connsiteX195" fmla="*/ 1805 w 10000"/>
                <a:gd name="connsiteY195" fmla="*/ 9422 h 10000"/>
                <a:gd name="connsiteX196" fmla="*/ 1805 w 10000"/>
                <a:gd name="connsiteY196" fmla="*/ 9282 h 10000"/>
                <a:gd name="connsiteX197" fmla="*/ 1669 w 10000"/>
                <a:gd name="connsiteY197" fmla="*/ 9107 h 10000"/>
                <a:gd name="connsiteX198" fmla="*/ 1401 w 10000"/>
                <a:gd name="connsiteY198" fmla="*/ 9107 h 10000"/>
                <a:gd name="connsiteX199" fmla="*/ 1401 w 10000"/>
                <a:gd name="connsiteY199" fmla="*/ 8924 h 10000"/>
                <a:gd name="connsiteX200" fmla="*/ 1439 w 10000"/>
                <a:gd name="connsiteY200" fmla="*/ 8703 h 10000"/>
                <a:gd name="connsiteX201" fmla="*/ 1270 w 10000"/>
                <a:gd name="connsiteY201" fmla="*/ 8604 h 10000"/>
                <a:gd name="connsiteX202" fmla="*/ 1130 w 10000"/>
                <a:gd name="connsiteY202" fmla="*/ 8475 h 10000"/>
                <a:gd name="connsiteX203" fmla="*/ 1090 w 10000"/>
                <a:gd name="connsiteY203" fmla="*/ 8385 h 10000"/>
                <a:gd name="connsiteX204" fmla="*/ 1048 w 10000"/>
                <a:gd name="connsiteY204" fmla="*/ 8251 h 10000"/>
                <a:gd name="connsiteX205" fmla="*/ 1090 w 10000"/>
                <a:gd name="connsiteY205" fmla="*/ 8118 h 10000"/>
                <a:gd name="connsiteX206" fmla="*/ 773 w 10000"/>
                <a:gd name="connsiteY206" fmla="*/ 8160 h 10000"/>
                <a:gd name="connsiteX207" fmla="*/ 591 w 10000"/>
                <a:gd name="connsiteY207" fmla="*/ 8251 h 10000"/>
                <a:gd name="connsiteX208" fmla="*/ 591 w 10000"/>
                <a:gd name="connsiteY208" fmla="*/ 8118 h 10000"/>
                <a:gd name="connsiteX209" fmla="*/ 549 w 10000"/>
                <a:gd name="connsiteY209" fmla="*/ 7980 h 10000"/>
                <a:gd name="connsiteX210" fmla="*/ 508 w 10000"/>
                <a:gd name="connsiteY210" fmla="*/ 7900 h 10000"/>
                <a:gd name="connsiteX211" fmla="*/ 7545 w 10000"/>
                <a:gd name="connsiteY211" fmla="*/ 7886 h 10000"/>
                <a:gd name="connsiteX212" fmla="*/ 7675 w 10000"/>
                <a:gd name="connsiteY212" fmla="*/ 7560 h 10000"/>
                <a:gd name="connsiteX0" fmla="*/ 7926 w 10000"/>
                <a:gd name="connsiteY0" fmla="*/ 716 h 10000"/>
                <a:gd name="connsiteX1" fmla="*/ 8010 w 10000"/>
                <a:gd name="connsiteY1" fmla="*/ 674 h 10000"/>
                <a:gd name="connsiteX2" fmla="*/ 8056 w 10000"/>
                <a:gd name="connsiteY2" fmla="*/ 490 h 10000"/>
                <a:gd name="connsiteX3" fmla="*/ 8105 w 10000"/>
                <a:gd name="connsiteY3" fmla="*/ 313 h 10000"/>
                <a:gd name="connsiteX4" fmla="*/ 7834 w 10000"/>
                <a:gd name="connsiteY4" fmla="*/ 0 h 10000"/>
                <a:gd name="connsiteX5" fmla="*/ 7699 w 10000"/>
                <a:gd name="connsiteY5" fmla="*/ 45 h 10000"/>
                <a:gd name="connsiteX6" fmla="*/ 7572 w 10000"/>
                <a:gd name="connsiteY6" fmla="*/ 141 h 10000"/>
                <a:gd name="connsiteX7" fmla="*/ 7476 w 10000"/>
                <a:gd name="connsiteY7" fmla="*/ 362 h 10000"/>
                <a:gd name="connsiteX8" fmla="*/ 7253 w 10000"/>
                <a:gd name="connsiteY8" fmla="*/ 541 h 10000"/>
                <a:gd name="connsiteX9" fmla="*/ 7119 w 10000"/>
                <a:gd name="connsiteY9" fmla="*/ 630 h 10000"/>
                <a:gd name="connsiteX10" fmla="*/ 7162 w 10000"/>
                <a:gd name="connsiteY10" fmla="*/ 761 h 10000"/>
                <a:gd name="connsiteX11" fmla="*/ 6893 w 10000"/>
                <a:gd name="connsiteY11" fmla="*/ 942 h 10000"/>
                <a:gd name="connsiteX12" fmla="*/ 6673 w 10000"/>
                <a:gd name="connsiteY12" fmla="*/ 901 h 10000"/>
                <a:gd name="connsiteX13" fmla="*/ 6673 w 10000"/>
                <a:gd name="connsiteY13" fmla="*/ 1167 h 10000"/>
                <a:gd name="connsiteX14" fmla="*/ 6934 w 10000"/>
                <a:gd name="connsiteY14" fmla="*/ 1391 h 10000"/>
                <a:gd name="connsiteX15" fmla="*/ 7075 w 10000"/>
                <a:gd name="connsiteY15" fmla="*/ 1391 h 10000"/>
                <a:gd name="connsiteX16" fmla="*/ 7162 w 10000"/>
                <a:gd name="connsiteY16" fmla="*/ 1432 h 10000"/>
                <a:gd name="connsiteX17" fmla="*/ 7162 w 10000"/>
                <a:gd name="connsiteY17" fmla="*/ 1391 h 10000"/>
                <a:gd name="connsiteX18" fmla="*/ 7429 w 10000"/>
                <a:gd name="connsiteY18" fmla="*/ 1527 h 10000"/>
                <a:gd name="connsiteX19" fmla="*/ 7520 w 10000"/>
                <a:gd name="connsiteY19" fmla="*/ 1794 h 10000"/>
                <a:gd name="connsiteX20" fmla="*/ 7745 w 10000"/>
                <a:gd name="connsiteY20" fmla="*/ 1839 h 10000"/>
                <a:gd name="connsiteX21" fmla="*/ 7834 w 10000"/>
                <a:gd name="connsiteY21" fmla="*/ 1746 h 10000"/>
                <a:gd name="connsiteX22" fmla="*/ 7880 w 10000"/>
                <a:gd name="connsiteY22" fmla="*/ 1617 h 10000"/>
                <a:gd name="connsiteX23" fmla="*/ 8056 w 10000"/>
                <a:gd name="connsiteY23" fmla="*/ 1527 h 10000"/>
                <a:gd name="connsiteX24" fmla="*/ 8283 w 10000"/>
                <a:gd name="connsiteY24" fmla="*/ 1617 h 10000"/>
                <a:gd name="connsiteX25" fmla="*/ 8367 w 10000"/>
                <a:gd name="connsiteY25" fmla="*/ 1659 h 10000"/>
                <a:gd name="connsiteX26" fmla="*/ 8417 w 10000"/>
                <a:gd name="connsiteY26" fmla="*/ 1710 h 10000"/>
                <a:gd name="connsiteX27" fmla="*/ 8643 w 10000"/>
                <a:gd name="connsiteY27" fmla="*/ 1710 h 10000"/>
                <a:gd name="connsiteX28" fmla="*/ 8643 w 10000"/>
                <a:gd name="connsiteY28" fmla="*/ 1659 h 10000"/>
                <a:gd name="connsiteX29" fmla="*/ 8905 w 10000"/>
                <a:gd name="connsiteY29" fmla="*/ 1746 h 10000"/>
                <a:gd name="connsiteX30" fmla="*/ 8866 w 10000"/>
                <a:gd name="connsiteY30" fmla="*/ 1794 h 10000"/>
                <a:gd name="connsiteX31" fmla="*/ 8905 w 10000"/>
                <a:gd name="connsiteY31" fmla="*/ 1929 h 10000"/>
                <a:gd name="connsiteX32" fmla="*/ 8905 w 10000"/>
                <a:gd name="connsiteY32" fmla="*/ 2014 h 10000"/>
                <a:gd name="connsiteX33" fmla="*/ 8817 w 10000"/>
                <a:gd name="connsiteY33" fmla="*/ 1929 h 10000"/>
                <a:gd name="connsiteX34" fmla="*/ 8773 w 10000"/>
                <a:gd name="connsiteY34" fmla="*/ 1971 h 10000"/>
                <a:gd name="connsiteX35" fmla="*/ 8680 w 10000"/>
                <a:gd name="connsiteY35" fmla="*/ 1971 h 10000"/>
                <a:gd name="connsiteX36" fmla="*/ 8592 w 10000"/>
                <a:gd name="connsiteY36" fmla="*/ 2014 h 10000"/>
                <a:gd name="connsiteX37" fmla="*/ 8417 w 10000"/>
                <a:gd name="connsiteY37" fmla="*/ 2110 h 10000"/>
                <a:gd name="connsiteX38" fmla="*/ 8322 w 10000"/>
                <a:gd name="connsiteY38" fmla="*/ 2157 h 10000"/>
                <a:gd name="connsiteX39" fmla="*/ 8417 w 10000"/>
                <a:gd name="connsiteY39" fmla="*/ 2245 h 10000"/>
                <a:gd name="connsiteX40" fmla="*/ 8322 w 10000"/>
                <a:gd name="connsiteY40" fmla="*/ 2245 h 10000"/>
                <a:gd name="connsiteX41" fmla="*/ 8367 w 10000"/>
                <a:gd name="connsiteY41" fmla="*/ 2332 h 10000"/>
                <a:gd name="connsiteX42" fmla="*/ 8283 w 10000"/>
                <a:gd name="connsiteY42" fmla="*/ 2375 h 10000"/>
                <a:gd name="connsiteX43" fmla="*/ 8188 w 10000"/>
                <a:gd name="connsiteY43" fmla="*/ 2288 h 10000"/>
                <a:gd name="connsiteX44" fmla="*/ 8152 w 10000"/>
                <a:gd name="connsiteY44" fmla="*/ 2288 h 10000"/>
                <a:gd name="connsiteX45" fmla="*/ 8237 w 10000"/>
                <a:gd name="connsiteY45" fmla="*/ 2421 h 10000"/>
                <a:gd name="connsiteX46" fmla="*/ 8056 w 10000"/>
                <a:gd name="connsiteY46" fmla="*/ 2607 h 10000"/>
                <a:gd name="connsiteX47" fmla="*/ 9884 w 10000"/>
                <a:gd name="connsiteY47" fmla="*/ 5468 h 10000"/>
                <a:gd name="connsiteX48" fmla="*/ 9847 w 10000"/>
                <a:gd name="connsiteY48" fmla="*/ 5517 h 10000"/>
                <a:gd name="connsiteX49" fmla="*/ 9757 w 10000"/>
                <a:gd name="connsiteY49" fmla="*/ 5561 h 10000"/>
                <a:gd name="connsiteX50" fmla="*/ 9802 w 10000"/>
                <a:gd name="connsiteY50" fmla="*/ 5561 h 10000"/>
                <a:gd name="connsiteX51" fmla="*/ 9982 w 10000"/>
                <a:gd name="connsiteY51" fmla="*/ 5600 h 10000"/>
                <a:gd name="connsiteX52" fmla="*/ 9982 w 10000"/>
                <a:gd name="connsiteY52" fmla="*/ 5699 h 10000"/>
                <a:gd name="connsiteX53" fmla="*/ 9935 w 10000"/>
                <a:gd name="connsiteY53" fmla="*/ 5600 h 10000"/>
                <a:gd name="connsiteX54" fmla="*/ 9935 w 10000"/>
                <a:gd name="connsiteY54" fmla="*/ 5699 h 10000"/>
                <a:gd name="connsiteX55" fmla="*/ 9884 w 10000"/>
                <a:gd name="connsiteY55" fmla="*/ 5658 h 10000"/>
                <a:gd name="connsiteX56" fmla="*/ 9847 w 10000"/>
                <a:gd name="connsiteY56" fmla="*/ 5658 h 10000"/>
                <a:gd name="connsiteX57" fmla="*/ 9802 w 10000"/>
                <a:gd name="connsiteY57" fmla="*/ 5737 h 10000"/>
                <a:gd name="connsiteX58" fmla="*/ 9935 w 10000"/>
                <a:gd name="connsiteY58" fmla="*/ 5827 h 10000"/>
                <a:gd name="connsiteX59" fmla="*/ 9884 w 10000"/>
                <a:gd name="connsiteY59" fmla="*/ 5827 h 10000"/>
                <a:gd name="connsiteX60" fmla="*/ 9935 w 10000"/>
                <a:gd name="connsiteY60" fmla="*/ 5924 h 10000"/>
                <a:gd name="connsiteX61" fmla="*/ 9757 w 10000"/>
                <a:gd name="connsiteY61" fmla="*/ 5873 h 10000"/>
                <a:gd name="connsiteX62" fmla="*/ 9802 w 10000"/>
                <a:gd name="connsiteY62" fmla="*/ 5924 h 10000"/>
                <a:gd name="connsiteX63" fmla="*/ 9935 w 10000"/>
                <a:gd name="connsiteY63" fmla="*/ 5963 h 10000"/>
                <a:gd name="connsiteX64" fmla="*/ 9982 w 10000"/>
                <a:gd name="connsiteY64" fmla="*/ 6100 h 10000"/>
                <a:gd name="connsiteX65" fmla="*/ 9935 w 10000"/>
                <a:gd name="connsiteY65" fmla="*/ 6193 h 10000"/>
                <a:gd name="connsiteX66" fmla="*/ 9802 w 10000"/>
                <a:gd name="connsiteY66" fmla="*/ 6055 h 10000"/>
                <a:gd name="connsiteX67" fmla="*/ 9757 w 10000"/>
                <a:gd name="connsiteY67" fmla="*/ 6100 h 10000"/>
                <a:gd name="connsiteX68" fmla="*/ 9579 w 10000"/>
                <a:gd name="connsiteY68" fmla="*/ 6193 h 10000"/>
                <a:gd name="connsiteX69" fmla="*/ 9714 w 10000"/>
                <a:gd name="connsiteY69" fmla="*/ 6321 h 10000"/>
                <a:gd name="connsiteX70" fmla="*/ 9714 w 10000"/>
                <a:gd name="connsiteY70" fmla="*/ 6504 h 10000"/>
                <a:gd name="connsiteX71" fmla="*/ 9668 w 10000"/>
                <a:gd name="connsiteY71" fmla="*/ 6594 h 10000"/>
                <a:gd name="connsiteX72" fmla="*/ 9668 w 10000"/>
                <a:gd name="connsiteY72" fmla="*/ 6637 h 10000"/>
                <a:gd name="connsiteX73" fmla="*/ 9579 w 10000"/>
                <a:gd name="connsiteY73" fmla="*/ 6594 h 10000"/>
                <a:gd name="connsiteX74" fmla="*/ 9579 w 10000"/>
                <a:gd name="connsiteY74" fmla="*/ 6680 h 10000"/>
                <a:gd name="connsiteX75" fmla="*/ 9534 w 10000"/>
                <a:gd name="connsiteY75" fmla="*/ 6774 h 10000"/>
                <a:gd name="connsiteX76" fmla="*/ 9490 w 10000"/>
                <a:gd name="connsiteY76" fmla="*/ 6948 h 10000"/>
                <a:gd name="connsiteX77" fmla="*/ 9534 w 10000"/>
                <a:gd name="connsiteY77" fmla="*/ 6861 h 10000"/>
                <a:gd name="connsiteX78" fmla="*/ 9490 w 10000"/>
                <a:gd name="connsiteY78" fmla="*/ 6903 h 10000"/>
                <a:gd name="connsiteX79" fmla="*/ 9447 w 10000"/>
                <a:gd name="connsiteY79" fmla="*/ 6820 h 10000"/>
                <a:gd name="connsiteX80" fmla="*/ 9351 w 10000"/>
                <a:gd name="connsiteY80" fmla="*/ 6861 h 10000"/>
                <a:gd name="connsiteX81" fmla="*/ 9351 w 10000"/>
                <a:gd name="connsiteY81" fmla="*/ 6948 h 10000"/>
                <a:gd name="connsiteX82" fmla="*/ 9403 w 10000"/>
                <a:gd name="connsiteY82" fmla="*/ 6994 h 10000"/>
                <a:gd name="connsiteX83" fmla="*/ 9490 w 10000"/>
                <a:gd name="connsiteY83" fmla="*/ 7039 h 10000"/>
                <a:gd name="connsiteX84" fmla="*/ 9447 w 10000"/>
                <a:gd name="connsiteY84" fmla="*/ 7084 h 10000"/>
                <a:gd name="connsiteX85" fmla="*/ 9403 w 10000"/>
                <a:gd name="connsiteY85" fmla="*/ 7223 h 10000"/>
                <a:gd name="connsiteX86" fmla="*/ 9220 w 10000"/>
                <a:gd name="connsiteY86" fmla="*/ 7127 h 10000"/>
                <a:gd name="connsiteX87" fmla="*/ 9351 w 10000"/>
                <a:gd name="connsiteY87" fmla="*/ 7261 h 10000"/>
                <a:gd name="connsiteX88" fmla="*/ 9490 w 10000"/>
                <a:gd name="connsiteY88" fmla="*/ 7261 h 10000"/>
                <a:gd name="connsiteX89" fmla="*/ 9447 w 10000"/>
                <a:gd name="connsiteY89" fmla="*/ 7357 h 10000"/>
                <a:gd name="connsiteX90" fmla="*/ 9534 w 10000"/>
                <a:gd name="connsiteY90" fmla="*/ 7537 h 10000"/>
                <a:gd name="connsiteX91" fmla="*/ 9490 w 10000"/>
                <a:gd name="connsiteY91" fmla="*/ 7537 h 10000"/>
                <a:gd name="connsiteX92" fmla="*/ 9351 w 10000"/>
                <a:gd name="connsiteY92" fmla="*/ 7439 h 10000"/>
                <a:gd name="connsiteX93" fmla="*/ 9302 w 10000"/>
                <a:gd name="connsiteY93" fmla="*/ 7489 h 10000"/>
                <a:gd name="connsiteX94" fmla="*/ 9403 w 10000"/>
                <a:gd name="connsiteY94" fmla="*/ 7581 h 10000"/>
                <a:gd name="connsiteX95" fmla="*/ 9351 w 10000"/>
                <a:gd name="connsiteY95" fmla="*/ 7667 h 10000"/>
                <a:gd name="connsiteX96" fmla="*/ 9220 w 10000"/>
                <a:gd name="connsiteY96" fmla="*/ 7581 h 10000"/>
                <a:gd name="connsiteX97" fmla="*/ 9302 w 10000"/>
                <a:gd name="connsiteY97" fmla="*/ 7709 h 10000"/>
                <a:gd name="connsiteX98" fmla="*/ 9220 w 10000"/>
                <a:gd name="connsiteY98" fmla="*/ 7709 h 10000"/>
                <a:gd name="connsiteX99" fmla="*/ 9220 w 10000"/>
                <a:gd name="connsiteY99" fmla="*/ 7804 h 10000"/>
                <a:gd name="connsiteX100" fmla="*/ 8994 w 10000"/>
                <a:gd name="connsiteY100" fmla="*/ 7900 h 10000"/>
                <a:gd name="connsiteX101" fmla="*/ 8951 w 10000"/>
                <a:gd name="connsiteY101" fmla="*/ 7980 h 10000"/>
                <a:gd name="connsiteX102" fmla="*/ 8994 w 10000"/>
                <a:gd name="connsiteY102" fmla="*/ 8031 h 10000"/>
                <a:gd name="connsiteX103" fmla="*/ 8951 w 10000"/>
                <a:gd name="connsiteY103" fmla="*/ 8066 h 10000"/>
                <a:gd name="connsiteX104" fmla="*/ 8905 w 10000"/>
                <a:gd name="connsiteY104" fmla="*/ 8203 h 10000"/>
                <a:gd name="connsiteX105" fmla="*/ 8866 w 10000"/>
                <a:gd name="connsiteY105" fmla="*/ 8160 h 10000"/>
                <a:gd name="connsiteX106" fmla="*/ 8866 w 10000"/>
                <a:gd name="connsiteY106" fmla="*/ 8296 h 10000"/>
                <a:gd name="connsiteX107" fmla="*/ 8407 w 10000"/>
                <a:gd name="connsiteY107" fmla="*/ 8069 h 10000"/>
                <a:gd name="connsiteX108" fmla="*/ 7657 w 10000"/>
                <a:gd name="connsiteY108" fmla="*/ 8835 h 10000"/>
                <a:gd name="connsiteX109" fmla="*/ 7387 w 10000"/>
                <a:gd name="connsiteY109" fmla="*/ 8924 h 10000"/>
                <a:gd name="connsiteX110" fmla="*/ 7253 w 10000"/>
                <a:gd name="connsiteY110" fmla="*/ 8655 h 10000"/>
                <a:gd name="connsiteX111" fmla="*/ 7209 w 10000"/>
                <a:gd name="connsiteY111" fmla="*/ 8655 h 10000"/>
                <a:gd name="connsiteX112" fmla="*/ 7340 w 10000"/>
                <a:gd name="connsiteY112" fmla="*/ 8604 h 10000"/>
                <a:gd name="connsiteX113" fmla="*/ 7162 w 10000"/>
                <a:gd name="connsiteY113" fmla="*/ 8604 h 10000"/>
                <a:gd name="connsiteX114" fmla="*/ 7119 w 10000"/>
                <a:gd name="connsiteY114" fmla="*/ 8703 h 10000"/>
                <a:gd name="connsiteX115" fmla="*/ 7209 w 10000"/>
                <a:gd name="connsiteY115" fmla="*/ 8790 h 10000"/>
                <a:gd name="connsiteX116" fmla="*/ 7162 w 10000"/>
                <a:gd name="connsiteY116" fmla="*/ 8790 h 10000"/>
                <a:gd name="connsiteX117" fmla="*/ 7302 w 10000"/>
                <a:gd name="connsiteY117" fmla="*/ 9056 h 10000"/>
                <a:gd name="connsiteX118" fmla="*/ 7119 w 10000"/>
                <a:gd name="connsiteY118" fmla="*/ 8884 h 10000"/>
                <a:gd name="connsiteX119" fmla="*/ 7209 w 10000"/>
                <a:gd name="connsiteY119" fmla="*/ 9056 h 10000"/>
                <a:gd name="connsiteX120" fmla="*/ 7162 w 10000"/>
                <a:gd name="connsiteY120" fmla="*/ 9107 h 10000"/>
                <a:gd name="connsiteX121" fmla="*/ 7119 w 10000"/>
                <a:gd name="connsiteY121" fmla="*/ 9056 h 10000"/>
                <a:gd name="connsiteX122" fmla="*/ 7075 w 10000"/>
                <a:gd name="connsiteY122" fmla="*/ 9196 h 10000"/>
                <a:gd name="connsiteX123" fmla="*/ 6934 w 10000"/>
                <a:gd name="connsiteY123" fmla="*/ 9240 h 10000"/>
                <a:gd name="connsiteX124" fmla="*/ 6893 w 10000"/>
                <a:gd name="connsiteY124" fmla="*/ 9147 h 10000"/>
                <a:gd name="connsiteX125" fmla="*/ 6807 w 10000"/>
                <a:gd name="connsiteY125" fmla="*/ 9107 h 10000"/>
                <a:gd name="connsiteX126" fmla="*/ 6852 w 10000"/>
                <a:gd name="connsiteY126" fmla="*/ 9282 h 10000"/>
                <a:gd name="connsiteX127" fmla="*/ 6623 w 10000"/>
                <a:gd name="connsiteY127" fmla="*/ 9196 h 10000"/>
                <a:gd name="connsiteX128" fmla="*/ 6579 w 10000"/>
                <a:gd name="connsiteY128" fmla="*/ 9240 h 10000"/>
                <a:gd name="connsiteX129" fmla="*/ 6444 w 10000"/>
                <a:gd name="connsiteY129" fmla="*/ 9323 h 10000"/>
                <a:gd name="connsiteX130" fmla="*/ 6411 w 10000"/>
                <a:gd name="connsiteY130" fmla="*/ 9422 h 10000"/>
                <a:gd name="connsiteX131" fmla="*/ 6311 w 10000"/>
                <a:gd name="connsiteY131" fmla="*/ 9422 h 10000"/>
                <a:gd name="connsiteX132" fmla="*/ 6177 w 10000"/>
                <a:gd name="connsiteY132" fmla="*/ 9463 h 10000"/>
                <a:gd name="connsiteX133" fmla="*/ 6177 w 10000"/>
                <a:gd name="connsiteY133" fmla="*/ 9422 h 10000"/>
                <a:gd name="connsiteX134" fmla="*/ 6177 w 10000"/>
                <a:gd name="connsiteY134" fmla="*/ 9507 h 10000"/>
                <a:gd name="connsiteX135" fmla="*/ 6046 w 10000"/>
                <a:gd name="connsiteY135" fmla="*/ 9463 h 10000"/>
                <a:gd name="connsiteX136" fmla="*/ 6046 w 10000"/>
                <a:gd name="connsiteY136" fmla="*/ 9550 h 10000"/>
                <a:gd name="connsiteX137" fmla="*/ 6000 w 10000"/>
                <a:gd name="connsiteY137" fmla="*/ 9688 h 10000"/>
                <a:gd name="connsiteX138" fmla="*/ 6094 w 10000"/>
                <a:gd name="connsiteY138" fmla="*/ 9734 h 10000"/>
                <a:gd name="connsiteX139" fmla="*/ 6094 w 10000"/>
                <a:gd name="connsiteY139" fmla="*/ 9734 h 10000"/>
                <a:gd name="connsiteX140" fmla="*/ 6177 w 10000"/>
                <a:gd name="connsiteY140" fmla="*/ 9913 h 10000"/>
                <a:gd name="connsiteX141" fmla="*/ 5956 w 10000"/>
                <a:gd name="connsiteY141" fmla="*/ 10000 h 10000"/>
                <a:gd name="connsiteX142" fmla="*/ 5956 w 10000"/>
                <a:gd name="connsiteY142" fmla="*/ 9913 h 10000"/>
                <a:gd name="connsiteX143" fmla="*/ 5861 w 10000"/>
                <a:gd name="connsiteY143" fmla="*/ 9774 h 10000"/>
                <a:gd name="connsiteX144" fmla="*/ 5823 w 10000"/>
                <a:gd name="connsiteY144" fmla="*/ 9688 h 10000"/>
                <a:gd name="connsiteX145" fmla="*/ 5778 w 10000"/>
                <a:gd name="connsiteY145" fmla="*/ 9550 h 10000"/>
                <a:gd name="connsiteX146" fmla="*/ 5823 w 10000"/>
                <a:gd name="connsiteY146" fmla="*/ 9463 h 10000"/>
                <a:gd name="connsiteX147" fmla="*/ 5778 w 10000"/>
                <a:gd name="connsiteY147" fmla="*/ 9323 h 10000"/>
                <a:gd name="connsiteX148" fmla="*/ 5778 w 10000"/>
                <a:gd name="connsiteY148" fmla="*/ 9373 h 10000"/>
                <a:gd name="connsiteX149" fmla="*/ 5686 w 10000"/>
                <a:gd name="connsiteY149" fmla="*/ 9282 h 10000"/>
                <a:gd name="connsiteX150" fmla="*/ 5686 w 10000"/>
                <a:gd name="connsiteY150" fmla="*/ 9373 h 10000"/>
                <a:gd name="connsiteX151" fmla="*/ 5555 w 10000"/>
                <a:gd name="connsiteY151" fmla="*/ 9373 h 10000"/>
                <a:gd name="connsiteX152" fmla="*/ 5466 w 10000"/>
                <a:gd name="connsiteY152" fmla="*/ 9323 h 10000"/>
                <a:gd name="connsiteX153" fmla="*/ 5414 w 10000"/>
                <a:gd name="connsiteY153" fmla="*/ 9240 h 10000"/>
                <a:gd name="connsiteX154" fmla="*/ 5370 w 10000"/>
                <a:gd name="connsiteY154" fmla="*/ 9240 h 10000"/>
                <a:gd name="connsiteX155" fmla="*/ 5370 w 10000"/>
                <a:gd name="connsiteY155" fmla="*/ 9323 h 10000"/>
                <a:gd name="connsiteX156" fmla="*/ 5284 w 10000"/>
                <a:gd name="connsiteY156" fmla="*/ 9240 h 10000"/>
                <a:gd name="connsiteX157" fmla="*/ 5244 w 10000"/>
                <a:gd name="connsiteY157" fmla="*/ 9147 h 10000"/>
                <a:gd name="connsiteX158" fmla="*/ 5202 w 10000"/>
                <a:gd name="connsiteY158" fmla="*/ 9196 h 10000"/>
                <a:gd name="connsiteX159" fmla="*/ 5244 w 10000"/>
                <a:gd name="connsiteY159" fmla="*/ 9323 h 10000"/>
                <a:gd name="connsiteX160" fmla="*/ 5154 w 10000"/>
                <a:gd name="connsiteY160" fmla="*/ 9282 h 10000"/>
                <a:gd name="connsiteX161" fmla="*/ 5154 w 10000"/>
                <a:gd name="connsiteY161" fmla="*/ 9373 h 10000"/>
                <a:gd name="connsiteX162" fmla="*/ 4973 w 10000"/>
                <a:gd name="connsiteY162" fmla="*/ 9323 h 10000"/>
                <a:gd name="connsiteX163" fmla="*/ 4844 w 10000"/>
                <a:gd name="connsiteY163" fmla="*/ 9323 h 10000"/>
                <a:gd name="connsiteX164" fmla="*/ 4794 w 10000"/>
                <a:gd name="connsiteY164" fmla="*/ 9323 h 10000"/>
                <a:gd name="connsiteX165" fmla="*/ 4661 w 10000"/>
                <a:gd name="connsiteY165" fmla="*/ 9240 h 10000"/>
                <a:gd name="connsiteX166" fmla="*/ 4611 w 10000"/>
                <a:gd name="connsiteY166" fmla="*/ 9196 h 10000"/>
                <a:gd name="connsiteX167" fmla="*/ 4480 w 10000"/>
                <a:gd name="connsiteY167" fmla="*/ 9147 h 10000"/>
                <a:gd name="connsiteX168" fmla="*/ 4395 w 10000"/>
                <a:gd name="connsiteY168" fmla="*/ 8884 h 10000"/>
                <a:gd name="connsiteX169" fmla="*/ 4297 w 10000"/>
                <a:gd name="connsiteY169" fmla="*/ 8703 h 10000"/>
                <a:gd name="connsiteX170" fmla="*/ 4168 w 10000"/>
                <a:gd name="connsiteY170" fmla="*/ 8703 h 10000"/>
                <a:gd name="connsiteX171" fmla="*/ 4032 w 10000"/>
                <a:gd name="connsiteY171" fmla="*/ 8703 h 10000"/>
                <a:gd name="connsiteX172" fmla="*/ 3808 w 10000"/>
                <a:gd name="connsiteY172" fmla="*/ 8475 h 10000"/>
                <a:gd name="connsiteX173" fmla="*/ 3633 w 10000"/>
                <a:gd name="connsiteY173" fmla="*/ 8604 h 10000"/>
                <a:gd name="connsiteX174" fmla="*/ 3633 w 10000"/>
                <a:gd name="connsiteY174" fmla="*/ 8703 h 10000"/>
                <a:gd name="connsiteX175" fmla="*/ 3410 w 10000"/>
                <a:gd name="connsiteY175" fmla="*/ 8747 h 10000"/>
                <a:gd name="connsiteX176" fmla="*/ 3278 w 10000"/>
                <a:gd name="connsiteY176" fmla="*/ 8884 h 10000"/>
                <a:gd name="connsiteX177" fmla="*/ 3189 w 10000"/>
                <a:gd name="connsiteY177" fmla="*/ 8790 h 10000"/>
                <a:gd name="connsiteX178" fmla="*/ 3099 w 10000"/>
                <a:gd name="connsiteY178" fmla="*/ 8884 h 10000"/>
                <a:gd name="connsiteX179" fmla="*/ 2965 w 10000"/>
                <a:gd name="connsiteY179" fmla="*/ 8884 h 10000"/>
                <a:gd name="connsiteX180" fmla="*/ 2781 w 10000"/>
                <a:gd name="connsiteY180" fmla="*/ 8835 h 10000"/>
                <a:gd name="connsiteX181" fmla="*/ 2606 w 10000"/>
                <a:gd name="connsiteY181" fmla="*/ 8924 h 10000"/>
                <a:gd name="connsiteX182" fmla="*/ 2515 w 10000"/>
                <a:gd name="connsiteY182" fmla="*/ 8924 h 10000"/>
                <a:gd name="connsiteX183" fmla="*/ 2423 w 10000"/>
                <a:gd name="connsiteY183" fmla="*/ 8924 h 10000"/>
                <a:gd name="connsiteX184" fmla="*/ 2380 w 10000"/>
                <a:gd name="connsiteY184" fmla="*/ 8924 h 10000"/>
                <a:gd name="connsiteX185" fmla="*/ 2380 w 10000"/>
                <a:gd name="connsiteY185" fmla="*/ 9147 h 10000"/>
                <a:gd name="connsiteX186" fmla="*/ 2473 w 10000"/>
                <a:gd name="connsiteY186" fmla="*/ 9282 h 10000"/>
                <a:gd name="connsiteX187" fmla="*/ 2473 w 10000"/>
                <a:gd name="connsiteY187" fmla="*/ 9323 h 10000"/>
                <a:gd name="connsiteX188" fmla="*/ 2473 w 10000"/>
                <a:gd name="connsiteY188" fmla="*/ 9422 h 10000"/>
                <a:gd name="connsiteX189" fmla="*/ 2515 w 10000"/>
                <a:gd name="connsiteY189" fmla="*/ 9550 h 10000"/>
                <a:gd name="connsiteX190" fmla="*/ 2380 w 10000"/>
                <a:gd name="connsiteY190" fmla="*/ 9507 h 10000"/>
                <a:gd name="connsiteX191" fmla="*/ 2244 w 10000"/>
                <a:gd name="connsiteY191" fmla="*/ 9463 h 10000"/>
                <a:gd name="connsiteX192" fmla="*/ 2153 w 10000"/>
                <a:gd name="connsiteY192" fmla="*/ 9240 h 10000"/>
                <a:gd name="connsiteX193" fmla="*/ 1895 w 10000"/>
                <a:gd name="connsiteY193" fmla="*/ 9373 h 10000"/>
                <a:gd name="connsiteX194" fmla="*/ 1805 w 10000"/>
                <a:gd name="connsiteY194" fmla="*/ 9422 h 10000"/>
                <a:gd name="connsiteX195" fmla="*/ 1805 w 10000"/>
                <a:gd name="connsiteY195" fmla="*/ 9282 h 10000"/>
                <a:gd name="connsiteX196" fmla="*/ 1669 w 10000"/>
                <a:gd name="connsiteY196" fmla="*/ 9107 h 10000"/>
                <a:gd name="connsiteX197" fmla="*/ 1401 w 10000"/>
                <a:gd name="connsiteY197" fmla="*/ 9107 h 10000"/>
                <a:gd name="connsiteX198" fmla="*/ 1401 w 10000"/>
                <a:gd name="connsiteY198" fmla="*/ 8924 h 10000"/>
                <a:gd name="connsiteX199" fmla="*/ 1439 w 10000"/>
                <a:gd name="connsiteY199" fmla="*/ 8703 h 10000"/>
                <a:gd name="connsiteX200" fmla="*/ 1270 w 10000"/>
                <a:gd name="connsiteY200" fmla="*/ 8604 h 10000"/>
                <a:gd name="connsiteX201" fmla="*/ 1130 w 10000"/>
                <a:gd name="connsiteY201" fmla="*/ 8475 h 10000"/>
                <a:gd name="connsiteX202" fmla="*/ 1090 w 10000"/>
                <a:gd name="connsiteY202" fmla="*/ 8385 h 10000"/>
                <a:gd name="connsiteX203" fmla="*/ 1048 w 10000"/>
                <a:gd name="connsiteY203" fmla="*/ 8251 h 10000"/>
                <a:gd name="connsiteX204" fmla="*/ 1090 w 10000"/>
                <a:gd name="connsiteY204" fmla="*/ 8118 h 10000"/>
                <a:gd name="connsiteX205" fmla="*/ 773 w 10000"/>
                <a:gd name="connsiteY205" fmla="*/ 8160 h 10000"/>
                <a:gd name="connsiteX206" fmla="*/ 591 w 10000"/>
                <a:gd name="connsiteY206" fmla="*/ 8251 h 10000"/>
                <a:gd name="connsiteX207" fmla="*/ 591 w 10000"/>
                <a:gd name="connsiteY207" fmla="*/ 8118 h 10000"/>
                <a:gd name="connsiteX208" fmla="*/ 549 w 10000"/>
                <a:gd name="connsiteY208" fmla="*/ 7980 h 10000"/>
                <a:gd name="connsiteX209" fmla="*/ 508 w 10000"/>
                <a:gd name="connsiteY209" fmla="*/ 7900 h 10000"/>
                <a:gd name="connsiteX210" fmla="*/ 7545 w 10000"/>
                <a:gd name="connsiteY210" fmla="*/ 7886 h 10000"/>
                <a:gd name="connsiteX211" fmla="*/ 7675 w 10000"/>
                <a:gd name="connsiteY211" fmla="*/ 7560 h 10000"/>
                <a:gd name="connsiteX0" fmla="*/ 8010 w 10000"/>
                <a:gd name="connsiteY0" fmla="*/ 674 h 10000"/>
                <a:gd name="connsiteX1" fmla="*/ 8056 w 10000"/>
                <a:gd name="connsiteY1" fmla="*/ 490 h 10000"/>
                <a:gd name="connsiteX2" fmla="*/ 8105 w 10000"/>
                <a:gd name="connsiteY2" fmla="*/ 313 h 10000"/>
                <a:gd name="connsiteX3" fmla="*/ 7834 w 10000"/>
                <a:gd name="connsiteY3" fmla="*/ 0 h 10000"/>
                <a:gd name="connsiteX4" fmla="*/ 7699 w 10000"/>
                <a:gd name="connsiteY4" fmla="*/ 45 h 10000"/>
                <a:gd name="connsiteX5" fmla="*/ 7572 w 10000"/>
                <a:gd name="connsiteY5" fmla="*/ 141 h 10000"/>
                <a:gd name="connsiteX6" fmla="*/ 7476 w 10000"/>
                <a:gd name="connsiteY6" fmla="*/ 362 h 10000"/>
                <a:gd name="connsiteX7" fmla="*/ 7253 w 10000"/>
                <a:gd name="connsiteY7" fmla="*/ 541 h 10000"/>
                <a:gd name="connsiteX8" fmla="*/ 7119 w 10000"/>
                <a:gd name="connsiteY8" fmla="*/ 630 h 10000"/>
                <a:gd name="connsiteX9" fmla="*/ 7162 w 10000"/>
                <a:gd name="connsiteY9" fmla="*/ 761 h 10000"/>
                <a:gd name="connsiteX10" fmla="*/ 6893 w 10000"/>
                <a:gd name="connsiteY10" fmla="*/ 942 h 10000"/>
                <a:gd name="connsiteX11" fmla="*/ 6673 w 10000"/>
                <a:gd name="connsiteY11" fmla="*/ 901 h 10000"/>
                <a:gd name="connsiteX12" fmla="*/ 6673 w 10000"/>
                <a:gd name="connsiteY12" fmla="*/ 1167 h 10000"/>
                <a:gd name="connsiteX13" fmla="*/ 6934 w 10000"/>
                <a:gd name="connsiteY13" fmla="*/ 1391 h 10000"/>
                <a:gd name="connsiteX14" fmla="*/ 7075 w 10000"/>
                <a:gd name="connsiteY14" fmla="*/ 1391 h 10000"/>
                <a:gd name="connsiteX15" fmla="*/ 7162 w 10000"/>
                <a:gd name="connsiteY15" fmla="*/ 1432 h 10000"/>
                <a:gd name="connsiteX16" fmla="*/ 7162 w 10000"/>
                <a:gd name="connsiteY16" fmla="*/ 1391 h 10000"/>
                <a:gd name="connsiteX17" fmla="*/ 7429 w 10000"/>
                <a:gd name="connsiteY17" fmla="*/ 1527 h 10000"/>
                <a:gd name="connsiteX18" fmla="*/ 7520 w 10000"/>
                <a:gd name="connsiteY18" fmla="*/ 1794 h 10000"/>
                <a:gd name="connsiteX19" fmla="*/ 7745 w 10000"/>
                <a:gd name="connsiteY19" fmla="*/ 1839 h 10000"/>
                <a:gd name="connsiteX20" fmla="*/ 7834 w 10000"/>
                <a:gd name="connsiteY20" fmla="*/ 1746 h 10000"/>
                <a:gd name="connsiteX21" fmla="*/ 7880 w 10000"/>
                <a:gd name="connsiteY21" fmla="*/ 1617 h 10000"/>
                <a:gd name="connsiteX22" fmla="*/ 8056 w 10000"/>
                <a:gd name="connsiteY22" fmla="*/ 1527 h 10000"/>
                <a:gd name="connsiteX23" fmla="*/ 8283 w 10000"/>
                <a:gd name="connsiteY23" fmla="*/ 1617 h 10000"/>
                <a:gd name="connsiteX24" fmla="*/ 8367 w 10000"/>
                <a:gd name="connsiteY24" fmla="*/ 1659 h 10000"/>
                <a:gd name="connsiteX25" fmla="*/ 8417 w 10000"/>
                <a:gd name="connsiteY25" fmla="*/ 1710 h 10000"/>
                <a:gd name="connsiteX26" fmla="*/ 8643 w 10000"/>
                <a:gd name="connsiteY26" fmla="*/ 1710 h 10000"/>
                <a:gd name="connsiteX27" fmla="*/ 8643 w 10000"/>
                <a:gd name="connsiteY27" fmla="*/ 1659 h 10000"/>
                <a:gd name="connsiteX28" fmla="*/ 8905 w 10000"/>
                <a:gd name="connsiteY28" fmla="*/ 1746 h 10000"/>
                <a:gd name="connsiteX29" fmla="*/ 8866 w 10000"/>
                <a:gd name="connsiteY29" fmla="*/ 1794 h 10000"/>
                <a:gd name="connsiteX30" fmla="*/ 8905 w 10000"/>
                <a:gd name="connsiteY30" fmla="*/ 1929 h 10000"/>
                <a:gd name="connsiteX31" fmla="*/ 8905 w 10000"/>
                <a:gd name="connsiteY31" fmla="*/ 2014 h 10000"/>
                <a:gd name="connsiteX32" fmla="*/ 8817 w 10000"/>
                <a:gd name="connsiteY32" fmla="*/ 1929 h 10000"/>
                <a:gd name="connsiteX33" fmla="*/ 8773 w 10000"/>
                <a:gd name="connsiteY33" fmla="*/ 1971 h 10000"/>
                <a:gd name="connsiteX34" fmla="*/ 8680 w 10000"/>
                <a:gd name="connsiteY34" fmla="*/ 1971 h 10000"/>
                <a:gd name="connsiteX35" fmla="*/ 8592 w 10000"/>
                <a:gd name="connsiteY35" fmla="*/ 2014 h 10000"/>
                <a:gd name="connsiteX36" fmla="*/ 8417 w 10000"/>
                <a:gd name="connsiteY36" fmla="*/ 2110 h 10000"/>
                <a:gd name="connsiteX37" fmla="*/ 8322 w 10000"/>
                <a:gd name="connsiteY37" fmla="*/ 2157 h 10000"/>
                <a:gd name="connsiteX38" fmla="*/ 8417 w 10000"/>
                <a:gd name="connsiteY38" fmla="*/ 2245 h 10000"/>
                <a:gd name="connsiteX39" fmla="*/ 8322 w 10000"/>
                <a:gd name="connsiteY39" fmla="*/ 2245 h 10000"/>
                <a:gd name="connsiteX40" fmla="*/ 8367 w 10000"/>
                <a:gd name="connsiteY40" fmla="*/ 2332 h 10000"/>
                <a:gd name="connsiteX41" fmla="*/ 8283 w 10000"/>
                <a:gd name="connsiteY41" fmla="*/ 2375 h 10000"/>
                <a:gd name="connsiteX42" fmla="*/ 8188 w 10000"/>
                <a:gd name="connsiteY42" fmla="*/ 2288 h 10000"/>
                <a:gd name="connsiteX43" fmla="*/ 8152 w 10000"/>
                <a:gd name="connsiteY43" fmla="*/ 2288 h 10000"/>
                <a:gd name="connsiteX44" fmla="*/ 8237 w 10000"/>
                <a:gd name="connsiteY44" fmla="*/ 2421 h 10000"/>
                <a:gd name="connsiteX45" fmla="*/ 8056 w 10000"/>
                <a:gd name="connsiteY45" fmla="*/ 2607 h 10000"/>
                <a:gd name="connsiteX46" fmla="*/ 9884 w 10000"/>
                <a:gd name="connsiteY46" fmla="*/ 5468 h 10000"/>
                <a:gd name="connsiteX47" fmla="*/ 9847 w 10000"/>
                <a:gd name="connsiteY47" fmla="*/ 5517 h 10000"/>
                <a:gd name="connsiteX48" fmla="*/ 9757 w 10000"/>
                <a:gd name="connsiteY48" fmla="*/ 5561 h 10000"/>
                <a:gd name="connsiteX49" fmla="*/ 9802 w 10000"/>
                <a:gd name="connsiteY49" fmla="*/ 5561 h 10000"/>
                <a:gd name="connsiteX50" fmla="*/ 9982 w 10000"/>
                <a:gd name="connsiteY50" fmla="*/ 5600 h 10000"/>
                <a:gd name="connsiteX51" fmla="*/ 9982 w 10000"/>
                <a:gd name="connsiteY51" fmla="*/ 5699 h 10000"/>
                <a:gd name="connsiteX52" fmla="*/ 9935 w 10000"/>
                <a:gd name="connsiteY52" fmla="*/ 5600 h 10000"/>
                <a:gd name="connsiteX53" fmla="*/ 9935 w 10000"/>
                <a:gd name="connsiteY53" fmla="*/ 5699 h 10000"/>
                <a:gd name="connsiteX54" fmla="*/ 9884 w 10000"/>
                <a:gd name="connsiteY54" fmla="*/ 5658 h 10000"/>
                <a:gd name="connsiteX55" fmla="*/ 9847 w 10000"/>
                <a:gd name="connsiteY55" fmla="*/ 5658 h 10000"/>
                <a:gd name="connsiteX56" fmla="*/ 9802 w 10000"/>
                <a:gd name="connsiteY56" fmla="*/ 5737 h 10000"/>
                <a:gd name="connsiteX57" fmla="*/ 9935 w 10000"/>
                <a:gd name="connsiteY57" fmla="*/ 5827 h 10000"/>
                <a:gd name="connsiteX58" fmla="*/ 9884 w 10000"/>
                <a:gd name="connsiteY58" fmla="*/ 5827 h 10000"/>
                <a:gd name="connsiteX59" fmla="*/ 9935 w 10000"/>
                <a:gd name="connsiteY59" fmla="*/ 5924 h 10000"/>
                <a:gd name="connsiteX60" fmla="*/ 9757 w 10000"/>
                <a:gd name="connsiteY60" fmla="*/ 5873 h 10000"/>
                <a:gd name="connsiteX61" fmla="*/ 9802 w 10000"/>
                <a:gd name="connsiteY61" fmla="*/ 5924 h 10000"/>
                <a:gd name="connsiteX62" fmla="*/ 9935 w 10000"/>
                <a:gd name="connsiteY62" fmla="*/ 5963 h 10000"/>
                <a:gd name="connsiteX63" fmla="*/ 9982 w 10000"/>
                <a:gd name="connsiteY63" fmla="*/ 6100 h 10000"/>
                <a:gd name="connsiteX64" fmla="*/ 9935 w 10000"/>
                <a:gd name="connsiteY64" fmla="*/ 6193 h 10000"/>
                <a:gd name="connsiteX65" fmla="*/ 9802 w 10000"/>
                <a:gd name="connsiteY65" fmla="*/ 6055 h 10000"/>
                <a:gd name="connsiteX66" fmla="*/ 9757 w 10000"/>
                <a:gd name="connsiteY66" fmla="*/ 6100 h 10000"/>
                <a:gd name="connsiteX67" fmla="*/ 9579 w 10000"/>
                <a:gd name="connsiteY67" fmla="*/ 6193 h 10000"/>
                <a:gd name="connsiteX68" fmla="*/ 9714 w 10000"/>
                <a:gd name="connsiteY68" fmla="*/ 6321 h 10000"/>
                <a:gd name="connsiteX69" fmla="*/ 9714 w 10000"/>
                <a:gd name="connsiteY69" fmla="*/ 6504 h 10000"/>
                <a:gd name="connsiteX70" fmla="*/ 9668 w 10000"/>
                <a:gd name="connsiteY70" fmla="*/ 6594 h 10000"/>
                <a:gd name="connsiteX71" fmla="*/ 9668 w 10000"/>
                <a:gd name="connsiteY71" fmla="*/ 6637 h 10000"/>
                <a:gd name="connsiteX72" fmla="*/ 9579 w 10000"/>
                <a:gd name="connsiteY72" fmla="*/ 6594 h 10000"/>
                <a:gd name="connsiteX73" fmla="*/ 9579 w 10000"/>
                <a:gd name="connsiteY73" fmla="*/ 6680 h 10000"/>
                <a:gd name="connsiteX74" fmla="*/ 9534 w 10000"/>
                <a:gd name="connsiteY74" fmla="*/ 6774 h 10000"/>
                <a:gd name="connsiteX75" fmla="*/ 9490 w 10000"/>
                <a:gd name="connsiteY75" fmla="*/ 6948 h 10000"/>
                <a:gd name="connsiteX76" fmla="*/ 9534 w 10000"/>
                <a:gd name="connsiteY76" fmla="*/ 6861 h 10000"/>
                <a:gd name="connsiteX77" fmla="*/ 9490 w 10000"/>
                <a:gd name="connsiteY77" fmla="*/ 6903 h 10000"/>
                <a:gd name="connsiteX78" fmla="*/ 9447 w 10000"/>
                <a:gd name="connsiteY78" fmla="*/ 6820 h 10000"/>
                <a:gd name="connsiteX79" fmla="*/ 9351 w 10000"/>
                <a:gd name="connsiteY79" fmla="*/ 6861 h 10000"/>
                <a:gd name="connsiteX80" fmla="*/ 9351 w 10000"/>
                <a:gd name="connsiteY80" fmla="*/ 6948 h 10000"/>
                <a:gd name="connsiteX81" fmla="*/ 9403 w 10000"/>
                <a:gd name="connsiteY81" fmla="*/ 6994 h 10000"/>
                <a:gd name="connsiteX82" fmla="*/ 9490 w 10000"/>
                <a:gd name="connsiteY82" fmla="*/ 7039 h 10000"/>
                <a:gd name="connsiteX83" fmla="*/ 9447 w 10000"/>
                <a:gd name="connsiteY83" fmla="*/ 7084 h 10000"/>
                <a:gd name="connsiteX84" fmla="*/ 9403 w 10000"/>
                <a:gd name="connsiteY84" fmla="*/ 7223 h 10000"/>
                <a:gd name="connsiteX85" fmla="*/ 9220 w 10000"/>
                <a:gd name="connsiteY85" fmla="*/ 7127 h 10000"/>
                <a:gd name="connsiteX86" fmla="*/ 9351 w 10000"/>
                <a:gd name="connsiteY86" fmla="*/ 7261 h 10000"/>
                <a:gd name="connsiteX87" fmla="*/ 9490 w 10000"/>
                <a:gd name="connsiteY87" fmla="*/ 7261 h 10000"/>
                <a:gd name="connsiteX88" fmla="*/ 9447 w 10000"/>
                <a:gd name="connsiteY88" fmla="*/ 7357 h 10000"/>
                <a:gd name="connsiteX89" fmla="*/ 9534 w 10000"/>
                <a:gd name="connsiteY89" fmla="*/ 7537 h 10000"/>
                <a:gd name="connsiteX90" fmla="*/ 9490 w 10000"/>
                <a:gd name="connsiteY90" fmla="*/ 7537 h 10000"/>
                <a:gd name="connsiteX91" fmla="*/ 9351 w 10000"/>
                <a:gd name="connsiteY91" fmla="*/ 7439 h 10000"/>
                <a:gd name="connsiteX92" fmla="*/ 9302 w 10000"/>
                <a:gd name="connsiteY92" fmla="*/ 7489 h 10000"/>
                <a:gd name="connsiteX93" fmla="*/ 9403 w 10000"/>
                <a:gd name="connsiteY93" fmla="*/ 7581 h 10000"/>
                <a:gd name="connsiteX94" fmla="*/ 9351 w 10000"/>
                <a:gd name="connsiteY94" fmla="*/ 7667 h 10000"/>
                <a:gd name="connsiteX95" fmla="*/ 9220 w 10000"/>
                <a:gd name="connsiteY95" fmla="*/ 7581 h 10000"/>
                <a:gd name="connsiteX96" fmla="*/ 9302 w 10000"/>
                <a:gd name="connsiteY96" fmla="*/ 7709 h 10000"/>
                <a:gd name="connsiteX97" fmla="*/ 9220 w 10000"/>
                <a:gd name="connsiteY97" fmla="*/ 7709 h 10000"/>
                <a:gd name="connsiteX98" fmla="*/ 9220 w 10000"/>
                <a:gd name="connsiteY98" fmla="*/ 7804 h 10000"/>
                <a:gd name="connsiteX99" fmla="*/ 8994 w 10000"/>
                <a:gd name="connsiteY99" fmla="*/ 7900 h 10000"/>
                <a:gd name="connsiteX100" fmla="*/ 8951 w 10000"/>
                <a:gd name="connsiteY100" fmla="*/ 7980 h 10000"/>
                <a:gd name="connsiteX101" fmla="*/ 8994 w 10000"/>
                <a:gd name="connsiteY101" fmla="*/ 8031 h 10000"/>
                <a:gd name="connsiteX102" fmla="*/ 8951 w 10000"/>
                <a:gd name="connsiteY102" fmla="*/ 8066 h 10000"/>
                <a:gd name="connsiteX103" fmla="*/ 8905 w 10000"/>
                <a:gd name="connsiteY103" fmla="*/ 8203 h 10000"/>
                <a:gd name="connsiteX104" fmla="*/ 8866 w 10000"/>
                <a:gd name="connsiteY104" fmla="*/ 8160 h 10000"/>
                <a:gd name="connsiteX105" fmla="*/ 8866 w 10000"/>
                <a:gd name="connsiteY105" fmla="*/ 8296 h 10000"/>
                <a:gd name="connsiteX106" fmla="*/ 8407 w 10000"/>
                <a:gd name="connsiteY106" fmla="*/ 8069 h 10000"/>
                <a:gd name="connsiteX107" fmla="*/ 7657 w 10000"/>
                <a:gd name="connsiteY107" fmla="*/ 8835 h 10000"/>
                <a:gd name="connsiteX108" fmla="*/ 7387 w 10000"/>
                <a:gd name="connsiteY108" fmla="*/ 8924 h 10000"/>
                <a:gd name="connsiteX109" fmla="*/ 7253 w 10000"/>
                <a:gd name="connsiteY109" fmla="*/ 8655 h 10000"/>
                <a:gd name="connsiteX110" fmla="*/ 7209 w 10000"/>
                <a:gd name="connsiteY110" fmla="*/ 8655 h 10000"/>
                <a:gd name="connsiteX111" fmla="*/ 7340 w 10000"/>
                <a:gd name="connsiteY111" fmla="*/ 8604 h 10000"/>
                <a:gd name="connsiteX112" fmla="*/ 7162 w 10000"/>
                <a:gd name="connsiteY112" fmla="*/ 8604 h 10000"/>
                <a:gd name="connsiteX113" fmla="*/ 7119 w 10000"/>
                <a:gd name="connsiteY113" fmla="*/ 8703 h 10000"/>
                <a:gd name="connsiteX114" fmla="*/ 7209 w 10000"/>
                <a:gd name="connsiteY114" fmla="*/ 8790 h 10000"/>
                <a:gd name="connsiteX115" fmla="*/ 7162 w 10000"/>
                <a:gd name="connsiteY115" fmla="*/ 8790 h 10000"/>
                <a:gd name="connsiteX116" fmla="*/ 7302 w 10000"/>
                <a:gd name="connsiteY116" fmla="*/ 9056 h 10000"/>
                <a:gd name="connsiteX117" fmla="*/ 7119 w 10000"/>
                <a:gd name="connsiteY117" fmla="*/ 8884 h 10000"/>
                <a:gd name="connsiteX118" fmla="*/ 7209 w 10000"/>
                <a:gd name="connsiteY118" fmla="*/ 9056 h 10000"/>
                <a:gd name="connsiteX119" fmla="*/ 7162 w 10000"/>
                <a:gd name="connsiteY119" fmla="*/ 9107 h 10000"/>
                <a:gd name="connsiteX120" fmla="*/ 7119 w 10000"/>
                <a:gd name="connsiteY120" fmla="*/ 9056 h 10000"/>
                <a:gd name="connsiteX121" fmla="*/ 7075 w 10000"/>
                <a:gd name="connsiteY121" fmla="*/ 9196 h 10000"/>
                <a:gd name="connsiteX122" fmla="*/ 6934 w 10000"/>
                <a:gd name="connsiteY122" fmla="*/ 9240 h 10000"/>
                <a:gd name="connsiteX123" fmla="*/ 6893 w 10000"/>
                <a:gd name="connsiteY123" fmla="*/ 9147 h 10000"/>
                <a:gd name="connsiteX124" fmla="*/ 6807 w 10000"/>
                <a:gd name="connsiteY124" fmla="*/ 9107 h 10000"/>
                <a:gd name="connsiteX125" fmla="*/ 6852 w 10000"/>
                <a:gd name="connsiteY125" fmla="*/ 9282 h 10000"/>
                <a:gd name="connsiteX126" fmla="*/ 6623 w 10000"/>
                <a:gd name="connsiteY126" fmla="*/ 9196 h 10000"/>
                <a:gd name="connsiteX127" fmla="*/ 6579 w 10000"/>
                <a:gd name="connsiteY127" fmla="*/ 9240 h 10000"/>
                <a:gd name="connsiteX128" fmla="*/ 6444 w 10000"/>
                <a:gd name="connsiteY128" fmla="*/ 9323 h 10000"/>
                <a:gd name="connsiteX129" fmla="*/ 6411 w 10000"/>
                <a:gd name="connsiteY129" fmla="*/ 9422 h 10000"/>
                <a:gd name="connsiteX130" fmla="*/ 6311 w 10000"/>
                <a:gd name="connsiteY130" fmla="*/ 9422 h 10000"/>
                <a:gd name="connsiteX131" fmla="*/ 6177 w 10000"/>
                <a:gd name="connsiteY131" fmla="*/ 9463 h 10000"/>
                <a:gd name="connsiteX132" fmla="*/ 6177 w 10000"/>
                <a:gd name="connsiteY132" fmla="*/ 9422 h 10000"/>
                <a:gd name="connsiteX133" fmla="*/ 6177 w 10000"/>
                <a:gd name="connsiteY133" fmla="*/ 9507 h 10000"/>
                <a:gd name="connsiteX134" fmla="*/ 6046 w 10000"/>
                <a:gd name="connsiteY134" fmla="*/ 9463 h 10000"/>
                <a:gd name="connsiteX135" fmla="*/ 6046 w 10000"/>
                <a:gd name="connsiteY135" fmla="*/ 9550 h 10000"/>
                <a:gd name="connsiteX136" fmla="*/ 6000 w 10000"/>
                <a:gd name="connsiteY136" fmla="*/ 9688 h 10000"/>
                <a:gd name="connsiteX137" fmla="*/ 6094 w 10000"/>
                <a:gd name="connsiteY137" fmla="*/ 9734 h 10000"/>
                <a:gd name="connsiteX138" fmla="*/ 6094 w 10000"/>
                <a:gd name="connsiteY138" fmla="*/ 9734 h 10000"/>
                <a:gd name="connsiteX139" fmla="*/ 6177 w 10000"/>
                <a:gd name="connsiteY139" fmla="*/ 9913 h 10000"/>
                <a:gd name="connsiteX140" fmla="*/ 5956 w 10000"/>
                <a:gd name="connsiteY140" fmla="*/ 10000 h 10000"/>
                <a:gd name="connsiteX141" fmla="*/ 5956 w 10000"/>
                <a:gd name="connsiteY141" fmla="*/ 9913 h 10000"/>
                <a:gd name="connsiteX142" fmla="*/ 5861 w 10000"/>
                <a:gd name="connsiteY142" fmla="*/ 9774 h 10000"/>
                <a:gd name="connsiteX143" fmla="*/ 5823 w 10000"/>
                <a:gd name="connsiteY143" fmla="*/ 9688 h 10000"/>
                <a:gd name="connsiteX144" fmla="*/ 5778 w 10000"/>
                <a:gd name="connsiteY144" fmla="*/ 9550 h 10000"/>
                <a:gd name="connsiteX145" fmla="*/ 5823 w 10000"/>
                <a:gd name="connsiteY145" fmla="*/ 9463 h 10000"/>
                <a:gd name="connsiteX146" fmla="*/ 5778 w 10000"/>
                <a:gd name="connsiteY146" fmla="*/ 9323 h 10000"/>
                <a:gd name="connsiteX147" fmla="*/ 5778 w 10000"/>
                <a:gd name="connsiteY147" fmla="*/ 9373 h 10000"/>
                <a:gd name="connsiteX148" fmla="*/ 5686 w 10000"/>
                <a:gd name="connsiteY148" fmla="*/ 9282 h 10000"/>
                <a:gd name="connsiteX149" fmla="*/ 5686 w 10000"/>
                <a:gd name="connsiteY149" fmla="*/ 9373 h 10000"/>
                <a:gd name="connsiteX150" fmla="*/ 5555 w 10000"/>
                <a:gd name="connsiteY150" fmla="*/ 9373 h 10000"/>
                <a:gd name="connsiteX151" fmla="*/ 5466 w 10000"/>
                <a:gd name="connsiteY151" fmla="*/ 9323 h 10000"/>
                <a:gd name="connsiteX152" fmla="*/ 5414 w 10000"/>
                <a:gd name="connsiteY152" fmla="*/ 9240 h 10000"/>
                <a:gd name="connsiteX153" fmla="*/ 5370 w 10000"/>
                <a:gd name="connsiteY153" fmla="*/ 9240 h 10000"/>
                <a:gd name="connsiteX154" fmla="*/ 5370 w 10000"/>
                <a:gd name="connsiteY154" fmla="*/ 9323 h 10000"/>
                <a:gd name="connsiteX155" fmla="*/ 5284 w 10000"/>
                <a:gd name="connsiteY155" fmla="*/ 9240 h 10000"/>
                <a:gd name="connsiteX156" fmla="*/ 5244 w 10000"/>
                <a:gd name="connsiteY156" fmla="*/ 9147 h 10000"/>
                <a:gd name="connsiteX157" fmla="*/ 5202 w 10000"/>
                <a:gd name="connsiteY157" fmla="*/ 9196 h 10000"/>
                <a:gd name="connsiteX158" fmla="*/ 5244 w 10000"/>
                <a:gd name="connsiteY158" fmla="*/ 9323 h 10000"/>
                <a:gd name="connsiteX159" fmla="*/ 5154 w 10000"/>
                <a:gd name="connsiteY159" fmla="*/ 9282 h 10000"/>
                <a:gd name="connsiteX160" fmla="*/ 5154 w 10000"/>
                <a:gd name="connsiteY160" fmla="*/ 9373 h 10000"/>
                <a:gd name="connsiteX161" fmla="*/ 4973 w 10000"/>
                <a:gd name="connsiteY161" fmla="*/ 9323 h 10000"/>
                <a:gd name="connsiteX162" fmla="*/ 4844 w 10000"/>
                <a:gd name="connsiteY162" fmla="*/ 9323 h 10000"/>
                <a:gd name="connsiteX163" fmla="*/ 4794 w 10000"/>
                <a:gd name="connsiteY163" fmla="*/ 9323 h 10000"/>
                <a:gd name="connsiteX164" fmla="*/ 4661 w 10000"/>
                <a:gd name="connsiteY164" fmla="*/ 9240 h 10000"/>
                <a:gd name="connsiteX165" fmla="*/ 4611 w 10000"/>
                <a:gd name="connsiteY165" fmla="*/ 9196 h 10000"/>
                <a:gd name="connsiteX166" fmla="*/ 4480 w 10000"/>
                <a:gd name="connsiteY166" fmla="*/ 9147 h 10000"/>
                <a:gd name="connsiteX167" fmla="*/ 4395 w 10000"/>
                <a:gd name="connsiteY167" fmla="*/ 8884 h 10000"/>
                <a:gd name="connsiteX168" fmla="*/ 4297 w 10000"/>
                <a:gd name="connsiteY168" fmla="*/ 8703 h 10000"/>
                <a:gd name="connsiteX169" fmla="*/ 4168 w 10000"/>
                <a:gd name="connsiteY169" fmla="*/ 8703 h 10000"/>
                <a:gd name="connsiteX170" fmla="*/ 4032 w 10000"/>
                <a:gd name="connsiteY170" fmla="*/ 8703 h 10000"/>
                <a:gd name="connsiteX171" fmla="*/ 3808 w 10000"/>
                <a:gd name="connsiteY171" fmla="*/ 8475 h 10000"/>
                <a:gd name="connsiteX172" fmla="*/ 3633 w 10000"/>
                <a:gd name="connsiteY172" fmla="*/ 8604 h 10000"/>
                <a:gd name="connsiteX173" fmla="*/ 3633 w 10000"/>
                <a:gd name="connsiteY173" fmla="*/ 8703 h 10000"/>
                <a:gd name="connsiteX174" fmla="*/ 3410 w 10000"/>
                <a:gd name="connsiteY174" fmla="*/ 8747 h 10000"/>
                <a:gd name="connsiteX175" fmla="*/ 3278 w 10000"/>
                <a:gd name="connsiteY175" fmla="*/ 8884 h 10000"/>
                <a:gd name="connsiteX176" fmla="*/ 3189 w 10000"/>
                <a:gd name="connsiteY176" fmla="*/ 8790 h 10000"/>
                <a:gd name="connsiteX177" fmla="*/ 3099 w 10000"/>
                <a:gd name="connsiteY177" fmla="*/ 8884 h 10000"/>
                <a:gd name="connsiteX178" fmla="*/ 2965 w 10000"/>
                <a:gd name="connsiteY178" fmla="*/ 8884 h 10000"/>
                <a:gd name="connsiteX179" fmla="*/ 2781 w 10000"/>
                <a:gd name="connsiteY179" fmla="*/ 8835 h 10000"/>
                <a:gd name="connsiteX180" fmla="*/ 2606 w 10000"/>
                <a:gd name="connsiteY180" fmla="*/ 8924 h 10000"/>
                <a:gd name="connsiteX181" fmla="*/ 2515 w 10000"/>
                <a:gd name="connsiteY181" fmla="*/ 8924 h 10000"/>
                <a:gd name="connsiteX182" fmla="*/ 2423 w 10000"/>
                <a:gd name="connsiteY182" fmla="*/ 8924 h 10000"/>
                <a:gd name="connsiteX183" fmla="*/ 2380 w 10000"/>
                <a:gd name="connsiteY183" fmla="*/ 8924 h 10000"/>
                <a:gd name="connsiteX184" fmla="*/ 2380 w 10000"/>
                <a:gd name="connsiteY184" fmla="*/ 9147 h 10000"/>
                <a:gd name="connsiteX185" fmla="*/ 2473 w 10000"/>
                <a:gd name="connsiteY185" fmla="*/ 9282 h 10000"/>
                <a:gd name="connsiteX186" fmla="*/ 2473 w 10000"/>
                <a:gd name="connsiteY186" fmla="*/ 9323 h 10000"/>
                <a:gd name="connsiteX187" fmla="*/ 2473 w 10000"/>
                <a:gd name="connsiteY187" fmla="*/ 9422 h 10000"/>
                <a:gd name="connsiteX188" fmla="*/ 2515 w 10000"/>
                <a:gd name="connsiteY188" fmla="*/ 9550 h 10000"/>
                <a:gd name="connsiteX189" fmla="*/ 2380 w 10000"/>
                <a:gd name="connsiteY189" fmla="*/ 9507 h 10000"/>
                <a:gd name="connsiteX190" fmla="*/ 2244 w 10000"/>
                <a:gd name="connsiteY190" fmla="*/ 9463 h 10000"/>
                <a:gd name="connsiteX191" fmla="*/ 2153 w 10000"/>
                <a:gd name="connsiteY191" fmla="*/ 9240 h 10000"/>
                <a:gd name="connsiteX192" fmla="*/ 1895 w 10000"/>
                <a:gd name="connsiteY192" fmla="*/ 9373 h 10000"/>
                <a:gd name="connsiteX193" fmla="*/ 1805 w 10000"/>
                <a:gd name="connsiteY193" fmla="*/ 9422 h 10000"/>
                <a:gd name="connsiteX194" fmla="*/ 1805 w 10000"/>
                <a:gd name="connsiteY194" fmla="*/ 9282 h 10000"/>
                <a:gd name="connsiteX195" fmla="*/ 1669 w 10000"/>
                <a:gd name="connsiteY195" fmla="*/ 9107 h 10000"/>
                <a:gd name="connsiteX196" fmla="*/ 1401 w 10000"/>
                <a:gd name="connsiteY196" fmla="*/ 9107 h 10000"/>
                <a:gd name="connsiteX197" fmla="*/ 1401 w 10000"/>
                <a:gd name="connsiteY197" fmla="*/ 8924 h 10000"/>
                <a:gd name="connsiteX198" fmla="*/ 1439 w 10000"/>
                <a:gd name="connsiteY198" fmla="*/ 8703 h 10000"/>
                <a:gd name="connsiteX199" fmla="*/ 1270 w 10000"/>
                <a:gd name="connsiteY199" fmla="*/ 8604 h 10000"/>
                <a:gd name="connsiteX200" fmla="*/ 1130 w 10000"/>
                <a:gd name="connsiteY200" fmla="*/ 8475 h 10000"/>
                <a:gd name="connsiteX201" fmla="*/ 1090 w 10000"/>
                <a:gd name="connsiteY201" fmla="*/ 8385 h 10000"/>
                <a:gd name="connsiteX202" fmla="*/ 1048 w 10000"/>
                <a:gd name="connsiteY202" fmla="*/ 8251 h 10000"/>
                <a:gd name="connsiteX203" fmla="*/ 1090 w 10000"/>
                <a:gd name="connsiteY203" fmla="*/ 8118 h 10000"/>
                <a:gd name="connsiteX204" fmla="*/ 773 w 10000"/>
                <a:gd name="connsiteY204" fmla="*/ 8160 h 10000"/>
                <a:gd name="connsiteX205" fmla="*/ 591 w 10000"/>
                <a:gd name="connsiteY205" fmla="*/ 8251 h 10000"/>
                <a:gd name="connsiteX206" fmla="*/ 591 w 10000"/>
                <a:gd name="connsiteY206" fmla="*/ 8118 h 10000"/>
                <a:gd name="connsiteX207" fmla="*/ 549 w 10000"/>
                <a:gd name="connsiteY207" fmla="*/ 7980 h 10000"/>
                <a:gd name="connsiteX208" fmla="*/ 508 w 10000"/>
                <a:gd name="connsiteY208" fmla="*/ 7900 h 10000"/>
                <a:gd name="connsiteX209" fmla="*/ 7545 w 10000"/>
                <a:gd name="connsiteY209" fmla="*/ 7886 h 10000"/>
                <a:gd name="connsiteX210" fmla="*/ 7675 w 10000"/>
                <a:gd name="connsiteY210" fmla="*/ 7560 h 10000"/>
                <a:gd name="connsiteX0" fmla="*/ 8056 w 10000"/>
                <a:gd name="connsiteY0" fmla="*/ 490 h 10000"/>
                <a:gd name="connsiteX1" fmla="*/ 8105 w 10000"/>
                <a:gd name="connsiteY1" fmla="*/ 313 h 10000"/>
                <a:gd name="connsiteX2" fmla="*/ 7834 w 10000"/>
                <a:gd name="connsiteY2" fmla="*/ 0 h 10000"/>
                <a:gd name="connsiteX3" fmla="*/ 7699 w 10000"/>
                <a:gd name="connsiteY3" fmla="*/ 45 h 10000"/>
                <a:gd name="connsiteX4" fmla="*/ 7572 w 10000"/>
                <a:gd name="connsiteY4" fmla="*/ 141 h 10000"/>
                <a:gd name="connsiteX5" fmla="*/ 7476 w 10000"/>
                <a:gd name="connsiteY5" fmla="*/ 362 h 10000"/>
                <a:gd name="connsiteX6" fmla="*/ 7253 w 10000"/>
                <a:gd name="connsiteY6" fmla="*/ 541 h 10000"/>
                <a:gd name="connsiteX7" fmla="*/ 7119 w 10000"/>
                <a:gd name="connsiteY7" fmla="*/ 630 h 10000"/>
                <a:gd name="connsiteX8" fmla="*/ 7162 w 10000"/>
                <a:gd name="connsiteY8" fmla="*/ 761 h 10000"/>
                <a:gd name="connsiteX9" fmla="*/ 6893 w 10000"/>
                <a:gd name="connsiteY9" fmla="*/ 942 h 10000"/>
                <a:gd name="connsiteX10" fmla="*/ 6673 w 10000"/>
                <a:gd name="connsiteY10" fmla="*/ 901 h 10000"/>
                <a:gd name="connsiteX11" fmla="*/ 6673 w 10000"/>
                <a:gd name="connsiteY11" fmla="*/ 1167 h 10000"/>
                <a:gd name="connsiteX12" fmla="*/ 6934 w 10000"/>
                <a:gd name="connsiteY12" fmla="*/ 1391 h 10000"/>
                <a:gd name="connsiteX13" fmla="*/ 7075 w 10000"/>
                <a:gd name="connsiteY13" fmla="*/ 1391 h 10000"/>
                <a:gd name="connsiteX14" fmla="*/ 7162 w 10000"/>
                <a:gd name="connsiteY14" fmla="*/ 1432 h 10000"/>
                <a:gd name="connsiteX15" fmla="*/ 7162 w 10000"/>
                <a:gd name="connsiteY15" fmla="*/ 1391 h 10000"/>
                <a:gd name="connsiteX16" fmla="*/ 7429 w 10000"/>
                <a:gd name="connsiteY16" fmla="*/ 1527 h 10000"/>
                <a:gd name="connsiteX17" fmla="*/ 7520 w 10000"/>
                <a:gd name="connsiteY17" fmla="*/ 1794 h 10000"/>
                <a:gd name="connsiteX18" fmla="*/ 7745 w 10000"/>
                <a:gd name="connsiteY18" fmla="*/ 1839 h 10000"/>
                <a:gd name="connsiteX19" fmla="*/ 7834 w 10000"/>
                <a:gd name="connsiteY19" fmla="*/ 1746 h 10000"/>
                <a:gd name="connsiteX20" fmla="*/ 7880 w 10000"/>
                <a:gd name="connsiteY20" fmla="*/ 1617 h 10000"/>
                <a:gd name="connsiteX21" fmla="*/ 8056 w 10000"/>
                <a:gd name="connsiteY21" fmla="*/ 1527 h 10000"/>
                <a:gd name="connsiteX22" fmla="*/ 8283 w 10000"/>
                <a:gd name="connsiteY22" fmla="*/ 1617 h 10000"/>
                <a:gd name="connsiteX23" fmla="*/ 8367 w 10000"/>
                <a:gd name="connsiteY23" fmla="*/ 1659 h 10000"/>
                <a:gd name="connsiteX24" fmla="*/ 8417 w 10000"/>
                <a:gd name="connsiteY24" fmla="*/ 1710 h 10000"/>
                <a:gd name="connsiteX25" fmla="*/ 8643 w 10000"/>
                <a:gd name="connsiteY25" fmla="*/ 1710 h 10000"/>
                <a:gd name="connsiteX26" fmla="*/ 8643 w 10000"/>
                <a:gd name="connsiteY26" fmla="*/ 1659 h 10000"/>
                <a:gd name="connsiteX27" fmla="*/ 8905 w 10000"/>
                <a:gd name="connsiteY27" fmla="*/ 1746 h 10000"/>
                <a:gd name="connsiteX28" fmla="*/ 8866 w 10000"/>
                <a:gd name="connsiteY28" fmla="*/ 1794 h 10000"/>
                <a:gd name="connsiteX29" fmla="*/ 8905 w 10000"/>
                <a:gd name="connsiteY29" fmla="*/ 1929 h 10000"/>
                <a:gd name="connsiteX30" fmla="*/ 8905 w 10000"/>
                <a:gd name="connsiteY30" fmla="*/ 2014 h 10000"/>
                <a:gd name="connsiteX31" fmla="*/ 8817 w 10000"/>
                <a:gd name="connsiteY31" fmla="*/ 1929 h 10000"/>
                <a:gd name="connsiteX32" fmla="*/ 8773 w 10000"/>
                <a:gd name="connsiteY32" fmla="*/ 1971 h 10000"/>
                <a:gd name="connsiteX33" fmla="*/ 8680 w 10000"/>
                <a:gd name="connsiteY33" fmla="*/ 1971 h 10000"/>
                <a:gd name="connsiteX34" fmla="*/ 8592 w 10000"/>
                <a:gd name="connsiteY34" fmla="*/ 2014 h 10000"/>
                <a:gd name="connsiteX35" fmla="*/ 8417 w 10000"/>
                <a:gd name="connsiteY35" fmla="*/ 2110 h 10000"/>
                <a:gd name="connsiteX36" fmla="*/ 8322 w 10000"/>
                <a:gd name="connsiteY36" fmla="*/ 2157 h 10000"/>
                <a:gd name="connsiteX37" fmla="*/ 8417 w 10000"/>
                <a:gd name="connsiteY37" fmla="*/ 2245 h 10000"/>
                <a:gd name="connsiteX38" fmla="*/ 8322 w 10000"/>
                <a:gd name="connsiteY38" fmla="*/ 2245 h 10000"/>
                <a:gd name="connsiteX39" fmla="*/ 8367 w 10000"/>
                <a:gd name="connsiteY39" fmla="*/ 2332 h 10000"/>
                <a:gd name="connsiteX40" fmla="*/ 8283 w 10000"/>
                <a:gd name="connsiteY40" fmla="*/ 2375 h 10000"/>
                <a:gd name="connsiteX41" fmla="*/ 8188 w 10000"/>
                <a:gd name="connsiteY41" fmla="*/ 2288 h 10000"/>
                <a:gd name="connsiteX42" fmla="*/ 8152 w 10000"/>
                <a:gd name="connsiteY42" fmla="*/ 2288 h 10000"/>
                <a:gd name="connsiteX43" fmla="*/ 8237 w 10000"/>
                <a:gd name="connsiteY43" fmla="*/ 2421 h 10000"/>
                <a:gd name="connsiteX44" fmla="*/ 8056 w 10000"/>
                <a:gd name="connsiteY44" fmla="*/ 2607 h 10000"/>
                <a:gd name="connsiteX45" fmla="*/ 9884 w 10000"/>
                <a:gd name="connsiteY45" fmla="*/ 5468 h 10000"/>
                <a:gd name="connsiteX46" fmla="*/ 9847 w 10000"/>
                <a:gd name="connsiteY46" fmla="*/ 5517 h 10000"/>
                <a:gd name="connsiteX47" fmla="*/ 9757 w 10000"/>
                <a:gd name="connsiteY47" fmla="*/ 5561 h 10000"/>
                <a:gd name="connsiteX48" fmla="*/ 9802 w 10000"/>
                <a:gd name="connsiteY48" fmla="*/ 5561 h 10000"/>
                <a:gd name="connsiteX49" fmla="*/ 9982 w 10000"/>
                <a:gd name="connsiteY49" fmla="*/ 5600 h 10000"/>
                <a:gd name="connsiteX50" fmla="*/ 9982 w 10000"/>
                <a:gd name="connsiteY50" fmla="*/ 5699 h 10000"/>
                <a:gd name="connsiteX51" fmla="*/ 9935 w 10000"/>
                <a:gd name="connsiteY51" fmla="*/ 5600 h 10000"/>
                <a:gd name="connsiteX52" fmla="*/ 9935 w 10000"/>
                <a:gd name="connsiteY52" fmla="*/ 5699 h 10000"/>
                <a:gd name="connsiteX53" fmla="*/ 9884 w 10000"/>
                <a:gd name="connsiteY53" fmla="*/ 5658 h 10000"/>
                <a:gd name="connsiteX54" fmla="*/ 9847 w 10000"/>
                <a:gd name="connsiteY54" fmla="*/ 5658 h 10000"/>
                <a:gd name="connsiteX55" fmla="*/ 9802 w 10000"/>
                <a:gd name="connsiteY55" fmla="*/ 5737 h 10000"/>
                <a:gd name="connsiteX56" fmla="*/ 9935 w 10000"/>
                <a:gd name="connsiteY56" fmla="*/ 5827 h 10000"/>
                <a:gd name="connsiteX57" fmla="*/ 9884 w 10000"/>
                <a:gd name="connsiteY57" fmla="*/ 5827 h 10000"/>
                <a:gd name="connsiteX58" fmla="*/ 9935 w 10000"/>
                <a:gd name="connsiteY58" fmla="*/ 5924 h 10000"/>
                <a:gd name="connsiteX59" fmla="*/ 9757 w 10000"/>
                <a:gd name="connsiteY59" fmla="*/ 5873 h 10000"/>
                <a:gd name="connsiteX60" fmla="*/ 9802 w 10000"/>
                <a:gd name="connsiteY60" fmla="*/ 5924 h 10000"/>
                <a:gd name="connsiteX61" fmla="*/ 9935 w 10000"/>
                <a:gd name="connsiteY61" fmla="*/ 5963 h 10000"/>
                <a:gd name="connsiteX62" fmla="*/ 9982 w 10000"/>
                <a:gd name="connsiteY62" fmla="*/ 6100 h 10000"/>
                <a:gd name="connsiteX63" fmla="*/ 9935 w 10000"/>
                <a:gd name="connsiteY63" fmla="*/ 6193 h 10000"/>
                <a:gd name="connsiteX64" fmla="*/ 9802 w 10000"/>
                <a:gd name="connsiteY64" fmla="*/ 6055 h 10000"/>
                <a:gd name="connsiteX65" fmla="*/ 9757 w 10000"/>
                <a:gd name="connsiteY65" fmla="*/ 6100 h 10000"/>
                <a:gd name="connsiteX66" fmla="*/ 9579 w 10000"/>
                <a:gd name="connsiteY66" fmla="*/ 6193 h 10000"/>
                <a:gd name="connsiteX67" fmla="*/ 9714 w 10000"/>
                <a:gd name="connsiteY67" fmla="*/ 6321 h 10000"/>
                <a:gd name="connsiteX68" fmla="*/ 9714 w 10000"/>
                <a:gd name="connsiteY68" fmla="*/ 6504 h 10000"/>
                <a:gd name="connsiteX69" fmla="*/ 9668 w 10000"/>
                <a:gd name="connsiteY69" fmla="*/ 6594 h 10000"/>
                <a:gd name="connsiteX70" fmla="*/ 9668 w 10000"/>
                <a:gd name="connsiteY70" fmla="*/ 6637 h 10000"/>
                <a:gd name="connsiteX71" fmla="*/ 9579 w 10000"/>
                <a:gd name="connsiteY71" fmla="*/ 6594 h 10000"/>
                <a:gd name="connsiteX72" fmla="*/ 9579 w 10000"/>
                <a:gd name="connsiteY72" fmla="*/ 6680 h 10000"/>
                <a:gd name="connsiteX73" fmla="*/ 9534 w 10000"/>
                <a:gd name="connsiteY73" fmla="*/ 6774 h 10000"/>
                <a:gd name="connsiteX74" fmla="*/ 9490 w 10000"/>
                <a:gd name="connsiteY74" fmla="*/ 6948 h 10000"/>
                <a:gd name="connsiteX75" fmla="*/ 9534 w 10000"/>
                <a:gd name="connsiteY75" fmla="*/ 6861 h 10000"/>
                <a:gd name="connsiteX76" fmla="*/ 9490 w 10000"/>
                <a:gd name="connsiteY76" fmla="*/ 6903 h 10000"/>
                <a:gd name="connsiteX77" fmla="*/ 9447 w 10000"/>
                <a:gd name="connsiteY77" fmla="*/ 6820 h 10000"/>
                <a:gd name="connsiteX78" fmla="*/ 9351 w 10000"/>
                <a:gd name="connsiteY78" fmla="*/ 6861 h 10000"/>
                <a:gd name="connsiteX79" fmla="*/ 9351 w 10000"/>
                <a:gd name="connsiteY79" fmla="*/ 6948 h 10000"/>
                <a:gd name="connsiteX80" fmla="*/ 9403 w 10000"/>
                <a:gd name="connsiteY80" fmla="*/ 6994 h 10000"/>
                <a:gd name="connsiteX81" fmla="*/ 9490 w 10000"/>
                <a:gd name="connsiteY81" fmla="*/ 7039 h 10000"/>
                <a:gd name="connsiteX82" fmla="*/ 9447 w 10000"/>
                <a:gd name="connsiteY82" fmla="*/ 7084 h 10000"/>
                <a:gd name="connsiteX83" fmla="*/ 9403 w 10000"/>
                <a:gd name="connsiteY83" fmla="*/ 7223 h 10000"/>
                <a:gd name="connsiteX84" fmla="*/ 9220 w 10000"/>
                <a:gd name="connsiteY84" fmla="*/ 7127 h 10000"/>
                <a:gd name="connsiteX85" fmla="*/ 9351 w 10000"/>
                <a:gd name="connsiteY85" fmla="*/ 7261 h 10000"/>
                <a:gd name="connsiteX86" fmla="*/ 9490 w 10000"/>
                <a:gd name="connsiteY86" fmla="*/ 7261 h 10000"/>
                <a:gd name="connsiteX87" fmla="*/ 9447 w 10000"/>
                <a:gd name="connsiteY87" fmla="*/ 7357 h 10000"/>
                <a:gd name="connsiteX88" fmla="*/ 9534 w 10000"/>
                <a:gd name="connsiteY88" fmla="*/ 7537 h 10000"/>
                <a:gd name="connsiteX89" fmla="*/ 9490 w 10000"/>
                <a:gd name="connsiteY89" fmla="*/ 7537 h 10000"/>
                <a:gd name="connsiteX90" fmla="*/ 9351 w 10000"/>
                <a:gd name="connsiteY90" fmla="*/ 7439 h 10000"/>
                <a:gd name="connsiteX91" fmla="*/ 9302 w 10000"/>
                <a:gd name="connsiteY91" fmla="*/ 7489 h 10000"/>
                <a:gd name="connsiteX92" fmla="*/ 9403 w 10000"/>
                <a:gd name="connsiteY92" fmla="*/ 7581 h 10000"/>
                <a:gd name="connsiteX93" fmla="*/ 9351 w 10000"/>
                <a:gd name="connsiteY93" fmla="*/ 7667 h 10000"/>
                <a:gd name="connsiteX94" fmla="*/ 9220 w 10000"/>
                <a:gd name="connsiteY94" fmla="*/ 7581 h 10000"/>
                <a:gd name="connsiteX95" fmla="*/ 9302 w 10000"/>
                <a:gd name="connsiteY95" fmla="*/ 7709 h 10000"/>
                <a:gd name="connsiteX96" fmla="*/ 9220 w 10000"/>
                <a:gd name="connsiteY96" fmla="*/ 7709 h 10000"/>
                <a:gd name="connsiteX97" fmla="*/ 9220 w 10000"/>
                <a:gd name="connsiteY97" fmla="*/ 7804 h 10000"/>
                <a:gd name="connsiteX98" fmla="*/ 8994 w 10000"/>
                <a:gd name="connsiteY98" fmla="*/ 7900 h 10000"/>
                <a:gd name="connsiteX99" fmla="*/ 8951 w 10000"/>
                <a:gd name="connsiteY99" fmla="*/ 7980 h 10000"/>
                <a:gd name="connsiteX100" fmla="*/ 8994 w 10000"/>
                <a:gd name="connsiteY100" fmla="*/ 8031 h 10000"/>
                <a:gd name="connsiteX101" fmla="*/ 8951 w 10000"/>
                <a:gd name="connsiteY101" fmla="*/ 8066 h 10000"/>
                <a:gd name="connsiteX102" fmla="*/ 8905 w 10000"/>
                <a:gd name="connsiteY102" fmla="*/ 8203 h 10000"/>
                <a:gd name="connsiteX103" fmla="*/ 8866 w 10000"/>
                <a:gd name="connsiteY103" fmla="*/ 8160 h 10000"/>
                <a:gd name="connsiteX104" fmla="*/ 8866 w 10000"/>
                <a:gd name="connsiteY104" fmla="*/ 8296 h 10000"/>
                <a:gd name="connsiteX105" fmla="*/ 8407 w 10000"/>
                <a:gd name="connsiteY105" fmla="*/ 8069 h 10000"/>
                <a:gd name="connsiteX106" fmla="*/ 7657 w 10000"/>
                <a:gd name="connsiteY106" fmla="*/ 8835 h 10000"/>
                <a:gd name="connsiteX107" fmla="*/ 7387 w 10000"/>
                <a:gd name="connsiteY107" fmla="*/ 8924 h 10000"/>
                <a:gd name="connsiteX108" fmla="*/ 7253 w 10000"/>
                <a:gd name="connsiteY108" fmla="*/ 8655 h 10000"/>
                <a:gd name="connsiteX109" fmla="*/ 7209 w 10000"/>
                <a:gd name="connsiteY109" fmla="*/ 8655 h 10000"/>
                <a:gd name="connsiteX110" fmla="*/ 7340 w 10000"/>
                <a:gd name="connsiteY110" fmla="*/ 8604 h 10000"/>
                <a:gd name="connsiteX111" fmla="*/ 7162 w 10000"/>
                <a:gd name="connsiteY111" fmla="*/ 8604 h 10000"/>
                <a:gd name="connsiteX112" fmla="*/ 7119 w 10000"/>
                <a:gd name="connsiteY112" fmla="*/ 8703 h 10000"/>
                <a:gd name="connsiteX113" fmla="*/ 7209 w 10000"/>
                <a:gd name="connsiteY113" fmla="*/ 8790 h 10000"/>
                <a:gd name="connsiteX114" fmla="*/ 7162 w 10000"/>
                <a:gd name="connsiteY114" fmla="*/ 8790 h 10000"/>
                <a:gd name="connsiteX115" fmla="*/ 7302 w 10000"/>
                <a:gd name="connsiteY115" fmla="*/ 9056 h 10000"/>
                <a:gd name="connsiteX116" fmla="*/ 7119 w 10000"/>
                <a:gd name="connsiteY116" fmla="*/ 8884 h 10000"/>
                <a:gd name="connsiteX117" fmla="*/ 7209 w 10000"/>
                <a:gd name="connsiteY117" fmla="*/ 9056 h 10000"/>
                <a:gd name="connsiteX118" fmla="*/ 7162 w 10000"/>
                <a:gd name="connsiteY118" fmla="*/ 9107 h 10000"/>
                <a:gd name="connsiteX119" fmla="*/ 7119 w 10000"/>
                <a:gd name="connsiteY119" fmla="*/ 9056 h 10000"/>
                <a:gd name="connsiteX120" fmla="*/ 7075 w 10000"/>
                <a:gd name="connsiteY120" fmla="*/ 9196 h 10000"/>
                <a:gd name="connsiteX121" fmla="*/ 6934 w 10000"/>
                <a:gd name="connsiteY121" fmla="*/ 9240 h 10000"/>
                <a:gd name="connsiteX122" fmla="*/ 6893 w 10000"/>
                <a:gd name="connsiteY122" fmla="*/ 9147 h 10000"/>
                <a:gd name="connsiteX123" fmla="*/ 6807 w 10000"/>
                <a:gd name="connsiteY123" fmla="*/ 9107 h 10000"/>
                <a:gd name="connsiteX124" fmla="*/ 6852 w 10000"/>
                <a:gd name="connsiteY124" fmla="*/ 9282 h 10000"/>
                <a:gd name="connsiteX125" fmla="*/ 6623 w 10000"/>
                <a:gd name="connsiteY125" fmla="*/ 9196 h 10000"/>
                <a:gd name="connsiteX126" fmla="*/ 6579 w 10000"/>
                <a:gd name="connsiteY126" fmla="*/ 9240 h 10000"/>
                <a:gd name="connsiteX127" fmla="*/ 6444 w 10000"/>
                <a:gd name="connsiteY127" fmla="*/ 9323 h 10000"/>
                <a:gd name="connsiteX128" fmla="*/ 6411 w 10000"/>
                <a:gd name="connsiteY128" fmla="*/ 9422 h 10000"/>
                <a:gd name="connsiteX129" fmla="*/ 6311 w 10000"/>
                <a:gd name="connsiteY129" fmla="*/ 9422 h 10000"/>
                <a:gd name="connsiteX130" fmla="*/ 6177 w 10000"/>
                <a:gd name="connsiteY130" fmla="*/ 9463 h 10000"/>
                <a:gd name="connsiteX131" fmla="*/ 6177 w 10000"/>
                <a:gd name="connsiteY131" fmla="*/ 9422 h 10000"/>
                <a:gd name="connsiteX132" fmla="*/ 6177 w 10000"/>
                <a:gd name="connsiteY132" fmla="*/ 9507 h 10000"/>
                <a:gd name="connsiteX133" fmla="*/ 6046 w 10000"/>
                <a:gd name="connsiteY133" fmla="*/ 9463 h 10000"/>
                <a:gd name="connsiteX134" fmla="*/ 6046 w 10000"/>
                <a:gd name="connsiteY134" fmla="*/ 9550 h 10000"/>
                <a:gd name="connsiteX135" fmla="*/ 6000 w 10000"/>
                <a:gd name="connsiteY135" fmla="*/ 9688 h 10000"/>
                <a:gd name="connsiteX136" fmla="*/ 6094 w 10000"/>
                <a:gd name="connsiteY136" fmla="*/ 9734 h 10000"/>
                <a:gd name="connsiteX137" fmla="*/ 6094 w 10000"/>
                <a:gd name="connsiteY137" fmla="*/ 9734 h 10000"/>
                <a:gd name="connsiteX138" fmla="*/ 6177 w 10000"/>
                <a:gd name="connsiteY138" fmla="*/ 9913 h 10000"/>
                <a:gd name="connsiteX139" fmla="*/ 5956 w 10000"/>
                <a:gd name="connsiteY139" fmla="*/ 10000 h 10000"/>
                <a:gd name="connsiteX140" fmla="*/ 5956 w 10000"/>
                <a:gd name="connsiteY140" fmla="*/ 9913 h 10000"/>
                <a:gd name="connsiteX141" fmla="*/ 5861 w 10000"/>
                <a:gd name="connsiteY141" fmla="*/ 9774 h 10000"/>
                <a:gd name="connsiteX142" fmla="*/ 5823 w 10000"/>
                <a:gd name="connsiteY142" fmla="*/ 9688 h 10000"/>
                <a:gd name="connsiteX143" fmla="*/ 5778 w 10000"/>
                <a:gd name="connsiteY143" fmla="*/ 9550 h 10000"/>
                <a:gd name="connsiteX144" fmla="*/ 5823 w 10000"/>
                <a:gd name="connsiteY144" fmla="*/ 9463 h 10000"/>
                <a:gd name="connsiteX145" fmla="*/ 5778 w 10000"/>
                <a:gd name="connsiteY145" fmla="*/ 9323 h 10000"/>
                <a:gd name="connsiteX146" fmla="*/ 5778 w 10000"/>
                <a:gd name="connsiteY146" fmla="*/ 9373 h 10000"/>
                <a:gd name="connsiteX147" fmla="*/ 5686 w 10000"/>
                <a:gd name="connsiteY147" fmla="*/ 9282 h 10000"/>
                <a:gd name="connsiteX148" fmla="*/ 5686 w 10000"/>
                <a:gd name="connsiteY148" fmla="*/ 9373 h 10000"/>
                <a:gd name="connsiteX149" fmla="*/ 5555 w 10000"/>
                <a:gd name="connsiteY149" fmla="*/ 9373 h 10000"/>
                <a:gd name="connsiteX150" fmla="*/ 5466 w 10000"/>
                <a:gd name="connsiteY150" fmla="*/ 9323 h 10000"/>
                <a:gd name="connsiteX151" fmla="*/ 5414 w 10000"/>
                <a:gd name="connsiteY151" fmla="*/ 9240 h 10000"/>
                <a:gd name="connsiteX152" fmla="*/ 5370 w 10000"/>
                <a:gd name="connsiteY152" fmla="*/ 9240 h 10000"/>
                <a:gd name="connsiteX153" fmla="*/ 5370 w 10000"/>
                <a:gd name="connsiteY153" fmla="*/ 9323 h 10000"/>
                <a:gd name="connsiteX154" fmla="*/ 5284 w 10000"/>
                <a:gd name="connsiteY154" fmla="*/ 9240 h 10000"/>
                <a:gd name="connsiteX155" fmla="*/ 5244 w 10000"/>
                <a:gd name="connsiteY155" fmla="*/ 9147 h 10000"/>
                <a:gd name="connsiteX156" fmla="*/ 5202 w 10000"/>
                <a:gd name="connsiteY156" fmla="*/ 9196 h 10000"/>
                <a:gd name="connsiteX157" fmla="*/ 5244 w 10000"/>
                <a:gd name="connsiteY157" fmla="*/ 9323 h 10000"/>
                <a:gd name="connsiteX158" fmla="*/ 5154 w 10000"/>
                <a:gd name="connsiteY158" fmla="*/ 9282 h 10000"/>
                <a:gd name="connsiteX159" fmla="*/ 5154 w 10000"/>
                <a:gd name="connsiteY159" fmla="*/ 9373 h 10000"/>
                <a:gd name="connsiteX160" fmla="*/ 4973 w 10000"/>
                <a:gd name="connsiteY160" fmla="*/ 9323 h 10000"/>
                <a:gd name="connsiteX161" fmla="*/ 4844 w 10000"/>
                <a:gd name="connsiteY161" fmla="*/ 9323 h 10000"/>
                <a:gd name="connsiteX162" fmla="*/ 4794 w 10000"/>
                <a:gd name="connsiteY162" fmla="*/ 9323 h 10000"/>
                <a:gd name="connsiteX163" fmla="*/ 4661 w 10000"/>
                <a:gd name="connsiteY163" fmla="*/ 9240 h 10000"/>
                <a:gd name="connsiteX164" fmla="*/ 4611 w 10000"/>
                <a:gd name="connsiteY164" fmla="*/ 9196 h 10000"/>
                <a:gd name="connsiteX165" fmla="*/ 4480 w 10000"/>
                <a:gd name="connsiteY165" fmla="*/ 9147 h 10000"/>
                <a:gd name="connsiteX166" fmla="*/ 4395 w 10000"/>
                <a:gd name="connsiteY166" fmla="*/ 8884 h 10000"/>
                <a:gd name="connsiteX167" fmla="*/ 4297 w 10000"/>
                <a:gd name="connsiteY167" fmla="*/ 8703 h 10000"/>
                <a:gd name="connsiteX168" fmla="*/ 4168 w 10000"/>
                <a:gd name="connsiteY168" fmla="*/ 8703 h 10000"/>
                <a:gd name="connsiteX169" fmla="*/ 4032 w 10000"/>
                <a:gd name="connsiteY169" fmla="*/ 8703 h 10000"/>
                <a:gd name="connsiteX170" fmla="*/ 3808 w 10000"/>
                <a:gd name="connsiteY170" fmla="*/ 8475 h 10000"/>
                <a:gd name="connsiteX171" fmla="*/ 3633 w 10000"/>
                <a:gd name="connsiteY171" fmla="*/ 8604 h 10000"/>
                <a:gd name="connsiteX172" fmla="*/ 3633 w 10000"/>
                <a:gd name="connsiteY172" fmla="*/ 8703 h 10000"/>
                <a:gd name="connsiteX173" fmla="*/ 3410 w 10000"/>
                <a:gd name="connsiteY173" fmla="*/ 8747 h 10000"/>
                <a:gd name="connsiteX174" fmla="*/ 3278 w 10000"/>
                <a:gd name="connsiteY174" fmla="*/ 8884 h 10000"/>
                <a:gd name="connsiteX175" fmla="*/ 3189 w 10000"/>
                <a:gd name="connsiteY175" fmla="*/ 8790 h 10000"/>
                <a:gd name="connsiteX176" fmla="*/ 3099 w 10000"/>
                <a:gd name="connsiteY176" fmla="*/ 8884 h 10000"/>
                <a:gd name="connsiteX177" fmla="*/ 2965 w 10000"/>
                <a:gd name="connsiteY177" fmla="*/ 8884 h 10000"/>
                <a:gd name="connsiteX178" fmla="*/ 2781 w 10000"/>
                <a:gd name="connsiteY178" fmla="*/ 8835 h 10000"/>
                <a:gd name="connsiteX179" fmla="*/ 2606 w 10000"/>
                <a:gd name="connsiteY179" fmla="*/ 8924 h 10000"/>
                <a:gd name="connsiteX180" fmla="*/ 2515 w 10000"/>
                <a:gd name="connsiteY180" fmla="*/ 8924 h 10000"/>
                <a:gd name="connsiteX181" fmla="*/ 2423 w 10000"/>
                <a:gd name="connsiteY181" fmla="*/ 8924 h 10000"/>
                <a:gd name="connsiteX182" fmla="*/ 2380 w 10000"/>
                <a:gd name="connsiteY182" fmla="*/ 8924 h 10000"/>
                <a:gd name="connsiteX183" fmla="*/ 2380 w 10000"/>
                <a:gd name="connsiteY183" fmla="*/ 9147 h 10000"/>
                <a:gd name="connsiteX184" fmla="*/ 2473 w 10000"/>
                <a:gd name="connsiteY184" fmla="*/ 9282 h 10000"/>
                <a:gd name="connsiteX185" fmla="*/ 2473 w 10000"/>
                <a:gd name="connsiteY185" fmla="*/ 9323 h 10000"/>
                <a:gd name="connsiteX186" fmla="*/ 2473 w 10000"/>
                <a:gd name="connsiteY186" fmla="*/ 9422 h 10000"/>
                <a:gd name="connsiteX187" fmla="*/ 2515 w 10000"/>
                <a:gd name="connsiteY187" fmla="*/ 9550 h 10000"/>
                <a:gd name="connsiteX188" fmla="*/ 2380 w 10000"/>
                <a:gd name="connsiteY188" fmla="*/ 9507 h 10000"/>
                <a:gd name="connsiteX189" fmla="*/ 2244 w 10000"/>
                <a:gd name="connsiteY189" fmla="*/ 9463 h 10000"/>
                <a:gd name="connsiteX190" fmla="*/ 2153 w 10000"/>
                <a:gd name="connsiteY190" fmla="*/ 9240 h 10000"/>
                <a:gd name="connsiteX191" fmla="*/ 1895 w 10000"/>
                <a:gd name="connsiteY191" fmla="*/ 9373 h 10000"/>
                <a:gd name="connsiteX192" fmla="*/ 1805 w 10000"/>
                <a:gd name="connsiteY192" fmla="*/ 9422 h 10000"/>
                <a:gd name="connsiteX193" fmla="*/ 1805 w 10000"/>
                <a:gd name="connsiteY193" fmla="*/ 9282 h 10000"/>
                <a:gd name="connsiteX194" fmla="*/ 1669 w 10000"/>
                <a:gd name="connsiteY194" fmla="*/ 9107 h 10000"/>
                <a:gd name="connsiteX195" fmla="*/ 1401 w 10000"/>
                <a:gd name="connsiteY195" fmla="*/ 9107 h 10000"/>
                <a:gd name="connsiteX196" fmla="*/ 1401 w 10000"/>
                <a:gd name="connsiteY196" fmla="*/ 8924 h 10000"/>
                <a:gd name="connsiteX197" fmla="*/ 1439 w 10000"/>
                <a:gd name="connsiteY197" fmla="*/ 8703 h 10000"/>
                <a:gd name="connsiteX198" fmla="*/ 1270 w 10000"/>
                <a:gd name="connsiteY198" fmla="*/ 8604 h 10000"/>
                <a:gd name="connsiteX199" fmla="*/ 1130 w 10000"/>
                <a:gd name="connsiteY199" fmla="*/ 8475 h 10000"/>
                <a:gd name="connsiteX200" fmla="*/ 1090 w 10000"/>
                <a:gd name="connsiteY200" fmla="*/ 8385 h 10000"/>
                <a:gd name="connsiteX201" fmla="*/ 1048 w 10000"/>
                <a:gd name="connsiteY201" fmla="*/ 8251 h 10000"/>
                <a:gd name="connsiteX202" fmla="*/ 1090 w 10000"/>
                <a:gd name="connsiteY202" fmla="*/ 8118 h 10000"/>
                <a:gd name="connsiteX203" fmla="*/ 773 w 10000"/>
                <a:gd name="connsiteY203" fmla="*/ 8160 h 10000"/>
                <a:gd name="connsiteX204" fmla="*/ 591 w 10000"/>
                <a:gd name="connsiteY204" fmla="*/ 8251 h 10000"/>
                <a:gd name="connsiteX205" fmla="*/ 591 w 10000"/>
                <a:gd name="connsiteY205" fmla="*/ 8118 h 10000"/>
                <a:gd name="connsiteX206" fmla="*/ 549 w 10000"/>
                <a:gd name="connsiteY206" fmla="*/ 7980 h 10000"/>
                <a:gd name="connsiteX207" fmla="*/ 508 w 10000"/>
                <a:gd name="connsiteY207" fmla="*/ 7900 h 10000"/>
                <a:gd name="connsiteX208" fmla="*/ 7545 w 10000"/>
                <a:gd name="connsiteY208" fmla="*/ 7886 h 10000"/>
                <a:gd name="connsiteX209" fmla="*/ 7675 w 10000"/>
                <a:gd name="connsiteY209" fmla="*/ 7560 h 10000"/>
                <a:gd name="connsiteX0" fmla="*/ 8105 w 10000"/>
                <a:gd name="connsiteY0" fmla="*/ 313 h 10000"/>
                <a:gd name="connsiteX1" fmla="*/ 7834 w 10000"/>
                <a:gd name="connsiteY1" fmla="*/ 0 h 10000"/>
                <a:gd name="connsiteX2" fmla="*/ 7699 w 10000"/>
                <a:gd name="connsiteY2" fmla="*/ 45 h 10000"/>
                <a:gd name="connsiteX3" fmla="*/ 7572 w 10000"/>
                <a:gd name="connsiteY3" fmla="*/ 141 h 10000"/>
                <a:gd name="connsiteX4" fmla="*/ 7476 w 10000"/>
                <a:gd name="connsiteY4" fmla="*/ 362 h 10000"/>
                <a:gd name="connsiteX5" fmla="*/ 7253 w 10000"/>
                <a:gd name="connsiteY5" fmla="*/ 541 h 10000"/>
                <a:gd name="connsiteX6" fmla="*/ 7119 w 10000"/>
                <a:gd name="connsiteY6" fmla="*/ 630 h 10000"/>
                <a:gd name="connsiteX7" fmla="*/ 7162 w 10000"/>
                <a:gd name="connsiteY7" fmla="*/ 761 h 10000"/>
                <a:gd name="connsiteX8" fmla="*/ 6893 w 10000"/>
                <a:gd name="connsiteY8" fmla="*/ 942 h 10000"/>
                <a:gd name="connsiteX9" fmla="*/ 6673 w 10000"/>
                <a:gd name="connsiteY9" fmla="*/ 901 h 10000"/>
                <a:gd name="connsiteX10" fmla="*/ 6673 w 10000"/>
                <a:gd name="connsiteY10" fmla="*/ 1167 h 10000"/>
                <a:gd name="connsiteX11" fmla="*/ 6934 w 10000"/>
                <a:gd name="connsiteY11" fmla="*/ 1391 h 10000"/>
                <a:gd name="connsiteX12" fmla="*/ 7075 w 10000"/>
                <a:gd name="connsiteY12" fmla="*/ 1391 h 10000"/>
                <a:gd name="connsiteX13" fmla="*/ 7162 w 10000"/>
                <a:gd name="connsiteY13" fmla="*/ 1432 h 10000"/>
                <a:gd name="connsiteX14" fmla="*/ 7162 w 10000"/>
                <a:gd name="connsiteY14" fmla="*/ 1391 h 10000"/>
                <a:gd name="connsiteX15" fmla="*/ 7429 w 10000"/>
                <a:gd name="connsiteY15" fmla="*/ 1527 h 10000"/>
                <a:gd name="connsiteX16" fmla="*/ 7520 w 10000"/>
                <a:gd name="connsiteY16" fmla="*/ 1794 h 10000"/>
                <a:gd name="connsiteX17" fmla="*/ 7745 w 10000"/>
                <a:gd name="connsiteY17" fmla="*/ 1839 h 10000"/>
                <a:gd name="connsiteX18" fmla="*/ 7834 w 10000"/>
                <a:gd name="connsiteY18" fmla="*/ 1746 h 10000"/>
                <a:gd name="connsiteX19" fmla="*/ 7880 w 10000"/>
                <a:gd name="connsiteY19" fmla="*/ 1617 h 10000"/>
                <a:gd name="connsiteX20" fmla="*/ 8056 w 10000"/>
                <a:gd name="connsiteY20" fmla="*/ 1527 h 10000"/>
                <a:gd name="connsiteX21" fmla="*/ 8283 w 10000"/>
                <a:gd name="connsiteY21" fmla="*/ 1617 h 10000"/>
                <a:gd name="connsiteX22" fmla="*/ 8367 w 10000"/>
                <a:gd name="connsiteY22" fmla="*/ 1659 h 10000"/>
                <a:gd name="connsiteX23" fmla="*/ 8417 w 10000"/>
                <a:gd name="connsiteY23" fmla="*/ 1710 h 10000"/>
                <a:gd name="connsiteX24" fmla="*/ 8643 w 10000"/>
                <a:gd name="connsiteY24" fmla="*/ 1710 h 10000"/>
                <a:gd name="connsiteX25" fmla="*/ 8643 w 10000"/>
                <a:gd name="connsiteY25" fmla="*/ 1659 h 10000"/>
                <a:gd name="connsiteX26" fmla="*/ 8905 w 10000"/>
                <a:gd name="connsiteY26" fmla="*/ 1746 h 10000"/>
                <a:gd name="connsiteX27" fmla="*/ 8866 w 10000"/>
                <a:gd name="connsiteY27" fmla="*/ 1794 h 10000"/>
                <a:gd name="connsiteX28" fmla="*/ 8905 w 10000"/>
                <a:gd name="connsiteY28" fmla="*/ 1929 h 10000"/>
                <a:gd name="connsiteX29" fmla="*/ 8905 w 10000"/>
                <a:gd name="connsiteY29" fmla="*/ 2014 h 10000"/>
                <a:gd name="connsiteX30" fmla="*/ 8817 w 10000"/>
                <a:gd name="connsiteY30" fmla="*/ 1929 h 10000"/>
                <a:gd name="connsiteX31" fmla="*/ 8773 w 10000"/>
                <a:gd name="connsiteY31" fmla="*/ 1971 h 10000"/>
                <a:gd name="connsiteX32" fmla="*/ 8680 w 10000"/>
                <a:gd name="connsiteY32" fmla="*/ 1971 h 10000"/>
                <a:gd name="connsiteX33" fmla="*/ 8592 w 10000"/>
                <a:gd name="connsiteY33" fmla="*/ 2014 h 10000"/>
                <a:gd name="connsiteX34" fmla="*/ 8417 w 10000"/>
                <a:gd name="connsiteY34" fmla="*/ 2110 h 10000"/>
                <a:gd name="connsiteX35" fmla="*/ 8322 w 10000"/>
                <a:gd name="connsiteY35" fmla="*/ 2157 h 10000"/>
                <a:gd name="connsiteX36" fmla="*/ 8417 w 10000"/>
                <a:gd name="connsiteY36" fmla="*/ 2245 h 10000"/>
                <a:gd name="connsiteX37" fmla="*/ 8322 w 10000"/>
                <a:gd name="connsiteY37" fmla="*/ 2245 h 10000"/>
                <a:gd name="connsiteX38" fmla="*/ 8367 w 10000"/>
                <a:gd name="connsiteY38" fmla="*/ 2332 h 10000"/>
                <a:gd name="connsiteX39" fmla="*/ 8283 w 10000"/>
                <a:gd name="connsiteY39" fmla="*/ 2375 h 10000"/>
                <a:gd name="connsiteX40" fmla="*/ 8188 w 10000"/>
                <a:gd name="connsiteY40" fmla="*/ 2288 h 10000"/>
                <a:gd name="connsiteX41" fmla="*/ 8152 w 10000"/>
                <a:gd name="connsiteY41" fmla="*/ 2288 h 10000"/>
                <a:gd name="connsiteX42" fmla="*/ 8237 w 10000"/>
                <a:gd name="connsiteY42" fmla="*/ 2421 h 10000"/>
                <a:gd name="connsiteX43" fmla="*/ 8056 w 10000"/>
                <a:gd name="connsiteY43" fmla="*/ 2607 h 10000"/>
                <a:gd name="connsiteX44" fmla="*/ 9884 w 10000"/>
                <a:gd name="connsiteY44" fmla="*/ 5468 h 10000"/>
                <a:gd name="connsiteX45" fmla="*/ 9847 w 10000"/>
                <a:gd name="connsiteY45" fmla="*/ 5517 h 10000"/>
                <a:gd name="connsiteX46" fmla="*/ 9757 w 10000"/>
                <a:gd name="connsiteY46" fmla="*/ 5561 h 10000"/>
                <a:gd name="connsiteX47" fmla="*/ 9802 w 10000"/>
                <a:gd name="connsiteY47" fmla="*/ 5561 h 10000"/>
                <a:gd name="connsiteX48" fmla="*/ 9982 w 10000"/>
                <a:gd name="connsiteY48" fmla="*/ 5600 h 10000"/>
                <a:gd name="connsiteX49" fmla="*/ 9982 w 10000"/>
                <a:gd name="connsiteY49" fmla="*/ 5699 h 10000"/>
                <a:gd name="connsiteX50" fmla="*/ 9935 w 10000"/>
                <a:gd name="connsiteY50" fmla="*/ 5600 h 10000"/>
                <a:gd name="connsiteX51" fmla="*/ 9935 w 10000"/>
                <a:gd name="connsiteY51" fmla="*/ 5699 h 10000"/>
                <a:gd name="connsiteX52" fmla="*/ 9884 w 10000"/>
                <a:gd name="connsiteY52" fmla="*/ 5658 h 10000"/>
                <a:gd name="connsiteX53" fmla="*/ 9847 w 10000"/>
                <a:gd name="connsiteY53" fmla="*/ 5658 h 10000"/>
                <a:gd name="connsiteX54" fmla="*/ 9802 w 10000"/>
                <a:gd name="connsiteY54" fmla="*/ 5737 h 10000"/>
                <a:gd name="connsiteX55" fmla="*/ 9935 w 10000"/>
                <a:gd name="connsiteY55" fmla="*/ 5827 h 10000"/>
                <a:gd name="connsiteX56" fmla="*/ 9884 w 10000"/>
                <a:gd name="connsiteY56" fmla="*/ 5827 h 10000"/>
                <a:gd name="connsiteX57" fmla="*/ 9935 w 10000"/>
                <a:gd name="connsiteY57" fmla="*/ 5924 h 10000"/>
                <a:gd name="connsiteX58" fmla="*/ 9757 w 10000"/>
                <a:gd name="connsiteY58" fmla="*/ 5873 h 10000"/>
                <a:gd name="connsiteX59" fmla="*/ 9802 w 10000"/>
                <a:gd name="connsiteY59" fmla="*/ 5924 h 10000"/>
                <a:gd name="connsiteX60" fmla="*/ 9935 w 10000"/>
                <a:gd name="connsiteY60" fmla="*/ 5963 h 10000"/>
                <a:gd name="connsiteX61" fmla="*/ 9982 w 10000"/>
                <a:gd name="connsiteY61" fmla="*/ 6100 h 10000"/>
                <a:gd name="connsiteX62" fmla="*/ 9935 w 10000"/>
                <a:gd name="connsiteY62" fmla="*/ 6193 h 10000"/>
                <a:gd name="connsiteX63" fmla="*/ 9802 w 10000"/>
                <a:gd name="connsiteY63" fmla="*/ 6055 h 10000"/>
                <a:gd name="connsiteX64" fmla="*/ 9757 w 10000"/>
                <a:gd name="connsiteY64" fmla="*/ 6100 h 10000"/>
                <a:gd name="connsiteX65" fmla="*/ 9579 w 10000"/>
                <a:gd name="connsiteY65" fmla="*/ 6193 h 10000"/>
                <a:gd name="connsiteX66" fmla="*/ 9714 w 10000"/>
                <a:gd name="connsiteY66" fmla="*/ 6321 h 10000"/>
                <a:gd name="connsiteX67" fmla="*/ 9714 w 10000"/>
                <a:gd name="connsiteY67" fmla="*/ 6504 h 10000"/>
                <a:gd name="connsiteX68" fmla="*/ 9668 w 10000"/>
                <a:gd name="connsiteY68" fmla="*/ 6594 h 10000"/>
                <a:gd name="connsiteX69" fmla="*/ 9668 w 10000"/>
                <a:gd name="connsiteY69" fmla="*/ 6637 h 10000"/>
                <a:gd name="connsiteX70" fmla="*/ 9579 w 10000"/>
                <a:gd name="connsiteY70" fmla="*/ 6594 h 10000"/>
                <a:gd name="connsiteX71" fmla="*/ 9579 w 10000"/>
                <a:gd name="connsiteY71" fmla="*/ 6680 h 10000"/>
                <a:gd name="connsiteX72" fmla="*/ 9534 w 10000"/>
                <a:gd name="connsiteY72" fmla="*/ 6774 h 10000"/>
                <a:gd name="connsiteX73" fmla="*/ 9490 w 10000"/>
                <a:gd name="connsiteY73" fmla="*/ 6948 h 10000"/>
                <a:gd name="connsiteX74" fmla="*/ 9534 w 10000"/>
                <a:gd name="connsiteY74" fmla="*/ 6861 h 10000"/>
                <a:gd name="connsiteX75" fmla="*/ 9490 w 10000"/>
                <a:gd name="connsiteY75" fmla="*/ 6903 h 10000"/>
                <a:gd name="connsiteX76" fmla="*/ 9447 w 10000"/>
                <a:gd name="connsiteY76" fmla="*/ 6820 h 10000"/>
                <a:gd name="connsiteX77" fmla="*/ 9351 w 10000"/>
                <a:gd name="connsiteY77" fmla="*/ 6861 h 10000"/>
                <a:gd name="connsiteX78" fmla="*/ 9351 w 10000"/>
                <a:gd name="connsiteY78" fmla="*/ 6948 h 10000"/>
                <a:gd name="connsiteX79" fmla="*/ 9403 w 10000"/>
                <a:gd name="connsiteY79" fmla="*/ 6994 h 10000"/>
                <a:gd name="connsiteX80" fmla="*/ 9490 w 10000"/>
                <a:gd name="connsiteY80" fmla="*/ 7039 h 10000"/>
                <a:gd name="connsiteX81" fmla="*/ 9447 w 10000"/>
                <a:gd name="connsiteY81" fmla="*/ 7084 h 10000"/>
                <a:gd name="connsiteX82" fmla="*/ 9403 w 10000"/>
                <a:gd name="connsiteY82" fmla="*/ 7223 h 10000"/>
                <a:gd name="connsiteX83" fmla="*/ 9220 w 10000"/>
                <a:gd name="connsiteY83" fmla="*/ 7127 h 10000"/>
                <a:gd name="connsiteX84" fmla="*/ 9351 w 10000"/>
                <a:gd name="connsiteY84" fmla="*/ 7261 h 10000"/>
                <a:gd name="connsiteX85" fmla="*/ 9490 w 10000"/>
                <a:gd name="connsiteY85" fmla="*/ 7261 h 10000"/>
                <a:gd name="connsiteX86" fmla="*/ 9447 w 10000"/>
                <a:gd name="connsiteY86" fmla="*/ 7357 h 10000"/>
                <a:gd name="connsiteX87" fmla="*/ 9534 w 10000"/>
                <a:gd name="connsiteY87" fmla="*/ 7537 h 10000"/>
                <a:gd name="connsiteX88" fmla="*/ 9490 w 10000"/>
                <a:gd name="connsiteY88" fmla="*/ 7537 h 10000"/>
                <a:gd name="connsiteX89" fmla="*/ 9351 w 10000"/>
                <a:gd name="connsiteY89" fmla="*/ 7439 h 10000"/>
                <a:gd name="connsiteX90" fmla="*/ 9302 w 10000"/>
                <a:gd name="connsiteY90" fmla="*/ 7489 h 10000"/>
                <a:gd name="connsiteX91" fmla="*/ 9403 w 10000"/>
                <a:gd name="connsiteY91" fmla="*/ 7581 h 10000"/>
                <a:gd name="connsiteX92" fmla="*/ 9351 w 10000"/>
                <a:gd name="connsiteY92" fmla="*/ 7667 h 10000"/>
                <a:gd name="connsiteX93" fmla="*/ 9220 w 10000"/>
                <a:gd name="connsiteY93" fmla="*/ 7581 h 10000"/>
                <a:gd name="connsiteX94" fmla="*/ 9302 w 10000"/>
                <a:gd name="connsiteY94" fmla="*/ 7709 h 10000"/>
                <a:gd name="connsiteX95" fmla="*/ 9220 w 10000"/>
                <a:gd name="connsiteY95" fmla="*/ 7709 h 10000"/>
                <a:gd name="connsiteX96" fmla="*/ 9220 w 10000"/>
                <a:gd name="connsiteY96" fmla="*/ 7804 h 10000"/>
                <a:gd name="connsiteX97" fmla="*/ 8994 w 10000"/>
                <a:gd name="connsiteY97" fmla="*/ 7900 h 10000"/>
                <a:gd name="connsiteX98" fmla="*/ 8951 w 10000"/>
                <a:gd name="connsiteY98" fmla="*/ 7980 h 10000"/>
                <a:gd name="connsiteX99" fmla="*/ 8994 w 10000"/>
                <a:gd name="connsiteY99" fmla="*/ 8031 h 10000"/>
                <a:gd name="connsiteX100" fmla="*/ 8951 w 10000"/>
                <a:gd name="connsiteY100" fmla="*/ 8066 h 10000"/>
                <a:gd name="connsiteX101" fmla="*/ 8905 w 10000"/>
                <a:gd name="connsiteY101" fmla="*/ 8203 h 10000"/>
                <a:gd name="connsiteX102" fmla="*/ 8866 w 10000"/>
                <a:gd name="connsiteY102" fmla="*/ 8160 h 10000"/>
                <a:gd name="connsiteX103" fmla="*/ 8866 w 10000"/>
                <a:gd name="connsiteY103" fmla="*/ 8296 h 10000"/>
                <a:gd name="connsiteX104" fmla="*/ 8407 w 10000"/>
                <a:gd name="connsiteY104" fmla="*/ 8069 h 10000"/>
                <a:gd name="connsiteX105" fmla="*/ 7657 w 10000"/>
                <a:gd name="connsiteY105" fmla="*/ 8835 h 10000"/>
                <a:gd name="connsiteX106" fmla="*/ 7387 w 10000"/>
                <a:gd name="connsiteY106" fmla="*/ 8924 h 10000"/>
                <a:gd name="connsiteX107" fmla="*/ 7253 w 10000"/>
                <a:gd name="connsiteY107" fmla="*/ 8655 h 10000"/>
                <a:gd name="connsiteX108" fmla="*/ 7209 w 10000"/>
                <a:gd name="connsiteY108" fmla="*/ 8655 h 10000"/>
                <a:gd name="connsiteX109" fmla="*/ 7340 w 10000"/>
                <a:gd name="connsiteY109" fmla="*/ 8604 h 10000"/>
                <a:gd name="connsiteX110" fmla="*/ 7162 w 10000"/>
                <a:gd name="connsiteY110" fmla="*/ 8604 h 10000"/>
                <a:gd name="connsiteX111" fmla="*/ 7119 w 10000"/>
                <a:gd name="connsiteY111" fmla="*/ 8703 h 10000"/>
                <a:gd name="connsiteX112" fmla="*/ 7209 w 10000"/>
                <a:gd name="connsiteY112" fmla="*/ 8790 h 10000"/>
                <a:gd name="connsiteX113" fmla="*/ 7162 w 10000"/>
                <a:gd name="connsiteY113" fmla="*/ 8790 h 10000"/>
                <a:gd name="connsiteX114" fmla="*/ 7302 w 10000"/>
                <a:gd name="connsiteY114" fmla="*/ 9056 h 10000"/>
                <a:gd name="connsiteX115" fmla="*/ 7119 w 10000"/>
                <a:gd name="connsiteY115" fmla="*/ 8884 h 10000"/>
                <a:gd name="connsiteX116" fmla="*/ 7209 w 10000"/>
                <a:gd name="connsiteY116" fmla="*/ 9056 h 10000"/>
                <a:gd name="connsiteX117" fmla="*/ 7162 w 10000"/>
                <a:gd name="connsiteY117" fmla="*/ 9107 h 10000"/>
                <a:gd name="connsiteX118" fmla="*/ 7119 w 10000"/>
                <a:gd name="connsiteY118" fmla="*/ 9056 h 10000"/>
                <a:gd name="connsiteX119" fmla="*/ 7075 w 10000"/>
                <a:gd name="connsiteY119" fmla="*/ 9196 h 10000"/>
                <a:gd name="connsiteX120" fmla="*/ 6934 w 10000"/>
                <a:gd name="connsiteY120" fmla="*/ 9240 h 10000"/>
                <a:gd name="connsiteX121" fmla="*/ 6893 w 10000"/>
                <a:gd name="connsiteY121" fmla="*/ 9147 h 10000"/>
                <a:gd name="connsiteX122" fmla="*/ 6807 w 10000"/>
                <a:gd name="connsiteY122" fmla="*/ 9107 h 10000"/>
                <a:gd name="connsiteX123" fmla="*/ 6852 w 10000"/>
                <a:gd name="connsiteY123" fmla="*/ 9282 h 10000"/>
                <a:gd name="connsiteX124" fmla="*/ 6623 w 10000"/>
                <a:gd name="connsiteY124" fmla="*/ 9196 h 10000"/>
                <a:gd name="connsiteX125" fmla="*/ 6579 w 10000"/>
                <a:gd name="connsiteY125" fmla="*/ 9240 h 10000"/>
                <a:gd name="connsiteX126" fmla="*/ 6444 w 10000"/>
                <a:gd name="connsiteY126" fmla="*/ 9323 h 10000"/>
                <a:gd name="connsiteX127" fmla="*/ 6411 w 10000"/>
                <a:gd name="connsiteY127" fmla="*/ 9422 h 10000"/>
                <a:gd name="connsiteX128" fmla="*/ 6311 w 10000"/>
                <a:gd name="connsiteY128" fmla="*/ 9422 h 10000"/>
                <a:gd name="connsiteX129" fmla="*/ 6177 w 10000"/>
                <a:gd name="connsiteY129" fmla="*/ 9463 h 10000"/>
                <a:gd name="connsiteX130" fmla="*/ 6177 w 10000"/>
                <a:gd name="connsiteY130" fmla="*/ 9422 h 10000"/>
                <a:gd name="connsiteX131" fmla="*/ 6177 w 10000"/>
                <a:gd name="connsiteY131" fmla="*/ 9507 h 10000"/>
                <a:gd name="connsiteX132" fmla="*/ 6046 w 10000"/>
                <a:gd name="connsiteY132" fmla="*/ 9463 h 10000"/>
                <a:gd name="connsiteX133" fmla="*/ 6046 w 10000"/>
                <a:gd name="connsiteY133" fmla="*/ 9550 h 10000"/>
                <a:gd name="connsiteX134" fmla="*/ 6000 w 10000"/>
                <a:gd name="connsiteY134" fmla="*/ 9688 h 10000"/>
                <a:gd name="connsiteX135" fmla="*/ 6094 w 10000"/>
                <a:gd name="connsiteY135" fmla="*/ 9734 h 10000"/>
                <a:gd name="connsiteX136" fmla="*/ 6094 w 10000"/>
                <a:gd name="connsiteY136" fmla="*/ 9734 h 10000"/>
                <a:gd name="connsiteX137" fmla="*/ 6177 w 10000"/>
                <a:gd name="connsiteY137" fmla="*/ 9913 h 10000"/>
                <a:gd name="connsiteX138" fmla="*/ 5956 w 10000"/>
                <a:gd name="connsiteY138" fmla="*/ 10000 h 10000"/>
                <a:gd name="connsiteX139" fmla="*/ 5956 w 10000"/>
                <a:gd name="connsiteY139" fmla="*/ 9913 h 10000"/>
                <a:gd name="connsiteX140" fmla="*/ 5861 w 10000"/>
                <a:gd name="connsiteY140" fmla="*/ 9774 h 10000"/>
                <a:gd name="connsiteX141" fmla="*/ 5823 w 10000"/>
                <a:gd name="connsiteY141" fmla="*/ 9688 h 10000"/>
                <a:gd name="connsiteX142" fmla="*/ 5778 w 10000"/>
                <a:gd name="connsiteY142" fmla="*/ 9550 h 10000"/>
                <a:gd name="connsiteX143" fmla="*/ 5823 w 10000"/>
                <a:gd name="connsiteY143" fmla="*/ 9463 h 10000"/>
                <a:gd name="connsiteX144" fmla="*/ 5778 w 10000"/>
                <a:gd name="connsiteY144" fmla="*/ 9323 h 10000"/>
                <a:gd name="connsiteX145" fmla="*/ 5778 w 10000"/>
                <a:gd name="connsiteY145" fmla="*/ 9373 h 10000"/>
                <a:gd name="connsiteX146" fmla="*/ 5686 w 10000"/>
                <a:gd name="connsiteY146" fmla="*/ 9282 h 10000"/>
                <a:gd name="connsiteX147" fmla="*/ 5686 w 10000"/>
                <a:gd name="connsiteY147" fmla="*/ 9373 h 10000"/>
                <a:gd name="connsiteX148" fmla="*/ 5555 w 10000"/>
                <a:gd name="connsiteY148" fmla="*/ 9373 h 10000"/>
                <a:gd name="connsiteX149" fmla="*/ 5466 w 10000"/>
                <a:gd name="connsiteY149" fmla="*/ 9323 h 10000"/>
                <a:gd name="connsiteX150" fmla="*/ 5414 w 10000"/>
                <a:gd name="connsiteY150" fmla="*/ 9240 h 10000"/>
                <a:gd name="connsiteX151" fmla="*/ 5370 w 10000"/>
                <a:gd name="connsiteY151" fmla="*/ 9240 h 10000"/>
                <a:gd name="connsiteX152" fmla="*/ 5370 w 10000"/>
                <a:gd name="connsiteY152" fmla="*/ 9323 h 10000"/>
                <a:gd name="connsiteX153" fmla="*/ 5284 w 10000"/>
                <a:gd name="connsiteY153" fmla="*/ 9240 h 10000"/>
                <a:gd name="connsiteX154" fmla="*/ 5244 w 10000"/>
                <a:gd name="connsiteY154" fmla="*/ 9147 h 10000"/>
                <a:gd name="connsiteX155" fmla="*/ 5202 w 10000"/>
                <a:gd name="connsiteY155" fmla="*/ 9196 h 10000"/>
                <a:gd name="connsiteX156" fmla="*/ 5244 w 10000"/>
                <a:gd name="connsiteY156" fmla="*/ 9323 h 10000"/>
                <a:gd name="connsiteX157" fmla="*/ 5154 w 10000"/>
                <a:gd name="connsiteY157" fmla="*/ 9282 h 10000"/>
                <a:gd name="connsiteX158" fmla="*/ 5154 w 10000"/>
                <a:gd name="connsiteY158" fmla="*/ 9373 h 10000"/>
                <a:gd name="connsiteX159" fmla="*/ 4973 w 10000"/>
                <a:gd name="connsiteY159" fmla="*/ 9323 h 10000"/>
                <a:gd name="connsiteX160" fmla="*/ 4844 w 10000"/>
                <a:gd name="connsiteY160" fmla="*/ 9323 h 10000"/>
                <a:gd name="connsiteX161" fmla="*/ 4794 w 10000"/>
                <a:gd name="connsiteY161" fmla="*/ 9323 h 10000"/>
                <a:gd name="connsiteX162" fmla="*/ 4661 w 10000"/>
                <a:gd name="connsiteY162" fmla="*/ 9240 h 10000"/>
                <a:gd name="connsiteX163" fmla="*/ 4611 w 10000"/>
                <a:gd name="connsiteY163" fmla="*/ 9196 h 10000"/>
                <a:gd name="connsiteX164" fmla="*/ 4480 w 10000"/>
                <a:gd name="connsiteY164" fmla="*/ 9147 h 10000"/>
                <a:gd name="connsiteX165" fmla="*/ 4395 w 10000"/>
                <a:gd name="connsiteY165" fmla="*/ 8884 h 10000"/>
                <a:gd name="connsiteX166" fmla="*/ 4297 w 10000"/>
                <a:gd name="connsiteY166" fmla="*/ 8703 h 10000"/>
                <a:gd name="connsiteX167" fmla="*/ 4168 w 10000"/>
                <a:gd name="connsiteY167" fmla="*/ 8703 h 10000"/>
                <a:gd name="connsiteX168" fmla="*/ 4032 w 10000"/>
                <a:gd name="connsiteY168" fmla="*/ 8703 h 10000"/>
                <a:gd name="connsiteX169" fmla="*/ 3808 w 10000"/>
                <a:gd name="connsiteY169" fmla="*/ 8475 h 10000"/>
                <a:gd name="connsiteX170" fmla="*/ 3633 w 10000"/>
                <a:gd name="connsiteY170" fmla="*/ 8604 h 10000"/>
                <a:gd name="connsiteX171" fmla="*/ 3633 w 10000"/>
                <a:gd name="connsiteY171" fmla="*/ 8703 h 10000"/>
                <a:gd name="connsiteX172" fmla="*/ 3410 w 10000"/>
                <a:gd name="connsiteY172" fmla="*/ 8747 h 10000"/>
                <a:gd name="connsiteX173" fmla="*/ 3278 w 10000"/>
                <a:gd name="connsiteY173" fmla="*/ 8884 h 10000"/>
                <a:gd name="connsiteX174" fmla="*/ 3189 w 10000"/>
                <a:gd name="connsiteY174" fmla="*/ 8790 h 10000"/>
                <a:gd name="connsiteX175" fmla="*/ 3099 w 10000"/>
                <a:gd name="connsiteY175" fmla="*/ 8884 h 10000"/>
                <a:gd name="connsiteX176" fmla="*/ 2965 w 10000"/>
                <a:gd name="connsiteY176" fmla="*/ 8884 h 10000"/>
                <a:gd name="connsiteX177" fmla="*/ 2781 w 10000"/>
                <a:gd name="connsiteY177" fmla="*/ 8835 h 10000"/>
                <a:gd name="connsiteX178" fmla="*/ 2606 w 10000"/>
                <a:gd name="connsiteY178" fmla="*/ 8924 h 10000"/>
                <a:gd name="connsiteX179" fmla="*/ 2515 w 10000"/>
                <a:gd name="connsiteY179" fmla="*/ 8924 h 10000"/>
                <a:gd name="connsiteX180" fmla="*/ 2423 w 10000"/>
                <a:gd name="connsiteY180" fmla="*/ 8924 h 10000"/>
                <a:gd name="connsiteX181" fmla="*/ 2380 w 10000"/>
                <a:gd name="connsiteY181" fmla="*/ 8924 h 10000"/>
                <a:gd name="connsiteX182" fmla="*/ 2380 w 10000"/>
                <a:gd name="connsiteY182" fmla="*/ 9147 h 10000"/>
                <a:gd name="connsiteX183" fmla="*/ 2473 w 10000"/>
                <a:gd name="connsiteY183" fmla="*/ 9282 h 10000"/>
                <a:gd name="connsiteX184" fmla="*/ 2473 w 10000"/>
                <a:gd name="connsiteY184" fmla="*/ 9323 h 10000"/>
                <a:gd name="connsiteX185" fmla="*/ 2473 w 10000"/>
                <a:gd name="connsiteY185" fmla="*/ 9422 h 10000"/>
                <a:gd name="connsiteX186" fmla="*/ 2515 w 10000"/>
                <a:gd name="connsiteY186" fmla="*/ 9550 h 10000"/>
                <a:gd name="connsiteX187" fmla="*/ 2380 w 10000"/>
                <a:gd name="connsiteY187" fmla="*/ 9507 h 10000"/>
                <a:gd name="connsiteX188" fmla="*/ 2244 w 10000"/>
                <a:gd name="connsiteY188" fmla="*/ 9463 h 10000"/>
                <a:gd name="connsiteX189" fmla="*/ 2153 w 10000"/>
                <a:gd name="connsiteY189" fmla="*/ 9240 h 10000"/>
                <a:gd name="connsiteX190" fmla="*/ 1895 w 10000"/>
                <a:gd name="connsiteY190" fmla="*/ 9373 h 10000"/>
                <a:gd name="connsiteX191" fmla="*/ 1805 w 10000"/>
                <a:gd name="connsiteY191" fmla="*/ 9422 h 10000"/>
                <a:gd name="connsiteX192" fmla="*/ 1805 w 10000"/>
                <a:gd name="connsiteY192" fmla="*/ 9282 h 10000"/>
                <a:gd name="connsiteX193" fmla="*/ 1669 w 10000"/>
                <a:gd name="connsiteY193" fmla="*/ 9107 h 10000"/>
                <a:gd name="connsiteX194" fmla="*/ 1401 w 10000"/>
                <a:gd name="connsiteY194" fmla="*/ 9107 h 10000"/>
                <a:gd name="connsiteX195" fmla="*/ 1401 w 10000"/>
                <a:gd name="connsiteY195" fmla="*/ 8924 h 10000"/>
                <a:gd name="connsiteX196" fmla="*/ 1439 w 10000"/>
                <a:gd name="connsiteY196" fmla="*/ 8703 h 10000"/>
                <a:gd name="connsiteX197" fmla="*/ 1270 w 10000"/>
                <a:gd name="connsiteY197" fmla="*/ 8604 h 10000"/>
                <a:gd name="connsiteX198" fmla="*/ 1130 w 10000"/>
                <a:gd name="connsiteY198" fmla="*/ 8475 h 10000"/>
                <a:gd name="connsiteX199" fmla="*/ 1090 w 10000"/>
                <a:gd name="connsiteY199" fmla="*/ 8385 h 10000"/>
                <a:gd name="connsiteX200" fmla="*/ 1048 w 10000"/>
                <a:gd name="connsiteY200" fmla="*/ 8251 h 10000"/>
                <a:gd name="connsiteX201" fmla="*/ 1090 w 10000"/>
                <a:gd name="connsiteY201" fmla="*/ 8118 h 10000"/>
                <a:gd name="connsiteX202" fmla="*/ 773 w 10000"/>
                <a:gd name="connsiteY202" fmla="*/ 8160 h 10000"/>
                <a:gd name="connsiteX203" fmla="*/ 591 w 10000"/>
                <a:gd name="connsiteY203" fmla="*/ 8251 h 10000"/>
                <a:gd name="connsiteX204" fmla="*/ 591 w 10000"/>
                <a:gd name="connsiteY204" fmla="*/ 8118 h 10000"/>
                <a:gd name="connsiteX205" fmla="*/ 549 w 10000"/>
                <a:gd name="connsiteY205" fmla="*/ 7980 h 10000"/>
                <a:gd name="connsiteX206" fmla="*/ 508 w 10000"/>
                <a:gd name="connsiteY206" fmla="*/ 7900 h 10000"/>
                <a:gd name="connsiteX207" fmla="*/ 7545 w 10000"/>
                <a:gd name="connsiteY207" fmla="*/ 7886 h 10000"/>
                <a:gd name="connsiteX208" fmla="*/ 7675 w 10000"/>
                <a:gd name="connsiteY208" fmla="*/ 7560 h 10000"/>
                <a:gd name="connsiteX0" fmla="*/ 7834 w 10000"/>
                <a:gd name="connsiteY0" fmla="*/ 0 h 10000"/>
                <a:gd name="connsiteX1" fmla="*/ 7699 w 10000"/>
                <a:gd name="connsiteY1" fmla="*/ 45 h 10000"/>
                <a:gd name="connsiteX2" fmla="*/ 7572 w 10000"/>
                <a:gd name="connsiteY2" fmla="*/ 141 h 10000"/>
                <a:gd name="connsiteX3" fmla="*/ 7476 w 10000"/>
                <a:gd name="connsiteY3" fmla="*/ 362 h 10000"/>
                <a:gd name="connsiteX4" fmla="*/ 7253 w 10000"/>
                <a:gd name="connsiteY4" fmla="*/ 541 h 10000"/>
                <a:gd name="connsiteX5" fmla="*/ 7119 w 10000"/>
                <a:gd name="connsiteY5" fmla="*/ 630 h 10000"/>
                <a:gd name="connsiteX6" fmla="*/ 7162 w 10000"/>
                <a:gd name="connsiteY6" fmla="*/ 761 h 10000"/>
                <a:gd name="connsiteX7" fmla="*/ 6893 w 10000"/>
                <a:gd name="connsiteY7" fmla="*/ 942 h 10000"/>
                <a:gd name="connsiteX8" fmla="*/ 6673 w 10000"/>
                <a:gd name="connsiteY8" fmla="*/ 901 h 10000"/>
                <a:gd name="connsiteX9" fmla="*/ 6673 w 10000"/>
                <a:gd name="connsiteY9" fmla="*/ 1167 h 10000"/>
                <a:gd name="connsiteX10" fmla="*/ 6934 w 10000"/>
                <a:gd name="connsiteY10" fmla="*/ 1391 h 10000"/>
                <a:gd name="connsiteX11" fmla="*/ 7075 w 10000"/>
                <a:gd name="connsiteY11" fmla="*/ 1391 h 10000"/>
                <a:gd name="connsiteX12" fmla="*/ 7162 w 10000"/>
                <a:gd name="connsiteY12" fmla="*/ 1432 h 10000"/>
                <a:gd name="connsiteX13" fmla="*/ 7162 w 10000"/>
                <a:gd name="connsiteY13" fmla="*/ 1391 h 10000"/>
                <a:gd name="connsiteX14" fmla="*/ 7429 w 10000"/>
                <a:gd name="connsiteY14" fmla="*/ 1527 h 10000"/>
                <a:gd name="connsiteX15" fmla="*/ 7520 w 10000"/>
                <a:gd name="connsiteY15" fmla="*/ 1794 h 10000"/>
                <a:gd name="connsiteX16" fmla="*/ 7745 w 10000"/>
                <a:gd name="connsiteY16" fmla="*/ 1839 h 10000"/>
                <a:gd name="connsiteX17" fmla="*/ 7834 w 10000"/>
                <a:gd name="connsiteY17" fmla="*/ 1746 h 10000"/>
                <a:gd name="connsiteX18" fmla="*/ 7880 w 10000"/>
                <a:gd name="connsiteY18" fmla="*/ 1617 h 10000"/>
                <a:gd name="connsiteX19" fmla="*/ 8056 w 10000"/>
                <a:gd name="connsiteY19" fmla="*/ 1527 h 10000"/>
                <a:gd name="connsiteX20" fmla="*/ 8283 w 10000"/>
                <a:gd name="connsiteY20" fmla="*/ 1617 h 10000"/>
                <a:gd name="connsiteX21" fmla="*/ 8367 w 10000"/>
                <a:gd name="connsiteY21" fmla="*/ 1659 h 10000"/>
                <a:gd name="connsiteX22" fmla="*/ 8417 w 10000"/>
                <a:gd name="connsiteY22" fmla="*/ 1710 h 10000"/>
                <a:gd name="connsiteX23" fmla="*/ 8643 w 10000"/>
                <a:gd name="connsiteY23" fmla="*/ 1710 h 10000"/>
                <a:gd name="connsiteX24" fmla="*/ 8643 w 10000"/>
                <a:gd name="connsiteY24" fmla="*/ 1659 h 10000"/>
                <a:gd name="connsiteX25" fmla="*/ 8905 w 10000"/>
                <a:gd name="connsiteY25" fmla="*/ 1746 h 10000"/>
                <a:gd name="connsiteX26" fmla="*/ 8866 w 10000"/>
                <a:gd name="connsiteY26" fmla="*/ 1794 h 10000"/>
                <a:gd name="connsiteX27" fmla="*/ 8905 w 10000"/>
                <a:gd name="connsiteY27" fmla="*/ 1929 h 10000"/>
                <a:gd name="connsiteX28" fmla="*/ 8905 w 10000"/>
                <a:gd name="connsiteY28" fmla="*/ 2014 h 10000"/>
                <a:gd name="connsiteX29" fmla="*/ 8817 w 10000"/>
                <a:gd name="connsiteY29" fmla="*/ 1929 h 10000"/>
                <a:gd name="connsiteX30" fmla="*/ 8773 w 10000"/>
                <a:gd name="connsiteY30" fmla="*/ 1971 h 10000"/>
                <a:gd name="connsiteX31" fmla="*/ 8680 w 10000"/>
                <a:gd name="connsiteY31" fmla="*/ 1971 h 10000"/>
                <a:gd name="connsiteX32" fmla="*/ 8592 w 10000"/>
                <a:gd name="connsiteY32" fmla="*/ 2014 h 10000"/>
                <a:gd name="connsiteX33" fmla="*/ 8417 w 10000"/>
                <a:gd name="connsiteY33" fmla="*/ 2110 h 10000"/>
                <a:gd name="connsiteX34" fmla="*/ 8322 w 10000"/>
                <a:gd name="connsiteY34" fmla="*/ 2157 h 10000"/>
                <a:gd name="connsiteX35" fmla="*/ 8417 w 10000"/>
                <a:gd name="connsiteY35" fmla="*/ 2245 h 10000"/>
                <a:gd name="connsiteX36" fmla="*/ 8322 w 10000"/>
                <a:gd name="connsiteY36" fmla="*/ 2245 h 10000"/>
                <a:gd name="connsiteX37" fmla="*/ 8367 w 10000"/>
                <a:gd name="connsiteY37" fmla="*/ 2332 h 10000"/>
                <a:gd name="connsiteX38" fmla="*/ 8283 w 10000"/>
                <a:gd name="connsiteY38" fmla="*/ 2375 h 10000"/>
                <a:gd name="connsiteX39" fmla="*/ 8188 w 10000"/>
                <a:gd name="connsiteY39" fmla="*/ 2288 h 10000"/>
                <a:gd name="connsiteX40" fmla="*/ 8152 w 10000"/>
                <a:gd name="connsiteY40" fmla="*/ 2288 h 10000"/>
                <a:gd name="connsiteX41" fmla="*/ 8237 w 10000"/>
                <a:gd name="connsiteY41" fmla="*/ 2421 h 10000"/>
                <a:gd name="connsiteX42" fmla="*/ 8056 w 10000"/>
                <a:gd name="connsiteY42" fmla="*/ 2607 h 10000"/>
                <a:gd name="connsiteX43" fmla="*/ 9884 w 10000"/>
                <a:gd name="connsiteY43" fmla="*/ 5468 h 10000"/>
                <a:gd name="connsiteX44" fmla="*/ 9847 w 10000"/>
                <a:gd name="connsiteY44" fmla="*/ 5517 h 10000"/>
                <a:gd name="connsiteX45" fmla="*/ 9757 w 10000"/>
                <a:gd name="connsiteY45" fmla="*/ 5561 h 10000"/>
                <a:gd name="connsiteX46" fmla="*/ 9802 w 10000"/>
                <a:gd name="connsiteY46" fmla="*/ 5561 h 10000"/>
                <a:gd name="connsiteX47" fmla="*/ 9982 w 10000"/>
                <a:gd name="connsiteY47" fmla="*/ 5600 h 10000"/>
                <a:gd name="connsiteX48" fmla="*/ 9982 w 10000"/>
                <a:gd name="connsiteY48" fmla="*/ 5699 h 10000"/>
                <a:gd name="connsiteX49" fmla="*/ 9935 w 10000"/>
                <a:gd name="connsiteY49" fmla="*/ 5600 h 10000"/>
                <a:gd name="connsiteX50" fmla="*/ 9935 w 10000"/>
                <a:gd name="connsiteY50" fmla="*/ 5699 h 10000"/>
                <a:gd name="connsiteX51" fmla="*/ 9884 w 10000"/>
                <a:gd name="connsiteY51" fmla="*/ 5658 h 10000"/>
                <a:gd name="connsiteX52" fmla="*/ 9847 w 10000"/>
                <a:gd name="connsiteY52" fmla="*/ 5658 h 10000"/>
                <a:gd name="connsiteX53" fmla="*/ 9802 w 10000"/>
                <a:gd name="connsiteY53" fmla="*/ 5737 h 10000"/>
                <a:gd name="connsiteX54" fmla="*/ 9935 w 10000"/>
                <a:gd name="connsiteY54" fmla="*/ 5827 h 10000"/>
                <a:gd name="connsiteX55" fmla="*/ 9884 w 10000"/>
                <a:gd name="connsiteY55" fmla="*/ 5827 h 10000"/>
                <a:gd name="connsiteX56" fmla="*/ 9935 w 10000"/>
                <a:gd name="connsiteY56" fmla="*/ 5924 h 10000"/>
                <a:gd name="connsiteX57" fmla="*/ 9757 w 10000"/>
                <a:gd name="connsiteY57" fmla="*/ 5873 h 10000"/>
                <a:gd name="connsiteX58" fmla="*/ 9802 w 10000"/>
                <a:gd name="connsiteY58" fmla="*/ 5924 h 10000"/>
                <a:gd name="connsiteX59" fmla="*/ 9935 w 10000"/>
                <a:gd name="connsiteY59" fmla="*/ 5963 h 10000"/>
                <a:gd name="connsiteX60" fmla="*/ 9982 w 10000"/>
                <a:gd name="connsiteY60" fmla="*/ 6100 h 10000"/>
                <a:gd name="connsiteX61" fmla="*/ 9935 w 10000"/>
                <a:gd name="connsiteY61" fmla="*/ 6193 h 10000"/>
                <a:gd name="connsiteX62" fmla="*/ 9802 w 10000"/>
                <a:gd name="connsiteY62" fmla="*/ 6055 h 10000"/>
                <a:gd name="connsiteX63" fmla="*/ 9757 w 10000"/>
                <a:gd name="connsiteY63" fmla="*/ 6100 h 10000"/>
                <a:gd name="connsiteX64" fmla="*/ 9579 w 10000"/>
                <a:gd name="connsiteY64" fmla="*/ 6193 h 10000"/>
                <a:gd name="connsiteX65" fmla="*/ 9714 w 10000"/>
                <a:gd name="connsiteY65" fmla="*/ 6321 h 10000"/>
                <a:gd name="connsiteX66" fmla="*/ 9714 w 10000"/>
                <a:gd name="connsiteY66" fmla="*/ 6504 h 10000"/>
                <a:gd name="connsiteX67" fmla="*/ 9668 w 10000"/>
                <a:gd name="connsiteY67" fmla="*/ 6594 h 10000"/>
                <a:gd name="connsiteX68" fmla="*/ 9668 w 10000"/>
                <a:gd name="connsiteY68" fmla="*/ 6637 h 10000"/>
                <a:gd name="connsiteX69" fmla="*/ 9579 w 10000"/>
                <a:gd name="connsiteY69" fmla="*/ 6594 h 10000"/>
                <a:gd name="connsiteX70" fmla="*/ 9579 w 10000"/>
                <a:gd name="connsiteY70" fmla="*/ 6680 h 10000"/>
                <a:gd name="connsiteX71" fmla="*/ 9534 w 10000"/>
                <a:gd name="connsiteY71" fmla="*/ 6774 h 10000"/>
                <a:gd name="connsiteX72" fmla="*/ 9490 w 10000"/>
                <a:gd name="connsiteY72" fmla="*/ 6948 h 10000"/>
                <a:gd name="connsiteX73" fmla="*/ 9534 w 10000"/>
                <a:gd name="connsiteY73" fmla="*/ 6861 h 10000"/>
                <a:gd name="connsiteX74" fmla="*/ 9490 w 10000"/>
                <a:gd name="connsiteY74" fmla="*/ 6903 h 10000"/>
                <a:gd name="connsiteX75" fmla="*/ 9447 w 10000"/>
                <a:gd name="connsiteY75" fmla="*/ 6820 h 10000"/>
                <a:gd name="connsiteX76" fmla="*/ 9351 w 10000"/>
                <a:gd name="connsiteY76" fmla="*/ 6861 h 10000"/>
                <a:gd name="connsiteX77" fmla="*/ 9351 w 10000"/>
                <a:gd name="connsiteY77" fmla="*/ 6948 h 10000"/>
                <a:gd name="connsiteX78" fmla="*/ 9403 w 10000"/>
                <a:gd name="connsiteY78" fmla="*/ 6994 h 10000"/>
                <a:gd name="connsiteX79" fmla="*/ 9490 w 10000"/>
                <a:gd name="connsiteY79" fmla="*/ 7039 h 10000"/>
                <a:gd name="connsiteX80" fmla="*/ 9447 w 10000"/>
                <a:gd name="connsiteY80" fmla="*/ 7084 h 10000"/>
                <a:gd name="connsiteX81" fmla="*/ 9403 w 10000"/>
                <a:gd name="connsiteY81" fmla="*/ 7223 h 10000"/>
                <a:gd name="connsiteX82" fmla="*/ 9220 w 10000"/>
                <a:gd name="connsiteY82" fmla="*/ 7127 h 10000"/>
                <a:gd name="connsiteX83" fmla="*/ 9351 w 10000"/>
                <a:gd name="connsiteY83" fmla="*/ 7261 h 10000"/>
                <a:gd name="connsiteX84" fmla="*/ 9490 w 10000"/>
                <a:gd name="connsiteY84" fmla="*/ 7261 h 10000"/>
                <a:gd name="connsiteX85" fmla="*/ 9447 w 10000"/>
                <a:gd name="connsiteY85" fmla="*/ 7357 h 10000"/>
                <a:gd name="connsiteX86" fmla="*/ 9534 w 10000"/>
                <a:gd name="connsiteY86" fmla="*/ 7537 h 10000"/>
                <a:gd name="connsiteX87" fmla="*/ 9490 w 10000"/>
                <a:gd name="connsiteY87" fmla="*/ 7537 h 10000"/>
                <a:gd name="connsiteX88" fmla="*/ 9351 w 10000"/>
                <a:gd name="connsiteY88" fmla="*/ 7439 h 10000"/>
                <a:gd name="connsiteX89" fmla="*/ 9302 w 10000"/>
                <a:gd name="connsiteY89" fmla="*/ 7489 h 10000"/>
                <a:gd name="connsiteX90" fmla="*/ 9403 w 10000"/>
                <a:gd name="connsiteY90" fmla="*/ 7581 h 10000"/>
                <a:gd name="connsiteX91" fmla="*/ 9351 w 10000"/>
                <a:gd name="connsiteY91" fmla="*/ 7667 h 10000"/>
                <a:gd name="connsiteX92" fmla="*/ 9220 w 10000"/>
                <a:gd name="connsiteY92" fmla="*/ 7581 h 10000"/>
                <a:gd name="connsiteX93" fmla="*/ 9302 w 10000"/>
                <a:gd name="connsiteY93" fmla="*/ 7709 h 10000"/>
                <a:gd name="connsiteX94" fmla="*/ 9220 w 10000"/>
                <a:gd name="connsiteY94" fmla="*/ 7709 h 10000"/>
                <a:gd name="connsiteX95" fmla="*/ 9220 w 10000"/>
                <a:gd name="connsiteY95" fmla="*/ 7804 h 10000"/>
                <a:gd name="connsiteX96" fmla="*/ 8994 w 10000"/>
                <a:gd name="connsiteY96" fmla="*/ 7900 h 10000"/>
                <a:gd name="connsiteX97" fmla="*/ 8951 w 10000"/>
                <a:gd name="connsiteY97" fmla="*/ 7980 h 10000"/>
                <a:gd name="connsiteX98" fmla="*/ 8994 w 10000"/>
                <a:gd name="connsiteY98" fmla="*/ 8031 h 10000"/>
                <a:gd name="connsiteX99" fmla="*/ 8951 w 10000"/>
                <a:gd name="connsiteY99" fmla="*/ 8066 h 10000"/>
                <a:gd name="connsiteX100" fmla="*/ 8905 w 10000"/>
                <a:gd name="connsiteY100" fmla="*/ 8203 h 10000"/>
                <a:gd name="connsiteX101" fmla="*/ 8866 w 10000"/>
                <a:gd name="connsiteY101" fmla="*/ 8160 h 10000"/>
                <a:gd name="connsiteX102" fmla="*/ 8866 w 10000"/>
                <a:gd name="connsiteY102" fmla="*/ 8296 h 10000"/>
                <a:gd name="connsiteX103" fmla="*/ 8407 w 10000"/>
                <a:gd name="connsiteY103" fmla="*/ 8069 h 10000"/>
                <a:gd name="connsiteX104" fmla="*/ 7657 w 10000"/>
                <a:gd name="connsiteY104" fmla="*/ 8835 h 10000"/>
                <a:gd name="connsiteX105" fmla="*/ 7387 w 10000"/>
                <a:gd name="connsiteY105" fmla="*/ 8924 h 10000"/>
                <a:gd name="connsiteX106" fmla="*/ 7253 w 10000"/>
                <a:gd name="connsiteY106" fmla="*/ 8655 h 10000"/>
                <a:gd name="connsiteX107" fmla="*/ 7209 w 10000"/>
                <a:gd name="connsiteY107" fmla="*/ 8655 h 10000"/>
                <a:gd name="connsiteX108" fmla="*/ 7340 w 10000"/>
                <a:gd name="connsiteY108" fmla="*/ 8604 h 10000"/>
                <a:gd name="connsiteX109" fmla="*/ 7162 w 10000"/>
                <a:gd name="connsiteY109" fmla="*/ 8604 h 10000"/>
                <a:gd name="connsiteX110" fmla="*/ 7119 w 10000"/>
                <a:gd name="connsiteY110" fmla="*/ 8703 h 10000"/>
                <a:gd name="connsiteX111" fmla="*/ 7209 w 10000"/>
                <a:gd name="connsiteY111" fmla="*/ 8790 h 10000"/>
                <a:gd name="connsiteX112" fmla="*/ 7162 w 10000"/>
                <a:gd name="connsiteY112" fmla="*/ 8790 h 10000"/>
                <a:gd name="connsiteX113" fmla="*/ 7302 w 10000"/>
                <a:gd name="connsiteY113" fmla="*/ 9056 h 10000"/>
                <a:gd name="connsiteX114" fmla="*/ 7119 w 10000"/>
                <a:gd name="connsiteY114" fmla="*/ 8884 h 10000"/>
                <a:gd name="connsiteX115" fmla="*/ 7209 w 10000"/>
                <a:gd name="connsiteY115" fmla="*/ 9056 h 10000"/>
                <a:gd name="connsiteX116" fmla="*/ 7162 w 10000"/>
                <a:gd name="connsiteY116" fmla="*/ 9107 h 10000"/>
                <a:gd name="connsiteX117" fmla="*/ 7119 w 10000"/>
                <a:gd name="connsiteY117" fmla="*/ 9056 h 10000"/>
                <a:gd name="connsiteX118" fmla="*/ 7075 w 10000"/>
                <a:gd name="connsiteY118" fmla="*/ 9196 h 10000"/>
                <a:gd name="connsiteX119" fmla="*/ 6934 w 10000"/>
                <a:gd name="connsiteY119" fmla="*/ 9240 h 10000"/>
                <a:gd name="connsiteX120" fmla="*/ 6893 w 10000"/>
                <a:gd name="connsiteY120" fmla="*/ 9147 h 10000"/>
                <a:gd name="connsiteX121" fmla="*/ 6807 w 10000"/>
                <a:gd name="connsiteY121" fmla="*/ 9107 h 10000"/>
                <a:gd name="connsiteX122" fmla="*/ 6852 w 10000"/>
                <a:gd name="connsiteY122" fmla="*/ 9282 h 10000"/>
                <a:gd name="connsiteX123" fmla="*/ 6623 w 10000"/>
                <a:gd name="connsiteY123" fmla="*/ 9196 h 10000"/>
                <a:gd name="connsiteX124" fmla="*/ 6579 w 10000"/>
                <a:gd name="connsiteY124" fmla="*/ 9240 h 10000"/>
                <a:gd name="connsiteX125" fmla="*/ 6444 w 10000"/>
                <a:gd name="connsiteY125" fmla="*/ 9323 h 10000"/>
                <a:gd name="connsiteX126" fmla="*/ 6411 w 10000"/>
                <a:gd name="connsiteY126" fmla="*/ 9422 h 10000"/>
                <a:gd name="connsiteX127" fmla="*/ 6311 w 10000"/>
                <a:gd name="connsiteY127" fmla="*/ 9422 h 10000"/>
                <a:gd name="connsiteX128" fmla="*/ 6177 w 10000"/>
                <a:gd name="connsiteY128" fmla="*/ 9463 h 10000"/>
                <a:gd name="connsiteX129" fmla="*/ 6177 w 10000"/>
                <a:gd name="connsiteY129" fmla="*/ 9422 h 10000"/>
                <a:gd name="connsiteX130" fmla="*/ 6177 w 10000"/>
                <a:gd name="connsiteY130" fmla="*/ 9507 h 10000"/>
                <a:gd name="connsiteX131" fmla="*/ 6046 w 10000"/>
                <a:gd name="connsiteY131" fmla="*/ 9463 h 10000"/>
                <a:gd name="connsiteX132" fmla="*/ 6046 w 10000"/>
                <a:gd name="connsiteY132" fmla="*/ 9550 h 10000"/>
                <a:gd name="connsiteX133" fmla="*/ 6000 w 10000"/>
                <a:gd name="connsiteY133" fmla="*/ 9688 h 10000"/>
                <a:gd name="connsiteX134" fmla="*/ 6094 w 10000"/>
                <a:gd name="connsiteY134" fmla="*/ 9734 h 10000"/>
                <a:gd name="connsiteX135" fmla="*/ 6094 w 10000"/>
                <a:gd name="connsiteY135" fmla="*/ 9734 h 10000"/>
                <a:gd name="connsiteX136" fmla="*/ 6177 w 10000"/>
                <a:gd name="connsiteY136" fmla="*/ 9913 h 10000"/>
                <a:gd name="connsiteX137" fmla="*/ 5956 w 10000"/>
                <a:gd name="connsiteY137" fmla="*/ 10000 h 10000"/>
                <a:gd name="connsiteX138" fmla="*/ 5956 w 10000"/>
                <a:gd name="connsiteY138" fmla="*/ 9913 h 10000"/>
                <a:gd name="connsiteX139" fmla="*/ 5861 w 10000"/>
                <a:gd name="connsiteY139" fmla="*/ 9774 h 10000"/>
                <a:gd name="connsiteX140" fmla="*/ 5823 w 10000"/>
                <a:gd name="connsiteY140" fmla="*/ 9688 h 10000"/>
                <a:gd name="connsiteX141" fmla="*/ 5778 w 10000"/>
                <a:gd name="connsiteY141" fmla="*/ 9550 h 10000"/>
                <a:gd name="connsiteX142" fmla="*/ 5823 w 10000"/>
                <a:gd name="connsiteY142" fmla="*/ 9463 h 10000"/>
                <a:gd name="connsiteX143" fmla="*/ 5778 w 10000"/>
                <a:gd name="connsiteY143" fmla="*/ 9323 h 10000"/>
                <a:gd name="connsiteX144" fmla="*/ 5778 w 10000"/>
                <a:gd name="connsiteY144" fmla="*/ 9373 h 10000"/>
                <a:gd name="connsiteX145" fmla="*/ 5686 w 10000"/>
                <a:gd name="connsiteY145" fmla="*/ 9282 h 10000"/>
                <a:gd name="connsiteX146" fmla="*/ 5686 w 10000"/>
                <a:gd name="connsiteY146" fmla="*/ 9373 h 10000"/>
                <a:gd name="connsiteX147" fmla="*/ 5555 w 10000"/>
                <a:gd name="connsiteY147" fmla="*/ 9373 h 10000"/>
                <a:gd name="connsiteX148" fmla="*/ 5466 w 10000"/>
                <a:gd name="connsiteY148" fmla="*/ 9323 h 10000"/>
                <a:gd name="connsiteX149" fmla="*/ 5414 w 10000"/>
                <a:gd name="connsiteY149" fmla="*/ 9240 h 10000"/>
                <a:gd name="connsiteX150" fmla="*/ 5370 w 10000"/>
                <a:gd name="connsiteY150" fmla="*/ 9240 h 10000"/>
                <a:gd name="connsiteX151" fmla="*/ 5370 w 10000"/>
                <a:gd name="connsiteY151" fmla="*/ 9323 h 10000"/>
                <a:gd name="connsiteX152" fmla="*/ 5284 w 10000"/>
                <a:gd name="connsiteY152" fmla="*/ 9240 h 10000"/>
                <a:gd name="connsiteX153" fmla="*/ 5244 w 10000"/>
                <a:gd name="connsiteY153" fmla="*/ 9147 h 10000"/>
                <a:gd name="connsiteX154" fmla="*/ 5202 w 10000"/>
                <a:gd name="connsiteY154" fmla="*/ 9196 h 10000"/>
                <a:gd name="connsiteX155" fmla="*/ 5244 w 10000"/>
                <a:gd name="connsiteY155" fmla="*/ 9323 h 10000"/>
                <a:gd name="connsiteX156" fmla="*/ 5154 w 10000"/>
                <a:gd name="connsiteY156" fmla="*/ 9282 h 10000"/>
                <a:gd name="connsiteX157" fmla="*/ 5154 w 10000"/>
                <a:gd name="connsiteY157" fmla="*/ 9373 h 10000"/>
                <a:gd name="connsiteX158" fmla="*/ 4973 w 10000"/>
                <a:gd name="connsiteY158" fmla="*/ 9323 h 10000"/>
                <a:gd name="connsiteX159" fmla="*/ 4844 w 10000"/>
                <a:gd name="connsiteY159" fmla="*/ 9323 h 10000"/>
                <a:gd name="connsiteX160" fmla="*/ 4794 w 10000"/>
                <a:gd name="connsiteY160" fmla="*/ 9323 h 10000"/>
                <a:gd name="connsiteX161" fmla="*/ 4661 w 10000"/>
                <a:gd name="connsiteY161" fmla="*/ 9240 h 10000"/>
                <a:gd name="connsiteX162" fmla="*/ 4611 w 10000"/>
                <a:gd name="connsiteY162" fmla="*/ 9196 h 10000"/>
                <a:gd name="connsiteX163" fmla="*/ 4480 w 10000"/>
                <a:gd name="connsiteY163" fmla="*/ 9147 h 10000"/>
                <a:gd name="connsiteX164" fmla="*/ 4395 w 10000"/>
                <a:gd name="connsiteY164" fmla="*/ 8884 h 10000"/>
                <a:gd name="connsiteX165" fmla="*/ 4297 w 10000"/>
                <a:gd name="connsiteY165" fmla="*/ 8703 h 10000"/>
                <a:gd name="connsiteX166" fmla="*/ 4168 w 10000"/>
                <a:gd name="connsiteY166" fmla="*/ 8703 h 10000"/>
                <a:gd name="connsiteX167" fmla="*/ 4032 w 10000"/>
                <a:gd name="connsiteY167" fmla="*/ 8703 h 10000"/>
                <a:gd name="connsiteX168" fmla="*/ 3808 w 10000"/>
                <a:gd name="connsiteY168" fmla="*/ 8475 h 10000"/>
                <a:gd name="connsiteX169" fmla="*/ 3633 w 10000"/>
                <a:gd name="connsiteY169" fmla="*/ 8604 h 10000"/>
                <a:gd name="connsiteX170" fmla="*/ 3633 w 10000"/>
                <a:gd name="connsiteY170" fmla="*/ 8703 h 10000"/>
                <a:gd name="connsiteX171" fmla="*/ 3410 w 10000"/>
                <a:gd name="connsiteY171" fmla="*/ 8747 h 10000"/>
                <a:gd name="connsiteX172" fmla="*/ 3278 w 10000"/>
                <a:gd name="connsiteY172" fmla="*/ 8884 h 10000"/>
                <a:gd name="connsiteX173" fmla="*/ 3189 w 10000"/>
                <a:gd name="connsiteY173" fmla="*/ 8790 h 10000"/>
                <a:gd name="connsiteX174" fmla="*/ 3099 w 10000"/>
                <a:gd name="connsiteY174" fmla="*/ 8884 h 10000"/>
                <a:gd name="connsiteX175" fmla="*/ 2965 w 10000"/>
                <a:gd name="connsiteY175" fmla="*/ 8884 h 10000"/>
                <a:gd name="connsiteX176" fmla="*/ 2781 w 10000"/>
                <a:gd name="connsiteY176" fmla="*/ 8835 h 10000"/>
                <a:gd name="connsiteX177" fmla="*/ 2606 w 10000"/>
                <a:gd name="connsiteY177" fmla="*/ 8924 h 10000"/>
                <a:gd name="connsiteX178" fmla="*/ 2515 w 10000"/>
                <a:gd name="connsiteY178" fmla="*/ 8924 h 10000"/>
                <a:gd name="connsiteX179" fmla="*/ 2423 w 10000"/>
                <a:gd name="connsiteY179" fmla="*/ 8924 h 10000"/>
                <a:gd name="connsiteX180" fmla="*/ 2380 w 10000"/>
                <a:gd name="connsiteY180" fmla="*/ 8924 h 10000"/>
                <a:gd name="connsiteX181" fmla="*/ 2380 w 10000"/>
                <a:gd name="connsiteY181" fmla="*/ 9147 h 10000"/>
                <a:gd name="connsiteX182" fmla="*/ 2473 w 10000"/>
                <a:gd name="connsiteY182" fmla="*/ 9282 h 10000"/>
                <a:gd name="connsiteX183" fmla="*/ 2473 w 10000"/>
                <a:gd name="connsiteY183" fmla="*/ 9323 h 10000"/>
                <a:gd name="connsiteX184" fmla="*/ 2473 w 10000"/>
                <a:gd name="connsiteY184" fmla="*/ 9422 h 10000"/>
                <a:gd name="connsiteX185" fmla="*/ 2515 w 10000"/>
                <a:gd name="connsiteY185" fmla="*/ 9550 h 10000"/>
                <a:gd name="connsiteX186" fmla="*/ 2380 w 10000"/>
                <a:gd name="connsiteY186" fmla="*/ 9507 h 10000"/>
                <a:gd name="connsiteX187" fmla="*/ 2244 w 10000"/>
                <a:gd name="connsiteY187" fmla="*/ 9463 h 10000"/>
                <a:gd name="connsiteX188" fmla="*/ 2153 w 10000"/>
                <a:gd name="connsiteY188" fmla="*/ 9240 h 10000"/>
                <a:gd name="connsiteX189" fmla="*/ 1895 w 10000"/>
                <a:gd name="connsiteY189" fmla="*/ 9373 h 10000"/>
                <a:gd name="connsiteX190" fmla="*/ 1805 w 10000"/>
                <a:gd name="connsiteY190" fmla="*/ 9422 h 10000"/>
                <a:gd name="connsiteX191" fmla="*/ 1805 w 10000"/>
                <a:gd name="connsiteY191" fmla="*/ 9282 h 10000"/>
                <a:gd name="connsiteX192" fmla="*/ 1669 w 10000"/>
                <a:gd name="connsiteY192" fmla="*/ 9107 h 10000"/>
                <a:gd name="connsiteX193" fmla="*/ 1401 w 10000"/>
                <a:gd name="connsiteY193" fmla="*/ 9107 h 10000"/>
                <a:gd name="connsiteX194" fmla="*/ 1401 w 10000"/>
                <a:gd name="connsiteY194" fmla="*/ 8924 h 10000"/>
                <a:gd name="connsiteX195" fmla="*/ 1439 w 10000"/>
                <a:gd name="connsiteY195" fmla="*/ 8703 h 10000"/>
                <a:gd name="connsiteX196" fmla="*/ 1270 w 10000"/>
                <a:gd name="connsiteY196" fmla="*/ 8604 h 10000"/>
                <a:gd name="connsiteX197" fmla="*/ 1130 w 10000"/>
                <a:gd name="connsiteY197" fmla="*/ 8475 h 10000"/>
                <a:gd name="connsiteX198" fmla="*/ 1090 w 10000"/>
                <a:gd name="connsiteY198" fmla="*/ 8385 h 10000"/>
                <a:gd name="connsiteX199" fmla="*/ 1048 w 10000"/>
                <a:gd name="connsiteY199" fmla="*/ 8251 h 10000"/>
                <a:gd name="connsiteX200" fmla="*/ 1090 w 10000"/>
                <a:gd name="connsiteY200" fmla="*/ 8118 h 10000"/>
                <a:gd name="connsiteX201" fmla="*/ 773 w 10000"/>
                <a:gd name="connsiteY201" fmla="*/ 8160 h 10000"/>
                <a:gd name="connsiteX202" fmla="*/ 591 w 10000"/>
                <a:gd name="connsiteY202" fmla="*/ 8251 h 10000"/>
                <a:gd name="connsiteX203" fmla="*/ 591 w 10000"/>
                <a:gd name="connsiteY203" fmla="*/ 8118 h 10000"/>
                <a:gd name="connsiteX204" fmla="*/ 549 w 10000"/>
                <a:gd name="connsiteY204" fmla="*/ 7980 h 10000"/>
                <a:gd name="connsiteX205" fmla="*/ 508 w 10000"/>
                <a:gd name="connsiteY205" fmla="*/ 7900 h 10000"/>
                <a:gd name="connsiteX206" fmla="*/ 7545 w 10000"/>
                <a:gd name="connsiteY206" fmla="*/ 7886 h 10000"/>
                <a:gd name="connsiteX207" fmla="*/ 7675 w 10000"/>
                <a:gd name="connsiteY207" fmla="*/ 7560 h 10000"/>
                <a:gd name="connsiteX0" fmla="*/ 7699 w 10000"/>
                <a:gd name="connsiteY0" fmla="*/ 0 h 9955"/>
                <a:gd name="connsiteX1" fmla="*/ 7572 w 10000"/>
                <a:gd name="connsiteY1" fmla="*/ 96 h 9955"/>
                <a:gd name="connsiteX2" fmla="*/ 7476 w 10000"/>
                <a:gd name="connsiteY2" fmla="*/ 317 h 9955"/>
                <a:gd name="connsiteX3" fmla="*/ 7253 w 10000"/>
                <a:gd name="connsiteY3" fmla="*/ 496 h 9955"/>
                <a:gd name="connsiteX4" fmla="*/ 7119 w 10000"/>
                <a:gd name="connsiteY4" fmla="*/ 585 h 9955"/>
                <a:gd name="connsiteX5" fmla="*/ 7162 w 10000"/>
                <a:gd name="connsiteY5" fmla="*/ 716 h 9955"/>
                <a:gd name="connsiteX6" fmla="*/ 6893 w 10000"/>
                <a:gd name="connsiteY6" fmla="*/ 897 h 9955"/>
                <a:gd name="connsiteX7" fmla="*/ 6673 w 10000"/>
                <a:gd name="connsiteY7" fmla="*/ 856 h 9955"/>
                <a:gd name="connsiteX8" fmla="*/ 6673 w 10000"/>
                <a:gd name="connsiteY8" fmla="*/ 1122 h 9955"/>
                <a:gd name="connsiteX9" fmla="*/ 6934 w 10000"/>
                <a:gd name="connsiteY9" fmla="*/ 1346 h 9955"/>
                <a:gd name="connsiteX10" fmla="*/ 7075 w 10000"/>
                <a:gd name="connsiteY10" fmla="*/ 1346 h 9955"/>
                <a:gd name="connsiteX11" fmla="*/ 7162 w 10000"/>
                <a:gd name="connsiteY11" fmla="*/ 1387 h 9955"/>
                <a:gd name="connsiteX12" fmla="*/ 7162 w 10000"/>
                <a:gd name="connsiteY12" fmla="*/ 1346 h 9955"/>
                <a:gd name="connsiteX13" fmla="*/ 7429 w 10000"/>
                <a:gd name="connsiteY13" fmla="*/ 1482 h 9955"/>
                <a:gd name="connsiteX14" fmla="*/ 7520 w 10000"/>
                <a:gd name="connsiteY14" fmla="*/ 1749 h 9955"/>
                <a:gd name="connsiteX15" fmla="*/ 7745 w 10000"/>
                <a:gd name="connsiteY15" fmla="*/ 1794 h 9955"/>
                <a:gd name="connsiteX16" fmla="*/ 7834 w 10000"/>
                <a:gd name="connsiteY16" fmla="*/ 1701 h 9955"/>
                <a:gd name="connsiteX17" fmla="*/ 7880 w 10000"/>
                <a:gd name="connsiteY17" fmla="*/ 1572 h 9955"/>
                <a:gd name="connsiteX18" fmla="*/ 8056 w 10000"/>
                <a:gd name="connsiteY18" fmla="*/ 1482 h 9955"/>
                <a:gd name="connsiteX19" fmla="*/ 8283 w 10000"/>
                <a:gd name="connsiteY19" fmla="*/ 1572 h 9955"/>
                <a:gd name="connsiteX20" fmla="*/ 8367 w 10000"/>
                <a:gd name="connsiteY20" fmla="*/ 1614 h 9955"/>
                <a:gd name="connsiteX21" fmla="*/ 8417 w 10000"/>
                <a:gd name="connsiteY21" fmla="*/ 1665 h 9955"/>
                <a:gd name="connsiteX22" fmla="*/ 8643 w 10000"/>
                <a:gd name="connsiteY22" fmla="*/ 1665 h 9955"/>
                <a:gd name="connsiteX23" fmla="*/ 8643 w 10000"/>
                <a:gd name="connsiteY23" fmla="*/ 1614 h 9955"/>
                <a:gd name="connsiteX24" fmla="*/ 8905 w 10000"/>
                <a:gd name="connsiteY24" fmla="*/ 1701 h 9955"/>
                <a:gd name="connsiteX25" fmla="*/ 8866 w 10000"/>
                <a:gd name="connsiteY25" fmla="*/ 1749 h 9955"/>
                <a:gd name="connsiteX26" fmla="*/ 8905 w 10000"/>
                <a:gd name="connsiteY26" fmla="*/ 1884 h 9955"/>
                <a:gd name="connsiteX27" fmla="*/ 8905 w 10000"/>
                <a:gd name="connsiteY27" fmla="*/ 1969 h 9955"/>
                <a:gd name="connsiteX28" fmla="*/ 8817 w 10000"/>
                <a:gd name="connsiteY28" fmla="*/ 1884 h 9955"/>
                <a:gd name="connsiteX29" fmla="*/ 8773 w 10000"/>
                <a:gd name="connsiteY29" fmla="*/ 1926 h 9955"/>
                <a:gd name="connsiteX30" fmla="*/ 8680 w 10000"/>
                <a:gd name="connsiteY30" fmla="*/ 1926 h 9955"/>
                <a:gd name="connsiteX31" fmla="*/ 8592 w 10000"/>
                <a:gd name="connsiteY31" fmla="*/ 1969 h 9955"/>
                <a:gd name="connsiteX32" fmla="*/ 8417 w 10000"/>
                <a:gd name="connsiteY32" fmla="*/ 2065 h 9955"/>
                <a:gd name="connsiteX33" fmla="*/ 8322 w 10000"/>
                <a:gd name="connsiteY33" fmla="*/ 2112 h 9955"/>
                <a:gd name="connsiteX34" fmla="*/ 8417 w 10000"/>
                <a:gd name="connsiteY34" fmla="*/ 2200 h 9955"/>
                <a:gd name="connsiteX35" fmla="*/ 8322 w 10000"/>
                <a:gd name="connsiteY35" fmla="*/ 2200 h 9955"/>
                <a:gd name="connsiteX36" fmla="*/ 8367 w 10000"/>
                <a:gd name="connsiteY36" fmla="*/ 2287 h 9955"/>
                <a:gd name="connsiteX37" fmla="*/ 8283 w 10000"/>
                <a:gd name="connsiteY37" fmla="*/ 2330 h 9955"/>
                <a:gd name="connsiteX38" fmla="*/ 8188 w 10000"/>
                <a:gd name="connsiteY38" fmla="*/ 2243 h 9955"/>
                <a:gd name="connsiteX39" fmla="*/ 8152 w 10000"/>
                <a:gd name="connsiteY39" fmla="*/ 2243 h 9955"/>
                <a:gd name="connsiteX40" fmla="*/ 8237 w 10000"/>
                <a:gd name="connsiteY40" fmla="*/ 2376 h 9955"/>
                <a:gd name="connsiteX41" fmla="*/ 8056 w 10000"/>
                <a:gd name="connsiteY41" fmla="*/ 2562 h 9955"/>
                <a:gd name="connsiteX42" fmla="*/ 9884 w 10000"/>
                <a:gd name="connsiteY42" fmla="*/ 5423 h 9955"/>
                <a:gd name="connsiteX43" fmla="*/ 9847 w 10000"/>
                <a:gd name="connsiteY43" fmla="*/ 5472 h 9955"/>
                <a:gd name="connsiteX44" fmla="*/ 9757 w 10000"/>
                <a:gd name="connsiteY44" fmla="*/ 5516 h 9955"/>
                <a:gd name="connsiteX45" fmla="*/ 9802 w 10000"/>
                <a:gd name="connsiteY45" fmla="*/ 5516 h 9955"/>
                <a:gd name="connsiteX46" fmla="*/ 9982 w 10000"/>
                <a:gd name="connsiteY46" fmla="*/ 5555 h 9955"/>
                <a:gd name="connsiteX47" fmla="*/ 9982 w 10000"/>
                <a:gd name="connsiteY47" fmla="*/ 5654 h 9955"/>
                <a:gd name="connsiteX48" fmla="*/ 9935 w 10000"/>
                <a:gd name="connsiteY48" fmla="*/ 5555 h 9955"/>
                <a:gd name="connsiteX49" fmla="*/ 9935 w 10000"/>
                <a:gd name="connsiteY49" fmla="*/ 5654 h 9955"/>
                <a:gd name="connsiteX50" fmla="*/ 9884 w 10000"/>
                <a:gd name="connsiteY50" fmla="*/ 5613 h 9955"/>
                <a:gd name="connsiteX51" fmla="*/ 9847 w 10000"/>
                <a:gd name="connsiteY51" fmla="*/ 5613 h 9955"/>
                <a:gd name="connsiteX52" fmla="*/ 9802 w 10000"/>
                <a:gd name="connsiteY52" fmla="*/ 5692 h 9955"/>
                <a:gd name="connsiteX53" fmla="*/ 9935 w 10000"/>
                <a:gd name="connsiteY53" fmla="*/ 5782 h 9955"/>
                <a:gd name="connsiteX54" fmla="*/ 9884 w 10000"/>
                <a:gd name="connsiteY54" fmla="*/ 5782 h 9955"/>
                <a:gd name="connsiteX55" fmla="*/ 9935 w 10000"/>
                <a:gd name="connsiteY55" fmla="*/ 5879 h 9955"/>
                <a:gd name="connsiteX56" fmla="*/ 9757 w 10000"/>
                <a:gd name="connsiteY56" fmla="*/ 5828 h 9955"/>
                <a:gd name="connsiteX57" fmla="*/ 9802 w 10000"/>
                <a:gd name="connsiteY57" fmla="*/ 5879 h 9955"/>
                <a:gd name="connsiteX58" fmla="*/ 9935 w 10000"/>
                <a:gd name="connsiteY58" fmla="*/ 5918 h 9955"/>
                <a:gd name="connsiteX59" fmla="*/ 9982 w 10000"/>
                <a:gd name="connsiteY59" fmla="*/ 6055 h 9955"/>
                <a:gd name="connsiteX60" fmla="*/ 9935 w 10000"/>
                <a:gd name="connsiteY60" fmla="*/ 6148 h 9955"/>
                <a:gd name="connsiteX61" fmla="*/ 9802 w 10000"/>
                <a:gd name="connsiteY61" fmla="*/ 6010 h 9955"/>
                <a:gd name="connsiteX62" fmla="*/ 9757 w 10000"/>
                <a:gd name="connsiteY62" fmla="*/ 6055 h 9955"/>
                <a:gd name="connsiteX63" fmla="*/ 9579 w 10000"/>
                <a:gd name="connsiteY63" fmla="*/ 6148 h 9955"/>
                <a:gd name="connsiteX64" fmla="*/ 9714 w 10000"/>
                <a:gd name="connsiteY64" fmla="*/ 6276 h 9955"/>
                <a:gd name="connsiteX65" fmla="*/ 9714 w 10000"/>
                <a:gd name="connsiteY65" fmla="*/ 6459 h 9955"/>
                <a:gd name="connsiteX66" fmla="*/ 9668 w 10000"/>
                <a:gd name="connsiteY66" fmla="*/ 6549 h 9955"/>
                <a:gd name="connsiteX67" fmla="*/ 9668 w 10000"/>
                <a:gd name="connsiteY67" fmla="*/ 6592 h 9955"/>
                <a:gd name="connsiteX68" fmla="*/ 9579 w 10000"/>
                <a:gd name="connsiteY68" fmla="*/ 6549 h 9955"/>
                <a:gd name="connsiteX69" fmla="*/ 9579 w 10000"/>
                <a:gd name="connsiteY69" fmla="*/ 6635 h 9955"/>
                <a:gd name="connsiteX70" fmla="*/ 9534 w 10000"/>
                <a:gd name="connsiteY70" fmla="*/ 6729 h 9955"/>
                <a:gd name="connsiteX71" fmla="*/ 9490 w 10000"/>
                <a:gd name="connsiteY71" fmla="*/ 6903 h 9955"/>
                <a:gd name="connsiteX72" fmla="*/ 9534 w 10000"/>
                <a:gd name="connsiteY72" fmla="*/ 6816 h 9955"/>
                <a:gd name="connsiteX73" fmla="*/ 9490 w 10000"/>
                <a:gd name="connsiteY73" fmla="*/ 6858 h 9955"/>
                <a:gd name="connsiteX74" fmla="*/ 9447 w 10000"/>
                <a:gd name="connsiteY74" fmla="*/ 6775 h 9955"/>
                <a:gd name="connsiteX75" fmla="*/ 9351 w 10000"/>
                <a:gd name="connsiteY75" fmla="*/ 6816 h 9955"/>
                <a:gd name="connsiteX76" fmla="*/ 9351 w 10000"/>
                <a:gd name="connsiteY76" fmla="*/ 6903 h 9955"/>
                <a:gd name="connsiteX77" fmla="*/ 9403 w 10000"/>
                <a:gd name="connsiteY77" fmla="*/ 6949 h 9955"/>
                <a:gd name="connsiteX78" fmla="*/ 9490 w 10000"/>
                <a:gd name="connsiteY78" fmla="*/ 6994 h 9955"/>
                <a:gd name="connsiteX79" fmla="*/ 9447 w 10000"/>
                <a:gd name="connsiteY79" fmla="*/ 7039 h 9955"/>
                <a:gd name="connsiteX80" fmla="*/ 9403 w 10000"/>
                <a:gd name="connsiteY80" fmla="*/ 7178 h 9955"/>
                <a:gd name="connsiteX81" fmla="*/ 9220 w 10000"/>
                <a:gd name="connsiteY81" fmla="*/ 7082 h 9955"/>
                <a:gd name="connsiteX82" fmla="*/ 9351 w 10000"/>
                <a:gd name="connsiteY82" fmla="*/ 7216 h 9955"/>
                <a:gd name="connsiteX83" fmla="*/ 9490 w 10000"/>
                <a:gd name="connsiteY83" fmla="*/ 7216 h 9955"/>
                <a:gd name="connsiteX84" fmla="*/ 9447 w 10000"/>
                <a:gd name="connsiteY84" fmla="*/ 7312 h 9955"/>
                <a:gd name="connsiteX85" fmla="*/ 9534 w 10000"/>
                <a:gd name="connsiteY85" fmla="*/ 7492 h 9955"/>
                <a:gd name="connsiteX86" fmla="*/ 9490 w 10000"/>
                <a:gd name="connsiteY86" fmla="*/ 7492 h 9955"/>
                <a:gd name="connsiteX87" fmla="*/ 9351 w 10000"/>
                <a:gd name="connsiteY87" fmla="*/ 7394 h 9955"/>
                <a:gd name="connsiteX88" fmla="*/ 9302 w 10000"/>
                <a:gd name="connsiteY88" fmla="*/ 7444 h 9955"/>
                <a:gd name="connsiteX89" fmla="*/ 9403 w 10000"/>
                <a:gd name="connsiteY89" fmla="*/ 7536 h 9955"/>
                <a:gd name="connsiteX90" fmla="*/ 9351 w 10000"/>
                <a:gd name="connsiteY90" fmla="*/ 7622 h 9955"/>
                <a:gd name="connsiteX91" fmla="*/ 9220 w 10000"/>
                <a:gd name="connsiteY91" fmla="*/ 7536 h 9955"/>
                <a:gd name="connsiteX92" fmla="*/ 9302 w 10000"/>
                <a:gd name="connsiteY92" fmla="*/ 7664 h 9955"/>
                <a:gd name="connsiteX93" fmla="*/ 9220 w 10000"/>
                <a:gd name="connsiteY93" fmla="*/ 7664 h 9955"/>
                <a:gd name="connsiteX94" fmla="*/ 9220 w 10000"/>
                <a:gd name="connsiteY94" fmla="*/ 7759 h 9955"/>
                <a:gd name="connsiteX95" fmla="*/ 8994 w 10000"/>
                <a:gd name="connsiteY95" fmla="*/ 7855 h 9955"/>
                <a:gd name="connsiteX96" fmla="*/ 8951 w 10000"/>
                <a:gd name="connsiteY96" fmla="*/ 7935 h 9955"/>
                <a:gd name="connsiteX97" fmla="*/ 8994 w 10000"/>
                <a:gd name="connsiteY97" fmla="*/ 7986 h 9955"/>
                <a:gd name="connsiteX98" fmla="*/ 8951 w 10000"/>
                <a:gd name="connsiteY98" fmla="*/ 8021 h 9955"/>
                <a:gd name="connsiteX99" fmla="*/ 8905 w 10000"/>
                <a:gd name="connsiteY99" fmla="*/ 8158 h 9955"/>
                <a:gd name="connsiteX100" fmla="*/ 8866 w 10000"/>
                <a:gd name="connsiteY100" fmla="*/ 8115 h 9955"/>
                <a:gd name="connsiteX101" fmla="*/ 8866 w 10000"/>
                <a:gd name="connsiteY101" fmla="*/ 8251 h 9955"/>
                <a:gd name="connsiteX102" fmla="*/ 8407 w 10000"/>
                <a:gd name="connsiteY102" fmla="*/ 8024 h 9955"/>
                <a:gd name="connsiteX103" fmla="*/ 7657 w 10000"/>
                <a:gd name="connsiteY103" fmla="*/ 8790 h 9955"/>
                <a:gd name="connsiteX104" fmla="*/ 7387 w 10000"/>
                <a:gd name="connsiteY104" fmla="*/ 8879 h 9955"/>
                <a:gd name="connsiteX105" fmla="*/ 7253 w 10000"/>
                <a:gd name="connsiteY105" fmla="*/ 8610 h 9955"/>
                <a:gd name="connsiteX106" fmla="*/ 7209 w 10000"/>
                <a:gd name="connsiteY106" fmla="*/ 8610 h 9955"/>
                <a:gd name="connsiteX107" fmla="*/ 7340 w 10000"/>
                <a:gd name="connsiteY107" fmla="*/ 8559 h 9955"/>
                <a:gd name="connsiteX108" fmla="*/ 7162 w 10000"/>
                <a:gd name="connsiteY108" fmla="*/ 8559 h 9955"/>
                <a:gd name="connsiteX109" fmla="*/ 7119 w 10000"/>
                <a:gd name="connsiteY109" fmla="*/ 8658 h 9955"/>
                <a:gd name="connsiteX110" fmla="*/ 7209 w 10000"/>
                <a:gd name="connsiteY110" fmla="*/ 8745 h 9955"/>
                <a:gd name="connsiteX111" fmla="*/ 7162 w 10000"/>
                <a:gd name="connsiteY111" fmla="*/ 8745 h 9955"/>
                <a:gd name="connsiteX112" fmla="*/ 7302 w 10000"/>
                <a:gd name="connsiteY112" fmla="*/ 9011 h 9955"/>
                <a:gd name="connsiteX113" fmla="*/ 7119 w 10000"/>
                <a:gd name="connsiteY113" fmla="*/ 8839 h 9955"/>
                <a:gd name="connsiteX114" fmla="*/ 7209 w 10000"/>
                <a:gd name="connsiteY114" fmla="*/ 9011 h 9955"/>
                <a:gd name="connsiteX115" fmla="*/ 7162 w 10000"/>
                <a:gd name="connsiteY115" fmla="*/ 9062 h 9955"/>
                <a:gd name="connsiteX116" fmla="*/ 7119 w 10000"/>
                <a:gd name="connsiteY116" fmla="*/ 9011 h 9955"/>
                <a:gd name="connsiteX117" fmla="*/ 7075 w 10000"/>
                <a:gd name="connsiteY117" fmla="*/ 9151 h 9955"/>
                <a:gd name="connsiteX118" fmla="*/ 6934 w 10000"/>
                <a:gd name="connsiteY118" fmla="*/ 9195 h 9955"/>
                <a:gd name="connsiteX119" fmla="*/ 6893 w 10000"/>
                <a:gd name="connsiteY119" fmla="*/ 9102 h 9955"/>
                <a:gd name="connsiteX120" fmla="*/ 6807 w 10000"/>
                <a:gd name="connsiteY120" fmla="*/ 9062 h 9955"/>
                <a:gd name="connsiteX121" fmla="*/ 6852 w 10000"/>
                <a:gd name="connsiteY121" fmla="*/ 9237 h 9955"/>
                <a:gd name="connsiteX122" fmla="*/ 6623 w 10000"/>
                <a:gd name="connsiteY122" fmla="*/ 9151 h 9955"/>
                <a:gd name="connsiteX123" fmla="*/ 6579 w 10000"/>
                <a:gd name="connsiteY123" fmla="*/ 9195 h 9955"/>
                <a:gd name="connsiteX124" fmla="*/ 6444 w 10000"/>
                <a:gd name="connsiteY124" fmla="*/ 9278 h 9955"/>
                <a:gd name="connsiteX125" fmla="*/ 6411 w 10000"/>
                <a:gd name="connsiteY125" fmla="*/ 9377 h 9955"/>
                <a:gd name="connsiteX126" fmla="*/ 6311 w 10000"/>
                <a:gd name="connsiteY126" fmla="*/ 9377 h 9955"/>
                <a:gd name="connsiteX127" fmla="*/ 6177 w 10000"/>
                <a:gd name="connsiteY127" fmla="*/ 9418 h 9955"/>
                <a:gd name="connsiteX128" fmla="*/ 6177 w 10000"/>
                <a:gd name="connsiteY128" fmla="*/ 9377 h 9955"/>
                <a:gd name="connsiteX129" fmla="*/ 6177 w 10000"/>
                <a:gd name="connsiteY129" fmla="*/ 9462 h 9955"/>
                <a:gd name="connsiteX130" fmla="*/ 6046 w 10000"/>
                <a:gd name="connsiteY130" fmla="*/ 9418 h 9955"/>
                <a:gd name="connsiteX131" fmla="*/ 6046 w 10000"/>
                <a:gd name="connsiteY131" fmla="*/ 9505 h 9955"/>
                <a:gd name="connsiteX132" fmla="*/ 6000 w 10000"/>
                <a:gd name="connsiteY132" fmla="*/ 9643 h 9955"/>
                <a:gd name="connsiteX133" fmla="*/ 6094 w 10000"/>
                <a:gd name="connsiteY133" fmla="*/ 9689 h 9955"/>
                <a:gd name="connsiteX134" fmla="*/ 6094 w 10000"/>
                <a:gd name="connsiteY134" fmla="*/ 9689 h 9955"/>
                <a:gd name="connsiteX135" fmla="*/ 6177 w 10000"/>
                <a:gd name="connsiteY135" fmla="*/ 9868 h 9955"/>
                <a:gd name="connsiteX136" fmla="*/ 5956 w 10000"/>
                <a:gd name="connsiteY136" fmla="*/ 9955 h 9955"/>
                <a:gd name="connsiteX137" fmla="*/ 5956 w 10000"/>
                <a:gd name="connsiteY137" fmla="*/ 9868 h 9955"/>
                <a:gd name="connsiteX138" fmla="*/ 5861 w 10000"/>
                <a:gd name="connsiteY138" fmla="*/ 9729 h 9955"/>
                <a:gd name="connsiteX139" fmla="*/ 5823 w 10000"/>
                <a:gd name="connsiteY139" fmla="*/ 9643 h 9955"/>
                <a:gd name="connsiteX140" fmla="*/ 5778 w 10000"/>
                <a:gd name="connsiteY140" fmla="*/ 9505 h 9955"/>
                <a:gd name="connsiteX141" fmla="*/ 5823 w 10000"/>
                <a:gd name="connsiteY141" fmla="*/ 9418 h 9955"/>
                <a:gd name="connsiteX142" fmla="*/ 5778 w 10000"/>
                <a:gd name="connsiteY142" fmla="*/ 9278 h 9955"/>
                <a:gd name="connsiteX143" fmla="*/ 5778 w 10000"/>
                <a:gd name="connsiteY143" fmla="*/ 9328 h 9955"/>
                <a:gd name="connsiteX144" fmla="*/ 5686 w 10000"/>
                <a:gd name="connsiteY144" fmla="*/ 9237 h 9955"/>
                <a:gd name="connsiteX145" fmla="*/ 5686 w 10000"/>
                <a:gd name="connsiteY145" fmla="*/ 9328 h 9955"/>
                <a:gd name="connsiteX146" fmla="*/ 5555 w 10000"/>
                <a:gd name="connsiteY146" fmla="*/ 9328 h 9955"/>
                <a:gd name="connsiteX147" fmla="*/ 5466 w 10000"/>
                <a:gd name="connsiteY147" fmla="*/ 9278 h 9955"/>
                <a:gd name="connsiteX148" fmla="*/ 5414 w 10000"/>
                <a:gd name="connsiteY148" fmla="*/ 9195 h 9955"/>
                <a:gd name="connsiteX149" fmla="*/ 5370 w 10000"/>
                <a:gd name="connsiteY149" fmla="*/ 9195 h 9955"/>
                <a:gd name="connsiteX150" fmla="*/ 5370 w 10000"/>
                <a:gd name="connsiteY150" fmla="*/ 9278 h 9955"/>
                <a:gd name="connsiteX151" fmla="*/ 5284 w 10000"/>
                <a:gd name="connsiteY151" fmla="*/ 9195 h 9955"/>
                <a:gd name="connsiteX152" fmla="*/ 5244 w 10000"/>
                <a:gd name="connsiteY152" fmla="*/ 9102 h 9955"/>
                <a:gd name="connsiteX153" fmla="*/ 5202 w 10000"/>
                <a:gd name="connsiteY153" fmla="*/ 9151 h 9955"/>
                <a:gd name="connsiteX154" fmla="*/ 5244 w 10000"/>
                <a:gd name="connsiteY154" fmla="*/ 9278 h 9955"/>
                <a:gd name="connsiteX155" fmla="*/ 5154 w 10000"/>
                <a:gd name="connsiteY155" fmla="*/ 9237 h 9955"/>
                <a:gd name="connsiteX156" fmla="*/ 5154 w 10000"/>
                <a:gd name="connsiteY156" fmla="*/ 9328 h 9955"/>
                <a:gd name="connsiteX157" fmla="*/ 4973 w 10000"/>
                <a:gd name="connsiteY157" fmla="*/ 9278 h 9955"/>
                <a:gd name="connsiteX158" fmla="*/ 4844 w 10000"/>
                <a:gd name="connsiteY158" fmla="*/ 9278 h 9955"/>
                <a:gd name="connsiteX159" fmla="*/ 4794 w 10000"/>
                <a:gd name="connsiteY159" fmla="*/ 9278 h 9955"/>
                <a:gd name="connsiteX160" fmla="*/ 4661 w 10000"/>
                <a:gd name="connsiteY160" fmla="*/ 9195 h 9955"/>
                <a:gd name="connsiteX161" fmla="*/ 4611 w 10000"/>
                <a:gd name="connsiteY161" fmla="*/ 9151 h 9955"/>
                <a:gd name="connsiteX162" fmla="*/ 4480 w 10000"/>
                <a:gd name="connsiteY162" fmla="*/ 9102 h 9955"/>
                <a:gd name="connsiteX163" fmla="*/ 4395 w 10000"/>
                <a:gd name="connsiteY163" fmla="*/ 8839 h 9955"/>
                <a:gd name="connsiteX164" fmla="*/ 4297 w 10000"/>
                <a:gd name="connsiteY164" fmla="*/ 8658 h 9955"/>
                <a:gd name="connsiteX165" fmla="*/ 4168 w 10000"/>
                <a:gd name="connsiteY165" fmla="*/ 8658 h 9955"/>
                <a:gd name="connsiteX166" fmla="*/ 4032 w 10000"/>
                <a:gd name="connsiteY166" fmla="*/ 8658 h 9955"/>
                <a:gd name="connsiteX167" fmla="*/ 3808 w 10000"/>
                <a:gd name="connsiteY167" fmla="*/ 8430 h 9955"/>
                <a:gd name="connsiteX168" fmla="*/ 3633 w 10000"/>
                <a:gd name="connsiteY168" fmla="*/ 8559 h 9955"/>
                <a:gd name="connsiteX169" fmla="*/ 3633 w 10000"/>
                <a:gd name="connsiteY169" fmla="*/ 8658 h 9955"/>
                <a:gd name="connsiteX170" fmla="*/ 3410 w 10000"/>
                <a:gd name="connsiteY170" fmla="*/ 8702 h 9955"/>
                <a:gd name="connsiteX171" fmla="*/ 3278 w 10000"/>
                <a:gd name="connsiteY171" fmla="*/ 8839 h 9955"/>
                <a:gd name="connsiteX172" fmla="*/ 3189 w 10000"/>
                <a:gd name="connsiteY172" fmla="*/ 8745 h 9955"/>
                <a:gd name="connsiteX173" fmla="*/ 3099 w 10000"/>
                <a:gd name="connsiteY173" fmla="*/ 8839 h 9955"/>
                <a:gd name="connsiteX174" fmla="*/ 2965 w 10000"/>
                <a:gd name="connsiteY174" fmla="*/ 8839 h 9955"/>
                <a:gd name="connsiteX175" fmla="*/ 2781 w 10000"/>
                <a:gd name="connsiteY175" fmla="*/ 8790 h 9955"/>
                <a:gd name="connsiteX176" fmla="*/ 2606 w 10000"/>
                <a:gd name="connsiteY176" fmla="*/ 8879 h 9955"/>
                <a:gd name="connsiteX177" fmla="*/ 2515 w 10000"/>
                <a:gd name="connsiteY177" fmla="*/ 8879 h 9955"/>
                <a:gd name="connsiteX178" fmla="*/ 2423 w 10000"/>
                <a:gd name="connsiteY178" fmla="*/ 8879 h 9955"/>
                <a:gd name="connsiteX179" fmla="*/ 2380 w 10000"/>
                <a:gd name="connsiteY179" fmla="*/ 8879 h 9955"/>
                <a:gd name="connsiteX180" fmla="*/ 2380 w 10000"/>
                <a:gd name="connsiteY180" fmla="*/ 9102 h 9955"/>
                <a:gd name="connsiteX181" fmla="*/ 2473 w 10000"/>
                <a:gd name="connsiteY181" fmla="*/ 9237 h 9955"/>
                <a:gd name="connsiteX182" fmla="*/ 2473 w 10000"/>
                <a:gd name="connsiteY182" fmla="*/ 9278 h 9955"/>
                <a:gd name="connsiteX183" fmla="*/ 2473 w 10000"/>
                <a:gd name="connsiteY183" fmla="*/ 9377 h 9955"/>
                <a:gd name="connsiteX184" fmla="*/ 2515 w 10000"/>
                <a:gd name="connsiteY184" fmla="*/ 9505 h 9955"/>
                <a:gd name="connsiteX185" fmla="*/ 2380 w 10000"/>
                <a:gd name="connsiteY185" fmla="*/ 9462 h 9955"/>
                <a:gd name="connsiteX186" fmla="*/ 2244 w 10000"/>
                <a:gd name="connsiteY186" fmla="*/ 9418 h 9955"/>
                <a:gd name="connsiteX187" fmla="*/ 2153 w 10000"/>
                <a:gd name="connsiteY187" fmla="*/ 9195 h 9955"/>
                <a:gd name="connsiteX188" fmla="*/ 1895 w 10000"/>
                <a:gd name="connsiteY188" fmla="*/ 9328 h 9955"/>
                <a:gd name="connsiteX189" fmla="*/ 1805 w 10000"/>
                <a:gd name="connsiteY189" fmla="*/ 9377 h 9955"/>
                <a:gd name="connsiteX190" fmla="*/ 1805 w 10000"/>
                <a:gd name="connsiteY190" fmla="*/ 9237 h 9955"/>
                <a:gd name="connsiteX191" fmla="*/ 1669 w 10000"/>
                <a:gd name="connsiteY191" fmla="*/ 9062 h 9955"/>
                <a:gd name="connsiteX192" fmla="*/ 1401 w 10000"/>
                <a:gd name="connsiteY192" fmla="*/ 9062 h 9955"/>
                <a:gd name="connsiteX193" fmla="*/ 1401 w 10000"/>
                <a:gd name="connsiteY193" fmla="*/ 8879 h 9955"/>
                <a:gd name="connsiteX194" fmla="*/ 1439 w 10000"/>
                <a:gd name="connsiteY194" fmla="*/ 8658 h 9955"/>
                <a:gd name="connsiteX195" fmla="*/ 1270 w 10000"/>
                <a:gd name="connsiteY195" fmla="*/ 8559 h 9955"/>
                <a:gd name="connsiteX196" fmla="*/ 1130 w 10000"/>
                <a:gd name="connsiteY196" fmla="*/ 8430 h 9955"/>
                <a:gd name="connsiteX197" fmla="*/ 1090 w 10000"/>
                <a:gd name="connsiteY197" fmla="*/ 8340 h 9955"/>
                <a:gd name="connsiteX198" fmla="*/ 1048 w 10000"/>
                <a:gd name="connsiteY198" fmla="*/ 8206 h 9955"/>
                <a:gd name="connsiteX199" fmla="*/ 1090 w 10000"/>
                <a:gd name="connsiteY199" fmla="*/ 8073 h 9955"/>
                <a:gd name="connsiteX200" fmla="*/ 773 w 10000"/>
                <a:gd name="connsiteY200" fmla="*/ 8115 h 9955"/>
                <a:gd name="connsiteX201" fmla="*/ 591 w 10000"/>
                <a:gd name="connsiteY201" fmla="*/ 8206 h 9955"/>
                <a:gd name="connsiteX202" fmla="*/ 591 w 10000"/>
                <a:gd name="connsiteY202" fmla="*/ 8073 h 9955"/>
                <a:gd name="connsiteX203" fmla="*/ 549 w 10000"/>
                <a:gd name="connsiteY203" fmla="*/ 7935 h 9955"/>
                <a:gd name="connsiteX204" fmla="*/ 508 w 10000"/>
                <a:gd name="connsiteY204" fmla="*/ 7855 h 9955"/>
                <a:gd name="connsiteX205" fmla="*/ 7545 w 10000"/>
                <a:gd name="connsiteY205" fmla="*/ 7841 h 9955"/>
                <a:gd name="connsiteX206" fmla="*/ 7675 w 10000"/>
                <a:gd name="connsiteY206" fmla="*/ 7515 h 9955"/>
                <a:gd name="connsiteX0" fmla="*/ 7572 w 10000"/>
                <a:gd name="connsiteY0" fmla="*/ 0 h 9904"/>
                <a:gd name="connsiteX1" fmla="*/ 7476 w 10000"/>
                <a:gd name="connsiteY1" fmla="*/ 222 h 9904"/>
                <a:gd name="connsiteX2" fmla="*/ 7253 w 10000"/>
                <a:gd name="connsiteY2" fmla="*/ 402 h 9904"/>
                <a:gd name="connsiteX3" fmla="*/ 7119 w 10000"/>
                <a:gd name="connsiteY3" fmla="*/ 492 h 9904"/>
                <a:gd name="connsiteX4" fmla="*/ 7162 w 10000"/>
                <a:gd name="connsiteY4" fmla="*/ 623 h 9904"/>
                <a:gd name="connsiteX5" fmla="*/ 6893 w 10000"/>
                <a:gd name="connsiteY5" fmla="*/ 805 h 9904"/>
                <a:gd name="connsiteX6" fmla="*/ 6673 w 10000"/>
                <a:gd name="connsiteY6" fmla="*/ 764 h 9904"/>
                <a:gd name="connsiteX7" fmla="*/ 6673 w 10000"/>
                <a:gd name="connsiteY7" fmla="*/ 1031 h 9904"/>
                <a:gd name="connsiteX8" fmla="*/ 6934 w 10000"/>
                <a:gd name="connsiteY8" fmla="*/ 1256 h 9904"/>
                <a:gd name="connsiteX9" fmla="*/ 7075 w 10000"/>
                <a:gd name="connsiteY9" fmla="*/ 1256 h 9904"/>
                <a:gd name="connsiteX10" fmla="*/ 7162 w 10000"/>
                <a:gd name="connsiteY10" fmla="*/ 1297 h 9904"/>
                <a:gd name="connsiteX11" fmla="*/ 7162 w 10000"/>
                <a:gd name="connsiteY11" fmla="*/ 1256 h 9904"/>
                <a:gd name="connsiteX12" fmla="*/ 7429 w 10000"/>
                <a:gd name="connsiteY12" fmla="*/ 1393 h 9904"/>
                <a:gd name="connsiteX13" fmla="*/ 7520 w 10000"/>
                <a:gd name="connsiteY13" fmla="*/ 1661 h 9904"/>
                <a:gd name="connsiteX14" fmla="*/ 7745 w 10000"/>
                <a:gd name="connsiteY14" fmla="*/ 1706 h 9904"/>
                <a:gd name="connsiteX15" fmla="*/ 7834 w 10000"/>
                <a:gd name="connsiteY15" fmla="*/ 1613 h 9904"/>
                <a:gd name="connsiteX16" fmla="*/ 7880 w 10000"/>
                <a:gd name="connsiteY16" fmla="*/ 1483 h 9904"/>
                <a:gd name="connsiteX17" fmla="*/ 8056 w 10000"/>
                <a:gd name="connsiteY17" fmla="*/ 1393 h 9904"/>
                <a:gd name="connsiteX18" fmla="*/ 8283 w 10000"/>
                <a:gd name="connsiteY18" fmla="*/ 1483 h 9904"/>
                <a:gd name="connsiteX19" fmla="*/ 8367 w 10000"/>
                <a:gd name="connsiteY19" fmla="*/ 1525 h 9904"/>
                <a:gd name="connsiteX20" fmla="*/ 8417 w 10000"/>
                <a:gd name="connsiteY20" fmla="*/ 1577 h 9904"/>
                <a:gd name="connsiteX21" fmla="*/ 8643 w 10000"/>
                <a:gd name="connsiteY21" fmla="*/ 1577 h 9904"/>
                <a:gd name="connsiteX22" fmla="*/ 8643 w 10000"/>
                <a:gd name="connsiteY22" fmla="*/ 1525 h 9904"/>
                <a:gd name="connsiteX23" fmla="*/ 8905 w 10000"/>
                <a:gd name="connsiteY23" fmla="*/ 1613 h 9904"/>
                <a:gd name="connsiteX24" fmla="*/ 8866 w 10000"/>
                <a:gd name="connsiteY24" fmla="*/ 1661 h 9904"/>
                <a:gd name="connsiteX25" fmla="*/ 8905 w 10000"/>
                <a:gd name="connsiteY25" fmla="*/ 1797 h 9904"/>
                <a:gd name="connsiteX26" fmla="*/ 8905 w 10000"/>
                <a:gd name="connsiteY26" fmla="*/ 1882 h 9904"/>
                <a:gd name="connsiteX27" fmla="*/ 8817 w 10000"/>
                <a:gd name="connsiteY27" fmla="*/ 1797 h 9904"/>
                <a:gd name="connsiteX28" fmla="*/ 8773 w 10000"/>
                <a:gd name="connsiteY28" fmla="*/ 1839 h 9904"/>
                <a:gd name="connsiteX29" fmla="*/ 8680 w 10000"/>
                <a:gd name="connsiteY29" fmla="*/ 1839 h 9904"/>
                <a:gd name="connsiteX30" fmla="*/ 8592 w 10000"/>
                <a:gd name="connsiteY30" fmla="*/ 1882 h 9904"/>
                <a:gd name="connsiteX31" fmla="*/ 8417 w 10000"/>
                <a:gd name="connsiteY31" fmla="*/ 1978 h 9904"/>
                <a:gd name="connsiteX32" fmla="*/ 8322 w 10000"/>
                <a:gd name="connsiteY32" fmla="*/ 2026 h 9904"/>
                <a:gd name="connsiteX33" fmla="*/ 8417 w 10000"/>
                <a:gd name="connsiteY33" fmla="*/ 2114 h 9904"/>
                <a:gd name="connsiteX34" fmla="*/ 8322 w 10000"/>
                <a:gd name="connsiteY34" fmla="*/ 2114 h 9904"/>
                <a:gd name="connsiteX35" fmla="*/ 8367 w 10000"/>
                <a:gd name="connsiteY35" fmla="*/ 2201 h 9904"/>
                <a:gd name="connsiteX36" fmla="*/ 8283 w 10000"/>
                <a:gd name="connsiteY36" fmla="*/ 2245 h 9904"/>
                <a:gd name="connsiteX37" fmla="*/ 8188 w 10000"/>
                <a:gd name="connsiteY37" fmla="*/ 2157 h 9904"/>
                <a:gd name="connsiteX38" fmla="*/ 8152 w 10000"/>
                <a:gd name="connsiteY38" fmla="*/ 2157 h 9904"/>
                <a:gd name="connsiteX39" fmla="*/ 8237 w 10000"/>
                <a:gd name="connsiteY39" fmla="*/ 2291 h 9904"/>
                <a:gd name="connsiteX40" fmla="*/ 8056 w 10000"/>
                <a:gd name="connsiteY40" fmla="*/ 2478 h 9904"/>
                <a:gd name="connsiteX41" fmla="*/ 9884 w 10000"/>
                <a:gd name="connsiteY41" fmla="*/ 5352 h 9904"/>
                <a:gd name="connsiteX42" fmla="*/ 9847 w 10000"/>
                <a:gd name="connsiteY42" fmla="*/ 5401 h 9904"/>
                <a:gd name="connsiteX43" fmla="*/ 9757 w 10000"/>
                <a:gd name="connsiteY43" fmla="*/ 5445 h 9904"/>
                <a:gd name="connsiteX44" fmla="*/ 9802 w 10000"/>
                <a:gd name="connsiteY44" fmla="*/ 5445 h 9904"/>
                <a:gd name="connsiteX45" fmla="*/ 9982 w 10000"/>
                <a:gd name="connsiteY45" fmla="*/ 5484 h 9904"/>
                <a:gd name="connsiteX46" fmla="*/ 9982 w 10000"/>
                <a:gd name="connsiteY46" fmla="*/ 5584 h 9904"/>
                <a:gd name="connsiteX47" fmla="*/ 9935 w 10000"/>
                <a:gd name="connsiteY47" fmla="*/ 5484 h 9904"/>
                <a:gd name="connsiteX48" fmla="*/ 9935 w 10000"/>
                <a:gd name="connsiteY48" fmla="*/ 5584 h 9904"/>
                <a:gd name="connsiteX49" fmla="*/ 9884 w 10000"/>
                <a:gd name="connsiteY49" fmla="*/ 5542 h 9904"/>
                <a:gd name="connsiteX50" fmla="*/ 9847 w 10000"/>
                <a:gd name="connsiteY50" fmla="*/ 5542 h 9904"/>
                <a:gd name="connsiteX51" fmla="*/ 9802 w 10000"/>
                <a:gd name="connsiteY51" fmla="*/ 5622 h 9904"/>
                <a:gd name="connsiteX52" fmla="*/ 9935 w 10000"/>
                <a:gd name="connsiteY52" fmla="*/ 5712 h 9904"/>
                <a:gd name="connsiteX53" fmla="*/ 9884 w 10000"/>
                <a:gd name="connsiteY53" fmla="*/ 5712 h 9904"/>
                <a:gd name="connsiteX54" fmla="*/ 9935 w 10000"/>
                <a:gd name="connsiteY54" fmla="*/ 5810 h 9904"/>
                <a:gd name="connsiteX55" fmla="*/ 9757 w 10000"/>
                <a:gd name="connsiteY55" fmla="*/ 5758 h 9904"/>
                <a:gd name="connsiteX56" fmla="*/ 9802 w 10000"/>
                <a:gd name="connsiteY56" fmla="*/ 5810 h 9904"/>
                <a:gd name="connsiteX57" fmla="*/ 9935 w 10000"/>
                <a:gd name="connsiteY57" fmla="*/ 5849 h 9904"/>
                <a:gd name="connsiteX58" fmla="*/ 9982 w 10000"/>
                <a:gd name="connsiteY58" fmla="*/ 5986 h 9904"/>
                <a:gd name="connsiteX59" fmla="*/ 9935 w 10000"/>
                <a:gd name="connsiteY59" fmla="*/ 6080 h 9904"/>
                <a:gd name="connsiteX60" fmla="*/ 9802 w 10000"/>
                <a:gd name="connsiteY60" fmla="*/ 5941 h 9904"/>
                <a:gd name="connsiteX61" fmla="*/ 9757 w 10000"/>
                <a:gd name="connsiteY61" fmla="*/ 5986 h 9904"/>
                <a:gd name="connsiteX62" fmla="*/ 9579 w 10000"/>
                <a:gd name="connsiteY62" fmla="*/ 6080 h 9904"/>
                <a:gd name="connsiteX63" fmla="*/ 9714 w 10000"/>
                <a:gd name="connsiteY63" fmla="*/ 6208 h 9904"/>
                <a:gd name="connsiteX64" fmla="*/ 9714 w 10000"/>
                <a:gd name="connsiteY64" fmla="*/ 6392 h 9904"/>
                <a:gd name="connsiteX65" fmla="*/ 9668 w 10000"/>
                <a:gd name="connsiteY65" fmla="*/ 6483 h 9904"/>
                <a:gd name="connsiteX66" fmla="*/ 9668 w 10000"/>
                <a:gd name="connsiteY66" fmla="*/ 6526 h 9904"/>
                <a:gd name="connsiteX67" fmla="*/ 9579 w 10000"/>
                <a:gd name="connsiteY67" fmla="*/ 6483 h 9904"/>
                <a:gd name="connsiteX68" fmla="*/ 9579 w 10000"/>
                <a:gd name="connsiteY68" fmla="*/ 6569 h 9904"/>
                <a:gd name="connsiteX69" fmla="*/ 9534 w 10000"/>
                <a:gd name="connsiteY69" fmla="*/ 6663 h 9904"/>
                <a:gd name="connsiteX70" fmla="*/ 9490 w 10000"/>
                <a:gd name="connsiteY70" fmla="*/ 6838 h 9904"/>
                <a:gd name="connsiteX71" fmla="*/ 9534 w 10000"/>
                <a:gd name="connsiteY71" fmla="*/ 6751 h 9904"/>
                <a:gd name="connsiteX72" fmla="*/ 9490 w 10000"/>
                <a:gd name="connsiteY72" fmla="*/ 6793 h 9904"/>
                <a:gd name="connsiteX73" fmla="*/ 9447 w 10000"/>
                <a:gd name="connsiteY73" fmla="*/ 6710 h 9904"/>
                <a:gd name="connsiteX74" fmla="*/ 9351 w 10000"/>
                <a:gd name="connsiteY74" fmla="*/ 6751 h 9904"/>
                <a:gd name="connsiteX75" fmla="*/ 9351 w 10000"/>
                <a:gd name="connsiteY75" fmla="*/ 6838 h 9904"/>
                <a:gd name="connsiteX76" fmla="*/ 9403 w 10000"/>
                <a:gd name="connsiteY76" fmla="*/ 6884 h 9904"/>
                <a:gd name="connsiteX77" fmla="*/ 9490 w 10000"/>
                <a:gd name="connsiteY77" fmla="*/ 6930 h 9904"/>
                <a:gd name="connsiteX78" fmla="*/ 9447 w 10000"/>
                <a:gd name="connsiteY78" fmla="*/ 6975 h 9904"/>
                <a:gd name="connsiteX79" fmla="*/ 9403 w 10000"/>
                <a:gd name="connsiteY79" fmla="*/ 7114 h 9904"/>
                <a:gd name="connsiteX80" fmla="*/ 9220 w 10000"/>
                <a:gd name="connsiteY80" fmla="*/ 7018 h 9904"/>
                <a:gd name="connsiteX81" fmla="*/ 9351 w 10000"/>
                <a:gd name="connsiteY81" fmla="*/ 7153 h 9904"/>
                <a:gd name="connsiteX82" fmla="*/ 9490 w 10000"/>
                <a:gd name="connsiteY82" fmla="*/ 7153 h 9904"/>
                <a:gd name="connsiteX83" fmla="*/ 9447 w 10000"/>
                <a:gd name="connsiteY83" fmla="*/ 7249 h 9904"/>
                <a:gd name="connsiteX84" fmla="*/ 9534 w 10000"/>
                <a:gd name="connsiteY84" fmla="*/ 7430 h 9904"/>
                <a:gd name="connsiteX85" fmla="*/ 9490 w 10000"/>
                <a:gd name="connsiteY85" fmla="*/ 7430 h 9904"/>
                <a:gd name="connsiteX86" fmla="*/ 9351 w 10000"/>
                <a:gd name="connsiteY86" fmla="*/ 7331 h 9904"/>
                <a:gd name="connsiteX87" fmla="*/ 9302 w 10000"/>
                <a:gd name="connsiteY87" fmla="*/ 7382 h 9904"/>
                <a:gd name="connsiteX88" fmla="*/ 9403 w 10000"/>
                <a:gd name="connsiteY88" fmla="*/ 7474 h 9904"/>
                <a:gd name="connsiteX89" fmla="*/ 9351 w 10000"/>
                <a:gd name="connsiteY89" fmla="*/ 7560 h 9904"/>
                <a:gd name="connsiteX90" fmla="*/ 9220 w 10000"/>
                <a:gd name="connsiteY90" fmla="*/ 7474 h 9904"/>
                <a:gd name="connsiteX91" fmla="*/ 9302 w 10000"/>
                <a:gd name="connsiteY91" fmla="*/ 7603 h 9904"/>
                <a:gd name="connsiteX92" fmla="*/ 9220 w 10000"/>
                <a:gd name="connsiteY92" fmla="*/ 7603 h 9904"/>
                <a:gd name="connsiteX93" fmla="*/ 9220 w 10000"/>
                <a:gd name="connsiteY93" fmla="*/ 7698 h 9904"/>
                <a:gd name="connsiteX94" fmla="*/ 8994 w 10000"/>
                <a:gd name="connsiteY94" fmla="*/ 7795 h 9904"/>
                <a:gd name="connsiteX95" fmla="*/ 8951 w 10000"/>
                <a:gd name="connsiteY95" fmla="*/ 7875 h 9904"/>
                <a:gd name="connsiteX96" fmla="*/ 8994 w 10000"/>
                <a:gd name="connsiteY96" fmla="*/ 7926 h 9904"/>
                <a:gd name="connsiteX97" fmla="*/ 8951 w 10000"/>
                <a:gd name="connsiteY97" fmla="*/ 7961 h 9904"/>
                <a:gd name="connsiteX98" fmla="*/ 8905 w 10000"/>
                <a:gd name="connsiteY98" fmla="*/ 8099 h 9904"/>
                <a:gd name="connsiteX99" fmla="*/ 8866 w 10000"/>
                <a:gd name="connsiteY99" fmla="*/ 8056 h 9904"/>
                <a:gd name="connsiteX100" fmla="*/ 8866 w 10000"/>
                <a:gd name="connsiteY100" fmla="*/ 8192 h 9904"/>
                <a:gd name="connsiteX101" fmla="*/ 8407 w 10000"/>
                <a:gd name="connsiteY101" fmla="*/ 7964 h 9904"/>
                <a:gd name="connsiteX102" fmla="*/ 7657 w 10000"/>
                <a:gd name="connsiteY102" fmla="*/ 8734 h 9904"/>
                <a:gd name="connsiteX103" fmla="*/ 7387 w 10000"/>
                <a:gd name="connsiteY103" fmla="*/ 8823 h 9904"/>
                <a:gd name="connsiteX104" fmla="*/ 7253 w 10000"/>
                <a:gd name="connsiteY104" fmla="*/ 8553 h 9904"/>
                <a:gd name="connsiteX105" fmla="*/ 7209 w 10000"/>
                <a:gd name="connsiteY105" fmla="*/ 8553 h 9904"/>
                <a:gd name="connsiteX106" fmla="*/ 7340 w 10000"/>
                <a:gd name="connsiteY106" fmla="*/ 8502 h 9904"/>
                <a:gd name="connsiteX107" fmla="*/ 7162 w 10000"/>
                <a:gd name="connsiteY107" fmla="*/ 8502 h 9904"/>
                <a:gd name="connsiteX108" fmla="*/ 7119 w 10000"/>
                <a:gd name="connsiteY108" fmla="*/ 8601 h 9904"/>
                <a:gd name="connsiteX109" fmla="*/ 7209 w 10000"/>
                <a:gd name="connsiteY109" fmla="*/ 8689 h 9904"/>
                <a:gd name="connsiteX110" fmla="*/ 7162 w 10000"/>
                <a:gd name="connsiteY110" fmla="*/ 8689 h 9904"/>
                <a:gd name="connsiteX111" fmla="*/ 7302 w 10000"/>
                <a:gd name="connsiteY111" fmla="*/ 8956 h 9904"/>
                <a:gd name="connsiteX112" fmla="*/ 7119 w 10000"/>
                <a:gd name="connsiteY112" fmla="*/ 8783 h 9904"/>
                <a:gd name="connsiteX113" fmla="*/ 7209 w 10000"/>
                <a:gd name="connsiteY113" fmla="*/ 8956 h 9904"/>
                <a:gd name="connsiteX114" fmla="*/ 7162 w 10000"/>
                <a:gd name="connsiteY114" fmla="*/ 9007 h 9904"/>
                <a:gd name="connsiteX115" fmla="*/ 7119 w 10000"/>
                <a:gd name="connsiteY115" fmla="*/ 8956 h 9904"/>
                <a:gd name="connsiteX116" fmla="*/ 7075 w 10000"/>
                <a:gd name="connsiteY116" fmla="*/ 9096 h 9904"/>
                <a:gd name="connsiteX117" fmla="*/ 6934 w 10000"/>
                <a:gd name="connsiteY117" fmla="*/ 9141 h 9904"/>
                <a:gd name="connsiteX118" fmla="*/ 6893 w 10000"/>
                <a:gd name="connsiteY118" fmla="*/ 9047 h 9904"/>
                <a:gd name="connsiteX119" fmla="*/ 6807 w 10000"/>
                <a:gd name="connsiteY119" fmla="*/ 9007 h 9904"/>
                <a:gd name="connsiteX120" fmla="*/ 6852 w 10000"/>
                <a:gd name="connsiteY120" fmla="*/ 9183 h 9904"/>
                <a:gd name="connsiteX121" fmla="*/ 6623 w 10000"/>
                <a:gd name="connsiteY121" fmla="*/ 9096 h 9904"/>
                <a:gd name="connsiteX122" fmla="*/ 6579 w 10000"/>
                <a:gd name="connsiteY122" fmla="*/ 9141 h 9904"/>
                <a:gd name="connsiteX123" fmla="*/ 6444 w 10000"/>
                <a:gd name="connsiteY123" fmla="*/ 9224 h 9904"/>
                <a:gd name="connsiteX124" fmla="*/ 6411 w 10000"/>
                <a:gd name="connsiteY124" fmla="*/ 9323 h 9904"/>
                <a:gd name="connsiteX125" fmla="*/ 6311 w 10000"/>
                <a:gd name="connsiteY125" fmla="*/ 9323 h 9904"/>
                <a:gd name="connsiteX126" fmla="*/ 6177 w 10000"/>
                <a:gd name="connsiteY126" fmla="*/ 9365 h 9904"/>
                <a:gd name="connsiteX127" fmla="*/ 6177 w 10000"/>
                <a:gd name="connsiteY127" fmla="*/ 9323 h 9904"/>
                <a:gd name="connsiteX128" fmla="*/ 6177 w 10000"/>
                <a:gd name="connsiteY128" fmla="*/ 9409 h 9904"/>
                <a:gd name="connsiteX129" fmla="*/ 6046 w 10000"/>
                <a:gd name="connsiteY129" fmla="*/ 9365 h 9904"/>
                <a:gd name="connsiteX130" fmla="*/ 6046 w 10000"/>
                <a:gd name="connsiteY130" fmla="*/ 9452 h 9904"/>
                <a:gd name="connsiteX131" fmla="*/ 6000 w 10000"/>
                <a:gd name="connsiteY131" fmla="*/ 9591 h 9904"/>
                <a:gd name="connsiteX132" fmla="*/ 6094 w 10000"/>
                <a:gd name="connsiteY132" fmla="*/ 9637 h 9904"/>
                <a:gd name="connsiteX133" fmla="*/ 6094 w 10000"/>
                <a:gd name="connsiteY133" fmla="*/ 9637 h 9904"/>
                <a:gd name="connsiteX134" fmla="*/ 6177 w 10000"/>
                <a:gd name="connsiteY134" fmla="*/ 9817 h 9904"/>
                <a:gd name="connsiteX135" fmla="*/ 5956 w 10000"/>
                <a:gd name="connsiteY135" fmla="*/ 9904 h 9904"/>
                <a:gd name="connsiteX136" fmla="*/ 5956 w 10000"/>
                <a:gd name="connsiteY136" fmla="*/ 9817 h 9904"/>
                <a:gd name="connsiteX137" fmla="*/ 5861 w 10000"/>
                <a:gd name="connsiteY137" fmla="*/ 9677 h 9904"/>
                <a:gd name="connsiteX138" fmla="*/ 5823 w 10000"/>
                <a:gd name="connsiteY138" fmla="*/ 9591 h 9904"/>
                <a:gd name="connsiteX139" fmla="*/ 5778 w 10000"/>
                <a:gd name="connsiteY139" fmla="*/ 9452 h 9904"/>
                <a:gd name="connsiteX140" fmla="*/ 5823 w 10000"/>
                <a:gd name="connsiteY140" fmla="*/ 9365 h 9904"/>
                <a:gd name="connsiteX141" fmla="*/ 5778 w 10000"/>
                <a:gd name="connsiteY141" fmla="*/ 9224 h 9904"/>
                <a:gd name="connsiteX142" fmla="*/ 5778 w 10000"/>
                <a:gd name="connsiteY142" fmla="*/ 9274 h 9904"/>
                <a:gd name="connsiteX143" fmla="*/ 5686 w 10000"/>
                <a:gd name="connsiteY143" fmla="*/ 9183 h 9904"/>
                <a:gd name="connsiteX144" fmla="*/ 5686 w 10000"/>
                <a:gd name="connsiteY144" fmla="*/ 9274 h 9904"/>
                <a:gd name="connsiteX145" fmla="*/ 5555 w 10000"/>
                <a:gd name="connsiteY145" fmla="*/ 9274 h 9904"/>
                <a:gd name="connsiteX146" fmla="*/ 5466 w 10000"/>
                <a:gd name="connsiteY146" fmla="*/ 9224 h 9904"/>
                <a:gd name="connsiteX147" fmla="*/ 5414 w 10000"/>
                <a:gd name="connsiteY147" fmla="*/ 9141 h 9904"/>
                <a:gd name="connsiteX148" fmla="*/ 5370 w 10000"/>
                <a:gd name="connsiteY148" fmla="*/ 9141 h 9904"/>
                <a:gd name="connsiteX149" fmla="*/ 5370 w 10000"/>
                <a:gd name="connsiteY149" fmla="*/ 9224 h 9904"/>
                <a:gd name="connsiteX150" fmla="*/ 5284 w 10000"/>
                <a:gd name="connsiteY150" fmla="*/ 9141 h 9904"/>
                <a:gd name="connsiteX151" fmla="*/ 5244 w 10000"/>
                <a:gd name="connsiteY151" fmla="*/ 9047 h 9904"/>
                <a:gd name="connsiteX152" fmla="*/ 5202 w 10000"/>
                <a:gd name="connsiteY152" fmla="*/ 9096 h 9904"/>
                <a:gd name="connsiteX153" fmla="*/ 5244 w 10000"/>
                <a:gd name="connsiteY153" fmla="*/ 9224 h 9904"/>
                <a:gd name="connsiteX154" fmla="*/ 5154 w 10000"/>
                <a:gd name="connsiteY154" fmla="*/ 9183 h 9904"/>
                <a:gd name="connsiteX155" fmla="*/ 5154 w 10000"/>
                <a:gd name="connsiteY155" fmla="*/ 9274 h 9904"/>
                <a:gd name="connsiteX156" fmla="*/ 4973 w 10000"/>
                <a:gd name="connsiteY156" fmla="*/ 9224 h 9904"/>
                <a:gd name="connsiteX157" fmla="*/ 4844 w 10000"/>
                <a:gd name="connsiteY157" fmla="*/ 9224 h 9904"/>
                <a:gd name="connsiteX158" fmla="*/ 4794 w 10000"/>
                <a:gd name="connsiteY158" fmla="*/ 9224 h 9904"/>
                <a:gd name="connsiteX159" fmla="*/ 4661 w 10000"/>
                <a:gd name="connsiteY159" fmla="*/ 9141 h 9904"/>
                <a:gd name="connsiteX160" fmla="*/ 4611 w 10000"/>
                <a:gd name="connsiteY160" fmla="*/ 9096 h 9904"/>
                <a:gd name="connsiteX161" fmla="*/ 4480 w 10000"/>
                <a:gd name="connsiteY161" fmla="*/ 9047 h 9904"/>
                <a:gd name="connsiteX162" fmla="*/ 4395 w 10000"/>
                <a:gd name="connsiteY162" fmla="*/ 8783 h 9904"/>
                <a:gd name="connsiteX163" fmla="*/ 4297 w 10000"/>
                <a:gd name="connsiteY163" fmla="*/ 8601 h 9904"/>
                <a:gd name="connsiteX164" fmla="*/ 4168 w 10000"/>
                <a:gd name="connsiteY164" fmla="*/ 8601 h 9904"/>
                <a:gd name="connsiteX165" fmla="*/ 4032 w 10000"/>
                <a:gd name="connsiteY165" fmla="*/ 8601 h 9904"/>
                <a:gd name="connsiteX166" fmla="*/ 3808 w 10000"/>
                <a:gd name="connsiteY166" fmla="*/ 8372 h 9904"/>
                <a:gd name="connsiteX167" fmla="*/ 3633 w 10000"/>
                <a:gd name="connsiteY167" fmla="*/ 8502 h 9904"/>
                <a:gd name="connsiteX168" fmla="*/ 3633 w 10000"/>
                <a:gd name="connsiteY168" fmla="*/ 8601 h 9904"/>
                <a:gd name="connsiteX169" fmla="*/ 3410 w 10000"/>
                <a:gd name="connsiteY169" fmla="*/ 8645 h 9904"/>
                <a:gd name="connsiteX170" fmla="*/ 3278 w 10000"/>
                <a:gd name="connsiteY170" fmla="*/ 8783 h 9904"/>
                <a:gd name="connsiteX171" fmla="*/ 3189 w 10000"/>
                <a:gd name="connsiteY171" fmla="*/ 8689 h 9904"/>
                <a:gd name="connsiteX172" fmla="*/ 3099 w 10000"/>
                <a:gd name="connsiteY172" fmla="*/ 8783 h 9904"/>
                <a:gd name="connsiteX173" fmla="*/ 2965 w 10000"/>
                <a:gd name="connsiteY173" fmla="*/ 8783 h 9904"/>
                <a:gd name="connsiteX174" fmla="*/ 2781 w 10000"/>
                <a:gd name="connsiteY174" fmla="*/ 8734 h 9904"/>
                <a:gd name="connsiteX175" fmla="*/ 2606 w 10000"/>
                <a:gd name="connsiteY175" fmla="*/ 8823 h 9904"/>
                <a:gd name="connsiteX176" fmla="*/ 2515 w 10000"/>
                <a:gd name="connsiteY176" fmla="*/ 8823 h 9904"/>
                <a:gd name="connsiteX177" fmla="*/ 2423 w 10000"/>
                <a:gd name="connsiteY177" fmla="*/ 8823 h 9904"/>
                <a:gd name="connsiteX178" fmla="*/ 2380 w 10000"/>
                <a:gd name="connsiteY178" fmla="*/ 8823 h 9904"/>
                <a:gd name="connsiteX179" fmla="*/ 2380 w 10000"/>
                <a:gd name="connsiteY179" fmla="*/ 9047 h 9904"/>
                <a:gd name="connsiteX180" fmla="*/ 2473 w 10000"/>
                <a:gd name="connsiteY180" fmla="*/ 9183 h 9904"/>
                <a:gd name="connsiteX181" fmla="*/ 2473 w 10000"/>
                <a:gd name="connsiteY181" fmla="*/ 9224 h 9904"/>
                <a:gd name="connsiteX182" fmla="*/ 2473 w 10000"/>
                <a:gd name="connsiteY182" fmla="*/ 9323 h 9904"/>
                <a:gd name="connsiteX183" fmla="*/ 2515 w 10000"/>
                <a:gd name="connsiteY183" fmla="*/ 9452 h 9904"/>
                <a:gd name="connsiteX184" fmla="*/ 2380 w 10000"/>
                <a:gd name="connsiteY184" fmla="*/ 9409 h 9904"/>
                <a:gd name="connsiteX185" fmla="*/ 2244 w 10000"/>
                <a:gd name="connsiteY185" fmla="*/ 9365 h 9904"/>
                <a:gd name="connsiteX186" fmla="*/ 2153 w 10000"/>
                <a:gd name="connsiteY186" fmla="*/ 9141 h 9904"/>
                <a:gd name="connsiteX187" fmla="*/ 1895 w 10000"/>
                <a:gd name="connsiteY187" fmla="*/ 9274 h 9904"/>
                <a:gd name="connsiteX188" fmla="*/ 1805 w 10000"/>
                <a:gd name="connsiteY188" fmla="*/ 9323 h 9904"/>
                <a:gd name="connsiteX189" fmla="*/ 1805 w 10000"/>
                <a:gd name="connsiteY189" fmla="*/ 9183 h 9904"/>
                <a:gd name="connsiteX190" fmla="*/ 1669 w 10000"/>
                <a:gd name="connsiteY190" fmla="*/ 9007 h 9904"/>
                <a:gd name="connsiteX191" fmla="*/ 1401 w 10000"/>
                <a:gd name="connsiteY191" fmla="*/ 9007 h 9904"/>
                <a:gd name="connsiteX192" fmla="*/ 1401 w 10000"/>
                <a:gd name="connsiteY192" fmla="*/ 8823 h 9904"/>
                <a:gd name="connsiteX193" fmla="*/ 1439 w 10000"/>
                <a:gd name="connsiteY193" fmla="*/ 8601 h 9904"/>
                <a:gd name="connsiteX194" fmla="*/ 1270 w 10000"/>
                <a:gd name="connsiteY194" fmla="*/ 8502 h 9904"/>
                <a:gd name="connsiteX195" fmla="*/ 1130 w 10000"/>
                <a:gd name="connsiteY195" fmla="*/ 8372 h 9904"/>
                <a:gd name="connsiteX196" fmla="*/ 1090 w 10000"/>
                <a:gd name="connsiteY196" fmla="*/ 8282 h 9904"/>
                <a:gd name="connsiteX197" fmla="*/ 1048 w 10000"/>
                <a:gd name="connsiteY197" fmla="*/ 8147 h 9904"/>
                <a:gd name="connsiteX198" fmla="*/ 1090 w 10000"/>
                <a:gd name="connsiteY198" fmla="*/ 8013 h 9904"/>
                <a:gd name="connsiteX199" fmla="*/ 773 w 10000"/>
                <a:gd name="connsiteY199" fmla="*/ 8056 h 9904"/>
                <a:gd name="connsiteX200" fmla="*/ 591 w 10000"/>
                <a:gd name="connsiteY200" fmla="*/ 8147 h 9904"/>
                <a:gd name="connsiteX201" fmla="*/ 591 w 10000"/>
                <a:gd name="connsiteY201" fmla="*/ 8013 h 9904"/>
                <a:gd name="connsiteX202" fmla="*/ 549 w 10000"/>
                <a:gd name="connsiteY202" fmla="*/ 7875 h 9904"/>
                <a:gd name="connsiteX203" fmla="*/ 508 w 10000"/>
                <a:gd name="connsiteY203" fmla="*/ 7795 h 9904"/>
                <a:gd name="connsiteX204" fmla="*/ 7545 w 10000"/>
                <a:gd name="connsiteY204" fmla="*/ 7780 h 9904"/>
                <a:gd name="connsiteX205" fmla="*/ 7675 w 10000"/>
                <a:gd name="connsiteY205" fmla="*/ 7453 h 9904"/>
                <a:gd name="connsiteX0" fmla="*/ 7476 w 10000"/>
                <a:gd name="connsiteY0" fmla="*/ 0 h 9776"/>
                <a:gd name="connsiteX1" fmla="*/ 7253 w 10000"/>
                <a:gd name="connsiteY1" fmla="*/ 182 h 9776"/>
                <a:gd name="connsiteX2" fmla="*/ 7119 w 10000"/>
                <a:gd name="connsiteY2" fmla="*/ 273 h 9776"/>
                <a:gd name="connsiteX3" fmla="*/ 7162 w 10000"/>
                <a:gd name="connsiteY3" fmla="*/ 405 h 9776"/>
                <a:gd name="connsiteX4" fmla="*/ 6893 w 10000"/>
                <a:gd name="connsiteY4" fmla="*/ 589 h 9776"/>
                <a:gd name="connsiteX5" fmla="*/ 6673 w 10000"/>
                <a:gd name="connsiteY5" fmla="*/ 547 h 9776"/>
                <a:gd name="connsiteX6" fmla="*/ 6673 w 10000"/>
                <a:gd name="connsiteY6" fmla="*/ 817 h 9776"/>
                <a:gd name="connsiteX7" fmla="*/ 6934 w 10000"/>
                <a:gd name="connsiteY7" fmla="*/ 1044 h 9776"/>
                <a:gd name="connsiteX8" fmla="*/ 7075 w 10000"/>
                <a:gd name="connsiteY8" fmla="*/ 1044 h 9776"/>
                <a:gd name="connsiteX9" fmla="*/ 7162 w 10000"/>
                <a:gd name="connsiteY9" fmla="*/ 1086 h 9776"/>
                <a:gd name="connsiteX10" fmla="*/ 7162 w 10000"/>
                <a:gd name="connsiteY10" fmla="*/ 1044 h 9776"/>
                <a:gd name="connsiteX11" fmla="*/ 7429 w 10000"/>
                <a:gd name="connsiteY11" fmla="*/ 1183 h 9776"/>
                <a:gd name="connsiteX12" fmla="*/ 7520 w 10000"/>
                <a:gd name="connsiteY12" fmla="*/ 1453 h 9776"/>
                <a:gd name="connsiteX13" fmla="*/ 7745 w 10000"/>
                <a:gd name="connsiteY13" fmla="*/ 1499 h 9776"/>
                <a:gd name="connsiteX14" fmla="*/ 7834 w 10000"/>
                <a:gd name="connsiteY14" fmla="*/ 1405 h 9776"/>
                <a:gd name="connsiteX15" fmla="*/ 7880 w 10000"/>
                <a:gd name="connsiteY15" fmla="*/ 1273 h 9776"/>
                <a:gd name="connsiteX16" fmla="*/ 8056 w 10000"/>
                <a:gd name="connsiteY16" fmla="*/ 1183 h 9776"/>
                <a:gd name="connsiteX17" fmla="*/ 8283 w 10000"/>
                <a:gd name="connsiteY17" fmla="*/ 1273 h 9776"/>
                <a:gd name="connsiteX18" fmla="*/ 8367 w 10000"/>
                <a:gd name="connsiteY18" fmla="*/ 1316 h 9776"/>
                <a:gd name="connsiteX19" fmla="*/ 8417 w 10000"/>
                <a:gd name="connsiteY19" fmla="*/ 1368 h 9776"/>
                <a:gd name="connsiteX20" fmla="*/ 8643 w 10000"/>
                <a:gd name="connsiteY20" fmla="*/ 1368 h 9776"/>
                <a:gd name="connsiteX21" fmla="*/ 8643 w 10000"/>
                <a:gd name="connsiteY21" fmla="*/ 1316 h 9776"/>
                <a:gd name="connsiteX22" fmla="*/ 8905 w 10000"/>
                <a:gd name="connsiteY22" fmla="*/ 1405 h 9776"/>
                <a:gd name="connsiteX23" fmla="*/ 8866 w 10000"/>
                <a:gd name="connsiteY23" fmla="*/ 1453 h 9776"/>
                <a:gd name="connsiteX24" fmla="*/ 8905 w 10000"/>
                <a:gd name="connsiteY24" fmla="*/ 1590 h 9776"/>
                <a:gd name="connsiteX25" fmla="*/ 8905 w 10000"/>
                <a:gd name="connsiteY25" fmla="*/ 1676 h 9776"/>
                <a:gd name="connsiteX26" fmla="*/ 8817 w 10000"/>
                <a:gd name="connsiteY26" fmla="*/ 1590 h 9776"/>
                <a:gd name="connsiteX27" fmla="*/ 8773 w 10000"/>
                <a:gd name="connsiteY27" fmla="*/ 1633 h 9776"/>
                <a:gd name="connsiteX28" fmla="*/ 8680 w 10000"/>
                <a:gd name="connsiteY28" fmla="*/ 1633 h 9776"/>
                <a:gd name="connsiteX29" fmla="*/ 8592 w 10000"/>
                <a:gd name="connsiteY29" fmla="*/ 1676 h 9776"/>
                <a:gd name="connsiteX30" fmla="*/ 8417 w 10000"/>
                <a:gd name="connsiteY30" fmla="*/ 1773 h 9776"/>
                <a:gd name="connsiteX31" fmla="*/ 8322 w 10000"/>
                <a:gd name="connsiteY31" fmla="*/ 1822 h 9776"/>
                <a:gd name="connsiteX32" fmla="*/ 8417 w 10000"/>
                <a:gd name="connsiteY32" fmla="*/ 1910 h 9776"/>
                <a:gd name="connsiteX33" fmla="*/ 8322 w 10000"/>
                <a:gd name="connsiteY33" fmla="*/ 1910 h 9776"/>
                <a:gd name="connsiteX34" fmla="*/ 8367 w 10000"/>
                <a:gd name="connsiteY34" fmla="*/ 1998 h 9776"/>
                <a:gd name="connsiteX35" fmla="*/ 8283 w 10000"/>
                <a:gd name="connsiteY35" fmla="*/ 2043 h 9776"/>
                <a:gd name="connsiteX36" fmla="*/ 8188 w 10000"/>
                <a:gd name="connsiteY36" fmla="*/ 1954 h 9776"/>
                <a:gd name="connsiteX37" fmla="*/ 8152 w 10000"/>
                <a:gd name="connsiteY37" fmla="*/ 1954 h 9776"/>
                <a:gd name="connsiteX38" fmla="*/ 8237 w 10000"/>
                <a:gd name="connsiteY38" fmla="*/ 2089 h 9776"/>
                <a:gd name="connsiteX39" fmla="*/ 8056 w 10000"/>
                <a:gd name="connsiteY39" fmla="*/ 2278 h 9776"/>
                <a:gd name="connsiteX40" fmla="*/ 9884 w 10000"/>
                <a:gd name="connsiteY40" fmla="*/ 5180 h 9776"/>
                <a:gd name="connsiteX41" fmla="*/ 9847 w 10000"/>
                <a:gd name="connsiteY41" fmla="*/ 5229 h 9776"/>
                <a:gd name="connsiteX42" fmla="*/ 9757 w 10000"/>
                <a:gd name="connsiteY42" fmla="*/ 5274 h 9776"/>
                <a:gd name="connsiteX43" fmla="*/ 9802 w 10000"/>
                <a:gd name="connsiteY43" fmla="*/ 5274 h 9776"/>
                <a:gd name="connsiteX44" fmla="*/ 9982 w 10000"/>
                <a:gd name="connsiteY44" fmla="*/ 5313 h 9776"/>
                <a:gd name="connsiteX45" fmla="*/ 9982 w 10000"/>
                <a:gd name="connsiteY45" fmla="*/ 5414 h 9776"/>
                <a:gd name="connsiteX46" fmla="*/ 9935 w 10000"/>
                <a:gd name="connsiteY46" fmla="*/ 5313 h 9776"/>
                <a:gd name="connsiteX47" fmla="*/ 9935 w 10000"/>
                <a:gd name="connsiteY47" fmla="*/ 5414 h 9776"/>
                <a:gd name="connsiteX48" fmla="*/ 9884 w 10000"/>
                <a:gd name="connsiteY48" fmla="*/ 5372 h 9776"/>
                <a:gd name="connsiteX49" fmla="*/ 9847 w 10000"/>
                <a:gd name="connsiteY49" fmla="*/ 5372 h 9776"/>
                <a:gd name="connsiteX50" fmla="*/ 9802 w 10000"/>
                <a:gd name="connsiteY50" fmla="*/ 5452 h 9776"/>
                <a:gd name="connsiteX51" fmla="*/ 9935 w 10000"/>
                <a:gd name="connsiteY51" fmla="*/ 5543 h 9776"/>
                <a:gd name="connsiteX52" fmla="*/ 9884 w 10000"/>
                <a:gd name="connsiteY52" fmla="*/ 5543 h 9776"/>
                <a:gd name="connsiteX53" fmla="*/ 9935 w 10000"/>
                <a:gd name="connsiteY53" fmla="*/ 5642 h 9776"/>
                <a:gd name="connsiteX54" fmla="*/ 9757 w 10000"/>
                <a:gd name="connsiteY54" fmla="*/ 5590 h 9776"/>
                <a:gd name="connsiteX55" fmla="*/ 9802 w 10000"/>
                <a:gd name="connsiteY55" fmla="*/ 5642 h 9776"/>
                <a:gd name="connsiteX56" fmla="*/ 9935 w 10000"/>
                <a:gd name="connsiteY56" fmla="*/ 5682 h 9776"/>
                <a:gd name="connsiteX57" fmla="*/ 9982 w 10000"/>
                <a:gd name="connsiteY57" fmla="*/ 5820 h 9776"/>
                <a:gd name="connsiteX58" fmla="*/ 9935 w 10000"/>
                <a:gd name="connsiteY58" fmla="*/ 5915 h 9776"/>
                <a:gd name="connsiteX59" fmla="*/ 9802 w 10000"/>
                <a:gd name="connsiteY59" fmla="*/ 5775 h 9776"/>
                <a:gd name="connsiteX60" fmla="*/ 9757 w 10000"/>
                <a:gd name="connsiteY60" fmla="*/ 5820 h 9776"/>
                <a:gd name="connsiteX61" fmla="*/ 9579 w 10000"/>
                <a:gd name="connsiteY61" fmla="*/ 5915 h 9776"/>
                <a:gd name="connsiteX62" fmla="*/ 9714 w 10000"/>
                <a:gd name="connsiteY62" fmla="*/ 6044 h 9776"/>
                <a:gd name="connsiteX63" fmla="*/ 9714 w 10000"/>
                <a:gd name="connsiteY63" fmla="*/ 6230 h 9776"/>
                <a:gd name="connsiteX64" fmla="*/ 9668 w 10000"/>
                <a:gd name="connsiteY64" fmla="*/ 6322 h 9776"/>
                <a:gd name="connsiteX65" fmla="*/ 9668 w 10000"/>
                <a:gd name="connsiteY65" fmla="*/ 6365 h 9776"/>
                <a:gd name="connsiteX66" fmla="*/ 9579 w 10000"/>
                <a:gd name="connsiteY66" fmla="*/ 6322 h 9776"/>
                <a:gd name="connsiteX67" fmla="*/ 9579 w 10000"/>
                <a:gd name="connsiteY67" fmla="*/ 6409 h 9776"/>
                <a:gd name="connsiteX68" fmla="*/ 9534 w 10000"/>
                <a:gd name="connsiteY68" fmla="*/ 6504 h 9776"/>
                <a:gd name="connsiteX69" fmla="*/ 9490 w 10000"/>
                <a:gd name="connsiteY69" fmla="*/ 6680 h 9776"/>
                <a:gd name="connsiteX70" fmla="*/ 9534 w 10000"/>
                <a:gd name="connsiteY70" fmla="*/ 6592 h 9776"/>
                <a:gd name="connsiteX71" fmla="*/ 9490 w 10000"/>
                <a:gd name="connsiteY71" fmla="*/ 6635 h 9776"/>
                <a:gd name="connsiteX72" fmla="*/ 9447 w 10000"/>
                <a:gd name="connsiteY72" fmla="*/ 6551 h 9776"/>
                <a:gd name="connsiteX73" fmla="*/ 9351 w 10000"/>
                <a:gd name="connsiteY73" fmla="*/ 6592 h 9776"/>
                <a:gd name="connsiteX74" fmla="*/ 9351 w 10000"/>
                <a:gd name="connsiteY74" fmla="*/ 6680 h 9776"/>
                <a:gd name="connsiteX75" fmla="*/ 9403 w 10000"/>
                <a:gd name="connsiteY75" fmla="*/ 6727 h 9776"/>
                <a:gd name="connsiteX76" fmla="*/ 9490 w 10000"/>
                <a:gd name="connsiteY76" fmla="*/ 6773 h 9776"/>
                <a:gd name="connsiteX77" fmla="*/ 9447 w 10000"/>
                <a:gd name="connsiteY77" fmla="*/ 6819 h 9776"/>
                <a:gd name="connsiteX78" fmla="*/ 9403 w 10000"/>
                <a:gd name="connsiteY78" fmla="*/ 6959 h 9776"/>
                <a:gd name="connsiteX79" fmla="*/ 9220 w 10000"/>
                <a:gd name="connsiteY79" fmla="*/ 6862 h 9776"/>
                <a:gd name="connsiteX80" fmla="*/ 9351 w 10000"/>
                <a:gd name="connsiteY80" fmla="*/ 6998 h 9776"/>
                <a:gd name="connsiteX81" fmla="*/ 9490 w 10000"/>
                <a:gd name="connsiteY81" fmla="*/ 6998 h 9776"/>
                <a:gd name="connsiteX82" fmla="*/ 9447 w 10000"/>
                <a:gd name="connsiteY82" fmla="*/ 7095 h 9776"/>
                <a:gd name="connsiteX83" fmla="*/ 9534 w 10000"/>
                <a:gd name="connsiteY83" fmla="*/ 7278 h 9776"/>
                <a:gd name="connsiteX84" fmla="*/ 9490 w 10000"/>
                <a:gd name="connsiteY84" fmla="*/ 7278 h 9776"/>
                <a:gd name="connsiteX85" fmla="*/ 9351 w 10000"/>
                <a:gd name="connsiteY85" fmla="*/ 7178 h 9776"/>
                <a:gd name="connsiteX86" fmla="*/ 9302 w 10000"/>
                <a:gd name="connsiteY86" fmla="*/ 7230 h 9776"/>
                <a:gd name="connsiteX87" fmla="*/ 9403 w 10000"/>
                <a:gd name="connsiteY87" fmla="*/ 7322 h 9776"/>
                <a:gd name="connsiteX88" fmla="*/ 9351 w 10000"/>
                <a:gd name="connsiteY88" fmla="*/ 7409 h 9776"/>
                <a:gd name="connsiteX89" fmla="*/ 9220 w 10000"/>
                <a:gd name="connsiteY89" fmla="*/ 7322 h 9776"/>
                <a:gd name="connsiteX90" fmla="*/ 9302 w 10000"/>
                <a:gd name="connsiteY90" fmla="*/ 7453 h 9776"/>
                <a:gd name="connsiteX91" fmla="*/ 9220 w 10000"/>
                <a:gd name="connsiteY91" fmla="*/ 7453 h 9776"/>
                <a:gd name="connsiteX92" fmla="*/ 9220 w 10000"/>
                <a:gd name="connsiteY92" fmla="*/ 7549 h 9776"/>
                <a:gd name="connsiteX93" fmla="*/ 8994 w 10000"/>
                <a:gd name="connsiteY93" fmla="*/ 7647 h 9776"/>
                <a:gd name="connsiteX94" fmla="*/ 8951 w 10000"/>
                <a:gd name="connsiteY94" fmla="*/ 7727 h 9776"/>
                <a:gd name="connsiteX95" fmla="*/ 8994 w 10000"/>
                <a:gd name="connsiteY95" fmla="*/ 7779 h 9776"/>
                <a:gd name="connsiteX96" fmla="*/ 8951 w 10000"/>
                <a:gd name="connsiteY96" fmla="*/ 7814 h 9776"/>
                <a:gd name="connsiteX97" fmla="*/ 8905 w 10000"/>
                <a:gd name="connsiteY97" fmla="*/ 7954 h 9776"/>
                <a:gd name="connsiteX98" fmla="*/ 8866 w 10000"/>
                <a:gd name="connsiteY98" fmla="*/ 7910 h 9776"/>
                <a:gd name="connsiteX99" fmla="*/ 8866 w 10000"/>
                <a:gd name="connsiteY99" fmla="*/ 8047 h 9776"/>
                <a:gd name="connsiteX100" fmla="*/ 8407 w 10000"/>
                <a:gd name="connsiteY100" fmla="*/ 7817 h 9776"/>
                <a:gd name="connsiteX101" fmla="*/ 7657 w 10000"/>
                <a:gd name="connsiteY101" fmla="*/ 8595 h 9776"/>
                <a:gd name="connsiteX102" fmla="*/ 7387 w 10000"/>
                <a:gd name="connsiteY102" fmla="*/ 8685 h 9776"/>
                <a:gd name="connsiteX103" fmla="*/ 7253 w 10000"/>
                <a:gd name="connsiteY103" fmla="*/ 8412 h 9776"/>
                <a:gd name="connsiteX104" fmla="*/ 7209 w 10000"/>
                <a:gd name="connsiteY104" fmla="*/ 8412 h 9776"/>
                <a:gd name="connsiteX105" fmla="*/ 7340 w 10000"/>
                <a:gd name="connsiteY105" fmla="*/ 8360 h 9776"/>
                <a:gd name="connsiteX106" fmla="*/ 7162 w 10000"/>
                <a:gd name="connsiteY106" fmla="*/ 8360 h 9776"/>
                <a:gd name="connsiteX107" fmla="*/ 7119 w 10000"/>
                <a:gd name="connsiteY107" fmla="*/ 8460 h 9776"/>
                <a:gd name="connsiteX108" fmla="*/ 7209 w 10000"/>
                <a:gd name="connsiteY108" fmla="*/ 8549 h 9776"/>
                <a:gd name="connsiteX109" fmla="*/ 7162 w 10000"/>
                <a:gd name="connsiteY109" fmla="*/ 8549 h 9776"/>
                <a:gd name="connsiteX110" fmla="*/ 7302 w 10000"/>
                <a:gd name="connsiteY110" fmla="*/ 8819 h 9776"/>
                <a:gd name="connsiteX111" fmla="*/ 7119 w 10000"/>
                <a:gd name="connsiteY111" fmla="*/ 8644 h 9776"/>
                <a:gd name="connsiteX112" fmla="*/ 7209 w 10000"/>
                <a:gd name="connsiteY112" fmla="*/ 8819 h 9776"/>
                <a:gd name="connsiteX113" fmla="*/ 7162 w 10000"/>
                <a:gd name="connsiteY113" fmla="*/ 8870 h 9776"/>
                <a:gd name="connsiteX114" fmla="*/ 7119 w 10000"/>
                <a:gd name="connsiteY114" fmla="*/ 8819 h 9776"/>
                <a:gd name="connsiteX115" fmla="*/ 7075 w 10000"/>
                <a:gd name="connsiteY115" fmla="*/ 8960 h 9776"/>
                <a:gd name="connsiteX116" fmla="*/ 6934 w 10000"/>
                <a:gd name="connsiteY116" fmla="*/ 9006 h 9776"/>
                <a:gd name="connsiteX117" fmla="*/ 6893 w 10000"/>
                <a:gd name="connsiteY117" fmla="*/ 8911 h 9776"/>
                <a:gd name="connsiteX118" fmla="*/ 6807 w 10000"/>
                <a:gd name="connsiteY118" fmla="*/ 8870 h 9776"/>
                <a:gd name="connsiteX119" fmla="*/ 6852 w 10000"/>
                <a:gd name="connsiteY119" fmla="*/ 9048 h 9776"/>
                <a:gd name="connsiteX120" fmla="*/ 6623 w 10000"/>
                <a:gd name="connsiteY120" fmla="*/ 8960 h 9776"/>
                <a:gd name="connsiteX121" fmla="*/ 6579 w 10000"/>
                <a:gd name="connsiteY121" fmla="*/ 9006 h 9776"/>
                <a:gd name="connsiteX122" fmla="*/ 6444 w 10000"/>
                <a:gd name="connsiteY122" fmla="*/ 9089 h 9776"/>
                <a:gd name="connsiteX123" fmla="*/ 6411 w 10000"/>
                <a:gd name="connsiteY123" fmla="*/ 9189 h 9776"/>
                <a:gd name="connsiteX124" fmla="*/ 6311 w 10000"/>
                <a:gd name="connsiteY124" fmla="*/ 9189 h 9776"/>
                <a:gd name="connsiteX125" fmla="*/ 6177 w 10000"/>
                <a:gd name="connsiteY125" fmla="*/ 9232 h 9776"/>
                <a:gd name="connsiteX126" fmla="*/ 6177 w 10000"/>
                <a:gd name="connsiteY126" fmla="*/ 9189 h 9776"/>
                <a:gd name="connsiteX127" fmla="*/ 6177 w 10000"/>
                <a:gd name="connsiteY127" fmla="*/ 9276 h 9776"/>
                <a:gd name="connsiteX128" fmla="*/ 6046 w 10000"/>
                <a:gd name="connsiteY128" fmla="*/ 9232 h 9776"/>
                <a:gd name="connsiteX129" fmla="*/ 6046 w 10000"/>
                <a:gd name="connsiteY129" fmla="*/ 9320 h 9776"/>
                <a:gd name="connsiteX130" fmla="*/ 6000 w 10000"/>
                <a:gd name="connsiteY130" fmla="*/ 9460 h 9776"/>
                <a:gd name="connsiteX131" fmla="*/ 6094 w 10000"/>
                <a:gd name="connsiteY131" fmla="*/ 9506 h 9776"/>
                <a:gd name="connsiteX132" fmla="*/ 6094 w 10000"/>
                <a:gd name="connsiteY132" fmla="*/ 9506 h 9776"/>
                <a:gd name="connsiteX133" fmla="*/ 6177 w 10000"/>
                <a:gd name="connsiteY133" fmla="*/ 9688 h 9776"/>
                <a:gd name="connsiteX134" fmla="*/ 5956 w 10000"/>
                <a:gd name="connsiteY134" fmla="*/ 9776 h 9776"/>
                <a:gd name="connsiteX135" fmla="*/ 5956 w 10000"/>
                <a:gd name="connsiteY135" fmla="*/ 9688 h 9776"/>
                <a:gd name="connsiteX136" fmla="*/ 5861 w 10000"/>
                <a:gd name="connsiteY136" fmla="*/ 9547 h 9776"/>
                <a:gd name="connsiteX137" fmla="*/ 5823 w 10000"/>
                <a:gd name="connsiteY137" fmla="*/ 9460 h 9776"/>
                <a:gd name="connsiteX138" fmla="*/ 5778 w 10000"/>
                <a:gd name="connsiteY138" fmla="*/ 9320 h 9776"/>
                <a:gd name="connsiteX139" fmla="*/ 5823 w 10000"/>
                <a:gd name="connsiteY139" fmla="*/ 9232 h 9776"/>
                <a:gd name="connsiteX140" fmla="*/ 5778 w 10000"/>
                <a:gd name="connsiteY140" fmla="*/ 9089 h 9776"/>
                <a:gd name="connsiteX141" fmla="*/ 5778 w 10000"/>
                <a:gd name="connsiteY141" fmla="*/ 9140 h 9776"/>
                <a:gd name="connsiteX142" fmla="*/ 5686 w 10000"/>
                <a:gd name="connsiteY142" fmla="*/ 9048 h 9776"/>
                <a:gd name="connsiteX143" fmla="*/ 5686 w 10000"/>
                <a:gd name="connsiteY143" fmla="*/ 9140 h 9776"/>
                <a:gd name="connsiteX144" fmla="*/ 5555 w 10000"/>
                <a:gd name="connsiteY144" fmla="*/ 9140 h 9776"/>
                <a:gd name="connsiteX145" fmla="*/ 5466 w 10000"/>
                <a:gd name="connsiteY145" fmla="*/ 9089 h 9776"/>
                <a:gd name="connsiteX146" fmla="*/ 5414 w 10000"/>
                <a:gd name="connsiteY146" fmla="*/ 9006 h 9776"/>
                <a:gd name="connsiteX147" fmla="*/ 5370 w 10000"/>
                <a:gd name="connsiteY147" fmla="*/ 9006 h 9776"/>
                <a:gd name="connsiteX148" fmla="*/ 5370 w 10000"/>
                <a:gd name="connsiteY148" fmla="*/ 9089 h 9776"/>
                <a:gd name="connsiteX149" fmla="*/ 5284 w 10000"/>
                <a:gd name="connsiteY149" fmla="*/ 9006 h 9776"/>
                <a:gd name="connsiteX150" fmla="*/ 5244 w 10000"/>
                <a:gd name="connsiteY150" fmla="*/ 8911 h 9776"/>
                <a:gd name="connsiteX151" fmla="*/ 5202 w 10000"/>
                <a:gd name="connsiteY151" fmla="*/ 8960 h 9776"/>
                <a:gd name="connsiteX152" fmla="*/ 5244 w 10000"/>
                <a:gd name="connsiteY152" fmla="*/ 9089 h 9776"/>
                <a:gd name="connsiteX153" fmla="*/ 5154 w 10000"/>
                <a:gd name="connsiteY153" fmla="*/ 9048 h 9776"/>
                <a:gd name="connsiteX154" fmla="*/ 5154 w 10000"/>
                <a:gd name="connsiteY154" fmla="*/ 9140 h 9776"/>
                <a:gd name="connsiteX155" fmla="*/ 4973 w 10000"/>
                <a:gd name="connsiteY155" fmla="*/ 9089 h 9776"/>
                <a:gd name="connsiteX156" fmla="*/ 4844 w 10000"/>
                <a:gd name="connsiteY156" fmla="*/ 9089 h 9776"/>
                <a:gd name="connsiteX157" fmla="*/ 4794 w 10000"/>
                <a:gd name="connsiteY157" fmla="*/ 9089 h 9776"/>
                <a:gd name="connsiteX158" fmla="*/ 4661 w 10000"/>
                <a:gd name="connsiteY158" fmla="*/ 9006 h 9776"/>
                <a:gd name="connsiteX159" fmla="*/ 4611 w 10000"/>
                <a:gd name="connsiteY159" fmla="*/ 8960 h 9776"/>
                <a:gd name="connsiteX160" fmla="*/ 4480 w 10000"/>
                <a:gd name="connsiteY160" fmla="*/ 8911 h 9776"/>
                <a:gd name="connsiteX161" fmla="*/ 4395 w 10000"/>
                <a:gd name="connsiteY161" fmla="*/ 8644 h 9776"/>
                <a:gd name="connsiteX162" fmla="*/ 4297 w 10000"/>
                <a:gd name="connsiteY162" fmla="*/ 8460 h 9776"/>
                <a:gd name="connsiteX163" fmla="*/ 4168 w 10000"/>
                <a:gd name="connsiteY163" fmla="*/ 8460 h 9776"/>
                <a:gd name="connsiteX164" fmla="*/ 4032 w 10000"/>
                <a:gd name="connsiteY164" fmla="*/ 8460 h 9776"/>
                <a:gd name="connsiteX165" fmla="*/ 3808 w 10000"/>
                <a:gd name="connsiteY165" fmla="*/ 8229 h 9776"/>
                <a:gd name="connsiteX166" fmla="*/ 3633 w 10000"/>
                <a:gd name="connsiteY166" fmla="*/ 8360 h 9776"/>
                <a:gd name="connsiteX167" fmla="*/ 3633 w 10000"/>
                <a:gd name="connsiteY167" fmla="*/ 8460 h 9776"/>
                <a:gd name="connsiteX168" fmla="*/ 3410 w 10000"/>
                <a:gd name="connsiteY168" fmla="*/ 8505 h 9776"/>
                <a:gd name="connsiteX169" fmla="*/ 3278 w 10000"/>
                <a:gd name="connsiteY169" fmla="*/ 8644 h 9776"/>
                <a:gd name="connsiteX170" fmla="*/ 3189 w 10000"/>
                <a:gd name="connsiteY170" fmla="*/ 8549 h 9776"/>
                <a:gd name="connsiteX171" fmla="*/ 3099 w 10000"/>
                <a:gd name="connsiteY171" fmla="*/ 8644 h 9776"/>
                <a:gd name="connsiteX172" fmla="*/ 2965 w 10000"/>
                <a:gd name="connsiteY172" fmla="*/ 8644 h 9776"/>
                <a:gd name="connsiteX173" fmla="*/ 2781 w 10000"/>
                <a:gd name="connsiteY173" fmla="*/ 8595 h 9776"/>
                <a:gd name="connsiteX174" fmla="*/ 2606 w 10000"/>
                <a:gd name="connsiteY174" fmla="*/ 8685 h 9776"/>
                <a:gd name="connsiteX175" fmla="*/ 2515 w 10000"/>
                <a:gd name="connsiteY175" fmla="*/ 8685 h 9776"/>
                <a:gd name="connsiteX176" fmla="*/ 2423 w 10000"/>
                <a:gd name="connsiteY176" fmla="*/ 8685 h 9776"/>
                <a:gd name="connsiteX177" fmla="*/ 2380 w 10000"/>
                <a:gd name="connsiteY177" fmla="*/ 8685 h 9776"/>
                <a:gd name="connsiteX178" fmla="*/ 2380 w 10000"/>
                <a:gd name="connsiteY178" fmla="*/ 8911 h 9776"/>
                <a:gd name="connsiteX179" fmla="*/ 2473 w 10000"/>
                <a:gd name="connsiteY179" fmla="*/ 9048 h 9776"/>
                <a:gd name="connsiteX180" fmla="*/ 2473 w 10000"/>
                <a:gd name="connsiteY180" fmla="*/ 9089 h 9776"/>
                <a:gd name="connsiteX181" fmla="*/ 2473 w 10000"/>
                <a:gd name="connsiteY181" fmla="*/ 9189 h 9776"/>
                <a:gd name="connsiteX182" fmla="*/ 2515 w 10000"/>
                <a:gd name="connsiteY182" fmla="*/ 9320 h 9776"/>
                <a:gd name="connsiteX183" fmla="*/ 2380 w 10000"/>
                <a:gd name="connsiteY183" fmla="*/ 9276 h 9776"/>
                <a:gd name="connsiteX184" fmla="*/ 2244 w 10000"/>
                <a:gd name="connsiteY184" fmla="*/ 9232 h 9776"/>
                <a:gd name="connsiteX185" fmla="*/ 2153 w 10000"/>
                <a:gd name="connsiteY185" fmla="*/ 9006 h 9776"/>
                <a:gd name="connsiteX186" fmla="*/ 1895 w 10000"/>
                <a:gd name="connsiteY186" fmla="*/ 9140 h 9776"/>
                <a:gd name="connsiteX187" fmla="*/ 1805 w 10000"/>
                <a:gd name="connsiteY187" fmla="*/ 9189 h 9776"/>
                <a:gd name="connsiteX188" fmla="*/ 1805 w 10000"/>
                <a:gd name="connsiteY188" fmla="*/ 9048 h 9776"/>
                <a:gd name="connsiteX189" fmla="*/ 1669 w 10000"/>
                <a:gd name="connsiteY189" fmla="*/ 8870 h 9776"/>
                <a:gd name="connsiteX190" fmla="*/ 1401 w 10000"/>
                <a:gd name="connsiteY190" fmla="*/ 8870 h 9776"/>
                <a:gd name="connsiteX191" fmla="*/ 1401 w 10000"/>
                <a:gd name="connsiteY191" fmla="*/ 8685 h 9776"/>
                <a:gd name="connsiteX192" fmla="*/ 1439 w 10000"/>
                <a:gd name="connsiteY192" fmla="*/ 8460 h 9776"/>
                <a:gd name="connsiteX193" fmla="*/ 1270 w 10000"/>
                <a:gd name="connsiteY193" fmla="*/ 8360 h 9776"/>
                <a:gd name="connsiteX194" fmla="*/ 1130 w 10000"/>
                <a:gd name="connsiteY194" fmla="*/ 8229 h 9776"/>
                <a:gd name="connsiteX195" fmla="*/ 1090 w 10000"/>
                <a:gd name="connsiteY195" fmla="*/ 8138 h 9776"/>
                <a:gd name="connsiteX196" fmla="*/ 1048 w 10000"/>
                <a:gd name="connsiteY196" fmla="*/ 8002 h 9776"/>
                <a:gd name="connsiteX197" fmla="*/ 1090 w 10000"/>
                <a:gd name="connsiteY197" fmla="*/ 7867 h 9776"/>
                <a:gd name="connsiteX198" fmla="*/ 773 w 10000"/>
                <a:gd name="connsiteY198" fmla="*/ 7910 h 9776"/>
                <a:gd name="connsiteX199" fmla="*/ 591 w 10000"/>
                <a:gd name="connsiteY199" fmla="*/ 8002 h 9776"/>
                <a:gd name="connsiteX200" fmla="*/ 591 w 10000"/>
                <a:gd name="connsiteY200" fmla="*/ 7867 h 9776"/>
                <a:gd name="connsiteX201" fmla="*/ 549 w 10000"/>
                <a:gd name="connsiteY201" fmla="*/ 7727 h 9776"/>
                <a:gd name="connsiteX202" fmla="*/ 508 w 10000"/>
                <a:gd name="connsiteY202" fmla="*/ 7647 h 9776"/>
                <a:gd name="connsiteX203" fmla="*/ 7545 w 10000"/>
                <a:gd name="connsiteY203" fmla="*/ 7631 h 9776"/>
                <a:gd name="connsiteX204" fmla="*/ 7675 w 10000"/>
                <a:gd name="connsiteY204" fmla="*/ 7301 h 9776"/>
                <a:gd name="connsiteX0" fmla="*/ 7253 w 10000"/>
                <a:gd name="connsiteY0" fmla="*/ 0 h 9814"/>
                <a:gd name="connsiteX1" fmla="*/ 7119 w 10000"/>
                <a:gd name="connsiteY1" fmla="*/ 93 h 9814"/>
                <a:gd name="connsiteX2" fmla="*/ 7162 w 10000"/>
                <a:gd name="connsiteY2" fmla="*/ 228 h 9814"/>
                <a:gd name="connsiteX3" fmla="*/ 6893 w 10000"/>
                <a:gd name="connsiteY3" fmla="*/ 416 h 9814"/>
                <a:gd name="connsiteX4" fmla="*/ 6673 w 10000"/>
                <a:gd name="connsiteY4" fmla="*/ 374 h 9814"/>
                <a:gd name="connsiteX5" fmla="*/ 6673 w 10000"/>
                <a:gd name="connsiteY5" fmla="*/ 650 h 9814"/>
                <a:gd name="connsiteX6" fmla="*/ 6934 w 10000"/>
                <a:gd name="connsiteY6" fmla="*/ 882 h 9814"/>
                <a:gd name="connsiteX7" fmla="*/ 7075 w 10000"/>
                <a:gd name="connsiteY7" fmla="*/ 882 h 9814"/>
                <a:gd name="connsiteX8" fmla="*/ 7162 w 10000"/>
                <a:gd name="connsiteY8" fmla="*/ 925 h 9814"/>
                <a:gd name="connsiteX9" fmla="*/ 7162 w 10000"/>
                <a:gd name="connsiteY9" fmla="*/ 882 h 9814"/>
                <a:gd name="connsiteX10" fmla="*/ 7429 w 10000"/>
                <a:gd name="connsiteY10" fmla="*/ 1024 h 9814"/>
                <a:gd name="connsiteX11" fmla="*/ 7520 w 10000"/>
                <a:gd name="connsiteY11" fmla="*/ 1300 h 9814"/>
                <a:gd name="connsiteX12" fmla="*/ 7745 w 10000"/>
                <a:gd name="connsiteY12" fmla="*/ 1347 h 9814"/>
                <a:gd name="connsiteX13" fmla="*/ 7834 w 10000"/>
                <a:gd name="connsiteY13" fmla="*/ 1251 h 9814"/>
                <a:gd name="connsiteX14" fmla="*/ 7880 w 10000"/>
                <a:gd name="connsiteY14" fmla="*/ 1116 h 9814"/>
                <a:gd name="connsiteX15" fmla="*/ 8056 w 10000"/>
                <a:gd name="connsiteY15" fmla="*/ 1024 h 9814"/>
                <a:gd name="connsiteX16" fmla="*/ 8283 w 10000"/>
                <a:gd name="connsiteY16" fmla="*/ 1116 h 9814"/>
                <a:gd name="connsiteX17" fmla="*/ 8367 w 10000"/>
                <a:gd name="connsiteY17" fmla="*/ 1160 h 9814"/>
                <a:gd name="connsiteX18" fmla="*/ 8417 w 10000"/>
                <a:gd name="connsiteY18" fmla="*/ 1213 h 9814"/>
                <a:gd name="connsiteX19" fmla="*/ 8643 w 10000"/>
                <a:gd name="connsiteY19" fmla="*/ 1213 h 9814"/>
                <a:gd name="connsiteX20" fmla="*/ 8643 w 10000"/>
                <a:gd name="connsiteY20" fmla="*/ 1160 h 9814"/>
                <a:gd name="connsiteX21" fmla="*/ 8905 w 10000"/>
                <a:gd name="connsiteY21" fmla="*/ 1251 h 9814"/>
                <a:gd name="connsiteX22" fmla="*/ 8866 w 10000"/>
                <a:gd name="connsiteY22" fmla="*/ 1300 h 9814"/>
                <a:gd name="connsiteX23" fmla="*/ 8905 w 10000"/>
                <a:gd name="connsiteY23" fmla="*/ 1440 h 9814"/>
                <a:gd name="connsiteX24" fmla="*/ 8905 w 10000"/>
                <a:gd name="connsiteY24" fmla="*/ 1528 h 9814"/>
                <a:gd name="connsiteX25" fmla="*/ 8817 w 10000"/>
                <a:gd name="connsiteY25" fmla="*/ 1440 h 9814"/>
                <a:gd name="connsiteX26" fmla="*/ 8773 w 10000"/>
                <a:gd name="connsiteY26" fmla="*/ 1484 h 9814"/>
                <a:gd name="connsiteX27" fmla="*/ 8680 w 10000"/>
                <a:gd name="connsiteY27" fmla="*/ 1484 h 9814"/>
                <a:gd name="connsiteX28" fmla="*/ 8592 w 10000"/>
                <a:gd name="connsiteY28" fmla="*/ 1528 h 9814"/>
                <a:gd name="connsiteX29" fmla="*/ 8417 w 10000"/>
                <a:gd name="connsiteY29" fmla="*/ 1628 h 9814"/>
                <a:gd name="connsiteX30" fmla="*/ 8322 w 10000"/>
                <a:gd name="connsiteY30" fmla="*/ 1678 h 9814"/>
                <a:gd name="connsiteX31" fmla="*/ 8417 w 10000"/>
                <a:gd name="connsiteY31" fmla="*/ 1768 h 9814"/>
                <a:gd name="connsiteX32" fmla="*/ 8322 w 10000"/>
                <a:gd name="connsiteY32" fmla="*/ 1768 h 9814"/>
                <a:gd name="connsiteX33" fmla="*/ 8367 w 10000"/>
                <a:gd name="connsiteY33" fmla="*/ 1858 h 9814"/>
                <a:gd name="connsiteX34" fmla="*/ 8283 w 10000"/>
                <a:gd name="connsiteY34" fmla="*/ 1904 h 9814"/>
                <a:gd name="connsiteX35" fmla="*/ 8188 w 10000"/>
                <a:gd name="connsiteY35" fmla="*/ 1813 h 9814"/>
                <a:gd name="connsiteX36" fmla="*/ 8152 w 10000"/>
                <a:gd name="connsiteY36" fmla="*/ 1813 h 9814"/>
                <a:gd name="connsiteX37" fmla="*/ 8237 w 10000"/>
                <a:gd name="connsiteY37" fmla="*/ 1951 h 9814"/>
                <a:gd name="connsiteX38" fmla="*/ 8056 w 10000"/>
                <a:gd name="connsiteY38" fmla="*/ 2144 h 9814"/>
                <a:gd name="connsiteX39" fmla="*/ 9884 w 10000"/>
                <a:gd name="connsiteY39" fmla="*/ 5113 h 9814"/>
                <a:gd name="connsiteX40" fmla="*/ 9847 w 10000"/>
                <a:gd name="connsiteY40" fmla="*/ 5163 h 9814"/>
                <a:gd name="connsiteX41" fmla="*/ 9757 w 10000"/>
                <a:gd name="connsiteY41" fmla="*/ 5209 h 9814"/>
                <a:gd name="connsiteX42" fmla="*/ 9802 w 10000"/>
                <a:gd name="connsiteY42" fmla="*/ 5209 h 9814"/>
                <a:gd name="connsiteX43" fmla="*/ 9982 w 10000"/>
                <a:gd name="connsiteY43" fmla="*/ 5249 h 9814"/>
                <a:gd name="connsiteX44" fmla="*/ 9982 w 10000"/>
                <a:gd name="connsiteY44" fmla="*/ 5352 h 9814"/>
                <a:gd name="connsiteX45" fmla="*/ 9935 w 10000"/>
                <a:gd name="connsiteY45" fmla="*/ 5249 h 9814"/>
                <a:gd name="connsiteX46" fmla="*/ 9935 w 10000"/>
                <a:gd name="connsiteY46" fmla="*/ 5352 h 9814"/>
                <a:gd name="connsiteX47" fmla="*/ 9884 w 10000"/>
                <a:gd name="connsiteY47" fmla="*/ 5309 h 9814"/>
                <a:gd name="connsiteX48" fmla="*/ 9847 w 10000"/>
                <a:gd name="connsiteY48" fmla="*/ 5309 h 9814"/>
                <a:gd name="connsiteX49" fmla="*/ 9802 w 10000"/>
                <a:gd name="connsiteY49" fmla="*/ 5391 h 9814"/>
                <a:gd name="connsiteX50" fmla="*/ 9935 w 10000"/>
                <a:gd name="connsiteY50" fmla="*/ 5484 h 9814"/>
                <a:gd name="connsiteX51" fmla="*/ 9884 w 10000"/>
                <a:gd name="connsiteY51" fmla="*/ 5484 h 9814"/>
                <a:gd name="connsiteX52" fmla="*/ 9935 w 10000"/>
                <a:gd name="connsiteY52" fmla="*/ 5585 h 9814"/>
                <a:gd name="connsiteX53" fmla="*/ 9757 w 10000"/>
                <a:gd name="connsiteY53" fmla="*/ 5532 h 9814"/>
                <a:gd name="connsiteX54" fmla="*/ 9802 w 10000"/>
                <a:gd name="connsiteY54" fmla="*/ 5585 h 9814"/>
                <a:gd name="connsiteX55" fmla="*/ 9935 w 10000"/>
                <a:gd name="connsiteY55" fmla="*/ 5626 h 9814"/>
                <a:gd name="connsiteX56" fmla="*/ 9982 w 10000"/>
                <a:gd name="connsiteY56" fmla="*/ 5767 h 9814"/>
                <a:gd name="connsiteX57" fmla="*/ 9935 w 10000"/>
                <a:gd name="connsiteY57" fmla="*/ 5865 h 9814"/>
                <a:gd name="connsiteX58" fmla="*/ 9802 w 10000"/>
                <a:gd name="connsiteY58" fmla="*/ 5721 h 9814"/>
                <a:gd name="connsiteX59" fmla="*/ 9757 w 10000"/>
                <a:gd name="connsiteY59" fmla="*/ 5767 h 9814"/>
                <a:gd name="connsiteX60" fmla="*/ 9579 w 10000"/>
                <a:gd name="connsiteY60" fmla="*/ 5865 h 9814"/>
                <a:gd name="connsiteX61" fmla="*/ 9714 w 10000"/>
                <a:gd name="connsiteY61" fmla="*/ 5996 h 9814"/>
                <a:gd name="connsiteX62" fmla="*/ 9714 w 10000"/>
                <a:gd name="connsiteY62" fmla="*/ 6187 h 9814"/>
                <a:gd name="connsiteX63" fmla="*/ 9668 w 10000"/>
                <a:gd name="connsiteY63" fmla="*/ 6281 h 9814"/>
                <a:gd name="connsiteX64" fmla="*/ 9668 w 10000"/>
                <a:gd name="connsiteY64" fmla="*/ 6325 h 9814"/>
                <a:gd name="connsiteX65" fmla="*/ 9579 w 10000"/>
                <a:gd name="connsiteY65" fmla="*/ 6281 h 9814"/>
                <a:gd name="connsiteX66" fmla="*/ 9579 w 10000"/>
                <a:gd name="connsiteY66" fmla="*/ 6370 h 9814"/>
                <a:gd name="connsiteX67" fmla="*/ 9534 w 10000"/>
                <a:gd name="connsiteY67" fmla="*/ 6467 h 9814"/>
                <a:gd name="connsiteX68" fmla="*/ 9490 w 10000"/>
                <a:gd name="connsiteY68" fmla="*/ 6647 h 9814"/>
                <a:gd name="connsiteX69" fmla="*/ 9534 w 10000"/>
                <a:gd name="connsiteY69" fmla="*/ 6557 h 9814"/>
                <a:gd name="connsiteX70" fmla="*/ 9490 w 10000"/>
                <a:gd name="connsiteY70" fmla="*/ 6601 h 9814"/>
                <a:gd name="connsiteX71" fmla="*/ 9447 w 10000"/>
                <a:gd name="connsiteY71" fmla="*/ 6515 h 9814"/>
                <a:gd name="connsiteX72" fmla="*/ 9351 w 10000"/>
                <a:gd name="connsiteY72" fmla="*/ 6557 h 9814"/>
                <a:gd name="connsiteX73" fmla="*/ 9351 w 10000"/>
                <a:gd name="connsiteY73" fmla="*/ 6647 h 9814"/>
                <a:gd name="connsiteX74" fmla="*/ 9403 w 10000"/>
                <a:gd name="connsiteY74" fmla="*/ 6695 h 9814"/>
                <a:gd name="connsiteX75" fmla="*/ 9490 w 10000"/>
                <a:gd name="connsiteY75" fmla="*/ 6742 h 9814"/>
                <a:gd name="connsiteX76" fmla="*/ 9447 w 10000"/>
                <a:gd name="connsiteY76" fmla="*/ 6789 h 9814"/>
                <a:gd name="connsiteX77" fmla="*/ 9403 w 10000"/>
                <a:gd name="connsiteY77" fmla="*/ 6932 h 9814"/>
                <a:gd name="connsiteX78" fmla="*/ 9220 w 10000"/>
                <a:gd name="connsiteY78" fmla="*/ 6833 h 9814"/>
                <a:gd name="connsiteX79" fmla="*/ 9351 w 10000"/>
                <a:gd name="connsiteY79" fmla="*/ 6972 h 9814"/>
                <a:gd name="connsiteX80" fmla="*/ 9490 w 10000"/>
                <a:gd name="connsiteY80" fmla="*/ 6972 h 9814"/>
                <a:gd name="connsiteX81" fmla="*/ 9447 w 10000"/>
                <a:gd name="connsiteY81" fmla="*/ 7072 h 9814"/>
                <a:gd name="connsiteX82" fmla="*/ 9534 w 10000"/>
                <a:gd name="connsiteY82" fmla="*/ 7259 h 9814"/>
                <a:gd name="connsiteX83" fmla="*/ 9490 w 10000"/>
                <a:gd name="connsiteY83" fmla="*/ 7259 h 9814"/>
                <a:gd name="connsiteX84" fmla="*/ 9351 w 10000"/>
                <a:gd name="connsiteY84" fmla="*/ 7156 h 9814"/>
                <a:gd name="connsiteX85" fmla="*/ 9302 w 10000"/>
                <a:gd name="connsiteY85" fmla="*/ 7210 h 9814"/>
                <a:gd name="connsiteX86" fmla="*/ 9403 w 10000"/>
                <a:gd name="connsiteY86" fmla="*/ 7304 h 9814"/>
                <a:gd name="connsiteX87" fmla="*/ 9351 w 10000"/>
                <a:gd name="connsiteY87" fmla="*/ 7393 h 9814"/>
                <a:gd name="connsiteX88" fmla="*/ 9220 w 10000"/>
                <a:gd name="connsiteY88" fmla="*/ 7304 h 9814"/>
                <a:gd name="connsiteX89" fmla="*/ 9302 w 10000"/>
                <a:gd name="connsiteY89" fmla="*/ 7438 h 9814"/>
                <a:gd name="connsiteX90" fmla="*/ 9220 w 10000"/>
                <a:gd name="connsiteY90" fmla="*/ 7438 h 9814"/>
                <a:gd name="connsiteX91" fmla="*/ 9220 w 10000"/>
                <a:gd name="connsiteY91" fmla="*/ 7536 h 9814"/>
                <a:gd name="connsiteX92" fmla="*/ 8994 w 10000"/>
                <a:gd name="connsiteY92" fmla="*/ 7636 h 9814"/>
                <a:gd name="connsiteX93" fmla="*/ 8951 w 10000"/>
                <a:gd name="connsiteY93" fmla="*/ 7718 h 9814"/>
                <a:gd name="connsiteX94" fmla="*/ 8994 w 10000"/>
                <a:gd name="connsiteY94" fmla="*/ 7771 h 9814"/>
                <a:gd name="connsiteX95" fmla="*/ 8951 w 10000"/>
                <a:gd name="connsiteY95" fmla="*/ 7807 h 9814"/>
                <a:gd name="connsiteX96" fmla="*/ 8905 w 10000"/>
                <a:gd name="connsiteY96" fmla="*/ 7950 h 9814"/>
                <a:gd name="connsiteX97" fmla="*/ 8866 w 10000"/>
                <a:gd name="connsiteY97" fmla="*/ 7905 h 9814"/>
                <a:gd name="connsiteX98" fmla="*/ 8866 w 10000"/>
                <a:gd name="connsiteY98" fmla="*/ 8045 h 9814"/>
                <a:gd name="connsiteX99" fmla="*/ 8407 w 10000"/>
                <a:gd name="connsiteY99" fmla="*/ 7810 h 9814"/>
                <a:gd name="connsiteX100" fmla="*/ 7657 w 10000"/>
                <a:gd name="connsiteY100" fmla="*/ 8606 h 9814"/>
                <a:gd name="connsiteX101" fmla="*/ 7387 w 10000"/>
                <a:gd name="connsiteY101" fmla="*/ 8698 h 9814"/>
                <a:gd name="connsiteX102" fmla="*/ 7253 w 10000"/>
                <a:gd name="connsiteY102" fmla="*/ 8419 h 9814"/>
                <a:gd name="connsiteX103" fmla="*/ 7209 w 10000"/>
                <a:gd name="connsiteY103" fmla="*/ 8419 h 9814"/>
                <a:gd name="connsiteX104" fmla="*/ 7340 w 10000"/>
                <a:gd name="connsiteY104" fmla="*/ 8366 h 9814"/>
                <a:gd name="connsiteX105" fmla="*/ 7162 w 10000"/>
                <a:gd name="connsiteY105" fmla="*/ 8366 h 9814"/>
                <a:gd name="connsiteX106" fmla="*/ 7119 w 10000"/>
                <a:gd name="connsiteY106" fmla="*/ 8468 h 9814"/>
                <a:gd name="connsiteX107" fmla="*/ 7209 w 10000"/>
                <a:gd name="connsiteY107" fmla="*/ 8559 h 9814"/>
                <a:gd name="connsiteX108" fmla="*/ 7162 w 10000"/>
                <a:gd name="connsiteY108" fmla="*/ 8559 h 9814"/>
                <a:gd name="connsiteX109" fmla="*/ 7302 w 10000"/>
                <a:gd name="connsiteY109" fmla="*/ 8835 h 9814"/>
                <a:gd name="connsiteX110" fmla="*/ 7119 w 10000"/>
                <a:gd name="connsiteY110" fmla="*/ 8656 h 9814"/>
                <a:gd name="connsiteX111" fmla="*/ 7209 w 10000"/>
                <a:gd name="connsiteY111" fmla="*/ 8835 h 9814"/>
                <a:gd name="connsiteX112" fmla="*/ 7162 w 10000"/>
                <a:gd name="connsiteY112" fmla="*/ 8887 h 9814"/>
                <a:gd name="connsiteX113" fmla="*/ 7119 w 10000"/>
                <a:gd name="connsiteY113" fmla="*/ 8835 h 9814"/>
                <a:gd name="connsiteX114" fmla="*/ 7075 w 10000"/>
                <a:gd name="connsiteY114" fmla="*/ 8979 h 9814"/>
                <a:gd name="connsiteX115" fmla="*/ 6934 w 10000"/>
                <a:gd name="connsiteY115" fmla="*/ 9026 h 9814"/>
                <a:gd name="connsiteX116" fmla="*/ 6893 w 10000"/>
                <a:gd name="connsiteY116" fmla="*/ 8929 h 9814"/>
                <a:gd name="connsiteX117" fmla="*/ 6807 w 10000"/>
                <a:gd name="connsiteY117" fmla="*/ 8887 h 9814"/>
                <a:gd name="connsiteX118" fmla="*/ 6852 w 10000"/>
                <a:gd name="connsiteY118" fmla="*/ 9069 h 9814"/>
                <a:gd name="connsiteX119" fmla="*/ 6623 w 10000"/>
                <a:gd name="connsiteY119" fmla="*/ 8979 h 9814"/>
                <a:gd name="connsiteX120" fmla="*/ 6579 w 10000"/>
                <a:gd name="connsiteY120" fmla="*/ 9026 h 9814"/>
                <a:gd name="connsiteX121" fmla="*/ 6444 w 10000"/>
                <a:gd name="connsiteY121" fmla="*/ 9111 h 9814"/>
                <a:gd name="connsiteX122" fmla="*/ 6411 w 10000"/>
                <a:gd name="connsiteY122" fmla="*/ 9214 h 9814"/>
                <a:gd name="connsiteX123" fmla="*/ 6311 w 10000"/>
                <a:gd name="connsiteY123" fmla="*/ 9214 h 9814"/>
                <a:gd name="connsiteX124" fmla="*/ 6177 w 10000"/>
                <a:gd name="connsiteY124" fmla="*/ 9258 h 9814"/>
                <a:gd name="connsiteX125" fmla="*/ 6177 w 10000"/>
                <a:gd name="connsiteY125" fmla="*/ 9214 h 9814"/>
                <a:gd name="connsiteX126" fmla="*/ 6177 w 10000"/>
                <a:gd name="connsiteY126" fmla="*/ 9303 h 9814"/>
                <a:gd name="connsiteX127" fmla="*/ 6046 w 10000"/>
                <a:gd name="connsiteY127" fmla="*/ 9258 h 9814"/>
                <a:gd name="connsiteX128" fmla="*/ 6046 w 10000"/>
                <a:gd name="connsiteY128" fmla="*/ 9348 h 9814"/>
                <a:gd name="connsiteX129" fmla="*/ 6000 w 10000"/>
                <a:gd name="connsiteY129" fmla="*/ 9491 h 9814"/>
                <a:gd name="connsiteX130" fmla="*/ 6094 w 10000"/>
                <a:gd name="connsiteY130" fmla="*/ 9538 h 9814"/>
                <a:gd name="connsiteX131" fmla="*/ 6094 w 10000"/>
                <a:gd name="connsiteY131" fmla="*/ 9538 h 9814"/>
                <a:gd name="connsiteX132" fmla="*/ 6177 w 10000"/>
                <a:gd name="connsiteY132" fmla="*/ 9724 h 9814"/>
                <a:gd name="connsiteX133" fmla="*/ 5956 w 10000"/>
                <a:gd name="connsiteY133" fmla="*/ 9814 h 9814"/>
                <a:gd name="connsiteX134" fmla="*/ 5956 w 10000"/>
                <a:gd name="connsiteY134" fmla="*/ 9724 h 9814"/>
                <a:gd name="connsiteX135" fmla="*/ 5861 w 10000"/>
                <a:gd name="connsiteY135" fmla="*/ 9580 h 9814"/>
                <a:gd name="connsiteX136" fmla="*/ 5823 w 10000"/>
                <a:gd name="connsiteY136" fmla="*/ 9491 h 9814"/>
                <a:gd name="connsiteX137" fmla="*/ 5778 w 10000"/>
                <a:gd name="connsiteY137" fmla="*/ 9348 h 9814"/>
                <a:gd name="connsiteX138" fmla="*/ 5823 w 10000"/>
                <a:gd name="connsiteY138" fmla="*/ 9258 h 9814"/>
                <a:gd name="connsiteX139" fmla="*/ 5778 w 10000"/>
                <a:gd name="connsiteY139" fmla="*/ 9111 h 9814"/>
                <a:gd name="connsiteX140" fmla="*/ 5778 w 10000"/>
                <a:gd name="connsiteY140" fmla="*/ 9163 h 9814"/>
                <a:gd name="connsiteX141" fmla="*/ 5686 w 10000"/>
                <a:gd name="connsiteY141" fmla="*/ 9069 h 9814"/>
                <a:gd name="connsiteX142" fmla="*/ 5686 w 10000"/>
                <a:gd name="connsiteY142" fmla="*/ 9163 h 9814"/>
                <a:gd name="connsiteX143" fmla="*/ 5555 w 10000"/>
                <a:gd name="connsiteY143" fmla="*/ 9163 h 9814"/>
                <a:gd name="connsiteX144" fmla="*/ 5466 w 10000"/>
                <a:gd name="connsiteY144" fmla="*/ 9111 h 9814"/>
                <a:gd name="connsiteX145" fmla="*/ 5414 w 10000"/>
                <a:gd name="connsiteY145" fmla="*/ 9026 h 9814"/>
                <a:gd name="connsiteX146" fmla="*/ 5370 w 10000"/>
                <a:gd name="connsiteY146" fmla="*/ 9026 h 9814"/>
                <a:gd name="connsiteX147" fmla="*/ 5370 w 10000"/>
                <a:gd name="connsiteY147" fmla="*/ 9111 h 9814"/>
                <a:gd name="connsiteX148" fmla="*/ 5284 w 10000"/>
                <a:gd name="connsiteY148" fmla="*/ 9026 h 9814"/>
                <a:gd name="connsiteX149" fmla="*/ 5244 w 10000"/>
                <a:gd name="connsiteY149" fmla="*/ 8929 h 9814"/>
                <a:gd name="connsiteX150" fmla="*/ 5202 w 10000"/>
                <a:gd name="connsiteY150" fmla="*/ 8979 h 9814"/>
                <a:gd name="connsiteX151" fmla="*/ 5244 w 10000"/>
                <a:gd name="connsiteY151" fmla="*/ 9111 h 9814"/>
                <a:gd name="connsiteX152" fmla="*/ 5154 w 10000"/>
                <a:gd name="connsiteY152" fmla="*/ 9069 h 9814"/>
                <a:gd name="connsiteX153" fmla="*/ 5154 w 10000"/>
                <a:gd name="connsiteY153" fmla="*/ 9163 h 9814"/>
                <a:gd name="connsiteX154" fmla="*/ 4973 w 10000"/>
                <a:gd name="connsiteY154" fmla="*/ 9111 h 9814"/>
                <a:gd name="connsiteX155" fmla="*/ 4844 w 10000"/>
                <a:gd name="connsiteY155" fmla="*/ 9111 h 9814"/>
                <a:gd name="connsiteX156" fmla="*/ 4794 w 10000"/>
                <a:gd name="connsiteY156" fmla="*/ 9111 h 9814"/>
                <a:gd name="connsiteX157" fmla="*/ 4661 w 10000"/>
                <a:gd name="connsiteY157" fmla="*/ 9026 h 9814"/>
                <a:gd name="connsiteX158" fmla="*/ 4611 w 10000"/>
                <a:gd name="connsiteY158" fmla="*/ 8979 h 9814"/>
                <a:gd name="connsiteX159" fmla="*/ 4480 w 10000"/>
                <a:gd name="connsiteY159" fmla="*/ 8929 h 9814"/>
                <a:gd name="connsiteX160" fmla="*/ 4395 w 10000"/>
                <a:gd name="connsiteY160" fmla="*/ 8656 h 9814"/>
                <a:gd name="connsiteX161" fmla="*/ 4297 w 10000"/>
                <a:gd name="connsiteY161" fmla="*/ 8468 h 9814"/>
                <a:gd name="connsiteX162" fmla="*/ 4168 w 10000"/>
                <a:gd name="connsiteY162" fmla="*/ 8468 h 9814"/>
                <a:gd name="connsiteX163" fmla="*/ 4032 w 10000"/>
                <a:gd name="connsiteY163" fmla="*/ 8468 h 9814"/>
                <a:gd name="connsiteX164" fmla="*/ 3808 w 10000"/>
                <a:gd name="connsiteY164" fmla="*/ 8232 h 9814"/>
                <a:gd name="connsiteX165" fmla="*/ 3633 w 10000"/>
                <a:gd name="connsiteY165" fmla="*/ 8366 h 9814"/>
                <a:gd name="connsiteX166" fmla="*/ 3633 w 10000"/>
                <a:gd name="connsiteY166" fmla="*/ 8468 h 9814"/>
                <a:gd name="connsiteX167" fmla="*/ 3410 w 10000"/>
                <a:gd name="connsiteY167" fmla="*/ 8514 h 9814"/>
                <a:gd name="connsiteX168" fmla="*/ 3278 w 10000"/>
                <a:gd name="connsiteY168" fmla="*/ 8656 h 9814"/>
                <a:gd name="connsiteX169" fmla="*/ 3189 w 10000"/>
                <a:gd name="connsiteY169" fmla="*/ 8559 h 9814"/>
                <a:gd name="connsiteX170" fmla="*/ 3099 w 10000"/>
                <a:gd name="connsiteY170" fmla="*/ 8656 h 9814"/>
                <a:gd name="connsiteX171" fmla="*/ 2965 w 10000"/>
                <a:gd name="connsiteY171" fmla="*/ 8656 h 9814"/>
                <a:gd name="connsiteX172" fmla="*/ 2781 w 10000"/>
                <a:gd name="connsiteY172" fmla="*/ 8606 h 9814"/>
                <a:gd name="connsiteX173" fmla="*/ 2606 w 10000"/>
                <a:gd name="connsiteY173" fmla="*/ 8698 h 9814"/>
                <a:gd name="connsiteX174" fmla="*/ 2515 w 10000"/>
                <a:gd name="connsiteY174" fmla="*/ 8698 h 9814"/>
                <a:gd name="connsiteX175" fmla="*/ 2423 w 10000"/>
                <a:gd name="connsiteY175" fmla="*/ 8698 h 9814"/>
                <a:gd name="connsiteX176" fmla="*/ 2380 w 10000"/>
                <a:gd name="connsiteY176" fmla="*/ 8698 h 9814"/>
                <a:gd name="connsiteX177" fmla="*/ 2380 w 10000"/>
                <a:gd name="connsiteY177" fmla="*/ 8929 h 9814"/>
                <a:gd name="connsiteX178" fmla="*/ 2473 w 10000"/>
                <a:gd name="connsiteY178" fmla="*/ 9069 h 9814"/>
                <a:gd name="connsiteX179" fmla="*/ 2473 w 10000"/>
                <a:gd name="connsiteY179" fmla="*/ 9111 h 9814"/>
                <a:gd name="connsiteX180" fmla="*/ 2473 w 10000"/>
                <a:gd name="connsiteY180" fmla="*/ 9214 h 9814"/>
                <a:gd name="connsiteX181" fmla="*/ 2515 w 10000"/>
                <a:gd name="connsiteY181" fmla="*/ 9348 h 9814"/>
                <a:gd name="connsiteX182" fmla="*/ 2380 w 10000"/>
                <a:gd name="connsiteY182" fmla="*/ 9303 h 9814"/>
                <a:gd name="connsiteX183" fmla="*/ 2244 w 10000"/>
                <a:gd name="connsiteY183" fmla="*/ 9258 h 9814"/>
                <a:gd name="connsiteX184" fmla="*/ 2153 w 10000"/>
                <a:gd name="connsiteY184" fmla="*/ 9026 h 9814"/>
                <a:gd name="connsiteX185" fmla="*/ 1895 w 10000"/>
                <a:gd name="connsiteY185" fmla="*/ 9163 h 9814"/>
                <a:gd name="connsiteX186" fmla="*/ 1805 w 10000"/>
                <a:gd name="connsiteY186" fmla="*/ 9214 h 9814"/>
                <a:gd name="connsiteX187" fmla="*/ 1805 w 10000"/>
                <a:gd name="connsiteY187" fmla="*/ 9069 h 9814"/>
                <a:gd name="connsiteX188" fmla="*/ 1669 w 10000"/>
                <a:gd name="connsiteY188" fmla="*/ 8887 h 9814"/>
                <a:gd name="connsiteX189" fmla="*/ 1401 w 10000"/>
                <a:gd name="connsiteY189" fmla="*/ 8887 h 9814"/>
                <a:gd name="connsiteX190" fmla="*/ 1401 w 10000"/>
                <a:gd name="connsiteY190" fmla="*/ 8698 h 9814"/>
                <a:gd name="connsiteX191" fmla="*/ 1439 w 10000"/>
                <a:gd name="connsiteY191" fmla="*/ 8468 h 9814"/>
                <a:gd name="connsiteX192" fmla="*/ 1270 w 10000"/>
                <a:gd name="connsiteY192" fmla="*/ 8366 h 9814"/>
                <a:gd name="connsiteX193" fmla="*/ 1130 w 10000"/>
                <a:gd name="connsiteY193" fmla="*/ 8232 h 9814"/>
                <a:gd name="connsiteX194" fmla="*/ 1090 w 10000"/>
                <a:gd name="connsiteY194" fmla="*/ 8138 h 9814"/>
                <a:gd name="connsiteX195" fmla="*/ 1048 w 10000"/>
                <a:gd name="connsiteY195" fmla="*/ 7999 h 9814"/>
                <a:gd name="connsiteX196" fmla="*/ 1090 w 10000"/>
                <a:gd name="connsiteY196" fmla="*/ 7861 h 9814"/>
                <a:gd name="connsiteX197" fmla="*/ 773 w 10000"/>
                <a:gd name="connsiteY197" fmla="*/ 7905 h 9814"/>
                <a:gd name="connsiteX198" fmla="*/ 591 w 10000"/>
                <a:gd name="connsiteY198" fmla="*/ 7999 h 9814"/>
                <a:gd name="connsiteX199" fmla="*/ 591 w 10000"/>
                <a:gd name="connsiteY199" fmla="*/ 7861 h 9814"/>
                <a:gd name="connsiteX200" fmla="*/ 549 w 10000"/>
                <a:gd name="connsiteY200" fmla="*/ 7718 h 9814"/>
                <a:gd name="connsiteX201" fmla="*/ 508 w 10000"/>
                <a:gd name="connsiteY201" fmla="*/ 7636 h 9814"/>
                <a:gd name="connsiteX202" fmla="*/ 7545 w 10000"/>
                <a:gd name="connsiteY202" fmla="*/ 7620 h 9814"/>
                <a:gd name="connsiteX203" fmla="*/ 7675 w 10000"/>
                <a:gd name="connsiteY203" fmla="*/ 7282 h 9814"/>
                <a:gd name="connsiteX0" fmla="*/ 7119 w 10000"/>
                <a:gd name="connsiteY0" fmla="*/ 0 h 9905"/>
                <a:gd name="connsiteX1" fmla="*/ 7162 w 10000"/>
                <a:gd name="connsiteY1" fmla="*/ 137 h 9905"/>
                <a:gd name="connsiteX2" fmla="*/ 6893 w 10000"/>
                <a:gd name="connsiteY2" fmla="*/ 329 h 9905"/>
                <a:gd name="connsiteX3" fmla="*/ 6673 w 10000"/>
                <a:gd name="connsiteY3" fmla="*/ 286 h 9905"/>
                <a:gd name="connsiteX4" fmla="*/ 6673 w 10000"/>
                <a:gd name="connsiteY4" fmla="*/ 567 h 9905"/>
                <a:gd name="connsiteX5" fmla="*/ 6934 w 10000"/>
                <a:gd name="connsiteY5" fmla="*/ 804 h 9905"/>
                <a:gd name="connsiteX6" fmla="*/ 7075 w 10000"/>
                <a:gd name="connsiteY6" fmla="*/ 804 h 9905"/>
                <a:gd name="connsiteX7" fmla="*/ 7162 w 10000"/>
                <a:gd name="connsiteY7" fmla="*/ 848 h 9905"/>
                <a:gd name="connsiteX8" fmla="*/ 7162 w 10000"/>
                <a:gd name="connsiteY8" fmla="*/ 804 h 9905"/>
                <a:gd name="connsiteX9" fmla="*/ 7429 w 10000"/>
                <a:gd name="connsiteY9" fmla="*/ 948 h 9905"/>
                <a:gd name="connsiteX10" fmla="*/ 7520 w 10000"/>
                <a:gd name="connsiteY10" fmla="*/ 1230 h 9905"/>
                <a:gd name="connsiteX11" fmla="*/ 7745 w 10000"/>
                <a:gd name="connsiteY11" fmla="*/ 1278 h 9905"/>
                <a:gd name="connsiteX12" fmla="*/ 7834 w 10000"/>
                <a:gd name="connsiteY12" fmla="*/ 1180 h 9905"/>
                <a:gd name="connsiteX13" fmla="*/ 7880 w 10000"/>
                <a:gd name="connsiteY13" fmla="*/ 1042 h 9905"/>
                <a:gd name="connsiteX14" fmla="*/ 8056 w 10000"/>
                <a:gd name="connsiteY14" fmla="*/ 948 h 9905"/>
                <a:gd name="connsiteX15" fmla="*/ 8283 w 10000"/>
                <a:gd name="connsiteY15" fmla="*/ 1042 h 9905"/>
                <a:gd name="connsiteX16" fmla="*/ 8367 w 10000"/>
                <a:gd name="connsiteY16" fmla="*/ 1087 h 9905"/>
                <a:gd name="connsiteX17" fmla="*/ 8417 w 10000"/>
                <a:gd name="connsiteY17" fmla="*/ 1141 h 9905"/>
                <a:gd name="connsiteX18" fmla="*/ 8643 w 10000"/>
                <a:gd name="connsiteY18" fmla="*/ 1141 h 9905"/>
                <a:gd name="connsiteX19" fmla="*/ 8643 w 10000"/>
                <a:gd name="connsiteY19" fmla="*/ 1087 h 9905"/>
                <a:gd name="connsiteX20" fmla="*/ 8905 w 10000"/>
                <a:gd name="connsiteY20" fmla="*/ 1180 h 9905"/>
                <a:gd name="connsiteX21" fmla="*/ 8866 w 10000"/>
                <a:gd name="connsiteY21" fmla="*/ 1230 h 9905"/>
                <a:gd name="connsiteX22" fmla="*/ 8905 w 10000"/>
                <a:gd name="connsiteY22" fmla="*/ 1372 h 9905"/>
                <a:gd name="connsiteX23" fmla="*/ 8905 w 10000"/>
                <a:gd name="connsiteY23" fmla="*/ 1462 h 9905"/>
                <a:gd name="connsiteX24" fmla="*/ 8817 w 10000"/>
                <a:gd name="connsiteY24" fmla="*/ 1372 h 9905"/>
                <a:gd name="connsiteX25" fmla="*/ 8773 w 10000"/>
                <a:gd name="connsiteY25" fmla="*/ 1417 h 9905"/>
                <a:gd name="connsiteX26" fmla="*/ 8680 w 10000"/>
                <a:gd name="connsiteY26" fmla="*/ 1417 h 9905"/>
                <a:gd name="connsiteX27" fmla="*/ 8592 w 10000"/>
                <a:gd name="connsiteY27" fmla="*/ 1462 h 9905"/>
                <a:gd name="connsiteX28" fmla="*/ 8417 w 10000"/>
                <a:gd name="connsiteY28" fmla="*/ 1564 h 9905"/>
                <a:gd name="connsiteX29" fmla="*/ 8322 w 10000"/>
                <a:gd name="connsiteY29" fmla="*/ 1615 h 9905"/>
                <a:gd name="connsiteX30" fmla="*/ 8417 w 10000"/>
                <a:gd name="connsiteY30" fmla="*/ 1707 h 9905"/>
                <a:gd name="connsiteX31" fmla="*/ 8322 w 10000"/>
                <a:gd name="connsiteY31" fmla="*/ 1707 h 9905"/>
                <a:gd name="connsiteX32" fmla="*/ 8367 w 10000"/>
                <a:gd name="connsiteY32" fmla="*/ 1798 h 9905"/>
                <a:gd name="connsiteX33" fmla="*/ 8283 w 10000"/>
                <a:gd name="connsiteY33" fmla="*/ 1845 h 9905"/>
                <a:gd name="connsiteX34" fmla="*/ 8188 w 10000"/>
                <a:gd name="connsiteY34" fmla="*/ 1752 h 9905"/>
                <a:gd name="connsiteX35" fmla="*/ 8152 w 10000"/>
                <a:gd name="connsiteY35" fmla="*/ 1752 h 9905"/>
                <a:gd name="connsiteX36" fmla="*/ 8237 w 10000"/>
                <a:gd name="connsiteY36" fmla="*/ 1893 h 9905"/>
                <a:gd name="connsiteX37" fmla="*/ 8056 w 10000"/>
                <a:gd name="connsiteY37" fmla="*/ 2090 h 9905"/>
                <a:gd name="connsiteX38" fmla="*/ 9884 w 10000"/>
                <a:gd name="connsiteY38" fmla="*/ 5115 h 9905"/>
                <a:gd name="connsiteX39" fmla="*/ 9847 w 10000"/>
                <a:gd name="connsiteY39" fmla="*/ 5166 h 9905"/>
                <a:gd name="connsiteX40" fmla="*/ 9757 w 10000"/>
                <a:gd name="connsiteY40" fmla="*/ 5213 h 9905"/>
                <a:gd name="connsiteX41" fmla="*/ 9802 w 10000"/>
                <a:gd name="connsiteY41" fmla="*/ 5213 h 9905"/>
                <a:gd name="connsiteX42" fmla="*/ 9982 w 10000"/>
                <a:gd name="connsiteY42" fmla="*/ 5253 h 9905"/>
                <a:gd name="connsiteX43" fmla="*/ 9982 w 10000"/>
                <a:gd name="connsiteY43" fmla="*/ 5358 h 9905"/>
                <a:gd name="connsiteX44" fmla="*/ 9935 w 10000"/>
                <a:gd name="connsiteY44" fmla="*/ 5253 h 9905"/>
                <a:gd name="connsiteX45" fmla="*/ 9935 w 10000"/>
                <a:gd name="connsiteY45" fmla="*/ 5358 h 9905"/>
                <a:gd name="connsiteX46" fmla="*/ 9884 w 10000"/>
                <a:gd name="connsiteY46" fmla="*/ 5315 h 9905"/>
                <a:gd name="connsiteX47" fmla="*/ 9847 w 10000"/>
                <a:gd name="connsiteY47" fmla="*/ 5315 h 9905"/>
                <a:gd name="connsiteX48" fmla="*/ 9802 w 10000"/>
                <a:gd name="connsiteY48" fmla="*/ 5398 h 9905"/>
                <a:gd name="connsiteX49" fmla="*/ 9935 w 10000"/>
                <a:gd name="connsiteY49" fmla="*/ 5493 h 9905"/>
                <a:gd name="connsiteX50" fmla="*/ 9884 w 10000"/>
                <a:gd name="connsiteY50" fmla="*/ 5493 h 9905"/>
                <a:gd name="connsiteX51" fmla="*/ 9935 w 10000"/>
                <a:gd name="connsiteY51" fmla="*/ 5596 h 9905"/>
                <a:gd name="connsiteX52" fmla="*/ 9757 w 10000"/>
                <a:gd name="connsiteY52" fmla="*/ 5542 h 9905"/>
                <a:gd name="connsiteX53" fmla="*/ 9802 w 10000"/>
                <a:gd name="connsiteY53" fmla="*/ 5596 h 9905"/>
                <a:gd name="connsiteX54" fmla="*/ 9935 w 10000"/>
                <a:gd name="connsiteY54" fmla="*/ 5638 h 9905"/>
                <a:gd name="connsiteX55" fmla="*/ 9982 w 10000"/>
                <a:gd name="connsiteY55" fmla="*/ 5781 h 9905"/>
                <a:gd name="connsiteX56" fmla="*/ 9935 w 10000"/>
                <a:gd name="connsiteY56" fmla="*/ 5881 h 9905"/>
                <a:gd name="connsiteX57" fmla="*/ 9802 w 10000"/>
                <a:gd name="connsiteY57" fmla="*/ 5734 h 9905"/>
                <a:gd name="connsiteX58" fmla="*/ 9757 w 10000"/>
                <a:gd name="connsiteY58" fmla="*/ 5781 h 9905"/>
                <a:gd name="connsiteX59" fmla="*/ 9579 w 10000"/>
                <a:gd name="connsiteY59" fmla="*/ 5881 h 9905"/>
                <a:gd name="connsiteX60" fmla="*/ 9714 w 10000"/>
                <a:gd name="connsiteY60" fmla="*/ 6015 h 9905"/>
                <a:gd name="connsiteX61" fmla="*/ 9714 w 10000"/>
                <a:gd name="connsiteY61" fmla="*/ 6209 h 9905"/>
                <a:gd name="connsiteX62" fmla="*/ 9668 w 10000"/>
                <a:gd name="connsiteY62" fmla="*/ 6305 h 9905"/>
                <a:gd name="connsiteX63" fmla="*/ 9668 w 10000"/>
                <a:gd name="connsiteY63" fmla="*/ 6350 h 9905"/>
                <a:gd name="connsiteX64" fmla="*/ 9579 w 10000"/>
                <a:gd name="connsiteY64" fmla="*/ 6305 h 9905"/>
                <a:gd name="connsiteX65" fmla="*/ 9579 w 10000"/>
                <a:gd name="connsiteY65" fmla="*/ 6396 h 9905"/>
                <a:gd name="connsiteX66" fmla="*/ 9534 w 10000"/>
                <a:gd name="connsiteY66" fmla="*/ 6495 h 9905"/>
                <a:gd name="connsiteX67" fmla="*/ 9490 w 10000"/>
                <a:gd name="connsiteY67" fmla="*/ 6678 h 9905"/>
                <a:gd name="connsiteX68" fmla="*/ 9534 w 10000"/>
                <a:gd name="connsiteY68" fmla="*/ 6586 h 9905"/>
                <a:gd name="connsiteX69" fmla="*/ 9490 w 10000"/>
                <a:gd name="connsiteY69" fmla="*/ 6631 h 9905"/>
                <a:gd name="connsiteX70" fmla="*/ 9447 w 10000"/>
                <a:gd name="connsiteY70" fmla="*/ 6543 h 9905"/>
                <a:gd name="connsiteX71" fmla="*/ 9351 w 10000"/>
                <a:gd name="connsiteY71" fmla="*/ 6586 h 9905"/>
                <a:gd name="connsiteX72" fmla="*/ 9351 w 10000"/>
                <a:gd name="connsiteY72" fmla="*/ 6678 h 9905"/>
                <a:gd name="connsiteX73" fmla="*/ 9403 w 10000"/>
                <a:gd name="connsiteY73" fmla="*/ 6727 h 9905"/>
                <a:gd name="connsiteX74" fmla="*/ 9490 w 10000"/>
                <a:gd name="connsiteY74" fmla="*/ 6775 h 9905"/>
                <a:gd name="connsiteX75" fmla="*/ 9447 w 10000"/>
                <a:gd name="connsiteY75" fmla="*/ 6823 h 9905"/>
                <a:gd name="connsiteX76" fmla="*/ 9403 w 10000"/>
                <a:gd name="connsiteY76" fmla="*/ 6968 h 9905"/>
                <a:gd name="connsiteX77" fmla="*/ 9220 w 10000"/>
                <a:gd name="connsiteY77" fmla="*/ 6868 h 9905"/>
                <a:gd name="connsiteX78" fmla="*/ 9351 w 10000"/>
                <a:gd name="connsiteY78" fmla="*/ 7009 h 9905"/>
                <a:gd name="connsiteX79" fmla="*/ 9490 w 10000"/>
                <a:gd name="connsiteY79" fmla="*/ 7009 h 9905"/>
                <a:gd name="connsiteX80" fmla="*/ 9447 w 10000"/>
                <a:gd name="connsiteY80" fmla="*/ 7111 h 9905"/>
                <a:gd name="connsiteX81" fmla="*/ 9534 w 10000"/>
                <a:gd name="connsiteY81" fmla="*/ 7302 h 9905"/>
                <a:gd name="connsiteX82" fmla="*/ 9490 w 10000"/>
                <a:gd name="connsiteY82" fmla="*/ 7302 h 9905"/>
                <a:gd name="connsiteX83" fmla="*/ 9351 w 10000"/>
                <a:gd name="connsiteY83" fmla="*/ 7197 h 9905"/>
                <a:gd name="connsiteX84" fmla="*/ 9302 w 10000"/>
                <a:gd name="connsiteY84" fmla="*/ 7252 h 9905"/>
                <a:gd name="connsiteX85" fmla="*/ 9403 w 10000"/>
                <a:gd name="connsiteY85" fmla="*/ 7347 h 9905"/>
                <a:gd name="connsiteX86" fmla="*/ 9351 w 10000"/>
                <a:gd name="connsiteY86" fmla="*/ 7438 h 9905"/>
                <a:gd name="connsiteX87" fmla="*/ 9220 w 10000"/>
                <a:gd name="connsiteY87" fmla="*/ 7347 h 9905"/>
                <a:gd name="connsiteX88" fmla="*/ 9302 w 10000"/>
                <a:gd name="connsiteY88" fmla="*/ 7484 h 9905"/>
                <a:gd name="connsiteX89" fmla="*/ 9220 w 10000"/>
                <a:gd name="connsiteY89" fmla="*/ 7484 h 9905"/>
                <a:gd name="connsiteX90" fmla="*/ 9220 w 10000"/>
                <a:gd name="connsiteY90" fmla="*/ 7584 h 9905"/>
                <a:gd name="connsiteX91" fmla="*/ 8994 w 10000"/>
                <a:gd name="connsiteY91" fmla="*/ 7686 h 9905"/>
                <a:gd name="connsiteX92" fmla="*/ 8951 w 10000"/>
                <a:gd name="connsiteY92" fmla="*/ 7769 h 9905"/>
                <a:gd name="connsiteX93" fmla="*/ 8994 w 10000"/>
                <a:gd name="connsiteY93" fmla="*/ 7823 h 9905"/>
                <a:gd name="connsiteX94" fmla="*/ 8951 w 10000"/>
                <a:gd name="connsiteY94" fmla="*/ 7860 h 9905"/>
                <a:gd name="connsiteX95" fmla="*/ 8905 w 10000"/>
                <a:gd name="connsiteY95" fmla="*/ 8006 h 9905"/>
                <a:gd name="connsiteX96" fmla="*/ 8866 w 10000"/>
                <a:gd name="connsiteY96" fmla="*/ 7960 h 9905"/>
                <a:gd name="connsiteX97" fmla="*/ 8866 w 10000"/>
                <a:gd name="connsiteY97" fmla="*/ 8102 h 9905"/>
                <a:gd name="connsiteX98" fmla="*/ 8407 w 10000"/>
                <a:gd name="connsiteY98" fmla="*/ 7863 h 9905"/>
                <a:gd name="connsiteX99" fmla="*/ 7657 w 10000"/>
                <a:gd name="connsiteY99" fmla="*/ 8674 h 9905"/>
                <a:gd name="connsiteX100" fmla="*/ 7387 w 10000"/>
                <a:gd name="connsiteY100" fmla="*/ 8768 h 9905"/>
                <a:gd name="connsiteX101" fmla="*/ 7253 w 10000"/>
                <a:gd name="connsiteY101" fmla="*/ 8484 h 9905"/>
                <a:gd name="connsiteX102" fmla="*/ 7209 w 10000"/>
                <a:gd name="connsiteY102" fmla="*/ 8484 h 9905"/>
                <a:gd name="connsiteX103" fmla="*/ 7340 w 10000"/>
                <a:gd name="connsiteY103" fmla="*/ 8430 h 9905"/>
                <a:gd name="connsiteX104" fmla="*/ 7162 w 10000"/>
                <a:gd name="connsiteY104" fmla="*/ 8430 h 9905"/>
                <a:gd name="connsiteX105" fmla="*/ 7119 w 10000"/>
                <a:gd name="connsiteY105" fmla="*/ 8533 h 9905"/>
                <a:gd name="connsiteX106" fmla="*/ 7209 w 10000"/>
                <a:gd name="connsiteY106" fmla="*/ 8626 h 9905"/>
                <a:gd name="connsiteX107" fmla="*/ 7162 w 10000"/>
                <a:gd name="connsiteY107" fmla="*/ 8626 h 9905"/>
                <a:gd name="connsiteX108" fmla="*/ 7302 w 10000"/>
                <a:gd name="connsiteY108" fmla="*/ 8907 h 9905"/>
                <a:gd name="connsiteX109" fmla="*/ 7119 w 10000"/>
                <a:gd name="connsiteY109" fmla="*/ 8725 h 9905"/>
                <a:gd name="connsiteX110" fmla="*/ 7209 w 10000"/>
                <a:gd name="connsiteY110" fmla="*/ 8907 h 9905"/>
                <a:gd name="connsiteX111" fmla="*/ 7162 w 10000"/>
                <a:gd name="connsiteY111" fmla="*/ 8960 h 9905"/>
                <a:gd name="connsiteX112" fmla="*/ 7119 w 10000"/>
                <a:gd name="connsiteY112" fmla="*/ 8907 h 9905"/>
                <a:gd name="connsiteX113" fmla="*/ 7075 w 10000"/>
                <a:gd name="connsiteY113" fmla="*/ 9054 h 9905"/>
                <a:gd name="connsiteX114" fmla="*/ 6934 w 10000"/>
                <a:gd name="connsiteY114" fmla="*/ 9102 h 9905"/>
                <a:gd name="connsiteX115" fmla="*/ 6893 w 10000"/>
                <a:gd name="connsiteY115" fmla="*/ 9003 h 9905"/>
                <a:gd name="connsiteX116" fmla="*/ 6807 w 10000"/>
                <a:gd name="connsiteY116" fmla="*/ 8960 h 9905"/>
                <a:gd name="connsiteX117" fmla="*/ 6852 w 10000"/>
                <a:gd name="connsiteY117" fmla="*/ 9146 h 9905"/>
                <a:gd name="connsiteX118" fmla="*/ 6623 w 10000"/>
                <a:gd name="connsiteY118" fmla="*/ 9054 h 9905"/>
                <a:gd name="connsiteX119" fmla="*/ 6579 w 10000"/>
                <a:gd name="connsiteY119" fmla="*/ 9102 h 9905"/>
                <a:gd name="connsiteX120" fmla="*/ 6444 w 10000"/>
                <a:gd name="connsiteY120" fmla="*/ 9189 h 9905"/>
                <a:gd name="connsiteX121" fmla="*/ 6411 w 10000"/>
                <a:gd name="connsiteY121" fmla="*/ 9294 h 9905"/>
                <a:gd name="connsiteX122" fmla="*/ 6311 w 10000"/>
                <a:gd name="connsiteY122" fmla="*/ 9294 h 9905"/>
                <a:gd name="connsiteX123" fmla="*/ 6177 w 10000"/>
                <a:gd name="connsiteY123" fmla="*/ 9338 h 9905"/>
                <a:gd name="connsiteX124" fmla="*/ 6177 w 10000"/>
                <a:gd name="connsiteY124" fmla="*/ 9294 h 9905"/>
                <a:gd name="connsiteX125" fmla="*/ 6177 w 10000"/>
                <a:gd name="connsiteY125" fmla="*/ 9384 h 9905"/>
                <a:gd name="connsiteX126" fmla="*/ 6046 w 10000"/>
                <a:gd name="connsiteY126" fmla="*/ 9338 h 9905"/>
                <a:gd name="connsiteX127" fmla="*/ 6046 w 10000"/>
                <a:gd name="connsiteY127" fmla="*/ 9430 h 9905"/>
                <a:gd name="connsiteX128" fmla="*/ 6000 w 10000"/>
                <a:gd name="connsiteY128" fmla="*/ 9576 h 9905"/>
                <a:gd name="connsiteX129" fmla="*/ 6094 w 10000"/>
                <a:gd name="connsiteY129" fmla="*/ 9624 h 9905"/>
                <a:gd name="connsiteX130" fmla="*/ 6094 w 10000"/>
                <a:gd name="connsiteY130" fmla="*/ 9624 h 9905"/>
                <a:gd name="connsiteX131" fmla="*/ 6177 w 10000"/>
                <a:gd name="connsiteY131" fmla="*/ 9813 h 9905"/>
                <a:gd name="connsiteX132" fmla="*/ 5956 w 10000"/>
                <a:gd name="connsiteY132" fmla="*/ 9905 h 9905"/>
                <a:gd name="connsiteX133" fmla="*/ 5956 w 10000"/>
                <a:gd name="connsiteY133" fmla="*/ 9813 h 9905"/>
                <a:gd name="connsiteX134" fmla="*/ 5861 w 10000"/>
                <a:gd name="connsiteY134" fmla="*/ 9667 h 9905"/>
                <a:gd name="connsiteX135" fmla="*/ 5823 w 10000"/>
                <a:gd name="connsiteY135" fmla="*/ 9576 h 9905"/>
                <a:gd name="connsiteX136" fmla="*/ 5778 w 10000"/>
                <a:gd name="connsiteY136" fmla="*/ 9430 h 9905"/>
                <a:gd name="connsiteX137" fmla="*/ 5823 w 10000"/>
                <a:gd name="connsiteY137" fmla="*/ 9338 h 9905"/>
                <a:gd name="connsiteX138" fmla="*/ 5778 w 10000"/>
                <a:gd name="connsiteY138" fmla="*/ 9189 h 9905"/>
                <a:gd name="connsiteX139" fmla="*/ 5778 w 10000"/>
                <a:gd name="connsiteY139" fmla="*/ 9242 h 9905"/>
                <a:gd name="connsiteX140" fmla="*/ 5686 w 10000"/>
                <a:gd name="connsiteY140" fmla="*/ 9146 h 9905"/>
                <a:gd name="connsiteX141" fmla="*/ 5686 w 10000"/>
                <a:gd name="connsiteY141" fmla="*/ 9242 h 9905"/>
                <a:gd name="connsiteX142" fmla="*/ 5555 w 10000"/>
                <a:gd name="connsiteY142" fmla="*/ 9242 h 9905"/>
                <a:gd name="connsiteX143" fmla="*/ 5466 w 10000"/>
                <a:gd name="connsiteY143" fmla="*/ 9189 h 9905"/>
                <a:gd name="connsiteX144" fmla="*/ 5414 w 10000"/>
                <a:gd name="connsiteY144" fmla="*/ 9102 h 9905"/>
                <a:gd name="connsiteX145" fmla="*/ 5370 w 10000"/>
                <a:gd name="connsiteY145" fmla="*/ 9102 h 9905"/>
                <a:gd name="connsiteX146" fmla="*/ 5370 w 10000"/>
                <a:gd name="connsiteY146" fmla="*/ 9189 h 9905"/>
                <a:gd name="connsiteX147" fmla="*/ 5284 w 10000"/>
                <a:gd name="connsiteY147" fmla="*/ 9102 h 9905"/>
                <a:gd name="connsiteX148" fmla="*/ 5244 w 10000"/>
                <a:gd name="connsiteY148" fmla="*/ 9003 h 9905"/>
                <a:gd name="connsiteX149" fmla="*/ 5202 w 10000"/>
                <a:gd name="connsiteY149" fmla="*/ 9054 h 9905"/>
                <a:gd name="connsiteX150" fmla="*/ 5244 w 10000"/>
                <a:gd name="connsiteY150" fmla="*/ 9189 h 9905"/>
                <a:gd name="connsiteX151" fmla="*/ 5154 w 10000"/>
                <a:gd name="connsiteY151" fmla="*/ 9146 h 9905"/>
                <a:gd name="connsiteX152" fmla="*/ 5154 w 10000"/>
                <a:gd name="connsiteY152" fmla="*/ 9242 h 9905"/>
                <a:gd name="connsiteX153" fmla="*/ 4973 w 10000"/>
                <a:gd name="connsiteY153" fmla="*/ 9189 h 9905"/>
                <a:gd name="connsiteX154" fmla="*/ 4844 w 10000"/>
                <a:gd name="connsiteY154" fmla="*/ 9189 h 9905"/>
                <a:gd name="connsiteX155" fmla="*/ 4794 w 10000"/>
                <a:gd name="connsiteY155" fmla="*/ 9189 h 9905"/>
                <a:gd name="connsiteX156" fmla="*/ 4661 w 10000"/>
                <a:gd name="connsiteY156" fmla="*/ 9102 h 9905"/>
                <a:gd name="connsiteX157" fmla="*/ 4611 w 10000"/>
                <a:gd name="connsiteY157" fmla="*/ 9054 h 9905"/>
                <a:gd name="connsiteX158" fmla="*/ 4480 w 10000"/>
                <a:gd name="connsiteY158" fmla="*/ 9003 h 9905"/>
                <a:gd name="connsiteX159" fmla="*/ 4395 w 10000"/>
                <a:gd name="connsiteY159" fmla="*/ 8725 h 9905"/>
                <a:gd name="connsiteX160" fmla="*/ 4297 w 10000"/>
                <a:gd name="connsiteY160" fmla="*/ 8533 h 9905"/>
                <a:gd name="connsiteX161" fmla="*/ 4168 w 10000"/>
                <a:gd name="connsiteY161" fmla="*/ 8533 h 9905"/>
                <a:gd name="connsiteX162" fmla="*/ 4032 w 10000"/>
                <a:gd name="connsiteY162" fmla="*/ 8533 h 9905"/>
                <a:gd name="connsiteX163" fmla="*/ 3808 w 10000"/>
                <a:gd name="connsiteY163" fmla="*/ 8293 h 9905"/>
                <a:gd name="connsiteX164" fmla="*/ 3633 w 10000"/>
                <a:gd name="connsiteY164" fmla="*/ 8430 h 9905"/>
                <a:gd name="connsiteX165" fmla="*/ 3633 w 10000"/>
                <a:gd name="connsiteY165" fmla="*/ 8533 h 9905"/>
                <a:gd name="connsiteX166" fmla="*/ 3410 w 10000"/>
                <a:gd name="connsiteY166" fmla="*/ 8580 h 9905"/>
                <a:gd name="connsiteX167" fmla="*/ 3278 w 10000"/>
                <a:gd name="connsiteY167" fmla="*/ 8725 h 9905"/>
                <a:gd name="connsiteX168" fmla="*/ 3189 w 10000"/>
                <a:gd name="connsiteY168" fmla="*/ 8626 h 9905"/>
                <a:gd name="connsiteX169" fmla="*/ 3099 w 10000"/>
                <a:gd name="connsiteY169" fmla="*/ 8725 h 9905"/>
                <a:gd name="connsiteX170" fmla="*/ 2965 w 10000"/>
                <a:gd name="connsiteY170" fmla="*/ 8725 h 9905"/>
                <a:gd name="connsiteX171" fmla="*/ 2781 w 10000"/>
                <a:gd name="connsiteY171" fmla="*/ 8674 h 9905"/>
                <a:gd name="connsiteX172" fmla="*/ 2606 w 10000"/>
                <a:gd name="connsiteY172" fmla="*/ 8768 h 9905"/>
                <a:gd name="connsiteX173" fmla="*/ 2515 w 10000"/>
                <a:gd name="connsiteY173" fmla="*/ 8768 h 9905"/>
                <a:gd name="connsiteX174" fmla="*/ 2423 w 10000"/>
                <a:gd name="connsiteY174" fmla="*/ 8768 h 9905"/>
                <a:gd name="connsiteX175" fmla="*/ 2380 w 10000"/>
                <a:gd name="connsiteY175" fmla="*/ 8768 h 9905"/>
                <a:gd name="connsiteX176" fmla="*/ 2380 w 10000"/>
                <a:gd name="connsiteY176" fmla="*/ 9003 h 9905"/>
                <a:gd name="connsiteX177" fmla="*/ 2473 w 10000"/>
                <a:gd name="connsiteY177" fmla="*/ 9146 h 9905"/>
                <a:gd name="connsiteX178" fmla="*/ 2473 w 10000"/>
                <a:gd name="connsiteY178" fmla="*/ 9189 h 9905"/>
                <a:gd name="connsiteX179" fmla="*/ 2473 w 10000"/>
                <a:gd name="connsiteY179" fmla="*/ 9294 h 9905"/>
                <a:gd name="connsiteX180" fmla="*/ 2515 w 10000"/>
                <a:gd name="connsiteY180" fmla="*/ 9430 h 9905"/>
                <a:gd name="connsiteX181" fmla="*/ 2380 w 10000"/>
                <a:gd name="connsiteY181" fmla="*/ 9384 h 9905"/>
                <a:gd name="connsiteX182" fmla="*/ 2244 w 10000"/>
                <a:gd name="connsiteY182" fmla="*/ 9338 h 9905"/>
                <a:gd name="connsiteX183" fmla="*/ 2153 w 10000"/>
                <a:gd name="connsiteY183" fmla="*/ 9102 h 9905"/>
                <a:gd name="connsiteX184" fmla="*/ 1895 w 10000"/>
                <a:gd name="connsiteY184" fmla="*/ 9242 h 9905"/>
                <a:gd name="connsiteX185" fmla="*/ 1805 w 10000"/>
                <a:gd name="connsiteY185" fmla="*/ 9294 h 9905"/>
                <a:gd name="connsiteX186" fmla="*/ 1805 w 10000"/>
                <a:gd name="connsiteY186" fmla="*/ 9146 h 9905"/>
                <a:gd name="connsiteX187" fmla="*/ 1669 w 10000"/>
                <a:gd name="connsiteY187" fmla="*/ 8960 h 9905"/>
                <a:gd name="connsiteX188" fmla="*/ 1401 w 10000"/>
                <a:gd name="connsiteY188" fmla="*/ 8960 h 9905"/>
                <a:gd name="connsiteX189" fmla="*/ 1401 w 10000"/>
                <a:gd name="connsiteY189" fmla="*/ 8768 h 9905"/>
                <a:gd name="connsiteX190" fmla="*/ 1439 w 10000"/>
                <a:gd name="connsiteY190" fmla="*/ 8533 h 9905"/>
                <a:gd name="connsiteX191" fmla="*/ 1270 w 10000"/>
                <a:gd name="connsiteY191" fmla="*/ 8430 h 9905"/>
                <a:gd name="connsiteX192" fmla="*/ 1130 w 10000"/>
                <a:gd name="connsiteY192" fmla="*/ 8293 h 9905"/>
                <a:gd name="connsiteX193" fmla="*/ 1090 w 10000"/>
                <a:gd name="connsiteY193" fmla="*/ 8197 h 9905"/>
                <a:gd name="connsiteX194" fmla="*/ 1048 w 10000"/>
                <a:gd name="connsiteY194" fmla="*/ 8056 h 9905"/>
                <a:gd name="connsiteX195" fmla="*/ 1090 w 10000"/>
                <a:gd name="connsiteY195" fmla="*/ 7915 h 9905"/>
                <a:gd name="connsiteX196" fmla="*/ 773 w 10000"/>
                <a:gd name="connsiteY196" fmla="*/ 7960 h 9905"/>
                <a:gd name="connsiteX197" fmla="*/ 591 w 10000"/>
                <a:gd name="connsiteY197" fmla="*/ 8056 h 9905"/>
                <a:gd name="connsiteX198" fmla="*/ 591 w 10000"/>
                <a:gd name="connsiteY198" fmla="*/ 7915 h 9905"/>
                <a:gd name="connsiteX199" fmla="*/ 549 w 10000"/>
                <a:gd name="connsiteY199" fmla="*/ 7769 h 9905"/>
                <a:gd name="connsiteX200" fmla="*/ 508 w 10000"/>
                <a:gd name="connsiteY200" fmla="*/ 7686 h 9905"/>
                <a:gd name="connsiteX201" fmla="*/ 7545 w 10000"/>
                <a:gd name="connsiteY201" fmla="*/ 7669 h 9905"/>
                <a:gd name="connsiteX202" fmla="*/ 7675 w 10000"/>
                <a:gd name="connsiteY202" fmla="*/ 7325 h 9905"/>
                <a:gd name="connsiteX0" fmla="*/ 7162 w 10000"/>
                <a:gd name="connsiteY0" fmla="*/ 0 h 9862"/>
                <a:gd name="connsiteX1" fmla="*/ 6893 w 10000"/>
                <a:gd name="connsiteY1" fmla="*/ 194 h 9862"/>
                <a:gd name="connsiteX2" fmla="*/ 6673 w 10000"/>
                <a:gd name="connsiteY2" fmla="*/ 151 h 9862"/>
                <a:gd name="connsiteX3" fmla="*/ 6673 w 10000"/>
                <a:gd name="connsiteY3" fmla="*/ 434 h 9862"/>
                <a:gd name="connsiteX4" fmla="*/ 6934 w 10000"/>
                <a:gd name="connsiteY4" fmla="*/ 674 h 9862"/>
                <a:gd name="connsiteX5" fmla="*/ 7075 w 10000"/>
                <a:gd name="connsiteY5" fmla="*/ 674 h 9862"/>
                <a:gd name="connsiteX6" fmla="*/ 7162 w 10000"/>
                <a:gd name="connsiteY6" fmla="*/ 718 h 9862"/>
                <a:gd name="connsiteX7" fmla="*/ 7162 w 10000"/>
                <a:gd name="connsiteY7" fmla="*/ 674 h 9862"/>
                <a:gd name="connsiteX8" fmla="*/ 7429 w 10000"/>
                <a:gd name="connsiteY8" fmla="*/ 819 h 9862"/>
                <a:gd name="connsiteX9" fmla="*/ 7520 w 10000"/>
                <a:gd name="connsiteY9" fmla="*/ 1104 h 9862"/>
                <a:gd name="connsiteX10" fmla="*/ 7745 w 10000"/>
                <a:gd name="connsiteY10" fmla="*/ 1152 h 9862"/>
                <a:gd name="connsiteX11" fmla="*/ 7834 w 10000"/>
                <a:gd name="connsiteY11" fmla="*/ 1053 h 9862"/>
                <a:gd name="connsiteX12" fmla="*/ 7880 w 10000"/>
                <a:gd name="connsiteY12" fmla="*/ 914 h 9862"/>
                <a:gd name="connsiteX13" fmla="*/ 8056 w 10000"/>
                <a:gd name="connsiteY13" fmla="*/ 819 h 9862"/>
                <a:gd name="connsiteX14" fmla="*/ 8283 w 10000"/>
                <a:gd name="connsiteY14" fmla="*/ 914 h 9862"/>
                <a:gd name="connsiteX15" fmla="*/ 8367 w 10000"/>
                <a:gd name="connsiteY15" fmla="*/ 959 h 9862"/>
                <a:gd name="connsiteX16" fmla="*/ 8417 w 10000"/>
                <a:gd name="connsiteY16" fmla="*/ 1014 h 9862"/>
                <a:gd name="connsiteX17" fmla="*/ 8643 w 10000"/>
                <a:gd name="connsiteY17" fmla="*/ 1014 h 9862"/>
                <a:gd name="connsiteX18" fmla="*/ 8643 w 10000"/>
                <a:gd name="connsiteY18" fmla="*/ 959 h 9862"/>
                <a:gd name="connsiteX19" fmla="*/ 8905 w 10000"/>
                <a:gd name="connsiteY19" fmla="*/ 1053 h 9862"/>
                <a:gd name="connsiteX20" fmla="*/ 8866 w 10000"/>
                <a:gd name="connsiteY20" fmla="*/ 1104 h 9862"/>
                <a:gd name="connsiteX21" fmla="*/ 8905 w 10000"/>
                <a:gd name="connsiteY21" fmla="*/ 1247 h 9862"/>
                <a:gd name="connsiteX22" fmla="*/ 8905 w 10000"/>
                <a:gd name="connsiteY22" fmla="*/ 1338 h 9862"/>
                <a:gd name="connsiteX23" fmla="*/ 8817 w 10000"/>
                <a:gd name="connsiteY23" fmla="*/ 1247 h 9862"/>
                <a:gd name="connsiteX24" fmla="*/ 8773 w 10000"/>
                <a:gd name="connsiteY24" fmla="*/ 1293 h 9862"/>
                <a:gd name="connsiteX25" fmla="*/ 8680 w 10000"/>
                <a:gd name="connsiteY25" fmla="*/ 1293 h 9862"/>
                <a:gd name="connsiteX26" fmla="*/ 8592 w 10000"/>
                <a:gd name="connsiteY26" fmla="*/ 1338 h 9862"/>
                <a:gd name="connsiteX27" fmla="*/ 8417 w 10000"/>
                <a:gd name="connsiteY27" fmla="*/ 1441 h 9862"/>
                <a:gd name="connsiteX28" fmla="*/ 8322 w 10000"/>
                <a:gd name="connsiteY28" fmla="*/ 1492 h 9862"/>
                <a:gd name="connsiteX29" fmla="*/ 8417 w 10000"/>
                <a:gd name="connsiteY29" fmla="*/ 1585 h 9862"/>
                <a:gd name="connsiteX30" fmla="*/ 8322 w 10000"/>
                <a:gd name="connsiteY30" fmla="*/ 1585 h 9862"/>
                <a:gd name="connsiteX31" fmla="*/ 8367 w 10000"/>
                <a:gd name="connsiteY31" fmla="*/ 1677 h 9862"/>
                <a:gd name="connsiteX32" fmla="*/ 8283 w 10000"/>
                <a:gd name="connsiteY32" fmla="*/ 1725 h 9862"/>
                <a:gd name="connsiteX33" fmla="*/ 8188 w 10000"/>
                <a:gd name="connsiteY33" fmla="*/ 1631 h 9862"/>
                <a:gd name="connsiteX34" fmla="*/ 8152 w 10000"/>
                <a:gd name="connsiteY34" fmla="*/ 1631 h 9862"/>
                <a:gd name="connsiteX35" fmla="*/ 8237 w 10000"/>
                <a:gd name="connsiteY35" fmla="*/ 1773 h 9862"/>
                <a:gd name="connsiteX36" fmla="*/ 8056 w 10000"/>
                <a:gd name="connsiteY36" fmla="*/ 1972 h 9862"/>
                <a:gd name="connsiteX37" fmla="*/ 9884 w 10000"/>
                <a:gd name="connsiteY37" fmla="*/ 5026 h 9862"/>
                <a:gd name="connsiteX38" fmla="*/ 9847 w 10000"/>
                <a:gd name="connsiteY38" fmla="*/ 5078 h 9862"/>
                <a:gd name="connsiteX39" fmla="*/ 9757 w 10000"/>
                <a:gd name="connsiteY39" fmla="*/ 5125 h 9862"/>
                <a:gd name="connsiteX40" fmla="*/ 9802 w 10000"/>
                <a:gd name="connsiteY40" fmla="*/ 5125 h 9862"/>
                <a:gd name="connsiteX41" fmla="*/ 9982 w 10000"/>
                <a:gd name="connsiteY41" fmla="*/ 5165 h 9862"/>
                <a:gd name="connsiteX42" fmla="*/ 9982 w 10000"/>
                <a:gd name="connsiteY42" fmla="*/ 5271 h 9862"/>
                <a:gd name="connsiteX43" fmla="*/ 9935 w 10000"/>
                <a:gd name="connsiteY43" fmla="*/ 5165 h 9862"/>
                <a:gd name="connsiteX44" fmla="*/ 9935 w 10000"/>
                <a:gd name="connsiteY44" fmla="*/ 5271 h 9862"/>
                <a:gd name="connsiteX45" fmla="*/ 9884 w 10000"/>
                <a:gd name="connsiteY45" fmla="*/ 5228 h 9862"/>
                <a:gd name="connsiteX46" fmla="*/ 9847 w 10000"/>
                <a:gd name="connsiteY46" fmla="*/ 5228 h 9862"/>
                <a:gd name="connsiteX47" fmla="*/ 9802 w 10000"/>
                <a:gd name="connsiteY47" fmla="*/ 5312 h 9862"/>
                <a:gd name="connsiteX48" fmla="*/ 9935 w 10000"/>
                <a:gd name="connsiteY48" fmla="*/ 5408 h 9862"/>
                <a:gd name="connsiteX49" fmla="*/ 9884 w 10000"/>
                <a:gd name="connsiteY49" fmla="*/ 5408 h 9862"/>
                <a:gd name="connsiteX50" fmla="*/ 9935 w 10000"/>
                <a:gd name="connsiteY50" fmla="*/ 5512 h 9862"/>
                <a:gd name="connsiteX51" fmla="*/ 9757 w 10000"/>
                <a:gd name="connsiteY51" fmla="*/ 5457 h 9862"/>
                <a:gd name="connsiteX52" fmla="*/ 9802 w 10000"/>
                <a:gd name="connsiteY52" fmla="*/ 5512 h 9862"/>
                <a:gd name="connsiteX53" fmla="*/ 9935 w 10000"/>
                <a:gd name="connsiteY53" fmla="*/ 5554 h 9862"/>
                <a:gd name="connsiteX54" fmla="*/ 9982 w 10000"/>
                <a:gd name="connsiteY54" fmla="*/ 5698 h 9862"/>
                <a:gd name="connsiteX55" fmla="*/ 9935 w 10000"/>
                <a:gd name="connsiteY55" fmla="*/ 5799 h 9862"/>
                <a:gd name="connsiteX56" fmla="*/ 9802 w 10000"/>
                <a:gd name="connsiteY56" fmla="*/ 5651 h 9862"/>
                <a:gd name="connsiteX57" fmla="*/ 9757 w 10000"/>
                <a:gd name="connsiteY57" fmla="*/ 5698 h 9862"/>
                <a:gd name="connsiteX58" fmla="*/ 9579 w 10000"/>
                <a:gd name="connsiteY58" fmla="*/ 5799 h 9862"/>
                <a:gd name="connsiteX59" fmla="*/ 9714 w 10000"/>
                <a:gd name="connsiteY59" fmla="*/ 5935 h 9862"/>
                <a:gd name="connsiteX60" fmla="*/ 9714 w 10000"/>
                <a:gd name="connsiteY60" fmla="*/ 6131 h 9862"/>
                <a:gd name="connsiteX61" fmla="*/ 9668 w 10000"/>
                <a:gd name="connsiteY61" fmla="*/ 6227 h 9862"/>
                <a:gd name="connsiteX62" fmla="*/ 9668 w 10000"/>
                <a:gd name="connsiteY62" fmla="*/ 6273 h 9862"/>
                <a:gd name="connsiteX63" fmla="*/ 9579 w 10000"/>
                <a:gd name="connsiteY63" fmla="*/ 6227 h 9862"/>
                <a:gd name="connsiteX64" fmla="*/ 9579 w 10000"/>
                <a:gd name="connsiteY64" fmla="*/ 6319 h 9862"/>
                <a:gd name="connsiteX65" fmla="*/ 9534 w 10000"/>
                <a:gd name="connsiteY65" fmla="*/ 6419 h 9862"/>
                <a:gd name="connsiteX66" fmla="*/ 9490 w 10000"/>
                <a:gd name="connsiteY66" fmla="*/ 6604 h 9862"/>
                <a:gd name="connsiteX67" fmla="*/ 9534 w 10000"/>
                <a:gd name="connsiteY67" fmla="*/ 6511 h 9862"/>
                <a:gd name="connsiteX68" fmla="*/ 9490 w 10000"/>
                <a:gd name="connsiteY68" fmla="*/ 6557 h 9862"/>
                <a:gd name="connsiteX69" fmla="*/ 9447 w 10000"/>
                <a:gd name="connsiteY69" fmla="*/ 6468 h 9862"/>
                <a:gd name="connsiteX70" fmla="*/ 9351 w 10000"/>
                <a:gd name="connsiteY70" fmla="*/ 6511 h 9862"/>
                <a:gd name="connsiteX71" fmla="*/ 9351 w 10000"/>
                <a:gd name="connsiteY71" fmla="*/ 6604 h 9862"/>
                <a:gd name="connsiteX72" fmla="*/ 9403 w 10000"/>
                <a:gd name="connsiteY72" fmla="*/ 6654 h 9862"/>
                <a:gd name="connsiteX73" fmla="*/ 9490 w 10000"/>
                <a:gd name="connsiteY73" fmla="*/ 6702 h 9862"/>
                <a:gd name="connsiteX74" fmla="*/ 9447 w 10000"/>
                <a:gd name="connsiteY74" fmla="*/ 6750 h 9862"/>
                <a:gd name="connsiteX75" fmla="*/ 9403 w 10000"/>
                <a:gd name="connsiteY75" fmla="*/ 6897 h 9862"/>
                <a:gd name="connsiteX76" fmla="*/ 9220 w 10000"/>
                <a:gd name="connsiteY76" fmla="*/ 6796 h 9862"/>
                <a:gd name="connsiteX77" fmla="*/ 9351 w 10000"/>
                <a:gd name="connsiteY77" fmla="*/ 6938 h 9862"/>
                <a:gd name="connsiteX78" fmla="*/ 9490 w 10000"/>
                <a:gd name="connsiteY78" fmla="*/ 6938 h 9862"/>
                <a:gd name="connsiteX79" fmla="*/ 9447 w 10000"/>
                <a:gd name="connsiteY79" fmla="*/ 7041 h 9862"/>
                <a:gd name="connsiteX80" fmla="*/ 9534 w 10000"/>
                <a:gd name="connsiteY80" fmla="*/ 7234 h 9862"/>
                <a:gd name="connsiteX81" fmla="*/ 9490 w 10000"/>
                <a:gd name="connsiteY81" fmla="*/ 7234 h 9862"/>
                <a:gd name="connsiteX82" fmla="*/ 9351 w 10000"/>
                <a:gd name="connsiteY82" fmla="*/ 7128 h 9862"/>
                <a:gd name="connsiteX83" fmla="*/ 9302 w 10000"/>
                <a:gd name="connsiteY83" fmla="*/ 7184 h 9862"/>
                <a:gd name="connsiteX84" fmla="*/ 9403 w 10000"/>
                <a:gd name="connsiteY84" fmla="*/ 7279 h 9862"/>
                <a:gd name="connsiteX85" fmla="*/ 9351 w 10000"/>
                <a:gd name="connsiteY85" fmla="*/ 7371 h 9862"/>
                <a:gd name="connsiteX86" fmla="*/ 9220 w 10000"/>
                <a:gd name="connsiteY86" fmla="*/ 7279 h 9862"/>
                <a:gd name="connsiteX87" fmla="*/ 9302 w 10000"/>
                <a:gd name="connsiteY87" fmla="*/ 7418 h 9862"/>
                <a:gd name="connsiteX88" fmla="*/ 9220 w 10000"/>
                <a:gd name="connsiteY88" fmla="*/ 7418 h 9862"/>
                <a:gd name="connsiteX89" fmla="*/ 9220 w 10000"/>
                <a:gd name="connsiteY89" fmla="*/ 7519 h 9862"/>
                <a:gd name="connsiteX90" fmla="*/ 8994 w 10000"/>
                <a:gd name="connsiteY90" fmla="*/ 7622 h 9862"/>
                <a:gd name="connsiteX91" fmla="*/ 8951 w 10000"/>
                <a:gd name="connsiteY91" fmla="*/ 7706 h 9862"/>
                <a:gd name="connsiteX92" fmla="*/ 8994 w 10000"/>
                <a:gd name="connsiteY92" fmla="*/ 7760 h 9862"/>
                <a:gd name="connsiteX93" fmla="*/ 8951 w 10000"/>
                <a:gd name="connsiteY93" fmla="*/ 7797 h 9862"/>
                <a:gd name="connsiteX94" fmla="*/ 8905 w 10000"/>
                <a:gd name="connsiteY94" fmla="*/ 7945 h 9862"/>
                <a:gd name="connsiteX95" fmla="*/ 8866 w 10000"/>
                <a:gd name="connsiteY95" fmla="*/ 7898 h 9862"/>
                <a:gd name="connsiteX96" fmla="*/ 8866 w 10000"/>
                <a:gd name="connsiteY96" fmla="*/ 8042 h 9862"/>
                <a:gd name="connsiteX97" fmla="*/ 8407 w 10000"/>
                <a:gd name="connsiteY97" fmla="*/ 7800 h 9862"/>
                <a:gd name="connsiteX98" fmla="*/ 7657 w 10000"/>
                <a:gd name="connsiteY98" fmla="*/ 8619 h 9862"/>
                <a:gd name="connsiteX99" fmla="*/ 7387 w 10000"/>
                <a:gd name="connsiteY99" fmla="*/ 8714 h 9862"/>
                <a:gd name="connsiteX100" fmla="*/ 7253 w 10000"/>
                <a:gd name="connsiteY100" fmla="*/ 8427 h 9862"/>
                <a:gd name="connsiteX101" fmla="*/ 7209 w 10000"/>
                <a:gd name="connsiteY101" fmla="*/ 8427 h 9862"/>
                <a:gd name="connsiteX102" fmla="*/ 7340 w 10000"/>
                <a:gd name="connsiteY102" fmla="*/ 8373 h 9862"/>
                <a:gd name="connsiteX103" fmla="*/ 7162 w 10000"/>
                <a:gd name="connsiteY103" fmla="*/ 8373 h 9862"/>
                <a:gd name="connsiteX104" fmla="*/ 7119 w 10000"/>
                <a:gd name="connsiteY104" fmla="*/ 8477 h 9862"/>
                <a:gd name="connsiteX105" fmla="*/ 7209 w 10000"/>
                <a:gd name="connsiteY105" fmla="*/ 8571 h 9862"/>
                <a:gd name="connsiteX106" fmla="*/ 7162 w 10000"/>
                <a:gd name="connsiteY106" fmla="*/ 8571 h 9862"/>
                <a:gd name="connsiteX107" fmla="*/ 7302 w 10000"/>
                <a:gd name="connsiteY107" fmla="*/ 8854 h 9862"/>
                <a:gd name="connsiteX108" fmla="*/ 7119 w 10000"/>
                <a:gd name="connsiteY108" fmla="*/ 8671 h 9862"/>
                <a:gd name="connsiteX109" fmla="*/ 7209 w 10000"/>
                <a:gd name="connsiteY109" fmla="*/ 8854 h 9862"/>
                <a:gd name="connsiteX110" fmla="*/ 7162 w 10000"/>
                <a:gd name="connsiteY110" fmla="*/ 8908 h 9862"/>
                <a:gd name="connsiteX111" fmla="*/ 7119 w 10000"/>
                <a:gd name="connsiteY111" fmla="*/ 8854 h 9862"/>
                <a:gd name="connsiteX112" fmla="*/ 7075 w 10000"/>
                <a:gd name="connsiteY112" fmla="*/ 9003 h 9862"/>
                <a:gd name="connsiteX113" fmla="*/ 6934 w 10000"/>
                <a:gd name="connsiteY113" fmla="*/ 9051 h 9862"/>
                <a:gd name="connsiteX114" fmla="*/ 6893 w 10000"/>
                <a:gd name="connsiteY114" fmla="*/ 8951 h 9862"/>
                <a:gd name="connsiteX115" fmla="*/ 6807 w 10000"/>
                <a:gd name="connsiteY115" fmla="*/ 8908 h 9862"/>
                <a:gd name="connsiteX116" fmla="*/ 6852 w 10000"/>
                <a:gd name="connsiteY116" fmla="*/ 9096 h 9862"/>
                <a:gd name="connsiteX117" fmla="*/ 6623 w 10000"/>
                <a:gd name="connsiteY117" fmla="*/ 9003 h 9862"/>
                <a:gd name="connsiteX118" fmla="*/ 6579 w 10000"/>
                <a:gd name="connsiteY118" fmla="*/ 9051 h 9862"/>
                <a:gd name="connsiteX119" fmla="*/ 6444 w 10000"/>
                <a:gd name="connsiteY119" fmla="*/ 9139 h 9862"/>
                <a:gd name="connsiteX120" fmla="*/ 6411 w 10000"/>
                <a:gd name="connsiteY120" fmla="*/ 9245 h 9862"/>
                <a:gd name="connsiteX121" fmla="*/ 6311 w 10000"/>
                <a:gd name="connsiteY121" fmla="*/ 9245 h 9862"/>
                <a:gd name="connsiteX122" fmla="*/ 6177 w 10000"/>
                <a:gd name="connsiteY122" fmla="*/ 9290 h 9862"/>
                <a:gd name="connsiteX123" fmla="*/ 6177 w 10000"/>
                <a:gd name="connsiteY123" fmla="*/ 9245 h 9862"/>
                <a:gd name="connsiteX124" fmla="*/ 6177 w 10000"/>
                <a:gd name="connsiteY124" fmla="*/ 9336 h 9862"/>
                <a:gd name="connsiteX125" fmla="*/ 6046 w 10000"/>
                <a:gd name="connsiteY125" fmla="*/ 9290 h 9862"/>
                <a:gd name="connsiteX126" fmla="*/ 6046 w 10000"/>
                <a:gd name="connsiteY126" fmla="*/ 9382 h 9862"/>
                <a:gd name="connsiteX127" fmla="*/ 6000 w 10000"/>
                <a:gd name="connsiteY127" fmla="*/ 9530 h 9862"/>
                <a:gd name="connsiteX128" fmla="*/ 6094 w 10000"/>
                <a:gd name="connsiteY128" fmla="*/ 9578 h 9862"/>
                <a:gd name="connsiteX129" fmla="*/ 6094 w 10000"/>
                <a:gd name="connsiteY129" fmla="*/ 9578 h 9862"/>
                <a:gd name="connsiteX130" fmla="*/ 6177 w 10000"/>
                <a:gd name="connsiteY130" fmla="*/ 9769 h 9862"/>
                <a:gd name="connsiteX131" fmla="*/ 5956 w 10000"/>
                <a:gd name="connsiteY131" fmla="*/ 9862 h 9862"/>
                <a:gd name="connsiteX132" fmla="*/ 5956 w 10000"/>
                <a:gd name="connsiteY132" fmla="*/ 9769 h 9862"/>
                <a:gd name="connsiteX133" fmla="*/ 5861 w 10000"/>
                <a:gd name="connsiteY133" fmla="*/ 9622 h 9862"/>
                <a:gd name="connsiteX134" fmla="*/ 5823 w 10000"/>
                <a:gd name="connsiteY134" fmla="*/ 9530 h 9862"/>
                <a:gd name="connsiteX135" fmla="*/ 5778 w 10000"/>
                <a:gd name="connsiteY135" fmla="*/ 9382 h 9862"/>
                <a:gd name="connsiteX136" fmla="*/ 5823 w 10000"/>
                <a:gd name="connsiteY136" fmla="*/ 9290 h 9862"/>
                <a:gd name="connsiteX137" fmla="*/ 5778 w 10000"/>
                <a:gd name="connsiteY137" fmla="*/ 9139 h 9862"/>
                <a:gd name="connsiteX138" fmla="*/ 5778 w 10000"/>
                <a:gd name="connsiteY138" fmla="*/ 9193 h 9862"/>
                <a:gd name="connsiteX139" fmla="*/ 5686 w 10000"/>
                <a:gd name="connsiteY139" fmla="*/ 9096 h 9862"/>
                <a:gd name="connsiteX140" fmla="*/ 5686 w 10000"/>
                <a:gd name="connsiteY140" fmla="*/ 9193 h 9862"/>
                <a:gd name="connsiteX141" fmla="*/ 5555 w 10000"/>
                <a:gd name="connsiteY141" fmla="*/ 9193 h 9862"/>
                <a:gd name="connsiteX142" fmla="*/ 5466 w 10000"/>
                <a:gd name="connsiteY142" fmla="*/ 9139 h 9862"/>
                <a:gd name="connsiteX143" fmla="*/ 5414 w 10000"/>
                <a:gd name="connsiteY143" fmla="*/ 9051 h 9862"/>
                <a:gd name="connsiteX144" fmla="*/ 5370 w 10000"/>
                <a:gd name="connsiteY144" fmla="*/ 9051 h 9862"/>
                <a:gd name="connsiteX145" fmla="*/ 5370 w 10000"/>
                <a:gd name="connsiteY145" fmla="*/ 9139 h 9862"/>
                <a:gd name="connsiteX146" fmla="*/ 5284 w 10000"/>
                <a:gd name="connsiteY146" fmla="*/ 9051 h 9862"/>
                <a:gd name="connsiteX147" fmla="*/ 5244 w 10000"/>
                <a:gd name="connsiteY147" fmla="*/ 8951 h 9862"/>
                <a:gd name="connsiteX148" fmla="*/ 5202 w 10000"/>
                <a:gd name="connsiteY148" fmla="*/ 9003 h 9862"/>
                <a:gd name="connsiteX149" fmla="*/ 5244 w 10000"/>
                <a:gd name="connsiteY149" fmla="*/ 9139 h 9862"/>
                <a:gd name="connsiteX150" fmla="*/ 5154 w 10000"/>
                <a:gd name="connsiteY150" fmla="*/ 9096 h 9862"/>
                <a:gd name="connsiteX151" fmla="*/ 5154 w 10000"/>
                <a:gd name="connsiteY151" fmla="*/ 9193 h 9862"/>
                <a:gd name="connsiteX152" fmla="*/ 4973 w 10000"/>
                <a:gd name="connsiteY152" fmla="*/ 9139 h 9862"/>
                <a:gd name="connsiteX153" fmla="*/ 4844 w 10000"/>
                <a:gd name="connsiteY153" fmla="*/ 9139 h 9862"/>
                <a:gd name="connsiteX154" fmla="*/ 4794 w 10000"/>
                <a:gd name="connsiteY154" fmla="*/ 9139 h 9862"/>
                <a:gd name="connsiteX155" fmla="*/ 4661 w 10000"/>
                <a:gd name="connsiteY155" fmla="*/ 9051 h 9862"/>
                <a:gd name="connsiteX156" fmla="*/ 4611 w 10000"/>
                <a:gd name="connsiteY156" fmla="*/ 9003 h 9862"/>
                <a:gd name="connsiteX157" fmla="*/ 4480 w 10000"/>
                <a:gd name="connsiteY157" fmla="*/ 8951 h 9862"/>
                <a:gd name="connsiteX158" fmla="*/ 4395 w 10000"/>
                <a:gd name="connsiteY158" fmla="*/ 8671 h 9862"/>
                <a:gd name="connsiteX159" fmla="*/ 4297 w 10000"/>
                <a:gd name="connsiteY159" fmla="*/ 8477 h 9862"/>
                <a:gd name="connsiteX160" fmla="*/ 4168 w 10000"/>
                <a:gd name="connsiteY160" fmla="*/ 8477 h 9862"/>
                <a:gd name="connsiteX161" fmla="*/ 4032 w 10000"/>
                <a:gd name="connsiteY161" fmla="*/ 8477 h 9862"/>
                <a:gd name="connsiteX162" fmla="*/ 3808 w 10000"/>
                <a:gd name="connsiteY162" fmla="*/ 8235 h 9862"/>
                <a:gd name="connsiteX163" fmla="*/ 3633 w 10000"/>
                <a:gd name="connsiteY163" fmla="*/ 8373 h 9862"/>
                <a:gd name="connsiteX164" fmla="*/ 3633 w 10000"/>
                <a:gd name="connsiteY164" fmla="*/ 8477 h 9862"/>
                <a:gd name="connsiteX165" fmla="*/ 3410 w 10000"/>
                <a:gd name="connsiteY165" fmla="*/ 8524 h 9862"/>
                <a:gd name="connsiteX166" fmla="*/ 3278 w 10000"/>
                <a:gd name="connsiteY166" fmla="*/ 8671 h 9862"/>
                <a:gd name="connsiteX167" fmla="*/ 3189 w 10000"/>
                <a:gd name="connsiteY167" fmla="*/ 8571 h 9862"/>
                <a:gd name="connsiteX168" fmla="*/ 3099 w 10000"/>
                <a:gd name="connsiteY168" fmla="*/ 8671 h 9862"/>
                <a:gd name="connsiteX169" fmla="*/ 2965 w 10000"/>
                <a:gd name="connsiteY169" fmla="*/ 8671 h 9862"/>
                <a:gd name="connsiteX170" fmla="*/ 2781 w 10000"/>
                <a:gd name="connsiteY170" fmla="*/ 8619 h 9862"/>
                <a:gd name="connsiteX171" fmla="*/ 2606 w 10000"/>
                <a:gd name="connsiteY171" fmla="*/ 8714 h 9862"/>
                <a:gd name="connsiteX172" fmla="*/ 2515 w 10000"/>
                <a:gd name="connsiteY172" fmla="*/ 8714 h 9862"/>
                <a:gd name="connsiteX173" fmla="*/ 2423 w 10000"/>
                <a:gd name="connsiteY173" fmla="*/ 8714 h 9862"/>
                <a:gd name="connsiteX174" fmla="*/ 2380 w 10000"/>
                <a:gd name="connsiteY174" fmla="*/ 8714 h 9862"/>
                <a:gd name="connsiteX175" fmla="*/ 2380 w 10000"/>
                <a:gd name="connsiteY175" fmla="*/ 8951 h 9862"/>
                <a:gd name="connsiteX176" fmla="*/ 2473 w 10000"/>
                <a:gd name="connsiteY176" fmla="*/ 9096 h 9862"/>
                <a:gd name="connsiteX177" fmla="*/ 2473 w 10000"/>
                <a:gd name="connsiteY177" fmla="*/ 9139 h 9862"/>
                <a:gd name="connsiteX178" fmla="*/ 2473 w 10000"/>
                <a:gd name="connsiteY178" fmla="*/ 9245 h 9862"/>
                <a:gd name="connsiteX179" fmla="*/ 2515 w 10000"/>
                <a:gd name="connsiteY179" fmla="*/ 9382 h 9862"/>
                <a:gd name="connsiteX180" fmla="*/ 2380 w 10000"/>
                <a:gd name="connsiteY180" fmla="*/ 9336 h 9862"/>
                <a:gd name="connsiteX181" fmla="*/ 2244 w 10000"/>
                <a:gd name="connsiteY181" fmla="*/ 9290 h 9862"/>
                <a:gd name="connsiteX182" fmla="*/ 2153 w 10000"/>
                <a:gd name="connsiteY182" fmla="*/ 9051 h 9862"/>
                <a:gd name="connsiteX183" fmla="*/ 1895 w 10000"/>
                <a:gd name="connsiteY183" fmla="*/ 9193 h 9862"/>
                <a:gd name="connsiteX184" fmla="*/ 1805 w 10000"/>
                <a:gd name="connsiteY184" fmla="*/ 9245 h 9862"/>
                <a:gd name="connsiteX185" fmla="*/ 1805 w 10000"/>
                <a:gd name="connsiteY185" fmla="*/ 9096 h 9862"/>
                <a:gd name="connsiteX186" fmla="*/ 1669 w 10000"/>
                <a:gd name="connsiteY186" fmla="*/ 8908 h 9862"/>
                <a:gd name="connsiteX187" fmla="*/ 1401 w 10000"/>
                <a:gd name="connsiteY187" fmla="*/ 8908 h 9862"/>
                <a:gd name="connsiteX188" fmla="*/ 1401 w 10000"/>
                <a:gd name="connsiteY188" fmla="*/ 8714 h 9862"/>
                <a:gd name="connsiteX189" fmla="*/ 1439 w 10000"/>
                <a:gd name="connsiteY189" fmla="*/ 8477 h 9862"/>
                <a:gd name="connsiteX190" fmla="*/ 1270 w 10000"/>
                <a:gd name="connsiteY190" fmla="*/ 8373 h 9862"/>
                <a:gd name="connsiteX191" fmla="*/ 1130 w 10000"/>
                <a:gd name="connsiteY191" fmla="*/ 8235 h 9862"/>
                <a:gd name="connsiteX192" fmla="*/ 1090 w 10000"/>
                <a:gd name="connsiteY192" fmla="*/ 8138 h 9862"/>
                <a:gd name="connsiteX193" fmla="*/ 1048 w 10000"/>
                <a:gd name="connsiteY193" fmla="*/ 7995 h 9862"/>
                <a:gd name="connsiteX194" fmla="*/ 1090 w 10000"/>
                <a:gd name="connsiteY194" fmla="*/ 7853 h 9862"/>
                <a:gd name="connsiteX195" fmla="*/ 773 w 10000"/>
                <a:gd name="connsiteY195" fmla="*/ 7898 h 9862"/>
                <a:gd name="connsiteX196" fmla="*/ 591 w 10000"/>
                <a:gd name="connsiteY196" fmla="*/ 7995 h 9862"/>
                <a:gd name="connsiteX197" fmla="*/ 591 w 10000"/>
                <a:gd name="connsiteY197" fmla="*/ 7853 h 9862"/>
                <a:gd name="connsiteX198" fmla="*/ 549 w 10000"/>
                <a:gd name="connsiteY198" fmla="*/ 7706 h 9862"/>
                <a:gd name="connsiteX199" fmla="*/ 508 w 10000"/>
                <a:gd name="connsiteY199" fmla="*/ 7622 h 9862"/>
                <a:gd name="connsiteX200" fmla="*/ 7545 w 10000"/>
                <a:gd name="connsiteY200" fmla="*/ 7605 h 9862"/>
                <a:gd name="connsiteX201" fmla="*/ 7675 w 10000"/>
                <a:gd name="connsiteY201" fmla="*/ 7257 h 9862"/>
                <a:gd name="connsiteX0" fmla="*/ 6893 w 10000"/>
                <a:gd name="connsiteY0" fmla="*/ 56 h 9859"/>
                <a:gd name="connsiteX1" fmla="*/ 6673 w 10000"/>
                <a:gd name="connsiteY1" fmla="*/ 12 h 9859"/>
                <a:gd name="connsiteX2" fmla="*/ 6673 w 10000"/>
                <a:gd name="connsiteY2" fmla="*/ 299 h 9859"/>
                <a:gd name="connsiteX3" fmla="*/ 6934 w 10000"/>
                <a:gd name="connsiteY3" fmla="*/ 542 h 9859"/>
                <a:gd name="connsiteX4" fmla="*/ 7075 w 10000"/>
                <a:gd name="connsiteY4" fmla="*/ 542 h 9859"/>
                <a:gd name="connsiteX5" fmla="*/ 7162 w 10000"/>
                <a:gd name="connsiteY5" fmla="*/ 587 h 9859"/>
                <a:gd name="connsiteX6" fmla="*/ 7162 w 10000"/>
                <a:gd name="connsiteY6" fmla="*/ 542 h 9859"/>
                <a:gd name="connsiteX7" fmla="*/ 7429 w 10000"/>
                <a:gd name="connsiteY7" fmla="*/ 689 h 9859"/>
                <a:gd name="connsiteX8" fmla="*/ 7520 w 10000"/>
                <a:gd name="connsiteY8" fmla="*/ 978 h 9859"/>
                <a:gd name="connsiteX9" fmla="*/ 7745 w 10000"/>
                <a:gd name="connsiteY9" fmla="*/ 1027 h 9859"/>
                <a:gd name="connsiteX10" fmla="*/ 7834 w 10000"/>
                <a:gd name="connsiteY10" fmla="*/ 927 h 9859"/>
                <a:gd name="connsiteX11" fmla="*/ 7880 w 10000"/>
                <a:gd name="connsiteY11" fmla="*/ 786 h 9859"/>
                <a:gd name="connsiteX12" fmla="*/ 8056 w 10000"/>
                <a:gd name="connsiteY12" fmla="*/ 689 h 9859"/>
                <a:gd name="connsiteX13" fmla="*/ 8283 w 10000"/>
                <a:gd name="connsiteY13" fmla="*/ 786 h 9859"/>
                <a:gd name="connsiteX14" fmla="*/ 8367 w 10000"/>
                <a:gd name="connsiteY14" fmla="*/ 831 h 9859"/>
                <a:gd name="connsiteX15" fmla="*/ 8417 w 10000"/>
                <a:gd name="connsiteY15" fmla="*/ 887 h 9859"/>
                <a:gd name="connsiteX16" fmla="*/ 8643 w 10000"/>
                <a:gd name="connsiteY16" fmla="*/ 887 h 9859"/>
                <a:gd name="connsiteX17" fmla="*/ 8643 w 10000"/>
                <a:gd name="connsiteY17" fmla="*/ 831 h 9859"/>
                <a:gd name="connsiteX18" fmla="*/ 8905 w 10000"/>
                <a:gd name="connsiteY18" fmla="*/ 927 h 9859"/>
                <a:gd name="connsiteX19" fmla="*/ 8866 w 10000"/>
                <a:gd name="connsiteY19" fmla="*/ 978 h 9859"/>
                <a:gd name="connsiteX20" fmla="*/ 8905 w 10000"/>
                <a:gd name="connsiteY20" fmla="*/ 1123 h 9859"/>
                <a:gd name="connsiteX21" fmla="*/ 8905 w 10000"/>
                <a:gd name="connsiteY21" fmla="*/ 1216 h 9859"/>
                <a:gd name="connsiteX22" fmla="*/ 8817 w 10000"/>
                <a:gd name="connsiteY22" fmla="*/ 1123 h 9859"/>
                <a:gd name="connsiteX23" fmla="*/ 8773 w 10000"/>
                <a:gd name="connsiteY23" fmla="*/ 1170 h 9859"/>
                <a:gd name="connsiteX24" fmla="*/ 8680 w 10000"/>
                <a:gd name="connsiteY24" fmla="*/ 1170 h 9859"/>
                <a:gd name="connsiteX25" fmla="*/ 8592 w 10000"/>
                <a:gd name="connsiteY25" fmla="*/ 1216 h 9859"/>
                <a:gd name="connsiteX26" fmla="*/ 8417 w 10000"/>
                <a:gd name="connsiteY26" fmla="*/ 1320 h 9859"/>
                <a:gd name="connsiteX27" fmla="*/ 8322 w 10000"/>
                <a:gd name="connsiteY27" fmla="*/ 1372 h 9859"/>
                <a:gd name="connsiteX28" fmla="*/ 8417 w 10000"/>
                <a:gd name="connsiteY28" fmla="*/ 1466 h 9859"/>
                <a:gd name="connsiteX29" fmla="*/ 8322 w 10000"/>
                <a:gd name="connsiteY29" fmla="*/ 1466 h 9859"/>
                <a:gd name="connsiteX30" fmla="*/ 8367 w 10000"/>
                <a:gd name="connsiteY30" fmla="*/ 1559 h 9859"/>
                <a:gd name="connsiteX31" fmla="*/ 8283 w 10000"/>
                <a:gd name="connsiteY31" fmla="*/ 1608 h 9859"/>
                <a:gd name="connsiteX32" fmla="*/ 8188 w 10000"/>
                <a:gd name="connsiteY32" fmla="*/ 1513 h 9859"/>
                <a:gd name="connsiteX33" fmla="*/ 8152 w 10000"/>
                <a:gd name="connsiteY33" fmla="*/ 1513 h 9859"/>
                <a:gd name="connsiteX34" fmla="*/ 8237 w 10000"/>
                <a:gd name="connsiteY34" fmla="*/ 1657 h 9859"/>
                <a:gd name="connsiteX35" fmla="*/ 8056 w 10000"/>
                <a:gd name="connsiteY35" fmla="*/ 1859 h 9859"/>
                <a:gd name="connsiteX36" fmla="*/ 9884 w 10000"/>
                <a:gd name="connsiteY36" fmla="*/ 4955 h 9859"/>
                <a:gd name="connsiteX37" fmla="*/ 9847 w 10000"/>
                <a:gd name="connsiteY37" fmla="*/ 5008 h 9859"/>
                <a:gd name="connsiteX38" fmla="*/ 9757 w 10000"/>
                <a:gd name="connsiteY38" fmla="*/ 5056 h 9859"/>
                <a:gd name="connsiteX39" fmla="*/ 9802 w 10000"/>
                <a:gd name="connsiteY39" fmla="*/ 5056 h 9859"/>
                <a:gd name="connsiteX40" fmla="*/ 9982 w 10000"/>
                <a:gd name="connsiteY40" fmla="*/ 5096 h 9859"/>
                <a:gd name="connsiteX41" fmla="*/ 9982 w 10000"/>
                <a:gd name="connsiteY41" fmla="*/ 5204 h 9859"/>
                <a:gd name="connsiteX42" fmla="*/ 9935 w 10000"/>
                <a:gd name="connsiteY42" fmla="*/ 5096 h 9859"/>
                <a:gd name="connsiteX43" fmla="*/ 9935 w 10000"/>
                <a:gd name="connsiteY43" fmla="*/ 5204 h 9859"/>
                <a:gd name="connsiteX44" fmla="*/ 9884 w 10000"/>
                <a:gd name="connsiteY44" fmla="*/ 5160 h 9859"/>
                <a:gd name="connsiteX45" fmla="*/ 9847 w 10000"/>
                <a:gd name="connsiteY45" fmla="*/ 5160 h 9859"/>
                <a:gd name="connsiteX46" fmla="*/ 9802 w 10000"/>
                <a:gd name="connsiteY46" fmla="*/ 5245 h 9859"/>
                <a:gd name="connsiteX47" fmla="*/ 9935 w 10000"/>
                <a:gd name="connsiteY47" fmla="*/ 5343 h 9859"/>
                <a:gd name="connsiteX48" fmla="*/ 9884 w 10000"/>
                <a:gd name="connsiteY48" fmla="*/ 5343 h 9859"/>
                <a:gd name="connsiteX49" fmla="*/ 9935 w 10000"/>
                <a:gd name="connsiteY49" fmla="*/ 5448 h 9859"/>
                <a:gd name="connsiteX50" fmla="*/ 9757 w 10000"/>
                <a:gd name="connsiteY50" fmla="*/ 5392 h 9859"/>
                <a:gd name="connsiteX51" fmla="*/ 9802 w 10000"/>
                <a:gd name="connsiteY51" fmla="*/ 5448 h 9859"/>
                <a:gd name="connsiteX52" fmla="*/ 9935 w 10000"/>
                <a:gd name="connsiteY52" fmla="*/ 5491 h 9859"/>
                <a:gd name="connsiteX53" fmla="*/ 9982 w 10000"/>
                <a:gd name="connsiteY53" fmla="*/ 5637 h 9859"/>
                <a:gd name="connsiteX54" fmla="*/ 9935 w 10000"/>
                <a:gd name="connsiteY54" fmla="*/ 5739 h 9859"/>
                <a:gd name="connsiteX55" fmla="*/ 9802 w 10000"/>
                <a:gd name="connsiteY55" fmla="*/ 5589 h 9859"/>
                <a:gd name="connsiteX56" fmla="*/ 9757 w 10000"/>
                <a:gd name="connsiteY56" fmla="*/ 5637 h 9859"/>
                <a:gd name="connsiteX57" fmla="*/ 9579 w 10000"/>
                <a:gd name="connsiteY57" fmla="*/ 5739 h 9859"/>
                <a:gd name="connsiteX58" fmla="*/ 9714 w 10000"/>
                <a:gd name="connsiteY58" fmla="*/ 5877 h 9859"/>
                <a:gd name="connsiteX59" fmla="*/ 9714 w 10000"/>
                <a:gd name="connsiteY59" fmla="*/ 6076 h 9859"/>
                <a:gd name="connsiteX60" fmla="*/ 9668 w 10000"/>
                <a:gd name="connsiteY60" fmla="*/ 6173 h 9859"/>
                <a:gd name="connsiteX61" fmla="*/ 9668 w 10000"/>
                <a:gd name="connsiteY61" fmla="*/ 6220 h 9859"/>
                <a:gd name="connsiteX62" fmla="*/ 9579 w 10000"/>
                <a:gd name="connsiteY62" fmla="*/ 6173 h 9859"/>
                <a:gd name="connsiteX63" fmla="*/ 9579 w 10000"/>
                <a:gd name="connsiteY63" fmla="*/ 6266 h 9859"/>
                <a:gd name="connsiteX64" fmla="*/ 9534 w 10000"/>
                <a:gd name="connsiteY64" fmla="*/ 6368 h 9859"/>
                <a:gd name="connsiteX65" fmla="*/ 9490 w 10000"/>
                <a:gd name="connsiteY65" fmla="*/ 6555 h 9859"/>
                <a:gd name="connsiteX66" fmla="*/ 9534 w 10000"/>
                <a:gd name="connsiteY66" fmla="*/ 6461 h 9859"/>
                <a:gd name="connsiteX67" fmla="*/ 9490 w 10000"/>
                <a:gd name="connsiteY67" fmla="*/ 6508 h 9859"/>
                <a:gd name="connsiteX68" fmla="*/ 9447 w 10000"/>
                <a:gd name="connsiteY68" fmla="*/ 6418 h 9859"/>
                <a:gd name="connsiteX69" fmla="*/ 9351 w 10000"/>
                <a:gd name="connsiteY69" fmla="*/ 6461 h 9859"/>
                <a:gd name="connsiteX70" fmla="*/ 9351 w 10000"/>
                <a:gd name="connsiteY70" fmla="*/ 6555 h 9859"/>
                <a:gd name="connsiteX71" fmla="*/ 9403 w 10000"/>
                <a:gd name="connsiteY71" fmla="*/ 6606 h 9859"/>
                <a:gd name="connsiteX72" fmla="*/ 9490 w 10000"/>
                <a:gd name="connsiteY72" fmla="*/ 6655 h 9859"/>
                <a:gd name="connsiteX73" fmla="*/ 9447 w 10000"/>
                <a:gd name="connsiteY73" fmla="*/ 6703 h 9859"/>
                <a:gd name="connsiteX74" fmla="*/ 9403 w 10000"/>
                <a:gd name="connsiteY74" fmla="*/ 6853 h 9859"/>
                <a:gd name="connsiteX75" fmla="*/ 9220 w 10000"/>
                <a:gd name="connsiteY75" fmla="*/ 6750 h 9859"/>
                <a:gd name="connsiteX76" fmla="*/ 9351 w 10000"/>
                <a:gd name="connsiteY76" fmla="*/ 6894 h 9859"/>
                <a:gd name="connsiteX77" fmla="*/ 9490 w 10000"/>
                <a:gd name="connsiteY77" fmla="*/ 6894 h 9859"/>
                <a:gd name="connsiteX78" fmla="*/ 9447 w 10000"/>
                <a:gd name="connsiteY78" fmla="*/ 6999 h 9859"/>
                <a:gd name="connsiteX79" fmla="*/ 9534 w 10000"/>
                <a:gd name="connsiteY79" fmla="*/ 7194 h 9859"/>
                <a:gd name="connsiteX80" fmla="*/ 9490 w 10000"/>
                <a:gd name="connsiteY80" fmla="*/ 7194 h 9859"/>
                <a:gd name="connsiteX81" fmla="*/ 9351 w 10000"/>
                <a:gd name="connsiteY81" fmla="*/ 7087 h 9859"/>
                <a:gd name="connsiteX82" fmla="*/ 9302 w 10000"/>
                <a:gd name="connsiteY82" fmla="*/ 7144 h 9859"/>
                <a:gd name="connsiteX83" fmla="*/ 9403 w 10000"/>
                <a:gd name="connsiteY83" fmla="*/ 7240 h 9859"/>
                <a:gd name="connsiteX84" fmla="*/ 9351 w 10000"/>
                <a:gd name="connsiteY84" fmla="*/ 7333 h 9859"/>
                <a:gd name="connsiteX85" fmla="*/ 9220 w 10000"/>
                <a:gd name="connsiteY85" fmla="*/ 7240 h 9859"/>
                <a:gd name="connsiteX86" fmla="*/ 9302 w 10000"/>
                <a:gd name="connsiteY86" fmla="*/ 7381 h 9859"/>
                <a:gd name="connsiteX87" fmla="*/ 9220 w 10000"/>
                <a:gd name="connsiteY87" fmla="*/ 7381 h 9859"/>
                <a:gd name="connsiteX88" fmla="*/ 9220 w 10000"/>
                <a:gd name="connsiteY88" fmla="*/ 7483 h 9859"/>
                <a:gd name="connsiteX89" fmla="*/ 8994 w 10000"/>
                <a:gd name="connsiteY89" fmla="*/ 7588 h 9859"/>
                <a:gd name="connsiteX90" fmla="*/ 8951 w 10000"/>
                <a:gd name="connsiteY90" fmla="*/ 7673 h 9859"/>
                <a:gd name="connsiteX91" fmla="*/ 8994 w 10000"/>
                <a:gd name="connsiteY91" fmla="*/ 7728 h 9859"/>
                <a:gd name="connsiteX92" fmla="*/ 8951 w 10000"/>
                <a:gd name="connsiteY92" fmla="*/ 7765 h 9859"/>
                <a:gd name="connsiteX93" fmla="*/ 8905 w 10000"/>
                <a:gd name="connsiteY93" fmla="*/ 7915 h 9859"/>
                <a:gd name="connsiteX94" fmla="*/ 8866 w 10000"/>
                <a:gd name="connsiteY94" fmla="*/ 7868 h 9859"/>
                <a:gd name="connsiteX95" fmla="*/ 8866 w 10000"/>
                <a:gd name="connsiteY95" fmla="*/ 8014 h 9859"/>
                <a:gd name="connsiteX96" fmla="*/ 8407 w 10000"/>
                <a:gd name="connsiteY96" fmla="*/ 7768 h 9859"/>
                <a:gd name="connsiteX97" fmla="*/ 7657 w 10000"/>
                <a:gd name="connsiteY97" fmla="*/ 8599 h 9859"/>
                <a:gd name="connsiteX98" fmla="*/ 7387 w 10000"/>
                <a:gd name="connsiteY98" fmla="*/ 8695 h 9859"/>
                <a:gd name="connsiteX99" fmla="*/ 7253 w 10000"/>
                <a:gd name="connsiteY99" fmla="*/ 8404 h 9859"/>
                <a:gd name="connsiteX100" fmla="*/ 7209 w 10000"/>
                <a:gd name="connsiteY100" fmla="*/ 8404 h 9859"/>
                <a:gd name="connsiteX101" fmla="*/ 7340 w 10000"/>
                <a:gd name="connsiteY101" fmla="*/ 8349 h 9859"/>
                <a:gd name="connsiteX102" fmla="*/ 7162 w 10000"/>
                <a:gd name="connsiteY102" fmla="*/ 8349 h 9859"/>
                <a:gd name="connsiteX103" fmla="*/ 7119 w 10000"/>
                <a:gd name="connsiteY103" fmla="*/ 8455 h 9859"/>
                <a:gd name="connsiteX104" fmla="*/ 7209 w 10000"/>
                <a:gd name="connsiteY104" fmla="*/ 8550 h 9859"/>
                <a:gd name="connsiteX105" fmla="*/ 7162 w 10000"/>
                <a:gd name="connsiteY105" fmla="*/ 8550 h 9859"/>
                <a:gd name="connsiteX106" fmla="*/ 7302 w 10000"/>
                <a:gd name="connsiteY106" fmla="*/ 8837 h 9859"/>
                <a:gd name="connsiteX107" fmla="*/ 7119 w 10000"/>
                <a:gd name="connsiteY107" fmla="*/ 8651 h 9859"/>
                <a:gd name="connsiteX108" fmla="*/ 7209 w 10000"/>
                <a:gd name="connsiteY108" fmla="*/ 8837 h 9859"/>
                <a:gd name="connsiteX109" fmla="*/ 7162 w 10000"/>
                <a:gd name="connsiteY109" fmla="*/ 8892 h 9859"/>
                <a:gd name="connsiteX110" fmla="*/ 7119 w 10000"/>
                <a:gd name="connsiteY110" fmla="*/ 8837 h 9859"/>
                <a:gd name="connsiteX111" fmla="*/ 7075 w 10000"/>
                <a:gd name="connsiteY111" fmla="*/ 8988 h 9859"/>
                <a:gd name="connsiteX112" fmla="*/ 6934 w 10000"/>
                <a:gd name="connsiteY112" fmla="*/ 9037 h 9859"/>
                <a:gd name="connsiteX113" fmla="*/ 6893 w 10000"/>
                <a:gd name="connsiteY113" fmla="*/ 8935 h 9859"/>
                <a:gd name="connsiteX114" fmla="*/ 6807 w 10000"/>
                <a:gd name="connsiteY114" fmla="*/ 8892 h 9859"/>
                <a:gd name="connsiteX115" fmla="*/ 6852 w 10000"/>
                <a:gd name="connsiteY115" fmla="*/ 9082 h 9859"/>
                <a:gd name="connsiteX116" fmla="*/ 6623 w 10000"/>
                <a:gd name="connsiteY116" fmla="*/ 8988 h 9859"/>
                <a:gd name="connsiteX117" fmla="*/ 6579 w 10000"/>
                <a:gd name="connsiteY117" fmla="*/ 9037 h 9859"/>
                <a:gd name="connsiteX118" fmla="*/ 6444 w 10000"/>
                <a:gd name="connsiteY118" fmla="*/ 9126 h 9859"/>
                <a:gd name="connsiteX119" fmla="*/ 6411 w 10000"/>
                <a:gd name="connsiteY119" fmla="*/ 9233 h 9859"/>
                <a:gd name="connsiteX120" fmla="*/ 6311 w 10000"/>
                <a:gd name="connsiteY120" fmla="*/ 9233 h 9859"/>
                <a:gd name="connsiteX121" fmla="*/ 6177 w 10000"/>
                <a:gd name="connsiteY121" fmla="*/ 9279 h 9859"/>
                <a:gd name="connsiteX122" fmla="*/ 6177 w 10000"/>
                <a:gd name="connsiteY122" fmla="*/ 9233 h 9859"/>
                <a:gd name="connsiteX123" fmla="*/ 6177 w 10000"/>
                <a:gd name="connsiteY123" fmla="*/ 9326 h 9859"/>
                <a:gd name="connsiteX124" fmla="*/ 6046 w 10000"/>
                <a:gd name="connsiteY124" fmla="*/ 9279 h 9859"/>
                <a:gd name="connsiteX125" fmla="*/ 6046 w 10000"/>
                <a:gd name="connsiteY125" fmla="*/ 9372 h 9859"/>
                <a:gd name="connsiteX126" fmla="*/ 6000 w 10000"/>
                <a:gd name="connsiteY126" fmla="*/ 9522 h 9859"/>
                <a:gd name="connsiteX127" fmla="*/ 6094 w 10000"/>
                <a:gd name="connsiteY127" fmla="*/ 9571 h 9859"/>
                <a:gd name="connsiteX128" fmla="*/ 6094 w 10000"/>
                <a:gd name="connsiteY128" fmla="*/ 9571 h 9859"/>
                <a:gd name="connsiteX129" fmla="*/ 6177 w 10000"/>
                <a:gd name="connsiteY129" fmla="*/ 9765 h 9859"/>
                <a:gd name="connsiteX130" fmla="*/ 5956 w 10000"/>
                <a:gd name="connsiteY130" fmla="*/ 9859 h 9859"/>
                <a:gd name="connsiteX131" fmla="*/ 5956 w 10000"/>
                <a:gd name="connsiteY131" fmla="*/ 9765 h 9859"/>
                <a:gd name="connsiteX132" fmla="*/ 5861 w 10000"/>
                <a:gd name="connsiteY132" fmla="*/ 9616 h 9859"/>
                <a:gd name="connsiteX133" fmla="*/ 5823 w 10000"/>
                <a:gd name="connsiteY133" fmla="*/ 9522 h 9859"/>
                <a:gd name="connsiteX134" fmla="*/ 5778 w 10000"/>
                <a:gd name="connsiteY134" fmla="*/ 9372 h 9859"/>
                <a:gd name="connsiteX135" fmla="*/ 5823 w 10000"/>
                <a:gd name="connsiteY135" fmla="*/ 9279 h 9859"/>
                <a:gd name="connsiteX136" fmla="*/ 5778 w 10000"/>
                <a:gd name="connsiteY136" fmla="*/ 9126 h 9859"/>
                <a:gd name="connsiteX137" fmla="*/ 5778 w 10000"/>
                <a:gd name="connsiteY137" fmla="*/ 9181 h 9859"/>
                <a:gd name="connsiteX138" fmla="*/ 5686 w 10000"/>
                <a:gd name="connsiteY138" fmla="*/ 9082 h 9859"/>
                <a:gd name="connsiteX139" fmla="*/ 5686 w 10000"/>
                <a:gd name="connsiteY139" fmla="*/ 9181 h 9859"/>
                <a:gd name="connsiteX140" fmla="*/ 5555 w 10000"/>
                <a:gd name="connsiteY140" fmla="*/ 9181 h 9859"/>
                <a:gd name="connsiteX141" fmla="*/ 5466 w 10000"/>
                <a:gd name="connsiteY141" fmla="*/ 9126 h 9859"/>
                <a:gd name="connsiteX142" fmla="*/ 5414 w 10000"/>
                <a:gd name="connsiteY142" fmla="*/ 9037 h 9859"/>
                <a:gd name="connsiteX143" fmla="*/ 5370 w 10000"/>
                <a:gd name="connsiteY143" fmla="*/ 9037 h 9859"/>
                <a:gd name="connsiteX144" fmla="*/ 5370 w 10000"/>
                <a:gd name="connsiteY144" fmla="*/ 9126 h 9859"/>
                <a:gd name="connsiteX145" fmla="*/ 5284 w 10000"/>
                <a:gd name="connsiteY145" fmla="*/ 9037 h 9859"/>
                <a:gd name="connsiteX146" fmla="*/ 5244 w 10000"/>
                <a:gd name="connsiteY146" fmla="*/ 8935 h 9859"/>
                <a:gd name="connsiteX147" fmla="*/ 5202 w 10000"/>
                <a:gd name="connsiteY147" fmla="*/ 8988 h 9859"/>
                <a:gd name="connsiteX148" fmla="*/ 5244 w 10000"/>
                <a:gd name="connsiteY148" fmla="*/ 9126 h 9859"/>
                <a:gd name="connsiteX149" fmla="*/ 5154 w 10000"/>
                <a:gd name="connsiteY149" fmla="*/ 9082 h 9859"/>
                <a:gd name="connsiteX150" fmla="*/ 5154 w 10000"/>
                <a:gd name="connsiteY150" fmla="*/ 9181 h 9859"/>
                <a:gd name="connsiteX151" fmla="*/ 4973 w 10000"/>
                <a:gd name="connsiteY151" fmla="*/ 9126 h 9859"/>
                <a:gd name="connsiteX152" fmla="*/ 4844 w 10000"/>
                <a:gd name="connsiteY152" fmla="*/ 9126 h 9859"/>
                <a:gd name="connsiteX153" fmla="*/ 4794 w 10000"/>
                <a:gd name="connsiteY153" fmla="*/ 9126 h 9859"/>
                <a:gd name="connsiteX154" fmla="*/ 4661 w 10000"/>
                <a:gd name="connsiteY154" fmla="*/ 9037 h 9859"/>
                <a:gd name="connsiteX155" fmla="*/ 4611 w 10000"/>
                <a:gd name="connsiteY155" fmla="*/ 8988 h 9859"/>
                <a:gd name="connsiteX156" fmla="*/ 4480 w 10000"/>
                <a:gd name="connsiteY156" fmla="*/ 8935 h 9859"/>
                <a:gd name="connsiteX157" fmla="*/ 4395 w 10000"/>
                <a:gd name="connsiteY157" fmla="*/ 8651 h 9859"/>
                <a:gd name="connsiteX158" fmla="*/ 4297 w 10000"/>
                <a:gd name="connsiteY158" fmla="*/ 8455 h 9859"/>
                <a:gd name="connsiteX159" fmla="*/ 4168 w 10000"/>
                <a:gd name="connsiteY159" fmla="*/ 8455 h 9859"/>
                <a:gd name="connsiteX160" fmla="*/ 4032 w 10000"/>
                <a:gd name="connsiteY160" fmla="*/ 8455 h 9859"/>
                <a:gd name="connsiteX161" fmla="*/ 3808 w 10000"/>
                <a:gd name="connsiteY161" fmla="*/ 8209 h 9859"/>
                <a:gd name="connsiteX162" fmla="*/ 3633 w 10000"/>
                <a:gd name="connsiteY162" fmla="*/ 8349 h 9859"/>
                <a:gd name="connsiteX163" fmla="*/ 3633 w 10000"/>
                <a:gd name="connsiteY163" fmla="*/ 8455 h 9859"/>
                <a:gd name="connsiteX164" fmla="*/ 3410 w 10000"/>
                <a:gd name="connsiteY164" fmla="*/ 8502 h 9859"/>
                <a:gd name="connsiteX165" fmla="*/ 3278 w 10000"/>
                <a:gd name="connsiteY165" fmla="*/ 8651 h 9859"/>
                <a:gd name="connsiteX166" fmla="*/ 3189 w 10000"/>
                <a:gd name="connsiteY166" fmla="*/ 8550 h 9859"/>
                <a:gd name="connsiteX167" fmla="*/ 3099 w 10000"/>
                <a:gd name="connsiteY167" fmla="*/ 8651 h 9859"/>
                <a:gd name="connsiteX168" fmla="*/ 2965 w 10000"/>
                <a:gd name="connsiteY168" fmla="*/ 8651 h 9859"/>
                <a:gd name="connsiteX169" fmla="*/ 2781 w 10000"/>
                <a:gd name="connsiteY169" fmla="*/ 8599 h 9859"/>
                <a:gd name="connsiteX170" fmla="*/ 2606 w 10000"/>
                <a:gd name="connsiteY170" fmla="*/ 8695 h 9859"/>
                <a:gd name="connsiteX171" fmla="*/ 2515 w 10000"/>
                <a:gd name="connsiteY171" fmla="*/ 8695 h 9859"/>
                <a:gd name="connsiteX172" fmla="*/ 2423 w 10000"/>
                <a:gd name="connsiteY172" fmla="*/ 8695 h 9859"/>
                <a:gd name="connsiteX173" fmla="*/ 2380 w 10000"/>
                <a:gd name="connsiteY173" fmla="*/ 8695 h 9859"/>
                <a:gd name="connsiteX174" fmla="*/ 2380 w 10000"/>
                <a:gd name="connsiteY174" fmla="*/ 8935 h 9859"/>
                <a:gd name="connsiteX175" fmla="*/ 2473 w 10000"/>
                <a:gd name="connsiteY175" fmla="*/ 9082 h 9859"/>
                <a:gd name="connsiteX176" fmla="*/ 2473 w 10000"/>
                <a:gd name="connsiteY176" fmla="*/ 9126 h 9859"/>
                <a:gd name="connsiteX177" fmla="*/ 2473 w 10000"/>
                <a:gd name="connsiteY177" fmla="*/ 9233 h 9859"/>
                <a:gd name="connsiteX178" fmla="*/ 2515 w 10000"/>
                <a:gd name="connsiteY178" fmla="*/ 9372 h 9859"/>
                <a:gd name="connsiteX179" fmla="*/ 2380 w 10000"/>
                <a:gd name="connsiteY179" fmla="*/ 9326 h 9859"/>
                <a:gd name="connsiteX180" fmla="*/ 2244 w 10000"/>
                <a:gd name="connsiteY180" fmla="*/ 9279 h 9859"/>
                <a:gd name="connsiteX181" fmla="*/ 2153 w 10000"/>
                <a:gd name="connsiteY181" fmla="*/ 9037 h 9859"/>
                <a:gd name="connsiteX182" fmla="*/ 1895 w 10000"/>
                <a:gd name="connsiteY182" fmla="*/ 9181 h 9859"/>
                <a:gd name="connsiteX183" fmla="*/ 1805 w 10000"/>
                <a:gd name="connsiteY183" fmla="*/ 9233 h 9859"/>
                <a:gd name="connsiteX184" fmla="*/ 1805 w 10000"/>
                <a:gd name="connsiteY184" fmla="*/ 9082 h 9859"/>
                <a:gd name="connsiteX185" fmla="*/ 1669 w 10000"/>
                <a:gd name="connsiteY185" fmla="*/ 8892 h 9859"/>
                <a:gd name="connsiteX186" fmla="*/ 1401 w 10000"/>
                <a:gd name="connsiteY186" fmla="*/ 8892 h 9859"/>
                <a:gd name="connsiteX187" fmla="*/ 1401 w 10000"/>
                <a:gd name="connsiteY187" fmla="*/ 8695 h 9859"/>
                <a:gd name="connsiteX188" fmla="*/ 1439 w 10000"/>
                <a:gd name="connsiteY188" fmla="*/ 8455 h 9859"/>
                <a:gd name="connsiteX189" fmla="*/ 1270 w 10000"/>
                <a:gd name="connsiteY189" fmla="*/ 8349 h 9859"/>
                <a:gd name="connsiteX190" fmla="*/ 1130 w 10000"/>
                <a:gd name="connsiteY190" fmla="*/ 8209 h 9859"/>
                <a:gd name="connsiteX191" fmla="*/ 1090 w 10000"/>
                <a:gd name="connsiteY191" fmla="*/ 8111 h 9859"/>
                <a:gd name="connsiteX192" fmla="*/ 1048 w 10000"/>
                <a:gd name="connsiteY192" fmla="*/ 7966 h 9859"/>
                <a:gd name="connsiteX193" fmla="*/ 1090 w 10000"/>
                <a:gd name="connsiteY193" fmla="*/ 7822 h 9859"/>
                <a:gd name="connsiteX194" fmla="*/ 773 w 10000"/>
                <a:gd name="connsiteY194" fmla="*/ 7868 h 9859"/>
                <a:gd name="connsiteX195" fmla="*/ 591 w 10000"/>
                <a:gd name="connsiteY195" fmla="*/ 7966 h 9859"/>
                <a:gd name="connsiteX196" fmla="*/ 591 w 10000"/>
                <a:gd name="connsiteY196" fmla="*/ 7822 h 9859"/>
                <a:gd name="connsiteX197" fmla="*/ 549 w 10000"/>
                <a:gd name="connsiteY197" fmla="*/ 7673 h 9859"/>
                <a:gd name="connsiteX198" fmla="*/ 508 w 10000"/>
                <a:gd name="connsiteY198" fmla="*/ 7588 h 9859"/>
                <a:gd name="connsiteX199" fmla="*/ 7545 w 10000"/>
                <a:gd name="connsiteY199" fmla="*/ 7570 h 9859"/>
                <a:gd name="connsiteX200" fmla="*/ 7675 w 10000"/>
                <a:gd name="connsiteY200" fmla="*/ 7218 h 9859"/>
                <a:gd name="connsiteX0" fmla="*/ 6673 w 10000"/>
                <a:gd name="connsiteY0" fmla="*/ 0 h 9988"/>
                <a:gd name="connsiteX1" fmla="*/ 6673 w 10000"/>
                <a:gd name="connsiteY1" fmla="*/ 291 h 9988"/>
                <a:gd name="connsiteX2" fmla="*/ 6934 w 10000"/>
                <a:gd name="connsiteY2" fmla="*/ 538 h 9988"/>
                <a:gd name="connsiteX3" fmla="*/ 7075 w 10000"/>
                <a:gd name="connsiteY3" fmla="*/ 538 h 9988"/>
                <a:gd name="connsiteX4" fmla="*/ 7162 w 10000"/>
                <a:gd name="connsiteY4" fmla="*/ 583 h 9988"/>
                <a:gd name="connsiteX5" fmla="*/ 7162 w 10000"/>
                <a:gd name="connsiteY5" fmla="*/ 538 h 9988"/>
                <a:gd name="connsiteX6" fmla="*/ 7429 w 10000"/>
                <a:gd name="connsiteY6" fmla="*/ 687 h 9988"/>
                <a:gd name="connsiteX7" fmla="*/ 7520 w 10000"/>
                <a:gd name="connsiteY7" fmla="*/ 980 h 9988"/>
                <a:gd name="connsiteX8" fmla="*/ 7745 w 10000"/>
                <a:gd name="connsiteY8" fmla="*/ 1030 h 9988"/>
                <a:gd name="connsiteX9" fmla="*/ 7834 w 10000"/>
                <a:gd name="connsiteY9" fmla="*/ 928 h 9988"/>
                <a:gd name="connsiteX10" fmla="*/ 7880 w 10000"/>
                <a:gd name="connsiteY10" fmla="*/ 785 h 9988"/>
                <a:gd name="connsiteX11" fmla="*/ 8056 w 10000"/>
                <a:gd name="connsiteY11" fmla="*/ 687 h 9988"/>
                <a:gd name="connsiteX12" fmla="*/ 8283 w 10000"/>
                <a:gd name="connsiteY12" fmla="*/ 785 h 9988"/>
                <a:gd name="connsiteX13" fmla="*/ 8367 w 10000"/>
                <a:gd name="connsiteY13" fmla="*/ 831 h 9988"/>
                <a:gd name="connsiteX14" fmla="*/ 8417 w 10000"/>
                <a:gd name="connsiteY14" fmla="*/ 888 h 9988"/>
                <a:gd name="connsiteX15" fmla="*/ 8643 w 10000"/>
                <a:gd name="connsiteY15" fmla="*/ 888 h 9988"/>
                <a:gd name="connsiteX16" fmla="*/ 8643 w 10000"/>
                <a:gd name="connsiteY16" fmla="*/ 831 h 9988"/>
                <a:gd name="connsiteX17" fmla="*/ 8905 w 10000"/>
                <a:gd name="connsiteY17" fmla="*/ 928 h 9988"/>
                <a:gd name="connsiteX18" fmla="*/ 8866 w 10000"/>
                <a:gd name="connsiteY18" fmla="*/ 980 h 9988"/>
                <a:gd name="connsiteX19" fmla="*/ 8905 w 10000"/>
                <a:gd name="connsiteY19" fmla="*/ 1127 h 9988"/>
                <a:gd name="connsiteX20" fmla="*/ 8905 w 10000"/>
                <a:gd name="connsiteY20" fmla="*/ 1221 h 9988"/>
                <a:gd name="connsiteX21" fmla="*/ 8817 w 10000"/>
                <a:gd name="connsiteY21" fmla="*/ 1127 h 9988"/>
                <a:gd name="connsiteX22" fmla="*/ 8773 w 10000"/>
                <a:gd name="connsiteY22" fmla="*/ 1175 h 9988"/>
                <a:gd name="connsiteX23" fmla="*/ 8680 w 10000"/>
                <a:gd name="connsiteY23" fmla="*/ 1175 h 9988"/>
                <a:gd name="connsiteX24" fmla="*/ 8592 w 10000"/>
                <a:gd name="connsiteY24" fmla="*/ 1221 h 9988"/>
                <a:gd name="connsiteX25" fmla="*/ 8417 w 10000"/>
                <a:gd name="connsiteY25" fmla="*/ 1327 h 9988"/>
                <a:gd name="connsiteX26" fmla="*/ 8322 w 10000"/>
                <a:gd name="connsiteY26" fmla="*/ 1380 h 9988"/>
                <a:gd name="connsiteX27" fmla="*/ 8417 w 10000"/>
                <a:gd name="connsiteY27" fmla="*/ 1475 h 9988"/>
                <a:gd name="connsiteX28" fmla="*/ 8322 w 10000"/>
                <a:gd name="connsiteY28" fmla="*/ 1475 h 9988"/>
                <a:gd name="connsiteX29" fmla="*/ 8367 w 10000"/>
                <a:gd name="connsiteY29" fmla="*/ 1569 h 9988"/>
                <a:gd name="connsiteX30" fmla="*/ 8283 w 10000"/>
                <a:gd name="connsiteY30" fmla="*/ 1619 h 9988"/>
                <a:gd name="connsiteX31" fmla="*/ 8188 w 10000"/>
                <a:gd name="connsiteY31" fmla="*/ 1523 h 9988"/>
                <a:gd name="connsiteX32" fmla="*/ 8152 w 10000"/>
                <a:gd name="connsiteY32" fmla="*/ 1523 h 9988"/>
                <a:gd name="connsiteX33" fmla="*/ 8237 w 10000"/>
                <a:gd name="connsiteY33" fmla="*/ 1669 h 9988"/>
                <a:gd name="connsiteX34" fmla="*/ 8056 w 10000"/>
                <a:gd name="connsiteY34" fmla="*/ 1874 h 9988"/>
                <a:gd name="connsiteX35" fmla="*/ 9884 w 10000"/>
                <a:gd name="connsiteY35" fmla="*/ 5014 h 9988"/>
                <a:gd name="connsiteX36" fmla="*/ 9847 w 10000"/>
                <a:gd name="connsiteY36" fmla="*/ 5068 h 9988"/>
                <a:gd name="connsiteX37" fmla="*/ 9757 w 10000"/>
                <a:gd name="connsiteY37" fmla="*/ 5116 h 9988"/>
                <a:gd name="connsiteX38" fmla="*/ 9802 w 10000"/>
                <a:gd name="connsiteY38" fmla="*/ 5116 h 9988"/>
                <a:gd name="connsiteX39" fmla="*/ 9982 w 10000"/>
                <a:gd name="connsiteY39" fmla="*/ 5157 h 9988"/>
                <a:gd name="connsiteX40" fmla="*/ 9982 w 10000"/>
                <a:gd name="connsiteY40" fmla="*/ 5266 h 9988"/>
                <a:gd name="connsiteX41" fmla="*/ 9935 w 10000"/>
                <a:gd name="connsiteY41" fmla="*/ 5157 h 9988"/>
                <a:gd name="connsiteX42" fmla="*/ 9935 w 10000"/>
                <a:gd name="connsiteY42" fmla="*/ 5266 h 9988"/>
                <a:gd name="connsiteX43" fmla="*/ 9884 w 10000"/>
                <a:gd name="connsiteY43" fmla="*/ 5222 h 9988"/>
                <a:gd name="connsiteX44" fmla="*/ 9847 w 10000"/>
                <a:gd name="connsiteY44" fmla="*/ 5222 h 9988"/>
                <a:gd name="connsiteX45" fmla="*/ 9802 w 10000"/>
                <a:gd name="connsiteY45" fmla="*/ 5308 h 9988"/>
                <a:gd name="connsiteX46" fmla="*/ 9935 w 10000"/>
                <a:gd name="connsiteY46" fmla="*/ 5407 h 9988"/>
                <a:gd name="connsiteX47" fmla="*/ 9884 w 10000"/>
                <a:gd name="connsiteY47" fmla="*/ 5407 h 9988"/>
                <a:gd name="connsiteX48" fmla="*/ 9935 w 10000"/>
                <a:gd name="connsiteY48" fmla="*/ 5514 h 9988"/>
                <a:gd name="connsiteX49" fmla="*/ 9757 w 10000"/>
                <a:gd name="connsiteY49" fmla="*/ 5457 h 9988"/>
                <a:gd name="connsiteX50" fmla="*/ 9802 w 10000"/>
                <a:gd name="connsiteY50" fmla="*/ 5514 h 9988"/>
                <a:gd name="connsiteX51" fmla="*/ 9935 w 10000"/>
                <a:gd name="connsiteY51" fmla="*/ 5558 h 9988"/>
                <a:gd name="connsiteX52" fmla="*/ 9982 w 10000"/>
                <a:gd name="connsiteY52" fmla="*/ 5706 h 9988"/>
                <a:gd name="connsiteX53" fmla="*/ 9935 w 10000"/>
                <a:gd name="connsiteY53" fmla="*/ 5809 h 9988"/>
                <a:gd name="connsiteX54" fmla="*/ 9802 w 10000"/>
                <a:gd name="connsiteY54" fmla="*/ 5657 h 9988"/>
                <a:gd name="connsiteX55" fmla="*/ 9757 w 10000"/>
                <a:gd name="connsiteY55" fmla="*/ 5706 h 9988"/>
                <a:gd name="connsiteX56" fmla="*/ 9579 w 10000"/>
                <a:gd name="connsiteY56" fmla="*/ 5809 h 9988"/>
                <a:gd name="connsiteX57" fmla="*/ 9714 w 10000"/>
                <a:gd name="connsiteY57" fmla="*/ 5949 h 9988"/>
                <a:gd name="connsiteX58" fmla="*/ 9714 w 10000"/>
                <a:gd name="connsiteY58" fmla="*/ 6151 h 9988"/>
                <a:gd name="connsiteX59" fmla="*/ 9668 w 10000"/>
                <a:gd name="connsiteY59" fmla="*/ 6249 h 9988"/>
                <a:gd name="connsiteX60" fmla="*/ 9668 w 10000"/>
                <a:gd name="connsiteY60" fmla="*/ 6297 h 9988"/>
                <a:gd name="connsiteX61" fmla="*/ 9579 w 10000"/>
                <a:gd name="connsiteY61" fmla="*/ 6249 h 9988"/>
                <a:gd name="connsiteX62" fmla="*/ 9579 w 10000"/>
                <a:gd name="connsiteY62" fmla="*/ 6344 h 9988"/>
                <a:gd name="connsiteX63" fmla="*/ 9534 w 10000"/>
                <a:gd name="connsiteY63" fmla="*/ 6447 h 9988"/>
                <a:gd name="connsiteX64" fmla="*/ 9490 w 10000"/>
                <a:gd name="connsiteY64" fmla="*/ 6637 h 9988"/>
                <a:gd name="connsiteX65" fmla="*/ 9534 w 10000"/>
                <a:gd name="connsiteY65" fmla="*/ 6541 h 9988"/>
                <a:gd name="connsiteX66" fmla="*/ 9490 w 10000"/>
                <a:gd name="connsiteY66" fmla="*/ 6589 h 9988"/>
                <a:gd name="connsiteX67" fmla="*/ 9447 w 10000"/>
                <a:gd name="connsiteY67" fmla="*/ 6498 h 9988"/>
                <a:gd name="connsiteX68" fmla="*/ 9351 w 10000"/>
                <a:gd name="connsiteY68" fmla="*/ 6541 h 9988"/>
                <a:gd name="connsiteX69" fmla="*/ 9351 w 10000"/>
                <a:gd name="connsiteY69" fmla="*/ 6637 h 9988"/>
                <a:gd name="connsiteX70" fmla="*/ 9403 w 10000"/>
                <a:gd name="connsiteY70" fmla="*/ 6688 h 9988"/>
                <a:gd name="connsiteX71" fmla="*/ 9490 w 10000"/>
                <a:gd name="connsiteY71" fmla="*/ 6738 h 9988"/>
                <a:gd name="connsiteX72" fmla="*/ 9447 w 10000"/>
                <a:gd name="connsiteY72" fmla="*/ 6787 h 9988"/>
                <a:gd name="connsiteX73" fmla="*/ 9403 w 10000"/>
                <a:gd name="connsiteY73" fmla="*/ 6939 h 9988"/>
                <a:gd name="connsiteX74" fmla="*/ 9220 w 10000"/>
                <a:gd name="connsiteY74" fmla="*/ 6835 h 9988"/>
                <a:gd name="connsiteX75" fmla="*/ 9351 w 10000"/>
                <a:gd name="connsiteY75" fmla="*/ 6981 h 9988"/>
                <a:gd name="connsiteX76" fmla="*/ 9490 w 10000"/>
                <a:gd name="connsiteY76" fmla="*/ 6981 h 9988"/>
                <a:gd name="connsiteX77" fmla="*/ 9447 w 10000"/>
                <a:gd name="connsiteY77" fmla="*/ 7087 h 9988"/>
                <a:gd name="connsiteX78" fmla="*/ 9534 w 10000"/>
                <a:gd name="connsiteY78" fmla="*/ 7285 h 9988"/>
                <a:gd name="connsiteX79" fmla="*/ 9490 w 10000"/>
                <a:gd name="connsiteY79" fmla="*/ 7285 h 9988"/>
                <a:gd name="connsiteX80" fmla="*/ 9351 w 10000"/>
                <a:gd name="connsiteY80" fmla="*/ 7176 h 9988"/>
                <a:gd name="connsiteX81" fmla="*/ 9302 w 10000"/>
                <a:gd name="connsiteY81" fmla="*/ 7234 h 9988"/>
                <a:gd name="connsiteX82" fmla="*/ 9403 w 10000"/>
                <a:gd name="connsiteY82" fmla="*/ 7332 h 9988"/>
                <a:gd name="connsiteX83" fmla="*/ 9351 w 10000"/>
                <a:gd name="connsiteY83" fmla="*/ 7426 h 9988"/>
                <a:gd name="connsiteX84" fmla="*/ 9220 w 10000"/>
                <a:gd name="connsiteY84" fmla="*/ 7332 h 9988"/>
                <a:gd name="connsiteX85" fmla="*/ 9302 w 10000"/>
                <a:gd name="connsiteY85" fmla="*/ 7475 h 9988"/>
                <a:gd name="connsiteX86" fmla="*/ 9220 w 10000"/>
                <a:gd name="connsiteY86" fmla="*/ 7475 h 9988"/>
                <a:gd name="connsiteX87" fmla="*/ 9220 w 10000"/>
                <a:gd name="connsiteY87" fmla="*/ 7578 h 9988"/>
                <a:gd name="connsiteX88" fmla="*/ 8994 w 10000"/>
                <a:gd name="connsiteY88" fmla="*/ 7685 h 9988"/>
                <a:gd name="connsiteX89" fmla="*/ 8951 w 10000"/>
                <a:gd name="connsiteY89" fmla="*/ 7771 h 9988"/>
                <a:gd name="connsiteX90" fmla="*/ 8994 w 10000"/>
                <a:gd name="connsiteY90" fmla="*/ 7827 h 9988"/>
                <a:gd name="connsiteX91" fmla="*/ 8951 w 10000"/>
                <a:gd name="connsiteY91" fmla="*/ 7864 h 9988"/>
                <a:gd name="connsiteX92" fmla="*/ 8905 w 10000"/>
                <a:gd name="connsiteY92" fmla="*/ 8016 h 9988"/>
                <a:gd name="connsiteX93" fmla="*/ 8866 w 10000"/>
                <a:gd name="connsiteY93" fmla="*/ 7969 h 9988"/>
                <a:gd name="connsiteX94" fmla="*/ 8866 w 10000"/>
                <a:gd name="connsiteY94" fmla="*/ 8117 h 9988"/>
                <a:gd name="connsiteX95" fmla="*/ 8407 w 10000"/>
                <a:gd name="connsiteY95" fmla="*/ 7867 h 9988"/>
                <a:gd name="connsiteX96" fmla="*/ 7657 w 10000"/>
                <a:gd name="connsiteY96" fmla="*/ 8710 h 9988"/>
                <a:gd name="connsiteX97" fmla="*/ 7387 w 10000"/>
                <a:gd name="connsiteY97" fmla="*/ 8807 h 9988"/>
                <a:gd name="connsiteX98" fmla="*/ 7253 w 10000"/>
                <a:gd name="connsiteY98" fmla="*/ 8512 h 9988"/>
                <a:gd name="connsiteX99" fmla="*/ 7209 w 10000"/>
                <a:gd name="connsiteY99" fmla="*/ 8512 h 9988"/>
                <a:gd name="connsiteX100" fmla="*/ 7340 w 10000"/>
                <a:gd name="connsiteY100" fmla="*/ 8456 h 9988"/>
                <a:gd name="connsiteX101" fmla="*/ 7162 w 10000"/>
                <a:gd name="connsiteY101" fmla="*/ 8456 h 9988"/>
                <a:gd name="connsiteX102" fmla="*/ 7119 w 10000"/>
                <a:gd name="connsiteY102" fmla="*/ 8564 h 9988"/>
                <a:gd name="connsiteX103" fmla="*/ 7209 w 10000"/>
                <a:gd name="connsiteY103" fmla="*/ 8660 h 9988"/>
                <a:gd name="connsiteX104" fmla="*/ 7162 w 10000"/>
                <a:gd name="connsiteY104" fmla="*/ 8660 h 9988"/>
                <a:gd name="connsiteX105" fmla="*/ 7302 w 10000"/>
                <a:gd name="connsiteY105" fmla="*/ 8951 h 9988"/>
                <a:gd name="connsiteX106" fmla="*/ 7119 w 10000"/>
                <a:gd name="connsiteY106" fmla="*/ 8763 h 9988"/>
                <a:gd name="connsiteX107" fmla="*/ 7209 w 10000"/>
                <a:gd name="connsiteY107" fmla="*/ 8951 h 9988"/>
                <a:gd name="connsiteX108" fmla="*/ 7162 w 10000"/>
                <a:gd name="connsiteY108" fmla="*/ 9007 h 9988"/>
                <a:gd name="connsiteX109" fmla="*/ 7119 w 10000"/>
                <a:gd name="connsiteY109" fmla="*/ 8951 h 9988"/>
                <a:gd name="connsiteX110" fmla="*/ 7075 w 10000"/>
                <a:gd name="connsiteY110" fmla="*/ 9105 h 9988"/>
                <a:gd name="connsiteX111" fmla="*/ 6934 w 10000"/>
                <a:gd name="connsiteY111" fmla="*/ 9154 h 9988"/>
                <a:gd name="connsiteX112" fmla="*/ 6893 w 10000"/>
                <a:gd name="connsiteY112" fmla="*/ 9051 h 9988"/>
                <a:gd name="connsiteX113" fmla="*/ 6807 w 10000"/>
                <a:gd name="connsiteY113" fmla="*/ 9007 h 9988"/>
                <a:gd name="connsiteX114" fmla="*/ 6852 w 10000"/>
                <a:gd name="connsiteY114" fmla="*/ 9200 h 9988"/>
                <a:gd name="connsiteX115" fmla="*/ 6623 w 10000"/>
                <a:gd name="connsiteY115" fmla="*/ 9105 h 9988"/>
                <a:gd name="connsiteX116" fmla="*/ 6579 w 10000"/>
                <a:gd name="connsiteY116" fmla="*/ 9154 h 9988"/>
                <a:gd name="connsiteX117" fmla="*/ 6444 w 10000"/>
                <a:gd name="connsiteY117" fmla="*/ 9245 h 9988"/>
                <a:gd name="connsiteX118" fmla="*/ 6411 w 10000"/>
                <a:gd name="connsiteY118" fmla="*/ 9353 h 9988"/>
                <a:gd name="connsiteX119" fmla="*/ 6311 w 10000"/>
                <a:gd name="connsiteY119" fmla="*/ 9353 h 9988"/>
                <a:gd name="connsiteX120" fmla="*/ 6177 w 10000"/>
                <a:gd name="connsiteY120" fmla="*/ 9400 h 9988"/>
                <a:gd name="connsiteX121" fmla="*/ 6177 w 10000"/>
                <a:gd name="connsiteY121" fmla="*/ 9353 h 9988"/>
                <a:gd name="connsiteX122" fmla="*/ 6177 w 10000"/>
                <a:gd name="connsiteY122" fmla="*/ 9447 h 9988"/>
                <a:gd name="connsiteX123" fmla="*/ 6046 w 10000"/>
                <a:gd name="connsiteY123" fmla="*/ 9400 h 9988"/>
                <a:gd name="connsiteX124" fmla="*/ 6046 w 10000"/>
                <a:gd name="connsiteY124" fmla="*/ 9494 h 9988"/>
                <a:gd name="connsiteX125" fmla="*/ 6000 w 10000"/>
                <a:gd name="connsiteY125" fmla="*/ 9646 h 9988"/>
                <a:gd name="connsiteX126" fmla="*/ 6094 w 10000"/>
                <a:gd name="connsiteY126" fmla="*/ 9696 h 9988"/>
                <a:gd name="connsiteX127" fmla="*/ 6094 w 10000"/>
                <a:gd name="connsiteY127" fmla="*/ 9696 h 9988"/>
                <a:gd name="connsiteX128" fmla="*/ 6177 w 10000"/>
                <a:gd name="connsiteY128" fmla="*/ 9893 h 9988"/>
                <a:gd name="connsiteX129" fmla="*/ 5956 w 10000"/>
                <a:gd name="connsiteY129" fmla="*/ 9988 h 9988"/>
                <a:gd name="connsiteX130" fmla="*/ 5956 w 10000"/>
                <a:gd name="connsiteY130" fmla="*/ 9893 h 9988"/>
                <a:gd name="connsiteX131" fmla="*/ 5861 w 10000"/>
                <a:gd name="connsiteY131" fmla="*/ 9742 h 9988"/>
                <a:gd name="connsiteX132" fmla="*/ 5823 w 10000"/>
                <a:gd name="connsiteY132" fmla="*/ 9646 h 9988"/>
                <a:gd name="connsiteX133" fmla="*/ 5778 w 10000"/>
                <a:gd name="connsiteY133" fmla="*/ 9494 h 9988"/>
                <a:gd name="connsiteX134" fmla="*/ 5823 w 10000"/>
                <a:gd name="connsiteY134" fmla="*/ 9400 h 9988"/>
                <a:gd name="connsiteX135" fmla="*/ 5778 w 10000"/>
                <a:gd name="connsiteY135" fmla="*/ 9245 h 9988"/>
                <a:gd name="connsiteX136" fmla="*/ 5778 w 10000"/>
                <a:gd name="connsiteY136" fmla="*/ 9300 h 9988"/>
                <a:gd name="connsiteX137" fmla="*/ 5686 w 10000"/>
                <a:gd name="connsiteY137" fmla="*/ 9200 h 9988"/>
                <a:gd name="connsiteX138" fmla="*/ 5686 w 10000"/>
                <a:gd name="connsiteY138" fmla="*/ 9300 h 9988"/>
                <a:gd name="connsiteX139" fmla="*/ 5555 w 10000"/>
                <a:gd name="connsiteY139" fmla="*/ 9300 h 9988"/>
                <a:gd name="connsiteX140" fmla="*/ 5466 w 10000"/>
                <a:gd name="connsiteY140" fmla="*/ 9245 h 9988"/>
                <a:gd name="connsiteX141" fmla="*/ 5414 w 10000"/>
                <a:gd name="connsiteY141" fmla="*/ 9154 h 9988"/>
                <a:gd name="connsiteX142" fmla="*/ 5370 w 10000"/>
                <a:gd name="connsiteY142" fmla="*/ 9154 h 9988"/>
                <a:gd name="connsiteX143" fmla="*/ 5370 w 10000"/>
                <a:gd name="connsiteY143" fmla="*/ 9245 h 9988"/>
                <a:gd name="connsiteX144" fmla="*/ 5284 w 10000"/>
                <a:gd name="connsiteY144" fmla="*/ 9154 h 9988"/>
                <a:gd name="connsiteX145" fmla="*/ 5244 w 10000"/>
                <a:gd name="connsiteY145" fmla="*/ 9051 h 9988"/>
                <a:gd name="connsiteX146" fmla="*/ 5202 w 10000"/>
                <a:gd name="connsiteY146" fmla="*/ 9105 h 9988"/>
                <a:gd name="connsiteX147" fmla="*/ 5244 w 10000"/>
                <a:gd name="connsiteY147" fmla="*/ 9245 h 9988"/>
                <a:gd name="connsiteX148" fmla="*/ 5154 w 10000"/>
                <a:gd name="connsiteY148" fmla="*/ 9200 h 9988"/>
                <a:gd name="connsiteX149" fmla="*/ 5154 w 10000"/>
                <a:gd name="connsiteY149" fmla="*/ 9300 h 9988"/>
                <a:gd name="connsiteX150" fmla="*/ 4973 w 10000"/>
                <a:gd name="connsiteY150" fmla="*/ 9245 h 9988"/>
                <a:gd name="connsiteX151" fmla="*/ 4844 w 10000"/>
                <a:gd name="connsiteY151" fmla="*/ 9245 h 9988"/>
                <a:gd name="connsiteX152" fmla="*/ 4794 w 10000"/>
                <a:gd name="connsiteY152" fmla="*/ 9245 h 9988"/>
                <a:gd name="connsiteX153" fmla="*/ 4661 w 10000"/>
                <a:gd name="connsiteY153" fmla="*/ 9154 h 9988"/>
                <a:gd name="connsiteX154" fmla="*/ 4611 w 10000"/>
                <a:gd name="connsiteY154" fmla="*/ 9105 h 9988"/>
                <a:gd name="connsiteX155" fmla="*/ 4480 w 10000"/>
                <a:gd name="connsiteY155" fmla="*/ 9051 h 9988"/>
                <a:gd name="connsiteX156" fmla="*/ 4395 w 10000"/>
                <a:gd name="connsiteY156" fmla="*/ 8763 h 9988"/>
                <a:gd name="connsiteX157" fmla="*/ 4297 w 10000"/>
                <a:gd name="connsiteY157" fmla="*/ 8564 h 9988"/>
                <a:gd name="connsiteX158" fmla="*/ 4168 w 10000"/>
                <a:gd name="connsiteY158" fmla="*/ 8564 h 9988"/>
                <a:gd name="connsiteX159" fmla="*/ 4032 w 10000"/>
                <a:gd name="connsiteY159" fmla="*/ 8564 h 9988"/>
                <a:gd name="connsiteX160" fmla="*/ 3808 w 10000"/>
                <a:gd name="connsiteY160" fmla="*/ 8314 h 9988"/>
                <a:gd name="connsiteX161" fmla="*/ 3633 w 10000"/>
                <a:gd name="connsiteY161" fmla="*/ 8456 h 9988"/>
                <a:gd name="connsiteX162" fmla="*/ 3633 w 10000"/>
                <a:gd name="connsiteY162" fmla="*/ 8564 h 9988"/>
                <a:gd name="connsiteX163" fmla="*/ 3410 w 10000"/>
                <a:gd name="connsiteY163" fmla="*/ 8612 h 9988"/>
                <a:gd name="connsiteX164" fmla="*/ 3278 w 10000"/>
                <a:gd name="connsiteY164" fmla="*/ 8763 h 9988"/>
                <a:gd name="connsiteX165" fmla="*/ 3189 w 10000"/>
                <a:gd name="connsiteY165" fmla="*/ 8660 h 9988"/>
                <a:gd name="connsiteX166" fmla="*/ 3099 w 10000"/>
                <a:gd name="connsiteY166" fmla="*/ 8763 h 9988"/>
                <a:gd name="connsiteX167" fmla="*/ 2965 w 10000"/>
                <a:gd name="connsiteY167" fmla="*/ 8763 h 9988"/>
                <a:gd name="connsiteX168" fmla="*/ 2781 w 10000"/>
                <a:gd name="connsiteY168" fmla="*/ 8710 h 9988"/>
                <a:gd name="connsiteX169" fmla="*/ 2606 w 10000"/>
                <a:gd name="connsiteY169" fmla="*/ 8807 h 9988"/>
                <a:gd name="connsiteX170" fmla="*/ 2515 w 10000"/>
                <a:gd name="connsiteY170" fmla="*/ 8807 h 9988"/>
                <a:gd name="connsiteX171" fmla="*/ 2423 w 10000"/>
                <a:gd name="connsiteY171" fmla="*/ 8807 h 9988"/>
                <a:gd name="connsiteX172" fmla="*/ 2380 w 10000"/>
                <a:gd name="connsiteY172" fmla="*/ 8807 h 9988"/>
                <a:gd name="connsiteX173" fmla="*/ 2380 w 10000"/>
                <a:gd name="connsiteY173" fmla="*/ 9051 h 9988"/>
                <a:gd name="connsiteX174" fmla="*/ 2473 w 10000"/>
                <a:gd name="connsiteY174" fmla="*/ 9200 h 9988"/>
                <a:gd name="connsiteX175" fmla="*/ 2473 w 10000"/>
                <a:gd name="connsiteY175" fmla="*/ 9245 h 9988"/>
                <a:gd name="connsiteX176" fmla="*/ 2473 w 10000"/>
                <a:gd name="connsiteY176" fmla="*/ 9353 h 9988"/>
                <a:gd name="connsiteX177" fmla="*/ 2515 w 10000"/>
                <a:gd name="connsiteY177" fmla="*/ 9494 h 9988"/>
                <a:gd name="connsiteX178" fmla="*/ 2380 w 10000"/>
                <a:gd name="connsiteY178" fmla="*/ 9447 h 9988"/>
                <a:gd name="connsiteX179" fmla="*/ 2244 w 10000"/>
                <a:gd name="connsiteY179" fmla="*/ 9400 h 9988"/>
                <a:gd name="connsiteX180" fmla="*/ 2153 w 10000"/>
                <a:gd name="connsiteY180" fmla="*/ 9154 h 9988"/>
                <a:gd name="connsiteX181" fmla="*/ 1895 w 10000"/>
                <a:gd name="connsiteY181" fmla="*/ 9300 h 9988"/>
                <a:gd name="connsiteX182" fmla="*/ 1805 w 10000"/>
                <a:gd name="connsiteY182" fmla="*/ 9353 h 9988"/>
                <a:gd name="connsiteX183" fmla="*/ 1805 w 10000"/>
                <a:gd name="connsiteY183" fmla="*/ 9200 h 9988"/>
                <a:gd name="connsiteX184" fmla="*/ 1669 w 10000"/>
                <a:gd name="connsiteY184" fmla="*/ 9007 h 9988"/>
                <a:gd name="connsiteX185" fmla="*/ 1401 w 10000"/>
                <a:gd name="connsiteY185" fmla="*/ 9007 h 9988"/>
                <a:gd name="connsiteX186" fmla="*/ 1401 w 10000"/>
                <a:gd name="connsiteY186" fmla="*/ 8807 h 9988"/>
                <a:gd name="connsiteX187" fmla="*/ 1439 w 10000"/>
                <a:gd name="connsiteY187" fmla="*/ 8564 h 9988"/>
                <a:gd name="connsiteX188" fmla="*/ 1270 w 10000"/>
                <a:gd name="connsiteY188" fmla="*/ 8456 h 9988"/>
                <a:gd name="connsiteX189" fmla="*/ 1130 w 10000"/>
                <a:gd name="connsiteY189" fmla="*/ 8314 h 9988"/>
                <a:gd name="connsiteX190" fmla="*/ 1090 w 10000"/>
                <a:gd name="connsiteY190" fmla="*/ 8215 h 9988"/>
                <a:gd name="connsiteX191" fmla="*/ 1048 w 10000"/>
                <a:gd name="connsiteY191" fmla="*/ 8068 h 9988"/>
                <a:gd name="connsiteX192" fmla="*/ 1090 w 10000"/>
                <a:gd name="connsiteY192" fmla="*/ 7922 h 9988"/>
                <a:gd name="connsiteX193" fmla="*/ 773 w 10000"/>
                <a:gd name="connsiteY193" fmla="*/ 7969 h 9988"/>
                <a:gd name="connsiteX194" fmla="*/ 591 w 10000"/>
                <a:gd name="connsiteY194" fmla="*/ 8068 h 9988"/>
                <a:gd name="connsiteX195" fmla="*/ 591 w 10000"/>
                <a:gd name="connsiteY195" fmla="*/ 7922 h 9988"/>
                <a:gd name="connsiteX196" fmla="*/ 549 w 10000"/>
                <a:gd name="connsiteY196" fmla="*/ 7771 h 9988"/>
                <a:gd name="connsiteX197" fmla="*/ 508 w 10000"/>
                <a:gd name="connsiteY197" fmla="*/ 7685 h 9988"/>
                <a:gd name="connsiteX198" fmla="*/ 7545 w 10000"/>
                <a:gd name="connsiteY198" fmla="*/ 7666 h 9988"/>
                <a:gd name="connsiteX199" fmla="*/ 7675 w 10000"/>
                <a:gd name="connsiteY199" fmla="*/ 7309 h 9988"/>
                <a:gd name="connsiteX0" fmla="*/ 6673 w 10000"/>
                <a:gd name="connsiteY0" fmla="*/ 0 h 9709"/>
                <a:gd name="connsiteX1" fmla="*/ 6934 w 10000"/>
                <a:gd name="connsiteY1" fmla="*/ 248 h 9709"/>
                <a:gd name="connsiteX2" fmla="*/ 7075 w 10000"/>
                <a:gd name="connsiteY2" fmla="*/ 248 h 9709"/>
                <a:gd name="connsiteX3" fmla="*/ 7162 w 10000"/>
                <a:gd name="connsiteY3" fmla="*/ 293 h 9709"/>
                <a:gd name="connsiteX4" fmla="*/ 7162 w 10000"/>
                <a:gd name="connsiteY4" fmla="*/ 248 h 9709"/>
                <a:gd name="connsiteX5" fmla="*/ 7429 w 10000"/>
                <a:gd name="connsiteY5" fmla="*/ 397 h 9709"/>
                <a:gd name="connsiteX6" fmla="*/ 7520 w 10000"/>
                <a:gd name="connsiteY6" fmla="*/ 690 h 9709"/>
                <a:gd name="connsiteX7" fmla="*/ 7745 w 10000"/>
                <a:gd name="connsiteY7" fmla="*/ 740 h 9709"/>
                <a:gd name="connsiteX8" fmla="*/ 7834 w 10000"/>
                <a:gd name="connsiteY8" fmla="*/ 638 h 9709"/>
                <a:gd name="connsiteX9" fmla="*/ 7880 w 10000"/>
                <a:gd name="connsiteY9" fmla="*/ 495 h 9709"/>
                <a:gd name="connsiteX10" fmla="*/ 8056 w 10000"/>
                <a:gd name="connsiteY10" fmla="*/ 397 h 9709"/>
                <a:gd name="connsiteX11" fmla="*/ 8283 w 10000"/>
                <a:gd name="connsiteY11" fmla="*/ 495 h 9709"/>
                <a:gd name="connsiteX12" fmla="*/ 8367 w 10000"/>
                <a:gd name="connsiteY12" fmla="*/ 541 h 9709"/>
                <a:gd name="connsiteX13" fmla="*/ 8417 w 10000"/>
                <a:gd name="connsiteY13" fmla="*/ 598 h 9709"/>
                <a:gd name="connsiteX14" fmla="*/ 8643 w 10000"/>
                <a:gd name="connsiteY14" fmla="*/ 598 h 9709"/>
                <a:gd name="connsiteX15" fmla="*/ 8643 w 10000"/>
                <a:gd name="connsiteY15" fmla="*/ 541 h 9709"/>
                <a:gd name="connsiteX16" fmla="*/ 8905 w 10000"/>
                <a:gd name="connsiteY16" fmla="*/ 638 h 9709"/>
                <a:gd name="connsiteX17" fmla="*/ 8866 w 10000"/>
                <a:gd name="connsiteY17" fmla="*/ 690 h 9709"/>
                <a:gd name="connsiteX18" fmla="*/ 8905 w 10000"/>
                <a:gd name="connsiteY18" fmla="*/ 837 h 9709"/>
                <a:gd name="connsiteX19" fmla="*/ 8905 w 10000"/>
                <a:gd name="connsiteY19" fmla="*/ 931 h 9709"/>
                <a:gd name="connsiteX20" fmla="*/ 8817 w 10000"/>
                <a:gd name="connsiteY20" fmla="*/ 837 h 9709"/>
                <a:gd name="connsiteX21" fmla="*/ 8773 w 10000"/>
                <a:gd name="connsiteY21" fmla="*/ 885 h 9709"/>
                <a:gd name="connsiteX22" fmla="*/ 8680 w 10000"/>
                <a:gd name="connsiteY22" fmla="*/ 885 h 9709"/>
                <a:gd name="connsiteX23" fmla="*/ 8592 w 10000"/>
                <a:gd name="connsiteY23" fmla="*/ 931 h 9709"/>
                <a:gd name="connsiteX24" fmla="*/ 8417 w 10000"/>
                <a:gd name="connsiteY24" fmla="*/ 1038 h 9709"/>
                <a:gd name="connsiteX25" fmla="*/ 8322 w 10000"/>
                <a:gd name="connsiteY25" fmla="*/ 1091 h 9709"/>
                <a:gd name="connsiteX26" fmla="*/ 8417 w 10000"/>
                <a:gd name="connsiteY26" fmla="*/ 1186 h 9709"/>
                <a:gd name="connsiteX27" fmla="*/ 8322 w 10000"/>
                <a:gd name="connsiteY27" fmla="*/ 1186 h 9709"/>
                <a:gd name="connsiteX28" fmla="*/ 8367 w 10000"/>
                <a:gd name="connsiteY28" fmla="*/ 1280 h 9709"/>
                <a:gd name="connsiteX29" fmla="*/ 8283 w 10000"/>
                <a:gd name="connsiteY29" fmla="*/ 1330 h 9709"/>
                <a:gd name="connsiteX30" fmla="*/ 8188 w 10000"/>
                <a:gd name="connsiteY30" fmla="*/ 1234 h 9709"/>
                <a:gd name="connsiteX31" fmla="*/ 8152 w 10000"/>
                <a:gd name="connsiteY31" fmla="*/ 1234 h 9709"/>
                <a:gd name="connsiteX32" fmla="*/ 8237 w 10000"/>
                <a:gd name="connsiteY32" fmla="*/ 1380 h 9709"/>
                <a:gd name="connsiteX33" fmla="*/ 8056 w 10000"/>
                <a:gd name="connsiteY33" fmla="*/ 1585 h 9709"/>
                <a:gd name="connsiteX34" fmla="*/ 9884 w 10000"/>
                <a:gd name="connsiteY34" fmla="*/ 4729 h 9709"/>
                <a:gd name="connsiteX35" fmla="*/ 9847 w 10000"/>
                <a:gd name="connsiteY35" fmla="*/ 4783 h 9709"/>
                <a:gd name="connsiteX36" fmla="*/ 9757 w 10000"/>
                <a:gd name="connsiteY36" fmla="*/ 4831 h 9709"/>
                <a:gd name="connsiteX37" fmla="*/ 9802 w 10000"/>
                <a:gd name="connsiteY37" fmla="*/ 4831 h 9709"/>
                <a:gd name="connsiteX38" fmla="*/ 9982 w 10000"/>
                <a:gd name="connsiteY38" fmla="*/ 4872 h 9709"/>
                <a:gd name="connsiteX39" fmla="*/ 9982 w 10000"/>
                <a:gd name="connsiteY39" fmla="*/ 4981 h 9709"/>
                <a:gd name="connsiteX40" fmla="*/ 9935 w 10000"/>
                <a:gd name="connsiteY40" fmla="*/ 4872 h 9709"/>
                <a:gd name="connsiteX41" fmla="*/ 9935 w 10000"/>
                <a:gd name="connsiteY41" fmla="*/ 4981 h 9709"/>
                <a:gd name="connsiteX42" fmla="*/ 9884 w 10000"/>
                <a:gd name="connsiteY42" fmla="*/ 4937 h 9709"/>
                <a:gd name="connsiteX43" fmla="*/ 9847 w 10000"/>
                <a:gd name="connsiteY43" fmla="*/ 4937 h 9709"/>
                <a:gd name="connsiteX44" fmla="*/ 9802 w 10000"/>
                <a:gd name="connsiteY44" fmla="*/ 5023 h 9709"/>
                <a:gd name="connsiteX45" fmla="*/ 9935 w 10000"/>
                <a:gd name="connsiteY45" fmla="*/ 5122 h 9709"/>
                <a:gd name="connsiteX46" fmla="*/ 9884 w 10000"/>
                <a:gd name="connsiteY46" fmla="*/ 5122 h 9709"/>
                <a:gd name="connsiteX47" fmla="*/ 9935 w 10000"/>
                <a:gd name="connsiteY47" fmla="*/ 5230 h 9709"/>
                <a:gd name="connsiteX48" fmla="*/ 9757 w 10000"/>
                <a:gd name="connsiteY48" fmla="*/ 5173 h 9709"/>
                <a:gd name="connsiteX49" fmla="*/ 9802 w 10000"/>
                <a:gd name="connsiteY49" fmla="*/ 5230 h 9709"/>
                <a:gd name="connsiteX50" fmla="*/ 9935 w 10000"/>
                <a:gd name="connsiteY50" fmla="*/ 5274 h 9709"/>
                <a:gd name="connsiteX51" fmla="*/ 9982 w 10000"/>
                <a:gd name="connsiteY51" fmla="*/ 5422 h 9709"/>
                <a:gd name="connsiteX52" fmla="*/ 9935 w 10000"/>
                <a:gd name="connsiteY52" fmla="*/ 5525 h 9709"/>
                <a:gd name="connsiteX53" fmla="*/ 9802 w 10000"/>
                <a:gd name="connsiteY53" fmla="*/ 5373 h 9709"/>
                <a:gd name="connsiteX54" fmla="*/ 9757 w 10000"/>
                <a:gd name="connsiteY54" fmla="*/ 5422 h 9709"/>
                <a:gd name="connsiteX55" fmla="*/ 9579 w 10000"/>
                <a:gd name="connsiteY55" fmla="*/ 5525 h 9709"/>
                <a:gd name="connsiteX56" fmla="*/ 9714 w 10000"/>
                <a:gd name="connsiteY56" fmla="*/ 5665 h 9709"/>
                <a:gd name="connsiteX57" fmla="*/ 9714 w 10000"/>
                <a:gd name="connsiteY57" fmla="*/ 5867 h 9709"/>
                <a:gd name="connsiteX58" fmla="*/ 9668 w 10000"/>
                <a:gd name="connsiteY58" fmla="*/ 5966 h 9709"/>
                <a:gd name="connsiteX59" fmla="*/ 9668 w 10000"/>
                <a:gd name="connsiteY59" fmla="*/ 6014 h 9709"/>
                <a:gd name="connsiteX60" fmla="*/ 9579 w 10000"/>
                <a:gd name="connsiteY60" fmla="*/ 5966 h 9709"/>
                <a:gd name="connsiteX61" fmla="*/ 9579 w 10000"/>
                <a:gd name="connsiteY61" fmla="*/ 6061 h 9709"/>
                <a:gd name="connsiteX62" fmla="*/ 9534 w 10000"/>
                <a:gd name="connsiteY62" fmla="*/ 6164 h 9709"/>
                <a:gd name="connsiteX63" fmla="*/ 9490 w 10000"/>
                <a:gd name="connsiteY63" fmla="*/ 6354 h 9709"/>
                <a:gd name="connsiteX64" fmla="*/ 9534 w 10000"/>
                <a:gd name="connsiteY64" fmla="*/ 6258 h 9709"/>
                <a:gd name="connsiteX65" fmla="*/ 9490 w 10000"/>
                <a:gd name="connsiteY65" fmla="*/ 6306 h 9709"/>
                <a:gd name="connsiteX66" fmla="*/ 9447 w 10000"/>
                <a:gd name="connsiteY66" fmla="*/ 6215 h 9709"/>
                <a:gd name="connsiteX67" fmla="*/ 9351 w 10000"/>
                <a:gd name="connsiteY67" fmla="*/ 6258 h 9709"/>
                <a:gd name="connsiteX68" fmla="*/ 9351 w 10000"/>
                <a:gd name="connsiteY68" fmla="*/ 6354 h 9709"/>
                <a:gd name="connsiteX69" fmla="*/ 9403 w 10000"/>
                <a:gd name="connsiteY69" fmla="*/ 6405 h 9709"/>
                <a:gd name="connsiteX70" fmla="*/ 9490 w 10000"/>
                <a:gd name="connsiteY70" fmla="*/ 6455 h 9709"/>
                <a:gd name="connsiteX71" fmla="*/ 9447 w 10000"/>
                <a:gd name="connsiteY71" fmla="*/ 6504 h 9709"/>
                <a:gd name="connsiteX72" fmla="*/ 9403 w 10000"/>
                <a:gd name="connsiteY72" fmla="*/ 6656 h 9709"/>
                <a:gd name="connsiteX73" fmla="*/ 9220 w 10000"/>
                <a:gd name="connsiteY73" fmla="*/ 6552 h 9709"/>
                <a:gd name="connsiteX74" fmla="*/ 9351 w 10000"/>
                <a:gd name="connsiteY74" fmla="*/ 6698 h 9709"/>
                <a:gd name="connsiteX75" fmla="*/ 9490 w 10000"/>
                <a:gd name="connsiteY75" fmla="*/ 6698 h 9709"/>
                <a:gd name="connsiteX76" fmla="*/ 9447 w 10000"/>
                <a:gd name="connsiteY76" fmla="*/ 6805 h 9709"/>
                <a:gd name="connsiteX77" fmla="*/ 9534 w 10000"/>
                <a:gd name="connsiteY77" fmla="*/ 7003 h 9709"/>
                <a:gd name="connsiteX78" fmla="*/ 9490 w 10000"/>
                <a:gd name="connsiteY78" fmla="*/ 7003 h 9709"/>
                <a:gd name="connsiteX79" fmla="*/ 9351 w 10000"/>
                <a:gd name="connsiteY79" fmla="*/ 6894 h 9709"/>
                <a:gd name="connsiteX80" fmla="*/ 9302 w 10000"/>
                <a:gd name="connsiteY80" fmla="*/ 6952 h 9709"/>
                <a:gd name="connsiteX81" fmla="*/ 9403 w 10000"/>
                <a:gd name="connsiteY81" fmla="*/ 7050 h 9709"/>
                <a:gd name="connsiteX82" fmla="*/ 9351 w 10000"/>
                <a:gd name="connsiteY82" fmla="*/ 7144 h 9709"/>
                <a:gd name="connsiteX83" fmla="*/ 9220 w 10000"/>
                <a:gd name="connsiteY83" fmla="*/ 7050 h 9709"/>
                <a:gd name="connsiteX84" fmla="*/ 9302 w 10000"/>
                <a:gd name="connsiteY84" fmla="*/ 7193 h 9709"/>
                <a:gd name="connsiteX85" fmla="*/ 9220 w 10000"/>
                <a:gd name="connsiteY85" fmla="*/ 7193 h 9709"/>
                <a:gd name="connsiteX86" fmla="*/ 9220 w 10000"/>
                <a:gd name="connsiteY86" fmla="*/ 7296 h 9709"/>
                <a:gd name="connsiteX87" fmla="*/ 8994 w 10000"/>
                <a:gd name="connsiteY87" fmla="*/ 7403 h 9709"/>
                <a:gd name="connsiteX88" fmla="*/ 8951 w 10000"/>
                <a:gd name="connsiteY88" fmla="*/ 7489 h 9709"/>
                <a:gd name="connsiteX89" fmla="*/ 8994 w 10000"/>
                <a:gd name="connsiteY89" fmla="*/ 7545 h 9709"/>
                <a:gd name="connsiteX90" fmla="*/ 8951 w 10000"/>
                <a:gd name="connsiteY90" fmla="*/ 7582 h 9709"/>
                <a:gd name="connsiteX91" fmla="*/ 8905 w 10000"/>
                <a:gd name="connsiteY91" fmla="*/ 7735 h 9709"/>
                <a:gd name="connsiteX92" fmla="*/ 8866 w 10000"/>
                <a:gd name="connsiteY92" fmla="*/ 7688 h 9709"/>
                <a:gd name="connsiteX93" fmla="*/ 8866 w 10000"/>
                <a:gd name="connsiteY93" fmla="*/ 7836 h 9709"/>
                <a:gd name="connsiteX94" fmla="*/ 8407 w 10000"/>
                <a:gd name="connsiteY94" fmla="*/ 7585 h 9709"/>
                <a:gd name="connsiteX95" fmla="*/ 7657 w 10000"/>
                <a:gd name="connsiteY95" fmla="*/ 8429 h 9709"/>
                <a:gd name="connsiteX96" fmla="*/ 7387 w 10000"/>
                <a:gd name="connsiteY96" fmla="*/ 8527 h 9709"/>
                <a:gd name="connsiteX97" fmla="*/ 7253 w 10000"/>
                <a:gd name="connsiteY97" fmla="*/ 8231 h 9709"/>
                <a:gd name="connsiteX98" fmla="*/ 7209 w 10000"/>
                <a:gd name="connsiteY98" fmla="*/ 8231 h 9709"/>
                <a:gd name="connsiteX99" fmla="*/ 7340 w 10000"/>
                <a:gd name="connsiteY99" fmla="*/ 8175 h 9709"/>
                <a:gd name="connsiteX100" fmla="*/ 7162 w 10000"/>
                <a:gd name="connsiteY100" fmla="*/ 8175 h 9709"/>
                <a:gd name="connsiteX101" fmla="*/ 7119 w 10000"/>
                <a:gd name="connsiteY101" fmla="*/ 8283 h 9709"/>
                <a:gd name="connsiteX102" fmla="*/ 7209 w 10000"/>
                <a:gd name="connsiteY102" fmla="*/ 8379 h 9709"/>
                <a:gd name="connsiteX103" fmla="*/ 7162 w 10000"/>
                <a:gd name="connsiteY103" fmla="*/ 8379 h 9709"/>
                <a:gd name="connsiteX104" fmla="*/ 7302 w 10000"/>
                <a:gd name="connsiteY104" fmla="*/ 8671 h 9709"/>
                <a:gd name="connsiteX105" fmla="*/ 7119 w 10000"/>
                <a:gd name="connsiteY105" fmla="*/ 8483 h 9709"/>
                <a:gd name="connsiteX106" fmla="*/ 7209 w 10000"/>
                <a:gd name="connsiteY106" fmla="*/ 8671 h 9709"/>
                <a:gd name="connsiteX107" fmla="*/ 7162 w 10000"/>
                <a:gd name="connsiteY107" fmla="*/ 8727 h 9709"/>
                <a:gd name="connsiteX108" fmla="*/ 7119 w 10000"/>
                <a:gd name="connsiteY108" fmla="*/ 8671 h 9709"/>
                <a:gd name="connsiteX109" fmla="*/ 7075 w 10000"/>
                <a:gd name="connsiteY109" fmla="*/ 8825 h 9709"/>
                <a:gd name="connsiteX110" fmla="*/ 6934 w 10000"/>
                <a:gd name="connsiteY110" fmla="*/ 8874 h 9709"/>
                <a:gd name="connsiteX111" fmla="*/ 6893 w 10000"/>
                <a:gd name="connsiteY111" fmla="*/ 8771 h 9709"/>
                <a:gd name="connsiteX112" fmla="*/ 6807 w 10000"/>
                <a:gd name="connsiteY112" fmla="*/ 8727 h 9709"/>
                <a:gd name="connsiteX113" fmla="*/ 6852 w 10000"/>
                <a:gd name="connsiteY113" fmla="*/ 8920 h 9709"/>
                <a:gd name="connsiteX114" fmla="*/ 6623 w 10000"/>
                <a:gd name="connsiteY114" fmla="*/ 8825 h 9709"/>
                <a:gd name="connsiteX115" fmla="*/ 6579 w 10000"/>
                <a:gd name="connsiteY115" fmla="*/ 8874 h 9709"/>
                <a:gd name="connsiteX116" fmla="*/ 6444 w 10000"/>
                <a:gd name="connsiteY116" fmla="*/ 8965 h 9709"/>
                <a:gd name="connsiteX117" fmla="*/ 6411 w 10000"/>
                <a:gd name="connsiteY117" fmla="*/ 9073 h 9709"/>
                <a:gd name="connsiteX118" fmla="*/ 6311 w 10000"/>
                <a:gd name="connsiteY118" fmla="*/ 9073 h 9709"/>
                <a:gd name="connsiteX119" fmla="*/ 6177 w 10000"/>
                <a:gd name="connsiteY119" fmla="*/ 9120 h 9709"/>
                <a:gd name="connsiteX120" fmla="*/ 6177 w 10000"/>
                <a:gd name="connsiteY120" fmla="*/ 9073 h 9709"/>
                <a:gd name="connsiteX121" fmla="*/ 6177 w 10000"/>
                <a:gd name="connsiteY121" fmla="*/ 9167 h 9709"/>
                <a:gd name="connsiteX122" fmla="*/ 6046 w 10000"/>
                <a:gd name="connsiteY122" fmla="*/ 9120 h 9709"/>
                <a:gd name="connsiteX123" fmla="*/ 6046 w 10000"/>
                <a:gd name="connsiteY123" fmla="*/ 9214 h 9709"/>
                <a:gd name="connsiteX124" fmla="*/ 6000 w 10000"/>
                <a:gd name="connsiteY124" fmla="*/ 9367 h 9709"/>
                <a:gd name="connsiteX125" fmla="*/ 6094 w 10000"/>
                <a:gd name="connsiteY125" fmla="*/ 9417 h 9709"/>
                <a:gd name="connsiteX126" fmla="*/ 6094 w 10000"/>
                <a:gd name="connsiteY126" fmla="*/ 9417 h 9709"/>
                <a:gd name="connsiteX127" fmla="*/ 6177 w 10000"/>
                <a:gd name="connsiteY127" fmla="*/ 9614 h 9709"/>
                <a:gd name="connsiteX128" fmla="*/ 5956 w 10000"/>
                <a:gd name="connsiteY128" fmla="*/ 9709 h 9709"/>
                <a:gd name="connsiteX129" fmla="*/ 5956 w 10000"/>
                <a:gd name="connsiteY129" fmla="*/ 9614 h 9709"/>
                <a:gd name="connsiteX130" fmla="*/ 5861 w 10000"/>
                <a:gd name="connsiteY130" fmla="*/ 9463 h 9709"/>
                <a:gd name="connsiteX131" fmla="*/ 5823 w 10000"/>
                <a:gd name="connsiteY131" fmla="*/ 9367 h 9709"/>
                <a:gd name="connsiteX132" fmla="*/ 5778 w 10000"/>
                <a:gd name="connsiteY132" fmla="*/ 9214 h 9709"/>
                <a:gd name="connsiteX133" fmla="*/ 5823 w 10000"/>
                <a:gd name="connsiteY133" fmla="*/ 9120 h 9709"/>
                <a:gd name="connsiteX134" fmla="*/ 5778 w 10000"/>
                <a:gd name="connsiteY134" fmla="*/ 8965 h 9709"/>
                <a:gd name="connsiteX135" fmla="*/ 5778 w 10000"/>
                <a:gd name="connsiteY135" fmla="*/ 9020 h 9709"/>
                <a:gd name="connsiteX136" fmla="*/ 5686 w 10000"/>
                <a:gd name="connsiteY136" fmla="*/ 8920 h 9709"/>
                <a:gd name="connsiteX137" fmla="*/ 5686 w 10000"/>
                <a:gd name="connsiteY137" fmla="*/ 9020 h 9709"/>
                <a:gd name="connsiteX138" fmla="*/ 5555 w 10000"/>
                <a:gd name="connsiteY138" fmla="*/ 9020 h 9709"/>
                <a:gd name="connsiteX139" fmla="*/ 5466 w 10000"/>
                <a:gd name="connsiteY139" fmla="*/ 8965 h 9709"/>
                <a:gd name="connsiteX140" fmla="*/ 5414 w 10000"/>
                <a:gd name="connsiteY140" fmla="*/ 8874 h 9709"/>
                <a:gd name="connsiteX141" fmla="*/ 5370 w 10000"/>
                <a:gd name="connsiteY141" fmla="*/ 8874 h 9709"/>
                <a:gd name="connsiteX142" fmla="*/ 5370 w 10000"/>
                <a:gd name="connsiteY142" fmla="*/ 8965 h 9709"/>
                <a:gd name="connsiteX143" fmla="*/ 5284 w 10000"/>
                <a:gd name="connsiteY143" fmla="*/ 8874 h 9709"/>
                <a:gd name="connsiteX144" fmla="*/ 5244 w 10000"/>
                <a:gd name="connsiteY144" fmla="*/ 8771 h 9709"/>
                <a:gd name="connsiteX145" fmla="*/ 5202 w 10000"/>
                <a:gd name="connsiteY145" fmla="*/ 8825 h 9709"/>
                <a:gd name="connsiteX146" fmla="*/ 5244 w 10000"/>
                <a:gd name="connsiteY146" fmla="*/ 8965 h 9709"/>
                <a:gd name="connsiteX147" fmla="*/ 5154 w 10000"/>
                <a:gd name="connsiteY147" fmla="*/ 8920 h 9709"/>
                <a:gd name="connsiteX148" fmla="*/ 5154 w 10000"/>
                <a:gd name="connsiteY148" fmla="*/ 9020 h 9709"/>
                <a:gd name="connsiteX149" fmla="*/ 4973 w 10000"/>
                <a:gd name="connsiteY149" fmla="*/ 8965 h 9709"/>
                <a:gd name="connsiteX150" fmla="*/ 4844 w 10000"/>
                <a:gd name="connsiteY150" fmla="*/ 8965 h 9709"/>
                <a:gd name="connsiteX151" fmla="*/ 4794 w 10000"/>
                <a:gd name="connsiteY151" fmla="*/ 8965 h 9709"/>
                <a:gd name="connsiteX152" fmla="*/ 4661 w 10000"/>
                <a:gd name="connsiteY152" fmla="*/ 8874 h 9709"/>
                <a:gd name="connsiteX153" fmla="*/ 4611 w 10000"/>
                <a:gd name="connsiteY153" fmla="*/ 8825 h 9709"/>
                <a:gd name="connsiteX154" fmla="*/ 4480 w 10000"/>
                <a:gd name="connsiteY154" fmla="*/ 8771 h 9709"/>
                <a:gd name="connsiteX155" fmla="*/ 4395 w 10000"/>
                <a:gd name="connsiteY155" fmla="*/ 8483 h 9709"/>
                <a:gd name="connsiteX156" fmla="*/ 4297 w 10000"/>
                <a:gd name="connsiteY156" fmla="*/ 8283 h 9709"/>
                <a:gd name="connsiteX157" fmla="*/ 4168 w 10000"/>
                <a:gd name="connsiteY157" fmla="*/ 8283 h 9709"/>
                <a:gd name="connsiteX158" fmla="*/ 4032 w 10000"/>
                <a:gd name="connsiteY158" fmla="*/ 8283 h 9709"/>
                <a:gd name="connsiteX159" fmla="*/ 3808 w 10000"/>
                <a:gd name="connsiteY159" fmla="*/ 8033 h 9709"/>
                <a:gd name="connsiteX160" fmla="*/ 3633 w 10000"/>
                <a:gd name="connsiteY160" fmla="*/ 8175 h 9709"/>
                <a:gd name="connsiteX161" fmla="*/ 3633 w 10000"/>
                <a:gd name="connsiteY161" fmla="*/ 8283 h 9709"/>
                <a:gd name="connsiteX162" fmla="*/ 3410 w 10000"/>
                <a:gd name="connsiteY162" fmla="*/ 8331 h 9709"/>
                <a:gd name="connsiteX163" fmla="*/ 3278 w 10000"/>
                <a:gd name="connsiteY163" fmla="*/ 8483 h 9709"/>
                <a:gd name="connsiteX164" fmla="*/ 3189 w 10000"/>
                <a:gd name="connsiteY164" fmla="*/ 8379 h 9709"/>
                <a:gd name="connsiteX165" fmla="*/ 3099 w 10000"/>
                <a:gd name="connsiteY165" fmla="*/ 8483 h 9709"/>
                <a:gd name="connsiteX166" fmla="*/ 2965 w 10000"/>
                <a:gd name="connsiteY166" fmla="*/ 8483 h 9709"/>
                <a:gd name="connsiteX167" fmla="*/ 2781 w 10000"/>
                <a:gd name="connsiteY167" fmla="*/ 8429 h 9709"/>
                <a:gd name="connsiteX168" fmla="*/ 2606 w 10000"/>
                <a:gd name="connsiteY168" fmla="*/ 8527 h 9709"/>
                <a:gd name="connsiteX169" fmla="*/ 2515 w 10000"/>
                <a:gd name="connsiteY169" fmla="*/ 8527 h 9709"/>
                <a:gd name="connsiteX170" fmla="*/ 2423 w 10000"/>
                <a:gd name="connsiteY170" fmla="*/ 8527 h 9709"/>
                <a:gd name="connsiteX171" fmla="*/ 2380 w 10000"/>
                <a:gd name="connsiteY171" fmla="*/ 8527 h 9709"/>
                <a:gd name="connsiteX172" fmla="*/ 2380 w 10000"/>
                <a:gd name="connsiteY172" fmla="*/ 8771 h 9709"/>
                <a:gd name="connsiteX173" fmla="*/ 2473 w 10000"/>
                <a:gd name="connsiteY173" fmla="*/ 8920 h 9709"/>
                <a:gd name="connsiteX174" fmla="*/ 2473 w 10000"/>
                <a:gd name="connsiteY174" fmla="*/ 8965 h 9709"/>
                <a:gd name="connsiteX175" fmla="*/ 2473 w 10000"/>
                <a:gd name="connsiteY175" fmla="*/ 9073 h 9709"/>
                <a:gd name="connsiteX176" fmla="*/ 2515 w 10000"/>
                <a:gd name="connsiteY176" fmla="*/ 9214 h 9709"/>
                <a:gd name="connsiteX177" fmla="*/ 2380 w 10000"/>
                <a:gd name="connsiteY177" fmla="*/ 9167 h 9709"/>
                <a:gd name="connsiteX178" fmla="*/ 2244 w 10000"/>
                <a:gd name="connsiteY178" fmla="*/ 9120 h 9709"/>
                <a:gd name="connsiteX179" fmla="*/ 2153 w 10000"/>
                <a:gd name="connsiteY179" fmla="*/ 8874 h 9709"/>
                <a:gd name="connsiteX180" fmla="*/ 1895 w 10000"/>
                <a:gd name="connsiteY180" fmla="*/ 9020 h 9709"/>
                <a:gd name="connsiteX181" fmla="*/ 1805 w 10000"/>
                <a:gd name="connsiteY181" fmla="*/ 9073 h 9709"/>
                <a:gd name="connsiteX182" fmla="*/ 1805 w 10000"/>
                <a:gd name="connsiteY182" fmla="*/ 8920 h 9709"/>
                <a:gd name="connsiteX183" fmla="*/ 1669 w 10000"/>
                <a:gd name="connsiteY183" fmla="*/ 8727 h 9709"/>
                <a:gd name="connsiteX184" fmla="*/ 1401 w 10000"/>
                <a:gd name="connsiteY184" fmla="*/ 8727 h 9709"/>
                <a:gd name="connsiteX185" fmla="*/ 1401 w 10000"/>
                <a:gd name="connsiteY185" fmla="*/ 8527 h 9709"/>
                <a:gd name="connsiteX186" fmla="*/ 1439 w 10000"/>
                <a:gd name="connsiteY186" fmla="*/ 8283 h 9709"/>
                <a:gd name="connsiteX187" fmla="*/ 1270 w 10000"/>
                <a:gd name="connsiteY187" fmla="*/ 8175 h 9709"/>
                <a:gd name="connsiteX188" fmla="*/ 1130 w 10000"/>
                <a:gd name="connsiteY188" fmla="*/ 8033 h 9709"/>
                <a:gd name="connsiteX189" fmla="*/ 1090 w 10000"/>
                <a:gd name="connsiteY189" fmla="*/ 7934 h 9709"/>
                <a:gd name="connsiteX190" fmla="*/ 1048 w 10000"/>
                <a:gd name="connsiteY190" fmla="*/ 7787 h 9709"/>
                <a:gd name="connsiteX191" fmla="*/ 1090 w 10000"/>
                <a:gd name="connsiteY191" fmla="*/ 7641 h 9709"/>
                <a:gd name="connsiteX192" fmla="*/ 773 w 10000"/>
                <a:gd name="connsiteY192" fmla="*/ 7688 h 9709"/>
                <a:gd name="connsiteX193" fmla="*/ 591 w 10000"/>
                <a:gd name="connsiteY193" fmla="*/ 7787 h 9709"/>
                <a:gd name="connsiteX194" fmla="*/ 591 w 10000"/>
                <a:gd name="connsiteY194" fmla="*/ 7641 h 9709"/>
                <a:gd name="connsiteX195" fmla="*/ 549 w 10000"/>
                <a:gd name="connsiteY195" fmla="*/ 7489 h 9709"/>
                <a:gd name="connsiteX196" fmla="*/ 508 w 10000"/>
                <a:gd name="connsiteY196" fmla="*/ 7403 h 9709"/>
                <a:gd name="connsiteX197" fmla="*/ 7545 w 10000"/>
                <a:gd name="connsiteY197" fmla="*/ 7384 h 9709"/>
                <a:gd name="connsiteX198" fmla="*/ 7675 w 10000"/>
                <a:gd name="connsiteY198" fmla="*/ 7027 h 9709"/>
                <a:gd name="connsiteX0" fmla="*/ 6934 w 10000"/>
                <a:gd name="connsiteY0" fmla="*/ 16 h 9761"/>
                <a:gd name="connsiteX1" fmla="*/ 7075 w 10000"/>
                <a:gd name="connsiteY1" fmla="*/ 16 h 9761"/>
                <a:gd name="connsiteX2" fmla="*/ 7162 w 10000"/>
                <a:gd name="connsiteY2" fmla="*/ 63 h 9761"/>
                <a:gd name="connsiteX3" fmla="*/ 7162 w 10000"/>
                <a:gd name="connsiteY3" fmla="*/ 16 h 9761"/>
                <a:gd name="connsiteX4" fmla="*/ 7429 w 10000"/>
                <a:gd name="connsiteY4" fmla="*/ 170 h 9761"/>
                <a:gd name="connsiteX5" fmla="*/ 7520 w 10000"/>
                <a:gd name="connsiteY5" fmla="*/ 472 h 9761"/>
                <a:gd name="connsiteX6" fmla="*/ 7745 w 10000"/>
                <a:gd name="connsiteY6" fmla="*/ 523 h 9761"/>
                <a:gd name="connsiteX7" fmla="*/ 7834 w 10000"/>
                <a:gd name="connsiteY7" fmla="*/ 418 h 9761"/>
                <a:gd name="connsiteX8" fmla="*/ 7880 w 10000"/>
                <a:gd name="connsiteY8" fmla="*/ 271 h 9761"/>
                <a:gd name="connsiteX9" fmla="*/ 8056 w 10000"/>
                <a:gd name="connsiteY9" fmla="*/ 170 h 9761"/>
                <a:gd name="connsiteX10" fmla="*/ 8283 w 10000"/>
                <a:gd name="connsiteY10" fmla="*/ 271 h 9761"/>
                <a:gd name="connsiteX11" fmla="*/ 8367 w 10000"/>
                <a:gd name="connsiteY11" fmla="*/ 318 h 9761"/>
                <a:gd name="connsiteX12" fmla="*/ 8417 w 10000"/>
                <a:gd name="connsiteY12" fmla="*/ 377 h 9761"/>
                <a:gd name="connsiteX13" fmla="*/ 8643 w 10000"/>
                <a:gd name="connsiteY13" fmla="*/ 377 h 9761"/>
                <a:gd name="connsiteX14" fmla="*/ 8643 w 10000"/>
                <a:gd name="connsiteY14" fmla="*/ 318 h 9761"/>
                <a:gd name="connsiteX15" fmla="*/ 8905 w 10000"/>
                <a:gd name="connsiteY15" fmla="*/ 418 h 9761"/>
                <a:gd name="connsiteX16" fmla="*/ 8866 w 10000"/>
                <a:gd name="connsiteY16" fmla="*/ 472 h 9761"/>
                <a:gd name="connsiteX17" fmla="*/ 8905 w 10000"/>
                <a:gd name="connsiteY17" fmla="*/ 623 h 9761"/>
                <a:gd name="connsiteX18" fmla="*/ 8905 w 10000"/>
                <a:gd name="connsiteY18" fmla="*/ 720 h 9761"/>
                <a:gd name="connsiteX19" fmla="*/ 8817 w 10000"/>
                <a:gd name="connsiteY19" fmla="*/ 623 h 9761"/>
                <a:gd name="connsiteX20" fmla="*/ 8773 w 10000"/>
                <a:gd name="connsiteY20" fmla="*/ 673 h 9761"/>
                <a:gd name="connsiteX21" fmla="*/ 8680 w 10000"/>
                <a:gd name="connsiteY21" fmla="*/ 673 h 9761"/>
                <a:gd name="connsiteX22" fmla="*/ 8592 w 10000"/>
                <a:gd name="connsiteY22" fmla="*/ 720 h 9761"/>
                <a:gd name="connsiteX23" fmla="*/ 8417 w 10000"/>
                <a:gd name="connsiteY23" fmla="*/ 830 h 9761"/>
                <a:gd name="connsiteX24" fmla="*/ 8322 w 10000"/>
                <a:gd name="connsiteY24" fmla="*/ 885 h 9761"/>
                <a:gd name="connsiteX25" fmla="*/ 8417 w 10000"/>
                <a:gd name="connsiteY25" fmla="*/ 983 h 9761"/>
                <a:gd name="connsiteX26" fmla="*/ 8322 w 10000"/>
                <a:gd name="connsiteY26" fmla="*/ 983 h 9761"/>
                <a:gd name="connsiteX27" fmla="*/ 8367 w 10000"/>
                <a:gd name="connsiteY27" fmla="*/ 1079 h 9761"/>
                <a:gd name="connsiteX28" fmla="*/ 8283 w 10000"/>
                <a:gd name="connsiteY28" fmla="*/ 1131 h 9761"/>
                <a:gd name="connsiteX29" fmla="*/ 8188 w 10000"/>
                <a:gd name="connsiteY29" fmla="*/ 1032 h 9761"/>
                <a:gd name="connsiteX30" fmla="*/ 8152 w 10000"/>
                <a:gd name="connsiteY30" fmla="*/ 1032 h 9761"/>
                <a:gd name="connsiteX31" fmla="*/ 8237 w 10000"/>
                <a:gd name="connsiteY31" fmla="*/ 1182 h 9761"/>
                <a:gd name="connsiteX32" fmla="*/ 8056 w 10000"/>
                <a:gd name="connsiteY32" fmla="*/ 1394 h 9761"/>
                <a:gd name="connsiteX33" fmla="*/ 9884 w 10000"/>
                <a:gd name="connsiteY33" fmla="*/ 4632 h 9761"/>
                <a:gd name="connsiteX34" fmla="*/ 9847 w 10000"/>
                <a:gd name="connsiteY34" fmla="*/ 4687 h 9761"/>
                <a:gd name="connsiteX35" fmla="*/ 9757 w 10000"/>
                <a:gd name="connsiteY35" fmla="*/ 4737 h 9761"/>
                <a:gd name="connsiteX36" fmla="*/ 9802 w 10000"/>
                <a:gd name="connsiteY36" fmla="*/ 4737 h 9761"/>
                <a:gd name="connsiteX37" fmla="*/ 9982 w 10000"/>
                <a:gd name="connsiteY37" fmla="*/ 4779 h 9761"/>
                <a:gd name="connsiteX38" fmla="*/ 9982 w 10000"/>
                <a:gd name="connsiteY38" fmla="*/ 4891 h 9761"/>
                <a:gd name="connsiteX39" fmla="*/ 9935 w 10000"/>
                <a:gd name="connsiteY39" fmla="*/ 4779 h 9761"/>
                <a:gd name="connsiteX40" fmla="*/ 9935 w 10000"/>
                <a:gd name="connsiteY40" fmla="*/ 4891 h 9761"/>
                <a:gd name="connsiteX41" fmla="*/ 9884 w 10000"/>
                <a:gd name="connsiteY41" fmla="*/ 4846 h 9761"/>
                <a:gd name="connsiteX42" fmla="*/ 9847 w 10000"/>
                <a:gd name="connsiteY42" fmla="*/ 4846 h 9761"/>
                <a:gd name="connsiteX43" fmla="*/ 9802 w 10000"/>
                <a:gd name="connsiteY43" fmla="*/ 4935 h 9761"/>
                <a:gd name="connsiteX44" fmla="*/ 9935 w 10000"/>
                <a:gd name="connsiteY44" fmla="*/ 5037 h 9761"/>
                <a:gd name="connsiteX45" fmla="*/ 9884 w 10000"/>
                <a:gd name="connsiteY45" fmla="*/ 5037 h 9761"/>
                <a:gd name="connsiteX46" fmla="*/ 9935 w 10000"/>
                <a:gd name="connsiteY46" fmla="*/ 5148 h 9761"/>
                <a:gd name="connsiteX47" fmla="*/ 9757 w 10000"/>
                <a:gd name="connsiteY47" fmla="*/ 5089 h 9761"/>
                <a:gd name="connsiteX48" fmla="*/ 9802 w 10000"/>
                <a:gd name="connsiteY48" fmla="*/ 5148 h 9761"/>
                <a:gd name="connsiteX49" fmla="*/ 9935 w 10000"/>
                <a:gd name="connsiteY49" fmla="*/ 5193 h 9761"/>
                <a:gd name="connsiteX50" fmla="*/ 9982 w 10000"/>
                <a:gd name="connsiteY50" fmla="*/ 5346 h 9761"/>
                <a:gd name="connsiteX51" fmla="*/ 9935 w 10000"/>
                <a:gd name="connsiteY51" fmla="*/ 5452 h 9761"/>
                <a:gd name="connsiteX52" fmla="*/ 9802 w 10000"/>
                <a:gd name="connsiteY52" fmla="*/ 5295 h 9761"/>
                <a:gd name="connsiteX53" fmla="*/ 9757 w 10000"/>
                <a:gd name="connsiteY53" fmla="*/ 5346 h 9761"/>
                <a:gd name="connsiteX54" fmla="*/ 9579 w 10000"/>
                <a:gd name="connsiteY54" fmla="*/ 5452 h 9761"/>
                <a:gd name="connsiteX55" fmla="*/ 9714 w 10000"/>
                <a:gd name="connsiteY55" fmla="*/ 5596 h 9761"/>
                <a:gd name="connsiteX56" fmla="*/ 9714 w 10000"/>
                <a:gd name="connsiteY56" fmla="*/ 5804 h 9761"/>
                <a:gd name="connsiteX57" fmla="*/ 9668 w 10000"/>
                <a:gd name="connsiteY57" fmla="*/ 5906 h 9761"/>
                <a:gd name="connsiteX58" fmla="*/ 9668 w 10000"/>
                <a:gd name="connsiteY58" fmla="*/ 5955 h 9761"/>
                <a:gd name="connsiteX59" fmla="*/ 9579 w 10000"/>
                <a:gd name="connsiteY59" fmla="*/ 5906 h 9761"/>
                <a:gd name="connsiteX60" fmla="*/ 9579 w 10000"/>
                <a:gd name="connsiteY60" fmla="*/ 6004 h 9761"/>
                <a:gd name="connsiteX61" fmla="*/ 9534 w 10000"/>
                <a:gd name="connsiteY61" fmla="*/ 6110 h 9761"/>
                <a:gd name="connsiteX62" fmla="*/ 9490 w 10000"/>
                <a:gd name="connsiteY62" fmla="*/ 6305 h 9761"/>
                <a:gd name="connsiteX63" fmla="*/ 9534 w 10000"/>
                <a:gd name="connsiteY63" fmla="*/ 6207 h 9761"/>
                <a:gd name="connsiteX64" fmla="*/ 9490 w 10000"/>
                <a:gd name="connsiteY64" fmla="*/ 6256 h 9761"/>
                <a:gd name="connsiteX65" fmla="*/ 9447 w 10000"/>
                <a:gd name="connsiteY65" fmla="*/ 6162 h 9761"/>
                <a:gd name="connsiteX66" fmla="*/ 9351 w 10000"/>
                <a:gd name="connsiteY66" fmla="*/ 6207 h 9761"/>
                <a:gd name="connsiteX67" fmla="*/ 9351 w 10000"/>
                <a:gd name="connsiteY67" fmla="*/ 6305 h 9761"/>
                <a:gd name="connsiteX68" fmla="*/ 9403 w 10000"/>
                <a:gd name="connsiteY68" fmla="*/ 6358 h 9761"/>
                <a:gd name="connsiteX69" fmla="*/ 9490 w 10000"/>
                <a:gd name="connsiteY69" fmla="*/ 6409 h 9761"/>
                <a:gd name="connsiteX70" fmla="*/ 9447 w 10000"/>
                <a:gd name="connsiteY70" fmla="*/ 6460 h 9761"/>
                <a:gd name="connsiteX71" fmla="*/ 9403 w 10000"/>
                <a:gd name="connsiteY71" fmla="*/ 6616 h 9761"/>
                <a:gd name="connsiteX72" fmla="*/ 9220 w 10000"/>
                <a:gd name="connsiteY72" fmla="*/ 6509 h 9761"/>
                <a:gd name="connsiteX73" fmla="*/ 9351 w 10000"/>
                <a:gd name="connsiteY73" fmla="*/ 6660 h 9761"/>
                <a:gd name="connsiteX74" fmla="*/ 9490 w 10000"/>
                <a:gd name="connsiteY74" fmla="*/ 6660 h 9761"/>
                <a:gd name="connsiteX75" fmla="*/ 9447 w 10000"/>
                <a:gd name="connsiteY75" fmla="*/ 6770 h 9761"/>
                <a:gd name="connsiteX76" fmla="*/ 9534 w 10000"/>
                <a:gd name="connsiteY76" fmla="*/ 6974 h 9761"/>
                <a:gd name="connsiteX77" fmla="*/ 9490 w 10000"/>
                <a:gd name="connsiteY77" fmla="*/ 6974 h 9761"/>
                <a:gd name="connsiteX78" fmla="*/ 9351 w 10000"/>
                <a:gd name="connsiteY78" fmla="*/ 6862 h 9761"/>
                <a:gd name="connsiteX79" fmla="*/ 9302 w 10000"/>
                <a:gd name="connsiteY79" fmla="*/ 6921 h 9761"/>
                <a:gd name="connsiteX80" fmla="*/ 9403 w 10000"/>
                <a:gd name="connsiteY80" fmla="*/ 7022 h 9761"/>
                <a:gd name="connsiteX81" fmla="*/ 9351 w 10000"/>
                <a:gd name="connsiteY81" fmla="*/ 7119 h 9761"/>
                <a:gd name="connsiteX82" fmla="*/ 9220 w 10000"/>
                <a:gd name="connsiteY82" fmla="*/ 7022 h 9761"/>
                <a:gd name="connsiteX83" fmla="*/ 9302 w 10000"/>
                <a:gd name="connsiteY83" fmla="*/ 7170 h 9761"/>
                <a:gd name="connsiteX84" fmla="*/ 9220 w 10000"/>
                <a:gd name="connsiteY84" fmla="*/ 7170 h 9761"/>
                <a:gd name="connsiteX85" fmla="*/ 9220 w 10000"/>
                <a:gd name="connsiteY85" fmla="*/ 7276 h 9761"/>
                <a:gd name="connsiteX86" fmla="*/ 8994 w 10000"/>
                <a:gd name="connsiteY86" fmla="*/ 7386 h 9761"/>
                <a:gd name="connsiteX87" fmla="*/ 8951 w 10000"/>
                <a:gd name="connsiteY87" fmla="*/ 7474 h 9761"/>
                <a:gd name="connsiteX88" fmla="*/ 8994 w 10000"/>
                <a:gd name="connsiteY88" fmla="*/ 7532 h 9761"/>
                <a:gd name="connsiteX89" fmla="*/ 8951 w 10000"/>
                <a:gd name="connsiteY89" fmla="*/ 7570 h 9761"/>
                <a:gd name="connsiteX90" fmla="*/ 8905 w 10000"/>
                <a:gd name="connsiteY90" fmla="*/ 7728 h 9761"/>
                <a:gd name="connsiteX91" fmla="*/ 8866 w 10000"/>
                <a:gd name="connsiteY91" fmla="*/ 7679 h 9761"/>
                <a:gd name="connsiteX92" fmla="*/ 8866 w 10000"/>
                <a:gd name="connsiteY92" fmla="*/ 7832 h 9761"/>
                <a:gd name="connsiteX93" fmla="*/ 8407 w 10000"/>
                <a:gd name="connsiteY93" fmla="*/ 7573 h 9761"/>
                <a:gd name="connsiteX94" fmla="*/ 7657 w 10000"/>
                <a:gd name="connsiteY94" fmla="*/ 8443 h 9761"/>
                <a:gd name="connsiteX95" fmla="*/ 7387 w 10000"/>
                <a:gd name="connsiteY95" fmla="*/ 8544 h 9761"/>
                <a:gd name="connsiteX96" fmla="*/ 7253 w 10000"/>
                <a:gd name="connsiteY96" fmla="*/ 8239 h 9761"/>
                <a:gd name="connsiteX97" fmla="*/ 7209 w 10000"/>
                <a:gd name="connsiteY97" fmla="*/ 8239 h 9761"/>
                <a:gd name="connsiteX98" fmla="*/ 7340 w 10000"/>
                <a:gd name="connsiteY98" fmla="*/ 8181 h 9761"/>
                <a:gd name="connsiteX99" fmla="*/ 7162 w 10000"/>
                <a:gd name="connsiteY99" fmla="*/ 8181 h 9761"/>
                <a:gd name="connsiteX100" fmla="*/ 7119 w 10000"/>
                <a:gd name="connsiteY100" fmla="*/ 8292 h 9761"/>
                <a:gd name="connsiteX101" fmla="*/ 7209 w 10000"/>
                <a:gd name="connsiteY101" fmla="*/ 8391 h 9761"/>
                <a:gd name="connsiteX102" fmla="*/ 7162 w 10000"/>
                <a:gd name="connsiteY102" fmla="*/ 8391 h 9761"/>
                <a:gd name="connsiteX103" fmla="*/ 7302 w 10000"/>
                <a:gd name="connsiteY103" fmla="*/ 8692 h 9761"/>
                <a:gd name="connsiteX104" fmla="*/ 7119 w 10000"/>
                <a:gd name="connsiteY104" fmla="*/ 8498 h 9761"/>
                <a:gd name="connsiteX105" fmla="*/ 7209 w 10000"/>
                <a:gd name="connsiteY105" fmla="*/ 8692 h 9761"/>
                <a:gd name="connsiteX106" fmla="*/ 7162 w 10000"/>
                <a:gd name="connsiteY106" fmla="*/ 8750 h 9761"/>
                <a:gd name="connsiteX107" fmla="*/ 7119 w 10000"/>
                <a:gd name="connsiteY107" fmla="*/ 8692 h 9761"/>
                <a:gd name="connsiteX108" fmla="*/ 7075 w 10000"/>
                <a:gd name="connsiteY108" fmla="*/ 8851 h 9761"/>
                <a:gd name="connsiteX109" fmla="*/ 6934 w 10000"/>
                <a:gd name="connsiteY109" fmla="*/ 8901 h 9761"/>
                <a:gd name="connsiteX110" fmla="*/ 6893 w 10000"/>
                <a:gd name="connsiteY110" fmla="*/ 8795 h 9761"/>
                <a:gd name="connsiteX111" fmla="*/ 6807 w 10000"/>
                <a:gd name="connsiteY111" fmla="*/ 8750 h 9761"/>
                <a:gd name="connsiteX112" fmla="*/ 6852 w 10000"/>
                <a:gd name="connsiteY112" fmla="*/ 8948 h 9761"/>
                <a:gd name="connsiteX113" fmla="*/ 6623 w 10000"/>
                <a:gd name="connsiteY113" fmla="*/ 8851 h 9761"/>
                <a:gd name="connsiteX114" fmla="*/ 6579 w 10000"/>
                <a:gd name="connsiteY114" fmla="*/ 8901 h 9761"/>
                <a:gd name="connsiteX115" fmla="*/ 6444 w 10000"/>
                <a:gd name="connsiteY115" fmla="*/ 8995 h 9761"/>
                <a:gd name="connsiteX116" fmla="*/ 6411 w 10000"/>
                <a:gd name="connsiteY116" fmla="*/ 9106 h 9761"/>
                <a:gd name="connsiteX117" fmla="*/ 6311 w 10000"/>
                <a:gd name="connsiteY117" fmla="*/ 9106 h 9761"/>
                <a:gd name="connsiteX118" fmla="*/ 6177 w 10000"/>
                <a:gd name="connsiteY118" fmla="*/ 9154 h 9761"/>
                <a:gd name="connsiteX119" fmla="*/ 6177 w 10000"/>
                <a:gd name="connsiteY119" fmla="*/ 9106 h 9761"/>
                <a:gd name="connsiteX120" fmla="*/ 6177 w 10000"/>
                <a:gd name="connsiteY120" fmla="*/ 9203 h 9761"/>
                <a:gd name="connsiteX121" fmla="*/ 6046 w 10000"/>
                <a:gd name="connsiteY121" fmla="*/ 9154 h 9761"/>
                <a:gd name="connsiteX122" fmla="*/ 6046 w 10000"/>
                <a:gd name="connsiteY122" fmla="*/ 9251 h 9761"/>
                <a:gd name="connsiteX123" fmla="*/ 6000 w 10000"/>
                <a:gd name="connsiteY123" fmla="*/ 9409 h 9761"/>
                <a:gd name="connsiteX124" fmla="*/ 6094 w 10000"/>
                <a:gd name="connsiteY124" fmla="*/ 9460 h 9761"/>
                <a:gd name="connsiteX125" fmla="*/ 6094 w 10000"/>
                <a:gd name="connsiteY125" fmla="*/ 9460 h 9761"/>
                <a:gd name="connsiteX126" fmla="*/ 6177 w 10000"/>
                <a:gd name="connsiteY126" fmla="*/ 9663 h 9761"/>
                <a:gd name="connsiteX127" fmla="*/ 5956 w 10000"/>
                <a:gd name="connsiteY127" fmla="*/ 9761 h 9761"/>
                <a:gd name="connsiteX128" fmla="*/ 5956 w 10000"/>
                <a:gd name="connsiteY128" fmla="*/ 9663 h 9761"/>
                <a:gd name="connsiteX129" fmla="*/ 5861 w 10000"/>
                <a:gd name="connsiteY129" fmla="*/ 9508 h 9761"/>
                <a:gd name="connsiteX130" fmla="*/ 5823 w 10000"/>
                <a:gd name="connsiteY130" fmla="*/ 9409 h 9761"/>
                <a:gd name="connsiteX131" fmla="*/ 5778 w 10000"/>
                <a:gd name="connsiteY131" fmla="*/ 9251 h 9761"/>
                <a:gd name="connsiteX132" fmla="*/ 5823 w 10000"/>
                <a:gd name="connsiteY132" fmla="*/ 9154 h 9761"/>
                <a:gd name="connsiteX133" fmla="*/ 5778 w 10000"/>
                <a:gd name="connsiteY133" fmla="*/ 8995 h 9761"/>
                <a:gd name="connsiteX134" fmla="*/ 5778 w 10000"/>
                <a:gd name="connsiteY134" fmla="*/ 9051 h 9761"/>
                <a:gd name="connsiteX135" fmla="*/ 5686 w 10000"/>
                <a:gd name="connsiteY135" fmla="*/ 8948 h 9761"/>
                <a:gd name="connsiteX136" fmla="*/ 5686 w 10000"/>
                <a:gd name="connsiteY136" fmla="*/ 9051 h 9761"/>
                <a:gd name="connsiteX137" fmla="*/ 5555 w 10000"/>
                <a:gd name="connsiteY137" fmla="*/ 9051 h 9761"/>
                <a:gd name="connsiteX138" fmla="*/ 5466 w 10000"/>
                <a:gd name="connsiteY138" fmla="*/ 8995 h 9761"/>
                <a:gd name="connsiteX139" fmla="*/ 5414 w 10000"/>
                <a:gd name="connsiteY139" fmla="*/ 8901 h 9761"/>
                <a:gd name="connsiteX140" fmla="*/ 5370 w 10000"/>
                <a:gd name="connsiteY140" fmla="*/ 8901 h 9761"/>
                <a:gd name="connsiteX141" fmla="*/ 5370 w 10000"/>
                <a:gd name="connsiteY141" fmla="*/ 8995 h 9761"/>
                <a:gd name="connsiteX142" fmla="*/ 5284 w 10000"/>
                <a:gd name="connsiteY142" fmla="*/ 8901 h 9761"/>
                <a:gd name="connsiteX143" fmla="*/ 5244 w 10000"/>
                <a:gd name="connsiteY143" fmla="*/ 8795 h 9761"/>
                <a:gd name="connsiteX144" fmla="*/ 5202 w 10000"/>
                <a:gd name="connsiteY144" fmla="*/ 8851 h 9761"/>
                <a:gd name="connsiteX145" fmla="*/ 5244 w 10000"/>
                <a:gd name="connsiteY145" fmla="*/ 8995 h 9761"/>
                <a:gd name="connsiteX146" fmla="*/ 5154 w 10000"/>
                <a:gd name="connsiteY146" fmla="*/ 8948 h 9761"/>
                <a:gd name="connsiteX147" fmla="*/ 5154 w 10000"/>
                <a:gd name="connsiteY147" fmla="*/ 9051 h 9761"/>
                <a:gd name="connsiteX148" fmla="*/ 4973 w 10000"/>
                <a:gd name="connsiteY148" fmla="*/ 8995 h 9761"/>
                <a:gd name="connsiteX149" fmla="*/ 4844 w 10000"/>
                <a:gd name="connsiteY149" fmla="*/ 8995 h 9761"/>
                <a:gd name="connsiteX150" fmla="*/ 4794 w 10000"/>
                <a:gd name="connsiteY150" fmla="*/ 8995 h 9761"/>
                <a:gd name="connsiteX151" fmla="*/ 4661 w 10000"/>
                <a:gd name="connsiteY151" fmla="*/ 8901 h 9761"/>
                <a:gd name="connsiteX152" fmla="*/ 4611 w 10000"/>
                <a:gd name="connsiteY152" fmla="*/ 8851 h 9761"/>
                <a:gd name="connsiteX153" fmla="*/ 4480 w 10000"/>
                <a:gd name="connsiteY153" fmla="*/ 8795 h 9761"/>
                <a:gd name="connsiteX154" fmla="*/ 4395 w 10000"/>
                <a:gd name="connsiteY154" fmla="*/ 8498 h 9761"/>
                <a:gd name="connsiteX155" fmla="*/ 4297 w 10000"/>
                <a:gd name="connsiteY155" fmla="*/ 8292 h 9761"/>
                <a:gd name="connsiteX156" fmla="*/ 4168 w 10000"/>
                <a:gd name="connsiteY156" fmla="*/ 8292 h 9761"/>
                <a:gd name="connsiteX157" fmla="*/ 4032 w 10000"/>
                <a:gd name="connsiteY157" fmla="*/ 8292 h 9761"/>
                <a:gd name="connsiteX158" fmla="*/ 3808 w 10000"/>
                <a:gd name="connsiteY158" fmla="*/ 8035 h 9761"/>
                <a:gd name="connsiteX159" fmla="*/ 3633 w 10000"/>
                <a:gd name="connsiteY159" fmla="*/ 8181 h 9761"/>
                <a:gd name="connsiteX160" fmla="*/ 3633 w 10000"/>
                <a:gd name="connsiteY160" fmla="*/ 8292 h 9761"/>
                <a:gd name="connsiteX161" fmla="*/ 3410 w 10000"/>
                <a:gd name="connsiteY161" fmla="*/ 8342 h 9761"/>
                <a:gd name="connsiteX162" fmla="*/ 3278 w 10000"/>
                <a:gd name="connsiteY162" fmla="*/ 8498 h 9761"/>
                <a:gd name="connsiteX163" fmla="*/ 3189 w 10000"/>
                <a:gd name="connsiteY163" fmla="*/ 8391 h 9761"/>
                <a:gd name="connsiteX164" fmla="*/ 3099 w 10000"/>
                <a:gd name="connsiteY164" fmla="*/ 8498 h 9761"/>
                <a:gd name="connsiteX165" fmla="*/ 2965 w 10000"/>
                <a:gd name="connsiteY165" fmla="*/ 8498 h 9761"/>
                <a:gd name="connsiteX166" fmla="*/ 2781 w 10000"/>
                <a:gd name="connsiteY166" fmla="*/ 8443 h 9761"/>
                <a:gd name="connsiteX167" fmla="*/ 2606 w 10000"/>
                <a:gd name="connsiteY167" fmla="*/ 8544 h 9761"/>
                <a:gd name="connsiteX168" fmla="*/ 2515 w 10000"/>
                <a:gd name="connsiteY168" fmla="*/ 8544 h 9761"/>
                <a:gd name="connsiteX169" fmla="*/ 2423 w 10000"/>
                <a:gd name="connsiteY169" fmla="*/ 8544 h 9761"/>
                <a:gd name="connsiteX170" fmla="*/ 2380 w 10000"/>
                <a:gd name="connsiteY170" fmla="*/ 8544 h 9761"/>
                <a:gd name="connsiteX171" fmla="*/ 2380 w 10000"/>
                <a:gd name="connsiteY171" fmla="*/ 8795 h 9761"/>
                <a:gd name="connsiteX172" fmla="*/ 2473 w 10000"/>
                <a:gd name="connsiteY172" fmla="*/ 8948 h 9761"/>
                <a:gd name="connsiteX173" fmla="*/ 2473 w 10000"/>
                <a:gd name="connsiteY173" fmla="*/ 8995 h 9761"/>
                <a:gd name="connsiteX174" fmla="*/ 2473 w 10000"/>
                <a:gd name="connsiteY174" fmla="*/ 9106 h 9761"/>
                <a:gd name="connsiteX175" fmla="*/ 2515 w 10000"/>
                <a:gd name="connsiteY175" fmla="*/ 9251 h 9761"/>
                <a:gd name="connsiteX176" fmla="*/ 2380 w 10000"/>
                <a:gd name="connsiteY176" fmla="*/ 9203 h 9761"/>
                <a:gd name="connsiteX177" fmla="*/ 2244 w 10000"/>
                <a:gd name="connsiteY177" fmla="*/ 9154 h 9761"/>
                <a:gd name="connsiteX178" fmla="*/ 2153 w 10000"/>
                <a:gd name="connsiteY178" fmla="*/ 8901 h 9761"/>
                <a:gd name="connsiteX179" fmla="*/ 1895 w 10000"/>
                <a:gd name="connsiteY179" fmla="*/ 9051 h 9761"/>
                <a:gd name="connsiteX180" fmla="*/ 1805 w 10000"/>
                <a:gd name="connsiteY180" fmla="*/ 9106 h 9761"/>
                <a:gd name="connsiteX181" fmla="*/ 1805 w 10000"/>
                <a:gd name="connsiteY181" fmla="*/ 8948 h 9761"/>
                <a:gd name="connsiteX182" fmla="*/ 1669 w 10000"/>
                <a:gd name="connsiteY182" fmla="*/ 8750 h 9761"/>
                <a:gd name="connsiteX183" fmla="*/ 1401 w 10000"/>
                <a:gd name="connsiteY183" fmla="*/ 8750 h 9761"/>
                <a:gd name="connsiteX184" fmla="*/ 1401 w 10000"/>
                <a:gd name="connsiteY184" fmla="*/ 8544 h 9761"/>
                <a:gd name="connsiteX185" fmla="*/ 1439 w 10000"/>
                <a:gd name="connsiteY185" fmla="*/ 8292 h 9761"/>
                <a:gd name="connsiteX186" fmla="*/ 1270 w 10000"/>
                <a:gd name="connsiteY186" fmla="*/ 8181 h 9761"/>
                <a:gd name="connsiteX187" fmla="*/ 1130 w 10000"/>
                <a:gd name="connsiteY187" fmla="*/ 8035 h 9761"/>
                <a:gd name="connsiteX188" fmla="*/ 1090 w 10000"/>
                <a:gd name="connsiteY188" fmla="*/ 7933 h 9761"/>
                <a:gd name="connsiteX189" fmla="*/ 1048 w 10000"/>
                <a:gd name="connsiteY189" fmla="*/ 7781 h 9761"/>
                <a:gd name="connsiteX190" fmla="*/ 1090 w 10000"/>
                <a:gd name="connsiteY190" fmla="*/ 7631 h 9761"/>
                <a:gd name="connsiteX191" fmla="*/ 773 w 10000"/>
                <a:gd name="connsiteY191" fmla="*/ 7679 h 9761"/>
                <a:gd name="connsiteX192" fmla="*/ 591 w 10000"/>
                <a:gd name="connsiteY192" fmla="*/ 7781 h 9761"/>
                <a:gd name="connsiteX193" fmla="*/ 591 w 10000"/>
                <a:gd name="connsiteY193" fmla="*/ 7631 h 9761"/>
                <a:gd name="connsiteX194" fmla="*/ 549 w 10000"/>
                <a:gd name="connsiteY194" fmla="*/ 7474 h 9761"/>
                <a:gd name="connsiteX195" fmla="*/ 508 w 10000"/>
                <a:gd name="connsiteY195" fmla="*/ 7386 h 9761"/>
                <a:gd name="connsiteX196" fmla="*/ 7545 w 10000"/>
                <a:gd name="connsiteY196" fmla="*/ 7366 h 9761"/>
                <a:gd name="connsiteX197" fmla="*/ 7675 w 10000"/>
                <a:gd name="connsiteY197" fmla="*/ 6999 h 9761"/>
                <a:gd name="connsiteX0" fmla="*/ 7075 w 10000"/>
                <a:gd name="connsiteY0" fmla="*/ 16 h 10000"/>
                <a:gd name="connsiteX1" fmla="*/ 7162 w 10000"/>
                <a:gd name="connsiteY1" fmla="*/ 65 h 10000"/>
                <a:gd name="connsiteX2" fmla="*/ 7162 w 10000"/>
                <a:gd name="connsiteY2" fmla="*/ 16 h 10000"/>
                <a:gd name="connsiteX3" fmla="*/ 7429 w 10000"/>
                <a:gd name="connsiteY3" fmla="*/ 174 h 10000"/>
                <a:gd name="connsiteX4" fmla="*/ 7520 w 10000"/>
                <a:gd name="connsiteY4" fmla="*/ 484 h 10000"/>
                <a:gd name="connsiteX5" fmla="*/ 7745 w 10000"/>
                <a:gd name="connsiteY5" fmla="*/ 536 h 10000"/>
                <a:gd name="connsiteX6" fmla="*/ 7834 w 10000"/>
                <a:gd name="connsiteY6" fmla="*/ 428 h 10000"/>
                <a:gd name="connsiteX7" fmla="*/ 7880 w 10000"/>
                <a:gd name="connsiteY7" fmla="*/ 278 h 10000"/>
                <a:gd name="connsiteX8" fmla="*/ 8056 w 10000"/>
                <a:gd name="connsiteY8" fmla="*/ 174 h 10000"/>
                <a:gd name="connsiteX9" fmla="*/ 8283 w 10000"/>
                <a:gd name="connsiteY9" fmla="*/ 278 h 10000"/>
                <a:gd name="connsiteX10" fmla="*/ 8367 w 10000"/>
                <a:gd name="connsiteY10" fmla="*/ 326 h 10000"/>
                <a:gd name="connsiteX11" fmla="*/ 8417 w 10000"/>
                <a:gd name="connsiteY11" fmla="*/ 386 h 10000"/>
                <a:gd name="connsiteX12" fmla="*/ 8643 w 10000"/>
                <a:gd name="connsiteY12" fmla="*/ 386 h 10000"/>
                <a:gd name="connsiteX13" fmla="*/ 8643 w 10000"/>
                <a:gd name="connsiteY13" fmla="*/ 326 h 10000"/>
                <a:gd name="connsiteX14" fmla="*/ 8905 w 10000"/>
                <a:gd name="connsiteY14" fmla="*/ 428 h 10000"/>
                <a:gd name="connsiteX15" fmla="*/ 8866 w 10000"/>
                <a:gd name="connsiteY15" fmla="*/ 484 h 10000"/>
                <a:gd name="connsiteX16" fmla="*/ 8905 w 10000"/>
                <a:gd name="connsiteY16" fmla="*/ 638 h 10000"/>
                <a:gd name="connsiteX17" fmla="*/ 8905 w 10000"/>
                <a:gd name="connsiteY17" fmla="*/ 738 h 10000"/>
                <a:gd name="connsiteX18" fmla="*/ 8817 w 10000"/>
                <a:gd name="connsiteY18" fmla="*/ 638 h 10000"/>
                <a:gd name="connsiteX19" fmla="*/ 8773 w 10000"/>
                <a:gd name="connsiteY19" fmla="*/ 689 h 10000"/>
                <a:gd name="connsiteX20" fmla="*/ 8680 w 10000"/>
                <a:gd name="connsiteY20" fmla="*/ 689 h 10000"/>
                <a:gd name="connsiteX21" fmla="*/ 8592 w 10000"/>
                <a:gd name="connsiteY21" fmla="*/ 738 h 10000"/>
                <a:gd name="connsiteX22" fmla="*/ 8417 w 10000"/>
                <a:gd name="connsiteY22" fmla="*/ 850 h 10000"/>
                <a:gd name="connsiteX23" fmla="*/ 8322 w 10000"/>
                <a:gd name="connsiteY23" fmla="*/ 907 h 10000"/>
                <a:gd name="connsiteX24" fmla="*/ 8417 w 10000"/>
                <a:gd name="connsiteY24" fmla="*/ 1007 h 10000"/>
                <a:gd name="connsiteX25" fmla="*/ 8322 w 10000"/>
                <a:gd name="connsiteY25" fmla="*/ 1007 h 10000"/>
                <a:gd name="connsiteX26" fmla="*/ 8367 w 10000"/>
                <a:gd name="connsiteY26" fmla="*/ 1105 h 10000"/>
                <a:gd name="connsiteX27" fmla="*/ 8283 w 10000"/>
                <a:gd name="connsiteY27" fmla="*/ 1159 h 10000"/>
                <a:gd name="connsiteX28" fmla="*/ 8188 w 10000"/>
                <a:gd name="connsiteY28" fmla="*/ 1057 h 10000"/>
                <a:gd name="connsiteX29" fmla="*/ 8152 w 10000"/>
                <a:gd name="connsiteY29" fmla="*/ 1057 h 10000"/>
                <a:gd name="connsiteX30" fmla="*/ 8237 w 10000"/>
                <a:gd name="connsiteY30" fmla="*/ 1211 h 10000"/>
                <a:gd name="connsiteX31" fmla="*/ 8056 w 10000"/>
                <a:gd name="connsiteY31" fmla="*/ 1428 h 10000"/>
                <a:gd name="connsiteX32" fmla="*/ 9884 w 10000"/>
                <a:gd name="connsiteY32" fmla="*/ 4745 h 10000"/>
                <a:gd name="connsiteX33" fmla="*/ 9847 w 10000"/>
                <a:gd name="connsiteY33" fmla="*/ 4802 h 10000"/>
                <a:gd name="connsiteX34" fmla="*/ 9757 w 10000"/>
                <a:gd name="connsiteY34" fmla="*/ 4853 h 10000"/>
                <a:gd name="connsiteX35" fmla="*/ 9802 w 10000"/>
                <a:gd name="connsiteY35" fmla="*/ 4853 h 10000"/>
                <a:gd name="connsiteX36" fmla="*/ 9982 w 10000"/>
                <a:gd name="connsiteY36" fmla="*/ 4896 h 10000"/>
                <a:gd name="connsiteX37" fmla="*/ 9982 w 10000"/>
                <a:gd name="connsiteY37" fmla="*/ 5011 h 10000"/>
                <a:gd name="connsiteX38" fmla="*/ 9935 w 10000"/>
                <a:gd name="connsiteY38" fmla="*/ 4896 h 10000"/>
                <a:gd name="connsiteX39" fmla="*/ 9935 w 10000"/>
                <a:gd name="connsiteY39" fmla="*/ 5011 h 10000"/>
                <a:gd name="connsiteX40" fmla="*/ 9884 w 10000"/>
                <a:gd name="connsiteY40" fmla="*/ 4965 h 10000"/>
                <a:gd name="connsiteX41" fmla="*/ 9847 w 10000"/>
                <a:gd name="connsiteY41" fmla="*/ 4965 h 10000"/>
                <a:gd name="connsiteX42" fmla="*/ 9802 w 10000"/>
                <a:gd name="connsiteY42" fmla="*/ 5056 h 10000"/>
                <a:gd name="connsiteX43" fmla="*/ 9935 w 10000"/>
                <a:gd name="connsiteY43" fmla="*/ 5160 h 10000"/>
                <a:gd name="connsiteX44" fmla="*/ 9884 w 10000"/>
                <a:gd name="connsiteY44" fmla="*/ 5160 h 10000"/>
                <a:gd name="connsiteX45" fmla="*/ 9935 w 10000"/>
                <a:gd name="connsiteY45" fmla="*/ 5274 h 10000"/>
                <a:gd name="connsiteX46" fmla="*/ 9757 w 10000"/>
                <a:gd name="connsiteY46" fmla="*/ 5214 h 10000"/>
                <a:gd name="connsiteX47" fmla="*/ 9802 w 10000"/>
                <a:gd name="connsiteY47" fmla="*/ 5274 h 10000"/>
                <a:gd name="connsiteX48" fmla="*/ 9935 w 10000"/>
                <a:gd name="connsiteY48" fmla="*/ 5320 h 10000"/>
                <a:gd name="connsiteX49" fmla="*/ 9982 w 10000"/>
                <a:gd name="connsiteY49" fmla="*/ 5477 h 10000"/>
                <a:gd name="connsiteX50" fmla="*/ 9935 w 10000"/>
                <a:gd name="connsiteY50" fmla="*/ 5585 h 10000"/>
                <a:gd name="connsiteX51" fmla="*/ 9802 w 10000"/>
                <a:gd name="connsiteY51" fmla="*/ 5425 h 10000"/>
                <a:gd name="connsiteX52" fmla="*/ 9757 w 10000"/>
                <a:gd name="connsiteY52" fmla="*/ 5477 h 10000"/>
                <a:gd name="connsiteX53" fmla="*/ 9579 w 10000"/>
                <a:gd name="connsiteY53" fmla="*/ 5585 h 10000"/>
                <a:gd name="connsiteX54" fmla="*/ 9714 w 10000"/>
                <a:gd name="connsiteY54" fmla="*/ 5733 h 10000"/>
                <a:gd name="connsiteX55" fmla="*/ 9714 w 10000"/>
                <a:gd name="connsiteY55" fmla="*/ 5946 h 10000"/>
                <a:gd name="connsiteX56" fmla="*/ 9668 w 10000"/>
                <a:gd name="connsiteY56" fmla="*/ 6051 h 10000"/>
                <a:gd name="connsiteX57" fmla="*/ 9668 w 10000"/>
                <a:gd name="connsiteY57" fmla="*/ 6101 h 10000"/>
                <a:gd name="connsiteX58" fmla="*/ 9579 w 10000"/>
                <a:gd name="connsiteY58" fmla="*/ 6051 h 10000"/>
                <a:gd name="connsiteX59" fmla="*/ 9579 w 10000"/>
                <a:gd name="connsiteY59" fmla="*/ 6151 h 10000"/>
                <a:gd name="connsiteX60" fmla="*/ 9534 w 10000"/>
                <a:gd name="connsiteY60" fmla="*/ 6260 h 10000"/>
                <a:gd name="connsiteX61" fmla="*/ 9490 w 10000"/>
                <a:gd name="connsiteY61" fmla="*/ 6459 h 10000"/>
                <a:gd name="connsiteX62" fmla="*/ 9534 w 10000"/>
                <a:gd name="connsiteY62" fmla="*/ 6359 h 10000"/>
                <a:gd name="connsiteX63" fmla="*/ 9490 w 10000"/>
                <a:gd name="connsiteY63" fmla="*/ 6409 h 10000"/>
                <a:gd name="connsiteX64" fmla="*/ 9447 w 10000"/>
                <a:gd name="connsiteY64" fmla="*/ 6313 h 10000"/>
                <a:gd name="connsiteX65" fmla="*/ 9351 w 10000"/>
                <a:gd name="connsiteY65" fmla="*/ 6359 h 10000"/>
                <a:gd name="connsiteX66" fmla="*/ 9351 w 10000"/>
                <a:gd name="connsiteY66" fmla="*/ 6459 h 10000"/>
                <a:gd name="connsiteX67" fmla="*/ 9403 w 10000"/>
                <a:gd name="connsiteY67" fmla="*/ 6514 h 10000"/>
                <a:gd name="connsiteX68" fmla="*/ 9490 w 10000"/>
                <a:gd name="connsiteY68" fmla="*/ 6566 h 10000"/>
                <a:gd name="connsiteX69" fmla="*/ 9447 w 10000"/>
                <a:gd name="connsiteY69" fmla="*/ 6618 h 10000"/>
                <a:gd name="connsiteX70" fmla="*/ 9403 w 10000"/>
                <a:gd name="connsiteY70" fmla="*/ 6778 h 10000"/>
                <a:gd name="connsiteX71" fmla="*/ 9220 w 10000"/>
                <a:gd name="connsiteY71" fmla="*/ 6668 h 10000"/>
                <a:gd name="connsiteX72" fmla="*/ 9351 w 10000"/>
                <a:gd name="connsiteY72" fmla="*/ 6823 h 10000"/>
                <a:gd name="connsiteX73" fmla="*/ 9490 w 10000"/>
                <a:gd name="connsiteY73" fmla="*/ 6823 h 10000"/>
                <a:gd name="connsiteX74" fmla="*/ 9447 w 10000"/>
                <a:gd name="connsiteY74" fmla="*/ 6936 h 10000"/>
                <a:gd name="connsiteX75" fmla="*/ 9534 w 10000"/>
                <a:gd name="connsiteY75" fmla="*/ 7145 h 10000"/>
                <a:gd name="connsiteX76" fmla="*/ 9490 w 10000"/>
                <a:gd name="connsiteY76" fmla="*/ 7145 h 10000"/>
                <a:gd name="connsiteX77" fmla="*/ 9351 w 10000"/>
                <a:gd name="connsiteY77" fmla="*/ 7030 h 10000"/>
                <a:gd name="connsiteX78" fmla="*/ 9302 w 10000"/>
                <a:gd name="connsiteY78" fmla="*/ 7090 h 10000"/>
                <a:gd name="connsiteX79" fmla="*/ 9403 w 10000"/>
                <a:gd name="connsiteY79" fmla="*/ 7194 h 10000"/>
                <a:gd name="connsiteX80" fmla="*/ 9351 w 10000"/>
                <a:gd name="connsiteY80" fmla="*/ 7293 h 10000"/>
                <a:gd name="connsiteX81" fmla="*/ 9220 w 10000"/>
                <a:gd name="connsiteY81" fmla="*/ 7194 h 10000"/>
                <a:gd name="connsiteX82" fmla="*/ 9302 w 10000"/>
                <a:gd name="connsiteY82" fmla="*/ 7346 h 10000"/>
                <a:gd name="connsiteX83" fmla="*/ 9220 w 10000"/>
                <a:gd name="connsiteY83" fmla="*/ 7346 h 10000"/>
                <a:gd name="connsiteX84" fmla="*/ 9220 w 10000"/>
                <a:gd name="connsiteY84" fmla="*/ 7454 h 10000"/>
                <a:gd name="connsiteX85" fmla="*/ 8994 w 10000"/>
                <a:gd name="connsiteY85" fmla="*/ 7567 h 10000"/>
                <a:gd name="connsiteX86" fmla="*/ 8951 w 10000"/>
                <a:gd name="connsiteY86" fmla="*/ 7657 h 10000"/>
                <a:gd name="connsiteX87" fmla="*/ 8994 w 10000"/>
                <a:gd name="connsiteY87" fmla="*/ 7716 h 10000"/>
                <a:gd name="connsiteX88" fmla="*/ 8951 w 10000"/>
                <a:gd name="connsiteY88" fmla="*/ 7755 h 10000"/>
                <a:gd name="connsiteX89" fmla="*/ 8905 w 10000"/>
                <a:gd name="connsiteY89" fmla="*/ 7917 h 10000"/>
                <a:gd name="connsiteX90" fmla="*/ 8866 w 10000"/>
                <a:gd name="connsiteY90" fmla="*/ 7867 h 10000"/>
                <a:gd name="connsiteX91" fmla="*/ 8866 w 10000"/>
                <a:gd name="connsiteY91" fmla="*/ 8024 h 10000"/>
                <a:gd name="connsiteX92" fmla="*/ 8407 w 10000"/>
                <a:gd name="connsiteY92" fmla="*/ 7758 h 10000"/>
                <a:gd name="connsiteX93" fmla="*/ 7657 w 10000"/>
                <a:gd name="connsiteY93" fmla="*/ 8650 h 10000"/>
                <a:gd name="connsiteX94" fmla="*/ 7387 w 10000"/>
                <a:gd name="connsiteY94" fmla="*/ 8753 h 10000"/>
                <a:gd name="connsiteX95" fmla="*/ 7253 w 10000"/>
                <a:gd name="connsiteY95" fmla="*/ 8441 h 10000"/>
                <a:gd name="connsiteX96" fmla="*/ 7209 w 10000"/>
                <a:gd name="connsiteY96" fmla="*/ 8441 h 10000"/>
                <a:gd name="connsiteX97" fmla="*/ 7340 w 10000"/>
                <a:gd name="connsiteY97" fmla="*/ 8381 h 10000"/>
                <a:gd name="connsiteX98" fmla="*/ 7162 w 10000"/>
                <a:gd name="connsiteY98" fmla="*/ 8381 h 10000"/>
                <a:gd name="connsiteX99" fmla="*/ 7119 w 10000"/>
                <a:gd name="connsiteY99" fmla="*/ 8495 h 10000"/>
                <a:gd name="connsiteX100" fmla="*/ 7209 w 10000"/>
                <a:gd name="connsiteY100" fmla="*/ 8596 h 10000"/>
                <a:gd name="connsiteX101" fmla="*/ 7162 w 10000"/>
                <a:gd name="connsiteY101" fmla="*/ 8596 h 10000"/>
                <a:gd name="connsiteX102" fmla="*/ 7302 w 10000"/>
                <a:gd name="connsiteY102" fmla="*/ 8905 h 10000"/>
                <a:gd name="connsiteX103" fmla="*/ 7119 w 10000"/>
                <a:gd name="connsiteY103" fmla="*/ 8706 h 10000"/>
                <a:gd name="connsiteX104" fmla="*/ 7209 w 10000"/>
                <a:gd name="connsiteY104" fmla="*/ 8905 h 10000"/>
                <a:gd name="connsiteX105" fmla="*/ 7162 w 10000"/>
                <a:gd name="connsiteY105" fmla="*/ 8964 h 10000"/>
                <a:gd name="connsiteX106" fmla="*/ 7119 w 10000"/>
                <a:gd name="connsiteY106" fmla="*/ 8905 h 10000"/>
                <a:gd name="connsiteX107" fmla="*/ 7075 w 10000"/>
                <a:gd name="connsiteY107" fmla="*/ 9068 h 10000"/>
                <a:gd name="connsiteX108" fmla="*/ 6934 w 10000"/>
                <a:gd name="connsiteY108" fmla="*/ 9119 h 10000"/>
                <a:gd name="connsiteX109" fmla="*/ 6893 w 10000"/>
                <a:gd name="connsiteY109" fmla="*/ 9010 h 10000"/>
                <a:gd name="connsiteX110" fmla="*/ 6807 w 10000"/>
                <a:gd name="connsiteY110" fmla="*/ 8964 h 10000"/>
                <a:gd name="connsiteX111" fmla="*/ 6852 w 10000"/>
                <a:gd name="connsiteY111" fmla="*/ 9167 h 10000"/>
                <a:gd name="connsiteX112" fmla="*/ 6623 w 10000"/>
                <a:gd name="connsiteY112" fmla="*/ 9068 h 10000"/>
                <a:gd name="connsiteX113" fmla="*/ 6579 w 10000"/>
                <a:gd name="connsiteY113" fmla="*/ 9119 h 10000"/>
                <a:gd name="connsiteX114" fmla="*/ 6444 w 10000"/>
                <a:gd name="connsiteY114" fmla="*/ 9215 h 10000"/>
                <a:gd name="connsiteX115" fmla="*/ 6411 w 10000"/>
                <a:gd name="connsiteY115" fmla="*/ 9329 h 10000"/>
                <a:gd name="connsiteX116" fmla="*/ 6311 w 10000"/>
                <a:gd name="connsiteY116" fmla="*/ 9329 h 10000"/>
                <a:gd name="connsiteX117" fmla="*/ 6177 w 10000"/>
                <a:gd name="connsiteY117" fmla="*/ 9378 h 10000"/>
                <a:gd name="connsiteX118" fmla="*/ 6177 w 10000"/>
                <a:gd name="connsiteY118" fmla="*/ 9329 h 10000"/>
                <a:gd name="connsiteX119" fmla="*/ 6177 w 10000"/>
                <a:gd name="connsiteY119" fmla="*/ 9428 h 10000"/>
                <a:gd name="connsiteX120" fmla="*/ 6046 w 10000"/>
                <a:gd name="connsiteY120" fmla="*/ 9378 h 10000"/>
                <a:gd name="connsiteX121" fmla="*/ 6046 w 10000"/>
                <a:gd name="connsiteY121" fmla="*/ 9478 h 10000"/>
                <a:gd name="connsiteX122" fmla="*/ 6000 w 10000"/>
                <a:gd name="connsiteY122" fmla="*/ 9639 h 10000"/>
                <a:gd name="connsiteX123" fmla="*/ 6094 w 10000"/>
                <a:gd name="connsiteY123" fmla="*/ 9692 h 10000"/>
                <a:gd name="connsiteX124" fmla="*/ 6094 w 10000"/>
                <a:gd name="connsiteY124" fmla="*/ 9692 h 10000"/>
                <a:gd name="connsiteX125" fmla="*/ 6177 w 10000"/>
                <a:gd name="connsiteY125" fmla="*/ 9900 h 10000"/>
                <a:gd name="connsiteX126" fmla="*/ 5956 w 10000"/>
                <a:gd name="connsiteY126" fmla="*/ 10000 h 10000"/>
                <a:gd name="connsiteX127" fmla="*/ 5956 w 10000"/>
                <a:gd name="connsiteY127" fmla="*/ 9900 h 10000"/>
                <a:gd name="connsiteX128" fmla="*/ 5861 w 10000"/>
                <a:gd name="connsiteY128" fmla="*/ 9741 h 10000"/>
                <a:gd name="connsiteX129" fmla="*/ 5823 w 10000"/>
                <a:gd name="connsiteY129" fmla="*/ 9639 h 10000"/>
                <a:gd name="connsiteX130" fmla="*/ 5778 w 10000"/>
                <a:gd name="connsiteY130" fmla="*/ 9478 h 10000"/>
                <a:gd name="connsiteX131" fmla="*/ 5823 w 10000"/>
                <a:gd name="connsiteY131" fmla="*/ 9378 h 10000"/>
                <a:gd name="connsiteX132" fmla="*/ 5778 w 10000"/>
                <a:gd name="connsiteY132" fmla="*/ 9215 h 10000"/>
                <a:gd name="connsiteX133" fmla="*/ 5778 w 10000"/>
                <a:gd name="connsiteY133" fmla="*/ 9273 h 10000"/>
                <a:gd name="connsiteX134" fmla="*/ 5686 w 10000"/>
                <a:gd name="connsiteY134" fmla="*/ 9167 h 10000"/>
                <a:gd name="connsiteX135" fmla="*/ 5686 w 10000"/>
                <a:gd name="connsiteY135" fmla="*/ 9273 h 10000"/>
                <a:gd name="connsiteX136" fmla="*/ 5555 w 10000"/>
                <a:gd name="connsiteY136" fmla="*/ 9273 h 10000"/>
                <a:gd name="connsiteX137" fmla="*/ 5466 w 10000"/>
                <a:gd name="connsiteY137" fmla="*/ 9215 h 10000"/>
                <a:gd name="connsiteX138" fmla="*/ 5414 w 10000"/>
                <a:gd name="connsiteY138" fmla="*/ 9119 h 10000"/>
                <a:gd name="connsiteX139" fmla="*/ 5370 w 10000"/>
                <a:gd name="connsiteY139" fmla="*/ 9119 h 10000"/>
                <a:gd name="connsiteX140" fmla="*/ 5370 w 10000"/>
                <a:gd name="connsiteY140" fmla="*/ 9215 h 10000"/>
                <a:gd name="connsiteX141" fmla="*/ 5284 w 10000"/>
                <a:gd name="connsiteY141" fmla="*/ 9119 h 10000"/>
                <a:gd name="connsiteX142" fmla="*/ 5244 w 10000"/>
                <a:gd name="connsiteY142" fmla="*/ 9010 h 10000"/>
                <a:gd name="connsiteX143" fmla="*/ 5202 w 10000"/>
                <a:gd name="connsiteY143" fmla="*/ 9068 h 10000"/>
                <a:gd name="connsiteX144" fmla="*/ 5244 w 10000"/>
                <a:gd name="connsiteY144" fmla="*/ 9215 h 10000"/>
                <a:gd name="connsiteX145" fmla="*/ 5154 w 10000"/>
                <a:gd name="connsiteY145" fmla="*/ 9167 h 10000"/>
                <a:gd name="connsiteX146" fmla="*/ 5154 w 10000"/>
                <a:gd name="connsiteY146" fmla="*/ 9273 h 10000"/>
                <a:gd name="connsiteX147" fmla="*/ 4973 w 10000"/>
                <a:gd name="connsiteY147" fmla="*/ 9215 h 10000"/>
                <a:gd name="connsiteX148" fmla="*/ 4844 w 10000"/>
                <a:gd name="connsiteY148" fmla="*/ 9215 h 10000"/>
                <a:gd name="connsiteX149" fmla="*/ 4794 w 10000"/>
                <a:gd name="connsiteY149" fmla="*/ 9215 h 10000"/>
                <a:gd name="connsiteX150" fmla="*/ 4661 w 10000"/>
                <a:gd name="connsiteY150" fmla="*/ 9119 h 10000"/>
                <a:gd name="connsiteX151" fmla="*/ 4611 w 10000"/>
                <a:gd name="connsiteY151" fmla="*/ 9068 h 10000"/>
                <a:gd name="connsiteX152" fmla="*/ 4480 w 10000"/>
                <a:gd name="connsiteY152" fmla="*/ 9010 h 10000"/>
                <a:gd name="connsiteX153" fmla="*/ 4395 w 10000"/>
                <a:gd name="connsiteY153" fmla="*/ 8706 h 10000"/>
                <a:gd name="connsiteX154" fmla="*/ 4297 w 10000"/>
                <a:gd name="connsiteY154" fmla="*/ 8495 h 10000"/>
                <a:gd name="connsiteX155" fmla="*/ 4168 w 10000"/>
                <a:gd name="connsiteY155" fmla="*/ 8495 h 10000"/>
                <a:gd name="connsiteX156" fmla="*/ 4032 w 10000"/>
                <a:gd name="connsiteY156" fmla="*/ 8495 h 10000"/>
                <a:gd name="connsiteX157" fmla="*/ 3808 w 10000"/>
                <a:gd name="connsiteY157" fmla="*/ 8232 h 10000"/>
                <a:gd name="connsiteX158" fmla="*/ 3633 w 10000"/>
                <a:gd name="connsiteY158" fmla="*/ 8381 h 10000"/>
                <a:gd name="connsiteX159" fmla="*/ 3633 w 10000"/>
                <a:gd name="connsiteY159" fmla="*/ 8495 h 10000"/>
                <a:gd name="connsiteX160" fmla="*/ 3410 w 10000"/>
                <a:gd name="connsiteY160" fmla="*/ 8546 h 10000"/>
                <a:gd name="connsiteX161" fmla="*/ 3278 w 10000"/>
                <a:gd name="connsiteY161" fmla="*/ 8706 h 10000"/>
                <a:gd name="connsiteX162" fmla="*/ 3189 w 10000"/>
                <a:gd name="connsiteY162" fmla="*/ 8596 h 10000"/>
                <a:gd name="connsiteX163" fmla="*/ 3099 w 10000"/>
                <a:gd name="connsiteY163" fmla="*/ 8706 h 10000"/>
                <a:gd name="connsiteX164" fmla="*/ 2965 w 10000"/>
                <a:gd name="connsiteY164" fmla="*/ 8706 h 10000"/>
                <a:gd name="connsiteX165" fmla="*/ 2781 w 10000"/>
                <a:gd name="connsiteY165" fmla="*/ 8650 h 10000"/>
                <a:gd name="connsiteX166" fmla="*/ 2606 w 10000"/>
                <a:gd name="connsiteY166" fmla="*/ 8753 h 10000"/>
                <a:gd name="connsiteX167" fmla="*/ 2515 w 10000"/>
                <a:gd name="connsiteY167" fmla="*/ 8753 h 10000"/>
                <a:gd name="connsiteX168" fmla="*/ 2423 w 10000"/>
                <a:gd name="connsiteY168" fmla="*/ 8753 h 10000"/>
                <a:gd name="connsiteX169" fmla="*/ 2380 w 10000"/>
                <a:gd name="connsiteY169" fmla="*/ 8753 h 10000"/>
                <a:gd name="connsiteX170" fmla="*/ 2380 w 10000"/>
                <a:gd name="connsiteY170" fmla="*/ 9010 h 10000"/>
                <a:gd name="connsiteX171" fmla="*/ 2473 w 10000"/>
                <a:gd name="connsiteY171" fmla="*/ 9167 h 10000"/>
                <a:gd name="connsiteX172" fmla="*/ 2473 w 10000"/>
                <a:gd name="connsiteY172" fmla="*/ 9215 h 10000"/>
                <a:gd name="connsiteX173" fmla="*/ 2473 w 10000"/>
                <a:gd name="connsiteY173" fmla="*/ 9329 h 10000"/>
                <a:gd name="connsiteX174" fmla="*/ 2515 w 10000"/>
                <a:gd name="connsiteY174" fmla="*/ 9478 h 10000"/>
                <a:gd name="connsiteX175" fmla="*/ 2380 w 10000"/>
                <a:gd name="connsiteY175" fmla="*/ 9428 h 10000"/>
                <a:gd name="connsiteX176" fmla="*/ 2244 w 10000"/>
                <a:gd name="connsiteY176" fmla="*/ 9378 h 10000"/>
                <a:gd name="connsiteX177" fmla="*/ 2153 w 10000"/>
                <a:gd name="connsiteY177" fmla="*/ 9119 h 10000"/>
                <a:gd name="connsiteX178" fmla="*/ 1895 w 10000"/>
                <a:gd name="connsiteY178" fmla="*/ 9273 h 10000"/>
                <a:gd name="connsiteX179" fmla="*/ 1805 w 10000"/>
                <a:gd name="connsiteY179" fmla="*/ 9329 h 10000"/>
                <a:gd name="connsiteX180" fmla="*/ 1805 w 10000"/>
                <a:gd name="connsiteY180" fmla="*/ 9167 h 10000"/>
                <a:gd name="connsiteX181" fmla="*/ 1669 w 10000"/>
                <a:gd name="connsiteY181" fmla="*/ 8964 h 10000"/>
                <a:gd name="connsiteX182" fmla="*/ 1401 w 10000"/>
                <a:gd name="connsiteY182" fmla="*/ 8964 h 10000"/>
                <a:gd name="connsiteX183" fmla="*/ 1401 w 10000"/>
                <a:gd name="connsiteY183" fmla="*/ 8753 h 10000"/>
                <a:gd name="connsiteX184" fmla="*/ 1439 w 10000"/>
                <a:gd name="connsiteY184" fmla="*/ 8495 h 10000"/>
                <a:gd name="connsiteX185" fmla="*/ 1270 w 10000"/>
                <a:gd name="connsiteY185" fmla="*/ 8381 h 10000"/>
                <a:gd name="connsiteX186" fmla="*/ 1130 w 10000"/>
                <a:gd name="connsiteY186" fmla="*/ 8232 h 10000"/>
                <a:gd name="connsiteX187" fmla="*/ 1090 w 10000"/>
                <a:gd name="connsiteY187" fmla="*/ 8127 h 10000"/>
                <a:gd name="connsiteX188" fmla="*/ 1048 w 10000"/>
                <a:gd name="connsiteY188" fmla="*/ 7972 h 10000"/>
                <a:gd name="connsiteX189" fmla="*/ 1090 w 10000"/>
                <a:gd name="connsiteY189" fmla="*/ 7818 h 10000"/>
                <a:gd name="connsiteX190" fmla="*/ 773 w 10000"/>
                <a:gd name="connsiteY190" fmla="*/ 7867 h 10000"/>
                <a:gd name="connsiteX191" fmla="*/ 591 w 10000"/>
                <a:gd name="connsiteY191" fmla="*/ 7972 h 10000"/>
                <a:gd name="connsiteX192" fmla="*/ 591 w 10000"/>
                <a:gd name="connsiteY192" fmla="*/ 7818 h 10000"/>
                <a:gd name="connsiteX193" fmla="*/ 549 w 10000"/>
                <a:gd name="connsiteY193" fmla="*/ 7657 h 10000"/>
                <a:gd name="connsiteX194" fmla="*/ 508 w 10000"/>
                <a:gd name="connsiteY194" fmla="*/ 7567 h 10000"/>
                <a:gd name="connsiteX195" fmla="*/ 7545 w 10000"/>
                <a:gd name="connsiteY195" fmla="*/ 7546 h 10000"/>
                <a:gd name="connsiteX196" fmla="*/ 7675 w 10000"/>
                <a:gd name="connsiteY196" fmla="*/ 7170 h 10000"/>
                <a:gd name="connsiteX0" fmla="*/ 7162 w 10000"/>
                <a:gd name="connsiteY0" fmla="*/ 49 h 9984"/>
                <a:gd name="connsiteX1" fmla="*/ 7162 w 10000"/>
                <a:gd name="connsiteY1" fmla="*/ 0 h 9984"/>
                <a:gd name="connsiteX2" fmla="*/ 7429 w 10000"/>
                <a:gd name="connsiteY2" fmla="*/ 158 h 9984"/>
                <a:gd name="connsiteX3" fmla="*/ 7520 w 10000"/>
                <a:gd name="connsiteY3" fmla="*/ 468 h 9984"/>
                <a:gd name="connsiteX4" fmla="*/ 7745 w 10000"/>
                <a:gd name="connsiteY4" fmla="*/ 520 h 9984"/>
                <a:gd name="connsiteX5" fmla="*/ 7834 w 10000"/>
                <a:gd name="connsiteY5" fmla="*/ 412 h 9984"/>
                <a:gd name="connsiteX6" fmla="*/ 7880 w 10000"/>
                <a:gd name="connsiteY6" fmla="*/ 262 h 9984"/>
                <a:gd name="connsiteX7" fmla="*/ 8056 w 10000"/>
                <a:gd name="connsiteY7" fmla="*/ 158 h 9984"/>
                <a:gd name="connsiteX8" fmla="*/ 8283 w 10000"/>
                <a:gd name="connsiteY8" fmla="*/ 262 h 9984"/>
                <a:gd name="connsiteX9" fmla="*/ 8367 w 10000"/>
                <a:gd name="connsiteY9" fmla="*/ 310 h 9984"/>
                <a:gd name="connsiteX10" fmla="*/ 8417 w 10000"/>
                <a:gd name="connsiteY10" fmla="*/ 370 h 9984"/>
                <a:gd name="connsiteX11" fmla="*/ 8643 w 10000"/>
                <a:gd name="connsiteY11" fmla="*/ 370 h 9984"/>
                <a:gd name="connsiteX12" fmla="*/ 8643 w 10000"/>
                <a:gd name="connsiteY12" fmla="*/ 310 h 9984"/>
                <a:gd name="connsiteX13" fmla="*/ 8905 w 10000"/>
                <a:gd name="connsiteY13" fmla="*/ 412 h 9984"/>
                <a:gd name="connsiteX14" fmla="*/ 8866 w 10000"/>
                <a:gd name="connsiteY14" fmla="*/ 468 h 9984"/>
                <a:gd name="connsiteX15" fmla="*/ 8905 w 10000"/>
                <a:gd name="connsiteY15" fmla="*/ 622 h 9984"/>
                <a:gd name="connsiteX16" fmla="*/ 8905 w 10000"/>
                <a:gd name="connsiteY16" fmla="*/ 722 h 9984"/>
                <a:gd name="connsiteX17" fmla="*/ 8817 w 10000"/>
                <a:gd name="connsiteY17" fmla="*/ 622 h 9984"/>
                <a:gd name="connsiteX18" fmla="*/ 8773 w 10000"/>
                <a:gd name="connsiteY18" fmla="*/ 673 h 9984"/>
                <a:gd name="connsiteX19" fmla="*/ 8680 w 10000"/>
                <a:gd name="connsiteY19" fmla="*/ 673 h 9984"/>
                <a:gd name="connsiteX20" fmla="*/ 8592 w 10000"/>
                <a:gd name="connsiteY20" fmla="*/ 722 h 9984"/>
                <a:gd name="connsiteX21" fmla="*/ 8417 w 10000"/>
                <a:gd name="connsiteY21" fmla="*/ 834 h 9984"/>
                <a:gd name="connsiteX22" fmla="*/ 8322 w 10000"/>
                <a:gd name="connsiteY22" fmla="*/ 891 h 9984"/>
                <a:gd name="connsiteX23" fmla="*/ 8417 w 10000"/>
                <a:gd name="connsiteY23" fmla="*/ 991 h 9984"/>
                <a:gd name="connsiteX24" fmla="*/ 8322 w 10000"/>
                <a:gd name="connsiteY24" fmla="*/ 991 h 9984"/>
                <a:gd name="connsiteX25" fmla="*/ 8367 w 10000"/>
                <a:gd name="connsiteY25" fmla="*/ 1089 h 9984"/>
                <a:gd name="connsiteX26" fmla="*/ 8283 w 10000"/>
                <a:gd name="connsiteY26" fmla="*/ 1143 h 9984"/>
                <a:gd name="connsiteX27" fmla="*/ 8188 w 10000"/>
                <a:gd name="connsiteY27" fmla="*/ 1041 h 9984"/>
                <a:gd name="connsiteX28" fmla="*/ 8152 w 10000"/>
                <a:gd name="connsiteY28" fmla="*/ 1041 h 9984"/>
                <a:gd name="connsiteX29" fmla="*/ 8237 w 10000"/>
                <a:gd name="connsiteY29" fmla="*/ 1195 h 9984"/>
                <a:gd name="connsiteX30" fmla="*/ 8056 w 10000"/>
                <a:gd name="connsiteY30" fmla="*/ 1412 h 9984"/>
                <a:gd name="connsiteX31" fmla="*/ 9884 w 10000"/>
                <a:gd name="connsiteY31" fmla="*/ 4729 h 9984"/>
                <a:gd name="connsiteX32" fmla="*/ 9847 w 10000"/>
                <a:gd name="connsiteY32" fmla="*/ 4786 h 9984"/>
                <a:gd name="connsiteX33" fmla="*/ 9757 w 10000"/>
                <a:gd name="connsiteY33" fmla="*/ 4837 h 9984"/>
                <a:gd name="connsiteX34" fmla="*/ 9802 w 10000"/>
                <a:gd name="connsiteY34" fmla="*/ 4837 h 9984"/>
                <a:gd name="connsiteX35" fmla="*/ 9982 w 10000"/>
                <a:gd name="connsiteY35" fmla="*/ 4880 h 9984"/>
                <a:gd name="connsiteX36" fmla="*/ 9982 w 10000"/>
                <a:gd name="connsiteY36" fmla="*/ 4995 h 9984"/>
                <a:gd name="connsiteX37" fmla="*/ 9935 w 10000"/>
                <a:gd name="connsiteY37" fmla="*/ 4880 h 9984"/>
                <a:gd name="connsiteX38" fmla="*/ 9935 w 10000"/>
                <a:gd name="connsiteY38" fmla="*/ 4995 h 9984"/>
                <a:gd name="connsiteX39" fmla="*/ 9884 w 10000"/>
                <a:gd name="connsiteY39" fmla="*/ 4949 h 9984"/>
                <a:gd name="connsiteX40" fmla="*/ 9847 w 10000"/>
                <a:gd name="connsiteY40" fmla="*/ 4949 h 9984"/>
                <a:gd name="connsiteX41" fmla="*/ 9802 w 10000"/>
                <a:gd name="connsiteY41" fmla="*/ 5040 h 9984"/>
                <a:gd name="connsiteX42" fmla="*/ 9935 w 10000"/>
                <a:gd name="connsiteY42" fmla="*/ 5144 h 9984"/>
                <a:gd name="connsiteX43" fmla="*/ 9884 w 10000"/>
                <a:gd name="connsiteY43" fmla="*/ 5144 h 9984"/>
                <a:gd name="connsiteX44" fmla="*/ 9935 w 10000"/>
                <a:gd name="connsiteY44" fmla="*/ 5258 h 9984"/>
                <a:gd name="connsiteX45" fmla="*/ 9757 w 10000"/>
                <a:gd name="connsiteY45" fmla="*/ 5198 h 9984"/>
                <a:gd name="connsiteX46" fmla="*/ 9802 w 10000"/>
                <a:gd name="connsiteY46" fmla="*/ 5258 h 9984"/>
                <a:gd name="connsiteX47" fmla="*/ 9935 w 10000"/>
                <a:gd name="connsiteY47" fmla="*/ 5304 h 9984"/>
                <a:gd name="connsiteX48" fmla="*/ 9982 w 10000"/>
                <a:gd name="connsiteY48" fmla="*/ 5461 h 9984"/>
                <a:gd name="connsiteX49" fmla="*/ 9935 w 10000"/>
                <a:gd name="connsiteY49" fmla="*/ 5569 h 9984"/>
                <a:gd name="connsiteX50" fmla="*/ 9802 w 10000"/>
                <a:gd name="connsiteY50" fmla="*/ 5409 h 9984"/>
                <a:gd name="connsiteX51" fmla="*/ 9757 w 10000"/>
                <a:gd name="connsiteY51" fmla="*/ 5461 h 9984"/>
                <a:gd name="connsiteX52" fmla="*/ 9579 w 10000"/>
                <a:gd name="connsiteY52" fmla="*/ 5569 h 9984"/>
                <a:gd name="connsiteX53" fmla="*/ 9714 w 10000"/>
                <a:gd name="connsiteY53" fmla="*/ 5717 h 9984"/>
                <a:gd name="connsiteX54" fmla="*/ 9714 w 10000"/>
                <a:gd name="connsiteY54" fmla="*/ 5930 h 9984"/>
                <a:gd name="connsiteX55" fmla="*/ 9668 w 10000"/>
                <a:gd name="connsiteY55" fmla="*/ 6035 h 9984"/>
                <a:gd name="connsiteX56" fmla="*/ 9668 w 10000"/>
                <a:gd name="connsiteY56" fmla="*/ 6085 h 9984"/>
                <a:gd name="connsiteX57" fmla="*/ 9579 w 10000"/>
                <a:gd name="connsiteY57" fmla="*/ 6035 h 9984"/>
                <a:gd name="connsiteX58" fmla="*/ 9579 w 10000"/>
                <a:gd name="connsiteY58" fmla="*/ 6135 h 9984"/>
                <a:gd name="connsiteX59" fmla="*/ 9534 w 10000"/>
                <a:gd name="connsiteY59" fmla="*/ 6244 h 9984"/>
                <a:gd name="connsiteX60" fmla="*/ 9490 w 10000"/>
                <a:gd name="connsiteY60" fmla="*/ 6443 h 9984"/>
                <a:gd name="connsiteX61" fmla="*/ 9534 w 10000"/>
                <a:gd name="connsiteY61" fmla="*/ 6343 h 9984"/>
                <a:gd name="connsiteX62" fmla="*/ 9490 w 10000"/>
                <a:gd name="connsiteY62" fmla="*/ 6393 h 9984"/>
                <a:gd name="connsiteX63" fmla="*/ 9447 w 10000"/>
                <a:gd name="connsiteY63" fmla="*/ 6297 h 9984"/>
                <a:gd name="connsiteX64" fmla="*/ 9351 w 10000"/>
                <a:gd name="connsiteY64" fmla="*/ 6343 h 9984"/>
                <a:gd name="connsiteX65" fmla="*/ 9351 w 10000"/>
                <a:gd name="connsiteY65" fmla="*/ 6443 h 9984"/>
                <a:gd name="connsiteX66" fmla="*/ 9403 w 10000"/>
                <a:gd name="connsiteY66" fmla="*/ 6498 h 9984"/>
                <a:gd name="connsiteX67" fmla="*/ 9490 w 10000"/>
                <a:gd name="connsiteY67" fmla="*/ 6550 h 9984"/>
                <a:gd name="connsiteX68" fmla="*/ 9447 w 10000"/>
                <a:gd name="connsiteY68" fmla="*/ 6602 h 9984"/>
                <a:gd name="connsiteX69" fmla="*/ 9403 w 10000"/>
                <a:gd name="connsiteY69" fmla="*/ 6762 h 9984"/>
                <a:gd name="connsiteX70" fmla="*/ 9220 w 10000"/>
                <a:gd name="connsiteY70" fmla="*/ 6652 h 9984"/>
                <a:gd name="connsiteX71" fmla="*/ 9351 w 10000"/>
                <a:gd name="connsiteY71" fmla="*/ 6807 h 9984"/>
                <a:gd name="connsiteX72" fmla="*/ 9490 w 10000"/>
                <a:gd name="connsiteY72" fmla="*/ 6807 h 9984"/>
                <a:gd name="connsiteX73" fmla="*/ 9447 w 10000"/>
                <a:gd name="connsiteY73" fmla="*/ 6920 h 9984"/>
                <a:gd name="connsiteX74" fmla="*/ 9534 w 10000"/>
                <a:gd name="connsiteY74" fmla="*/ 7129 h 9984"/>
                <a:gd name="connsiteX75" fmla="*/ 9490 w 10000"/>
                <a:gd name="connsiteY75" fmla="*/ 7129 h 9984"/>
                <a:gd name="connsiteX76" fmla="*/ 9351 w 10000"/>
                <a:gd name="connsiteY76" fmla="*/ 7014 h 9984"/>
                <a:gd name="connsiteX77" fmla="*/ 9302 w 10000"/>
                <a:gd name="connsiteY77" fmla="*/ 7074 h 9984"/>
                <a:gd name="connsiteX78" fmla="*/ 9403 w 10000"/>
                <a:gd name="connsiteY78" fmla="*/ 7178 h 9984"/>
                <a:gd name="connsiteX79" fmla="*/ 9351 w 10000"/>
                <a:gd name="connsiteY79" fmla="*/ 7277 h 9984"/>
                <a:gd name="connsiteX80" fmla="*/ 9220 w 10000"/>
                <a:gd name="connsiteY80" fmla="*/ 7178 h 9984"/>
                <a:gd name="connsiteX81" fmla="*/ 9302 w 10000"/>
                <a:gd name="connsiteY81" fmla="*/ 7330 h 9984"/>
                <a:gd name="connsiteX82" fmla="*/ 9220 w 10000"/>
                <a:gd name="connsiteY82" fmla="*/ 7330 h 9984"/>
                <a:gd name="connsiteX83" fmla="*/ 9220 w 10000"/>
                <a:gd name="connsiteY83" fmla="*/ 7438 h 9984"/>
                <a:gd name="connsiteX84" fmla="*/ 8994 w 10000"/>
                <a:gd name="connsiteY84" fmla="*/ 7551 h 9984"/>
                <a:gd name="connsiteX85" fmla="*/ 8951 w 10000"/>
                <a:gd name="connsiteY85" fmla="*/ 7641 h 9984"/>
                <a:gd name="connsiteX86" fmla="*/ 8994 w 10000"/>
                <a:gd name="connsiteY86" fmla="*/ 7700 h 9984"/>
                <a:gd name="connsiteX87" fmla="*/ 8951 w 10000"/>
                <a:gd name="connsiteY87" fmla="*/ 7739 h 9984"/>
                <a:gd name="connsiteX88" fmla="*/ 8905 w 10000"/>
                <a:gd name="connsiteY88" fmla="*/ 7901 h 9984"/>
                <a:gd name="connsiteX89" fmla="*/ 8866 w 10000"/>
                <a:gd name="connsiteY89" fmla="*/ 7851 h 9984"/>
                <a:gd name="connsiteX90" fmla="*/ 8866 w 10000"/>
                <a:gd name="connsiteY90" fmla="*/ 8008 h 9984"/>
                <a:gd name="connsiteX91" fmla="*/ 8407 w 10000"/>
                <a:gd name="connsiteY91" fmla="*/ 7742 h 9984"/>
                <a:gd name="connsiteX92" fmla="*/ 7657 w 10000"/>
                <a:gd name="connsiteY92" fmla="*/ 8634 h 9984"/>
                <a:gd name="connsiteX93" fmla="*/ 7387 w 10000"/>
                <a:gd name="connsiteY93" fmla="*/ 8737 h 9984"/>
                <a:gd name="connsiteX94" fmla="*/ 7253 w 10000"/>
                <a:gd name="connsiteY94" fmla="*/ 8425 h 9984"/>
                <a:gd name="connsiteX95" fmla="*/ 7209 w 10000"/>
                <a:gd name="connsiteY95" fmla="*/ 8425 h 9984"/>
                <a:gd name="connsiteX96" fmla="*/ 7340 w 10000"/>
                <a:gd name="connsiteY96" fmla="*/ 8365 h 9984"/>
                <a:gd name="connsiteX97" fmla="*/ 7162 w 10000"/>
                <a:gd name="connsiteY97" fmla="*/ 8365 h 9984"/>
                <a:gd name="connsiteX98" fmla="*/ 7119 w 10000"/>
                <a:gd name="connsiteY98" fmla="*/ 8479 h 9984"/>
                <a:gd name="connsiteX99" fmla="*/ 7209 w 10000"/>
                <a:gd name="connsiteY99" fmla="*/ 8580 h 9984"/>
                <a:gd name="connsiteX100" fmla="*/ 7162 w 10000"/>
                <a:gd name="connsiteY100" fmla="*/ 8580 h 9984"/>
                <a:gd name="connsiteX101" fmla="*/ 7302 w 10000"/>
                <a:gd name="connsiteY101" fmla="*/ 8889 h 9984"/>
                <a:gd name="connsiteX102" fmla="*/ 7119 w 10000"/>
                <a:gd name="connsiteY102" fmla="*/ 8690 h 9984"/>
                <a:gd name="connsiteX103" fmla="*/ 7209 w 10000"/>
                <a:gd name="connsiteY103" fmla="*/ 8889 h 9984"/>
                <a:gd name="connsiteX104" fmla="*/ 7162 w 10000"/>
                <a:gd name="connsiteY104" fmla="*/ 8948 h 9984"/>
                <a:gd name="connsiteX105" fmla="*/ 7119 w 10000"/>
                <a:gd name="connsiteY105" fmla="*/ 8889 h 9984"/>
                <a:gd name="connsiteX106" fmla="*/ 7075 w 10000"/>
                <a:gd name="connsiteY106" fmla="*/ 9052 h 9984"/>
                <a:gd name="connsiteX107" fmla="*/ 6934 w 10000"/>
                <a:gd name="connsiteY107" fmla="*/ 9103 h 9984"/>
                <a:gd name="connsiteX108" fmla="*/ 6893 w 10000"/>
                <a:gd name="connsiteY108" fmla="*/ 8994 h 9984"/>
                <a:gd name="connsiteX109" fmla="*/ 6807 w 10000"/>
                <a:gd name="connsiteY109" fmla="*/ 8948 h 9984"/>
                <a:gd name="connsiteX110" fmla="*/ 6852 w 10000"/>
                <a:gd name="connsiteY110" fmla="*/ 9151 h 9984"/>
                <a:gd name="connsiteX111" fmla="*/ 6623 w 10000"/>
                <a:gd name="connsiteY111" fmla="*/ 9052 h 9984"/>
                <a:gd name="connsiteX112" fmla="*/ 6579 w 10000"/>
                <a:gd name="connsiteY112" fmla="*/ 9103 h 9984"/>
                <a:gd name="connsiteX113" fmla="*/ 6444 w 10000"/>
                <a:gd name="connsiteY113" fmla="*/ 9199 h 9984"/>
                <a:gd name="connsiteX114" fmla="*/ 6411 w 10000"/>
                <a:gd name="connsiteY114" fmla="*/ 9313 h 9984"/>
                <a:gd name="connsiteX115" fmla="*/ 6311 w 10000"/>
                <a:gd name="connsiteY115" fmla="*/ 9313 h 9984"/>
                <a:gd name="connsiteX116" fmla="*/ 6177 w 10000"/>
                <a:gd name="connsiteY116" fmla="*/ 9362 h 9984"/>
                <a:gd name="connsiteX117" fmla="*/ 6177 w 10000"/>
                <a:gd name="connsiteY117" fmla="*/ 9313 h 9984"/>
                <a:gd name="connsiteX118" fmla="*/ 6177 w 10000"/>
                <a:gd name="connsiteY118" fmla="*/ 9412 h 9984"/>
                <a:gd name="connsiteX119" fmla="*/ 6046 w 10000"/>
                <a:gd name="connsiteY119" fmla="*/ 9362 h 9984"/>
                <a:gd name="connsiteX120" fmla="*/ 6046 w 10000"/>
                <a:gd name="connsiteY120" fmla="*/ 9462 h 9984"/>
                <a:gd name="connsiteX121" fmla="*/ 6000 w 10000"/>
                <a:gd name="connsiteY121" fmla="*/ 9623 h 9984"/>
                <a:gd name="connsiteX122" fmla="*/ 6094 w 10000"/>
                <a:gd name="connsiteY122" fmla="*/ 9676 h 9984"/>
                <a:gd name="connsiteX123" fmla="*/ 6094 w 10000"/>
                <a:gd name="connsiteY123" fmla="*/ 9676 h 9984"/>
                <a:gd name="connsiteX124" fmla="*/ 6177 w 10000"/>
                <a:gd name="connsiteY124" fmla="*/ 9884 h 9984"/>
                <a:gd name="connsiteX125" fmla="*/ 5956 w 10000"/>
                <a:gd name="connsiteY125" fmla="*/ 9984 h 9984"/>
                <a:gd name="connsiteX126" fmla="*/ 5956 w 10000"/>
                <a:gd name="connsiteY126" fmla="*/ 9884 h 9984"/>
                <a:gd name="connsiteX127" fmla="*/ 5861 w 10000"/>
                <a:gd name="connsiteY127" fmla="*/ 9725 h 9984"/>
                <a:gd name="connsiteX128" fmla="*/ 5823 w 10000"/>
                <a:gd name="connsiteY128" fmla="*/ 9623 h 9984"/>
                <a:gd name="connsiteX129" fmla="*/ 5778 w 10000"/>
                <a:gd name="connsiteY129" fmla="*/ 9462 h 9984"/>
                <a:gd name="connsiteX130" fmla="*/ 5823 w 10000"/>
                <a:gd name="connsiteY130" fmla="*/ 9362 h 9984"/>
                <a:gd name="connsiteX131" fmla="*/ 5778 w 10000"/>
                <a:gd name="connsiteY131" fmla="*/ 9199 h 9984"/>
                <a:gd name="connsiteX132" fmla="*/ 5778 w 10000"/>
                <a:gd name="connsiteY132" fmla="*/ 9257 h 9984"/>
                <a:gd name="connsiteX133" fmla="*/ 5686 w 10000"/>
                <a:gd name="connsiteY133" fmla="*/ 9151 h 9984"/>
                <a:gd name="connsiteX134" fmla="*/ 5686 w 10000"/>
                <a:gd name="connsiteY134" fmla="*/ 9257 h 9984"/>
                <a:gd name="connsiteX135" fmla="*/ 5555 w 10000"/>
                <a:gd name="connsiteY135" fmla="*/ 9257 h 9984"/>
                <a:gd name="connsiteX136" fmla="*/ 5466 w 10000"/>
                <a:gd name="connsiteY136" fmla="*/ 9199 h 9984"/>
                <a:gd name="connsiteX137" fmla="*/ 5414 w 10000"/>
                <a:gd name="connsiteY137" fmla="*/ 9103 h 9984"/>
                <a:gd name="connsiteX138" fmla="*/ 5370 w 10000"/>
                <a:gd name="connsiteY138" fmla="*/ 9103 h 9984"/>
                <a:gd name="connsiteX139" fmla="*/ 5370 w 10000"/>
                <a:gd name="connsiteY139" fmla="*/ 9199 h 9984"/>
                <a:gd name="connsiteX140" fmla="*/ 5284 w 10000"/>
                <a:gd name="connsiteY140" fmla="*/ 9103 h 9984"/>
                <a:gd name="connsiteX141" fmla="*/ 5244 w 10000"/>
                <a:gd name="connsiteY141" fmla="*/ 8994 h 9984"/>
                <a:gd name="connsiteX142" fmla="*/ 5202 w 10000"/>
                <a:gd name="connsiteY142" fmla="*/ 9052 h 9984"/>
                <a:gd name="connsiteX143" fmla="*/ 5244 w 10000"/>
                <a:gd name="connsiteY143" fmla="*/ 9199 h 9984"/>
                <a:gd name="connsiteX144" fmla="*/ 5154 w 10000"/>
                <a:gd name="connsiteY144" fmla="*/ 9151 h 9984"/>
                <a:gd name="connsiteX145" fmla="*/ 5154 w 10000"/>
                <a:gd name="connsiteY145" fmla="*/ 9257 h 9984"/>
                <a:gd name="connsiteX146" fmla="*/ 4973 w 10000"/>
                <a:gd name="connsiteY146" fmla="*/ 9199 h 9984"/>
                <a:gd name="connsiteX147" fmla="*/ 4844 w 10000"/>
                <a:gd name="connsiteY147" fmla="*/ 9199 h 9984"/>
                <a:gd name="connsiteX148" fmla="*/ 4794 w 10000"/>
                <a:gd name="connsiteY148" fmla="*/ 9199 h 9984"/>
                <a:gd name="connsiteX149" fmla="*/ 4661 w 10000"/>
                <a:gd name="connsiteY149" fmla="*/ 9103 h 9984"/>
                <a:gd name="connsiteX150" fmla="*/ 4611 w 10000"/>
                <a:gd name="connsiteY150" fmla="*/ 9052 h 9984"/>
                <a:gd name="connsiteX151" fmla="*/ 4480 w 10000"/>
                <a:gd name="connsiteY151" fmla="*/ 8994 h 9984"/>
                <a:gd name="connsiteX152" fmla="*/ 4395 w 10000"/>
                <a:gd name="connsiteY152" fmla="*/ 8690 h 9984"/>
                <a:gd name="connsiteX153" fmla="*/ 4297 w 10000"/>
                <a:gd name="connsiteY153" fmla="*/ 8479 h 9984"/>
                <a:gd name="connsiteX154" fmla="*/ 4168 w 10000"/>
                <a:gd name="connsiteY154" fmla="*/ 8479 h 9984"/>
                <a:gd name="connsiteX155" fmla="*/ 4032 w 10000"/>
                <a:gd name="connsiteY155" fmla="*/ 8479 h 9984"/>
                <a:gd name="connsiteX156" fmla="*/ 3808 w 10000"/>
                <a:gd name="connsiteY156" fmla="*/ 8216 h 9984"/>
                <a:gd name="connsiteX157" fmla="*/ 3633 w 10000"/>
                <a:gd name="connsiteY157" fmla="*/ 8365 h 9984"/>
                <a:gd name="connsiteX158" fmla="*/ 3633 w 10000"/>
                <a:gd name="connsiteY158" fmla="*/ 8479 h 9984"/>
                <a:gd name="connsiteX159" fmla="*/ 3410 w 10000"/>
                <a:gd name="connsiteY159" fmla="*/ 8530 h 9984"/>
                <a:gd name="connsiteX160" fmla="*/ 3278 w 10000"/>
                <a:gd name="connsiteY160" fmla="*/ 8690 h 9984"/>
                <a:gd name="connsiteX161" fmla="*/ 3189 w 10000"/>
                <a:gd name="connsiteY161" fmla="*/ 8580 h 9984"/>
                <a:gd name="connsiteX162" fmla="*/ 3099 w 10000"/>
                <a:gd name="connsiteY162" fmla="*/ 8690 h 9984"/>
                <a:gd name="connsiteX163" fmla="*/ 2965 w 10000"/>
                <a:gd name="connsiteY163" fmla="*/ 8690 h 9984"/>
                <a:gd name="connsiteX164" fmla="*/ 2781 w 10000"/>
                <a:gd name="connsiteY164" fmla="*/ 8634 h 9984"/>
                <a:gd name="connsiteX165" fmla="*/ 2606 w 10000"/>
                <a:gd name="connsiteY165" fmla="*/ 8737 h 9984"/>
                <a:gd name="connsiteX166" fmla="*/ 2515 w 10000"/>
                <a:gd name="connsiteY166" fmla="*/ 8737 h 9984"/>
                <a:gd name="connsiteX167" fmla="*/ 2423 w 10000"/>
                <a:gd name="connsiteY167" fmla="*/ 8737 h 9984"/>
                <a:gd name="connsiteX168" fmla="*/ 2380 w 10000"/>
                <a:gd name="connsiteY168" fmla="*/ 8737 h 9984"/>
                <a:gd name="connsiteX169" fmla="*/ 2380 w 10000"/>
                <a:gd name="connsiteY169" fmla="*/ 8994 h 9984"/>
                <a:gd name="connsiteX170" fmla="*/ 2473 w 10000"/>
                <a:gd name="connsiteY170" fmla="*/ 9151 h 9984"/>
                <a:gd name="connsiteX171" fmla="*/ 2473 w 10000"/>
                <a:gd name="connsiteY171" fmla="*/ 9199 h 9984"/>
                <a:gd name="connsiteX172" fmla="*/ 2473 w 10000"/>
                <a:gd name="connsiteY172" fmla="*/ 9313 h 9984"/>
                <a:gd name="connsiteX173" fmla="*/ 2515 w 10000"/>
                <a:gd name="connsiteY173" fmla="*/ 9462 h 9984"/>
                <a:gd name="connsiteX174" fmla="*/ 2380 w 10000"/>
                <a:gd name="connsiteY174" fmla="*/ 9412 h 9984"/>
                <a:gd name="connsiteX175" fmla="*/ 2244 w 10000"/>
                <a:gd name="connsiteY175" fmla="*/ 9362 h 9984"/>
                <a:gd name="connsiteX176" fmla="*/ 2153 w 10000"/>
                <a:gd name="connsiteY176" fmla="*/ 9103 h 9984"/>
                <a:gd name="connsiteX177" fmla="*/ 1895 w 10000"/>
                <a:gd name="connsiteY177" fmla="*/ 9257 h 9984"/>
                <a:gd name="connsiteX178" fmla="*/ 1805 w 10000"/>
                <a:gd name="connsiteY178" fmla="*/ 9313 h 9984"/>
                <a:gd name="connsiteX179" fmla="*/ 1805 w 10000"/>
                <a:gd name="connsiteY179" fmla="*/ 9151 h 9984"/>
                <a:gd name="connsiteX180" fmla="*/ 1669 w 10000"/>
                <a:gd name="connsiteY180" fmla="*/ 8948 h 9984"/>
                <a:gd name="connsiteX181" fmla="*/ 1401 w 10000"/>
                <a:gd name="connsiteY181" fmla="*/ 8948 h 9984"/>
                <a:gd name="connsiteX182" fmla="*/ 1401 w 10000"/>
                <a:gd name="connsiteY182" fmla="*/ 8737 h 9984"/>
                <a:gd name="connsiteX183" fmla="*/ 1439 w 10000"/>
                <a:gd name="connsiteY183" fmla="*/ 8479 h 9984"/>
                <a:gd name="connsiteX184" fmla="*/ 1270 w 10000"/>
                <a:gd name="connsiteY184" fmla="*/ 8365 h 9984"/>
                <a:gd name="connsiteX185" fmla="*/ 1130 w 10000"/>
                <a:gd name="connsiteY185" fmla="*/ 8216 h 9984"/>
                <a:gd name="connsiteX186" fmla="*/ 1090 w 10000"/>
                <a:gd name="connsiteY186" fmla="*/ 8111 h 9984"/>
                <a:gd name="connsiteX187" fmla="*/ 1048 w 10000"/>
                <a:gd name="connsiteY187" fmla="*/ 7956 h 9984"/>
                <a:gd name="connsiteX188" fmla="*/ 1090 w 10000"/>
                <a:gd name="connsiteY188" fmla="*/ 7802 h 9984"/>
                <a:gd name="connsiteX189" fmla="*/ 773 w 10000"/>
                <a:gd name="connsiteY189" fmla="*/ 7851 h 9984"/>
                <a:gd name="connsiteX190" fmla="*/ 591 w 10000"/>
                <a:gd name="connsiteY190" fmla="*/ 7956 h 9984"/>
                <a:gd name="connsiteX191" fmla="*/ 591 w 10000"/>
                <a:gd name="connsiteY191" fmla="*/ 7802 h 9984"/>
                <a:gd name="connsiteX192" fmla="*/ 549 w 10000"/>
                <a:gd name="connsiteY192" fmla="*/ 7641 h 9984"/>
                <a:gd name="connsiteX193" fmla="*/ 508 w 10000"/>
                <a:gd name="connsiteY193" fmla="*/ 7551 h 9984"/>
                <a:gd name="connsiteX194" fmla="*/ 7545 w 10000"/>
                <a:gd name="connsiteY194" fmla="*/ 7530 h 9984"/>
                <a:gd name="connsiteX195" fmla="*/ 7675 w 10000"/>
                <a:gd name="connsiteY195" fmla="*/ 7154 h 9984"/>
                <a:gd name="connsiteX0" fmla="*/ 7162 w 10000"/>
                <a:gd name="connsiteY0" fmla="*/ 0 h 9951"/>
                <a:gd name="connsiteX1" fmla="*/ 7429 w 10000"/>
                <a:gd name="connsiteY1" fmla="*/ 109 h 9951"/>
                <a:gd name="connsiteX2" fmla="*/ 7520 w 10000"/>
                <a:gd name="connsiteY2" fmla="*/ 420 h 9951"/>
                <a:gd name="connsiteX3" fmla="*/ 7745 w 10000"/>
                <a:gd name="connsiteY3" fmla="*/ 472 h 9951"/>
                <a:gd name="connsiteX4" fmla="*/ 7834 w 10000"/>
                <a:gd name="connsiteY4" fmla="*/ 364 h 9951"/>
                <a:gd name="connsiteX5" fmla="*/ 7880 w 10000"/>
                <a:gd name="connsiteY5" fmla="*/ 213 h 9951"/>
                <a:gd name="connsiteX6" fmla="*/ 8056 w 10000"/>
                <a:gd name="connsiteY6" fmla="*/ 109 h 9951"/>
                <a:gd name="connsiteX7" fmla="*/ 8283 w 10000"/>
                <a:gd name="connsiteY7" fmla="*/ 213 h 9951"/>
                <a:gd name="connsiteX8" fmla="*/ 8367 w 10000"/>
                <a:gd name="connsiteY8" fmla="*/ 261 h 9951"/>
                <a:gd name="connsiteX9" fmla="*/ 8417 w 10000"/>
                <a:gd name="connsiteY9" fmla="*/ 322 h 9951"/>
                <a:gd name="connsiteX10" fmla="*/ 8643 w 10000"/>
                <a:gd name="connsiteY10" fmla="*/ 322 h 9951"/>
                <a:gd name="connsiteX11" fmla="*/ 8643 w 10000"/>
                <a:gd name="connsiteY11" fmla="*/ 261 h 9951"/>
                <a:gd name="connsiteX12" fmla="*/ 8905 w 10000"/>
                <a:gd name="connsiteY12" fmla="*/ 364 h 9951"/>
                <a:gd name="connsiteX13" fmla="*/ 8866 w 10000"/>
                <a:gd name="connsiteY13" fmla="*/ 420 h 9951"/>
                <a:gd name="connsiteX14" fmla="*/ 8905 w 10000"/>
                <a:gd name="connsiteY14" fmla="*/ 574 h 9951"/>
                <a:gd name="connsiteX15" fmla="*/ 8905 w 10000"/>
                <a:gd name="connsiteY15" fmla="*/ 674 h 9951"/>
                <a:gd name="connsiteX16" fmla="*/ 8817 w 10000"/>
                <a:gd name="connsiteY16" fmla="*/ 574 h 9951"/>
                <a:gd name="connsiteX17" fmla="*/ 8773 w 10000"/>
                <a:gd name="connsiteY17" fmla="*/ 625 h 9951"/>
                <a:gd name="connsiteX18" fmla="*/ 8680 w 10000"/>
                <a:gd name="connsiteY18" fmla="*/ 625 h 9951"/>
                <a:gd name="connsiteX19" fmla="*/ 8592 w 10000"/>
                <a:gd name="connsiteY19" fmla="*/ 674 h 9951"/>
                <a:gd name="connsiteX20" fmla="*/ 8417 w 10000"/>
                <a:gd name="connsiteY20" fmla="*/ 786 h 9951"/>
                <a:gd name="connsiteX21" fmla="*/ 8322 w 10000"/>
                <a:gd name="connsiteY21" fmla="*/ 843 h 9951"/>
                <a:gd name="connsiteX22" fmla="*/ 8417 w 10000"/>
                <a:gd name="connsiteY22" fmla="*/ 944 h 9951"/>
                <a:gd name="connsiteX23" fmla="*/ 8322 w 10000"/>
                <a:gd name="connsiteY23" fmla="*/ 944 h 9951"/>
                <a:gd name="connsiteX24" fmla="*/ 8367 w 10000"/>
                <a:gd name="connsiteY24" fmla="*/ 1042 h 9951"/>
                <a:gd name="connsiteX25" fmla="*/ 8283 w 10000"/>
                <a:gd name="connsiteY25" fmla="*/ 1096 h 9951"/>
                <a:gd name="connsiteX26" fmla="*/ 8188 w 10000"/>
                <a:gd name="connsiteY26" fmla="*/ 994 h 9951"/>
                <a:gd name="connsiteX27" fmla="*/ 8152 w 10000"/>
                <a:gd name="connsiteY27" fmla="*/ 994 h 9951"/>
                <a:gd name="connsiteX28" fmla="*/ 8237 w 10000"/>
                <a:gd name="connsiteY28" fmla="*/ 1148 h 9951"/>
                <a:gd name="connsiteX29" fmla="*/ 8056 w 10000"/>
                <a:gd name="connsiteY29" fmla="*/ 1365 h 9951"/>
                <a:gd name="connsiteX30" fmla="*/ 9884 w 10000"/>
                <a:gd name="connsiteY30" fmla="*/ 4688 h 9951"/>
                <a:gd name="connsiteX31" fmla="*/ 9847 w 10000"/>
                <a:gd name="connsiteY31" fmla="*/ 4745 h 9951"/>
                <a:gd name="connsiteX32" fmla="*/ 9757 w 10000"/>
                <a:gd name="connsiteY32" fmla="*/ 4796 h 9951"/>
                <a:gd name="connsiteX33" fmla="*/ 9802 w 10000"/>
                <a:gd name="connsiteY33" fmla="*/ 4796 h 9951"/>
                <a:gd name="connsiteX34" fmla="*/ 9982 w 10000"/>
                <a:gd name="connsiteY34" fmla="*/ 4839 h 9951"/>
                <a:gd name="connsiteX35" fmla="*/ 9982 w 10000"/>
                <a:gd name="connsiteY35" fmla="*/ 4954 h 9951"/>
                <a:gd name="connsiteX36" fmla="*/ 9935 w 10000"/>
                <a:gd name="connsiteY36" fmla="*/ 4839 h 9951"/>
                <a:gd name="connsiteX37" fmla="*/ 9935 w 10000"/>
                <a:gd name="connsiteY37" fmla="*/ 4954 h 9951"/>
                <a:gd name="connsiteX38" fmla="*/ 9884 w 10000"/>
                <a:gd name="connsiteY38" fmla="*/ 4908 h 9951"/>
                <a:gd name="connsiteX39" fmla="*/ 9847 w 10000"/>
                <a:gd name="connsiteY39" fmla="*/ 4908 h 9951"/>
                <a:gd name="connsiteX40" fmla="*/ 9802 w 10000"/>
                <a:gd name="connsiteY40" fmla="*/ 4999 h 9951"/>
                <a:gd name="connsiteX41" fmla="*/ 9935 w 10000"/>
                <a:gd name="connsiteY41" fmla="*/ 5103 h 9951"/>
                <a:gd name="connsiteX42" fmla="*/ 9884 w 10000"/>
                <a:gd name="connsiteY42" fmla="*/ 5103 h 9951"/>
                <a:gd name="connsiteX43" fmla="*/ 9935 w 10000"/>
                <a:gd name="connsiteY43" fmla="*/ 5217 h 9951"/>
                <a:gd name="connsiteX44" fmla="*/ 9757 w 10000"/>
                <a:gd name="connsiteY44" fmla="*/ 5157 h 9951"/>
                <a:gd name="connsiteX45" fmla="*/ 9802 w 10000"/>
                <a:gd name="connsiteY45" fmla="*/ 5217 h 9951"/>
                <a:gd name="connsiteX46" fmla="*/ 9935 w 10000"/>
                <a:gd name="connsiteY46" fmla="*/ 5264 h 9951"/>
                <a:gd name="connsiteX47" fmla="*/ 9982 w 10000"/>
                <a:gd name="connsiteY47" fmla="*/ 5421 h 9951"/>
                <a:gd name="connsiteX48" fmla="*/ 9935 w 10000"/>
                <a:gd name="connsiteY48" fmla="*/ 5529 h 9951"/>
                <a:gd name="connsiteX49" fmla="*/ 9802 w 10000"/>
                <a:gd name="connsiteY49" fmla="*/ 5369 h 9951"/>
                <a:gd name="connsiteX50" fmla="*/ 9757 w 10000"/>
                <a:gd name="connsiteY50" fmla="*/ 5421 h 9951"/>
                <a:gd name="connsiteX51" fmla="*/ 9579 w 10000"/>
                <a:gd name="connsiteY51" fmla="*/ 5529 h 9951"/>
                <a:gd name="connsiteX52" fmla="*/ 9714 w 10000"/>
                <a:gd name="connsiteY52" fmla="*/ 5677 h 9951"/>
                <a:gd name="connsiteX53" fmla="*/ 9714 w 10000"/>
                <a:gd name="connsiteY53" fmla="*/ 5891 h 9951"/>
                <a:gd name="connsiteX54" fmla="*/ 9668 w 10000"/>
                <a:gd name="connsiteY54" fmla="*/ 5996 h 9951"/>
                <a:gd name="connsiteX55" fmla="*/ 9668 w 10000"/>
                <a:gd name="connsiteY55" fmla="*/ 6046 h 9951"/>
                <a:gd name="connsiteX56" fmla="*/ 9579 w 10000"/>
                <a:gd name="connsiteY56" fmla="*/ 5996 h 9951"/>
                <a:gd name="connsiteX57" fmla="*/ 9579 w 10000"/>
                <a:gd name="connsiteY57" fmla="*/ 6096 h 9951"/>
                <a:gd name="connsiteX58" fmla="*/ 9534 w 10000"/>
                <a:gd name="connsiteY58" fmla="*/ 6205 h 9951"/>
                <a:gd name="connsiteX59" fmla="*/ 9490 w 10000"/>
                <a:gd name="connsiteY59" fmla="*/ 6404 h 9951"/>
                <a:gd name="connsiteX60" fmla="*/ 9534 w 10000"/>
                <a:gd name="connsiteY60" fmla="*/ 6304 h 9951"/>
                <a:gd name="connsiteX61" fmla="*/ 9490 w 10000"/>
                <a:gd name="connsiteY61" fmla="*/ 6354 h 9951"/>
                <a:gd name="connsiteX62" fmla="*/ 9447 w 10000"/>
                <a:gd name="connsiteY62" fmla="*/ 6258 h 9951"/>
                <a:gd name="connsiteX63" fmla="*/ 9351 w 10000"/>
                <a:gd name="connsiteY63" fmla="*/ 6304 h 9951"/>
                <a:gd name="connsiteX64" fmla="*/ 9351 w 10000"/>
                <a:gd name="connsiteY64" fmla="*/ 6404 h 9951"/>
                <a:gd name="connsiteX65" fmla="*/ 9403 w 10000"/>
                <a:gd name="connsiteY65" fmla="*/ 6459 h 9951"/>
                <a:gd name="connsiteX66" fmla="*/ 9490 w 10000"/>
                <a:gd name="connsiteY66" fmla="*/ 6511 h 9951"/>
                <a:gd name="connsiteX67" fmla="*/ 9447 w 10000"/>
                <a:gd name="connsiteY67" fmla="*/ 6564 h 9951"/>
                <a:gd name="connsiteX68" fmla="*/ 9403 w 10000"/>
                <a:gd name="connsiteY68" fmla="*/ 6724 h 9951"/>
                <a:gd name="connsiteX69" fmla="*/ 9220 w 10000"/>
                <a:gd name="connsiteY69" fmla="*/ 6614 h 9951"/>
                <a:gd name="connsiteX70" fmla="*/ 9351 w 10000"/>
                <a:gd name="connsiteY70" fmla="*/ 6769 h 9951"/>
                <a:gd name="connsiteX71" fmla="*/ 9490 w 10000"/>
                <a:gd name="connsiteY71" fmla="*/ 6769 h 9951"/>
                <a:gd name="connsiteX72" fmla="*/ 9447 w 10000"/>
                <a:gd name="connsiteY72" fmla="*/ 6882 h 9951"/>
                <a:gd name="connsiteX73" fmla="*/ 9534 w 10000"/>
                <a:gd name="connsiteY73" fmla="*/ 7091 h 9951"/>
                <a:gd name="connsiteX74" fmla="*/ 9490 w 10000"/>
                <a:gd name="connsiteY74" fmla="*/ 7091 h 9951"/>
                <a:gd name="connsiteX75" fmla="*/ 9351 w 10000"/>
                <a:gd name="connsiteY75" fmla="*/ 6976 h 9951"/>
                <a:gd name="connsiteX76" fmla="*/ 9302 w 10000"/>
                <a:gd name="connsiteY76" fmla="*/ 7036 h 9951"/>
                <a:gd name="connsiteX77" fmla="*/ 9403 w 10000"/>
                <a:gd name="connsiteY77" fmla="*/ 7141 h 9951"/>
                <a:gd name="connsiteX78" fmla="*/ 9351 w 10000"/>
                <a:gd name="connsiteY78" fmla="*/ 7240 h 9951"/>
                <a:gd name="connsiteX79" fmla="*/ 9220 w 10000"/>
                <a:gd name="connsiteY79" fmla="*/ 7141 h 9951"/>
                <a:gd name="connsiteX80" fmla="*/ 9302 w 10000"/>
                <a:gd name="connsiteY80" fmla="*/ 7293 h 9951"/>
                <a:gd name="connsiteX81" fmla="*/ 9220 w 10000"/>
                <a:gd name="connsiteY81" fmla="*/ 7293 h 9951"/>
                <a:gd name="connsiteX82" fmla="*/ 9220 w 10000"/>
                <a:gd name="connsiteY82" fmla="*/ 7401 h 9951"/>
                <a:gd name="connsiteX83" fmla="*/ 8994 w 10000"/>
                <a:gd name="connsiteY83" fmla="*/ 7514 h 9951"/>
                <a:gd name="connsiteX84" fmla="*/ 8951 w 10000"/>
                <a:gd name="connsiteY84" fmla="*/ 7604 h 9951"/>
                <a:gd name="connsiteX85" fmla="*/ 8994 w 10000"/>
                <a:gd name="connsiteY85" fmla="*/ 7663 h 9951"/>
                <a:gd name="connsiteX86" fmla="*/ 8951 w 10000"/>
                <a:gd name="connsiteY86" fmla="*/ 7702 h 9951"/>
                <a:gd name="connsiteX87" fmla="*/ 8905 w 10000"/>
                <a:gd name="connsiteY87" fmla="*/ 7865 h 9951"/>
                <a:gd name="connsiteX88" fmla="*/ 8866 w 10000"/>
                <a:gd name="connsiteY88" fmla="*/ 7815 h 9951"/>
                <a:gd name="connsiteX89" fmla="*/ 8866 w 10000"/>
                <a:gd name="connsiteY89" fmla="*/ 7972 h 9951"/>
                <a:gd name="connsiteX90" fmla="*/ 8407 w 10000"/>
                <a:gd name="connsiteY90" fmla="*/ 7705 h 9951"/>
                <a:gd name="connsiteX91" fmla="*/ 7657 w 10000"/>
                <a:gd name="connsiteY91" fmla="*/ 8599 h 9951"/>
                <a:gd name="connsiteX92" fmla="*/ 7387 w 10000"/>
                <a:gd name="connsiteY92" fmla="*/ 8702 h 9951"/>
                <a:gd name="connsiteX93" fmla="*/ 7253 w 10000"/>
                <a:gd name="connsiteY93" fmla="*/ 8390 h 9951"/>
                <a:gd name="connsiteX94" fmla="*/ 7209 w 10000"/>
                <a:gd name="connsiteY94" fmla="*/ 8390 h 9951"/>
                <a:gd name="connsiteX95" fmla="*/ 7340 w 10000"/>
                <a:gd name="connsiteY95" fmla="*/ 8329 h 9951"/>
                <a:gd name="connsiteX96" fmla="*/ 7162 w 10000"/>
                <a:gd name="connsiteY96" fmla="*/ 8329 h 9951"/>
                <a:gd name="connsiteX97" fmla="*/ 7119 w 10000"/>
                <a:gd name="connsiteY97" fmla="*/ 8444 h 9951"/>
                <a:gd name="connsiteX98" fmla="*/ 7209 w 10000"/>
                <a:gd name="connsiteY98" fmla="*/ 8545 h 9951"/>
                <a:gd name="connsiteX99" fmla="*/ 7162 w 10000"/>
                <a:gd name="connsiteY99" fmla="*/ 8545 h 9951"/>
                <a:gd name="connsiteX100" fmla="*/ 7302 w 10000"/>
                <a:gd name="connsiteY100" fmla="*/ 8854 h 9951"/>
                <a:gd name="connsiteX101" fmla="*/ 7119 w 10000"/>
                <a:gd name="connsiteY101" fmla="*/ 8655 h 9951"/>
                <a:gd name="connsiteX102" fmla="*/ 7209 w 10000"/>
                <a:gd name="connsiteY102" fmla="*/ 8854 h 9951"/>
                <a:gd name="connsiteX103" fmla="*/ 7162 w 10000"/>
                <a:gd name="connsiteY103" fmla="*/ 8913 h 9951"/>
                <a:gd name="connsiteX104" fmla="*/ 7119 w 10000"/>
                <a:gd name="connsiteY104" fmla="*/ 8854 h 9951"/>
                <a:gd name="connsiteX105" fmla="*/ 7075 w 10000"/>
                <a:gd name="connsiteY105" fmla="*/ 9018 h 9951"/>
                <a:gd name="connsiteX106" fmla="*/ 6934 w 10000"/>
                <a:gd name="connsiteY106" fmla="*/ 9069 h 9951"/>
                <a:gd name="connsiteX107" fmla="*/ 6893 w 10000"/>
                <a:gd name="connsiteY107" fmla="*/ 8959 h 9951"/>
                <a:gd name="connsiteX108" fmla="*/ 6807 w 10000"/>
                <a:gd name="connsiteY108" fmla="*/ 8913 h 9951"/>
                <a:gd name="connsiteX109" fmla="*/ 6852 w 10000"/>
                <a:gd name="connsiteY109" fmla="*/ 9117 h 9951"/>
                <a:gd name="connsiteX110" fmla="*/ 6623 w 10000"/>
                <a:gd name="connsiteY110" fmla="*/ 9018 h 9951"/>
                <a:gd name="connsiteX111" fmla="*/ 6579 w 10000"/>
                <a:gd name="connsiteY111" fmla="*/ 9069 h 9951"/>
                <a:gd name="connsiteX112" fmla="*/ 6444 w 10000"/>
                <a:gd name="connsiteY112" fmla="*/ 9165 h 9951"/>
                <a:gd name="connsiteX113" fmla="*/ 6411 w 10000"/>
                <a:gd name="connsiteY113" fmla="*/ 9279 h 9951"/>
                <a:gd name="connsiteX114" fmla="*/ 6311 w 10000"/>
                <a:gd name="connsiteY114" fmla="*/ 9279 h 9951"/>
                <a:gd name="connsiteX115" fmla="*/ 6177 w 10000"/>
                <a:gd name="connsiteY115" fmla="*/ 9328 h 9951"/>
                <a:gd name="connsiteX116" fmla="*/ 6177 w 10000"/>
                <a:gd name="connsiteY116" fmla="*/ 9279 h 9951"/>
                <a:gd name="connsiteX117" fmla="*/ 6177 w 10000"/>
                <a:gd name="connsiteY117" fmla="*/ 9378 h 9951"/>
                <a:gd name="connsiteX118" fmla="*/ 6046 w 10000"/>
                <a:gd name="connsiteY118" fmla="*/ 9328 h 9951"/>
                <a:gd name="connsiteX119" fmla="*/ 6046 w 10000"/>
                <a:gd name="connsiteY119" fmla="*/ 9428 h 9951"/>
                <a:gd name="connsiteX120" fmla="*/ 6000 w 10000"/>
                <a:gd name="connsiteY120" fmla="*/ 9589 h 9951"/>
                <a:gd name="connsiteX121" fmla="*/ 6094 w 10000"/>
                <a:gd name="connsiteY121" fmla="*/ 9643 h 9951"/>
                <a:gd name="connsiteX122" fmla="*/ 6094 w 10000"/>
                <a:gd name="connsiteY122" fmla="*/ 9643 h 9951"/>
                <a:gd name="connsiteX123" fmla="*/ 6177 w 10000"/>
                <a:gd name="connsiteY123" fmla="*/ 9851 h 9951"/>
                <a:gd name="connsiteX124" fmla="*/ 5956 w 10000"/>
                <a:gd name="connsiteY124" fmla="*/ 9951 h 9951"/>
                <a:gd name="connsiteX125" fmla="*/ 5956 w 10000"/>
                <a:gd name="connsiteY125" fmla="*/ 9851 h 9951"/>
                <a:gd name="connsiteX126" fmla="*/ 5861 w 10000"/>
                <a:gd name="connsiteY126" fmla="*/ 9692 h 9951"/>
                <a:gd name="connsiteX127" fmla="*/ 5823 w 10000"/>
                <a:gd name="connsiteY127" fmla="*/ 9589 h 9951"/>
                <a:gd name="connsiteX128" fmla="*/ 5778 w 10000"/>
                <a:gd name="connsiteY128" fmla="*/ 9428 h 9951"/>
                <a:gd name="connsiteX129" fmla="*/ 5823 w 10000"/>
                <a:gd name="connsiteY129" fmla="*/ 9328 h 9951"/>
                <a:gd name="connsiteX130" fmla="*/ 5778 w 10000"/>
                <a:gd name="connsiteY130" fmla="*/ 9165 h 9951"/>
                <a:gd name="connsiteX131" fmla="*/ 5778 w 10000"/>
                <a:gd name="connsiteY131" fmla="*/ 9223 h 9951"/>
                <a:gd name="connsiteX132" fmla="*/ 5686 w 10000"/>
                <a:gd name="connsiteY132" fmla="*/ 9117 h 9951"/>
                <a:gd name="connsiteX133" fmla="*/ 5686 w 10000"/>
                <a:gd name="connsiteY133" fmla="*/ 9223 h 9951"/>
                <a:gd name="connsiteX134" fmla="*/ 5555 w 10000"/>
                <a:gd name="connsiteY134" fmla="*/ 9223 h 9951"/>
                <a:gd name="connsiteX135" fmla="*/ 5466 w 10000"/>
                <a:gd name="connsiteY135" fmla="*/ 9165 h 9951"/>
                <a:gd name="connsiteX136" fmla="*/ 5414 w 10000"/>
                <a:gd name="connsiteY136" fmla="*/ 9069 h 9951"/>
                <a:gd name="connsiteX137" fmla="*/ 5370 w 10000"/>
                <a:gd name="connsiteY137" fmla="*/ 9069 h 9951"/>
                <a:gd name="connsiteX138" fmla="*/ 5370 w 10000"/>
                <a:gd name="connsiteY138" fmla="*/ 9165 h 9951"/>
                <a:gd name="connsiteX139" fmla="*/ 5284 w 10000"/>
                <a:gd name="connsiteY139" fmla="*/ 9069 h 9951"/>
                <a:gd name="connsiteX140" fmla="*/ 5244 w 10000"/>
                <a:gd name="connsiteY140" fmla="*/ 8959 h 9951"/>
                <a:gd name="connsiteX141" fmla="*/ 5202 w 10000"/>
                <a:gd name="connsiteY141" fmla="*/ 9018 h 9951"/>
                <a:gd name="connsiteX142" fmla="*/ 5244 w 10000"/>
                <a:gd name="connsiteY142" fmla="*/ 9165 h 9951"/>
                <a:gd name="connsiteX143" fmla="*/ 5154 w 10000"/>
                <a:gd name="connsiteY143" fmla="*/ 9117 h 9951"/>
                <a:gd name="connsiteX144" fmla="*/ 5154 w 10000"/>
                <a:gd name="connsiteY144" fmla="*/ 9223 h 9951"/>
                <a:gd name="connsiteX145" fmla="*/ 4973 w 10000"/>
                <a:gd name="connsiteY145" fmla="*/ 9165 h 9951"/>
                <a:gd name="connsiteX146" fmla="*/ 4844 w 10000"/>
                <a:gd name="connsiteY146" fmla="*/ 9165 h 9951"/>
                <a:gd name="connsiteX147" fmla="*/ 4794 w 10000"/>
                <a:gd name="connsiteY147" fmla="*/ 9165 h 9951"/>
                <a:gd name="connsiteX148" fmla="*/ 4661 w 10000"/>
                <a:gd name="connsiteY148" fmla="*/ 9069 h 9951"/>
                <a:gd name="connsiteX149" fmla="*/ 4611 w 10000"/>
                <a:gd name="connsiteY149" fmla="*/ 9018 h 9951"/>
                <a:gd name="connsiteX150" fmla="*/ 4480 w 10000"/>
                <a:gd name="connsiteY150" fmla="*/ 8959 h 9951"/>
                <a:gd name="connsiteX151" fmla="*/ 4395 w 10000"/>
                <a:gd name="connsiteY151" fmla="*/ 8655 h 9951"/>
                <a:gd name="connsiteX152" fmla="*/ 4297 w 10000"/>
                <a:gd name="connsiteY152" fmla="*/ 8444 h 9951"/>
                <a:gd name="connsiteX153" fmla="*/ 4168 w 10000"/>
                <a:gd name="connsiteY153" fmla="*/ 8444 h 9951"/>
                <a:gd name="connsiteX154" fmla="*/ 4032 w 10000"/>
                <a:gd name="connsiteY154" fmla="*/ 8444 h 9951"/>
                <a:gd name="connsiteX155" fmla="*/ 3808 w 10000"/>
                <a:gd name="connsiteY155" fmla="*/ 8180 h 9951"/>
                <a:gd name="connsiteX156" fmla="*/ 3633 w 10000"/>
                <a:gd name="connsiteY156" fmla="*/ 8329 h 9951"/>
                <a:gd name="connsiteX157" fmla="*/ 3633 w 10000"/>
                <a:gd name="connsiteY157" fmla="*/ 8444 h 9951"/>
                <a:gd name="connsiteX158" fmla="*/ 3410 w 10000"/>
                <a:gd name="connsiteY158" fmla="*/ 8495 h 9951"/>
                <a:gd name="connsiteX159" fmla="*/ 3278 w 10000"/>
                <a:gd name="connsiteY159" fmla="*/ 8655 h 9951"/>
                <a:gd name="connsiteX160" fmla="*/ 3189 w 10000"/>
                <a:gd name="connsiteY160" fmla="*/ 8545 h 9951"/>
                <a:gd name="connsiteX161" fmla="*/ 3099 w 10000"/>
                <a:gd name="connsiteY161" fmla="*/ 8655 h 9951"/>
                <a:gd name="connsiteX162" fmla="*/ 2965 w 10000"/>
                <a:gd name="connsiteY162" fmla="*/ 8655 h 9951"/>
                <a:gd name="connsiteX163" fmla="*/ 2781 w 10000"/>
                <a:gd name="connsiteY163" fmla="*/ 8599 h 9951"/>
                <a:gd name="connsiteX164" fmla="*/ 2606 w 10000"/>
                <a:gd name="connsiteY164" fmla="*/ 8702 h 9951"/>
                <a:gd name="connsiteX165" fmla="*/ 2515 w 10000"/>
                <a:gd name="connsiteY165" fmla="*/ 8702 h 9951"/>
                <a:gd name="connsiteX166" fmla="*/ 2423 w 10000"/>
                <a:gd name="connsiteY166" fmla="*/ 8702 h 9951"/>
                <a:gd name="connsiteX167" fmla="*/ 2380 w 10000"/>
                <a:gd name="connsiteY167" fmla="*/ 8702 h 9951"/>
                <a:gd name="connsiteX168" fmla="*/ 2380 w 10000"/>
                <a:gd name="connsiteY168" fmla="*/ 8959 h 9951"/>
                <a:gd name="connsiteX169" fmla="*/ 2473 w 10000"/>
                <a:gd name="connsiteY169" fmla="*/ 9117 h 9951"/>
                <a:gd name="connsiteX170" fmla="*/ 2473 w 10000"/>
                <a:gd name="connsiteY170" fmla="*/ 9165 h 9951"/>
                <a:gd name="connsiteX171" fmla="*/ 2473 w 10000"/>
                <a:gd name="connsiteY171" fmla="*/ 9279 h 9951"/>
                <a:gd name="connsiteX172" fmla="*/ 2515 w 10000"/>
                <a:gd name="connsiteY172" fmla="*/ 9428 h 9951"/>
                <a:gd name="connsiteX173" fmla="*/ 2380 w 10000"/>
                <a:gd name="connsiteY173" fmla="*/ 9378 h 9951"/>
                <a:gd name="connsiteX174" fmla="*/ 2244 w 10000"/>
                <a:gd name="connsiteY174" fmla="*/ 9328 h 9951"/>
                <a:gd name="connsiteX175" fmla="*/ 2153 w 10000"/>
                <a:gd name="connsiteY175" fmla="*/ 9069 h 9951"/>
                <a:gd name="connsiteX176" fmla="*/ 1895 w 10000"/>
                <a:gd name="connsiteY176" fmla="*/ 9223 h 9951"/>
                <a:gd name="connsiteX177" fmla="*/ 1805 w 10000"/>
                <a:gd name="connsiteY177" fmla="*/ 9279 h 9951"/>
                <a:gd name="connsiteX178" fmla="*/ 1805 w 10000"/>
                <a:gd name="connsiteY178" fmla="*/ 9117 h 9951"/>
                <a:gd name="connsiteX179" fmla="*/ 1669 w 10000"/>
                <a:gd name="connsiteY179" fmla="*/ 8913 h 9951"/>
                <a:gd name="connsiteX180" fmla="*/ 1401 w 10000"/>
                <a:gd name="connsiteY180" fmla="*/ 8913 h 9951"/>
                <a:gd name="connsiteX181" fmla="*/ 1401 w 10000"/>
                <a:gd name="connsiteY181" fmla="*/ 8702 h 9951"/>
                <a:gd name="connsiteX182" fmla="*/ 1439 w 10000"/>
                <a:gd name="connsiteY182" fmla="*/ 8444 h 9951"/>
                <a:gd name="connsiteX183" fmla="*/ 1270 w 10000"/>
                <a:gd name="connsiteY183" fmla="*/ 8329 h 9951"/>
                <a:gd name="connsiteX184" fmla="*/ 1130 w 10000"/>
                <a:gd name="connsiteY184" fmla="*/ 8180 h 9951"/>
                <a:gd name="connsiteX185" fmla="*/ 1090 w 10000"/>
                <a:gd name="connsiteY185" fmla="*/ 8075 h 9951"/>
                <a:gd name="connsiteX186" fmla="*/ 1048 w 10000"/>
                <a:gd name="connsiteY186" fmla="*/ 7920 h 9951"/>
                <a:gd name="connsiteX187" fmla="*/ 1090 w 10000"/>
                <a:gd name="connsiteY187" fmla="*/ 7766 h 9951"/>
                <a:gd name="connsiteX188" fmla="*/ 773 w 10000"/>
                <a:gd name="connsiteY188" fmla="*/ 7815 h 9951"/>
                <a:gd name="connsiteX189" fmla="*/ 591 w 10000"/>
                <a:gd name="connsiteY189" fmla="*/ 7920 h 9951"/>
                <a:gd name="connsiteX190" fmla="*/ 591 w 10000"/>
                <a:gd name="connsiteY190" fmla="*/ 7766 h 9951"/>
                <a:gd name="connsiteX191" fmla="*/ 549 w 10000"/>
                <a:gd name="connsiteY191" fmla="*/ 7604 h 9951"/>
                <a:gd name="connsiteX192" fmla="*/ 508 w 10000"/>
                <a:gd name="connsiteY192" fmla="*/ 7514 h 9951"/>
                <a:gd name="connsiteX193" fmla="*/ 7545 w 10000"/>
                <a:gd name="connsiteY193" fmla="*/ 7493 h 9951"/>
                <a:gd name="connsiteX194" fmla="*/ 7675 w 10000"/>
                <a:gd name="connsiteY194" fmla="*/ 7116 h 9951"/>
                <a:gd name="connsiteX0" fmla="*/ 7429 w 10000"/>
                <a:gd name="connsiteY0" fmla="*/ 0 h 9890"/>
                <a:gd name="connsiteX1" fmla="*/ 7520 w 10000"/>
                <a:gd name="connsiteY1" fmla="*/ 312 h 9890"/>
                <a:gd name="connsiteX2" fmla="*/ 7745 w 10000"/>
                <a:gd name="connsiteY2" fmla="*/ 364 h 9890"/>
                <a:gd name="connsiteX3" fmla="*/ 7834 w 10000"/>
                <a:gd name="connsiteY3" fmla="*/ 256 h 9890"/>
                <a:gd name="connsiteX4" fmla="*/ 7880 w 10000"/>
                <a:gd name="connsiteY4" fmla="*/ 104 h 9890"/>
                <a:gd name="connsiteX5" fmla="*/ 8056 w 10000"/>
                <a:gd name="connsiteY5" fmla="*/ 0 h 9890"/>
                <a:gd name="connsiteX6" fmla="*/ 8283 w 10000"/>
                <a:gd name="connsiteY6" fmla="*/ 104 h 9890"/>
                <a:gd name="connsiteX7" fmla="*/ 8367 w 10000"/>
                <a:gd name="connsiteY7" fmla="*/ 152 h 9890"/>
                <a:gd name="connsiteX8" fmla="*/ 8417 w 10000"/>
                <a:gd name="connsiteY8" fmla="*/ 214 h 9890"/>
                <a:gd name="connsiteX9" fmla="*/ 8643 w 10000"/>
                <a:gd name="connsiteY9" fmla="*/ 214 h 9890"/>
                <a:gd name="connsiteX10" fmla="*/ 8643 w 10000"/>
                <a:gd name="connsiteY10" fmla="*/ 152 h 9890"/>
                <a:gd name="connsiteX11" fmla="*/ 8905 w 10000"/>
                <a:gd name="connsiteY11" fmla="*/ 256 h 9890"/>
                <a:gd name="connsiteX12" fmla="*/ 8866 w 10000"/>
                <a:gd name="connsiteY12" fmla="*/ 312 h 9890"/>
                <a:gd name="connsiteX13" fmla="*/ 8905 w 10000"/>
                <a:gd name="connsiteY13" fmla="*/ 467 h 9890"/>
                <a:gd name="connsiteX14" fmla="*/ 8905 w 10000"/>
                <a:gd name="connsiteY14" fmla="*/ 567 h 9890"/>
                <a:gd name="connsiteX15" fmla="*/ 8817 w 10000"/>
                <a:gd name="connsiteY15" fmla="*/ 467 h 9890"/>
                <a:gd name="connsiteX16" fmla="*/ 8773 w 10000"/>
                <a:gd name="connsiteY16" fmla="*/ 518 h 9890"/>
                <a:gd name="connsiteX17" fmla="*/ 8680 w 10000"/>
                <a:gd name="connsiteY17" fmla="*/ 518 h 9890"/>
                <a:gd name="connsiteX18" fmla="*/ 8592 w 10000"/>
                <a:gd name="connsiteY18" fmla="*/ 567 h 9890"/>
                <a:gd name="connsiteX19" fmla="*/ 8417 w 10000"/>
                <a:gd name="connsiteY19" fmla="*/ 680 h 9890"/>
                <a:gd name="connsiteX20" fmla="*/ 8322 w 10000"/>
                <a:gd name="connsiteY20" fmla="*/ 737 h 9890"/>
                <a:gd name="connsiteX21" fmla="*/ 8417 w 10000"/>
                <a:gd name="connsiteY21" fmla="*/ 839 h 9890"/>
                <a:gd name="connsiteX22" fmla="*/ 8322 w 10000"/>
                <a:gd name="connsiteY22" fmla="*/ 839 h 9890"/>
                <a:gd name="connsiteX23" fmla="*/ 8367 w 10000"/>
                <a:gd name="connsiteY23" fmla="*/ 937 h 9890"/>
                <a:gd name="connsiteX24" fmla="*/ 8283 w 10000"/>
                <a:gd name="connsiteY24" fmla="*/ 991 h 9890"/>
                <a:gd name="connsiteX25" fmla="*/ 8188 w 10000"/>
                <a:gd name="connsiteY25" fmla="*/ 889 h 9890"/>
                <a:gd name="connsiteX26" fmla="*/ 8152 w 10000"/>
                <a:gd name="connsiteY26" fmla="*/ 889 h 9890"/>
                <a:gd name="connsiteX27" fmla="*/ 8237 w 10000"/>
                <a:gd name="connsiteY27" fmla="*/ 1044 h 9890"/>
                <a:gd name="connsiteX28" fmla="*/ 8056 w 10000"/>
                <a:gd name="connsiteY28" fmla="*/ 1262 h 9890"/>
                <a:gd name="connsiteX29" fmla="*/ 9884 w 10000"/>
                <a:gd name="connsiteY29" fmla="*/ 4601 h 9890"/>
                <a:gd name="connsiteX30" fmla="*/ 9847 w 10000"/>
                <a:gd name="connsiteY30" fmla="*/ 4658 h 9890"/>
                <a:gd name="connsiteX31" fmla="*/ 9757 w 10000"/>
                <a:gd name="connsiteY31" fmla="*/ 4710 h 9890"/>
                <a:gd name="connsiteX32" fmla="*/ 9802 w 10000"/>
                <a:gd name="connsiteY32" fmla="*/ 4710 h 9890"/>
                <a:gd name="connsiteX33" fmla="*/ 9982 w 10000"/>
                <a:gd name="connsiteY33" fmla="*/ 4753 h 9890"/>
                <a:gd name="connsiteX34" fmla="*/ 9982 w 10000"/>
                <a:gd name="connsiteY34" fmla="*/ 4868 h 9890"/>
                <a:gd name="connsiteX35" fmla="*/ 9935 w 10000"/>
                <a:gd name="connsiteY35" fmla="*/ 4753 h 9890"/>
                <a:gd name="connsiteX36" fmla="*/ 9935 w 10000"/>
                <a:gd name="connsiteY36" fmla="*/ 4868 h 9890"/>
                <a:gd name="connsiteX37" fmla="*/ 9884 w 10000"/>
                <a:gd name="connsiteY37" fmla="*/ 4822 h 9890"/>
                <a:gd name="connsiteX38" fmla="*/ 9847 w 10000"/>
                <a:gd name="connsiteY38" fmla="*/ 4822 h 9890"/>
                <a:gd name="connsiteX39" fmla="*/ 9802 w 10000"/>
                <a:gd name="connsiteY39" fmla="*/ 4914 h 9890"/>
                <a:gd name="connsiteX40" fmla="*/ 9935 w 10000"/>
                <a:gd name="connsiteY40" fmla="*/ 5018 h 9890"/>
                <a:gd name="connsiteX41" fmla="*/ 9884 w 10000"/>
                <a:gd name="connsiteY41" fmla="*/ 5018 h 9890"/>
                <a:gd name="connsiteX42" fmla="*/ 9935 w 10000"/>
                <a:gd name="connsiteY42" fmla="*/ 5133 h 9890"/>
                <a:gd name="connsiteX43" fmla="*/ 9757 w 10000"/>
                <a:gd name="connsiteY43" fmla="*/ 5072 h 9890"/>
                <a:gd name="connsiteX44" fmla="*/ 9802 w 10000"/>
                <a:gd name="connsiteY44" fmla="*/ 5133 h 9890"/>
                <a:gd name="connsiteX45" fmla="*/ 9935 w 10000"/>
                <a:gd name="connsiteY45" fmla="*/ 5180 h 9890"/>
                <a:gd name="connsiteX46" fmla="*/ 9982 w 10000"/>
                <a:gd name="connsiteY46" fmla="*/ 5338 h 9890"/>
                <a:gd name="connsiteX47" fmla="*/ 9935 w 10000"/>
                <a:gd name="connsiteY47" fmla="*/ 5446 h 9890"/>
                <a:gd name="connsiteX48" fmla="*/ 9802 w 10000"/>
                <a:gd name="connsiteY48" fmla="*/ 5285 h 9890"/>
                <a:gd name="connsiteX49" fmla="*/ 9757 w 10000"/>
                <a:gd name="connsiteY49" fmla="*/ 5338 h 9890"/>
                <a:gd name="connsiteX50" fmla="*/ 9579 w 10000"/>
                <a:gd name="connsiteY50" fmla="*/ 5446 h 9890"/>
                <a:gd name="connsiteX51" fmla="*/ 9714 w 10000"/>
                <a:gd name="connsiteY51" fmla="*/ 5595 h 9890"/>
                <a:gd name="connsiteX52" fmla="*/ 9714 w 10000"/>
                <a:gd name="connsiteY52" fmla="*/ 5810 h 9890"/>
                <a:gd name="connsiteX53" fmla="*/ 9668 w 10000"/>
                <a:gd name="connsiteY53" fmla="*/ 5916 h 9890"/>
                <a:gd name="connsiteX54" fmla="*/ 9668 w 10000"/>
                <a:gd name="connsiteY54" fmla="*/ 5966 h 9890"/>
                <a:gd name="connsiteX55" fmla="*/ 9579 w 10000"/>
                <a:gd name="connsiteY55" fmla="*/ 5916 h 9890"/>
                <a:gd name="connsiteX56" fmla="*/ 9579 w 10000"/>
                <a:gd name="connsiteY56" fmla="*/ 6016 h 9890"/>
                <a:gd name="connsiteX57" fmla="*/ 9534 w 10000"/>
                <a:gd name="connsiteY57" fmla="*/ 6126 h 9890"/>
                <a:gd name="connsiteX58" fmla="*/ 9490 w 10000"/>
                <a:gd name="connsiteY58" fmla="*/ 6326 h 9890"/>
                <a:gd name="connsiteX59" fmla="*/ 9534 w 10000"/>
                <a:gd name="connsiteY59" fmla="*/ 6225 h 9890"/>
                <a:gd name="connsiteX60" fmla="*/ 9490 w 10000"/>
                <a:gd name="connsiteY60" fmla="*/ 6275 h 9890"/>
                <a:gd name="connsiteX61" fmla="*/ 9447 w 10000"/>
                <a:gd name="connsiteY61" fmla="*/ 6179 h 9890"/>
                <a:gd name="connsiteX62" fmla="*/ 9351 w 10000"/>
                <a:gd name="connsiteY62" fmla="*/ 6225 h 9890"/>
                <a:gd name="connsiteX63" fmla="*/ 9351 w 10000"/>
                <a:gd name="connsiteY63" fmla="*/ 6326 h 9890"/>
                <a:gd name="connsiteX64" fmla="*/ 9403 w 10000"/>
                <a:gd name="connsiteY64" fmla="*/ 6381 h 9890"/>
                <a:gd name="connsiteX65" fmla="*/ 9490 w 10000"/>
                <a:gd name="connsiteY65" fmla="*/ 6433 h 9890"/>
                <a:gd name="connsiteX66" fmla="*/ 9447 w 10000"/>
                <a:gd name="connsiteY66" fmla="*/ 6486 h 9890"/>
                <a:gd name="connsiteX67" fmla="*/ 9403 w 10000"/>
                <a:gd name="connsiteY67" fmla="*/ 6647 h 9890"/>
                <a:gd name="connsiteX68" fmla="*/ 9220 w 10000"/>
                <a:gd name="connsiteY68" fmla="*/ 6537 h 9890"/>
                <a:gd name="connsiteX69" fmla="*/ 9351 w 10000"/>
                <a:gd name="connsiteY69" fmla="*/ 6692 h 9890"/>
                <a:gd name="connsiteX70" fmla="*/ 9490 w 10000"/>
                <a:gd name="connsiteY70" fmla="*/ 6692 h 9890"/>
                <a:gd name="connsiteX71" fmla="*/ 9447 w 10000"/>
                <a:gd name="connsiteY71" fmla="*/ 6806 h 9890"/>
                <a:gd name="connsiteX72" fmla="*/ 9534 w 10000"/>
                <a:gd name="connsiteY72" fmla="*/ 7016 h 9890"/>
                <a:gd name="connsiteX73" fmla="*/ 9490 w 10000"/>
                <a:gd name="connsiteY73" fmla="*/ 7016 h 9890"/>
                <a:gd name="connsiteX74" fmla="*/ 9351 w 10000"/>
                <a:gd name="connsiteY74" fmla="*/ 6900 h 9890"/>
                <a:gd name="connsiteX75" fmla="*/ 9302 w 10000"/>
                <a:gd name="connsiteY75" fmla="*/ 6961 h 9890"/>
                <a:gd name="connsiteX76" fmla="*/ 9403 w 10000"/>
                <a:gd name="connsiteY76" fmla="*/ 7066 h 9890"/>
                <a:gd name="connsiteX77" fmla="*/ 9351 w 10000"/>
                <a:gd name="connsiteY77" fmla="*/ 7166 h 9890"/>
                <a:gd name="connsiteX78" fmla="*/ 9220 w 10000"/>
                <a:gd name="connsiteY78" fmla="*/ 7066 h 9890"/>
                <a:gd name="connsiteX79" fmla="*/ 9302 w 10000"/>
                <a:gd name="connsiteY79" fmla="*/ 7219 h 9890"/>
                <a:gd name="connsiteX80" fmla="*/ 9220 w 10000"/>
                <a:gd name="connsiteY80" fmla="*/ 7219 h 9890"/>
                <a:gd name="connsiteX81" fmla="*/ 9220 w 10000"/>
                <a:gd name="connsiteY81" fmla="*/ 7327 h 9890"/>
                <a:gd name="connsiteX82" fmla="*/ 8994 w 10000"/>
                <a:gd name="connsiteY82" fmla="*/ 7441 h 9890"/>
                <a:gd name="connsiteX83" fmla="*/ 8951 w 10000"/>
                <a:gd name="connsiteY83" fmla="*/ 7531 h 9890"/>
                <a:gd name="connsiteX84" fmla="*/ 8994 w 10000"/>
                <a:gd name="connsiteY84" fmla="*/ 7591 h 9890"/>
                <a:gd name="connsiteX85" fmla="*/ 8951 w 10000"/>
                <a:gd name="connsiteY85" fmla="*/ 7630 h 9890"/>
                <a:gd name="connsiteX86" fmla="*/ 8905 w 10000"/>
                <a:gd name="connsiteY86" fmla="*/ 7794 h 9890"/>
                <a:gd name="connsiteX87" fmla="*/ 8866 w 10000"/>
                <a:gd name="connsiteY87" fmla="*/ 7743 h 9890"/>
                <a:gd name="connsiteX88" fmla="*/ 8866 w 10000"/>
                <a:gd name="connsiteY88" fmla="*/ 7901 h 9890"/>
                <a:gd name="connsiteX89" fmla="*/ 8407 w 10000"/>
                <a:gd name="connsiteY89" fmla="*/ 7633 h 9890"/>
                <a:gd name="connsiteX90" fmla="*/ 7657 w 10000"/>
                <a:gd name="connsiteY90" fmla="*/ 8531 h 9890"/>
                <a:gd name="connsiteX91" fmla="*/ 7387 w 10000"/>
                <a:gd name="connsiteY91" fmla="*/ 8635 h 9890"/>
                <a:gd name="connsiteX92" fmla="*/ 7253 w 10000"/>
                <a:gd name="connsiteY92" fmla="*/ 8321 h 9890"/>
                <a:gd name="connsiteX93" fmla="*/ 7209 w 10000"/>
                <a:gd name="connsiteY93" fmla="*/ 8321 h 9890"/>
                <a:gd name="connsiteX94" fmla="*/ 7340 w 10000"/>
                <a:gd name="connsiteY94" fmla="*/ 8260 h 9890"/>
                <a:gd name="connsiteX95" fmla="*/ 7162 w 10000"/>
                <a:gd name="connsiteY95" fmla="*/ 8260 h 9890"/>
                <a:gd name="connsiteX96" fmla="*/ 7119 w 10000"/>
                <a:gd name="connsiteY96" fmla="*/ 8376 h 9890"/>
                <a:gd name="connsiteX97" fmla="*/ 7209 w 10000"/>
                <a:gd name="connsiteY97" fmla="*/ 8477 h 9890"/>
                <a:gd name="connsiteX98" fmla="*/ 7162 w 10000"/>
                <a:gd name="connsiteY98" fmla="*/ 8477 h 9890"/>
                <a:gd name="connsiteX99" fmla="*/ 7302 w 10000"/>
                <a:gd name="connsiteY99" fmla="*/ 8788 h 9890"/>
                <a:gd name="connsiteX100" fmla="*/ 7119 w 10000"/>
                <a:gd name="connsiteY100" fmla="*/ 8588 h 9890"/>
                <a:gd name="connsiteX101" fmla="*/ 7209 w 10000"/>
                <a:gd name="connsiteY101" fmla="*/ 8788 h 9890"/>
                <a:gd name="connsiteX102" fmla="*/ 7162 w 10000"/>
                <a:gd name="connsiteY102" fmla="*/ 8847 h 9890"/>
                <a:gd name="connsiteX103" fmla="*/ 7119 w 10000"/>
                <a:gd name="connsiteY103" fmla="*/ 8788 h 9890"/>
                <a:gd name="connsiteX104" fmla="*/ 7075 w 10000"/>
                <a:gd name="connsiteY104" fmla="*/ 8952 h 9890"/>
                <a:gd name="connsiteX105" fmla="*/ 6934 w 10000"/>
                <a:gd name="connsiteY105" fmla="*/ 9004 h 9890"/>
                <a:gd name="connsiteX106" fmla="*/ 6893 w 10000"/>
                <a:gd name="connsiteY106" fmla="*/ 8893 h 9890"/>
                <a:gd name="connsiteX107" fmla="*/ 6807 w 10000"/>
                <a:gd name="connsiteY107" fmla="*/ 8847 h 9890"/>
                <a:gd name="connsiteX108" fmla="*/ 6852 w 10000"/>
                <a:gd name="connsiteY108" fmla="*/ 9052 h 9890"/>
                <a:gd name="connsiteX109" fmla="*/ 6623 w 10000"/>
                <a:gd name="connsiteY109" fmla="*/ 8952 h 9890"/>
                <a:gd name="connsiteX110" fmla="*/ 6579 w 10000"/>
                <a:gd name="connsiteY110" fmla="*/ 9004 h 9890"/>
                <a:gd name="connsiteX111" fmla="*/ 6444 w 10000"/>
                <a:gd name="connsiteY111" fmla="*/ 9100 h 9890"/>
                <a:gd name="connsiteX112" fmla="*/ 6411 w 10000"/>
                <a:gd name="connsiteY112" fmla="*/ 9215 h 9890"/>
                <a:gd name="connsiteX113" fmla="*/ 6311 w 10000"/>
                <a:gd name="connsiteY113" fmla="*/ 9215 h 9890"/>
                <a:gd name="connsiteX114" fmla="*/ 6177 w 10000"/>
                <a:gd name="connsiteY114" fmla="*/ 9264 h 9890"/>
                <a:gd name="connsiteX115" fmla="*/ 6177 w 10000"/>
                <a:gd name="connsiteY115" fmla="*/ 9215 h 9890"/>
                <a:gd name="connsiteX116" fmla="*/ 6177 w 10000"/>
                <a:gd name="connsiteY116" fmla="*/ 9314 h 9890"/>
                <a:gd name="connsiteX117" fmla="*/ 6046 w 10000"/>
                <a:gd name="connsiteY117" fmla="*/ 9264 h 9890"/>
                <a:gd name="connsiteX118" fmla="*/ 6046 w 10000"/>
                <a:gd name="connsiteY118" fmla="*/ 9364 h 9890"/>
                <a:gd name="connsiteX119" fmla="*/ 6000 w 10000"/>
                <a:gd name="connsiteY119" fmla="*/ 9526 h 9890"/>
                <a:gd name="connsiteX120" fmla="*/ 6094 w 10000"/>
                <a:gd name="connsiteY120" fmla="*/ 9580 h 9890"/>
                <a:gd name="connsiteX121" fmla="*/ 6094 w 10000"/>
                <a:gd name="connsiteY121" fmla="*/ 9580 h 9890"/>
                <a:gd name="connsiteX122" fmla="*/ 6177 w 10000"/>
                <a:gd name="connsiteY122" fmla="*/ 9790 h 9890"/>
                <a:gd name="connsiteX123" fmla="*/ 5956 w 10000"/>
                <a:gd name="connsiteY123" fmla="*/ 9890 h 9890"/>
                <a:gd name="connsiteX124" fmla="*/ 5956 w 10000"/>
                <a:gd name="connsiteY124" fmla="*/ 9790 h 9890"/>
                <a:gd name="connsiteX125" fmla="*/ 5861 w 10000"/>
                <a:gd name="connsiteY125" fmla="*/ 9630 h 9890"/>
                <a:gd name="connsiteX126" fmla="*/ 5823 w 10000"/>
                <a:gd name="connsiteY126" fmla="*/ 9526 h 9890"/>
                <a:gd name="connsiteX127" fmla="*/ 5778 w 10000"/>
                <a:gd name="connsiteY127" fmla="*/ 9364 h 9890"/>
                <a:gd name="connsiteX128" fmla="*/ 5823 w 10000"/>
                <a:gd name="connsiteY128" fmla="*/ 9264 h 9890"/>
                <a:gd name="connsiteX129" fmla="*/ 5778 w 10000"/>
                <a:gd name="connsiteY129" fmla="*/ 9100 h 9890"/>
                <a:gd name="connsiteX130" fmla="*/ 5778 w 10000"/>
                <a:gd name="connsiteY130" fmla="*/ 9158 h 9890"/>
                <a:gd name="connsiteX131" fmla="*/ 5686 w 10000"/>
                <a:gd name="connsiteY131" fmla="*/ 9052 h 9890"/>
                <a:gd name="connsiteX132" fmla="*/ 5686 w 10000"/>
                <a:gd name="connsiteY132" fmla="*/ 9158 h 9890"/>
                <a:gd name="connsiteX133" fmla="*/ 5555 w 10000"/>
                <a:gd name="connsiteY133" fmla="*/ 9158 h 9890"/>
                <a:gd name="connsiteX134" fmla="*/ 5466 w 10000"/>
                <a:gd name="connsiteY134" fmla="*/ 9100 h 9890"/>
                <a:gd name="connsiteX135" fmla="*/ 5414 w 10000"/>
                <a:gd name="connsiteY135" fmla="*/ 9004 h 9890"/>
                <a:gd name="connsiteX136" fmla="*/ 5370 w 10000"/>
                <a:gd name="connsiteY136" fmla="*/ 9004 h 9890"/>
                <a:gd name="connsiteX137" fmla="*/ 5370 w 10000"/>
                <a:gd name="connsiteY137" fmla="*/ 9100 h 9890"/>
                <a:gd name="connsiteX138" fmla="*/ 5284 w 10000"/>
                <a:gd name="connsiteY138" fmla="*/ 9004 h 9890"/>
                <a:gd name="connsiteX139" fmla="*/ 5244 w 10000"/>
                <a:gd name="connsiteY139" fmla="*/ 8893 h 9890"/>
                <a:gd name="connsiteX140" fmla="*/ 5202 w 10000"/>
                <a:gd name="connsiteY140" fmla="*/ 8952 h 9890"/>
                <a:gd name="connsiteX141" fmla="*/ 5244 w 10000"/>
                <a:gd name="connsiteY141" fmla="*/ 9100 h 9890"/>
                <a:gd name="connsiteX142" fmla="*/ 5154 w 10000"/>
                <a:gd name="connsiteY142" fmla="*/ 9052 h 9890"/>
                <a:gd name="connsiteX143" fmla="*/ 5154 w 10000"/>
                <a:gd name="connsiteY143" fmla="*/ 9158 h 9890"/>
                <a:gd name="connsiteX144" fmla="*/ 4973 w 10000"/>
                <a:gd name="connsiteY144" fmla="*/ 9100 h 9890"/>
                <a:gd name="connsiteX145" fmla="*/ 4844 w 10000"/>
                <a:gd name="connsiteY145" fmla="*/ 9100 h 9890"/>
                <a:gd name="connsiteX146" fmla="*/ 4794 w 10000"/>
                <a:gd name="connsiteY146" fmla="*/ 9100 h 9890"/>
                <a:gd name="connsiteX147" fmla="*/ 4661 w 10000"/>
                <a:gd name="connsiteY147" fmla="*/ 9004 h 9890"/>
                <a:gd name="connsiteX148" fmla="*/ 4611 w 10000"/>
                <a:gd name="connsiteY148" fmla="*/ 8952 h 9890"/>
                <a:gd name="connsiteX149" fmla="*/ 4480 w 10000"/>
                <a:gd name="connsiteY149" fmla="*/ 8893 h 9890"/>
                <a:gd name="connsiteX150" fmla="*/ 4395 w 10000"/>
                <a:gd name="connsiteY150" fmla="*/ 8588 h 9890"/>
                <a:gd name="connsiteX151" fmla="*/ 4297 w 10000"/>
                <a:gd name="connsiteY151" fmla="*/ 8376 h 9890"/>
                <a:gd name="connsiteX152" fmla="*/ 4168 w 10000"/>
                <a:gd name="connsiteY152" fmla="*/ 8376 h 9890"/>
                <a:gd name="connsiteX153" fmla="*/ 4032 w 10000"/>
                <a:gd name="connsiteY153" fmla="*/ 8376 h 9890"/>
                <a:gd name="connsiteX154" fmla="*/ 3808 w 10000"/>
                <a:gd name="connsiteY154" fmla="*/ 8110 h 9890"/>
                <a:gd name="connsiteX155" fmla="*/ 3633 w 10000"/>
                <a:gd name="connsiteY155" fmla="*/ 8260 h 9890"/>
                <a:gd name="connsiteX156" fmla="*/ 3633 w 10000"/>
                <a:gd name="connsiteY156" fmla="*/ 8376 h 9890"/>
                <a:gd name="connsiteX157" fmla="*/ 3410 w 10000"/>
                <a:gd name="connsiteY157" fmla="*/ 8427 h 9890"/>
                <a:gd name="connsiteX158" fmla="*/ 3278 w 10000"/>
                <a:gd name="connsiteY158" fmla="*/ 8588 h 9890"/>
                <a:gd name="connsiteX159" fmla="*/ 3189 w 10000"/>
                <a:gd name="connsiteY159" fmla="*/ 8477 h 9890"/>
                <a:gd name="connsiteX160" fmla="*/ 3099 w 10000"/>
                <a:gd name="connsiteY160" fmla="*/ 8588 h 9890"/>
                <a:gd name="connsiteX161" fmla="*/ 2965 w 10000"/>
                <a:gd name="connsiteY161" fmla="*/ 8588 h 9890"/>
                <a:gd name="connsiteX162" fmla="*/ 2781 w 10000"/>
                <a:gd name="connsiteY162" fmla="*/ 8531 h 9890"/>
                <a:gd name="connsiteX163" fmla="*/ 2606 w 10000"/>
                <a:gd name="connsiteY163" fmla="*/ 8635 h 9890"/>
                <a:gd name="connsiteX164" fmla="*/ 2515 w 10000"/>
                <a:gd name="connsiteY164" fmla="*/ 8635 h 9890"/>
                <a:gd name="connsiteX165" fmla="*/ 2423 w 10000"/>
                <a:gd name="connsiteY165" fmla="*/ 8635 h 9890"/>
                <a:gd name="connsiteX166" fmla="*/ 2380 w 10000"/>
                <a:gd name="connsiteY166" fmla="*/ 8635 h 9890"/>
                <a:gd name="connsiteX167" fmla="*/ 2380 w 10000"/>
                <a:gd name="connsiteY167" fmla="*/ 8893 h 9890"/>
                <a:gd name="connsiteX168" fmla="*/ 2473 w 10000"/>
                <a:gd name="connsiteY168" fmla="*/ 9052 h 9890"/>
                <a:gd name="connsiteX169" fmla="*/ 2473 w 10000"/>
                <a:gd name="connsiteY169" fmla="*/ 9100 h 9890"/>
                <a:gd name="connsiteX170" fmla="*/ 2473 w 10000"/>
                <a:gd name="connsiteY170" fmla="*/ 9215 h 9890"/>
                <a:gd name="connsiteX171" fmla="*/ 2515 w 10000"/>
                <a:gd name="connsiteY171" fmla="*/ 9364 h 9890"/>
                <a:gd name="connsiteX172" fmla="*/ 2380 w 10000"/>
                <a:gd name="connsiteY172" fmla="*/ 9314 h 9890"/>
                <a:gd name="connsiteX173" fmla="*/ 2244 w 10000"/>
                <a:gd name="connsiteY173" fmla="*/ 9264 h 9890"/>
                <a:gd name="connsiteX174" fmla="*/ 2153 w 10000"/>
                <a:gd name="connsiteY174" fmla="*/ 9004 h 9890"/>
                <a:gd name="connsiteX175" fmla="*/ 1895 w 10000"/>
                <a:gd name="connsiteY175" fmla="*/ 9158 h 9890"/>
                <a:gd name="connsiteX176" fmla="*/ 1805 w 10000"/>
                <a:gd name="connsiteY176" fmla="*/ 9215 h 9890"/>
                <a:gd name="connsiteX177" fmla="*/ 1805 w 10000"/>
                <a:gd name="connsiteY177" fmla="*/ 9052 h 9890"/>
                <a:gd name="connsiteX178" fmla="*/ 1669 w 10000"/>
                <a:gd name="connsiteY178" fmla="*/ 8847 h 9890"/>
                <a:gd name="connsiteX179" fmla="*/ 1401 w 10000"/>
                <a:gd name="connsiteY179" fmla="*/ 8847 h 9890"/>
                <a:gd name="connsiteX180" fmla="*/ 1401 w 10000"/>
                <a:gd name="connsiteY180" fmla="*/ 8635 h 9890"/>
                <a:gd name="connsiteX181" fmla="*/ 1439 w 10000"/>
                <a:gd name="connsiteY181" fmla="*/ 8376 h 9890"/>
                <a:gd name="connsiteX182" fmla="*/ 1270 w 10000"/>
                <a:gd name="connsiteY182" fmla="*/ 8260 h 9890"/>
                <a:gd name="connsiteX183" fmla="*/ 1130 w 10000"/>
                <a:gd name="connsiteY183" fmla="*/ 8110 h 9890"/>
                <a:gd name="connsiteX184" fmla="*/ 1090 w 10000"/>
                <a:gd name="connsiteY184" fmla="*/ 8005 h 9890"/>
                <a:gd name="connsiteX185" fmla="*/ 1048 w 10000"/>
                <a:gd name="connsiteY185" fmla="*/ 7849 h 9890"/>
                <a:gd name="connsiteX186" fmla="*/ 1090 w 10000"/>
                <a:gd name="connsiteY186" fmla="*/ 7694 h 9890"/>
                <a:gd name="connsiteX187" fmla="*/ 773 w 10000"/>
                <a:gd name="connsiteY187" fmla="*/ 7743 h 9890"/>
                <a:gd name="connsiteX188" fmla="*/ 591 w 10000"/>
                <a:gd name="connsiteY188" fmla="*/ 7849 h 9890"/>
                <a:gd name="connsiteX189" fmla="*/ 591 w 10000"/>
                <a:gd name="connsiteY189" fmla="*/ 7694 h 9890"/>
                <a:gd name="connsiteX190" fmla="*/ 549 w 10000"/>
                <a:gd name="connsiteY190" fmla="*/ 7531 h 9890"/>
                <a:gd name="connsiteX191" fmla="*/ 508 w 10000"/>
                <a:gd name="connsiteY191" fmla="*/ 7441 h 9890"/>
                <a:gd name="connsiteX192" fmla="*/ 7545 w 10000"/>
                <a:gd name="connsiteY192" fmla="*/ 7420 h 9890"/>
                <a:gd name="connsiteX193" fmla="*/ 7675 w 10000"/>
                <a:gd name="connsiteY193" fmla="*/ 7041 h 9890"/>
                <a:gd name="connsiteX0" fmla="*/ 7520 w 10000"/>
                <a:gd name="connsiteY0" fmla="*/ 315 h 10000"/>
                <a:gd name="connsiteX1" fmla="*/ 7745 w 10000"/>
                <a:gd name="connsiteY1" fmla="*/ 368 h 10000"/>
                <a:gd name="connsiteX2" fmla="*/ 7834 w 10000"/>
                <a:gd name="connsiteY2" fmla="*/ 259 h 10000"/>
                <a:gd name="connsiteX3" fmla="*/ 7880 w 10000"/>
                <a:gd name="connsiteY3" fmla="*/ 105 h 10000"/>
                <a:gd name="connsiteX4" fmla="*/ 8056 w 10000"/>
                <a:gd name="connsiteY4" fmla="*/ 0 h 10000"/>
                <a:gd name="connsiteX5" fmla="*/ 8283 w 10000"/>
                <a:gd name="connsiteY5" fmla="*/ 105 h 10000"/>
                <a:gd name="connsiteX6" fmla="*/ 8367 w 10000"/>
                <a:gd name="connsiteY6" fmla="*/ 154 h 10000"/>
                <a:gd name="connsiteX7" fmla="*/ 8417 w 10000"/>
                <a:gd name="connsiteY7" fmla="*/ 216 h 10000"/>
                <a:gd name="connsiteX8" fmla="*/ 8643 w 10000"/>
                <a:gd name="connsiteY8" fmla="*/ 216 h 10000"/>
                <a:gd name="connsiteX9" fmla="*/ 8643 w 10000"/>
                <a:gd name="connsiteY9" fmla="*/ 154 h 10000"/>
                <a:gd name="connsiteX10" fmla="*/ 8905 w 10000"/>
                <a:gd name="connsiteY10" fmla="*/ 259 h 10000"/>
                <a:gd name="connsiteX11" fmla="*/ 8866 w 10000"/>
                <a:gd name="connsiteY11" fmla="*/ 315 h 10000"/>
                <a:gd name="connsiteX12" fmla="*/ 8905 w 10000"/>
                <a:gd name="connsiteY12" fmla="*/ 472 h 10000"/>
                <a:gd name="connsiteX13" fmla="*/ 8905 w 10000"/>
                <a:gd name="connsiteY13" fmla="*/ 573 h 10000"/>
                <a:gd name="connsiteX14" fmla="*/ 8817 w 10000"/>
                <a:gd name="connsiteY14" fmla="*/ 472 h 10000"/>
                <a:gd name="connsiteX15" fmla="*/ 8773 w 10000"/>
                <a:gd name="connsiteY15" fmla="*/ 524 h 10000"/>
                <a:gd name="connsiteX16" fmla="*/ 8680 w 10000"/>
                <a:gd name="connsiteY16" fmla="*/ 524 h 10000"/>
                <a:gd name="connsiteX17" fmla="*/ 8592 w 10000"/>
                <a:gd name="connsiteY17" fmla="*/ 573 h 10000"/>
                <a:gd name="connsiteX18" fmla="*/ 8417 w 10000"/>
                <a:gd name="connsiteY18" fmla="*/ 688 h 10000"/>
                <a:gd name="connsiteX19" fmla="*/ 8322 w 10000"/>
                <a:gd name="connsiteY19" fmla="*/ 745 h 10000"/>
                <a:gd name="connsiteX20" fmla="*/ 8417 w 10000"/>
                <a:gd name="connsiteY20" fmla="*/ 848 h 10000"/>
                <a:gd name="connsiteX21" fmla="*/ 8322 w 10000"/>
                <a:gd name="connsiteY21" fmla="*/ 848 h 10000"/>
                <a:gd name="connsiteX22" fmla="*/ 8367 w 10000"/>
                <a:gd name="connsiteY22" fmla="*/ 947 h 10000"/>
                <a:gd name="connsiteX23" fmla="*/ 8283 w 10000"/>
                <a:gd name="connsiteY23" fmla="*/ 1002 h 10000"/>
                <a:gd name="connsiteX24" fmla="*/ 8188 w 10000"/>
                <a:gd name="connsiteY24" fmla="*/ 899 h 10000"/>
                <a:gd name="connsiteX25" fmla="*/ 8152 w 10000"/>
                <a:gd name="connsiteY25" fmla="*/ 899 h 10000"/>
                <a:gd name="connsiteX26" fmla="*/ 8237 w 10000"/>
                <a:gd name="connsiteY26" fmla="*/ 1056 h 10000"/>
                <a:gd name="connsiteX27" fmla="*/ 8056 w 10000"/>
                <a:gd name="connsiteY27" fmla="*/ 1276 h 10000"/>
                <a:gd name="connsiteX28" fmla="*/ 9884 w 10000"/>
                <a:gd name="connsiteY28" fmla="*/ 4652 h 10000"/>
                <a:gd name="connsiteX29" fmla="*/ 9847 w 10000"/>
                <a:gd name="connsiteY29" fmla="*/ 4710 h 10000"/>
                <a:gd name="connsiteX30" fmla="*/ 9757 w 10000"/>
                <a:gd name="connsiteY30" fmla="*/ 4762 h 10000"/>
                <a:gd name="connsiteX31" fmla="*/ 9802 w 10000"/>
                <a:gd name="connsiteY31" fmla="*/ 4762 h 10000"/>
                <a:gd name="connsiteX32" fmla="*/ 9982 w 10000"/>
                <a:gd name="connsiteY32" fmla="*/ 4806 h 10000"/>
                <a:gd name="connsiteX33" fmla="*/ 9982 w 10000"/>
                <a:gd name="connsiteY33" fmla="*/ 4922 h 10000"/>
                <a:gd name="connsiteX34" fmla="*/ 9935 w 10000"/>
                <a:gd name="connsiteY34" fmla="*/ 4806 h 10000"/>
                <a:gd name="connsiteX35" fmla="*/ 9935 w 10000"/>
                <a:gd name="connsiteY35" fmla="*/ 4922 h 10000"/>
                <a:gd name="connsiteX36" fmla="*/ 9884 w 10000"/>
                <a:gd name="connsiteY36" fmla="*/ 4876 h 10000"/>
                <a:gd name="connsiteX37" fmla="*/ 9847 w 10000"/>
                <a:gd name="connsiteY37" fmla="*/ 4876 h 10000"/>
                <a:gd name="connsiteX38" fmla="*/ 9802 w 10000"/>
                <a:gd name="connsiteY38" fmla="*/ 4969 h 10000"/>
                <a:gd name="connsiteX39" fmla="*/ 9935 w 10000"/>
                <a:gd name="connsiteY39" fmla="*/ 5074 h 10000"/>
                <a:gd name="connsiteX40" fmla="*/ 9884 w 10000"/>
                <a:gd name="connsiteY40" fmla="*/ 5074 h 10000"/>
                <a:gd name="connsiteX41" fmla="*/ 9935 w 10000"/>
                <a:gd name="connsiteY41" fmla="*/ 5190 h 10000"/>
                <a:gd name="connsiteX42" fmla="*/ 9757 w 10000"/>
                <a:gd name="connsiteY42" fmla="*/ 5128 h 10000"/>
                <a:gd name="connsiteX43" fmla="*/ 9802 w 10000"/>
                <a:gd name="connsiteY43" fmla="*/ 5190 h 10000"/>
                <a:gd name="connsiteX44" fmla="*/ 9935 w 10000"/>
                <a:gd name="connsiteY44" fmla="*/ 5238 h 10000"/>
                <a:gd name="connsiteX45" fmla="*/ 9982 w 10000"/>
                <a:gd name="connsiteY45" fmla="*/ 5397 h 10000"/>
                <a:gd name="connsiteX46" fmla="*/ 9935 w 10000"/>
                <a:gd name="connsiteY46" fmla="*/ 5507 h 10000"/>
                <a:gd name="connsiteX47" fmla="*/ 9802 w 10000"/>
                <a:gd name="connsiteY47" fmla="*/ 5344 h 10000"/>
                <a:gd name="connsiteX48" fmla="*/ 9757 w 10000"/>
                <a:gd name="connsiteY48" fmla="*/ 5397 h 10000"/>
                <a:gd name="connsiteX49" fmla="*/ 9579 w 10000"/>
                <a:gd name="connsiteY49" fmla="*/ 5507 h 10000"/>
                <a:gd name="connsiteX50" fmla="*/ 9714 w 10000"/>
                <a:gd name="connsiteY50" fmla="*/ 5657 h 10000"/>
                <a:gd name="connsiteX51" fmla="*/ 9714 w 10000"/>
                <a:gd name="connsiteY51" fmla="*/ 5875 h 10000"/>
                <a:gd name="connsiteX52" fmla="*/ 9668 w 10000"/>
                <a:gd name="connsiteY52" fmla="*/ 5982 h 10000"/>
                <a:gd name="connsiteX53" fmla="*/ 9668 w 10000"/>
                <a:gd name="connsiteY53" fmla="*/ 6032 h 10000"/>
                <a:gd name="connsiteX54" fmla="*/ 9579 w 10000"/>
                <a:gd name="connsiteY54" fmla="*/ 5982 h 10000"/>
                <a:gd name="connsiteX55" fmla="*/ 9579 w 10000"/>
                <a:gd name="connsiteY55" fmla="*/ 6083 h 10000"/>
                <a:gd name="connsiteX56" fmla="*/ 9534 w 10000"/>
                <a:gd name="connsiteY56" fmla="*/ 6194 h 10000"/>
                <a:gd name="connsiteX57" fmla="*/ 9490 w 10000"/>
                <a:gd name="connsiteY57" fmla="*/ 6396 h 10000"/>
                <a:gd name="connsiteX58" fmla="*/ 9534 w 10000"/>
                <a:gd name="connsiteY58" fmla="*/ 6294 h 10000"/>
                <a:gd name="connsiteX59" fmla="*/ 9490 w 10000"/>
                <a:gd name="connsiteY59" fmla="*/ 6345 h 10000"/>
                <a:gd name="connsiteX60" fmla="*/ 9447 w 10000"/>
                <a:gd name="connsiteY60" fmla="*/ 6248 h 10000"/>
                <a:gd name="connsiteX61" fmla="*/ 9351 w 10000"/>
                <a:gd name="connsiteY61" fmla="*/ 6294 h 10000"/>
                <a:gd name="connsiteX62" fmla="*/ 9351 w 10000"/>
                <a:gd name="connsiteY62" fmla="*/ 6396 h 10000"/>
                <a:gd name="connsiteX63" fmla="*/ 9403 w 10000"/>
                <a:gd name="connsiteY63" fmla="*/ 6452 h 10000"/>
                <a:gd name="connsiteX64" fmla="*/ 9490 w 10000"/>
                <a:gd name="connsiteY64" fmla="*/ 6505 h 10000"/>
                <a:gd name="connsiteX65" fmla="*/ 9447 w 10000"/>
                <a:gd name="connsiteY65" fmla="*/ 6558 h 10000"/>
                <a:gd name="connsiteX66" fmla="*/ 9403 w 10000"/>
                <a:gd name="connsiteY66" fmla="*/ 6721 h 10000"/>
                <a:gd name="connsiteX67" fmla="*/ 9220 w 10000"/>
                <a:gd name="connsiteY67" fmla="*/ 6610 h 10000"/>
                <a:gd name="connsiteX68" fmla="*/ 9351 w 10000"/>
                <a:gd name="connsiteY68" fmla="*/ 6766 h 10000"/>
                <a:gd name="connsiteX69" fmla="*/ 9490 w 10000"/>
                <a:gd name="connsiteY69" fmla="*/ 6766 h 10000"/>
                <a:gd name="connsiteX70" fmla="*/ 9447 w 10000"/>
                <a:gd name="connsiteY70" fmla="*/ 6882 h 10000"/>
                <a:gd name="connsiteX71" fmla="*/ 9534 w 10000"/>
                <a:gd name="connsiteY71" fmla="*/ 7094 h 10000"/>
                <a:gd name="connsiteX72" fmla="*/ 9490 w 10000"/>
                <a:gd name="connsiteY72" fmla="*/ 7094 h 10000"/>
                <a:gd name="connsiteX73" fmla="*/ 9351 w 10000"/>
                <a:gd name="connsiteY73" fmla="*/ 6977 h 10000"/>
                <a:gd name="connsiteX74" fmla="*/ 9302 w 10000"/>
                <a:gd name="connsiteY74" fmla="*/ 7038 h 10000"/>
                <a:gd name="connsiteX75" fmla="*/ 9403 w 10000"/>
                <a:gd name="connsiteY75" fmla="*/ 7145 h 10000"/>
                <a:gd name="connsiteX76" fmla="*/ 9351 w 10000"/>
                <a:gd name="connsiteY76" fmla="*/ 7246 h 10000"/>
                <a:gd name="connsiteX77" fmla="*/ 9220 w 10000"/>
                <a:gd name="connsiteY77" fmla="*/ 7145 h 10000"/>
                <a:gd name="connsiteX78" fmla="*/ 9302 w 10000"/>
                <a:gd name="connsiteY78" fmla="*/ 7299 h 10000"/>
                <a:gd name="connsiteX79" fmla="*/ 9220 w 10000"/>
                <a:gd name="connsiteY79" fmla="*/ 7299 h 10000"/>
                <a:gd name="connsiteX80" fmla="*/ 9220 w 10000"/>
                <a:gd name="connsiteY80" fmla="*/ 7408 h 10000"/>
                <a:gd name="connsiteX81" fmla="*/ 8994 w 10000"/>
                <a:gd name="connsiteY81" fmla="*/ 7524 h 10000"/>
                <a:gd name="connsiteX82" fmla="*/ 8951 w 10000"/>
                <a:gd name="connsiteY82" fmla="*/ 7615 h 10000"/>
                <a:gd name="connsiteX83" fmla="*/ 8994 w 10000"/>
                <a:gd name="connsiteY83" fmla="*/ 7675 h 10000"/>
                <a:gd name="connsiteX84" fmla="*/ 8951 w 10000"/>
                <a:gd name="connsiteY84" fmla="*/ 7715 h 10000"/>
                <a:gd name="connsiteX85" fmla="*/ 8905 w 10000"/>
                <a:gd name="connsiteY85" fmla="*/ 7881 h 10000"/>
                <a:gd name="connsiteX86" fmla="*/ 8866 w 10000"/>
                <a:gd name="connsiteY86" fmla="*/ 7829 h 10000"/>
                <a:gd name="connsiteX87" fmla="*/ 8866 w 10000"/>
                <a:gd name="connsiteY87" fmla="*/ 7989 h 10000"/>
                <a:gd name="connsiteX88" fmla="*/ 8407 w 10000"/>
                <a:gd name="connsiteY88" fmla="*/ 7718 h 10000"/>
                <a:gd name="connsiteX89" fmla="*/ 7657 w 10000"/>
                <a:gd name="connsiteY89" fmla="*/ 8626 h 10000"/>
                <a:gd name="connsiteX90" fmla="*/ 7387 w 10000"/>
                <a:gd name="connsiteY90" fmla="*/ 8731 h 10000"/>
                <a:gd name="connsiteX91" fmla="*/ 7253 w 10000"/>
                <a:gd name="connsiteY91" fmla="*/ 8414 h 10000"/>
                <a:gd name="connsiteX92" fmla="*/ 7209 w 10000"/>
                <a:gd name="connsiteY92" fmla="*/ 8414 h 10000"/>
                <a:gd name="connsiteX93" fmla="*/ 7340 w 10000"/>
                <a:gd name="connsiteY93" fmla="*/ 8352 h 10000"/>
                <a:gd name="connsiteX94" fmla="*/ 7162 w 10000"/>
                <a:gd name="connsiteY94" fmla="*/ 8352 h 10000"/>
                <a:gd name="connsiteX95" fmla="*/ 7119 w 10000"/>
                <a:gd name="connsiteY95" fmla="*/ 8469 h 10000"/>
                <a:gd name="connsiteX96" fmla="*/ 7209 w 10000"/>
                <a:gd name="connsiteY96" fmla="*/ 8571 h 10000"/>
                <a:gd name="connsiteX97" fmla="*/ 7162 w 10000"/>
                <a:gd name="connsiteY97" fmla="*/ 8571 h 10000"/>
                <a:gd name="connsiteX98" fmla="*/ 7302 w 10000"/>
                <a:gd name="connsiteY98" fmla="*/ 8886 h 10000"/>
                <a:gd name="connsiteX99" fmla="*/ 7119 w 10000"/>
                <a:gd name="connsiteY99" fmla="*/ 8684 h 10000"/>
                <a:gd name="connsiteX100" fmla="*/ 7209 w 10000"/>
                <a:gd name="connsiteY100" fmla="*/ 8886 h 10000"/>
                <a:gd name="connsiteX101" fmla="*/ 7162 w 10000"/>
                <a:gd name="connsiteY101" fmla="*/ 8945 h 10000"/>
                <a:gd name="connsiteX102" fmla="*/ 7119 w 10000"/>
                <a:gd name="connsiteY102" fmla="*/ 8886 h 10000"/>
                <a:gd name="connsiteX103" fmla="*/ 7075 w 10000"/>
                <a:gd name="connsiteY103" fmla="*/ 9052 h 10000"/>
                <a:gd name="connsiteX104" fmla="*/ 6934 w 10000"/>
                <a:gd name="connsiteY104" fmla="*/ 9104 h 10000"/>
                <a:gd name="connsiteX105" fmla="*/ 6893 w 10000"/>
                <a:gd name="connsiteY105" fmla="*/ 8992 h 10000"/>
                <a:gd name="connsiteX106" fmla="*/ 6807 w 10000"/>
                <a:gd name="connsiteY106" fmla="*/ 8945 h 10000"/>
                <a:gd name="connsiteX107" fmla="*/ 6852 w 10000"/>
                <a:gd name="connsiteY107" fmla="*/ 9153 h 10000"/>
                <a:gd name="connsiteX108" fmla="*/ 6623 w 10000"/>
                <a:gd name="connsiteY108" fmla="*/ 9052 h 10000"/>
                <a:gd name="connsiteX109" fmla="*/ 6579 w 10000"/>
                <a:gd name="connsiteY109" fmla="*/ 9104 h 10000"/>
                <a:gd name="connsiteX110" fmla="*/ 6444 w 10000"/>
                <a:gd name="connsiteY110" fmla="*/ 9201 h 10000"/>
                <a:gd name="connsiteX111" fmla="*/ 6411 w 10000"/>
                <a:gd name="connsiteY111" fmla="*/ 9317 h 10000"/>
                <a:gd name="connsiteX112" fmla="*/ 6311 w 10000"/>
                <a:gd name="connsiteY112" fmla="*/ 9317 h 10000"/>
                <a:gd name="connsiteX113" fmla="*/ 6177 w 10000"/>
                <a:gd name="connsiteY113" fmla="*/ 9367 h 10000"/>
                <a:gd name="connsiteX114" fmla="*/ 6177 w 10000"/>
                <a:gd name="connsiteY114" fmla="*/ 9317 h 10000"/>
                <a:gd name="connsiteX115" fmla="*/ 6177 w 10000"/>
                <a:gd name="connsiteY115" fmla="*/ 9418 h 10000"/>
                <a:gd name="connsiteX116" fmla="*/ 6046 w 10000"/>
                <a:gd name="connsiteY116" fmla="*/ 9367 h 10000"/>
                <a:gd name="connsiteX117" fmla="*/ 6046 w 10000"/>
                <a:gd name="connsiteY117" fmla="*/ 9468 h 10000"/>
                <a:gd name="connsiteX118" fmla="*/ 6000 w 10000"/>
                <a:gd name="connsiteY118" fmla="*/ 9632 h 10000"/>
                <a:gd name="connsiteX119" fmla="*/ 6094 w 10000"/>
                <a:gd name="connsiteY119" fmla="*/ 9687 h 10000"/>
                <a:gd name="connsiteX120" fmla="*/ 6094 w 10000"/>
                <a:gd name="connsiteY120" fmla="*/ 9687 h 10000"/>
                <a:gd name="connsiteX121" fmla="*/ 6177 w 10000"/>
                <a:gd name="connsiteY121" fmla="*/ 9899 h 10000"/>
                <a:gd name="connsiteX122" fmla="*/ 5956 w 10000"/>
                <a:gd name="connsiteY122" fmla="*/ 10000 h 10000"/>
                <a:gd name="connsiteX123" fmla="*/ 5956 w 10000"/>
                <a:gd name="connsiteY123" fmla="*/ 9899 h 10000"/>
                <a:gd name="connsiteX124" fmla="*/ 5861 w 10000"/>
                <a:gd name="connsiteY124" fmla="*/ 9737 h 10000"/>
                <a:gd name="connsiteX125" fmla="*/ 5823 w 10000"/>
                <a:gd name="connsiteY125" fmla="*/ 9632 h 10000"/>
                <a:gd name="connsiteX126" fmla="*/ 5778 w 10000"/>
                <a:gd name="connsiteY126" fmla="*/ 9468 h 10000"/>
                <a:gd name="connsiteX127" fmla="*/ 5823 w 10000"/>
                <a:gd name="connsiteY127" fmla="*/ 9367 h 10000"/>
                <a:gd name="connsiteX128" fmla="*/ 5778 w 10000"/>
                <a:gd name="connsiteY128" fmla="*/ 9201 h 10000"/>
                <a:gd name="connsiteX129" fmla="*/ 5778 w 10000"/>
                <a:gd name="connsiteY129" fmla="*/ 9260 h 10000"/>
                <a:gd name="connsiteX130" fmla="*/ 5686 w 10000"/>
                <a:gd name="connsiteY130" fmla="*/ 9153 h 10000"/>
                <a:gd name="connsiteX131" fmla="*/ 5686 w 10000"/>
                <a:gd name="connsiteY131" fmla="*/ 9260 h 10000"/>
                <a:gd name="connsiteX132" fmla="*/ 5555 w 10000"/>
                <a:gd name="connsiteY132" fmla="*/ 9260 h 10000"/>
                <a:gd name="connsiteX133" fmla="*/ 5466 w 10000"/>
                <a:gd name="connsiteY133" fmla="*/ 9201 h 10000"/>
                <a:gd name="connsiteX134" fmla="*/ 5414 w 10000"/>
                <a:gd name="connsiteY134" fmla="*/ 9104 h 10000"/>
                <a:gd name="connsiteX135" fmla="*/ 5370 w 10000"/>
                <a:gd name="connsiteY135" fmla="*/ 9104 h 10000"/>
                <a:gd name="connsiteX136" fmla="*/ 5370 w 10000"/>
                <a:gd name="connsiteY136" fmla="*/ 9201 h 10000"/>
                <a:gd name="connsiteX137" fmla="*/ 5284 w 10000"/>
                <a:gd name="connsiteY137" fmla="*/ 9104 h 10000"/>
                <a:gd name="connsiteX138" fmla="*/ 5244 w 10000"/>
                <a:gd name="connsiteY138" fmla="*/ 8992 h 10000"/>
                <a:gd name="connsiteX139" fmla="*/ 5202 w 10000"/>
                <a:gd name="connsiteY139" fmla="*/ 9052 h 10000"/>
                <a:gd name="connsiteX140" fmla="*/ 5244 w 10000"/>
                <a:gd name="connsiteY140" fmla="*/ 9201 h 10000"/>
                <a:gd name="connsiteX141" fmla="*/ 5154 w 10000"/>
                <a:gd name="connsiteY141" fmla="*/ 9153 h 10000"/>
                <a:gd name="connsiteX142" fmla="*/ 5154 w 10000"/>
                <a:gd name="connsiteY142" fmla="*/ 9260 h 10000"/>
                <a:gd name="connsiteX143" fmla="*/ 4973 w 10000"/>
                <a:gd name="connsiteY143" fmla="*/ 9201 h 10000"/>
                <a:gd name="connsiteX144" fmla="*/ 4844 w 10000"/>
                <a:gd name="connsiteY144" fmla="*/ 9201 h 10000"/>
                <a:gd name="connsiteX145" fmla="*/ 4794 w 10000"/>
                <a:gd name="connsiteY145" fmla="*/ 9201 h 10000"/>
                <a:gd name="connsiteX146" fmla="*/ 4661 w 10000"/>
                <a:gd name="connsiteY146" fmla="*/ 9104 h 10000"/>
                <a:gd name="connsiteX147" fmla="*/ 4611 w 10000"/>
                <a:gd name="connsiteY147" fmla="*/ 9052 h 10000"/>
                <a:gd name="connsiteX148" fmla="*/ 4480 w 10000"/>
                <a:gd name="connsiteY148" fmla="*/ 8992 h 10000"/>
                <a:gd name="connsiteX149" fmla="*/ 4395 w 10000"/>
                <a:gd name="connsiteY149" fmla="*/ 8684 h 10000"/>
                <a:gd name="connsiteX150" fmla="*/ 4297 w 10000"/>
                <a:gd name="connsiteY150" fmla="*/ 8469 h 10000"/>
                <a:gd name="connsiteX151" fmla="*/ 4168 w 10000"/>
                <a:gd name="connsiteY151" fmla="*/ 8469 h 10000"/>
                <a:gd name="connsiteX152" fmla="*/ 4032 w 10000"/>
                <a:gd name="connsiteY152" fmla="*/ 8469 h 10000"/>
                <a:gd name="connsiteX153" fmla="*/ 3808 w 10000"/>
                <a:gd name="connsiteY153" fmla="*/ 8200 h 10000"/>
                <a:gd name="connsiteX154" fmla="*/ 3633 w 10000"/>
                <a:gd name="connsiteY154" fmla="*/ 8352 h 10000"/>
                <a:gd name="connsiteX155" fmla="*/ 3633 w 10000"/>
                <a:gd name="connsiteY155" fmla="*/ 8469 h 10000"/>
                <a:gd name="connsiteX156" fmla="*/ 3410 w 10000"/>
                <a:gd name="connsiteY156" fmla="*/ 8521 h 10000"/>
                <a:gd name="connsiteX157" fmla="*/ 3278 w 10000"/>
                <a:gd name="connsiteY157" fmla="*/ 8684 h 10000"/>
                <a:gd name="connsiteX158" fmla="*/ 3189 w 10000"/>
                <a:gd name="connsiteY158" fmla="*/ 8571 h 10000"/>
                <a:gd name="connsiteX159" fmla="*/ 3099 w 10000"/>
                <a:gd name="connsiteY159" fmla="*/ 8684 h 10000"/>
                <a:gd name="connsiteX160" fmla="*/ 2965 w 10000"/>
                <a:gd name="connsiteY160" fmla="*/ 8684 h 10000"/>
                <a:gd name="connsiteX161" fmla="*/ 2781 w 10000"/>
                <a:gd name="connsiteY161" fmla="*/ 8626 h 10000"/>
                <a:gd name="connsiteX162" fmla="*/ 2606 w 10000"/>
                <a:gd name="connsiteY162" fmla="*/ 8731 h 10000"/>
                <a:gd name="connsiteX163" fmla="*/ 2515 w 10000"/>
                <a:gd name="connsiteY163" fmla="*/ 8731 h 10000"/>
                <a:gd name="connsiteX164" fmla="*/ 2423 w 10000"/>
                <a:gd name="connsiteY164" fmla="*/ 8731 h 10000"/>
                <a:gd name="connsiteX165" fmla="*/ 2380 w 10000"/>
                <a:gd name="connsiteY165" fmla="*/ 8731 h 10000"/>
                <a:gd name="connsiteX166" fmla="*/ 2380 w 10000"/>
                <a:gd name="connsiteY166" fmla="*/ 8992 h 10000"/>
                <a:gd name="connsiteX167" fmla="*/ 2473 w 10000"/>
                <a:gd name="connsiteY167" fmla="*/ 9153 h 10000"/>
                <a:gd name="connsiteX168" fmla="*/ 2473 w 10000"/>
                <a:gd name="connsiteY168" fmla="*/ 9201 h 10000"/>
                <a:gd name="connsiteX169" fmla="*/ 2473 w 10000"/>
                <a:gd name="connsiteY169" fmla="*/ 9317 h 10000"/>
                <a:gd name="connsiteX170" fmla="*/ 2515 w 10000"/>
                <a:gd name="connsiteY170" fmla="*/ 9468 h 10000"/>
                <a:gd name="connsiteX171" fmla="*/ 2380 w 10000"/>
                <a:gd name="connsiteY171" fmla="*/ 9418 h 10000"/>
                <a:gd name="connsiteX172" fmla="*/ 2244 w 10000"/>
                <a:gd name="connsiteY172" fmla="*/ 9367 h 10000"/>
                <a:gd name="connsiteX173" fmla="*/ 2153 w 10000"/>
                <a:gd name="connsiteY173" fmla="*/ 9104 h 10000"/>
                <a:gd name="connsiteX174" fmla="*/ 1895 w 10000"/>
                <a:gd name="connsiteY174" fmla="*/ 9260 h 10000"/>
                <a:gd name="connsiteX175" fmla="*/ 1805 w 10000"/>
                <a:gd name="connsiteY175" fmla="*/ 9317 h 10000"/>
                <a:gd name="connsiteX176" fmla="*/ 1805 w 10000"/>
                <a:gd name="connsiteY176" fmla="*/ 9153 h 10000"/>
                <a:gd name="connsiteX177" fmla="*/ 1669 w 10000"/>
                <a:gd name="connsiteY177" fmla="*/ 8945 h 10000"/>
                <a:gd name="connsiteX178" fmla="*/ 1401 w 10000"/>
                <a:gd name="connsiteY178" fmla="*/ 8945 h 10000"/>
                <a:gd name="connsiteX179" fmla="*/ 1401 w 10000"/>
                <a:gd name="connsiteY179" fmla="*/ 8731 h 10000"/>
                <a:gd name="connsiteX180" fmla="*/ 1439 w 10000"/>
                <a:gd name="connsiteY180" fmla="*/ 8469 h 10000"/>
                <a:gd name="connsiteX181" fmla="*/ 1270 w 10000"/>
                <a:gd name="connsiteY181" fmla="*/ 8352 h 10000"/>
                <a:gd name="connsiteX182" fmla="*/ 1130 w 10000"/>
                <a:gd name="connsiteY182" fmla="*/ 8200 h 10000"/>
                <a:gd name="connsiteX183" fmla="*/ 1090 w 10000"/>
                <a:gd name="connsiteY183" fmla="*/ 8094 h 10000"/>
                <a:gd name="connsiteX184" fmla="*/ 1048 w 10000"/>
                <a:gd name="connsiteY184" fmla="*/ 7936 h 10000"/>
                <a:gd name="connsiteX185" fmla="*/ 1090 w 10000"/>
                <a:gd name="connsiteY185" fmla="*/ 7780 h 10000"/>
                <a:gd name="connsiteX186" fmla="*/ 773 w 10000"/>
                <a:gd name="connsiteY186" fmla="*/ 7829 h 10000"/>
                <a:gd name="connsiteX187" fmla="*/ 591 w 10000"/>
                <a:gd name="connsiteY187" fmla="*/ 7936 h 10000"/>
                <a:gd name="connsiteX188" fmla="*/ 591 w 10000"/>
                <a:gd name="connsiteY188" fmla="*/ 7780 h 10000"/>
                <a:gd name="connsiteX189" fmla="*/ 549 w 10000"/>
                <a:gd name="connsiteY189" fmla="*/ 7615 h 10000"/>
                <a:gd name="connsiteX190" fmla="*/ 508 w 10000"/>
                <a:gd name="connsiteY190" fmla="*/ 7524 h 10000"/>
                <a:gd name="connsiteX191" fmla="*/ 7545 w 10000"/>
                <a:gd name="connsiteY191" fmla="*/ 7503 h 10000"/>
                <a:gd name="connsiteX192" fmla="*/ 7675 w 10000"/>
                <a:gd name="connsiteY192" fmla="*/ 7119 h 10000"/>
                <a:gd name="connsiteX0" fmla="*/ 7745 w 10000"/>
                <a:gd name="connsiteY0" fmla="*/ 368 h 10000"/>
                <a:gd name="connsiteX1" fmla="*/ 7834 w 10000"/>
                <a:gd name="connsiteY1" fmla="*/ 259 h 10000"/>
                <a:gd name="connsiteX2" fmla="*/ 7880 w 10000"/>
                <a:gd name="connsiteY2" fmla="*/ 105 h 10000"/>
                <a:gd name="connsiteX3" fmla="*/ 8056 w 10000"/>
                <a:gd name="connsiteY3" fmla="*/ 0 h 10000"/>
                <a:gd name="connsiteX4" fmla="*/ 8283 w 10000"/>
                <a:gd name="connsiteY4" fmla="*/ 105 h 10000"/>
                <a:gd name="connsiteX5" fmla="*/ 8367 w 10000"/>
                <a:gd name="connsiteY5" fmla="*/ 154 h 10000"/>
                <a:gd name="connsiteX6" fmla="*/ 8417 w 10000"/>
                <a:gd name="connsiteY6" fmla="*/ 216 h 10000"/>
                <a:gd name="connsiteX7" fmla="*/ 8643 w 10000"/>
                <a:gd name="connsiteY7" fmla="*/ 216 h 10000"/>
                <a:gd name="connsiteX8" fmla="*/ 8643 w 10000"/>
                <a:gd name="connsiteY8" fmla="*/ 154 h 10000"/>
                <a:gd name="connsiteX9" fmla="*/ 8905 w 10000"/>
                <a:gd name="connsiteY9" fmla="*/ 259 h 10000"/>
                <a:gd name="connsiteX10" fmla="*/ 8866 w 10000"/>
                <a:gd name="connsiteY10" fmla="*/ 315 h 10000"/>
                <a:gd name="connsiteX11" fmla="*/ 8905 w 10000"/>
                <a:gd name="connsiteY11" fmla="*/ 472 h 10000"/>
                <a:gd name="connsiteX12" fmla="*/ 8905 w 10000"/>
                <a:gd name="connsiteY12" fmla="*/ 573 h 10000"/>
                <a:gd name="connsiteX13" fmla="*/ 8817 w 10000"/>
                <a:gd name="connsiteY13" fmla="*/ 472 h 10000"/>
                <a:gd name="connsiteX14" fmla="*/ 8773 w 10000"/>
                <a:gd name="connsiteY14" fmla="*/ 524 h 10000"/>
                <a:gd name="connsiteX15" fmla="*/ 8680 w 10000"/>
                <a:gd name="connsiteY15" fmla="*/ 524 h 10000"/>
                <a:gd name="connsiteX16" fmla="*/ 8592 w 10000"/>
                <a:gd name="connsiteY16" fmla="*/ 573 h 10000"/>
                <a:gd name="connsiteX17" fmla="*/ 8417 w 10000"/>
                <a:gd name="connsiteY17" fmla="*/ 688 h 10000"/>
                <a:gd name="connsiteX18" fmla="*/ 8322 w 10000"/>
                <a:gd name="connsiteY18" fmla="*/ 745 h 10000"/>
                <a:gd name="connsiteX19" fmla="*/ 8417 w 10000"/>
                <a:gd name="connsiteY19" fmla="*/ 848 h 10000"/>
                <a:gd name="connsiteX20" fmla="*/ 8322 w 10000"/>
                <a:gd name="connsiteY20" fmla="*/ 848 h 10000"/>
                <a:gd name="connsiteX21" fmla="*/ 8367 w 10000"/>
                <a:gd name="connsiteY21" fmla="*/ 947 h 10000"/>
                <a:gd name="connsiteX22" fmla="*/ 8283 w 10000"/>
                <a:gd name="connsiteY22" fmla="*/ 1002 h 10000"/>
                <a:gd name="connsiteX23" fmla="*/ 8188 w 10000"/>
                <a:gd name="connsiteY23" fmla="*/ 899 h 10000"/>
                <a:gd name="connsiteX24" fmla="*/ 8152 w 10000"/>
                <a:gd name="connsiteY24" fmla="*/ 899 h 10000"/>
                <a:gd name="connsiteX25" fmla="*/ 8237 w 10000"/>
                <a:gd name="connsiteY25" fmla="*/ 1056 h 10000"/>
                <a:gd name="connsiteX26" fmla="*/ 8056 w 10000"/>
                <a:gd name="connsiteY26" fmla="*/ 1276 h 10000"/>
                <a:gd name="connsiteX27" fmla="*/ 9884 w 10000"/>
                <a:gd name="connsiteY27" fmla="*/ 4652 h 10000"/>
                <a:gd name="connsiteX28" fmla="*/ 9847 w 10000"/>
                <a:gd name="connsiteY28" fmla="*/ 4710 h 10000"/>
                <a:gd name="connsiteX29" fmla="*/ 9757 w 10000"/>
                <a:gd name="connsiteY29" fmla="*/ 4762 h 10000"/>
                <a:gd name="connsiteX30" fmla="*/ 9802 w 10000"/>
                <a:gd name="connsiteY30" fmla="*/ 4762 h 10000"/>
                <a:gd name="connsiteX31" fmla="*/ 9982 w 10000"/>
                <a:gd name="connsiteY31" fmla="*/ 4806 h 10000"/>
                <a:gd name="connsiteX32" fmla="*/ 9982 w 10000"/>
                <a:gd name="connsiteY32" fmla="*/ 4922 h 10000"/>
                <a:gd name="connsiteX33" fmla="*/ 9935 w 10000"/>
                <a:gd name="connsiteY33" fmla="*/ 4806 h 10000"/>
                <a:gd name="connsiteX34" fmla="*/ 9935 w 10000"/>
                <a:gd name="connsiteY34" fmla="*/ 4922 h 10000"/>
                <a:gd name="connsiteX35" fmla="*/ 9884 w 10000"/>
                <a:gd name="connsiteY35" fmla="*/ 4876 h 10000"/>
                <a:gd name="connsiteX36" fmla="*/ 9847 w 10000"/>
                <a:gd name="connsiteY36" fmla="*/ 4876 h 10000"/>
                <a:gd name="connsiteX37" fmla="*/ 9802 w 10000"/>
                <a:gd name="connsiteY37" fmla="*/ 4969 h 10000"/>
                <a:gd name="connsiteX38" fmla="*/ 9935 w 10000"/>
                <a:gd name="connsiteY38" fmla="*/ 5074 h 10000"/>
                <a:gd name="connsiteX39" fmla="*/ 9884 w 10000"/>
                <a:gd name="connsiteY39" fmla="*/ 5074 h 10000"/>
                <a:gd name="connsiteX40" fmla="*/ 9935 w 10000"/>
                <a:gd name="connsiteY40" fmla="*/ 5190 h 10000"/>
                <a:gd name="connsiteX41" fmla="*/ 9757 w 10000"/>
                <a:gd name="connsiteY41" fmla="*/ 5128 h 10000"/>
                <a:gd name="connsiteX42" fmla="*/ 9802 w 10000"/>
                <a:gd name="connsiteY42" fmla="*/ 5190 h 10000"/>
                <a:gd name="connsiteX43" fmla="*/ 9935 w 10000"/>
                <a:gd name="connsiteY43" fmla="*/ 5238 h 10000"/>
                <a:gd name="connsiteX44" fmla="*/ 9982 w 10000"/>
                <a:gd name="connsiteY44" fmla="*/ 5397 h 10000"/>
                <a:gd name="connsiteX45" fmla="*/ 9935 w 10000"/>
                <a:gd name="connsiteY45" fmla="*/ 5507 h 10000"/>
                <a:gd name="connsiteX46" fmla="*/ 9802 w 10000"/>
                <a:gd name="connsiteY46" fmla="*/ 5344 h 10000"/>
                <a:gd name="connsiteX47" fmla="*/ 9757 w 10000"/>
                <a:gd name="connsiteY47" fmla="*/ 5397 h 10000"/>
                <a:gd name="connsiteX48" fmla="*/ 9579 w 10000"/>
                <a:gd name="connsiteY48" fmla="*/ 5507 h 10000"/>
                <a:gd name="connsiteX49" fmla="*/ 9714 w 10000"/>
                <a:gd name="connsiteY49" fmla="*/ 5657 h 10000"/>
                <a:gd name="connsiteX50" fmla="*/ 9714 w 10000"/>
                <a:gd name="connsiteY50" fmla="*/ 5875 h 10000"/>
                <a:gd name="connsiteX51" fmla="*/ 9668 w 10000"/>
                <a:gd name="connsiteY51" fmla="*/ 5982 h 10000"/>
                <a:gd name="connsiteX52" fmla="*/ 9668 w 10000"/>
                <a:gd name="connsiteY52" fmla="*/ 6032 h 10000"/>
                <a:gd name="connsiteX53" fmla="*/ 9579 w 10000"/>
                <a:gd name="connsiteY53" fmla="*/ 5982 h 10000"/>
                <a:gd name="connsiteX54" fmla="*/ 9579 w 10000"/>
                <a:gd name="connsiteY54" fmla="*/ 6083 h 10000"/>
                <a:gd name="connsiteX55" fmla="*/ 9534 w 10000"/>
                <a:gd name="connsiteY55" fmla="*/ 6194 h 10000"/>
                <a:gd name="connsiteX56" fmla="*/ 9490 w 10000"/>
                <a:gd name="connsiteY56" fmla="*/ 6396 h 10000"/>
                <a:gd name="connsiteX57" fmla="*/ 9534 w 10000"/>
                <a:gd name="connsiteY57" fmla="*/ 6294 h 10000"/>
                <a:gd name="connsiteX58" fmla="*/ 9490 w 10000"/>
                <a:gd name="connsiteY58" fmla="*/ 6345 h 10000"/>
                <a:gd name="connsiteX59" fmla="*/ 9447 w 10000"/>
                <a:gd name="connsiteY59" fmla="*/ 6248 h 10000"/>
                <a:gd name="connsiteX60" fmla="*/ 9351 w 10000"/>
                <a:gd name="connsiteY60" fmla="*/ 6294 h 10000"/>
                <a:gd name="connsiteX61" fmla="*/ 9351 w 10000"/>
                <a:gd name="connsiteY61" fmla="*/ 6396 h 10000"/>
                <a:gd name="connsiteX62" fmla="*/ 9403 w 10000"/>
                <a:gd name="connsiteY62" fmla="*/ 6452 h 10000"/>
                <a:gd name="connsiteX63" fmla="*/ 9490 w 10000"/>
                <a:gd name="connsiteY63" fmla="*/ 6505 h 10000"/>
                <a:gd name="connsiteX64" fmla="*/ 9447 w 10000"/>
                <a:gd name="connsiteY64" fmla="*/ 6558 h 10000"/>
                <a:gd name="connsiteX65" fmla="*/ 9403 w 10000"/>
                <a:gd name="connsiteY65" fmla="*/ 6721 h 10000"/>
                <a:gd name="connsiteX66" fmla="*/ 9220 w 10000"/>
                <a:gd name="connsiteY66" fmla="*/ 6610 h 10000"/>
                <a:gd name="connsiteX67" fmla="*/ 9351 w 10000"/>
                <a:gd name="connsiteY67" fmla="*/ 6766 h 10000"/>
                <a:gd name="connsiteX68" fmla="*/ 9490 w 10000"/>
                <a:gd name="connsiteY68" fmla="*/ 6766 h 10000"/>
                <a:gd name="connsiteX69" fmla="*/ 9447 w 10000"/>
                <a:gd name="connsiteY69" fmla="*/ 6882 h 10000"/>
                <a:gd name="connsiteX70" fmla="*/ 9534 w 10000"/>
                <a:gd name="connsiteY70" fmla="*/ 7094 h 10000"/>
                <a:gd name="connsiteX71" fmla="*/ 9490 w 10000"/>
                <a:gd name="connsiteY71" fmla="*/ 7094 h 10000"/>
                <a:gd name="connsiteX72" fmla="*/ 9351 w 10000"/>
                <a:gd name="connsiteY72" fmla="*/ 6977 h 10000"/>
                <a:gd name="connsiteX73" fmla="*/ 9302 w 10000"/>
                <a:gd name="connsiteY73" fmla="*/ 7038 h 10000"/>
                <a:gd name="connsiteX74" fmla="*/ 9403 w 10000"/>
                <a:gd name="connsiteY74" fmla="*/ 7145 h 10000"/>
                <a:gd name="connsiteX75" fmla="*/ 9351 w 10000"/>
                <a:gd name="connsiteY75" fmla="*/ 7246 h 10000"/>
                <a:gd name="connsiteX76" fmla="*/ 9220 w 10000"/>
                <a:gd name="connsiteY76" fmla="*/ 7145 h 10000"/>
                <a:gd name="connsiteX77" fmla="*/ 9302 w 10000"/>
                <a:gd name="connsiteY77" fmla="*/ 7299 h 10000"/>
                <a:gd name="connsiteX78" fmla="*/ 9220 w 10000"/>
                <a:gd name="connsiteY78" fmla="*/ 7299 h 10000"/>
                <a:gd name="connsiteX79" fmla="*/ 9220 w 10000"/>
                <a:gd name="connsiteY79" fmla="*/ 7408 h 10000"/>
                <a:gd name="connsiteX80" fmla="*/ 8994 w 10000"/>
                <a:gd name="connsiteY80" fmla="*/ 7524 h 10000"/>
                <a:gd name="connsiteX81" fmla="*/ 8951 w 10000"/>
                <a:gd name="connsiteY81" fmla="*/ 7615 h 10000"/>
                <a:gd name="connsiteX82" fmla="*/ 8994 w 10000"/>
                <a:gd name="connsiteY82" fmla="*/ 7675 h 10000"/>
                <a:gd name="connsiteX83" fmla="*/ 8951 w 10000"/>
                <a:gd name="connsiteY83" fmla="*/ 7715 h 10000"/>
                <a:gd name="connsiteX84" fmla="*/ 8905 w 10000"/>
                <a:gd name="connsiteY84" fmla="*/ 7881 h 10000"/>
                <a:gd name="connsiteX85" fmla="*/ 8866 w 10000"/>
                <a:gd name="connsiteY85" fmla="*/ 7829 h 10000"/>
                <a:gd name="connsiteX86" fmla="*/ 8866 w 10000"/>
                <a:gd name="connsiteY86" fmla="*/ 7989 h 10000"/>
                <a:gd name="connsiteX87" fmla="*/ 8407 w 10000"/>
                <a:gd name="connsiteY87" fmla="*/ 7718 h 10000"/>
                <a:gd name="connsiteX88" fmla="*/ 7657 w 10000"/>
                <a:gd name="connsiteY88" fmla="*/ 8626 h 10000"/>
                <a:gd name="connsiteX89" fmla="*/ 7387 w 10000"/>
                <a:gd name="connsiteY89" fmla="*/ 8731 h 10000"/>
                <a:gd name="connsiteX90" fmla="*/ 7253 w 10000"/>
                <a:gd name="connsiteY90" fmla="*/ 8414 h 10000"/>
                <a:gd name="connsiteX91" fmla="*/ 7209 w 10000"/>
                <a:gd name="connsiteY91" fmla="*/ 8414 h 10000"/>
                <a:gd name="connsiteX92" fmla="*/ 7340 w 10000"/>
                <a:gd name="connsiteY92" fmla="*/ 8352 h 10000"/>
                <a:gd name="connsiteX93" fmla="*/ 7162 w 10000"/>
                <a:gd name="connsiteY93" fmla="*/ 8352 h 10000"/>
                <a:gd name="connsiteX94" fmla="*/ 7119 w 10000"/>
                <a:gd name="connsiteY94" fmla="*/ 8469 h 10000"/>
                <a:gd name="connsiteX95" fmla="*/ 7209 w 10000"/>
                <a:gd name="connsiteY95" fmla="*/ 8571 h 10000"/>
                <a:gd name="connsiteX96" fmla="*/ 7162 w 10000"/>
                <a:gd name="connsiteY96" fmla="*/ 8571 h 10000"/>
                <a:gd name="connsiteX97" fmla="*/ 7302 w 10000"/>
                <a:gd name="connsiteY97" fmla="*/ 8886 h 10000"/>
                <a:gd name="connsiteX98" fmla="*/ 7119 w 10000"/>
                <a:gd name="connsiteY98" fmla="*/ 8684 h 10000"/>
                <a:gd name="connsiteX99" fmla="*/ 7209 w 10000"/>
                <a:gd name="connsiteY99" fmla="*/ 8886 h 10000"/>
                <a:gd name="connsiteX100" fmla="*/ 7162 w 10000"/>
                <a:gd name="connsiteY100" fmla="*/ 8945 h 10000"/>
                <a:gd name="connsiteX101" fmla="*/ 7119 w 10000"/>
                <a:gd name="connsiteY101" fmla="*/ 8886 h 10000"/>
                <a:gd name="connsiteX102" fmla="*/ 7075 w 10000"/>
                <a:gd name="connsiteY102" fmla="*/ 9052 h 10000"/>
                <a:gd name="connsiteX103" fmla="*/ 6934 w 10000"/>
                <a:gd name="connsiteY103" fmla="*/ 9104 h 10000"/>
                <a:gd name="connsiteX104" fmla="*/ 6893 w 10000"/>
                <a:gd name="connsiteY104" fmla="*/ 8992 h 10000"/>
                <a:gd name="connsiteX105" fmla="*/ 6807 w 10000"/>
                <a:gd name="connsiteY105" fmla="*/ 8945 h 10000"/>
                <a:gd name="connsiteX106" fmla="*/ 6852 w 10000"/>
                <a:gd name="connsiteY106" fmla="*/ 9153 h 10000"/>
                <a:gd name="connsiteX107" fmla="*/ 6623 w 10000"/>
                <a:gd name="connsiteY107" fmla="*/ 9052 h 10000"/>
                <a:gd name="connsiteX108" fmla="*/ 6579 w 10000"/>
                <a:gd name="connsiteY108" fmla="*/ 9104 h 10000"/>
                <a:gd name="connsiteX109" fmla="*/ 6444 w 10000"/>
                <a:gd name="connsiteY109" fmla="*/ 9201 h 10000"/>
                <a:gd name="connsiteX110" fmla="*/ 6411 w 10000"/>
                <a:gd name="connsiteY110" fmla="*/ 9317 h 10000"/>
                <a:gd name="connsiteX111" fmla="*/ 6311 w 10000"/>
                <a:gd name="connsiteY111" fmla="*/ 9317 h 10000"/>
                <a:gd name="connsiteX112" fmla="*/ 6177 w 10000"/>
                <a:gd name="connsiteY112" fmla="*/ 9367 h 10000"/>
                <a:gd name="connsiteX113" fmla="*/ 6177 w 10000"/>
                <a:gd name="connsiteY113" fmla="*/ 9317 h 10000"/>
                <a:gd name="connsiteX114" fmla="*/ 6177 w 10000"/>
                <a:gd name="connsiteY114" fmla="*/ 9418 h 10000"/>
                <a:gd name="connsiteX115" fmla="*/ 6046 w 10000"/>
                <a:gd name="connsiteY115" fmla="*/ 9367 h 10000"/>
                <a:gd name="connsiteX116" fmla="*/ 6046 w 10000"/>
                <a:gd name="connsiteY116" fmla="*/ 9468 h 10000"/>
                <a:gd name="connsiteX117" fmla="*/ 6000 w 10000"/>
                <a:gd name="connsiteY117" fmla="*/ 9632 h 10000"/>
                <a:gd name="connsiteX118" fmla="*/ 6094 w 10000"/>
                <a:gd name="connsiteY118" fmla="*/ 9687 h 10000"/>
                <a:gd name="connsiteX119" fmla="*/ 6094 w 10000"/>
                <a:gd name="connsiteY119" fmla="*/ 9687 h 10000"/>
                <a:gd name="connsiteX120" fmla="*/ 6177 w 10000"/>
                <a:gd name="connsiteY120" fmla="*/ 9899 h 10000"/>
                <a:gd name="connsiteX121" fmla="*/ 5956 w 10000"/>
                <a:gd name="connsiteY121" fmla="*/ 10000 h 10000"/>
                <a:gd name="connsiteX122" fmla="*/ 5956 w 10000"/>
                <a:gd name="connsiteY122" fmla="*/ 9899 h 10000"/>
                <a:gd name="connsiteX123" fmla="*/ 5861 w 10000"/>
                <a:gd name="connsiteY123" fmla="*/ 9737 h 10000"/>
                <a:gd name="connsiteX124" fmla="*/ 5823 w 10000"/>
                <a:gd name="connsiteY124" fmla="*/ 9632 h 10000"/>
                <a:gd name="connsiteX125" fmla="*/ 5778 w 10000"/>
                <a:gd name="connsiteY125" fmla="*/ 9468 h 10000"/>
                <a:gd name="connsiteX126" fmla="*/ 5823 w 10000"/>
                <a:gd name="connsiteY126" fmla="*/ 9367 h 10000"/>
                <a:gd name="connsiteX127" fmla="*/ 5778 w 10000"/>
                <a:gd name="connsiteY127" fmla="*/ 9201 h 10000"/>
                <a:gd name="connsiteX128" fmla="*/ 5778 w 10000"/>
                <a:gd name="connsiteY128" fmla="*/ 9260 h 10000"/>
                <a:gd name="connsiteX129" fmla="*/ 5686 w 10000"/>
                <a:gd name="connsiteY129" fmla="*/ 9153 h 10000"/>
                <a:gd name="connsiteX130" fmla="*/ 5686 w 10000"/>
                <a:gd name="connsiteY130" fmla="*/ 9260 h 10000"/>
                <a:gd name="connsiteX131" fmla="*/ 5555 w 10000"/>
                <a:gd name="connsiteY131" fmla="*/ 9260 h 10000"/>
                <a:gd name="connsiteX132" fmla="*/ 5466 w 10000"/>
                <a:gd name="connsiteY132" fmla="*/ 9201 h 10000"/>
                <a:gd name="connsiteX133" fmla="*/ 5414 w 10000"/>
                <a:gd name="connsiteY133" fmla="*/ 9104 h 10000"/>
                <a:gd name="connsiteX134" fmla="*/ 5370 w 10000"/>
                <a:gd name="connsiteY134" fmla="*/ 9104 h 10000"/>
                <a:gd name="connsiteX135" fmla="*/ 5370 w 10000"/>
                <a:gd name="connsiteY135" fmla="*/ 9201 h 10000"/>
                <a:gd name="connsiteX136" fmla="*/ 5284 w 10000"/>
                <a:gd name="connsiteY136" fmla="*/ 9104 h 10000"/>
                <a:gd name="connsiteX137" fmla="*/ 5244 w 10000"/>
                <a:gd name="connsiteY137" fmla="*/ 8992 h 10000"/>
                <a:gd name="connsiteX138" fmla="*/ 5202 w 10000"/>
                <a:gd name="connsiteY138" fmla="*/ 9052 h 10000"/>
                <a:gd name="connsiteX139" fmla="*/ 5244 w 10000"/>
                <a:gd name="connsiteY139" fmla="*/ 9201 h 10000"/>
                <a:gd name="connsiteX140" fmla="*/ 5154 w 10000"/>
                <a:gd name="connsiteY140" fmla="*/ 9153 h 10000"/>
                <a:gd name="connsiteX141" fmla="*/ 5154 w 10000"/>
                <a:gd name="connsiteY141" fmla="*/ 9260 h 10000"/>
                <a:gd name="connsiteX142" fmla="*/ 4973 w 10000"/>
                <a:gd name="connsiteY142" fmla="*/ 9201 h 10000"/>
                <a:gd name="connsiteX143" fmla="*/ 4844 w 10000"/>
                <a:gd name="connsiteY143" fmla="*/ 9201 h 10000"/>
                <a:gd name="connsiteX144" fmla="*/ 4794 w 10000"/>
                <a:gd name="connsiteY144" fmla="*/ 9201 h 10000"/>
                <a:gd name="connsiteX145" fmla="*/ 4661 w 10000"/>
                <a:gd name="connsiteY145" fmla="*/ 9104 h 10000"/>
                <a:gd name="connsiteX146" fmla="*/ 4611 w 10000"/>
                <a:gd name="connsiteY146" fmla="*/ 9052 h 10000"/>
                <a:gd name="connsiteX147" fmla="*/ 4480 w 10000"/>
                <a:gd name="connsiteY147" fmla="*/ 8992 h 10000"/>
                <a:gd name="connsiteX148" fmla="*/ 4395 w 10000"/>
                <a:gd name="connsiteY148" fmla="*/ 8684 h 10000"/>
                <a:gd name="connsiteX149" fmla="*/ 4297 w 10000"/>
                <a:gd name="connsiteY149" fmla="*/ 8469 h 10000"/>
                <a:gd name="connsiteX150" fmla="*/ 4168 w 10000"/>
                <a:gd name="connsiteY150" fmla="*/ 8469 h 10000"/>
                <a:gd name="connsiteX151" fmla="*/ 4032 w 10000"/>
                <a:gd name="connsiteY151" fmla="*/ 8469 h 10000"/>
                <a:gd name="connsiteX152" fmla="*/ 3808 w 10000"/>
                <a:gd name="connsiteY152" fmla="*/ 8200 h 10000"/>
                <a:gd name="connsiteX153" fmla="*/ 3633 w 10000"/>
                <a:gd name="connsiteY153" fmla="*/ 8352 h 10000"/>
                <a:gd name="connsiteX154" fmla="*/ 3633 w 10000"/>
                <a:gd name="connsiteY154" fmla="*/ 8469 h 10000"/>
                <a:gd name="connsiteX155" fmla="*/ 3410 w 10000"/>
                <a:gd name="connsiteY155" fmla="*/ 8521 h 10000"/>
                <a:gd name="connsiteX156" fmla="*/ 3278 w 10000"/>
                <a:gd name="connsiteY156" fmla="*/ 8684 h 10000"/>
                <a:gd name="connsiteX157" fmla="*/ 3189 w 10000"/>
                <a:gd name="connsiteY157" fmla="*/ 8571 h 10000"/>
                <a:gd name="connsiteX158" fmla="*/ 3099 w 10000"/>
                <a:gd name="connsiteY158" fmla="*/ 8684 h 10000"/>
                <a:gd name="connsiteX159" fmla="*/ 2965 w 10000"/>
                <a:gd name="connsiteY159" fmla="*/ 8684 h 10000"/>
                <a:gd name="connsiteX160" fmla="*/ 2781 w 10000"/>
                <a:gd name="connsiteY160" fmla="*/ 8626 h 10000"/>
                <a:gd name="connsiteX161" fmla="*/ 2606 w 10000"/>
                <a:gd name="connsiteY161" fmla="*/ 8731 h 10000"/>
                <a:gd name="connsiteX162" fmla="*/ 2515 w 10000"/>
                <a:gd name="connsiteY162" fmla="*/ 8731 h 10000"/>
                <a:gd name="connsiteX163" fmla="*/ 2423 w 10000"/>
                <a:gd name="connsiteY163" fmla="*/ 8731 h 10000"/>
                <a:gd name="connsiteX164" fmla="*/ 2380 w 10000"/>
                <a:gd name="connsiteY164" fmla="*/ 8731 h 10000"/>
                <a:gd name="connsiteX165" fmla="*/ 2380 w 10000"/>
                <a:gd name="connsiteY165" fmla="*/ 8992 h 10000"/>
                <a:gd name="connsiteX166" fmla="*/ 2473 w 10000"/>
                <a:gd name="connsiteY166" fmla="*/ 9153 h 10000"/>
                <a:gd name="connsiteX167" fmla="*/ 2473 w 10000"/>
                <a:gd name="connsiteY167" fmla="*/ 9201 h 10000"/>
                <a:gd name="connsiteX168" fmla="*/ 2473 w 10000"/>
                <a:gd name="connsiteY168" fmla="*/ 9317 h 10000"/>
                <a:gd name="connsiteX169" fmla="*/ 2515 w 10000"/>
                <a:gd name="connsiteY169" fmla="*/ 9468 h 10000"/>
                <a:gd name="connsiteX170" fmla="*/ 2380 w 10000"/>
                <a:gd name="connsiteY170" fmla="*/ 9418 h 10000"/>
                <a:gd name="connsiteX171" fmla="*/ 2244 w 10000"/>
                <a:gd name="connsiteY171" fmla="*/ 9367 h 10000"/>
                <a:gd name="connsiteX172" fmla="*/ 2153 w 10000"/>
                <a:gd name="connsiteY172" fmla="*/ 9104 h 10000"/>
                <a:gd name="connsiteX173" fmla="*/ 1895 w 10000"/>
                <a:gd name="connsiteY173" fmla="*/ 9260 h 10000"/>
                <a:gd name="connsiteX174" fmla="*/ 1805 w 10000"/>
                <a:gd name="connsiteY174" fmla="*/ 9317 h 10000"/>
                <a:gd name="connsiteX175" fmla="*/ 1805 w 10000"/>
                <a:gd name="connsiteY175" fmla="*/ 9153 h 10000"/>
                <a:gd name="connsiteX176" fmla="*/ 1669 w 10000"/>
                <a:gd name="connsiteY176" fmla="*/ 8945 h 10000"/>
                <a:gd name="connsiteX177" fmla="*/ 1401 w 10000"/>
                <a:gd name="connsiteY177" fmla="*/ 8945 h 10000"/>
                <a:gd name="connsiteX178" fmla="*/ 1401 w 10000"/>
                <a:gd name="connsiteY178" fmla="*/ 8731 h 10000"/>
                <a:gd name="connsiteX179" fmla="*/ 1439 w 10000"/>
                <a:gd name="connsiteY179" fmla="*/ 8469 h 10000"/>
                <a:gd name="connsiteX180" fmla="*/ 1270 w 10000"/>
                <a:gd name="connsiteY180" fmla="*/ 8352 h 10000"/>
                <a:gd name="connsiteX181" fmla="*/ 1130 w 10000"/>
                <a:gd name="connsiteY181" fmla="*/ 8200 h 10000"/>
                <a:gd name="connsiteX182" fmla="*/ 1090 w 10000"/>
                <a:gd name="connsiteY182" fmla="*/ 8094 h 10000"/>
                <a:gd name="connsiteX183" fmla="*/ 1048 w 10000"/>
                <a:gd name="connsiteY183" fmla="*/ 7936 h 10000"/>
                <a:gd name="connsiteX184" fmla="*/ 1090 w 10000"/>
                <a:gd name="connsiteY184" fmla="*/ 7780 h 10000"/>
                <a:gd name="connsiteX185" fmla="*/ 773 w 10000"/>
                <a:gd name="connsiteY185" fmla="*/ 7829 h 10000"/>
                <a:gd name="connsiteX186" fmla="*/ 591 w 10000"/>
                <a:gd name="connsiteY186" fmla="*/ 7936 h 10000"/>
                <a:gd name="connsiteX187" fmla="*/ 591 w 10000"/>
                <a:gd name="connsiteY187" fmla="*/ 7780 h 10000"/>
                <a:gd name="connsiteX188" fmla="*/ 549 w 10000"/>
                <a:gd name="connsiteY188" fmla="*/ 7615 h 10000"/>
                <a:gd name="connsiteX189" fmla="*/ 508 w 10000"/>
                <a:gd name="connsiteY189" fmla="*/ 7524 h 10000"/>
                <a:gd name="connsiteX190" fmla="*/ 7545 w 10000"/>
                <a:gd name="connsiteY190" fmla="*/ 7503 h 10000"/>
                <a:gd name="connsiteX191" fmla="*/ 7675 w 10000"/>
                <a:gd name="connsiteY191" fmla="*/ 7119 h 10000"/>
                <a:gd name="connsiteX0" fmla="*/ 7834 w 10000"/>
                <a:gd name="connsiteY0" fmla="*/ 259 h 10000"/>
                <a:gd name="connsiteX1" fmla="*/ 7880 w 10000"/>
                <a:gd name="connsiteY1" fmla="*/ 105 h 10000"/>
                <a:gd name="connsiteX2" fmla="*/ 8056 w 10000"/>
                <a:gd name="connsiteY2" fmla="*/ 0 h 10000"/>
                <a:gd name="connsiteX3" fmla="*/ 8283 w 10000"/>
                <a:gd name="connsiteY3" fmla="*/ 105 h 10000"/>
                <a:gd name="connsiteX4" fmla="*/ 8367 w 10000"/>
                <a:gd name="connsiteY4" fmla="*/ 154 h 10000"/>
                <a:gd name="connsiteX5" fmla="*/ 8417 w 10000"/>
                <a:gd name="connsiteY5" fmla="*/ 216 h 10000"/>
                <a:gd name="connsiteX6" fmla="*/ 8643 w 10000"/>
                <a:gd name="connsiteY6" fmla="*/ 216 h 10000"/>
                <a:gd name="connsiteX7" fmla="*/ 8643 w 10000"/>
                <a:gd name="connsiteY7" fmla="*/ 154 h 10000"/>
                <a:gd name="connsiteX8" fmla="*/ 8905 w 10000"/>
                <a:gd name="connsiteY8" fmla="*/ 259 h 10000"/>
                <a:gd name="connsiteX9" fmla="*/ 8866 w 10000"/>
                <a:gd name="connsiteY9" fmla="*/ 315 h 10000"/>
                <a:gd name="connsiteX10" fmla="*/ 8905 w 10000"/>
                <a:gd name="connsiteY10" fmla="*/ 472 h 10000"/>
                <a:gd name="connsiteX11" fmla="*/ 8905 w 10000"/>
                <a:gd name="connsiteY11" fmla="*/ 573 h 10000"/>
                <a:gd name="connsiteX12" fmla="*/ 8817 w 10000"/>
                <a:gd name="connsiteY12" fmla="*/ 472 h 10000"/>
                <a:gd name="connsiteX13" fmla="*/ 8773 w 10000"/>
                <a:gd name="connsiteY13" fmla="*/ 524 h 10000"/>
                <a:gd name="connsiteX14" fmla="*/ 8680 w 10000"/>
                <a:gd name="connsiteY14" fmla="*/ 524 h 10000"/>
                <a:gd name="connsiteX15" fmla="*/ 8592 w 10000"/>
                <a:gd name="connsiteY15" fmla="*/ 573 h 10000"/>
                <a:gd name="connsiteX16" fmla="*/ 8417 w 10000"/>
                <a:gd name="connsiteY16" fmla="*/ 688 h 10000"/>
                <a:gd name="connsiteX17" fmla="*/ 8322 w 10000"/>
                <a:gd name="connsiteY17" fmla="*/ 745 h 10000"/>
                <a:gd name="connsiteX18" fmla="*/ 8417 w 10000"/>
                <a:gd name="connsiteY18" fmla="*/ 848 h 10000"/>
                <a:gd name="connsiteX19" fmla="*/ 8322 w 10000"/>
                <a:gd name="connsiteY19" fmla="*/ 848 h 10000"/>
                <a:gd name="connsiteX20" fmla="*/ 8367 w 10000"/>
                <a:gd name="connsiteY20" fmla="*/ 947 h 10000"/>
                <a:gd name="connsiteX21" fmla="*/ 8283 w 10000"/>
                <a:gd name="connsiteY21" fmla="*/ 1002 h 10000"/>
                <a:gd name="connsiteX22" fmla="*/ 8188 w 10000"/>
                <a:gd name="connsiteY22" fmla="*/ 899 h 10000"/>
                <a:gd name="connsiteX23" fmla="*/ 8152 w 10000"/>
                <a:gd name="connsiteY23" fmla="*/ 899 h 10000"/>
                <a:gd name="connsiteX24" fmla="*/ 8237 w 10000"/>
                <a:gd name="connsiteY24" fmla="*/ 1056 h 10000"/>
                <a:gd name="connsiteX25" fmla="*/ 8056 w 10000"/>
                <a:gd name="connsiteY25" fmla="*/ 1276 h 10000"/>
                <a:gd name="connsiteX26" fmla="*/ 9884 w 10000"/>
                <a:gd name="connsiteY26" fmla="*/ 4652 h 10000"/>
                <a:gd name="connsiteX27" fmla="*/ 9847 w 10000"/>
                <a:gd name="connsiteY27" fmla="*/ 4710 h 10000"/>
                <a:gd name="connsiteX28" fmla="*/ 9757 w 10000"/>
                <a:gd name="connsiteY28" fmla="*/ 4762 h 10000"/>
                <a:gd name="connsiteX29" fmla="*/ 9802 w 10000"/>
                <a:gd name="connsiteY29" fmla="*/ 4762 h 10000"/>
                <a:gd name="connsiteX30" fmla="*/ 9982 w 10000"/>
                <a:gd name="connsiteY30" fmla="*/ 4806 h 10000"/>
                <a:gd name="connsiteX31" fmla="*/ 9982 w 10000"/>
                <a:gd name="connsiteY31" fmla="*/ 4922 h 10000"/>
                <a:gd name="connsiteX32" fmla="*/ 9935 w 10000"/>
                <a:gd name="connsiteY32" fmla="*/ 4806 h 10000"/>
                <a:gd name="connsiteX33" fmla="*/ 9935 w 10000"/>
                <a:gd name="connsiteY33" fmla="*/ 4922 h 10000"/>
                <a:gd name="connsiteX34" fmla="*/ 9884 w 10000"/>
                <a:gd name="connsiteY34" fmla="*/ 4876 h 10000"/>
                <a:gd name="connsiteX35" fmla="*/ 9847 w 10000"/>
                <a:gd name="connsiteY35" fmla="*/ 4876 h 10000"/>
                <a:gd name="connsiteX36" fmla="*/ 9802 w 10000"/>
                <a:gd name="connsiteY36" fmla="*/ 4969 h 10000"/>
                <a:gd name="connsiteX37" fmla="*/ 9935 w 10000"/>
                <a:gd name="connsiteY37" fmla="*/ 5074 h 10000"/>
                <a:gd name="connsiteX38" fmla="*/ 9884 w 10000"/>
                <a:gd name="connsiteY38" fmla="*/ 5074 h 10000"/>
                <a:gd name="connsiteX39" fmla="*/ 9935 w 10000"/>
                <a:gd name="connsiteY39" fmla="*/ 5190 h 10000"/>
                <a:gd name="connsiteX40" fmla="*/ 9757 w 10000"/>
                <a:gd name="connsiteY40" fmla="*/ 5128 h 10000"/>
                <a:gd name="connsiteX41" fmla="*/ 9802 w 10000"/>
                <a:gd name="connsiteY41" fmla="*/ 5190 h 10000"/>
                <a:gd name="connsiteX42" fmla="*/ 9935 w 10000"/>
                <a:gd name="connsiteY42" fmla="*/ 5238 h 10000"/>
                <a:gd name="connsiteX43" fmla="*/ 9982 w 10000"/>
                <a:gd name="connsiteY43" fmla="*/ 5397 h 10000"/>
                <a:gd name="connsiteX44" fmla="*/ 9935 w 10000"/>
                <a:gd name="connsiteY44" fmla="*/ 5507 h 10000"/>
                <a:gd name="connsiteX45" fmla="*/ 9802 w 10000"/>
                <a:gd name="connsiteY45" fmla="*/ 5344 h 10000"/>
                <a:gd name="connsiteX46" fmla="*/ 9757 w 10000"/>
                <a:gd name="connsiteY46" fmla="*/ 5397 h 10000"/>
                <a:gd name="connsiteX47" fmla="*/ 9579 w 10000"/>
                <a:gd name="connsiteY47" fmla="*/ 5507 h 10000"/>
                <a:gd name="connsiteX48" fmla="*/ 9714 w 10000"/>
                <a:gd name="connsiteY48" fmla="*/ 5657 h 10000"/>
                <a:gd name="connsiteX49" fmla="*/ 9714 w 10000"/>
                <a:gd name="connsiteY49" fmla="*/ 5875 h 10000"/>
                <a:gd name="connsiteX50" fmla="*/ 9668 w 10000"/>
                <a:gd name="connsiteY50" fmla="*/ 5982 h 10000"/>
                <a:gd name="connsiteX51" fmla="*/ 9668 w 10000"/>
                <a:gd name="connsiteY51" fmla="*/ 6032 h 10000"/>
                <a:gd name="connsiteX52" fmla="*/ 9579 w 10000"/>
                <a:gd name="connsiteY52" fmla="*/ 5982 h 10000"/>
                <a:gd name="connsiteX53" fmla="*/ 9579 w 10000"/>
                <a:gd name="connsiteY53" fmla="*/ 6083 h 10000"/>
                <a:gd name="connsiteX54" fmla="*/ 9534 w 10000"/>
                <a:gd name="connsiteY54" fmla="*/ 6194 h 10000"/>
                <a:gd name="connsiteX55" fmla="*/ 9490 w 10000"/>
                <a:gd name="connsiteY55" fmla="*/ 6396 h 10000"/>
                <a:gd name="connsiteX56" fmla="*/ 9534 w 10000"/>
                <a:gd name="connsiteY56" fmla="*/ 6294 h 10000"/>
                <a:gd name="connsiteX57" fmla="*/ 9490 w 10000"/>
                <a:gd name="connsiteY57" fmla="*/ 6345 h 10000"/>
                <a:gd name="connsiteX58" fmla="*/ 9447 w 10000"/>
                <a:gd name="connsiteY58" fmla="*/ 6248 h 10000"/>
                <a:gd name="connsiteX59" fmla="*/ 9351 w 10000"/>
                <a:gd name="connsiteY59" fmla="*/ 6294 h 10000"/>
                <a:gd name="connsiteX60" fmla="*/ 9351 w 10000"/>
                <a:gd name="connsiteY60" fmla="*/ 6396 h 10000"/>
                <a:gd name="connsiteX61" fmla="*/ 9403 w 10000"/>
                <a:gd name="connsiteY61" fmla="*/ 6452 h 10000"/>
                <a:gd name="connsiteX62" fmla="*/ 9490 w 10000"/>
                <a:gd name="connsiteY62" fmla="*/ 6505 h 10000"/>
                <a:gd name="connsiteX63" fmla="*/ 9447 w 10000"/>
                <a:gd name="connsiteY63" fmla="*/ 6558 h 10000"/>
                <a:gd name="connsiteX64" fmla="*/ 9403 w 10000"/>
                <a:gd name="connsiteY64" fmla="*/ 6721 h 10000"/>
                <a:gd name="connsiteX65" fmla="*/ 9220 w 10000"/>
                <a:gd name="connsiteY65" fmla="*/ 6610 h 10000"/>
                <a:gd name="connsiteX66" fmla="*/ 9351 w 10000"/>
                <a:gd name="connsiteY66" fmla="*/ 6766 h 10000"/>
                <a:gd name="connsiteX67" fmla="*/ 9490 w 10000"/>
                <a:gd name="connsiteY67" fmla="*/ 6766 h 10000"/>
                <a:gd name="connsiteX68" fmla="*/ 9447 w 10000"/>
                <a:gd name="connsiteY68" fmla="*/ 6882 h 10000"/>
                <a:gd name="connsiteX69" fmla="*/ 9534 w 10000"/>
                <a:gd name="connsiteY69" fmla="*/ 7094 h 10000"/>
                <a:gd name="connsiteX70" fmla="*/ 9490 w 10000"/>
                <a:gd name="connsiteY70" fmla="*/ 7094 h 10000"/>
                <a:gd name="connsiteX71" fmla="*/ 9351 w 10000"/>
                <a:gd name="connsiteY71" fmla="*/ 6977 h 10000"/>
                <a:gd name="connsiteX72" fmla="*/ 9302 w 10000"/>
                <a:gd name="connsiteY72" fmla="*/ 7038 h 10000"/>
                <a:gd name="connsiteX73" fmla="*/ 9403 w 10000"/>
                <a:gd name="connsiteY73" fmla="*/ 7145 h 10000"/>
                <a:gd name="connsiteX74" fmla="*/ 9351 w 10000"/>
                <a:gd name="connsiteY74" fmla="*/ 7246 h 10000"/>
                <a:gd name="connsiteX75" fmla="*/ 9220 w 10000"/>
                <a:gd name="connsiteY75" fmla="*/ 7145 h 10000"/>
                <a:gd name="connsiteX76" fmla="*/ 9302 w 10000"/>
                <a:gd name="connsiteY76" fmla="*/ 7299 h 10000"/>
                <a:gd name="connsiteX77" fmla="*/ 9220 w 10000"/>
                <a:gd name="connsiteY77" fmla="*/ 7299 h 10000"/>
                <a:gd name="connsiteX78" fmla="*/ 9220 w 10000"/>
                <a:gd name="connsiteY78" fmla="*/ 7408 h 10000"/>
                <a:gd name="connsiteX79" fmla="*/ 8994 w 10000"/>
                <a:gd name="connsiteY79" fmla="*/ 7524 h 10000"/>
                <a:gd name="connsiteX80" fmla="*/ 8951 w 10000"/>
                <a:gd name="connsiteY80" fmla="*/ 7615 h 10000"/>
                <a:gd name="connsiteX81" fmla="*/ 8994 w 10000"/>
                <a:gd name="connsiteY81" fmla="*/ 7675 h 10000"/>
                <a:gd name="connsiteX82" fmla="*/ 8951 w 10000"/>
                <a:gd name="connsiteY82" fmla="*/ 7715 h 10000"/>
                <a:gd name="connsiteX83" fmla="*/ 8905 w 10000"/>
                <a:gd name="connsiteY83" fmla="*/ 7881 h 10000"/>
                <a:gd name="connsiteX84" fmla="*/ 8866 w 10000"/>
                <a:gd name="connsiteY84" fmla="*/ 7829 h 10000"/>
                <a:gd name="connsiteX85" fmla="*/ 8866 w 10000"/>
                <a:gd name="connsiteY85" fmla="*/ 7989 h 10000"/>
                <a:gd name="connsiteX86" fmla="*/ 8407 w 10000"/>
                <a:gd name="connsiteY86" fmla="*/ 7718 h 10000"/>
                <a:gd name="connsiteX87" fmla="*/ 7657 w 10000"/>
                <a:gd name="connsiteY87" fmla="*/ 8626 h 10000"/>
                <a:gd name="connsiteX88" fmla="*/ 7387 w 10000"/>
                <a:gd name="connsiteY88" fmla="*/ 8731 h 10000"/>
                <a:gd name="connsiteX89" fmla="*/ 7253 w 10000"/>
                <a:gd name="connsiteY89" fmla="*/ 8414 h 10000"/>
                <a:gd name="connsiteX90" fmla="*/ 7209 w 10000"/>
                <a:gd name="connsiteY90" fmla="*/ 8414 h 10000"/>
                <a:gd name="connsiteX91" fmla="*/ 7340 w 10000"/>
                <a:gd name="connsiteY91" fmla="*/ 8352 h 10000"/>
                <a:gd name="connsiteX92" fmla="*/ 7162 w 10000"/>
                <a:gd name="connsiteY92" fmla="*/ 8352 h 10000"/>
                <a:gd name="connsiteX93" fmla="*/ 7119 w 10000"/>
                <a:gd name="connsiteY93" fmla="*/ 8469 h 10000"/>
                <a:gd name="connsiteX94" fmla="*/ 7209 w 10000"/>
                <a:gd name="connsiteY94" fmla="*/ 8571 h 10000"/>
                <a:gd name="connsiteX95" fmla="*/ 7162 w 10000"/>
                <a:gd name="connsiteY95" fmla="*/ 8571 h 10000"/>
                <a:gd name="connsiteX96" fmla="*/ 7302 w 10000"/>
                <a:gd name="connsiteY96" fmla="*/ 8886 h 10000"/>
                <a:gd name="connsiteX97" fmla="*/ 7119 w 10000"/>
                <a:gd name="connsiteY97" fmla="*/ 8684 h 10000"/>
                <a:gd name="connsiteX98" fmla="*/ 7209 w 10000"/>
                <a:gd name="connsiteY98" fmla="*/ 8886 h 10000"/>
                <a:gd name="connsiteX99" fmla="*/ 7162 w 10000"/>
                <a:gd name="connsiteY99" fmla="*/ 8945 h 10000"/>
                <a:gd name="connsiteX100" fmla="*/ 7119 w 10000"/>
                <a:gd name="connsiteY100" fmla="*/ 8886 h 10000"/>
                <a:gd name="connsiteX101" fmla="*/ 7075 w 10000"/>
                <a:gd name="connsiteY101" fmla="*/ 9052 h 10000"/>
                <a:gd name="connsiteX102" fmla="*/ 6934 w 10000"/>
                <a:gd name="connsiteY102" fmla="*/ 9104 h 10000"/>
                <a:gd name="connsiteX103" fmla="*/ 6893 w 10000"/>
                <a:gd name="connsiteY103" fmla="*/ 8992 h 10000"/>
                <a:gd name="connsiteX104" fmla="*/ 6807 w 10000"/>
                <a:gd name="connsiteY104" fmla="*/ 8945 h 10000"/>
                <a:gd name="connsiteX105" fmla="*/ 6852 w 10000"/>
                <a:gd name="connsiteY105" fmla="*/ 9153 h 10000"/>
                <a:gd name="connsiteX106" fmla="*/ 6623 w 10000"/>
                <a:gd name="connsiteY106" fmla="*/ 9052 h 10000"/>
                <a:gd name="connsiteX107" fmla="*/ 6579 w 10000"/>
                <a:gd name="connsiteY107" fmla="*/ 9104 h 10000"/>
                <a:gd name="connsiteX108" fmla="*/ 6444 w 10000"/>
                <a:gd name="connsiteY108" fmla="*/ 9201 h 10000"/>
                <a:gd name="connsiteX109" fmla="*/ 6411 w 10000"/>
                <a:gd name="connsiteY109" fmla="*/ 9317 h 10000"/>
                <a:gd name="connsiteX110" fmla="*/ 6311 w 10000"/>
                <a:gd name="connsiteY110" fmla="*/ 9317 h 10000"/>
                <a:gd name="connsiteX111" fmla="*/ 6177 w 10000"/>
                <a:gd name="connsiteY111" fmla="*/ 9367 h 10000"/>
                <a:gd name="connsiteX112" fmla="*/ 6177 w 10000"/>
                <a:gd name="connsiteY112" fmla="*/ 9317 h 10000"/>
                <a:gd name="connsiteX113" fmla="*/ 6177 w 10000"/>
                <a:gd name="connsiteY113" fmla="*/ 9418 h 10000"/>
                <a:gd name="connsiteX114" fmla="*/ 6046 w 10000"/>
                <a:gd name="connsiteY114" fmla="*/ 9367 h 10000"/>
                <a:gd name="connsiteX115" fmla="*/ 6046 w 10000"/>
                <a:gd name="connsiteY115" fmla="*/ 9468 h 10000"/>
                <a:gd name="connsiteX116" fmla="*/ 6000 w 10000"/>
                <a:gd name="connsiteY116" fmla="*/ 9632 h 10000"/>
                <a:gd name="connsiteX117" fmla="*/ 6094 w 10000"/>
                <a:gd name="connsiteY117" fmla="*/ 9687 h 10000"/>
                <a:gd name="connsiteX118" fmla="*/ 6094 w 10000"/>
                <a:gd name="connsiteY118" fmla="*/ 9687 h 10000"/>
                <a:gd name="connsiteX119" fmla="*/ 6177 w 10000"/>
                <a:gd name="connsiteY119" fmla="*/ 9899 h 10000"/>
                <a:gd name="connsiteX120" fmla="*/ 5956 w 10000"/>
                <a:gd name="connsiteY120" fmla="*/ 10000 h 10000"/>
                <a:gd name="connsiteX121" fmla="*/ 5956 w 10000"/>
                <a:gd name="connsiteY121" fmla="*/ 9899 h 10000"/>
                <a:gd name="connsiteX122" fmla="*/ 5861 w 10000"/>
                <a:gd name="connsiteY122" fmla="*/ 9737 h 10000"/>
                <a:gd name="connsiteX123" fmla="*/ 5823 w 10000"/>
                <a:gd name="connsiteY123" fmla="*/ 9632 h 10000"/>
                <a:gd name="connsiteX124" fmla="*/ 5778 w 10000"/>
                <a:gd name="connsiteY124" fmla="*/ 9468 h 10000"/>
                <a:gd name="connsiteX125" fmla="*/ 5823 w 10000"/>
                <a:gd name="connsiteY125" fmla="*/ 9367 h 10000"/>
                <a:gd name="connsiteX126" fmla="*/ 5778 w 10000"/>
                <a:gd name="connsiteY126" fmla="*/ 9201 h 10000"/>
                <a:gd name="connsiteX127" fmla="*/ 5778 w 10000"/>
                <a:gd name="connsiteY127" fmla="*/ 9260 h 10000"/>
                <a:gd name="connsiteX128" fmla="*/ 5686 w 10000"/>
                <a:gd name="connsiteY128" fmla="*/ 9153 h 10000"/>
                <a:gd name="connsiteX129" fmla="*/ 5686 w 10000"/>
                <a:gd name="connsiteY129" fmla="*/ 9260 h 10000"/>
                <a:gd name="connsiteX130" fmla="*/ 5555 w 10000"/>
                <a:gd name="connsiteY130" fmla="*/ 9260 h 10000"/>
                <a:gd name="connsiteX131" fmla="*/ 5466 w 10000"/>
                <a:gd name="connsiteY131" fmla="*/ 9201 h 10000"/>
                <a:gd name="connsiteX132" fmla="*/ 5414 w 10000"/>
                <a:gd name="connsiteY132" fmla="*/ 9104 h 10000"/>
                <a:gd name="connsiteX133" fmla="*/ 5370 w 10000"/>
                <a:gd name="connsiteY133" fmla="*/ 9104 h 10000"/>
                <a:gd name="connsiteX134" fmla="*/ 5370 w 10000"/>
                <a:gd name="connsiteY134" fmla="*/ 9201 h 10000"/>
                <a:gd name="connsiteX135" fmla="*/ 5284 w 10000"/>
                <a:gd name="connsiteY135" fmla="*/ 9104 h 10000"/>
                <a:gd name="connsiteX136" fmla="*/ 5244 w 10000"/>
                <a:gd name="connsiteY136" fmla="*/ 8992 h 10000"/>
                <a:gd name="connsiteX137" fmla="*/ 5202 w 10000"/>
                <a:gd name="connsiteY137" fmla="*/ 9052 h 10000"/>
                <a:gd name="connsiteX138" fmla="*/ 5244 w 10000"/>
                <a:gd name="connsiteY138" fmla="*/ 9201 h 10000"/>
                <a:gd name="connsiteX139" fmla="*/ 5154 w 10000"/>
                <a:gd name="connsiteY139" fmla="*/ 9153 h 10000"/>
                <a:gd name="connsiteX140" fmla="*/ 5154 w 10000"/>
                <a:gd name="connsiteY140" fmla="*/ 9260 h 10000"/>
                <a:gd name="connsiteX141" fmla="*/ 4973 w 10000"/>
                <a:gd name="connsiteY141" fmla="*/ 9201 h 10000"/>
                <a:gd name="connsiteX142" fmla="*/ 4844 w 10000"/>
                <a:gd name="connsiteY142" fmla="*/ 9201 h 10000"/>
                <a:gd name="connsiteX143" fmla="*/ 4794 w 10000"/>
                <a:gd name="connsiteY143" fmla="*/ 9201 h 10000"/>
                <a:gd name="connsiteX144" fmla="*/ 4661 w 10000"/>
                <a:gd name="connsiteY144" fmla="*/ 9104 h 10000"/>
                <a:gd name="connsiteX145" fmla="*/ 4611 w 10000"/>
                <a:gd name="connsiteY145" fmla="*/ 9052 h 10000"/>
                <a:gd name="connsiteX146" fmla="*/ 4480 w 10000"/>
                <a:gd name="connsiteY146" fmla="*/ 8992 h 10000"/>
                <a:gd name="connsiteX147" fmla="*/ 4395 w 10000"/>
                <a:gd name="connsiteY147" fmla="*/ 8684 h 10000"/>
                <a:gd name="connsiteX148" fmla="*/ 4297 w 10000"/>
                <a:gd name="connsiteY148" fmla="*/ 8469 h 10000"/>
                <a:gd name="connsiteX149" fmla="*/ 4168 w 10000"/>
                <a:gd name="connsiteY149" fmla="*/ 8469 h 10000"/>
                <a:gd name="connsiteX150" fmla="*/ 4032 w 10000"/>
                <a:gd name="connsiteY150" fmla="*/ 8469 h 10000"/>
                <a:gd name="connsiteX151" fmla="*/ 3808 w 10000"/>
                <a:gd name="connsiteY151" fmla="*/ 8200 h 10000"/>
                <a:gd name="connsiteX152" fmla="*/ 3633 w 10000"/>
                <a:gd name="connsiteY152" fmla="*/ 8352 h 10000"/>
                <a:gd name="connsiteX153" fmla="*/ 3633 w 10000"/>
                <a:gd name="connsiteY153" fmla="*/ 8469 h 10000"/>
                <a:gd name="connsiteX154" fmla="*/ 3410 w 10000"/>
                <a:gd name="connsiteY154" fmla="*/ 8521 h 10000"/>
                <a:gd name="connsiteX155" fmla="*/ 3278 w 10000"/>
                <a:gd name="connsiteY155" fmla="*/ 8684 h 10000"/>
                <a:gd name="connsiteX156" fmla="*/ 3189 w 10000"/>
                <a:gd name="connsiteY156" fmla="*/ 8571 h 10000"/>
                <a:gd name="connsiteX157" fmla="*/ 3099 w 10000"/>
                <a:gd name="connsiteY157" fmla="*/ 8684 h 10000"/>
                <a:gd name="connsiteX158" fmla="*/ 2965 w 10000"/>
                <a:gd name="connsiteY158" fmla="*/ 8684 h 10000"/>
                <a:gd name="connsiteX159" fmla="*/ 2781 w 10000"/>
                <a:gd name="connsiteY159" fmla="*/ 8626 h 10000"/>
                <a:gd name="connsiteX160" fmla="*/ 2606 w 10000"/>
                <a:gd name="connsiteY160" fmla="*/ 8731 h 10000"/>
                <a:gd name="connsiteX161" fmla="*/ 2515 w 10000"/>
                <a:gd name="connsiteY161" fmla="*/ 8731 h 10000"/>
                <a:gd name="connsiteX162" fmla="*/ 2423 w 10000"/>
                <a:gd name="connsiteY162" fmla="*/ 8731 h 10000"/>
                <a:gd name="connsiteX163" fmla="*/ 2380 w 10000"/>
                <a:gd name="connsiteY163" fmla="*/ 8731 h 10000"/>
                <a:gd name="connsiteX164" fmla="*/ 2380 w 10000"/>
                <a:gd name="connsiteY164" fmla="*/ 8992 h 10000"/>
                <a:gd name="connsiteX165" fmla="*/ 2473 w 10000"/>
                <a:gd name="connsiteY165" fmla="*/ 9153 h 10000"/>
                <a:gd name="connsiteX166" fmla="*/ 2473 w 10000"/>
                <a:gd name="connsiteY166" fmla="*/ 9201 h 10000"/>
                <a:gd name="connsiteX167" fmla="*/ 2473 w 10000"/>
                <a:gd name="connsiteY167" fmla="*/ 9317 h 10000"/>
                <a:gd name="connsiteX168" fmla="*/ 2515 w 10000"/>
                <a:gd name="connsiteY168" fmla="*/ 9468 h 10000"/>
                <a:gd name="connsiteX169" fmla="*/ 2380 w 10000"/>
                <a:gd name="connsiteY169" fmla="*/ 9418 h 10000"/>
                <a:gd name="connsiteX170" fmla="*/ 2244 w 10000"/>
                <a:gd name="connsiteY170" fmla="*/ 9367 h 10000"/>
                <a:gd name="connsiteX171" fmla="*/ 2153 w 10000"/>
                <a:gd name="connsiteY171" fmla="*/ 9104 h 10000"/>
                <a:gd name="connsiteX172" fmla="*/ 1895 w 10000"/>
                <a:gd name="connsiteY172" fmla="*/ 9260 h 10000"/>
                <a:gd name="connsiteX173" fmla="*/ 1805 w 10000"/>
                <a:gd name="connsiteY173" fmla="*/ 9317 h 10000"/>
                <a:gd name="connsiteX174" fmla="*/ 1805 w 10000"/>
                <a:gd name="connsiteY174" fmla="*/ 9153 h 10000"/>
                <a:gd name="connsiteX175" fmla="*/ 1669 w 10000"/>
                <a:gd name="connsiteY175" fmla="*/ 8945 h 10000"/>
                <a:gd name="connsiteX176" fmla="*/ 1401 w 10000"/>
                <a:gd name="connsiteY176" fmla="*/ 8945 h 10000"/>
                <a:gd name="connsiteX177" fmla="*/ 1401 w 10000"/>
                <a:gd name="connsiteY177" fmla="*/ 8731 h 10000"/>
                <a:gd name="connsiteX178" fmla="*/ 1439 w 10000"/>
                <a:gd name="connsiteY178" fmla="*/ 8469 h 10000"/>
                <a:gd name="connsiteX179" fmla="*/ 1270 w 10000"/>
                <a:gd name="connsiteY179" fmla="*/ 8352 h 10000"/>
                <a:gd name="connsiteX180" fmla="*/ 1130 w 10000"/>
                <a:gd name="connsiteY180" fmla="*/ 8200 h 10000"/>
                <a:gd name="connsiteX181" fmla="*/ 1090 w 10000"/>
                <a:gd name="connsiteY181" fmla="*/ 8094 h 10000"/>
                <a:gd name="connsiteX182" fmla="*/ 1048 w 10000"/>
                <a:gd name="connsiteY182" fmla="*/ 7936 h 10000"/>
                <a:gd name="connsiteX183" fmla="*/ 1090 w 10000"/>
                <a:gd name="connsiteY183" fmla="*/ 7780 h 10000"/>
                <a:gd name="connsiteX184" fmla="*/ 773 w 10000"/>
                <a:gd name="connsiteY184" fmla="*/ 7829 h 10000"/>
                <a:gd name="connsiteX185" fmla="*/ 591 w 10000"/>
                <a:gd name="connsiteY185" fmla="*/ 7936 h 10000"/>
                <a:gd name="connsiteX186" fmla="*/ 591 w 10000"/>
                <a:gd name="connsiteY186" fmla="*/ 7780 h 10000"/>
                <a:gd name="connsiteX187" fmla="*/ 549 w 10000"/>
                <a:gd name="connsiteY187" fmla="*/ 7615 h 10000"/>
                <a:gd name="connsiteX188" fmla="*/ 508 w 10000"/>
                <a:gd name="connsiteY188" fmla="*/ 7524 h 10000"/>
                <a:gd name="connsiteX189" fmla="*/ 7545 w 10000"/>
                <a:gd name="connsiteY189" fmla="*/ 7503 h 10000"/>
                <a:gd name="connsiteX190" fmla="*/ 7675 w 10000"/>
                <a:gd name="connsiteY190" fmla="*/ 7119 h 10000"/>
                <a:gd name="connsiteX0" fmla="*/ 7880 w 10000"/>
                <a:gd name="connsiteY0" fmla="*/ 105 h 10000"/>
                <a:gd name="connsiteX1" fmla="*/ 8056 w 10000"/>
                <a:gd name="connsiteY1" fmla="*/ 0 h 10000"/>
                <a:gd name="connsiteX2" fmla="*/ 8283 w 10000"/>
                <a:gd name="connsiteY2" fmla="*/ 105 h 10000"/>
                <a:gd name="connsiteX3" fmla="*/ 8367 w 10000"/>
                <a:gd name="connsiteY3" fmla="*/ 154 h 10000"/>
                <a:gd name="connsiteX4" fmla="*/ 8417 w 10000"/>
                <a:gd name="connsiteY4" fmla="*/ 216 h 10000"/>
                <a:gd name="connsiteX5" fmla="*/ 8643 w 10000"/>
                <a:gd name="connsiteY5" fmla="*/ 216 h 10000"/>
                <a:gd name="connsiteX6" fmla="*/ 8643 w 10000"/>
                <a:gd name="connsiteY6" fmla="*/ 154 h 10000"/>
                <a:gd name="connsiteX7" fmla="*/ 8905 w 10000"/>
                <a:gd name="connsiteY7" fmla="*/ 259 h 10000"/>
                <a:gd name="connsiteX8" fmla="*/ 8866 w 10000"/>
                <a:gd name="connsiteY8" fmla="*/ 315 h 10000"/>
                <a:gd name="connsiteX9" fmla="*/ 8905 w 10000"/>
                <a:gd name="connsiteY9" fmla="*/ 472 h 10000"/>
                <a:gd name="connsiteX10" fmla="*/ 8905 w 10000"/>
                <a:gd name="connsiteY10" fmla="*/ 573 h 10000"/>
                <a:gd name="connsiteX11" fmla="*/ 8817 w 10000"/>
                <a:gd name="connsiteY11" fmla="*/ 472 h 10000"/>
                <a:gd name="connsiteX12" fmla="*/ 8773 w 10000"/>
                <a:gd name="connsiteY12" fmla="*/ 524 h 10000"/>
                <a:gd name="connsiteX13" fmla="*/ 8680 w 10000"/>
                <a:gd name="connsiteY13" fmla="*/ 524 h 10000"/>
                <a:gd name="connsiteX14" fmla="*/ 8592 w 10000"/>
                <a:gd name="connsiteY14" fmla="*/ 573 h 10000"/>
                <a:gd name="connsiteX15" fmla="*/ 8417 w 10000"/>
                <a:gd name="connsiteY15" fmla="*/ 688 h 10000"/>
                <a:gd name="connsiteX16" fmla="*/ 8322 w 10000"/>
                <a:gd name="connsiteY16" fmla="*/ 745 h 10000"/>
                <a:gd name="connsiteX17" fmla="*/ 8417 w 10000"/>
                <a:gd name="connsiteY17" fmla="*/ 848 h 10000"/>
                <a:gd name="connsiteX18" fmla="*/ 8322 w 10000"/>
                <a:gd name="connsiteY18" fmla="*/ 848 h 10000"/>
                <a:gd name="connsiteX19" fmla="*/ 8367 w 10000"/>
                <a:gd name="connsiteY19" fmla="*/ 947 h 10000"/>
                <a:gd name="connsiteX20" fmla="*/ 8283 w 10000"/>
                <a:gd name="connsiteY20" fmla="*/ 1002 h 10000"/>
                <a:gd name="connsiteX21" fmla="*/ 8188 w 10000"/>
                <a:gd name="connsiteY21" fmla="*/ 899 h 10000"/>
                <a:gd name="connsiteX22" fmla="*/ 8152 w 10000"/>
                <a:gd name="connsiteY22" fmla="*/ 899 h 10000"/>
                <a:gd name="connsiteX23" fmla="*/ 8237 w 10000"/>
                <a:gd name="connsiteY23" fmla="*/ 1056 h 10000"/>
                <a:gd name="connsiteX24" fmla="*/ 8056 w 10000"/>
                <a:gd name="connsiteY24" fmla="*/ 1276 h 10000"/>
                <a:gd name="connsiteX25" fmla="*/ 9884 w 10000"/>
                <a:gd name="connsiteY25" fmla="*/ 4652 h 10000"/>
                <a:gd name="connsiteX26" fmla="*/ 9847 w 10000"/>
                <a:gd name="connsiteY26" fmla="*/ 4710 h 10000"/>
                <a:gd name="connsiteX27" fmla="*/ 9757 w 10000"/>
                <a:gd name="connsiteY27" fmla="*/ 4762 h 10000"/>
                <a:gd name="connsiteX28" fmla="*/ 9802 w 10000"/>
                <a:gd name="connsiteY28" fmla="*/ 4762 h 10000"/>
                <a:gd name="connsiteX29" fmla="*/ 9982 w 10000"/>
                <a:gd name="connsiteY29" fmla="*/ 4806 h 10000"/>
                <a:gd name="connsiteX30" fmla="*/ 9982 w 10000"/>
                <a:gd name="connsiteY30" fmla="*/ 4922 h 10000"/>
                <a:gd name="connsiteX31" fmla="*/ 9935 w 10000"/>
                <a:gd name="connsiteY31" fmla="*/ 4806 h 10000"/>
                <a:gd name="connsiteX32" fmla="*/ 9935 w 10000"/>
                <a:gd name="connsiteY32" fmla="*/ 4922 h 10000"/>
                <a:gd name="connsiteX33" fmla="*/ 9884 w 10000"/>
                <a:gd name="connsiteY33" fmla="*/ 4876 h 10000"/>
                <a:gd name="connsiteX34" fmla="*/ 9847 w 10000"/>
                <a:gd name="connsiteY34" fmla="*/ 4876 h 10000"/>
                <a:gd name="connsiteX35" fmla="*/ 9802 w 10000"/>
                <a:gd name="connsiteY35" fmla="*/ 4969 h 10000"/>
                <a:gd name="connsiteX36" fmla="*/ 9935 w 10000"/>
                <a:gd name="connsiteY36" fmla="*/ 5074 h 10000"/>
                <a:gd name="connsiteX37" fmla="*/ 9884 w 10000"/>
                <a:gd name="connsiteY37" fmla="*/ 5074 h 10000"/>
                <a:gd name="connsiteX38" fmla="*/ 9935 w 10000"/>
                <a:gd name="connsiteY38" fmla="*/ 5190 h 10000"/>
                <a:gd name="connsiteX39" fmla="*/ 9757 w 10000"/>
                <a:gd name="connsiteY39" fmla="*/ 5128 h 10000"/>
                <a:gd name="connsiteX40" fmla="*/ 9802 w 10000"/>
                <a:gd name="connsiteY40" fmla="*/ 5190 h 10000"/>
                <a:gd name="connsiteX41" fmla="*/ 9935 w 10000"/>
                <a:gd name="connsiteY41" fmla="*/ 5238 h 10000"/>
                <a:gd name="connsiteX42" fmla="*/ 9982 w 10000"/>
                <a:gd name="connsiteY42" fmla="*/ 5397 h 10000"/>
                <a:gd name="connsiteX43" fmla="*/ 9935 w 10000"/>
                <a:gd name="connsiteY43" fmla="*/ 5507 h 10000"/>
                <a:gd name="connsiteX44" fmla="*/ 9802 w 10000"/>
                <a:gd name="connsiteY44" fmla="*/ 5344 h 10000"/>
                <a:gd name="connsiteX45" fmla="*/ 9757 w 10000"/>
                <a:gd name="connsiteY45" fmla="*/ 5397 h 10000"/>
                <a:gd name="connsiteX46" fmla="*/ 9579 w 10000"/>
                <a:gd name="connsiteY46" fmla="*/ 5507 h 10000"/>
                <a:gd name="connsiteX47" fmla="*/ 9714 w 10000"/>
                <a:gd name="connsiteY47" fmla="*/ 5657 h 10000"/>
                <a:gd name="connsiteX48" fmla="*/ 9714 w 10000"/>
                <a:gd name="connsiteY48" fmla="*/ 5875 h 10000"/>
                <a:gd name="connsiteX49" fmla="*/ 9668 w 10000"/>
                <a:gd name="connsiteY49" fmla="*/ 5982 h 10000"/>
                <a:gd name="connsiteX50" fmla="*/ 9668 w 10000"/>
                <a:gd name="connsiteY50" fmla="*/ 6032 h 10000"/>
                <a:gd name="connsiteX51" fmla="*/ 9579 w 10000"/>
                <a:gd name="connsiteY51" fmla="*/ 5982 h 10000"/>
                <a:gd name="connsiteX52" fmla="*/ 9579 w 10000"/>
                <a:gd name="connsiteY52" fmla="*/ 6083 h 10000"/>
                <a:gd name="connsiteX53" fmla="*/ 9534 w 10000"/>
                <a:gd name="connsiteY53" fmla="*/ 6194 h 10000"/>
                <a:gd name="connsiteX54" fmla="*/ 9490 w 10000"/>
                <a:gd name="connsiteY54" fmla="*/ 6396 h 10000"/>
                <a:gd name="connsiteX55" fmla="*/ 9534 w 10000"/>
                <a:gd name="connsiteY55" fmla="*/ 6294 h 10000"/>
                <a:gd name="connsiteX56" fmla="*/ 9490 w 10000"/>
                <a:gd name="connsiteY56" fmla="*/ 6345 h 10000"/>
                <a:gd name="connsiteX57" fmla="*/ 9447 w 10000"/>
                <a:gd name="connsiteY57" fmla="*/ 6248 h 10000"/>
                <a:gd name="connsiteX58" fmla="*/ 9351 w 10000"/>
                <a:gd name="connsiteY58" fmla="*/ 6294 h 10000"/>
                <a:gd name="connsiteX59" fmla="*/ 9351 w 10000"/>
                <a:gd name="connsiteY59" fmla="*/ 6396 h 10000"/>
                <a:gd name="connsiteX60" fmla="*/ 9403 w 10000"/>
                <a:gd name="connsiteY60" fmla="*/ 6452 h 10000"/>
                <a:gd name="connsiteX61" fmla="*/ 9490 w 10000"/>
                <a:gd name="connsiteY61" fmla="*/ 6505 h 10000"/>
                <a:gd name="connsiteX62" fmla="*/ 9447 w 10000"/>
                <a:gd name="connsiteY62" fmla="*/ 6558 h 10000"/>
                <a:gd name="connsiteX63" fmla="*/ 9403 w 10000"/>
                <a:gd name="connsiteY63" fmla="*/ 6721 h 10000"/>
                <a:gd name="connsiteX64" fmla="*/ 9220 w 10000"/>
                <a:gd name="connsiteY64" fmla="*/ 6610 h 10000"/>
                <a:gd name="connsiteX65" fmla="*/ 9351 w 10000"/>
                <a:gd name="connsiteY65" fmla="*/ 6766 h 10000"/>
                <a:gd name="connsiteX66" fmla="*/ 9490 w 10000"/>
                <a:gd name="connsiteY66" fmla="*/ 6766 h 10000"/>
                <a:gd name="connsiteX67" fmla="*/ 9447 w 10000"/>
                <a:gd name="connsiteY67" fmla="*/ 6882 h 10000"/>
                <a:gd name="connsiteX68" fmla="*/ 9534 w 10000"/>
                <a:gd name="connsiteY68" fmla="*/ 7094 h 10000"/>
                <a:gd name="connsiteX69" fmla="*/ 9490 w 10000"/>
                <a:gd name="connsiteY69" fmla="*/ 7094 h 10000"/>
                <a:gd name="connsiteX70" fmla="*/ 9351 w 10000"/>
                <a:gd name="connsiteY70" fmla="*/ 6977 h 10000"/>
                <a:gd name="connsiteX71" fmla="*/ 9302 w 10000"/>
                <a:gd name="connsiteY71" fmla="*/ 7038 h 10000"/>
                <a:gd name="connsiteX72" fmla="*/ 9403 w 10000"/>
                <a:gd name="connsiteY72" fmla="*/ 7145 h 10000"/>
                <a:gd name="connsiteX73" fmla="*/ 9351 w 10000"/>
                <a:gd name="connsiteY73" fmla="*/ 7246 h 10000"/>
                <a:gd name="connsiteX74" fmla="*/ 9220 w 10000"/>
                <a:gd name="connsiteY74" fmla="*/ 7145 h 10000"/>
                <a:gd name="connsiteX75" fmla="*/ 9302 w 10000"/>
                <a:gd name="connsiteY75" fmla="*/ 7299 h 10000"/>
                <a:gd name="connsiteX76" fmla="*/ 9220 w 10000"/>
                <a:gd name="connsiteY76" fmla="*/ 7299 h 10000"/>
                <a:gd name="connsiteX77" fmla="*/ 9220 w 10000"/>
                <a:gd name="connsiteY77" fmla="*/ 7408 h 10000"/>
                <a:gd name="connsiteX78" fmla="*/ 8994 w 10000"/>
                <a:gd name="connsiteY78" fmla="*/ 7524 h 10000"/>
                <a:gd name="connsiteX79" fmla="*/ 8951 w 10000"/>
                <a:gd name="connsiteY79" fmla="*/ 7615 h 10000"/>
                <a:gd name="connsiteX80" fmla="*/ 8994 w 10000"/>
                <a:gd name="connsiteY80" fmla="*/ 7675 h 10000"/>
                <a:gd name="connsiteX81" fmla="*/ 8951 w 10000"/>
                <a:gd name="connsiteY81" fmla="*/ 7715 h 10000"/>
                <a:gd name="connsiteX82" fmla="*/ 8905 w 10000"/>
                <a:gd name="connsiteY82" fmla="*/ 7881 h 10000"/>
                <a:gd name="connsiteX83" fmla="*/ 8866 w 10000"/>
                <a:gd name="connsiteY83" fmla="*/ 7829 h 10000"/>
                <a:gd name="connsiteX84" fmla="*/ 8866 w 10000"/>
                <a:gd name="connsiteY84" fmla="*/ 7989 h 10000"/>
                <a:gd name="connsiteX85" fmla="*/ 8407 w 10000"/>
                <a:gd name="connsiteY85" fmla="*/ 7718 h 10000"/>
                <a:gd name="connsiteX86" fmla="*/ 7657 w 10000"/>
                <a:gd name="connsiteY86" fmla="*/ 8626 h 10000"/>
                <a:gd name="connsiteX87" fmla="*/ 7387 w 10000"/>
                <a:gd name="connsiteY87" fmla="*/ 8731 h 10000"/>
                <a:gd name="connsiteX88" fmla="*/ 7253 w 10000"/>
                <a:gd name="connsiteY88" fmla="*/ 8414 h 10000"/>
                <a:gd name="connsiteX89" fmla="*/ 7209 w 10000"/>
                <a:gd name="connsiteY89" fmla="*/ 8414 h 10000"/>
                <a:gd name="connsiteX90" fmla="*/ 7340 w 10000"/>
                <a:gd name="connsiteY90" fmla="*/ 8352 h 10000"/>
                <a:gd name="connsiteX91" fmla="*/ 7162 w 10000"/>
                <a:gd name="connsiteY91" fmla="*/ 8352 h 10000"/>
                <a:gd name="connsiteX92" fmla="*/ 7119 w 10000"/>
                <a:gd name="connsiteY92" fmla="*/ 8469 h 10000"/>
                <a:gd name="connsiteX93" fmla="*/ 7209 w 10000"/>
                <a:gd name="connsiteY93" fmla="*/ 8571 h 10000"/>
                <a:gd name="connsiteX94" fmla="*/ 7162 w 10000"/>
                <a:gd name="connsiteY94" fmla="*/ 8571 h 10000"/>
                <a:gd name="connsiteX95" fmla="*/ 7302 w 10000"/>
                <a:gd name="connsiteY95" fmla="*/ 8886 h 10000"/>
                <a:gd name="connsiteX96" fmla="*/ 7119 w 10000"/>
                <a:gd name="connsiteY96" fmla="*/ 8684 h 10000"/>
                <a:gd name="connsiteX97" fmla="*/ 7209 w 10000"/>
                <a:gd name="connsiteY97" fmla="*/ 8886 h 10000"/>
                <a:gd name="connsiteX98" fmla="*/ 7162 w 10000"/>
                <a:gd name="connsiteY98" fmla="*/ 8945 h 10000"/>
                <a:gd name="connsiteX99" fmla="*/ 7119 w 10000"/>
                <a:gd name="connsiteY99" fmla="*/ 8886 h 10000"/>
                <a:gd name="connsiteX100" fmla="*/ 7075 w 10000"/>
                <a:gd name="connsiteY100" fmla="*/ 9052 h 10000"/>
                <a:gd name="connsiteX101" fmla="*/ 6934 w 10000"/>
                <a:gd name="connsiteY101" fmla="*/ 9104 h 10000"/>
                <a:gd name="connsiteX102" fmla="*/ 6893 w 10000"/>
                <a:gd name="connsiteY102" fmla="*/ 8992 h 10000"/>
                <a:gd name="connsiteX103" fmla="*/ 6807 w 10000"/>
                <a:gd name="connsiteY103" fmla="*/ 8945 h 10000"/>
                <a:gd name="connsiteX104" fmla="*/ 6852 w 10000"/>
                <a:gd name="connsiteY104" fmla="*/ 9153 h 10000"/>
                <a:gd name="connsiteX105" fmla="*/ 6623 w 10000"/>
                <a:gd name="connsiteY105" fmla="*/ 9052 h 10000"/>
                <a:gd name="connsiteX106" fmla="*/ 6579 w 10000"/>
                <a:gd name="connsiteY106" fmla="*/ 9104 h 10000"/>
                <a:gd name="connsiteX107" fmla="*/ 6444 w 10000"/>
                <a:gd name="connsiteY107" fmla="*/ 9201 h 10000"/>
                <a:gd name="connsiteX108" fmla="*/ 6411 w 10000"/>
                <a:gd name="connsiteY108" fmla="*/ 9317 h 10000"/>
                <a:gd name="connsiteX109" fmla="*/ 6311 w 10000"/>
                <a:gd name="connsiteY109" fmla="*/ 9317 h 10000"/>
                <a:gd name="connsiteX110" fmla="*/ 6177 w 10000"/>
                <a:gd name="connsiteY110" fmla="*/ 9367 h 10000"/>
                <a:gd name="connsiteX111" fmla="*/ 6177 w 10000"/>
                <a:gd name="connsiteY111" fmla="*/ 9317 h 10000"/>
                <a:gd name="connsiteX112" fmla="*/ 6177 w 10000"/>
                <a:gd name="connsiteY112" fmla="*/ 9418 h 10000"/>
                <a:gd name="connsiteX113" fmla="*/ 6046 w 10000"/>
                <a:gd name="connsiteY113" fmla="*/ 9367 h 10000"/>
                <a:gd name="connsiteX114" fmla="*/ 6046 w 10000"/>
                <a:gd name="connsiteY114" fmla="*/ 9468 h 10000"/>
                <a:gd name="connsiteX115" fmla="*/ 6000 w 10000"/>
                <a:gd name="connsiteY115" fmla="*/ 9632 h 10000"/>
                <a:gd name="connsiteX116" fmla="*/ 6094 w 10000"/>
                <a:gd name="connsiteY116" fmla="*/ 9687 h 10000"/>
                <a:gd name="connsiteX117" fmla="*/ 6094 w 10000"/>
                <a:gd name="connsiteY117" fmla="*/ 9687 h 10000"/>
                <a:gd name="connsiteX118" fmla="*/ 6177 w 10000"/>
                <a:gd name="connsiteY118" fmla="*/ 9899 h 10000"/>
                <a:gd name="connsiteX119" fmla="*/ 5956 w 10000"/>
                <a:gd name="connsiteY119" fmla="*/ 10000 h 10000"/>
                <a:gd name="connsiteX120" fmla="*/ 5956 w 10000"/>
                <a:gd name="connsiteY120" fmla="*/ 9899 h 10000"/>
                <a:gd name="connsiteX121" fmla="*/ 5861 w 10000"/>
                <a:gd name="connsiteY121" fmla="*/ 9737 h 10000"/>
                <a:gd name="connsiteX122" fmla="*/ 5823 w 10000"/>
                <a:gd name="connsiteY122" fmla="*/ 9632 h 10000"/>
                <a:gd name="connsiteX123" fmla="*/ 5778 w 10000"/>
                <a:gd name="connsiteY123" fmla="*/ 9468 h 10000"/>
                <a:gd name="connsiteX124" fmla="*/ 5823 w 10000"/>
                <a:gd name="connsiteY124" fmla="*/ 9367 h 10000"/>
                <a:gd name="connsiteX125" fmla="*/ 5778 w 10000"/>
                <a:gd name="connsiteY125" fmla="*/ 9201 h 10000"/>
                <a:gd name="connsiteX126" fmla="*/ 5778 w 10000"/>
                <a:gd name="connsiteY126" fmla="*/ 9260 h 10000"/>
                <a:gd name="connsiteX127" fmla="*/ 5686 w 10000"/>
                <a:gd name="connsiteY127" fmla="*/ 9153 h 10000"/>
                <a:gd name="connsiteX128" fmla="*/ 5686 w 10000"/>
                <a:gd name="connsiteY128" fmla="*/ 9260 h 10000"/>
                <a:gd name="connsiteX129" fmla="*/ 5555 w 10000"/>
                <a:gd name="connsiteY129" fmla="*/ 9260 h 10000"/>
                <a:gd name="connsiteX130" fmla="*/ 5466 w 10000"/>
                <a:gd name="connsiteY130" fmla="*/ 9201 h 10000"/>
                <a:gd name="connsiteX131" fmla="*/ 5414 w 10000"/>
                <a:gd name="connsiteY131" fmla="*/ 9104 h 10000"/>
                <a:gd name="connsiteX132" fmla="*/ 5370 w 10000"/>
                <a:gd name="connsiteY132" fmla="*/ 9104 h 10000"/>
                <a:gd name="connsiteX133" fmla="*/ 5370 w 10000"/>
                <a:gd name="connsiteY133" fmla="*/ 9201 h 10000"/>
                <a:gd name="connsiteX134" fmla="*/ 5284 w 10000"/>
                <a:gd name="connsiteY134" fmla="*/ 9104 h 10000"/>
                <a:gd name="connsiteX135" fmla="*/ 5244 w 10000"/>
                <a:gd name="connsiteY135" fmla="*/ 8992 h 10000"/>
                <a:gd name="connsiteX136" fmla="*/ 5202 w 10000"/>
                <a:gd name="connsiteY136" fmla="*/ 9052 h 10000"/>
                <a:gd name="connsiteX137" fmla="*/ 5244 w 10000"/>
                <a:gd name="connsiteY137" fmla="*/ 9201 h 10000"/>
                <a:gd name="connsiteX138" fmla="*/ 5154 w 10000"/>
                <a:gd name="connsiteY138" fmla="*/ 9153 h 10000"/>
                <a:gd name="connsiteX139" fmla="*/ 5154 w 10000"/>
                <a:gd name="connsiteY139" fmla="*/ 9260 h 10000"/>
                <a:gd name="connsiteX140" fmla="*/ 4973 w 10000"/>
                <a:gd name="connsiteY140" fmla="*/ 9201 h 10000"/>
                <a:gd name="connsiteX141" fmla="*/ 4844 w 10000"/>
                <a:gd name="connsiteY141" fmla="*/ 9201 h 10000"/>
                <a:gd name="connsiteX142" fmla="*/ 4794 w 10000"/>
                <a:gd name="connsiteY142" fmla="*/ 9201 h 10000"/>
                <a:gd name="connsiteX143" fmla="*/ 4661 w 10000"/>
                <a:gd name="connsiteY143" fmla="*/ 9104 h 10000"/>
                <a:gd name="connsiteX144" fmla="*/ 4611 w 10000"/>
                <a:gd name="connsiteY144" fmla="*/ 9052 h 10000"/>
                <a:gd name="connsiteX145" fmla="*/ 4480 w 10000"/>
                <a:gd name="connsiteY145" fmla="*/ 8992 h 10000"/>
                <a:gd name="connsiteX146" fmla="*/ 4395 w 10000"/>
                <a:gd name="connsiteY146" fmla="*/ 8684 h 10000"/>
                <a:gd name="connsiteX147" fmla="*/ 4297 w 10000"/>
                <a:gd name="connsiteY147" fmla="*/ 8469 h 10000"/>
                <a:gd name="connsiteX148" fmla="*/ 4168 w 10000"/>
                <a:gd name="connsiteY148" fmla="*/ 8469 h 10000"/>
                <a:gd name="connsiteX149" fmla="*/ 4032 w 10000"/>
                <a:gd name="connsiteY149" fmla="*/ 8469 h 10000"/>
                <a:gd name="connsiteX150" fmla="*/ 3808 w 10000"/>
                <a:gd name="connsiteY150" fmla="*/ 8200 h 10000"/>
                <a:gd name="connsiteX151" fmla="*/ 3633 w 10000"/>
                <a:gd name="connsiteY151" fmla="*/ 8352 h 10000"/>
                <a:gd name="connsiteX152" fmla="*/ 3633 w 10000"/>
                <a:gd name="connsiteY152" fmla="*/ 8469 h 10000"/>
                <a:gd name="connsiteX153" fmla="*/ 3410 w 10000"/>
                <a:gd name="connsiteY153" fmla="*/ 8521 h 10000"/>
                <a:gd name="connsiteX154" fmla="*/ 3278 w 10000"/>
                <a:gd name="connsiteY154" fmla="*/ 8684 h 10000"/>
                <a:gd name="connsiteX155" fmla="*/ 3189 w 10000"/>
                <a:gd name="connsiteY155" fmla="*/ 8571 h 10000"/>
                <a:gd name="connsiteX156" fmla="*/ 3099 w 10000"/>
                <a:gd name="connsiteY156" fmla="*/ 8684 h 10000"/>
                <a:gd name="connsiteX157" fmla="*/ 2965 w 10000"/>
                <a:gd name="connsiteY157" fmla="*/ 8684 h 10000"/>
                <a:gd name="connsiteX158" fmla="*/ 2781 w 10000"/>
                <a:gd name="connsiteY158" fmla="*/ 8626 h 10000"/>
                <a:gd name="connsiteX159" fmla="*/ 2606 w 10000"/>
                <a:gd name="connsiteY159" fmla="*/ 8731 h 10000"/>
                <a:gd name="connsiteX160" fmla="*/ 2515 w 10000"/>
                <a:gd name="connsiteY160" fmla="*/ 8731 h 10000"/>
                <a:gd name="connsiteX161" fmla="*/ 2423 w 10000"/>
                <a:gd name="connsiteY161" fmla="*/ 8731 h 10000"/>
                <a:gd name="connsiteX162" fmla="*/ 2380 w 10000"/>
                <a:gd name="connsiteY162" fmla="*/ 8731 h 10000"/>
                <a:gd name="connsiteX163" fmla="*/ 2380 w 10000"/>
                <a:gd name="connsiteY163" fmla="*/ 8992 h 10000"/>
                <a:gd name="connsiteX164" fmla="*/ 2473 w 10000"/>
                <a:gd name="connsiteY164" fmla="*/ 9153 h 10000"/>
                <a:gd name="connsiteX165" fmla="*/ 2473 w 10000"/>
                <a:gd name="connsiteY165" fmla="*/ 9201 h 10000"/>
                <a:gd name="connsiteX166" fmla="*/ 2473 w 10000"/>
                <a:gd name="connsiteY166" fmla="*/ 9317 h 10000"/>
                <a:gd name="connsiteX167" fmla="*/ 2515 w 10000"/>
                <a:gd name="connsiteY167" fmla="*/ 9468 h 10000"/>
                <a:gd name="connsiteX168" fmla="*/ 2380 w 10000"/>
                <a:gd name="connsiteY168" fmla="*/ 9418 h 10000"/>
                <a:gd name="connsiteX169" fmla="*/ 2244 w 10000"/>
                <a:gd name="connsiteY169" fmla="*/ 9367 h 10000"/>
                <a:gd name="connsiteX170" fmla="*/ 2153 w 10000"/>
                <a:gd name="connsiteY170" fmla="*/ 9104 h 10000"/>
                <a:gd name="connsiteX171" fmla="*/ 1895 w 10000"/>
                <a:gd name="connsiteY171" fmla="*/ 9260 h 10000"/>
                <a:gd name="connsiteX172" fmla="*/ 1805 w 10000"/>
                <a:gd name="connsiteY172" fmla="*/ 9317 h 10000"/>
                <a:gd name="connsiteX173" fmla="*/ 1805 w 10000"/>
                <a:gd name="connsiteY173" fmla="*/ 9153 h 10000"/>
                <a:gd name="connsiteX174" fmla="*/ 1669 w 10000"/>
                <a:gd name="connsiteY174" fmla="*/ 8945 h 10000"/>
                <a:gd name="connsiteX175" fmla="*/ 1401 w 10000"/>
                <a:gd name="connsiteY175" fmla="*/ 8945 h 10000"/>
                <a:gd name="connsiteX176" fmla="*/ 1401 w 10000"/>
                <a:gd name="connsiteY176" fmla="*/ 8731 h 10000"/>
                <a:gd name="connsiteX177" fmla="*/ 1439 w 10000"/>
                <a:gd name="connsiteY177" fmla="*/ 8469 h 10000"/>
                <a:gd name="connsiteX178" fmla="*/ 1270 w 10000"/>
                <a:gd name="connsiteY178" fmla="*/ 8352 h 10000"/>
                <a:gd name="connsiteX179" fmla="*/ 1130 w 10000"/>
                <a:gd name="connsiteY179" fmla="*/ 8200 h 10000"/>
                <a:gd name="connsiteX180" fmla="*/ 1090 w 10000"/>
                <a:gd name="connsiteY180" fmla="*/ 8094 h 10000"/>
                <a:gd name="connsiteX181" fmla="*/ 1048 w 10000"/>
                <a:gd name="connsiteY181" fmla="*/ 7936 h 10000"/>
                <a:gd name="connsiteX182" fmla="*/ 1090 w 10000"/>
                <a:gd name="connsiteY182" fmla="*/ 7780 h 10000"/>
                <a:gd name="connsiteX183" fmla="*/ 773 w 10000"/>
                <a:gd name="connsiteY183" fmla="*/ 7829 h 10000"/>
                <a:gd name="connsiteX184" fmla="*/ 591 w 10000"/>
                <a:gd name="connsiteY184" fmla="*/ 7936 h 10000"/>
                <a:gd name="connsiteX185" fmla="*/ 591 w 10000"/>
                <a:gd name="connsiteY185" fmla="*/ 7780 h 10000"/>
                <a:gd name="connsiteX186" fmla="*/ 549 w 10000"/>
                <a:gd name="connsiteY186" fmla="*/ 7615 h 10000"/>
                <a:gd name="connsiteX187" fmla="*/ 508 w 10000"/>
                <a:gd name="connsiteY187" fmla="*/ 7524 h 10000"/>
                <a:gd name="connsiteX188" fmla="*/ 7545 w 10000"/>
                <a:gd name="connsiteY188" fmla="*/ 7503 h 10000"/>
                <a:gd name="connsiteX189" fmla="*/ 7675 w 10000"/>
                <a:gd name="connsiteY189" fmla="*/ 7119 h 10000"/>
                <a:gd name="connsiteX0" fmla="*/ 8056 w 10000"/>
                <a:gd name="connsiteY0" fmla="*/ 0 h 10000"/>
                <a:gd name="connsiteX1" fmla="*/ 8283 w 10000"/>
                <a:gd name="connsiteY1" fmla="*/ 105 h 10000"/>
                <a:gd name="connsiteX2" fmla="*/ 8367 w 10000"/>
                <a:gd name="connsiteY2" fmla="*/ 154 h 10000"/>
                <a:gd name="connsiteX3" fmla="*/ 8417 w 10000"/>
                <a:gd name="connsiteY3" fmla="*/ 216 h 10000"/>
                <a:gd name="connsiteX4" fmla="*/ 8643 w 10000"/>
                <a:gd name="connsiteY4" fmla="*/ 216 h 10000"/>
                <a:gd name="connsiteX5" fmla="*/ 8643 w 10000"/>
                <a:gd name="connsiteY5" fmla="*/ 154 h 10000"/>
                <a:gd name="connsiteX6" fmla="*/ 8905 w 10000"/>
                <a:gd name="connsiteY6" fmla="*/ 259 h 10000"/>
                <a:gd name="connsiteX7" fmla="*/ 8866 w 10000"/>
                <a:gd name="connsiteY7" fmla="*/ 315 h 10000"/>
                <a:gd name="connsiteX8" fmla="*/ 8905 w 10000"/>
                <a:gd name="connsiteY8" fmla="*/ 472 h 10000"/>
                <a:gd name="connsiteX9" fmla="*/ 8905 w 10000"/>
                <a:gd name="connsiteY9" fmla="*/ 573 h 10000"/>
                <a:gd name="connsiteX10" fmla="*/ 8817 w 10000"/>
                <a:gd name="connsiteY10" fmla="*/ 472 h 10000"/>
                <a:gd name="connsiteX11" fmla="*/ 8773 w 10000"/>
                <a:gd name="connsiteY11" fmla="*/ 524 h 10000"/>
                <a:gd name="connsiteX12" fmla="*/ 8680 w 10000"/>
                <a:gd name="connsiteY12" fmla="*/ 524 h 10000"/>
                <a:gd name="connsiteX13" fmla="*/ 8592 w 10000"/>
                <a:gd name="connsiteY13" fmla="*/ 573 h 10000"/>
                <a:gd name="connsiteX14" fmla="*/ 8417 w 10000"/>
                <a:gd name="connsiteY14" fmla="*/ 688 h 10000"/>
                <a:gd name="connsiteX15" fmla="*/ 8322 w 10000"/>
                <a:gd name="connsiteY15" fmla="*/ 745 h 10000"/>
                <a:gd name="connsiteX16" fmla="*/ 8417 w 10000"/>
                <a:gd name="connsiteY16" fmla="*/ 848 h 10000"/>
                <a:gd name="connsiteX17" fmla="*/ 8322 w 10000"/>
                <a:gd name="connsiteY17" fmla="*/ 848 h 10000"/>
                <a:gd name="connsiteX18" fmla="*/ 8367 w 10000"/>
                <a:gd name="connsiteY18" fmla="*/ 947 h 10000"/>
                <a:gd name="connsiteX19" fmla="*/ 8283 w 10000"/>
                <a:gd name="connsiteY19" fmla="*/ 1002 h 10000"/>
                <a:gd name="connsiteX20" fmla="*/ 8188 w 10000"/>
                <a:gd name="connsiteY20" fmla="*/ 899 h 10000"/>
                <a:gd name="connsiteX21" fmla="*/ 8152 w 10000"/>
                <a:gd name="connsiteY21" fmla="*/ 899 h 10000"/>
                <a:gd name="connsiteX22" fmla="*/ 8237 w 10000"/>
                <a:gd name="connsiteY22" fmla="*/ 1056 h 10000"/>
                <a:gd name="connsiteX23" fmla="*/ 8056 w 10000"/>
                <a:gd name="connsiteY23" fmla="*/ 1276 h 10000"/>
                <a:gd name="connsiteX24" fmla="*/ 9884 w 10000"/>
                <a:gd name="connsiteY24" fmla="*/ 4652 h 10000"/>
                <a:gd name="connsiteX25" fmla="*/ 9847 w 10000"/>
                <a:gd name="connsiteY25" fmla="*/ 4710 h 10000"/>
                <a:gd name="connsiteX26" fmla="*/ 9757 w 10000"/>
                <a:gd name="connsiteY26" fmla="*/ 4762 h 10000"/>
                <a:gd name="connsiteX27" fmla="*/ 9802 w 10000"/>
                <a:gd name="connsiteY27" fmla="*/ 4762 h 10000"/>
                <a:gd name="connsiteX28" fmla="*/ 9982 w 10000"/>
                <a:gd name="connsiteY28" fmla="*/ 4806 h 10000"/>
                <a:gd name="connsiteX29" fmla="*/ 9982 w 10000"/>
                <a:gd name="connsiteY29" fmla="*/ 4922 h 10000"/>
                <a:gd name="connsiteX30" fmla="*/ 9935 w 10000"/>
                <a:gd name="connsiteY30" fmla="*/ 4806 h 10000"/>
                <a:gd name="connsiteX31" fmla="*/ 9935 w 10000"/>
                <a:gd name="connsiteY31" fmla="*/ 4922 h 10000"/>
                <a:gd name="connsiteX32" fmla="*/ 9884 w 10000"/>
                <a:gd name="connsiteY32" fmla="*/ 4876 h 10000"/>
                <a:gd name="connsiteX33" fmla="*/ 9847 w 10000"/>
                <a:gd name="connsiteY33" fmla="*/ 4876 h 10000"/>
                <a:gd name="connsiteX34" fmla="*/ 9802 w 10000"/>
                <a:gd name="connsiteY34" fmla="*/ 4969 h 10000"/>
                <a:gd name="connsiteX35" fmla="*/ 9935 w 10000"/>
                <a:gd name="connsiteY35" fmla="*/ 5074 h 10000"/>
                <a:gd name="connsiteX36" fmla="*/ 9884 w 10000"/>
                <a:gd name="connsiteY36" fmla="*/ 5074 h 10000"/>
                <a:gd name="connsiteX37" fmla="*/ 9935 w 10000"/>
                <a:gd name="connsiteY37" fmla="*/ 5190 h 10000"/>
                <a:gd name="connsiteX38" fmla="*/ 9757 w 10000"/>
                <a:gd name="connsiteY38" fmla="*/ 5128 h 10000"/>
                <a:gd name="connsiteX39" fmla="*/ 9802 w 10000"/>
                <a:gd name="connsiteY39" fmla="*/ 5190 h 10000"/>
                <a:gd name="connsiteX40" fmla="*/ 9935 w 10000"/>
                <a:gd name="connsiteY40" fmla="*/ 5238 h 10000"/>
                <a:gd name="connsiteX41" fmla="*/ 9982 w 10000"/>
                <a:gd name="connsiteY41" fmla="*/ 5397 h 10000"/>
                <a:gd name="connsiteX42" fmla="*/ 9935 w 10000"/>
                <a:gd name="connsiteY42" fmla="*/ 5507 h 10000"/>
                <a:gd name="connsiteX43" fmla="*/ 9802 w 10000"/>
                <a:gd name="connsiteY43" fmla="*/ 5344 h 10000"/>
                <a:gd name="connsiteX44" fmla="*/ 9757 w 10000"/>
                <a:gd name="connsiteY44" fmla="*/ 5397 h 10000"/>
                <a:gd name="connsiteX45" fmla="*/ 9579 w 10000"/>
                <a:gd name="connsiteY45" fmla="*/ 5507 h 10000"/>
                <a:gd name="connsiteX46" fmla="*/ 9714 w 10000"/>
                <a:gd name="connsiteY46" fmla="*/ 5657 h 10000"/>
                <a:gd name="connsiteX47" fmla="*/ 9714 w 10000"/>
                <a:gd name="connsiteY47" fmla="*/ 5875 h 10000"/>
                <a:gd name="connsiteX48" fmla="*/ 9668 w 10000"/>
                <a:gd name="connsiteY48" fmla="*/ 5982 h 10000"/>
                <a:gd name="connsiteX49" fmla="*/ 9668 w 10000"/>
                <a:gd name="connsiteY49" fmla="*/ 6032 h 10000"/>
                <a:gd name="connsiteX50" fmla="*/ 9579 w 10000"/>
                <a:gd name="connsiteY50" fmla="*/ 5982 h 10000"/>
                <a:gd name="connsiteX51" fmla="*/ 9579 w 10000"/>
                <a:gd name="connsiteY51" fmla="*/ 6083 h 10000"/>
                <a:gd name="connsiteX52" fmla="*/ 9534 w 10000"/>
                <a:gd name="connsiteY52" fmla="*/ 6194 h 10000"/>
                <a:gd name="connsiteX53" fmla="*/ 9490 w 10000"/>
                <a:gd name="connsiteY53" fmla="*/ 6396 h 10000"/>
                <a:gd name="connsiteX54" fmla="*/ 9534 w 10000"/>
                <a:gd name="connsiteY54" fmla="*/ 6294 h 10000"/>
                <a:gd name="connsiteX55" fmla="*/ 9490 w 10000"/>
                <a:gd name="connsiteY55" fmla="*/ 6345 h 10000"/>
                <a:gd name="connsiteX56" fmla="*/ 9447 w 10000"/>
                <a:gd name="connsiteY56" fmla="*/ 6248 h 10000"/>
                <a:gd name="connsiteX57" fmla="*/ 9351 w 10000"/>
                <a:gd name="connsiteY57" fmla="*/ 6294 h 10000"/>
                <a:gd name="connsiteX58" fmla="*/ 9351 w 10000"/>
                <a:gd name="connsiteY58" fmla="*/ 6396 h 10000"/>
                <a:gd name="connsiteX59" fmla="*/ 9403 w 10000"/>
                <a:gd name="connsiteY59" fmla="*/ 6452 h 10000"/>
                <a:gd name="connsiteX60" fmla="*/ 9490 w 10000"/>
                <a:gd name="connsiteY60" fmla="*/ 6505 h 10000"/>
                <a:gd name="connsiteX61" fmla="*/ 9447 w 10000"/>
                <a:gd name="connsiteY61" fmla="*/ 6558 h 10000"/>
                <a:gd name="connsiteX62" fmla="*/ 9403 w 10000"/>
                <a:gd name="connsiteY62" fmla="*/ 6721 h 10000"/>
                <a:gd name="connsiteX63" fmla="*/ 9220 w 10000"/>
                <a:gd name="connsiteY63" fmla="*/ 6610 h 10000"/>
                <a:gd name="connsiteX64" fmla="*/ 9351 w 10000"/>
                <a:gd name="connsiteY64" fmla="*/ 6766 h 10000"/>
                <a:gd name="connsiteX65" fmla="*/ 9490 w 10000"/>
                <a:gd name="connsiteY65" fmla="*/ 6766 h 10000"/>
                <a:gd name="connsiteX66" fmla="*/ 9447 w 10000"/>
                <a:gd name="connsiteY66" fmla="*/ 6882 h 10000"/>
                <a:gd name="connsiteX67" fmla="*/ 9534 w 10000"/>
                <a:gd name="connsiteY67" fmla="*/ 7094 h 10000"/>
                <a:gd name="connsiteX68" fmla="*/ 9490 w 10000"/>
                <a:gd name="connsiteY68" fmla="*/ 7094 h 10000"/>
                <a:gd name="connsiteX69" fmla="*/ 9351 w 10000"/>
                <a:gd name="connsiteY69" fmla="*/ 6977 h 10000"/>
                <a:gd name="connsiteX70" fmla="*/ 9302 w 10000"/>
                <a:gd name="connsiteY70" fmla="*/ 7038 h 10000"/>
                <a:gd name="connsiteX71" fmla="*/ 9403 w 10000"/>
                <a:gd name="connsiteY71" fmla="*/ 7145 h 10000"/>
                <a:gd name="connsiteX72" fmla="*/ 9351 w 10000"/>
                <a:gd name="connsiteY72" fmla="*/ 7246 h 10000"/>
                <a:gd name="connsiteX73" fmla="*/ 9220 w 10000"/>
                <a:gd name="connsiteY73" fmla="*/ 7145 h 10000"/>
                <a:gd name="connsiteX74" fmla="*/ 9302 w 10000"/>
                <a:gd name="connsiteY74" fmla="*/ 7299 h 10000"/>
                <a:gd name="connsiteX75" fmla="*/ 9220 w 10000"/>
                <a:gd name="connsiteY75" fmla="*/ 7299 h 10000"/>
                <a:gd name="connsiteX76" fmla="*/ 9220 w 10000"/>
                <a:gd name="connsiteY76" fmla="*/ 7408 h 10000"/>
                <a:gd name="connsiteX77" fmla="*/ 8994 w 10000"/>
                <a:gd name="connsiteY77" fmla="*/ 7524 h 10000"/>
                <a:gd name="connsiteX78" fmla="*/ 8951 w 10000"/>
                <a:gd name="connsiteY78" fmla="*/ 7615 h 10000"/>
                <a:gd name="connsiteX79" fmla="*/ 8994 w 10000"/>
                <a:gd name="connsiteY79" fmla="*/ 7675 h 10000"/>
                <a:gd name="connsiteX80" fmla="*/ 8951 w 10000"/>
                <a:gd name="connsiteY80" fmla="*/ 7715 h 10000"/>
                <a:gd name="connsiteX81" fmla="*/ 8905 w 10000"/>
                <a:gd name="connsiteY81" fmla="*/ 7881 h 10000"/>
                <a:gd name="connsiteX82" fmla="*/ 8866 w 10000"/>
                <a:gd name="connsiteY82" fmla="*/ 7829 h 10000"/>
                <a:gd name="connsiteX83" fmla="*/ 8866 w 10000"/>
                <a:gd name="connsiteY83" fmla="*/ 7989 h 10000"/>
                <a:gd name="connsiteX84" fmla="*/ 8407 w 10000"/>
                <a:gd name="connsiteY84" fmla="*/ 7718 h 10000"/>
                <a:gd name="connsiteX85" fmla="*/ 7657 w 10000"/>
                <a:gd name="connsiteY85" fmla="*/ 8626 h 10000"/>
                <a:gd name="connsiteX86" fmla="*/ 7387 w 10000"/>
                <a:gd name="connsiteY86" fmla="*/ 8731 h 10000"/>
                <a:gd name="connsiteX87" fmla="*/ 7253 w 10000"/>
                <a:gd name="connsiteY87" fmla="*/ 8414 h 10000"/>
                <a:gd name="connsiteX88" fmla="*/ 7209 w 10000"/>
                <a:gd name="connsiteY88" fmla="*/ 8414 h 10000"/>
                <a:gd name="connsiteX89" fmla="*/ 7340 w 10000"/>
                <a:gd name="connsiteY89" fmla="*/ 8352 h 10000"/>
                <a:gd name="connsiteX90" fmla="*/ 7162 w 10000"/>
                <a:gd name="connsiteY90" fmla="*/ 8352 h 10000"/>
                <a:gd name="connsiteX91" fmla="*/ 7119 w 10000"/>
                <a:gd name="connsiteY91" fmla="*/ 8469 h 10000"/>
                <a:gd name="connsiteX92" fmla="*/ 7209 w 10000"/>
                <a:gd name="connsiteY92" fmla="*/ 8571 h 10000"/>
                <a:gd name="connsiteX93" fmla="*/ 7162 w 10000"/>
                <a:gd name="connsiteY93" fmla="*/ 8571 h 10000"/>
                <a:gd name="connsiteX94" fmla="*/ 7302 w 10000"/>
                <a:gd name="connsiteY94" fmla="*/ 8886 h 10000"/>
                <a:gd name="connsiteX95" fmla="*/ 7119 w 10000"/>
                <a:gd name="connsiteY95" fmla="*/ 8684 h 10000"/>
                <a:gd name="connsiteX96" fmla="*/ 7209 w 10000"/>
                <a:gd name="connsiteY96" fmla="*/ 8886 h 10000"/>
                <a:gd name="connsiteX97" fmla="*/ 7162 w 10000"/>
                <a:gd name="connsiteY97" fmla="*/ 8945 h 10000"/>
                <a:gd name="connsiteX98" fmla="*/ 7119 w 10000"/>
                <a:gd name="connsiteY98" fmla="*/ 8886 h 10000"/>
                <a:gd name="connsiteX99" fmla="*/ 7075 w 10000"/>
                <a:gd name="connsiteY99" fmla="*/ 9052 h 10000"/>
                <a:gd name="connsiteX100" fmla="*/ 6934 w 10000"/>
                <a:gd name="connsiteY100" fmla="*/ 9104 h 10000"/>
                <a:gd name="connsiteX101" fmla="*/ 6893 w 10000"/>
                <a:gd name="connsiteY101" fmla="*/ 8992 h 10000"/>
                <a:gd name="connsiteX102" fmla="*/ 6807 w 10000"/>
                <a:gd name="connsiteY102" fmla="*/ 8945 h 10000"/>
                <a:gd name="connsiteX103" fmla="*/ 6852 w 10000"/>
                <a:gd name="connsiteY103" fmla="*/ 9153 h 10000"/>
                <a:gd name="connsiteX104" fmla="*/ 6623 w 10000"/>
                <a:gd name="connsiteY104" fmla="*/ 9052 h 10000"/>
                <a:gd name="connsiteX105" fmla="*/ 6579 w 10000"/>
                <a:gd name="connsiteY105" fmla="*/ 9104 h 10000"/>
                <a:gd name="connsiteX106" fmla="*/ 6444 w 10000"/>
                <a:gd name="connsiteY106" fmla="*/ 9201 h 10000"/>
                <a:gd name="connsiteX107" fmla="*/ 6411 w 10000"/>
                <a:gd name="connsiteY107" fmla="*/ 9317 h 10000"/>
                <a:gd name="connsiteX108" fmla="*/ 6311 w 10000"/>
                <a:gd name="connsiteY108" fmla="*/ 9317 h 10000"/>
                <a:gd name="connsiteX109" fmla="*/ 6177 w 10000"/>
                <a:gd name="connsiteY109" fmla="*/ 9367 h 10000"/>
                <a:gd name="connsiteX110" fmla="*/ 6177 w 10000"/>
                <a:gd name="connsiteY110" fmla="*/ 9317 h 10000"/>
                <a:gd name="connsiteX111" fmla="*/ 6177 w 10000"/>
                <a:gd name="connsiteY111" fmla="*/ 9418 h 10000"/>
                <a:gd name="connsiteX112" fmla="*/ 6046 w 10000"/>
                <a:gd name="connsiteY112" fmla="*/ 9367 h 10000"/>
                <a:gd name="connsiteX113" fmla="*/ 6046 w 10000"/>
                <a:gd name="connsiteY113" fmla="*/ 9468 h 10000"/>
                <a:gd name="connsiteX114" fmla="*/ 6000 w 10000"/>
                <a:gd name="connsiteY114" fmla="*/ 9632 h 10000"/>
                <a:gd name="connsiteX115" fmla="*/ 6094 w 10000"/>
                <a:gd name="connsiteY115" fmla="*/ 9687 h 10000"/>
                <a:gd name="connsiteX116" fmla="*/ 6094 w 10000"/>
                <a:gd name="connsiteY116" fmla="*/ 9687 h 10000"/>
                <a:gd name="connsiteX117" fmla="*/ 6177 w 10000"/>
                <a:gd name="connsiteY117" fmla="*/ 9899 h 10000"/>
                <a:gd name="connsiteX118" fmla="*/ 5956 w 10000"/>
                <a:gd name="connsiteY118" fmla="*/ 10000 h 10000"/>
                <a:gd name="connsiteX119" fmla="*/ 5956 w 10000"/>
                <a:gd name="connsiteY119" fmla="*/ 9899 h 10000"/>
                <a:gd name="connsiteX120" fmla="*/ 5861 w 10000"/>
                <a:gd name="connsiteY120" fmla="*/ 9737 h 10000"/>
                <a:gd name="connsiteX121" fmla="*/ 5823 w 10000"/>
                <a:gd name="connsiteY121" fmla="*/ 9632 h 10000"/>
                <a:gd name="connsiteX122" fmla="*/ 5778 w 10000"/>
                <a:gd name="connsiteY122" fmla="*/ 9468 h 10000"/>
                <a:gd name="connsiteX123" fmla="*/ 5823 w 10000"/>
                <a:gd name="connsiteY123" fmla="*/ 9367 h 10000"/>
                <a:gd name="connsiteX124" fmla="*/ 5778 w 10000"/>
                <a:gd name="connsiteY124" fmla="*/ 9201 h 10000"/>
                <a:gd name="connsiteX125" fmla="*/ 5778 w 10000"/>
                <a:gd name="connsiteY125" fmla="*/ 9260 h 10000"/>
                <a:gd name="connsiteX126" fmla="*/ 5686 w 10000"/>
                <a:gd name="connsiteY126" fmla="*/ 9153 h 10000"/>
                <a:gd name="connsiteX127" fmla="*/ 5686 w 10000"/>
                <a:gd name="connsiteY127" fmla="*/ 9260 h 10000"/>
                <a:gd name="connsiteX128" fmla="*/ 5555 w 10000"/>
                <a:gd name="connsiteY128" fmla="*/ 9260 h 10000"/>
                <a:gd name="connsiteX129" fmla="*/ 5466 w 10000"/>
                <a:gd name="connsiteY129" fmla="*/ 9201 h 10000"/>
                <a:gd name="connsiteX130" fmla="*/ 5414 w 10000"/>
                <a:gd name="connsiteY130" fmla="*/ 9104 h 10000"/>
                <a:gd name="connsiteX131" fmla="*/ 5370 w 10000"/>
                <a:gd name="connsiteY131" fmla="*/ 9104 h 10000"/>
                <a:gd name="connsiteX132" fmla="*/ 5370 w 10000"/>
                <a:gd name="connsiteY132" fmla="*/ 9201 h 10000"/>
                <a:gd name="connsiteX133" fmla="*/ 5284 w 10000"/>
                <a:gd name="connsiteY133" fmla="*/ 9104 h 10000"/>
                <a:gd name="connsiteX134" fmla="*/ 5244 w 10000"/>
                <a:gd name="connsiteY134" fmla="*/ 8992 h 10000"/>
                <a:gd name="connsiteX135" fmla="*/ 5202 w 10000"/>
                <a:gd name="connsiteY135" fmla="*/ 9052 h 10000"/>
                <a:gd name="connsiteX136" fmla="*/ 5244 w 10000"/>
                <a:gd name="connsiteY136" fmla="*/ 9201 h 10000"/>
                <a:gd name="connsiteX137" fmla="*/ 5154 w 10000"/>
                <a:gd name="connsiteY137" fmla="*/ 9153 h 10000"/>
                <a:gd name="connsiteX138" fmla="*/ 5154 w 10000"/>
                <a:gd name="connsiteY138" fmla="*/ 9260 h 10000"/>
                <a:gd name="connsiteX139" fmla="*/ 4973 w 10000"/>
                <a:gd name="connsiteY139" fmla="*/ 9201 h 10000"/>
                <a:gd name="connsiteX140" fmla="*/ 4844 w 10000"/>
                <a:gd name="connsiteY140" fmla="*/ 9201 h 10000"/>
                <a:gd name="connsiteX141" fmla="*/ 4794 w 10000"/>
                <a:gd name="connsiteY141" fmla="*/ 9201 h 10000"/>
                <a:gd name="connsiteX142" fmla="*/ 4661 w 10000"/>
                <a:gd name="connsiteY142" fmla="*/ 9104 h 10000"/>
                <a:gd name="connsiteX143" fmla="*/ 4611 w 10000"/>
                <a:gd name="connsiteY143" fmla="*/ 9052 h 10000"/>
                <a:gd name="connsiteX144" fmla="*/ 4480 w 10000"/>
                <a:gd name="connsiteY144" fmla="*/ 8992 h 10000"/>
                <a:gd name="connsiteX145" fmla="*/ 4395 w 10000"/>
                <a:gd name="connsiteY145" fmla="*/ 8684 h 10000"/>
                <a:gd name="connsiteX146" fmla="*/ 4297 w 10000"/>
                <a:gd name="connsiteY146" fmla="*/ 8469 h 10000"/>
                <a:gd name="connsiteX147" fmla="*/ 4168 w 10000"/>
                <a:gd name="connsiteY147" fmla="*/ 8469 h 10000"/>
                <a:gd name="connsiteX148" fmla="*/ 4032 w 10000"/>
                <a:gd name="connsiteY148" fmla="*/ 8469 h 10000"/>
                <a:gd name="connsiteX149" fmla="*/ 3808 w 10000"/>
                <a:gd name="connsiteY149" fmla="*/ 8200 h 10000"/>
                <a:gd name="connsiteX150" fmla="*/ 3633 w 10000"/>
                <a:gd name="connsiteY150" fmla="*/ 8352 h 10000"/>
                <a:gd name="connsiteX151" fmla="*/ 3633 w 10000"/>
                <a:gd name="connsiteY151" fmla="*/ 8469 h 10000"/>
                <a:gd name="connsiteX152" fmla="*/ 3410 w 10000"/>
                <a:gd name="connsiteY152" fmla="*/ 8521 h 10000"/>
                <a:gd name="connsiteX153" fmla="*/ 3278 w 10000"/>
                <a:gd name="connsiteY153" fmla="*/ 8684 h 10000"/>
                <a:gd name="connsiteX154" fmla="*/ 3189 w 10000"/>
                <a:gd name="connsiteY154" fmla="*/ 8571 h 10000"/>
                <a:gd name="connsiteX155" fmla="*/ 3099 w 10000"/>
                <a:gd name="connsiteY155" fmla="*/ 8684 h 10000"/>
                <a:gd name="connsiteX156" fmla="*/ 2965 w 10000"/>
                <a:gd name="connsiteY156" fmla="*/ 8684 h 10000"/>
                <a:gd name="connsiteX157" fmla="*/ 2781 w 10000"/>
                <a:gd name="connsiteY157" fmla="*/ 8626 h 10000"/>
                <a:gd name="connsiteX158" fmla="*/ 2606 w 10000"/>
                <a:gd name="connsiteY158" fmla="*/ 8731 h 10000"/>
                <a:gd name="connsiteX159" fmla="*/ 2515 w 10000"/>
                <a:gd name="connsiteY159" fmla="*/ 8731 h 10000"/>
                <a:gd name="connsiteX160" fmla="*/ 2423 w 10000"/>
                <a:gd name="connsiteY160" fmla="*/ 8731 h 10000"/>
                <a:gd name="connsiteX161" fmla="*/ 2380 w 10000"/>
                <a:gd name="connsiteY161" fmla="*/ 8731 h 10000"/>
                <a:gd name="connsiteX162" fmla="*/ 2380 w 10000"/>
                <a:gd name="connsiteY162" fmla="*/ 8992 h 10000"/>
                <a:gd name="connsiteX163" fmla="*/ 2473 w 10000"/>
                <a:gd name="connsiteY163" fmla="*/ 9153 h 10000"/>
                <a:gd name="connsiteX164" fmla="*/ 2473 w 10000"/>
                <a:gd name="connsiteY164" fmla="*/ 9201 h 10000"/>
                <a:gd name="connsiteX165" fmla="*/ 2473 w 10000"/>
                <a:gd name="connsiteY165" fmla="*/ 9317 h 10000"/>
                <a:gd name="connsiteX166" fmla="*/ 2515 w 10000"/>
                <a:gd name="connsiteY166" fmla="*/ 9468 h 10000"/>
                <a:gd name="connsiteX167" fmla="*/ 2380 w 10000"/>
                <a:gd name="connsiteY167" fmla="*/ 9418 h 10000"/>
                <a:gd name="connsiteX168" fmla="*/ 2244 w 10000"/>
                <a:gd name="connsiteY168" fmla="*/ 9367 h 10000"/>
                <a:gd name="connsiteX169" fmla="*/ 2153 w 10000"/>
                <a:gd name="connsiteY169" fmla="*/ 9104 h 10000"/>
                <a:gd name="connsiteX170" fmla="*/ 1895 w 10000"/>
                <a:gd name="connsiteY170" fmla="*/ 9260 h 10000"/>
                <a:gd name="connsiteX171" fmla="*/ 1805 w 10000"/>
                <a:gd name="connsiteY171" fmla="*/ 9317 h 10000"/>
                <a:gd name="connsiteX172" fmla="*/ 1805 w 10000"/>
                <a:gd name="connsiteY172" fmla="*/ 9153 h 10000"/>
                <a:gd name="connsiteX173" fmla="*/ 1669 w 10000"/>
                <a:gd name="connsiteY173" fmla="*/ 8945 h 10000"/>
                <a:gd name="connsiteX174" fmla="*/ 1401 w 10000"/>
                <a:gd name="connsiteY174" fmla="*/ 8945 h 10000"/>
                <a:gd name="connsiteX175" fmla="*/ 1401 w 10000"/>
                <a:gd name="connsiteY175" fmla="*/ 8731 h 10000"/>
                <a:gd name="connsiteX176" fmla="*/ 1439 w 10000"/>
                <a:gd name="connsiteY176" fmla="*/ 8469 h 10000"/>
                <a:gd name="connsiteX177" fmla="*/ 1270 w 10000"/>
                <a:gd name="connsiteY177" fmla="*/ 8352 h 10000"/>
                <a:gd name="connsiteX178" fmla="*/ 1130 w 10000"/>
                <a:gd name="connsiteY178" fmla="*/ 8200 h 10000"/>
                <a:gd name="connsiteX179" fmla="*/ 1090 w 10000"/>
                <a:gd name="connsiteY179" fmla="*/ 8094 h 10000"/>
                <a:gd name="connsiteX180" fmla="*/ 1048 w 10000"/>
                <a:gd name="connsiteY180" fmla="*/ 7936 h 10000"/>
                <a:gd name="connsiteX181" fmla="*/ 1090 w 10000"/>
                <a:gd name="connsiteY181" fmla="*/ 7780 h 10000"/>
                <a:gd name="connsiteX182" fmla="*/ 773 w 10000"/>
                <a:gd name="connsiteY182" fmla="*/ 7829 h 10000"/>
                <a:gd name="connsiteX183" fmla="*/ 591 w 10000"/>
                <a:gd name="connsiteY183" fmla="*/ 7936 h 10000"/>
                <a:gd name="connsiteX184" fmla="*/ 591 w 10000"/>
                <a:gd name="connsiteY184" fmla="*/ 7780 h 10000"/>
                <a:gd name="connsiteX185" fmla="*/ 549 w 10000"/>
                <a:gd name="connsiteY185" fmla="*/ 7615 h 10000"/>
                <a:gd name="connsiteX186" fmla="*/ 508 w 10000"/>
                <a:gd name="connsiteY186" fmla="*/ 7524 h 10000"/>
                <a:gd name="connsiteX187" fmla="*/ 7545 w 10000"/>
                <a:gd name="connsiteY187" fmla="*/ 7503 h 10000"/>
                <a:gd name="connsiteX188" fmla="*/ 7675 w 10000"/>
                <a:gd name="connsiteY188" fmla="*/ 7119 h 10000"/>
                <a:gd name="connsiteX0" fmla="*/ 8283 w 10000"/>
                <a:gd name="connsiteY0" fmla="*/ 0 h 9895"/>
                <a:gd name="connsiteX1" fmla="*/ 8367 w 10000"/>
                <a:gd name="connsiteY1" fmla="*/ 49 h 9895"/>
                <a:gd name="connsiteX2" fmla="*/ 8417 w 10000"/>
                <a:gd name="connsiteY2" fmla="*/ 111 h 9895"/>
                <a:gd name="connsiteX3" fmla="*/ 8643 w 10000"/>
                <a:gd name="connsiteY3" fmla="*/ 111 h 9895"/>
                <a:gd name="connsiteX4" fmla="*/ 8643 w 10000"/>
                <a:gd name="connsiteY4" fmla="*/ 49 h 9895"/>
                <a:gd name="connsiteX5" fmla="*/ 8905 w 10000"/>
                <a:gd name="connsiteY5" fmla="*/ 154 h 9895"/>
                <a:gd name="connsiteX6" fmla="*/ 8866 w 10000"/>
                <a:gd name="connsiteY6" fmla="*/ 210 h 9895"/>
                <a:gd name="connsiteX7" fmla="*/ 8905 w 10000"/>
                <a:gd name="connsiteY7" fmla="*/ 367 h 9895"/>
                <a:gd name="connsiteX8" fmla="*/ 8905 w 10000"/>
                <a:gd name="connsiteY8" fmla="*/ 468 h 9895"/>
                <a:gd name="connsiteX9" fmla="*/ 8817 w 10000"/>
                <a:gd name="connsiteY9" fmla="*/ 367 h 9895"/>
                <a:gd name="connsiteX10" fmla="*/ 8773 w 10000"/>
                <a:gd name="connsiteY10" fmla="*/ 419 h 9895"/>
                <a:gd name="connsiteX11" fmla="*/ 8680 w 10000"/>
                <a:gd name="connsiteY11" fmla="*/ 419 h 9895"/>
                <a:gd name="connsiteX12" fmla="*/ 8592 w 10000"/>
                <a:gd name="connsiteY12" fmla="*/ 468 h 9895"/>
                <a:gd name="connsiteX13" fmla="*/ 8417 w 10000"/>
                <a:gd name="connsiteY13" fmla="*/ 583 h 9895"/>
                <a:gd name="connsiteX14" fmla="*/ 8322 w 10000"/>
                <a:gd name="connsiteY14" fmla="*/ 640 h 9895"/>
                <a:gd name="connsiteX15" fmla="*/ 8417 w 10000"/>
                <a:gd name="connsiteY15" fmla="*/ 743 h 9895"/>
                <a:gd name="connsiteX16" fmla="*/ 8322 w 10000"/>
                <a:gd name="connsiteY16" fmla="*/ 743 h 9895"/>
                <a:gd name="connsiteX17" fmla="*/ 8367 w 10000"/>
                <a:gd name="connsiteY17" fmla="*/ 842 h 9895"/>
                <a:gd name="connsiteX18" fmla="*/ 8283 w 10000"/>
                <a:gd name="connsiteY18" fmla="*/ 897 h 9895"/>
                <a:gd name="connsiteX19" fmla="*/ 8188 w 10000"/>
                <a:gd name="connsiteY19" fmla="*/ 794 h 9895"/>
                <a:gd name="connsiteX20" fmla="*/ 8152 w 10000"/>
                <a:gd name="connsiteY20" fmla="*/ 794 h 9895"/>
                <a:gd name="connsiteX21" fmla="*/ 8237 w 10000"/>
                <a:gd name="connsiteY21" fmla="*/ 951 h 9895"/>
                <a:gd name="connsiteX22" fmla="*/ 8056 w 10000"/>
                <a:gd name="connsiteY22" fmla="*/ 1171 h 9895"/>
                <a:gd name="connsiteX23" fmla="*/ 9884 w 10000"/>
                <a:gd name="connsiteY23" fmla="*/ 4547 h 9895"/>
                <a:gd name="connsiteX24" fmla="*/ 9847 w 10000"/>
                <a:gd name="connsiteY24" fmla="*/ 4605 h 9895"/>
                <a:gd name="connsiteX25" fmla="*/ 9757 w 10000"/>
                <a:gd name="connsiteY25" fmla="*/ 4657 h 9895"/>
                <a:gd name="connsiteX26" fmla="*/ 9802 w 10000"/>
                <a:gd name="connsiteY26" fmla="*/ 4657 h 9895"/>
                <a:gd name="connsiteX27" fmla="*/ 9982 w 10000"/>
                <a:gd name="connsiteY27" fmla="*/ 4701 h 9895"/>
                <a:gd name="connsiteX28" fmla="*/ 9982 w 10000"/>
                <a:gd name="connsiteY28" fmla="*/ 4817 h 9895"/>
                <a:gd name="connsiteX29" fmla="*/ 9935 w 10000"/>
                <a:gd name="connsiteY29" fmla="*/ 4701 h 9895"/>
                <a:gd name="connsiteX30" fmla="*/ 9935 w 10000"/>
                <a:gd name="connsiteY30" fmla="*/ 4817 h 9895"/>
                <a:gd name="connsiteX31" fmla="*/ 9884 w 10000"/>
                <a:gd name="connsiteY31" fmla="*/ 4771 h 9895"/>
                <a:gd name="connsiteX32" fmla="*/ 9847 w 10000"/>
                <a:gd name="connsiteY32" fmla="*/ 4771 h 9895"/>
                <a:gd name="connsiteX33" fmla="*/ 9802 w 10000"/>
                <a:gd name="connsiteY33" fmla="*/ 4864 h 9895"/>
                <a:gd name="connsiteX34" fmla="*/ 9935 w 10000"/>
                <a:gd name="connsiteY34" fmla="*/ 4969 h 9895"/>
                <a:gd name="connsiteX35" fmla="*/ 9884 w 10000"/>
                <a:gd name="connsiteY35" fmla="*/ 4969 h 9895"/>
                <a:gd name="connsiteX36" fmla="*/ 9935 w 10000"/>
                <a:gd name="connsiteY36" fmla="*/ 5085 h 9895"/>
                <a:gd name="connsiteX37" fmla="*/ 9757 w 10000"/>
                <a:gd name="connsiteY37" fmla="*/ 5023 h 9895"/>
                <a:gd name="connsiteX38" fmla="*/ 9802 w 10000"/>
                <a:gd name="connsiteY38" fmla="*/ 5085 h 9895"/>
                <a:gd name="connsiteX39" fmla="*/ 9935 w 10000"/>
                <a:gd name="connsiteY39" fmla="*/ 5133 h 9895"/>
                <a:gd name="connsiteX40" fmla="*/ 9982 w 10000"/>
                <a:gd name="connsiteY40" fmla="*/ 5292 h 9895"/>
                <a:gd name="connsiteX41" fmla="*/ 9935 w 10000"/>
                <a:gd name="connsiteY41" fmla="*/ 5402 h 9895"/>
                <a:gd name="connsiteX42" fmla="*/ 9802 w 10000"/>
                <a:gd name="connsiteY42" fmla="*/ 5239 h 9895"/>
                <a:gd name="connsiteX43" fmla="*/ 9757 w 10000"/>
                <a:gd name="connsiteY43" fmla="*/ 5292 h 9895"/>
                <a:gd name="connsiteX44" fmla="*/ 9579 w 10000"/>
                <a:gd name="connsiteY44" fmla="*/ 5402 h 9895"/>
                <a:gd name="connsiteX45" fmla="*/ 9714 w 10000"/>
                <a:gd name="connsiteY45" fmla="*/ 5552 h 9895"/>
                <a:gd name="connsiteX46" fmla="*/ 9714 w 10000"/>
                <a:gd name="connsiteY46" fmla="*/ 5770 h 9895"/>
                <a:gd name="connsiteX47" fmla="*/ 9668 w 10000"/>
                <a:gd name="connsiteY47" fmla="*/ 5877 h 9895"/>
                <a:gd name="connsiteX48" fmla="*/ 9668 w 10000"/>
                <a:gd name="connsiteY48" fmla="*/ 5927 h 9895"/>
                <a:gd name="connsiteX49" fmla="*/ 9579 w 10000"/>
                <a:gd name="connsiteY49" fmla="*/ 5877 h 9895"/>
                <a:gd name="connsiteX50" fmla="*/ 9579 w 10000"/>
                <a:gd name="connsiteY50" fmla="*/ 5978 h 9895"/>
                <a:gd name="connsiteX51" fmla="*/ 9534 w 10000"/>
                <a:gd name="connsiteY51" fmla="*/ 6089 h 9895"/>
                <a:gd name="connsiteX52" fmla="*/ 9490 w 10000"/>
                <a:gd name="connsiteY52" fmla="*/ 6291 h 9895"/>
                <a:gd name="connsiteX53" fmla="*/ 9534 w 10000"/>
                <a:gd name="connsiteY53" fmla="*/ 6189 h 9895"/>
                <a:gd name="connsiteX54" fmla="*/ 9490 w 10000"/>
                <a:gd name="connsiteY54" fmla="*/ 6240 h 9895"/>
                <a:gd name="connsiteX55" fmla="*/ 9447 w 10000"/>
                <a:gd name="connsiteY55" fmla="*/ 6143 h 9895"/>
                <a:gd name="connsiteX56" fmla="*/ 9351 w 10000"/>
                <a:gd name="connsiteY56" fmla="*/ 6189 h 9895"/>
                <a:gd name="connsiteX57" fmla="*/ 9351 w 10000"/>
                <a:gd name="connsiteY57" fmla="*/ 6291 h 9895"/>
                <a:gd name="connsiteX58" fmla="*/ 9403 w 10000"/>
                <a:gd name="connsiteY58" fmla="*/ 6347 h 9895"/>
                <a:gd name="connsiteX59" fmla="*/ 9490 w 10000"/>
                <a:gd name="connsiteY59" fmla="*/ 6400 h 9895"/>
                <a:gd name="connsiteX60" fmla="*/ 9447 w 10000"/>
                <a:gd name="connsiteY60" fmla="*/ 6453 h 9895"/>
                <a:gd name="connsiteX61" fmla="*/ 9403 w 10000"/>
                <a:gd name="connsiteY61" fmla="*/ 6616 h 9895"/>
                <a:gd name="connsiteX62" fmla="*/ 9220 w 10000"/>
                <a:gd name="connsiteY62" fmla="*/ 6505 h 9895"/>
                <a:gd name="connsiteX63" fmla="*/ 9351 w 10000"/>
                <a:gd name="connsiteY63" fmla="*/ 6661 h 9895"/>
                <a:gd name="connsiteX64" fmla="*/ 9490 w 10000"/>
                <a:gd name="connsiteY64" fmla="*/ 6661 h 9895"/>
                <a:gd name="connsiteX65" fmla="*/ 9447 w 10000"/>
                <a:gd name="connsiteY65" fmla="*/ 6777 h 9895"/>
                <a:gd name="connsiteX66" fmla="*/ 9534 w 10000"/>
                <a:gd name="connsiteY66" fmla="*/ 6989 h 9895"/>
                <a:gd name="connsiteX67" fmla="*/ 9490 w 10000"/>
                <a:gd name="connsiteY67" fmla="*/ 6989 h 9895"/>
                <a:gd name="connsiteX68" fmla="*/ 9351 w 10000"/>
                <a:gd name="connsiteY68" fmla="*/ 6872 h 9895"/>
                <a:gd name="connsiteX69" fmla="*/ 9302 w 10000"/>
                <a:gd name="connsiteY69" fmla="*/ 6933 h 9895"/>
                <a:gd name="connsiteX70" fmla="*/ 9403 w 10000"/>
                <a:gd name="connsiteY70" fmla="*/ 7040 h 9895"/>
                <a:gd name="connsiteX71" fmla="*/ 9351 w 10000"/>
                <a:gd name="connsiteY71" fmla="*/ 7141 h 9895"/>
                <a:gd name="connsiteX72" fmla="*/ 9220 w 10000"/>
                <a:gd name="connsiteY72" fmla="*/ 7040 h 9895"/>
                <a:gd name="connsiteX73" fmla="*/ 9302 w 10000"/>
                <a:gd name="connsiteY73" fmla="*/ 7194 h 9895"/>
                <a:gd name="connsiteX74" fmla="*/ 9220 w 10000"/>
                <a:gd name="connsiteY74" fmla="*/ 7194 h 9895"/>
                <a:gd name="connsiteX75" fmla="*/ 9220 w 10000"/>
                <a:gd name="connsiteY75" fmla="*/ 7303 h 9895"/>
                <a:gd name="connsiteX76" fmla="*/ 8994 w 10000"/>
                <a:gd name="connsiteY76" fmla="*/ 7419 h 9895"/>
                <a:gd name="connsiteX77" fmla="*/ 8951 w 10000"/>
                <a:gd name="connsiteY77" fmla="*/ 7510 h 9895"/>
                <a:gd name="connsiteX78" fmla="*/ 8994 w 10000"/>
                <a:gd name="connsiteY78" fmla="*/ 7570 h 9895"/>
                <a:gd name="connsiteX79" fmla="*/ 8951 w 10000"/>
                <a:gd name="connsiteY79" fmla="*/ 7610 h 9895"/>
                <a:gd name="connsiteX80" fmla="*/ 8905 w 10000"/>
                <a:gd name="connsiteY80" fmla="*/ 7776 h 9895"/>
                <a:gd name="connsiteX81" fmla="*/ 8866 w 10000"/>
                <a:gd name="connsiteY81" fmla="*/ 7724 h 9895"/>
                <a:gd name="connsiteX82" fmla="*/ 8866 w 10000"/>
                <a:gd name="connsiteY82" fmla="*/ 7884 h 9895"/>
                <a:gd name="connsiteX83" fmla="*/ 8407 w 10000"/>
                <a:gd name="connsiteY83" fmla="*/ 7613 h 9895"/>
                <a:gd name="connsiteX84" fmla="*/ 7657 w 10000"/>
                <a:gd name="connsiteY84" fmla="*/ 8521 h 9895"/>
                <a:gd name="connsiteX85" fmla="*/ 7387 w 10000"/>
                <a:gd name="connsiteY85" fmla="*/ 8626 h 9895"/>
                <a:gd name="connsiteX86" fmla="*/ 7253 w 10000"/>
                <a:gd name="connsiteY86" fmla="*/ 8309 h 9895"/>
                <a:gd name="connsiteX87" fmla="*/ 7209 w 10000"/>
                <a:gd name="connsiteY87" fmla="*/ 8309 h 9895"/>
                <a:gd name="connsiteX88" fmla="*/ 7340 w 10000"/>
                <a:gd name="connsiteY88" fmla="*/ 8247 h 9895"/>
                <a:gd name="connsiteX89" fmla="*/ 7162 w 10000"/>
                <a:gd name="connsiteY89" fmla="*/ 8247 h 9895"/>
                <a:gd name="connsiteX90" fmla="*/ 7119 w 10000"/>
                <a:gd name="connsiteY90" fmla="*/ 8364 h 9895"/>
                <a:gd name="connsiteX91" fmla="*/ 7209 w 10000"/>
                <a:gd name="connsiteY91" fmla="*/ 8466 h 9895"/>
                <a:gd name="connsiteX92" fmla="*/ 7162 w 10000"/>
                <a:gd name="connsiteY92" fmla="*/ 8466 h 9895"/>
                <a:gd name="connsiteX93" fmla="*/ 7302 w 10000"/>
                <a:gd name="connsiteY93" fmla="*/ 8781 h 9895"/>
                <a:gd name="connsiteX94" fmla="*/ 7119 w 10000"/>
                <a:gd name="connsiteY94" fmla="*/ 8579 h 9895"/>
                <a:gd name="connsiteX95" fmla="*/ 7209 w 10000"/>
                <a:gd name="connsiteY95" fmla="*/ 8781 h 9895"/>
                <a:gd name="connsiteX96" fmla="*/ 7162 w 10000"/>
                <a:gd name="connsiteY96" fmla="*/ 8840 h 9895"/>
                <a:gd name="connsiteX97" fmla="*/ 7119 w 10000"/>
                <a:gd name="connsiteY97" fmla="*/ 8781 h 9895"/>
                <a:gd name="connsiteX98" fmla="*/ 7075 w 10000"/>
                <a:gd name="connsiteY98" fmla="*/ 8947 h 9895"/>
                <a:gd name="connsiteX99" fmla="*/ 6934 w 10000"/>
                <a:gd name="connsiteY99" fmla="*/ 8999 h 9895"/>
                <a:gd name="connsiteX100" fmla="*/ 6893 w 10000"/>
                <a:gd name="connsiteY100" fmla="*/ 8887 h 9895"/>
                <a:gd name="connsiteX101" fmla="*/ 6807 w 10000"/>
                <a:gd name="connsiteY101" fmla="*/ 8840 h 9895"/>
                <a:gd name="connsiteX102" fmla="*/ 6852 w 10000"/>
                <a:gd name="connsiteY102" fmla="*/ 9048 h 9895"/>
                <a:gd name="connsiteX103" fmla="*/ 6623 w 10000"/>
                <a:gd name="connsiteY103" fmla="*/ 8947 h 9895"/>
                <a:gd name="connsiteX104" fmla="*/ 6579 w 10000"/>
                <a:gd name="connsiteY104" fmla="*/ 8999 h 9895"/>
                <a:gd name="connsiteX105" fmla="*/ 6444 w 10000"/>
                <a:gd name="connsiteY105" fmla="*/ 9096 h 9895"/>
                <a:gd name="connsiteX106" fmla="*/ 6411 w 10000"/>
                <a:gd name="connsiteY106" fmla="*/ 9212 h 9895"/>
                <a:gd name="connsiteX107" fmla="*/ 6311 w 10000"/>
                <a:gd name="connsiteY107" fmla="*/ 9212 h 9895"/>
                <a:gd name="connsiteX108" fmla="*/ 6177 w 10000"/>
                <a:gd name="connsiteY108" fmla="*/ 9262 h 9895"/>
                <a:gd name="connsiteX109" fmla="*/ 6177 w 10000"/>
                <a:gd name="connsiteY109" fmla="*/ 9212 h 9895"/>
                <a:gd name="connsiteX110" fmla="*/ 6177 w 10000"/>
                <a:gd name="connsiteY110" fmla="*/ 9313 h 9895"/>
                <a:gd name="connsiteX111" fmla="*/ 6046 w 10000"/>
                <a:gd name="connsiteY111" fmla="*/ 9262 h 9895"/>
                <a:gd name="connsiteX112" fmla="*/ 6046 w 10000"/>
                <a:gd name="connsiteY112" fmla="*/ 9363 h 9895"/>
                <a:gd name="connsiteX113" fmla="*/ 6000 w 10000"/>
                <a:gd name="connsiteY113" fmla="*/ 9527 h 9895"/>
                <a:gd name="connsiteX114" fmla="*/ 6094 w 10000"/>
                <a:gd name="connsiteY114" fmla="*/ 9582 h 9895"/>
                <a:gd name="connsiteX115" fmla="*/ 6094 w 10000"/>
                <a:gd name="connsiteY115" fmla="*/ 9582 h 9895"/>
                <a:gd name="connsiteX116" fmla="*/ 6177 w 10000"/>
                <a:gd name="connsiteY116" fmla="*/ 9794 h 9895"/>
                <a:gd name="connsiteX117" fmla="*/ 5956 w 10000"/>
                <a:gd name="connsiteY117" fmla="*/ 9895 h 9895"/>
                <a:gd name="connsiteX118" fmla="*/ 5956 w 10000"/>
                <a:gd name="connsiteY118" fmla="*/ 9794 h 9895"/>
                <a:gd name="connsiteX119" fmla="*/ 5861 w 10000"/>
                <a:gd name="connsiteY119" fmla="*/ 9632 h 9895"/>
                <a:gd name="connsiteX120" fmla="*/ 5823 w 10000"/>
                <a:gd name="connsiteY120" fmla="*/ 9527 h 9895"/>
                <a:gd name="connsiteX121" fmla="*/ 5778 w 10000"/>
                <a:gd name="connsiteY121" fmla="*/ 9363 h 9895"/>
                <a:gd name="connsiteX122" fmla="*/ 5823 w 10000"/>
                <a:gd name="connsiteY122" fmla="*/ 9262 h 9895"/>
                <a:gd name="connsiteX123" fmla="*/ 5778 w 10000"/>
                <a:gd name="connsiteY123" fmla="*/ 9096 h 9895"/>
                <a:gd name="connsiteX124" fmla="*/ 5778 w 10000"/>
                <a:gd name="connsiteY124" fmla="*/ 9155 h 9895"/>
                <a:gd name="connsiteX125" fmla="*/ 5686 w 10000"/>
                <a:gd name="connsiteY125" fmla="*/ 9048 h 9895"/>
                <a:gd name="connsiteX126" fmla="*/ 5686 w 10000"/>
                <a:gd name="connsiteY126" fmla="*/ 9155 h 9895"/>
                <a:gd name="connsiteX127" fmla="*/ 5555 w 10000"/>
                <a:gd name="connsiteY127" fmla="*/ 9155 h 9895"/>
                <a:gd name="connsiteX128" fmla="*/ 5466 w 10000"/>
                <a:gd name="connsiteY128" fmla="*/ 9096 h 9895"/>
                <a:gd name="connsiteX129" fmla="*/ 5414 w 10000"/>
                <a:gd name="connsiteY129" fmla="*/ 8999 h 9895"/>
                <a:gd name="connsiteX130" fmla="*/ 5370 w 10000"/>
                <a:gd name="connsiteY130" fmla="*/ 8999 h 9895"/>
                <a:gd name="connsiteX131" fmla="*/ 5370 w 10000"/>
                <a:gd name="connsiteY131" fmla="*/ 9096 h 9895"/>
                <a:gd name="connsiteX132" fmla="*/ 5284 w 10000"/>
                <a:gd name="connsiteY132" fmla="*/ 8999 h 9895"/>
                <a:gd name="connsiteX133" fmla="*/ 5244 w 10000"/>
                <a:gd name="connsiteY133" fmla="*/ 8887 h 9895"/>
                <a:gd name="connsiteX134" fmla="*/ 5202 w 10000"/>
                <a:gd name="connsiteY134" fmla="*/ 8947 h 9895"/>
                <a:gd name="connsiteX135" fmla="*/ 5244 w 10000"/>
                <a:gd name="connsiteY135" fmla="*/ 9096 h 9895"/>
                <a:gd name="connsiteX136" fmla="*/ 5154 w 10000"/>
                <a:gd name="connsiteY136" fmla="*/ 9048 h 9895"/>
                <a:gd name="connsiteX137" fmla="*/ 5154 w 10000"/>
                <a:gd name="connsiteY137" fmla="*/ 9155 h 9895"/>
                <a:gd name="connsiteX138" fmla="*/ 4973 w 10000"/>
                <a:gd name="connsiteY138" fmla="*/ 9096 h 9895"/>
                <a:gd name="connsiteX139" fmla="*/ 4844 w 10000"/>
                <a:gd name="connsiteY139" fmla="*/ 9096 h 9895"/>
                <a:gd name="connsiteX140" fmla="*/ 4794 w 10000"/>
                <a:gd name="connsiteY140" fmla="*/ 9096 h 9895"/>
                <a:gd name="connsiteX141" fmla="*/ 4661 w 10000"/>
                <a:gd name="connsiteY141" fmla="*/ 8999 h 9895"/>
                <a:gd name="connsiteX142" fmla="*/ 4611 w 10000"/>
                <a:gd name="connsiteY142" fmla="*/ 8947 h 9895"/>
                <a:gd name="connsiteX143" fmla="*/ 4480 w 10000"/>
                <a:gd name="connsiteY143" fmla="*/ 8887 h 9895"/>
                <a:gd name="connsiteX144" fmla="*/ 4395 w 10000"/>
                <a:gd name="connsiteY144" fmla="*/ 8579 h 9895"/>
                <a:gd name="connsiteX145" fmla="*/ 4297 w 10000"/>
                <a:gd name="connsiteY145" fmla="*/ 8364 h 9895"/>
                <a:gd name="connsiteX146" fmla="*/ 4168 w 10000"/>
                <a:gd name="connsiteY146" fmla="*/ 8364 h 9895"/>
                <a:gd name="connsiteX147" fmla="*/ 4032 w 10000"/>
                <a:gd name="connsiteY147" fmla="*/ 8364 h 9895"/>
                <a:gd name="connsiteX148" fmla="*/ 3808 w 10000"/>
                <a:gd name="connsiteY148" fmla="*/ 8095 h 9895"/>
                <a:gd name="connsiteX149" fmla="*/ 3633 w 10000"/>
                <a:gd name="connsiteY149" fmla="*/ 8247 h 9895"/>
                <a:gd name="connsiteX150" fmla="*/ 3633 w 10000"/>
                <a:gd name="connsiteY150" fmla="*/ 8364 h 9895"/>
                <a:gd name="connsiteX151" fmla="*/ 3410 w 10000"/>
                <a:gd name="connsiteY151" fmla="*/ 8416 h 9895"/>
                <a:gd name="connsiteX152" fmla="*/ 3278 w 10000"/>
                <a:gd name="connsiteY152" fmla="*/ 8579 h 9895"/>
                <a:gd name="connsiteX153" fmla="*/ 3189 w 10000"/>
                <a:gd name="connsiteY153" fmla="*/ 8466 h 9895"/>
                <a:gd name="connsiteX154" fmla="*/ 3099 w 10000"/>
                <a:gd name="connsiteY154" fmla="*/ 8579 h 9895"/>
                <a:gd name="connsiteX155" fmla="*/ 2965 w 10000"/>
                <a:gd name="connsiteY155" fmla="*/ 8579 h 9895"/>
                <a:gd name="connsiteX156" fmla="*/ 2781 w 10000"/>
                <a:gd name="connsiteY156" fmla="*/ 8521 h 9895"/>
                <a:gd name="connsiteX157" fmla="*/ 2606 w 10000"/>
                <a:gd name="connsiteY157" fmla="*/ 8626 h 9895"/>
                <a:gd name="connsiteX158" fmla="*/ 2515 w 10000"/>
                <a:gd name="connsiteY158" fmla="*/ 8626 h 9895"/>
                <a:gd name="connsiteX159" fmla="*/ 2423 w 10000"/>
                <a:gd name="connsiteY159" fmla="*/ 8626 h 9895"/>
                <a:gd name="connsiteX160" fmla="*/ 2380 w 10000"/>
                <a:gd name="connsiteY160" fmla="*/ 8626 h 9895"/>
                <a:gd name="connsiteX161" fmla="*/ 2380 w 10000"/>
                <a:gd name="connsiteY161" fmla="*/ 8887 h 9895"/>
                <a:gd name="connsiteX162" fmla="*/ 2473 w 10000"/>
                <a:gd name="connsiteY162" fmla="*/ 9048 h 9895"/>
                <a:gd name="connsiteX163" fmla="*/ 2473 w 10000"/>
                <a:gd name="connsiteY163" fmla="*/ 9096 h 9895"/>
                <a:gd name="connsiteX164" fmla="*/ 2473 w 10000"/>
                <a:gd name="connsiteY164" fmla="*/ 9212 h 9895"/>
                <a:gd name="connsiteX165" fmla="*/ 2515 w 10000"/>
                <a:gd name="connsiteY165" fmla="*/ 9363 h 9895"/>
                <a:gd name="connsiteX166" fmla="*/ 2380 w 10000"/>
                <a:gd name="connsiteY166" fmla="*/ 9313 h 9895"/>
                <a:gd name="connsiteX167" fmla="*/ 2244 w 10000"/>
                <a:gd name="connsiteY167" fmla="*/ 9262 h 9895"/>
                <a:gd name="connsiteX168" fmla="*/ 2153 w 10000"/>
                <a:gd name="connsiteY168" fmla="*/ 8999 h 9895"/>
                <a:gd name="connsiteX169" fmla="*/ 1895 w 10000"/>
                <a:gd name="connsiteY169" fmla="*/ 9155 h 9895"/>
                <a:gd name="connsiteX170" fmla="*/ 1805 w 10000"/>
                <a:gd name="connsiteY170" fmla="*/ 9212 h 9895"/>
                <a:gd name="connsiteX171" fmla="*/ 1805 w 10000"/>
                <a:gd name="connsiteY171" fmla="*/ 9048 h 9895"/>
                <a:gd name="connsiteX172" fmla="*/ 1669 w 10000"/>
                <a:gd name="connsiteY172" fmla="*/ 8840 h 9895"/>
                <a:gd name="connsiteX173" fmla="*/ 1401 w 10000"/>
                <a:gd name="connsiteY173" fmla="*/ 8840 h 9895"/>
                <a:gd name="connsiteX174" fmla="*/ 1401 w 10000"/>
                <a:gd name="connsiteY174" fmla="*/ 8626 h 9895"/>
                <a:gd name="connsiteX175" fmla="*/ 1439 w 10000"/>
                <a:gd name="connsiteY175" fmla="*/ 8364 h 9895"/>
                <a:gd name="connsiteX176" fmla="*/ 1270 w 10000"/>
                <a:gd name="connsiteY176" fmla="*/ 8247 h 9895"/>
                <a:gd name="connsiteX177" fmla="*/ 1130 w 10000"/>
                <a:gd name="connsiteY177" fmla="*/ 8095 h 9895"/>
                <a:gd name="connsiteX178" fmla="*/ 1090 w 10000"/>
                <a:gd name="connsiteY178" fmla="*/ 7989 h 9895"/>
                <a:gd name="connsiteX179" fmla="*/ 1048 w 10000"/>
                <a:gd name="connsiteY179" fmla="*/ 7831 h 9895"/>
                <a:gd name="connsiteX180" fmla="*/ 1090 w 10000"/>
                <a:gd name="connsiteY180" fmla="*/ 7675 h 9895"/>
                <a:gd name="connsiteX181" fmla="*/ 773 w 10000"/>
                <a:gd name="connsiteY181" fmla="*/ 7724 h 9895"/>
                <a:gd name="connsiteX182" fmla="*/ 591 w 10000"/>
                <a:gd name="connsiteY182" fmla="*/ 7831 h 9895"/>
                <a:gd name="connsiteX183" fmla="*/ 591 w 10000"/>
                <a:gd name="connsiteY183" fmla="*/ 7675 h 9895"/>
                <a:gd name="connsiteX184" fmla="*/ 549 w 10000"/>
                <a:gd name="connsiteY184" fmla="*/ 7510 h 9895"/>
                <a:gd name="connsiteX185" fmla="*/ 508 w 10000"/>
                <a:gd name="connsiteY185" fmla="*/ 7419 h 9895"/>
                <a:gd name="connsiteX186" fmla="*/ 7545 w 10000"/>
                <a:gd name="connsiteY186" fmla="*/ 7398 h 9895"/>
                <a:gd name="connsiteX187" fmla="*/ 7675 w 10000"/>
                <a:gd name="connsiteY187" fmla="*/ 7014 h 9895"/>
                <a:gd name="connsiteX0" fmla="*/ 8367 w 10000"/>
                <a:gd name="connsiteY0" fmla="*/ 21 h 9971"/>
                <a:gd name="connsiteX1" fmla="*/ 8417 w 10000"/>
                <a:gd name="connsiteY1" fmla="*/ 83 h 9971"/>
                <a:gd name="connsiteX2" fmla="*/ 8643 w 10000"/>
                <a:gd name="connsiteY2" fmla="*/ 83 h 9971"/>
                <a:gd name="connsiteX3" fmla="*/ 8643 w 10000"/>
                <a:gd name="connsiteY3" fmla="*/ 21 h 9971"/>
                <a:gd name="connsiteX4" fmla="*/ 8905 w 10000"/>
                <a:gd name="connsiteY4" fmla="*/ 127 h 9971"/>
                <a:gd name="connsiteX5" fmla="*/ 8866 w 10000"/>
                <a:gd name="connsiteY5" fmla="*/ 183 h 9971"/>
                <a:gd name="connsiteX6" fmla="*/ 8905 w 10000"/>
                <a:gd name="connsiteY6" fmla="*/ 342 h 9971"/>
                <a:gd name="connsiteX7" fmla="*/ 8905 w 10000"/>
                <a:gd name="connsiteY7" fmla="*/ 444 h 9971"/>
                <a:gd name="connsiteX8" fmla="*/ 8817 w 10000"/>
                <a:gd name="connsiteY8" fmla="*/ 342 h 9971"/>
                <a:gd name="connsiteX9" fmla="*/ 8773 w 10000"/>
                <a:gd name="connsiteY9" fmla="*/ 394 h 9971"/>
                <a:gd name="connsiteX10" fmla="*/ 8680 w 10000"/>
                <a:gd name="connsiteY10" fmla="*/ 394 h 9971"/>
                <a:gd name="connsiteX11" fmla="*/ 8592 w 10000"/>
                <a:gd name="connsiteY11" fmla="*/ 444 h 9971"/>
                <a:gd name="connsiteX12" fmla="*/ 8417 w 10000"/>
                <a:gd name="connsiteY12" fmla="*/ 560 h 9971"/>
                <a:gd name="connsiteX13" fmla="*/ 8322 w 10000"/>
                <a:gd name="connsiteY13" fmla="*/ 618 h 9971"/>
                <a:gd name="connsiteX14" fmla="*/ 8417 w 10000"/>
                <a:gd name="connsiteY14" fmla="*/ 722 h 9971"/>
                <a:gd name="connsiteX15" fmla="*/ 8322 w 10000"/>
                <a:gd name="connsiteY15" fmla="*/ 722 h 9971"/>
                <a:gd name="connsiteX16" fmla="*/ 8367 w 10000"/>
                <a:gd name="connsiteY16" fmla="*/ 822 h 9971"/>
                <a:gd name="connsiteX17" fmla="*/ 8283 w 10000"/>
                <a:gd name="connsiteY17" fmla="*/ 878 h 9971"/>
                <a:gd name="connsiteX18" fmla="*/ 8188 w 10000"/>
                <a:gd name="connsiteY18" fmla="*/ 773 h 9971"/>
                <a:gd name="connsiteX19" fmla="*/ 8152 w 10000"/>
                <a:gd name="connsiteY19" fmla="*/ 773 h 9971"/>
                <a:gd name="connsiteX20" fmla="*/ 8237 w 10000"/>
                <a:gd name="connsiteY20" fmla="*/ 932 h 9971"/>
                <a:gd name="connsiteX21" fmla="*/ 8056 w 10000"/>
                <a:gd name="connsiteY21" fmla="*/ 1154 h 9971"/>
                <a:gd name="connsiteX22" fmla="*/ 9884 w 10000"/>
                <a:gd name="connsiteY22" fmla="*/ 4566 h 9971"/>
                <a:gd name="connsiteX23" fmla="*/ 9847 w 10000"/>
                <a:gd name="connsiteY23" fmla="*/ 4625 h 9971"/>
                <a:gd name="connsiteX24" fmla="*/ 9757 w 10000"/>
                <a:gd name="connsiteY24" fmla="*/ 4677 h 9971"/>
                <a:gd name="connsiteX25" fmla="*/ 9802 w 10000"/>
                <a:gd name="connsiteY25" fmla="*/ 4677 h 9971"/>
                <a:gd name="connsiteX26" fmla="*/ 9982 w 10000"/>
                <a:gd name="connsiteY26" fmla="*/ 4722 h 9971"/>
                <a:gd name="connsiteX27" fmla="*/ 9982 w 10000"/>
                <a:gd name="connsiteY27" fmla="*/ 4839 h 9971"/>
                <a:gd name="connsiteX28" fmla="*/ 9935 w 10000"/>
                <a:gd name="connsiteY28" fmla="*/ 4722 h 9971"/>
                <a:gd name="connsiteX29" fmla="*/ 9935 w 10000"/>
                <a:gd name="connsiteY29" fmla="*/ 4839 h 9971"/>
                <a:gd name="connsiteX30" fmla="*/ 9884 w 10000"/>
                <a:gd name="connsiteY30" fmla="*/ 4793 h 9971"/>
                <a:gd name="connsiteX31" fmla="*/ 9847 w 10000"/>
                <a:gd name="connsiteY31" fmla="*/ 4793 h 9971"/>
                <a:gd name="connsiteX32" fmla="*/ 9802 w 10000"/>
                <a:gd name="connsiteY32" fmla="*/ 4887 h 9971"/>
                <a:gd name="connsiteX33" fmla="*/ 9935 w 10000"/>
                <a:gd name="connsiteY33" fmla="*/ 4993 h 9971"/>
                <a:gd name="connsiteX34" fmla="*/ 9884 w 10000"/>
                <a:gd name="connsiteY34" fmla="*/ 4993 h 9971"/>
                <a:gd name="connsiteX35" fmla="*/ 9935 w 10000"/>
                <a:gd name="connsiteY35" fmla="*/ 5110 h 9971"/>
                <a:gd name="connsiteX36" fmla="*/ 9757 w 10000"/>
                <a:gd name="connsiteY36" fmla="*/ 5047 h 9971"/>
                <a:gd name="connsiteX37" fmla="*/ 9802 w 10000"/>
                <a:gd name="connsiteY37" fmla="*/ 5110 h 9971"/>
                <a:gd name="connsiteX38" fmla="*/ 9935 w 10000"/>
                <a:gd name="connsiteY38" fmla="*/ 5158 h 9971"/>
                <a:gd name="connsiteX39" fmla="*/ 9982 w 10000"/>
                <a:gd name="connsiteY39" fmla="*/ 5319 h 9971"/>
                <a:gd name="connsiteX40" fmla="*/ 9935 w 10000"/>
                <a:gd name="connsiteY40" fmla="*/ 5430 h 9971"/>
                <a:gd name="connsiteX41" fmla="*/ 9802 w 10000"/>
                <a:gd name="connsiteY41" fmla="*/ 5266 h 9971"/>
                <a:gd name="connsiteX42" fmla="*/ 9757 w 10000"/>
                <a:gd name="connsiteY42" fmla="*/ 5319 h 9971"/>
                <a:gd name="connsiteX43" fmla="*/ 9579 w 10000"/>
                <a:gd name="connsiteY43" fmla="*/ 5430 h 9971"/>
                <a:gd name="connsiteX44" fmla="*/ 9714 w 10000"/>
                <a:gd name="connsiteY44" fmla="*/ 5582 h 9971"/>
                <a:gd name="connsiteX45" fmla="*/ 9714 w 10000"/>
                <a:gd name="connsiteY45" fmla="*/ 5802 h 9971"/>
                <a:gd name="connsiteX46" fmla="*/ 9668 w 10000"/>
                <a:gd name="connsiteY46" fmla="*/ 5910 h 9971"/>
                <a:gd name="connsiteX47" fmla="*/ 9668 w 10000"/>
                <a:gd name="connsiteY47" fmla="*/ 5961 h 9971"/>
                <a:gd name="connsiteX48" fmla="*/ 9579 w 10000"/>
                <a:gd name="connsiteY48" fmla="*/ 5910 h 9971"/>
                <a:gd name="connsiteX49" fmla="*/ 9579 w 10000"/>
                <a:gd name="connsiteY49" fmla="*/ 6012 h 9971"/>
                <a:gd name="connsiteX50" fmla="*/ 9534 w 10000"/>
                <a:gd name="connsiteY50" fmla="*/ 6125 h 9971"/>
                <a:gd name="connsiteX51" fmla="*/ 9490 w 10000"/>
                <a:gd name="connsiteY51" fmla="*/ 6329 h 9971"/>
                <a:gd name="connsiteX52" fmla="*/ 9534 w 10000"/>
                <a:gd name="connsiteY52" fmla="*/ 6226 h 9971"/>
                <a:gd name="connsiteX53" fmla="*/ 9490 w 10000"/>
                <a:gd name="connsiteY53" fmla="*/ 6277 h 9971"/>
                <a:gd name="connsiteX54" fmla="*/ 9447 w 10000"/>
                <a:gd name="connsiteY54" fmla="*/ 6179 h 9971"/>
                <a:gd name="connsiteX55" fmla="*/ 9351 w 10000"/>
                <a:gd name="connsiteY55" fmla="*/ 6226 h 9971"/>
                <a:gd name="connsiteX56" fmla="*/ 9351 w 10000"/>
                <a:gd name="connsiteY56" fmla="*/ 6329 h 9971"/>
                <a:gd name="connsiteX57" fmla="*/ 9403 w 10000"/>
                <a:gd name="connsiteY57" fmla="*/ 6385 h 9971"/>
                <a:gd name="connsiteX58" fmla="*/ 9490 w 10000"/>
                <a:gd name="connsiteY58" fmla="*/ 6439 h 9971"/>
                <a:gd name="connsiteX59" fmla="*/ 9447 w 10000"/>
                <a:gd name="connsiteY59" fmla="*/ 6492 h 9971"/>
                <a:gd name="connsiteX60" fmla="*/ 9403 w 10000"/>
                <a:gd name="connsiteY60" fmla="*/ 6657 h 9971"/>
                <a:gd name="connsiteX61" fmla="*/ 9220 w 10000"/>
                <a:gd name="connsiteY61" fmla="*/ 6545 h 9971"/>
                <a:gd name="connsiteX62" fmla="*/ 9351 w 10000"/>
                <a:gd name="connsiteY62" fmla="*/ 6703 h 9971"/>
                <a:gd name="connsiteX63" fmla="*/ 9490 w 10000"/>
                <a:gd name="connsiteY63" fmla="*/ 6703 h 9971"/>
                <a:gd name="connsiteX64" fmla="*/ 9447 w 10000"/>
                <a:gd name="connsiteY64" fmla="*/ 6820 h 9971"/>
                <a:gd name="connsiteX65" fmla="*/ 9534 w 10000"/>
                <a:gd name="connsiteY65" fmla="*/ 7034 h 9971"/>
                <a:gd name="connsiteX66" fmla="*/ 9490 w 10000"/>
                <a:gd name="connsiteY66" fmla="*/ 7034 h 9971"/>
                <a:gd name="connsiteX67" fmla="*/ 9351 w 10000"/>
                <a:gd name="connsiteY67" fmla="*/ 6916 h 9971"/>
                <a:gd name="connsiteX68" fmla="*/ 9302 w 10000"/>
                <a:gd name="connsiteY68" fmla="*/ 6978 h 9971"/>
                <a:gd name="connsiteX69" fmla="*/ 9403 w 10000"/>
                <a:gd name="connsiteY69" fmla="*/ 7086 h 9971"/>
                <a:gd name="connsiteX70" fmla="*/ 9351 w 10000"/>
                <a:gd name="connsiteY70" fmla="*/ 7188 h 9971"/>
                <a:gd name="connsiteX71" fmla="*/ 9220 w 10000"/>
                <a:gd name="connsiteY71" fmla="*/ 7086 h 9971"/>
                <a:gd name="connsiteX72" fmla="*/ 9302 w 10000"/>
                <a:gd name="connsiteY72" fmla="*/ 7241 h 9971"/>
                <a:gd name="connsiteX73" fmla="*/ 9220 w 10000"/>
                <a:gd name="connsiteY73" fmla="*/ 7241 h 9971"/>
                <a:gd name="connsiteX74" fmla="*/ 9220 w 10000"/>
                <a:gd name="connsiteY74" fmla="*/ 7351 h 9971"/>
                <a:gd name="connsiteX75" fmla="*/ 8994 w 10000"/>
                <a:gd name="connsiteY75" fmla="*/ 7469 h 9971"/>
                <a:gd name="connsiteX76" fmla="*/ 8951 w 10000"/>
                <a:gd name="connsiteY76" fmla="*/ 7561 h 9971"/>
                <a:gd name="connsiteX77" fmla="*/ 8994 w 10000"/>
                <a:gd name="connsiteY77" fmla="*/ 7621 h 9971"/>
                <a:gd name="connsiteX78" fmla="*/ 8951 w 10000"/>
                <a:gd name="connsiteY78" fmla="*/ 7662 h 9971"/>
                <a:gd name="connsiteX79" fmla="*/ 8905 w 10000"/>
                <a:gd name="connsiteY79" fmla="*/ 7830 h 9971"/>
                <a:gd name="connsiteX80" fmla="*/ 8866 w 10000"/>
                <a:gd name="connsiteY80" fmla="*/ 7777 h 9971"/>
                <a:gd name="connsiteX81" fmla="*/ 8866 w 10000"/>
                <a:gd name="connsiteY81" fmla="*/ 7939 h 9971"/>
                <a:gd name="connsiteX82" fmla="*/ 8407 w 10000"/>
                <a:gd name="connsiteY82" fmla="*/ 7665 h 9971"/>
                <a:gd name="connsiteX83" fmla="*/ 7657 w 10000"/>
                <a:gd name="connsiteY83" fmla="*/ 8582 h 9971"/>
                <a:gd name="connsiteX84" fmla="*/ 7387 w 10000"/>
                <a:gd name="connsiteY84" fmla="*/ 8689 h 9971"/>
                <a:gd name="connsiteX85" fmla="*/ 7253 w 10000"/>
                <a:gd name="connsiteY85" fmla="*/ 8368 h 9971"/>
                <a:gd name="connsiteX86" fmla="*/ 7209 w 10000"/>
                <a:gd name="connsiteY86" fmla="*/ 8368 h 9971"/>
                <a:gd name="connsiteX87" fmla="*/ 7340 w 10000"/>
                <a:gd name="connsiteY87" fmla="*/ 8306 h 9971"/>
                <a:gd name="connsiteX88" fmla="*/ 7162 w 10000"/>
                <a:gd name="connsiteY88" fmla="*/ 8306 h 9971"/>
                <a:gd name="connsiteX89" fmla="*/ 7119 w 10000"/>
                <a:gd name="connsiteY89" fmla="*/ 8424 h 9971"/>
                <a:gd name="connsiteX90" fmla="*/ 7209 w 10000"/>
                <a:gd name="connsiteY90" fmla="*/ 8527 h 9971"/>
                <a:gd name="connsiteX91" fmla="*/ 7162 w 10000"/>
                <a:gd name="connsiteY91" fmla="*/ 8527 h 9971"/>
                <a:gd name="connsiteX92" fmla="*/ 7302 w 10000"/>
                <a:gd name="connsiteY92" fmla="*/ 8845 h 9971"/>
                <a:gd name="connsiteX93" fmla="*/ 7119 w 10000"/>
                <a:gd name="connsiteY93" fmla="*/ 8641 h 9971"/>
                <a:gd name="connsiteX94" fmla="*/ 7209 w 10000"/>
                <a:gd name="connsiteY94" fmla="*/ 8845 h 9971"/>
                <a:gd name="connsiteX95" fmla="*/ 7162 w 10000"/>
                <a:gd name="connsiteY95" fmla="*/ 8905 h 9971"/>
                <a:gd name="connsiteX96" fmla="*/ 7119 w 10000"/>
                <a:gd name="connsiteY96" fmla="*/ 8845 h 9971"/>
                <a:gd name="connsiteX97" fmla="*/ 7075 w 10000"/>
                <a:gd name="connsiteY97" fmla="*/ 9013 h 9971"/>
                <a:gd name="connsiteX98" fmla="*/ 6934 w 10000"/>
                <a:gd name="connsiteY98" fmla="*/ 9065 h 9971"/>
                <a:gd name="connsiteX99" fmla="*/ 6893 w 10000"/>
                <a:gd name="connsiteY99" fmla="*/ 8952 h 9971"/>
                <a:gd name="connsiteX100" fmla="*/ 6807 w 10000"/>
                <a:gd name="connsiteY100" fmla="*/ 8905 h 9971"/>
                <a:gd name="connsiteX101" fmla="*/ 6852 w 10000"/>
                <a:gd name="connsiteY101" fmla="*/ 9115 h 9971"/>
                <a:gd name="connsiteX102" fmla="*/ 6623 w 10000"/>
                <a:gd name="connsiteY102" fmla="*/ 9013 h 9971"/>
                <a:gd name="connsiteX103" fmla="*/ 6579 w 10000"/>
                <a:gd name="connsiteY103" fmla="*/ 9065 h 9971"/>
                <a:gd name="connsiteX104" fmla="*/ 6444 w 10000"/>
                <a:gd name="connsiteY104" fmla="*/ 9164 h 9971"/>
                <a:gd name="connsiteX105" fmla="*/ 6411 w 10000"/>
                <a:gd name="connsiteY105" fmla="*/ 9281 h 9971"/>
                <a:gd name="connsiteX106" fmla="*/ 6311 w 10000"/>
                <a:gd name="connsiteY106" fmla="*/ 9281 h 9971"/>
                <a:gd name="connsiteX107" fmla="*/ 6177 w 10000"/>
                <a:gd name="connsiteY107" fmla="*/ 9331 h 9971"/>
                <a:gd name="connsiteX108" fmla="*/ 6177 w 10000"/>
                <a:gd name="connsiteY108" fmla="*/ 9281 h 9971"/>
                <a:gd name="connsiteX109" fmla="*/ 6177 w 10000"/>
                <a:gd name="connsiteY109" fmla="*/ 9383 h 9971"/>
                <a:gd name="connsiteX110" fmla="*/ 6046 w 10000"/>
                <a:gd name="connsiteY110" fmla="*/ 9331 h 9971"/>
                <a:gd name="connsiteX111" fmla="*/ 6046 w 10000"/>
                <a:gd name="connsiteY111" fmla="*/ 9433 h 9971"/>
                <a:gd name="connsiteX112" fmla="*/ 6000 w 10000"/>
                <a:gd name="connsiteY112" fmla="*/ 9599 h 9971"/>
                <a:gd name="connsiteX113" fmla="*/ 6094 w 10000"/>
                <a:gd name="connsiteY113" fmla="*/ 9655 h 9971"/>
                <a:gd name="connsiteX114" fmla="*/ 6094 w 10000"/>
                <a:gd name="connsiteY114" fmla="*/ 9655 h 9971"/>
                <a:gd name="connsiteX115" fmla="*/ 6177 w 10000"/>
                <a:gd name="connsiteY115" fmla="*/ 9869 h 9971"/>
                <a:gd name="connsiteX116" fmla="*/ 5956 w 10000"/>
                <a:gd name="connsiteY116" fmla="*/ 9971 h 9971"/>
                <a:gd name="connsiteX117" fmla="*/ 5956 w 10000"/>
                <a:gd name="connsiteY117" fmla="*/ 9869 h 9971"/>
                <a:gd name="connsiteX118" fmla="*/ 5861 w 10000"/>
                <a:gd name="connsiteY118" fmla="*/ 9705 h 9971"/>
                <a:gd name="connsiteX119" fmla="*/ 5823 w 10000"/>
                <a:gd name="connsiteY119" fmla="*/ 9599 h 9971"/>
                <a:gd name="connsiteX120" fmla="*/ 5778 w 10000"/>
                <a:gd name="connsiteY120" fmla="*/ 9433 h 9971"/>
                <a:gd name="connsiteX121" fmla="*/ 5823 w 10000"/>
                <a:gd name="connsiteY121" fmla="*/ 9331 h 9971"/>
                <a:gd name="connsiteX122" fmla="*/ 5778 w 10000"/>
                <a:gd name="connsiteY122" fmla="*/ 9164 h 9971"/>
                <a:gd name="connsiteX123" fmla="*/ 5778 w 10000"/>
                <a:gd name="connsiteY123" fmla="*/ 9223 h 9971"/>
                <a:gd name="connsiteX124" fmla="*/ 5686 w 10000"/>
                <a:gd name="connsiteY124" fmla="*/ 9115 h 9971"/>
                <a:gd name="connsiteX125" fmla="*/ 5686 w 10000"/>
                <a:gd name="connsiteY125" fmla="*/ 9223 h 9971"/>
                <a:gd name="connsiteX126" fmla="*/ 5555 w 10000"/>
                <a:gd name="connsiteY126" fmla="*/ 9223 h 9971"/>
                <a:gd name="connsiteX127" fmla="*/ 5466 w 10000"/>
                <a:gd name="connsiteY127" fmla="*/ 9164 h 9971"/>
                <a:gd name="connsiteX128" fmla="*/ 5414 w 10000"/>
                <a:gd name="connsiteY128" fmla="*/ 9065 h 9971"/>
                <a:gd name="connsiteX129" fmla="*/ 5370 w 10000"/>
                <a:gd name="connsiteY129" fmla="*/ 9065 h 9971"/>
                <a:gd name="connsiteX130" fmla="*/ 5370 w 10000"/>
                <a:gd name="connsiteY130" fmla="*/ 9164 h 9971"/>
                <a:gd name="connsiteX131" fmla="*/ 5284 w 10000"/>
                <a:gd name="connsiteY131" fmla="*/ 9065 h 9971"/>
                <a:gd name="connsiteX132" fmla="*/ 5244 w 10000"/>
                <a:gd name="connsiteY132" fmla="*/ 8952 h 9971"/>
                <a:gd name="connsiteX133" fmla="*/ 5202 w 10000"/>
                <a:gd name="connsiteY133" fmla="*/ 9013 h 9971"/>
                <a:gd name="connsiteX134" fmla="*/ 5244 w 10000"/>
                <a:gd name="connsiteY134" fmla="*/ 9164 h 9971"/>
                <a:gd name="connsiteX135" fmla="*/ 5154 w 10000"/>
                <a:gd name="connsiteY135" fmla="*/ 9115 h 9971"/>
                <a:gd name="connsiteX136" fmla="*/ 5154 w 10000"/>
                <a:gd name="connsiteY136" fmla="*/ 9223 h 9971"/>
                <a:gd name="connsiteX137" fmla="*/ 4973 w 10000"/>
                <a:gd name="connsiteY137" fmla="*/ 9164 h 9971"/>
                <a:gd name="connsiteX138" fmla="*/ 4844 w 10000"/>
                <a:gd name="connsiteY138" fmla="*/ 9164 h 9971"/>
                <a:gd name="connsiteX139" fmla="*/ 4794 w 10000"/>
                <a:gd name="connsiteY139" fmla="*/ 9164 h 9971"/>
                <a:gd name="connsiteX140" fmla="*/ 4661 w 10000"/>
                <a:gd name="connsiteY140" fmla="*/ 9065 h 9971"/>
                <a:gd name="connsiteX141" fmla="*/ 4611 w 10000"/>
                <a:gd name="connsiteY141" fmla="*/ 9013 h 9971"/>
                <a:gd name="connsiteX142" fmla="*/ 4480 w 10000"/>
                <a:gd name="connsiteY142" fmla="*/ 8952 h 9971"/>
                <a:gd name="connsiteX143" fmla="*/ 4395 w 10000"/>
                <a:gd name="connsiteY143" fmla="*/ 8641 h 9971"/>
                <a:gd name="connsiteX144" fmla="*/ 4297 w 10000"/>
                <a:gd name="connsiteY144" fmla="*/ 8424 h 9971"/>
                <a:gd name="connsiteX145" fmla="*/ 4168 w 10000"/>
                <a:gd name="connsiteY145" fmla="*/ 8424 h 9971"/>
                <a:gd name="connsiteX146" fmla="*/ 4032 w 10000"/>
                <a:gd name="connsiteY146" fmla="*/ 8424 h 9971"/>
                <a:gd name="connsiteX147" fmla="*/ 3808 w 10000"/>
                <a:gd name="connsiteY147" fmla="*/ 8152 h 9971"/>
                <a:gd name="connsiteX148" fmla="*/ 3633 w 10000"/>
                <a:gd name="connsiteY148" fmla="*/ 8306 h 9971"/>
                <a:gd name="connsiteX149" fmla="*/ 3633 w 10000"/>
                <a:gd name="connsiteY149" fmla="*/ 8424 h 9971"/>
                <a:gd name="connsiteX150" fmla="*/ 3410 w 10000"/>
                <a:gd name="connsiteY150" fmla="*/ 8476 h 9971"/>
                <a:gd name="connsiteX151" fmla="*/ 3278 w 10000"/>
                <a:gd name="connsiteY151" fmla="*/ 8641 h 9971"/>
                <a:gd name="connsiteX152" fmla="*/ 3189 w 10000"/>
                <a:gd name="connsiteY152" fmla="*/ 8527 h 9971"/>
                <a:gd name="connsiteX153" fmla="*/ 3099 w 10000"/>
                <a:gd name="connsiteY153" fmla="*/ 8641 h 9971"/>
                <a:gd name="connsiteX154" fmla="*/ 2965 w 10000"/>
                <a:gd name="connsiteY154" fmla="*/ 8641 h 9971"/>
                <a:gd name="connsiteX155" fmla="*/ 2781 w 10000"/>
                <a:gd name="connsiteY155" fmla="*/ 8582 h 9971"/>
                <a:gd name="connsiteX156" fmla="*/ 2606 w 10000"/>
                <a:gd name="connsiteY156" fmla="*/ 8689 h 9971"/>
                <a:gd name="connsiteX157" fmla="*/ 2515 w 10000"/>
                <a:gd name="connsiteY157" fmla="*/ 8689 h 9971"/>
                <a:gd name="connsiteX158" fmla="*/ 2423 w 10000"/>
                <a:gd name="connsiteY158" fmla="*/ 8689 h 9971"/>
                <a:gd name="connsiteX159" fmla="*/ 2380 w 10000"/>
                <a:gd name="connsiteY159" fmla="*/ 8689 h 9971"/>
                <a:gd name="connsiteX160" fmla="*/ 2380 w 10000"/>
                <a:gd name="connsiteY160" fmla="*/ 8952 h 9971"/>
                <a:gd name="connsiteX161" fmla="*/ 2473 w 10000"/>
                <a:gd name="connsiteY161" fmla="*/ 9115 h 9971"/>
                <a:gd name="connsiteX162" fmla="*/ 2473 w 10000"/>
                <a:gd name="connsiteY162" fmla="*/ 9164 h 9971"/>
                <a:gd name="connsiteX163" fmla="*/ 2473 w 10000"/>
                <a:gd name="connsiteY163" fmla="*/ 9281 h 9971"/>
                <a:gd name="connsiteX164" fmla="*/ 2515 w 10000"/>
                <a:gd name="connsiteY164" fmla="*/ 9433 h 9971"/>
                <a:gd name="connsiteX165" fmla="*/ 2380 w 10000"/>
                <a:gd name="connsiteY165" fmla="*/ 9383 h 9971"/>
                <a:gd name="connsiteX166" fmla="*/ 2244 w 10000"/>
                <a:gd name="connsiteY166" fmla="*/ 9331 h 9971"/>
                <a:gd name="connsiteX167" fmla="*/ 2153 w 10000"/>
                <a:gd name="connsiteY167" fmla="*/ 9065 h 9971"/>
                <a:gd name="connsiteX168" fmla="*/ 1895 w 10000"/>
                <a:gd name="connsiteY168" fmla="*/ 9223 h 9971"/>
                <a:gd name="connsiteX169" fmla="*/ 1805 w 10000"/>
                <a:gd name="connsiteY169" fmla="*/ 9281 h 9971"/>
                <a:gd name="connsiteX170" fmla="*/ 1805 w 10000"/>
                <a:gd name="connsiteY170" fmla="*/ 9115 h 9971"/>
                <a:gd name="connsiteX171" fmla="*/ 1669 w 10000"/>
                <a:gd name="connsiteY171" fmla="*/ 8905 h 9971"/>
                <a:gd name="connsiteX172" fmla="*/ 1401 w 10000"/>
                <a:gd name="connsiteY172" fmla="*/ 8905 h 9971"/>
                <a:gd name="connsiteX173" fmla="*/ 1401 w 10000"/>
                <a:gd name="connsiteY173" fmla="*/ 8689 h 9971"/>
                <a:gd name="connsiteX174" fmla="*/ 1439 w 10000"/>
                <a:gd name="connsiteY174" fmla="*/ 8424 h 9971"/>
                <a:gd name="connsiteX175" fmla="*/ 1270 w 10000"/>
                <a:gd name="connsiteY175" fmla="*/ 8306 h 9971"/>
                <a:gd name="connsiteX176" fmla="*/ 1130 w 10000"/>
                <a:gd name="connsiteY176" fmla="*/ 8152 h 9971"/>
                <a:gd name="connsiteX177" fmla="*/ 1090 w 10000"/>
                <a:gd name="connsiteY177" fmla="*/ 8045 h 9971"/>
                <a:gd name="connsiteX178" fmla="*/ 1048 w 10000"/>
                <a:gd name="connsiteY178" fmla="*/ 7885 h 9971"/>
                <a:gd name="connsiteX179" fmla="*/ 1090 w 10000"/>
                <a:gd name="connsiteY179" fmla="*/ 7727 h 9971"/>
                <a:gd name="connsiteX180" fmla="*/ 773 w 10000"/>
                <a:gd name="connsiteY180" fmla="*/ 7777 h 9971"/>
                <a:gd name="connsiteX181" fmla="*/ 591 w 10000"/>
                <a:gd name="connsiteY181" fmla="*/ 7885 h 9971"/>
                <a:gd name="connsiteX182" fmla="*/ 591 w 10000"/>
                <a:gd name="connsiteY182" fmla="*/ 7727 h 9971"/>
                <a:gd name="connsiteX183" fmla="*/ 549 w 10000"/>
                <a:gd name="connsiteY183" fmla="*/ 7561 h 9971"/>
                <a:gd name="connsiteX184" fmla="*/ 508 w 10000"/>
                <a:gd name="connsiteY184" fmla="*/ 7469 h 9971"/>
                <a:gd name="connsiteX185" fmla="*/ 7545 w 10000"/>
                <a:gd name="connsiteY185" fmla="*/ 7448 h 9971"/>
                <a:gd name="connsiteX186" fmla="*/ 7675 w 10000"/>
                <a:gd name="connsiteY186" fmla="*/ 7059 h 9971"/>
                <a:gd name="connsiteX0" fmla="*/ 8367 w 10000"/>
                <a:gd name="connsiteY0" fmla="*/ 0 h 9979"/>
                <a:gd name="connsiteX1" fmla="*/ 8643 w 10000"/>
                <a:gd name="connsiteY1" fmla="*/ 62 h 9979"/>
                <a:gd name="connsiteX2" fmla="*/ 8643 w 10000"/>
                <a:gd name="connsiteY2" fmla="*/ 0 h 9979"/>
                <a:gd name="connsiteX3" fmla="*/ 8905 w 10000"/>
                <a:gd name="connsiteY3" fmla="*/ 106 h 9979"/>
                <a:gd name="connsiteX4" fmla="*/ 8866 w 10000"/>
                <a:gd name="connsiteY4" fmla="*/ 163 h 9979"/>
                <a:gd name="connsiteX5" fmla="*/ 8905 w 10000"/>
                <a:gd name="connsiteY5" fmla="*/ 322 h 9979"/>
                <a:gd name="connsiteX6" fmla="*/ 8905 w 10000"/>
                <a:gd name="connsiteY6" fmla="*/ 424 h 9979"/>
                <a:gd name="connsiteX7" fmla="*/ 8817 w 10000"/>
                <a:gd name="connsiteY7" fmla="*/ 322 h 9979"/>
                <a:gd name="connsiteX8" fmla="*/ 8773 w 10000"/>
                <a:gd name="connsiteY8" fmla="*/ 374 h 9979"/>
                <a:gd name="connsiteX9" fmla="*/ 8680 w 10000"/>
                <a:gd name="connsiteY9" fmla="*/ 374 h 9979"/>
                <a:gd name="connsiteX10" fmla="*/ 8592 w 10000"/>
                <a:gd name="connsiteY10" fmla="*/ 424 h 9979"/>
                <a:gd name="connsiteX11" fmla="*/ 8417 w 10000"/>
                <a:gd name="connsiteY11" fmla="*/ 541 h 9979"/>
                <a:gd name="connsiteX12" fmla="*/ 8322 w 10000"/>
                <a:gd name="connsiteY12" fmla="*/ 599 h 9979"/>
                <a:gd name="connsiteX13" fmla="*/ 8417 w 10000"/>
                <a:gd name="connsiteY13" fmla="*/ 703 h 9979"/>
                <a:gd name="connsiteX14" fmla="*/ 8322 w 10000"/>
                <a:gd name="connsiteY14" fmla="*/ 703 h 9979"/>
                <a:gd name="connsiteX15" fmla="*/ 8367 w 10000"/>
                <a:gd name="connsiteY15" fmla="*/ 803 h 9979"/>
                <a:gd name="connsiteX16" fmla="*/ 8283 w 10000"/>
                <a:gd name="connsiteY16" fmla="*/ 860 h 9979"/>
                <a:gd name="connsiteX17" fmla="*/ 8188 w 10000"/>
                <a:gd name="connsiteY17" fmla="*/ 754 h 9979"/>
                <a:gd name="connsiteX18" fmla="*/ 8152 w 10000"/>
                <a:gd name="connsiteY18" fmla="*/ 754 h 9979"/>
                <a:gd name="connsiteX19" fmla="*/ 8237 w 10000"/>
                <a:gd name="connsiteY19" fmla="*/ 914 h 9979"/>
                <a:gd name="connsiteX20" fmla="*/ 8056 w 10000"/>
                <a:gd name="connsiteY20" fmla="*/ 1136 h 9979"/>
                <a:gd name="connsiteX21" fmla="*/ 9884 w 10000"/>
                <a:gd name="connsiteY21" fmla="*/ 4558 h 9979"/>
                <a:gd name="connsiteX22" fmla="*/ 9847 w 10000"/>
                <a:gd name="connsiteY22" fmla="*/ 4617 h 9979"/>
                <a:gd name="connsiteX23" fmla="*/ 9757 w 10000"/>
                <a:gd name="connsiteY23" fmla="*/ 4670 h 9979"/>
                <a:gd name="connsiteX24" fmla="*/ 9802 w 10000"/>
                <a:gd name="connsiteY24" fmla="*/ 4670 h 9979"/>
                <a:gd name="connsiteX25" fmla="*/ 9982 w 10000"/>
                <a:gd name="connsiteY25" fmla="*/ 4715 h 9979"/>
                <a:gd name="connsiteX26" fmla="*/ 9982 w 10000"/>
                <a:gd name="connsiteY26" fmla="*/ 4832 h 9979"/>
                <a:gd name="connsiteX27" fmla="*/ 9935 w 10000"/>
                <a:gd name="connsiteY27" fmla="*/ 4715 h 9979"/>
                <a:gd name="connsiteX28" fmla="*/ 9935 w 10000"/>
                <a:gd name="connsiteY28" fmla="*/ 4832 h 9979"/>
                <a:gd name="connsiteX29" fmla="*/ 9884 w 10000"/>
                <a:gd name="connsiteY29" fmla="*/ 4786 h 9979"/>
                <a:gd name="connsiteX30" fmla="*/ 9847 w 10000"/>
                <a:gd name="connsiteY30" fmla="*/ 4786 h 9979"/>
                <a:gd name="connsiteX31" fmla="*/ 9802 w 10000"/>
                <a:gd name="connsiteY31" fmla="*/ 4880 h 9979"/>
                <a:gd name="connsiteX32" fmla="*/ 9935 w 10000"/>
                <a:gd name="connsiteY32" fmla="*/ 4987 h 9979"/>
                <a:gd name="connsiteX33" fmla="*/ 9884 w 10000"/>
                <a:gd name="connsiteY33" fmla="*/ 4987 h 9979"/>
                <a:gd name="connsiteX34" fmla="*/ 9935 w 10000"/>
                <a:gd name="connsiteY34" fmla="*/ 5104 h 9979"/>
                <a:gd name="connsiteX35" fmla="*/ 9757 w 10000"/>
                <a:gd name="connsiteY35" fmla="*/ 5041 h 9979"/>
                <a:gd name="connsiteX36" fmla="*/ 9802 w 10000"/>
                <a:gd name="connsiteY36" fmla="*/ 5104 h 9979"/>
                <a:gd name="connsiteX37" fmla="*/ 9935 w 10000"/>
                <a:gd name="connsiteY37" fmla="*/ 5152 h 9979"/>
                <a:gd name="connsiteX38" fmla="*/ 9982 w 10000"/>
                <a:gd name="connsiteY38" fmla="*/ 5313 h 9979"/>
                <a:gd name="connsiteX39" fmla="*/ 9935 w 10000"/>
                <a:gd name="connsiteY39" fmla="*/ 5425 h 9979"/>
                <a:gd name="connsiteX40" fmla="*/ 9802 w 10000"/>
                <a:gd name="connsiteY40" fmla="*/ 5260 h 9979"/>
                <a:gd name="connsiteX41" fmla="*/ 9757 w 10000"/>
                <a:gd name="connsiteY41" fmla="*/ 5313 h 9979"/>
                <a:gd name="connsiteX42" fmla="*/ 9579 w 10000"/>
                <a:gd name="connsiteY42" fmla="*/ 5425 h 9979"/>
                <a:gd name="connsiteX43" fmla="*/ 9714 w 10000"/>
                <a:gd name="connsiteY43" fmla="*/ 5577 h 9979"/>
                <a:gd name="connsiteX44" fmla="*/ 9714 w 10000"/>
                <a:gd name="connsiteY44" fmla="*/ 5798 h 9979"/>
                <a:gd name="connsiteX45" fmla="*/ 9668 w 10000"/>
                <a:gd name="connsiteY45" fmla="*/ 5906 h 9979"/>
                <a:gd name="connsiteX46" fmla="*/ 9668 w 10000"/>
                <a:gd name="connsiteY46" fmla="*/ 5957 h 9979"/>
                <a:gd name="connsiteX47" fmla="*/ 9579 w 10000"/>
                <a:gd name="connsiteY47" fmla="*/ 5906 h 9979"/>
                <a:gd name="connsiteX48" fmla="*/ 9579 w 10000"/>
                <a:gd name="connsiteY48" fmla="*/ 6008 h 9979"/>
                <a:gd name="connsiteX49" fmla="*/ 9534 w 10000"/>
                <a:gd name="connsiteY49" fmla="*/ 6122 h 9979"/>
                <a:gd name="connsiteX50" fmla="*/ 9490 w 10000"/>
                <a:gd name="connsiteY50" fmla="*/ 6326 h 9979"/>
                <a:gd name="connsiteX51" fmla="*/ 9534 w 10000"/>
                <a:gd name="connsiteY51" fmla="*/ 6223 h 9979"/>
                <a:gd name="connsiteX52" fmla="*/ 9490 w 10000"/>
                <a:gd name="connsiteY52" fmla="*/ 6274 h 9979"/>
                <a:gd name="connsiteX53" fmla="*/ 9447 w 10000"/>
                <a:gd name="connsiteY53" fmla="*/ 6176 h 9979"/>
                <a:gd name="connsiteX54" fmla="*/ 9351 w 10000"/>
                <a:gd name="connsiteY54" fmla="*/ 6223 h 9979"/>
                <a:gd name="connsiteX55" fmla="*/ 9351 w 10000"/>
                <a:gd name="connsiteY55" fmla="*/ 6326 h 9979"/>
                <a:gd name="connsiteX56" fmla="*/ 9403 w 10000"/>
                <a:gd name="connsiteY56" fmla="*/ 6383 h 9979"/>
                <a:gd name="connsiteX57" fmla="*/ 9490 w 10000"/>
                <a:gd name="connsiteY57" fmla="*/ 6437 h 9979"/>
                <a:gd name="connsiteX58" fmla="*/ 9447 w 10000"/>
                <a:gd name="connsiteY58" fmla="*/ 6490 h 9979"/>
                <a:gd name="connsiteX59" fmla="*/ 9403 w 10000"/>
                <a:gd name="connsiteY59" fmla="*/ 6655 h 9979"/>
                <a:gd name="connsiteX60" fmla="*/ 9220 w 10000"/>
                <a:gd name="connsiteY60" fmla="*/ 6543 h 9979"/>
                <a:gd name="connsiteX61" fmla="*/ 9351 w 10000"/>
                <a:gd name="connsiteY61" fmla="*/ 6701 h 9979"/>
                <a:gd name="connsiteX62" fmla="*/ 9490 w 10000"/>
                <a:gd name="connsiteY62" fmla="*/ 6701 h 9979"/>
                <a:gd name="connsiteX63" fmla="*/ 9447 w 10000"/>
                <a:gd name="connsiteY63" fmla="*/ 6819 h 9979"/>
                <a:gd name="connsiteX64" fmla="*/ 9534 w 10000"/>
                <a:gd name="connsiteY64" fmla="*/ 7033 h 9979"/>
                <a:gd name="connsiteX65" fmla="*/ 9490 w 10000"/>
                <a:gd name="connsiteY65" fmla="*/ 7033 h 9979"/>
                <a:gd name="connsiteX66" fmla="*/ 9351 w 10000"/>
                <a:gd name="connsiteY66" fmla="*/ 6915 h 9979"/>
                <a:gd name="connsiteX67" fmla="*/ 9302 w 10000"/>
                <a:gd name="connsiteY67" fmla="*/ 6977 h 9979"/>
                <a:gd name="connsiteX68" fmla="*/ 9403 w 10000"/>
                <a:gd name="connsiteY68" fmla="*/ 7086 h 9979"/>
                <a:gd name="connsiteX69" fmla="*/ 9351 w 10000"/>
                <a:gd name="connsiteY69" fmla="*/ 7188 h 9979"/>
                <a:gd name="connsiteX70" fmla="*/ 9220 w 10000"/>
                <a:gd name="connsiteY70" fmla="*/ 7086 h 9979"/>
                <a:gd name="connsiteX71" fmla="*/ 9302 w 10000"/>
                <a:gd name="connsiteY71" fmla="*/ 7241 h 9979"/>
                <a:gd name="connsiteX72" fmla="*/ 9220 w 10000"/>
                <a:gd name="connsiteY72" fmla="*/ 7241 h 9979"/>
                <a:gd name="connsiteX73" fmla="*/ 9220 w 10000"/>
                <a:gd name="connsiteY73" fmla="*/ 7351 h 9979"/>
                <a:gd name="connsiteX74" fmla="*/ 8994 w 10000"/>
                <a:gd name="connsiteY74" fmla="*/ 7470 h 9979"/>
                <a:gd name="connsiteX75" fmla="*/ 8951 w 10000"/>
                <a:gd name="connsiteY75" fmla="*/ 7562 h 9979"/>
                <a:gd name="connsiteX76" fmla="*/ 8994 w 10000"/>
                <a:gd name="connsiteY76" fmla="*/ 7622 h 9979"/>
                <a:gd name="connsiteX77" fmla="*/ 8951 w 10000"/>
                <a:gd name="connsiteY77" fmla="*/ 7663 h 9979"/>
                <a:gd name="connsiteX78" fmla="*/ 8905 w 10000"/>
                <a:gd name="connsiteY78" fmla="*/ 7832 h 9979"/>
                <a:gd name="connsiteX79" fmla="*/ 8866 w 10000"/>
                <a:gd name="connsiteY79" fmla="*/ 7779 h 9979"/>
                <a:gd name="connsiteX80" fmla="*/ 8866 w 10000"/>
                <a:gd name="connsiteY80" fmla="*/ 7941 h 9979"/>
                <a:gd name="connsiteX81" fmla="*/ 8407 w 10000"/>
                <a:gd name="connsiteY81" fmla="*/ 7666 h 9979"/>
                <a:gd name="connsiteX82" fmla="*/ 7657 w 10000"/>
                <a:gd name="connsiteY82" fmla="*/ 8586 h 9979"/>
                <a:gd name="connsiteX83" fmla="*/ 7387 w 10000"/>
                <a:gd name="connsiteY83" fmla="*/ 8693 h 9979"/>
                <a:gd name="connsiteX84" fmla="*/ 7253 w 10000"/>
                <a:gd name="connsiteY84" fmla="*/ 8371 h 9979"/>
                <a:gd name="connsiteX85" fmla="*/ 7209 w 10000"/>
                <a:gd name="connsiteY85" fmla="*/ 8371 h 9979"/>
                <a:gd name="connsiteX86" fmla="*/ 7340 w 10000"/>
                <a:gd name="connsiteY86" fmla="*/ 8309 h 9979"/>
                <a:gd name="connsiteX87" fmla="*/ 7162 w 10000"/>
                <a:gd name="connsiteY87" fmla="*/ 8309 h 9979"/>
                <a:gd name="connsiteX88" fmla="*/ 7119 w 10000"/>
                <a:gd name="connsiteY88" fmla="*/ 8428 h 9979"/>
                <a:gd name="connsiteX89" fmla="*/ 7209 w 10000"/>
                <a:gd name="connsiteY89" fmla="*/ 8531 h 9979"/>
                <a:gd name="connsiteX90" fmla="*/ 7162 w 10000"/>
                <a:gd name="connsiteY90" fmla="*/ 8531 h 9979"/>
                <a:gd name="connsiteX91" fmla="*/ 7302 w 10000"/>
                <a:gd name="connsiteY91" fmla="*/ 8850 h 9979"/>
                <a:gd name="connsiteX92" fmla="*/ 7119 w 10000"/>
                <a:gd name="connsiteY92" fmla="*/ 8645 h 9979"/>
                <a:gd name="connsiteX93" fmla="*/ 7209 w 10000"/>
                <a:gd name="connsiteY93" fmla="*/ 8850 h 9979"/>
                <a:gd name="connsiteX94" fmla="*/ 7162 w 10000"/>
                <a:gd name="connsiteY94" fmla="*/ 8910 h 9979"/>
                <a:gd name="connsiteX95" fmla="*/ 7119 w 10000"/>
                <a:gd name="connsiteY95" fmla="*/ 8850 h 9979"/>
                <a:gd name="connsiteX96" fmla="*/ 7075 w 10000"/>
                <a:gd name="connsiteY96" fmla="*/ 9018 h 9979"/>
                <a:gd name="connsiteX97" fmla="*/ 6934 w 10000"/>
                <a:gd name="connsiteY97" fmla="*/ 9070 h 9979"/>
                <a:gd name="connsiteX98" fmla="*/ 6893 w 10000"/>
                <a:gd name="connsiteY98" fmla="*/ 8957 h 9979"/>
                <a:gd name="connsiteX99" fmla="*/ 6807 w 10000"/>
                <a:gd name="connsiteY99" fmla="*/ 8910 h 9979"/>
                <a:gd name="connsiteX100" fmla="*/ 6852 w 10000"/>
                <a:gd name="connsiteY100" fmla="*/ 9121 h 9979"/>
                <a:gd name="connsiteX101" fmla="*/ 6623 w 10000"/>
                <a:gd name="connsiteY101" fmla="*/ 9018 h 9979"/>
                <a:gd name="connsiteX102" fmla="*/ 6579 w 10000"/>
                <a:gd name="connsiteY102" fmla="*/ 9070 h 9979"/>
                <a:gd name="connsiteX103" fmla="*/ 6444 w 10000"/>
                <a:gd name="connsiteY103" fmla="*/ 9170 h 9979"/>
                <a:gd name="connsiteX104" fmla="*/ 6411 w 10000"/>
                <a:gd name="connsiteY104" fmla="*/ 9287 h 9979"/>
                <a:gd name="connsiteX105" fmla="*/ 6311 w 10000"/>
                <a:gd name="connsiteY105" fmla="*/ 9287 h 9979"/>
                <a:gd name="connsiteX106" fmla="*/ 6177 w 10000"/>
                <a:gd name="connsiteY106" fmla="*/ 9337 h 9979"/>
                <a:gd name="connsiteX107" fmla="*/ 6177 w 10000"/>
                <a:gd name="connsiteY107" fmla="*/ 9287 h 9979"/>
                <a:gd name="connsiteX108" fmla="*/ 6177 w 10000"/>
                <a:gd name="connsiteY108" fmla="*/ 9389 h 9979"/>
                <a:gd name="connsiteX109" fmla="*/ 6046 w 10000"/>
                <a:gd name="connsiteY109" fmla="*/ 9337 h 9979"/>
                <a:gd name="connsiteX110" fmla="*/ 6046 w 10000"/>
                <a:gd name="connsiteY110" fmla="*/ 9439 h 9979"/>
                <a:gd name="connsiteX111" fmla="*/ 6000 w 10000"/>
                <a:gd name="connsiteY111" fmla="*/ 9606 h 9979"/>
                <a:gd name="connsiteX112" fmla="*/ 6094 w 10000"/>
                <a:gd name="connsiteY112" fmla="*/ 9662 h 9979"/>
                <a:gd name="connsiteX113" fmla="*/ 6094 w 10000"/>
                <a:gd name="connsiteY113" fmla="*/ 9662 h 9979"/>
                <a:gd name="connsiteX114" fmla="*/ 6177 w 10000"/>
                <a:gd name="connsiteY114" fmla="*/ 9877 h 9979"/>
                <a:gd name="connsiteX115" fmla="*/ 5956 w 10000"/>
                <a:gd name="connsiteY115" fmla="*/ 9979 h 9979"/>
                <a:gd name="connsiteX116" fmla="*/ 5956 w 10000"/>
                <a:gd name="connsiteY116" fmla="*/ 9877 h 9979"/>
                <a:gd name="connsiteX117" fmla="*/ 5861 w 10000"/>
                <a:gd name="connsiteY117" fmla="*/ 9712 h 9979"/>
                <a:gd name="connsiteX118" fmla="*/ 5823 w 10000"/>
                <a:gd name="connsiteY118" fmla="*/ 9606 h 9979"/>
                <a:gd name="connsiteX119" fmla="*/ 5778 w 10000"/>
                <a:gd name="connsiteY119" fmla="*/ 9439 h 9979"/>
                <a:gd name="connsiteX120" fmla="*/ 5823 w 10000"/>
                <a:gd name="connsiteY120" fmla="*/ 9337 h 9979"/>
                <a:gd name="connsiteX121" fmla="*/ 5778 w 10000"/>
                <a:gd name="connsiteY121" fmla="*/ 9170 h 9979"/>
                <a:gd name="connsiteX122" fmla="*/ 5778 w 10000"/>
                <a:gd name="connsiteY122" fmla="*/ 9229 h 9979"/>
                <a:gd name="connsiteX123" fmla="*/ 5686 w 10000"/>
                <a:gd name="connsiteY123" fmla="*/ 9121 h 9979"/>
                <a:gd name="connsiteX124" fmla="*/ 5686 w 10000"/>
                <a:gd name="connsiteY124" fmla="*/ 9229 h 9979"/>
                <a:gd name="connsiteX125" fmla="*/ 5555 w 10000"/>
                <a:gd name="connsiteY125" fmla="*/ 9229 h 9979"/>
                <a:gd name="connsiteX126" fmla="*/ 5466 w 10000"/>
                <a:gd name="connsiteY126" fmla="*/ 9170 h 9979"/>
                <a:gd name="connsiteX127" fmla="*/ 5414 w 10000"/>
                <a:gd name="connsiteY127" fmla="*/ 9070 h 9979"/>
                <a:gd name="connsiteX128" fmla="*/ 5370 w 10000"/>
                <a:gd name="connsiteY128" fmla="*/ 9070 h 9979"/>
                <a:gd name="connsiteX129" fmla="*/ 5370 w 10000"/>
                <a:gd name="connsiteY129" fmla="*/ 9170 h 9979"/>
                <a:gd name="connsiteX130" fmla="*/ 5284 w 10000"/>
                <a:gd name="connsiteY130" fmla="*/ 9070 h 9979"/>
                <a:gd name="connsiteX131" fmla="*/ 5244 w 10000"/>
                <a:gd name="connsiteY131" fmla="*/ 8957 h 9979"/>
                <a:gd name="connsiteX132" fmla="*/ 5202 w 10000"/>
                <a:gd name="connsiteY132" fmla="*/ 9018 h 9979"/>
                <a:gd name="connsiteX133" fmla="*/ 5244 w 10000"/>
                <a:gd name="connsiteY133" fmla="*/ 9170 h 9979"/>
                <a:gd name="connsiteX134" fmla="*/ 5154 w 10000"/>
                <a:gd name="connsiteY134" fmla="*/ 9121 h 9979"/>
                <a:gd name="connsiteX135" fmla="*/ 5154 w 10000"/>
                <a:gd name="connsiteY135" fmla="*/ 9229 h 9979"/>
                <a:gd name="connsiteX136" fmla="*/ 4973 w 10000"/>
                <a:gd name="connsiteY136" fmla="*/ 9170 h 9979"/>
                <a:gd name="connsiteX137" fmla="*/ 4844 w 10000"/>
                <a:gd name="connsiteY137" fmla="*/ 9170 h 9979"/>
                <a:gd name="connsiteX138" fmla="*/ 4794 w 10000"/>
                <a:gd name="connsiteY138" fmla="*/ 9170 h 9979"/>
                <a:gd name="connsiteX139" fmla="*/ 4661 w 10000"/>
                <a:gd name="connsiteY139" fmla="*/ 9070 h 9979"/>
                <a:gd name="connsiteX140" fmla="*/ 4611 w 10000"/>
                <a:gd name="connsiteY140" fmla="*/ 9018 h 9979"/>
                <a:gd name="connsiteX141" fmla="*/ 4480 w 10000"/>
                <a:gd name="connsiteY141" fmla="*/ 8957 h 9979"/>
                <a:gd name="connsiteX142" fmla="*/ 4395 w 10000"/>
                <a:gd name="connsiteY142" fmla="*/ 8645 h 9979"/>
                <a:gd name="connsiteX143" fmla="*/ 4297 w 10000"/>
                <a:gd name="connsiteY143" fmla="*/ 8428 h 9979"/>
                <a:gd name="connsiteX144" fmla="*/ 4168 w 10000"/>
                <a:gd name="connsiteY144" fmla="*/ 8428 h 9979"/>
                <a:gd name="connsiteX145" fmla="*/ 4032 w 10000"/>
                <a:gd name="connsiteY145" fmla="*/ 8428 h 9979"/>
                <a:gd name="connsiteX146" fmla="*/ 3808 w 10000"/>
                <a:gd name="connsiteY146" fmla="*/ 8155 h 9979"/>
                <a:gd name="connsiteX147" fmla="*/ 3633 w 10000"/>
                <a:gd name="connsiteY147" fmla="*/ 8309 h 9979"/>
                <a:gd name="connsiteX148" fmla="*/ 3633 w 10000"/>
                <a:gd name="connsiteY148" fmla="*/ 8428 h 9979"/>
                <a:gd name="connsiteX149" fmla="*/ 3410 w 10000"/>
                <a:gd name="connsiteY149" fmla="*/ 8480 h 9979"/>
                <a:gd name="connsiteX150" fmla="*/ 3278 w 10000"/>
                <a:gd name="connsiteY150" fmla="*/ 8645 h 9979"/>
                <a:gd name="connsiteX151" fmla="*/ 3189 w 10000"/>
                <a:gd name="connsiteY151" fmla="*/ 8531 h 9979"/>
                <a:gd name="connsiteX152" fmla="*/ 3099 w 10000"/>
                <a:gd name="connsiteY152" fmla="*/ 8645 h 9979"/>
                <a:gd name="connsiteX153" fmla="*/ 2965 w 10000"/>
                <a:gd name="connsiteY153" fmla="*/ 8645 h 9979"/>
                <a:gd name="connsiteX154" fmla="*/ 2781 w 10000"/>
                <a:gd name="connsiteY154" fmla="*/ 8586 h 9979"/>
                <a:gd name="connsiteX155" fmla="*/ 2606 w 10000"/>
                <a:gd name="connsiteY155" fmla="*/ 8693 h 9979"/>
                <a:gd name="connsiteX156" fmla="*/ 2515 w 10000"/>
                <a:gd name="connsiteY156" fmla="*/ 8693 h 9979"/>
                <a:gd name="connsiteX157" fmla="*/ 2423 w 10000"/>
                <a:gd name="connsiteY157" fmla="*/ 8693 h 9979"/>
                <a:gd name="connsiteX158" fmla="*/ 2380 w 10000"/>
                <a:gd name="connsiteY158" fmla="*/ 8693 h 9979"/>
                <a:gd name="connsiteX159" fmla="*/ 2380 w 10000"/>
                <a:gd name="connsiteY159" fmla="*/ 8957 h 9979"/>
                <a:gd name="connsiteX160" fmla="*/ 2473 w 10000"/>
                <a:gd name="connsiteY160" fmla="*/ 9121 h 9979"/>
                <a:gd name="connsiteX161" fmla="*/ 2473 w 10000"/>
                <a:gd name="connsiteY161" fmla="*/ 9170 h 9979"/>
                <a:gd name="connsiteX162" fmla="*/ 2473 w 10000"/>
                <a:gd name="connsiteY162" fmla="*/ 9287 h 9979"/>
                <a:gd name="connsiteX163" fmla="*/ 2515 w 10000"/>
                <a:gd name="connsiteY163" fmla="*/ 9439 h 9979"/>
                <a:gd name="connsiteX164" fmla="*/ 2380 w 10000"/>
                <a:gd name="connsiteY164" fmla="*/ 9389 h 9979"/>
                <a:gd name="connsiteX165" fmla="*/ 2244 w 10000"/>
                <a:gd name="connsiteY165" fmla="*/ 9337 h 9979"/>
                <a:gd name="connsiteX166" fmla="*/ 2153 w 10000"/>
                <a:gd name="connsiteY166" fmla="*/ 9070 h 9979"/>
                <a:gd name="connsiteX167" fmla="*/ 1895 w 10000"/>
                <a:gd name="connsiteY167" fmla="*/ 9229 h 9979"/>
                <a:gd name="connsiteX168" fmla="*/ 1805 w 10000"/>
                <a:gd name="connsiteY168" fmla="*/ 9287 h 9979"/>
                <a:gd name="connsiteX169" fmla="*/ 1805 w 10000"/>
                <a:gd name="connsiteY169" fmla="*/ 9121 h 9979"/>
                <a:gd name="connsiteX170" fmla="*/ 1669 w 10000"/>
                <a:gd name="connsiteY170" fmla="*/ 8910 h 9979"/>
                <a:gd name="connsiteX171" fmla="*/ 1401 w 10000"/>
                <a:gd name="connsiteY171" fmla="*/ 8910 h 9979"/>
                <a:gd name="connsiteX172" fmla="*/ 1401 w 10000"/>
                <a:gd name="connsiteY172" fmla="*/ 8693 h 9979"/>
                <a:gd name="connsiteX173" fmla="*/ 1439 w 10000"/>
                <a:gd name="connsiteY173" fmla="*/ 8428 h 9979"/>
                <a:gd name="connsiteX174" fmla="*/ 1270 w 10000"/>
                <a:gd name="connsiteY174" fmla="*/ 8309 h 9979"/>
                <a:gd name="connsiteX175" fmla="*/ 1130 w 10000"/>
                <a:gd name="connsiteY175" fmla="*/ 8155 h 9979"/>
                <a:gd name="connsiteX176" fmla="*/ 1090 w 10000"/>
                <a:gd name="connsiteY176" fmla="*/ 8047 h 9979"/>
                <a:gd name="connsiteX177" fmla="*/ 1048 w 10000"/>
                <a:gd name="connsiteY177" fmla="*/ 7887 h 9979"/>
                <a:gd name="connsiteX178" fmla="*/ 1090 w 10000"/>
                <a:gd name="connsiteY178" fmla="*/ 7728 h 9979"/>
                <a:gd name="connsiteX179" fmla="*/ 773 w 10000"/>
                <a:gd name="connsiteY179" fmla="*/ 7779 h 9979"/>
                <a:gd name="connsiteX180" fmla="*/ 591 w 10000"/>
                <a:gd name="connsiteY180" fmla="*/ 7887 h 9979"/>
                <a:gd name="connsiteX181" fmla="*/ 591 w 10000"/>
                <a:gd name="connsiteY181" fmla="*/ 7728 h 9979"/>
                <a:gd name="connsiteX182" fmla="*/ 549 w 10000"/>
                <a:gd name="connsiteY182" fmla="*/ 7562 h 9979"/>
                <a:gd name="connsiteX183" fmla="*/ 508 w 10000"/>
                <a:gd name="connsiteY183" fmla="*/ 7470 h 9979"/>
                <a:gd name="connsiteX184" fmla="*/ 7545 w 10000"/>
                <a:gd name="connsiteY184" fmla="*/ 7449 h 9979"/>
                <a:gd name="connsiteX185" fmla="*/ 7675 w 10000"/>
                <a:gd name="connsiteY185" fmla="*/ 7059 h 9979"/>
                <a:gd name="connsiteX0" fmla="*/ 8643 w 10000"/>
                <a:gd name="connsiteY0" fmla="*/ 62 h 10000"/>
                <a:gd name="connsiteX1" fmla="*/ 8643 w 10000"/>
                <a:gd name="connsiteY1" fmla="*/ 0 h 10000"/>
                <a:gd name="connsiteX2" fmla="*/ 8905 w 10000"/>
                <a:gd name="connsiteY2" fmla="*/ 106 h 10000"/>
                <a:gd name="connsiteX3" fmla="*/ 8866 w 10000"/>
                <a:gd name="connsiteY3" fmla="*/ 163 h 10000"/>
                <a:gd name="connsiteX4" fmla="*/ 8905 w 10000"/>
                <a:gd name="connsiteY4" fmla="*/ 323 h 10000"/>
                <a:gd name="connsiteX5" fmla="*/ 8905 w 10000"/>
                <a:gd name="connsiteY5" fmla="*/ 425 h 10000"/>
                <a:gd name="connsiteX6" fmla="*/ 8817 w 10000"/>
                <a:gd name="connsiteY6" fmla="*/ 323 h 10000"/>
                <a:gd name="connsiteX7" fmla="*/ 8773 w 10000"/>
                <a:gd name="connsiteY7" fmla="*/ 375 h 10000"/>
                <a:gd name="connsiteX8" fmla="*/ 8680 w 10000"/>
                <a:gd name="connsiteY8" fmla="*/ 375 h 10000"/>
                <a:gd name="connsiteX9" fmla="*/ 8592 w 10000"/>
                <a:gd name="connsiteY9" fmla="*/ 425 h 10000"/>
                <a:gd name="connsiteX10" fmla="*/ 8417 w 10000"/>
                <a:gd name="connsiteY10" fmla="*/ 542 h 10000"/>
                <a:gd name="connsiteX11" fmla="*/ 8322 w 10000"/>
                <a:gd name="connsiteY11" fmla="*/ 600 h 10000"/>
                <a:gd name="connsiteX12" fmla="*/ 8417 w 10000"/>
                <a:gd name="connsiteY12" fmla="*/ 704 h 10000"/>
                <a:gd name="connsiteX13" fmla="*/ 8322 w 10000"/>
                <a:gd name="connsiteY13" fmla="*/ 704 h 10000"/>
                <a:gd name="connsiteX14" fmla="*/ 8367 w 10000"/>
                <a:gd name="connsiteY14" fmla="*/ 805 h 10000"/>
                <a:gd name="connsiteX15" fmla="*/ 8283 w 10000"/>
                <a:gd name="connsiteY15" fmla="*/ 862 h 10000"/>
                <a:gd name="connsiteX16" fmla="*/ 8188 w 10000"/>
                <a:gd name="connsiteY16" fmla="*/ 756 h 10000"/>
                <a:gd name="connsiteX17" fmla="*/ 8152 w 10000"/>
                <a:gd name="connsiteY17" fmla="*/ 756 h 10000"/>
                <a:gd name="connsiteX18" fmla="*/ 8237 w 10000"/>
                <a:gd name="connsiteY18" fmla="*/ 916 h 10000"/>
                <a:gd name="connsiteX19" fmla="*/ 8056 w 10000"/>
                <a:gd name="connsiteY19" fmla="*/ 1138 h 10000"/>
                <a:gd name="connsiteX20" fmla="*/ 9884 w 10000"/>
                <a:gd name="connsiteY20" fmla="*/ 4568 h 10000"/>
                <a:gd name="connsiteX21" fmla="*/ 9847 w 10000"/>
                <a:gd name="connsiteY21" fmla="*/ 4627 h 10000"/>
                <a:gd name="connsiteX22" fmla="*/ 9757 w 10000"/>
                <a:gd name="connsiteY22" fmla="*/ 4680 h 10000"/>
                <a:gd name="connsiteX23" fmla="*/ 9802 w 10000"/>
                <a:gd name="connsiteY23" fmla="*/ 4680 h 10000"/>
                <a:gd name="connsiteX24" fmla="*/ 9982 w 10000"/>
                <a:gd name="connsiteY24" fmla="*/ 4725 h 10000"/>
                <a:gd name="connsiteX25" fmla="*/ 9982 w 10000"/>
                <a:gd name="connsiteY25" fmla="*/ 4842 h 10000"/>
                <a:gd name="connsiteX26" fmla="*/ 9935 w 10000"/>
                <a:gd name="connsiteY26" fmla="*/ 4725 h 10000"/>
                <a:gd name="connsiteX27" fmla="*/ 9935 w 10000"/>
                <a:gd name="connsiteY27" fmla="*/ 4842 h 10000"/>
                <a:gd name="connsiteX28" fmla="*/ 9884 w 10000"/>
                <a:gd name="connsiteY28" fmla="*/ 4796 h 10000"/>
                <a:gd name="connsiteX29" fmla="*/ 9847 w 10000"/>
                <a:gd name="connsiteY29" fmla="*/ 4796 h 10000"/>
                <a:gd name="connsiteX30" fmla="*/ 9802 w 10000"/>
                <a:gd name="connsiteY30" fmla="*/ 4890 h 10000"/>
                <a:gd name="connsiteX31" fmla="*/ 9935 w 10000"/>
                <a:gd name="connsiteY31" fmla="*/ 4997 h 10000"/>
                <a:gd name="connsiteX32" fmla="*/ 9884 w 10000"/>
                <a:gd name="connsiteY32" fmla="*/ 4997 h 10000"/>
                <a:gd name="connsiteX33" fmla="*/ 9935 w 10000"/>
                <a:gd name="connsiteY33" fmla="*/ 5115 h 10000"/>
                <a:gd name="connsiteX34" fmla="*/ 9757 w 10000"/>
                <a:gd name="connsiteY34" fmla="*/ 5052 h 10000"/>
                <a:gd name="connsiteX35" fmla="*/ 9802 w 10000"/>
                <a:gd name="connsiteY35" fmla="*/ 5115 h 10000"/>
                <a:gd name="connsiteX36" fmla="*/ 9935 w 10000"/>
                <a:gd name="connsiteY36" fmla="*/ 5163 h 10000"/>
                <a:gd name="connsiteX37" fmla="*/ 9982 w 10000"/>
                <a:gd name="connsiteY37" fmla="*/ 5324 h 10000"/>
                <a:gd name="connsiteX38" fmla="*/ 9935 w 10000"/>
                <a:gd name="connsiteY38" fmla="*/ 5436 h 10000"/>
                <a:gd name="connsiteX39" fmla="*/ 9802 w 10000"/>
                <a:gd name="connsiteY39" fmla="*/ 5271 h 10000"/>
                <a:gd name="connsiteX40" fmla="*/ 9757 w 10000"/>
                <a:gd name="connsiteY40" fmla="*/ 5324 h 10000"/>
                <a:gd name="connsiteX41" fmla="*/ 9579 w 10000"/>
                <a:gd name="connsiteY41" fmla="*/ 5436 h 10000"/>
                <a:gd name="connsiteX42" fmla="*/ 9714 w 10000"/>
                <a:gd name="connsiteY42" fmla="*/ 5589 h 10000"/>
                <a:gd name="connsiteX43" fmla="*/ 9714 w 10000"/>
                <a:gd name="connsiteY43" fmla="*/ 5810 h 10000"/>
                <a:gd name="connsiteX44" fmla="*/ 9668 w 10000"/>
                <a:gd name="connsiteY44" fmla="*/ 5918 h 10000"/>
                <a:gd name="connsiteX45" fmla="*/ 9668 w 10000"/>
                <a:gd name="connsiteY45" fmla="*/ 5970 h 10000"/>
                <a:gd name="connsiteX46" fmla="*/ 9579 w 10000"/>
                <a:gd name="connsiteY46" fmla="*/ 5918 h 10000"/>
                <a:gd name="connsiteX47" fmla="*/ 9579 w 10000"/>
                <a:gd name="connsiteY47" fmla="*/ 6021 h 10000"/>
                <a:gd name="connsiteX48" fmla="*/ 9534 w 10000"/>
                <a:gd name="connsiteY48" fmla="*/ 6135 h 10000"/>
                <a:gd name="connsiteX49" fmla="*/ 9490 w 10000"/>
                <a:gd name="connsiteY49" fmla="*/ 6339 h 10000"/>
                <a:gd name="connsiteX50" fmla="*/ 9534 w 10000"/>
                <a:gd name="connsiteY50" fmla="*/ 6236 h 10000"/>
                <a:gd name="connsiteX51" fmla="*/ 9490 w 10000"/>
                <a:gd name="connsiteY51" fmla="*/ 6287 h 10000"/>
                <a:gd name="connsiteX52" fmla="*/ 9447 w 10000"/>
                <a:gd name="connsiteY52" fmla="*/ 6189 h 10000"/>
                <a:gd name="connsiteX53" fmla="*/ 9351 w 10000"/>
                <a:gd name="connsiteY53" fmla="*/ 6236 h 10000"/>
                <a:gd name="connsiteX54" fmla="*/ 9351 w 10000"/>
                <a:gd name="connsiteY54" fmla="*/ 6339 h 10000"/>
                <a:gd name="connsiteX55" fmla="*/ 9403 w 10000"/>
                <a:gd name="connsiteY55" fmla="*/ 6396 h 10000"/>
                <a:gd name="connsiteX56" fmla="*/ 9490 w 10000"/>
                <a:gd name="connsiteY56" fmla="*/ 6451 h 10000"/>
                <a:gd name="connsiteX57" fmla="*/ 9447 w 10000"/>
                <a:gd name="connsiteY57" fmla="*/ 6504 h 10000"/>
                <a:gd name="connsiteX58" fmla="*/ 9403 w 10000"/>
                <a:gd name="connsiteY58" fmla="*/ 6669 h 10000"/>
                <a:gd name="connsiteX59" fmla="*/ 9220 w 10000"/>
                <a:gd name="connsiteY59" fmla="*/ 6557 h 10000"/>
                <a:gd name="connsiteX60" fmla="*/ 9351 w 10000"/>
                <a:gd name="connsiteY60" fmla="*/ 6715 h 10000"/>
                <a:gd name="connsiteX61" fmla="*/ 9490 w 10000"/>
                <a:gd name="connsiteY61" fmla="*/ 6715 h 10000"/>
                <a:gd name="connsiteX62" fmla="*/ 9447 w 10000"/>
                <a:gd name="connsiteY62" fmla="*/ 6833 h 10000"/>
                <a:gd name="connsiteX63" fmla="*/ 9534 w 10000"/>
                <a:gd name="connsiteY63" fmla="*/ 7048 h 10000"/>
                <a:gd name="connsiteX64" fmla="*/ 9490 w 10000"/>
                <a:gd name="connsiteY64" fmla="*/ 7048 h 10000"/>
                <a:gd name="connsiteX65" fmla="*/ 9351 w 10000"/>
                <a:gd name="connsiteY65" fmla="*/ 6930 h 10000"/>
                <a:gd name="connsiteX66" fmla="*/ 9302 w 10000"/>
                <a:gd name="connsiteY66" fmla="*/ 6992 h 10000"/>
                <a:gd name="connsiteX67" fmla="*/ 9403 w 10000"/>
                <a:gd name="connsiteY67" fmla="*/ 7101 h 10000"/>
                <a:gd name="connsiteX68" fmla="*/ 9351 w 10000"/>
                <a:gd name="connsiteY68" fmla="*/ 7203 h 10000"/>
                <a:gd name="connsiteX69" fmla="*/ 9220 w 10000"/>
                <a:gd name="connsiteY69" fmla="*/ 7101 h 10000"/>
                <a:gd name="connsiteX70" fmla="*/ 9302 w 10000"/>
                <a:gd name="connsiteY70" fmla="*/ 7256 h 10000"/>
                <a:gd name="connsiteX71" fmla="*/ 9220 w 10000"/>
                <a:gd name="connsiteY71" fmla="*/ 7256 h 10000"/>
                <a:gd name="connsiteX72" fmla="*/ 9220 w 10000"/>
                <a:gd name="connsiteY72" fmla="*/ 7366 h 10000"/>
                <a:gd name="connsiteX73" fmla="*/ 8994 w 10000"/>
                <a:gd name="connsiteY73" fmla="*/ 7486 h 10000"/>
                <a:gd name="connsiteX74" fmla="*/ 8951 w 10000"/>
                <a:gd name="connsiteY74" fmla="*/ 7578 h 10000"/>
                <a:gd name="connsiteX75" fmla="*/ 8994 w 10000"/>
                <a:gd name="connsiteY75" fmla="*/ 7638 h 10000"/>
                <a:gd name="connsiteX76" fmla="*/ 8951 w 10000"/>
                <a:gd name="connsiteY76" fmla="*/ 7679 h 10000"/>
                <a:gd name="connsiteX77" fmla="*/ 8905 w 10000"/>
                <a:gd name="connsiteY77" fmla="*/ 7848 h 10000"/>
                <a:gd name="connsiteX78" fmla="*/ 8866 w 10000"/>
                <a:gd name="connsiteY78" fmla="*/ 7795 h 10000"/>
                <a:gd name="connsiteX79" fmla="*/ 8866 w 10000"/>
                <a:gd name="connsiteY79" fmla="*/ 7958 h 10000"/>
                <a:gd name="connsiteX80" fmla="*/ 8407 w 10000"/>
                <a:gd name="connsiteY80" fmla="*/ 7682 h 10000"/>
                <a:gd name="connsiteX81" fmla="*/ 7657 w 10000"/>
                <a:gd name="connsiteY81" fmla="*/ 8604 h 10000"/>
                <a:gd name="connsiteX82" fmla="*/ 7387 w 10000"/>
                <a:gd name="connsiteY82" fmla="*/ 8711 h 10000"/>
                <a:gd name="connsiteX83" fmla="*/ 7253 w 10000"/>
                <a:gd name="connsiteY83" fmla="*/ 8389 h 10000"/>
                <a:gd name="connsiteX84" fmla="*/ 7209 w 10000"/>
                <a:gd name="connsiteY84" fmla="*/ 8389 h 10000"/>
                <a:gd name="connsiteX85" fmla="*/ 7340 w 10000"/>
                <a:gd name="connsiteY85" fmla="*/ 8326 h 10000"/>
                <a:gd name="connsiteX86" fmla="*/ 7162 w 10000"/>
                <a:gd name="connsiteY86" fmla="*/ 8326 h 10000"/>
                <a:gd name="connsiteX87" fmla="*/ 7119 w 10000"/>
                <a:gd name="connsiteY87" fmla="*/ 8446 h 10000"/>
                <a:gd name="connsiteX88" fmla="*/ 7209 w 10000"/>
                <a:gd name="connsiteY88" fmla="*/ 8549 h 10000"/>
                <a:gd name="connsiteX89" fmla="*/ 7162 w 10000"/>
                <a:gd name="connsiteY89" fmla="*/ 8549 h 10000"/>
                <a:gd name="connsiteX90" fmla="*/ 7302 w 10000"/>
                <a:gd name="connsiteY90" fmla="*/ 8869 h 10000"/>
                <a:gd name="connsiteX91" fmla="*/ 7119 w 10000"/>
                <a:gd name="connsiteY91" fmla="*/ 8663 h 10000"/>
                <a:gd name="connsiteX92" fmla="*/ 7209 w 10000"/>
                <a:gd name="connsiteY92" fmla="*/ 8869 h 10000"/>
                <a:gd name="connsiteX93" fmla="*/ 7162 w 10000"/>
                <a:gd name="connsiteY93" fmla="*/ 8929 h 10000"/>
                <a:gd name="connsiteX94" fmla="*/ 7119 w 10000"/>
                <a:gd name="connsiteY94" fmla="*/ 8869 h 10000"/>
                <a:gd name="connsiteX95" fmla="*/ 7075 w 10000"/>
                <a:gd name="connsiteY95" fmla="*/ 9037 h 10000"/>
                <a:gd name="connsiteX96" fmla="*/ 6934 w 10000"/>
                <a:gd name="connsiteY96" fmla="*/ 9089 h 10000"/>
                <a:gd name="connsiteX97" fmla="*/ 6893 w 10000"/>
                <a:gd name="connsiteY97" fmla="*/ 8976 h 10000"/>
                <a:gd name="connsiteX98" fmla="*/ 6807 w 10000"/>
                <a:gd name="connsiteY98" fmla="*/ 8929 h 10000"/>
                <a:gd name="connsiteX99" fmla="*/ 6852 w 10000"/>
                <a:gd name="connsiteY99" fmla="*/ 9140 h 10000"/>
                <a:gd name="connsiteX100" fmla="*/ 6623 w 10000"/>
                <a:gd name="connsiteY100" fmla="*/ 9037 h 10000"/>
                <a:gd name="connsiteX101" fmla="*/ 6579 w 10000"/>
                <a:gd name="connsiteY101" fmla="*/ 9089 h 10000"/>
                <a:gd name="connsiteX102" fmla="*/ 6444 w 10000"/>
                <a:gd name="connsiteY102" fmla="*/ 9189 h 10000"/>
                <a:gd name="connsiteX103" fmla="*/ 6411 w 10000"/>
                <a:gd name="connsiteY103" fmla="*/ 9307 h 10000"/>
                <a:gd name="connsiteX104" fmla="*/ 6311 w 10000"/>
                <a:gd name="connsiteY104" fmla="*/ 9307 h 10000"/>
                <a:gd name="connsiteX105" fmla="*/ 6177 w 10000"/>
                <a:gd name="connsiteY105" fmla="*/ 9357 h 10000"/>
                <a:gd name="connsiteX106" fmla="*/ 6177 w 10000"/>
                <a:gd name="connsiteY106" fmla="*/ 9307 h 10000"/>
                <a:gd name="connsiteX107" fmla="*/ 6177 w 10000"/>
                <a:gd name="connsiteY107" fmla="*/ 9409 h 10000"/>
                <a:gd name="connsiteX108" fmla="*/ 6046 w 10000"/>
                <a:gd name="connsiteY108" fmla="*/ 9357 h 10000"/>
                <a:gd name="connsiteX109" fmla="*/ 6046 w 10000"/>
                <a:gd name="connsiteY109" fmla="*/ 9459 h 10000"/>
                <a:gd name="connsiteX110" fmla="*/ 6000 w 10000"/>
                <a:gd name="connsiteY110" fmla="*/ 9626 h 10000"/>
                <a:gd name="connsiteX111" fmla="*/ 6094 w 10000"/>
                <a:gd name="connsiteY111" fmla="*/ 9682 h 10000"/>
                <a:gd name="connsiteX112" fmla="*/ 6094 w 10000"/>
                <a:gd name="connsiteY112" fmla="*/ 9682 h 10000"/>
                <a:gd name="connsiteX113" fmla="*/ 6177 w 10000"/>
                <a:gd name="connsiteY113" fmla="*/ 9898 h 10000"/>
                <a:gd name="connsiteX114" fmla="*/ 5956 w 10000"/>
                <a:gd name="connsiteY114" fmla="*/ 10000 h 10000"/>
                <a:gd name="connsiteX115" fmla="*/ 5956 w 10000"/>
                <a:gd name="connsiteY115" fmla="*/ 9898 h 10000"/>
                <a:gd name="connsiteX116" fmla="*/ 5861 w 10000"/>
                <a:gd name="connsiteY116" fmla="*/ 9732 h 10000"/>
                <a:gd name="connsiteX117" fmla="*/ 5823 w 10000"/>
                <a:gd name="connsiteY117" fmla="*/ 9626 h 10000"/>
                <a:gd name="connsiteX118" fmla="*/ 5778 w 10000"/>
                <a:gd name="connsiteY118" fmla="*/ 9459 h 10000"/>
                <a:gd name="connsiteX119" fmla="*/ 5823 w 10000"/>
                <a:gd name="connsiteY119" fmla="*/ 9357 h 10000"/>
                <a:gd name="connsiteX120" fmla="*/ 5778 w 10000"/>
                <a:gd name="connsiteY120" fmla="*/ 9189 h 10000"/>
                <a:gd name="connsiteX121" fmla="*/ 5778 w 10000"/>
                <a:gd name="connsiteY121" fmla="*/ 9248 h 10000"/>
                <a:gd name="connsiteX122" fmla="*/ 5686 w 10000"/>
                <a:gd name="connsiteY122" fmla="*/ 9140 h 10000"/>
                <a:gd name="connsiteX123" fmla="*/ 5686 w 10000"/>
                <a:gd name="connsiteY123" fmla="*/ 9248 h 10000"/>
                <a:gd name="connsiteX124" fmla="*/ 5555 w 10000"/>
                <a:gd name="connsiteY124" fmla="*/ 9248 h 10000"/>
                <a:gd name="connsiteX125" fmla="*/ 5466 w 10000"/>
                <a:gd name="connsiteY125" fmla="*/ 9189 h 10000"/>
                <a:gd name="connsiteX126" fmla="*/ 5414 w 10000"/>
                <a:gd name="connsiteY126" fmla="*/ 9089 h 10000"/>
                <a:gd name="connsiteX127" fmla="*/ 5370 w 10000"/>
                <a:gd name="connsiteY127" fmla="*/ 9089 h 10000"/>
                <a:gd name="connsiteX128" fmla="*/ 5370 w 10000"/>
                <a:gd name="connsiteY128" fmla="*/ 9189 h 10000"/>
                <a:gd name="connsiteX129" fmla="*/ 5284 w 10000"/>
                <a:gd name="connsiteY129" fmla="*/ 9089 h 10000"/>
                <a:gd name="connsiteX130" fmla="*/ 5244 w 10000"/>
                <a:gd name="connsiteY130" fmla="*/ 8976 h 10000"/>
                <a:gd name="connsiteX131" fmla="*/ 5202 w 10000"/>
                <a:gd name="connsiteY131" fmla="*/ 9037 h 10000"/>
                <a:gd name="connsiteX132" fmla="*/ 5244 w 10000"/>
                <a:gd name="connsiteY132" fmla="*/ 9189 h 10000"/>
                <a:gd name="connsiteX133" fmla="*/ 5154 w 10000"/>
                <a:gd name="connsiteY133" fmla="*/ 9140 h 10000"/>
                <a:gd name="connsiteX134" fmla="*/ 5154 w 10000"/>
                <a:gd name="connsiteY134" fmla="*/ 9248 h 10000"/>
                <a:gd name="connsiteX135" fmla="*/ 4973 w 10000"/>
                <a:gd name="connsiteY135" fmla="*/ 9189 h 10000"/>
                <a:gd name="connsiteX136" fmla="*/ 4844 w 10000"/>
                <a:gd name="connsiteY136" fmla="*/ 9189 h 10000"/>
                <a:gd name="connsiteX137" fmla="*/ 4794 w 10000"/>
                <a:gd name="connsiteY137" fmla="*/ 9189 h 10000"/>
                <a:gd name="connsiteX138" fmla="*/ 4661 w 10000"/>
                <a:gd name="connsiteY138" fmla="*/ 9089 h 10000"/>
                <a:gd name="connsiteX139" fmla="*/ 4611 w 10000"/>
                <a:gd name="connsiteY139" fmla="*/ 9037 h 10000"/>
                <a:gd name="connsiteX140" fmla="*/ 4480 w 10000"/>
                <a:gd name="connsiteY140" fmla="*/ 8976 h 10000"/>
                <a:gd name="connsiteX141" fmla="*/ 4395 w 10000"/>
                <a:gd name="connsiteY141" fmla="*/ 8663 h 10000"/>
                <a:gd name="connsiteX142" fmla="*/ 4297 w 10000"/>
                <a:gd name="connsiteY142" fmla="*/ 8446 h 10000"/>
                <a:gd name="connsiteX143" fmla="*/ 4168 w 10000"/>
                <a:gd name="connsiteY143" fmla="*/ 8446 h 10000"/>
                <a:gd name="connsiteX144" fmla="*/ 4032 w 10000"/>
                <a:gd name="connsiteY144" fmla="*/ 8446 h 10000"/>
                <a:gd name="connsiteX145" fmla="*/ 3808 w 10000"/>
                <a:gd name="connsiteY145" fmla="*/ 8172 h 10000"/>
                <a:gd name="connsiteX146" fmla="*/ 3633 w 10000"/>
                <a:gd name="connsiteY146" fmla="*/ 8326 h 10000"/>
                <a:gd name="connsiteX147" fmla="*/ 3633 w 10000"/>
                <a:gd name="connsiteY147" fmla="*/ 8446 h 10000"/>
                <a:gd name="connsiteX148" fmla="*/ 3410 w 10000"/>
                <a:gd name="connsiteY148" fmla="*/ 8498 h 10000"/>
                <a:gd name="connsiteX149" fmla="*/ 3278 w 10000"/>
                <a:gd name="connsiteY149" fmla="*/ 8663 h 10000"/>
                <a:gd name="connsiteX150" fmla="*/ 3189 w 10000"/>
                <a:gd name="connsiteY150" fmla="*/ 8549 h 10000"/>
                <a:gd name="connsiteX151" fmla="*/ 3099 w 10000"/>
                <a:gd name="connsiteY151" fmla="*/ 8663 h 10000"/>
                <a:gd name="connsiteX152" fmla="*/ 2965 w 10000"/>
                <a:gd name="connsiteY152" fmla="*/ 8663 h 10000"/>
                <a:gd name="connsiteX153" fmla="*/ 2781 w 10000"/>
                <a:gd name="connsiteY153" fmla="*/ 8604 h 10000"/>
                <a:gd name="connsiteX154" fmla="*/ 2606 w 10000"/>
                <a:gd name="connsiteY154" fmla="*/ 8711 h 10000"/>
                <a:gd name="connsiteX155" fmla="*/ 2515 w 10000"/>
                <a:gd name="connsiteY155" fmla="*/ 8711 h 10000"/>
                <a:gd name="connsiteX156" fmla="*/ 2423 w 10000"/>
                <a:gd name="connsiteY156" fmla="*/ 8711 h 10000"/>
                <a:gd name="connsiteX157" fmla="*/ 2380 w 10000"/>
                <a:gd name="connsiteY157" fmla="*/ 8711 h 10000"/>
                <a:gd name="connsiteX158" fmla="*/ 2380 w 10000"/>
                <a:gd name="connsiteY158" fmla="*/ 8976 h 10000"/>
                <a:gd name="connsiteX159" fmla="*/ 2473 w 10000"/>
                <a:gd name="connsiteY159" fmla="*/ 9140 h 10000"/>
                <a:gd name="connsiteX160" fmla="*/ 2473 w 10000"/>
                <a:gd name="connsiteY160" fmla="*/ 9189 h 10000"/>
                <a:gd name="connsiteX161" fmla="*/ 2473 w 10000"/>
                <a:gd name="connsiteY161" fmla="*/ 9307 h 10000"/>
                <a:gd name="connsiteX162" fmla="*/ 2515 w 10000"/>
                <a:gd name="connsiteY162" fmla="*/ 9459 h 10000"/>
                <a:gd name="connsiteX163" fmla="*/ 2380 w 10000"/>
                <a:gd name="connsiteY163" fmla="*/ 9409 h 10000"/>
                <a:gd name="connsiteX164" fmla="*/ 2244 w 10000"/>
                <a:gd name="connsiteY164" fmla="*/ 9357 h 10000"/>
                <a:gd name="connsiteX165" fmla="*/ 2153 w 10000"/>
                <a:gd name="connsiteY165" fmla="*/ 9089 h 10000"/>
                <a:gd name="connsiteX166" fmla="*/ 1895 w 10000"/>
                <a:gd name="connsiteY166" fmla="*/ 9248 h 10000"/>
                <a:gd name="connsiteX167" fmla="*/ 1805 w 10000"/>
                <a:gd name="connsiteY167" fmla="*/ 9307 h 10000"/>
                <a:gd name="connsiteX168" fmla="*/ 1805 w 10000"/>
                <a:gd name="connsiteY168" fmla="*/ 9140 h 10000"/>
                <a:gd name="connsiteX169" fmla="*/ 1669 w 10000"/>
                <a:gd name="connsiteY169" fmla="*/ 8929 h 10000"/>
                <a:gd name="connsiteX170" fmla="*/ 1401 w 10000"/>
                <a:gd name="connsiteY170" fmla="*/ 8929 h 10000"/>
                <a:gd name="connsiteX171" fmla="*/ 1401 w 10000"/>
                <a:gd name="connsiteY171" fmla="*/ 8711 h 10000"/>
                <a:gd name="connsiteX172" fmla="*/ 1439 w 10000"/>
                <a:gd name="connsiteY172" fmla="*/ 8446 h 10000"/>
                <a:gd name="connsiteX173" fmla="*/ 1270 w 10000"/>
                <a:gd name="connsiteY173" fmla="*/ 8326 h 10000"/>
                <a:gd name="connsiteX174" fmla="*/ 1130 w 10000"/>
                <a:gd name="connsiteY174" fmla="*/ 8172 h 10000"/>
                <a:gd name="connsiteX175" fmla="*/ 1090 w 10000"/>
                <a:gd name="connsiteY175" fmla="*/ 8064 h 10000"/>
                <a:gd name="connsiteX176" fmla="*/ 1048 w 10000"/>
                <a:gd name="connsiteY176" fmla="*/ 7904 h 10000"/>
                <a:gd name="connsiteX177" fmla="*/ 1090 w 10000"/>
                <a:gd name="connsiteY177" fmla="*/ 7744 h 10000"/>
                <a:gd name="connsiteX178" fmla="*/ 773 w 10000"/>
                <a:gd name="connsiteY178" fmla="*/ 7795 h 10000"/>
                <a:gd name="connsiteX179" fmla="*/ 591 w 10000"/>
                <a:gd name="connsiteY179" fmla="*/ 7904 h 10000"/>
                <a:gd name="connsiteX180" fmla="*/ 591 w 10000"/>
                <a:gd name="connsiteY180" fmla="*/ 7744 h 10000"/>
                <a:gd name="connsiteX181" fmla="*/ 549 w 10000"/>
                <a:gd name="connsiteY181" fmla="*/ 7578 h 10000"/>
                <a:gd name="connsiteX182" fmla="*/ 508 w 10000"/>
                <a:gd name="connsiteY182" fmla="*/ 7486 h 10000"/>
                <a:gd name="connsiteX183" fmla="*/ 7545 w 10000"/>
                <a:gd name="connsiteY183" fmla="*/ 7465 h 10000"/>
                <a:gd name="connsiteX184" fmla="*/ 7675 w 10000"/>
                <a:gd name="connsiteY184" fmla="*/ 7074 h 10000"/>
                <a:gd name="connsiteX0" fmla="*/ 8643 w 10000"/>
                <a:gd name="connsiteY0" fmla="*/ 0 h 10000"/>
                <a:gd name="connsiteX1" fmla="*/ 8905 w 10000"/>
                <a:gd name="connsiteY1" fmla="*/ 106 h 10000"/>
                <a:gd name="connsiteX2" fmla="*/ 8866 w 10000"/>
                <a:gd name="connsiteY2" fmla="*/ 163 h 10000"/>
                <a:gd name="connsiteX3" fmla="*/ 8905 w 10000"/>
                <a:gd name="connsiteY3" fmla="*/ 323 h 10000"/>
                <a:gd name="connsiteX4" fmla="*/ 8905 w 10000"/>
                <a:gd name="connsiteY4" fmla="*/ 425 h 10000"/>
                <a:gd name="connsiteX5" fmla="*/ 8817 w 10000"/>
                <a:gd name="connsiteY5" fmla="*/ 323 h 10000"/>
                <a:gd name="connsiteX6" fmla="*/ 8773 w 10000"/>
                <a:gd name="connsiteY6" fmla="*/ 375 h 10000"/>
                <a:gd name="connsiteX7" fmla="*/ 8680 w 10000"/>
                <a:gd name="connsiteY7" fmla="*/ 375 h 10000"/>
                <a:gd name="connsiteX8" fmla="*/ 8592 w 10000"/>
                <a:gd name="connsiteY8" fmla="*/ 425 h 10000"/>
                <a:gd name="connsiteX9" fmla="*/ 8417 w 10000"/>
                <a:gd name="connsiteY9" fmla="*/ 542 h 10000"/>
                <a:gd name="connsiteX10" fmla="*/ 8322 w 10000"/>
                <a:gd name="connsiteY10" fmla="*/ 600 h 10000"/>
                <a:gd name="connsiteX11" fmla="*/ 8417 w 10000"/>
                <a:gd name="connsiteY11" fmla="*/ 704 h 10000"/>
                <a:gd name="connsiteX12" fmla="*/ 8322 w 10000"/>
                <a:gd name="connsiteY12" fmla="*/ 704 h 10000"/>
                <a:gd name="connsiteX13" fmla="*/ 8367 w 10000"/>
                <a:gd name="connsiteY13" fmla="*/ 805 h 10000"/>
                <a:gd name="connsiteX14" fmla="*/ 8283 w 10000"/>
                <a:gd name="connsiteY14" fmla="*/ 862 h 10000"/>
                <a:gd name="connsiteX15" fmla="*/ 8188 w 10000"/>
                <a:gd name="connsiteY15" fmla="*/ 756 h 10000"/>
                <a:gd name="connsiteX16" fmla="*/ 8152 w 10000"/>
                <a:gd name="connsiteY16" fmla="*/ 756 h 10000"/>
                <a:gd name="connsiteX17" fmla="*/ 8237 w 10000"/>
                <a:gd name="connsiteY17" fmla="*/ 916 h 10000"/>
                <a:gd name="connsiteX18" fmla="*/ 8056 w 10000"/>
                <a:gd name="connsiteY18" fmla="*/ 1138 h 10000"/>
                <a:gd name="connsiteX19" fmla="*/ 9884 w 10000"/>
                <a:gd name="connsiteY19" fmla="*/ 4568 h 10000"/>
                <a:gd name="connsiteX20" fmla="*/ 9847 w 10000"/>
                <a:gd name="connsiteY20" fmla="*/ 4627 h 10000"/>
                <a:gd name="connsiteX21" fmla="*/ 9757 w 10000"/>
                <a:gd name="connsiteY21" fmla="*/ 4680 h 10000"/>
                <a:gd name="connsiteX22" fmla="*/ 9802 w 10000"/>
                <a:gd name="connsiteY22" fmla="*/ 4680 h 10000"/>
                <a:gd name="connsiteX23" fmla="*/ 9982 w 10000"/>
                <a:gd name="connsiteY23" fmla="*/ 4725 h 10000"/>
                <a:gd name="connsiteX24" fmla="*/ 9982 w 10000"/>
                <a:gd name="connsiteY24" fmla="*/ 4842 h 10000"/>
                <a:gd name="connsiteX25" fmla="*/ 9935 w 10000"/>
                <a:gd name="connsiteY25" fmla="*/ 4725 h 10000"/>
                <a:gd name="connsiteX26" fmla="*/ 9935 w 10000"/>
                <a:gd name="connsiteY26" fmla="*/ 4842 h 10000"/>
                <a:gd name="connsiteX27" fmla="*/ 9884 w 10000"/>
                <a:gd name="connsiteY27" fmla="*/ 4796 h 10000"/>
                <a:gd name="connsiteX28" fmla="*/ 9847 w 10000"/>
                <a:gd name="connsiteY28" fmla="*/ 4796 h 10000"/>
                <a:gd name="connsiteX29" fmla="*/ 9802 w 10000"/>
                <a:gd name="connsiteY29" fmla="*/ 4890 h 10000"/>
                <a:gd name="connsiteX30" fmla="*/ 9935 w 10000"/>
                <a:gd name="connsiteY30" fmla="*/ 4997 h 10000"/>
                <a:gd name="connsiteX31" fmla="*/ 9884 w 10000"/>
                <a:gd name="connsiteY31" fmla="*/ 4997 h 10000"/>
                <a:gd name="connsiteX32" fmla="*/ 9935 w 10000"/>
                <a:gd name="connsiteY32" fmla="*/ 5115 h 10000"/>
                <a:gd name="connsiteX33" fmla="*/ 9757 w 10000"/>
                <a:gd name="connsiteY33" fmla="*/ 5052 h 10000"/>
                <a:gd name="connsiteX34" fmla="*/ 9802 w 10000"/>
                <a:gd name="connsiteY34" fmla="*/ 5115 h 10000"/>
                <a:gd name="connsiteX35" fmla="*/ 9935 w 10000"/>
                <a:gd name="connsiteY35" fmla="*/ 5163 h 10000"/>
                <a:gd name="connsiteX36" fmla="*/ 9982 w 10000"/>
                <a:gd name="connsiteY36" fmla="*/ 5324 h 10000"/>
                <a:gd name="connsiteX37" fmla="*/ 9935 w 10000"/>
                <a:gd name="connsiteY37" fmla="*/ 5436 h 10000"/>
                <a:gd name="connsiteX38" fmla="*/ 9802 w 10000"/>
                <a:gd name="connsiteY38" fmla="*/ 5271 h 10000"/>
                <a:gd name="connsiteX39" fmla="*/ 9757 w 10000"/>
                <a:gd name="connsiteY39" fmla="*/ 5324 h 10000"/>
                <a:gd name="connsiteX40" fmla="*/ 9579 w 10000"/>
                <a:gd name="connsiteY40" fmla="*/ 5436 h 10000"/>
                <a:gd name="connsiteX41" fmla="*/ 9714 w 10000"/>
                <a:gd name="connsiteY41" fmla="*/ 5589 h 10000"/>
                <a:gd name="connsiteX42" fmla="*/ 9714 w 10000"/>
                <a:gd name="connsiteY42" fmla="*/ 5810 h 10000"/>
                <a:gd name="connsiteX43" fmla="*/ 9668 w 10000"/>
                <a:gd name="connsiteY43" fmla="*/ 5918 h 10000"/>
                <a:gd name="connsiteX44" fmla="*/ 9668 w 10000"/>
                <a:gd name="connsiteY44" fmla="*/ 5970 h 10000"/>
                <a:gd name="connsiteX45" fmla="*/ 9579 w 10000"/>
                <a:gd name="connsiteY45" fmla="*/ 5918 h 10000"/>
                <a:gd name="connsiteX46" fmla="*/ 9579 w 10000"/>
                <a:gd name="connsiteY46" fmla="*/ 6021 h 10000"/>
                <a:gd name="connsiteX47" fmla="*/ 9534 w 10000"/>
                <a:gd name="connsiteY47" fmla="*/ 6135 h 10000"/>
                <a:gd name="connsiteX48" fmla="*/ 9490 w 10000"/>
                <a:gd name="connsiteY48" fmla="*/ 6339 h 10000"/>
                <a:gd name="connsiteX49" fmla="*/ 9534 w 10000"/>
                <a:gd name="connsiteY49" fmla="*/ 6236 h 10000"/>
                <a:gd name="connsiteX50" fmla="*/ 9490 w 10000"/>
                <a:gd name="connsiteY50" fmla="*/ 6287 h 10000"/>
                <a:gd name="connsiteX51" fmla="*/ 9447 w 10000"/>
                <a:gd name="connsiteY51" fmla="*/ 6189 h 10000"/>
                <a:gd name="connsiteX52" fmla="*/ 9351 w 10000"/>
                <a:gd name="connsiteY52" fmla="*/ 6236 h 10000"/>
                <a:gd name="connsiteX53" fmla="*/ 9351 w 10000"/>
                <a:gd name="connsiteY53" fmla="*/ 6339 h 10000"/>
                <a:gd name="connsiteX54" fmla="*/ 9403 w 10000"/>
                <a:gd name="connsiteY54" fmla="*/ 6396 h 10000"/>
                <a:gd name="connsiteX55" fmla="*/ 9490 w 10000"/>
                <a:gd name="connsiteY55" fmla="*/ 6451 h 10000"/>
                <a:gd name="connsiteX56" fmla="*/ 9447 w 10000"/>
                <a:gd name="connsiteY56" fmla="*/ 6504 h 10000"/>
                <a:gd name="connsiteX57" fmla="*/ 9403 w 10000"/>
                <a:gd name="connsiteY57" fmla="*/ 6669 h 10000"/>
                <a:gd name="connsiteX58" fmla="*/ 9220 w 10000"/>
                <a:gd name="connsiteY58" fmla="*/ 6557 h 10000"/>
                <a:gd name="connsiteX59" fmla="*/ 9351 w 10000"/>
                <a:gd name="connsiteY59" fmla="*/ 6715 h 10000"/>
                <a:gd name="connsiteX60" fmla="*/ 9490 w 10000"/>
                <a:gd name="connsiteY60" fmla="*/ 6715 h 10000"/>
                <a:gd name="connsiteX61" fmla="*/ 9447 w 10000"/>
                <a:gd name="connsiteY61" fmla="*/ 6833 h 10000"/>
                <a:gd name="connsiteX62" fmla="*/ 9534 w 10000"/>
                <a:gd name="connsiteY62" fmla="*/ 7048 h 10000"/>
                <a:gd name="connsiteX63" fmla="*/ 9490 w 10000"/>
                <a:gd name="connsiteY63" fmla="*/ 7048 h 10000"/>
                <a:gd name="connsiteX64" fmla="*/ 9351 w 10000"/>
                <a:gd name="connsiteY64" fmla="*/ 6930 h 10000"/>
                <a:gd name="connsiteX65" fmla="*/ 9302 w 10000"/>
                <a:gd name="connsiteY65" fmla="*/ 6992 h 10000"/>
                <a:gd name="connsiteX66" fmla="*/ 9403 w 10000"/>
                <a:gd name="connsiteY66" fmla="*/ 7101 h 10000"/>
                <a:gd name="connsiteX67" fmla="*/ 9351 w 10000"/>
                <a:gd name="connsiteY67" fmla="*/ 7203 h 10000"/>
                <a:gd name="connsiteX68" fmla="*/ 9220 w 10000"/>
                <a:gd name="connsiteY68" fmla="*/ 7101 h 10000"/>
                <a:gd name="connsiteX69" fmla="*/ 9302 w 10000"/>
                <a:gd name="connsiteY69" fmla="*/ 7256 h 10000"/>
                <a:gd name="connsiteX70" fmla="*/ 9220 w 10000"/>
                <a:gd name="connsiteY70" fmla="*/ 7256 h 10000"/>
                <a:gd name="connsiteX71" fmla="*/ 9220 w 10000"/>
                <a:gd name="connsiteY71" fmla="*/ 7366 h 10000"/>
                <a:gd name="connsiteX72" fmla="*/ 8994 w 10000"/>
                <a:gd name="connsiteY72" fmla="*/ 7486 h 10000"/>
                <a:gd name="connsiteX73" fmla="*/ 8951 w 10000"/>
                <a:gd name="connsiteY73" fmla="*/ 7578 h 10000"/>
                <a:gd name="connsiteX74" fmla="*/ 8994 w 10000"/>
                <a:gd name="connsiteY74" fmla="*/ 7638 h 10000"/>
                <a:gd name="connsiteX75" fmla="*/ 8951 w 10000"/>
                <a:gd name="connsiteY75" fmla="*/ 7679 h 10000"/>
                <a:gd name="connsiteX76" fmla="*/ 8905 w 10000"/>
                <a:gd name="connsiteY76" fmla="*/ 7848 h 10000"/>
                <a:gd name="connsiteX77" fmla="*/ 8866 w 10000"/>
                <a:gd name="connsiteY77" fmla="*/ 7795 h 10000"/>
                <a:gd name="connsiteX78" fmla="*/ 8866 w 10000"/>
                <a:gd name="connsiteY78" fmla="*/ 7958 h 10000"/>
                <a:gd name="connsiteX79" fmla="*/ 8407 w 10000"/>
                <a:gd name="connsiteY79" fmla="*/ 7682 h 10000"/>
                <a:gd name="connsiteX80" fmla="*/ 7657 w 10000"/>
                <a:gd name="connsiteY80" fmla="*/ 8604 h 10000"/>
                <a:gd name="connsiteX81" fmla="*/ 7387 w 10000"/>
                <a:gd name="connsiteY81" fmla="*/ 8711 h 10000"/>
                <a:gd name="connsiteX82" fmla="*/ 7253 w 10000"/>
                <a:gd name="connsiteY82" fmla="*/ 8389 h 10000"/>
                <a:gd name="connsiteX83" fmla="*/ 7209 w 10000"/>
                <a:gd name="connsiteY83" fmla="*/ 8389 h 10000"/>
                <a:gd name="connsiteX84" fmla="*/ 7340 w 10000"/>
                <a:gd name="connsiteY84" fmla="*/ 8326 h 10000"/>
                <a:gd name="connsiteX85" fmla="*/ 7162 w 10000"/>
                <a:gd name="connsiteY85" fmla="*/ 8326 h 10000"/>
                <a:gd name="connsiteX86" fmla="*/ 7119 w 10000"/>
                <a:gd name="connsiteY86" fmla="*/ 8446 h 10000"/>
                <a:gd name="connsiteX87" fmla="*/ 7209 w 10000"/>
                <a:gd name="connsiteY87" fmla="*/ 8549 h 10000"/>
                <a:gd name="connsiteX88" fmla="*/ 7162 w 10000"/>
                <a:gd name="connsiteY88" fmla="*/ 8549 h 10000"/>
                <a:gd name="connsiteX89" fmla="*/ 7302 w 10000"/>
                <a:gd name="connsiteY89" fmla="*/ 8869 h 10000"/>
                <a:gd name="connsiteX90" fmla="*/ 7119 w 10000"/>
                <a:gd name="connsiteY90" fmla="*/ 8663 h 10000"/>
                <a:gd name="connsiteX91" fmla="*/ 7209 w 10000"/>
                <a:gd name="connsiteY91" fmla="*/ 8869 h 10000"/>
                <a:gd name="connsiteX92" fmla="*/ 7162 w 10000"/>
                <a:gd name="connsiteY92" fmla="*/ 8929 h 10000"/>
                <a:gd name="connsiteX93" fmla="*/ 7119 w 10000"/>
                <a:gd name="connsiteY93" fmla="*/ 8869 h 10000"/>
                <a:gd name="connsiteX94" fmla="*/ 7075 w 10000"/>
                <a:gd name="connsiteY94" fmla="*/ 9037 h 10000"/>
                <a:gd name="connsiteX95" fmla="*/ 6934 w 10000"/>
                <a:gd name="connsiteY95" fmla="*/ 9089 h 10000"/>
                <a:gd name="connsiteX96" fmla="*/ 6893 w 10000"/>
                <a:gd name="connsiteY96" fmla="*/ 8976 h 10000"/>
                <a:gd name="connsiteX97" fmla="*/ 6807 w 10000"/>
                <a:gd name="connsiteY97" fmla="*/ 8929 h 10000"/>
                <a:gd name="connsiteX98" fmla="*/ 6852 w 10000"/>
                <a:gd name="connsiteY98" fmla="*/ 9140 h 10000"/>
                <a:gd name="connsiteX99" fmla="*/ 6623 w 10000"/>
                <a:gd name="connsiteY99" fmla="*/ 9037 h 10000"/>
                <a:gd name="connsiteX100" fmla="*/ 6579 w 10000"/>
                <a:gd name="connsiteY100" fmla="*/ 9089 h 10000"/>
                <a:gd name="connsiteX101" fmla="*/ 6444 w 10000"/>
                <a:gd name="connsiteY101" fmla="*/ 9189 h 10000"/>
                <a:gd name="connsiteX102" fmla="*/ 6411 w 10000"/>
                <a:gd name="connsiteY102" fmla="*/ 9307 h 10000"/>
                <a:gd name="connsiteX103" fmla="*/ 6311 w 10000"/>
                <a:gd name="connsiteY103" fmla="*/ 9307 h 10000"/>
                <a:gd name="connsiteX104" fmla="*/ 6177 w 10000"/>
                <a:gd name="connsiteY104" fmla="*/ 9357 h 10000"/>
                <a:gd name="connsiteX105" fmla="*/ 6177 w 10000"/>
                <a:gd name="connsiteY105" fmla="*/ 9307 h 10000"/>
                <a:gd name="connsiteX106" fmla="*/ 6177 w 10000"/>
                <a:gd name="connsiteY106" fmla="*/ 9409 h 10000"/>
                <a:gd name="connsiteX107" fmla="*/ 6046 w 10000"/>
                <a:gd name="connsiteY107" fmla="*/ 9357 h 10000"/>
                <a:gd name="connsiteX108" fmla="*/ 6046 w 10000"/>
                <a:gd name="connsiteY108" fmla="*/ 9459 h 10000"/>
                <a:gd name="connsiteX109" fmla="*/ 6000 w 10000"/>
                <a:gd name="connsiteY109" fmla="*/ 9626 h 10000"/>
                <a:gd name="connsiteX110" fmla="*/ 6094 w 10000"/>
                <a:gd name="connsiteY110" fmla="*/ 9682 h 10000"/>
                <a:gd name="connsiteX111" fmla="*/ 6094 w 10000"/>
                <a:gd name="connsiteY111" fmla="*/ 9682 h 10000"/>
                <a:gd name="connsiteX112" fmla="*/ 6177 w 10000"/>
                <a:gd name="connsiteY112" fmla="*/ 9898 h 10000"/>
                <a:gd name="connsiteX113" fmla="*/ 5956 w 10000"/>
                <a:gd name="connsiteY113" fmla="*/ 10000 h 10000"/>
                <a:gd name="connsiteX114" fmla="*/ 5956 w 10000"/>
                <a:gd name="connsiteY114" fmla="*/ 9898 h 10000"/>
                <a:gd name="connsiteX115" fmla="*/ 5861 w 10000"/>
                <a:gd name="connsiteY115" fmla="*/ 9732 h 10000"/>
                <a:gd name="connsiteX116" fmla="*/ 5823 w 10000"/>
                <a:gd name="connsiteY116" fmla="*/ 9626 h 10000"/>
                <a:gd name="connsiteX117" fmla="*/ 5778 w 10000"/>
                <a:gd name="connsiteY117" fmla="*/ 9459 h 10000"/>
                <a:gd name="connsiteX118" fmla="*/ 5823 w 10000"/>
                <a:gd name="connsiteY118" fmla="*/ 9357 h 10000"/>
                <a:gd name="connsiteX119" fmla="*/ 5778 w 10000"/>
                <a:gd name="connsiteY119" fmla="*/ 9189 h 10000"/>
                <a:gd name="connsiteX120" fmla="*/ 5778 w 10000"/>
                <a:gd name="connsiteY120" fmla="*/ 9248 h 10000"/>
                <a:gd name="connsiteX121" fmla="*/ 5686 w 10000"/>
                <a:gd name="connsiteY121" fmla="*/ 9140 h 10000"/>
                <a:gd name="connsiteX122" fmla="*/ 5686 w 10000"/>
                <a:gd name="connsiteY122" fmla="*/ 9248 h 10000"/>
                <a:gd name="connsiteX123" fmla="*/ 5555 w 10000"/>
                <a:gd name="connsiteY123" fmla="*/ 9248 h 10000"/>
                <a:gd name="connsiteX124" fmla="*/ 5466 w 10000"/>
                <a:gd name="connsiteY124" fmla="*/ 9189 h 10000"/>
                <a:gd name="connsiteX125" fmla="*/ 5414 w 10000"/>
                <a:gd name="connsiteY125" fmla="*/ 9089 h 10000"/>
                <a:gd name="connsiteX126" fmla="*/ 5370 w 10000"/>
                <a:gd name="connsiteY126" fmla="*/ 9089 h 10000"/>
                <a:gd name="connsiteX127" fmla="*/ 5370 w 10000"/>
                <a:gd name="connsiteY127" fmla="*/ 9189 h 10000"/>
                <a:gd name="connsiteX128" fmla="*/ 5284 w 10000"/>
                <a:gd name="connsiteY128" fmla="*/ 9089 h 10000"/>
                <a:gd name="connsiteX129" fmla="*/ 5244 w 10000"/>
                <a:gd name="connsiteY129" fmla="*/ 8976 h 10000"/>
                <a:gd name="connsiteX130" fmla="*/ 5202 w 10000"/>
                <a:gd name="connsiteY130" fmla="*/ 9037 h 10000"/>
                <a:gd name="connsiteX131" fmla="*/ 5244 w 10000"/>
                <a:gd name="connsiteY131" fmla="*/ 9189 h 10000"/>
                <a:gd name="connsiteX132" fmla="*/ 5154 w 10000"/>
                <a:gd name="connsiteY132" fmla="*/ 9140 h 10000"/>
                <a:gd name="connsiteX133" fmla="*/ 5154 w 10000"/>
                <a:gd name="connsiteY133" fmla="*/ 9248 h 10000"/>
                <a:gd name="connsiteX134" fmla="*/ 4973 w 10000"/>
                <a:gd name="connsiteY134" fmla="*/ 9189 h 10000"/>
                <a:gd name="connsiteX135" fmla="*/ 4844 w 10000"/>
                <a:gd name="connsiteY135" fmla="*/ 9189 h 10000"/>
                <a:gd name="connsiteX136" fmla="*/ 4794 w 10000"/>
                <a:gd name="connsiteY136" fmla="*/ 9189 h 10000"/>
                <a:gd name="connsiteX137" fmla="*/ 4661 w 10000"/>
                <a:gd name="connsiteY137" fmla="*/ 9089 h 10000"/>
                <a:gd name="connsiteX138" fmla="*/ 4611 w 10000"/>
                <a:gd name="connsiteY138" fmla="*/ 9037 h 10000"/>
                <a:gd name="connsiteX139" fmla="*/ 4480 w 10000"/>
                <a:gd name="connsiteY139" fmla="*/ 8976 h 10000"/>
                <a:gd name="connsiteX140" fmla="*/ 4395 w 10000"/>
                <a:gd name="connsiteY140" fmla="*/ 8663 h 10000"/>
                <a:gd name="connsiteX141" fmla="*/ 4297 w 10000"/>
                <a:gd name="connsiteY141" fmla="*/ 8446 h 10000"/>
                <a:gd name="connsiteX142" fmla="*/ 4168 w 10000"/>
                <a:gd name="connsiteY142" fmla="*/ 8446 h 10000"/>
                <a:gd name="connsiteX143" fmla="*/ 4032 w 10000"/>
                <a:gd name="connsiteY143" fmla="*/ 8446 h 10000"/>
                <a:gd name="connsiteX144" fmla="*/ 3808 w 10000"/>
                <a:gd name="connsiteY144" fmla="*/ 8172 h 10000"/>
                <a:gd name="connsiteX145" fmla="*/ 3633 w 10000"/>
                <a:gd name="connsiteY145" fmla="*/ 8326 h 10000"/>
                <a:gd name="connsiteX146" fmla="*/ 3633 w 10000"/>
                <a:gd name="connsiteY146" fmla="*/ 8446 h 10000"/>
                <a:gd name="connsiteX147" fmla="*/ 3410 w 10000"/>
                <a:gd name="connsiteY147" fmla="*/ 8498 h 10000"/>
                <a:gd name="connsiteX148" fmla="*/ 3278 w 10000"/>
                <a:gd name="connsiteY148" fmla="*/ 8663 h 10000"/>
                <a:gd name="connsiteX149" fmla="*/ 3189 w 10000"/>
                <a:gd name="connsiteY149" fmla="*/ 8549 h 10000"/>
                <a:gd name="connsiteX150" fmla="*/ 3099 w 10000"/>
                <a:gd name="connsiteY150" fmla="*/ 8663 h 10000"/>
                <a:gd name="connsiteX151" fmla="*/ 2965 w 10000"/>
                <a:gd name="connsiteY151" fmla="*/ 8663 h 10000"/>
                <a:gd name="connsiteX152" fmla="*/ 2781 w 10000"/>
                <a:gd name="connsiteY152" fmla="*/ 8604 h 10000"/>
                <a:gd name="connsiteX153" fmla="*/ 2606 w 10000"/>
                <a:gd name="connsiteY153" fmla="*/ 8711 h 10000"/>
                <a:gd name="connsiteX154" fmla="*/ 2515 w 10000"/>
                <a:gd name="connsiteY154" fmla="*/ 8711 h 10000"/>
                <a:gd name="connsiteX155" fmla="*/ 2423 w 10000"/>
                <a:gd name="connsiteY155" fmla="*/ 8711 h 10000"/>
                <a:gd name="connsiteX156" fmla="*/ 2380 w 10000"/>
                <a:gd name="connsiteY156" fmla="*/ 8711 h 10000"/>
                <a:gd name="connsiteX157" fmla="*/ 2380 w 10000"/>
                <a:gd name="connsiteY157" fmla="*/ 8976 h 10000"/>
                <a:gd name="connsiteX158" fmla="*/ 2473 w 10000"/>
                <a:gd name="connsiteY158" fmla="*/ 9140 h 10000"/>
                <a:gd name="connsiteX159" fmla="*/ 2473 w 10000"/>
                <a:gd name="connsiteY159" fmla="*/ 9189 h 10000"/>
                <a:gd name="connsiteX160" fmla="*/ 2473 w 10000"/>
                <a:gd name="connsiteY160" fmla="*/ 9307 h 10000"/>
                <a:gd name="connsiteX161" fmla="*/ 2515 w 10000"/>
                <a:gd name="connsiteY161" fmla="*/ 9459 h 10000"/>
                <a:gd name="connsiteX162" fmla="*/ 2380 w 10000"/>
                <a:gd name="connsiteY162" fmla="*/ 9409 h 10000"/>
                <a:gd name="connsiteX163" fmla="*/ 2244 w 10000"/>
                <a:gd name="connsiteY163" fmla="*/ 9357 h 10000"/>
                <a:gd name="connsiteX164" fmla="*/ 2153 w 10000"/>
                <a:gd name="connsiteY164" fmla="*/ 9089 h 10000"/>
                <a:gd name="connsiteX165" fmla="*/ 1895 w 10000"/>
                <a:gd name="connsiteY165" fmla="*/ 9248 h 10000"/>
                <a:gd name="connsiteX166" fmla="*/ 1805 w 10000"/>
                <a:gd name="connsiteY166" fmla="*/ 9307 h 10000"/>
                <a:gd name="connsiteX167" fmla="*/ 1805 w 10000"/>
                <a:gd name="connsiteY167" fmla="*/ 9140 h 10000"/>
                <a:gd name="connsiteX168" fmla="*/ 1669 w 10000"/>
                <a:gd name="connsiteY168" fmla="*/ 8929 h 10000"/>
                <a:gd name="connsiteX169" fmla="*/ 1401 w 10000"/>
                <a:gd name="connsiteY169" fmla="*/ 8929 h 10000"/>
                <a:gd name="connsiteX170" fmla="*/ 1401 w 10000"/>
                <a:gd name="connsiteY170" fmla="*/ 8711 h 10000"/>
                <a:gd name="connsiteX171" fmla="*/ 1439 w 10000"/>
                <a:gd name="connsiteY171" fmla="*/ 8446 h 10000"/>
                <a:gd name="connsiteX172" fmla="*/ 1270 w 10000"/>
                <a:gd name="connsiteY172" fmla="*/ 8326 h 10000"/>
                <a:gd name="connsiteX173" fmla="*/ 1130 w 10000"/>
                <a:gd name="connsiteY173" fmla="*/ 8172 h 10000"/>
                <a:gd name="connsiteX174" fmla="*/ 1090 w 10000"/>
                <a:gd name="connsiteY174" fmla="*/ 8064 h 10000"/>
                <a:gd name="connsiteX175" fmla="*/ 1048 w 10000"/>
                <a:gd name="connsiteY175" fmla="*/ 7904 h 10000"/>
                <a:gd name="connsiteX176" fmla="*/ 1090 w 10000"/>
                <a:gd name="connsiteY176" fmla="*/ 7744 h 10000"/>
                <a:gd name="connsiteX177" fmla="*/ 773 w 10000"/>
                <a:gd name="connsiteY177" fmla="*/ 7795 h 10000"/>
                <a:gd name="connsiteX178" fmla="*/ 591 w 10000"/>
                <a:gd name="connsiteY178" fmla="*/ 7904 h 10000"/>
                <a:gd name="connsiteX179" fmla="*/ 591 w 10000"/>
                <a:gd name="connsiteY179" fmla="*/ 7744 h 10000"/>
                <a:gd name="connsiteX180" fmla="*/ 549 w 10000"/>
                <a:gd name="connsiteY180" fmla="*/ 7578 h 10000"/>
                <a:gd name="connsiteX181" fmla="*/ 508 w 10000"/>
                <a:gd name="connsiteY181" fmla="*/ 7486 h 10000"/>
                <a:gd name="connsiteX182" fmla="*/ 7545 w 10000"/>
                <a:gd name="connsiteY182" fmla="*/ 7465 h 10000"/>
                <a:gd name="connsiteX183" fmla="*/ 7675 w 10000"/>
                <a:gd name="connsiteY183" fmla="*/ 7074 h 10000"/>
                <a:gd name="connsiteX0" fmla="*/ 8905 w 10000"/>
                <a:gd name="connsiteY0" fmla="*/ 0 h 9894"/>
                <a:gd name="connsiteX1" fmla="*/ 8866 w 10000"/>
                <a:gd name="connsiteY1" fmla="*/ 57 h 9894"/>
                <a:gd name="connsiteX2" fmla="*/ 8905 w 10000"/>
                <a:gd name="connsiteY2" fmla="*/ 217 h 9894"/>
                <a:gd name="connsiteX3" fmla="*/ 8905 w 10000"/>
                <a:gd name="connsiteY3" fmla="*/ 319 h 9894"/>
                <a:gd name="connsiteX4" fmla="*/ 8817 w 10000"/>
                <a:gd name="connsiteY4" fmla="*/ 217 h 9894"/>
                <a:gd name="connsiteX5" fmla="*/ 8773 w 10000"/>
                <a:gd name="connsiteY5" fmla="*/ 269 h 9894"/>
                <a:gd name="connsiteX6" fmla="*/ 8680 w 10000"/>
                <a:gd name="connsiteY6" fmla="*/ 269 h 9894"/>
                <a:gd name="connsiteX7" fmla="*/ 8592 w 10000"/>
                <a:gd name="connsiteY7" fmla="*/ 319 h 9894"/>
                <a:gd name="connsiteX8" fmla="*/ 8417 w 10000"/>
                <a:gd name="connsiteY8" fmla="*/ 436 h 9894"/>
                <a:gd name="connsiteX9" fmla="*/ 8322 w 10000"/>
                <a:gd name="connsiteY9" fmla="*/ 494 h 9894"/>
                <a:gd name="connsiteX10" fmla="*/ 8417 w 10000"/>
                <a:gd name="connsiteY10" fmla="*/ 598 h 9894"/>
                <a:gd name="connsiteX11" fmla="*/ 8322 w 10000"/>
                <a:gd name="connsiteY11" fmla="*/ 598 h 9894"/>
                <a:gd name="connsiteX12" fmla="*/ 8367 w 10000"/>
                <a:gd name="connsiteY12" fmla="*/ 699 h 9894"/>
                <a:gd name="connsiteX13" fmla="*/ 8283 w 10000"/>
                <a:gd name="connsiteY13" fmla="*/ 756 h 9894"/>
                <a:gd name="connsiteX14" fmla="*/ 8188 w 10000"/>
                <a:gd name="connsiteY14" fmla="*/ 650 h 9894"/>
                <a:gd name="connsiteX15" fmla="*/ 8152 w 10000"/>
                <a:gd name="connsiteY15" fmla="*/ 650 h 9894"/>
                <a:gd name="connsiteX16" fmla="*/ 8237 w 10000"/>
                <a:gd name="connsiteY16" fmla="*/ 810 h 9894"/>
                <a:gd name="connsiteX17" fmla="*/ 8056 w 10000"/>
                <a:gd name="connsiteY17" fmla="*/ 1032 h 9894"/>
                <a:gd name="connsiteX18" fmla="*/ 9884 w 10000"/>
                <a:gd name="connsiteY18" fmla="*/ 4462 h 9894"/>
                <a:gd name="connsiteX19" fmla="*/ 9847 w 10000"/>
                <a:gd name="connsiteY19" fmla="*/ 4521 h 9894"/>
                <a:gd name="connsiteX20" fmla="*/ 9757 w 10000"/>
                <a:gd name="connsiteY20" fmla="*/ 4574 h 9894"/>
                <a:gd name="connsiteX21" fmla="*/ 9802 w 10000"/>
                <a:gd name="connsiteY21" fmla="*/ 4574 h 9894"/>
                <a:gd name="connsiteX22" fmla="*/ 9982 w 10000"/>
                <a:gd name="connsiteY22" fmla="*/ 4619 h 9894"/>
                <a:gd name="connsiteX23" fmla="*/ 9982 w 10000"/>
                <a:gd name="connsiteY23" fmla="*/ 4736 h 9894"/>
                <a:gd name="connsiteX24" fmla="*/ 9935 w 10000"/>
                <a:gd name="connsiteY24" fmla="*/ 4619 h 9894"/>
                <a:gd name="connsiteX25" fmla="*/ 9935 w 10000"/>
                <a:gd name="connsiteY25" fmla="*/ 4736 h 9894"/>
                <a:gd name="connsiteX26" fmla="*/ 9884 w 10000"/>
                <a:gd name="connsiteY26" fmla="*/ 4690 h 9894"/>
                <a:gd name="connsiteX27" fmla="*/ 9847 w 10000"/>
                <a:gd name="connsiteY27" fmla="*/ 4690 h 9894"/>
                <a:gd name="connsiteX28" fmla="*/ 9802 w 10000"/>
                <a:gd name="connsiteY28" fmla="*/ 4784 h 9894"/>
                <a:gd name="connsiteX29" fmla="*/ 9935 w 10000"/>
                <a:gd name="connsiteY29" fmla="*/ 4891 h 9894"/>
                <a:gd name="connsiteX30" fmla="*/ 9884 w 10000"/>
                <a:gd name="connsiteY30" fmla="*/ 4891 h 9894"/>
                <a:gd name="connsiteX31" fmla="*/ 9935 w 10000"/>
                <a:gd name="connsiteY31" fmla="*/ 5009 h 9894"/>
                <a:gd name="connsiteX32" fmla="*/ 9757 w 10000"/>
                <a:gd name="connsiteY32" fmla="*/ 4946 h 9894"/>
                <a:gd name="connsiteX33" fmla="*/ 9802 w 10000"/>
                <a:gd name="connsiteY33" fmla="*/ 5009 h 9894"/>
                <a:gd name="connsiteX34" fmla="*/ 9935 w 10000"/>
                <a:gd name="connsiteY34" fmla="*/ 5057 h 9894"/>
                <a:gd name="connsiteX35" fmla="*/ 9982 w 10000"/>
                <a:gd name="connsiteY35" fmla="*/ 5218 h 9894"/>
                <a:gd name="connsiteX36" fmla="*/ 9935 w 10000"/>
                <a:gd name="connsiteY36" fmla="*/ 5330 h 9894"/>
                <a:gd name="connsiteX37" fmla="*/ 9802 w 10000"/>
                <a:gd name="connsiteY37" fmla="*/ 5165 h 9894"/>
                <a:gd name="connsiteX38" fmla="*/ 9757 w 10000"/>
                <a:gd name="connsiteY38" fmla="*/ 5218 h 9894"/>
                <a:gd name="connsiteX39" fmla="*/ 9579 w 10000"/>
                <a:gd name="connsiteY39" fmla="*/ 5330 h 9894"/>
                <a:gd name="connsiteX40" fmla="*/ 9714 w 10000"/>
                <a:gd name="connsiteY40" fmla="*/ 5483 h 9894"/>
                <a:gd name="connsiteX41" fmla="*/ 9714 w 10000"/>
                <a:gd name="connsiteY41" fmla="*/ 5704 h 9894"/>
                <a:gd name="connsiteX42" fmla="*/ 9668 w 10000"/>
                <a:gd name="connsiteY42" fmla="*/ 5812 h 9894"/>
                <a:gd name="connsiteX43" fmla="*/ 9668 w 10000"/>
                <a:gd name="connsiteY43" fmla="*/ 5864 h 9894"/>
                <a:gd name="connsiteX44" fmla="*/ 9579 w 10000"/>
                <a:gd name="connsiteY44" fmla="*/ 5812 h 9894"/>
                <a:gd name="connsiteX45" fmla="*/ 9579 w 10000"/>
                <a:gd name="connsiteY45" fmla="*/ 5915 h 9894"/>
                <a:gd name="connsiteX46" fmla="*/ 9534 w 10000"/>
                <a:gd name="connsiteY46" fmla="*/ 6029 h 9894"/>
                <a:gd name="connsiteX47" fmla="*/ 9490 w 10000"/>
                <a:gd name="connsiteY47" fmla="*/ 6233 h 9894"/>
                <a:gd name="connsiteX48" fmla="*/ 9534 w 10000"/>
                <a:gd name="connsiteY48" fmla="*/ 6130 h 9894"/>
                <a:gd name="connsiteX49" fmla="*/ 9490 w 10000"/>
                <a:gd name="connsiteY49" fmla="*/ 6181 h 9894"/>
                <a:gd name="connsiteX50" fmla="*/ 9447 w 10000"/>
                <a:gd name="connsiteY50" fmla="*/ 6083 h 9894"/>
                <a:gd name="connsiteX51" fmla="*/ 9351 w 10000"/>
                <a:gd name="connsiteY51" fmla="*/ 6130 h 9894"/>
                <a:gd name="connsiteX52" fmla="*/ 9351 w 10000"/>
                <a:gd name="connsiteY52" fmla="*/ 6233 h 9894"/>
                <a:gd name="connsiteX53" fmla="*/ 9403 w 10000"/>
                <a:gd name="connsiteY53" fmla="*/ 6290 h 9894"/>
                <a:gd name="connsiteX54" fmla="*/ 9490 w 10000"/>
                <a:gd name="connsiteY54" fmla="*/ 6345 h 9894"/>
                <a:gd name="connsiteX55" fmla="*/ 9447 w 10000"/>
                <a:gd name="connsiteY55" fmla="*/ 6398 h 9894"/>
                <a:gd name="connsiteX56" fmla="*/ 9403 w 10000"/>
                <a:gd name="connsiteY56" fmla="*/ 6563 h 9894"/>
                <a:gd name="connsiteX57" fmla="*/ 9220 w 10000"/>
                <a:gd name="connsiteY57" fmla="*/ 6451 h 9894"/>
                <a:gd name="connsiteX58" fmla="*/ 9351 w 10000"/>
                <a:gd name="connsiteY58" fmla="*/ 6609 h 9894"/>
                <a:gd name="connsiteX59" fmla="*/ 9490 w 10000"/>
                <a:gd name="connsiteY59" fmla="*/ 6609 h 9894"/>
                <a:gd name="connsiteX60" fmla="*/ 9447 w 10000"/>
                <a:gd name="connsiteY60" fmla="*/ 6727 h 9894"/>
                <a:gd name="connsiteX61" fmla="*/ 9534 w 10000"/>
                <a:gd name="connsiteY61" fmla="*/ 6942 h 9894"/>
                <a:gd name="connsiteX62" fmla="*/ 9490 w 10000"/>
                <a:gd name="connsiteY62" fmla="*/ 6942 h 9894"/>
                <a:gd name="connsiteX63" fmla="*/ 9351 w 10000"/>
                <a:gd name="connsiteY63" fmla="*/ 6824 h 9894"/>
                <a:gd name="connsiteX64" fmla="*/ 9302 w 10000"/>
                <a:gd name="connsiteY64" fmla="*/ 6886 h 9894"/>
                <a:gd name="connsiteX65" fmla="*/ 9403 w 10000"/>
                <a:gd name="connsiteY65" fmla="*/ 6995 h 9894"/>
                <a:gd name="connsiteX66" fmla="*/ 9351 w 10000"/>
                <a:gd name="connsiteY66" fmla="*/ 7097 h 9894"/>
                <a:gd name="connsiteX67" fmla="*/ 9220 w 10000"/>
                <a:gd name="connsiteY67" fmla="*/ 6995 h 9894"/>
                <a:gd name="connsiteX68" fmla="*/ 9302 w 10000"/>
                <a:gd name="connsiteY68" fmla="*/ 7150 h 9894"/>
                <a:gd name="connsiteX69" fmla="*/ 9220 w 10000"/>
                <a:gd name="connsiteY69" fmla="*/ 7150 h 9894"/>
                <a:gd name="connsiteX70" fmla="*/ 9220 w 10000"/>
                <a:gd name="connsiteY70" fmla="*/ 7260 h 9894"/>
                <a:gd name="connsiteX71" fmla="*/ 8994 w 10000"/>
                <a:gd name="connsiteY71" fmla="*/ 7380 h 9894"/>
                <a:gd name="connsiteX72" fmla="*/ 8951 w 10000"/>
                <a:gd name="connsiteY72" fmla="*/ 7472 h 9894"/>
                <a:gd name="connsiteX73" fmla="*/ 8994 w 10000"/>
                <a:gd name="connsiteY73" fmla="*/ 7532 h 9894"/>
                <a:gd name="connsiteX74" fmla="*/ 8951 w 10000"/>
                <a:gd name="connsiteY74" fmla="*/ 7573 h 9894"/>
                <a:gd name="connsiteX75" fmla="*/ 8905 w 10000"/>
                <a:gd name="connsiteY75" fmla="*/ 7742 h 9894"/>
                <a:gd name="connsiteX76" fmla="*/ 8866 w 10000"/>
                <a:gd name="connsiteY76" fmla="*/ 7689 h 9894"/>
                <a:gd name="connsiteX77" fmla="*/ 8866 w 10000"/>
                <a:gd name="connsiteY77" fmla="*/ 7852 h 9894"/>
                <a:gd name="connsiteX78" fmla="*/ 8407 w 10000"/>
                <a:gd name="connsiteY78" fmla="*/ 7576 h 9894"/>
                <a:gd name="connsiteX79" fmla="*/ 7657 w 10000"/>
                <a:gd name="connsiteY79" fmla="*/ 8498 h 9894"/>
                <a:gd name="connsiteX80" fmla="*/ 7387 w 10000"/>
                <a:gd name="connsiteY80" fmla="*/ 8605 h 9894"/>
                <a:gd name="connsiteX81" fmla="*/ 7253 w 10000"/>
                <a:gd name="connsiteY81" fmla="*/ 8283 h 9894"/>
                <a:gd name="connsiteX82" fmla="*/ 7209 w 10000"/>
                <a:gd name="connsiteY82" fmla="*/ 8283 h 9894"/>
                <a:gd name="connsiteX83" fmla="*/ 7340 w 10000"/>
                <a:gd name="connsiteY83" fmla="*/ 8220 h 9894"/>
                <a:gd name="connsiteX84" fmla="*/ 7162 w 10000"/>
                <a:gd name="connsiteY84" fmla="*/ 8220 h 9894"/>
                <a:gd name="connsiteX85" fmla="*/ 7119 w 10000"/>
                <a:gd name="connsiteY85" fmla="*/ 8340 h 9894"/>
                <a:gd name="connsiteX86" fmla="*/ 7209 w 10000"/>
                <a:gd name="connsiteY86" fmla="*/ 8443 h 9894"/>
                <a:gd name="connsiteX87" fmla="*/ 7162 w 10000"/>
                <a:gd name="connsiteY87" fmla="*/ 8443 h 9894"/>
                <a:gd name="connsiteX88" fmla="*/ 7302 w 10000"/>
                <a:gd name="connsiteY88" fmla="*/ 8763 h 9894"/>
                <a:gd name="connsiteX89" fmla="*/ 7119 w 10000"/>
                <a:gd name="connsiteY89" fmla="*/ 8557 h 9894"/>
                <a:gd name="connsiteX90" fmla="*/ 7209 w 10000"/>
                <a:gd name="connsiteY90" fmla="*/ 8763 h 9894"/>
                <a:gd name="connsiteX91" fmla="*/ 7162 w 10000"/>
                <a:gd name="connsiteY91" fmla="*/ 8823 h 9894"/>
                <a:gd name="connsiteX92" fmla="*/ 7119 w 10000"/>
                <a:gd name="connsiteY92" fmla="*/ 8763 h 9894"/>
                <a:gd name="connsiteX93" fmla="*/ 7075 w 10000"/>
                <a:gd name="connsiteY93" fmla="*/ 8931 h 9894"/>
                <a:gd name="connsiteX94" fmla="*/ 6934 w 10000"/>
                <a:gd name="connsiteY94" fmla="*/ 8983 h 9894"/>
                <a:gd name="connsiteX95" fmla="*/ 6893 w 10000"/>
                <a:gd name="connsiteY95" fmla="*/ 8870 h 9894"/>
                <a:gd name="connsiteX96" fmla="*/ 6807 w 10000"/>
                <a:gd name="connsiteY96" fmla="*/ 8823 h 9894"/>
                <a:gd name="connsiteX97" fmla="*/ 6852 w 10000"/>
                <a:gd name="connsiteY97" fmla="*/ 9034 h 9894"/>
                <a:gd name="connsiteX98" fmla="*/ 6623 w 10000"/>
                <a:gd name="connsiteY98" fmla="*/ 8931 h 9894"/>
                <a:gd name="connsiteX99" fmla="*/ 6579 w 10000"/>
                <a:gd name="connsiteY99" fmla="*/ 8983 h 9894"/>
                <a:gd name="connsiteX100" fmla="*/ 6444 w 10000"/>
                <a:gd name="connsiteY100" fmla="*/ 9083 h 9894"/>
                <a:gd name="connsiteX101" fmla="*/ 6411 w 10000"/>
                <a:gd name="connsiteY101" fmla="*/ 9201 h 9894"/>
                <a:gd name="connsiteX102" fmla="*/ 6311 w 10000"/>
                <a:gd name="connsiteY102" fmla="*/ 9201 h 9894"/>
                <a:gd name="connsiteX103" fmla="*/ 6177 w 10000"/>
                <a:gd name="connsiteY103" fmla="*/ 9251 h 9894"/>
                <a:gd name="connsiteX104" fmla="*/ 6177 w 10000"/>
                <a:gd name="connsiteY104" fmla="*/ 9201 h 9894"/>
                <a:gd name="connsiteX105" fmla="*/ 6177 w 10000"/>
                <a:gd name="connsiteY105" fmla="*/ 9303 h 9894"/>
                <a:gd name="connsiteX106" fmla="*/ 6046 w 10000"/>
                <a:gd name="connsiteY106" fmla="*/ 9251 h 9894"/>
                <a:gd name="connsiteX107" fmla="*/ 6046 w 10000"/>
                <a:gd name="connsiteY107" fmla="*/ 9353 h 9894"/>
                <a:gd name="connsiteX108" fmla="*/ 6000 w 10000"/>
                <a:gd name="connsiteY108" fmla="*/ 9520 h 9894"/>
                <a:gd name="connsiteX109" fmla="*/ 6094 w 10000"/>
                <a:gd name="connsiteY109" fmla="*/ 9576 h 9894"/>
                <a:gd name="connsiteX110" fmla="*/ 6094 w 10000"/>
                <a:gd name="connsiteY110" fmla="*/ 9576 h 9894"/>
                <a:gd name="connsiteX111" fmla="*/ 6177 w 10000"/>
                <a:gd name="connsiteY111" fmla="*/ 9792 h 9894"/>
                <a:gd name="connsiteX112" fmla="*/ 5956 w 10000"/>
                <a:gd name="connsiteY112" fmla="*/ 9894 h 9894"/>
                <a:gd name="connsiteX113" fmla="*/ 5956 w 10000"/>
                <a:gd name="connsiteY113" fmla="*/ 9792 h 9894"/>
                <a:gd name="connsiteX114" fmla="*/ 5861 w 10000"/>
                <a:gd name="connsiteY114" fmla="*/ 9626 h 9894"/>
                <a:gd name="connsiteX115" fmla="*/ 5823 w 10000"/>
                <a:gd name="connsiteY115" fmla="*/ 9520 h 9894"/>
                <a:gd name="connsiteX116" fmla="*/ 5778 w 10000"/>
                <a:gd name="connsiteY116" fmla="*/ 9353 h 9894"/>
                <a:gd name="connsiteX117" fmla="*/ 5823 w 10000"/>
                <a:gd name="connsiteY117" fmla="*/ 9251 h 9894"/>
                <a:gd name="connsiteX118" fmla="*/ 5778 w 10000"/>
                <a:gd name="connsiteY118" fmla="*/ 9083 h 9894"/>
                <a:gd name="connsiteX119" fmla="*/ 5778 w 10000"/>
                <a:gd name="connsiteY119" fmla="*/ 9142 h 9894"/>
                <a:gd name="connsiteX120" fmla="*/ 5686 w 10000"/>
                <a:gd name="connsiteY120" fmla="*/ 9034 h 9894"/>
                <a:gd name="connsiteX121" fmla="*/ 5686 w 10000"/>
                <a:gd name="connsiteY121" fmla="*/ 9142 h 9894"/>
                <a:gd name="connsiteX122" fmla="*/ 5555 w 10000"/>
                <a:gd name="connsiteY122" fmla="*/ 9142 h 9894"/>
                <a:gd name="connsiteX123" fmla="*/ 5466 w 10000"/>
                <a:gd name="connsiteY123" fmla="*/ 9083 h 9894"/>
                <a:gd name="connsiteX124" fmla="*/ 5414 w 10000"/>
                <a:gd name="connsiteY124" fmla="*/ 8983 h 9894"/>
                <a:gd name="connsiteX125" fmla="*/ 5370 w 10000"/>
                <a:gd name="connsiteY125" fmla="*/ 8983 h 9894"/>
                <a:gd name="connsiteX126" fmla="*/ 5370 w 10000"/>
                <a:gd name="connsiteY126" fmla="*/ 9083 h 9894"/>
                <a:gd name="connsiteX127" fmla="*/ 5284 w 10000"/>
                <a:gd name="connsiteY127" fmla="*/ 8983 h 9894"/>
                <a:gd name="connsiteX128" fmla="*/ 5244 w 10000"/>
                <a:gd name="connsiteY128" fmla="*/ 8870 h 9894"/>
                <a:gd name="connsiteX129" fmla="*/ 5202 w 10000"/>
                <a:gd name="connsiteY129" fmla="*/ 8931 h 9894"/>
                <a:gd name="connsiteX130" fmla="*/ 5244 w 10000"/>
                <a:gd name="connsiteY130" fmla="*/ 9083 h 9894"/>
                <a:gd name="connsiteX131" fmla="*/ 5154 w 10000"/>
                <a:gd name="connsiteY131" fmla="*/ 9034 h 9894"/>
                <a:gd name="connsiteX132" fmla="*/ 5154 w 10000"/>
                <a:gd name="connsiteY132" fmla="*/ 9142 h 9894"/>
                <a:gd name="connsiteX133" fmla="*/ 4973 w 10000"/>
                <a:gd name="connsiteY133" fmla="*/ 9083 h 9894"/>
                <a:gd name="connsiteX134" fmla="*/ 4844 w 10000"/>
                <a:gd name="connsiteY134" fmla="*/ 9083 h 9894"/>
                <a:gd name="connsiteX135" fmla="*/ 4794 w 10000"/>
                <a:gd name="connsiteY135" fmla="*/ 9083 h 9894"/>
                <a:gd name="connsiteX136" fmla="*/ 4661 w 10000"/>
                <a:gd name="connsiteY136" fmla="*/ 8983 h 9894"/>
                <a:gd name="connsiteX137" fmla="*/ 4611 w 10000"/>
                <a:gd name="connsiteY137" fmla="*/ 8931 h 9894"/>
                <a:gd name="connsiteX138" fmla="*/ 4480 w 10000"/>
                <a:gd name="connsiteY138" fmla="*/ 8870 h 9894"/>
                <a:gd name="connsiteX139" fmla="*/ 4395 w 10000"/>
                <a:gd name="connsiteY139" fmla="*/ 8557 h 9894"/>
                <a:gd name="connsiteX140" fmla="*/ 4297 w 10000"/>
                <a:gd name="connsiteY140" fmla="*/ 8340 h 9894"/>
                <a:gd name="connsiteX141" fmla="*/ 4168 w 10000"/>
                <a:gd name="connsiteY141" fmla="*/ 8340 h 9894"/>
                <a:gd name="connsiteX142" fmla="*/ 4032 w 10000"/>
                <a:gd name="connsiteY142" fmla="*/ 8340 h 9894"/>
                <a:gd name="connsiteX143" fmla="*/ 3808 w 10000"/>
                <a:gd name="connsiteY143" fmla="*/ 8066 h 9894"/>
                <a:gd name="connsiteX144" fmla="*/ 3633 w 10000"/>
                <a:gd name="connsiteY144" fmla="*/ 8220 h 9894"/>
                <a:gd name="connsiteX145" fmla="*/ 3633 w 10000"/>
                <a:gd name="connsiteY145" fmla="*/ 8340 h 9894"/>
                <a:gd name="connsiteX146" fmla="*/ 3410 w 10000"/>
                <a:gd name="connsiteY146" fmla="*/ 8392 h 9894"/>
                <a:gd name="connsiteX147" fmla="*/ 3278 w 10000"/>
                <a:gd name="connsiteY147" fmla="*/ 8557 h 9894"/>
                <a:gd name="connsiteX148" fmla="*/ 3189 w 10000"/>
                <a:gd name="connsiteY148" fmla="*/ 8443 h 9894"/>
                <a:gd name="connsiteX149" fmla="*/ 3099 w 10000"/>
                <a:gd name="connsiteY149" fmla="*/ 8557 h 9894"/>
                <a:gd name="connsiteX150" fmla="*/ 2965 w 10000"/>
                <a:gd name="connsiteY150" fmla="*/ 8557 h 9894"/>
                <a:gd name="connsiteX151" fmla="*/ 2781 w 10000"/>
                <a:gd name="connsiteY151" fmla="*/ 8498 h 9894"/>
                <a:gd name="connsiteX152" fmla="*/ 2606 w 10000"/>
                <a:gd name="connsiteY152" fmla="*/ 8605 h 9894"/>
                <a:gd name="connsiteX153" fmla="*/ 2515 w 10000"/>
                <a:gd name="connsiteY153" fmla="*/ 8605 h 9894"/>
                <a:gd name="connsiteX154" fmla="*/ 2423 w 10000"/>
                <a:gd name="connsiteY154" fmla="*/ 8605 h 9894"/>
                <a:gd name="connsiteX155" fmla="*/ 2380 w 10000"/>
                <a:gd name="connsiteY155" fmla="*/ 8605 h 9894"/>
                <a:gd name="connsiteX156" fmla="*/ 2380 w 10000"/>
                <a:gd name="connsiteY156" fmla="*/ 8870 h 9894"/>
                <a:gd name="connsiteX157" fmla="*/ 2473 w 10000"/>
                <a:gd name="connsiteY157" fmla="*/ 9034 h 9894"/>
                <a:gd name="connsiteX158" fmla="*/ 2473 w 10000"/>
                <a:gd name="connsiteY158" fmla="*/ 9083 h 9894"/>
                <a:gd name="connsiteX159" fmla="*/ 2473 w 10000"/>
                <a:gd name="connsiteY159" fmla="*/ 9201 h 9894"/>
                <a:gd name="connsiteX160" fmla="*/ 2515 w 10000"/>
                <a:gd name="connsiteY160" fmla="*/ 9353 h 9894"/>
                <a:gd name="connsiteX161" fmla="*/ 2380 w 10000"/>
                <a:gd name="connsiteY161" fmla="*/ 9303 h 9894"/>
                <a:gd name="connsiteX162" fmla="*/ 2244 w 10000"/>
                <a:gd name="connsiteY162" fmla="*/ 9251 h 9894"/>
                <a:gd name="connsiteX163" fmla="*/ 2153 w 10000"/>
                <a:gd name="connsiteY163" fmla="*/ 8983 h 9894"/>
                <a:gd name="connsiteX164" fmla="*/ 1895 w 10000"/>
                <a:gd name="connsiteY164" fmla="*/ 9142 h 9894"/>
                <a:gd name="connsiteX165" fmla="*/ 1805 w 10000"/>
                <a:gd name="connsiteY165" fmla="*/ 9201 h 9894"/>
                <a:gd name="connsiteX166" fmla="*/ 1805 w 10000"/>
                <a:gd name="connsiteY166" fmla="*/ 9034 h 9894"/>
                <a:gd name="connsiteX167" fmla="*/ 1669 w 10000"/>
                <a:gd name="connsiteY167" fmla="*/ 8823 h 9894"/>
                <a:gd name="connsiteX168" fmla="*/ 1401 w 10000"/>
                <a:gd name="connsiteY168" fmla="*/ 8823 h 9894"/>
                <a:gd name="connsiteX169" fmla="*/ 1401 w 10000"/>
                <a:gd name="connsiteY169" fmla="*/ 8605 h 9894"/>
                <a:gd name="connsiteX170" fmla="*/ 1439 w 10000"/>
                <a:gd name="connsiteY170" fmla="*/ 8340 h 9894"/>
                <a:gd name="connsiteX171" fmla="*/ 1270 w 10000"/>
                <a:gd name="connsiteY171" fmla="*/ 8220 h 9894"/>
                <a:gd name="connsiteX172" fmla="*/ 1130 w 10000"/>
                <a:gd name="connsiteY172" fmla="*/ 8066 h 9894"/>
                <a:gd name="connsiteX173" fmla="*/ 1090 w 10000"/>
                <a:gd name="connsiteY173" fmla="*/ 7958 h 9894"/>
                <a:gd name="connsiteX174" fmla="*/ 1048 w 10000"/>
                <a:gd name="connsiteY174" fmla="*/ 7798 h 9894"/>
                <a:gd name="connsiteX175" fmla="*/ 1090 w 10000"/>
                <a:gd name="connsiteY175" fmla="*/ 7638 h 9894"/>
                <a:gd name="connsiteX176" fmla="*/ 773 w 10000"/>
                <a:gd name="connsiteY176" fmla="*/ 7689 h 9894"/>
                <a:gd name="connsiteX177" fmla="*/ 591 w 10000"/>
                <a:gd name="connsiteY177" fmla="*/ 7798 h 9894"/>
                <a:gd name="connsiteX178" fmla="*/ 591 w 10000"/>
                <a:gd name="connsiteY178" fmla="*/ 7638 h 9894"/>
                <a:gd name="connsiteX179" fmla="*/ 549 w 10000"/>
                <a:gd name="connsiteY179" fmla="*/ 7472 h 9894"/>
                <a:gd name="connsiteX180" fmla="*/ 508 w 10000"/>
                <a:gd name="connsiteY180" fmla="*/ 7380 h 9894"/>
                <a:gd name="connsiteX181" fmla="*/ 7545 w 10000"/>
                <a:gd name="connsiteY181" fmla="*/ 7359 h 9894"/>
                <a:gd name="connsiteX182" fmla="*/ 7675 w 10000"/>
                <a:gd name="connsiteY182" fmla="*/ 6968 h 9894"/>
                <a:gd name="connsiteX0" fmla="*/ 8866 w 10000"/>
                <a:gd name="connsiteY0" fmla="*/ 0 h 9942"/>
                <a:gd name="connsiteX1" fmla="*/ 8905 w 10000"/>
                <a:gd name="connsiteY1" fmla="*/ 161 h 9942"/>
                <a:gd name="connsiteX2" fmla="*/ 8905 w 10000"/>
                <a:gd name="connsiteY2" fmla="*/ 264 h 9942"/>
                <a:gd name="connsiteX3" fmla="*/ 8817 w 10000"/>
                <a:gd name="connsiteY3" fmla="*/ 161 h 9942"/>
                <a:gd name="connsiteX4" fmla="*/ 8773 w 10000"/>
                <a:gd name="connsiteY4" fmla="*/ 214 h 9942"/>
                <a:gd name="connsiteX5" fmla="*/ 8680 w 10000"/>
                <a:gd name="connsiteY5" fmla="*/ 214 h 9942"/>
                <a:gd name="connsiteX6" fmla="*/ 8592 w 10000"/>
                <a:gd name="connsiteY6" fmla="*/ 264 h 9942"/>
                <a:gd name="connsiteX7" fmla="*/ 8417 w 10000"/>
                <a:gd name="connsiteY7" fmla="*/ 383 h 9942"/>
                <a:gd name="connsiteX8" fmla="*/ 8322 w 10000"/>
                <a:gd name="connsiteY8" fmla="*/ 441 h 9942"/>
                <a:gd name="connsiteX9" fmla="*/ 8417 w 10000"/>
                <a:gd name="connsiteY9" fmla="*/ 546 h 9942"/>
                <a:gd name="connsiteX10" fmla="*/ 8322 w 10000"/>
                <a:gd name="connsiteY10" fmla="*/ 546 h 9942"/>
                <a:gd name="connsiteX11" fmla="*/ 8367 w 10000"/>
                <a:gd name="connsiteY11" fmla="*/ 648 h 9942"/>
                <a:gd name="connsiteX12" fmla="*/ 8283 w 10000"/>
                <a:gd name="connsiteY12" fmla="*/ 706 h 9942"/>
                <a:gd name="connsiteX13" fmla="*/ 8188 w 10000"/>
                <a:gd name="connsiteY13" fmla="*/ 599 h 9942"/>
                <a:gd name="connsiteX14" fmla="*/ 8152 w 10000"/>
                <a:gd name="connsiteY14" fmla="*/ 599 h 9942"/>
                <a:gd name="connsiteX15" fmla="*/ 8237 w 10000"/>
                <a:gd name="connsiteY15" fmla="*/ 761 h 9942"/>
                <a:gd name="connsiteX16" fmla="*/ 8056 w 10000"/>
                <a:gd name="connsiteY16" fmla="*/ 985 h 9942"/>
                <a:gd name="connsiteX17" fmla="*/ 9884 w 10000"/>
                <a:gd name="connsiteY17" fmla="*/ 4452 h 9942"/>
                <a:gd name="connsiteX18" fmla="*/ 9847 w 10000"/>
                <a:gd name="connsiteY18" fmla="*/ 4511 h 9942"/>
                <a:gd name="connsiteX19" fmla="*/ 9757 w 10000"/>
                <a:gd name="connsiteY19" fmla="*/ 4565 h 9942"/>
                <a:gd name="connsiteX20" fmla="*/ 9802 w 10000"/>
                <a:gd name="connsiteY20" fmla="*/ 4565 h 9942"/>
                <a:gd name="connsiteX21" fmla="*/ 9982 w 10000"/>
                <a:gd name="connsiteY21" fmla="*/ 4610 h 9942"/>
                <a:gd name="connsiteX22" fmla="*/ 9982 w 10000"/>
                <a:gd name="connsiteY22" fmla="*/ 4729 h 9942"/>
                <a:gd name="connsiteX23" fmla="*/ 9935 w 10000"/>
                <a:gd name="connsiteY23" fmla="*/ 4610 h 9942"/>
                <a:gd name="connsiteX24" fmla="*/ 9935 w 10000"/>
                <a:gd name="connsiteY24" fmla="*/ 4729 h 9942"/>
                <a:gd name="connsiteX25" fmla="*/ 9884 w 10000"/>
                <a:gd name="connsiteY25" fmla="*/ 4682 h 9942"/>
                <a:gd name="connsiteX26" fmla="*/ 9847 w 10000"/>
                <a:gd name="connsiteY26" fmla="*/ 4682 h 9942"/>
                <a:gd name="connsiteX27" fmla="*/ 9802 w 10000"/>
                <a:gd name="connsiteY27" fmla="*/ 4777 h 9942"/>
                <a:gd name="connsiteX28" fmla="*/ 9935 w 10000"/>
                <a:gd name="connsiteY28" fmla="*/ 4885 h 9942"/>
                <a:gd name="connsiteX29" fmla="*/ 9884 w 10000"/>
                <a:gd name="connsiteY29" fmla="*/ 4885 h 9942"/>
                <a:gd name="connsiteX30" fmla="*/ 9935 w 10000"/>
                <a:gd name="connsiteY30" fmla="*/ 5005 h 9942"/>
                <a:gd name="connsiteX31" fmla="*/ 9757 w 10000"/>
                <a:gd name="connsiteY31" fmla="*/ 4941 h 9942"/>
                <a:gd name="connsiteX32" fmla="*/ 9802 w 10000"/>
                <a:gd name="connsiteY32" fmla="*/ 5005 h 9942"/>
                <a:gd name="connsiteX33" fmla="*/ 9935 w 10000"/>
                <a:gd name="connsiteY33" fmla="*/ 5053 h 9942"/>
                <a:gd name="connsiteX34" fmla="*/ 9982 w 10000"/>
                <a:gd name="connsiteY34" fmla="*/ 5216 h 9942"/>
                <a:gd name="connsiteX35" fmla="*/ 9935 w 10000"/>
                <a:gd name="connsiteY35" fmla="*/ 5329 h 9942"/>
                <a:gd name="connsiteX36" fmla="*/ 9802 w 10000"/>
                <a:gd name="connsiteY36" fmla="*/ 5162 h 9942"/>
                <a:gd name="connsiteX37" fmla="*/ 9757 w 10000"/>
                <a:gd name="connsiteY37" fmla="*/ 5216 h 9942"/>
                <a:gd name="connsiteX38" fmla="*/ 9579 w 10000"/>
                <a:gd name="connsiteY38" fmla="*/ 5329 h 9942"/>
                <a:gd name="connsiteX39" fmla="*/ 9714 w 10000"/>
                <a:gd name="connsiteY39" fmla="*/ 5484 h 9942"/>
                <a:gd name="connsiteX40" fmla="*/ 9714 w 10000"/>
                <a:gd name="connsiteY40" fmla="*/ 5707 h 9942"/>
                <a:gd name="connsiteX41" fmla="*/ 9668 w 10000"/>
                <a:gd name="connsiteY41" fmla="*/ 5816 h 9942"/>
                <a:gd name="connsiteX42" fmla="*/ 9668 w 10000"/>
                <a:gd name="connsiteY42" fmla="*/ 5869 h 9942"/>
                <a:gd name="connsiteX43" fmla="*/ 9579 w 10000"/>
                <a:gd name="connsiteY43" fmla="*/ 5816 h 9942"/>
                <a:gd name="connsiteX44" fmla="*/ 9579 w 10000"/>
                <a:gd name="connsiteY44" fmla="*/ 5920 h 9942"/>
                <a:gd name="connsiteX45" fmla="*/ 9534 w 10000"/>
                <a:gd name="connsiteY45" fmla="*/ 6036 h 9942"/>
                <a:gd name="connsiteX46" fmla="*/ 9490 w 10000"/>
                <a:gd name="connsiteY46" fmla="*/ 6242 h 9942"/>
                <a:gd name="connsiteX47" fmla="*/ 9534 w 10000"/>
                <a:gd name="connsiteY47" fmla="*/ 6138 h 9942"/>
                <a:gd name="connsiteX48" fmla="*/ 9490 w 10000"/>
                <a:gd name="connsiteY48" fmla="*/ 6189 h 9942"/>
                <a:gd name="connsiteX49" fmla="*/ 9447 w 10000"/>
                <a:gd name="connsiteY49" fmla="*/ 6090 h 9942"/>
                <a:gd name="connsiteX50" fmla="*/ 9351 w 10000"/>
                <a:gd name="connsiteY50" fmla="*/ 6138 h 9942"/>
                <a:gd name="connsiteX51" fmla="*/ 9351 w 10000"/>
                <a:gd name="connsiteY51" fmla="*/ 6242 h 9942"/>
                <a:gd name="connsiteX52" fmla="*/ 9403 w 10000"/>
                <a:gd name="connsiteY52" fmla="*/ 6299 h 9942"/>
                <a:gd name="connsiteX53" fmla="*/ 9490 w 10000"/>
                <a:gd name="connsiteY53" fmla="*/ 6355 h 9942"/>
                <a:gd name="connsiteX54" fmla="*/ 9447 w 10000"/>
                <a:gd name="connsiteY54" fmla="*/ 6409 h 9942"/>
                <a:gd name="connsiteX55" fmla="*/ 9403 w 10000"/>
                <a:gd name="connsiteY55" fmla="*/ 6575 h 9942"/>
                <a:gd name="connsiteX56" fmla="*/ 9220 w 10000"/>
                <a:gd name="connsiteY56" fmla="*/ 6462 h 9942"/>
                <a:gd name="connsiteX57" fmla="*/ 9351 w 10000"/>
                <a:gd name="connsiteY57" fmla="*/ 6622 h 9942"/>
                <a:gd name="connsiteX58" fmla="*/ 9490 w 10000"/>
                <a:gd name="connsiteY58" fmla="*/ 6622 h 9942"/>
                <a:gd name="connsiteX59" fmla="*/ 9447 w 10000"/>
                <a:gd name="connsiteY59" fmla="*/ 6741 h 9942"/>
                <a:gd name="connsiteX60" fmla="*/ 9534 w 10000"/>
                <a:gd name="connsiteY60" fmla="*/ 6958 h 9942"/>
                <a:gd name="connsiteX61" fmla="*/ 9490 w 10000"/>
                <a:gd name="connsiteY61" fmla="*/ 6958 h 9942"/>
                <a:gd name="connsiteX62" fmla="*/ 9351 w 10000"/>
                <a:gd name="connsiteY62" fmla="*/ 6839 h 9942"/>
                <a:gd name="connsiteX63" fmla="*/ 9302 w 10000"/>
                <a:gd name="connsiteY63" fmla="*/ 6902 h 9942"/>
                <a:gd name="connsiteX64" fmla="*/ 9403 w 10000"/>
                <a:gd name="connsiteY64" fmla="*/ 7012 h 9942"/>
                <a:gd name="connsiteX65" fmla="*/ 9351 w 10000"/>
                <a:gd name="connsiteY65" fmla="*/ 7115 h 9942"/>
                <a:gd name="connsiteX66" fmla="*/ 9220 w 10000"/>
                <a:gd name="connsiteY66" fmla="*/ 7012 h 9942"/>
                <a:gd name="connsiteX67" fmla="*/ 9302 w 10000"/>
                <a:gd name="connsiteY67" fmla="*/ 7169 h 9942"/>
                <a:gd name="connsiteX68" fmla="*/ 9220 w 10000"/>
                <a:gd name="connsiteY68" fmla="*/ 7169 h 9942"/>
                <a:gd name="connsiteX69" fmla="*/ 9220 w 10000"/>
                <a:gd name="connsiteY69" fmla="*/ 7280 h 9942"/>
                <a:gd name="connsiteX70" fmla="*/ 8994 w 10000"/>
                <a:gd name="connsiteY70" fmla="*/ 7401 h 9942"/>
                <a:gd name="connsiteX71" fmla="*/ 8951 w 10000"/>
                <a:gd name="connsiteY71" fmla="*/ 7494 h 9942"/>
                <a:gd name="connsiteX72" fmla="*/ 8994 w 10000"/>
                <a:gd name="connsiteY72" fmla="*/ 7555 h 9942"/>
                <a:gd name="connsiteX73" fmla="*/ 8951 w 10000"/>
                <a:gd name="connsiteY73" fmla="*/ 7596 h 9942"/>
                <a:gd name="connsiteX74" fmla="*/ 8905 w 10000"/>
                <a:gd name="connsiteY74" fmla="*/ 7767 h 9942"/>
                <a:gd name="connsiteX75" fmla="*/ 8866 w 10000"/>
                <a:gd name="connsiteY75" fmla="*/ 7713 h 9942"/>
                <a:gd name="connsiteX76" fmla="*/ 8866 w 10000"/>
                <a:gd name="connsiteY76" fmla="*/ 7878 h 9942"/>
                <a:gd name="connsiteX77" fmla="*/ 8407 w 10000"/>
                <a:gd name="connsiteY77" fmla="*/ 7599 h 9942"/>
                <a:gd name="connsiteX78" fmla="*/ 7657 w 10000"/>
                <a:gd name="connsiteY78" fmla="*/ 8531 h 9942"/>
                <a:gd name="connsiteX79" fmla="*/ 7387 w 10000"/>
                <a:gd name="connsiteY79" fmla="*/ 8639 h 9942"/>
                <a:gd name="connsiteX80" fmla="*/ 7253 w 10000"/>
                <a:gd name="connsiteY80" fmla="*/ 8314 h 9942"/>
                <a:gd name="connsiteX81" fmla="*/ 7209 w 10000"/>
                <a:gd name="connsiteY81" fmla="*/ 8314 h 9942"/>
                <a:gd name="connsiteX82" fmla="*/ 7340 w 10000"/>
                <a:gd name="connsiteY82" fmla="*/ 8250 h 9942"/>
                <a:gd name="connsiteX83" fmla="*/ 7162 w 10000"/>
                <a:gd name="connsiteY83" fmla="*/ 8250 h 9942"/>
                <a:gd name="connsiteX84" fmla="*/ 7119 w 10000"/>
                <a:gd name="connsiteY84" fmla="*/ 8371 h 9942"/>
                <a:gd name="connsiteX85" fmla="*/ 7209 w 10000"/>
                <a:gd name="connsiteY85" fmla="*/ 8475 h 9942"/>
                <a:gd name="connsiteX86" fmla="*/ 7162 w 10000"/>
                <a:gd name="connsiteY86" fmla="*/ 8475 h 9942"/>
                <a:gd name="connsiteX87" fmla="*/ 7302 w 10000"/>
                <a:gd name="connsiteY87" fmla="*/ 8799 h 9942"/>
                <a:gd name="connsiteX88" fmla="*/ 7119 w 10000"/>
                <a:gd name="connsiteY88" fmla="*/ 8591 h 9942"/>
                <a:gd name="connsiteX89" fmla="*/ 7209 w 10000"/>
                <a:gd name="connsiteY89" fmla="*/ 8799 h 9942"/>
                <a:gd name="connsiteX90" fmla="*/ 7162 w 10000"/>
                <a:gd name="connsiteY90" fmla="*/ 8860 h 9942"/>
                <a:gd name="connsiteX91" fmla="*/ 7119 w 10000"/>
                <a:gd name="connsiteY91" fmla="*/ 8799 h 9942"/>
                <a:gd name="connsiteX92" fmla="*/ 7075 w 10000"/>
                <a:gd name="connsiteY92" fmla="*/ 8969 h 9942"/>
                <a:gd name="connsiteX93" fmla="*/ 6934 w 10000"/>
                <a:gd name="connsiteY93" fmla="*/ 9021 h 9942"/>
                <a:gd name="connsiteX94" fmla="*/ 6893 w 10000"/>
                <a:gd name="connsiteY94" fmla="*/ 8907 h 9942"/>
                <a:gd name="connsiteX95" fmla="*/ 6807 w 10000"/>
                <a:gd name="connsiteY95" fmla="*/ 8860 h 9942"/>
                <a:gd name="connsiteX96" fmla="*/ 6852 w 10000"/>
                <a:gd name="connsiteY96" fmla="*/ 9073 h 9942"/>
                <a:gd name="connsiteX97" fmla="*/ 6623 w 10000"/>
                <a:gd name="connsiteY97" fmla="*/ 8969 h 9942"/>
                <a:gd name="connsiteX98" fmla="*/ 6579 w 10000"/>
                <a:gd name="connsiteY98" fmla="*/ 9021 h 9942"/>
                <a:gd name="connsiteX99" fmla="*/ 6444 w 10000"/>
                <a:gd name="connsiteY99" fmla="*/ 9122 h 9942"/>
                <a:gd name="connsiteX100" fmla="*/ 6411 w 10000"/>
                <a:gd name="connsiteY100" fmla="*/ 9242 h 9942"/>
                <a:gd name="connsiteX101" fmla="*/ 6311 w 10000"/>
                <a:gd name="connsiteY101" fmla="*/ 9242 h 9942"/>
                <a:gd name="connsiteX102" fmla="*/ 6177 w 10000"/>
                <a:gd name="connsiteY102" fmla="*/ 9292 h 9942"/>
                <a:gd name="connsiteX103" fmla="*/ 6177 w 10000"/>
                <a:gd name="connsiteY103" fmla="*/ 9242 h 9942"/>
                <a:gd name="connsiteX104" fmla="*/ 6177 w 10000"/>
                <a:gd name="connsiteY104" fmla="*/ 9345 h 9942"/>
                <a:gd name="connsiteX105" fmla="*/ 6046 w 10000"/>
                <a:gd name="connsiteY105" fmla="*/ 9292 h 9942"/>
                <a:gd name="connsiteX106" fmla="*/ 6046 w 10000"/>
                <a:gd name="connsiteY106" fmla="*/ 9395 h 9942"/>
                <a:gd name="connsiteX107" fmla="*/ 6000 w 10000"/>
                <a:gd name="connsiteY107" fmla="*/ 9564 h 9942"/>
                <a:gd name="connsiteX108" fmla="*/ 6094 w 10000"/>
                <a:gd name="connsiteY108" fmla="*/ 9621 h 9942"/>
                <a:gd name="connsiteX109" fmla="*/ 6094 w 10000"/>
                <a:gd name="connsiteY109" fmla="*/ 9621 h 9942"/>
                <a:gd name="connsiteX110" fmla="*/ 6177 w 10000"/>
                <a:gd name="connsiteY110" fmla="*/ 9839 h 9942"/>
                <a:gd name="connsiteX111" fmla="*/ 5956 w 10000"/>
                <a:gd name="connsiteY111" fmla="*/ 9942 h 9942"/>
                <a:gd name="connsiteX112" fmla="*/ 5956 w 10000"/>
                <a:gd name="connsiteY112" fmla="*/ 9839 h 9942"/>
                <a:gd name="connsiteX113" fmla="*/ 5861 w 10000"/>
                <a:gd name="connsiteY113" fmla="*/ 9671 h 9942"/>
                <a:gd name="connsiteX114" fmla="*/ 5823 w 10000"/>
                <a:gd name="connsiteY114" fmla="*/ 9564 h 9942"/>
                <a:gd name="connsiteX115" fmla="*/ 5778 w 10000"/>
                <a:gd name="connsiteY115" fmla="*/ 9395 h 9942"/>
                <a:gd name="connsiteX116" fmla="*/ 5823 w 10000"/>
                <a:gd name="connsiteY116" fmla="*/ 9292 h 9942"/>
                <a:gd name="connsiteX117" fmla="*/ 5778 w 10000"/>
                <a:gd name="connsiteY117" fmla="*/ 9122 h 9942"/>
                <a:gd name="connsiteX118" fmla="*/ 5778 w 10000"/>
                <a:gd name="connsiteY118" fmla="*/ 9182 h 9942"/>
                <a:gd name="connsiteX119" fmla="*/ 5686 w 10000"/>
                <a:gd name="connsiteY119" fmla="*/ 9073 h 9942"/>
                <a:gd name="connsiteX120" fmla="*/ 5686 w 10000"/>
                <a:gd name="connsiteY120" fmla="*/ 9182 h 9942"/>
                <a:gd name="connsiteX121" fmla="*/ 5555 w 10000"/>
                <a:gd name="connsiteY121" fmla="*/ 9182 h 9942"/>
                <a:gd name="connsiteX122" fmla="*/ 5466 w 10000"/>
                <a:gd name="connsiteY122" fmla="*/ 9122 h 9942"/>
                <a:gd name="connsiteX123" fmla="*/ 5414 w 10000"/>
                <a:gd name="connsiteY123" fmla="*/ 9021 h 9942"/>
                <a:gd name="connsiteX124" fmla="*/ 5370 w 10000"/>
                <a:gd name="connsiteY124" fmla="*/ 9021 h 9942"/>
                <a:gd name="connsiteX125" fmla="*/ 5370 w 10000"/>
                <a:gd name="connsiteY125" fmla="*/ 9122 h 9942"/>
                <a:gd name="connsiteX126" fmla="*/ 5284 w 10000"/>
                <a:gd name="connsiteY126" fmla="*/ 9021 h 9942"/>
                <a:gd name="connsiteX127" fmla="*/ 5244 w 10000"/>
                <a:gd name="connsiteY127" fmla="*/ 8907 h 9942"/>
                <a:gd name="connsiteX128" fmla="*/ 5202 w 10000"/>
                <a:gd name="connsiteY128" fmla="*/ 8969 h 9942"/>
                <a:gd name="connsiteX129" fmla="*/ 5244 w 10000"/>
                <a:gd name="connsiteY129" fmla="*/ 9122 h 9942"/>
                <a:gd name="connsiteX130" fmla="*/ 5154 w 10000"/>
                <a:gd name="connsiteY130" fmla="*/ 9073 h 9942"/>
                <a:gd name="connsiteX131" fmla="*/ 5154 w 10000"/>
                <a:gd name="connsiteY131" fmla="*/ 9182 h 9942"/>
                <a:gd name="connsiteX132" fmla="*/ 4973 w 10000"/>
                <a:gd name="connsiteY132" fmla="*/ 9122 h 9942"/>
                <a:gd name="connsiteX133" fmla="*/ 4844 w 10000"/>
                <a:gd name="connsiteY133" fmla="*/ 9122 h 9942"/>
                <a:gd name="connsiteX134" fmla="*/ 4794 w 10000"/>
                <a:gd name="connsiteY134" fmla="*/ 9122 h 9942"/>
                <a:gd name="connsiteX135" fmla="*/ 4661 w 10000"/>
                <a:gd name="connsiteY135" fmla="*/ 9021 h 9942"/>
                <a:gd name="connsiteX136" fmla="*/ 4611 w 10000"/>
                <a:gd name="connsiteY136" fmla="*/ 8969 h 9942"/>
                <a:gd name="connsiteX137" fmla="*/ 4480 w 10000"/>
                <a:gd name="connsiteY137" fmla="*/ 8907 h 9942"/>
                <a:gd name="connsiteX138" fmla="*/ 4395 w 10000"/>
                <a:gd name="connsiteY138" fmla="*/ 8591 h 9942"/>
                <a:gd name="connsiteX139" fmla="*/ 4297 w 10000"/>
                <a:gd name="connsiteY139" fmla="*/ 8371 h 9942"/>
                <a:gd name="connsiteX140" fmla="*/ 4168 w 10000"/>
                <a:gd name="connsiteY140" fmla="*/ 8371 h 9942"/>
                <a:gd name="connsiteX141" fmla="*/ 4032 w 10000"/>
                <a:gd name="connsiteY141" fmla="*/ 8371 h 9942"/>
                <a:gd name="connsiteX142" fmla="*/ 3808 w 10000"/>
                <a:gd name="connsiteY142" fmla="*/ 8094 h 9942"/>
                <a:gd name="connsiteX143" fmla="*/ 3633 w 10000"/>
                <a:gd name="connsiteY143" fmla="*/ 8250 h 9942"/>
                <a:gd name="connsiteX144" fmla="*/ 3633 w 10000"/>
                <a:gd name="connsiteY144" fmla="*/ 8371 h 9942"/>
                <a:gd name="connsiteX145" fmla="*/ 3410 w 10000"/>
                <a:gd name="connsiteY145" fmla="*/ 8424 h 9942"/>
                <a:gd name="connsiteX146" fmla="*/ 3278 w 10000"/>
                <a:gd name="connsiteY146" fmla="*/ 8591 h 9942"/>
                <a:gd name="connsiteX147" fmla="*/ 3189 w 10000"/>
                <a:gd name="connsiteY147" fmla="*/ 8475 h 9942"/>
                <a:gd name="connsiteX148" fmla="*/ 3099 w 10000"/>
                <a:gd name="connsiteY148" fmla="*/ 8591 h 9942"/>
                <a:gd name="connsiteX149" fmla="*/ 2965 w 10000"/>
                <a:gd name="connsiteY149" fmla="*/ 8591 h 9942"/>
                <a:gd name="connsiteX150" fmla="*/ 2781 w 10000"/>
                <a:gd name="connsiteY150" fmla="*/ 8531 h 9942"/>
                <a:gd name="connsiteX151" fmla="*/ 2606 w 10000"/>
                <a:gd name="connsiteY151" fmla="*/ 8639 h 9942"/>
                <a:gd name="connsiteX152" fmla="*/ 2515 w 10000"/>
                <a:gd name="connsiteY152" fmla="*/ 8639 h 9942"/>
                <a:gd name="connsiteX153" fmla="*/ 2423 w 10000"/>
                <a:gd name="connsiteY153" fmla="*/ 8639 h 9942"/>
                <a:gd name="connsiteX154" fmla="*/ 2380 w 10000"/>
                <a:gd name="connsiteY154" fmla="*/ 8639 h 9942"/>
                <a:gd name="connsiteX155" fmla="*/ 2380 w 10000"/>
                <a:gd name="connsiteY155" fmla="*/ 8907 h 9942"/>
                <a:gd name="connsiteX156" fmla="*/ 2473 w 10000"/>
                <a:gd name="connsiteY156" fmla="*/ 9073 h 9942"/>
                <a:gd name="connsiteX157" fmla="*/ 2473 w 10000"/>
                <a:gd name="connsiteY157" fmla="*/ 9122 h 9942"/>
                <a:gd name="connsiteX158" fmla="*/ 2473 w 10000"/>
                <a:gd name="connsiteY158" fmla="*/ 9242 h 9942"/>
                <a:gd name="connsiteX159" fmla="*/ 2515 w 10000"/>
                <a:gd name="connsiteY159" fmla="*/ 9395 h 9942"/>
                <a:gd name="connsiteX160" fmla="*/ 2380 w 10000"/>
                <a:gd name="connsiteY160" fmla="*/ 9345 h 9942"/>
                <a:gd name="connsiteX161" fmla="*/ 2244 w 10000"/>
                <a:gd name="connsiteY161" fmla="*/ 9292 h 9942"/>
                <a:gd name="connsiteX162" fmla="*/ 2153 w 10000"/>
                <a:gd name="connsiteY162" fmla="*/ 9021 h 9942"/>
                <a:gd name="connsiteX163" fmla="*/ 1895 w 10000"/>
                <a:gd name="connsiteY163" fmla="*/ 9182 h 9942"/>
                <a:gd name="connsiteX164" fmla="*/ 1805 w 10000"/>
                <a:gd name="connsiteY164" fmla="*/ 9242 h 9942"/>
                <a:gd name="connsiteX165" fmla="*/ 1805 w 10000"/>
                <a:gd name="connsiteY165" fmla="*/ 9073 h 9942"/>
                <a:gd name="connsiteX166" fmla="*/ 1669 w 10000"/>
                <a:gd name="connsiteY166" fmla="*/ 8860 h 9942"/>
                <a:gd name="connsiteX167" fmla="*/ 1401 w 10000"/>
                <a:gd name="connsiteY167" fmla="*/ 8860 h 9942"/>
                <a:gd name="connsiteX168" fmla="*/ 1401 w 10000"/>
                <a:gd name="connsiteY168" fmla="*/ 8639 h 9942"/>
                <a:gd name="connsiteX169" fmla="*/ 1439 w 10000"/>
                <a:gd name="connsiteY169" fmla="*/ 8371 h 9942"/>
                <a:gd name="connsiteX170" fmla="*/ 1270 w 10000"/>
                <a:gd name="connsiteY170" fmla="*/ 8250 h 9942"/>
                <a:gd name="connsiteX171" fmla="*/ 1130 w 10000"/>
                <a:gd name="connsiteY171" fmla="*/ 8094 h 9942"/>
                <a:gd name="connsiteX172" fmla="*/ 1090 w 10000"/>
                <a:gd name="connsiteY172" fmla="*/ 7985 h 9942"/>
                <a:gd name="connsiteX173" fmla="*/ 1048 w 10000"/>
                <a:gd name="connsiteY173" fmla="*/ 7824 h 9942"/>
                <a:gd name="connsiteX174" fmla="*/ 1090 w 10000"/>
                <a:gd name="connsiteY174" fmla="*/ 7662 h 9942"/>
                <a:gd name="connsiteX175" fmla="*/ 773 w 10000"/>
                <a:gd name="connsiteY175" fmla="*/ 7713 h 9942"/>
                <a:gd name="connsiteX176" fmla="*/ 591 w 10000"/>
                <a:gd name="connsiteY176" fmla="*/ 7824 h 9942"/>
                <a:gd name="connsiteX177" fmla="*/ 591 w 10000"/>
                <a:gd name="connsiteY177" fmla="*/ 7662 h 9942"/>
                <a:gd name="connsiteX178" fmla="*/ 549 w 10000"/>
                <a:gd name="connsiteY178" fmla="*/ 7494 h 9942"/>
                <a:gd name="connsiteX179" fmla="*/ 508 w 10000"/>
                <a:gd name="connsiteY179" fmla="*/ 7401 h 9942"/>
                <a:gd name="connsiteX180" fmla="*/ 7545 w 10000"/>
                <a:gd name="connsiteY180" fmla="*/ 7380 h 9942"/>
                <a:gd name="connsiteX181" fmla="*/ 7675 w 10000"/>
                <a:gd name="connsiteY181" fmla="*/ 6985 h 9942"/>
                <a:gd name="connsiteX0" fmla="*/ 8905 w 10000"/>
                <a:gd name="connsiteY0" fmla="*/ 0 h 9838"/>
                <a:gd name="connsiteX1" fmla="*/ 8905 w 10000"/>
                <a:gd name="connsiteY1" fmla="*/ 104 h 9838"/>
                <a:gd name="connsiteX2" fmla="*/ 8817 w 10000"/>
                <a:gd name="connsiteY2" fmla="*/ 0 h 9838"/>
                <a:gd name="connsiteX3" fmla="*/ 8773 w 10000"/>
                <a:gd name="connsiteY3" fmla="*/ 53 h 9838"/>
                <a:gd name="connsiteX4" fmla="*/ 8680 w 10000"/>
                <a:gd name="connsiteY4" fmla="*/ 53 h 9838"/>
                <a:gd name="connsiteX5" fmla="*/ 8592 w 10000"/>
                <a:gd name="connsiteY5" fmla="*/ 104 h 9838"/>
                <a:gd name="connsiteX6" fmla="*/ 8417 w 10000"/>
                <a:gd name="connsiteY6" fmla="*/ 223 h 9838"/>
                <a:gd name="connsiteX7" fmla="*/ 8322 w 10000"/>
                <a:gd name="connsiteY7" fmla="*/ 282 h 9838"/>
                <a:gd name="connsiteX8" fmla="*/ 8417 w 10000"/>
                <a:gd name="connsiteY8" fmla="*/ 387 h 9838"/>
                <a:gd name="connsiteX9" fmla="*/ 8322 w 10000"/>
                <a:gd name="connsiteY9" fmla="*/ 387 h 9838"/>
                <a:gd name="connsiteX10" fmla="*/ 8367 w 10000"/>
                <a:gd name="connsiteY10" fmla="*/ 490 h 9838"/>
                <a:gd name="connsiteX11" fmla="*/ 8283 w 10000"/>
                <a:gd name="connsiteY11" fmla="*/ 548 h 9838"/>
                <a:gd name="connsiteX12" fmla="*/ 8188 w 10000"/>
                <a:gd name="connsiteY12" fmla="*/ 440 h 9838"/>
                <a:gd name="connsiteX13" fmla="*/ 8152 w 10000"/>
                <a:gd name="connsiteY13" fmla="*/ 440 h 9838"/>
                <a:gd name="connsiteX14" fmla="*/ 8237 w 10000"/>
                <a:gd name="connsiteY14" fmla="*/ 603 h 9838"/>
                <a:gd name="connsiteX15" fmla="*/ 8056 w 10000"/>
                <a:gd name="connsiteY15" fmla="*/ 829 h 9838"/>
                <a:gd name="connsiteX16" fmla="*/ 9884 w 10000"/>
                <a:gd name="connsiteY16" fmla="*/ 4316 h 9838"/>
                <a:gd name="connsiteX17" fmla="*/ 9847 w 10000"/>
                <a:gd name="connsiteY17" fmla="*/ 4375 h 9838"/>
                <a:gd name="connsiteX18" fmla="*/ 9757 w 10000"/>
                <a:gd name="connsiteY18" fmla="*/ 4430 h 9838"/>
                <a:gd name="connsiteX19" fmla="*/ 9802 w 10000"/>
                <a:gd name="connsiteY19" fmla="*/ 4430 h 9838"/>
                <a:gd name="connsiteX20" fmla="*/ 9982 w 10000"/>
                <a:gd name="connsiteY20" fmla="*/ 4475 h 9838"/>
                <a:gd name="connsiteX21" fmla="*/ 9982 w 10000"/>
                <a:gd name="connsiteY21" fmla="*/ 4595 h 9838"/>
                <a:gd name="connsiteX22" fmla="*/ 9935 w 10000"/>
                <a:gd name="connsiteY22" fmla="*/ 4475 h 9838"/>
                <a:gd name="connsiteX23" fmla="*/ 9935 w 10000"/>
                <a:gd name="connsiteY23" fmla="*/ 4595 h 9838"/>
                <a:gd name="connsiteX24" fmla="*/ 9884 w 10000"/>
                <a:gd name="connsiteY24" fmla="*/ 4547 h 9838"/>
                <a:gd name="connsiteX25" fmla="*/ 9847 w 10000"/>
                <a:gd name="connsiteY25" fmla="*/ 4547 h 9838"/>
                <a:gd name="connsiteX26" fmla="*/ 9802 w 10000"/>
                <a:gd name="connsiteY26" fmla="*/ 4643 h 9838"/>
                <a:gd name="connsiteX27" fmla="*/ 9935 w 10000"/>
                <a:gd name="connsiteY27" fmla="*/ 4751 h 9838"/>
                <a:gd name="connsiteX28" fmla="*/ 9884 w 10000"/>
                <a:gd name="connsiteY28" fmla="*/ 4751 h 9838"/>
                <a:gd name="connsiteX29" fmla="*/ 9935 w 10000"/>
                <a:gd name="connsiteY29" fmla="*/ 4872 h 9838"/>
                <a:gd name="connsiteX30" fmla="*/ 9757 w 10000"/>
                <a:gd name="connsiteY30" fmla="*/ 4808 h 9838"/>
                <a:gd name="connsiteX31" fmla="*/ 9802 w 10000"/>
                <a:gd name="connsiteY31" fmla="*/ 4872 h 9838"/>
                <a:gd name="connsiteX32" fmla="*/ 9935 w 10000"/>
                <a:gd name="connsiteY32" fmla="*/ 4920 h 9838"/>
                <a:gd name="connsiteX33" fmla="*/ 9982 w 10000"/>
                <a:gd name="connsiteY33" fmla="*/ 5084 h 9838"/>
                <a:gd name="connsiteX34" fmla="*/ 9935 w 10000"/>
                <a:gd name="connsiteY34" fmla="*/ 5198 h 9838"/>
                <a:gd name="connsiteX35" fmla="*/ 9802 w 10000"/>
                <a:gd name="connsiteY35" fmla="*/ 5030 h 9838"/>
                <a:gd name="connsiteX36" fmla="*/ 9757 w 10000"/>
                <a:gd name="connsiteY36" fmla="*/ 5084 h 9838"/>
                <a:gd name="connsiteX37" fmla="*/ 9579 w 10000"/>
                <a:gd name="connsiteY37" fmla="*/ 5198 h 9838"/>
                <a:gd name="connsiteX38" fmla="*/ 9714 w 10000"/>
                <a:gd name="connsiteY38" fmla="*/ 5354 h 9838"/>
                <a:gd name="connsiteX39" fmla="*/ 9714 w 10000"/>
                <a:gd name="connsiteY39" fmla="*/ 5578 h 9838"/>
                <a:gd name="connsiteX40" fmla="*/ 9668 w 10000"/>
                <a:gd name="connsiteY40" fmla="*/ 5688 h 9838"/>
                <a:gd name="connsiteX41" fmla="*/ 9668 w 10000"/>
                <a:gd name="connsiteY41" fmla="*/ 5741 h 9838"/>
                <a:gd name="connsiteX42" fmla="*/ 9579 w 10000"/>
                <a:gd name="connsiteY42" fmla="*/ 5688 h 9838"/>
                <a:gd name="connsiteX43" fmla="*/ 9579 w 10000"/>
                <a:gd name="connsiteY43" fmla="*/ 5793 h 9838"/>
                <a:gd name="connsiteX44" fmla="*/ 9534 w 10000"/>
                <a:gd name="connsiteY44" fmla="*/ 5909 h 9838"/>
                <a:gd name="connsiteX45" fmla="*/ 9490 w 10000"/>
                <a:gd name="connsiteY45" fmla="*/ 6116 h 9838"/>
                <a:gd name="connsiteX46" fmla="*/ 9534 w 10000"/>
                <a:gd name="connsiteY46" fmla="*/ 6012 h 9838"/>
                <a:gd name="connsiteX47" fmla="*/ 9490 w 10000"/>
                <a:gd name="connsiteY47" fmla="*/ 6063 h 9838"/>
                <a:gd name="connsiteX48" fmla="*/ 9447 w 10000"/>
                <a:gd name="connsiteY48" fmla="*/ 5964 h 9838"/>
                <a:gd name="connsiteX49" fmla="*/ 9351 w 10000"/>
                <a:gd name="connsiteY49" fmla="*/ 6012 h 9838"/>
                <a:gd name="connsiteX50" fmla="*/ 9351 w 10000"/>
                <a:gd name="connsiteY50" fmla="*/ 6116 h 9838"/>
                <a:gd name="connsiteX51" fmla="*/ 9403 w 10000"/>
                <a:gd name="connsiteY51" fmla="*/ 6174 h 9838"/>
                <a:gd name="connsiteX52" fmla="*/ 9490 w 10000"/>
                <a:gd name="connsiteY52" fmla="*/ 6230 h 9838"/>
                <a:gd name="connsiteX53" fmla="*/ 9447 w 10000"/>
                <a:gd name="connsiteY53" fmla="*/ 6284 h 9838"/>
                <a:gd name="connsiteX54" fmla="*/ 9403 w 10000"/>
                <a:gd name="connsiteY54" fmla="*/ 6451 h 9838"/>
                <a:gd name="connsiteX55" fmla="*/ 9220 w 10000"/>
                <a:gd name="connsiteY55" fmla="*/ 6338 h 9838"/>
                <a:gd name="connsiteX56" fmla="*/ 9351 w 10000"/>
                <a:gd name="connsiteY56" fmla="*/ 6499 h 9838"/>
                <a:gd name="connsiteX57" fmla="*/ 9490 w 10000"/>
                <a:gd name="connsiteY57" fmla="*/ 6499 h 9838"/>
                <a:gd name="connsiteX58" fmla="*/ 9447 w 10000"/>
                <a:gd name="connsiteY58" fmla="*/ 6618 h 9838"/>
                <a:gd name="connsiteX59" fmla="*/ 9534 w 10000"/>
                <a:gd name="connsiteY59" fmla="*/ 6837 h 9838"/>
                <a:gd name="connsiteX60" fmla="*/ 9490 w 10000"/>
                <a:gd name="connsiteY60" fmla="*/ 6837 h 9838"/>
                <a:gd name="connsiteX61" fmla="*/ 9351 w 10000"/>
                <a:gd name="connsiteY61" fmla="*/ 6717 h 9838"/>
                <a:gd name="connsiteX62" fmla="*/ 9302 w 10000"/>
                <a:gd name="connsiteY62" fmla="*/ 6780 h 9838"/>
                <a:gd name="connsiteX63" fmla="*/ 9403 w 10000"/>
                <a:gd name="connsiteY63" fmla="*/ 6891 h 9838"/>
                <a:gd name="connsiteX64" fmla="*/ 9351 w 10000"/>
                <a:gd name="connsiteY64" fmla="*/ 6995 h 9838"/>
                <a:gd name="connsiteX65" fmla="*/ 9220 w 10000"/>
                <a:gd name="connsiteY65" fmla="*/ 6891 h 9838"/>
                <a:gd name="connsiteX66" fmla="*/ 9302 w 10000"/>
                <a:gd name="connsiteY66" fmla="*/ 7049 h 9838"/>
                <a:gd name="connsiteX67" fmla="*/ 9220 w 10000"/>
                <a:gd name="connsiteY67" fmla="*/ 7049 h 9838"/>
                <a:gd name="connsiteX68" fmla="*/ 9220 w 10000"/>
                <a:gd name="connsiteY68" fmla="*/ 7160 h 9838"/>
                <a:gd name="connsiteX69" fmla="*/ 8994 w 10000"/>
                <a:gd name="connsiteY69" fmla="*/ 7282 h 9838"/>
                <a:gd name="connsiteX70" fmla="*/ 8951 w 10000"/>
                <a:gd name="connsiteY70" fmla="*/ 7376 h 9838"/>
                <a:gd name="connsiteX71" fmla="*/ 8994 w 10000"/>
                <a:gd name="connsiteY71" fmla="*/ 7437 h 9838"/>
                <a:gd name="connsiteX72" fmla="*/ 8951 w 10000"/>
                <a:gd name="connsiteY72" fmla="*/ 7478 h 9838"/>
                <a:gd name="connsiteX73" fmla="*/ 8905 w 10000"/>
                <a:gd name="connsiteY73" fmla="*/ 7650 h 9838"/>
                <a:gd name="connsiteX74" fmla="*/ 8866 w 10000"/>
                <a:gd name="connsiteY74" fmla="*/ 7596 h 9838"/>
                <a:gd name="connsiteX75" fmla="*/ 8866 w 10000"/>
                <a:gd name="connsiteY75" fmla="*/ 7762 h 9838"/>
                <a:gd name="connsiteX76" fmla="*/ 8407 w 10000"/>
                <a:gd name="connsiteY76" fmla="*/ 7481 h 9838"/>
                <a:gd name="connsiteX77" fmla="*/ 7657 w 10000"/>
                <a:gd name="connsiteY77" fmla="*/ 8419 h 9838"/>
                <a:gd name="connsiteX78" fmla="*/ 7387 w 10000"/>
                <a:gd name="connsiteY78" fmla="*/ 8527 h 9838"/>
                <a:gd name="connsiteX79" fmla="*/ 7253 w 10000"/>
                <a:gd name="connsiteY79" fmla="*/ 8201 h 9838"/>
                <a:gd name="connsiteX80" fmla="*/ 7209 w 10000"/>
                <a:gd name="connsiteY80" fmla="*/ 8201 h 9838"/>
                <a:gd name="connsiteX81" fmla="*/ 7340 w 10000"/>
                <a:gd name="connsiteY81" fmla="*/ 8136 h 9838"/>
                <a:gd name="connsiteX82" fmla="*/ 7162 w 10000"/>
                <a:gd name="connsiteY82" fmla="*/ 8136 h 9838"/>
                <a:gd name="connsiteX83" fmla="*/ 7119 w 10000"/>
                <a:gd name="connsiteY83" fmla="*/ 8258 h 9838"/>
                <a:gd name="connsiteX84" fmla="*/ 7209 w 10000"/>
                <a:gd name="connsiteY84" fmla="*/ 8362 h 9838"/>
                <a:gd name="connsiteX85" fmla="*/ 7162 w 10000"/>
                <a:gd name="connsiteY85" fmla="*/ 8362 h 9838"/>
                <a:gd name="connsiteX86" fmla="*/ 7302 w 10000"/>
                <a:gd name="connsiteY86" fmla="*/ 8688 h 9838"/>
                <a:gd name="connsiteX87" fmla="*/ 7119 w 10000"/>
                <a:gd name="connsiteY87" fmla="*/ 8479 h 9838"/>
                <a:gd name="connsiteX88" fmla="*/ 7209 w 10000"/>
                <a:gd name="connsiteY88" fmla="*/ 8688 h 9838"/>
                <a:gd name="connsiteX89" fmla="*/ 7162 w 10000"/>
                <a:gd name="connsiteY89" fmla="*/ 8750 h 9838"/>
                <a:gd name="connsiteX90" fmla="*/ 7119 w 10000"/>
                <a:gd name="connsiteY90" fmla="*/ 8688 h 9838"/>
                <a:gd name="connsiteX91" fmla="*/ 7075 w 10000"/>
                <a:gd name="connsiteY91" fmla="*/ 8859 h 9838"/>
                <a:gd name="connsiteX92" fmla="*/ 6934 w 10000"/>
                <a:gd name="connsiteY92" fmla="*/ 8912 h 9838"/>
                <a:gd name="connsiteX93" fmla="*/ 6893 w 10000"/>
                <a:gd name="connsiteY93" fmla="*/ 8797 h 9838"/>
                <a:gd name="connsiteX94" fmla="*/ 6807 w 10000"/>
                <a:gd name="connsiteY94" fmla="*/ 8750 h 9838"/>
                <a:gd name="connsiteX95" fmla="*/ 6852 w 10000"/>
                <a:gd name="connsiteY95" fmla="*/ 8964 h 9838"/>
                <a:gd name="connsiteX96" fmla="*/ 6623 w 10000"/>
                <a:gd name="connsiteY96" fmla="*/ 8859 h 9838"/>
                <a:gd name="connsiteX97" fmla="*/ 6579 w 10000"/>
                <a:gd name="connsiteY97" fmla="*/ 8912 h 9838"/>
                <a:gd name="connsiteX98" fmla="*/ 6444 w 10000"/>
                <a:gd name="connsiteY98" fmla="*/ 9013 h 9838"/>
                <a:gd name="connsiteX99" fmla="*/ 6411 w 10000"/>
                <a:gd name="connsiteY99" fmla="*/ 9134 h 9838"/>
                <a:gd name="connsiteX100" fmla="*/ 6311 w 10000"/>
                <a:gd name="connsiteY100" fmla="*/ 9134 h 9838"/>
                <a:gd name="connsiteX101" fmla="*/ 6177 w 10000"/>
                <a:gd name="connsiteY101" fmla="*/ 9184 h 9838"/>
                <a:gd name="connsiteX102" fmla="*/ 6177 w 10000"/>
                <a:gd name="connsiteY102" fmla="*/ 9134 h 9838"/>
                <a:gd name="connsiteX103" fmla="*/ 6177 w 10000"/>
                <a:gd name="connsiteY103" fmla="*/ 9238 h 9838"/>
                <a:gd name="connsiteX104" fmla="*/ 6046 w 10000"/>
                <a:gd name="connsiteY104" fmla="*/ 9184 h 9838"/>
                <a:gd name="connsiteX105" fmla="*/ 6046 w 10000"/>
                <a:gd name="connsiteY105" fmla="*/ 9288 h 9838"/>
                <a:gd name="connsiteX106" fmla="*/ 6000 w 10000"/>
                <a:gd name="connsiteY106" fmla="*/ 9458 h 9838"/>
                <a:gd name="connsiteX107" fmla="*/ 6094 w 10000"/>
                <a:gd name="connsiteY107" fmla="*/ 9515 h 9838"/>
                <a:gd name="connsiteX108" fmla="*/ 6094 w 10000"/>
                <a:gd name="connsiteY108" fmla="*/ 9515 h 9838"/>
                <a:gd name="connsiteX109" fmla="*/ 6177 w 10000"/>
                <a:gd name="connsiteY109" fmla="*/ 9734 h 9838"/>
                <a:gd name="connsiteX110" fmla="*/ 5956 w 10000"/>
                <a:gd name="connsiteY110" fmla="*/ 9838 h 9838"/>
                <a:gd name="connsiteX111" fmla="*/ 5956 w 10000"/>
                <a:gd name="connsiteY111" fmla="*/ 9734 h 9838"/>
                <a:gd name="connsiteX112" fmla="*/ 5861 w 10000"/>
                <a:gd name="connsiteY112" fmla="*/ 9565 h 9838"/>
                <a:gd name="connsiteX113" fmla="*/ 5823 w 10000"/>
                <a:gd name="connsiteY113" fmla="*/ 9458 h 9838"/>
                <a:gd name="connsiteX114" fmla="*/ 5778 w 10000"/>
                <a:gd name="connsiteY114" fmla="*/ 9288 h 9838"/>
                <a:gd name="connsiteX115" fmla="*/ 5823 w 10000"/>
                <a:gd name="connsiteY115" fmla="*/ 9184 h 9838"/>
                <a:gd name="connsiteX116" fmla="*/ 5778 w 10000"/>
                <a:gd name="connsiteY116" fmla="*/ 9013 h 9838"/>
                <a:gd name="connsiteX117" fmla="*/ 5778 w 10000"/>
                <a:gd name="connsiteY117" fmla="*/ 9074 h 9838"/>
                <a:gd name="connsiteX118" fmla="*/ 5686 w 10000"/>
                <a:gd name="connsiteY118" fmla="*/ 8964 h 9838"/>
                <a:gd name="connsiteX119" fmla="*/ 5686 w 10000"/>
                <a:gd name="connsiteY119" fmla="*/ 9074 h 9838"/>
                <a:gd name="connsiteX120" fmla="*/ 5555 w 10000"/>
                <a:gd name="connsiteY120" fmla="*/ 9074 h 9838"/>
                <a:gd name="connsiteX121" fmla="*/ 5466 w 10000"/>
                <a:gd name="connsiteY121" fmla="*/ 9013 h 9838"/>
                <a:gd name="connsiteX122" fmla="*/ 5414 w 10000"/>
                <a:gd name="connsiteY122" fmla="*/ 8912 h 9838"/>
                <a:gd name="connsiteX123" fmla="*/ 5370 w 10000"/>
                <a:gd name="connsiteY123" fmla="*/ 8912 h 9838"/>
                <a:gd name="connsiteX124" fmla="*/ 5370 w 10000"/>
                <a:gd name="connsiteY124" fmla="*/ 9013 h 9838"/>
                <a:gd name="connsiteX125" fmla="*/ 5284 w 10000"/>
                <a:gd name="connsiteY125" fmla="*/ 8912 h 9838"/>
                <a:gd name="connsiteX126" fmla="*/ 5244 w 10000"/>
                <a:gd name="connsiteY126" fmla="*/ 8797 h 9838"/>
                <a:gd name="connsiteX127" fmla="*/ 5202 w 10000"/>
                <a:gd name="connsiteY127" fmla="*/ 8859 h 9838"/>
                <a:gd name="connsiteX128" fmla="*/ 5244 w 10000"/>
                <a:gd name="connsiteY128" fmla="*/ 9013 h 9838"/>
                <a:gd name="connsiteX129" fmla="*/ 5154 w 10000"/>
                <a:gd name="connsiteY129" fmla="*/ 8964 h 9838"/>
                <a:gd name="connsiteX130" fmla="*/ 5154 w 10000"/>
                <a:gd name="connsiteY130" fmla="*/ 9074 h 9838"/>
                <a:gd name="connsiteX131" fmla="*/ 4973 w 10000"/>
                <a:gd name="connsiteY131" fmla="*/ 9013 h 9838"/>
                <a:gd name="connsiteX132" fmla="*/ 4844 w 10000"/>
                <a:gd name="connsiteY132" fmla="*/ 9013 h 9838"/>
                <a:gd name="connsiteX133" fmla="*/ 4794 w 10000"/>
                <a:gd name="connsiteY133" fmla="*/ 9013 h 9838"/>
                <a:gd name="connsiteX134" fmla="*/ 4661 w 10000"/>
                <a:gd name="connsiteY134" fmla="*/ 8912 h 9838"/>
                <a:gd name="connsiteX135" fmla="*/ 4611 w 10000"/>
                <a:gd name="connsiteY135" fmla="*/ 8859 h 9838"/>
                <a:gd name="connsiteX136" fmla="*/ 4480 w 10000"/>
                <a:gd name="connsiteY136" fmla="*/ 8797 h 9838"/>
                <a:gd name="connsiteX137" fmla="*/ 4395 w 10000"/>
                <a:gd name="connsiteY137" fmla="*/ 8479 h 9838"/>
                <a:gd name="connsiteX138" fmla="*/ 4297 w 10000"/>
                <a:gd name="connsiteY138" fmla="*/ 8258 h 9838"/>
                <a:gd name="connsiteX139" fmla="*/ 4168 w 10000"/>
                <a:gd name="connsiteY139" fmla="*/ 8258 h 9838"/>
                <a:gd name="connsiteX140" fmla="*/ 4032 w 10000"/>
                <a:gd name="connsiteY140" fmla="*/ 8258 h 9838"/>
                <a:gd name="connsiteX141" fmla="*/ 3808 w 10000"/>
                <a:gd name="connsiteY141" fmla="*/ 7979 h 9838"/>
                <a:gd name="connsiteX142" fmla="*/ 3633 w 10000"/>
                <a:gd name="connsiteY142" fmla="*/ 8136 h 9838"/>
                <a:gd name="connsiteX143" fmla="*/ 3633 w 10000"/>
                <a:gd name="connsiteY143" fmla="*/ 8258 h 9838"/>
                <a:gd name="connsiteX144" fmla="*/ 3410 w 10000"/>
                <a:gd name="connsiteY144" fmla="*/ 8311 h 9838"/>
                <a:gd name="connsiteX145" fmla="*/ 3278 w 10000"/>
                <a:gd name="connsiteY145" fmla="*/ 8479 h 9838"/>
                <a:gd name="connsiteX146" fmla="*/ 3189 w 10000"/>
                <a:gd name="connsiteY146" fmla="*/ 8362 h 9838"/>
                <a:gd name="connsiteX147" fmla="*/ 3099 w 10000"/>
                <a:gd name="connsiteY147" fmla="*/ 8479 h 9838"/>
                <a:gd name="connsiteX148" fmla="*/ 2965 w 10000"/>
                <a:gd name="connsiteY148" fmla="*/ 8479 h 9838"/>
                <a:gd name="connsiteX149" fmla="*/ 2781 w 10000"/>
                <a:gd name="connsiteY149" fmla="*/ 8419 h 9838"/>
                <a:gd name="connsiteX150" fmla="*/ 2606 w 10000"/>
                <a:gd name="connsiteY150" fmla="*/ 8527 h 9838"/>
                <a:gd name="connsiteX151" fmla="*/ 2515 w 10000"/>
                <a:gd name="connsiteY151" fmla="*/ 8527 h 9838"/>
                <a:gd name="connsiteX152" fmla="*/ 2423 w 10000"/>
                <a:gd name="connsiteY152" fmla="*/ 8527 h 9838"/>
                <a:gd name="connsiteX153" fmla="*/ 2380 w 10000"/>
                <a:gd name="connsiteY153" fmla="*/ 8527 h 9838"/>
                <a:gd name="connsiteX154" fmla="*/ 2380 w 10000"/>
                <a:gd name="connsiteY154" fmla="*/ 8797 h 9838"/>
                <a:gd name="connsiteX155" fmla="*/ 2473 w 10000"/>
                <a:gd name="connsiteY155" fmla="*/ 8964 h 9838"/>
                <a:gd name="connsiteX156" fmla="*/ 2473 w 10000"/>
                <a:gd name="connsiteY156" fmla="*/ 9013 h 9838"/>
                <a:gd name="connsiteX157" fmla="*/ 2473 w 10000"/>
                <a:gd name="connsiteY157" fmla="*/ 9134 h 9838"/>
                <a:gd name="connsiteX158" fmla="*/ 2515 w 10000"/>
                <a:gd name="connsiteY158" fmla="*/ 9288 h 9838"/>
                <a:gd name="connsiteX159" fmla="*/ 2380 w 10000"/>
                <a:gd name="connsiteY159" fmla="*/ 9238 h 9838"/>
                <a:gd name="connsiteX160" fmla="*/ 2244 w 10000"/>
                <a:gd name="connsiteY160" fmla="*/ 9184 h 9838"/>
                <a:gd name="connsiteX161" fmla="*/ 2153 w 10000"/>
                <a:gd name="connsiteY161" fmla="*/ 8912 h 9838"/>
                <a:gd name="connsiteX162" fmla="*/ 1895 w 10000"/>
                <a:gd name="connsiteY162" fmla="*/ 9074 h 9838"/>
                <a:gd name="connsiteX163" fmla="*/ 1805 w 10000"/>
                <a:gd name="connsiteY163" fmla="*/ 9134 h 9838"/>
                <a:gd name="connsiteX164" fmla="*/ 1805 w 10000"/>
                <a:gd name="connsiteY164" fmla="*/ 8964 h 9838"/>
                <a:gd name="connsiteX165" fmla="*/ 1669 w 10000"/>
                <a:gd name="connsiteY165" fmla="*/ 8750 h 9838"/>
                <a:gd name="connsiteX166" fmla="*/ 1401 w 10000"/>
                <a:gd name="connsiteY166" fmla="*/ 8750 h 9838"/>
                <a:gd name="connsiteX167" fmla="*/ 1401 w 10000"/>
                <a:gd name="connsiteY167" fmla="*/ 8527 h 9838"/>
                <a:gd name="connsiteX168" fmla="*/ 1439 w 10000"/>
                <a:gd name="connsiteY168" fmla="*/ 8258 h 9838"/>
                <a:gd name="connsiteX169" fmla="*/ 1270 w 10000"/>
                <a:gd name="connsiteY169" fmla="*/ 8136 h 9838"/>
                <a:gd name="connsiteX170" fmla="*/ 1130 w 10000"/>
                <a:gd name="connsiteY170" fmla="*/ 7979 h 9838"/>
                <a:gd name="connsiteX171" fmla="*/ 1090 w 10000"/>
                <a:gd name="connsiteY171" fmla="*/ 7870 h 9838"/>
                <a:gd name="connsiteX172" fmla="*/ 1048 w 10000"/>
                <a:gd name="connsiteY172" fmla="*/ 7708 h 9838"/>
                <a:gd name="connsiteX173" fmla="*/ 1090 w 10000"/>
                <a:gd name="connsiteY173" fmla="*/ 7545 h 9838"/>
                <a:gd name="connsiteX174" fmla="*/ 773 w 10000"/>
                <a:gd name="connsiteY174" fmla="*/ 7596 h 9838"/>
                <a:gd name="connsiteX175" fmla="*/ 591 w 10000"/>
                <a:gd name="connsiteY175" fmla="*/ 7708 h 9838"/>
                <a:gd name="connsiteX176" fmla="*/ 591 w 10000"/>
                <a:gd name="connsiteY176" fmla="*/ 7545 h 9838"/>
                <a:gd name="connsiteX177" fmla="*/ 549 w 10000"/>
                <a:gd name="connsiteY177" fmla="*/ 7376 h 9838"/>
                <a:gd name="connsiteX178" fmla="*/ 508 w 10000"/>
                <a:gd name="connsiteY178" fmla="*/ 7282 h 9838"/>
                <a:gd name="connsiteX179" fmla="*/ 7545 w 10000"/>
                <a:gd name="connsiteY179" fmla="*/ 7261 h 9838"/>
                <a:gd name="connsiteX180" fmla="*/ 7675 w 10000"/>
                <a:gd name="connsiteY180" fmla="*/ 6864 h 9838"/>
                <a:gd name="connsiteX0" fmla="*/ 8905 w 10000"/>
                <a:gd name="connsiteY0" fmla="*/ 106 h 10000"/>
                <a:gd name="connsiteX1" fmla="*/ 8817 w 10000"/>
                <a:gd name="connsiteY1" fmla="*/ 0 h 10000"/>
                <a:gd name="connsiteX2" fmla="*/ 8773 w 10000"/>
                <a:gd name="connsiteY2" fmla="*/ 54 h 10000"/>
                <a:gd name="connsiteX3" fmla="*/ 8680 w 10000"/>
                <a:gd name="connsiteY3" fmla="*/ 54 h 10000"/>
                <a:gd name="connsiteX4" fmla="*/ 8592 w 10000"/>
                <a:gd name="connsiteY4" fmla="*/ 106 h 10000"/>
                <a:gd name="connsiteX5" fmla="*/ 8417 w 10000"/>
                <a:gd name="connsiteY5" fmla="*/ 227 h 10000"/>
                <a:gd name="connsiteX6" fmla="*/ 8322 w 10000"/>
                <a:gd name="connsiteY6" fmla="*/ 287 h 10000"/>
                <a:gd name="connsiteX7" fmla="*/ 8417 w 10000"/>
                <a:gd name="connsiteY7" fmla="*/ 393 h 10000"/>
                <a:gd name="connsiteX8" fmla="*/ 8322 w 10000"/>
                <a:gd name="connsiteY8" fmla="*/ 393 h 10000"/>
                <a:gd name="connsiteX9" fmla="*/ 8367 w 10000"/>
                <a:gd name="connsiteY9" fmla="*/ 498 h 10000"/>
                <a:gd name="connsiteX10" fmla="*/ 8283 w 10000"/>
                <a:gd name="connsiteY10" fmla="*/ 557 h 10000"/>
                <a:gd name="connsiteX11" fmla="*/ 8188 w 10000"/>
                <a:gd name="connsiteY11" fmla="*/ 447 h 10000"/>
                <a:gd name="connsiteX12" fmla="*/ 8152 w 10000"/>
                <a:gd name="connsiteY12" fmla="*/ 447 h 10000"/>
                <a:gd name="connsiteX13" fmla="*/ 8237 w 10000"/>
                <a:gd name="connsiteY13" fmla="*/ 613 h 10000"/>
                <a:gd name="connsiteX14" fmla="*/ 8056 w 10000"/>
                <a:gd name="connsiteY14" fmla="*/ 843 h 10000"/>
                <a:gd name="connsiteX15" fmla="*/ 9884 w 10000"/>
                <a:gd name="connsiteY15" fmla="*/ 4387 h 10000"/>
                <a:gd name="connsiteX16" fmla="*/ 9847 w 10000"/>
                <a:gd name="connsiteY16" fmla="*/ 4447 h 10000"/>
                <a:gd name="connsiteX17" fmla="*/ 9757 w 10000"/>
                <a:gd name="connsiteY17" fmla="*/ 4503 h 10000"/>
                <a:gd name="connsiteX18" fmla="*/ 9802 w 10000"/>
                <a:gd name="connsiteY18" fmla="*/ 4503 h 10000"/>
                <a:gd name="connsiteX19" fmla="*/ 9982 w 10000"/>
                <a:gd name="connsiteY19" fmla="*/ 4549 h 10000"/>
                <a:gd name="connsiteX20" fmla="*/ 9982 w 10000"/>
                <a:gd name="connsiteY20" fmla="*/ 4671 h 10000"/>
                <a:gd name="connsiteX21" fmla="*/ 9935 w 10000"/>
                <a:gd name="connsiteY21" fmla="*/ 4549 h 10000"/>
                <a:gd name="connsiteX22" fmla="*/ 9935 w 10000"/>
                <a:gd name="connsiteY22" fmla="*/ 4671 h 10000"/>
                <a:gd name="connsiteX23" fmla="*/ 9884 w 10000"/>
                <a:gd name="connsiteY23" fmla="*/ 4622 h 10000"/>
                <a:gd name="connsiteX24" fmla="*/ 9847 w 10000"/>
                <a:gd name="connsiteY24" fmla="*/ 4622 h 10000"/>
                <a:gd name="connsiteX25" fmla="*/ 9802 w 10000"/>
                <a:gd name="connsiteY25" fmla="*/ 4719 h 10000"/>
                <a:gd name="connsiteX26" fmla="*/ 9935 w 10000"/>
                <a:gd name="connsiteY26" fmla="*/ 4829 h 10000"/>
                <a:gd name="connsiteX27" fmla="*/ 9884 w 10000"/>
                <a:gd name="connsiteY27" fmla="*/ 4829 h 10000"/>
                <a:gd name="connsiteX28" fmla="*/ 9935 w 10000"/>
                <a:gd name="connsiteY28" fmla="*/ 4952 h 10000"/>
                <a:gd name="connsiteX29" fmla="*/ 9757 w 10000"/>
                <a:gd name="connsiteY29" fmla="*/ 4887 h 10000"/>
                <a:gd name="connsiteX30" fmla="*/ 9802 w 10000"/>
                <a:gd name="connsiteY30" fmla="*/ 4952 h 10000"/>
                <a:gd name="connsiteX31" fmla="*/ 9935 w 10000"/>
                <a:gd name="connsiteY31" fmla="*/ 5001 h 10000"/>
                <a:gd name="connsiteX32" fmla="*/ 9982 w 10000"/>
                <a:gd name="connsiteY32" fmla="*/ 5168 h 10000"/>
                <a:gd name="connsiteX33" fmla="*/ 9935 w 10000"/>
                <a:gd name="connsiteY33" fmla="*/ 5284 h 10000"/>
                <a:gd name="connsiteX34" fmla="*/ 9802 w 10000"/>
                <a:gd name="connsiteY34" fmla="*/ 5113 h 10000"/>
                <a:gd name="connsiteX35" fmla="*/ 9757 w 10000"/>
                <a:gd name="connsiteY35" fmla="*/ 5168 h 10000"/>
                <a:gd name="connsiteX36" fmla="*/ 9579 w 10000"/>
                <a:gd name="connsiteY36" fmla="*/ 5284 h 10000"/>
                <a:gd name="connsiteX37" fmla="*/ 9714 w 10000"/>
                <a:gd name="connsiteY37" fmla="*/ 5442 h 10000"/>
                <a:gd name="connsiteX38" fmla="*/ 9714 w 10000"/>
                <a:gd name="connsiteY38" fmla="*/ 5670 h 10000"/>
                <a:gd name="connsiteX39" fmla="*/ 9668 w 10000"/>
                <a:gd name="connsiteY39" fmla="*/ 5782 h 10000"/>
                <a:gd name="connsiteX40" fmla="*/ 9668 w 10000"/>
                <a:gd name="connsiteY40" fmla="*/ 5836 h 10000"/>
                <a:gd name="connsiteX41" fmla="*/ 9579 w 10000"/>
                <a:gd name="connsiteY41" fmla="*/ 5782 h 10000"/>
                <a:gd name="connsiteX42" fmla="*/ 9579 w 10000"/>
                <a:gd name="connsiteY42" fmla="*/ 5888 h 10000"/>
                <a:gd name="connsiteX43" fmla="*/ 9534 w 10000"/>
                <a:gd name="connsiteY43" fmla="*/ 6006 h 10000"/>
                <a:gd name="connsiteX44" fmla="*/ 9490 w 10000"/>
                <a:gd name="connsiteY44" fmla="*/ 6217 h 10000"/>
                <a:gd name="connsiteX45" fmla="*/ 9534 w 10000"/>
                <a:gd name="connsiteY45" fmla="*/ 6111 h 10000"/>
                <a:gd name="connsiteX46" fmla="*/ 9490 w 10000"/>
                <a:gd name="connsiteY46" fmla="*/ 6163 h 10000"/>
                <a:gd name="connsiteX47" fmla="*/ 9447 w 10000"/>
                <a:gd name="connsiteY47" fmla="*/ 6062 h 10000"/>
                <a:gd name="connsiteX48" fmla="*/ 9351 w 10000"/>
                <a:gd name="connsiteY48" fmla="*/ 6111 h 10000"/>
                <a:gd name="connsiteX49" fmla="*/ 9351 w 10000"/>
                <a:gd name="connsiteY49" fmla="*/ 6217 h 10000"/>
                <a:gd name="connsiteX50" fmla="*/ 9403 w 10000"/>
                <a:gd name="connsiteY50" fmla="*/ 6276 h 10000"/>
                <a:gd name="connsiteX51" fmla="*/ 9490 w 10000"/>
                <a:gd name="connsiteY51" fmla="*/ 6333 h 10000"/>
                <a:gd name="connsiteX52" fmla="*/ 9447 w 10000"/>
                <a:gd name="connsiteY52" fmla="*/ 6387 h 10000"/>
                <a:gd name="connsiteX53" fmla="*/ 9403 w 10000"/>
                <a:gd name="connsiteY53" fmla="*/ 6557 h 10000"/>
                <a:gd name="connsiteX54" fmla="*/ 9220 w 10000"/>
                <a:gd name="connsiteY54" fmla="*/ 6442 h 10000"/>
                <a:gd name="connsiteX55" fmla="*/ 9351 w 10000"/>
                <a:gd name="connsiteY55" fmla="*/ 6606 h 10000"/>
                <a:gd name="connsiteX56" fmla="*/ 9490 w 10000"/>
                <a:gd name="connsiteY56" fmla="*/ 6606 h 10000"/>
                <a:gd name="connsiteX57" fmla="*/ 9447 w 10000"/>
                <a:gd name="connsiteY57" fmla="*/ 6727 h 10000"/>
                <a:gd name="connsiteX58" fmla="*/ 9534 w 10000"/>
                <a:gd name="connsiteY58" fmla="*/ 6950 h 10000"/>
                <a:gd name="connsiteX59" fmla="*/ 9490 w 10000"/>
                <a:gd name="connsiteY59" fmla="*/ 6950 h 10000"/>
                <a:gd name="connsiteX60" fmla="*/ 9351 w 10000"/>
                <a:gd name="connsiteY60" fmla="*/ 6828 h 10000"/>
                <a:gd name="connsiteX61" fmla="*/ 9302 w 10000"/>
                <a:gd name="connsiteY61" fmla="*/ 6892 h 10000"/>
                <a:gd name="connsiteX62" fmla="*/ 9403 w 10000"/>
                <a:gd name="connsiteY62" fmla="*/ 7004 h 10000"/>
                <a:gd name="connsiteX63" fmla="*/ 9351 w 10000"/>
                <a:gd name="connsiteY63" fmla="*/ 7110 h 10000"/>
                <a:gd name="connsiteX64" fmla="*/ 9220 w 10000"/>
                <a:gd name="connsiteY64" fmla="*/ 7004 h 10000"/>
                <a:gd name="connsiteX65" fmla="*/ 9302 w 10000"/>
                <a:gd name="connsiteY65" fmla="*/ 7165 h 10000"/>
                <a:gd name="connsiteX66" fmla="*/ 9220 w 10000"/>
                <a:gd name="connsiteY66" fmla="*/ 7165 h 10000"/>
                <a:gd name="connsiteX67" fmla="*/ 9220 w 10000"/>
                <a:gd name="connsiteY67" fmla="*/ 7278 h 10000"/>
                <a:gd name="connsiteX68" fmla="*/ 8994 w 10000"/>
                <a:gd name="connsiteY68" fmla="*/ 7402 h 10000"/>
                <a:gd name="connsiteX69" fmla="*/ 8951 w 10000"/>
                <a:gd name="connsiteY69" fmla="*/ 7497 h 10000"/>
                <a:gd name="connsiteX70" fmla="*/ 8994 w 10000"/>
                <a:gd name="connsiteY70" fmla="*/ 7559 h 10000"/>
                <a:gd name="connsiteX71" fmla="*/ 8951 w 10000"/>
                <a:gd name="connsiteY71" fmla="*/ 7601 h 10000"/>
                <a:gd name="connsiteX72" fmla="*/ 8905 w 10000"/>
                <a:gd name="connsiteY72" fmla="*/ 7776 h 10000"/>
                <a:gd name="connsiteX73" fmla="*/ 8866 w 10000"/>
                <a:gd name="connsiteY73" fmla="*/ 7721 h 10000"/>
                <a:gd name="connsiteX74" fmla="*/ 8866 w 10000"/>
                <a:gd name="connsiteY74" fmla="*/ 7890 h 10000"/>
                <a:gd name="connsiteX75" fmla="*/ 8407 w 10000"/>
                <a:gd name="connsiteY75" fmla="*/ 7604 h 10000"/>
                <a:gd name="connsiteX76" fmla="*/ 7657 w 10000"/>
                <a:gd name="connsiteY76" fmla="*/ 8558 h 10000"/>
                <a:gd name="connsiteX77" fmla="*/ 7387 w 10000"/>
                <a:gd name="connsiteY77" fmla="*/ 8667 h 10000"/>
                <a:gd name="connsiteX78" fmla="*/ 7253 w 10000"/>
                <a:gd name="connsiteY78" fmla="*/ 8336 h 10000"/>
                <a:gd name="connsiteX79" fmla="*/ 7209 w 10000"/>
                <a:gd name="connsiteY79" fmla="*/ 8336 h 10000"/>
                <a:gd name="connsiteX80" fmla="*/ 7340 w 10000"/>
                <a:gd name="connsiteY80" fmla="*/ 8270 h 10000"/>
                <a:gd name="connsiteX81" fmla="*/ 7162 w 10000"/>
                <a:gd name="connsiteY81" fmla="*/ 8270 h 10000"/>
                <a:gd name="connsiteX82" fmla="*/ 7119 w 10000"/>
                <a:gd name="connsiteY82" fmla="*/ 8394 h 10000"/>
                <a:gd name="connsiteX83" fmla="*/ 7209 w 10000"/>
                <a:gd name="connsiteY83" fmla="*/ 8500 h 10000"/>
                <a:gd name="connsiteX84" fmla="*/ 7162 w 10000"/>
                <a:gd name="connsiteY84" fmla="*/ 8500 h 10000"/>
                <a:gd name="connsiteX85" fmla="*/ 7302 w 10000"/>
                <a:gd name="connsiteY85" fmla="*/ 8831 h 10000"/>
                <a:gd name="connsiteX86" fmla="*/ 7119 w 10000"/>
                <a:gd name="connsiteY86" fmla="*/ 8619 h 10000"/>
                <a:gd name="connsiteX87" fmla="*/ 7209 w 10000"/>
                <a:gd name="connsiteY87" fmla="*/ 8831 h 10000"/>
                <a:gd name="connsiteX88" fmla="*/ 7162 w 10000"/>
                <a:gd name="connsiteY88" fmla="*/ 8894 h 10000"/>
                <a:gd name="connsiteX89" fmla="*/ 7119 w 10000"/>
                <a:gd name="connsiteY89" fmla="*/ 8831 h 10000"/>
                <a:gd name="connsiteX90" fmla="*/ 7075 w 10000"/>
                <a:gd name="connsiteY90" fmla="*/ 9005 h 10000"/>
                <a:gd name="connsiteX91" fmla="*/ 6934 w 10000"/>
                <a:gd name="connsiteY91" fmla="*/ 9059 h 10000"/>
                <a:gd name="connsiteX92" fmla="*/ 6893 w 10000"/>
                <a:gd name="connsiteY92" fmla="*/ 8942 h 10000"/>
                <a:gd name="connsiteX93" fmla="*/ 6807 w 10000"/>
                <a:gd name="connsiteY93" fmla="*/ 8894 h 10000"/>
                <a:gd name="connsiteX94" fmla="*/ 6852 w 10000"/>
                <a:gd name="connsiteY94" fmla="*/ 9112 h 10000"/>
                <a:gd name="connsiteX95" fmla="*/ 6623 w 10000"/>
                <a:gd name="connsiteY95" fmla="*/ 9005 h 10000"/>
                <a:gd name="connsiteX96" fmla="*/ 6579 w 10000"/>
                <a:gd name="connsiteY96" fmla="*/ 9059 h 10000"/>
                <a:gd name="connsiteX97" fmla="*/ 6444 w 10000"/>
                <a:gd name="connsiteY97" fmla="*/ 9161 h 10000"/>
                <a:gd name="connsiteX98" fmla="*/ 6411 w 10000"/>
                <a:gd name="connsiteY98" fmla="*/ 9284 h 10000"/>
                <a:gd name="connsiteX99" fmla="*/ 6311 w 10000"/>
                <a:gd name="connsiteY99" fmla="*/ 9284 h 10000"/>
                <a:gd name="connsiteX100" fmla="*/ 6177 w 10000"/>
                <a:gd name="connsiteY100" fmla="*/ 9335 h 10000"/>
                <a:gd name="connsiteX101" fmla="*/ 6177 w 10000"/>
                <a:gd name="connsiteY101" fmla="*/ 9284 h 10000"/>
                <a:gd name="connsiteX102" fmla="*/ 6177 w 10000"/>
                <a:gd name="connsiteY102" fmla="*/ 9390 h 10000"/>
                <a:gd name="connsiteX103" fmla="*/ 6046 w 10000"/>
                <a:gd name="connsiteY103" fmla="*/ 9335 h 10000"/>
                <a:gd name="connsiteX104" fmla="*/ 6046 w 10000"/>
                <a:gd name="connsiteY104" fmla="*/ 9441 h 10000"/>
                <a:gd name="connsiteX105" fmla="*/ 6000 w 10000"/>
                <a:gd name="connsiteY105" fmla="*/ 9614 h 10000"/>
                <a:gd name="connsiteX106" fmla="*/ 6094 w 10000"/>
                <a:gd name="connsiteY106" fmla="*/ 9672 h 10000"/>
                <a:gd name="connsiteX107" fmla="*/ 6094 w 10000"/>
                <a:gd name="connsiteY107" fmla="*/ 9672 h 10000"/>
                <a:gd name="connsiteX108" fmla="*/ 6177 w 10000"/>
                <a:gd name="connsiteY108" fmla="*/ 9894 h 10000"/>
                <a:gd name="connsiteX109" fmla="*/ 5956 w 10000"/>
                <a:gd name="connsiteY109" fmla="*/ 10000 h 10000"/>
                <a:gd name="connsiteX110" fmla="*/ 5956 w 10000"/>
                <a:gd name="connsiteY110" fmla="*/ 9894 h 10000"/>
                <a:gd name="connsiteX111" fmla="*/ 5861 w 10000"/>
                <a:gd name="connsiteY111" fmla="*/ 9723 h 10000"/>
                <a:gd name="connsiteX112" fmla="*/ 5823 w 10000"/>
                <a:gd name="connsiteY112" fmla="*/ 9614 h 10000"/>
                <a:gd name="connsiteX113" fmla="*/ 5778 w 10000"/>
                <a:gd name="connsiteY113" fmla="*/ 9441 h 10000"/>
                <a:gd name="connsiteX114" fmla="*/ 5823 w 10000"/>
                <a:gd name="connsiteY114" fmla="*/ 9335 h 10000"/>
                <a:gd name="connsiteX115" fmla="*/ 5778 w 10000"/>
                <a:gd name="connsiteY115" fmla="*/ 9161 h 10000"/>
                <a:gd name="connsiteX116" fmla="*/ 5778 w 10000"/>
                <a:gd name="connsiteY116" fmla="*/ 9223 h 10000"/>
                <a:gd name="connsiteX117" fmla="*/ 5686 w 10000"/>
                <a:gd name="connsiteY117" fmla="*/ 9112 h 10000"/>
                <a:gd name="connsiteX118" fmla="*/ 5686 w 10000"/>
                <a:gd name="connsiteY118" fmla="*/ 9223 h 10000"/>
                <a:gd name="connsiteX119" fmla="*/ 5555 w 10000"/>
                <a:gd name="connsiteY119" fmla="*/ 9223 h 10000"/>
                <a:gd name="connsiteX120" fmla="*/ 5466 w 10000"/>
                <a:gd name="connsiteY120" fmla="*/ 9161 h 10000"/>
                <a:gd name="connsiteX121" fmla="*/ 5414 w 10000"/>
                <a:gd name="connsiteY121" fmla="*/ 9059 h 10000"/>
                <a:gd name="connsiteX122" fmla="*/ 5370 w 10000"/>
                <a:gd name="connsiteY122" fmla="*/ 9059 h 10000"/>
                <a:gd name="connsiteX123" fmla="*/ 5370 w 10000"/>
                <a:gd name="connsiteY123" fmla="*/ 9161 h 10000"/>
                <a:gd name="connsiteX124" fmla="*/ 5284 w 10000"/>
                <a:gd name="connsiteY124" fmla="*/ 9059 h 10000"/>
                <a:gd name="connsiteX125" fmla="*/ 5244 w 10000"/>
                <a:gd name="connsiteY125" fmla="*/ 8942 h 10000"/>
                <a:gd name="connsiteX126" fmla="*/ 5202 w 10000"/>
                <a:gd name="connsiteY126" fmla="*/ 9005 h 10000"/>
                <a:gd name="connsiteX127" fmla="*/ 5244 w 10000"/>
                <a:gd name="connsiteY127" fmla="*/ 9161 h 10000"/>
                <a:gd name="connsiteX128" fmla="*/ 5154 w 10000"/>
                <a:gd name="connsiteY128" fmla="*/ 9112 h 10000"/>
                <a:gd name="connsiteX129" fmla="*/ 5154 w 10000"/>
                <a:gd name="connsiteY129" fmla="*/ 9223 h 10000"/>
                <a:gd name="connsiteX130" fmla="*/ 4973 w 10000"/>
                <a:gd name="connsiteY130" fmla="*/ 9161 h 10000"/>
                <a:gd name="connsiteX131" fmla="*/ 4844 w 10000"/>
                <a:gd name="connsiteY131" fmla="*/ 9161 h 10000"/>
                <a:gd name="connsiteX132" fmla="*/ 4794 w 10000"/>
                <a:gd name="connsiteY132" fmla="*/ 9161 h 10000"/>
                <a:gd name="connsiteX133" fmla="*/ 4661 w 10000"/>
                <a:gd name="connsiteY133" fmla="*/ 9059 h 10000"/>
                <a:gd name="connsiteX134" fmla="*/ 4611 w 10000"/>
                <a:gd name="connsiteY134" fmla="*/ 9005 h 10000"/>
                <a:gd name="connsiteX135" fmla="*/ 4480 w 10000"/>
                <a:gd name="connsiteY135" fmla="*/ 8942 h 10000"/>
                <a:gd name="connsiteX136" fmla="*/ 4395 w 10000"/>
                <a:gd name="connsiteY136" fmla="*/ 8619 h 10000"/>
                <a:gd name="connsiteX137" fmla="*/ 4297 w 10000"/>
                <a:gd name="connsiteY137" fmla="*/ 8394 h 10000"/>
                <a:gd name="connsiteX138" fmla="*/ 4168 w 10000"/>
                <a:gd name="connsiteY138" fmla="*/ 8394 h 10000"/>
                <a:gd name="connsiteX139" fmla="*/ 4032 w 10000"/>
                <a:gd name="connsiteY139" fmla="*/ 8394 h 10000"/>
                <a:gd name="connsiteX140" fmla="*/ 3808 w 10000"/>
                <a:gd name="connsiteY140" fmla="*/ 8110 h 10000"/>
                <a:gd name="connsiteX141" fmla="*/ 3633 w 10000"/>
                <a:gd name="connsiteY141" fmla="*/ 8270 h 10000"/>
                <a:gd name="connsiteX142" fmla="*/ 3633 w 10000"/>
                <a:gd name="connsiteY142" fmla="*/ 8394 h 10000"/>
                <a:gd name="connsiteX143" fmla="*/ 3410 w 10000"/>
                <a:gd name="connsiteY143" fmla="*/ 8448 h 10000"/>
                <a:gd name="connsiteX144" fmla="*/ 3278 w 10000"/>
                <a:gd name="connsiteY144" fmla="*/ 8619 h 10000"/>
                <a:gd name="connsiteX145" fmla="*/ 3189 w 10000"/>
                <a:gd name="connsiteY145" fmla="*/ 8500 h 10000"/>
                <a:gd name="connsiteX146" fmla="*/ 3099 w 10000"/>
                <a:gd name="connsiteY146" fmla="*/ 8619 h 10000"/>
                <a:gd name="connsiteX147" fmla="*/ 2965 w 10000"/>
                <a:gd name="connsiteY147" fmla="*/ 8619 h 10000"/>
                <a:gd name="connsiteX148" fmla="*/ 2781 w 10000"/>
                <a:gd name="connsiteY148" fmla="*/ 8558 h 10000"/>
                <a:gd name="connsiteX149" fmla="*/ 2606 w 10000"/>
                <a:gd name="connsiteY149" fmla="*/ 8667 h 10000"/>
                <a:gd name="connsiteX150" fmla="*/ 2515 w 10000"/>
                <a:gd name="connsiteY150" fmla="*/ 8667 h 10000"/>
                <a:gd name="connsiteX151" fmla="*/ 2423 w 10000"/>
                <a:gd name="connsiteY151" fmla="*/ 8667 h 10000"/>
                <a:gd name="connsiteX152" fmla="*/ 2380 w 10000"/>
                <a:gd name="connsiteY152" fmla="*/ 8667 h 10000"/>
                <a:gd name="connsiteX153" fmla="*/ 2380 w 10000"/>
                <a:gd name="connsiteY153" fmla="*/ 8942 h 10000"/>
                <a:gd name="connsiteX154" fmla="*/ 2473 w 10000"/>
                <a:gd name="connsiteY154" fmla="*/ 9112 h 10000"/>
                <a:gd name="connsiteX155" fmla="*/ 2473 w 10000"/>
                <a:gd name="connsiteY155" fmla="*/ 9161 h 10000"/>
                <a:gd name="connsiteX156" fmla="*/ 2473 w 10000"/>
                <a:gd name="connsiteY156" fmla="*/ 9284 h 10000"/>
                <a:gd name="connsiteX157" fmla="*/ 2515 w 10000"/>
                <a:gd name="connsiteY157" fmla="*/ 9441 h 10000"/>
                <a:gd name="connsiteX158" fmla="*/ 2380 w 10000"/>
                <a:gd name="connsiteY158" fmla="*/ 9390 h 10000"/>
                <a:gd name="connsiteX159" fmla="*/ 2244 w 10000"/>
                <a:gd name="connsiteY159" fmla="*/ 9335 h 10000"/>
                <a:gd name="connsiteX160" fmla="*/ 2153 w 10000"/>
                <a:gd name="connsiteY160" fmla="*/ 9059 h 10000"/>
                <a:gd name="connsiteX161" fmla="*/ 1895 w 10000"/>
                <a:gd name="connsiteY161" fmla="*/ 9223 h 10000"/>
                <a:gd name="connsiteX162" fmla="*/ 1805 w 10000"/>
                <a:gd name="connsiteY162" fmla="*/ 9284 h 10000"/>
                <a:gd name="connsiteX163" fmla="*/ 1805 w 10000"/>
                <a:gd name="connsiteY163" fmla="*/ 9112 h 10000"/>
                <a:gd name="connsiteX164" fmla="*/ 1669 w 10000"/>
                <a:gd name="connsiteY164" fmla="*/ 8894 h 10000"/>
                <a:gd name="connsiteX165" fmla="*/ 1401 w 10000"/>
                <a:gd name="connsiteY165" fmla="*/ 8894 h 10000"/>
                <a:gd name="connsiteX166" fmla="*/ 1401 w 10000"/>
                <a:gd name="connsiteY166" fmla="*/ 8667 h 10000"/>
                <a:gd name="connsiteX167" fmla="*/ 1439 w 10000"/>
                <a:gd name="connsiteY167" fmla="*/ 8394 h 10000"/>
                <a:gd name="connsiteX168" fmla="*/ 1270 w 10000"/>
                <a:gd name="connsiteY168" fmla="*/ 8270 h 10000"/>
                <a:gd name="connsiteX169" fmla="*/ 1130 w 10000"/>
                <a:gd name="connsiteY169" fmla="*/ 8110 h 10000"/>
                <a:gd name="connsiteX170" fmla="*/ 1090 w 10000"/>
                <a:gd name="connsiteY170" fmla="*/ 8000 h 10000"/>
                <a:gd name="connsiteX171" fmla="*/ 1048 w 10000"/>
                <a:gd name="connsiteY171" fmla="*/ 7835 h 10000"/>
                <a:gd name="connsiteX172" fmla="*/ 1090 w 10000"/>
                <a:gd name="connsiteY172" fmla="*/ 7669 h 10000"/>
                <a:gd name="connsiteX173" fmla="*/ 773 w 10000"/>
                <a:gd name="connsiteY173" fmla="*/ 7721 h 10000"/>
                <a:gd name="connsiteX174" fmla="*/ 591 w 10000"/>
                <a:gd name="connsiteY174" fmla="*/ 7835 h 10000"/>
                <a:gd name="connsiteX175" fmla="*/ 591 w 10000"/>
                <a:gd name="connsiteY175" fmla="*/ 7669 h 10000"/>
                <a:gd name="connsiteX176" fmla="*/ 549 w 10000"/>
                <a:gd name="connsiteY176" fmla="*/ 7497 h 10000"/>
                <a:gd name="connsiteX177" fmla="*/ 508 w 10000"/>
                <a:gd name="connsiteY177" fmla="*/ 7402 h 10000"/>
                <a:gd name="connsiteX178" fmla="*/ 7545 w 10000"/>
                <a:gd name="connsiteY178" fmla="*/ 7381 h 10000"/>
                <a:gd name="connsiteX179" fmla="*/ 7675 w 10000"/>
                <a:gd name="connsiteY179" fmla="*/ 6977 h 10000"/>
                <a:gd name="connsiteX0" fmla="*/ 8817 w 10000"/>
                <a:gd name="connsiteY0" fmla="*/ 0 h 10000"/>
                <a:gd name="connsiteX1" fmla="*/ 8773 w 10000"/>
                <a:gd name="connsiteY1" fmla="*/ 54 h 10000"/>
                <a:gd name="connsiteX2" fmla="*/ 8680 w 10000"/>
                <a:gd name="connsiteY2" fmla="*/ 54 h 10000"/>
                <a:gd name="connsiteX3" fmla="*/ 8592 w 10000"/>
                <a:gd name="connsiteY3" fmla="*/ 106 h 10000"/>
                <a:gd name="connsiteX4" fmla="*/ 8417 w 10000"/>
                <a:gd name="connsiteY4" fmla="*/ 227 h 10000"/>
                <a:gd name="connsiteX5" fmla="*/ 8322 w 10000"/>
                <a:gd name="connsiteY5" fmla="*/ 287 h 10000"/>
                <a:gd name="connsiteX6" fmla="*/ 8417 w 10000"/>
                <a:gd name="connsiteY6" fmla="*/ 393 h 10000"/>
                <a:gd name="connsiteX7" fmla="*/ 8322 w 10000"/>
                <a:gd name="connsiteY7" fmla="*/ 393 h 10000"/>
                <a:gd name="connsiteX8" fmla="*/ 8367 w 10000"/>
                <a:gd name="connsiteY8" fmla="*/ 498 h 10000"/>
                <a:gd name="connsiteX9" fmla="*/ 8283 w 10000"/>
                <a:gd name="connsiteY9" fmla="*/ 557 h 10000"/>
                <a:gd name="connsiteX10" fmla="*/ 8188 w 10000"/>
                <a:gd name="connsiteY10" fmla="*/ 447 h 10000"/>
                <a:gd name="connsiteX11" fmla="*/ 8152 w 10000"/>
                <a:gd name="connsiteY11" fmla="*/ 447 h 10000"/>
                <a:gd name="connsiteX12" fmla="*/ 8237 w 10000"/>
                <a:gd name="connsiteY12" fmla="*/ 613 h 10000"/>
                <a:gd name="connsiteX13" fmla="*/ 8056 w 10000"/>
                <a:gd name="connsiteY13" fmla="*/ 843 h 10000"/>
                <a:gd name="connsiteX14" fmla="*/ 9884 w 10000"/>
                <a:gd name="connsiteY14" fmla="*/ 4387 h 10000"/>
                <a:gd name="connsiteX15" fmla="*/ 9847 w 10000"/>
                <a:gd name="connsiteY15" fmla="*/ 4447 h 10000"/>
                <a:gd name="connsiteX16" fmla="*/ 9757 w 10000"/>
                <a:gd name="connsiteY16" fmla="*/ 4503 h 10000"/>
                <a:gd name="connsiteX17" fmla="*/ 9802 w 10000"/>
                <a:gd name="connsiteY17" fmla="*/ 4503 h 10000"/>
                <a:gd name="connsiteX18" fmla="*/ 9982 w 10000"/>
                <a:gd name="connsiteY18" fmla="*/ 4549 h 10000"/>
                <a:gd name="connsiteX19" fmla="*/ 9982 w 10000"/>
                <a:gd name="connsiteY19" fmla="*/ 4671 h 10000"/>
                <a:gd name="connsiteX20" fmla="*/ 9935 w 10000"/>
                <a:gd name="connsiteY20" fmla="*/ 4549 h 10000"/>
                <a:gd name="connsiteX21" fmla="*/ 9935 w 10000"/>
                <a:gd name="connsiteY21" fmla="*/ 4671 h 10000"/>
                <a:gd name="connsiteX22" fmla="*/ 9884 w 10000"/>
                <a:gd name="connsiteY22" fmla="*/ 4622 h 10000"/>
                <a:gd name="connsiteX23" fmla="*/ 9847 w 10000"/>
                <a:gd name="connsiteY23" fmla="*/ 4622 h 10000"/>
                <a:gd name="connsiteX24" fmla="*/ 9802 w 10000"/>
                <a:gd name="connsiteY24" fmla="*/ 4719 h 10000"/>
                <a:gd name="connsiteX25" fmla="*/ 9935 w 10000"/>
                <a:gd name="connsiteY25" fmla="*/ 4829 h 10000"/>
                <a:gd name="connsiteX26" fmla="*/ 9884 w 10000"/>
                <a:gd name="connsiteY26" fmla="*/ 4829 h 10000"/>
                <a:gd name="connsiteX27" fmla="*/ 9935 w 10000"/>
                <a:gd name="connsiteY27" fmla="*/ 4952 h 10000"/>
                <a:gd name="connsiteX28" fmla="*/ 9757 w 10000"/>
                <a:gd name="connsiteY28" fmla="*/ 4887 h 10000"/>
                <a:gd name="connsiteX29" fmla="*/ 9802 w 10000"/>
                <a:gd name="connsiteY29" fmla="*/ 4952 h 10000"/>
                <a:gd name="connsiteX30" fmla="*/ 9935 w 10000"/>
                <a:gd name="connsiteY30" fmla="*/ 5001 h 10000"/>
                <a:gd name="connsiteX31" fmla="*/ 9982 w 10000"/>
                <a:gd name="connsiteY31" fmla="*/ 5168 h 10000"/>
                <a:gd name="connsiteX32" fmla="*/ 9935 w 10000"/>
                <a:gd name="connsiteY32" fmla="*/ 5284 h 10000"/>
                <a:gd name="connsiteX33" fmla="*/ 9802 w 10000"/>
                <a:gd name="connsiteY33" fmla="*/ 5113 h 10000"/>
                <a:gd name="connsiteX34" fmla="*/ 9757 w 10000"/>
                <a:gd name="connsiteY34" fmla="*/ 5168 h 10000"/>
                <a:gd name="connsiteX35" fmla="*/ 9579 w 10000"/>
                <a:gd name="connsiteY35" fmla="*/ 5284 h 10000"/>
                <a:gd name="connsiteX36" fmla="*/ 9714 w 10000"/>
                <a:gd name="connsiteY36" fmla="*/ 5442 h 10000"/>
                <a:gd name="connsiteX37" fmla="*/ 9714 w 10000"/>
                <a:gd name="connsiteY37" fmla="*/ 5670 h 10000"/>
                <a:gd name="connsiteX38" fmla="*/ 9668 w 10000"/>
                <a:gd name="connsiteY38" fmla="*/ 5782 h 10000"/>
                <a:gd name="connsiteX39" fmla="*/ 9668 w 10000"/>
                <a:gd name="connsiteY39" fmla="*/ 5836 h 10000"/>
                <a:gd name="connsiteX40" fmla="*/ 9579 w 10000"/>
                <a:gd name="connsiteY40" fmla="*/ 5782 h 10000"/>
                <a:gd name="connsiteX41" fmla="*/ 9579 w 10000"/>
                <a:gd name="connsiteY41" fmla="*/ 5888 h 10000"/>
                <a:gd name="connsiteX42" fmla="*/ 9534 w 10000"/>
                <a:gd name="connsiteY42" fmla="*/ 6006 h 10000"/>
                <a:gd name="connsiteX43" fmla="*/ 9490 w 10000"/>
                <a:gd name="connsiteY43" fmla="*/ 6217 h 10000"/>
                <a:gd name="connsiteX44" fmla="*/ 9534 w 10000"/>
                <a:gd name="connsiteY44" fmla="*/ 6111 h 10000"/>
                <a:gd name="connsiteX45" fmla="*/ 9490 w 10000"/>
                <a:gd name="connsiteY45" fmla="*/ 6163 h 10000"/>
                <a:gd name="connsiteX46" fmla="*/ 9447 w 10000"/>
                <a:gd name="connsiteY46" fmla="*/ 6062 h 10000"/>
                <a:gd name="connsiteX47" fmla="*/ 9351 w 10000"/>
                <a:gd name="connsiteY47" fmla="*/ 6111 h 10000"/>
                <a:gd name="connsiteX48" fmla="*/ 9351 w 10000"/>
                <a:gd name="connsiteY48" fmla="*/ 6217 h 10000"/>
                <a:gd name="connsiteX49" fmla="*/ 9403 w 10000"/>
                <a:gd name="connsiteY49" fmla="*/ 6276 h 10000"/>
                <a:gd name="connsiteX50" fmla="*/ 9490 w 10000"/>
                <a:gd name="connsiteY50" fmla="*/ 6333 h 10000"/>
                <a:gd name="connsiteX51" fmla="*/ 9447 w 10000"/>
                <a:gd name="connsiteY51" fmla="*/ 6387 h 10000"/>
                <a:gd name="connsiteX52" fmla="*/ 9403 w 10000"/>
                <a:gd name="connsiteY52" fmla="*/ 6557 h 10000"/>
                <a:gd name="connsiteX53" fmla="*/ 9220 w 10000"/>
                <a:gd name="connsiteY53" fmla="*/ 6442 h 10000"/>
                <a:gd name="connsiteX54" fmla="*/ 9351 w 10000"/>
                <a:gd name="connsiteY54" fmla="*/ 6606 h 10000"/>
                <a:gd name="connsiteX55" fmla="*/ 9490 w 10000"/>
                <a:gd name="connsiteY55" fmla="*/ 6606 h 10000"/>
                <a:gd name="connsiteX56" fmla="*/ 9447 w 10000"/>
                <a:gd name="connsiteY56" fmla="*/ 6727 h 10000"/>
                <a:gd name="connsiteX57" fmla="*/ 9534 w 10000"/>
                <a:gd name="connsiteY57" fmla="*/ 6950 h 10000"/>
                <a:gd name="connsiteX58" fmla="*/ 9490 w 10000"/>
                <a:gd name="connsiteY58" fmla="*/ 6950 h 10000"/>
                <a:gd name="connsiteX59" fmla="*/ 9351 w 10000"/>
                <a:gd name="connsiteY59" fmla="*/ 6828 h 10000"/>
                <a:gd name="connsiteX60" fmla="*/ 9302 w 10000"/>
                <a:gd name="connsiteY60" fmla="*/ 6892 h 10000"/>
                <a:gd name="connsiteX61" fmla="*/ 9403 w 10000"/>
                <a:gd name="connsiteY61" fmla="*/ 7004 h 10000"/>
                <a:gd name="connsiteX62" fmla="*/ 9351 w 10000"/>
                <a:gd name="connsiteY62" fmla="*/ 7110 h 10000"/>
                <a:gd name="connsiteX63" fmla="*/ 9220 w 10000"/>
                <a:gd name="connsiteY63" fmla="*/ 7004 h 10000"/>
                <a:gd name="connsiteX64" fmla="*/ 9302 w 10000"/>
                <a:gd name="connsiteY64" fmla="*/ 7165 h 10000"/>
                <a:gd name="connsiteX65" fmla="*/ 9220 w 10000"/>
                <a:gd name="connsiteY65" fmla="*/ 7165 h 10000"/>
                <a:gd name="connsiteX66" fmla="*/ 9220 w 10000"/>
                <a:gd name="connsiteY66" fmla="*/ 7278 h 10000"/>
                <a:gd name="connsiteX67" fmla="*/ 8994 w 10000"/>
                <a:gd name="connsiteY67" fmla="*/ 7402 h 10000"/>
                <a:gd name="connsiteX68" fmla="*/ 8951 w 10000"/>
                <a:gd name="connsiteY68" fmla="*/ 7497 h 10000"/>
                <a:gd name="connsiteX69" fmla="*/ 8994 w 10000"/>
                <a:gd name="connsiteY69" fmla="*/ 7559 h 10000"/>
                <a:gd name="connsiteX70" fmla="*/ 8951 w 10000"/>
                <a:gd name="connsiteY70" fmla="*/ 7601 h 10000"/>
                <a:gd name="connsiteX71" fmla="*/ 8905 w 10000"/>
                <a:gd name="connsiteY71" fmla="*/ 7776 h 10000"/>
                <a:gd name="connsiteX72" fmla="*/ 8866 w 10000"/>
                <a:gd name="connsiteY72" fmla="*/ 7721 h 10000"/>
                <a:gd name="connsiteX73" fmla="*/ 8866 w 10000"/>
                <a:gd name="connsiteY73" fmla="*/ 7890 h 10000"/>
                <a:gd name="connsiteX74" fmla="*/ 8407 w 10000"/>
                <a:gd name="connsiteY74" fmla="*/ 7604 h 10000"/>
                <a:gd name="connsiteX75" fmla="*/ 7657 w 10000"/>
                <a:gd name="connsiteY75" fmla="*/ 8558 h 10000"/>
                <a:gd name="connsiteX76" fmla="*/ 7387 w 10000"/>
                <a:gd name="connsiteY76" fmla="*/ 8667 h 10000"/>
                <a:gd name="connsiteX77" fmla="*/ 7253 w 10000"/>
                <a:gd name="connsiteY77" fmla="*/ 8336 h 10000"/>
                <a:gd name="connsiteX78" fmla="*/ 7209 w 10000"/>
                <a:gd name="connsiteY78" fmla="*/ 8336 h 10000"/>
                <a:gd name="connsiteX79" fmla="*/ 7340 w 10000"/>
                <a:gd name="connsiteY79" fmla="*/ 8270 h 10000"/>
                <a:gd name="connsiteX80" fmla="*/ 7162 w 10000"/>
                <a:gd name="connsiteY80" fmla="*/ 8270 h 10000"/>
                <a:gd name="connsiteX81" fmla="*/ 7119 w 10000"/>
                <a:gd name="connsiteY81" fmla="*/ 8394 h 10000"/>
                <a:gd name="connsiteX82" fmla="*/ 7209 w 10000"/>
                <a:gd name="connsiteY82" fmla="*/ 8500 h 10000"/>
                <a:gd name="connsiteX83" fmla="*/ 7162 w 10000"/>
                <a:gd name="connsiteY83" fmla="*/ 8500 h 10000"/>
                <a:gd name="connsiteX84" fmla="*/ 7302 w 10000"/>
                <a:gd name="connsiteY84" fmla="*/ 8831 h 10000"/>
                <a:gd name="connsiteX85" fmla="*/ 7119 w 10000"/>
                <a:gd name="connsiteY85" fmla="*/ 8619 h 10000"/>
                <a:gd name="connsiteX86" fmla="*/ 7209 w 10000"/>
                <a:gd name="connsiteY86" fmla="*/ 8831 h 10000"/>
                <a:gd name="connsiteX87" fmla="*/ 7162 w 10000"/>
                <a:gd name="connsiteY87" fmla="*/ 8894 h 10000"/>
                <a:gd name="connsiteX88" fmla="*/ 7119 w 10000"/>
                <a:gd name="connsiteY88" fmla="*/ 8831 h 10000"/>
                <a:gd name="connsiteX89" fmla="*/ 7075 w 10000"/>
                <a:gd name="connsiteY89" fmla="*/ 9005 h 10000"/>
                <a:gd name="connsiteX90" fmla="*/ 6934 w 10000"/>
                <a:gd name="connsiteY90" fmla="*/ 9059 h 10000"/>
                <a:gd name="connsiteX91" fmla="*/ 6893 w 10000"/>
                <a:gd name="connsiteY91" fmla="*/ 8942 h 10000"/>
                <a:gd name="connsiteX92" fmla="*/ 6807 w 10000"/>
                <a:gd name="connsiteY92" fmla="*/ 8894 h 10000"/>
                <a:gd name="connsiteX93" fmla="*/ 6852 w 10000"/>
                <a:gd name="connsiteY93" fmla="*/ 9112 h 10000"/>
                <a:gd name="connsiteX94" fmla="*/ 6623 w 10000"/>
                <a:gd name="connsiteY94" fmla="*/ 9005 h 10000"/>
                <a:gd name="connsiteX95" fmla="*/ 6579 w 10000"/>
                <a:gd name="connsiteY95" fmla="*/ 9059 h 10000"/>
                <a:gd name="connsiteX96" fmla="*/ 6444 w 10000"/>
                <a:gd name="connsiteY96" fmla="*/ 9161 h 10000"/>
                <a:gd name="connsiteX97" fmla="*/ 6411 w 10000"/>
                <a:gd name="connsiteY97" fmla="*/ 9284 h 10000"/>
                <a:gd name="connsiteX98" fmla="*/ 6311 w 10000"/>
                <a:gd name="connsiteY98" fmla="*/ 9284 h 10000"/>
                <a:gd name="connsiteX99" fmla="*/ 6177 w 10000"/>
                <a:gd name="connsiteY99" fmla="*/ 9335 h 10000"/>
                <a:gd name="connsiteX100" fmla="*/ 6177 w 10000"/>
                <a:gd name="connsiteY100" fmla="*/ 9284 h 10000"/>
                <a:gd name="connsiteX101" fmla="*/ 6177 w 10000"/>
                <a:gd name="connsiteY101" fmla="*/ 9390 h 10000"/>
                <a:gd name="connsiteX102" fmla="*/ 6046 w 10000"/>
                <a:gd name="connsiteY102" fmla="*/ 9335 h 10000"/>
                <a:gd name="connsiteX103" fmla="*/ 6046 w 10000"/>
                <a:gd name="connsiteY103" fmla="*/ 9441 h 10000"/>
                <a:gd name="connsiteX104" fmla="*/ 6000 w 10000"/>
                <a:gd name="connsiteY104" fmla="*/ 9614 h 10000"/>
                <a:gd name="connsiteX105" fmla="*/ 6094 w 10000"/>
                <a:gd name="connsiteY105" fmla="*/ 9672 h 10000"/>
                <a:gd name="connsiteX106" fmla="*/ 6094 w 10000"/>
                <a:gd name="connsiteY106" fmla="*/ 9672 h 10000"/>
                <a:gd name="connsiteX107" fmla="*/ 6177 w 10000"/>
                <a:gd name="connsiteY107" fmla="*/ 9894 h 10000"/>
                <a:gd name="connsiteX108" fmla="*/ 5956 w 10000"/>
                <a:gd name="connsiteY108" fmla="*/ 10000 h 10000"/>
                <a:gd name="connsiteX109" fmla="*/ 5956 w 10000"/>
                <a:gd name="connsiteY109" fmla="*/ 9894 h 10000"/>
                <a:gd name="connsiteX110" fmla="*/ 5861 w 10000"/>
                <a:gd name="connsiteY110" fmla="*/ 9723 h 10000"/>
                <a:gd name="connsiteX111" fmla="*/ 5823 w 10000"/>
                <a:gd name="connsiteY111" fmla="*/ 9614 h 10000"/>
                <a:gd name="connsiteX112" fmla="*/ 5778 w 10000"/>
                <a:gd name="connsiteY112" fmla="*/ 9441 h 10000"/>
                <a:gd name="connsiteX113" fmla="*/ 5823 w 10000"/>
                <a:gd name="connsiteY113" fmla="*/ 9335 h 10000"/>
                <a:gd name="connsiteX114" fmla="*/ 5778 w 10000"/>
                <a:gd name="connsiteY114" fmla="*/ 9161 h 10000"/>
                <a:gd name="connsiteX115" fmla="*/ 5778 w 10000"/>
                <a:gd name="connsiteY115" fmla="*/ 9223 h 10000"/>
                <a:gd name="connsiteX116" fmla="*/ 5686 w 10000"/>
                <a:gd name="connsiteY116" fmla="*/ 9112 h 10000"/>
                <a:gd name="connsiteX117" fmla="*/ 5686 w 10000"/>
                <a:gd name="connsiteY117" fmla="*/ 9223 h 10000"/>
                <a:gd name="connsiteX118" fmla="*/ 5555 w 10000"/>
                <a:gd name="connsiteY118" fmla="*/ 9223 h 10000"/>
                <a:gd name="connsiteX119" fmla="*/ 5466 w 10000"/>
                <a:gd name="connsiteY119" fmla="*/ 9161 h 10000"/>
                <a:gd name="connsiteX120" fmla="*/ 5414 w 10000"/>
                <a:gd name="connsiteY120" fmla="*/ 9059 h 10000"/>
                <a:gd name="connsiteX121" fmla="*/ 5370 w 10000"/>
                <a:gd name="connsiteY121" fmla="*/ 9059 h 10000"/>
                <a:gd name="connsiteX122" fmla="*/ 5370 w 10000"/>
                <a:gd name="connsiteY122" fmla="*/ 9161 h 10000"/>
                <a:gd name="connsiteX123" fmla="*/ 5284 w 10000"/>
                <a:gd name="connsiteY123" fmla="*/ 9059 h 10000"/>
                <a:gd name="connsiteX124" fmla="*/ 5244 w 10000"/>
                <a:gd name="connsiteY124" fmla="*/ 8942 h 10000"/>
                <a:gd name="connsiteX125" fmla="*/ 5202 w 10000"/>
                <a:gd name="connsiteY125" fmla="*/ 9005 h 10000"/>
                <a:gd name="connsiteX126" fmla="*/ 5244 w 10000"/>
                <a:gd name="connsiteY126" fmla="*/ 9161 h 10000"/>
                <a:gd name="connsiteX127" fmla="*/ 5154 w 10000"/>
                <a:gd name="connsiteY127" fmla="*/ 9112 h 10000"/>
                <a:gd name="connsiteX128" fmla="*/ 5154 w 10000"/>
                <a:gd name="connsiteY128" fmla="*/ 9223 h 10000"/>
                <a:gd name="connsiteX129" fmla="*/ 4973 w 10000"/>
                <a:gd name="connsiteY129" fmla="*/ 9161 h 10000"/>
                <a:gd name="connsiteX130" fmla="*/ 4844 w 10000"/>
                <a:gd name="connsiteY130" fmla="*/ 9161 h 10000"/>
                <a:gd name="connsiteX131" fmla="*/ 4794 w 10000"/>
                <a:gd name="connsiteY131" fmla="*/ 9161 h 10000"/>
                <a:gd name="connsiteX132" fmla="*/ 4661 w 10000"/>
                <a:gd name="connsiteY132" fmla="*/ 9059 h 10000"/>
                <a:gd name="connsiteX133" fmla="*/ 4611 w 10000"/>
                <a:gd name="connsiteY133" fmla="*/ 9005 h 10000"/>
                <a:gd name="connsiteX134" fmla="*/ 4480 w 10000"/>
                <a:gd name="connsiteY134" fmla="*/ 8942 h 10000"/>
                <a:gd name="connsiteX135" fmla="*/ 4395 w 10000"/>
                <a:gd name="connsiteY135" fmla="*/ 8619 h 10000"/>
                <a:gd name="connsiteX136" fmla="*/ 4297 w 10000"/>
                <a:gd name="connsiteY136" fmla="*/ 8394 h 10000"/>
                <a:gd name="connsiteX137" fmla="*/ 4168 w 10000"/>
                <a:gd name="connsiteY137" fmla="*/ 8394 h 10000"/>
                <a:gd name="connsiteX138" fmla="*/ 4032 w 10000"/>
                <a:gd name="connsiteY138" fmla="*/ 8394 h 10000"/>
                <a:gd name="connsiteX139" fmla="*/ 3808 w 10000"/>
                <a:gd name="connsiteY139" fmla="*/ 8110 h 10000"/>
                <a:gd name="connsiteX140" fmla="*/ 3633 w 10000"/>
                <a:gd name="connsiteY140" fmla="*/ 8270 h 10000"/>
                <a:gd name="connsiteX141" fmla="*/ 3633 w 10000"/>
                <a:gd name="connsiteY141" fmla="*/ 8394 h 10000"/>
                <a:gd name="connsiteX142" fmla="*/ 3410 w 10000"/>
                <a:gd name="connsiteY142" fmla="*/ 8448 h 10000"/>
                <a:gd name="connsiteX143" fmla="*/ 3278 w 10000"/>
                <a:gd name="connsiteY143" fmla="*/ 8619 h 10000"/>
                <a:gd name="connsiteX144" fmla="*/ 3189 w 10000"/>
                <a:gd name="connsiteY144" fmla="*/ 8500 h 10000"/>
                <a:gd name="connsiteX145" fmla="*/ 3099 w 10000"/>
                <a:gd name="connsiteY145" fmla="*/ 8619 h 10000"/>
                <a:gd name="connsiteX146" fmla="*/ 2965 w 10000"/>
                <a:gd name="connsiteY146" fmla="*/ 8619 h 10000"/>
                <a:gd name="connsiteX147" fmla="*/ 2781 w 10000"/>
                <a:gd name="connsiteY147" fmla="*/ 8558 h 10000"/>
                <a:gd name="connsiteX148" fmla="*/ 2606 w 10000"/>
                <a:gd name="connsiteY148" fmla="*/ 8667 h 10000"/>
                <a:gd name="connsiteX149" fmla="*/ 2515 w 10000"/>
                <a:gd name="connsiteY149" fmla="*/ 8667 h 10000"/>
                <a:gd name="connsiteX150" fmla="*/ 2423 w 10000"/>
                <a:gd name="connsiteY150" fmla="*/ 8667 h 10000"/>
                <a:gd name="connsiteX151" fmla="*/ 2380 w 10000"/>
                <a:gd name="connsiteY151" fmla="*/ 8667 h 10000"/>
                <a:gd name="connsiteX152" fmla="*/ 2380 w 10000"/>
                <a:gd name="connsiteY152" fmla="*/ 8942 h 10000"/>
                <a:gd name="connsiteX153" fmla="*/ 2473 w 10000"/>
                <a:gd name="connsiteY153" fmla="*/ 9112 h 10000"/>
                <a:gd name="connsiteX154" fmla="*/ 2473 w 10000"/>
                <a:gd name="connsiteY154" fmla="*/ 9161 h 10000"/>
                <a:gd name="connsiteX155" fmla="*/ 2473 w 10000"/>
                <a:gd name="connsiteY155" fmla="*/ 9284 h 10000"/>
                <a:gd name="connsiteX156" fmla="*/ 2515 w 10000"/>
                <a:gd name="connsiteY156" fmla="*/ 9441 h 10000"/>
                <a:gd name="connsiteX157" fmla="*/ 2380 w 10000"/>
                <a:gd name="connsiteY157" fmla="*/ 9390 h 10000"/>
                <a:gd name="connsiteX158" fmla="*/ 2244 w 10000"/>
                <a:gd name="connsiteY158" fmla="*/ 9335 h 10000"/>
                <a:gd name="connsiteX159" fmla="*/ 2153 w 10000"/>
                <a:gd name="connsiteY159" fmla="*/ 9059 h 10000"/>
                <a:gd name="connsiteX160" fmla="*/ 1895 w 10000"/>
                <a:gd name="connsiteY160" fmla="*/ 9223 h 10000"/>
                <a:gd name="connsiteX161" fmla="*/ 1805 w 10000"/>
                <a:gd name="connsiteY161" fmla="*/ 9284 h 10000"/>
                <a:gd name="connsiteX162" fmla="*/ 1805 w 10000"/>
                <a:gd name="connsiteY162" fmla="*/ 9112 h 10000"/>
                <a:gd name="connsiteX163" fmla="*/ 1669 w 10000"/>
                <a:gd name="connsiteY163" fmla="*/ 8894 h 10000"/>
                <a:gd name="connsiteX164" fmla="*/ 1401 w 10000"/>
                <a:gd name="connsiteY164" fmla="*/ 8894 h 10000"/>
                <a:gd name="connsiteX165" fmla="*/ 1401 w 10000"/>
                <a:gd name="connsiteY165" fmla="*/ 8667 h 10000"/>
                <a:gd name="connsiteX166" fmla="*/ 1439 w 10000"/>
                <a:gd name="connsiteY166" fmla="*/ 8394 h 10000"/>
                <a:gd name="connsiteX167" fmla="*/ 1270 w 10000"/>
                <a:gd name="connsiteY167" fmla="*/ 8270 h 10000"/>
                <a:gd name="connsiteX168" fmla="*/ 1130 w 10000"/>
                <a:gd name="connsiteY168" fmla="*/ 8110 h 10000"/>
                <a:gd name="connsiteX169" fmla="*/ 1090 w 10000"/>
                <a:gd name="connsiteY169" fmla="*/ 8000 h 10000"/>
                <a:gd name="connsiteX170" fmla="*/ 1048 w 10000"/>
                <a:gd name="connsiteY170" fmla="*/ 7835 h 10000"/>
                <a:gd name="connsiteX171" fmla="*/ 1090 w 10000"/>
                <a:gd name="connsiteY171" fmla="*/ 7669 h 10000"/>
                <a:gd name="connsiteX172" fmla="*/ 773 w 10000"/>
                <a:gd name="connsiteY172" fmla="*/ 7721 h 10000"/>
                <a:gd name="connsiteX173" fmla="*/ 591 w 10000"/>
                <a:gd name="connsiteY173" fmla="*/ 7835 h 10000"/>
                <a:gd name="connsiteX174" fmla="*/ 591 w 10000"/>
                <a:gd name="connsiteY174" fmla="*/ 7669 h 10000"/>
                <a:gd name="connsiteX175" fmla="*/ 549 w 10000"/>
                <a:gd name="connsiteY175" fmla="*/ 7497 h 10000"/>
                <a:gd name="connsiteX176" fmla="*/ 508 w 10000"/>
                <a:gd name="connsiteY176" fmla="*/ 7402 h 10000"/>
                <a:gd name="connsiteX177" fmla="*/ 7545 w 10000"/>
                <a:gd name="connsiteY177" fmla="*/ 7381 h 10000"/>
                <a:gd name="connsiteX178" fmla="*/ 7675 w 10000"/>
                <a:gd name="connsiteY178" fmla="*/ 6977 h 10000"/>
                <a:gd name="connsiteX0" fmla="*/ 8773 w 10000"/>
                <a:gd name="connsiteY0" fmla="*/ 41 h 9987"/>
                <a:gd name="connsiteX1" fmla="*/ 8680 w 10000"/>
                <a:gd name="connsiteY1" fmla="*/ 41 h 9987"/>
                <a:gd name="connsiteX2" fmla="*/ 8592 w 10000"/>
                <a:gd name="connsiteY2" fmla="*/ 93 h 9987"/>
                <a:gd name="connsiteX3" fmla="*/ 8417 w 10000"/>
                <a:gd name="connsiteY3" fmla="*/ 214 h 9987"/>
                <a:gd name="connsiteX4" fmla="*/ 8322 w 10000"/>
                <a:gd name="connsiteY4" fmla="*/ 274 h 9987"/>
                <a:gd name="connsiteX5" fmla="*/ 8417 w 10000"/>
                <a:gd name="connsiteY5" fmla="*/ 380 h 9987"/>
                <a:gd name="connsiteX6" fmla="*/ 8322 w 10000"/>
                <a:gd name="connsiteY6" fmla="*/ 380 h 9987"/>
                <a:gd name="connsiteX7" fmla="*/ 8367 w 10000"/>
                <a:gd name="connsiteY7" fmla="*/ 485 h 9987"/>
                <a:gd name="connsiteX8" fmla="*/ 8283 w 10000"/>
                <a:gd name="connsiteY8" fmla="*/ 544 h 9987"/>
                <a:gd name="connsiteX9" fmla="*/ 8188 w 10000"/>
                <a:gd name="connsiteY9" fmla="*/ 434 h 9987"/>
                <a:gd name="connsiteX10" fmla="*/ 8152 w 10000"/>
                <a:gd name="connsiteY10" fmla="*/ 434 h 9987"/>
                <a:gd name="connsiteX11" fmla="*/ 8237 w 10000"/>
                <a:gd name="connsiteY11" fmla="*/ 600 h 9987"/>
                <a:gd name="connsiteX12" fmla="*/ 8056 w 10000"/>
                <a:gd name="connsiteY12" fmla="*/ 830 h 9987"/>
                <a:gd name="connsiteX13" fmla="*/ 9884 w 10000"/>
                <a:gd name="connsiteY13" fmla="*/ 4374 h 9987"/>
                <a:gd name="connsiteX14" fmla="*/ 9847 w 10000"/>
                <a:gd name="connsiteY14" fmla="*/ 4434 h 9987"/>
                <a:gd name="connsiteX15" fmla="*/ 9757 w 10000"/>
                <a:gd name="connsiteY15" fmla="*/ 4490 h 9987"/>
                <a:gd name="connsiteX16" fmla="*/ 9802 w 10000"/>
                <a:gd name="connsiteY16" fmla="*/ 4490 h 9987"/>
                <a:gd name="connsiteX17" fmla="*/ 9982 w 10000"/>
                <a:gd name="connsiteY17" fmla="*/ 4536 h 9987"/>
                <a:gd name="connsiteX18" fmla="*/ 9982 w 10000"/>
                <a:gd name="connsiteY18" fmla="*/ 4658 h 9987"/>
                <a:gd name="connsiteX19" fmla="*/ 9935 w 10000"/>
                <a:gd name="connsiteY19" fmla="*/ 4536 h 9987"/>
                <a:gd name="connsiteX20" fmla="*/ 9935 w 10000"/>
                <a:gd name="connsiteY20" fmla="*/ 4658 h 9987"/>
                <a:gd name="connsiteX21" fmla="*/ 9884 w 10000"/>
                <a:gd name="connsiteY21" fmla="*/ 4609 h 9987"/>
                <a:gd name="connsiteX22" fmla="*/ 9847 w 10000"/>
                <a:gd name="connsiteY22" fmla="*/ 4609 h 9987"/>
                <a:gd name="connsiteX23" fmla="*/ 9802 w 10000"/>
                <a:gd name="connsiteY23" fmla="*/ 4706 h 9987"/>
                <a:gd name="connsiteX24" fmla="*/ 9935 w 10000"/>
                <a:gd name="connsiteY24" fmla="*/ 4816 h 9987"/>
                <a:gd name="connsiteX25" fmla="*/ 9884 w 10000"/>
                <a:gd name="connsiteY25" fmla="*/ 4816 h 9987"/>
                <a:gd name="connsiteX26" fmla="*/ 9935 w 10000"/>
                <a:gd name="connsiteY26" fmla="*/ 4939 h 9987"/>
                <a:gd name="connsiteX27" fmla="*/ 9757 w 10000"/>
                <a:gd name="connsiteY27" fmla="*/ 4874 h 9987"/>
                <a:gd name="connsiteX28" fmla="*/ 9802 w 10000"/>
                <a:gd name="connsiteY28" fmla="*/ 4939 h 9987"/>
                <a:gd name="connsiteX29" fmla="*/ 9935 w 10000"/>
                <a:gd name="connsiteY29" fmla="*/ 4988 h 9987"/>
                <a:gd name="connsiteX30" fmla="*/ 9982 w 10000"/>
                <a:gd name="connsiteY30" fmla="*/ 5155 h 9987"/>
                <a:gd name="connsiteX31" fmla="*/ 9935 w 10000"/>
                <a:gd name="connsiteY31" fmla="*/ 5271 h 9987"/>
                <a:gd name="connsiteX32" fmla="*/ 9802 w 10000"/>
                <a:gd name="connsiteY32" fmla="*/ 5100 h 9987"/>
                <a:gd name="connsiteX33" fmla="*/ 9757 w 10000"/>
                <a:gd name="connsiteY33" fmla="*/ 5155 h 9987"/>
                <a:gd name="connsiteX34" fmla="*/ 9579 w 10000"/>
                <a:gd name="connsiteY34" fmla="*/ 5271 h 9987"/>
                <a:gd name="connsiteX35" fmla="*/ 9714 w 10000"/>
                <a:gd name="connsiteY35" fmla="*/ 5429 h 9987"/>
                <a:gd name="connsiteX36" fmla="*/ 9714 w 10000"/>
                <a:gd name="connsiteY36" fmla="*/ 5657 h 9987"/>
                <a:gd name="connsiteX37" fmla="*/ 9668 w 10000"/>
                <a:gd name="connsiteY37" fmla="*/ 5769 h 9987"/>
                <a:gd name="connsiteX38" fmla="*/ 9668 w 10000"/>
                <a:gd name="connsiteY38" fmla="*/ 5823 h 9987"/>
                <a:gd name="connsiteX39" fmla="*/ 9579 w 10000"/>
                <a:gd name="connsiteY39" fmla="*/ 5769 h 9987"/>
                <a:gd name="connsiteX40" fmla="*/ 9579 w 10000"/>
                <a:gd name="connsiteY40" fmla="*/ 5875 h 9987"/>
                <a:gd name="connsiteX41" fmla="*/ 9534 w 10000"/>
                <a:gd name="connsiteY41" fmla="*/ 5993 h 9987"/>
                <a:gd name="connsiteX42" fmla="*/ 9490 w 10000"/>
                <a:gd name="connsiteY42" fmla="*/ 6204 h 9987"/>
                <a:gd name="connsiteX43" fmla="*/ 9534 w 10000"/>
                <a:gd name="connsiteY43" fmla="*/ 6098 h 9987"/>
                <a:gd name="connsiteX44" fmla="*/ 9490 w 10000"/>
                <a:gd name="connsiteY44" fmla="*/ 6150 h 9987"/>
                <a:gd name="connsiteX45" fmla="*/ 9447 w 10000"/>
                <a:gd name="connsiteY45" fmla="*/ 6049 h 9987"/>
                <a:gd name="connsiteX46" fmla="*/ 9351 w 10000"/>
                <a:gd name="connsiteY46" fmla="*/ 6098 h 9987"/>
                <a:gd name="connsiteX47" fmla="*/ 9351 w 10000"/>
                <a:gd name="connsiteY47" fmla="*/ 6204 h 9987"/>
                <a:gd name="connsiteX48" fmla="*/ 9403 w 10000"/>
                <a:gd name="connsiteY48" fmla="*/ 6263 h 9987"/>
                <a:gd name="connsiteX49" fmla="*/ 9490 w 10000"/>
                <a:gd name="connsiteY49" fmla="*/ 6320 h 9987"/>
                <a:gd name="connsiteX50" fmla="*/ 9447 w 10000"/>
                <a:gd name="connsiteY50" fmla="*/ 6374 h 9987"/>
                <a:gd name="connsiteX51" fmla="*/ 9403 w 10000"/>
                <a:gd name="connsiteY51" fmla="*/ 6544 h 9987"/>
                <a:gd name="connsiteX52" fmla="*/ 9220 w 10000"/>
                <a:gd name="connsiteY52" fmla="*/ 6429 h 9987"/>
                <a:gd name="connsiteX53" fmla="*/ 9351 w 10000"/>
                <a:gd name="connsiteY53" fmla="*/ 6593 h 9987"/>
                <a:gd name="connsiteX54" fmla="*/ 9490 w 10000"/>
                <a:gd name="connsiteY54" fmla="*/ 6593 h 9987"/>
                <a:gd name="connsiteX55" fmla="*/ 9447 w 10000"/>
                <a:gd name="connsiteY55" fmla="*/ 6714 h 9987"/>
                <a:gd name="connsiteX56" fmla="*/ 9534 w 10000"/>
                <a:gd name="connsiteY56" fmla="*/ 6937 h 9987"/>
                <a:gd name="connsiteX57" fmla="*/ 9490 w 10000"/>
                <a:gd name="connsiteY57" fmla="*/ 6937 h 9987"/>
                <a:gd name="connsiteX58" fmla="*/ 9351 w 10000"/>
                <a:gd name="connsiteY58" fmla="*/ 6815 h 9987"/>
                <a:gd name="connsiteX59" fmla="*/ 9302 w 10000"/>
                <a:gd name="connsiteY59" fmla="*/ 6879 h 9987"/>
                <a:gd name="connsiteX60" fmla="*/ 9403 w 10000"/>
                <a:gd name="connsiteY60" fmla="*/ 6991 h 9987"/>
                <a:gd name="connsiteX61" fmla="*/ 9351 w 10000"/>
                <a:gd name="connsiteY61" fmla="*/ 7097 h 9987"/>
                <a:gd name="connsiteX62" fmla="*/ 9220 w 10000"/>
                <a:gd name="connsiteY62" fmla="*/ 6991 h 9987"/>
                <a:gd name="connsiteX63" fmla="*/ 9302 w 10000"/>
                <a:gd name="connsiteY63" fmla="*/ 7152 h 9987"/>
                <a:gd name="connsiteX64" fmla="*/ 9220 w 10000"/>
                <a:gd name="connsiteY64" fmla="*/ 7152 h 9987"/>
                <a:gd name="connsiteX65" fmla="*/ 9220 w 10000"/>
                <a:gd name="connsiteY65" fmla="*/ 7265 h 9987"/>
                <a:gd name="connsiteX66" fmla="*/ 8994 w 10000"/>
                <a:gd name="connsiteY66" fmla="*/ 7389 h 9987"/>
                <a:gd name="connsiteX67" fmla="*/ 8951 w 10000"/>
                <a:gd name="connsiteY67" fmla="*/ 7484 h 9987"/>
                <a:gd name="connsiteX68" fmla="*/ 8994 w 10000"/>
                <a:gd name="connsiteY68" fmla="*/ 7546 h 9987"/>
                <a:gd name="connsiteX69" fmla="*/ 8951 w 10000"/>
                <a:gd name="connsiteY69" fmla="*/ 7588 h 9987"/>
                <a:gd name="connsiteX70" fmla="*/ 8905 w 10000"/>
                <a:gd name="connsiteY70" fmla="*/ 7763 h 9987"/>
                <a:gd name="connsiteX71" fmla="*/ 8866 w 10000"/>
                <a:gd name="connsiteY71" fmla="*/ 7708 h 9987"/>
                <a:gd name="connsiteX72" fmla="*/ 8866 w 10000"/>
                <a:gd name="connsiteY72" fmla="*/ 7877 h 9987"/>
                <a:gd name="connsiteX73" fmla="*/ 8407 w 10000"/>
                <a:gd name="connsiteY73" fmla="*/ 7591 h 9987"/>
                <a:gd name="connsiteX74" fmla="*/ 7657 w 10000"/>
                <a:gd name="connsiteY74" fmla="*/ 8545 h 9987"/>
                <a:gd name="connsiteX75" fmla="*/ 7387 w 10000"/>
                <a:gd name="connsiteY75" fmla="*/ 8654 h 9987"/>
                <a:gd name="connsiteX76" fmla="*/ 7253 w 10000"/>
                <a:gd name="connsiteY76" fmla="*/ 8323 h 9987"/>
                <a:gd name="connsiteX77" fmla="*/ 7209 w 10000"/>
                <a:gd name="connsiteY77" fmla="*/ 8323 h 9987"/>
                <a:gd name="connsiteX78" fmla="*/ 7340 w 10000"/>
                <a:gd name="connsiteY78" fmla="*/ 8257 h 9987"/>
                <a:gd name="connsiteX79" fmla="*/ 7162 w 10000"/>
                <a:gd name="connsiteY79" fmla="*/ 8257 h 9987"/>
                <a:gd name="connsiteX80" fmla="*/ 7119 w 10000"/>
                <a:gd name="connsiteY80" fmla="*/ 8381 h 9987"/>
                <a:gd name="connsiteX81" fmla="*/ 7209 w 10000"/>
                <a:gd name="connsiteY81" fmla="*/ 8487 h 9987"/>
                <a:gd name="connsiteX82" fmla="*/ 7162 w 10000"/>
                <a:gd name="connsiteY82" fmla="*/ 8487 h 9987"/>
                <a:gd name="connsiteX83" fmla="*/ 7302 w 10000"/>
                <a:gd name="connsiteY83" fmla="*/ 8818 h 9987"/>
                <a:gd name="connsiteX84" fmla="*/ 7119 w 10000"/>
                <a:gd name="connsiteY84" fmla="*/ 8606 h 9987"/>
                <a:gd name="connsiteX85" fmla="*/ 7209 w 10000"/>
                <a:gd name="connsiteY85" fmla="*/ 8818 h 9987"/>
                <a:gd name="connsiteX86" fmla="*/ 7162 w 10000"/>
                <a:gd name="connsiteY86" fmla="*/ 8881 h 9987"/>
                <a:gd name="connsiteX87" fmla="*/ 7119 w 10000"/>
                <a:gd name="connsiteY87" fmla="*/ 8818 h 9987"/>
                <a:gd name="connsiteX88" fmla="*/ 7075 w 10000"/>
                <a:gd name="connsiteY88" fmla="*/ 8992 h 9987"/>
                <a:gd name="connsiteX89" fmla="*/ 6934 w 10000"/>
                <a:gd name="connsiteY89" fmla="*/ 9046 h 9987"/>
                <a:gd name="connsiteX90" fmla="*/ 6893 w 10000"/>
                <a:gd name="connsiteY90" fmla="*/ 8929 h 9987"/>
                <a:gd name="connsiteX91" fmla="*/ 6807 w 10000"/>
                <a:gd name="connsiteY91" fmla="*/ 8881 h 9987"/>
                <a:gd name="connsiteX92" fmla="*/ 6852 w 10000"/>
                <a:gd name="connsiteY92" fmla="*/ 9099 h 9987"/>
                <a:gd name="connsiteX93" fmla="*/ 6623 w 10000"/>
                <a:gd name="connsiteY93" fmla="*/ 8992 h 9987"/>
                <a:gd name="connsiteX94" fmla="*/ 6579 w 10000"/>
                <a:gd name="connsiteY94" fmla="*/ 9046 h 9987"/>
                <a:gd name="connsiteX95" fmla="*/ 6444 w 10000"/>
                <a:gd name="connsiteY95" fmla="*/ 9148 h 9987"/>
                <a:gd name="connsiteX96" fmla="*/ 6411 w 10000"/>
                <a:gd name="connsiteY96" fmla="*/ 9271 h 9987"/>
                <a:gd name="connsiteX97" fmla="*/ 6311 w 10000"/>
                <a:gd name="connsiteY97" fmla="*/ 9271 h 9987"/>
                <a:gd name="connsiteX98" fmla="*/ 6177 w 10000"/>
                <a:gd name="connsiteY98" fmla="*/ 9322 h 9987"/>
                <a:gd name="connsiteX99" fmla="*/ 6177 w 10000"/>
                <a:gd name="connsiteY99" fmla="*/ 9271 h 9987"/>
                <a:gd name="connsiteX100" fmla="*/ 6177 w 10000"/>
                <a:gd name="connsiteY100" fmla="*/ 9377 h 9987"/>
                <a:gd name="connsiteX101" fmla="*/ 6046 w 10000"/>
                <a:gd name="connsiteY101" fmla="*/ 9322 h 9987"/>
                <a:gd name="connsiteX102" fmla="*/ 6046 w 10000"/>
                <a:gd name="connsiteY102" fmla="*/ 9428 h 9987"/>
                <a:gd name="connsiteX103" fmla="*/ 6000 w 10000"/>
                <a:gd name="connsiteY103" fmla="*/ 9601 h 9987"/>
                <a:gd name="connsiteX104" fmla="*/ 6094 w 10000"/>
                <a:gd name="connsiteY104" fmla="*/ 9659 h 9987"/>
                <a:gd name="connsiteX105" fmla="*/ 6094 w 10000"/>
                <a:gd name="connsiteY105" fmla="*/ 9659 h 9987"/>
                <a:gd name="connsiteX106" fmla="*/ 6177 w 10000"/>
                <a:gd name="connsiteY106" fmla="*/ 9881 h 9987"/>
                <a:gd name="connsiteX107" fmla="*/ 5956 w 10000"/>
                <a:gd name="connsiteY107" fmla="*/ 9987 h 9987"/>
                <a:gd name="connsiteX108" fmla="*/ 5956 w 10000"/>
                <a:gd name="connsiteY108" fmla="*/ 9881 h 9987"/>
                <a:gd name="connsiteX109" fmla="*/ 5861 w 10000"/>
                <a:gd name="connsiteY109" fmla="*/ 9710 h 9987"/>
                <a:gd name="connsiteX110" fmla="*/ 5823 w 10000"/>
                <a:gd name="connsiteY110" fmla="*/ 9601 h 9987"/>
                <a:gd name="connsiteX111" fmla="*/ 5778 w 10000"/>
                <a:gd name="connsiteY111" fmla="*/ 9428 h 9987"/>
                <a:gd name="connsiteX112" fmla="*/ 5823 w 10000"/>
                <a:gd name="connsiteY112" fmla="*/ 9322 h 9987"/>
                <a:gd name="connsiteX113" fmla="*/ 5778 w 10000"/>
                <a:gd name="connsiteY113" fmla="*/ 9148 h 9987"/>
                <a:gd name="connsiteX114" fmla="*/ 5778 w 10000"/>
                <a:gd name="connsiteY114" fmla="*/ 9210 h 9987"/>
                <a:gd name="connsiteX115" fmla="*/ 5686 w 10000"/>
                <a:gd name="connsiteY115" fmla="*/ 9099 h 9987"/>
                <a:gd name="connsiteX116" fmla="*/ 5686 w 10000"/>
                <a:gd name="connsiteY116" fmla="*/ 9210 h 9987"/>
                <a:gd name="connsiteX117" fmla="*/ 5555 w 10000"/>
                <a:gd name="connsiteY117" fmla="*/ 9210 h 9987"/>
                <a:gd name="connsiteX118" fmla="*/ 5466 w 10000"/>
                <a:gd name="connsiteY118" fmla="*/ 9148 h 9987"/>
                <a:gd name="connsiteX119" fmla="*/ 5414 w 10000"/>
                <a:gd name="connsiteY119" fmla="*/ 9046 h 9987"/>
                <a:gd name="connsiteX120" fmla="*/ 5370 w 10000"/>
                <a:gd name="connsiteY120" fmla="*/ 9046 h 9987"/>
                <a:gd name="connsiteX121" fmla="*/ 5370 w 10000"/>
                <a:gd name="connsiteY121" fmla="*/ 9148 h 9987"/>
                <a:gd name="connsiteX122" fmla="*/ 5284 w 10000"/>
                <a:gd name="connsiteY122" fmla="*/ 9046 h 9987"/>
                <a:gd name="connsiteX123" fmla="*/ 5244 w 10000"/>
                <a:gd name="connsiteY123" fmla="*/ 8929 h 9987"/>
                <a:gd name="connsiteX124" fmla="*/ 5202 w 10000"/>
                <a:gd name="connsiteY124" fmla="*/ 8992 h 9987"/>
                <a:gd name="connsiteX125" fmla="*/ 5244 w 10000"/>
                <a:gd name="connsiteY125" fmla="*/ 9148 h 9987"/>
                <a:gd name="connsiteX126" fmla="*/ 5154 w 10000"/>
                <a:gd name="connsiteY126" fmla="*/ 9099 h 9987"/>
                <a:gd name="connsiteX127" fmla="*/ 5154 w 10000"/>
                <a:gd name="connsiteY127" fmla="*/ 9210 h 9987"/>
                <a:gd name="connsiteX128" fmla="*/ 4973 w 10000"/>
                <a:gd name="connsiteY128" fmla="*/ 9148 h 9987"/>
                <a:gd name="connsiteX129" fmla="*/ 4844 w 10000"/>
                <a:gd name="connsiteY129" fmla="*/ 9148 h 9987"/>
                <a:gd name="connsiteX130" fmla="*/ 4794 w 10000"/>
                <a:gd name="connsiteY130" fmla="*/ 9148 h 9987"/>
                <a:gd name="connsiteX131" fmla="*/ 4661 w 10000"/>
                <a:gd name="connsiteY131" fmla="*/ 9046 h 9987"/>
                <a:gd name="connsiteX132" fmla="*/ 4611 w 10000"/>
                <a:gd name="connsiteY132" fmla="*/ 8992 h 9987"/>
                <a:gd name="connsiteX133" fmla="*/ 4480 w 10000"/>
                <a:gd name="connsiteY133" fmla="*/ 8929 h 9987"/>
                <a:gd name="connsiteX134" fmla="*/ 4395 w 10000"/>
                <a:gd name="connsiteY134" fmla="*/ 8606 h 9987"/>
                <a:gd name="connsiteX135" fmla="*/ 4297 w 10000"/>
                <a:gd name="connsiteY135" fmla="*/ 8381 h 9987"/>
                <a:gd name="connsiteX136" fmla="*/ 4168 w 10000"/>
                <a:gd name="connsiteY136" fmla="*/ 8381 h 9987"/>
                <a:gd name="connsiteX137" fmla="*/ 4032 w 10000"/>
                <a:gd name="connsiteY137" fmla="*/ 8381 h 9987"/>
                <a:gd name="connsiteX138" fmla="*/ 3808 w 10000"/>
                <a:gd name="connsiteY138" fmla="*/ 8097 h 9987"/>
                <a:gd name="connsiteX139" fmla="*/ 3633 w 10000"/>
                <a:gd name="connsiteY139" fmla="*/ 8257 h 9987"/>
                <a:gd name="connsiteX140" fmla="*/ 3633 w 10000"/>
                <a:gd name="connsiteY140" fmla="*/ 8381 h 9987"/>
                <a:gd name="connsiteX141" fmla="*/ 3410 w 10000"/>
                <a:gd name="connsiteY141" fmla="*/ 8435 h 9987"/>
                <a:gd name="connsiteX142" fmla="*/ 3278 w 10000"/>
                <a:gd name="connsiteY142" fmla="*/ 8606 h 9987"/>
                <a:gd name="connsiteX143" fmla="*/ 3189 w 10000"/>
                <a:gd name="connsiteY143" fmla="*/ 8487 h 9987"/>
                <a:gd name="connsiteX144" fmla="*/ 3099 w 10000"/>
                <a:gd name="connsiteY144" fmla="*/ 8606 h 9987"/>
                <a:gd name="connsiteX145" fmla="*/ 2965 w 10000"/>
                <a:gd name="connsiteY145" fmla="*/ 8606 h 9987"/>
                <a:gd name="connsiteX146" fmla="*/ 2781 w 10000"/>
                <a:gd name="connsiteY146" fmla="*/ 8545 h 9987"/>
                <a:gd name="connsiteX147" fmla="*/ 2606 w 10000"/>
                <a:gd name="connsiteY147" fmla="*/ 8654 h 9987"/>
                <a:gd name="connsiteX148" fmla="*/ 2515 w 10000"/>
                <a:gd name="connsiteY148" fmla="*/ 8654 h 9987"/>
                <a:gd name="connsiteX149" fmla="*/ 2423 w 10000"/>
                <a:gd name="connsiteY149" fmla="*/ 8654 h 9987"/>
                <a:gd name="connsiteX150" fmla="*/ 2380 w 10000"/>
                <a:gd name="connsiteY150" fmla="*/ 8654 h 9987"/>
                <a:gd name="connsiteX151" fmla="*/ 2380 w 10000"/>
                <a:gd name="connsiteY151" fmla="*/ 8929 h 9987"/>
                <a:gd name="connsiteX152" fmla="*/ 2473 w 10000"/>
                <a:gd name="connsiteY152" fmla="*/ 9099 h 9987"/>
                <a:gd name="connsiteX153" fmla="*/ 2473 w 10000"/>
                <a:gd name="connsiteY153" fmla="*/ 9148 h 9987"/>
                <a:gd name="connsiteX154" fmla="*/ 2473 w 10000"/>
                <a:gd name="connsiteY154" fmla="*/ 9271 h 9987"/>
                <a:gd name="connsiteX155" fmla="*/ 2515 w 10000"/>
                <a:gd name="connsiteY155" fmla="*/ 9428 h 9987"/>
                <a:gd name="connsiteX156" fmla="*/ 2380 w 10000"/>
                <a:gd name="connsiteY156" fmla="*/ 9377 h 9987"/>
                <a:gd name="connsiteX157" fmla="*/ 2244 w 10000"/>
                <a:gd name="connsiteY157" fmla="*/ 9322 h 9987"/>
                <a:gd name="connsiteX158" fmla="*/ 2153 w 10000"/>
                <a:gd name="connsiteY158" fmla="*/ 9046 h 9987"/>
                <a:gd name="connsiteX159" fmla="*/ 1895 w 10000"/>
                <a:gd name="connsiteY159" fmla="*/ 9210 h 9987"/>
                <a:gd name="connsiteX160" fmla="*/ 1805 w 10000"/>
                <a:gd name="connsiteY160" fmla="*/ 9271 h 9987"/>
                <a:gd name="connsiteX161" fmla="*/ 1805 w 10000"/>
                <a:gd name="connsiteY161" fmla="*/ 9099 h 9987"/>
                <a:gd name="connsiteX162" fmla="*/ 1669 w 10000"/>
                <a:gd name="connsiteY162" fmla="*/ 8881 h 9987"/>
                <a:gd name="connsiteX163" fmla="*/ 1401 w 10000"/>
                <a:gd name="connsiteY163" fmla="*/ 8881 h 9987"/>
                <a:gd name="connsiteX164" fmla="*/ 1401 w 10000"/>
                <a:gd name="connsiteY164" fmla="*/ 8654 h 9987"/>
                <a:gd name="connsiteX165" fmla="*/ 1439 w 10000"/>
                <a:gd name="connsiteY165" fmla="*/ 8381 h 9987"/>
                <a:gd name="connsiteX166" fmla="*/ 1270 w 10000"/>
                <a:gd name="connsiteY166" fmla="*/ 8257 h 9987"/>
                <a:gd name="connsiteX167" fmla="*/ 1130 w 10000"/>
                <a:gd name="connsiteY167" fmla="*/ 8097 h 9987"/>
                <a:gd name="connsiteX168" fmla="*/ 1090 w 10000"/>
                <a:gd name="connsiteY168" fmla="*/ 7987 h 9987"/>
                <a:gd name="connsiteX169" fmla="*/ 1048 w 10000"/>
                <a:gd name="connsiteY169" fmla="*/ 7822 h 9987"/>
                <a:gd name="connsiteX170" fmla="*/ 1090 w 10000"/>
                <a:gd name="connsiteY170" fmla="*/ 7656 h 9987"/>
                <a:gd name="connsiteX171" fmla="*/ 773 w 10000"/>
                <a:gd name="connsiteY171" fmla="*/ 7708 h 9987"/>
                <a:gd name="connsiteX172" fmla="*/ 591 w 10000"/>
                <a:gd name="connsiteY172" fmla="*/ 7822 h 9987"/>
                <a:gd name="connsiteX173" fmla="*/ 591 w 10000"/>
                <a:gd name="connsiteY173" fmla="*/ 7656 h 9987"/>
                <a:gd name="connsiteX174" fmla="*/ 549 w 10000"/>
                <a:gd name="connsiteY174" fmla="*/ 7484 h 9987"/>
                <a:gd name="connsiteX175" fmla="*/ 508 w 10000"/>
                <a:gd name="connsiteY175" fmla="*/ 7389 h 9987"/>
                <a:gd name="connsiteX176" fmla="*/ 7545 w 10000"/>
                <a:gd name="connsiteY176" fmla="*/ 7368 h 9987"/>
                <a:gd name="connsiteX177" fmla="*/ 7675 w 10000"/>
                <a:gd name="connsiteY177" fmla="*/ 6964 h 9987"/>
                <a:gd name="connsiteX0" fmla="*/ 8680 w 10000"/>
                <a:gd name="connsiteY0" fmla="*/ 0 h 9959"/>
                <a:gd name="connsiteX1" fmla="*/ 8592 w 10000"/>
                <a:gd name="connsiteY1" fmla="*/ 52 h 9959"/>
                <a:gd name="connsiteX2" fmla="*/ 8417 w 10000"/>
                <a:gd name="connsiteY2" fmla="*/ 173 h 9959"/>
                <a:gd name="connsiteX3" fmla="*/ 8322 w 10000"/>
                <a:gd name="connsiteY3" fmla="*/ 233 h 9959"/>
                <a:gd name="connsiteX4" fmla="*/ 8417 w 10000"/>
                <a:gd name="connsiteY4" fmla="*/ 339 h 9959"/>
                <a:gd name="connsiteX5" fmla="*/ 8322 w 10000"/>
                <a:gd name="connsiteY5" fmla="*/ 339 h 9959"/>
                <a:gd name="connsiteX6" fmla="*/ 8367 w 10000"/>
                <a:gd name="connsiteY6" fmla="*/ 445 h 9959"/>
                <a:gd name="connsiteX7" fmla="*/ 8283 w 10000"/>
                <a:gd name="connsiteY7" fmla="*/ 504 h 9959"/>
                <a:gd name="connsiteX8" fmla="*/ 8188 w 10000"/>
                <a:gd name="connsiteY8" fmla="*/ 394 h 9959"/>
                <a:gd name="connsiteX9" fmla="*/ 8152 w 10000"/>
                <a:gd name="connsiteY9" fmla="*/ 394 h 9959"/>
                <a:gd name="connsiteX10" fmla="*/ 8237 w 10000"/>
                <a:gd name="connsiteY10" fmla="*/ 560 h 9959"/>
                <a:gd name="connsiteX11" fmla="*/ 8056 w 10000"/>
                <a:gd name="connsiteY11" fmla="*/ 790 h 9959"/>
                <a:gd name="connsiteX12" fmla="*/ 9884 w 10000"/>
                <a:gd name="connsiteY12" fmla="*/ 4339 h 9959"/>
                <a:gd name="connsiteX13" fmla="*/ 9847 w 10000"/>
                <a:gd name="connsiteY13" fmla="*/ 4399 h 9959"/>
                <a:gd name="connsiteX14" fmla="*/ 9757 w 10000"/>
                <a:gd name="connsiteY14" fmla="*/ 4455 h 9959"/>
                <a:gd name="connsiteX15" fmla="*/ 9802 w 10000"/>
                <a:gd name="connsiteY15" fmla="*/ 4455 h 9959"/>
                <a:gd name="connsiteX16" fmla="*/ 9982 w 10000"/>
                <a:gd name="connsiteY16" fmla="*/ 4501 h 9959"/>
                <a:gd name="connsiteX17" fmla="*/ 9982 w 10000"/>
                <a:gd name="connsiteY17" fmla="*/ 4623 h 9959"/>
                <a:gd name="connsiteX18" fmla="*/ 9935 w 10000"/>
                <a:gd name="connsiteY18" fmla="*/ 4501 h 9959"/>
                <a:gd name="connsiteX19" fmla="*/ 9935 w 10000"/>
                <a:gd name="connsiteY19" fmla="*/ 4623 h 9959"/>
                <a:gd name="connsiteX20" fmla="*/ 9884 w 10000"/>
                <a:gd name="connsiteY20" fmla="*/ 4574 h 9959"/>
                <a:gd name="connsiteX21" fmla="*/ 9847 w 10000"/>
                <a:gd name="connsiteY21" fmla="*/ 4574 h 9959"/>
                <a:gd name="connsiteX22" fmla="*/ 9802 w 10000"/>
                <a:gd name="connsiteY22" fmla="*/ 4671 h 9959"/>
                <a:gd name="connsiteX23" fmla="*/ 9935 w 10000"/>
                <a:gd name="connsiteY23" fmla="*/ 4781 h 9959"/>
                <a:gd name="connsiteX24" fmla="*/ 9884 w 10000"/>
                <a:gd name="connsiteY24" fmla="*/ 4781 h 9959"/>
                <a:gd name="connsiteX25" fmla="*/ 9935 w 10000"/>
                <a:gd name="connsiteY25" fmla="*/ 4904 h 9959"/>
                <a:gd name="connsiteX26" fmla="*/ 9757 w 10000"/>
                <a:gd name="connsiteY26" fmla="*/ 4839 h 9959"/>
                <a:gd name="connsiteX27" fmla="*/ 9802 w 10000"/>
                <a:gd name="connsiteY27" fmla="*/ 4904 h 9959"/>
                <a:gd name="connsiteX28" fmla="*/ 9935 w 10000"/>
                <a:gd name="connsiteY28" fmla="*/ 4953 h 9959"/>
                <a:gd name="connsiteX29" fmla="*/ 9982 w 10000"/>
                <a:gd name="connsiteY29" fmla="*/ 5121 h 9959"/>
                <a:gd name="connsiteX30" fmla="*/ 9935 w 10000"/>
                <a:gd name="connsiteY30" fmla="*/ 5237 h 9959"/>
                <a:gd name="connsiteX31" fmla="*/ 9802 w 10000"/>
                <a:gd name="connsiteY31" fmla="*/ 5066 h 9959"/>
                <a:gd name="connsiteX32" fmla="*/ 9757 w 10000"/>
                <a:gd name="connsiteY32" fmla="*/ 5121 h 9959"/>
                <a:gd name="connsiteX33" fmla="*/ 9579 w 10000"/>
                <a:gd name="connsiteY33" fmla="*/ 5237 h 9959"/>
                <a:gd name="connsiteX34" fmla="*/ 9714 w 10000"/>
                <a:gd name="connsiteY34" fmla="*/ 5395 h 9959"/>
                <a:gd name="connsiteX35" fmla="*/ 9714 w 10000"/>
                <a:gd name="connsiteY35" fmla="*/ 5623 h 9959"/>
                <a:gd name="connsiteX36" fmla="*/ 9668 w 10000"/>
                <a:gd name="connsiteY36" fmla="*/ 5736 h 9959"/>
                <a:gd name="connsiteX37" fmla="*/ 9668 w 10000"/>
                <a:gd name="connsiteY37" fmla="*/ 5790 h 9959"/>
                <a:gd name="connsiteX38" fmla="*/ 9579 w 10000"/>
                <a:gd name="connsiteY38" fmla="*/ 5736 h 9959"/>
                <a:gd name="connsiteX39" fmla="*/ 9579 w 10000"/>
                <a:gd name="connsiteY39" fmla="*/ 5842 h 9959"/>
                <a:gd name="connsiteX40" fmla="*/ 9534 w 10000"/>
                <a:gd name="connsiteY40" fmla="*/ 5960 h 9959"/>
                <a:gd name="connsiteX41" fmla="*/ 9490 w 10000"/>
                <a:gd name="connsiteY41" fmla="*/ 6171 h 9959"/>
                <a:gd name="connsiteX42" fmla="*/ 9534 w 10000"/>
                <a:gd name="connsiteY42" fmla="*/ 6065 h 9959"/>
                <a:gd name="connsiteX43" fmla="*/ 9490 w 10000"/>
                <a:gd name="connsiteY43" fmla="*/ 6117 h 9959"/>
                <a:gd name="connsiteX44" fmla="*/ 9447 w 10000"/>
                <a:gd name="connsiteY44" fmla="*/ 6016 h 9959"/>
                <a:gd name="connsiteX45" fmla="*/ 9351 w 10000"/>
                <a:gd name="connsiteY45" fmla="*/ 6065 h 9959"/>
                <a:gd name="connsiteX46" fmla="*/ 9351 w 10000"/>
                <a:gd name="connsiteY46" fmla="*/ 6171 h 9959"/>
                <a:gd name="connsiteX47" fmla="*/ 9403 w 10000"/>
                <a:gd name="connsiteY47" fmla="*/ 6230 h 9959"/>
                <a:gd name="connsiteX48" fmla="*/ 9490 w 10000"/>
                <a:gd name="connsiteY48" fmla="*/ 6287 h 9959"/>
                <a:gd name="connsiteX49" fmla="*/ 9447 w 10000"/>
                <a:gd name="connsiteY49" fmla="*/ 6341 h 9959"/>
                <a:gd name="connsiteX50" fmla="*/ 9403 w 10000"/>
                <a:gd name="connsiteY50" fmla="*/ 6512 h 9959"/>
                <a:gd name="connsiteX51" fmla="*/ 9220 w 10000"/>
                <a:gd name="connsiteY51" fmla="*/ 6396 h 9959"/>
                <a:gd name="connsiteX52" fmla="*/ 9351 w 10000"/>
                <a:gd name="connsiteY52" fmla="*/ 6561 h 9959"/>
                <a:gd name="connsiteX53" fmla="*/ 9490 w 10000"/>
                <a:gd name="connsiteY53" fmla="*/ 6561 h 9959"/>
                <a:gd name="connsiteX54" fmla="*/ 9447 w 10000"/>
                <a:gd name="connsiteY54" fmla="*/ 6682 h 9959"/>
                <a:gd name="connsiteX55" fmla="*/ 9534 w 10000"/>
                <a:gd name="connsiteY55" fmla="*/ 6905 h 9959"/>
                <a:gd name="connsiteX56" fmla="*/ 9490 w 10000"/>
                <a:gd name="connsiteY56" fmla="*/ 6905 h 9959"/>
                <a:gd name="connsiteX57" fmla="*/ 9351 w 10000"/>
                <a:gd name="connsiteY57" fmla="*/ 6783 h 9959"/>
                <a:gd name="connsiteX58" fmla="*/ 9302 w 10000"/>
                <a:gd name="connsiteY58" fmla="*/ 6847 h 9959"/>
                <a:gd name="connsiteX59" fmla="*/ 9403 w 10000"/>
                <a:gd name="connsiteY59" fmla="*/ 6959 h 9959"/>
                <a:gd name="connsiteX60" fmla="*/ 9351 w 10000"/>
                <a:gd name="connsiteY60" fmla="*/ 7065 h 9959"/>
                <a:gd name="connsiteX61" fmla="*/ 9220 w 10000"/>
                <a:gd name="connsiteY61" fmla="*/ 6959 h 9959"/>
                <a:gd name="connsiteX62" fmla="*/ 9302 w 10000"/>
                <a:gd name="connsiteY62" fmla="*/ 7120 h 9959"/>
                <a:gd name="connsiteX63" fmla="*/ 9220 w 10000"/>
                <a:gd name="connsiteY63" fmla="*/ 7120 h 9959"/>
                <a:gd name="connsiteX64" fmla="*/ 9220 w 10000"/>
                <a:gd name="connsiteY64" fmla="*/ 7233 h 9959"/>
                <a:gd name="connsiteX65" fmla="*/ 8994 w 10000"/>
                <a:gd name="connsiteY65" fmla="*/ 7358 h 9959"/>
                <a:gd name="connsiteX66" fmla="*/ 8951 w 10000"/>
                <a:gd name="connsiteY66" fmla="*/ 7453 h 9959"/>
                <a:gd name="connsiteX67" fmla="*/ 8994 w 10000"/>
                <a:gd name="connsiteY67" fmla="*/ 7515 h 9959"/>
                <a:gd name="connsiteX68" fmla="*/ 8951 w 10000"/>
                <a:gd name="connsiteY68" fmla="*/ 7557 h 9959"/>
                <a:gd name="connsiteX69" fmla="*/ 8905 w 10000"/>
                <a:gd name="connsiteY69" fmla="*/ 7732 h 9959"/>
                <a:gd name="connsiteX70" fmla="*/ 8866 w 10000"/>
                <a:gd name="connsiteY70" fmla="*/ 7677 h 9959"/>
                <a:gd name="connsiteX71" fmla="*/ 8866 w 10000"/>
                <a:gd name="connsiteY71" fmla="*/ 7846 h 9959"/>
                <a:gd name="connsiteX72" fmla="*/ 8407 w 10000"/>
                <a:gd name="connsiteY72" fmla="*/ 7560 h 9959"/>
                <a:gd name="connsiteX73" fmla="*/ 7657 w 10000"/>
                <a:gd name="connsiteY73" fmla="*/ 8515 h 9959"/>
                <a:gd name="connsiteX74" fmla="*/ 7387 w 10000"/>
                <a:gd name="connsiteY74" fmla="*/ 8624 h 9959"/>
                <a:gd name="connsiteX75" fmla="*/ 7253 w 10000"/>
                <a:gd name="connsiteY75" fmla="*/ 8293 h 9959"/>
                <a:gd name="connsiteX76" fmla="*/ 7209 w 10000"/>
                <a:gd name="connsiteY76" fmla="*/ 8293 h 9959"/>
                <a:gd name="connsiteX77" fmla="*/ 7340 w 10000"/>
                <a:gd name="connsiteY77" fmla="*/ 8227 h 9959"/>
                <a:gd name="connsiteX78" fmla="*/ 7162 w 10000"/>
                <a:gd name="connsiteY78" fmla="*/ 8227 h 9959"/>
                <a:gd name="connsiteX79" fmla="*/ 7119 w 10000"/>
                <a:gd name="connsiteY79" fmla="*/ 8351 h 9959"/>
                <a:gd name="connsiteX80" fmla="*/ 7209 w 10000"/>
                <a:gd name="connsiteY80" fmla="*/ 8457 h 9959"/>
                <a:gd name="connsiteX81" fmla="*/ 7162 w 10000"/>
                <a:gd name="connsiteY81" fmla="*/ 8457 h 9959"/>
                <a:gd name="connsiteX82" fmla="*/ 7302 w 10000"/>
                <a:gd name="connsiteY82" fmla="*/ 8788 h 9959"/>
                <a:gd name="connsiteX83" fmla="*/ 7119 w 10000"/>
                <a:gd name="connsiteY83" fmla="*/ 8576 h 9959"/>
                <a:gd name="connsiteX84" fmla="*/ 7209 w 10000"/>
                <a:gd name="connsiteY84" fmla="*/ 8788 h 9959"/>
                <a:gd name="connsiteX85" fmla="*/ 7162 w 10000"/>
                <a:gd name="connsiteY85" fmla="*/ 8852 h 9959"/>
                <a:gd name="connsiteX86" fmla="*/ 7119 w 10000"/>
                <a:gd name="connsiteY86" fmla="*/ 8788 h 9959"/>
                <a:gd name="connsiteX87" fmla="*/ 7075 w 10000"/>
                <a:gd name="connsiteY87" fmla="*/ 8963 h 9959"/>
                <a:gd name="connsiteX88" fmla="*/ 6934 w 10000"/>
                <a:gd name="connsiteY88" fmla="*/ 9017 h 9959"/>
                <a:gd name="connsiteX89" fmla="*/ 6893 w 10000"/>
                <a:gd name="connsiteY89" fmla="*/ 8900 h 9959"/>
                <a:gd name="connsiteX90" fmla="*/ 6807 w 10000"/>
                <a:gd name="connsiteY90" fmla="*/ 8852 h 9959"/>
                <a:gd name="connsiteX91" fmla="*/ 6852 w 10000"/>
                <a:gd name="connsiteY91" fmla="*/ 9070 h 9959"/>
                <a:gd name="connsiteX92" fmla="*/ 6623 w 10000"/>
                <a:gd name="connsiteY92" fmla="*/ 8963 h 9959"/>
                <a:gd name="connsiteX93" fmla="*/ 6579 w 10000"/>
                <a:gd name="connsiteY93" fmla="*/ 9017 h 9959"/>
                <a:gd name="connsiteX94" fmla="*/ 6444 w 10000"/>
                <a:gd name="connsiteY94" fmla="*/ 9119 h 9959"/>
                <a:gd name="connsiteX95" fmla="*/ 6411 w 10000"/>
                <a:gd name="connsiteY95" fmla="*/ 9242 h 9959"/>
                <a:gd name="connsiteX96" fmla="*/ 6311 w 10000"/>
                <a:gd name="connsiteY96" fmla="*/ 9242 h 9959"/>
                <a:gd name="connsiteX97" fmla="*/ 6177 w 10000"/>
                <a:gd name="connsiteY97" fmla="*/ 9293 h 9959"/>
                <a:gd name="connsiteX98" fmla="*/ 6177 w 10000"/>
                <a:gd name="connsiteY98" fmla="*/ 9242 h 9959"/>
                <a:gd name="connsiteX99" fmla="*/ 6177 w 10000"/>
                <a:gd name="connsiteY99" fmla="*/ 9348 h 9959"/>
                <a:gd name="connsiteX100" fmla="*/ 6046 w 10000"/>
                <a:gd name="connsiteY100" fmla="*/ 9293 h 9959"/>
                <a:gd name="connsiteX101" fmla="*/ 6046 w 10000"/>
                <a:gd name="connsiteY101" fmla="*/ 9399 h 9959"/>
                <a:gd name="connsiteX102" fmla="*/ 6000 w 10000"/>
                <a:gd name="connsiteY102" fmla="*/ 9572 h 9959"/>
                <a:gd name="connsiteX103" fmla="*/ 6094 w 10000"/>
                <a:gd name="connsiteY103" fmla="*/ 9631 h 9959"/>
                <a:gd name="connsiteX104" fmla="*/ 6094 w 10000"/>
                <a:gd name="connsiteY104" fmla="*/ 9631 h 9959"/>
                <a:gd name="connsiteX105" fmla="*/ 6177 w 10000"/>
                <a:gd name="connsiteY105" fmla="*/ 9853 h 9959"/>
                <a:gd name="connsiteX106" fmla="*/ 5956 w 10000"/>
                <a:gd name="connsiteY106" fmla="*/ 9959 h 9959"/>
                <a:gd name="connsiteX107" fmla="*/ 5956 w 10000"/>
                <a:gd name="connsiteY107" fmla="*/ 9853 h 9959"/>
                <a:gd name="connsiteX108" fmla="*/ 5861 w 10000"/>
                <a:gd name="connsiteY108" fmla="*/ 9682 h 9959"/>
                <a:gd name="connsiteX109" fmla="*/ 5823 w 10000"/>
                <a:gd name="connsiteY109" fmla="*/ 9572 h 9959"/>
                <a:gd name="connsiteX110" fmla="*/ 5778 w 10000"/>
                <a:gd name="connsiteY110" fmla="*/ 9399 h 9959"/>
                <a:gd name="connsiteX111" fmla="*/ 5823 w 10000"/>
                <a:gd name="connsiteY111" fmla="*/ 9293 h 9959"/>
                <a:gd name="connsiteX112" fmla="*/ 5778 w 10000"/>
                <a:gd name="connsiteY112" fmla="*/ 9119 h 9959"/>
                <a:gd name="connsiteX113" fmla="*/ 5778 w 10000"/>
                <a:gd name="connsiteY113" fmla="*/ 9181 h 9959"/>
                <a:gd name="connsiteX114" fmla="*/ 5686 w 10000"/>
                <a:gd name="connsiteY114" fmla="*/ 9070 h 9959"/>
                <a:gd name="connsiteX115" fmla="*/ 5686 w 10000"/>
                <a:gd name="connsiteY115" fmla="*/ 9181 h 9959"/>
                <a:gd name="connsiteX116" fmla="*/ 5555 w 10000"/>
                <a:gd name="connsiteY116" fmla="*/ 9181 h 9959"/>
                <a:gd name="connsiteX117" fmla="*/ 5466 w 10000"/>
                <a:gd name="connsiteY117" fmla="*/ 9119 h 9959"/>
                <a:gd name="connsiteX118" fmla="*/ 5414 w 10000"/>
                <a:gd name="connsiteY118" fmla="*/ 9017 h 9959"/>
                <a:gd name="connsiteX119" fmla="*/ 5370 w 10000"/>
                <a:gd name="connsiteY119" fmla="*/ 9017 h 9959"/>
                <a:gd name="connsiteX120" fmla="*/ 5370 w 10000"/>
                <a:gd name="connsiteY120" fmla="*/ 9119 h 9959"/>
                <a:gd name="connsiteX121" fmla="*/ 5284 w 10000"/>
                <a:gd name="connsiteY121" fmla="*/ 9017 h 9959"/>
                <a:gd name="connsiteX122" fmla="*/ 5244 w 10000"/>
                <a:gd name="connsiteY122" fmla="*/ 8900 h 9959"/>
                <a:gd name="connsiteX123" fmla="*/ 5202 w 10000"/>
                <a:gd name="connsiteY123" fmla="*/ 8963 h 9959"/>
                <a:gd name="connsiteX124" fmla="*/ 5244 w 10000"/>
                <a:gd name="connsiteY124" fmla="*/ 9119 h 9959"/>
                <a:gd name="connsiteX125" fmla="*/ 5154 w 10000"/>
                <a:gd name="connsiteY125" fmla="*/ 9070 h 9959"/>
                <a:gd name="connsiteX126" fmla="*/ 5154 w 10000"/>
                <a:gd name="connsiteY126" fmla="*/ 9181 h 9959"/>
                <a:gd name="connsiteX127" fmla="*/ 4973 w 10000"/>
                <a:gd name="connsiteY127" fmla="*/ 9119 h 9959"/>
                <a:gd name="connsiteX128" fmla="*/ 4844 w 10000"/>
                <a:gd name="connsiteY128" fmla="*/ 9119 h 9959"/>
                <a:gd name="connsiteX129" fmla="*/ 4794 w 10000"/>
                <a:gd name="connsiteY129" fmla="*/ 9119 h 9959"/>
                <a:gd name="connsiteX130" fmla="*/ 4661 w 10000"/>
                <a:gd name="connsiteY130" fmla="*/ 9017 h 9959"/>
                <a:gd name="connsiteX131" fmla="*/ 4611 w 10000"/>
                <a:gd name="connsiteY131" fmla="*/ 8963 h 9959"/>
                <a:gd name="connsiteX132" fmla="*/ 4480 w 10000"/>
                <a:gd name="connsiteY132" fmla="*/ 8900 h 9959"/>
                <a:gd name="connsiteX133" fmla="*/ 4395 w 10000"/>
                <a:gd name="connsiteY133" fmla="*/ 8576 h 9959"/>
                <a:gd name="connsiteX134" fmla="*/ 4297 w 10000"/>
                <a:gd name="connsiteY134" fmla="*/ 8351 h 9959"/>
                <a:gd name="connsiteX135" fmla="*/ 4168 w 10000"/>
                <a:gd name="connsiteY135" fmla="*/ 8351 h 9959"/>
                <a:gd name="connsiteX136" fmla="*/ 4032 w 10000"/>
                <a:gd name="connsiteY136" fmla="*/ 8351 h 9959"/>
                <a:gd name="connsiteX137" fmla="*/ 3808 w 10000"/>
                <a:gd name="connsiteY137" fmla="*/ 8067 h 9959"/>
                <a:gd name="connsiteX138" fmla="*/ 3633 w 10000"/>
                <a:gd name="connsiteY138" fmla="*/ 8227 h 9959"/>
                <a:gd name="connsiteX139" fmla="*/ 3633 w 10000"/>
                <a:gd name="connsiteY139" fmla="*/ 8351 h 9959"/>
                <a:gd name="connsiteX140" fmla="*/ 3410 w 10000"/>
                <a:gd name="connsiteY140" fmla="*/ 8405 h 9959"/>
                <a:gd name="connsiteX141" fmla="*/ 3278 w 10000"/>
                <a:gd name="connsiteY141" fmla="*/ 8576 h 9959"/>
                <a:gd name="connsiteX142" fmla="*/ 3189 w 10000"/>
                <a:gd name="connsiteY142" fmla="*/ 8457 h 9959"/>
                <a:gd name="connsiteX143" fmla="*/ 3099 w 10000"/>
                <a:gd name="connsiteY143" fmla="*/ 8576 h 9959"/>
                <a:gd name="connsiteX144" fmla="*/ 2965 w 10000"/>
                <a:gd name="connsiteY144" fmla="*/ 8576 h 9959"/>
                <a:gd name="connsiteX145" fmla="*/ 2781 w 10000"/>
                <a:gd name="connsiteY145" fmla="*/ 8515 h 9959"/>
                <a:gd name="connsiteX146" fmla="*/ 2606 w 10000"/>
                <a:gd name="connsiteY146" fmla="*/ 8624 h 9959"/>
                <a:gd name="connsiteX147" fmla="*/ 2515 w 10000"/>
                <a:gd name="connsiteY147" fmla="*/ 8624 h 9959"/>
                <a:gd name="connsiteX148" fmla="*/ 2423 w 10000"/>
                <a:gd name="connsiteY148" fmla="*/ 8624 h 9959"/>
                <a:gd name="connsiteX149" fmla="*/ 2380 w 10000"/>
                <a:gd name="connsiteY149" fmla="*/ 8624 h 9959"/>
                <a:gd name="connsiteX150" fmla="*/ 2380 w 10000"/>
                <a:gd name="connsiteY150" fmla="*/ 8900 h 9959"/>
                <a:gd name="connsiteX151" fmla="*/ 2473 w 10000"/>
                <a:gd name="connsiteY151" fmla="*/ 9070 h 9959"/>
                <a:gd name="connsiteX152" fmla="*/ 2473 w 10000"/>
                <a:gd name="connsiteY152" fmla="*/ 9119 h 9959"/>
                <a:gd name="connsiteX153" fmla="*/ 2473 w 10000"/>
                <a:gd name="connsiteY153" fmla="*/ 9242 h 9959"/>
                <a:gd name="connsiteX154" fmla="*/ 2515 w 10000"/>
                <a:gd name="connsiteY154" fmla="*/ 9399 h 9959"/>
                <a:gd name="connsiteX155" fmla="*/ 2380 w 10000"/>
                <a:gd name="connsiteY155" fmla="*/ 9348 h 9959"/>
                <a:gd name="connsiteX156" fmla="*/ 2244 w 10000"/>
                <a:gd name="connsiteY156" fmla="*/ 9293 h 9959"/>
                <a:gd name="connsiteX157" fmla="*/ 2153 w 10000"/>
                <a:gd name="connsiteY157" fmla="*/ 9017 h 9959"/>
                <a:gd name="connsiteX158" fmla="*/ 1895 w 10000"/>
                <a:gd name="connsiteY158" fmla="*/ 9181 h 9959"/>
                <a:gd name="connsiteX159" fmla="*/ 1805 w 10000"/>
                <a:gd name="connsiteY159" fmla="*/ 9242 h 9959"/>
                <a:gd name="connsiteX160" fmla="*/ 1805 w 10000"/>
                <a:gd name="connsiteY160" fmla="*/ 9070 h 9959"/>
                <a:gd name="connsiteX161" fmla="*/ 1669 w 10000"/>
                <a:gd name="connsiteY161" fmla="*/ 8852 h 9959"/>
                <a:gd name="connsiteX162" fmla="*/ 1401 w 10000"/>
                <a:gd name="connsiteY162" fmla="*/ 8852 h 9959"/>
                <a:gd name="connsiteX163" fmla="*/ 1401 w 10000"/>
                <a:gd name="connsiteY163" fmla="*/ 8624 h 9959"/>
                <a:gd name="connsiteX164" fmla="*/ 1439 w 10000"/>
                <a:gd name="connsiteY164" fmla="*/ 8351 h 9959"/>
                <a:gd name="connsiteX165" fmla="*/ 1270 w 10000"/>
                <a:gd name="connsiteY165" fmla="*/ 8227 h 9959"/>
                <a:gd name="connsiteX166" fmla="*/ 1130 w 10000"/>
                <a:gd name="connsiteY166" fmla="*/ 8067 h 9959"/>
                <a:gd name="connsiteX167" fmla="*/ 1090 w 10000"/>
                <a:gd name="connsiteY167" fmla="*/ 7956 h 9959"/>
                <a:gd name="connsiteX168" fmla="*/ 1048 w 10000"/>
                <a:gd name="connsiteY168" fmla="*/ 7791 h 9959"/>
                <a:gd name="connsiteX169" fmla="*/ 1090 w 10000"/>
                <a:gd name="connsiteY169" fmla="*/ 7625 h 9959"/>
                <a:gd name="connsiteX170" fmla="*/ 773 w 10000"/>
                <a:gd name="connsiteY170" fmla="*/ 7677 h 9959"/>
                <a:gd name="connsiteX171" fmla="*/ 591 w 10000"/>
                <a:gd name="connsiteY171" fmla="*/ 7791 h 9959"/>
                <a:gd name="connsiteX172" fmla="*/ 591 w 10000"/>
                <a:gd name="connsiteY172" fmla="*/ 7625 h 9959"/>
                <a:gd name="connsiteX173" fmla="*/ 549 w 10000"/>
                <a:gd name="connsiteY173" fmla="*/ 7453 h 9959"/>
                <a:gd name="connsiteX174" fmla="*/ 508 w 10000"/>
                <a:gd name="connsiteY174" fmla="*/ 7358 h 9959"/>
                <a:gd name="connsiteX175" fmla="*/ 7545 w 10000"/>
                <a:gd name="connsiteY175" fmla="*/ 7337 h 9959"/>
                <a:gd name="connsiteX176" fmla="*/ 7675 w 10000"/>
                <a:gd name="connsiteY176" fmla="*/ 6932 h 9959"/>
                <a:gd name="connsiteX0" fmla="*/ 8592 w 10000"/>
                <a:gd name="connsiteY0" fmla="*/ 0 h 9948"/>
                <a:gd name="connsiteX1" fmla="*/ 8417 w 10000"/>
                <a:gd name="connsiteY1" fmla="*/ 122 h 9948"/>
                <a:gd name="connsiteX2" fmla="*/ 8322 w 10000"/>
                <a:gd name="connsiteY2" fmla="*/ 182 h 9948"/>
                <a:gd name="connsiteX3" fmla="*/ 8417 w 10000"/>
                <a:gd name="connsiteY3" fmla="*/ 288 h 9948"/>
                <a:gd name="connsiteX4" fmla="*/ 8322 w 10000"/>
                <a:gd name="connsiteY4" fmla="*/ 288 h 9948"/>
                <a:gd name="connsiteX5" fmla="*/ 8367 w 10000"/>
                <a:gd name="connsiteY5" fmla="*/ 395 h 9948"/>
                <a:gd name="connsiteX6" fmla="*/ 8283 w 10000"/>
                <a:gd name="connsiteY6" fmla="*/ 454 h 9948"/>
                <a:gd name="connsiteX7" fmla="*/ 8188 w 10000"/>
                <a:gd name="connsiteY7" fmla="*/ 344 h 9948"/>
                <a:gd name="connsiteX8" fmla="*/ 8152 w 10000"/>
                <a:gd name="connsiteY8" fmla="*/ 344 h 9948"/>
                <a:gd name="connsiteX9" fmla="*/ 8237 w 10000"/>
                <a:gd name="connsiteY9" fmla="*/ 510 h 9948"/>
                <a:gd name="connsiteX10" fmla="*/ 8056 w 10000"/>
                <a:gd name="connsiteY10" fmla="*/ 741 h 9948"/>
                <a:gd name="connsiteX11" fmla="*/ 9884 w 10000"/>
                <a:gd name="connsiteY11" fmla="*/ 4305 h 9948"/>
                <a:gd name="connsiteX12" fmla="*/ 9847 w 10000"/>
                <a:gd name="connsiteY12" fmla="*/ 4365 h 9948"/>
                <a:gd name="connsiteX13" fmla="*/ 9757 w 10000"/>
                <a:gd name="connsiteY13" fmla="*/ 4421 h 9948"/>
                <a:gd name="connsiteX14" fmla="*/ 9802 w 10000"/>
                <a:gd name="connsiteY14" fmla="*/ 4421 h 9948"/>
                <a:gd name="connsiteX15" fmla="*/ 9982 w 10000"/>
                <a:gd name="connsiteY15" fmla="*/ 4468 h 9948"/>
                <a:gd name="connsiteX16" fmla="*/ 9982 w 10000"/>
                <a:gd name="connsiteY16" fmla="*/ 4590 h 9948"/>
                <a:gd name="connsiteX17" fmla="*/ 9935 w 10000"/>
                <a:gd name="connsiteY17" fmla="*/ 4468 h 9948"/>
                <a:gd name="connsiteX18" fmla="*/ 9935 w 10000"/>
                <a:gd name="connsiteY18" fmla="*/ 4590 h 9948"/>
                <a:gd name="connsiteX19" fmla="*/ 9884 w 10000"/>
                <a:gd name="connsiteY19" fmla="*/ 4541 h 9948"/>
                <a:gd name="connsiteX20" fmla="*/ 9847 w 10000"/>
                <a:gd name="connsiteY20" fmla="*/ 4541 h 9948"/>
                <a:gd name="connsiteX21" fmla="*/ 9802 w 10000"/>
                <a:gd name="connsiteY21" fmla="*/ 4638 h 9948"/>
                <a:gd name="connsiteX22" fmla="*/ 9935 w 10000"/>
                <a:gd name="connsiteY22" fmla="*/ 4749 h 9948"/>
                <a:gd name="connsiteX23" fmla="*/ 9884 w 10000"/>
                <a:gd name="connsiteY23" fmla="*/ 4749 h 9948"/>
                <a:gd name="connsiteX24" fmla="*/ 9935 w 10000"/>
                <a:gd name="connsiteY24" fmla="*/ 4872 h 9948"/>
                <a:gd name="connsiteX25" fmla="*/ 9757 w 10000"/>
                <a:gd name="connsiteY25" fmla="*/ 4807 h 9948"/>
                <a:gd name="connsiteX26" fmla="*/ 9802 w 10000"/>
                <a:gd name="connsiteY26" fmla="*/ 4872 h 9948"/>
                <a:gd name="connsiteX27" fmla="*/ 9935 w 10000"/>
                <a:gd name="connsiteY27" fmla="*/ 4921 h 9948"/>
                <a:gd name="connsiteX28" fmla="*/ 9982 w 10000"/>
                <a:gd name="connsiteY28" fmla="*/ 5090 h 9948"/>
                <a:gd name="connsiteX29" fmla="*/ 9935 w 10000"/>
                <a:gd name="connsiteY29" fmla="*/ 5207 h 9948"/>
                <a:gd name="connsiteX30" fmla="*/ 9802 w 10000"/>
                <a:gd name="connsiteY30" fmla="*/ 5035 h 9948"/>
                <a:gd name="connsiteX31" fmla="*/ 9757 w 10000"/>
                <a:gd name="connsiteY31" fmla="*/ 5090 h 9948"/>
                <a:gd name="connsiteX32" fmla="*/ 9579 w 10000"/>
                <a:gd name="connsiteY32" fmla="*/ 5207 h 9948"/>
                <a:gd name="connsiteX33" fmla="*/ 9714 w 10000"/>
                <a:gd name="connsiteY33" fmla="*/ 5365 h 9948"/>
                <a:gd name="connsiteX34" fmla="*/ 9714 w 10000"/>
                <a:gd name="connsiteY34" fmla="*/ 5594 h 9948"/>
                <a:gd name="connsiteX35" fmla="*/ 9668 w 10000"/>
                <a:gd name="connsiteY35" fmla="*/ 5708 h 9948"/>
                <a:gd name="connsiteX36" fmla="*/ 9668 w 10000"/>
                <a:gd name="connsiteY36" fmla="*/ 5762 h 9948"/>
                <a:gd name="connsiteX37" fmla="*/ 9579 w 10000"/>
                <a:gd name="connsiteY37" fmla="*/ 5708 h 9948"/>
                <a:gd name="connsiteX38" fmla="*/ 9579 w 10000"/>
                <a:gd name="connsiteY38" fmla="*/ 5814 h 9948"/>
                <a:gd name="connsiteX39" fmla="*/ 9534 w 10000"/>
                <a:gd name="connsiteY39" fmla="*/ 5933 h 9948"/>
                <a:gd name="connsiteX40" fmla="*/ 9490 w 10000"/>
                <a:gd name="connsiteY40" fmla="*/ 6144 h 9948"/>
                <a:gd name="connsiteX41" fmla="*/ 9534 w 10000"/>
                <a:gd name="connsiteY41" fmla="*/ 6038 h 9948"/>
                <a:gd name="connsiteX42" fmla="*/ 9490 w 10000"/>
                <a:gd name="connsiteY42" fmla="*/ 6090 h 9948"/>
                <a:gd name="connsiteX43" fmla="*/ 9447 w 10000"/>
                <a:gd name="connsiteY43" fmla="*/ 5989 h 9948"/>
                <a:gd name="connsiteX44" fmla="*/ 9351 w 10000"/>
                <a:gd name="connsiteY44" fmla="*/ 6038 h 9948"/>
                <a:gd name="connsiteX45" fmla="*/ 9351 w 10000"/>
                <a:gd name="connsiteY45" fmla="*/ 6144 h 9948"/>
                <a:gd name="connsiteX46" fmla="*/ 9403 w 10000"/>
                <a:gd name="connsiteY46" fmla="*/ 6204 h 9948"/>
                <a:gd name="connsiteX47" fmla="*/ 9490 w 10000"/>
                <a:gd name="connsiteY47" fmla="*/ 6261 h 9948"/>
                <a:gd name="connsiteX48" fmla="*/ 9447 w 10000"/>
                <a:gd name="connsiteY48" fmla="*/ 6315 h 9948"/>
                <a:gd name="connsiteX49" fmla="*/ 9403 w 10000"/>
                <a:gd name="connsiteY49" fmla="*/ 6487 h 9948"/>
                <a:gd name="connsiteX50" fmla="*/ 9220 w 10000"/>
                <a:gd name="connsiteY50" fmla="*/ 6370 h 9948"/>
                <a:gd name="connsiteX51" fmla="*/ 9351 w 10000"/>
                <a:gd name="connsiteY51" fmla="*/ 6536 h 9948"/>
                <a:gd name="connsiteX52" fmla="*/ 9490 w 10000"/>
                <a:gd name="connsiteY52" fmla="*/ 6536 h 9948"/>
                <a:gd name="connsiteX53" fmla="*/ 9447 w 10000"/>
                <a:gd name="connsiteY53" fmla="*/ 6658 h 9948"/>
                <a:gd name="connsiteX54" fmla="*/ 9534 w 10000"/>
                <a:gd name="connsiteY54" fmla="*/ 6881 h 9948"/>
                <a:gd name="connsiteX55" fmla="*/ 9490 w 10000"/>
                <a:gd name="connsiteY55" fmla="*/ 6881 h 9948"/>
                <a:gd name="connsiteX56" fmla="*/ 9351 w 10000"/>
                <a:gd name="connsiteY56" fmla="*/ 6759 h 9948"/>
                <a:gd name="connsiteX57" fmla="*/ 9302 w 10000"/>
                <a:gd name="connsiteY57" fmla="*/ 6823 h 9948"/>
                <a:gd name="connsiteX58" fmla="*/ 9403 w 10000"/>
                <a:gd name="connsiteY58" fmla="*/ 6936 h 9948"/>
                <a:gd name="connsiteX59" fmla="*/ 9351 w 10000"/>
                <a:gd name="connsiteY59" fmla="*/ 7042 h 9948"/>
                <a:gd name="connsiteX60" fmla="*/ 9220 w 10000"/>
                <a:gd name="connsiteY60" fmla="*/ 6936 h 9948"/>
                <a:gd name="connsiteX61" fmla="*/ 9302 w 10000"/>
                <a:gd name="connsiteY61" fmla="*/ 7097 h 9948"/>
                <a:gd name="connsiteX62" fmla="*/ 9220 w 10000"/>
                <a:gd name="connsiteY62" fmla="*/ 7097 h 9948"/>
                <a:gd name="connsiteX63" fmla="*/ 9220 w 10000"/>
                <a:gd name="connsiteY63" fmla="*/ 7211 h 9948"/>
                <a:gd name="connsiteX64" fmla="*/ 8994 w 10000"/>
                <a:gd name="connsiteY64" fmla="*/ 7336 h 9948"/>
                <a:gd name="connsiteX65" fmla="*/ 8951 w 10000"/>
                <a:gd name="connsiteY65" fmla="*/ 7432 h 9948"/>
                <a:gd name="connsiteX66" fmla="*/ 8994 w 10000"/>
                <a:gd name="connsiteY66" fmla="*/ 7494 h 9948"/>
                <a:gd name="connsiteX67" fmla="*/ 8951 w 10000"/>
                <a:gd name="connsiteY67" fmla="*/ 7536 h 9948"/>
                <a:gd name="connsiteX68" fmla="*/ 8905 w 10000"/>
                <a:gd name="connsiteY68" fmla="*/ 7712 h 9948"/>
                <a:gd name="connsiteX69" fmla="*/ 8866 w 10000"/>
                <a:gd name="connsiteY69" fmla="*/ 7657 h 9948"/>
                <a:gd name="connsiteX70" fmla="*/ 8866 w 10000"/>
                <a:gd name="connsiteY70" fmla="*/ 7826 h 9948"/>
                <a:gd name="connsiteX71" fmla="*/ 8407 w 10000"/>
                <a:gd name="connsiteY71" fmla="*/ 7539 h 9948"/>
                <a:gd name="connsiteX72" fmla="*/ 7657 w 10000"/>
                <a:gd name="connsiteY72" fmla="*/ 8498 h 9948"/>
                <a:gd name="connsiteX73" fmla="*/ 7387 w 10000"/>
                <a:gd name="connsiteY73" fmla="*/ 8608 h 9948"/>
                <a:gd name="connsiteX74" fmla="*/ 7253 w 10000"/>
                <a:gd name="connsiteY74" fmla="*/ 8275 h 9948"/>
                <a:gd name="connsiteX75" fmla="*/ 7209 w 10000"/>
                <a:gd name="connsiteY75" fmla="*/ 8275 h 9948"/>
                <a:gd name="connsiteX76" fmla="*/ 7340 w 10000"/>
                <a:gd name="connsiteY76" fmla="*/ 8209 h 9948"/>
                <a:gd name="connsiteX77" fmla="*/ 7162 w 10000"/>
                <a:gd name="connsiteY77" fmla="*/ 8209 h 9948"/>
                <a:gd name="connsiteX78" fmla="*/ 7119 w 10000"/>
                <a:gd name="connsiteY78" fmla="*/ 8333 h 9948"/>
                <a:gd name="connsiteX79" fmla="*/ 7209 w 10000"/>
                <a:gd name="connsiteY79" fmla="*/ 8440 h 9948"/>
                <a:gd name="connsiteX80" fmla="*/ 7162 w 10000"/>
                <a:gd name="connsiteY80" fmla="*/ 8440 h 9948"/>
                <a:gd name="connsiteX81" fmla="*/ 7302 w 10000"/>
                <a:gd name="connsiteY81" fmla="*/ 8772 h 9948"/>
                <a:gd name="connsiteX82" fmla="*/ 7119 w 10000"/>
                <a:gd name="connsiteY82" fmla="*/ 8559 h 9948"/>
                <a:gd name="connsiteX83" fmla="*/ 7209 w 10000"/>
                <a:gd name="connsiteY83" fmla="*/ 8772 h 9948"/>
                <a:gd name="connsiteX84" fmla="*/ 7162 w 10000"/>
                <a:gd name="connsiteY84" fmla="*/ 8836 h 9948"/>
                <a:gd name="connsiteX85" fmla="*/ 7119 w 10000"/>
                <a:gd name="connsiteY85" fmla="*/ 8772 h 9948"/>
                <a:gd name="connsiteX86" fmla="*/ 7075 w 10000"/>
                <a:gd name="connsiteY86" fmla="*/ 8948 h 9948"/>
                <a:gd name="connsiteX87" fmla="*/ 6934 w 10000"/>
                <a:gd name="connsiteY87" fmla="*/ 9002 h 9948"/>
                <a:gd name="connsiteX88" fmla="*/ 6893 w 10000"/>
                <a:gd name="connsiteY88" fmla="*/ 8885 h 9948"/>
                <a:gd name="connsiteX89" fmla="*/ 6807 w 10000"/>
                <a:gd name="connsiteY89" fmla="*/ 8836 h 9948"/>
                <a:gd name="connsiteX90" fmla="*/ 6852 w 10000"/>
                <a:gd name="connsiteY90" fmla="*/ 9055 h 9948"/>
                <a:gd name="connsiteX91" fmla="*/ 6623 w 10000"/>
                <a:gd name="connsiteY91" fmla="*/ 8948 h 9948"/>
                <a:gd name="connsiteX92" fmla="*/ 6579 w 10000"/>
                <a:gd name="connsiteY92" fmla="*/ 9002 h 9948"/>
                <a:gd name="connsiteX93" fmla="*/ 6444 w 10000"/>
                <a:gd name="connsiteY93" fmla="*/ 9105 h 9948"/>
                <a:gd name="connsiteX94" fmla="*/ 6411 w 10000"/>
                <a:gd name="connsiteY94" fmla="*/ 9228 h 9948"/>
                <a:gd name="connsiteX95" fmla="*/ 6311 w 10000"/>
                <a:gd name="connsiteY95" fmla="*/ 9228 h 9948"/>
                <a:gd name="connsiteX96" fmla="*/ 6177 w 10000"/>
                <a:gd name="connsiteY96" fmla="*/ 9279 h 9948"/>
                <a:gd name="connsiteX97" fmla="*/ 6177 w 10000"/>
                <a:gd name="connsiteY97" fmla="*/ 9228 h 9948"/>
                <a:gd name="connsiteX98" fmla="*/ 6177 w 10000"/>
                <a:gd name="connsiteY98" fmla="*/ 9334 h 9948"/>
                <a:gd name="connsiteX99" fmla="*/ 6046 w 10000"/>
                <a:gd name="connsiteY99" fmla="*/ 9279 h 9948"/>
                <a:gd name="connsiteX100" fmla="*/ 6046 w 10000"/>
                <a:gd name="connsiteY100" fmla="*/ 9386 h 9948"/>
                <a:gd name="connsiteX101" fmla="*/ 6000 w 10000"/>
                <a:gd name="connsiteY101" fmla="*/ 9559 h 9948"/>
                <a:gd name="connsiteX102" fmla="*/ 6094 w 10000"/>
                <a:gd name="connsiteY102" fmla="*/ 9619 h 9948"/>
                <a:gd name="connsiteX103" fmla="*/ 6094 w 10000"/>
                <a:gd name="connsiteY103" fmla="*/ 9619 h 9948"/>
                <a:gd name="connsiteX104" fmla="*/ 6177 w 10000"/>
                <a:gd name="connsiteY104" fmla="*/ 9842 h 9948"/>
                <a:gd name="connsiteX105" fmla="*/ 5956 w 10000"/>
                <a:gd name="connsiteY105" fmla="*/ 9948 h 9948"/>
                <a:gd name="connsiteX106" fmla="*/ 5956 w 10000"/>
                <a:gd name="connsiteY106" fmla="*/ 9842 h 9948"/>
                <a:gd name="connsiteX107" fmla="*/ 5861 w 10000"/>
                <a:gd name="connsiteY107" fmla="*/ 9670 h 9948"/>
                <a:gd name="connsiteX108" fmla="*/ 5823 w 10000"/>
                <a:gd name="connsiteY108" fmla="*/ 9559 h 9948"/>
                <a:gd name="connsiteX109" fmla="*/ 5778 w 10000"/>
                <a:gd name="connsiteY109" fmla="*/ 9386 h 9948"/>
                <a:gd name="connsiteX110" fmla="*/ 5823 w 10000"/>
                <a:gd name="connsiteY110" fmla="*/ 9279 h 9948"/>
                <a:gd name="connsiteX111" fmla="*/ 5778 w 10000"/>
                <a:gd name="connsiteY111" fmla="*/ 9105 h 9948"/>
                <a:gd name="connsiteX112" fmla="*/ 5778 w 10000"/>
                <a:gd name="connsiteY112" fmla="*/ 9167 h 9948"/>
                <a:gd name="connsiteX113" fmla="*/ 5686 w 10000"/>
                <a:gd name="connsiteY113" fmla="*/ 9055 h 9948"/>
                <a:gd name="connsiteX114" fmla="*/ 5686 w 10000"/>
                <a:gd name="connsiteY114" fmla="*/ 9167 h 9948"/>
                <a:gd name="connsiteX115" fmla="*/ 5555 w 10000"/>
                <a:gd name="connsiteY115" fmla="*/ 9167 h 9948"/>
                <a:gd name="connsiteX116" fmla="*/ 5466 w 10000"/>
                <a:gd name="connsiteY116" fmla="*/ 9105 h 9948"/>
                <a:gd name="connsiteX117" fmla="*/ 5414 w 10000"/>
                <a:gd name="connsiteY117" fmla="*/ 9002 h 9948"/>
                <a:gd name="connsiteX118" fmla="*/ 5370 w 10000"/>
                <a:gd name="connsiteY118" fmla="*/ 9002 h 9948"/>
                <a:gd name="connsiteX119" fmla="*/ 5370 w 10000"/>
                <a:gd name="connsiteY119" fmla="*/ 9105 h 9948"/>
                <a:gd name="connsiteX120" fmla="*/ 5284 w 10000"/>
                <a:gd name="connsiteY120" fmla="*/ 9002 h 9948"/>
                <a:gd name="connsiteX121" fmla="*/ 5244 w 10000"/>
                <a:gd name="connsiteY121" fmla="*/ 8885 h 9948"/>
                <a:gd name="connsiteX122" fmla="*/ 5202 w 10000"/>
                <a:gd name="connsiteY122" fmla="*/ 8948 h 9948"/>
                <a:gd name="connsiteX123" fmla="*/ 5244 w 10000"/>
                <a:gd name="connsiteY123" fmla="*/ 9105 h 9948"/>
                <a:gd name="connsiteX124" fmla="*/ 5154 w 10000"/>
                <a:gd name="connsiteY124" fmla="*/ 9055 h 9948"/>
                <a:gd name="connsiteX125" fmla="*/ 5154 w 10000"/>
                <a:gd name="connsiteY125" fmla="*/ 9167 h 9948"/>
                <a:gd name="connsiteX126" fmla="*/ 4973 w 10000"/>
                <a:gd name="connsiteY126" fmla="*/ 9105 h 9948"/>
                <a:gd name="connsiteX127" fmla="*/ 4844 w 10000"/>
                <a:gd name="connsiteY127" fmla="*/ 9105 h 9948"/>
                <a:gd name="connsiteX128" fmla="*/ 4794 w 10000"/>
                <a:gd name="connsiteY128" fmla="*/ 9105 h 9948"/>
                <a:gd name="connsiteX129" fmla="*/ 4661 w 10000"/>
                <a:gd name="connsiteY129" fmla="*/ 9002 h 9948"/>
                <a:gd name="connsiteX130" fmla="*/ 4611 w 10000"/>
                <a:gd name="connsiteY130" fmla="*/ 8948 h 9948"/>
                <a:gd name="connsiteX131" fmla="*/ 4480 w 10000"/>
                <a:gd name="connsiteY131" fmla="*/ 8885 h 9948"/>
                <a:gd name="connsiteX132" fmla="*/ 4395 w 10000"/>
                <a:gd name="connsiteY132" fmla="*/ 8559 h 9948"/>
                <a:gd name="connsiteX133" fmla="*/ 4297 w 10000"/>
                <a:gd name="connsiteY133" fmla="*/ 8333 h 9948"/>
                <a:gd name="connsiteX134" fmla="*/ 4168 w 10000"/>
                <a:gd name="connsiteY134" fmla="*/ 8333 h 9948"/>
                <a:gd name="connsiteX135" fmla="*/ 4032 w 10000"/>
                <a:gd name="connsiteY135" fmla="*/ 8333 h 9948"/>
                <a:gd name="connsiteX136" fmla="*/ 3808 w 10000"/>
                <a:gd name="connsiteY136" fmla="*/ 8048 h 9948"/>
                <a:gd name="connsiteX137" fmla="*/ 3633 w 10000"/>
                <a:gd name="connsiteY137" fmla="*/ 8209 h 9948"/>
                <a:gd name="connsiteX138" fmla="*/ 3633 w 10000"/>
                <a:gd name="connsiteY138" fmla="*/ 8333 h 9948"/>
                <a:gd name="connsiteX139" fmla="*/ 3410 w 10000"/>
                <a:gd name="connsiteY139" fmla="*/ 8388 h 9948"/>
                <a:gd name="connsiteX140" fmla="*/ 3278 w 10000"/>
                <a:gd name="connsiteY140" fmla="*/ 8559 h 9948"/>
                <a:gd name="connsiteX141" fmla="*/ 3189 w 10000"/>
                <a:gd name="connsiteY141" fmla="*/ 8440 h 9948"/>
                <a:gd name="connsiteX142" fmla="*/ 3099 w 10000"/>
                <a:gd name="connsiteY142" fmla="*/ 8559 h 9948"/>
                <a:gd name="connsiteX143" fmla="*/ 2965 w 10000"/>
                <a:gd name="connsiteY143" fmla="*/ 8559 h 9948"/>
                <a:gd name="connsiteX144" fmla="*/ 2781 w 10000"/>
                <a:gd name="connsiteY144" fmla="*/ 8498 h 9948"/>
                <a:gd name="connsiteX145" fmla="*/ 2606 w 10000"/>
                <a:gd name="connsiteY145" fmla="*/ 8608 h 9948"/>
                <a:gd name="connsiteX146" fmla="*/ 2515 w 10000"/>
                <a:gd name="connsiteY146" fmla="*/ 8608 h 9948"/>
                <a:gd name="connsiteX147" fmla="*/ 2423 w 10000"/>
                <a:gd name="connsiteY147" fmla="*/ 8608 h 9948"/>
                <a:gd name="connsiteX148" fmla="*/ 2380 w 10000"/>
                <a:gd name="connsiteY148" fmla="*/ 8608 h 9948"/>
                <a:gd name="connsiteX149" fmla="*/ 2380 w 10000"/>
                <a:gd name="connsiteY149" fmla="*/ 8885 h 9948"/>
                <a:gd name="connsiteX150" fmla="*/ 2473 w 10000"/>
                <a:gd name="connsiteY150" fmla="*/ 9055 h 9948"/>
                <a:gd name="connsiteX151" fmla="*/ 2473 w 10000"/>
                <a:gd name="connsiteY151" fmla="*/ 9105 h 9948"/>
                <a:gd name="connsiteX152" fmla="*/ 2473 w 10000"/>
                <a:gd name="connsiteY152" fmla="*/ 9228 h 9948"/>
                <a:gd name="connsiteX153" fmla="*/ 2515 w 10000"/>
                <a:gd name="connsiteY153" fmla="*/ 9386 h 9948"/>
                <a:gd name="connsiteX154" fmla="*/ 2380 w 10000"/>
                <a:gd name="connsiteY154" fmla="*/ 9334 h 9948"/>
                <a:gd name="connsiteX155" fmla="*/ 2244 w 10000"/>
                <a:gd name="connsiteY155" fmla="*/ 9279 h 9948"/>
                <a:gd name="connsiteX156" fmla="*/ 2153 w 10000"/>
                <a:gd name="connsiteY156" fmla="*/ 9002 h 9948"/>
                <a:gd name="connsiteX157" fmla="*/ 1895 w 10000"/>
                <a:gd name="connsiteY157" fmla="*/ 9167 h 9948"/>
                <a:gd name="connsiteX158" fmla="*/ 1805 w 10000"/>
                <a:gd name="connsiteY158" fmla="*/ 9228 h 9948"/>
                <a:gd name="connsiteX159" fmla="*/ 1805 w 10000"/>
                <a:gd name="connsiteY159" fmla="*/ 9055 h 9948"/>
                <a:gd name="connsiteX160" fmla="*/ 1669 w 10000"/>
                <a:gd name="connsiteY160" fmla="*/ 8836 h 9948"/>
                <a:gd name="connsiteX161" fmla="*/ 1401 w 10000"/>
                <a:gd name="connsiteY161" fmla="*/ 8836 h 9948"/>
                <a:gd name="connsiteX162" fmla="*/ 1401 w 10000"/>
                <a:gd name="connsiteY162" fmla="*/ 8608 h 9948"/>
                <a:gd name="connsiteX163" fmla="*/ 1439 w 10000"/>
                <a:gd name="connsiteY163" fmla="*/ 8333 h 9948"/>
                <a:gd name="connsiteX164" fmla="*/ 1270 w 10000"/>
                <a:gd name="connsiteY164" fmla="*/ 8209 h 9948"/>
                <a:gd name="connsiteX165" fmla="*/ 1130 w 10000"/>
                <a:gd name="connsiteY165" fmla="*/ 8048 h 9948"/>
                <a:gd name="connsiteX166" fmla="*/ 1090 w 10000"/>
                <a:gd name="connsiteY166" fmla="*/ 7937 h 9948"/>
                <a:gd name="connsiteX167" fmla="*/ 1048 w 10000"/>
                <a:gd name="connsiteY167" fmla="*/ 7771 h 9948"/>
                <a:gd name="connsiteX168" fmla="*/ 1090 w 10000"/>
                <a:gd name="connsiteY168" fmla="*/ 7604 h 9948"/>
                <a:gd name="connsiteX169" fmla="*/ 773 w 10000"/>
                <a:gd name="connsiteY169" fmla="*/ 7657 h 9948"/>
                <a:gd name="connsiteX170" fmla="*/ 591 w 10000"/>
                <a:gd name="connsiteY170" fmla="*/ 7771 h 9948"/>
                <a:gd name="connsiteX171" fmla="*/ 591 w 10000"/>
                <a:gd name="connsiteY171" fmla="*/ 7604 h 9948"/>
                <a:gd name="connsiteX172" fmla="*/ 549 w 10000"/>
                <a:gd name="connsiteY172" fmla="*/ 7432 h 9948"/>
                <a:gd name="connsiteX173" fmla="*/ 508 w 10000"/>
                <a:gd name="connsiteY173" fmla="*/ 7336 h 9948"/>
                <a:gd name="connsiteX174" fmla="*/ 7545 w 10000"/>
                <a:gd name="connsiteY174" fmla="*/ 7315 h 9948"/>
                <a:gd name="connsiteX175" fmla="*/ 7675 w 10000"/>
                <a:gd name="connsiteY175" fmla="*/ 6909 h 9948"/>
                <a:gd name="connsiteX0" fmla="*/ 8417 w 10000"/>
                <a:gd name="connsiteY0" fmla="*/ 15 h 9892"/>
                <a:gd name="connsiteX1" fmla="*/ 8322 w 10000"/>
                <a:gd name="connsiteY1" fmla="*/ 75 h 9892"/>
                <a:gd name="connsiteX2" fmla="*/ 8417 w 10000"/>
                <a:gd name="connsiteY2" fmla="*/ 182 h 9892"/>
                <a:gd name="connsiteX3" fmla="*/ 8322 w 10000"/>
                <a:gd name="connsiteY3" fmla="*/ 182 h 9892"/>
                <a:gd name="connsiteX4" fmla="*/ 8367 w 10000"/>
                <a:gd name="connsiteY4" fmla="*/ 289 h 9892"/>
                <a:gd name="connsiteX5" fmla="*/ 8283 w 10000"/>
                <a:gd name="connsiteY5" fmla="*/ 348 h 9892"/>
                <a:gd name="connsiteX6" fmla="*/ 8188 w 10000"/>
                <a:gd name="connsiteY6" fmla="*/ 238 h 9892"/>
                <a:gd name="connsiteX7" fmla="*/ 8152 w 10000"/>
                <a:gd name="connsiteY7" fmla="*/ 238 h 9892"/>
                <a:gd name="connsiteX8" fmla="*/ 8237 w 10000"/>
                <a:gd name="connsiteY8" fmla="*/ 405 h 9892"/>
                <a:gd name="connsiteX9" fmla="*/ 8056 w 10000"/>
                <a:gd name="connsiteY9" fmla="*/ 637 h 9892"/>
                <a:gd name="connsiteX10" fmla="*/ 9884 w 10000"/>
                <a:gd name="connsiteY10" fmla="*/ 4220 h 9892"/>
                <a:gd name="connsiteX11" fmla="*/ 9847 w 10000"/>
                <a:gd name="connsiteY11" fmla="*/ 4280 h 9892"/>
                <a:gd name="connsiteX12" fmla="*/ 9757 w 10000"/>
                <a:gd name="connsiteY12" fmla="*/ 4336 h 9892"/>
                <a:gd name="connsiteX13" fmla="*/ 9802 w 10000"/>
                <a:gd name="connsiteY13" fmla="*/ 4336 h 9892"/>
                <a:gd name="connsiteX14" fmla="*/ 9982 w 10000"/>
                <a:gd name="connsiteY14" fmla="*/ 4383 h 9892"/>
                <a:gd name="connsiteX15" fmla="*/ 9982 w 10000"/>
                <a:gd name="connsiteY15" fmla="*/ 4506 h 9892"/>
                <a:gd name="connsiteX16" fmla="*/ 9935 w 10000"/>
                <a:gd name="connsiteY16" fmla="*/ 4383 h 9892"/>
                <a:gd name="connsiteX17" fmla="*/ 9935 w 10000"/>
                <a:gd name="connsiteY17" fmla="*/ 4506 h 9892"/>
                <a:gd name="connsiteX18" fmla="*/ 9884 w 10000"/>
                <a:gd name="connsiteY18" fmla="*/ 4457 h 9892"/>
                <a:gd name="connsiteX19" fmla="*/ 9847 w 10000"/>
                <a:gd name="connsiteY19" fmla="*/ 4457 h 9892"/>
                <a:gd name="connsiteX20" fmla="*/ 9802 w 10000"/>
                <a:gd name="connsiteY20" fmla="*/ 4554 h 9892"/>
                <a:gd name="connsiteX21" fmla="*/ 9935 w 10000"/>
                <a:gd name="connsiteY21" fmla="*/ 4666 h 9892"/>
                <a:gd name="connsiteX22" fmla="*/ 9884 w 10000"/>
                <a:gd name="connsiteY22" fmla="*/ 4666 h 9892"/>
                <a:gd name="connsiteX23" fmla="*/ 9935 w 10000"/>
                <a:gd name="connsiteY23" fmla="*/ 4789 h 9892"/>
                <a:gd name="connsiteX24" fmla="*/ 9757 w 10000"/>
                <a:gd name="connsiteY24" fmla="*/ 4724 h 9892"/>
                <a:gd name="connsiteX25" fmla="*/ 9802 w 10000"/>
                <a:gd name="connsiteY25" fmla="*/ 4789 h 9892"/>
                <a:gd name="connsiteX26" fmla="*/ 9935 w 10000"/>
                <a:gd name="connsiteY26" fmla="*/ 4839 h 9892"/>
                <a:gd name="connsiteX27" fmla="*/ 9982 w 10000"/>
                <a:gd name="connsiteY27" fmla="*/ 5009 h 9892"/>
                <a:gd name="connsiteX28" fmla="*/ 9935 w 10000"/>
                <a:gd name="connsiteY28" fmla="*/ 5126 h 9892"/>
                <a:gd name="connsiteX29" fmla="*/ 9802 w 10000"/>
                <a:gd name="connsiteY29" fmla="*/ 4953 h 9892"/>
                <a:gd name="connsiteX30" fmla="*/ 9757 w 10000"/>
                <a:gd name="connsiteY30" fmla="*/ 5009 h 9892"/>
                <a:gd name="connsiteX31" fmla="*/ 9579 w 10000"/>
                <a:gd name="connsiteY31" fmla="*/ 5126 h 9892"/>
                <a:gd name="connsiteX32" fmla="*/ 9714 w 10000"/>
                <a:gd name="connsiteY32" fmla="*/ 5285 h 9892"/>
                <a:gd name="connsiteX33" fmla="*/ 9714 w 10000"/>
                <a:gd name="connsiteY33" fmla="*/ 5515 h 9892"/>
                <a:gd name="connsiteX34" fmla="*/ 9668 w 10000"/>
                <a:gd name="connsiteY34" fmla="*/ 5630 h 9892"/>
                <a:gd name="connsiteX35" fmla="*/ 9668 w 10000"/>
                <a:gd name="connsiteY35" fmla="*/ 5684 h 9892"/>
                <a:gd name="connsiteX36" fmla="*/ 9579 w 10000"/>
                <a:gd name="connsiteY36" fmla="*/ 5630 h 9892"/>
                <a:gd name="connsiteX37" fmla="*/ 9579 w 10000"/>
                <a:gd name="connsiteY37" fmla="*/ 5736 h 9892"/>
                <a:gd name="connsiteX38" fmla="*/ 9534 w 10000"/>
                <a:gd name="connsiteY38" fmla="*/ 5856 h 9892"/>
                <a:gd name="connsiteX39" fmla="*/ 9490 w 10000"/>
                <a:gd name="connsiteY39" fmla="*/ 6068 h 9892"/>
                <a:gd name="connsiteX40" fmla="*/ 9534 w 10000"/>
                <a:gd name="connsiteY40" fmla="*/ 5962 h 9892"/>
                <a:gd name="connsiteX41" fmla="*/ 9490 w 10000"/>
                <a:gd name="connsiteY41" fmla="*/ 6014 h 9892"/>
                <a:gd name="connsiteX42" fmla="*/ 9447 w 10000"/>
                <a:gd name="connsiteY42" fmla="*/ 5912 h 9892"/>
                <a:gd name="connsiteX43" fmla="*/ 9351 w 10000"/>
                <a:gd name="connsiteY43" fmla="*/ 5962 h 9892"/>
                <a:gd name="connsiteX44" fmla="*/ 9351 w 10000"/>
                <a:gd name="connsiteY44" fmla="*/ 6068 h 9892"/>
                <a:gd name="connsiteX45" fmla="*/ 9403 w 10000"/>
                <a:gd name="connsiteY45" fmla="*/ 6128 h 9892"/>
                <a:gd name="connsiteX46" fmla="*/ 9490 w 10000"/>
                <a:gd name="connsiteY46" fmla="*/ 6186 h 9892"/>
                <a:gd name="connsiteX47" fmla="*/ 9447 w 10000"/>
                <a:gd name="connsiteY47" fmla="*/ 6240 h 9892"/>
                <a:gd name="connsiteX48" fmla="*/ 9403 w 10000"/>
                <a:gd name="connsiteY48" fmla="*/ 6413 h 9892"/>
                <a:gd name="connsiteX49" fmla="*/ 9220 w 10000"/>
                <a:gd name="connsiteY49" fmla="*/ 6295 h 9892"/>
                <a:gd name="connsiteX50" fmla="*/ 9351 w 10000"/>
                <a:gd name="connsiteY50" fmla="*/ 6462 h 9892"/>
                <a:gd name="connsiteX51" fmla="*/ 9490 w 10000"/>
                <a:gd name="connsiteY51" fmla="*/ 6462 h 9892"/>
                <a:gd name="connsiteX52" fmla="*/ 9447 w 10000"/>
                <a:gd name="connsiteY52" fmla="*/ 6585 h 9892"/>
                <a:gd name="connsiteX53" fmla="*/ 9534 w 10000"/>
                <a:gd name="connsiteY53" fmla="*/ 6809 h 9892"/>
                <a:gd name="connsiteX54" fmla="*/ 9490 w 10000"/>
                <a:gd name="connsiteY54" fmla="*/ 6809 h 9892"/>
                <a:gd name="connsiteX55" fmla="*/ 9351 w 10000"/>
                <a:gd name="connsiteY55" fmla="*/ 6686 h 9892"/>
                <a:gd name="connsiteX56" fmla="*/ 9302 w 10000"/>
                <a:gd name="connsiteY56" fmla="*/ 6751 h 9892"/>
                <a:gd name="connsiteX57" fmla="*/ 9403 w 10000"/>
                <a:gd name="connsiteY57" fmla="*/ 6864 h 9892"/>
                <a:gd name="connsiteX58" fmla="*/ 9351 w 10000"/>
                <a:gd name="connsiteY58" fmla="*/ 6971 h 9892"/>
                <a:gd name="connsiteX59" fmla="*/ 9220 w 10000"/>
                <a:gd name="connsiteY59" fmla="*/ 6864 h 9892"/>
                <a:gd name="connsiteX60" fmla="*/ 9302 w 10000"/>
                <a:gd name="connsiteY60" fmla="*/ 7026 h 9892"/>
                <a:gd name="connsiteX61" fmla="*/ 9220 w 10000"/>
                <a:gd name="connsiteY61" fmla="*/ 7026 h 9892"/>
                <a:gd name="connsiteX62" fmla="*/ 9220 w 10000"/>
                <a:gd name="connsiteY62" fmla="*/ 7141 h 9892"/>
                <a:gd name="connsiteX63" fmla="*/ 8994 w 10000"/>
                <a:gd name="connsiteY63" fmla="*/ 7266 h 9892"/>
                <a:gd name="connsiteX64" fmla="*/ 8951 w 10000"/>
                <a:gd name="connsiteY64" fmla="*/ 7363 h 9892"/>
                <a:gd name="connsiteX65" fmla="*/ 8994 w 10000"/>
                <a:gd name="connsiteY65" fmla="*/ 7425 h 9892"/>
                <a:gd name="connsiteX66" fmla="*/ 8951 w 10000"/>
                <a:gd name="connsiteY66" fmla="*/ 7467 h 9892"/>
                <a:gd name="connsiteX67" fmla="*/ 8905 w 10000"/>
                <a:gd name="connsiteY67" fmla="*/ 7644 h 9892"/>
                <a:gd name="connsiteX68" fmla="*/ 8866 w 10000"/>
                <a:gd name="connsiteY68" fmla="*/ 7589 h 9892"/>
                <a:gd name="connsiteX69" fmla="*/ 8866 w 10000"/>
                <a:gd name="connsiteY69" fmla="*/ 7759 h 9892"/>
                <a:gd name="connsiteX70" fmla="*/ 8407 w 10000"/>
                <a:gd name="connsiteY70" fmla="*/ 7470 h 9892"/>
                <a:gd name="connsiteX71" fmla="*/ 7657 w 10000"/>
                <a:gd name="connsiteY71" fmla="*/ 8434 h 9892"/>
                <a:gd name="connsiteX72" fmla="*/ 7387 w 10000"/>
                <a:gd name="connsiteY72" fmla="*/ 8545 h 9892"/>
                <a:gd name="connsiteX73" fmla="*/ 7253 w 10000"/>
                <a:gd name="connsiteY73" fmla="*/ 8210 h 9892"/>
                <a:gd name="connsiteX74" fmla="*/ 7209 w 10000"/>
                <a:gd name="connsiteY74" fmla="*/ 8210 h 9892"/>
                <a:gd name="connsiteX75" fmla="*/ 7340 w 10000"/>
                <a:gd name="connsiteY75" fmla="*/ 8144 h 9892"/>
                <a:gd name="connsiteX76" fmla="*/ 7162 w 10000"/>
                <a:gd name="connsiteY76" fmla="*/ 8144 h 9892"/>
                <a:gd name="connsiteX77" fmla="*/ 7119 w 10000"/>
                <a:gd name="connsiteY77" fmla="*/ 8269 h 9892"/>
                <a:gd name="connsiteX78" fmla="*/ 7209 w 10000"/>
                <a:gd name="connsiteY78" fmla="*/ 8376 h 9892"/>
                <a:gd name="connsiteX79" fmla="*/ 7162 w 10000"/>
                <a:gd name="connsiteY79" fmla="*/ 8376 h 9892"/>
                <a:gd name="connsiteX80" fmla="*/ 7302 w 10000"/>
                <a:gd name="connsiteY80" fmla="*/ 8710 h 9892"/>
                <a:gd name="connsiteX81" fmla="*/ 7119 w 10000"/>
                <a:gd name="connsiteY81" fmla="*/ 8496 h 9892"/>
                <a:gd name="connsiteX82" fmla="*/ 7209 w 10000"/>
                <a:gd name="connsiteY82" fmla="*/ 8710 h 9892"/>
                <a:gd name="connsiteX83" fmla="*/ 7162 w 10000"/>
                <a:gd name="connsiteY83" fmla="*/ 8774 h 9892"/>
                <a:gd name="connsiteX84" fmla="*/ 7119 w 10000"/>
                <a:gd name="connsiteY84" fmla="*/ 8710 h 9892"/>
                <a:gd name="connsiteX85" fmla="*/ 7075 w 10000"/>
                <a:gd name="connsiteY85" fmla="*/ 8887 h 9892"/>
                <a:gd name="connsiteX86" fmla="*/ 6934 w 10000"/>
                <a:gd name="connsiteY86" fmla="*/ 8941 h 9892"/>
                <a:gd name="connsiteX87" fmla="*/ 6893 w 10000"/>
                <a:gd name="connsiteY87" fmla="*/ 8823 h 9892"/>
                <a:gd name="connsiteX88" fmla="*/ 6807 w 10000"/>
                <a:gd name="connsiteY88" fmla="*/ 8774 h 9892"/>
                <a:gd name="connsiteX89" fmla="*/ 6852 w 10000"/>
                <a:gd name="connsiteY89" fmla="*/ 8994 h 9892"/>
                <a:gd name="connsiteX90" fmla="*/ 6623 w 10000"/>
                <a:gd name="connsiteY90" fmla="*/ 8887 h 9892"/>
                <a:gd name="connsiteX91" fmla="*/ 6579 w 10000"/>
                <a:gd name="connsiteY91" fmla="*/ 8941 h 9892"/>
                <a:gd name="connsiteX92" fmla="*/ 6444 w 10000"/>
                <a:gd name="connsiteY92" fmla="*/ 9045 h 9892"/>
                <a:gd name="connsiteX93" fmla="*/ 6411 w 10000"/>
                <a:gd name="connsiteY93" fmla="*/ 9168 h 9892"/>
                <a:gd name="connsiteX94" fmla="*/ 6311 w 10000"/>
                <a:gd name="connsiteY94" fmla="*/ 9168 h 9892"/>
                <a:gd name="connsiteX95" fmla="*/ 6177 w 10000"/>
                <a:gd name="connsiteY95" fmla="*/ 9220 h 9892"/>
                <a:gd name="connsiteX96" fmla="*/ 6177 w 10000"/>
                <a:gd name="connsiteY96" fmla="*/ 9168 h 9892"/>
                <a:gd name="connsiteX97" fmla="*/ 6177 w 10000"/>
                <a:gd name="connsiteY97" fmla="*/ 9275 h 9892"/>
                <a:gd name="connsiteX98" fmla="*/ 6046 w 10000"/>
                <a:gd name="connsiteY98" fmla="*/ 9220 h 9892"/>
                <a:gd name="connsiteX99" fmla="*/ 6046 w 10000"/>
                <a:gd name="connsiteY99" fmla="*/ 9327 h 9892"/>
                <a:gd name="connsiteX100" fmla="*/ 6000 w 10000"/>
                <a:gd name="connsiteY100" fmla="*/ 9501 h 9892"/>
                <a:gd name="connsiteX101" fmla="*/ 6094 w 10000"/>
                <a:gd name="connsiteY101" fmla="*/ 9561 h 9892"/>
                <a:gd name="connsiteX102" fmla="*/ 6094 w 10000"/>
                <a:gd name="connsiteY102" fmla="*/ 9561 h 9892"/>
                <a:gd name="connsiteX103" fmla="*/ 6177 w 10000"/>
                <a:gd name="connsiteY103" fmla="*/ 9785 h 9892"/>
                <a:gd name="connsiteX104" fmla="*/ 5956 w 10000"/>
                <a:gd name="connsiteY104" fmla="*/ 9892 h 9892"/>
                <a:gd name="connsiteX105" fmla="*/ 5956 w 10000"/>
                <a:gd name="connsiteY105" fmla="*/ 9785 h 9892"/>
                <a:gd name="connsiteX106" fmla="*/ 5861 w 10000"/>
                <a:gd name="connsiteY106" fmla="*/ 9613 h 9892"/>
                <a:gd name="connsiteX107" fmla="*/ 5823 w 10000"/>
                <a:gd name="connsiteY107" fmla="*/ 9501 h 9892"/>
                <a:gd name="connsiteX108" fmla="*/ 5778 w 10000"/>
                <a:gd name="connsiteY108" fmla="*/ 9327 h 9892"/>
                <a:gd name="connsiteX109" fmla="*/ 5823 w 10000"/>
                <a:gd name="connsiteY109" fmla="*/ 9220 h 9892"/>
                <a:gd name="connsiteX110" fmla="*/ 5778 w 10000"/>
                <a:gd name="connsiteY110" fmla="*/ 9045 h 9892"/>
                <a:gd name="connsiteX111" fmla="*/ 5778 w 10000"/>
                <a:gd name="connsiteY111" fmla="*/ 9107 h 9892"/>
                <a:gd name="connsiteX112" fmla="*/ 5686 w 10000"/>
                <a:gd name="connsiteY112" fmla="*/ 8994 h 9892"/>
                <a:gd name="connsiteX113" fmla="*/ 5686 w 10000"/>
                <a:gd name="connsiteY113" fmla="*/ 9107 h 9892"/>
                <a:gd name="connsiteX114" fmla="*/ 5555 w 10000"/>
                <a:gd name="connsiteY114" fmla="*/ 9107 h 9892"/>
                <a:gd name="connsiteX115" fmla="*/ 5466 w 10000"/>
                <a:gd name="connsiteY115" fmla="*/ 9045 h 9892"/>
                <a:gd name="connsiteX116" fmla="*/ 5414 w 10000"/>
                <a:gd name="connsiteY116" fmla="*/ 8941 h 9892"/>
                <a:gd name="connsiteX117" fmla="*/ 5370 w 10000"/>
                <a:gd name="connsiteY117" fmla="*/ 8941 h 9892"/>
                <a:gd name="connsiteX118" fmla="*/ 5370 w 10000"/>
                <a:gd name="connsiteY118" fmla="*/ 9045 h 9892"/>
                <a:gd name="connsiteX119" fmla="*/ 5284 w 10000"/>
                <a:gd name="connsiteY119" fmla="*/ 8941 h 9892"/>
                <a:gd name="connsiteX120" fmla="*/ 5244 w 10000"/>
                <a:gd name="connsiteY120" fmla="*/ 8823 h 9892"/>
                <a:gd name="connsiteX121" fmla="*/ 5202 w 10000"/>
                <a:gd name="connsiteY121" fmla="*/ 8887 h 9892"/>
                <a:gd name="connsiteX122" fmla="*/ 5244 w 10000"/>
                <a:gd name="connsiteY122" fmla="*/ 9045 h 9892"/>
                <a:gd name="connsiteX123" fmla="*/ 5154 w 10000"/>
                <a:gd name="connsiteY123" fmla="*/ 8994 h 9892"/>
                <a:gd name="connsiteX124" fmla="*/ 5154 w 10000"/>
                <a:gd name="connsiteY124" fmla="*/ 9107 h 9892"/>
                <a:gd name="connsiteX125" fmla="*/ 4973 w 10000"/>
                <a:gd name="connsiteY125" fmla="*/ 9045 h 9892"/>
                <a:gd name="connsiteX126" fmla="*/ 4844 w 10000"/>
                <a:gd name="connsiteY126" fmla="*/ 9045 h 9892"/>
                <a:gd name="connsiteX127" fmla="*/ 4794 w 10000"/>
                <a:gd name="connsiteY127" fmla="*/ 9045 h 9892"/>
                <a:gd name="connsiteX128" fmla="*/ 4661 w 10000"/>
                <a:gd name="connsiteY128" fmla="*/ 8941 h 9892"/>
                <a:gd name="connsiteX129" fmla="*/ 4611 w 10000"/>
                <a:gd name="connsiteY129" fmla="*/ 8887 h 9892"/>
                <a:gd name="connsiteX130" fmla="*/ 4480 w 10000"/>
                <a:gd name="connsiteY130" fmla="*/ 8823 h 9892"/>
                <a:gd name="connsiteX131" fmla="*/ 4395 w 10000"/>
                <a:gd name="connsiteY131" fmla="*/ 8496 h 9892"/>
                <a:gd name="connsiteX132" fmla="*/ 4297 w 10000"/>
                <a:gd name="connsiteY132" fmla="*/ 8269 h 9892"/>
                <a:gd name="connsiteX133" fmla="*/ 4168 w 10000"/>
                <a:gd name="connsiteY133" fmla="*/ 8269 h 9892"/>
                <a:gd name="connsiteX134" fmla="*/ 4032 w 10000"/>
                <a:gd name="connsiteY134" fmla="*/ 8269 h 9892"/>
                <a:gd name="connsiteX135" fmla="*/ 3808 w 10000"/>
                <a:gd name="connsiteY135" fmla="*/ 7982 h 9892"/>
                <a:gd name="connsiteX136" fmla="*/ 3633 w 10000"/>
                <a:gd name="connsiteY136" fmla="*/ 8144 h 9892"/>
                <a:gd name="connsiteX137" fmla="*/ 3633 w 10000"/>
                <a:gd name="connsiteY137" fmla="*/ 8269 h 9892"/>
                <a:gd name="connsiteX138" fmla="*/ 3410 w 10000"/>
                <a:gd name="connsiteY138" fmla="*/ 8324 h 9892"/>
                <a:gd name="connsiteX139" fmla="*/ 3278 w 10000"/>
                <a:gd name="connsiteY139" fmla="*/ 8496 h 9892"/>
                <a:gd name="connsiteX140" fmla="*/ 3189 w 10000"/>
                <a:gd name="connsiteY140" fmla="*/ 8376 h 9892"/>
                <a:gd name="connsiteX141" fmla="*/ 3099 w 10000"/>
                <a:gd name="connsiteY141" fmla="*/ 8496 h 9892"/>
                <a:gd name="connsiteX142" fmla="*/ 2965 w 10000"/>
                <a:gd name="connsiteY142" fmla="*/ 8496 h 9892"/>
                <a:gd name="connsiteX143" fmla="*/ 2781 w 10000"/>
                <a:gd name="connsiteY143" fmla="*/ 8434 h 9892"/>
                <a:gd name="connsiteX144" fmla="*/ 2606 w 10000"/>
                <a:gd name="connsiteY144" fmla="*/ 8545 h 9892"/>
                <a:gd name="connsiteX145" fmla="*/ 2515 w 10000"/>
                <a:gd name="connsiteY145" fmla="*/ 8545 h 9892"/>
                <a:gd name="connsiteX146" fmla="*/ 2423 w 10000"/>
                <a:gd name="connsiteY146" fmla="*/ 8545 h 9892"/>
                <a:gd name="connsiteX147" fmla="*/ 2380 w 10000"/>
                <a:gd name="connsiteY147" fmla="*/ 8545 h 9892"/>
                <a:gd name="connsiteX148" fmla="*/ 2380 w 10000"/>
                <a:gd name="connsiteY148" fmla="*/ 8823 h 9892"/>
                <a:gd name="connsiteX149" fmla="*/ 2473 w 10000"/>
                <a:gd name="connsiteY149" fmla="*/ 8994 h 9892"/>
                <a:gd name="connsiteX150" fmla="*/ 2473 w 10000"/>
                <a:gd name="connsiteY150" fmla="*/ 9045 h 9892"/>
                <a:gd name="connsiteX151" fmla="*/ 2473 w 10000"/>
                <a:gd name="connsiteY151" fmla="*/ 9168 h 9892"/>
                <a:gd name="connsiteX152" fmla="*/ 2515 w 10000"/>
                <a:gd name="connsiteY152" fmla="*/ 9327 h 9892"/>
                <a:gd name="connsiteX153" fmla="*/ 2380 w 10000"/>
                <a:gd name="connsiteY153" fmla="*/ 9275 h 9892"/>
                <a:gd name="connsiteX154" fmla="*/ 2244 w 10000"/>
                <a:gd name="connsiteY154" fmla="*/ 9220 h 9892"/>
                <a:gd name="connsiteX155" fmla="*/ 2153 w 10000"/>
                <a:gd name="connsiteY155" fmla="*/ 8941 h 9892"/>
                <a:gd name="connsiteX156" fmla="*/ 1895 w 10000"/>
                <a:gd name="connsiteY156" fmla="*/ 9107 h 9892"/>
                <a:gd name="connsiteX157" fmla="*/ 1805 w 10000"/>
                <a:gd name="connsiteY157" fmla="*/ 9168 h 9892"/>
                <a:gd name="connsiteX158" fmla="*/ 1805 w 10000"/>
                <a:gd name="connsiteY158" fmla="*/ 8994 h 9892"/>
                <a:gd name="connsiteX159" fmla="*/ 1669 w 10000"/>
                <a:gd name="connsiteY159" fmla="*/ 8774 h 9892"/>
                <a:gd name="connsiteX160" fmla="*/ 1401 w 10000"/>
                <a:gd name="connsiteY160" fmla="*/ 8774 h 9892"/>
                <a:gd name="connsiteX161" fmla="*/ 1401 w 10000"/>
                <a:gd name="connsiteY161" fmla="*/ 8545 h 9892"/>
                <a:gd name="connsiteX162" fmla="*/ 1439 w 10000"/>
                <a:gd name="connsiteY162" fmla="*/ 8269 h 9892"/>
                <a:gd name="connsiteX163" fmla="*/ 1270 w 10000"/>
                <a:gd name="connsiteY163" fmla="*/ 8144 h 9892"/>
                <a:gd name="connsiteX164" fmla="*/ 1130 w 10000"/>
                <a:gd name="connsiteY164" fmla="*/ 7982 h 9892"/>
                <a:gd name="connsiteX165" fmla="*/ 1090 w 10000"/>
                <a:gd name="connsiteY165" fmla="*/ 7870 h 9892"/>
                <a:gd name="connsiteX166" fmla="*/ 1048 w 10000"/>
                <a:gd name="connsiteY166" fmla="*/ 7704 h 9892"/>
                <a:gd name="connsiteX167" fmla="*/ 1090 w 10000"/>
                <a:gd name="connsiteY167" fmla="*/ 7536 h 9892"/>
                <a:gd name="connsiteX168" fmla="*/ 773 w 10000"/>
                <a:gd name="connsiteY168" fmla="*/ 7589 h 9892"/>
                <a:gd name="connsiteX169" fmla="*/ 591 w 10000"/>
                <a:gd name="connsiteY169" fmla="*/ 7704 h 9892"/>
                <a:gd name="connsiteX170" fmla="*/ 591 w 10000"/>
                <a:gd name="connsiteY170" fmla="*/ 7536 h 9892"/>
                <a:gd name="connsiteX171" fmla="*/ 549 w 10000"/>
                <a:gd name="connsiteY171" fmla="*/ 7363 h 9892"/>
                <a:gd name="connsiteX172" fmla="*/ 508 w 10000"/>
                <a:gd name="connsiteY172" fmla="*/ 7266 h 9892"/>
                <a:gd name="connsiteX173" fmla="*/ 7545 w 10000"/>
                <a:gd name="connsiteY173" fmla="*/ 7245 h 9892"/>
                <a:gd name="connsiteX174" fmla="*/ 7675 w 10000"/>
                <a:gd name="connsiteY174" fmla="*/ 6837 h 9892"/>
                <a:gd name="connsiteX0" fmla="*/ 8322 w 10000"/>
                <a:gd name="connsiteY0" fmla="*/ 25 h 9949"/>
                <a:gd name="connsiteX1" fmla="*/ 8417 w 10000"/>
                <a:gd name="connsiteY1" fmla="*/ 133 h 9949"/>
                <a:gd name="connsiteX2" fmla="*/ 8322 w 10000"/>
                <a:gd name="connsiteY2" fmla="*/ 133 h 9949"/>
                <a:gd name="connsiteX3" fmla="*/ 8367 w 10000"/>
                <a:gd name="connsiteY3" fmla="*/ 241 h 9949"/>
                <a:gd name="connsiteX4" fmla="*/ 8283 w 10000"/>
                <a:gd name="connsiteY4" fmla="*/ 301 h 9949"/>
                <a:gd name="connsiteX5" fmla="*/ 8188 w 10000"/>
                <a:gd name="connsiteY5" fmla="*/ 190 h 9949"/>
                <a:gd name="connsiteX6" fmla="*/ 8152 w 10000"/>
                <a:gd name="connsiteY6" fmla="*/ 190 h 9949"/>
                <a:gd name="connsiteX7" fmla="*/ 8237 w 10000"/>
                <a:gd name="connsiteY7" fmla="*/ 358 h 9949"/>
                <a:gd name="connsiteX8" fmla="*/ 8056 w 10000"/>
                <a:gd name="connsiteY8" fmla="*/ 593 h 9949"/>
                <a:gd name="connsiteX9" fmla="*/ 9884 w 10000"/>
                <a:gd name="connsiteY9" fmla="*/ 4215 h 9949"/>
                <a:gd name="connsiteX10" fmla="*/ 9847 w 10000"/>
                <a:gd name="connsiteY10" fmla="*/ 4276 h 9949"/>
                <a:gd name="connsiteX11" fmla="*/ 9757 w 10000"/>
                <a:gd name="connsiteY11" fmla="*/ 4332 h 9949"/>
                <a:gd name="connsiteX12" fmla="*/ 9802 w 10000"/>
                <a:gd name="connsiteY12" fmla="*/ 4332 h 9949"/>
                <a:gd name="connsiteX13" fmla="*/ 9982 w 10000"/>
                <a:gd name="connsiteY13" fmla="*/ 4380 h 9949"/>
                <a:gd name="connsiteX14" fmla="*/ 9982 w 10000"/>
                <a:gd name="connsiteY14" fmla="*/ 4504 h 9949"/>
                <a:gd name="connsiteX15" fmla="*/ 9935 w 10000"/>
                <a:gd name="connsiteY15" fmla="*/ 4380 h 9949"/>
                <a:gd name="connsiteX16" fmla="*/ 9935 w 10000"/>
                <a:gd name="connsiteY16" fmla="*/ 4504 h 9949"/>
                <a:gd name="connsiteX17" fmla="*/ 9884 w 10000"/>
                <a:gd name="connsiteY17" fmla="*/ 4455 h 9949"/>
                <a:gd name="connsiteX18" fmla="*/ 9847 w 10000"/>
                <a:gd name="connsiteY18" fmla="*/ 4455 h 9949"/>
                <a:gd name="connsiteX19" fmla="*/ 9802 w 10000"/>
                <a:gd name="connsiteY19" fmla="*/ 4553 h 9949"/>
                <a:gd name="connsiteX20" fmla="*/ 9935 w 10000"/>
                <a:gd name="connsiteY20" fmla="*/ 4666 h 9949"/>
                <a:gd name="connsiteX21" fmla="*/ 9884 w 10000"/>
                <a:gd name="connsiteY21" fmla="*/ 4666 h 9949"/>
                <a:gd name="connsiteX22" fmla="*/ 9935 w 10000"/>
                <a:gd name="connsiteY22" fmla="*/ 4790 h 9949"/>
                <a:gd name="connsiteX23" fmla="*/ 9757 w 10000"/>
                <a:gd name="connsiteY23" fmla="*/ 4725 h 9949"/>
                <a:gd name="connsiteX24" fmla="*/ 9802 w 10000"/>
                <a:gd name="connsiteY24" fmla="*/ 4790 h 9949"/>
                <a:gd name="connsiteX25" fmla="*/ 9935 w 10000"/>
                <a:gd name="connsiteY25" fmla="*/ 4841 h 9949"/>
                <a:gd name="connsiteX26" fmla="*/ 9982 w 10000"/>
                <a:gd name="connsiteY26" fmla="*/ 5013 h 9949"/>
                <a:gd name="connsiteX27" fmla="*/ 9935 w 10000"/>
                <a:gd name="connsiteY27" fmla="*/ 5131 h 9949"/>
                <a:gd name="connsiteX28" fmla="*/ 9802 w 10000"/>
                <a:gd name="connsiteY28" fmla="*/ 4956 h 9949"/>
                <a:gd name="connsiteX29" fmla="*/ 9757 w 10000"/>
                <a:gd name="connsiteY29" fmla="*/ 5013 h 9949"/>
                <a:gd name="connsiteX30" fmla="*/ 9579 w 10000"/>
                <a:gd name="connsiteY30" fmla="*/ 5131 h 9949"/>
                <a:gd name="connsiteX31" fmla="*/ 9714 w 10000"/>
                <a:gd name="connsiteY31" fmla="*/ 5292 h 9949"/>
                <a:gd name="connsiteX32" fmla="*/ 9714 w 10000"/>
                <a:gd name="connsiteY32" fmla="*/ 5524 h 9949"/>
                <a:gd name="connsiteX33" fmla="*/ 9668 w 10000"/>
                <a:gd name="connsiteY33" fmla="*/ 5640 h 9949"/>
                <a:gd name="connsiteX34" fmla="*/ 9668 w 10000"/>
                <a:gd name="connsiteY34" fmla="*/ 5695 h 9949"/>
                <a:gd name="connsiteX35" fmla="*/ 9579 w 10000"/>
                <a:gd name="connsiteY35" fmla="*/ 5640 h 9949"/>
                <a:gd name="connsiteX36" fmla="*/ 9579 w 10000"/>
                <a:gd name="connsiteY36" fmla="*/ 5748 h 9949"/>
                <a:gd name="connsiteX37" fmla="*/ 9534 w 10000"/>
                <a:gd name="connsiteY37" fmla="*/ 5869 h 9949"/>
                <a:gd name="connsiteX38" fmla="*/ 9490 w 10000"/>
                <a:gd name="connsiteY38" fmla="*/ 6083 h 9949"/>
                <a:gd name="connsiteX39" fmla="*/ 9534 w 10000"/>
                <a:gd name="connsiteY39" fmla="*/ 5976 h 9949"/>
                <a:gd name="connsiteX40" fmla="*/ 9490 w 10000"/>
                <a:gd name="connsiteY40" fmla="*/ 6029 h 9949"/>
                <a:gd name="connsiteX41" fmla="*/ 9447 w 10000"/>
                <a:gd name="connsiteY41" fmla="*/ 5926 h 9949"/>
                <a:gd name="connsiteX42" fmla="*/ 9351 w 10000"/>
                <a:gd name="connsiteY42" fmla="*/ 5976 h 9949"/>
                <a:gd name="connsiteX43" fmla="*/ 9351 w 10000"/>
                <a:gd name="connsiteY43" fmla="*/ 6083 h 9949"/>
                <a:gd name="connsiteX44" fmla="*/ 9403 w 10000"/>
                <a:gd name="connsiteY44" fmla="*/ 6144 h 9949"/>
                <a:gd name="connsiteX45" fmla="*/ 9490 w 10000"/>
                <a:gd name="connsiteY45" fmla="*/ 6203 h 9949"/>
                <a:gd name="connsiteX46" fmla="*/ 9447 w 10000"/>
                <a:gd name="connsiteY46" fmla="*/ 6257 h 9949"/>
                <a:gd name="connsiteX47" fmla="*/ 9403 w 10000"/>
                <a:gd name="connsiteY47" fmla="*/ 6432 h 9949"/>
                <a:gd name="connsiteX48" fmla="*/ 9220 w 10000"/>
                <a:gd name="connsiteY48" fmla="*/ 6313 h 9949"/>
                <a:gd name="connsiteX49" fmla="*/ 9351 w 10000"/>
                <a:gd name="connsiteY49" fmla="*/ 6482 h 9949"/>
                <a:gd name="connsiteX50" fmla="*/ 9490 w 10000"/>
                <a:gd name="connsiteY50" fmla="*/ 6482 h 9949"/>
                <a:gd name="connsiteX51" fmla="*/ 9447 w 10000"/>
                <a:gd name="connsiteY51" fmla="*/ 6606 h 9949"/>
                <a:gd name="connsiteX52" fmla="*/ 9534 w 10000"/>
                <a:gd name="connsiteY52" fmla="*/ 6832 h 9949"/>
                <a:gd name="connsiteX53" fmla="*/ 9490 w 10000"/>
                <a:gd name="connsiteY53" fmla="*/ 6832 h 9949"/>
                <a:gd name="connsiteX54" fmla="*/ 9351 w 10000"/>
                <a:gd name="connsiteY54" fmla="*/ 6708 h 9949"/>
                <a:gd name="connsiteX55" fmla="*/ 9302 w 10000"/>
                <a:gd name="connsiteY55" fmla="*/ 6774 h 9949"/>
                <a:gd name="connsiteX56" fmla="*/ 9403 w 10000"/>
                <a:gd name="connsiteY56" fmla="*/ 6888 h 9949"/>
                <a:gd name="connsiteX57" fmla="*/ 9351 w 10000"/>
                <a:gd name="connsiteY57" fmla="*/ 6996 h 9949"/>
                <a:gd name="connsiteX58" fmla="*/ 9220 w 10000"/>
                <a:gd name="connsiteY58" fmla="*/ 6888 h 9949"/>
                <a:gd name="connsiteX59" fmla="*/ 9302 w 10000"/>
                <a:gd name="connsiteY59" fmla="*/ 7052 h 9949"/>
                <a:gd name="connsiteX60" fmla="*/ 9220 w 10000"/>
                <a:gd name="connsiteY60" fmla="*/ 7052 h 9949"/>
                <a:gd name="connsiteX61" fmla="*/ 9220 w 10000"/>
                <a:gd name="connsiteY61" fmla="*/ 7168 h 9949"/>
                <a:gd name="connsiteX62" fmla="*/ 8994 w 10000"/>
                <a:gd name="connsiteY62" fmla="*/ 7294 h 9949"/>
                <a:gd name="connsiteX63" fmla="*/ 8951 w 10000"/>
                <a:gd name="connsiteY63" fmla="*/ 7392 h 9949"/>
                <a:gd name="connsiteX64" fmla="*/ 8994 w 10000"/>
                <a:gd name="connsiteY64" fmla="*/ 7455 h 9949"/>
                <a:gd name="connsiteX65" fmla="*/ 8951 w 10000"/>
                <a:gd name="connsiteY65" fmla="*/ 7498 h 9949"/>
                <a:gd name="connsiteX66" fmla="*/ 8905 w 10000"/>
                <a:gd name="connsiteY66" fmla="*/ 7676 h 9949"/>
                <a:gd name="connsiteX67" fmla="*/ 8866 w 10000"/>
                <a:gd name="connsiteY67" fmla="*/ 7621 h 9949"/>
                <a:gd name="connsiteX68" fmla="*/ 8866 w 10000"/>
                <a:gd name="connsiteY68" fmla="*/ 7793 h 9949"/>
                <a:gd name="connsiteX69" fmla="*/ 8407 w 10000"/>
                <a:gd name="connsiteY69" fmla="*/ 7501 h 9949"/>
                <a:gd name="connsiteX70" fmla="*/ 7657 w 10000"/>
                <a:gd name="connsiteY70" fmla="*/ 8475 h 9949"/>
                <a:gd name="connsiteX71" fmla="*/ 7387 w 10000"/>
                <a:gd name="connsiteY71" fmla="*/ 8587 h 9949"/>
                <a:gd name="connsiteX72" fmla="*/ 7253 w 10000"/>
                <a:gd name="connsiteY72" fmla="*/ 8249 h 9949"/>
                <a:gd name="connsiteX73" fmla="*/ 7209 w 10000"/>
                <a:gd name="connsiteY73" fmla="*/ 8249 h 9949"/>
                <a:gd name="connsiteX74" fmla="*/ 7340 w 10000"/>
                <a:gd name="connsiteY74" fmla="*/ 8182 h 9949"/>
                <a:gd name="connsiteX75" fmla="*/ 7162 w 10000"/>
                <a:gd name="connsiteY75" fmla="*/ 8182 h 9949"/>
                <a:gd name="connsiteX76" fmla="*/ 7119 w 10000"/>
                <a:gd name="connsiteY76" fmla="*/ 8308 h 9949"/>
                <a:gd name="connsiteX77" fmla="*/ 7209 w 10000"/>
                <a:gd name="connsiteY77" fmla="*/ 8416 h 9949"/>
                <a:gd name="connsiteX78" fmla="*/ 7162 w 10000"/>
                <a:gd name="connsiteY78" fmla="*/ 8416 h 9949"/>
                <a:gd name="connsiteX79" fmla="*/ 7302 w 10000"/>
                <a:gd name="connsiteY79" fmla="*/ 8754 h 9949"/>
                <a:gd name="connsiteX80" fmla="*/ 7119 w 10000"/>
                <a:gd name="connsiteY80" fmla="*/ 8538 h 9949"/>
                <a:gd name="connsiteX81" fmla="*/ 7209 w 10000"/>
                <a:gd name="connsiteY81" fmla="*/ 8754 h 9949"/>
                <a:gd name="connsiteX82" fmla="*/ 7162 w 10000"/>
                <a:gd name="connsiteY82" fmla="*/ 8819 h 9949"/>
                <a:gd name="connsiteX83" fmla="*/ 7119 w 10000"/>
                <a:gd name="connsiteY83" fmla="*/ 8754 h 9949"/>
                <a:gd name="connsiteX84" fmla="*/ 7075 w 10000"/>
                <a:gd name="connsiteY84" fmla="*/ 8933 h 9949"/>
                <a:gd name="connsiteX85" fmla="*/ 6934 w 10000"/>
                <a:gd name="connsiteY85" fmla="*/ 8988 h 9949"/>
                <a:gd name="connsiteX86" fmla="*/ 6893 w 10000"/>
                <a:gd name="connsiteY86" fmla="*/ 8868 h 9949"/>
                <a:gd name="connsiteX87" fmla="*/ 6807 w 10000"/>
                <a:gd name="connsiteY87" fmla="*/ 8819 h 9949"/>
                <a:gd name="connsiteX88" fmla="*/ 6852 w 10000"/>
                <a:gd name="connsiteY88" fmla="*/ 9041 h 9949"/>
                <a:gd name="connsiteX89" fmla="*/ 6623 w 10000"/>
                <a:gd name="connsiteY89" fmla="*/ 8933 h 9949"/>
                <a:gd name="connsiteX90" fmla="*/ 6579 w 10000"/>
                <a:gd name="connsiteY90" fmla="*/ 8988 h 9949"/>
                <a:gd name="connsiteX91" fmla="*/ 6444 w 10000"/>
                <a:gd name="connsiteY91" fmla="*/ 9093 h 9949"/>
                <a:gd name="connsiteX92" fmla="*/ 6411 w 10000"/>
                <a:gd name="connsiteY92" fmla="*/ 9217 h 9949"/>
                <a:gd name="connsiteX93" fmla="*/ 6311 w 10000"/>
                <a:gd name="connsiteY93" fmla="*/ 9217 h 9949"/>
                <a:gd name="connsiteX94" fmla="*/ 6177 w 10000"/>
                <a:gd name="connsiteY94" fmla="*/ 9270 h 9949"/>
                <a:gd name="connsiteX95" fmla="*/ 6177 w 10000"/>
                <a:gd name="connsiteY95" fmla="*/ 9217 h 9949"/>
                <a:gd name="connsiteX96" fmla="*/ 6177 w 10000"/>
                <a:gd name="connsiteY96" fmla="*/ 9325 h 9949"/>
                <a:gd name="connsiteX97" fmla="*/ 6046 w 10000"/>
                <a:gd name="connsiteY97" fmla="*/ 9270 h 9949"/>
                <a:gd name="connsiteX98" fmla="*/ 6046 w 10000"/>
                <a:gd name="connsiteY98" fmla="*/ 9378 h 9949"/>
                <a:gd name="connsiteX99" fmla="*/ 6000 w 10000"/>
                <a:gd name="connsiteY99" fmla="*/ 9554 h 9949"/>
                <a:gd name="connsiteX100" fmla="*/ 6094 w 10000"/>
                <a:gd name="connsiteY100" fmla="*/ 9614 h 9949"/>
                <a:gd name="connsiteX101" fmla="*/ 6094 w 10000"/>
                <a:gd name="connsiteY101" fmla="*/ 9614 h 9949"/>
                <a:gd name="connsiteX102" fmla="*/ 6177 w 10000"/>
                <a:gd name="connsiteY102" fmla="*/ 9841 h 9949"/>
                <a:gd name="connsiteX103" fmla="*/ 5956 w 10000"/>
                <a:gd name="connsiteY103" fmla="*/ 9949 h 9949"/>
                <a:gd name="connsiteX104" fmla="*/ 5956 w 10000"/>
                <a:gd name="connsiteY104" fmla="*/ 9841 h 9949"/>
                <a:gd name="connsiteX105" fmla="*/ 5861 w 10000"/>
                <a:gd name="connsiteY105" fmla="*/ 9667 h 9949"/>
                <a:gd name="connsiteX106" fmla="*/ 5823 w 10000"/>
                <a:gd name="connsiteY106" fmla="*/ 9554 h 9949"/>
                <a:gd name="connsiteX107" fmla="*/ 5778 w 10000"/>
                <a:gd name="connsiteY107" fmla="*/ 9378 h 9949"/>
                <a:gd name="connsiteX108" fmla="*/ 5823 w 10000"/>
                <a:gd name="connsiteY108" fmla="*/ 9270 h 9949"/>
                <a:gd name="connsiteX109" fmla="*/ 5778 w 10000"/>
                <a:gd name="connsiteY109" fmla="*/ 9093 h 9949"/>
                <a:gd name="connsiteX110" fmla="*/ 5778 w 10000"/>
                <a:gd name="connsiteY110" fmla="*/ 9155 h 9949"/>
                <a:gd name="connsiteX111" fmla="*/ 5686 w 10000"/>
                <a:gd name="connsiteY111" fmla="*/ 9041 h 9949"/>
                <a:gd name="connsiteX112" fmla="*/ 5686 w 10000"/>
                <a:gd name="connsiteY112" fmla="*/ 9155 h 9949"/>
                <a:gd name="connsiteX113" fmla="*/ 5555 w 10000"/>
                <a:gd name="connsiteY113" fmla="*/ 9155 h 9949"/>
                <a:gd name="connsiteX114" fmla="*/ 5466 w 10000"/>
                <a:gd name="connsiteY114" fmla="*/ 9093 h 9949"/>
                <a:gd name="connsiteX115" fmla="*/ 5414 w 10000"/>
                <a:gd name="connsiteY115" fmla="*/ 8988 h 9949"/>
                <a:gd name="connsiteX116" fmla="*/ 5370 w 10000"/>
                <a:gd name="connsiteY116" fmla="*/ 8988 h 9949"/>
                <a:gd name="connsiteX117" fmla="*/ 5370 w 10000"/>
                <a:gd name="connsiteY117" fmla="*/ 9093 h 9949"/>
                <a:gd name="connsiteX118" fmla="*/ 5284 w 10000"/>
                <a:gd name="connsiteY118" fmla="*/ 8988 h 9949"/>
                <a:gd name="connsiteX119" fmla="*/ 5244 w 10000"/>
                <a:gd name="connsiteY119" fmla="*/ 8868 h 9949"/>
                <a:gd name="connsiteX120" fmla="*/ 5202 w 10000"/>
                <a:gd name="connsiteY120" fmla="*/ 8933 h 9949"/>
                <a:gd name="connsiteX121" fmla="*/ 5244 w 10000"/>
                <a:gd name="connsiteY121" fmla="*/ 9093 h 9949"/>
                <a:gd name="connsiteX122" fmla="*/ 5154 w 10000"/>
                <a:gd name="connsiteY122" fmla="*/ 9041 h 9949"/>
                <a:gd name="connsiteX123" fmla="*/ 5154 w 10000"/>
                <a:gd name="connsiteY123" fmla="*/ 9155 h 9949"/>
                <a:gd name="connsiteX124" fmla="*/ 4973 w 10000"/>
                <a:gd name="connsiteY124" fmla="*/ 9093 h 9949"/>
                <a:gd name="connsiteX125" fmla="*/ 4844 w 10000"/>
                <a:gd name="connsiteY125" fmla="*/ 9093 h 9949"/>
                <a:gd name="connsiteX126" fmla="*/ 4794 w 10000"/>
                <a:gd name="connsiteY126" fmla="*/ 9093 h 9949"/>
                <a:gd name="connsiteX127" fmla="*/ 4661 w 10000"/>
                <a:gd name="connsiteY127" fmla="*/ 8988 h 9949"/>
                <a:gd name="connsiteX128" fmla="*/ 4611 w 10000"/>
                <a:gd name="connsiteY128" fmla="*/ 8933 h 9949"/>
                <a:gd name="connsiteX129" fmla="*/ 4480 w 10000"/>
                <a:gd name="connsiteY129" fmla="*/ 8868 h 9949"/>
                <a:gd name="connsiteX130" fmla="*/ 4395 w 10000"/>
                <a:gd name="connsiteY130" fmla="*/ 8538 h 9949"/>
                <a:gd name="connsiteX131" fmla="*/ 4297 w 10000"/>
                <a:gd name="connsiteY131" fmla="*/ 8308 h 9949"/>
                <a:gd name="connsiteX132" fmla="*/ 4168 w 10000"/>
                <a:gd name="connsiteY132" fmla="*/ 8308 h 9949"/>
                <a:gd name="connsiteX133" fmla="*/ 4032 w 10000"/>
                <a:gd name="connsiteY133" fmla="*/ 8308 h 9949"/>
                <a:gd name="connsiteX134" fmla="*/ 3808 w 10000"/>
                <a:gd name="connsiteY134" fmla="*/ 8018 h 9949"/>
                <a:gd name="connsiteX135" fmla="*/ 3633 w 10000"/>
                <a:gd name="connsiteY135" fmla="*/ 8182 h 9949"/>
                <a:gd name="connsiteX136" fmla="*/ 3633 w 10000"/>
                <a:gd name="connsiteY136" fmla="*/ 8308 h 9949"/>
                <a:gd name="connsiteX137" fmla="*/ 3410 w 10000"/>
                <a:gd name="connsiteY137" fmla="*/ 8364 h 9949"/>
                <a:gd name="connsiteX138" fmla="*/ 3278 w 10000"/>
                <a:gd name="connsiteY138" fmla="*/ 8538 h 9949"/>
                <a:gd name="connsiteX139" fmla="*/ 3189 w 10000"/>
                <a:gd name="connsiteY139" fmla="*/ 8416 h 9949"/>
                <a:gd name="connsiteX140" fmla="*/ 3099 w 10000"/>
                <a:gd name="connsiteY140" fmla="*/ 8538 h 9949"/>
                <a:gd name="connsiteX141" fmla="*/ 2965 w 10000"/>
                <a:gd name="connsiteY141" fmla="*/ 8538 h 9949"/>
                <a:gd name="connsiteX142" fmla="*/ 2781 w 10000"/>
                <a:gd name="connsiteY142" fmla="*/ 8475 h 9949"/>
                <a:gd name="connsiteX143" fmla="*/ 2606 w 10000"/>
                <a:gd name="connsiteY143" fmla="*/ 8587 h 9949"/>
                <a:gd name="connsiteX144" fmla="*/ 2515 w 10000"/>
                <a:gd name="connsiteY144" fmla="*/ 8587 h 9949"/>
                <a:gd name="connsiteX145" fmla="*/ 2423 w 10000"/>
                <a:gd name="connsiteY145" fmla="*/ 8587 h 9949"/>
                <a:gd name="connsiteX146" fmla="*/ 2380 w 10000"/>
                <a:gd name="connsiteY146" fmla="*/ 8587 h 9949"/>
                <a:gd name="connsiteX147" fmla="*/ 2380 w 10000"/>
                <a:gd name="connsiteY147" fmla="*/ 8868 h 9949"/>
                <a:gd name="connsiteX148" fmla="*/ 2473 w 10000"/>
                <a:gd name="connsiteY148" fmla="*/ 9041 h 9949"/>
                <a:gd name="connsiteX149" fmla="*/ 2473 w 10000"/>
                <a:gd name="connsiteY149" fmla="*/ 9093 h 9949"/>
                <a:gd name="connsiteX150" fmla="*/ 2473 w 10000"/>
                <a:gd name="connsiteY150" fmla="*/ 9217 h 9949"/>
                <a:gd name="connsiteX151" fmla="*/ 2515 w 10000"/>
                <a:gd name="connsiteY151" fmla="*/ 9378 h 9949"/>
                <a:gd name="connsiteX152" fmla="*/ 2380 w 10000"/>
                <a:gd name="connsiteY152" fmla="*/ 9325 h 9949"/>
                <a:gd name="connsiteX153" fmla="*/ 2244 w 10000"/>
                <a:gd name="connsiteY153" fmla="*/ 9270 h 9949"/>
                <a:gd name="connsiteX154" fmla="*/ 2153 w 10000"/>
                <a:gd name="connsiteY154" fmla="*/ 8988 h 9949"/>
                <a:gd name="connsiteX155" fmla="*/ 1895 w 10000"/>
                <a:gd name="connsiteY155" fmla="*/ 9155 h 9949"/>
                <a:gd name="connsiteX156" fmla="*/ 1805 w 10000"/>
                <a:gd name="connsiteY156" fmla="*/ 9217 h 9949"/>
                <a:gd name="connsiteX157" fmla="*/ 1805 w 10000"/>
                <a:gd name="connsiteY157" fmla="*/ 9041 h 9949"/>
                <a:gd name="connsiteX158" fmla="*/ 1669 w 10000"/>
                <a:gd name="connsiteY158" fmla="*/ 8819 h 9949"/>
                <a:gd name="connsiteX159" fmla="*/ 1401 w 10000"/>
                <a:gd name="connsiteY159" fmla="*/ 8819 h 9949"/>
                <a:gd name="connsiteX160" fmla="*/ 1401 w 10000"/>
                <a:gd name="connsiteY160" fmla="*/ 8587 h 9949"/>
                <a:gd name="connsiteX161" fmla="*/ 1439 w 10000"/>
                <a:gd name="connsiteY161" fmla="*/ 8308 h 9949"/>
                <a:gd name="connsiteX162" fmla="*/ 1270 w 10000"/>
                <a:gd name="connsiteY162" fmla="*/ 8182 h 9949"/>
                <a:gd name="connsiteX163" fmla="*/ 1130 w 10000"/>
                <a:gd name="connsiteY163" fmla="*/ 8018 h 9949"/>
                <a:gd name="connsiteX164" fmla="*/ 1090 w 10000"/>
                <a:gd name="connsiteY164" fmla="*/ 7905 h 9949"/>
                <a:gd name="connsiteX165" fmla="*/ 1048 w 10000"/>
                <a:gd name="connsiteY165" fmla="*/ 7737 h 9949"/>
                <a:gd name="connsiteX166" fmla="*/ 1090 w 10000"/>
                <a:gd name="connsiteY166" fmla="*/ 7567 h 9949"/>
                <a:gd name="connsiteX167" fmla="*/ 773 w 10000"/>
                <a:gd name="connsiteY167" fmla="*/ 7621 h 9949"/>
                <a:gd name="connsiteX168" fmla="*/ 591 w 10000"/>
                <a:gd name="connsiteY168" fmla="*/ 7737 h 9949"/>
                <a:gd name="connsiteX169" fmla="*/ 591 w 10000"/>
                <a:gd name="connsiteY169" fmla="*/ 7567 h 9949"/>
                <a:gd name="connsiteX170" fmla="*/ 549 w 10000"/>
                <a:gd name="connsiteY170" fmla="*/ 7392 h 9949"/>
                <a:gd name="connsiteX171" fmla="*/ 508 w 10000"/>
                <a:gd name="connsiteY171" fmla="*/ 7294 h 9949"/>
                <a:gd name="connsiteX172" fmla="*/ 7545 w 10000"/>
                <a:gd name="connsiteY172" fmla="*/ 7273 h 9949"/>
                <a:gd name="connsiteX173" fmla="*/ 7675 w 10000"/>
                <a:gd name="connsiteY173" fmla="*/ 6861 h 9949"/>
                <a:gd name="connsiteX0" fmla="*/ 8417 w 10000"/>
                <a:gd name="connsiteY0" fmla="*/ 42 h 9908"/>
                <a:gd name="connsiteX1" fmla="*/ 8322 w 10000"/>
                <a:gd name="connsiteY1" fmla="*/ 42 h 9908"/>
                <a:gd name="connsiteX2" fmla="*/ 8367 w 10000"/>
                <a:gd name="connsiteY2" fmla="*/ 150 h 9908"/>
                <a:gd name="connsiteX3" fmla="*/ 8283 w 10000"/>
                <a:gd name="connsiteY3" fmla="*/ 211 h 9908"/>
                <a:gd name="connsiteX4" fmla="*/ 8188 w 10000"/>
                <a:gd name="connsiteY4" fmla="*/ 99 h 9908"/>
                <a:gd name="connsiteX5" fmla="*/ 8152 w 10000"/>
                <a:gd name="connsiteY5" fmla="*/ 99 h 9908"/>
                <a:gd name="connsiteX6" fmla="*/ 8237 w 10000"/>
                <a:gd name="connsiteY6" fmla="*/ 268 h 9908"/>
                <a:gd name="connsiteX7" fmla="*/ 8056 w 10000"/>
                <a:gd name="connsiteY7" fmla="*/ 504 h 9908"/>
                <a:gd name="connsiteX8" fmla="*/ 9884 w 10000"/>
                <a:gd name="connsiteY8" fmla="*/ 4145 h 9908"/>
                <a:gd name="connsiteX9" fmla="*/ 9847 w 10000"/>
                <a:gd name="connsiteY9" fmla="*/ 4206 h 9908"/>
                <a:gd name="connsiteX10" fmla="*/ 9757 w 10000"/>
                <a:gd name="connsiteY10" fmla="*/ 4262 h 9908"/>
                <a:gd name="connsiteX11" fmla="*/ 9802 w 10000"/>
                <a:gd name="connsiteY11" fmla="*/ 4262 h 9908"/>
                <a:gd name="connsiteX12" fmla="*/ 9982 w 10000"/>
                <a:gd name="connsiteY12" fmla="*/ 4310 h 9908"/>
                <a:gd name="connsiteX13" fmla="*/ 9982 w 10000"/>
                <a:gd name="connsiteY13" fmla="*/ 4435 h 9908"/>
                <a:gd name="connsiteX14" fmla="*/ 9935 w 10000"/>
                <a:gd name="connsiteY14" fmla="*/ 4310 h 9908"/>
                <a:gd name="connsiteX15" fmla="*/ 9935 w 10000"/>
                <a:gd name="connsiteY15" fmla="*/ 4435 h 9908"/>
                <a:gd name="connsiteX16" fmla="*/ 9884 w 10000"/>
                <a:gd name="connsiteY16" fmla="*/ 4386 h 9908"/>
                <a:gd name="connsiteX17" fmla="*/ 9847 w 10000"/>
                <a:gd name="connsiteY17" fmla="*/ 4386 h 9908"/>
                <a:gd name="connsiteX18" fmla="*/ 9802 w 10000"/>
                <a:gd name="connsiteY18" fmla="*/ 4484 h 9908"/>
                <a:gd name="connsiteX19" fmla="*/ 9935 w 10000"/>
                <a:gd name="connsiteY19" fmla="*/ 4598 h 9908"/>
                <a:gd name="connsiteX20" fmla="*/ 9884 w 10000"/>
                <a:gd name="connsiteY20" fmla="*/ 4598 h 9908"/>
                <a:gd name="connsiteX21" fmla="*/ 9935 w 10000"/>
                <a:gd name="connsiteY21" fmla="*/ 4723 h 9908"/>
                <a:gd name="connsiteX22" fmla="*/ 9757 w 10000"/>
                <a:gd name="connsiteY22" fmla="*/ 4657 h 9908"/>
                <a:gd name="connsiteX23" fmla="*/ 9802 w 10000"/>
                <a:gd name="connsiteY23" fmla="*/ 4723 h 9908"/>
                <a:gd name="connsiteX24" fmla="*/ 9935 w 10000"/>
                <a:gd name="connsiteY24" fmla="*/ 4774 h 9908"/>
                <a:gd name="connsiteX25" fmla="*/ 9982 w 10000"/>
                <a:gd name="connsiteY25" fmla="*/ 4947 h 9908"/>
                <a:gd name="connsiteX26" fmla="*/ 9935 w 10000"/>
                <a:gd name="connsiteY26" fmla="*/ 5065 h 9908"/>
                <a:gd name="connsiteX27" fmla="*/ 9802 w 10000"/>
                <a:gd name="connsiteY27" fmla="*/ 4889 h 9908"/>
                <a:gd name="connsiteX28" fmla="*/ 9757 w 10000"/>
                <a:gd name="connsiteY28" fmla="*/ 4947 h 9908"/>
                <a:gd name="connsiteX29" fmla="*/ 9579 w 10000"/>
                <a:gd name="connsiteY29" fmla="*/ 5065 h 9908"/>
                <a:gd name="connsiteX30" fmla="*/ 9714 w 10000"/>
                <a:gd name="connsiteY30" fmla="*/ 5227 h 9908"/>
                <a:gd name="connsiteX31" fmla="*/ 9714 w 10000"/>
                <a:gd name="connsiteY31" fmla="*/ 5460 h 9908"/>
                <a:gd name="connsiteX32" fmla="*/ 9668 w 10000"/>
                <a:gd name="connsiteY32" fmla="*/ 5577 h 9908"/>
                <a:gd name="connsiteX33" fmla="*/ 9668 w 10000"/>
                <a:gd name="connsiteY33" fmla="*/ 5632 h 9908"/>
                <a:gd name="connsiteX34" fmla="*/ 9579 w 10000"/>
                <a:gd name="connsiteY34" fmla="*/ 5577 h 9908"/>
                <a:gd name="connsiteX35" fmla="*/ 9579 w 10000"/>
                <a:gd name="connsiteY35" fmla="*/ 5685 h 9908"/>
                <a:gd name="connsiteX36" fmla="*/ 9534 w 10000"/>
                <a:gd name="connsiteY36" fmla="*/ 5807 h 9908"/>
                <a:gd name="connsiteX37" fmla="*/ 9490 w 10000"/>
                <a:gd name="connsiteY37" fmla="*/ 6022 h 9908"/>
                <a:gd name="connsiteX38" fmla="*/ 9534 w 10000"/>
                <a:gd name="connsiteY38" fmla="*/ 5915 h 9908"/>
                <a:gd name="connsiteX39" fmla="*/ 9490 w 10000"/>
                <a:gd name="connsiteY39" fmla="*/ 5968 h 9908"/>
                <a:gd name="connsiteX40" fmla="*/ 9447 w 10000"/>
                <a:gd name="connsiteY40" fmla="*/ 5864 h 9908"/>
                <a:gd name="connsiteX41" fmla="*/ 9351 w 10000"/>
                <a:gd name="connsiteY41" fmla="*/ 5915 h 9908"/>
                <a:gd name="connsiteX42" fmla="*/ 9351 w 10000"/>
                <a:gd name="connsiteY42" fmla="*/ 6022 h 9908"/>
                <a:gd name="connsiteX43" fmla="*/ 9403 w 10000"/>
                <a:gd name="connsiteY43" fmla="*/ 6083 h 9908"/>
                <a:gd name="connsiteX44" fmla="*/ 9490 w 10000"/>
                <a:gd name="connsiteY44" fmla="*/ 6143 h 9908"/>
                <a:gd name="connsiteX45" fmla="*/ 9447 w 10000"/>
                <a:gd name="connsiteY45" fmla="*/ 6197 h 9908"/>
                <a:gd name="connsiteX46" fmla="*/ 9403 w 10000"/>
                <a:gd name="connsiteY46" fmla="*/ 6373 h 9908"/>
                <a:gd name="connsiteX47" fmla="*/ 9220 w 10000"/>
                <a:gd name="connsiteY47" fmla="*/ 6253 h 9908"/>
                <a:gd name="connsiteX48" fmla="*/ 9351 w 10000"/>
                <a:gd name="connsiteY48" fmla="*/ 6423 h 9908"/>
                <a:gd name="connsiteX49" fmla="*/ 9490 w 10000"/>
                <a:gd name="connsiteY49" fmla="*/ 6423 h 9908"/>
                <a:gd name="connsiteX50" fmla="*/ 9447 w 10000"/>
                <a:gd name="connsiteY50" fmla="*/ 6548 h 9908"/>
                <a:gd name="connsiteX51" fmla="*/ 9534 w 10000"/>
                <a:gd name="connsiteY51" fmla="*/ 6775 h 9908"/>
                <a:gd name="connsiteX52" fmla="*/ 9490 w 10000"/>
                <a:gd name="connsiteY52" fmla="*/ 6775 h 9908"/>
                <a:gd name="connsiteX53" fmla="*/ 9351 w 10000"/>
                <a:gd name="connsiteY53" fmla="*/ 6650 h 9908"/>
                <a:gd name="connsiteX54" fmla="*/ 9302 w 10000"/>
                <a:gd name="connsiteY54" fmla="*/ 6717 h 9908"/>
                <a:gd name="connsiteX55" fmla="*/ 9403 w 10000"/>
                <a:gd name="connsiteY55" fmla="*/ 6831 h 9908"/>
                <a:gd name="connsiteX56" fmla="*/ 9351 w 10000"/>
                <a:gd name="connsiteY56" fmla="*/ 6940 h 9908"/>
                <a:gd name="connsiteX57" fmla="*/ 9220 w 10000"/>
                <a:gd name="connsiteY57" fmla="*/ 6831 h 9908"/>
                <a:gd name="connsiteX58" fmla="*/ 9302 w 10000"/>
                <a:gd name="connsiteY58" fmla="*/ 6996 h 9908"/>
                <a:gd name="connsiteX59" fmla="*/ 9220 w 10000"/>
                <a:gd name="connsiteY59" fmla="*/ 6996 h 9908"/>
                <a:gd name="connsiteX60" fmla="*/ 9220 w 10000"/>
                <a:gd name="connsiteY60" fmla="*/ 7113 h 9908"/>
                <a:gd name="connsiteX61" fmla="*/ 8994 w 10000"/>
                <a:gd name="connsiteY61" fmla="*/ 7239 h 9908"/>
                <a:gd name="connsiteX62" fmla="*/ 8951 w 10000"/>
                <a:gd name="connsiteY62" fmla="*/ 7338 h 9908"/>
                <a:gd name="connsiteX63" fmla="*/ 8994 w 10000"/>
                <a:gd name="connsiteY63" fmla="*/ 7401 h 9908"/>
                <a:gd name="connsiteX64" fmla="*/ 8951 w 10000"/>
                <a:gd name="connsiteY64" fmla="*/ 7444 h 9908"/>
                <a:gd name="connsiteX65" fmla="*/ 8905 w 10000"/>
                <a:gd name="connsiteY65" fmla="*/ 7623 h 9908"/>
                <a:gd name="connsiteX66" fmla="*/ 8866 w 10000"/>
                <a:gd name="connsiteY66" fmla="*/ 7568 h 9908"/>
                <a:gd name="connsiteX67" fmla="*/ 8866 w 10000"/>
                <a:gd name="connsiteY67" fmla="*/ 7741 h 9908"/>
                <a:gd name="connsiteX68" fmla="*/ 8407 w 10000"/>
                <a:gd name="connsiteY68" fmla="*/ 7447 h 9908"/>
                <a:gd name="connsiteX69" fmla="*/ 7657 w 10000"/>
                <a:gd name="connsiteY69" fmla="*/ 8426 h 9908"/>
                <a:gd name="connsiteX70" fmla="*/ 7387 w 10000"/>
                <a:gd name="connsiteY70" fmla="*/ 8539 h 9908"/>
                <a:gd name="connsiteX71" fmla="*/ 7253 w 10000"/>
                <a:gd name="connsiteY71" fmla="*/ 8199 h 9908"/>
                <a:gd name="connsiteX72" fmla="*/ 7209 w 10000"/>
                <a:gd name="connsiteY72" fmla="*/ 8199 h 9908"/>
                <a:gd name="connsiteX73" fmla="*/ 7340 w 10000"/>
                <a:gd name="connsiteY73" fmla="*/ 8132 h 9908"/>
                <a:gd name="connsiteX74" fmla="*/ 7162 w 10000"/>
                <a:gd name="connsiteY74" fmla="*/ 8132 h 9908"/>
                <a:gd name="connsiteX75" fmla="*/ 7119 w 10000"/>
                <a:gd name="connsiteY75" fmla="*/ 8259 h 9908"/>
                <a:gd name="connsiteX76" fmla="*/ 7209 w 10000"/>
                <a:gd name="connsiteY76" fmla="*/ 8367 h 9908"/>
                <a:gd name="connsiteX77" fmla="*/ 7162 w 10000"/>
                <a:gd name="connsiteY77" fmla="*/ 8367 h 9908"/>
                <a:gd name="connsiteX78" fmla="*/ 7302 w 10000"/>
                <a:gd name="connsiteY78" fmla="*/ 8707 h 9908"/>
                <a:gd name="connsiteX79" fmla="*/ 7119 w 10000"/>
                <a:gd name="connsiteY79" fmla="*/ 8490 h 9908"/>
                <a:gd name="connsiteX80" fmla="*/ 7209 w 10000"/>
                <a:gd name="connsiteY80" fmla="*/ 8707 h 9908"/>
                <a:gd name="connsiteX81" fmla="*/ 7162 w 10000"/>
                <a:gd name="connsiteY81" fmla="*/ 8772 h 9908"/>
                <a:gd name="connsiteX82" fmla="*/ 7119 w 10000"/>
                <a:gd name="connsiteY82" fmla="*/ 8707 h 9908"/>
                <a:gd name="connsiteX83" fmla="*/ 7075 w 10000"/>
                <a:gd name="connsiteY83" fmla="*/ 8887 h 9908"/>
                <a:gd name="connsiteX84" fmla="*/ 6934 w 10000"/>
                <a:gd name="connsiteY84" fmla="*/ 8942 h 9908"/>
                <a:gd name="connsiteX85" fmla="*/ 6893 w 10000"/>
                <a:gd name="connsiteY85" fmla="*/ 8821 h 9908"/>
                <a:gd name="connsiteX86" fmla="*/ 6807 w 10000"/>
                <a:gd name="connsiteY86" fmla="*/ 8772 h 9908"/>
                <a:gd name="connsiteX87" fmla="*/ 6852 w 10000"/>
                <a:gd name="connsiteY87" fmla="*/ 8995 h 9908"/>
                <a:gd name="connsiteX88" fmla="*/ 6623 w 10000"/>
                <a:gd name="connsiteY88" fmla="*/ 8887 h 9908"/>
                <a:gd name="connsiteX89" fmla="*/ 6579 w 10000"/>
                <a:gd name="connsiteY89" fmla="*/ 8942 h 9908"/>
                <a:gd name="connsiteX90" fmla="*/ 6444 w 10000"/>
                <a:gd name="connsiteY90" fmla="*/ 9048 h 9908"/>
                <a:gd name="connsiteX91" fmla="*/ 6411 w 10000"/>
                <a:gd name="connsiteY91" fmla="*/ 9172 h 9908"/>
                <a:gd name="connsiteX92" fmla="*/ 6311 w 10000"/>
                <a:gd name="connsiteY92" fmla="*/ 9172 h 9908"/>
                <a:gd name="connsiteX93" fmla="*/ 6177 w 10000"/>
                <a:gd name="connsiteY93" fmla="*/ 9226 h 9908"/>
                <a:gd name="connsiteX94" fmla="*/ 6177 w 10000"/>
                <a:gd name="connsiteY94" fmla="*/ 9172 h 9908"/>
                <a:gd name="connsiteX95" fmla="*/ 6177 w 10000"/>
                <a:gd name="connsiteY95" fmla="*/ 9281 h 9908"/>
                <a:gd name="connsiteX96" fmla="*/ 6046 w 10000"/>
                <a:gd name="connsiteY96" fmla="*/ 9226 h 9908"/>
                <a:gd name="connsiteX97" fmla="*/ 6046 w 10000"/>
                <a:gd name="connsiteY97" fmla="*/ 9334 h 9908"/>
                <a:gd name="connsiteX98" fmla="*/ 6000 w 10000"/>
                <a:gd name="connsiteY98" fmla="*/ 9511 h 9908"/>
                <a:gd name="connsiteX99" fmla="*/ 6094 w 10000"/>
                <a:gd name="connsiteY99" fmla="*/ 9571 h 9908"/>
                <a:gd name="connsiteX100" fmla="*/ 6094 w 10000"/>
                <a:gd name="connsiteY100" fmla="*/ 9571 h 9908"/>
                <a:gd name="connsiteX101" fmla="*/ 6177 w 10000"/>
                <a:gd name="connsiteY101" fmla="*/ 9799 h 9908"/>
                <a:gd name="connsiteX102" fmla="*/ 5956 w 10000"/>
                <a:gd name="connsiteY102" fmla="*/ 9908 h 9908"/>
                <a:gd name="connsiteX103" fmla="*/ 5956 w 10000"/>
                <a:gd name="connsiteY103" fmla="*/ 9799 h 9908"/>
                <a:gd name="connsiteX104" fmla="*/ 5861 w 10000"/>
                <a:gd name="connsiteY104" fmla="*/ 9625 h 9908"/>
                <a:gd name="connsiteX105" fmla="*/ 5823 w 10000"/>
                <a:gd name="connsiteY105" fmla="*/ 9511 h 9908"/>
                <a:gd name="connsiteX106" fmla="*/ 5778 w 10000"/>
                <a:gd name="connsiteY106" fmla="*/ 9334 h 9908"/>
                <a:gd name="connsiteX107" fmla="*/ 5823 w 10000"/>
                <a:gd name="connsiteY107" fmla="*/ 9226 h 9908"/>
                <a:gd name="connsiteX108" fmla="*/ 5778 w 10000"/>
                <a:gd name="connsiteY108" fmla="*/ 9048 h 9908"/>
                <a:gd name="connsiteX109" fmla="*/ 5778 w 10000"/>
                <a:gd name="connsiteY109" fmla="*/ 9110 h 9908"/>
                <a:gd name="connsiteX110" fmla="*/ 5686 w 10000"/>
                <a:gd name="connsiteY110" fmla="*/ 8995 h 9908"/>
                <a:gd name="connsiteX111" fmla="*/ 5686 w 10000"/>
                <a:gd name="connsiteY111" fmla="*/ 9110 h 9908"/>
                <a:gd name="connsiteX112" fmla="*/ 5555 w 10000"/>
                <a:gd name="connsiteY112" fmla="*/ 9110 h 9908"/>
                <a:gd name="connsiteX113" fmla="*/ 5466 w 10000"/>
                <a:gd name="connsiteY113" fmla="*/ 9048 h 9908"/>
                <a:gd name="connsiteX114" fmla="*/ 5414 w 10000"/>
                <a:gd name="connsiteY114" fmla="*/ 8942 h 9908"/>
                <a:gd name="connsiteX115" fmla="*/ 5370 w 10000"/>
                <a:gd name="connsiteY115" fmla="*/ 8942 h 9908"/>
                <a:gd name="connsiteX116" fmla="*/ 5370 w 10000"/>
                <a:gd name="connsiteY116" fmla="*/ 9048 h 9908"/>
                <a:gd name="connsiteX117" fmla="*/ 5284 w 10000"/>
                <a:gd name="connsiteY117" fmla="*/ 8942 h 9908"/>
                <a:gd name="connsiteX118" fmla="*/ 5244 w 10000"/>
                <a:gd name="connsiteY118" fmla="*/ 8821 h 9908"/>
                <a:gd name="connsiteX119" fmla="*/ 5202 w 10000"/>
                <a:gd name="connsiteY119" fmla="*/ 8887 h 9908"/>
                <a:gd name="connsiteX120" fmla="*/ 5244 w 10000"/>
                <a:gd name="connsiteY120" fmla="*/ 9048 h 9908"/>
                <a:gd name="connsiteX121" fmla="*/ 5154 w 10000"/>
                <a:gd name="connsiteY121" fmla="*/ 8995 h 9908"/>
                <a:gd name="connsiteX122" fmla="*/ 5154 w 10000"/>
                <a:gd name="connsiteY122" fmla="*/ 9110 h 9908"/>
                <a:gd name="connsiteX123" fmla="*/ 4973 w 10000"/>
                <a:gd name="connsiteY123" fmla="*/ 9048 h 9908"/>
                <a:gd name="connsiteX124" fmla="*/ 4844 w 10000"/>
                <a:gd name="connsiteY124" fmla="*/ 9048 h 9908"/>
                <a:gd name="connsiteX125" fmla="*/ 4794 w 10000"/>
                <a:gd name="connsiteY125" fmla="*/ 9048 h 9908"/>
                <a:gd name="connsiteX126" fmla="*/ 4661 w 10000"/>
                <a:gd name="connsiteY126" fmla="*/ 8942 h 9908"/>
                <a:gd name="connsiteX127" fmla="*/ 4611 w 10000"/>
                <a:gd name="connsiteY127" fmla="*/ 8887 h 9908"/>
                <a:gd name="connsiteX128" fmla="*/ 4480 w 10000"/>
                <a:gd name="connsiteY128" fmla="*/ 8821 h 9908"/>
                <a:gd name="connsiteX129" fmla="*/ 4395 w 10000"/>
                <a:gd name="connsiteY129" fmla="*/ 8490 h 9908"/>
                <a:gd name="connsiteX130" fmla="*/ 4297 w 10000"/>
                <a:gd name="connsiteY130" fmla="*/ 8259 h 9908"/>
                <a:gd name="connsiteX131" fmla="*/ 4168 w 10000"/>
                <a:gd name="connsiteY131" fmla="*/ 8259 h 9908"/>
                <a:gd name="connsiteX132" fmla="*/ 4032 w 10000"/>
                <a:gd name="connsiteY132" fmla="*/ 8259 h 9908"/>
                <a:gd name="connsiteX133" fmla="*/ 3808 w 10000"/>
                <a:gd name="connsiteY133" fmla="*/ 7967 h 9908"/>
                <a:gd name="connsiteX134" fmla="*/ 3633 w 10000"/>
                <a:gd name="connsiteY134" fmla="*/ 8132 h 9908"/>
                <a:gd name="connsiteX135" fmla="*/ 3633 w 10000"/>
                <a:gd name="connsiteY135" fmla="*/ 8259 h 9908"/>
                <a:gd name="connsiteX136" fmla="*/ 3410 w 10000"/>
                <a:gd name="connsiteY136" fmla="*/ 8315 h 9908"/>
                <a:gd name="connsiteX137" fmla="*/ 3278 w 10000"/>
                <a:gd name="connsiteY137" fmla="*/ 8490 h 9908"/>
                <a:gd name="connsiteX138" fmla="*/ 3189 w 10000"/>
                <a:gd name="connsiteY138" fmla="*/ 8367 h 9908"/>
                <a:gd name="connsiteX139" fmla="*/ 3099 w 10000"/>
                <a:gd name="connsiteY139" fmla="*/ 8490 h 9908"/>
                <a:gd name="connsiteX140" fmla="*/ 2965 w 10000"/>
                <a:gd name="connsiteY140" fmla="*/ 8490 h 9908"/>
                <a:gd name="connsiteX141" fmla="*/ 2781 w 10000"/>
                <a:gd name="connsiteY141" fmla="*/ 8426 h 9908"/>
                <a:gd name="connsiteX142" fmla="*/ 2606 w 10000"/>
                <a:gd name="connsiteY142" fmla="*/ 8539 h 9908"/>
                <a:gd name="connsiteX143" fmla="*/ 2515 w 10000"/>
                <a:gd name="connsiteY143" fmla="*/ 8539 h 9908"/>
                <a:gd name="connsiteX144" fmla="*/ 2423 w 10000"/>
                <a:gd name="connsiteY144" fmla="*/ 8539 h 9908"/>
                <a:gd name="connsiteX145" fmla="*/ 2380 w 10000"/>
                <a:gd name="connsiteY145" fmla="*/ 8539 h 9908"/>
                <a:gd name="connsiteX146" fmla="*/ 2380 w 10000"/>
                <a:gd name="connsiteY146" fmla="*/ 8821 h 9908"/>
                <a:gd name="connsiteX147" fmla="*/ 2473 w 10000"/>
                <a:gd name="connsiteY147" fmla="*/ 8995 h 9908"/>
                <a:gd name="connsiteX148" fmla="*/ 2473 w 10000"/>
                <a:gd name="connsiteY148" fmla="*/ 9048 h 9908"/>
                <a:gd name="connsiteX149" fmla="*/ 2473 w 10000"/>
                <a:gd name="connsiteY149" fmla="*/ 9172 h 9908"/>
                <a:gd name="connsiteX150" fmla="*/ 2515 w 10000"/>
                <a:gd name="connsiteY150" fmla="*/ 9334 h 9908"/>
                <a:gd name="connsiteX151" fmla="*/ 2380 w 10000"/>
                <a:gd name="connsiteY151" fmla="*/ 9281 h 9908"/>
                <a:gd name="connsiteX152" fmla="*/ 2244 w 10000"/>
                <a:gd name="connsiteY152" fmla="*/ 9226 h 9908"/>
                <a:gd name="connsiteX153" fmla="*/ 2153 w 10000"/>
                <a:gd name="connsiteY153" fmla="*/ 8942 h 9908"/>
                <a:gd name="connsiteX154" fmla="*/ 1895 w 10000"/>
                <a:gd name="connsiteY154" fmla="*/ 9110 h 9908"/>
                <a:gd name="connsiteX155" fmla="*/ 1805 w 10000"/>
                <a:gd name="connsiteY155" fmla="*/ 9172 h 9908"/>
                <a:gd name="connsiteX156" fmla="*/ 1805 w 10000"/>
                <a:gd name="connsiteY156" fmla="*/ 8995 h 9908"/>
                <a:gd name="connsiteX157" fmla="*/ 1669 w 10000"/>
                <a:gd name="connsiteY157" fmla="*/ 8772 h 9908"/>
                <a:gd name="connsiteX158" fmla="*/ 1401 w 10000"/>
                <a:gd name="connsiteY158" fmla="*/ 8772 h 9908"/>
                <a:gd name="connsiteX159" fmla="*/ 1401 w 10000"/>
                <a:gd name="connsiteY159" fmla="*/ 8539 h 9908"/>
                <a:gd name="connsiteX160" fmla="*/ 1439 w 10000"/>
                <a:gd name="connsiteY160" fmla="*/ 8259 h 9908"/>
                <a:gd name="connsiteX161" fmla="*/ 1270 w 10000"/>
                <a:gd name="connsiteY161" fmla="*/ 8132 h 9908"/>
                <a:gd name="connsiteX162" fmla="*/ 1130 w 10000"/>
                <a:gd name="connsiteY162" fmla="*/ 7967 h 9908"/>
                <a:gd name="connsiteX163" fmla="*/ 1090 w 10000"/>
                <a:gd name="connsiteY163" fmla="*/ 7854 h 9908"/>
                <a:gd name="connsiteX164" fmla="*/ 1048 w 10000"/>
                <a:gd name="connsiteY164" fmla="*/ 7685 h 9908"/>
                <a:gd name="connsiteX165" fmla="*/ 1090 w 10000"/>
                <a:gd name="connsiteY165" fmla="*/ 7514 h 9908"/>
                <a:gd name="connsiteX166" fmla="*/ 773 w 10000"/>
                <a:gd name="connsiteY166" fmla="*/ 7568 h 9908"/>
                <a:gd name="connsiteX167" fmla="*/ 591 w 10000"/>
                <a:gd name="connsiteY167" fmla="*/ 7685 h 9908"/>
                <a:gd name="connsiteX168" fmla="*/ 591 w 10000"/>
                <a:gd name="connsiteY168" fmla="*/ 7514 h 9908"/>
                <a:gd name="connsiteX169" fmla="*/ 549 w 10000"/>
                <a:gd name="connsiteY169" fmla="*/ 7338 h 9908"/>
                <a:gd name="connsiteX170" fmla="*/ 508 w 10000"/>
                <a:gd name="connsiteY170" fmla="*/ 7239 h 9908"/>
                <a:gd name="connsiteX171" fmla="*/ 7545 w 10000"/>
                <a:gd name="connsiteY171" fmla="*/ 7218 h 9908"/>
                <a:gd name="connsiteX172" fmla="*/ 7675 w 10000"/>
                <a:gd name="connsiteY172" fmla="*/ 6804 h 9908"/>
                <a:gd name="connsiteX0" fmla="*/ 8322 w 10000"/>
                <a:gd name="connsiteY0" fmla="*/ 0 h 9958"/>
                <a:gd name="connsiteX1" fmla="*/ 8367 w 10000"/>
                <a:gd name="connsiteY1" fmla="*/ 109 h 9958"/>
                <a:gd name="connsiteX2" fmla="*/ 8283 w 10000"/>
                <a:gd name="connsiteY2" fmla="*/ 171 h 9958"/>
                <a:gd name="connsiteX3" fmla="*/ 8188 w 10000"/>
                <a:gd name="connsiteY3" fmla="*/ 58 h 9958"/>
                <a:gd name="connsiteX4" fmla="*/ 8152 w 10000"/>
                <a:gd name="connsiteY4" fmla="*/ 58 h 9958"/>
                <a:gd name="connsiteX5" fmla="*/ 8237 w 10000"/>
                <a:gd name="connsiteY5" fmla="*/ 228 h 9958"/>
                <a:gd name="connsiteX6" fmla="*/ 8056 w 10000"/>
                <a:gd name="connsiteY6" fmla="*/ 467 h 9958"/>
                <a:gd name="connsiteX7" fmla="*/ 9884 w 10000"/>
                <a:gd name="connsiteY7" fmla="*/ 4141 h 9958"/>
                <a:gd name="connsiteX8" fmla="*/ 9847 w 10000"/>
                <a:gd name="connsiteY8" fmla="*/ 4203 h 9958"/>
                <a:gd name="connsiteX9" fmla="*/ 9757 w 10000"/>
                <a:gd name="connsiteY9" fmla="*/ 4260 h 9958"/>
                <a:gd name="connsiteX10" fmla="*/ 9802 w 10000"/>
                <a:gd name="connsiteY10" fmla="*/ 4260 h 9958"/>
                <a:gd name="connsiteX11" fmla="*/ 9982 w 10000"/>
                <a:gd name="connsiteY11" fmla="*/ 4308 h 9958"/>
                <a:gd name="connsiteX12" fmla="*/ 9982 w 10000"/>
                <a:gd name="connsiteY12" fmla="*/ 4434 h 9958"/>
                <a:gd name="connsiteX13" fmla="*/ 9935 w 10000"/>
                <a:gd name="connsiteY13" fmla="*/ 4308 h 9958"/>
                <a:gd name="connsiteX14" fmla="*/ 9935 w 10000"/>
                <a:gd name="connsiteY14" fmla="*/ 4434 h 9958"/>
                <a:gd name="connsiteX15" fmla="*/ 9884 w 10000"/>
                <a:gd name="connsiteY15" fmla="*/ 4385 h 9958"/>
                <a:gd name="connsiteX16" fmla="*/ 9847 w 10000"/>
                <a:gd name="connsiteY16" fmla="*/ 4385 h 9958"/>
                <a:gd name="connsiteX17" fmla="*/ 9802 w 10000"/>
                <a:gd name="connsiteY17" fmla="*/ 4484 h 9958"/>
                <a:gd name="connsiteX18" fmla="*/ 9935 w 10000"/>
                <a:gd name="connsiteY18" fmla="*/ 4599 h 9958"/>
                <a:gd name="connsiteX19" fmla="*/ 9884 w 10000"/>
                <a:gd name="connsiteY19" fmla="*/ 4599 h 9958"/>
                <a:gd name="connsiteX20" fmla="*/ 9935 w 10000"/>
                <a:gd name="connsiteY20" fmla="*/ 4725 h 9958"/>
                <a:gd name="connsiteX21" fmla="*/ 9757 w 10000"/>
                <a:gd name="connsiteY21" fmla="*/ 4658 h 9958"/>
                <a:gd name="connsiteX22" fmla="*/ 9802 w 10000"/>
                <a:gd name="connsiteY22" fmla="*/ 4725 h 9958"/>
                <a:gd name="connsiteX23" fmla="*/ 9935 w 10000"/>
                <a:gd name="connsiteY23" fmla="*/ 4776 h 9958"/>
                <a:gd name="connsiteX24" fmla="*/ 9982 w 10000"/>
                <a:gd name="connsiteY24" fmla="*/ 4951 h 9958"/>
                <a:gd name="connsiteX25" fmla="*/ 9935 w 10000"/>
                <a:gd name="connsiteY25" fmla="*/ 5070 h 9958"/>
                <a:gd name="connsiteX26" fmla="*/ 9802 w 10000"/>
                <a:gd name="connsiteY26" fmla="*/ 4892 h 9958"/>
                <a:gd name="connsiteX27" fmla="*/ 9757 w 10000"/>
                <a:gd name="connsiteY27" fmla="*/ 4951 h 9958"/>
                <a:gd name="connsiteX28" fmla="*/ 9579 w 10000"/>
                <a:gd name="connsiteY28" fmla="*/ 5070 h 9958"/>
                <a:gd name="connsiteX29" fmla="*/ 9714 w 10000"/>
                <a:gd name="connsiteY29" fmla="*/ 5234 h 9958"/>
                <a:gd name="connsiteX30" fmla="*/ 9714 w 10000"/>
                <a:gd name="connsiteY30" fmla="*/ 5469 h 9958"/>
                <a:gd name="connsiteX31" fmla="*/ 9668 w 10000"/>
                <a:gd name="connsiteY31" fmla="*/ 5587 h 9958"/>
                <a:gd name="connsiteX32" fmla="*/ 9668 w 10000"/>
                <a:gd name="connsiteY32" fmla="*/ 5642 h 9958"/>
                <a:gd name="connsiteX33" fmla="*/ 9579 w 10000"/>
                <a:gd name="connsiteY33" fmla="*/ 5587 h 9958"/>
                <a:gd name="connsiteX34" fmla="*/ 9579 w 10000"/>
                <a:gd name="connsiteY34" fmla="*/ 5696 h 9958"/>
                <a:gd name="connsiteX35" fmla="*/ 9534 w 10000"/>
                <a:gd name="connsiteY35" fmla="*/ 5819 h 9958"/>
                <a:gd name="connsiteX36" fmla="*/ 9490 w 10000"/>
                <a:gd name="connsiteY36" fmla="*/ 6036 h 9958"/>
                <a:gd name="connsiteX37" fmla="*/ 9534 w 10000"/>
                <a:gd name="connsiteY37" fmla="*/ 5928 h 9958"/>
                <a:gd name="connsiteX38" fmla="*/ 9490 w 10000"/>
                <a:gd name="connsiteY38" fmla="*/ 5981 h 9958"/>
                <a:gd name="connsiteX39" fmla="*/ 9447 w 10000"/>
                <a:gd name="connsiteY39" fmla="*/ 5876 h 9958"/>
                <a:gd name="connsiteX40" fmla="*/ 9351 w 10000"/>
                <a:gd name="connsiteY40" fmla="*/ 5928 h 9958"/>
                <a:gd name="connsiteX41" fmla="*/ 9351 w 10000"/>
                <a:gd name="connsiteY41" fmla="*/ 6036 h 9958"/>
                <a:gd name="connsiteX42" fmla="*/ 9403 w 10000"/>
                <a:gd name="connsiteY42" fmla="*/ 6097 h 9958"/>
                <a:gd name="connsiteX43" fmla="*/ 9490 w 10000"/>
                <a:gd name="connsiteY43" fmla="*/ 6158 h 9958"/>
                <a:gd name="connsiteX44" fmla="*/ 9447 w 10000"/>
                <a:gd name="connsiteY44" fmla="*/ 6213 h 9958"/>
                <a:gd name="connsiteX45" fmla="*/ 9403 w 10000"/>
                <a:gd name="connsiteY45" fmla="*/ 6390 h 9958"/>
                <a:gd name="connsiteX46" fmla="*/ 9220 w 10000"/>
                <a:gd name="connsiteY46" fmla="*/ 6269 h 9958"/>
                <a:gd name="connsiteX47" fmla="*/ 9351 w 10000"/>
                <a:gd name="connsiteY47" fmla="*/ 6441 h 9958"/>
                <a:gd name="connsiteX48" fmla="*/ 9490 w 10000"/>
                <a:gd name="connsiteY48" fmla="*/ 6441 h 9958"/>
                <a:gd name="connsiteX49" fmla="*/ 9447 w 10000"/>
                <a:gd name="connsiteY49" fmla="*/ 6567 h 9958"/>
                <a:gd name="connsiteX50" fmla="*/ 9534 w 10000"/>
                <a:gd name="connsiteY50" fmla="*/ 6796 h 9958"/>
                <a:gd name="connsiteX51" fmla="*/ 9490 w 10000"/>
                <a:gd name="connsiteY51" fmla="*/ 6796 h 9958"/>
                <a:gd name="connsiteX52" fmla="*/ 9351 w 10000"/>
                <a:gd name="connsiteY52" fmla="*/ 6670 h 9958"/>
                <a:gd name="connsiteX53" fmla="*/ 9302 w 10000"/>
                <a:gd name="connsiteY53" fmla="*/ 6737 h 9958"/>
                <a:gd name="connsiteX54" fmla="*/ 9403 w 10000"/>
                <a:gd name="connsiteY54" fmla="*/ 6852 h 9958"/>
                <a:gd name="connsiteX55" fmla="*/ 9351 w 10000"/>
                <a:gd name="connsiteY55" fmla="*/ 6962 h 9958"/>
                <a:gd name="connsiteX56" fmla="*/ 9220 w 10000"/>
                <a:gd name="connsiteY56" fmla="*/ 6852 h 9958"/>
                <a:gd name="connsiteX57" fmla="*/ 9302 w 10000"/>
                <a:gd name="connsiteY57" fmla="*/ 7019 h 9958"/>
                <a:gd name="connsiteX58" fmla="*/ 9220 w 10000"/>
                <a:gd name="connsiteY58" fmla="*/ 7019 h 9958"/>
                <a:gd name="connsiteX59" fmla="*/ 9220 w 10000"/>
                <a:gd name="connsiteY59" fmla="*/ 7137 h 9958"/>
                <a:gd name="connsiteX60" fmla="*/ 8994 w 10000"/>
                <a:gd name="connsiteY60" fmla="*/ 7264 h 9958"/>
                <a:gd name="connsiteX61" fmla="*/ 8951 w 10000"/>
                <a:gd name="connsiteY61" fmla="*/ 7364 h 9958"/>
                <a:gd name="connsiteX62" fmla="*/ 8994 w 10000"/>
                <a:gd name="connsiteY62" fmla="*/ 7428 h 9958"/>
                <a:gd name="connsiteX63" fmla="*/ 8951 w 10000"/>
                <a:gd name="connsiteY63" fmla="*/ 7471 h 9958"/>
                <a:gd name="connsiteX64" fmla="*/ 8905 w 10000"/>
                <a:gd name="connsiteY64" fmla="*/ 7652 h 9958"/>
                <a:gd name="connsiteX65" fmla="*/ 8866 w 10000"/>
                <a:gd name="connsiteY65" fmla="*/ 7596 h 9958"/>
                <a:gd name="connsiteX66" fmla="*/ 8866 w 10000"/>
                <a:gd name="connsiteY66" fmla="*/ 7771 h 9958"/>
                <a:gd name="connsiteX67" fmla="*/ 8407 w 10000"/>
                <a:gd name="connsiteY67" fmla="*/ 7474 h 9958"/>
                <a:gd name="connsiteX68" fmla="*/ 7657 w 10000"/>
                <a:gd name="connsiteY68" fmla="*/ 8462 h 9958"/>
                <a:gd name="connsiteX69" fmla="*/ 7387 w 10000"/>
                <a:gd name="connsiteY69" fmla="*/ 8576 h 9958"/>
                <a:gd name="connsiteX70" fmla="*/ 7253 w 10000"/>
                <a:gd name="connsiteY70" fmla="*/ 8233 h 9958"/>
                <a:gd name="connsiteX71" fmla="*/ 7209 w 10000"/>
                <a:gd name="connsiteY71" fmla="*/ 8233 h 9958"/>
                <a:gd name="connsiteX72" fmla="*/ 7340 w 10000"/>
                <a:gd name="connsiteY72" fmla="*/ 8166 h 9958"/>
                <a:gd name="connsiteX73" fmla="*/ 7162 w 10000"/>
                <a:gd name="connsiteY73" fmla="*/ 8166 h 9958"/>
                <a:gd name="connsiteX74" fmla="*/ 7119 w 10000"/>
                <a:gd name="connsiteY74" fmla="*/ 8294 h 9958"/>
                <a:gd name="connsiteX75" fmla="*/ 7209 w 10000"/>
                <a:gd name="connsiteY75" fmla="*/ 8403 h 9958"/>
                <a:gd name="connsiteX76" fmla="*/ 7162 w 10000"/>
                <a:gd name="connsiteY76" fmla="*/ 8403 h 9958"/>
                <a:gd name="connsiteX77" fmla="*/ 7302 w 10000"/>
                <a:gd name="connsiteY77" fmla="*/ 8746 h 9958"/>
                <a:gd name="connsiteX78" fmla="*/ 7119 w 10000"/>
                <a:gd name="connsiteY78" fmla="*/ 8527 h 9958"/>
                <a:gd name="connsiteX79" fmla="*/ 7209 w 10000"/>
                <a:gd name="connsiteY79" fmla="*/ 8746 h 9958"/>
                <a:gd name="connsiteX80" fmla="*/ 7162 w 10000"/>
                <a:gd name="connsiteY80" fmla="*/ 8811 h 9958"/>
                <a:gd name="connsiteX81" fmla="*/ 7119 w 10000"/>
                <a:gd name="connsiteY81" fmla="*/ 8746 h 9958"/>
                <a:gd name="connsiteX82" fmla="*/ 7075 w 10000"/>
                <a:gd name="connsiteY82" fmla="*/ 8928 h 9958"/>
                <a:gd name="connsiteX83" fmla="*/ 6934 w 10000"/>
                <a:gd name="connsiteY83" fmla="*/ 8983 h 9958"/>
                <a:gd name="connsiteX84" fmla="*/ 6893 w 10000"/>
                <a:gd name="connsiteY84" fmla="*/ 8861 h 9958"/>
                <a:gd name="connsiteX85" fmla="*/ 6807 w 10000"/>
                <a:gd name="connsiteY85" fmla="*/ 8811 h 9958"/>
                <a:gd name="connsiteX86" fmla="*/ 6852 w 10000"/>
                <a:gd name="connsiteY86" fmla="*/ 9037 h 9958"/>
                <a:gd name="connsiteX87" fmla="*/ 6623 w 10000"/>
                <a:gd name="connsiteY87" fmla="*/ 8928 h 9958"/>
                <a:gd name="connsiteX88" fmla="*/ 6579 w 10000"/>
                <a:gd name="connsiteY88" fmla="*/ 8983 h 9958"/>
                <a:gd name="connsiteX89" fmla="*/ 6444 w 10000"/>
                <a:gd name="connsiteY89" fmla="*/ 9090 h 9958"/>
                <a:gd name="connsiteX90" fmla="*/ 6411 w 10000"/>
                <a:gd name="connsiteY90" fmla="*/ 9215 h 9958"/>
                <a:gd name="connsiteX91" fmla="*/ 6311 w 10000"/>
                <a:gd name="connsiteY91" fmla="*/ 9215 h 9958"/>
                <a:gd name="connsiteX92" fmla="*/ 6177 w 10000"/>
                <a:gd name="connsiteY92" fmla="*/ 9270 h 9958"/>
                <a:gd name="connsiteX93" fmla="*/ 6177 w 10000"/>
                <a:gd name="connsiteY93" fmla="*/ 9215 h 9958"/>
                <a:gd name="connsiteX94" fmla="*/ 6177 w 10000"/>
                <a:gd name="connsiteY94" fmla="*/ 9325 h 9958"/>
                <a:gd name="connsiteX95" fmla="*/ 6046 w 10000"/>
                <a:gd name="connsiteY95" fmla="*/ 9270 h 9958"/>
                <a:gd name="connsiteX96" fmla="*/ 6046 w 10000"/>
                <a:gd name="connsiteY96" fmla="*/ 9379 h 9958"/>
                <a:gd name="connsiteX97" fmla="*/ 6000 w 10000"/>
                <a:gd name="connsiteY97" fmla="*/ 9557 h 9958"/>
                <a:gd name="connsiteX98" fmla="*/ 6094 w 10000"/>
                <a:gd name="connsiteY98" fmla="*/ 9618 h 9958"/>
                <a:gd name="connsiteX99" fmla="*/ 6094 w 10000"/>
                <a:gd name="connsiteY99" fmla="*/ 9618 h 9958"/>
                <a:gd name="connsiteX100" fmla="*/ 6177 w 10000"/>
                <a:gd name="connsiteY100" fmla="*/ 9848 h 9958"/>
                <a:gd name="connsiteX101" fmla="*/ 5956 w 10000"/>
                <a:gd name="connsiteY101" fmla="*/ 9958 h 9958"/>
                <a:gd name="connsiteX102" fmla="*/ 5956 w 10000"/>
                <a:gd name="connsiteY102" fmla="*/ 9848 h 9958"/>
                <a:gd name="connsiteX103" fmla="*/ 5861 w 10000"/>
                <a:gd name="connsiteY103" fmla="*/ 9672 h 9958"/>
                <a:gd name="connsiteX104" fmla="*/ 5823 w 10000"/>
                <a:gd name="connsiteY104" fmla="*/ 9557 h 9958"/>
                <a:gd name="connsiteX105" fmla="*/ 5778 w 10000"/>
                <a:gd name="connsiteY105" fmla="*/ 9379 h 9958"/>
                <a:gd name="connsiteX106" fmla="*/ 5823 w 10000"/>
                <a:gd name="connsiteY106" fmla="*/ 9270 h 9958"/>
                <a:gd name="connsiteX107" fmla="*/ 5778 w 10000"/>
                <a:gd name="connsiteY107" fmla="*/ 9090 h 9958"/>
                <a:gd name="connsiteX108" fmla="*/ 5778 w 10000"/>
                <a:gd name="connsiteY108" fmla="*/ 9153 h 9958"/>
                <a:gd name="connsiteX109" fmla="*/ 5686 w 10000"/>
                <a:gd name="connsiteY109" fmla="*/ 9037 h 9958"/>
                <a:gd name="connsiteX110" fmla="*/ 5686 w 10000"/>
                <a:gd name="connsiteY110" fmla="*/ 9153 h 9958"/>
                <a:gd name="connsiteX111" fmla="*/ 5555 w 10000"/>
                <a:gd name="connsiteY111" fmla="*/ 9153 h 9958"/>
                <a:gd name="connsiteX112" fmla="*/ 5466 w 10000"/>
                <a:gd name="connsiteY112" fmla="*/ 9090 h 9958"/>
                <a:gd name="connsiteX113" fmla="*/ 5414 w 10000"/>
                <a:gd name="connsiteY113" fmla="*/ 8983 h 9958"/>
                <a:gd name="connsiteX114" fmla="*/ 5370 w 10000"/>
                <a:gd name="connsiteY114" fmla="*/ 8983 h 9958"/>
                <a:gd name="connsiteX115" fmla="*/ 5370 w 10000"/>
                <a:gd name="connsiteY115" fmla="*/ 9090 h 9958"/>
                <a:gd name="connsiteX116" fmla="*/ 5284 w 10000"/>
                <a:gd name="connsiteY116" fmla="*/ 8983 h 9958"/>
                <a:gd name="connsiteX117" fmla="*/ 5244 w 10000"/>
                <a:gd name="connsiteY117" fmla="*/ 8861 h 9958"/>
                <a:gd name="connsiteX118" fmla="*/ 5202 w 10000"/>
                <a:gd name="connsiteY118" fmla="*/ 8928 h 9958"/>
                <a:gd name="connsiteX119" fmla="*/ 5244 w 10000"/>
                <a:gd name="connsiteY119" fmla="*/ 9090 h 9958"/>
                <a:gd name="connsiteX120" fmla="*/ 5154 w 10000"/>
                <a:gd name="connsiteY120" fmla="*/ 9037 h 9958"/>
                <a:gd name="connsiteX121" fmla="*/ 5154 w 10000"/>
                <a:gd name="connsiteY121" fmla="*/ 9153 h 9958"/>
                <a:gd name="connsiteX122" fmla="*/ 4973 w 10000"/>
                <a:gd name="connsiteY122" fmla="*/ 9090 h 9958"/>
                <a:gd name="connsiteX123" fmla="*/ 4844 w 10000"/>
                <a:gd name="connsiteY123" fmla="*/ 9090 h 9958"/>
                <a:gd name="connsiteX124" fmla="*/ 4794 w 10000"/>
                <a:gd name="connsiteY124" fmla="*/ 9090 h 9958"/>
                <a:gd name="connsiteX125" fmla="*/ 4661 w 10000"/>
                <a:gd name="connsiteY125" fmla="*/ 8983 h 9958"/>
                <a:gd name="connsiteX126" fmla="*/ 4611 w 10000"/>
                <a:gd name="connsiteY126" fmla="*/ 8928 h 9958"/>
                <a:gd name="connsiteX127" fmla="*/ 4480 w 10000"/>
                <a:gd name="connsiteY127" fmla="*/ 8861 h 9958"/>
                <a:gd name="connsiteX128" fmla="*/ 4395 w 10000"/>
                <a:gd name="connsiteY128" fmla="*/ 8527 h 9958"/>
                <a:gd name="connsiteX129" fmla="*/ 4297 w 10000"/>
                <a:gd name="connsiteY129" fmla="*/ 8294 h 9958"/>
                <a:gd name="connsiteX130" fmla="*/ 4168 w 10000"/>
                <a:gd name="connsiteY130" fmla="*/ 8294 h 9958"/>
                <a:gd name="connsiteX131" fmla="*/ 4032 w 10000"/>
                <a:gd name="connsiteY131" fmla="*/ 8294 h 9958"/>
                <a:gd name="connsiteX132" fmla="*/ 3808 w 10000"/>
                <a:gd name="connsiteY132" fmla="*/ 7999 h 9958"/>
                <a:gd name="connsiteX133" fmla="*/ 3633 w 10000"/>
                <a:gd name="connsiteY133" fmla="*/ 8166 h 9958"/>
                <a:gd name="connsiteX134" fmla="*/ 3633 w 10000"/>
                <a:gd name="connsiteY134" fmla="*/ 8294 h 9958"/>
                <a:gd name="connsiteX135" fmla="*/ 3410 w 10000"/>
                <a:gd name="connsiteY135" fmla="*/ 8350 h 9958"/>
                <a:gd name="connsiteX136" fmla="*/ 3278 w 10000"/>
                <a:gd name="connsiteY136" fmla="*/ 8527 h 9958"/>
                <a:gd name="connsiteX137" fmla="*/ 3189 w 10000"/>
                <a:gd name="connsiteY137" fmla="*/ 8403 h 9958"/>
                <a:gd name="connsiteX138" fmla="*/ 3099 w 10000"/>
                <a:gd name="connsiteY138" fmla="*/ 8527 h 9958"/>
                <a:gd name="connsiteX139" fmla="*/ 2965 w 10000"/>
                <a:gd name="connsiteY139" fmla="*/ 8527 h 9958"/>
                <a:gd name="connsiteX140" fmla="*/ 2781 w 10000"/>
                <a:gd name="connsiteY140" fmla="*/ 8462 h 9958"/>
                <a:gd name="connsiteX141" fmla="*/ 2606 w 10000"/>
                <a:gd name="connsiteY141" fmla="*/ 8576 h 9958"/>
                <a:gd name="connsiteX142" fmla="*/ 2515 w 10000"/>
                <a:gd name="connsiteY142" fmla="*/ 8576 h 9958"/>
                <a:gd name="connsiteX143" fmla="*/ 2423 w 10000"/>
                <a:gd name="connsiteY143" fmla="*/ 8576 h 9958"/>
                <a:gd name="connsiteX144" fmla="*/ 2380 w 10000"/>
                <a:gd name="connsiteY144" fmla="*/ 8576 h 9958"/>
                <a:gd name="connsiteX145" fmla="*/ 2380 w 10000"/>
                <a:gd name="connsiteY145" fmla="*/ 8861 h 9958"/>
                <a:gd name="connsiteX146" fmla="*/ 2473 w 10000"/>
                <a:gd name="connsiteY146" fmla="*/ 9037 h 9958"/>
                <a:gd name="connsiteX147" fmla="*/ 2473 w 10000"/>
                <a:gd name="connsiteY147" fmla="*/ 9090 h 9958"/>
                <a:gd name="connsiteX148" fmla="*/ 2473 w 10000"/>
                <a:gd name="connsiteY148" fmla="*/ 9215 h 9958"/>
                <a:gd name="connsiteX149" fmla="*/ 2515 w 10000"/>
                <a:gd name="connsiteY149" fmla="*/ 9379 h 9958"/>
                <a:gd name="connsiteX150" fmla="*/ 2380 w 10000"/>
                <a:gd name="connsiteY150" fmla="*/ 9325 h 9958"/>
                <a:gd name="connsiteX151" fmla="*/ 2244 w 10000"/>
                <a:gd name="connsiteY151" fmla="*/ 9270 h 9958"/>
                <a:gd name="connsiteX152" fmla="*/ 2153 w 10000"/>
                <a:gd name="connsiteY152" fmla="*/ 8983 h 9958"/>
                <a:gd name="connsiteX153" fmla="*/ 1895 w 10000"/>
                <a:gd name="connsiteY153" fmla="*/ 9153 h 9958"/>
                <a:gd name="connsiteX154" fmla="*/ 1805 w 10000"/>
                <a:gd name="connsiteY154" fmla="*/ 9215 h 9958"/>
                <a:gd name="connsiteX155" fmla="*/ 1805 w 10000"/>
                <a:gd name="connsiteY155" fmla="*/ 9037 h 9958"/>
                <a:gd name="connsiteX156" fmla="*/ 1669 w 10000"/>
                <a:gd name="connsiteY156" fmla="*/ 8811 h 9958"/>
                <a:gd name="connsiteX157" fmla="*/ 1401 w 10000"/>
                <a:gd name="connsiteY157" fmla="*/ 8811 h 9958"/>
                <a:gd name="connsiteX158" fmla="*/ 1401 w 10000"/>
                <a:gd name="connsiteY158" fmla="*/ 8576 h 9958"/>
                <a:gd name="connsiteX159" fmla="*/ 1439 w 10000"/>
                <a:gd name="connsiteY159" fmla="*/ 8294 h 9958"/>
                <a:gd name="connsiteX160" fmla="*/ 1270 w 10000"/>
                <a:gd name="connsiteY160" fmla="*/ 8166 h 9958"/>
                <a:gd name="connsiteX161" fmla="*/ 1130 w 10000"/>
                <a:gd name="connsiteY161" fmla="*/ 7999 h 9958"/>
                <a:gd name="connsiteX162" fmla="*/ 1090 w 10000"/>
                <a:gd name="connsiteY162" fmla="*/ 7885 h 9958"/>
                <a:gd name="connsiteX163" fmla="*/ 1048 w 10000"/>
                <a:gd name="connsiteY163" fmla="*/ 7714 h 9958"/>
                <a:gd name="connsiteX164" fmla="*/ 1090 w 10000"/>
                <a:gd name="connsiteY164" fmla="*/ 7542 h 9958"/>
                <a:gd name="connsiteX165" fmla="*/ 773 w 10000"/>
                <a:gd name="connsiteY165" fmla="*/ 7596 h 9958"/>
                <a:gd name="connsiteX166" fmla="*/ 591 w 10000"/>
                <a:gd name="connsiteY166" fmla="*/ 7714 h 9958"/>
                <a:gd name="connsiteX167" fmla="*/ 591 w 10000"/>
                <a:gd name="connsiteY167" fmla="*/ 7542 h 9958"/>
                <a:gd name="connsiteX168" fmla="*/ 549 w 10000"/>
                <a:gd name="connsiteY168" fmla="*/ 7364 h 9958"/>
                <a:gd name="connsiteX169" fmla="*/ 508 w 10000"/>
                <a:gd name="connsiteY169" fmla="*/ 7264 h 9958"/>
                <a:gd name="connsiteX170" fmla="*/ 7545 w 10000"/>
                <a:gd name="connsiteY170" fmla="*/ 7243 h 9958"/>
                <a:gd name="connsiteX171" fmla="*/ 7675 w 10000"/>
                <a:gd name="connsiteY171" fmla="*/ 6825 h 9958"/>
                <a:gd name="connsiteX0" fmla="*/ 8367 w 10000"/>
                <a:gd name="connsiteY0" fmla="*/ 51 h 9942"/>
                <a:gd name="connsiteX1" fmla="*/ 8283 w 10000"/>
                <a:gd name="connsiteY1" fmla="*/ 114 h 9942"/>
                <a:gd name="connsiteX2" fmla="*/ 8188 w 10000"/>
                <a:gd name="connsiteY2" fmla="*/ 0 h 9942"/>
                <a:gd name="connsiteX3" fmla="*/ 8152 w 10000"/>
                <a:gd name="connsiteY3" fmla="*/ 0 h 9942"/>
                <a:gd name="connsiteX4" fmla="*/ 8237 w 10000"/>
                <a:gd name="connsiteY4" fmla="*/ 171 h 9942"/>
                <a:gd name="connsiteX5" fmla="*/ 8056 w 10000"/>
                <a:gd name="connsiteY5" fmla="*/ 411 h 9942"/>
                <a:gd name="connsiteX6" fmla="*/ 9884 w 10000"/>
                <a:gd name="connsiteY6" fmla="*/ 4100 h 9942"/>
                <a:gd name="connsiteX7" fmla="*/ 9847 w 10000"/>
                <a:gd name="connsiteY7" fmla="*/ 4163 h 9942"/>
                <a:gd name="connsiteX8" fmla="*/ 9757 w 10000"/>
                <a:gd name="connsiteY8" fmla="*/ 4220 h 9942"/>
                <a:gd name="connsiteX9" fmla="*/ 9802 w 10000"/>
                <a:gd name="connsiteY9" fmla="*/ 4220 h 9942"/>
                <a:gd name="connsiteX10" fmla="*/ 9982 w 10000"/>
                <a:gd name="connsiteY10" fmla="*/ 4268 h 9942"/>
                <a:gd name="connsiteX11" fmla="*/ 9982 w 10000"/>
                <a:gd name="connsiteY11" fmla="*/ 4395 h 9942"/>
                <a:gd name="connsiteX12" fmla="*/ 9935 w 10000"/>
                <a:gd name="connsiteY12" fmla="*/ 4268 h 9942"/>
                <a:gd name="connsiteX13" fmla="*/ 9935 w 10000"/>
                <a:gd name="connsiteY13" fmla="*/ 4395 h 9942"/>
                <a:gd name="connsiteX14" fmla="*/ 9884 w 10000"/>
                <a:gd name="connsiteY14" fmla="*/ 4345 h 9942"/>
                <a:gd name="connsiteX15" fmla="*/ 9847 w 10000"/>
                <a:gd name="connsiteY15" fmla="*/ 4345 h 9942"/>
                <a:gd name="connsiteX16" fmla="*/ 9802 w 10000"/>
                <a:gd name="connsiteY16" fmla="*/ 4445 h 9942"/>
                <a:gd name="connsiteX17" fmla="*/ 9935 w 10000"/>
                <a:gd name="connsiteY17" fmla="*/ 4560 h 9942"/>
                <a:gd name="connsiteX18" fmla="*/ 9884 w 10000"/>
                <a:gd name="connsiteY18" fmla="*/ 4560 h 9942"/>
                <a:gd name="connsiteX19" fmla="*/ 9935 w 10000"/>
                <a:gd name="connsiteY19" fmla="*/ 4687 h 9942"/>
                <a:gd name="connsiteX20" fmla="*/ 9757 w 10000"/>
                <a:gd name="connsiteY20" fmla="*/ 4620 h 9942"/>
                <a:gd name="connsiteX21" fmla="*/ 9802 w 10000"/>
                <a:gd name="connsiteY21" fmla="*/ 4687 h 9942"/>
                <a:gd name="connsiteX22" fmla="*/ 9935 w 10000"/>
                <a:gd name="connsiteY22" fmla="*/ 4738 h 9942"/>
                <a:gd name="connsiteX23" fmla="*/ 9982 w 10000"/>
                <a:gd name="connsiteY23" fmla="*/ 4914 h 9942"/>
                <a:gd name="connsiteX24" fmla="*/ 9935 w 10000"/>
                <a:gd name="connsiteY24" fmla="*/ 5033 h 9942"/>
                <a:gd name="connsiteX25" fmla="*/ 9802 w 10000"/>
                <a:gd name="connsiteY25" fmla="*/ 4855 h 9942"/>
                <a:gd name="connsiteX26" fmla="*/ 9757 w 10000"/>
                <a:gd name="connsiteY26" fmla="*/ 4914 h 9942"/>
                <a:gd name="connsiteX27" fmla="*/ 9579 w 10000"/>
                <a:gd name="connsiteY27" fmla="*/ 5033 h 9942"/>
                <a:gd name="connsiteX28" fmla="*/ 9714 w 10000"/>
                <a:gd name="connsiteY28" fmla="*/ 5198 h 9942"/>
                <a:gd name="connsiteX29" fmla="*/ 9714 w 10000"/>
                <a:gd name="connsiteY29" fmla="*/ 5434 h 9942"/>
                <a:gd name="connsiteX30" fmla="*/ 9668 w 10000"/>
                <a:gd name="connsiteY30" fmla="*/ 5553 h 9942"/>
                <a:gd name="connsiteX31" fmla="*/ 9668 w 10000"/>
                <a:gd name="connsiteY31" fmla="*/ 5608 h 9942"/>
                <a:gd name="connsiteX32" fmla="*/ 9579 w 10000"/>
                <a:gd name="connsiteY32" fmla="*/ 5553 h 9942"/>
                <a:gd name="connsiteX33" fmla="*/ 9579 w 10000"/>
                <a:gd name="connsiteY33" fmla="*/ 5662 h 9942"/>
                <a:gd name="connsiteX34" fmla="*/ 9534 w 10000"/>
                <a:gd name="connsiteY34" fmla="*/ 5786 h 9942"/>
                <a:gd name="connsiteX35" fmla="*/ 9490 w 10000"/>
                <a:gd name="connsiteY35" fmla="*/ 6003 h 9942"/>
                <a:gd name="connsiteX36" fmla="*/ 9534 w 10000"/>
                <a:gd name="connsiteY36" fmla="*/ 5895 h 9942"/>
                <a:gd name="connsiteX37" fmla="*/ 9490 w 10000"/>
                <a:gd name="connsiteY37" fmla="*/ 5948 h 9942"/>
                <a:gd name="connsiteX38" fmla="*/ 9447 w 10000"/>
                <a:gd name="connsiteY38" fmla="*/ 5843 h 9942"/>
                <a:gd name="connsiteX39" fmla="*/ 9351 w 10000"/>
                <a:gd name="connsiteY39" fmla="*/ 5895 h 9942"/>
                <a:gd name="connsiteX40" fmla="*/ 9351 w 10000"/>
                <a:gd name="connsiteY40" fmla="*/ 6003 h 9942"/>
                <a:gd name="connsiteX41" fmla="*/ 9403 w 10000"/>
                <a:gd name="connsiteY41" fmla="*/ 6065 h 9942"/>
                <a:gd name="connsiteX42" fmla="*/ 9490 w 10000"/>
                <a:gd name="connsiteY42" fmla="*/ 6126 h 9942"/>
                <a:gd name="connsiteX43" fmla="*/ 9447 w 10000"/>
                <a:gd name="connsiteY43" fmla="*/ 6181 h 9942"/>
                <a:gd name="connsiteX44" fmla="*/ 9403 w 10000"/>
                <a:gd name="connsiteY44" fmla="*/ 6359 h 9942"/>
                <a:gd name="connsiteX45" fmla="*/ 9220 w 10000"/>
                <a:gd name="connsiteY45" fmla="*/ 6237 h 9942"/>
                <a:gd name="connsiteX46" fmla="*/ 9351 w 10000"/>
                <a:gd name="connsiteY46" fmla="*/ 6410 h 9942"/>
                <a:gd name="connsiteX47" fmla="*/ 9490 w 10000"/>
                <a:gd name="connsiteY47" fmla="*/ 6410 h 9942"/>
                <a:gd name="connsiteX48" fmla="*/ 9447 w 10000"/>
                <a:gd name="connsiteY48" fmla="*/ 6537 h 9942"/>
                <a:gd name="connsiteX49" fmla="*/ 9534 w 10000"/>
                <a:gd name="connsiteY49" fmla="*/ 6767 h 9942"/>
                <a:gd name="connsiteX50" fmla="*/ 9490 w 10000"/>
                <a:gd name="connsiteY50" fmla="*/ 6767 h 9942"/>
                <a:gd name="connsiteX51" fmla="*/ 9351 w 10000"/>
                <a:gd name="connsiteY51" fmla="*/ 6640 h 9942"/>
                <a:gd name="connsiteX52" fmla="*/ 9302 w 10000"/>
                <a:gd name="connsiteY52" fmla="*/ 6707 h 9942"/>
                <a:gd name="connsiteX53" fmla="*/ 9403 w 10000"/>
                <a:gd name="connsiteY53" fmla="*/ 6823 h 9942"/>
                <a:gd name="connsiteX54" fmla="*/ 9351 w 10000"/>
                <a:gd name="connsiteY54" fmla="*/ 6933 h 9942"/>
                <a:gd name="connsiteX55" fmla="*/ 9220 w 10000"/>
                <a:gd name="connsiteY55" fmla="*/ 6823 h 9942"/>
                <a:gd name="connsiteX56" fmla="*/ 9302 w 10000"/>
                <a:gd name="connsiteY56" fmla="*/ 6991 h 9942"/>
                <a:gd name="connsiteX57" fmla="*/ 9220 w 10000"/>
                <a:gd name="connsiteY57" fmla="*/ 6991 h 9942"/>
                <a:gd name="connsiteX58" fmla="*/ 9220 w 10000"/>
                <a:gd name="connsiteY58" fmla="*/ 7109 h 9942"/>
                <a:gd name="connsiteX59" fmla="*/ 8994 w 10000"/>
                <a:gd name="connsiteY59" fmla="*/ 7237 h 9942"/>
                <a:gd name="connsiteX60" fmla="*/ 8951 w 10000"/>
                <a:gd name="connsiteY60" fmla="*/ 7337 h 9942"/>
                <a:gd name="connsiteX61" fmla="*/ 8994 w 10000"/>
                <a:gd name="connsiteY61" fmla="*/ 7401 h 9942"/>
                <a:gd name="connsiteX62" fmla="*/ 8951 w 10000"/>
                <a:gd name="connsiteY62" fmla="*/ 7445 h 9942"/>
                <a:gd name="connsiteX63" fmla="*/ 8905 w 10000"/>
                <a:gd name="connsiteY63" fmla="*/ 7626 h 9942"/>
                <a:gd name="connsiteX64" fmla="*/ 8866 w 10000"/>
                <a:gd name="connsiteY64" fmla="*/ 7570 h 9942"/>
                <a:gd name="connsiteX65" fmla="*/ 8866 w 10000"/>
                <a:gd name="connsiteY65" fmla="*/ 7746 h 9942"/>
                <a:gd name="connsiteX66" fmla="*/ 8407 w 10000"/>
                <a:gd name="connsiteY66" fmla="*/ 7448 h 9942"/>
                <a:gd name="connsiteX67" fmla="*/ 7657 w 10000"/>
                <a:gd name="connsiteY67" fmla="*/ 8440 h 9942"/>
                <a:gd name="connsiteX68" fmla="*/ 7387 w 10000"/>
                <a:gd name="connsiteY68" fmla="*/ 8554 h 9942"/>
                <a:gd name="connsiteX69" fmla="*/ 7253 w 10000"/>
                <a:gd name="connsiteY69" fmla="*/ 8210 h 9942"/>
                <a:gd name="connsiteX70" fmla="*/ 7209 w 10000"/>
                <a:gd name="connsiteY70" fmla="*/ 8210 h 9942"/>
                <a:gd name="connsiteX71" fmla="*/ 7340 w 10000"/>
                <a:gd name="connsiteY71" fmla="*/ 8142 h 9942"/>
                <a:gd name="connsiteX72" fmla="*/ 7162 w 10000"/>
                <a:gd name="connsiteY72" fmla="*/ 8142 h 9942"/>
                <a:gd name="connsiteX73" fmla="*/ 7119 w 10000"/>
                <a:gd name="connsiteY73" fmla="*/ 8271 h 9942"/>
                <a:gd name="connsiteX74" fmla="*/ 7209 w 10000"/>
                <a:gd name="connsiteY74" fmla="*/ 8380 h 9942"/>
                <a:gd name="connsiteX75" fmla="*/ 7162 w 10000"/>
                <a:gd name="connsiteY75" fmla="*/ 8380 h 9942"/>
                <a:gd name="connsiteX76" fmla="*/ 7302 w 10000"/>
                <a:gd name="connsiteY76" fmla="*/ 8725 h 9942"/>
                <a:gd name="connsiteX77" fmla="*/ 7119 w 10000"/>
                <a:gd name="connsiteY77" fmla="*/ 8505 h 9942"/>
                <a:gd name="connsiteX78" fmla="*/ 7209 w 10000"/>
                <a:gd name="connsiteY78" fmla="*/ 8725 h 9942"/>
                <a:gd name="connsiteX79" fmla="*/ 7162 w 10000"/>
                <a:gd name="connsiteY79" fmla="*/ 8790 h 9942"/>
                <a:gd name="connsiteX80" fmla="*/ 7119 w 10000"/>
                <a:gd name="connsiteY80" fmla="*/ 8725 h 9942"/>
                <a:gd name="connsiteX81" fmla="*/ 7075 w 10000"/>
                <a:gd name="connsiteY81" fmla="*/ 8908 h 9942"/>
                <a:gd name="connsiteX82" fmla="*/ 6934 w 10000"/>
                <a:gd name="connsiteY82" fmla="*/ 8963 h 9942"/>
                <a:gd name="connsiteX83" fmla="*/ 6893 w 10000"/>
                <a:gd name="connsiteY83" fmla="*/ 8840 h 9942"/>
                <a:gd name="connsiteX84" fmla="*/ 6807 w 10000"/>
                <a:gd name="connsiteY84" fmla="*/ 8790 h 9942"/>
                <a:gd name="connsiteX85" fmla="*/ 6852 w 10000"/>
                <a:gd name="connsiteY85" fmla="*/ 9017 h 9942"/>
                <a:gd name="connsiteX86" fmla="*/ 6623 w 10000"/>
                <a:gd name="connsiteY86" fmla="*/ 8908 h 9942"/>
                <a:gd name="connsiteX87" fmla="*/ 6579 w 10000"/>
                <a:gd name="connsiteY87" fmla="*/ 8963 h 9942"/>
                <a:gd name="connsiteX88" fmla="*/ 6444 w 10000"/>
                <a:gd name="connsiteY88" fmla="*/ 9070 h 9942"/>
                <a:gd name="connsiteX89" fmla="*/ 6411 w 10000"/>
                <a:gd name="connsiteY89" fmla="*/ 9196 h 9942"/>
                <a:gd name="connsiteX90" fmla="*/ 6311 w 10000"/>
                <a:gd name="connsiteY90" fmla="*/ 9196 h 9942"/>
                <a:gd name="connsiteX91" fmla="*/ 6177 w 10000"/>
                <a:gd name="connsiteY91" fmla="*/ 9251 h 9942"/>
                <a:gd name="connsiteX92" fmla="*/ 6177 w 10000"/>
                <a:gd name="connsiteY92" fmla="*/ 9196 h 9942"/>
                <a:gd name="connsiteX93" fmla="*/ 6177 w 10000"/>
                <a:gd name="connsiteY93" fmla="*/ 9306 h 9942"/>
                <a:gd name="connsiteX94" fmla="*/ 6046 w 10000"/>
                <a:gd name="connsiteY94" fmla="*/ 9251 h 9942"/>
                <a:gd name="connsiteX95" fmla="*/ 6046 w 10000"/>
                <a:gd name="connsiteY95" fmla="*/ 9361 h 9942"/>
                <a:gd name="connsiteX96" fmla="*/ 6000 w 10000"/>
                <a:gd name="connsiteY96" fmla="*/ 9539 h 9942"/>
                <a:gd name="connsiteX97" fmla="*/ 6094 w 10000"/>
                <a:gd name="connsiteY97" fmla="*/ 9601 h 9942"/>
                <a:gd name="connsiteX98" fmla="*/ 6094 w 10000"/>
                <a:gd name="connsiteY98" fmla="*/ 9601 h 9942"/>
                <a:gd name="connsiteX99" fmla="*/ 6177 w 10000"/>
                <a:gd name="connsiteY99" fmla="*/ 9832 h 9942"/>
                <a:gd name="connsiteX100" fmla="*/ 5956 w 10000"/>
                <a:gd name="connsiteY100" fmla="*/ 9942 h 9942"/>
                <a:gd name="connsiteX101" fmla="*/ 5956 w 10000"/>
                <a:gd name="connsiteY101" fmla="*/ 9832 h 9942"/>
                <a:gd name="connsiteX102" fmla="*/ 5861 w 10000"/>
                <a:gd name="connsiteY102" fmla="*/ 9655 h 9942"/>
                <a:gd name="connsiteX103" fmla="*/ 5823 w 10000"/>
                <a:gd name="connsiteY103" fmla="*/ 9539 h 9942"/>
                <a:gd name="connsiteX104" fmla="*/ 5778 w 10000"/>
                <a:gd name="connsiteY104" fmla="*/ 9361 h 9942"/>
                <a:gd name="connsiteX105" fmla="*/ 5823 w 10000"/>
                <a:gd name="connsiteY105" fmla="*/ 9251 h 9942"/>
                <a:gd name="connsiteX106" fmla="*/ 5778 w 10000"/>
                <a:gd name="connsiteY106" fmla="*/ 9070 h 9942"/>
                <a:gd name="connsiteX107" fmla="*/ 5778 w 10000"/>
                <a:gd name="connsiteY107" fmla="*/ 9134 h 9942"/>
                <a:gd name="connsiteX108" fmla="*/ 5686 w 10000"/>
                <a:gd name="connsiteY108" fmla="*/ 9017 h 9942"/>
                <a:gd name="connsiteX109" fmla="*/ 5686 w 10000"/>
                <a:gd name="connsiteY109" fmla="*/ 9134 h 9942"/>
                <a:gd name="connsiteX110" fmla="*/ 5555 w 10000"/>
                <a:gd name="connsiteY110" fmla="*/ 9134 h 9942"/>
                <a:gd name="connsiteX111" fmla="*/ 5466 w 10000"/>
                <a:gd name="connsiteY111" fmla="*/ 9070 h 9942"/>
                <a:gd name="connsiteX112" fmla="*/ 5414 w 10000"/>
                <a:gd name="connsiteY112" fmla="*/ 8963 h 9942"/>
                <a:gd name="connsiteX113" fmla="*/ 5370 w 10000"/>
                <a:gd name="connsiteY113" fmla="*/ 8963 h 9942"/>
                <a:gd name="connsiteX114" fmla="*/ 5370 w 10000"/>
                <a:gd name="connsiteY114" fmla="*/ 9070 h 9942"/>
                <a:gd name="connsiteX115" fmla="*/ 5284 w 10000"/>
                <a:gd name="connsiteY115" fmla="*/ 8963 h 9942"/>
                <a:gd name="connsiteX116" fmla="*/ 5244 w 10000"/>
                <a:gd name="connsiteY116" fmla="*/ 8840 h 9942"/>
                <a:gd name="connsiteX117" fmla="*/ 5202 w 10000"/>
                <a:gd name="connsiteY117" fmla="*/ 8908 h 9942"/>
                <a:gd name="connsiteX118" fmla="*/ 5244 w 10000"/>
                <a:gd name="connsiteY118" fmla="*/ 9070 h 9942"/>
                <a:gd name="connsiteX119" fmla="*/ 5154 w 10000"/>
                <a:gd name="connsiteY119" fmla="*/ 9017 h 9942"/>
                <a:gd name="connsiteX120" fmla="*/ 5154 w 10000"/>
                <a:gd name="connsiteY120" fmla="*/ 9134 h 9942"/>
                <a:gd name="connsiteX121" fmla="*/ 4973 w 10000"/>
                <a:gd name="connsiteY121" fmla="*/ 9070 h 9942"/>
                <a:gd name="connsiteX122" fmla="*/ 4844 w 10000"/>
                <a:gd name="connsiteY122" fmla="*/ 9070 h 9942"/>
                <a:gd name="connsiteX123" fmla="*/ 4794 w 10000"/>
                <a:gd name="connsiteY123" fmla="*/ 9070 h 9942"/>
                <a:gd name="connsiteX124" fmla="*/ 4661 w 10000"/>
                <a:gd name="connsiteY124" fmla="*/ 8963 h 9942"/>
                <a:gd name="connsiteX125" fmla="*/ 4611 w 10000"/>
                <a:gd name="connsiteY125" fmla="*/ 8908 h 9942"/>
                <a:gd name="connsiteX126" fmla="*/ 4480 w 10000"/>
                <a:gd name="connsiteY126" fmla="*/ 8840 h 9942"/>
                <a:gd name="connsiteX127" fmla="*/ 4395 w 10000"/>
                <a:gd name="connsiteY127" fmla="*/ 8505 h 9942"/>
                <a:gd name="connsiteX128" fmla="*/ 4297 w 10000"/>
                <a:gd name="connsiteY128" fmla="*/ 8271 h 9942"/>
                <a:gd name="connsiteX129" fmla="*/ 4168 w 10000"/>
                <a:gd name="connsiteY129" fmla="*/ 8271 h 9942"/>
                <a:gd name="connsiteX130" fmla="*/ 4032 w 10000"/>
                <a:gd name="connsiteY130" fmla="*/ 8271 h 9942"/>
                <a:gd name="connsiteX131" fmla="*/ 3808 w 10000"/>
                <a:gd name="connsiteY131" fmla="*/ 7975 h 9942"/>
                <a:gd name="connsiteX132" fmla="*/ 3633 w 10000"/>
                <a:gd name="connsiteY132" fmla="*/ 8142 h 9942"/>
                <a:gd name="connsiteX133" fmla="*/ 3633 w 10000"/>
                <a:gd name="connsiteY133" fmla="*/ 8271 h 9942"/>
                <a:gd name="connsiteX134" fmla="*/ 3410 w 10000"/>
                <a:gd name="connsiteY134" fmla="*/ 8327 h 9942"/>
                <a:gd name="connsiteX135" fmla="*/ 3278 w 10000"/>
                <a:gd name="connsiteY135" fmla="*/ 8505 h 9942"/>
                <a:gd name="connsiteX136" fmla="*/ 3189 w 10000"/>
                <a:gd name="connsiteY136" fmla="*/ 8380 h 9942"/>
                <a:gd name="connsiteX137" fmla="*/ 3099 w 10000"/>
                <a:gd name="connsiteY137" fmla="*/ 8505 h 9942"/>
                <a:gd name="connsiteX138" fmla="*/ 2965 w 10000"/>
                <a:gd name="connsiteY138" fmla="*/ 8505 h 9942"/>
                <a:gd name="connsiteX139" fmla="*/ 2781 w 10000"/>
                <a:gd name="connsiteY139" fmla="*/ 8440 h 9942"/>
                <a:gd name="connsiteX140" fmla="*/ 2606 w 10000"/>
                <a:gd name="connsiteY140" fmla="*/ 8554 h 9942"/>
                <a:gd name="connsiteX141" fmla="*/ 2515 w 10000"/>
                <a:gd name="connsiteY141" fmla="*/ 8554 h 9942"/>
                <a:gd name="connsiteX142" fmla="*/ 2423 w 10000"/>
                <a:gd name="connsiteY142" fmla="*/ 8554 h 9942"/>
                <a:gd name="connsiteX143" fmla="*/ 2380 w 10000"/>
                <a:gd name="connsiteY143" fmla="*/ 8554 h 9942"/>
                <a:gd name="connsiteX144" fmla="*/ 2380 w 10000"/>
                <a:gd name="connsiteY144" fmla="*/ 8840 h 9942"/>
                <a:gd name="connsiteX145" fmla="*/ 2473 w 10000"/>
                <a:gd name="connsiteY145" fmla="*/ 9017 h 9942"/>
                <a:gd name="connsiteX146" fmla="*/ 2473 w 10000"/>
                <a:gd name="connsiteY146" fmla="*/ 9070 h 9942"/>
                <a:gd name="connsiteX147" fmla="*/ 2473 w 10000"/>
                <a:gd name="connsiteY147" fmla="*/ 9196 h 9942"/>
                <a:gd name="connsiteX148" fmla="*/ 2515 w 10000"/>
                <a:gd name="connsiteY148" fmla="*/ 9361 h 9942"/>
                <a:gd name="connsiteX149" fmla="*/ 2380 w 10000"/>
                <a:gd name="connsiteY149" fmla="*/ 9306 h 9942"/>
                <a:gd name="connsiteX150" fmla="*/ 2244 w 10000"/>
                <a:gd name="connsiteY150" fmla="*/ 9251 h 9942"/>
                <a:gd name="connsiteX151" fmla="*/ 2153 w 10000"/>
                <a:gd name="connsiteY151" fmla="*/ 8963 h 9942"/>
                <a:gd name="connsiteX152" fmla="*/ 1895 w 10000"/>
                <a:gd name="connsiteY152" fmla="*/ 9134 h 9942"/>
                <a:gd name="connsiteX153" fmla="*/ 1805 w 10000"/>
                <a:gd name="connsiteY153" fmla="*/ 9196 h 9942"/>
                <a:gd name="connsiteX154" fmla="*/ 1805 w 10000"/>
                <a:gd name="connsiteY154" fmla="*/ 9017 h 9942"/>
                <a:gd name="connsiteX155" fmla="*/ 1669 w 10000"/>
                <a:gd name="connsiteY155" fmla="*/ 8790 h 9942"/>
                <a:gd name="connsiteX156" fmla="*/ 1401 w 10000"/>
                <a:gd name="connsiteY156" fmla="*/ 8790 h 9942"/>
                <a:gd name="connsiteX157" fmla="*/ 1401 w 10000"/>
                <a:gd name="connsiteY157" fmla="*/ 8554 h 9942"/>
                <a:gd name="connsiteX158" fmla="*/ 1439 w 10000"/>
                <a:gd name="connsiteY158" fmla="*/ 8271 h 9942"/>
                <a:gd name="connsiteX159" fmla="*/ 1270 w 10000"/>
                <a:gd name="connsiteY159" fmla="*/ 8142 h 9942"/>
                <a:gd name="connsiteX160" fmla="*/ 1130 w 10000"/>
                <a:gd name="connsiteY160" fmla="*/ 7975 h 9942"/>
                <a:gd name="connsiteX161" fmla="*/ 1090 w 10000"/>
                <a:gd name="connsiteY161" fmla="*/ 7860 h 9942"/>
                <a:gd name="connsiteX162" fmla="*/ 1048 w 10000"/>
                <a:gd name="connsiteY162" fmla="*/ 7689 h 9942"/>
                <a:gd name="connsiteX163" fmla="*/ 1090 w 10000"/>
                <a:gd name="connsiteY163" fmla="*/ 7516 h 9942"/>
                <a:gd name="connsiteX164" fmla="*/ 773 w 10000"/>
                <a:gd name="connsiteY164" fmla="*/ 7570 h 9942"/>
                <a:gd name="connsiteX165" fmla="*/ 591 w 10000"/>
                <a:gd name="connsiteY165" fmla="*/ 7689 h 9942"/>
                <a:gd name="connsiteX166" fmla="*/ 591 w 10000"/>
                <a:gd name="connsiteY166" fmla="*/ 7516 h 9942"/>
                <a:gd name="connsiteX167" fmla="*/ 549 w 10000"/>
                <a:gd name="connsiteY167" fmla="*/ 7337 h 9942"/>
                <a:gd name="connsiteX168" fmla="*/ 508 w 10000"/>
                <a:gd name="connsiteY168" fmla="*/ 7237 h 9942"/>
                <a:gd name="connsiteX169" fmla="*/ 7545 w 10000"/>
                <a:gd name="connsiteY169" fmla="*/ 7216 h 9942"/>
                <a:gd name="connsiteX170" fmla="*/ 7675 w 10000"/>
                <a:gd name="connsiteY170" fmla="*/ 6796 h 9942"/>
                <a:gd name="connsiteX0" fmla="*/ 8283 w 10000"/>
                <a:gd name="connsiteY0" fmla="*/ 115 h 10000"/>
                <a:gd name="connsiteX1" fmla="*/ 8188 w 10000"/>
                <a:gd name="connsiteY1" fmla="*/ 0 h 10000"/>
                <a:gd name="connsiteX2" fmla="*/ 8152 w 10000"/>
                <a:gd name="connsiteY2" fmla="*/ 0 h 10000"/>
                <a:gd name="connsiteX3" fmla="*/ 8237 w 10000"/>
                <a:gd name="connsiteY3" fmla="*/ 172 h 10000"/>
                <a:gd name="connsiteX4" fmla="*/ 8056 w 10000"/>
                <a:gd name="connsiteY4" fmla="*/ 413 h 10000"/>
                <a:gd name="connsiteX5" fmla="*/ 9884 w 10000"/>
                <a:gd name="connsiteY5" fmla="*/ 4124 h 10000"/>
                <a:gd name="connsiteX6" fmla="*/ 9847 w 10000"/>
                <a:gd name="connsiteY6" fmla="*/ 4187 h 10000"/>
                <a:gd name="connsiteX7" fmla="*/ 9757 w 10000"/>
                <a:gd name="connsiteY7" fmla="*/ 4245 h 10000"/>
                <a:gd name="connsiteX8" fmla="*/ 9802 w 10000"/>
                <a:gd name="connsiteY8" fmla="*/ 4245 h 10000"/>
                <a:gd name="connsiteX9" fmla="*/ 9982 w 10000"/>
                <a:gd name="connsiteY9" fmla="*/ 4293 h 10000"/>
                <a:gd name="connsiteX10" fmla="*/ 9982 w 10000"/>
                <a:gd name="connsiteY10" fmla="*/ 4421 h 10000"/>
                <a:gd name="connsiteX11" fmla="*/ 9935 w 10000"/>
                <a:gd name="connsiteY11" fmla="*/ 4293 h 10000"/>
                <a:gd name="connsiteX12" fmla="*/ 9935 w 10000"/>
                <a:gd name="connsiteY12" fmla="*/ 4421 h 10000"/>
                <a:gd name="connsiteX13" fmla="*/ 9884 w 10000"/>
                <a:gd name="connsiteY13" fmla="*/ 4370 h 10000"/>
                <a:gd name="connsiteX14" fmla="*/ 9847 w 10000"/>
                <a:gd name="connsiteY14" fmla="*/ 4370 h 10000"/>
                <a:gd name="connsiteX15" fmla="*/ 9802 w 10000"/>
                <a:gd name="connsiteY15" fmla="*/ 4471 h 10000"/>
                <a:gd name="connsiteX16" fmla="*/ 9935 w 10000"/>
                <a:gd name="connsiteY16" fmla="*/ 4587 h 10000"/>
                <a:gd name="connsiteX17" fmla="*/ 9884 w 10000"/>
                <a:gd name="connsiteY17" fmla="*/ 4587 h 10000"/>
                <a:gd name="connsiteX18" fmla="*/ 9935 w 10000"/>
                <a:gd name="connsiteY18" fmla="*/ 4714 h 10000"/>
                <a:gd name="connsiteX19" fmla="*/ 9757 w 10000"/>
                <a:gd name="connsiteY19" fmla="*/ 4647 h 10000"/>
                <a:gd name="connsiteX20" fmla="*/ 9802 w 10000"/>
                <a:gd name="connsiteY20" fmla="*/ 4714 h 10000"/>
                <a:gd name="connsiteX21" fmla="*/ 9935 w 10000"/>
                <a:gd name="connsiteY21" fmla="*/ 4766 h 10000"/>
                <a:gd name="connsiteX22" fmla="*/ 9982 w 10000"/>
                <a:gd name="connsiteY22" fmla="*/ 4943 h 10000"/>
                <a:gd name="connsiteX23" fmla="*/ 9935 w 10000"/>
                <a:gd name="connsiteY23" fmla="*/ 5062 h 10000"/>
                <a:gd name="connsiteX24" fmla="*/ 9802 w 10000"/>
                <a:gd name="connsiteY24" fmla="*/ 4883 h 10000"/>
                <a:gd name="connsiteX25" fmla="*/ 9757 w 10000"/>
                <a:gd name="connsiteY25" fmla="*/ 4943 h 10000"/>
                <a:gd name="connsiteX26" fmla="*/ 9579 w 10000"/>
                <a:gd name="connsiteY26" fmla="*/ 5062 h 10000"/>
                <a:gd name="connsiteX27" fmla="*/ 9714 w 10000"/>
                <a:gd name="connsiteY27" fmla="*/ 5228 h 10000"/>
                <a:gd name="connsiteX28" fmla="*/ 9714 w 10000"/>
                <a:gd name="connsiteY28" fmla="*/ 5466 h 10000"/>
                <a:gd name="connsiteX29" fmla="*/ 9668 w 10000"/>
                <a:gd name="connsiteY29" fmla="*/ 5585 h 10000"/>
                <a:gd name="connsiteX30" fmla="*/ 9668 w 10000"/>
                <a:gd name="connsiteY30" fmla="*/ 5641 h 10000"/>
                <a:gd name="connsiteX31" fmla="*/ 9579 w 10000"/>
                <a:gd name="connsiteY31" fmla="*/ 5585 h 10000"/>
                <a:gd name="connsiteX32" fmla="*/ 9579 w 10000"/>
                <a:gd name="connsiteY32" fmla="*/ 5695 h 10000"/>
                <a:gd name="connsiteX33" fmla="*/ 9534 w 10000"/>
                <a:gd name="connsiteY33" fmla="*/ 5820 h 10000"/>
                <a:gd name="connsiteX34" fmla="*/ 9490 w 10000"/>
                <a:gd name="connsiteY34" fmla="*/ 6038 h 10000"/>
                <a:gd name="connsiteX35" fmla="*/ 9534 w 10000"/>
                <a:gd name="connsiteY35" fmla="*/ 5929 h 10000"/>
                <a:gd name="connsiteX36" fmla="*/ 9490 w 10000"/>
                <a:gd name="connsiteY36" fmla="*/ 5983 h 10000"/>
                <a:gd name="connsiteX37" fmla="*/ 9447 w 10000"/>
                <a:gd name="connsiteY37" fmla="*/ 5877 h 10000"/>
                <a:gd name="connsiteX38" fmla="*/ 9351 w 10000"/>
                <a:gd name="connsiteY38" fmla="*/ 5929 h 10000"/>
                <a:gd name="connsiteX39" fmla="*/ 9351 w 10000"/>
                <a:gd name="connsiteY39" fmla="*/ 6038 h 10000"/>
                <a:gd name="connsiteX40" fmla="*/ 9403 w 10000"/>
                <a:gd name="connsiteY40" fmla="*/ 6100 h 10000"/>
                <a:gd name="connsiteX41" fmla="*/ 9490 w 10000"/>
                <a:gd name="connsiteY41" fmla="*/ 6162 h 10000"/>
                <a:gd name="connsiteX42" fmla="*/ 9447 w 10000"/>
                <a:gd name="connsiteY42" fmla="*/ 6217 h 10000"/>
                <a:gd name="connsiteX43" fmla="*/ 9403 w 10000"/>
                <a:gd name="connsiteY43" fmla="*/ 6396 h 10000"/>
                <a:gd name="connsiteX44" fmla="*/ 9220 w 10000"/>
                <a:gd name="connsiteY44" fmla="*/ 6273 h 10000"/>
                <a:gd name="connsiteX45" fmla="*/ 9351 w 10000"/>
                <a:gd name="connsiteY45" fmla="*/ 6447 h 10000"/>
                <a:gd name="connsiteX46" fmla="*/ 9490 w 10000"/>
                <a:gd name="connsiteY46" fmla="*/ 6447 h 10000"/>
                <a:gd name="connsiteX47" fmla="*/ 9447 w 10000"/>
                <a:gd name="connsiteY47" fmla="*/ 6575 h 10000"/>
                <a:gd name="connsiteX48" fmla="*/ 9534 w 10000"/>
                <a:gd name="connsiteY48" fmla="*/ 6806 h 10000"/>
                <a:gd name="connsiteX49" fmla="*/ 9490 w 10000"/>
                <a:gd name="connsiteY49" fmla="*/ 6806 h 10000"/>
                <a:gd name="connsiteX50" fmla="*/ 9351 w 10000"/>
                <a:gd name="connsiteY50" fmla="*/ 6679 h 10000"/>
                <a:gd name="connsiteX51" fmla="*/ 9302 w 10000"/>
                <a:gd name="connsiteY51" fmla="*/ 6746 h 10000"/>
                <a:gd name="connsiteX52" fmla="*/ 9403 w 10000"/>
                <a:gd name="connsiteY52" fmla="*/ 6863 h 10000"/>
                <a:gd name="connsiteX53" fmla="*/ 9351 w 10000"/>
                <a:gd name="connsiteY53" fmla="*/ 6973 h 10000"/>
                <a:gd name="connsiteX54" fmla="*/ 9220 w 10000"/>
                <a:gd name="connsiteY54" fmla="*/ 6863 h 10000"/>
                <a:gd name="connsiteX55" fmla="*/ 9302 w 10000"/>
                <a:gd name="connsiteY55" fmla="*/ 7032 h 10000"/>
                <a:gd name="connsiteX56" fmla="*/ 9220 w 10000"/>
                <a:gd name="connsiteY56" fmla="*/ 7032 h 10000"/>
                <a:gd name="connsiteX57" fmla="*/ 9220 w 10000"/>
                <a:gd name="connsiteY57" fmla="*/ 7150 h 10000"/>
                <a:gd name="connsiteX58" fmla="*/ 8994 w 10000"/>
                <a:gd name="connsiteY58" fmla="*/ 7279 h 10000"/>
                <a:gd name="connsiteX59" fmla="*/ 8951 w 10000"/>
                <a:gd name="connsiteY59" fmla="*/ 7380 h 10000"/>
                <a:gd name="connsiteX60" fmla="*/ 8994 w 10000"/>
                <a:gd name="connsiteY60" fmla="*/ 7444 h 10000"/>
                <a:gd name="connsiteX61" fmla="*/ 8951 w 10000"/>
                <a:gd name="connsiteY61" fmla="*/ 7488 h 10000"/>
                <a:gd name="connsiteX62" fmla="*/ 8905 w 10000"/>
                <a:gd name="connsiteY62" fmla="*/ 7670 h 10000"/>
                <a:gd name="connsiteX63" fmla="*/ 8866 w 10000"/>
                <a:gd name="connsiteY63" fmla="*/ 7614 h 10000"/>
                <a:gd name="connsiteX64" fmla="*/ 8866 w 10000"/>
                <a:gd name="connsiteY64" fmla="*/ 7791 h 10000"/>
                <a:gd name="connsiteX65" fmla="*/ 8407 w 10000"/>
                <a:gd name="connsiteY65" fmla="*/ 7491 h 10000"/>
                <a:gd name="connsiteX66" fmla="*/ 7657 w 10000"/>
                <a:gd name="connsiteY66" fmla="*/ 8489 h 10000"/>
                <a:gd name="connsiteX67" fmla="*/ 7387 w 10000"/>
                <a:gd name="connsiteY67" fmla="*/ 8604 h 10000"/>
                <a:gd name="connsiteX68" fmla="*/ 7253 w 10000"/>
                <a:gd name="connsiteY68" fmla="*/ 8258 h 10000"/>
                <a:gd name="connsiteX69" fmla="*/ 7209 w 10000"/>
                <a:gd name="connsiteY69" fmla="*/ 8258 h 10000"/>
                <a:gd name="connsiteX70" fmla="*/ 7340 w 10000"/>
                <a:gd name="connsiteY70" fmla="*/ 8189 h 10000"/>
                <a:gd name="connsiteX71" fmla="*/ 7162 w 10000"/>
                <a:gd name="connsiteY71" fmla="*/ 8189 h 10000"/>
                <a:gd name="connsiteX72" fmla="*/ 7119 w 10000"/>
                <a:gd name="connsiteY72" fmla="*/ 8319 h 10000"/>
                <a:gd name="connsiteX73" fmla="*/ 7209 w 10000"/>
                <a:gd name="connsiteY73" fmla="*/ 8429 h 10000"/>
                <a:gd name="connsiteX74" fmla="*/ 7162 w 10000"/>
                <a:gd name="connsiteY74" fmla="*/ 8429 h 10000"/>
                <a:gd name="connsiteX75" fmla="*/ 7302 w 10000"/>
                <a:gd name="connsiteY75" fmla="*/ 8776 h 10000"/>
                <a:gd name="connsiteX76" fmla="*/ 7119 w 10000"/>
                <a:gd name="connsiteY76" fmla="*/ 8555 h 10000"/>
                <a:gd name="connsiteX77" fmla="*/ 7209 w 10000"/>
                <a:gd name="connsiteY77" fmla="*/ 8776 h 10000"/>
                <a:gd name="connsiteX78" fmla="*/ 7162 w 10000"/>
                <a:gd name="connsiteY78" fmla="*/ 8841 h 10000"/>
                <a:gd name="connsiteX79" fmla="*/ 7119 w 10000"/>
                <a:gd name="connsiteY79" fmla="*/ 8776 h 10000"/>
                <a:gd name="connsiteX80" fmla="*/ 7075 w 10000"/>
                <a:gd name="connsiteY80" fmla="*/ 8960 h 10000"/>
                <a:gd name="connsiteX81" fmla="*/ 6934 w 10000"/>
                <a:gd name="connsiteY81" fmla="*/ 9015 h 10000"/>
                <a:gd name="connsiteX82" fmla="*/ 6893 w 10000"/>
                <a:gd name="connsiteY82" fmla="*/ 8892 h 10000"/>
                <a:gd name="connsiteX83" fmla="*/ 6807 w 10000"/>
                <a:gd name="connsiteY83" fmla="*/ 8841 h 10000"/>
                <a:gd name="connsiteX84" fmla="*/ 6852 w 10000"/>
                <a:gd name="connsiteY84" fmla="*/ 9070 h 10000"/>
                <a:gd name="connsiteX85" fmla="*/ 6623 w 10000"/>
                <a:gd name="connsiteY85" fmla="*/ 8960 h 10000"/>
                <a:gd name="connsiteX86" fmla="*/ 6579 w 10000"/>
                <a:gd name="connsiteY86" fmla="*/ 9015 h 10000"/>
                <a:gd name="connsiteX87" fmla="*/ 6444 w 10000"/>
                <a:gd name="connsiteY87" fmla="*/ 9123 h 10000"/>
                <a:gd name="connsiteX88" fmla="*/ 6411 w 10000"/>
                <a:gd name="connsiteY88" fmla="*/ 9250 h 10000"/>
                <a:gd name="connsiteX89" fmla="*/ 6311 w 10000"/>
                <a:gd name="connsiteY89" fmla="*/ 9250 h 10000"/>
                <a:gd name="connsiteX90" fmla="*/ 6177 w 10000"/>
                <a:gd name="connsiteY90" fmla="*/ 9305 h 10000"/>
                <a:gd name="connsiteX91" fmla="*/ 6177 w 10000"/>
                <a:gd name="connsiteY91" fmla="*/ 9250 h 10000"/>
                <a:gd name="connsiteX92" fmla="*/ 6177 w 10000"/>
                <a:gd name="connsiteY92" fmla="*/ 9360 h 10000"/>
                <a:gd name="connsiteX93" fmla="*/ 6046 w 10000"/>
                <a:gd name="connsiteY93" fmla="*/ 9305 h 10000"/>
                <a:gd name="connsiteX94" fmla="*/ 6046 w 10000"/>
                <a:gd name="connsiteY94" fmla="*/ 9416 h 10000"/>
                <a:gd name="connsiteX95" fmla="*/ 6000 w 10000"/>
                <a:gd name="connsiteY95" fmla="*/ 9595 h 10000"/>
                <a:gd name="connsiteX96" fmla="*/ 6094 w 10000"/>
                <a:gd name="connsiteY96" fmla="*/ 9657 h 10000"/>
                <a:gd name="connsiteX97" fmla="*/ 6094 w 10000"/>
                <a:gd name="connsiteY97" fmla="*/ 9657 h 10000"/>
                <a:gd name="connsiteX98" fmla="*/ 6177 w 10000"/>
                <a:gd name="connsiteY98" fmla="*/ 9889 h 10000"/>
                <a:gd name="connsiteX99" fmla="*/ 5956 w 10000"/>
                <a:gd name="connsiteY99" fmla="*/ 10000 h 10000"/>
                <a:gd name="connsiteX100" fmla="*/ 5956 w 10000"/>
                <a:gd name="connsiteY100" fmla="*/ 9889 h 10000"/>
                <a:gd name="connsiteX101" fmla="*/ 5861 w 10000"/>
                <a:gd name="connsiteY101" fmla="*/ 9711 h 10000"/>
                <a:gd name="connsiteX102" fmla="*/ 5823 w 10000"/>
                <a:gd name="connsiteY102" fmla="*/ 9595 h 10000"/>
                <a:gd name="connsiteX103" fmla="*/ 5778 w 10000"/>
                <a:gd name="connsiteY103" fmla="*/ 9416 h 10000"/>
                <a:gd name="connsiteX104" fmla="*/ 5823 w 10000"/>
                <a:gd name="connsiteY104" fmla="*/ 9305 h 10000"/>
                <a:gd name="connsiteX105" fmla="*/ 5778 w 10000"/>
                <a:gd name="connsiteY105" fmla="*/ 9123 h 10000"/>
                <a:gd name="connsiteX106" fmla="*/ 5778 w 10000"/>
                <a:gd name="connsiteY106" fmla="*/ 9187 h 10000"/>
                <a:gd name="connsiteX107" fmla="*/ 5686 w 10000"/>
                <a:gd name="connsiteY107" fmla="*/ 9070 h 10000"/>
                <a:gd name="connsiteX108" fmla="*/ 5686 w 10000"/>
                <a:gd name="connsiteY108" fmla="*/ 9187 h 10000"/>
                <a:gd name="connsiteX109" fmla="*/ 5555 w 10000"/>
                <a:gd name="connsiteY109" fmla="*/ 9187 h 10000"/>
                <a:gd name="connsiteX110" fmla="*/ 5466 w 10000"/>
                <a:gd name="connsiteY110" fmla="*/ 9123 h 10000"/>
                <a:gd name="connsiteX111" fmla="*/ 5414 w 10000"/>
                <a:gd name="connsiteY111" fmla="*/ 9015 h 10000"/>
                <a:gd name="connsiteX112" fmla="*/ 5370 w 10000"/>
                <a:gd name="connsiteY112" fmla="*/ 9015 h 10000"/>
                <a:gd name="connsiteX113" fmla="*/ 5370 w 10000"/>
                <a:gd name="connsiteY113" fmla="*/ 9123 h 10000"/>
                <a:gd name="connsiteX114" fmla="*/ 5284 w 10000"/>
                <a:gd name="connsiteY114" fmla="*/ 9015 h 10000"/>
                <a:gd name="connsiteX115" fmla="*/ 5244 w 10000"/>
                <a:gd name="connsiteY115" fmla="*/ 8892 h 10000"/>
                <a:gd name="connsiteX116" fmla="*/ 5202 w 10000"/>
                <a:gd name="connsiteY116" fmla="*/ 8960 h 10000"/>
                <a:gd name="connsiteX117" fmla="*/ 5244 w 10000"/>
                <a:gd name="connsiteY117" fmla="*/ 9123 h 10000"/>
                <a:gd name="connsiteX118" fmla="*/ 5154 w 10000"/>
                <a:gd name="connsiteY118" fmla="*/ 9070 h 10000"/>
                <a:gd name="connsiteX119" fmla="*/ 5154 w 10000"/>
                <a:gd name="connsiteY119" fmla="*/ 9187 h 10000"/>
                <a:gd name="connsiteX120" fmla="*/ 4973 w 10000"/>
                <a:gd name="connsiteY120" fmla="*/ 9123 h 10000"/>
                <a:gd name="connsiteX121" fmla="*/ 4844 w 10000"/>
                <a:gd name="connsiteY121" fmla="*/ 9123 h 10000"/>
                <a:gd name="connsiteX122" fmla="*/ 4794 w 10000"/>
                <a:gd name="connsiteY122" fmla="*/ 9123 h 10000"/>
                <a:gd name="connsiteX123" fmla="*/ 4661 w 10000"/>
                <a:gd name="connsiteY123" fmla="*/ 9015 h 10000"/>
                <a:gd name="connsiteX124" fmla="*/ 4611 w 10000"/>
                <a:gd name="connsiteY124" fmla="*/ 8960 h 10000"/>
                <a:gd name="connsiteX125" fmla="*/ 4480 w 10000"/>
                <a:gd name="connsiteY125" fmla="*/ 8892 h 10000"/>
                <a:gd name="connsiteX126" fmla="*/ 4395 w 10000"/>
                <a:gd name="connsiteY126" fmla="*/ 8555 h 10000"/>
                <a:gd name="connsiteX127" fmla="*/ 4297 w 10000"/>
                <a:gd name="connsiteY127" fmla="*/ 8319 h 10000"/>
                <a:gd name="connsiteX128" fmla="*/ 4168 w 10000"/>
                <a:gd name="connsiteY128" fmla="*/ 8319 h 10000"/>
                <a:gd name="connsiteX129" fmla="*/ 4032 w 10000"/>
                <a:gd name="connsiteY129" fmla="*/ 8319 h 10000"/>
                <a:gd name="connsiteX130" fmla="*/ 3808 w 10000"/>
                <a:gd name="connsiteY130" fmla="*/ 8022 h 10000"/>
                <a:gd name="connsiteX131" fmla="*/ 3633 w 10000"/>
                <a:gd name="connsiteY131" fmla="*/ 8189 h 10000"/>
                <a:gd name="connsiteX132" fmla="*/ 3633 w 10000"/>
                <a:gd name="connsiteY132" fmla="*/ 8319 h 10000"/>
                <a:gd name="connsiteX133" fmla="*/ 3410 w 10000"/>
                <a:gd name="connsiteY133" fmla="*/ 8376 h 10000"/>
                <a:gd name="connsiteX134" fmla="*/ 3278 w 10000"/>
                <a:gd name="connsiteY134" fmla="*/ 8555 h 10000"/>
                <a:gd name="connsiteX135" fmla="*/ 3189 w 10000"/>
                <a:gd name="connsiteY135" fmla="*/ 8429 h 10000"/>
                <a:gd name="connsiteX136" fmla="*/ 3099 w 10000"/>
                <a:gd name="connsiteY136" fmla="*/ 8555 h 10000"/>
                <a:gd name="connsiteX137" fmla="*/ 2965 w 10000"/>
                <a:gd name="connsiteY137" fmla="*/ 8555 h 10000"/>
                <a:gd name="connsiteX138" fmla="*/ 2781 w 10000"/>
                <a:gd name="connsiteY138" fmla="*/ 8489 h 10000"/>
                <a:gd name="connsiteX139" fmla="*/ 2606 w 10000"/>
                <a:gd name="connsiteY139" fmla="*/ 8604 h 10000"/>
                <a:gd name="connsiteX140" fmla="*/ 2515 w 10000"/>
                <a:gd name="connsiteY140" fmla="*/ 8604 h 10000"/>
                <a:gd name="connsiteX141" fmla="*/ 2423 w 10000"/>
                <a:gd name="connsiteY141" fmla="*/ 8604 h 10000"/>
                <a:gd name="connsiteX142" fmla="*/ 2380 w 10000"/>
                <a:gd name="connsiteY142" fmla="*/ 8604 h 10000"/>
                <a:gd name="connsiteX143" fmla="*/ 2380 w 10000"/>
                <a:gd name="connsiteY143" fmla="*/ 8892 h 10000"/>
                <a:gd name="connsiteX144" fmla="*/ 2473 w 10000"/>
                <a:gd name="connsiteY144" fmla="*/ 9070 h 10000"/>
                <a:gd name="connsiteX145" fmla="*/ 2473 w 10000"/>
                <a:gd name="connsiteY145" fmla="*/ 9123 h 10000"/>
                <a:gd name="connsiteX146" fmla="*/ 2473 w 10000"/>
                <a:gd name="connsiteY146" fmla="*/ 9250 h 10000"/>
                <a:gd name="connsiteX147" fmla="*/ 2515 w 10000"/>
                <a:gd name="connsiteY147" fmla="*/ 9416 h 10000"/>
                <a:gd name="connsiteX148" fmla="*/ 2380 w 10000"/>
                <a:gd name="connsiteY148" fmla="*/ 9360 h 10000"/>
                <a:gd name="connsiteX149" fmla="*/ 2244 w 10000"/>
                <a:gd name="connsiteY149" fmla="*/ 9305 h 10000"/>
                <a:gd name="connsiteX150" fmla="*/ 2153 w 10000"/>
                <a:gd name="connsiteY150" fmla="*/ 9015 h 10000"/>
                <a:gd name="connsiteX151" fmla="*/ 1895 w 10000"/>
                <a:gd name="connsiteY151" fmla="*/ 9187 h 10000"/>
                <a:gd name="connsiteX152" fmla="*/ 1805 w 10000"/>
                <a:gd name="connsiteY152" fmla="*/ 9250 h 10000"/>
                <a:gd name="connsiteX153" fmla="*/ 1805 w 10000"/>
                <a:gd name="connsiteY153" fmla="*/ 9070 h 10000"/>
                <a:gd name="connsiteX154" fmla="*/ 1669 w 10000"/>
                <a:gd name="connsiteY154" fmla="*/ 8841 h 10000"/>
                <a:gd name="connsiteX155" fmla="*/ 1401 w 10000"/>
                <a:gd name="connsiteY155" fmla="*/ 8841 h 10000"/>
                <a:gd name="connsiteX156" fmla="*/ 1401 w 10000"/>
                <a:gd name="connsiteY156" fmla="*/ 8604 h 10000"/>
                <a:gd name="connsiteX157" fmla="*/ 1439 w 10000"/>
                <a:gd name="connsiteY157" fmla="*/ 8319 h 10000"/>
                <a:gd name="connsiteX158" fmla="*/ 1270 w 10000"/>
                <a:gd name="connsiteY158" fmla="*/ 8189 h 10000"/>
                <a:gd name="connsiteX159" fmla="*/ 1130 w 10000"/>
                <a:gd name="connsiteY159" fmla="*/ 8022 h 10000"/>
                <a:gd name="connsiteX160" fmla="*/ 1090 w 10000"/>
                <a:gd name="connsiteY160" fmla="*/ 7906 h 10000"/>
                <a:gd name="connsiteX161" fmla="*/ 1048 w 10000"/>
                <a:gd name="connsiteY161" fmla="*/ 7734 h 10000"/>
                <a:gd name="connsiteX162" fmla="*/ 1090 w 10000"/>
                <a:gd name="connsiteY162" fmla="*/ 7560 h 10000"/>
                <a:gd name="connsiteX163" fmla="*/ 773 w 10000"/>
                <a:gd name="connsiteY163" fmla="*/ 7614 h 10000"/>
                <a:gd name="connsiteX164" fmla="*/ 591 w 10000"/>
                <a:gd name="connsiteY164" fmla="*/ 7734 h 10000"/>
                <a:gd name="connsiteX165" fmla="*/ 591 w 10000"/>
                <a:gd name="connsiteY165" fmla="*/ 7560 h 10000"/>
                <a:gd name="connsiteX166" fmla="*/ 549 w 10000"/>
                <a:gd name="connsiteY166" fmla="*/ 7380 h 10000"/>
                <a:gd name="connsiteX167" fmla="*/ 508 w 10000"/>
                <a:gd name="connsiteY167" fmla="*/ 7279 h 10000"/>
                <a:gd name="connsiteX168" fmla="*/ 7545 w 10000"/>
                <a:gd name="connsiteY168" fmla="*/ 7258 h 10000"/>
                <a:gd name="connsiteX169" fmla="*/ 7675 w 10000"/>
                <a:gd name="connsiteY169" fmla="*/ 6836 h 10000"/>
                <a:gd name="connsiteX0" fmla="*/ 8283 w 10000"/>
                <a:gd name="connsiteY0" fmla="*/ 141 h 10026"/>
                <a:gd name="connsiteX1" fmla="*/ 8188 w 10000"/>
                <a:gd name="connsiteY1" fmla="*/ 26 h 10026"/>
                <a:gd name="connsiteX2" fmla="*/ 8152 w 10000"/>
                <a:gd name="connsiteY2" fmla="*/ 26 h 10026"/>
                <a:gd name="connsiteX3" fmla="*/ 8056 w 10000"/>
                <a:gd name="connsiteY3" fmla="*/ 439 h 10026"/>
                <a:gd name="connsiteX4" fmla="*/ 9884 w 10000"/>
                <a:gd name="connsiteY4" fmla="*/ 4150 h 10026"/>
                <a:gd name="connsiteX5" fmla="*/ 9847 w 10000"/>
                <a:gd name="connsiteY5" fmla="*/ 4213 h 10026"/>
                <a:gd name="connsiteX6" fmla="*/ 9757 w 10000"/>
                <a:gd name="connsiteY6" fmla="*/ 4271 h 10026"/>
                <a:gd name="connsiteX7" fmla="*/ 9802 w 10000"/>
                <a:gd name="connsiteY7" fmla="*/ 4271 h 10026"/>
                <a:gd name="connsiteX8" fmla="*/ 9982 w 10000"/>
                <a:gd name="connsiteY8" fmla="*/ 4319 h 10026"/>
                <a:gd name="connsiteX9" fmla="*/ 9982 w 10000"/>
                <a:gd name="connsiteY9" fmla="*/ 4447 h 10026"/>
                <a:gd name="connsiteX10" fmla="*/ 9935 w 10000"/>
                <a:gd name="connsiteY10" fmla="*/ 4319 h 10026"/>
                <a:gd name="connsiteX11" fmla="*/ 9935 w 10000"/>
                <a:gd name="connsiteY11" fmla="*/ 4447 h 10026"/>
                <a:gd name="connsiteX12" fmla="*/ 9884 w 10000"/>
                <a:gd name="connsiteY12" fmla="*/ 4396 h 10026"/>
                <a:gd name="connsiteX13" fmla="*/ 9847 w 10000"/>
                <a:gd name="connsiteY13" fmla="*/ 4396 h 10026"/>
                <a:gd name="connsiteX14" fmla="*/ 9802 w 10000"/>
                <a:gd name="connsiteY14" fmla="*/ 4497 h 10026"/>
                <a:gd name="connsiteX15" fmla="*/ 9935 w 10000"/>
                <a:gd name="connsiteY15" fmla="*/ 4613 h 10026"/>
                <a:gd name="connsiteX16" fmla="*/ 9884 w 10000"/>
                <a:gd name="connsiteY16" fmla="*/ 4613 h 10026"/>
                <a:gd name="connsiteX17" fmla="*/ 9935 w 10000"/>
                <a:gd name="connsiteY17" fmla="*/ 4740 h 10026"/>
                <a:gd name="connsiteX18" fmla="*/ 9757 w 10000"/>
                <a:gd name="connsiteY18" fmla="*/ 4673 h 10026"/>
                <a:gd name="connsiteX19" fmla="*/ 9802 w 10000"/>
                <a:gd name="connsiteY19" fmla="*/ 4740 h 10026"/>
                <a:gd name="connsiteX20" fmla="*/ 9935 w 10000"/>
                <a:gd name="connsiteY20" fmla="*/ 4792 h 10026"/>
                <a:gd name="connsiteX21" fmla="*/ 9982 w 10000"/>
                <a:gd name="connsiteY21" fmla="*/ 4969 h 10026"/>
                <a:gd name="connsiteX22" fmla="*/ 9935 w 10000"/>
                <a:gd name="connsiteY22" fmla="*/ 5088 h 10026"/>
                <a:gd name="connsiteX23" fmla="*/ 9802 w 10000"/>
                <a:gd name="connsiteY23" fmla="*/ 4909 h 10026"/>
                <a:gd name="connsiteX24" fmla="*/ 9757 w 10000"/>
                <a:gd name="connsiteY24" fmla="*/ 4969 h 10026"/>
                <a:gd name="connsiteX25" fmla="*/ 9579 w 10000"/>
                <a:gd name="connsiteY25" fmla="*/ 5088 h 10026"/>
                <a:gd name="connsiteX26" fmla="*/ 9714 w 10000"/>
                <a:gd name="connsiteY26" fmla="*/ 5254 h 10026"/>
                <a:gd name="connsiteX27" fmla="*/ 9714 w 10000"/>
                <a:gd name="connsiteY27" fmla="*/ 5492 h 10026"/>
                <a:gd name="connsiteX28" fmla="*/ 9668 w 10000"/>
                <a:gd name="connsiteY28" fmla="*/ 5611 h 10026"/>
                <a:gd name="connsiteX29" fmla="*/ 9668 w 10000"/>
                <a:gd name="connsiteY29" fmla="*/ 5667 h 10026"/>
                <a:gd name="connsiteX30" fmla="*/ 9579 w 10000"/>
                <a:gd name="connsiteY30" fmla="*/ 5611 h 10026"/>
                <a:gd name="connsiteX31" fmla="*/ 9579 w 10000"/>
                <a:gd name="connsiteY31" fmla="*/ 5721 h 10026"/>
                <a:gd name="connsiteX32" fmla="*/ 9534 w 10000"/>
                <a:gd name="connsiteY32" fmla="*/ 5846 h 10026"/>
                <a:gd name="connsiteX33" fmla="*/ 9490 w 10000"/>
                <a:gd name="connsiteY33" fmla="*/ 6064 h 10026"/>
                <a:gd name="connsiteX34" fmla="*/ 9534 w 10000"/>
                <a:gd name="connsiteY34" fmla="*/ 5955 h 10026"/>
                <a:gd name="connsiteX35" fmla="*/ 9490 w 10000"/>
                <a:gd name="connsiteY35" fmla="*/ 6009 h 10026"/>
                <a:gd name="connsiteX36" fmla="*/ 9447 w 10000"/>
                <a:gd name="connsiteY36" fmla="*/ 5903 h 10026"/>
                <a:gd name="connsiteX37" fmla="*/ 9351 w 10000"/>
                <a:gd name="connsiteY37" fmla="*/ 5955 h 10026"/>
                <a:gd name="connsiteX38" fmla="*/ 9351 w 10000"/>
                <a:gd name="connsiteY38" fmla="*/ 6064 h 10026"/>
                <a:gd name="connsiteX39" fmla="*/ 9403 w 10000"/>
                <a:gd name="connsiteY39" fmla="*/ 6126 h 10026"/>
                <a:gd name="connsiteX40" fmla="*/ 9490 w 10000"/>
                <a:gd name="connsiteY40" fmla="*/ 6188 h 10026"/>
                <a:gd name="connsiteX41" fmla="*/ 9447 w 10000"/>
                <a:gd name="connsiteY41" fmla="*/ 6243 h 10026"/>
                <a:gd name="connsiteX42" fmla="*/ 9403 w 10000"/>
                <a:gd name="connsiteY42" fmla="*/ 6422 h 10026"/>
                <a:gd name="connsiteX43" fmla="*/ 9220 w 10000"/>
                <a:gd name="connsiteY43" fmla="*/ 6299 h 10026"/>
                <a:gd name="connsiteX44" fmla="*/ 9351 w 10000"/>
                <a:gd name="connsiteY44" fmla="*/ 6473 h 10026"/>
                <a:gd name="connsiteX45" fmla="*/ 9490 w 10000"/>
                <a:gd name="connsiteY45" fmla="*/ 6473 h 10026"/>
                <a:gd name="connsiteX46" fmla="*/ 9447 w 10000"/>
                <a:gd name="connsiteY46" fmla="*/ 6601 h 10026"/>
                <a:gd name="connsiteX47" fmla="*/ 9534 w 10000"/>
                <a:gd name="connsiteY47" fmla="*/ 6832 h 10026"/>
                <a:gd name="connsiteX48" fmla="*/ 9490 w 10000"/>
                <a:gd name="connsiteY48" fmla="*/ 6832 h 10026"/>
                <a:gd name="connsiteX49" fmla="*/ 9351 w 10000"/>
                <a:gd name="connsiteY49" fmla="*/ 6705 h 10026"/>
                <a:gd name="connsiteX50" fmla="*/ 9302 w 10000"/>
                <a:gd name="connsiteY50" fmla="*/ 6772 h 10026"/>
                <a:gd name="connsiteX51" fmla="*/ 9403 w 10000"/>
                <a:gd name="connsiteY51" fmla="*/ 6889 h 10026"/>
                <a:gd name="connsiteX52" fmla="*/ 9351 w 10000"/>
                <a:gd name="connsiteY52" fmla="*/ 6999 h 10026"/>
                <a:gd name="connsiteX53" fmla="*/ 9220 w 10000"/>
                <a:gd name="connsiteY53" fmla="*/ 6889 h 10026"/>
                <a:gd name="connsiteX54" fmla="*/ 9302 w 10000"/>
                <a:gd name="connsiteY54" fmla="*/ 7058 h 10026"/>
                <a:gd name="connsiteX55" fmla="*/ 9220 w 10000"/>
                <a:gd name="connsiteY55" fmla="*/ 7058 h 10026"/>
                <a:gd name="connsiteX56" fmla="*/ 9220 w 10000"/>
                <a:gd name="connsiteY56" fmla="*/ 7176 h 10026"/>
                <a:gd name="connsiteX57" fmla="*/ 8994 w 10000"/>
                <a:gd name="connsiteY57" fmla="*/ 7305 h 10026"/>
                <a:gd name="connsiteX58" fmla="*/ 8951 w 10000"/>
                <a:gd name="connsiteY58" fmla="*/ 7406 h 10026"/>
                <a:gd name="connsiteX59" fmla="*/ 8994 w 10000"/>
                <a:gd name="connsiteY59" fmla="*/ 7470 h 10026"/>
                <a:gd name="connsiteX60" fmla="*/ 8951 w 10000"/>
                <a:gd name="connsiteY60" fmla="*/ 7514 h 10026"/>
                <a:gd name="connsiteX61" fmla="*/ 8905 w 10000"/>
                <a:gd name="connsiteY61" fmla="*/ 7696 h 10026"/>
                <a:gd name="connsiteX62" fmla="*/ 8866 w 10000"/>
                <a:gd name="connsiteY62" fmla="*/ 7640 h 10026"/>
                <a:gd name="connsiteX63" fmla="*/ 8866 w 10000"/>
                <a:gd name="connsiteY63" fmla="*/ 7817 h 10026"/>
                <a:gd name="connsiteX64" fmla="*/ 8407 w 10000"/>
                <a:gd name="connsiteY64" fmla="*/ 7517 h 10026"/>
                <a:gd name="connsiteX65" fmla="*/ 7657 w 10000"/>
                <a:gd name="connsiteY65" fmla="*/ 8515 h 10026"/>
                <a:gd name="connsiteX66" fmla="*/ 7387 w 10000"/>
                <a:gd name="connsiteY66" fmla="*/ 8630 h 10026"/>
                <a:gd name="connsiteX67" fmla="*/ 7253 w 10000"/>
                <a:gd name="connsiteY67" fmla="*/ 8284 h 10026"/>
                <a:gd name="connsiteX68" fmla="*/ 7209 w 10000"/>
                <a:gd name="connsiteY68" fmla="*/ 8284 h 10026"/>
                <a:gd name="connsiteX69" fmla="*/ 7340 w 10000"/>
                <a:gd name="connsiteY69" fmla="*/ 8215 h 10026"/>
                <a:gd name="connsiteX70" fmla="*/ 7162 w 10000"/>
                <a:gd name="connsiteY70" fmla="*/ 8215 h 10026"/>
                <a:gd name="connsiteX71" fmla="*/ 7119 w 10000"/>
                <a:gd name="connsiteY71" fmla="*/ 8345 h 10026"/>
                <a:gd name="connsiteX72" fmla="*/ 7209 w 10000"/>
                <a:gd name="connsiteY72" fmla="*/ 8455 h 10026"/>
                <a:gd name="connsiteX73" fmla="*/ 7162 w 10000"/>
                <a:gd name="connsiteY73" fmla="*/ 8455 h 10026"/>
                <a:gd name="connsiteX74" fmla="*/ 7302 w 10000"/>
                <a:gd name="connsiteY74" fmla="*/ 8802 h 10026"/>
                <a:gd name="connsiteX75" fmla="*/ 7119 w 10000"/>
                <a:gd name="connsiteY75" fmla="*/ 8581 h 10026"/>
                <a:gd name="connsiteX76" fmla="*/ 7209 w 10000"/>
                <a:gd name="connsiteY76" fmla="*/ 8802 h 10026"/>
                <a:gd name="connsiteX77" fmla="*/ 7162 w 10000"/>
                <a:gd name="connsiteY77" fmla="*/ 8867 h 10026"/>
                <a:gd name="connsiteX78" fmla="*/ 7119 w 10000"/>
                <a:gd name="connsiteY78" fmla="*/ 8802 h 10026"/>
                <a:gd name="connsiteX79" fmla="*/ 7075 w 10000"/>
                <a:gd name="connsiteY79" fmla="*/ 8986 h 10026"/>
                <a:gd name="connsiteX80" fmla="*/ 6934 w 10000"/>
                <a:gd name="connsiteY80" fmla="*/ 9041 h 10026"/>
                <a:gd name="connsiteX81" fmla="*/ 6893 w 10000"/>
                <a:gd name="connsiteY81" fmla="*/ 8918 h 10026"/>
                <a:gd name="connsiteX82" fmla="*/ 6807 w 10000"/>
                <a:gd name="connsiteY82" fmla="*/ 8867 h 10026"/>
                <a:gd name="connsiteX83" fmla="*/ 6852 w 10000"/>
                <a:gd name="connsiteY83" fmla="*/ 9096 h 10026"/>
                <a:gd name="connsiteX84" fmla="*/ 6623 w 10000"/>
                <a:gd name="connsiteY84" fmla="*/ 8986 h 10026"/>
                <a:gd name="connsiteX85" fmla="*/ 6579 w 10000"/>
                <a:gd name="connsiteY85" fmla="*/ 9041 h 10026"/>
                <a:gd name="connsiteX86" fmla="*/ 6444 w 10000"/>
                <a:gd name="connsiteY86" fmla="*/ 9149 h 10026"/>
                <a:gd name="connsiteX87" fmla="*/ 6411 w 10000"/>
                <a:gd name="connsiteY87" fmla="*/ 9276 h 10026"/>
                <a:gd name="connsiteX88" fmla="*/ 6311 w 10000"/>
                <a:gd name="connsiteY88" fmla="*/ 9276 h 10026"/>
                <a:gd name="connsiteX89" fmla="*/ 6177 w 10000"/>
                <a:gd name="connsiteY89" fmla="*/ 9331 h 10026"/>
                <a:gd name="connsiteX90" fmla="*/ 6177 w 10000"/>
                <a:gd name="connsiteY90" fmla="*/ 9276 h 10026"/>
                <a:gd name="connsiteX91" fmla="*/ 6177 w 10000"/>
                <a:gd name="connsiteY91" fmla="*/ 9386 h 10026"/>
                <a:gd name="connsiteX92" fmla="*/ 6046 w 10000"/>
                <a:gd name="connsiteY92" fmla="*/ 9331 h 10026"/>
                <a:gd name="connsiteX93" fmla="*/ 6046 w 10000"/>
                <a:gd name="connsiteY93" fmla="*/ 9442 h 10026"/>
                <a:gd name="connsiteX94" fmla="*/ 6000 w 10000"/>
                <a:gd name="connsiteY94" fmla="*/ 9621 h 10026"/>
                <a:gd name="connsiteX95" fmla="*/ 6094 w 10000"/>
                <a:gd name="connsiteY95" fmla="*/ 9683 h 10026"/>
                <a:gd name="connsiteX96" fmla="*/ 6094 w 10000"/>
                <a:gd name="connsiteY96" fmla="*/ 9683 h 10026"/>
                <a:gd name="connsiteX97" fmla="*/ 6177 w 10000"/>
                <a:gd name="connsiteY97" fmla="*/ 9915 h 10026"/>
                <a:gd name="connsiteX98" fmla="*/ 5956 w 10000"/>
                <a:gd name="connsiteY98" fmla="*/ 10026 h 10026"/>
                <a:gd name="connsiteX99" fmla="*/ 5956 w 10000"/>
                <a:gd name="connsiteY99" fmla="*/ 9915 h 10026"/>
                <a:gd name="connsiteX100" fmla="*/ 5861 w 10000"/>
                <a:gd name="connsiteY100" fmla="*/ 9737 h 10026"/>
                <a:gd name="connsiteX101" fmla="*/ 5823 w 10000"/>
                <a:gd name="connsiteY101" fmla="*/ 9621 h 10026"/>
                <a:gd name="connsiteX102" fmla="*/ 5778 w 10000"/>
                <a:gd name="connsiteY102" fmla="*/ 9442 h 10026"/>
                <a:gd name="connsiteX103" fmla="*/ 5823 w 10000"/>
                <a:gd name="connsiteY103" fmla="*/ 9331 h 10026"/>
                <a:gd name="connsiteX104" fmla="*/ 5778 w 10000"/>
                <a:gd name="connsiteY104" fmla="*/ 9149 h 10026"/>
                <a:gd name="connsiteX105" fmla="*/ 5778 w 10000"/>
                <a:gd name="connsiteY105" fmla="*/ 9213 h 10026"/>
                <a:gd name="connsiteX106" fmla="*/ 5686 w 10000"/>
                <a:gd name="connsiteY106" fmla="*/ 9096 h 10026"/>
                <a:gd name="connsiteX107" fmla="*/ 5686 w 10000"/>
                <a:gd name="connsiteY107" fmla="*/ 9213 h 10026"/>
                <a:gd name="connsiteX108" fmla="*/ 5555 w 10000"/>
                <a:gd name="connsiteY108" fmla="*/ 9213 h 10026"/>
                <a:gd name="connsiteX109" fmla="*/ 5466 w 10000"/>
                <a:gd name="connsiteY109" fmla="*/ 9149 h 10026"/>
                <a:gd name="connsiteX110" fmla="*/ 5414 w 10000"/>
                <a:gd name="connsiteY110" fmla="*/ 9041 h 10026"/>
                <a:gd name="connsiteX111" fmla="*/ 5370 w 10000"/>
                <a:gd name="connsiteY111" fmla="*/ 9041 h 10026"/>
                <a:gd name="connsiteX112" fmla="*/ 5370 w 10000"/>
                <a:gd name="connsiteY112" fmla="*/ 9149 h 10026"/>
                <a:gd name="connsiteX113" fmla="*/ 5284 w 10000"/>
                <a:gd name="connsiteY113" fmla="*/ 9041 h 10026"/>
                <a:gd name="connsiteX114" fmla="*/ 5244 w 10000"/>
                <a:gd name="connsiteY114" fmla="*/ 8918 h 10026"/>
                <a:gd name="connsiteX115" fmla="*/ 5202 w 10000"/>
                <a:gd name="connsiteY115" fmla="*/ 8986 h 10026"/>
                <a:gd name="connsiteX116" fmla="*/ 5244 w 10000"/>
                <a:gd name="connsiteY116" fmla="*/ 9149 h 10026"/>
                <a:gd name="connsiteX117" fmla="*/ 5154 w 10000"/>
                <a:gd name="connsiteY117" fmla="*/ 9096 h 10026"/>
                <a:gd name="connsiteX118" fmla="*/ 5154 w 10000"/>
                <a:gd name="connsiteY118" fmla="*/ 9213 h 10026"/>
                <a:gd name="connsiteX119" fmla="*/ 4973 w 10000"/>
                <a:gd name="connsiteY119" fmla="*/ 9149 h 10026"/>
                <a:gd name="connsiteX120" fmla="*/ 4844 w 10000"/>
                <a:gd name="connsiteY120" fmla="*/ 9149 h 10026"/>
                <a:gd name="connsiteX121" fmla="*/ 4794 w 10000"/>
                <a:gd name="connsiteY121" fmla="*/ 9149 h 10026"/>
                <a:gd name="connsiteX122" fmla="*/ 4661 w 10000"/>
                <a:gd name="connsiteY122" fmla="*/ 9041 h 10026"/>
                <a:gd name="connsiteX123" fmla="*/ 4611 w 10000"/>
                <a:gd name="connsiteY123" fmla="*/ 8986 h 10026"/>
                <a:gd name="connsiteX124" fmla="*/ 4480 w 10000"/>
                <a:gd name="connsiteY124" fmla="*/ 8918 h 10026"/>
                <a:gd name="connsiteX125" fmla="*/ 4395 w 10000"/>
                <a:gd name="connsiteY125" fmla="*/ 8581 h 10026"/>
                <a:gd name="connsiteX126" fmla="*/ 4297 w 10000"/>
                <a:gd name="connsiteY126" fmla="*/ 8345 h 10026"/>
                <a:gd name="connsiteX127" fmla="*/ 4168 w 10000"/>
                <a:gd name="connsiteY127" fmla="*/ 8345 h 10026"/>
                <a:gd name="connsiteX128" fmla="*/ 4032 w 10000"/>
                <a:gd name="connsiteY128" fmla="*/ 8345 h 10026"/>
                <a:gd name="connsiteX129" fmla="*/ 3808 w 10000"/>
                <a:gd name="connsiteY129" fmla="*/ 8048 h 10026"/>
                <a:gd name="connsiteX130" fmla="*/ 3633 w 10000"/>
                <a:gd name="connsiteY130" fmla="*/ 8215 h 10026"/>
                <a:gd name="connsiteX131" fmla="*/ 3633 w 10000"/>
                <a:gd name="connsiteY131" fmla="*/ 8345 h 10026"/>
                <a:gd name="connsiteX132" fmla="*/ 3410 w 10000"/>
                <a:gd name="connsiteY132" fmla="*/ 8402 h 10026"/>
                <a:gd name="connsiteX133" fmla="*/ 3278 w 10000"/>
                <a:gd name="connsiteY133" fmla="*/ 8581 h 10026"/>
                <a:gd name="connsiteX134" fmla="*/ 3189 w 10000"/>
                <a:gd name="connsiteY134" fmla="*/ 8455 h 10026"/>
                <a:gd name="connsiteX135" fmla="*/ 3099 w 10000"/>
                <a:gd name="connsiteY135" fmla="*/ 8581 h 10026"/>
                <a:gd name="connsiteX136" fmla="*/ 2965 w 10000"/>
                <a:gd name="connsiteY136" fmla="*/ 8581 h 10026"/>
                <a:gd name="connsiteX137" fmla="*/ 2781 w 10000"/>
                <a:gd name="connsiteY137" fmla="*/ 8515 h 10026"/>
                <a:gd name="connsiteX138" fmla="*/ 2606 w 10000"/>
                <a:gd name="connsiteY138" fmla="*/ 8630 h 10026"/>
                <a:gd name="connsiteX139" fmla="*/ 2515 w 10000"/>
                <a:gd name="connsiteY139" fmla="*/ 8630 h 10026"/>
                <a:gd name="connsiteX140" fmla="*/ 2423 w 10000"/>
                <a:gd name="connsiteY140" fmla="*/ 8630 h 10026"/>
                <a:gd name="connsiteX141" fmla="*/ 2380 w 10000"/>
                <a:gd name="connsiteY141" fmla="*/ 8630 h 10026"/>
                <a:gd name="connsiteX142" fmla="*/ 2380 w 10000"/>
                <a:gd name="connsiteY142" fmla="*/ 8918 h 10026"/>
                <a:gd name="connsiteX143" fmla="*/ 2473 w 10000"/>
                <a:gd name="connsiteY143" fmla="*/ 9096 h 10026"/>
                <a:gd name="connsiteX144" fmla="*/ 2473 w 10000"/>
                <a:gd name="connsiteY144" fmla="*/ 9149 h 10026"/>
                <a:gd name="connsiteX145" fmla="*/ 2473 w 10000"/>
                <a:gd name="connsiteY145" fmla="*/ 9276 h 10026"/>
                <a:gd name="connsiteX146" fmla="*/ 2515 w 10000"/>
                <a:gd name="connsiteY146" fmla="*/ 9442 h 10026"/>
                <a:gd name="connsiteX147" fmla="*/ 2380 w 10000"/>
                <a:gd name="connsiteY147" fmla="*/ 9386 h 10026"/>
                <a:gd name="connsiteX148" fmla="*/ 2244 w 10000"/>
                <a:gd name="connsiteY148" fmla="*/ 9331 h 10026"/>
                <a:gd name="connsiteX149" fmla="*/ 2153 w 10000"/>
                <a:gd name="connsiteY149" fmla="*/ 9041 h 10026"/>
                <a:gd name="connsiteX150" fmla="*/ 1895 w 10000"/>
                <a:gd name="connsiteY150" fmla="*/ 9213 h 10026"/>
                <a:gd name="connsiteX151" fmla="*/ 1805 w 10000"/>
                <a:gd name="connsiteY151" fmla="*/ 9276 h 10026"/>
                <a:gd name="connsiteX152" fmla="*/ 1805 w 10000"/>
                <a:gd name="connsiteY152" fmla="*/ 9096 h 10026"/>
                <a:gd name="connsiteX153" fmla="*/ 1669 w 10000"/>
                <a:gd name="connsiteY153" fmla="*/ 8867 h 10026"/>
                <a:gd name="connsiteX154" fmla="*/ 1401 w 10000"/>
                <a:gd name="connsiteY154" fmla="*/ 8867 h 10026"/>
                <a:gd name="connsiteX155" fmla="*/ 1401 w 10000"/>
                <a:gd name="connsiteY155" fmla="*/ 8630 h 10026"/>
                <a:gd name="connsiteX156" fmla="*/ 1439 w 10000"/>
                <a:gd name="connsiteY156" fmla="*/ 8345 h 10026"/>
                <a:gd name="connsiteX157" fmla="*/ 1270 w 10000"/>
                <a:gd name="connsiteY157" fmla="*/ 8215 h 10026"/>
                <a:gd name="connsiteX158" fmla="*/ 1130 w 10000"/>
                <a:gd name="connsiteY158" fmla="*/ 8048 h 10026"/>
                <a:gd name="connsiteX159" fmla="*/ 1090 w 10000"/>
                <a:gd name="connsiteY159" fmla="*/ 7932 h 10026"/>
                <a:gd name="connsiteX160" fmla="*/ 1048 w 10000"/>
                <a:gd name="connsiteY160" fmla="*/ 7760 h 10026"/>
                <a:gd name="connsiteX161" fmla="*/ 1090 w 10000"/>
                <a:gd name="connsiteY161" fmla="*/ 7586 h 10026"/>
                <a:gd name="connsiteX162" fmla="*/ 773 w 10000"/>
                <a:gd name="connsiteY162" fmla="*/ 7640 h 10026"/>
                <a:gd name="connsiteX163" fmla="*/ 591 w 10000"/>
                <a:gd name="connsiteY163" fmla="*/ 7760 h 10026"/>
                <a:gd name="connsiteX164" fmla="*/ 591 w 10000"/>
                <a:gd name="connsiteY164" fmla="*/ 7586 h 10026"/>
                <a:gd name="connsiteX165" fmla="*/ 549 w 10000"/>
                <a:gd name="connsiteY165" fmla="*/ 7406 h 10026"/>
                <a:gd name="connsiteX166" fmla="*/ 508 w 10000"/>
                <a:gd name="connsiteY166" fmla="*/ 7305 h 10026"/>
                <a:gd name="connsiteX167" fmla="*/ 7545 w 10000"/>
                <a:gd name="connsiteY167" fmla="*/ 7284 h 10026"/>
                <a:gd name="connsiteX168" fmla="*/ 7675 w 10000"/>
                <a:gd name="connsiteY168" fmla="*/ 6862 h 10026"/>
                <a:gd name="connsiteX0" fmla="*/ 8283 w 10000"/>
                <a:gd name="connsiteY0" fmla="*/ 141 h 10026"/>
                <a:gd name="connsiteX1" fmla="*/ 8152 w 10000"/>
                <a:gd name="connsiteY1" fmla="*/ 26 h 10026"/>
                <a:gd name="connsiteX2" fmla="*/ 8056 w 10000"/>
                <a:gd name="connsiteY2" fmla="*/ 439 h 10026"/>
                <a:gd name="connsiteX3" fmla="*/ 9884 w 10000"/>
                <a:gd name="connsiteY3" fmla="*/ 4150 h 10026"/>
                <a:gd name="connsiteX4" fmla="*/ 9847 w 10000"/>
                <a:gd name="connsiteY4" fmla="*/ 4213 h 10026"/>
                <a:gd name="connsiteX5" fmla="*/ 9757 w 10000"/>
                <a:gd name="connsiteY5" fmla="*/ 4271 h 10026"/>
                <a:gd name="connsiteX6" fmla="*/ 9802 w 10000"/>
                <a:gd name="connsiteY6" fmla="*/ 4271 h 10026"/>
                <a:gd name="connsiteX7" fmla="*/ 9982 w 10000"/>
                <a:gd name="connsiteY7" fmla="*/ 4319 h 10026"/>
                <a:gd name="connsiteX8" fmla="*/ 9982 w 10000"/>
                <a:gd name="connsiteY8" fmla="*/ 4447 h 10026"/>
                <a:gd name="connsiteX9" fmla="*/ 9935 w 10000"/>
                <a:gd name="connsiteY9" fmla="*/ 4319 h 10026"/>
                <a:gd name="connsiteX10" fmla="*/ 9935 w 10000"/>
                <a:gd name="connsiteY10" fmla="*/ 4447 h 10026"/>
                <a:gd name="connsiteX11" fmla="*/ 9884 w 10000"/>
                <a:gd name="connsiteY11" fmla="*/ 4396 h 10026"/>
                <a:gd name="connsiteX12" fmla="*/ 9847 w 10000"/>
                <a:gd name="connsiteY12" fmla="*/ 4396 h 10026"/>
                <a:gd name="connsiteX13" fmla="*/ 9802 w 10000"/>
                <a:gd name="connsiteY13" fmla="*/ 4497 h 10026"/>
                <a:gd name="connsiteX14" fmla="*/ 9935 w 10000"/>
                <a:gd name="connsiteY14" fmla="*/ 4613 h 10026"/>
                <a:gd name="connsiteX15" fmla="*/ 9884 w 10000"/>
                <a:gd name="connsiteY15" fmla="*/ 4613 h 10026"/>
                <a:gd name="connsiteX16" fmla="*/ 9935 w 10000"/>
                <a:gd name="connsiteY16" fmla="*/ 4740 h 10026"/>
                <a:gd name="connsiteX17" fmla="*/ 9757 w 10000"/>
                <a:gd name="connsiteY17" fmla="*/ 4673 h 10026"/>
                <a:gd name="connsiteX18" fmla="*/ 9802 w 10000"/>
                <a:gd name="connsiteY18" fmla="*/ 4740 h 10026"/>
                <a:gd name="connsiteX19" fmla="*/ 9935 w 10000"/>
                <a:gd name="connsiteY19" fmla="*/ 4792 h 10026"/>
                <a:gd name="connsiteX20" fmla="*/ 9982 w 10000"/>
                <a:gd name="connsiteY20" fmla="*/ 4969 h 10026"/>
                <a:gd name="connsiteX21" fmla="*/ 9935 w 10000"/>
                <a:gd name="connsiteY21" fmla="*/ 5088 h 10026"/>
                <a:gd name="connsiteX22" fmla="*/ 9802 w 10000"/>
                <a:gd name="connsiteY22" fmla="*/ 4909 h 10026"/>
                <a:gd name="connsiteX23" fmla="*/ 9757 w 10000"/>
                <a:gd name="connsiteY23" fmla="*/ 4969 h 10026"/>
                <a:gd name="connsiteX24" fmla="*/ 9579 w 10000"/>
                <a:gd name="connsiteY24" fmla="*/ 5088 h 10026"/>
                <a:gd name="connsiteX25" fmla="*/ 9714 w 10000"/>
                <a:gd name="connsiteY25" fmla="*/ 5254 h 10026"/>
                <a:gd name="connsiteX26" fmla="*/ 9714 w 10000"/>
                <a:gd name="connsiteY26" fmla="*/ 5492 h 10026"/>
                <a:gd name="connsiteX27" fmla="*/ 9668 w 10000"/>
                <a:gd name="connsiteY27" fmla="*/ 5611 h 10026"/>
                <a:gd name="connsiteX28" fmla="*/ 9668 w 10000"/>
                <a:gd name="connsiteY28" fmla="*/ 5667 h 10026"/>
                <a:gd name="connsiteX29" fmla="*/ 9579 w 10000"/>
                <a:gd name="connsiteY29" fmla="*/ 5611 h 10026"/>
                <a:gd name="connsiteX30" fmla="*/ 9579 w 10000"/>
                <a:gd name="connsiteY30" fmla="*/ 5721 h 10026"/>
                <a:gd name="connsiteX31" fmla="*/ 9534 w 10000"/>
                <a:gd name="connsiteY31" fmla="*/ 5846 h 10026"/>
                <a:gd name="connsiteX32" fmla="*/ 9490 w 10000"/>
                <a:gd name="connsiteY32" fmla="*/ 6064 h 10026"/>
                <a:gd name="connsiteX33" fmla="*/ 9534 w 10000"/>
                <a:gd name="connsiteY33" fmla="*/ 5955 h 10026"/>
                <a:gd name="connsiteX34" fmla="*/ 9490 w 10000"/>
                <a:gd name="connsiteY34" fmla="*/ 6009 h 10026"/>
                <a:gd name="connsiteX35" fmla="*/ 9447 w 10000"/>
                <a:gd name="connsiteY35" fmla="*/ 5903 h 10026"/>
                <a:gd name="connsiteX36" fmla="*/ 9351 w 10000"/>
                <a:gd name="connsiteY36" fmla="*/ 5955 h 10026"/>
                <a:gd name="connsiteX37" fmla="*/ 9351 w 10000"/>
                <a:gd name="connsiteY37" fmla="*/ 6064 h 10026"/>
                <a:gd name="connsiteX38" fmla="*/ 9403 w 10000"/>
                <a:gd name="connsiteY38" fmla="*/ 6126 h 10026"/>
                <a:gd name="connsiteX39" fmla="*/ 9490 w 10000"/>
                <a:gd name="connsiteY39" fmla="*/ 6188 h 10026"/>
                <a:gd name="connsiteX40" fmla="*/ 9447 w 10000"/>
                <a:gd name="connsiteY40" fmla="*/ 6243 h 10026"/>
                <a:gd name="connsiteX41" fmla="*/ 9403 w 10000"/>
                <a:gd name="connsiteY41" fmla="*/ 6422 h 10026"/>
                <a:gd name="connsiteX42" fmla="*/ 9220 w 10000"/>
                <a:gd name="connsiteY42" fmla="*/ 6299 h 10026"/>
                <a:gd name="connsiteX43" fmla="*/ 9351 w 10000"/>
                <a:gd name="connsiteY43" fmla="*/ 6473 h 10026"/>
                <a:gd name="connsiteX44" fmla="*/ 9490 w 10000"/>
                <a:gd name="connsiteY44" fmla="*/ 6473 h 10026"/>
                <a:gd name="connsiteX45" fmla="*/ 9447 w 10000"/>
                <a:gd name="connsiteY45" fmla="*/ 6601 h 10026"/>
                <a:gd name="connsiteX46" fmla="*/ 9534 w 10000"/>
                <a:gd name="connsiteY46" fmla="*/ 6832 h 10026"/>
                <a:gd name="connsiteX47" fmla="*/ 9490 w 10000"/>
                <a:gd name="connsiteY47" fmla="*/ 6832 h 10026"/>
                <a:gd name="connsiteX48" fmla="*/ 9351 w 10000"/>
                <a:gd name="connsiteY48" fmla="*/ 6705 h 10026"/>
                <a:gd name="connsiteX49" fmla="*/ 9302 w 10000"/>
                <a:gd name="connsiteY49" fmla="*/ 6772 h 10026"/>
                <a:gd name="connsiteX50" fmla="*/ 9403 w 10000"/>
                <a:gd name="connsiteY50" fmla="*/ 6889 h 10026"/>
                <a:gd name="connsiteX51" fmla="*/ 9351 w 10000"/>
                <a:gd name="connsiteY51" fmla="*/ 6999 h 10026"/>
                <a:gd name="connsiteX52" fmla="*/ 9220 w 10000"/>
                <a:gd name="connsiteY52" fmla="*/ 6889 h 10026"/>
                <a:gd name="connsiteX53" fmla="*/ 9302 w 10000"/>
                <a:gd name="connsiteY53" fmla="*/ 7058 h 10026"/>
                <a:gd name="connsiteX54" fmla="*/ 9220 w 10000"/>
                <a:gd name="connsiteY54" fmla="*/ 7058 h 10026"/>
                <a:gd name="connsiteX55" fmla="*/ 9220 w 10000"/>
                <a:gd name="connsiteY55" fmla="*/ 7176 h 10026"/>
                <a:gd name="connsiteX56" fmla="*/ 8994 w 10000"/>
                <a:gd name="connsiteY56" fmla="*/ 7305 h 10026"/>
                <a:gd name="connsiteX57" fmla="*/ 8951 w 10000"/>
                <a:gd name="connsiteY57" fmla="*/ 7406 h 10026"/>
                <a:gd name="connsiteX58" fmla="*/ 8994 w 10000"/>
                <a:gd name="connsiteY58" fmla="*/ 7470 h 10026"/>
                <a:gd name="connsiteX59" fmla="*/ 8951 w 10000"/>
                <a:gd name="connsiteY59" fmla="*/ 7514 h 10026"/>
                <a:gd name="connsiteX60" fmla="*/ 8905 w 10000"/>
                <a:gd name="connsiteY60" fmla="*/ 7696 h 10026"/>
                <a:gd name="connsiteX61" fmla="*/ 8866 w 10000"/>
                <a:gd name="connsiteY61" fmla="*/ 7640 h 10026"/>
                <a:gd name="connsiteX62" fmla="*/ 8866 w 10000"/>
                <a:gd name="connsiteY62" fmla="*/ 7817 h 10026"/>
                <a:gd name="connsiteX63" fmla="*/ 8407 w 10000"/>
                <a:gd name="connsiteY63" fmla="*/ 7517 h 10026"/>
                <a:gd name="connsiteX64" fmla="*/ 7657 w 10000"/>
                <a:gd name="connsiteY64" fmla="*/ 8515 h 10026"/>
                <a:gd name="connsiteX65" fmla="*/ 7387 w 10000"/>
                <a:gd name="connsiteY65" fmla="*/ 8630 h 10026"/>
                <a:gd name="connsiteX66" fmla="*/ 7253 w 10000"/>
                <a:gd name="connsiteY66" fmla="*/ 8284 h 10026"/>
                <a:gd name="connsiteX67" fmla="*/ 7209 w 10000"/>
                <a:gd name="connsiteY67" fmla="*/ 8284 h 10026"/>
                <a:gd name="connsiteX68" fmla="*/ 7340 w 10000"/>
                <a:gd name="connsiteY68" fmla="*/ 8215 h 10026"/>
                <a:gd name="connsiteX69" fmla="*/ 7162 w 10000"/>
                <a:gd name="connsiteY69" fmla="*/ 8215 h 10026"/>
                <a:gd name="connsiteX70" fmla="*/ 7119 w 10000"/>
                <a:gd name="connsiteY70" fmla="*/ 8345 h 10026"/>
                <a:gd name="connsiteX71" fmla="*/ 7209 w 10000"/>
                <a:gd name="connsiteY71" fmla="*/ 8455 h 10026"/>
                <a:gd name="connsiteX72" fmla="*/ 7162 w 10000"/>
                <a:gd name="connsiteY72" fmla="*/ 8455 h 10026"/>
                <a:gd name="connsiteX73" fmla="*/ 7302 w 10000"/>
                <a:gd name="connsiteY73" fmla="*/ 8802 h 10026"/>
                <a:gd name="connsiteX74" fmla="*/ 7119 w 10000"/>
                <a:gd name="connsiteY74" fmla="*/ 8581 h 10026"/>
                <a:gd name="connsiteX75" fmla="*/ 7209 w 10000"/>
                <a:gd name="connsiteY75" fmla="*/ 8802 h 10026"/>
                <a:gd name="connsiteX76" fmla="*/ 7162 w 10000"/>
                <a:gd name="connsiteY76" fmla="*/ 8867 h 10026"/>
                <a:gd name="connsiteX77" fmla="*/ 7119 w 10000"/>
                <a:gd name="connsiteY77" fmla="*/ 8802 h 10026"/>
                <a:gd name="connsiteX78" fmla="*/ 7075 w 10000"/>
                <a:gd name="connsiteY78" fmla="*/ 8986 h 10026"/>
                <a:gd name="connsiteX79" fmla="*/ 6934 w 10000"/>
                <a:gd name="connsiteY79" fmla="*/ 9041 h 10026"/>
                <a:gd name="connsiteX80" fmla="*/ 6893 w 10000"/>
                <a:gd name="connsiteY80" fmla="*/ 8918 h 10026"/>
                <a:gd name="connsiteX81" fmla="*/ 6807 w 10000"/>
                <a:gd name="connsiteY81" fmla="*/ 8867 h 10026"/>
                <a:gd name="connsiteX82" fmla="*/ 6852 w 10000"/>
                <a:gd name="connsiteY82" fmla="*/ 9096 h 10026"/>
                <a:gd name="connsiteX83" fmla="*/ 6623 w 10000"/>
                <a:gd name="connsiteY83" fmla="*/ 8986 h 10026"/>
                <a:gd name="connsiteX84" fmla="*/ 6579 w 10000"/>
                <a:gd name="connsiteY84" fmla="*/ 9041 h 10026"/>
                <a:gd name="connsiteX85" fmla="*/ 6444 w 10000"/>
                <a:gd name="connsiteY85" fmla="*/ 9149 h 10026"/>
                <a:gd name="connsiteX86" fmla="*/ 6411 w 10000"/>
                <a:gd name="connsiteY86" fmla="*/ 9276 h 10026"/>
                <a:gd name="connsiteX87" fmla="*/ 6311 w 10000"/>
                <a:gd name="connsiteY87" fmla="*/ 9276 h 10026"/>
                <a:gd name="connsiteX88" fmla="*/ 6177 w 10000"/>
                <a:gd name="connsiteY88" fmla="*/ 9331 h 10026"/>
                <a:gd name="connsiteX89" fmla="*/ 6177 w 10000"/>
                <a:gd name="connsiteY89" fmla="*/ 9276 h 10026"/>
                <a:gd name="connsiteX90" fmla="*/ 6177 w 10000"/>
                <a:gd name="connsiteY90" fmla="*/ 9386 h 10026"/>
                <a:gd name="connsiteX91" fmla="*/ 6046 w 10000"/>
                <a:gd name="connsiteY91" fmla="*/ 9331 h 10026"/>
                <a:gd name="connsiteX92" fmla="*/ 6046 w 10000"/>
                <a:gd name="connsiteY92" fmla="*/ 9442 h 10026"/>
                <a:gd name="connsiteX93" fmla="*/ 6000 w 10000"/>
                <a:gd name="connsiteY93" fmla="*/ 9621 h 10026"/>
                <a:gd name="connsiteX94" fmla="*/ 6094 w 10000"/>
                <a:gd name="connsiteY94" fmla="*/ 9683 h 10026"/>
                <a:gd name="connsiteX95" fmla="*/ 6094 w 10000"/>
                <a:gd name="connsiteY95" fmla="*/ 9683 h 10026"/>
                <a:gd name="connsiteX96" fmla="*/ 6177 w 10000"/>
                <a:gd name="connsiteY96" fmla="*/ 9915 h 10026"/>
                <a:gd name="connsiteX97" fmla="*/ 5956 w 10000"/>
                <a:gd name="connsiteY97" fmla="*/ 10026 h 10026"/>
                <a:gd name="connsiteX98" fmla="*/ 5956 w 10000"/>
                <a:gd name="connsiteY98" fmla="*/ 9915 h 10026"/>
                <a:gd name="connsiteX99" fmla="*/ 5861 w 10000"/>
                <a:gd name="connsiteY99" fmla="*/ 9737 h 10026"/>
                <a:gd name="connsiteX100" fmla="*/ 5823 w 10000"/>
                <a:gd name="connsiteY100" fmla="*/ 9621 h 10026"/>
                <a:gd name="connsiteX101" fmla="*/ 5778 w 10000"/>
                <a:gd name="connsiteY101" fmla="*/ 9442 h 10026"/>
                <a:gd name="connsiteX102" fmla="*/ 5823 w 10000"/>
                <a:gd name="connsiteY102" fmla="*/ 9331 h 10026"/>
                <a:gd name="connsiteX103" fmla="*/ 5778 w 10000"/>
                <a:gd name="connsiteY103" fmla="*/ 9149 h 10026"/>
                <a:gd name="connsiteX104" fmla="*/ 5778 w 10000"/>
                <a:gd name="connsiteY104" fmla="*/ 9213 h 10026"/>
                <a:gd name="connsiteX105" fmla="*/ 5686 w 10000"/>
                <a:gd name="connsiteY105" fmla="*/ 9096 h 10026"/>
                <a:gd name="connsiteX106" fmla="*/ 5686 w 10000"/>
                <a:gd name="connsiteY106" fmla="*/ 9213 h 10026"/>
                <a:gd name="connsiteX107" fmla="*/ 5555 w 10000"/>
                <a:gd name="connsiteY107" fmla="*/ 9213 h 10026"/>
                <a:gd name="connsiteX108" fmla="*/ 5466 w 10000"/>
                <a:gd name="connsiteY108" fmla="*/ 9149 h 10026"/>
                <a:gd name="connsiteX109" fmla="*/ 5414 w 10000"/>
                <a:gd name="connsiteY109" fmla="*/ 9041 h 10026"/>
                <a:gd name="connsiteX110" fmla="*/ 5370 w 10000"/>
                <a:gd name="connsiteY110" fmla="*/ 9041 h 10026"/>
                <a:gd name="connsiteX111" fmla="*/ 5370 w 10000"/>
                <a:gd name="connsiteY111" fmla="*/ 9149 h 10026"/>
                <a:gd name="connsiteX112" fmla="*/ 5284 w 10000"/>
                <a:gd name="connsiteY112" fmla="*/ 9041 h 10026"/>
                <a:gd name="connsiteX113" fmla="*/ 5244 w 10000"/>
                <a:gd name="connsiteY113" fmla="*/ 8918 h 10026"/>
                <a:gd name="connsiteX114" fmla="*/ 5202 w 10000"/>
                <a:gd name="connsiteY114" fmla="*/ 8986 h 10026"/>
                <a:gd name="connsiteX115" fmla="*/ 5244 w 10000"/>
                <a:gd name="connsiteY115" fmla="*/ 9149 h 10026"/>
                <a:gd name="connsiteX116" fmla="*/ 5154 w 10000"/>
                <a:gd name="connsiteY116" fmla="*/ 9096 h 10026"/>
                <a:gd name="connsiteX117" fmla="*/ 5154 w 10000"/>
                <a:gd name="connsiteY117" fmla="*/ 9213 h 10026"/>
                <a:gd name="connsiteX118" fmla="*/ 4973 w 10000"/>
                <a:gd name="connsiteY118" fmla="*/ 9149 h 10026"/>
                <a:gd name="connsiteX119" fmla="*/ 4844 w 10000"/>
                <a:gd name="connsiteY119" fmla="*/ 9149 h 10026"/>
                <a:gd name="connsiteX120" fmla="*/ 4794 w 10000"/>
                <a:gd name="connsiteY120" fmla="*/ 9149 h 10026"/>
                <a:gd name="connsiteX121" fmla="*/ 4661 w 10000"/>
                <a:gd name="connsiteY121" fmla="*/ 9041 h 10026"/>
                <a:gd name="connsiteX122" fmla="*/ 4611 w 10000"/>
                <a:gd name="connsiteY122" fmla="*/ 8986 h 10026"/>
                <a:gd name="connsiteX123" fmla="*/ 4480 w 10000"/>
                <a:gd name="connsiteY123" fmla="*/ 8918 h 10026"/>
                <a:gd name="connsiteX124" fmla="*/ 4395 w 10000"/>
                <a:gd name="connsiteY124" fmla="*/ 8581 h 10026"/>
                <a:gd name="connsiteX125" fmla="*/ 4297 w 10000"/>
                <a:gd name="connsiteY125" fmla="*/ 8345 h 10026"/>
                <a:gd name="connsiteX126" fmla="*/ 4168 w 10000"/>
                <a:gd name="connsiteY126" fmla="*/ 8345 h 10026"/>
                <a:gd name="connsiteX127" fmla="*/ 4032 w 10000"/>
                <a:gd name="connsiteY127" fmla="*/ 8345 h 10026"/>
                <a:gd name="connsiteX128" fmla="*/ 3808 w 10000"/>
                <a:gd name="connsiteY128" fmla="*/ 8048 h 10026"/>
                <a:gd name="connsiteX129" fmla="*/ 3633 w 10000"/>
                <a:gd name="connsiteY129" fmla="*/ 8215 h 10026"/>
                <a:gd name="connsiteX130" fmla="*/ 3633 w 10000"/>
                <a:gd name="connsiteY130" fmla="*/ 8345 h 10026"/>
                <a:gd name="connsiteX131" fmla="*/ 3410 w 10000"/>
                <a:gd name="connsiteY131" fmla="*/ 8402 h 10026"/>
                <a:gd name="connsiteX132" fmla="*/ 3278 w 10000"/>
                <a:gd name="connsiteY132" fmla="*/ 8581 h 10026"/>
                <a:gd name="connsiteX133" fmla="*/ 3189 w 10000"/>
                <a:gd name="connsiteY133" fmla="*/ 8455 h 10026"/>
                <a:gd name="connsiteX134" fmla="*/ 3099 w 10000"/>
                <a:gd name="connsiteY134" fmla="*/ 8581 h 10026"/>
                <a:gd name="connsiteX135" fmla="*/ 2965 w 10000"/>
                <a:gd name="connsiteY135" fmla="*/ 8581 h 10026"/>
                <a:gd name="connsiteX136" fmla="*/ 2781 w 10000"/>
                <a:gd name="connsiteY136" fmla="*/ 8515 h 10026"/>
                <a:gd name="connsiteX137" fmla="*/ 2606 w 10000"/>
                <a:gd name="connsiteY137" fmla="*/ 8630 h 10026"/>
                <a:gd name="connsiteX138" fmla="*/ 2515 w 10000"/>
                <a:gd name="connsiteY138" fmla="*/ 8630 h 10026"/>
                <a:gd name="connsiteX139" fmla="*/ 2423 w 10000"/>
                <a:gd name="connsiteY139" fmla="*/ 8630 h 10026"/>
                <a:gd name="connsiteX140" fmla="*/ 2380 w 10000"/>
                <a:gd name="connsiteY140" fmla="*/ 8630 h 10026"/>
                <a:gd name="connsiteX141" fmla="*/ 2380 w 10000"/>
                <a:gd name="connsiteY141" fmla="*/ 8918 h 10026"/>
                <a:gd name="connsiteX142" fmla="*/ 2473 w 10000"/>
                <a:gd name="connsiteY142" fmla="*/ 9096 h 10026"/>
                <a:gd name="connsiteX143" fmla="*/ 2473 w 10000"/>
                <a:gd name="connsiteY143" fmla="*/ 9149 h 10026"/>
                <a:gd name="connsiteX144" fmla="*/ 2473 w 10000"/>
                <a:gd name="connsiteY144" fmla="*/ 9276 h 10026"/>
                <a:gd name="connsiteX145" fmla="*/ 2515 w 10000"/>
                <a:gd name="connsiteY145" fmla="*/ 9442 h 10026"/>
                <a:gd name="connsiteX146" fmla="*/ 2380 w 10000"/>
                <a:gd name="connsiteY146" fmla="*/ 9386 h 10026"/>
                <a:gd name="connsiteX147" fmla="*/ 2244 w 10000"/>
                <a:gd name="connsiteY147" fmla="*/ 9331 h 10026"/>
                <a:gd name="connsiteX148" fmla="*/ 2153 w 10000"/>
                <a:gd name="connsiteY148" fmla="*/ 9041 h 10026"/>
                <a:gd name="connsiteX149" fmla="*/ 1895 w 10000"/>
                <a:gd name="connsiteY149" fmla="*/ 9213 h 10026"/>
                <a:gd name="connsiteX150" fmla="*/ 1805 w 10000"/>
                <a:gd name="connsiteY150" fmla="*/ 9276 h 10026"/>
                <a:gd name="connsiteX151" fmla="*/ 1805 w 10000"/>
                <a:gd name="connsiteY151" fmla="*/ 9096 h 10026"/>
                <a:gd name="connsiteX152" fmla="*/ 1669 w 10000"/>
                <a:gd name="connsiteY152" fmla="*/ 8867 h 10026"/>
                <a:gd name="connsiteX153" fmla="*/ 1401 w 10000"/>
                <a:gd name="connsiteY153" fmla="*/ 8867 h 10026"/>
                <a:gd name="connsiteX154" fmla="*/ 1401 w 10000"/>
                <a:gd name="connsiteY154" fmla="*/ 8630 h 10026"/>
                <a:gd name="connsiteX155" fmla="*/ 1439 w 10000"/>
                <a:gd name="connsiteY155" fmla="*/ 8345 h 10026"/>
                <a:gd name="connsiteX156" fmla="*/ 1270 w 10000"/>
                <a:gd name="connsiteY156" fmla="*/ 8215 h 10026"/>
                <a:gd name="connsiteX157" fmla="*/ 1130 w 10000"/>
                <a:gd name="connsiteY157" fmla="*/ 8048 h 10026"/>
                <a:gd name="connsiteX158" fmla="*/ 1090 w 10000"/>
                <a:gd name="connsiteY158" fmla="*/ 7932 h 10026"/>
                <a:gd name="connsiteX159" fmla="*/ 1048 w 10000"/>
                <a:gd name="connsiteY159" fmla="*/ 7760 h 10026"/>
                <a:gd name="connsiteX160" fmla="*/ 1090 w 10000"/>
                <a:gd name="connsiteY160" fmla="*/ 7586 h 10026"/>
                <a:gd name="connsiteX161" fmla="*/ 773 w 10000"/>
                <a:gd name="connsiteY161" fmla="*/ 7640 h 10026"/>
                <a:gd name="connsiteX162" fmla="*/ 591 w 10000"/>
                <a:gd name="connsiteY162" fmla="*/ 7760 h 10026"/>
                <a:gd name="connsiteX163" fmla="*/ 591 w 10000"/>
                <a:gd name="connsiteY163" fmla="*/ 7586 h 10026"/>
                <a:gd name="connsiteX164" fmla="*/ 549 w 10000"/>
                <a:gd name="connsiteY164" fmla="*/ 7406 h 10026"/>
                <a:gd name="connsiteX165" fmla="*/ 508 w 10000"/>
                <a:gd name="connsiteY165" fmla="*/ 7305 h 10026"/>
                <a:gd name="connsiteX166" fmla="*/ 7545 w 10000"/>
                <a:gd name="connsiteY166" fmla="*/ 7284 h 10026"/>
                <a:gd name="connsiteX167" fmla="*/ 7675 w 10000"/>
                <a:gd name="connsiteY167" fmla="*/ 6862 h 10026"/>
                <a:gd name="connsiteX0" fmla="*/ 8283 w 10000"/>
                <a:gd name="connsiteY0" fmla="*/ 81 h 9966"/>
                <a:gd name="connsiteX1" fmla="*/ 8056 w 10000"/>
                <a:gd name="connsiteY1" fmla="*/ 379 h 9966"/>
                <a:gd name="connsiteX2" fmla="*/ 9884 w 10000"/>
                <a:gd name="connsiteY2" fmla="*/ 4090 h 9966"/>
                <a:gd name="connsiteX3" fmla="*/ 9847 w 10000"/>
                <a:gd name="connsiteY3" fmla="*/ 4153 h 9966"/>
                <a:gd name="connsiteX4" fmla="*/ 9757 w 10000"/>
                <a:gd name="connsiteY4" fmla="*/ 4211 h 9966"/>
                <a:gd name="connsiteX5" fmla="*/ 9802 w 10000"/>
                <a:gd name="connsiteY5" fmla="*/ 4211 h 9966"/>
                <a:gd name="connsiteX6" fmla="*/ 9982 w 10000"/>
                <a:gd name="connsiteY6" fmla="*/ 4259 h 9966"/>
                <a:gd name="connsiteX7" fmla="*/ 9982 w 10000"/>
                <a:gd name="connsiteY7" fmla="*/ 4387 h 9966"/>
                <a:gd name="connsiteX8" fmla="*/ 9935 w 10000"/>
                <a:gd name="connsiteY8" fmla="*/ 4259 h 9966"/>
                <a:gd name="connsiteX9" fmla="*/ 9935 w 10000"/>
                <a:gd name="connsiteY9" fmla="*/ 4387 h 9966"/>
                <a:gd name="connsiteX10" fmla="*/ 9884 w 10000"/>
                <a:gd name="connsiteY10" fmla="*/ 4336 h 9966"/>
                <a:gd name="connsiteX11" fmla="*/ 9847 w 10000"/>
                <a:gd name="connsiteY11" fmla="*/ 4336 h 9966"/>
                <a:gd name="connsiteX12" fmla="*/ 9802 w 10000"/>
                <a:gd name="connsiteY12" fmla="*/ 4437 h 9966"/>
                <a:gd name="connsiteX13" fmla="*/ 9935 w 10000"/>
                <a:gd name="connsiteY13" fmla="*/ 4553 h 9966"/>
                <a:gd name="connsiteX14" fmla="*/ 9884 w 10000"/>
                <a:gd name="connsiteY14" fmla="*/ 4553 h 9966"/>
                <a:gd name="connsiteX15" fmla="*/ 9935 w 10000"/>
                <a:gd name="connsiteY15" fmla="*/ 4680 h 9966"/>
                <a:gd name="connsiteX16" fmla="*/ 9757 w 10000"/>
                <a:gd name="connsiteY16" fmla="*/ 4613 h 9966"/>
                <a:gd name="connsiteX17" fmla="*/ 9802 w 10000"/>
                <a:gd name="connsiteY17" fmla="*/ 4680 h 9966"/>
                <a:gd name="connsiteX18" fmla="*/ 9935 w 10000"/>
                <a:gd name="connsiteY18" fmla="*/ 4732 h 9966"/>
                <a:gd name="connsiteX19" fmla="*/ 9982 w 10000"/>
                <a:gd name="connsiteY19" fmla="*/ 4909 h 9966"/>
                <a:gd name="connsiteX20" fmla="*/ 9935 w 10000"/>
                <a:gd name="connsiteY20" fmla="*/ 5028 h 9966"/>
                <a:gd name="connsiteX21" fmla="*/ 9802 w 10000"/>
                <a:gd name="connsiteY21" fmla="*/ 4849 h 9966"/>
                <a:gd name="connsiteX22" fmla="*/ 9757 w 10000"/>
                <a:gd name="connsiteY22" fmla="*/ 4909 h 9966"/>
                <a:gd name="connsiteX23" fmla="*/ 9579 w 10000"/>
                <a:gd name="connsiteY23" fmla="*/ 5028 h 9966"/>
                <a:gd name="connsiteX24" fmla="*/ 9714 w 10000"/>
                <a:gd name="connsiteY24" fmla="*/ 5194 h 9966"/>
                <a:gd name="connsiteX25" fmla="*/ 9714 w 10000"/>
                <a:gd name="connsiteY25" fmla="*/ 5432 h 9966"/>
                <a:gd name="connsiteX26" fmla="*/ 9668 w 10000"/>
                <a:gd name="connsiteY26" fmla="*/ 5551 h 9966"/>
                <a:gd name="connsiteX27" fmla="*/ 9668 w 10000"/>
                <a:gd name="connsiteY27" fmla="*/ 5607 h 9966"/>
                <a:gd name="connsiteX28" fmla="*/ 9579 w 10000"/>
                <a:gd name="connsiteY28" fmla="*/ 5551 h 9966"/>
                <a:gd name="connsiteX29" fmla="*/ 9579 w 10000"/>
                <a:gd name="connsiteY29" fmla="*/ 5661 h 9966"/>
                <a:gd name="connsiteX30" fmla="*/ 9534 w 10000"/>
                <a:gd name="connsiteY30" fmla="*/ 5786 h 9966"/>
                <a:gd name="connsiteX31" fmla="*/ 9490 w 10000"/>
                <a:gd name="connsiteY31" fmla="*/ 6004 h 9966"/>
                <a:gd name="connsiteX32" fmla="*/ 9534 w 10000"/>
                <a:gd name="connsiteY32" fmla="*/ 5895 h 9966"/>
                <a:gd name="connsiteX33" fmla="*/ 9490 w 10000"/>
                <a:gd name="connsiteY33" fmla="*/ 5949 h 9966"/>
                <a:gd name="connsiteX34" fmla="*/ 9447 w 10000"/>
                <a:gd name="connsiteY34" fmla="*/ 5843 h 9966"/>
                <a:gd name="connsiteX35" fmla="*/ 9351 w 10000"/>
                <a:gd name="connsiteY35" fmla="*/ 5895 h 9966"/>
                <a:gd name="connsiteX36" fmla="*/ 9351 w 10000"/>
                <a:gd name="connsiteY36" fmla="*/ 6004 h 9966"/>
                <a:gd name="connsiteX37" fmla="*/ 9403 w 10000"/>
                <a:gd name="connsiteY37" fmla="*/ 6066 h 9966"/>
                <a:gd name="connsiteX38" fmla="*/ 9490 w 10000"/>
                <a:gd name="connsiteY38" fmla="*/ 6128 h 9966"/>
                <a:gd name="connsiteX39" fmla="*/ 9447 w 10000"/>
                <a:gd name="connsiteY39" fmla="*/ 6183 h 9966"/>
                <a:gd name="connsiteX40" fmla="*/ 9403 w 10000"/>
                <a:gd name="connsiteY40" fmla="*/ 6362 h 9966"/>
                <a:gd name="connsiteX41" fmla="*/ 9220 w 10000"/>
                <a:gd name="connsiteY41" fmla="*/ 6239 h 9966"/>
                <a:gd name="connsiteX42" fmla="*/ 9351 w 10000"/>
                <a:gd name="connsiteY42" fmla="*/ 6413 h 9966"/>
                <a:gd name="connsiteX43" fmla="*/ 9490 w 10000"/>
                <a:gd name="connsiteY43" fmla="*/ 6413 h 9966"/>
                <a:gd name="connsiteX44" fmla="*/ 9447 w 10000"/>
                <a:gd name="connsiteY44" fmla="*/ 6541 h 9966"/>
                <a:gd name="connsiteX45" fmla="*/ 9534 w 10000"/>
                <a:gd name="connsiteY45" fmla="*/ 6772 h 9966"/>
                <a:gd name="connsiteX46" fmla="*/ 9490 w 10000"/>
                <a:gd name="connsiteY46" fmla="*/ 6772 h 9966"/>
                <a:gd name="connsiteX47" fmla="*/ 9351 w 10000"/>
                <a:gd name="connsiteY47" fmla="*/ 6645 h 9966"/>
                <a:gd name="connsiteX48" fmla="*/ 9302 w 10000"/>
                <a:gd name="connsiteY48" fmla="*/ 6712 h 9966"/>
                <a:gd name="connsiteX49" fmla="*/ 9403 w 10000"/>
                <a:gd name="connsiteY49" fmla="*/ 6829 h 9966"/>
                <a:gd name="connsiteX50" fmla="*/ 9351 w 10000"/>
                <a:gd name="connsiteY50" fmla="*/ 6939 h 9966"/>
                <a:gd name="connsiteX51" fmla="*/ 9220 w 10000"/>
                <a:gd name="connsiteY51" fmla="*/ 6829 h 9966"/>
                <a:gd name="connsiteX52" fmla="*/ 9302 w 10000"/>
                <a:gd name="connsiteY52" fmla="*/ 6998 h 9966"/>
                <a:gd name="connsiteX53" fmla="*/ 9220 w 10000"/>
                <a:gd name="connsiteY53" fmla="*/ 6998 h 9966"/>
                <a:gd name="connsiteX54" fmla="*/ 9220 w 10000"/>
                <a:gd name="connsiteY54" fmla="*/ 7116 h 9966"/>
                <a:gd name="connsiteX55" fmla="*/ 8994 w 10000"/>
                <a:gd name="connsiteY55" fmla="*/ 7245 h 9966"/>
                <a:gd name="connsiteX56" fmla="*/ 8951 w 10000"/>
                <a:gd name="connsiteY56" fmla="*/ 7346 h 9966"/>
                <a:gd name="connsiteX57" fmla="*/ 8994 w 10000"/>
                <a:gd name="connsiteY57" fmla="*/ 7410 h 9966"/>
                <a:gd name="connsiteX58" fmla="*/ 8951 w 10000"/>
                <a:gd name="connsiteY58" fmla="*/ 7454 h 9966"/>
                <a:gd name="connsiteX59" fmla="*/ 8905 w 10000"/>
                <a:gd name="connsiteY59" fmla="*/ 7636 h 9966"/>
                <a:gd name="connsiteX60" fmla="*/ 8866 w 10000"/>
                <a:gd name="connsiteY60" fmla="*/ 7580 h 9966"/>
                <a:gd name="connsiteX61" fmla="*/ 8866 w 10000"/>
                <a:gd name="connsiteY61" fmla="*/ 7757 h 9966"/>
                <a:gd name="connsiteX62" fmla="*/ 8407 w 10000"/>
                <a:gd name="connsiteY62" fmla="*/ 7457 h 9966"/>
                <a:gd name="connsiteX63" fmla="*/ 7657 w 10000"/>
                <a:gd name="connsiteY63" fmla="*/ 8455 h 9966"/>
                <a:gd name="connsiteX64" fmla="*/ 7387 w 10000"/>
                <a:gd name="connsiteY64" fmla="*/ 8570 h 9966"/>
                <a:gd name="connsiteX65" fmla="*/ 7253 w 10000"/>
                <a:gd name="connsiteY65" fmla="*/ 8224 h 9966"/>
                <a:gd name="connsiteX66" fmla="*/ 7209 w 10000"/>
                <a:gd name="connsiteY66" fmla="*/ 8224 h 9966"/>
                <a:gd name="connsiteX67" fmla="*/ 7340 w 10000"/>
                <a:gd name="connsiteY67" fmla="*/ 8155 h 9966"/>
                <a:gd name="connsiteX68" fmla="*/ 7162 w 10000"/>
                <a:gd name="connsiteY68" fmla="*/ 8155 h 9966"/>
                <a:gd name="connsiteX69" fmla="*/ 7119 w 10000"/>
                <a:gd name="connsiteY69" fmla="*/ 8285 h 9966"/>
                <a:gd name="connsiteX70" fmla="*/ 7209 w 10000"/>
                <a:gd name="connsiteY70" fmla="*/ 8395 h 9966"/>
                <a:gd name="connsiteX71" fmla="*/ 7162 w 10000"/>
                <a:gd name="connsiteY71" fmla="*/ 8395 h 9966"/>
                <a:gd name="connsiteX72" fmla="*/ 7302 w 10000"/>
                <a:gd name="connsiteY72" fmla="*/ 8742 h 9966"/>
                <a:gd name="connsiteX73" fmla="*/ 7119 w 10000"/>
                <a:gd name="connsiteY73" fmla="*/ 8521 h 9966"/>
                <a:gd name="connsiteX74" fmla="*/ 7209 w 10000"/>
                <a:gd name="connsiteY74" fmla="*/ 8742 h 9966"/>
                <a:gd name="connsiteX75" fmla="*/ 7162 w 10000"/>
                <a:gd name="connsiteY75" fmla="*/ 8807 h 9966"/>
                <a:gd name="connsiteX76" fmla="*/ 7119 w 10000"/>
                <a:gd name="connsiteY76" fmla="*/ 8742 h 9966"/>
                <a:gd name="connsiteX77" fmla="*/ 7075 w 10000"/>
                <a:gd name="connsiteY77" fmla="*/ 8926 h 9966"/>
                <a:gd name="connsiteX78" fmla="*/ 6934 w 10000"/>
                <a:gd name="connsiteY78" fmla="*/ 8981 h 9966"/>
                <a:gd name="connsiteX79" fmla="*/ 6893 w 10000"/>
                <a:gd name="connsiteY79" fmla="*/ 8858 h 9966"/>
                <a:gd name="connsiteX80" fmla="*/ 6807 w 10000"/>
                <a:gd name="connsiteY80" fmla="*/ 8807 h 9966"/>
                <a:gd name="connsiteX81" fmla="*/ 6852 w 10000"/>
                <a:gd name="connsiteY81" fmla="*/ 9036 h 9966"/>
                <a:gd name="connsiteX82" fmla="*/ 6623 w 10000"/>
                <a:gd name="connsiteY82" fmla="*/ 8926 h 9966"/>
                <a:gd name="connsiteX83" fmla="*/ 6579 w 10000"/>
                <a:gd name="connsiteY83" fmla="*/ 8981 h 9966"/>
                <a:gd name="connsiteX84" fmla="*/ 6444 w 10000"/>
                <a:gd name="connsiteY84" fmla="*/ 9089 h 9966"/>
                <a:gd name="connsiteX85" fmla="*/ 6411 w 10000"/>
                <a:gd name="connsiteY85" fmla="*/ 9216 h 9966"/>
                <a:gd name="connsiteX86" fmla="*/ 6311 w 10000"/>
                <a:gd name="connsiteY86" fmla="*/ 9216 h 9966"/>
                <a:gd name="connsiteX87" fmla="*/ 6177 w 10000"/>
                <a:gd name="connsiteY87" fmla="*/ 9271 h 9966"/>
                <a:gd name="connsiteX88" fmla="*/ 6177 w 10000"/>
                <a:gd name="connsiteY88" fmla="*/ 9216 h 9966"/>
                <a:gd name="connsiteX89" fmla="*/ 6177 w 10000"/>
                <a:gd name="connsiteY89" fmla="*/ 9326 h 9966"/>
                <a:gd name="connsiteX90" fmla="*/ 6046 w 10000"/>
                <a:gd name="connsiteY90" fmla="*/ 9271 h 9966"/>
                <a:gd name="connsiteX91" fmla="*/ 6046 w 10000"/>
                <a:gd name="connsiteY91" fmla="*/ 9382 h 9966"/>
                <a:gd name="connsiteX92" fmla="*/ 6000 w 10000"/>
                <a:gd name="connsiteY92" fmla="*/ 9561 h 9966"/>
                <a:gd name="connsiteX93" fmla="*/ 6094 w 10000"/>
                <a:gd name="connsiteY93" fmla="*/ 9623 h 9966"/>
                <a:gd name="connsiteX94" fmla="*/ 6094 w 10000"/>
                <a:gd name="connsiteY94" fmla="*/ 9623 h 9966"/>
                <a:gd name="connsiteX95" fmla="*/ 6177 w 10000"/>
                <a:gd name="connsiteY95" fmla="*/ 9855 h 9966"/>
                <a:gd name="connsiteX96" fmla="*/ 5956 w 10000"/>
                <a:gd name="connsiteY96" fmla="*/ 9966 h 9966"/>
                <a:gd name="connsiteX97" fmla="*/ 5956 w 10000"/>
                <a:gd name="connsiteY97" fmla="*/ 9855 h 9966"/>
                <a:gd name="connsiteX98" fmla="*/ 5861 w 10000"/>
                <a:gd name="connsiteY98" fmla="*/ 9677 h 9966"/>
                <a:gd name="connsiteX99" fmla="*/ 5823 w 10000"/>
                <a:gd name="connsiteY99" fmla="*/ 9561 h 9966"/>
                <a:gd name="connsiteX100" fmla="*/ 5778 w 10000"/>
                <a:gd name="connsiteY100" fmla="*/ 9382 h 9966"/>
                <a:gd name="connsiteX101" fmla="*/ 5823 w 10000"/>
                <a:gd name="connsiteY101" fmla="*/ 9271 h 9966"/>
                <a:gd name="connsiteX102" fmla="*/ 5778 w 10000"/>
                <a:gd name="connsiteY102" fmla="*/ 9089 h 9966"/>
                <a:gd name="connsiteX103" fmla="*/ 5778 w 10000"/>
                <a:gd name="connsiteY103" fmla="*/ 9153 h 9966"/>
                <a:gd name="connsiteX104" fmla="*/ 5686 w 10000"/>
                <a:gd name="connsiteY104" fmla="*/ 9036 h 9966"/>
                <a:gd name="connsiteX105" fmla="*/ 5686 w 10000"/>
                <a:gd name="connsiteY105" fmla="*/ 9153 h 9966"/>
                <a:gd name="connsiteX106" fmla="*/ 5555 w 10000"/>
                <a:gd name="connsiteY106" fmla="*/ 9153 h 9966"/>
                <a:gd name="connsiteX107" fmla="*/ 5466 w 10000"/>
                <a:gd name="connsiteY107" fmla="*/ 9089 h 9966"/>
                <a:gd name="connsiteX108" fmla="*/ 5414 w 10000"/>
                <a:gd name="connsiteY108" fmla="*/ 8981 h 9966"/>
                <a:gd name="connsiteX109" fmla="*/ 5370 w 10000"/>
                <a:gd name="connsiteY109" fmla="*/ 8981 h 9966"/>
                <a:gd name="connsiteX110" fmla="*/ 5370 w 10000"/>
                <a:gd name="connsiteY110" fmla="*/ 9089 h 9966"/>
                <a:gd name="connsiteX111" fmla="*/ 5284 w 10000"/>
                <a:gd name="connsiteY111" fmla="*/ 8981 h 9966"/>
                <a:gd name="connsiteX112" fmla="*/ 5244 w 10000"/>
                <a:gd name="connsiteY112" fmla="*/ 8858 h 9966"/>
                <a:gd name="connsiteX113" fmla="*/ 5202 w 10000"/>
                <a:gd name="connsiteY113" fmla="*/ 8926 h 9966"/>
                <a:gd name="connsiteX114" fmla="*/ 5244 w 10000"/>
                <a:gd name="connsiteY114" fmla="*/ 9089 h 9966"/>
                <a:gd name="connsiteX115" fmla="*/ 5154 w 10000"/>
                <a:gd name="connsiteY115" fmla="*/ 9036 h 9966"/>
                <a:gd name="connsiteX116" fmla="*/ 5154 w 10000"/>
                <a:gd name="connsiteY116" fmla="*/ 9153 h 9966"/>
                <a:gd name="connsiteX117" fmla="*/ 4973 w 10000"/>
                <a:gd name="connsiteY117" fmla="*/ 9089 h 9966"/>
                <a:gd name="connsiteX118" fmla="*/ 4844 w 10000"/>
                <a:gd name="connsiteY118" fmla="*/ 9089 h 9966"/>
                <a:gd name="connsiteX119" fmla="*/ 4794 w 10000"/>
                <a:gd name="connsiteY119" fmla="*/ 9089 h 9966"/>
                <a:gd name="connsiteX120" fmla="*/ 4661 w 10000"/>
                <a:gd name="connsiteY120" fmla="*/ 8981 h 9966"/>
                <a:gd name="connsiteX121" fmla="*/ 4611 w 10000"/>
                <a:gd name="connsiteY121" fmla="*/ 8926 h 9966"/>
                <a:gd name="connsiteX122" fmla="*/ 4480 w 10000"/>
                <a:gd name="connsiteY122" fmla="*/ 8858 h 9966"/>
                <a:gd name="connsiteX123" fmla="*/ 4395 w 10000"/>
                <a:gd name="connsiteY123" fmla="*/ 8521 h 9966"/>
                <a:gd name="connsiteX124" fmla="*/ 4297 w 10000"/>
                <a:gd name="connsiteY124" fmla="*/ 8285 h 9966"/>
                <a:gd name="connsiteX125" fmla="*/ 4168 w 10000"/>
                <a:gd name="connsiteY125" fmla="*/ 8285 h 9966"/>
                <a:gd name="connsiteX126" fmla="*/ 4032 w 10000"/>
                <a:gd name="connsiteY126" fmla="*/ 8285 h 9966"/>
                <a:gd name="connsiteX127" fmla="*/ 3808 w 10000"/>
                <a:gd name="connsiteY127" fmla="*/ 7988 h 9966"/>
                <a:gd name="connsiteX128" fmla="*/ 3633 w 10000"/>
                <a:gd name="connsiteY128" fmla="*/ 8155 h 9966"/>
                <a:gd name="connsiteX129" fmla="*/ 3633 w 10000"/>
                <a:gd name="connsiteY129" fmla="*/ 8285 h 9966"/>
                <a:gd name="connsiteX130" fmla="*/ 3410 w 10000"/>
                <a:gd name="connsiteY130" fmla="*/ 8342 h 9966"/>
                <a:gd name="connsiteX131" fmla="*/ 3278 w 10000"/>
                <a:gd name="connsiteY131" fmla="*/ 8521 h 9966"/>
                <a:gd name="connsiteX132" fmla="*/ 3189 w 10000"/>
                <a:gd name="connsiteY132" fmla="*/ 8395 h 9966"/>
                <a:gd name="connsiteX133" fmla="*/ 3099 w 10000"/>
                <a:gd name="connsiteY133" fmla="*/ 8521 h 9966"/>
                <a:gd name="connsiteX134" fmla="*/ 2965 w 10000"/>
                <a:gd name="connsiteY134" fmla="*/ 8521 h 9966"/>
                <a:gd name="connsiteX135" fmla="*/ 2781 w 10000"/>
                <a:gd name="connsiteY135" fmla="*/ 8455 h 9966"/>
                <a:gd name="connsiteX136" fmla="*/ 2606 w 10000"/>
                <a:gd name="connsiteY136" fmla="*/ 8570 h 9966"/>
                <a:gd name="connsiteX137" fmla="*/ 2515 w 10000"/>
                <a:gd name="connsiteY137" fmla="*/ 8570 h 9966"/>
                <a:gd name="connsiteX138" fmla="*/ 2423 w 10000"/>
                <a:gd name="connsiteY138" fmla="*/ 8570 h 9966"/>
                <a:gd name="connsiteX139" fmla="*/ 2380 w 10000"/>
                <a:gd name="connsiteY139" fmla="*/ 8570 h 9966"/>
                <a:gd name="connsiteX140" fmla="*/ 2380 w 10000"/>
                <a:gd name="connsiteY140" fmla="*/ 8858 h 9966"/>
                <a:gd name="connsiteX141" fmla="*/ 2473 w 10000"/>
                <a:gd name="connsiteY141" fmla="*/ 9036 h 9966"/>
                <a:gd name="connsiteX142" fmla="*/ 2473 w 10000"/>
                <a:gd name="connsiteY142" fmla="*/ 9089 h 9966"/>
                <a:gd name="connsiteX143" fmla="*/ 2473 w 10000"/>
                <a:gd name="connsiteY143" fmla="*/ 9216 h 9966"/>
                <a:gd name="connsiteX144" fmla="*/ 2515 w 10000"/>
                <a:gd name="connsiteY144" fmla="*/ 9382 h 9966"/>
                <a:gd name="connsiteX145" fmla="*/ 2380 w 10000"/>
                <a:gd name="connsiteY145" fmla="*/ 9326 h 9966"/>
                <a:gd name="connsiteX146" fmla="*/ 2244 w 10000"/>
                <a:gd name="connsiteY146" fmla="*/ 9271 h 9966"/>
                <a:gd name="connsiteX147" fmla="*/ 2153 w 10000"/>
                <a:gd name="connsiteY147" fmla="*/ 8981 h 9966"/>
                <a:gd name="connsiteX148" fmla="*/ 1895 w 10000"/>
                <a:gd name="connsiteY148" fmla="*/ 9153 h 9966"/>
                <a:gd name="connsiteX149" fmla="*/ 1805 w 10000"/>
                <a:gd name="connsiteY149" fmla="*/ 9216 h 9966"/>
                <a:gd name="connsiteX150" fmla="*/ 1805 w 10000"/>
                <a:gd name="connsiteY150" fmla="*/ 9036 h 9966"/>
                <a:gd name="connsiteX151" fmla="*/ 1669 w 10000"/>
                <a:gd name="connsiteY151" fmla="*/ 8807 h 9966"/>
                <a:gd name="connsiteX152" fmla="*/ 1401 w 10000"/>
                <a:gd name="connsiteY152" fmla="*/ 8807 h 9966"/>
                <a:gd name="connsiteX153" fmla="*/ 1401 w 10000"/>
                <a:gd name="connsiteY153" fmla="*/ 8570 h 9966"/>
                <a:gd name="connsiteX154" fmla="*/ 1439 w 10000"/>
                <a:gd name="connsiteY154" fmla="*/ 8285 h 9966"/>
                <a:gd name="connsiteX155" fmla="*/ 1270 w 10000"/>
                <a:gd name="connsiteY155" fmla="*/ 8155 h 9966"/>
                <a:gd name="connsiteX156" fmla="*/ 1130 w 10000"/>
                <a:gd name="connsiteY156" fmla="*/ 7988 h 9966"/>
                <a:gd name="connsiteX157" fmla="*/ 1090 w 10000"/>
                <a:gd name="connsiteY157" fmla="*/ 7872 h 9966"/>
                <a:gd name="connsiteX158" fmla="*/ 1048 w 10000"/>
                <a:gd name="connsiteY158" fmla="*/ 7700 h 9966"/>
                <a:gd name="connsiteX159" fmla="*/ 1090 w 10000"/>
                <a:gd name="connsiteY159" fmla="*/ 7526 h 9966"/>
                <a:gd name="connsiteX160" fmla="*/ 773 w 10000"/>
                <a:gd name="connsiteY160" fmla="*/ 7580 h 9966"/>
                <a:gd name="connsiteX161" fmla="*/ 591 w 10000"/>
                <a:gd name="connsiteY161" fmla="*/ 7700 h 9966"/>
                <a:gd name="connsiteX162" fmla="*/ 591 w 10000"/>
                <a:gd name="connsiteY162" fmla="*/ 7526 h 9966"/>
                <a:gd name="connsiteX163" fmla="*/ 549 w 10000"/>
                <a:gd name="connsiteY163" fmla="*/ 7346 h 9966"/>
                <a:gd name="connsiteX164" fmla="*/ 508 w 10000"/>
                <a:gd name="connsiteY164" fmla="*/ 7245 h 9966"/>
                <a:gd name="connsiteX165" fmla="*/ 7545 w 10000"/>
                <a:gd name="connsiteY165" fmla="*/ 7224 h 9966"/>
                <a:gd name="connsiteX166" fmla="*/ 7675 w 10000"/>
                <a:gd name="connsiteY166" fmla="*/ 6802 h 9966"/>
                <a:gd name="connsiteX0" fmla="*/ 8056 w 10000"/>
                <a:gd name="connsiteY0" fmla="*/ 0 h 9620"/>
                <a:gd name="connsiteX1" fmla="*/ 9884 w 10000"/>
                <a:gd name="connsiteY1" fmla="*/ 3724 h 9620"/>
                <a:gd name="connsiteX2" fmla="*/ 9847 w 10000"/>
                <a:gd name="connsiteY2" fmla="*/ 3787 h 9620"/>
                <a:gd name="connsiteX3" fmla="*/ 9757 w 10000"/>
                <a:gd name="connsiteY3" fmla="*/ 3845 h 9620"/>
                <a:gd name="connsiteX4" fmla="*/ 9802 w 10000"/>
                <a:gd name="connsiteY4" fmla="*/ 3845 h 9620"/>
                <a:gd name="connsiteX5" fmla="*/ 9982 w 10000"/>
                <a:gd name="connsiteY5" fmla="*/ 3894 h 9620"/>
                <a:gd name="connsiteX6" fmla="*/ 9982 w 10000"/>
                <a:gd name="connsiteY6" fmla="*/ 4022 h 9620"/>
                <a:gd name="connsiteX7" fmla="*/ 9935 w 10000"/>
                <a:gd name="connsiteY7" fmla="*/ 3894 h 9620"/>
                <a:gd name="connsiteX8" fmla="*/ 9935 w 10000"/>
                <a:gd name="connsiteY8" fmla="*/ 4022 h 9620"/>
                <a:gd name="connsiteX9" fmla="*/ 9884 w 10000"/>
                <a:gd name="connsiteY9" fmla="*/ 3971 h 9620"/>
                <a:gd name="connsiteX10" fmla="*/ 9847 w 10000"/>
                <a:gd name="connsiteY10" fmla="*/ 3971 h 9620"/>
                <a:gd name="connsiteX11" fmla="*/ 9802 w 10000"/>
                <a:gd name="connsiteY11" fmla="*/ 4072 h 9620"/>
                <a:gd name="connsiteX12" fmla="*/ 9935 w 10000"/>
                <a:gd name="connsiteY12" fmla="*/ 4189 h 9620"/>
                <a:gd name="connsiteX13" fmla="*/ 9884 w 10000"/>
                <a:gd name="connsiteY13" fmla="*/ 4189 h 9620"/>
                <a:gd name="connsiteX14" fmla="*/ 9935 w 10000"/>
                <a:gd name="connsiteY14" fmla="*/ 4316 h 9620"/>
                <a:gd name="connsiteX15" fmla="*/ 9757 w 10000"/>
                <a:gd name="connsiteY15" fmla="*/ 4249 h 9620"/>
                <a:gd name="connsiteX16" fmla="*/ 9802 w 10000"/>
                <a:gd name="connsiteY16" fmla="*/ 4316 h 9620"/>
                <a:gd name="connsiteX17" fmla="*/ 9935 w 10000"/>
                <a:gd name="connsiteY17" fmla="*/ 4368 h 9620"/>
                <a:gd name="connsiteX18" fmla="*/ 9982 w 10000"/>
                <a:gd name="connsiteY18" fmla="*/ 4546 h 9620"/>
                <a:gd name="connsiteX19" fmla="*/ 9935 w 10000"/>
                <a:gd name="connsiteY19" fmla="*/ 4665 h 9620"/>
                <a:gd name="connsiteX20" fmla="*/ 9802 w 10000"/>
                <a:gd name="connsiteY20" fmla="*/ 4486 h 9620"/>
                <a:gd name="connsiteX21" fmla="*/ 9757 w 10000"/>
                <a:gd name="connsiteY21" fmla="*/ 4546 h 9620"/>
                <a:gd name="connsiteX22" fmla="*/ 9579 w 10000"/>
                <a:gd name="connsiteY22" fmla="*/ 4665 h 9620"/>
                <a:gd name="connsiteX23" fmla="*/ 9714 w 10000"/>
                <a:gd name="connsiteY23" fmla="*/ 4832 h 9620"/>
                <a:gd name="connsiteX24" fmla="*/ 9714 w 10000"/>
                <a:gd name="connsiteY24" fmla="*/ 5071 h 9620"/>
                <a:gd name="connsiteX25" fmla="*/ 9668 w 10000"/>
                <a:gd name="connsiteY25" fmla="*/ 5190 h 9620"/>
                <a:gd name="connsiteX26" fmla="*/ 9668 w 10000"/>
                <a:gd name="connsiteY26" fmla="*/ 5246 h 9620"/>
                <a:gd name="connsiteX27" fmla="*/ 9579 w 10000"/>
                <a:gd name="connsiteY27" fmla="*/ 5190 h 9620"/>
                <a:gd name="connsiteX28" fmla="*/ 9579 w 10000"/>
                <a:gd name="connsiteY28" fmla="*/ 5300 h 9620"/>
                <a:gd name="connsiteX29" fmla="*/ 9534 w 10000"/>
                <a:gd name="connsiteY29" fmla="*/ 5426 h 9620"/>
                <a:gd name="connsiteX30" fmla="*/ 9490 w 10000"/>
                <a:gd name="connsiteY30" fmla="*/ 5644 h 9620"/>
                <a:gd name="connsiteX31" fmla="*/ 9534 w 10000"/>
                <a:gd name="connsiteY31" fmla="*/ 5535 h 9620"/>
                <a:gd name="connsiteX32" fmla="*/ 9490 w 10000"/>
                <a:gd name="connsiteY32" fmla="*/ 5589 h 9620"/>
                <a:gd name="connsiteX33" fmla="*/ 9447 w 10000"/>
                <a:gd name="connsiteY33" fmla="*/ 5483 h 9620"/>
                <a:gd name="connsiteX34" fmla="*/ 9351 w 10000"/>
                <a:gd name="connsiteY34" fmla="*/ 5535 h 9620"/>
                <a:gd name="connsiteX35" fmla="*/ 9351 w 10000"/>
                <a:gd name="connsiteY35" fmla="*/ 5644 h 9620"/>
                <a:gd name="connsiteX36" fmla="*/ 9403 w 10000"/>
                <a:gd name="connsiteY36" fmla="*/ 5707 h 9620"/>
                <a:gd name="connsiteX37" fmla="*/ 9490 w 10000"/>
                <a:gd name="connsiteY37" fmla="*/ 5769 h 9620"/>
                <a:gd name="connsiteX38" fmla="*/ 9447 w 10000"/>
                <a:gd name="connsiteY38" fmla="*/ 5824 h 9620"/>
                <a:gd name="connsiteX39" fmla="*/ 9403 w 10000"/>
                <a:gd name="connsiteY39" fmla="*/ 6004 h 9620"/>
                <a:gd name="connsiteX40" fmla="*/ 9220 w 10000"/>
                <a:gd name="connsiteY40" fmla="*/ 5880 h 9620"/>
                <a:gd name="connsiteX41" fmla="*/ 9351 w 10000"/>
                <a:gd name="connsiteY41" fmla="*/ 6055 h 9620"/>
                <a:gd name="connsiteX42" fmla="*/ 9490 w 10000"/>
                <a:gd name="connsiteY42" fmla="*/ 6055 h 9620"/>
                <a:gd name="connsiteX43" fmla="*/ 9447 w 10000"/>
                <a:gd name="connsiteY43" fmla="*/ 6183 h 9620"/>
                <a:gd name="connsiteX44" fmla="*/ 9534 w 10000"/>
                <a:gd name="connsiteY44" fmla="*/ 6415 h 9620"/>
                <a:gd name="connsiteX45" fmla="*/ 9490 w 10000"/>
                <a:gd name="connsiteY45" fmla="*/ 6415 h 9620"/>
                <a:gd name="connsiteX46" fmla="*/ 9351 w 10000"/>
                <a:gd name="connsiteY46" fmla="*/ 6288 h 9620"/>
                <a:gd name="connsiteX47" fmla="*/ 9302 w 10000"/>
                <a:gd name="connsiteY47" fmla="*/ 6355 h 9620"/>
                <a:gd name="connsiteX48" fmla="*/ 9403 w 10000"/>
                <a:gd name="connsiteY48" fmla="*/ 6472 h 9620"/>
                <a:gd name="connsiteX49" fmla="*/ 9351 w 10000"/>
                <a:gd name="connsiteY49" fmla="*/ 6583 h 9620"/>
                <a:gd name="connsiteX50" fmla="*/ 9220 w 10000"/>
                <a:gd name="connsiteY50" fmla="*/ 6472 h 9620"/>
                <a:gd name="connsiteX51" fmla="*/ 9302 w 10000"/>
                <a:gd name="connsiteY51" fmla="*/ 6642 h 9620"/>
                <a:gd name="connsiteX52" fmla="*/ 9220 w 10000"/>
                <a:gd name="connsiteY52" fmla="*/ 6642 h 9620"/>
                <a:gd name="connsiteX53" fmla="*/ 9220 w 10000"/>
                <a:gd name="connsiteY53" fmla="*/ 6760 h 9620"/>
                <a:gd name="connsiteX54" fmla="*/ 8994 w 10000"/>
                <a:gd name="connsiteY54" fmla="*/ 6890 h 9620"/>
                <a:gd name="connsiteX55" fmla="*/ 8951 w 10000"/>
                <a:gd name="connsiteY55" fmla="*/ 6991 h 9620"/>
                <a:gd name="connsiteX56" fmla="*/ 8994 w 10000"/>
                <a:gd name="connsiteY56" fmla="*/ 7055 h 9620"/>
                <a:gd name="connsiteX57" fmla="*/ 8951 w 10000"/>
                <a:gd name="connsiteY57" fmla="*/ 7099 h 9620"/>
                <a:gd name="connsiteX58" fmla="*/ 8905 w 10000"/>
                <a:gd name="connsiteY58" fmla="*/ 7282 h 9620"/>
                <a:gd name="connsiteX59" fmla="*/ 8866 w 10000"/>
                <a:gd name="connsiteY59" fmla="*/ 7226 h 9620"/>
                <a:gd name="connsiteX60" fmla="*/ 8866 w 10000"/>
                <a:gd name="connsiteY60" fmla="*/ 7403 h 9620"/>
                <a:gd name="connsiteX61" fmla="*/ 8407 w 10000"/>
                <a:gd name="connsiteY61" fmla="*/ 7102 h 9620"/>
                <a:gd name="connsiteX62" fmla="*/ 7657 w 10000"/>
                <a:gd name="connsiteY62" fmla="*/ 8104 h 9620"/>
                <a:gd name="connsiteX63" fmla="*/ 7387 w 10000"/>
                <a:gd name="connsiteY63" fmla="*/ 8219 h 9620"/>
                <a:gd name="connsiteX64" fmla="*/ 7253 w 10000"/>
                <a:gd name="connsiteY64" fmla="*/ 7872 h 9620"/>
                <a:gd name="connsiteX65" fmla="*/ 7209 w 10000"/>
                <a:gd name="connsiteY65" fmla="*/ 7872 h 9620"/>
                <a:gd name="connsiteX66" fmla="*/ 7340 w 10000"/>
                <a:gd name="connsiteY66" fmla="*/ 7803 h 9620"/>
                <a:gd name="connsiteX67" fmla="*/ 7162 w 10000"/>
                <a:gd name="connsiteY67" fmla="*/ 7803 h 9620"/>
                <a:gd name="connsiteX68" fmla="*/ 7119 w 10000"/>
                <a:gd name="connsiteY68" fmla="*/ 7933 h 9620"/>
                <a:gd name="connsiteX69" fmla="*/ 7209 w 10000"/>
                <a:gd name="connsiteY69" fmla="*/ 8044 h 9620"/>
                <a:gd name="connsiteX70" fmla="*/ 7162 w 10000"/>
                <a:gd name="connsiteY70" fmla="*/ 8044 h 9620"/>
                <a:gd name="connsiteX71" fmla="*/ 7302 w 10000"/>
                <a:gd name="connsiteY71" fmla="*/ 8392 h 9620"/>
                <a:gd name="connsiteX72" fmla="*/ 7119 w 10000"/>
                <a:gd name="connsiteY72" fmla="*/ 8170 h 9620"/>
                <a:gd name="connsiteX73" fmla="*/ 7209 w 10000"/>
                <a:gd name="connsiteY73" fmla="*/ 8392 h 9620"/>
                <a:gd name="connsiteX74" fmla="*/ 7162 w 10000"/>
                <a:gd name="connsiteY74" fmla="*/ 8457 h 9620"/>
                <a:gd name="connsiteX75" fmla="*/ 7119 w 10000"/>
                <a:gd name="connsiteY75" fmla="*/ 8392 h 9620"/>
                <a:gd name="connsiteX76" fmla="*/ 7075 w 10000"/>
                <a:gd name="connsiteY76" fmla="*/ 8576 h 9620"/>
                <a:gd name="connsiteX77" fmla="*/ 6934 w 10000"/>
                <a:gd name="connsiteY77" fmla="*/ 8632 h 9620"/>
                <a:gd name="connsiteX78" fmla="*/ 6893 w 10000"/>
                <a:gd name="connsiteY78" fmla="*/ 8508 h 9620"/>
                <a:gd name="connsiteX79" fmla="*/ 6807 w 10000"/>
                <a:gd name="connsiteY79" fmla="*/ 8457 h 9620"/>
                <a:gd name="connsiteX80" fmla="*/ 6852 w 10000"/>
                <a:gd name="connsiteY80" fmla="*/ 8687 h 9620"/>
                <a:gd name="connsiteX81" fmla="*/ 6623 w 10000"/>
                <a:gd name="connsiteY81" fmla="*/ 8576 h 9620"/>
                <a:gd name="connsiteX82" fmla="*/ 6579 w 10000"/>
                <a:gd name="connsiteY82" fmla="*/ 8632 h 9620"/>
                <a:gd name="connsiteX83" fmla="*/ 6444 w 10000"/>
                <a:gd name="connsiteY83" fmla="*/ 8740 h 9620"/>
                <a:gd name="connsiteX84" fmla="*/ 6411 w 10000"/>
                <a:gd name="connsiteY84" fmla="*/ 8867 h 9620"/>
                <a:gd name="connsiteX85" fmla="*/ 6311 w 10000"/>
                <a:gd name="connsiteY85" fmla="*/ 8867 h 9620"/>
                <a:gd name="connsiteX86" fmla="*/ 6177 w 10000"/>
                <a:gd name="connsiteY86" fmla="*/ 8923 h 9620"/>
                <a:gd name="connsiteX87" fmla="*/ 6177 w 10000"/>
                <a:gd name="connsiteY87" fmla="*/ 8867 h 9620"/>
                <a:gd name="connsiteX88" fmla="*/ 6177 w 10000"/>
                <a:gd name="connsiteY88" fmla="*/ 8978 h 9620"/>
                <a:gd name="connsiteX89" fmla="*/ 6046 w 10000"/>
                <a:gd name="connsiteY89" fmla="*/ 8923 h 9620"/>
                <a:gd name="connsiteX90" fmla="*/ 6046 w 10000"/>
                <a:gd name="connsiteY90" fmla="*/ 9034 h 9620"/>
                <a:gd name="connsiteX91" fmla="*/ 6000 w 10000"/>
                <a:gd name="connsiteY91" fmla="*/ 9214 h 9620"/>
                <a:gd name="connsiteX92" fmla="*/ 6094 w 10000"/>
                <a:gd name="connsiteY92" fmla="*/ 9276 h 9620"/>
                <a:gd name="connsiteX93" fmla="*/ 6094 w 10000"/>
                <a:gd name="connsiteY93" fmla="*/ 9276 h 9620"/>
                <a:gd name="connsiteX94" fmla="*/ 6177 w 10000"/>
                <a:gd name="connsiteY94" fmla="*/ 9509 h 9620"/>
                <a:gd name="connsiteX95" fmla="*/ 5956 w 10000"/>
                <a:gd name="connsiteY95" fmla="*/ 9620 h 9620"/>
                <a:gd name="connsiteX96" fmla="*/ 5956 w 10000"/>
                <a:gd name="connsiteY96" fmla="*/ 9509 h 9620"/>
                <a:gd name="connsiteX97" fmla="*/ 5861 w 10000"/>
                <a:gd name="connsiteY97" fmla="*/ 9330 h 9620"/>
                <a:gd name="connsiteX98" fmla="*/ 5823 w 10000"/>
                <a:gd name="connsiteY98" fmla="*/ 9214 h 9620"/>
                <a:gd name="connsiteX99" fmla="*/ 5778 w 10000"/>
                <a:gd name="connsiteY99" fmla="*/ 9034 h 9620"/>
                <a:gd name="connsiteX100" fmla="*/ 5823 w 10000"/>
                <a:gd name="connsiteY100" fmla="*/ 8923 h 9620"/>
                <a:gd name="connsiteX101" fmla="*/ 5778 w 10000"/>
                <a:gd name="connsiteY101" fmla="*/ 8740 h 9620"/>
                <a:gd name="connsiteX102" fmla="*/ 5778 w 10000"/>
                <a:gd name="connsiteY102" fmla="*/ 8804 h 9620"/>
                <a:gd name="connsiteX103" fmla="*/ 5686 w 10000"/>
                <a:gd name="connsiteY103" fmla="*/ 8687 h 9620"/>
                <a:gd name="connsiteX104" fmla="*/ 5686 w 10000"/>
                <a:gd name="connsiteY104" fmla="*/ 8804 h 9620"/>
                <a:gd name="connsiteX105" fmla="*/ 5555 w 10000"/>
                <a:gd name="connsiteY105" fmla="*/ 8804 h 9620"/>
                <a:gd name="connsiteX106" fmla="*/ 5466 w 10000"/>
                <a:gd name="connsiteY106" fmla="*/ 8740 h 9620"/>
                <a:gd name="connsiteX107" fmla="*/ 5414 w 10000"/>
                <a:gd name="connsiteY107" fmla="*/ 8632 h 9620"/>
                <a:gd name="connsiteX108" fmla="*/ 5370 w 10000"/>
                <a:gd name="connsiteY108" fmla="*/ 8632 h 9620"/>
                <a:gd name="connsiteX109" fmla="*/ 5370 w 10000"/>
                <a:gd name="connsiteY109" fmla="*/ 8740 h 9620"/>
                <a:gd name="connsiteX110" fmla="*/ 5284 w 10000"/>
                <a:gd name="connsiteY110" fmla="*/ 8632 h 9620"/>
                <a:gd name="connsiteX111" fmla="*/ 5244 w 10000"/>
                <a:gd name="connsiteY111" fmla="*/ 8508 h 9620"/>
                <a:gd name="connsiteX112" fmla="*/ 5202 w 10000"/>
                <a:gd name="connsiteY112" fmla="*/ 8576 h 9620"/>
                <a:gd name="connsiteX113" fmla="*/ 5244 w 10000"/>
                <a:gd name="connsiteY113" fmla="*/ 8740 h 9620"/>
                <a:gd name="connsiteX114" fmla="*/ 5154 w 10000"/>
                <a:gd name="connsiteY114" fmla="*/ 8687 h 9620"/>
                <a:gd name="connsiteX115" fmla="*/ 5154 w 10000"/>
                <a:gd name="connsiteY115" fmla="*/ 8804 h 9620"/>
                <a:gd name="connsiteX116" fmla="*/ 4973 w 10000"/>
                <a:gd name="connsiteY116" fmla="*/ 8740 h 9620"/>
                <a:gd name="connsiteX117" fmla="*/ 4844 w 10000"/>
                <a:gd name="connsiteY117" fmla="*/ 8740 h 9620"/>
                <a:gd name="connsiteX118" fmla="*/ 4794 w 10000"/>
                <a:gd name="connsiteY118" fmla="*/ 8740 h 9620"/>
                <a:gd name="connsiteX119" fmla="*/ 4661 w 10000"/>
                <a:gd name="connsiteY119" fmla="*/ 8632 h 9620"/>
                <a:gd name="connsiteX120" fmla="*/ 4611 w 10000"/>
                <a:gd name="connsiteY120" fmla="*/ 8576 h 9620"/>
                <a:gd name="connsiteX121" fmla="*/ 4480 w 10000"/>
                <a:gd name="connsiteY121" fmla="*/ 8508 h 9620"/>
                <a:gd name="connsiteX122" fmla="*/ 4395 w 10000"/>
                <a:gd name="connsiteY122" fmla="*/ 8170 h 9620"/>
                <a:gd name="connsiteX123" fmla="*/ 4297 w 10000"/>
                <a:gd name="connsiteY123" fmla="*/ 7933 h 9620"/>
                <a:gd name="connsiteX124" fmla="*/ 4168 w 10000"/>
                <a:gd name="connsiteY124" fmla="*/ 7933 h 9620"/>
                <a:gd name="connsiteX125" fmla="*/ 4032 w 10000"/>
                <a:gd name="connsiteY125" fmla="*/ 7933 h 9620"/>
                <a:gd name="connsiteX126" fmla="*/ 3808 w 10000"/>
                <a:gd name="connsiteY126" fmla="*/ 7635 h 9620"/>
                <a:gd name="connsiteX127" fmla="*/ 3633 w 10000"/>
                <a:gd name="connsiteY127" fmla="*/ 7803 h 9620"/>
                <a:gd name="connsiteX128" fmla="*/ 3633 w 10000"/>
                <a:gd name="connsiteY128" fmla="*/ 7933 h 9620"/>
                <a:gd name="connsiteX129" fmla="*/ 3410 w 10000"/>
                <a:gd name="connsiteY129" fmla="*/ 7990 h 9620"/>
                <a:gd name="connsiteX130" fmla="*/ 3278 w 10000"/>
                <a:gd name="connsiteY130" fmla="*/ 8170 h 9620"/>
                <a:gd name="connsiteX131" fmla="*/ 3189 w 10000"/>
                <a:gd name="connsiteY131" fmla="*/ 8044 h 9620"/>
                <a:gd name="connsiteX132" fmla="*/ 3099 w 10000"/>
                <a:gd name="connsiteY132" fmla="*/ 8170 h 9620"/>
                <a:gd name="connsiteX133" fmla="*/ 2965 w 10000"/>
                <a:gd name="connsiteY133" fmla="*/ 8170 h 9620"/>
                <a:gd name="connsiteX134" fmla="*/ 2781 w 10000"/>
                <a:gd name="connsiteY134" fmla="*/ 8104 h 9620"/>
                <a:gd name="connsiteX135" fmla="*/ 2606 w 10000"/>
                <a:gd name="connsiteY135" fmla="*/ 8219 h 9620"/>
                <a:gd name="connsiteX136" fmla="*/ 2515 w 10000"/>
                <a:gd name="connsiteY136" fmla="*/ 8219 h 9620"/>
                <a:gd name="connsiteX137" fmla="*/ 2423 w 10000"/>
                <a:gd name="connsiteY137" fmla="*/ 8219 h 9620"/>
                <a:gd name="connsiteX138" fmla="*/ 2380 w 10000"/>
                <a:gd name="connsiteY138" fmla="*/ 8219 h 9620"/>
                <a:gd name="connsiteX139" fmla="*/ 2380 w 10000"/>
                <a:gd name="connsiteY139" fmla="*/ 8508 h 9620"/>
                <a:gd name="connsiteX140" fmla="*/ 2473 w 10000"/>
                <a:gd name="connsiteY140" fmla="*/ 8687 h 9620"/>
                <a:gd name="connsiteX141" fmla="*/ 2473 w 10000"/>
                <a:gd name="connsiteY141" fmla="*/ 8740 h 9620"/>
                <a:gd name="connsiteX142" fmla="*/ 2473 w 10000"/>
                <a:gd name="connsiteY142" fmla="*/ 8867 h 9620"/>
                <a:gd name="connsiteX143" fmla="*/ 2515 w 10000"/>
                <a:gd name="connsiteY143" fmla="*/ 9034 h 9620"/>
                <a:gd name="connsiteX144" fmla="*/ 2380 w 10000"/>
                <a:gd name="connsiteY144" fmla="*/ 8978 h 9620"/>
                <a:gd name="connsiteX145" fmla="*/ 2244 w 10000"/>
                <a:gd name="connsiteY145" fmla="*/ 8923 h 9620"/>
                <a:gd name="connsiteX146" fmla="*/ 2153 w 10000"/>
                <a:gd name="connsiteY146" fmla="*/ 8632 h 9620"/>
                <a:gd name="connsiteX147" fmla="*/ 1895 w 10000"/>
                <a:gd name="connsiteY147" fmla="*/ 8804 h 9620"/>
                <a:gd name="connsiteX148" fmla="*/ 1805 w 10000"/>
                <a:gd name="connsiteY148" fmla="*/ 8867 h 9620"/>
                <a:gd name="connsiteX149" fmla="*/ 1805 w 10000"/>
                <a:gd name="connsiteY149" fmla="*/ 8687 h 9620"/>
                <a:gd name="connsiteX150" fmla="*/ 1669 w 10000"/>
                <a:gd name="connsiteY150" fmla="*/ 8457 h 9620"/>
                <a:gd name="connsiteX151" fmla="*/ 1401 w 10000"/>
                <a:gd name="connsiteY151" fmla="*/ 8457 h 9620"/>
                <a:gd name="connsiteX152" fmla="*/ 1401 w 10000"/>
                <a:gd name="connsiteY152" fmla="*/ 8219 h 9620"/>
                <a:gd name="connsiteX153" fmla="*/ 1439 w 10000"/>
                <a:gd name="connsiteY153" fmla="*/ 7933 h 9620"/>
                <a:gd name="connsiteX154" fmla="*/ 1270 w 10000"/>
                <a:gd name="connsiteY154" fmla="*/ 7803 h 9620"/>
                <a:gd name="connsiteX155" fmla="*/ 1130 w 10000"/>
                <a:gd name="connsiteY155" fmla="*/ 7635 h 9620"/>
                <a:gd name="connsiteX156" fmla="*/ 1090 w 10000"/>
                <a:gd name="connsiteY156" fmla="*/ 7519 h 9620"/>
                <a:gd name="connsiteX157" fmla="*/ 1048 w 10000"/>
                <a:gd name="connsiteY157" fmla="*/ 7346 h 9620"/>
                <a:gd name="connsiteX158" fmla="*/ 1090 w 10000"/>
                <a:gd name="connsiteY158" fmla="*/ 7172 h 9620"/>
                <a:gd name="connsiteX159" fmla="*/ 773 w 10000"/>
                <a:gd name="connsiteY159" fmla="*/ 7226 h 9620"/>
                <a:gd name="connsiteX160" fmla="*/ 591 w 10000"/>
                <a:gd name="connsiteY160" fmla="*/ 7346 h 9620"/>
                <a:gd name="connsiteX161" fmla="*/ 591 w 10000"/>
                <a:gd name="connsiteY161" fmla="*/ 7172 h 9620"/>
                <a:gd name="connsiteX162" fmla="*/ 549 w 10000"/>
                <a:gd name="connsiteY162" fmla="*/ 6991 h 9620"/>
                <a:gd name="connsiteX163" fmla="*/ 508 w 10000"/>
                <a:gd name="connsiteY163" fmla="*/ 6890 h 9620"/>
                <a:gd name="connsiteX164" fmla="*/ 7545 w 10000"/>
                <a:gd name="connsiteY164" fmla="*/ 6869 h 9620"/>
                <a:gd name="connsiteX165" fmla="*/ 7675 w 10000"/>
                <a:gd name="connsiteY165" fmla="*/ 6445 h 9620"/>
                <a:gd name="connsiteX0" fmla="*/ 9884 w 10000"/>
                <a:gd name="connsiteY0" fmla="*/ 0 h 6129"/>
                <a:gd name="connsiteX1" fmla="*/ 9847 w 10000"/>
                <a:gd name="connsiteY1" fmla="*/ 66 h 6129"/>
                <a:gd name="connsiteX2" fmla="*/ 9757 w 10000"/>
                <a:gd name="connsiteY2" fmla="*/ 126 h 6129"/>
                <a:gd name="connsiteX3" fmla="*/ 9802 w 10000"/>
                <a:gd name="connsiteY3" fmla="*/ 126 h 6129"/>
                <a:gd name="connsiteX4" fmla="*/ 9982 w 10000"/>
                <a:gd name="connsiteY4" fmla="*/ 177 h 6129"/>
                <a:gd name="connsiteX5" fmla="*/ 9982 w 10000"/>
                <a:gd name="connsiteY5" fmla="*/ 310 h 6129"/>
                <a:gd name="connsiteX6" fmla="*/ 9935 w 10000"/>
                <a:gd name="connsiteY6" fmla="*/ 177 h 6129"/>
                <a:gd name="connsiteX7" fmla="*/ 9935 w 10000"/>
                <a:gd name="connsiteY7" fmla="*/ 310 h 6129"/>
                <a:gd name="connsiteX8" fmla="*/ 9884 w 10000"/>
                <a:gd name="connsiteY8" fmla="*/ 257 h 6129"/>
                <a:gd name="connsiteX9" fmla="*/ 9847 w 10000"/>
                <a:gd name="connsiteY9" fmla="*/ 257 h 6129"/>
                <a:gd name="connsiteX10" fmla="*/ 9802 w 10000"/>
                <a:gd name="connsiteY10" fmla="*/ 362 h 6129"/>
                <a:gd name="connsiteX11" fmla="*/ 9935 w 10000"/>
                <a:gd name="connsiteY11" fmla="*/ 483 h 6129"/>
                <a:gd name="connsiteX12" fmla="*/ 9884 w 10000"/>
                <a:gd name="connsiteY12" fmla="*/ 483 h 6129"/>
                <a:gd name="connsiteX13" fmla="*/ 9935 w 10000"/>
                <a:gd name="connsiteY13" fmla="*/ 615 h 6129"/>
                <a:gd name="connsiteX14" fmla="*/ 9757 w 10000"/>
                <a:gd name="connsiteY14" fmla="*/ 546 h 6129"/>
                <a:gd name="connsiteX15" fmla="*/ 9802 w 10000"/>
                <a:gd name="connsiteY15" fmla="*/ 615 h 6129"/>
                <a:gd name="connsiteX16" fmla="*/ 9935 w 10000"/>
                <a:gd name="connsiteY16" fmla="*/ 670 h 6129"/>
                <a:gd name="connsiteX17" fmla="*/ 9982 w 10000"/>
                <a:gd name="connsiteY17" fmla="*/ 855 h 6129"/>
                <a:gd name="connsiteX18" fmla="*/ 9935 w 10000"/>
                <a:gd name="connsiteY18" fmla="*/ 978 h 6129"/>
                <a:gd name="connsiteX19" fmla="*/ 9802 w 10000"/>
                <a:gd name="connsiteY19" fmla="*/ 792 h 6129"/>
                <a:gd name="connsiteX20" fmla="*/ 9757 w 10000"/>
                <a:gd name="connsiteY20" fmla="*/ 855 h 6129"/>
                <a:gd name="connsiteX21" fmla="*/ 9579 w 10000"/>
                <a:gd name="connsiteY21" fmla="*/ 978 h 6129"/>
                <a:gd name="connsiteX22" fmla="*/ 9714 w 10000"/>
                <a:gd name="connsiteY22" fmla="*/ 1152 h 6129"/>
                <a:gd name="connsiteX23" fmla="*/ 9714 w 10000"/>
                <a:gd name="connsiteY23" fmla="*/ 1400 h 6129"/>
                <a:gd name="connsiteX24" fmla="*/ 9668 w 10000"/>
                <a:gd name="connsiteY24" fmla="*/ 1524 h 6129"/>
                <a:gd name="connsiteX25" fmla="*/ 9668 w 10000"/>
                <a:gd name="connsiteY25" fmla="*/ 1582 h 6129"/>
                <a:gd name="connsiteX26" fmla="*/ 9579 w 10000"/>
                <a:gd name="connsiteY26" fmla="*/ 1524 h 6129"/>
                <a:gd name="connsiteX27" fmla="*/ 9579 w 10000"/>
                <a:gd name="connsiteY27" fmla="*/ 1638 h 6129"/>
                <a:gd name="connsiteX28" fmla="*/ 9534 w 10000"/>
                <a:gd name="connsiteY28" fmla="*/ 1769 h 6129"/>
                <a:gd name="connsiteX29" fmla="*/ 9490 w 10000"/>
                <a:gd name="connsiteY29" fmla="*/ 1996 h 6129"/>
                <a:gd name="connsiteX30" fmla="*/ 9534 w 10000"/>
                <a:gd name="connsiteY30" fmla="*/ 1883 h 6129"/>
                <a:gd name="connsiteX31" fmla="*/ 9490 w 10000"/>
                <a:gd name="connsiteY31" fmla="*/ 1939 h 6129"/>
                <a:gd name="connsiteX32" fmla="*/ 9447 w 10000"/>
                <a:gd name="connsiteY32" fmla="*/ 1829 h 6129"/>
                <a:gd name="connsiteX33" fmla="*/ 9351 w 10000"/>
                <a:gd name="connsiteY33" fmla="*/ 1883 h 6129"/>
                <a:gd name="connsiteX34" fmla="*/ 9351 w 10000"/>
                <a:gd name="connsiteY34" fmla="*/ 1996 h 6129"/>
                <a:gd name="connsiteX35" fmla="*/ 9403 w 10000"/>
                <a:gd name="connsiteY35" fmla="*/ 2061 h 6129"/>
                <a:gd name="connsiteX36" fmla="*/ 9490 w 10000"/>
                <a:gd name="connsiteY36" fmla="*/ 2126 h 6129"/>
                <a:gd name="connsiteX37" fmla="*/ 9447 w 10000"/>
                <a:gd name="connsiteY37" fmla="*/ 2183 h 6129"/>
                <a:gd name="connsiteX38" fmla="*/ 9403 w 10000"/>
                <a:gd name="connsiteY38" fmla="*/ 2370 h 6129"/>
                <a:gd name="connsiteX39" fmla="*/ 9220 w 10000"/>
                <a:gd name="connsiteY39" fmla="*/ 2241 h 6129"/>
                <a:gd name="connsiteX40" fmla="*/ 9351 w 10000"/>
                <a:gd name="connsiteY40" fmla="*/ 2423 h 6129"/>
                <a:gd name="connsiteX41" fmla="*/ 9490 w 10000"/>
                <a:gd name="connsiteY41" fmla="*/ 2423 h 6129"/>
                <a:gd name="connsiteX42" fmla="*/ 9447 w 10000"/>
                <a:gd name="connsiteY42" fmla="*/ 2556 h 6129"/>
                <a:gd name="connsiteX43" fmla="*/ 9534 w 10000"/>
                <a:gd name="connsiteY43" fmla="*/ 2797 h 6129"/>
                <a:gd name="connsiteX44" fmla="*/ 9490 w 10000"/>
                <a:gd name="connsiteY44" fmla="*/ 2797 h 6129"/>
                <a:gd name="connsiteX45" fmla="*/ 9351 w 10000"/>
                <a:gd name="connsiteY45" fmla="*/ 2665 h 6129"/>
                <a:gd name="connsiteX46" fmla="*/ 9302 w 10000"/>
                <a:gd name="connsiteY46" fmla="*/ 2735 h 6129"/>
                <a:gd name="connsiteX47" fmla="*/ 9403 w 10000"/>
                <a:gd name="connsiteY47" fmla="*/ 2857 h 6129"/>
                <a:gd name="connsiteX48" fmla="*/ 9351 w 10000"/>
                <a:gd name="connsiteY48" fmla="*/ 2972 h 6129"/>
                <a:gd name="connsiteX49" fmla="*/ 9220 w 10000"/>
                <a:gd name="connsiteY49" fmla="*/ 2857 h 6129"/>
                <a:gd name="connsiteX50" fmla="*/ 9302 w 10000"/>
                <a:gd name="connsiteY50" fmla="*/ 3033 h 6129"/>
                <a:gd name="connsiteX51" fmla="*/ 9220 w 10000"/>
                <a:gd name="connsiteY51" fmla="*/ 3033 h 6129"/>
                <a:gd name="connsiteX52" fmla="*/ 9220 w 10000"/>
                <a:gd name="connsiteY52" fmla="*/ 3156 h 6129"/>
                <a:gd name="connsiteX53" fmla="*/ 8994 w 10000"/>
                <a:gd name="connsiteY53" fmla="*/ 3291 h 6129"/>
                <a:gd name="connsiteX54" fmla="*/ 8951 w 10000"/>
                <a:gd name="connsiteY54" fmla="*/ 3396 h 6129"/>
                <a:gd name="connsiteX55" fmla="*/ 8994 w 10000"/>
                <a:gd name="connsiteY55" fmla="*/ 3463 h 6129"/>
                <a:gd name="connsiteX56" fmla="*/ 8951 w 10000"/>
                <a:gd name="connsiteY56" fmla="*/ 3508 h 6129"/>
                <a:gd name="connsiteX57" fmla="*/ 8905 w 10000"/>
                <a:gd name="connsiteY57" fmla="*/ 3699 h 6129"/>
                <a:gd name="connsiteX58" fmla="*/ 8866 w 10000"/>
                <a:gd name="connsiteY58" fmla="*/ 3640 h 6129"/>
                <a:gd name="connsiteX59" fmla="*/ 8866 w 10000"/>
                <a:gd name="connsiteY59" fmla="*/ 3824 h 6129"/>
                <a:gd name="connsiteX60" fmla="*/ 8407 w 10000"/>
                <a:gd name="connsiteY60" fmla="*/ 3512 h 6129"/>
                <a:gd name="connsiteX61" fmla="*/ 7657 w 10000"/>
                <a:gd name="connsiteY61" fmla="*/ 4553 h 6129"/>
                <a:gd name="connsiteX62" fmla="*/ 7387 w 10000"/>
                <a:gd name="connsiteY62" fmla="*/ 4673 h 6129"/>
                <a:gd name="connsiteX63" fmla="*/ 7253 w 10000"/>
                <a:gd name="connsiteY63" fmla="*/ 4312 h 6129"/>
                <a:gd name="connsiteX64" fmla="*/ 7209 w 10000"/>
                <a:gd name="connsiteY64" fmla="*/ 4312 h 6129"/>
                <a:gd name="connsiteX65" fmla="*/ 7340 w 10000"/>
                <a:gd name="connsiteY65" fmla="*/ 4240 h 6129"/>
                <a:gd name="connsiteX66" fmla="*/ 7162 w 10000"/>
                <a:gd name="connsiteY66" fmla="*/ 4240 h 6129"/>
                <a:gd name="connsiteX67" fmla="*/ 7119 w 10000"/>
                <a:gd name="connsiteY67" fmla="*/ 4375 h 6129"/>
                <a:gd name="connsiteX68" fmla="*/ 7209 w 10000"/>
                <a:gd name="connsiteY68" fmla="*/ 4491 h 6129"/>
                <a:gd name="connsiteX69" fmla="*/ 7162 w 10000"/>
                <a:gd name="connsiteY69" fmla="*/ 4491 h 6129"/>
                <a:gd name="connsiteX70" fmla="*/ 7302 w 10000"/>
                <a:gd name="connsiteY70" fmla="*/ 4852 h 6129"/>
                <a:gd name="connsiteX71" fmla="*/ 7119 w 10000"/>
                <a:gd name="connsiteY71" fmla="*/ 4622 h 6129"/>
                <a:gd name="connsiteX72" fmla="*/ 7209 w 10000"/>
                <a:gd name="connsiteY72" fmla="*/ 4852 h 6129"/>
                <a:gd name="connsiteX73" fmla="*/ 7162 w 10000"/>
                <a:gd name="connsiteY73" fmla="*/ 4920 h 6129"/>
                <a:gd name="connsiteX74" fmla="*/ 7119 w 10000"/>
                <a:gd name="connsiteY74" fmla="*/ 4852 h 6129"/>
                <a:gd name="connsiteX75" fmla="*/ 7075 w 10000"/>
                <a:gd name="connsiteY75" fmla="*/ 5044 h 6129"/>
                <a:gd name="connsiteX76" fmla="*/ 6934 w 10000"/>
                <a:gd name="connsiteY76" fmla="*/ 5102 h 6129"/>
                <a:gd name="connsiteX77" fmla="*/ 6893 w 10000"/>
                <a:gd name="connsiteY77" fmla="*/ 4973 h 6129"/>
                <a:gd name="connsiteX78" fmla="*/ 6807 w 10000"/>
                <a:gd name="connsiteY78" fmla="*/ 4920 h 6129"/>
                <a:gd name="connsiteX79" fmla="*/ 6852 w 10000"/>
                <a:gd name="connsiteY79" fmla="*/ 5159 h 6129"/>
                <a:gd name="connsiteX80" fmla="*/ 6623 w 10000"/>
                <a:gd name="connsiteY80" fmla="*/ 5044 h 6129"/>
                <a:gd name="connsiteX81" fmla="*/ 6579 w 10000"/>
                <a:gd name="connsiteY81" fmla="*/ 5102 h 6129"/>
                <a:gd name="connsiteX82" fmla="*/ 6444 w 10000"/>
                <a:gd name="connsiteY82" fmla="*/ 5214 h 6129"/>
                <a:gd name="connsiteX83" fmla="*/ 6411 w 10000"/>
                <a:gd name="connsiteY83" fmla="*/ 5346 h 6129"/>
                <a:gd name="connsiteX84" fmla="*/ 6311 w 10000"/>
                <a:gd name="connsiteY84" fmla="*/ 5346 h 6129"/>
                <a:gd name="connsiteX85" fmla="*/ 6177 w 10000"/>
                <a:gd name="connsiteY85" fmla="*/ 5404 h 6129"/>
                <a:gd name="connsiteX86" fmla="*/ 6177 w 10000"/>
                <a:gd name="connsiteY86" fmla="*/ 5346 h 6129"/>
                <a:gd name="connsiteX87" fmla="*/ 6177 w 10000"/>
                <a:gd name="connsiteY87" fmla="*/ 5462 h 6129"/>
                <a:gd name="connsiteX88" fmla="*/ 6046 w 10000"/>
                <a:gd name="connsiteY88" fmla="*/ 5404 h 6129"/>
                <a:gd name="connsiteX89" fmla="*/ 6046 w 10000"/>
                <a:gd name="connsiteY89" fmla="*/ 5520 h 6129"/>
                <a:gd name="connsiteX90" fmla="*/ 6000 w 10000"/>
                <a:gd name="connsiteY90" fmla="*/ 5707 h 6129"/>
                <a:gd name="connsiteX91" fmla="*/ 6094 w 10000"/>
                <a:gd name="connsiteY91" fmla="*/ 5771 h 6129"/>
                <a:gd name="connsiteX92" fmla="*/ 6094 w 10000"/>
                <a:gd name="connsiteY92" fmla="*/ 5771 h 6129"/>
                <a:gd name="connsiteX93" fmla="*/ 6177 w 10000"/>
                <a:gd name="connsiteY93" fmla="*/ 6014 h 6129"/>
                <a:gd name="connsiteX94" fmla="*/ 5956 w 10000"/>
                <a:gd name="connsiteY94" fmla="*/ 6129 h 6129"/>
                <a:gd name="connsiteX95" fmla="*/ 5956 w 10000"/>
                <a:gd name="connsiteY95" fmla="*/ 6014 h 6129"/>
                <a:gd name="connsiteX96" fmla="*/ 5861 w 10000"/>
                <a:gd name="connsiteY96" fmla="*/ 5828 h 6129"/>
                <a:gd name="connsiteX97" fmla="*/ 5823 w 10000"/>
                <a:gd name="connsiteY97" fmla="*/ 5707 h 6129"/>
                <a:gd name="connsiteX98" fmla="*/ 5778 w 10000"/>
                <a:gd name="connsiteY98" fmla="*/ 5520 h 6129"/>
                <a:gd name="connsiteX99" fmla="*/ 5823 w 10000"/>
                <a:gd name="connsiteY99" fmla="*/ 5404 h 6129"/>
                <a:gd name="connsiteX100" fmla="*/ 5778 w 10000"/>
                <a:gd name="connsiteY100" fmla="*/ 5214 h 6129"/>
                <a:gd name="connsiteX101" fmla="*/ 5778 w 10000"/>
                <a:gd name="connsiteY101" fmla="*/ 5281 h 6129"/>
                <a:gd name="connsiteX102" fmla="*/ 5686 w 10000"/>
                <a:gd name="connsiteY102" fmla="*/ 5159 h 6129"/>
                <a:gd name="connsiteX103" fmla="*/ 5686 w 10000"/>
                <a:gd name="connsiteY103" fmla="*/ 5281 h 6129"/>
                <a:gd name="connsiteX104" fmla="*/ 5555 w 10000"/>
                <a:gd name="connsiteY104" fmla="*/ 5281 h 6129"/>
                <a:gd name="connsiteX105" fmla="*/ 5466 w 10000"/>
                <a:gd name="connsiteY105" fmla="*/ 5214 h 6129"/>
                <a:gd name="connsiteX106" fmla="*/ 5414 w 10000"/>
                <a:gd name="connsiteY106" fmla="*/ 5102 h 6129"/>
                <a:gd name="connsiteX107" fmla="*/ 5370 w 10000"/>
                <a:gd name="connsiteY107" fmla="*/ 5102 h 6129"/>
                <a:gd name="connsiteX108" fmla="*/ 5370 w 10000"/>
                <a:gd name="connsiteY108" fmla="*/ 5214 h 6129"/>
                <a:gd name="connsiteX109" fmla="*/ 5284 w 10000"/>
                <a:gd name="connsiteY109" fmla="*/ 5102 h 6129"/>
                <a:gd name="connsiteX110" fmla="*/ 5244 w 10000"/>
                <a:gd name="connsiteY110" fmla="*/ 4973 h 6129"/>
                <a:gd name="connsiteX111" fmla="*/ 5202 w 10000"/>
                <a:gd name="connsiteY111" fmla="*/ 5044 h 6129"/>
                <a:gd name="connsiteX112" fmla="*/ 5244 w 10000"/>
                <a:gd name="connsiteY112" fmla="*/ 5214 h 6129"/>
                <a:gd name="connsiteX113" fmla="*/ 5154 w 10000"/>
                <a:gd name="connsiteY113" fmla="*/ 5159 h 6129"/>
                <a:gd name="connsiteX114" fmla="*/ 5154 w 10000"/>
                <a:gd name="connsiteY114" fmla="*/ 5281 h 6129"/>
                <a:gd name="connsiteX115" fmla="*/ 4973 w 10000"/>
                <a:gd name="connsiteY115" fmla="*/ 5214 h 6129"/>
                <a:gd name="connsiteX116" fmla="*/ 4844 w 10000"/>
                <a:gd name="connsiteY116" fmla="*/ 5214 h 6129"/>
                <a:gd name="connsiteX117" fmla="*/ 4794 w 10000"/>
                <a:gd name="connsiteY117" fmla="*/ 5214 h 6129"/>
                <a:gd name="connsiteX118" fmla="*/ 4661 w 10000"/>
                <a:gd name="connsiteY118" fmla="*/ 5102 h 6129"/>
                <a:gd name="connsiteX119" fmla="*/ 4611 w 10000"/>
                <a:gd name="connsiteY119" fmla="*/ 5044 h 6129"/>
                <a:gd name="connsiteX120" fmla="*/ 4480 w 10000"/>
                <a:gd name="connsiteY120" fmla="*/ 4973 h 6129"/>
                <a:gd name="connsiteX121" fmla="*/ 4395 w 10000"/>
                <a:gd name="connsiteY121" fmla="*/ 4622 h 6129"/>
                <a:gd name="connsiteX122" fmla="*/ 4297 w 10000"/>
                <a:gd name="connsiteY122" fmla="*/ 4375 h 6129"/>
                <a:gd name="connsiteX123" fmla="*/ 4168 w 10000"/>
                <a:gd name="connsiteY123" fmla="*/ 4375 h 6129"/>
                <a:gd name="connsiteX124" fmla="*/ 4032 w 10000"/>
                <a:gd name="connsiteY124" fmla="*/ 4375 h 6129"/>
                <a:gd name="connsiteX125" fmla="*/ 3808 w 10000"/>
                <a:gd name="connsiteY125" fmla="*/ 4066 h 6129"/>
                <a:gd name="connsiteX126" fmla="*/ 3633 w 10000"/>
                <a:gd name="connsiteY126" fmla="*/ 4240 h 6129"/>
                <a:gd name="connsiteX127" fmla="*/ 3633 w 10000"/>
                <a:gd name="connsiteY127" fmla="*/ 4375 h 6129"/>
                <a:gd name="connsiteX128" fmla="*/ 3410 w 10000"/>
                <a:gd name="connsiteY128" fmla="*/ 4435 h 6129"/>
                <a:gd name="connsiteX129" fmla="*/ 3278 w 10000"/>
                <a:gd name="connsiteY129" fmla="*/ 4622 h 6129"/>
                <a:gd name="connsiteX130" fmla="*/ 3189 w 10000"/>
                <a:gd name="connsiteY130" fmla="*/ 4491 h 6129"/>
                <a:gd name="connsiteX131" fmla="*/ 3099 w 10000"/>
                <a:gd name="connsiteY131" fmla="*/ 4622 h 6129"/>
                <a:gd name="connsiteX132" fmla="*/ 2965 w 10000"/>
                <a:gd name="connsiteY132" fmla="*/ 4622 h 6129"/>
                <a:gd name="connsiteX133" fmla="*/ 2781 w 10000"/>
                <a:gd name="connsiteY133" fmla="*/ 4553 h 6129"/>
                <a:gd name="connsiteX134" fmla="*/ 2606 w 10000"/>
                <a:gd name="connsiteY134" fmla="*/ 4673 h 6129"/>
                <a:gd name="connsiteX135" fmla="*/ 2515 w 10000"/>
                <a:gd name="connsiteY135" fmla="*/ 4673 h 6129"/>
                <a:gd name="connsiteX136" fmla="*/ 2423 w 10000"/>
                <a:gd name="connsiteY136" fmla="*/ 4673 h 6129"/>
                <a:gd name="connsiteX137" fmla="*/ 2380 w 10000"/>
                <a:gd name="connsiteY137" fmla="*/ 4673 h 6129"/>
                <a:gd name="connsiteX138" fmla="*/ 2380 w 10000"/>
                <a:gd name="connsiteY138" fmla="*/ 4973 h 6129"/>
                <a:gd name="connsiteX139" fmla="*/ 2473 w 10000"/>
                <a:gd name="connsiteY139" fmla="*/ 5159 h 6129"/>
                <a:gd name="connsiteX140" fmla="*/ 2473 w 10000"/>
                <a:gd name="connsiteY140" fmla="*/ 5214 h 6129"/>
                <a:gd name="connsiteX141" fmla="*/ 2473 w 10000"/>
                <a:gd name="connsiteY141" fmla="*/ 5346 h 6129"/>
                <a:gd name="connsiteX142" fmla="*/ 2515 w 10000"/>
                <a:gd name="connsiteY142" fmla="*/ 5520 h 6129"/>
                <a:gd name="connsiteX143" fmla="*/ 2380 w 10000"/>
                <a:gd name="connsiteY143" fmla="*/ 5462 h 6129"/>
                <a:gd name="connsiteX144" fmla="*/ 2244 w 10000"/>
                <a:gd name="connsiteY144" fmla="*/ 5404 h 6129"/>
                <a:gd name="connsiteX145" fmla="*/ 2153 w 10000"/>
                <a:gd name="connsiteY145" fmla="*/ 5102 h 6129"/>
                <a:gd name="connsiteX146" fmla="*/ 1895 w 10000"/>
                <a:gd name="connsiteY146" fmla="*/ 5281 h 6129"/>
                <a:gd name="connsiteX147" fmla="*/ 1805 w 10000"/>
                <a:gd name="connsiteY147" fmla="*/ 5346 h 6129"/>
                <a:gd name="connsiteX148" fmla="*/ 1805 w 10000"/>
                <a:gd name="connsiteY148" fmla="*/ 5159 h 6129"/>
                <a:gd name="connsiteX149" fmla="*/ 1669 w 10000"/>
                <a:gd name="connsiteY149" fmla="*/ 4920 h 6129"/>
                <a:gd name="connsiteX150" fmla="*/ 1401 w 10000"/>
                <a:gd name="connsiteY150" fmla="*/ 4920 h 6129"/>
                <a:gd name="connsiteX151" fmla="*/ 1401 w 10000"/>
                <a:gd name="connsiteY151" fmla="*/ 4673 h 6129"/>
                <a:gd name="connsiteX152" fmla="*/ 1439 w 10000"/>
                <a:gd name="connsiteY152" fmla="*/ 4375 h 6129"/>
                <a:gd name="connsiteX153" fmla="*/ 1270 w 10000"/>
                <a:gd name="connsiteY153" fmla="*/ 4240 h 6129"/>
                <a:gd name="connsiteX154" fmla="*/ 1130 w 10000"/>
                <a:gd name="connsiteY154" fmla="*/ 4066 h 6129"/>
                <a:gd name="connsiteX155" fmla="*/ 1090 w 10000"/>
                <a:gd name="connsiteY155" fmla="*/ 3945 h 6129"/>
                <a:gd name="connsiteX156" fmla="*/ 1048 w 10000"/>
                <a:gd name="connsiteY156" fmla="*/ 3765 h 6129"/>
                <a:gd name="connsiteX157" fmla="*/ 1090 w 10000"/>
                <a:gd name="connsiteY157" fmla="*/ 3584 h 6129"/>
                <a:gd name="connsiteX158" fmla="*/ 773 w 10000"/>
                <a:gd name="connsiteY158" fmla="*/ 3640 h 6129"/>
                <a:gd name="connsiteX159" fmla="*/ 591 w 10000"/>
                <a:gd name="connsiteY159" fmla="*/ 3765 h 6129"/>
                <a:gd name="connsiteX160" fmla="*/ 591 w 10000"/>
                <a:gd name="connsiteY160" fmla="*/ 3584 h 6129"/>
                <a:gd name="connsiteX161" fmla="*/ 549 w 10000"/>
                <a:gd name="connsiteY161" fmla="*/ 3396 h 6129"/>
                <a:gd name="connsiteX162" fmla="*/ 508 w 10000"/>
                <a:gd name="connsiteY162" fmla="*/ 3291 h 6129"/>
                <a:gd name="connsiteX163" fmla="*/ 7545 w 10000"/>
                <a:gd name="connsiteY163" fmla="*/ 3269 h 6129"/>
                <a:gd name="connsiteX164" fmla="*/ 7675 w 10000"/>
                <a:gd name="connsiteY164" fmla="*/ 2829 h 6129"/>
                <a:gd name="connsiteX0" fmla="*/ 9847 w 10000"/>
                <a:gd name="connsiteY0" fmla="*/ 0 h 9892"/>
                <a:gd name="connsiteX1" fmla="*/ 9757 w 10000"/>
                <a:gd name="connsiteY1" fmla="*/ 98 h 9892"/>
                <a:gd name="connsiteX2" fmla="*/ 9802 w 10000"/>
                <a:gd name="connsiteY2" fmla="*/ 98 h 9892"/>
                <a:gd name="connsiteX3" fmla="*/ 9982 w 10000"/>
                <a:gd name="connsiteY3" fmla="*/ 181 h 9892"/>
                <a:gd name="connsiteX4" fmla="*/ 9982 w 10000"/>
                <a:gd name="connsiteY4" fmla="*/ 398 h 9892"/>
                <a:gd name="connsiteX5" fmla="*/ 9935 w 10000"/>
                <a:gd name="connsiteY5" fmla="*/ 181 h 9892"/>
                <a:gd name="connsiteX6" fmla="*/ 9935 w 10000"/>
                <a:gd name="connsiteY6" fmla="*/ 398 h 9892"/>
                <a:gd name="connsiteX7" fmla="*/ 9884 w 10000"/>
                <a:gd name="connsiteY7" fmla="*/ 311 h 9892"/>
                <a:gd name="connsiteX8" fmla="*/ 9847 w 10000"/>
                <a:gd name="connsiteY8" fmla="*/ 311 h 9892"/>
                <a:gd name="connsiteX9" fmla="*/ 9802 w 10000"/>
                <a:gd name="connsiteY9" fmla="*/ 483 h 9892"/>
                <a:gd name="connsiteX10" fmla="*/ 9935 w 10000"/>
                <a:gd name="connsiteY10" fmla="*/ 680 h 9892"/>
                <a:gd name="connsiteX11" fmla="*/ 9884 w 10000"/>
                <a:gd name="connsiteY11" fmla="*/ 680 h 9892"/>
                <a:gd name="connsiteX12" fmla="*/ 9935 w 10000"/>
                <a:gd name="connsiteY12" fmla="*/ 895 h 9892"/>
                <a:gd name="connsiteX13" fmla="*/ 9757 w 10000"/>
                <a:gd name="connsiteY13" fmla="*/ 783 h 9892"/>
                <a:gd name="connsiteX14" fmla="*/ 9802 w 10000"/>
                <a:gd name="connsiteY14" fmla="*/ 895 h 9892"/>
                <a:gd name="connsiteX15" fmla="*/ 9935 w 10000"/>
                <a:gd name="connsiteY15" fmla="*/ 985 h 9892"/>
                <a:gd name="connsiteX16" fmla="*/ 9982 w 10000"/>
                <a:gd name="connsiteY16" fmla="*/ 1287 h 9892"/>
                <a:gd name="connsiteX17" fmla="*/ 9935 w 10000"/>
                <a:gd name="connsiteY17" fmla="*/ 1488 h 9892"/>
                <a:gd name="connsiteX18" fmla="*/ 9802 w 10000"/>
                <a:gd name="connsiteY18" fmla="*/ 1184 h 9892"/>
                <a:gd name="connsiteX19" fmla="*/ 9757 w 10000"/>
                <a:gd name="connsiteY19" fmla="*/ 1287 h 9892"/>
                <a:gd name="connsiteX20" fmla="*/ 9579 w 10000"/>
                <a:gd name="connsiteY20" fmla="*/ 1488 h 9892"/>
                <a:gd name="connsiteX21" fmla="*/ 9714 w 10000"/>
                <a:gd name="connsiteY21" fmla="*/ 1772 h 9892"/>
                <a:gd name="connsiteX22" fmla="*/ 9714 w 10000"/>
                <a:gd name="connsiteY22" fmla="*/ 2176 h 9892"/>
                <a:gd name="connsiteX23" fmla="*/ 9668 w 10000"/>
                <a:gd name="connsiteY23" fmla="*/ 2379 h 9892"/>
                <a:gd name="connsiteX24" fmla="*/ 9668 w 10000"/>
                <a:gd name="connsiteY24" fmla="*/ 2473 h 9892"/>
                <a:gd name="connsiteX25" fmla="*/ 9579 w 10000"/>
                <a:gd name="connsiteY25" fmla="*/ 2379 h 9892"/>
                <a:gd name="connsiteX26" fmla="*/ 9579 w 10000"/>
                <a:gd name="connsiteY26" fmla="*/ 2565 h 9892"/>
                <a:gd name="connsiteX27" fmla="*/ 9534 w 10000"/>
                <a:gd name="connsiteY27" fmla="*/ 2778 h 9892"/>
                <a:gd name="connsiteX28" fmla="*/ 9490 w 10000"/>
                <a:gd name="connsiteY28" fmla="*/ 3149 h 9892"/>
                <a:gd name="connsiteX29" fmla="*/ 9534 w 10000"/>
                <a:gd name="connsiteY29" fmla="*/ 2964 h 9892"/>
                <a:gd name="connsiteX30" fmla="*/ 9490 w 10000"/>
                <a:gd name="connsiteY30" fmla="*/ 3056 h 9892"/>
                <a:gd name="connsiteX31" fmla="*/ 9447 w 10000"/>
                <a:gd name="connsiteY31" fmla="*/ 2876 h 9892"/>
                <a:gd name="connsiteX32" fmla="*/ 9351 w 10000"/>
                <a:gd name="connsiteY32" fmla="*/ 2964 h 9892"/>
                <a:gd name="connsiteX33" fmla="*/ 9351 w 10000"/>
                <a:gd name="connsiteY33" fmla="*/ 3149 h 9892"/>
                <a:gd name="connsiteX34" fmla="*/ 9403 w 10000"/>
                <a:gd name="connsiteY34" fmla="*/ 3255 h 9892"/>
                <a:gd name="connsiteX35" fmla="*/ 9490 w 10000"/>
                <a:gd name="connsiteY35" fmla="*/ 3361 h 9892"/>
                <a:gd name="connsiteX36" fmla="*/ 9447 w 10000"/>
                <a:gd name="connsiteY36" fmla="*/ 3454 h 9892"/>
                <a:gd name="connsiteX37" fmla="*/ 9403 w 10000"/>
                <a:gd name="connsiteY37" fmla="*/ 3759 h 9892"/>
                <a:gd name="connsiteX38" fmla="*/ 9220 w 10000"/>
                <a:gd name="connsiteY38" fmla="*/ 3548 h 9892"/>
                <a:gd name="connsiteX39" fmla="*/ 9351 w 10000"/>
                <a:gd name="connsiteY39" fmla="*/ 3845 h 9892"/>
                <a:gd name="connsiteX40" fmla="*/ 9490 w 10000"/>
                <a:gd name="connsiteY40" fmla="*/ 3845 h 9892"/>
                <a:gd name="connsiteX41" fmla="*/ 9447 w 10000"/>
                <a:gd name="connsiteY41" fmla="*/ 4062 h 9892"/>
                <a:gd name="connsiteX42" fmla="*/ 9534 w 10000"/>
                <a:gd name="connsiteY42" fmla="*/ 4456 h 9892"/>
                <a:gd name="connsiteX43" fmla="*/ 9490 w 10000"/>
                <a:gd name="connsiteY43" fmla="*/ 4456 h 9892"/>
                <a:gd name="connsiteX44" fmla="*/ 9351 w 10000"/>
                <a:gd name="connsiteY44" fmla="*/ 4240 h 9892"/>
                <a:gd name="connsiteX45" fmla="*/ 9302 w 10000"/>
                <a:gd name="connsiteY45" fmla="*/ 4354 h 9892"/>
                <a:gd name="connsiteX46" fmla="*/ 9403 w 10000"/>
                <a:gd name="connsiteY46" fmla="*/ 4553 h 9892"/>
                <a:gd name="connsiteX47" fmla="*/ 9351 w 10000"/>
                <a:gd name="connsiteY47" fmla="*/ 4741 h 9892"/>
                <a:gd name="connsiteX48" fmla="*/ 9220 w 10000"/>
                <a:gd name="connsiteY48" fmla="*/ 4553 h 9892"/>
                <a:gd name="connsiteX49" fmla="*/ 9302 w 10000"/>
                <a:gd name="connsiteY49" fmla="*/ 4841 h 9892"/>
                <a:gd name="connsiteX50" fmla="*/ 9220 w 10000"/>
                <a:gd name="connsiteY50" fmla="*/ 4841 h 9892"/>
                <a:gd name="connsiteX51" fmla="*/ 9220 w 10000"/>
                <a:gd name="connsiteY51" fmla="*/ 5041 h 9892"/>
                <a:gd name="connsiteX52" fmla="*/ 8994 w 10000"/>
                <a:gd name="connsiteY52" fmla="*/ 5262 h 9892"/>
                <a:gd name="connsiteX53" fmla="*/ 8951 w 10000"/>
                <a:gd name="connsiteY53" fmla="*/ 5433 h 9892"/>
                <a:gd name="connsiteX54" fmla="*/ 8994 w 10000"/>
                <a:gd name="connsiteY54" fmla="*/ 5542 h 9892"/>
                <a:gd name="connsiteX55" fmla="*/ 8951 w 10000"/>
                <a:gd name="connsiteY55" fmla="*/ 5616 h 9892"/>
                <a:gd name="connsiteX56" fmla="*/ 8905 w 10000"/>
                <a:gd name="connsiteY56" fmla="*/ 5927 h 9892"/>
                <a:gd name="connsiteX57" fmla="*/ 8866 w 10000"/>
                <a:gd name="connsiteY57" fmla="*/ 5831 h 9892"/>
                <a:gd name="connsiteX58" fmla="*/ 8866 w 10000"/>
                <a:gd name="connsiteY58" fmla="*/ 6131 h 9892"/>
                <a:gd name="connsiteX59" fmla="*/ 8407 w 10000"/>
                <a:gd name="connsiteY59" fmla="*/ 5622 h 9892"/>
                <a:gd name="connsiteX60" fmla="*/ 7657 w 10000"/>
                <a:gd name="connsiteY60" fmla="*/ 7321 h 9892"/>
                <a:gd name="connsiteX61" fmla="*/ 7387 w 10000"/>
                <a:gd name="connsiteY61" fmla="*/ 7516 h 9892"/>
                <a:gd name="connsiteX62" fmla="*/ 7253 w 10000"/>
                <a:gd name="connsiteY62" fmla="*/ 6927 h 9892"/>
                <a:gd name="connsiteX63" fmla="*/ 7209 w 10000"/>
                <a:gd name="connsiteY63" fmla="*/ 6927 h 9892"/>
                <a:gd name="connsiteX64" fmla="*/ 7340 w 10000"/>
                <a:gd name="connsiteY64" fmla="*/ 6810 h 9892"/>
                <a:gd name="connsiteX65" fmla="*/ 7162 w 10000"/>
                <a:gd name="connsiteY65" fmla="*/ 6810 h 9892"/>
                <a:gd name="connsiteX66" fmla="*/ 7119 w 10000"/>
                <a:gd name="connsiteY66" fmla="*/ 7030 h 9892"/>
                <a:gd name="connsiteX67" fmla="*/ 7209 w 10000"/>
                <a:gd name="connsiteY67" fmla="*/ 7219 h 9892"/>
                <a:gd name="connsiteX68" fmla="*/ 7162 w 10000"/>
                <a:gd name="connsiteY68" fmla="*/ 7219 h 9892"/>
                <a:gd name="connsiteX69" fmla="*/ 7302 w 10000"/>
                <a:gd name="connsiteY69" fmla="*/ 7808 h 9892"/>
                <a:gd name="connsiteX70" fmla="*/ 7119 w 10000"/>
                <a:gd name="connsiteY70" fmla="*/ 7433 h 9892"/>
                <a:gd name="connsiteX71" fmla="*/ 7209 w 10000"/>
                <a:gd name="connsiteY71" fmla="*/ 7808 h 9892"/>
                <a:gd name="connsiteX72" fmla="*/ 7162 w 10000"/>
                <a:gd name="connsiteY72" fmla="*/ 7919 h 9892"/>
                <a:gd name="connsiteX73" fmla="*/ 7119 w 10000"/>
                <a:gd name="connsiteY73" fmla="*/ 7808 h 9892"/>
                <a:gd name="connsiteX74" fmla="*/ 7075 w 10000"/>
                <a:gd name="connsiteY74" fmla="*/ 8122 h 9892"/>
                <a:gd name="connsiteX75" fmla="*/ 6934 w 10000"/>
                <a:gd name="connsiteY75" fmla="*/ 8216 h 9892"/>
                <a:gd name="connsiteX76" fmla="*/ 6893 w 10000"/>
                <a:gd name="connsiteY76" fmla="*/ 8006 h 9892"/>
                <a:gd name="connsiteX77" fmla="*/ 6807 w 10000"/>
                <a:gd name="connsiteY77" fmla="*/ 7919 h 9892"/>
                <a:gd name="connsiteX78" fmla="*/ 6852 w 10000"/>
                <a:gd name="connsiteY78" fmla="*/ 8309 h 9892"/>
                <a:gd name="connsiteX79" fmla="*/ 6623 w 10000"/>
                <a:gd name="connsiteY79" fmla="*/ 8122 h 9892"/>
                <a:gd name="connsiteX80" fmla="*/ 6579 w 10000"/>
                <a:gd name="connsiteY80" fmla="*/ 8216 h 9892"/>
                <a:gd name="connsiteX81" fmla="*/ 6444 w 10000"/>
                <a:gd name="connsiteY81" fmla="*/ 8399 h 9892"/>
                <a:gd name="connsiteX82" fmla="*/ 6411 w 10000"/>
                <a:gd name="connsiteY82" fmla="*/ 8614 h 9892"/>
                <a:gd name="connsiteX83" fmla="*/ 6311 w 10000"/>
                <a:gd name="connsiteY83" fmla="*/ 8614 h 9892"/>
                <a:gd name="connsiteX84" fmla="*/ 6177 w 10000"/>
                <a:gd name="connsiteY84" fmla="*/ 8709 h 9892"/>
                <a:gd name="connsiteX85" fmla="*/ 6177 w 10000"/>
                <a:gd name="connsiteY85" fmla="*/ 8614 h 9892"/>
                <a:gd name="connsiteX86" fmla="*/ 6177 w 10000"/>
                <a:gd name="connsiteY86" fmla="*/ 8804 h 9892"/>
                <a:gd name="connsiteX87" fmla="*/ 6046 w 10000"/>
                <a:gd name="connsiteY87" fmla="*/ 8709 h 9892"/>
                <a:gd name="connsiteX88" fmla="*/ 6046 w 10000"/>
                <a:gd name="connsiteY88" fmla="*/ 8898 h 9892"/>
                <a:gd name="connsiteX89" fmla="*/ 6000 w 10000"/>
                <a:gd name="connsiteY89" fmla="*/ 9203 h 9892"/>
                <a:gd name="connsiteX90" fmla="*/ 6094 w 10000"/>
                <a:gd name="connsiteY90" fmla="*/ 9308 h 9892"/>
                <a:gd name="connsiteX91" fmla="*/ 6094 w 10000"/>
                <a:gd name="connsiteY91" fmla="*/ 9308 h 9892"/>
                <a:gd name="connsiteX92" fmla="*/ 6177 w 10000"/>
                <a:gd name="connsiteY92" fmla="*/ 9704 h 9892"/>
                <a:gd name="connsiteX93" fmla="*/ 5956 w 10000"/>
                <a:gd name="connsiteY93" fmla="*/ 9892 h 9892"/>
                <a:gd name="connsiteX94" fmla="*/ 5956 w 10000"/>
                <a:gd name="connsiteY94" fmla="*/ 9704 h 9892"/>
                <a:gd name="connsiteX95" fmla="*/ 5861 w 10000"/>
                <a:gd name="connsiteY95" fmla="*/ 9401 h 9892"/>
                <a:gd name="connsiteX96" fmla="*/ 5823 w 10000"/>
                <a:gd name="connsiteY96" fmla="*/ 9203 h 9892"/>
                <a:gd name="connsiteX97" fmla="*/ 5778 w 10000"/>
                <a:gd name="connsiteY97" fmla="*/ 8898 h 9892"/>
                <a:gd name="connsiteX98" fmla="*/ 5823 w 10000"/>
                <a:gd name="connsiteY98" fmla="*/ 8709 h 9892"/>
                <a:gd name="connsiteX99" fmla="*/ 5778 w 10000"/>
                <a:gd name="connsiteY99" fmla="*/ 8399 h 9892"/>
                <a:gd name="connsiteX100" fmla="*/ 5778 w 10000"/>
                <a:gd name="connsiteY100" fmla="*/ 8508 h 9892"/>
                <a:gd name="connsiteX101" fmla="*/ 5686 w 10000"/>
                <a:gd name="connsiteY101" fmla="*/ 8309 h 9892"/>
                <a:gd name="connsiteX102" fmla="*/ 5686 w 10000"/>
                <a:gd name="connsiteY102" fmla="*/ 8508 h 9892"/>
                <a:gd name="connsiteX103" fmla="*/ 5555 w 10000"/>
                <a:gd name="connsiteY103" fmla="*/ 8508 h 9892"/>
                <a:gd name="connsiteX104" fmla="*/ 5466 w 10000"/>
                <a:gd name="connsiteY104" fmla="*/ 8399 h 9892"/>
                <a:gd name="connsiteX105" fmla="*/ 5414 w 10000"/>
                <a:gd name="connsiteY105" fmla="*/ 8216 h 9892"/>
                <a:gd name="connsiteX106" fmla="*/ 5370 w 10000"/>
                <a:gd name="connsiteY106" fmla="*/ 8216 h 9892"/>
                <a:gd name="connsiteX107" fmla="*/ 5370 w 10000"/>
                <a:gd name="connsiteY107" fmla="*/ 8399 h 9892"/>
                <a:gd name="connsiteX108" fmla="*/ 5284 w 10000"/>
                <a:gd name="connsiteY108" fmla="*/ 8216 h 9892"/>
                <a:gd name="connsiteX109" fmla="*/ 5244 w 10000"/>
                <a:gd name="connsiteY109" fmla="*/ 8006 h 9892"/>
                <a:gd name="connsiteX110" fmla="*/ 5202 w 10000"/>
                <a:gd name="connsiteY110" fmla="*/ 8122 h 9892"/>
                <a:gd name="connsiteX111" fmla="*/ 5244 w 10000"/>
                <a:gd name="connsiteY111" fmla="*/ 8399 h 9892"/>
                <a:gd name="connsiteX112" fmla="*/ 5154 w 10000"/>
                <a:gd name="connsiteY112" fmla="*/ 8309 h 9892"/>
                <a:gd name="connsiteX113" fmla="*/ 5154 w 10000"/>
                <a:gd name="connsiteY113" fmla="*/ 8508 h 9892"/>
                <a:gd name="connsiteX114" fmla="*/ 4973 w 10000"/>
                <a:gd name="connsiteY114" fmla="*/ 8399 h 9892"/>
                <a:gd name="connsiteX115" fmla="*/ 4844 w 10000"/>
                <a:gd name="connsiteY115" fmla="*/ 8399 h 9892"/>
                <a:gd name="connsiteX116" fmla="*/ 4794 w 10000"/>
                <a:gd name="connsiteY116" fmla="*/ 8399 h 9892"/>
                <a:gd name="connsiteX117" fmla="*/ 4661 w 10000"/>
                <a:gd name="connsiteY117" fmla="*/ 8216 h 9892"/>
                <a:gd name="connsiteX118" fmla="*/ 4611 w 10000"/>
                <a:gd name="connsiteY118" fmla="*/ 8122 h 9892"/>
                <a:gd name="connsiteX119" fmla="*/ 4480 w 10000"/>
                <a:gd name="connsiteY119" fmla="*/ 8006 h 9892"/>
                <a:gd name="connsiteX120" fmla="*/ 4395 w 10000"/>
                <a:gd name="connsiteY120" fmla="*/ 7433 h 9892"/>
                <a:gd name="connsiteX121" fmla="*/ 4297 w 10000"/>
                <a:gd name="connsiteY121" fmla="*/ 7030 h 9892"/>
                <a:gd name="connsiteX122" fmla="*/ 4168 w 10000"/>
                <a:gd name="connsiteY122" fmla="*/ 7030 h 9892"/>
                <a:gd name="connsiteX123" fmla="*/ 4032 w 10000"/>
                <a:gd name="connsiteY123" fmla="*/ 7030 h 9892"/>
                <a:gd name="connsiteX124" fmla="*/ 3808 w 10000"/>
                <a:gd name="connsiteY124" fmla="*/ 6526 h 9892"/>
                <a:gd name="connsiteX125" fmla="*/ 3633 w 10000"/>
                <a:gd name="connsiteY125" fmla="*/ 6810 h 9892"/>
                <a:gd name="connsiteX126" fmla="*/ 3633 w 10000"/>
                <a:gd name="connsiteY126" fmla="*/ 7030 h 9892"/>
                <a:gd name="connsiteX127" fmla="*/ 3410 w 10000"/>
                <a:gd name="connsiteY127" fmla="*/ 7128 h 9892"/>
                <a:gd name="connsiteX128" fmla="*/ 3278 w 10000"/>
                <a:gd name="connsiteY128" fmla="*/ 7433 h 9892"/>
                <a:gd name="connsiteX129" fmla="*/ 3189 w 10000"/>
                <a:gd name="connsiteY129" fmla="*/ 7219 h 9892"/>
                <a:gd name="connsiteX130" fmla="*/ 3099 w 10000"/>
                <a:gd name="connsiteY130" fmla="*/ 7433 h 9892"/>
                <a:gd name="connsiteX131" fmla="*/ 2965 w 10000"/>
                <a:gd name="connsiteY131" fmla="*/ 7433 h 9892"/>
                <a:gd name="connsiteX132" fmla="*/ 2781 w 10000"/>
                <a:gd name="connsiteY132" fmla="*/ 7321 h 9892"/>
                <a:gd name="connsiteX133" fmla="*/ 2606 w 10000"/>
                <a:gd name="connsiteY133" fmla="*/ 7516 h 9892"/>
                <a:gd name="connsiteX134" fmla="*/ 2515 w 10000"/>
                <a:gd name="connsiteY134" fmla="*/ 7516 h 9892"/>
                <a:gd name="connsiteX135" fmla="*/ 2423 w 10000"/>
                <a:gd name="connsiteY135" fmla="*/ 7516 h 9892"/>
                <a:gd name="connsiteX136" fmla="*/ 2380 w 10000"/>
                <a:gd name="connsiteY136" fmla="*/ 7516 h 9892"/>
                <a:gd name="connsiteX137" fmla="*/ 2380 w 10000"/>
                <a:gd name="connsiteY137" fmla="*/ 8006 h 9892"/>
                <a:gd name="connsiteX138" fmla="*/ 2473 w 10000"/>
                <a:gd name="connsiteY138" fmla="*/ 8309 h 9892"/>
                <a:gd name="connsiteX139" fmla="*/ 2473 w 10000"/>
                <a:gd name="connsiteY139" fmla="*/ 8399 h 9892"/>
                <a:gd name="connsiteX140" fmla="*/ 2473 w 10000"/>
                <a:gd name="connsiteY140" fmla="*/ 8614 h 9892"/>
                <a:gd name="connsiteX141" fmla="*/ 2515 w 10000"/>
                <a:gd name="connsiteY141" fmla="*/ 8898 h 9892"/>
                <a:gd name="connsiteX142" fmla="*/ 2380 w 10000"/>
                <a:gd name="connsiteY142" fmla="*/ 8804 h 9892"/>
                <a:gd name="connsiteX143" fmla="*/ 2244 w 10000"/>
                <a:gd name="connsiteY143" fmla="*/ 8709 h 9892"/>
                <a:gd name="connsiteX144" fmla="*/ 2153 w 10000"/>
                <a:gd name="connsiteY144" fmla="*/ 8216 h 9892"/>
                <a:gd name="connsiteX145" fmla="*/ 1895 w 10000"/>
                <a:gd name="connsiteY145" fmla="*/ 8508 h 9892"/>
                <a:gd name="connsiteX146" fmla="*/ 1805 w 10000"/>
                <a:gd name="connsiteY146" fmla="*/ 8614 h 9892"/>
                <a:gd name="connsiteX147" fmla="*/ 1805 w 10000"/>
                <a:gd name="connsiteY147" fmla="*/ 8309 h 9892"/>
                <a:gd name="connsiteX148" fmla="*/ 1669 w 10000"/>
                <a:gd name="connsiteY148" fmla="*/ 7919 h 9892"/>
                <a:gd name="connsiteX149" fmla="*/ 1401 w 10000"/>
                <a:gd name="connsiteY149" fmla="*/ 7919 h 9892"/>
                <a:gd name="connsiteX150" fmla="*/ 1401 w 10000"/>
                <a:gd name="connsiteY150" fmla="*/ 7516 h 9892"/>
                <a:gd name="connsiteX151" fmla="*/ 1439 w 10000"/>
                <a:gd name="connsiteY151" fmla="*/ 7030 h 9892"/>
                <a:gd name="connsiteX152" fmla="*/ 1270 w 10000"/>
                <a:gd name="connsiteY152" fmla="*/ 6810 h 9892"/>
                <a:gd name="connsiteX153" fmla="*/ 1130 w 10000"/>
                <a:gd name="connsiteY153" fmla="*/ 6526 h 9892"/>
                <a:gd name="connsiteX154" fmla="*/ 1090 w 10000"/>
                <a:gd name="connsiteY154" fmla="*/ 6329 h 9892"/>
                <a:gd name="connsiteX155" fmla="*/ 1048 w 10000"/>
                <a:gd name="connsiteY155" fmla="*/ 6035 h 9892"/>
                <a:gd name="connsiteX156" fmla="*/ 1090 w 10000"/>
                <a:gd name="connsiteY156" fmla="*/ 5740 h 9892"/>
                <a:gd name="connsiteX157" fmla="*/ 773 w 10000"/>
                <a:gd name="connsiteY157" fmla="*/ 5831 h 9892"/>
                <a:gd name="connsiteX158" fmla="*/ 591 w 10000"/>
                <a:gd name="connsiteY158" fmla="*/ 6035 h 9892"/>
                <a:gd name="connsiteX159" fmla="*/ 591 w 10000"/>
                <a:gd name="connsiteY159" fmla="*/ 5740 h 9892"/>
                <a:gd name="connsiteX160" fmla="*/ 549 w 10000"/>
                <a:gd name="connsiteY160" fmla="*/ 5433 h 9892"/>
                <a:gd name="connsiteX161" fmla="*/ 508 w 10000"/>
                <a:gd name="connsiteY161" fmla="*/ 5262 h 9892"/>
                <a:gd name="connsiteX162" fmla="*/ 7545 w 10000"/>
                <a:gd name="connsiteY162" fmla="*/ 5226 h 9892"/>
                <a:gd name="connsiteX163" fmla="*/ 7675 w 10000"/>
                <a:gd name="connsiteY163" fmla="*/ 4508 h 9892"/>
                <a:gd name="connsiteX0" fmla="*/ 9757 w 10000"/>
                <a:gd name="connsiteY0" fmla="*/ 0 h 9901"/>
                <a:gd name="connsiteX1" fmla="*/ 9802 w 10000"/>
                <a:gd name="connsiteY1" fmla="*/ 0 h 9901"/>
                <a:gd name="connsiteX2" fmla="*/ 9982 w 10000"/>
                <a:gd name="connsiteY2" fmla="*/ 84 h 9901"/>
                <a:gd name="connsiteX3" fmla="*/ 9982 w 10000"/>
                <a:gd name="connsiteY3" fmla="*/ 303 h 9901"/>
                <a:gd name="connsiteX4" fmla="*/ 9935 w 10000"/>
                <a:gd name="connsiteY4" fmla="*/ 84 h 9901"/>
                <a:gd name="connsiteX5" fmla="*/ 9935 w 10000"/>
                <a:gd name="connsiteY5" fmla="*/ 303 h 9901"/>
                <a:gd name="connsiteX6" fmla="*/ 9884 w 10000"/>
                <a:gd name="connsiteY6" fmla="*/ 215 h 9901"/>
                <a:gd name="connsiteX7" fmla="*/ 9847 w 10000"/>
                <a:gd name="connsiteY7" fmla="*/ 215 h 9901"/>
                <a:gd name="connsiteX8" fmla="*/ 9802 w 10000"/>
                <a:gd name="connsiteY8" fmla="*/ 389 h 9901"/>
                <a:gd name="connsiteX9" fmla="*/ 9935 w 10000"/>
                <a:gd name="connsiteY9" fmla="*/ 588 h 9901"/>
                <a:gd name="connsiteX10" fmla="*/ 9884 w 10000"/>
                <a:gd name="connsiteY10" fmla="*/ 588 h 9901"/>
                <a:gd name="connsiteX11" fmla="*/ 9935 w 10000"/>
                <a:gd name="connsiteY11" fmla="*/ 806 h 9901"/>
                <a:gd name="connsiteX12" fmla="*/ 9757 w 10000"/>
                <a:gd name="connsiteY12" fmla="*/ 693 h 9901"/>
                <a:gd name="connsiteX13" fmla="*/ 9802 w 10000"/>
                <a:gd name="connsiteY13" fmla="*/ 806 h 9901"/>
                <a:gd name="connsiteX14" fmla="*/ 9935 w 10000"/>
                <a:gd name="connsiteY14" fmla="*/ 897 h 9901"/>
                <a:gd name="connsiteX15" fmla="*/ 9982 w 10000"/>
                <a:gd name="connsiteY15" fmla="*/ 1202 h 9901"/>
                <a:gd name="connsiteX16" fmla="*/ 9935 w 10000"/>
                <a:gd name="connsiteY16" fmla="*/ 1405 h 9901"/>
                <a:gd name="connsiteX17" fmla="*/ 9802 w 10000"/>
                <a:gd name="connsiteY17" fmla="*/ 1098 h 9901"/>
                <a:gd name="connsiteX18" fmla="*/ 9757 w 10000"/>
                <a:gd name="connsiteY18" fmla="*/ 1202 h 9901"/>
                <a:gd name="connsiteX19" fmla="*/ 9579 w 10000"/>
                <a:gd name="connsiteY19" fmla="*/ 1405 h 9901"/>
                <a:gd name="connsiteX20" fmla="*/ 9714 w 10000"/>
                <a:gd name="connsiteY20" fmla="*/ 1692 h 9901"/>
                <a:gd name="connsiteX21" fmla="*/ 9714 w 10000"/>
                <a:gd name="connsiteY21" fmla="*/ 2101 h 9901"/>
                <a:gd name="connsiteX22" fmla="*/ 9668 w 10000"/>
                <a:gd name="connsiteY22" fmla="*/ 2306 h 9901"/>
                <a:gd name="connsiteX23" fmla="*/ 9668 w 10000"/>
                <a:gd name="connsiteY23" fmla="*/ 2401 h 9901"/>
                <a:gd name="connsiteX24" fmla="*/ 9579 w 10000"/>
                <a:gd name="connsiteY24" fmla="*/ 2306 h 9901"/>
                <a:gd name="connsiteX25" fmla="*/ 9579 w 10000"/>
                <a:gd name="connsiteY25" fmla="*/ 2494 h 9901"/>
                <a:gd name="connsiteX26" fmla="*/ 9534 w 10000"/>
                <a:gd name="connsiteY26" fmla="*/ 2709 h 9901"/>
                <a:gd name="connsiteX27" fmla="*/ 9490 w 10000"/>
                <a:gd name="connsiteY27" fmla="*/ 3084 h 9901"/>
                <a:gd name="connsiteX28" fmla="*/ 9534 w 10000"/>
                <a:gd name="connsiteY28" fmla="*/ 2897 h 9901"/>
                <a:gd name="connsiteX29" fmla="*/ 9490 w 10000"/>
                <a:gd name="connsiteY29" fmla="*/ 2990 h 9901"/>
                <a:gd name="connsiteX30" fmla="*/ 9447 w 10000"/>
                <a:gd name="connsiteY30" fmla="*/ 2808 h 9901"/>
                <a:gd name="connsiteX31" fmla="*/ 9351 w 10000"/>
                <a:gd name="connsiteY31" fmla="*/ 2897 h 9901"/>
                <a:gd name="connsiteX32" fmla="*/ 9351 w 10000"/>
                <a:gd name="connsiteY32" fmla="*/ 3084 h 9901"/>
                <a:gd name="connsiteX33" fmla="*/ 9403 w 10000"/>
                <a:gd name="connsiteY33" fmla="*/ 3192 h 9901"/>
                <a:gd name="connsiteX34" fmla="*/ 9490 w 10000"/>
                <a:gd name="connsiteY34" fmla="*/ 3299 h 9901"/>
                <a:gd name="connsiteX35" fmla="*/ 9447 w 10000"/>
                <a:gd name="connsiteY35" fmla="*/ 3393 h 9901"/>
                <a:gd name="connsiteX36" fmla="*/ 9403 w 10000"/>
                <a:gd name="connsiteY36" fmla="*/ 3701 h 9901"/>
                <a:gd name="connsiteX37" fmla="*/ 9220 w 10000"/>
                <a:gd name="connsiteY37" fmla="*/ 3488 h 9901"/>
                <a:gd name="connsiteX38" fmla="*/ 9351 w 10000"/>
                <a:gd name="connsiteY38" fmla="*/ 3788 h 9901"/>
                <a:gd name="connsiteX39" fmla="*/ 9490 w 10000"/>
                <a:gd name="connsiteY39" fmla="*/ 3788 h 9901"/>
                <a:gd name="connsiteX40" fmla="*/ 9447 w 10000"/>
                <a:gd name="connsiteY40" fmla="*/ 4007 h 9901"/>
                <a:gd name="connsiteX41" fmla="*/ 9534 w 10000"/>
                <a:gd name="connsiteY41" fmla="*/ 4406 h 9901"/>
                <a:gd name="connsiteX42" fmla="*/ 9490 w 10000"/>
                <a:gd name="connsiteY42" fmla="*/ 4406 h 9901"/>
                <a:gd name="connsiteX43" fmla="*/ 9351 w 10000"/>
                <a:gd name="connsiteY43" fmla="*/ 4187 h 9901"/>
                <a:gd name="connsiteX44" fmla="*/ 9302 w 10000"/>
                <a:gd name="connsiteY44" fmla="*/ 4303 h 9901"/>
                <a:gd name="connsiteX45" fmla="*/ 9403 w 10000"/>
                <a:gd name="connsiteY45" fmla="*/ 4504 h 9901"/>
                <a:gd name="connsiteX46" fmla="*/ 9351 w 10000"/>
                <a:gd name="connsiteY46" fmla="*/ 4694 h 9901"/>
                <a:gd name="connsiteX47" fmla="*/ 9220 w 10000"/>
                <a:gd name="connsiteY47" fmla="*/ 4504 h 9901"/>
                <a:gd name="connsiteX48" fmla="*/ 9302 w 10000"/>
                <a:gd name="connsiteY48" fmla="*/ 4795 h 9901"/>
                <a:gd name="connsiteX49" fmla="*/ 9220 w 10000"/>
                <a:gd name="connsiteY49" fmla="*/ 4795 h 9901"/>
                <a:gd name="connsiteX50" fmla="*/ 9220 w 10000"/>
                <a:gd name="connsiteY50" fmla="*/ 4997 h 9901"/>
                <a:gd name="connsiteX51" fmla="*/ 8994 w 10000"/>
                <a:gd name="connsiteY51" fmla="*/ 5220 h 9901"/>
                <a:gd name="connsiteX52" fmla="*/ 8951 w 10000"/>
                <a:gd name="connsiteY52" fmla="*/ 5393 h 9901"/>
                <a:gd name="connsiteX53" fmla="*/ 8994 w 10000"/>
                <a:gd name="connsiteY53" fmla="*/ 5504 h 9901"/>
                <a:gd name="connsiteX54" fmla="*/ 8951 w 10000"/>
                <a:gd name="connsiteY54" fmla="*/ 5578 h 9901"/>
                <a:gd name="connsiteX55" fmla="*/ 8905 w 10000"/>
                <a:gd name="connsiteY55" fmla="*/ 5893 h 9901"/>
                <a:gd name="connsiteX56" fmla="*/ 8866 w 10000"/>
                <a:gd name="connsiteY56" fmla="*/ 5796 h 9901"/>
                <a:gd name="connsiteX57" fmla="*/ 8866 w 10000"/>
                <a:gd name="connsiteY57" fmla="*/ 6099 h 9901"/>
                <a:gd name="connsiteX58" fmla="*/ 8407 w 10000"/>
                <a:gd name="connsiteY58" fmla="*/ 5584 h 9901"/>
                <a:gd name="connsiteX59" fmla="*/ 7657 w 10000"/>
                <a:gd name="connsiteY59" fmla="*/ 7302 h 9901"/>
                <a:gd name="connsiteX60" fmla="*/ 7387 w 10000"/>
                <a:gd name="connsiteY60" fmla="*/ 7499 h 9901"/>
                <a:gd name="connsiteX61" fmla="*/ 7253 w 10000"/>
                <a:gd name="connsiteY61" fmla="*/ 6904 h 9901"/>
                <a:gd name="connsiteX62" fmla="*/ 7209 w 10000"/>
                <a:gd name="connsiteY62" fmla="*/ 6904 h 9901"/>
                <a:gd name="connsiteX63" fmla="*/ 7340 w 10000"/>
                <a:gd name="connsiteY63" fmla="*/ 6785 h 9901"/>
                <a:gd name="connsiteX64" fmla="*/ 7162 w 10000"/>
                <a:gd name="connsiteY64" fmla="*/ 6785 h 9901"/>
                <a:gd name="connsiteX65" fmla="*/ 7119 w 10000"/>
                <a:gd name="connsiteY65" fmla="*/ 7008 h 9901"/>
                <a:gd name="connsiteX66" fmla="*/ 7209 w 10000"/>
                <a:gd name="connsiteY66" fmla="*/ 7199 h 9901"/>
                <a:gd name="connsiteX67" fmla="*/ 7162 w 10000"/>
                <a:gd name="connsiteY67" fmla="*/ 7199 h 9901"/>
                <a:gd name="connsiteX68" fmla="*/ 7302 w 10000"/>
                <a:gd name="connsiteY68" fmla="*/ 7794 h 9901"/>
                <a:gd name="connsiteX69" fmla="*/ 7119 w 10000"/>
                <a:gd name="connsiteY69" fmla="*/ 7415 h 9901"/>
                <a:gd name="connsiteX70" fmla="*/ 7209 w 10000"/>
                <a:gd name="connsiteY70" fmla="*/ 7794 h 9901"/>
                <a:gd name="connsiteX71" fmla="*/ 7162 w 10000"/>
                <a:gd name="connsiteY71" fmla="*/ 7906 h 9901"/>
                <a:gd name="connsiteX72" fmla="*/ 7119 w 10000"/>
                <a:gd name="connsiteY72" fmla="*/ 7794 h 9901"/>
                <a:gd name="connsiteX73" fmla="*/ 7075 w 10000"/>
                <a:gd name="connsiteY73" fmla="*/ 8112 h 9901"/>
                <a:gd name="connsiteX74" fmla="*/ 6934 w 10000"/>
                <a:gd name="connsiteY74" fmla="*/ 8207 h 9901"/>
                <a:gd name="connsiteX75" fmla="*/ 6893 w 10000"/>
                <a:gd name="connsiteY75" fmla="*/ 7994 h 9901"/>
                <a:gd name="connsiteX76" fmla="*/ 6807 w 10000"/>
                <a:gd name="connsiteY76" fmla="*/ 7906 h 9901"/>
                <a:gd name="connsiteX77" fmla="*/ 6852 w 10000"/>
                <a:gd name="connsiteY77" fmla="*/ 8301 h 9901"/>
                <a:gd name="connsiteX78" fmla="*/ 6623 w 10000"/>
                <a:gd name="connsiteY78" fmla="*/ 8112 h 9901"/>
                <a:gd name="connsiteX79" fmla="*/ 6579 w 10000"/>
                <a:gd name="connsiteY79" fmla="*/ 8207 h 9901"/>
                <a:gd name="connsiteX80" fmla="*/ 6444 w 10000"/>
                <a:gd name="connsiteY80" fmla="*/ 8392 h 9901"/>
                <a:gd name="connsiteX81" fmla="*/ 6411 w 10000"/>
                <a:gd name="connsiteY81" fmla="*/ 8609 h 9901"/>
                <a:gd name="connsiteX82" fmla="*/ 6311 w 10000"/>
                <a:gd name="connsiteY82" fmla="*/ 8609 h 9901"/>
                <a:gd name="connsiteX83" fmla="*/ 6177 w 10000"/>
                <a:gd name="connsiteY83" fmla="*/ 8705 h 9901"/>
                <a:gd name="connsiteX84" fmla="*/ 6177 w 10000"/>
                <a:gd name="connsiteY84" fmla="*/ 8609 h 9901"/>
                <a:gd name="connsiteX85" fmla="*/ 6177 w 10000"/>
                <a:gd name="connsiteY85" fmla="*/ 8801 h 9901"/>
                <a:gd name="connsiteX86" fmla="*/ 6046 w 10000"/>
                <a:gd name="connsiteY86" fmla="*/ 8705 h 9901"/>
                <a:gd name="connsiteX87" fmla="*/ 6046 w 10000"/>
                <a:gd name="connsiteY87" fmla="*/ 8896 h 9901"/>
                <a:gd name="connsiteX88" fmla="*/ 6000 w 10000"/>
                <a:gd name="connsiteY88" fmla="*/ 9204 h 9901"/>
                <a:gd name="connsiteX89" fmla="*/ 6094 w 10000"/>
                <a:gd name="connsiteY89" fmla="*/ 9311 h 9901"/>
                <a:gd name="connsiteX90" fmla="*/ 6094 w 10000"/>
                <a:gd name="connsiteY90" fmla="*/ 9311 h 9901"/>
                <a:gd name="connsiteX91" fmla="*/ 6177 w 10000"/>
                <a:gd name="connsiteY91" fmla="*/ 9711 h 9901"/>
                <a:gd name="connsiteX92" fmla="*/ 5956 w 10000"/>
                <a:gd name="connsiteY92" fmla="*/ 9901 h 9901"/>
                <a:gd name="connsiteX93" fmla="*/ 5956 w 10000"/>
                <a:gd name="connsiteY93" fmla="*/ 9711 h 9901"/>
                <a:gd name="connsiteX94" fmla="*/ 5861 w 10000"/>
                <a:gd name="connsiteY94" fmla="*/ 9405 h 9901"/>
                <a:gd name="connsiteX95" fmla="*/ 5823 w 10000"/>
                <a:gd name="connsiteY95" fmla="*/ 9204 h 9901"/>
                <a:gd name="connsiteX96" fmla="*/ 5778 w 10000"/>
                <a:gd name="connsiteY96" fmla="*/ 8896 h 9901"/>
                <a:gd name="connsiteX97" fmla="*/ 5823 w 10000"/>
                <a:gd name="connsiteY97" fmla="*/ 8705 h 9901"/>
                <a:gd name="connsiteX98" fmla="*/ 5778 w 10000"/>
                <a:gd name="connsiteY98" fmla="*/ 8392 h 9901"/>
                <a:gd name="connsiteX99" fmla="*/ 5778 w 10000"/>
                <a:gd name="connsiteY99" fmla="*/ 8502 h 9901"/>
                <a:gd name="connsiteX100" fmla="*/ 5686 w 10000"/>
                <a:gd name="connsiteY100" fmla="*/ 8301 h 9901"/>
                <a:gd name="connsiteX101" fmla="*/ 5686 w 10000"/>
                <a:gd name="connsiteY101" fmla="*/ 8502 h 9901"/>
                <a:gd name="connsiteX102" fmla="*/ 5555 w 10000"/>
                <a:gd name="connsiteY102" fmla="*/ 8502 h 9901"/>
                <a:gd name="connsiteX103" fmla="*/ 5466 w 10000"/>
                <a:gd name="connsiteY103" fmla="*/ 8392 h 9901"/>
                <a:gd name="connsiteX104" fmla="*/ 5414 w 10000"/>
                <a:gd name="connsiteY104" fmla="*/ 8207 h 9901"/>
                <a:gd name="connsiteX105" fmla="*/ 5370 w 10000"/>
                <a:gd name="connsiteY105" fmla="*/ 8207 h 9901"/>
                <a:gd name="connsiteX106" fmla="*/ 5370 w 10000"/>
                <a:gd name="connsiteY106" fmla="*/ 8392 h 9901"/>
                <a:gd name="connsiteX107" fmla="*/ 5284 w 10000"/>
                <a:gd name="connsiteY107" fmla="*/ 8207 h 9901"/>
                <a:gd name="connsiteX108" fmla="*/ 5244 w 10000"/>
                <a:gd name="connsiteY108" fmla="*/ 7994 h 9901"/>
                <a:gd name="connsiteX109" fmla="*/ 5202 w 10000"/>
                <a:gd name="connsiteY109" fmla="*/ 8112 h 9901"/>
                <a:gd name="connsiteX110" fmla="*/ 5244 w 10000"/>
                <a:gd name="connsiteY110" fmla="*/ 8392 h 9901"/>
                <a:gd name="connsiteX111" fmla="*/ 5154 w 10000"/>
                <a:gd name="connsiteY111" fmla="*/ 8301 h 9901"/>
                <a:gd name="connsiteX112" fmla="*/ 5154 w 10000"/>
                <a:gd name="connsiteY112" fmla="*/ 8502 h 9901"/>
                <a:gd name="connsiteX113" fmla="*/ 4973 w 10000"/>
                <a:gd name="connsiteY113" fmla="*/ 8392 h 9901"/>
                <a:gd name="connsiteX114" fmla="*/ 4844 w 10000"/>
                <a:gd name="connsiteY114" fmla="*/ 8392 h 9901"/>
                <a:gd name="connsiteX115" fmla="*/ 4794 w 10000"/>
                <a:gd name="connsiteY115" fmla="*/ 8392 h 9901"/>
                <a:gd name="connsiteX116" fmla="*/ 4661 w 10000"/>
                <a:gd name="connsiteY116" fmla="*/ 8207 h 9901"/>
                <a:gd name="connsiteX117" fmla="*/ 4611 w 10000"/>
                <a:gd name="connsiteY117" fmla="*/ 8112 h 9901"/>
                <a:gd name="connsiteX118" fmla="*/ 4480 w 10000"/>
                <a:gd name="connsiteY118" fmla="*/ 7994 h 9901"/>
                <a:gd name="connsiteX119" fmla="*/ 4395 w 10000"/>
                <a:gd name="connsiteY119" fmla="*/ 7415 h 9901"/>
                <a:gd name="connsiteX120" fmla="*/ 4297 w 10000"/>
                <a:gd name="connsiteY120" fmla="*/ 7008 h 9901"/>
                <a:gd name="connsiteX121" fmla="*/ 4168 w 10000"/>
                <a:gd name="connsiteY121" fmla="*/ 7008 h 9901"/>
                <a:gd name="connsiteX122" fmla="*/ 4032 w 10000"/>
                <a:gd name="connsiteY122" fmla="*/ 7008 h 9901"/>
                <a:gd name="connsiteX123" fmla="*/ 3808 w 10000"/>
                <a:gd name="connsiteY123" fmla="*/ 6498 h 9901"/>
                <a:gd name="connsiteX124" fmla="*/ 3633 w 10000"/>
                <a:gd name="connsiteY124" fmla="*/ 6785 h 9901"/>
                <a:gd name="connsiteX125" fmla="*/ 3633 w 10000"/>
                <a:gd name="connsiteY125" fmla="*/ 7008 h 9901"/>
                <a:gd name="connsiteX126" fmla="*/ 3410 w 10000"/>
                <a:gd name="connsiteY126" fmla="*/ 7107 h 9901"/>
                <a:gd name="connsiteX127" fmla="*/ 3278 w 10000"/>
                <a:gd name="connsiteY127" fmla="*/ 7415 h 9901"/>
                <a:gd name="connsiteX128" fmla="*/ 3189 w 10000"/>
                <a:gd name="connsiteY128" fmla="*/ 7199 h 9901"/>
                <a:gd name="connsiteX129" fmla="*/ 3099 w 10000"/>
                <a:gd name="connsiteY129" fmla="*/ 7415 h 9901"/>
                <a:gd name="connsiteX130" fmla="*/ 2965 w 10000"/>
                <a:gd name="connsiteY130" fmla="*/ 7415 h 9901"/>
                <a:gd name="connsiteX131" fmla="*/ 2781 w 10000"/>
                <a:gd name="connsiteY131" fmla="*/ 7302 h 9901"/>
                <a:gd name="connsiteX132" fmla="*/ 2606 w 10000"/>
                <a:gd name="connsiteY132" fmla="*/ 7499 h 9901"/>
                <a:gd name="connsiteX133" fmla="*/ 2515 w 10000"/>
                <a:gd name="connsiteY133" fmla="*/ 7499 h 9901"/>
                <a:gd name="connsiteX134" fmla="*/ 2423 w 10000"/>
                <a:gd name="connsiteY134" fmla="*/ 7499 h 9901"/>
                <a:gd name="connsiteX135" fmla="*/ 2380 w 10000"/>
                <a:gd name="connsiteY135" fmla="*/ 7499 h 9901"/>
                <a:gd name="connsiteX136" fmla="*/ 2380 w 10000"/>
                <a:gd name="connsiteY136" fmla="*/ 7994 h 9901"/>
                <a:gd name="connsiteX137" fmla="*/ 2473 w 10000"/>
                <a:gd name="connsiteY137" fmla="*/ 8301 h 9901"/>
                <a:gd name="connsiteX138" fmla="*/ 2473 w 10000"/>
                <a:gd name="connsiteY138" fmla="*/ 8392 h 9901"/>
                <a:gd name="connsiteX139" fmla="*/ 2473 w 10000"/>
                <a:gd name="connsiteY139" fmla="*/ 8609 h 9901"/>
                <a:gd name="connsiteX140" fmla="*/ 2515 w 10000"/>
                <a:gd name="connsiteY140" fmla="*/ 8896 h 9901"/>
                <a:gd name="connsiteX141" fmla="*/ 2380 w 10000"/>
                <a:gd name="connsiteY141" fmla="*/ 8801 h 9901"/>
                <a:gd name="connsiteX142" fmla="*/ 2244 w 10000"/>
                <a:gd name="connsiteY142" fmla="*/ 8705 h 9901"/>
                <a:gd name="connsiteX143" fmla="*/ 2153 w 10000"/>
                <a:gd name="connsiteY143" fmla="*/ 8207 h 9901"/>
                <a:gd name="connsiteX144" fmla="*/ 1895 w 10000"/>
                <a:gd name="connsiteY144" fmla="*/ 8502 h 9901"/>
                <a:gd name="connsiteX145" fmla="*/ 1805 w 10000"/>
                <a:gd name="connsiteY145" fmla="*/ 8609 h 9901"/>
                <a:gd name="connsiteX146" fmla="*/ 1805 w 10000"/>
                <a:gd name="connsiteY146" fmla="*/ 8301 h 9901"/>
                <a:gd name="connsiteX147" fmla="*/ 1669 w 10000"/>
                <a:gd name="connsiteY147" fmla="*/ 7906 h 9901"/>
                <a:gd name="connsiteX148" fmla="*/ 1401 w 10000"/>
                <a:gd name="connsiteY148" fmla="*/ 7906 h 9901"/>
                <a:gd name="connsiteX149" fmla="*/ 1401 w 10000"/>
                <a:gd name="connsiteY149" fmla="*/ 7499 h 9901"/>
                <a:gd name="connsiteX150" fmla="*/ 1439 w 10000"/>
                <a:gd name="connsiteY150" fmla="*/ 7008 h 9901"/>
                <a:gd name="connsiteX151" fmla="*/ 1270 w 10000"/>
                <a:gd name="connsiteY151" fmla="*/ 6785 h 9901"/>
                <a:gd name="connsiteX152" fmla="*/ 1130 w 10000"/>
                <a:gd name="connsiteY152" fmla="*/ 6498 h 9901"/>
                <a:gd name="connsiteX153" fmla="*/ 1090 w 10000"/>
                <a:gd name="connsiteY153" fmla="*/ 6299 h 9901"/>
                <a:gd name="connsiteX154" fmla="*/ 1048 w 10000"/>
                <a:gd name="connsiteY154" fmla="*/ 6002 h 9901"/>
                <a:gd name="connsiteX155" fmla="*/ 1090 w 10000"/>
                <a:gd name="connsiteY155" fmla="*/ 5704 h 9901"/>
                <a:gd name="connsiteX156" fmla="*/ 773 w 10000"/>
                <a:gd name="connsiteY156" fmla="*/ 5796 h 9901"/>
                <a:gd name="connsiteX157" fmla="*/ 591 w 10000"/>
                <a:gd name="connsiteY157" fmla="*/ 6002 h 9901"/>
                <a:gd name="connsiteX158" fmla="*/ 591 w 10000"/>
                <a:gd name="connsiteY158" fmla="*/ 5704 h 9901"/>
                <a:gd name="connsiteX159" fmla="*/ 549 w 10000"/>
                <a:gd name="connsiteY159" fmla="*/ 5393 h 9901"/>
                <a:gd name="connsiteX160" fmla="*/ 508 w 10000"/>
                <a:gd name="connsiteY160" fmla="*/ 5220 h 9901"/>
                <a:gd name="connsiteX161" fmla="*/ 7545 w 10000"/>
                <a:gd name="connsiteY161" fmla="*/ 5184 h 9901"/>
                <a:gd name="connsiteX162" fmla="*/ 7675 w 10000"/>
                <a:gd name="connsiteY162" fmla="*/ 4458 h 9901"/>
                <a:gd name="connsiteX0" fmla="*/ 9757 w 10000"/>
                <a:gd name="connsiteY0" fmla="*/ 0 h 10000"/>
                <a:gd name="connsiteX1" fmla="*/ 9982 w 10000"/>
                <a:gd name="connsiteY1" fmla="*/ 85 h 10000"/>
                <a:gd name="connsiteX2" fmla="*/ 9982 w 10000"/>
                <a:gd name="connsiteY2" fmla="*/ 306 h 10000"/>
                <a:gd name="connsiteX3" fmla="*/ 9935 w 10000"/>
                <a:gd name="connsiteY3" fmla="*/ 85 h 10000"/>
                <a:gd name="connsiteX4" fmla="*/ 9935 w 10000"/>
                <a:gd name="connsiteY4" fmla="*/ 306 h 10000"/>
                <a:gd name="connsiteX5" fmla="*/ 9884 w 10000"/>
                <a:gd name="connsiteY5" fmla="*/ 217 h 10000"/>
                <a:gd name="connsiteX6" fmla="*/ 9847 w 10000"/>
                <a:gd name="connsiteY6" fmla="*/ 217 h 10000"/>
                <a:gd name="connsiteX7" fmla="*/ 9802 w 10000"/>
                <a:gd name="connsiteY7" fmla="*/ 393 h 10000"/>
                <a:gd name="connsiteX8" fmla="*/ 9935 w 10000"/>
                <a:gd name="connsiteY8" fmla="*/ 594 h 10000"/>
                <a:gd name="connsiteX9" fmla="*/ 9884 w 10000"/>
                <a:gd name="connsiteY9" fmla="*/ 594 h 10000"/>
                <a:gd name="connsiteX10" fmla="*/ 9935 w 10000"/>
                <a:gd name="connsiteY10" fmla="*/ 814 h 10000"/>
                <a:gd name="connsiteX11" fmla="*/ 9757 w 10000"/>
                <a:gd name="connsiteY11" fmla="*/ 700 h 10000"/>
                <a:gd name="connsiteX12" fmla="*/ 9802 w 10000"/>
                <a:gd name="connsiteY12" fmla="*/ 814 h 10000"/>
                <a:gd name="connsiteX13" fmla="*/ 9935 w 10000"/>
                <a:gd name="connsiteY13" fmla="*/ 906 h 10000"/>
                <a:gd name="connsiteX14" fmla="*/ 9982 w 10000"/>
                <a:gd name="connsiteY14" fmla="*/ 1214 h 10000"/>
                <a:gd name="connsiteX15" fmla="*/ 9935 w 10000"/>
                <a:gd name="connsiteY15" fmla="*/ 1419 h 10000"/>
                <a:gd name="connsiteX16" fmla="*/ 9802 w 10000"/>
                <a:gd name="connsiteY16" fmla="*/ 1109 h 10000"/>
                <a:gd name="connsiteX17" fmla="*/ 9757 w 10000"/>
                <a:gd name="connsiteY17" fmla="*/ 1214 h 10000"/>
                <a:gd name="connsiteX18" fmla="*/ 9579 w 10000"/>
                <a:gd name="connsiteY18" fmla="*/ 1419 h 10000"/>
                <a:gd name="connsiteX19" fmla="*/ 9714 w 10000"/>
                <a:gd name="connsiteY19" fmla="*/ 1709 h 10000"/>
                <a:gd name="connsiteX20" fmla="*/ 9714 w 10000"/>
                <a:gd name="connsiteY20" fmla="*/ 2122 h 10000"/>
                <a:gd name="connsiteX21" fmla="*/ 9668 w 10000"/>
                <a:gd name="connsiteY21" fmla="*/ 2329 h 10000"/>
                <a:gd name="connsiteX22" fmla="*/ 9668 w 10000"/>
                <a:gd name="connsiteY22" fmla="*/ 2425 h 10000"/>
                <a:gd name="connsiteX23" fmla="*/ 9579 w 10000"/>
                <a:gd name="connsiteY23" fmla="*/ 2329 h 10000"/>
                <a:gd name="connsiteX24" fmla="*/ 9579 w 10000"/>
                <a:gd name="connsiteY24" fmla="*/ 2519 h 10000"/>
                <a:gd name="connsiteX25" fmla="*/ 9534 w 10000"/>
                <a:gd name="connsiteY25" fmla="*/ 2736 h 10000"/>
                <a:gd name="connsiteX26" fmla="*/ 9490 w 10000"/>
                <a:gd name="connsiteY26" fmla="*/ 3115 h 10000"/>
                <a:gd name="connsiteX27" fmla="*/ 9534 w 10000"/>
                <a:gd name="connsiteY27" fmla="*/ 2926 h 10000"/>
                <a:gd name="connsiteX28" fmla="*/ 9490 w 10000"/>
                <a:gd name="connsiteY28" fmla="*/ 3020 h 10000"/>
                <a:gd name="connsiteX29" fmla="*/ 9447 w 10000"/>
                <a:gd name="connsiteY29" fmla="*/ 2836 h 10000"/>
                <a:gd name="connsiteX30" fmla="*/ 9351 w 10000"/>
                <a:gd name="connsiteY30" fmla="*/ 2926 h 10000"/>
                <a:gd name="connsiteX31" fmla="*/ 9351 w 10000"/>
                <a:gd name="connsiteY31" fmla="*/ 3115 h 10000"/>
                <a:gd name="connsiteX32" fmla="*/ 9403 w 10000"/>
                <a:gd name="connsiteY32" fmla="*/ 3224 h 10000"/>
                <a:gd name="connsiteX33" fmla="*/ 9490 w 10000"/>
                <a:gd name="connsiteY33" fmla="*/ 3332 h 10000"/>
                <a:gd name="connsiteX34" fmla="*/ 9447 w 10000"/>
                <a:gd name="connsiteY34" fmla="*/ 3427 h 10000"/>
                <a:gd name="connsiteX35" fmla="*/ 9403 w 10000"/>
                <a:gd name="connsiteY35" fmla="*/ 3738 h 10000"/>
                <a:gd name="connsiteX36" fmla="*/ 9220 w 10000"/>
                <a:gd name="connsiteY36" fmla="*/ 3523 h 10000"/>
                <a:gd name="connsiteX37" fmla="*/ 9351 w 10000"/>
                <a:gd name="connsiteY37" fmla="*/ 3826 h 10000"/>
                <a:gd name="connsiteX38" fmla="*/ 9490 w 10000"/>
                <a:gd name="connsiteY38" fmla="*/ 3826 h 10000"/>
                <a:gd name="connsiteX39" fmla="*/ 9447 w 10000"/>
                <a:gd name="connsiteY39" fmla="*/ 4047 h 10000"/>
                <a:gd name="connsiteX40" fmla="*/ 9534 w 10000"/>
                <a:gd name="connsiteY40" fmla="*/ 4450 h 10000"/>
                <a:gd name="connsiteX41" fmla="*/ 9490 w 10000"/>
                <a:gd name="connsiteY41" fmla="*/ 4450 h 10000"/>
                <a:gd name="connsiteX42" fmla="*/ 9351 w 10000"/>
                <a:gd name="connsiteY42" fmla="*/ 4229 h 10000"/>
                <a:gd name="connsiteX43" fmla="*/ 9302 w 10000"/>
                <a:gd name="connsiteY43" fmla="*/ 4346 h 10000"/>
                <a:gd name="connsiteX44" fmla="*/ 9403 w 10000"/>
                <a:gd name="connsiteY44" fmla="*/ 4549 h 10000"/>
                <a:gd name="connsiteX45" fmla="*/ 9351 w 10000"/>
                <a:gd name="connsiteY45" fmla="*/ 4741 h 10000"/>
                <a:gd name="connsiteX46" fmla="*/ 9220 w 10000"/>
                <a:gd name="connsiteY46" fmla="*/ 4549 h 10000"/>
                <a:gd name="connsiteX47" fmla="*/ 9302 w 10000"/>
                <a:gd name="connsiteY47" fmla="*/ 4843 h 10000"/>
                <a:gd name="connsiteX48" fmla="*/ 9220 w 10000"/>
                <a:gd name="connsiteY48" fmla="*/ 4843 h 10000"/>
                <a:gd name="connsiteX49" fmla="*/ 9220 w 10000"/>
                <a:gd name="connsiteY49" fmla="*/ 5047 h 10000"/>
                <a:gd name="connsiteX50" fmla="*/ 8994 w 10000"/>
                <a:gd name="connsiteY50" fmla="*/ 5272 h 10000"/>
                <a:gd name="connsiteX51" fmla="*/ 8951 w 10000"/>
                <a:gd name="connsiteY51" fmla="*/ 5447 h 10000"/>
                <a:gd name="connsiteX52" fmla="*/ 8994 w 10000"/>
                <a:gd name="connsiteY52" fmla="*/ 5559 h 10000"/>
                <a:gd name="connsiteX53" fmla="*/ 8951 w 10000"/>
                <a:gd name="connsiteY53" fmla="*/ 5634 h 10000"/>
                <a:gd name="connsiteX54" fmla="*/ 8905 w 10000"/>
                <a:gd name="connsiteY54" fmla="*/ 5952 h 10000"/>
                <a:gd name="connsiteX55" fmla="*/ 8866 w 10000"/>
                <a:gd name="connsiteY55" fmla="*/ 5854 h 10000"/>
                <a:gd name="connsiteX56" fmla="*/ 8866 w 10000"/>
                <a:gd name="connsiteY56" fmla="*/ 6160 h 10000"/>
                <a:gd name="connsiteX57" fmla="*/ 8407 w 10000"/>
                <a:gd name="connsiteY57" fmla="*/ 5640 h 10000"/>
                <a:gd name="connsiteX58" fmla="*/ 7657 w 10000"/>
                <a:gd name="connsiteY58" fmla="*/ 7375 h 10000"/>
                <a:gd name="connsiteX59" fmla="*/ 7387 w 10000"/>
                <a:gd name="connsiteY59" fmla="*/ 7574 h 10000"/>
                <a:gd name="connsiteX60" fmla="*/ 7253 w 10000"/>
                <a:gd name="connsiteY60" fmla="*/ 6973 h 10000"/>
                <a:gd name="connsiteX61" fmla="*/ 7209 w 10000"/>
                <a:gd name="connsiteY61" fmla="*/ 6973 h 10000"/>
                <a:gd name="connsiteX62" fmla="*/ 7340 w 10000"/>
                <a:gd name="connsiteY62" fmla="*/ 6853 h 10000"/>
                <a:gd name="connsiteX63" fmla="*/ 7162 w 10000"/>
                <a:gd name="connsiteY63" fmla="*/ 6853 h 10000"/>
                <a:gd name="connsiteX64" fmla="*/ 7119 w 10000"/>
                <a:gd name="connsiteY64" fmla="*/ 7078 h 10000"/>
                <a:gd name="connsiteX65" fmla="*/ 7209 w 10000"/>
                <a:gd name="connsiteY65" fmla="*/ 7271 h 10000"/>
                <a:gd name="connsiteX66" fmla="*/ 7162 w 10000"/>
                <a:gd name="connsiteY66" fmla="*/ 7271 h 10000"/>
                <a:gd name="connsiteX67" fmla="*/ 7302 w 10000"/>
                <a:gd name="connsiteY67" fmla="*/ 7872 h 10000"/>
                <a:gd name="connsiteX68" fmla="*/ 7119 w 10000"/>
                <a:gd name="connsiteY68" fmla="*/ 7489 h 10000"/>
                <a:gd name="connsiteX69" fmla="*/ 7209 w 10000"/>
                <a:gd name="connsiteY69" fmla="*/ 7872 h 10000"/>
                <a:gd name="connsiteX70" fmla="*/ 7162 w 10000"/>
                <a:gd name="connsiteY70" fmla="*/ 7985 h 10000"/>
                <a:gd name="connsiteX71" fmla="*/ 7119 w 10000"/>
                <a:gd name="connsiteY71" fmla="*/ 7872 h 10000"/>
                <a:gd name="connsiteX72" fmla="*/ 7075 w 10000"/>
                <a:gd name="connsiteY72" fmla="*/ 8193 h 10000"/>
                <a:gd name="connsiteX73" fmla="*/ 6934 w 10000"/>
                <a:gd name="connsiteY73" fmla="*/ 8289 h 10000"/>
                <a:gd name="connsiteX74" fmla="*/ 6893 w 10000"/>
                <a:gd name="connsiteY74" fmla="*/ 8074 h 10000"/>
                <a:gd name="connsiteX75" fmla="*/ 6807 w 10000"/>
                <a:gd name="connsiteY75" fmla="*/ 7985 h 10000"/>
                <a:gd name="connsiteX76" fmla="*/ 6852 w 10000"/>
                <a:gd name="connsiteY76" fmla="*/ 8384 h 10000"/>
                <a:gd name="connsiteX77" fmla="*/ 6623 w 10000"/>
                <a:gd name="connsiteY77" fmla="*/ 8193 h 10000"/>
                <a:gd name="connsiteX78" fmla="*/ 6579 w 10000"/>
                <a:gd name="connsiteY78" fmla="*/ 8289 h 10000"/>
                <a:gd name="connsiteX79" fmla="*/ 6444 w 10000"/>
                <a:gd name="connsiteY79" fmla="*/ 8476 h 10000"/>
                <a:gd name="connsiteX80" fmla="*/ 6411 w 10000"/>
                <a:gd name="connsiteY80" fmla="*/ 8695 h 10000"/>
                <a:gd name="connsiteX81" fmla="*/ 6311 w 10000"/>
                <a:gd name="connsiteY81" fmla="*/ 8695 h 10000"/>
                <a:gd name="connsiteX82" fmla="*/ 6177 w 10000"/>
                <a:gd name="connsiteY82" fmla="*/ 8792 h 10000"/>
                <a:gd name="connsiteX83" fmla="*/ 6177 w 10000"/>
                <a:gd name="connsiteY83" fmla="*/ 8695 h 10000"/>
                <a:gd name="connsiteX84" fmla="*/ 6177 w 10000"/>
                <a:gd name="connsiteY84" fmla="*/ 8889 h 10000"/>
                <a:gd name="connsiteX85" fmla="*/ 6046 w 10000"/>
                <a:gd name="connsiteY85" fmla="*/ 8792 h 10000"/>
                <a:gd name="connsiteX86" fmla="*/ 6046 w 10000"/>
                <a:gd name="connsiteY86" fmla="*/ 8985 h 10000"/>
                <a:gd name="connsiteX87" fmla="*/ 6000 w 10000"/>
                <a:gd name="connsiteY87" fmla="*/ 9296 h 10000"/>
                <a:gd name="connsiteX88" fmla="*/ 6094 w 10000"/>
                <a:gd name="connsiteY88" fmla="*/ 9404 h 10000"/>
                <a:gd name="connsiteX89" fmla="*/ 6094 w 10000"/>
                <a:gd name="connsiteY89" fmla="*/ 9404 h 10000"/>
                <a:gd name="connsiteX90" fmla="*/ 6177 w 10000"/>
                <a:gd name="connsiteY90" fmla="*/ 9808 h 10000"/>
                <a:gd name="connsiteX91" fmla="*/ 5956 w 10000"/>
                <a:gd name="connsiteY91" fmla="*/ 10000 h 10000"/>
                <a:gd name="connsiteX92" fmla="*/ 5956 w 10000"/>
                <a:gd name="connsiteY92" fmla="*/ 9808 h 10000"/>
                <a:gd name="connsiteX93" fmla="*/ 5861 w 10000"/>
                <a:gd name="connsiteY93" fmla="*/ 9499 h 10000"/>
                <a:gd name="connsiteX94" fmla="*/ 5823 w 10000"/>
                <a:gd name="connsiteY94" fmla="*/ 9296 h 10000"/>
                <a:gd name="connsiteX95" fmla="*/ 5778 w 10000"/>
                <a:gd name="connsiteY95" fmla="*/ 8985 h 10000"/>
                <a:gd name="connsiteX96" fmla="*/ 5823 w 10000"/>
                <a:gd name="connsiteY96" fmla="*/ 8792 h 10000"/>
                <a:gd name="connsiteX97" fmla="*/ 5778 w 10000"/>
                <a:gd name="connsiteY97" fmla="*/ 8476 h 10000"/>
                <a:gd name="connsiteX98" fmla="*/ 5778 w 10000"/>
                <a:gd name="connsiteY98" fmla="*/ 8587 h 10000"/>
                <a:gd name="connsiteX99" fmla="*/ 5686 w 10000"/>
                <a:gd name="connsiteY99" fmla="*/ 8384 h 10000"/>
                <a:gd name="connsiteX100" fmla="*/ 5686 w 10000"/>
                <a:gd name="connsiteY100" fmla="*/ 8587 h 10000"/>
                <a:gd name="connsiteX101" fmla="*/ 5555 w 10000"/>
                <a:gd name="connsiteY101" fmla="*/ 8587 h 10000"/>
                <a:gd name="connsiteX102" fmla="*/ 5466 w 10000"/>
                <a:gd name="connsiteY102" fmla="*/ 8476 h 10000"/>
                <a:gd name="connsiteX103" fmla="*/ 5414 w 10000"/>
                <a:gd name="connsiteY103" fmla="*/ 8289 h 10000"/>
                <a:gd name="connsiteX104" fmla="*/ 5370 w 10000"/>
                <a:gd name="connsiteY104" fmla="*/ 8289 h 10000"/>
                <a:gd name="connsiteX105" fmla="*/ 5370 w 10000"/>
                <a:gd name="connsiteY105" fmla="*/ 8476 h 10000"/>
                <a:gd name="connsiteX106" fmla="*/ 5284 w 10000"/>
                <a:gd name="connsiteY106" fmla="*/ 8289 h 10000"/>
                <a:gd name="connsiteX107" fmla="*/ 5244 w 10000"/>
                <a:gd name="connsiteY107" fmla="*/ 8074 h 10000"/>
                <a:gd name="connsiteX108" fmla="*/ 5202 w 10000"/>
                <a:gd name="connsiteY108" fmla="*/ 8193 h 10000"/>
                <a:gd name="connsiteX109" fmla="*/ 5244 w 10000"/>
                <a:gd name="connsiteY109" fmla="*/ 8476 h 10000"/>
                <a:gd name="connsiteX110" fmla="*/ 5154 w 10000"/>
                <a:gd name="connsiteY110" fmla="*/ 8384 h 10000"/>
                <a:gd name="connsiteX111" fmla="*/ 5154 w 10000"/>
                <a:gd name="connsiteY111" fmla="*/ 8587 h 10000"/>
                <a:gd name="connsiteX112" fmla="*/ 4973 w 10000"/>
                <a:gd name="connsiteY112" fmla="*/ 8476 h 10000"/>
                <a:gd name="connsiteX113" fmla="*/ 4844 w 10000"/>
                <a:gd name="connsiteY113" fmla="*/ 8476 h 10000"/>
                <a:gd name="connsiteX114" fmla="*/ 4794 w 10000"/>
                <a:gd name="connsiteY114" fmla="*/ 8476 h 10000"/>
                <a:gd name="connsiteX115" fmla="*/ 4661 w 10000"/>
                <a:gd name="connsiteY115" fmla="*/ 8289 h 10000"/>
                <a:gd name="connsiteX116" fmla="*/ 4611 w 10000"/>
                <a:gd name="connsiteY116" fmla="*/ 8193 h 10000"/>
                <a:gd name="connsiteX117" fmla="*/ 4480 w 10000"/>
                <a:gd name="connsiteY117" fmla="*/ 8074 h 10000"/>
                <a:gd name="connsiteX118" fmla="*/ 4395 w 10000"/>
                <a:gd name="connsiteY118" fmla="*/ 7489 h 10000"/>
                <a:gd name="connsiteX119" fmla="*/ 4297 w 10000"/>
                <a:gd name="connsiteY119" fmla="*/ 7078 h 10000"/>
                <a:gd name="connsiteX120" fmla="*/ 4168 w 10000"/>
                <a:gd name="connsiteY120" fmla="*/ 7078 h 10000"/>
                <a:gd name="connsiteX121" fmla="*/ 4032 w 10000"/>
                <a:gd name="connsiteY121" fmla="*/ 7078 h 10000"/>
                <a:gd name="connsiteX122" fmla="*/ 3808 w 10000"/>
                <a:gd name="connsiteY122" fmla="*/ 6563 h 10000"/>
                <a:gd name="connsiteX123" fmla="*/ 3633 w 10000"/>
                <a:gd name="connsiteY123" fmla="*/ 6853 h 10000"/>
                <a:gd name="connsiteX124" fmla="*/ 3633 w 10000"/>
                <a:gd name="connsiteY124" fmla="*/ 7078 h 10000"/>
                <a:gd name="connsiteX125" fmla="*/ 3410 w 10000"/>
                <a:gd name="connsiteY125" fmla="*/ 7178 h 10000"/>
                <a:gd name="connsiteX126" fmla="*/ 3278 w 10000"/>
                <a:gd name="connsiteY126" fmla="*/ 7489 h 10000"/>
                <a:gd name="connsiteX127" fmla="*/ 3189 w 10000"/>
                <a:gd name="connsiteY127" fmla="*/ 7271 h 10000"/>
                <a:gd name="connsiteX128" fmla="*/ 3099 w 10000"/>
                <a:gd name="connsiteY128" fmla="*/ 7489 h 10000"/>
                <a:gd name="connsiteX129" fmla="*/ 2965 w 10000"/>
                <a:gd name="connsiteY129" fmla="*/ 7489 h 10000"/>
                <a:gd name="connsiteX130" fmla="*/ 2781 w 10000"/>
                <a:gd name="connsiteY130" fmla="*/ 7375 h 10000"/>
                <a:gd name="connsiteX131" fmla="*/ 2606 w 10000"/>
                <a:gd name="connsiteY131" fmla="*/ 7574 h 10000"/>
                <a:gd name="connsiteX132" fmla="*/ 2515 w 10000"/>
                <a:gd name="connsiteY132" fmla="*/ 7574 h 10000"/>
                <a:gd name="connsiteX133" fmla="*/ 2423 w 10000"/>
                <a:gd name="connsiteY133" fmla="*/ 7574 h 10000"/>
                <a:gd name="connsiteX134" fmla="*/ 2380 w 10000"/>
                <a:gd name="connsiteY134" fmla="*/ 7574 h 10000"/>
                <a:gd name="connsiteX135" fmla="*/ 2380 w 10000"/>
                <a:gd name="connsiteY135" fmla="*/ 8074 h 10000"/>
                <a:gd name="connsiteX136" fmla="*/ 2473 w 10000"/>
                <a:gd name="connsiteY136" fmla="*/ 8384 h 10000"/>
                <a:gd name="connsiteX137" fmla="*/ 2473 w 10000"/>
                <a:gd name="connsiteY137" fmla="*/ 8476 h 10000"/>
                <a:gd name="connsiteX138" fmla="*/ 2473 w 10000"/>
                <a:gd name="connsiteY138" fmla="*/ 8695 h 10000"/>
                <a:gd name="connsiteX139" fmla="*/ 2515 w 10000"/>
                <a:gd name="connsiteY139" fmla="*/ 8985 h 10000"/>
                <a:gd name="connsiteX140" fmla="*/ 2380 w 10000"/>
                <a:gd name="connsiteY140" fmla="*/ 8889 h 10000"/>
                <a:gd name="connsiteX141" fmla="*/ 2244 w 10000"/>
                <a:gd name="connsiteY141" fmla="*/ 8792 h 10000"/>
                <a:gd name="connsiteX142" fmla="*/ 2153 w 10000"/>
                <a:gd name="connsiteY142" fmla="*/ 8289 h 10000"/>
                <a:gd name="connsiteX143" fmla="*/ 1895 w 10000"/>
                <a:gd name="connsiteY143" fmla="*/ 8587 h 10000"/>
                <a:gd name="connsiteX144" fmla="*/ 1805 w 10000"/>
                <a:gd name="connsiteY144" fmla="*/ 8695 h 10000"/>
                <a:gd name="connsiteX145" fmla="*/ 1805 w 10000"/>
                <a:gd name="connsiteY145" fmla="*/ 8384 h 10000"/>
                <a:gd name="connsiteX146" fmla="*/ 1669 w 10000"/>
                <a:gd name="connsiteY146" fmla="*/ 7985 h 10000"/>
                <a:gd name="connsiteX147" fmla="*/ 1401 w 10000"/>
                <a:gd name="connsiteY147" fmla="*/ 7985 h 10000"/>
                <a:gd name="connsiteX148" fmla="*/ 1401 w 10000"/>
                <a:gd name="connsiteY148" fmla="*/ 7574 h 10000"/>
                <a:gd name="connsiteX149" fmla="*/ 1439 w 10000"/>
                <a:gd name="connsiteY149" fmla="*/ 7078 h 10000"/>
                <a:gd name="connsiteX150" fmla="*/ 1270 w 10000"/>
                <a:gd name="connsiteY150" fmla="*/ 6853 h 10000"/>
                <a:gd name="connsiteX151" fmla="*/ 1130 w 10000"/>
                <a:gd name="connsiteY151" fmla="*/ 6563 h 10000"/>
                <a:gd name="connsiteX152" fmla="*/ 1090 w 10000"/>
                <a:gd name="connsiteY152" fmla="*/ 6362 h 10000"/>
                <a:gd name="connsiteX153" fmla="*/ 1048 w 10000"/>
                <a:gd name="connsiteY153" fmla="*/ 6062 h 10000"/>
                <a:gd name="connsiteX154" fmla="*/ 1090 w 10000"/>
                <a:gd name="connsiteY154" fmla="*/ 5761 h 10000"/>
                <a:gd name="connsiteX155" fmla="*/ 773 w 10000"/>
                <a:gd name="connsiteY155" fmla="*/ 5854 h 10000"/>
                <a:gd name="connsiteX156" fmla="*/ 591 w 10000"/>
                <a:gd name="connsiteY156" fmla="*/ 6062 h 10000"/>
                <a:gd name="connsiteX157" fmla="*/ 591 w 10000"/>
                <a:gd name="connsiteY157" fmla="*/ 5761 h 10000"/>
                <a:gd name="connsiteX158" fmla="*/ 549 w 10000"/>
                <a:gd name="connsiteY158" fmla="*/ 5447 h 10000"/>
                <a:gd name="connsiteX159" fmla="*/ 508 w 10000"/>
                <a:gd name="connsiteY159" fmla="*/ 5272 h 10000"/>
                <a:gd name="connsiteX160" fmla="*/ 7545 w 10000"/>
                <a:gd name="connsiteY160" fmla="*/ 5236 h 10000"/>
                <a:gd name="connsiteX161" fmla="*/ 7675 w 10000"/>
                <a:gd name="connsiteY161" fmla="*/ 4503 h 10000"/>
                <a:gd name="connsiteX0" fmla="*/ 9982 w 10000"/>
                <a:gd name="connsiteY0" fmla="*/ 0 h 9915"/>
                <a:gd name="connsiteX1" fmla="*/ 9982 w 10000"/>
                <a:gd name="connsiteY1" fmla="*/ 221 h 9915"/>
                <a:gd name="connsiteX2" fmla="*/ 9935 w 10000"/>
                <a:gd name="connsiteY2" fmla="*/ 0 h 9915"/>
                <a:gd name="connsiteX3" fmla="*/ 9935 w 10000"/>
                <a:gd name="connsiteY3" fmla="*/ 221 h 9915"/>
                <a:gd name="connsiteX4" fmla="*/ 9884 w 10000"/>
                <a:gd name="connsiteY4" fmla="*/ 132 h 9915"/>
                <a:gd name="connsiteX5" fmla="*/ 9847 w 10000"/>
                <a:gd name="connsiteY5" fmla="*/ 132 h 9915"/>
                <a:gd name="connsiteX6" fmla="*/ 9802 w 10000"/>
                <a:gd name="connsiteY6" fmla="*/ 308 h 9915"/>
                <a:gd name="connsiteX7" fmla="*/ 9935 w 10000"/>
                <a:gd name="connsiteY7" fmla="*/ 509 h 9915"/>
                <a:gd name="connsiteX8" fmla="*/ 9884 w 10000"/>
                <a:gd name="connsiteY8" fmla="*/ 509 h 9915"/>
                <a:gd name="connsiteX9" fmla="*/ 9935 w 10000"/>
                <a:gd name="connsiteY9" fmla="*/ 729 h 9915"/>
                <a:gd name="connsiteX10" fmla="*/ 9757 w 10000"/>
                <a:gd name="connsiteY10" fmla="*/ 615 h 9915"/>
                <a:gd name="connsiteX11" fmla="*/ 9802 w 10000"/>
                <a:gd name="connsiteY11" fmla="*/ 729 h 9915"/>
                <a:gd name="connsiteX12" fmla="*/ 9935 w 10000"/>
                <a:gd name="connsiteY12" fmla="*/ 821 h 9915"/>
                <a:gd name="connsiteX13" fmla="*/ 9982 w 10000"/>
                <a:gd name="connsiteY13" fmla="*/ 1129 h 9915"/>
                <a:gd name="connsiteX14" fmla="*/ 9935 w 10000"/>
                <a:gd name="connsiteY14" fmla="*/ 1334 h 9915"/>
                <a:gd name="connsiteX15" fmla="*/ 9802 w 10000"/>
                <a:gd name="connsiteY15" fmla="*/ 1024 h 9915"/>
                <a:gd name="connsiteX16" fmla="*/ 9757 w 10000"/>
                <a:gd name="connsiteY16" fmla="*/ 1129 h 9915"/>
                <a:gd name="connsiteX17" fmla="*/ 9579 w 10000"/>
                <a:gd name="connsiteY17" fmla="*/ 1334 h 9915"/>
                <a:gd name="connsiteX18" fmla="*/ 9714 w 10000"/>
                <a:gd name="connsiteY18" fmla="*/ 1624 h 9915"/>
                <a:gd name="connsiteX19" fmla="*/ 9714 w 10000"/>
                <a:gd name="connsiteY19" fmla="*/ 2037 h 9915"/>
                <a:gd name="connsiteX20" fmla="*/ 9668 w 10000"/>
                <a:gd name="connsiteY20" fmla="*/ 2244 h 9915"/>
                <a:gd name="connsiteX21" fmla="*/ 9668 w 10000"/>
                <a:gd name="connsiteY21" fmla="*/ 2340 h 9915"/>
                <a:gd name="connsiteX22" fmla="*/ 9579 w 10000"/>
                <a:gd name="connsiteY22" fmla="*/ 2244 h 9915"/>
                <a:gd name="connsiteX23" fmla="*/ 9579 w 10000"/>
                <a:gd name="connsiteY23" fmla="*/ 2434 h 9915"/>
                <a:gd name="connsiteX24" fmla="*/ 9534 w 10000"/>
                <a:gd name="connsiteY24" fmla="*/ 2651 h 9915"/>
                <a:gd name="connsiteX25" fmla="*/ 9490 w 10000"/>
                <a:gd name="connsiteY25" fmla="*/ 3030 h 9915"/>
                <a:gd name="connsiteX26" fmla="*/ 9534 w 10000"/>
                <a:gd name="connsiteY26" fmla="*/ 2841 h 9915"/>
                <a:gd name="connsiteX27" fmla="*/ 9490 w 10000"/>
                <a:gd name="connsiteY27" fmla="*/ 2935 h 9915"/>
                <a:gd name="connsiteX28" fmla="*/ 9447 w 10000"/>
                <a:gd name="connsiteY28" fmla="*/ 2751 h 9915"/>
                <a:gd name="connsiteX29" fmla="*/ 9351 w 10000"/>
                <a:gd name="connsiteY29" fmla="*/ 2841 h 9915"/>
                <a:gd name="connsiteX30" fmla="*/ 9351 w 10000"/>
                <a:gd name="connsiteY30" fmla="*/ 3030 h 9915"/>
                <a:gd name="connsiteX31" fmla="*/ 9403 w 10000"/>
                <a:gd name="connsiteY31" fmla="*/ 3139 h 9915"/>
                <a:gd name="connsiteX32" fmla="*/ 9490 w 10000"/>
                <a:gd name="connsiteY32" fmla="*/ 3247 h 9915"/>
                <a:gd name="connsiteX33" fmla="*/ 9447 w 10000"/>
                <a:gd name="connsiteY33" fmla="*/ 3342 h 9915"/>
                <a:gd name="connsiteX34" fmla="*/ 9403 w 10000"/>
                <a:gd name="connsiteY34" fmla="*/ 3653 h 9915"/>
                <a:gd name="connsiteX35" fmla="*/ 9220 w 10000"/>
                <a:gd name="connsiteY35" fmla="*/ 3438 h 9915"/>
                <a:gd name="connsiteX36" fmla="*/ 9351 w 10000"/>
                <a:gd name="connsiteY36" fmla="*/ 3741 h 9915"/>
                <a:gd name="connsiteX37" fmla="*/ 9490 w 10000"/>
                <a:gd name="connsiteY37" fmla="*/ 3741 h 9915"/>
                <a:gd name="connsiteX38" fmla="*/ 9447 w 10000"/>
                <a:gd name="connsiteY38" fmla="*/ 3962 h 9915"/>
                <a:gd name="connsiteX39" fmla="*/ 9534 w 10000"/>
                <a:gd name="connsiteY39" fmla="*/ 4365 h 9915"/>
                <a:gd name="connsiteX40" fmla="*/ 9490 w 10000"/>
                <a:gd name="connsiteY40" fmla="*/ 4365 h 9915"/>
                <a:gd name="connsiteX41" fmla="*/ 9351 w 10000"/>
                <a:gd name="connsiteY41" fmla="*/ 4144 h 9915"/>
                <a:gd name="connsiteX42" fmla="*/ 9302 w 10000"/>
                <a:gd name="connsiteY42" fmla="*/ 4261 h 9915"/>
                <a:gd name="connsiteX43" fmla="*/ 9403 w 10000"/>
                <a:gd name="connsiteY43" fmla="*/ 4464 h 9915"/>
                <a:gd name="connsiteX44" fmla="*/ 9351 w 10000"/>
                <a:gd name="connsiteY44" fmla="*/ 4656 h 9915"/>
                <a:gd name="connsiteX45" fmla="*/ 9220 w 10000"/>
                <a:gd name="connsiteY45" fmla="*/ 4464 h 9915"/>
                <a:gd name="connsiteX46" fmla="*/ 9302 w 10000"/>
                <a:gd name="connsiteY46" fmla="*/ 4758 h 9915"/>
                <a:gd name="connsiteX47" fmla="*/ 9220 w 10000"/>
                <a:gd name="connsiteY47" fmla="*/ 4758 h 9915"/>
                <a:gd name="connsiteX48" fmla="*/ 9220 w 10000"/>
                <a:gd name="connsiteY48" fmla="*/ 4962 h 9915"/>
                <a:gd name="connsiteX49" fmla="*/ 8994 w 10000"/>
                <a:gd name="connsiteY49" fmla="*/ 5187 h 9915"/>
                <a:gd name="connsiteX50" fmla="*/ 8951 w 10000"/>
                <a:gd name="connsiteY50" fmla="*/ 5362 h 9915"/>
                <a:gd name="connsiteX51" fmla="*/ 8994 w 10000"/>
                <a:gd name="connsiteY51" fmla="*/ 5474 h 9915"/>
                <a:gd name="connsiteX52" fmla="*/ 8951 w 10000"/>
                <a:gd name="connsiteY52" fmla="*/ 5549 h 9915"/>
                <a:gd name="connsiteX53" fmla="*/ 8905 w 10000"/>
                <a:gd name="connsiteY53" fmla="*/ 5867 h 9915"/>
                <a:gd name="connsiteX54" fmla="*/ 8866 w 10000"/>
                <a:gd name="connsiteY54" fmla="*/ 5769 h 9915"/>
                <a:gd name="connsiteX55" fmla="*/ 8866 w 10000"/>
                <a:gd name="connsiteY55" fmla="*/ 6075 h 9915"/>
                <a:gd name="connsiteX56" fmla="*/ 8407 w 10000"/>
                <a:gd name="connsiteY56" fmla="*/ 5555 h 9915"/>
                <a:gd name="connsiteX57" fmla="*/ 7657 w 10000"/>
                <a:gd name="connsiteY57" fmla="*/ 7290 h 9915"/>
                <a:gd name="connsiteX58" fmla="*/ 7387 w 10000"/>
                <a:gd name="connsiteY58" fmla="*/ 7489 h 9915"/>
                <a:gd name="connsiteX59" fmla="*/ 7253 w 10000"/>
                <a:gd name="connsiteY59" fmla="*/ 6888 h 9915"/>
                <a:gd name="connsiteX60" fmla="*/ 7209 w 10000"/>
                <a:gd name="connsiteY60" fmla="*/ 6888 h 9915"/>
                <a:gd name="connsiteX61" fmla="*/ 7340 w 10000"/>
                <a:gd name="connsiteY61" fmla="*/ 6768 h 9915"/>
                <a:gd name="connsiteX62" fmla="*/ 7162 w 10000"/>
                <a:gd name="connsiteY62" fmla="*/ 6768 h 9915"/>
                <a:gd name="connsiteX63" fmla="*/ 7119 w 10000"/>
                <a:gd name="connsiteY63" fmla="*/ 6993 h 9915"/>
                <a:gd name="connsiteX64" fmla="*/ 7209 w 10000"/>
                <a:gd name="connsiteY64" fmla="*/ 7186 h 9915"/>
                <a:gd name="connsiteX65" fmla="*/ 7162 w 10000"/>
                <a:gd name="connsiteY65" fmla="*/ 7186 h 9915"/>
                <a:gd name="connsiteX66" fmla="*/ 7302 w 10000"/>
                <a:gd name="connsiteY66" fmla="*/ 7787 h 9915"/>
                <a:gd name="connsiteX67" fmla="*/ 7119 w 10000"/>
                <a:gd name="connsiteY67" fmla="*/ 7404 h 9915"/>
                <a:gd name="connsiteX68" fmla="*/ 7209 w 10000"/>
                <a:gd name="connsiteY68" fmla="*/ 7787 h 9915"/>
                <a:gd name="connsiteX69" fmla="*/ 7162 w 10000"/>
                <a:gd name="connsiteY69" fmla="*/ 7900 h 9915"/>
                <a:gd name="connsiteX70" fmla="*/ 7119 w 10000"/>
                <a:gd name="connsiteY70" fmla="*/ 7787 h 9915"/>
                <a:gd name="connsiteX71" fmla="*/ 7075 w 10000"/>
                <a:gd name="connsiteY71" fmla="*/ 8108 h 9915"/>
                <a:gd name="connsiteX72" fmla="*/ 6934 w 10000"/>
                <a:gd name="connsiteY72" fmla="*/ 8204 h 9915"/>
                <a:gd name="connsiteX73" fmla="*/ 6893 w 10000"/>
                <a:gd name="connsiteY73" fmla="*/ 7989 h 9915"/>
                <a:gd name="connsiteX74" fmla="*/ 6807 w 10000"/>
                <a:gd name="connsiteY74" fmla="*/ 7900 h 9915"/>
                <a:gd name="connsiteX75" fmla="*/ 6852 w 10000"/>
                <a:gd name="connsiteY75" fmla="*/ 8299 h 9915"/>
                <a:gd name="connsiteX76" fmla="*/ 6623 w 10000"/>
                <a:gd name="connsiteY76" fmla="*/ 8108 h 9915"/>
                <a:gd name="connsiteX77" fmla="*/ 6579 w 10000"/>
                <a:gd name="connsiteY77" fmla="*/ 8204 h 9915"/>
                <a:gd name="connsiteX78" fmla="*/ 6444 w 10000"/>
                <a:gd name="connsiteY78" fmla="*/ 8391 h 9915"/>
                <a:gd name="connsiteX79" fmla="*/ 6411 w 10000"/>
                <a:gd name="connsiteY79" fmla="*/ 8610 h 9915"/>
                <a:gd name="connsiteX80" fmla="*/ 6311 w 10000"/>
                <a:gd name="connsiteY80" fmla="*/ 8610 h 9915"/>
                <a:gd name="connsiteX81" fmla="*/ 6177 w 10000"/>
                <a:gd name="connsiteY81" fmla="*/ 8707 h 9915"/>
                <a:gd name="connsiteX82" fmla="*/ 6177 w 10000"/>
                <a:gd name="connsiteY82" fmla="*/ 8610 h 9915"/>
                <a:gd name="connsiteX83" fmla="*/ 6177 w 10000"/>
                <a:gd name="connsiteY83" fmla="*/ 8804 h 9915"/>
                <a:gd name="connsiteX84" fmla="*/ 6046 w 10000"/>
                <a:gd name="connsiteY84" fmla="*/ 8707 h 9915"/>
                <a:gd name="connsiteX85" fmla="*/ 6046 w 10000"/>
                <a:gd name="connsiteY85" fmla="*/ 8900 h 9915"/>
                <a:gd name="connsiteX86" fmla="*/ 6000 w 10000"/>
                <a:gd name="connsiteY86" fmla="*/ 9211 h 9915"/>
                <a:gd name="connsiteX87" fmla="*/ 6094 w 10000"/>
                <a:gd name="connsiteY87" fmla="*/ 9319 h 9915"/>
                <a:gd name="connsiteX88" fmla="*/ 6094 w 10000"/>
                <a:gd name="connsiteY88" fmla="*/ 9319 h 9915"/>
                <a:gd name="connsiteX89" fmla="*/ 6177 w 10000"/>
                <a:gd name="connsiteY89" fmla="*/ 9723 h 9915"/>
                <a:gd name="connsiteX90" fmla="*/ 5956 w 10000"/>
                <a:gd name="connsiteY90" fmla="*/ 9915 h 9915"/>
                <a:gd name="connsiteX91" fmla="*/ 5956 w 10000"/>
                <a:gd name="connsiteY91" fmla="*/ 9723 h 9915"/>
                <a:gd name="connsiteX92" fmla="*/ 5861 w 10000"/>
                <a:gd name="connsiteY92" fmla="*/ 9414 h 9915"/>
                <a:gd name="connsiteX93" fmla="*/ 5823 w 10000"/>
                <a:gd name="connsiteY93" fmla="*/ 9211 h 9915"/>
                <a:gd name="connsiteX94" fmla="*/ 5778 w 10000"/>
                <a:gd name="connsiteY94" fmla="*/ 8900 h 9915"/>
                <a:gd name="connsiteX95" fmla="*/ 5823 w 10000"/>
                <a:gd name="connsiteY95" fmla="*/ 8707 h 9915"/>
                <a:gd name="connsiteX96" fmla="*/ 5778 w 10000"/>
                <a:gd name="connsiteY96" fmla="*/ 8391 h 9915"/>
                <a:gd name="connsiteX97" fmla="*/ 5778 w 10000"/>
                <a:gd name="connsiteY97" fmla="*/ 8502 h 9915"/>
                <a:gd name="connsiteX98" fmla="*/ 5686 w 10000"/>
                <a:gd name="connsiteY98" fmla="*/ 8299 h 9915"/>
                <a:gd name="connsiteX99" fmla="*/ 5686 w 10000"/>
                <a:gd name="connsiteY99" fmla="*/ 8502 h 9915"/>
                <a:gd name="connsiteX100" fmla="*/ 5555 w 10000"/>
                <a:gd name="connsiteY100" fmla="*/ 8502 h 9915"/>
                <a:gd name="connsiteX101" fmla="*/ 5466 w 10000"/>
                <a:gd name="connsiteY101" fmla="*/ 8391 h 9915"/>
                <a:gd name="connsiteX102" fmla="*/ 5414 w 10000"/>
                <a:gd name="connsiteY102" fmla="*/ 8204 h 9915"/>
                <a:gd name="connsiteX103" fmla="*/ 5370 w 10000"/>
                <a:gd name="connsiteY103" fmla="*/ 8204 h 9915"/>
                <a:gd name="connsiteX104" fmla="*/ 5370 w 10000"/>
                <a:gd name="connsiteY104" fmla="*/ 8391 h 9915"/>
                <a:gd name="connsiteX105" fmla="*/ 5284 w 10000"/>
                <a:gd name="connsiteY105" fmla="*/ 8204 h 9915"/>
                <a:gd name="connsiteX106" fmla="*/ 5244 w 10000"/>
                <a:gd name="connsiteY106" fmla="*/ 7989 h 9915"/>
                <a:gd name="connsiteX107" fmla="*/ 5202 w 10000"/>
                <a:gd name="connsiteY107" fmla="*/ 8108 h 9915"/>
                <a:gd name="connsiteX108" fmla="*/ 5244 w 10000"/>
                <a:gd name="connsiteY108" fmla="*/ 8391 h 9915"/>
                <a:gd name="connsiteX109" fmla="*/ 5154 w 10000"/>
                <a:gd name="connsiteY109" fmla="*/ 8299 h 9915"/>
                <a:gd name="connsiteX110" fmla="*/ 5154 w 10000"/>
                <a:gd name="connsiteY110" fmla="*/ 8502 h 9915"/>
                <a:gd name="connsiteX111" fmla="*/ 4973 w 10000"/>
                <a:gd name="connsiteY111" fmla="*/ 8391 h 9915"/>
                <a:gd name="connsiteX112" fmla="*/ 4844 w 10000"/>
                <a:gd name="connsiteY112" fmla="*/ 8391 h 9915"/>
                <a:gd name="connsiteX113" fmla="*/ 4794 w 10000"/>
                <a:gd name="connsiteY113" fmla="*/ 8391 h 9915"/>
                <a:gd name="connsiteX114" fmla="*/ 4661 w 10000"/>
                <a:gd name="connsiteY114" fmla="*/ 8204 h 9915"/>
                <a:gd name="connsiteX115" fmla="*/ 4611 w 10000"/>
                <a:gd name="connsiteY115" fmla="*/ 8108 h 9915"/>
                <a:gd name="connsiteX116" fmla="*/ 4480 w 10000"/>
                <a:gd name="connsiteY116" fmla="*/ 7989 h 9915"/>
                <a:gd name="connsiteX117" fmla="*/ 4395 w 10000"/>
                <a:gd name="connsiteY117" fmla="*/ 7404 h 9915"/>
                <a:gd name="connsiteX118" fmla="*/ 4297 w 10000"/>
                <a:gd name="connsiteY118" fmla="*/ 6993 h 9915"/>
                <a:gd name="connsiteX119" fmla="*/ 4168 w 10000"/>
                <a:gd name="connsiteY119" fmla="*/ 6993 h 9915"/>
                <a:gd name="connsiteX120" fmla="*/ 4032 w 10000"/>
                <a:gd name="connsiteY120" fmla="*/ 6993 h 9915"/>
                <a:gd name="connsiteX121" fmla="*/ 3808 w 10000"/>
                <a:gd name="connsiteY121" fmla="*/ 6478 h 9915"/>
                <a:gd name="connsiteX122" fmla="*/ 3633 w 10000"/>
                <a:gd name="connsiteY122" fmla="*/ 6768 h 9915"/>
                <a:gd name="connsiteX123" fmla="*/ 3633 w 10000"/>
                <a:gd name="connsiteY123" fmla="*/ 6993 h 9915"/>
                <a:gd name="connsiteX124" fmla="*/ 3410 w 10000"/>
                <a:gd name="connsiteY124" fmla="*/ 7093 h 9915"/>
                <a:gd name="connsiteX125" fmla="*/ 3278 w 10000"/>
                <a:gd name="connsiteY125" fmla="*/ 7404 h 9915"/>
                <a:gd name="connsiteX126" fmla="*/ 3189 w 10000"/>
                <a:gd name="connsiteY126" fmla="*/ 7186 h 9915"/>
                <a:gd name="connsiteX127" fmla="*/ 3099 w 10000"/>
                <a:gd name="connsiteY127" fmla="*/ 7404 h 9915"/>
                <a:gd name="connsiteX128" fmla="*/ 2965 w 10000"/>
                <a:gd name="connsiteY128" fmla="*/ 7404 h 9915"/>
                <a:gd name="connsiteX129" fmla="*/ 2781 w 10000"/>
                <a:gd name="connsiteY129" fmla="*/ 7290 h 9915"/>
                <a:gd name="connsiteX130" fmla="*/ 2606 w 10000"/>
                <a:gd name="connsiteY130" fmla="*/ 7489 h 9915"/>
                <a:gd name="connsiteX131" fmla="*/ 2515 w 10000"/>
                <a:gd name="connsiteY131" fmla="*/ 7489 h 9915"/>
                <a:gd name="connsiteX132" fmla="*/ 2423 w 10000"/>
                <a:gd name="connsiteY132" fmla="*/ 7489 h 9915"/>
                <a:gd name="connsiteX133" fmla="*/ 2380 w 10000"/>
                <a:gd name="connsiteY133" fmla="*/ 7489 h 9915"/>
                <a:gd name="connsiteX134" fmla="*/ 2380 w 10000"/>
                <a:gd name="connsiteY134" fmla="*/ 7989 h 9915"/>
                <a:gd name="connsiteX135" fmla="*/ 2473 w 10000"/>
                <a:gd name="connsiteY135" fmla="*/ 8299 h 9915"/>
                <a:gd name="connsiteX136" fmla="*/ 2473 w 10000"/>
                <a:gd name="connsiteY136" fmla="*/ 8391 h 9915"/>
                <a:gd name="connsiteX137" fmla="*/ 2473 w 10000"/>
                <a:gd name="connsiteY137" fmla="*/ 8610 h 9915"/>
                <a:gd name="connsiteX138" fmla="*/ 2515 w 10000"/>
                <a:gd name="connsiteY138" fmla="*/ 8900 h 9915"/>
                <a:gd name="connsiteX139" fmla="*/ 2380 w 10000"/>
                <a:gd name="connsiteY139" fmla="*/ 8804 h 9915"/>
                <a:gd name="connsiteX140" fmla="*/ 2244 w 10000"/>
                <a:gd name="connsiteY140" fmla="*/ 8707 h 9915"/>
                <a:gd name="connsiteX141" fmla="*/ 2153 w 10000"/>
                <a:gd name="connsiteY141" fmla="*/ 8204 h 9915"/>
                <a:gd name="connsiteX142" fmla="*/ 1895 w 10000"/>
                <a:gd name="connsiteY142" fmla="*/ 8502 h 9915"/>
                <a:gd name="connsiteX143" fmla="*/ 1805 w 10000"/>
                <a:gd name="connsiteY143" fmla="*/ 8610 h 9915"/>
                <a:gd name="connsiteX144" fmla="*/ 1805 w 10000"/>
                <a:gd name="connsiteY144" fmla="*/ 8299 h 9915"/>
                <a:gd name="connsiteX145" fmla="*/ 1669 w 10000"/>
                <a:gd name="connsiteY145" fmla="*/ 7900 h 9915"/>
                <a:gd name="connsiteX146" fmla="*/ 1401 w 10000"/>
                <a:gd name="connsiteY146" fmla="*/ 7900 h 9915"/>
                <a:gd name="connsiteX147" fmla="*/ 1401 w 10000"/>
                <a:gd name="connsiteY147" fmla="*/ 7489 h 9915"/>
                <a:gd name="connsiteX148" fmla="*/ 1439 w 10000"/>
                <a:gd name="connsiteY148" fmla="*/ 6993 h 9915"/>
                <a:gd name="connsiteX149" fmla="*/ 1270 w 10000"/>
                <a:gd name="connsiteY149" fmla="*/ 6768 h 9915"/>
                <a:gd name="connsiteX150" fmla="*/ 1130 w 10000"/>
                <a:gd name="connsiteY150" fmla="*/ 6478 h 9915"/>
                <a:gd name="connsiteX151" fmla="*/ 1090 w 10000"/>
                <a:gd name="connsiteY151" fmla="*/ 6277 h 9915"/>
                <a:gd name="connsiteX152" fmla="*/ 1048 w 10000"/>
                <a:gd name="connsiteY152" fmla="*/ 5977 h 9915"/>
                <a:gd name="connsiteX153" fmla="*/ 1090 w 10000"/>
                <a:gd name="connsiteY153" fmla="*/ 5676 h 9915"/>
                <a:gd name="connsiteX154" fmla="*/ 773 w 10000"/>
                <a:gd name="connsiteY154" fmla="*/ 5769 h 9915"/>
                <a:gd name="connsiteX155" fmla="*/ 591 w 10000"/>
                <a:gd name="connsiteY155" fmla="*/ 5977 h 9915"/>
                <a:gd name="connsiteX156" fmla="*/ 591 w 10000"/>
                <a:gd name="connsiteY156" fmla="*/ 5676 h 9915"/>
                <a:gd name="connsiteX157" fmla="*/ 549 w 10000"/>
                <a:gd name="connsiteY157" fmla="*/ 5362 h 9915"/>
                <a:gd name="connsiteX158" fmla="*/ 508 w 10000"/>
                <a:gd name="connsiteY158" fmla="*/ 5187 h 9915"/>
                <a:gd name="connsiteX159" fmla="*/ 7545 w 10000"/>
                <a:gd name="connsiteY159" fmla="*/ 5151 h 9915"/>
                <a:gd name="connsiteX160" fmla="*/ 7675 w 10000"/>
                <a:gd name="connsiteY160" fmla="*/ 4418 h 9915"/>
                <a:gd name="connsiteX0" fmla="*/ 9982 w 10000"/>
                <a:gd name="connsiteY0" fmla="*/ 0 h 10000"/>
                <a:gd name="connsiteX1" fmla="*/ 9982 w 10000"/>
                <a:gd name="connsiteY1" fmla="*/ 223 h 10000"/>
                <a:gd name="connsiteX2" fmla="*/ 9935 w 10000"/>
                <a:gd name="connsiteY2" fmla="*/ 223 h 10000"/>
                <a:gd name="connsiteX3" fmla="*/ 9884 w 10000"/>
                <a:gd name="connsiteY3" fmla="*/ 133 h 10000"/>
                <a:gd name="connsiteX4" fmla="*/ 9847 w 10000"/>
                <a:gd name="connsiteY4" fmla="*/ 133 h 10000"/>
                <a:gd name="connsiteX5" fmla="*/ 9802 w 10000"/>
                <a:gd name="connsiteY5" fmla="*/ 311 h 10000"/>
                <a:gd name="connsiteX6" fmla="*/ 9935 w 10000"/>
                <a:gd name="connsiteY6" fmla="*/ 513 h 10000"/>
                <a:gd name="connsiteX7" fmla="*/ 9884 w 10000"/>
                <a:gd name="connsiteY7" fmla="*/ 513 h 10000"/>
                <a:gd name="connsiteX8" fmla="*/ 9935 w 10000"/>
                <a:gd name="connsiteY8" fmla="*/ 735 h 10000"/>
                <a:gd name="connsiteX9" fmla="*/ 9757 w 10000"/>
                <a:gd name="connsiteY9" fmla="*/ 620 h 10000"/>
                <a:gd name="connsiteX10" fmla="*/ 9802 w 10000"/>
                <a:gd name="connsiteY10" fmla="*/ 735 h 10000"/>
                <a:gd name="connsiteX11" fmla="*/ 9935 w 10000"/>
                <a:gd name="connsiteY11" fmla="*/ 828 h 10000"/>
                <a:gd name="connsiteX12" fmla="*/ 9982 w 10000"/>
                <a:gd name="connsiteY12" fmla="*/ 1139 h 10000"/>
                <a:gd name="connsiteX13" fmla="*/ 9935 w 10000"/>
                <a:gd name="connsiteY13" fmla="*/ 1345 h 10000"/>
                <a:gd name="connsiteX14" fmla="*/ 9802 w 10000"/>
                <a:gd name="connsiteY14" fmla="*/ 1033 h 10000"/>
                <a:gd name="connsiteX15" fmla="*/ 9757 w 10000"/>
                <a:gd name="connsiteY15" fmla="*/ 1139 h 10000"/>
                <a:gd name="connsiteX16" fmla="*/ 9579 w 10000"/>
                <a:gd name="connsiteY16" fmla="*/ 1345 h 10000"/>
                <a:gd name="connsiteX17" fmla="*/ 9714 w 10000"/>
                <a:gd name="connsiteY17" fmla="*/ 1638 h 10000"/>
                <a:gd name="connsiteX18" fmla="*/ 9714 w 10000"/>
                <a:gd name="connsiteY18" fmla="*/ 2054 h 10000"/>
                <a:gd name="connsiteX19" fmla="*/ 9668 w 10000"/>
                <a:gd name="connsiteY19" fmla="*/ 2263 h 10000"/>
                <a:gd name="connsiteX20" fmla="*/ 9668 w 10000"/>
                <a:gd name="connsiteY20" fmla="*/ 2360 h 10000"/>
                <a:gd name="connsiteX21" fmla="*/ 9579 w 10000"/>
                <a:gd name="connsiteY21" fmla="*/ 2263 h 10000"/>
                <a:gd name="connsiteX22" fmla="*/ 9579 w 10000"/>
                <a:gd name="connsiteY22" fmla="*/ 2455 h 10000"/>
                <a:gd name="connsiteX23" fmla="*/ 9534 w 10000"/>
                <a:gd name="connsiteY23" fmla="*/ 2674 h 10000"/>
                <a:gd name="connsiteX24" fmla="*/ 9490 w 10000"/>
                <a:gd name="connsiteY24" fmla="*/ 3056 h 10000"/>
                <a:gd name="connsiteX25" fmla="*/ 9534 w 10000"/>
                <a:gd name="connsiteY25" fmla="*/ 2865 h 10000"/>
                <a:gd name="connsiteX26" fmla="*/ 9490 w 10000"/>
                <a:gd name="connsiteY26" fmla="*/ 2960 h 10000"/>
                <a:gd name="connsiteX27" fmla="*/ 9447 w 10000"/>
                <a:gd name="connsiteY27" fmla="*/ 2775 h 10000"/>
                <a:gd name="connsiteX28" fmla="*/ 9351 w 10000"/>
                <a:gd name="connsiteY28" fmla="*/ 2865 h 10000"/>
                <a:gd name="connsiteX29" fmla="*/ 9351 w 10000"/>
                <a:gd name="connsiteY29" fmla="*/ 3056 h 10000"/>
                <a:gd name="connsiteX30" fmla="*/ 9403 w 10000"/>
                <a:gd name="connsiteY30" fmla="*/ 3166 h 10000"/>
                <a:gd name="connsiteX31" fmla="*/ 9490 w 10000"/>
                <a:gd name="connsiteY31" fmla="*/ 3275 h 10000"/>
                <a:gd name="connsiteX32" fmla="*/ 9447 w 10000"/>
                <a:gd name="connsiteY32" fmla="*/ 3371 h 10000"/>
                <a:gd name="connsiteX33" fmla="*/ 9403 w 10000"/>
                <a:gd name="connsiteY33" fmla="*/ 3684 h 10000"/>
                <a:gd name="connsiteX34" fmla="*/ 9220 w 10000"/>
                <a:gd name="connsiteY34" fmla="*/ 3467 h 10000"/>
                <a:gd name="connsiteX35" fmla="*/ 9351 w 10000"/>
                <a:gd name="connsiteY35" fmla="*/ 3773 h 10000"/>
                <a:gd name="connsiteX36" fmla="*/ 9490 w 10000"/>
                <a:gd name="connsiteY36" fmla="*/ 3773 h 10000"/>
                <a:gd name="connsiteX37" fmla="*/ 9447 w 10000"/>
                <a:gd name="connsiteY37" fmla="*/ 3996 h 10000"/>
                <a:gd name="connsiteX38" fmla="*/ 9534 w 10000"/>
                <a:gd name="connsiteY38" fmla="*/ 4402 h 10000"/>
                <a:gd name="connsiteX39" fmla="*/ 9490 w 10000"/>
                <a:gd name="connsiteY39" fmla="*/ 4402 h 10000"/>
                <a:gd name="connsiteX40" fmla="*/ 9351 w 10000"/>
                <a:gd name="connsiteY40" fmla="*/ 4180 h 10000"/>
                <a:gd name="connsiteX41" fmla="*/ 9302 w 10000"/>
                <a:gd name="connsiteY41" fmla="*/ 4298 h 10000"/>
                <a:gd name="connsiteX42" fmla="*/ 9403 w 10000"/>
                <a:gd name="connsiteY42" fmla="*/ 4502 h 10000"/>
                <a:gd name="connsiteX43" fmla="*/ 9351 w 10000"/>
                <a:gd name="connsiteY43" fmla="*/ 4696 h 10000"/>
                <a:gd name="connsiteX44" fmla="*/ 9220 w 10000"/>
                <a:gd name="connsiteY44" fmla="*/ 4502 h 10000"/>
                <a:gd name="connsiteX45" fmla="*/ 9302 w 10000"/>
                <a:gd name="connsiteY45" fmla="*/ 4799 h 10000"/>
                <a:gd name="connsiteX46" fmla="*/ 9220 w 10000"/>
                <a:gd name="connsiteY46" fmla="*/ 4799 h 10000"/>
                <a:gd name="connsiteX47" fmla="*/ 9220 w 10000"/>
                <a:gd name="connsiteY47" fmla="*/ 5005 h 10000"/>
                <a:gd name="connsiteX48" fmla="*/ 8994 w 10000"/>
                <a:gd name="connsiteY48" fmla="*/ 5231 h 10000"/>
                <a:gd name="connsiteX49" fmla="*/ 8951 w 10000"/>
                <a:gd name="connsiteY49" fmla="*/ 5408 h 10000"/>
                <a:gd name="connsiteX50" fmla="*/ 8994 w 10000"/>
                <a:gd name="connsiteY50" fmla="*/ 5521 h 10000"/>
                <a:gd name="connsiteX51" fmla="*/ 8951 w 10000"/>
                <a:gd name="connsiteY51" fmla="*/ 5597 h 10000"/>
                <a:gd name="connsiteX52" fmla="*/ 8905 w 10000"/>
                <a:gd name="connsiteY52" fmla="*/ 5917 h 10000"/>
                <a:gd name="connsiteX53" fmla="*/ 8866 w 10000"/>
                <a:gd name="connsiteY53" fmla="*/ 5818 h 10000"/>
                <a:gd name="connsiteX54" fmla="*/ 8866 w 10000"/>
                <a:gd name="connsiteY54" fmla="*/ 6127 h 10000"/>
                <a:gd name="connsiteX55" fmla="*/ 8407 w 10000"/>
                <a:gd name="connsiteY55" fmla="*/ 5603 h 10000"/>
                <a:gd name="connsiteX56" fmla="*/ 7657 w 10000"/>
                <a:gd name="connsiteY56" fmla="*/ 7352 h 10000"/>
                <a:gd name="connsiteX57" fmla="*/ 7387 w 10000"/>
                <a:gd name="connsiteY57" fmla="*/ 7553 h 10000"/>
                <a:gd name="connsiteX58" fmla="*/ 7253 w 10000"/>
                <a:gd name="connsiteY58" fmla="*/ 6947 h 10000"/>
                <a:gd name="connsiteX59" fmla="*/ 7209 w 10000"/>
                <a:gd name="connsiteY59" fmla="*/ 6947 h 10000"/>
                <a:gd name="connsiteX60" fmla="*/ 7340 w 10000"/>
                <a:gd name="connsiteY60" fmla="*/ 6826 h 10000"/>
                <a:gd name="connsiteX61" fmla="*/ 7162 w 10000"/>
                <a:gd name="connsiteY61" fmla="*/ 6826 h 10000"/>
                <a:gd name="connsiteX62" fmla="*/ 7119 w 10000"/>
                <a:gd name="connsiteY62" fmla="*/ 7053 h 10000"/>
                <a:gd name="connsiteX63" fmla="*/ 7209 w 10000"/>
                <a:gd name="connsiteY63" fmla="*/ 7248 h 10000"/>
                <a:gd name="connsiteX64" fmla="*/ 7162 w 10000"/>
                <a:gd name="connsiteY64" fmla="*/ 7248 h 10000"/>
                <a:gd name="connsiteX65" fmla="*/ 7302 w 10000"/>
                <a:gd name="connsiteY65" fmla="*/ 7854 h 10000"/>
                <a:gd name="connsiteX66" fmla="*/ 7119 w 10000"/>
                <a:gd name="connsiteY66" fmla="*/ 7467 h 10000"/>
                <a:gd name="connsiteX67" fmla="*/ 7209 w 10000"/>
                <a:gd name="connsiteY67" fmla="*/ 7854 h 10000"/>
                <a:gd name="connsiteX68" fmla="*/ 7162 w 10000"/>
                <a:gd name="connsiteY68" fmla="*/ 7968 h 10000"/>
                <a:gd name="connsiteX69" fmla="*/ 7119 w 10000"/>
                <a:gd name="connsiteY69" fmla="*/ 7854 h 10000"/>
                <a:gd name="connsiteX70" fmla="*/ 7075 w 10000"/>
                <a:gd name="connsiteY70" fmla="*/ 8178 h 10000"/>
                <a:gd name="connsiteX71" fmla="*/ 6934 w 10000"/>
                <a:gd name="connsiteY71" fmla="*/ 8274 h 10000"/>
                <a:gd name="connsiteX72" fmla="*/ 6893 w 10000"/>
                <a:gd name="connsiteY72" fmla="*/ 8057 h 10000"/>
                <a:gd name="connsiteX73" fmla="*/ 6807 w 10000"/>
                <a:gd name="connsiteY73" fmla="*/ 7968 h 10000"/>
                <a:gd name="connsiteX74" fmla="*/ 6852 w 10000"/>
                <a:gd name="connsiteY74" fmla="*/ 8370 h 10000"/>
                <a:gd name="connsiteX75" fmla="*/ 6623 w 10000"/>
                <a:gd name="connsiteY75" fmla="*/ 8178 h 10000"/>
                <a:gd name="connsiteX76" fmla="*/ 6579 w 10000"/>
                <a:gd name="connsiteY76" fmla="*/ 8274 h 10000"/>
                <a:gd name="connsiteX77" fmla="*/ 6444 w 10000"/>
                <a:gd name="connsiteY77" fmla="*/ 8463 h 10000"/>
                <a:gd name="connsiteX78" fmla="*/ 6411 w 10000"/>
                <a:gd name="connsiteY78" fmla="*/ 8684 h 10000"/>
                <a:gd name="connsiteX79" fmla="*/ 6311 w 10000"/>
                <a:gd name="connsiteY79" fmla="*/ 8684 h 10000"/>
                <a:gd name="connsiteX80" fmla="*/ 6177 w 10000"/>
                <a:gd name="connsiteY80" fmla="*/ 8782 h 10000"/>
                <a:gd name="connsiteX81" fmla="*/ 6177 w 10000"/>
                <a:gd name="connsiteY81" fmla="*/ 8684 h 10000"/>
                <a:gd name="connsiteX82" fmla="*/ 6177 w 10000"/>
                <a:gd name="connsiteY82" fmla="*/ 8879 h 10000"/>
                <a:gd name="connsiteX83" fmla="*/ 6046 w 10000"/>
                <a:gd name="connsiteY83" fmla="*/ 8782 h 10000"/>
                <a:gd name="connsiteX84" fmla="*/ 6046 w 10000"/>
                <a:gd name="connsiteY84" fmla="*/ 8976 h 10000"/>
                <a:gd name="connsiteX85" fmla="*/ 6000 w 10000"/>
                <a:gd name="connsiteY85" fmla="*/ 9290 h 10000"/>
                <a:gd name="connsiteX86" fmla="*/ 6094 w 10000"/>
                <a:gd name="connsiteY86" fmla="*/ 9399 h 10000"/>
                <a:gd name="connsiteX87" fmla="*/ 6094 w 10000"/>
                <a:gd name="connsiteY87" fmla="*/ 9399 h 10000"/>
                <a:gd name="connsiteX88" fmla="*/ 6177 w 10000"/>
                <a:gd name="connsiteY88" fmla="*/ 9806 h 10000"/>
                <a:gd name="connsiteX89" fmla="*/ 5956 w 10000"/>
                <a:gd name="connsiteY89" fmla="*/ 10000 h 10000"/>
                <a:gd name="connsiteX90" fmla="*/ 5956 w 10000"/>
                <a:gd name="connsiteY90" fmla="*/ 9806 h 10000"/>
                <a:gd name="connsiteX91" fmla="*/ 5861 w 10000"/>
                <a:gd name="connsiteY91" fmla="*/ 9495 h 10000"/>
                <a:gd name="connsiteX92" fmla="*/ 5823 w 10000"/>
                <a:gd name="connsiteY92" fmla="*/ 9290 h 10000"/>
                <a:gd name="connsiteX93" fmla="*/ 5778 w 10000"/>
                <a:gd name="connsiteY93" fmla="*/ 8976 h 10000"/>
                <a:gd name="connsiteX94" fmla="*/ 5823 w 10000"/>
                <a:gd name="connsiteY94" fmla="*/ 8782 h 10000"/>
                <a:gd name="connsiteX95" fmla="*/ 5778 w 10000"/>
                <a:gd name="connsiteY95" fmla="*/ 8463 h 10000"/>
                <a:gd name="connsiteX96" fmla="*/ 5778 w 10000"/>
                <a:gd name="connsiteY96" fmla="*/ 8575 h 10000"/>
                <a:gd name="connsiteX97" fmla="*/ 5686 w 10000"/>
                <a:gd name="connsiteY97" fmla="*/ 8370 h 10000"/>
                <a:gd name="connsiteX98" fmla="*/ 5686 w 10000"/>
                <a:gd name="connsiteY98" fmla="*/ 8575 h 10000"/>
                <a:gd name="connsiteX99" fmla="*/ 5555 w 10000"/>
                <a:gd name="connsiteY99" fmla="*/ 8575 h 10000"/>
                <a:gd name="connsiteX100" fmla="*/ 5466 w 10000"/>
                <a:gd name="connsiteY100" fmla="*/ 8463 h 10000"/>
                <a:gd name="connsiteX101" fmla="*/ 5414 w 10000"/>
                <a:gd name="connsiteY101" fmla="*/ 8274 h 10000"/>
                <a:gd name="connsiteX102" fmla="*/ 5370 w 10000"/>
                <a:gd name="connsiteY102" fmla="*/ 8274 h 10000"/>
                <a:gd name="connsiteX103" fmla="*/ 5370 w 10000"/>
                <a:gd name="connsiteY103" fmla="*/ 8463 h 10000"/>
                <a:gd name="connsiteX104" fmla="*/ 5284 w 10000"/>
                <a:gd name="connsiteY104" fmla="*/ 8274 h 10000"/>
                <a:gd name="connsiteX105" fmla="*/ 5244 w 10000"/>
                <a:gd name="connsiteY105" fmla="*/ 8057 h 10000"/>
                <a:gd name="connsiteX106" fmla="*/ 5202 w 10000"/>
                <a:gd name="connsiteY106" fmla="*/ 8178 h 10000"/>
                <a:gd name="connsiteX107" fmla="*/ 5244 w 10000"/>
                <a:gd name="connsiteY107" fmla="*/ 8463 h 10000"/>
                <a:gd name="connsiteX108" fmla="*/ 5154 w 10000"/>
                <a:gd name="connsiteY108" fmla="*/ 8370 h 10000"/>
                <a:gd name="connsiteX109" fmla="*/ 5154 w 10000"/>
                <a:gd name="connsiteY109" fmla="*/ 8575 h 10000"/>
                <a:gd name="connsiteX110" fmla="*/ 4973 w 10000"/>
                <a:gd name="connsiteY110" fmla="*/ 8463 h 10000"/>
                <a:gd name="connsiteX111" fmla="*/ 4844 w 10000"/>
                <a:gd name="connsiteY111" fmla="*/ 8463 h 10000"/>
                <a:gd name="connsiteX112" fmla="*/ 4794 w 10000"/>
                <a:gd name="connsiteY112" fmla="*/ 8463 h 10000"/>
                <a:gd name="connsiteX113" fmla="*/ 4661 w 10000"/>
                <a:gd name="connsiteY113" fmla="*/ 8274 h 10000"/>
                <a:gd name="connsiteX114" fmla="*/ 4611 w 10000"/>
                <a:gd name="connsiteY114" fmla="*/ 8178 h 10000"/>
                <a:gd name="connsiteX115" fmla="*/ 4480 w 10000"/>
                <a:gd name="connsiteY115" fmla="*/ 8057 h 10000"/>
                <a:gd name="connsiteX116" fmla="*/ 4395 w 10000"/>
                <a:gd name="connsiteY116" fmla="*/ 7467 h 10000"/>
                <a:gd name="connsiteX117" fmla="*/ 4297 w 10000"/>
                <a:gd name="connsiteY117" fmla="*/ 7053 h 10000"/>
                <a:gd name="connsiteX118" fmla="*/ 4168 w 10000"/>
                <a:gd name="connsiteY118" fmla="*/ 7053 h 10000"/>
                <a:gd name="connsiteX119" fmla="*/ 4032 w 10000"/>
                <a:gd name="connsiteY119" fmla="*/ 7053 h 10000"/>
                <a:gd name="connsiteX120" fmla="*/ 3808 w 10000"/>
                <a:gd name="connsiteY120" fmla="*/ 6534 h 10000"/>
                <a:gd name="connsiteX121" fmla="*/ 3633 w 10000"/>
                <a:gd name="connsiteY121" fmla="*/ 6826 h 10000"/>
                <a:gd name="connsiteX122" fmla="*/ 3633 w 10000"/>
                <a:gd name="connsiteY122" fmla="*/ 7053 h 10000"/>
                <a:gd name="connsiteX123" fmla="*/ 3410 w 10000"/>
                <a:gd name="connsiteY123" fmla="*/ 7154 h 10000"/>
                <a:gd name="connsiteX124" fmla="*/ 3278 w 10000"/>
                <a:gd name="connsiteY124" fmla="*/ 7467 h 10000"/>
                <a:gd name="connsiteX125" fmla="*/ 3189 w 10000"/>
                <a:gd name="connsiteY125" fmla="*/ 7248 h 10000"/>
                <a:gd name="connsiteX126" fmla="*/ 3099 w 10000"/>
                <a:gd name="connsiteY126" fmla="*/ 7467 h 10000"/>
                <a:gd name="connsiteX127" fmla="*/ 2965 w 10000"/>
                <a:gd name="connsiteY127" fmla="*/ 7467 h 10000"/>
                <a:gd name="connsiteX128" fmla="*/ 2781 w 10000"/>
                <a:gd name="connsiteY128" fmla="*/ 7352 h 10000"/>
                <a:gd name="connsiteX129" fmla="*/ 2606 w 10000"/>
                <a:gd name="connsiteY129" fmla="*/ 7553 h 10000"/>
                <a:gd name="connsiteX130" fmla="*/ 2515 w 10000"/>
                <a:gd name="connsiteY130" fmla="*/ 7553 h 10000"/>
                <a:gd name="connsiteX131" fmla="*/ 2423 w 10000"/>
                <a:gd name="connsiteY131" fmla="*/ 7553 h 10000"/>
                <a:gd name="connsiteX132" fmla="*/ 2380 w 10000"/>
                <a:gd name="connsiteY132" fmla="*/ 7553 h 10000"/>
                <a:gd name="connsiteX133" fmla="*/ 2380 w 10000"/>
                <a:gd name="connsiteY133" fmla="*/ 8057 h 10000"/>
                <a:gd name="connsiteX134" fmla="*/ 2473 w 10000"/>
                <a:gd name="connsiteY134" fmla="*/ 8370 h 10000"/>
                <a:gd name="connsiteX135" fmla="*/ 2473 w 10000"/>
                <a:gd name="connsiteY135" fmla="*/ 8463 h 10000"/>
                <a:gd name="connsiteX136" fmla="*/ 2473 w 10000"/>
                <a:gd name="connsiteY136" fmla="*/ 8684 h 10000"/>
                <a:gd name="connsiteX137" fmla="*/ 2515 w 10000"/>
                <a:gd name="connsiteY137" fmla="*/ 8976 h 10000"/>
                <a:gd name="connsiteX138" fmla="*/ 2380 w 10000"/>
                <a:gd name="connsiteY138" fmla="*/ 8879 h 10000"/>
                <a:gd name="connsiteX139" fmla="*/ 2244 w 10000"/>
                <a:gd name="connsiteY139" fmla="*/ 8782 h 10000"/>
                <a:gd name="connsiteX140" fmla="*/ 2153 w 10000"/>
                <a:gd name="connsiteY140" fmla="*/ 8274 h 10000"/>
                <a:gd name="connsiteX141" fmla="*/ 1895 w 10000"/>
                <a:gd name="connsiteY141" fmla="*/ 8575 h 10000"/>
                <a:gd name="connsiteX142" fmla="*/ 1805 w 10000"/>
                <a:gd name="connsiteY142" fmla="*/ 8684 h 10000"/>
                <a:gd name="connsiteX143" fmla="*/ 1805 w 10000"/>
                <a:gd name="connsiteY143" fmla="*/ 8370 h 10000"/>
                <a:gd name="connsiteX144" fmla="*/ 1669 w 10000"/>
                <a:gd name="connsiteY144" fmla="*/ 7968 h 10000"/>
                <a:gd name="connsiteX145" fmla="*/ 1401 w 10000"/>
                <a:gd name="connsiteY145" fmla="*/ 7968 h 10000"/>
                <a:gd name="connsiteX146" fmla="*/ 1401 w 10000"/>
                <a:gd name="connsiteY146" fmla="*/ 7553 h 10000"/>
                <a:gd name="connsiteX147" fmla="*/ 1439 w 10000"/>
                <a:gd name="connsiteY147" fmla="*/ 7053 h 10000"/>
                <a:gd name="connsiteX148" fmla="*/ 1270 w 10000"/>
                <a:gd name="connsiteY148" fmla="*/ 6826 h 10000"/>
                <a:gd name="connsiteX149" fmla="*/ 1130 w 10000"/>
                <a:gd name="connsiteY149" fmla="*/ 6534 h 10000"/>
                <a:gd name="connsiteX150" fmla="*/ 1090 w 10000"/>
                <a:gd name="connsiteY150" fmla="*/ 6331 h 10000"/>
                <a:gd name="connsiteX151" fmla="*/ 1048 w 10000"/>
                <a:gd name="connsiteY151" fmla="*/ 6028 h 10000"/>
                <a:gd name="connsiteX152" fmla="*/ 1090 w 10000"/>
                <a:gd name="connsiteY152" fmla="*/ 5725 h 10000"/>
                <a:gd name="connsiteX153" fmla="*/ 773 w 10000"/>
                <a:gd name="connsiteY153" fmla="*/ 5818 h 10000"/>
                <a:gd name="connsiteX154" fmla="*/ 591 w 10000"/>
                <a:gd name="connsiteY154" fmla="*/ 6028 h 10000"/>
                <a:gd name="connsiteX155" fmla="*/ 591 w 10000"/>
                <a:gd name="connsiteY155" fmla="*/ 5725 h 10000"/>
                <a:gd name="connsiteX156" fmla="*/ 549 w 10000"/>
                <a:gd name="connsiteY156" fmla="*/ 5408 h 10000"/>
                <a:gd name="connsiteX157" fmla="*/ 508 w 10000"/>
                <a:gd name="connsiteY157" fmla="*/ 5231 h 10000"/>
                <a:gd name="connsiteX158" fmla="*/ 7545 w 10000"/>
                <a:gd name="connsiteY158" fmla="*/ 5195 h 10000"/>
                <a:gd name="connsiteX159" fmla="*/ 7675 w 10000"/>
                <a:gd name="connsiteY159" fmla="*/ 4456 h 10000"/>
                <a:gd name="connsiteX0" fmla="*/ 9982 w 9993"/>
                <a:gd name="connsiteY0" fmla="*/ 90 h 9867"/>
                <a:gd name="connsiteX1" fmla="*/ 9935 w 9993"/>
                <a:gd name="connsiteY1" fmla="*/ 90 h 9867"/>
                <a:gd name="connsiteX2" fmla="*/ 9884 w 9993"/>
                <a:gd name="connsiteY2" fmla="*/ 0 h 9867"/>
                <a:gd name="connsiteX3" fmla="*/ 9847 w 9993"/>
                <a:gd name="connsiteY3" fmla="*/ 0 h 9867"/>
                <a:gd name="connsiteX4" fmla="*/ 9802 w 9993"/>
                <a:gd name="connsiteY4" fmla="*/ 178 h 9867"/>
                <a:gd name="connsiteX5" fmla="*/ 9935 w 9993"/>
                <a:gd name="connsiteY5" fmla="*/ 380 h 9867"/>
                <a:gd name="connsiteX6" fmla="*/ 9884 w 9993"/>
                <a:gd name="connsiteY6" fmla="*/ 380 h 9867"/>
                <a:gd name="connsiteX7" fmla="*/ 9935 w 9993"/>
                <a:gd name="connsiteY7" fmla="*/ 602 h 9867"/>
                <a:gd name="connsiteX8" fmla="*/ 9757 w 9993"/>
                <a:gd name="connsiteY8" fmla="*/ 487 h 9867"/>
                <a:gd name="connsiteX9" fmla="*/ 9802 w 9993"/>
                <a:gd name="connsiteY9" fmla="*/ 602 h 9867"/>
                <a:gd name="connsiteX10" fmla="*/ 9935 w 9993"/>
                <a:gd name="connsiteY10" fmla="*/ 695 h 9867"/>
                <a:gd name="connsiteX11" fmla="*/ 9982 w 9993"/>
                <a:gd name="connsiteY11" fmla="*/ 1006 h 9867"/>
                <a:gd name="connsiteX12" fmla="*/ 9935 w 9993"/>
                <a:gd name="connsiteY12" fmla="*/ 1212 h 9867"/>
                <a:gd name="connsiteX13" fmla="*/ 9802 w 9993"/>
                <a:gd name="connsiteY13" fmla="*/ 900 h 9867"/>
                <a:gd name="connsiteX14" fmla="*/ 9757 w 9993"/>
                <a:gd name="connsiteY14" fmla="*/ 1006 h 9867"/>
                <a:gd name="connsiteX15" fmla="*/ 9579 w 9993"/>
                <a:gd name="connsiteY15" fmla="*/ 1212 h 9867"/>
                <a:gd name="connsiteX16" fmla="*/ 9714 w 9993"/>
                <a:gd name="connsiteY16" fmla="*/ 1505 h 9867"/>
                <a:gd name="connsiteX17" fmla="*/ 9714 w 9993"/>
                <a:gd name="connsiteY17" fmla="*/ 1921 h 9867"/>
                <a:gd name="connsiteX18" fmla="*/ 9668 w 9993"/>
                <a:gd name="connsiteY18" fmla="*/ 2130 h 9867"/>
                <a:gd name="connsiteX19" fmla="*/ 9668 w 9993"/>
                <a:gd name="connsiteY19" fmla="*/ 2227 h 9867"/>
                <a:gd name="connsiteX20" fmla="*/ 9579 w 9993"/>
                <a:gd name="connsiteY20" fmla="*/ 2130 h 9867"/>
                <a:gd name="connsiteX21" fmla="*/ 9579 w 9993"/>
                <a:gd name="connsiteY21" fmla="*/ 2322 h 9867"/>
                <a:gd name="connsiteX22" fmla="*/ 9534 w 9993"/>
                <a:gd name="connsiteY22" fmla="*/ 2541 h 9867"/>
                <a:gd name="connsiteX23" fmla="*/ 9490 w 9993"/>
                <a:gd name="connsiteY23" fmla="*/ 2923 h 9867"/>
                <a:gd name="connsiteX24" fmla="*/ 9534 w 9993"/>
                <a:gd name="connsiteY24" fmla="*/ 2732 h 9867"/>
                <a:gd name="connsiteX25" fmla="*/ 9490 w 9993"/>
                <a:gd name="connsiteY25" fmla="*/ 2827 h 9867"/>
                <a:gd name="connsiteX26" fmla="*/ 9447 w 9993"/>
                <a:gd name="connsiteY26" fmla="*/ 2642 h 9867"/>
                <a:gd name="connsiteX27" fmla="*/ 9351 w 9993"/>
                <a:gd name="connsiteY27" fmla="*/ 2732 h 9867"/>
                <a:gd name="connsiteX28" fmla="*/ 9351 w 9993"/>
                <a:gd name="connsiteY28" fmla="*/ 2923 h 9867"/>
                <a:gd name="connsiteX29" fmla="*/ 9403 w 9993"/>
                <a:gd name="connsiteY29" fmla="*/ 3033 h 9867"/>
                <a:gd name="connsiteX30" fmla="*/ 9490 w 9993"/>
                <a:gd name="connsiteY30" fmla="*/ 3142 h 9867"/>
                <a:gd name="connsiteX31" fmla="*/ 9447 w 9993"/>
                <a:gd name="connsiteY31" fmla="*/ 3238 h 9867"/>
                <a:gd name="connsiteX32" fmla="*/ 9403 w 9993"/>
                <a:gd name="connsiteY32" fmla="*/ 3551 h 9867"/>
                <a:gd name="connsiteX33" fmla="*/ 9220 w 9993"/>
                <a:gd name="connsiteY33" fmla="*/ 3334 h 9867"/>
                <a:gd name="connsiteX34" fmla="*/ 9351 w 9993"/>
                <a:gd name="connsiteY34" fmla="*/ 3640 h 9867"/>
                <a:gd name="connsiteX35" fmla="*/ 9490 w 9993"/>
                <a:gd name="connsiteY35" fmla="*/ 3640 h 9867"/>
                <a:gd name="connsiteX36" fmla="*/ 9447 w 9993"/>
                <a:gd name="connsiteY36" fmla="*/ 3863 h 9867"/>
                <a:gd name="connsiteX37" fmla="*/ 9534 w 9993"/>
                <a:gd name="connsiteY37" fmla="*/ 4269 h 9867"/>
                <a:gd name="connsiteX38" fmla="*/ 9490 w 9993"/>
                <a:gd name="connsiteY38" fmla="*/ 4269 h 9867"/>
                <a:gd name="connsiteX39" fmla="*/ 9351 w 9993"/>
                <a:gd name="connsiteY39" fmla="*/ 4047 h 9867"/>
                <a:gd name="connsiteX40" fmla="*/ 9302 w 9993"/>
                <a:gd name="connsiteY40" fmla="*/ 4165 h 9867"/>
                <a:gd name="connsiteX41" fmla="*/ 9403 w 9993"/>
                <a:gd name="connsiteY41" fmla="*/ 4369 h 9867"/>
                <a:gd name="connsiteX42" fmla="*/ 9351 w 9993"/>
                <a:gd name="connsiteY42" fmla="*/ 4563 h 9867"/>
                <a:gd name="connsiteX43" fmla="*/ 9220 w 9993"/>
                <a:gd name="connsiteY43" fmla="*/ 4369 h 9867"/>
                <a:gd name="connsiteX44" fmla="*/ 9302 w 9993"/>
                <a:gd name="connsiteY44" fmla="*/ 4666 h 9867"/>
                <a:gd name="connsiteX45" fmla="*/ 9220 w 9993"/>
                <a:gd name="connsiteY45" fmla="*/ 4666 h 9867"/>
                <a:gd name="connsiteX46" fmla="*/ 9220 w 9993"/>
                <a:gd name="connsiteY46" fmla="*/ 4872 h 9867"/>
                <a:gd name="connsiteX47" fmla="*/ 8994 w 9993"/>
                <a:gd name="connsiteY47" fmla="*/ 5098 h 9867"/>
                <a:gd name="connsiteX48" fmla="*/ 8951 w 9993"/>
                <a:gd name="connsiteY48" fmla="*/ 5275 h 9867"/>
                <a:gd name="connsiteX49" fmla="*/ 8994 w 9993"/>
                <a:gd name="connsiteY49" fmla="*/ 5388 h 9867"/>
                <a:gd name="connsiteX50" fmla="*/ 8951 w 9993"/>
                <a:gd name="connsiteY50" fmla="*/ 5464 h 9867"/>
                <a:gd name="connsiteX51" fmla="*/ 8905 w 9993"/>
                <a:gd name="connsiteY51" fmla="*/ 5784 h 9867"/>
                <a:gd name="connsiteX52" fmla="*/ 8866 w 9993"/>
                <a:gd name="connsiteY52" fmla="*/ 5685 h 9867"/>
                <a:gd name="connsiteX53" fmla="*/ 8866 w 9993"/>
                <a:gd name="connsiteY53" fmla="*/ 5994 h 9867"/>
                <a:gd name="connsiteX54" fmla="*/ 8407 w 9993"/>
                <a:gd name="connsiteY54" fmla="*/ 5470 h 9867"/>
                <a:gd name="connsiteX55" fmla="*/ 7657 w 9993"/>
                <a:gd name="connsiteY55" fmla="*/ 7219 h 9867"/>
                <a:gd name="connsiteX56" fmla="*/ 7387 w 9993"/>
                <a:gd name="connsiteY56" fmla="*/ 7420 h 9867"/>
                <a:gd name="connsiteX57" fmla="*/ 7253 w 9993"/>
                <a:gd name="connsiteY57" fmla="*/ 6814 h 9867"/>
                <a:gd name="connsiteX58" fmla="*/ 7209 w 9993"/>
                <a:gd name="connsiteY58" fmla="*/ 6814 h 9867"/>
                <a:gd name="connsiteX59" fmla="*/ 7340 w 9993"/>
                <a:gd name="connsiteY59" fmla="*/ 6693 h 9867"/>
                <a:gd name="connsiteX60" fmla="*/ 7162 w 9993"/>
                <a:gd name="connsiteY60" fmla="*/ 6693 h 9867"/>
                <a:gd name="connsiteX61" fmla="*/ 7119 w 9993"/>
                <a:gd name="connsiteY61" fmla="*/ 6920 h 9867"/>
                <a:gd name="connsiteX62" fmla="*/ 7209 w 9993"/>
                <a:gd name="connsiteY62" fmla="*/ 7115 h 9867"/>
                <a:gd name="connsiteX63" fmla="*/ 7162 w 9993"/>
                <a:gd name="connsiteY63" fmla="*/ 7115 h 9867"/>
                <a:gd name="connsiteX64" fmla="*/ 7302 w 9993"/>
                <a:gd name="connsiteY64" fmla="*/ 7721 h 9867"/>
                <a:gd name="connsiteX65" fmla="*/ 7119 w 9993"/>
                <a:gd name="connsiteY65" fmla="*/ 7334 h 9867"/>
                <a:gd name="connsiteX66" fmla="*/ 7209 w 9993"/>
                <a:gd name="connsiteY66" fmla="*/ 7721 h 9867"/>
                <a:gd name="connsiteX67" fmla="*/ 7162 w 9993"/>
                <a:gd name="connsiteY67" fmla="*/ 7835 h 9867"/>
                <a:gd name="connsiteX68" fmla="*/ 7119 w 9993"/>
                <a:gd name="connsiteY68" fmla="*/ 7721 h 9867"/>
                <a:gd name="connsiteX69" fmla="*/ 7075 w 9993"/>
                <a:gd name="connsiteY69" fmla="*/ 8045 h 9867"/>
                <a:gd name="connsiteX70" fmla="*/ 6934 w 9993"/>
                <a:gd name="connsiteY70" fmla="*/ 8141 h 9867"/>
                <a:gd name="connsiteX71" fmla="*/ 6893 w 9993"/>
                <a:gd name="connsiteY71" fmla="*/ 7924 h 9867"/>
                <a:gd name="connsiteX72" fmla="*/ 6807 w 9993"/>
                <a:gd name="connsiteY72" fmla="*/ 7835 h 9867"/>
                <a:gd name="connsiteX73" fmla="*/ 6852 w 9993"/>
                <a:gd name="connsiteY73" fmla="*/ 8237 h 9867"/>
                <a:gd name="connsiteX74" fmla="*/ 6623 w 9993"/>
                <a:gd name="connsiteY74" fmla="*/ 8045 h 9867"/>
                <a:gd name="connsiteX75" fmla="*/ 6579 w 9993"/>
                <a:gd name="connsiteY75" fmla="*/ 8141 h 9867"/>
                <a:gd name="connsiteX76" fmla="*/ 6444 w 9993"/>
                <a:gd name="connsiteY76" fmla="*/ 8330 h 9867"/>
                <a:gd name="connsiteX77" fmla="*/ 6411 w 9993"/>
                <a:gd name="connsiteY77" fmla="*/ 8551 h 9867"/>
                <a:gd name="connsiteX78" fmla="*/ 6311 w 9993"/>
                <a:gd name="connsiteY78" fmla="*/ 8551 h 9867"/>
                <a:gd name="connsiteX79" fmla="*/ 6177 w 9993"/>
                <a:gd name="connsiteY79" fmla="*/ 8649 h 9867"/>
                <a:gd name="connsiteX80" fmla="*/ 6177 w 9993"/>
                <a:gd name="connsiteY80" fmla="*/ 8551 h 9867"/>
                <a:gd name="connsiteX81" fmla="*/ 6177 w 9993"/>
                <a:gd name="connsiteY81" fmla="*/ 8746 h 9867"/>
                <a:gd name="connsiteX82" fmla="*/ 6046 w 9993"/>
                <a:gd name="connsiteY82" fmla="*/ 8649 h 9867"/>
                <a:gd name="connsiteX83" fmla="*/ 6046 w 9993"/>
                <a:gd name="connsiteY83" fmla="*/ 8843 h 9867"/>
                <a:gd name="connsiteX84" fmla="*/ 6000 w 9993"/>
                <a:gd name="connsiteY84" fmla="*/ 9157 h 9867"/>
                <a:gd name="connsiteX85" fmla="*/ 6094 w 9993"/>
                <a:gd name="connsiteY85" fmla="*/ 9266 h 9867"/>
                <a:gd name="connsiteX86" fmla="*/ 6094 w 9993"/>
                <a:gd name="connsiteY86" fmla="*/ 9266 h 9867"/>
                <a:gd name="connsiteX87" fmla="*/ 6177 w 9993"/>
                <a:gd name="connsiteY87" fmla="*/ 9673 h 9867"/>
                <a:gd name="connsiteX88" fmla="*/ 5956 w 9993"/>
                <a:gd name="connsiteY88" fmla="*/ 9867 h 9867"/>
                <a:gd name="connsiteX89" fmla="*/ 5956 w 9993"/>
                <a:gd name="connsiteY89" fmla="*/ 9673 h 9867"/>
                <a:gd name="connsiteX90" fmla="*/ 5861 w 9993"/>
                <a:gd name="connsiteY90" fmla="*/ 9362 h 9867"/>
                <a:gd name="connsiteX91" fmla="*/ 5823 w 9993"/>
                <a:gd name="connsiteY91" fmla="*/ 9157 h 9867"/>
                <a:gd name="connsiteX92" fmla="*/ 5778 w 9993"/>
                <a:gd name="connsiteY92" fmla="*/ 8843 h 9867"/>
                <a:gd name="connsiteX93" fmla="*/ 5823 w 9993"/>
                <a:gd name="connsiteY93" fmla="*/ 8649 h 9867"/>
                <a:gd name="connsiteX94" fmla="*/ 5778 w 9993"/>
                <a:gd name="connsiteY94" fmla="*/ 8330 h 9867"/>
                <a:gd name="connsiteX95" fmla="*/ 5778 w 9993"/>
                <a:gd name="connsiteY95" fmla="*/ 8442 h 9867"/>
                <a:gd name="connsiteX96" fmla="*/ 5686 w 9993"/>
                <a:gd name="connsiteY96" fmla="*/ 8237 h 9867"/>
                <a:gd name="connsiteX97" fmla="*/ 5686 w 9993"/>
                <a:gd name="connsiteY97" fmla="*/ 8442 h 9867"/>
                <a:gd name="connsiteX98" fmla="*/ 5555 w 9993"/>
                <a:gd name="connsiteY98" fmla="*/ 8442 h 9867"/>
                <a:gd name="connsiteX99" fmla="*/ 5466 w 9993"/>
                <a:gd name="connsiteY99" fmla="*/ 8330 h 9867"/>
                <a:gd name="connsiteX100" fmla="*/ 5414 w 9993"/>
                <a:gd name="connsiteY100" fmla="*/ 8141 h 9867"/>
                <a:gd name="connsiteX101" fmla="*/ 5370 w 9993"/>
                <a:gd name="connsiteY101" fmla="*/ 8141 h 9867"/>
                <a:gd name="connsiteX102" fmla="*/ 5370 w 9993"/>
                <a:gd name="connsiteY102" fmla="*/ 8330 h 9867"/>
                <a:gd name="connsiteX103" fmla="*/ 5284 w 9993"/>
                <a:gd name="connsiteY103" fmla="*/ 8141 h 9867"/>
                <a:gd name="connsiteX104" fmla="*/ 5244 w 9993"/>
                <a:gd name="connsiteY104" fmla="*/ 7924 h 9867"/>
                <a:gd name="connsiteX105" fmla="*/ 5202 w 9993"/>
                <a:gd name="connsiteY105" fmla="*/ 8045 h 9867"/>
                <a:gd name="connsiteX106" fmla="*/ 5244 w 9993"/>
                <a:gd name="connsiteY106" fmla="*/ 8330 h 9867"/>
                <a:gd name="connsiteX107" fmla="*/ 5154 w 9993"/>
                <a:gd name="connsiteY107" fmla="*/ 8237 h 9867"/>
                <a:gd name="connsiteX108" fmla="*/ 5154 w 9993"/>
                <a:gd name="connsiteY108" fmla="*/ 8442 h 9867"/>
                <a:gd name="connsiteX109" fmla="*/ 4973 w 9993"/>
                <a:gd name="connsiteY109" fmla="*/ 8330 h 9867"/>
                <a:gd name="connsiteX110" fmla="*/ 4844 w 9993"/>
                <a:gd name="connsiteY110" fmla="*/ 8330 h 9867"/>
                <a:gd name="connsiteX111" fmla="*/ 4794 w 9993"/>
                <a:gd name="connsiteY111" fmla="*/ 8330 h 9867"/>
                <a:gd name="connsiteX112" fmla="*/ 4661 w 9993"/>
                <a:gd name="connsiteY112" fmla="*/ 8141 h 9867"/>
                <a:gd name="connsiteX113" fmla="*/ 4611 w 9993"/>
                <a:gd name="connsiteY113" fmla="*/ 8045 h 9867"/>
                <a:gd name="connsiteX114" fmla="*/ 4480 w 9993"/>
                <a:gd name="connsiteY114" fmla="*/ 7924 h 9867"/>
                <a:gd name="connsiteX115" fmla="*/ 4395 w 9993"/>
                <a:gd name="connsiteY115" fmla="*/ 7334 h 9867"/>
                <a:gd name="connsiteX116" fmla="*/ 4297 w 9993"/>
                <a:gd name="connsiteY116" fmla="*/ 6920 h 9867"/>
                <a:gd name="connsiteX117" fmla="*/ 4168 w 9993"/>
                <a:gd name="connsiteY117" fmla="*/ 6920 h 9867"/>
                <a:gd name="connsiteX118" fmla="*/ 4032 w 9993"/>
                <a:gd name="connsiteY118" fmla="*/ 6920 h 9867"/>
                <a:gd name="connsiteX119" fmla="*/ 3808 w 9993"/>
                <a:gd name="connsiteY119" fmla="*/ 6401 h 9867"/>
                <a:gd name="connsiteX120" fmla="*/ 3633 w 9993"/>
                <a:gd name="connsiteY120" fmla="*/ 6693 h 9867"/>
                <a:gd name="connsiteX121" fmla="*/ 3633 w 9993"/>
                <a:gd name="connsiteY121" fmla="*/ 6920 h 9867"/>
                <a:gd name="connsiteX122" fmla="*/ 3410 w 9993"/>
                <a:gd name="connsiteY122" fmla="*/ 7021 h 9867"/>
                <a:gd name="connsiteX123" fmla="*/ 3278 w 9993"/>
                <a:gd name="connsiteY123" fmla="*/ 7334 h 9867"/>
                <a:gd name="connsiteX124" fmla="*/ 3189 w 9993"/>
                <a:gd name="connsiteY124" fmla="*/ 7115 h 9867"/>
                <a:gd name="connsiteX125" fmla="*/ 3099 w 9993"/>
                <a:gd name="connsiteY125" fmla="*/ 7334 h 9867"/>
                <a:gd name="connsiteX126" fmla="*/ 2965 w 9993"/>
                <a:gd name="connsiteY126" fmla="*/ 7334 h 9867"/>
                <a:gd name="connsiteX127" fmla="*/ 2781 w 9993"/>
                <a:gd name="connsiteY127" fmla="*/ 7219 h 9867"/>
                <a:gd name="connsiteX128" fmla="*/ 2606 w 9993"/>
                <a:gd name="connsiteY128" fmla="*/ 7420 h 9867"/>
                <a:gd name="connsiteX129" fmla="*/ 2515 w 9993"/>
                <a:gd name="connsiteY129" fmla="*/ 7420 h 9867"/>
                <a:gd name="connsiteX130" fmla="*/ 2423 w 9993"/>
                <a:gd name="connsiteY130" fmla="*/ 7420 h 9867"/>
                <a:gd name="connsiteX131" fmla="*/ 2380 w 9993"/>
                <a:gd name="connsiteY131" fmla="*/ 7420 h 9867"/>
                <a:gd name="connsiteX132" fmla="*/ 2380 w 9993"/>
                <a:gd name="connsiteY132" fmla="*/ 7924 h 9867"/>
                <a:gd name="connsiteX133" fmla="*/ 2473 w 9993"/>
                <a:gd name="connsiteY133" fmla="*/ 8237 h 9867"/>
                <a:gd name="connsiteX134" fmla="*/ 2473 w 9993"/>
                <a:gd name="connsiteY134" fmla="*/ 8330 h 9867"/>
                <a:gd name="connsiteX135" fmla="*/ 2473 w 9993"/>
                <a:gd name="connsiteY135" fmla="*/ 8551 h 9867"/>
                <a:gd name="connsiteX136" fmla="*/ 2515 w 9993"/>
                <a:gd name="connsiteY136" fmla="*/ 8843 h 9867"/>
                <a:gd name="connsiteX137" fmla="*/ 2380 w 9993"/>
                <a:gd name="connsiteY137" fmla="*/ 8746 h 9867"/>
                <a:gd name="connsiteX138" fmla="*/ 2244 w 9993"/>
                <a:gd name="connsiteY138" fmla="*/ 8649 h 9867"/>
                <a:gd name="connsiteX139" fmla="*/ 2153 w 9993"/>
                <a:gd name="connsiteY139" fmla="*/ 8141 h 9867"/>
                <a:gd name="connsiteX140" fmla="*/ 1895 w 9993"/>
                <a:gd name="connsiteY140" fmla="*/ 8442 h 9867"/>
                <a:gd name="connsiteX141" fmla="*/ 1805 w 9993"/>
                <a:gd name="connsiteY141" fmla="*/ 8551 h 9867"/>
                <a:gd name="connsiteX142" fmla="*/ 1805 w 9993"/>
                <a:gd name="connsiteY142" fmla="*/ 8237 h 9867"/>
                <a:gd name="connsiteX143" fmla="*/ 1669 w 9993"/>
                <a:gd name="connsiteY143" fmla="*/ 7835 h 9867"/>
                <a:gd name="connsiteX144" fmla="*/ 1401 w 9993"/>
                <a:gd name="connsiteY144" fmla="*/ 7835 h 9867"/>
                <a:gd name="connsiteX145" fmla="*/ 1401 w 9993"/>
                <a:gd name="connsiteY145" fmla="*/ 7420 h 9867"/>
                <a:gd name="connsiteX146" fmla="*/ 1439 w 9993"/>
                <a:gd name="connsiteY146" fmla="*/ 6920 h 9867"/>
                <a:gd name="connsiteX147" fmla="*/ 1270 w 9993"/>
                <a:gd name="connsiteY147" fmla="*/ 6693 h 9867"/>
                <a:gd name="connsiteX148" fmla="*/ 1130 w 9993"/>
                <a:gd name="connsiteY148" fmla="*/ 6401 h 9867"/>
                <a:gd name="connsiteX149" fmla="*/ 1090 w 9993"/>
                <a:gd name="connsiteY149" fmla="*/ 6198 h 9867"/>
                <a:gd name="connsiteX150" fmla="*/ 1048 w 9993"/>
                <a:gd name="connsiteY150" fmla="*/ 5895 h 9867"/>
                <a:gd name="connsiteX151" fmla="*/ 1090 w 9993"/>
                <a:gd name="connsiteY151" fmla="*/ 5592 h 9867"/>
                <a:gd name="connsiteX152" fmla="*/ 773 w 9993"/>
                <a:gd name="connsiteY152" fmla="*/ 5685 h 9867"/>
                <a:gd name="connsiteX153" fmla="*/ 591 w 9993"/>
                <a:gd name="connsiteY153" fmla="*/ 5895 h 9867"/>
                <a:gd name="connsiteX154" fmla="*/ 591 w 9993"/>
                <a:gd name="connsiteY154" fmla="*/ 5592 h 9867"/>
                <a:gd name="connsiteX155" fmla="*/ 549 w 9993"/>
                <a:gd name="connsiteY155" fmla="*/ 5275 h 9867"/>
                <a:gd name="connsiteX156" fmla="*/ 508 w 9993"/>
                <a:gd name="connsiteY156" fmla="*/ 5098 h 9867"/>
                <a:gd name="connsiteX157" fmla="*/ 7545 w 9993"/>
                <a:gd name="connsiteY157" fmla="*/ 5062 h 9867"/>
                <a:gd name="connsiteX158" fmla="*/ 7675 w 9993"/>
                <a:gd name="connsiteY158" fmla="*/ 4323 h 9867"/>
                <a:gd name="connsiteX0" fmla="*/ 9989 w 10000"/>
                <a:gd name="connsiteY0" fmla="*/ 97 h 10006"/>
                <a:gd name="connsiteX1" fmla="*/ 9891 w 10000"/>
                <a:gd name="connsiteY1" fmla="*/ 6 h 10006"/>
                <a:gd name="connsiteX2" fmla="*/ 9854 w 10000"/>
                <a:gd name="connsiteY2" fmla="*/ 6 h 10006"/>
                <a:gd name="connsiteX3" fmla="*/ 9809 w 10000"/>
                <a:gd name="connsiteY3" fmla="*/ 186 h 10006"/>
                <a:gd name="connsiteX4" fmla="*/ 9942 w 10000"/>
                <a:gd name="connsiteY4" fmla="*/ 391 h 10006"/>
                <a:gd name="connsiteX5" fmla="*/ 9891 w 10000"/>
                <a:gd name="connsiteY5" fmla="*/ 391 h 10006"/>
                <a:gd name="connsiteX6" fmla="*/ 9942 w 10000"/>
                <a:gd name="connsiteY6" fmla="*/ 616 h 10006"/>
                <a:gd name="connsiteX7" fmla="*/ 9764 w 10000"/>
                <a:gd name="connsiteY7" fmla="*/ 500 h 10006"/>
                <a:gd name="connsiteX8" fmla="*/ 9809 w 10000"/>
                <a:gd name="connsiteY8" fmla="*/ 616 h 10006"/>
                <a:gd name="connsiteX9" fmla="*/ 9942 w 10000"/>
                <a:gd name="connsiteY9" fmla="*/ 710 h 10006"/>
                <a:gd name="connsiteX10" fmla="*/ 9989 w 10000"/>
                <a:gd name="connsiteY10" fmla="*/ 1026 h 10006"/>
                <a:gd name="connsiteX11" fmla="*/ 9942 w 10000"/>
                <a:gd name="connsiteY11" fmla="*/ 1234 h 10006"/>
                <a:gd name="connsiteX12" fmla="*/ 9809 w 10000"/>
                <a:gd name="connsiteY12" fmla="*/ 918 h 10006"/>
                <a:gd name="connsiteX13" fmla="*/ 9764 w 10000"/>
                <a:gd name="connsiteY13" fmla="*/ 1026 h 10006"/>
                <a:gd name="connsiteX14" fmla="*/ 9586 w 10000"/>
                <a:gd name="connsiteY14" fmla="*/ 1234 h 10006"/>
                <a:gd name="connsiteX15" fmla="*/ 9721 w 10000"/>
                <a:gd name="connsiteY15" fmla="*/ 1531 h 10006"/>
                <a:gd name="connsiteX16" fmla="*/ 9721 w 10000"/>
                <a:gd name="connsiteY16" fmla="*/ 1953 h 10006"/>
                <a:gd name="connsiteX17" fmla="*/ 9675 w 10000"/>
                <a:gd name="connsiteY17" fmla="*/ 2165 h 10006"/>
                <a:gd name="connsiteX18" fmla="*/ 9675 w 10000"/>
                <a:gd name="connsiteY18" fmla="*/ 2263 h 10006"/>
                <a:gd name="connsiteX19" fmla="*/ 9586 w 10000"/>
                <a:gd name="connsiteY19" fmla="*/ 2165 h 10006"/>
                <a:gd name="connsiteX20" fmla="*/ 9586 w 10000"/>
                <a:gd name="connsiteY20" fmla="*/ 2359 h 10006"/>
                <a:gd name="connsiteX21" fmla="*/ 9541 w 10000"/>
                <a:gd name="connsiteY21" fmla="*/ 2581 h 10006"/>
                <a:gd name="connsiteX22" fmla="*/ 9497 w 10000"/>
                <a:gd name="connsiteY22" fmla="*/ 2968 h 10006"/>
                <a:gd name="connsiteX23" fmla="*/ 9541 w 10000"/>
                <a:gd name="connsiteY23" fmla="*/ 2775 h 10006"/>
                <a:gd name="connsiteX24" fmla="*/ 9497 w 10000"/>
                <a:gd name="connsiteY24" fmla="*/ 2871 h 10006"/>
                <a:gd name="connsiteX25" fmla="*/ 9454 w 10000"/>
                <a:gd name="connsiteY25" fmla="*/ 2684 h 10006"/>
                <a:gd name="connsiteX26" fmla="*/ 9358 w 10000"/>
                <a:gd name="connsiteY26" fmla="*/ 2775 h 10006"/>
                <a:gd name="connsiteX27" fmla="*/ 9358 w 10000"/>
                <a:gd name="connsiteY27" fmla="*/ 2968 h 10006"/>
                <a:gd name="connsiteX28" fmla="*/ 9410 w 10000"/>
                <a:gd name="connsiteY28" fmla="*/ 3080 h 10006"/>
                <a:gd name="connsiteX29" fmla="*/ 9497 w 10000"/>
                <a:gd name="connsiteY29" fmla="*/ 3190 h 10006"/>
                <a:gd name="connsiteX30" fmla="*/ 9454 w 10000"/>
                <a:gd name="connsiteY30" fmla="*/ 3288 h 10006"/>
                <a:gd name="connsiteX31" fmla="*/ 9410 w 10000"/>
                <a:gd name="connsiteY31" fmla="*/ 3605 h 10006"/>
                <a:gd name="connsiteX32" fmla="*/ 9226 w 10000"/>
                <a:gd name="connsiteY32" fmla="*/ 3385 h 10006"/>
                <a:gd name="connsiteX33" fmla="*/ 9358 w 10000"/>
                <a:gd name="connsiteY33" fmla="*/ 3695 h 10006"/>
                <a:gd name="connsiteX34" fmla="*/ 9497 w 10000"/>
                <a:gd name="connsiteY34" fmla="*/ 3695 h 10006"/>
                <a:gd name="connsiteX35" fmla="*/ 9454 w 10000"/>
                <a:gd name="connsiteY35" fmla="*/ 3921 h 10006"/>
                <a:gd name="connsiteX36" fmla="*/ 9541 w 10000"/>
                <a:gd name="connsiteY36" fmla="*/ 4333 h 10006"/>
                <a:gd name="connsiteX37" fmla="*/ 9497 w 10000"/>
                <a:gd name="connsiteY37" fmla="*/ 4333 h 10006"/>
                <a:gd name="connsiteX38" fmla="*/ 9358 w 10000"/>
                <a:gd name="connsiteY38" fmla="*/ 4108 h 10006"/>
                <a:gd name="connsiteX39" fmla="*/ 9309 w 10000"/>
                <a:gd name="connsiteY39" fmla="*/ 4227 h 10006"/>
                <a:gd name="connsiteX40" fmla="*/ 9410 w 10000"/>
                <a:gd name="connsiteY40" fmla="*/ 4434 h 10006"/>
                <a:gd name="connsiteX41" fmla="*/ 9358 w 10000"/>
                <a:gd name="connsiteY41" fmla="*/ 4631 h 10006"/>
                <a:gd name="connsiteX42" fmla="*/ 9226 w 10000"/>
                <a:gd name="connsiteY42" fmla="*/ 4434 h 10006"/>
                <a:gd name="connsiteX43" fmla="*/ 9309 w 10000"/>
                <a:gd name="connsiteY43" fmla="*/ 4735 h 10006"/>
                <a:gd name="connsiteX44" fmla="*/ 9226 w 10000"/>
                <a:gd name="connsiteY44" fmla="*/ 4735 h 10006"/>
                <a:gd name="connsiteX45" fmla="*/ 9226 w 10000"/>
                <a:gd name="connsiteY45" fmla="*/ 4944 h 10006"/>
                <a:gd name="connsiteX46" fmla="*/ 9000 w 10000"/>
                <a:gd name="connsiteY46" fmla="*/ 5173 h 10006"/>
                <a:gd name="connsiteX47" fmla="*/ 8957 w 10000"/>
                <a:gd name="connsiteY47" fmla="*/ 5352 h 10006"/>
                <a:gd name="connsiteX48" fmla="*/ 9000 w 10000"/>
                <a:gd name="connsiteY48" fmla="*/ 5467 h 10006"/>
                <a:gd name="connsiteX49" fmla="*/ 8957 w 10000"/>
                <a:gd name="connsiteY49" fmla="*/ 5544 h 10006"/>
                <a:gd name="connsiteX50" fmla="*/ 8911 w 10000"/>
                <a:gd name="connsiteY50" fmla="*/ 5868 h 10006"/>
                <a:gd name="connsiteX51" fmla="*/ 8872 w 10000"/>
                <a:gd name="connsiteY51" fmla="*/ 5768 h 10006"/>
                <a:gd name="connsiteX52" fmla="*/ 8872 w 10000"/>
                <a:gd name="connsiteY52" fmla="*/ 6081 h 10006"/>
                <a:gd name="connsiteX53" fmla="*/ 8413 w 10000"/>
                <a:gd name="connsiteY53" fmla="*/ 5550 h 10006"/>
                <a:gd name="connsiteX54" fmla="*/ 7662 w 10000"/>
                <a:gd name="connsiteY54" fmla="*/ 7322 h 10006"/>
                <a:gd name="connsiteX55" fmla="*/ 7392 w 10000"/>
                <a:gd name="connsiteY55" fmla="*/ 7526 h 10006"/>
                <a:gd name="connsiteX56" fmla="*/ 7258 w 10000"/>
                <a:gd name="connsiteY56" fmla="*/ 6912 h 10006"/>
                <a:gd name="connsiteX57" fmla="*/ 7214 w 10000"/>
                <a:gd name="connsiteY57" fmla="*/ 6912 h 10006"/>
                <a:gd name="connsiteX58" fmla="*/ 7345 w 10000"/>
                <a:gd name="connsiteY58" fmla="*/ 6789 h 10006"/>
                <a:gd name="connsiteX59" fmla="*/ 7167 w 10000"/>
                <a:gd name="connsiteY59" fmla="*/ 6789 h 10006"/>
                <a:gd name="connsiteX60" fmla="*/ 7124 w 10000"/>
                <a:gd name="connsiteY60" fmla="*/ 7019 h 10006"/>
                <a:gd name="connsiteX61" fmla="*/ 7214 w 10000"/>
                <a:gd name="connsiteY61" fmla="*/ 7217 h 10006"/>
                <a:gd name="connsiteX62" fmla="*/ 7167 w 10000"/>
                <a:gd name="connsiteY62" fmla="*/ 7217 h 10006"/>
                <a:gd name="connsiteX63" fmla="*/ 7307 w 10000"/>
                <a:gd name="connsiteY63" fmla="*/ 7831 h 10006"/>
                <a:gd name="connsiteX64" fmla="*/ 7124 w 10000"/>
                <a:gd name="connsiteY64" fmla="*/ 7439 h 10006"/>
                <a:gd name="connsiteX65" fmla="*/ 7214 w 10000"/>
                <a:gd name="connsiteY65" fmla="*/ 7831 h 10006"/>
                <a:gd name="connsiteX66" fmla="*/ 7167 w 10000"/>
                <a:gd name="connsiteY66" fmla="*/ 7947 h 10006"/>
                <a:gd name="connsiteX67" fmla="*/ 7124 w 10000"/>
                <a:gd name="connsiteY67" fmla="*/ 7831 h 10006"/>
                <a:gd name="connsiteX68" fmla="*/ 7080 w 10000"/>
                <a:gd name="connsiteY68" fmla="*/ 8159 h 10006"/>
                <a:gd name="connsiteX69" fmla="*/ 6939 w 10000"/>
                <a:gd name="connsiteY69" fmla="*/ 8257 h 10006"/>
                <a:gd name="connsiteX70" fmla="*/ 6898 w 10000"/>
                <a:gd name="connsiteY70" fmla="*/ 8037 h 10006"/>
                <a:gd name="connsiteX71" fmla="*/ 6812 w 10000"/>
                <a:gd name="connsiteY71" fmla="*/ 7947 h 10006"/>
                <a:gd name="connsiteX72" fmla="*/ 6857 w 10000"/>
                <a:gd name="connsiteY72" fmla="*/ 8354 h 10006"/>
                <a:gd name="connsiteX73" fmla="*/ 6628 w 10000"/>
                <a:gd name="connsiteY73" fmla="*/ 8159 h 10006"/>
                <a:gd name="connsiteX74" fmla="*/ 6584 w 10000"/>
                <a:gd name="connsiteY74" fmla="*/ 8257 h 10006"/>
                <a:gd name="connsiteX75" fmla="*/ 6449 w 10000"/>
                <a:gd name="connsiteY75" fmla="*/ 8448 h 10006"/>
                <a:gd name="connsiteX76" fmla="*/ 6415 w 10000"/>
                <a:gd name="connsiteY76" fmla="*/ 8672 h 10006"/>
                <a:gd name="connsiteX77" fmla="*/ 6315 w 10000"/>
                <a:gd name="connsiteY77" fmla="*/ 8672 h 10006"/>
                <a:gd name="connsiteX78" fmla="*/ 6181 w 10000"/>
                <a:gd name="connsiteY78" fmla="*/ 8772 h 10006"/>
                <a:gd name="connsiteX79" fmla="*/ 6181 w 10000"/>
                <a:gd name="connsiteY79" fmla="*/ 8672 h 10006"/>
                <a:gd name="connsiteX80" fmla="*/ 6181 w 10000"/>
                <a:gd name="connsiteY80" fmla="*/ 8870 h 10006"/>
                <a:gd name="connsiteX81" fmla="*/ 6050 w 10000"/>
                <a:gd name="connsiteY81" fmla="*/ 8772 h 10006"/>
                <a:gd name="connsiteX82" fmla="*/ 6050 w 10000"/>
                <a:gd name="connsiteY82" fmla="*/ 8968 h 10006"/>
                <a:gd name="connsiteX83" fmla="*/ 6004 w 10000"/>
                <a:gd name="connsiteY83" fmla="*/ 9286 h 10006"/>
                <a:gd name="connsiteX84" fmla="*/ 6098 w 10000"/>
                <a:gd name="connsiteY84" fmla="*/ 9397 h 10006"/>
                <a:gd name="connsiteX85" fmla="*/ 6098 w 10000"/>
                <a:gd name="connsiteY85" fmla="*/ 9397 h 10006"/>
                <a:gd name="connsiteX86" fmla="*/ 6181 w 10000"/>
                <a:gd name="connsiteY86" fmla="*/ 9809 h 10006"/>
                <a:gd name="connsiteX87" fmla="*/ 5960 w 10000"/>
                <a:gd name="connsiteY87" fmla="*/ 10006 h 10006"/>
                <a:gd name="connsiteX88" fmla="*/ 5960 w 10000"/>
                <a:gd name="connsiteY88" fmla="*/ 9809 h 10006"/>
                <a:gd name="connsiteX89" fmla="*/ 5865 w 10000"/>
                <a:gd name="connsiteY89" fmla="*/ 9494 h 10006"/>
                <a:gd name="connsiteX90" fmla="*/ 5827 w 10000"/>
                <a:gd name="connsiteY90" fmla="*/ 9286 h 10006"/>
                <a:gd name="connsiteX91" fmla="*/ 5782 w 10000"/>
                <a:gd name="connsiteY91" fmla="*/ 8968 h 10006"/>
                <a:gd name="connsiteX92" fmla="*/ 5827 w 10000"/>
                <a:gd name="connsiteY92" fmla="*/ 8772 h 10006"/>
                <a:gd name="connsiteX93" fmla="*/ 5782 w 10000"/>
                <a:gd name="connsiteY93" fmla="*/ 8448 h 10006"/>
                <a:gd name="connsiteX94" fmla="*/ 5782 w 10000"/>
                <a:gd name="connsiteY94" fmla="*/ 8562 h 10006"/>
                <a:gd name="connsiteX95" fmla="*/ 5690 w 10000"/>
                <a:gd name="connsiteY95" fmla="*/ 8354 h 10006"/>
                <a:gd name="connsiteX96" fmla="*/ 5690 w 10000"/>
                <a:gd name="connsiteY96" fmla="*/ 8562 h 10006"/>
                <a:gd name="connsiteX97" fmla="*/ 5559 w 10000"/>
                <a:gd name="connsiteY97" fmla="*/ 8562 h 10006"/>
                <a:gd name="connsiteX98" fmla="*/ 5470 w 10000"/>
                <a:gd name="connsiteY98" fmla="*/ 8448 h 10006"/>
                <a:gd name="connsiteX99" fmla="*/ 5418 w 10000"/>
                <a:gd name="connsiteY99" fmla="*/ 8257 h 10006"/>
                <a:gd name="connsiteX100" fmla="*/ 5374 w 10000"/>
                <a:gd name="connsiteY100" fmla="*/ 8257 h 10006"/>
                <a:gd name="connsiteX101" fmla="*/ 5374 w 10000"/>
                <a:gd name="connsiteY101" fmla="*/ 8448 h 10006"/>
                <a:gd name="connsiteX102" fmla="*/ 5288 w 10000"/>
                <a:gd name="connsiteY102" fmla="*/ 8257 h 10006"/>
                <a:gd name="connsiteX103" fmla="*/ 5248 w 10000"/>
                <a:gd name="connsiteY103" fmla="*/ 8037 h 10006"/>
                <a:gd name="connsiteX104" fmla="*/ 5206 w 10000"/>
                <a:gd name="connsiteY104" fmla="*/ 8159 h 10006"/>
                <a:gd name="connsiteX105" fmla="*/ 5248 w 10000"/>
                <a:gd name="connsiteY105" fmla="*/ 8448 h 10006"/>
                <a:gd name="connsiteX106" fmla="*/ 5158 w 10000"/>
                <a:gd name="connsiteY106" fmla="*/ 8354 h 10006"/>
                <a:gd name="connsiteX107" fmla="*/ 5158 w 10000"/>
                <a:gd name="connsiteY107" fmla="*/ 8562 h 10006"/>
                <a:gd name="connsiteX108" fmla="*/ 4976 w 10000"/>
                <a:gd name="connsiteY108" fmla="*/ 8448 h 10006"/>
                <a:gd name="connsiteX109" fmla="*/ 4847 w 10000"/>
                <a:gd name="connsiteY109" fmla="*/ 8448 h 10006"/>
                <a:gd name="connsiteX110" fmla="*/ 4797 w 10000"/>
                <a:gd name="connsiteY110" fmla="*/ 8448 h 10006"/>
                <a:gd name="connsiteX111" fmla="*/ 4664 w 10000"/>
                <a:gd name="connsiteY111" fmla="*/ 8257 h 10006"/>
                <a:gd name="connsiteX112" fmla="*/ 4614 w 10000"/>
                <a:gd name="connsiteY112" fmla="*/ 8159 h 10006"/>
                <a:gd name="connsiteX113" fmla="*/ 4483 w 10000"/>
                <a:gd name="connsiteY113" fmla="*/ 8037 h 10006"/>
                <a:gd name="connsiteX114" fmla="*/ 4398 w 10000"/>
                <a:gd name="connsiteY114" fmla="*/ 7439 h 10006"/>
                <a:gd name="connsiteX115" fmla="*/ 4300 w 10000"/>
                <a:gd name="connsiteY115" fmla="*/ 7019 h 10006"/>
                <a:gd name="connsiteX116" fmla="*/ 4171 w 10000"/>
                <a:gd name="connsiteY116" fmla="*/ 7019 h 10006"/>
                <a:gd name="connsiteX117" fmla="*/ 4035 w 10000"/>
                <a:gd name="connsiteY117" fmla="*/ 7019 h 10006"/>
                <a:gd name="connsiteX118" fmla="*/ 3811 w 10000"/>
                <a:gd name="connsiteY118" fmla="*/ 6493 h 10006"/>
                <a:gd name="connsiteX119" fmla="*/ 3636 w 10000"/>
                <a:gd name="connsiteY119" fmla="*/ 6789 h 10006"/>
                <a:gd name="connsiteX120" fmla="*/ 3636 w 10000"/>
                <a:gd name="connsiteY120" fmla="*/ 7019 h 10006"/>
                <a:gd name="connsiteX121" fmla="*/ 3412 w 10000"/>
                <a:gd name="connsiteY121" fmla="*/ 7122 h 10006"/>
                <a:gd name="connsiteX122" fmla="*/ 3280 w 10000"/>
                <a:gd name="connsiteY122" fmla="*/ 7439 h 10006"/>
                <a:gd name="connsiteX123" fmla="*/ 3191 w 10000"/>
                <a:gd name="connsiteY123" fmla="*/ 7217 h 10006"/>
                <a:gd name="connsiteX124" fmla="*/ 3101 w 10000"/>
                <a:gd name="connsiteY124" fmla="*/ 7439 h 10006"/>
                <a:gd name="connsiteX125" fmla="*/ 2967 w 10000"/>
                <a:gd name="connsiteY125" fmla="*/ 7439 h 10006"/>
                <a:gd name="connsiteX126" fmla="*/ 2783 w 10000"/>
                <a:gd name="connsiteY126" fmla="*/ 7322 h 10006"/>
                <a:gd name="connsiteX127" fmla="*/ 2608 w 10000"/>
                <a:gd name="connsiteY127" fmla="*/ 7526 h 10006"/>
                <a:gd name="connsiteX128" fmla="*/ 2517 w 10000"/>
                <a:gd name="connsiteY128" fmla="*/ 7526 h 10006"/>
                <a:gd name="connsiteX129" fmla="*/ 2425 w 10000"/>
                <a:gd name="connsiteY129" fmla="*/ 7526 h 10006"/>
                <a:gd name="connsiteX130" fmla="*/ 2382 w 10000"/>
                <a:gd name="connsiteY130" fmla="*/ 7526 h 10006"/>
                <a:gd name="connsiteX131" fmla="*/ 2382 w 10000"/>
                <a:gd name="connsiteY131" fmla="*/ 8037 h 10006"/>
                <a:gd name="connsiteX132" fmla="*/ 2475 w 10000"/>
                <a:gd name="connsiteY132" fmla="*/ 8354 h 10006"/>
                <a:gd name="connsiteX133" fmla="*/ 2475 w 10000"/>
                <a:gd name="connsiteY133" fmla="*/ 8448 h 10006"/>
                <a:gd name="connsiteX134" fmla="*/ 2475 w 10000"/>
                <a:gd name="connsiteY134" fmla="*/ 8672 h 10006"/>
                <a:gd name="connsiteX135" fmla="*/ 2517 w 10000"/>
                <a:gd name="connsiteY135" fmla="*/ 8968 h 10006"/>
                <a:gd name="connsiteX136" fmla="*/ 2382 w 10000"/>
                <a:gd name="connsiteY136" fmla="*/ 8870 h 10006"/>
                <a:gd name="connsiteX137" fmla="*/ 2246 w 10000"/>
                <a:gd name="connsiteY137" fmla="*/ 8772 h 10006"/>
                <a:gd name="connsiteX138" fmla="*/ 2155 w 10000"/>
                <a:gd name="connsiteY138" fmla="*/ 8257 h 10006"/>
                <a:gd name="connsiteX139" fmla="*/ 1896 w 10000"/>
                <a:gd name="connsiteY139" fmla="*/ 8562 h 10006"/>
                <a:gd name="connsiteX140" fmla="*/ 1806 w 10000"/>
                <a:gd name="connsiteY140" fmla="*/ 8672 h 10006"/>
                <a:gd name="connsiteX141" fmla="*/ 1806 w 10000"/>
                <a:gd name="connsiteY141" fmla="*/ 8354 h 10006"/>
                <a:gd name="connsiteX142" fmla="*/ 1670 w 10000"/>
                <a:gd name="connsiteY142" fmla="*/ 7947 h 10006"/>
                <a:gd name="connsiteX143" fmla="*/ 1402 w 10000"/>
                <a:gd name="connsiteY143" fmla="*/ 7947 h 10006"/>
                <a:gd name="connsiteX144" fmla="*/ 1402 w 10000"/>
                <a:gd name="connsiteY144" fmla="*/ 7526 h 10006"/>
                <a:gd name="connsiteX145" fmla="*/ 1440 w 10000"/>
                <a:gd name="connsiteY145" fmla="*/ 7019 h 10006"/>
                <a:gd name="connsiteX146" fmla="*/ 1271 w 10000"/>
                <a:gd name="connsiteY146" fmla="*/ 6789 h 10006"/>
                <a:gd name="connsiteX147" fmla="*/ 1131 w 10000"/>
                <a:gd name="connsiteY147" fmla="*/ 6493 h 10006"/>
                <a:gd name="connsiteX148" fmla="*/ 1091 w 10000"/>
                <a:gd name="connsiteY148" fmla="*/ 6288 h 10006"/>
                <a:gd name="connsiteX149" fmla="*/ 1049 w 10000"/>
                <a:gd name="connsiteY149" fmla="*/ 5980 h 10006"/>
                <a:gd name="connsiteX150" fmla="*/ 1091 w 10000"/>
                <a:gd name="connsiteY150" fmla="*/ 5673 h 10006"/>
                <a:gd name="connsiteX151" fmla="*/ 774 w 10000"/>
                <a:gd name="connsiteY151" fmla="*/ 5768 h 10006"/>
                <a:gd name="connsiteX152" fmla="*/ 591 w 10000"/>
                <a:gd name="connsiteY152" fmla="*/ 5980 h 10006"/>
                <a:gd name="connsiteX153" fmla="*/ 591 w 10000"/>
                <a:gd name="connsiteY153" fmla="*/ 5673 h 10006"/>
                <a:gd name="connsiteX154" fmla="*/ 549 w 10000"/>
                <a:gd name="connsiteY154" fmla="*/ 5352 h 10006"/>
                <a:gd name="connsiteX155" fmla="*/ 508 w 10000"/>
                <a:gd name="connsiteY155" fmla="*/ 5173 h 10006"/>
                <a:gd name="connsiteX156" fmla="*/ 7550 w 10000"/>
                <a:gd name="connsiteY156" fmla="*/ 5136 h 10006"/>
                <a:gd name="connsiteX157" fmla="*/ 7680 w 10000"/>
                <a:gd name="connsiteY157" fmla="*/ 4387 h 10006"/>
                <a:gd name="connsiteX0" fmla="*/ 9891 w 10000"/>
                <a:gd name="connsiteY0" fmla="*/ 6 h 10006"/>
                <a:gd name="connsiteX1" fmla="*/ 9854 w 10000"/>
                <a:gd name="connsiteY1" fmla="*/ 6 h 10006"/>
                <a:gd name="connsiteX2" fmla="*/ 9809 w 10000"/>
                <a:gd name="connsiteY2" fmla="*/ 186 h 10006"/>
                <a:gd name="connsiteX3" fmla="*/ 9942 w 10000"/>
                <a:gd name="connsiteY3" fmla="*/ 391 h 10006"/>
                <a:gd name="connsiteX4" fmla="*/ 9891 w 10000"/>
                <a:gd name="connsiteY4" fmla="*/ 391 h 10006"/>
                <a:gd name="connsiteX5" fmla="*/ 9942 w 10000"/>
                <a:gd name="connsiteY5" fmla="*/ 616 h 10006"/>
                <a:gd name="connsiteX6" fmla="*/ 9764 w 10000"/>
                <a:gd name="connsiteY6" fmla="*/ 500 h 10006"/>
                <a:gd name="connsiteX7" fmla="*/ 9809 w 10000"/>
                <a:gd name="connsiteY7" fmla="*/ 616 h 10006"/>
                <a:gd name="connsiteX8" fmla="*/ 9942 w 10000"/>
                <a:gd name="connsiteY8" fmla="*/ 710 h 10006"/>
                <a:gd name="connsiteX9" fmla="*/ 9989 w 10000"/>
                <a:gd name="connsiteY9" fmla="*/ 1026 h 10006"/>
                <a:gd name="connsiteX10" fmla="*/ 9942 w 10000"/>
                <a:gd name="connsiteY10" fmla="*/ 1234 h 10006"/>
                <a:gd name="connsiteX11" fmla="*/ 9809 w 10000"/>
                <a:gd name="connsiteY11" fmla="*/ 918 h 10006"/>
                <a:gd name="connsiteX12" fmla="*/ 9764 w 10000"/>
                <a:gd name="connsiteY12" fmla="*/ 1026 h 10006"/>
                <a:gd name="connsiteX13" fmla="*/ 9586 w 10000"/>
                <a:gd name="connsiteY13" fmla="*/ 1234 h 10006"/>
                <a:gd name="connsiteX14" fmla="*/ 9721 w 10000"/>
                <a:gd name="connsiteY14" fmla="*/ 1531 h 10006"/>
                <a:gd name="connsiteX15" fmla="*/ 9721 w 10000"/>
                <a:gd name="connsiteY15" fmla="*/ 1953 h 10006"/>
                <a:gd name="connsiteX16" fmla="*/ 9675 w 10000"/>
                <a:gd name="connsiteY16" fmla="*/ 2165 h 10006"/>
                <a:gd name="connsiteX17" fmla="*/ 9675 w 10000"/>
                <a:gd name="connsiteY17" fmla="*/ 2263 h 10006"/>
                <a:gd name="connsiteX18" fmla="*/ 9586 w 10000"/>
                <a:gd name="connsiteY18" fmla="*/ 2165 h 10006"/>
                <a:gd name="connsiteX19" fmla="*/ 9586 w 10000"/>
                <a:gd name="connsiteY19" fmla="*/ 2359 h 10006"/>
                <a:gd name="connsiteX20" fmla="*/ 9541 w 10000"/>
                <a:gd name="connsiteY20" fmla="*/ 2581 h 10006"/>
                <a:gd name="connsiteX21" fmla="*/ 9497 w 10000"/>
                <a:gd name="connsiteY21" fmla="*/ 2968 h 10006"/>
                <a:gd name="connsiteX22" fmla="*/ 9541 w 10000"/>
                <a:gd name="connsiteY22" fmla="*/ 2775 h 10006"/>
                <a:gd name="connsiteX23" fmla="*/ 9497 w 10000"/>
                <a:gd name="connsiteY23" fmla="*/ 2871 h 10006"/>
                <a:gd name="connsiteX24" fmla="*/ 9454 w 10000"/>
                <a:gd name="connsiteY24" fmla="*/ 2684 h 10006"/>
                <a:gd name="connsiteX25" fmla="*/ 9358 w 10000"/>
                <a:gd name="connsiteY25" fmla="*/ 2775 h 10006"/>
                <a:gd name="connsiteX26" fmla="*/ 9358 w 10000"/>
                <a:gd name="connsiteY26" fmla="*/ 2968 h 10006"/>
                <a:gd name="connsiteX27" fmla="*/ 9410 w 10000"/>
                <a:gd name="connsiteY27" fmla="*/ 3080 h 10006"/>
                <a:gd name="connsiteX28" fmla="*/ 9497 w 10000"/>
                <a:gd name="connsiteY28" fmla="*/ 3190 h 10006"/>
                <a:gd name="connsiteX29" fmla="*/ 9454 w 10000"/>
                <a:gd name="connsiteY29" fmla="*/ 3288 h 10006"/>
                <a:gd name="connsiteX30" fmla="*/ 9410 w 10000"/>
                <a:gd name="connsiteY30" fmla="*/ 3605 h 10006"/>
                <a:gd name="connsiteX31" fmla="*/ 9226 w 10000"/>
                <a:gd name="connsiteY31" fmla="*/ 3385 h 10006"/>
                <a:gd name="connsiteX32" fmla="*/ 9358 w 10000"/>
                <a:gd name="connsiteY32" fmla="*/ 3695 h 10006"/>
                <a:gd name="connsiteX33" fmla="*/ 9497 w 10000"/>
                <a:gd name="connsiteY33" fmla="*/ 3695 h 10006"/>
                <a:gd name="connsiteX34" fmla="*/ 9454 w 10000"/>
                <a:gd name="connsiteY34" fmla="*/ 3921 h 10006"/>
                <a:gd name="connsiteX35" fmla="*/ 9541 w 10000"/>
                <a:gd name="connsiteY35" fmla="*/ 4333 h 10006"/>
                <a:gd name="connsiteX36" fmla="*/ 9497 w 10000"/>
                <a:gd name="connsiteY36" fmla="*/ 4333 h 10006"/>
                <a:gd name="connsiteX37" fmla="*/ 9358 w 10000"/>
                <a:gd name="connsiteY37" fmla="*/ 4108 h 10006"/>
                <a:gd name="connsiteX38" fmla="*/ 9309 w 10000"/>
                <a:gd name="connsiteY38" fmla="*/ 4227 h 10006"/>
                <a:gd name="connsiteX39" fmla="*/ 9410 w 10000"/>
                <a:gd name="connsiteY39" fmla="*/ 4434 h 10006"/>
                <a:gd name="connsiteX40" fmla="*/ 9358 w 10000"/>
                <a:gd name="connsiteY40" fmla="*/ 4631 h 10006"/>
                <a:gd name="connsiteX41" fmla="*/ 9226 w 10000"/>
                <a:gd name="connsiteY41" fmla="*/ 4434 h 10006"/>
                <a:gd name="connsiteX42" fmla="*/ 9309 w 10000"/>
                <a:gd name="connsiteY42" fmla="*/ 4735 h 10006"/>
                <a:gd name="connsiteX43" fmla="*/ 9226 w 10000"/>
                <a:gd name="connsiteY43" fmla="*/ 4735 h 10006"/>
                <a:gd name="connsiteX44" fmla="*/ 9226 w 10000"/>
                <a:gd name="connsiteY44" fmla="*/ 4944 h 10006"/>
                <a:gd name="connsiteX45" fmla="*/ 9000 w 10000"/>
                <a:gd name="connsiteY45" fmla="*/ 5173 h 10006"/>
                <a:gd name="connsiteX46" fmla="*/ 8957 w 10000"/>
                <a:gd name="connsiteY46" fmla="*/ 5352 h 10006"/>
                <a:gd name="connsiteX47" fmla="*/ 9000 w 10000"/>
                <a:gd name="connsiteY47" fmla="*/ 5467 h 10006"/>
                <a:gd name="connsiteX48" fmla="*/ 8957 w 10000"/>
                <a:gd name="connsiteY48" fmla="*/ 5544 h 10006"/>
                <a:gd name="connsiteX49" fmla="*/ 8911 w 10000"/>
                <a:gd name="connsiteY49" fmla="*/ 5868 h 10006"/>
                <a:gd name="connsiteX50" fmla="*/ 8872 w 10000"/>
                <a:gd name="connsiteY50" fmla="*/ 5768 h 10006"/>
                <a:gd name="connsiteX51" fmla="*/ 8872 w 10000"/>
                <a:gd name="connsiteY51" fmla="*/ 6081 h 10006"/>
                <a:gd name="connsiteX52" fmla="*/ 8413 w 10000"/>
                <a:gd name="connsiteY52" fmla="*/ 5550 h 10006"/>
                <a:gd name="connsiteX53" fmla="*/ 7662 w 10000"/>
                <a:gd name="connsiteY53" fmla="*/ 7322 h 10006"/>
                <a:gd name="connsiteX54" fmla="*/ 7392 w 10000"/>
                <a:gd name="connsiteY54" fmla="*/ 7526 h 10006"/>
                <a:gd name="connsiteX55" fmla="*/ 7258 w 10000"/>
                <a:gd name="connsiteY55" fmla="*/ 6912 h 10006"/>
                <a:gd name="connsiteX56" fmla="*/ 7214 w 10000"/>
                <a:gd name="connsiteY56" fmla="*/ 6912 h 10006"/>
                <a:gd name="connsiteX57" fmla="*/ 7345 w 10000"/>
                <a:gd name="connsiteY57" fmla="*/ 6789 h 10006"/>
                <a:gd name="connsiteX58" fmla="*/ 7167 w 10000"/>
                <a:gd name="connsiteY58" fmla="*/ 6789 h 10006"/>
                <a:gd name="connsiteX59" fmla="*/ 7124 w 10000"/>
                <a:gd name="connsiteY59" fmla="*/ 7019 h 10006"/>
                <a:gd name="connsiteX60" fmla="*/ 7214 w 10000"/>
                <a:gd name="connsiteY60" fmla="*/ 7217 h 10006"/>
                <a:gd name="connsiteX61" fmla="*/ 7167 w 10000"/>
                <a:gd name="connsiteY61" fmla="*/ 7217 h 10006"/>
                <a:gd name="connsiteX62" fmla="*/ 7307 w 10000"/>
                <a:gd name="connsiteY62" fmla="*/ 7831 h 10006"/>
                <a:gd name="connsiteX63" fmla="*/ 7124 w 10000"/>
                <a:gd name="connsiteY63" fmla="*/ 7439 h 10006"/>
                <a:gd name="connsiteX64" fmla="*/ 7214 w 10000"/>
                <a:gd name="connsiteY64" fmla="*/ 7831 h 10006"/>
                <a:gd name="connsiteX65" fmla="*/ 7167 w 10000"/>
                <a:gd name="connsiteY65" fmla="*/ 7947 h 10006"/>
                <a:gd name="connsiteX66" fmla="*/ 7124 w 10000"/>
                <a:gd name="connsiteY66" fmla="*/ 7831 h 10006"/>
                <a:gd name="connsiteX67" fmla="*/ 7080 w 10000"/>
                <a:gd name="connsiteY67" fmla="*/ 8159 h 10006"/>
                <a:gd name="connsiteX68" fmla="*/ 6939 w 10000"/>
                <a:gd name="connsiteY68" fmla="*/ 8257 h 10006"/>
                <a:gd name="connsiteX69" fmla="*/ 6898 w 10000"/>
                <a:gd name="connsiteY69" fmla="*/ 8037 h 10006"/>
                <a:gd name="connsiteX70" fmla="*/ 6812 w 10000"/>
                <a:gd name="connsiteY70" fmla="*/ 7947 h 10006"/>
                <a:gd name="connsiteX71" fmla="*/ 6857 w 10000"/>
                <a:gd name="connsiteY71" fmla="*/ 8354 h 10006"/>
                <a:gd name="connsiteX72" fmla="*/ 6628 w 10000"/>
                <a:gd name="connsiteY72" fmla="*/ 8159 h 10006"/>
                <a:gd name="connsiteX73" fmla="*/ 6584 w 10000"/>
                <a:gd name="connsiteY73" fmla="*/ 8257 h 10006"/>
                <a:gd name="connsiteX74" fmla="*/ 6449 w 10000"/>
                <a:gd name="connsiteY74" fmla="*/ 8448 h 10006"/>
                <a:gd name="connsiteX75" fmla="*/ 6415 w 10000"/>
                <a:gd name="connsiteY75" fmla="*/ 8672 h 10006"/>
                <a:gd name="connsiteX76" fmla="*/ 6315 w 10000"/>
                <a:gd name="connsiteY76" fmla="*/ 8672 h 10006"/>
                <a:gd name="connsiteX77" fmla="*/ 6181 w 10000"/>
                <a:gd name="connsiteY77" fmla="*/ 8772 h 10006"/>
                <a:gd name="connsiteX78" fmla="*/ 6181 w 10000"/>
                <a:gd name="connsiteY78" fmla="*/ 8672 h 10006"/>
                <a:gd name="connsiteX79" fmla="*/ 6181 w 10000"/>
                <a:gd name="connsiteY79" fmla="*/ 8870 h 10006"/>
                <a:gd name="connsiteX80" fmla="*/ 6050 w 10000"/>
                <a:gd name="connsiteY80" fmla="*/ 8772 h 10006"/>
                <a:gd name="connsiteX81" fmla="*/ 6050 w 10000"/>
                <a:gd name="connsiteY81" fmla="*/ 8968 h 10006"/>
                <a:gd name="connsiteX82" fmla="*/ 6004 w 10000"/>
                <a:gd name="connsiteY82" fmla="*/ 9286 h 10006"/>
                <a:gd name="connsiteX83" fmla="*/ 6098 w 10000"/>
                <a:gd name="connsiteY83" fmla="*/ 9397 h 10006"/>
                <a:gd name="connsiteX84" fmla="*/ 6098 w 10000"/>
                <a:gd name="connsiteY84" fmla="*/ 9397 h 10006"/>
                <a:gd name="connsiteX85" fmla="*/ 6181 w 10000"/>
                <a:gd name="connsiteY85" fmla="*/ 9809 h 10006"/>
                <a:gd name="connsiteX86" fmla="*/ 5960 w 10000"/>
                <a:gd name="connsiteY86" fmla="*/ 10006 h 10006"/>
                <a:gd name="connsiteX87" fmla="*/ 5960 w 10000"/>
                <a:gd name="connsiteY87" fmla="*/ 9809 h 10006"/>
                <a:gd name="connsiteX88" fmla="*/ 5865 w 10000"/>
                <a:gd name="connsiteY88" fmla="*/ 9494 h 10006"/>
                <a:gd name="connsiteX89" fmla="*/ 5827 w 10000"/>
                <a:gd name="connsiteY89" fmla="*/ 9286 h 10006"/>
                <a:gd name="connsiteX90" fmla="*/ 5782 w 10000"/>
                <a:gd name="connsiteY90" fmla="*/ 8968 h 10006"/>
                <a:gd name="connsiteX91" fmla="*/ 5827 w 10000"/>
                <a:gd name="connsiteY91" fmla="*/ 8772 h 10006"/>
                <a:gd name="connsiteX92" fmla="*/ 5782 w 10000"/>
                <a:gd name="connsiteY92" fmla="*/ 8448 h 10006"/>
                <a:gd name="connsiteX93" fmla="*/ 5782 w 10000"/>
                <a:gd name="connsiteY93" fmla="*/ 8562 h 10006"/>
                <a:gd name="connsiteX94" fmla="*/ 5690 w 10000"/>
                <a:gd name="connsiteY94" fmla="*/ 8354 h 10006"/>
                <a:gd name="connsiteX95" fmla="*/ 5690 w 10000"/>
                <a:gd name="connsiteY95" fmla="*/ 8562 h 10006"/>
                <a:gd name="connsiteX96" fmla="*/ 5559 w 10000"/>
                <a:gd name="connsiteY96" fmla="*/ 8562 h 10006"/>
                <a:gd name="connsiteX97" fmla="*/ 5470 w 10000"/>
                <a:gd name="connsiteY97" fmla="*/ 8448 h 10006"/>
                <a:gd name="connsiteX98" fmla="*/ 5418 w 10000"/>
                <a:gd name="connsiteY98" fmla="*/ 8257 h 10006"/>
                <a:gd name="connsiteX99" fmla="*/ 5374 w 10000"/>
                <a:gd name="connsiteY99" fmla="*/ 8257 h 10006"/>
                <a:gd name="connsiteX100" fmla="*/ 5374 w 10000"/>
                <a:gd name="connsiteY100" fmla="*/ 8448 h 10006"/>
                <a:gd name="connsiteX101" fmla="*/ 5288 w 10000"/>
                <a:gd name="connsiteY101" fmla="*/ 8257 h 10006"/>
                <a:gd name="connsiteX102" fmla="*/ 5248 w 10000"/>
                <a:gd name="connsiteY102" fmla="*/ 8037 h 10006"/>
                <a:gd name="connsiteX103" fmla="*/ 5206 w 10000"/>
                <a:gd name="connsiteY103" fmla="*/ 8159 h 10006"/>
                <a:gd name="connsiteX104" fmla="*/ 5248 w 10000"/>
                <a:gd name="connsiteY104" fmla="*/ 8448 h 10006"/>
                <a:gd name="connsiteX105" fmla="*/ 5158 w 10000"/>
                <a:gd name="connsiteY105" fmla="*/ 8354 h 10006"/>
                <a:gd name="connsiteX106" fmla="*/ 5158 w 10000"/>
                <a:gd name="connsiteY106" fmla="*/ 8562 h 10006"/>
                <a:gd name="connsiteX107" fmla="*/ 4976 w 10000"/>
                <a:gd name="connsiteY107" fmla="*/ 8448 h 10006"/>
                <a:gd name="connsiteX108" fmla="*/ 4847 w 10000"/>
                <a:gd name="connsiteY108" fmla="*/ 8448 h 10006"/>
                <a:gd name="connsiteX109" fmla="*/ 4797 w 10000"/>
                <a:gd name="connsiteY109" fmla="*/ 8448 h 10006"/>
                <a:gd name="connsiteX110" fmla="*/ 4664 w 10000"/>
                <a:gd name="connsiteY110" fmla="*/ 8257 h 10006"/>
                <a:gd name="connsiteX111" fmla="*/ 4614 w 10000"/>
                <a:gd name="connsiteY111" fmla="*/ 8159 h 10006"/>
                <a:gd name="connsiteX112" fmla="*/ 4483 w 10000"/>
                <a:gd name="connsiteY112" fmla="*/ 8037 h 10006"/>
                <a:gd name="connsiteX113" fmla="*/ 4398 w 10000"/>
                <a:gd name="connsiteY113" fmla="*/ 7439 h 10006"/>
                <a:gd name="connsiteX114" fmla="*/ 4300 w 10000"/>
                <a:gd name="connsiteY114" fmla="*/ 7019 h 10006"/>
                <a:gd name="connsiteX115" fmla="*/ 4171 w 10000"/>
                <a:gd name="connsiteY115" fmla="*/ 7019 h 10006"/>
                <a:gd name="connsiteX116" fmla="*/ 4035 w 10000"/>
                <a:gd name="connsiteY116" fmla="*/ 7019 h 10006"/>
                <a:gd name="connsiteX117" fmla="*/ 3811 w 10000"/>
                <a:gd name="connsiteY117" fmla="*/ 6493 h 10006"/>
                <a:gd name="connsiteX118" fmla="*/ 3636 w 10000"/>
                <a:gd name="connsiteY118" fmla="*/ 6789 h 10006"/>
                <a:gd name="connsiteX119" fmla="*/ 3636 w 10000"/>
                <a:gd name="connsiteY119" fmla="*/ 7019 h 10006"/>
                <a:gd name="connsiteX120" fmla="*/ 3412 w 10000"/>
                <a:gd name="connsiteY120" fmla="*/ 7122 h 10006"/>
                <a:gd name="connsiteX121" fmla="*/ 3280 w 10000"/>
                <a:gd name="connsiteY121" fmla="*/ 7439 h 10006"/>
                <a:gd name="connsiteX122" fmla="*/ 3191 w 10000"/>
                <a:gd name="connsiteY122" fmla="*/ 7217 h 10006"/>
                <a:gd name="connsiteX123" fmla="*/ 3101 w 10000"/>
                <a:gd name="connsiteY123" fmla="*/ 7439 h 10006"/>
                <a:gd name="connsiteX124" fmla="*/ 2967 w 10000"/>
                <a:gd name="connsiteY124" fmla="*/ 7439 h 10006"/>
                <a:gd name="connsiteX125" fmla="*/ 2783 w 10000"/>
                <a:gd name="connsiteY125" fmla="*/ 7322 h 10006"/>
                <a:gd name="connsiteX126" fmla="*/ 2608 w 10000"/>
                <a:gd name="connsiteY126" fmla="*/ 7526 h 10006"/>
                <a:gd name="connsiteX127" fmla="*/ 2517 w 10000"/>
                <a:gd name="connsiteY127" fmla="*/ 7526 h 10006"/>
                <a:gd name="connsiteX128" fmla="*/ 2425 w 10000"/>
                <a:gd name="connsiteY128" fmla="*/ 7526 h 10006"/>
                <a:gd name="connsiteX129" fmla="*/ 2382 w 10000"/>
                <a:gd name="connsiteY129" fmla="*/ 7526 h 10006"/>
                <a:gd name="connsiteX130" fmla="*/ 2382 w 10000"/>
                <a:gd name="connsiteY130" fmla="*/ 8037 h 10006"/>
                <a:gd name="connsiteX131" fmla="*/ 2475 w 10000"/>
                <a:gd name="connsiteY131" fmla="*/ 8354 h 10006"/>
                <a:gd name="connsiteX132" fmla="*/ 2475 w 10000"/>
                <a:gd name="connsiteY132" fmla="*/ 8448 h 10006"/>
                <a:gd name="connsiteX133" fmla="*/ 2475 w 10000"/>
                <a:gd name="connsiteY133" fmla="*/ 8672 h 10006"/>
                <a:gd name="connsiteX134" fmla="*/ 2517 w 10000"/>
                <a:gd name="connsiteY134" fmla="*/ 8968 h 10006"/>
                <a:gd name="connsiteX135" fmla="*/ 2382 w 10000"/>
                <a:gd name="connsiteY135" fmla="*/ 8870 h 10006"/>
                <a:gd name="connsiteX136" fmla="*/ 2246 w 10000"/>
                <a:gd name="connsiteY136" fmla="*/ 8772 h 10006"/>
                <a:gd name="connsiteX137" fmla="*/ 2155 w 10000"/>
                <a:gd name="connsiteY137" fmla="*/ 8257 h 10006"/>
                <a:gd name="connsiteX138" fmla="*/ 1896 w 10000"/>
                <a:gd name="connsiteY138" fmla="*/ 8562 h 10006"/>
                <a:gd name="connsiteX139" fmla="*/ 1806 w 10000"/>
                <a:gd name="connsiteY139" fmla="*/ 8672 h 10006"/>
                <a:gd name="connsiteX140" fmla="*/ 1806 w 10000"/>
                <a:gd name="connsiteY140" fmla="*/ 8354 h 10006"/>
                <a:gd name="connsiteX141" fmla="*/ 1670 w 10000"/>
                <a:gd name="connsiteY141" fmla="*/ 7947 h 10006"/>
                <a:gd name="connsiteX142" fmla="*/ 1402 w 10000"/>
                <a:gd name="connsiteY142" fmla="*/ 7947 h 10006"/>
                <a:gd name="connsiteX143" fmla="*/ 1402 w 10000"/>
                <a:gd name="connsiteY143" fmla="*/ 7526 h 10006"/>
                <a:gd name="connsiteX144" fmla="*/ 1440 w 10000"/>
                <a:gd name="connsiteY144" fmla="*/ 7019 h 10006"/>
                <a:gd name="connsiteX145" fmla="*/ 1271 w 10000"/>
                <a:gd name="connsiteY145" fmla="*/ 6789 h 10006"/>
                <a:gd name="connsiteX146" fmla="*/ 1131 w 10000"/>
                <a:gd name="connsiteY146" fmla="*/ 6493 h 10006"/>
                <a:gd name="connsiteX147" fmla="*/ 1091 w 10000"/>
                <a:gd name="connsiteY147" fmla="*/ 6288 h 10006"/>
                <a:gd name="connsiteX148" fmla="*/ 1049 w 10000"/>
                <a:gd name="connsiteY148" fmla="*/ 5980 h 10006"/>
                <a:gd name="connsiteX149" fmla="*/ 1091 w 10000"/>
                <a:gd name="connsiteY149" fmla="*/ 5673 h 10006"/>
                <a:gd name="connsiteX150" fmla="*/ 774 w 10000"/>
                <a:gd name="connsiteY150" fmla="*/ 5768 h 10006"/>
                <a:gd name="connsiteX151" fmla="*/ 591 w 10000"/>
                <a:gd name="connsiteY151" fmla="*/ 5980 h 10006"/>
                <a:gd name="connsiteX152" fmla="*/ 591 w 10000"/>
                <a:gd name="connsiteY152" fmla="*/ 5673 h 10006"/>
                <a:gd name="connsiteX153" fmla="*/ 549 w 10000"/>
                <a:gd name="connsiteY153" fmla="*/ 5352 h 10006"/>
                <a:gd name="connsiteX154" fmla="*/ 508 w 10000"/>
                <a:gd name="connsiteY154" fmla="*/ 5173 h 10006"/>
                <a:gd name="connsiteX155" fmla="*/ 7550 w 10000"/>
                <a:gd name="connsiteY155" fmla="*/ 5136 h 10006"/>
                <a:gd name="connsiteX156" fmla="*/ 7680 w 10000"/>
                <a:gd name="connsiteY156" fmla="*/ 4387 h 10006"/>
                <a:gd name="connsiteX0" fmla="*/ 9854 w 10000"/>
                <a:gd name="connsiteY0" fmla="*/ 0 h 10000"/>
                <a:gd name="connsiteX1" fmla="*/ 9809 w 10000"/>
                <a:gd name="connsiteY1" fmla="*/ 180 h 10000"/>
                <a:gd name="connsiteX2" fmla="*/ 9942 w 10000"/>
                <a:gd name="connsiteY2" fmla="*/ 385 h 10000"/>
                <a:gd name="connsiteX3" fmla="*/ 9891 w 10000"/>
                <a:gd name="connsiteY3" fmla="*/ 385 h 10000"/>
                <a:gd name="connsiteX4" fmla="*/ 9942 w 10000"/>
                <a:gd name="connsiteY4" fmla="*/ 610 h 10000"/>
                <a:gd name="connsiteX5" fmla="*/ 9764 w 10000"/>
                <a:gd name="connsiteY5" fmla="*/ 494 h 10000"/>
                <a:gd name="connsiteX6" fmla="*/ 9809 w 10000"/>
                <a:gd name="connsiteY6" fmla="*/ 610 h 10000"/>
                <a:gd name="connsiteX7" fmla="*/ 9942 w 10000"/>
                <a:gd name="connsiteY7" fmla="*/ 704 h 10000"/>
                <a:gd name="connsiteX8" fmla="*/ 9989 w 10000"/>
                <a:gd name="connsiteY8" fmla="*/ 1020 h 10000"/>
                <a:gd name="connsiteX9" fmla="*/ 9942 w 10000"/>
                <a:gd name="connsiteY9" fmla="*/ 1228 h 10000"/>
                <a:gd name="connsiteX10" fmla="*/ 9809 w 10000"/>
                <a:gd name="connsiteY10" fmla="*/ 912 h 10000"/>
                <a:gd name="connsiteX11" fmla="*/ 9764 w 10000"/>
                <a:gd name="connsiteY11" fmla="*/ 1020 h 10000"/>
                <a:gd name="connsiteX12" fmla="*/ 9586 w 10000"/>
                <a:gd name="connsiteY12" fmla="*/ 1228 h 10000"/>
                <a:gd name="connsiteX13" fmla="*/ 9721 w 10000"/>
                <a:gd name="connsiteY13" fmla="*/ 1525 h 10000"/>
                <a:gd name="connsiteX14" fmla="*/ 9721 w 10000"/>
                <a:gd name="connsiteY14" fmla="*/ 1947 h 10000"/>
                <a:gd name="connsiteX15" fmla="*/ 9675 w 10000"/>
                <a:gd name="connsiteY15" fmla="*/ 2159 h 10000"/>
                <a:gd name="connsiteX16" fmla="*/ 9675 w 10000"/>
                <a:gd name="connsiteY16" fmla="*/ 2257 h 10000"/>
                <a:gd name="connsiteX17" fmla="*/ 9586 w 10000"/>
                <a:gd name="connsiteY17" fmla="*/ 2159 h 10000"/>
                <a:gd name="connsiteX18" fmla="*/ 9586 w 10000"/>
                <a:gd name="connsiteY18" fmla="*/ 2353 h 10000"/>
                <a:gd name="connsiteX19" fmla="*/ 9541 w 10000"/>
                <a:gd name="connsiteY19" fmla="*/ 2575 h 10000"/>
                <a:gd name="connsiteX20" fmla="*/ 9497 w 10000"/>
                <a:gd name="connsiteY20" fmla="*/ 2962 h 10000"/>
                <a:gd name="connsiteX21" fmla="*/ 9541 w 10000"/>
                <a:gd name="connsiteY21" fmla="*/ 2769 h 10000"/>
                <a:gd name="connsiteX22" fmla="*/ 9497 w 10000"/>
                <a:gd name="connsiteY22" fmla="*/ 2865 h 10000"/>
                <a:gd name="connsiteX23" fmla="*/ 9454 w 10000"/>
                <a:gd name="connsiteY23" fmla="*/ 2678 h 10000"/>
                <a:gd name="connsiteX24" fmla="*/ 9358 w 10000"/>
                <a:gd name="connsiteY24" fmla="*/ 2769 h 10000"/>
                <a:gd name="connsiteX25" fmla="*/ 9358 w 10000"/>
                <a:gd name="connsiteY25" fmla="*/ 2962 h 10000"/>
                <a:gd name="connsiteX26" fmla="*/ 9410 w 10000"/>
                <a:gd name="connsiteY26" fmla="*/ 3074 h 10000"/>
                <a:gd name="connsiteX27" fmla="*/ 9497 w 10000"/>
                <a:gd name="connsiteY27" fmla="*/ 3184 h 10000"/>
                <a:gd name="connsiteX28" fmla="*/ 9454 w 10000"/>
                <a:gd name="connsiteY28" fmla="*/ 3282 h 10000"/>
                <a:gd name="connsiteX29" fmla="*/ 9410 w 10000"/>
                <a:gd name="connsiteY29" fmla="*/ 3599 h 10000"/>
                <a:gd name="connsiteX30" fmla="*/ 9226 w 10000"/>
                <a:gd name="connsiteY30" fmla="*/ 3379 h 10000"/>
                <a:gd name="connsiteX31" fmla="*/ 9358 w 10000"/>
                <a:gd name="connsiteY31" fmla="*/ 3689 h 10000"/>
                <a:gd name="connsiteX32" fmla="*/ 9497 w 10000"/>
                <a:gd name="connsiteY32" fmla="*/ 3689 h 10000"/>
                <a:gd name="connsiteX33" fmla="*/ 9454 w 10000"/>
                <a:gd name="connsiteY33" fmla="*/ 3915 h 10000"/>
                <a:gd name="connsiteX34" fmla="*/ 9541 w 10000"/>
                <a:gd name="connsiteY34" fmla="*/ 4327 h 10000"/>
                <a:gd name="connsiteX35" fmla="*/ 9497 w 10000"/>
                <a:gd name="connsiteY35" fmla="*/ 4327 h 10000"/>
                <a:gd name="connsiteX36" fmla="*/ 9358 w 10000"/>
                <a:gd name="connsiteY36" fmla="*/ 4102 h 10000"/>
                <a:gd name="connsiteX37" fmla="*/ 9309 w 10000"/>
                <a:gd name="connsiteY37" fmla="*/ 4221 h 10000"/>
                <a:gd name="connsiteX38" fmla="*/ 9410 w 10000"/>
                <a:gd name="connsiteY38" fmla="*/ 4428 h 10000"/>
                <a:gd name="connsiteX39" fmla="*/ 9358 w 10000"/>
                <a:gd name="connsiteY39" fmla="*/ 4625 h 10000"/>
                <a:gd name="connsiteX40" fmla="*/ 9226 w 10000"/>
                <a:gd name="connsiteY40" fmla="*/ 4428 h 10000"/>
                <a:gd name="connsiteX41" fmla="*/ 9309 w 10000"/>
                <a:gd name="connsiteY41" fmla="*/ 4729 h 10000"/>
                <a:gd name="connsiteX42" fmla="*/ 9226 w 10000"/>
                <a:gd name="connsiteY42" fmla="*/ 4729 h 10000"/>
                <a:gd name="connsiteX43" fmla="*/ 9226 w 10000"/>
                <a:gd name="connsiteY43" fmla="*/ 4938 h 10000"/>
                <a:gd name="connsiteX44" fmla="*/ 9000 w 10000"/>
                <a:gd name="connsiteY44" fmla="*/ 5167 h 10000"/>
                <a:gd name="connsiteX45" fmla="*/ 8957 w 10000"/>
                <a:gd name="connsiteY45" fmla="*/ 5346 h 10000"/>
                <a:gd name="connsiteX46" fmla="*/ 9000 w 10000"/>
                <a:gd name="connsiteY46" fmla="*/ 5461 h 10000"/>
                <a:gd name="connsiteX47" fmla="*/ 8957 w 10000"/>
                <a:gd name="connsiteY47" fmla="*/ 5538 h 10000"/>
                <a:gd name="connsiteX48" fmla="*/ 8911 w 10000"/>
                <a:gd name="connsiteY48" fmla="*/ 5862 h 10000"/>
                <a:gd name="connsiteX49" fmla="*/ 8872 w 10000"/>
                <a:gd name="connsiteY49" fmla="*/ 5762 h 10000"/>
                <a:gd name="connsiteX50" fmla="*/ 8872 w 10000"/>
                <a:gd name="connsiteY50" fmla="*/ 6075 h 10000"/>
                <a:gd name="connsiteX51" fmla="*/ 8413 w 10000"/>
                <a:gd name="connsiteY51" fmla="*/ 5544 h 10000"/>
                <a:gd name="connsiteX52" fmla="*/ 7662 w 10000"/>
                <a:gd name="connsiteY52" fmla="*/ 7316 h 10000"/>
                <a:gd name="connsiteX53" fmla="*/ 7392 w 10000"/>
                <a:gd name="connsiteY53" fmla="*/ 7520 h 10000"/>
                <a:gd name="connsiteX54" fmla="*/ 7258 w 10000"/>
                <a:gd name="connsiteY54" fmla="*/ 6906 h 10000"/>
                <a:gd name="connsiteX55" fmla="*/ 7214 w 10000"/>
                <a:gd name="connsiteY55" fmla="*/ 6906 h 10000"/>
                <a:gd name="connsiteX56" fmla="*/ 7345 w 10000"/>
                <a:gd name="connsiteY56" fmla="*/ 6783 h 10000"/>
                <a:gd name="connsiteX57" fmla="*/ 7167 w 10000"/>
                <a:gd name="connsiteY57" fmla="*/ 6783 h 10000"/>
                <a:gd name="connsiteX58" fmla="*/ 7124 w 10000"/>
                <a:gd name="connsiteY58" fmla="*/ 7013 h 10000"/>
                <a:gd name="connsiteX59" fmla="*/ 7214 w 10000"/>
                <a:gd name="connsiteY59" fmla="*/ 7211 h 10000"/>
                <a:gd name="connsiteX60" fmla="*/ 7167 w 10000"/>
                <a:gd name="connsiteY60" fmla="*/ 7211 h 10000"/>
                <a:gd name="connsiteX61" fmla="*/ 7307 w 10000"/>
                <a:gd name="connsiteY61" fmla="*/ 7825 h 10000"/>
                <a:gd name="connsiteX62" fmla="*/ 7124 w 10000"/>
                <a:gd name="connsiteY62" fmla="*/ 7433 h 10000"/>
                <a:gd name="connsiteX63" fmla="*/ 7214 w 10000"/>
                <a:gd name="connsiteY63" fmla="*/ 7825 h 10000"/>
                <a:gd name="connsiteX64" fmla="*/ 7167 w 10000"/>
                <a:gd name="connsiteY64" fmla="*/ 7941 h 10000"/>
                <a:gd name="connsiteX65" fmla="*/ 7124 w 10000"/>
                <a:gd name="connsiteY65" fmla="*/ 7825 h 10000"/>
                <a:gd name="connsiteX66" fmla="*/ 7080 w 10000"/>
                <a:gd name="connsiteY66" fmla="*/ 8153 h 10000"/>
                <a:gd name="connsiteX67" fmla="*/ 6939 w 10000"/>
                <a:gd name="connsiteY67" fmla="*/ 8251 h 10000"/>
                <a:gd name="connsiteX68" fmla="*/ 6898 w 10000"/>
                <a:gd name="connsiteY68" fmla="*/ 8031 h 10000"/>
                <a:gd name="connsiteX69" fmla="*/ 6812 w 10000"/>
                <a:gd name="connsiteY69" fmla="*/ 7941 h 10000"/>
                <a:gd name="connsiteX70" fmla="*/ 6857 w 10000"/>
                <a:gd name="connsiteY70" fmla="*/ 8348 h 10000"/>
                <a:gd name="connsiteX71" fmla="*/ 6628 w 10000"/>
                <a:gd name="connsiteY71" fmla="*/ 8153 h 10000"/>
                <a:gd name="connsiteX72" fmla="*/ 6584 w 10000"/>
                <a:gd name="connsiteY72" fmla="*/ 8251 h 10000"/>
                <a:gd name="connsiteX73" fmla="*/ 6449 w 10000"/>
                <a:gd name="connsiteY73" fmla="*/ 8442 h 10000"/>
                <a:gd name="connsiteX74" fmla="*/ 6415 w 10000"/>
                <a:gd name="connsiteY74" fmla="*/ 8666 h 10000"/>
                <a:gd name="connsiteX75" fmla="*/ 6315 w 10000"/>
                <a:gd name="connsiteY75" fmla="*/ 8666 h 10000"/>
                <a:gd name="connsiteX76" fmla="*/ 6181 w 10000"/>
                <a:gd name="connsiteY76" fmla="*/ 8766 h 10000"/>
                <a:gd name="connsiteX77" fmla="*/ 6181 w 10000"/>
                <a:gd name="connsiteY77" fmla="*/ 8666 h 10000"/>
                <a:gd name="connsiteX78" fmla="*/ 6181 w 10000"/>
                <a:gd name="connsiteY78" fmla="*/ 8864 h 10000"/>
                <a:gd name="connsiteX79" fmla="*/ 6050 w 10000"/>
                <a:gd name="connsiteY79" fmla="*/ 8766 h 10000"/>
                <a:gd name="connsiteX80" fmla="*/ 6050 w 10000"/>
                <a:gd name="connsiteY80" fmla="*/ 8962 h 10000"/>
                <a:gd name="connsiteX81" fmla="*/ 6004 w 10000"/>
                <a:gd name="connsiteY81" fmla="*/ 9280 h 10000"/>
                <a:gd name="connsiteX82" fmla="*/ 6098 w 10000"/>
                <a:gd name="connsiteY82" fmla="*/ 9391 h 10000"/>
                <a:gd name="connsiteX83" fmla="*/ 6098 w 10000"/>
                <a:gd name="connsiteY83" fmla="*/ 9391 h 10000"/>
                <a:gd name="connsiteX84" fmla="*/ 6181 w 10000"/>
                <a:gd name="connsiteY84" fmla="*/ 9803 h 10000"/>
                <a:gd name="connsiteX85" fmla="*/ 5960 w 10000"/>
                <a:gd name="connsiteY85" fmla="*/ 10000 h 10000"/>
                <a:gd name="connsiteX86" fmla="*/ 5960 w 10000"/>
                <a:gd name="connsiteY86" fmla="*/ 9803 h 10000"/>
                <a:gd name="connsiteX87" fmla="*/ 5865 w 10000"/>
                <a:gd name="connsiteY87" fmla="*/ 9488 h 10000"/>
                <a:gd name="connsiteX88" fmla="*/ 5827 w 10000"/>
                <a:gd name="connsiteY88" fmla="*/ 9280 h 10000"/>
                <a:gd name="connsiteX89" fmla="*/ 5782 w 10000"/>
                <a:gd name="connsiteY89" fmla="*/ 8962 h 10000"/>
                <a:gd name="connsiteX90" fmla="*/ 5827 w 10000"/>
                <a:gd name="connsiteY90" fmla="*/ 8766 h 10000"/>
                <a:gd name="connsiteX91" fmla="*/ 5782 w 10000"/>
                <a:gd name="connsiteY91" fmla="*/ 8442 h 10000"/>
                <a:gd name="connsiteX92" fmla="*/ 5782 w 10000"/>
                <a:gd name="connsiteY92" fmla="*/ 8556 h 10000"/>
                <a:gd name="connsiteX93" fmla="*/ 5690 w 10000"/>
                <a:gd name="connsiteY93" fmla="*/ 8348 h 10000"/>
                <a:gd name="connsiteX94" fmla="*/ 5690 w 10000"/>
                <a:gd name="connsiteY94" fmla="*/ 8556 h 10000"/>
                <a:gd name="connsiteX95" fmla="*/ 5559 w 10000"/>
                <a:gd name="connsiteY95" fmla="*/ 8556 h 10000"/>
                <a:gd name="connsiteX96" fmla="*/ 5470 w 10000"/>
                <a:gd name="connsiteY96" fmla="*/ 8442 h 10000"/>
                <a:gd name="connsiteX97" fmla="*/ 5418 w 10000"/>
                <a:gd name="connsiteY97" fmla="*/ 8251 h 10000"/>
                <a:gd name="connsiteX98" fmla="*/ 5374 w 10000"/>
                <a:gd name="connsiteY98" fmla="*/ 8251 h 10000"/>
                <a:gd name="connsiteX99" fmla="*/ 5374 w 10000"/>
                <a:gd name="connsiteY99" fmla="*/ 8442 h 10000"/>
                <a:gd name="connsiteX100" fmla="*/ 5288 w 10000"/>
                <a:gd name="connsiteY100" fmla="*/ 8251 h 10000"/>
                <a:gd name="connsiteX101" fmla="*/ 5248 w 10000"/>
                <a:gd name="connsiteY101" fmla="*/ 8031 h 10000"/>
                <a:gd name="connsiteX102" fmla="*/ 5206 w 10000"/>
                <a:gd name="connsiteY102" fmla="*/ 8153 h 10000"/>
                <a:gd name="connsiteX103" fmla="*/ 5248 w 10000"/>
                <a:gd name="connsiteY103" fmla="*/ 8442 h 10000"/>
                <a:gd name="connsiteX104" fmla="*/ 5158 w 10000"/>
                <a:gd name="connsiteY104" fmla="*/ 8348 h 10000"/>
                <a:gd name="connsiteX105" fmla="*/ 5158 w 10000"/>
                <a:gd name="connsiteY105" fmla="*/ 8556 h 10000"/>
                <a:gd name="connsiteX106" fmla="*/ 4976 w 10000"/>
                <a:gd name="connsiteY106" fmla="*/ 8442 h 10000"/>
                <a:gd name="connsiteX107" fmla="*/ 4847 w 10000"/>
                <a:gd name="connsiteY107" fmla="*/ 8442 h 10000"/>
                <a:gd name="connsiteX108" fmla="*/ 4797 w 10000"/>
                <a:gd name="connsiteY108" fmla="*/ 8442 h 10000"/>
                <a:gd name="connsiteX109" fmla="*/ 4664 w 10000"/>
                <a:gd name="connsiteY109" fmla="*/ 8251 h 10000"/>
                <a:gd name="connsiteX110" fmla="*/ 4614 w 10000"/>
                <a:gd name="connsiteY110" fmla="*/ 8153 h 10000"/>
                <a:gd name="connsiteX111" fmla="*/ 4483 w 10000"/>
                <a:gd name="connsiteY111" fmla="*/ 8031 h 10000"/>
                <a:gd name="connsiteX112" fmla="*/ 4398 w 10000"/>
                <a:gd name="connsiteY112" fmla="*/ 7433 h 10000"/>
                <a:gd name="connsiteX113" fmla="*/ 4300 w 10000"/>
                <a:gd name="connsiteY113" fmla="*/ 7013 h 10000"/>
                <a:gd name="connsiteX114" fmla="*/ 4171 w 10000"/>
                <a:gd name="connsiteY114" fmla="*/ 7013 h 10000"/>
                <a:gd name="connsiteX115" fmla="*/ 4035 w 10000"/>
                <a:gd name="connsiteY115" fmla="*/ 7013 h 10000"/>
                <a:gd name="connsiteX116" fmla="*/ 3811 w 10000"/>
                <a:gd name="connsiteY116" fmla="*/ 6487 h 10000"/>
                <a:gd name="connsiteX117" fmla="*/ 3636 w 10000"/>
                <a:gd name="connsiteY117" fmla="*/ 6783 h 10000"/>
                <a:gd name="connsiteX118" fmla="*/ 3636 w 10000"/>
                <a:gd name="connsiteY118" fmla="*/ 7013 h 10000"/>
                <a:gd name="connsiteX119" fmla="*/ 3412 w 10000"/>
                <a:gd name="connsiteY119" fmla="*/ 7116 h 10000"/>
                <a:gd name="connsiteX120" fmla="*/ 3280 w 10000"/>
                <a:gd name="connsiteY120" fmla="*/ 7433 h 10000"/>
                <a:gd name="connsiteX121" fmla="*/ 3191 w 10000"/>
                <a:gd name="connsiteY121" fmla="*/ 7211 h 10000"/>
                <a:gd name="connsiteX122" fmla="*/ 3101 w 10000"/>
                <a:gd name="connsiteY122" fmla="*/ 7433 h 10000"/>
                <a:gd name="connsiteX123" fmla="*/ 2967 w 10000"/>
                <a:gd name="connsiteY123" fmla="*/ 7433 h 10000"/>
                <a:gd name="connsiteX124" fmla="*/ 2783 w 10000"/>
                <a:gd name="connsiteY124" fmla="*/ 7316 h 10000"/>
                <a:gd name="connsiteX125" fmla="*/ 2608 w 10000"/>
                <a:gd name="connsiteY125" fmla="*/ 7520 h 10000"/>
                <a:gd name="connsiteX126" fmla="*/ 2517 w 10000"/>
                <a:gd name="connsiteY126" fmla="*/ 7520 h 10000"/>
                <a:gd name="connsiteX127" fmla="*/ 2425 w 10000"/>
                <a:gd name="connsiteY127" fmla="*/ 7520 h 10000"/>
                <a:gd name="connsiteX128" fmla="*/ 2382 w 10000"/>
                <a:gd name="connsiteY128" fmla="*/ 7520 h 10000"/>
                <a:gd name="connsiteX129" fmla="*/ 2382 w 10000"/>
                <a:gd name="connsiteY129" fmla="*/ 8031 h 10000"/>
                <a:gd name="connsiteX130" fmla="*/ 2475 w 10000"/>
                <a:gd name="connsiteY130" fmla="*/ 8348 h 10000"/>
                <a:gd name="connsiteX131" fmla="*/ 2475 w 10000"/>
                <a:gd name="connsiteY131" fmla="*/ 8442 h 10000"/>
                <a:gd name="connsiteX132" fmla="*/ 2475 w 10000"/>
                <a:gd name="connsiteY132" fmla="*/ 8666 h 10000"/>
                <a:gd name="connsiteX133" fmla="*/ 2517 w 10000"/>
                <a:gd name="connsiteY133" fmla="*/ 8962 h 10000"/>
                <a:gd name="connsiteX134" fmla="*/ 2382 w 10000"/>
                <a:gd name="connsiteY134" fmla="*/ 8864 h 10000"/>
                <a:gd name="connsiteX135" fmla="*/ 2246 w 10000"/>
                <a:gd name="connsiteY135" fmla="*/ 8766 h 10000"/>
                <a:gd name="connsiteX136" fmla="*/ 2155 w 10000"/>
                <a:gd name="connsiteY136" fmla="*/ 8251 h 10000"/>
                <a:gd name="connsiteX137" fmla="*/ 1896 w 10000"/>
                <a:gd name="connsiteY137" fmla="*/ 8556 h 10000"/>
                <a:gd name="connsiteX138" fmla="*/ 1806 w 10000"/>
                <a:gd name="connsiteY138" fmla="*/ 8666 h 10000"/>
                <a:gd name="connsiteX139" fmla="*/ 1806 w 10000"/>
                <a:gd name="connsiteY139" fmla="*/ 8348 h 10000"/>
                <a:gd name="connsiteX140" fmla="*/ 1670 w 10000"/>
                <a:gd name="connsiteY140" fmla="*/ 7941 h 10000"/>
                <a:gd name="connsiteX141" fmla="*/ 1402 w 10000"/>
                <a:gd name="connsiteY141" fmla="*/ 7941 h 10000"/>
                <a:gd name="connsiteX142" fmla="*/ 1402 w 10000"/>
                <a:gd name="connsiteY142" fmla="*/ 7520 h 10000"/>
                <a:gd name="connsiteX143" fmla="*/ 1440 w 10000"/>
                <a:gd name="connsiteY143" fmla="*/ 7013 h 10000"/>
                <a:gd name="connsiteX144" fmla="*/ 1271 w 10000"/>
                <a:gd name="connsiteY144" fmla="*/ 6783 h 10000"/>
                <a:gd name="connsiteX145" fmla="*/ 1131 w 10000"/>
                <a:gd name="connsiteY145" fmla="*/ 6487 h 10000"/>
                <a:gd name="connsiteX146" fmla="*/ 1091 w 10000"/>
                <a:gd name="connsiteY146" fmla="*/ 6282 h 10000"/>
                <a:gd name="connsiteX147" fmla="*/ 1049 w 10000"/>
                <a:gd name="connsiteY147" fmla="*/ 5974 h 10000"/>
                <a:gd name="connsiteX148" fmla="*/ 1091 w 10000"/>
                <a:gd name="connsiteY148" fmla="*/ 5667 h 10000"/>
                <a:gd name="connsiteX149" fmla="*/ 774 w 10000"/>
                <a:gd name="connsiteY149" fmla="*/ 5762 h 10000"/>
                <a:gd name="connsiteX150" fmla="*/ 591 w 10000"/>
                <a:gd name="connsiteY150" fmla="*/ 5974 h 10000"/>
                <a:gd name="connsiteX151" fmla="*/ 591 w 10000"/>
                <a:gd name="connsiteY151" fmla="*/ 5667 h 10000"/>
                <a:gd name="connsiteX152" fmla="*/ 549 w 10000"/>
                <a:gd name="connsiteY152" fmla="*/ 5346 h 10000"/>
                <a:gd name="connsiteX153" fmla="*/ 508 w 10000"/>
                <a:gd name="connsiteY153" fmla="*/ 5167 h 10000"/>
                <a:gd name="connsiteX154" fmla="*/ 7550 w 10000"/>
                <a:gd name="connsiteY154" fmla="*/ 5130 h 10000"/>
                <a:gd name="connsiteX155" fmla="*/ 7680 w 10000"/>
                <a:gd name="connsiteY155" fmla="*/ 4381 h 10000"/>
                <a:gd name="connsiteX0" fmla="*/ 9809 w 10000"/>
                <a:gd name="connsiteY0" fmla="*/ 24 h 9844"/>
                <a:gd name="connsiteX1" fmla="*/ 9942 w 10000"/>
                <a:gd name="connsiteY1" fmla="*/ 229 h 9844"/>
                <a:gd name="connsiteX2" fmla="*/ 9891 w 10000"/>
                <a:gd name="connsiteY2" fmla="*/ 229 h 9844"/>
                <a:gd name="connsiteX3" fmla="*/ 9942 w 10000"/>
                <a:gd name="connsiteY3" fmla="*/ 454 h 9844"/>
                <a:gd name="connsiteX4" fmla="*/ 9764 w 10000"/>
                <a:gd name="connsiteY4" fmla="*/ 338 h 9844"/>
                <a:gd name="connsiteX5" fmla="*/ 9809 w 10000"/>
                <a:gd name="connsiteY5" fmla="*/ 454 h 9844"/>
                <a:gd name="connsiteX6" fmla="*/ 9942 w 10000"/>
                <a:gd name="connsiteY6" fmla="*/ 548 h 9844"/>
                <a:gd name="connsiteX7" fmla="*/ 9989 w 10000"/>
                <a:gd name="connsiteY7" fmla="*/ 864 h 9844"/>
                <a:gd name="connsiteX8" fmla="*/ 9942 w 10000"/>
                <a:gd name="connsiteY8" fmla="*/ 1072 h 9844"/>
                <a:gd name="connsiteX9" fmla="*/ 9809 w 10000"/>
                <a:gd name="connsiteY9" fmla="*/ 756 h 9844"/>
                <a:gd name="connsiteX10" fmla="*/ 9764 w 10000"/>
                <a:gd name="connsiteY10" fmla="*/ 864 h 9844"/>
                <a:gd name="connsiteX11" fmla="*/ 9586 w 10000"/>
                <a:gd name="connsiteY11" fmla="*/ 1072 h 9844"/>
                <a:gd name="connsiteX12" fmla="*/ 9721 w 10000"/>
                <a:gd name="connsiteY12" fmla="*/ 1369 h 9844"/>
                <a:gd name="connsiteX13" fmla="*/ 9721 w 10000"/>
                <a:gd name="connsiteY13" fmla="*/ 1791 h 9844"/>
                <a:gd name="connsiteX14" fmla="*/ 9675 w 10000"/>
                <a:gd name="connsiteY14" fmla="*/ 2003 h 9844"/>
                <a:gd name="connsiteX15" fmla="*/ 9675 w 10000"/>
                <a:gd name="connsiteY15" fmla="*/ 2101 h 9844"/>
                <a:gd name="connsiteX16" fmla="*/ 9586 w 10000"/>
                <a:gd name="connsiteY16" fmla="*/ 2003 h 9844"/>
                <a:gd name="connsiteX17" fmla="*/ 9586 w 10000"/>
                <a:gd name="connsiteY17" fmla="*/ 2197 h 9844"/>
                <a:gd name="connsiteX18" fmla="*/ 9541 w 10000"/>
                <a:gd name="connsiteY18" fmla="*/ 2419 h 9844"/>
                <a:gd name="connsiteX19" fmla="*/ 9497 w 10000"/>
                <a:gd name="connsiteY19" fmla="*/ 2806 h 9844"/>
                <a:gd name="connsiteX20" fmla="*/ 9541 w 10000"/>
                <a:gd name="connsiteY20" fmla="*/ 2613 h 9844"/>
                <a:gd name="connsiteX21" fmla="*/ 9497 w 10000"/>
                <a:gd name="connsiteY21" fmla="*/ 2709 h 9844"/>
                <a:gd name="connsiteX22" fmla="*/ 9454 w 10000"/>
                <a:gd name="connsiteY22" fmla="*/ 2522 h 9844"/>
                <a:gd name="connsiteX23" fmla="*/ 9358 w 10000"/>
                <a:gd name="connsiteY23" fmla="*/ 2613 h 9844"/>
                <a:gd name="connsiteX24" fmla="*/ 9358 w 10000"/>
                <a:gd name="connsiteY24" fmla="*/ 2806 h 9844"/>
                <a:gd name="connsiteX25" fmla="*/ 9410 w 10000"/>
                <a:gd name="connsiteY25" fmla="*/ 2918 h 9844"/>
                <a:gd name="connsiteX26" fmla="*/ 9497 w 10000"/>
                <a:gd name="connsiteY26" fmla="*/ 3028 h 9844"/>
                <a:gd name="connsiteX27" fmla="*/ 9454 w 10000"/>
                <a:gd name="connsiteY27" fmla="*/ 3126 h 9844"/>
                <a:gd name="connsiteX28" fmla="*/ 9410 w 10000"/>
                <a:gd name="connsiteY28" fmla="*/ 3443 h 9844"/>
                <a:gd name="connsiteX29" fmla="*/ 9226 w 10000"/>
                <a:gd name="connsiteY29" fmla="*/ 3223 h 9844"/>
                <a:gd name="connsiteX30" fmla="*/ 9358 w 10000"/>
                <a:gd name="connsiteY30" fmla="*/ 3533 h 9844"/>
                <a:gd name="connsiteX31" fmla="*/ 9497 w 10000"/>
                <a:gd name="connsiteY31" fmla="*/ 3533 h 9844"/>
                <a:gd name="connsiteX32" fmla="*/ 9454 w 10000"/>
                <a:gd name="connsiteY32" fmla="*/ 3759 h 9844"/>
                <a:gd name="connsiteX33" fmla="*/ 9541 w 10000"/>
                <a:gd name="connsiteY33" fmla="*/ 4171 h 9844"/>
                <a:gd name="connsiteX34" fmla="*/ 9497 w 10000"/>
                <a:gd name="connsiteY34" fmla="*/ 4171 h 9844"/>
                <a:gd name="connsiteX35" fmla="*/ 9358 w 10000"/>
                <a:gd name="connsiteY35" fmla="*/ 3946 h 9844"/>
                <a:gd name="connsiteX36" fmla="*/ 9309 w 10000"/>
                <a:gd name="connsiteY36" fmla="*/ 4065 h 9844"/>
                <a:gd name="connsiteX37" fmla="*/ 9410 w 10000"/>
                <a:gd name="connsiteY37" fmla="*/ 4272 h 9844"/>
                <a:gd name="connsiteX38" fmla="*/ 9358 w 10000"/>
                <a:gd name="connsiteY38" fmla="*/ 4469 h 9844"/>
                <a:gd name="connsiteX39" fmla="*/ 9226 w 10000"/>
                <a:gd name="connsiteY39" fmla="*/ 4272 h 9844"/>
                <a:gd name="connsiteX40" fmla="*/ 9309 w 10000"/>
                <a:gd name="connsiteY40" fmla="*/ 4573 h 9844"/>
                <a:gd name="connsiteX41" fmla="*/ 9226 w 10000"/>
                <a:gd name="connsiteY41" fmla="*/ 4573 h 9844"/>
                <a:gd name="connsiteX42" fmla="*/ 9226 w 10000"/>
                <a:gd name="connsiteY42" fmla="*/ 4782 h 9844"/>
                <a:gd name="connsiteX43" fmla="*/ 9000 w 10000"/>
                <a:gd name="connsiteY43" fmla="*/ 5011 h 9844"/>
                <a:gd name="connsiteX44" fmla="*/ 8957 w 10000"/>
                <a:gd name="connsiteY44" fmla="*/ 5190 h 9844"/>
                <a:gd name="connsiteX45" fmla="*/ 9000 w 10000"/>
                <a:gd name="connsiteY45" fmla="*/ 5305 h 9844"/>
                <a:gd name="connsiteX46" fmla="*/ 8957 w 10000"/>
                <a:gd name="connsiteY46" fmla="*/ 5382 h 9844"/>
                <a:gd name="connsiteX47" fmla="*/ 8911 w 10000"/>
                <a:gd name="connsiteY47" fmla="*/ 5706 h 9844"/>
                <a:gd name="connsiteX48" fmla="*/ 8872 w 10000"/>
                <a:gd name="connsiteY48" fmla="*/ 5606 h 9844"/>
                <a:gd name="connsiteX49" fmla="*/ 8872 w 10000"/>
                <a:gd name="connsiteY49" fmla="*/ 5919 h 9844"/>
                <a:gd name="connsiteX50" fmla="*/ 8413 w 10000"/>
                <a:gd name="connsiteY50" fmla="*/ 5388 h 9844"/>
                <a:gd name="connsiteX51" fmla="*/ 7662 w 10000"/>
                <a:gd name="connsiteY51" fmla="*/ 7160 h 9844"/>
                <a:gd name="connsiteX52" fmla="*/ 7392 w 10000"/>
                <a:gd name="connsiteY52" fmla="*/ 7364 h 9844"/>
                <a:gd name="connsiteX53" fmla="*/ 7258 w 10000"/>
                <a:gd name="connsiteY53" fmla="*/ 6750 h 9844"/>
                <a:gd name="connsiteX54" fmla="*/ 7214 w 10000"/>
                <a:gd name="connsiteY54" fmla="*/ 6750 h 9844"/>
                <a:gd name="connsiteX55" fmla="*/ 7345 w 10000"/>
                <a:gd name="connsiteY55" fmla="*/ 6627 h 9844"/>
                <a:gd name="connsiteX56" fmla="*/ 7167 w 10000"/>
                <a:gd name="connsiteY56" fmla="*/ 6627 h 9844"/>
                <a:gd name="connsiteX57" fmla="*/ 7124 w 10000"/>
                <a:gd name="connsiteY57" fmla="*/ 6857 h 9844"/>
                <a:gd name="connsiteX58" fmla="*/ 7214 w 10000"/>
                <a:gd name="connsiteY58" fmla="*/ 7055 h 9844"/>
                <a:gd name="connsiteX59" fmla="*/ 7167 w 10000"/>
                <a:gd name="connsiteY59" fmla="*/ 7055 h 9844"/>
                <a:gd name="connsiteX60" fmla="*/ 7307 w 10000"/>
                <a:gd name="connsiteY60" fmla="*/ 7669 h 9844"/>
                <a:gd name="connsiteX61" fmla="*/ 7124 w 10000"/>
                <a:gd name="connsiteY61" fmla="*/ 7277 h 9844"/>
                <a:gd name="connsiteX62" fmla="*/ 7214 w 10000"/>
                <a:gd name="connsiteY62" fmla="*/ 7669 h 9844"/>
                <a:gd name="connsiteX63" fmla="*/ 7167 w 10000"/>
                <a:gd name="connsiteY63" fmla="*/ 7785 h 9844"/>
                <a:gd name="connsiteX64" fmla="*/ 7124 w 10000"/>
                <a:gd name="connsiteY64" fmla="*/ 7669 h 9844"/>
                <a:gd name="connsiteX65" fmla="*/ 7080 w 10000"/>
                <a:gd name="connsiteY65" fmla="*/ 7997 h 9844"/>
                <a:gd name="connsiteX66" fmla="*/ 6939 w 10000"/>
                <a:gd name="connsiteY66" fmla="*/ 8095 h 9844"/>
                <a:gd name="connsiteX67" fmla="*/ 6898 w 10000"/>
                <a:gd name="connsiteY67" fmla="*/ 7875 h 9844"/>
                <a:gd name="connsiteX68" fmla="*/ 6812 w 10000"/>
                <a:gd name="connsiteY68" fmla="*/ 7785 h 9844"/>
                <a:gd name="connsiteX69" fmla="*/ 6857 w 10000"/>
                <a:gd name="connsiteY69" fmla="*/ 8192 h 9844"/>
                <a:gd name="connsiteX70" fmla="*/ 6628 w 10000"/>
                <a:gd name="connsiteY70" fmla="*/ 7997 h 9844"/>
                <a:gd name="connsiteX71" fmla="*/ 6584 w 10000"/>
                <a:gd name="connsiteY71" fmla="*/ 8095 h 9844"/>
                <a:gd name="connsiteX72" fmla="*/ 6449 w 10000"/>
                <a:gd name="connsiteY72" fmla="*/ 8286 h 9844"/>
                <a:gd name="connsiteX73" fmla="*/ 6415 w 10000"/>
                <a:gd name="connsiteY73" fmla="*/ 8510 h 9844"/>
                <a:gd name="connsiteX74" fmla="*/ 6315 w 10000"/>
                <a:gd name="connsiteY74" fmla="*/ 8510 h 9844"/>
                <a:gd name="connsiteX75" fmla="*/ 6181 w 10000"/>
                <a:gd name="connsiteY75" fmla="*/ 8610 h 9844"/>
                <a:gd name="connsiteX76" fmla="*/ 6181 w 10000"/>
                <a:gd name="connsiteY76" fmla="*/ 8510 h 9844"/>
                <a:gd name="connsiteX77" fmla="*/ 6181 w 10000"/>
                <a:gd name="connsiteY77" fmla="*/ 8708 h 9844"/>
                <a:gd name="connsiteX78" fmla="*/ 6050 w 10000"/>
                <a:gd name="connsiteY78" fmla="*/ 8610 h 9844"/>
                <a:gd name="connsiteX79" fmla="*/ 6050 w 10000"/>
                <a:gd name="connsiteY79" fmla="*/ 8806 h 9844"/>
                <a:gd name="connsiteX80" fmla="*/ 6004 w 10000"/>
                <a:gd name="connsiteY80" fmla="*/ 9124 h 9844"/>
                <a:gd name="connsiteX81" fmla="*/ 6098 w 10000"/>
                <a:gd name="connsiteY81" fmla="*/ 9235 h 9844"/>
                <a:gd name="connsiteX82" fmla="*/ 6098 w 10000"/>
                <a:gd name="connsiteY82" fmla="*/ 9235 h 9844"/>
                <a:gd name="connsiteX83" fmla="*/ 6181 w 10000"/>
                <a:gd name="connsiteY83" fmla="*/ 9647 h 9844"/>
                <a:gd name="connsiteX84" fmla="*/ 5960 w 10000"/>
                <a:gd name="connsiteY84" fmla="*/ 9844 h 9844"/>
                <a:gd name="connsiteX85" fmla="*/ 5960 w 10000"/>
                <a:gd name="connsiteY85" fmla="*/ 9647 h 9844"/>
                <a:gd name="connsiteX86" fmla="*/ 5865 w 10000"/>
                <a:gd name="connsiteY86" fmla="*/ 9332 h 9844"/>
                <a:gd name="connsiteX87" fmla="*/ 5827 w 10000"/>
                <a:gd name="connsiteY87" fmla="*/ 9124 h 9844"/>
                <a:gd name="connsiteX88" fmla="*/ 5782 w 10000"/>
                <a:gd name="connsiteY88" fmla="*/ 8806 h 9844"/>
                <a:gd name="connsiteX89" fmla="*/ 5827 w 10000"/>
                <a:gd name="connsiteY89" fmla="*/ 8610 h 9844"/>
                <a:gd name="connsiteX90" fmla="*/ 5782 w 10000"/>
                <a:gd name="connsiteY90" fmla="*/ 8286 h 9844"/>
                <a:gd name="connsiteX91" fmla="*/ 5782 w 10000"/>
                <a:gd name="connsiteY91" fmla="*/ 8400 h 9844"/>
                <a:gd name="connsiteX92" fmla="*/ 5690 w 10000"/>
                <a:gd name="connsiteY92" fmla="*/ 8192 h 9844"/>
                <a:gd name="connsiteX93" fmla="*/ 5690 w 10000"/>
                <a:gd name="connsiteY93" fmla="*/ 8400 h 9844"/>
                <a:gd name="connsiteX94" fmla="*/ 5559 w 10000"/>
                <a:gd name="connsiteY94" fmla="*/ 8400 h 9844"/>
                <a:gd name="connsiteX95" fmla="*/ 5470 w 10000"/>
                <a:gd name="connsiteY95" fmla="*/ 8286 h 9844"/>
                <a:gd name="connsiteX96" fmla="*/ 5418 w 10000"/>
                <a:gd name="connsiteY96" fmla="*/ 8095 h 9844"/>
                <a:gd name="connsiteX97" fmla="*/ 5374 w 10000"/>
                <a:gd name="connsiteY97" fmla="*/ 8095 h 9844"/>
                <a:gd name="connsiteX98" fmla="*/ 5374 w 10000"/>
                <a:gd name="connsiteY98" fmla="*/ 8286 h 9844"/>
                <a:gd name="connsiteX99" fmla="*/ 5288 w 10000"/>
                <a:gd name="connsiteY99" fmla="*/ 8095 h 9844"/>
                <a:gd name="connsiteX100" fmla="*/ 5248 w 10000"/>
                <a:gd name="connsiteY100" fmla="*/ 7875 h 9844"/>
                <a:gd name="connsiteX101" fmla="*/ 5206 w 10000"/>
                <a:gd name="connsiteY101" fmla="*/ 7997 h 9844"/>
                <a:gd name="connsiteX102" fmla="*/ 5248 w 10000"/>
                <a:gd name="connsiteY102" fmla="*/ 8286 h 9844"/>
                <a:gd name="connsiteX103" fmla="*/ 5158 w 10000"/>
                <a:gd name="connsiteY103" fmla="*/ 8192 h 9844"/>
                <a:gd name="connsiteX104" fmla="*/ 5158 w 10000"/>
                <a:gd name="connsiteY104" fmla="*/ 8400 h 9844"/>
                <a:gd name="connsiteX105" fmla="*/ 4976 w 10000"/>
                <a:gd name="connsiteY105" fmla="*/ 8286 h 9844"/>
                <a:gd name="connsiteX106" fmla="*/ 4847 w 10000"/>
                <a:gd name="connsiteY106" fmla="*/ 8286 h 9844"/>
                <a:gd name="connsiteX107" fmla="*/ 4797 w 10000"/>
                <a:gd name="connsiteY107" fmla="*/ 8286 h 9844"/>
                <a:gd name="connsiteX108" fmla="*/ 4664 w 10000"/>
                <a:gd name="connsiteY108" fmla="*/ 8095 h 9844"/>
                <a:gd name="connsiteX109" fmla="*/ 4614 w 10000"/>
                <a:gd name="connsiteY109" fmla="*/ 7997 h 9844"/>
                <a:gd name="connsiteX110" fmla="*/ 4483 w 10000"/>
                <a:gd name="connsiteY110" fmla="*/ 7875 h 9844"/>
                <a:gd name="connsiteX111" fmla="*/ 4398 w 10000"/>
                <a:gd name="connsiteY111" fmla="*/ 7277 h 9844"/>
                <a:gd name="connsiteX112" fmla="*/ 4300 w 10000"/>
                <a:gd name="connsiteY112" fmla="*/ 6857 h 9844"/>
                <a:gd name="connsiteX113" fmla="*/ 4171 w 10000"/>
                <a:gd name="connsiteY113" fmla="*/ 6857 h 9844"/>
                <a:gd name="connsiteX114" fmla="*/ 4035 w 10000"/>
                <a:gd name="connsiteY114" fmla="*/ 6857 h 9844"/>
                <a:gd name="connsiteX115" fmla="*/ 3811 w 10000"/>
                <a:gd name="connsiteY115" fmla="*/ 6331 h 9844"/>
                <a:gd name="connsiteX116" fmla="*/ 3636 w 10000"/>
                <a:gd name="connsiteY116" fmla="*/ 6627 h 9844"/>
                <a:gd name="connsiteX117" fmla="*/ 3636 w 10000"/>
                <a:gd name="connsiteY117" fmla="*/ 6857 h 9844"/>
                <a:gd name="connsiteX118" fmla="*/ 3412 w 10000"/>
                <a:gd name="connsiteY118" fmla="*/ 6960 h 9844"/>
                <a:gd name="connsiteX119" fmla="*/ 3280 w 10000"/>
                <a:gd name="connsiteY119" fmla="*/ 7277 h 9844"/>
                <a:gd name="connsiteX120" fmla="*/ 3191 w 10000"/>
                <a:gd name="connsiteY120" fmla="*/ 7055 h 9844"/>
                <a:gd name="connsiteX121" fmla="*/ 3101 w 10000"/>
                <a:gd name="connsiteY121" fmla="*/ 7277 h 9844"/>
                <a:gd name="connsiteX122" fmla="*/ 2967 w 10000"/>
                <a:gd name="connsiteY122" fmla="*/ 7277 h 9844"/>
                <a:gd name="connsiteX123" fmla="*/ 2783 w 10000"/>
                <a:gd name="connsiteY123" fmla="*/ 7160 h 9844"/>
                <a:gd name="connsiteX124" fmla="*/ 2608 w 10000"/>
                <a:gd name="connsiteY124" fmla="*/ 7364 h 9844"/>
                <a:gd name="connsiteX125" fmla="*/ 2517 w 10000"/>
                <a:gd name="connsiteY125" fmla="*/ 7364 h 9844"/>
                <a:gd name="connsiteX126" fmla="*/ 2425 w 10000"/>
                <a:gd name="connsiteY126" fmla="*/ 7364 h 9844"/>
                <a:gd name="connsiteX127" fmla="*/ 2382 w 10000"/>
                <a:gd name="connsiteY127" fmla="*/ 7364 h 9844"/>
                <a:gd name="connsiteX128" fmla="*/ 2382 w 10000"/>
                <a:gd name="connsiteY128" fmla="*/ 7875 h 9844"/>
                <a:gd name="connsiteX129" fmla="*/ 2475 w 10000"/>
                <a:gd name="connsiteY129" fmla="*/ 8192 h 9844"/>
                <a:gd name="connsiteX130" fmla="*/ 2475 w 10000"/>
                <a:gd name="connsiteY130" fmla="*/ 8286 h 9844"/>
                <a:gd name="connsiteX131" fmla="*/ 2475 w 10000"/>
                <a:gd name="connsiteY131" fmla="*/ 8510 h 9844"/>
                <a:gd name="connsiteX132" fmla="*/ 2517 w 10000"/>
                <a:gd name="connsiteY132" fmla="*/ 8806 h 9844"/>
                <a:gd name="connsiteX133" fmla="*/ 2382 w 10000"/>
                <a:gd name="connsiteY133" fmla="*/ 8708 h 9844"/>
                <a:gd name="connsiteX134" fmla="*/ 2246 w 10000"/>
                <a:gd name="connsiteY134" fmla="*/ 8610 h 9844"/>
                <a:gd name="connsiteX135" fmla="*/ 2155 w 10000"/>
                <a:gd name="connsiteY135" fmla="*/ 8095 h 9844"/>
                <a:gd name="connsiteX136" fmla="*/ 1896 w 10000"/>
                <a:gd name="connsiteY136" fmla="*/ 8400 h 9844"/>
                <a:gd name="connsiteX137" fmla="*/ 1806 w 10000"/>
                <a:gd name="connsiteY137" fmla="*/ 8510 h 9844"/>
                <a:gd name="connsiteX138" fmla="*/ 1806 w 10000"/>
                <a:gd name="connsiteY138" fmla="*/ 8192 h 9844"/>
                <a:gd name="connsiteX139" fmla="*/ 1670 w 10000"/>
                <a:gd name="connsiteY139" fmla="*/ 7785 h 9844"/>
                <a:gd name="connsiteX140" fmla="*/ 1402 w 10000"/>
                <a:gd name="connsiteY140" fmla="*/ 7785 h 9844"/>
                <a:gd name="connsiteX141" fmla="*/ 1402 w 10000"/>
                <a:gd name="connsiteY141" fmla="*/ 7364 h 9844"/>
                <a:gd name="connsiteX142" fmla="*/ 1440 w 10000"/>
                <a:gd name="connsiteY142" fmla="*/ 6857 h 9844"/>
                <a:gd name="connsiteX143" fmla="*/ 1271 w 10000"/>
                <a:gd name="connsiteY143" fmla="*/ 6627 h 9844"/>
                <a:gd name="connsiteX144" fmla="*/ 1131 w 10000"/>
                <a:gd name="connsiteY144" fmla="*/ 6331 h 9844"/>
                <a:gd name="connsiteX145" fmla="*/ 1091 w 10000"/>
                <a:gd name="connsiteY145" fmla="*/ 6126 h 9844"/>
                <a:gd name="connsiteX146" fmla="*/ 1049 w 10000"/>
                <a:gd name="connsiteY146" fmla="*/ 5818 h 9844"/>
                <a:gd name="connsiteX147" fmla="*/ 1091 w 10000"/>
                <a:gd name="connsiteY147" fmla="*/ 5511 h 9844"/>
                <a:gd name="connsiteX148" fmla="*/ 774 w 10000"/>
                <a:gd name="connsiteY148" fmla="*/ 5606 h 9844"/>
                <a:gd name="connsiteX149" fmla="*/ 591 w 10000"/>
                <a:gd name="connsiteY149" fmla="*/ 5818 h 9844"/>
                <a:gd name="connsiteX150" fmla="*/ 591 w 10000"/>
                <a:gd name="connsiteY150" fmla="*/ 5511 h 9844"/>
                <a:gd name="connsiteX151" fmla="*/ 549 w 10000"/>
                <a:gd name="connsiteY151" fmla="*/ 5190 h 9844"/>
                <a:gd name="connsiteX152" fmla="*/ 508 w 10000"/>
                <a:gd name="connsiteY152" fmla="*/ 5011 h 9844"/>
                <a:gd name="connsiteX153" fmla="*/ 7550 w 10000"/>
                <a:gd name="connsiteY153" fmla="*/ 4974 h 9844"/>
                <a:gd name="connsiteX154" fmla="*/ 7680 w 10000"/>
                <a:gd name="connsiteY154" fmla="*/ 4225 h 9844"/>
                <a:gd name="connsiteX0" fmla="*/ 9942 w 10000"/>
                <a:gd name="connsiteY0" fmla="*/ 81 h 9848"/>
                <a:gd name="connsiteX1" fmla="*/ 9891 w 10000"/>
                <a:gd name="connsiteY1" fmla="*/ 81 h 9848"/>
                <a:gd name="connsiteX2" fmla="*/ 9942 w 10000"/>
                <a:gd name="connsiteY2" fmla="*/ 309 h 9848"/>
                <a:gd name="connsiteX3" fmla="*/ 9764 w 10000"/>
                <a:gd name="connsiteY3" fmla="*/ 191 h 9848"/>
                <a:gd name="connsiteX4" fmla="*/ 9809 w 10000"/>
                <a:gd name="connsiteY4" fmla="*/ 309 h 9848"/>
                <a:gd name="connsiteX5" fmla="*/ 9942 w 10000"/>
                <a:gd name="connsiteY5" fmla="*/ 405 h 9848"/>
                <a:gd name="connsiteX6" fmla="*/ 9989 w 10000"/>
                <a:gd name="connsiteY6" fmla="*/ 726 h 9848"/>
                <a:gd name="connsiteX7" fmla="*/ 9942 w 10000"/>
                <a:gd name="connsiteY7" fmla="*/ 937 h 9848"/>
                <a:gd name="connsiteX8" fmla="*/ 9809 w 10000"/>
                <a:gd name="connsiteY8" fmla="*/ 616 h 9848"/>
                <a:gd name="connsiteX9" fmla="*/ 9764 w 10000"/>
                <a:gd name="connsiteY9" fmla="*/ 726 h 9848"/>
                <a:gd name="connsiteX10" fmla="*/ 9586 w 10000"/>
                <a:gd name="connsiteY10" fmla="*/ 937 h 9848"/>
                <a:gd name="connsiteX11" fmla="*/ 9721 w 10000"/>
                <a:gd name="connsiteY11" fmla="*/ 1239 h 9848"/>
                <a:gd name="connsiteX12" fmla="*/ 9721 w 10000"/>
                <a:gd name="connsiteY12" fmla="*/ 1667 h 9848"/>
                <a:gd name="connsiteX13" fmla="*/ 9675 w 10000"/>
                <a:gd name="connsiteY13" fmla="*/ 1883 h 9848"/>
                <a:gd name="connsiteX14" fmla="*/ 9675 w 10000"/>
                <a:gd name="connsiteY14" fmla="*/ 1982 h 9848"/>
                <a:gd name="connsiteX15" fmla="*/ 9586 w 10000"/>
                <a:gd name="connsiteY15" fmla="*/ 1883 h 9848"/>
                <a:gd name="connsiteX16" fmla="*/ 9586 w 10000"/>
                <a:gd name="connsiteY16" fmla="*/ 2080 h 9848"/>
                <a:gd name="connsiteX17" fmla="*/ 9541 w 10000"/>
                <a:gd name="connsiteY17" fmla="*/ 2305 h 9848"/>
                <a:gd name="connsiteX18" fmla="*/ 9497 w 10000"/>
                <a:gd name="connsiteY18" fmla="*/ 2698 h 9848"/>
                <a:gd name="connsiteX19" fmla="*/ 9541 w 10000"/>
                <a:gd name="connsiteY19" fmla="*/ 2502 h 9848"/>
                <a:gd name="connsiteX20" fmla="*/ 9497 w 10000"/>
                <a:gd name="connsiteY20" fmla="*/ 2600 h 9848"/>
                <a:gd name="connsiteX21" fmla="*/ 9454 w 10000"/>
                <a:gd name="connsiteY21" fmla="*/ 2410 h 9848"/>
                <a:gd name="connsiteX22" fmla="*/ 9358 w 10000"/>
                <a:gd name="connsiteY22" fmla="*/ 2502 h 9848"/>
                <a:gd name="connsiteX23" fmla="*/ 9358 w 10000"/>
                <a:gd name="connsiteY23" fmla="*/ 2698 h 9848"/>
                <a:gd name="connsiteX24" fmla="*/ 9410 w 10000"/>
                <a:gd name="connsiteY24" fmla="*/ 2812 h 9848"/>
                <a:gd name="connsiteX25" fmla="*/ 9497 w 10000"/>
                <a:gd name="connsiteY25" fmla="*/ 2924 h 9848"/>
                <a:gd name="connsiteX26" fmla="*/ 9454 w 10000"/>
                <a:gd name="connsiteY26" fmla="*/ 3024 h 9848"/>
                <a:gd name="connsiteX27" fmla="*/ 9410 w 10000"/>
                <a:gd name="connsiteY27" fmla="*/ 3346 h 9848"/>
                <a:gd name="connsiteX28" fmla="*/ 9226 w 10000"/>
                <a:gd name="connsiteY28" fmla="*/ 3122 h 9848"/>
                <a:gd name="connsiteX29" fmla="*/ 9358 w 10000"/>
                <a:gd name="connsiteY29" fmla="*/ 3437 h 9848"/>
                <a:gd name="connsiteX30" fmla="*/ 9497 w 10000"/>
                <a:gd name="connsiteY30" fmla="*/ 3437 h 9848"/>
                <a:gd name="connsiteX31" fmla="*/ 9454 w 10000"/>
                <a:gd name="connsiteY31" fmla="*/ 3667 h 9848"/>
                <a:gd name="connsiteX32" fmla="*/ 9541 w 10000"/>
                <a:gd name="connsiteY32" fmla="*/ 4085 h 9848"/>
                <a:gd name="connsiteX33" fmla="*/ 9497 w 10000"/>
                <a:gd name="connsiteY33" fmla="*/ 4085 h 9848"/>
                <a:gd name="connsiteX34" fmla="*/ 9358 w 10000"/>
                <a:gd name="connsiteY34" fmla="*/ 3857 h 9848"/>
                <a:gd name="connsiteX35" fmla="*/ 9309 w 10000"/>
                <a:gd name="connsiteY35" fmla="*/ 3977 h 9848"/>
                <a:gd name="connsiteX36" fmla="*/ 9410 w 10000"/>
                <a:gd name="connsiteY36" fmla="*/ 4188 h 9848"/>
                <a:gd name="connsiteX37" fmla="*/ 9358 w 10000"/>
                <a:gd name="connsiteY37" fmla="*/ 4388 h 9848"/>
                <a:gd name="connsiteX38" fmla="*/ 9226 w 10000"/>
                <a:gd name="connsiteY38" fmla="*/ 4188 h 9848"/>
                <a:gd name="connsiteX39" fmla="*/ 9309 w 10000"/>
                <a:gd name="connsiteY39" fmla="*/ 4493 h 9848"/>
                <a:gd name="connsiteX40" fmla="*/ 9226 w 10000"/>
                <a:gd name="connsiteY40" fmla="*/ 4493 h 9848"/>
                <a:gd name="connsiteX41" fmla="*/ 9226 w 10000"/>
                <a:gd name="connsiteY41" fmla="*/ 4706 h 9848"/>
                <a:gd name="connsiteX42" fmla="*/ 9000 w 10000"/>
                <a:gd name="connsiteY42" fmla="*/ 4938 h 9848"/>
                <a:gd name="connsiteX43" fmla="*/ 8957 w 10000"/>
                <a:gd name="connsiteY43" fmla="*/ 5120 h 9848"/>
                <a:gd name="connsiteX44" fmla="*/ 9000 w 10000"/>
                <a:gd name="connsiteY44" fmla="*/ 5237 h 9848"/>
                <a:gd name="connsiteX45" fmla="*/ 8957 w 10000"/>
                <a:gd name="connsiteY45" fmla="*/ 5315 h 9848"/>
                <a:gd name="connsiteX46" fmla="*/ 8911 w 10000"/>
                <a:gd name="connsiteY46" fmla="*/ 5644 h 9848"/>
                <a:gd name="connsiteX47" fmla="*/ 8872 w 10000"/>
                <a:gd name="connsiteY47" fmla="*/ 5543 h 9848"/>
                <a:gd name="connsiteX48" fmla="*/ 8872 w 10000"/>
                <a:gd name="connsiteY48" fmla="*/ 5861 h 9848"/>
                <a:gd name="connsiteX49" fmla="*/ 8413 w 10000"/>
                <a:gd name="connsiteY49" fmla="*/ 5321 h 9848"/>
                <a:gd name="connsiteX50" fmla="*/ 7662 w 10000"/>
                <a:gd name="connsiteY50" fmla="*/ 7121 h 9848"/>
                <a:gd name="connsiteX51" fmla="*/ 7392 w 10000"/>
                <a:gd name="connsiteY51" fmla="*/ 7329 h 9848"/>
                <a:gd name="connsiteX52" fmla="*/ 7258 w 10000"/>
                <a:gd name="connsiteY52" fmla="*/ 6705 h 9848"/>
                <a:gd name="connsiteX53" fmla="*/ 7214 w 10000"/>
                <a:gd name="connsiteY53" fmla="*/ 6705 h 9848"/>
                <a:gd name="connsiteX54" fmla="*/ 7345 w 10000"/>
                <a:gd name="connsiteY54" fmla="*/ 6580 h 9848"/>
                <a:gd name="connsiteX55" fmla="*/ 7167 w 10000"/>
                <a:gd name="connsiteY55" fmla="*/ 6580 h 9848"/>
                <a:gd name="connsiteX56" fmla="*/ 7124 w 10000"/>
                <a:gd name="connsiteY56" fmla="*/ 6814 h 9848"/>
                <a:gd name="connsiteX57" fmla="*/ 7214 w 10000"/>
                <a:gd name="connsiteY57" fmla="*/ 7015 h 9848"/>
                <a:gd name="connsiteX58" fmla="*/ 7167 w 10000"/>
                <a:gd name="connsiteY58" fmla="*/ 7015 h 9848"/>
                <a:gd name="connsiteX59" fmla="*/ 7307 w 10000"/>
                <a:gd name="connsiteY59" fmla="*/ 7639 h 9848"/>
                <a:gd name="connsiteX60" fmla="*/ 7124 w 10000"/>
                <a:gd name="connsiteY60" fmla="*/ 7240 h 9848"/>
                <a:gd name="connsiteX61" fmla="*/ 7214 w 10000"/>
                <a:gd name="connsiteY61" fmla="*/ 7639 h 9848"/>
                <a:gd name="connsiteX62" fmla="*/ 7167 w 10000"/>
                <a:gd name="connsiteY62" fmla="*/ 7756 h 9848"/>
                <a:gd name="connsiteX63" fmla="*/ 7124 w 10000"/>
                <a:gd name="connsiteY63" fmla="*/ 7639 h 9848"/>
                <a:gd name="connsiteX64" fmla="*/ 7080 w 10000"/>
                <a:gd name="connsiteY64" fmla="*/ 7972 h 9848"/>
                <a:gd name="connsiteX65" fmla="*/ 6939 w 10000"/>
                <a:gd name="connsiteY65" fmla="*/ 8071 h 9848"/>
                <a:gd name="connsiteX66" fmla="*/ 6898 w 10000"/>
                <a:gd name="connsiteY66" fmla="*/ 7848 h 9848"/>
                <a:gd name="connsiteX67" fmla="*/ 6812 w 10000"/>
                <a:gd name="connsiteY67" fmla="*/ 7756 h 9848"/>
                <a:gd name="connsiteX68" fmla="*/ 6857 w 10000"/>
                <a:gd name="connsiteY68" fmla="*/ 8170 h 9848"/>
                <a:gd name="connsiteX69" fmla="*/ 6628 w 10000"/>
                <a:gd name="connsiteY69" fmla="*/ 7972 h 9848"/>
                <a:gd name="connsiteX70" fmla="*/ 6584 w 10000"/>
                <a:gd name="connsiteY70" fmla="*/ 8071 h 9848"/>
                <a:gd name="connsiteX71" fmla="*/ 6449 w 10000"/>
                <a:gd name="connsiteY71" fmla="*/ 8265 h 9848"/>
                <a:gd name="connsiteX72" fmla="*/ 6415 w 10000"/>
                <a:gd name="connsiteY72" fmla="*/ 8493 h 9848"/>
                <a:gd name="connsiteX73" fmla="*/ 6315 w 10000"/>
                <a:gd name="connsiteY73" fmla="*/ 8493 h 9848"/>
                <a:gd name="connsiteX74" fmla="*/ 6181 w 10000"/>
                <a:gd name="connsiteY74" fmla="*/ 8594 h 9848"/>
                <a:gd name="connsiteX75" fmla="*/ 6181 w 10000"/>
                <a:gd name="connsiteY75" fmla="*/ 8493 h 9848"/>
                <a:gd name="connsiteX76" fmla="*/ 6181 w 10000"/>
                <a:gd name="connsiteY76" fmla="*/ 8694 h 9848"/>
                <a:gd name="connsiteX77" fmla="*/ 6050 w 10000"/>
                <a:gd name="connsiteY77" fmla="*/ 8594 h 9848"/>
                <a:gd name="connsiteX78" fmla="*/ 6050 w 10000"/>
                <a:gd name="connsiteY78" fmla="*/ 8794 h 9848"/>
                <a:gd name="connsiteX79" fmla="*/ 6004 w 10000"/>
                <a:gd name="connsiteY79" fmla="*/ 9117 h 9848"/>
                <a:gd name="connsiteX80" fmla="*/ 6098 w 10000"/>
                <a:gd name="connsiteY80" fmla="*/ 9229 h 9848"/>
                <a:gd name="connsiteX81" fmla="*/ 6098 w 10000"/>
                <a:gd name="connsiteY81" fmla="*/ 9229 h 9848"/>
                <a:gd name="connsiteX82" fmla="*/ 6181 w 10000"/>
                <a:gd name="connsiteY82" fmla="*/ 9648 h 9848"/>
                <a:gd name="connsiteX83" fmla="*/ 5960 w 10000"/>
                <a:gd name="connsiteY83" fmla="*/ 9848 h 9848"/>
                <a:gd name="connsiteX84" fmla="*/ 5960 w 10000"/>
                <a:gd name="connsiteY84" fmla="*/ 9648 h 9848"/>
                <a:gd name="connsiteX85" fmla="*/ 5865 w 10000"/>
                <a:gd name="connsiteY85" fmla="*/ 9328 h 9848"/>
                <a:gd name="connsiteX86" fmla="*/ 5827 w 10000"/>
                <a:gd name="connsiteY86" fmla="*/ 9117 h 9848"/>
                <a:gd name="connsiteX87" fmla="*/ 5782 w 10000"/>
                <a:gd name="connsiteY87" fmla="*/ 8794 h 9848"/>
                <a:gd name="connsiteX88" fmla="*/ 5827 w 10000"/>
                <a:gd name="connsiteY88" fmla="*/ 8594 h 9848"/>
                <a:gd name="connsiteX89" fmla="*/ 5782 w 10000"/>
                <a:gd name="connsiteY89" fmla="*/ 8265 h 9848"/>
                <a:gd name="connsiteX90" fmla="*/ 5782 w 10000"/>
                <a:gd name="connsiteY90" fmla="*/ 8381 h 9848"/>
                <a:gd name="connsiteX91" fmla="*/ 5690 w 10000"/>
                <a:gd name="connsiteY91" fmla="*/ 8170 h 9848"/>
                <a:gd name="connsiteX92" fmla="*/ 5690 w 10000"/>
                <a:gd name="connsiteY92" fmla="*/ 8381 h 9848"/>
                <a:gd name="connsiteX93" fmla="*/ 5559 w 10000"/>
                <a:gd name="connsiteY93" fmla="*/ 8381 h 9848"/>
                <a:gd name="connsiteX94" fmla="*/ 5470 w 10000"/>
                <a:gd name="connsiteY94" fmla="*/ 8265 h 9848"/>
                <a:gd name="connsiteX95" fmla="*/ 5418 w 10000"/>
                <a:gd name="connsiteY95" fmla="*/ 8071 h 9848"/>
                <a:gd name="connsiteX96" fmla="*/ 5374 w 10000"/>
                <a:gd name="connsiteY96" fmla="*/ 8071 h 9848"/>
                <a:gd name="connsiteX97" fmla="*/ 5374 w 10000"/>
                <a:gd name="connsiteY97" fmla="*/ 8265 h 9848"/>
                <a:gd name="connsiteX98" fmla="*/ 5288 w 10000"/>
                <a:gd name="connsiteY98" fmla="*/ 8071 h 9848"/>
                <a:gd name="connsiteX99" fmla="*/ 5248 w 10000"/>
                <a:gd name="connsiteY99" fmla="*/ 7848 h 9848"/>
                <a:gd name="connsiteX100" fmla="*/ 5206 w 10000"/>
                <a:gd name="connsiteY100" fmla="*/ 7972 h 9848"/>
                <a:gd name="connsiteX101" fmla="*/ 5248 w 10000"/>
                <a:gd name="connsiteY101" fmla="*/ 8265 h 9848"/>
                <a:gd name="connsiteX102" fmla="*/ 5158 w 10000"/>
                <a:gd name="connsiteY102" fmla="*/ 8170 h 9848"/>
                <a:gd name="connsiteX103" fmla="*/ 5158 w 10000"/>
                <a:gd name="connsiteY103" fmla="*/ 8381 h 9848"/>
                <a:gd name="connsiteX104" fmla="*/ 4976 w 10000"/>
                <a:gd name="connsiteY104" fmla="*/ 8265 h 9848"/>
                <a:gd name="connsiteX105" fmla="*/ 4847 w 10000"/>
                <a:gd name="connsiteY105" fmla="*/ 8265 h 9848"/>
                <a:gd name="connsiteX106" fmla="*/ 4797 w 10000"/>
                <a:gd name="connsiteY106" fmla="*/ 8265 h 9848"/>
                <a:gd name="connsiteX107" fmla="*/ 4664 w 10000"/>
                <a:gd name="connsiteY107" fmla="*/ 8071 h 9848"/>
                <a:gd name="connsiteX108" fmla="*/ 4614 w 10000"/>
                <a:gd name="connsiteY108" fmla="*/ 7972 h 9848"/>
                <a:gd name="connsiteX109" fmla="*/ 4483 w 10000"/>
                <a:gd name="connsiteY109" fmla="*/ 7848 h 9848"/>
                <a:gd name="connsiteX110" fmla="*/ 4398 w 10000"/>
                <a:gd name="connsiteY110" fmla="*/ 7240 h 9848"/>
                <a:gd name="connsiteX111" fmla="*/ 4300 w 10000"/>
                <a:gd name="connsiteY111" fmla="*/ 6814 h 9848"/>
                <a:gd name="connsiteX112" fmla="*/ 4171 w 10000"/>
                <a:gd name="connsiteY112" fmla="*/ 6814 h 9848"/>
                <a:gd name="connsiteX113" fmla="*/ 4035 w 10000"/>
                <a:gd name="connsiteY113" fmla="*/ 6814 h 9848"/>
                <a:gd name="connsiteX114" fmla="*/ 3811 w 10000"/>
                <a:gd name="connsiteY114" fmla="*/ 6279 h 9848"/>
                <a:gd name="connsiteX115" fmla="*/ 3636 w 10000"/>
                <a:gd name="connsiteY115" fmla="*/ 6580 h 9848"/>
                <a:gd name="connsiteX116" fmla="*/ 3636 w 10000"/>
                <a:gd name="connsiteY116" fmla="*/ 6814 h 9848"/>
                <a:gd name="connsiteX117" fmla="*/ 3412 w 10000"/>
                <a:gd name="connsiteY117" fmla="*/ 6918 h 9848"/>
                <a:gd name="connsiteX118" fmla="*/ 3280 w 10000"/>
                <a:gd name="connsiteY118" fmla="*/ 7240 h 9848"/>
                <a:gd name="connsiteX119" fmla="*/ 3191 w 10000"/>
                <a:gd name="connsiteY119" fmla="*/ 7015 h 9848"/>
                <a:gd name="connsiteX120" fmla="*/ 3101 w 10000"/>
                <a:gd name="connsiteY120" fmla="*/ 7240 h 9848"/>
                <a:gd name="connsiteX121" fmla="*/ 2967 w 10000"/>
                <a:gd name="connsiteY121" fmla="*/ 7240 h 9848"/>
                <a:gd name="connsiteX122" fmla="*/ 2783 w 10000"/>
                <a:gd name="connsiteY122" fmla="*/ 7121 h 9848"/>
                <a:gd name="connsiteX123" fmla="*/ 2608 w 10000"/>
                <a:gd name="connsiteY123" fmla="*/ 7329 h 9848"/>
                <a:gd name="connsiteX124" fmla="*/ 2517 w 10000"/>
                <a:gd name="connsiteY124" fmla="*/ 7329 h 9848"/>
                <a:gd name="connsiteX125" fmla="*/ 2425 w 10000"/>
                <a:gd name="connsiteY125" fmla="*/ 7329 h 9848"/>
                <a:gd name="connsiteX126" fmla="*/ 2382 w 10000"/>
                <a:gd name="connsiteY126" fmla="*/ 7329 h 9848"/>
                <a:gd name="connsiteX127" fmla="*/ 2382 w 10000"/>
                <a:gd name="connsiteY127" fmla="*/ 7848 h 9848"/>
                <a:gd name="connsiteX128" fmla="*/ 2475 w 10000"/>
                <a:gd name="connsiteY128" fmla="*/ 8170 h 9848"/>
                <a:gd name="connsiteX129" fmla="*/ 2475 w 10000"/>
                <a:gd name="connsiteY129" fmla="*/ 8265 h 9848"/>
                <a:gd name="connsiteX130" fmla="*/ 2475 w 10000"/>
                <a:gd name="connsiteY130" fmla="*/ 8493 h 9848"/>
                <a:gd name="connsiteX131" fmla="*/ 2517 w 10000"/>
                <a:gd name="connsiteY131" fmla="*/ 8794 h 9848"/>
                <a:gd name="connsiteX132" fmla="*/ 2382 w 10000"/>
                <a:gd name="connsiteY132" fmla="*/ 8694 h 9848"/>
                <a:gd name="connsiteX133" fmla="*/ 2246 w 10000"/>
                <a:gd name="connsiteY133" fmla="*/ 8594 h 9848"/>
                <a:gd name="connsiteX134" fmla="*/ 2155 w 10000"/>
                <a:gd name="connsiteY134" fmla="*/ 8071 h 9848"/>
                <a:gd name="connsiteX135" fmla="*/ 1896 w 10000"/>
                <a:gd name="connsiteY135" fmla="*/ 8381 h 9848"/>
                <a:gd name="connsiteX136" fmla="*/ 1806 w 10000"/>
                <a:gd name="connsiteY136" fmla="*/ 8493 h 9848"/>
                <a:gd name="connsiteX137" fmla="*/ 1806 w 10000"/>
                <a:gd name="connsiteY137" fmla="*/ 8170 h 9848"/>
                <a:gd name="connsiteX138" fmla="*/ 1670 w 10000"/>
                <a:gd name="connsiteY138" fmla="*/ 7756 h 9848"/>
                <a:gd name="connsiteX139" fmla="*/ 1402 w 10000"/>
                <a:gd name="connsiteY139" fmla="*/ 7756 h 9848"/>
                <a:gd name="connsiteX140" fmla="*/ 1402 w 10000"/>
                <a:gd name="connsiteY140" fmla="*/ 7329 h 9848"/>
                <a:gd name="connsiteX141" fmla="*/ 1440 w 10000"/>
                <a:gd name="connsiteY141" fmla="*/ 6814 h 9848"/>
                <a:gd name="connsiteX142" fmla="*/ 1271 w 10000"/>
                <a:gd name="connsiteY142" fmla="*/ 6580 h 9848"/>
                <a:gd name="connsiteX143" fmla="*/ 1131 w 10000"/>
                <a:gd name="connsiteY143" fmla="*/ 6279 h 9848"/>
                <a:gd name="connsiteX144" fmla="*/ 1091 w 10000"/>
                <a:gd name="connsiteY144" fmla="*/ 6071 h 9848"/>
                <a:gd name="connsiteX145" fmla="*/ 1049 w 10000"/>
                <a:gd name="connsiteY145" fmla="*/ 5758 h 9848"/>
                <a:gd name="connsiteX146" fmla="*/ 1091 w 10000"/>
                <a:gd name="connsiteY146" fmla="*/ 5446 h 9848"/>
                <a:gd name="connsiteX147" fmla="*/ 774 w 10000"/>
                <a:gd name="connsiteY147" fmla="*/ 5543 h 9848"/>
                <a:gd name="connsiteX148" fmla="*/ 591 w 10000"/>
                <a:gd name="connsiteY148" fmla="*/ 5758 h 9848"/>
                <a:gd name="connsiteX149" fmla="*/ 591 w 10000"/>
                <a:gd name="connsiteY149" fmla="*/ 5446 h 9848"/>
                <a:gd name="connsiteX150" fmla="*/ 549 w 10000"/>
                <a:gd name="connsiteY150" fmla="*/ 5120 h 9848"/>
                <a:gd name="connsiteX151" fmla="*/ 508 w 10000"/>
                <a:gd name="connsiteY151" fmla="*/ 4938 h 9848"/>
                <a:gd name="connsiteX152" fmla="*/ 7550 w 10000"/>
                <a:gd name="connsiteY152" fmla="*/ 4901 h 9848"/>
                <a:gd name="connsiteX153" fmla="*/ 7680 w 10000"/>
                <a:gd name="connsiteY153" fmla="*/ 4140 h 9848"/>
                <a:gd name="connsiteX0" fmla="*/ 9942 w 10000"/>
                <a:gd name="connsiteY0" fmla="*/ 0 h 9918"/>
                <a:gd name="connsiteX1" fmla="*/ 9942 w 10000"/>
                <a:gd name="connsiteY1" fmla="*/ 232 h 9918"/>
                <a:gd name="connsiteX2" fmla="*/ 9764 w 10000"/>
                <a:gd name="connsiteY2" fmla="*/ 112 h 9918"/>
                <a:gd name="connsiteX3" fmla="*/ 9809 w 10000"/>
                <a:gd name="connsiteY3" fmla="*/ 232 h 9918"/>
                <a:gd name="connsiteX4" fmla="*/ 9942 w 10000"/>
                <a:gd name="connsiteY4" fmla="*/ 329 h 9918"/>
                <a:gd name="connsiteX5" fmla="*/ 9989 w 10000"/>
                <a:gd name="connsiteY5" fmla="*/ 655 h 9918"/>
                <a:gd name="connsiteX6" fmla="*/ 9942 w 10000"/>
                <a:gd name="connsiteY6" fmla="*/ 869 h 9918"/>
                <a:gd name="connsiteX7" fmla="*/ 9809 w 10000"/>
                <a:gd name="connsiteY7" fmla="*/ 544 h 9918"/>
                <a:gd name="connsiteX8" fmla="*/ 9764 w 10000"/>
                <a:gd name="connsiteY8" fmla="*/ 655 h 9918"/>
                <a:gd name="connsiteX9" fmla="*/ 9586 w 10000"/>
                <a:gd name="connsiteY9" fmla="*/ 869 h 9918"/>
                <a:gd name="connsiteX10" fmla="*/ 9721 w 10000"/>
                <a:gd name="connsiteY10" fmla="*/ 1176 h 9918"/>
                <a:gd name="connsiteX11" fmla="*/ 9721 w 10000"/>
                <a:gd name="connsiteY11" fmla="*/ 1611 h 9918"/>
                <a:gd name="connsiteX12" fmla="*/ 9675 w 10000"/>
                <a:gd name="connsiteY12" fmla="*/ 1830 h 9918"/>
                <a:gd name="connsiteX13" fmla="*/ 9675 w 10000"/>
                <a:gd name="connsiteY13" fmla="*/ 1931 h 9918"/>
                <a:gd name="connsiteX14" fmla="*/ 9586 w 10000"/>
                <a:gd name="connsiteY14" fmla="*/ 1830 h 9918"/>
                <a:gd name="connsiteX15" fmla="*/ 9586 w 10000"/>
                <a:gd name="connsiteY15" fmla="*/ 2030 h 9918"/>
                <a:gd name="connsiteX16" fmla="*/ 9541 w 10000"/>
                <a:gd name="connsiteY16" fmla="*/ 2259 h 9918"/>
                <a:gd name="connsiteX17" fmla="*/ 9497 w 10000"/>
                <a:gd name="connsiteY17" fmla="*/ 2658 h 9918"/>
                <a:gd name="connsiteX18" fmla="*/ 9541 w 10000"/>
                <a:gd name="connsiteY18" fmla="*/ 2459 h 9918"/>
                <a:gd name="connsiteX19" fmla="*/ 9497 w 10000"/>
                <a:gd name="connsiteY19" fmla="*/ 2558 h 9918"/>
                <a:gd name="connsiteX20" fmla="*/ 9454 w 10000"/>
                <a:gd name="connsiteY20" fmla="*/ 2365 h 9918"/>
                <a:gd name="connsiteX21" fmla="*/ 9358 w 10000"/>
                <a:gd name="connsiteY21" fmla="*/ 2459 h 9918"/>
                <a:gd name="connsiteX22" fmla="*/ 9358 w 10000"/>
                <a:gd name="connsiteY22" fmla="*/ 2658 h 9918"/>
                <a:gd name="connsiteX23" fmla="*/ 9410 w 10000"/>
                <a:gd name="connsiteY23" fmla="*/ 2773 h 9918"/>
                <a:gd name="connsiteX24" fmla="*/ 9497 w 10000"/>
                <a:gd name="connsiteY24" fmla="*/ 2887 h 9918"/>
                <a:gd name="connsiteX25" fmla="*/ 9454 w 10000"/>
                <a:gd name="connsiteY25" fmla="*/ 2989 h 9918"/>
                <a:gd name="connsiteX26" fmla="*/ 9410 w 10000"/>
                <a:gd name="connsiteY26" fmla="*/ 3316 h 9918"/>
                <a:gd name="connsiteX27" fmla="*/ 9226 w 10000"/>
                <a:gd name="connsiteY27" fmla="*/ 3088 h 9918"/>
                <a:gd name="connsiteX28" fmla="*/ 9358 w 10000"/>
                <a:gd name="connsiteY28" fmla="*/ 3408 h 9918"/>
                <a:gd name="connsiteX29" fmla="*/ 9497 w 10000"/>
                <a:gd name="connsiteY29" fmla="*/ 3408 h 9918"/>
                <a:gd name="connsiteX30" fmla="*/ 9454 w 10000"/>
                <a:gd name="connsiteY30" fmla="*/ 3642 h 9918"/>
                <a:gd name="connsiteX31" fmla="*/ 9541 w 10000"/>
                <a:gd name="connsiteY31" fmla="*/ 4066 h 9918"/>
                <a:gd name="connsiteX32" fmla="*/ 9497 w 10000"/>
                <a:gd name="connsiteY32" fmla="*/ 4066 h 9918"/>
                <a:gd name="connsiteX33" fmla="*/ 9358 w 10000"/>
                <a:gd name="connsiteY33" fmla="*/ 3835 h 9918"/>
                <a:gd name="connsiteX34" fmla="*/ 9309 w 10000"/>
                <a:gd name="connsiteY34" fmla="*/ 3956 h 9918"/>
                <a:gd name="connsiteX35" fmla="*/ 9410 w 10000"/>
                <a:gd name="connsiteY35" fmla="*/ 4171 h 9918"/>
                <a:gd name="connsiteX36" fmla="*/ 9358 w 10000"/>
                <a:gd name="connsiteY36" fmla="*/ 4374 h 9918"/>
                <a:gd name="connsiteX37" fmla="*/ 9226 w 10000"/>
                <a:gd name="connsiteY37" fmla="*/ 4171 h 9918"/>
                <a:gd name="connsiteX38" fmla="*/ 9309 w 10000"/>
                <a:gd name="connsiteY38" fmla="*/ 4480 h 9918"/>
                <a:gd name="connsiteX39" fmla="*/ 9226 w 10000"/>
                <a:gd name="connsiteY39" fmla="*/ 4480 h 9918"/>
                <a:gd name="connsiteX40" fmla="*/ 9226 w 10000"/>
                <a:gd name="connsiteY40" fmla="*/ 4697 h 9918"/>
                <a:gd name="connsiteX41" fmla="*/ 9000 w 10000"/>
                <a:gd name="connsiteY41" fmla="*/ 4932 h 9918"/>
                <a:gd name="connsiteX42" fmla="*/ 8957 w 10000"/>
                <a:gd name="connsiteY42" fmla="*/ 5117 h 9918"/>
                <a:gd name="connsiteX43" fmla="*/ 9000 w 10000"/>
                <a:gd name="connsiteY43" fmla="*/ 5236 h 9918"/>
                <a:gd name="connsiteX44" fmla="*/ 8957 w 10000"/>
                <a:gd name="connsiteY44" fmla="*/ 5315 h 9918"/>
                <a:gd name="connsiteX45" fmla="*/ 8911 w 10000"/>
                <a:gd name="connsiteY45" fmla="*/ 5649 h 9918"/>
                <a:gd name="connsiteX46" fmla="*/ 8872 w 10000"/>
                <a:gd name="connsiteY46" fmla="*/ 5547 h 9918"/>
                <a:gd name="connsiteX47" fmla="*/ 8872 w 10000"/>
                <a:gd name="connsiteY47" fmla="*/ 5869 h 9918"/>
                <a:gd name="connsiteX48" fmla="*/ 8413 w 10000"/>
                <a:gd name="connsiteY48" fmla="*/ 5321 h 9918"/>
                <a:gd name="connsiteX49" fmla="*/ 7662 w 10000"/>
                <a:gd name="connsiteY49" fmla="*/ 7149 h 9918"/>
                <a:gd name="connsiteX50" fmla="*/ 7392 w 10000"/>
                <a:gd name="connsiteY50" fmla="*/ 7360 h 9918"/>
                <a:gd name="connsiteX51" fmla="*/ 7258 w 10000"/>
                <a:gd name="connsiteY51" fmla="*/ 6726 h 9918"/>
                <a:gd name="connsiteX52" fmla="*/ 7214 w 10000"/>
                <a:gd name="connsiteY52" fmla="*/ 6726 h 9918"/>
                <a:gd name="connsiteX53" fmla="*/ 7345 w 10000"/>
                <a:gd name="connsiteY53" fmla="*/ 6600 h 9918"/>
                <a:gd name="connsiteX54" fmla="*/ 7167 w 10000"/>
                <a:gd name="connsiteY54" fmla="*/ 6600 h 9918"/>
                <a:gd name="connsiteX55" fmla="*/ 7124 w 10000"/>
                <a:gd name="connsiteY55" fmla="*/ 6837 h 9918"/>
                <a:gd name="connsiteX56" fmla="*/ 7214 w 10000"/>
                <a:gd name="connsiteY56" fmla="*/ 7041 h 9918"/>
                <a:gd name="connsiteX57" fmla="*/ 7167 w 10000"/>
                <a:gd name="connsiteY57" fmla="*/ 7041 h 9918"/>
                <a:gd name="connsiteX58" fmla="*/ 7307 w 10000"/>
                <a:gd name="connsiteY58" fmla="*/ 7675 h 9918"/>
                <a:gd name="connsiteX59" fmla="*/ 7124 w 10000"/>
                <a:gd name="connsiteY59" fmla="*/ 7270 h 9918"/>
                <a:gd name="connsiteX60" fmla="*/ 7214 w 10000"/>
                <a:gd name="connsiteY60" fmla="*/ 7675 h 9918"/>
                <a:gd name="connsiteX61" fmla="*/ 7167 w 10000"/>
                <a:gd name="connsiteY61" fmla="*/ 7794 h 9918"/>
                <a:gd name="connsiteX62" fmla="*/ 7124 w 10000"/>
                <a:gd name="connsiteY62" fmla="*/ 7675 h 9918"/>
                <a:gd name="connsiteX63" fmla="*/ 7080 w 10000"/>
                <a:gd name="connsiteY63" fmla="*/ 8013 h 9918"/>
                <a:gd name="connsiteX64" fmla="*/ 6939 w 10000"/>
                <a:gd name="connsiteY64" fmla="*/ 8114 h 9918"/>
                <a:gd name="connsiteX65" fmla="*/ 6898 w 10000"/>
                <a:gd name="connsiteY65" fmla="*/ 7887 h 9918"/>
                <a:gd name="connsiteX66" fmla="*/ 6812 w 10000"/>
                <a:gd name="connsiteY66" fmla="*/ 7794 h 9918"/>
                <a:gd name="connsiteX67" fmla="*/ 6857 w 10000"/>
                <a:gd name="connsiteY67" fmla="*/ 8214 h 9918"/>
                <a:gd name="connsiteX68" fmla="*/ 6628 w 10000"/>
                <a:gd name="connsiteY68" fmla="*/ 8013 h 9918"/>
                <a:gd name="connsiteX69" fmla="*/ 6584 w 10000"/>
                <a:gd name="connsiteY69" fmla="*/ 8114 h 9918"/>
                <a:gd name="connsiteX70" fmla="*/ 6449 w 10000"/>
                <a:gd name="connsiteY70" fmla="*/ 8311 h 9918"/>
                <a:gd name="connsiteX71" fmla="*/ 6415 w 10000"/>
                <a:gd name="connsiteY71" fmla="*/ 8542 h 9918"/>
                <a:gd name="connsiteX72" fmla="*/ 6315 w 10000"/>
                <a:gd name="connsiteY72" fmla="*/ 8542 h 9918"/>
                <a:gd name="connsiteX73" fmla="*/ 6181 w 10000"/>
                <a:gd name="connsiteY73" fmla="*/ 8645 h 9918"/>
                <a:gd name="connsiteX74" fmla="*/ 6181 w 10000"/>
                <a:gd name="connsiteY74" fmla="*/ 8542 h 9918"/>
                <a:gd name="connsiteX75" fmla="*/ 6181 w 10000"/>
                <a:gd name="connsiteY75" fmla="*/ 8746 h 9918"/>
                <a:gd name="connsiteX76" fmla="*/ 6050 w 10000"/>
                <a:gd name="connsiteY76" fmla="*/ 8645 h 9918"/>
                <a:gd name="connsiteX77" fmla="*/ 6050 w 10000"/>
                <a:gd name="connsiteY77" fmla="*/ 8848 h 9918"/>
                <a:gd name="connsiteX78" fmla="*/ 6004 w 10000"/>
                <a:gd name="connsiteY78" fmla="*/ 9176 h 9918"/>
                <a:gd name="connsiteX79" fmla="*/ 6098 w 10000"/>
                <a:gd name="connsiteY79" fmla="*/ 9289 h 9918"/>
                <a:gd name="connsiteX80" fmla="*/ 6098 w 10000"/>
                <a:gd name="connsiteY80" fmla="*/ 9289 h 9918"/>
                <a:gd name="connsiteX81" fmla="*/ 6181 w 10000"/>
                <a:gd name="connsiteY81" fmla="*/ 9715 h 9918"/>
                <a:gd name="connsiteX82" fmla="*/ 5960 w 10000"/>
                <a:gd name="connsiteY82" fmla="*/ 9918 h 9918"/>
                <a:gd name="connsiteX83" fmla="*/ 5960 w 10000"/>
                <a:gd name="connsiteY83" fmla="*/ 9715 h 9918"/>
                <a:gd name="connsiteX84" fmla="*/ 5865 w 10000"/>
                <a:gd name="connsiteY84" fmla="*/ 9390 h 9918"/>
                <a:gd name="connsiteX85" fmla="*/ 5827 w 10000"/>
                <a:gd name="connsiteY85" fmla="*/ 9176 h 9918"/>
                <a:gd name="connsiteX86" fmla="*/ 5782 w 10000"/>
                <a:gd name="connsiteY86" fmla="*/ 8848 h 9918"/>
                <a:gd name="connsiteX87" fmla="*/ 5827 w 10000"/>
                <a:gd name="connsiteY87" fmla="*/ 8645 h 9918"/>
                <a:gd name="connsiteX88" fmla="*/ 5782 w 10000"/>
                <a:gd name="connsiteY88" fmla="*/ 8311 h 9918"/>
                <a:gd name="connsiteX89" fmla="*/ 5782 w 10000"/>
                <a:gd name="connsiteY89" fmla="*/ 8428 h 9918"/>
                <a:gd name="connsiteX90" fmla="*/ 5690 w 10000"/>
                <a:gd name="connsiteY90" fmla="*/ 8214 h 9918"/>
                <a:gd name="connsiteX91" fmla="*/ 5690 w 10000"/>
                <a:gd name="connsiteY91" fmla="*/ 8428 h 9918"/>
                <a:gd name="connsiteX92" fmla="*/ 5559 w 10000"/>
                <a:gd name="connsiteY92" fmla="*/ 8428 h 9918"/>
                <a:gd name="connsiteX93" fmla="*/ 5470 w 10000"/>
                <a:gd name="connsiteY93" fmla="*/ 8311 h 9918"/>
                <a:gd name="connsiteX94" fmla="*/ 5418 w 10000"/>
                <a:gd name="connsiteY94" fmla="*/ 8114 h 9918"/>
                <a:gd name="connsiteX95" fmla="*/ 5374 w 10000"/>
                <a:gd name="connsiteY95" fmla="*/ 8114 h 9918"/>
                <a:gd name="connsiteX96" fmla="*/ 5374 w 10000"/>
                <a:gd name="connsiteY96" fmla="*/ 8311 h 9918"/>
                <a:gd name="connsiteX97" fmla="*/ 5288 w 10000"/>
                <a:gd name="connsiteY97" fmla="*/ 8114 h 9918"/>
                <a:gd name="connsiteX98" fmla="*/ 5248 w 10000"/>
                <a:gd name="connsiteY98" fmla="*/ 7887 h 9918"/>
                <a:gd name="connsiteX99" fmla="*/ 5206 w 10000"/>
                <a:gd name="connsiteY99" fmla="*/ 8013 h 9918"/>
                <a:gd name="connsiteX100" fmla="*/ 5248 w 10000"/>
                <a:gd name="connsiteY100" fmla="*/ 8311 h 9918"/>
                <a:gd name="connsiteX101" fmla="*/ 5158 w 10000"/>
                <a:gd name="connsiteY101" fmla="*/ 8214 h 9918"/>
                <a:gd name="connsiteX102" fmla="*/ 5158 w 10000"/>
                <a:gd name="connsiteY102" fmla="*/ 8428 h 9918"/>
                <a:gd name="connsiteX103" fmla="*/ 4976 w 10000"/>
                <a:gd name="connsiteY103" fmla="*/ 8311 h 9918"/>
                <a:gd name="connsiteX104" fmla="*/ 4847 w 10000"/>
                <a:gd name="connsiteY104" fmla="*/ 8311 h 9918"/>
                <a:gd name="connsiteX105" fmla="*/ 4797 w 10000"/>
                <a:gd name="connsiteY105" fmla="*/ 8311 h 9918"/>
                <a:gd name="connsiteX106" fmla="*/ 4664 w 10000"/>
                <a:gd name="connsiteY106" fmla="*/ 8114 h 9918"/>
                <a:gd name="connsiteX107" fmla="*/ 4614 w 10000"/>
                <a:gd name="connsiteY107" fmla="*/ 8013 h 9918"/>
                <a:gd name="connsiteX108" fmla="*/ 4483 w 10000"/>
                <a:gd name="connsiteY108" fmla="*/ 7887 h 9918"/>
                <a:gd name="connsiteX109" fmla="*/ 4398 w 10000"/>
                <a:gd name="connsiteY109" fmla="*/ 7270 h 9918"/>
                <a:gd name="connsiteX110" fmla="*/ 4300 w 10000"/>
                <a:gd name="connsiteY110" fmla="*/ 6837 h 9918"/>
                <a:gd name="connsiteX111" fmla="*/ 4171 w 10000"/>
                <a:gd name="connsiteY111" fmla="*/ 6837 h 9918"/>
                <a:gd name="connsiteX112" fmla="*/ 4035 w 10000"/>
                <a:gd name="connsiteY112" fmla="*/ 6837 h 9918"/>
                <a:gd name="connsiteX113" fmla="*/ 3811 w 10000"/>
                <a:gd name="connsiteY113" fmla="*/ 6294 h 9918"/>
                <a:gd name="connsiteX114" fmla="*/ 3636 w 10000"/>
                <a:gd name="connsiteY114" fmla="*/ 6600 h 9918"/>
                <a:gd name="connsiteX115" fmla="*/ 3636 w 10000"/>
                <a:gd name="connsiteY115" fmla="*/ 6837 h 9918"/>
                <a:gd name="connsiteX116" fmla="*/ 3412 w 10000"/>
                <a:gd name="connsiteY116" fmla="*/ 6943 h 9918"/>
                <a:gd name="connsiteX117" fmla="*/ 3280 w 10000"/>
                <a:gd name="connsiteY117" fmla="*/ 7270 h 9918"/>
                <a:gd name="connsiteX118" fmla="*/ 3191 w 10000"/>
                <a:gd name="connsiteY118" fmla="*/ 7041 h 9918"/>
                <a:gd name="connsiteX119" fmla="*/ 3101 w 10000"/>
                <a:gd name="connsiteY119" fmla="*/ 7270 h 9918"/>
                <a:gd name="connsiteX120" fmla="*/ 2967 w 10000"/>
                <a:gd name="connsiteY120" fmla="*/ 7270 h 9918"/>
                <a:gd name="connsiteX121" fmla="*/ 2783 w 10000"/>
                <a:gd name="connsiteY121" fmla="*/ 7149 h 9918"/>
                <a:gd name="connsiteX122" fmla="*/ 2608 w 10000"/>
                <a:gd name="connsiteY122" fmla="*/ 7360 h 9918"/>
                <a:gd name="connsiteX123" fmla="*/ 2517 w 10000"/>
                <a:gd name="connsiteY123" fmla="*/ 7360 h 9918"/>
                <a:gd name="connsiteX124" fmla="*/ 2425 w 10000"/>
                <a:gd name="connsiteY124" fmla="*/ 7360 h 9918"/>
                <a:gd name="connsiteX125" fmla="*/ 2382 w 10000"/>
                <a:gd name="connsiteY125" fmla="*/ 7360 h 9918"/>
                <a:gd name="connsiteX126" fmla="*/ 2382 w 10000"/>
                <a:gd name="connsiteY126" fmla="*/ 7887 h 9918"/>
                <a:gd name="connsiteX127" fmla="*/ 2475 w 10000"/>
                <a:gd name="connsiteY127" fmla="*/ 8214 h 9918"/>
                <a:gd name="connsiteX128" fmla="*/ 2475 w 10000"/>
                <a:gd name="connsiteY128" fmla="*/ 8311 h 9918"/>
                <a:gd name="connsiteX129" fmla="*/ 2475 w 10000"/>
                <a:gd name="connsiteY129" fmla="*/ 8542 h 9918"/>
                <a:gd name="connsiteX130" fmla="*/ 2517 w 10000"/>
                <a:gd name="connsiteY130" fmla="*/ 8848 h 9918"/>
                <a:gd name="connsiteX131" fmla="*/ 2382 w 10000"/>
                <a:gd name="connsiteY131" fmla="*/ 8746 h 9918"/>
                <a:gd name="connsiteX132" fmla="*/ 2246 w 10000"/>
                <a:gd name="connsiteY132" fmla="*/ 8645 h 9918"/>
                <a:gd name="connsiteX133" fmla="*/ 2155 w 10000"/>
                <a:gd name="connsiteY133" fmla="*/ 8114 h 9918"/>
                <a:gd name="connsiteX134" fmla="*/ 1896 w 10000"/>
                <a:gd name="connsiteY134" fmla="*/ 8428 h 9918"/>
                <a:gd name="connsiteX135" fmla="*/ 1806 w 10000"/>
                <a:gd name="connsiteY135" fmla="*/ 8542 h 9918"/>
                <a:gd name="connsiteX136" fmla="*/ 1806 w 10000"/>
                <a:gd name="connsiteY136" fmla="*/ 8214 h 9918"/>
                <a:gd name="connsiteX137" fmla="*/ 1670 w 10000"/>
                <a:gd name="connsiteY137" fmla="*/ 7794 h 9918"/>
                <a:gd name="connsiteX138" fmla="*/ 1402 w 10000"/>
                <a:gd name="connsiteY138" fmla="*/ 7794 h 9918"/>
                <a:gd name="connsiteX139" fmla="*/ 1402 w 10000"/>
                <a:gd name="connsiteY139" fmla="*/ 7360 h 9918"/>
                <a:gd name="connsiteX140" fmla="*/ 1440 w 10000"/>
                <a:gd name="connsiteY140" fmla="*/ 6837 h 9918"/>
                <a:gd name="connsiteX141" fmla="*/ 1271 w 10000"/>
                <a:gd name="connsiteY141" fmla="*/ 6600 h 9918"/>
                <a:gd name="connsiteX142" fmla="*/ 1131 w 10000"/>
                <a:gd name="connsiteY142" fmla="*/ 6294 h 9918"/>
                <a:gd name="connsiteX143" fmla="*/ 1091 w 10000"/>
                <a:gd name="connsiteY143" fmla="*/ 6083 h 9918"/>
                <a:gd name="connsiteX144" fmla="*/ 1049 w 10000"/>
                <a:gd name="connsiteY144" fmla="*/ 5765 h 9918"/>
                <a:gd name="connsiteX145" fmla="*/ 1091 w 10000"/>
                <a:gd name="connsiteY145" fmla="*/ 5448 h 9918"/>
                <a:gd name="connsiteX146" fmla="*/ 774 w 10000"/>
                <a:gd name="connsiteY146" fmla="*/ 5547 h 9918"/>
                <a:gd name="connsiteX147" fmla="*/ 591 w 10000"/>
                <a:gd name="connsiteY147" fmla="*/ 5765 h 9918"/>
                <a:gd name="connsiteX148" fmla="*/ 591 w 10000"/>
                <a:gd name="connsiteY148" fmla="*/ 5448 h 9918"/>
                <a:gd name="connsiteX149" fmla="*/ 549 w 10000"/>
                <a:gd name="connsiteY149" fmla="*/ 5117 h 9918"/>
                <a:gd name="connsiteX150" fmla="*/ 508 w 10000"/>
                <a:gd name="connsiteY150" fmla="*/ 4932 h 9918"/>
                <a:gd name="connsiteX151" fmla="*/ 7550 w 10000"/>
                <a:gd name="connsiteY151" fmla="*/ 4895 h 9918"/>
                <a:gd name="connsiteX152" fmla="*/ 7680 w 10000"/>
                <a:gd name="connsiteY152" fmla="*/ 4122 h 9918"/>
                <a:gd name="connsiteX0" fmla="*/ 9942 w 10000"/>
                <a:gd name="connsiteY0" fmla="*/ 121 h 9887"/>
                <a:gd name="connsiteX1" fmla="*/ 9764 w 10000"/>
                <a:gd name="connsiteY1" fmla="*/ 0 h 9887"/>
                <a:gd name="connsiteX2" fmla="*/ 9809 w 10000"/>
                <a:gd name="connsiteY2" fmla="*/ 121 h 9887"/>
                <a:gd name="connsiteX3" fmla="*/ 9942 w 10000"/>
                <a:gd name="connsiteY3" fmla="*/ 219 h 9887"/>
                <a:gd name="connsiteX4" fmla="*/ 9989 w 10000"/>
                <a:gd name="connsiteY4" fmla="*/ 547 h 9887"/>
                <a:gd name="connsiteX5" fmla="*/ 9942 w 10000"/>
                <a:gd name="connsiteY5" fmla="*/ 763 h 9887"/>
                <a:gd name="connsiteX6" fmla="*/ 9809 w 10000"/>
                <a:gd name="connsiteY6" fmla="*/ 435 h 9887"/>
                <a:gd name="connsiteX7" fmla="*/ 9764 w 10000"/>
                <a:gd name="connsiteY7" fmla="*/ 547 h 9887"/>
                <a:gd name="connsiteX8" fmla="*/ 9586 w 10000"/>
                <a:gd name="connsiteY8" fmla="*/ 763 h 9887"/>
                <a:gd name="connsiteX9" fmla="*/ 9721 w 10000"/>
                <a:gd name="connsiteY9" fmla="*/ 1073 h 9887"/>
                <a:gd name="connsiteX10" fmla="*/ 9721 w 10000"/>
                <a:gd name="connsiteY10" fmla="*/ 1511 h 9887"/>
                <a:gd name="connsiteX11" fmla="*/ 9675 w 10000"/>
                <a:gd name="connsiteY11" fmla="*/ 1732 h 9887"/>
                <a:gd name="connsiteX12" fmla="*/ 9675 w 10000"/>
                <a:gd name="connsiteY12" fmla="*/ 1834 h 9887"/>
                <a:gd name="connsiteX13" fmla="*/ 9586 w 10000"/>
                <a:gd name="connsiteY13" fmla="*/ 1732 h 9887"/>
                <a:gd name="connsiteX14" fmla="*/ 9586 w 10000"/>
                <a:gd name="connsiteY14" fmla="*/ 1934 h 9887"/>
                <a:gd name="connsiteX15" fmla="*/ 9541 w 10000"/>
                <a:gd name="connsiteY15" fmla="*/ 2165 h 9887"/>
                <a:gd name="connsiteX16" fmla="*/ 9497 w 10000"/>
                <a:gd name="connsiteY16" fmla="*/ 2567 h 9887"/>
                <a:gd name="connsiteX17" fmla="*/ 9541 w 10000"/>
                <a:gd name="connsiteY17" fmla="*/ 2366 h 9887"/>
                <a:gd name="connsiteX18" fmla="*/ 9497 w 10000"/>
                <a:gd name="connsiteY18" fmla="*/ 2466 h 9887"/>
                <a:gd name="connsiteX19" fmla="*/ 9454 w 10000"/>
                <a:gd name="connsiteY19" fmla="*/ 2272 h 9887"/>
                <a:gd name="connsiteX20" fmla="*/ 9358 w 10000"/>
                <a:gd name="connsiteY20" fmla="*/ 2366 h 9887"/>
                <a:gd name="connsiteX21" fmla="*/ 9358 w 10000"/>
                <a:gd name="connsiteY21" fmla="*/ 2567 h 9887"/>
                <a:gd name="connsiteX22" fmla="*/ 9410 w 10000"/>
                <a:gd name="connsiteY22" fmla="*/ 2683 h 9887"/>
                <a:gd name="connsiteX23" fmla="*/ 9497 w 10000"/>
                <a:gd name="connsiteY23" fmla="*/ 2798 h 9887"/>
                <a:gd name="connsiteX24" fmla="*/ 9454 w 10000"/>
                <a:gd name="connsiteY24" fmla="*/ 2901 h 9887"/>
                <a:gd name="connsiteX25" fmla="*/ 9410 w 10000"/>
                <a:gd name="connsiteY25" fmla="*/ 3230 h 9887"/>
                <a:gd name="connsiteX26" fmla="*/ 9226 w 10000"/>
                <a:gd name="connsiteY26" fmla="*/ 3001 h 9887"/>
                <a:gd name="connsiteX27" fmla="*/ 9358 w 10000"/>
                <a:gd name="connsiteY27" fmla="*/ 3323 h 9887"/>
                <a:gd name="connsiteX28" fmla="*/ 9497 w 10000"/>
                <a:gd name="connsiteY28" fmla="*/ 3323 h 9887"/>
                <a:gd name="connsiteX29" fmla="*/ 9454 w 10000"/>
                <a:gd name="connsiteY29" fmla="*/ 3559 h 9887"/>
                <a:gd name="connsiteX30" fmla="*/ 9541 w 10000"/>
                <a:gd name="connsiteY30" fmla="*/ 3987 h 9887"/>
                <a:gd name="connsiteX31" fmla="*/ 9497 w 10000"/>
                <a:gd name="connsiteY31" fmla="*/ 3987 h 9887"/>
                <a:gd name="connsiteX32" fmla="*/ 9358 w 10000"/>
                <a:gd name="connsiteY32" fmla="*/ 3754 h 9887"/>
                <a:gd name="connsiteX33" fmla="*/ 9309 w 10000"/>
                <a:gd name="connsiteY33" fmla="*/ 3876 h 9887"/>
                <a:gd name="connsiteX34" fmla="*/ 9410 w 10000"/>
                <a:gd name="connsiteY34" fmla="*/ 4092 h 9887"/>
                <a:gd name="connsiteX35" fmla="*/ 9358 w 10000"/>
                <a:gd name="connsiteY35" fmla="*/ 4297 h 9887"/>
                <a:gd name="connsiteX36" fmla="*/ 9226 w 10000"/>
                <a:gd name="connsiteY36" fmla="*/ 4092 h 9887"/>
                <a:gd name="connsiteX37" fmla="*/ 9309 w 10000"/>
                <a:gd name="connsiteY37" fmla="*/ 4404 h 9887"/>
                <a:gd name="connsiteX38" fmla="*/ 9226 w 10000"/>
                <a:gd name="connsiteY38" fmla="*/ 4404 h 9887"/>
                <a:gd name="connsiteX39" fmla="*/ 9226 w 10000"/>
                <a:gd name="connsiteY39" fmla="*/ 4623 h 9887"/>
                <a:gd name="connsiteX40" fmla="*/ 9000 w 10000"/>
                <a:gd name="connsiteY40" fmla="*/ 4860 h 9887"/>
                <a:gd name="connsiteX41" fmla="*/ 8957 w 10000"/>
                <a:gd name="connsiteY41" fmla="*/ 5046 h 9887"/>
                <a:gd name="connsiteX42" fmla="*/ 9000 w 10000"/>
                <a:gd name="connsiteY42" fmla="*/ 5166 h 9887"/>
                <a:gd name="connsiteX43" fmla="*/ 8957 w 10000"/>
                <a:gd name="connsiteY43" fmla="*/ 5246 h 9887"/>
                <a:gd name="connsiteX44" fmla="*/ 8911 w 10000"/>
                <a:gd name="connsiteY44" fmla="*/ 5583 h 9887"/>
                <a:gd name="connsiteX45" fmla="*/ 8872 w 10000"/>
                <a:gd name="connsiteY45" fmla="*/ 5480 h 9887"/>
                <a:gd name="connsiteX46" fmla="*/ 8872 w 10000"/>
                <a:gd name="connsiteY46" fmla="*/ 5805 h 9887"/>
                <a:gd name="connsiteX47" fmla="*/ 8413 w 10000"/>
                <a:gd name="connsiteY47" fmla="*/ 5252 h 9887"/>
                <a:gd name="connsiteX48" fmla="*/ 7662 w 10000"/>
                <a:gd name="connsiteY48" fmla="*/ 7095 h 9887"/>
                <a:gd name="connsiteX49" fmla="*/ 7392 w 10000"/>
                <a:gd name="connsiteY49" fmla="*/ 7308 h 9887"/>
                <a:gd name="connsiteX50" fmla="*/ 7258 w 10000"/>
                <a:gd name="connsiteY50" fmla="*/ 6669 h 9887"/>
                <a:gd name="connsiteX51" fmla="*/ 7214 w 10000"/>
                <a:gd name="connsiteY51" fmla="*/ 6669 h 9887"/>
                <a:gd name="connsiteX52" fmla="*/ 7345 w 10000"/>
                <a:gd name="connsiteY52" fmla="*/ 6542 h 9887"/>
                <a:gd name="connsiteX53" fmla="*/ 7167 w 10000"/>
                <a:gd name="connsiteY53" fmla="*/ 6542 h 9887"/>
                <a:gd name="connsiteX54" fmla="*/ 7124 w 10000"/>
                <a:gd name="connsiteY54" fmla="*/ 6781 h 9887"/>
                <a:gd name="connsiteX55" fmla="*/ 7214 w 10000"/>
                <a:gd name="connsiteY55" fmla="*/ 6986 h 9887"/>
                <a:gd name="connsiteX56" fmla="*/ 7167 w 10000"/>
                <a:gd name="connsiteY56" fmla="*/ 6986 h 9887"/>
                <a:gd name="connsiteX57" fmla="*/ 7307 w 10000"/>
                <a:gd name="connsiteY57" fmla="*/ 7625 h 9887"/>
                <a:gd name="connsiteX58" fmla="*/ 7124 w 10000"/>
                <a:gd name="connsiteY58" fmla="*/ 7217 h 9887"/>
                <a:gd name="connsiteX59" fmla="*/ 7214 w 10000"/>
                <a:gd name="connsiteY59" fmla="*/ 7625 h 9887"/>
                <a:gd name="connsiteX60" fmla="*/ 7167 w 10000"/>
                <a:gd name="connsiteY60" fmla="*/ 7745 h 9887"/>
                <a:gd name="connsiteX61" fmla="*/ 7124 w 10000"/>
                <a:gd name="connsiteY61" fmla="*/ 7625 h 9887"/>
                <a:gd name="connsiteX62" fmla="*/ 7080 w 10000"/>
                <a:gd name="connsiteY62" fmla="*/ 7966 h 9887"/>
                <a:gd name="connsiteX63" fmla="*/ 6939 w 10000"/>
                <a:gd name="connsiteY63" fmla="*/ 8068 h 9887"/>
                <a:gd name="connsiteX64" fmla="*/ 6898 w 10000"/>
                <a:gd name="connsiteY64" fmla="*/ 7839 h 9887"/>
                <a:gd name="connsiteX65" fmla="*/ 6812 w 10000"/>
                <a:gd name="connsiteY65" fmla="*/ 7745 h 9887"/>
                <a:gd name="connsiteX66" fmla="*/ 6857 w 10000"/>
                <a:gd name="connsiteY66" fmla="*/ 8169 h 9887"/>
                <a:gd name="connsiteX67" fmla="*/ 6628 w 10000"/>
                <a:gd name="connsiteY67" fmla="*/ 7966 h 9887"/>
                <a:gd name="connsiteX68" fmla="*/ 6584 w 10000"/>
                <a:gd name="connsiteY68" fmla="*/ 8068 h 9887"/>
                <a:gd name="connsiteX69" fmla="*/ 6449 w 10000"/>
                <a:gd name="connsiteY69" fmla="*/ 8267 h 9887"/>
                <a:gd name="connsiteX70" fmla="*/ 6415 w 10000"/>
                <a:gd name="connsiteY70" fmla="*/ 8500 h 9887"/>
                <a:gd name="connsiteX71" fmla="*/ 6315 w 10000"/>
                <a:gd name="connsiteY71" fmla="*/ 8500 h 9887"/>
                <a:gd name="connsiteX72" fmla="*/ 6181 w 10000"/>
                <a:gd name="connsiteY72" fmla="*/ 8603 h 9887"/>
                <a:gd name="connsiteX73" fmla="*/ 6181 w 10000"/>
                <a:gd name="connsiteY73" fmla="*/ 8500 h 9887"/>
                <a:gd name="connsiteX74" fmla="*/ 6181 w 10000"/>
                <a:gd name="connsiteY74" fmla="*/ 8705 h 9887"/>
                <a:gd name="connsiteX75" fmla="*/ 6050 w 10000"/>
                <a:gd name="connsiteY75" fmla="*/ 8603 h 9887"/>
                <a:gd name="connsiteX76" fmla="*/ 6050 w 10000"/>
                <a:gd name="connsiteY76" fmla="*/ 8808 h 9887"/>
                <a:gd name="connsiteX77" fmla="*/ 6004 w 10000"/>
                <a:gd name="connsiteY77" fmla="*/ 9139 h 9887"/>
                <a:gd name="connsiteX78" fmla="*/ 6098 w 10000"/>
                <a:gd name="connsiteY78" fmla="*/ 9253 h 9887"/>
                <a:gd name="connsiteX79" fmla="*/ 6098 w 10000"/>
                <a:gd name="connsiteY79" fmla="*/ 9253 h 9887"/>
                <a:gd name="connsiteX80" fmla="*/ 6181 w 10000"/>
                <a:gd name="connsiteY80" fmla="*/ 9682 h 9887"/>
                <a:gd name="connsiteX81" fmla="*/ 5960 w 10000"/>
                <a:gd name="connsiteY81" fmla="*/ 9887 h 9887"/>
                <a:gd name="connsiteX82" fmla="*/ 5960 w 10000"/>
                <a:gd name="connsiteY82" fmla="*/ 9682 h 9887"/>
                <a:gd name="connsiteX83" fmla="*/ 5865 w 10000"/>
                <a:gd name="connsiteY83" fmla="*/ 9355 h 9887"/>
                <a:gd name="connsiteX84" fmla="*/ 5827 w 10000"/>
                <a:gd name="connsiteY84" fmla="*/ 9139 h 9887"/>
                <a:gd name="connsiteX85" fmla="*/ 5782 w 10000"/>
                <a:gd name="connsiteY85" fmla="*/ 8808 h 9887"/>
                <a:gd name="connsiteX86" fmla="*/ 5827 w 10000"/>
                <a:gd name="connsiteY86" fmla="*/ 8603 h 9887"/>
                <a:gd name="connsiteX87" fmla="*/ 5782 w 10000"/>
                <a:gd name="connsiteY87" fmla="*/ 8267 h 9887"/>
                <a:gd name="connsiteX88" fmla="*/ 5782 w 10000"/>
                <a:gd name="connsiteY88" fmla="*/ 8385 h 9887"/>
                <a:gd name="connsiteX89" fmla="*/ 5690 w 10000"/>
                <a:gd name="connsiteY89" fmla="*/ 8169 h 9887"/>
                <a:gd name="connsiteX90" fmla="*/ 5690 w 10000"/>
                <a:gd name="connsiteY90" fmla="*/ 8385 h 9887"/>
                <a:gd name="connsiteX91" fmla="*/ 5559 w 10000"/>
                <a:gd name="connsiteY91" fmla="*/ 8385 h 9887"/>
                <a:gd name="connsiteX92" fmla="*/ 5470 w 10000"/>
                <a:gd name="connsiteY92" fmla="*/ 8267 h 9887"/>
                <a:gd name="connsiteX93" fmla="*/ 5418 w 10000"/>
                <a:gd name="connsiteY93" fmla="*/ 8068 h 9887"/>
                <a:gd name="connsiteX94" fmla="*/ 5374 w 10000"/>
                <a:gd name="connsiteY94" fmla="*/ 8068 h 9887"/>
                <a:gd name="connsiteX95" fmla="*/ 5374 w 10000"/>
                <a:gd name="connsiteY95" fmla="*/ 8267 h 9887"/>
                <a:gd name="connsiteX96" fmla="*/ 5288 w 10000"/>
                <a:gd name="connsiteY96" fmla="*/ 8068 h 9887"/>
                <a:gd name="connsiteX97" fmla="*/ 5248 w 10000"/>
                <a:gd name="connsiteY97" fmla="*/ 7839 h 9887"/>
                <a:gd name="connsiteX98" fmla="*/ 5206 w 10000"/>
                <a:gd name="connsiteY98" fmla="*/ 7966 h 9887"/>
                <a:gd name="connsiteX99" fmla="*/ 5248 w 10000"/>
                <a:gd name="connsiteY99" fmla="*/ 8267 h 9887"/>
                <a:gd name="connsiteX100" fmla="*/ 5158 w 10000"/>
                <a:gd name="connsiteY100" fmla="*/ 8169 h 9887"/>
                <a:gd name="connsiteX101" fmla="*/ 5158 w 10000"/>
                <a:gd name="connsiteY101" fmla="*/ 8385 h 9887"/>
                <a:gd name="connsiteX102" fmla="*/ 4976 w 10000"/>
                <a:gd name="connsiteY102" fmla="*/ 8267 h 9887"/>
                <a:gd name="connsiteX103" fmla="*/ 4847 w 10000"/>
                <a:gd name="connsiteY103" fmla="*/ 8267 h 9887"/>
                <a:gd name="connsiteX104" fmla="*/ 4797 w 10000"/>
                <a:gd name="connsiteY104" fmla="*/ 8267 h 9887"/>
                <a:gd name="connsiteX105" fmla="*/ 4664 w 10000"/>
                <a:gd name="connsiteY105" fmla="*/ 8068 h 9887"/>
                <a:gd name="connsiteX106" fmla="*/ 4614 w 10000"/>
                <a:gd name="connsiteY106" fmla="*/ 7966 h 9887"/>
                <a:gd name="connsiteX107" fmla="*/ 4483 w 10000"/>
                <a:gd name="connsiteY107" fmla="*/ 7839 h 9887"/>
                <a:gd name="connsiteX108" fmla="*/ 4398 w 10000"/>
                <a:gd name="connsiteY108" fmla="*/ 7217 h 9887"/>
                <a:gd name="connsiteX109" fmla="*/ 4300 w 10000"/>
                <a:gd name="connsiteY109" fmla="*/ 6781 h 9887"/>
                <a:gd name="connsiteX110" fmla="*/ 4171 w 10000"/>
                <a:gd name="connsiteY110" fmla="*/ 6781 h 9887"/>
                <a:gd name="connsiteX111" fmla="*/ 4035 w 10000"/>
                <a:gd name="connsiteY111" fmla="*/ 6781 h 9887"/>
                <a:gd name="connsiteX112" fmla="*/ 3811 w 10000"/>
                <a:gd name="connsiteY112" fmla="*/ 6233 h 9887"/>
                <a:gd name="connsiteX113" fmla="*/ 3636 w 10000"/>
                <a:gd name="connsiteY113" fmla="*/ 6542 h 9887"/>
                <a:gd name="connsiteX114" fmla="*/ 3636 w 10000"/>
                <a:gd name="connsiteY114" fmla="*/ 6781 h 9887"/>
                <a:gd name="connsiteX115" fmla="*/ 3412 w 10000"/>
                <a:gd name="connsiteY115" fmla="*/ 6887 h 9887"/>
                <a:gd name="connsiteX116" fmla="*/ 3280 w 10000"/>
                <a:gd name="connsiteY116" fmla="*/ 7217 h 9887"/>
                <a:gd name="connsiteX117" fmla="*/ 3191 w 10000"/>
                <a:gd name="connsiteY117" fmla="*/ 6986 h 9887"/>
                <a:gd name="connsiteX118" fmla="*/ 3101 w 10000"/>
                <a:gd name="connsiteY118" fmla="*/ 7217 h 9887"/>
                <a:gd name="connsiteX119" fmla="*/ 2967 w 10000"/>
                <a:gd name="connsiteY119" fmla="*/ 7217 h 9887"/>
                <a:gd name="connsiteX120" fmla="*/ 2783 w 10000"/>
                <a:gd name="connsiteY120" fmla="*/ 7095 h 9887"/>
                <a:gd name="connsiteX121" fmla="*/ 2608 w 10000"/>
                <a:gd name="connsiteY121" fmla="*/ 7308 h 9887"/>
                <a:gd name="connsiteX122" fmla="*/ 2517 w 10000"/>
                <a:gd name="connsiteY122" fmla="*/ 7308 h 9887"/>
                <a:gd name="connsiteX123" fmla="*/ 2425 w 10000"/>
                <a:gd name="connsiteY123" fmla="*/ 7308 h 9887"/>
                <a:gd name="connsiteX124" fmla="*/ 2382 w 10000"/>
                <a:gd name="connsiteY124" fmla="*/ 7308 h 9887"/>
                <a:gd name="connsiteX125" fmla="*/ 2382 w 10000"/>
                <a:gd name="connsiteY125" fmla="*/ 7839 h 9887"/>
                <a:gd name="connsiteX126" fmla="*/ 2475 w 10000"/>
                <a:gd name="connsiteY126" fmla="*/ 8169 h 9887"/>
                <a:gd name="connsiteX127" fmla="*/ 2475 w 10000"/>
                <a:gd name="connsiteY127" fmla="*/ 8267 h 9887"/>
                <a:gd name="connsiteX128" fmla="*/ 2475 w 10000"/>
                <a:gd name="connsiteY128" fmla="*/ 8500 h 9887"/>
                <a:gd name="connsiteX129" fmla="*/ 2517 w 10000"/>
                <a:gd name="connsiteY129" fmla="*/ 8808 h 9887"/>
                <a:gd name="connsiteX130" fmla="*/ 2382 w 10000"/>
                <a:gd name="connsiteY130" fmla="*/ 8705 h 9887"/>
                <a:gd name="connsiteX131" fmla="*/ 2246 w 10000"/>
                <a:gd name="connsiteY131" fmla="*/ 8603 h 9887"/>
                <a:gd name="connsiteX132" fmla="*/ 2155 w 10000"/>
                <a:gd name="connsiteY132" fmla="*/ 8068 h 9887"/>
                <a:gd name="connsiteX133" fmla="*/ 1896 w 10000"/>
                <a:gd name="connsiteY133" fmla="*/ 8385 h 9887"/>
                <a:gd name="connsiteX134" fmla="*/ 1806 w 10000"/>
                <a:gd name="connsiteY134" fmla="*/ 8500 h 9887"/>
                <a:gd name="connsiteX135" fmla="*/ 1806 w 10000"/>
                <a:gd name="connsiteY135" fmla="*/ 8169 h 9887"/>
                <a:gd name="connsiteX136" fmla="*/ 1670 w 10000"/>
                <a:gd name="connsiteY136" fmla="*/ 7745 h 9887"/>
                <a:gd name="connsiteX137" fmla="*/ 1402 w 10000"/>
                <a:gd name="connsiteY137" fmla="*/ 7745 h 9887"/>
                <a:gd name="connsiteX138" fmla="*/ 1402 w 10000"/>
                <a:gd name="connsiteY138" fmla="*/ 7308 h 9887"/>
                <a:gd name="connsiteX139" fmla="*/ 1440 w 10000"/>
                <a:gd name="connsiteY139" fmla="*/ 6781 h 9887"/>
                <a:gd name="connsiteX140" fmla="*/ 1271 w 10000"/>
                <a:gd name="connsiteY140" fmla="*/ 6542 h 9887"/>
                <a:gd name="connsiteX141" fmla="*/ 1131 w 10000"/>
                <a:gd name="connsiteY141" fmla="*/ 6233 h 9887"/>
                <a:gd name="connsiteX142" fmla="*/ 1091 w 10000"/>
                <a:gd name="connsiteY142" fmla="*/ 6020 h 9887"/>
                <a:gd name="connsiteX143" fmla="*/ 1049 w 10000"/>
                <a:gd name="connsiteY143" fmla="*/ 5700 h 9887"/>
                <a:gd name="connsiteX144" fmla="*/ 1091 w 10000"/>
                <a:gd name="connsiteY144" fmla="*/ 5380 h 9887"/>
                <a:gd name="connsiteX145" fmla="*/ 774 w 10000"/>
                <a:gd name="connsiteY145" fmla="*/ 5480 h 9887"/>
                <a:gd name="connsiteX146" fmla="*/ 591 w 10000"/>
                <a:gd name="connsiteY146" fmla="*/ 5700 h 9887"/>
                <a:gd name="connsiteX147" fmla="*/ 591 w 10000"/>
                <a:gd name="connsiteY147" fmla="*/ 5380 h 9887"/>
                <a:gd name="connsiteX148" fmla="*/ 549 w 10000"/>
                <a:gd name="connsiteY148" fmla="*/ 5046 h 9887"/>
                <a:gd name="connsiteX149" fmla="*/ 508 w 10000"/>
                <a:gd name="connsiteY149" fmla="*/ 4860 h 9887"/>
                <a:gd name="connsiteX150" fmla="*/ 7550 w 10000"/>
                <a:gd name="connsiteY150" fmla="*/ 4822 h 9887"/>
                <a:gd name="connsiteX151" fmla="*/ 7680 w 10000"/>
                <a:gd name="connsiteY151" fmla="*/ 4043 h 9887"/>
                <a:gd name="connsiteX0" fmla="*/ 9942 w 9989"/>
                <a:gd name="connsiteY0" fmla="*/ 122 h 10000"/>
                <a:gd name="connsiteX1" fmla="*/ 9764 w 9989"/>
                <a:gd name="connsiteY1" fmla="*/ 0 h 10000"/>
                <a:gd name="connsiteX2" fmla="*/ 9809 w 9989"/>
                <a:gd name="connsiteY2" fmla="*/ 122 h 10000"/>
                <a:gd name="connsiteX3" fmla="*/ 9989 w 9989"/>
                <a:gd name="connsiteY3" fmla="*/ 553 h 10000"/>
                <a:gd name="connsiteX4" fmla="*/ 9942 w 9989"/>
                <a:gd name="connsiteY4" fmla="*/ 772 h 10000"/>
                <a:gd name="connsiteX5" fmla="*/ 9809 w 9989"/>
                <a:gd name="connsiteY5" fmla="*/ 440 h 10000"/>
                <a:gd name="connsiteX6" fmla="*/ 9764 w 9989"/>
                <a:gd name="connsiteY6" fmla="*/ 553 h 10000"/>
                <a:gd name="connsiteX7" fmla="*/ 9586 w 9989"/>
                <a:gd name="connsiteY7" fmla="*/ 772 h 10000"/>
                <a:gd name="connsiteX8" fmla="*/ 9721 w 9989"/>
                <a:gd name="connsiteY8" fmla="*/ 1085 h 10000"/>
                <a:gd name="connsiteX9" fmla="*/ 9721 w 9989"/>
                <a:gd name="connsiteY9" fmla="*/ 1528 h 10000"/>
                <a:gd name="connsiteX10" fmla="*/ 9675 w 9989"/>
                <a:gd name="connsiteY10" fmla="*/ 1752 h 10000"/>
                <a:gd name="connsiteX11" fmla="*/ 9675 w 9989"/>
                <a:gd name="connsiteY11" fmla="*/ 1855 h 10000"/>
                <a:gd name="connsiteX12" fmla="*/ 9586 w 9989"/>
                <a:gd name="connsiteY12" fmla="*/ 1752 h 10000"/>
                <a:gd name="connsiteX13" fmla="*/ 9586 w 9989"/>
                <a:gd name="connsiteY13" fmla="*/ 1956 h 10000"/>
                <a:gd name="connsiteX14" fmla="*/ 9541 w 9989"/>
                <a:gd name="connsiteY14" fmla="*/ 2190 h 10000"/>
                <a:gd name="connsiteX15" fmla="*/ 9497 w 9989"/>
                <a:gd name="connsiteY15" fmla="*/ 2596 h 10000"/>
                <a:gd name="connsiteX16" fmla="*/ 9541 w 9989"/>
                <a:gd name="connsiteY16" fmla="*/ 2393 h 10000"/>
                <a:gd name="connsiteX17" fmla="*/ 9497 w 9989"/>
                <a:gd name="connsiteY17" fmla="*/ 2494 h 10000"/>
                <a:gd name="connsiteX18" fmla="*/ 9454 w 9989"/>
                <a:gd name="connsiteY18" fmla="*/ 2298 h 10000"/>
                <a:gd name="connsiteX19" fmla="*/ 9358 w 9989"/>
                <a:gd name="connsiteY19" fmla="*/ 2393 h 10000"/>
                <a:gd name="connsiteX20" fmla="*/ 9358 w 9989"/>
                <a:gd name="connsiteY20" fmla="*/ 2596 h 10000"/>
                <a:gd name="connsiteX21" fmla="*/ 9410 w 9989"/>
                <a:gd name="connsiteY21" fmla="*/ 2714 h 10000"/>
                <a:gd name="connsiteX22" fmla="*/ 9497 w 9989"/>
                <a:gd name="connsiteY22" fmla="*/ 2830 h 10000"/>
                <a:gd name="connsiteX23" fmla="*/ 9454 w 9989"/>
                <a:gd name="connsiteY23" fmla="*/ 2934 h 10000"/>
                <a:gd name="connsiteX24" fmla="*/ 9410 w 9989"/>
                <a:gd name="connsiteY24" fmla="*/ 3267 h 10000"/>
                <a:gd name="connsiteX25" fmla="*/ 9226 w 9989"/>
                <a:gd name="connsiteY25" fmla="*/ 3035 h 10000"/>
                <a:gd name="connsiteX26" fmla="*/ 9358 w 9989"/>
                <a:gd name="connsiteY26" fmla="*/ 3361 h 10000"/>
                <a:gd name="connsiteX27" fmla="*/ 9497 w 9989"/>
                <a:gd name="connsiteY27" fmla="*/ 3361 h 10000"/>
                <a:gd name="connsiteX28" fmla="*/ 9454 w 9989"/>
                <a:gd name="connsiteY28" fmla="*/ 3600 h 10000"/>
                <a:gd name="connsiteX29" fmla="*/ 9541 w 9989"/>
                <a:gd name="connsiteY29" fmla="*/ 4033 h 10000"/>
                <a:gd name="connsiteX30" fmla="*/ 9497 w 9989"/>
                <a:gd name="connsiteY30" fmla="*/ 4033 h 10000"/>
                <a:gd name="connsiteX31" fmla="*/ 9358 w 9989"/>
                <a:gd name="connsiteY31" fmla="*/ 3797 h 10000"/>
                <a:gd name="connsiteX32" fmla="*/ 9309 w 9989"/>
                <a:gd name="connsiteY32" fmla="*/ 3920 h 10000"/>
                <a:gd name="connsiteX33" fmla="*/ 9410 w 9989"/>
                <a:gd name="connsiteY33" fmla="*/ 4139 h 10000"/>
                <a:gd name="connsiteX34" fmla="*/ 9358 w 9989"/>
                <a:gd name="connsiteY34" fmla="*/ 4346 h 10000"/>
                <a:gd name="connsiteX35" fmla="*/ 9226 w 9989"/>
                <a:gd name="connsiteY35" fmla="*/ 4139 h 10000"/>
                <a:gd name="connsiteX36" fmla="*/ 9309 w 9989"/>
                <a:gd name="connsiteY36" fmla="*/ 4454 h 10000"/>
                <a:gd name="connsiteX37" fmla="*/ 9226 w 9989"/>
                <a:gd name="connsiteY37" fmla="*/ 4454 h 10000"/>
                <a:gd name="connsiteX38" fmla="*/ 9226 w 9989"/>
                <a:gd name="connsiteY38" fmla="*/ 4676 h 10000"/>
                <a:gd name="connsiteX39" fmla="*/ 9000 w 9989"/>
                <a:gd name="connsiteY39" fmla="*/ 4916 h 10000"/>
                <a:gd name="connsiteX40" fmla="*/ 8957 w 9989"/>
                <a:gd name="connsiteY40" fmla="*/ 5104 h 10000"/>
                <a:gd name="connsiteX41" fmla="*/ 9000 w 9989"/>
                <a:gd name="connsiteY41" fmla="*/ 5225 h 10000"/>
                <a:gd name="connsiteX42" fmla="*/ 8957 w 9989"/>
                <a:gd name="connsiteY42" fmla="*/ 5306 h 10000"/>
                <a:gd name="connsiteX43" fmla="*/ 8911 w 9989"/>
                <a:gd name="connsiteY43" fmla="*/ 5647 h 10000"/>
                <a:gd name="connsiteX44" fmla="*/ 8872 w 9989"/>
                <a:gd name="connsiteY44" fmla="*/ 5543 h 10000"/>
                <a:gd name="connsiteX45" fmla="*/ 8872 w 9989"/>
                <a:gd name="connsiteY45" fmla="*/ 5871 h 10000"/>
                <a:gd name="connsiteX46" fmla="*/ 8413 w 9989"/>
                <a:gd name="connsiteY46" fmla="*/ 5312 h 10000"/>
                <a:gd name="connsiteX47" fmla="*/ 7662 w 9989"/>
                <a:gd name="connsiteY47" fmla="*/ 7176 h 10000"/>
                <a:gd name="connsiteX48" fmla="*/ 7392 w 9989"/>
                <a:gd name="connsiteY48" fmla="*/ 7392 h 10000"/>
                <a:gd name="connsiteX49" fmla="*/ 7258 w 9989"/>
                <a:gd name="connsiteY49" fmla="*/ 6745 h 10000"/>
                <a:gd name="connsiteX50" fmla="*/ 7214 w 9989"/>
                <a:gd name="connsiteY50" fmla="*/ 6745 h 10000"/>
                <a:gd name="connsiteX51" fmla="*/ 7345 w 9989"/>
                <a:gd name="connsiteY51" fmla="*/ 6617 h 10000"/>
                <a:gd name="connsiteX52" fmla="*/ 7167 w 9989"/>
                <a:gd name="connsiteY52" fmla="*/ 6617 h 10000"/>
                <a:gd name="connsiteX53" fmla="*/ 7124 w 9989"/>
                <a:gd name="connsiteY53" fmla="*/ 6859 h 10000"/>
                <a:gd name="connsiteX54" fmla="*/ 7214 w 9989"/>
                <a:gd name="connsiteY54" fmla="*/ 7066 h 10000"/>
                <a:gd name="connsiteX55" fmla="*/ 7167 w 9989"/>
                <a:gd name="connsiteY55" fmla="*/ 7066 h 10000"/>
                <a:gd name="connsiteX56" fmla="*/ 7307 w 9989"/>
                <a:gd name="connsiteY56" fmla="*/ 7712 h 10000"/>
                <a:gd name="connsiteX57" fmla="*/ 7124 w 9989"/>
                <a:gd name="connsiteY57" fmla="*/ 7299 h 10000"/>
                <a:gd name="connsiteX58" fmla="*/ 7214 w 9989"/>
                <a:gd name="connsiteY58" fmla="*/ 7712 h 10000"/>
                <a:gd name="connsiteX59" fmla="*/ 7167 w 9989"/>
                <a:gd name="connsiteY59" fmla="*/ 7834 h 10000"/>
                <a:gd name="connsiteX60" fmla="*/ 7124 w 9989"/>
                <a:gd name="connsiteY60" fmla="*/ 7712 h 10000"/>
                <a:gd name="connsiteX61" fmla="*/ 7080 w 9989"/>
                <a:gd name="connsiteY61" fmla="*/ 8057 h 10000"/>
                <a:gd name="connsiteX62" fmla="*/ 6939 w 9989"/>
                <a:gd name="connsiteY62" fmla="*/ 8160 h 10000"/>
                <a:gd name="connsiteX63" fmla="*/ 6898 w 9989"/>
                <a:gd name="connsiteY63" fmla="*/ 7929 h 10000"/>
                <a:gd name="connsiteX64" fmla="*/ 6812 w 9989"/>
                <a:gd name="connsiteY64" fmla="*/ 7834 h 10000"/>
                <a:gd name="connsiteX65" fmla="*/ 6857 w 9989"/>
                <a:gd name="connsiteY65" fmla="*/ 8262 h 10000"/>
                <a:gd name="connsiteX66" fmla="*/ 6628 w 9989"/>
                <a:gd name="connsiteY66" fmla="*/ 8057 h 10000"/>
                <a:gd name="connsiteX67" fmla="*/ 6584 w 9989"/>
                <a:gd name="connsiteY67" fmla="*/ 8160 h 10000"/>
                <a:gd name="connsiteX68" fmla="*/ 6449 w 9989"/>
                <a:gd name="connsiteY68" fmla="*/ 8361 h 10000"/>
                <a:gd name="connsiteX69" fmla="*/ 6415 w 9989"/>
                <a:gd name="connsiteY69" fmla="*/ 8597 h 10000"/>
                <a:gd name="connsiteX70" fmla="*/ 6315 w 9989"/>
                <a:gd name="connsiteY70" fmla="*/ 8597 h 10000"/>
                <a:gd name="connsiteX71" fmla="*/ 6181 w 9989"/>
                <a:gd name="connsiteY71" fmla="*/ 8701 h 10000"/>
                <a:gd name="connsiteX72" fmla="*/ 6181 w 9989"/>
                <a:gd name="connsiteY72" fmla="*/ 8597 h 10000"/>
                <a:gd name="connsiteX73" fmla="*/ 6181 w 9989"/>
                <a:gd name="connsiteY73" fmla="*/ 8804 h 10000"/>
                <a:gd name="connsiteX74" fmla="*/ 6050 w 9989"/>
                <a:gd name="connsiteY74" fmla="*/ 8701 h 10000"/>
                <a:gd name="connsiteX75" fmla="*/ 6050 w 9989"/>
                <a:gd name="connsiteY75" fmla="*/ 8909 h 10000"/>
                <a:gd name="connsiteX76" fmla="*/ 6004 w 9989"/>
                <a:gd name="connsiteY76" fmla="*/ 9243 h 10000"/>
                <a:gd name="connsiteX77" fmla="*/ 6098 w 9989"/>
                <a:gd name="connsiteY77" fmla="*/ 9359 h 10000"/>
                <a:gd name="connsiteX78" fmla="*/ 6098 w 9989"/>
                <a:gd name="connsiteY78" fmla="*/ 9359 h 10000"/>
                <a:gd name="connsiteX79" fmla="*/ 6181 w 9989"/>
                <a:gd name="connsiteY79" fmla="*/ 9793 h 10000"/>
                <a:gd name="connsiteX80" fmla="*/ 5960 w 9989"/>
                <a:gd name="connsiteY80" fmla="*/ 10000 h 10000"/>
                <a:gd name="connsiteX81" fmla="*/ 5960 w 9989"/>
                <a:gd name="connsiteY81" fmla="*/ 9793 h 10000"/>
                <a:gd name="connsiteX82" fmla="*/ 5865 w 9989"/>
                <a:gd name="connsiteY82" fmla="*/ 9462 h 10000"/>
                <a:gd name="connsiteX83" fmla="*/ 5827 w 9989"/>
                <a:gd name="connsiteY83" fmla="*/ 9243 h 10000"/>
                <a:gd name="connsiteX84" fmla="*/ 5782 w 9989"/>
                <a:gd name="connsiteY84" fmla="*/ 8909 h 10000"/>
                <a:gd name="connsiteX85" fmla="*/ 5827 w 9989"/>
                <a:gd name="connsiteY85" fmla="*/ 8701 h 10000"/>
                <a:gd name="connsiteX86" fmla="*/ 5782 w 9989"/>
                <a:gd name="connsiteY86" fmla="*/ 8361 h 10000"/>
                <a:gd name="connsiteX87" fmla="*/ 5782 w 9989"/>
                <a:gd name="connsiteY87" fmla="*/ 8481 h 10000"/>
                <a:gd name="connsiteX88" fmla="*/ 5690 w 9989"/>
                <a:gd name="connsiteY88" fmla="*/ 8262 h 10000"/>
                <a:gd name="connsiteX89" fmla="*/ 5690 w 9989"/>
                <a:gd name="connsiteY89" fmla="*/ 8481 h 10000"/>
                <a:gd name="connsiteX90" fmla="*/ 5559 w 9989"/>
                <a:gd name="connsiteY90" fmla="*/ 8481 h 10000"/>
                <a:gd name="connsiteX91" fmla="*/ 5470 w 9989"/>
                <a:gd name="connsiteY91" fmla="*/ 8361 h 10000"/>
                <a:gd name="connsiteX92" fmla="*/ 5418 w 9989"/>
                <a:gd name="connsiteY92" fmla="*/ 8160 h 10000"/>
                <a:gd name="connsiteX93" fmla="*/ 5374 w 9989"/>
                <a:gd name="connsiteY93" fmla="*/ 8160 h 10000"/>
                <a:gd name="connsiteX94" fmla="*/ 5374 w 9989"/>
                <a:gd name="connsiteY94" fmla="*/ 8361 h 10000"/>
                <a:gd name="connsiteX95" fmla="*/ 5288 w 9989"/>
                <a:gd name="connsiteY95" fmla="*/ 8160 h 10000"/>
                <a:gd name="connsiteX96" fmla="*/ 5248 w 9989"/>
                <a:gd name="connsiteY96" fmla="*/ 7929 h 10000"/>
                <a:gd name="connsiteX97" fmla="*/ 5206 w 9989"/>
                <a:gd name="connsiteY97" fmla="*/ 8057 h 10000"/>
                <a:gd name="connsiteX98" fmla="*/ 5248 w 9989"/>
                <a:gd name="connsiteY98" fmla="*/ 8361 h 10000"/>
                <a:gd name="connsiteX99" fmla="*/ 5158 w 9989"/>
                <a:gd name="connsiteY99" fmla="*/ 8262 h 10000"/>
                <a:gd name="connsiteX100" fmla="*/ 5158 w 9989"/>
                <a:gd name="connsiteY100" fmla="*/ 8481 h 10000"/>
                <a:gd name="connsiteX101" fmla="*/ 4976 w 9989"/>
                <a:gd name="connsiteY101" fmla="*/ 8361 h 10000"/>
                <a:gd name="connsiteX102" fmla="*/ 4847 w 9989"/>
                <a:gd name="connsiteY102" fmla="*/ 8361 h 10000"/>
                <a:gd name="connsiteX103" fmla="*/ 4797 w 9989"/>
                <a:gd name="connsiteY103" fmla="*/ 8361 h 10000"/>
                <a:gd name="connsiteX104" fmla="*/ 4664 w 9989"/>
                <a:gd name="connsiteY104" fmla="*/ 8160 h 10000"/>
                <a:gd name="connsiteX105" fmla="*/ 4614 w 9989"/>
                <a:gd name="connsiteY105" fmla="*/ 8057 h 10000"/>
                <a:gd name="connsiteX106" fmla="*/ 4483 w 9989"/>
                <a:gd name="connsiteY106" fmla="*/ 7929 h 10000"/>
                <a:gd name="connsiteX107" fmla="*/ 4398 w 9989"/>
                <a:gd name="connsiteY107" fmla="*/ 7299 h 10000"/>
                <a:gd name="connsiteX108" fmla="*/ 4300 w 9989"/>
                <a:gd name="connsiteY108" fmla="*/ 6859 h 10000"/>
                <a:gd name="connsiteX109" fmla="*/ 4171 w 9989"/>
                <a:gd name="connsiteY109" fmla="*/ 6859 h 10000"/>
                <a:gd name="connsiteX110" fmla="*/ 4035 w 9989"/>
                <a:gd name="connsiteY110" fmla="*/ 6859 h 10000"/>
                <a:gd name="connsiteX111" fmla="*/ 3811 w 9989"/>
                <a:gd name="connsiteY111" fmla="*/ 6304 h 10000"/>
                <a:gd name="connsiteX112" fmla="*/ 3636 w 9989"/>
                <a:gd name="connsiteY112" fmla="*/ 6617 h 10000"/>
                <a:gd name="connsiteX113" fmla="*/ 3636 w 9989"/>
                <a:gd name="connsiteY113" fmla="*/ 6859 h 10000"/>
                <a:gd name="connsiteX114" fmla="*/ 3412 w 9989"/>
                <a:gd name="connsiteY114" fmla="*/ 6966 h 10000"/>
                <a:gd name="connsiteX115" fmla="*/ 3280 w 9989"/>
                <a:gd name="connsiteY115" fmla="*/ 7299 h 10000"/>
                <a:gd name="connsiteX116" fmla="*/ 3191 w 9989"/>
                <a:gd name="connsiteY116" fmla="*/ 7066 h 10000"/>
                <a:gd name="connsiteX117" fmla="*/ 3101 w 9989"/>
                <a:gd name="connsiteY117" fmla="*/ 7299 h 10000"/>
                <a:gd name="connsiteX118" fmla="*/ 2967 w 9989"/>
                <a:gd name="connsiteY118" fmla="*/ 7299 h 10000"/>
                <a:gd name="connsiteX119" fmla="*/ 2783 w 9989"/>
                <a:gd name="connsiteY119" fmla="*/ 7176 h 10000"/>
                <a:gd name="connsiteX120" fmla="*/ 2608 w 9989"/>
                <a:gd name="connsiteY120" fmla="*/ 7392 h 10000"/>
                <a:gd name="connsiteX121" fmla="*/ 2517 w 9989"/>
                <a:gd name="connsiteY121" fmla="*/ 7392 h 10000"/>
                <a:gd name="connsiteX122" fmla="*/ 2425 w 9989"/>
                <a:gd name="connsiteY122" fmla="*/ 7392 h 10000"/>
                <a:gd name="connsiteX123" fmla="*/ 2382 w 9989"/>
                <a:gd name="connsiteY123" fmla="*/ 7392 h 10000"/>
                <a:gd name="connsiteX124" fmla="*/ 2382 w 9989"/>
                <a:gd name="connsiteY124" fmla="*/ 7929 h 10000"/>
                <a:gd name="connsiteX125" fmla="*/ 2475 w 9989"/>
                <a:gd name="connsiteY125" fmla="*/ 8262 h 10000"/>
                <a:gd name="connsiteX126" fmla="*/ 2475 w 9989"/>
                <a:gd name="connsiteY126" fmla="*/ 8361 h 10000"/>
                <a:gd name="connsiteX127" fmla="*/ 2475 w 9989"/>
                <a:gd name="connsiteY127" fmla="*/ 8597 h 10000"/>
                <a:gd name="connsiteX128" fmla="*/ 2517 w 9989"/>
                <a:gd name="connsiteY128" fmla="*/ 8909 h 10000"/>
                <a:gd name="connsiteX129" fmla="*/ 2382 w 9989"/>
                <a:gd name="connsiteY129" fmla="*/ 8804 h 10000"/>
                <a:gd name="connsiteX130" fmla="*/ 2246 w 9989"/>
                <a:gd name="connsiteY130" fmla="*/ 8701 h 10000"/>
                <a:gd name="connsiteX131" fmla="*/ 2155 w 9989"/>
                <a:gd name="connsiteY131" fmla="*/ 8160 h 10000"/>
                <a:gd name="connsiteX132" fmla="*/ 1896 w 9989"/>
                <a:gd name="connsiteY132" fmla="*/ 8481 h 10000"/>
                <a:gd name="connsiteX133" fmla="*/ 1806 w 9989"/>
                <a:gd name="connsiteY133" fmla="*/ 8597 h 10000"/>
                <a:gd name="connsiteX134" fmla="*/ 1806 w 9989"/>
                <a:gd name="connsiteY134" fmla="*/ 8262 h 10000"/>
                <a:gd name="connsiteX135" fmla="*/ 1670 w 9989"/>
                <a:gd name="connsiteY135" fmla="*/ 7834 h 10000"/>
                <a:gd name="connsiteX136" fmla="*/ 1402 w 9989"/>
                <a:gd name="connsiteY136" fmla="*/ 7834 h 10000"/>
                <a:gd name="connsiteX137" fmla="*/ 1402 w 9989"/>
                <a:gd name="connsiteY137" fmla="*/ 7392 h 10000"/>
                <a:gd name="connsiteX138" fmla="*/ 1440 w 9989"/>
                <a:gd name="connsiteY138" fmla="*/ 6859 h 10000"/>
                <a:gd name="connsiteX139" fmla="*/ 1271 w 9989"/>
                <a:gd name="connsiteY139" fmla="*/ 6617 h 10000"/>
                <a:gd name="connsiteX140" fmla="*/ 1131 w 9989"/>
                <a:gd name="connsiteY140" fmla="*/ 6304 h 10000"/>
                <a:gd name="connsiteX141" fmla="*/ 1091 w 9989"/>
                <a:gd name="connsiteY141" fmla="*/ 6089 h 10000"/>
                <a:gd name="connsiteX142" fmla="*/ 1049 w 9989"/>
                <a:gd name="connsiteY142" fmla="*/ 5765 h 10000"/>
                <a:gd name="connsiteX143" fmla="*/ 1091 w 9989"/>
                <a:gd name="connsiteY143" fmla="*/ 5441 h 10000"/>
                <a:gd name="connsiteX144" fmla="*/ 774 w 9989"/>
                <a:gd name="connsiteY144" fmla="*/ 5543 h 10000"/>
                <a:gd name="connsiteX145" fmla="*/ 591 w 9989"/>
                <a:gd name="connsiteY145" fmla="*/ 5765 h 10000"/>
                <a:gd name="connsiteX146" fmla="*/ 591 w 9989"/>
                <a:gd name="connsiteY146" fmla="*/ 5441 h 10000"/>
                <a:gd name="connsiteX147" fmla="*/ 549 w 9989"/>
                <a:gd name="connsiteY147" fmla="*/ 5104 h 10000"/>
                <a:gd name="connsiteX148" fmla="*/ 508 w 9989"/>
                <a:gd name="connsiteY148" fmla="*/ 4916 h 10000"/>
                <a:gd name="connsiteX149" fmla="*/ 7550 w 9989"/>
                <a:gd name="connsiteY149" fmla="*/ 4877 h 10000"/>
                <a:gd name="connsiteX150" fmla="*/ 7680 w 9989"/>
                <a:gd name="connsiteY150" fmla="*/ 4089 h 10000"/>
                <a:gd name="connsiteX0" fmla="*/ 9953 w 10000"/>
                <a:gd name="connsiteY0" fmla="*/ 32 h 9910"/>
                <a:gd name="connsiteX1" fmla="*/ 9820 w 10000"/>
                <a:gd name="connsiteY1" fmla="*/ 32 h 9910"/>
                <a:gd name="connsiteX2" fmla="*/ 10000 w 10000"/>
                <a:gd name="connsiteY2" fmla="*/ 463 h 9910"/>
                <a:gd name="connsiteX3" fmla="*/ 9953 w 10000"/>
                <a:gd name="connsiteY3" fmla="*/ 682 h 9910"/>
                <a:gd name="connsiteX4" fmla="*/ 9820 w 10000"/>
                <a:gd name="connsiteY4" fmla="*/ 350 h 9910"/>
                <a:gd name="connsiteX5" fmla="*/ 9775 w 10000"/>
                <a:gd name="connsiteY5" fmla="*/ 463 h 9910"/>
                <a:gd name="connsiteX6" fmla="*/ 9597 w 10000"/>
                <a:gd name="connsiteY6" fmla="*/ 682 h 9910"/>
                <a:gd name="connsiteX7" fmla="*/ 9732 w 10000"/>
                <a:gd name="connsiteY7" fmla="*/ 995 h 9910"/>
                <a:gd name="connsiteX8" fmla="*/ 9732 w 10000"/>
                <a:gd name="connsiteY8" fmla="*/ 1438 h 9910"/>
                <a:gd name="connsiteX9" fmla="*/ 9686 w 10000"/>
                <a:gd name="connsiteY9" fmla="*/ 1662 h 9910"/>
                <a:gd name="connsiteX10" fmla="*/ 9686 w 10000"/>
                <a:gd name="connsiteY10" fmla="*/ 1765 h 9910"/>
                <a:gd name="connsiteX11" fmla="*/ 9597 w 10000"/>
                <a:gd name="connsiteY11" fmla="*/ 1662 h 9910"/>
                <a:gd name="connsiteX12" fmla="*/ 9597 w 10000"/>
                <a:gd name="connsiteY12" fmla="*/ 1866 h 9910"/>
                <a:gd name="connsiteX13" fmla="*/ 9552 w 10000"/>
                <a:gd name="connsiteY13" fmla="*/ 2100 h 9910"/>
                <a:gd name="connsiteX14" fmla="*/ 9507 w 10000"/>
                <a:gd name="connsiteY14" fmla="*/ 2506 h 9910"/>
                <a:gd name="connsiteX15" fmla="*/ 9552 w 10000"/>
                <a:gd name="connsiteY15" fmla="*/ 2303 h 9910"/>
                <a:gd name="connsiteX16" fmla="*/ 9507 w 10000"/>
                <a:gd name="connsiteY16" fmla="*/ 2404 h 9910"/>
                <a:gd name="connsiteX17" fmla="*/ 9464 w 10000"/>
                <a:gd name="connsiteY17" fmla="*/ 2208 h 9910"/>
                <a:gd name="connsiteX18" fmla="*/ 9368 w 10000"/>
                <a:gd name="connsiteY18" fmla="*/ 2303 h 9910"/>
                <a:gd name="connsiteX19" fmla="*/ 9368 w 10000"/>
                <a:gd name="connsiteY19" fmla="*/ 2506 h 9910"/>
                <a:gd name="connsiteX20" fmla="*/ 9420 w 10000"/>
                <a:gd name="connsiteY20" fmla="*/ 2624 h 9910"/>
                <a:gd name="connsiteX21" fmla="*/ 9507 w 10000"/>
                <a:gd name="connsiteY21" fmla="*/ 2740 h 9910"/>
                <a:gd name="connsiteX22" fmla="*/ 9464 w 10000"/>
                <a:gd name="connsiteY22" fmla="*/ 2844 h 9910"/>
                <a:gd name="connsiteX23" fmla="*/ 9420 w 10000"/>
                <a:gd name="connsiteY23" fmla="*/ 3177 h 9910"/>
                <a:gd name="connsiteX24" fmla="*/ 9236 w 10000"/>
                <a:gd name="connsiteY24" fmla="*/ 2945 h 9910"/>
                <a:gd name="connsiteX25" fmla="*/ 9368 w 10000"/>
                <a:gd name="connsiteY25" fmla="*/ 3271 h 9910"/>
                <a:gd name="connsiteX26" fmla="*/ 9507 w 10000"/>
                <a:gd name="connsiteY26" fmla="*/ 3271 h 9910"/>
                <a:gd name="connsiteX27" fmla="*/ 9464 w 10000"/>
                <a:gd name="connsiteY27" fmla="*/ 3510 h 9910"/>
                <a:gd name="connsiteX28" fmla="*/ 9552 w 10000"/>
                <a:gd name="connsiteY28" fmla="*/ 3943 h 9910"/>
                <a:gd name="connsiteX29" fmla="*/ 9507 w 10000"/>
                <a:gd name="connsiteY29" fmla="*/ 3943 h 9910"/>
                <a:gd name="connsiteX30" fmla="*/ 9368 w 10000"/>
                <a:gd name="connsiteY30" fmla="*/ 3707 h 9910"/>
                <a:gd name="connsiteX31" fmla="*/ 9319 w 10000"/>
                <a:gd name="connsiteY31" fmla="*/ 3830 h 9910"/>
                <a:gd name="connsiteX32" fmla="*/ 9420 w 10000"/>
                <a:gd name="connsiteY32" fmla="*/ 4049 h 9910"/>
                <a:gd name="connsiteX33" fmla="*/ 9368 w 10000"/>
                <a:gd name="connsiteY33" fmla="*/ 4256 h 9910"/>
                <a:gd name="connsiteX34" fmla="*/ 9236 w 10000"/>
                <a:gd name="connsiteY34" fmla="*/ 4049 h 9910"/>
                <a:gd name="connsiteX35" fmla="*/ 9319 w 10000"/>
                <a:gd name="connsiteY35" fmla="*/ 4364 h 9910"/>
                <a:gd name="connsiteX36" fmla="*/ 9236 w 10000"/>
                <a:gd name="connsiteY36" fmla="*/ 4364 h 9910"/>
                <a:gd name="connsiteX37" fmla="*/ 9236 w 10000"/>
                <a:gd name="connsiteY37" fmla="*/ 4586 h 9910"/>
                <a:gd name="connsiteX38" fmla="*/ 9010 w 10000"/>
                <a:gd name="connsiteY38" fmla="*/ 4826 h 9910"/>
                <a:gd name="connsiteX39" fmla="*/ 8967 w 10000"/>
                <a:gd name="connsiteY39" fmla="*/ 5014 h 9910"/>
                <a:gd name="connsiteX40" fmla="*/ 9010 w 10000"/>
                <a:gd name="connsiteY40" fmla="*/ 5135 h 9910"/>
                <a:gd name="connsiteX41" fmla="*/ 8967 w 10000"/>
                <a:gd name="connsiteY41" fmla="*/ 5216 h 9910"/>
                <a:gd name="connsiteX42" fmla="*/ 8921 w 10000"/>
                <a:gd name="connsiteY42" fmla="*/ 5557 h 9910"/>
                <a:gd name="connsiteX43" fmla="*/ 8882 w 10000"/>
                <a:gd name="connsiteY43" fmla="*/ 5453 h 9910"/>
                <a:gd name="connsiteX44" fmla="*/ 8882 w 10000"/>
                <a:gd name="connsiteY44" fmla="*/ 5781 h 9910"/>
                <a:gd name="connsiteX45" fmla="*/ 8422 w 10000"/>
                <a:gd name="connsiteY45" fmla="*/ 5222 h 9910"/>
                <a:gd name="connsiteX46" fmla="*/ 7670 w 10000"/>
                <a:gd name="connsiteY46" fmla="*/ 7086 h 9910"/>
                <a:gd name="connsiteX47" fmla="*/ 7400 w 10000"/>
                <a:gd name="connsiteY47" fmla="*/ 7302 h 9910"/>
                <a:gd name="connsiteX48" fmla="*/ 7266 w 10000"/>
                <a:gd name="connsiteY48" fmla="*/ 6655 h 9910"/>
                <a:gd name="connsiteX49" fmla="*/ 7222 w 10000"/>
                <a:gd name="connsiteY49" fmla="*/ 6655 h 9910"/>
                <a:gd name="connsiteX50" fmla="*/ 7353 w 10000"/>
                <a:gd name="connsiteY50" fmla="*/ 6527 h 9910"/>
                <a:gd name="connsiteX51" fmla="*/ 7175 w 10000"/>
                <a:gd name="connsiteY51" fmla="*/ 6527 h 9910"/>
                <a:gd name="connsiteX52" fmla="*/ 7132 w 10000"/>
                <a:gd name="connsiteY52" fmla="*/ 6769 h 9910"/>
                <a:gd name="connsiteX53" fmla="*/ 7222 w 10000"/>
                <a:gd name="connsiteY53" fmla="*/ 6976 h 9910"/>
                <a:gd name="connsiteX54" fmla="*/ 7175 w 10000"/>
                <a:gd name="connsiteY54" fmla="*/ 6976 h 9910"/>
                <a:gd name="connsiteX55" fmla="*/ 7315 w 10000"/>
                <a:gd name="connsiteY55" fmla="*/ 7622 h 9910"/>
                <a:gd name="connsiteX56" fmla="*/ 7132 w 10000"/>
                <a:gd name="connsiteY56" fmla="*/ 7209 h 9910"/>
                <a:gd name="connsiteX57" fmla="*/ 7222 w 10000"/>
                <a:gd name="connsiteY57" fmla="*/ 7622 h 9910"/>
                <a:gd name="connsiteX58" fmla="*/ 7175 w 10000"/>
                <a:gd name="connsiteY58" fmla="*/ 7744 h 9910"/>
                <a:gd name="connsiteX59" fmla="*/ 7132 w 10000"/>
                <a:gd name="connsiteY59" fmla="*/ 7622 h 9910"/>
                <a:gd name="connsiteX60" fmla="*/ 7088 w 10000"/>
                <a:gd name="connsiteY60" fmla="*/ 7967 h 9910"/>
                <a:gd name="connsiteX61" fmla="*/ 6947 w 10000"/>
                <a:gd name="connsiteY61" fmla="*/ 8070 h 9910"/>
                <a:gd name="connsiteX62" fmla="*/ 6906 w 10000"/>
                <a:gd name="connsiteY62" fmla="*/ 7839 h 9910"/>
                <a:gd name="connsiteX63" fmla="*/ 6820 w 10000"/>
                <a:gd name="connsiteY63" fmla="*/ 7744 h 9910"/>
                <a:gd name="connsiteX64" fmla="*/ 6865 w 10000"/>
                <a:gd name="connsiteY64" fmla="*/ 8172 h 9910"/>
                <a:gd name="connsiteX65" fmla="*/ 6635 w 10000"/>
                <a:gd name="connsiteY65" fmla="*/ 7967 h 9910"/>
                <a:gd name="connsiteX66" fmla="*/ 6591 w 10000"/>
                <a:gd name="connsiteY66" fmla="*/ 8070 h 9910"/>
                <a:gd name="connsiteX67" fmla="*/ 6456 w 10000"/>
                <a:gd name="connsiteY67" fmla="*/ 8271 h 9910"/>
                <a:gd name="connsiteX68" fmla="*/ 6422 w 10000"/>
                <a:gd name="connsiteY68" fmla="*/ 8507 h 9910"/>
                <a:gd name="connsiteX69" fmla="*/ 6322 w 10000"/>
                <a:gd name="connsiteY69" fmla="*/ 8507 h 9910"/>
                <a:gd name="connsiteX70" fmla="*/ 6188 w 10000"/>
                <a:gd name="connsiteY70" fmla="*/ 8611 h 9910"/>
                <a:gd name="connsiteX71" fmla="*/ 6188 w 10000"/>
                <a:gd name="connsiteY71" fmla="*/ 8507 h 9910"/>
                <a:gd name="connsiteX72" fmla="*/ 6188 w 10000"/>
                <a:gd name="connsiteY72" fmla="*/ 8714 h 9910"/>
                <a:gd name="connsiteX73" fmla="*/ 6057 w 10000"/>
                <a:gd name="connsiteY73" fmla="*/ 8611 h 9910"/>
                <a:gd name="connsiteX74" fmla="*/ 6057 w 10000"/>
                <a:gd name="connsiteY74" fmla="*/ 8819 h 9910"/>
                <a:gd name="connsiteX75" fmla="*/ 6011 w 10000"/>
                <a:gd name="connsiteY75" fmla="*/ 9153 h 9910"/>
                <a:gd name="connsiteX76" fmla="*/ 6105 w 10000"/>
                <a:gd name="connsiteY76" fmla="*/ 9269 h 9910"/>
                <a:gd name="connsiteX77" fmla="*/ 6105 w 10000"/>
                <a:gd name="connsiteY77" fmla="*/ 9269 h 9910"/>
                <a:gd name="connsiteX78" fmla="*/ 6188 w 10000"/>
                <a:gd name="connsiteY78" fmla="*/ 9703 h 9910"/>
                <a:gd name="connsiteX79" fmla="*/ 5967 w 10000"/>
                <a:gd name="connsiteY79" fmla="*/ 9910 h 9910"/>
                <a:gd name="connsiteX80" fmla="*/ 5967 w 10000"/>
                <a:gd name="connsiteY80" fmla="*/ 9703 h 9910"/>
                <a:gd name="connsiteX81" fmla="*/ 5871 w 10000"/>
                <a:gd name="connsiteY81" fmla="*/ 9372 h 9910"/>
                <a:gd name="connsiteX82" fmla="*/ 5833 w 10000"/>
                <a:gd name="connsiteY82" fmla="*/ 9153 h 9910"/>
                <a:gd name="connsiteX83" fmla="*/ 5788 w 10000"/>
                <a:gd name="connsiteY83" fmla="*/ 8819 h 9910"/>
                <a:gd name="connsiteX84" fmla="*/ 5833 w 10000"/>
                <a:gd name="connsiteY84" fmla="*/ 8611 h 9910"/>
                <a:gd name="connsiteX85" fmla="*/ 5788 w 10000"/>
                <a:gd name="connsiteY85" fmla="*/ 8271 h 9910"/>
                <a:gd name="connsiteX86" fmla="*/ 5788 w 10000"/>
                <a:gd name="connsiteY86" fmla="*/ 8391 h 9910"/>
                <a:gd name="connsiteX87" fmla="*/ 5696 w 10000"/>
                <a:gd name="connsiteY87" fmla="*/ 8172 h 9910"/>
                <a:gd name="connsiteX88" fmla="*/ 5696 w 10000"/>
                <a:gd name="connsiteY88" fmla="*/ 8391 h 9910"/>
                <a:gd name="connsiteX89" fmla="*/ 5565 w 10000"/>
                <a:gd name="connsiteY89" fmla="*/ 8391 h 9910"/>
                <a:gd name="connsiteX90" fmla="*/ 5476 w 10000"/>
                <a:gd name="connsiteY90" fmla="*/ 8271 h 9910"/>
                <a:gd name="connsiteX91" fmla="*/ 5424 w 10000"/>
                <a:gd name="connsiteY91" fmla="*/ 8070 h 9910"/>
                <a:gd name="connsiteX92" fmla="*/ 5380 w 10000"/>
                <a:gd name="connsiteY92" fmla="*/ 8070 h 9910"/>
                <a:gd name="connsiteX93" fmla="*/ 5380 w 10000"/>
                <a:gd name="connsiteY93" fmla="*/ 8271 h 9910"/>
                <a:gd name="connsiteX94" fmla="*/ 5294 w 10000"/>
                <a:gd name="connsiteY94" fmla="*/ 8070 h 9910"/>
                <a:gd name="connsiteX95" fmla="*/ 5254 w 10000"/>
                <a:gd name="connsiteY95" fmla="*/ 7839 h 9910"/>
                <a:gd name="connsiteX96" fmla="*/ 5212 w 10000"/>
                <a:gd name="connsiteY96" fmla="*/ 7967 h 9910"/>
                <a:gd name="connsiteX97" fmla="*/ 5254 w 10000"/>
                <a:gd name="connsiteY97" fmla="*/ 8271 h 9910"/>
                <a:gd name="connsiteX98" fmla="*/ 5164 w 10000"/>
                <a:gd name="connsiteY98" fmla="*/ 8172 h 9910"/>
                <a:gd name="connsiteX99" fmla="*/ 5164 w 10000"/>
                <a:gd name="connsiteY99" fmla="*/ 8391 h 9910"/>
                <a:gd name="connsiteX100" fmla="*/ 4981 w 10000"/>
                <a:gd name="connsiteY100" fmla="*/ 8271 h 9910"/>
                <a:gd name="connsiteX101" fmla="*/ 4852 w 10000"/>
                <a:gd name="connsiteY101" fmla="*/ 8271 h 9910"/>
                <a:gd name="connsiteX102" fmla="*/ 4802 w 10000"/>
                <a:gd name="connsiteY102" fmla="*/ 8271 h 9910"/>
                <a:gd name="connsiteX103" fmla="*/ 4669 w 10000"/>
                <a:gd name="connsiteY103" fmla="*/ 8070 h 9910"/>
                <a:gd name="connsiteX104" fmla="*/ 4619 w 10000"/>
                <a:gd name="connsiteY104" fmla="*/ 7967 h 9910"/>
                <a:gd name="connsiteX105" fmla="*/ 4488 w 10000"/>
                <a:gd name="connsiteY105" fmla="*/ 7839 h 9910"/>
                <a:gd name="connsiteX106" fmla="*/ 4403 w 10000"/>
                <a:gd name="connsiteY106" fmla="*/ 7209 h 9910"/>
                <a:gd name="connsiteX107" fmla="*/ 4305 w 10000"/>
                <a:gd name="connsiteY107" fmla="*/ 6769 h 9910"/>
                <a:gd name="connsiteX108" fmla="*/ 4176 w 10000"/>
                <a:gd name="connsiteY108" fmla="*/ 6769 h 9910"/>
                <a:gd name="connsiteX109" fmla="*/ 4039 w 10000"/>
                <a:gd name="connsiteY109" fmla="*/ 6769 h 9910"/>
                <a:gd name="connsiteX110" fmla="*/ 3815 w 10000"/>
                <a:gd name="connsiteY110" fmla="*/ 6214 h 9910"/>
                <a:gd name="connsiteX111" fmla="*/ 3640 w 10000"/>
                <a:gd name="connsiteY111" fmla="*/ 6527 h 9910"/>
                <a:gd name="connsiteX112" fmla="*/ 3640 w 10000"/>
                <a:gd name="connsiteY112" fmla="*/ 6769 h 9910"/>
                <a:gd name="connsiteX113" fmla="*/ 3416 w 10000"/>
                <a:gd name="connsiteY113" fmla="*/ 6876 h 9910"/>
                <a:gd name="connsiteX114" fmla="*/ 3284 w 10000"/>
                <a:gd name="connsiteY114" fmla="*/ 7209 h 9910"/>
                <a:gd name="connsiteX115" fmla="*/ 3195 w 10000"/>
                <a:gd name="connsiteY115" fmla="*/ 6976 h 9910"/>
                <a:gd name="connsiteX116" fmla="*/ 3104 w 10000"/>
                <a:gd name="connsiteY116" fmla="*/ 7209 h 9910"/>
                <a:gd name="connsiteX117" fmla="*/ 2970 w 10000"/>
                <a:gd name="connsiteY117" fmla="*/ 7209 h 9910"/>
                <a:gd name="connsiteX118" fmla="*/ 2786 w 10000"/>
                <a:gd name="connsiteY118" fmla="*/ 7086 h 9910"/>
                <a:gd name="connsiteX119" fmla="*/ 2611 w 10000"/>
                <a:gd name="connsiteY119" fmla="*/ 7302 h 9910"/>
                <a:gd name="connsiteX120" fmla="*/ 2520 w 10000"/>
                <a:gd name="connsiteY120" fmla="*/ 7302 h 9910"/>
                <a:gd name="connsiteX121" fmla="*/ 2428 w 10000"/>
                <a:gd name="connsiteY121" fmla="*/ 7302 h 9910"/>
                <a:gd name="connsiteX122" fmla="*/ 2385 w 10000"/>
                <a:gd name="connsiteY122" fmla="*/ 7302 h 9910"/>
                <a:gd name="connsiteX123" fmla="*/ 2385 w 10000"/>
                <a:gd name="connsiteY123" fmla="*/ 7839 h 9910"/>
                <a:gd name="connsiteX124" fmla="*/ 2478 w 10000"/>
                <a:gd name="connsiteY124" fmla="*/ 8172 h 9910"/>
                <a:gd name="connsiteX125" fmla="*/ 2478 w 10000"/>
                <a:gd name="connsiteY125" fmla="*/ 8271 h 9910"/>
                <a:gd name="connsiteX126" fmla="*/ 2478 w 10000"/>
                <a:gd name="connsiteY126" fmla="*/ 8507 h 9910"/>
                <a:gd name="connsiteX127" fmla="*/ 2520 w 10000"/>
                <a:gd name="connsiteY127" fmla="*/ 8819 h 9910"/>
                <a:gd name="connsiteX128" fmla="*/ 2385 w 10000"/>
                <a:gd name="connsiteY128" fmla="*/ 8714 h 9910"/>
                <a:gd name="connsiteX129" fmla="*/ 2248 w 10000"/>
                <a:gd name="connsiteY129" fmla="*/ 8611 h 9910"/>
                <a:gd name="connsiteX130" fmla="*/ 2157 w 10000"/>
                <a:gd name="connsiteY130" fmla="*/ 8070 h 9910"/>
                <a:gd name="connsiteX131" fmla="*/ 1898 w 10000"/>
                <a:gd name="connsiteY131" fmla="*/ 8391 h 9910"/>
                <a:gd name="connsiteX132" fmla="*/ 1808 w 10000"/>
                <a:gd name="connsiteY132" fmla="*/ 8507 h 9910"/>
                <a:gd name="connsiteX133" fmla="*/ 1808 w 10000"/>
                <a:gd name="connsiteY133" fmla="*/ 8172 h 9910"/>
                <a:gd name="connsiteX134" fmla="*/ 1672 w 10000"/>
                <a:gd name="connsiteY134" fmla="*/ 7744 h 9910"/>
                <a:gd name="connsiteX135" fmla="*/ 1404 w 10000"/>
                <a:gd name="connsiteY135" fmla="*/ 7744 h 9910"/>
                <a:gd name="connsiteX136" fmla="*/ 1404 w 10000"/>
                <a:gd name="connsiteY136" fmla="*/ 7302 h 9910"/>
                <a:gd name="connsiteX137" fmla="*/ 1442 w 10000"/>
                <a:gd name="connsiteY137" fmla="*/ 6769 h 9910"/>
                <a:gd name="connsiteX138" fmla="*/ 1272 w 10000"/>
                <a:gd name="connsiteY138" fmla="*/ 6527 h 9910"/>
                <a:gd name="connsiteX139" fmla="*/ 1132 w 10000"/>
                <a:gd name="connsiteY139" fmla="*/ 6214 h 9910"/>
                <a:gd name="connsiteX140" fmla="*/ 1092 w 10000"/>
                <a:gd name="connsiteY140" fmla="*/ 5999 h 9910"/>
                <a:gd name="connsiteX141" fmla="*/ 1050 w 10000"/>
                <a:gd name="connsiteY141" fmla="*/ 5675 h 9910"/>
                <a:gd name="connsiteX142" fmla="*/ 1092 w 10000"/>
                <a:gd name="connsiteY142" fmla="*/ 5351 h 9910"/>
                <a:gd name="connsiteX143" fmla="*/ 775 w 10000"/>
                <a:gd name="connsiteY143" fmla="*/ 5453 h 9910"/>
                <a:gd name="connsiteX144" fmla="*/ 592 w 10000"/>
                <a:gd name="connsiteY144" fmla="*/ 5675 h 9910"/>
                <a:gd name="connsiteX145" fmla="*/ 592 w 10000"/>
                <a:gd name="connsiteY145" fmla="*/ 5351 h 9910"/>
                <a:gd name="connsiteX146" fmla="*/ 550 w 10000"/>
                <a:gd name="connsiteY146" fmla="*/ 5014 h 9910"/>
                <a:gd name="connsiteX147" fmla="*/ 509 w 10000"/>
                <a:gd name="connsiteY147" fmla="*/ 4826 h 9910"/>
                <a:gd name="connsiteX148" fmla="*/ 7558 w 10000"/>
                <a:gd name="connsiteY148" fmla="*/ 4787 h 9910"/>
                <a:gd name="connsiteX149" fmla="*/ 7688 w 10000"/>
                <a:gd name="connsiteY149" fmla="*/ 3999 h 9910"/>
                <a:gd name="connsiteX0" fmla="*/ 9953 w 10000"/>
                <a:gd name="connsiteY0" fmla="*/ 0 h 9968"/>
                <a:gd name="connsiteX1" fmla="*/ 10000 w 10000"/>
                <a:gd name="connsiteY1" fmla="*/ 435 h 9968"/>
                <a:gd name="connsiteX2" fmla="*/ 9953 w 10000"/>
                <a:gd name="connsiteY2" fmla="*/ 656 h 9968"/>
                <a:gd name="connsiteX3" fmla="*/ 9820 w 10000"/>
                <a:gd name="connsiteY3" fmla="*/ 321 h 9968"/>
                <a:gd name="connsiteX4" fmla="*/ 9775 w 10000"/>
                <a:gd name="connsiteY4" fmla="*/ 435 h 9968"/>
                <a:gd name="connsiteX5" fmla="*/ 9597 w 10000"/>
                <a:gd name="connsiteY5" fmla="*/ 656 h 9968"/>
                <a:gd name="connsiteX6" fmla="*/ 9732 w 10000"/>
                <a:gd name="connsiteY6" fmla="*/ 972 h 9968"/>
                <a:gd name="connsiteX7" fmla="*/ 9732 w 10000"/>
                <a:gd name="connsiteY7" fmla="*/ 1419 h 9968"/>
                <a:gd name="connsiteX8" fmla="*/ 9686 w 10000"/>
                <a:gd name="connsiteY8" fmla="*/ 1645 h 9968"/>
                <a:gd name="connsiteX9" fmla="*/ 9686 w 10000"/>
                <a:gd name="connsiteY9" fmla="*/ 1749 h 9968"/>
                <a:gd name="connsiteX10" fmla="*/ 9597 w 10000"/>
                <a:gd name="connsiteY10" fmla="*/ 1645 h 9968"/>
                <a:gd name="connsiteX11" fmla="*/ 9597 w 10000"/>
                <a:gd name="connsiteY11" fmla="*/ 1851 h 9968"/>
                <a:gd name="connsiteX12" fmla="*/ 9552 w 10000"/>
                <a:gd name="connsiteY12" fmla="*/ 2087 h 9968"/>
                <a:gd name="connsiteX13" fmla="*/ 9507 w 10000"/>
                <a:gd name="connsiteY13" fmla="*/ 2497 h 9968"/>
                <a:gd name="connsiteX14" fmla="*/ 9552 w 10000"/>
                <a:gd name="connsiteY14" fmla="*/ 2292 h 9968"/>
                <a:gd name="connsiteX15" fmla="*/ 9507 w 10000"/>
                <a:gd name="connsiteY15" fmla="*/ 2394 h 9968"/>
                <a:gd name="connsiteX16" fmla="*/ 9464 w 10000"/>
                <a:gd name="connsiteY16" fmla="*/ 2196 h 9968"/>
                <a:gd name="connsiteX17" fmla="*/ 9368 w 10000"/>
                <a:gd name="connsiteY17" fmla="*/ 2292 h 9968"/>
                <a:gd name="connsiteX18" fmla="*/ 9368 w 10000"/>
                <a:gd name="connsiteY18" fmla="*/ 2497 h 9968"/>
                <a:gd name="connsiteX19" fmla="*/ 9420 w 10000"/>
                <a:gd name="connsiteY19" fmla="*/ 2616 h 9968"/>
                <a:gd name="connsiteX20" fmla="*/ 9507 w 10000"/>
                <a:gd name="connsiteY20" fmla="*/ 2733 h 9968"/>
                <a:gd name="connsiteX21" fmla="*/ 9464 w 10000"/>
                <a:gd name="connsiteY21" fmla="*/ 2838 h 9968"/>
                <a:gd name="connsiteX22" fmla="*/ 9420 w 10000"/>
                <a:gd name="connsiteY22" fmla="*/ 3174 h 9968"/>
                <a:gd name="connsiteX23" fmla="*/ 9236 w 10000"/>
                <a:gd name="connsiteY23" fmla="*/ 2940 h 9968"/>
                <a:gd name="connsiteX24" fmla="*/ 9368 w 10000"/>
                <a:gd name="connsiteY24" fmla="*/ 3269 h 9968"/>
                <a:gd name="connsiteX25" fmla="*/ 9507 w 10000"/>
                <a:gd name="connsiteY25" fmla="*/ 3269 h 9968"/>
                <a:gd name="connsiteX26" fmla="*/ 9464 w 10000"/>
                <a:gd name="connsiteY26" fmla="*/ 3510 h 9968"/>
                <a:gd name="connsiteX27" fmla="*/ 9552 w 10000"/>
                <a:gd name="connsiteY27" fmla="*/ 3947 h 9968"/>
                <a:gd name="connsiteX28" fmla="*/ 9507 w 10000"/>
                <a:gd name="connsiteY28" fmla="*/ 3947 h 9968"/>
                <a:gd name="connsiteX29" fmla="*/ 9368 w 10000"/>
                <a:gd name="connsiteY29" fmla="*/ 3709 h 9968"/>
                <a:gd name="connsiteX30" fmla="*/ 9319 w 10000"/>
                <a:gd name="connsiteY30" fmla="*/ 3833 h 9968"/>
                <a:gd name="connsiteX31" fmla="*/ 9420 w 10000"/>
                <a:gd name="connsiteY31" fmla="*/ 4054 h 9968"/>
                <a:gd name="connsiteX32" fmla="*/ 9368 w 10000"/>
                <a:gd name="connsiteY32" fmla="*/ 4263 h 9968"/>
                <a:gd name="connsiteX33" fmla="*/ 9236 w 10000"/>
                <a:gd name="connsiteY33" fmla="*/ 4054 h 9968"/>
                <a:gd name="connsiteX34" fmla="*/ 9319 w 10000"/>
                <a:gd name="connsiteY34" fmla="*/ 4372 h 9968"/>
                <a:gd name="connsiteX35" fmla="*/ 9236 w 10000"/>
                <a:gd name="connsiteY35" fmla="*/ 4372 h 9968"/>
                <a:gd name="connsiteX36" fmla="*/ 9236 w 10000"/>
                <a:gd name="connsiteY36" fmla="*/ 4596 h 9968"/>
                <a:gd name="connsiteX37" fmla="*/ 9010 w 10000"/>
                <a:gd name="connsiteY37" fmla="*/ 4838 h 9968"/>
                <a:gd name="connsiteX38" fmla="*/ 8967 w 10000"/>
                <a:gd name="connsiteY38" fmla="*/ 5028 h 9968"/>
                <a:gd name="connsiteX39" fmla="*/ 9010 w 10000"/>
                <a:gd name="connsiteY39" fmla="*/ 5150 h 9968"/>
                <a:gd name="connsiteX40" fmla="*/ 8967 w 10000"/>
                <a:gd name="connsiteY40" fmla="*/ 5231 h 9968"/>
                <a:gd name="connsiteX41" fmla="*/ 8921 w 10000"/>
                <a:gd name="connsiteY41" fmla="*/ 5575 h 9968"/>
                <a:gd name="connsiteX42" fmla="*/ 8882 w 10000"/>
                <a:gd name="connsiteY42" fmla="*/ 5471 h 9968"/>
                <a:gd name="connsiteX43" fmla="*/ 8882 w 10000"/>
                <a:gd name="connsiteY43" fmla="*/ 5802 h 9968"/>
                <a:gd name="connsiteX44" fmla="*/ 8422 w 10000"/>
                <a:gd name="connsiteY44" fmla="*/ 5237 h 9968"/>
                <a:gd name="connsiteX45" fmla="*/ 7670 w 10000"/>
                <a:gd name="connsiteY45" fmla="*/ 7118 h 9968"/>
                <a:gd name="connsiteX46" fmla="*/ 7400 w 10000"/>
                <a:gd name="connsiteY46" fmla="*/ 7336 h 9968"/>
                <a:gd name="connsiteX47" fmla="*/ 7266 w 10000"/>
                <a:gd name="connsiteY47" fmla="*/ 6683 h 9968"/>
                <a:gd name="connsiteX48" fmla="*/ 7222 w 10000"/>
                <a:gd name="connsiteY48" fmla="*/ 6683 h 9968"/>
                <a:gd name="connsiteX49" fmla="*/ 7353 w 10000"/>
                <a:gd name="connsiteY49" fmla="*/ 6554 h 9968"/>
                <a:gd name="connsiteX50" fmla="*/ 7175 w 10000"/>
                <a:gd name="connsiteY50" fmla="*/ 6554 h 9968"/>
                <a:gd name="connsiteX51" fmla="*/ 7132 w 10000"/>
                <a:gd name="connsiteY51" fmla="*/ 6798 h 9968"/>
                <a:gd name="connsiteX52" fmla="*/ 7222 w 10000"/>
                <a:gd name="connsiteY52" fmla="*/ 7007 h 9968"/>
                <a:gd name="connsiteX53" fmla="*/ 7175 w 10000"/>
                <a:gd name="connsiteY53" fmla="*/ 7007 h 9968"/>
                <a:gd name="connsiteX54" fmla="*/ 7315 w 10000"/>
                <a:gd name="connsiteY54" fmla="*/ 7659 h 9968"/>
                <a:gd name="connsiteX55" fmla="*/ 7132 w 10000"/>
                <a:gd name="connsiteY55" fmla="*/ 7242 h 9968"/>
                <a:gd name="connsiteX56" fmla="*/ 7222 w 10000"/>
                <a:gd name="connsiteY56" fmla="*/ 7659 h 9968"/>
                <a:gd name="connsiteX57" fmla="*/ 7175 w 10000"/>
                <a:gd name="connsiteY57" fmla="*/ 7782 h 9968"/>
                <a:gd name="connsiteX58" fmla="*/ 7132 w 10000"/>
                <a:gd name="connsiteY58" fmla="*/ 7659 h 9968"/>
                <a:gd name="connsiteX59" fmla="*/ 7088 w 10000"/>
                <a:gd name="connsiteY59" fmla="*/ 8007 h 9968"/>
                <a:gd name="connsiteX60" fmla="*/ 6947 w 10000"/>
                <a:gd name="connsiteY60" fmla="*/ 8111 h 9968"/>
                <a:gd name="connsiteX61" fmla="*/ 6906 w 10000"/>
                <a:gd name="connsiteY61" fmla="*/ 7878 h 9968"/>
                <a:gd name="connsiteX62" fmla="*/ 6820 w 10000"/>
                <a:gd name="connsiteY62" fmla="*/ 7782 h 9968"/>
                <a:gd name="connsiteX63" fmla="*/ 6865 w 10000"/>
                <a:gd name="connsiteY63" fmla="*/ 8214 h 9968"/>
                <a:gd name="connsiteX64" fmla="*/ 6635 w 10000"/>
                <a:gd name="connsiteY64" fmla="*/ 8007 h 9968"/>
                <a:gd name="connsiteX65" fmla="*/ 6591 w 10000"/>
                <a:gd name="connsiteY65" fmla="*/ 8111 h 9968"/>
                <a:gd name="connsiteX66" fmla="*/ 6456 w 10000"/>
                <a:gd name="connsiteY66" fmla="*/ 8314 h 9968"/>
                <a:gd name="connsiteX67" fmla="*/ 6422 w 10000"/>
                <a:gd name="connsiteY67" fmla="*/ 8552 h 9968"/>
                <a:gd name="connsiteX68" fmla="*/ 6322 w 10000"/>
                <a:gd name="connsiteY68" fmla="*/ 8552 h 9968"/>
                <a:gd name="connsiteX69" fmla="*/ 6188 w 10000"/>
                <a:gd name="connsiteY69" fmla="*/ 8657 h 9968"/>
                <a:gd name="connsiteX70" fmla="*/ 6188 w 10000"/>
                <a:gd name="connsiteY70" fmla="*/ 8552 h 9968"/>
                <a:gd name="connsiteX71" fmla="*/ 6188 w 10000"/>
                <a:gd name="connsiteY71" fmla="*/ 8761 h 9968"/>
                <a:gd name="connsiteX72" fmla="*/ 6057 w 10000"/>
                <a:gd name="connsiteY72" fmla="*/ 8657 h 9968"/>
                <a:gd name="connsiteX73" fmla="*/ 6057 w 10000"/>
                <a:gd name="connsiteY73" fmla="*/ 8867 h 9968"/>
                <a:gd name="connsiteX74" fmla="*/ 6011 w 10000"/>
                <a:gd name="connsiteY74" fmla="*/ 9204 h 9968"/>
                <a:gd name="connsiteX75" fmla="*/ 6105 w 10000"/>
                <a:gd name="connsiteY75" fmla="*/ 9321 h 9968"/>
                <a:gd name="connsiteX76" fmla="*/ 6105 w 10000"/>
                <a:gd name="connsiteY76" fmla="*/ 9321 h 9968"/>
                <a:gd name="connsiteX77" fmla="*/ 6188 w 10000"/>
                <a:gd name="connsiteY77" fmla="*/ 9759 h 9968"/>
                <a:gd name="connsiteX78" fmla="*/ 5967 w 10000"/>
                <a:gd name="connsiteY78" fmla="*/ 9968 h 9968"/>
                <a:gd name="connsiteX79" fmla="*/ 5967 w 10000"/>
                <a:gd name="connsiteY79" fmla="*/ 9759 h 9968"/>
                <a:gd name="connsiteX80" fmla="*/ 5871 w 10000"/>
                <a:gd name="connsiteY80" fmla="*/ 9425 h 9968"/>
                <a:gd name="connsiteX81" fmla="*/ 5833 w 10000"/>
                <a:gd name="connsiteY81" fmla="*/ 9204 h 9968"/>
                <a:gd name="connsiteX82" fmla="*/ 5788 w 10000"/>
                <a:gd name="connsiteY82" fmla="*/ 8867 h 9968"/>
                <a:gd name="connsiteX83" fmla="*/ 5833 w 10000"/>
                <a:gd name="connsiteY83" fmla="*/ 8657 h 9968"/>
                <a:gd name="connsiteX84" fmla="*/ 5788 w 10000"/>
                <a:gd name="connsiteY84" fmla="*/ 8314 h 9968"/>
                <a:gd name="connsiteX85" fmla="*/ 5788 w 10000"/>
                <a:gd name="connsiteY85" fmla="*/ 8435 h 9968"/>
                <a:gd name="connsiteX86" fmla="*/ 5696 w 10000"/>
                <a:gd name="connsiteY86" fmla="*/ 8214 h 9968"/>
                <a:gd name="connsiteX87" fmla="*/ 5696 w 10000"/>
                <a:gd name="connsiteY87" fmla="*/ 8435 h 9968"/>
                <a:gd name="connsiteX88" fmla="*/ 5565 w 10000"/>
                <a:gd name="connsiteY88" fmla="*/ 8435 h 9968"/>
                <a:gd name="connsiteX89" fmla="*/ 5476 w 10000"/>
                <a:gd name="connsiteY89" fmla="*/ 8314 h 9968"/>
                <a:gd name="connsiteX90" fmla="*/ 5424 w 10000"/>
                <a:gd name="connsiteY90" fmla="*/ 8111 h 9968"/>
                <a:gd name="connsiteX91" fmla="*/ 5380 w 10000"/>
                <a:gd name="connsiteY91" fmla="*/ 8111 h 9968"/>
                <a:gd name="connsiteX92" fmla="*/ 5380 w 10000"/>
                <a:gd name="connsiteY92" fmla="*/ 8314 h 9968"/>
                <a:gd name="connsiteX93" fmla="*/ 5294 w 10000"/>
                <a:gd name="connsiteY93" fmla="*/ 8111 h 9968"/>
                <a:gd name="connsiteX94" fmla="*/ 5254 w 10000"/>
                <a:gd name="connsiteY94" fmla="*/ 7878 h 9968"/>
                <a:gd name="connsiteX95" fmla="*/ 5212 w 10000"/>
                <a:gd name="connsiteY95" fmla="*/ 8007 h 9968"/>
                <a:gd name="connsiteX96" fmla="*/ 5254 w 10000"/>
                <a:gd name="connsiteY96" fmla="*/ 8314 h 9968"/>
                <a:gd name="connsiteX97" fmla="*/ 5164 w 10000"/>
                <a:gd name="connsiteY97" fmla="*/ 8214 h 9968"/>
                <a:gd name="connsiteX98" fmla="*/ 5164 w 10000"/>
                <a:gd name="connsiteY98" fmla="*/ 8435 h 9968"/>
                <a:gd name="connsiteX99" fmla="*/ 4981 w 10000"/>
                <a:gd name="connsiteY99" fmla="*/ 8314 h 9968"/>
                <a:gd name="connsiteX100" fmla="*/ 4852 w 10000"/>
                <a:gd name="connsiteY100" fmla="*/ 8314 h 9968"/>
                <a:gd name="connsiteX101" fmla="*/ 4802 w 10000"/>
                <a:gd name="connsiteY101" fmla="*/ 8314 h 9968"/>
                <a:gd name="connsiteX102" fmla="*/ 4669 w 10000"/>
                <a:gd name="connsiteY102" fmla="*/ 8111 h 9968"/>
                <a:gd name="connsiteX103" fmla="*/ 4619 w 10000"/>
                <a:gd name="connsiteY103" fmla="*/ 8007 h 9968"/>
                <a:gd name="connsiteX104" fmla="*/ 4488 w 10000"/>
                <a:gd name="connsiteY104" fmla="*/ 7878 h 9968"/>
                <a:gd name="connsiteX105" fmla="*/ 4403 w 10000"/>
                <a:gd name="connsiteY105" fmla="*/ 7242 h 9968"/>
                <a:gd name="connsiteX106" fmla="*/ 4305 w 10000"/>
                <a:gd name="connsiteY106" fmla="*/ 6798 h 9968"/>
                <a:gd name="connsiteX107" fmla="*/ 4176 w 10000"/>
                <a:gd name="connsiteY107" fmla="*/ 6798 h 9968"/>
                <a:gd name="connsiteX108" fmla="*/ 4039 w 10000"/>
                <a:gd name="connsiteY108" fmla="*/ 6798 h 9968"/>
                <a:gd name="connsiteX109" fmla="*/ 3815 w 10000"/>
                <a:gd name="connsiteY109" fmla="*/ 6238 h 9968"/>
                <a:gd name="connsiteX110" fmla="*/ 3640 w 10000"/>
                <a:gd name="connsiteY110" fmla="*/ 6554 h 9968"/>
                <a:gd name="connsiteX111" fmla="*/ 3640 w 10000"/>
                <a:gd name="connsiteY111" fmla="*/ 6798 h 9968"/>
                <a:gd name="connsiteX112" fmla="*/ 3416 w 10000"/>
                <a:gd name="connsiteY112" fmla="*/ 6906 h 9968"/>
                <a:gd name="connsiteX113" fmla="*/ 3284 w 10000"/>
                <a:gd name="connsiteY113" fmla="*/ 7242 h 9968"/>
                <a:gd name="connsiteX114" fmla="*/ 3195 w 10000"/>
                <a:gd name="connsiteY114" fmla="*/ 7007 h 9968"/>
                <a:gd name="connsiteX115" fmla="*/ 3104 w 10000"/>
                <a:gd name="connsiteY115" fmla="*/ 7242 h 9968"/>
                <a:gd name="connsiteX116" fmla="*/ 2970 w 10000"/>
                <a:gd name="connsiteY116" fmla="*/ 7242 h 9968"/>
                <a:gd name="connsiteX117" fmla="*/ 2786 w 10000"/>
                <a:gd name="connsiteY117" fmla="*/ 7118 h 9968"/>
                <a:gd name="connsiteX118" fmla="*/ 2611 w 10000"/>
                <a:gd name="connsiteY118" fmla="*/ 7336 h 9968"/>
                <a:gd name="connsiteX119" fmla="*/ 2520 w 10000"/>
                <a:gd name="connsiteY119" fmla="*/ 7336 h 9968"/>
                <a:gd name="connsiteX120" fmla="*/ 2428 w 10000"/>
                <a:gd name="connsiteY120" fmla="*/ 7336 h 9968"/>
                <a:gd name="connsiteX121" fmla="*/ 2385 w 10000"/>
                <a:gd name="connsiteY121" fmla="*/ 7336 h 9968"/>
                <a:gd name="connsiteX122" fmla="*/ 2385 w 10000"/>
                <a:gd name="connsiteY122" fmla="*/ 7878 h 9968"/>
                <a:gd name="connsiteX123" fmla="*/ 2478 w 10000"/>
                <a:gd name="connsiteY123" fmla="*/ 8214 h 9968"/>
                <a:gd name="connsiteX124" fmla="*/ 2478 w 10000"/>
                <a:gd name="connsiteY124" fmla="*/ 8314 h 9968"/>
                <a:gd name="connsiteX125" fmla="*/ 2478 w 10000"/>
                <a:gd name="connsiteY125" fmla="*/ 8552 h 9968"/>
                <a:gd name="connsiteX126" fmla="*/ 2520 w 10000"/>
                <a:gd name="connsiteY126" fmla="*/ 8867 h 9968"/>
                <a:gd name="connsiteX127" fmla="*/ 2385 w 10000"/>
                <a:gd name="connsiteY127" fmla="*/ 8761 h 9968"/>
                <a:gd name="connsiteX128" fmla="*/ 2248 w 10000"/>
                <a:gd name="connsiteY128" fmla="*/ 8657 h 9968"/>
                <a:gd name="connsiteX129" fmla="*/ 2157 w 10000"/>
                <a:gd name="connsiteY129" fmla="*/ 8111 h 9968"/>
                <a:gd name="connsiteX130" fmla="*/ 1898 w 10000"/>
                <a:gd name="connsiteY130" fmla="*/ 8435 h 9968"/>
                <a:gd name="connsiteX131" fmla="*/ 1808 w 10000"/>
                <a:gd name="connsiteY131" fmla="*/ 8552 h 9968"/>
                <a:gd name="connsiteX132" fmla="*/ 1808 w 10000"/>
                <a:gd name="connsiteY132" fmla="*/ 8214 h 9968"/>
                <a:gd name="connsiteX133" fmla="*/ 1672 w 10000"/>
                <a:gd name="connsiteY133" fmla="*/ 7782 h 9968"/>
                <a:gd name="connsiteX134" fmla="*/ 1404 w 10000"/>
                <a:gd name="connsiteY134" fmla="*/ 7782 h 9968"/>
                <a:gd name="connsiteX135" fmla="*/ 1404 w 10000"/>
                <a:gd name="connsiteY135" fmla="*/ 7336 h 9968"/>
                <a:gd name="connsiteX136" fmla="*/ 1442 w 10000"/>
                <a:gd name="connsiteY136" fmla="*/ 6798 h 9968"/>
                <a:gd name="connsiteX137" fmla="*/ 1272 w 10000"/>
                <a:gd name="connsiteY137" fmla="*/ 6554 h 9968"/>
                <a:gd name="connsiteX138" fmla="*/ 1132 w 10000"/>
                <a:gd name="connsiteY138" fmla="*/ 6238 h 9968"/>
                <a:gd name="connsiteX139" fmla="*/ 1092 w 10000"/>
                <a:gd name="connsiteY139" fmla="*/ 6021 h 9968"/>
                <a:gd name="connsiteX140" fmla="*/ 1050 w 10000"/>
                <a:gd name="connsiteY140" fmla="*/ 5695 h 9968"/>
                <a:gd name="connsiteX141" fmla="*/ 1092 w 10000"/>
                <a:gd name="connsiteY141" fmla="*/ 5368 h 9968"/>
                <a:gd name="connsiteX142" fmla="*/ 775 w 10000"/>
                <a:gd name="connsiteY142" fmla="*/ 5471 h 9968"/>
                <a:gd name="connsiteX143" fmla="*/ 592 w 10000"/>
                <a:gd name="connsiteY143" fmla="*/ 5695 h 9968"/>
                <a:gd name="connsiteX144" fmla="*/ 592 w 10000"/>
                <a:gd name="connsiteY144" fmla="*/ 5368 h 9968"/>
                <a:gd name="connsiteX145" fmla="*/ 550 w 10000"/>
                <a:gd name="connsiteY145" fmla="*/ 5028 h 9968"/>
                <a:gd name="connsiteX146" fmla="*/ 509 w 10000"/>
                <a:gd name="connsiteY146" fmla="*/ 4838 h 9968"/>
                <a:gd name="connsiteX147" fmla="*/ 7558 w 10000"/>
                <a:gd name="connsiteY147" fmla="*/ 4798 h 9968"/>
                <a:gd name="connsiteX148" fmla="*/ 7688 w 10000"/>
                <a:gd name="connsiteY148" fmla="*/ 4003 h 9968"/>
                <a:gd name="connsiteX0" fmla="*/ 10000 w 10000"/>
                <a:gd name="connsiteY0" fmla="*/ 114 h 9678"/>
                <a:gd name="connsiteX1" fmla="*/ 9953 w 10000"/>
                <a:gd name="connsiteY1" fmla="*/ 336 h 9678"/>
                <a:gd name="connsiteX2" fmla="*/ 9820 w 10000"/>
                <a:gd name="connsiteY2" fmla="*/ 0 h 9678"/>
                <a:gd name="connsiteX3" fmla="*/ 9775 w 10000"/>
                <a:gd name="connsiteY3" fmla="*/ 114 h 9678"/>
                <a:gd name="connsiteX4" fmla="*/ 9597 w 10000"/>
                <a:gd name="connsiteY4" fmla="*/ 336 h 9678"/>
                <a:gd name="connsiteX5" fmla="*/ 9732 w 10000"/>
                <a:gd name="connsiteY5" fmla="*/ 653 h 9678"/>
                <a:gd name="connsiteX6" fmla="*/ 9732 w 10000"/>
                <a:gd name="connsiteY6" fmla="*/ 1102 h 9678"/>
                <a:gd name="connsiteX7" fmla="*/ 9686 w 10000"/>
                <a:gd name="connsiteY7" fmla="*/ 1328 h 9678"/>
                <a:gd name="connsiteX8" fmla="*/ 9686 w 10000"/>
                <a:gd name="connsiteY8" fmla="*/ 1433 h 9678"/>
                <a:gd name="connsiteX9" fmla="*/ 9597 w 10000"/>
                <a:gd name="connsiteY9" fmla="*/ 1328 h 9678"/>
                <a:gd name="connsiteX10" fmla="*/ 9597 w 10000"/>
                <a:gd name="connsiteY10" fmla="*/ 1535 h 9678"/>
                <a:gd name="connsiteX11" fmla="*/ 9552 w 10000"/>
                <a:gd name="connsiteY11" fmla="*/ 1772 h 9678"/>
                <a:gd name="connsiteX12" fmla="*/ 9507 w 10000"/>
                <a:gd name="connsiteY12" fmla="*/ 2183 h 9678"/>
                <a:gd name="connsiteX13" fmla="*/ 9552 w 10000"/>
                <a:gd name="connsiteY13" fmla="*/ 1977 h 9678"/>
                <a:gd name="connsiteX14" fmla="*/ 9507 w 10000"/>
                <a:gd name="connsiteY14" fmla="*/ 2080 h 9678"/>
                <a:gd name="connsiteX15" fmla="*/ 9464 w 10000"/>
                <a:gd name="connsiteY15" fmla="*/ 1881 h 9678"/>
                <a:gd name="connsiteX16" fmla="*/ 9368 w 10000"/>
                <a:gd name="connsiteY16" fmla="*/ 1977 h 9678"/>
                <a:gd name="connsiteX17" fmla="*/ 9368 w 10000"/>
                <a:gd name="connsiteY17" fmla="*/ 2183 h 9678"/>
                <a:gd name="connsiteX18" fmla="*/ 9420 w 10000"/>
                <a:gd name="connsiteY18" fmla="*/ 2302 h 9678"/>
                <a:gd name="connsiteX19" fmla="*/ 9507 w 10000"/>
                <a:gd name="connsiteY19" fmla="*/ 2420 h 9678"/>
                <a:gd name="connsiteX20" fmla="*/ 9464 w 10000"/>
                <a:gd name="connsiteY20" fmla="*/ 2525 h 9678"/>
                <a:gd name="connsiteX21" fmla="*/ 9420 w 10000"/>
                <a:gd name="connsiteY21" fmla="*/ 2862 h 9678"/>
                <a:gd name="connsiteX22" fmla="*/ 9236 w 10000"/>
                <a:gd name="connsiteY22" fmla="*/ 2627 h 9678"/>
                <a:gd name="connsiteX23" fmla="*/ 9368 w 10000"/>
                <a:gd name="connsiteY23" fmla="*/ 2957 h 9678"/>
                <a:gd name="connsiteX24" fmla="*/ 9507 w 10000"/>
                <a:gd name="connsiteY24" fmla="*/ 2957 h 9678"/>
                <a:gd name="connsiteX25" fmla="*/ 9464 w 10000"/>
                <a:gd name="connsiteY25" fmla="*/ 3199 h 9678"/>
                <a:gd name="connsiteX26" fmla="*/ 9552 w 10000"/>
                <a:gd name="connsiteY26" fmla="*/ 3638 h 9678"/>
                <a:gd name="connsiteX27" fmla="*/ 9507 w 10000"/>
                <a:gd name="connsiteY27" fmla="*/ 3638 h 9678"/>
                <a:gd name="connsiteX28" fmla="*/ 9368 w 10000"/>
                <a:gd name="connsiteY28" fmla="*/ 3399 h 9678"/>
                <a:gd name="connsiteX29" fmla="*/ 9319 w 10000"/>
                <a:gd name="connsiteY29" fmla="*/ 3523 h 9678"/>
                <a:gd name="connsiteX30" fmla="*/ 9420 w 10000"/>
                <a:gd name="connsiteY30" fmla="*/ 3745 h 9678"/>
                <a:gd name="connsiteX31" fmla="*/ 9368 w 10000"/>
                <a:gd name="connsiteY31" fmla="*/ 3955 h 9678"/>
                <a:gd name="connsiteX32" fmla="*/ 9236 w 10000"/>
                <a:gd name="connsiteY32" fmla="*/ 3745 h 9678"/>
                <a:gd name="connsiteX33" fmla="*/ 9319 w 10000"/>
                <a:gd name="connsiteY33" fmla="*/ 4064 h 9678"/>
                <a:gd name="connsiteX34" fmla="*/ 9236 w 10000"/>
                <a:gd name="connsiteY34" fmla="*/ 4064 h 9678"/>
                <a:gd name="connsiteX35" fmla="*/ 9236 w 10000"/>
                <a:gd name="connsiteY35" fmla="*/ 4289 h 9678"/>
                <a:gd name="connsiteX36" fmla="*/ 9010 w 10000"/>
                <a:gd name="connsiteY36" fmla="*/ 4532 h 9678"/>
                <a:gd name="connsiteX37" fmla="*/ 8967 w 10000"/>
                <a:gd name="connsiteY37" fmla="*/ 4722 h 9678"/>
                <a:gd name="connsiteX38" fmla="*/ 9010 w 10000"/>
                <a:gd name="connsiteY38" fmla="*/ 4845 h 9678"/>
                <a:gd name="connsiteX39" fmla="*/ 8967 w 10000"/>
                <a:gd name="connsiteY39" fmla="*/ 4926 h 9678"/>
                <a:gd name="connsiteX40" fmla="*/ 8921 w 10000"/>
                <a:gd name="connsiteY40" fmla="*/ 5271 h 9678"/>
                <a:gd name="connsiteX41" fmla="*/ 8882 w 10000"/>
                <a:gd name="connsiteY41" fmla="*/ 5167 h 9678"/>
                <a:gd name="connsiteX42" fmla="*/ 8882 w 10000"/>
                <a:gd name="connsiteY42" fmla="*/ 5499 h 9678"/>
                <a:gd name="connsiteX43" fmla="*/ 8422 w 10000"/>
                <a:gd name="connsiteY43" fmla="*/ 4932 h 9678"/>
                <a:gd name="connsiteX44" fmla="*/ 7670 w 10000"/>
                <a:gd name="connsiteY44" fmla="*/ 6819 h 9678"/>
                <a:gd name="connsiteX45" fmla="*/ 7400 w 10000"/>
                <a:gd name="connsiteY45" fmla="*/ 7038 h 9678"/>
                <a:gd name="connsiteX46" fmla="*/ 7266 w 10000"/>
                <a:gd name="connsiteY46" fmla="*/ 6382 h 9678"/>
                <a:gd name="connsiteX47" fmla="*/ 7222 w 10000"/>
                <a:gd name="connsiteY47" fmla="*/ 6382 h 9678"/>
                <a:gd name="connsiteX48" fmla="*/ 7353 w 10000"/>
                <a:gd name="connsiteY48" fmla="*/ 6253 h 9678"/>
                <a:gd name="connsiteX49" fmla="*/ 7175 w 10000"/>
                <a:gd name="connsiteY49" fmla="*/ 6253 h 9678"/>
                <a:gd name="connsiteX50" fmla="*/ 7132 w 10000"/>
                <a:gd name="connsiteY50" fmla="*/ 6498 h 9678"/>
                <a:gd name="connsiteX51" fmla="*/ 7222 w 10000"/>
                <a:gd name="connsiteY51" fmla="*/ 6707 h 9678"/>
                <a:gd name="connsiteX52" fmla="*/ 7175 w 10000"/>
                <a:gd name="connsiteY52" fmla="*/ 6707 h 9678"/>
                <a:gd name="connsiteX53" fmla="*/ 7315 w 10000"/>
                <a:gd name="connsiteY53" fmla="*/ 7362 h 9678"/>
                <a:gd name="connsiteX54" fmla="*/ 7132 w 10000"/>
                <a:gd name="connsiteY54" fmla="*/ 6943 h 9678"/>
                <a:gd name="connsiteX55" fmla="*/ 7222 w 10000"/>
                <a:gd name="connsiteY55" fmla="*/ 7362 h 9678"/>
                <a:gd name="connsiteX56" fmla="*/ 7175 w 10000"/>
                <a:gd name="connsiteY56" fmla="*/ 7485 h 9678"/>
                <a:gd name="connsiteX57" fmla="*/ 7132 w 10000"/>
                <a:gd name="connsiteY57" fmla="*/ 7362 h 9678"/>
                <a:gd name="connsiteX58" fmla="*/ 7088 w 10000"/>
                <a:gd name="connsiteY58" fmla="*/ 7711 h 9678"/>
                <a:gd name="connsiteX59" fmla="*/ 6947 w 10000"/>
                <a:gd name="connsiteY59" fmla="*/ 7815 h 9678"/>
                <a:gd name="connsiteX60" fmla="*/ 6906 w 10000"/>
                <a:gd name="connsiteY60" fmla="*/ 7581 h 9678"/>
                <a:gd name="connsiteX61" fmla="*/ 6820 w 10000"/>
                <a:gd name="connsiteY61" fmla="*/ 7485 h 9678"/>
                <a:gd name="connsiteX62" fmla="*/ 6865 w 10000"/>
                <a:gd name="connsiteY62" fmla="*/ 7918 h 9678"/>
                <a:gd name="connsiteX63" fmla="*/ 6635 w 10000"/>
                <a:gd name="connsiteY63" fmla="*/ 7711 h 9678"/>
                <a:gd name="connsiteX64" fmla="*/ 6591 w 10000"/>
                <a:gd name="connsiteY64" fmla="*/ 7815 h 9678"/>
                <a:gd name="connsiteX65" fmla="*/ 6456 w 10000"/>
                <a:gd name="connsiteY65" fmla="*/ 8019 h 9678"/>
                <a:gd name="connsiteX66" fmla="*/ 6422 w 10000"/>
                <a:gd name="connsiteY66" fmla="*/ 8257 h 9678"/>
                <a:gd name="connsiteX67" fmla="*/ 6322 w 10000"/>
                <a:gd name="connsiteY67" fmla="*/ 8257 h 9678"/>
                <a:gd name="connsiteX68" fmla="*/ 6188 w 10000"/>
                <a:gd name="connsiteY68" fmla="*/ 8363 h 9678"/>
                <a:gd name="connsiteX69" fmla="*/ 6188 w 10000"/>
                <a:gd name="connsiteY69" fmla="*/ 8257 h 9678"/>
                <a:gd name="connsiteX70" fmla="*/ 6188 w 10000"/>
                <a:gd name="connsiteY70" fmla="*/ 8467 h 9678"/>
                <a:gd name="connsiteX71" fmla="*/ 6057 w 10000"/>
                <a:gd name="connsiteY71" fmla="*/ 8363 h 9678"/>
                <a:gd name="connsiteX72" fmla="*/ 6057 w 10000"/>
                <a:gd name="connsiteY72" fmla="*/ 8573 h 9678"/>
                <a:gd name="connsiteX73" fmla="*/ 6011 w 10000"/>
                <a:gd name="connsiteY73" fmla="*/ 8912 h 9678"/>
                <a:gd name="connsiteX74" fmla="*/ 6105 w 10000"/>
                <a:gd name="connsiteY74" fmla="*/ 9029 h 9678"/>
                <a:gd name="connsiteX75" fmla="*/ 6105 w 10000"/>
                <a:gd name="connsiteY75" fmla="*/ 9029 h 9678"/>
                <a:gd name="connsiteX76" fmla="*/ 6188 w 10000"/>
                <a:gd name="connsiteY76" fmla="*/ 9468 h 9678"/>
                <a:gd name="connsiteX77" fmla="*/ 5967 w 10000"/>
                <a:gd name="connsiteY77" fmla="*/ 9678 h 9678"/>
                <a:gd name="connsiteX78" fmla="*/ 5967 w 10000"/>
                <a:gd name="connsiteY78" fmla="*/ 9468 h 9678"/>
                <a:gd name="connsiteX79" fmla="*/ 5871 w 10000"/>
                <a:gd name="connsiteY79" fmla="*/ 9133 h 9678"/>
                <a:gd name="connsiteX80" fmla="*/ 5833 w 10000"/>
                <a:gd name="connsiteY80" fmla="*/ 8912 h 9678"/>
                <a:gd name="connsiteX81" fmla="*/ 5788 w 10000"/>
                <a:gd name="connsiteY81" fmla="*/ 8573 h 9678"/>
                <a:gd name="connsiteX82" fmla="*/ 5833 w 10000"/>
                <a:gd name="connsiteY82" fmla="*/ 8363 h 9678"/>
                <a:gd name="connsiteX83" fmla="*/ 5788 w 10000"/>
                <a:gd name="connsiteY83" fmla="*/ 8019 h 9678"/>
                <a:gd name="connsiteX84" fmla="*/ 5788 w 10000"/>
                <a:gd name="connsiteY84" fmla="*/ 8140 h 9678"/>
                <a:gd name="connsiteX85" fmla="*/ 5696 w 10000"/>
                <a:gd name="connsiteY85" fmla="*/ 7918 h 9678"/>
                <a:gd name="connsiteX86" fmla="*/ 5696 w 10000"/>
                <a:gd name="connsiteY86" fmla="*/ 8140 h 9678"/>
                <a:gd name="connsiteX87" fmla="*/ 5565 w 10000"/>
                <a:gd name="connsiteY87" fmla="*/ 8140 h 9678"/>
                <a:gd name="connsiteX88" fmla="*/ 5476 w 10000"/>
                <a:gd name="connsiteY88" fmla="*/ 8019 h 9678"/>
                <a:gd name="connsiteX89" fmla="*/ 5424 w 10000"/>
                <a:gd name="connsiteY89" fmla="*/ 7815 h 9678"/>
                <a:gd name="connsiteX90" fmla="*/ 5380 w 10000"/>
                <a:gd name="connsiteY90" fmla="*/ 7815 h 9678"/>
                <a:gd name="connsiteX91" fmla="*/ 5380 w 10000"/>
                <a:gd name="connsiteY91" fmla="*/ 8019 h 9678"/>
                <a:gd name="connsiteX92" fmla="*/ 5294 w 10000"/>
                <a:gd name="connsiteY92" fmla="*/ 7815 h 9678"/>
                <a:gd name="connsiteX93" fmla="*/ 5254 w 10000"/>
                <a:gd name="connsiteY93" fmla="*/ 7581 h 9678"/>
                <a:gd name="connsiteX94" fmla="*/ 5212 w 10000"/>
                <a:gd name="connsiteY94" fmla="*/ 7711 h 9678"/>
                <a:gd name="connsiteX95" fmla="*/ 5254 w 10000"/>
                <a:gd name="connsiteY95" fmla="*/ 8019 h 9678"/>
                <a:gd name="connsiteX96" fmla="*/ 5164 w 10000"/>
                <a:gd name="connsiteY96" fmla="*/ 7918 h 9678"/>
                <a:gd name="connsiteX97" fmla="*/ 5164 w 10000"/>
                <a:gd name="connsiteY97" fmla="*/ 8140 h 9678"/>
                <a:gd name="connsiteX98" fmla="*/ 4981 w 10000"/>
                <a:gd name="connsiteY98" fmla="*/ 8019 h 9678"/>
                <a:gd name="connsiteX99" fmla="*/ 4852 w 10000"/>
                <a:gd name="connsiteY99" fmla="*/ 8019 h 9678"/>
                <a:gd name="connsiteX100" fmla="*/ 4802 w 10000"/>
                <a:gd name="connsiteY100" fmla="*/ 8019 h 9678"/>
                <a:gd name="connsiteX101" fmla="*/ 4669 w 10000"/>
                <a:gd name="connsiteY101" fmla="*/ 7815 h 9678"/>
                <a:gd name="connsiteX102" fmla="*/ 4619 w 10000"/>
                <a:gd name="connsiteY102" fmla="*/ 7711 h 9678"/>
                <a:gd name="connsiteX103" fmla="*/ 4488 w 10000"/>
                <a:gd name="connsiteY103" fmla="*/ 7581 h 9678"/>
                <a:gd name="connsiteX104" fmla="*/ 4403 w 10000"/>
                <a:gd name="connsiteY104" fmla="*/ 6943 h 9678"/>
                <a:gd name="connsiteX105" fmla="*/ 4305 w 10000"/>
                <a:gd name="connsiteY105" fmla="*/ 6498 h 9678"/>
                <a:gd name="connsiteX106" fmla="*/ 4176 w 10000"/>
                <a:gd name="connsiteY106" fmla="*/ 6498 h 9678"/>
                <a:gd name="connsiteX107" fmla="*/ 4039 w 10000"/>
                <a:gd name="connsiteY107" fmla="*/ 6498 h 9678"/>
                <a:gd name="connsiteX108" fmla="*/ 3815 w 10000"/>
                <a:gd name="connsiteY108" fmla="*/ 5936 h 9678"/>
                <a:gd name="connsiteX109" fmla="*/ 3640 w 10000"/>
                <a:gd name="connsiteY109" fmla="*/ 6253 h 9678"/>
                <a:gd name="connsiteX110" fmla="*/ 3640 w 10000"/>
                <a:gd name="connsiteY110" fmla="*/ 6498 h 9678"/>
                <a:gd name="connsiteX111" fmla="*/ 3416 w 10000"/>
                <a:gd name="connsiteY111" fmla="*/ 6606 h 9678"/>
                <a:gd name="connsiteX112" fmla="*/ 3284 w 10000"/>
                <a:gd name="connsiteY112" fmla="*/ 6943 h 9678"/>
                <a:gd name="connsiteX113" fmla="*/ 3195 w 10000"/>
                <a:gd name="connsiteY113" fmla="*/ 6707 h 9678"/>
                <a:gd name="connsiteX114" fmla="*/ 3104 w 10000"/>
                <a:gd name="connsiteY114" fmla="*/ 6943 h 9678"/>
                <a:gd name="connsiteX115" fmla="*/ 2970 w 10000"/>
                <a:gd name="connsiteY115" fmla="*/ 6943 h 9678"/>
                <a:gd name="connsiteX116" fmla="*/ 2786 w 10000"/>
                <a:gd name="connsiteY116" fmla="*/ 6819 h 9678"/>
                <a:gd name="connsiteX117" fmla="*/ 2611 w 10000"/>
                <a:gd name="connsiteY117" fmla="*/ 7038 h 9678"/>
                <a:gd name="connsiteX118" fmla="*/ 2520 w 10000"/>
                <a:gd name="connsiteY118" fmla="*/ 7038 h 9678"/>
                <a:gd name="connsiteX119" fmla="*/ 2428 w 10000"/>
                <a:gd name="connsiteY119" fmla="*/ 7038 h 9678"/>
                <a:gd name="connsiteX120" fmla="*/ 2385 w 10000"/>
                <a:gd name="connsiteY120" fmla="*/ 7038 h 9678"/>
                <a:gd name="connsiteX121" fmla="*/ 2385 w 10000"/>
                <a:gd name="connsiteY121" fmla="*/ 7581 h 9678"/>
                <a:gd name="connsiteX122" fmla="*/ 2478 w 10000"/>
                <a:gd name="connsiteY122" fmla="*/ 7918 h 9678"/>
                <a:gd name="connsiteX123" fmla="*/ 2478 w 10000"/>
                <a:gd name="connsiteY123" fmla="*/ 8019 h 9678"/>
                <a:gd name="connsiteX124" fmla="*/ 2478 w 10000"/>
                <a:gd name="connsiteY124" fmla="*/ 8257 h 9678"/>
                <a:gd name="connsiteX125" fmla="*/ 2520 w 10000"/>
                <a:gd name="connsiteY125" fmla="*/ 8573 h 9678"/>
                <a:gd name="connsiteX126" fmla="*/ 2385 w 10000"/>
                <a:gd name="connsiteY126" fmla="*/ 8467 h 9678"/>
                <a:gd name="connsiteX127" fmla="*/ 2248 w 10000"/>
                <a:gd name="connsiteY127" fmla="*/ 8363 h 9678"/>
                <a:gd name="connsiteX128" fmla="*/ 2157 w 10000"/>
                <a:gd name="connsiteY128" fmla="*/ 7815 h 9678"/>
                <a:gd name="connsiteX129" fmla="*/ 1898 w 10000"/>
                <a:gd name="connsiteY129" fmla="*/ 8140 h 9678"/>
                <a:gd name="connsiteX130" fmla="*/ 1808 w 10000"/>
                <a:gd name="connsiteY130" fmla="*/ 8257 h 9678"/>
                <a:gd name="connsiteX131" fmla="*/ 1808 w 10000"/>
                <a:gd name="connsiteY131" fmla="*/ 7918 h 9678"/>
                <a:gd name="connsiteX132" fmla="*/ 1672 w 10000"/>
                <a:gd name="connsiteY132" fmla="*/ 7485 h 9678"/>
                <a:gd name="connsiteX133" fmla="*/ 1404 w 10000"/>
                <a:gd name="connsiteY133" fmla="*/ 7485 h 9678"/>
                <a:gd name="connsiteX134" fmla="*/ 1404 w 10000"/>
                <a:gd name="connsiteY134" fmla="*/ 7038 h 9678"/>
                <a:gd name="connsiteX135" fmla="*/ 1442 w 10000"/>
                <a:gd name="connsiteY135" fmla="*/ 6498 h 9678"/>
                <a:gd name="connsiteX136" fmla="*/ 1272 w 10000"/>
                <a:gd name="connsiteY136" fmla="*/ 6253 h 9678"/>
                <a:gd name="connsiteX137" fmla="*/ 1132 w 10000"/>
                <a:gd name="connsiteY137" fmla="*/ 5936 h 9678"/>
                <a:gd name="connsiteX138" fmla="*/ 1092 w 10000"/>
                <a:gd name="connsiteY138" fmla="*/ 5718 h 9678"/>
                <a:gd name="connsiteX139" fmla="*/ 1050 w 10000"/>
                <a:gd name="connsiteY139" fmla="*/ 5391 h 9678"/>
                <a:gd name="connsiteX140" fmla="*/ 1092 w 10000"/>
                <a:gd name="connsiteY140" fmla="*/ 5063 h 9678"/>
                <a:gd name="connsiteX141" fmla="*/ 775 w 10000"/>
                <a:gd name="connsiteY141" fmla="*/ 5167 h 9678"/>
                <a:gd name="connsiteX142" fmla="*/ 592 w 10000"/>
                <a:gd name="connsiteY142" fmla="*/ 5391 h 9678"/>
                <a:gd name="connsiteX143" fmla="*/ 592 w 10000"/>
                <a:gd name="connsiteY143" fmla="*/ 5063 h 9678"/>
                <a:gd name="connsiteX144" fmla="*/ 550 w 10000"/>
                <a:gd name="connsiteY144" fmla="*/ 4722 h 9678"/>
                <a:gd name="connsiteX145" fmla="*/ 509 w 10000"/>
                <a:gd name="connsiteY145" fmla="*/ 4532 h 9678"/>
                <a:gd name="connsiteX146" fmla="*/ 7558 w 10000"/>
                <a:gd name="connsiteY146" fmla="*/ 4491 h 9678"/>
                <a:gd name="connsiteX147" fmla="*/ 7688 w 10000"/>
                <a:gd name="connsiteY147" fmla="*/ 3694 h 9678"/>
                <a:gd name="connsiteX0" fmla="*/ 9953 w 9953"/>
                <a:gd name="connsiteY0" fmla="*/ 347 h 10000"/>
                <a:gd name="connsiteX1" fmla="*/ 9820 w 9953"/>
                <a:gd name="connsiteY1" fmla="*/ 0 h 10000"/>
                <a:gd name="connsiteX2" fmla="*/ 9775 w 9953"/>
                <a:gd name="connsiteY2" fmla="*/ 118 h 10000"/>
                <a:gd name="connsiteX3" fmla="*/ 9597 w 9953"/>
                <a:gd name="connsiteY3" fmla="*/ 347 h 10000"/>
                <a:gd name="connsiteX4" fmla="*/ 9732 w 9953"/>
                <a:gd name="connsiteY4" fmla="*/ 675 h 10000"/>
                <a:gd name="connsiteX5" fmla="*/ 9732 w 9953"/>
                <a:gd name="connsiteY5" fmla="*/ 1139 h 10000"/>
                <a:gd name="connsiteX6" fmla="*/ 9686 w 9953"/>
                <a:gd name="connsiteY6" fmla="*/ 1372 h 10000"/>
                <a:gd name="connsiteX7" fmla="*/ 9686 w 9953"/>
                <a:gd name="connsiteY7" fmla="*/ 1481 h 10000"/>
                <a:gd name="connsiteX8" fmla="*/ 9597 w 9953"/>
                <a:gd name="connsiteY8" fmla="*/ 1372 h 10000"/>
                <a:gd name="connsiteX9" fmla="*/ 9597 w 9953"/>
                <a:gd name="connsiteY9" fmla="*/ 1586 h 10000"/>
                <a:gd name="connsiteX10" fmla="*/ 9552 w 9953"/>
                <a:gd name="connsiteY10" fmla="*/ 1831 h 10000"/>
                <a:gd name="connsiteX11" fmla="*/ 9507 w 9953"/>
                <a:gd name="connsiteY11" fmla="*/ 2256 h 10000"/>
                <a:gd name="connsiteX12" fmla="*/ 9552 w 9953"/>
                <a:gd name="connsiteY12" fmla="*/ 2043 h 10000"/>
                <a:gd name="connsiteX13" fmla="*/ 9507 w 9953"/>
                <a:gd name="connsiteY13" fmla="*/ 2149 h 10000"/>
                <a:gd name="connsiteX14" fmla="*/ 9464 w 9953"/>
                <a:gd name="connsiteY14" fmla="*/ 1944 h 10000"/>
                <a:gd name="connsiteX15" fmla="*/ 9368 w 9953"/>
                <a:gd name="connsiteY15" fmla="*/ 2043 h 10000"/>
                <a:gd name="connsiteX16" fmla="*/ 9368 w 9953"/>
                <a:gd name="connsiteY16" fmla="*/ 2256 h 10000"/>
                <a:gd name="connsiteX17" fmla="*/ 9420 w 9953"/>
                <a:gd name="connsiteY17" fmla="*/ 2379 h 10000"/>
                <a:gd name="connsiteX18" fmla="*/ 9507 w 9953"/>
                <a:gd name="connsiteY18" fmla="*/ 2501 h 10000"/>
                <a:gd name="connsiteX19" fmla="*/ 9464 w 9953"/>
                <a:gd name="connsiteY19" fmla="*/ 2609 h 10000"/>
                <a:gd name="connsiteX20" fmla="*/ 9420 w 9953"/>
                <a:gd name="connsiteY20" fmla="*/ 2957 h 10000"/>
                <a:gd name="connsiteX21" fmla="*/ 9236 w 9953"/>
                <a:gd name="connsiteY21" fmla="*/ 2714 h 10000"/>
                <a:gd name="connsiteX22" fmla="*/ 9368 w 9953"/>
                <a:gd name="connsiteY22" fmla="*/ 3055 h 10000"/>
                <a:gd name="connsiteX23" fmla="*/ 9507 w 9953"/>
                <a:gd name="connsiteY23" fmla="*/ 3055 h 10000"/>
                <a:gd name="connsiteX24" fmla="*/ 9464 w 9953"/>
                <a:gd name="connsiteY24" fmla="*/ 3305 h 10000"/>
                <a:gd name="connsiteX25" fmla="*/ 9552 w 9953"/>
                <a:gd name="connsiteY25" fmla="*/ 3759 h 10000"/>
                <a:gd name="connsiteX26" fmla="*/ 9507 w 9953"/>
                <a:gd name="connsiteY26" fmla="*/ 3759 h 10000"/>
                <a:gd name="connsiteX27" fmla="*/ 9368 w 9953"/>
                <a:gd name="connsiteY27" fmla="*/ 3512 h 10000"/>
                <a:gd name="connsiteX28" fmla="*/ 9319 w 9953"/>
                <a:gd name="connsiteY28" fmla="*/ 3640 h 10000"/>
                <a:gd name="connsiteX29" fmla="*/ 9420 w 9953"/>
                <a:gd name="connsiteY29" fmla="*/ 3870 h 10000"/>
                <a:gd name="connsiteX30" fmla="*/ 9368 w 9953"/>
                <a:gd name="connsiteY30" fmla="*/ 4087 h 10000"/>
                <a:gd name="connsiteX31" fmla="*/ 9236 w 9953"/>
                <a:gd name="connsiteY31" fmla="*/ 3870 h 10000"/>
                <a:gd name="connsiteX32" fmla="*/ 9319 w 9953"/>
                <a:gd name="connsiteY32" fmla="*/ 4199 h 10000"/>
                <a:gd name="connsiteX33" fmla="*/ 9236 w 9953"/>
                <a:gd name="connsiteY33" fmla="*/ 4199 h 10000"/>
                <a:gd name="connsiteX34" fmla="*/ 9236 w 9953"/>
                <a:gd name="connsiteY34" fmla="*/ 4432 h 10000"/>
                <a:gd name="connsiteX35" fmla="*/ 9010 w 9953"/>
                <a:gd name="connsiteY35" fmla="*/ 4683 h 10000"/>
                <a:gd name="connsiteX36" fmla="*/ 8967 w 9953"/>
                <a:gd name="connsiteY36" fmla="*/ 4879 h 10000"/>
                <a:gd name="connsiteX37" fmla="*/ 9010 w 9953"/>
                <a:gd name="connsiteY37" fmla="*/ 5006 h 10000"/>
                <a:gd name="connsiteX38" fmla="*/ 8967 w 9953"/>
                <a:gd name="connsiteY38" fmla="*/ 5090 h 10000"/>
                <a:gd name="connsiteX39" fmla="*/ 8921 w 9953"/>
                <a:gd name="connsiteY39" fmla="*/ 5446 h 10000"/>
                <a:gd name="connsiteX40" fmla="*/ 8882 w 9953"/>
                <a:gd name="connsiteY40" fmla="*/ 5339 h 10000"/>
                <a:gd name="connsiteX41" fmla="*/ 8882 w 9953"/>
                <a:gd name="connsiteY41" fmla="*/ 5682 h 10000"/>
                <a:gd name="connsiteX42" fmla="*/ 8422 w 9953"/>
                <a:gd name="connsiteY42" fmla="*/ 5096 h 10000"/>
                <a:gd name="connsiteX43" fmla="*/ 7670 w 9953"/>
                <a:gd name="connsiteY43" fmla="*/ 7046 h 10000"/>
                <a:gd name="connsiteX44" fmla="*/ 7400 w 9953"/>
                <a:gd name="connsiteY44" fmla="*/ 7272 h 10000"/>
                <a:gd name="connsiteX45" fmla="*/ 7266 w 9953"/>
                <a:gd name="connsiteY45" fmla="*/ 6594 h 10000"/>
                <a:gd name="connsiteX46" fmla="*/ 7222 w 9953"/>
                <a:gd name="connsiteY46" fmla="*/ 6594 h 10000"/>
                <a:gd name="connsiteX47" fmla="*/ 7353 w 9953"/>
                <a:gd name="connsiteY47" fmla="*/ 6461 h 10000"/>
                <a:gd name="connsiteX48" fmla="*/ 7175 w 9953"/>
                <a:gd name="connsiteY48" fmla="*/ 6461 h 10000"/>
                <a:gd name="connsiteX49" fmla="*/ 7132 w 9953"/>
                <a:gd name="connsiteY49" fmla="*/ 6714 h 10000"/>
                <a:gd name="connsiteX50" fmla="*/ 7222 w 9953"/>
                <a:gd name="connsiteY50" fmla="*/ 6930 h 10000"/>
                <a:gd name="connsiteX51" fmla="*/ 7175 w 9953"/>
                <a:gd name="connsiteY51" fmla="*/ 6930 h 10000"/>
                <a:gd name="connsiteX52" fmla="*/ 7315 w 9953"/>
                <a:gd name="connsiteY52" fmla="*/ 7607 h 10000"/>
                <a:gd name="connsiteX53" fmla="*/ 7132 w 9953"/>
                <a:gd name="connsiteY53" fmla="*/ 7174 h 10000"/>
                <a:gd name="connsiteX54" fmla="*/ 7222 w 9953"/>
                <a:gd name="connsiteY54" fmla="*/ 7607 h 10000"/>
                <a:gd name="connsiteX55" fmla="*/ 7175 w 9953"/>
                <a:gd name="connsiteY55" fmla="*/ 7734 h 10000"/>
                <a:gd name="connsiteX56" fmla="*/ 7132 w 9953"/>
                <a:gd name="connsiteY56" fmla="*/ 7607 h 10000"/>
                <a:gd name="connsiteX57" fmla="*/ 7088 w 9953"/>
                <a:gd name="connsiteY57" fmla="*/ 7968 h 10000"/>
                <a:gd name="connsiteX58" fmla="*/ 6947 w 9953"/>
                <a:gd name="connsiteY58" fmla="*/ 8075 h 10000"/>
                <a:gd name="connsiteX59" fmla="*/ 6906 w 9953"/>
                <a:gd name="connsiteY59" fmla="*/ 7833 h 10000"/>
                <a:gd name="connsiteX60" fmla="*/ 6820 w 9953"/>
                <a:gd name="connsiteY60" fmla="*/ 7734 h 10000"/>
                <a:gd name="connsiteX61" fmla="*/ 6865 w 9953"/>
                <a:gd name="connsiteY61" fmla="*/ 8181 h 10000"/>
                <a:gd name="connsiteX62" fmla="*/ 6635 w 9953"/>
                <a:gd name="connsiteY62" fmla="*/ 7968 h 10000"/>
                <a:gd name="connsiteX63" fmla="*/ 6591 w 9953"/>
                <a:gd name="connsiteY63" fmla="*/ 8075 h 10000"/>
                <a:gd name="connsiteX64" fmla="*/ 6456 w 9953"/>
                <a:gd name="connsiteY64" fmla="*/ 8286 h 10000"/>
                <a:gd name="connsiteX65" fmla="*/ 6422 w 9953"/>
                <a:gd name="connsiteY65" fmla="*/ 8532 h 10000"/>
                <a:gd name="connsiteX66" fmla="*/ 6322 w 9953"/>
                <a:gd name="connsiteY66" fmla="*/ 8532 h 10000"/>
                <a:gd name="connsiteX67" fmla="*/ 6188 w 9953"/>
                <a:gd name="connsiteY67" fmla="*/ 8641 h 10000"/>
                <a:gd name="connsiteX68" fmla="*/ 6188 w 9953"/>
                <a:gd name="connsiteY68" fmla="*/ 8532 h 10000"/>
                <a:gd name="connsiteX69" fmla="*/ 6188 w 9953"/>
                <a:gd name="connsiteY69" fmla="*/ 8749 h 10000"/>
                <a:gd name="connsiteX70" fmla="*/ 6057 w 9953"/>
                <a:gd name="connsiteY70" fmla="*/ 8641 h 10000"/>
                <a:gd name="connsiteX71" fmla="*/ 6057 w 9953"/>
                <a:gd name="connsiteY71" fmla="*/ 8858 h 10000"/>
                <a:gd name="connsiteX72" fmla="*/ 6011 w 9953"/>
                <a:gd name="connsiteY72" fmla="*/ 9209 h 10000"/>
                <a:gd name="connsiteX73" fmla="*/ 6105 w 9953"/>
                <a:gd name="connsiteY73" fmla="*/ 9329 h 10000"/>
                <a:gd name="connsiteX74" fmla="*/ 6105 w 9953"/>
                <a:gd name="connsiteY74" fmla="*/ 9329 h 10000"/>
                <a:gd name="connsiteX75" fmla="*/ 6188 w 9953"/>
                <a:gd name="connsiteY75" fmla="*/ 9783 h 10000"/>
                <a:gd name="connsiteX76" fmla="*/ 5967 w 9953"/>
                <a:gd name="connsiteY76" fmla="*/ 10000 h 10000"/>
                <a:gd name="connsiteX77" fmla="*/ 5967 w 9953"/>
                <a:gd name="connsiteY77" fmla="*/ 9783 h 10000"/>
                <a:gd name="connsiteX78" fmla="*/ 5871 w 9953"/>
                <a:gd name="connsiteY78" fmla="*/ 9437 h 10000"/>
                <a:gd name="connsiteX79" fmla="*/ 5833 w 9953"/>
                <a:gd name="connsiteY79" fmla="*/ 9209 h 10000"/>
                <a:gd name="connsiteX80" fmla="*/ 5788 w 9953"/>
                <a:gd name="connsiteY80" fmla="*/ 8858 h 10000"/>
                <a:gd name="connsiteX81" fmla="*/ 5833 w 9953"/>
                <a:gd name="connsiteY81" fmla="*/ 8641 h 10000"/>
                <a:gd name="connsiteX82" fmla="*/ 5788 w 9953"/>
                <a:gd name="connsiteY82" fmla="*/ 8286 h 10000"/>
                <a:gd name="connsiteX83" fmla="*/ 5788 w 9953"/>
                <a:gd name="connsiteY83" fmla="*/ 8411 h 10000"/>
                <a:gd name="connsiteX84" fmla="*/ 5696 w 9953"/>
                <a:gd name="connsiteY84" fmla="*/ 8181 h 10000"/>
                <a:gd name="connsiteX85" fmla="*/ 5696 w 9953"/>
                <a:gd name="connsiteY85" fmla="*/ 8411 h 10000"/>
                <a:gd name="connsiteX86" fmla="*/ 5565 w 9953"/>
                <a:gd name="connsiteY86" fmla="*/ 8411 h 10000"/>
                <a:gd name="connsiteX87" fmla="*/ 5476 w 9953"/>
                <a:gd name="connsiteY87" fmla="*/ 8286 h 10000"/>
                <a:gd name="connsiteX88" fmla="*/ 5424 w 9953"/>
                <a:gd name="connsiteY88" fmla="*/ 8075 h 10000"/>
                <a:gd name="connsiteX89" fmla="*/ 5380 w 9953"/>
                <a:gd name="connsiteY89" fmla="*/ 8075 h 10000"/>
                <a:gd name="connsiteX90" fmla="*/ 5380 w 9953"/>
                <a:gd name="connsiteY90" fmla="*/ 8286 h 10000"/>
                <a:gd name="connsiteX91" fmla="*/ 5294 w 9953"/>
                <a:gd name="connsiteY91" fmla="*/ 8075 h 10000"/>
                <a:gd name="connsiteX92" fmla="*/ 5254 w 9953"/>
                <a:gd name="connsiteY92" fmla="*/ 7833 h 10000"/>
                <a:gd name="connsiteX93" fmla="*/ 5212 w 9953"/>
                <a:gd name="connsiteY93" fmla="*/ 7968 h 10000"/>
                <a:gd name="connsiteX94" fmla="*/ 5254 w 9953"/>
                <a:gd name="connsiteY94" fmla="*/ 8286 h 10000"/>
                <a:gd name="connsiteX95" fmla="*/ 5164 w 9953"/>
                <a:gd name="connsiteY95" fmla="*/ 8181 h 10000"/>
                <a:gd name="connsiteX96" fmla="*/ 5164 w 9953"/>
                <a:gd name="connsiteY96" fmla="*/ 8411 h 10000"/>
                <a:gd name="connsiteX97" fmla="*/ 4981 w 9953"/>
                <a:gd name="connsiteY97" fmla="*/ 8286 h 10000"/>
                <a:gd name="connsiteX98" fmla="*/ 4852 w 9953"/>
                <a:gd name="connsiteY98" fmla="*/ 8286 h 10000"/>
                <a:gd name="connsiteX99" fmla="*/ 4802 w 9953"/>
                <a:gd name="connsiteY99" fmla="*/ 8286 h 10000"/>
                <a:gd name="connsiteX100" fmla="*/ 4669 w 9953"/>
                <a:gd name="connsiteY100" fmla="*/ 8075 h 10000"/>
                <a:gd name="connsiteX101" fmla="*/ 4619 w 9953"/>
                <a:gd name="connsiteY101" fmla="*/ 7968 h 10000"/>
                <a:gd name="connsiteX102" fmla="*/ 4488 w 9953"/>
                <a:gd name="connsiteY102" fmla="*/ 7833 h 10000"/>
                <a:gd name="connsiteX103" fmla="*/ 4403 w 9953"/>
                <a:gd name="connsiteY103" fmla="*/ 7174 h 10000"/>
                <a:gd name="connsiteX104" fmla="*/ 4305 w 9953"/>
                <a:gd name="connsiteY104" fmla="*/ 6714 h 10000"/>
                <a:gd name="connsiteX105" fmla="*/ 4176 w 9953"/>
                <a:gd name="connsiteY105" fmla="*/ 6714 h 10000"/>
                <a:gd name="connsiteX106" fmla="*/ 4039 w 9953"/>
                <a:gd name="connsiteY106" fmla="*/ 6714 h 10000"/>
                <a:gd name="connsiteX107" fmla="*/ 3815 w 9953"/>
                <a:gd name="connsiteY107" fmla="*/ 6133 h 10000"/>
                <a:gd name="connsiteX108" fmla="*/ 3640 w 9953"/>
                <a:gd name="connsiteY108" fmla="*/ 6461 h 10000"/>
                <a:gd name="connsiteX109" fmla="*/ 3640 w 9953"/>
                <a:gd name="connsiteY109" fmla="*/ 6714 h 10000"/>
                <a:gd name="connsiteX110" fmla="*/ 3416 w 9953"/>
                <a:gd name="connsiteY110" fmla="*/ 6826 h 10000"/>
                <a:gd name="connsiteX111" fmla="*/ 3284 w 9953"/>
                <a:gd name="connsiteY111" fmla="*/ 7174 h 10000"/>
                <a:gd name="connsiteX112" fmla="*/ 3195 w 9953"/>
                <a:gd name="connsiteY112" fmla="*/ 6930 h 10000"/>
                <a:gd name="connsiteX113" fmla="*/ 3104 w 9953"/>
                <a:gd name="connsiteY113" fmla="*/ 7174 h 10000"/>
                <a:gd name="connsiteX114" fmla="*/ 2970 w 9953"/>
                <a:gd name="connsiteY114" fmla="*/ 7174 h 10000"/>
                <a:gd name="connsiteX115" fmla="*/ 2786 w 9953"/>
                <a:gd name="connsiteY115" fmla="*/ 7046 h 10000"/>
                <a:gd name="connsiteX116" fmla="*/ 2611 w 9953"/>
                <a:gd name="connsiteY116" fmla="*/ 7272 h 10000"/>
                <a:gd name="connsiteX117" fmla="*/ 2520 w 9953"/>
                <a:gd name="connsiteY117" fmla="*/ 7272 h 10000"/>
                <a:gd name="connsiteX118" fmla="*/ 2428 w 9953"/>
                <a:gd name="connsiteY118" fmla="*/ 7272 h 10000"/>
                <a:gd name="connsiteX119" fmla="*/ 2385 w 9953"/>
                <a:gd name="connsiteY119" fmla="*/ 7272 h 10000"/>
                <a:gd name="connsiteX120" fmla="*/ 2385 w 9953"/>
                <a:gd name="connsiteY120" fmla="*/ 7833 h 10000"/>
                <a:gd name="connsiteX121" fmla="*/ 2478 w 9953"/>
                <a:gd name="connsiteY121" fmla="*/ 8181 h 10000"/>
                <a:gd name="connsiteX122" fmla="*/ 2478 w 9953"/>
                <a:gd name="connsiteY122" fmla="*/ 8286 h 10000"/>
                <a:gd name="connsiteX123" fmla="*/ 2478 w 9953"/>
                <a:gd name="connsiteY123" fmla="*/ 8532 h 10000"/>
                <a:gd name="connsiteX124" fmla="*/ 2520 w 9953"/>
                <a:gd name="connsiteY124" fmla="*/ 8858 h 10000"/>
                <a:gd name="connsiteX125" fmla="*/ 2385 w 9953"/>
                <a:gd name="connsiteY125" fmla="*/ 8749 h 10000"/>
                <a:gd name="connsiteX126" fmla="*/ 2248 w 9953"/>
                <a:gd name="connsiteY126" fmla="*/ 8641 h 10000"/>
                <a:gd name="connsiteX127" fmla="*/ 2157 w 9953"/>
                <a:gd name="connsiteY127" fmla="*/ 8075 h 10000"/>
                <a:gd name="connsiteX128" fmla="*/ 1898 w 9953"/>
                <a:gd name="connsiteY128" fmla="*/ 8411 h 10000"/>
                <a:gd name="connsiteX129" fmla="*/ 1808 w 9953"/>
                <a:gd name="connsiteY129" fmla="*/ 8532 h 10000"/>
                <a:gd name="connsiteX130" fmla="*/ 1808 w 9953"/>
                <a:gd name="connsiteY130" fmla="*/ 8181 h 10000"/>
                <a:gd name="connsiteX131" fmla="*/ 1672 w 9953"/>
                <a:gd name="connsiteY131" fmla="*/ 7734 h 10000"/>
                <a:gd name="connsiteX132" fmla="*/ 1404 w 9953"/>
                <a:gd name="connsiteY132" fmla="*/ 7734 h 10000"/>
                <a:gd name="connsiteX133" fmla="*/ 1404 w 9953"/>
                <a:gd name="connsiteY133" fmla="*/ 7272 h 10000"/>
                <a:gd name="connsiteX134" fmla="*/ 1442 w 9953"/>
                <a:gd name="connsiteY134" fmla="*/ 6714 h 10000"/>
                <a:gd name="connsiteX135" fmla="*/ 1272 w 9953"/>
                <a:gd name="connsiteY135" fmla="*/ 6461 h 10000"/>
                <a:gd name="connsiteX136" fmla="*/ 1132 w 9953"/>
                <a:gd name="connsiteY136" fmla="*/ 6133 h 10000"/>
                <a:gd name="connsiteX137" fmla="*/ 1092 w 9953"/>
                <a:gd name="connsiteY137" fmla="*/ 5908 h 10000"/>
                <a:gd name="connsiteX138" fmla="*/ 1050 w 9953"/>
                <a:gd name="connsiteY138" fmla="*/ 5570 h 10000"/>
                <a:gd name="connsiteX139" fmla="*/ 1092 w 9953"/>
                <a:gd name="connsiteY139" fmla="*/ 5231 h 10000"/>
                <a:gd name="connsiteX140" fmla="*/ 775 w 9953"/>
                <a:gd name="connsiteY140" fmla="*/ 5339 h 10000"/>
                <a:gd name="connsiteX141" fmla="*/ 592 w 9953"/>
                <a:gd name="connsiteY141" fmla="*/ 5570 h 10000"/>
                <a:gd name="connsiteX142" fmla="*/ 592 w 9953"/>
                <a:gd name="connsiteY142" fmla="*/ 5231 h 10000"/>
                <a:gd name="connsiteX143" fmla="*/ 550 w 9953"/>
                <a:gd name="connsiteY143" fmla="*/ 4879 h 10000"/>
                <a:gd name="connsiteX144" fmla="*/ 509 w 9953"/>
                <a:gd name="connsiteY144" fmla="*/ 4683 h 10000"/>
                <a:gd name="connsiteX145" fmla="*/ 7558 w 9953"/>
                <a:gd name="connsiteY145" fmla="*/ 4640 h 10000"/>
                <a:gd name="connsiteX146" fmla="*/ 7688 w 9953"/>
                <a:gd name="connsiteY146" fmla="*/ 3817 h 10000"/>
                <a:gd name="connsiteX0" fmla="*/ 9866 w 9866"/>
                <a:gd name="connsiteY0" fmla="*/ 0 h 10000"/>
                <a:gd name="connsiteX1" fmla="*/ 9821 w 9866"/>
                <a:gd name="connsiteY1" fmla="*/ 118 h 10000"/>
                <a:gd name="connsiteX2" fmla="*/ 9642 w 9866"/>
                <a:gd name="connsiteY2" fmla="*/ 347 h 10000"/>
                <a:gd name="connsiteX3" fmla="*/ 9778 w 9866"/>
                <a:gd name="connsiteY3" fmla="*/ 675 h 10000"/>
                <a:gd name="connsiteX4" fmla="*/ 9778 w 9866"/>
                <a:gd name="connsiteY4" fmla="*/ 1139 h 10000"/>
                <a:gd name="connsiteX5" fmla="*/ 9732 w 9866"/>
                <a:gd name="connsiteY5" fmla="*/ 1372 h 10000"/>
                <a:gd name="connsiteX6" fmla="*/ 9732 w 9866"/>
                <a:gd name="connsiteY6" fmla="*/ 1481 h 10000"/>
                <a:gd name="connsiteX7" fmla="*/ 9642 w 9866"/>
                <a:gd name="connsiteY7" fmla="*/ 1372 h 10000"/>
                <a:gd name="connsiteX8" fmla="*/ 9642 w 9866"/>
                <a:gd name="connsiteY8" fmla="*/ 1586 h 10000"/>
                <a:gd name="connsiteX9" fmla="*/ 9597 w 9866"/>
                <a:gd name="connsiteY9" fmla="*/ 1831 h 10000"/>
                <a:gd name="connsiteX10" fmla="*/ 9552 w 9866"/>
                <a:gd name="connsiteY10" fmla="*/ 2256 h 10000"/>
                <a:gd name="connsiteX11" fmla="*/ 9597 w 9866"/>
                <a:gd name="connsiteY11" fmla="*/ 2043 h 10000"/>
                <a:gd name="connsiteX12" fmla="*/ 9552 w 9866"/>
                <a:gd name="connsiteY12" fmla="*/ 2149 h 10000"/>
                <a:gd name="connsiteX13" fmla="*/ 9509 w 9866"/>
                <a:gd name="connsiteY13" fmla="*/ 1944 h 10000"/>
                <a:gd name="connsiteX14" fmla="*/ 9412 w 9866"/>
                <a:gd name="connsiteY14" fmla="*/ 2043 h 10000"/>
                <a:gd name="connsiteX15" fmla="*/ 9412 w 9866"/>
                <a:gd name="connsiteY15" fmla="*/ 2256 h 10000"/>
                <a:gd name="connsiteX16" fmla="*/ 9464 w 9866"/>
                <a:gd name="connsiteY16" fmla="*/ 2379 h 10000"/>
                <a:gd name="connsiteX17" fmla="*/ 9552 w 9866"/>
                <a:gd name="connsiteY17" fmla="*/ 2501 h 10000"/>
                <a:gd name="connsiteX18" fmla="*/ 9509 w 9866"/>
                <a:gd name="connsiteY18" fmla="*/ 2609 h 10000"/>
                <a:gd name="connsiteX19" fmla="*/ 9464 w 9866"/>
                <a:gd name="connsiteY19" fmla="*/ 2957 h 10000"/>
                <a:gd name="connsiteX20" fmla="*/ 9280 w 9866"/>
                <a:gd name="connsiteY20" fmla="*/ 2714 h 10000"/>
                <a:gd name="connsiteX21" fmla="*/ 9412 w 9866"/>
                <a:gd name="connsiteY21" fmla="*/ 3055 h 10000"/>
                <a:gd name="connsiteX22" fmla="*/ 9552 w 9866"/>
                <a:gd name="connsiteY22" fmla="*/ 3055 h 10000"/>
                <a:gd name="connsiteX23" fmla="*/ 9509 w 9866"/>
                <a:gd name="connsiteY23" fmla="*/ 3305 h 10000"/>
                <a:gd name="connsiteX24" fmla="*/ 9597 w 9866"/>
                <a:gd name="connsiteY24" fmla="*/ 3759 h 10000"/>
                <a:gd name="connsiteX25" fmla="*/ 9552 w 9866"/>
                <a:gd name="connsiteY25" fmla="*/ 3759 h 10000"/>
                <a:gd name="connsiteX26" fmla="*/ 9412 w 9866"/>
                <a:gd name="connsiteY26" fmla="*/ 3512 h 10000"/>
                <a:gd name="connsiteX27" fmla="*/ 9363 w 9866"/>
                <a:gd name="connsiteY27" fmla="*/ 3640 h 10000"/>
                <a:gd name="connsiteX28" fmla="*/ 9464 w 9866"/>
                <a:gd name="connsiteY28" fmla="*/ 3870 h 10000"/>
                <a:gd name="connsiteX29" fmla="*/ 9412 w 9866"/>
                <a:gd name="connsiteY29" fmla="*/ 4087 h 10000"/>
                <a:gd name="connsiteX30" fmla="*/ 9280 w 9866"/>
                <a:gd name="connsiteY30" fmla="*/ 3870 h 10000"/>
                <a:gd name="connsiteX31" fmla="*/ 9363 w 9866"/>
                <a:gd name="connsiteY31" fmla="*/ 4199 h 10000"/>
                <a:gd name="connsiteX32" fmla="*/ 9280 w 9866"/>
                <a:gd name="connsiteY32" fmla="*/ 4199 h 10000"/>
                <a:gd name="connsiteX33" fmla="*/ 9280 w 9866"/>
                <a:gd name="connsiteY33" fmla="*/ 4432 h 10000"/>
                <a:gd name="connsiteX34" fmla="*/ 9053 w 9866"/>
                <a:gd name="connsiteY34" fmla="*/ 4683 h 10000"/>
                <a:gd name="connsiteX35" fmla="*/ 9009 w 9866"/>
                <a:gd name="connsiteY35" fmla="*/ 4879 h 10000"/>
                <a:gd name="connsiteX36" fmla="*/ 9053 w 9866"/>
                <a:gd name="connsiteY36" fmla="*/ 5006 h 10000"/>
                <a:gd name="connsiteX37" fmla="*/ 9009 w 9866"/>
                <a:gd name="connsiteY37" fmla="*/ 5090 h 10000"/>
                <a:gd name="connsiteX38" fmla="*/ 8963 w 9866"/>
                <a:gd name="connsiteY38" fmla="*/ 5446 h 10000"/>
                <a:gd name="connsiteX39" fmla="*/ 8924 w 9866"/>
                <a:gd name="connsiteY39" fmla="*/ 5339 h 10000"/>
                <a:gd name="connsiteX40" fmla="*/ 8924 w 9866"/>
                <a:gd name="connsiteY40" fmla="*/ 5682 h 10000"/>
                <a:gd name="connsiteX41" fmla="*/ 8462 w 9866"/>
                <a:gd name="connsiteY41" fmla="*/ 5096 h 10000"/>
                <a:gd name="connsiteX42" fmla="*/ 7706 w 9866"/>
                <a:gd name="connsiteY42" fmla="*/ 7046 h 10000"/>
                <a:gd name="connsiteX43" fmla="*/ 7435 w 9866"/>
                <a:gd name="connsiteY43" fmla="*/ 7272 h 10000"/>
                <a:gd name="connsiteX44" fmla="*/ 7300 w 9866"/>
                <a:gd name="connsiteY44" fmla="*/ 6594 h 10000"/>
                <a:gd name="connsiteX45" fmla="*/ 7256 w 9866"/>
                <a:gd name="connsiteY45" fmla="*/ 6594 h 10000"/>
                <a:gd name="connsiteX46" fmla="*/ 7388 w 9866"/>
                <a:gd name="connsiteY46" fmla="*/ 6461 h 10000"/>
                <a:gd name="connsiteX47" fmla="*/ 7209 w 9866"/>
                <a:gd name="connsiteY47" fmla="*/ 6461 h 10000"/>
                <a:gd name="connsiteX48" fmla="*/ 7166 w 9866"/>
                <a:gd name="connsiteY48" fmla="*/ 6714 h 10000"/>
                <a:gd name="connsiteX49" fmla="*/ 7256 w 9866"/>
                <a:gd name="connsiteY49" fmla="*/ 6930 h 10000"/>
                <a:gd name="connsiteX50" fmla="*/ 7209 w 9866"/>
                <a:gd name="connsiteY50" fmla="*/ 6930 h 10000"/>
                <a:gd name="connsiteX51" fmla="*/ 7350 w 9866"/>
                <a:gd name="connsiteY51" fmla="*/ 7607 h 10000"/>
                <a:gd name="connsiteX52" fmla="*/ 7166 w 9866"/>
                <a:gd name="connsiteY52" fmla="*/ 7174 h 10000"/>
                <a:gd name="connsiteX53" fmla="*/ 7256 w 9866"/>
                <a:gd name="connsiteY53" fmla="*/ 7607 h 10000"/>
                <a:gd name="connsiteX54" fmla="*/ 7209 w 9866"/>
                <a:gd name="connsiteY54" fmla="*/ 7734 h 10000"/>
                <a:gd name="connsiteX55" fmla="*/ 7166 w 9866"/>
                <a:gd name="connsiteY55" fmla="*/ 7607 h 10000"/>
                <a:gd name="connsiteX56" fmla="*/ 7121 w 9866"/>
                <a:gd name="connsiteY56" fmla="*/ 7968 h 10000"/>
                <a:gd name="connsiteX57" fmla="*/ 6980 w 9866"/>
                <a:gd name="connsiteY57" fmla="*/ 8075 h 10000"/>
                <a:gd name="connsiteX58" fmla="*/ 6939 w 9866"/>
                <a:gd name="connsiteY58" fmla="*/ 7833 h 10000"/>
                <a:gd name="connsiteX59" fmla="*/ 6852 w 9866"/>
                <a:gd name="connsiteY59" fmla="*/ 7734 h 10000"/>
                <a:gd name="connsiteX60" fmla="*/ 6897 w 9866"/>
                <a:gd name="connsiteY60" fmla="*/ 8181 h 10000"/>
                <a:gd name="connsiteX61" fmla="*/ 6666 w 9866"/>
                <a:gd name="connsiteY61" fmla="*/ 7968 h 10000"/>
                <a:gd name="connsiteX62" fmla="*/ 6622 w 9866"/>
                <a:gd name="connsiteY62" fmla="*/ 8075 h 10000"/>
                <a:gd name="connsiteX63" fmla="*/ 6486 w 9866"/>
                <a:gd name="connsiteY63" fmla="*/ 8286 h 10000"/>
                <a:gd name="connsiteX64" fmla="*/ 6452 w 9866"/>
                <a:gd name="connsiteY64" fmla="*/ 8532 h 10000"/>
                <a:gd name="connsiteX65" fmla="*/ 6352 w 9866"/>
                <a:gd name="connsiteY65" fmla="*/ 8532 h 10000"/>
                <a:gd name="connsiteX66" fmla="*/ 6217 w 9866"/>
                <a:gd name="connsiteY66" fmla="*/ 8641 h 10000"/>
                <a:gd name="connsiteX67" fmla="*/ 6217 w 9866"/>
                <a:gd name="connsiteY67" fmla="*/ 8532 h 10000"/>
                <a:gd name="connsiteX68" fmla="*/ 6217 w 9866"/>
                <a:gd name="connsiteY68" fmla="*/ 8749 h 10000"/>
                <a:gd name="connsiteX69" fmla="*/ 6086 w 9866"/>
                <a:gd name="connsiteY69" fmla="*/ 8641 h 10000"/>
                <a:gd name="connsiteX70" fmla="*/ 6086 w 9866"/>
                <a:gd name="connsiteY70" fmla="*/ 8858 h 10000"/>
                <a:gd name="connsiteX71" fmla="*/ 6039 w 9866"/>
                <a:gd name="connsiteY71" fmla="*/ 9209 h 10000"/>
                <a:gd name="connsiteX72" fmla="*/ 6134 w 9866"/>
                <a:gd name="connsiteY72" fmla="*/ 9329 h 10000"/>
                <a:gd name="connsiteX73" fmla="*/ 6134 w 9866"/>
                <a:gd name="connsiteY73" fmla="*/ 9329 h 10000"/>
                <a:gd name="connsiteX74" fmla="*/ 6217 w 9866"/>
                <a:gd name="connsiteY74" fmla="*/ 9783 h 10000"/>
                <a:gd name="connsiteX75" fmla="*/ 5995 w 9866"/>
                <a:gd name="connsiteY75" fmla="*/ 10000 h 10000"/>
                <a:gd name="connsiteX76" fmla="*/ 5995 w 9866"/>
                <a:gd name="connsiteY76" fmla="*/ 9783 h 10000"/>
                <a:gd name="connsiteX77" fmla="*/ 5899 w 9866"/>
                <a:gd name="connsiteY77" fmla="*/ 9437 h 10000"/>
                <a:gd name="connsiteX78" fmla="*/ 5861 w 9866"/>
                <a:gd name="connsiteY78" fmla="*/ 9209 h 10000"/>
                <a:gd name="connsiteX79" fmla="*/ 5815 w 9866"/>
                <a:gd name="connsiteY79" fmla="*/ 8858 h 10000"/>
                <a:gd name="connsiteX80" fmla="*/ 5861 w 9866"/>
                <a:gd name="connsiteY80" fmla="*/ 8641 h 10000"/>
                <a:gd name="connsiteX81" fmla="*/ 5815 w 9866"/>
                <a:gd name="connsiteY81" fmla="*/ 8286 h 10000"/>
                <a:gd name="connsiteX82" fmla="*/ 5815 w 9866"/>
                <a:gd name="connsiteY82" fmla="*/ 8411 h 10000"/>
                <a:gd name="connsiteX83" fmla="*/ 5723 w 9866"/>
                <a:gd name="connsiteY83" fmla="*/ 8181 h 10000"/>
                <a:gd name="connsiteX84" fmla="*/ 5723 w 9866"/>
                <a:gd name="connsiteY84" fmla="*/ 8411 h 10000"/>
                <a:gd name="connsiteX85" fmla="*/ 5591 w 9866"/>
                <a:gd name="connsiteY85" fmla="*/ 8411 h 10000"/>
                <a:gd name="connsiteX86" fmla="*/ 5502 w 9866"/>
                <a:gd name="connsiteY86" fmla="*/ 8286 h 10000"/>
                <a:gd name="connsiteX87" fmla="*/ 5450 w 9866"/>
                <a:gd name="connsiteY87" fmla="*/ 8075 h 10000"/>
                <a:gd name="connsiteX88" fmla="*/ 5405 w 9866"/>
                <a:gd name="connsiteY88" fmla="*/ 8075 h 10000"/>
                <a:gd name="connsiteX89" fmla="*/ 5405 w 9866"/>
                <a:gd name="connsiteY89" fmla="*/ 8286 h 10000"/>
                <a:gd name="connsiteX90" fmla="*/ 5319 w 9866"/>
                <a:gd name="connsiteY90" fmla="*/ 8075 h 10000"/>
                <a:gd name="connsiteX91" fmla="*/ 5279 w 9866"/>
                <a:gd name="connsiteY91" fmla="*/ 7833 h 10000"/>
                <a:gd name="connsiteX92" fmla="*/ 5237 w 9866"/>
                <a:gd name="connsiteY92" fmla="*/ 7968 h 10000"/>
                <a:gd name="connsiteX93" fmla="*/ 5279 w 9866"/>
                <a:gd name="connsiteY93" fmla="*/ 8286 h 10000"/>
                <a:gd name="connsiteX94" fmla="*/ 5188 w 9866"/>
                <a:gd name="connsiteY94" fmla="*/ 8181 h 10000"/>
                <a:gd name="connsiteX95" fmla="*/ 5188 w 9866"/>
                <a:gd name="connsiteY95" fmla="*/ 8411 h 10000"/>
                <a:gd name="connsiteX96" fmla="*/ 5005 w 9866"/>
                <a:gd name="connsiteY96" fmla="*/ 8286 h 10000"/>
                <a:gd name="connsiteX97" fmla="*/ 4875 w 9866"/>
                <a:gd name="connsiteY97" fmla="*/ 8286 h 10000"/>
                <a:gd name="connsiteX98" fmla="*/ 4825 w 9866"/>
                <a:gd name="connsiteY98" fmla="*/ 8286 h 10000"/>
                <a:gd name="connsiteX99" fmla="*/ 4691 w 9866"/>
                <a:gd name="connsiteY99" fmla="*/ 8075 h 10000"/>
                <a:gd name="connsiteX100" fmla="*/ 4641 w 9866"/>
                <a:gd name="connsiteY100" fmla="*/ 7968 h 10000"/>
                <a:gd name="connsiteX101" fmla="*/ 4509 w 9866"/>
                <a:gd name="connsiteY101" fmla="*/ 7833 h 10000"/>
                <a:gd name="connsiteX102" fmla="*/ 4424 w 9866"/>
                <a:gd name="connsiteY102" fmla="*/ 7174 h 10000"/>
                <a:gd name="connsiteX103" fmla="*/ 4325 w 9866"/>
                <a:gd name="connsiteY103" fmla="*/ 6714 h 10000"/>
                <a:gd name="connsiteX104" fmla="*/ 4196 w 9866"/>
                <a:gd name="connsiteY104" fmla="*/ 6714 h 10000"/>
                <a:gd name="connsiteX105" fmla="*/ 4058 w 9866"/>
                <a:gd name="connsiteY105" fmla="*/ 6714 h 10000"/>
                <a:gd name="connsiteX106" fmla="*/ 3833 w 9866"/>
                <a:gd name="connsiteY106" fmla="*/ 6133 h 10000"/>
                <a:gd name="connsiteX107" fmla="*/ 3657 w 9866"/>
                <a:gd name="connsiteY107" fmla="*/ 6461 h 10000"/>
                <a:gd name="connsiteX108" fmla="*/ 3657 w 9866"/>
                <a:gd name="connsiteY108" fmla="*/ 6714 h 10000"/>
                <a:gd name="connsiteX109" fmla="*/ 3432 w 9866"/>
                <a:gd name="connsiteY109" fmla="*/ 6826 h 10000"/>
                <a:gd name="connsiteX110" fmla="*/ 3300 w 9866"/>
                <a:gd name="connsiteY110" fmla="*/ 7174 h 10000"/>
                <a:gd name="connsiteX111" fmla="*/ 3210 w 9866"/>
                <a:gd name="connsiteY111" fmla="*/ 6930 h 10000"/>
                <a:gd name="connsiteX112" fmla="*/ 3119 w 9866"/>
                <a:gd name="connsiteY112" fmla="*/ 7174 h 10000"/>
                <a:gd name="connsiteX113" fmla="*/ 2984 w 9866"/>
                <a:gd name="connsiteY113" fmla="*/ 7174 h 10000"/>
                <a:gd name="connsiteX114" fmla="*/ 2799 w 9866"/>
                <a:gd name="connsiteY114" fmla="*/ 7046 h 10000"/>
                <a:gd name="connsiteX115" fmla="*/ 2623 w 9866"/>
                <a:gd name="connsiteY115" fmla="*/ 7272 h 10000"/>
                <a:gd name="connsiteX116" fmla="*/ 2532 w 9866"/>
                <a:gd name="connsiteY116" fmla="*/ 7272 h 10000"/>
                <a:gd name="connsiteX117" fmla="*/ 2439 w 9866"/>
                <a:gd name="connsiteY117" fmla="*/ 7272 h 10000"/>
                <a:gd name="connsiteX118" fmla="*/ 2396 w 9866"/>
                <a:gd name="connsiteY118" fmla="*/ 7272 h 10000"/>
                <a:gd name="connsiteX119" fmla="*/ 2396 w 9866"/>
                <a:gd name="connsiteY119" fmla="*/ 7833 h 10000"/>
                <a:gd name="connsiteX120" fmla="*/ 2490 w 9866"/>
                <a:gd name="connsiteY120" fmla="*/ 8181 h 10000"/>
                <a:gd name="connsiteX121" fmla="*/ 2490 w 9866"/>
                <a:gd name="connsiteY121" fmla="*/ 8286 h 10000"/>
                <a:gd name="connsiteX122" fmla="*/ 2490 w 9866"/>
                <a:gd name="connsiteY122" fmla="*/ 8532 h 10000"/>
                <a:gd name="connsiteX123" fmla="*/ 2532 w 9866"/>
                <a:gd name="connsiteY123" fmla="*/ 8858 h 10000"/>
                <a:gd name="connsiteX124" fmla="*/ 2396 w 9866"/>
                <a:gd name="connsiteY124" fmla="*/ 8749 h 10000"/>
                <a:gd name="connsiteX125" fmla="*/ 2259 w 9866"/>
                <a:gd name="connsiteY125" fmla="*/ 8641 h 10000"/>
                <a:gd name="connsiteX126" fmla="*/ 2167 w 9866"/>
                <a:gd name="connsiteY126" fmla="*/ 8075 h 10000"/>
                <a:gd name="connsiteX127" fmla="*/ 1907 w 9866"/>
                <a:gd name="connsiteY127" fmla="*/ 8411 h 10000"/>
                <a:gd name="connsiteX128" fmla="*/ 1817 w 9866"/>
                <a:gd name="connsiteY128" fmla="*/ 8532 h 10000"/>
                <a:gd name="connsiteX129" fmla="*/ 1817 w 9866"/>
                <a:gd name="connsiteY129" fmla="*/ 8181 h 10000"/>
                <a:gd name="connsiteX130" fmla="*/ 1680 w 9866"/>
                <a:gd name="connsiteY130" fmla="*/ 7734 h 10000"/>
                <a:gd name="connsiteX131" fmla="*/ 1411 w 9866"/>
                <a:gd name="connsiteY131" fmla="*/ 7734 h 10000"/>
                <a:gd name="connsiteX132" fmla="*/ 1411 w 9866"/>
                <a:gd name="connsiteY132" fmla="*/ 7272 h 10000"/>
                <a:gd name="connsiteX133" fmla="*/ 1449 w 9866"/>
                <a:gd name="connsiteY133" fmla="*/ 6714 h 10000"/>
                <a:gd name="connsiteX134" fmla="*/ 1278 w 9866"/>
                <a:gd name="connsiteY134" fmla="*/ 6461 h 10000"/>
                <a:gd name="connsiteX135" fmla="*/ 1137 w 9866"/>
                <a:gd name="connsiteY135" fmla="*/ 6133 h 10000"/>
                <a:gd name="connsiteX136" fmla="*/ 1097 w 9866"/>
                <a:gd name="connsiteY136" fmla="*/ 5908 h 10000"/>
                <a:gd name="connsiteX137" fmla="*/ 1055 w 9866"/>
                <a:gd name="connsiteY137" fmla="*/ 5570 h 10000"/>
                <a:gd name="connsiteX138" fmla="*/ 1097 w 9866"/>
                <a:gd name="connsiteY138" fmla="*/ 5231 h 10000"/>
                <a:gd name="connsiteX139" fmla="*/ 779 w 9866"/>
                <a:gd name="connsiteY139" fmla="*/ 5339 h 10000"/>
                <a:gd name="connsiteX140" fmla="*/ 595 w 9866"/>
                <a:gd name="connsiteY140" fmla="*/ 5570 h 10000"/>
                <a:gd name="connsiteX141" fmla="*/ 595 w 9866"/>
                <a:gd name="connsiteY141" fmla="*/ 5231 h 10000"/>
                <a:gd name="connsiteX142" fmla="*/ 553 w 9866"/>
                <a:gd name="connsiteY142" fmla="*/ 4879 h 10000"/>
                <a:gd name="connsiteX143" fmla="*/ 511 w 9866"/>
                <a:gd name="connsiteY143" fmla="*/ 4683 h 10000"/>
                <a:gd name="connsiteX144" fmla="*/ 7594 w 9866"/>
                <a:gd name="connsiteY144" fmla="*/ 4640 h 10000"/>
                <a:gd name="connsiteX145" fmla="*/ 7724 w 9866"/>
                <a:gd name="connsiteY145" fmla="*/ 3817 h 10000"/>
                <a:gd name="connsiteX0" fmla="*/ 9954 w 9984"/>
                <a:gd name="connsiteY0" fmla="*/ 0 h 9882"/>
                <a:gd name="connsiteX1" fmla="*/ 9773 w 9984"/>
                <a:gd name="connsiteY1" fmla="*/ 229 h 9882"/>
                <a:gd name="connsiteX2" fmla="*/ 9911 w 9984"/>
                <a:gd name="connsiteY2" fmla="*/ 557 h 9882"/>
                <a:gd name="connsiteX3" fmla="*/ 9911 w 9984"/>
                <a:gd name="connsiteY3" fmla="*/ 1021 h 9882"/>
                <a:gd name="connsiteX4" fmla="*/ 9864 w 9984"/>
                <a:gd name="connsiteY4" fmla="*/ 1254 h 9882"/>
                <a:gd name="connsiteX5" fmla="*/ 9864 w 9984"/>
                <a:gd name="connsiteY5" fmla="*/ 1363 h 9882"/>
                <a:gd name="connsiteX6" fmla="*/ 9773 w 9984"/>
                <a:gd name="connsiteY6" fmla="*/ 1254 h 9882"/>
                <a:gd name="connsiteX7" fmla="*/ 9773 w 9984"/>
                <a:gd name="connsiteY7" fmla="*/ 1468 h 9882"/>
                <a:gd name="connsiteX8" fmla="*/ 9727 w 9984"/>
                <a:gd name="connsiteY8" fmla="*/ 1713 h 9882"/>
                <a:gd name="connsiteX9" fmla="*/ 9682 w 9984"/>
                <a:gd name="connsiteY9" fmla="*/ 2138 h 9882"/>
                <a:gd name="connsiteX10" fmla="*/ 9727 w 9984"/>
                <a:gd name="connsiteY10" fmla="*/ 1925 h 9882"/>
                <a:gd name="connsiteX11" fmla="*/ 9682 w 9984"/>
                <a:gd name="connsiteY11" fmla="*/ 2031 h 9882"/>
                <a:gd name="connsiteX12" fmla="*/ 9638 w 9984"/>
                <a:gd name="connsiteY12" fmla="*/ 1826 h 9882"/>
                <a:gd name="connsiteX13" fmla="*/ 9540 w 9984"/>
                <a:gd name="connsiteY13" fmla="*/ 1925 h 9882"/>
                <a:gd name="connsiteX14" fmla="*/ 9540 w 9984"/>
                <a:gd name="connsiteY14" fmla="*/ 2138 h 9882"/>
                <a:gd name="connsiteX15" fmla="*/ 9593 w 9984"/>
                <a:gd name="connsiteY15" fmla="*/ 2261 h 9882"/>
                <a:gd name="connsiteX16" fmla="*/ 9682 w 9984"/>
                <a:gd name="connsiteY16" fmla="*/ 2383 h 9882"/>
                <a:gd name="connsiteX17" fmla="*/ 9638 w 9984"/>
                <a:gd name="connsiteY17" fmla="*/ 2491 h 9882"/>
                <a:gd name="connsiteX18" fmla="*/ 9593 w 9984"/>
                <a:gd name="connsiteY18" fmla="*/ 2839 h 9882"/>
                <a:gd name="connsiteX19" fmla="*/ 9406 w 9984"/>
                <a:gd name="connsiteY19" fmla="*/ 2596 h 9882"/>
                <a:gd name="connsiteX20" fmla="*/ 9540 w 9984"/>
                <a:gd name="connsiteY20" fmla="*/ 2937 h 9882"/>
                <a:gd name="connsiteX21" fmla="*/ 9682 w 9984"/>
                <a:gd name="connsiteY21" fmla="*/ 2937 h 9882"/>
                <a:gd name="connsiteX22" fmla="*/ 9638 w 9984"/>
                <a:gd name="connsiteY22" fmla="*/ 3187 h 9882"/>
                <a:gd name="connsiteX23" fmla="*/ 9727 w 9984"/>
                <a:gd name="connsiteY23" fmla="*/ 3641 h 9882"/>
                <a:gd name="connsiteX24" fmla="*/ 9682 w 9984"/>
                <a:gd name="connsiteY24" fmla="*/ 3641 h 9882"/>
                <a:gd name="connsiteX25" fmla="*/ 9540 w 9984"/>
                <a:gd name="connsiteY25" fmla="*/ 3394 h 9882"/>
                <a:gd name="connsiteX26" fmla="*/ 9490 w 9984"/>
                <a:gd name="connsiteY26" fmla="*/ 3522 h 9882"/>
                <a:gd name="connsiteX27" fmla="*/ 9593 w 9984"/>
                <a:gd name="connsiteY27" fmla="*/ 3752 h 9882"/>
                <a:gd name="connsiteX28" fmla="*/ 9540 w 9984"/>
                <a:gd name="connsiteY28" fmla="*/ 3969 h 9882"/>
                <a:gd name="connsiteX29" fmla="*/ 9406 w 9984"/>
                <a:gd name="connsiteY29" fmla="*/ 3752 h 9882"/>
                <a:gd name="connsiteX30" fmla="*/ 9490 w 9984"/>
                <a:gd name="connsiteY30" fmla="*/ 4081 h 9882"/>
                <a:gd name="connsiteX31" fmla="*/ 9406 w 9984"/>
                <a:gd name="connsiteY31" fmla="*/ 4081 h 9882"/>
                <a:gd name="connsiteX32" fmla="*/ 9406 w 9984"/>
                <a:gd name="connsiteY32" fmla="*/ 4314 h 9882"/>
                <a:gd name="connsiteX33" fmla="*/ 9176 w 9984"/>
                <a:gd name="connsiteY33" fmla="*/ 4565 h 9882"/>
                <a:gd name="connsiteX34" fmla="*/ 9131 w 9984"/>
                <a:gd name="connsiteY34" fmla="*/ 4761 h 9882"/>
                <a:gd name="connsiteX35" fmla="*/ 9176 w 9984"/>
                <a:gd name="connsiteY35" fmla="*/ 4888 h 9882"/>
                <a:gd name="connsiteX36" fmla="*/ 9131 w 9984"/>
                <a:gd name="connsiteY36" fmla="*/ 4972 h 9882"/>
                <a:gd name="connsiteX37" fmla="*/ 9085 w 9984"/>
                <a:gd name="connsiteY37" fmla="*/ 5328 h 9882"/>
                <a:gd name="connsiteX38" fmla="*/ 9045 w 9984"/>
                <a:gd name="connsiteY38" fmla="*/ 5221 h 9882"/>
                <a:gd name="connsiteX39" fmla="*/ 9045 w 9984"/>
                <a:gd name="connsiteY39" fmla="*/ 5564 h 9882"/>
                <a:gd name="connsiteX40" fmla="*/ 8577 w 9984"/>
                <a:gd name="connsiteY40" fmla="*/ 4978 h 9882"/>
                <a:gd name="connsiteX41" fmla="*/ 7811 w 9984"/>
                <a:gd name="connsiteY41" fmla="*/ 6928 h 9882"/>
                <a:gd name="connsiteX42" fmla="*/ 7536 w 9984"/>
                <a:gd name="connsiteY42" fmla="*/ 7154 h 9882"/>
                <a:gd name="connsiteX43" fmla="*/ 7399 w 9984"/>
                <a:gd name="connsiteY43" fmla="*/ 6476 h 9882"/>
                <a:gd name="connsiteX44" fmla="*/ 7355 w 9984"/>
                <a:gd name="connsiteY44" fmla="*/ 6476 h 9882"/>
                <a:gd name="connsiteX45" fmla="*/ 7488 w 9984"/>
                <a:gd name="connsiteY45" fmla="*/ 6343 h 9882"/>
                <a:gd name="connsiteX46" fmla="*/ 7307 w 9984"/>
                <a:gd name="connsiteY46" fmla="*/ 6343 h 9882"/>
                <a:gd name="connsiteX47" fmla="*/ 7263 w 9984"/>
                <a:gd name="connsiteY47" fmla="*/ 6596 h 9882"/>
                <a:gd name="connsiteX48" fmla="*/ 7355 w 9984"/>
                <a:gd name="connsiteY48" fmla="*/ 6812 h 9882"/>
                <a:gd name="connsiteX49" fmla="*/ 7307 w 9984"/>
                <a:gd name="connsiteY49" fmla="*/ 6812 h 9882"/>
                <a:gd name="connsiteX50" fmla="*/ 7450 w 9984"/>
                <a:gd name="connsiteY50" fmla="*/ 7489 h 9882"/>
                <a:gd name="connsiteX51" fmla="*/ 7263 w 9984"/>
                <a:gd name="connsiteY51" fmla="*/ 7056 h 9882"/>
                <a:gd name="connsiteX52" fmla="*/ 7355 w 9984"/>
                <a:gd name="connsiteY52" fmla="*/ 7489 h 9882"/>
                <a:gd name="connsiteX53" fmla="*/ 7307 w 9984"/>
                <a:gd name="connsiteY53" fmla="*/ 7616 h 9882"/>
                <a:gd name="connsiteX54" fmla="*/ 7263 w 9984"/>
                <a:gd name="connsiteY54" fmla="*/ 7489 h 9882"/>
                <a:gd name="connsiteX55" fmla="*/ 7218 w 9984"/>
                <a:gd name="connsiteY55" fmla="*/ 7850 h 9882"/>
                <a:gd name="connsiteX56" fmla="*/ 7075 w 9984"/>
                <a:gd name="connsiteY56" fmla="*/ 7957 h 9882"/>
                <a:gd name="connsiteX57" fmla="*/ 7033 w 9984"/>
                <a:gd name="connsiteY57" fmla="*/ 7715 h 9882"/>
                <a:gd name="connsiteX58" fmla="*/ 6945 w 9984"/>
                <a:gd name="connsiteY58" fmla="*/ 7616 h 9882"/>
                <a:gd name="connsiteX59" fmla="*/ 6991 w 9984"/>
                <a:gd name="connsiteY59" fmla="*/ 8063 h 9882"/>
                <a:gd name="connsiteX60" fmla="*/ 6757 w 9984"/>
                <a:gd name="connsiteY60" fmla="*/ 7850 h 9882"/>
                <a:gd name="connsiteX61" fmla="*/ 6712 w 9984"/>
                <a:gd name="connsiteY61" fmla="*/ 7957 h 9882"/>
                <a:gd name="connsiteX62" fmla="*/ 6574 w 9984"/>
                <a:gd name="connsiteY62" fmla="*/ 8168 h 9882"/>
                <a:gd name="connsiteX63" fmla="*/ 6540 w 9984"/>
                <a:gd name="connsiteY63" fmla="*/ 8414 h 9882"/>
                <a:gd name="connsiteX64" fmla="*/ 6438 w 9984"/>
                <a:gd name="connsiteY64" fmla="*/ 8414 h 9882"/>
                <a:gd name="connsiteX65" fmla="*/ 6301 w 9984"/>
                <a:gd name="connsiteY65" fmla="*/ 8523 h 9882"/>
                <a:gd name="connsiteX66" fmla="*/ 6301 w 9984"/>
                <a:gd name="connsiteY66" fmla="*/ 8414 h 9882"/>
                <a:gd name="connsiteX67" fmla="*/ 6301 w 9984"/>
                <a:gd name="connsiteY67" fmla="*/ 8631 h 9882"/>
                <a:gd name="connsiteX68" fmla="*/ 6169 w 9984"/>
                <a:gd name="connsiteY68" fmla="*/ 8523 h 9882"/>
                <a:gd name="connsiteX69" fmla="*/ 6169 w 9984"/>
                <a:gd name="connsiteY69" fmla="*/ 8740 h 9882"/>
                <a:gd name="connsiteX70" fmla="*/ 6121 w 9984"/>
                <a:gd name="connsiteY70" fmla="*/ 9091 h 9882"/>
                <a:gd name="connsiteX71" fmla="*/ 6217 w 9984"/>
                <a:gd name="connsiteY71" fmla="*/ 9211 h 9882"/>
                <a:gd name="connsiteX72" fmla="*/ 6217 w 9984"/>
                <a:gd name="connsiteY72" fmla="*/ 9211 h 9882"/>
                <a:gd name="connsiteX73" fmla="*/ 6301 w 9984"/>
                <a:gd name="connsiteY73" fmla="*/ 9665 h 9882"/>
                <a:gd name="connsiteX74" fmla="*/ 6076 w 9984"/>
                <a:gd name="connsiteY74" fmla="*/ 9882 h 9882"/>
                <a:gd name="connsiteX75" fmla="*/ 6076 w 9984"/>
                <a:gd name="connsiteY75" fmla="*/ 9665 h 9882"/>
                <a:gd name="connsiteX76" fmla="*/ 5979 w 9984"/>
                <a:gd name="connsiteY76" fmla="*/ 9319 h 9882"/>
                <a:gd name="connsiteX77" fmla="*/ 5941 w 9984"/>
                <a:gd name="connsiteY77" fmla="*/ 9091 h 9882"/>
                <a:gd name="connsiteX78" fmla="*/ 5894 w 9984"/>
                <a:gd name="connsiteY78" fmla="*/ 8740 h 9882"/>
                <a:gd name="connsiteX79" fmla="*/ 5941 w 9984"/>
                <a:gd name="connsiteY79" fmla="*/ 8523 h 9882"/>
                <a:gd name="connsiteX80" fmla="*/ 5894 w 9984"/>
                <a:gd name="connsiteY80" fmla="*/ 8168 h 9882"/>
                <a:gd name="connsiteX81" fmla="*/ 5894 w 9984"/>
                <a:gd name="connsiteY81" fmla="*/ 8293 h 9882"/>
                <a:gd name="connsiteX82" fmla="*/ 5801 w 9984"/>
                <a:gd name="connsiteY82" fmla="*/ 8063 h 9882"/>
                <a:gd name="connsiteX83" fmla="*/ 5801 w 9984"/>
                <a:gd name="connsiteY83" fmla="*/ 8293 h 9882"/>
                <a:gd name="connsiteX84" fmla="*/ 5667 w 9984"/>
                <a:gd name="connsiteY84" fmla="*/ 8293 h 9882"/>
                <a:gd name="connsiteX85" fmla="*/ 5577 w 9984"/>
                <a:gd name="connsiteY85" fmla="*/ 8168 h 9882"/>
                <a:gd name="connsiteX86" fmla="*/ 5524 w 9984"/>
                <a:gd name="connsiteY86" fmla="*/ 7957 h 9882"/>
                <a:gd name="connsiteX87" fmla="*/ 5478 w 9984"/>
                <a:gd name="connsiteY87" fmla="*/ 7957 h 9882"/>
                <a:gd name="connsiteX88" fmla="*/ 5478 w 9984"/>
                <a:gd name="connsiteY88" fmla="*/ 8168 h 9882"/>
                <a:gd name="connsiteX89" fmla="*/ 5391 w 9984"/>
                <a:gd name="connsiteY89" fmla="*/ 7957 h 9882"/>
                <a:gd name="connsiteX90" fmla="*/ 5351 w 9984"/>
                <a:gd name="connsiteY90" fmla="*/ 7715 h 9882"/>
                <a:gd name="connsiteX91" fmla="*/ 5308 w 9984"/>
                <a:gd name="connsiteY91" fmla="*/ 7850 h 9882"/>
                <a:gd name="connsiteX92" fmla="*/ 5351 w 9984"/>
                <a:gd name="connsiteY92" fmla="*/ 8168 h 9882"/>
                <a:gd name="connsiteX93" fmla="*/ 5258 w 9984"/>
                <a:gd name="connsiteY93" fmla="*/ 8063 h 9882"/>
                <a:gd name="connsiteX94" fmla="*/ 5258 w 9984"/>
                <a:gd name="connsiteY94" fmla="*/ 8293 h 9882"/>
                <a:gd name="connsiteX95" fmla="*/ 5073 w 9984"/>
                <a:gd name="connsiteY95" fmla="*/ 8168 h 9882"/>
                <a:gd name="connsiteX96" fmla="*/ 4941 w 9984"/>
                <a:gd name="connsiteY96" fmla="*/ 8168 h 9882"/>
                <a:gd name="connsiteX97" fmla="*/ 4891 w 9984"/>
                <a:gd name="connsiteY97" fmla="*/ 8168 h 9882"/>
                <a:gd name="connsiteX98" fmla="*/ 4755 w 9984"/>
                <a:gd name="connsiteY98" fmla="*/ 7957 h 9882"/>
                <a:gd name="connsiteX99" fmla="*/ 4704 w 9984"/>
                <a:gd name="connsiteY99" fmla="*/ 7850 h 9882"/>
                <a:gd name="connsiteX100" fmla="*/ 4570 w 9984"/>
                <a:gd name="connsiteY100" fmla="*/ 7715 h 9882"/>
                <a:gd name="connsiteX101" fmla="*/ 4484 w 9984"/>
                <a:gd name="connsiteY101" fmla="*/ 7056 h 9882"/>
                <a:gd name="connsiteX102" fmla="*/ 4384 w 9984"/>
                <a:gd name="connsiteY102" fmla="*/ 6596 h 9882"/>
                <a:gd name="connsiteX103" fmla="*/ 4253 w 9984"/>
                <a:gd name="connsiteY103" fmla="*/ 6596 h 9882"/>
                <a:gd name="connsiteX104" fmla="*/ 4113 w 9984"/>
                <a:gd name="connsiteY104" fmla="*/ 6596 h 9882"/>
                <a:gd name="connsiteX105" fmla="*/ 3885 w 9984"/>
                <a:gd name="connsiteY105" fmla="*/ 6015 h 9882"/>
                <a:gd name="connsiteX106" fmla="*/ 3707 w 9984"/>
                <a:gd name="connsiteY106" fmla="*/ 6343 h 9882"/>
                <a:gd name="connsiteX107" fmla="*/ 3707 w 9984"/>
                <a:gd name="connsiteY107" fmla="*/ 6596 h 9882"/>
                <a:gd name="connsiteX108" fmla="*/ 3479 w 9984"/>
                <a:gd name="connsiteY108" fmla="*/ 6708 h 9882"/>
                <a:gd name="connsiteX109" fmla="*/ 3345 w 9984"/>
                <a:gd name="connsiteY109" fmla="*/ 7056 h 9882"/>
                <a:gd name="connsiteX110" fmla="*/ 3254 w 9984"/>
                <a:gd name="connsiteY110" fmla="*/ 6812 h 9882"/>
                <a:gd name="connsiteX111" fmla="*/ 3161 w 9984"/>
                <a:gd name="connsiteY111" fmla="*/ 7056 h 9882"/>
                <a:gd name="connsiteX112" fmla="*/ 3025 w 9984"/>
                <a:gd name="connsiteY112" fmla="*/ 7056 h 9882"/>
                <a:gd name="connsiteX113" fmla="*/ 2837 w 9984"/>
                <a:gd name="connsiteY113" fmla="*/ 6928 h 9882"/>
                <a:gd name="connsiteX114" fmla="*/ 2659 w 9984"/>
                <a:gd name="connsiteY114" fmla="*/ 7154 h 9882"/>
                <a:gd name="connsiteX115" fmla="*/ 2566 w 9984"/>
                <a:gd name="connsiteY115" fmla="*/ 7154 h 9882"/>
                <a:gd name="connsiteX116" fmla="*/ 2472 w 9984"/>
                <a:gd name="connsiteY116" fmla="*/ 7154 h 9882"/>
                <a:gd name="connsiteX117" fmla="*/ 2429 w 9984"/>
                <a:gd name="connsiteY117" fmla="*/ 7154 h 9882"/>
                <a:gd name="connsiteX118" fmla="*/ 2429 w 9984"/>
                <a:gd name="connsiteY118" fmla="*/ 7715 h 9882"/>
                <a:gd name="connsiteX119" fmla="*/ 2524 w 9984"/>
                <a:gd name="connsiteY119" fmla="*/ 8063 h 9882"/>
                <a:gd name="connsiteX120" fmla="*/ 2524 w 9984"/>
                <a:gd name="connsiteY120" fmla="*/ 8168 h 9882"/>
                <a:gd name="connsiteX121" fmla="*/ 2524 w 9984"/>
                <a:gd name="connsiteY121" fmla="*/ 8414 h 9882"/>
                <a:gd name="connsiteX122" fmla="*/ 2566 w 9984"/>
                <a:gd name="connsiteY122" fmla="*/ 8740 h 9882"/>
                <a:gd name="connsiteX123" fmla="*/ 2429 w 9984"/>
                <a:gd name="connsiteY123" fmla="*/ 8631 h 9882"/>
                <a:gd name="connsiteX124" fmla="*/ 2290 w 9984"/>
                <a:gd name="connsiteY124" fmla="*/ 8523 h 9882"/>
                <a:gd name="connsiteX125" fmla="*/ 2196 w 9984"/>
                <a:gd name="connsiteY125" fmla="*/ 7957 h 9882"/>
                <a:gd name="connsiteX126" fmla="*/ 1933 w 9984"/>
                <a:gd name="connsiteY126" fmla="*/ 8293 h 9882"/>
                <a:gd name="connsiteX127" fmla="*/ 1842 w 9984"/>
                <a:gd name="connsiteY127" fmla="*/ 8414 h 9882"/>
                <a:gd name="connsiteX128" fmla="*/ 1842 w 9984"/>
                <a:gd name="connsiteY128" fmla="*/ 8063 h 9882"/>
                <a:gd name="connsiteX129" fmla="*/ 1703 w 9984"/>
                <a:gd name="connsiteY129" fmla="*/ 7616 h 9882"/>
                <a:gd name="connsiteX130" fmla="*/ 1430 w 9984"/>
                <a:gd name="connsiteY130" fmla="*/ 7616 h 9882"/>
                <a:gd name="connsiteX131" fmla="*/ 1430 w 9984"/>
                <a:gd name="connsiteY131" fmla="*/ 7154 h 9882"/>
                <a:gd name="connsiteX132" fmla="*/ 1469 w 9984"/>
                <a:gd name="connsiteY132" fmla="*/ 6596 h 9882"/>
                <a:gd name="connsiteX133" fmla="*/ 1295 w 9984"/>
                <a:gd name="connsiteY133" fmla="*/ 6343 h 9882"/>
                <a:gd name="connsiteX134" fmla="*/ 1152 w 9984"/>
                <a:gd name="connsiteY134" fmla="*/ 6015 h 9882"/>
                <a:gd name="connsiteX135" fmla="*/ 1112 w 9984"/>
                <a:gd name="connsiteY135" fmla="*/ 5790 h 9882"/>
                <a:gd name="connsiteX136" fmla="*/ 1069 w 9984"/>
                <a:gd name="connsiteY136" fmla="*/ 5452 h 9882"/>
                <a:gd name="connsiteX137" fmla="*/ 1112 w 9984"/>
                <a:gd name="connsiteY137" fmla="*/ 5113 h 9882"/>
                <a:gd name="connsiteX138" fmla="*/ 790 w 9984"/>
                <a:gd name="connsiteY138" fmla="*/ 5221 h 9882"/>
                <a:gd name="connsiteX139" fmla="*/ 603 w 9984"/>
                <a:gd name="connsiteY139" fmla="*/ 5452 h 9882"/>
                <a:gd name="connsiteX140" fmla="*/ 603 w 9984"/>
                <a:gd name="connsiteY140" fmla="*/ 5113 h 9882"/>
                <a:gd name="connsiteX141" fmla="*/ 561 w 9984"/>
                <a:gd name="connsiteY141" fmla="*/ 4761 h 9882"/>
                <a:gd name="connsiteX142" fmla="*/ 518 w 9984"/>
                <a:gd name="connsiteY142" fmla="*/ 4565 h 9882"/>
                <a:gd name="connsiteX143" fmla="*/ 7697 w 9984"/>
                <a:gd name="connsiteY143" fmla="*/ 4522 h 9882"/>
                <a:gd name="connsiteX144" fmla="*/ 7829 w 9984"/>
                <a:gd name="connsiteY144" fmla="*/ 3699 h 9882"/>
                <a:gd name="connsiteX0" fmla="*/ 9788 w 9933"/>
                <a:gd name="connsiteY0" fmla="*/ 0 h 9768"/>
                <a:gd name="connsiteX1" fmla="*/ 9926 w 9933"/>
                <a:gd name="connsiteY1" fmla="*/ 332 h 9768"/>
                <a:gd name="connsiteX2" fmla="*/ 9926 w 9933"/>
                <a:gd name="connsiteY2" fmla="*/ 801 h 9768"/>
                <a:gd name="connsiteX3" fmla="*/ 9879 w 9933"/>
                <a:gd name="connsiteY3" fmla="*/ 1037 h 9768"/>
                <a:gd name="connsiteX4" fmla="*/ 9879 w 9933"/>
                <a:gd name="connsiteY4" fmla="*/ 1147 h 9768"/>
                <a:gd name="connsiteX5" fmla="*/ 9788 w 9933"/>
                <a:gd name="connsiteY5" fmla="*/ 1037 h 9768"/>
                <a:gd name="connsiteX6" fmla="*/ 9788 w 9933"/>
                <a:gd name="connsiteY6" fmla="*/ 1254 h 9768"/>
                <a:gd name="connsiteX7" fmla="*/ 9742 w 9933"/>
                <a:gd name="connsiteY7" fmla="*/ 1501 h 9768"/>
                <a:gd name="connsiteX8" fmla="*/ 9697 w 9933"/>
                <a:gd name="connsiteY8" fmla="*/ 1932 h 9768"/>
                <a:gd name="connsiteX9" fmla="*/ 9742 w 9933"/>
                <a:gd name="connsiteY9" fmla="*/ 1716 h 9768"/>
                <a:gd name="connsiteX10" fmla="*/ 9697 w 9933"/>
                <a:gd name="connsiteY10" fmla="*/ 1823 h 9768"/>
                <a:gd name="connsiteX11" fmla="*/ 9652 w 9933"/>
                <a:gd name="connsiteY11" fmla="*/ 1616 h 9768"/>
                <a:gd name="connsiteX12" fmla="*/ 9554 w 9933"/>
                <a:gd name="connsiteY12" fmla="*/ 1716 h 9768"/>
                <a:gd name="connsiteX13" fmla="*/ 9554 w 9933"/>
                <a:gd name="connsiteY13" fmla="*/ 1932 h 9768"/>
                <a:gd name="connsiteX14" fmla="*/ 9607 w 9933"/>
                <a:gd name="connsiteY14" fmla="*/ 2056 h 9768"/>
                <a:gd name="connsiteX15" fmla="*/ 9697 w 9933"/>
                <a:gd name="connsiteY15" fmla="*/ 2179 h 9768"/>
                <a:gd name="connsiteX16" fmla="*/ 9652 w 9933"/>
                <a:gd name="connsiteY16" fmla="*/ 2289 h 9768"/>
                <a:gd name="connsiteX17" fmla="*/ 9607 w 9933"/>
                <a:gd name="connsiteY17" fmla="*/ 2641 h 9768"/>
                <a:gd name="connsiteX18" fmla="*/ 9420 w 9933"/>
                <a:gd name="connsiteY18" fmla="*/ 2395 h 9768"/>
                <a:gd name="connsiteX19" fmla="*/ 9554 w 9933"/>
                <a:gd name="connsiteY19" fmla="*/ 2740 h 9768"/>
                <a:gd name="connsiteX20" fmla="*/ 9697 w 9933"/>
                <a:gd name="connsiteY20" fmla="*/ 2740 h 9768"/>
                <a:gd name="connsiteX21" fmla="*/ 9652 w 9933"/>
                <a:gd name="connsiteY21" fmla="*/ 2993 h 9768"/>
                <a:gd name="connsiteX22" fmla="*/ 9742 w 9933"/>
                <a:gd name="connsiteY22" fmla="*/ 3452 h 9768"/>
                <a:gd name="connsiteX23" fmla="*/ 9697 w 9933"/>
                <a:gd name="connsiteY23" fmla="*/ 3452 h 9768"/>
                <a:gd name="connsiteX24" fmla="*/ 9554 w 9933"/>
                <a:gd name="connsiteY24" fmla="*/ 3203 h 9768"/>
                <a:gd name="connsiteX25" fmla="*/ 9504 w 9933"/>
                <a:gd name="connsiteY25" fmla="*/ 3332 h 9768"/>
                <a:gd name="connsiteX26" fmla="*/ 9607 w 9933"/>
                <a:gd name="connsiteY26" fmla="*/ 3565 h 9768"/>
                <a:gd name="connsiteX27" fmla="*/ 9554 w 9933"/>
                <a:gd name="connsiteY27" fmla="*/ 3784 h 9768"/>
                <a:gd name="connsiteX28" fmla="*/ 9420 w 9933"/>
                <a:gd name="connsiteY28" fmla="*/ 3565 h 9768"/>
                <a:gd name="connsiteX29" fmla="*/ 9504 w 9933"/>
                <a:gd name="connsiteY29" fmla="*/ 3898 h 9768"/>
                <a:gd name="connsiteX30" fmla="*/ 9420 w 9933"/>
                <a:gd name="connsiteY30" fmla="*/ 3898 h 9768"/>
                <a:gd name="connsiteX31" fmla="*/ 9420 w 9933"/>
                <a:gd name="connsiteY31" fmla="*/ 4134 h 9768"/>
                <a:gd name="connsiteX32" fmla="*/ 9190 w 9933"/>
                <a:gd name="connsiteY32" fmla="*/ 4388 h 9768"/>
                <a:gd name="connsiteX33" fmla="*/ 9145 w 9933"/>
                <a:gd name="connsiteY33" fmla="*/ 4586 h 9768"/>
                <a:gd name="connsiteX34" fmla="*/ 9190 w 9933"/>
                <a:gd name="connsiteY34" fmla="*/ 4714 h 9768"/>
                <a:gd name="connsiteX35" fmla="*/ 9145 w 9933"/>
                <a:gd name="connsiteY35" fmla="*/ 4799 h 9768"/>
                <a:gd name="connsiteX36" fmla="*/ 9099 w 9933"/>
                <a:gd name="connsiteY36" fmla="*/ 5160 h 9768"/>
                <a:gd name="connsiteX37" fmla="*/ 9058 w 9933"/>
                <a:gd name="connsiteY37" fmla="*/ 5051 h 9768"/>
                <a:gd name="connsiteX38" fmla="*/ 9058 w 9933"/>
                <a:gd name="connsiteY38" fmla="*/ 5398 h 9768"/>
                <a:gd name="connsiteX39" fmla="*/ 8590 w 9933"/>
                <a:gd name="connsiteY39" fmla="*/ 4805 h 9768"/>
                <a:gd name="connsiteX40" fmla="*/ 7823 w 9933"/>
                <a:gd name="connsiteY40" fmla="*/ 6779 h 9768"/>
                <a:gd name="connsiteX41" fmla="*/ 7547 w 9933"/>
                <a:gd name="connsiteY41" fmla="*/ 7007 h 9768"/>
                <a:gd name="connsiteX42" fmla="*/ 7410 w 9933"/>
                <a:gd name="connsiteY42" fmla="*/ 6321 h 9768"/>
                <a:gd name="connsiteX43" fmla="*/ 7366 w 9933"/>
                <a:gd name="connsiteY43" fmla="*/ 6321 h 9768"/>
                <a:gd name="connsiteX44" fmla="*/ 7499 w 9933"/>
                <a:gd name="connsiteY44" fmla="*/ 6187 h 9768"/>
                <a:gd name="connsiteX45" fmla="*/ 7318 w 9933"/>
                <a:gd name="connsiteY45" fmla="*/ 6187 h 9768"/>
                <a:gd name="connsiteX46" fmla="*/ 7274 w 9933"/>
                <a:gd name="connsiteY46" fmla="*/ 6443 h 9768"/>
                <a:gd name="connsiteX47" fmla="*/ 7366 w 9933"/>
                <a:gd name="connsiteY47" fmla="*/ 6661 h 9768"/>
                <a:gd name="connsiteX48" fmla="*/ 7318 w 9933"/>
                <a:gd name="connsiteY48" fmla="*/ 6661 h 9768"/>
                <a:gd name="connsiteX49" fmla="*/ 7461 w 9933"/>
                <a:gd name="connsiteY49" fmla="*/ 7346 h 9768"/>
                <a:gd name="connsiteX50" fmla="*/ 7274 w 9933"/>
                <a:gd name="connsiteY50" fmla="*/ 6908 h 9768"/>
                <a:gd name="connsiteX51" fmla="*/ 7366 w 9933"/>
                <a:gd name="connsiteY51" fmla="*/ 7346 h 9768"/>
                <a:gd name="connsiteX52" fmla="*/ 7318 w 9933"/>
                <a:gd name="connsiteY52" fmla="*/ 7475 h 9768"/>
                <a:gd name="connsiteX53" fmla="*/ 7274 w 9933"/>
                <a:gd name="connsiteY53" fmla="*/ 7346 h 9768"/>
                <a:gd name="connsiteX54" fmla="*/ 7229 w 9933"/>
                <a:gd name="connsiteY54" fmla="*/ 7712 h 9768"/>
                <a:gd name="connsiteX55" fmla="*/ 7085 w 9933"/>
                <a:gd name="connsiteY55" fmla="*/ 7820 h 9768"/>
                <a:gd name="connsiteX56" fmla="*/ 7043 w 9933"/>
                <a:gd name="connsiteY56" fmla="*/ 7575 h 9768"/>
                <a:gd name="connsiteX57" fmla="*/ 6955 w 9933"/>
                <a:gd name="connsiteY57" fmla="*/ 7475 h 9768"/>
                <a:gd name="connsiteX58" fmla="*/ 7001 w 9933"/>
                <a:gd name="connsiteY58" fmla="*/ 7927 h 9768"/>
                <a:gd name="connsiteX59" fmla="*/ 6767 w 9933"/>
                <a:gd name="connsiteY59" fmla="*/ 7712 h 9768"/>
                <a:gd name="connsiteX60" fmla="*/ 6722 w 9933"/>
                <a:gd name="connsiteY60" fmla="*/ 7820 h 9768"/>
                <a:gd name="connsiteX61" fmla="*/ 6584 w 9933"/>
                <a:gd name="connsiteY61" fmla="*/ 8034 h 9768"/>
                <a:gd name="connsiteX62" fmla="*/ 6549 w 9933"/>
                <a:gd name="connsiteY62" fmla="*/ 8282 h 9768"/>
                <a:gd name="connsiteX63" fmla="*/ 6447 w 9933"/>
                <a:gd name="connsiteY63" fmla="*/ 8282 h 9768"/>
                <a:gd name="connsiteX64" fmla="*/ 6310 w 9933"/>
                <a:gd name="connsiteY64" fmla="*/ 8393 h 9768"/>
                <a:gd name="connsiteX65" fmla="*/ 6310 w 9933"/>
                <a:gd name="connsiteY65" fmla="*/ 8282 h 9768"/>
                <a:gd name="connsiteX66" fmla="*/ 6310 w 9933"/>
                <a:gd name="connsiteY66" fmla="*/ 8502 h 9768"/>
                <a:gd name="connsiteX67" fmla="*/ 6178 w 9933"/>
                <a:gd name="connsiteY67" fmla="*/ 8393 h 9768"/>
                <a:gd name="connsiteX68" fmla="*/ 6178 w 9933"/>
                <a:gd name="connsiteY68" fmla="*/ 8612 h 9768"/>
                <a:gd name="connsiteX69" fmla="*/ 6130 w 9933"/>
                <a:gd name="connsiteY69" fmla="*/ 8968 h 9768"/>
                <a:gd name="connsiteX70" fmla="*/ 6226 w 9933"/>
                <a:gd name="connsiteY70" fmla="*/ 9089 h 9768"/>
                <a:gd name="connsiteX71" fmla="*/ 6226 w 9933"/>
                <a:gd name="connsiteY71" fmla="*/ 9089 h 9768"/>
                <a:gd name="connsiteX72" fmla="*/ 6310 w 9933"/>
                <a:gd name="connsiteY72" fmla="*/ 9548 h 9768"/>
                <a:gd name="connsiteX73" fmla="*/ 6085 w 9933"/>
                <a:gd name="connsiteY73" fmla="*/ 9768 h 9768"/>
                <a:gd name="connsiteX74" fmla="*/ 6085 w 9933"/>
                <a:gd name="connsiteY74" fmla="*/ 9548 h 9768"/>
                <a:gd name="connsiteX75" fmla="*/ 5988 w 9933"/>
                <a:gd name="connsiteY75" fmla="*/ 9198 h 9768"/>
                <a:gd name="connsiteX76" fmla="*/ 5950 w 9933"/>
                <a:gd name="connsiteY76" fmla="*/ 8968 h 9768"/>
                <a:gd name="connsiteX77" fmla="*/ 5902 w 9933"/>
                <a:gd name="connsiteY77" fmla="*/ 8612 h 9768"/>
                <a:gd name="connsiteX78" fmla="*/ 5950 w 9933"/>
                <a:gd name="connsiteY78" fmla="*/ 8393 h 9768"/>
                <a:gd name="connsiteX79" fmla="*/ 5902 w 9933"/>
                <a:gd name="connsiteY79" fmla="*/ 8034 h 9768"/>
                <a:gd name="connsiteX80" fmla="*/ 5902 w 9933"/>
                <a:gd name="connsiteY80" fmla="*/ 8160 h 9768"/>
                <a:gd name="connsiteX81" fmla="*/ 5809 w 9933"/>
                <a:gd name="connsiteY81" fmla="*/ 7927 h 9768"/>
                <a:gd name="connsiteX82" fmla="*/ 5809 w 9933"/>
                <a:gd name="connsiteY82" fmla="*/ 8160 h 9768"/>
                <a:gd name="connsiteX83" fmla="*/ 5675 w 9933"/>
                <a:gd name="connsiteY83" fmla="*/ 8160 h 9768"/>
                <a:gd name="connsiteX84" fmla="*/ 5585 w 9933"/>
                <a:gd name="connsiteY84" fmla="*/ 8034 h 9768"/>
                <a:gd name="connsiteX85" fmla="*/ 5532 w 9933"/>
                <a:gd name="connsiteY85" fmla="*/ 7820 h 9768"/>
                <a:gd name="connsiteX86" fmla="*/ 5486 w 9933"/>
                <a:gd name="connsiteY86" fmla="*/ 7820 h 9768"/>
                <a:gd name="connsiteX87" fmla="*/ 5486 w 9933"/>
                <a:gd name="connsiteY87" fmla="*/ 8034 h 9768"/>
                <a:gd name="connsiteX88" fmla="*/ 5399 w 9933"/>
                <a:gd name="connsiteY88" fmla="*/ 7820 h 9768"/>
                <a:gd name="connsiteX89" fmla="*/ 5359 w 9933"/>
                <a:gd name="connsiteY89" fmla="*/ 7575 h 9768"/>
                <a:gd name="connsiteX90" fmla="*/ 5316 w 9933"/>
                <a:gd name="connsiteY90" fmla="*/ 7712 h 9768"/>
                <a:gd name="connsiteX91" fmla="*/ 5359 w 9933"/>
                <a:gd name="connsiteY91" fmla="*/ 8034 h 9768"/>
                <a:gd name="connsiteX92" fmla="*/ 5265 w 9933"/>
                <a:gd name="connsiteY92" fmla="*/ 7927 h 9768"/>
                <a:gd name="connsiteX93" fmla="*/ 5265 w 9933"/>
                <a:gd name="connsiteY93" fmla="*/ 8160 h 9768"/>
                <a:gd name="connsiteX94" fmla="*/ 5080 w 9933"/>
                <a:gd name="connsiteY94" fmla="*/ 8034 h 9768"/>
                <a:gd name="connsiteX95" fmla="*/ 4948 w 9933"/>
                <a:gd name="connsiteY95" fmla="*/ 8034 h 9768"/>
                <a:gd name="connsiteX96" fmla="*/ 4898 w 9933"/>
                <a:gd name="connsiteY96" fmla="*/ 8034 h 9768"/>
                <a:gd name="connsiteX97" fmla="*/ 4762 w 9933"/>
                <a:gd name="connsiteY97" fmla="*/ 7820 h 9768"/>
                <a:gd name="connsiteX98" fmla="*/ 4711 w 9933"/>
                <a:gd name="connsiteY98" fmla="*/ 7712 h 9768"/>
                <a:gd name="connsiteX99" fmla="*/ 4576 w 9933"/>
                <a:gd name="connsiteY99" fmla="*/ 7575 h 9768"/>
                <a:gd name="connsiteX100" fmla="*/ 4490 w 9933"/>
                <a:gd name="connsiteY100" fmla="*/ 6908 h 9768"/>
                <a:gd name="connsiteX101" fmla="*/ 4390 w 9933"/>
                <a:gd name="connsiteY101" fmla="*/ 6443 h 9768"/>
                <a:gd name="connsiteX102" fmla="*/ 4259 w 9933"/>
                <a:gd name="connsiteY102" fmla="*/ 6443 h 9768"/>
                <a:gd name="connsiteX103" fmla="*/ 4119 w 9933"/>
                <a:gd name="connsiteY103" fmla="*/ 6443 h 9768"/>
                <a:gd name="connsiteX104" fmla="*/ 3890 w 9933"/>
                <a:gd name="connsiteY104" fmla="*/ 5855 h 9768"/>
                <a:gd name="connsiteX105" fmla="*/ 3712 w 9933"/>
                <a:gd name="connsiteY105" fmla="*/ 6187 h 9768"/>
                <a:gd name="connsiteX106" fmla="*/ 3712 w 9933"/>
                <a:gd name="connsiteY106" fmla="*/ 6443 h 9768"/>
                <a:gd name="connsiteX107" fmla="*/ 3484 w 9933"/>
                <a:gd name="connsiteY107" fmla="*/ 6556 h 9768"/>
                <a:gd name="connsiteX108" fmla="*/ 3349 w 9933"/>
                <a:gd name="connsiteY108" fmla="*/ 6908 h 9768"/>
                <a:gd name="connsiteX109" fmla="*/ 3258 w 9933"/>
                <a:gd name="connsiteY109" fmla="*/ 6661 h 9768"/>
                <a:gd name="connsiteX110" fmla="*/ 3165 w 9933"/>
                <a:gd name="connsiteY110" fmla="*/ 6908 h 9768"/>
                <a:gd name="connsiteX111" fmla="*/ 3029 w 9933"/>
                <a:gd name="connsiteY111" fmla="*/ 6908 h 9768"/>
                <a:gd name="connsiteX112" fmla="*/ 2841 w 9933"/>
                <a:gd name="connsiteY112" fmla="*/ 6779 h 9768"/>
                <a:gd name="connsiteX113" fmla="*/ 2662 w 9933"/>
                <a:gd name="connsiteY113" fmla="*/ 7007 h 9768"/>
                <a:gd name="connsiteX114" fmla="*/ 2569 w 9933"/>
                <a:gd name="connsiteY114" fmla="*/ 7007 h 9768"/>
                <a:gd name="connsiteX115" fmla="*/ 2475 w 9933"/>
                <a:gd name="connsiteY115" fmla="*/ 7007 h 9768"/>
                <a:gd name="connsiteX116" fmla="*/ 2432 w 9933"/>
                <a:gd name="connsiteY116" fmla="*/ 7007 h 9768"/>
                <a:gd name="connsiteX117" fmla="*/ 2432 w 9933"/>
                <a:gd name="connsiteY117" fmla="*/ 7575 h 9768"/>
                <a:gd name="connsiteX118" fmla="*/ 2527 w 9933"/>
                <a:gd name="connsiteY118" fmla="*/ 7927 h 9768"/>
                <a:gd name="connsiteX119" fmla="*/ 2527 w 9933"/>
                <a:gd name="connsiteY119" fmla="*/ 8034 h 9768"/>
                <a:gd name="connsiteX120" fmla="*/ 2527 w 9933"/>
                <a:gd name="connsiteY120" fmla="*/ 8282 h 9768"/>
                <a:gd name="connsiteX121" fmla="*/ 2569 w 9933"/>
                <a:gd name="connsiteY121" fmla="*/ 8612 h 9768"/>
                <a:gd name="connsiteX122" fmla="*/ 2432 w 9933"/>
                <a:gd name="connsiteY122" fmla="*/ 8502 h 9768"/>
                <a:gd name="connsiteX123" fmla="*/ 2293 w 9933"/>
                <a:gd name="connsiteY123" fmla="*/ 8393 h 9768"/>
                <a:gd name="connsiteX124" fmla="*/ 2199 w 9933"/>
                <a:gd name="connsiteY124" fmla="*/ 7820 h 9768"/>
                <a:gd name="connsiteX125" fmla="*/ 1935 w 9933"/>
                <a:gd name="connsiteY125" fmla="*/ 8160 h 9768"/>
                <a:gd name="connsiteX126" fmla="*/ 1844 w 9933"/>
                <a:gd name="connsiteY126" fmla="*/ 8282 h 9768"/>
                <a:gd name="connsiteX127" fmla="*/ 1844 w 9933"/>
                <a:gd name="connsiteY127" fmla="*/ 7927 h 9768"/>
                <a:gd name="connsiteX128" fmla="*/ 1705 w 9933"/>
                <a:gd name="connsiteY128" fmla="*/ 7475 h 9768"/>
                <a:gd name="connsiteX129" fmla="*/ 1431 w 9933"/>
                <a:gd name="connsiteY129" fmla="*/ 7475 h 9768"/>
                <a:gd name="connsiteX130" fmla="*/ 1431 w 9933"/>
                <a:gd name="connsiteY130" fmla="*/ 7007 h 9768"/>
                <a:gd name="connsiteX131" fmla="*/ 1470 w 9933"/>
                <a:gd name="connsiteY131" fmla="*/ 6443 h 9768"/>
                <a:gd name="connsiteX132" fmla="*/ 1296 w 9933"/>
                <a:gd name="connsiteY132" fmla="*/ 6187 h 9768"/>
                <a:gd name="connsiteX133" fmla="*/ 1153 w 9933"/>
                <a:gd name="connsiteY133" fmla="*/ 5855 h 9768"/>
                <a:gd name="connsiteX134" fmla="*/ 1113 w 9933"/>
                <a:gd name="connsiteY134" fmla="*/ 5627 h 9768"/>
                <a:gd name="connsiteX135" fmla="*/ 1070 w 9933"/>
                <a:gd name="connsiteY135" fmla="*/ 5285 h 9768"/>
                <a:gd name="connsiteX136" fmla="*/ 1113 w 9933"/>
                <a:gd name="connsiteY136" fmla="*/ 4942 h 9768"/>
                <a:gd name="connsiteX137" fmla="*/ 790 w 9933"/>
                <a:gd name="connsiteY137" fmla="*/ 5051 h 9768"/>
                <a:gd name="connsiteX138" fmla="*/ 603 w 9933"/>
                <a:gd name="connsiteY138" fmla="*/ 5285 h 9768"/>
                <a:gd name="connsiteX139" fmla="*/ 603 w 9933"/>
                <a:gd name="connsiteY139" fmla="*/ 4942 h 9768"/>
                <a:gd name="connsiteX140" fmla="*/ 561 w 9933"/>
                <a:gd name="connsiteY140" fmla="*/ 4586 h 9768"/>
                <a:gd name="connsiteX141" fmla="*/ 518 w 9933"/>
                <a:gd name="connsiteY141" fmla="*/ 4388 h 9768"/>
                <a:gd name="connsiteX142" fmla="*/ 7708 w 9933"/>
                <a:gd name="connsiteY142" fmla="*/ 4344 h 9768"/>
                <a:gd name="connsiteX143" fmla="*/ 7841 w 9933"/>
                <a:gd name="connsiteY143" fmla="*/ 3511 h 9768"/>
                <a:gd name="connsiteX0" fmla="*/ 9993 w 9993"/>
                <a:gd name="connsiteY0" fmla="*/ 0 h 9660"/>
                <a:gd name="connsiteX1" fmla="*/ 9993 w 9993"/>
                <a:gd name="connsiteY1" fmla="*/ 480 h 9660"/>
                <a:gd name="connsiteX2" fmla="*/ 9946 w 9993"/>
                <a:gd name="connsiteY2" fmla="*/ 722 h 9660"/>
                <a:gd name="connsiteX3" fmla="*/ 9946 w 9993"/>
                <a:gd name="connsiteY3" fmla="*/ 834 h 9660"/>
                <a:gd name="connsiteX4" fmla="*/ 9854 w 9993"/>
                <a:gd name="connsiteY4" fmla="*/ 722 h 9660"/>
                <a:gd name="connsiteX5" fmla="*/ 9854 w 9993"/>
                <a:gd name="connsiteY5" fmla="*/ 944 h 9660"/>
                <a:gd name="connsiteX6" fmla="*/ 9808 w 9993"/>
                <a:gd name="connsiteY6" fmla="*/ 1197 h 9660"/>
                <a:gd name="connsiteX7" fmla="*/ 9762 w 9993"/>
                <a:gd name="connsiteY7" fmla="*/ 1638 h 9660"/>
                <a:gd name="connsiteX8" fmla="*/ 9808 w 9993"/>
                <a:gd name="connsiteY8" fmla="*/ 1417 h 9660"/>
                <a:gd name="connsiteX9" fmla="*/ 9762 w 9993"/>
                <a:gd name="connsiteY9" fmla="*/ 1526 h 9660"/>
                <a:gd name="connsiteX10" fmla="*/ 9717 w 9993"/>
                <a:gd name="connsiteY10" fmla="*/ 1314 h 9660"/>
                <a:gd name="connsiteX11" fmla="*/ 9618 w 9993"/>
                <a:gd name="connsiteY11" fmla="*/ 1417 h 9660"/>
                <a:gd name="connsiteX12" fmla="*/ 9618 w 9993"/>
                <a:gd name="connsiteY12" fmla="*/ 1638 h 9660"/>
                <a:gd name="connsiteX13" fmla="*/ 9672 w 9993"/>
                <a:gd name="connsiteY13" fmla="*/ 1765 h 9660"/>
                <a:gd name="connsiteX14" fmla="*/ 9762 w 9993"/>
                <a:gd name="connsiteY14" fmla="*/ 1891 h 9660"/>
                <a:gd name="connsiteX15" fmla="*/ 9717 w 9993"/>
                <a:gd name="connsiteY15" fmla="*/ 2003 h 9660"/>
                <a:gd name="connsiteX16" fmla="*/ 9672 w 9993"/>
                <a:gd name="connsiteY16" fmla="*/ 2364 h 9660"/>
                <a:gd name="connsiteX17" fmla="*/ 9484 w 9993"/>
                <a:gd name="connsiteY17" fmla="*/ 2112 h 9660"/>
                <a:gd name="connsiteX18" fmla="*/ 9618 w 9993"/>
                <a:gd name="connsiteY18" fmla="*/ 2465 h 9660"/>
                <a:gd name="connsiteX19" fmla="*/ 9762 w 9993"/>
                <a:gd name="connsiteY19" fmla="*/ 2465 h 9660"/>
                <a:gd name="connsiteX20" fmla="*/ 9717 w 9993"/>
                <a:gd name="connsiteY20" fmla="*/ 2724 h 9660"/>
                <a:gd name="connsiteX21" fmla="*/ 9808 w 9993"/>
                <a:gd name="connsiteY21" fmla="*/ 3194 h 9660"/>
                <a:gd name="connsiteX22" fmla="*/ 9762 w 9993"/>
                <a:gd name="connsiteY22" fmla="*/ 3194 h 9660"/>
                <a:gd name="connsiteX23" fmla="*/ 9618 w 9993"/>
                <a:gd name="connsiteY23" fmla="*/ 2939 h 9660"/>
                <a:gd name="connsiteX24" fmla="*/ 9568 w 9993"/>
                <a:gd name="connsiteY24" fmla="*/ 3071 h 9660"/>
                <a:gd name="connsiteX25" fmla="*/ 9672 w 9993"/>
                <a:gd name="connsiteY25" fmla="*/ 3310 h 9660"/>
                <a:gd name="connsiteX26" fmla="*/ 9618 w 9993"/>
                <a:gd name="connsiteY26" fmla="*/ 3534 h 9660"/>
                <a:gd name="connsiteX27" fmla="*/ 9484 w 9993"/>
                <a:gd name="connsiteY27" fmla="*/ 3310 h 9660"/>
                <a:gd name="connsiteX28" fmla="*/ 9568 w 9993"/>
                <a:gd name="connsiteY28" fmla="*/ 3651 h 9660"/>
                <a:gd name="connsiteX29" fmla="*/ 9484 w 9993"/>
                <a:gd name="connsiteY29" fmla="*/ 3651 h 9660"/>
                <a:gd name="connsiteX30" fmla="*/ 9484 w 9993"/>
                <a:gd name="connsiteY30" fmla="*/ 3892 h 9660"/>
                <a:gd name="connsiteX31" fmla="*/ 9252 w 9993"/>
                <a:gd name="connsiteY31" fmla="*/ 4152 h 9660"/>
                <a:gd name="connsiteX32" fmla="*/ 9207 w 9993"/>
                <a:gd name="connsiteY32" fmla="*/ 4355 h 9660"/>
                <a:gd name="connsiteX33" fmla="*/ 9252 w 9993"/>
                <a:gd name="connsiteY33" fmla="*/ 4486 h 9660"/>
                <a:gd name="connsiteX34" fmla="*/ 9207 w 9993"/>
                <a:gd name="connsiteY34" fmla="*/ 4573 h 9660"/>
                <a:gd name="connsiteX35" fmla="*/ 9160 w 9993"/>
                <a:gd name="connsiteY35" fmla="*/ 4943 h 9660"/>
                <a:gd name="connsiteX36" fmla="*/ 9119 w 9993"/>
                <a:gd name="connsiteY36" fmla="*/ 4831 h 9660"/>
                <a:gd name="connsiteX37" fmla="*/ 9119 w 9993"/>
                <a:gd name="connsiteY37" fmla="*/ 5186 h 9660"/>
                <a:gd name="connsiteX38" fmla="*/ 8648 w 9993"/>
                <a:gd name="connsiteY38" fmla="*/ 4579 h 9660"/>
                <a:gd name="connsiteX39" fmla="*/ 7876 w 9993"/>
                <a:gd name="connsiteY39" fmla="*/ 6600 h 9660"/>
                <a:gd name="connsiteX40" fmla="*/ 7598 w 9993"/>
                <a:gd name="connsiteY40" fmla="*/ 6833 h 9660"/>
                <a:gd name="connsiteX41" fmla="*/ 7460 w 9993"/>
                <a:gd name="connsiteY41" fmla="*/ 6131 h 9660"/>
                <a:gd name="connsiteX42" fmla="*/ 7416 w 9993"/>
                <a:gd name="connsiteY42" fmla="*/ 6131 h 9660"/>
                <a:gd name="connsiteX43" fmla="*/ 7550 w 9993"/>
                <a:gd name="connsiteY43" fmla="*/ 5994 h 9660"/>
                <a:gd name="connsiteX44" fmla="*/ 7367 w 9993"/>
                <a:gd name="connsiteY44" fmla="*/ 5994 h 9660"/>
                <a:gd name="connsiteX45" fmla="*/ 7323 w 9993"/>
                <a:gd name="connsiteY45" fmla="*/ 6256 h 9660"/>
                <a:gd name="connsiteX46" fmla="*/ 7416 w 9993"/>
                <a:gd name="connsiteY46" fmla="*/ 6479 h 9660"/>
                <a:gd name="connsiteX47" fmla="*/ 7367 w 9993"/>
                <a:gd name="connsiteY47" fmla="*/ 6479 h 9660"/>
                <a:gd name="connsiteX48" fmla="*/ 7511 w 9993"/>
                <a:gd name="connsiteY48" fmla="*/ 7180 h 9660"/>
                <a:gd name="connsiteX49" fmla="*/ 7323 w 9993"/>
                <a:gd name="connsiteY49" fmla="*/ 6732 h 9660"/>
                <a:gd name="connsiteX50" fmla="*/ 7416 w 9993"/>
                <a:gd name="connsiteY50" fmla="*/ 7180 h 9660"/>
                <a:gd name="connsiteX51" fmla="*/ 7367 w 9993"/>
                <a:gd name="connsiteY51" fmla="*/ 7313 h 9660"/>
                <a:gd name="connsiteX52" fmla="*/ 7323 w 9993"/>
                <a:gd name="connsiteY52" fmla="*/ 7180 h 9660"/>
                <a:gd name="connsiteX53" fmla="*/ 7278 w 9993"/>
                <a:gd name="connsiteY53" fmla="*/ 7555 h 9660"/>
                <a:gd name="connsiteX54" fmla="*/ 7133 w 9993"/>
                <a:gd name="connsiteY54" fmla="*/ 7666 h 9660"/>
                <a:gd name="connsiteX55" fmla="*/ 7091 w 9993"/>
                <a:gd name="connsiteY55" fmla="*/ 7415 h 9660"/>
                <a:gd name="connsiteX56" fmla="*/ 7002 w 9993"/>
                <a:gd name="connsiteY56" fmla="*/ 7313 h 9660"/>
                <a:gd name="connsiteX57" fmla="*/ 7048 w 9993"/>
                <a:gd name="connsiteY57" fmla="*/ 7775 h 9660"/>
                <a:gd name="connsiteX58" fmla="*/ 6813 w 9993"/>
                <a:gd name="connsiteY58" fmla="*/ 7555 h 9660"/>
                <a:gd name="connsiteX59" fmla="*/ 6767 w 9993"/>
                <a:gd name="connsiteY59" fmla="*/ 7666 h 9660"/>
                <a:gd name="connsiteX60" fmla="*/ 6628 w 9993"/>
                <a:gd name="connsiteY60" fmla="*/ 7885 h 9660"/>
                <a:gd name="connsiteX61" fmla="*/ 6593 w 9993"/>
                <a:gd name="connsiteY61" fmla="*/ 8139 h 9660"/>
                <a:gd name="connsiteX62" fmla="*/ 6490 w 9993"/>
                <a:gd name="connsiteY62" fmla="*/ 8139 h 9660"/>
                <a:gd name="connsiteX63" fmla="*/ 6353 w 9993"/>
                <a:gd name="connsiteY63" fmla="*/ 8252 h 9660"/>
                <a:gd name="connsiteX64" fmla="*/ 6353 w 9993"/>
                <a:gd name="connsiteY64" fmla="*/ 8139 h 9660"/>
                <a:gd name="connsiteX65" fmla="*/ 6353 w 9993"/>
                <a:gd name="connsiteY65" fmla="*/ 8364 h 9660"/>
                <a:gd name="connsiteX66" fmla="*/ 6220 w 9993"/>
                <a:gd name="connsiteY66" fmla="*/ 8252 h 9660"/>
                <a:gd name="connsiteX67" fmla="*/ 6220 w 9993"/>
                <a:gd name="connsiteY67" fmla="*/ 8477 h 9660"/>
                <a:gd name="connsiteX68" fmla="*/ 6171 w 9993"/>
                <a:gd name="connsiteY68" fmla="*/ 8841 h 9660"/>
                <a:gd name="connsiteX69" fmla="*/ 6268 w 9993"/>
                <a:gd name="connsiteY69" fmla="*/ 8965 h 9660"/>
                <a:gd name="connsiteX70" fmla="*/ 6268 w 9993"/>
                <a:gd name="connsiteY70" fmla="*/ 8965 h 9660"/>
                <a:gd name="connsiteX71" fmla="*/ 6353 w 9993"/>
                <a:gd name="connsiteY71" fmla="*/ 9435 h 9660"/>
                <a:gd name="connsiteX72" fmla="*/ 6126 w 9993"/>
                <a:gd name="connsiteY72" fmla="*/ 9660 h 9660"/>
                <a:gd name="connsiteX73" fmla="*/ 6126 w 9993"/>
                <a:gd name="connsiteY73" fmla="*/ 9435 h 9660"/>
                <a:gd name="connsiteX74" fmla="*/ 6028 w 9993"/>
                <a:gd name="connsiteY74" fmla="*/ 9076 h 9660"/>
                <a:gd name="connsiteX75" fmla="*/ 5990 w 9993"/>
                <a:gd name="connsiteY75" fmla="*/ 8841 h 9660"/>
                <a:gd name="connsiteX76" fmla="*/ 5942 w 9993"/>
                <a:gd name="connsiteY76" fmla="*/ 8477 h 9660"/>
                <a:gd name="connsiteX77" fmla="*/ 5990 w 9993"/>
                <a:gd name="connsiteY77" fmla="*/ 8252 h 9660"/>
                <a:gd name="connsiteX78" fmla="*/ 5942 w 9993"/>
                <a:gd name="connsiteY78" fmla="*/ 7885 h 9660"/>
                <a:gd name="connsiteX79" fmla="*/ 5942 w 9993"/>
                <a:gd name="connsiteY79" fmla="*/ 8014 h 9660"/>
                <a:gd name="connsiteX80" fmla="*/ 5848 w 9993"/>
                <a:gd name="connsiteY80" fmla="*/ 7775 h 9660"/>
                <a:gd name="connsiteX81" fmla="*/ 5848 w 9993"/>
                <a:gd name="connsiteY81" fmla="*/ 8014 h 9660"/>
                <a:gd name="connsiteX82" fmla="*/ 5713 w 9993"/>
                <a:gd name="connsiteY82" fmla="*/ 8014 h 9660"/>
                <a:gd name="connsiteX83" fmla="*/ 5623 w 9993"/>
                <a:gd name="connsiteY83" fmla="*/ 7885 h 9660"/>
                <a:gd name="connsiteX84" fmla="*/ 5569 w 9993"/>
                <a:gd name="connsiteY84" fmla="*/ 7666 h 9660"/>
                <a:gd name="connsiteX85" fmla="*/ 5523 w 9993"/>
                <a:gd name="connsiteY85" fmla="*/ 7666 h 9660"/>
                <a:gd name="connsiteX86" fmla="*/ 5523 w 9993"/>
                <a:gd name="connsiteY86" fmla="*/ 7885 h 9660"/>
                <a:gd name="connsiteX87" fmla="*/ 5435 w 9993"/>
                <a:gd name="connsiteY87" fmla="*/ 7666 h 9660"/>
                <a:gd name="connsiteX88" fmla="*/ 5395 w 9993"/>
                <a:gd name="connsiteY88" fmla="*/ 7415 h 9660"/>
                <a:gd name="connsiteX89" fmla="*/ 5352 w 9993"/>
                <a:gd name="connsiteY89" fmla="*/ 7555 h 9660"/>
                <a:gd name="connsiteX90" fmla="*/ 5395 w 9993"/>
                <a:gd name="connsiteY90" fmla="*/ 7885 h 9660"/>
                <a:gd name="connsiteX91" fmla="*/ 5301 w 9993"/>
                <a:gd name="connsiteY91" fmla="*/ 7775 h 9660"/>
                <a:gd name="connsiteX92" fmla="*/ 5301 w 9993"/>
                <a:gd name="connsiteY92" fmla="*/ 8014 h 9660"/>
                <a:gd name="connsiteX93" fmla="*/ 5114 w 9993"/>
                <a:gd name="connsiteY93" fmla="*/ 7885 h 9660"/>
                <a:gd name="connsiteX94" fmla="*/ 4981 w 9993"/>
                <a:gd name="connsiteY94" fmla="*/ 7885 h 9660"/>
                <a:gd name="connsiteX95" fmla="*/ 4931 w 9993"/>
                <a:gd name="connsiteY95" fmla="*/ 7885 h 9660"/>
                <a:gd name="connsiteX96" fmla="*/ 4794 w 9993"/>
                <a:gd name="connsiteY96" fmla="*/ 7666 h 9660"/>
                <a:gd name="connsiteX97" fmla="*/ 4743 w 9993"/>
                <a:gd name="connsiteY97" fmla="*/ 7555 h 9660"/>
                <a:gd name="connsiteX98" fmla="*/ 4607 w 9993"/>
                <a:gd name="connsiteY98" fmla="*/ 7415 h 9660"/>
                <a:gd name="connsiteX99" fmla="*/ 4520 w 9993"/>
                <a:gd name="connsiteY99" fmla="*/ 6732 h 9660"/>
                <a:gd name="connsiteX100" fmla="*/ 4420 w 9993"/>
                <a:gd name="connsiteY100" fmla="*/ 6256 h 9660"/>
                <a:gd name="connsiteX101" fmla="*/ 4288 w 9993"/>
                <a:gd name="connsiteY101" fmla="*/ 6256 h 9660"/>
                <a:gd name="connsiteX102" fmla="*/ 4147 w 9993"/>
                <a:gd name="connsiteY102" fmla="*/ 6256 h 9660"/>
                <a:gd name="connsiteX103" fmla="*/ 3916 w 9993"/>
                <a:gd name="connsiteY103" fmla="*/ 5654 h 9660"/>
                <a:gd name="connsiteX104" fmla="*/ 3737 w 9993"/>
                <a:gd name="connsiteY104" fmla="*/ 5994 h 9660"/>
                <a:gd name="connsiteX105" fmla="*/ 3737 w 9993"/>
                <a:gd name="connsiteY105" fmla="*/ 6256 h 9660"/>
                <a:gd name="connsiteX106" fmla="*/ 3508 w 9993"/>
                <a:gd name="connsiteY106" fmla="*/ 6372 h 9660"/>
                <a:gd name="connsiteX107" fmla="*/ 3372 w 9993"/>
                <a:gd name="connsiteY107" fmla="*/ 6732 h 9660"/>
                <a:gd name="connsiteX108" fmla="*/ 3280 w 9993"/>
                <a:gd name="connsiteY108" fmla="*/ 6479 h 9660"/>
                <a:gd name="connsiteX109" fmla="*/ 3186 w 9993"/>
                <a:gd name="connsiteY109" fmla="*/ 6732 h 9660"/>
                <a:gd name="connsiteX110" fmla="*/ 3049 w 9993"/>
                <a:gd name="connsiteY110" fmla="*/ 6732 h 9660"/>
                <a:gd name="connsiteX111" fmla="*/ 2860 w 9993"/>
                <a:gd name="connsiteY111" fmla="*/ 6600 h 9660"/>
                <a:gd name="connsiteX112" fmla="*/ 2680 w 9993"/>
                <a:gd name="connsiteY112" fmla="*/ 6833 h 9660"/>
                <a:gd name="connsiteX113" fmla="*/ 2586 w 9993"/>
                <a:gd name="connsiteY113" fmla="*/ 6833 h 9660"/>
                <a:gd name="connsiteX114" fmla="*/ 2492 w 9993"/>
                <a:gd name="connsiteY114" fmla="*/ 6833 h 9660"/>
                <a:gd name="connsiteX115" fmla="*/ 2448 w 9993"/>
                <a:gd name="connsiteY115" fmla="*/ 6833 h 9660"/>
                <a:gd name="connsiteX116" fmla="*/ 2448 w 9993"/>
                <a:gd name="connsiteY116" fmla="*/ 7415 h 9660"/>
                <a:gd name="connsiteX117" fmla="*/ 2544 w 9993"/>
                <a:gd name="connsiteY117" fmla="*/ 7775 h 9660"/>
                <a:gd name="connsiteX118" fmla="*/ 2544 w 9993"/>
                <a:gd name="connsiteY118" fmla="*/ 7885 h 9660"/>
                <a:gd name="connsiteX119" fmla="*/ 2544 w 9993"/>
                <a:gd name="connsiteY119" fmla="*/ 8139 h 9660"/>
                <a:gd name="connsiteX120" fmla="*/ 2586 w 9993"/>
                <a:gd name="connsiteY120" fmla="*/ 8477 h 9660"/>
                <a:gd name="connsiteX121" fmla="*/ 2448 w 9993"/>
                <a:gd name="connsiteY121" fmla="*/ 8364 h 9660"/>
                <a:gd name="connsiteX122" fmla="*/ 2308 w 9993"/>
                <a:gd name="connsiteY122" fmla="*/ 8252 h 9660"/>
                <a:gd name="connsiteX123" fmla="*/ 2214 w 9993"/>
                <a:gd name="connsiteY123" fmla="*/ 7666 h 9660"/>
                <a:gd name="connsiteX124" fmla="*/ 1948 w 9993"/>
                <a:gd name="connsiteY124" fmla="*/ 8014 h 9660"/>
                <a:gd name="connsiteX125" fmla="*/ 1856 w 9993"/>
                <a:gd name="connsiteY125" fmla="*/ 8139 h 9660"/>
                <a:gd name="connsiteX126" fmla="*/ 1856 w 9993"/>
                <a:gd name="connsiteY126" fmla="*/ 7775 h 9660"/>
                <a:gd name="connsiteX127" fmla="*/ 1717 w 9993"/>
                <a:gd name="connsiteY127" fmla="*/ 7313 h 9660"/>
                <a:gd name="connsiteX128" fmla="*/ 1441 w 9993"/>
                <a:gd name="connsiteY128" fmla="*/ 7313 h 9660"/>
                <a:gd name="connsiteX129" fmla="*/ 1441 w 9993"/>
                <a:gd name="connsiteY129" fmla="*/ 6833 h 9660"/>
                <a:gd name="connsiteX130" fmla="*/ 1480 w 9993"/>
                <a:gd name="connsiteY130" fmla="*/ 6256 h 9660"/>
                <a:gd name="connsiteX131" fmla="*/ 1305 w 9993"/>
                <a:gd name="connsiteY131" fmla="*/ 5994 h 9660"/>
                <a:gd name="connsiteX132" fmla="*/ 1161 w 9993"/>
                <a:gd name="connsiteY132" fmla="*/ 5654 h 9660"/>
                <a:gd name="connsiteX133" fmla="*/ 1121 w 9993"/>
                <a:gd name="connsiteY133" fmla="*/ 5421 h 9660"/>
                <a:gd name="connsiteX134" fmla="*/ 1077 w 9993"/>
                <a:gd name="connsiteY134" fmla="*/ 5071 h 9660"/>
                <a:gd name="connsiteX135" fmla="*/ 1121 w 9993"/>
                <a:gd name="connsiteY135" fmla="*/ 4719 h 9660"/>
                <a:gd name="connsiteX136" fmla="*/ 795 w 9993"/>
                <a:gd name="connsiteY136" fmla="*/ 4831 h 9660"/>
                <a:gd name="connsiteX137" fmla="*/ 607 w 9993"/>
                <a:gd name="connsiteY137" fmla="*/ 5071 h 9660"/>
                <a:gd name="connsiteX138" fmla="*/ 607 w 9993"/>
                <a:gd name="connsiteY138" fmla="*/ 4719 h 9660"/>
                <a:gd name="connsiteX139" fmla="*/ 565 w 9993"/>
                <a:gd name="connsiteY139" fmla="*/ 4355 h 9660"/>
                <a:gd name="connsiteX140" fmla="*/ 521 w 9993"/>
                <a:gd name="connsiteY140" fmla="*/ 4152 h 9660"/>
                <a:gd name="connsiteX141" fmla="*/ 7760 w 9993"/>
                <a:gd name="connsiteY141" fmla="*/ 4107 h 9660"/>
                <a:gd name="connsiteX142" fmla="*/ 7894 w 9993"/>
                <a:gd name="connsiteY142" fmla="*/ 3254 h 9660"/>
                <a:gd name="connsiteX0" fmla="*/ 10000 w 10000"/>
                <a:gd name="connsiteY0" fmla="*/ 0 h 9503"/>
                <a:gd name="connsiteX1" fmla="*/ 9953 w 10000"/>
                <a:gd name="connsiteY1" fmla="*/ 250 h 9503"/>
                <a:gd name="connsiteX2" fmla="*/ 9953 w 10000"/>
                <a:gd name="connsiteY2" fmla="*/ 366 h 9503"/>
                <a:gd name="connsiteX3" fmla="*/ 9861 w 10000"/>
                <a:gd name="connsiteY3" fmla="*/ 250 h 9503"/>
                <a:gd name="connsiteX4" fmla="*/ 9861 w 10000"/>
                <a:gd name="connsiteY4" fmla="*/ 480 h 9503"/>
                <a:gd name="connsiteX5" fmla="*/ 9815 w 10000"/>
                <a:gd name="connsiteY5" fmla="*/ 742 h 9503"/>
                <a:gd name="connsiteX6" fmla="*/ 9769 w 10000"/>
                <a:gd name="connsiteY6" fmla="*/ 1199 h 9503"/>
                <a:gd name="connsiteX7" fmla="*/ 9815 w 10000"/>
                <a:gd name="connsiteY7" fmla="*/ 970 h 9503"/>
                <a:gd name="connsiteX8" fmla="*/ 9769 w 10000"/>
                <a:gd name="connsiteY8" fmla="*/ 1083 h 9503"/>
                <a:gd name="connsiteX9" fmla="*/ 9724 w 10000"/>
                <a:gd name="connsiteY9" fmla="*/ 863 h 9503"/>
                <a:gd name="connsiteX10" fmla="*/ 9625 w 10000"/>
                <a:gd name="connsiteY10" fmla="*/ 970 h 9503"/>
                <a:gd name="connsiteX11" fmla="*/ 9625 w 10000"/>
                <a:gd name="connsiteY11" fmla="*/ 1199 h 9503"/>
                <a:gd name="connsiteX12" fmla="*/ 9679 w 10000"/>
                <a:gd name="connsiteY12" fmla="*/ 1330 h 9503"/>
                <a:gd name="connsiteX13" fmla="*/ 9769 w 10000"/>
                <a:gd name="connsiteY13" fmla="*/ 1461 h 9503"/>
                <a:gd name="connsiteX14" fmla="*/ 9724 w 10000"/>
                <a:gd name="connsiteY14" fmla="*/ 1576 h 9503"/>
                <a:gd name="connsiteX15" fmla="*/ 9679 w 10000"/>
                <a:gd name="connsiteY15" fmla="*/ 1950 h 9503"/>
                <a:gd name="connsiteX16" fmla="*/ 9491 w 10000"/>
                <a:gd name="connsiteY16" fmla="*/ 1689 h 9503"/>
                <a:gd name="connsiteX17" fmla="*/ 9625 w 10000"/>
                <a:gd name="connsiteY17" fmla="*/ 2055 h 9503"/>
                <a:gd name="connsiteX18" fmla="*/ 9769 w 10000"/>
                <a:gd name="connsiteY18" fmla="*/ 2055 h 9503"/>
                <a:gd name="connsiteX19" fmla="*/ 9724 w 10000"/>
                <a:gd name="connsiteY19" fmla="*/ 2323 h 9503"/>
                <a:gd name="connsiteX20" fmla="*/ 9815 w 10000"/>
                <a:gd name="connsiteY20" fmla="*/ 2809 h 9503"/>
                <a:gd name="connsiteX21" fmla="*/ 9769 w 10000"/>
                <a:gd name="connsiteY21" fmla="*/ 2809 h 9503"/>
                <a:gd name="connsiteX22" fmla="*/ 9625 w 10000"/>
                <a:gd name="connsiteY22" fmla="*/ 2545 h 9503"/>
                <a:gd name="connsiteX23" fmla="*/ 9575 w 10000"/>
                <a:gd name="connsiteY23" fmla="*/ 2682 h 9503"/>
                <a:gd name="connsiteX24" fmla="*/ 9679 w 10000"/>
                <a:gd name="connsiteY24" fmla="*/ 2930 h 9503"/>
                <a:gd name="connsiteX25" fmla="*/ 9625 w 10000"/>
                <a:gd name="connsiteY25" fmla="*/ 3161 h 9503"/>
                <a:gd name="connsiteX26" fmla="*/ 9491 w 10000"/>
                <a:gd name="connsiteY26" fmla="*/ 2930 h 9503"/>
                <a:gd name="connsiteX27" fmla="*/ 9575 w 10000"/>
                <a:gd name="connsiteY27" fmla="*/ 3283 h 9503"/>
                <a:gd name="connsiteX28" fmla="*/ 9491 w 10000"/>
                <a:gd name="connsiteY28" fmla="*/ 3283 h 9503"/>
                <a:gd name="connsiteX29" fmla="*/ 9491 w 10000"/>
                <a:gd name="connsiteY29" fmla="*/ 3532 h 9503"/>
                <a:gd name="connsiteX30" fmla="*/ 9258 w 10000"/>
                <a:gd name="connsiteY30" fmla="*/ 3801 h 9503"/>
                <a:gd name="connsiteX31" fmla="*/ 9213 w 10000"/>
                <a:gd name="connsiteY31" fmla="*/ 4011 h 9503"/>
                <a:gd name="connsiteX32" fmla="*/ 9258 w 10000"/>
                <a:gd name="connsiteY32" fmla="*/ 4147 h 9503"/>
                <a:gd name="connsiteX33" fmla="*/ 9213 w 10000"/>
                <a:gd name="connsiteY33" fmla="*/ 4237 h 9503"/>
                <a:gd name="connsiteX34" fmla="*/ 9166 w 10000"/>
                <a:gd name="connsiteY34" fmla="*/ 4620 h 9503"/>
                <a:gd name="connsiteX35" fmla="*/ 9125 w 10000"/>
                <a:gd name="connsiteY35" fmla="*/ 4504 h 9503"/>
                <a:gd name="connsiteX36" fmla="*/ 9125 w 10000"/>
                <a:gd name="connsiteY36" fmla="*/ 4872 h 9503"/>
                <a:gd name="connsiteX37" fmla="*/ 8654 w 10000"/>
                <a:gd name="connsiteY37" fmla="*/ 4243 h 9503"/>
                <a:gd name="connsiteX38" fmla="*/ 7882 w 10000"/>
                <a:gd name="connsiteY38" fmla="*/ 6335 h 9503"/>
                <a:gd name="connsiteX39" fmla="*/ 7603 w 10000"/>
                <a:gd name="connsiteY39" fmla="*/ 6576 h 9503"/>
                <a:gd name="connsiteX40" fmla="*/ 7465 w 10000"/>
                <a:gd name="connsiteY40" fmla="*/ 5850 h 9503"/>
                <a:gd name="connsiteX41" fmla="*/ 7421 w 10000"/>
                <a:gd name="connsiteY41" fmla="*/ 5850 h 9503"/>
                <a:gd name="connsiteX42" fmla="*/ 7555 w 10000"/>
                <a:gd name="connsiteY42" fmla="*/ 5708 h 9503"/>
                <a:gd name="connsiteX43" fmla="*/ 7372 w 10000"/>
                <a:gd name="connsiteY43" fmla="*/ 5708 h 9503"/>
                <a:gd name="connsiteX44" fmla="*/ 7328 w 10000"/>
                <a:gd name="connsiteY44" fmla="*/ 5979 h 9503"/>
                <a:gd name="connsiteX45" fmla="*/ 7421 w 10000"/>
                <a:gd name="connsiteY45" fmla="*/ 6210 h 9503"/>
                <a:gd name="connsiteX46" fmla="*/ 7372 w 10000"/>
                <a:gd name="connsiteY46" fmla="*/ 6210 h 9503"/>
                <a:gd name="connsiteX47" fmla="*/ 7516 w 10000"/>
                <a:gd name="connsiteY47" fmla="*/ 6936 h 9503"/>
                <a:gd name="connsiteX48" fmla="*/ 7328 w 10000"/>
                <a:gd name="connsiteY48" fmla="*/ 6472 h 9503"/>
                <a:gd name="connsiteX49" fmla="*/ 7421 w 10000"/>
                <a:gd name="connsiteY49" fmla="*/ 6936 h 9503"/>
                <a:gd name="connsiteX50" fmla="*/ 7372 w 10000"/>
                <a:gd name="connsiteY50" fmla="*/ 7073 h 9503"/>
                <a:gd name="connsiteX51" fmla="*/ 7328 w 10000"/>
                <a:gd name="connsiteY51" fmla="*/ 6936 h 9503"/>
                <a:gd name="connsiteX52" fmla="*/ 7283 w 10000"/>
                <a:gd name="connsiteY52" fmla="*/ 7324 h 9503"/>
                <a:gd name="connsiteX53" fmla="*/ 7138 w 10000"/>
                <a:gd name="connsiteY53" fmla="*/ 7439 h 9503"/>
                <a:gd name="connsiteX54" fmla="*/ 7096 w 10000"/>
                <a:gd name="connsiteY54" fmla="*/ 7179 h 9503"/>
                <a:gd name="connsiteX55" fmla="*/ 7007 w 10000"/>
                <a:gd name="connsiteY55" fmla="*/ 7073 h 9503"/>
                <a:gd name="connsiteX56" fmla="*/ 7053 w 10000"/>
                <a:gd name="connsiteY56" fmla="*/ 7552 h 9503"/>
                <a:gd name="connsiteX57" fmla="*/ 6818 w 10000"/>
                <a:gd name="connsiteY57" fmla="*/ 7324 h 9503"/>
                <a:gd name="connsiteX58" fmla="*/ 6772 w 10000"/>
                <a:gd name="connsiteY58" fmla="*/ 7439 h 9503"/>
                <a:gd name="connsiteX59" fmla="*/ 6633 w 10000"/>
                <a:gd name="connsiteY59" fmla="*/ 7666 h 9503"/>
                <a:gd name="connsiteX60" fmla="*/ 6598 w 10000"/>
                <a:gd name="connsiteY60" fmla="*/ 7928 h 9503"/>
                <a:gd name="connsiteX61" fmla="*/ 6495 w 10000"/>
                <a:gd name="connsiteY61" fmla="*/ 7928 h 9503"/>
                <a:gd name="connsiteX62" fmla="*/ 6357 w 10000"/>
                <a:gd name="connsiteY62" fmla="*/ 8045 h 9503"/>
                <a:gd name="connsiteX63" fmla="*/ 6357 w 10000"/>
                <a:gd name="connsiteY63" fmla="*/ 7928 h 9503"/>
                <a:gd name="connsiteX64" fmla="*/ 6357 w 10000"/>
                <a:gd name="connsiteY64" fmla="*/ 8161 h 9503"/>
                <a:gd name="connsiteX65" fmla="*/ 6224 w 10000"/>
                <a:gd name="connsiteY65" fmla="*/ 8045 h 9503"/>
                <a:gd name="connsiteX66" fmla="*/ 6224 w 10000"/>
                <a:gd name="connsiteY66" fmla="*/ 8278 h 9503"/>
                <a:gd name="connsiteX67" fmla="*/ 6175 w 10000"/>
                <a:gd name="connsiteY67" fmla="*/ 8655 h 9503"/>
                <a:gd name="connsiteX68" fmla="*/ 6272 w 10000"/>
                <a:gd name="connsiteY68" fmla="*/ 8784 h 9503"/>
                <a:gd name="connsiteX69" fmla="*/ 6272 w 10000"/>
                <a:gd name="connsiteY69" fmla="*/ 8784 h 9503"/>
                <a:gd name="connsiteX70" fmla="*/ 6357 w 10000"/>
                <a:gd name="connsiteY70" fmla="*/ 9270 h 9503"/>
                <a:gd name="connsiteX71" fmla="*/ 6130 w 10000"/>
                <a:gd name="connsiteY71" fmla="*/ 9503 h 9503"/>
                <a:gd name="connsiteX72" fmla="*/ 6130 w 10000"/>
                <a:gd name="connsiteY72" fmla="*/ 9270 h 9503"/>
                <a:gd name="connsiteX73" fmla="*/ 6032 w 10000"/>
                <a:gd name="connsiteY73" fmla="*/ 8898 h 9503"/>
                <a:gd name="connsiteX74" fmla="*/ 5994 w 10000"/>
                <a:gd name="connsiteY74" fmla="*/ 8655 h 9503"/>
                <a:gd name="connsiteX75" fmla="*/ 5946 w 10000"/>
                <a:gd name="connsiteY75" fmla="*/ 8278 h 9503"/>
                <a:gd name="connsiteX76" fmla="*/ 5994 w 10000"/>
                <a:gd name="connsiteY76" fmla="*/ 8045 h 9503"/>
                <a:gd name="connsiteX77" fmla="*/ 5946 w 10000"/>
                <a:gd name="connsiteY77" fmla="*/ 7666 h 9503"/>
                <a:gd name="connsiteX78" fmla="*/ 5946 w 10000"/>
                <a:gd name="connsiteY78" fmla="*/ 7799 h 9503"/>
                <a:gd name="connsiteX79" fmla="*/ 5852 w 10000"/>
                <a:gd name="connsiteY79" fmla="*/ 7552 h 9503"/>
                <a:gd name="connsiteX80" fmla="*/ 5852 w 10000"/>
                <a:gd name="connsiteY80" fmla="*/ 7799 h 9503"/>
                <a:gd name="connsiteX81" fmla="*/ 5717 w 10000"/>
                <a:gd name="connsiteY81" fmla="*/ 7799 h 9503"/>
                <a:gd name="connsiteX82" fmla="*/ 5627 w 10000"/>
                <a:gd name="connsiteY82" fmla="*/ 7666 h 9503"/>
                <a:gd name="connsiteX83" fmla="*/ 5573 w 10000"/>
                <a:gd name="connsiteY83" fmla="*/ 7439 h 9503"/>
                <a:gd name="connsiteX84" fmla="*/ 5527 w 10000"/>
                <a:gd name="connsiteY84" fmla="*/ 7439 h 9503"/>
                <a:gd name="connsiteX85" fmla="*/ 5527 w 10000"/>
                <a:gd name="connsiteY85" fmla="*/ 7666 h 9503"/>
                <a:gd name="connsiteX86" fmla="*/ 5439 w 10000"/>
                <a:gd name="connsiteY86" fmla="*/ 7439 h 9503"/>
                <a:gd name="connsiteX87" fmla="*/ 5399 w 10000"/>
                <a:gd name="connsiteY87" fmla="*/ 7179 h 9503"/>
                <a:gd name="connsiteX88" fmla="*/ 5356 w 10000"/>
                <a:gd name="connsiteY88" fmla="*/ 7324 h 9503"/>
                <a:gd name="connsiteX89" fmla="*/ 5399 w 10000"/>
                <a:gd name="connsiteY89" fmla="*/ 7666 h 9503"/>
                <a:gd name="connsiteX90" fmla="*/ 5305 w 10000"/>
                <a:gd name="connsiteY90" fmla="*/ 7552 h 9503"/>
                <a:gd name="connsiteX91" fmla="*/ 5305 w 10000"/>
                <a:gd name="connsiteY91" fmla="*/ 7799 h 9503"/>
                <a:gd name="connsiteX92" fmla="*/ 5118 w 10000"/>
                <a:gd name="connsiteY92" fmla="*/ 7666 h 9503"/>
                <a:gd name="connsiteX93" fmla="*/ 4984 w 10000"/>
                <a:gd name="connsiteY93" fmla="*/ 7666 h 9503"/>
                <a:gd name="connsiteX94" fmla="*/ 4934 w 10000"/>
                <a:gd name="connsiteY94" fmla="*/ 7666 h 9503"/>
                <a:gd name="connsiteX95" fmla="*/ 4797 w 10000"/>
                <a:gd name="connsiteY95" fmla="*/ 7439 h 9503"/>
                <a:gd name="connsiteX96" fmla="*/ 4746 w 10000"/>
                <a:gd name="connsiteY96" fmla="*/ 7324 h 9503"/>
                <a:gd name="connsiteX97" fmla="*/ 4610 w 10000"/>
                <a:gd name="connsiteY97" fmla="*/ 7179 h 9503"/>
                <a:gd name="connsiteX98" fmla="*/ 4523 w 10000"/>
                <a:gd name="connsiteY98" fmla="*/ 6472 h 9503"/>
                <a:gd name="connsiteX99" fmla="*/ 4423 w 10000"/>
                <a:gd name="connsiteY99" fmla="*/ 5979 h 9503"/>
                <a:gd name="connsiteX100" fmla="*/ 4291 w 10000"/>
                <a:gd name="connsiteY100" fmla="*/ 5979 h 9503"/>
                <a:gd name="connsiteX101" fmla="*/ 4150 w 10000"/>
                <a:gd name="connsiteY101" fmla="*/ 5979 h 9503"/>
                <a:gd name="connsiteX102" fmla="*/ 3919 w 10000"/>
                <a:gd name="connsiteY102" fmla="*/ 5356 h 9503"/>
                <a:gd name="connsiteX103" fmla="*/ 3740 w 10000"/>
                <a:gd name="connsiteY103" fmla="*/ 5708 h 9503"/>
                <a:gd name="connsiteX104" fmla="*/ 3740 w 10000"/>
                <a:gd name="connsiteY104" fmla="*/ 5979 h 9503"/>
                <a:gd name="connsiteX105" fmla="*/ 3510 w 10000"/>
                <a:gd name="connsiteY105" fmla="*/ 6099 h 9503"/>
                <a:gd name="connsiteX106" fmla="*/ 3374 w 10000"/>
                <a:gd name="connsiteY106" fmla="*/ 6472 h 9503"/>
                <a:gd name="connsiteX107" fmla="*/ 3282 w 10000"/>
                <a:gd name="connsiteY107" fmla="*/ 6210 h 9503"/>
                <a:gd name="connsiteX108" fmla="*/ 3188 w 10000"/>
                <a:gd name="connsiteY108" fmla="*/ 6472 h 9503"/>
                <a:gd name="connsiteX109" fmla="*/ 3051 w 10000"/>
                <a:gd name="connsiteY109" fmla="*/ 6472 h 9503"/>
                <a:gd name="connsiteX110" fmla="*/ 2862 w 10000"/>
                <a:gd name="connsiteY110" fmla="*/ 6335 h 9503"/>
                <a:gd name="connsiteX111" fmla="*/ 2682 w 10000"/>
                <a:gd name="connsiteY111" fmla="*/ 6576 h 9503"/>
                <a:gd name="connsiteX112" fmla="*/ 2588 w 10000"/>
                <a:gd name="connsiteY112" fmla="*/ 6576 h 9503"/>
                <a:gd name="connsiteX113" fmla="*/ 2494 w 10000"/>
                <a:gd name="connsiteY113" fmla="*/ 6576 h 9503"/>
                <a:gd name="connsiteX114" fmla="*/ 2450 w 10000"/>
                <a:gd name="connsiteY114" fmla="*/ 6576 h 9503"/>
                <a:gd name="connsiteX115" fmla="*/ 2450 w 10000"/>
                <a:gd name="connsiteY115" fmla="*/ 7179 h 9503"/>
                <a:gd name="connsiteX116" fmla="*/ 2546 w 10000"/>
                <a:gd name="connsiteY116" fmla="*/ 7552 h 9503"/>
                <a:gd name="connsiteX117" fmla="*/ 2546 w 10000"/>
                <a:gd name="connsiteY117" fmla="*/ 7666 h 9503"/>
                <a:gd name="connsiteX118" fmla="*/ 2546 w 10000"/>
                <a:gd name="connsiteY118" fmla="*/ 7928 h 9503"/>
                <a:gd name="connsiteX119" fmla="*/ 2588 w 10000"/>
                <a:gd name="connsiteY119" fmla="*/ 8278 h 9503"/>
                <a:gd name="connsiteX120" fmla="*/ 2450 w 10000"/>
                <a:gd name="connsiteY120" fmla="*/ 8161 h 9503"/>
                <a:gd name="connsiteX121" fmla="*/ 2310 w 10000"/>
                <a:gd name="connsiteY121" fmla="*/ 8045 h 9503"/>
                <a:gd name="connsiteX122" fmla="*/ 2216 w 10000"/>
                <a:gd name="connsiteY122" fmla="*/ 7439 h 9503"/>
                <a:gd name="connsiteX123" fmla="*/ 1949 w 10000"/>
                <a:gd name="connsiteY123" fmla="*/ 7799 h 9503"/>
                <a:gd name="connsiteX124" fmla="*/ 1857 w 10000"/>
                <a:gd name="connsiteY124" fmla="*/ 7928 h 9503"/>
                <a:gd name="connsiteX125" fmla="*/ 1857 w 10000"/>
                <a:gd name="connsiteY125" fmla="*/ 7552 h 9503"/>
                <a:gd name="connsiteX126" fmla="*/ 1718 w 10000"/>
                <a:gd name="connsiteY126" fmla="*/ 7073 h 9503"/>
                <a:gd name="connsiteX127" fmla="*/ 1442 w 10000"/>
                <a:gd name="connsiteY127" fmla="*/ 7073 h 9503"/>
                <a:gd name="connsiteX128" fmla="*/ 1442 w 10000"/>
                <a:gd name="connsiteY128" fmla="*/ 6576 h 9503"/>
                <a:gd name="connsiteX129" fmla="*/ 1481 w 10000"/>
                <a:gd name="connsiteY129" fmla="*/ 5979 h 9503"/>
                <a:gd name="connsiteX130" fmla="*/ 1306 w 10000"/>
                <a:gd name="connsiteY130" fmla="*/ 5708 h 9503"/>
                <a:gd name="connsiteX131" fmla="*/ 1162 w 10000"/>
                <a:gd name="connsiteY131" fmla="*/ 5356 h 9503"/>
                <a:gd name="connsiteX132" fmla="*/ 1122 w 10000"/>
                <a:gd name="connsiteY132" fmla="*/ 5115 h 9503"/>
                <a:gd name="connsiteX133" fmla="*/ 1078 w 10000"/>
                <a:gd name="connsiteY133" fmla="*/ 4752 h 9503"/>
                <a:gd name="connsiteX134" fmla="*/ 1122 w 10000"/>
                <a:gd name="connsiteY134" fmla="*/ 4388 h 9503"/>
                <a:gd name="connsiteX135" fmla="*/ 796 w 10000"/>
                <a:gd name="connsiteY135" fmla="*/ 4504 h 9503"/>
                <a:gd name="connsiteX136" fmla="*/ 607 w 10000"/>
                <a:gd name="connsiteY136" fmla="*/ 4752 h 9503"/>
                <a:gd name="connsiteX137" fmla="*/ 607 w 10000"/>
                <a:gd name="connsiteY137" fmla="*/ 4388 h 9503"/>
                <a:gd name="connsiteX138" fmla="*/ 565 w 10000"/>
                <a:gd name="connsiteY138" fmla="*/ 4011 h 9503"/>
                <a:gd name="connsiteX139" fmla="*/ 521 w 10000"/>
                <a:gd name="connsiteY139" fmla="*/ 3801 h 9503"/>
                <a:gd name="connsiteX140" fmla="*/ 7765 w 10000"/>
                <a:gd name="connsiteY140" fmla="*/ 3755 h 9503"/>
                <a:gd name="connsiteX141" fmla="*/ 7900 w 10000"/>
                <a:gd name="connsiteY141" fmla="*/ 2872 h 9503"/>
                <a:gd name="connsiteX0" fmla="*/ 9953 w 9965"/>
                <a:gd name="connsiteY0" fmla="*/ 0 h 9737"/>
                <a:gd name="connsiteX1" fmla="*/ 9953 w 9965"/>
                <a:gd name="connsiteY1" fmla="*/ 122 h 9737"/>
                <a:gd name="connsiteX2" fmla="*/ 9861 w 9965"/>
                <a:gd name="connsiteY2" fmla="*/ 0 h 9737"/>
                <a:gd name="connsiteX3" fmla="*/ 9861 w 9965"/>
                <a:gd name="connsiteY3" fmla="*/ 242 h 9737"/>
                <a:gd name="connsiteX4" fmla="*/ 9815 w 9965"/>
                <a:gd name="connsiteY4" fmla="*/ 518 h 9737"/>
                <a:gd name="connsiteX5" fmla="*/ 9769 w 9965"/>
                <a:gd name="connsiteY5" fmla="*/ 999 h 9737"/>
                <a:gd name="connsiteX6" fmla="*/ 9815 w 9965"/>
                <a:gd name="connsiteY6" fmla="*/ 758 h 9737"/>
                <a:gd name="connsiteX7" fmla="*/ 9769 w 9965"/>
                <a:gd name="connsiteY7" fmla="*/ 877 h 9737"/>
                <a:gd name="connsiteX8" fmla="*/ 9724 w 9965"/>
                <a:gd name="connsiteY8" fmla="*/ 645 h 9737"/>
                <a:gd name="connsiteX9" fmla="*/ 9625 w 9965"/>
                <a:gd name="connsiteY9" fmla="*/ 758 h 9737"/>
                <a:gd name="connsiteX10" fmla="*/ 9625 w 9965"/>
                <a:gd name="connsiteY10" fmla="*/ 999 h 9737"/>
                <a:gd name="connsiteX11" fmla="*/ 9679 w 9965"/>
                <a:gd name="connsiteY11" fmla="*/ 1137 h 9737"/>
                <a:gd name="connsiteX12" fmla="*/ 9769 w 9965"/>
                <a:gd name="connsiteY12" fmla="*/ 1274 h 9737"/>
                <a:gd name="connsiteX13" fmla="*/ 9724 w 9965"/>
                <a:gd name="connsiteY13" fmla="*/ 1395 h 9737"/>
                <a:gd name="connsiteX14" fmla="*/ 9679 w 9965"/>
                <a:gd name="connsiteY14" fmla="*/ 1789 h 9737"/>
                <a:gd name="connsiteX15" fmla="*/ 9491 w 9965"/>
                <a:gd name="connsiteY15" fmla="*/ 1514 h 9737"/>
                <a:gd name="connsiteX16" fmla="*/ 9625 w 9965"/>
                <a:gd name="connsiteY16" fmla="*/ 1899 h 9737"/>
                <a:gd name="connsiteX17" fmla="*/ 9769 w 9965"/>
                <a:gd name="connsiteY17" fmla="*/ 1899 h 9737"/>
                <a:gd name="connsiteX18" fmla="*/ 9724 w 9965"/>
                <a:gd name="connsiteY18" fmla="*/ 2181 h 9737"/>
                <a:gd name="connsiteX19" fmla="*/ 9815 w 9965"/>
                <a:gd name="connsiteY19" fmla="*/ 2693 h 9737"/>
                <a:gd name="connsiteX20" fmla="*/ 9769 w 9965"/>
                <a:gd name="connsiteY20" fmla="*/ 2693 h 9737"/>
                <a:gd name="connsiteX21" fmla="*/ 9625 w 9965"/>
                <a:gd name="connsiteY21" fmla="*/ 2415 h 9737"/>
                <a:gd name="connsiteX22" fmla="*/ 9575 w 9965"/>
                <a:gd name="connsiteY22" fmla="*/ 2559 h 9737"/>
                <a:gd name="connsiteX23" fmla="*/ 9679 w 9965"/>
                <a:gd name="connsiteY23" fmla="*/ 2820 h 9737"/>
                <a:gd name="connsiteX24" fmla="*/ 9625 w 9965"/>
                <a:gd name="connsiteY24" fmla="*/ 3063 h 9737"/>
                <a:gd name="connsiteX25" fmla="*/ 9491 w 9965"/>
                <a:gd name="connsiteY25" fmla="*/ 2820 h 9737"/>
                <a:gd name="connsiteX26" fmla="*/ 9575 w 9965"/>
                <a:gd name="connsiteY26" fmla="*/ 3192 h 9737"/>
                <a:gd name="connsiteX27" fmla="*/ 9491 w 9965"/>
                <a:gd name="connsiteY27" fmla="*/ 3192 h 9737"/>
                <a:gd name="connsiteX28" fmla="*/ 9491 w 9965"/>
                <a:gd name="connsiteY28" fmla="*/ 3454 h 9737"/>
                <a:gd name="connsiteX29" fmla="*/ 9258 w 9965"/>
                <a:gd name="connsiteY29" fmla="*/ 3737 h 9737"/>
                <a:gd name="connsiteX30" fmla="*/ 9213 w 9965"/>
                <a:gd name="connsiteY30" fmla="*/ 3958 h 9737"/>
                <a:gd name="connsiteX31" fmla="*/ 9258 w 9965"/>
                <a:gd name="connsiteY31" fmla="*/ 4101 h 9737"/>
                <a:gd name="connsiteX32" fmla="*/ 9213 w 9965"/>
                <a:gd name="connsiteY32" fmla="*/ 4196 h 9737"/>
                <a:gd name="connsiteX33" fmla="*/ 9166 w 9965"/>
                <a:gd name="connsiteY33" fmla="*/ 4599 h 9737"/>
                <a:gd name="connsiteX34" fmla="*/ 9125 w 9965"/>
                <a:gd name="connsiteY34" fmla="*/ 4477 h 9737"/>
                <a:gd name="connsiteX35" fmla="*/ 9125 w 9965"/>
                <a:gd name="connsiteY35" fmla="*/ 4864 h 9737"/>
                <a:gd name="connsiteX36" fmla="*/ 8654 w 9965"/>
                <a:gd name="connsiteY36" fmla="*/ 4202 h 9737"/>
                <a:gd name="connsiteX37" fmla="*/ 7882 w 9965"/>
                <a:gd name="connsiteY37" fmla="*/ 6403 h 9737"/>
                <a:gd name="connsiteX38" fmla="*/ 7603 w 9965"/>
                <a:gd name="connsiteY38" fmla="*/ 6657 h 9737"/>
                <a:gd name="connsiteX39" fmla="*/ 7465 w 9965"/>
                <a:gd name="connsiteY39" fmla="*/ 5893 h 9737"/>
                <a:gd name="connsiteX40" fmla="*/ 7421 w 9965"/>
                <a:gd name="connsiteY40" fmla="*/ 5893 h 9737"/>
                <a:gd name="connsiteX41" fmla="*/ 7555 w 9965"/>
                <a:gd name="connsiteY41" fmla="*/ 5744 h 9737"/>
                <a:gd name="connsiteX42" fmla="*/ 7372 w 9965"/>
                <a:gd name="connsiteY42" fmla="*/ 5744 h 9737"/>
                <a:gd name="connsiteX43" fmla="*/ 7328 w 9965"/>
                <a:gd name="connsiteY43" fmla="*/ 6029 h 9737"/>
                <a:gd name="connsiteX44" fmla="*/ 7421 w 9965"/>
                <a:gd name="connsiteY44" fmla="*/ 6272 h 9737"/>
                <a:gd name="connsiteX45" fmla="*/ 7372 w 9965"/>
                <a:gd name="connsiteY45" fmla="*/ 6272 h 9737"/>
                <a:gd name="connsiteX46" fmla="*/ 7516 w 9965"/>
                <a:gd name="connsiteY46" fmla="*/ 7036 h 9737"/>
                <a:gd name="connsiteX47" fmla="*/ 7328 w 9965"/>
                <a:gd name="connsiteY47" fmla="*/ 6547 h 9737"/>
                <a:gd name="connsiteX48" fmla="*/ 7421 w 9965"/>
                <a:gd name="connsiteY48" fmla="*/ 7036 h 9737"/>
                <a:gd name="connsiteX49" fmla="*/ 7372 w 9965"/>
                <a:gd name="connsiteY49" fmla="*/ 7180 h 9737"/>
                <a:gd name="connsiteX50" fmla="*/ 7328 w 9965"/>
                <a:gd name="connsiteY50" fmla="*/ 7036 h 9737"/>
                <a:gd name="connsiteX51" fmla="*/ 7283 w 9965"/>
                <a:gd name="connsiteY51" fmla="*/ 7444 h 9737"/>
                <a:gd name="connsiteX52" fmla="*/ 7138 w 9965"/>
                <a:gd name="connsiteY52" fmla="*/ 7565 h 9737"/>
                <a:gd name="connsiteX53" fmla="*/ 7096 w 9965"/>
                <a:gd name="connsiteY53" fmla="*/ 7291 h 9737"/>
                <a:gd name="connsiteX54" fmla="*/ 7007 w 9965"/>
                <a:gd name="connsiteY54" fmla="*/ 7180 h 9737"/>
                <a:gd name="connsiteX55" fmla="*/ 7053 w 9965"/>
                <a:gd name="connsiteY55" fmla="*/ 7684 h 9737"/>
                <a:gd name="connsiteX56" fmla="*/ 6818 w 9965"/>
                <a:gd name="connsiteY56" fmla="*/ 7444 h 9737"/>
                <a:gd name="connsiteX57" fmla="*/ 6772 w 9965"/>
                <a:gd name="connsiteY57" fmla="*/ 7565 h 9737"/>
                <a:gd name="connsiteX58" fmla="*/ 6633 w 9965"/>
                <a:gd name="connsiteY58" fmla="*/ 7804 h 9737"/>
                <a:gd name="connsiteX59" fmla="*/ 6598 w 9965"/>
                <a:gd name="connsiteY59" fmla="*/ 8080 h 9737"/>
                <a:gd name="connsiteX60" fmla="*/ 6495 w 9965"/>
                <a:gd name="connsiteY60" fmla="*/ 8080 h 9737"/>
                <a:gd name="connsiteX61" fmla="*/ 6357 w 9965"/>
                <a:gd name="connsiteY61" fmla="*/ 8203 h 9737"/>
                <a:gd name="connsiteX62" fmla="*/ 6357 w 9965"/>
                <a:gd name="connsiteY62" fmla="*/ 8080 h 9737"/>
                <a:gd name="connsiteX63" fmla="*/ 6357 w 9965"/>
                <a:gd name="connsiteY63" fmla="*/ 8325 h 9737"/>
                <a:gd name="connsiteX64" fmla="*/ 6224 w 9965"/>
                <a:gd name="connsiteY64" fmla="*/ 8203 h 9737"/>
                <a:gd name="connsiteX65" fmla="*/ 6224 w 9965"/>
                <a:gd name="connsiteY65" fmla="*/ 8448 h 9737"/>
                <a:gd name="connsiteX66" fmla="*/ 6175 w 9965"/>
                <a:gd name="connsiteY66" fmla="*/ 8845 h 9737"/>
                <a:gd name="connsiteX67" fmla="*/ 6272 w 9965"/>
                <a:gd name="connsiteY67" fmla="*/ 8980 h 9737"/>
                <a:gd name="connsiteX68" fmla="*/ 6272 w 9965"/>
                <a:gd name="connsiteY68" fmla="*/ 8980 h 9737"/>
                <a:gd name="connsiteX69" fmla="*/ 6357 w 9965"/>
                <a:gd name="connsiteY69" fmla="*/ 9492 h 9737"/>
                <a:gd name="connsiteX70" fmla="*/ 6130 w 9965"/>
                <a:gd name="connsiteY70" fmla="*/ 9737 h 9737"/>
                <a:gd name="connsiteX71" fmla="*/ 6130 w 9965"/>
                <a:gd name="connsiteY71" fmla="*/ 9492 h 9737"/>
                <a:gd name="connsiteX72" fmla="*/ 6032 w 9965"/>
                <a:gd name="connsiteY72" fmla="*/ 9100 h 9737"/>
                <a:gd name="connsiteX73" fmla="*/ 5994 w 9965"/>
                <a:gd name="connsiteY73" fmla="*/ 8845 h 9737"/>
                <a:gd name="connsiteX74" fmla="*/ 5946 w 9965"/>
                <a:gd name="connsiteY74" fmla="*/ 8448 h 9737"/>
                <a:gd name="connsiteX75" fmla="*/ 5994 w 9965"/>
                <a:gd name="connsiteY75" fmla="*/ 8203 h 9737"/>
                <a:gd name="connsiteX76" fmla="*/ 5946 w 9965"/>
                <a:gd name="connsiteY76" fmla="*/ 7804 h 9737"/>
                <a:gd name="connsiteX77" fmla="*/ 5946 w 9965"/>
                <a:gd name="connsiteY77" fmla="*/ 7944 h 9737"/>
                <a:gd name="connsiteX78" fmla="*/ 5852 w 9965"/>
                <a:gd name="connsiteY78" fmla="*/ 7684 h 9737"/>
                <a:gd name="connsiteX79" fmla="*/ 5852 w 9965"/>
                <a:gd name="connsiteY79" fmla="*/ 7944 h 9737"/>
                <a:gd name="connsiteX80" fmla="*/ 5717 w 9965"/>
                <a:gd name="connsiteY80" fmla="*/ 7944 h 9737"/>
                <a:gd name="connsiteX81" fmla="*/ 5627 w 9965"/>
                <a:gd name="connsiteY81" fmla="*/ 7804 h 9737"/>
                <a:gd name="connsiteX82" fmla="*/ 5573 w 9965"/>
                <a:gd name="connsiteY82" fmla="*/ 7565 h 9737"/>
                <a:gd name="connsiteX83" fmla="*/ 5527 w 9965"/>
                <a:gd name="connsiteY83" fmla="*/ 7565 h 9737"/>
                <a:gd name="connsiteX84" fmla="*/ 5527 w 9965"/>
                <a:gd name="connsiteY84" fmla="*/ 7804 h 9737"/>
                <a:gd name="connsiteX85" fmla="*/ 5439 w 9965"/>
                <a:gd name="connsiteY85" fmla="*/ 7565 h 9737"/>
                <a:gd name="connsiteX86" fmla="*/ 5399 w 9965"/>
                <a:gd name="connsiteY86" fmla="*/ 7291 h 9737"/>
                <a:gd name="connsiteX87" fmla="*/ 5356 w 9965"/>
                <a:gd name="connsiteY87" fmla="*/ 7444 h 9737"/>
                <a:gd name="connsiteX88" fmla="*/ 5399 w 9965"/>
                <a:gd name="connsiteY88" fmla="*/ 7804 h 9737"/>
                <a:gd name="connsiteX89" fmla="*/ 5305 w 9965"/>
                <a:gd name="connsiteY89" fmla="*/ 7684 h 9737"/>
                <a:gd name="connsiteX90" fmla="*/ 5305 w 9965"/>
                <a:gd name="connsiteY90" fmla="*/ 7944 h 9737"/>
                <a:gd name="connsiteX91" fmla="*/ 5118 w 9965"/>
                <a:gd name="connsiteY91" fmla="*/ 7804 h 9737"/>
                <a:gd name="connsiteX92" fmla="*/ 4984 w 9965"/>
                <a:gd name="connsiteY92" fmla="*/ 7804 h 9737"/>
                <a:gd name="connsiteX93" fmla="*/ 4934 w 9965"/>
                <a:gd name="connsiteY93" fmla="*/ 7804 h 9737"/>
                <a:gd name="connsiteX94" fmla="*/ 4797 w 9965"/>
                <a:gd name="connsiteY94" fmla="*/ 7565 h 9737"/>
                <a:gd name="connsiteX95" fmla="*/ 4746 w 9965"/>
                <a:gd name="connsiteY95" fmla="*/ 7444 h 9737"/>
                <a:gd name="connsiteX96" fmla="*/ 4610 w 9965"/>
                <a:gd name="connsiteY96" fmla="*/ 7291 h 9737"/>
                <a:gd name="connsiteX97" fmla="*/ 4523 w 9965"/>
                <a:gd name="connsiteY97" fmla="*/ 6547 h 9737"/>
                <a:gd name="connsiteX98" fmla="*/ 4423 w 9965"/>
                <a:gd name="connsiteY98" fmla="*/ 6029 h 9737"/>
                <a:gd name="connsiteX99" fmla="*/ 4291 w 9965"/>
                <a:gd name="connsiteY99" fmla="*/ 6029 h 9737"/>
                <a:gd name="connsiteX100" fmla="*/ 4150 w 9965"/>
                <a:gd name="connsiteY100" fmla="*/ 6029 h 9737"/>
                <a:gd name="connsiteX101" fmla="*/ 3919 w 9965"/>
                <a:gd name="connsiteY101" fmla="*/ 5373 h 9737"/>
                <a:gd name="connsiteX102" fmla="*/ 3740 w 9965"/>
                <a:gd name="connsiteY102" fmla="*/ 5744 h 9737"/>
                <a:gd name="connsiteX103" fmla="*/ 3740 w 9965"/>
                <a:gd name="connsiteY103" fmla="*/ 6029 h 9737"/>
                <a:gd name="connsiteX104" fmla="*/ 3510 w 9965"/>
                <a:gd name="connsiteY104" fmla="*/ 6155 h 9737"/>
                <a:gd name="connsiteX105" fmla="*/ 3374 w 9965"/>
                <a:gd name="connsiteY105" fmla="*/ 6547 h 9737"/>
                <a:gd name="connsiteX106" fmla="*/ 3282 w 9965"/>
                <a:gd name="connsiteY106" fmla="*/ 6272 h 9737"/>
                <a:gd name="connsiteX107" fmla="*/ 3188 w 9965"/>
                <a:gd name="connsiteY107" fmla="*/ 6547 h 9737"/>
                <a:gd name="connsiteX108" fmla="*/ 3051 w 9965"/>
                <a:gd name="connsiteY108" fmla="*/ 6547 h 9737"/>
                <a:gd name="connsiteX109" fmla="*/ 2862 w 9965"/>
                <a:gd name="connsiteY109" fmla="*/ 6403 h 9737"/>
                <a:gd name="connsiteX110" fmla="*/ 2682 w 9965"/>
                <a:gd name="connsiteY110" fmla="*/ 6657 h 9737"/>
                <a:gd name="connsiteX111" fmla="*/ 2588 w 9965"/>
                <a:gd name="connsiteY111" fmla="*/ 6657 h 9737"/>
                <a:gd name="connsiteX112" fmla="*/ 2494 w 9965"/>
                <a:gd name="connsiteY112" fmla="*/ 6657 h 9737"/>
                <a:gd name="connsiteX113" fmla="*/ 2450 w 9965"/>
                <a:gd name="connsiteY113" fmla="*/ 6657 h 9737"/>
                <a:gd name="connsiteX114" fmla="*/ 2450 w 9965"/>
                <a:gd name="connsiteY114" fmla="*/ 7291 h 9737"/>
                <a:gd name="connsiteX115" fmla="*/ 2546 w 9965"/>
                <a:gd name="connsiteY115" fmla="*/ 7684 h 9737"/>
                <a:gd name="connsiteX116" fmla="*/ 2546 w 9965"/>
                <a:gd name="connsiteY116" fmla="*/ 7804 h 9737"/>
                <a:gd name="connsiteX117" fmla="*/ 2546 w 9965"/>
                <a:gd name="connsiteY117" fmla="*/ 8080 h 9737"/>
                <a:gd name="connsiteX118" fmla="*/ 2588 w 9965"/>
                <a:gd name="connsiteY118" fmla="*/ 8448 h 9737"/>
                <a:gd name="connsiteX119" fmla="*/ 2450 w 9965"/>
                <a:gd name="connsiteY119" fmla="*/ 8325 h 9737"/>
                <a:gd name="connsiteX120" fmla="*/ 2310 w 9965"/>
                <a:gd name="connsiteY120" fmla="*/ 8203 h 9737"/>
                <a:gd name="connsiteX121" fmla="*/ 2216 w 9965"/>
                <a:gd name="connsiteY121" fmla="*/ 7565 h 9737"/>
                <a:gd name="connsiteX122" fmla="*/ 1949 w 9965"/>
                <a:gd name="connsiteY122" fmla="*/ 7944 h 9737"/>
                <a:gd name="connsiteX123" fmla="*/ 1857 w 9965"/>
                <a:gd name="connsiteY123" fmla="*/ 8080 h 9737"/>
                <a:gd name="connsiteX124" fmla="*/ 1857 w 9965"/>
                <a:gd name="connsiteY124" fmla="*/ 7684 h 9737"/>
                <a:gd name="connsiteX125" fmla="*/ 1718 w 9965"/>
                <a:gd name="connsiteY125" fmla="*/ 7180 h 9737"/>
                <a:gd name="connsiteX126" fmla="*/ 1442 w 9965"/>
                <a:gd name="connsiteY126" fmla="*/ 7180 h 9737"/>
                <a:gd name="connsiteX127" fmla="*/ 1442 w 9965"/>
                <a:gd name="connsiteY127" fmla="*/ 6657 h 9737"/>
                <a:gd name="connsiteX128" fmla="*/ 1481 w 9965"/>
                <a:gd name="connsiteY128" fmla="*/ 6029 h 9737"/>
                <a:gd name="connsiteX129" fmla="*/ 1306 w 9965"/>
                <a:gd name="connsiteY129" fmla="*/ 5744 h 9737"/>
                <a:gd name="connsiteX130" fmla="*/ 1162 w 9965"/>
                <a:gd name="connsiteY130" fmla="*/ 5373 h 9737"/>
                <a:gd name="connsiteX131" fmla="*/ 1122 w 9965"/>
                <a:gd name="connsiteY131" fmla="*/ 5120 h 9737"/>
                <a:gd name="connsiteX132" fmla="*/ 1078 w 9965"/>
                <a:gd name="connsiteY132" fmla="*/ 4738 h 9737"/>
                <a:gd name="connsiteX133" fmla="*/ 1122 w 9965"/>
                <a:gd name="connsiteY133" fmla="*/ 4354 h 9737"/>
                <a:gd name="connsiteX134" fmla="*/ 796 w 9965"/>
                <a:gd name="connsiteY134" fmla="*/ 4477 h 9737"/>
                <a:gd name="connsiteX135" fmla="*/ 607 w 9965"/>
                <a:gd name="connsiteY135" fmla="*/ 4738 h 9737"/>
                <a:gd name="connsiteX136" fmla="*/ 607 w 9965"/>
                <a:gd name="connsiteY136" fmla="*/ 4354 h 9737"/>
                <a:gd name="connsiteX137" fmla="*/ 565 w 9965"/>
                <a:gd name="connsiteY137" fmla="*/ 3958 h 9737"/>
                <a:gd name="connsiteX138" fmla="*/ 521 w 9965"/>
                <a:gd name="connsiteY138" fmla="*/ 3737 h 9737"/>
                <a:gd name="connsiteX139" fmla="*/ 7765 w 9965"/>
                <a:gd name="connsiteY139" fmla="*/ 3688 h 9737"/>
                <a:gd name="connsiteX140" fmla="*/ 7900 w 9965"/>
                <a:gd name="connsiteY140" fmla="*/ 2759 h 9737"/>
                <a:gd name="connsiteX0" fmla="*/ 9988 w 9988"/>
                <a:gd name="connsiteY0" fmla="*/ 125 h 10000"/>
                <a:gd name="connsiteX1" fmla="*/ 9896 w 9988"/>
                <a:gd name="connsiteY1" fmla="*/ 0 h 10000"/>
                <a:gd name="connsiteX2" fmla="*/ 9896 w 9988"/>
                <a:gd name="connsiteY2" fmla="*/ 249 h 10000"/>
                <a:gd name="connsiteX3" fmla="*/ 9849 w 9988"/>
                <a:gd name="connsiteY3" fmla="*/ 532 h 10000"/>
                <a:gd name="connsiteX4" fmla="*/ 9803 w 9988"/>
                <a:gd name="connsiteY4" fmla="*/ 1026 h 10000"/>
                <a:gd name="connsiteX5" fmla="*/ 9849 w 9988"/>
                <a:gd name="connsiteY5" fmla="*/ 778 h 10000"/>
                <a:gd name="connsiteX6" fmla="*/ 9803 w 9988"/>
                <a:gd name="connsiteY6" fmla="*/ 901 h 10000"/>
                <a:gd name="connsiteX7" fmla="*/ 9758 w 9988"/>
                <a:gd name="connsiteY7" fmla="*/ 662 h 10000"/>
                <a:gd name="connsiteX8" fmla="*/ 9659 w 9988"/>
                <a:gd name="connsiteY8" fmla="*/ 778 h 10000"/>
                <a:gd name="connsiteX9" fmla="*/ 9659 w 9988"/>
                <a:gd name="connsiteY9" fmla="*/ 1026 h 10000"/>
                <a:gd name="connsiteX10" fmla="*/ 9713 w 9988"/>
                <a:gd name="connsiteY10" fmla="*/ 1168 h 10000"/>
                <a:gd name="connsiteX11" fmla="*/ 9803 w 9988"/>
                <a:gd name="connsiteY11" fmla="*/ 1308 h 10000"/>
                <a:gd name="connsiteX12" fmla="*/ 9758 w 9988"/>
                <a:gd name="connsiteY12" fmla="*/ 1433 h 10000"/>
                <a:gd name="connsiteX13" fmla="*/ 9713 w 9988"/>
                <a:gd name="connsiteY13" fmla="*/ 1837 h 10000"/>
                <a:gd name="connsiteX14" fmla="*/ 9524 w 9988"/>
                <a:gd name="connsiteY14" fmla="*/ 1555 h 10000"/>
                <a:gd name="connsiteX15" fmla="*/ 9659 w 9988"/>
                <a:gd name="connsiteY15" fmla="*/ 1950 h 10000"/>
                <a:gd name="connsiteX16" fmla="*/ 9803 w 9988"/>
                <a:gd name="connsiteY16" fmla="*/ 1950 h 10000"/>
                <a:gd name="connsiteX17" fmla="*/ 9758 w 9988"/>
                <a:gd name="connsiteY17" fmla="*/ 2240 h 10000"/>
                <a:gd name="connsiteX18" fmla="*/ 9849 w 9988"/>
                <a:gd name="connsiteY18" fmla="*/ 2766 h 10000"/>
                <a:gd name="connsiteX19" fmla="*/ 9803 w 9988"/>
                <a:gd name="connsiteY19" fmla="*/ 2766 h 10000"/>
                <a:gd name="connsiteX20" fmla="*/ 9659 w 9988"/>
                <a:gd name="connsiteY20" fmla="*/ 2480 h 10000"/>
                <a:gd name="connsiteX21" fmla="*/ 9609 w 9988"/>
                <a:gd name="connsiteY21" fmla="*/ 2628 h 10000"/>
                <a:gd name="connsiteX22" fmla="*/ 9713 w 9988"/>
                <a:gd name="connsiteY22" fmla="*/ 2896 h 10000"/>
                <a:gd name="connsiteX23" fmla="*/ 9659 w 9988"/>
                <a:gd name="connsiteY23" fmla="*/ 3146 h 10000"/>
                <a:gd name="connsiteX24" fmla="*/ 9524 w 9988"/>
                <a:gd name="connsiteY24" fmla="*/ 2896 h 10000"/>
                <a:gd name="connsiteX25" fmla="*/ 9609 w 9988"/>
                <a:gd name="connsiteY25" fmla="*/ 3278 h 10000"/>
                <a:gd name="connsiteX26" fmla="*/ 9524 w 9988"/>
                <a:gd name="connsiteY26" fmla="*/ 3278 h 10000"/>
                <a:gd name="connsiteX27" fmla="*/ 9524 w 9988"/>
                <a:gd name="connsiteY27" fmla="*/ 3547 h 10000"/>
                <a:gd name="connsiteX28" fmla="*/ 9291 w 9988"/>
                <a:gd name="connsiteY28" fmla="*/ 3838 h 10000"/>
                <a:gd name="connsiteX29" fmla="*/ 9245 w 9988"/>
                <a:gd name="connsiteY29" fmla="*/ 4065 h 10000"/>
                <a:gd name="connsiteX30" fmla="*/ 9291 w 9988"/>
                <a:gd name="connsiteY30" fmla="*/ 4212 h 10000"/>
                <a:gd name="connsiteX31" fmla="*/ 9245 w 9988"/>
                <a:gd name="connsiteY31" fmla="*/ 4309 h 10000"/>
                <a:gd name="connsiteX32" fmla="*/ 9198 w 9988"/>
                <a:gd name="connsiteY32" fmla="*/ 4723 h 10000"/>
                <a:gd name="connsiteX33" fmla="*/ 9157 w 9988"/>
                <a:gd name="connsiteY33" fmla="*/ 4598 h 10000"/>
                <a:gd name="connsiteX34" fmla="*/ 9157 w 9988"/>
                <a:gd name="connsiteY34" fmla="*/ 4995 h 10000"/>
                <a:gd name="connsiteX35" fmla="*/ 8684 w 9988"/>
                <a:gd name="connsiteY35" fmla="*/ 4315 h 10000"/>
                <a:gd name="connsiteX36" fmla="*/ 7910 w 9988"/>
                <a:gd name="connsiteY36" fmla="*/ 6576 h 10000"/>
                <a:gd name="connsiteX37" fmla="*/ 7630 w 9988"/>
                <a:gd name="connsiteY37" fmla="*/ 6837 h 10000"/>
                <a:gd name="connsiteX38" fmla="*/ 7491 w 9988"/>
                <a:gd name="connsiteY38" fmla="*/ 6052 h 10000"/>
                <a:gd name="connsiteX39" fmla="*/ 7447 w 9988"/>
                <a:gd name="connsiteY39" fmla="*/ 6052 h 10000"/>
                <a:gd name="connsiteX40" fmla="*/ 7582 w 9988"/>
                <a:gd name="connsiteY40" fmla="*/ 5899 h 10000"/>
                <a:gd name="connsiteX41" fmla="*/ 7398 w 9988"/>
                <a:gd name="connsiteY41" fmla="*/ 5899 h 10000"/>
                <a:gd name="connsiteX42" fmla="*/ 7354 w 9988"/>
                <a:gd name="connsiteY42" fmla="*/ 6192 h 10000"/>
                <a:gd name="connsiteX43" fmla="*/ 7447 w 9988"/>
                <a:gd name="connsiteY43" fmla="*/ 6441 h 10000"/>
                <a:gd name="connsiteX44" fmla="*/ 7398 w 9988"/>
                <a:gd name="connsiteY44" fmla="*/ 6441 h 10000"/>
                <a:gd name="connsiteX45" fmla="*/ 7542 w 9988"/>
                <a:gd name="connsiteY45" fmla="*/ 7226 h 10000"/>
                <a:gd name="connsiteX46" fmla="*/ 7354 w 9988"/>
                <a:gd name="connsiteY46" fmla="*/ 6724 h 10000"/>
                <a:gd name="connsiteX47" fmla="*/ 7447 w 9988"/>
                <a:gd name="connsiteY47" fmla="*/ 7226 h 10000"/>
                <a:gd name="connsiteX48" fmla="*/ 7398 w 9988"/>
                <a:gd name="connsiteY48" fmla="*/ 7374 h 10000"/>
                <a:gd name="connsiteX49" fmla="*/ 7354 w 9988"/>
                <a:gd name="connsiteY49" fmla="*/ 7226 h 10000"/>
                <a:gd name="connsiteX50" fmla="*/ 7309 w 9988"/>
                <a:gd name="connsiteY50" fmla="*/ 7645 h 10000"/>
                <a:gd name="connsiteX51" fmla="*/ 7163 w 9988"/>
                <a:gd name="connsiteY51" fmla="*/ 7769 h 10000"/>
                <a:gd name="connsiteX52" fmla="*/ 7121 w 9988"/>
                <a:gd name="connsiteY52" fmla="*/ 7488 h 10000"/>
                <a:gd name="connsiteX53" fmla="*/ 7032 w 9988"/>
                <a:gd name="connsiteY53" fmla="*/ 7374 h 10000"/>
                <a:gd name="connsiteX54" fmla="*/ 7078 w 9988"/>
                <a:gd name="connsiteY54" fmla="*/ 7892 h 10000"/>
                <a:gd name="connsiteX55" fmla="*/ 6842 w 9988"/>
                <a:gd name="connsiteY55" fmla="*/ 7645 h 10000"/>
                <a:gd name="connsiteX56" fmla="*/ 6796 w 9988"/>
                <a:gd name="connsiteY56" fmla="*/ 7769 h 10000"/>
                <a:gd name="connsiteX57" fmla="*/ 6656 w 9988"/>
                <a:gd name="connsiteY57" fmla="*/ 8015 h 10000"/>
                <a:gd name="connsiteX58" fmla="*/ 6621 w 9988"/>
                <a:gd name="connsiteY58" fmla="*/ 8298 h 10000"/>
                <a:gd name="connsiteX59" fmla="*/ 6518 w 9988"/>
                <a:gd name="connsiteY59" fmla="*/ 8298 h 10000"/>
                <a:gd name="connsiteX60" fmla="*/ 6379 w 9988"/>
                <a:gd name="connsiteY60" fmla="*/ 8425 h 10000"/>
                <a:gd name="connsiteX61" fmla="*/ 6379 w 9988"/>
                <a:gd name="connsiteY61" fmla="*/ 8298 h 10000"/>
                <a:gd name="connsiteX62" fmla="*/ 6379 w 9988"/>
                <a:gd name="connsiteY62" fmla="*/ 8550 h 10000"/>
                <a:gd name="connsiteX63" fmla="*/ 6246 w 9988"/>
                <a:gd name="connsiteY63" fmla="*/ 8425 h 10000"/>
                <a:gd name="connsiteX64" fmla="*/ 6246 w 9988"/>
                <a:gd name="connsiteY64" fmla="*/ 8676 h 10000"/>
                <a:gd name="connsiteX65" fmla="*/ 6197 w 9988"/>
                <a:gd name="connsiteY65" fmla="*/ 9084 h 10000"/>
                <a:gd name="connsiteX66" fmla="*/ 6294 w 9988"/>
                <a:gd name="connsiteY66" fmla="*/ 9223 h 10000"/>
                <a:gd name="connsiteX67" fmla="*/ 6294 w 9988"/>
                <a:gd name="connsiteY67" fmla="*/ 9223 h 10000"/>
                <a:gd name="connsiteX68" fmla="*/ 6379 w 9988"/>
                <a:gd name="connsiteY68" fmla="*/ 9748 h 10000"/>
                <a:gd name="connsiteX69" fmla="*/ 6152 w 9988"/>
                <a:gd name="connsiteY69" fmla="*/ 10000 h 10000"/>
                <a:gd name="connsiteX70" fmla="*/ 6152 w 9988"/>
                <a:gd name="connsiteY70" fmla="*/ 9748 h 10000"/>
                <a:gd name="connsiteX71" fmla="*/ 6053 w 9988"/>
                <a:gd name="connsiteY71" fmla="*/ 9346 h 10000"/>
                <a:gd name="connsiteX72" fmla="*/ 6015 w 9988"/>
                <a:gd name="connsiteY72" fmla="*/ 9084 h 10000"/>
                <a:gd name="connsiteX73" fmla="*/ 5967 w 9988"/>
                <a:gd name="connsiteY73" fmla="*/ 8676 h 10000"/>
                <a:gd name="connsiteX74" fmla="*/ 6015 w 9988"/>
                <a:gd name="connsiteY74" fmla="*/ 8425 h 10000"/>
                <a:gd name="connsiteX75" fmla="*/ 5967 w 9988"/>
                <a:gd name="connsiteY75" fmla="*/ 8015 h 10000"/>
                <a:gd name="connsiteX76" fmla="*/ 5967 w 9988"/>
                <a:gd name="connsiteY76" fmla="*/ 8159 h 10000"/>
                <a:gd name="connsiteX77" fmla="*/ 5873 w 9988"/>
                <a:gd name="connsiteY77" fmla="*/ 7892 h 10000"/>
                <a:gd name="connsiteX78" fmla="*/ 5873 w 9988"/>
                <a:gd name="connsiteY78" fmla="*/ 8159 h 10000"/>
                <a:gd name="connsiteX79" fmla="*/ 5737 w 9988"/>
                <a:gd name="connsiteY79" fmla="*/ 8159 h 10000"/>
                <a:gd name="connsiteX80" fmla="*/ 5647 w 9988"/>
                <a:gd name="connsiteY80" fmla="*/ 8015 h 10000"/>
                <a:gd name="connsiteX81" fmla="*/ 5593 w 9988"/>
                <a:gd name="connsiteY81" fmla="*/ 7769 h 10000"/>
                <a:gd name="connsiteX82" fmla="*/ 5546 w 9988"/>
                <a:gd name="connsiteY82" fmla="*/ 7769 h 10000"/>
                <a:gd name="connsiteX83" fmla="*/ 5546 w 9988"/>
                <a:gd name="connsiteY83" fmla="*/ 8015 h 10000"/>
                <a:gd name="connsiteX84" fmla="*/ 5458 w 9988"/>
                <a:gd name="connsiteY84" fmla="*/ 7769 h 10000"/>
                <a:gd name="connsiteX85" fmla="*/ 5418 w 9988"/>
                <a:gd name="connsiteY85" fmla="*/ 7488 h 10000"/>
                <a:gd name="connsiteX86" fmla="*/ 5375 w 9988"/>
                <a:gd name="connsiteY86" fmla="*/ 7645 h 10000"/>
                <a:gd name="connsiteX87" fmla="*/ 5418 w 9988"/>
                <a:gd name="connsiteY87" fmla="*/ 8015 h 10000"/>
                <a:gd name="connsiteX88" fmla="*/ 5324 w 9988"/>
                <a:gd name="connsiteY88" fmla="*/ 7892 h 10000"/>
                <a:gd name="connsiteX89" fmla="*/ 5324 w 9988"/>
                <a:gd name="connsiteY89" fmla="*/ 8159 h 10000"/>
                <a:gd name="connsiteX90" fmla="*/ 5136 w 9988"/>
                <a:gd name="connsiteY90" fmla="*/ 8015 h 10000"/>
                <a:gd name="connsiteX91" fmla="*/ 5002 w 9988"/>
                <a:gd name="connsiteY91" fmla="*/ 8015 h 10000"/>
                <a:gd name="connsiteX92" fmla="*/ 4951 w 9988"/>
                <a:gd name="connsiteY92" fmla="*/ 8015 h 10000"/>
                <a:gd name="connsiteX93" fmla="*/ 4814 w 9988"/>
                <a:gd name="connsiteY93" fmla="*/ 7769 h 10000"/>
                <a:gd name="connsiteX94" fmla="*/ 4763 w 9988"/>
                <a:gd name="connsiteY94" fmla="*/ 7645 h 10000"/>
                <a:gd name="connsiteX95" fmla="*/ 4626 w 9988"/>
                <a:gd name="connsiteY95" fmla="*/ 7488 h 10000"/>
                <a:gd name="connsiteX96" fmla="*/ 4539 w 9988"/>
                <a:gd name="connsiteY96" fmla="*/ 6724 h 10000"/>
                <a:gd name="connsiteX97" fmla="*/ 4439 w 9988"/>
                <a:gd name="connsiteY97" fmla="*/ 6192 h 10000"/>
                <a:gd name="connsiteX98" fmla="*/ 4306 w 9988"/>
                <a:gd name="connsiteY98" fmla="*/ 6192 h 10000"/>
                <a:gd name="connsiteX99" fmla="*/ 4165 w 9988"/>
                <a:gd name="connsiteY99" fmla="*/ 6192 h 10000"/>
                <a:gd name="connsiteX100" fmla="*/ 3933 w 9988"/>
                <a:gd name="connsiteY100" fmla="*/ 5518 h 10000"/>
                <a:gd name="connsiteX101" fmla="*/ 3753 w 9988"/>
                <a:gd name="connsiteY101" fmla="*/ 5899 h 10000"/>
                <a:gd name="connsiteX102" fmla="*/ 3753 w 9988"/>
                <a:gd name="connsiteY102" fmla="*/ 6192 h 10000"/>
                <a:gd name="connsiteX103" fmla="*/ 3522 w 9988"/>
                <a:gd name="connsiteY103" fmla="*/ 6321 h 10000"/>
                <a:gd name="connsiteX104" fmla="*/ 3386 w 9988"/>
                <a:gd name="connsiteY104" fmla="*/ 6724 h 10000"/>
                <a:gd name="connsiteX105" fmla="*/ 3294 w 9988"/>
                <a:gd name="connsiteY105" fmla="*/ 6441 h 10000"/>
                <a:gd name="connsiteX106" fmla="*/ 3199 w 9988"/>
                <a:gd name="connsiteY106" fmla="*/ 6724 h 10000"/>
                <a:gd name="connsiteX107" fmla="*/ 3062 w 9988"/>
                <a:gd name="connsiteY107" fmla="*/ 6724 h 10000"/>
                <a:gd name="connsiteX108" fmla="*/ 2872 w 9988"/>
                <a:gd name="connsiteY108" fmla="*/ 6576 h 10000"/>
                <a:gd name="connsiteX109" fmla="*/ 2691 w 9988"/>
                <a:gd name="connsiteY109" fmla="*/ 6837 h 10000"/>
                <a:gd name="connsiteX110" fmla="*/ 2597 w 9988"/>
                <a:gd name="connsiteY110" fmla="*/ 6837 h 10000"/>
                <a:gd name="connsiteX111" fmla="*/ 2503 w 9988"/>
                <a:gd name="connsiteY111" fmla="*/ 6837 h 10000"/>
                <a:gd name="connsiteX112" fmla="*/ 2459 w 9988"/>
                <a:gd name="connsiteY112" fmla="*/ 6837 h 10000"/>
                <a:gd name="connsiteX113" fmla="*/ 2459 w 9988"/>
                <a:gd name="connsiteY113" fmla="*/ 7488 h 10000"/>
                <a:gd name="connsiteX114" fmla="*/ 2555 w 9988"/>
                <a:gd name="connsiteY114" fmla="*/ 7892 h 10000"/>
                <a:gd name="connsiteX115" fmla="*/ 2555 w 9988"/>
                <a:gd name="connsiteY115" fmla="*/ 8015 h 10000"/>
                <a:gd name="connsiteX116" fmla="*/ 2555 w 9988"/>
                <a:gd name="connsiteY116" fmla="*/ 8298 h 10000"/>
                <a:gd name="connsiteX117" fmla="*/ 2597 w 9988"/>
                <a:gd name="connsiteY117" fmla="*/ 8676 h 10000"/>
                <a:gd name="connsiteX118" fmla="*/ 2459 w 9988"/>
                <a:gd name="connsiteY118" fmla="*/ 8550 h 10000"/>
                <a:gd name="connsiteX119" fmla="*/ 2318 w 9988"/>
                <a:gd name="connsiteY119" fmla="*/ 8425 h 10000"/>
                <a:gd name="connsiteX120" fmla="*/ 2224 w 9988"/>
                <a:gd name="connsiteY120" fmla="*/ 7769 h 10000"/>
                <a:gd name="connsiteX121" fmla="*/ 1956 w 9988"/>
                <a:gd name="connsiteY121" fmla="*/ 8159 h 10000"/>
                <a:gd name="connsiteX122" fmla="*/ 1864 w 9988"/>
                <a:gd name="connsiteY122" fmla="*/ 8298 h 10000"/>
                <a:gd name="connsiteX123" fmla="*/ 1864 w 9988"/>
                <a:gd name="connsiteY123" fmla="*/ 7892 h 10000"/>
                <a:gd name="connsiteX124" fmla="*/ 1724 w 9988"/>
                <a:gd name="connsiteY124" fmla="*/ 7374 h 10000"/>
                <a:gd name="connsiteX125" fmla="*/ 1447 w 9988"/>
                <a:gd name="connsiteY125" fmla="*/ 7374 h 10000"/>
                <a:gd name="connsiteX126" fmla="*/ 1447 w 9988"/>
                <a:gd name="connsiteY126" fmla="*/ 6837 h 10000"/>
                <a:gd name="connsiteX127" fmla="*/ 1486 w 9988"/>
                <a:gd name="connsiteY127" fmla="*/ 6192 h 10000"/>
                <a:gd name="connsiteX128" fmla="*/ 1311 w 9988"/>
                <a:gd name="connsiteY128" fmla="*/ 5899 h 10000"/>
                <a:gd name="connsiteX129" fmla="*/ 1166 w 9988"/>
                <a:gd name="connsiteY129" fmla="*/ 5518 h 10000"/>
                <a:gd name="connsiteX130" fmla="*/ 1126 w 9988"/>
                <a:gd name="connsiteY130" fmla="*/ 5258 h 10000"/>
                <a:gd name="connsiteX131" fmla="*/ 1082 w 9988"/>
                <a:gd name="connsiteY131" fmla="*/ 4866 h 10000"/>
                <a:gd name="connsiteX132" fmla="*/ 1126 w 9988"/>
                <a:gd name="connsiteY132" fmla="*/ 4472 h 10000"/>
                <a:gd name="connsiteX133" fmla="*/ 799 w 9988"/>
                <a:gd name="connsiteY133" fmla="*/ 4598 h 10000"/>
                <a:gd name="connsiteX134" fmla="*/ 609 w 9988"/>
                <a:gd name="connsiteY134" fmla="*/ 4866 h 10000"/>
                <a:gd name="connsiteX135" fmla="*/ 609 w 9988"/>
                <a:gd name="connsiteY135" fmla="*/ 4472 h 10000"/>
                <a:gd name="connsiteX136" fmla="*/ 567 w 9988"/>
                <a:gd name="connsiteY136" fmla="*/ 4065 h 10000"/>
                <a:gd name="connsiteX137" fmla="*/ 523 w 9988"/>
                <a:gd name="connsiteY137" fmla="*/ 3838 h 10000"/>
                <a:gd name="connsiteX138" fmla="*/ 7792 w 9988"/>
                <a:gd name="connsiteY138" fmla="*/ 3788 h 10000"/>
                <a:gd name="connsiteX139" fmla="*/ 7928 w 9988"/>
                <a:gd name="connsiteY139" fmla="*/ 2834 h 10000"/>
                <a:gd name="connsiteX0" fmla="*/ 9908 w 9921"/>
                <a:gd name="connsiteY0" fmla="*/ 0 h 10000"/>
                <a:gd name="connsiteX1" fmla="*/ 9908 w 9921"/>
                <a:gd name="connsiteY1" fmla="*/ 249 h 10000"/>
                <a:gd name="connsiteX2" fmla="*/ 9861 w 9921"/>
                <a:gd name="connsiteY2" fmla="*/ 532 h 10000"/>
                <a:gd name="connsiteX3" fmla="*/ 9815 w 9921"/>
                <a:gd name="connsiteY3" fmla="*/ 1026 h 10000"/>
                <a:gd name="connsiteX4" fmla="*/ 9861 w 9921"/>
                <a:gd name="connsiteY4" fmla="*/ 778 h 10000"/>
                <a:gd name="connsiteX5" fmla="*/ 9815 w 9921"/>
                <a:gd name="connsiteY5" fmla="*/ 901 h 10000"/>
                <a:gd name="connsiteX6" fmla="*/ 9770 w 9921"/>
                <a:gd name="connsiteY6" fmla="*/ 662 h 10000"/>
                <a:gd name="connsiteX7" fmla="*/ 9671 w 9921"/>
                <a:gd name="connsiteY7" fmla="*/ 778 h 10000"/>
                <a:gd name="connsiteX8" fmla="*/ 9671 w 9921"/>
                <a:gd name="connsiteY8" fmla="*/ 1026 h 10000"/>
                <a:gd name="connsiteX9" fmla="*/ 9725 w 9921"/>
                <a:gd name="connsiteY9" fmla="*/ 1168 h 10000"/>
                <a:gd name="connsiteX10" fmla="*/ 9815 w 9921"/>
                <a:gd name="connsiteY10" fmla="*/ 1308 h 10000"/>
                <a:gd name="connsiteX11" fmla="*/ 9770 w 9921"/>
                <a:gd name="connsiteY11" fmla="*/ 1433 h 10000"/>
                <a:gd name="connsiteX12" fmla="*/ 9725 w 9921"/>
                <a:gd name="connsiteY12" fmla="*/ 1837 h 10000"/>
                <a:gd name="connsiteX13" fmla="*/ 9535 w 9921"/>
                <a:gd name="connsiteY13" fmla="*/ 1555 h 10000"/>
                <a:gd name="connsiteX14" fmla="*/ 9671 w 9921"/>
                <a:gd name="connsiteY14" fmla="*/ 1950 h 10000"/>
                <a:gd name="connsiteX15" fmla="*/ 9815 w 9921"/>
                <a:gd name="connsiteY15" fmla="*/ 1950 h 10000"/>
                <a:gd name="connsiteX16" fmla="*/ 9770 w 9921"/>
                <a:gd name="connsiteY16" fmla="*/ 2240 h 10000"/>
                <a:gd name="connsiteX17" fmla="*/ 9861 w 9921"/>
                <a:gd name="connsiteY17" fmla="*/ 2766 h 10000"/>
                <a:gd name="connsiteX18" fmla="*/ 9815 w 9921"/>
                <a:gd name="connsiteY18" fmla="*/ 2766 h 10000"/>
                <a:gd name="connsiteX19" fmla="*/ 9671 w 9921"/>
                <a:gd name="connsiteY19" fmla="*/ 2480 h 10000"/>
                <a:gd name="connsiteX20" fmla="*/ 9621 w 9921"/>
                <a:gd name="connsiteY20" fmla="*/ 2628 h 10000"/>
                <a:gd name="connsiteX21" fmla="*/ 9725 w 9921"/>
                <a:gd name="connsiteY21" fmla="*/ 2896 h 10000"/>
                <a:gd name="connsiteX22" fmla="*/ 9671 w 9921"/>
                <a:gd name="connsiteY22" fmla="*/ 3146 h 10000"/>
                <a:gd name="connsiteX23" fmla="*/ 9535 w 9921"/>
                <a:gd name="connsiteY23" fmla="*/ 2896 h 10000"/>
                <a:gd name="connsiteX24" fmla="*/ 9621 w 9921"/>
                <a:gd name="connsiteY24" fmla="*/ 3278 h 10000"/>
                <a:gd name="connsiteX25" fmla="*/ 9535 w 9921"/>
                <a:gd name="connsiteY25" fmla="*/ 3278 h 10000"/>
                <a:gd name="connsiteX26" fmla="*/ 9535 w 9921"/>
                <a:gd name="connsiteY26" fmla="*/ 3547 h 10000"/>
                <a:gd name="connsiteX27" fmla="*/ 9302 w 9921"/>
                <a:gd name="connsiteY27" fmla="*/ 3838 h 10000"/>
                <a:gd name="connsiteX28" fmla="*/ 9256 w 9921"/>
                <a:gd name="connsiteY28" fmla="*/ 4065 h 10000"/>
                <a:gd name="connsiteX29" fmla="*/ 9302 w 9921"/>
                <a:gd name="connsiteY29" fmla="*/ 4212 h 10000"/>
                <a:gd name="connsiteX30" fmla="*/ 9256 w 9921"/>
                <a:gd name="connsiteY30" fmla="*/ 4309 h 10000"/>
                <a:gd name="connsiteX31" fmla="*/ 9209 w 9921"/>
                <a:gd name="connsiteY31" fmla="*/ 4723 h 10000"/>
                <a:gd name="connsiteX32" fmla="*/ 9168 w 9921"/>
                <a:gd name="connsiteY32" fmla="*/ 4598 h 10000"/>
                <a:gd name="connsiteX33" fmla="*/ 9168 w 9921"/>
                <a:gd name="connsiteY33" fmla="*/ 4995 h 10000"/>
                <a:gd name="connsiteX34" fmla="*/ 8694 w 9921"/>
                <a:gd name="connsiteY34" fmla="*/ 4315 h 10000"/>
                <a:gd name="connsiteX35" fmla="*/ 7920 w 9921"/>
                <a:gd name="connsiteY35" fmla="*/ 6576 h 10000"/>
                <a:gd name="connsiteX36" fmla="*/ 7639 w 9921"/>
                <a:gd name="connsiteY36" fmla="*/ 6837 h 10000"/>
                <a:gd name="connsiteX37" fmla="*/ 7500 w 9921"/>
                <a:gd name="connsiteY37" fmla="*/ 6052 h 10000"/>
                <a:gd name="connsiteX38" fmla="*/ 7456 w 9921"/>
                <a:gd name="connsiteY38" fmla="*/ 6052 h 10000"/>
                <a:gd name="connsiteX39" fmla="*/ 7591 w 9921"/>
                <a:gd name="connsiteY39" fmla="*/ 5899 h 10000"/>
                <a:gd name="connsiteX40" fmla="*/ 7407 w 9921"/>
                <a:gd name="connsiteY40" fmla="*/ 5899 h 10000"/>
                <a:gd name="connsiteX41" fmla="*/ 7363 w 9921"/>
                <a:gd name="connsiteY41" fmla="*/ 6192 h 10000"/>
                <a:gd name="connsiteX42" fmla="*/ 7456 w 9921"/>
                <a:gd name="connsiteY42" fmla="*/ 6441 h 10000"/>
                <a:gd name="connsiteX43" fmla="*/ 7407 w 9921"/>
                <a:gd name="connsiteY43" fmla="*/ 6441 h 10000"/>
                <a:gd name="connsiteX44" fmla="*/ 7551 w 9921"/>
                <a:gd name="connsiteY44" fmla="*/ 7226 h 10000"/>
                <a:gd name="connsiteX45" fmla="*/ 7363 w 9921"/>
                <a:gd name="connsiteY45" fmla="*/ 6724 h 10000"/>
                <a:gd name="connsiteX46" fmla="*/ 7456 w 9921"/>
                <a:gd name="connsiteY46" fmla="*/ 7226 h 10000"/>
                <a:gd name="connsiteX47" fmla="*/ 7407 w 9921"/>
                <a:gd name="connsiteY47" fmla="*/ 7374 h 10000"/>
                <a:gd name="connsiteX48" fmla="*/ 7363 w 9921"/>
                <a:gd name="connsiteY48" fmla="*/ 7226 h 10000"/>
                <a:gd name="connsiteX49" fmla="*/ 7318 w 9921"/>
                <a:gd name="connsiteY49" fmla="*/ 7645 h 10000"/>
                <a:gd name="connsiteX50" fmla="*/ 7172 w 9921"/>
                <a:gd name="connsiteY50" fmla="*/ 7769 h 10000"/>
                <a:gd name="connsiteX51" fmla="*/ 7130 w 9921"/>
                <a:gd name="connsiteY51" fmla="*/ 7488 h 10000"/>
                <a:gd name="connsiteX52" fmla="*/ 7040 w 9921"/>
                <a:gd name="connsiteY52" fmla="*/ 7374 h 10000"/>
                <a:gd name="connsiteX53" fmla="*/ 7087 w 9921"/>
                <a:gd name="connsiteY53" fmla="*/ 7892 h 10000"/>
                <a:gd name="connsiteX54" fmla="*/ 6850 w 9921"/>
                <a:gd name="connsiteY54" fmla="*/ 7645 h 10000"/>
                <a:gd name="connsiteX55" fmla="*/ 6804 w 9921"/>
                <a:gd name="connsiteY55" fmla="*/ 7769 h 10000"/>
                <a:gd name="connsiteX56" fmla="*/ 6664 w 9921"/>
                <a:gd name="connsiteY56" fmla="*/ 8015 h 10000"/>
                <a:gd name="connsiteX57" fmla="*/ 6629 w 9921"/>
                <a:gd name="connsiteY57" fmla="*/ 8298 h 10000"/>
                <a:gd name="connsiteX58" fmla="*/ 6526 w 9921"/>
                <a:gd name="connsiteY58" fmla="*/ 8298 h 10000"/>
                <a:gd name="connsiteX59" fmla="*/ 6387 w 9921"/>
                <a:gd name="connsiteY59" fmla="*/ 8425 h 10000"/>
                <a:gd name="connsiteX60" fmla="*/ 6387 w 9921"/>
                <a:gd name="connsiteY60" fmla="*/ 8298 h 10000"/>
                <a:gd name="connsiteX61" fmla="*/ 6387 w 9921"/>
                <a:gd name="connsiteY61" fmla="*/ 8550 h 10000"/>
                <a:gd name="connsiteX62" fmla="*/ 6254 w 9921"/>
                <a:gd name="connsiteY62" fmla="*/ 8425 h 10000"/>
                <a:gd name="connsiteX63" fmla="*/ 6254 w 9921"/>
                <a:gd name="connsiteY63" fmla="*/ 8676 h 10000"/>
                <a:gd name="connsiteX64" fmla="*/ 6204 w 9921"/>
                <a:gd name="connsiteY64" fmla="*/ 9084 h 10000"/>
                <a:gd name="connsiteX65" fmla="*/ 6302 w 9921"/>
                <a:gd name="connsiteY65" fmla="*/ 9223 h 10000"/>
                <a:gd name="connsiteX66" fmla="*/ 6302 w 9921"/>
                <a:gd name="connsiteY66" fmla="*/ 9223 h 10000"/>
                <a:gd name="connsiteX67" fmla="*/ 6387 w 9921"/>
                <a:gd name="connsiteY67" fmla="*/ 9748 h 10000"/>
                <a:gd name="connsiteX68" fmla="*/ 6159 w 9921"/>
                <a:gd name="connsiteY68" fmla="*/ 10000 h 10000"/>
                <a:gd name="connsiteX69" fmla="*/ 6159 w 9921"/>
                <a:gd name="connsiteY69" fmla="*/ 9748 h 10000"/>
                <a:gd name="connsiteX70" fmla="*/ 6060 w 9921"/>
                <a:gd name="connsiteY70" fmla="*/ 9346 h 10000"/>
                <a:gd name="connsiteX71" fmla="*/ 6022 w 9921"/>
                <a:gd name="connsiteY71" fmla="*/ 9084 h 10000"/>
                <a:gd name="connsiteX72" fmla="*/ 5974 w 9921"/>
                <a:gd name="connsiteY72" fmla="*/ 8676 h 10000"/>
                <a:gd name="connsiteX73" fmla="*/ 6022 w 9921"/>
                <a:gd name="connsiteY73" fmla="*/ 8425 h 10000"/>
                <a:gd name="connsiteX74" fmla="*/ 5974 w 9921"/>
                <a:gd name="connsiteY74" fmla="*/ 8015 h 10000"/>
                <a:gd name="connsiteX75" fmla="*/ 5974 w 9921"/>
                <a:gd name="connsiteY75" fmla="*/ 8159 h 10000"/>
                <a:gd name="connsiteX76" fmla="*/ 5880 w 9921"/>
                <a:gd name="connsiteY76" fmla="*/ 7892 h 10000"/>
                <a:gd name="connsiteX77" fmla="*/ 5880 w 9921"/>
                <a:gd name="connsiteY77" fmla="*/ 8159 h 10000"/>
                <a:gd name="connsiteX78" fmla="*/ 5744 w 9921"/>
                <a:gd name="connsiteY78" fmla="*/ 8159 h 10000"/>
                <a:gd name="connsiteX79" fmla="*/ 5654 w 9921"/>
                <a:gd name="connsiteY79" fmla="*/ 8015 h 10000"/>
                <a:gd name="connsiteX80" fmla="*/ 5600 w 9921"/>
                <a:gd name="connsiteY80" fmla="*/ 7769 h 10000"/>
                <a:gd name="connsiteX81" fmla="*/ 5553 w 9921"/>
                <a:gd name="connsiteY81" fmla="*/ 7769 h 10000"/>
                <a:gd name="connsiteX82" fmla="*/ 5553 w 9921"/>
                <a:gd name="connsiteY82" fmla="*/ 8015 h 10000"/>
                <a:gd name="connsiteX83" fmla="*/ 5465 w 9921"/>
                <a:gd name="connsiteY83" fmla="*/ 7769 h 10000"/>
                <a:gd name="connsiteX84" fmla="*/ 5425 w 9921"/>
                <a:gd name="connsiteY84" fmla="*/ 7488 h 10000"/>
                <a:gd name="connsiteX85" fmla="*/ 5381 w 9921"/>
                <a:gd name="connsiteY85" fmla="*/ 7645 h 10000"/>
                <a:gd name="connsiteX86" fmla="*/ 5425 w 9921"/>
                <a:gd name="connsiteY86" fmla="*/ 8015 h 10000"/>
                <a:gd name="connsiteX87" fmla="*/ 5330 w 9921"/>
                <a:gd name="connsiteY87" fmla="*/ 7892 h 10000"/>
                <a:gd name="connsiteX88" fmla="*/ 5330 w 9921"/>
                <a:gd name="connsiteY88" fmla="*/ 8159 h 10000"/>
                <a:gd name="connsiteX89" fmla="*/ 5142 w 9921"/>
                <a:gd name="connsiteY89" fmla="*/ 8015 h 10000"/>
                <a:gd name="connsiteX90" fmla="*/ 5008 w 9921"/>
                <a:gd name="connsiteY90" fmla="*/ 8015 h 10000"/>
                <a:gd name="connsiteX91" fmla="*/ 4957 w 9921"/>
                <a:gd name="connsiteY91" fmla="*/ 8015 h 10000"/>
                <a:gd name="connsiteX92" fmla="*/ 4820 w 9921"/>
                <a:gd name="connsiteY92" fmla="*/ 7769 h 10000"/>
                <a:gd name="connsiteX93" fmla="*/ 4769 w 9921"/>
                <a:gd name="connsiteY93" fmla="*/ 7645 h 10000"/>
                <a:gd name="connsiteX94" fmla="*/ 4632 w 9921"/>
                <a:gd name="connsiteY94" fmla="*/ 7488 h 10000"/>
                <a:gd name="connsiteX95" fmla="*/ 4544 w 9921"/>
                <a:gd name="connsiteY95" fmla="*/ 6724 h 10000"/>
                <a:gd name="connsiteX96" fmla="*/ 4444 w 9921"/>
                <a:gd name="connsiteY96" fmla="*/ 6192 h 10000"/>
                <a:gd name="connsiteX97" fmla="*/ 4311 w 9921"/>
                <a:gd name="connsiteY97" fmla="*/ 6192 h 10000"/>
                <a:gd name="connsiteX98" fmla="*/ 4170 w 9921"/>
                <a:gd name="connsiteY98" fmla="*/ 6192 h 10000"/>
                <a:gd name="connsiteX99" fmla="*/ 3938 w 9921"/>
                <a:gd name="connsiteY99" fmla="*/ 5518 h 10000"/>
                <a:gd name="connsiteX100" fmla="*/ 3758 w 9921"/>
                <a:gd name="connsiteY100" fmla="*/ 5899 h 10000"/>
                <a:gd name="connsiteX101" fmla="*/ 3758 w 9921"/>
                <a:gd name="connsiteY101" fmla="*/ 6192 h 10000"/>
                <a:gd name="connsiteX102" fmla="*/ 3526 w 9921"/>
                <a:gd name="connsiteY102" fmla="*/ 6321 h 10000"/>
                <a:gd name="connsiteX103" fmla="*/ 3390 w 9921"/>
                <a:gd name="connsiteY103" fmla="*/ 6724 h 10000"/>
                <a:gd name="connsiteX104" fmla="*/ 3298 w 9921"/>
                <a:gd name="connsiteY104" fmla="*/ 6441 h 10000"/>
                <a:gd name="connsiteX105" fmla="*/ 3203 w 9921"/>
                <a:gd name="connsiteY105" fmla="*/ 6724 h 10000"/>
                <a:gd name="connsiteX106" fmla="*/ 3066 w 9921"/>
                <a:gd name="connsiteY106" fmla="*/ 6724 h 10000"/>
                <a:gd name="connsiteX107" fmla="*/ 2875 w 9921"/>
                <a:gd name="connsiteY107" fmla="*/ 6576 h 10000"/>
                <a:gd name="connsiteX108" fmla="*/ 2694 w 9921"/>
                <a:gd name="connsiteY108" fmla="*/ 6837 h 10000"/>
                <a:gd name="connsiteX109" fmla="*/ 2600 w 9921"/>
                <a:gd name="connsiteY109" fmla="*/ 6837 h 10000"/>
                <a:gd name="connsiteX110" fmla="*/ 2506 w 9921"/>
                <a:gd name="connsiteY110" fmla="*/ 6837 h 10000"/>
                <a:gd name="connsiteX111" fmla="*/ 2462 w 9921"/>
                <a:gd name="connsiteY111" fmla="*/ 6837 h 10000"/>
                <a:gd name="connsiteX112" fmla="*/ 2462 w 9921"/>
                <a:gd name="connsiteY112" fmla="*/ 7488 h 10000"/>
                <a:gd name="connsiteX113" fmla="*/ 2558 w 9921"/>
                <a:gd name="connsiteY113" fmla="*/ 7892 h 10000"/>
                <a:gd name="connsiteX114" fmla="*/ 2558 w 9921"/>
                <a:gd name="connsiteY114" fmla="*/ 8015 h 10000"/>
                <a:gd name="connsiteX115" fmla="*/ 2558 w 9921"/>
                <a:gd name="connsiteY115" fmla="*/ 8298 h 10000"/>
                <a:gd name="connsiteX116" fmla="*/ 2600 w 9921"/>
                <a:gd name="connsiteY116" fmla="*/ 8676 h 10000"/>
                <a:gd name="connsiteX117" fmla="*/ 2462 w 9921"/>
                <a:gd name="connsiteY117" fmla="*/ 8550 h 10000"/>
                <a:gd name="connsiteX118" fmla="*/ 2321 w 9921"/>
                <a:gd name="connsiteY118" fmla="*/ 8425 h 10000"/>
                <a:gd name="connsiteX119" fmla="*/ 2227 w 9921"/>
                <a:gd name="connsiteY119" fmla="*/ 7769 h 10000"/>
                <a:gd name="connsiteX120" fmla="*/ 1958 w 9921"/>
                <a:gd name="connsiteY120" fmla="*/ 8159 h 10000"/>
                <a:gd name="connsiteX121" fmla="*/ 1866 w 9921"/>
                <a:gd name="connsiteY121" fmla="*/ 8298 h 10000"/>
                <a:gd name="connsiteX122" fmla="*/ 1866 w 9921"/>
                <a:gd name="connsiteY122" fmla="*/ 7892 h 10000"/>
                <a:gd name="connsiteX123" fmla="*/ 1726 w 9921"/>
                <a:gd name="connsiteY123" fmla="*/ 7374 h 10000"/>
                <a:gd name="connsiteX124" fmla="*/ 1449 w 9921"/>
                <a:gd name="connsiteY124" fmla="*/ 7374 h 10000"/>
                <a:gd name="connsiteX125" fmla="*/ 1449 w 9921"/>
                <a:gd name="connsiteY125" fmla="*/ 6837 h 10000"/>
                <a:gd name="connsiteX126" fmla="*/ 1488 w 9921"/>
                <a:gd name="connsiteY126" fmla="*/ 6192 h 10000"/>
                <a:gd name="connsiteX127" fmla="*/ 1313 w 9921"/>
                <a:gd name="connsiteY127" fmla="*/ 5899 h 10000"/>
                <a:gd name="connsiteX128" fmla="*/ 1167 w 9921"/>
                <a:gd name="connsiteY128" fmla="*/ 5518 h 10000"/>
                <a:gd name="connsiteX129" fmla="*/ 1127 w 9921"/>
                <a:gd name="connsiteY129" fmla="*/ 5258 h 10000"/>
                <a:gd name="connsiteX130" fmla="*/ 1083 w 9921"/>
                <a:gd name="connsiteY130" fmla="*/ 4866 h 10000"/>
                <a:gd name="connsiteX131" fmla="*/ 1127 w 9921"/>
                <a:gd name="connsiteY131" fmla="*/ 4472 h 10000"/>
                <a:gd name="connsiteX132" fmla="*/ 800 w 9921"/>
                <a:gd name="connsiteY132" fmla="*/ 4598 h 10000"/>
                <a:gd name="connsiteX133" fmla="*/ 610 w 9921"/>
                <a:gd name="connsiteY133" fmla="*/ 4866 h 10000"/>
                <a:gd name="connsiteX134" fmla="*/ 610 w 9921"/>
                <a:gd name="connsiteY134" fmla="*/ 4472 h 10000"/>
                <a:gd name="connsiteX135" fmla="*/ 568 w 9921"/>
                <a:gd name="connsiteY135" fmla="*/ 4065 h 10000"/>
                <a:gd name="connsiteX136" fmla="*/ 524 w 9921"/>
                <a:gd name="connsiteY136" fmla="*/ 3838 h 10000"/>
                <a:gd name="connsiteX137" fmla="*/ 7801 w 9921"/>
                <a:gd name="connsiteY137" fmla="*/ 3788 h 10000"/>
                <a:gd name="connsiteX138" fmla="*/ 7938 w 9921"/>
                <a:gd name="connsiteY138" fmla="*/ 2834 h 10000"/>
                <a:gd name="connsiteX0" fmla="*/ 9987 w 10000"/>
                <a:gd name="connsiteY0" fmla="*/ 0 h 9751"/>
                <a:gd name="connsiteX1" fmla="*/ 9940 w 10000"/>
                <a:gd name="connsiteY1" fmla="*/ 283 h 9751"/>
                <a:gd name="connsiteX2" fmla="*/ 9893 w 10000"/>
                <a:gd name="connsiteY2" fmla="*/ 777 h 9751"/>
                <a:gd name="connsiteX3" fmla="*/ 9940 w 10000"/>
                <a:gd name="connsiteY3" fmla="*/ 529 h 9751"/>
                <a:gd name="connsiteX4" fmla="*/ 9893 w 10000"/>
                <a:gd name="connsiteY4" fmla="*/ 652 h 9751"/>
                <a:gd name="connsiteX5" fmla="*/ 9848 w 10000"/>
                <a:gd name="connsiteY5" fmla="*/ 413 h 9751"/>
                <a:gd name="connsiteX6" fmla="*/ 9748 w 10000"/>
                <a:gd name="connsiteY6" fmla="*/ 529 h 9751"/>
                <a:gd name="connsiteX7" fmla="*/ 9748 w 10000"/>
                <a:gd name="connsiteY7" fmla="*/ 777 h 9751"/>
                <a:gd name="connsiteX8" fmla="*/ 9802 w 10000"/>
                <a:gd name="connsiteY8" fmla="*/ 919 h 9751"/>
                <a:gd name="connsiteX9" fmla="*/ 9893 w 10000"/>
                <a:gd name="connsiteY9" fmla="*/ 1059 h 9751"/>
                <a:gd name="connsiteX10" fmla="*/ 9848 w 10000"/>
                <a:gd name="connsiteY10" fmla="*/ 1184 h 9751"/>
                <a:gd name="connsiteX11" fmla="*/ 9802 w 10000"/>
                <a:gd name="connsiteY11" fmla="*/ 1588 h 9751"/>
                <a:gd name="connsiteX12" fmla="*/ 9611 w 10000"/>
                <a:gd name="connsiteY12" fmla="*/ 1306 h 9751"/>
                <a:gd name="connsiteX13" fmla="*/ 9748 w 10000"/>
                <a:gd name="connsiteY13" fmla="*/ 1701 h 9751"/>
                <a:gd name="connsiteX14" fmla="*/ 9893 w 10000"/>
                <a:gd name="connsiteY14" fmla="*/ 1701 h 9751"/>
                <a:gd name="connsiteX15" fmla="*/ 9848 w 10000"/>
                <a:gd name="connsiteY15" fmla="*/ 1991 h 9751"/>
                <a:gd name="connsiteX16" fmla="*/ 9940 w 10000"/>
                <a:gd name="connsiteY16" fmla="*/ 2517 h 9751"/>
                <a:gd name="connsiteX17" fmla="*/ 9893 w 10000"/>
                <a:gd name="connsiteY17" fmla="*/ 2517 h 9751"/>
                <a:gd name="connsiteX18" fmla="*/ 9748 w 10000"/>
                <a:gd name="connsiteY18" fmla="*/ 2231 h 9751"/>
                <a:gd name="connsiteX19" fmla="*/ 9698 w 10000"/>
                <a:gd name="connsiteY19" fmla="*/ 2379 h 9751"/>
                <a:gd name="connsiteX20" fmla="*/ 9802 w 10000"/>
                <a:gd name="connsiteY20" fmla="*/ 2647 h 9751"/>
                <a:gd name="connsiteX21" fmla="*/ 9748 w 10000"/>
                <a:gd name="connsiteY21" fmla="*/ 2897 h 9751"/>
                <a:gd name="connsiteX22" fmla="*/ 9611 w 10000"/>
                <a:gd name="connsiteY22" fmla="*/ 2647 h 9751"/>
                <a:gd name="connsiteX23" fmla="*/ 9698 w 10000"/>
                <a:gd name="connsiteY23" fmla="*/ 3029 h 9751"/>
                <a:gd name="connsiteX24" fmla="*/ 9611 w 10000"/>
                <a:gd name="connsiteY24" fmla="*/ 3029 h 9751"/>
                <a:gd name="connsiteX25" fmla="*/ 9611 w 10000"/>
                <a:gd name="connsiteY25" fmla="*/ 3298 h 9751"/>
                <a:gd name="connsiteX26" fmla="*/ 9376 w 10000"/>
                <a:gd name="connsiteY26" fmla="*/ 3589 h 9751"/>
                <a:gd name="connsiteX27" fmla="*/ 9330 w 10000"/>
                <a:gd name="connsiteY27" fmla="*/ 3816 h 9751"/>
                <a:gd name="connsiteX28" fmla="*/ 9376 w 10000"/>
                <a:gd name="connsiteY28" fmla="*/ 3963 h 9751"/>
                <a:gd name="connsiteX29" fmla="*/ 9330 w 10000"/>
                <a:gd name="connsiteY29" fmla="*/ 4060 h 9751"/>
                <a:gd name="connsiteX30" fmla="*/ 9282 w 10000"/>
                <a:gd name="connsiteY30" fmla="*/ 4474 h 9751"/>
                <a:gd name="connsiteX31" fmla="*/ 9241 w 10000"/>
                <a:gd name="connsiteY31" fmla="*/ 4349 h 9751"/>
                <a:gd name="connsiteX32" fmla="*/ 9241 w 10000"/>
                <a:gd name="connsiteY32" fmla="*/ 4746 h 9751"/>
                <a:gd name="connsiteX33" fmla="*/ 8763 w 10000"/>
                <a:gd name="connsiteY33" fmla="*/ 4066 h 9751"/>
                <a:gd name="connsiteX34" fmla="*/ 7983 w 10000"/>
                <a:gd name="connsiteY34" fmla="*/ 6327 h 9751"/>
                <a:gd name="connsiteX35" fmla="*/ 7700 w 10000"/>
                <a:gd name="connsiteY35" fmla="*/ 6588 h 9751"/>
                <a:gd name="connsiteX36" fmla="*/ 7560 w 10000"/>
                <a:gd name="connsiteY36" fmla="*/ 5803 h 9751"/>
                <a:gd name="connsiteX37" fmla="*/ 7515 w 10000"/>
                <a:gd name="connsiteY37" fmla="*/ 5803 h 9751"/>
                <a:gd name="connsiteX38" fmla="*/ 7651 w 10000"/>
                <a:gd name="connsiteY38" fmla="*/ 5650 h 9751"/>
                <a:gd name="connsiteX39" fmla="*/ 7466 w 10000"/>
                <a:gd name="connsiteY39" fmla="*/ 5650 h 9751"/>
                <a:gd name="connsiteX40" fmla="*/ 7422 w 10000"/>
                <a:gd name="connsiteY40" fmla="*/ 5943 h 9751"/>
                <a:gd name="connsiteX41" fmla="*/ 7515 w 10000"/>
                <a:gd name="connsiteY41" fmla="*/ 6192 h 9751"/>
                <a:gd name="connsiteX42" fmla="*/ 7466 w 10000"/>
                <a:gd name="connsiteY42" fmla="*/ 6192 h 9751"/>
                <a:gd name="connsiteX43" fmla="*/ 7611 w 10000"/>
                <a:gd name="connsiteY43" fmla="*/ 6977 h 9751"/>
                <a:gd name="connsiteX44" fmla="*/ 7422 w 10000"/>
                <a:gd name="connsiteY44" fmla="*/ 6475 h 9751"/>
                <a:gd name="connsiteX45" fmla="*/ 7515 w 10000"/>
                <a:gd name="connsiteY45" fmla="*/ 6977 h 9751"/>
                <a:gd name="connsiteX46" fmla="*/ 7466 w 10000"/>
                <a:gd name="connsiteY46" fmla="*/ 7125 h 9751"/>
                <a:gd name="connsiteX47" fmla="*/ 7422 w 10000"/>
                <a:gd name="connsiteY47" fmla="*/ 6977 h 9751"/>
                <a:gd name="connsiteX48" fmla="*/ 7376 w 10000"/>
                <a:gd name="connsiteY48" fmla="*/ 7396 h 9751"/>
                <a:gd name="connsiteX49" fmla="*/ 7229 w 10000"/>
                <a:gd name="connsiteY49" fmla="*/ 7520 h 9751"/>
                <a:gd name="connsiteX50" fmla="*/ 7187 w 10000"/>
                <a:gd name="connsiteY50" fmla="*/ 7239 h 9751"/>
                <a:gd name="connsiteX51" fmla="*/ 7096 w 10000"/>
                <a:gd name="connsiteY51" fmla="*/ 7125 h 9751"/>
                <a:gd name="connsiteX52" fmla="*/ 7143 w 10000"/>
                <a:gd name="connsiteY52" fmla="*/ 7643 h 9751"/>
                <a:gd name="connsiteX53" fmla="*/ 6905 w 10000"/>
                <a:gd name="connsiteY53" fmla="*/ 7396 h 9751"/>
                <a:gd name="connsiteX54" fmla="*/ 6858 w 10000"/>
                <a:gd name="connsiteY54" fmla="*/ 7520 h 9751"/>
                <a:gd name="connsiteX55" fmla="*/ 6717 w 10000"/>
                <a:gd name="connsiteY55" fmla="*/ 7766 h 9751"/>
                <a:gd name="connsiteX56" fmla="*/ 6682 w 10000"/>
                <a:gd name="connsiteY56" fmla="*/ 8049 h 9751"/>
                <a:gd name="connsiteX57" fmla="*/ 6578 w 10000"/>
                <a:gd name="connsiteY57" fmla="*/ 8049 h 9751"/>
                <a:gd name="connsiteX58" fmla="*/ 6438 w 10000"/>
                <a:gd name="connsiteY58" fmla="*/ 8176 h 9751"/>
                <a:gd name="connsiteX59" fmla="*/ 6438 w 10000"/>
                <a:gd name="connsiteY59" fmla="*/ 8049 h 9751"/>
                <a:gd name="connsiteX60" fmla="*/ 6438 w 10000"/>
                <a:gd name="connsiteY60" fmla="*/ 8301 h 9751"/>
                <a:gd name="connsiteX61" fmla="*/ 6304 w 10000"/>
                <a:gd name="connsiteY61" fmla="*/ 8176 h 9751"/>
                <a:gd name="connsiteX62" fmla="*/ 6304 w 10000"/>
                <a:gd name="connsiteY62" fmla="*/ 8427 h 9751"/>
                <a:gd name="connsiteX63" fmla="*/ 6253 w 10000"/>
                <a:gd name="connsiteY63" fmla="*/ 8835 h 9751"/>
                <a:gd name="connsiteX64" fmla="*/ 6352 w 10000"/>
                <a:gd name="connsiteY64" fmla="*/ 8974 h 9751"/>
                <a:gd name="connsiteX65" fmla="*/ 6352 w 10000"/>
                <a:gd name="connsiteY65" fmla="*/ 8974 h 9751"/>
                <a:gd name="connsiteX66" fmla="*/ 6438 w 10000"/>
                <a:gd name="connsiteY66" fmla="*/ 9499 h 9751"/>
                <a:gd name="connsiteX67" fmla="*/ 6208 w 10000"/>
                <a:gd name="connsiteY67" fmla="*/ 9751 h 9751"/>
                <a:gd name="connsiteX68" fmla="*/ 6208 w 10000"/>
                <a:gd name="connsiteY68" fmla="*/ 9499 h 9751"/>
                <a:gd name="connsiteX69" fmla="*/ 6108 w 10000"/>
                <a:gd name="connsiteY69" fmla="*/ 9097 h 9751"/>
                <a:gd name="connsiteX70" fmla="*/ 6070 w 10000"/>
                <a:gd name="connsiteY70" fmla="*/ 8835 h 9751"/>
                <a:gd name="connsiteX71" fmla="*/ 6022 w 10000"/>
                <a:gd name="connsiteY71" fmla="*/ 8427 h 9751"/>
                <a:gd name="connsiteX72" fmla="*/ 6070 w 10000"/>
                <a:gd name="connsiteY72" fmla="*/ 8176 h 9751"/>
                <a:gd name="connsiteX73" fmla="*/ 6022 w 10000"/>
                <a:gd name="connsiteY73" fmla="*/ 7766 h 9751"/>
                <a:gd name="connsiteX74" fmla="*/ 6022 w 10000"/>
                <a:gd name="connsiteY74" fmla="*/ 7910 h 9751"/>
                <a:gd name="connsiteX75" fmla="*/ 5927 w 10000"/>
                <a:gd name="connsiteY75" fmla="*/ 7643 h 9751"/>
                <a:gd name="connsiteX76" fmla="*/ 5927 w 10000"/>
                <a:gd name="connsiteY76" fmla="*/ 7910 h 9751"/>
                <a:gd name="connsiteX77" fmla="*/ 5790 w 10000"/>
                <a:gd name="connsiteY77" fmla="*/ 7910 h 9751"/>
                <a:gd name="connsiteX78" fmla="*/ 5699 w 10000"/>
                <a:gd name="connsiteY78" fmla="*/ 7766 h 9751"/>
                <a:gd name="connsiteX79" fmla="*/ 5645 w 10000"/>
                <a:gd name="connsiteY79" fmla="*/ 7520 h 9751"/>
                <a:gd name="connsiteX80" fmla="*/ 5597 w 10000"/>
                <a:gd name="connsiteY80" fmla="*/ 7520 h 9751"/>
                <a:gd name="connsiteX81" fmla="*/ 5597 w 10000"/>
                <a:gd name="connsiteY81" fmla="*/ 7766 h 9751"/>
                <a:gd name="connsiteX82" fmla="*/ 5509 w 10000"/>
                <a:gd name="connsiteY82" fmla="*/ 7520 h 9751"/>
                <a:gd name="connsiteX83" fmla="*/ 5468 w 10000"/>
                <a:gd name="connsiteY83" fmla="*/ 7239 h 9751"/>
                <a:gd name="connsiteX84" fmla="*/ 5424 w 10000"/>
                <a:gd name="connsiteY84" fmla="*/ 7396 h 9751"/>
                <a:gd name="connsiteX85" fmla="*/ 5468 w 10000"/>
                <a:gd name="connsiteY85" fmla="*/ 7766 h 9751"/>
                <a:gd name="connsiteX86" fmla="*/ 5372 w 10000"/>
                <a:gd name="connsiteY86" fmla="*/ 7643 h 9751"/>
                <a:gd name="connsiteX87" fmla="*/ 5372 w 10000"/>
                <a:gd name="connsiteY87" fmla="*/ 7910 h 9751"/>
                <a:gd name="connsiteX88" fmla="*/ 5183 w 10000"/>
                <a:gd name="connsiteY88" fmla="*/ 7766 h 9751"/>
                <a:gd name="connsiteX89" fmla="*/ 5048 w 10000"/>
                <a:gd name="connsiteY89" fmla="*/ 7766 h 9751"/>
                <a:gd name="connsiteX90" fmla="*/ 4996 w 10000"/>
                <a:gd name="connsiteY90" fmla="*/ 7766 h 9751"/>
                <a:gd name="connsiteX91" fmla="*/ 4858 w 10000"/>
                <a:gd name="connsiteY91" fmla="*/ 7520 h 9751"/>
                <a:gd name="connsiteX92" fmla="*/ 4807 w 10000"/>
                <a:gd name="connsiteY92" fmla="*/ 7396 h 9751"/>
                <a:gd name="connsiteX93" fmla="*/ 4669 w 10000"/>
                <a:gd name="connsiteY93" fmla="*/ 7239 h 9751"/>
                <a:gd name="connsiteX94" fmla="*/ 4580 w 10000"/>
                <a:gd name="connsiteY94" fmla="*/ 6475 h 9751"/>
                <a:gd name="connsiteX95" fmla="*/ 4479 w 10000"/>
                <a:gd name="connsiteY95" fmla="*/ 5943 h 9751"/>
                <a:gd name="connsiteX96" fmla="*/ 4345 w 10000"/>
                <a:gd name="connsiteY96" fmla="*/ 5943 h 9751"/>
                <a:gd name="connsiteX97" fmla="*/ 4203 w 10000"/>
                <a:gd name="connsiteY97" fmla="*/ 5943 h 9751"/>
                <a:gd name="connsiteX98" fmla="*/ 3969 w 10000"/>
                <a:gd name="connsiteY98" fmla="*/ 5269 h 9751"/>
                <a:gd name="connsiteX99" fmla="*/ 3788 w 10000"/>
                <a:gd name="connsiteY99" fmla="*/ 5650 h 9751"/>
                <a:gd name="connsiteX100" fmla="*/ 3788 w 10000"/>
                <a:gd name="connsiteY100" fmla="*/ 5943 h 9751"/>
                <a:gd name="connsiteX101" fmla="*/ 3554 w 10000"/>
                <a:gd name="connsiteY101" fmla="*/ 6072 h 9751"/>
                <a:gd name="connsiteX102" fmla="*/ 3417 w 10000"/>
                <a:gd name="connsiteY102" fmla="*/ 6475 h 9751"/>
                <a:gd name="connsiteX103" fmla="*/ 3324 w 10000"/>
                <a:gd name="connsiteY103" fmla="*/ 6192 h 9751"/>
                <a:gd name="connsiteX104" fmla="*/ 3229 w 10000"/>
                <a:gd name="connsiteY104" fmla="*/ 6475 h 9751"/>
                <a:gd name="connsiteX105" fmla="*/ 3090 w 10000"/>
                <a:gd name="connsiteY105" fmla="*/ 6475 h 9751"/>
                <a:gd name="connsiteX106" fmla="*/ 2898 w 10000"/>
                <a:gd name="connsiteY106" fmla="*/ 6327 h 9751"/>
                <a:gd name="connsiteX107" fmla="*/ 2715 w 10000"/>
                <a:gd name="connsiteY107" fmla="*/ 6588 h 9751"/>
                <a:gd name="connsiteX108" fmla="*/ 2621 w 10000"/>
                <a:gd name="connsiteY108" fmla="*/ 6588 h 9751"/>
                <a:gd name="connsiteX109" fmla="*/ 2526 w 10000"/>
                <a:gd name="connsiteY109" fmla="*/ 6588 h 9751"/>
                <a:gd name="connsiteX110" fmla="*/ 2482 w 10000"/>
                <a:gd name="connsiteY110" fmla="*/ 6588 h 9751"/>
                <a:gd name="connsiteX111" fmla="*/ 2482 w 10000"/>
                <a:gd name="connsiteY111" fmla="*/ 7239 h 9751"/>
                <a:gd name="connsiteX112" fmla="*/ 2578 w 10000"/>
                <a:gd name="connsiteY112" fmla="*/ 7643 h 9751"/>
                <a:gd name="connsiteX113" fmla="*/ 2578 w 10000"/>
                <a:gd name="connsiteY113" fmla="*/ 7766 h 9751"/>
                <a:gd name="connsiteX114" fmla="*/ 2578 w 10000"/>
                <a:gd name="connsiteY114" fmla="*/ 8049 h 9751"/>
                <a:gd name="connsiteX115" fmla="*/ 2621 w 10000"/>
                <a:gd name="connsiteY115" fmla="*/ 8427 h 9751"/>
                <a:gd name="connsiteX116" fmla="*/ 2482 w 10000"/>
                <a:gd name="connsiteY116" fmla="*/ 8301 h 9751"/>
                <a:gd name="connsiteX117" fmla="*/ 2339 w 10000"/>
                <a:gd name="connsiteY117" fmla="*/ 8176 h 9751"/>
                <a:gd name="connsiteX118" fmla="*/ 2245 w 10000"/>
                <a:gd name="connsiteY118" fmla="*/ 7520 h 9751"/>
                <a:gd name="connsiteX119" fmla="*/ 1974 w 10000"/>
                <a:gd name="connsiteY119" fmla="*/ 7910 h 9751"/>
                <a:gd name="connsiteX120" fmla="*/ 1881 w 10000"/>
                <a:gd name="connsiteY120" fmla="*/ 8049 h 9751"/>
                <a:gd name="connsiteX121" fmla="*/ 1881 w 10000"/>
                <a:gd name="connsiteY121" fmla="*/ 7643 h 9751"/>
                <a:gd name="connsiteX122" fmla="*/ 1740 w 10000"/>
                <a:gd name="connsiteY122" fmla="*/ 7125 h 9751"/>
                <a:gd name="connsiteX123" fmla="*/ 1461 w 10000"/>
                <a:gd name="connsiteY123" fmla="*/ 7125 h 9751"/>
                <a:gd name="connsiteX124" fmla="*/ 1461 w 10000"/>
                <a:gd name="connsiteY124" fmla="*/ 6588 h 9751"/>
                <a:gd name="connsiteX125" fmla="*/ 1500 w 10000"/>
                <a:gd name="connsiteY125" fmla="*/ 5943 h 9751"/>
                <a:gd name="connsiteX126" fmla="*/ 1323 w 10000"/>
                <a:gd name="connsiteY126" fmla="*/ 5650 h 9751"/>
                <a:gd name="connsiteX127" fmla="*/ 1176 w 10000"/>
                <a:gd name="connsiteY127" fmla="*/ 5269 h 9751"/>
                <a:gd name="connsiteX128" fmla="*/ 1136 w 10000"/>
                <a:gd name="connsiteY128" fmla="*/ 5009 h 9751"/>
                <a:gd name="connsiteX129" fmla="*/ 1092 w 10000"/>
                <a:gd name="connsiteY129" fmla="*/ 4617 h 9751"/>
                <a:gd name="connsiteX130" fmla="*/ 1136 w 10000"/>
                <a:gd name="connsiteY130" fmla="*/ 4223 h 9751"/>
                <a:gd name="connsiteX131" fmla="*/ 806 w 10000"/>
                <a:gd name="connsiteY131" fmla="*/ 4349 h 9751"/>
                <a:gd name="connsiteX132" fmla="*/ 615 w 10000"/>
                <a:gd name="connsiteY132" fmla="*/ 4617 h 9751"/>
                <a:gd name="connsiteX133" fmla="*/ 615 w 10000"/>
                <a:gd name="connsiteY133" fmla="*/ 4223 h 9751"/>
                <a:gd name="connsiteX134" fmla="*/ 573 w 10000"/>
                <a:gd name="connsiteY134" fmla="*/ 3816 h 9751"/>
                <a:gd name="connsiteX135" fmla="*/ 528 w 10000"/>
                <a:gd name="connsiteY135" fmla="*/ 3589 h 9751"/>
                <a:gd name="connsiteX136" fmla="*/ 7863 w 10000"/>
                <a:gd name="connsiteY136" fmla="*/ 3539 h 9751"/>
                <a:gd name="connsiteX137" fmla="*/ 8001 w 10000"/>
                <a:gd name="connsiteY137" fmla="*/ 2585 h 9751"/>
                <a:gd name="connsiteX0" fmla="*/ 9940 w 9982"/>
                <a:gd name="connsiteY0" fmla="*/ 0 h 9710"/>
                <a:gd name="connsiteX1" fmla="*/ 9893 w 9982"/>
                <a:gd name="connsiteY1" fmla="*/ 507 h 9710"/>
                <a:gd name="connsiteX2" fmla="*/ 9940 w 9982"/>
                <a:gd name="connsiteY2" fmla="*/ 253 h 9710"/>
                <a:gd name="connsiteX3" fmla="*/ 9893 w 9982"/>
                <a:gd name="connsiteY3" fmla="*/ 379 h 9710"/>
                <a:gd name="connsiteX4" fmla="*/ 9848 w 9982"/>
                <a:gd name="connsiteY4" fmla="*/ 134 h 9710"/>
                <a:gd name="connsiteX5" fmla="*/ 9748 w 9982"/>
                <a:gd name="connsiteY5" fmla="*/ 253 h 9710"/>
                <a:gd name="connsiteX6" fmla="*/ 9748 w 9982"/>
                <a:gd name="connsiteY6" fmla="*/ 507 h 9710"/>
                <a:gd name="connsiteX7" fmla="*/ 9802 w 9982"/>
                <a:gd name="connsiteY7" fmla="*/ 652 h 9710"/>
                <a:gd name="connsiteX8" fmla="*/ 9893 w 9982"/>
                <a:gd name="connsiteY8" fmla="*/ 796 h 9710"/>
                <a:gd name="connsiteX9" fmla="*/ 9848 w 9982"/>
                <a:gd name="connsiteY9" fmla="*/ 924 h 9710"/>
                <a:gd name="connsiteX10" fmla="*/ 9802 w 9982"/>
                <a:gd name="connsiteY10" fmla="*/ 1339 h 9710"/>
                <a:gd name="connsiteX11" fmla="*/ 9611 w 9982"/>
                <a:gd name="connsiteY11" fmla="*/ 1049 h 9710"/>
                <a:gd name="connsiteX12" fmla="*/ 9748 w 9982"/>
                <a:gd name="connsiteY12" fmla="*/ 1454 h 9710"/>
                <a:gd name="connsiteX13" fmla="*/ 9893 w 9982"/>
                <a:gd name="connsiteY13" fmla="*/ 1454 h 9710"/>
                <a:gd name="connsiteX14" fmla="*/ 9848 w 9982"/>
                <a:gd name="connsiteY14" fmla="*/ 1752 h 9710"/>
                <a:gd name="connsiteX15" fmla="*/ 9940 w 9982"/>
                <a:gd name="connsiteY15" fmla="*/ 2291 h 9710"/>
                <a:gd name="connsiteX16" fmla="*/ 9893 w 9982"/>
                <a:gd name="connsiteY16" fmla="*/ 2291 h 9710"/>
                <a:gd name="connsiteX17" fmla="*/ 9748 w 9982"/>
                <a:gd name="connsiteY17" fmla="*/ 1998 h 9710"/>
                <a:gd name="connsiteX18" fmla="*/ 9698 w 9982"/>
                <a:gd name="connsiteY18" fmla="*/ 2150 h 9710"/>
                <a:gd name="connsiteX19" fmla="*/ 9802 w 9982"/>
                <a:gd name="connsiteY19" fmla="*/ 2425 h 9710"/>
                <a:gd name="connsiteX20" fmla="*/ 9748 w 9982"/>
                <a:gd name="connsiteY20" fmla="*/ 2681 h 9710"/>
                <a:gd name="connsiteX21" fmla="*/ 9611 w 9982"/>
                <a:gd name="connsiteY21" fmla="*/ 2425 h 9710"/>
                <a:gd name="connsiteX22" fmla="*/ 9698 w 9982"/>
                <a:gd name="connsiteY22" fmla="*/ 2816 h 9710"/>
                <a:gd name="connsiteX23" fmla="*/ 9611 w 9982"/>
                <a:gd name="connsiteY23" fmla="*/ 2816 h 9710"/>
                <a:gd name="connsiteX24" fmla="*/ 9611 w 9982"/>
                <a:gd name="connsiteY24" fmla="*/ 3092 h 9710"/>
                <a:gd name="connsiteX25" fmla="*/ 9376 w 9982"/>
                <a:gd name="connsiteY25" fmla="*/ 3391 h 9710"/>
                <a:gd name="connsiteX26" fmla="*/ 9330 w 9982"/>
                <a:gd name="connsiteY26" fmla="*/ 3623 h 9710"/>
                <a:gd name="connsiteX27" fmla="*/ 9376 w 9982"/>
                <a:gd name="connsiteY27" fmla="*/ 3774 h 9710"/>
                <a:gd name="connsiteX28" fmla="*/ 9330 w 9982"/>
                <a:gd name="connsiteY28" fmla="*/ 3874 h 9710"/>
                <a:gd name="connsiteX29" fmla="*/ 9282 w 9982"/>
                <a:gd name="connsiteY29" fmla="*/ 4298 h 9710"/>
                <a:gd name="connsiteX30" fmla="*/ 9241 w 9982"/>
                <a:gd name="connsiteY30" fmla="*/ 4170 h 9710"/>
                <a:gd name="connsiteX31" fmla="*/ 9241 w 9982"/>
                <a:gd name="connsiteY31" fmla="*/ 4577 h 9710"/>
                <a:gd name="connsiteX32" fmla="*/ 8763 w 9982"/>
                <a:gd name="connsiteY32" fmla="*/ 3880 h 9710"/>
                <a:gd name="connsiteX33" fmla="*/ 7983 w 9982"/>
                <a:gd name="connsiteY33" fmla="*/ 6199 h 9710"/>
                <a:gd name="connsiteX34" fmla="*/ 7700 w 9982"/>
                <a:gd name="connsiteY34" fmla="*/ 6466 h 9710"/>
                <a:gd name="connsiteX35" fmla="*/ 7560 w 9982"/>
                <a:gd name="connsiteY35" fmla="*/ 5661 h 9710"/>
                <a:gd name="connsiteX36" fmla="*/ 7515 w 9982"/>
                <a:gd name="connsiteY36" fmla="*/ 5661 h 9710"/>
                <a:gd name="connsiteX37" fmla="*/ 7651 w 9982"/>
                <a:gd name="connsiteY37" fmla="*/ 5504 h 9710"/>
                <a:gd name="connsiteX38" fmla="*/ 7466 w 9982"/>
                <a:gd name="connsiteY38" fmla="*/ 5504 h 9710"/>
                <a:gd name="connsiteX39" fmla="*/ 7422 w 9982"/>
                <a:gd name="connsiteY39" fmla="*/ 5805 h 9710"/>
                <a:gd name="connsiteX40" fmla="*/ 7515 w 9982"/>
                <a:gd name="connsiteY40" fmla="*/ 6060 h 9710"/>
                <a:gd name="connsiteX41" fmla="*/ 7466 w 9982"/>
                <a:gd name="connsiteY41" fmla="*/ 6060 h 9710"/>
                <a:gd name="connsiteX42" fmla="*/ 7611 w 9982"/>
                <a:gd name="connsiteY42" fmla="*/ 6865 h 9710"/>
                <a:gd name="connsiteX43" fmla="*/ 7422 w 9982"/>
                <a:gd name="connsiteY43" fmla="*/ 6350 h 9710"/>
                <a:gd name="connsiteX44" fmla="*/ 7515 w 9982"/>
                <a:gd name="connsiteY44" fmla="*/ 6865 h 9710"/>
                <a:gd name="connsiteX45" fmla="*/ 7466 w 9982"/>
                <a:gd name="connsiteY45" fmla="*/ 7017 h 9710"/>
                <a:gd name="connsiteX46" fmla="*/ 7422 w 9982"/>
                <a:gd name="connsiteY46" fmla="*/ 6865 h 9710"/>
                <a:gd name="connsiteX47" fmla="*/ 7376 w 9982"/>
                <a:gd name="connsiteY47" fmla="*/ 7295 h 9710"/>
                <a:gd name="connsiteX48" fmla="*/ 7229 w 9982"/>
                <a:gd name="connsiteY48" fmla="*/ 7422 h 9710"/>
                <a:gd name="connsiteX49" fmla="*/ 7187 w 9982"/>
                <a:gd name="connsiteY49" fmla="*/ 7134 h 9710"/>
                <a:gd name="connsiteX50" fmla="*/ 7096 w 9982"/>
                <a:gd name="connsiteY50" fmla="*/ 7017 h 9710"/>
                <a:gd name="connsiteX51" fmla="*/ 7143 w 9982"/>
                <a:gd name="connsiteY51" fmla="*/ 7548 h 9710"/>
                <a:gd name="connsiteX52" fmla="*/ 6905 w 9982"/>
                <a:gd name="connsiteY52" fmla="*/ 7295 h 9710"/>
                <a:gd name="connsiteX53" fmla="*/ 6858 w 9982"/>
                <a:gd name="connsiteY53" fmla="*/ 7422 h 9710"/>
                <a:gd name="connsiteX54" fmla="*/ 6717 w 9982"/>
                <a:gd name="connsiteY54" fmla="*/ 7674 h 9710"/>
                <a:gd name="connsiteX55" fmla="*/ 6682 w 9982"/>
                <a:gd name="connsiteY55" fmla="*/ 7965 h 9710"/>
                <a:gd name="connsiteX56" fmla="*/ 6578 w 9982"/>
                <a:gd name="connsiteY56" fmla="*/ 7965 h 9710"/>
                <a:gd name="connsiteX57" fmla="*/ 6438 w 9982"/>
                <a:gd name="connsiteY57" fmla="*/ 8095 h 9710"/>
                <a:gd name="connsiteX58" fmla="*/ 6438 w 9982"/>
                <a:gd name="connsiteY58" fmla="*/ 7965 h 9710"/>
                <a:gd name="connsiteX59" fmla="*/ 6438 w 9982"/>
                <a:gd name="connsiteY59" fmla="*/ 8223 h 9710"/>
                <a:gd name="connsiteX60" fmla="*/ 6304 w 9982"/>
                <a:gd name="connsiteY60" fmla="*/ 8095 h 9710"/>
                <a:gd name="connsiteX61" fmla="*/ 6304 w 9982"/>
                <a:gd name="connsiteY61" fmla="*/ 8352 h 9710"/>
                <a:gd name="connsiteX62" fmla="*/ 6253 w 9982"/>
                <a:gd name="connsiteY62" fmla="*/ 8771 h 9710"/>
                <a:gd name="connsiteX63" fmla="*/ 6352 w 9982"/>
                <a:gd name="connsiteY63" fmla="*/ 8913 h 9710"/>
                <a:gd name="connsiteX64" fmla="*/ 6352 w 9982"/>
                <a:gd name="connsiteY64" fmla="*/ 8913 h 9710"/>
                <a:gd name="connsiteX65" fmla="*/ 6438 w 9982"/>
                <a:gd name="connsiteY65" fmla="*/ 9452 h 9710"/>
                <a:gd name="connsiteX66" fmla="*/ 6208 w 9982"/>
                <a:gd name="connsiteY66" fmla="*/ 9710 h 9710"/>
                <a:gd name="connsiteX67" fmla="*/ 6208 w 9982"/>
                <a:gd name="connsiteY67" fmla="*/ 9452 h 9710"/>
                <a:gd name="connsiteX68" fmla="*/ 6108 w 9982"/>
                <a:gd name="connsiteY68" fmla="*/ 9039 h 9710"/>
                <a:gd name="connsiteX69" fmla="*/ 6070 w 9982"/>
                <a:gd name="connsiteY69" fmla="*/ 8771 h 9710"/>
                <a:gd name="connsiteX70" fmla="*/ 6022 w 9982"/>
                <a:gd name="connsiteY70" fmla="*/ 8352 h 9710"/>
                <a:gd name="connsiteX71" fmla="*/ 6070 w 9982"/>
                <a:gd name="connsiteY71" fmla="*/ 8095 h 9710"/>
                <a:gd name="connsiteX72" fmla="*/ 6022 w 9982"/>
                <a:gd name="connsiteY72" fmla="*/ 7674 h 9710"/>
                <a:gd name="connsiteX73" fmla="*/ 6022 w 9982"/>
                <a:gd name="connsiteY73" fmla="*/ 7822 h 9710"/>
                <a:gd name="connsiteX74" fmla="*/ 5927 w 9982"/>
                <a:gd name="connsiteY74" fmla="*/ 7548 h 9710"/>
                <a:gd name="connsiteX75" fmla="*/ 5927 w 9982"/>
                <a:gd name="connsiteY75" fmla="*/ 7822 h 9710"/>
                <a:gd name="connsiteX76" fmla="*/ 5790 w 9982"/>
                <a:gd name="connsiteY76" fmla="*/ 7822 h 9710"/>
                <a:gd name="connsiteX77" fmla="*/ 5699 w 9982"/>
                <a:gd name="connsiteY77" fmla="*/ 7674 h 9710"/>
                <a:gd name="connsiteX78" fmla="*/ 5645 w 9982"/>
                <a:gd name="connsiteY78" fmla="*/ 7422 h 9710"/>
                <a:gd name="connsiteX79" fmla="*/ 5597 w 9982"/>
                <a:gd name="connsiteY79" fmla="*/ 7422 h 9710"/>
                <a:gd name="connsiteX80" fmla="*/ 5597 w 9982"/>
                <a:gd name="connsiteY80" fmla="*/ 7674 h 9710"/>
                <a:gd name="connsiteX81" fmla="*/ 5509 w 9982"/>
                <a:gd name="connsiteY81" fmla="*/ 7422 h 9710"/>
                <a:gd name="connsiteX82" fmla="*/ 5468 w 9982"/>
                <a:gd name="connsiteY82" fmla="*/ 7134 h 9710"/>
                <a:gd name="connsiteX83" fmla="*/ 5424 w 9982"/>
                <a:gd name="connsiteY83" fmla="*/ 7295 h 9710"/>
                <a:gd name="connsiteX84" fmla="*/ 5468 w 9982"/>
                <a:gd name="connsiteY84" fmla="*/ 7674 h 9710"/>
                <a:gd name="connsiteX85" fmla="*/ 5372 w 9982"/>
                <a:gd name="connsiteY85" fmla="*/ 7548 h 9710"/>
                <a:gd name="connsiteX86" fmla="*/ 5372 w 9982"/>
                <a:gd name="connsiteY86" fmla="*/ 7822 h 9710"/>
                <a:gd name="connsiteX87" fmla="*/ 5183 w 9982"/>
                <a:gd name="connsiteY87" fmla="*/ 7674 h 9710"/>
                <a:gd name="connsiteX88" fmla="*/ 5048 w 9982"/>
                <a:gd name="connsiteY88" fmla="*/ 7674 h 9710"/>
                <a:gd name="connsiteX89" fmla="*/ 4996 w 9982"/>
                <a:gd name="connsiteY89" fmla="*/ 7674 h 9710"/>
                <a:gd name="connsiteX90" fmla="*/ 4858 w 9982"/>
                <a:gd name="connsiteY90" fmla="*/ 7422 h 9710"/>
                <a:gd name="connsiteX91" fmla="*/ 4807 w 9982"/>
                <a:gd name="connsiteY91" fmla="*/ 7295 h 9710"/>
                <a:gd name="connsiteX92" fmla="*/ 4669 w 9982"/>
                <a:gd name="connsiteY92" fmla="*/ 7134 h 9710"/>
                <a:gd name="connsiteX93" fmla="*/ 4580 w 9982"/>
                <a:gd name="connsiteY93" fmla="*/ 6350 h 9710"/>
                <a:gd name="connsiteX94" fmla="*/ 4479 w 9982"/>
                <a:gd name="connsiteY94" fmla="*/ 5805 h 9710"/>
                <a:gd name="connsiteX95" fmla="*/ 4345 w 9982"/>
                <a:gd name="connsiteY95" fmla="*/ 5805 h 9710"/>
                <a:gd name="connsiteX96" fmla="*/ 4203 w 9982"/>
                <a:gd name="connsiteY96" fmla="*/ 5805 h 9710"/>
                <a:gd name="connsiteX97" fmla="*/ 3969 w 9982"/>
                <a:gd name="connsiteY97" fmla="*/ 5114 h 9710"/>
                <a:gd name="connsiteX98" fmla="*/ 3788 w 9982"/>
                <a:gd name="connsiteY98" fmla="*/ 5504 h 9710"/>
                <a:gd name="connsiteX99" fmla="*/ 3788 w 9982"/>
                <a:gd name="connsiteY99" fmla="*/ 5805 h 9710"/>
                <a:gd name="connsiteX100" fmla="*/ 3554 w 9982"/>
                <a:gd name="connsiteY100" fmla="*/ 5937 h 9710"/>
                <a:gd name="connsiteX101" fmla="*/ 3417 w 9982"/>
                <a:gd name="connsiteY101" fmla="*/ 6350 h 9710"/>
                <a:gd name="connsiteX102" fmla="*/ 3324 w 9982"/>
                <a:gd name="connsiteY102" fmla="*/ 6060 h 9710"/>
                <a:gd name="connsiteX103" fmla="*/ 3229 w 9982"/>
                <a:gd name="connsiteY103" fmla="*/ 6350 h 9710"/>
                <a:gd name="connsiteX104" fmla="*/ 3090 w 9982"/>
                <a:gd name="connsiteY104" fmla="*/ 6350 h 9710"/>
                <a:gd name="connsiteX105" fmla="*/ 2898 w 9982"/>
                <a:gd name="connsiteY105" fmla="*/ 6199 h 9710"/>
                <a:gd name="connsiteX106" fmla="*/ 2715 w 9982"/>
                <a:gd name="connsiteY106" fmla="*/ 6466 h 9710"/>
                <a:gd name="connsiteX107" fmla="*/ 2621 w 9982"/>
                <a:gd name="connsiteY107" fmla="*/ 6466 h 9710"/>
                <a:gd name="connsiteX108" fmla="*/ 2526 w 9982"/>
                <a:gd name="connsiteY108" fmla="*/ 6466 h 9710"/>
                <a:gd name="connsiteX109" fmla="*/ 2482 w 9982"/>
                <a:gd name="connsiteY109" fmla="*/ 6466 h 9710"/>
                <a:gd name="connsiteX110" fmla="*/ 2482 w 9982"/>
                <a:gd name="connsiteY110" fmla="*/ 7134 h 9710"/>
                <a:gd name="connsiteX111" fmla="*/ 2578 w 9982"/>
                <a:gd name="connsiteY111" fmla="*/ 7548 h 9710"/>
                <a:gd name="connsiteX112" fmla="*/ 2578 w 9982"/>
                <a:gd name="connsiteY112" fmla="*/ 7674 h 9710"/>
                <a:gd name="connsiteX113" fmla="*/ 2578 w 9982"/>
                <a:gd name="connsiteY113" fmla="*/ 7965 h 9710"/>
                <a:gd name="connsiteX114" fmla="*/ 2621 w 9982"/>
                <a:gd name="connsiteY114" fmla="*/ 8352 h 9710"/>
                <a:gd name="connsiteX115" fmla="*/ 2482 w 9982"/>
                <a:gd name="connsiteY115" fmla="*/ 8223 h 9710"/>
                <a:gd name="connsiteX116" fmla="*/ 2339 w 9982"/>
                <a:gd name="connsiteY116" fmla="*/ 8095 h 9710"/>
                <a:gd name="connsiteX117" fmla="*/ 2245 w 9982"/>
                <a:gd name="connsiteY117" fmla="*/ 7422 h 9710"/>
                <a:gd name="connsiteX118" fmla="*/ 1974 w 9982"/>
                <a:gd name="connsiteY118" fmla="*/ 7822 h 9710"/>
                <a:gd name="connsiteX119" fmla="*/ 1881 w 9982"/>
                <a:gd name="connsiteY119" fmla="*/ 7965 h 9710"/>
                <a:gd name="connsiteX120" fmla="*/ 1881 w 9982"/>
                <a:gd name="connsiteY120" fmla="*/ 7548 h 9710"/>
                <a:gd name="connsiteX121" fmla="*/ 1740 w 9982"/>
                <a:gd name="connsiteY121" fmla="*/ 7017 h 9710"/>
                <a:gd name="connsiteX122" fmla="*/ 1461 w 9982"/>
                <a:gd name="connsiteY122" fmla="*/ 7017 h 9710"/>
                <a:gd name="connsiteX123" fmla="*/ 1461 w 9982"/>
                <a:gd name="connsiteY123" fmla="*/ 6466 h 9710"/>
                <a:gd name="connsiteX124" fmla="*/ 1500 w 9982"/>
                <a:gd name="connsiteY124" fmla="*/ 5805 h 9710"/>
                <a:gd name="connsiteX125" fmla="*/ 1323 w 9982"/>
                <a:gd name="connsiteY125" fmla="*/ 5504 h 9710"/>
                <a:gd name="connsiteX126" fmla="*/ 1176 w 9982"/>
                <a:gd name="connsiteY126" fmla="*/ 5114 h 9710"/>
                <a:gd name="connsiteX127" fmla="*/ 1136 w 9982"/>
                <a:gd name="connsiteY127" fmla="*/ 4847 h 9710"/>
                <a:gd name="connsiteX128" fmla="*/ 1092 w 9982"/>
                <a:gd name="connsiteY128" fmla="*/ 4445 h 9710"/>
                <a:gd name="connsiteX129" fmla="*/ 1136 w 9982"/>
                <a:gd name="connsiteY129" fmla="*/ 4041 h 9710"/>
                <a:gd name="connsiteX130" fmla="*/ 806 w 9982"/>
                <a:gd name="connsiteY130" fmla="*/ 4170 h 9710"/>
                <a:gd name="connsiteX131" fmla="*/ 615 w 9982"/>
                <a:gd name="connsiteY131" fmla="*/ 4445 h 9710"/>
                <a:gd name="connsiteX132" fmla="*/ 615 w 9982"/>
                <a:gd name="connsiteY132" fmla="*/ 4041 h 9710"/>
                <a:gd name="connsiteX133" fmla="*/ 573 w 9982"/>
                <a:gd name="connsiteY133" fmla="*/ 3623 h 9710"/>
                <a:gd name="connsiteX134" fmla="*/ 528 w 9982"/>
                <a:gd name="connsiteY134" fmla="*/ 3391 h 9710"/>
                <a:gd name="connsiteX135" fmla="*/ 7863 w 9982"/>
                <a:gd name="connsiteY135" fmla="*/ 3339 h 9710"/>
                <a:gd name="connsiteX136" fmla="*/ 8001 w 9982"/>
                <a:gd name="connsiteY136" fmla="*/ 2361 h 9710"/>
                <a:gd name="connsiteX0" fmla="*/ 9911 w 9958"/>
                <a:gd name="connsiteY0" fmla="*/ 384 h 9862"/>
                <a:gd name="connsiteX1" fmla="*/ 9958 w 9958"/>
                <a:gd name="connsiteY1" fmla="*/ 123 h 9862"/>
                <a:gd name="connsiteX2" fmla="*/ 9911 w 9958"/>
                <a:gd name="connsiteY2" fmla="*/ 252 h 9862"/>
                <a:gd name="connsiteX3" fmla="*/ 9866 w 9958"/>
                <a:gd name="connsiteY3" fmla="*/ 0 h 9862"/>
                <a:gd name="connsiteX4" fmla="*/ 9766 w 9958"/>
                <a:gd name="connsiteY4" fmla="*/ 123 h 9862"/>
                <a:gd name="connsiteX5" fmla="*/ 9766 w 9958"/>
                <a:gd name="connsiteY5" fmla="*/ 384 h 9862"/>
                <a:gd name="connsiteX6" fmla="*/ 9820 w 9958"/>
                <a:gd name="connsiteY6" fmla="*/ 533 h 9862"/>
                <a:gd name="connsiteX7" fmla="*/ 9911 w 9958"/>
                <a:gd name="connsiteY7" fmla="*/ 682 h 9862"/>
                <a:gd name="connsiteX8" fmla="*/ 9866 w 9958"/>
                <a:gd name="connsiteY8" fmla="*/ 814 h 9862"/>
                <a:gd name="connsiteX9" fmla="*/ 9820 w 9958"/>
                <a:gd name="connsiteY9" fmla="*/ 1241 h 9862"/>
                <a:gd name="connsiteX10" fmla="*/ 9628 w 9958"/>
                <a:gd name="connsiteY10" fmla="*/ 942 h 9862"/>
                <a:gd name="connsiteX11" fmla="*/ 9766 w 9958"/>
                <a:gd name="connsiteY11" fmla="*/ 1359 h 9862"/>
                <a:gd name="connsiteX12" fmla="*/ 9911 w 9958"/>
                <a:gd name="connsiteY12" fmla="*/ 1359 h 9862"/>
                <a:gd name="connsiteX13" fmla="*/ 9866 w 9958"/>
                <a:gd name="connsiteY13" fmla="*/ 1666 h 9862"/>
                <a:gd name="connsiteX14" fmla="*/ 9958 w 9958"/>
                <a:gd name="connsiteY14" fmla="*/ 2221 h 9862"/>
                <a:gd name="connsiteX15" fmla="*/ 9911 w 9958"/>
                <a:gd name="connsiteY15" fmla="*/ 2221 h 9862"/>
                <a:gd name="connsiteX16" fmla="*/ 9766 w 9958"/>
                <a:gd name="connsiteY16" fmla="*/ 1920 h 9862"/>
                <a:gd name="connsiteX17" fmla="*/ 9715 w 9958"/>
                <a:gd name="connsiteY17" fmla="*/ 2076 h 9862"/>
                <a:gd name="connsiteX18" fmla="*/ 9820 w 9958"/>
                <a:gd name="connsiteY18" fmla="*/ 2359 h 9862"/>
                <a:gd name="connsiteX19" fmla="*/ 9766 w 9958"/>
                <a:gd name="connsiteY19" fmla="*/ 2623 h 9862"/>
                <a:gd name="connsiteX20" fmla="*/ 9628 w 9958"/>
                <a:gd name="connsiteY20" fmla="*/ 2359 h 9862"/>
                <a:gd name="connsiteX21" fmla="*/ 9715 w 9958"/>
                <a:gd name="connsiteY21" fmla="*/ 2762 h 9862"/>
                <a:gd name="connsiteX22" fmla="*/ 9628 w 9958"/>
                <a:gd name="connsiteY22" fmla="*/ 2762 h 9862"/>
                <a:gd name="connsiteX23" fmla="*/ 9628 w 9958"/>
                <a:gd name="connsiteY23" fmla="*/ 3046 h 9862"/>
                <a:gd name="connsiteX24" fmla="*/ 9393 w 9958"/>
                <a:gd name="connsiteY24" fmla="*/ 3354 h 9862"/>
                <a:gd name="connsiteX25" fmla="*/ 9347 w 9958"/>
                <a:gd name="connsiteY25" fmla="*/ 3593 h 9862"/>
                <a:gd name="connsiteX26" fmla="*/ 9393 w 9958"/>
                <a:gd name="connsiteY26" fmla="*/ 3749 h 9862"/>
                <a:gd name="connsiteX27" fmla="*/ 9347 w 9958"/>
                <a:gd name="connsiteY27" fmla="*/ 3852 h 9862"/>
                <a:gd name="connsiteX28" fmla="*/ 9299 w 9958"/>
                <a:gd name="connsiteY28" fmla="*/ 4288 h 9862"/>
                <a:gd name="connsiteX29" fmla="*/ 9258 w 9958"/>
                <a:gd name="connsiteY29" fmla="*/ 4157 h 9862"/>
                <a:gd name="connsiteX30" fmla="*/ 9258 w 9958"/>
                <a:gd name="connsiteY30" fmla="*/ 4576 h 9862"/>
                <a:gd name="connsiteX31" fmla="*/ 8779 w 9958"/>
                <a:gd name="connsiteY31" fmla="*/ 3858 h 9862"/>
                <a:gd name="connsiteX32" fmla="*/ 7997 w 9958"/>
                <a:gd name="connsiteY32" fmla="*/ 6246 h 9862"/>
                <a:gd name="connsiteX33" fmla="*/ 7714 w 9958"/>
                <a:gd name="connsiteY33" fmla="*/ 6521 h 9862"/>
                <a:gd name="connsiteX34" fmla="*/ 7574 w 9958"/>
                <a:gd name="connsiteY34" fmla="*/ 5692 h 9862"/>
                <a:gd name="connsiteX35" fmla="*/ 7529 w 9958"/>
                <a:gd name="connsiteY35" fmla="*/ 5692 h 9862"/>
                <a:gd name="connsiteX36" fmla="*/ 7665 w 9958"/>
                <a:gd name="connsiteY36" fmla="*/ 5530 h 9862"/>
                <a:gd name="connsiteX37" fmla="*/ 7479 w 9958"/>
                <a:gd name="connsiteY37" fmla="*/ 5530 h 9862"/>
                <a:gd name="connsiteX38" fmla="*/ 7435 w 9958"/>
                <a:gd name="connsiteY38" fmla="*/ 5840 h 9862"/>
                <a:gd name="connsiteX39" fmla="*/ 7529 w 9958"/>
                <a:gd name="connsiteY39" fmla="*/ 6103 h 9862"/>
                <a:gd name="connsiteX40" fmla="*/ 7479 w 9958"/>
                <a:gd name="connsiteY40" fmla="*/ 6103 h 9862"/>
                <a:gd name="connsiteX41" fmla="*/ 7625 w 9958"/>
                <a:gd name="connsiteY41" fmla="*/ 6932 h 9862"/>
                <a:gd name="connsiteX42" fmla="*/ 7435 w 9958"/>
                <a:gd name="connsiteY42" fmla="*/ 6402 h 9862"/>
                <a:gd name="connsiteX43" fmla="*/ 7529 w 9958"/>
                <a:gd name="connsiteY43" fmla="*/ 6932 h 9862"/>
                <a:gd name="connsiteX44" fmla="*/ 7479 w 9958"/>
                <a:gd name="connsiteY44" fmla="*/ 7089 h 9862"/>
                <a:gd name="connsiteX45" fmla="*/ 7435 w 9958"/>
                <a:gd name="connsiteY45" fmla="*/ 6932 h 9862"/>
                <a:gd name="connsiteX46" fmla="*/ 7389 w 9958"/>
                <a:gd name="connsiteY46" fmla="*/ 7375 h 9862"/>
                <a:gd name="connsiteX47" fmla="*/ 7242 w 9958"/>
                <a:gd name="connsiteY47" fmla="*/ 7506 h 9862"/>
                <a:gd name="connsiteX48" fmla="*/ 7200 w 9958"/>
                <a:gd name="connsiteY48" fmla="*/ 7209 h 9862"/>
                <a:gd name="connsiteX49" fmla="*/ 7109 w 9958"/>
                <a:gd name="connsiteY49" fmla="*/ 7089 h 9862"/>
                <a:gd name="connsiteX50" fmla="*/ 7156 w 9958"/>
                <a:gd name="connsiteY50" fmla="*/ 7635 h 9862"/>
                <a:gd name="connsiteX51" fmla="*/ 6917 w 9958"/>
                <a:gd name="connsiteY51" fmla="*/ 7375 h 9862"/>
                <a:gd name="connsiteX52" fmla="*/ 6870 w 9958"/>
                <a:gd name="connsiteY52" fmla="*/ 7506 h 9862"/>
                <a:gd name="connsiteX53" fmla="*/ 6729 w 9958"/>
                <a:gd name="connsiteY53" fmla="*/ 7765 h 9862"/>
                <a:gd name="connsiteX54" fmla="*/ 6694 w 9958"/>
                <a:gd name="connsiteY54" fmla="*/ 8065 h 9862"/>
                <a:gd name="connsiteX55" fmla="*/ 6590 w 9958"/>
                <a:gd name="connsiteY55" fmla="*/ 8065 h 9862"/>
                <a:gd name="connsiteX56" fmla="*/ 6450 w 9958"/>
                <a:gd name="connsiteY56" fmla="*/ 8199 h 9862"/>
                <a:gd name="connsiteX57" fmla="*/ 6450 w 9958"/>
                <a:gd name="connsiteY57" fmla="*/ 8065 h 9862"/>
                <a:gd name="connsiteX58" fmla="*/ 6450 w 9958"/>
                <a:gd name="connsiteY58" fmla="*/ 8331 h 9862"/>
                <a:gd name="connsiteX59" fmla="*/ 6315 w 9958"/>
                <a:gd name="connsiteY59" fmla="*/ 8199 h 9862"/>
                <a:gd name="connsiteX60" fmla="*/ 6315 w 9958"/>
                <a:gd name="connsiteY60" fmla="*/ 8463 h 9862"/>
                <a:gd name="connsiteX61" fmla="*/ 6264 w 9958"/>
                <a:gd name="connsiteY61" fmla="*/ 8895 h 9862"/>
                <a:gd name="connsiteX62" fmla="*/ 6363 w 9958"/>
                <a:gd name="connsiteY62" fmla="*/ 9041 h 9862"/>
                <a:gd name="connsiteX63" fmla="*/ 6363 w 9958"/>
                <a:gd name="connsiteY63" fmla="*/ 9041 h 9862"/>
                <a:gd name="connsiteX64" fmla="*/ 6450 w 9958"/>
                <a:gd name="connsiteY64" fmla="*/ 9596 h 9862"/>
                <a:gd name="connsiteX65" fmla="*/ 6219 w 9958"/>
                <a:gd name="connsiteY65" fmla="*/ 9862 h 9862"/>
                <a:gd name="connsiteX66" fmla="*/ 6219 w 9958"/>
                <a:gd name="connsiteY66" fmla="*/ 9596 h 9862"/>
                <a:gd name="connsiteX67" fmla="*/ 6119 w 9958"/>
                <a:gd name="connsiteY67" fmla="*/ 9171 h 9862"/>
                <a:gd name="connsiteX68" fmla="*/ 6081 w 9958"/>
                <a:gd name="connsiteY68" fmla="*/ 8895 h 9862"/>
                <a:gd name="connsiteX69" fmla="*/ 6033 w 9958"/>
                <a:gd name="connsiteY69" fmla="*/ 8463 h 9862"/>
                <a:gd name="connsiteX70" fmla="*/ 6081 w 9958"/>
                <a:gd name="connsiteY70" fmla="*/ 8199 h 9862"/>
                <a:gd name="connsiteX71" fmla="*/ 6033 w 9958"/>
                <a:gd name="connsiteY71" fmla="*/ 7765 h 9862"/>
                <a:gd name="connsiteX72" fmla="*/ 6033 w 9958"/>
                <a:gd name="connsiteY72" fmla="*/ 7918 h 9862"/>
                <a:gd name="connsiteX73" fmla="*/ 5938 w 9958"/>
                <a:gd name="connsiteY73" fmla="*/ 7635 h 9862"/>
                <a:gd name="connsiteX74" fmla="*/ 5938 w 9958"/>
                <a:gd name="connsiteY74" fmla="*/ 7918 h 9862"/>
                <a:gd name="connsiteX75" fmla="*/ 5800 w 9958"/>
                <a:gd name="connsiteY75" fmla="*/ 7918 h 9862"/>
                <a:gd name="connsiteX76" fmla="*/ 5709 w 9958"/>
                <a:gd name="connsiteY76" fmla="*/ 7765 h 9862"/>
                <a:gd name="connsiteX77" fmla="*/ 5655 w 9958"/>
                <a:gd name="connsiteY77" fmla="*/ 7506 h 9862"/>
                <a:gd name="connsiteX78" fmla="*/ 5607 w 9958"/>
                <a:gd name="connsiteY78" fmla="*/ 7506 h 9862"/>
                <a:gd name="connsiteX79" fmla="*/ 5607 w 9958"/>
                <a:gd name="connsiteY79" fmla="*/ 7765 h 9862"/>
                <a:gd name="connsiteX80" fmla="*/ 5519 w 9958"/>
                <a:gd name="connsiteY80" fmla="*/ 7506 h 9862"/>
                <a:gd name="connsiteX81" fmla="*/ 5478 w 9958"/>
                <a:gd name="connsiteY81" fmla="*/ 7209 h 9862"/>
                <a:gd name="connsiteX82" fmla="*/ 5434 w 9958"/>
                <a:gd name="connsiteY82" fmla="*/ 7375 h 9862"/>
                <a:gd name="connsiteX83" fmla="*/ 5478 w 9958"/>
                <a:gd name="connsiteY83" fmla="*/ 7765 h 9862"/>
                <a:gd name="connsiteX84" fmla="*/ 5382 w 9958"/>
                <a:gd name="connsiteY84" fmla="*/ 7635 h 9862"/>
                <a:gd name="connsiteX85" fmla="*/ 5382 w 9958"/>
                <a:gd name="connsiteY85" fmla="*/ 7918 h 9862"/>
                <a:gd name="connsiteX86" fmla="*/ 5192 w 9958"/>
                <a:gd name="connsiteY86" fmla="*/ 7765 h 9862"/>
                <a:gd name="connsiteX87" fmla="*/ 5057 w 9958"/>
                <a:gd name="connsiteY87" fmla="*/ 7765 h 9862"/>
                <a:gd name="connsiteX88" fmla="*/ 5005 w 9958"/>
                <a:gd name="connsiteY88" fmla="*/ 7765 h 9862"/>
                <a:gd name="connsiteX89" fmla="*/ 4867 w 9958"/>
                <a:gd name="connsiteY89" fmla="*/ 7506 h 9862"/>
                <a:gd name="connsiteX90" fmla="*/ 4816 w 9958"/>
                <a:gd name="connsiteY90" fmla="*/ 7375 h 9862"/>
                <a:gd name="connsiteX91" fmla="*/ 4677 w 9958"/>
                <a:gd name="connsiteY91" fmla="*/ 7209 h 9862"/>
                <a:gd name="connsiteX92" fmla="*/ 4588 w 9958"/>
                <a:gd name="connsiteY92" fmla="*/ 6402 h 9862"/>
                <a:gd name="connsiteX93" fmla="*/ 4487 w 9958"/>
                <a:gd name="connsiteY93" fmla="*/ 5840 h 9862"/>
                <a:gd name="connsiteX94" fmla="*/ 4353 w 9958"/>
                <a:gd name="connsiteY94" fmla="*/ 5840 h 9862"/>
                <a:gd name="connsiteX95" fmla="*/ 4211 w 9958"/>
                <a:gd name="connsiteY95" fmla="*/ 5840 h 9862"/>
                <a:gd name="connsiteX96" fmla="*/ 3976 w 9958"/>
                <a:gd name="connsiteY96" fmla="*/ 5129 h 9862"/>
                <a:gd name="connsiteX97" fmla="*/ 3795 w 9958"/>
                <a:gd name="connsiteY97" fmla="*/ 5530 h 9862"/>
                <a:gd name="connsiteX98" fmla="*/ 3795 w 9958"/>
                <a:gd name="connsiteY98" fmla="*/ 5840 h 9862"/>
                <a:gd name="connsiteX99" fmla="*/ 3560 w 9958"/>
                <a:gd name="connsiteY99" fmla="*/ 5976 h 9862"/>
                <a:gd name="connsiteX100" fmla="*/ 3423 w 9958"/>
                <a:gd name="connsiteY100" fmla="*/ 6402 h 9862"/>
                <a:gd name="connsiteX101" fmla="*/ 3330 w 9958"/>
                <a:gd name="connsiteY101" fmla="*/ 6103 h 9862"/>
                <a:gd name="connsiteX102" fmla="*/ 3235 w 9958"/>
                <a:gd name="connsiteY102" fmla="*/ 6402 h 9862"/>
                <a:gd name="connsiteX103" fmla="*/ 3096 w 9958"/>
                <a:gd name="connsiteY103" fmla="*/ 6402 h 9862"/>
                <a:gd name="connsiteX104" fmla="*/ 2903 w 9958"/>
                <a:gd name="connsiteY104" fmla="*/ 6246 h 9862"/>
                <a:gd name="connsiteX105" fmla="*/ 2720 w 9958"/>
                <a:gd name="connsiteY105" fmla="*/ 6521 h 9862"/>
                <a:gd name="connsiteX106" fmla="*/ 2626 w 9958"/>
                <a:gd name="connsiteY106" fmla="*/ 6521 h 9862"/>
                <a:gd name="connsiteX107" fmla="*/ 2531 w 9958"/>
                <a:gd name="connsiteY107" fmla="*/ 6521 h 9862"/>
                <a:gd name="connsiteX108" fmla="*/ 2486 w 9958"/>
                <a:gd name="connsiteY108" fmla="*/ 6521 h 9862"/>
                <a:gd name="connsiteX109" fmla="*/ 2486 w 9958"/>
                <a:gd name="connsiteY109" fmla="*/ 7209 h 9862"/>
                <a:gd name="connsiteX110" fmla="*/ 2583 w 9958"/>
                <a:gd name="connsiteY110" fmla="*/ 7635 h 9862"/>
                <a:gd name="connsiteX111" fmla="*/ 2583 w 9958"/>
                <a:gd name="connsiteY111" fmla="*/ 7765 h 9862"/>
                <a:gd name="connsiteX112" fmla="*/ 2583 w 9958"/>
                <a:gd name="connsiteY112" fmla="*/ 8065 h 9862"/>
                <a:gd name="connsiteX113" fmla="*/ 2626 w 9958"/>
                <a:gd name="connsiteY113" fmla="*/ 8463 h 9862"/>
                <a:gd name="connsiteX114" fmla="*/ 2486 w 9958"/>
                <a:gd name="connsiteY114" fmla="*/ 8331 h 9862"/>
                <a:gd name="connsiteX115" fmla="*/ 2343 w 9958"/>
                <a:gd name="connsiteY115" fmla="*/ 8199 h 9862"/>
                <a:gd name="connsiteX116" fmla="*/ 2249 w 9958"/>
                <a:gd name="connsiteY116" fmla="*/ 7506 h 9862"/>
                <a:gd name="connsiteX117" fmla="*/ 1978 w 9958"/>
                <a:gd name="connsiteY117" fmla="*/ 7918 h 9862"/>
                <a:gd name="connsiteX118" fmla="*/ 1884 w 9958"/>
                <a:gd name="connsiteY118" fmla="*/ 8065 h 9862"/>
                <a:gd name="connsiteX119" fmla="*/ 1884 w 9958"/>
                <a:gd name="connsiteY119" fmla="*/ 7635 h 9862"/>
                <a:gd name="connsiteX120" fmla="*/ 1743 w 9958"/>
                <a:gd name="connsiteY120" fmla="*/ 7089 h 9862"/>
                <a:gd name="connsiteX121" fmla="*/ 1464 w 9958"/>
                <a:gd name="connsiteY121" fmla="*/ 7089 h 9862"/>
                <a:gd name="connsiteX122" fmla="*/ 1464 w 9958"/>
                <a:gd name="connsiteY122" fmla="*/ 6521 h 9862"/>
                <a:gd name="connsiteX123" fmla="*/ 1503 w 9958"/>
                <a:gd name="connsiteY123" fmla="*/ 5840 h 9862"/>
                <a:gd name="connsiteX124" fmla="*/ 1325 w 9958"/>
                <a:gd name="connsiteY124" fmla="*/ 5530 h 9862"/>
                <a:gd name="connsiteX125" fmla="*/ 1178 w 9958"/>
                <a:gd name="connsiteY125" fmla="*/ 5129 h 9862"/>
                <a:gd name="connsiteX126" fmla="*/ 1138 w 9958"/>
                <a:gd name="connsiteY126" fmla="*/ 4854 h 9862"/>
                <a:gd name="connsiteX127" fmla="*/ 1094 w 9958"/>
                <a:gd name="connsiteY127" fmla="*/ 4440 h 9862"/>
                <a:gd name="connsiteX128" fmla="*/ 1138 w 9958"/>
                <a:gd name="connsiteY128" fmla="*/ 4024 h 9862"/>
                <a:gd name="connsiteX129" fmla="*/ 807 w 9958"/>
                <a:gd name="connsiteY129" fmla="*/ 4157 h 9862"/>
                <a:gd name="connsiteX130" fmla="*/ 616 w 9958"/>
                <a:gd name="connsiteY130" fmla="*/ 4440 h 9862"/>
                <a:gd name="connsiteX131" fmla="*/ 616 w 9958"/>
                <a:gd name="connsiteY131" fmla="*/ 4024 h 9862"/>
                <a:gd name="connsiteX132" fmla="*/ 574 w 9958"/>
                <a:gd name="connsiteY132" fmla="*/ 3593 h 9862"/>
                <a:gd name="connsiteX133" fmla="*/ 529 w 9958"/>
                <a:gd name="connsiteY133" fmla="*/ 3354 h 9862"/>
                <a:gd name="connsiteX134" fmla="*/ 7877 w 9958"/>
                <a:gd name="connsiteY134" fmla="*/ 3301 h 9862"/>
                <a:gd name="connsiteX135" fmla="*/ 8015 w 9958"/>
                <a:gd name="connsiteY135" fmla="*/ 2294 h 9862"/>
                <a:gd name="connsiteX0" fmla="*/ 9953 w 10000"/>
                <a:gd name="connsiteY0" fmla="*/ 267 h 9878"/>
                <a:gd name="connsiteX1" fmla="*/ 10000 w 10000"/>
                <a:gd name="connsiteY1" fmla="*/ 3 h 9878"/>
                <a:gd name="connsiteX2" fmla="*/ 9953 w 10000"/>
                <a:gd name="connsiteY2" fmla="*/ 134 h 9878"/>
                <a:gd name="connsiteX3" fmla="*/ 9807 w 10000"/>
                <a:gd name="connsiteY3" fmla="*/ 3 h 9878"/>
                <a:gd name="connsiteX4" fmla="*/ 9807 w 10000"/>
                <a:gd name="connsiteY4" fmla="*/ 267 h 9878"/>
                <a:gd name="connsiteX5" fmla="*/ 9861 w 10000"/>
                <a:gd name="connsiteY5" fmla="*/ 418 h 9878"/>
                <a:gd name="connsiteX6" fmla="*/ 9953 w 10000"/>
                <a:gd name="connsiteY6" fmla="*/ 570 h 9878"/>
                <a:gd name="connsiteX7" fmla="*/ 9908 w 10000"/>
                <a:gd name="connsiteY7" fmla="*/ 703 h 9878"/>
                <a:gd name="connsiteX8" fmla="*/ 9861 w 10000"/>
                <a:gd name="connsiteY8" fmla="*/ 1136 h 9878"/>
                <a:gd name="connsiteX9" fmla="*/ 9669 w 10000"/>
                <a:gd name="connsiteY9" fmla="*/ 833 h 9878"/>
                <a:gd name="connsiteX10" fmla="*/ 9807 w 10000"/>
                <a:gd name="connsiteY10" fmla="*/ 1256 h 9878"/>
                <a:gd name="connsiteX11" fmla="*/ 9953 w 10000"/>
                <a:gd name="connsiteY11" fmla="*/ 1256 h 9878"/>
                <a:gd name="connsiteX12" fmla="*/ 9908 w 10000"/>
                <a:gd name="connsiteY12" fmla="*/ 1567 h 9878"/>
                <a:gd name="connsiteX13" fmla="*/ 10000 w 10000"/>
                <a:gd name="connsiteY13" fmla="*/ 2130 h 9878"/>
                <a:gd name="connsiteX14" fmla="*/ 9953 w 10000"/>
                <a:gd name="connsiteY14" fmla="*/ 2130 h 9878"/>
                <a:gd name="connsiteX15" fmla="*/ 9807 w 10000"/>
                <a:gd name="connsiteY15" fmla="*/ 1825 h 9878"/>
                <a:gd name="connsiteX16" fmla="*/ 9756 w 10000"/>
                <a:gd name="connsiteY16" fmla="*/ 1983 h 9878"/>
                <a:gd name="connsiteX17" fmla="*/ 9861 w 10000"/>
                <a:gd name="connsiteY17" fmla="*/ 2270 h 9878"/>
                <a:gd name="connsiteX18" fmla="*/ 9807 w 10000"/>
                <a:gd name="connsiteY18" fmla="*/ 2538 h 9878"/>
                <a:gd name="connsiteX19" fmla="*/ 9669 w 10000"/>
                <a:gd name="connsiteY19" fmla="*/ 2270 h 9878"/>
                <a:gd name="connsiteX20" fmla="*/ 9756 w 10000"/>
                <a:gd name="connsiteY20" fmla="*/ 2679 h 9878"/>
                <a:gd name="connsiteX21" fmla="*/ 9669 w 10000"/>
                <a:gd name="connsiteY21" fmla="*/ 2679 h 9878"/>
                <a:gd name="connsiteX22" fmla="*/ 9669 w 10000"/>
                <a:gd name="connsiteY22" fmla="*/ 2967 h 9878"/>
                <a:gd name="connsiteX23" fmla="*/ 9433 w 10000"/>
                <a:gd name="connsiteY23" fmla="*/ 3279 h 9878"/>
                <a:gd name="connsiteX24" fmla="*/ 9386 w 10000"/>
                <a:gd name="connsiteY24" fmla="*/ 3521 h 9878"/>
                <a:gd name="connsiteX25" fmla="*/ 9433 w 10000"/>
                <a:gd name="connsiteY25" fmla="*/ 3679 h 9878"/>
                <a:gd name="connsiteX26" fmla="*/ 9386 w 10000"/>
                <a:gd name="connsiteY26" fmla="*/ 3784 h 9878"/>
                <a:gd name="connsiteX27" fmla="*/ 9338 w 10000"/>
                <a:gd name="connsiteY27" fmla="*/ 4226 h 9878"/>
                <a:gd name="connsiteX28" fmla="*/ 9297 w 10000"/>
                <a:gd name="connsiteY28" fmla="*/ 4093 h 9878"/>
                <a:gd name="connsiteX29" fmla="*/ 9297 w 10000"/>
                <a:gd name="connsiteY29" fmla="*/ 4518 h 9878"/>
                <a:gd name="connsiteX30" fmla="*/ 8816 w 10000"/>
                <a:gd name="connsiteY30" fmla="*/ 3790 h 9878"/>
                <a:gd name="connsiteX31" fmla="*/ 8031 w 10000"/>
                <a:gd name="connsiteY31" fmla="*/ 6211 h 9878"/>
                <a:gd name="connsiteX32" fmla="*/ 7747 w 10000"/>
                <a:gd name="connsiteY32" fmla="*/ 6490 h 9878"/>
                <a:gd name="connsiteX33" fmla="*/ 7606 w 10000"/>
                <a:gd name="connsiteY33" fmla="*/ 5650 h 9878"/>
                <a:gd name="connsiteX34" fmla="*/ 7561 w 10000"/>
                <a:gd name="connsiteY34" fmla="*/ 5650 h 9878"/>
                <a:gd name="connsiteX35" fmla="*/ 7697 w 10000"/>
                <a:gd name="connsiteY35" fmla="*/ 5485 h 9878"/>
                <a:gd name="connsiteX36" fmla="*/ 7511 w 10000"/>
                <a:gd name="connsiteY36" fmla="*/ 5485 h 9878"/>
                <a:gd name="connsiteX37" fmla="*/ 7466 w 10000"/>
                <a:gd name="connsiteY37" fmla="*/ 5800 h 9878"/>
                <a:gd name="connsiteX38" fmla="*/ 7561 w 10000"/>
                <a:gd name="connsiteY38" fmla="*/ 6066 h 9878"/>
                <a:gd name="connsiteX39" fmla="*/ 7511 w 10000"/>
                <a:gd name="connsiteY39" fmla="*/ 6066 h 9878"/>
                <a:gd name="connsiteX40" fmla="*/ 7657 w 10000"/>
                <a:gd name="connsiteY40" fmla="*/ 6907 h 9878"/>
                <a:gd name="connsiteX41" fmla="*/ 7466 w 10000"/>
                <a:gd name="connsiteY41" fmla="*/ 6370 h 9878"/>
                <a:gd name="connsiteX42" fmla="*/ 7561 w 10000"/>
                <a:gd name="connsiteY42" fmla="*/ 6907 h 9878"/>
                <a:gd name="connsiteX43" fmla="*/ 7511 w 10000"/>
                <a:gd name="connsiteY43" fmla="*/ 7066 h 9878"/>
                <a:gd name="connsiteX44" fmla="*/ 7466 w 10000"/>
                <a:gd name="connsiteY44" fmla="*/ 6907 h 9878"/>
                <a:gd name="connsiteX45" fmla="*/ 7420 w 10000"/>
                <a:gd name="connsiteY45" fmla="*/ 7356 h 9878"/>
                <a:gd name="connsiteX46" fmla="*/ 7273 w 10000"/>
                <a:gd name="connsiteY46" fmla="*/ 7489 h 9878"/>
                <a:gd name="connsiteX47" fmla="*/ 7230 w 10000"/>
                <a:gd name="connsiteY47" fmla="*/ 7188 h 9878"/>
                <a:gd name="connsiteX48" fmla="*/ 7139 w 10000"/>
                <a:gd name="connsiteY48" fmla="*/ 7066 h 9878"/>
                <a:gd name="connsiteX49" fmla="*/ 7186 w 10000"/>
                <a:gd name="connsiteY49" fmla="*/ 7620 h 9878"/>
                <a:gd name="connsiteX50" fmla="*/ 6946 w 10000"/>
                <a:gd name="connsiteY50" fmla="*/ 7356 h 9878"/>
                <a:gd name="connsiteX51" fmla="*/ 6899 w 10000"/>
                <a:gd name="connsiteY51" fmla="*/ 7489 h 9878"/>
                <a:gd name="connsiteX52" fmla="*/ 6757 w 10000"/>
                <a:gd name="connsiteY52" fmla="*/ 7752 h 9878"/>
                <a:gd name="connsiteX53" fmla="*/ 6722 w 10000"/>
                <a:gd name="connsiteY53" fmla="*/ 8056 h 9878"/>
                <a:gd name="connsiteX54" fmla="*/ 6618 w 10000"/>
                <a:gd name="connsiteY54" fmla="*/ 8056 h 9878"/>
                <a:gd name="connsiteX55" fmla="*/ 6477 w 10000"/>
                <a:gd name="connsiteY55" fmla="*/ 8192 h 9878"/>
                <a:gd name="connsiteX56" fmla="*/ 6477 w 10000"/>
                <a:gd name="connsiteY56" fmla="*/ 8056 h 9878"/>
                <a:gd name="connsiteX57" fmla="*/ 6477 w 10000"/>
                <a:gd name="connsiteY57" fmla="*/ 8326 h 9878"/>
                <a:gd name="connsiteX58" fmla="*/ 6342 w 10000"/>
                <a:gd name="connsiteY58" fmla="*/ 8192 h 9878"/>
                <a:gd name="connsiteX59" fmla="*/ 6342 w 10000"/>
                <a:gd name="connsiteY59" fmla="*/ 8459 h 9878"/>
                <a:gd name="connsiteX60" fmla="*/ 6290 w 10000"/>
                <a:gd name="connsiteY60" fmla="*/ 8897 h 9878"/>
                <a:gd name="connsiteX61" fmla="*/ 6390 w 10000"/>
                <a:gd name="connsiteY61" fmla="*/ 9046 h 9878"/>
                <a:gd name="connsiteX62" fmla="*/ 6390 w 10000"/>
                <a:gd name="connsiteY62" fmla="*/ 9046 h 9878"/>
                <a:gd name="connsiteX63" fmla="*/ 6477 w 10000"/>
                <a:gd name="connsiteY63" fmla="*/ 9608 h 9878"/>
                <a:gd name="connsiteX64" fmla="*/ 6245 w 10000"/>
                <a:gd name="connsiteY64" fmla="*/ 9878 h 9878"/>
                <a:gd name="connsiteX65" fmla="*/ 6245 w 10000"/>
                <a:gd name="connsiteY65" fmla="*/ 9608 h 9878"/>
                <a:gd name="connsiteX66" fmla="*/ 6145 w 10000"/>
                <a:gd name="connsiteY66" fmla="*/ 9177 h 9878"/>
                <a:gd name="connsiteX67" fmla="*/ 6107 w 10000"/>
                <a:gd name="connsiteY67" fmla="*/ 8897 h 9878"/>
                <a:gd name="connsiteX68" fmla="*/ 6058 w 10000"/>
                <a:gd name="connsiteY68" fmla="*/ 8459 h 9878"/>
                <a:gd name="connsiteX69" fmla="*/ 6107 w 10000"/>
                <a:gd name="connsiteY69" fmla="*/ 8192 h 9878"/>
                <a:gd name="connsiteX70" fmla="*/ 6058 w 10000"/>
                <a:gd name="connsiteY70" fmla="*/ 7752 h 9878"/>
                <a:gd name="connsiteX71" fmla="*/ 6058 w 10000"/>
                <a:gd name="connsiteY71" fmla="*/ 7907 h 9878"/>
                <a:gd name="connsiteX72" fmla="*/ 5963 w 10000"/>
                <a:gd name="connsiteY72" fmla="*/ 7620 h 9878"/>
                <a:gd name="connsiteX73" fmla="*/ 5963 w 10000"/>
                <a:gd name="connsiteY73" fmla="*/ 7907 h 9878"/>
                <a:gd name="connsiteX74" fmla="*/ 5824 w 10000"/>
                <a:gd name="connsiteY74" fmla="*/ 7907 h 9878"/>
                <a:gd name="connsiteX75" fmla="*/ 5733 w 10000"/>
                <a:gd name="connsiteY75" fmla="*/ 7752 h 9878"/>
                <a:gd name="connsiteX76" fmla="*/ 5679 w 10000"/>
                <a:gd name="connsiteY76" fmla="*/ 7489 h 9878"/>
                <a:gd name="connsiteX77" fmla="*/ 5631 w 10000"/>
                <a:gd name="connsiteY77" fmla="*/ 7489 h 9878"/>
                <a:gd name="connsiteX78" fmla="*/ 5631 w 10000"/>
                <a:gd name="connsiteY78" fmla="*/ 7752 h 9878"/>
                <a:gd name="connsiteX79" fmla="*/ 5542 w 10000"/>
                <a:gd name="connsiteY79" fmla="*/ 7489 h 9878"/>
                <a:gd name="connsiteX80" fmla="*/ 5501 w 10000"/>
                <a:gd name="connsiteY80" fmla="*/ 7188 h 9878"/>
                <a:gd name="connsiteX81" fmla="*/ 5457 w 10000"/>
                <a:gd name="connsiteY81" fmla="*/ 7356 h 9878"/>
                <a:gd name="connsiteX82" fmla="*/ 5501 w 10000"/>
                <a:gd name="connsiteY82" fmla="*/ 7752 h 9878"/>
                <a:gd name="connsiteX83" fmla="*/ 5405 w 10000"/>
                <a:gd name="connsiteY83" fmla="*/ 7620 h 9878"/>
                <a:gd name="connsiteX84" fmla="*/ 5405 w 10000"/>
                <a:gd name="connsiteY84" fmla="*/ 7907 h 9878"/>
                <a:gd name="connsiteX85" fmla="*/ 5214 w 10000"/>
                <a:gd name="connsiteY85" fmla="*/ 7752 h 9878"/>
                <a:gd name="connsiteX86" fmla="*/ 5078 w 10000"/>
                <a:gd name="connsiteY86" fmla="*/ 7752 h 9878"/>
                <a:gd name="connsiteX87" fmla="*/ 5026 w 10000"/>
                <a:gd name="connsiteY87" fmla="*/ 7752 h 9878"/>
                <a:gd name="connsiteX88" fmla="*/ 4888 w 10000"/>
                <a:gd name="connsiteY88" fmla="*/ 7489 h 9878"/>
                <a:gd name="connsiteX89" fmla="*/ 4836 w 10000"/>
                <a:gd name="connsiteY89" fmla="*/ 7356 h 9878"/>
                <a:gd name="connsiteX90" fmla="*/ 4697 w 10000"/>
                <a:gd name="connsiteY90" fmla="*/ 7188 h 9878"/>
                <a:gd name="connsiteX91" fmla="*/ 4607 w 10000"/>
                <a:gd name="connsiteY91" fmla="*/ 6370 h 9878"/>
                <a:gd name="connsiteX92" fmla="*/ 4506 w 10000"/>
                <a:gd name="connsiteY92" fmla="*/ 5800 h 9878"/>
                <a:gd name="connsiteX93" fmla="*/ 4371 w 10000"/>
                <a:gd name="connsiteY93" fmla="*/ 5800 h 9878"/>
                <a:gd name="connsiteX94" fmla="*/ 4229 w 10000"/>
                <a:gd name="connsiteY94" fmla="*/ 5800 h 9878"/>
                <a:gd name="connsiteX95" fmla="*/ 3993 w 10000"/>
                <a:gd name="connsiteY95" fmla="*/ 5079 h 9878"/>
                <a:gd name="connsiteX96" fmla="*/ 3811 w 10000"/>
                <a:gd name="connsiteY96" fmla="*/ 5485 h 9878"/>
                <a:gd name="connsiteX97" fmla="*/ 3811 w 10000"/>
                <a:gd name="connsiteY97" fmla="*/ 5800 h 9878"/>
                <a:gd name="connsiteX98" fmla="*/ 3575 w 10000"/>
                <a:gd name="connsiteY98" fmla="*/ 5938 h 9878"/>
                <a:gd name="connsiteX99" fmla="*/ 3437 w 10000"/>
                <a:gd name="connsiteY99" fmla="*/ 6370 h 9878"/>
                <a:gd name="connsiteX100" fmla="*/ 3344 w 10000"/>
                <a:gd name="connsiteY100" fmla="*/ 6066 h 9878"/>
                <a:gd name="connsiteX101" fmla="*/ 3249 w 10000"/>
                <a:gd name="connsiteY101" fmla="*/ 6370 h 9878"/>
                <a:gd name="connsiteX102" fmla="*/ 3109 w 10000"/>
                <a:gd name="connsiteY102" fmla="*/ 6370 h 9878"/>
                <a:gd name="connsiteX103" fmla="*/ 2915 w 10000"/>
                <a:gd name="connsiteY103" fmla="*/ 6211 h 9878"/>
                <a:gd name="connsiteX104" fmla="*/ 2731 w 10000"/>
                <a:gd name="connsiteY104" fmla="*/ 6490 h 9878"/>
                <a:gd name="connsiteX105" fmla="*/ 2637 w 10000"/>
                <a:gd name="connsiteY105" fmla="*/ 6490 h 9878"/>
                <a:gd name="connsiteX106" fmla="*/ 2542 w 10000"/>
                <a:gd name="connsiteY106" fmla="*/ 6490 h 9878"/>
                <a:gd name="connsiteX107" fmla="*/ 2496 w 10000"/>
                <a:gd name="connsiteY107" fmla="*/ 6490 h 9878"/>
                <a:gd name="connsiteX108" fmla="*/ 2496 w 10000"/>
                <a:gd name="connsiteY108" fmla="*/ 7188 h 9878"/>
                <a:gd name="connsiteX109" fmla="*/ 2594 w 10000"/>
                <a:gd name="connsiteY109" fmla="*/ 7620 h 9878"/>
                <a:gd name="connsiteX110" fmla="*/ 2594 w 10000"/>
                <a:gd name="connsiteY110" fmla="*/ 7752 h 9878"/>
                <a:gd name="connsiteX111" fmla="*/ 2594 w 10000"/>
                <a:gd name="connsiteY111" fmla="*/ 8056 h 9878"/>
                <a:gd name="connsiteX112" fmla="*/ 2637 w 10000"/>
                <a:gd name="connsiteY112" fmla="*/ 8459 h 9878"/>
                <a:gd name="connsiteX113" fmla="*/ 2496 w 10000"/>
                <a:gd name="connsiteY113" fmla="*/ 8326 h 9878"/>
                <a:gd name="connsiteX114" fmla="*/ 2353 w 10000"/>
                <a:gd name="connsiteY114" fmla="*/ 8192 h 9878"/>
                <a:gd name="connsiteX115" fmla="*/ 2258 w 10000"/>
                <a:gd name="connsiteY115" fmla="*/ 7489 h 9878"/>
                <a:gd name="connsiteX116" fmla="*/ 1986 w 10000"/>
                <a:gd name="connsiteY116" fmla="*/ 7907 h 9878"/>
                <a:gd name="connsiteX117" fmla="*/ 1892 w 10000"/>
                <a:gd name="connsiteY117" fmla="*/ 8056 h 9878"/>
                <a:gd name="connsiteX118" fmla="*/ 1892 w 10000"/>
                <a:gd name="connsiteY118" fmla="*/ 7620 h 9878"/>
                <a:gd name="connsiteX119" fmla="*/ 1750 w 10000"/>
                <a:gd name="connsiteY119" fmla="*/ 7066 h 9878"/>
                <a:gd name="connsiteX120" fmla="*/ 1470 w 10000"/>
                <a:gd name="connsiteY120" fmla="*/ 7066 h 9878"/>
                <a:gd name="connsiteX121" fmla="*/ 1470 w 10000"/>
                <a:gd name="connsiteY121" fmla="*/ 6490 h 9878"/>
                <a:gd name="connsiteX122" fmla="*/ 1509 w 10000"/>
                <a:gd name="connsiteY122" fmla="*/ 5800 h 9878"/>
                <a:gd name="connsiteX123" fmla="*/ 1331 w 10000"/>
                <a:gd name="connsiteY123" fmla="*/ 5485 h 9878"/>
                <a:gd name="connsiteX124" fmla="*/ 1183 w 10000"/>
                <a:gd name="connsiteY124" fmla="*/ 5079 h 9878"/>
                <a:gd name="connsiteX125" fmla="*/ 1143 w 10000"/>
                <a:gd name="connsiteY125" fmla="*/ 4800 h 9878"/>
                <a:gd name="connsiteX126" fmla="*/ 1099 w 10000"/>
                <a:gd name="connsiteY126" fmla="*/ 4380 h 9878"/>
                <a:gd name="connsiteX127" fmla="*/ 1143 w 10000"/>
                <a:gd name="connsiteY127" fmla="*/ 3958 h 9878"/>
                <a:gd name="connsiteX128" fmla="*/ 810 w 10000"/>
                <a:gd name="connsiteY128" fmla="*/ 4093 h 9878"/>
                <a:gd name="connsiteX129" fmla="*/ 619 w 10000"/>
                <a:gd name="connsiteY129" fmla="*/ 4380 h 9878"/>
                <a:gd name="connsiteX130" fmla="*/ 619 w 10000"/>
                <a:gd name="connsiteY130" fmla="*/ 3958 h 9878"/>
                <a:gd name="connsiteX131" fmla="*/ 576 w 10000"/>
                <a:gd name="connsiteY131" fmla="*/ 3521 h 9878"/>
                <a:gd name="connsiteX132" fmla="*/ 531 w 10000"/>
                <a:gd name="connsiteY132" fmla="*/ 3279 h 9878"/>
                <a:gd name="connsiteX133" fmla="*/ 7910 w 10000"/>
                <a:gd name="connsiteY133" fmla="*/ 3225 h 9878"/>
                <a:gd name="connsiteX134" fmla="*/ 8049 w 10000"/>
                <a:gd name="connsiteY134" fmla="*/ 2204 h 9878"/>
                <a:gd name="connsiteX0" fmla="*/ 9953 w 10000"/>
                <a:gd name="connsiteY0" fmla="*/ 267 h 9997"/>
                <a:gd name="connsiteX1" fmla="*/ 10000 w 10000"/>
                <a:gd name="connsiteY1" fmla="*/ 0 h 9997"/>
                <a:gd name="connsiteX2" fmla="*/ 9953 w 10000"/>
                <a:gd name="connsiteY2" fmla="*/ 133 h 9997"/>
                <a:gd name="connsiteX3" fmla="*/ 9807 w 10000"/>
                <a:gd name="connsiteY3" fmla="*/ 267 h 9997"/>
                <a:gd name="connsiteX4" fmla="*/ 9861 w 10000"/>
                <a:gd name="connsiteY4" fmla="*/ 420 h 9997"/>
                <a:gd name="connsiteX5" fmla="*/ 9953 w 10000"/>
                <a:gd name="connsiteY5" fmla="*/ 574 h 9997"/>
                <a:gd name="connsiteX6" fmla="*/ 9908 w 10000"/>
                <a:gd name="connsiteY6" fmla="*/ 709 h 9997"/>
                <a:gd name="connsiteX7" fmla="*/ 9861 w 10000"/>
                <a:gd name="connsiteY7" fmla="*/ 1147 h 9997"/>
                <a:gd name="connsiteX8" fmla="*/ 9669 w 10000"/>
                <a:gd name="connsiteY8" fmla="*/ 840 h 9997"/>
                <a:gd name="connsiteX9" fmla="*/ 9807 w 10000"/>
                <a:gd name="connsiteY9" fmla="*/ 1269 h 9997"/>
                <a:gd name="connsiteX10" fmla="*/ 9953 w 10000"/>
                <a:gd name="connsiteY10" fmla="*/ 1269 h 9997"/>
                <a:gd name="connsiteX11" fmla="*/ 9908 w 10000"/>
                <a:gd name="connsiteY11" fmla="*/ 1583 h 9997"/>
                <a:gd name="connsiteX12" fmla="*/ 10000 w 10000"/>
                <a:gd name="connsiteY12" fmla="*/ 2153 h 9997"/>
                <a:gd name="connsiteX13" fmla="*/ 9953 w 10000"/>
                <a:gd name="connsiteY13" fmla="*/ 2153 h 9997"/>
                <a:gd name="connsiteX14" fmla="*/ 9807 w 10000"/>
                <a:gd name="connsiteY14" fmla="*/ 1845 h 9997"/>
                <a:gd name="connsiteX15" fmla="*/ 9756 w 10000"/>
                <a:gd name="connsiteY15" fmla="*/ 2004 h 9997"/>
                <a:gd name="connsiteX16" fmla="*/ 9861 w 10000"/>
                <a:gd name="connsiteY16" fmla="*/ 2295 h 9997"/>
                <a:gd name="connsiteX17" fmla="*/ 9807 w 10000"/>
                <a:gd name="connsiteY17" fmla="*/ 2566 h 9997"/>
                <a:gd name="connsiteX18" fmla="*/ 9669 w 10000"/>
                <a:gd name="connsiteY18" fmla="*/ 2295 h 9997"/>
                <a:gd name="connsiteX19" fmla="*/ 9756 w 10000"/>
                <a:gd name="connsiteY19" fmla="*/ 2709 h 9997"/>
                <a:gd name="connsiteX20" fmla="*/ 9669 w 10000"/>
                <a:gd name="connsiteY20" fmla="*/ 2709 h 9997"/>
                <a:gd name="connsiteX21" fmla="*/ 9669 w 10000"/>
                <a:gd name="connsiteY21" fmla="*/ 3001 h 9997"/>
                <a:gd name="connsiteX22" fmla="*/ 9433 w 10000"/>
                <a:gd name="connsiteY22" fmla="*/ 3316 h 9997"/>
                <a:gd name="connsiteX23" fmla="*/ 9386 w 10000"/>
                <a:gd name="connsiteY23" fmla="*/ 3561 h 9997"/>
                <a:gd name="connsiteX24" fmla="*/ 9433 w 10000"/>
                <a:gd name="connsiteY24" fmla="*/ 3721 h 9997"/>
                <a:gd name="connsiteX25" fmla="*/ 9386 w 10000"/>
                <a:gd name="connsiteY25" fmla="*/ 3828 h 9997"/>
                <a:gd name="connsiteX26" fmla="*/ 9338 w 10000"/>
                <a:gd name="connsiteY26" fmla="*/ 4275 h 9997"/>
                <a:gd name="connsiteX27" fmla="*/ 9297 w 10000"/>
                <a:gd name="connsiteY27" fmla="*/ 4141 h 9997"/>
                <a:gd name="connsiteX28" fmla="*/ 9297 w 10000"/>
                <a:gd name="connsiteY28" fmla="*/ 4571 h 9997"/>
                <a:gd name="connsiteX29" fmla="*/ 8816 w 10000"/>
                <a:gd name="connsiteY29" fmla="*/ 3834 h 9997"/>
                <a:gd name="connsiteX30" fmla="*/ 8031 w 10000"/>
                <a:gd name="connsiteY30" fmla="*/ 6285 h 9997"/>
                <a:gd name="connsiteX31" fmla="*/ 7747 w 10000"/>
                <a:gd name="connsiteY31" fmla="*/ 6567 h 9997"/>
                <a:gd name="connsiteX32" fmla="*/ 7606 w 10000"/>
                <a:gd name="connsiteY32" fmla="*/ 5717 h 9997"/>
                <a:gd name="connsiteX33" fmla="*/ 7561 w 10000"/>
                <a:gd name="connsiteY33" fmla="*/ 5717 h 9997"/>
                <a:gd name="connsiteX34" fmla="*/ 7697 w 10000"/>
                <a:gd name="connsiteY34" fmla="*/ 5550 h 9997"/>
                <a:gd name="connsiteX35" fmla="*/ 7511 w 10000"/>
                <a:gd name="connsiteY35" fmla="*/ 5550 h 9997"/>
                <a:gd name="connsiteX36" fmla="*/ 7466 w 10000"/>
                <a:gd name="connsiteY36" fmla="*/ 5869 h 9997"/>
                <a:gd name="connsiteX37" fmla="*/ 7561 w 10000"/>
                <a:gd name="connsiteY37" fmla="*/ 6138 h 9997"/>
                <a:gd name="connsiteX38" fmla="*/ 7511 w 10000"/>
                <a:gd name="connsiteY38" fmla="*/ 6138 h 9997"/>
                <a:gd name="connsiteX39" fmla="*/ 7657 w 10000"/>
                <a:gd name="connsiteY39" fmla="*/ 6989 h 9997"/>
                <a:gd name="connsiteX40" fmla="*/ 7466 w 10000"/>
                <a:gd name="connsiteY40" fmla="*/ 6446 h 9997"/>
                <a:gd name="connsiteX41" fmla="*/ 7561 w 10000"/>
                <a:gd name="connsiteY41" fmla="*/ 6989 h 9997"/>
                <a:gd name="connsiteX42" fmla="*/ 7511 w 10000"/>
                <a:gd name="connsiteY42" fmla="*/ 7150 h 9997"/>
                <a:gd name="connsiteX43" fmla="*/ 7466 w 10000"/>
                <a:gd name="connsiteY43" fmla="*/ 6989 h 9997"/>
                <a:gd name="connsiteX44" fmla="*/ 7420 w 10000"/>
                <a:gd name="connsiteY44" fmla="*/ 7444 h 9997"/>
                <a:gd name="connsiteX45" fmla="*/ 7273 w 10000"/>
                <a:gd name="connsiteY45" fmla="*/ 7578 h 9997"/>
                <a:gd name="connsiteX46" fmla="*/ 7230 w 10000"/>
                <a:gd name="connsiteY46" fmla="*/ 7274 h 9997"/>
                <a:gd name="connsiteX47" fmla="*/ 7139 w 10000"/>
                <a:gd name="connsiteY47" fmla="*/ 7150 h 9997"/>
                <a:gd name="connsiteX48" fmla="*/ 7186 w 10000"/>
                <a:gd name="connsiteY48" fmla="*/ 7711 h 9997"/>
                <a:gd name="connsiteX49" fmla="*/ 6946 w 10000"/>
                <a:gd name="connsiteY49" fmla="*/ 7444 h 9997"/>
                <a:gd name="connsiteX50" fmla="*/ 6899 w 10000"/>
                <a:gd name="connsiteY50" fmla="*/ 7578 h 9997"/>
                <a:gd name="connsiteX51" fmla="*/ 6757 w 10000"/>
                <a:gd name="connsiteY51" fmla="*/ 7845 h 9997"/>
                <a:gd name="connsiteX52" fmla="*/ 6722 w 10000"/>
                <a:gd name="connsiteY52" fmla="*/ 8152 h 9997"/>
                <a:gd name="connsiteX53" fmla="*/ 6618 w 10000"/>
                <a:gd name="connsiteY53" fmla="*/ 8152 h 9997"/>
                <a:gd name="connsiteX54" fmla="*/ 6477 w 10000"/>
                <a:gd name="connsiteY54" fmla="*/ 8290 h 9997"/>
                <a:gd name="connsiteX55" fmla="*/ 6477 w 10000"/>
                <a:gd name="connsiteY55" fmla="*/ 8152 h 9997"/>
                <a:gd name="connsiteX56" fmla="*/ 6477 w 10000"/>
                <a:gd name="connsiteY56" fmla="*/ 8426 h 9997"/>
                <a:gd name="connsiteX57" fmla="*/ 6342 w 10000"/>
                <a:gd name="connsiteY57" fmla="*/ 8290 h 9997"/>
                <a:gd name="connsiteX58" fmla="*/ 6342 w 10000"/>
                <a:gd name="connsiteY58" fmla="*/ 8560 h 9997"/>
                <a:gd name="connsiteX59" fmla="*/ 6290 w 10000"/>
                <a:gd name="connsiteY59" fmla="*/ 9004 h 9997"/>
                <a:gd name="connsiteX60" fmla="*/ 6390 w 10000"/>
                <a:gd name="connsiteY60" fmla="*/ 9155 h 9997"/>
                <a:gd name="connsiteX61" fmla="*/ 6390 w 10000"/>
                <a:gd name="connsiteY61" fmla="*/ 9155 h 9997"/>
                <a:gd name="connsiteX62" fmla="*/ 6477 w 10000"/>
                <a:gd name="connsiteY62" fmla="*/ 9724 h 9997"/>
                <a:gd name="connsiteX63" fmla="*/ 6245 w 10000"/>
                <a:gd name="connsiteY63" fmla="*/ 9997 h 9997"/>
                <a:gd name="connsiteX64" fmla="*/ 6245 w 10000"/>
                <a:gd name="connsiteY64" fmla="*/ 9724 h 9997"/>
                <a:gd name="connsiteX65" fmla="*/ 6145 w 10000"/>
                <a:gd name="connsiteY65" fmla="*/ 9287 h 9997"/>
                <a:gd name="connsiteX66" fmla="*/ 6107 w 10000"/>
                <a:gd name="connsiteY66" fmla="*/ 9004 h 9997"/>
                <a:gd name="connsiteX67" fmla="*/ 6058 w 10000"/>
                <a:gd name="connsiteY67" fmla="*/ 8560 h 9997"/>
                <a:gd name="connsiteX68" fmla="*/ 6107 w 10000"/>
                <a:gd name="connsiteY68" fmla="*/ 8290 h 9997"/>
                <a:gd name="connsiteX69" fmla="*/ 6058 w 10000"/>
                <a:gd name="connsiteY69" fmla="*/ 7845 h 9997"/>
                <a:gd name="connsiteX70" fmla="*/ 6058 w 10000"/>
                <a:gd name="connsiteY70" fmla="*/ 8002 h 9997"/>
                <a:gd name="connsiteX71" fmla="*/ 5963 w 10000"/>
                <a:gd name="connsiteY71" fmla="*/ 7711 h 9997"/>
                <a:gd name="connsiteX72" fmla="*/ 5963 w 10000"/>
                <a:gd name="connsiteY72" fmla="*/ 8002 h 9997"/>
                <a:gd name="connsiteX73" fmla="*/ 5824 w 10000"/>
                <a:gd name="connsiteY73" fmla="*/ 8002 h 9997"/>
                <a:gd name="connsiteX74" fmla="*/ 5733 w 10000"/>
                <a:gd name="connsiteY74" fmla="*/ 7845 h 9997"/>
                <a:gd name="connsiteX75" fmla="*/ 5679 w 10000"/>
                <a:gd name="connsiteY75" fmla="*/ 7578 h 9997"/>
                <a:gd name="connsiteX76" fmla="*/ 5631 w 10000"/>
                <a:gd name="connsiteY76" fmla="*/ 7578 h 9997"/>
                <a:gd name="connsiteX77" fmla="*/ 5631 w 10000"/>
                <a:gd name="connsiteY77" fmla="*/ 7845 h 9997"/>
                <a:gd name="connsiteX78" fmla="*/ 5542 w 10000"/>
                <a:gd name="connsiteY78" fmla="*/ 7578 h 9997"/>
                <a:gd name="connsiteX79" fmla="*/ 5501 w 10000"/>
                <a:gd name="connsiteY79" fmla="*/ 7274 h 9997"/>
                <a:gd name="connsiteX80" fmla="*/ 5457 w 10000"/>
                <a:gd name="connsiteY80" fmla="*/ 7444 h 9997"/>
                <a:gd name="connsiteX81" fmla="*/ 5501 w 10000"/>
                <a:gd name="connsiteY81" fmla="*/ 7845 h 9997"/>
                <a:gd name="connsiteX82" fmla="*/ 5405 w 10000"/>
                <a:gd name="connsiteY82" fmla="*/ 7711 h 9997"/>
                <a:gd name="connsiteX83" fmla="*/ 5405 w 10000"/>
                <a:gd name="connsiteY83" fmla="*/ 8002 h 9997"/>
                <a:gd name="connsiteX84" fmla="*/ 5214 w 10000"/>
                <a:gd name="connsiteY84" fmla="*/ 7845 h 9997"/>
                <a:gd name="connsiteX85" fmla="*/ 5078 w 10000"/>
                <a:gd name="connsiteY85" fmla="*/ 7845 h 9997"/>
                <a:gd name="connsiteX86" fmla="*/ 5026 w 10000"/>
                <a:gd name="connsiteY86" fmla="*/ 7845 h 9997"/>
                <a:gd name="connsiteX87" fmla="*/ 4888 w 10000"/>
                <a:gd name="connsiteY87" fmla="*/ 7578 h 9997"/>
                <a:gd name="connsiteX88" fmla="*/ 4836 w 10000"/>
                <a:gd name="connsiteY88" fmla="*/ 7444 h 9997"/>
                <a:gd name="connsiteX89" fmla="*/ 4697 w 10000"/>
                <a:gd name="connsiteY89" fmla="*/ 7274 h 9997"/>
                <a:gd name="connsiteX90" fmla="*/ 4607 w 10000"/>
                <a:gd name="connsiteY90" fmla="*/ 6446 h 9997"/>
                <a:gd name="connsiteX91" fmla="*/ 4506 w 10000"/>
                <a:gd name="connsiteY91" fmla="*/ 5869 h 9997"/>
                <a:gd name="connsiteX92" fmla="*/ 4371 w 10000"/>
                <a:gd name="connsiteY92" fmla="*/ 5869 h 9997"/>
                <a:gd name="connsiteX93" fmla="*/ 4229 w 10000"/>
                <a:gd name="connsiteY93" fmla="*/ 5869 h 9997"/>
                <a:gd name="connsiteX94" fmla="*/ 3993 w 10000"/>
                <a:gd name="connsiteY94" fmla="*/ 5139 h 9997"/>
                <a:gd name="connsiteX95" fmla="*/ 3811 w 10000"/>
                <a:gd name="connsiteY95" fmla="*/ 5550 h 9997"/>
                <a:gd name="connsiteX96" fmla="*/ 3811 w 10000"/>
                <a:gd name="connsiteY96" fmla="*/ 5869 h 9997"/>
                <a:gd name="connsiteX97" fmla="*/ 3575 w 10000"/>
                <a:gd name="connsiteY97" fmla="*/ 6008 h 9997"/>
                <a:gd name="connsiteX98" fmla="*/ 3437 w 10000"/>
                <a:gd name="connsiteY98" fmla="*/ 6446 h 9997"/>
                <a:gd name="connsiteX99" fmla="*/ 3344 w 10000"/>
                <a:gd name="connsiteY99" fmla="*/ 6138 h 9997"/>
                <a:gd name="connsiteX100" fmla="*/ 3249 w 10000"/>
                <a:gd name="connsiteY100" fmla="*/ 6446 h 9997"/>
                <a:gd name="connsiteX101" fmla="*/ 3109 w 10000"/>
                <a:gd name="connsiteY101" fmla="*/ 6446 h 9997"/>
                <a:gd name="connsiteX102" fmla="*/ 2915 w 10000"/>
                <a:gd name="connsiteY102" fmla="*/ 6285 h 9997"/>
                <a:gd name="connsiteX103" fmla="*/ 2731 w 10000"/>
                <a:gd name="connsiteY103" fmla="*/ 6567 h 9997"/>
                <a:gd name="connsiteX104" fmla="*/ 2637 w 10000"/>
                <a:gd name="connsiteY104" fmla="*/ 6567 h 9997"/>
                <a:gd name="connsiteX105" fmla="*/ 2542 w 10000"/>
                <a:gd name="connsiteY105" fmla="*/ 6567 h 9997"/>
                <a:gd name="connsiteX106" fmla="*/ 2496 w 10000"/>
                <a:gd name="connsiteY106" fmla="*/ 6567 h 9997"/>
                <a:gd name="connsiteX107" fmla="*/ 2496 w 10000"/>
                <a:gd name="connsiteY107" fmla="*/ 7274 h 9997"/>
                <a:gd name="connsiteX108" fmla="*/ 2594 w 10000"/>
                <a:gd name="connsiteY108" fmla="*/ 7711 h 9997"/>
                <a:gd name="connsiteX109" fmla="*/ 2594 w 10000"/>
                <a:gd name="connsiteY109" fmla="*/ 7845 h 9997"/>
                <a:gd name="connsiteX110" fmla="*/ 2594 w 10000"/>
                <a:gd name="connsiteY110" fmla="*/ 8152 h 9997"/>
                <a:gd name="connsiteX111" fmla="*/ 2637 w 10000"/>
                <a:gd name="connsiteY111" fmla="*/ 8560 h 9997"/>
                <a:gd name="connsiteX112" fmla="*/ 2496 w 10000"/>
                <a:gd name="connsiteY112" fmla="*/ 8426 h 9997"/>
                <a:gd name="connsiteX113" fmla="*/ 2353 w 10000"/>
                <a:gd name="connsiteY113" fmla="*/ 8290 h 9997"/>
                <a:gd name="connsiteX114" fmla="*/ 2258 w 10000"/>
                <a:gd name="connsiteY114" fmla="*/ 7578 h 9997"/>
                <a:gd name="connsiteX115" fmla="*/ 1986 w 10000"/>
                <a:gd name="connsiteY115" fmla="*/ 8002 h 9997"/>
                <a:gd name="connsiteX116" fmla="*/ 1892 w 10000"/>
                <a:gd name="connsiteY116" fmla="*/ 8152 h 9997"/>
                <a:gd name="connsiteX117" fmla="*/ 1892 w 10000"/>
                <a:gd name="connsiteY117" fmla="*/ 7711 h 9997"/>
                <a:gd name="connsiteX118" fmla="*/ 1750 w 10000"/>
                <a:gd name="connsiteY118" fmla="*/ 7150 h 9997"/>
                <a:gd name="connsiteX119" fmla="*/ 1470 w 10000"/>
                <a:gd name="connsiteY119" fmla="*/ 7150 h 9997"/>
                <a:gd name="connsiteX120" fmla="*/ 1470 w 10000"/>
                <a:gd name="connsiteY120" fmla="*/ 6567 h 9997"/>
                <a:gd name="connsiteX121" fmla="*/ 1509 w 10000"/>
                <a:gd name="connsiteY121" fmla="*/ 5869 h 9997"/>
                <a:gd name="connsiteX122" fmla="*/ 1331 w 10000"/>
                <a:gd name="connsiteY122" fmla="*/ 5550 h 9997"/>
                <a:gd name="connsiteX123" fmla="*/ 1183 w 10000"/>
                <a:gd name="connsiteY123" fmla="*/ 5139 h 9997"/>
                <a:gd name="connsiteX124" fmla="*/ 1143 w 10000"/>
                <a:gd name="connsiteY124" fmla="*/ 4856 h 9997"/>
                <a:gd name="connsiteX125" fmla="*/ 1099 w 10000"/>
                <a:gd name="connsiteY125" fmla="*/ 4431 h 9997"/>
                <a:gd name="connsiteX126" fmla="*/ 1143 w 10000"/>
                <a:gd name="connsiteY126" fmla="*/ 4004 h 9997"/>
                <a:gd name="connsiteX127" fmla="*/ 810 w 10000"/>
                <a:gd name="connsiteY127" fmla="*/ 4141 h 9997"/>
                <a:gd name="connsiteX128" fmla="*/ 619 w 10000"/>
                <a:gd name="connsiteY128" fmla="*/ 4431 h 9997"/>
                <a:gd name="connsiteX129" fmla="*/ 619 w 10000"/>
                <a:gd name="connsiteY129" fmla="*/ 4004 h 9997"/>
                <a:gd name="connsiteX130" fmla="*/ 576 w 10000"/>
                <a:gd name="connsiteY130" fmla="*/ 3561 h 9997"/>
                <a:gd name="connsiteX131" fmla="*/ 531 w 10000"/>
                <a:gd name="connsiteY131" fmla="*/ 3316 h 9997"/>
                <a:gd name="connsiteX132" fmla="*/ 7910 w 10000"/>
                <a:gd name="connsiteY132" fmla="*/ 3262 h 9997"/>
                <a:gd name="connsiteX133" fmla="*/ 8049 w 10000"/>
                <a:gd name="connsiteY133" fmla="*/ 2228 h 9997"/>
                <a:gd name="connsiteX0" fmla="*/ 9953 w 10000"/>
                <a:gd name="connsiteY0" fmla="*/ 267 h 10000"/>
                <a:gd name="connsiteX1" fmla="*/ 10000 w 10000"/>
                <a:gd name="connsiteY1" fmla="*/ 0 h 10000"/>
                <a:gd name="connsiteX2" fmla="*/ 9953 w 10000"/>
                <a:gd name="connsiteY2" fmla="*/ 133 h 10000"/>
                <a:gd name="connsiteX3" fmla="*/ 9861 w 10000"/>
                <a:gd name="connsiteY3" fmla="*/ 420 h 10000"/>
                <a:gd name="connsiteX4" fmla="*/ 9953 w 10000"/>
                <a:gd name="connsiteY4" fmla="*/ 574 h 10000"/>
                <a:gd name="connsiteX5" fmla="*/ 9908 w 10000"/>
                <a:gd name="connsiteY5" fmla="*/ 709 h 10000"/>
                <a:gd name="connsiteX6" fmla="*/ 9861 w 10000"/>
                <a:gd name="connsiteY6" fmla="*/ 1147 h 10000"/>
                <a:gd name="connsiteX7" fmla="*/ 9669 w 10000"/>
                <a:gd name="connsiteY7" fmla="*/ 840 h 10000"/>
                <a:gd name="connsiteX8" fmla="*/ 9807 w 10000"/>
                <a:gd name="connsiteY8" fmla="*/ 1269 h 10000"/>
                <a:gd name="connsiteX9" fmla="*/ 9953 w 10000"/>
                <a:gd name="connsiteY9" fmla="*/ 1269 h 10000"/>
                <a:gd name="connsiteX10" fmla="*/ 9908 w 10000"/>
                <a:gd name="connsiteY10" fmla="*/ 1583 h 10000"/>
                <a:gd name="connsiteX11" fmla="*/ 10000 w 10000"/>
                <a:gd name="connsiteY11" fmla="*/ 2154 h 10000"/>
                <a:gd name="connsiteX12" fmla="*/ 9953 w 10000"/>
                <a:gd name="connsiteY12" fmla="*/ 2154 h 10000"/>
                <a:gd name="connsiteX13" fmla="*/ 9807 w 10000"/>
                <a:gd name="connsiteY13" fmla="*/ 1846 h 10000"/>
                <a:gd name="connsiteX14" fmla="*/ 9756 w 10000"/>
                <a:gd name="connsiteY14" fmla="*/ 2005 h 10000"/>
                <a:gd name="connsiteX15" fmla="*/ 9861 w 10000"/>
                <a:gd name="connsiteY15" fmla="*/ 2296 h 10000"/>
                <a:gd name="connsiteX16" fmla="*/ 9807 w 10000"/>
                <a:gd name="connsiteY16" fmla="*/ 2567 h 10000"/>
                <a:gd name="connsiteX17" fmla="*/ 9669 w 10000"/>
                <a:gd name="connsiteY17" fmla="*/ 2296 h 10000"/>
                <a:gd name="connsiteX18" fmla="*/ 9756 w 10000"/>
                <a:gd name="connsiteY18" fmla="*/ 2710 h 10000"/>
                <a:gd name="connsiteX19" fmla="*/ 9669 w 10000"/>
                <a:gd name="connsiteY19" fmla="*/ 2710 h 10000"/>
                <a:gd name="connsiteX20" fmla="*/ 9669 w 10000"/>
                <a:gd name="connsiteY20" fmla="*/ 3002 h 10000"/>
                <a:gd name="connsiteX21" fmla="*/ 9433 w 10000"/>
                <a:gd name="connsiteY21" fmla="*/ 3317 h 10000"/>
                <a:gd name="connsiteX22" fmla="*/ 9386 w 10000"/>
                <a:gd name="connsiteY22" fmla="*/ 3562 h 10000"/>
                <a:gd name="connsiteX23" fmla="*/ 9433 w 10000"/>
                <a:gd name="connsiteY23" fmla="*/ 3722 h 10000"/>
                <a:gd name="connsiteX24" fmla="*/ 9386 w 10000"/>
                <a:gd name="connsiteY24" fmla="*/ 3829 h 10000"/>
                <a:gd name="connsiteX25" fmla="*/ 9338 w 10000"/>
                <a:gd name="connsiteY25" fmla="*/ 4276 h 10000"/>
                <a:gd name="connsiteX26" fmla="*/ 9297 w 10000"/>
                <a:gd name="connsiteY26" fmla="*/ 4142 h 10000"/>
                <a:gd name="connsiteX27" fmla="*/ 9297 w 10000"/>
                <a:gd name="connsiteY27" fmla="*/ 4572 h 10000"/>
                <a:gd name="connsiteX28" fmla="*/ 8816 w 10000"/>
                <a:gd name="connsiteY28" fmla="*/ 3835 h 10000"/>
                <a:gd name="connsiteX29" fmla="*/ 8031 w 10000"/>
                <a:gd name="connsiteY29" fmla="*/ 6287 h 10000"/>
                <a:gd name="connsiteX30" fmla="*/ 7747 w 10000"/>
                <a:gd name="connsiteY30" fmla="*/ 6569 h 10000"/>
                <a:gd name="connsiteX31" fmla="*/ 7606 w 10000"/>
                <a:gd name="connsiteY31" fmla="*/ 5719 h 10000"/>
                <a:gd name="connsiteX32" fmla="*/ 7561 w 10000"/>
                <a:gd name="connsiteY32" fmla="*/ 5719 h 10000"/>
                <a:gd name="connsiteX33" fmla="*/ 7697 w 10000"/>
                <a:gd name="connsiteY33" fmla="*/ 5552 h 10000"/>
                <a:gd name="connsiteX34" fmla="*/ 7511 w 10000"/>
                <a:gd name="connsiteY34" fmla="*/ 5552 h 10000"/>
                <a:gd name="connsiteX35" fmla="*/ 7466 w 10000"/>
                <a:gd name="connsiteY35" fmla="*/ 5871 h 10000"/>
                <a:gd name="connsiteX36" fmla="*/ 7561 w 10000"/>
                <a:gd name="connsiteY36" fmla="*/ 6140 h 10000"/>
                <a:gd name="connsiteX37" fmla="*/ 7511 w 10000"/>
                <a:gd name="connsiteY37" fmla="*/ 6140 h 10000"/>
                <a:gd name="connsiteX38" fmla="*/ 7657 w 10000"/>
                <a:gd name="connsiteY38" fmla="*/ 6991 h 10000"/>
                <a:gd name="connsiteX39" fmla="*/ 7466 w 10000"/>
                <a:gd name="connsiteY39" fmla="*/ 6448 h 10000"/>
                <a:gd name="connsiteX40" fmla="*/ 7561 w 10000"/>
                <a:gd name="connsiteY40" fmla="*/ 6991 h 10000"/>
                <a:gd name="connsiteX41" fmla="*/ 7511 w 10000"/>
                <a:gd name="connsiteY41" fmla="*/ 7152 h 10000"/>
                <a:gd name="connsiteX42" fmla="*/ 7466 w 10000"/>
                <a:gd name="connsiteY42" fmla="*/ 6991 h 10000"/>
                <a:gd name="connsiteX43" fmla="*/ 7420 w 10000"/>
                <a:gd name="connsiteY43" fmla="*/ 7446 h 10000"/>
                <a:gd name="connsiteX44" fmla="*/ 7273 w 10000"/>
                <a:gd name="connsiteY44" fmla="*/ 7580 h 10000"/>
                <a:gd name="connsiteX45" fmla="*/ 7230 w 10000"/>
                <a:gd name="connsiteY45" fmla="*/ 7276 h 10000"/>
                <a:gd name="connsiteX46" fmla="*/ 7139 w 10000"/>
                <a:gd name="connsiteY46" fmla="*/ 7152 h 10000"/>
                <a:gd name="connsiteX47" fmla="*/ 7186 w 10000"/>
                <a:gd name="connsiteY47" fmla="*/ 7713 h 10000"/>
                <a:gd name="connsiteX48" fmla="*/ 6946 w 10000"/>
                <a:gd name="connsiteY48" fmla="*/ 7446 h 10000"/>
                <a:gd name="connsiteX49" fmla="*/ 6899 w 10000"/>
                <a:gd name="connsiteY49" fmla="*/ 7580 h 10000"/>
                <a:gd name="connsiteX50" fmla="*/ 6757 w 10000"/>
                <a:gd name="connsiteY50" fmla="*/ 7847 h 10000"/>
                <a:gd name="connsiteX51" fmla="*/ 6722 w 10000"/>
                <a:gd name="connsiteY51" fmla="*/ 8154 h 10000"/>
                <a:gd name="connsiteX52" fmla="*/ 6618 w 10000"/>
                <a:gd name="connsiteY52" fmla="*/ 8154 h 10000"/>
                <a:gd name="connsiteX53" fmla="*/ 6477 w 10000"/>
                <a:gd name="connsiteY53" fmla="*/ 8292 h 10000"/>
                <a:gd name="connsiteX54" fmla="*/ 6477 w 10000"/>
                <a:gd name="connsiteY54" fmla="*/ 8154 h 10000"/>
                <a:gd name="connsiteX55" fmla="*/ 6477 w 10000"/>
                <a:gd name="connsiteY55" fmla="*/ 8429 h 10000"/>
                <a:gd name="connsiteX56" fmla="*/ 6342 w 10000"/>
                <a:gd name="connsiteY56" fmla="*/ 8292 h 10000"/>
                <a:gd name="connsiteX57" fmla="*/ 6342 w 10000"/>
                <a:gd name="connsiteY57" fmla="*/ 8563 h 10000"/>
                <a:gd name="connsiteX58" fmla="*/ 6290 w 10000"/>
                <a:gd name="connsiteY58" fmla="*/ 9007 h 10000"/>
                <a:gd name="connsiteX59" fmla="*/ 6390 w 10000"/>
                <a:gd name="connsiteY59" fmla="*/ 9158 h 10000"/>
                <a:gd name="connsiteX60" fmla="*/ 6390 w 10000"/>
                <a:gd name="connsiteY60" fmla="*/ 9158 h 10000"/>
                <a:gd name="connsiteX61" fmla="*/ 6477 w 10000"/>
                <a:gd name="connsiteY61" fmla="*/ 9727 h 10000"/>
                <a:gd name="connsiteX62" fmla="*/ 6245 w 10000"/>
                <a:gd name="connsiteY62" fmla="*/ 10000 h 10000"/>
                <a:gd name="connsiteX63" fmla="*/ 6245 w 10000"/>
                <a:gd name="connsiteY63" fmla="*/ 9727 h 10000"/>
                <a:gd name="connsiteX64" fmla="*/ 6145 w 10000"/>
                <a:gd name="connsiteY64" fmla="*/ 9290 h 10000"/>
                <a:gd name="connsiteX65" fmla="*/ 6107 w 10000"/>
                <a:gd name="connsiteY65" fmla="*/ 9007 h 10000"/>
                <a:gd name="connsiteX66" fmla="*/ 6058 w 10000"/>
                <a:gd name="connsiteY66" fmla="*/ 8563 h 10000"/>
                <a:gd name="connsiteX67" fmla="*/ 6107 w 10000"/>
                <a:gd name="connsiteY67" fmla="*/ 8292 h 10000"/>
                <a:gd name="connsiteX68" fmla="*/ 6058 w 10000"/>
                <a:gd name="connsiteY68" fmla="*/ 7847 h 10000"/>
                <a:gd name="connsiteX69" fmla="*/ 6058 w 10000"/>
                <a:gd name="connsiteY69" fmla="*/ 8004 h 10000"/>
                <a:gd name="connsiteX70" fmla="*/ 5963 w 10000"/>
                <a:gd name="connsiteY70" fmla="*/ 7713 h 10000"/>
                <a:gd name="connsiteX71" fmla="*/ 5963 w 10000"/>
                <a:gd name="connsiteY71" fmla="*/ 8004 h 10000"/>
                <a:gd name="connsiteX72" fmla="*/ 5824 w 10000"/>
                <a:gd name="connsiteY72" fmla="*/ 8004 h 10000"/>
                <a:gd name="connsiteX73" fmla="*/ 5733 w 10000"/>
                <a:gd name="connsiteY73" fmla="*/ 7847 h 10000"/>
                <a:gd name="connsiteX74" fmla="*/ 5679 w 10000"/>
                <a:gd name="connsiteY74" fmla="*/ 7580 h 10000"/>
                <a:gd name="connsiteX75" fmla="*/ 5631 w 10000"/>
                <a:gd name="connsiteY75" fmla="*/ 7580 h 10000"/>
                <a:gd name="connsiteX76" fmla="*/ 5631 w 10000"/>
                <a:gd name="connsiteY76" fmla="*/ 7847 h 10000"/>
                <a:gd name="connsiteX77" fmla="*/ 5542 w 10000"/>
                <a:gd name="connsiteY77" fmla="*/ 7580 h 10000"/>
                <a:gd name="connsiteX78" fmla="*/ 5501 w 10000"/>
                <a:gd name="connsiteY78" fmla="*/ 7276 h 10000"/>
                <a:gd name="connsiteX79" fmla="*/ 5457 w 10000"/>
                <a:gd name="connsiteY79" fmla="*/ 7446 h 10000"/>
                <a:gd name="connsiteX80" fmla="*/ 5501 w 10000"/>
                <a:gd name="connsiteY80" fmla="*/ 7847 h 10000"/>
                <a:gd name="connsiteX81" fmla="*/ 5405 w 10000"/>
                <a:gd name="connsiteY81" fmla="*/ 7713 h 10000"/>
                <a:gd name="connsiteX82" fmla="*/ 5405 w 10000"/>
                <a:gd name="connsiteY82" fmla="*/ 8004 h 10000"/>
                <a:gd name="connsiteX83" fmla="*/ 5214 w 10000"/>
                <a:gd name="connsiteY83" fmla="*/ 7847 h 10000"/>
                <a:gd name="connsiteX84" fmla="*/ 5078 w 10000"/>
                <a:gd name="connsiteY84" fmla="*/ 7847 h 10000"/>
                <a:gd name="connsiteX85" fmla="*/ 5026 w 10000"/>
                <a:gd name="connsiteY85" fmla="*/ 7847 h 10000"/>
                <a:gd name="connsiteX86" fmla="*/ 4888 w 10000"/>
                <a:gd name="connsiteY86" fmla="*/ 7580 h 10000"/>
                <a:gd name="connsiteX87" fmla="*/ 4836 w 10000"/>
                <a:gd name="connsiteY87" fmla="*/ 7446 h 10000"/>
                <a:gd name="connsiteX88" fmla="*/ 4697 w 10000"/>
                <a:gd name="connsiteY88" fmla="*/ 7276 h 10000"/>
                <a:gd name="connsiteX89" fmla="*/ 4607 w 10000"/>
                <a:gd name="connsiteY89" fmla="*/ 6448 h 10000"/>
                <a:gd name="connsiteX90" fmla="*/ 4506 w 10000"/>
                <a:gd name="connsiteY90" fmla="*/ 5871 h 10000"/>
                <a:gd name="connsiteX91" fmla="*/ 4371 w 10000"/>
                <a:gd name="connsiteY91" fmla="*/ 5871 h 10000"/>
                <a:gd name="connsiteX92" fmla="*/ 4229 w 10000"/>
                <a:gd name="connsiteY92" fmla="*/ 5871 h 10000"/>
                <a:gd name="connsiteX93" fmla="*/ 3993 w 10000"/>
                <a:gd name="connsiteY93" fmla="*/ 5141 h 10000"/>
                <a:gd name="connsiteX94" fmla="*/ 3811 w 10000"/>
                <a:gd name="connsiteY94" fmla="*/ 5552 h 10000"/>
                <a:gd name="connsiteX95" fmla="*/ 3811 w 10000"/>
                <a:gd name="connsiteY95" fmla="*/ 5871 h 10000"/>
                <a:gd name="connsiteX96" fmla="*/ 3575 w 10000"/>
                <a:gd name="connsiteY96" fmla="*/ 6010 h 10000"/>
                <a:gd name="connsiteX97" fmla="*/ 3437 w 10000"/>
                <a:gd name="connsiteY97" fmla="*/ 6448 h 10000"/>
                <a:gd name="connsiteX98" fmla="*/ 3344 w 10000"/>
                <a:gd name="connsiteY98" fmla="*/ 6140 h 10000"/>
                <a:gd name="connsiteX99" fmla="*/ 3249 w 10000"/>
                <a:gd name="connsiteY99" fmla="*/ 6448 h 10000"/>
                <a:gd name="connsiteX100" fmla="*/ 3109 w 10000"/>
                <a:gd name="connsiteY100" fmla="*/ 6448 h 10000"/>
                <a:gd name="connsiteX101" fmla="*/ 2915 w 10000"/>
                <a:gd name="connsiteY101" fmla="*/ 6287 h 10000"/>
                <a:gd name="connsiteX102" fmla="*/ 2731 w 10000"/>
                <a:gd name="connsiteY102" fmla="*/ 6569 h 10000"/>
                <a:gd name="connsiteX103" fmla="*/ 2637 w 10000"/>
                <a:gd name="connsiteY103" fmla="*/ 6569 h 10000"/>
                <a:gd name="connsiteX104" fmla="*/ 2542 w 10000"/>
                <a:gd name="connsiteY104" fmla="*/ 6569 h 10000"/>
                <a:gd name="connsiteX105" fmla="*/ 2496 w 10000"/>
                <a:gd name="connsiteY105" fmla="*/ 6569 h 10000"/>
                <a:gd name="connsiteX106" fmla="*/ 2496 w 10000"/>
                <a:gd name="connsiteY106" fmla="*/ 7276 h 10000"/>
                <a:gd name="connsiteX107" fmla="*/ 2594 w 10000"/>
                <a:gd name="connsiteY107" fmla="*/ 7713 h 10000"/>
                <a:gd name="connsiteX108" fmla="*/ 2594 w 10000"/>
                <a:gd name="connsiteY108" fmla="*/ 7847 h 10000"/>
                <a:gd name="connsiteX109" fmla="*/ 2594 w 10000"/>
                <a:gd name="connsiteY109" fmla="*/ 8154 h 10000"/>
                <a:gd name="connsiteX110" fmla="*/ 2637 w 10000"/>
                <a:gd name="connsiteY110" fmla="*/ 8563 h 10000"/>
                <a:gd name="connsiteX111" fmla="*/ 2496 w 10000"/>
                <a:gd name="connsiteY111" fmla="*/ 8429 h 10000"/>
                <a:gd name="connsiteX112" fmla="*/ 2353 w 10000"/>
                <a:gd name="connsiteY112" fmla="*/ 8292 h 10000"/>
                <a:gd name="connsiteX113" fmla="*/ 2258 w 10000"/>
                <a:gd name="connsiteY113" fmla="*/ 7580 h 10000"/>
                <a:gd name="connsiteX114" fmla="*/ 1986 w 10000"/>
                <a:gd name="connsiteY114" fmla="*/ 8004 h 10000"/>
                <a:gd name="connsiteX115" fmla="*/ 1892 w 10000"/>
                <a:gd name="connsiteY115" fmla="*/ 8154 h 10000"/>
                <a:gd name="connsiteX116" fmla="*/ 1892 w 10000"/>
                <a:gd name="connsiteY116" fmla="*/ 7713 h 10000"/>
                <a:gd name="connsiteX117" fmla="*/ 1750 w 10000"/>
                <a:gd name="connsiteY117" fmla="*/ 7152 h 10000"/>
                <a:gd name="connsiteX118" fmla="*/ 1470 w 10000"/>
                <a:gd name="connsiteY118" fmla="*/ 7152 h 10000"/>
                <a:gd name="connsiteX119" fmla="*/ 1470 w 10000"/>
                <a:gd name="connsiteY119" fmla="*/ 6569 h 10000"/>
                <a:gd name="connsiteX120" fmla="*/ 1509 w 10000"/>
                <a:gd name="connsiteY120" fmla="*/ 5871 h 10000"/>
                <a:gd name="connsiteX121" fmla="*/ 1331 w 10000"/>
                <a:gd name="connsiteY121" fmla="*/ 5552 h 10000"/>
                <a:gd name="connsiteX122" fmla="*/ 1183 w 10000"/>
                <a:gd name="connsiteY122" fmla="*/ 5141 h 10000"/>
                <a:gd name="connsiteX123" fmla="*/ 1143 w 10000"/>
                <a:gd name="connsiteY123" fmla="*/ 4857 h 10000"/>
                <a:gd name="connsiteX124" fmla="*/ 1099 w 10000"/>
                <a:gd name="connsiteY124" fmla="*/ 4432 h 10000"/>
                <a:gd name="connsiteX125" fmla="*/ 1143 w 10000"/>
                <a:gd name="connsiteY125" fmla="*/ 4005 h 10000"/>
                <a:gd name="connsiteX126" fmla="*/ 810 w 10000"/>
                <a:gd name="connsiteY126" fmla="*/ 4142 h 10000"/>
                <a:gd name="connsiteX127" fmla="*/ 619 w 10000"/>
                <a:gd name="connsiteY127" fmla="*/ 4432 h 10000"/>
                <a:gd name="connsiteX128" fmla="*/ 619 w 10000"/>
                <a:gd name="connsiteY128" fmla="*/ 4005 h 10000"/>
                <a:gd name="connsiteX129" fmla="*/ 576 w 10000"/>
                <a:gd name="connsiteY129" fmla="*/ 3562 h 10000"/>
                <a:gd name="connsiteX130" fmla="*/ 531 w 10000"/>
                <a:gd name="connsiteY130" fmla="*/ 3317 h 10000"/>
                <a:gd name="connsiteX131" fmla="*/ 7910 w 10000"/>
                <a:gd name="connsiteY131" fmla="*/ 3263 h 10000"/>
                <a:gd name="connsiteX132" fmla="*/ 8049 w 10000"/>
                <a:gd name="connsiteY132" fmla="*/ 2229 h 10000"/>
                <a:gd name="connsiteX0" fmla="*/ 9953 w 10000"/>
                <a:gd name="connsiteY0" fmla="*/ 267 h 10000"/>
                <a:gd name="connsiteX1" fmla="*/ 10000 w 10000"/>
                <a:gd name="connsiteY1" fmla="*/ 0 h 10000"/>
                <a:gd name="connsiteX2" fmla="*/ 9861 w 10000"/>
                <a:gd name="connsiteY2" fmla="*/ 420 h 10000"/>
                <a:gd name="connsiteX3" fmla="*/ 9953 w 10000"/>
                <a:gd name="connsiteY3" fmla="*/ 574 h 10000"/>
                <a:gd name="connsiteX4" fmla="*/ 9908 w 10000"/>
                <a:gd name="connsiteY4" fmla="*/ 709 h 10000"/>
                <a:gd name="connsiteX5" fmla="*/ 9861 w 10000"/>
                <a:gd name="connsiteY5" fmla="*/ 1147 h 10000"/>
                <a:gd name="connsiteX6" fmla="*/ 9669 w 10000"/>
                <a:gd name="connsiteY6" fmla="*/ 840 h 10000"/>
                <a:gd name="connsiteX7" fmla="*/ 9807 w 10000"/>
                <a:gd name="connsiteY7" fmla="*/ 1269 h 10000"/>
                <a:gd name="connsiteX8" fmla="*/ 9953 w 10000"/>
                <a:gd name="connsiteY8" fmla="*/ 1269 h 10000"/>
                <a:gd name="connsiteX9" fmla="*/ 9908 w 10000"/>
                <a:gd name="connsiteY9" fmla="*/ 1583 h 10000"/>
                <a:gd name="connsiteX10" fmla="*/ 10000 w 10000"/>
                <a:gd name="connsiteY10" fmla="*/ 2154 h 10000"/>
                <a:gd name="connsiteX11" fmla="*/ 9953 w 10000"/>
                <a:gd name="connsiteY11" fmla="*/ 2154 h 10000"/>
                <a:gd name="connsiteX12" fmla="*/ 9807 w 10000"/>
                <a:gd name="connsiteY12" fmla="*/ 1846 h 10000"/>
                <a:gd name="connsiteX13" fmla="*/ 9756 w 10000"/>
                <a:gd name="connsiteY13" fmla="*/ 2005 h 10000"/>
                <a:gd name="connsiteX14" fmla="*/ 9861 w 10000"/>
                <a:gd name="connsiteY14" fmla="*/ 2296 h 10000"/>
                <a:gd name="connsiteX15" fmla="*/ 9807 w 10000"/>
                <a:gd name="connsiteY15" fmla="*/ 2567 h 10000"/>
                <a:gd name="connsiteX16" fmla="*/ 9669 w 10000"/>
                <a:gd name="connsiteY16" fmla="*/ 2296 h 10000"/>
                <a:gd name="connsiteX17" fmla="*/ 9756 w 10000"/>
                <a:gd name="connsiteY17" fmla="*/ 2710 h 10000"/>
                <a:gd name="connsiteX18" fmla="*/ 9669 w 10000"/>
                <a:gd name="connsiteY18" fmla="*/ 2710 h 10000"/>
                <a:gd name="connsiteX19" fmla="*/ 9669 w 10000"/>
                <a:gd name="connsiteY19" fmla="*/ 3002 h 10000"/>
                <a:gd name="connsiteX20" fmla="*/ 9433 w 10000"/>
                <a:gd name="connsiteY20" fmla="*/ 3317 h 10000"/>
                <a:gd name="connsiteX21" fmla="*/ 9386 w 10000"/>
                <a:gd name="connsiteY21" fmla="*/ 3562 h 10000"/>
                <a:gd name="connsiteX22" fmla="*/ 9433 w 10000"/>
                <a:gd name="connsiteY22" fmla="*/ 3722 h 10000"/>
                <a:gd name="connsiteX23" fmla="*/ 9386 w 10000"/>
                <a:gd name="connsiteY23" fmla="*/ 3829 h 10000"/>
                <a:gd name="connsiteX24" fmla="*/ 9338 w 10000"/>
                <a:gd name="connsiteY24" fmla="*/ 4276 h 10000"/>
                <a:gd name="connsiteX25" fmla="*/ 9297 w 10000"/>
                <a:gd name="connsiteY25" fmla="*/ 4142 h 10000"/>
                <a:gd name="connsiteX26" fmla="*/ 9297 w 10000"/>
                <a:gd name="connsiteY26" fmla="*/ 4572 h 10000"/>
                <a:gd name="connsiteX27" fmla="*/ 8816 w 10000"/>
                <a:gd name="connsiteY27" fmla="*/ 3835 h 10000"/>
                <a:gd name="connsiteX28" fmla="*/ 8031 w 10000"/>
                <a:gd name="connsiteY28" fmla="*/ 6287 h 10000"/>
                <a:gd name="connsiteX29" fmla="*/ 7747 w 10000"/>
                <a:gd name="connsiteY29" fmla="*/ 6569 h 10000"/>
                <a:gd name="connsiteX30" fmla="*/ 7606 w 10000"/>
                <a:gd name="connsiteY30" fmla="*/ 5719 h 10000"/>
                <a:gd name="connsiteX31" fmla="*/ 7561 w 10000"/>
                <a:gd name="connsiteY31" fmla="*/ 5719 h 10000"/>
                <a:gd name="connsiteX32" fmla="*/ 7697 w 10000"/>
                <a:gd name="connsiteY32" fmla="*/ 5552 h 10000"/>
                <a:gd name="connsiteX33" fmla="*/ 7511 w 10000"/>
                <a:gd name="connsiteY33" fmla="*/ 5552 h 10000"/>
                <a:gd name="connsiteX34" fmla="*/ 7466 w 10000"/>
                <a:gd name="connsiteY34" fmla="*/ 5871 h 10000"/>
                <a:gd name="connsiteX35" fmla="*/ 7561 w 10000"/>
                <a:gd name="connsiteY35" fmla="*/ 6140 h 10000"/>
                <a:gd name="connsiteX36" fmla="*/ 7511 w 10000"/>
                <a:gd name="connsiteY36" fmla="*/ 6140 h 10000"/>
                <a:gd name="connsiteX37" fmla="*/ 7657 w 10000"/>
                <a:gd name="connsiteY37" fmla="*/ 6991 h 10000"/>
                <a:gd name="connsiteX38" fmla="*/ 7466 w 10000"/>
                <a:gd name="connsiteY38" fmla="*/ 6448 h 10000"/>
                <a:gd name="connsiteX39" fmla="*/ 7561 w 10000"/>
                <a:gd name="connsiteY39" fmla="*/ 6991 h 10000"/>
                <a:gd name="connsiteX40" fmla="*/ 7511 w 10000"/>
                <a:gd name="connsiteY40" fmla="*/ 7152 h 10000"/>
                <a:gd name="connsiteX41" fmla="*/ 7466 w 10000"/>
                <a:gd name="connsiteY41" fmla="*/ 6991 h 10000"/>
                <a:gd name="connsiteX42" fmla="*/ 7420 w 10000"/>
                <a:gd name="connsiteY42" fmla="*/ 7446 h 10000"/>
                <a:gd name="connsiteX43" fmla="*/ 7273 w 10000"/>
                <a:gd name="connsiteY43" fmla="*/ 7580 h 10000"/>
                <a:gd name="connsiteX44" fmla="*/ 7230 w 10000"/>
                <a:gd name="connsiteY44" fmla="*/ 7276 h 10000"/>
                <a:gd name="connsiteX45" fmla="*/ 7139 w 10000"/>
                <a:gd name="connsiteY45" fmla="*/ 7152 h 10000"/>
                <a:gd name="connsiteX46" fmla="*/ 7186 w 10000"/>
                <a:gd name="connsiteY46" fmla="*/ 7713 h 10000"/>
                <a:gd name="connsiteX47" fmla="*/ 6946 w 10000"/>
                <a:gd name="connsiteY47" fmla="*/ 7446 h 10000"/>
                <a:gd name="connsiteX48" fmla="*/ 6899 w 10000"/>
                <a:gd name="connsiteY48" fmla="*/ 7580 h 10000"/>
                <a:gd name="connsiteX49" fmla="*/ 6757 w 10000"/>
                <a:gd name="connsiteY49" fmla="*/ 7847 h 10000"/>
                <a:gd name="connsiteX50" fmla="*/ 6722 w 10000"/>
                <a:gd name="connsiteY50" fmla="*/ 8154 h 10000"/>
                <a:gd name="connsiteX51" fmla="*/ 6618 w 10000"/>
                <a:gd name="connsiteY51" fmla="*/ 8154 h 10000"/>
                <a:gd name="connsiteX52" fmla="*/ 6477 w 10000"/>
                <a:gd name="connsiteY52" fmla="*/ 8292 h 10000"/>
                <a:gd name="connsiteX53" fmla="*/ 6477 w 10000"/>
                <a:gd name="connsiteY53" fmla="*/ 8154 h 10000"/>
                <a:gd name="connsiteX54" fmla="*/ 6477 w 10000"/>
                <a:gd name="connsiteY54" fmla="*/ 8429 h 10000"/>
                <a:gd name="connsiteX55" fmla="*/ 6342 w 10000"/>
                <a:gd name="connsiteY55" fmla="*/ 8292 h 10000"/>
                <a:gd name="connsiteX56" fmla="*/ 6342 w 10000"/>
                <a:gd name="connsiteY56" fmla="*/ 8563 h 10000"/>
                <a:gd name="connsiteX57" fmla="*/ 6290 w 10000"/>
                <a:gd name="connsiteY57" fmla="*/ 9007 h 10000"/>
                <a:gd name="connsiteX58" fmla="*/ 6390 w 10000"/>
                <a:gd name="connsiteY58" fmla="*/ 9158 h 10000"/>
                <a:gd name="connsiteX59" fmla="*/ 6390 w 10000"/>
                <a:gd name="connsiteY59" fmla="*/ 9158 h 10000"/>
                <a:gd name="connsiteX60" fmla="*/ 6477 w 10000"/>
                <a:gd name="connsiteY60" fmla="*/ 9727 h 10000"/>
                <a:gd name="connsiteX61" fmla="*/ 6245 w 10000"/>
                <a:gd name="connsiteY61" fmla="*/ 10000 h 10000"/>
                <a:gd name="connsiteX62" fmla="*/ 6245 w 10000"/>
                <a:gd name="connsiteY62" fmla="*/ 9727 h 10000"/>
                <a:gd name="connsiteX63" fmla="*/ 6145 w 10000"/>
                <a:gd name="connsiteY63" fmla="*/ 9290 h 10000"/>
                <a:gd name="connsiteX64" fmla="*/ 6107 w 10000"/>
                <a:gd name="connsiteY64" fmla="*/ 9007 h 10000"/>
                <a:gd name="connsiteX65" fmla="*/ 6058 w 10000"/>
                <a:gd name="connsiteY65" fmla="*/ 8563 h 10000"/>
                <a:gd name="connsiteX66" fmla="*/ 6107 w 10000"/>
                <a:gd name="connsiteY66" fmla="*/ 8292 h 10000"/>
                <a:gd name="connsiteX67" fmla="*/ 6058 w 10000"/>
                <a:gd name="connsiteY67" fmla="*/ 7847 h 10000"/>
                <a:gd name="connsiteX68" fmla="*/ 6058 w 10000"/>
                <a:gd name="connsiteY68" fmla="*/ 8004 h 10000"/>
                <a:gd name="connsiteX69" fmla="*/ 5963 w 10000"/>
                <a:gd name="connsiteY69" fmla="*/ 7713 h 10000"/>
                <a:gd name="connsiteX70" fmla="*/ 5963 w 10000"/>
                <a:gd name="connsiteY70" fmla="*/ 8004 h 10000"/>
                <a:gd name="connsiteX71" fmla="*/ 5824 w 10000"/>
                <a:gd name="connsiteY71" fmla="*/ 8004 h 10000"/>
                <a:gd name="connsiteX72" fmla="*/ 5733 w 10000"/>
                <a:gd name="connsiteY72" fmla="*/ 7847 h 10000"/>
                <a:gd name="connsiteX73" fmla="*/ 5679 w 10000"/>
                <a:gd name="connsiteY73" fmla="*/ 7580 h 10000"/>
                <a:gd name="connsiteX74" fmla="*/ 5631 w 10000"/>
                <a:gd name="connsiteY74" fmla="*/ 7580 h 10000"/>
                <a:gd name="connsiteX75" fmla="*/ 5631 w 10000"/>
                <a:gd name="connsiteY75" fmla="*/ 7847 h 10000"/>
                <a:gd name="connsiteX76" fmla="*/ 5542 w 10000"/>
                <a:gd name="connsiteY76" fmla="*/ 7580 h 10000"/>
                <a:gd name="connsiteX77" fmla="*/ 5501 w 10000"/>
                <a:gd name="connsiteY77" fmla="*/ 7276 h 10000"/>
                <a:gd name="connsiteX78" fmla="*/ 5457 w 10000"/>
                <a:gd name="connsiteY78" fmla="*/ 7446 h 10000"/>
                <a:gd name="connsiteX79" fmla="*/ 5501 w 10000"/>
                <a:gd name="connsiteY79" fmla="*/ 7847 h 10000"/>
                <a:gd name="connsiteX80" fmla="*/ 5405 w 10000"/>
                <a:gd name="connsiteY80" fmla="*/ 7713 h 10000"/>
                <a:gd name="connsiteX81" fmla="*/ 5405 w 10000"/>
                <a:gd name="connsiteY81" fmla="*/ 8004 h 10000"/>
                <a:gd name="connsiteX82" fmla="*/ 5214 w 10000"/>
                <a:gd name="connsiteY82" fmla="*/ 7847 h 10000"/>
                <a:gd name="connsiteX83" fmla="*/ 5078 w 10000"/>
                <a:gd name="connsiteY83" fmla="*/ 7847 h 10000"/>
                <a:gd name="connsiteX84" fmla="*/ 5026 w 10000"/>
                <a:gd name="connsiteY84" fmla="*/ 7847 h 10000"/>
                <a:gd name="connsiteX85" fmla="*/ 4888 w 10000"/>
                <a:gd name="connsiteY85" fmla="*/ 7580 h 10000"/>
                <a:gd name="connsiteX86" fmla="*/ 4836 w 10000"/>
                <a:gd name="connsiteY86" fmla="*/ 7446 h 10000"/>
                <a:gd name="connsiteX87" fmla="*/ 4697 w 10000"/>
                <a:gd name="connsiteY87" fmla="*/ 7276 h 10000"/>
                <a:gd name="connsiteX88" fmla="*/ 4607 w 10000"/>
                <a:gd name="connsiteY88" fmla="*/ 6448 h 10000"/>
                <a:gd name="connsiteX89" fmla="*/ 4506 w 10000"/>
                <a:gd name="connsiteY89" fmla="*/ 5871 h 10000"/>
                <a:gd name="connsiteX90" fmla="*/ 4371 w 10000"/>
                <a:gd name="connsiteY90" fmla="*/ 5871 h 10000"/>
                <a:gd name="connsiteX91" fmla="*/ 4229 w 10000"/>
                <a:gd name="connsiteY91" fmla="*/ 5871 h 10000"/>
                <a:gd name="connsiteX92" fmla="*/ 3993 w 10000"/>
                <a:gd name="connsiteY92" fmla="*/ 5141 h 10000"/>
                <a:gd name="connsiteX93" fmla="*/ 3811 w 10000"/>
                <a:gd name="connsiteY93" fmla="*/ 5552 h 10000"/>
                <a:gd name="connsiteX94" fmla="*/ 3811 w 10000"/>
                <a:gd name="connsiteY94" fmla="*/ 5871 h 10000"/>
                <a:gd name="connsiteX95" fmla="*/ 3575 w 10000"/>
                <a:gd name="connsiteY95" fmla="*/ 6010 h 10000"/>
                <a:gd name="connsiteX96" fmla="*/ 3437 w 10000"/>
                <a:gd name="connsiteY96" fmla="*/ 6448 h 10000"/>
                <a:gd name="connsiteX97" fmla="*/ 3344 w 10000"/>
                <a:gd name="connsiteY97" fmla="*/ 6140 h 10000"/>
                <a:gd name="connsiteX98" fmla="*/ 3249 w 10000"/>
                <a:gd name="connsiteY98" fmla="*/ 6448 h 10000"/>
                <a:gd name="connsiteX99" fmla="*/ 3109 w 10000"/>
                <a:gd name="connsiteY99" fmla="*/ 6448 h 10000"/>
                <a:gd name="connsiteX100" fmla="*/ 2915 w 10000"/>
                <a:gd name="connsiteY100" fmla="*/ 6287 h 10000"/>
                <a:gd name="connsiteX101" fmla="*/ 2731 w 10000"/>
                <a:gd name="connsiteY101" fmla="*/ 6569 h 10000"/>
                <a:gd name="connsiteX102" fmla="*/ 2637 w 10000"/>
                <a:gd name="connsiteY102" fmla="*/ 6569 h 10000"/>
                <a:gd name="connsiteX103" fmla="*/ 2542 w 10000"/>
                <a:gd name="connsiteY103" fmla="*/ 6569 h 10000"/>
                <a:gd name="connsiteX104" fmla="*/ 2496 w 10000"/>
                <a:gd name="connsiteY104" fmla="*/ 6569 h 10000"/>
                <a:gd name="connsiteX105" fmla="*/ 2496 w 10000"/>
                <a:gd name="connsiteY105" fmla="*/ 7276 h 10000"/>
                <a:gd name="connsiteX106" fmla="*/ 2594 w 10000"/>
                <a:gd name="connsiteY106" fmla="*/ 7713 h 10000"/>
                <a:gd name="connsiteX107" fmla="*/ 2594 w 10000"/>
                <a:gd name="connsiteY107" fmla="*/ 7847 h 10000"/>
                <a:gd name="connsiteX108" fmla="*/ 2594 w 10000"/>
                <a:gd name="connsiteY108" fmla="*/ 8154 h 10000"/>
                <a:gd name="connsiteX109" fmla="*/ 2637 w 10000"/>
                <a:gd name="connsiteY109" fmla="*/ 8563 h 10000"/>
                <a:gd name="connsiteX110" fmla="*/ 2496 w 10000"/>
                <a:gd name="connsiteY110" fmla="*/ 8429 h 10000"/>
                <a:gd name="connsiteX111" fmla="*/ 2353 w 10000"/>
                <a:gd name="connsiteY111" fmla="*/ 8292 h 10000"/>
                <a:gd name="connsiteX112" fmla="*/ 2258 w 10000"/>
                <a:gd name="connsiteY112" fmla="*/ 7580 h 10000"/>
                <a:gd name="connsiteX113" fmla="*/ 1986 w 10000"/>
                <a:gd name="connsiteY113" fmla="*/ 8004 h 10000"/>
                <a:gd name="connsiteX114" fmla="*/ 1892 w 10000"/>
                <a:gd name="connsiteY114" fmla="*/ 8154 h 10000"/>
                <a:gd name="connsiteX115" fmla="*/ 1892 w 10000"/>
                <a:gd name="connsiteY115" fmla="*/ 7713 h 10000"/>
                <a:gd name="connsiteX116" fmla="*/ 1750 w 10000"/>
                <a:gd name="connsiteY116" fmla="*/ 7152 h 10000"/>
                <a:gd name="connsiteX117" fmla="*/ 1470 w 10000"/>
                <a:gd name="connsiteY117" fmla="*/ 7152 h 10000"/>
                <a:gd name="connsiteX118" fmla="*/ 1470 w 10000"/>
                <a:gd name="connsiteY118" fmla="*/ 6569 h 10000"/>
                <a:gd name="connsiteX119" fmla="*/ 1509 w 10000"/>
                <a:gd name="connsiteY119" fmla="*/ 5871 h 10000"/>
                <a:gd name="connsiteX120" fmla="*/ 1331 w 10000"/>
                <a:gd name="connsiteY120" fmla="*/ 5552 h 10000"/>
                <a:gd name="connsiteX121" fmla="*/ 1183 w 10000"/>
                <a:gd name="connsiteY121" fmla="*/ 5141 h 10000"/>
                <a:gd name="connsiteX122" fmla="*/ 1143 w 10000"/>
                <a:gd name="connsiteY122" fmla="*/ 4857 h 10000"/>
                <a:gd name="connsiteX123" fmla="*/ 1099 w 10000"/>
                <a:gd name="connsiteY123" fmla="*/ 4432 h 10000"/>
                <a:gd name="connsiteX124" fmla="*/ 1143 w 10000"/>
                <a:gd name="connsiteY124" fmla="*/ 4005 h 10000"/>
                <a:gd name="connsiteX125" fmla="*/ 810 w 10000"/>
                <a:gd name="connsiteY125" fmla="*/ 4142 h 10000"/>
                <a:gd name="connsiteX126" fmla="*/ 619 w 10000"/>
                <a:gd name="connsiteY126" fmla="*/ 4432 h 10000"/>
                <a:gd name="connsiteX127" fmla="*/ 619 w 10000"/>
                <a:gd name="connsiteY127" fmla="*/ 4005 h 10000"/>
                <a:gd name="connsiteX128" fmla="*/ 576 w 10000"/>
                <a:gd name="connsiteY128" fmla="*/ 3562 h 10000"/>
                <a:gd name="connsiteX129" fmla="*/ 531 w 10000"/>
                <a:gd name="connsiteY129" fmla="*/ 3317 h 10000"/>
                <a:gd name="connsiteX130" fmla="*/ 7910 w 10000"/>
                <a:gd name="connsiteY130" fmla="*/ 3263 h 10000"/>
                <a:gd name="connsiteX131" fmla="*/ 8049 w 10000"/>
                <a:gd name="connsiteY131" fmla="*/ 2229 h 10000"/>
                <a:gd name="connsiteX0" fmla="*/ 10000 w 10000"/>
                <a:gd name="connsiteY0" fmla="*/ 0 h 10000"/>
                <a:gd name="connsiteX1" fmla="*/ 9861 w 10000"/>
                <a:gd name="connsiteY1" fmla="*/ 420 h 10000"/>
                <a:gd name="connsiteX2" fmla="*/ 9953 w 10000"/>
                <a:gd name="connsiteY2" fmla="*/ 574 h 10000"/>
                <a:gd name="connsiteX3" fmla="*/ 9908 w 10000"/>
                <a:gd name="connsiteY3" fmla="*/ 709 h 10000"/>
                <a:gd name="connsiteX4" fmla="*/ 9861 w 10000"/>
                <a:gd name="connsiteY4" fmla="*/ 1147 h 10000"/>
                <a:gd name="connsiteX5" fmla="*/ 9669 w 10000"/>
                <a:gd name="connsiteY5" fmla="*/ 840 h 10000"/>
                <a:gd name="connsiteX6" fmla="*/ 9807 w 10000"/>
                <a:gd name="connsiteY6" fmla="*/ 1269 h 10000"/>
                <a:gd name="connsiteX7" fmla="*/ 9953 w 10000"/>
                <a:gd name="connsiteY7" fmla="*/ 1269 h 10000"/>
                <a:gd name="connsiteX8" fmla="*/ 9908 w 10000"/>
                <a:gd name="connsiteY8" fmla="*/ 1583 h 10000"/>
                <a:gd name="connsiteX9" fmla="*/ 10000 w 10000"/>
                <a:gd name="connsiteY9" fmla="*/ 2154 h 10000"/>
                <a:gd name="connsiteX10" fmla="*/ 9953 w 10000"/>
                <a:gd name="connsiteY10" fmla="*/ 2154 h 10000"/>
                <a:gd name="connsiteX11" fmla="*/ 9807 w 10000"/>
                <a:gd name="connsiteY11" fmla="*/ 1846 h 10000"/>
                <a:gd name="connsiteX12" fmla="*/ 9756 w 10000"/>
                <a:gd name="connsiteY12" fmla="*/ 2005 h 10000"/>
                <a:gd name="connsiteX13" fmla="*/ 9861 w 10000"/>
                <a:gd name="connsiteY13" fmla="*/ 2296 h 10000"/>
                <a:gd name="connsiteX14" fmla="*/ 9807 w 10000"/>
                <a:gd name="connsiteY14" fmla="*/ 2567 h 10000"/>
                <a:gd name="connsiteX15" fmla="*/ 9669 w 10000"/>
                <a:gd name="connsiteY15" fmla="*/ 2296 h 10000"/>
                <a:gd name="connsiteX16" fmla="*/ 9756 w 10000"/>
                <a:gd name="connsiteY16" fmla="*/ 2710 h 10000"/>
                <a:gd name="connsiteX17" fmla="*/ 9669 w 10000"/>
                <a:gd name="connsiteY17" fmla="*/ 2710 h 10000"/>
                <a:gd name="connsiteX18" fmla="*/ 9669 w 10000"/>
                <a:gd name="connsiteY18" fmla="*/ 3002 h 10000"/>
                <a:gd name="connsiteX19" fmla="*/ 9433 w 10000"/>
                <a:gd name="connsiteY19" fmla="*/ 3317 h 10000"/>
                <a:gd name="connsiteX20" fmla="*/ 9386 w 10000"/>
                <a:gd name="connsiteY20" fmla="*/ 3562 h 10000"/>
                <a:gd name="connsiteX21" fmla="*/ 9433 w 10000"/>
                <a:gd name="connsiteY21" fmla="*/ 3722 h 10000"/>
                <a:gd name="connsiteX22" fmla="*/ 9386 w 10000"/>
                <a:gd name="connsiteY22" fmla="*/ 3829 h 10000"/>
                <a:gd name="connsiteX23" fmla="*/ 9338 w 10000"/>
                <a:gd name="connsiteY23" fmla="*/ 4276 h 10000"/>
                <a:gd name="connsiteX24" fmla="*/ 9297 w 10000"/>
                <a:gd name="connsiteY24" fmla="*/ 4142 h 10000"/>
                <a:gd name="connsiteX25" fmla="*/ 9297 w 10000"/>
                <a:gd name="connsiteY25" fmla="*/ 4572 h 10000"/>
                <a:gd name="connsiteX26" fmla="*/ 8816 w 10000"/>
                <a:gd name="connsiteY26" fmla="*/ 3835 h 10000"/>
                <a:gd name="connsiteX27" fmla="*/ 8031 w 10000"/>
                <a:gd name="connsiteY27" fmla="*/ 6287 h 10000"/>
                <a:gd name="connsiteX28" fmla="*/ 7747 w 10000"/>
                <a:gd name="connsiteY28" fmla="*/ 6569 h 10000"/>
                <a:gd name="connsiteX29" fmla="*/ 7606 w 10000"/>
                <a:gd name="connsiteY29" fmla="*/ 5719 h 10000"/>
                <a:gd name="connsiteX30" fmla="*/ 7561 w 10000"/>
                <a:gd name="connsiteY30" fmla="*/ 5719 h 10000"/>
                <a:gd name="connsiteX31" fmla="*/ 7697 w 10000"/>
                <a:gd name="connsiteY31" fmla="*/ 5552 h 10000"/>
                <a:gd name="connsiteX32" fmla="*/ 7511 w 10000"/>
                <a:gd name="connsiteY32" fmla="*/ 5552 h 10000"/>
                <a:gd name="connsiteX33" fmla="*/ 7466 w 10000"/>
                <a:gd name="connsiteY33" fmla="*/ 5871 h 10000"/>
                <a:gd name="connsiteX34" fmla="*/ 7561 w 10000"/>
                <a:gd name="connsiteY34" fmla="*/ 6140 h 10000"/>
                <a:gd name="connsiteX35" fmla="*/ 7511 w 10000"/>
                <a:gd name="connsiteY35" fmla="*/ 6140 h 10000"/>
                <a:gd name="connsiteX36" fmla="*/ 7657 w 10000"/>
                <a:gd name="connsiteY36" fmla="*/ 6991 h 10000"/>
                <a:gd name="connsiteX37" fmla="*/ 7466 w 10000"/>
                <a:gd name="connsiteY37" fmla="*/ 6448 h 10000"/>
                <a:gd name="connsiteX38" fmla="*/ 7561 w 10000"/>
                <a:gd name="connsiteY38" fmla="*/ 6991 h 10000"/>
                <a:gd name="connsiteX39" fmla="*/ 7511 w 10000"/>
                <a:gd name="connsiteY39" fmla="*/ 7152 h 10000"/>
                <a:gd name="connsiteX40" fmla="*/ 7466 w 10000"/>
                <a:gd name="connsiteY40" fmla="*/ 6991 h 10000"/>
                <a:gd name="connsiteX41" fmla="*/ 7420 w 10000"/>
                <a:gd name="connsiteY41" fmla="*/ 7446 h 10000"/>
                <a:gd name="connsiteX42" fmla="*/ 7273 w 10000"/>
                <a:gd name="connsiteY42" fmla="*/ 7580 h 10000"/>
                <a:gd name="connsiteX43" fmla="*/ 7230 w 10000"/>
                <a:gd name="connsiteY43" fmla="*/ 7276 h 10000"/>
                <a:gd name="connsiteX44" fmla="*/ 7139 w 10000"/>
                <a:gd name="connsiteY44" fmla="*/ 7152 h 10000"/>
                <a:gd name="connsiteX45" fmla="*/ 7186 w 10000"/>
                <a:gd name="connsiteY45" fmla="*/ 7713 h 10000"/>
                <a:gd name="connsiteX46" fmla="*/ 6946 w 10000"/>
                <a:gd name="connsiteY46" fmla="*/ 7446 h 10000"/>
                <a:gd name="connsiteX47" fmla="*/ 6899 w 10000"/>
                <a:gd name="connsiteY47" fmla="*/ 7580 h 10000"/>
                <a:gd name="connsiteX48" fmla="*/ 6757 w 10000"/>
                <a:gd name="connsiteY48" fmla="*/ 7847 h 10000"/>
                <a:gd name="connsiteX49" fmla="*/ 6722 w 10000"/>
                <a:gd name="connsiteY49" fmla="*/ 8154 h 10000"/>
                <a:gd name="connsiteX50" fmla="*/ 6618 w 10000"/>
                <a:gd name="connsiteY50" fmla="*/ 8154 h 10000"/>
                <a:gd name="connsiteX51" fmla="*/ 6477 w 10000"/>
                <a:gd name="connsiteY51" fmla="*/ 8292 h 10000"/>
                <a:gd name="connsiteX52" fmla="*/ 6477 w 10000"/>
                <a:gd name="connsiteY52" fmla="*/ 8154 h 10000"/>
                <a:gd name="connsiteX53" fmla="*/ 6477 w 10000"/>
                <a:gd name="connsiteY53" fmla="*/ 8429 h 10000"/>
                <a:gd name="connsiteX54" fmla="*/ 6342 w 10000"/>
                <a:gd name="connsiteY54" fmla="*/ 8292 h 10000"/>
                <a:gd name="connsiteX55" fmla="*/ 6342 w 10000"/>
                <a:gd name="connsiteY55" fmla="*/ 8563 h 10000"/>
                <a:gd name="connsiteX56" fmla="*/ 6290 w 10000"/>
                <a:gd name="connsiteY56" fmla="*/ 9007 h 10000"/>
                <a:gd name="connsiteX57" fmla="*/ 6390 w 10000"/>
                <a:gd name="connsiteY57" fmla="*/ 9158 h 10000"/>
                <a:gd name="connsiteX58" fmla="*/ 6390 w 10000"/>
                <a:gd name="connsiteY58" fmla="*/ 9158 h 10000"/>
                <a:gd name="connsiteX59" fmla="*/ 6477 w 10000"/>
                <a:gd name="connsiteY59" fmla="*/ 9727 h 10000"/>
                <a:gd name="connsiteX60" fmla="*/ 6245 w 10000"/>
                <a:gd name="connsiteY60" fmla="*/ 10000 h 10000"/>
                <a:gd name="connsiteX61" fmla="*/ 6245 w 10000"/>
                <a:gd name="connsiteY61" fmla="*/ 9727 h 10000"/>
                <a:gd name="connsiteX62" fmla="*/ 6145 w 10000"/>
                <a:gd name="connsiteY62" fmla="*/ 9290 h 10000"/>
                <a:gd name="connsiteX63" fmla="*/ 6107 w 10000"/>
                <a:gd name="connsiteY63" fmla="*/ 9007 h 10000"/>
                <a:gd name="connsiteX64" fmla="*/ 6058 w 10000"/>
                <a:gd name="connsiteY64" fmla="*/ 8563 h 10000"/>
                <a:gd name="connsiteX65" fmla="*/ 6107 w 10000"/>
                <a:gd name="connsiteY65" fmla="*/ 8292 h 10000"/>
                <a:gd name="connsiteX66" fmla="*/ 6058 w 10000"/>
                <a:gd name="connsiteY66" fmla="*/ 7847 h 10000"/>
                <a:gd name="connsiteX67" fmla="*/ 6058 w 10000"/>
                <a:gd name="connsiteY67" fmla="*/ 8004 h 10000"/>
                <a:gd name="connsiteX68" fmla="*/ 5963 w 10000"/>
                <a:gd name="connsiteY68" fmla="*/ 7713 h 10000"/>
                <a:gd name="connsiteX69" fmla="*/ 5963 w 10000"/>
                <a:gd name="connsiteY69" fmla="*/ 8004 h 10000"/>
                <a:gd name="connsiteX70" fmla="*/ 5824 w 10000"/>
                <a:gd name="connsiteY70" fmla="*/ 8004 h 10000"/>
                <a:gd name="connsiteX71" fmla="*/ 5733 w 10000"/>
                <a:gd name="connsiteY71" fmla="*/ 7847 h 10000"/>
                <a:gd name="connsiteX72" fmla="*/ 5679 w 10000"/>
                <a:gd name="connsiteY72" fmla="*/ 7580 h 10000"/>
                <a:gd name="connsiteX73" fmla="*/ 5631 w 10000"/>
                <a:gd name="connsiteY73" fmla="*/ 7580 h 10000"/>
                <a:gd name="connsiteX74" fmla="*/ 5631 w 10000"/>
                <a:gd name="connsiteY74" fmla="*/ 7847 h 10000"/>
                <a:gd name="connsiteX75" fmla="*/ 5542 w 10000"/>
                <a:gd name="connsiteY75" fmla="*/ 7580 h 10000"/>
                <a:gd name="connsiteX76" fmla="*/ 5501 w 10000"/>
                <a:gd name="connsiteY76" fmla="*/ 7276 h 10000"/>
                <a:gd name="connsiteX77" fmla="*/ 5457 w 10000"/>
                <a:gd name="connsiteY77" fmla="*/ 7446 h 10000"/>
                <a:gd name="connsiteX78" fmla="*/ 5501 w 10000"/>
                <a:gd name="connsiteY78" fmla="*/ 7847 h 10000"/>
                <a:gd name="connsiteX79" fmla="*/ 5405 w 10000"/>
                <a:gd name="connsiteY79" fmla="*/ 7713 h 10000"/>
                <a:gd name="connsiteX80" fmla="*/ 5405 w 10000"/>
                <a:gd name="connsiteY80" fmla="*/ 8004 h 10000"/>
                <a:gd name="connsiteX81" fmla="*/ 5214 w 10000"/>
                <a:gd name="connsiteY81" fmla="*/ 7847 h 10000"/>
                <a:gd name="connsiteX82" fmla="*/ 5078 w 10000"/>
                <a:gd name="connsiteY82" fmla="*/ 7847 h 10000"/>
                <a:gd name="connsiteX83" fmla="*/ 5026 w 10000"/>
                <a:gd name="connsiteY83" fmla="*/ 7847 h 10000"/>
                <a:gd name="connsiteX84" fmla="*/ 4888 w 10000"/>
                <a:gd name="connsiteY84" fmla="*/ 7580 h 10000"/>
                <a:gd name="connsiteX85" fmla="*/ 4836 w 10000"/>
                <a:gd name="connsiteY85" fmla="*/ 7446 h 10000"/>
                <a:gd name="connsiteX86" fmla="*/ 4697 w 10000"/>
                <a:gd name="connsiteY86" fmla="*/ 7276 h 10000"/>
                <a:gd name="connsiteX87" fmla="*/ 4607 w 10000"/>
                <a:gd name="connsiteY87" fmla="*/ 6448 h 10000"/>
                <a:gd name="connsiteX88" fmla="*/ 4506 w 10000"/>
                <a:gd name="connsiteY88" fmla="*/ 5871 h 10000"/>
                <a:gd name="connsiteX89" fmla="*/ 4371 w 10000"/>
                <a:gd name="connsiteY89" fmla="*/ 5871 h 10000"/>
                <a:gd name="connsiteX90" fmla="*/ 4229 w 10000"/>
                <a:gd name="connsiteY90" fmla="*/ 5871 h 10000"/>
                <a:gd name="connsiteX91" fmla="*/ 3993 w 10000"/>
                <a:gd name="connsiteY91" fmla="*/ 5141 h 10000"/>
                <a:gd name="connsiteX92" fmla="*/ 3811 w 10000"/>
                <a:gd name="connsiteY92" fmla="*/ 5552 h 10000"/>
                <a:gd name="connsiteX93" fmla="*/ 3811 w 10000"/>
                <a:gd name="connsiteY93" fmla="*/ 5871 h 10000"/>
                <a:gd name="connsiteX94" fmla="*/ 3575 w 10000"/>
                <a:gd name="connsiteY94" fmla="*/ 6010 h 10000"/>
                <a:gd name="connsiteX95" fmla="*/ 3437 w 10000"/>
                <a:gd name="connsiteY95" fmla="*/ 6448 h 10000"/>
                <a:gd name="connsiteX96" fmla="*/ 3344 w 10000"/>
                <a:gd name="connsiteY96" fmla="*/ 6140 h 10000"/>
                <a:gd name="connsiteX97" fmla="*/ 3249 w 10000"/>
                <a:gd name="connsiteY97" fmla="*/ 6448 h 10000"/>
                <a:gd name="connsiteX98" fmla="*/ 3109 w 10000"/>
                <a:gd name="connsiteY98" fmla="*/ 6448 h 10000"/>
                <a:gd name="connsiteX99" fmla="*/ 2915 w 10000"/>
                <a:gd name="connsiteY99" fmla="*/ 6287 h 10000"/>
                <a:gd name="connsiteX100" fmla="*/ 2731 w 10000"/>
                <a:gd name="connsiteY100" fmla="*/ 6569 h 10000"/>
                <a:gd name="connsiteX101" fmla="*/ 2637 w 10000"/>
                <a:gd name="connsiteY101" fmla="*/ 6569 h 10000"/>
                <a:gd name="connsiteX102" fmla="*/ 2542 w 10000"/>
                <a:gd name="connsiteY102" fmla="*/ 6569 h 10000"/>
                <a:gd name="connsiteX103" fmla="*/ 2496 w 10000"/>
                <a:gd name="connsiteY103" fmla="*/ 6569 h 10000"/>
                <a:gd name="connsiteX104" fmla="*/ 2496 w 10000"/>
                <a:gd name="connsiteY104" fmla="*/ 7276 h 10000"/>
                <a:gd name="connsiteX105" fmla="*/ 2594 w 10000"/>
                <a:gd name="connsiteY105" fmla="*/ 7713 h 10000"/>
                <a:gd name="connsiteX106" fmla="*/ 2594 w 10000"/>
                <a:gd name="connsiteY106" fmla="*/ 7847 h 10000"/>
                <a:gd name="connsiteX107" fmla="*/ 2594 w 10000"/>
                <a:gd name="connsiteY107" fmla="*/ 8154 h 10000"/>
                <a:gd name="connsiteX108" fmla="*/ 2637 w 10000"/>
                <a:gd name="connsiteY108" fmla="*/ 8563 h 10000"/>
                <a:gd name="connsiteX109" fmla="*/ 2496 w 10000"/>
                <a:gd name="connsiteY109" fmla="*/ 8429 h 10000"/>
                <a:gd name="connsiteX110" fmla="*/ 2353 w 10000"/>
                <a:gd name="connsiteY110" fmla="*/ 8292 h 10000"/>
                <a:gd name="connsiteX111" fmla="*/ 2258 w 10000"/>
                <a:gd name="connsiteY111" fmla="*/ 7580 h 10000"/>
                <a:gd name="connsiteX112" fmla="*/ 1986 w 10000"/>
                <a:gd name="connsiteY112" fmla="*/ 8004 h 10000"/>
                <a:gd name="connsiteX113" fmla="*/ 1892 w 10000"/>
                <a:gd name="connsiteY113" fmla="*/ 8154 h 10000"/>
                <a:gd name="connsiteX114" fmla="*/ 1892 w 10000"/>
                <a:gd name="connsiteY114" fmla="*/ 7713 h 10000"/>
                <a:gd name="connsiteX115" fmla="*/ 1750 w 10000"/>
                <a:gd name="connsiteY115" fmla="*/ 7152 h 10000"/>
                <a:gd name="connsiteX116" fmla="*/ 1470 w 10000"/>
                <a:gd name="connsiteY116" fmla="*/ 7152 h 10000"/>
                <a:gd name="connsiteX117" fmla="*/ 1470 w 10000"/>
                <a:gd name="connsiteY117" fmla="*/ 6569 h 10000"/>
                <a:gd name="connsiteX118" fmla="*/ 1509 w 10000"/>
                <a:gd name="connsiteY118" fmla="*/ 5871 h 10000"/>
                <a:gd name="connsiteX119" fmla="*/ 1331 w 10000"/>
                <a:gd name="connsiteY119" fmla="*/ 5552 h 10000"/>
                <a:gd name="connsiteX120" fmla="*/ 1183 w 10000"/>
                <a:gd name="connsiteY120" fmla="*/ 5141 h 10000"/>
                <a:gd name="connsiteX121" fmla="*/ 1143 w 10000"/>
                <a:gd name="connsiteY121" fmla="*/ 4857 h 10000"/>
                <a:gd name="connsiteX122" fmla="*/ 1099 w 10000"/>
                <a:gd name="connsiteY122" fmla="*/ 4432 h 10000"/>
                <a:gd name="connsiteX123" fmla="*/ 1143 w 10000"/>
                <a:gd name="connsiteY123" fmla="*/ 4005 h 10000"/>
                <a:gd name="connsiteX124" fmla="*/ 810 w 10000"/>
                <a:gd name="connsiteY124" fmla="*/ 4142 h 10000"/>
                <a:gd name="connsiteX125" fmla="*/ 619 w 10000"/>
                <a:gd name="connsiteY125" fmla="*/ 4432 h 10000"/>
                <a:gd name="connsiteX126" fmla="*/ 619 w 10000"/>
                <a:gd name="connsiteY126" fmla="*/ 4005 h 10000"/>
                <a:gd name="connsiteX127" fmla="*/ 576 w 10000"/>
                <a:gd name="connsiteY127" fmla="*/ 3562 h 10000"/>
                <a:gd name="connsiteX128" fmla="*/ 531 w 10000"/>
                <a:gd name="connsiteY128" fmla="*/ 3317 h 10000"/>
                <a:gd name="connsiteX129" fmla="*/ 7910 w 10000"/>
                <a:gd name="connsiteY129" fmla="*/ 3263 h 10000"/>
                <a:gd name="connsiteX130" fmla="*/ 8049 w 10000"/>
                <a:gd name="connsiteY130" fmla="*/ 2229 h 10000"/>
                <a:gd name="connsiteX0" fmla="*/ 9861 w 10000"/>
                <a:gd name="connsiteY0" fmla="*/ 0 h 9580"/>
                <a:gd name="connsiteX1" fmla="*/ 9953 w 10000"/>
                <a:gd name="connsiteY1" fmla="*/ 154 h 9580"/>
                <a:gd name="connsiteX2" fmla="*/ 9908 w 10000"/>
                <a:gd name="connsiteY2" fmla="*/ 289 h 9580"/>
                <a:gd name="connsiteX3" fmla="*/ 9861 w 10000"/>
                <a:gd name="connsiteY3" fmla="*/ 727 h 9580"/>
                <a:gd name="connsiteX4" fmla="*/ 9669 w 10000"/>
                <a:gd name="connsiteY4" fmla="*/ 420 h 9580"/>
                <a:gd name="connsiteX5" fmla="*/ 9807 w 10000"/>
                <a:gd name="connsiteY5" fmla="*/ 849 h 9580"/>
                <a:gd name="connsiteX6" fmla="*/ 9953 w 10000"/>
                <a:gd name="connsiteY6" fmla="*/ 849 h 9580"/>
                <a:gd name="connsiteX7" fmla="*/ 9908 w 10000"/>
                <a:gd name="connsiteY7" fmla="*/ 1163 h 9580"/>
                <a:gd name="connsiteX8" fmla="*/ 10000 w 10000"/>
                <a:gd name="connsiteY8" fmla="*/ 1734 h 9580"/>
                <a:gd name="connsiteX9" fmla="*/ 9953 w 10000"/>
                <a:gd name="connsiteY9" fmla="*/ 1734 h 9580"/>
                <a:gd name="connsiteX10" fmla="*/ 9807 w 10000"/>
                <a:gd name="connsiteY10" fmla="*/ 1426 h 9580"/>
                <a:gd name="connsiteX11" fmla="*/ 9756 w 10000"/>
                <a:gd name="connsiteY11" fmla="*/ 1585 h 9580"/>
                <a:gd name="connsiteX12" fmla="*/ 9861 w 10000"/>
                <a:gd name="connsiteY12" fmla="*/ 1876 h 9580"/>
                <a:gd name="connsiteX13" fmla="*/ 9807 w 10000"/>
                <a:gd name="connsiteY13" fmla="*/ 2147 h 9580"/>
                <a:gd name="connsiteX14" fmla="*/ 9669 w 10000"/>
                <a:gd name="connsiteY14" fmla="*/ 1876 h 9580"/>
                <a:gd name="connsiteX15" fmla="*/ 9756 w 10000"/>
                <a:gd name="connsiteY15" fmla="*/ 2290 h 9580"/>
                <a:gd name="connsiteX16" fmla="*/ 9669 w 10000"/>
                <a:gd name="connsiteY16" fmla="*/ 2290 h 9580"/>
                <a:gd name="connsiteX17" fmla="*/ 9669 w 10000"/>
                <a:gd name="connsiteY17" fmla="*/ 2582 h 9580"/>
                <a:gd name="connsiteX18" fmla="*/ 9433 w 10000"/>
                <a:gd name="connsiteY18" fmla="*/ 2897 h 9580"/>
                <a:gd name="connsiteX19" fmla="*/ 9386 w 10000"/>
                <a:gd name="connsiteY19" fmla="*/ 3142 h 9580"/>
                <a:gd name="connsiteX20" fmla="*/ 9433 w 10000"/>
                <a:gd name="connsiteY20" fmla="*/ 3302 h 9580"/>
                <a:gd name="connsiteX21" fmla="*/ 9386 w 10000"/>
                <a:gd name="connsiteY21" fmla="*/ 3409 h 9580"/>
                <a:gd name="connsiteX22" fmla="*/ 9338 w 10000"/>
                <a:gd name="connsiteY22" fmla="*/ 3856 h 9580"/>
                <a:gd name="connsiteX23" fmla="*/ 9297 w 10000"/>
                <a:gd name="connsiteY23" fmla="*/ 3722 h 9580"/>
                <a:gd name="connsiteX24" fmla="*/ 9297 w 10000"/>
                <a:gd name="connsiteY24" fmla="*/ 4152 h 9580"/>
                <a:gd name="connsiteX25" fmla="*/ 8816 w 10000"/>
                <a:gd name="connsiteY25" fmla="*/ 3415 h 9580"/>
                <a:gd name="connsiteX26" fmla="*/ 8031 w 10000"/>
                <a:gd name="connsiteY26" fmla="*/ 5867 h 9580"/>
                <a:gd name="connsiteX27" fmla="*/ 7747 w 10000"/>
                <a:gd name="connsiteY27" fmla="*/ 6149 h 9580"/>
                <a:gd name="connsiteX28" fmla="*/ 7606 w 10000"/>
                <a:gd name="connsiteY28" fmla="*/ 5299 h 9580"/>
                <a:gd name="connsiteX29" fmla="*/ 7561 w 10000"/>
                <a:gd name="connsiteY29" fmla="*/ 5299 h 9580"/>
                <a:gd name="connsiteX30" fmla="*/ 7697 w 10000"/>
                <a:gd name="connsiteY30" fmla="*/ 5132 h 9580"/>
                <a:gd name="connsiteX31" fmla="*/ 7511 w 10000"/>
                <a:gd name="connsiteY31" fmla="*/ 5132 h 9580"/>
                <a:gd name="connsiteX32" fmla="*/ 7466 w 10000"/>
                <a:gd name="connsiteY32" fmla="*/ 5451 h 9580"/>
                <a:gd name="connsiteX33" fmla="*/ 7561 w 10000"/>
                <a:gd name="connsiteY33" fmla="*/ 5720 h 9580"/>
                <a:gd name="connsiteX34" fmla="*/ 7511 w 10000"/>
                <a:gd name="connsiteY34" fmla="*/ 5720 h 9580"/>
                <a:gd name="connsiteX35" fmla="*/ 7657 w 10000"/>
                <a:gd name="connsiteY35" fmla="*/ 6571 h 9580"/>
                <a:gd name="connsiteX36" fmla="*/ 7466 w 10000"/>
                <a:gd name="connsiteY36" fmla="*/ 6028 h 9580"/>
                <a:gd name="connsiteX37" fmla="*/ 7561 w 10000"/>
                <a:gd name="connsiteY37" fmla="*/ 6571 h 9580"/>
                <a:gd name="connsiteX38" fmla="*/ 7511 w 10000"/>
                <a:gd name="connsiteY38" fmla="*/ 6732 h 9580"/>
                <a:gd name="connsiteX39" fmla="*/ 7466 w 10000"/>
                <a:gd name="connsiteY39" fmla="*/ 6571 h 9580"/>
                <a:gd name="connsiteX40" fmla="*/ 7420 w 10000"/>
                <a:gd name="connsiteY40" fmla="*/ 7026 h 9580"/>
                <a:gd name="connsiteX41" fmla="*/ 7273 w 10000"/>
                <a:gd name="connsiteY41" fmla="*/ 7160 h 9580"/>
                <a:gd name="connsiteX42" fmla="*/ 7230 w 10000"/>
                <a:gd name="connsiteY42" fmla="*/ 6856 h 9580"/>
                <a:gd name="connsiteX43" fmla="*/ 7139 w 10000"/>
                <a:gd name="connsiteY43" fmla="*/ 6732 h 9580"/>
                <a:gd name="connsiteX44" fmla="*/ 7186 w 10000"/>
                <a:gd name="connsiteY44" fmla="*/ 7293 h 9580"/>
                <a:gd name="connsiteX45" fmla="*/ 6946 w 10000"/>
                <a:gd name="connsiteY45" fmla="*/ 7026 h 9580"/>
                <a:gd name="connsiteX46" fmla="*/ 6899 w 10000"/>
                <a:gd name="connsiteY46" fmla="*/ 7160 h 9580"/>
                <a:gd name="connsiteX47" fmla="*/ 6757 w 10000"/>
                <a:gd name="connsiteY47" fmla="*/ 7427 h 9580"/>
                <a:gd name="connsiteX48" fmla="*/ 6722 w 10000"/>
                <a:gd name="connsiteY48" fmla="*/ 7734 h 9580"/>
                <a:gd name="connsiteX49" fmla="*/ 6618 w 10000"/>
                <a:gd name="connsiteY49" fmla="*/ 7734 h 9580"/>
                <a:gd name="connsiteX50" fmla="*/ 6477 w 10000"/>
                <a:gd name="connsiteY50" fmla="*/ 7872 h 9580"/>
                <a:gd name="connsiteX51" fmla="*/ 6477 w 10000"/>
                <a:gd name="connsiteY51" fmla="*/ 7734 h 9580"/>
                <a:gd name="connsiteX52" fmla="*/ 6477 w 10000"/>
                <a:gd name="connsiteY52" fmla="*/ 8009 h 9580"/>
                <a:gd name="connsiteX53" fmla="*/ 6342 w 10000"/>
                <a:gd name="connsiteY53" fmla="*/ 7872 h 9580"/>
                <a:gd name="connsiteX54" fmla="*/ 6342 w 10000"/>
                <a:gd name="connsiteY54" fmla="*/ 8143 h 9580"/>
                <a:gd name="connsiteX55" fmla="*/ 6290 w 10000"/>
                <a:gd name="connsiteY55" fmla="*/ 8587 h 9580"/>
                <a:gd name="connsiteX56" fmla="*/ 6390 w 10000"/>
                <a:gd name="connsiteY56" fmla="*/ 8738 h 9580"/>
                <a:gd name="connsiteX57" fmla="*/ 6390 w 10000"/>
                <a:gd name="connsiteY57" fmla="*/ 8738 h 9580"/>
                <a:gd name="connsiteX58" fmla="*/ 6477 w 10000"/>
                <a:gd name="connsiteY58" fmla="*/ 9307 h 9580"/>
                <a:gd name="connsiteX59" fmla="*/ 6245 w 10000"/>
                <a:gd name="connsiteY59" fmla="*/ 9580 h 9580"/>
                <a:gd name="connsiteX60" fmla="*/ 6245 w 10000"/>
                <a:gd name="connsiteY60" fmla="*/ 9307 h 9580"/>
                <a:gd name="connsiteX61" fmla="*/ 6145 w 10000"/>
                <a:gd name="connsiteY61" fmla="*/ 8870 h 9580"/>
                <a:gd name="connsiteX62" fmla="*/ 6107 w 10000"/>
                <a:gd name="connsiteY62" fmla="*/ 8587 h 9580"/>
                <a:gd name="connsiteX63" fmla="*/ 6058 w 10000"/>
                <a:gd name="connsiteY63" fmla="*/ 8143 h 9580"/>
                <a:gd name="connsiteX64" fmla="*/ 6107 w 10000"/>
                <a:gd name="connsiteY64" fmla="*/ 7872 h 9580"/>
                <a:gd name="connsiteX65" fmla="*/ 6058 w 10000"/>
                <a:gd name="connsiteY65" fmla="*/ 7427 h 9580"/>
                <a:gd name="connsiteX66" fmla="*/ 6058 w 10000"/>
                <a:gd name="connsiteY66" fmla="*/ 7584 h 9580"/>
                <a:gd name="connsiteX67" fmla="*/ 5963 w 10000"/>
                <a:gd name="connsiteY67" fmla="*/ 7293 h 9580"/>
                <a:gd name="connsiteX68" fmla="*/ 5963 w 10000"/>
                <a:gd name="connsiteY68" fmla="*/ 7584 h 9580"/>
                <a:gd name="connsiteX69" fmla="*/ 5824 w 10000"/>
                <a:gd name="connsiteY69" fmla="*/ 7584 h 9580"/>
                <a:gd name="connsiteX70" fmla="*/ 5733 w 10000"/>
                <a:gd name="connsiteY70" fmla="*/ 7427 h 9580"/>
                <a:gd name="connsiteX71" fmla="*/ 5679 w 10000"/>
                <a:gd name="connsiteY71" fmla="*/ 7160 h 9580"/>
                <a:gd name="connsiteX72" fmla="*/ 5631 w 10000"/>
                <a:gd name="connsiteY72" fmla="*/ 7160 h 9580"/>
                <a:gd name="connsiteX73" fmla="*/ 5631 w 10000"/>
                <a:gd name="connsiteY73" fmla="*/ 7427 h 9580"/>
                <a:gd name="connsiteX74" fmla="*/ 5542 w 10000"/>
                <a:gd name="connsiteY74" fmla="*/ 7160 h 9580"/>
                <a:gd name="connsiteX75" fmla="*/ 5501 w 10000"/>
                <a:gd name="connsiteY75" fmla="*/ 6856 h 9580"/>
                <a:gd name="connsiteX76" fmla="*/ 5457 w 10000"/>
                <a:gd name="connsiteY76" fmla="*/ 7026 h 9580"/>
                <a:gd name="connsiteX77" fmla="*/ 5501 w 10000"/>
                <a:gd name="connsiteY77" fmla="*/ 7427 h 9580"/>
                <a:gd name="connsiteX78" fmla="*/ 5405 w 10000"/>
                <a:gd name="connsiteY78" fmla="*/ 7293 h 9580"/>
                <a:gd name="connsiteX79" fmla="*/ 5405 w 10000"/>
                <a:gd name="connsiteY79" fmla="*/ 7584 h 9580"/>
                <a:gd name="connsiteX80" fmla="*/ 5214 w 10000"/>
                <a:gd name="connsiteY80" fmla="*/ 7427 h 9580"/>
                <a:gd name="connsiteX81" fmla="*/ 5078 w 10000"/>
                <a:gd name="connsiteY81" fmla="*/ 7427 h 9580"/>
                <a:gd name="connsiteX82" fmla="*/ 5026 w 10000"/>
                <a:gd name="connsiteY82" fmla="*/ 7427 h 9580"/>
                <a:gd name="connsiteX83" fmla="*/ 4888 w 10000"/>
                <a:gd name="connsiteY83" fmla="*/ 7160 h 9580"/>
                <a:gd name="connsiteX84" fmla="*/ 4836 w 10000"/>
                <a:gd name="connsiteY84" fmla="*/ 7026 h 9580"/>
                <a:gd name="connsiteX85" fmla="*/ 4697 w 10000"/>
                <a:gd name="connsiteY85" fmla="*/ 6856 h 9580"/>
                <a:gd name="connsiteX86" fmla="*/ 4607 w 10000"/>
                <a:gd name="connsiteY86" fmla="*/ 6028 h 9580"/>
                <a:gd name="connsiteX87" fmla="*/ 4506 w 10000"/>
                <a:gd name="connsiteY87" fmla="*/ 5451 h 9580"/>
                <a:gd name="connsiteX88" fmla="*/ 4371 w 10000"/>
                <a:gd name="connsiteY88" fmla="*/ 5451 h 9580"/>
                <a:gd name="connsiteX89" fmla="*/ 4229 w 10000"/>
                <a:gd name="connsiteY89" fmla="*/ 5451 h 9580"/>
                <a:gd name="connsiteX90" fmla="*/ 3993 w 10000"/>
                <a:gd name="connsiteY90" fmla="*/ 4721 h 9580"/>
                <a:gd name="connsiteX91" fmla="*/ 3811 w 10000"/>
                <a:gd name="connsiteY91" fmla="*/ 5132 h 9580"/>
                <a:gd name="connsiteX92" fmla="*/ 3811 w 10000"/>
                <a:gd name="connsiteY92" fmla="*/ 5451 h 9580"/>
                <a:gd name="connsiteX93" fmla="*/ 3575 w 10000"/>
                <a:gd name="connsiteY93" fmla="*/ 5590 h 9580"/>
                <a:gd name="connsiteX94" fmla="*/ 3437 w 10000"/>
                <a:gd name="connsiteY94" fmla="*/ 6028 h 9580"/>
                <a:gd name="connsiteX95" fmla="*/ 3344 w 10000"/>
                <a:gd name="connsiteY95" fmla="*/ 5720 h 9580"/>
                <a:gd name="connsiteX96" fmla="*/ 3249 w 10000"/>
                <a:gd name="connsiteY96" fmla="*/ 6028 h 9580"/>
                <a:gd name="connsiteX97" fmla="*/ 3109 w 10000"/>
                <a:gd name="connsiteY97" fmla="*/ 6028 h 9580"/>
                <a:gd name="connsiteX98" fmla="*/ 2915 w 10000"/>
                <a:gd name="connsiteY98" fmla="*/ 5867 h 9580"/>
                <a:gd name="connsiteX99" fmla="*/ 2731 w 10000"/>
                <a:gd name="connsiteY99" fmla="*/ 6149 h 9580"/>
                <a:gd name="connsiteX100" fmla="*/ 2637 w 10000"/>
                <a:gd name="connsiteY100" fmla="*/ 6149 h 9580"/>
                <a:gd name="connsiteX101" fmla="*/ 2542 w 10000"/>
                <a:gd name="connsiteY101" fmla="*/ 6149 h 9580"/>
                <a:gd name="connsiteX102" fmla="*/ 2496 w 10000"/>
                <a:gd name="connsiteY102" fmla="*/ 6149 h 9580"/>
                <a:gd name="connsiteX103" fmla="*/ 2496 w 10000"/>
                <a:gd name="connsiteY103" fmla="*/ 6856 h 9580"/>
                <a:gd name="connsiteX104" fmla="*/ 2594 w 10000"/>
                <a:gd name="connsiteY104" fmla="*/ 7293 h 9580"/>
                <a:gd name="connsiteX105" fmla="*/ 2594 w 10000"/>
                <a:gd name="connsiteY105" fmla="*/ 7427 h 9580"/>
                <a:gd name="connsiteX106" fmla="*/ 2594 w 10000"/>
                <a:gd name="connsiteY106" fmla="*/ 7734 h 9580"/>
                <a:gd name="connsiteX107" fmla="*/ 2637 w 10000"/>
                <a:gd name="connsiteY107" fmla="*/ 8143 h 9580"/>
                <a:gd name="connsiteX108" fmla="*/ 2496 w 10000"/>
                <a:gd name="connsiteY108" fmla="*/ 8009 h 9580"/>
                <a:gd name="connsiteX109" fmla="*/ 2353 w 10000"/>
                <a:gd name="connsiteY109" fmla="*/ 7872 h 9580"/>
                <a:gd name="connsiteX110" fmla="*/ 2258 w 10000"/>
                <a:gd name="connsiteY110" fmla="*/ 7160 h 9580"/>
                <a:gd name="connsiteX111" fmla="*/ 1986 w 10000"/>
                <a:gd name="connsiteY111" fmla="*/ 7584 h 9580"/>
                <a:gd name="connsiteX112" fmla="*/ 1892 w 10000"/>
                <a:gd name="connsiteY112" fmla="*/ 7734 h 9580"/>
                <a:gd name="connsiteX113" fmla="*/ 1892 w 10000"/>
                <a:gd name="connsiteY113" fmla="*/ 7293 h 9580"/>
                <a:gd name="connsiteX114" fmla="*/ 1750 w 10000"/>
                <a:gd name="connsiteY114" fmla="*/ 6732 h 9580"/>
                <a:gd name="connsiteX115" fmla="*/ 1470 w 10000"/>
                <a:gd name="connsiteY115" fmla="*/ 6732 h 9580"/>
                <a:gd name="connsiteX116" fmla="*/ 1470 w 10000"/>
                <a:gd name="connsiteY116" fmla="*/ 6149 h 9580"/>
                <a:gd name="connsiteX117" fmla="*/ 1509 w 10000"/>
                <a:gd name="connsiteY117" fmla="*/ 5451 h 9580"/>
                <a:gd name="connsiteX118" fmla="*/ 1331 w 10000"/>
                <a:gd name="connsiteY118" fmla="*/ 5132 h 9580"/>
                <a:gd name="connsiteX119" fmla="*/ 1183 w 10000"/>
                <a:gd name="connsiteY119" fmla="*/ 4721 h 9580"/>
                <a:gd name="connsiteX120" fmla="*/ 1143 w 10000"/>
                <a:gd name="connsiteY120" fmla="*/ 4437 h 9580"/>
                <a:gd name="connsiteX121" fmla="*/ 1099 w 10000"/>
                <a:gd name="connsiteY121" fmla="*/ 4012 h 9580"/>
                <a:gd name="connsiteX122" fmla="*/ 1143 w 10000"/>
                <a:gd name="connsiteY122" fmla="*/ 3585 h 9580"/>
                <a:gd name="connsiteX123" fmla="*/ 810 w 10000"/>
                <a:gd name="connsiteY123" fmla="*/ 3722 h 9580"/>
                <a:gd name="connsiteX124" fmla="*/ 619 w 10000"/>
                <a:gd name="connsiteY124" fmla="*/ 4012 h 9580"/>
                <a:gd name="connsiteX125" fmla="*/ 619 w 10000"/>
                <a:gd name="connsiteY125" fmla="*/ 3585 h 9580"/>
                <a:gd name="connsiteX126" fmla="*/ 576 w 10000"/>
                <a:gd name="connsiteY126" fmla="*/ 3142 h 9580"/>
                <a:gd name="connsiteX127" fmla="*/ 531 w 10000"/>
                <a:gd name="connsiteY127" fmla="*/ 2897 h 9580"/>
                <a:gd name="connsiteX128" fmla="*/ 7910 w 10000"/>
                <a:gd name="connsiteY128" fmla="*/ 2843 h 9580"/>
                <a:gd name="connsiteX129" fmla="*/ 8049 w 10000"/>
                <a:gd name="connsiteY129" fmla="*/ 1809 h 9580"/>
                <a:gd name="connsiteX0" fmla="*/ 9953 w 10000"/>
                <a:gd name="connsiteY0" fmla="*/ 0 h 9839"/>
                <a:gd name="connsiteX1" fmla="*/ 9908 w 10000"/>
                <a:gd name="connsiteY1" fmla="*/ 141 h 9839"/>
                <a:gd name="connsiteX2" fmla="*/ 9861 w 10000"/>
                <a:gd name="connsiteY2" fmla="*/ 598 h 9839"/>
                <a:gd name="connsiteX3" fmla="*/ 9669 w 10000"/>
                <a:gd name="connsiteY3" fmla="*/ 277 h 9839"/>
                <a:gd name="connsiteX4" fmla="*/ 9807 w 10000"/>
                <a:gd name="connsiteY4" fmla="*/ 725 h 9839"/>
                <a:gd name="connsiteX5" fmla="*/ 9953 w 10000"/>
                <a:gd name="connsiteY5" fmla="*/ 725 h 9839"/>
                <a:gd name="connsiteX6" fmla="*/ 9908 w 10000"/>
                <a:gd name="connsiteY6" fmla="*/ 1053 h 9839"/>
                <a:gd name="connsiteX7" fmla="*/ 10000 w 10000"/>
                <a:gd name="connsiteY7" fmla="*/ 1649 h 9839"/>
                <a:gd name="connsiteX8" fmla="*/ 9953 w 10000"/>
                <a:gd name="connsiteY8" fmla="*/ 1649 h 9839"/>
                <a:gd name="connsiteX9" fmla="*/ 9807 w 10000"/>
                <a:gd name="connsiteY9" fmla="*/ 1328 h 9839"/>
                <a:gd name="connsiteX10" fmla="*/ 9756 w 10000"/>
                <a:gd name="connsiteY10" fmla="*/ 1493 h 9839"/>
                <a:gd name="connsiteX11" fmla="*/ 9861 w 10000"/>
                <a:gd name="connsiteY11" fmla="*/ 1797 h 9839"/>
                <a:gd name="connsiteX12" fmla="*/ 9807 w 10000"/>
                <a:gd name="connsiteY12" fmla="*/ 2080 h 9839"/>
                <a:gd name="connsiteX13" fmla="*/ 9669 w 10000"/>
                <a:gd name="connsiteY13" fmla="*/ 1797 h 9839"/>
                <a:gd name="connsiteX14" fmla="*/ 9756 w 10000"/>
                <a:gd name="connsiteY14" fmla="*/ 2229 h 9839"/>
                <a:gd name="connsiteX15" fmla="*/ 9669 w 10000"/>
                <a:gd name="connsiteY15" fmla="*/ 2229 h 9839"/>
                <a:gd name="connsiteX16" fmla="*/ 9669 w 10000"/>
                <a:gd name="connsiteY16" fmla="*/ 2534 h 9839"/>
                <a:gd name="connsiteX17" fmla="*/ 9433 w 10000"/>
                <a:gd name="connsiteY17" fmla="*/ 2863 h 9839"/>
                <a:gd name="connsiteX18" fmla="*/ 9386 w 10000"/>
                <a:gd name="connsiteY18" fmla="*/ 3119 h 9839"/>
                <a:gd name="connsiteX19" fmla="*/ 9433 w 10000"/>
                <a:gd name="connsiteY19" fmla="*/ 3286 h 9839"/>
                <a:gd name="connsiteX20" fmla="*/ 9386 w 10000"/>
                <a:gd name="connsiteY20" fmla="*/ 3397 h 9839"/>
                <a:gd name="connsiteX21" fmla="*/ 9338 w 10000"/>
                <a:gd name="connsiteY21" fmla="*/ 3864 h 9839"/>
                <a:gd name="connsiteX22" fmla="*/ 9297 w 10000"/>
                <a:gd name="connsiteY22" fmla="*/ 3724 h 9839"/>
                <a:gd name="connsiteX23" fmla="*/ 9297 w 10000"/>
                <a:gd name="connsiteY23" fmla="*/ 4173 h 9839"/>
                <a:gd name="connsiteX24" fmla="*/ 8816 w 10000"/>
                <a:gd name="connsiteY24" fmla="*/ 3404 h 9839"/>
                <a:gd name="connsiteX25" fmla="*/ 8031 w 10000"/>
                <a:gd name="connsiteY25" fmla="*/ 5963 h 9839"/>
                <a:gd name="connsiteX26" fmla="*/ 7747 w 10000"/>
                <a:gd name="connsiteY26" fmla="*/ 6258 h 9839"/>
                <a:gd name="connsiteX27" fmla="*/ 7606 w 10000"/>
                <a:gd name="connsiteY27" fmla="*/ 5370 h 9839"/>
                <a:gd name="connsiteX28" fmla="*/ 7561 w 10000"/>
                <a:gd name="connsiteY28" fmla="*/ 5370 h 9839"/>
                <a:gd name="connsiteX29" fmla="*/ 7697 w 10000"/>
                <a:gd name="connsiteY29" fmla="*/ 5196 h 9839"/>
                <a:gd name="connsiteX30" fmla="*/ 7511 w 10000"/>
                <a:gd name="connsiteY30" fmla="*/ 5196 h 9839"/>
                <a:gd name="connsiteX31" fmla="*/ 7466 w 10000"/>
                <a:gd name="connsiteY31" fmla="*/ 5529 h 9839"/>
                <a:gd name="connsiteX32" fmla="*/ 7561 w 10000"/>
                <a:gd name="connsiteY32" fmla="*/ 5810 h 9839"/>
                <a:gd name="connsiteX33" fmla="*/ 7511 w 10000"/>
                <a:gd name="connsiteY33" fmla="*/ 5810 h 9839"/>
                <a:gd name="connsiteX34" fmla="*/ 7657 w 10000"/>
                <a:gd name="connsiteY34" fmla="*/ 6698 h 9839"/>
                <a:gd name="connsiteX35" fmla="*/ 7466 w 10000"/>
                <a:gd name="connsiteY35" fmla="*/ 6131 h 9839"/>
                <a:gd name="connsiteX36" fmla="*/ 7561 w 10000"/>
                <a:gd name="connsiteY36" fmla="*/ 6698 h 9839"/>
                <a:gd name="connsiteX37" fmla="*/ 7511 w 10000"/>
                <a:gd name="connsiteY37" fmla="*/ 6866 h 9839"/>
                <a:gd name="connsiteX38" fmla="*/ 7466 w 10000"/>
                <a:gd name="connsiteY38" fmla="*/ 6698 h 9839"/>
                <a:gd name="connsiteX39" fmla="*/ 7420 w 10000"/>
                <a:gd name="connsiteY39" fmla="*/ 7173 h 9839"/>
                <a:gd name="connsiteX40" fmla="*/ 7273 w 10000"/>
                <a:gd name="connsiteY40" fmla="*/ 7313 h 9839"/>
                <a:gd name="connsiteX41" fmla="*/ 7230 w 10000"/>
                <a:gd name="connsiteY41" fmla="*/ 6996 h 9839"/>
                <a:gd name="connsiteX42" fmla="*/ 7139 w 10000"/>
                <a:gd name="connsiteY42" fmla="*/ 6866 h 9839"/>
                <a:gd name="connsiteX43" fmla="*/ 7186 w 10000"/>
                <a:gd name="connsiteY43" fmla="*/ 7452 h 9839"/>
                <a:gd name="connsiteX44" fmla="*/ 6946 w 10000"/>
                <a:gd name="connsiteY44" fmla="*/ 7173 h 9839"/>
                <a:gd name="connsiteX45" fmla="*/ 6899 w 10000"/>
                <a:gd name="connsiteY45" fmla="*/ 7313 h 9839"/>
                <a:gd name="connsiteX46" fmla="*/ 6757 w 10000"/>
                <a:gd name="connsiteY46" fmla="*/ 7592 h 9839"/>
                <a:gd name="connsiteX47" fmla="*/ 6722 w 10000"/>
                <a:gd name="connsiteY47" fmla="*/ 7912 h 9839"/>
                <a:gd name="connsiteX48" fmla="*/ 6618 w 10000"/>
                <a:gd name="connsiteY48" fmla="*/ 7912 h 9839"/>
                <a:gd name="connsiteX49" fmla="*/ 6477 w 10000"/>
                <a:gd name="connsiteY49" fmla="*/ 8056 h 9839"/>
                <a:gd name="connsiteX50" fmla="*/ 6477 w 10000"/>
                <a:gd name="connsiteY50" fmla="*/ 7912 h 9839"/>
                <a:gd name="connsiteX51" fmla="*/ 6477 w 10000"/>
                <a:gd name="connsiteY51" fmla="*/ 8199 h 9839"/>
                <a:gd name="connsiteX52" fmla="*/ 6342 w 10000"/>
                <a:gd name="connsiteY52" fmla="*/ 8056 h 9839"/>
                <a:gd name="connsiteX53" fmla="*/ 6342 w 10000"/>
                <a:gd name="connsiteY53" fmla="*/ 8339 h 9839"/>
                <a:gd name="connsiteX54" fmla="*/ 6290 w 10000"/>
                <a:gd name="connsiteY54" fmla="*/ 8802 h 9839"/>
                <a:gd name="connsiteX55" fmla="*/ 6390 w 10000"/>
                <a:gd name="connsiteY55" fmla="*/ 8960 h 9839"/>
                <a:gd name="connsiteX56" fmla="*/ 6390 w 10000"/>
                <a:gd name="connsiteY56" fmla="*/ 8960 h 9839"/>
                <a:gd name="connsiteX57" fmla="*/ 6477 w 10000"/>
                <a:gd name="connsiteY57" fmla="*/ 9554 h 9839"/>
                <a:gd name="connsiteX58" fmla="*/ 6245 w 10000"/>
                <a:gd name="connsiteY58" fmla="*/ 9839 h 9839"/>
                <a:gd name="connsiteX59" fmla="*/ 6245 w 10000"/>
                <a:gd name="connsiteY59" fmla="*/ 9554 h 9839"/>
                <a:gd name="connsiteX60" fmla="*/ 6145 w 10000"/>
                <a:gd name="connsiteY60" fmla="*/ 9098 h 9839"/>
                <a:gd name="connsiteX61" fmla="*/ 6107 w 10000"/>
                <a:gd name="connsiteY61" fmla="*/ 8802 h 9839"/>
                <a:gd name="connsiteX62" fmla="*/ 6058 w 10000"/>
                <a:gd name="connsiteY62" fmla="*/ 8339 h 9839"/>
                <a:gd name="connsiteX63" fmla="*/ 6107 w 10000"/>
                <a:gd name="connsiteY63" fmla="*/ 8056 h 9839"/>
                <a:gd name="connsiteX64" fmla="*/ 6058 w 10000"/>
                <a:gd name="connsiteY64" fmla="*/ 7592 h 9839"/>
                <a:gd name="connsiteX65" fmla="*/ 6058 w 10000"/>
                <a:gd name="connsiteY65" fmla="*/ 7755 h 9839"/>
                <a:gd name="connsiteX66" fmla="*/ 5963 w 10000"/>
                <a:gd name="connsiteY66" fmla="*/ 7452 h 9839"/>
                <a:gd name="connsiteX67" fmla="*/ 5963 w 10000"/>
                <a:gd name="connsiteY67" fmla="*/ 7755 h 9839"/>
                <a:gd name="connsiteX68" fmla="*/ 5824 w 10000"/>
                <a:gd name="connsiteY68" fmla="*/ 7755 h 9839"/>
                <a:gd name="connsiteX69" fmla="*/ 5733 w 10000"/>
                <a:gd name="connsiteY69" fmla="*/ 7592 h 9839"/>
                <a:gd name="connsiteX70" fmla="*/ 5679 w 10000"/>
                <a:gd name="connsiteY70" fmla="*/ 7313 h 9839"/>
                <a:gd name="connsiteX71" fmla="*/ 5631 w 10000"/>
                <a:gd name="connsiteY71" fmla="*/ 7313 h 9839"/>
                <a:gd name="connsiteX72" fmla="*/ 5631 w 10000"/>
                <a:gd name="connsiteY72" fmla="*/ 7592 h 9839"/>
                <a:gd name="connsiteX73" fmla="*/ 5542 w 10000"/>
                <a:gd name="connsiteY73" fmla="*/ 7313 h 9839"/>
                <a:gd name="connsiteX74" fmla="*/ 5501 w 10000"/>
                <a:gd name="connsiteY74" fmla="*/ 6996 h 9839"/>
                <a:gd name="connsiteX75" fmla="*/ 5457 w 10000"/>
                <a:gd name="connsiteY75" fmla="*/ 7173 h 9839"/>
                <a:gd name="connsiteX76" fmla="*/ 5501 w 10000"/>
                <a:gd name="connsiteY76" fmla="*/ 7592 h 9839"/>
                <a:gd name="connsiteX77" fmla="*/ 5405 w 10000"/>
                <a:gd name="connsiteY77" fmla="*/ 7452 h 9839"/>
                <a:gd name="connsiteX78" fmla="*/ 5405 w 10000"/>
                <a:gd name="connsiteY78" fmla="*/ 7755 h 9839"/>
                <a:gd name="connsiteX79" fmla="*/ 5214 w 10000"/>
                <a:gd name="connsiteY79" fmla="*/ 7592 h 9839"/>
                <a:gd name="connsiteX80" fmla="*/ 5078 w 10000"/>
                <a:gd name="connsiteY80" fmla="*/ 7592 h 9839"/>
                <a:gd name="connsiteX81" fmla="*/ 5026 w 10000"/>
                <a:gd name="connsiteY81" fmla="*/ 7592 h 9839"/>
                <a:gd name="connsiteX82" fmla="*/ 4888 w 10000"/>
                <a:gd name="connsiteY82" fmla="*/ 7313 h 9839"/>
                <a:gd name="connsiteX83" fmla="*/ 4836 w 10000"/>
                <a:gd name="connsiteY83" fmla="*/ 7173 h 9839"/>
                <a:gd name="connsiteX84" fmla="*/ 4697 w 10000"/>
                <a:gd name="connsiteY84" fmla="*/ 6996 h 9839"/>
                <a:gd name="connsiteX85" fmla="*/ 4607 w 10000"/>
                <a:gd name="connsiteY85" fmla="*/ 6131 h 9839"/>
                <a:gd name="connsiteX86" fmla="*/ 4506 w 10000"/>
                <a:gd name="connsiteY86" fmla="*/ 5529 h 9839"/>
                <a:gd name="connsiteX87" fmla="*/ 4371 w 10000"/>
                <a:gd name="connsiteY87" fmla="*/ 5529 h 9839"/>
                <a:gd name="connsiteX88" fmla="*/ 4229 w 10000"/>
                <a:gd name="connsiteY88" fmla="*/ 5529 h 9839"/>
                <a:gd name="connsiteX89" fmla="*/ 3993 w 10000"/>
                <a:gd name="connsiteY89" fmla="*/ 4767 h 9839"/>
                <a:gd name="connsiteX90" fmla="*/ 3811 w 10000"/>
                <a:gd name="connsiteY90" fmla="*/ 5196 h 9839"/>
                <a:gd name="connsiteX91" fmla="*/ 3811 w 10000"/>
                <a:gd name="connsiteY91" fmla="*/ 5529 h 9839"/>
                <a:gd name="connsiteX92" fmla="*/ 3575 w 10000"/>
                <a:gd name="connsiteY92" fmla="*/ 5674 h 9839"/>
                <a:gd name="connsiteX93" fmla="*/ 3437 w 10000"/>
                <a:gd name="connsiteY93" fmla="*/ 6131 h 9839"/>
                <a:gd name="connsiteX94" fmla="*/ 3344 w 10000"/>
                <a:gd name="connsiteY94" fmla="*/ 5810 h 9839"/>
                <a:gd name="connsiteX95" fmla="*/ 3249 w 10000"/>
                <a:gd name="connsiteY95" fmla="*/ 6131 h 9839"/>
                <a:gd name="connsiteX96" fmla="*/ 3109 w 10000"/>
                <a:gd name="connsiteY96" fmla="*/ 6131 h 9839"/>
                <a:gd name="connsiteX97" fmla="*/ 2915 w 10000"/>
                <a:gd name="connsiteY97" fmla="*/ 5963 h 9839"/>
                <a:gd name="connsiteX98" fmla="*/ 2731 w 10000"/>
                <a:gd name="connsiteY98" fmla="*/ 6258 h 9839"/>
                <a:gd name="connsiteX99" fmla="*/ 2637 w 10000"/>
                <a:gd name="connsiteY99" fmla="*/ 6258 h 9839"/>
                <a:gd name="connsiteX100" fmla="*/ 2542 w 10000"/>
                <a:gd name="connsiteY100" fmla="*/ 6258 h 9839"/>
                <a:gd name="connsiteX101" fmla="*/ 2496 w 10000"/>
                <a:gd name="connsiteY101" fmla="*/ 6258 h 9839"/>
                <a:gd name="connsiteX102" fmla="*/ 2496 w 10000"/>
                <a:gd name="connsiteY102" fmla="*/ 6996 h 9839"/>
                <a:gd name="connsiteX103" fmla="*/ 2594 w 10000"/>
                <a:gd name="connsiteY103" fmla="*/ 7452 h 9839"/>
                <a:gd name="connsiteX104" fmla="*/ 2594 w 10000"/>
                <a:gd name="connsiteY104" fmla="*/ 7592 h 9839"/>
                <a:gd name="connsiteX105" fmla="*/ 2594 w 10000"/>
                <a:gd name="connsiteY105" fmla="*/ 7912 h 9839"/>
                <a:gd name="connsiteX106" fmla="*/ 2637 w 10000"/>
                <a:gd name="connsiteY106" fmla="*/ 8339 h 9839"/>
                <a:gd name="connsiteX107" fmla="*/ 2496 w 10000"/>
                <a:gd name="connsiteY107" fmla="*/ 8199 h 9839"/>
                <a:gd name="connsiteX108" fmla="*/ 2353 w 10000"/>
                <a:gd name="connsiteY108" fmla="*/ 8056 h 9839"/>
                <a:gd name="connsiteX109" fmla="*/ 2258 w 10000"/>
                <a:gd name="connsiteY109" fmla="*/ 7313 h 9839"/>
                <a:gd name="connsiteX110" fmla="*/ 1986 w 10000"/>
                <a:gd name="connsiteY110" fmla="*/ 7755 h 9839"/>
                <a:gd name="connsiteX111" fmla="*/ 1892 w 10000"/>
                <a:gd name="connsiteY111" fmla="*/ 7912 h 9839"/>
                <a:gd name="connsiteX112" fmla="*/ 1892 w 10000"/>
                <a:gd name="connsiteY112" fmla="*/ 7452 h 9839"/>
                <a:gd name="connsiteX113" fmla="*/ 1750 w 10000"/>
                <a:gd name="connsiteY113" fmla="*/ 6866 h 9839"/>
                <a:gd name="connsiteX114" fmla="*/ 1470 w 10000"/>
                <a:gd name="connsiteY114" fmla="*/ 6866 h 9839"/>
                <a:gd name="connsiteX115" fmla="*/ 1470 w 10000"/>
                <a:gd name="connsiteY115" fmla="*/ 6258 h 9839"/>
                <a:gd name="connsiteX116" fmla="*/ 1509 w 10000"/>
                <a:gd name="connsiteY116" fmla="*/ 5529 h 9839"/>
                <a:gd name="connsiteX117" fmla="*/ 1331 w 10000"/>
                <a:gd name="connsiteY117" fmla="*/ 5196 h 9839"/>
                <a:gd name="connsiteX118" fmla="*/ 1183 w 10000"/>
                <a:gd name="connsiteY118" fmla="*/ 4767 h 9839"/>
                <a:gd name="connsiteX119" fmla="*/ 1143 w 10000"/>
                <a:gd name="connsiteY119" fmla="*/ 4471 h 9839"/>
                <a:gd name="connsiteX120" fmla="*/ 1099 w 10000"/>
                <a:gd name="connsiteY120" fmla="*/ 4027 h 9839"/>
                <a:gd name="connsiteX121" fmla="*/ 1143 w 10000"/>
                <a:gd name="connsiteY121" fmla="*/ 3581 h 9839"/>
                <a:gd name="connsiteX122" fmla="*/ 810 w 10000"/>
                <a:gd name="connsiteY122" fmla="*/ 3724 h 9839"/>
                <a:gd name="connsiteX123" fmla="*/ 619 w 10000"/>
                <a:gd name="connsiteY123" fmla="*/ 4027 h 9839"/>
                <a:gd name="connsiteX124" fmla="*/ 619 w 10000"/>
                <a:gd name="connsiteY124" fmla="*/ 3581 h 9839"/>
                <a:gd name="connsiteX125" fmla="*/ 576 w 10000"/>
                <a:gd name="connsiteY125" fmla="*/ 3119 h 9839"/>
                <a:gd name="connsiteX126" fmla="*/ 531 w 10000"/>
                <a:gd name="connsiteY126" fmla="*/ 2863 h 9839"/>
                <a:gd name="connsiteX127" fmla="*/ 7910 w 10000"/>
                <a:gd name="connsiteY127" fmla="*/ 2807 h 9839"/>
                <a:gd name="connsiteX128" fmla="*/ 8049 w 10000"/>
                <a:gd name="connsiteY128" fmla="*/ 1727 h 9839"/>
                <a:gd name="connsiteX0" fmla="*/ 9953 w 10000"/>
                <a:gd name="connsiteY0" fmla="*/ 0 h 10000"/>
                <a:gd name="connsiteX1" fmla="*/ 9861 w 10000"/>
                <a:gd name="connsiteY1" fmla="*/ 608 h 10000"/>
                <a:gd name="connsiteX2" fmla="*/ 9669 w 10000"/>
                <a:gd name="connsiteY2" fmla="*/ 282 h 10000"/>
                <a:gd name="connsiteX3" fmla="*/ 9807 w 10000"/>
                <a:gd name="connsiteY3" fmla="*/ 737 h 10000"/>
                <a:gd name="connsiteX4" fmla="*/ 9953 w 10000"/>
                <a:gd name="connsiteY4" fmla="*/ 737 h 10000"/>
                <a:gd name="connsiteX5" fmla="*/ 9908 w 10000"/>
                <a:gd name="connsiteY5" fmla="*/ 1070 h 10000"/>
                <a:gd name="connsiteX6" fmla="*/ 10000 w 10000"/>
                <a:gd name="connsiteY6" fmla="*/ 1676 h 10000"/>
                <a:gd name="connsiteX7" fmla="*/ 9953 w 10000"/>
                <a:gd name="connsiteY7" fmla="*/ 1676 h 10000"/>
                <a:gd name="connsiteX8" fmla="*/ 9807 w 10000"/>
                <a:gd name="connsiteY8" fmla="*/ 1350 h 10000"/>
                <a:gd name="connsiteX9" fmla="*/ 9756 w 10000"/>
                <a:gd name="connsiteY9" fmla="*/ 1517 h 10000"/>
                <a:gd name="connsiteX10" fmla="*/ 9861 w 10000"/>
                <a:gd name="connsiteY10" fmla="*/ 1826 h 10000"/>
                <a:gd name="connsiteX11" fmla="*/ 9807 w 10000"/>
                <a:gd name="connsiteY11" fmla="*/ 2114 h 10000"/>
                <a:gd name="connsiteX12" fmla="*/ 9669 w 10000"/>
                <a:gd name="connsiteY12" fmla="*/ 1826 h 10000"/>
                <a:gd name="connsiteX13" fmla="*/ 9756 w 10000"/>
                <a:gd name="connsiteY13" fmla="*/ 2265 h 10000"/>
                <a:gd name="connsiteX14" fmla="*/ 9669 w 10000"/>
                <a:gd name="connsiteY14" fmla="*/ 2265 h 10000"/>
                <a:gd name="connsiteX15" fmla="*/ 9669 w 10000"/>
                <a:gd name="connsiteY15" fmla="*/ 2575 h 10000"/>
                <a:gd name="connsiteX16" fmla="*/ 9433 w 10000"/>
                <a:gd name="connsiteY16" fmla="*/ 2910 h 10000"/>
                <a:gd name="connsiteX17" fmla="*/ 9386 w 10000"/>
                <a:gd name="connsiteY17" fmla="*/ 3170 h 10000"/>
                <a:gd name="connsiteX18" fmla="*/ 9433 w 10000"/>
                <a:gd name="connsiteY18" fmla="*/ 3340 h 10000"/>
                <a:gd name="connsiteX19" fmla="*/ 9386 w 10000"/>
                <a:gd name="connsiteY19" fmla="*/ 3453 h 10000"/>
                <a:gd name="connsiteX20" fmla="*/ 9338 w 10000"/>
                <a:gd name="connsiteY20" fmla="*/ 3927 h 10000"/>
                <a:gd name="connsiteX21" fmla="*/ 9297 w 10000"/>
                <a:gd name="connsiteY21" fmla="*/ 3785 h 10000"/>
                <a:gd name="connsiteX22" fmla="*/ 9297 w 10000"/>
                <a:gd name="connsiteY22" fmla="*/ 4241 h 10000"/>
                <a:gd name="connsiteX23" fmla="*/ 8816 w 10000"/>
                <a:gd name="connsiteY23" fmla="*/ 3460 h 10000"/>
                <a:gd name="connsiteX24" fmla="*/ 8031 w 10000"/>
                <a:gd name="connsiteY24" fmla="*/ 6061 h 10000"/>
                <a:gd name="connsiteX25" fmla="*/ 7747 w 10000"/>
                <a:gd name="connsiteY25" fmla="*/ 6360 h 10000"/>
                <a:gd name="connsiteX26" fmla="*/ 7606 w 10000"/>
                <a:gd name="connsiteY26" fmla="*/ 5458 h 10000"/>
                <a:gd name="connsiteX27" fmla="*/ 7561 w 10000"/>
                <a:gd name="connsiteY27" fmla="*/ 5458 h 10000"/>
                <a:gd name="connsiteX28" fmla="*/ 7697 w 10000"/>
                <a:gd name="connsiteY28" fmla="*/ 5281 h 10000"/>
                <a:gd name="connsiteX29" fmla="*/ 7511 w 10000"/>
                <a:gd name="connsiteY29" fmla="*/ 5281 h 10000"/>
                <a:gd name="connsiteX30" fmla="*/ 7466 w 10000"/>
                <a:gd name="connsiteY30" fmla="*/ 5619 h 10000"/>
                <a:gd name="connsiteX31" fmla="*/ 7561 w 10000"/>
                <a:gd name="connsiteY31" fmla="*/ 5905 h 10000"/>
                <a:gd name="connsiteX32" fmla="*/ 7511 w 10000"/>
                <a:gd name="connsiteY32" fmla="*/ 5905 h 10000"/>
                <a:gd name="connsiteX33" fmla="*/ 7657 w 10000"/>
                <a:gd name="connsiteY33" fmla="*/ 6808 h 10000"/>
                <a:gd name="connsiteX34" fmla="*/ 7466 w 10000"/>
                <a:gd name="connsiteY34" fmla="*/ 6231 h 10000"/>
                <a:gd name="connsiteX35" fmla="*/ 7561 w 10000"/>
                <a:gd name="connsiteY35" fmla="*/ 6808 h 10000"/>
                <a:gd name="connsiteX36" fmla="*/ 7511 w 10000"/>
                <a:gd name="connsiteY36" fmla="*/ 6978 h 10000"/>
                <a:gd name="connsiteX37" fmla="*/ 7466 w 10000"/>
                <a:gd name="connsiteY37" fmla="*/ 6808 h 10000"/>
                <a:gd name="connsiteX38" fmla="*/ 7420 w 10000"/>
                <a:gd name="connsiteY38" fmla="*/ 7290 h 10000"/>
                <a:gd name="connsiteX39" fmla="*/ 7273 w 10000"/>
                <a:gd name="connsiteY39" fmla="*/ 7433 h 10000"/>
                <a:gd name="connsiteX40" fmla="*/ 7230 w 10000"/>
                <a:gd name="connsiteY40" fmla="*/ 7110 h 10000"/>
                <a:gd name="connsiteX41" fmla="*/ 7139 w 10000"/>
                <a:gd name="connsiteY41" fmla="*/ 6978 h 10000"/>
                <a:gd name="connsiteX42" fmla="*/ 7186 w 10000"/>
                <a:gd name="connsiteY42" fmla="*/ 7574 h 10000"/>
                <a:gd name="connsiteX43" fmla="*/ 6946 w 10000"/>
                <a:gd name="connsiteY43" fmla="*/ 7290 h 10000"/>
                <a:gd name="connsiteX44" fmla="*/ 6899 w 10000"/>
                <a:gd name="connsiteY44" fmla="*/ 7433 h 10000"/>
                <a:gd name="connsiteX45" fmla="*/ 6757 w 10000"/>
                <a:gd name="connsiteY45" fmla="*/ 7716 h 10000"/>
                <a:gd name="connsiteX46" fmla="*/ 6722 w 10000"/>
                <a:gd name="connsiteY46" fmla="*/ 8041 h 10000"/>
                <a:gd name="connsiteX47" fmla="*/ 6618 w 10000"/>
                <a:gd name="connsiteY47" fmla="*/ 8041 h 10000"/>
                <a:gd name="connsiteX48" fmla="*/ 6477 w 10000"/>
                <a:gd name="connsiteY48" fmla="*/ 8188 h 10000"/>
                <a:gd name="connsiteX49" fmla="*/ 6477 w 10000"/>
                <a:gd name="connsiteY49" fmla="*/ 8041 h 10000"/>
                <a:gd name="connsiteX50" fmla="*/ 6477 w 10000"/>
                <a:gd name="connsiteY50" fmla="*/ 8333 h 10000"/>
                <a:gd name="connsiteX51" fmla="*/ 6342 w 10000"/>
                <a:gd name="connsiteY51" fmla="*/ 8188 h 10000"/>
                <a:gd name="connsiteX52" fmla="*/ 6342 w 10000"/>
                <a:gd name="connsiteY52" fmla="*/ 8475 h 10000"/>
                <a:gd name="connsiteX53" fmla="*/ 6290 w 10000"/>
                <a:gd name="connsiteY53" fmla="*/ 8946 h 10000"/>
                <a:gd name="connsiteX54" fmla="*/ 6390 w 10000"/>
                <a:gd name="connsiteY54" fmla="*/ 9107 h 10000"/>
                <a:gd name="connsiteX55" fmla="*/ 6390 w 10000"/>
                <a:gd name="connsiteY55" fmla="*/ 9107 h 10000"/>
                <a:gd name="connsiteX56" fmla="*/ 6477 w 10000"/>
                <a:gd name="connsiteY56" fmla="*/ 9710 h 10000"/>
                <a:gd name="connsiteX57" fmla="*/ 6245 w 10000"/>
                <a:gd name="connsiteY57" fmla="*/ 10000 h 10000"/>
                <a:gd name="connsiteX58" fmla="*/ 6245 w 10000"/>
                <a:gd name="connsiteY58" fmla="*/ 9710 h 10000"/>
                <a:gd name="connsiteX59" fmla="*/ 6145 w 10000"/>
                <a:gd name="connsiteY59" fmla="*/ 9247 h 10000"/>
                <a:gd name="connsiteX60" fmla="*/ 6107 w 10000"/>
                <a:gd name="connsiteY60" fmla="*/ 8946 h 10000"/>
                <a:gd name="connsiteX61" fmla="*/ 6058 w 10000"/>
                <a:gd name="connsiteY61" fmla="*/ 8475 h 10000"/>
                <a:gd name="connsiteX62" fmla="*/ 6107 w 10000"/>
                <a:gd name="connsiteY62" fmla="*/ 8188 h 10000"/>
                <a:gd name="connsiteX63" fmla="*/ 6058 w 10000"/>
                <a:gd name="connsiteY63" fmla="*/ 7716 h 10000"/>
                <a:gd name="connsiteX64" fmla="*/ 6058 w 10000"/>
                <a:gd name="connsiteY64" fmla="*/ 7882 h 10000"/>
                <a:gd name="connsiteX65" fmla="*/ 5963 w 10000"/>
                <a:gd name="connsiteY65" fmla="*/ 7574 h 10000"/>
                <a:gd name="connsiteX66" fmla="*/ 5963 w 10000"/>
                <a:gd name="connsiteY66" fmla="*/ 7882 h 10000"/>
                <a:gd name="connsiteX67" fmla="*/ 5824 w 10000"/>
                <a:gd name="connsiteY67" fmla="*/ 7882 h 10000"/>
                <a:gd name="connsiteX68" fmla="*/ 5733 w 10000"/>
                <a:gd name="connsiteY68" fmla="*/ 7716 h 10000"/>
                <a:gd name="connsiteX69" fmla="*/ 5679 w 10000"/>
                <a:gd name="connsiteY69" fmla="*/ 7433 h 10000"/>
                <a:gd name="connsiteX70" fmla="*/ 5631 w 10000"/>
                <a:gd name="connsiteY70" fmla="*/ 7433 h 10000"/>
                <a:gd name="connsiteX71" fmla="*/ 5631 w 10000"/>
                <a:gd name="connsiteY71" fmla="*/ 7716 h 10000"/>
                <a:gd name="connsiteX72" fmla="*/ 5542 w 10000"/>
                <a:gd name="connsiteY72" fmla="*/ 7433 h 10000"/>
                <a:gd name="connsiteX73" fmla="*/ 5501 w 10000"/>
                <a:gd name="connsiteY73" fmla="*/ 7110 h 10000"/>
                <a:gd name="connsiteX74" fmla="*/ 5457 w 10000"/>
                <a:gd name="connsiteY74" fmla="*/ 7290 h 10000"/>
                <a:gd name="connsiteX75" fmla="*/ 5501 w 10000"/>
                <a:gd name="connsiteY75" fmla="*/ 7716 h 10000"/>
                <a:gd name="connsiteX76" fmla="*/ 5405 w 10000"/>
                <a:gd name="connsiteY76" fmla="*/ 7574 h 10000"/>
                <a:gd name="connsiteX77" fmla="*/ 5405 w 10000"/>
                <a:gd name="connsiteY77" fmla="*/ 7882 h 10000"/>
                <a:gd name="connsiteX78" fmla="*/ 5214 w 10000"/>
                <a:gd name="connsiteY78" fmla="*/ 7716 h 10000"/>
                <a:gd name="connsiteX79" fmla="*/ 5078 w 10000"/>
                <a:gd name="connsiteY79" fmla="*/ 7716 h 10000"/>
                <a:gd name="connsiteX80" fmla="*/ 5026 w 10000"/>
                <a:gd name="connsiteY80" fmla="*/ 7716 h 10000"/>
                <a:gd name="connsiteX81" fmla="*/ 4888 w 10000"/>
                <a:gd name="connsiteY81" fmla="*/ 7433 h 10000"/>
                <a:gd name="connsiteX82" fmla="*/ 4836 w 10000"/>
                <a:gd name="connsiteY82" fmla="*/ 7290 h 10000"/>
                <a:gd name="connsiteX83" fmla="*/ 4697 w 10000"/>
                <a:gd name="connsiteY83" fmla="*/ 7110 h 10000"/>
                <a:gd name="connsiteX84" fmla="*/ 4607 w 10000"/>
                <a:gd name="connsiteY84" fmla="*/ 6231 h 10000"/>
                <a:gd name="connsiteX85" fmla="*/ 4506 w 10000"/>
                <a:gd name="connsiteY85" fmla="*/ 5619 h 10000"/>
                <a:gd name="connsiteX86" fmla="*/ 4371 w 10000"/>
                <a:gd name="connsiteY86" fmla="*/ 5619 h 10000"/>
                <a:gd name="connsiteX87" fmla="*/ 4229 w 10000"/>
                <a:gd name="connsiteY87" fmla="*/ 5619 h 10000"/>
                <a:gd name="connsiteX88" fmla="*/ 3993 w 10000"/>
                <a:gd name="connsiteY88" fmla="*/ 4845 h 10000"/>
                <a:gd name="connsiteX89" fmla="*/ 3811 w 10000"/>
                <a:gd name="connsiteY89" fmla="*/ 5281 h 10000"/>
                <a:gd name="connsiteX90" fmla="*/ 3811 w 10000"/>
                <a:gd name="connsiteY90" fmla="*/ 5619 h 10000"/>
                <a:gd name="connsiteX91" fmla="*/ 3575 w 10000"/>
                <a:gd name="connsiteY91" fmla="*/ 5767 h 10000"/>
                <a:gd name="connsiteX92" fmla="*/ 3437 w 10000"/>
                <a:gd name="connsiteY92" fmla="*/ 6231 h 10000"/>
                <a:gd name="connsiteX93" fmla="*/ 3344 w 10000"/>
                <a:gd name="connsiteY93" fmla="*/ 5905 h 10000"/>
                <a:gd name="connsiteX94" fmla="*/ 3249 w 10000"/>
                <a:gd name="connsiteY94" fmla="*/ 6231 h 10000"/>
                <a:gd name="connsiteX95" fmla="*/ 3109 w 10000"/>
                <a:gd name="connsiteY95" fmla="*/ 6231 h 10000"/>
                <a:gd name="connsiteX96" fmla="*/ 2915 w 10000"/>
                <a:gd name="connsiteY96" fmla="*/ 6061 h 10000"/>
                <a:gd name="connsiteX97" fmla="*/ 2731 w 10000"/>
                <a:gd name="connsiteY97" fmla="*/ 6360 h 10000"/>
                <a:gd name="connsiteX98" fmla="*/ 2637 w 10000"/>
                <a:gd name="connsiteY98" fmla="*/ 6360 h 10000"/>
                <a:gd name="connsiteX99" fmla="*/ 2542 w 10000"/>
                <a:gd name="connsiteY99" fmla="*/ 6360 h 10000"/>
                <a:gd name="connsiteX100" fmla="*/ 2496 w 10000"/>
                <a:gd name="connsiteY100" fmla="*/ 6360 h 10000"/>
                <a:gd name="connsiteX101" fmla="*/ 2496 w 10000"/>
                <a:gd name="connsiteY101" fmla="*/ 7110 h 10000"/>
                <a:gd name="connsiteX102" fmla="*/ 2594 w 10000"/>
                <a:gd name="connsiteY102" fmla="*/ 7574 h 10000"/>
                <a:gd name="connsiteX103" fmla="*/ 2594 w 10000"/>
                <a:gd name="connsiteY103" fmla="*/ 7716 h 10000"/>
                <a:gd name="connsiteX104" fmla="*/ 2594 w 10000"/>
                <a:gd name="connsiteY104" fmla="*/ 8041 h 10000"/>
                <a:gd name="connsiteX105" fmla="*/ 2637 w 10000"/>
                <a:gd name="connsiteY105" fmla="*/ 8475 h 10000"/>
                <a:gd name="connsiteX106" fmla="*/ 2496 w 10000"/>
                <a:gd name="connsiteY106" fmla="*/ 8333 h 10000"/>
                <a:gd name="connsiteX107" fmla="*/ 2353 w 10000"/>
                <a:gd name="connsiteY107" fmla="*/ 8188 h 10000"/>
                <a:gd name="connsiteX108" fmla="*/ 2258 w 10000"/>
                <a:gd name="connsiteY108" fmla="*/ 7433 h 10000"/>
                <a:gd name="connsiteX109" fmla="*/ 1986 w 10000"/>
                <a:gd name="connsiteY109" fmla="*/ 7882 h 10000"/>
                <a:gd name="connsiteX110" fmla="*/ 1892 w 10000"/>
                <a:gd name="connsiteY110" fmla="*/ 8041 h 10000"/>
                <a:gd name="connsiteX111" fmla="*/ 1892 w 10000"/>
                <a:gd name="connsiteY111" fmla="*/ 7574 h 10000"/>
                <a:gd name="connsiteX112" fmla="*/ 1750 w 10000"/>
                <a:gd name="connsiteY112" fmla="*/ 6978 h 10000"/>
                <a:gd name="connsiteX113" fmla="*/ 1470 w 10000"/>
                <a:gd name="connsiteY113" fmla="*/ 6978 h 10000"/>
                <a:gd name="connsiteX114" fmla="*/ 1470 w 10000"/>
                <a:gd name="connsiteY114" fmla="*/ 6360 h 10000"/>
                <a:gd name="connsiteX115" fmla="*/ 1509 w 10000"/>
                <a:gd name="connsiteY115" fmla="*/ 5619 h 10000"/>
                <a:gd name="connsiteX116" fmla="*/ 1331 w 10000"/>
                <a:gd name="connsiteY116" fmla="*/ 5281 h 10000"/>
                <a:gd name="connsiteX117" fmla="*/ 1183 w 10000"/>
                <a:gd name="connsiteY117" fmla="*/ 4845 h 10000"/>
                <a:gd name="connsiteX118" fmla="*/ 1143 w 10000"/>
                <a:gd name="connsiteY118" fmla="*/ 4544 h 10000"/>
                <a:gd name="connsiteX119" fmla="*/ 1099 w 10000"/>
                <a:gd name="connsiteY119" fmla="*/ 4093 h 10000"/>
                <a:gd name="connsiteX120" fmla="*/ 1143 w 10000"/>
                <a:gd name="connsiteY120" fmla="*/ 3640 h 10000"/>
                <a:gd name="connsiteX121" fmla="*/ 810 w 10000"/>
                <a:gd name="connsiteY121" fmla="*/ 3785 h 10000"/>
                <a:gd name="connsiteX122" fmla="*/ 619 w 10000"/>
                <a:gd name="connsiteY122" fmla="*/ 4093 h 10000"/>
                <a:gd name="connsiteX123" fmla="*/ 619 w 10000"/>
                <a:gd name="connsiteY123" fmla="*/ 3640 h 10000"/>
                <a:gd name="connsiteX124" fmla="*/ 576 w 10000"/>
                <a:gd name="connsiteY124" fmla="*/ 3170 h 10000"/>
                <a:gd name="connsiteX125" fmla="*/ 531 w 10000"/>
                <a:gd name="connsiteY125" fmla="*/ 2910 h 10000"/>
                <a:gd name="connsiteX126" fmla="*/ 7910 w 10000"/>
                <a:gd name="connsiteY126" fmla="*/ 2853 h 10000"/>
                <a:gd name="connsiteX127" fmla="*/ 8049 w 10000"/>
                <a:gd name="connsiteY127" fmla="*/ 1755 h 10000"/>
                <a:gd name="connsiteX0" fmla="*/ 9861 w 10000"/>
                <a:gd name="connsiteY0" fmla="*/ 326 h 9718"/>
                <a:gd name="connsiteX1" fmla="*/ 9669 w 10000"/>
                <a:gd name="connsiteY1" fmla="*/ 0 h 9718"/>
                <a:gd name="connsiteX2" fmla="*/ 9807 w 10000"/>
                <a:gd name="connsiteY2" fmla="*/ 455 h 9718"/>
                <a:gd name="connsiteX3" fmla="*/ 9953 w 10000"/>
                <a:gd name="connsiteY3" fmla="*/ 455 h 9718"/>
                <a:gd name="connsiteX4" fmla="*/ 9908 w 10000"/>
                <a:gd name="connsiteY4" fmla="*/ 788 h 9718"/>
                <a:gd name="connsiteX5" fmla="*/ 10000 w 10000"/>
                <a:gd name="connsiteY5" fmla="*/ 1394 h 9718"/>
                <a:gd name="connsiteX6" fmla="*/ 9953 w 10000"/>
                <a:gd name="connsiteY6" fmla="*/ 1394 h 9718"/>
                <a:gd name="connsiteX7" fmla="*/ 9807 w 10000"/>
                <a:gd name="connsiteY7" fmla="*/ 1068 h 9718"/>
                <a:gd name="connsiteX8" fmla="*/ 9756 w 10000"/>
                <a:gd name="connsiteY8" fmla="*/ 1235 h 9718"/>
                <a:gd name="connsiteX9" fmla="*/ 9861 w 10000"/>
                <a:gd name="connsiteY9" fmla="*/ 1544 h 9718"/>
                <a:gd name="connsiteX10" fmla="*/ 9807 w 10000"/>
                <a:gd name="connsiteY10" fmla="*/ 1832 h 9718"/>
                <a:gd name="connsiteX11" fmla="*/ 9669 w 10000"/>
                <a:gd name="connsiteY11" fmla="*/ 1544 h 9718"/>
                <a:gd name="connsiteX12" fmla="*/ 9756 w 10000"/>
                <a:gd name="connsiteY12" fmla="*/ 1983 h 9718"/>
                <a:gd name="connsiteX13" fmla="*/ 9669 w 10000"/>
                <a:gd name="connsiteY13" fmla="*/ 1983 h 9718"/>
                <a:gd name="connsiteX14" fmla="*/ 9669 w 10000"/>
                <a:gd name="connsiteY14" fmla="*/ 2293 h 9718"/>
                <a:gd name="connsiteX15" fmla="*/ 9433 w 10000"/>
                <a:gd name="connsiteY15" fmla="*/ 2628 h 9718"/>
                <a:gd name="connsiteX16" fmla="*/ 9386 w 10000"/>
                <a:gd name="connsiteY16" fmla="*/ 2888 h 9718"/>
                <a:gd name="connsiteX17" fmla="*/ 9433 w 10000"/>
                <a:gd name="connsiteY17" fmla="*/ 3058 h 9718"/>
                <a:gd name="connsiteX18" fmla="*/ 9386 w 10000"/>
                <a:gd name="connsiteY18" fmla="*/ 3171 h 9718"/>
                <a:gd name="connsiteX19" fmla="*/ 9338 w 10000"/>
                <a:gd name="connsiteY19" fmla="*/ 3645 h 9718"/>
                <a:gd name="connsiteX20" fmla="*/ 9297 w 10000"/>
                <a:gd name="connsiteY20" fmla="*/ 3503 h 9718"/>
                <a:gd name="connsiteX21" fmla="*/ 9297 w 10000"/>
                <a:gd name="connsiteY21" fmla="*/ 3959 h 9718"/>
                <a:gd name="connsiteX22" fmla="*/ 8816 w 10000"/>
                <a:gd name="connsiteY22" fmla="*/ 3178 h 9718"/>
                <a:gd name="connsiteX23" fmla="*/ 8031 w 10000"/>
                <a:gd name="connsiteY23" fmla="*/ 5779 h 9718"/>
                <a:gd name="connsiteX24" fmla="*/ 7747 w 10000"/>
                <a:gd name="connsiteY24" fmla="*/ 6078 h 9718"/>
                <a:gd name="connsiteX25" fmla="*/ 7606 w 10000"/>
                <a:gd name="connsiteY25" fmla="*/ 5176 h 9718"/>
                <a:gd name="connsiteX26" fmla="*/ 7561 w 10000"/>
                <a:gd name="connsiteY26" fmla="*/ 5176 h 9718"/>
                <a:gd name="connsiteX27" fmla="*/ 7697 w 10000"/>
                <a:gd name="connsiteY27" fmla="*/ 4999 h 9718"/>
                <a:gd name="connsiteX28" fmla="*/ 7511 w 10000"/>
                <a:gd name="connsiteY28" fmla="*/ 4999 h 9718"/>
                <a:gd name="connsiteX29" fmla="*/ 7466 w 10000"/>
                <a:gd name="connsiteY29" fmla="*/ 5337 h 9718"/>
                <a:gd name="connsiteX30" fmla="*/ 7561 w 10000"/>
                <a:gd name="connsiteY30" fmla="*/ 5623 h 9718"/>
                <a:gd name="connsiteX31" fmla="*/ 7511 w 10000"/>
                <a:gd name="connsiteY31" fmla="*/ 5623 h 9718"/>
                <a:gd name="connsiteX32" fmla="*/ 7657 w 10000"/>
                <a:gd name="connsiteY32" fmla="*/ 6526 h 9718"/>
                <a:gd name="connsiteX33" fmla="*/ 7466 w 10000"/>
                <a:gd name="connsiteY33" fmla="*/ 5949 h 9718"/>
                <a:gd name="connsiteX34" fmla="*/ 7561 w 10000"/>
                <a:gd name="connsiteY34" fmla="*/ 6526 h 9718"/>
                <a:gd name="connsiteX35" fmla="*/ 7511 w 10000"/>
                <a:gd name="connsiteY35" fmla="*/ 6696 h 9718"/>
                <a:gd name="connsiteX36" fmla="*/ 7466 w 10000"/>
                <a:gd name="connsiteY36" fmla="*/ 6526 h 9718"/>
                <a:gd name="connsiteX37" fmla="*/ 7420 w 10000"/>
                <a:gd name="connsiteY37" fmla="*/ 7008 h 9718"/>
                <a:gd name="connsiteX38" fmla="*/ 7273 w 10000"/>
                <a:gd name="connsiteY38" fmla="*/ 7151 h 9718"/>
                <a:gd name="connsiteX39" fmla="*/ 7230 w 10000"/>
                <a:gd name="connsiteY39" fmla="*/ 6828 h 9718"/>
                <a:gd name="connsiteX40" fmla="*/ 7139 w 10000"/>
                <a:gd name="connsiteY40" fmla="*/ 6696 h 9718"/>
                <a:gd name="connsiteX41" fmla="*/ 7186 w 10000"/>
                <a:gd name="connsiteY41" fmla="*/ 7292 h 9718"/>
                <a:gd name="connsiteX42" fmla="*/ 6946 w 10000"/>
                <a:gd name="connsiteY42" fmla="*/ 7008 h 9718"/>
                <a:gd name="connsiteX43" fmla="*/ 6899 w 10000"/>
                <a:gd name="connsiteY43" fmla="*/ 7151 h 9718"/>
                <a:gd name="connsiteX44" fmla="*/ 6757 w 10000"/>
                <a:gd name="connsiteY44" fmla="*/ 7434 h 9718"/>
                <a:gd name="connsiteX45" fmla="*/ 6722 w 10000"/>
                <a:gd name="connsiteY45" fmla="*/ 7759 h 9718"/>
                <a:gd name="connsiteX46" fmla="*/ 6618 w 10000"/>
                <a:gd name="connsiteY46" fmla="*/ 7759 h 9718"/>
                <a:gd name="connsiteX47" fmla="*/ 6477 w 10000"/>
                <a:gd name="connsiteY47" fmla="*/ 7906 h 9718"/>
                <a:gd name="connsiteX48" fmla="*/ 6477 w 10000"/>
                <a:gd name="connsiteY48" fmla="*/ 7759 h 9718"/>
                <a:gd name="connsiteX49" fmla="*/ 6477 w 10000"/>
                <a:gd name="connsiteY49" fmla="*/ 8051 h 9718"/>
                <a:gd name="connsiteX50" fmla="*/ 6342 w 10000"/>
                <a:gd name="connsiteY50" fmla="*/ 7906 h 9718"/>
                <a:gd name="connsiteX51" fmla="*/ 6342 w 10000"/>
                <a:gd name="connsiteY51" fmla="*/ 8193 h 9718"/>
                <a:gd name="connsiteX52" fmla="*/ 6290 w 10000"/>
                <a:gd name="connsiteY52" fmla="*/ 8664 h 9718"/>
                <a:gd name="connsiteX53" fmla="*/ 6390 w 10000"/>
                <a:gd name="connsiteY53" fmla="*/ 8825 h 9718"/>
                <a:gd name="connsiteX54" fmla="*/ 6390 w 10000"/>
                <a:gd name="connsiteY54" fmla="*/ 8825 h 9718"/>
                <a:gd name="connsiteX55" fmla="*/ 6477 w 10000"/>
                <a:gd name="connsiteY55" fmla="*/ 9428 h 9718"/>
                <a:gd name="connsiteX56" fmla="*/ 6245 w 10000"/>
                <a:gd name="connsiteY56" fmla="*/ 9718 h 9718"/>
                <a:gd name="connsiteX57" fmla="*/ 6245 w 10000"/>
                <a:gd name="connsiteY57" fmla="*/ 9428 h 9718"/>
                <a:gd name="connsiteX58" fmla="*/ 6145 w 10000"/>
                <a:gd name="connsiteY58" fmla="*/ 8965 h 9718"/>
                <a:gd name="connsiteX59" fmla="*/ 6107 w 10000"/>
                <a:gd name="connsiteY59" fmla="*/ 8664 h 9718"/>
                <a:gd name="connsiteX60" fmla="*/ 6058 w 10000"/>
                <a:gd name="connsiteY60" fmla="*/ 8193 h 9718"/>
                <a:gd name="connsiteX61" fmla="*/ 6107 w 10000"/>
                <a:gd name="connsiteY61" fmla="*/ 7906 h 9718"/>
                <a:gd name="connsiteX62" fmla="*/ 6058 w 10000"/>
                <a:gd name="connsiteY62" fmla="*/ 7434 h 9718"/>
                <a:gd name="connsiteX63" fmla="*/ 6058 w 10000"/>
                <a:gd name="connsiteY63" fmla="*/ 7600 h 9718"/>
                <a:gd name="connsiteX64" fmla="*/ 5963 w 10000"/>
                <a:gd name="connsiteY64" fmla="*/ 7292 h 9718"/>
                <a:gd name="connsiteX65" fmla="*/ 5963 w 10000"/>
                <a:gd name="connsiteY65" fmla="*/ 7600 h 9718"/>
                <a:gd name="connsiteX66" fmla="*/ 5824 w 10000"/>
                <a:gd name="connsiteY66" fmla="*/ 7600 h 9718"/>
                <a:gd name="connsiteX67" fmla="*/ 5733 w 10000"/>
                <a:gd name="connsiteY67" fmla="*/ 7434 h 9718"/>
                <a:gd name="connsiteX68" fmla="*/ 5679 w 10000"/>
                <a:gd name="connsiteY68" fmla="*/ 7151 h 9718"/>
                <a:gd name="connsiteX69" fmla="*/ 5631 w 10000"/>
                <a:gd name="connsiteY69" fmla="*/ 7151 h 9718"/>
                <a:gd name="connsiteX70" fmla="*/ 5631 w 10000"/>
                <a:gd name="connsiteY70" fmla="*/ 7434 h 9718"/>
                <a:gd name="connsiteX71" fmla="*/ 5542 w 10000"/>
                <a:gd name="connsiteY71" fmla="*/ 7151 h 9718"/>
                <a:gd name="connsiteX72" fmla="*/ 5501 w 10000"/>
                <a:gd name="connsiteY72" fmla="*/ 6828 h 9718"/>
                <a:gd name="connsiteX73" fmla="*/ 5457 w 10000"/>
                <a:gd name="connsiteY73" fmla="*/ 7008 h 9718"/>
                <a:gd name="connsiteX74" fmla="*/ 5501 w 10000"/>
                <a:gd name="connsiteY74" fmla="*/ 7434 h 9718"/>
                <a:gd name="connsiteX75" fmla="*/ 5405 w 10000"/>
                <a:gd name="connsiteY75" fmla="*/ 7292 h 9718"/>
                <a:gd name="connsiteX76" fmla="*/ 5405 w 10000"/>
                <a:gd name="connsiteY76" fmla="*/ 7600 h 9718"/>
                <a:gd name="connsiteX77" fmla="*/ 5214 w 10000"/>
                <a:gd name="connsiteY77" fmla="*/ 7434 h 9718"/>
                <a:gd name="connsiteX78" fmla="*/ 5078 w 10000"/>
                <a:gd name="connsiteY78" fmla="*/ 7434 h 9718"/>
                <a:gd name="connsiteX79" fmla="*/ 5026 w 10000"/>
                <a:gd name="connsiteY79" fmla="*/ 7434 h 9718"/>
                <a:gd name="connsiteX80" fmla="*/ 4888 w 10000"/>
                <a:gd name="connsiteY80" fmla="*/ 7151 h 9718"/>
                <a:gd name="connsiteX81" fmla="*/ 4836 w 10000"/>
                <a:gd name="connsiteY81" fmla="*/ 7008 h 9718"/>
                <a:gd name="connsiteX82" fmla="*/ 4697 w 10000"/>
                <a:gd name="connsiteY82" fmla="*/ 6828 h 9718"/>
                <a:gd name="connsiteX83" fmla="*/ 4607 w 10000"/>
                <a:gd name="connsiteY83" fmla="*/ 5949 h 9718"/>
                <a:gd name="connsiteX84" fmla="*/ 4506 w 10000"/>
                <a:gd name="connsiteY84" fmla="*/ 5337 h 9718"/>
                <a:gd name="connsiteX85" fmla="*/ 4371 w 10000"/>
                <a:gd name="connsiteY85" fmla="*/ 5337 h 9718"/>
                <a:gd name="connsiteX86" fmla="*/ 4229 w 10000"/>
                <a:gd name="connsiteY86" fmla="*/ 5337 h 9718"/>
                <a:gd name="connsiteX87" fmla="*/ 3993 w 10000"/>
                <a:gd name="connsiteY87" fmla="*/ 4563 h 9718"/>
                <a:gd name="connsiteX88" fmla="*/ 3811 w 10000"/>
                <a:gd name="connsiteY88" fmla="*/ 4999 h 9718"/>
                <a:gd name="connsiteX89" fmla="*/ 3811 w 10000"/>
                <a:gd name="connsiteY89" fmla="*/ 5337 h 9718"/>
                <a:gd name="connsiteX90" fmla="*/ 3575 w 10000"/>
                <a:gd name="connsiteY90" fmla="*/ 5485 h 9718"/>
                <a:gd name="connsiteX91" fmla="*/ 3437 w 10000"/>
                <a:gd name="connsiteY91" fmla="*/ 5949 h 9718"/>
                <a:gd name="connsiteX92" fmla="*/ 3344 w 10000"/>
                <a:gd name="connsiteY92" fmla="*/ 5623 h 9718"/>
                <a:gd name="connsiteX93" fmla="*/ 3249 w 10000"/>
                <a:gd name="connsiteY93" fmla="*/ 5949 h 9718"/>
                <a:gd name="connsiteX94" fmla="*/ 3109 w 10000"/>
                <a:gd name="connsiteY94" fmla="*/ 5949 h 9718"/>
                <a:gd name="connsiteX95" fmla="*/ 2915 w 10000"/>
                <a:gd name="connsiteY95" fmla="*/ 5779 h 9718"/>
                <a:gd name="connsiteX96" fmla="*/ 2731 w 10000"/>
                <a:gd name="connsiteY96" fmla="*/ 6078 h 9718"/>
                <a:gd name="connsiteX97" fmla="*/ 2637 w 10000"/>
                <a:gd name="connsiteY97" fmla="*/ 6078 h 9718"/>
                <a:gd name="connsiteX98" fmla="*/ 2542 w 10000"/>
                <a:gd name="connsiteY98" fmla="*/ 6078 h 9718"/>
                <a:gd name="connsiteX99" fmla="*/ 2496 w 10000"/>
                <a:gd name="connsiteY99" fmla="*/ 6078 h 9718"/>
                <a:gd name="connsiteX100" fmla="*/ 2496 w 10000"/>
                <a:gd name="connsiteY100" fmla="*/ 6828 h 9718"/>
                <a:gd name="connsiteX101" fmla="*/ 2594 w 10000"/>
                <a:gd name="connsiteY101" fmla="*/ 7292 h 9718"/>
                <a:gd name="connsiteX102" fmla="*/ 2594 w 10000"/>
                <a:gd name="connsiteY102" fmla="*/ 7434 h 9718"/>
                <a:gd name="connsiteX103" fmla="*/ 2594 w 10000"/>
                <a:gd name="connsiteY103" fmla="*/ 7759 h 9718"/>
                <a:gd name="connsiteX104" fmla="*/ 2637 w 10000"/>
                <a:gd name="connsiteY104" fmla="*/ 8193 h 9718"/>
                <a:gd name="connsiteX105" fmla="*/ 2496 w 10000"/>
                <a:gd name="connsiteY105" fmla="*/ 8051 h 9718"/>
                <a:gd name="connsiteX106" fmla="*/ 2353 w 10000"/>
                <a:gd name="connsiteY106" fmla="*/ 7906 h 9718"/>
                <a:gd name="connsiteX107" fmla="*/ 2258 w 10000"/>
                <a:gd name="connsiteY107" fmla="*/ 7151 h 9718"/>
                <a:gd name="connsiteX108" fmla="*/ 1986 w 10000"/>
                <a:gd name="connsiteY108" fmla="*/ 7600 h 9718"/>
                <a:gd name="connsiteX109" fmla="*/ 1892 w 10000"/>
                <a:gd name="connsiteY109" fmla="*/ 7759 h 9718"/>
                <a:gd name="connsiteX110" fmla="*/ 1892 w 10000"/>
                <a:gd name="connsiteY110" fmla="*/ 7292 h 9718"/>
                <a:gd name="connsiteX111" fmla="*/ 1750 w 10000"/>
                <a:gd name="connsiteY111" fmla="*/ 6696 h 9718"/>
                <a:gd name="connsiteX112" fmla="*/ 1470 w 10000"/>
                <a:gd name="connsiteY112" fmla="*/ 6696 h 9718"/>
                <a:gd name="connsiteX113" fmla="*/ 1470 w 10000"/>
                <a:gd name="connsiteY113" fmla="*/ 6078 h 9718"/>
                <a:gd name="connsiteX114" fmla="*/ 1509 w 10000"/>
                <a:gd name="connsiteY114" fmla="*/ 5337 h 9718"/>
                <a:gd name="connsiteX115" fmla="*/ 1331 w 10000"/>
                <a:gd name="connsiteY115" fmla="*/ 4999 h 9718"/>
                <a:gd name="connsiteX116" fmla="*/ 1183 w 10000"/>
                <a:gd name="connsiteY116" fmla="*/ 4563 h 9718"/>
                <a:gd name="connsiteX117" fmla="*/ 1143 w 10000"/>
                <a:gd name="connsiteY117" fmla="*/ 4262 h 9718"/>
                <a:gd name="connsiteX118" fmla="*/ 1099 w 10000"/>
                <a:gd name="connsiteY118" fmla="*/ 3811 h 9718"/>
                <a:gd name="connsiteX119" fmla="*/ 1143 w 10000"/>
                <a:gd name="connsiteY119" fmla="*/ 3358 h 9718"/>
                <a:gd name="connsiteX120" fmla="*/ 810 w 10000"/>
                <a:gd name="connsiteY120" fmla="*/ 3503 h 9718"/>
                <a:gd name="connsiteX121" fmla="*/ 619 w 10000"/>
                <a:gd name="connsiteY121" fmla="*/ 3811 h 9718"/>
                <a:gd name="connsiteX122" fmla="*/ 619 w 10000"/>
                <a:gd name="connsiteY122" fmla="*/ 3358 h 9718"/>
                <a:gd name="connsiteX123" fmla="*/ 576 w 10000"/>
                <a:gd name="connsiteY123" fmla="*/ 2888 h 9718"/>
                <a:gd name="connsiteX124" fmla="*/ 531 w 10000"/>
                <a:gd name="connsiteY124" fmla="*/ 2628 h 9718"/>
                <a:gd name="connsiteX125" fmla="*/ 7910 w 10000"/>
                <a:gd name="connsiteY125" fmla="*/ 2571 h 9718"/>
                <a:gd name="connsiteX126" fmla="*/ 8049 w 10000"/>
                <a:gd name="connsiteY126" fmla="*/ 1473 h 9718"/>
                <a:gd name="connsiteX0" fmla="*/ 9861 w 10000"/>
                <a:gd name="connsiteY0" fmla="*/ 26 h 9691"/>
                <a:gd name="connsiteX1" fmla="*/ 9807 w 10000"/>
                <a:gd name="connsiteY1" fmla="*/ 159 h 9691"/>
                <a:gd name="connsiteX2" fmla="*/ 9953 w 10000"/>
                <a:gd name="connsiteY2" fmla="*/ 159 h 9691"/>
                <a:gd name="connsiteX3" fmla="*/ 9908 w 10000"/>
                <a:gd name="connsiteY3" fmla="*/ 502 h 9691"/>
                <a:gd name="connsiteX4" fmla="*/ 10000 w 10000"/>
                <a:gd name="connsiteY4" fmla="*/ 1125 h 9691"/>
                <a:gd name="connsiteX5" fmla="*/ 9953 w 10000"/>
                <a:gd name="connsiteY5" fmla="*/ 1125 h 9691"/>
                <a:gd name="connsiteX6" fmla="*/ 9807 w 10000"/>
                <a:gd name="connsiteY6" fmla="*/ 790 h 9691"/>
                <a:gd name="connsiteX7" fmla="*/ 9756 w 10000"/>
                <a:gd name="connsiteY7" fmla="*/ 962 h 9691"/>
                <a:gd name="connsiteX8" fmla="*/ 9861 w 10000"/>
                <a:gd name="connsiteY8" fmla="*/ 1280 h 9691"/>
                <a:gd name="connsiteX9" fmla="*/ 9807 w 10000"/>
                <a:gd name="connsiteY9" fmla="*/ 1576 h 9691"/>
                <a:gd name="connsiteX10" fmla="*/ 9669 w 10000"/>
                <a:gd name="connsiteY10" fmla="*/ 1280 h 9691"/>
                <a:gd name="connsiteX11" fmla="*/ 9756 w 10000"/>
                <a:gd name="connsiteY11" fmla="*/ 1732 h 9691"/>
                <a:gd name="connsiteX12" fmla="*/ 9669 w 10000"/>
                <a:gd name="connsiteY12" fmla="*/ 1732 h 9691"/>
                <a:gd name="connsiteX13" fmla="*/ 9669 w 10000"/>
                <a:gd name="connsiteY13" fmla="*/ 2051 h 9691"/>
                <a:gd name="connsiteX14" fmla="*/ 9433 w 10000"/>
                <a:gd name="connsiteY14" fmla="*/ 2395 h 9691"/>
                <a:gd name="connsiteX15" fmla="*/ 9386 w 10000"/>
                <a:gd name="connsiteY15" fmla="*/ 2663 h 9691"/>
                <a:gd name="connsiteX16" fmla="*/ 9433 w 10000"/>
                <a:gd name="connsiteY16" fmla="*/ 2838 h 9691"/>
                <a:gd name="connsiteX17" fmla="*/ 9386 w 10000"/>
                <a:gd name="connsiteY17" fmla="*/ 2954 h 9691"/>
                <a:gd name="connsiteX18" fmla="*/ 9338 w 10000"/>
                <a:gd name="connsiteY18" fmla="*/ 3442 h 9691"/>
                <a:gd name="connsiteX19" fmla="*/ 9297 w 10000"/>
                <a:gd name="connsiteY19" fmla="*/ 3296 h 9691"/>
                <a:gd name="connsiteX20" fmla="*/ 9297 w 10000"/>
                <a:gd name="connsiteY20" fmla="*/ 3765 h 9691"/>
                <a:gd name="connsiteX21" fmla="*/ 8816 w 10000"/>
                <a:gd name="connsiteY21" fmla="*/ 2961 h 9691"/>
                <a:gd name="connsiteX22" fmla="*/ 8031 w 10000"/>
                <a:gd name="connsiteY22" fmla="*/ 5638 h 9691"/>
                <a:gd name="connsiteX23" fmla="*/ 7747 w 10000"/>
                <a:gd name="connsiteY23" fmla="*/ 5945 h 9691"/>
                <a:gd name="connsiteX24" fmla="*/ 7606 w 10000"/>
                <a:gd name="connsiteY24" fmla="*/ 5017 h 9691"/>
                <a:gd name="connsiteX25" fmla="*/ 7561 w 10000"/>
                <a:gd name="connsiteY25" fmla="*/ 5017 h 9691"/>
                <a:gd name="connsiteX26" fmla="*/ 7697 w 10000"/>
                <a:gd name="connsiteY26" fmla="*/ 4835 h 9691"/>
                <a:gd name="connsiteX27" fmla="*/ 7511 w 10000"/>
                <a:gd name="connsiteY27" fmla="*/ 4835 h 9691"/>
                <a:gd name="connsiteX28" fmla="*/ 7466 w 10000"/>
                <a:gd name="connsiteY28" fmla="*/ 5183 h 9691"/>
                <a:gd name="connsiteX29" fmla="*/ 7561 w 10000"/>
                <a:gd name="connsiteY29" fmla="*/ 5477 h 9691"/>
                <a:gd name="connsiteX30" fmla="*/ 7511 w 10000"/>
                <a:gd name="connsiteY30" fmla="*/ 5477 h 9691"/>
                <a:gd name="connsiteX31" fmla="*/ 7657 w 10000"/>
                <a:gd name="connsiteY31" fmla="*/ 6406 h 9691"/>
                <a:gd name="connsiteX32" fmla="*/ 7466 w 10000"/>
                <a:gd name="connsiteY32" fmla="*/ 5813 h 9691"/>
                <a:gd name="connsiteX33" fmla="*/ 7561 w 10000"/>
                <a:gd name="connsiteY33" fmla="*/ 6406 h 9691"/>
                <a:gd name="connsiteX34" fmla="*/ 7511 w 10000"/>
                <a:gd name="connsiteY34" fmla="*/ 6581 h 9691"/>
                <a:gd name="connsiteX35" fmla="*/ 7466 w 10000"/>
                <a:gd name="connsiteY35" fmla="*/ 6406 h 9691"/>
                <a:gd name="connsiteX36" fmla="*/ 7420 w 10000"/>
                <a:gd name="connsiteY36" fmla="*/ 6902 h 9691"/>
                <a:gd name="connsiteX37" fmla="*/ 7273 w 10000"/>
                <a:gd name="connsiteY37" fmla="*/ 7050 h 9691"/>
                <a:gd name="connsiteX38" fmla="*/ 7230 w 10000"/>
                <a:gd name="connsiteY38" fmla="*/ 6717 h 9691"/>
                <a:gd name="connsiteX39" fmla="*/ 7139 w 10000"/>
                <a:gd name="connsiteY39" fmla="*/ 6581 h 9691"/>
                <a:gd name="connsiteX40" fmla="*/ 7186 w 10000"/>
                <a:gd name="connsiteY40" fmla="*/ 7195 h 9691"/>
                <a:gd name="connsiteX41" fmla="*/ 6946 w 10000"/>
                <a:gd name="connsiteY41" fmla="*/ 6902 h 9691"/>
                <a:gd name="connsiteX42" fmla="*/ 6899 w 10000"/>
                <a:gd name="connsiteY42" fmla="*/ 7050 h 9691"/>
                <a:gd name="connsiteX43" fmla="*/ 6757 w 10000"/>
                <a:gd name="connsiteY43" fmla="*/ 7341 h 9691"/>
                <a:gd name="connsiteX44" fmla="*/ 6722 w 10000"/>
                <a:gd name="connsiteY44" fmla="*/ 7675 h 9691"/>
                <a:gd name="connsiteX45" fmla="*/ 6618 w 10000"/>
                <a:gd name="connsiteY45" fmla="*/ 7675 h 9691"/>
                <a:gd name="connsiteX46" fmla="*/ 6477 w 10000"/>
                <a:gd name="connsiteY46" fmla="*/ 7826 h 9691"/>
                <a:gd name="connsiteX47" fmla="*/ 6477 w 10000"/>
                <a:gd name="connsiteY47" fmla="*/ 7675 h 9691"/>
                <a:gd name="connsiteX48" fmla="*/ 6477 w 10000"/>
                <a:gd name="connsiteY48" fmla="*/ 7976 h 9691"/>
                <a:gd name="connsiteX49" fmla="*/ 6342 w 10000"/>
                <a:gd name="connsiteY49" fmla="*/ 7826 h 9691"/>
                <a:gd name="connsiteX50" fmla="*/ 6342 w 10000"/>
                <a:gd name="connsiteY50" fmla="*/ 8122 h 9691"/>
                <a:gd name="connsiteX51" fmla="*/ 6290 w 10000"/>
                <a:gd name="connsiteY51" fmla="*/ 8606 h 9691"/>
                <a:gd name="connsiteX52" fmla="*/ 6390 w 10000"/>
                <a:gd name="connsiteY52" fmla="*/ 8772 h 9691"/>
                <a:gd name="connsiteX53" fmla="*/ 6390 w 10000"/>
                <a:gd name="connsiteY53" fmla="*/ 8772 h 9691"/>
                <a:gd name="connsiteX54" fmla="*/ 6477 w 10000"/>
                <a:gd name="connsiteY54" fmla="*/ 9393 h 9691"/>
                <a:gd name="connsiteX55" fmla="*/ 6245 w 10000"/>
                <a:gd name="connsiteY55" fmla="*/ 9691 h 9691"/>
                <a:gd name="connsiteX56" fmla="*/ 6245 w 10000"/>
                <a:gd name="connsiteY56" fmla="*/ 9393 h 9691"/>
                <a:gd name="connsiteX57" fmla="*/ 6145 w 10000"/>
                <a:gd name="connsiteY57" fmla="*/ 8916 h 9691"/>
                <a:gd name="connsiteX58" fmla="*/ 6107 w 10000"/>
                <a:gd name="connsiteY58" fmla="*/ 8606 h 9691"/>
                <a:gd name="connsiteX59" fmla="*/ 6058 w 10000"/>
                <a:gd name="connsiteY59" fmla="*/ 8122 h 9691"/>
                <a:gd name="connsiteX60" fmla="*/ 6107 w 10000"/>
                <a:gd name="connsiteY60" fmla="*/ 7826 h 9691"/>
                <a:gd name="connsiteX61" fmla="*/ 6058 w 10000"/>
                <a:gd name="connsiteY61" fmla="*/ 7341 h 9691"/>
                <a:gd name="connsiteX62" fmla="*/ 6058 w 10000"/>
                <a:gd name="connsiteY62" fmla="*/ 7512 h 9691"/>
                <a:gd name="connsiteX63" fmla="*/ 5963 w 10000"/>
                <a:gd name="connsiteY63" fmla="*/ 7195 h 9691"/>
                <a:gd name="connsiteX64" fmla="*/ 5963 w 10000"/>
                <a:gd name="connsiteY64" fmla="*/ 7512 h 9691"/>
                <a:gd name="connsiteX65" fmla="*/ 5824 w 10000"/>
                <a:gd name="connsiteY65" fmla="*/ 7512 h 9691"/>
                <a:gd name="connsiteX66" fmla="*/ 5733 w 10000"/>
                <a:gd name="connsiteY66" fmla="*/ 7341 h 9691"/>
                <a:gd name="connsiteX67" fmla="*/ 5679 w 10000"/>
                <a:gd name="connsiteY67" fmla="*/ 7050 h 9691"/>
                <a:gd name="connsiteX68" fmla="*/ 5631 w 10000"/>
                <a:gd name="connsiteY68" fmla="*/ 7050 h 9691"/>
                <a:gd name="connsiteX69" fmla="*/ 5631 w 10000"/>
                <a:gd name="connsiteY69" fmla="*/ 7341 h 9691"/>
                <a:gd name="connsiteX70" fmla="*/ 5542 w 10000"/>
                <a:gd name="connsiteY70" fmla="*/ 7050 h 9691"/>
                <a:gd name="connsiteX71" fmla="*/ 5501 w 10000"/>
                <a:gd name="connsiteY71" fmla="*/ 6717 h 9691"/>
                <a:gd name="connsiteX72" fmla="*/ 5457 w 10000"/>
                <a:gd name="connsiteY72" fmla="*/ 6902 h 9691"/>
                <a:gd name="connsiteX73" fmla="*/ 5501 w 10000"/>
                <a:gd name="connsiteY73" fmla="*/ 7341 h 9691"/>
                <a:gd name="connsiteX74" fmla="*/ 5405 w 10000"/>
                <a:gd name="connsiteY74" fmla="*/ 7195 h 9691"/>
                <a:gd name="connsiteX75" fmla="*/ 5405 w 10000"/>
                <a:gd name="connsiteY75" fmla="*/ 7512 h 9691"/>
                <a:gd name="connsiteX76" fmla="*/ 5214 w 10000"/>
                <a:gd name="connsiteY76" fmla="*/ 7341 h 9691"/>
                <a:gd name="connsiteX77" fmla="*/ 5078 w 10000"/>
                <a:gd name="connsiteY77" fmla="*/ 7341 h 9691"/>
                <a:gd name="connsiteX78" fmla="*/ 5026 w 10000"/>
                <a:gd name="connsiteY78" fmla="*/ 7341 h 9691"/>
                <a:gd name="connsiteX79" fmla="*/ 4888 w 10000"/>
                <a:gd name="connsiteY79" fmla="*/ 7050 h 9691"/>
                <a:gd name="connsiteX80" fmla="*/ 4836 w 10000"/>
                <a:gd name="connsiteY80" fmla="*/ 6902 h 9691"/>
                <a:gd name="connsiteX81" fmla="*/ 4697 w 10000"/>
                <a:gd name="connsiteY81" fmla="*/ 6717 h 9691"/>
                <a:gd name="connsiteX82" fmla="*/ 4607 w 10000"/>
                <a:gd name="connsiteY82" fmla="*/ 5813 h 9691"/>
                <a:gd name="connsiteX83" fmla="*/ 4506 w 10000"/>
                <a:gd name="connsiteY83" fmla="*/ 5183 h 9691"/>
                <a:gd name="connsiteX84" fmla="*/ 4371 w 10000"/>
                <a:gd name="connsiteY84" fmla="*/ 5183 h 9691"/>
                <a:gd name="connsiteX85" fmla="*/ 4229 w 10000"/>
                <a:gd name="connsiteY85" fmla="*/ 5183 h 9691"/>
                <a:gd name="connsiteX86" fmla="*/ 3993 w 10000"/>
                <a:gd name="connsiteY86" fmla="*/ 4386 h 9691"/>
                <a:gd name="connsiteX87" fmla="*/ 3811 w 10000"/>
                <a:gd name="connsiteY87" fmla="*/ 4835 h 9691"/>
                <a:gd name="connsiteX88" fmla="*/ 3811 w 10000"/>
                <a:gd name="connsiteY88" fmla="*/ 5183 h 9691"/>
                <a:gd name="connsiteX89" fmla="*/ 3575 w 10000"/>
                <a:gd name="connsiteY89" fmla="*/ 5335 h 9691"/>
                <a:gd name="connsiteX90" fmla="*/ 3437 w 10000"/>
                <a:gd name="connsiteY90" fmla="*/ 5813 h 9691"/>
                <a:gd name="connsiteX91" fmla="*/ 3344 w 10000"/>
                <a:gd name="connsiteY91" fmla="*/ 5477 h 9691"/>
                <a:gd name="connsiteX92" fmla="*/ 3249 w 10000"/>
                <a:gd name="connsiteY92" fmla="*/ 5813 h 9691"/>
                <a:gd name="connsiteX93" fmla="*/ 3109 w 10000"/>
                <a:gd name="connsiteY93" fmla="*/ 5813 h 9691"/>
                <a:gd name="connsiteX94" fmla="*/ 2915 w 10000"/>
                <a:gd name="connsiteY94" fmla="*/ 5638 h 9691"/>
                <a:gd name="connsiteX95" fmla="*/ 2731 w 10000"/>
                <a:gd name="connsiteY95" fmla="*/ 5945 h 9691"/>
                <a:gd name="connsiteX96" fmla="*/ 2637 w 10000"/>
                <a:gd name="connsiteY96" fmla="*/ 5945 h 9691"/>
                <a:gd name="connsiteX97" fmla="*/ 2542 w 10000"/>
                <a:gd name="connsiteY97" fmla="*/ 5945 h 9691"/>
                <a:gd name="connsiteX98" fmla="*/ 2496 w 10000"/>
                <a:gd name="connsiteY98" fmla="*/ 5945 h 9691"/>
                <a:gd name="connsiteX99" fmla="*/ 2496 w 10000"/>
                <a:gd name="connsiteY99" fmla="*/ 6717 h 9691"/>
                <a:gd name="connsiteX100" fmla="*/ 2594 w 10000"/>
                <a:gd name="connsiteY100" fmla="*/ 7195 h 9691"/>
                <a:gd name="connsiteX101" fmla="*/ 2594 w 10000"/>
                <a:gd name="connsiteY101" fmla="*/ 7341 h 9691"/>
                <a:gd name="connsiteX102" fmla="*/ 2594 w 10000"/>
                <a:gd name="connsiteY102" fmla="*/ 7675 h 9691"/>
                <a:gd name="connsiteX103" fmla="*/ 2637 w 10000"/>
                <a:gd name="connsiteY103" fmla="*/ 8122 h 9691"/>
                <a:gd name="connsiteX104" fmla="*/ 2496 w 10000"/>
                <a:gd name="connsiteY104" fmla="*/ 7976 h 9691"/>
                <a:gd name="connsiteX105" fmla="*/ 2353 w 10000"/>
                <a:gd name="connsiteY105" fmla="*/ 7826 h 9691"/>
                <a:gd name="connsiteX106" fmla="*/ 2258 w 10000"/>
                <a:gd name="connsiteY106" fmla="*/ 7050 h 9691"/>
                <a:gd name="connsiteX107" fmla="*/ 1986 w 10000"/>
                <a:gd name="connsiteY107" fmla="*/ 7512 h 9691"/>
                <a:gd name="connsiteX108" fmla="*/ 1892 w 10000"/>
                <a:gd name="connsiteY108" fmla="*/ 7675 h 9691"/>
                <a:gd name="connsiteX109" fmla="*/ 1892 w 10000"/>
                <a:gd name="connsiteY109" fmla="*/ 7195 h 9691"/>
                <a:gd name="connsiteX110" fmla="*/ 1750 w 10000"/>
                <a:gd name="connsiteY110" fmla="*/ 6581 h 9691"/>
                <a:gd name="connsiteX111" fmla="*/ 1470 w 10000"/>
                <a:gd name="connsiteY111" fmla="*/ 6581 h 9691"/>
                <a:gd name="connsiteX112" fmla="*/ 1470 w 10000"/>
                <a:gd name="connsiteY112" fmla="*/ 5945 h 9691"/>
                <a:gd name="connsiteX113" fmla="*/ 1509 w 10000"/>
                <a:gd name="connsiteY113" fmla="*/ 5183 h 9691"/>
                <a:gd name="connsiteX114" fmla="*/ 1331 w 10000"/>
                <a:gd name="connsiteY114" fmla="*/ 4835 h 9691"/>
                <a:gd name="connsiteX115" fmla="*/ 1183 w 10000"/>
                <a:gd name="connsiteY115" fmla="*/ 4386 h 9691"/>
                <a:gd name="connsiteX116" fmla="*/ 1143 w 10000"/>
                <a:gd name="connsiteY116" fmla="*/ 4077 h 9691"/>
                <a:gd name="connsiteX117" fmla="*/ 1099 w 10000"/>
                <a:gd name="connsiteY117" fmla="*/ 3613 h 9691"/>
                <a:gd name="connsiteX118" fmla="*/ 1143 w 10000"/>
                <a:gd name="connsiteY118" fmla="*/ 3146 h 9691"/>
                <a:gd name="connsiteX119" fmla="*/ 810 w 10000"/>
                <a:gd name="connsiteY119" fmla="*/ 3296 h 9691"/>
                <a:gd name="connsiteX120" fmla="*/ 619 w 10000"/>
                <a:gd name="connsiteY120" fmla="*/ 3613 h 9691"/>
                <a:gd name="connsiteX121" fmla="*/ 619 w 10000"/>
                <a:gd name="connsiteY121" fmla="*/ 3146 h 9691"/>
                <a:gd name="connsiteX122" fmla="*/ 576 w 10000"/>
                <a:gd name="connsiteY122" fmla="*/ 2663 h 9691"/>
                <a:gd name="connsiteX123" fmla="*/ 531 w 10000"/>
                <a:gd name="connsiteY123" fmla="*/ 2395 h 9691"/>
                <a:gd name="connsiteX124" fmla="*/ 7910 w 10000"/>
                <a:gd name="connsiteY124" fmla="*/ 2337 h 9691"/>
                <a:gd name="connsiteX125" fmla="*/ 8049 w 10000"/>
                <a:gd name="connsiteY125" fmla="*/ 1207 h 9691"/>
                <a:gd name="connsiteX0" fmla="*/ 9861 w 10000"/>
                <a:gd name="connsiteY0" fmla="*/ 0 h 9973"/>
                <a:gd name="connsiteX1" fmla="*/ 9953 w 10000"/>
                <a:gd name="connsiteY1" fmla="*/ 137 h 9973"/>
                <a:gd name="connsiteX2" fmla="*/ 9908 w 10000"/>
                <a:gd name="connsiteY2" fmla="*/ 491 h 9973"/>
                <a:gd name="connsiteX3" fmla="*/ 10000 w 10000"/>
                <a:gd name="connsiteY3" fmla="*/ 1134 h 9973"/>
                <a:gd name="connsiteX4" fmla="*/ 9953 w 10000"/>
                <a:gd name="connsiteY4" fmla="*/ 1134 h 9973"/>
                <a:gd name="connsiteX5" fmla="*/ 9807 w 10000"/>
                <a:gd name="connsiteY5" fmla="*/ 788 h 9973"/>
                <a:gd name="connsiteX6" fmla="*/ 9756 w 10000"/>
                <a:gd name="connsiteY6" fmla="*/ 966 h 9973"/>
                <a:gd name="connsiteX7" fmla="*/ 9861 w 10000"/>
                <a:gd name="connsiteY7" fmla="*/ 1294 h 9973"/>
                <a:gd name="connsiteX8" fmla="*/ 9807 w 10000"/>
                <a:gd name="connsiteY8" fmla="*/ 1599 h 9973"/>
                <a:gd name="connsiteX9" fmla="*/ 9669 w 10000"/>
                <a:gd name="connsiteY9" fmla="*/ 1294 h 9973"/>
                <a:gd name="connsiteX10" fmla="*/ 9756 w 10000"/>
                <a:gd name="connsiteY10" fmla="*/ 1760 h 9973"/>
                <a:gd name="connsiteX11" fmla="*/ 9669 w 10000"/>
                <a:gd name="connsiteY11" fmla="*/ 1760 h 9973"/>
                <a:gd name="connsiteX12" fmla="*/ 9669 w 10000"/>
                <a:gd name="connsiteY12" fmla="*/ 2089 h 9973"/>
                <a:gd name="connsiteX13" fmla="*/ 9433 w 10000"/>
                <a:gd name="connsiteY13" fmla="*/ 2444 h 9973"/>
                <a:gd name="connsiteX14" fmla="*/ 9386 w 10000"/>
                <a:gd name="connsiteY14" fmla="*/ 2721 h 9973"/>
                <a:gd name="connsiteX15" fmla="*/ 9433 w 10000"/>
                <a:gd name="connsiteY15" fmla="*/ 2901 h 9973"/>
                <a:gd name="connsiteX16" fmla="*/ 9386 w 10000"/>
                <a:gd name="connsiteY16" fmla="*/ 3021 h 9973"/>
                <a:gd name="connsiteX17" fmla="*/ 9338 w 10000"/>
                <a:gd name="connsiteY17" fmla="*/ 3525 h 9973"/>
                <a:gd name="connsiteX18" fmla="*/ 9297 w 10000"/>
                <a:gd name="connsiteY18" fmla="*/ 3374 h 9973"/>
                <a:gd name="connsiteX19" fmla="*/ 9297 w 10000"/>
                <a:gd name="connsiteY19" fmla="*/ 3858 h 9973"/>
                <a:gd name="connsiteX20" fmla="*/ 8816 w 10000"/>
                <a:gd name="connsiteY20" fmla="*/ 3028 h 9973"/>
                <a:gd name="connsiteX21" fmla="*/ 8031 w 10000"/>
                <a:gd name="connsiteY21" fmla="*/ 5791 h 9973"/>
                <a:gd name="connsiteX22" fmla="*/ 7747 w 10000"/>
                <a:gd name="connsiteY22" fmla="*/ 6108 h 9973"/>
                <a:gd name="connsiteX23" fmla="*/ 7606 w 10000"/>
                <a:gd name="connsiteY23" fmla="*/ 5150 h 9973"/>
                <a:gd name="connsiteX24" fmla="*/ 7561 w 10000"/>
                <a:gd name="connsiteY24" fmla="*/ 5150 h 9973"/>
                <a:gd name="connsiteX25" fmla="*/ 7697 w 10000"/>
                <a:gd name="connsiteY25" fmla="*/ 4962 h 9973"/>
                <a:gd name="connsiteX26" fmla="*/ 7511 w 10000"/>
                <a:gd name="connsiteY26" fmla="*/ 4962 h 9973"/>
                <a:gd name="connsiteX27" fmla="*/ 7466 w 10000"/>
                <a:gd name="connsiteY27" fmla="*/ 5321 h 9973"/>
                <a:gd name="connsiteX28" fmla="*/ 7561 w 10000"/>
                <a:gd name="connsiteY28" fmla="*/ 5625 h 9973"/>
                <a:gd name="connsiteX29" fmla="*/ 7511 w 10000"/>
                <a:gd name="connsiteY29" fmla="*/ 5625 h 9973"/>
                <a:gd name="connsiteX30" fmla="*/ 7657 w 10000"/>
                <a:gd name="connsiteY30" fmla="*/ 6583 h 9973"/>
                <a:gd name="connsiteX31" fmla="*/ 7466 w 10000"/>
                <a:gd name="connsiteY31" fmla="*/ 5971 h 9973"/>
                <a:gd name="connsiteX32" fmla="*/ 7561 w 10000"/>
                <a:gd name="connsiteY32" fmla="*/ 6583 h 9973"/>
                <a:gd name="connsiteX33" fmla="*/ 7511 w 10000"/>
                <a:gd name="connsiteY33" fmla="*/ 6764 h 9973"/>
                <a:gd name="connsiteX34" fmla="*/ 7466 w 10000"/>
                <a:gd name="connsiteY34" fmla="*/ 6583 h 9973"/>
                <a:gd name="connsiteX35" fmla="*/ 7420 w 10000"/>
                <a:gd name="connsiteY35" fmla="*/ 7095 h 9973"/>
                <a:gd name="connsiteX36" fmla="*/ 7273 w 10000"/>
                <a:gd name="connsiteY36" fmla="*/ 7248 h 9973"/>
                <a:gd name="connsiteX37" fmla="*/ 7230 w 10000"/>
                <a:gd name="connsiteY37" fmla="*/ 6904 h 9973"/>
                <a:gd name="connsiteX38" fmla="*/ 7139 w 10000"/>
                <a:gd name="connsiteY38" fmla="*/ 6764 h 9973"/>
                <a:gd name="connsiteX39" fmla="*/ 7186 w 10000"/>
                <a:gd name="connsiteY39" fmla="*/ 7397 h 9973"/>
                <a:gd name="connsiteX40" fmla="*/ 6946 w 10000"/>
                <a:gd name="connsiteY40" fmla="*/ 7095 h 9973"/>
                <a:gd name="connsiteX41" fmla="*/ 6899 w 10000"/>
                <a:gd name="connsiteY41" fmla="*/ 7248 h 9973"/>
                <a:gd name="connsiteX42" fmla="*/ 6757 w 10000"/>
                <a:gd name="connsiteY42" fmla="*/ 7548 h 9973"/>
                <a:gd name="connsiteX43" fmla="*/ 6722 w 10000"/>
                <a:gd name="connsiteY43" fmla="*/ 7893 h 9973"/>
                <a:gd name="connsiteX44" fmla="*/ 6618 w 10000"/>
                <a:gd name="connsiteY44" fmla="*/ 7893 h 9973"/>
                <a:gd name="connsiteX45" fmla="*/ 6477 w 10000"/>
                <a:gd name="connsiteY45" fmla="*/ 8049 h 9973"/>
                <a:gd name="connsiteX46" fmla="*/ 6477 w 10000"/>
                <a:gd name="connsiteY46" fmla="*/ 7893 h 9973"/>
                <a:gd name="connsiteX47" fmla="*/ 6477 w 10000"/>
                <a:gd name="connsiteY47" fmla="*/ 8203 h 9973"/>
                <a:gd name="connsiteX48" fmla="*/ 6342 w 10000"/>
                <a:gd name="connsiteY48" fmla="*/ 8049 h 9973"/>
                <a:gd name="connsiteX49" fmla="*/ 6342 w 10000"/>
                <a:gd name="connsiteY49" fmla="*/ 8354 h 9973"/>
                <a:gd name="connsiteX50" fmla="*/ 6290 w 10000"/>
                <a:gd name="connsiteY50" fmla="*/ 8853 h 9973"/>
                <a:gd name="connsiteX51" fmla="*/ 6390 w 10000"/>
                <a:gd name="connsiteY51" fmla="*/ 9025 h 9973"/>
                <a:gd name="connsiteX52" fmla="*/ 6390 w 10000"/>
                <a:gd name="connsiteY52" fmla="*/ 9025 h 9973"/>
                <a:gd name="connsiteX53" fmla="*/ 6477 w 10000"/>
                <a:gd name="connsiteY53" fmla="*/ 9665 h 9973"/>
                <a:gd name="connsiteX54" fmla="*/ 6245 w 10000"/>
                <a:gd name="connsiteY54" fmla="*/ 9973 h 9973"/>
                <a:gd name="connsiteX55" fmla="*/ 6245 w 10000"/>
                <a:gd name="connsiteY55" fmla="*/ 9665 h 9973"/>
                <a:gd name="connsiteX56" fmla="*/ 6145 w 10000"/>
                <a:gd name="connsiteY56" fmla="*/ 9173 h 9973"/>
                <a:gd name="connsiteX57" fmla="*/ 6107 w 10000"/>
                <a:gd name="connsiteY57" fmla="*/ 8853 h 9973"/>
                <a:gd name="connsiteX58" fmla="*/ 6058 w 10000"/>
                <a:gd name="connsiteY58" fmla="*/ 8354 h 9973"/>
                <a:gd name="connsiteX59" fmla="*/ 6107 w 10000"/>
                <a:gd name="connsiteY59" fmla="*/ 8049 h 9973"/>
                <a:gd name="connsiteX60" fmla="*/ 6058 w 10000"/>
                <a:gd name="connsiteY60" fmla="*/ 7548 h 9973"/>
                <a:gd name="connsiteX61" fmla="*/ 6058 w 10000"/>
                <a:gd name="connsiteY61" fmla="*/ 7725 h 9973"/>
                <a:gd name="connsiteX62" fmla="*/ 5963 w 10000"/>
                <a:gd name="connsiteY62" fmla="*/ 7397 h 9973"/>
                <a:gd name="connsiteX63" fmla="*/ 5963 w 10000"/>
                <a:gd name="connsiteY63" fmla="*/ 7725 h 9973"/>
                <a:gd name="connsiteX64" fmla="*/ 5824 w 10000"/>
                <a:gd name="connsiteY64" fmla="*/ 7725 h 9973"/>
                <a:gd name="connsiteX65" fmla="*/ 5733 w 10000"/>
                <a:gd name="connsiteY65" fmla="*/ 7548 h 9973"/>
                <a:gd name="connsiteX66" fmla="*/ 5679 w 10000"/>
                <a:gd name="connsiteY66" fmla="*/ 7248 h 9973"/>
                <a:gd name="connsiteX67" fmla="*/ 5631 w 10000"/>
                <a:gd name="connsiteY67" fmla="*/ 7248 h 9973"/>
                <a:gd name="connsiteX68" fmla="*/ 5631 w 10000"/>
                <a:gd name="connsiteY68" fmla="*/ 7548 h 9973"/>
                <a:gd name="connsiteX69" fmla="*/ 5542 w 10000"/>
                <a:gd name="connsiteY69" fmla="*/ 7248 h 9973"/>
                <a:gd name="connsiteX70" fmla="*/ 5501 w 10000"/>
                <a:gd name="connsiteY70" fmla="*/ 6904 h 9973"/>
                <a:gd name="connsiteX71" fmla="*/ 5457 w 10000"/>
                <a:gd name="connsiteY71" fmla="*/ 7095 h 9973"/>
                <a:gd name="connsiteX72" fmla="*/ 5501 w 10000"/>
                <a:gd name="connsiteY72" fmla="*/ 7548 h 9973"/>
                <a:gd name="connsiteX73" fmla="*/ 5405 w 10000"/>
                <a:gd name="connsiteY73" fmla="*/ 7397 h 9973"/>
                <a:gd name="connsiteX74" fmla="*/ 5405 w 10000"/>
                <a:gd name="connsiteY74" fmla="*/ 7725 h 9973"/>
                <a:gd name="connsiteX75" fmla="*/ 5214 w 10000"/>
                <a:gd name="connsiteY75" fmla="*/ 7548 h 9973"/>
                <a:gd name="connsiteX76" fmla="*/ 5078 w 10000"/>
                <a:gd name="connsiteY76" fmla="*/ 7548 h 9973"/>
                <a:gd name="connsiteX77" fmla="*/ 5026 w 10000"/>
                <a:gd name="connsiteY77" fmla="*/ 7548 h 9973"/>
                <a:gd name="connsiteX78" fmla="*/ 4888 w 10000"/>
                <a:gd name="connsiteY78" fmla="*/ 7248 h 9973"/>
                <a:gd name="connsiteX79" fmla="*/ 4836 w 10000"/>
                <a:gd name="connsiteY79" fmla="*/ 7095 h 9973"/>
                <a:gd name="connsiteX80" fmla="*/ 4697 w 10000"/>
                <a:gd name="connsiteY80" fmla="*/ 6904 h 9973"/>
                <a:gd name="connsiteX81" fmla="*/ 4607 w 10000"/>
                <a:gd name="connsiteY81" fmla="*/ 5971 h 9973"/>
                <a:gd name="connsiteX82" fmla="*/ 4506 w 10000"/>
                <a:gd name="connsiteY82" fmla="*/ 5321 h 9973"/>
                <a:gd name="connsiteX83" fmla="*/ 4371 w 10000"/>
                <a:gd name="connsiteY83" fmla="*/ 5321 h 9973"/>
                <a:gd name="connsiteX84" fmla="*/ 4229 w 10000"/>
                <a:gd name="connsiteY84" fmla="*/ 5321 h 9973"/>
                <a:gd name="connsiteX85" fmla="*/ 3993 w 10000"/>
                <a:gd name="connsiteY85" fmla="*/ 4499 h 9973"/>
                <a:gd name="connsiteX86" fmla="*/ 3811 w 10000"/>
                <a:gd name="connsiteY86" fmla="*/ 4962 h 9973"/>
                <a:gd name="connsiteX87" fmla="*/ 3811 w 10000"/>
                <a:gd name="connsiteY87" fmla="*/ 5321 h 9973"/>
                <a:gd name="connsiteX88" fmla="*/ 3575 w 10000"/>
                <a:gd name="connsiteY88" fmla="*/ 5478 h 9973"/>
                <a:gd name="connsiteX89" fmla="*/ 3437 w 10000"/>
                <a:gd name="connsiteY89" fmla="*/ 5971 h 9973"/>
                <a:gd name="connsiteX90" fmla="*/ 3344 w 10000"/>
                <a:gd name="connsiteY90" fmla="*/ 5625 h 9973"/>
                <a:gd name="connsiteX91" fmla="*/ 3249 w 10000"/>
                <a:gd name="connsiteY91" fmla="*/ 5971 h 9973"/>
                <a:gd name="connsiteX92" fmla="*/ 3109 w 10000"/>
                <a:gd name="connsiteY92" fmla="*/ 5971 h 9973"/>
                <a:gd name="connsiteX93" fmla="*/ 2915 w 10000"/>
                <a:gd name="connsiteY93" fmla="*/ 5791 h 9973"/>
                <a:gd name="connsiteX94" fmla="*/ 2731 w 10000"/>
                <a:gd name="connsiteY94" fmla="*/ 6108 h 9973"/>
                <a:gd name="connsiteX95" fmla="*/ 2637 w 10000"/>
                <a:gd name="connsiteY95" fmla="*/ 6108 h 9973"/>
                <a:gd name="connsiteX96" fmla="*/ 2542 w 10000"/>
                <a:gd name="connsiteY96" fmla="*/ 6108 h 9973"/>
                <a:gd name="connsiteX97" fmla="*/ 2496 w 10000"/>
                <a:gd name="connsiteY97" fmla="*/ 6108 h 9973"/>
                <a:gd name="connsiteX98" fmla="*/ 2496 w 10000"/>
                <a:gd name="connsiteY98" fmla="*/ 6904 h 9973"/>
                <a:gd name="connsiteX99" fmla="*/ 2594 w 10000"/>
                <a:gd name="connsiteY99" fmla="*/ 7397 h 9973"/>
                <a:gd name="connsiteX100" fmla="*/ 2594 w 10000"/>
                <a:gd name="connsiteY100" fmla="*/ 7548 h 9973"/>
                <a:gd name="connsiteX101" fmla="*/ 2594 w 10000"/>
                <a:gd name="connsiteY101" fmla="*/ 7893 h 9973"/>
                <a:gd name="connsiteX102" fmla="*/ 2637 w 10000"/>
                <a:gd name="connsiteY102" fmla="*/ 8354 h 9973"/>
                <a:gd name="connsiteX103" fmla="*/ 2496 w 10000"/>
                <a:gd name="connsiteY103" fmla="*/ 8203 h 9973"/>
                <a:gd name="connsiteX104" fmla="*/ 2353 w 10000"/>
                <a:gd name="connsiteY104" fmla="*/ 8049 h 9973"/>
                <a:gd name="connsiteX105" fmla="*/ 2258 w 10000"/>
                <a:gd name="connsiteY105" fmla="*/ 7248 h 9973"/>
                <a:gd name="connsiteX106" fmla="*/ 1986 w 10000"/>
                <a:gd name="connsiteY106" fmla="*/ 7725 h 9973"/>
                <a:gd name="connsiteX107" fmla="*/ 1892 w 10000"/>
                <a:gd name="connsiteY107" fmla="*/ 7893 h 9973"/>
                <a:gd name="connsiteX108" fmla="*/ 1892 w 10000"/>
                <a:gd name="connsiteY108" fmla="*/ 7397 h 9973"/>
                <a:gd name="connsiteX109" fmla="*/ 1750 w 10000"/>
                <a:gd name="connsiteY109" fmla="*/ 6764 h 9973"/>
                <a:gd name="connsiteX110" fmla="*/ 1470 w 10000"/>
                <a:gd name="connsiteY110" fmla="*/ 6764 h 9973"/>
                <a:gd name="connsiteX111" fmla="*/ 1470 w 10000"/>
                <a:gd name="connsiteY111" fmla="*/ 6108 h 9973"/>
                <a:gd name="connsiteX112" fmla="*/ 1509 w 10000"/>
                <a:gd name="connsiteY112" fmla="*/ 5321 h 9973"/>
                <a:gd name="connsiteX113" fmla="*/ 1331 w 10000"/>
                <a:gd name="connsiteY113" fmla="*/ 4962 h 9973"/>
                <a:gd name="connsiteX114" fmla="*/ 1183 w 10000"/>
                <a:gd name="connsiteY114" fmla="*/ 4499 h 9973"/>
                <a:gd name="connsiteX115" fmla="*/ 1143 w 10000"/>
                <a:gd name="connsiteY115" fmla="*/ 4180 h 9973"/>
                <a:gd name="connsiteX116" fmla="*/ 1099 w 10000"/>
                <a:gd name="connsiteY116" fmla="*/ 3701 h 9973"/>
                <a:gd name="connsiteX117" fmla="*/ 1143 w 10000"/>
                <a:gd name="connsiteY117" fmla="*/ 3219 h 9973"/>
                <a:gd name="connsiteX118" fmla="*/ 810 w 10000"/>
                <a:gd name="connsiteY118" fmla="*/ 3374 h 9973"/>
                <a:gd name="connsiteX119" fmla="*/ 619 w 10000"/>
                <a:gd name="connsiteY119" fmla="*/ 3701 h 9973"/>
                <a:gd name="connsiteX120" fmla="*/ 619 w 10000"/>
                <a:gd name="connsiteY120" fmla="*/ 3219 h 9973"/>
                <a:gd name="connsiteX121" fmla="*/ 576 w 10000"/>
                <a:gd name="connsiteY121" fmla="*/ 2721 h 9973"/>
                <a:gd name="connsiteX122" fmla="*/ 531 w 10000"/>
                <a:gd name="connsiteY122" fmla="*/ 2444 h 9973"/>
                <a:gd name="connsiteX123" fmla="*/ 7910 w 10000"/>
                <a:gd name="connsiteY123" fmla="*/ 2385 h 9973"/>
                <a:gd name="connsiteX124" fmla="*/ 8049 w 10000"/>
                <a:gd name="connsiteY124" fmla="*/ 1218 h 9973"/>
                <a:gd name="connsiteX0" fmla="*/ 9953 w 10000"/>
                <a:gd name="connsiteY0" fmla="*/ 0 h 9863"/>
                <a:gd name="connsiteX1" fmla="*/ 9908 w 10000"/>
                <a:gd name="connsiteY1" fmla="*/ 355 h 9863"/>
                <a:gd name="connsiteX2" fmla="*/ 10000 w 10000"/>
                <a:gd name="connsiteY2" fmla="*/ 1000 h 9863"/>
                <a:gd name="connsiteX3" fmla="*/ 9953 w 10000"/>
                <a:gd name="connsiteY3" fmla="*/ 1000 h 9863"/>
                <a:gd name="connsiteX4" fmla="*/ 9807 w 10000"/>
                <a:gd name="connsiteY4" fmla="*/ 653 h 9863"/>
                <a:gd name="connsiteX5" fmla="*/ 9756 w 10000"/>
                <a:gd name="connsiteY5" fmla="*/ 832 h 9863"/>
                <a:gd name="connsiteX6" fmla="*/ 9861 w 10000"/>
                <a:gd name="connsiteY6" fmla="*/ 1161 h 9863"/>
                <a:gd name="connsiteX7" fmla="*/ 9807 w 10000"/>
                <a:gd name="connsiteY7" fmla="*/ 1466 h 9863"/>
                <a:gd name="connsiteX8" fmla="*/ 9669 w 10000"/>
                <a:gd name="connsiteY8" fmla="*/ 1161 h 9863"/>
                <a:gd name="connsiteX9" fmla="*/ 9756 w 10000"/>
                <a:gd name="connsiteY9" fmla="*/ 1628 h 9863"/>
                <a:gd name="connsiteX10" fmla="*/ 9669 w 10000"/>
                <a:gd name="connsiteY10" fmla="*/ 1628 h 9863"/>
                <a:gd name="connsiteX11" fmla="*/ 9669 w 10000"/>
                <a:gd name="connsiteY11" fmla="*/ 1958 h 9863"/>
                <a:gd name="connsiteX12" fmla="*/ 9433 w 10000"/>
                <a:gd name="connsiteY12" fmla="*/ 2314 h 9863"/>
                <a:gd name="connsiteX13" fmla="*/ 9386 w 10000"/>
                <a:gd name="connsiteY13" fmla="*/ 2591 h 9863"/>
                <a:gd name="connsiteX14" fmla="*/ 9433 w 10000"/>
                <a:gd name="connsiteY14" fmla="*/ 2772 h 9863"/>
                <a:gd name="connsiteX15" fmla="*/ 9386 w 10000"/>
                <a:gd name="connsiteY15" fmla="*/ 2892 h 9863"/>
                <a:gd name="connsiteX16" fmla="*/ 9338 w 10000"/>
                <a:gd name="connsiteY16" fmla="*/ 3398 h 9863"/>
                <a:gd name="connsiteX17" fmla="*/ 9297 w 10000"/>
                <a:gd name="connsiteY17" fmla="*/ 3246 h 9863"/>
                <a:gd name="connsiteX18" fmla="*/ 9297 w 10000"/>
                <a:gd name="connsiteY18" fmla="*/ 3731 h 9863"/>
                <a:gd name="connsiteX19" fmla="*/ 8816 w 10000"/>
                <a:gd name="connsiteY19" fmla="*/ 2899 h 9863"/>
                <a:gd name="connsiteX20" fmla="*/ 8031 w 10000"/>
                <a:gd name="connsiteY20" fmla="*/ 5670 h 9863"/>
                <a:gd name="connsiteX21" fmla="*/ 7747 w 10000"/>
                <a:gd name="connsiteY21" fmla="*/ 5988 h 9863"/>
                <a:gd name="connsiteX22" fmla="*/ 7606 w 10000"/>
                <a:gd name="connsiteY22" fmla="*/ 5027 h 9863"/>
                <a:gd name="connsiteX23" fmla="*/ 7561 w 10000"/>
                <a:gd name="connsiteY23" fmla="*/ 5027 h 9863"/>
                <a:gd name="connsiteX24" fmla="*/ 7697 w 10000"/>
                <a:gd name="connsiteY24" fmla="*/ 4838 h 9863"/>
                <a:gd name="connsiteX25" fmla="*/ 7511 w 10000"/>
                <a:gd name="connsiteY25" fmla="*/ 4838 h 9863"/>
                <a:gd name="connsiteX26" fmla="*/ 7466 w 10000"/>
                <a:gd name="connsiteY26" fmla="*/ 5198 h 9863"/>
                <a:gd name="connsiteX27" fmla="*/ 7561 w 10000"/>
                <a:gd name="connsiteY27" fmla="*/ 5503 h 9863"/>
                <a:gd name="connsiteX28" fmla="*/ 7511 w 10000"/>
                <a:gd name="connsiteY28" fmla="*/ 5503 h 9863"/>
                <a:gd name="connsiteX29" fmla="*/ 7657 w 10000"/>
                <a:gd name="connsiteY29" fmla="*/ 6464 h 9863"/>
                <a:gd name="connsiteX30" fmla="*/ 7466 w 10000"/>
                <a:gd name="connsiteY30" fmla="*/ 5850 h 9863"/>
                <a:gd name="connsiteX31" fmla="*/ 7561 w 10000"/>
                <a:gd name="connsiteY31" fmla="*/ 6464 h 9863"/>
                <a:gd name="connsiteX32" fmla="*/ 7511 w 10000"/>
                <a:gd name="connsiteY32" fmla="*/ 6645 h 9863"/>
                <a:gd name="connsiteX33" fmla="*/ 7466 w 10000"/>
                <a:gd name="connsiteY33" fmla="*/ 6464 h 9863"/>
                <a:gd name="connsiteX34" fmla="*/ 7420 w 10000"/>
                <a:gd name="connsiteY34" fmla="*/ 6977 h 9863"/>
                <a:gd name="connsiteX35" fmla="*/ 7273 w 10000"/>
                <a:gd name="connsiteY35" fmla="*/ 7131 h 9863"/>
                <a:gd name="connsiteX36" fmla="*/ 7230 w 10000"/>
                <a:gd name="connsiteY36" fmla="*/ 6786 h 9863"/>
                <a:gd name="connsiteX37" fmla="*/ 7139 w 10000"/>
                <a:gd name="connsiteY37" fmla="*/ 6645 h 9863"/>
                <a:gd name="connsiteX38" fmla="*/ 7186 w 10000"/>
                <a:gd name="connsiteY38" fmla="*/ 7280 h 9863"/>
                <a:gd name="connsiteX39" fmla="*/ 6946 w 10000"/>
                <a:gd name="connsiteY39" fmla="*/ 6977 h 9863"/>
                <a:gd name="connsiteX40" fmla="*/ 6899 w 10000"/>
                <a:gd name="connsiteY40" fmla="*/ 7131 h 9863"/>
                <a:gd name="connsiteX41" fmla="*/ 6757 w 10000"/>
                <a:gd name="connsiteY41" fmla="*/ 7431 h 9863"/>
                <a:gd name="connsiteX42" fmla="*/ 6722 w 10000"/>
                <a:gd name="connsiteY42" fmla="*/ 7777 h 9863"/>
                <a:gd name="connsiteX43" fmla="*/ 6618 w 10000"/>
                <a:gd name="connsiteY43" fmla="*/ 7777 h 9863"/>
                <a:gd name="connsiteX44" fmla="*/ 6477 w 10000"/>
                <a:gd name="connsiteY44" fmla="*/ 7934 h 9863"/>
                <a:gd name="connsiteX45" fmla="*/ 6477 w 10000"/>
                <a:gd name="connsiteY45" fmla="*/ 7777 h 9863"/>
                <a:gd name="connsiteX46" fmla="*/ 6477 w 10000"/>
                <a:gd name="connsiteY46" fmla="*/ 8088 h 9863"/>
                <a:gd name="connsiteX47" fmla="*/ 6342 w 10000"/>
                <a:gd name="connsiteY47" fmla="*/ 7934 h 9863"/>
                <a:gd name="connsiteX48" fmla="*/ 6342 w 10000"/>
                <a:gd name="connsiteY48" fmla="*/ 8240 h 9863"/>
                <a:gd name="connsiteX49" fmla="*/ 6290 w 10000"/>
                <a:gd name="connsiteY49" fmla="*/ 8740 h 9863"/>
                <a:gd name="connsiteX50" fmla="*/ 6390 w 10000"/>
                <a:gd name="connsiteY50" fmla="*/ 8912 h 9863"/>
                <a:gd name="connsiteX51" fmla="*/ 6390 w 10000"/>
                <a:gd name="connsiteY51" fmla="*/ 8912 h 9863"/>
                <a:gd name="connsiteX52" fmla="*/ 6477 w 10000"/>
                <a:gd name="connsiteY52" fmla="*/ 9554 h 9863"/>
                <a:gd name="connsiteX53" fmla="*/ 6245 w 10000"/>
                <a:gd name="connsiteY53" fmla="*/ 9863 h 9863"/>
                <a:gd name="connsiteX54" fmla="*/ 6245 w 10000"/>
                <a:gd name="connsiteY54" fmla="*/ 9554 h 9863"/>
                <a:gd name="connsiteX55" fmla="*/ 6145 w 10000"/>
                <a:gd name="connsiteY55" fmla="*/ 9061 h 9863"/>
                <a:gd name="connsiteX56" fmla="*/ 6107 w 10000"/>
                <a:gd name="connsiteY56" fmla="*/ 8740 h 9863"/>
                <a:gd name="connsiteX57" fmla="*/ 6058 w 10000"/>
                <a:gd name="connsiteY57" fmla="*/ 8240 h 9863"/>
                <a:gd name="connsiteX58" fmla="*/ 6107 w 10000"/>
                <a:gd name="connsiteY58" fmla="*/ 7934 h 9863"/>
                <a:gd name="connsiteX59" fmla="*/ 6058 w 10000"/>
                <a:gd name="connsiteY59" fmla="*/ 7431 h 9863"/>
                <a:gd name="connsiteX60" fmla="*/ 6058 w 10000"/>
                <a:gd name="connsiteY60" fmla="*/ 7609 h 9863"/>
                <a:gd name="connsiteX61" fmla="*/ 5963 w 10000"/>
                <a:gd name="connsiteY61" fmla="*/ 7280 h 9863"/>
                <a:gd name="connsiteX62" fmla="*/ 5963 w 10000"/>
                <a:gd name="connsiteY62" fmla="*/ 7609 h 9863"/>
                <a:gd name="connsiteX63" fmla="*/ 5824 w 10000"/>
                <a:gd name="connsiteY63" fmla="*/ 7609 h 9863"/>
                <a:gd name="connsiteX64" fmla="*/ 5733 w 10000"/>
                <a:gd name="connsiteY64" fmla="*/ 7431 h 9863"/>
                <a:gd name="connsiteX65" fmla="*/ 5679 w 10000"/>
                <a:gd name="connsiteY65" fmla="*/ 7131 h 9863"/>
                <a:gd name="connsiteX66" fmla="*/ 5631 w 10000"/>
                <a:gd name="connsiteY66" fmla="*/ 7131 h 9863"/>
                <a:gd name="connsiteX67" fmla="*/ 5631 w 10000"/>
                <a:gd name="connsiteY67" fmla="*/ 7431 h 9863"/>
                <a:gd name="connsiteX68" fmla="*/ 5542 w 10000"/>
                <a:gd name="connsiteY68" fmla="*/ 7131 h 9863"/>
                <a:gd name="connsiteX69" fmla="*/ 5501 w 10000"/>
                <a:gd name="connsiteY69" fmla="*/ 6786 h 9863"/>
                <a:gd name="connsiteX70" fmla="*/ 5457 w 10000"/>
                <a:gd name="connsiteY70" fmla="*/ 6977 h 9863"/>
                <a:gd name="connsiteX71" fmla="*/ 5501 w 10000"/>
                <a:gd name="connsiteY71" fmla="*/ 7431 h 9863"/>
                <a:gd name="connsiteX72" fmla="*/ 5405 w 10000"/>
                <a:gd name="connsiteY72" fmla="*/ 7280 h 9863"/>
                <a:gd name="connsiteX73" fmla="*/ 5405 w 10000"/>
                <a:gd name="connsiteY73" fmla="*/ 7609 h 9863"/>
                <a:gd name="connsiteX74" fmla="*/ 5214 w 10000"/>
                <a:gd name="connsiteY74" fmla="*/ 7431 h 9863"/>
                <a:gd name="connsiteX75" fmla="*/ 5078 w 10000"/>
                <a:gd name="connsiteY75" fmla="*/ 7431 h 9863"/>
                <a:gd name="connsiteX76" fmla="*/ 5026 w 10000"/>
                <a:gd name="connsiteY76" fmla="*/ 7431 h 9863"/>
                <a:gd name="connsiteX77" fmla="*/ 4888 w 10000"/>
                <a:gd name="connsiteY77" fmla="*/ 7131 h 9863"/>
                <a:gd name="connsiteX78" fmla="*/ 4836 w 10000"/>
                <a:gd name="connsiteY78" fmla="*/ 6977 h 9863"/>
                <a:gd name="connsiteX79" fmla="*/ 4697 w 10000"/>
                <a:gd name="connsiteY79" fmla="*/ 6786 h 9863"/>
                <a:gd name="connsiteX80" fmla="*/ 4607 w 10000"/>
                <a:gd name="connsiteY80" fmla="*/ 5850 h 9863"/>
                <a:gd name="connsiteX81" fmla="*/ 4506 w 10000"/>
                <a:gd name="connsiteY81" fmla="*/ 5198 h 9863"/>
                <a:gd name="connsiteX82" fmla="*/ 4371 w 10000"/>
                <a:gd name="connsiteY82" fmla="*/ 5198 h 9863"/>
                <a:gd name="connsiteX83" fmla="*/ 4229 w 10000"/>
                <a:gd name="connsiteY83" fmla="*/ 5198 h 9863"/>
                <a:gd name="connsiteX84" fmla="*/ 3993 w 10000"/>
                <a:gd name="connsiteY84" fmla="*/ 4374 h 9863"/>
                <a:gd name="connsiteX85" fmla="*/ 3811 w 10000"/>
                <a:gd name="connsiteY85" fmla="*/ 4838 h 9863"/>
                <a:gd name="connsiteX86" fmla="*/ 3811 w 10000"/>
                <a:gd name="connsiteY86" fmla="*/ 5198 h 9863"/>
                <a:gd name="connsiteX87" fmla="*/ 3575 w 10000"/>
                <a:gd name="connsiteY87" fmla="*/ 5356 h 9863"/>
                <a:gd name="connsiteX88" fmla="*/ 3437 w 10000"/>
                <a:gd name="connsiteY88" fmla="*/ 5850 h 9863"/>
                <a:gd name="connsiteX89" fmla="*/ 3344 w 10000"/>
                <a:gd name="connsiteY89" fmla="*/ 5503 h 9863"/>
                <a:gd name="connsiteX90" fmla="*/ 3249 w 10000"/>
                <a:gd name="connsiteY90" fmla="*/ 5850 h 9863"/>
                <a:gd name="connsiteX91" fmla="*/ 3109 w 10000"/>
                <a:gd name="connsiteY91" fmla="*/ 5850 h 9863"/>
                <a:gd name="connsiteX92" fmla="*/ 2915 w 10000"/>
                <a:gd name="connsiteY92" fmla="*/ 5670 h 9863"/>
                <a:gd name="connsiteX93" fmla="*/ 2731 w 10000"/>
                <a:gd name="connsiteY93" fmla="*/ 5988 h 9863"/>
                <a:gd name="connsiteX94" fmla="*/ 2637 w 10000"/>
                <a:gd name="connsiteY94" fmla="*/ 5988 h 9863"/>
                <a:gd name="connsiteX95" fmla="*/ 2542 w 10000"/>
                <a:gd name="connsiteY95" fmla="*/ 5988 h 9863"/>
                <a:gd name="connsiteX96" fmla="*/ 2496 w 10000"/>
                <a:gd name="connsiteY96" fmla="*/ 5988 h 9863"/>
                <a:gd name="connsiteX97" fmla="*/ 2496 w 10000"/>
                <a:gd name="connsiteY97" fmla="*/ 6786 h 9863"/>
                <a:gd name="connsiteX98" fmla="*/ 2594 w 10000"/>
                <a:gd name="connsiteY98" fmla="*/ 7280 h 9863"/>
                <a:gd name="connsiteX99" fmla="*/ 2594 w 10000"/>
                <a:gd name="connsiteY99" fmla="*/ 7431 h 9863"/>
                <a:gd name="connsiteX100" fmla="*/ 2594 w 10000"/>
                <a:gd name="connsiteY100" fmla="*/ 7777 h 9863"/>
                <a:gd name="connsiteX101" fmla="*/ 2637 w 10000"/>
                <a:gd name="connsiteY101" fmla="*/ 8240 h 9863"/>
                <a:gd name="connsiteX102" fmla="*/ 2496 w 10000"/>
                <a:gd name="connsiteY102" fmla="*/ 8088 h 9863"/>
                <a:gd name="connsiteX103" fmla="*/ 2353 w 10000"/>
                <a:gd name="connsiteY103" fmla="*/ 7934 h 9863"/>
                <a:gd name="connsiteX104" fmla="*/ 2258 w 10000"/>
                <a:gd name="connsiteY104" fmla="*/ 7131 h 9863"/>
                <a:gd name="connsiteX105" fmla="*/ 1986 w 10000"/>
                <a:gd name="connsiteY105" fmla="*/ 7609 h 9863"/>
                <a:gd name="connsiteX106" fmla="*/ 1892 w 10000"/>
                <a:gd name="connsiteY106" fmla="*/ 7777 h 9863"/>
                <a:gd name="connsiteX107" fmla="*/ 1892 w 10000"/>
                <a:gd name="connsiteY107" fmla="*/ 7280 h 9863"/>
                <a:gd name="connsiteX108" fmla="*/ 1750 w 10000"/>
                <a:gd name="connsiteY108" fmla="*/ 6645 h 9863"/>
                <a:gd name="connsiteX109" fmla="*/ 1470 w 10000"/>
                <a:gd name="connsiteY109" fmla="*/ 6645 h 9863"/>
                <a:gd name="connsiteX110" fmla="*/ 1470 w 10000"/>
                <a:gd name="connsiteY110" fmla="*/ 5988 h 9863"/>
                <a:gd name="connsiteX111" fmla="*/ 1509 w 10000"/>
                <a:gd name="connsiteY111" fmla="*/ 5198 h 9863"/>
                <a:gd name="connsiteX112" fmla="*/ 1331 w 10000"/>
                <a:gd name="connsiteY112" fmla="*/ 4838 h 9863"/>
                <a:gd name="connsiteX113" fmla="*/ 1183 w 10000"/>
                <a:gd name="connsiteY113" fmla="*/ 4374 h 9863"/>
                <a:gd name="connsiteX114" fmla="*/ 1143 w 10000"/>
                <a:gd name="connsiteY114" fmla="*/ 4054 h 9863"/>
                <a:gd name="connsiteX115" fmla="*/ 1099 w 10000"/>
                <a:gd name="connsiteY115" fmla="*/ 3574 h 9863"/>
                <a:gd name="connsiteX116" fmla="*/ 1143 w 10000"/>
                <a:gd name="connsiteY116" fmla="*/ 3091 h 9863"/>
                <a:gd name="connsiteX117" fmla="*/ 810 w 10000"/>
                <a:gd name="connsiteY117" fmla="*/ 3246 h 9863"/>
                <a:gd name="connsiteX118" fmla="*/ 619 w 10000"/>
                <a:gd name="connsiteY118" fmla="*/ 3574 h 9863"/>
                <a:gd name="connsiteX119" fmla="*/ 619 w 10000"/>
                <a:gd name="connsiteY119" fmla="*/ 3091 h 9863"/>
                <a:gd name="connsiteX120" fmla="*/ 576 w 10000"/>
                <a:gd name="connsiteY120" fmla="*/ 2591 h 9863"/>
                <a:gd name="connsiteX121" fmla="*/ 531 w 10000"/>
                <a:gd name="connsiteY121" fmla="*/ 2314 h 9863"/>
                <a:gd name="connsiteX122" fmla="*/ 7910 w 10000"/>
                <a:gd name="connsiteY122" fmla="*/ 2254 h 9863"/>
                <a:gd name="connsiteX123" fmla="*/ 8049 w 10000"/>
                <a:gd name="connsiteY123" fmla="*/ 1084 h 9863"/>
                <a:gd name="connsiteX0" fmla="*/ 9908 w 10000"/>
                <a:gd name="connsiteY0" fmla="*/ 0 h 9640"/>
                <a:gd name="connsiteX1" fmla="*/ 10000 w 10000"/>
                <a:gd name="connsiteY1" fmla="*/ 654 h 9640"/>
                <a:gd name="connsiteX2" fmla="*/ 9953 w 10000"/>
                <a:gd name="connsiteY2" fmla="*/ 654 h 9640"/>
                <a:gd name="connsiteX3" fmla="*/ 9807 w 10000"/>
                <a:gd name="connsiteY3" fmla="*/ 302 h 9640"/>
                <a:gd name="connsiteX4" fmla="*/ 9756 w 10000"/>
                <a:gd name="connsiteY4" fmla="*/ 484 h 9640"/>
                <a:gd name="connsiteX5" fmla="*/ 9861 w 10000"/>
                <a:gd name="connsiteY5" fmla="*/ 817 h 9640"/>
                <a:gd name="connsiteX6" fmla="*/ 9807 w 10000"/>
                <a:gd name="connsiteY6" fmla="*/ 1126 h 9640"/>
                <a:gd name="connsiteX7" fmla="*/ 9669 w 10000"/>
                <a:gd name="connsiteY7" fmla="*/ 817 h 9640"/>
                <a:gd name="connsiteX8" fmla="*/ 9756 w 10000"/>
                <a:gd name="connsiteY8" fmla="*/ 1291 h 9640"/>
                <a:gd name="connsiteX9" fmla="*/ 9669 w 10000"/>
                <a:gd name="connsiteY9" fmla="*/ 1291 h 9640"/>
                <a:gd name="connsiteX10" fmla="*/ 9669 w 10000"/>
                <a:gd name="connsiteY10" fmla="*/ 1625 h 9640"/>
                <a:gd name="connsiteX11" fmla="*/ 9433 w 10000"/>
                <a:gd name="connsiteY11" fmla="*/ 1986 h 9640"/>
                <a:gd name="connsiteX12" fmla="*/ 9386 w 10000"/>
                <a:gd name="connsiteY12" fmla="*/ 2267 h 9640"/>
                <a:gd name="connsiteX13" fmla="*/ 9433 w 10000"/>
                <a:gd name="connsiteY13" fmla="*/ 2451 h 9640"/>
                <a:gd name="connsiteX14" fmla="*/ 9386 w 10000"/>
                <a:gd name="connsiteY14" fmla="*/ 2572 h 9640"/>
                <a:gd name="connsiteX15" fmla="*/ 9338 w 10000"/>
                <a:gd name="connsiteY15" fmla="*/ 3085 h 9640"/>
                <a:gd name="connsiteX16" fmla="*/ 9297 w 10000"/>
                <a:gd name="connsiteY16" fmla="*/ 2931 h 9640"/>
                <a:gd name="connsiteX17" fmla="*/ 9297 w 10000"/>
                <a:gd name="connsiteY17" fmla="*/ 3423 h 9640"/>
                <a:gd name="connsiteX18" fmla="*/ 8816 w 10000"/>
                <a:gd name="connsiteY18" fmla="*/ 2579 h 9640"/>
                <a:gd name="connsiteX19" fmla="*/ 8031 w 10000"/>
                <a:gd name="connsiteY19" fmla="*/ 5389 h 9640"/>
                <a:gd name="connsiteX20" fmla="*/ 7747 w 10000"/>
                <a:gd name="connsiteY20" fmla="*/ 5711 h 9640"/>
                <a:gd name="connsiteX21" fmla="*/ 7606 w 10000"/>
                <a:gd name="connsiteY21" fmla="*/ 4737 h 9640"/>
                <a:gd name="connsiteX22" fmla="*/ 7561 w 10000"/>
                <a:gd name="connsiteY22" fmla="*/ 4737 h 9640"/>
                <a:gd name="connsiteX23" fmla="*/ 7697 w 10000"/>
                <a:gd name="connsiteY23" fmla="*/ 4545 h 9640"/>
                <a:gd name="connsiteX24" fmla="*/ 7511 w 10000"/>
                <a:gd name="connsiteY24" fmla="*/ 4545 h 9640"/>
                <a:gd name="connsiteX25" fmla="*/ 7466 w 10000"/>
                <a:gd name="connsiteY25" fmla="*/ 4910 h 9640"/>
                <a:gd name="connsiteX26" fmla="*/ 7561 w 10000"/>
                <a:gd name="connsiteY26" fmla="*/ 5219 h 9640"/>
                <a:gd name="connsiteX27" fmla="*/ 7511 w 10000"/>
                <a:gd name="connsiteY27" fmla="*/ 5219 h 9640"/>
                <a:gd name="connsiteX28" fmla="*/ 7657 w 10000"/>
                <a:gd name="connsiteY28" fmla="*/ 6194 h 9640"/>
                <a:gd name="connsiteX29" fmla="*/ 7466 w 10000"/>
                <a:gd name="connsiteY29" fmla="*/ 5571 h 9640"/>
                <a:gd name="connsiteX30" fmla="*/ 7561 w 10000"/>
                <a:gd name="connsiteY30" fmla="*/ 6194 h 9640"/>
                <a:gd name="connsiteX31" fmla="*/ 7511 w 10000"/>
                <a:gd name="connsiteY31" fmla="*/ 6377 h 9640"/>
                <a:gd name="connsiteX32" fmla="*/ 7466 w 10000"/>
                <a:gd name="connsiteY32" fmla="*/ 6194 h 9640"/>
                <a:gd name="connsiteX33" fmla="*/ 7420 w 10000"/>
                <a:gd name="connsiteY33" fmla="*/ 6714 h 9640"/>
                <a:gd name="connsiteX34" fmla="*/ 7273 w 10000"/>
                <a:gd name="connsiteY34" fmla="*/ 6870 h 9640"/>
                <a:gd name="connsiteX35" fmla="*/ 7230 w 10000"/>
                <a:gd name="connsiteY35" fmla="*/ 6520 h 9640"/>
                <a:gd name="connsiteX36" fmla="*/ 7139 w 10000"/>
                <a:gd name="connsiteY36" fmla="*/ 6377 h 9640"/>
                <a:gd name="connsiteX37" fmla="*/ 7186 w 10000"/>
                <a:gd name="connsiteY37" fmla="*/ 7021 h 9640"/>
                <a:gd name="connsiteX38" fmla="*/ 6946 w 10000"/>
                <a:gd name="connsiteY38" fmla="*/ 6714 h 9640"/>
                <a:gd name="connsiteX39" fmla="*/ 6899 w 10000"/>
                <a:gd name="connsiteY39" fmla="*/ 6870 h 9640"/>
                <a:gd name="connsiteX40" fmla="*/ 6757 w 10000"/>
                <a:gd name="connsiteY40" fmla="*/ 7174 h 9640"/>
                <a:gd name="connsiteX41" fmla="*/ 6722 w 10000"/>
                <a:gd name="connsiteY41" fmla="*/ 7525 h 9640"/>
                <a:gd name="connsiteX42" fmla="*/ 6618 w 10000"/>
                <a:gd name="connsiteY42" fmla="*/ 7525 h 9640"/>
                <a:gd name="connsiteX43" fmla="*/ 6477 w 10000"/>
                <a:gd name="connsiteY43" fmla="*/ 7684 h 9640"/>
                <a:gd name="connsiteX44" fmla="*/ 6477 w 10000"/>
                <a:gd name="connsiteY44" fmla="*/ 7525 h 9640"/>
                <a:gd name="connsiteX45" fmla="*/ 6477 w 10000"/>
                <a:gd name="connsiteY45" fmla="*/ 7840 h 9640"/>
                <a:gd name="connsiteX46" fmla="*/ 6342 w 10000"/>
                <a:gd name="connsiteY46" fmla="*/ 7684 h 9640"/>
                <a:gd name="connsiteX47" fmla="*/ 6342 w 10000"/>
                <a:gd name="connsiteY47" fmla="*/ 7994 h 9640"/>
                <a:gd name="connsiteX48" fmla="*/ 6290 w 10000"/>
                <a:gd name="connsiteY48" fmla="*/ 8501 h 9640"/>
                <a:gd name="connsiteX49" fmla="*/ 6390 w 10000"/>
                <a:gd name="connsiteY49" fmla="*/ 8676 h 9640"/>
                <a:gd name="connsiteX50" fmla="*/ 6390 w 10000"/>
                <a:gd name="connsiteY50" fmla="*/ 8676 h 9640"/>
                <a:gd name="connsiteX51" fmla="*/ 6477 w 10000"/>
                <a:gd name="connsiteY51" fmla="*/ 9327 h 9640"/>
                <a:gd name="connsiteX52" fmla="*/ 6245 w 10000"/>
                <a:gd name="connsiteY52" fmla="*/ 9640 h 9640"/>
                <a:gd name="connsiteX53" fmla="*/ 6245 w 10000"/>
                <a:gd name="connsiteY53" fmla="*/ 9327 h 9640"/>
                <a:gd name="connsiteX54" fmla="*/ 6145 w 10000"/>
                <a:gd name="connsiteY54" fmla="*/ 8827 h 9640"/>
                <a:gd name="connsiteX55" fmla="*/ 6107 w 10000"/>
                <a:gd name="connsiteY55" fmla="*/ 8501 h 9640"/>
                <a:gd name="connsiteX56" fmla="*/ 6058 w 10000"/>
                <a:gd name="connsiteY56" fmla="*/ 7994 h 9640"/>
                <a:gd name="connsiteX57" fmla="*/ 6107 w 10000"/>
                <a:gd name="connsiteY57" fmla="*/ 7684 h 9640"/>
                <a:gd name="connsiteX58" fmla="*/ 6058 w 10000"/>
                <a:gd name="connsiteY58" fmla="*/ 7174 h 9640"/>
                <a:gd name="connsiteX59" fmla="*/ 6058 w 10000"/>
                <a:gd name="connsiteY59" fmla="*/ 7355 h 9640"/>
                <a:gd name="connsiteX60" fmla="*/ 5963 w 10000"/>
                <a:gd name="connsiteY60" fmla="*/ 7021 h 9640"/>
                <a:gd name="connsiteX61" fmla="*/ 5963 w 10000"/>
                <a:gd name="connsiteY61" fmla="*/ 7355 h 9640"/>
                <a:gd name="connsiteX62" fmla="*/ 5824 w 10000"/>
                <a:gd name="connsiteY62" fmla="*/ 7355 h 9640"/>
                <a:gd name="connsiteX63" fmla="*/ 5733 w 10000"/>
                <a:gd name="connsiteY63" fmla="*/ 7174 h 9640"/>
                <a:gd name="connsiteX64" fmla="*/ 5679 w 10000"/>
                <a:gd name="connsiteY64" fmla="*/ 6870 h 9640"/>
                <a:gd name="connsiteX65" fmla="*/ 5631 w 10000"/>
                <a:gd name="connsiteY65" fmla="*/ 6870 h 9640"/>
                <a:gd name="connsiteX66" fmla="*/ 5631 w 10000"/>
                <a:gd name="connsiteY66" fmla="*/ 7174 h 9640"/>
                <a:gd name="connsiteX67" fmla="*/ 5542 w 10000"/>
                <a:gd name="connsiteY67" fmla="*/ 6870 h 9640"/>
                <a:gd name="connsiteX68" fmla="*/ 5501 w 10000"/>
                <a:gd name="connsiteY68" fmla="*/ 6520 h 9640"/>
                <a:gd name="connsiteX69" fmla="*/ 5457 w 10000"/>
                <a:gd name="connsiteY69" fmla="*/ 6714 h 9640"/>
                <a:gd name="connsiteX70" fmla="*/ 5501 w 10000"/>
                <a:gd name="connsiteY70" fmla="*/ 7174 h 9640"/>
                <a:gd name="connsiteX71" fmla="*/ 5405 w 10000"/>
                <a:gd name="connsiteY71" fmla="*/ 7021 h 9640"/>
                <a:gd name="connsiteX72" fmla="*/ 5405 w 10000"/>
                <a:gd name="connsiteY72" fmla="*/ 7355 h 9640"/>
                <a:gd name="connsiteX73" fmla="*/ 5214 w 10000"/>
                <a:gd name="connsiteY73" fmla="*/ 7174 h 9640"/>
                <a:gd name="connsiteX74" fmla="*/ 5078 w 10000"/>
                <a:gd name="connsiteY74" fmla="*/ 7174 h 9640"/>
                <a:gd name="connsiteX75" fmla="*/ 5026 w 10000"/>
                <a:gd name="connsiteY75" fmla="*/ 7174 h 9640"/>
                <a:gd name="connsiteX76" fmla="*/ 4888 w 10000"/>
                <a:gd name="connsiteY76" fmla="*/ 6870 h 9640"/>
                <a:gd name="connsiteX77" fmla="*/ 4836 w 10000"/>
                <a:gd name="connsiteY77" fmla="*/ 6714 h 9640"/>
                <a:gd name="connsiteX78" fmla="*/ 4697 w 10000"/>
                <a:gd name="connsiteY78" fmla="*/ 6520 h 9640"/>
                <a:gd name="connsiteX79" fmla="*/ 4607 w 10000"/>
                <a:gd name="connsiteY79" fmla="*/ 5571 h 9640"/>
                <a:gd name="connsiteX80" fmla="*/ 4506 w 10000"/>
                <a:gd name="connsiteY80" fmla="*/ 4910 h 9640"/>
                <a:gd name="connsiteX81" fmla="*/ 4371 w 10000"/>
                <a:gd name="connsiteY81" fmla="*/ 4910 h 9640"/>
                <a:gd name="connsiteX82" fmla="*/ 4229 w 10000"/>
                <a:gd name="connsiteY82" fmla="*/ 4910 h 9640"/>
                <a:gd name="connsiteX83" fmla="*/ 3993 w 10000"/>
                <a:gd name="connsiteY83" fmla="*/ 4075 h 9640"/>
                <a:gd name="connsiteX84" fmla="*/ 3811 w 10000"/>
                <a:gd name="connsiteY84" fmla="*/ 4545 h 9640"/>
                <a:gd name="connsiteX85" fmla="*/ 3811 w 10000"/>
                <a:gd name="connsiteY85" fmla="*/ 4910 h 9640"/>
                <a:gd name="connsiteX86" fmla="*/ 3575 w 10000"/>
                <a:gd name="connsiteY86" fmla="*/ 5070 h 9640"/>
                <a:gd name="connsiteX87" fmla="*/ 3437 w 10000"/>
                <a:gd name="connsiteY87" fmla="*/ 5571 h 9640"/>
                <a:gd name="connsiteX88" fmla="*/ 3344 w 10000"/>
                <a:gd name="connsiteY88" fmla="*/ 5219 h 9640"/>
                <a:gd name="connsiteX89" fmla="*/ 3249 w 10000"/>
                <a:gd name="connsiteY89" fmla="*/ 5571 h 9640"/>
                <a:gd name="connsiteX90" fmla="*/ 3109 w 10000"/>
                <a:gd name="connsiteY90" fmla="*/ 5571 h 9640"/>
                <a:gd name="connsiteX91" fmla="*/ 2915 w 10000"/>
                <a:gd name="connsiteY91" fmla="*/ 5389 h 9640"/>
                <a:gd name="connsiteX92" fmla="*/ 2731 w 10000"/>
                <a:gd name="connsiteY92" fmla="*/ 5711 h 9640"/>
                <a:gd name="connsiteX93" fmla="*/ 2637 w 10000"/>
                <a:gd name="connsiteY93" fmla="*/ 5711 h 9640"/>
                <a:gd name="connsiteX94" fmla="*/ 2542 w 10000"/>
                <a:gd name="connsiteY94" fmla="*/ 5711 h 9640"/>
                <a:gd name="connsiteX95" fmla="*/ 2496 w 10000"/>
                <a:gd name="connsiteY95" fmla="*/ 5711 h 9640"/>
                <a:gd name="connsiteX96" fmla="*/ 2496 w 10000"/>
                <a:gd name="connsiteY96" fmla="*/ 6520 h 9640"/>
                <a:gd name="connsiteX97" fmla="*/ 2594 w 10000"/>
                <a:gd name="connsiteY97" fmla="*/ 7021 h 9640"/>
                <a:gd name="connsiteX98" fmla="*/ 2594 w 10000"/>
                <a:gd name="connsiteY98" fmla="*/ 7174 h 9640"/>
                <a:gd name="connsiteX99" fmla="*/ 2594 w 10000"/>
                <a:gd name="connsiteY99" fmla="*/ 7525 h 9640"/>
                <a:gd name="connsiteX100" fmla="*/ 2637 w 10000"/>
                <a:gd name="connsiteY100" fmla="*/ 7994 h 9640"/>
                <a:gd name="connsiteX101" fmla="*/ 2496 w 10000"/>
                <a:gd name="connsiteY101" fmla="*/ 7840 h 9640"/>
                <a:gd name="connsiteX102" fmla="*/ 2353 w 10000"/>
                <a:gd name="connsiteY102" fmla="*/ 7684 h 9640"/>
                <a:gd name="connsiteX103" fmla="*/ 2258 w 10000"/>
                <a:gd name="connsiteY103" fmla="*/ 6870 h 9640"/>
                <a:gd name="connsiteX104" fmla="*/ 1986 w 10000"/>
                <a:gd name="connsiteY104" fmla="*/ 7355 h 9640"/>
                <a:gd name="connsiteX105" fmla="*/ 1892 w 10000"/>
                <a:gd name="connsiteY105" fmla="*/ 7525 h 9640"/>
                <a:gd name="connsiteX106" fmla="*/ 1892 w 10000"/>
                <a:gd name="connsiteY106" fmla="*/ 7021 h 9640"/>
                <a:gd name="connsiteX107" fmla="*/ 1750 w 10000"/>
                <a:gd name="connsiteY107" fmla="*/ 6377 h 9640"/>
                <a:gd name="connsiteX108" fmla="*/ 1470 w 10000"/>
                <a:gd name="connsiteY108" fmla="*/ 6377 h 9640"/>
                <a:gd name="connsiteX109" fmla="*/ 1470 w 10000"/>
                <a:gd name="connsiteY109" fmla="*/ 5711 h 9640"/>
                <a:gd name="connsiteX110" fmla="*/ 1509 w 10000"/>
                <a:gd name="connsiteY110" fmla="*/ 4910 h 9640"/>
                <a:gd name="connsiteX111" fmla="*/ 1331 w 10000"/>
                <a:gd name="connsiteY111" fmla="*/ 4545 h 9640"/>
                <a:gd name="connsiteX112" fmla="*/ 1183 w 10000"/>
                <a:gd name="connsiteY112" fmla="*/ 4075 h 9640"/>
                <a:gd name="connsiteX113" fmla="*/ 1143 w 10000"/>
                <a:gd name="connsiteY113" fmla="*/ 3750 h 9640"/>
                <a:gd name="connsiteX114" fmla="*/ 1099 w 10000"/>
                <a:gd name="connsiteY114" fmla="*/ 3264 h 9640"/>
                <a:gd name="connsiteX115" fmla="*/ 1143 w 10000"/>
                <a:gd name="connsiteY115" fmla="*/ 2774 h 9640"/>
                <a:gd name="connsiteX116" fmla="*/ 810 w 10000"/>
                <a:gd name="connsiteY116" fmla="*/ 2931 h 9640"/>
                <a:gd name="connsiteX117" fmla="*/ 619 w 10000"/>
                <a:gd name="connsiteY117" fmla="*/ 3264 h 9640"/>
                <a:gd name="connsiteX118" fmla="*/ 619 w 10000"/>
                <a:gd name="connsiteY118" fmla="*/ 2774 h 9640"/>
                <a:gd name="connsiteX119" fmla="*/ 576 w 10000"/>
                <a:gd name="connsiteY119" fmla="*/ 2267 h 9640"/>
                <a:gd name="connsiteX120" fmla="*/ 531 w 10000"/>
                <a:gd name="connsiteY120" fmla="*/ 1986 h 9640"/>
                <a:gd name="connsiteX121" fmla="*/ 7910 w 10000"/>
                <a:gd name="connsiteY121" fmla="*/ 1925 h 9640"/>
                <a:gd name="connsiteX122" fmla="*/ 8049 w 10000"/>
                <a:gd name="connsiteY122" fmla="*/ 739 h 9640"/>
                <a:gd name="connsiteX0" fmla="*/ 10000 w 10000"/>
                <a:gd name="connsiteY0" fmla="*/ 365 h 9687"/>
                <a:gd name="connsiteX1" fmla="*/ 9953 w 10000"/>
                <a:gd name="connsiteY1" fmla="*/ 365 h 9687"/>
                <a:gd name="connsiteX2" fmla="*/ 9807 w 10000"/>
                <a:gd name="connsiteY2" fmla="*/ 0 h 9687"/>
                <a:gd name="connsiteX3" fmla="*/ 9756 w 10000"/>
                <a:gd name="connsiteY3" fmla="*/ 189 h 9687"/>
                <a:gd name="connsiteX4" fmla="*/ 9861 w 10000"/>
                <a:gd name="connsiteY4" fmla="*/ 535 h 9687"/>
                <a:gd name="connsiteX5" fmla="*/ 9807 w 10000"/>
                <a:gd name="connsiteY5" fmla="*/ 855 h 9687"/>
                <a:gd name="connsiteX6" fmla="*/ 9669 w 10000"/>
                <a:gd name="connsiteY6" fmla="*/ 535 h 9687"/>
                <a:gd name="connsiteX7" fmla="*/ 9756 w 10000"/>
                <a:gd name="connsiteY7" fmla="*/ 1026 h 9687"/>
                <a:gd name="connsiteX8" fmla="*/ 9669 w 10000"/>
                <a:gd name="connsiteY8" fmla="*/ 1026 h 9687"/>
                <a:gd name="connsiteX9" fmla="*/ 9669 w 10000"/>
                <a:gd name="connsiteY9" fmla="*/ 1373 h 9687"/>
                <a:gd name="connsiteX10" fmla="*/ 9433 w 10000"/>
                <a:gd name="connsiteY10" fmla="*/ 1747 h 9687"/>
                <a:gd name="connsiteX11" fmla="*/ 9386 w 10000"/>
                <a:gd name="connsiteY11" fmla="*/ 2039 h 9687"/>
                <a:gd name="connsiteX12" fmla="*/ 9433 w 10000"/>
                <a:gd name="connsiteY12" fmla="*/ 2230 h 9687"/>
                <a:gd name="connsiteX13" fmla="*/ 9386 w 10000"/>
                <a:gd name="connsiteY13" fmla="*/ 2355 h 9687"/>
                <a:gd name="connsiteX14" fmla="*/ 9338 w 10000"/>
                <a:gd name="connsiteY14" fmla="*/ 2887 h 9687"/>
                <a:gd name="connsiteX15" fmla="*/ 9297 w 10000"/>
                <a:gd name="connsiteY15" fmla="*/ 2727 h 9687"/>
                <a:gd name="connsiteX16" fmla="*/ 9297 w 10000"/>
                <a:gd name="connsiteY16" fmla="*/ 3238 h 9687"/>
                <a:gd name="connsiteX17" fmla="*/ 8816 w 10000"/>
                <a:gd name="connsiteY17" fmla="*/ 2362 h 9687"/>
                <a:gd name="connsiteX18" fmla="*/ 8031 w 10000"/>
                <a:gd name="connsiteY18" fmla="*/ 5277 h 9687"/>
                <a:gd name="connsiteX19" fmla="*/ 7747 w 10000"/>
                <a:gd name="connsiteY19" fmla="*/ 5611 h 9687"/>
                <a:gd name="connsiteX20" fmla="*/ 7606 w 10000"/>
                <a:gd name="connsiteY20" fmla="*/ 4601 h 9687"/>
                <a:gd name="connsiteX21" fmla="*/ 7561 w 10000"/>
                <a:gd name="connsiteY21" fmla="*/ 4601 h 9687"/>
                <a:gd name="connsiteX22" fmla="*/ 7697 w 10000"/>
                <a:gd name="connsiteY22" fmla="*/ 4402 h 9687"/>
                <a:gd name="connsiteX23" fmla="*/ 7511 w 10000"/>
                <a:gd name="connsiteY23" fmla="*/ 4402 h 9687"/>
                <a:gd name="connsiteX24" fmla="*/ 7466 w 10000"/>
                <a:gd name="connsiteY24" fmla="*/ 4780 h 9687"/>
                <a:gd name="connsiteX25" fmla="*/ 7561 w 10000"/>
                <a:gd name="connsiteY25" fmla="*/ 5101 h 9687"/>
                <a:gd name="connsiteX26" fmla="*/ 7511 w 10000"/>
                <a:gd name="connsiteY26" fmla="*/ 5101 h 9687"/>
                <a:gd name="connsiteX27" fmla="*/ 7657 w 10000"/>
                <a:gd name="connsiteY27" fmla="*/ 6112 h 9687"/>
                <a:gd name="connsiteX28" fmla="*/ 7466 w 10000"/>
                <a:gd name="connsiteY28" fmla="*/ 5466 h 9687"/>
                <a:gd name="connsiteX29" fmla="*/ 7561 w 10000"/>
                <a:gd name="connsiteY29" fmla="*/ 6112 h 9687"/>
                <a:gd name="connsiteX30" fmla="*/ 7511 w 10000"/>
                <a:gd name="connsiteY30" fmla="*/ 6302 h 9687"/>
                <a:gd name="connsiteX31" fmla="*/ 7466 w 10000"/>
                <a:gd name="connsiteY31" fmla="*/ 6112 h 9687"/>
                <a:gd name="connsiteX32" fmla="*/ 7420 w 10000"/>
                <a:gd name="connsiteY32" fmla="*/ 6652 h 9687"/>
                <a:gd name="connsiteX33" fmla="*/ 7273 w 10000"/>
                <a:gd name="connsiteY33" fmla="*/ 6814 h 9687"/>
                <a:gd name="connsiteX34" fmla="*/ 7230 w 10000"/>
                <a:gd name="connsiteY34" fmla="*/ 6450 h 9687"/>
                <a:gd name="connsiteX35" fmla="*/ 7139 w 10000"/>
                <a:gd name="connsiteY35" fmla="*/ 6302 h 9687"/>
                <a:gd name="connsiteX36" fmla="*/ 7186 w 10000"/>
                <a:gd name="connsiteY36" fmla="*/ 6970 h 9687"/>
                <a:gd name="connsiteX37" fmla="*/ 6946 w 10000"/>
                <a:gd name="connsiteY37" fmla="*/ 6652 h 9687"/>
                <a:gd name="connsiteX38" fmla="*/ 6899 w 10000"/>
                <a:gd name="connsiteY38" fmla="*/ 6814 h 9687"/>
                <a:gd name="connsiteX39" fmla="*/ 6757 w 10000"/>
                <a:gd name="connsiteY39" fmla="*/ 7129 h 9687"/>
                <a:gd name="connsiteX40" fmla="*/ 6722 w 10000"/>
                <a:gd name="connsiteY40" fmla="*/ 7493 h 9687"/>
                <a:gd name="connsiteX41" fmla="*/ 6618 w 10000"/>
                <a:gd name="connsiteY41" fmla="*/ 7493 h 9687"/>
                <a:gd name="connsiteX42" fmla="*/ 6477 w 10000"/>
                <a:gd name="connsiteY42" fmla="*/ 7658 h 9687"/>
                <a:gd name="connsiteX43" fmla="*/ 6477 w 10000"/>
                <a:gd name="connsiteY43" fmla="*/ 7493 h 9687"/>
                <a:gd name="connsiteX44" fmla="*/ 6477 w 10000"/>
                <a:gd name="connsiteY44" fmla="*/ 7820 h 9687"/>
                <a:gd name="connsiteX45" fmla="*/ 6342 w 10000"/>
                <a:gd name="connsiteY45" fmla="*/ 7658 h 9687"/>
                <a:gd name="connsiteX46" fmla="*/ 6342 w 10000"/>
                <a:gd name="connsiteY46" fmla="*/ 7980 h 9687"/>
                <a:gd name="connsiteX47" fmla="*/ 6290 w 10000"/>
                <a:gd name="connsiteY47" fmla="*/ 8505 h 9687"/>
                <a:gd name="connsiteX48" fmla="*/ 6390 w 10000"/>
                <a:gd name="connsiteY48" fmla="*/ 8687 h 9687"/>
                <a:gd name="connsiteX49" fmla="*/ 6390 w 10000"/>
                <a:gd name="connsiteY49" fmla="*/ 8687 h 9687"/>
                <a:gd name="connsiteX50" fmla="*/ 6477 w 10000"/>
                <a:gd name="connsiteY50" fmla="*/ 9362 h 9687"/>
                <a:gd name="connsiteX51" fmla="*/ 6245 w 10000"/>
                <a:gd name="connsiteY51" fmla="*/ 9687 h 9687"/>
                <a:gd name="connsiteX52" fmla="*/ 6245 w 10000"/>
                <a:gd name="connsiteY52" fmla="*/ 9362 h 9687"/>
                <a:gd name="connsiteX53" fmla="*/ 6145 w 10000"/>
                <a:gd name="connsiteY53" fmla="*/ 8844 h 9687"/>
                <a:gd name="connsiteX54" fmla="*/ 6107 w 10000"/>
                <a:gd name="connsiteY54" fmla="*/ 8505 h 9687"/>
                <a:gd name="connsiteX55" fmla="*/ 6058 w 10000"/>
                <a:gd name="connsiteY55" fmla="*/ 7980 h 9687"/>
                <a:gd name="connsiteX56" fmla="*/ 6107 w 10000"/>
                <a:gd name="connsiteY56" fmla="*/ 7658 h 9687"/>
                <a:gd name="connsiteX57" fmla="*/ 6058 w 10000"/>
                <a:gd name="connsiteY57" fmla="*/ 7129 h 9687"/>
                <a:gd name="connsiteX58" fmla="*/ 6058 w 10000"/>
                <a:gd name="connsiteY58" fmla="*/ 7317 h 9687"/>
                <a:gd name="connsiteX59" fmla="*/ 5963 w 10000"/>
                <a:gd name="connsiteY59" fmla="*/ 6970 h 9687"/>
                <a:gd name="connsiteX60" fmla="*/ 5963 w 10000"/>
                <a:gd name="connsiteY60" fmla="*/ 7317 h 9687"/>
                <a:gd name="connsiteX61" fmla="*/ 5824 w 10000"/>
                <a:gd name="connsiteY61" fmla="*/ 7317 h 9687"/>
                <a:gd name="connsiteX62" fmla="*/ 5733 w 10000"/>
                <a:gd name="connsiteY62" fmla="*/ 7129 h 9687"/>
                <a:gd name="connsiteX63" fmla="*/ 5679 w 10000"/>
                <a:gd name="connsiteY63" fmla="*/ 6814 h 9687"/>
                <a:gd name="connsiteX64" fmla="*/ 5631 w 10000"/>
                <a:gd name="connsiteY64" fmla="*/ 6814 h 9687"/>
                <a:gd name="connsiteX65" fmla="*/ 5631 w 10000"/>
                <a:gd name="connsiteY65" fmla="*/ 7129 h 9687"/>
                <a:gd name="connsiteX66" fmla="*/ 5542 w 10000"/>
                <a:gd name="connsiteY66" fmla="*/ 6814 h 9687"/>
                <a:gd name="connsiteX67" fmla="*/ 5501 w 10000"/>
                <a:gd name="connsiteY67" fmla="*/ 6450 h 9687"/>
                <a:gd name="connsiteX68" fmla="*/ 5457 w 10000"/>
                <a:gd name="connsiteY68" fmla="*/ 6652 h 9687"/>
                <a:gd name="connsiteX69" fmla="*/ 5501 w 10000"/>
                <a:gd name="connsiteY69" fmla="*/ 7129 h 9687"/>
                <a:gd name="connsiteX70" fmla="*/ 5405 w 10000"/>
                <a:gd name="connsiteY70" fmla="*/ 6970 h 9687"/>
                <a:gd name="connsiteX71" fmla="*/ 5405 w 10000"/>
                <a:gd name="connsiteY71" fmla="*/ 7317 h 9687"/>
                <a:gd name="connsiteX72" fmla="*/ 5214 w 10000"/>
                <a:gd name="connsiteY72" fmla="*/ 7129 h 9687"/>
                <a:gd name="connsiteX73" fmla="*/ 5078 w 10000"/>
                <a:gd name="connsiteY73" fmla="*/ 7129 h 9687"/>
                <a:gd name="connsiteX74" fmla="*/ 5026 w 10000"/>
                <a:gd name="connsiteY74" fmla="*/ 7129 h 9687"/>
                <a:gd name="connsiteX75" fmla="*/ 4888 w 10000"/>
                <a:gd name="connsiteY75" fmla="*/ 6814 h 9687"/>
                <a:gd name="connsiteX76" fmla="*/ 4836 w 10000"/>
                <a:gd name="connsiteY76" fmla="*/ 6652 h 9687"/>
                <a:gd name="connsiteX77" fmla="*/ 4697 w 10000"/>
                <a:gd name="connsiteY77" fmla="*/ 6450 h 9687"/>
                <a:gd name="connsiteX78" fmla="*/ 4607 w 10000"/>
                <a:gd name="connsiteY78" fmla="*/ 5466 h 9687"/>
                <a:gd name="connsiteX79" fmla="*/ 4506 w 10000"/>
                <a:gd name="connsiteY79" fmla="*/ 4780 h 9687"/>
                <a:gd name="connsiteX80" fmla="*/ 4371 w 10000"/>
                <a:gd name="connsiteY80" fmla="*/ 4780 h 9687"/>
                <a:gd name="connsiteX81" fmla="*/ 4229 w 10000"/>
                <a:gd name="connsiteY81" fmla="*/ 4780 h 9687"/>
                <a:gd name="connsiteX82" fmla="*/ 3993 w 10000"/>
                <a:gd name="connsiteY82" fmla="*/ 3914 h 9687"/>
                <a:gd name="connsiteX83" fmla="*/ 3811 w 10000"/>
                <a:gd name="connsiteY83" fmla="*/ 4402 h 9687"/>
                <a:gd name="connsiteX84" fmla="*/ 3811 w 10000"/>
                <a:gd name="connsiteY84" fmla="*/ 4780 h 9687"/>
                <a:gd name="connsiteX85" fmla="*/ 3575 w 10000"/>
                <a:gd name="connsiteY85" fmla="*/ 4946 h 9687"/>
                <a:gd name="connsiteX86" fmla="*/ 3437 w 10000"/>
                <a:gd name="connsiteY86" fmla="*/ 5466 h 9687"/>
                <a:gd name="connsiteX87" fmla="*/ 3344 w 10000"/>
                <a:gd name="connsiteY87" fmla="*/ 5101 h 9687"/>
                <a:gd name="connsiteX88" fmla="*/ 3249 w 10000"/>
                <a:gd name="connsiteY88" fmla="*/ 5466 h 9687"/>
                <a:gd name="connsiteX89" fmla="*/ 3109 w 10000"/>
                <a:gd name="connsiteY89" fmla="*/ 5466 h 9687"/>
                <a:gd name="connsiteX90" fmla="*/ 2915 w 10000"/>
                <a:gd name="connsiteY90" fmla="*/ 5277 h 9687"/>
                <a:gd name="connsiteX91" fmla="*/ 2731 w 10000"/>
                <a:gd name="connsiteY91" fmla="*/ 5611 h 9687"/>
                <a:gd name="connsiteX92" fmla="*/ 2637 w 10000"/>
                <a:gd name="connsiteY92" fmla="*/ 5611 h 9687"/>
                <a:gd name="connsiteX93" fmla="*/ 2542 w 10000"/>
                <a:gd name="connsiteY93" fmla="*/ 5611 h 9687"/>
                <a:gd name="connsiteX94" fmla="*/ 2496 w 10000"/>
                <a:gd name="connsiteY94" fmla="*/ 5611 h 9687"/>
                <a:gd name="connsiteX95" fmla="*/ 2496 w 10000"/>
                <a:gd name="connsiteY95" fmla="*/ 6450 h 9687"/>
                <a:gd name="connsiteX96" fmla="*/ 2594 w 10000"/>
                <a:gd name="connsiteY96" fmla="*/ 6970 h 9687"/>
                <a:gd name="connsiteX97" fmla="*/ 2594 w 10000"/>
                <a:gd name="connsiteY97" fmla="*/ 7129 h 9687"/>
                <a:gd name="connsiteX98" fmla="*/ 2594 w 10000"/>
                <a:gd name="connsiteY98" fmla="*/ 7493 h 9687"/>
                <a:gd name="connsiteX99" fmla="*/ 2637 w 10000"/>
                <a:gd name="connsiteY99" fmla="*/ 7980 h 9687"/>
                <a:gd name="connsiteX100" fmla="*/ 2496 w 10000"/>
                <a:gd name="connsiteY100" fmla="*/ 7820 h 9687"/>
                <a:gd name="connsiteX101" fmla="*/ 2353 w 10000"/>
                <a:gd name="connsiteY101" fmla="*/ 7658 h 9687"/>
                <a:gd name="connsiteX102" fmla="*/ 2258 w 10000"/>
                <a:gd name="connsiteY102" fmla="*/ 6814 h 9687"/>
                <a:gd name="connsiteX103" fmla="*/ 1986 w 10000"/>
                <a:gd name="connsiteY103" fmla="*/ 7317 h 9687"/>
                <a:gd name="connsiteX104" fmla="*/ 1892 w 10000"/>
                <a:gd name="connsiteY104" fmla="*/ 7493 h 9687"/>
                <a:gd name="connsiteX105" fmla="*/ 1892 w 10000"/>
                <a:gd name="connsiteY105" fmla="*/ 6970 h 9687"/>
                <a:gd name="connsiteX106" fmla="*/ 1750 w 10000"/>
                <a:gd name="connsiteY106" fmla="*/ 6302 h 9687"/>
                <a:gd name="connsiteX107" fmla="*/ 1470 w 10000"/>
                <a:gd name="connsiteY107" fmla="*/ 6302 h 9687"/>
                <a:gd name="connsiteX108" fmla="*/ 1470 w 10000"/>
                <a:gd name="connsiteY108" fmla="*/ 5611 h 9687"/>
                <a:gd name="connsiteX109" fmla="*/ 1509 w 10000"/>
                <a:gd name="connsiteY109" fmla="*/ 4780 h 9687"/>
                <a:gd name="connsiteX110" fmla="*/ 1331 w 10000"/>
                <a:gd name="connsiteY110" fmla="*/ 4402 h 9687"/>
                <a:gd name="connsiteX111" fmla="*/ 1183 w 10000"/>
                <a:gd name="connsiteY111" fmla="*/ 3914 h 9687"/>
                <a:gd name="connsiteX112" fmla="*/ 1143 w 10000"/>
                <a:gd name="connsiteY112" fmla="*/ 3577 h 9687"/>
                <a:gd name="connsiteX113" fmla="*/ 1099 w 10000"/>
                <a:gd name="connsiteY113" fmla="*/ 3073 h 9687"/>
                <a:gd name="connsiteX114" fmla="*/ 1143 w 10000"/>
                <a:gd name="connsiteY114" fmla="*/ 2565 h 9687"/>
                <a:gd name="connsiteX115" fmla="*/ 810 w 10000"/>
                <a:gd name="connsiteY115" fmla="*/ 2727 h 9687"/>
                <a:gd name="connsiteX116" fmla="*/ 619 w 10000"/>
                <a:gd name="connsiteY116" fmla="*/ 3073 h 9687"/>
                <a:gd name="connsiteX117" fmla="*/ 619 w 10000"/>
                <a:gd name="connsiteY117" fmla="*/ 2565 h 9687"/>
                <a:gd name="connsiteX118" fmla="*/ 576 w 10000"/>
                <a:gd name="connsiteY118" fmla="*/ 2039 h 9687"/>
                <a:gd name="connsiteX119" fmla="*/ 531 w 10000"/>
                <a:gd name="connsiteY119" fmla="*/ 1747 h 9687"/>
                <a:gd name="connsiteX120" fmla="*/ 7910 w 10000"/>
                <a:gd name="connsiteY120" fmla="*/ 1684 h 9687"/>
                <a:gd name="connsiteX121" fmla="*/ 8049 w 10000"/>
                <a:gd name="connsiteY121" fmla="*/ 454 h 9687"/>
                <a:gd name="connsiteX0" fmla="*/ 9953 w 9953"/>
                <a:gd name="connsiteY0" fmla="*/ 377 h 10000"/>
                <a:gd name="connsiteX1" fmla="*/ 9807 w 9953"/>
                <a:gd name="connsiteY1" fmla="*/ 0 h 10000"/>
                <a:gd name="connsiteX2" fmla="*/ 9756 w 9953"/>
                <a:gd name="connsiteY2" fmla="*/ 195 h 10000"/>
                <a:gd name="connsiteX3" fmla="*/ 9861 w 9953"/>
                <a:gd name="connsiteY3" fmla="*/ 552 h 10000"/>
                <a:gd name="connsiteX4" fmla="*/ 9807 w 9953"/>
                <a:gd name="connsiteY4" fmla="*/ 883 h 10000"/>
                <a:gd name="connsiteX5" fmla="*/ 9669 w 9953"/>
                <a:gd name="connsiteY5" fmla="*/ 552 h 10000"/>
                <a:gd name="connsiteX6" fmla="*/ 9756 w 9953"/>
                <a:gd name="connsiteY6" fmla="*/ 1059 h 10000"/>
                <a:gd name="connsiteX7" fmla="*/ 9669 w 9953"/>
                <a:gd name="connsiteY7" fmla="*/ 1059 h 10000"/>
                <a:gd name="connsiteX8" fmla="*/ 9669 w 9953"/>
                <a:gd name="connsiteY8" fmla="*/ 1417 h 10000"/>
                <a:gd name="connsiteX9" fmla="*/ 9433 w 9953"/>
                <a:gd name="connsiteY9" fmla="*/ 1803 h 10000"/>
                <a:gd name="connsiteX10" fmla="*/ 9386 w 9953"/>
                <a:gd name="connsiteY10" fmla="*/ 2105 h 10000"/>
                <a:gd name="connsiteX11" fmla="*/ 9433 w 9953"/>
                <a:gd name="connsiteY11" fmla="*/ 2302 h 10000"/>
                <a:gd name="connsiteX12" fmla="*/ 9386 w 9953"/>
                <a:gd name="connsiteY12" fmla="*/ 2431 h 10000"/>
                <a:gd name="connsiteX13" fmla="*/ 9338 w 9953"/>
                <a:gd name="connsiteY13" fmla="*/ 2980 h 10000"/>
                <a:gd name="connsiteX14" fmla="*/ 9297 w 9953"/>
                <a:gd name="connsiteY14" fmla="*/ 2815 h 10000"/>
                <a:gd name="connsiteX15" fmla="*/ 9297 w 9953"/>
                <a:gd name="connsiteY15" fmla="*/ 3343 h 10000"/>
                <a:gd name="connsiteX16" fmla="*/ 8816 w 9953"/>
                <a:gd name="connsiteY16" fmla="*/ 2438 h 10000"/>
                <a:gd name="connsiteX17" fmla="*/ 8031 w 9953"/>
                <a:gd name="connsiteY17" fmla="*/ 5448 h 10000"/>
                <a:gd name="connsiteX18" fmla="*/ 7747 w 9953"/>
                <a:gd name="connsiteY18" fmla="*/ 5792 h 10000"/>
                <a:gd name="connsiteX19" fmla="*/ 7606 w 9953"/>
                <a:gd name="connsiteY19" fmla="*/ 4750 h 10000"/>
                <a:gd name="connsiteX20" fmla="*/ 7561 w 9953"/>
                <a:gd name="connsiteY20" fmla="*/ 4750 h 10000"/>
                <a:gd name="connsiteX21" fmla="*/ 7697 w 9953"/>
                <a:gd name="connsiteY21" fmla="*/ 4544 h 10000"/>
                <a:gd name="connsiteX22" fmla="*/ 7511 w 9953"/>
                <a:gd name="connsiteY22" fmla="*/ 4544 h 10000"/>
                <a:gd name="connsiteX23" fmla="*/ 7466 w 9953"/>
                <a:gd name="connsiteY23" fmla="*/ 4934 h 10000"/>
                <a:gd name="connsiteX24" fmla="*/ 7561 w 9953"/>
                <a:gd name="connsiteY24" fmla="*/ 5266 h 10000"/>
                <a:gd name="connsiteX25" fmla="*/ 7511 w 9953"/>
                <a:gd name="connsiteY25" fmla="*/ 5266 h 10000"/>
                <a:gd name="connsiteX26" fmla="*/ 7657 w 9953"/>
                <a:gd name="connsiteY26" fmla="*/ 6309 h 10000"/>
                <a:gd name="connsiteX27" fmla="*/ 7466 w 9953"/>
                <a:gd name="connsiteY27" fmla="*/ 5643 h 10000"/>
                <a:gd name="connsiteX28" fmla="*/ 7561 w 9953"/>
                <a:gd name="connsiteY28" fmla="*/ 6309 h 10000"/>
                <a:gd name="connsiteX29" fmla="*/ 7511 w 9953"/>
                <a:gd name="connsiteY29" fmla="*/ 6506 h 10000"/>
                <a:gd name="connsiteX30" fmla="*/ 7466 w 9953"/>
                <a:gd name="connsiteY30" fmla="*/ 6309 h 10000"/>
                <a:gd name="connsiteX31" fmla="*/ 7420 w 9953"/>
                <a:gd name="connsiteY31" fmla="*/ 6867 h 10000"/>
                <a:gd name="connsiteX32" fmla="*/ 7273 w 9953"/>
                <a:gd name="connsiteY32" fmla="*/ 7034 h 10000"/>
                <a:gd name="connsiteX33" fmla="*/ 7230 w 9953"/>
                <a:gd name="connsiteY33" fmla="*/ 6658 h 10000"/>
                <a:gd name="connsiteX34" fmla="*/ 7139 w 9953"/>
                <a:gd name="connsiteY34" fmla="*/ 6506 h 10000"/>
                <a:gd name="connsiteX35" fmla="*/ 7186 w 9953"/>
                <a:gd name="connsiteY35" fmla="*/ 7195 h 10000"/>
                <a:gd name="connsiteX36" fmla="*/ 6946 w 9953"/>
                <a:gd name="connsiteY36" fmla="*/ 6867 h 10000"/>
                <a:gd name="connsiteX37" fmla="*/ 6899 w 9953"/>
                <a:gd name="connsiteY37" fmla="*/ 7034 h 10000"/>
                <a:gd name="connsiteX38" fmla="*/ 6757 w 9953"/>
                <a:gd name="connsiteY38" fmla="*/ 7359 h 10000"/>
                <a:gd name="connsiteX39" fmla="*/ 6722 w 9953"/>
                <a:gd name="connsiteY39" fmla="*/ 7735 h 10000"/>
                <a:gd name="connsiteX40" fmla="*/ 6618 w 9953"/>
                <a:gd name="connsiteY40" fmla="*/ 7735 h 10000"/>
                <a:gd name="connsiteX41" fmla="*/ 6477 w 9953"/>
                <a:gd name="connsiteY41" fmla="*/ 7905 h 10000"/>
                <a:gd name="connsiteX42" fmla="*/ 6477 w 9953"/>
                <a:gd name="connsiteY42" fmla="*/ 7735 h 10000"/>
                <a:gd name="connsiteX43" fmla="*/ 6477 w 9953"/>
                <a:gd name="connsiteY43" fmla="*/ 8073 h 10000"/>
                <a:gd name="connsiteX44" fmla="*/ 6342 w 9953"/>
                <a:gd name="connsiteY44" fmla="*/ 7905 h 10000"/>
                <a:gd name="connsiteX45" fmla="*/ 6342 w 9953"/>
                <a:gd name="connsiteY45" fmla="*/ 8238 h 10000"/>
                <a:gd name="connsiteX46" fmla="*/ 6290 w 9953"/>
                <a:gd name="connsiteY46" fmla="*/ 8780 h 10000"/>
                <a:gd name="connsiteX47" fmla="*/ 6390 w 9953"/>
                <a:gd name="connsiteY47" fmla="*/ 8968 h 10000"/>
                <a:gd name="connsiteX48" fmla="*/ 6390 w 9953"/>
                <a:gd name="connsiteY48" fmla="*/ 8968 h 10000"/>
                <a:gd name="connsiteX49" fmla="*/ 6477 w 9953"/>
                <a:gd name="connsiteY49" fmla="*/ 9664 h 10000"/>
                <a:gd name="connsiteX50" fmla="*/ 6245 w 9953"/>
                <a:gd name="connsiteY50" fmla="*/ 10000 h 10000"/>
                <a:gd name="connsiteX51" fmla="*/ 6245 w 9953"/>
                <a:gd name="connsiteY51" fmla="*/ 9664 h 10000"/>
                <a:gd name="connsiteX52" fmla="*/ 6145 w 9953"/>
                <a:gd name="connsiteY52" fmla="*/ 9130 h 10000"/>
                <a:gd name="connsiteX53" fmla="*/ 6107 w 9953"/>
                <a:gd name="connsiteY53" fmla="*/ 8780 h 10000"/>
                <a:gd name="connsiteX54" fmla="*/ 6058 w 9953"/>
                <a:gd name="connsiteY54" fmla="*/ 8238 h 10000"/>
                <a:gd name="connsiteX55" fmla="*/ 6107 w 9953"/>
                <a:gd name="connsiteY55" fmla="*/ 7905 h 10000"/>
                <a:gd name="connsiteX56" fmla="*/ 6058 w 9953"/>
                <a:gd name="connsiteY56" fmla="*/ 7359 h 10000"/>
                <a:gd name="connsiteX57" fmla="*/ 6058 w 9953"/>
                <a:gd name="connsiteY57" fmla="*/ 7553 h 10000"/>
                <a:gd name="connsiteX58" fmla="*/ 5963 w 9953"/>
                <a:gd name="connsiteY58" fmla="*/ 7195 h 10000"/>
                <a:gd name="connsiteX59" fmla="*/ 5963 w 9953"/>
                <a:gd name="connsiteY59" fmla="*/ 7553 h 10000"/>
                <a:gd name="connsiteX60" fmla="*/ 5824 w 9953"/>
                <a:gd name="connsiteY60" fmla="*/ 7553 h 10000"/>
                <a:gd name="connsiteX61" fmla="*/ 5733 w 9953"/>
                <a:gd name="connsiteY61" fmla="*/ 7359 h 10000"/>
                <a:gd name="connsiteX62" fmla="*/ 5679 w 9953"/>
                <a:gd name="connsiteY62" fmla="*/ 7034 h 10000"/>
                <a:gd name="connsiteX63" fmla="*/ 5631 w 9953"/>
                <a:gd name="connsiteY63" fmla="*/ 7034 h 10000"/>
                <a:gd name="connsiteX64" fmla="*/ 5631 w 9953"/>
                <a:gd name="connsiteY64" fmla="*/ 7359 h 10000"/>
                <a:gd name="connsiteX65" fmla="*/ 5542 w 9953"/>
                <a:gd name="connsiteY65" fmla="*/ 7034 h 10000"/>
                <a:gd name="connsiteX66" fmla="*/ 5501 w 9953"/>
                <a:gd name="connsiteY66" fmla="*/ 6658 h 10000"/>
                <a:gd name="connsiteX67" fmla="*/ 5457 w 9953"/>
                <a:gd name="connsiteY67" fmla="*/ 6867 h 10000"/>
                <a:gd name="connsiteX68" fmla="*/ 5501 w 9953"/>
                <a:gd name="connsiteY68" fmla="*/ 7359 h 10000"/>
                <a:gd name="connsiteX69" fmla="*/ 5405 w 9953"/>
                <a:gd name="connsiteY69" fmla="*/ 7195 h 10000"/>
                <a:gd name="connsiteX70" fmla="*/ 5405 w 9953"/>
                <a:gd name="connsiteY70" fmla="*/ 7553 h 10000"/>
                <a:gd name="connsiteX71" fmla="*/ 5214 w 9953"/>
                <a:gd name="connsiteY71" fmla="*/ 7359 h 10000"/>
                <a:gd name="connsiteX72" fmla="*/ 5078 w 9953"/>
                <a:gd name="connsiteY72" fmla="*/ 7359 h 10000"/>
                <a:gd name="connsiteX73" fmla="*/ 5026 w 9953"/>
                <a:gd name="connsiteY73" fmla="*/ 7359 h 10000"/>
                <a:gd name="connsiteX74" fmla="*/ 4888 w 9953"/>
                <a:gd name="connsiteY74" fmla="*/ 7034 h 10000"/>
                <a:gd name="connsiteX75" fmla="*/ 4836 w 9953"/>
                <a:gd name="connsiteY75" fmla="*/ 6867 h 10000"/>
                <a:gd name="connsiteX76" fmla="*/ 4697 w 9953"/>
                <a:gd name="connsiteY76" fmla="*/ 6658 h 10000"/>
                <a:gd name="connsiteX77" fmla="*/ 4607 w 9953"/>
                <a:gd name="connsiteY77" fmla="*/ 5643 h 10000"/>
                <a:gd name="connsiteX78" fmla="*/ 4506 w 9953"/>
                <a:gd name="connsiteY78" fmla="*/ 4934 h 10000"/>
                <a:gd name="connsiteX79" fmla="*/ 4371 w 9953"/>
                <a:gd name="connsiteY79" fmla="*/ 4934 h 10000"/>
                <a:gd name="connsiteX80" fmla="*/ 4229 w 9953"/>
                <a:gd name="connsiteY80" fmla="*/ 4934 h 10000"/>
                <a:gd name="connsiteX81" fmla="*/ 3993 w 9953"/>
                <a:gd name="connsiteY81" fmla="*/ 4040 h 10000"/>
                <a:gd name="connsiteX82" fmla="*/ 3811 w 9953"/>
                <a:gd name="connsiteY82" fmla="*/ 4544 h 10000"/>
                <a:gd name="connsiteX83" fmla="*/ 3811 w 9953"/>
                <a:gd name="connsiteY83" fmla="*/ 4934 h 10000"/>
                <a:gd name="connsiteX84" fmla="*/ 3575 w 9953"/>
                <a:gd name="connsiteY84" fmla="*/ 5106 h 10000"/>
                <a:gd name="connsiteX85" fmla="*/ 3437 w 9953"/>
                <a:gd name="connsiteY85" fmla="*/ 5643 h 10000"/>
                <a:gd name="connsiteX86" fmla="*/ 3344 w 9953"/>
                <a:gd name="connsiteY86" fmla="*/ 5266 h 10000"/>
                <a:gd name="connsiteX87" fmla="*/ 3249 w 9953"/>
                <a:gd name="connsiteY87" fmla="*/ 5643 h 10000"/>
                <a:gd name="connsiteX88" fmla="*/ 3109 w 9953"/>
                <a:gd name="connsiteY88" fmla="*/ 5643 h 10000"/>
                <a:gd name="connsiteX89" fmla="*/ 2915 w 9953"/>
                <a:gd name="connsiteY89" fmla="*/ 5448 h 10000"/>
                <a:gd name="connsiteX90" fmla="*/ 2731 w 9953"/>
                <a:gd name="connsiteY90" fmla="*/ 5792 h 10000"/>
                <a:gd name="connsiteX91" fmla="*/ 2637 w 9953"/>
                <a:gd name="connsiteY91" fmla="*/ 5792 h 10000"/>
                <a:gd name="connsiteX92" fmla="*/ 2542 w 9953"/>
                <a:gd name="connsiteY92" fmla="*/ 5792 h 10000"/>
                <a:gd name="connsiteX93" fmla="*/ 2496 w 9953"/>
                <a:gd name="connsiteY93" fmla="*/ 5792 h 10000"/>
                <a:gd name="connsiteX94" fmla="*/ 2496 w 9953"/>
                <a:gd name="connsiteY94" fmla="*/ 6658 h 10000"/>
                <a:gd name="connsiteX95" fmla="*/ 2594 w 9953"/>
                <a:gd name="connsiteY95" fmla="*/ 7195 h 10000"/>
                <a:gd name="connsiteX96" fmla="*/ 2594 w 9953"/>
                <a:gd name="connsiteY96" fmla="*/ 7359 h 10000"/>
                <a:gd name="connsiteX97" fmla="*/ 2594 w 9953"/>
                <a:gd name="connsiteY97" fmla="*/ 7735 h 10000"/>
                <a:gd name="connsiteX98" fmla="*/ 2637 w 9953"/>
                <a:gd name="connsiteY98" fmla="*/ 8238 h 10000"/>
                <a:gd name="connsiteX99" fmla="*/ 2496 w 9953"/>
                <a:gd name="connsiteY99" fmla="*/ 8073 h 10000"/>
                <a:gd name="connsiteX100" fmla="*/ 2353 w 9953"/>
                <a:gd name="connsiteY100" fmla="*/ 7905 h 10000"/>
                <a:gd name="connsiteX101" fmla="*/ 2258 w 9953"/>
                <a:gd name="connsiteY101" fmla="*/ 7034 h 10000"/>
                <a:gd name="connsiteX102" fmla="*/ 1986 w 9953"/>
                <a:gd name="connsiteY102" fmla="*/ 7553 h 10000"/>
                <a:gd name="connsiteX103" fmla="*/ 1892 w 9953"/>
                <a:gd name="connsiteY103" fmla="*/ 7735 h 10000"/>
                <a:gd name="connsiteX104" fmla="*/ 1892 w 9953"/>
                <a:gd name="connsiteY104" fmla="*/ 7195 h 10000"/>
                <a:gd name="connsiteX105" fmla="*/ 1750 w 9953"/>
                <a:gd name="connsiteY105" fmla="*/ 6506 h 10000"/>
                <a:gd name="connsiteX106" fmla="*/ 1470 w 9953"/>
                <a:gd name="connsiteY106" fmla="*/ 6506 h 10000"/>
                <a:gd name="connsiteX107" fmla="*/ 1470 w 9953"/>
                <a:gd name="connsiteY107" fmla="*/ 5792 h 10000"/>
                <a:gd name="connsiteX108" fmla="*/ 1509 w 9953"/>
                <a:gd name="connsiteY108" fmla="*/ 4934 h 10000"/>
                <a:gd name="connsiteX109" fmla="*/ 1331 w 9953"/>
                <a:gd name="connsiteY109" fmla="*/ 4544 h 10000"/>
                <a:gd name="connsiteX110" fmla="*/ 1183 w 9953"/>
                <a:gd name="connsiteY110" fmla="*/ 4040 h 10000"/>
                <a:gd name="connsiteX111" fmla="*/ 1143 w 9953"/>
                <a:gd name="connsiteY111" fmla="*/ 3693 h 10000"/>
                <a:gd name="connsiteX112" fmla="*/ 1099 w 9953"/>
                <a:gd name="connsiteY112" fmla="*/ 3172 h 10000"/>
                <a:gd name="connsiteX113" fmla="*/ 1143 w 9953"/>
                <a:gd name="connsiteY113" fmla="*/ 2648 h 10000"/>
                <a:gd name="connsiteX114" fmla="*/ 810 w 9953"/>
                <a:gd name="connsiteY114" fmla="*/ 2815 h 10000"/>
                <a:gd name="connsiteX115" fmla="*/ 619 w 9953"/>
                <a:gd name="connsiteY115" fmla="*/ 3172 h 10000"/>
                <a:gd name="connsiteX116" fmla="*/ 619 w 9953"/>
                <a:gd name="connsiteY116" fmla="*/ 2648 h 10000"/>
                <a:gd name="connsiteX117" fmla="*/ 576 w 9953"/>
                <a:gd name="connsiteY117" fmla="*/ 2105 h 10000"/>
                <a:gd name="connsiteX118" fmla="*/ 531 w 9953"/>
                <a:gd name="connsiteY118" fmla="*/ 1803 h 10000"/>
                <a:gd name="connsiteX119" fmla="*/ 7910 w 9953"/>
                <a:gd name="connsiteY119" fmla="*/ 1738 h 10000"/>
                <a:gd name="connsiteX120" fmla="*/ 8049 w 9953"/>
                <a:gd name="connsiteY120" fmla="*/ 469 h 10000"/>
                <a:gd name="connsiteX0" fmla="*/ 9853 w 9908"/>
                <a:gd name="connsiteY0" fmla="*/ 0 h 10000"/>
                <a:gd name="connsiteX1" fmla="*/ 9802 w 9908"/>
                <a:gd name="connsiteY1" fmla="*/ 195 h 10000"/>
                <a:gd name="connsiteX2" fmla="*/ 9908 w 9908"/>
                <a:gd name="connsiteY2" fmla="*/ 552 h 10000"/>
                <a:gd name="connsiteX3" fmla="*/ 9853 w 9908"/>
                <a:gd name="connsiteY3" fmla="*/ 883 h 10000"/>
                <a:gd name="connsiteX4" fmla="*/ 9715 w 9908"/>
                <a:gd name="connsiteY4" fmla="*/ 552 h 10000"/>
                <a:gd name="connsiteX5" fmla="*/ 9802 w 9908"/>
                <a:gd name="connsiteY5" fmla="*/ 1059 h 10000"/>
                <a:gd name="connsiteX6" fmla="*/ 9715 w 9908"/>
                <a:gd name="connsiteY6" fmla="*/ 1059 h 10000"/>
                <a:gd name="connsiteX7" fmla="*/ 9715 w 9908"/>
                <a:gd name="connsiteY7" fmla="*/ 1417 h 10000"/>
                <a:gd name="connsiteX8" fmla="*/ 9478 w 9908"/>
                <a:gd name="connsiteY8" fmla="*/ 1803 h 10000"/>
                <a:gd name="connsiteX9" fmla="*/ 9430 w 9908"/>
                <a:gd name="connsiteY9" fmla="*/ 2105 h 10000"/>
                <a:gd name="connsiteX10" fmla="*/ 9478 w 9908"/>
                <a:gd name="connsiteY10" fmla="*/ 2302 h 10000"/>
                <a:gd name="connsiteX11" fmla="*/ 9430 w 9908"/>
                <a:gd name="connsiteY11" fmla="*/ 2431 h 10000"/>
                <a:gd name="connsiteX12" fmla="*/ 9382 w 9908"/>
                <a:gd name="connsiteY12" fmla="*/ 2980 h 10000"/>
                <a:gd name="connsiteX13" fmla="*/ 9341 w 9908"/>
                <a:gd name="connsiteY13" fmla="*/ 2815 h 10000"/>
                <a:gd name="connsiteX14" fmla="*/ 9341 w 9908"/>
                <a:gd name="connsiteY14" fmla="*/ 3343 h 10000"/>
                <a:gd name="connsiteX15" fmla="*/ 8858 w 9908"/>
                <a:gd name="connsiteY15" fmla="*/ 2438 h 10000"/>
                <a:gd name="connsiteX16" fmla="*/ 8069 w 9908"/>
                <a:gd name="connsiteY16" fmla="*/ 5448 h 10000"/>
                <a:gd name="connsiteX17" fmla="*/ 7784 w 9908"/>
                <a:gd name="connsiteY17" fmla="*/ 5792 h 10000"/>
                <a:gd name="connsiteX18" fmla="*/ 7642 w 9908"/>
                <a:gd name="connsiteY18" fmla="*/ 4750 h 10000"/>
                <a:gd name="connsiteX19" fmla="*/ 7597 w 9908"/>
                <a:gd name="connsiteY19" fmla="*/ 4750 h 10000"/>
                <a:gd name="connsiteX20" fmla="*/ 7733 w 9908"/>
                <a:gd name="connsiteY20" fmla="*/ 4544 h 10000"/>
                <a:gd name="connsiteX21" fmla="*/ 7546 w 9908"/>
                <a:gd name="connsiteY21" fmla="*/ 4544 h 10000"/>
                <a:gd name="connsiteX22" fmla="*/ 7501 w 9908"/>
                <a:gd name="connsiteY22" fmla="*/ 4934 h 10000"/>
                <a:gd name="connsiteX23" fmla="*/ 7597 w 9908"/>
                <a:gd name="connsiteY23" fmla="*/ 5266 h 10000"/>
                <a:gd name="connsiteX24" fmla="*/ 7546 w 9908"/>
                <a:gd name="connsiteY24" fmla="*/ 5266 h 10000"/>
                <a:gd name="connsiteX25" fmla="*/ 7693 w 9908"/>
                <a:gd name="connsiteY25" fmla="*/ 6309 h 10000"/>
                <a:gd name="connsiteX26" fmla="*/ 7501 w 9908"/>
                <a:gd name="connsiteY26" fmla="*/ 5643 h 10000"/>
                <a:gd name="connsiteX27" fmla="*/ 7597 w 9908"/>
                <a:gd name="connsiteY27" fmla="*/ 6309 h 10000"/>
                <a:gd name="connsiteX28" fmla="*/ 7546 w 9908"/>
                <a:gd name="connsiteY28" fmla="*/ 6506 h 10000"/>
                <a:gd name="connsiteX29" fmla="*/ 7501 w 9908"/>
                <a:gd name="connsiteY29" fmla="*/ 6309 h 10000"/>
                <a:gd name="connsiteX30" fmla="*/ 7455 w 9908"/>
                <a:gd name="connsiteY30" fmla="*/ 6867 h 10000"/>
                <a:gd name="connsiteX31" fmla="*/ 7307 w 9908"/>
                <a:gd name="connsiteY31" fmla="*/ 7034 h 10000"/>
                <a:gd name="connsiteX32" fmla="*/ 7264 w 9908"/>
                <a:gd name="connsiteY32" fmla="*/ 6658 h 10000"/>
                <a:gd name="connsiteX33" fmla="*/ 7173 w 9908"/>
                <a:gd name="connsiteY33" fmla="*/ 6506 h 10000"/>
                <a:gd name="connsiteX34" fmla="*/ 7220 w 9908"/>
                <a:gd name="connsiteY34" fmla="*/ 7195 h 10000"/>
                <a:gd name="connsiteX35" fmla="*/ 6979 w 9908"/>
                <a:gd name="connsiteY35" fmla="*/ 6867 h 10000"/>
                <a:gd name="connsiteX36" fmla="*/ 6932 w 9908"/>
                <a:gd name="connsiteY36" fmla="*/ 7034 h 10000"/>
                <a:gd name="connsiteX37" fmla="*/ 6789 w 9908"/>
                <a:gd name="connsiteY37" fmla="*/ 7359 h 10000"/>
                <a:gd name="connsiteX38" fmla="*/ 6754 w 9908"/>
                <a:gd name="connsiteY38" fmla="*/ 7735 h 10000"/>
                <a:gd name="connsiteX39" fmla="*/ 6649 w 9908"/>
                <a:gd name="connsiteY39" fmla="*/ 7735 h 10000"/>
                <a:gd name="connsiteX40" fmla="*/ 6508 w 9908"/>
                <a:gd name="connsiteY40" fmla="*/ 7905 h 10000"/>
                <a:gd name="connsiteX41" fmla="*/ 6508 w 9908"/>
                <a:gd name="connsiteY41" fmla="*/ 7735 h 10000"/>
                <a:gd name="connsiteX42" fmla="*/ 6508 w 9908"/>
                <a:gd name="connsiteY42" fmla="*/ 8073 h 10000"/>
                <a:gd name="connsiteX43" fmla="*/ 6372 w 9908"/>
                <a:gd name="connsiteY43" fmla="*/ 7905 h 10000"/>
                <a:gd name="connsiteX44" fmla="*/ 6372 w 9908"/>
                <a:gd name="connsiteY44" fmla="*/ 8238 h 10000"/>
                <a:gd name="connsiteX45" fmla="*/ 6320 w 9908"/>
                <a:gd name="connsiteY45" fmla="*/ 8780 h 10000"/>
                <a:gd name="connsiteX46" fmla="*/ 6420 w 9908"/>
                <a:gd name="connsiteY46" fmla="*/ 8968 h 10000"/>
                <a:gd name="connsiteX47" fmla="*/ 6420 w 9908"/>
                <a:gd name="connsiteY47" fmla="*/ 8968 h 10000"/>
                <a:gd name="connsiteX48" fmla="*/ 6508 w 9908"/>
                <a:gd name="connsiteY48" fmla="*/ 9664 h 10000"/>
                <a:gd name="connsiteX49" fmla="*/ 6274 w 9908"/>
                <a:gd name="connsiteY49" fmla="*/ 10000 h 10000"/>
                <a:gd name="connsiteX50" fmla="*/ 6274 w 9908"/>
                <a:gd name="connsiteY50" fmla="*/ 9664 h 10000"/>
                <a:gd name="connsiteX51" fmla="*/ 6174 w 9908"/>
                <a:gd name="connsiteY51" fmla="*/ 9130 h 10000"/>
                <a:gd name="connsiteX52" fmla="*/ 6136 w 9908"/>
                <a:gd name="connsiteY52" fmla="*/ 8780 h 10000"/>
                <a:gd name="connsiteX53" fmla="*/ 6087 w 9908"/>
                <a:gd name="connsiteY53" fmla="*/ 8238 h 10000"/>
                <a:gd name="connsiteX54" fmla="*/ 6136 w 9908"/>
                <a:gd name="connsiteY54" fmla="*/ 7905 h 10000"/>
                <a:gd name="connsiteX55" fmla="*/ 6087 w 9908"/>
                <a:gd name="connsiteY55" fmla="*/ 7359 h 10000"/>
                <a:gd name="connsiteX56" fmla="*/ 6087 w 9908"/>
                <a:gd name="connsiteY56" fmla="*/ 7553 h 10000"/>
                <a:gd name="connsiteX57" fmla="*/ 5991 w 9908"/>
                <a:gd name="connsiteY57" fmla="*/ 7195 h 10000"/>
                <a:gd name="connsiteX58" fmla="*/ 5991 w 9908"/>
                <a:gd name="connsiteY58" fmla="*/ 7553 h 10000"/>
                <a:gd name="connsiteX59" fmla="*/ 5852 w 9908"/>
                <a:gd name="connsiteY59" fmla="*/ 7553 h 10000"/>
                <a:gd name="connsiteX60" fmla="*/ 5760 w 9908"/>
                <a:gd name="connsiteY60" fmla="*/ 7359 h 10000"/>
                <a:gd name="connsiteX61" fmla="*/ 5706 w 9908"/>
                <a:gd name="connsiteY61" fmla="*/ 7034 h 10000"/>
                <a:gd name="connsiteX62" fmla="*/ 5658 w 9908"/>
                <a:gd name="connsiteY62" fmla="*/ 7034 h 10000"/>
                <a:gd name="connsiteX63" fmla="*/ 5658 w 9908"/>
                <a:gd name="connsiteY63" fmla="*/ 7359 h 10000"/>
                <a:gd name="connsiteX64" fmla="*/ 5568 w 9908"/>
                <a:gd name="connsiteY64" fmla="*/ 7034 h 10000"/>
                <a:gd name="connsiteX65" fmla="*/ 5527 w 9908"/>
                <a:gd name="connsiteY65" fmla="*/ 6658 h 10000"/>
                <a:gd name="connsiteX66" fmla="*/ 5483 w 9908"/>
                <a:gd name="connsiteY66" fmla="*/ 6867 h 10000"/>
                <a:gd name="connsiteX67" fmla="*/ 5527 w 9908"/>
                <a:gd name="connsiteY67" fmla="*/ 7359 h 10000"/>
                <a:gd name="connsiteX68" fmla="*/ 5431 w 9908"/>
                <a:gd name="connsiteY68" fmla="*/ 7195 h 10000"/>
                <a:gd name="connsiteX69" fmla="*/ 5431 w 9908"/>
                <a:gd name="connsiteY69" fmla="*/ 7553 h 10000"/>
                <a:gd name="connsiteX70" fmla="*/ 5239 w 9908"/>
                <a:gd name="connsiteY70" fmla="*/ 7359 h 10000"/>
                <a:gd name="connsiteX71" fmla="*/ 5102 w 9908"/>
                <a:gd name="connsiteY71" fmla="*/ 7359 h 10000"/>
                <a:gd name="connsiteX72" fmla="*/ 5050 w 9908"/>
                <a:gd name="connsiteY72" fmla="*/ 7359 h 10000"/>
                <a:gd name="connsiteX73" fmla="*/ 4911 w 9908"/>
                <a:gd name="connsiteY73" fmla="*/ 7034 h 10000"/>
                <a:gd name="connsiteX74" fmla="*/ 4859 w 9908"/>
                <a:gd name="connsiteY74" fmla="*/ 6867 h 10000"/>
                <a:gd name="connsiteX75" fmla="*/ 4719 w 9908"/>
                <a:gd name="connsiteY75" fmla="*/ 6658 h 10000"/>
                <a:gd name="connsiteX76" fmla="*/ 4629 w 9908"/>
                <a:gd name="connsiteY76" fmla="*/ 5643 h 10000"/>
                <a:gd name="connsiteX77" fmla="*/ 4527 w 9908"/>
                <a:gd name="connsiteY77" fmla="*/ 4934 h 10000"/>
                <a:gd name="connsiteX78" fmla="*/ 4392 w 9908"/>
                <a:gd name="connsiteY78" fmla="*/ 4934 h 10000"/>
                <a:gd name="connsiteX79" fmla="*/ 4249 w 9908"/>
                <a:gd name="connsiteY79" fmla="*/ 4934 h 10000"/>
                <a:gd name="connsiteX80" fmla="*/ 4012 w 9908"/>
                <a:gd name="connsiteY80" fmla="*/ 4040 h 10000"/>
                <a:gd name="connsiteX81" fmla="*/ 3829 w 9908"/>
                <a:gd name="connsiteY81" fmla="*/ 4544 h 10000"/>
                <a:gd name="connsiteX82" fmla="*/ 3829 w 9908"/>
                <a:gd name="connsiteY82" fmla="*/ 4934 h 10000"/>
                <a:gd name="connsiteX83" fmla="*/ 3592 w 9908"/>
                <a:gd name="connsiteY83" fmla="*/ 5106 h 10000"/>
                <a:gd name="connsiteX84" fmla="*/ 3453 w 9908"/>
                <a:gd name="connsiteY84" fmla="*/ 5643 h 10000"/>
                <a:gd name="connsiteX85" fmla="*/ 3360 w 9908"/>
                <a:gd name="connsiteY85" fmla="*/ 5266 h 10000"/>
                <a:gd name="connsiteX86" fmla="*/ 3264 w 9908"/>
                <a:gd name="connsiteY86" fmla="*/ 5643 h 10000"/>
                <a:gd name="connsiteX87" fmla="*/ 3124 w 9908"/>
                <a:gd name="connsiteY87" fmla="*/ 5643 h 10000"/>
                <a:gd name="connsiteX88" fmla="*/ 2929 w 9908"/>
                <a:gd name="connsiteY88" fmla="*/ 5448 h 10000"/>
                <a:gd name="connsiteX89" fmla="*/ 2744 w 9908"/>
                <a:gd name="connsiteY89" fmla="*/ 5792 h 10000"/>
                <a:gd name="connsiteX90" fmla="*/ 2649 w 9908"/>
                <a:gd name="connsiteY90" fmla="*/ 5792 h 10000"/>
                <a:gd name="connsiteX91" fmla="*/ 2554 w 9908"/>
                <a:gd name="connsiteY91" fmla="*/ 5792 h 10000"/>
                <a:gd name="connsiteX92" fmla="*/ 2508 w 9908"/>
                <a:gd name="connsiteY92" fmla="*/ 5792 h 10000"/>
                <a:gd name="connsiteX93" fmla="*/ 2508 w 9908"/>
                <a:gd name="connsiteY93" fmla="*/ 6658 h 10000"/>
                <a:gd name="connsiteX94" fmla="*/ 2606 w 9908"/>
                <a:gd name="connsiteY94" fmla="*/ 7195 h 10000"/>
                <a:gd name="connsiteX95" fmla="*/ 2606 w 9908"/>
                <a:gd name="connsiteY95" fmla="*/ 7359 h 10000"/>
                <a:gd name="connsiteX96" fmla="*/ 2606 w 9908"/>
                <a:gd name="connsiteY96" fmla="*/ 7735 h 10000"/>
                <a:gd name="connsiteX97" fmla="*/ 2649 w 9908"/>
                <a:gd name="connsiteY97" fmla="*/ 8238 h 10000"/>
                <a:gd name="connsiteX98" fmla="*/ 2508 w 9908"/>
                <a:gd name="connsiteY98" fmla="*/ 8073 h 10000"/>
                <a:gd name="connsiteX99" fmla="*/ 2364 w 9908"/>
                <a:gd name="connsiteY99" fmla="*/ 7905 h 10000"/>
                <a:gd name="connsiteX100" fmla="*/ 2269 w 9908"/>
                <a:gd name="connsiteY100" fmla="*/ 7034 h 10000"/>
                <a:gd name="connsiteX101" fmla="*/ 1995 w 9908"/>
                <a:gd name="connsiteY101" fmla="*/ 7553 h 10000"/>
                <a:gd name="connsiteX102" fmla="*/ 1901 w 9908"/>
                <a:gd name="connsiteY102" fmla="*/ 7735 h 10000"/>
                <a:gd name="connsiteX103" fmla="*/ 1901 w 9908"/>
                <a:gd name="connsiteY103" fmla="*/ 7195 h 10000"/>
                <a:gd name="connsiteX104" fmla="*/ 1758 w 9908"/>
                <a:gd name="connsiteY104" fmla="*/ 6506 h 10000"/>
                <a:gd name="connsiteX105" fmla="*/ 1477 w 9908"/>
                <a:gd name="connsiteY105" fmla="*/ 6506 h 10000"/>
                <a:gd name="connsiteX106" fmla="*/ 1477 w 9908"/>
                <a:gd name="connsiteY106" fmla="*/ 5792 h 10000"/>
                <a:gd name="connsiteX107" fmla="*/ 1516 w 9908"/>
                <a:gd name="connsiteY107" fmla="*/ 4934 h 10000"/>
                <a:gd name="connsiteX108" fmla="*/ 1337 w 9908"/>
                <a:gd name="connsiteY108" fmla="*/ 4544 h 10000"/>
                <a:gd name="connsiteX109" fmla="*/ 1189 w 9908"/>
                <a:gd name="connsiteY109" fmla="*/ 4040 h 10000"/>
                <a:gd name="connsiteX110" fmla="*/ 1148 w 9908"/>
                <a:gd name="connsiteY110" fmla="*/ 3693 h 10000"/>
                <a:gd name="connsiteX111" fmla="*/ 1104 w 9908"/>
                <a:gd name="connsiteY111" fmla="*/ 3172 h 10000"/>
                <a:gd name="connsiteX112" fmla="*/ 1148 w 9908"/>
                <a:gd name="connsiteY112" fmla="*/ 2648 h 10000"/>
                <a:gd name="connsiteX113" fmla="*/ 814 w 9908"/>
                <a:gd name="connsiteY113" fmla="*/ 2815 h 10000"/>
                <a:gd name="connsiteX114" fmla="*/ 622 w 9908"/>
                <a:gd name="connsiteY114" fmla="*/ 3172 h 10000"/>
                <a:gd name="connsiteX115" fmla="*/ 622 w 9908"/>
                <a:gd name="connsiteY115" fmla="*/ 2648 h 10000"/>
                <a:gd name="connsiteX116" fmla="*/ 579 w 9908"/>
                <a:gd name="connsiteY116" fmla="*/ 2105 h 10000"/>
                <a:gd name="connsiteX117" fmla="*/ 534 w 9908"/>
                <a:gd name="connsiteY117" fmla="*/ 1803 h 10000"/>
                <a:gd name="connsiteX118" fmla="*/ 7947 w 9908"/>
                <a:gd name="connsiteY118" fmla="*/ 1738 h 10000"/>
                <a:gd name="connsiteX119" fmla="*/ 8087 w 9908"/>
                <a:gd name="connsiteY119" fmla="*/ 469 h 10000"/>
                <a:gd name="connsiteX0" fmla="*/ 9893 w 10000"/>
                <a:gd name="connsiteY0" fmla="*/ 0 h 9805"/>
                <a:gd name="connsiteX1" fmla="*/ 10000 w 10000"/>
                <a:gd name="connsiteY1" fmla="*/ 357 h 9805"/>
                <a:gd name="connsiteX2" fmla="*/ 9944 w 10000"/>
                <a:gd name="connsiteY2" fmla="*/ 688 h 9805"/>
                <a:gd name="connsiteX3" fmla="*/ 9805 w 10000"/>
                <a:gd name="connsiteY3" fmla="*/ 357 h 9805"/>
                <a:gd name="connsiteX4" fmla="*/ 9893 w 10000"/>
                <a:gd name="connsiteY4" fmla="*/ 864 h 9805"/>
                <a:gd name="connsiteX5" fmla="*/ 9805 w 10000"/>
                <a:gd name="connsiteY5" fmla="*/ 864 h 9805"/>
                <a:gd name="connsiteX6" fmla="*/ 9805 w 10000"/>
                <a:gd name="connsiteY6" fmla="*/ 1222 h 9805"/>
                <a:gd name="connsiteX7" fmla="*/ 9566 w 10000"/>
                <a:gd name="connsiteY7" fmla="*/ 1608 h 9805"/>
                <a:gd name="connsiteX8" fmla="*/ 9518 w 10000"/>
                <a:gd name="connsiteY8" fmla="*/ 1910 h 9805"/>
                <a:gd name="connsiteX9" fmla="*/ 9566 w 10000"/>
                <a:gd name="connsiteY9" fmla="*/ 2107 h 9805"/>
                <a:gd name="connsiteX10" fmla="*/ 9518 w 10000"/>
                <a:gd name="connsiteY10" fmla="*/ 2236 h 9805"/>
                <a:gd name="connsiteX11" fmla="*/ 9469 w 10000"/>
                <a:gd name="connsiteY11" fmla="*/ 2785 h 9805"/>
                <a:gd name="connsiteX12" fmla="*/ 9428 w 10000"/>
                <a:gd name="connsiteY12" fmla="*/ 2620 h 9805"/>
                <a:gd name="connsiteX13" fmla="*/ 9428 w 10000"/>
                <a:gd name="connsiteY13" fmla="*/ 3148 h 9805"/>
                <a:gd name="connsiteX14" fmla="*/ 8940 w 10000"/>
                <a:gd name="connsiteY14" fmla="*/ 2243 h 9805"/>
                <a:gd name="connsiteX15" fmla="*/ 8144 w 10000"/>
                <a:gd name="connsiteY15" fmla="*/ 5253 h 9805"/>
                <a:gd name="connsiteX16" fmla="*/ 7856 w 10000"/>
                <a:gd name="connsiteY16" fmla="*/ 5597 h 9805"/>
                <a:gd name="connsiteX17" fmla="*/ 7713 w 10000"/>
                <a:gd name="connsiteY17" fmla="*/ 4555 h 9805"/>
                <a:gd name="connsiteX18" fmla="*/ 7668 w 10000"/>
                <a:gd name="connsiteY18" fmla="*/ 4555 h 9805"/>
                <a:gd name="connsiteX19" fmla="*/ 7805 w 10000"/>
                <a:gd name="connsiteY19" fmla="*/ 4349 h 9805"/>
                <a:gd name="connsiteX20" fmla="*/ 7616 w 10000"/>
                <a:gd name="connsiteY20" fmla="*/ 4349 h 9805"/>
                <a:gd name="connsiteX21" fmla="*/ 7571 w 10000"/>
                <a:gd name="connsiteY21" fmla="*/ 4739 h 9805"/>
                <a:gd name="connsiteX22" fmla="*/ 7668 w 10000"/>
                <a:gd name="connsiteY22" fmla="*/ 5071 h 9805"/>
                <a:gd name="connsiteX23" fmla="*/ 7616 w 10000"/>
                <a:gd name="connsiteY23" fmla="*/ 5071 h 9805"/>
                <a:gd name="connsiteX24" fmla="*/ 7764 w 10000"/>
                <a:gd name="connsiteY24" fmla="*/ 6114 h 9805"/>
                <a:gd name="connsiteX25" fmla="*/ 7571 w 10000"/>
                <a:gd name="connsiteY25" fmla="*/ 5448 h 9805"/>
                <a:gd name="connsiteX26" fmla="*/ 7668 w 10000"/>
                <a:gd name="connsiteY26" fmla="*/ 6114 h 9805"/>
                <a:gd name="connsiteX27" fmla="*/ 7616 w 10000"/>
                <a:gd name="connsiteY27" fmla="*/ 6311 h 9805"/>
                <a:gd name="connsiteX28" fmla="*/ 7571 w 10000"/>
                <a:gd name="connsiteY28" fmla="*/ 6114 h 9805"/>
                <a:gd name="connsiteX29" fmla="*/ 7524 w 10000"/>
                <a:gd name="connsiteY29" fmla="*/ 6672 h 9805"/>
                <a:gd name="connsiteX30" fmla="*/ 7375 w 10000"/>
                <a:gd name="connsiteY30" fmla="*/ 6839 h 9805"/>
                <a:gd name="connsiteX31" fmla="*/ 7331 w 10000"/>
                <a:gd name="connsiteY31" fmla="*/ 6463 h 9805"/>
                <a:gd name="connsiteX32" fmla="*/ 7240 w 10000"/>
                <a:gd name="connsiteY32" fmla="*/ 6311 h 9805"/>
                <a:gd name="connsiteX33" fmla="*/ 7287 w 10000"/>
                <a:gd name="connsiteY33" fmla="*/ 7000 h 9805"/>
                <a:gd name="connsiteX34" fmla="*/ 7044 w 10000"/>
                <a:gd name="connsiteY34" fmla="*/ 6672 h 9805"/>
                <a:gd name="connsiteX35" fmla="*/ 6996 w 10000"/>
                <a:gd name="connsiteY35" fmla="*/ 6839 h 9805"/>
                <a:gd name="connsiteX36" fmla="*/ 6852 w 10000"/>
                <a:gd name="connsiteY36" fmla="*/ 7164 h 9805"/>
                <a:gd name="connsiteX37" fmla="*/ 6817 w 10000"/>
                <a:gd name="connsiteY37" fmla="*/ 7540 h 9805"/>
                <a:gd name="connsiteX38" fmla="*/ 6711 w 10000"/>
                <a:gd name="connsiteY38" fmla="*/ 7540 h 9805"/>
                <a:gd name="connsiteX39" fmla="*/ 6568 w 10000"/>
                <a:gd name="connsiteY39" fmla="*/ 7710 h 9805"/>
                <a:gd name="connsiteX40" fmla="*/ 6568 w 10000"/>
                <a:gd name="connsiteY40" fmla="*/ 7540 h 9805"/>
                <a:gd name="connsiteX41" fmla="*/ 6568 w 10000"/>
                <a:gd name="connsiteY41" fmla="*/ 7878 h 9805"/>
                <a:gd name="connsiteX42" fmla="*/ 6431 w 10000"/>
                <a:gd name="connsiteY42" fmla="*/ 7710 h 9805"/>
                <a:gd name="connsiteX43" fmla="*/ 6431 w 10000"/>
                <a:gd name="connsiteY43" fmla="*/ 8043 h 9805"/>
                <a:gd name="connsiteX44" fmla="*/ 6379 w 10000"/>
                <a:gd name="connsiteY44" fmla="*/ 8585 h 9805"/>
                <a:gd name="connsiteX45" fmla="*/ 6480 w 10000"/>
                <a:gd name="connsiteY45" fmla="*/ 8773 h 9805"/>
                <a:gd name="connsiteX46" fmla="*/ 6480 w 10000"/>
                <a:gd name="connsiteY46" fmla="*/ 8773 h 9805"/>
                <a:gd name="connsiteX47" fmla="*/ 6568 w 10000"/>
                <a:gd name="connsiteY47" fmla="*/ 9469 h 9805"/>
                <a:gd name="connsiteX48" fmla="*/ 6332 w 10000"/>
                <a:gd name="connsiteY48" fmla="*/ 9805 h 9805"/>
                <a:gd name="connsiteX49" fmla="*/ 6332 w 10000"/>
                <a:gd name="connsiteY49" fmla="*/ 9469 h 9805"/>
                <a:gd name="connsiteX50" fmla="*/ 6231 w 10000"/>
                <a:gd name="connsiteY50" fmla="*/ 8935 h 9805"/>
                <a:gd name="connsiteX51" fmla="*/ 6193 w 10000"/>
                <a:gd name="connsiteY51" fmla="*/ 8585 h 9805"/>
                <a:gd name="connsiteX52" fmla="*/ 6144 w 10000"/>
                <a:gd name="connsiteY52" fmla="*/ 8043 h 9805"/>
                <a:gd name="connsiteX53" fmla="*/ 6193 w 10000"/>
                <a:gd name="connsiteY53" fmla="*/ 7710 h 9805"/>
                <a:gd name="connsiteX54" fmla="*/ 6144 w 10000"/>
                <a:gd name="connsiteY54" fmla="*/ 7164 h 9805"/>
                <a:gd name="connsiteX55" fmla="*/ 6144 w 10000"/>
                <a:gd name="connsiteY55" fmla="*/ 7358 h 9805"/>
                <a:gd name="connsiteX56" fmla="*/ 6047 w 10000"/>
                <a:gd name="connsiteY56" fmla="*/ 7000 h 9805"/>
                <a:gd name="connsiteX57" fmla="*/ 6047 w 10000"/>
                <a:gd name="connsiteY57" fmla="*/ 7358 h 9805"/>
                <a:gd name="connsiteX58" fmla="*/ 5906 w 10000"/>
                <a:gd name="connsiteY58" fmla="*/ 7358 h 9805"/>
                <a:gd name="connsiteX59" fmla="*/ 5813 w 10000"/>
                <a:gd name="connsiteY59" fmla="*/ 7164 h 9805"/>
                <a:gd name="connsiteX60" fmla="*/ 5759 w 10000"/>
                <a:gd name="connsiteY60" fmla="*/ 6839 h 9805"/>
                <a:gd name="connsiteX61" fmla="*/ 5711 w 10000"/>
                <a:gd name="connsiteY61" fmla="*/ 6839 h 9805"/>
                <a:gd name="connsiteX62" fmla="*/ 5711 w 10000"/>
                <a:gd name="connsiteY62" fmla="*/ 7164 h 9805"/>
                <a:gd name="connsiteX63" fmla="*/ 5620 w 10000"/>
                <a:gd name="connsiteY63" fmla="*/ 6839 h 9805"/>
                <a:gd name="connsiteX64" fmla="*/ 5578 w 10000"/>
                <a:gd name="connsiteY64" fmla="*/ 6463 h 9805"/>
                <a:gd name="connsiteX65" fmla="*/ 5534 w 10000"/>
                <a:gd name="connsiteY65" fmla="*/ 6672 h 9805"/>
                <a:gd name="connsiteX66" fmla="*/ 5578 w 10000"/>
                <a:gd name="connsiteY66" fmla="*/ 7164 h 9805"/>
                <a:gd name="connsiteX67" fmla="*/ 5481 w 10000"/>
                <a:gd name="connsiteY67" fmla="*/ 7000 h 9805"/>
                <a:gd name="connsiteX68" fmla="*/ 5481 w 10000"/>
                <a:gd name="connsiteY68" fmla="*/ 7358 h 9805"/>
                <a:gd name="connsiteX69" fmla="*/ 5288 w 10000"/>
                <a:gd name="connsiteY69" fmla="*/ 7164 h 9805"/>
                <a:gd name="connsiteX70" fmla="*/ 5149 w 10000"/>
                <a:gd name="connsiteY70" fmla="*/ 7164 h 9805"/>
                <a:gd name="connsiteX71" fmla="*/ 5097 w 10000"/>
                <a:gd name="connsiteY71" fmla="*/ 7164 h 9805"/>
                <a:gd name="connsiteX72" fmla="*/ 4957 w 10000"/>
                <a:gd name="connsiteY72" fmla="*/ 6839 h 9805"/>
                <a:gd name="connsiteX73" fmla="*/ 4904 w 10000"/>
                <a:gd name="connsiteY73" fmla="*/ 6672 h 9805"/>
                <a:gd name="connsiteX74" fmla="*/ 4763 w 10000"/>
                <a:gd name="connsiteY74" fmla="*/ 6463 h 9805"/>
                <a:gd name="connsiteX75" fmla="*/ 4672 w 10000"/>
                <a:gd name="connsiteY75" fmla="*/ 5448 h 9805"/>
                <a:gd name="connsiteX76" fmla="*/ 4569 w 10000"/>
                <a:gd name="connsiteY76" fmla="*/ 4739 h 9805"/>
                <a:gd name="connsiteX77" fmla="*/ 4433 w 10000"/>
                <a:gd name="connsiteY77" fmla="*/ 4739 h 9805"/>
                <a:gd name="connsiteX78" fmla="*/ 4288 w 10000"/>
                <a:gd name="connsiteY78" fmla="*/ 4739 h 9805"/>
                <a:gd name="connsiteX79" fmla="*/ 4049 w 10000"/>
                <a:gd name="connsiteY79" fmla="*/ 3845 h 9805"/>
                <a:gd name="connsiteX80" fmla="*/ 3865 w 10000"/>
                <a:gd name="connsiteY80" fmla="*/ 4349 h 9805"/>
                <a:gd name="connsiteX81" fmla="*/ 3865 w 10000"/>
                <a:gd name="connsiteY81" fmla="*/ 4739 h 9805"/>
                <a:gd name="connsiteX82" fmla="*/ 3625 w 10000"/>
                <a:gd name="connsiteY82" fmla="*/ 4911 h 9805"/>
                <a:gd name="connsiteX83" fmla="*/ 3485 w 10000"/>
                <a:gd name="connsiteY83" fmla="*/ 5448 h 9805"/>
                <a:gd name="connsiteX84" fmla="*/ 3391 w 10000"/>
                <a:gd name="connsiteY84" fmla="*/ 5071 h 9805"/>
                <a:gd name="connsiteX85" fmla="*/ 3294 w 10000"/>
                <a:gd name="connsiteY85" fmla="*/ 5448 h 9805"/>
                <a:gd name="connsiteX86" fmla="*/ 3153 w 10000"/>
                <a:gd name="connsiteY86" fmla="*/ 5448 h 9805"/>
                <a:gd name="connsiteX87" fmla="*/ 2956 w 10000"/>
                <a:gd name="connsiteY87" fmla="*/ 5253 h 9805"/>
                <a:gd name="connsiteX88" fmla="*/ 2769 w 10000"/>
                <a:gd name="connsiteY88" fmla="*/ 5597 h 9805"/>
                <a:gd name="connsiteX89" fmla="*/ 2674 w 10000"/>
                <a:gd name="connsiteY89" fmla="*/ 5597 h 9805"/>
                <a:gd name="connsiteX90" fmla="*/ 2578 w 10000"/>
                <a:gd name="connsiteY90" fmla="*/ 5597 h 9805"/>
                <a:gd name="connsiteX91" fmla="*/ 2531 w 10000"/>
                <a:gd name="connsiteY91" fmla="*/ 5597 h 9805"/>
                <a:gd name="connsiteX92" fmla="*/ 2531 w 10000"/>
                <a:gd name="connsiteY92" fmla="*/ 6463 h 9805"/>
                <a:gd name="connsiteX93" fmla="*/ 2630 w 10000"/>
                <a:gd name="connsiteY93" fmla="*/ 7000 h 9805"/>
                <a:gd name="connsiteX94" fmla="*/ 2630 w 10000"/>
                <a:gd name="connsiteY94" fmla="*/ 7164 h 9805"/>
                <a:gd name="connsiteX95" fmla="*/ 2630 w 10000"/>
                <a:gd name="connsiteY95" fmla="*/ 7540 h 9805"/>
                <a:gd name="connsiteX96" fmla="*/ 2674 w 10000"/>
                <a:gd name="connsiteY96" fmla="*/ 8043 h 9805"/>
                <a:gd name="connsiteX97" fmla="*/ 2531 w 10000"/>
                <a:gd name="connsiteY97" fmla="*/ 7878 h 9805"/>
                <a:gd name="connsiteX98" fmla="*/ 2386 w 10000"/>
                <a:gd name="connsiteY98" fmla="*/ 7710 h 9805"/>
                <a:gd name="connsiteX99" fmla="*/ 2290 w 10000"/>
                <a:gd name="connsiteY99" fmla="*/ 6839 h 9805"/>
                <a:gd name="connsiteX100" fmla="*/ 2014 w 10000"/>
                <a:gd name="connsiteY100" fmla="*/ 7358 h 9805"/>
                <a:gd name="connsiteX101" fmla="*/ 1919 w 10000"/>
                <a:gd name="connsiteY101" fmla="*/ 7540 h 9805"/>
                <a:gd name="connsiteX102" fmla="*/ 1919 w 10000"/>
                <a:gd name="connsiteY102" fmla="*/ 7000 h 9805"/>
                <a:gd name="connsiteX103" fmla="*/ 1774 w 10000"/>
                <a:gd name="connsiteY103" fmla="*/ 6311 h 9805"/>
                <a:gd name="connsiteX104" fmla="*/ 1491 w 10000"/>
                <a:gd name="connsiteY104" fmla="*/ 6311 h 9805"/>
                <a:gd name="connsiteX105" fmla="*/ 1491 w 10000"/>
                <a:gd name="connsiteY105" fmla="*/ 5597 h 9805"/>
                <a:gd name="connsiteX106" fmla="*/ 1530 w 10000"/>
                <a:gd name="connsiteY106" fmla="*/ 4739 h 9805"/>
                <a:gd name="connsiteX107" fmla="*/ 1349 w 10000"/>
                <a:gd name="connsiteY107" fmla="*/ 4349 h 9805"/>
                <a:gd name="connsiteX108" fmla="*/ 1200 w 10000"/>
                <a:gd name="connsiteY108" fmla="*/ 3845 h 9805"/>
                <a:gd name="connsiteX109" fmla="*/ 1159 w 10000"/>
                <a:gd name="connsiteY109" fmla="*/ 3498 h 9805"/>
                <a:gd name="connsiteX110" fmla="*/ 1114 w 10000"/>
                <a:gd name="connsiteY110" fmla="*/ 2977 h 9805"/>
                <a:gd name="connsiteX111" fmla="*/ 1159 w 10000"/>
                <a:gd name="connsiteY111" fmla="*/ 2453 h 9805"/>
                <a:gd name="connsiteX112" fmla="*/ 822 w 10000"/>
                <a:gd name="connsiteY112" fmla="*/ 2620 h 9805"/>
                <a:gd name="connsiteX113" fmla="*/ 628 w 10000"/>
                <a:gd name="connsiteY113" fmla="*/ 2977 h 9805"/>
                <a:gd name="connsiteX114" fmla="*/ 628 w 10000"/>
                <a:gd name="connsiteY114" fmla="*/ 2453 h 9805"/>
                <a:gd name="connsiteX115" fmla="*/ 584 w 10000"/>
                <a:gd name="connsiteY115" fmla="*/ 1910 h 9805"/>
                <a:gd name="connsiteX116" fmla="*/ 539 w 10000"/>
                <a:gd name="connsiteY116" fmla="*/ 1608 h 9805"/>
                <a:gd name="connsiteX117" fmla="*/ 8021 w 10000"/>
                <a:gd name="connsiteY117" fmla="*/ 1543 h 9805"/>
                <a:gd name="connsiteX118" fmla="*/ 8162 w 10000"/>
                <a:gd name="connsiteY118" fmla="*/ 274 h 9805"/>
                <a:gd name="connsiteX0" fmla="*/ 10000 w 10000"/>
                <a:gd name="connsiteY0" fmla="*/ 85 h 9721"/>
                <a:gd name="connsiteX1" fmla="*/ 9944 w 10000"/>
                <a:gd name="connsiteY1" fmla="*/ 423 h 9721"/>
                <a:gd name="connsiteX2" fmla="*/ 9805 w 10000"/>
                <a:gd name="connsiteY2" fmla="*/ 85 h 9721"/>
                <a:gd name="connsiteX3" fmla="*/ 9893 w 10000"/>
                <a:gd name="connsiteY3" fmla="*/ 602 h 9721"/>
                <a:gd name="connsiteX4" fmla="*/ 9805 w 10000"/>
                <a:gd name="connsiteY4" fmla="*/ 602 h 9721"/>
                <a:gd name="connsiteX5" fmla="*/ 9805 w 10000"/>
                <a:gd name="connsiteY5" fmla="*/ 967 h 9721"/>
                <a:gd name="connsiteX6" fmla="*/ 9566 w 10000"/>
                <a:gd name="connsiteY6" fmla="*/ 1361 h 9721"/>
                <a:gd name="connsiteX7" fmla="*/ 9518 w 10000"/>
                <a:gd name="connsiteY7" fmla="*/ 1669 h 9721"/>
                <a:gd name="connsiteX8" fmla="*/ 9566 w 10000"/>
                <a:gd name="connsiteY8" fmla="*/ 1870 h 9721"/>
                <a:gd name="connsiteX9" fmla="*/ 9518 w 10000"/>
                <a:gd name="connsiteY9" fmla="*/ 2001 h 9721"/>
                <a:gd name="connsiteX10" fmla="*/ 9469 w 10000"/>
                <a:gd name="connsiteY10" fmla="*/ 2561 h 9721"/>
                <a:gd name="connsiteX11" fmla="*/ 9428 w 10000"/>
                <a:gd name="connsiteY11" fmla="*/ 2393 h 9721"/>
                <a:gd name="connsiteX12" fmla="*/ 9428 w 10000"/>
                <a:gd name="connsiteY12" fmla="*/ 2932 h 9721"/>
                <a:gd name="connsiteX13" fmla="*/ 8940 w 10000"/>
                <a:gd name="connsiteY13" fmla="*/ 2009 h 9721"/>
                <a:gd name="connsiteX14" fmla="*/ 8144 w 10000"/>
                <a:gd name="connsiteY14" fmla="*/ 5078 h 9721"/>
                <a:gd name="connsiteX15" fmla="*/ 7856 w 10000"/>
                <a:gd name="connsiteY15" fmla="*/ 5429 h 9721"/>
                <a:gd name="connsiteX16" fmla="*/ 7713 w 10000"/>
                <a:gd name="connsiteY16" fmla="*/ 4367 h 9721"/>
                <a:gd name="connsiteX17" fmla="*/ 7668 w 10000"/>
                <a:gd name="connsiteY17" fmla="*/ 4367 h 9721"/>
                <a:gd name="connsiteX18" fmla="*/ 7805 w 10000"/>
                <a:gd name="connsiteY18" fmla="*/ 4156 h 9721"/>
                <a:gd name="connsiteX19" fmla="*/ 7616 w 10000"/>
                <a:gd name="connsiteY19" fmla="*/ 4156 h 9721"/>
                <a:gd name="connsiteX20" fmla="*/ 7571 w 10000"/>
                <a:gd name="connsiteY20" fmla="*/ 4554 h 9721"/>
                <a:gd name="connsiteX21" fmla="*/ 7668 w 10000"/>
                <a:gd name="connsiteY21" fmla="*/ 4893 h 9721"/>
                <a:gd name="connsiteX22" fmla="*/ 7616 w 10000"/>
                <a:gd name="connsiteY22" fmla="*/ 4893 h 9721"/>
                <a:gd name="connsiteX23" fmla="*/ 7764 w 10000"/>
                <a:gd name="connsiteY23" fmla="*/ 5957 h 9721"/>
                <a:gd name="connsiteX24" fmla="*/ 7571 w 10000"/>
                <a:gd name="connsiteY24" fmla="*/ 5277 h 9721"/>
                <a:gd name="connsiteX25" fmla="*/ 7668 w 10000"/>
                <a:gd name="connsiteY25" fmla="*/ 5957 h 9721"/>
                <a:gd name="connsiteX26" fmla="*/ 7616 w 10000"/>
                <a:gd name="connsiteY26" fmla="*/ 6158 h 9721"/>
                <a:gd name="connsiteX27" fmla="*/ 7571 w 10000"/>
                <a:gd name="connsiteY27" fmla="*/ 5957 h 9721"/>
                <a:gd name="connsiteX28" fmla="*/ 7524 w 10000"/>
                <a:gd name="connsiteY28" fmla="*/ 6526 h 9721"/>
                <a:gd name="connsiteX29" fmla="*/ 7375 w 10000"/>
                <a:gd name="connsiteY29" fmla="*/ 6696 h 9721"/>
                <a:gd name="connsiteX30" fmla="*/ 7331 w 10000"/>
                <a:gd name="connsiteY30" fmla="*/ 6313 h 9721"/>
                <a:gd name="connsiteX31" fmla="*/ 7240 w 10000"/>
                <a:gd name="connsiteY31" fmla="*/ 6158 h 9721"/>
                <a:gd name="connsiteX32" fmla="*/ 7287 w 10000"/>
                <a:gd name="connsiteY32" fmla="*/ 6860 h 9721"/>
                <a:gd name="connsiteX33" fmla="*/ 7044 w 10000"/>
                <a:gd name="connsiteY33" fmla="*/ 6526 h 9721"/>
                <a:gd name="connsiteX34" fmla="*/ 6996 w 10000"/>
                <a:gd name="connsiteY34" fmla="*/ 6696 h 9721"/>
                <a:gd name="connsiteX35" fmla="*/ 6852 w 10000"/>
                <a:gd name="connsiteY35" fmla="*/ 7027 h 9721"/>
                <a:gd name="connsiteX36" fmla="*/ 6817 w 10000"/>
                <a:gd name="connsiteY36" fmla="*/ 7411 h 9721"/>
                <a:gd name="connsiteX37" fmla="*/ 6711 w 10000"/>
                <a:gd name="connsiteY37" fmla="*/ 7411 h 9721"/>
                <a:gd name="connsiteX38" fmla="*/ 6568 w 10000"/>
                <a:gd name="connsiteY38" fmla="*/ 7584 h 9721"/>
                <a:gd name="connsiteX39" fmla="*/ 6568 w 10000"/>
                <a:gd name="connsiteY39" fmla="*/ 7411 h 9721"/>
                <a:gd name="connsiteX40" fmla="*/ 6568 w 10000"/>
                <a:gd name="connsiteY40" fmla="*/ 7756 h 9721"/>
                <a:gd name="connsiteX41" fmla="*/ 6431 w 10000"/>
                <a:gd name="connsiteY41" fmla="*/ 7584 h 9721"/>
                <a:gd name="connsiteX42" fmla="*/ 6431 w 10000"/>
                <a:gd name="connsiteY42" fmla="*/ 7924 h 9721"/>
                <a:gd name="connsiteX43" fmla="*/ 6379 w 10000"/>
                <a:gd name="connsiteY43" fmla="*/ 8477 h 9721"/>
                <a:gd name="connsiteX44" fmla="*/ 6480 w 10000"/>
                <a:gd name="connsiteY44" fmla="*/ 8668 h 9721"/>
                <a:gd name="connsiteX45" fmla="*/ 6480 w 10000"/>
                <a:gd name="connsiteY45" fmla="*/ 8668 h 9721"/>
                <a:gd name="connsiteX46" fmla="*/ 6568 w 10000"/>
                <a:gd name="connsiteY46" fmla="*/ 9378 h 9721"/>
                <a:gd name="connsiteX47" fmla="*/ 6332 w 10000"/>
                <a:gd name="connsiteY47" fmla="*/ 9721 h 9721"/>
                <a:gd name="connsiteX48" fmla="*/ 6332 w 10000"/>
                <a:gd name="connsiteY48" fmla="*/ 9378 h 9721"/>
                <a:gd name="connsiteX49" fmla="*/ 6231 w 10000"/>
                <a:gd name="connsiteY49" fmla="*/ 8834 h 9721"/>
                <a:gd name="connsiteX50" fmla="*/ 6193 w 10000"/>
                <a:gd name="connsiteY50" fmla="*/ 8477 h 9721"/>
                <a:gd name="connsiteX51" fmla="*/ 6144 w 10000"/>
                <a:gd name="connsiteY51" fmla="*/ 7924 h 9721"/>
                <a:gd name="connsiteX52" fmla="*/ 6193 w 10000"/>
                <a:gd name="connsiteY52" fmla="*/ 7584 h 9721"/>
                <a:gd name="connsiteX53" fmla="*/ 6144 w 10000"/>
                <a:gd name="connsiteY53" fmla="*/ 7027 h 9721"/>
                <a:gd name="connsiteX54" fmla="*/ 6144 w 10000"/>
                <a:gd name="connsiteY54" fmla="*/ 7225 h 9721"/>
                <a:gd name="connsiteX55" fmla="*/ 6047 w 10000"/>
                <a:gd name="connsiteY55" fmla="*/ 6860 h 9721"/>
                <a:gd name="connsiteX56" fmla="*/ 6047 w 10000"/>
                <a:gd name="connsiteY56" fmla="*/ 7225 h 9721"/>
                <a:gd name="connsiteX57" fmla="*/ 5906 w 10000"/>
                <a:gd name="connsiteY57" fmla="*/ 7225 h 9721"/>
                <a:gd name="connsiteX58" fmla="*/ 5813 w 10000"/>
                <a:gd name="connsiteY58" fmla="*/ 7027 h 9721"/>
                <a:gd name="connsiteX59" fmla="*/ 5759 w 10000"/>
                <a:gd name="connsiteY59" fmla="*/ 6696 h 9721"/>
                <a:gd name="connsiteX60" fmla="*/ 5711 w 10000"/>
                <a:gd name="connsiteY60" fmla="*/ 6696 h 9721"/>
                <a:gd name="connsiteX61" fmla="*/ 5711 w 10000"/>
                <a:gd name="connsiteY61" fmla="*/ 7027 h 9721"/>
                <a:gd name="connsiteX62" fmla="*/ 5620 w 10000"/>
                <a:gd name="connsiteY62" fmla="*/ 6696 h 9721"/>
                <a:gd name="connsiteX63" fmla="*/ 5578 w 10000"/>
                <a:gd name="connsiteY63" fmla="*/ 6313 h 9721"/>
                <a:gd name="connsiteX64" fmla="*/ 5534 w 10000"/>
                <a:gd name="connsiteY64" fmla="*/ 6526 h 9721"/>
                <a:gd name="connsiteX65" fmla="*/ 5578 w 10000"/>
                <a:gd name="connsiteY65" fmla="*/ 7027 h 9721"/>
                <a:gd name="connsiteX66" fmla="*/ 5481 w 10000"/>
                <a:gd name="connsiteY66" fmla="*/ 6860 h 9721"/>
                <a:gd name="connsiteX67" fmla="*/ 5481 w 10000"/>
                <a:gd name="connsiteY67" fmla="*/ 7225 h 9721"/>
                <a:gd name="connsiteX68" fmla="*/ 5288 w 10000"/>
                <a:gd name="connsiteY68" fmla="*/ 7027 h 9721"/>
                <a:gd name="connsiteX69" fmla="*/ 5149 w 10000"/>
                <a:gd name="connsiteY69" fmla="*/ 7027 h 9721"/>
                <a:gd name="connsiteX70" fmla="*/ 5097 w 10000"/>
                <a:gd name="connsiteY70" fmla="*/ 7027 h 9721"/>
                <a:gd name="connsiteX71" fmla="*/ 4957 w 10000"/>
                <a:gd name="connsiteY71" fmla="*/ 6696 h 9721"/>
                <a:gd name="connsiteX72" fmla="*/ 4904 w 10000"/>
                <a:gd name="connsiteY72" fmla="*/ 6526 h 9721"/>
                <a:gd name="connsiteX73" fmla="*/ 4763 w 10000"/>
                <a:gd name="connsiteY73" fmla="*/ 6313 h 9721"/>
                <a:gd name="connsiteX74" fmla="*/ 4672 w 10000"/>
                <a:gd name="connsiteY74" fmla="*/ 5277 h 9721"/>
                <a:gd name="connsiteX75" fmla="*/ 4569 w 10000"/>
                <a:gd name="connsiteY75" fmla="*/ 4554 h 9721"/>
                <a:gd name="connsiteX76" fmla="*/ 4433 w 10000"/>
                <a:gd name="connsiteY76" fmla="*/ 4554 h 9721"/>
                <a:gd name="connsiteX77" fmla="*/ 4288 w 10000"/>
                <a:gd name="connsiteY77" fmla="*/ 4554 h 9721"/>
                <a:gd name="connsiteX78" fmla="*/ 4049 w 10000"/>
                <a:gd name="connsiteY78" fmla="*/ 3642 h 9721"/>
                <a:gd name="connsiteX79" fmla="*/ 3865 w 10000"/>
                <a:gd name="connsiteY79" fmla="*/ 4156 h 9721"/>
                <a:gd name="connsiteX80" fmla="*/ 3865 w 10000"/>
                <a:gd name="connsiteY80" fmla="*/ 4554 h 9721"/>
                <a:gd name="connsiteX81" fmla="*/ 3625 w 10000"/>
                <a:gd name="connsiteY81" fmla="*/ 4730 h 9721"/>
                <a:gd name="connsiteX82" fmla="*/ 3485 w 10000"/>
                <a:gd name="connsiteY82" fmla="*/ 5277 h 9721"/>
                <a:gd name="connsiteX83" fmla="*/ 3391 w 10000"/>
                <a:gd name="connsiteY83" fmla="*/ 4893 h 9721"/>
                <a:gd name="connsiteX84" fmla="*/ 3294 w 10000"/>
                <a:gd name="connsiteY84" fmla="*/ 5277 h 9721"/>
                <a:gd name="connsiteX85" fmla="*/ 3153 w 10000"/>
                <a:gd name="connsiteY85" fmla="*/ 5277 h 9721"/>
                <a:gd name="connsiteX86" fmla="*/ 2956 w 10000"/>
                <a:gd name="connsiteY86" fmla="*/ 5078 h 9721"/>
                <a:gd name="connsiteX87" fmla="*/ 2769 w 10000"/>
                <a:gd name="connsiteY87" fmla="*/ 5429 h 9721"/>
                <a:gd name="connsiteX88" fmla="*/ 2674 w 10000"/>
                <a:gd name="connsiteY88" fmla="*/ 5429 h 9721"/>
                <a:gd name="connsiteX89" fmla="*/ 2578 w 10000"/>
                <a:gd name="connsiteY89" fmla="*/ 5429 h 9721"/>
                <a:gd name="connsiteX90" fmla="*/ 2531 w 10000"/>
                <a:gd name="connsiteY90" fmla="*/ 5429 h 9721"/>
                <a:gd name="connsiteX91" fmla="*/ 2531 w 10000"/>
                <a:gd name="connsiteY91" fmla="*/ 6313 h 9721"/>
                <a:gd name="connsiteX92" fmla="*/ 2630 w 10000"/>
                <a:gd name="connsiteY92" fmla="*/ 6860 h 9721"/>
                <a:gd name="connsiteX93" fmla="*/ 2630 w 10000"/>
                <a:gd name="connsiteY93" fmla="*/ 7027 h 9721"/>
                <a:gd name="connsiteX94" fmla="*/ 2630 w 10000"/>
                <a:gd name="connsiteY94" fmla="*/ 7411 h 9721"/>
                <a:gd name="connsiteX95" fmla="*/ 2674 w 10000"/>
                <a:gd name="connsiteY95" fmla="*/ 7924 h 9721"/>
                <a:gd name="connsiteX96" fmla="*/ 2531 w 10000"/>
                <a:gd name="connsiteY96" fmla="*/ 7756 h 9721"/>
                <a:gd name="connsiteX97" fmla="*/ 2386 w 10000"/>
                <a:gd name="connsiteY97" fmla="*/ 7584 h 9721"/>
                <a:gd name="connsiteX98" fmla="*/ 2290 w 10000"/>
                <a:gd name="connsiteY98" fmla="*/ 6696 h 9721"/>
                <a:gd name="connsiteX99" fmla="*/ 2014 w 10000"/>
                <a:gd name="connsiteY99" fmla="*/ 7225 h 9721"/>
                <a:gd name="connsiteX100" fmla="*/ 1919 w 10000"/>
                <a:gd name="connsiteY100" fmla="*/ 7411 h 9721"/>
                <a:gd name="connsiteX101" fmla="*/ 1919 w 10000"/>
                <a:gd name="connsiteY101" fmla="*/ 6860 h 9721"/>
                <a:gd name="connsiteX102" fmla="*/ 1774 w 10000"/>
                <a:gd name="connsiteY102" fmla="*/ 6158 h 9721"/>
                <a:gd name="connsiteX103" fmla="*/ 1491 w 10000"/>
                <a:gd name="connsiteY103" fmla="*/ 6158 h 9721"/>
                <a:gd name="connsiteX104" fmla="*/ 1491 w 10000"/>
                <a:gd name="connsiteY104" fmla="*/ 5429 h 9721"/>
                <a:gd name="connsiteX105" fmla="*/ 1530 w 10000"/>
                <a:gd name="connsiteY105" fmla="*/ 4554 h 9721"/>
                <a:gd name="connsiteX106" fmla="*/ 1349 w 10000"/>
                <a:gd name="connsiteY106" fmla="*/ 4156 h 9721"/>
                <a:gd name="connsiteX107" fmla="*/ 1200 w 10000"/>
                <a:gd name="connsiteY107" fmla="*/ 3642 h 9721"/>
                <a:gd name="connsiteX108" fmla="*/ 1159 w 10000"/>
                <a:gd name="connsiteY108" fmla="*/ 3289 h 9721"/>
                <a:gd name="connsiteX109" fmla="*/ 1114 w 10000"/>
                <a:gd name="connsiteY109" fmla="*/ 2757 h 9721"/>
                <a:gd name="connsiteX110" fmla="*/ 1159 w 10000"/>
                <a:gd name="connsiteY110" fmla="*/ 2223 h 9721"/>
                <a:gd name="connsiteX111" fmla="*/ 822 w 10000"/>
                <a:gd name="connsiteY111" fmla="*/ 2393 h 9721"/>
                <a:gd name="connsiteX112" fmla="*/ 628 w 10000"/>
                <a:gd name="connsiteY112" fmla="*/ 2757 h 9721"/>
                <a:gd name="connsiteX113" fmla="*/ 628 w 10000"/>
                <a:gd name="connsiteY113" fmla="*/ 2223 h 9721"/>
                <a:gd name="connsiteX114" fmla="*/ 584 w 10000"/>
                <a:gd name="connsiteY114" fmla="*/ 1669 h 9721"/>
                <a:gd name="connsiteX115" fmla="*/ 539 w 10000"/>
                <a:gd name="connsiteY115" fmla="*/ 1361 h 9721"/>
                <a:gd name="connsiteX116" fmla="*/ 8021 w 10000"/>
                <a:gd name="connsiteY116" fmla="*/ 1295 h 9721"/>
                <a:gd name="connsiteX117" fmla="*/ 8162 w 10000"/>
                <a:gd name="connsiteY117" fmla="*/ 0 h 9721"/>
                <a:gd name="connsiteX0" fmla="*/ 9944 w 9944"/>
                <a:gd name="connsiteY0" fmla="*/ 435 h 10000"/>
                <a:gd name="connsiteX1" fmla="*/ 9805 w 9944"/>
                <a:gd name="connsiteY1" fmla="*/ 87 h 10000"/>
                <a:gd name="connsiteX2" fmla="*/ 9893 w 9944"/>
                <a:gd name="connsiteY2" fmla="*/ 619 h 10000"/>
                <a:gd name="connsiteX3" fmla="*/ 9805 w 9944"/>
                <a:gd name="connsiteY3" fmla="*/ 619 h 10000"/>
                <a:gd name="connsiteX4" fmla="*/ 9805 w 9944"/>
                <a:gd name="connsiteY4" fmla="*/ 995 h 10000"/>
                <a:gd name="connsiteX5" fmla="*/ 9566 w 9944"/>
                <a:gd name="connsiteY5" fmla="*/ 1400 h 10000"/>
                <a:gd name="connsiteX6" fmla="*/ 9518 w 9944"/>
                <a:gd name="connsiteY6" fmla="*/ 1717 h 10000"/>
                <a:gd name="connsiteX7" fmla="*/ 9566 w 9944"/>
                <a:gd name="connsiteY7" fmla="*/ 1924 h 10000"/>
                <a:gd name="connsiteX8" fmla="*/ 9518 w 9944"/>
                <a:gd name="connsiteY8" fmla="*/ 2058 h 10000"/>
                <a:gd name="connsiteX9" fmla="*/ 9469 w 9944"/>
                <a:gd name="connsiteY9" fmla="*/ 2635 h 10000"/>
                <a:gd name="connsiteX10" fmla="*/ 9428 w 9944"/>
                <a:gd name="connsiteY10" fmla="*/ 2462 h 10000"/>
                <a:gd name="connsiteX11" fmla="*/ 9428 w 9944"/>
                <a:gd name="connsiteY11" fmla="*/ 3016 h 10000"/>
                <a:gd name="connsiteX12" fmla="*/ 8940 w 9944"/>
                <a:gd name="connsiteY12" fmla="*/ 2067 h 10000"/>
                <a:gd name="connsiteX13" fmla="*/ 8144 w 9944"/>
                <a:gd name="connsiteY13" fmla="*/ 5224 h 10000"/>
                <a:gd name="connsiteX14" fmla="*/ 7856 w 9944"/>
                <a:gd name="connsiteY14" fmla="*/ 5585 h 10000"/>
                <a:gd name="connsiteX15" fmla="*/ 7713 w 9944"/>
                <a:gd name="connsiteY15" fmla="*/ 4492 h 10000"/>
                <a:gd name="connsiteX16" fmla="*/ 7668 w 9944"/>
                <a:gd name="connsiteY16" fmla="*/ 4492 h 10000"/>
                <a:gd name="connsiteX17" fmla="*/ 7805 w 9944"/>
                <a:gd name="connsiteY17" fmla="*/ 4275 h 10000"/>
                <a:gd name="connsiteX18" fmla="*/ 7616 w 9944"/>
                <a:gd name="connsiteY18" fmla="*/ 4275 h 10000"/>
                <a:gd name="connsiteX19" fmla="*/ 7571 w 9944"/>
                <a:gd name="connsiteY19" fmla="*/ 4685 h 10000"/>
                <a:gd name="connsiteX20" fmla="*/ 7668 w 9944"/>
                <a:gd name="connsiteY20" fmla="*/ 5033 h 10000"/>
                <a:gd name="connsiteX21" fmla="*/ 7616 w 9944"/>
                <a:gd name="connsiteY21" fmla="*/ 5033 h 10000"/>
                <a:gd name="connsiteX22" fmla="*/ 7764 w 9944"/>
                <a:gd name="connsiteY22" fmla="*/ 6128 h 10000"/>
                <a:gd name="connsiteX23" fmla="*/ 7571 w 9944"/>
                <a:gd name="connsiteY23" fmla="*/ 5428 h 10000"/>
                <a:gd name="connsiteX24" fmla="*/ 7668 w 9944"/>
                <a:gd name="connsiteY24" fmla="*/ 6128 h 10000"/>
                <a:gd name="connsiteX25" fmla="*/ 7616 w 9944"/>
                <a:gd name="connsiteY25" fmla="*/ 6335 h 10000"/>
                <a:gd name="connsiteX26" fmla="*/ 7571 w 9944"/>
                <a:gd name="connsiteY26" fmla="*/ 6128 h 10000"/>
                <a:gd name="connsiteX27" fmla="*/ 7524 w 9944"/>
                <a:gd name="connsiteY27" fmla="*/ 6713 h 10000"/>
                <a:gd name="connsiteX28" fmla="*/ 7375 w 9944"/>
                <a:gd name="connsiteY28" fmla="*/ 6888 h 10000"/>
                <a:gd name="connsiteX29" fmla="*/ 7331 w 9944"/>
                <a:gd name="connsiteY29" fmla="*/ 6494 h 10000"/>
                <a:gd name="connsiteX30" fmla="*/ 7240 w 9944"/>
                <a:gd name="connsiteY30" fmla="*/ 6335 h 10000"/>
                <a:gd name="connsiteX31" fmla="*/ 7287 w 9944"/>
                <a:gd name="connsiteY31" fmla="*/ 7057 h 10000"/>
                <a:gd name="connsiteX32" fmla="*/ 7044 w 9944"/>
                <a:gd name="connsiteY32" fmla="*/ 6713 h 10000"/>
                <a:gd name="connsiteX33" fmla="*/ 6996 w 9944"/>
                <a:gd name="connsiteY33" fmla="*/ 6888 h 10000"/>
                <a:gd name="connsiteX34" fmla="*/ 6852 w 9944"/>
                <a:gd name="connsiteY34" fmla="*/ 7229 h 10000"/>
                <a:gd name="connsiteX35" fmla="*/ 6817 w 9944"/>
                <a:gd name="connsiteY35" fmla="*/ 7624 h 10000"/>
                <a:gd name="connsiteX36" fmla="*/ 6711 w 9944"/>
                <a:gd name="connsiteY36" fmla="*/ 7624 h 10000"/>
                <a:gd name="connsiteX37" fmla="*/ 6568 w 9944"/>
                <a:gd name="connsiteY37" fmla="*/ 7802 h 10000"/>
                <a:gd name="connsiteX38" fmla="*/ 6568 w 9944"/>
                <a:gd name="connsiteY38" fmla="*/ 7624 h 10000"/>
                <a:gd name="connsiteX39" fmla="*/ 6568 w 9944"/>
                <a:gd name="connsiteY39" fmla="*/ 7979 h 10000"/>
                <a:gd name="connsiteX40" fmla="*/ 6431 w 9944"/>
                <a:gd name="connsiteY40" fmla="*/ 7802 h 10000"/>
                <a:gd name="connsiteX41" fmla="*/ 6431 w 9944"/>
                <a:gd name="connsiteY41" fmla="*/ 8151 h 10000"/>
                <a:gd name="connsiteX42" fmla="*/ 6379 w 9944"/>
                <a:gd name="connsiteY42" fmla="*/ 8720 h 10000"/>
                <a:gd name="connsiteX43" fmla="*/ 6480 w 9944"/>
                <a:gd name="connsiteY43" fmla="*/ 8917 h 10000"/>
                <a:gd name="connsiteX44" fmla="*/ 6480 w 9944"/>
                <a:gd name="connsiteY44" fmla="*/ 8917 h 10000"/>
                <a:gd name="connsiteX45" fmla="*/ 6568 w 9944"/>
                <a:gd name="connsiteY45" fmla="*/ 9647 h 10000"/>
                <a:gd name="connsiteX46" fmla="*/ 6332 w 9944"/>
                <a:gd name="connsiteY46" fmla="*/ 10000 h 10000"/>
                <a:gd name="connsiteX47" fmla="*/ 6332 w 9944"/>
                <a:gd name="connsiteY47" fmla="*/ 9647 h 10000"/>
                <a:gd name="connsiteX48" fmla="*/ 6231 w 9944"/>
                <a:gd name="connsiteY48" fmla="*/ 9088 h 10000"/>
                <a:gd name="connsiteX49" fmla="*/ 6193 w 9944"/>
                <a:gd name="connsiteY49" fmla="*/ 8720 h 10000"/>
                <a:gd name="connsiteX50" fmla="*/ 6144 w 9944"/>
                <a:gd name="connsiteY50" fmla="*/ 8151 h 10000"/>
                <a:gd name="connsiteX51" fmla="*/ 6193 w 9944"/>
                <a:gd name="connsiteY51" fmla="*/ 7802 h 10000"/>
                <a:gd name="connsiteX52" fmla="*/ 6144 w 9944"/>
                <a:gd name="connsiteY52" fmla="*/ 7229 h 10000"/>
                <a:gd name="connsiteX53" fmla="*/ 6144 w 9944"/>
                <a:gd name="connsiteY53" fmla="*/ 7432 h 10000"/>
                <a:gd name="connsiteX54" fmla="*/ 6047 w 9944"/>
                <a:gd name="connsiteY54" fmla="*/ 7057 h 10000"/>
                <a:gd name="connsiteX55" fmla="*/ 6047 w 9944"/>
                <a:gd name="connsiteY55" fmla="*/ 7432 h 10000"/>
                <a:gd name="connsiteX56" fmla="*/ 5906 w 9944"/>
                <a:gd name="connsiteY56" fmla="*/ 7432 h 10000"/>
                <a:gd name="connsiteX57" fmla="*/ 5813 w 9944"/>
                <a:gd name="connsiteY57" fmla="*/ 7229 h 10000"/>
                <a:gd name="connsiteX58" fmla="*/ 5759 w 9944"/>
                <a:gd name="connsiteY58" fmla="*/ 6888 h 10000"/>
                <a:gd name="connsiteX59" fmla="*/ 5711 w 9944"/>
                <a:gd name="connsiteY59" fmla="*/ 6888 h 10000"/>
                <a:gd name="connsiteX60" fmla="*/ 5711 w 9944"/>
                <a:gd name="connsiteY60" fmla="*/ 7229 h 10000"/>
                <a:gd name="connsiteX61" fmla="*/ 5620 w 9944"/>
                <a:gd name="connsiteY61" fmla="*/ 6888 h 10000"/>
                <a:gd name="connsiteX62" fmla="*/ 5578 w 9944"/>
                <a:gd name="connsiteY62" fmla="*/ 6494 h 10000"/>
                <a:gd name="connsiteX63" fmla="*/ 5534 w 9944"/>
                <a:gd name="connsiteY63" fmla="*/ 6713 h 10000"/>
                <a:gd name="connsiteX64" fmla="*/ 5578 w 9944"/>
                <a:gd name="connsiteY64" fmla="*/ 7229 h 10000"/>
                <a:gd name="connsiteX65" fmla="*/ 5481 w 9944"/>
                <a:gd name="connsiteY65" fmla="*/ 7057 h 10000"/>
                <a:gd name="connsiteX66" fmla="*/ 5481 w 9944"/>
                <a:gd name="connsiteY66" fmla="*/ 7432 h 10000"/>
                <a:gd name="connsiteX67" fmla="*/ 5288 w 9944"/>
                <a:gd name="connsiteY67" fmla="*/ 7229 h 10000"/>
                <a:gd name="connsiteX68" fmla="*/ 5149 w 9944"/>
                <a:gd name="connsiteY68" fmla="*/ 7229 h 10000"/>
                <a:gd name="connsiteX69" fmla="*/ 5097 w 9944"/>
                <a:gd name="connsiteY69" fmla="*/ 7229 h 10000"/>
                <a:gd name="connsiteX70" fmla="*/ 4957 w 9944"/>
                <a:gd name="connsiteY70" fmla="*/ 6888 h 10000"/>
                <a:gd name="connsiteX71" fmla="*/ 4904 w 9944"/>
                <a:gd name="connsiteY71" fmla="*/ 6713 h 10000"/>
                <a:gd name="connsiteX72" fmla="*/ 4763 w 9944"/>
                <a:gd name="connsiteY72" fmla="*/ 6494 h 10000"/>
                <a:gd name="connsiteX73" fmla="*/ 4672 w 9944"/>
                <a:gd name="connsiteY73" fmla="*/ 5428 h 10000"/>
                <a:gd name="connsiteX74" fmla="*/ 4569 w 9944"/>
                <a:gd name="connsiteY74" fmla="*/ 4685 h 10000"/>
                <a:gd name="connsiteX75" fmla="*/ 4433 w 9944"/>
                <a:gd name="connsiteY75" fmla="*/ 4685 h 10000"/>
                <a:gd name="connsiteX76" fmla="*/ 4288 w 9944"/>
                <a:gd name="connsiteY76" fmla="*/ 4685 h 10000"/>
                <a:gd name="connsiteX77" fmla="*/ 4049 w 9944"/>
                <a:gd name="connsiteY77" fmla="*/ 3747 h 10000"/>
                <a:gd name="connsiteX78" fmla="*/ 3865 w 9944"/>
                <a:gd name="connsiteY78" fmla="*/ 4275 h 10000"/>
                <a:gd name="connsiteX79" fmla="*/ 3865 w 9944"/>
                <a:gd name="connsiteY79" fmla="*/ 4685 h 10000"/>
                <a:gd name="connsiteX80" fmla="*/ 3625 w 9944"/>
                <a:gd name="connsiteY80" fmla="*/ 4866 h 10000"/>
                <a:gd name="connsiteX81" fmla="*/ 3485 w 9944"/>
                <a:gd name="connsiteY81" fmla="*/ 5428 h 10000"/>
                <a:gd name="connsiteX82" fmla="*/ 3391 w 9944"/>
                <a:gd name="connsiteY82" fmla="*/ 5033 h 10000"/>
                <a:gd name="connsiteX83" fmla="*/ 3294 w 9944"/>
                <a:gd name="connsiteY83" fmla="*/ 5428 h 10000"/>
                <a:gd name="connsiteX84" fmla="*/ 3153 w 9944"/>
                <a:gd name="connsiteY84" fmla="*/ 5428 h 10000"/>
                <a:gd name="connsiteX85" fmla="*/ 2956 w 9944"/>
                <a:gd name="connsiteY85" fmla="*/ 5224 h 10000"/>
                <a:gd name="connsiteX86" fmla="*/ 2769 w 9944"/>
                <a:gd name="connsiteY86" fmla="*/ 5585 h 10000"/>
                <a:gd name="connsiteX87" fmla="*/ 2674 w 9944"/>
                <a:gd name="connsiteY87" fmla="*/ 5585 h 10000"/>
                <a:gd name="connsiteX88" fmla="*/ 2578 w 9944"/>
                <a:gd name="connsiteY88" fmla="*/ 5585 h 10000"/>
                <a:gd name="connsiteX89" fmla="*/ 2531 w 9944"/>
                <a:gd name="connsiteY89" fmla="*/ 5585 h 10000"/>
                <a:gd name="connsiteX90" fmla="*/ 2531 w 9944"/>
                <a:gd name="connsiteY90" fmla="*/ 6494 h 10000"/>
                <a:gd name="connsiteX91" fmla="*/ 2630 w 9944"/>
                <a:gd name="connsiteY91" fmla="*/ 7057 h 10000"/>
                <a:gd name="connsiteX92" fmla="*/ 2630 w 9944"/>
                <a:gd name="connsiteY92" fmla="*/ 7229 h 10000"/>
                <a:gd name="connsiteX93" fmla="*/ 2630 w 9944"/>
                <a:gd name="connsiteY93" fmla="*/ 7624 h 10000"/>
                <a:gd name="connsiteX94" fmla="*/ 2674 w 9944"/>
                <a:gd name="connsiteY94" fmla="*/ 8151 h 10000"/>
                <a:gd name="connsiteX95" fmla="*/ 2531 w 9944"/>
                <a:gd name="connsiteY95" fmla="*/ 7979 h 10000"/>
                <a:gd name="connsiteX96" fmla="*/ 2386 w 9944"/>
                <a:gd name="connsiteY96" fmla="*/ 7802 h 10000"/>
                <a:gd name="connsiteX97" fmla="*/ 2290 w 9944"/>
                <a:gd name="connsiteY97" fmla="*/ 6888 h 10000"/>
                <a:gd name="connsiteX98" fmla="*/ 2014 w 9944"/>
                <a:gd name="connsiteY98" fmla="*/ 7432 h 10000"/>
                <a:gd name="connsiteX99" fmla="*/ 1919 w 9944"/>
                <a:gd name="connsiteY99" fmla="*/ 7624 h 10000"/>
                <a:gd name="connsiteX100" fmla="*/ 1919 w 9944"/>
                <a:gd name="connsiteY100" fmla="*/ 7057 h 10000"/>
                <a:gd name="connsiteX101" fmla="*/ 1774 w 9944"/>
                <a:gd name="connsiteY101" fmla="*/ 6335 h 10000"/>
                <a:gd name="connsiteX102" fmla="*/ 1491 w 9944"/>
                <a:gd name="connsiteY102" fmla="*/ 6335 h 10000"/>
                <a:gd name="connsiteX103" fmla="*/ 1491 w 9944"/>
                <a:gd name="connsiteY103" fmla="*/ 5585 h 10000"/>
                <a:gd name="connsiteX104" fmla="*/ 1530 w 9944"/>
                <a:gd name="connsiteY104" fmla="*/ 4685 h 10000"/>
                <a:gd name="connsiteX105" fmla="*/ 1349 w 9944"/>
                <a:gd name="connsiteY105" fmla="*/ 4275 h 10000"/>
                <a:gd name="connsiteX106" fmla="*/ 1200 w 9944"/>
                <a:gd name="connsiteY106" fmla="*/ 3747 h 10000"/>
                <a:gd name="connsiteX107" fmla="*/ 1159 w 9944"/>
                <a:gd name="connsiteY107" fmla="*/ 3383 h 10000"/>
                <a:gd name="connsiteX108" fmla="*/ 1114 w 9944"/>
                <a:gd name="connsiteY108" fmla="*/ 2836 h 10000"/>
                <a:gd name="connsiteX109" fmla="*/ 1159 w 9944"/>
                <a:gd name="connsiteY109" fmla="*/ 2287 h 10000"/>
                <a:gd name="connsiteX110" fmla="*/ 822 w 9944"/>
                <a:gd name="connsiteY110" fmla="*/ 2462 h 10000"/>
                <a:gd name="connsiteX111" fmla="*/ 628 w 9944"/>
                <a:gd name="connsiteY111" fmla="*/ 2836 h 10000"/>
                <a:gd name="connsiteX112" fmla="*/ 628 w 9944"/>
                <a:gd name="connsiteY112" fmla="*/ 2287 h 10000"/>
                <a:gd name="connsiteX113" fmla="*/ 584 w 9944"/>
                <a:gd name="connsiteY113" fmla="*/ 1717 h 10000"/>
                <a:gd name="connsiteX114" fmla="*/ 539 w 9944"/>
                <a:gd name="connsiteY114" fmla="*/ 1400 h 10000"/>
                <a:gd name="connsiteX115" fmla="*/ 8021 w 9944"/>
                <a:gd name="connsiteY115" fmla="*/ 1332 h 10000"/>
                <a:gd name="connsiteX116" fmla="*/ 8162 w 9944"/>
                <a:gd name="connsiteY116" fmla="*/ 0 h 10000"/>
                <a:gd name="connsiteX0" fmla="*/ 9860 w 9949"/>
                <a:gd name="connsiteY0" fmla="*/ 87 h 10000"/>
                <a:gd name="connsiteX1" fmla="*/ 9949 w 9949"/>
                <a:gd name="connsiteY1" fmla="*/ 619 h 10000"/>
                <a:gd name="connsiteX2" fmla="*/ 9860 w 9949"/>
                <a:gd name="connsiteY2" fmla="*/ 619 h 10000"/>
                <a:gd name="connsiteX3" fmla="*/ 9860 w 9949"/>
                <a:gd name="connsiteY3" fmla="*/ 995 h 10000"/>
                <a:gd name="connsiteX4" fmla="*/ 9620 w 9949"/>
                <a:gd name="connsiteY4" fmla="*/ 1400 h 10000"/>
                <a:gd name="connsiteX5" fmla="*/ 9572 w 9949"/>
                <a:gd name="connsiteY5" fmla="*/ 1717 h 10000"/>
                <a:gd name="connsiteX6" fmla="*/ 9620 w 9949"/>
                <a:gd name="connsiteY6" fmla="*/ 1924 h 10000"/>
                <a:gd name="connsiteX7" fmla="*/ 9572 w 9949"/>
                <a:gd name="connsiteY7" fmla="*/ 2058 h 10000"/>
                <a:gd name="connsiteX8" fmla="*/ 9522 w 9949"/>
                <a:gd name="connsiteY8" fmla="*/ 2635 h 10000"/>
                <a:gd name="connsiteX9" fmla="*/ 9481 w 9949"/>
                <a:gd name="connsiteY9" fmla="*/ 2462 h 10000"/>
                <a:gd name="connsiteX10" fmla="*/ 9481 w 9949"/>
                <a:gd name="connsiteY10" fmla="*/ 3016 h 10000"/>
                <a:gd name="connsiteX11" fmla="*/ 8990 w 9949"/>
                <a:gd name="connsiteY11" fmla="*/ 2067 h 10000"/>
                <a:gd name="connsiteX12" fmla="*/ 8190 w 9949"/>
                <a:gd name="connsiteY12" fmla="*/ 5224 h 10000"/>
                <a:gd name="connsiteX13" fmla="*/ 7900 w 9949"/>
                <a:gd name="connsiteY13" fmla="*/ 5585 h 10000"/>
                <a:gd name="connsiteX14" fmla="*/ 7756 w 9949"/>
                <a:gd name="connsiteY14" fmla="*/ 4492 h 10000"/>
                <a:gd name="connsiteX15" fmla="*/ 7711 w 9949"/>
                <a:gd name="connsiteY15" fmla="*/ 4492 h 10000"/>
                <a:gd name="connsiteX16" fmla="*/ 7849 w 9949"/>
                <a:gd name="connsiteY16" fmla="*/ 4275 h 10000"/>
                <a:gd name="connsiteX17" fmla="*/ 7659 w 9949"/>
                <a:gd name="connsiteY17" fmla="*/ 4275 h 10000"/>
                <a:gd name="connsiteX18" fmla="*/ 7614 w 9949"/>
                <a:gd name="connsiteY18" fmla="*/ 4685 h 10000"/>
                <a:gd name="connsiteX19" fmla="*/ 7711 w 9949"/>
                <a:gd name="connsiteY19" fmla="*/ 5033 h 10000"/>
                <a:gd name="connsiteX20" fmla="*/ 7659 w 9949"/>
                <a:gd name="connsiteY20" fmla="*/ 5033 h 10000"/>
                <a:gd name="connsiteX21" fmla="*/ 7808 w 9949"/>
                <a:gd name="connsiteY21" fmla="*/ 6128 h 10000"/>
                <a:gd name="connsiteX22" fmla="*/ 7614 w 9949"/>
                <a:gd name="connsiteY22" fmla="*/ 5428 h 10000"/>
                <a:gd name="connsiteX23" fmla="*/ 7711 w 9949"/>
                <a:gd name="connsiteY23" fmla="*/ 6128 h 10000"/>
                <a:gd name="connsiteX24" fmla="*/ 7659 w 9949"/>
                <a:gd name="connsiteY24" fmla="*/ 6335 h 10000"/>
                <a:gd name="connsiteX25" fmla="*/ 7614 w 9949"/>
                <a:gd name="connsiteY25" fmla="*/ 6128 h 10000"/>
                <a:gd name="connsiteX26" fmla="*/ 7566 w 9949"/>
                <a:gd name="connsiteY26" fmla="*/ 6713 h 10000"/>
                <a:gd name="connsiteX27" fmla="*/ 7417 w 9949"/>
                <a:gd name="connsiteY27" fmla="*/ 6888 h 10000"/>
                <a:gd name="connsiteX28" fmla="*/ 7372 w 9949"/>
                <a:gd name="connsiteY28" fmla="*/ 6494 h 10000"/>
                <a:gd name="connsiteX29" fmla="*/ 7281 w 9949"/>
                <a:gd name="connsiteY29" fmla="*/ 6335 h 10000"/>
                <a:gd name="connsiteX30" fmla="*/ 7328 w 9949"/>
                <a:gd name="connsiteY30" fmla="*/ 7057 h 10000"/>
                <a:gd name="connsiteX31" fmla="*/ 7084 w 9949"/>
                <a:gd name="connsiteY31" fmla="*/ 6713 h 10000"/>
                <a:gd name="connsiteX32" fmla="*/ 7035 w 9949"/>
                <a:gd name="connsiteY32" fmla="*/ 6888 h 10000"/>
                <a:gd name="connsiteX33" fmla="*/ 6891 w 9949"/>
                <a:gd name="connsiteY33" fmla="*/ 7229 h 10000"/>
                <a:gd name="connsiteX34" fmla="*/ 6855 w 9949"/>
                <a:gd name="connsiteY34" fmla="*/ 7624 h 10000"/>
                <a:gd name="connsiteX35" fmla="*/ 6749 w 9949"/>
                <a:gd name="connsiteY35" fmla="*/ 7624 h 10000"/>
                <a:gd name="connsiteX36" fmla="*/ 6605 w 9949"/>
                <a:gd name="connsiteY36" fmla="*/ 7802 h 10000"/>
                <a:gd name="connsiteX37" fmla="*/ 6605 w 9949"/>
                <a:gd name="connsiteY37" fmla="*/ 7624 h 10000"/>
                <a:gd name="connsiteX38" fmla="*/ 6605 w 9949"/>
                <a:gd name="connsiteY38" fmla="*/ 7979 h 10000"/>
                <a:gd name="connsiteX39" fmla="*/ 6467 w 9949"/>
                <a:gd name="connsiteY39" fmla="*/ 7802 h 10000"/>
                <a:gd name="connsiteX40" fmla="*/ 6467 w 9949"/>
                <a:gd name="connsiteY40" fmla="*/ 8151 h 10000"/>
                <a:gd name="connsiteX41" fmla="*/ 6415 w 9949"/>
                <a:gd name="connsiteY41" fmla="*/ 8720 h 10000"/>
                <a:gd name="connsiteX42" fmla="*/ 6516 w 9949"/>
                <a:gd name="connsiteY42" fmla="*/ 8917 h 10000"/>
                <a:gd name="connsiteX43" fmla="*/ 6516 w 9949"/>
                <a:gd name="connsiteY43" fmla="*/ 8917 h 10000"/>
                <a:gd name="connsiteX44" fmla="*/ 6605 w 9949"/>
                <a:gd name="connsiteY44" fmla="*/ 9647 h 10000"/>
                <a:gd name="connsiteX45" fmla="*/ 6368 w 9949"/>
                <a:gd name="connsiteY45" fmla="*/ 10000 h 10000"/>
                <a:gd name="connsiteX46" fmla="*/ 6368 w 9949"/>
                <a:gd name="connsiteY46" fmla="*/ 9647 h 10000"/>
                <a:gd name="connsiteX47" fmla="*/ 6266 w 9949"/>
                <a:gd name="connsiteY47" fmla="*/ 9088 h 10000"/>
                <a:gd name="connsiteX48" fmla="*/ 6228 w 9949"/>
                <a:gd name="connsiteY48" fmla="*/ 8720 h 10000"/>
                <a:gd name="connsiteX49" fmla="*/ 6179 w 9949"/>
                <a:gd name="connsiteY49" fmla="*/ 8151 h 10000"/>
                <a:gd name="connsiteX50" fmla="*/ 6228 w 9949"/>
                <a:gd name="connsiteY50" fmla="*/ 7802 h 10000"/>
                <a:gd name="connsiteX51" fmla="*/ 6179 w 9949"/>
                <a:gd name="connsiteY51" fmla="*/ 7229 h 10000"/>
                <a:gd name="connsiteX52" fmla="*/ 6179 w 9949"/>
                <a:gd name="connsiteY52" fmla="*/ 7432 h 10000"/>
                <a:gd name="connsiteX53" fmla="*/ 6081 w 9949"/>
                <a:gd name="connsiteY53" fmla="*/ 7057 h 10000"/>
                <a:gd name="connsiteX54" fmla="*/ 6081 w 9949"/>
                <a:gd name="connsiteY54" fmla="*/ 7432 h 10000"/>
                <a:gd name="connsiteX55" fmla="*/ 5939 w 9949"/>
                <a:gd name="connsiteY55" fmla="*/ 7432 h 10000"/>
                <a:gd name="connsiteX56" fmla="*/ 5846 w 9949"/>
                <a:gd name="connsiteY56" fmla="*/ 7229 h 10000"/>
                <a:gd name="connsiteX57" fmla="*/ 5791 w 9949"/>
                <a:gd name="connsiteY57" fmla="*/ 6888 h 10000"/>
                <a:gd name="connsiteX58" fmla="*/ 5743 w 9949"/>
                <a:gd name="connsiteY58" fmla="*/ 6888 h 10000"/>
                <a:gd name="connsiteX59" fmla="*/ 5743 w 9949"/>
                <a:gd name="connsiteY59" fmla="*/ 7229 h 10000"/>
                <a:gd name="connsiteX60" fmla="*/ 5652 w 9949"/>
                <a:gd name="connsiteY60" fmla="*/ 6888 h 10000"/>
                <a:gd name="connsiteX61" fmla="*/ 5609 w 9949"/>
                <a:gd name="connsiteY61" fmla="*/ 6494 h 10000"/>
                <a:gd name="connsiteX62" fmla="*/ 5565 w 9949"/>
                <a:gd name="connsiteY62" fmla="*/ 6713 h 10000"/>
                <a:gd name="connsiteX63" fmla="*/ 5609 w 9949"/>
                <a:gd name="connsiteY63" fmla="*/ 7229 h 10000"/>
                <a:gd name="connsiteX64" fmla="*/ 5512 w 9949"/>
                <a:gd name="connsiteY64" fmla="*/ 7057 h 10000"/>
                <a:gd name="connsiteX65" fmla="*/ 5512 w 9949"/>
                <a:gd name="connsiteY65" fmla="*/ 7432 h 10000"/>
                <a:gd name="connsiteX66" fmla="*/ 5318 w 9949"/>
                <a:gd name="connsiteY66" fmla="*/ 7229 h 10000"/>
                <a:gd name="connsiteX67" fmla="*/ 5178 w 9949"/>
                <a:gd name="connsiteY67" fmla="*/ 7229 h 10000"/>
                <a:gd name="connsiteX68" fmla="*/ 5126 w 9949"/>
                <a:gd name="connsiteY68" fmla="*/ 7229 h 10000"/>
                <a:gd name="connsiteX69" fmla="*/ 4985 w 9949"/>
                <a:gd name="connsiteY69" fmla="*/ 6888 h 10000"/>
                <a:gd name="connsiteX70" fmla="*/ 4932 w 9949"/>
                <a:gd name="connsiteY70" fmla="*/ 6713 h 10000"/>
                <a:gd name="connsiteX71" fmla="*/ 4790 w 9949"/>
                <a:gd name="connsiteY71" fmla="*/ 6494 h 10000"/>
                <a:gd name="connsiteX72" fmla="*/ 4698 w 9949"/>
                <a:gd name="connsiteY72" fmla="*/ 5428 h 10000"/>
                <a:gd name="connsiteX73" fmla="*/ 4595 w 9949"/>
                <a:gd name="connsiteY73" fmla="*/ 4685 h 10000"/>
                <a:gd name="connsiteX74" fmla="*/ 4458 w 9949"/>
                <a:gd name="connsiteY74" fmla="*/ 4685 h 10000"/>
                <a:gd name="connsiteX75" fmla="*/ 4312 w 9949"/>
                <a:gd name="connsiteY75" fmla="*/ 4685 h 10000"/>
                <a:gd name="connsiteX76" fmla="*/ 4072 w 9949"/>
                <a:gd name="connsiteY76" fmla="*/ 3747 h 10000"/>
                <a:gd name="connsiteX77" fmla="*/ 3887 w 9949"/>
                <a:gd name="connsiteY77" fmla="*/ 4275 h 10000"/>
                <a:gd name="connsiteX78" fmla="*/ 3887 w 9949"/>
                <a:gd name="connsiteY78" fmla="*/ 4685 h 10000"/>
                <a:gd name="connsiteX79" fmla="*/ 3645 w 9949"/>
                <a:gd name="connsiteY79" fmla="*/ 4866 h 10000"/>
                <a:gd name="connsiteX80" fmla="*/ 3505 w 9949"/>
                <a:gd name="connsiteY80" fmla="*/ 5428 h 10000"/>
                <a:gd name="connsiteX81" fmla="*/ 3410 w 9949"/>
                <a:gd name="connsiteY81" fmla="*/ 5033 h 10000"/>
                <a:gd name="connsiteX82" fmla="*/ 3313 w 9949"/>
                <a:gd name="connsiteY82" fmla="*/ 5428 h 10000"/>
                <a:gd name="connsiteX83" fmla="*/ 3171 w 9949"/>
                <a:gd name="connsiteY83" fmla="*/ 5428 h 10000"/>
                <a:gd name="connsiteX84" fmla="*/ 2973 w 9949"/>
                <a:gd name="connsiteY84" fmla="*/ 5224 h 10000"/>
                <a:gd name="connsiteX85" fmla="*/ 2785 w 9949"/>
                <a:gd name="connsiteY85" fmla="*/ 5585 h 10000"/>
                <a:gd name="connsiteX86" fmla="*/ 2689 w 9949"/>
                <a:gd name="connsiteY86" fmla="*/ 5585 h 10000"/>
                <a:gd name="connsiteX87" fmla="*/ 2593 w 9949"/>
                <a:gd name="connsiteY87" fmla="*/ 5585 h 10000"/>
                <a:gd name="connsiteX88" fmla="*/ 2545 w 9949"/>
                <a:gd name="connsiteY88" fmla="*/ 5585 h 10000"/>
                <a:gd name="connsiteX89" fmla="*/ 2545 w 9949"/>
                <a:gd name="connsiteY89" fmla="*/ 6494 h 10000"/>
                <a:gd name="connsiteX90" fmla="*/ 2645 w 9949"/>
                <a:gd name="connsiteY90" fmla="*/ 7057 h 10000"/>
                <a:gd name="connsiteX91" fmla="*/ 2645 w 9949"/>
                <a:gd name="connsiteY91" fmla="*/ 7229 h 10000"/>
                <a:gd name="connsiteX92" fmla="*/ 2645 w 9949"/>
                <a:gd name="connsiteY92" fmla="*/ 7624 h 10000"/>
                <a:gd name="connsiteX93" fmla="*/ 2689 w 9949"/>
                <a:gd name="connsiteY93" fmla="*/ 8151 h 10000"/>
                <a:gd name="connsiteX94" fmla="*/ 2545 w 9949"/>
                <a:gd name="connsiteY94" fmla="*/ 7979 h 10000"/>
                <a:gd name="connsiteX95" fmla="*/ 2399 w 9949"/>
                <a:gd name="connsiteY95" fmla="*/ 7802 h 10000"/>
                <a:gd name="connsiteX96" fmla="*/ 2303 w 9949"/>
                <a:gd name="connsiteY96" fmla="*/ 6888 h 10000"/>
                <a:gd name="connsiteX97" fmla="*/ 2025 w 9949"/>
                <a:gd name="connsiteY97" fmla="*/ 7432 h 10000"/>
                <a:gd name="connsiteX98" fmla="*/ 1930 w 9949"/>
                <a:gd name="connsiteY98" fmla="*/ 7624 h 10000"/>
                <a:gd name="connsiteX99" fmla="*/ 1930 w 9949"/>
                <a:gd name="connsiteY99" fmla="*/ 7057 h 10000"/>
                <a:gd name="connsiteX100" fmla="*/ 1784 w 9949"/>
                <a:gd name="connsiteY100" fmla="*/ 6335 h 10000"/>
                <a:gd name="connsiteX101" fmla="*/ 1499 w 9949"/>
                <a:gd name="connsiteY101" fmla="*/ 6335 h 10000"/>
                <a:gd name="connsiteX102" fmla="*/ 1499 w 9949"/>
                <a:gd name="connsiteY102" fmla="*/ 5585 h 10000"/>
                <a:gd name="connsiteX103" fmla="*/ 1539 w 9949"/>
                <a:gd name="connsiteY103" fmla="*/ 4685 h 10000"/>
                <a:gd name="connsiteX104" fmla="*/ 1357 w 9949"/>
                <a:gd name="connsiteY104" fmla="*/ 4275 h 10000"/>
                <a:gd name="connsiteX105" fmla="*/ 1207 w 9949"/>
                <a:gd name="connsiteY105" fmla="*/ 3747 h 10000"/>
                <a:gd name="connsiteX106" fmla="*/ 1166 w 9949"/>
                <a:gd name="connsiteY106" fmla="*/ 3383 h 10000"/>
                <a:gd name="connsiteX107" fmla="*/ 1120 w 9949"/>
                <a:gd name="connsiteY107" fmla="*/ 2836 h 10000"/>
                <a:gd name="connsiteX108" fmla="*/ 1166 w 9949"/>
                <a:gd name="connsiteY108" fmla="*/ 2287 h 10000"/>
                <a:gd name="connsiteX109" fmla="*/ 827 w 9949"/>
                <a:gd name="connsiteY109" fmla="*/ 2462 h 10000"/>
                <a:gd name="connsiteX110" fmla="*/ 632 w 9949"/>
                <a:gd name="connsiteY110" fmla="*/ 2836 h 10000"/>
                <a:gd name="connsiteX111" fmla="*/ 632 w 9949"/>
                <a:gd name="connsiteY111" fmla="*/ 2287 h 10000"/>
                <a:gd name="connsiteX112" fmla="*/ 587 w 9949"/>
                <a:gd name="connsiteY112" fmla="*/ 1717 h 10000"/>
                <a:gd name="connsiteX113" fmla="*/ 542 w 9949"/>
                <a:gd name="connsiteY113" fmla="*/ 1400 h 10000"/>
                <a:gd name="connsiteX114" fmla="*/ 8066 w 9949"/>
                <a:gd name="connsiteY114" fmla="*/ 1332 h 10000"/>
                <a:gd name="connsiteX115" fmla="*/ 8208 w 9949"/>
                <a:gd name="connsiteY115" fmla="*/ 0 h 10000"/>
                <a:gd name="connsiteX0" fmla="*/ 10000 w 10000"/>
                <a:gd name="connsiteY0" fmla="*/ 619 h 10000"/>
                <a:gd name="connsiteX1" fmla="*/ 9911 w 10000"/>
                <a:gd name="connsiteY1" fmla="*/ 619 h 10000"/>
                <a:gd name="connsiteX2" fmla="*/ 9911 w 10000"/>
                <a:gd name="connsiteY2" fmla="*/ 995 h 10000"/>
                <a:gd name="connsiteX3" fmla="*/ 9669 w 10000"/>
                <a:gd name="connsiteY3" fmla="*/ 1400 h 10000"/>
                <a:gd name="connsiteX4" fmla="*/ 9621 w 10000"/>
                <a:gd name="connsiteY4" fmla="*/ 1717 h 10000"/>
                <a:gd name="connsiteX5" fmla="*/ 9669 w 10000"/>
                <a:gd name="connsiteY5" fmla="*/ 1924 h 10000"/>
                <a:gd name="connsiteX6" fmla="*/ 9621 w 10000"/>
                <a:gd name="connsiteY6" fmla="*/ 2058 h 10000"/>
                <a:gd name="connsiteX7" fmla="*/ 9571 w 10000"/>
                <a:gd name="connsiteY7" fmla="*/ 2635 h 10000"/>
                <a:gd name="connsiteX8" fmla="*/ 9530 w 10000"/>
                <a:gd name="connsiteY8" fmla="*/ 2462 h 10000"/>
                <a:gd name="connsiteX9" fmla="*/ 9530 w 10000"/>
                <a:gd name="connsiteY9" fmla="*/ 3016 h 10000"/>
                <a:gd name="connsiteX10" fmla="*/ 9036 w 10000"/>
                <a:gd name="connsiteY10" fmla="*/ 2067 h 10000"/>
                <a:gd name="connsiteX11" fmla="*/ 8232 w 10000"/>
                <a:gd name="connsiteY11" fmla="*/ 5224 h 10000"/>
                <a:gd name="connsiteX12" fmla="*/ 7940 w 10000"/>
                <a:gd name="connsiteY12" fmla="*/ 5585 h 10000"/>
                <a:gd name="connsiteX13" fmla="*/ 7796 w 10000"/>
                <a:gd name="connsiteY13" fmla="*/ 4492 h 10000"/>
                <a:gd name="connsiteX14" fmla="*/ 7751 w 10000"/>
                <a:gd name="connsiteY14" fmla="*/ 4492 h 10000"/>
                <a:gd name="connsiteX15" fmla="*/ 7889 w 10000"/>
                <a:gd name="connsiteY15" fmla="*/ 4275 h 10000"/>
                <a:gd name="connsiteX16" fmla="*/ 7698 w 10000"/>
                <a:gd name="connsiteY16" fmla="*/ 4275 h 10000"/>
                <a:gd name="connsiteX17" fmla="*/ 7653 w 10000"/>
                <a:gd name="connsiteY17" fmla="*/ 4685 h 10000"/>
                <a:gd name="connsiteX18" fmla="*/ 7751 w 10000"/>
                <a:gd name="connsiteY18" fmla="*/ 5033 h 10000"/>
                <a:gd name="connsiteX19" fmla="*/ 7698 w 10000"/>
                <a:gd name="connsiteY19" fmla="*/ 5033 h 10000"/>
                <a:gd name="connsiteX20" fmla="*/ 7848 w 10000"/>
                <a:gd name="connsiteY20" fmla="*/ 6128 h 10000"/>
                <a:gd name="connsiteX21" fmla="*/ 7653 w 10000"/>
                <a:gd name="connsiteY21" fmla="*/ 5428 h 10000"/>
                <a:gd name="connsiteX22" fmla="*/ 7751 w 10000"/>
                <a:gd name="connsiteY22" fmla="*/ 6128 h 10000"/>
                <a:gd name="connsiteX23" fmla="*/ 7698 w 10000"/>
                <a:gd name="connsiteY23" fmla="*/ 6335 h 10000"/>
                <a:gd name="connsiteX24" fmla="*/ 7653 w 10000"/>
                <a:gd name="connsiteY24" fmla="*/ 6128 h 10000"/>
                <a:gd name="connsiteX25" fmla="*/ 7605 w 10000"/>
                <a:gd name="connsiteY25" fmla="*/ 6713 h 10000"/>
                <a:gd name="connsiteX26" fmla="*/ 7455 w 10000"/>
                <a:gd name="connsiteY26" fmla="*/ 6888 h 10000"/>
                <a:gd name="connsiteX27" fmla="*/ 7410 w 10000"/>
                <a:gd name="connsiteY27" fmla="*/ 6494 h 10000"/>
                <a:gd name="connsiteX28" fmla="*/ 7318 w 10000"/>
                <a:gd name="connsiteY28" fmla="*/ 6335 h 10000"/>
                <a:gd name="connsiteX29" fmla="*/ 7366 w 10000"/>
                <a:gd name="connsiteY29" fmla="*/ 7057 h 10000"/>
                <a:gd name="connsiteX30" fmla="*/ 7120 w 10000"/>
                <a:gd name="connsiteY30" fmla="*/ 6713 h 10000"/>
                <a:gd name="connsiteX31" fmla="*/ 7071 w 10000"/>
                <a:gd name="connsiteY31" fmla="*/ 6888 h 10000"/>
                <a:gd name="connsiteX32" fmla="*/ 6926 w 10000"/>
                <a:gd name="connsiteY32" fmla="*/ 7229 h 10000"/>
                <a:gd name="connsiteX33" fmla="*/ 6890 w 10000"/>
                <a:gd name="connsiteY33" fmla="*/ 7624 h 10000"/>
                <a:gd name="connsiteX34" fmla="*/ 6784 w 10000"/>
                <a:gd name="connsiteY34" fmla="*/ 7624 h 10000"/>
                <a:gd name="connsiteX35" fmla="*/ 6639 w 10000"/>
                <a:gd name="connsiteY35" fmla="*/ 7802 h 10000"/>
                <a:gd name="connsiteX36" fmla="*/ 6639 w 10000"/>
                <a:gd name="connsiteY36" fmla="*/ 7624 h 10000"/>
                <a:gd name="connsiteX37" fmla="*/ 6639 w 10000"/>
                <a:gd name="connsiteY37" fmla="*/ 7979 h 10000"/>
                <a:gd name="connsiteX38" fmla="*/ 6500 w 10000"/>
                <a:gd name="connsiteY38" fmla="*/ 7802 h 10000"/>
                <a:gd name="connsiteX39" fmla="*/ 6500 w 10000"/>
                <a:gd name="connsiteY39" fmla="*/ 8151 h 10000"/>
                <a:gd name="connsiteX40" fmla="*/ 6448 w 10000"/>
                <a:gd name="connsiteY40" fmla="*/ 8720 h 10000"/>
                <a:gd name="connsiteX41" fmla="*/ 6549 w 10000"/>
                <a:gd name="connsiteY41" fmla="*/ 8917 h 10000"/>
                <a:gd name="connsiteX42" fmla="*/ 6549 w 10000"/>
                <a:gd name="connsiteY42" fmla="*/ 8917 h 10000"/>
                <a:gd name="connsiteX43" fmla="*/ 6639 w 10000"/>
                <a:gd name="connsiteY43" fmla="*/ 9647 h 10000"/>
                <a:gd name="connsiteX44" fmla="*/ 6401 w 10000"/>
                <a:gd name="connsiteY44" fmla="*/ 10000 h 10000"/>
                <a:gd name="connsiteX45" fmla="*/ 6401 w 10000"/>
                <a:gd name="connsiteY45" fmla="*/ 9647 h 10000"/>
                <a:gd name="connsiteX46" fmla="*/ 6298 w 10000"/>
                <a:gd name="connsiteY46" fmla="*/ 9088 h 10000"/>
                <a:gd name="connsiteX47" fmla="*/ 6260 w 10000"/>
                <a:gd name="connsiteY47" fmla="*/ 8720 h 10000"/>
                <a:gd name="connsiteX48" fmla="*/ 6211 w 10000"/>
                <a:gd name="connsiteY48" fmla="*/ 8151 h 10000"/>
                <a:gd name="connsiteX49" fmla="*/ 6260 w 10000"/>
                <a:gd name="connsiteY49" fmla="*/ 7802 h 10000"/>
                <a:gd name="connsiteX50" fmla="*/ 6211 w 10000"/>
                <a:gd name="connsiteY50" fmla="*/ 7229 h 10000"/>
                <a:gd name="connsiteX51" fmla="*/ 6211 w 10000"/>
                <a:gd name="connsiteY51" fmla="*/ 7432 h 10000"/>
                <a:gd name="connsiteX52" fmla="*/ 6112 w 10000"/>
                <a:gd name="connsiteY52" fmla="*/ 7057 h 10000"/>
                <a:gd name="connsiteX53" fmla="*/ 6112 w 10000"/>
                <a:gd name="connsiteY53" fmla="*/ 7432 h 10000"/>
                <a:gd name="connsiteX54" fmla="*/ 5969 w 10000"/>
                <a:gd name="connsiteY54" fmla="*/ 7432 h 10000"/>
                <a:gd name="connsiteX55" fmla="*/ 5876 w 10000"/>
                <a:gd name="connsiteY55" fmla="*/ 7229 h 10000"/>
                <a:gd name="connsiteX56" fmla="*/ 5821 w 10000"/>
                <a:gd name="connsiteY56" fmla="*/ 6888 h 10000"/>
                <a:gd name="connsiteX57" fmla="*/ 5772 w 10000"/>
                <a:gd name="connsiteY57" fmla="*/ 6888 h 10000"/>
                <a:gd name="connsiteX58" fmla="*/ 5772 w 10000"/>
                <a:gd name="connsiteY58" fmla="*/ 7229 h 10000"/>
                <a:gd name="connsiteX59" fmla="*/ 5681 w 10000"/>
                <a:gd name="connsiteY59" fmla="*/ 6888 h 10000"/>
                <a:gd name="connsiteX60" fmla="*/ 5638 w 10000"/>
                <a:gd name="connsiteY60" fmla="*/ 6494 h 10000"/>
                <a:gd name="connsiteX61" fmla="*/ 5594 w 10000"/>
                <a:gd name="connsiteY61" fmla="*/ 6713 h 10000"/>
                <a:gd name="connsiteX62" fmla="*/ 5638 w 10000"/>
                <a:gd name="connsiteY62" fmla="*/ 7229 h 10000"/>
                <a:gd name="connsiteX63" fmla="*/ 5540 w 10000"/>
                <a:gd name="connsiteY63" fmla="*/ 7057 h 10000"/>
                <a:gd name="connsiteX64" fmla="*/ 5540 w 10000"/>
                <a:gd name="connsiteY64" fmla="*/ 7432 h 10000"/>
                <a:gd name="connsiteX65" fmla="*/ 5345 w 10000"/>
                <a:gd name="connsiteY65" fmla="*/ 7229 h 10000"/>
                <a:gd name="connsiteX66" fmla="*/ 5205 w 10000"/>
                <a:gd name="connsiteY66" fmla="*/ 7229 h 10000"/>
                <a:gd name="connsiteX67" fmla="*/ 5152 w 10000"/>
                <a:gd name="connsiteY67" fmla="*/ 7229 h 10000"/>
                <a:gd name="connsiteX68" fmla="*/ 5011 w 10000"/>
                <a:gd name="connsiteY68" fmla="*/ 6888 h 10000"/>
                <a:gd name="connsiteX69" fmla="*/ 4957 w 10000"/>
                <a:gd name="connsiteY69" fmla="*/ 6713 h 10000"/>
                <a:gd name="connsiteX70" fmla="*/ 4815 w 10000"/>
                <a:gd name="connsiteY70" fmla="*/ 6494 h 10000"/>
                <a:gd name="connsiteX71" fmla="*/ 4722 w 10000"/>
                <a:gd name="connsiteY71" fmla="*/ 5428 h 10000"/>
                <a:gd name="connsiteX72" fmla="*/ 4619 w 10000"/>
                <a:gd name="connsiteY72" fmla="*/ 4685 h 10000"/>
                <a:gd name="connsiteX73" fmla="*/ 4481 w 10000"/>
                <a:gd name="connsiteY73" fmla="*/ 4685 h 10000"/>
                <a:gd name="connsiteX74" fmla="*/ 4334 w 10000"/>
                <a:gd name="connsiteY74" fmla="*/ 4685 h 10000"/>
                <a:gd name="connsiteX75" fmla="*/ 4093 w 10000"/>
                <a:gd name="connsiteY75" fmla="*/ 3747 h 10000"/>
                <a:gd name="connsiteX76" fmla="*/ 3907 w 10000"/>
                <a:gd name="connsiteY76" fmla="*/ 4275 h 10000"/>
                <a:gd name="connsiteX77" fmla="*/ 3907 w 10000"/>
                <a:gd name="connsiteY77" fmla="*/ 4685 h 10000"/>
                <a:gd name="connsiteX78" fmla="*/ 3664 w 10000"/>
                <a:gd name="connsiteY78" fmla="*/ 4866 h 10000"/>
                <a:gd name="connsiteX79" fmla="*/ 3523 w 10000"/>
                <a:gd name="connsiteY79" fmla="*/ 5428 h 10000"/>
                <a:gd name="connsiteX80" fmla="*/ 3427 w 10000"/>
                <a:gd name="connsiteY80" fmla="*/ 5033 h 10000"/>
                <a:gd name="connsiteX81" fmla="*/ 3330 w 10000"/>
                <a:gd name="connsiteY81" fmla="*/ 5428 h 10000"/>
                <a:gd name="connsiteX82" fmla="*/ 3187 w 10000"/>
                <a:gd name="connsiteY82" fmla="*/ 5428 h 10000"/>
                <a:gd name="connsiteX83" fmla="*/ 2988 w 10000"/>
                <a:gd name="connsiteY83" fmla="*/ 5224 h 10000"/>
                <a:gd name="connsiteX84" fmla="*/ 2799 w 10000"/>
                <a:gd name="connsiteY84" fmla="*/ 5585 h 10000"/>
                <a:gd name="connsiteX85" fmla="*/ 2703 w 10000"/>
                <a:gd name="connsiteY85" fmla="*/ 5585 h 10000"/>
                <a:gd name="connsiteX86" fmla="*/ 2606 w 10000"/>
                <a:gd name="connsiteY86" fmla="*/ 5585 h 10000"/>
                <a:gd name="connsiteX87" fmla="*/ 2558 w 10000"/>
                <a:gd name="connsiteY87" fmla="*/ 5585 h 10000"/>
                <a:gd name="connsiteX88" fmla="*/ 2558 w 10000"/>
                <a:gd name="connsiteY88" fmla="*/ 6494 h 10000"/>
                <a:gd name="connsiteX89" fmla="*/ 2659 w 10000"/>
                <a:gd name="connsiteY89" fmla="*/ 7057 h 10000"/>
                <a:gd name="connsiteX90" fmla="*/ 2659 w 10000"/>
                <a:gd name="connsiteY90" fmla="*/ 7229 h 10000"/>
                <a:gd name="connsiteX91" fmla="*/ 2659 w 10000"/>
                <a:gd name="connsiteY91" fmla="*/ 7624 h 10000"/>
                <a:gd name="connsiteX92" fmla="*/ 2703 w 10000"/>
                <a:gd name="connsiteY92" fmla="*/ 8151 h 10000"/>
                <a:gd name="connsiteX93" fmla="*/ 2558 w 10000"/>
                <a:gd name="connsiteY93" fmla="*/ 7979 h 10000"/>
                <a:gd name="connsiteX94" fmla="*/ 2411 w 10000"/>
                <a:gd name="connsiteY94" fmla="*/ 7802 h 10000"/>
                <a:gd name="connsiteX95" fmla="*/ 2315 w 10000"/>
                <a:gd name="connsiteY95" fmla="*/ 6888 h 10000"/>
                <a:gd name="connsiteX96" fmla="*/ 2035 w 10000"/>
                <a:gd name="connsiteY96" fmla="*/ 7432 h 10000"/>
                <a:gd name="connsiteX97" fmla="*/ 1940 w 10000"/>
                <a:gd name="connsiteY97" fmla="*/ 7624 h 10000"/>
                <a:gd name="connsiteX98" fmla="*/ 1940 w 10000"/>
                <a:gd name="connsiteY98" fmla="*/ 7057 h 10000"/>
                <a:gd name="connsiteX99" fmla="*/ 1793 w 10000"/>
                <a:gd name="connsiteY99" fmla="*/ 6335 h 10000"/>
                <a:gd name="connsiteX100" fmla="*/ 1507 w 10000"/>
                <a:gd name="connsiteY100" fmla="*/ 6335 h 10000"/>
                <a:gd name="connsiteX101" fmla="*/ 1507 w 10000"/>
                <a:gd name="connsiteY101" fmla="*/ 5585 h 10000"/>
                <a:gd name="connsiteX102" fmla="*/ 1547 w 10000"/>
                <a:gd name="connsiteY102" fmla="*/ 4685 h 10000"/>
                <a:gd name="connsiteX103" fmla="*/ 1364 w 10000"/>
                <a:gd name="connsiteY103" fmla="*/ 4275 h 10000"/>
                <a:gd name="connsiteX104" fmla="*/ 1213 w 10000"/>
                <a:gd name="connsiteY104" fmla="*/ 3747 h 10000"/>
                <a:gd name="connsiteX105" fmla="*/ 1172 w 10000"/>
                <a:gd name="connsiteY105" fmla="*/ 3383 h 10000"/>
                <a:gd name="connsiteX106" fmla="*/ 1126 w 10000"/>
                <a:gd name="connsiteY106" fmla="*/ 2836 h 10000"/>
                <a:gd name="connsiteX107" fmla="*/ 1172 w 10000"/>
                <a:gd name="connsiteY107" fmla="*/ 2287 h 10000"/>
                <a:gd name="connsiteX108" fmla="*/ 831 w 10000"/>
                <a:gd name="connsiteY108" fmla="*/ 2462 h 10000"/>
                <a:gd name="connsiteX109" fmla="*/ 635 w 10000"/>
                <a:gd name="connsiteY109" fmla="*/ 2836 h 10000"/>
                <a:gd name="connsiteX110" fmla="*/ 635 w 10000"/>
                <a:gd name="connsiteY110" fmla="*/ 2287 h 10000"/>
                <a:gd name="connsiteX111" fmla="*/ 590 w 10000"/>
                <a:gd name="connsiteY111" fmla="*/ 1717 h 10000"/>
                <a:gd name="connsiteX112" fmla="*/ 545 w 10000"/>
                <a:gd name="connsiteY112" fmla="*/ 1400 h 10000"/>
                <a:gd name="connsiteX113" fmla="*/ 8107 w 10000"/>
                <a:gd name="connsiteY113" fmla="*/ 1332 h 10000"/>
                <a:gd name="connsiteX114" fmla="*/ 8250 w 10000"/>
                <a:gd name="connsiteY114" fmla="*/ 0 h 10000"/>
                <a:gd name="connsiteX0" fmla="*/ 9911 w 9911"/>
                <a:gd name="connsiteY0" fmla="*/ 619 h 10000"/>
                <a:gd name="connsiteX1" fmla="*/ 9911 w 9911"/>
                <a:gd name="connsiteY1" fmla="*/ 995 h 10000"/>
                <a:gd name="connsiteX2" fmla="*/ 9669 w 9911"/>
                <a:gd name="connsiteY2" fmla="*/ 1400 h 10000"/>
                <a:gd name="connsiteX3" fmla="*/ 9621 w 9911"/>
                <a:gd name="connsiteY3" fmla="*/ 1717 h 10000"/>
                <a:gd name="connsiteX4" fmla="*/ 9669 w 9911"/>
                <a:gd name="connsiteY4" fmla="*/ 1924 h 10000"/>
                <a:gd name="connsiteX5" fmla="*/ 9621 w 9911"/>
                <a:gd name="connsiteY5" fmla="*/ 2058 h 10000"/>
                <a:gd name="connsiteX6" fmla="*/ 9571 w 9911"/>
                <a:gd name="connsiteY6" fmla="*/ 2635 h 10000"/>
                <a:gd name="connsiteX7" fmla="*/ 9530 w 9911"/>
                <a:gd name="connsiteY7" fmla="*/ 2462 h 10000"/>
                <a:gd name="connsiteX8" fmla="*/ 9530 w 9911"/>
                <a:gd name="connsiteY8" fmla="*/ 3016 h 10000"/>
                <a:gd name="connsiteX9" fmla="*/ 9036 w 9911"/>
                <a:gd name="connsiteY9" fmla="*/ 2067 h 10000"/>
                <a:gd name="connsiteX10" fmla="*/ 8232 w 9911"/>
                <a:gd name="connsiteY10" fmla="*/ 5224 h 10000"/>
                <a:gd name="connsiteX11" fmla="*/ 7940 w 9911"/>
                <a:gd name="connsiteY11" fmla="*/ 5585 h 10000"/>
                <a:gd name="connsiteX12" fmla="*/ 7796 w 9911"/>
                <a:gd name="connsiteY12" fmla="*/ 4492 h 10000"/>
                <a:gd name="connsiteX13" fmla="*/ 7751 w 9911"/>
                <a:gd name="connsiteY13" fmla="*/ 4492 h 10000"/>
                <a:gd name="connsiteX14" fmla="*/ 7889 w 9911"/>
                <a:gd name="connsiteY14" fmla="*/ 4275 h 10000"/>
                <a:gd name="connsiteX15" fmla="*/ 7698 w 9911"/>
                <a:gd name="connsiteY15" fmla="*/ 4275 h 10000"/>
                <a:gd name="connsiteX16" fmla="*/ 7653 w 9911"/>
                <a:gd name="connsiteY16" fmla="*/ 4685 h 10000"/>
                <a:gd name="connsiteX17" fmla="*/ 7751 w 9911"/>
                <a:gd name="connsiteY17" fmla="*/ 5033 h 10000"/>
                <a:gd name="connsiteX18" fmla="*/ 7698 w 9911"/>
                <a:gd name="connsiteY18" fmla="*/ 5033 h 10000"/>
                <a:gd name="connsiteX19" fmla="*/ 7848 w 9911"/>
                <a:gd name="connsiteY19" fmla="*/ 6128 h 10000"/>
                <a:gd name="connsiteX20" fmla="*/ 7653 w 9911"/>
                <a:gd name="connsiteY20" fmla="*/ 5428 h 10000"/>
                <a:gd name="connsiteX21" fmla="*/ 7751 w 9911"/>
                <a:gd name="connsiteY21" fmla="*/ 6128 h 10000"/>
                <a:gd name="connsiteX22" fmla="*/ 7698 w 9911"/>
                <a:gd name="connsiteY22" fmla="*/ 6335 h 10000"/>
                <a:gd name="connsiteX23" fmla="*/ 7653 w 9911"/>
                <a:gd name="connsiteY23" fmla="*/ 6128 h 10000"/>
                <a:gd name="connsiteX24" fmla="*/ 7605 w 9911"/>
                <a:gd name="connsiteY24" fmla="*/ 6713 h 10000"/>
                <a:gd name="connsiteX25" fmla="*/ 7455 w 9911"/>
                <a:gd name="connsiteY25" fmla="*/ 6888 h 10000"/>
                <a:gd name="connsiteX26" fmla="*/ 7410 w 9911"/>
                <a:gd name="connsiteY26" fmla="*/ 6494 h 10000"/>
                <a:gd name="connsiteX27" fmla="*/ 7318 w 9911"/>
                <a:gd name="connsiteY27" fmla="*/ 6335 h 10000"/>
                <a:gd name="connsiteX28" fmla="*/ 7366 w 9911"/>
                <a:gd name="connsiteY28" fmla="*/ 7057 h 10000"/>
                <a:gd name="connsiteX29" fmla="*/ 7120 w 9911"/>
                <a:gd name="connsiteY29" fmla="*/ 6713 h 10000"/>
                <a:gd name="connsiteX30" fmla="*/ 7071 w 9911"/>
                <a:gd name="connsiteY30" fmla="*/ 6888 h 10000"/>
                <a:gd name="connsiteX31" fmla="*/ 6926 w 9911"/>
                <a:gd name="connsiteY31" fmla="*/ 7229 h 10000"/>
                <a:gd name="connsiteX32" fmla="*/ 6890 w 9911"/>
                <a:gd name="connsiteY32" fmla="*/ 7624 h 10000"/>
                <a:gd name="connsiteX33" fmla="*/ 6784 w 9911"/>
                <a:gd name="connsiteY33" fmla="*/ 7624 h 10000"/>
                <a:gd name="connsiteX34" fmla="*/ 6639 w 9911"/>
                <a:gd name="connsiteY34" fmla="*/ 7802 h 10000"/>
                <a:gd name="connsiteX35" fmla="*/ 6639 w 9911"/>
                <a:gd name="connsiteY35" fmla="*/ 7624 h 10000"/>
                <a:gd name="connsiteX36" fmla="*/ 6639 w 9911"/>
                <a:gd name="connsiteY36" fmla="*/ 7979 h 10000"/>
                <a:gd name="connsiteX37" fmla="*/ 6500 w 9911"/>
                <a:gd name="connsiteY37" fmla="*/ 7802 h 10000"/>
                <a:gd name="connsiteX38" fmla="*/ 6500 w 9911"/>
                <a:gd name="connsiteY38" fmla="*/ 8151 h 10000"/>
                <a:gd name="connsiteX39" fmla="*/ 6448 w 9911"/>
                <a:gd name="connsiteY39" fmla="*/ 8720 h 10000"/>
                <a:gd name="connsiteX40" fmla="*/ 6549 w 9911"/>
                <a:gd name="connsiteY40" fmla="*/ 8917 h 10000"/>
                <a:gd name="connsiteX41" fmla="*/ 6549 w 9911"/>
                <a:gd name="connsiteY41" fmla="*/ 8917 h 10000"/>
                <a:gd name="connsiteX42" fmla="*/ 6639 w 9911"/>
                <a:gd name="connsiteY42" fmla="*/ 9647 h 10000"/>
                <a:gd name="connsiteX43" fmla="*/ 6401 w 9911"/>
                <a:gd name="connsiteY43" fmla="*/ 10000 h 10000"/>
                <a:gd name="connsiteX44" fmla="*/ 6401 w 9911"/>
                <a:gd name="connsiteY44" fmla="*/ 9647 h 10000"/>
                <a:gd name="connsiteX45" fmla="*/ 6298 w 9911"/>
                <a:gd name="connsiteY45" fmla="*/ 9088 h 10000"/>
                <a:gd name="connsiteX46" fmla="*/ 6260 w 9911"/>
                <a:gd name="connsiteY46" fmla="*/ 8720 h 10000"/>
                <a:gd name="connsiteX47" fmla="*/ 6211 w 9911"/>
                <a:gd name="connsiteY47" fmla="*/ 8151 h 10000"/>
                <a:gd name="connsiteX48" fmla="*/ 6260 w 9911"/>
                <a:gd name="connsiteY48" fmla="*/ 7802 h 10000"/>
                <a:gd name="connsiteX49" fmla="*/ 6211 w 9911"/>
                <a:gd name="connsiteY49" fmla="*/ 7229 h 10000"/>
                <a:gd name="connsiteX50" fmla="*/ 6211 w 9911"/>
                <a:gd name="connsiteY50" fmla="*/ 7432 h 10000"/>
                <a:gd name="connsiteX51" fmla="*/ 6112 w 9911"/>
                <a:gd name="connsiteY51" fmla="*/ 7057 h 10000"/>
                <a:gd name="connsiteX52" fmla="*/ 6112 w 9911"/>
                <a:gd name="connsiteY52" fmla="*/ 7432 h 10000"/>
                <a:gd name="connsiteX53" fmla="*/ 5969 w 9911"/>
                <a:gd name="connsiteY53" fmla="*/ 7432 h 10000"/>
                <a:gd name="connsiteX54" fmla="*/ 5876 w 9911"/>
                <a:gd name="connsiteY54" fmla="*/ 7229 h 10000"/>
                <a:gd name="connsiteX55" fmla="*/ 5821 w 9911"/>
                <a:gd name="connsiteY55" fmla="*/ 6888 h 10000"/>
                <a:gd name="connsiteX56" fmla="*/ 5772 w 9911"/>
                <a:gd name="connsiteY56" fmla="*/ 6888 h 10000"/>
                <a:gd name="connsiteX57" fmla="*/ 5772 w 9911"/>
                <a:gd name="connsiteY57" fmla="*/ 7229 h 10000"/>
                <a:gd name="connsiteX58" fmla="*/ 5681 w 9911"/>
                <a:gd name="connsiteY58" fmla="*/ 6888 h 10000"/>
                <a:gd name="connsiteX59" fmla="*/ 5638 w 9911"/>
                <a:gd name="connsiteY59" fmla="*/ 6494 h 10000"/>
                <a:gd name="connsiteX60" fmla="*/ 5594 w 9911"/>
                <a:gd name="connsiteY60" fmla="*/ 6713 h 10000"/>
                <a:gd name="connsiteX61" fmla="*/ 5638 w 9911"/>
                <a:gd name="connsiteY61" fmla="*/ 7229 h 10000"/>
                <a:gd name="connsiteX62" fmla="*/ 5540 w 9911"/>
                <a:gd name="connsiteY62" fmla="*/ 7057 h 10000"/>
                <a:gd name="connsiteX63" fmla="*/ 5540 w 9911"/>
                <a:gd name="connsiteY63" fmla="*/ 7432 h 10000"/>
                <a:gd name="connsiteX64" fmla="*/ 5345 w 9911"/>
                <a:gd name="connsiteY64" fmla="*/ 7229 h 10000"/>
                <a:gd name="connsiteX65" fmla="*/ 5205 w 9911"/>
                <a:gd name="connsiteY65" fmla="*/ 7229 h 10000"/>
                <a:gd name="connsiteX66" fmla="*/ 5152 w 9911"/>
                <a:gd name="connsiteY66" fmla="*/ 7229 h 10000"/>
                <a:gd name="connsiteX67" fmla="*/ 5011 w 9911"/>
                <a:gd name="connsiteY67" fmla="*/ 6888 h 10000"/>
                <a:gd name="connsiteX68" fmla="*/ 4957 w 9911"/>
                <a:gd name="connsiteY68" fmla="*/ 6713 h 10000"/>
                <a:gd name="connsiteX69" fmla="*/ 4815 w 9911"/>
                <a:gd name="connsiteY69" fmla="*/ 6494 h 10000"/>
                <a:gd name="connsiteX70" fmla="*/ 4722 w 9911"/>
                <a:gd name="connsiteY70" fmla="*/ 5428 h 10000"/>
                <a:gd name="connsiteX71" fmla="*/ 4619 w 9911"/>
                <a:gd name="connsiteY71" fmla="*/ 4685 h 10000"/>
                <a:gd name="connsiteX72" fmla="*/ 4481 w 9911"/>
                <a:gd name="connsiteY72" fmla="*/ 4685 h 10000"/>
                <a:gd name="connsiteX73" fmla="*/ 4334 w 9911"/>
                <a:gd name="connsiteY73" fmla="*/ 4685 h 10000"/>
                <a:gd name="connsiteX74" fmla="*/ 4093 w 9911"/>
                <a:gd name="connsiteY74" fmla="*/ 3747 h 10000"/>
                <a:gd name="connsiteX75" fmla="*/ 3907 w 9911"/>
                <a:gd name="connsiteY75" fmla="*/ 4275 h 10000"/>
                <a:gd name="connsiteX76" fmla="*/ 3907 w 9911"/>
                <a:gd name="connsiteY76" fmla="*/ 4685 h 10000"/>
                <a:gd name="connsiteX77" fmla="*/ 3664 w 9911"/>
                <a:gd name="connsiteY77" fmla="*/ 4866 h 10000"/>
                <a:gd name="connsiteX78" fmla="*/ 3523 w 9911"/>
                <a:gd name="connsiteY78" fmla="*/ 5428 h 10000"/>
                <a:gd name="connsiteX79" fmla="*/ 3427 w 9911"/>
                <a:gd name="connsiteY79" fmla="*/ 5033 h 10000"/>
                <a:gd name="connsiteX80" fmla="*/ 3330 w 9911"/>
                <a:gd name="connsiteY80" fmla="*/ 5428 h 10000"/>
                <a:gd name="connsiteX81" fmla="*/ 3187 w 9911"/>
                <a:gd name="connsiteY81" fmla="*/ 5428 h 10000"/>
                <a:gd name="connsiteX82" fmla="*/ 2988 w 9911"/>
                <a:gd name="connsiteY82" fmla="*/ 5224 h 10000"/>
                <a:gd name="connsiteX83" fmla="*/ 2799 w 9911"/>
                <a:gd name="connsiteY83" fmla="*/ 5585 h 10000"/>
                <a:gd name="connsiteX84" fmla="*/ 2703 w 9911"/>
                <a:gd name="connsiteY84" fmla="*/ 5585 h 10000"/>
                <a:gd name="connsiteX85" fmla="*/ 2606 w 9911"/>
                <a:gd name="connsiteY85" fmla="*/ 5585 h 10000"/>
                <a:gd name="connsiteX86" fmla="*/ 2558 w 9911"/>
                <a:gd name="connsiteY86" fmla="*/ 5585 h 10000"/>
                <a:gd name="connsiteX87" fmla="*/ 2558 w 9911"/>
                <a:gd name="connsiteY87" fmla="*/ 6494 h 10000"/>
                <a:gd name="connsiteX88" fmla="*/ 2659 w 9911"/>
                <a:gd name="connsiteY88" fmla="*/ 7057 h 10000"/>
                <a:gd name="connsiteX89" fmla="*/ 2659 w 9911"/>
                <a:gd name="connsiteY89" fmla="*/ 7229 h 10000"/>
                <a:gd name="connsiteX90" fmla="*/ 2659 w 9911"/>
                <a:gd name="connsiteY90" fmla="*/ 7624 h 10000"/>
                <a:gd name="connsiteX91" fmla="*/ 2703 w 9911"/>
                <a:gd name="connsiteY91" fmla="*/ 8151 h 10000"/>
                <a:gd name="connsiteX92" fmla="*/ 2558 w 9911"/>
                <a:gd name="connsiteY92" fmla="*/ 7979 h 10000"/>
                <a:gd name="connsiteX93" fmla="*/ 2411 w 9911"/>
                <a:gd name="connsiteY93" fmla="*/ 7802 h 10000"/>
                <a:gd name="connsiteX94" fmla="*/ 2315 w 9911"/>
                <a:gd name="connsiteY94" fmla="*/ 6888 h 10000"/>
                <a:gd name="connsiteX95" fmla="*/ 2035 w 9911"/>
                <a:gd name="connsiteY95" fmla="*/ 7432 h 10000"/>
                <a:gd name="connsiteX96" fmla="*/ 1940 w 9911"/>
                <a:gd name="connsiteY96" fmla="*/ 7624 h 10000"/>
                <a:gd name="connsiteX97" fmla="*/ 1940 w 9911"/>
                <a:gd name="connsiteY97" fmla="*/ 7057 h 10000"/>
                <a:gd name="connsiteX98" fmla="*/ 1793 w 9911"/>
                <a:gd name="connsiteY98" fmla="*/ 6335 h 10000"/>
                <a:gd name="connsiteX99" fmla="*/ 1507 w 9911"/>
                <a:gd name="connsiteY99" fmla="*/ 6335 h 10000"/>
                <a:gd name="connsiteX100" fmla="*/ 1507 w 9911"/>
                <a:gd name="connsiteY100" fmla="*/ 5585 h 10000"/>
                <a:gd name="connsiteX101" fmla="*/ 1547 w 9911"/>
                <a:gd name="connsiteY101" fmla="*/ 4685 h 10000"/>
                <a:gd name="connsiteX102" fmla="*/ 1364 w 9911"/>
                <a:gd name="connsiteY102" fmla="*/ 4275 h 10000"/>
                <a:gd name="connsiteX103" fmla="*/ 1213 w 9911"/>
                <a:gd name="connsiteY103" fmla="*/ 3747 h 10000"/>
                <a:gd name="connsiteX104" fmla="*/ 1172 w 9911"/>
                <a:gd name="connsiteY104" fmla="*/ 3383 h 10000"/>
                <a:gd name="connsiteX105" fmla="*/ 1126 w 9911"/>
                <a:gd name="connsiteY105" fmla="*/ 2836 h 10000"/>
                <a:gd name="connsiteX106" fmla="*/ 1172 w 9911"/>
                <a:gd name="connsiteY106" fmla="*/ 2287 h 10000"/>
                <a:gd name="connsiteX107" fmla="*/ 831 w 9911"/>
                <a:gd name="connsiteY107" fmla="*/ 2462 h 10000"/>
                <a:gd name="connsiteX108" fmla="*/ 635 w 9911"/>
                <a:gd name="connsiteY108" fmla="*/ 2836 h 10000"/>
                <a:gd name="connsiteX109" fmla="*/ 635 w 9911"/>
                <a:gd name="connsiteY109" fmla="*/ 2287 h 10000"/>
                <a:gd name="connsiteX110" fmla="*/ 590 w 9911"/>
                <a:gd name="connsiteY110" fmla="*/ 1717 h 10000"/>
                <a:gd name="connsiteX111" fmla="*/ 545 w 9911"/>
                <a:gd name="connsiteY111" fmla="*/ 1400 h 10000"/>
                <a:gd name="connsiteX112" fmla="*/ 8107 w 9911"/>
                <a:gd name="connsiteY112" fmla="*/ 1332 h 10000"/>
                <a:gd name="connsiteX113" fmla="*/ 8250 w 9911"/>
                <a:gd name="connsiteY113" fmla="*/ 0 h 10000"/>
                <a:gd name="connsiteX0" fmla="*/ 10000 w 10000"/>
                <a:gd name="connsiteY0" fmla="*/ 995 h 10000"/>
                <a:gd name="connsiteX1" fmla="*/ 9756 w 10000"/>
                <a:gd name="connsiteY1" fmla="*/ 1400 h 10000"/>
                <a:gd name="connsiteX2" fmla="*/ 9707 w 10000"/>
                <a:gd name="connsiteY2" fmla="*/ 1717 h 10000"/>
                <a:gd name="connsiteX3" fmla="*/ 9756 w 10000"/>
                <a:gd name="connsiteY3" fmla="*/ 1924 h 10000"/>
                <a:gd name="connsiteX4" fmla="*/ 9707 w 10000"/>
                <a:gd name="connsiteY4" fmla="*/ 2058 h 10000"/>
                <a:gd name="connsiteX5" fmla="*/ 9657 w 10000"/>
                <a:gd name="connsiteY5" fmla="*/ 2635 h 10000"/>
                <a:gd name="connsiteX6" fmla="*/ 9616 w 10000"/>
                <a:gd name="connsiteY6" fmla="*/ 2462 h 10000"/>
                <a:gd name="connsiteX7" fmla="*/ 9616 w 10000"/>
                <a:gd name="connsiteY7" fmla="*/ 3016 h 10000"/>
                <a:gd name="connsiteX8" fmla="*/ 9117 w 10000"/>
                <a:gd name="connsiteY8" fmla="*/ 2067 h 10000"/>
                <a:gd name="connsiteX9" fmla="*/ 8306 w 10000"/>
                <a:gd name="connsiteY9" fmla="*/ 5224 h 10000"/>
                <a:gd name="connsiteX10" fmla="*/ 8011 w 10000"/>
                <a:gd name="connsiteY10" fmla="*/ 5585 h 10000"/>
                <a:gd name="connsiteX11" fmla="*/ 7866 w 10000"/>
                <a:gd name="connsiteY11" fmla="*/ 4492 h 10000"/>
                <a:gd name="connsiteX12" fmla="*/ 7821 w 10000"/>
                <a:gd name="connsiteY12" fmla="*/ 4492 h 10000"/>
                <a:gd name="connsiteX13" fmla="*/ 7960 w 10000"/>
                <a:gd name="connsiteY13" fmla="*/ 4275 h 10000"/>
                <a:gd name="connsiteX14" fmla="*/ 7767 w 10000"/>
                <a:gd name="connsiteY14" fmla="*/ 4275 h 10000"/>
                <a:gd name="connsiteX15" fmla="*/ 7722 w 10000"/>
                <a:gd name="connsiteY15" fmla="*/ 4685 h 10000"/>
                <a:gd name="connsiteX16" fmla="*/ 7821 w 10000"/>
                <a:gd name="connsiteY16" fmla="*/ 5033 h 10000"/>
                <a:gd name="connsiteX17" fmla="*/ 7767 w 10000"/>
                <a:gd name="connsiteY17" fmla="*/ 5033 h 10000"/>
                <a:gd name="connsiteX18" fmla="*/ 7918 w 10000"/>
                <a:gd name="connsiteY18" fmla="*/ 6128 h 10000"/>
                <a:gd name="connsiteX19" fmla="*/ 7722 w 10000"/>
                <a:gd name="connsiteY19" fmla="*/ 5428 h 10000"/>
                <a:gd name="connsiteX20" fmla="*/ 7821 w 10000"/>
                <a:gd name="connsiteY20" fmla="*/ 6128 h 10000"/>
                <a:gd name="connsiteX21" fmla="*/ 7767 w 10000"/>
                <a:gd name="connsiteY21" fmla="*/ 6335 h 10000"/>
                <a:gd name="connsiteX22" fmla="*/ 7722 w 10000"/>
                <a:gd name="connsiteY22" fmla="*/ 6128 h 10000"/>
                <a:gd name="connsiteX23" fmla="*/ 7673 w 10000"/>
                <a:gd name="connsiteY23" fmla="*/ 6713 h 10000"/>
                <a:gd name="connsiteX24" fmla="*/ 7522 w 10000"/>
                <a:gd name="connsiteY24" fmla="*/ 6888 h 10000"/>
                <a:gd name="connsiteX25" fmla="*/ 7477 w 10000"/>
                <a:gd name="connsiteY25" fmla="*/ 6494 h 10000"/>
                <a:gd name="connsiteX26" fmla="*/ 7384 w 10000"/>
                <a:gd name="connsiteY26" fmla="*/ 6335 h 10000"/>
                <a:gd name="connsiteX27" fmla="*/ 7432 w 10000"/>
                <a:gd name="connsiteY27" fmla="*/ 7057 h 10000"/>
                <a:gd name="connsiteX28" fmla="*/ 7184 w 10000"/>
                <a:gd name="connsiteY28" fmla="*/ 6713 h 10000"/>
                <a:gd name="connsiteX29" fmla="*/ 7134 w 10000"/>
                <a:gd name="connsiteY29" fmla="*/ 6888 h 10000"/>
                <a:gd name="connsiteX30" fmla="*/ 6988 w 10000"/>
                <a:gd name="connsiteY30" fmla="*/ 7229 h 10000"/>
                <a:gd name="connsiteX31" fmla="*/ 6952 w 10000"/>
                <a:gd name="connsiteY31" fmla="*/ 7624 h 10000"/>
                <a:gd name="connsiteX32" fmla="*/ 6845 w 10000"/>
                <a:gd name="connsiteY32" fmla="*/ 7624 h 10000"/>
                <a:gd name="connsiteX33" fmla="*/ 6699 w 10000"/>
                <a:gd name="connsiteY33" fmla="*/ 7802 h 10000"/>
                <a:gd name="connsiteX34" fmla="*/ 6699 w 10000"/>
                <a:gd name="connsiteY34" fmla="*/ 7624 h 10000"/>
                <a:gd name="connsiteX35" fmla="*/ 6699 w 10000"/>
                <a:gd name="connsiteY35" fmla="*/ 7979 h 10000"/>
                <a:gd name="connsiteX36" fmla="*/ 6558 w 10000"/>
                <a:gd name="connsiteY36" fmla="*/ 7802 h 10000"/>
                <a:gd name="connsiteX37" fmla="*/ 6558 w 10000"/>
                <a:gd name="connsiteY37" fmla="*/ 8151 h 10000"/>
                <a:gd name="connsiteX38" fmla="*/ 6506 w 10000"/>
                <a:gd name="connsiteY38" fmla="*/ 8720 h 10000"/>
                <a:gd name="connsiteX39" fmla="*/ 6608 w 10000"/>
                <a:gd name="connsiteY39" fmla="*/ 8917 h 10000"/>
                <a:gd name="connsiteX40" fmla="*/ 6608 w 10000"/>
                <a:gd name="connsiteY40" fmla="*/ 8917 h 10000"/>
                <a:gd name="connsiteX41" fmla="*/ 6699 w 10000"/>
                <a:gd name="connsiteY41" fmla="*/ 9647 h 10000"/>
                <a:gd name="connsiteX42" fmla="*/ 6458 w 10000"/>
                <a:gd name="connsiteY42" fmla="*/ 10000 h 10000"/>
                <a:gd name="connsiteX43" fmla="*/ 6458 w 10000"/>
                <a:gd name="connsiteY43" fmla="*/ 9647 h 10000"/>
                <a:gd name="connsiteX44" fmla="*/ 6355 w 10000"/>
                <a:gd name="connsiteY44" fmla="*/ 9088 h 10000"/>
                <a:gd name="connsiteX45" fmla="*/ 6316 w 10000"/>
                <a:gd name="connsiteY45" fmla="*/ 8720 h 10000"/>
                <a:gd name="connsiteX46" fmla="*/ 6267 w 10000"/>
                <a:gd name="connsiteY46" fmla="*/ 8151 h 10000"/>
                <a:gd name="connsiteX47" fmla="*/ 6316 w 10000"/>
                <a:gd name="connsiteY47" fmla="*/ 7802 h 10000"/>
                <a:gd name="connsiteX48" fmla="*/ 6267 w 10000"/>
                <a:gd name="connsiteY48" fmla="*/ 7229 h 10000"/>
                <a:gd name="connsiteX49" fmla="*/ 6267 w 10000"/>
                <a:gd name="connsiteY49" fmla="*/ 7432 h 10000"/>
                <a:gd name="connsiteX50" fmla="*/ 6167 w 10000"/>
                <a:gd name="connsiteY50" fmla="*/ 7057 h 10000"/>
                <a:gd name="connsiteX51" fmla="*/ 6167 w 10000"/>
                <a:gd name="connsiteY51" fmla="*/ 7432 h 10000"/>
                <a:gd name="connsiteX52" fmla="*/ 6023 w 10000"/>
                <a:gd name="connsiteY52" fmla="*/ 7432 h 10000"/>
                <a:gd name="connsiteX53" fmla="*/ 5929 w 10000"/>
                <a:gd name="connsiteY53" fmla="*/ 7229 h 10000"/>
                <a:gd name="connsiteX54" fmla="*/ 5873 w 10000"/>
                <a:gd name="connsiteY54" fmla="*/ 6888 h 10000"/>
                <a:gd name="connsiteX55" fmla="*/ 5824 w 10000"/>
                <a:gd name="connsiteY55" fmla="*/ 6888 h 10000"/>
                <a:gd name="connsiteX56" fmla="*/ 5824 w 10000"/>
                <a:gd name="connsiteY56" fmla="*/ 7229 h 10000"/>
                <a:gd name="connsiteX57" fmla="*/ 5732 w 10000"/>
                <a:gd name="connsiteY57" fmla="*/ 6888 h 10000"/>
                <a:gd name="connsiteX58" fmla="*/ 5689 w 10000"/>
                <a:gd name="connsiteY58" fmla="*/ 6494 h 10000"/>
                <a:gd name="connsiteX59" fmla="*/ 5644 w 10000"/>
                <a:gd name="connsiteY59" fmla="*/ 6713 h 10000"/>
                <a:gd name="connsiteX60" fmla="*/ 5689 w 10000"/>
                <a:gd name="connsiteY60" fmla="*/ 7229 h 10000"/>
                <a:gd name="connsiteX61" fmla="*/ 5590 w 10000"/>
                <a:gd name="connsiteY61" fmla="*/ 7057 h 10000"/>
                <a:gd name="connsiteX62" fmla="*/ 5590 w 10000"/>
                <a:gd name="connsiteY62" fmla="*/ 7432 h 10000"/>
                <a:gd name="connsiteX63" fmla="*/ 5393 w 10000"/>
                <a:gd name="connsiteY63" fmla="*/ 7229 h 10000"/>
                <a:gd name="connsiteX64" fmla="*/ 5252 w 10000"/>
                <a:gd name="connsiteY64" fmla="*/ 7229 h 10000"/>
                <a:gd name="connsiteX65" fmla="*/ 5198 w 10000"/>
                <a:gd name="connsiteY65" fmla="*/ 7229 h 10000"/>
                <a:gd name="connsiteX66" fmla="*/ 5056 w 10000"/>
                <a:gd name="connsiteY66" fmla="*/ 6888 h 10000"/>
                <a:gd name="connsiteX67" fmla="*/ 5002 w 10000"/>
                <a:gd name="connsiteY67" fmla="*/ 6713 h 10000"/>
                <a:gd name="connsiteX68" fmla="*/ 4858 w 10000"/>
                <a:gd name="connsiteY68" fmla="*/ 6494 h 10000"/>
                <a:gd name="connsiteX69" fmla="*/ 4764 w 10000"/>
                <a:gd name="connsiteY69" fmla="*/ 5428 h 10000"/>
                <a:gd name="connsiteX70" fmla="*/ 4660 w 10000"/>
                <a:gd name="connsiteY70" fmla="*/ 4685 h 10000"/>
                <a:gd name="connsiteX71" fmla="*/ 4521 w 10000"/>
                <a:gd name="connsiteY71" fmla="*/ 4685 h 10000"/>
                <a:gd name="connsiteX72" fmla="*/ 4373 w 10000"/>
                <a:gd name="connsiteY72" fmla="*/ 4685 h 10000"/>
                <a:gd name="connsiteX73" fmla="*/ 4130 w 10000"/>
                <a:gd name="connsiteY73" fmla="*/ 3747 h 10000"/>
                <a:gd name="connsiteX74" fmla="*/ 3942 w 10000"/>
                <a:gd name="connsiteY74" fmla="*/ 4275 h 10000"/>
                <a:gd name="connsiteX75" fmla="*/ 3942 w 10000"/>
                <a:gd name="connsiteY75" fmla="*/ 4685 h 10000"/>
                <a:gd name="connsiteX76" fmla="*/ 3697 w 10000"/>
                <a:gd name="connsiteY76" fmla="*/ 4866 h 10000"/>
                <a:gd name="connsiteX77" fmla="*/ 3555 w 10000"/>
                <a:gd name="connsiteY77" fmla="*/ 5428 h 10000"/>
                <a:gd name="connsiteX78" fmla="*/ 3458 w 10000"/>
                <a:gd name="connsiteY78" fmla="*/ 5033 h 10000"/>
                <a:gd name="connsiteX79" fmla="*/ 3360 w 10000"/>
                <a:gd name="connsiteY79" fmla="*/ 5428 h 10000"/>
                <a:gd name="connsiteX80" fmla="*/ 3216 w 10000"/>
                <a:gd name="connsiteY80" fmla="*/ 5428 h 10000"/>
                <a:gd name="connsiteX81" fmla="*/ 3015 w 10000"/>
                <a:gd name="connsiteY81" fmla="*/ 5224 h 10000"/>
                <a:gd name="connsiteX82" fmla="*/ 2824 w 10000"/>
                <a:gd name="connsiteY82" fmla="*/ 5585 h 10000"/>
                <a:gd name="connsiteX83" fmla="*/ 2727 w 10000"/>
                <a:gd name="connsiteY83" fmla="*/ 5585 h 10000"/>
                <a:gd name="connsiteX84" fmla="*/ 2629 w 10000"/>
                <a:gd name="connsiteY84" fmla="*/ 5585 h 10000"/>
                <a:gd name="connsiteX85" fmla="*/ 2581 w 10000"/>
                <a:gd name="connsiteY85" fmla="*/ 5585 h 10000"/>
                <a:gd name="connsiteX86" fmla="*/ 2581 w 10000"/>
                <a:gd name="connsiteY86" fmla="*/ 6494 h 10000"/>
                <a:gd name="connsiteX87" fmla="*/ 2683 w 10000"/>
                <a:gd name="connsiteY87" fmla="*/ 7057 h 10000"/>
                <a:gd name="connsiteX88" fmla="*/ 2683 w 10000"/>
                <a:gd name="connsiteY88" fmla="*/ 7229 h 10000"/>
                <a:gd name="connsiteX89" fmla="*/ 2683 w 10000"/>
                <a:gd name="connsiteY89" fmla="*/ 7624 h 10000"/>
                <a:gd name="connsiteX90" fmla="*/ 2727 w 10000"/>
                <a:gd name="connsiteY90" fmla="*/ 8151 h 10000"/>
                <a:gd name="connsiteX91" fmla="*/ 2581 w 10000"/>
                <a:gd name="connsiteY91" fmla="*/ 7979 h 10000"/>
                <a:gd name="connsiteX92" fmla="*/ 2433 w 10000"/>
                <a:gd name="connsiteY92" fmla="*/ 7802 h 10000"/>
                <a:gd name="connsiteX93" fmla="*/ 2336 w 10000"/>
                <a:gd name="connsiteY93" fmla="*/ 6888 h 10000"/>
                <a:gd name="connsiteX94" fmla="*/ 2053 w 10000"/>
                <a:gd name="connsiteY94" fmla="*/ 7432 h 10000"/>
                <a:gd name="connsiteX95" fmla="*/ 1957 w 10000"/>
                <a:gd name="connsiteY95" fmla="*/ 7624 h 10000"/>
                <a:gd name="connsiteX96" fmla="*/ 1957 w 10000"/>
                <a:gd name="connsiteY96" fmla="*/ 7057 h 10000"/>
                <a:gd name="connsiteX97" fmla="*/ 1809 w 10000"/>
                <a:gd name="connsiteY97" fmla="*/ 6335 h 10000"/>
                <a:gd name="connsiteX98" fmla="*/ 1521 w 10000"/>
                <a:gd name="connsiteY98" fmla="*/ 6335 h 10000"/>
                <a:gd name="connsiteX99" fmla="*/ 1521 w 10000"/>
                <a:gd name="connsiteY99" fmla="*/ 5585 h 10000"/>
                <a:gd name="connsiteX100" fmla="*/ 1561 w 10000"/>
                <a:gd name="connsiteY100" fmla="*/ 4685 h 10000"/>
                <a:gd name="connsiteX101" fmla="*/ 1376 w 10000"/>
                <a:gd name="connsiteY101" fmla="*/ 4275 h 10000"/>
                <a:gd name="connsiteX102" fmla="*/ 1224 w 10000"/>
                <a:gd name="connsiteY102" fmla="*/ 3747 h 10000"/>
                <a:gd name="connsiteX103" fmla="*/ 1183 w 10000"/>
                <a:gd name="connsiteY103" fmla="*/ 3383 h 10000"/>
                <a:gd name="connsiteX104" fmla="*/ 1136 w 10000"/>
                <a:gd name="connsiteY104" fmla="*/ 2836 h 10000"/>
                <a:gd name="connsiteX105" fmla="*/ 1183 w 10000"/>
                <a:gd name="connsiteY105" fmla="*/ 2287 h 10000"/>
                <a:gd name="connsiteX106" fmla="*/ 838 w 10000"/>
                <a:gd name="connsiteY106" fmla="*/ 2462 h 10000"/>
                <a:gd name="connsiteX107" fmla="*/ 641 w 10000"/>
                <a:gd name="connsiteY107" fmla="*/ 2836 h 10000"/>
                <a:gd name="connsiteX108" fmla="*/ 641 w 10000"/>
                <a:gd name="connsiteY108" fmla="*/ 2287 h 10000"/>
                <a:gd name="connsiteX109" fmla="*/ 595 w 10000"/>
                <a:gd name="connsiteY109" fmla="*/ 1717 h 10000"/>
                <a:gd name="connsiteX110" fmla="*/ 550 w 10000"/>
                <a:gd name="connsiteY110" fmla="*/ 1400 h 10000"/>
                <a:gd name="connsiteX111" fmla="*/ 8180 w 10000"/>
                <a:gd name="connsiteY111" fmla="*/ 1332 h 10000"/>
                <a:gd name="connsiteX112" fmla="*/ 8324 w 10000"/>
                <a:gd name="connsiteY112" fmla="*/ 0 h 10000"/>
                <a:gd name="connsiteX0" fmla="*/ 9756 w 9756"/>
                <a:gd name="connsiteY0" fmla="*/ 1400 h 10000"/>
                <a:gd name="connsiteX1" fmla="*/ 9707 w 9756"/>
                <a:gd name="connsiteY1" fmla="*/ 1717 h 10000"/>
                <a:gd name="connsiteX2" fmla="*/ 9756 w 9756"/>
                <a:gd name="connsiteY2" fmla="*/ 1924 h 10000"/>
                <a:gd name="connsiteX3" fmla="*/ 9707 w 9756"/>
                <a:gd name="connsiteY3" fmla="*/ 2058 h 10000"/>
                <a:gd name="connsiteX4" fmla="*/ 9657 w 9756"/>
                <a:gd name="connsiteY4" fmla="*/ 2635 h 10000"/>
                <a:gd name="connsiteX5" fmla="*/ 9616 w 9756"/>
                <a:gd name="connsiteY5" fmla="*/ 2462 h 10000"/>
                <a:gd name="connsiteX6" fmla="*/ 9616 w 9756"/>
                <a:gd name="connsiteY6" fmla="*/ 3016 h 10000"/>
                <a:gd name="connsiteX7" fmla="*/ 9117 w 9756"/>
                <a:gd name="connsiteY7" fmla="*/ 2067 h 10000"/>
                <a:gd name="connsiteX8" fmla="*/ 8306 w 9756"/>
                <a:gd name="connsiteY8" fmla="*/ 5224 h 10000"/>
                <a:gd name="connsiteX9" fmla="*/ 8011 w 9756"/>
                <a:gd name="connsiteY9" fmla="*/ 5585 h 10000"/>
                <a:gd name="connsiteX10" fmla="*/ 7866 w 9756"/>
                <a:gd name="connsiteY10" fmla="*/ 4492 h 10000"/>
                <a:gd name="connsiteX11" fmla="*/ 7821 w 9756"/>
                <a:gd name="connsiteY11" fmla="*/ 4492 h 10000"/>
                <a:gd name="connsiteX12" fmla="*/ 7960 w 9756"/>
                <a:gd name="connsiteY12" fmla="*/ 4275 h 10000"/>
                <a:gd name="connsiteX13" fmla="*/ 7767 w 9756"/>
                <a:gd name="connsiteY13" fmla="*/ 4275 h 10000"/>
                <a:gd name="connsiteX14" fmla="*/ 7722 w 9756"/>
                <a:gd name="connsiteY14" fmla="*/ 4685 h 10000"/>
                <a:gd name="connsiteX15" fmla="*/ 7821 w 9756"/>
                <a:gd name="connsiteY15" fmla="*/ 5033 h 10000"/>
                <a:gd name="connsiteX16" fmla="*/ 7767 w 9756"/>
                <a:gd name="connsiteY16" fmla="*/ 5033 h 10000"/>
                <a:gd name="connsiteX17" fmla="*/ 7918 w 9756"/>
                <a:gd name="connsiteY17" fmla="*/ 6128 h 10000"/>
                <a:gd name="connsiteX18" fmla="*/ 7722 w 9756"/>
                <a:gd name="connsiteY18" fmla="*/ 5428 h 10000"/>
                <a:gd name="connsiteX19" fmla="*/ 7821 w 9756"/>
                <a:gd name="connsiteY19" fmla="*/ 6128 h 10000"/>
                <a:gd name="connsiteX20" fmla="*/ 7767 w 9756"/>
                <a:gd name="connsiteY20" fmla="*/ 6335 h 10000"/>
                <a:gd name="connsiteX21" fmla="*/ 7722 w 9756"/>
                <a:gd name="connsiteY21" fmla="*/ 6128 h 10000"/>
                <a:gd name="connsiteX22" fmla="*/ 7673 w 9756"/>
                <a:gd name="connsiteY22" fmla="*/ 6713 h 10000"/>
                <a:gd name="connsiteX23" fmla="*/ 7522 w 9756"/>
                <a:gd name="connsiteY23" fmla="*/ 6888 h 10000"/>
                <a:gd name="connsiteX24" fmla="*/ 7477 w 9756"/>
                <a:gd name="connsiteY24" fmla="*/ 6494 h 10000"/>
                <a:gd name="connsiteX25" fmla="*/ 7384 w 9756"/>
                <a:gd name="connsiteY25" fmla="*/ 6335 h 10000"/>
                <a:gd name="connsiteX26" fmla="*/ 7432 w 9756"/>
                <a:gd name="connsiteY26" fmla="*/ 7057 h 10000"/>
                <a:gd name="connsiteX27" fmla="*/ 7184 w 9756"/>
                <a:gd name="connsiteY27" fmla="*/ 6713 h 10000"/>
                <a:gd name="connsiteX28" fmla="*/ 7134 w 9756"/>
                <a:gd name="connsiteY28" fmla="*/ 6888 h 10000"/>
                <a:gd name="connsiteX29" fmla="*/ 6988 w 9756"/>
                <a:gd name="connsiteY29" fmla="*/ 7229 h 10000"/>
                <a:gd name="connsiteX30" fmla="*/ 6952 w 9756"/>
                <a:gd name="connsiteY30" fmla="*/ 7624 h 10000"/>
                <a:gd name="connsiteX31" fmla="*/ 6845 w 9756"/>
                <a:gd name="connsiteY31" fmla="*/ 7624 h 10000"/>
                <a:gd name="connsiteX32" fmla="*/ 6699 w 9756"/>
                <a:gd name="connsiteY32" fmla="*/ 7802 h 10000"/>
                <a:gd name="connsiteX33" fmla="*/ 6699 w 9756"/>
                <a:gd name="connsiteY33" fmla="*/ 7624 h 10000"/>
                <a:gd name="connsiteX34" fmla="*/ 6699 w 9756"/>
                <a:gd name="connsiteY34" fmla="*/ 7979 h 10000"/>
                <a:gd name="connsiteX35" fmla="*/ 6558 w 9756"/>
                <a:gd name="connsiteY35" fmla="*/ 7802 h 10000"/>
                <a:gd name="connsiteX36" fmla="*/ 6558 w 9756"/>
                <a:gd name="connsiteY36" fmla="*/ 8151 h 10000"/>
                <a:gd name="connsiteX37" fmla="*/ 6506 w 9756"/>
                <a:gd name="connsiteY37" fmla="*/ 8720 h 10000"/>
                <a:gd name="connsiteX38" fmla="*/ 6608 w 9756"/>
                <a:gd name="connsiteY38" fmla="*/ 8917 h 10000"/>
                <a:gd name="connsiteX39" fmla="*/ 6608 w 9756"/>
                <a:gd name="connsiteY39" fmla="*/ 8917 h 10000"/>
                <a:gd name="connsiteX40" fmla="*/ 6699 w 9756"/>
                <a:gd name="connsiteY40" fmla="*/ 9647 h 10000"/>
                <a:gd name="connsiteX41" fmla="*/ 6458 w 9756"/>
                <a:gd name="connsiteY41" fmla="*/ 10000 h 10000"/>
                <a:gd name="connsiteX42" fmla="*/ 6458 w 9756"/>
                <a:gd name="connsiteY42" fmla="*/ 9647 h 10000"/>
                <a:gd name="connsiteX43" fmla="*/ 6355 w 9756"/>
                <a:gd name="connsiteY43" fmla="*/ 9088 h 10000"/>
                <a:gd name="connsiteX44" fmla="*/ 6316 w 9756"/>
                <a:gd name="connsiteY44" fmla="*/ 8720 h 10000"/>
                <a:gd name="connsiteX45" fmla="*/ 6267 w 9756"/>
                <a:gd name="connsiteY45" fmla="*/ 8151 h 10000"/>
                <a:gd name="connsiteX46" fmla="*/ 6316 w 9756"/>
                <a:gd name="connsiteY46" fmla="*/ 7802 h 10000"/>
                <a:gd name="connsiteX47" fmla="*/ 6267 w 9756"/>
                <a:gd name="connsiteY47" fmla="*/ 7229 h 10000"/>
                <a:gd name="connsiteX48" fmla="*/ 6267 w 9756"/>
                <a:gd name="connsiteY48" fmla="*/ 7432 h 10000"/>
                <a:gd name="connsiteX49" fmla="*/ 6167 w 9756"/>
                <a:gd name="connsiteY49" fmla="*/ 7057 h 10000"/>
                <a:gd name="connsiteX50" fmla="*/ 6167 w 9756"/>
                <a:gd name="connsiteY50" fmla="*/ 7432 h 10000"/>
                <a:gd name="connsiteX51" fmla="*/ 6023 w 9756"/>
                <a:gd name="connsiteY51" fmla="*/ 7432 h 10000"/>
                <a:gd name="connsiteX52" fmla="*/ 5929 w 9756"/>
                <a:gd name="connsiteY52" fmla="*/ 7229 h 10000"/>
                <a:gd name="connsiteX53" fmla="*/ 5873 w 9756"/>
                <a:gd name="connsiteY53" fmla="*/ 6888 h 10000"/>
                <a:gd name="connsiteX54" fmla="*/ 5824 w 9756"/>
                <a:gd name="connsiteY54" fmla="*/ 6888 h 10000"/>
                <a:gd name="connsiteX55" fmla="*/ 5824 w 9756"/>
                <a:gd name="connsiteY55" fmla="*/ 7229 h 10000"/>
                <a:gd name="connsiteX56" fmla="*/ 5732 w 9756"/>
                <a:gd name="connsiteY56" fmla="*/ 6888 h 10000"/>
                <a:gd name="connsiteX57" fmla="*/ 5689 w 9756"/>
                <a:gd name="connsiteY57" fmla="*/ 6494 h 10000"/>
                <a:gd name="connsiteX58" fmla="*/ 5644 w 9756"/>
                <a:gd name="connsiteY58" fmla="*/ 6713 h 10000"/>
                <a:gd name="connsiteX59" fmla="*/ 5689 w 9756"/>
                <a:gd name="connsiteY59" fmla="*/ 7229 h 10000"/>
                <a:gd name="connsiteX60" fmla="*/ 5590 w 9756"/>
                <a:gd name="connsiteY60" fmla="*/ 7057 h 10000"/>
                <a:gd name="connsiteX61" fmla="*/ 5590 w 9756"/>
                <a:gd name="connsiteY61" fmla="*/ 7432 h 10000"/>
                <a:gd name="connsiteX62" fmla="*/ 5393 w 9756"/>
                <a:gd name="connsiteY62" fmla="*/ 7229 h 10000"/>
                <a:gd name="connsiteX63" fmla="*/ 5252 w 9756"/>
                <a:gd name="connsiteY63" fmla="*/ 7229 h 10000"/>
                <a:gd name="connsiteX64" fmla="*/ 5198 w 9756"/>
                <a:gd name="connsiteY64" fmla="*/ 7229 h 10000"/>
                <a:gd name="connsiteX65" fmla="*/ 5056 w 9756"/>
                <a:gd name="connsiteY65" fmla="*/ 6888 h 10000"/>
                <a:gd name="connsiteX66" fmla="*/ 5002 w 9756"/>
                <a:gd name="connsiteY66" fmla="*/ 6713 h 10000"/>
                <a:gd name="connsiteX67" fmla="*/ 4858 w 9756"/>
                <a:gd name="connsiteY67" fmla="*/ 6494 h 10000"/>
                <a:gd name="connsiteX68" fmla="*/ 4764 w 9756"/>
                <a:gd name="connsiteY68" fmla="*/ 5428 h 10000"/>
                <a:gd name="connsiteX69" fmla="*/ 4660 w 9756"/>
                <a:gd name="connsiteY69" fmla="*/ 4685 h 10000"/>
                <a:gd name="connsiteX70" fmla="*/ 4521 w 9756"/>
                <a:gd name="connsiteY70" fmla="*/ 4685 h 10000"/>
                <a:gd name="connsiteX71" fmla="*/ 4373 w 9756"/>
                <a:gd name="connsiteY71" fmla="*/ 4685 h 10000"/>
                <a:gd name="connsiteX72" fmla="*/ 4130 w 9756"/>
                <a:gd name="connsiteY72" fmla="*/ 3747 h 10000"/>
                <a:gd name="connsiteX73" fmla="*/ 3942 w 9756"/>
                <a:gd name="connsiteY73" fmla="*/ 4275 h 10000"/>
                <a:gd name="connsiteX74" fmla="*/ 3942 w 9756"/>
                <a:gd name="connsiteY74" fmla="*/ 4685 h 10000"/>
                <a:gd name="connsiteX75" fmla="*/ 3697 w 9756"/>
                <a:gd name="connsiteY75" fmla="*/ 4866 h 10000"/>
                <a:gd name="connsiteX76" fmla="*/ 3555 w 9756"/>
                <a:gd name="connsiteY76" fmla="*/ 5428 h 10000"/>
                <a:gd name="connsiteX77" fmla="*/ 3458 w 9756"/>
                <a:gd name="connsiteY77" fmla="*/ 5033 h 10000"/>
                <a:gd name="connsiteX78" fmla="*/ 3360 w 9756"/>
                <a:gd name="connsiteY78" fmla="*/ 5428 h 10000"/>
                <a:gd name="connsiteX79" fmla="*/ 3216 w 9756"/>
                <a:gd name="connsiteY79" fmla="*/ 5428 h 10000"/>
                <a:gd name="connsiteX80" fmla="*/ 3015 w 9756"/>
                <a:gd name="connsiteY80" fmla="*/ 5224 h 10000"/>
                <a:gd name="connsiteX81" fmla="*/ 2824 w 9756"/>
                <a:gd name="connsiteY81" fmla="*/ 5585 h 10000"/>
                <a:gd name="connsiteX82" fmla="*/ 2727 w 9756"/>
                <a:gd name="connsiteY82" fmla="*/ 5585 h 10000"/>
                <a:gd name="connsiteX83" fmla="*/ 2629 w 9756"/>
                <a:gd name="connsiteY83" fmla="*/ 5585 h 10000"/>
                <a:gd name="connsiteX84" fmla="*/ 2581 w 9756"/>
                <a:gd name="connsiteY84" fmla="*/ 5585 h 10000"/>
                <a:gd name="connsiteX85" fmla="*/ 2581 w 9756"/>
                <a:gd name="connsiteY85" fmla="*/ 6494 h 10000"/>
                <a:gd name="connsiteX86" fmla="*/ 2683 w 9756"/>
                <a:gd name="connsiteY86" fmla="*/ 7057 h 10000"/>
                <a:gd name="connsiteX87" fmla="*/ 2683 w 9756"/>
                <a:gd name="connsiteY87" fmla="*/ 7229 h 10000"/>
                <a:gd name="connsiteX88" fmla="*/ 2683 w 9756"/>
                <a:gd name="connsiteY88" fmla="*/ 7624 h 10000"/>
                <a:gd name="connsiteX89" fmla="*/ 2727 w 9756"/>
                <a:gd name="connsiteY89" fmla="*/ 8151 h 10000"/>
                <a:gd name="connsiteX90" fmla="*/ 2581 w 9756"/>
                <a:gd name="connsiteY90" fmla="*/ 7979 h 10000"/>
                <a:gd name="connsiteX91" fmla="*/ 2433 w 9756"/>
                <a:gd name="connsiteY91" fmla="*/ 7802 h 10000"/>
                <a:gd name="connsiteX92" fmla="*/ 2336 w 9756"/>
                <a:gd name="connsiteY92" fmla="*/ 6888 h 10000"/>
                <a:gd name="connsiteX93" fmla="*/ 2053 w 9756"/>
                <a:gd name="connsiteY93" fmla="*/ 7432 h 10000"/>
                <a:gd name="connsiteX94" fmla="*/ 1957 w 9756"/>
                <a:gd name="connsiteY94" fmla="*/ 7624 h 10000"/>
                <a:gd name="connsiteX95" fmla="*/ 1957 w 9756"/>
                <a:gd name="connsiteY95" fmla="*/ 7057 h 10000"/>
                <a:gd name="connsiteX96" fmla="*/ 1809 w 9756"/>
                <a:gd name="connsiteY96" fmla="*/ 6335 h 10000"/>
                <a:gd name="connsiteX97" fmla="*/ 1521 w 9756"/>
                <a:gd name="connsiteY97" fmla="*/ 6335 h 10000"/>
                <a:gd name="connsiteX98" fmla="*/ 1521 w 9756"/>
                <a:gd name="connsiteY98" fmla="*/ 5585 h 10000"/>
                <a:gd name="connsiteX99" fmla="*/ 1561 w 9756"/>
                <a:gd name="connsiteY99" fmla="*/ 4685 h 10000"/>
                <a:gd name="connsiteX100" fmla="*/ 1376 w 9756"/>
                <a:gd name="connsiteY100" fmla="*/ 4275 h 10000"/>
                <a:gd name="connsiteX101" fmla="*/ 1224 w 9756"/>
                <a:gd name="connsiteY101" fmla="*/ 3747 h 10000"/>
                <a:gd name="connsiteX102" fmla="*/ 1183 w 9756"/>
                <a:gd name="connsiteY102" fmla="*/ 3383 h 10000"/>
                <a:gd name="connsiteX103" fmla="*/ 1136 w 9756"/>
                <a:gd name="connsiteY103" fmla="*/ 2836 h 10000"/>
                <a:gd name="connsiteX104" fmla="*/ 1183 w 9756"/>
                <a:gd name="connsiteY104" fmla="*/ 2287 h 10000"/>
                <a:gd name="connsiteX105" fmla="*/ 838 w 9756"/>
                <a:gd name="connsiteY105" fmla="*/ 2462 h 10000"/>
                <a:gd name="connsiteX106" fmla="*/ 641 w 9756"/>
                <a:gd name="connsiteY106" fmla="*/ 2836 h 10000"/>
                <a:gd name="connsiteX107" fmla="*/ 641 w 9756"/>
                <a:gd name="connsiteY107" fmla="*/ 2287 h 10000"/>
                <a:gd name="connsiteX108" fmla="*/ 595 w 9756"/>
                <a:gd name="connsiteY108" fmla="*/ 1717 h 10000"/>
                <a:gd name="connsiteX109" fmla="*/ 550 w 9756"/>
                <a:gd name="connsiteY109" fmla="*/ 1400 h 10000"/>
                <a:gd name="connsiteX110" fmla="*/ 8180 w 9756"/>
                <a:gd name="connsiteY110" fmla="*/ 1332 h 10000"/>
                <a:gd name="connsiteX111" fmla="*/ 8324 w 9756"/>
                <a:gd name="connsiteY111" fmla="*/ 0 h 10000"/>
                <a:gd name="connsiteX0" fmla="*/ 9950 w 10000"/>
                <a:gd name="connsiteY0" fmla="*/ 1717 h 10000"/>
                <a:gd name="connsiteX1" fmla="*/ 10000 w 10000"/>
                <a:gd name="connsiteY1" fmla="*/ 1924 h 10000"/>
                <a:gd name="connsiteX2" fmla="*/ 9950 w 10000"/>
                <a:gd name="connsiteY2" fmla="*/ 2058 h 10000"/>
                <a:gd name="connsiteX3" fmla="*/ 9899 w 10000"/>
                <a:gd name="connsiteY3" fmla="*/ 2635 h 10000"/>
                <a:gd name="connsiteX4" fmla="*/ 9856 w 10000"/>
                <a:gd name="connsiteY4" fmla="*/ 2462 h 10000"/>
                <a:gd name="connsiteX5" fmla="*/ 9856 w 10000"/>
                <a:gd name="connsiteY5" fmla="*/ 3016 h 10000"/>
                <a:gd name="connsiteX6" fmla="*/ 9345 w 10000"/>
                <a:gd name="connsiteY6" fmla="*/ 2067 h 10000"/>
                <a:gd name="connsiteX7" fmla="*/ 8514 w 10000"/>
                <a:gd name="connsiteY7" fmla="*/ 5224 h 10000"/>
                <a:gd name="connsiteX8" fmla="*/ 8211 w 10000"/>
                <a:gd name="connsiteY8" fmla="*/ 5585 h 10000"/>
                <a:gd name="connsiteX9" fmla="*/ 8063 w 10000"/>
                <a:gd name="connsiteY9" fmla="*/ 4492 h 10000"/>
                <a:gd name="connsiteX10" fmla="*/ 8017 w 10000"/>
                <a:gd name="connsiteY10" fmla="*/ 4492 h 10000"/>
                <a:gd name="connsiteX11" fmla="*/ 8159 w 10000"/>
                <a:gd name="connsiteY11" fmla="*/ 4275 h 10000"/>
                <a:gd name="connsiteX12" fmla="*/ 7961 w 10000"/>
                <a:gd name="connsiteY12" fmla="*/ 4275 h 10000"/>
                <a:gd name="connsiteX13" fmla="*/ 7915 w 10000"/>
                <a:gd name="connsiteY13" fmla="*/ 4685 h 10000"/>
                <a:gd name="connsiteX14" fmla="*/ 8017 w 10000"/>
                <a:gd name="connsiteY14" fmla="*/ 5033 h 10000"/>
                <a:gd name="connsiteX15" fmla="*/ 7961 w 10000"/>
                <a:gd name="connsiteY15" fmla="*/ 5033 h 10000"/>
                <a:gd name="connsiteX16" fmla="*/ 8116 w 10000"/>
                <a:gd name="connsiteY16" fmla="*/ 6128 h 10000"/>
                <a:gd name="connsiteX17" fmla="*/ 7915 w 10000"/>
                <a:gd name="connsiteY17" fmla="*/ 5428 h 10000"/>
                <a:gd name="connsiteX18" fmla="*/ 8017 w 10000"/>
                <a:gd name="connsiteY18" fmla="*/ 6128 h 10000"/>
                <a:gd name="connsiteX19" fmla="*/ 7961 w 10000"/>
                <a:gd name="connsiteY19" fmla="*/ 6335 h 10000"/>
                <a:gd name="connsiteX20" fmla="*/ 7915 w 10000"/>
                <a:gd name="connsiteY20" fmla="*/ 6128 h 10000"/>
                <a:gd name="connsiteX21" fmla="*/ 7865 w 10000"/>
                <a:gd name="connsiteY21" fmla="*/ 6713 h 10000"/>
                <a:gd name="connsiteX22" fmla="*/ 7710 w 10000"/>
                <a:gd name="connsiteY22" fmla="*/ 6888 h 10000"/>
                <a:gd name="connsiteX23" fmla="*/ 7664 w 10000"/>
                <a:gd name="connsiteY23" fmla="*/ 6494 h 10000"/>
                <a:gd name="connsiteX24" fmla="*/ 7569 w 10000"/>
                <a:gd name="connsiteY24" fmla="*/ 6335 h 10000"/>
                <a:gd name="connsiteX25" fmla="*/ 7618 w 10000"/>
                <a:gd name="connsiteY25" fmla="*/ 7057 h 10000"/>
                <a:gd name="connsiteX26" fmla="*/ 7364 w 10000"/>
                <a:gd name="connsiteY26" fmla="*/ 6713 h 10000"/>
                <a:gd name="connsiteX27" fmla="*/ 7312 w 10000"/>
                <a:gd name="connsiteY27" fmla="*/ 6888 h 10000"/>
                <a:gd name="connsiteX28" fmla="*/ 7163 w 10000"/>
                <a:gd name="connsiteY28" fmla="*/ 7229 h 10000"/>
                <a:gd name="connsiteX29" fmla="*/ 7126 w 10000"/>
                <a:gd name="connsiteY29" fmla="*/ 7624 h 10000"/>
                <a:gd name="connsiteX30" fmla="*/ 7016 w 10000"/>
                <a:gd name="connsiteY30" fmla="*/ 7624 h 10000"/>
                <a:gd name="connsiteX31" fmla="*/ 6867 w 10000"/>
                <a:gd name="connsiteY31" fmla="*/ 7802 h 10000"/>
                <a:gd name="connsiteX32" fmla="*/ 6867 w 10000"/>
                <a:gd name="connsiteY32" fmla="*/ 7624 h 10000"/>
                <a:gd name="connsiteX33" fmla="*/ 6867 w 10000"/>
                <a:gd name="connsiteY33" fmla="*/ 7979 h 10000"/>
                <a:gd name="connsiteX34" fmla="*/ 6722 w 10000"/>
                <a:gd name="connsiteY34" fmla="*/ 7802 h 10000"/>
                <a:gd name="connsiteX35" fmla="*/ 6722 w 10000"/>
                <a:gd name="connsiteY35" fmla="*/ 8151 h 10000"/>
                <a:gd name="connsiteX36" fmla="*/ 6669 w 10000"/>
                <a:gd name="connsiteY36" fmla="*/ 8720 h 10000"/>
                <a:gd name="connsiteX37" fmla="*/ 6773 w 10000"/>
                <a:gd name="connsiteY37" fmla="*/ 8917 h 10000"/>
                <a:gd name="connsiteX38" fmla="*/ 6773 w 10000"/>
                <a:gd name="connsiteY38" fmla="*/ 8917 h 10000"/>
                <a:gd name="connsiteX39" fmla="*/ 6867 w 10000"/>
                <a:gd name="connsiteY39" fmla="*/ 9647 h 10000"/>
                <a:gd name="connsiteX40" fmla="*/ 6620 w 10000"/>
                <a:gd name="connsiteY40" fmla="*/ 10000 h 10000"/>
                <a:gd name="connsiteX41" fmla="*/ 6620 w 10000"/>
                <a:gd name="connsiteY41" fmla="*/ 9647 h 10000"/>
                <a:gd name="connsiteX42" fmla="*/ 6514 w 10000"/>
                <a:gd name="connsiteY42" fmla="*/ 9088 h 10000"/>
                <a:gd name="connsiteX43" fmla="*/ 6474 w 10000"/>
                <a:gd name="connsiteY43" fmla="*/ 8720 h 10000"/>
                <a:gd name="connsiteX44" fmla="*/ 6424 w 10000"/>
                <a:gd name="connsiteY44" fmla="*/ 8151 h 10000"/>
                <a:gd name="connsiteX45" fmla="*/ 6474 w 10000"/>
                <a:gd name="connsiteY45" fmla="*/ 7802 h 10000"/>
                <a:gd name="connsiteX46" fmla="*/ 6424 w 10000"/>
                <a:gd name="connsiteY46" fmla="*/ 7229 h 10000"/>
                <a:gd name="connsiteX47" fmla="*/ 6424 w 10000"/>
                <a:gd name="connsiteY47" fmla="*/ 7432 h 10000"/>
                <a:gd name="connsiteX48" fmla="*/ 6321 w 10000"/>
                <a:gd name="connsiteY48" fmla="*/ 7057 h 10000"/>
                <a:gd name="connsiteX49" fmla="*/ 6321 w 10000"/>
                <a:gd name="connsiteY49" fmla="*/ 7432 h 10000"/>
                <a:gd name="connsiteX50" fmla="*/ 6174 w 10000"/>
                <a:gd name="connsiteY50" fmla="*/ 7432 h 10000"/>
                <a:gd name="connsiteX51" fmla="*/ 6077 w 10000"/>
                <a:gd name="connsiteY51" fmla="*/ 7229 h 10000"/>
                <a:gd name="connsiteX52" fmla="*/ 6020 w 10000"/>
                <a:gd name="connsiteY52" fmla="*/ 6888 h 10000"/>
                <a:gd name="connsiteX53" fmla="*/ 5970 w 10000"/>
                <a:gd name="connsiteY53" fmla="*/ 6888 h 10000"/>
                <a:gd name="connsiteX54" fmla="*/ 5970 w 10000"/>
                <a:gd name="connsiteY54" fmla="*/ 7229 h 10000"/>
                <a:gd name="connsiteX55" fmla="*/ 5875 w 10000"/>
                <a:gd name="connsiteY55" fmla="*/ 6888 h 10000"/>
                <a:gd name="connsiteX56" fmla="*/ 5831 w 10000"/>
                <a:gd name="connsiteY56" fmla="*/ 6494 h 10000"/>
                <a:gd name="connsiteX57" fmla="*/ 5785 w 10000"/>
                <a:gd name="connsiteY57" fmla="*/ 6713 h 10000"/>
                <a:gd name="connsiteX58" fmla="*/ 5831 w 10000"/>
                <a:gd name="connsiteY58" fmla="*/ 7229 h 10000"/>
                <a:gd name="connsiteX59" fmla="*/ 5730 w 10000"/>
                <a:gd name="connsiteY59" fmla="*/ 7057 h 10000"/>
                <a:gd name="connsiteX60" fmla="*/ 5730 w 10000"/>
                <a:gd name="connsiteY60" fmla="*/ 7432 h 10000"/>
                <a:gd name="connsiteX61" fmla="*/ 5528 w 10000"/>
                <a:gd name="connsiteY61" fmla="*/ 7229 h 10000"/>
                <a:gd name="connsiteX62" fmla="*/ 5383 w 10000"/>
                <a:gd name="connsiteY62" fmla="*/ 7229 h 10000"/>
                <a:gd name="connsiteX63" fmla="*/ 5328 w 10000"/>
                <a:gd name="connsiteY63" fmla="*/ 7229 h 10000"/>
                <a:gd name="connsiteX64" fmla="*/ 5182 w 10000"/>
                <a:gd name="connsiteY64" fmla="*/ 6888 h 10000"/>
                <a:gd name="connsiteX65" fmla="*/ 5127 w 10000"/>
                <a:gd name="connsiteY65" fmla="*/ 6713 h 10000"/>
                <a:gd name="connsiteX66" fmla="*/ 4979 w 10000"/>
                <a:gd name="connsiteY66" fmla="*/ 6494 h 10000"/>
                <a:gd name="connsiteX67" fmla="*/ 4883 w 10000"/>
                <a:gd name="connsiteY67" fmla="*/ 5428 h 10000"/>
                <a:gd name="connsiteX68" fmla="*/ 4777 w 10000"/>
                <a:gd name="connsiteY68" fmla="*/ 4685 h 10000"/>
                <a:gd name="connsiteX69" fmla="*/ 4634 w 10000"/>
                <a:gd name="connsiteY69" fmla="*/ 4685 h 10000"/>
                <a:gd name="connsiteX70" fmla="*/ 4482 w 10000"/>
                <a:gd name="connsiteY70" fmla="*/ 4685 h 10000"/>
                <a:gd name="connsiteX71" fmla="*/ 4233 w 10000"/>
                <a:gd name="connsiteY71" fmla="*/ 3747 h 10000"/>
                <a:gd name="connsiteX72" fmla="*/ 4041 w 10000"/>
                <a:gd name="connsiteY72" fmla="*/ 4275 h 10000"/>
                <a:gd name="connsiteX73" fmla="*/ 4041 w 10000"/>
                <a:gd name="connsiteY73" fmla="*/ 4685 h 10000"/>
                <a:gd name="connsiteX74" fmla="*/ 3789 w 10000"/>
                <a:gd name="connsiteY74" fmla="*/ 4866 h 10000"/>
                <a:gd name="connsiteX75" fmla="*/ 3644 w 10000"/>
                <a:gd name="connsiteY75" fmla="*/ 5428 h 10000"/>
                <a:gd name="connsiteX76" fmla="*/ 3544 w 10000"/>
                <a:gd name="connsiteY76" fmla="*/ 5033 h 10000"/>
                <a:gd name="connsiteX77" fmla="*/ 3444 w 10000"/>
                <a:gd name="connsiteY77" fmla="*/ 5428 h 10000"/>
                <a:gd name="connsiteX78" fmla="*/ 3296 w 10000"/>
                <a:gd name="connsiteY78" fmla="*/ 5428 h 10000"/>
                <a:gd name="connsiteX79" fmla="*/ 3090 w 10000"/>
                <a:gd name="connsiteY79" fmla="*/ 5224 h 10000"/>
                <a:gd name="connsiteX80" fmla="*/ 2895 w 10000"/>
                <a:gd name="connsiteY80" fmla="*/ 5585 h 10000"/>
                <a:gd name="connsiteX81" fmla="*/ 2795 w 10000"/>
                <a:gd name="connsiteY81" fmla="*/ 5585 h 10000"/>
                <a:gd name="connsiteX82" fmla="*/ 2695 w 10000"/>
                <a:gd name="connsiteY82" fmla="*/ 5585 h 10000"/>
                <a:gd name="connsiteX83" fmla="*/ 2646 w 10000"/>
                <a:gd name="connsiteY83" fmla="*/ 5585 h 10000"/>
                <a:gd name="connsiteX84" fmla="*/ 2646 w 10000"/>
                <a:gd name="connsiteY84" fmla="*/ 6494 h 10000"/>
                <a:gd name="connsiteX85" fmla="*/ 2750 w 10000"/>
                <a:gd name="connsiteY85" fmla="*/ 7057 h 10000"/>
                <a:gd name="connsiteX86" fmla="*/ 2750 w 10000"/>
                <a:gd name="connsiteY86" fmla="*/ 7229 h 10000"/>
                <a:gd name="connsiteX87" fmla="*/ 2750 w 10000"/>
                <a:gd name="connsiteY87" fmla="*/ 7624 h 10000"/>
                <a:gd name="connsiteX88" fmla="*/ 2795 w 10000"/>
                <a:gd name="connsiteY88" fmla="*/ 8151 h 10000"/>
                <a:gd name="connsiteX89" fmla="*/ 2646 w 10000"/>
                <a:gd name="connsiteY89" fmla="*/ 7979 h 10000"/>
                <a:gd name="connsiteX90" fmla="*/ 2494 w 10000"/>
                <a:gd name="connsiteY90" fmla="*/ 7802 h 10000"/>
                <a:gd name="connsiteX91" fmla="*/ 2394 w 10000"/>
                <a:gd name="connsiteY91" fmla="*/ 6888 h 10000"/>
                <a:gd name="connsiteX92" fmla="*/ 2104 w 10000"/>
                <a:gd name="connsiteY92" fmla="*/ 7432 h 10000"/>
                <a:gd name="connsiteX93" fmla="*/ 2006 w 10000"/>
                <a:gd name="connsiteY93" fmla="*/ 7624 h 10000"/>
                <a:gd name="connsiteX94" fmla="*/ 2006 w 10000"/>
                <a:gd name="connsiteY94" fmla="*/ 7057 h 10000"/>
                <a:gd name="connsiteX95" fmla="*/ 1854 w 10000"/>
                <a:gd name="connsiteY95" fmla="*/ 6335 h 10000"/>
                <a:gd name="connsiteX96" fmla="*/ 1559 w 10000"/>
                <a:gd name="connsiteY96" fmla="*/ 6335 h 10000"/>
                <a:gd name="connsiteX97" fmla="*/ 1559 w 10000"/>
                <a:gd name="connsiteY97" fmla="*/ 5585 h 10000"/>
                <a:gd name="connsiteX98" fmla="*/ 1600 w 10000"/>
                <a:gd name="connsiteY98" fmla="*/ 4685 h 10000"/>
                <a:gd name="connsiteX99" fmla="*/ 1410 w 10000"/>
                <a:gd name="connsiteY99" fmla="*/ 4275 h 10000"/>
                <a:gd name="connsiteX100" fmla="*/ 1255 w 10000"/>
                <a:gd name="connsiteY100" fmla="*/ 3747 h 10000"/>
                <a:gd name="connsiteX101" fmla="*/ 1213 w 10000"/>
                <a:gd name="connsiteY101" fmla="*/ 3383 h 10000"/>
                <a:gd name="connsiteX102" fmla="*/ 1164 w 10000"/>
                <a:gd name="connsiteY102" fmla="*/ 2836 h 10000"/>
                <a:gd name="connsiteX103" fmla="*/ 1213 w 10000"/>
                <a:gd name="connsiteY103" fmla="*/ 2287 h 10000"/>
                <a:gd name="connsiteX104" fmla="*/ 859 w 10000"/>
                <a:gd name="connsiteY104" fmla="*/ 2462 h 10000"/>
                <a:gd name="connsiteX105" fmla="*/ 657 w 10000"/>
                <a:gd name="connsiteY105" fmla="*/ 2836 h 10000"/>
                <a:gd name="connsiteX106" fmla="*/ 657 w 10000"/>
                <a:gd name="connsiteY106" fmla="*/ 2287 h 10000"/>
                <a:gd name="connsiteX107" fmla="*/ 610 w 10000"/>
                <a:gd name="connsiteY107" fmla="*/ 1717 h 10000"/>
                <a:gd name="connsiteX108" fmla="*/ 564 w 10000"/>
                <a:gd name="connsiteY108" fmla="*/ 1400 h 10000"/>
                <a:gd name="connsiteX109" fmla="*/ 8385 w 10000"/>
                <a:gd name="connsiteY109" fmla="*/ 1332 h 10000"/>
                <a:gd name="connsiteX110" fmla="*/ 8532 w 10000"/>
                <a:gd name="connsiteY110" fmla="*/ 0 h 10000"/>
                <a:gd name="connsiteX0" fmla="*/ 10000 w 10000"/>
                <a:gd name="connsiteY0" fmla="*/ 1924 h 10000"/>
                <a:gd name="connsiteX1" fmla="*/ 9950 w 10000"/>
                <a:gd name="connsiteY1" fmla="*/ 2058 h 10000"/>
                <a:gd name="connsiteX2" fmla="*/ 9899 w 10000"/>
                <a:gd name="connsiteY2" fmla="*/ 2635 h 10000"/>
                <a:gd name="connsiteX3" fmla="*/ 9856 w 10000"/>
                <a:gd name="connsiteY3" fmla="*/ 2462 h 10000"/>
                <a:gd name="connsiteX4" fmla="*/ 9856 w 10000"/>
                <a:gd name="connsiteY4" fmla="*/ 3016 h 10000"/>
                <a:gd name="connsiteX5" fmla="*/ 9345 w 10000"/>
                <a:gd name="connsiteY5" fmla="*/ 2067 h 10000"/>
                <a:gd name="connsiteX6" fmla="*/ 8514 w 10000"/>
                <a:gd name="connsiteY6" fmla="*/ 5224 h 10000"/>
                <a:gd name="connsiteX7" fmla="*/ 8211 w 10000"/>
                <a:gd name="connsiteY7" fmla="*/ 5585 h 10000"/>
                <a:gd name="connsiteX8" fmla="*/ 8063 w 10000"/>
                <a:gd name="connsiteY8" fmla="*/ 4492 h 10000"/>
                <a:gd name="connsiteX9" fmla="*/ 8017 w 10000"/>
                <a:gd name="connsiteY9" fmla="*/ 4492 h 10000"/>
                <a:gd name="connsiteX10" fmla="*/ 8159 w 10000"/>
                <a:gd name="connsiteY10" fmla="*/ 4275 h 10000"/>
                <a:gd name="connsiteX11" fmla="*/ 7961 w 10000"/>
                <a:gd name="connsiteY11" fmla="*/ 4275 h 10000"/>
                <a:gd name="connsiteX12" fmla="*/ 7915 w 10000"/>
                <a:gd name="connsiteY12" fmla="*/ 4685 h 10000"/>
                <a:gd name="connsiteX13" fmla="*/ 8017 w 10000"/>
                <a:gd name="connsiteY13" fmla="*/ 5033 h 10000"/>
                <a:gd name="connsiteX14" fmla="*/ 7961 w 10000"/>
                <a:gd name="connsiteY14" fmla="*/ 5033 h 10000"/>
                <a:gd name="connsiteX15" fmla="*/ 8116 w 10000"/>
                <a:gd name="connsiteY15" fmla="*/ 6128 h 10000"/>
                <a:gd name="connsiteX16" fmla="*/ 7915 w 10000"/>
                <a:gd name="connsiteY16" fmla="*/ 5428 h 10000"/>
                <a:gd name="connsiteX17" fmla="*/ 8017 w 10000"/>
                <a:gd name="connsiteY17" fmla="*/ 6128 h 10000"/>
                <a:gd name="connsiteX18" fmla="*/ 7961 w 10000"/>
                <a:gd name="connsiteY18" fmla="*/ 6335 h 10000"/>
                <a:gd name="connsiteX19" fmla="*/ 7915 w 10000"/>
                <a:gd name="connsiteY19" fmla="*/ 6128 h 10000"/>
                <a:gd name="connsiteX20" fmla="*/ 7865 w 10000"/>
                <a:gd name="connsiteY20" fmla="*/ 6713 h 10000"/>
                <a:gd name="connsiteX21" fmla="*/ 7710 w 10000"/>
                <a:gd name="connsiteY21" fmla="*/ 6888 h 10000"/>
                <a:gd name="connsiteX22" fmla="*/ 7664 w 10000"/>
                <a:gd name="connsiteY22" fmla="*/ 6494 h 10000"/>
                <a:gd name="connsiteX23" fmla="*/ 7569 w 10000"/>
                <a:gd name="connsiteY23" fmla="*/ 6335 h 10000"/>
                <a:gd name="connsiteX24" fmla="*/ 7618 w 10000"/>
                <a:gd name="connsiteY24" fmla="*/ 7057 h 10000"/>
                <a:gd name="connsiteX25" fmla="*/ 7364 w 10000"/>
                <a:gd name="connsiteY25" fmla="*/ 6713 h 10000"/>
                <a:gd name="connsiteX26" fmla="*/ 7312 w 10000"/>
                <a:gd name="connsiteY26" fmla="*/ 6888 h 10000"/>
                <a:gd name="connsiteX27" fmla="*/ 7163 w 10000"/>
                <a:gd name="connsiteY27" fmla="*/ 7229 h 10000"/>
                <a:gd name="connsiteX28" fmla="*/ 7126 w 10000"/>
                <a:gd name="connsiteY28" fmla="*/ 7624 h 10000"/>
                <a:gd name="connsiteX29" fmla="*/ 7016 w 10000"/>
                <a:gd name="connsiteY29" fmla="*/ 7624 h 10000"/>
                <a:gd name="connsiteX30" fmla="*/ 6867 w 10000"/>
                <a:gd name="connsiteY30" fmla="*/ 7802 h 10000"/>
                <a:gd name="connsiteX31" fmla="*/ 6867 w 10000"/>
                <a:gd name="connsiteY31" fmla="*/ 7624 h 10000"/>
                <a:gd name="connsiteX32" fmla="*/ 6867 w 10000"/>
                <a:gd name="connsiteY32" fmla="*/ 7979 h 10000"/>
                <a:gd name="connsiteX33" fmla="*/ 6722 w 10000"/>
                <a:gd name="connsiteY33" fmla="*/ 7802 h 10000"/>
                <a:gd name="connsiteX34" fmla="*/ 6722 w 10000"/>
                <a:gd name="connsiteY34" fmla="*/ 8151 h 10000"/>
                <a:gd name="connsiteX35" fmla="*/ 6669 w 10000"/>
                <a:gd name="connsiteY35" fmla="*/ 8720 h 10000"/>
                <a:gd name="connsiteX36" fmla="*/ 6773 w 10000"/>
                <a:gd name="connsiteY36" fmla="*/ 8917 h 10000"/>
                <a:gd name="connsiteX37" fmla="*/ 6773 w 10000"/>
                <a:gd name="connsiteY37" fmla="*/ 8917 h 10000"/>
                <a:gd name="connsiteX38" fmla="*/ 6867 w 10000"/>
                <a:gd name="connsiteY38" fmla="*/ 9647 h 10000"/>
                <a:gd name="connsiteX39" fmla="*/ 6620 w 10000"/>
                <a:gd name="connsiteY39" fmla="*/ 10000 h 10000"/>
                <a:gd name="connsiteX40" fmla="*/ 6620 w 10000"/>
                <a:gd name="connsiteY40" fmla="*/ 9647 h 10000"/>
                <a:gd name="connsiteX41" fmla="*/ 6514 w 10000"/>
                <a:gd name="connsiteY41" fmla="*/ 9088 h 10000"/>
                <a:gd name="connsiteX42" fmla="*/ 6474 w 10000"/>
                <a:gd name="connsiteY42" fmla="*/ 8720 h 10000"/>
                <a:gd name="connsiteX43" fmla="*/ 6424 w 10000"/>
                <a:gd name="connsiteY43" fmla="*/ 8151 h 10000"/>
                <a:gd name="connsiteX44" fmla="*/ 6474 w 10000"/>
                <a:gd name="connsiteY44" fmla="*/ 7802 h 10000"/>
                <a:gd name="connsiteX45" fmla="*/ 6424 w 10000"/>
                <a:gd name="connsiteY45" fmla="*/ 7229 h 10000"/>
                <a:gd name="connsiteX46" fmla="*/ 6424 w 10000"/>
                <a:gd name="connsiteY46" fmla="*/ 7432 h 10000"/>
                <a:gd name="connsiteX47" fmla="*/ 6321 w 10000"/>
                <a:gd name="connsiteY47" fmla="*/ 7057 h 10000"/>
                <a:gd name="connsiteX48" fmla="*/ 6321 w 10000"/>
                <a:gd name="connsiteY48" fmla="*/ 7432 h 10000"/>
                <a:gd name="connsiteX49" fmla="*/ 6174 w 10000"/>
                <a:gd name="connsiteY49" fmla="*/ 7432 h 10000"/>
                <a:gd name="connsiteX50" fmla="*/ 6077 w 10000"/>
                <a:gd name="connsiteY50" fmla="*/ 7229 h 10000"/>
                <a:gd name="connsiteX51" fmla="*/ 6020 w 10000"/>
                <a:gd name="connsiteY51" fmla="*/ 6888 h 10000"/>
                <a:gd name="connsiteX52" fmla="*/ 5970 w 10000"/>
                <a:gd name="connsiteY52" fmla="*/ 6888 h 10000"/>
                <a:gd name="connsiteX53" fmla="*/ 5970 w 10000"/>
                <a:gd name="connsiteY53" fmla="*/ 7229 h 10000"/>
                <a:gd name="connsiteX54" fmla="*/ 5875 w 10000"/>
                <a:gd name="connsiteY54" fmla="*/ 6888 h 10000"/>
                <a:gd name="connsiteX55" fmla="*/ 5831 w 10000"/>
                <a:gd name="connsiteY55" fmla="*/ 6494 h 10000"/>
                <a:gd name="connsiteX56" fmla="*/ 5785 w 10000"/>
                <a:gd name="connsiteY56" fmla="*/ 6713 h 10000"/>
                <a:gd name="connsiteX57" fmla="*/ 5831 w 10000"/>
                <a:gd name="connsiteY57" fmla="*/ 7229 h 10000"/>
                <a:gd name="connsiteX58" fmla="*/ 5730 w 10000"/>
                <a:gd name="connsiteY58" fmla="*/ 7057 h 10000"/>
                <a:gd name="connsiteX59" fmla="*/ 5730 w 10000"/>
                <a:gd name="connsiteY59" fmla="*/ 7432 h 10000"/>
                <a:gd name="connsiteX60" fmla="*/ 5528 w 10000"/>
                <a:gd name="connsiteY60" fmla="*/ 7229 h 10000"/>
                <a:gd name="connsiteX61" fmla="*/ 5383 w 10000"/>
                <a:gd name="connsiteY61" fmla="*/ 7229 h 10000"/>
                <a:gd name="connsiteX62" fmla="*/ 5328 w 10000"/>
                <a:gd name="connsiteY62" fmla="*/ 7229 h 10000"/>
                <a:gd name="connsiteX63" fmla="*/ 5182 w 10000"/>
                <a:gd name="connsiteY63" fmla="*/ 6888 h 10000"/>
                <a:gd name="connsiteX64" fmla="*/ 5127 w 10000"/>
                <a:gd name="connsiteY64" fmla="*/ 6713 h 10000"/>
                <a:gd name="connsiteX65" fmla="*/ 4979 w 10000"/>
                <a:gd name="connsiteY65" fmla="*/ 6494 h 10000"/>
                <a:gd name="connsiteX66" fmla="*/ 4883 w 10000"/>
                <a:gd name="connsiteY66" fmla="*/ 5428 h 10000"/>
                <a:gd name="connsiteX67" fmla="*/ 4777 w 10000"/>
                <a:gd name="connsiteY67" fmla="*/ 4685 h 10000"/>
                <a:gd name="connsiteX68" fmla="*/ 4634 w 10000"/>
                <a:gd name="connsiteY68" fmla="*/ 4685 h 10000"/>
                <a:gd name="connsiteX69" fmla="*/ 4482 w 10000"/>
                <a:gd name="connsiteY69" fmla="*/ 4685 h 10000"/>
                <a:gd name="connsiteX70" fmla="*/ 4233 w 10000"/>
                <a:gd name="connsiteY70" fmla="*/ 3747 h 10000"/>
                <a:gd name="connsiteX71" fmla="*/ 4041 w 10000"/>
                <a:gd name="connsiteY71" fmla="*/ 4275 h 10000"/>
                <a:gd name="connsiteX72" fmla="*/ 4041 w 10000"/>
                <a:gd name="connsiteY72" fmla="*/ 4685 h 10000"/>
                <a:gd name="connsiteX73" fmla="*/ 3789 w 10000"/>
                <a:gd name="connsiteY73" fmla="*/ 4866 h 10000"/>
                <a:gd name="connsiteX74" fmla="*/ 3644 w 10000"/>
                <a:gd name="connsiteY74" fmla="*/ 5428 h 10000"/>
                <a:gd name="connsiteX75" fmla="*/ 3544 w 10000"/>
                <a:gd name="connsiteY75" fmla="*/ 5033 h 10000"/>
                <a:gd name="connsiteX76" fmla="*/ 3444 w 10000"/>
                <a:gd name="connsiteY76" fmla="*/ 5428 h 10000"/>
                <a:gd name="connsiteX77" fmla="*/ 3296 w 10000"/>
                <a:gd name="connsiteY77" fmla="*/ 5428 h 10000"/>
                <a:gd name="connsiteX78" fmla="*/ 3090 w 10000"/>
                <a:gd name="connsiteY78" fmla="*/ 5224 h 10000"/>
                <a:gd name="connsiteX79" fmla="*/ 2895 w 10000"/>
                <a:gd name="connsiteY79" fmla="*/ 5585 h 10000"/>
                <a:gd name="connsiteX80" fmla="*/ 2795 w 10000"/>
                <a:gd name="connsiteY80" fmla="*/ 5585 h 10000"/>
                <a:gd name="connsiteX81" fmla="*/ 2695 w 10000"/>
                <a:gd name="connsiteY81" fmla="*/ 5585 h 10000"/>
                <a:gd name="connsiteX82" fmla="*/ 2646 w 10000"/>
                <a:gd name="connsiteY82" fmla="*/ 5585 h 10000"/>
                <a:gd name="connsiteX83" fmla="*/ 2646 w 10000"/>
                <a:gd name="connsiteY83" fmla="*/ 6494 h 10000"/>
                <a:gd name="connsiteX84" fmla="*/ 2750 w 10000"/>
                <a:gd name="connsiteY84" fmla="*/ 7057 h 10000"/>
                <a:gd name="connsiteX85" fmla="*/ 2750 w 10000"/>
                <a:gd name="connsiteY85" fmla="*/ 7229 h 10000"/>
                <a:gd name="connsiteX86" fmla="*/ 2750 w 10000"/>
                <a:gd name="connsiteY86" fmla="*/ 7624 h 10000"/>
                <a:gd name="connsiteX87" fmla="*/ 2795 w 10000"/>
                <a:gd name="connsiteY87" fmla="*/ 8151 h 10000"/>
                <a:gd name="connsiteX88" fmla="*/ 2646 w 10000"/>
                <a:gd name="connsiteY88" fmla="*/ 7979 h 10000"/>
                <a:gd name="connsiteX89" fmla="*/ 2494 w 10000"/>
                <a:gd name="connsiteY89" fmla="*/ 7802 h 10000"/>
                <a:gd name="connsiteX90" fmla="*/ 2394 w 10000"/>
                <a:gd name="connsiteY90" fmla="*/ 6888 h 10000"/>
                <a:gd name="connsiteX91" fmla="*/ 2104 w 10000"/>
                <a:gd name="connsiteY91" fmla="*/ 7432 h 10000"/>
                <a:gd name="connsiteX92" fmla="*/ 2006 w 10000"/>
                <a:gd name="connsiteY92" fmla="*/ 7624 h 10000"/>
                <a:gd name="connsiteX93" fmla="*/ 2006 w 10000"/>
                <a:gd name="connsiteY93" fmla="*/ 7057 h 10000"/>
                <a:gd name="connsiteX94" fmla="*/ 1854 w 10000"/>
                <a:gd name="connsiteY94" fmla="*/ 6335 h 10000"/>
                <a:gd name="connsiteX95" fmla="*/ 1559 w 10000"/>
                <a:gd name="connsiteY95" fmla="*/ 6335 h 10000"/>
                <a:gd name="connsiteX96" fmla="*/ 1559 w 10000"/>
                <a:gd name="connsiteY96" fmla="*/ 5585 h 10000"/>
                <a:gd name="connsiteX97" fmla="*/ 1600 w 10000"/>
                <a:gd name="connsiteY97" fmla="*/ 4685 h 10000"/>
                <a:gd name="connsiteX98" fmla="*/ 1410 w 10000"/>
                <a:gd name="connsiteY98" fmla="*/ 4275 h 10000"/>
                <a:gd name="connsiteX99" fmla="*/ 1255 w 10000"/>
                <a:gd name="connsiteY99" fmla="*/ 3747 h 10000"/>
                <a:gd name="connsiteX100" fmla="*/ 1213 w 10000"/>
                <a:gd name="connsiteY100" fmla="*/ 3383 h 10000"/>
                <a:gd name="connsiteX101" fmla="*/ 1164 w 10000"/>
                <a:gd name="connsiteY101" fmla="*/ 2836 h 10000"/>
                <a:gd name="connsiteX102" fmla="*/ 1213 w 10000"/>
                <a:gd name="connsiteY102" fmla="*/ 2287 h 10000"/>
                <a:gd name="connsiteX103" fmla="*/ 859 w 10000"/>
                <a:gd name="connsiteY103" fmla="*/ 2462 h 10000"/>
                <a:gd name="connsiteX104" fmla="*/ 657 w 10000"/>
                <a:gd name="connsiteY104" fmla="*/ 2836 h 10000"/>
                <a:gd name="connsiteX105" fmla="*/ 657 w 10000"/>
                <a:gd name="connsiteY105" fmla="*/ 2287 h 10000"/>
                <a:gd name="connsiteX106" fmla="*/ 610 w 10000"/>
                <a:gd name="connsiteY106" fmla="*/ 1717 h 10000"/>
                <a:gd name="connsiteX107" fmla="*/ 564 w 10000"/>
                <a:gd name="connsiteY107" fmla="*/ 1400 h 10000"/>
                <a:gd name="connsiteX108" fmla="*/ 8385 w 10000"/>
                <a:gd name="connsiteY108" fmla="*/ 1332 h 10000"/>
                <a:gd name="connsiteX109" fmla="*/ 8532 w 10000"/>
                <a:gd name="connsiteY109" fmla="*/ 0 h 10000"/>
                <a:gd name="connsiteX0" fmla="*/ 9950 w 9950"/>
                <a:gd name="connsiteY0" fmla="*/ 2058 h 10000"/>
                <a:gd name="connsiteX1" fmla="*/ 9899 w 9950"/>
                <a:gd name="connsiteY1" fmla="*/ 2635 h 10000"/>
                <a:gd name="connsiteX2" fmla="*/ 9856 w 9950"/>
                <a:gd name="connsiteY2" fmla="*/ 2462 h 10000"/>
                <a:gd name="connsiteX3" fmla="*/ 9856 w 9950"/>
                <a:gd name="connsiteY3" fmla="*/ 3016 h 10000"/>
                <a:gd name="connsiteX4" fmla="*/ 9345 w 9950"/>
                <a:gd name="connsiteY4" fmla="*/ 2067 h 10000"/>
                <a:gd name="connsiteX5" fmla="*/ 8514 w 9950"/>
                <a:gd name="connsiteY5" fmla="*/ 5224 h 10000"/>
                <a:gd name="connsiteX6" fmla="*/ 8211 w 9950"/>
                <a:gd name="connsiteY6" fmla="*/ 5585 h 10000"/>
                <a:gd name="connsiteX7" fmla="*/ 8063 w 9950"/>
                <a:gd name="connsiteY7" fmla="*/ 4492 h 10000"/>
                <a:gd name="connsiteX8" fmla="*/ 8017 w 9950"/>
                <a:gd name="connsiteY8" fmla="*/ 4492 h 10000"/>
                <a:gd name="connsiteX9" fmla="*/ 8159 w 9950"/>
                <a:gd name="connsiteY9" fmla="*/ 4275 h 10000"/>
                <a:gd name="connsiteX10" fmla="*/ 7961 w 9950"/>
                <a:gd name="connsiteY10" fmla="*/ 4275 h 10000"/>
                <a:gd name="connsiteX11" fmla="*/ 7915 w 9950"/>
                <a:gd name="connsiteY11" fmla="*/ 4685 h 10000"/>
                <a:gd name="connsiteX12" fmla="*/ 8017 w 9950"/>
                <a:gd name="connsiteY12" fmla="*/ 5033 h 10000"/>
                <a:gd name="connsiteX13" fmla="*/ 7961 w 9950"/>
                <a:gd name="connsiteY13" fmla="*/ 5033 h 10000"/>
                <a:gd name="connsiteX14" fmla="*/ 8116 w 9950"/>
                <a:gd name="connsiteY14" fmla="*/ 6128 h 10000"/>
                <a:gd name="connsiteX15" fmla="*/ 7915 w 9950"/>
                <a:gd name="connsiteY15" fmla="*/ 5428 h 10000"/>
                <a:gd name="connsiteX16" fmla="*/ 8017 w 9950"/>
                <a:gd name="connsiteY16" fmla="*/ 6128 h 10000"/>
                <a:gd name="connsiteX17" fmla="*/ 7961 w 9950"/>
                <a:gd name="connsiteY17" fmla="*/ 6335 h 10000"/>
                <a:gd name="connsiteX18" fmla="*/ 7915 w 9950"/>
                <a:gd name="connsiteY18" fmla="*/ 6128 h 10000"/>
                <a:gd name="connsiteX19" fmla="*/ 7865 w 9950"/>
                <a:gd name="connsiteY19" fmla="*/ 6713 h 10000"/>
                <a:gd name="connsiteX20" fmla="*/ 7710 w 9950"/>
                <a:gd name="connsiteY20" fmla="*/ 6888 h 10000"/>
                <a:gd name="connsiteX21" fmla="*/ 7664 w 9950"/>
                <a:gd name="connsiteY21" fmla="*/ 6494 h 10000"/>
                <a:gd name="connsiteX22" fmla="*/ 7569 w 9950"/>
                <a:gd name="connsiteY22" fmla="*/ 6335 h 10000"/>
                <a:gd name="connsiteX23" fmla="*/ 7618 w 9950"/>
                <a:gd name="connsiteY23" fmla="*/ 7057 h 10000"/>
                <a:gd name="connsiteX24" fmla="*/ 7364 w 9950"/>
                <a:gd name="connsiteY24" fmla="*/ 6713 h 10000"/>
                <a:gd name="connsiteX25" fmla="*/ 7312 w 9950"/>
                <a:gd name="connsiteY25" fmla="*/ 6888 h 10000"/>
                <a:gd name="connsiteX26" fmla="*/ 7163 w 9950"/>
                <a:gd name="connsiteY26" fmla="*/ 7229 h 10000"/>
                <a:gd name="connsiteX27" fmla="*/ 7126 w 9950"/>
                <a:gd name="connsiteY27" fmla="*/ 7624 h 10000"/>
                <a:gd name="connsiteX28" fmla="*/ 7016 w 9950"/>
                <a:gd name="connsiteY28" fmla="*/ 7624 h 10000"/>
                <a:gd name="connsiteX29" fmla="*/ 6867 w 9950"/>
                <a:gd name="connsiteY29" fmla="*/ 7802 h 10000"/>
                <a:gd name="connsiteX30" fmla="*/ 6867 w 9950"/>
                <a:gd name="connsiteY30" fmla="*/ 7624 h 10000"/>
                <a:gd name="connsiteX31" fmla="*/ 6867 w 9950"/>
                <a:gd name="connsiteY31" fmla="*/ 7979 h 10000"/>
                <a:gd name="connsiteX32" fmla="*/ 6722 w 9950"/>
                <a:gd name="connsiteY32" fmla="*/ 7802 h 10000"/>
                <a:gd name="connsiteX33" fmla="*/ 6722 w 9950"/>
                <a:gd name="connsiteY33" fmla="*/ 8151 h 10000"/>
                <a:gd name="connsiteX34" fmla="*/ 6669 w 9950"/>
                <a:gd name="connsiteY34" fmla="*/ 8720 h 10000"/>
                <a:gd name="connsiteX35" fmla="*/ 6773 w 9950"/>
                <a:gd name="connsiteY35" fmla="*/ 8917 h 10000"/>
                <a:gd name="connsiteX36" fmla="*/ 6773 w 9950"/>
                <a:gd name="connsiteY36" fmla="*/ 8917 h 10000"/>
                <a:gd name="connsiteX37" fmla="*/ 6867 w 9950"/>
                <a:gd name="connsiteY37" fmla="*/ 9647 h 10000"/>
                <a:gd name="connsiteX38" fmla="*/ 6620 w 9950"/>
                <a:gd name="connsiteY38" fmla="*/ 10000 h 10000"/>
                <a:gd name="connsiteX39" fmla="*/ 6620 w 9950"/>
                <a:gd name="connsiteY39" fmla="*/ 9647 h 10000"/>
                <a:gd name="connsiteX40" fmla="*/ 6514 w 9950"/>
                <a:gd name="connsiteY40" fmla="*/ 9088 h 10000"/>
                <a:gd name="connsiteX41" fmla="*/ 6474 w 9950"/>
                <a:gd name="connsiteY41" fmla="*/ 8720 h 10000"/>
                <a:gd name="connsiteX42" fmla="*/ 6424 w 9950"/>
                <a:gd name="connsiteY42" fmla="*/ 8151 h 10000"/>
                <a:gd name="connsiteX43" fmla="*/ 6474 w 9950"/>
                <a:gd name="connsiteY43" fmla="*/ 7802 h 10000"/>
                <a:gd name="connsiteX44" fmla="*/ 6424 w 9950"/>
                <a:gd name="connsiteY44" fmla="*/ 7229 h 10000"/>
                <a:gd name="connsiteX45" fmla="*/ 6424 w 9950"/>
                <a:gd name="connsiteY45" fmla="*/ 7432 h 10000"/>
                <a:gd name="connsiteX46" fmla="*/ 6321 w 9950"/>
                <a:gd name="connsiteY46" fmla="*/ 7057 h 10000"/>
                <a:gd name="connsiteX47" fmla="*/ 6321 w 9950"/>
                <a:gd name="connsiteY47" fmla="*/ 7432 h 10000"/>
                <a:gd name="connsiteX48" fmla="*/ 6174 w 9950"/>
                <a:gd name="connsiteY48" fmla="*/ 7432 h 10000"/>
                <a:gd name="connsiteX49" fmla="*/ 6077 w 9950"/>
                <a:gd name="connsiteY49" fmla="*/ 7229 h 10000"/>
                <a:gd name="connsiteX50" fmla="*/ 6020 w 9950"/>
                <a:gd name="connsiteY50" fmla="*/ 6888 h 10000"/>
                <a:gd name="connsiteX51" fmla="*/ 5970 w 9950"/>
                <a:gd name="connsiteY51" fmla="*/ 6888 h 10000"/>
                <a:gd name="connsiteX52" fmla="*/ 5970 w 9950"/>
                <a:gd name="connsiteY52" fmla="*/ 7229 h 10000"/>
                <a:gd name="connsiteX53" fmla="*/ 5875 w 9950"/>
                <a:gd name="connsiteY53" fmla="*/ 6888 h 10000"/>
                <a:gd name="connsiteX54" fmla="*/ 5831 w 9950"/>
                <a:gd name="connsiteY54" fmla="*/ 6494 h 10000"/>
                <a:gd name="connsiteX55" fmla="*/ 5785 w 9950"/>
                <a:gd name="connsiteY55" fmla="*/ 6713 h 10000"/>
                <a:gd name="connsiteX56" fmla="*/ 5831 w 9950"/>
                <a:gd name="connsiteY56" fmla="*/ 7229 h 10000"/>
                <a:gd name="connsiteX57" fmla="*/ 5730 w 9950"/>
                <a:gd name="connsiteY57" fmla="*/ 7057 h 10000"/>
                <a:gd name="connsiteX58" fmla="*/ 5730 w 9950"/>
                <a:gd name="connsiteY58" fmla="*/ 7432 h 10000"/>
                <a:gd name="connsiteX59" fmla="*/ 5528 w 9950"/>
                <a:gd name="connsiteY59" fmla="*/ 7229 h 10000"/>
                <a:gd name="connsiteX60" fmla="*/ 5383 w 9950"/>
                <a:gd name="connsiteY60" fmla="*/ 7229 h 10000"/>
                <a:gd name="connsiteX61" fmla="*/ 5328 w 9950"/>
                <a:gd name="connsiteY61" fmla="*/ 7229 h 10000"/>
                <a:gd name="connsiteX62" fmla="*/ 5182 w 9950"/>
                <a:gd name="connsiteY62" fmla="*/ 6888 h 10000"/>
                <a:gd name="connsiteX63" fmla="*/ 5127 w 9950"/>
                <a:gd name="connsiteY63" fmla="*/ 6713 h 10000"/>
                <a:gd name="connsiteX64" fmla="*/ 4979 w 9950"/>
                <a:gd name="connsiteY64" fmla="*/ 6494 h 10000"/>
                <a:gd name="connsiteX65" fmla="*/ 4883 w 9950"/>
                <a:gd name="connsiteY65" fmla="*/ 5428 h 10000"/>
                <a:gd name="connsiteX66" fmla="*/ 4777 w 9950"/>
                <a:gd name="connsiteY66" fmla="*/ 4685 h 10000"/>
                <a:gd name="connsiteX67" fmla="*/ 4634 w 9950"/>
                <a:gd name="connsiteY67" fmla="*/ 4685 h 10000"/>
                <a:gd name="connsiteX68" fmla="*/ 4482 w 9950"/>
                <a:gd name="connsiteY68" fmla="*/ 4685 h 10000"/>
                <a:gd name="connsiteX69" fmla="*/ 4233 w 9950"/>
                <a:gd name="connsiteY69" fmla="*/ 3747 h 10000"/>
                <a:gd name="connsiteX70" fmla="*/ 4041 w 9950"/>
                <a:gd name="connsiteY70" fmla="*/ 4275 h 10000"/>
                <a:gd name="connsiteX71" fmla="*/ 4041 w 9950"/>
                <a:gd name="connsiteY71" fmla="*/ 4685 h 10000"/>
                <a:gd name="connsiteX72" fmla="*/ 3789 w 9950"/>
                <a:gd name="connsiteY72" fmla="*/ 4866 h 10000"/>
                <a:gd name="connsiteX73" fmla="*/ 3644 w 9950"/>
                <a:gd name="connsiteY73" fmla="*/ 5428 h 10000"/>
                <a:gd name="connsiteX74" fmla="*/ 3544 w 9950"/>
                <a:gd name="connsiteY74" fmla="*/ 5033 h 10000"/>
                <a:gd name="connsiteX75" fmla="*/ 3444 w 9950"/>
                <a:gd name="connsiteY75" fmla="*/ 5428 h 10000"/>
                <a:gd name="connsiteX76" fmla="*/ 3296 w 9950"/>
                <a:gd name="connsiteY76" fmla="*/ 5428 h 10000"/>
                <a:gd name="connsiteX77" fmla="*/ 3090 w 9950"/>
                <a:gd name="connsiteY77" fmla="*/ 5224 h 10000"/>
                <a:gd name="connsiteX78" fmla="*/ 2895 w 9950"/>
                <a:gd name="connsiteY78" fmla="*/ 5585 h 10000"/>
                <a:gd name="connsiteX79" fmla="*/ 2795 w 9950"/>
                <a:gd name="connsiteY79" fmla="*/ 5585 h 10000"/>
                <a:gd name="connsiteX80" fmla="*/ 2695 w 9950"/>
                <a:gd name="connsiteY80" fmla="*/ 5585 h 10000"/>
                <a:gd name="connsiteX81" fmla="*/ 2646 w 9950"/>
                <a:gd name="connsiteY81" fmla="*/ 5585 h 10000"/>
                <a:gd name="connsiteX82" fmla="*/ 2646 w 9950"/>
                <a:gd name="connsiteY82" fmla="*/ 6494 h 10000"/>
                <a:gd name="connsiteX83" fmla="*/ 2750 w 9950"/>
                <a:gd name="connsiteY83" fmla="*/ 7057 h 10000"/>
                <a:gd name="connsiteX84" fmla="*/ 2750 w 9950"/>
                <a:gd name="connsiteY84" fmla="*/ 7229 h 10000"/>
                <a:gd name="connsiteX85" fmla="*/ 2750 w 9950"/>
                <a:gd name="connsiteY85" fmla="*/ 7624 h 10000"/>
                <a:gd name="connsiteX86" fmla="*/ 2795 w 9950"/>
                <a:gd name="connsiteY86" fmla="*/ 8151 h 10000"/>
                <a:gd name="connsiteX87" fmla="*/ 2646 w 9950"/>
                <a:gd name="connsiteY87" fmla="*/ 7979 h 10000"/>
                <a:gd name="connsiteX88" fmla="*/ 2494 w 9950"/>
                <a:gd name="connsiteY88" fmla="*/ 7802 h 10000"/>
                <a:gd name="connsiteX89" fmla="*/ 2394 w 9950"/>
                <a:gd name="connsiteY89" fmla="*/ 6888 h 10000"/>
                <a:gd name="connsiteX90" fmla="*/ 2104 w 9950"/>
                <a:gd name="connsiteY90" fmla="*/ 7432 h 10000"/>
                <a:gd name="connsiteX91" fmla="*/ 2006 w 9950"/>
                <a:gd name="connsiteY91" fmla="*/ 7624 h 10000"/>
                <a:gd name="connsiteX92" fmla="*/ 2006 w 9950"/>
                <a:gd name="connsiteY92" fmla="*/ 7057 h 10000"/>
                <a:gd name="connsiteX93" fmla="*/ 1854 w 9950"/>
                <a:gd name="connsiteY93" fmla="*/ 6335 h 10000"/>
                <a:gd name="connsiteX94" fmla="*/ 1559 w 9950"/>
                <a:gd name="connsiteY94" fmla="*/ 6335 h 10000"/>
                <a:gd name="connsiteX95" fmla="*/ 1559 w 9950"/>
                <a:gd name="connsiteY95" fmla="*/ 5585 h 10000"/>
                <a:gd name="connsiteX96" fmla="*/ 1600 w 9950"/>
                <a:gd name="connsiteY96" fmla="*/ 4685 h 10000"/>
                <a:gd name="connsiteX97" fmla="*/ 1410 w 9950"/>
                <a:gd name="connsiteY97" fmla="*/ 4275 h 10000"/>
                <a:gd name="connsiteX98" fmla="*/ 1255 w 9950"/>
                <a:gd name="connsiteY98" fmla="*/ 3747 h 10000"/>
                <a:gd name="connsiteX99" fmla="*/ 1213 w 9950"/>
                <a:gd name="connsiteY99" fmla="*/ 3383 h 10000"/>
                <a:gd name="connsiteX100" fmla="*/ 1164 w 9950"/>
                <a:gd name="connsiteY100" fmla="*/ 2836 h 10000"/>
                <a:gd name="connsiteX101" fmla="*/ 1213 w 9950"/>
                <a:gd name="connsiteY101" fmla="*/ 2287 h 10000"/>
                <a:gd name="connsiteX102" fmla="*/ 859 w 9950"/>
                <a:gd name="connsiteY102" fmla="*/ 2462 h 10000"/>
                <a:gd name="connsiteX103" fmla="*/ 657 w 9950"/>
                <a:gd name="connsiteY103" fmla="*/ 2836 h 10000"/>
                <a:gd name="connsiteX104" fmla="*/ 657 w 9950"/>
                <a:gd name="connsiteY104" fmla="*/ 2287 h 10000"/>
                <a:gd name="connsiteX105" fmla="*/ 610 w 9950"/>
                <a:gd name="connsiteY105" fmla="*/ 1717 h 10000"/>
                <a:gd name="connsiteX106" fmla="*/ 564 w 9950"/>
                <a:gd name="connsiteY106" fmla="*/ 1400 h 10000"/>
                <a:gd name="connsiteX107" fmla="*/ 8385 w 9950"/>
                <a:gd name="connsiteY107" fmla="*/ 1332 h 10000"/>
                <a:gd name="connsiteX108" fmla="*/ 8532 w 9950"/>
                <a:gd name="connsiteY108" fmla="*/ 0 h 10000"/>
                <a:gd name="connsiteX0" fmla="*/ 9949 w 9949"/>
                <a:gd name="connsiteY0" fmla="*/ 2635 h 10000"/>
                <a:gd name="connsiteX1" fmla="*/ 9906 w 9949"/>
                <a:gd name="connsiteY1" fmla="*/ 2462 h 10000"/>
                <a:gd name="connsiteX2" fmla="*/ 9906 w 9949"/>
                <a:gd name="connsiteY2" fmla="*/ 3016 h 10000"/>
                <a:gd name="connsiteX3" fmla="*/ 9392 w 9949"/>
                <a:gd name="connsiteY3" fmla="*/ 2067 h 10000"/>
                <a:gd name="connsiteX4" fmla="*/ 8557 w 9949"/>
                <a:gd name="connsiteY4" fmla="*/ 5224 h 10000"/>
                <a:gd name="connsiteX5" fmla="*/ 8252 w 9949"/>
                <a:gd name="connsiteY5" fmla="*/ 5585 h 10000"/>
                <a:gd name="connsiteX6" fmla="*/ 8104 w 9949"/>
                <a:gd name="connsiteY6" fmla="*/ 4492 h 10000"/>
                <a:gd name="connsiteX7" fmla="*/ 8057 w 9949"/>
                <a:gd name="connsiteY7" fmla="*/ 4492 h 10000"/>
                <a:gd name="connsiteX8" fmla="*/ 8200 w 9949"/>
                <a:gd name="connsiteY8" fmla="*/ 4275 h 10000"/>
                <a:gd name="connsiteX9" fmla="*/ 8001 w 9949"/>
                <a:gd name="connsiteY9" fmla="*/ 4275 h 10000"/>
                <a:gd name="connsiteX10" fmla="*/ 7955 w 9949"/>
                <a:gd name="connsiteY10" fmla="*/ 4685 h 10000"/>
                <a:gd name="connsiteX11" fmla="*/ 8057 w 9949"/>
                <a:gd name="connsiteY11" fmla="*/ 5033 h 10000"/>
                <a:gd name="connsiteX12" fmla="*/ 8001 w 9949"/>
                <a:gd name="connsiteY12" fmla="*/ 5033 h 10000"/>
                <a:gd name="connsiteX13" fmla="*/ 8157 w 9949"/>
                <a:gd name="connsiteY13" fmla="*/ 6128 h 10000"/>
                <a:gd name="connsiteX14" fmla="*/ 7955 w 9949"/>
                <a:gd name="connsiteY14" fmla="*/ 5428 h 10000"/>
                <a:gd name="connsiteX15" fmla="*/ 8057 w 9949"/>
                <a:gd name="connsiteY15" fmla="*/ 6128 h 10000"/>
                <a:gd name="connsiteX16" fmla="*/ 8001 w 9949"/>
                <a:gd name="connsiteY16" fmla="*/ 6335 h 10000"/>
                <a:gd name="connsiteX17" fmla="*/ 7955 w 9949"/>
                <a:gd name="connsiteY17" fmla="*/ 6128 h 10000"/>
                <a:gd name="connsiteX18" fmla="*/ 7905 w 9949"/>
                <a:gd name="connsiteY18" fmla="*/ 6713 h 10000"/>
                <a:gd name="connsiteX19" fmla="*/ 7749 w 9949"/>
                <a:gd name="connsiteY19" fmla="*/ 6888 h 10000"/>
                <a:gd name="connsiteX20" fmla="*/ 7703 w 9949"/>
                <a:gd name="connsiteY20" fmla="*/ 6494 h 10000"/>
                <a:gd name="connsiteX21" fmla="*/ 7607 w 9949"/>
                <a:gd name="connsiteY21" fmla="*/ 6335 h 10000"/>
                <a:gd name="connsiteX22" fmla="*/ 7656 w 9949"/>
                <a:gd name="connsiteY22" fmla="*/ 7057 h 10000"/>
                <a:gd name="connsiteX23" fmla="*/ 7401 w 9949"/>
                <a:gd name="connsiteY23" fmla="*/ 6713 h 10000"/>
                <a:gd name="connsiteX24" fmla="*/ 7349 w 9949"/>
                <a:gd name="connsiteY24" fmla="*/ 6888 h 10000"/>
                <a:gd name="connsiteX25" fmla="*/ 7199 w 9949"/>
                <a:gd name="connsiteY25" fmla="*/ 7229 h 10000"/>
                <a:gd name="connsiteX26" fmla="*/ 7162 w 9949"/>
                <a:gd name="connsiteY26" fmla="*/ 7624 h 10000"/>
                <a:gd name="connsiteX27" fmla="*/ 7051 w 9949"/>
                <a:gd name="connsiteY27" fmla="*/ 7624 h 10000"/>
                <a:gd name="connsiteX28" fmla="*/ 6902 w 9949"/>
                <a:gd name="connsiteY28" fmla="*/ 7802 h 10000"/>
                <a:gd name="connsiteX29" fmla="*/ 6902 w 9949"/>
                <a:gd name="connsiteY29" fmla="*/ 7624 h 10000"/>
                <a:gd name="connsiteX30" fmla="*/ 6902 w 9949"/>
                <a:gd name="connsiteY30" fmla="*/ 7979 h 10000"/>
                <a:gd name="connsiteX31" fmla="*/ 6756 w 9949"/>
                <a:gd name="connsiteY31" fmla="*/ 7802 h 10000"/>
                <a:gd name="connsiteX32" fmla="*/ 6756 w 9949"/>
                <a:gd name="connsiteY32" fmla="*/ 8151 h 10000"/>
                <a:gd name="connsiteX33" fmla="*/ 6703 w 9949"/>
                <a:gd name="connsiteY33" fmla="*/ 8720 h 10000"/>
                <a:gd name="connsiteX34" fmla="*/ 6807 w 9949"/>
                <a:gd name="connsiteY34" fmla="*/ 8917 h 10000"/>
                <a:gd name="connsiteX35" fmla="*/ 6807 w 9949"/>
                <a:gd name="connsiteY35" fmla="*/ 8917 h 10000"/>
                <a:gd name="connsiteX36" fmla="*/ 6902 w 9949"/>
                <a:gd name="connsiteY36" fmla="*/ 9647 h 10000"/>
                <a:gd name="connsiteX37" fmla="*/ 6653 w 9949"/>
                <a:gd name="connsiteY37" fmla="*/ 10000 h 10000"/>
                <a:gd name="connsiteX38" fmla="*/ 6653 w 9949"/>
                <a:gd name="connsiteY38" fmla="*/ 9647 h 10000"/>
                <a:gd name="connsiteX39" fmla="*/ 6547 w 9949"/>
                <a:gd name="connsiteY39" fmla="*/ 9088 h 10000"/>
                <a:gd name="connsiteX40" fmla="*/ 6507 w 9949"/>
                <a:gd name="connsiteY40" fmla="*/ 8720 h 10000"/>
                <a:gd name="connsiteX41" fmla="*/ 6456 w 9949"/>
                <a:gd name="connsiteY41" fmla="*/ 8151 h 10000"/>
                <a:gd name="connsiteX42" fmla="*/ 6507 w 9949"/>
                <a:gd name="connsiteY42" fmla="*/ 7802 h 10000"/>
                <a:gd name="connsiteX43" fmla="*/ 6456 w 9949"/>
                <a:gd name="connsiteY43" fmla="*/ 7229 h 10000"/>
                <a:gd name="connsiteX44" fmla="*/ 6456 w 9949"/>
                <a:gd name="connsiteY44" fmla="*/ 7432 h 10000"/>
                <a:gd name="connsiteX45" fmla="*/ 6353 w 9949"/>
                <a:gd name="connsiteY45" fmla="*/ 7057 h 10000"/>
                <a:gd name="connsiteX46" fmla="*/ 6353 w 9949"/>
                <a:gd name="connsiteY46" fmla="*/ 7432 h 10000"/>
                <a:gd name="connsiteX47" fmla="*/ 6205 w 9949"/>
                <a:gd name="connsiteY47" fmla="*/ 7432 h 10000"/>
                <a:gd name="connsiteX48" fmla="*/ 6108 w 9949"/>
                <a:gd name="connsiteY48" fmla="*/ 7229 h 10000"/>
                <a:gd name="connsiteX49" fmla="*/ 6050 w 9949"/>
                <a:gd name="connsiteY49" fmla="*/ 6888 h 10000"/>
                <a:gd name="connsiteX50" fmla="*/ 6000 w 9949"/>
                <a:gd name="connsiteY50" fmla="*/ 6888 h 10000"/>
                <a:gd name="connsiteX51" fmla="*/ 6000 w 9949"/>
                <a:gd name="connsiteY51" fmla="*/ 7229 h 10000"/>
                <a:gd name="connsiteX52" fmla="*/ 5905 w 9949"/>
                <a:gd name="connsiteY52" fmla="*/ 6888 h 10000"/>
                <a:gd name="connsiteX53" fmla="*/ 5860 w 9949"/>
                <a:gd name="connsiteY53" fmla="*/ 6494 h 10000"/>
                <a:gd name="connsiteX54" fmla="*/ 5814 w 9949"/>
                <a:gd name="connsiteY54" fmla="*/ 6713 h 10000"/>
                <a:gd name="connsiteX55" fmla="*/ 5860 w 9949"/>
                <a:gd name="connsiteY55" fmla="*/ 7229 h 10000"/>
                <a:gd name="connsiteX56" fmla="*/ 5759 w 9949"/>
                <a:gd name="connsiteY56" fmla="*/ 7057 h 10000"/>
                <a:gd name="connsiteX57" fmla="*/ 5759 w 9949"/>
                <a:gd name="connsiteY57" fmla="*/ 7432 h 10000"/>
                <a:gd name="connsiteX58" fmla="*/ 5556 w 9949"/>
                <a:gd name="connsiteY58" fmla="*/ 7229 h 10000"/>
                <a:gd name="connsiteX59" fmla="*/ 5410 w 9949"/>
                <a:gd name="connsiteY59" fmla="*/ 7229 h 10000"/>
                <a:gd name="connsiteX60" fmla="*/ 5355 w 9949"/>
                <a:gd name="connsiteY60" fmla="*/ 7229 h 10000"/>
                <a:gd name="connsiteX61" fmla="*/ 5208 w 9949"/>
                <a:gd name="connsiteY61" fmla="*/ 6888 h 10000"/>
                <a:gd name="connsiteX62" fmla="*/ 5153 w 9949"/>
                <a:gd name="connsiteY62" fmla="*/ 6713 h 10000"/>
                <a:gd name="connsiteX63" fmla="*/ 5004 w 9949"/>
                <a:gd name="connsiteY63" fmla="*/ 6494 h 10000"/>
                <a:gd name="connsiteX64" fmla="*/ 4908 w 9949"/>
                <a:gd name="connsiteY64" fmla="*/ 5428 h 10000"/>
                <a:gd name="connsiteX65" fmla="*/ 4801 w 9949"/>
                <a:gd name="connsiteY65" fmla="*/ 4685 h 10000"/>
                <a:gd name="connsiteX66" fmla="*/ 4657 w 9949"/>
                <a:gd name="connsiteY66" fmla="*/ 4685 h 10000"/>
                <a:gd name="connsiteX67" fmla="*/ 4505 w 9949"/>
                <a:gd name="connsiteY67" fmla="*/ 4685 h 10000"/>
                <a:gd name="connsiteX68" fmla="*/ 4254 w 9949"/>
                <a:gd name="connsiteY68" fmla="*/ 3747 h 10000"/>
                <a:gd name="connsiteX69" fmla="*/ 4061 w 9949"/>
                <a:gd name="connsiteY69" fmla="*/ 4275 h 10000"/>
                <a:gd name="connsiteX70" fmla="*/ 4061 w 9949"/>
                <a:gd name="connsiteY70" fmla="*/ 4685 h 10000"/>
                <a:gd name="connsiteX71" fmla="*/ 3808 w 9949"/>
                <a:gd name="connsiteY71" fmla="*/ 4866 h 10000"/>
                <a:gd name="connsiteX72" fmla="*/ 3662 w 9949"/>
                <a:gd name="connsiteY72" fmla="*/ 5428 h 10000"/>
                <a:gd name="connsiteX73" fmla="*/ 3562 w 9949"/>
                <a:gd name="connsiteY73" fmla="*/ 5033 h 10000"/>
                <a:gd name="connsiteX74" fmla="*/ 3461 w 9949"/>
                <a:gd name="connsiteY74" fmla="*/ 5428 h 10000"/>
                <a:gd name="connsiteX75" fmla="*/ 3313 w 9949"/>
                <a:gd name="connsiteY75" fmla="*/ 5428 h 10000"/>
                <a:gd name="connsiteX76" fmla="*/ 3106 w 9949"/>
                <a:gd name="connsiteY76" fmla="*/ 5224 h 10000"/>
                <a:gd name="connsiteX77" fmla="*/ 2910 w 9949"/>
                <a:gd name="connsiteY77" fmla="*/ 5585 h 10000"/>
                <a:gd name="connsiteX78" fmla="*/ 2809 w 9949"/>
                <a:gd name="connsiteY78" fmla="*/ 5585 h 10000"/>
                <a:gd name="connsiteX79" fmla="*/ 2709 w 9949"/>
                <a:gd name="connsiteY79" fmla="*/ 5585 h 10000"/>
                <a:gd name="connsiteX80" fmla="*/ 2659 w 9949"/>
                <a:gd name="connsiteY80" fmla="*/ 5585 h 10000"/>
                <a:gd name="connsiteX81" fmla="*/ 2659 w 9949"/>
                <a:gd name="connsiteY81" fmla="*/ 6494 h 10000"/>
                <a:gd name="connsiteX82" fmla="*/ 2764 w 9949"/>
                <a:gd name="connsiteY82" fmla="*/ 7057 h 10000"/>
                <a:gd name="connsiteX83" fmla="*/ 2764 w 9949"/>
                <a:gd name="connsiteY83" fmla="*/ 7229 h 10000"/>
                <a:gd name="connsiteX84" fmla="*/ 2764 w 9949"/>
                <a:gd name="connsiteY84" fmla="*/ 7624 h 10000"/>
                <a:gd name="connsiteX85" fmla="*/ 2809 w 9949"/>
                <a:gd name="connsiteY85" fmla="*/ 8151 h 10000"/>
                <a:gd name="connsiteX86" fmla="*/ 2659 w 9949"/>
                <a:gd name="connsiteY86" fmla="*/ 7979 h 10000"/>
                <a:gd name="connsiteX87" fmla="*/ 2507 w 9949"/>
                <a:gd name="connsiteY87" fmla="*/ 7802 h 10000"/>
                <a:gd name="connsiteX88" fmla="*/ 2406 w 9949"/>
                <a:gd name="connsiteY88" fmla="*/ 6888 h 10000"/>
                <a:gd name="connsiteX89" fmla="*/ 2115 w 9949"/>
                <a:gd name="connsiteY89" fmla="*/ 7432 h 10000"/>
                <a:gd name="connsiteX90" fmla="*/ 2016 w 9949"/>
                <a:gd name="connsiteY90" fmla="*/ 7624 h 10000"/>
                <a:gd name="connsiteX91" fmla="*/ 2016 w 9949"/>
                <a:gd name="connsiteY91" fmla="*/ 7057 h 10000"/>
                <a:gd name="connsiteX92" fmla="*/ 1863 w 9949"/>
                <a:gd name="connsiteY92" fmla="*/ 6335 h 10000"/>
                <a:gd name="connsiteX93" fmla="*/ 1567 w 9949"/>
                <a:gd name="connsiteY93" fmla="*/ 6335 h 10000"/>
                <a:gd name="connsiteX94" fmla="*/ 1567 w 9949"/>
                <a:gd name="connsiteY94" fmla="*/ 5585 h 10000"/>
                <a:gd name="connsiteX95" fmla="*/ 1608 w 9949"/>
                <a:gd name="connsiteY95" fmla="*/ 4685 h 10000"/>
                <a:gd name="connsiteX96" fmla="*/ 1417 w 9949"/>
                <a:gd name="connsiteY96" fmla="*/ 4275 h 10000"/>
                <a:gd name="connsiteX97" fmla="*/ 1261 w 9949"/>
                <a:gd name="connsiteY97" fmla="*/ 3747 h 10000"/>
                <a:gd name="connsiteX98" fmla="*/ 1219 w 9949"/>
                <a:gd name="connsiteY98" fmla="*/ 3383 h 10000"/>
                <a:gd name="connsiteX99" fmla="*/ 1170 w 9949"/>
                <a:gd name="connsiteY99" fmla="*/ 2836 h 10000"/>
                <a:gd name="connsiteX100" fmla="*/ 1219 w 9949"/>
                <a:gd name="connsiteY100" fmla="*/ 2287 h 10000"/>
                <a:gd name="connsiteX101" fmla="*/ 863 w 9949"/>
                <a:gd name="connsiteY101" fmla="*/ 2462 h 10000"/>
                <a:gd name="connsiteX102" fmla="*/ 660 w 9949"/>
                <a:gd name="connsiteY102" fmla="*/ 2836 h 10000"/>
                <a:gd name="connsiteX103" fmla="*/ 660 w 9949"/>
                <a:gd name="connsiteY103" fmla="*/ 2287 h 10000"/>
                <a:gd name="connsiteX104" fmla="*/ 613 w 9949"/>
                <a:gd name="connsiteY104" fmla="*/ 1717 h 10000"/>
                <a:gd name="connsiteX105" fmla="*/ 567 w 9949"/>
                <a:gd name="connsiteY105" fmla="*/ 1400 h 10000"/>
                <a:gd name="connsiteX106" fmla="*/ 8427 w 9949"/>
                <a:gd name="connsiteY106" fmla="*/ 1332 h 10000"/>
                <a:gd name="connsiteX107" fmla="*/ 8575 w 9949"/>
                <a:gd name="connsiteY107" fmla="*/ 0 h 10000"/>
                <a:gd name="connsiteX0" fmla="*/ 9957 w 9957"/>
                <a:gd name="connsiteY0" fmla="*/ 2462 h 10000"/>
                <a:gd name="connsiteX1" fmla="*/ 9957 w 9957"/>
                <a:gd name="connsiteY1" fmla="*/ 3016 h 10000"/>
                <a:gd name="connsiteX2" fmla="*/ 9440 w 9957"/>
                <a:gd name="connsiteY2" fmla="*/ 2067 h 10000"/>
                <a:gd name="connsiteX3" fmla="*/ 8601 w 9957"/>
                <a:gd name="connsiteY3" fmla="*/ 5224 h 10000"/>
                <a:gd name="connsiteX4" fmla="*/ 8294 w 9957"/>
                <a:gd name="connsiteY4" fmla="*/ 5585 h 10000"/>
                <a:gd name="connsiteX5" fmla="*/ 8146 w 9957"/>
                <a:gd name="connsiteY5" fmla="*/ 4492 h 10000"/>
                <a:gd name="connsiteX6" fmla="*/ 8098 w 9957"/>
                <a:gd name="connsiteY6" fmla="*/ 4492 h 10000"/>
                <a:gd name="connsiteX7" fmla="*/ 8242 w 9957"/>
                <a:gd name="connsiteY7" fmla="*/ 4275 h 10000"/>
                <a:gd name="connsiteX8" fmla="*/ 8042 w 9957"/>
                <a:gd name="connsiteY8" fmla="*/ 4275 h 10000"/>
                <a:gd name="connsiteX9" fmla="*/ 7996 w 9957"/>
                <a:gd name="connsiteY9" fmla="*/ 4685 h 10000"/>
                <a:gd name="connsiteX10" fmla="*/ 8098 w 9957"/>
                <a:gd name="connsiteY10" fmla="*/ 5033 h 10000"/>
                <a:gd name="connsiteX11" fmla="*/ 8042 w 9957"/>
                <a:gd name="connsiteY11" fmla="*/ 5033 h 10000"/>
                <a:gd name="connsiteX12" fmla="*/ 8199 w 9957"/>
                <a:gd name="connsiteY12" fmla="*/ 6128 h 10000"/>
                <a:gd name="connsiteX13" fmla="*/ 7996 w 9957"/>
                <a:gd name="connsiteY13" fmla="*/ 5428 h 10000"/>
                <a:gd name="connsiteX14" fmla="*/ 8098 w 9957"/>
                <a:gd name="connsiteY14" fmla="*/ 6128 h 10000"/>
                <a:gd name="connsiteX15" fmla="*/ 8042 w 9957"/>
                <a:gd name="connsiteY15" fmla="*/ 6335 h 10000"/>
                <a:gd name="connsiteX16" fmla="*/ 7996 w 9957"/>
                <a:gd name="connsiteY16" fmla="*/ 6128 h 10000"/>
                <a:gd name="connsiteX17" fmla="*/ 7946 w 9957"/>
                <a:gd name="connsiteY17" fmla="*/ 6713 h 10000"/>
                <a:gd name="connsiteX18" fmla="*/ 7789 w 9957"/>
                <a:gd name="connsiteY18" fmla="*/ 6888 h 10000"/>
                <a:gd name="connsiteX19" fmla="*/ 7742 w 9957"/>
                <a:gd name="connsiteY19" fmla="*/ 6494 h 10000"/>
                <a:gd name="connsiteX20" fmla="*/ 7646 w 9957"/>
                <a:gd name="connsiteY20" fmla="*/ 6335 h 10000"/>
                <a:gd name="connsiteX21" fmla="*/ 7695 w 9957"/>
                <a:gd name="connsiteY21" fmla="*/ 7057 h 10000"/>
                <a:gd name="connsiteX22" fmla="*/ 7439 w 9957"/>
                <a:gd name="connsiteY22" fmla="*/ 6713 h 10000"/>
                <a:gd name="connsiteX23" fmla="*/ 7387 w 9957"/>
                <a:gd name="connsiteY23" fmla="*/ 6888 h 10000"/>
                <a:gd name="connsiteX24" fmla="*/ 7236 w 9957"/>
                <a:gd name="connsiteY24" fmla="*/ 7229 h 10000"/>
                <a:gd name="connsiteX25" fmla="*/ 7199 w 9957"/>
                <a:gd name="connsiteY25" fmla="*/ 7624 h 10000"/>
                <a:gd name="connsiteX26" fmla="*/ 7087 w 9957"/>
                <a:gd name="connsiteY26" fmla="*/ 7624 h 10000"/>
                <a:gd name="connsiteX27" fmla="*/ 6937 w 9957"/>
                <a:gd name="connsiteY27" fmla="*/ 7802 h 10000"/>
                <a:gd name="connsiteX28" fmla="*/ 6937 w 9957"/>
                <a:gd name="connsiteY28" fmla="*/ 7624 h 10000"/>
                <a:gd name="connsiteX29" fmla="*/ 6937 w 9957"/>
                <a:gd name="connsiteY29" fmla="*/ 7979 h 10000"/>
                <a:gd name="connsiteX30" fmla="*/ 6791 w 9957"/>
                <a:gd name="connsiteY30" fmla="*/ 7802 h 10000"/>
                <a:gd name="connsiteX31" fmla="*/ 6791 w 9957"/>
                <a:gd name="connsiteY31" fmla="*/ 8151 h 10000"/>
                <a:gd name="connsiteX32" fmla="*/ 6737 w 9957"/>
                <a:gd name="connsiteY32" fmla="*/ 8720 h 10000"/>
                <a:gd name="connsiteX33" fmla="*/ 6842 w 9957"/>
                <a:gd name="connsiteY33" fmla="*/ 8917 h 10000"/>
                <a:gd name="connsiteX34" fmla="*/ 6842 w 9957"/>
                <a:gd name="connsiteY34" fmla="*/ 8917 h 10000"/>
                <a:gd name="connsiteX35" fmla="*/ 6937 w 9957"/>
                <a:gd name="connsiteY35" fmla="*/ 9647 h 10000"/>
                <a:gd name="connsiteX36" fmla="*/ 6687 w 9957"/>
                <a:gd name="connsiteY36" fmla="*/ 10000 h 10000"/>
                <a:gd name="connsiteX37" fmla="*/ 6687 w 9957"/>
                <a:gd name="connsiteY37" fmla="*/ 9647 h 10000"/>
                <a:gd name="connsiteX38" fmla="*/ 6581 w 9957"/>
                <a:gd name="connsiteY38" fmla="*/ 9088 h 10000"/>
                <a:gd name="connsiteX39" fmla="*/ 6540 w 9957"/>
                <a:gd name="connsiteY39" fmla="*/ 8720 h 10000"/>
                <a:gd name="connsiteX40" fmla="*/ 6489 w 9957"/>
                <a:gd name="connsiteY40" fmla="*/ 8151 h 10000"/>
                <a:gd name="connsiteX41" fmla="*/ 6540 w 9957"/>
                <a:gd name="connsiteY41" fmla="*/ 7802 h 10000"/>
                <a:gd name="connsiteX42" fmla="*/ 6489 w 9957"/>
                <a:gd name="connsiteY42" fmla="*/ 7229 h 10000"/>
                <a:gd name="connsiteX43" fmla="*/ 6489 w 9957"/>
                <a:gd name="connsiteY43" fmla="*/ 7432 h 10000"/>
                <a:gd name="connsiteX44" fmla="*/ 6386 w 9957"/>
                <a:gd name="connsiteY44" fmla="*/ 7057 h 10000"/>
                <a:gd name="connsiteX45" fmla="*/ 6386 w 9957"/>
                <a:gd name="connsiteY45" fmla="*/ 7432 h 10000"/>
                <a:gd name="connsiteX46" fmla="*/ 6237 w 9957"/>
                <a:gd name="connsiteY46" fmla="*/ 7432 h 10000"/>
                <a:gd name="connsiteX47" fmla="*/ 6139 w 9957"/>
                <a:gd name="connsiteY47" fmla="*/ 7229 h 10000"/>
                <a:gd name="connsiteX48" fmla="*/ 6081 w 9957"/>
                <a:gd name="connsiteY48" fmla="*/ 6888 h 10000"/>
                <a:gd name="connsiteX49" fmla="*/ 6031 w 9957"/>
                <a:gd name="connsiteY49" fmla="*/ 6888 h 10000"/>
                <a:gd name="connsiteX50" fmla="*/ 6031 w 9957"/>
                <a:gd name="connsiteY50" fmla="*/ 7229 h 10000"/>
                <a:gd name="connsiteX51" fmla="*/ 5935 w 9957"/>
                <a:gd name="connsiteY51" fmla="*/ 6888 h 10000"/>
                <a:gd name="connsiteX52" fmla="*/ 5890 w 9957"/>
                <a:gd name="connsiteY52" fmla="*/ 6494 h 10000"/>
                <a:gd name="connsiteX53" fmla="*/ 5844 w 9957"/>
                <a:gd name="connsiteY53" fmla="*/ 6713 h 10000"/>
                <a:gd name="connsiteX54" fmla="*/ 5890 w 9957"/>
                <a:gd name="connsiteY54" fmla="*/ 7229 h 10000"/>
                <a:gd name="connsiteX55" fmla="*/ 5789 w 9957"/>
                <a:gd name="connsiteY55" fmla="*/ 7057 h 10000"/>
                <a:gd name="connsiteX56" fmla="*/ 5789 w 9957"/>
                <a:gd name="connsiteY56" fmla="*/ 7432 h 10000"/>
                <a:gd name="connsiteX57" fmla="*/ 5584 w 9957"/>
                <a:gd name="connsiteY57" fmla="*/ 7229 h 10000"/>
                <a:gd name="connsiteX58" fmla="*/ 5438 w 9957"/>
                <a:gd name="connsiteY58" fmla="*/ 7229 h 10000"/>
                <a:gd name="connsiteX59" fmla="*/ 5382 w 9957"/>
                <a:gd name="connsiteY59" fmla="*/ 7229 h 10000"/>
                <a:gd name="connsiteX60" fmla="*/ 5235 w 9957"/>
                <a:gd name="connsiteY60" fmla="*/ 6888 h 10000"/>
                <a:gd name="connsiteX61" fmla="*/ 5179 w 9957"/>
                <a:gd name="connsiteY61" fmla="*/ 6713 h 10000"/>
                <a:gd name="connsiteX62" fmla="*/ 5030 w 9957"/>
                <a:gd name="connsiteY62" fmla="*/ 6494 h 10000"/>
                <a:gd name="connsiteX63" fmla="*/ 4933 w 9957"/>
                <a:gd name="connsiteY63" fmla="*/ 5428 h 10000"/>
                <a:gd name="connsiteX64" fmla="*/ 4826 w 9957"/>
                <a:gd name="connsiteY64" fmla="*/ 4685 h 10000"/>
                <a:gd name="connsiteX65" fmla="*/ 4681 w 9957"/>
                <a:gd name="connsiteY65" fmla="*/ 4685 h 10000"/>
                <a:gd name="connsiteX66" fmla="*/ 4528 w 9957"/>
                <a:gd name="connsiteY66" fmla="*/ 4685 h 10000"/>
                <a:gd name="connsiteX67" fmla="*/ 4276 w 9957"/>
                <a:gd name="connsiteY67" fmla="*/ 3747 h 10000"/>
                <a:gd name="connsiteX68" fmla="*/ 4082 w 9957"/>
                <a:gd name="connsiteY68" fmla="*/ 4275 h 10000"/>
                <a:gd name="connsiteX69" fmla="*/ 4082 w 9957"/>
                <a:gd name="connsiteY69" fmla="*/ 4685 h 10000"/>
                <a:gd name="connsiteX70" fmla="*/ 3828 w 9957"/>
                <a:gd name="connsiteY70" fmla="*/ 4866 h 10000"/>
                <a:gd name="connsiteX71" fmla="*/ 3681 w 9957"/>
                <a:gd name="connsiteY71" fmla="*/ 5428 h 10000"/>
                <a:gd name="connsiteX72" fmla="*/ 3580 w 9957"/>
                <a:gd name="connsiteY72" fmla="*/ 5033 h 10000"/>
                <a:gd name="connsiteX73" fmla="*/ 3479 w 9957"/>
                <a:gd name="connsiteY73" fmla="*/ 5428 h 10000"/>
                <a:gd name="connsiteX74" fmla="*/ 3330 w 9957"/>
                <a:gd name="connsiteY74" fmla="*/ 5428 h 10000"/>
                <a:gd name="connsiteX75" fmla="*/ 3122 w 9957"/>
                <a:gd name="connsiteY75" fmla="*/ 5224 h 10000"/>
                <a:gd name="connsiteX76" fmla="*/ 2925 w 9957"/>
                <a:gd name="connsiteY76" fmla="*/ 5585 h 10000"/>
                <a:gd name="connsiteX77" fmla="*/ 2823 w 9957"/>
                <a:gd name="connsiteY77" fmla="*/ 5585 h 10000"/>
                <a:gd name="connsiteX78" fmla="*/ 2723 w 9957"/>
                <a:gd name="connsiteY78" fmla="*/ 5585 h 10000"/>
                <a:gd name="connsiteX79" fmla="*/ 2673 w 9957"/>
                <a:gd name="connsiteY79" fmla="*/ 5585 h 10000"/>
                <a:gd name="connsiteX80" fmla="*/ 2673 w 9957"/>
                <a:gd name="connsiteY80" fmla="*/ 6494 h 10000"/>
                <a:gd name="connsiteX81" fmla="*/ 2778 w 9957"/>
                <a:gd name="connsiteY81" fmla="*/ 7057 h 10000"/>
                <a:gd name="connsiteX82" fmla="*/ 2778 w 9957"/>
                <a:gd name="connsiteY82" fmla="*/ 7229 h 10000"/>
                <a:gd name="connsiteX83" fmla="*/ 2778 w 9957"/>
                <a:gd name="connsiteY83" fmla="*/ 7624 h 10000"/>
                <a:gd name="connsiteX84" fmla="*/ 2823 w 9957"/>
                <a:gd name="connsiteY84" fmla="*/ 8151 h 10000"/>
                <a:gd name="connsiteX85" fmla="*/ 2673 w 9957"/>
                <a:gd name="connsiteY85" fmla="*/ 7979 h 10000"/>
                <a:gd name="connsiteX86" fmla="*/ 2520 w 9957"/>
                <a:gd name="connsiteY86" fmla="*/ 7802 h 10000"/>
                <a:gd name="connsiteX87" fmla="*/ 2418 w 9957"/>
                <a:gd name="connsiteY87" fmla="*/ 6888 h 10000"/>
                <a:gd name="connsiteX88" fmla="*/ 2126 w 9957"/>
                <a:gd name="connsiteY88" fmla="*/ 7432 h 10000"/>
                <a:gd name="connsiteX89" fmla="*/ 2026 w 9957"/>
                <a:gd name="connsiteY89" fmla="*/ 7624 h 10000"/>
                <a:gd name="connsiteX90" fmla="*/ 2026 w 9957"/>
                <a:gd name="connsiteY90" fmla="*/ 7057 h 10000"/>
                <a:gd name="connsiteX91" fmla="*/ 1873 w 9957"/>
                <a:gd name="connsiteY91" fmla="*/ 6335 h 10000"/>
                <a:gd name="connsiteX92" fmla="*/ 1575 w 9957"/>
                <a:gd name="connsiteY92" fmla="*/ 6335 h 10000"/>
                <a:gd name="connsiteX93" fmla="*/ 1575 w 9957"/>
                <a:gd name="connsiteY93" fmla="*/ 5585 h 10000"/>
                <a:gd name="connsiteX94" fmla="*/ 1616 w 9957"/>
                <a:gd name="connsiteY94" fmla="*/ 4685 h 10000"/>
                <a:gd name="connsiteX95" fmla="*/ 1424 w 9957"/>
                <a:gd name="connsiteY95" fmla="*/ 4275 h 10000"/>
                <a:gd name="connsiteX96" fmla="*/ 1267 w 9957"/>
                <a:gd name="connsiteY96" fmla="*/ 3747 h 10000"/>
                <a:gd name="connsiteX97" fmla="*/ 1225 w 9957"/>
                <a:gd name="connsiteY97" fmla="*/ 3383 h 10000"/>
                <a:gd name="connsiteX98" fmla="*/ 1176 w 9957"/>
                <a:gd name="connsiteY98" fmla="*/ 2836 h 10000"/>
                <a:gd name="connsiteX99" fmla="*/ 1225 w 9957"/>
                <a:gd name="connsiteY99" fmla="*/ 2287 h 10000"/>
                <a:gd name="connsiteX100" fmla="*/ 867 w 9957"/>
                <a:gd name="connsiteY100" fmla="*/ 2462 h 10000"/>
                <a:gd name="connsiteX101" fmla="*/ 663 w 9957"/>
                <a:gd name="connsiteY101" fmla="*/ 2836 h 10000"/>
                <a:gd name="connsiteX102" fmla="*/ 663 w 9957"/>
                <a:gd name="connsiteY102" fmla="*/ 2287 h 10000"/>
                <a:gd name="connsiteX103" fmla="*/ 616 w 9957"/>
                <a:gd name="connsiteY103" fmla="*/ 1717 h 10000"/>
                <a:gd name="connsiteX104" fmla="*/ 570 w 9957"/>
                <a:gd name="connsiteY104" fmla="*/ 1400 h 10000"/>
                <a:gd name="connsiteX105" fmla="*/ 8470 w 9957"/>
                <a:gd name="connsiteY105" fmla="*/ 1332 h 10000"/>
                <a:gd name="connsiteX106" fmla="*/ 8619 w 9957"/>
                <a:gd name="connsiteY106" fmla="*/ 0 h 10000"/>
                <a:gd name="connsiteX0" fmla="*/ 10000 w 10000"/>
                <a:gd name="connsiteY0" fmla="*/ 3016 h 10000"/>
                <a:gd name="connsiteX1" fmla="*/ 9481 w 10000"/>
                <a:gd name="connsiteY1" fmla="*/ 2067 h 10000"/>
                <a:gd name="connsiteX2" fmla="*/ 8638 w 10000"/>
                <a:gd name="connsiteY2" fmla="*/ 5224 h 10000"/>
                <a:gd name="connsiteX3" fmla="*/ 8330 w 10000"/>
                <a:gd name="connsiteY3" fmla="*/ 5585 h 10000"/>
                <a:gd name="connsiteX4" fmla="*/ 8181 w 10000"/>
                <a:gd name="connsiteY4" fmla="*/ 4492 h 10000"/>
                <a:gd name="connsiteX5" fmla="*/ 8133 w 10000"/>
                <a:gd name="connsiteY5" fmla="*/ 4492 h 10000"/>
                <a:gd name="connsiteX6" fmla="*/ 8278 w 10000"/>
                <a:gd name="connsiteY6" fmla="*/ 4275 h 10000"/>
                <a:gd name="connsiteX7" fmla="*/ 8077 w 10000"/>
                <a:gd name="connsiteY7" fmla="*/ 4275 h 10000"/>
                <a:gd name="connsiteX8" fmla="*/ 8031 w 10000"/>
                <a:gd name="connsiteY8" fmla="*/ 4685 h 10000"/>
                <a:gd name="connsiteX9" fmla="*/ 8133 w 10000"/>
                <a:gd name="connsiteY9" fmla="*/ 5033 h 10000"/>
                <a:gd name="connsiteX10" fmla="*/ 8077 w 10000"/>
                <a:gd name="connsiteY10" fmla="*/ 5033 h 10000"/>
                <a:gd name="connsiteX11" fmla="*/ 8234 w 10000"/>
                <a:gd name="connsiteY11" fmla="*/ 6128 h 10000"/>
                <a:gd name="connsiteX12" fmla="*/ 8031 w 10000"/>
                <a:gd name="connsiteY12" fmla="*/ 5428 h 10000"/>
                <a:gd name="connsiteX13" fmla="*/ 8133 w 10000"/>
                <a:gd name="connsiteY13" fmla="*/ 6128 h 10000"/>
                <a:gd name="connsiteX14" fmla="*/ 8077 w 10000"/>
                <a:gd name="connsiteY14" fmla="*/ 6335 h 10000"/>
                <a:gd name="connsiteX15" fmla="*/ 8031 w 10000"/>
                <a:gd name="connsiteY15" fmla="*/ 6128 h 10000"/>
                <a:gd name="connsiteX16" fmla="*/ 7980 w 10000"/>
                <a:gd name="connsiteY16" fmla="*/ 6713 h 10000"/>
                <a:gd name="connsiteX17" fmla="*/ 7823 w 10000"/>
                <a:gd name="connsiteY17" fmla="*/ 6888 h 10000"/>
                <a:gd name="connsiteX18" fmla="*/ 7775 w 10000"/>
                <a:gd name="connsiteY18" fmla="*/ 6494 h 10000"/>
                <a:gd name="connsiteX19" fmla="*/ 7679 w 10000"/>
                <a:gd name="connsiteY19" fmla="*/ 6335 h 10000"/>
                <a:gd name="connsiteX20" fmla="*/ 7728 w 10000"/>
                <a:gd name="connsiteY20" fmla="*/ 7057 h 10000"/>
                <a:gd name="connsiteX21" fmla="*/ 7471 w 10000"/>
                <a:gd name="connsiteY21" fmla="*/ 6713 h 10000"/>
                <a:gd name="connsiteX22" fmla="*/ 7419 w 10000"/>
                <a:gd name="connsiteY22" fmla="*/ 6888 h 10000"/>
                <a:gd name="connsiteX23" fmla="*/ 7267 w 10000"/>
                <a:gd name="connsiteY23" fmla="*/ 7229 h 10000"/>
                <a:gd name="connsiteX24" fmla="*/ 7230 w 10000"/>
                <a:gd name="connsiteY24" fmla="*/ 7624 h 10000"/>
                <a:gd name="connsiteX25" fmla="*/ 7118 w 10000"/>
                <a:gd name="connsiteY25" fmla="*/ 7624 h 10000"/>
                <a:gd name="connsiteX26" fmla="*/ 6967 w 10000"/>
                <a:gd name="connsiteY26" fmla="*/ 7802 h 10000"/>
                <a:gd name="connsiteX27" fmla="*/ 6967 w 10000"/>
                <a:gd name="connsiteY27" fmla="*/ 7624 h 10000"/>
                <a:gd name="connsiteX28" fmla="*/ 6967 w 10000"/>
                <a:gd name="connsiteY28" fmla="*/ 7979 h 10000"/>
                <a:gd name="connsiteX29" fmla="*/ 6820 w 10000"/>
                <a:gd name="connsiteY29" fmla="*/ 7802 h 10000"/>
                <a:gd name="connsiteX30" fmla="*/ 6820 w 10000"/>
                <a:gd name="connsiteY30" fmla="*/ 8151 h 10000"/>
                <a:gd name="connsiteX31" fmla="*/ 6766 w 10000"/>
                <a:gd name="connsiteY31" fmla="*/ 8720 h 10000"/>
                <a:gd name="connsiteX32" fmla="*/ 6872 w 10000"/>
                <a:gd name="connsiteY32" fmla="*/ 8917 h 10000"/>
                <a:gd name="connsiteX33" fmla="*/ 6872 w 10000"/>
                <a:gd name="connsiteY33" fmla="*/ 8917 h 10000"/>
                <a:gd name="connsiteX34" fmla="*/ 6967 w 10000"/>
                <a:gd name="connsiteY34" fmla="*/ 9647 h 10000"/>
                <a:gd name="connsiteX35" fmla="*/ 6716 w 10000"/>
                <a:gd name="connsiteY35" fmla="*/ 10000 h 10000"/>
                <a:gd name="connsiteX36" fmla="*/ 6716 w 10000"/>
                <a:gd name="connsiteY36" fmla="*/ 9647 h 10000"/>
                <a:gd name="connsiteX37" fmla="*/ 6609 w 10000"/>
                <a:gd name="connsiteY37" fmla="*/ 9088 h 10000"/>
                <a:gd name="connsiteX38" fmla="*/ 6568 w 10000"/>
                <a:gd name="connsiteY38" fmla="*/ 8720 h 10000"/>
                <a:gd name="connsiteX39" fmla="*/ 6517 w 10000"/>
                <a:gd name="connsiteY39" fmla="*/ 8151 h 10000"/>
                <a:gd name="connsiteX40" fmla="*/ 6568 w 10000"/>
                <a:gd name="connsiteY40" fmla="*/ 7802 h 10000"/>
                <a:gd name="connsiteX41" fmla="*/ 6517 w 10000"/>
                <a:gd name="connsiteY41" fmla="*/ 7229 h 10000"/>
                <a:gd name="connsiteX42" fmla="*/ 6517 w 10000"/>
                <a:gd name="connsiteY42" fmla="*/ 7432 h 10000"/>
                <a:gd name="connsiteX43" fmla="*/ 6414 w 10000"/>
                <a:gd name="connsiteY43" fmla="*/ 7057 h 10000"/>
                <a:gd name="connsiteX44" fmla="*/ 6414 w 10000"/>
                <a:gd name="connsiteY44" fmla="*/ 7432 h 10000"/>
                <a:gd name="connsiteX45" fmla="*/ 6264 w 10000"/>
                <a:gd name="connsiteY45" fmla="*/ 7432 h 10000"/>
                <a:gd name="connsiteX46" fmla="*/ 6166 w 10000"/>
                <a:gd name="connsiteY46" fmla="*/ 7229 h 10000"/>
                <a:gd name="connsiteX47" fmla="*/ 6107 w 10000"/>
                <a:gd name="connsiteY47" fmla="*/ 6888 h 10000"/>
                <a:gd name="connsiteX48" fmla="*/ 6057 w 10000"/>
                <a:gd name="connsiteY48" fmla="*/ 6888 h 10000"/>
                <a:gd name="connsiteX49" fmla="*/ 6057 w 10000"/>
                <a:gd name="connsiteY49" fmla="*/ 7229 h 10000"/>
                <a:gd name="connsiteX50" fmla="*/ 5961 w 10000"/>
                <a:gd name="connsiteY50" fmla="*/ 6888 h 10000"/>
                <a:gd name="connsiteX51" fmla="*/ 5915 w 10000"/>
                <a:gd name="connsiteY51" fmla="*/ 6494 h 10000"/>
                <a:gd name="connsiteX52" fmla="*/ 5869 w 10000"/>
                <a:gd name="connsiteY52" fmla="*/ 6713 h 10000"/>
                <a:gd name="connsiteX53" fmla="*/ 5915 w 10000"/>
                <a:gd name="connsiteY53" fmla="*/ 7229 h 10000"/>
                <a:gd name="connsiteX54" fmla="*/ 5814 w 10000"/>
                <a:gd name="connsiteY54" fmla="*/ 7057 h 10000"/>
                <a:gd name="connsiteX55" fmla="*/ 5814 w 10000"/>
                <a:gd name="connsiteY55" fmla="*/ 7432 h 10000"/>
                <a:gd name="connsiteX56" fmla="*/ 5608 w 10000"/>
                <a:gd name="connsiteY56" fmla="*/ 7229 h 10000"/>
                <a:gd name="connsiteX57" fmla="*/ 5461 w 10000"/>
                <a:gd name="connsiteY57" fmla="*/ 7229 h 10000"/>
                <a:gd name="connsiteX58" fmla="*/ 5405 w 10000"/>
                <a:gd name="connsiteY58" fmla="*/ 7229 h 10000"/>
                <a:gd name="connsiteX59" fmla="*/ 5258 w 10000"/>
                <a:gd name="connsiteY59" fmla="*/ 6888 h 10000"/>
                <a:gd name="connsiteX60" fmla="*/ 5201 w 10000"/>
                <a:gd name="connsiteY60" fmla="*/ 6713 h 10000"/>
                <a:gd name="connsiteX61" fmla="*/ 5052 w 10000"/>
                <a:gd name="connsiteY61" fmla="*/ 6494 h 10000"/>
                <a:gd name="connsiteX62" fmla="*/ 4954 w 10000"/>
                <a:gd name="connsiteY62" fmla="*/ 5428 h 10000"/>
                <a:gd name="connsiteX63" fmla="*/ 4847 w 10000"/>
                <a:gd name="connsiteY63" fmla="*/ 4685 h 10000"/>
                <a:gd name="connsiteX64" fmla="*/ 4701 w 10000"/>
                <a:gd name="connsiteY64" fmla="*/ 4685 h 10000"/>
                <a:gd name="connsiteX65" fmla="*/ 4548 w 10000"/>
                <a:gd name="connsiteY65" fmla="*/ 4685 h 10000"/>
                <a:gd name="connsiteX66" fmla="*/ 4294 w 10000"/>
                <a:gd name="connsiteY66" fmla="*/ 3747 h 10000"/>
                <a:gd name="connsiteX67" fmla="*/ 4100 w 10000"/>
                <a:gd name="connsiteY67" fmla="*/ 4275 h 10000"/>
                <a:gd name="connsiteX68" fmla="*/ 4100 w 10000"/>
                <a:gd name="connsiteY68" fmla="*/ 4685 h 10000"/>
                <a:gd name="connsiteX69" fmla="*/ 3845 w 10000"/>
                <a:gd name="connsiteY69" fmla="*/ 4866 h 10000"/>
                <a:gd name="connsiteX70" fmla="*/ 3697 w 10000"/>
                <a:gd name="connsiteY70" fmla="*/ 5428 h 10000"/>
                <a:gd name="connsiteX71" fmla="*/ 3595 w 10000"/>
                <a:gd name="connsiteY71" fmla="*/ 5033 h 10000"/>
                <a:gd name="connsiteX72" fmla="*/ 3494 w 10000"/>
                <a:gd name="connsiteY72" fmla="*/ 5428 h 10000"/>
                <a:gd name="connsiteX73" fmla="*/ 3344 w 10000"/>
                <a:gd name="connsiteY73" fmla="*/ 5428 h 10000"/>
                <a:gd name="connsiteX74" fmla="*/ 3135 w 10000"/>
                <a:gd name="connsiteY74" fmla="*/ 5224 h 10000"/>
                <a:gd name="connsiteX75" fmla="*/ 2938 w 10000"/>
                <a:gd name="connsiteY75" fmla="*/ 5585 h 10000"/>
                <a:gd name="connsiteX76" fmla="*/ 2835 w 10000"/>
                <a:gd name="connsiteY76" fmla="*/ 5585 h 10000"/>
                <a:gd name="connsiteX77" fmla="*/ 2735 w 10000"/>
                <a:gd name="connsiteY77" fmla="*/ 5585 h 10000"/>
                <a:gd name="connsiteX78" fmla="*/ 2685 w 10000"/>
                <a:gd name="connsiteY78" fmla="*/ 5585 h 10000"/>
                <a:gd name="connsiteX79" fmla="*/ 2685 w 10000"/>
                <a:gd name="connsiteY79" fmla="*/ 6494 h 10000"/>
                <a:gd name="connsiteX80" fmla="*/ 2790 w 10000"/>
                <a:gd name="connsiteY80" fmla="*/ 7057 h 10000"/>
                <a:gd name="connsiteX81" fmla="*/ 2790 w 10000"/>
                <a:gd name="connsiteY81" fmla="*/ 7229 h 10000"/>
                <a:gd name="connsiteX82" fmla="*/ 2790 w 10000"/>
                <a:gd name="connsiteY82" fmla="*/ 7624 h 10000"/>
                <a:gd name="connsiteX83" fmla="*/ 2835 w 10000"/>
                <a:gd name="connsiteY83" fmla="*/ 8151 h 10000"/>
                <a:gd name="connsiteX84" fmla="*/ 2685 w 10000"/>
                <a:gd name="connsiteY84" fmla="*/ 7979 h 10000"/>
                <a:gd name="connsiteX85" fmla="*/ 2531 w 10000"/>
                <a:gd name="connsiteY85" fmla="*/ 7802 h 10000"/>
                <a:gd name="connsiteX86" fmla="*/ 2428 w 10000"/>
                <a:gd name="connsiteY86" fmla="*/ 6888 h 10000"/>
                <a:gd name="connsiteX87" fmla="*/ 2135 w 10000"/>
                <a:gd name="connsiteY87" fmla="*/ 7432 h 10000"/>
                <a:gd name="connsiteX88" fmla="*/ 2035 w 10000"/>
                <a:gd name="connsiteY88" fmla="*/ 7624 h 10000"/>
                <a:gd name="connsiteX89" fmla="*/ 2035 w 10000"/>
                <a:gd name="connsiteY89" fmla="*/ 7057 h 10000"/>
                <a:gd name="connsiteX90" fmla="*/ 1881 w 10000"/>
                <a:gd name="connsiteY90" fmla="*/ 6335 h 10000"/>
                <a:gd name="connsiteX91" fmla="*/ 1582 w 10000"/>
                <a:gd name="connsiteY91" fmla="*/ 6335 h 10000"/>
                <a:gd name="connsiteX92" fmla="*/ 1582 w 10000"/>
                <a:gd name="connsiteY92" fmla="*/ 5585 h 10000"/>
                <a:gd name="connsiteX93" fmla="*/ 1623 w 10000"/>
                <a:gd name="connsiteY93" fmla="*/ 4685 h 10000"/>
                <a:gd name="connsiteX94" fmla="*/ 1430 w 10000"/>
                <a:gd name="connsiteY94" fmla="*/ 4275 h 10000"/>
                <a:gd name="connsiteX95" fmla="*/ 1272 w 10000"/>
                <a:gd name="connsiteY95" fmla="*/ 3747 h 10000"/>
                <a:gd name="connsiteX96" fmla="*/ 1230 w 10000"/>
                <a:gd name="connsiteY96" fmla="*/ 3383 h 10000"/>
                <a:gd name="connsiteX97" fmla="*/ 1181 w 10000"/>
                <a:gd name="connsiteY97" fmla="*/ 2836 h 10000"/>
                <a:gd name="connsiteX98" fmla="*/ 1230 w 10000"/>
                <a:gd name="connsiteY98" fmla="*/ 2287 h 10000"/>
                <a:gd name="connsiteX99" fmla="*/ 871 w 10000"/>
                <a:gd name="connsiteY99" fmla="*/ 2462 h 10000"/>
                <a:gd name="connsiteX100" fmla="*/ 666 w 10000"/>
                <a:gd name="connsiteY100" fmla="*/ 2836 h 10000"/>
                <a:gd name="connsiteX101" fmla="*/ 666 w 10000"/>
                <a:gd name="connsiteY101" fmla="*/ 2287 h 10000"/>
                <a:gd name="connsiteX102" fmla="*/ 619 w 10000"/>
                <a:gd name="connsiteY102" fmla="*/ 1717 h 10000"/>
                <a:gd name="connsiteX103" fmla="*/ 572 w 10000"/>
                <a:gd name="connsiteY103" fmla="*/ 1400 h 10000"/>
                <a:gd name="connsiteX104" fmla="*/ 8507 w 10000"/>
                <a:gd name="connsiteY104" fmla="*/ 1332 h 10000"/>
                <a:gd name="connsiteX105" fmla="*/ 8656 w 10000"/>
                <a:gd name="connsiteY105" fmla="*/ 0 h 10000"/>
                <a:gd name="connsiteX0" fmla="*/ 9481 w 9481"/>
                <a:gd name="connsiteY0" fmla="*/ 2067 h 10000"/>
                <a:gd name="connsiteX1" fmla="*/ 8638 w 9481"/>
                <a:gd name="connsiteY1" fmla="*/ 5224 h 10000"/>
                <a:gd name="connsiteX2" fmla="*/ 8330 w 9481"/>
                <a:gd name="connsiteY2" fmla="*/ 5585 h 10000"/>
                <a:gd name="connsiteX3" fmla="*/ 8181 w 9481"/>
                <a:gd name="connsiteY3" fmla="*/ 4492 h 10000"/>
                <a:gd name="connsiteX4" fmla="*/ 8133 w 9481"/>
                <a:gd name="connsiteY4" fmla="*/ 4492 h 10000"/>
                <a:gd name="connsiteX5" fmla="*/ 8278 w 9481"/>
                <a:gd name="connsiteY5" fmla="*/ 4275 h 10000"/>
                <a:gd name="connsiteX6" fmla="*/ 8077 w 9481"/>
                <a:gd name="connsiteY6" fmla="*/ 4275 h 10000"/>
                <a:gd name="connsiteX7" fmla="*/ 8031 w 9481"/>
                <a:gd name="connsiteY7" fmla="*/ 4685 h 10000"/>
                <a:gd name="connsiteX8" fmla="*/ 8133 w 9481"/>
                <a:gd name="connsiteY8" fmla="*/ 5033 h 10000"/>
                <a:gd name="connsiteX9" fmla="*/ 8077 w 9481"/>
                <a:gd name="connsiteY9" fmla="*/ 5033 h 10000"/>
                <a:gd name="connsiteX10" fmla="*/ 8234 w 9481"/>
                <a:gd name="connsiteY10" fmla="*/ 6128 h 10000"/>
                <a:gd name="connsiteX11" fmla="*/ 8031 w 9481"/>
                <a:gd name="connsiteY11" fmla="*/ 5428 h 10000"/>
                <a:gd name="connsiteX12" fmla="*/ 8133 w 9481"/>
                <a:gd name="connsiteY12" fmla="*/ 6128 h 10000"/>
                <a:gd name="connsiteX13" fmla="*/ 8077 w 9481"/>
                <a:gd name="connsiteY13" fmla="*/ 6335 h 10000"/>
                <a:gd name="connsiteX14" fmla="*/ 8031 w 9481"/>
                <a:gd name="connsiteY14" fmla="*/ 6128 h 10000"/>
                <a:gd name="connsiteX15" fmla="*/ 7980 w 9481"/>
                <a:gd name="connsiteY15" fmla="*/ 6713 h 10000"/>
                <a:gd name="connsiteX16" fmla="*/ 7823 w 9481"/>
                <a:gd name="connsiteY16" fmla="*/ 6888 h 10000"/>
                <a:gd name="connsiteX17" fmla="*/ 7775 w 9481"/>
                <a:gd name="connsiteY17" fmla="*/ 6494 h 10000"/>
                <a:gd name="connsiteX18" fmla="*/ 7679 w 9481"/>
                <a:gd name="connsiteY18" fmla="*/ 6335 h 10000"/>
                <a:gd name="connsiteX19" fmla="*/ 7728 w 9481"/>
                <a:gd name="connsiteY19" fmla="*/ 7057 h 10000"/>
                <a:gd name="connsiteX20" fmla="*/ 7471 w 9481"/>
                <a:gd name="connsiteY20" fmla="*/ 6713 h 10000"/>
                <a:gd name="connsiteX21" fmla="*/ 7419 w 9481"/>
                <a:gd name="connsiteY21" fmla="*/ 6888 h 10000"/>
                <a:gd name="connsiteX22" fmla="*/ 7267 w 9481"/>
                <a:gd name="connsiteY22" fmla="*/ 7229 h 10000"/>
                <a:gd name="connsiteX23" fmla="*/ 7230 w 9481"/>
                <a:gd name="connsiteY23" fmla="*/ 7624 h 10000"/>
                <a:gd name="connsiteX24" fmla="*/ 7118 w 9481"/>
                <a:gd name="connsiteY24" fmla="*/ 7624 h 10000"/>
                <a:gd name="connsiteX25" fmla="*/ 6967 w 9481"/>
                <a:gd name="connsiteY25" fmla="*/ 7802 h 10000"/>
                <a:gd name="connsiteX26" fmla="*/ 6967 w 9481"/>
                <a:gd name="connsiteY26" fmla="*/ 7624 h 10000"/>
                <a:gd name="connsiteX27" fmla="*/ 6967 w 9481"/>
                <a:gd name="connsiteY27" fmla="*/ 7979 h 10000"/>
                <a:gd name="connsiteX28" fmla="*/ 6820 w 9481"/>
                <a:gd name="connsiteY28" fmla="*/ 7802 h 10000"/>
                <a:gd name="connsiteX29" fmla="*/ 6820 w 9481"/>
                <a:gd name="connsiteY29" fmla="*/ 8151 h 10000"/>
                <a:gd name="connsiteX30" fmla="*/ 6766 w 9481"/>
                <a:gd name="connsiteY30" fmla="*/ 8720 h 10000"/>
                <a:gd name="connsiteX31" fmla="*/ 6872 w 9481"/>
                <a:gd name="connsiteY31" fmla="*/ 8917 h 10000"/>
                <a:gd name="connsiteX32" fmla="*/ 6872 w 9481"/>
                <a:gd name="connsiteY32" fmla="*/ 8917 h 10000"/>
                <a:gd name="connsiteX33" fmla="*/ 6967 w 9481"/>
                <a:gd name="connsiteY33" fmla="*/ 9647 h 10000"/>
                <a:gd name="connsiteX34" fmla="*/ 6716 w 9481"/>
                <a:gd name="connsiteY34" fmla="*/ 10000 h 10000"/>
                <a:gd name="connsiteX35" fmla="*/ 6716 w 9481"/>
                <a:gd name="connsiteY35" fmla="*/ 9647 h 10000"/>
                <a:gd name="connsiteX36" fmla="*/ 6609 w 9481"/>
                <a:gd name="connsiteY36" fmla="*/ 9088 h 10000"/>
                <a:gd name="connsiteX37" fmla="*/ 6568 w 9481"/>
                <a:gd name="connsiteY37" fmla="*/ 8720 h 10000"/>
                <a:gd name="connsiteX38" fmla="*/ 6517 w 9481"/>
                <a:gd name="connsiteY38" fmla="*/ 8151 h 10000"/>
                <a:gd name="connsiteX39" fmla="*/ 6568 w 9481"/>
                <a:gd name="connsiteY39" fmla="*/ 7802 h 10000"/>
                <a:gd name="connsiteX40" fmla="*/ 6517 w 9481"/>
                <a:gd name="connsiteY40" fmla="*/ 7229 h 10000"/>
                <a:gd name="connsiteX41" fmla="*/ 6517 w 9481"/>
                <a:gd name="connsiteY41" fmla="*/ 7432 h 10000"/>
                <a:gd name="connsiteX42" fmla="*/ 6414 w 9481"/>
                <a:gd name="connsiteY42" fmla="*/ 7057 h 10000"/>
                <a:gd name="connsiteX43" fmla="*/ 6414 w 9481"/>
                <a:gd name="connsiteY43" fmla="*/ 7432 h 10000"/>
                <a:gd name="connsiteX44" fmla="*/ 6264 w 9481"/>
                <a:gd name="connsiteY44" fmla="*/ 7432 h 10000"/>
                <a:gd name="connsiteX45" fmla="*/ 6166 w 9481"/>
                <a:gd name="connsiteY45" fmla="*/ 7229 h 10000"/>
                <a:gd name="connsiteX46" fmla="*/ 6107 w 9481"/>
                <a:gd name="connsiteY46" fmla="*/ 6888 h 10000"/>
                <a:gd name="connsiteX47" fmla="*/ 6057 w 9481"/>
                <a:gd name="connsiteY47" fmla="*/ 6888 h 10000"/>
                <a:gd name="connsiteX48" fmla="*/ 6057 w 9481"/>
                <a:gd name="connsiteY48" fmla="*/ 7229 h 10000"/>
                <a:gd name="connsiteX49" fmla="*/ 5961 w 9481"/>
                <a:gd name="connsiteY49" fmla="*/ 6888 h 10000"/>
                <a:gd name="connsiteX50" fmla="*/ 5915 w 9481"/>
                <a:gd name="connsiteY50" fmla="*/ 6494 h 10000"/>
                <a:gd name="connsiteX51" fmla="*/ 5869 w 9481"/>
                <a:gd name="connsiteY51" fmla="*/ 6713 h 10000"/>
                <a:gd name="connsiteX52" fmla="*/ 5915 w 9481"/>
                <a:gd name="connsiteY52" fmla="*/ 7229 h 10000"/>
                <a:gd name="connsiteX53" fmla="*/ 5814 w 9481"/>
                <a:gd name="connsiteY53" fmla="*/ 7057 h 10000"/>
                <a:gd name="connsiteX54" fmla="*/ 5814 w 9481"/>
                <a:gd name="connsiteY54" fmla="*/ 7432 h 10000"/>
                <a:gd name="connsiteX55" fmla="*/ 5608 w 9481"/>
                <a:gd name="connsiteY55" fmla="*/ 7229 h 10000"/>
                <a:gd name="connsiteX56" fmla="*/ 5461 w 9481"/>
                <a:gd name="connsiteY56" fmla="*/ 7229 h 10000"/>
                <a:gd name="connsiteX57" fmla="*/ 5405 w 9481"/>
                <a:gd name="connsiteY57" fmla="*/ 7229 h 10000"/>
                <a:gd name="connsiteX58" fmla="*/ 5258 w 9481"/>
                <a:gd name="connsiteY58" fmla="*/ 6888 h 10000"/>
                <a:gd name="connsiteX59" fmla="*/ 5201 w 9481"/>
                <a:gd name="connsiteY59" fmla="*/ 6713 h 10000"/>
                <a:gd name="connsiteX60" fmla="*/ 5052 w 9481"/>
                <a:gd name="connsiteY60" fmla="*/ 6494 h 10000"/>
                <a:gd name="connsiteX61" fmla="*/ 4954 w 9481"/>
                <a:gd name="connsiteY61" fmla="*/ 5428 h 10000"/>
                <a:gd name="connsiteX62" fmla="*/ 4847 w 9481"/>
                <a:gd name="connsiteY62" fmla="*/ 4685 h 10000"/>
                <a:gd name="connsiteX63" fmla="*/ 4701 w 9481"/>
                <a:gd name="connsiteY63" fmla="*/ 4685 h 10000"/>
                <a:gd name="connsiteX64" fmla="*/ 4548 w 9481"/>
                <a:gd name="connsiteY64" fmla="*/ 4685 h 10000"/>
                <a:gd name="connsiteX65" fmla="*/ 4294 w 9481"/>
                <a:gd name="connsiteY65" fmla="*/ 3747 h 10000"/>
                <a:gd name="connsiteX66" fmla="*/ 4100 w 9481"/>
                <a:gd name="connsiteY66" fmla="*/ 4275 h 10000"/>
                <a:gd name="connsiteX67" fmla="*/ 4100 w 9481"/>
                <a:gd name="connsiteY67" fmla="*/ 4685 h 10000"/>
                <a:gd name="connsiteX68" fmla="*/ 3845 w 9481"/>
                <a:gd name="connsiteY68" fmla="*/ 4866 h 10000"/>
                <a:gd name="connsiteX69" fmla="*/ 3697 w 9481"/>
                <a:gd name="connsiteY69" fmla="*/ 5428 h 10000"/>
                <a:gd name="connsiteX70" fmla="*/ 3595 w 9481"/>
                <a:gd name="connsiteY70" fmla="*/ 5033 h 10000"/>
                <a:gd name="connsiteX71" fmla="*/ 3494 w 9481"/>
                <a:gd name="connsiteY71" fmla="*/ 5428 h 10000"/>
                <a:gd name="connsiteX72" fmla="*/ 3344 w 9481"/>
                <a:gd name="connsiteY72" fmla="*/ 5428 h 10000"/>
                <a:gd name="connsiteX73" fmla="*/ 3135 w 9481"/>
                <a:gd name="connsiteY73" fmla="*/ 5224 h 10000"/>
                <a:gd name="connsiteX74" fmla="*/ 2938 w 9481"/>
                <a:gd name="connsiteY74" fmla="*/ 5585 h 10000"/>
                <a:gd name="connsiteX75" fmla="*/ 2835 w 9481"/>
                <a:gd name="connsiteY75" fmla="*/ 5585 h 10000"/>
                <a:gd name="connsiteX76" fmla="*/ 2735 w 9481"/>
                <a:gd name="connsiteY76" fmla="*/ 5585 h 10000"/>
                <a:gd name="connsiteX77" fmla="*/ 2685 w 9481"/>
                <a:gd name="connsiteY77" fmla="*/ 5585 h 10000"/>
                <a:gd name="connsiteX78" fmla="*/ 2685 w 9481"/>
                <a:gd name="connsiteY78" fmla="*/ 6494 h 10000"/>
                <a:gd name="connsiteX79" fmla="*/ 2790 w 9481"/>
                <a:gd name="connsiteY79" fmla="*/ 7057 h 10000"/>
                <a:gd name="connsiteX80" fmla="*/ 2790 w 9481"/>
                <a:gd name="connsiteY80" fmla="*/ 7229 h 10000"/>
                <a:gd name="connsiteX81" fmla="*/ 2790 w 9481"/>
                <a:gd name="connsiteY81" fmla="*/ 7624 h 10000"/>
                <a:gd name="connsiteX82" fmla="*/ 2835 w 9481"/>
                <a:gd name="connsiteY82" fmla="*/ 8151 h 10000"/>
                <a:gd name="connsiteX83" fmla="*/ 2685 w 9481"/>
                <a:gd name="connsiteY83" fmla="*/ 7979 h 10000"/>
                <a:gd name="connsiteX84" fmla="*/ 2531 w 9481"/>
                <a:gd name="connsiteY84" fmla="*/ 7802 h 10000"/>
                <a:gd name="connsiteX85" fmla="*/ 2428 w 9481"/>
                <a:gd name="connsiteY85" fmla="*/ 6888 h 10000"/>
                <a:gd name="connsiteX86" fmla="*/ 2135 w 9481"/>
                <a:gd name="connsiteY86" fmla="*/ 7432 h 10000"/>
                <a:gd name="connsiteX87" fmla="*/ 2035 w 9481"/>
                <a:gd name="connsiteY87" fmla="*/ 7624 h 10000"/>
                <a:gd name="connsiteX88" fmla="*/ 2035 w 9481"/>
                <a:gd name="connsiteY88" fmla="*/ 7057 h 10000"/>
                <a:gd name="connsiteX89" fmla="*/ 1881 w 9481"/>
                <a:gd name="connsiteY89" fmla="*/ 6335 h 10000"/>
                <a:gd name="connsiteX90" fmla="*/ 1582 w 9481"/>
                <a:gd name="connsiteY90" fmla="*/ 6335 h 10000"/>
                <a:gd name="connsiteX91" fmla="*/ 1582 w 9481"/>
                <a:gd name="connsiteY91" fmla="*/ 5585 h 10000"/>
                <a:gd name="connsiteX92" fmla="*/ 1623 w 9481"/>
                <a:gd name="connsiteY92" fmla="*/ 4685 h 10000"/>
                <a:gd name="connsiteX93" fmla="*/ 1430 w 9481"/>
                <a:gd name="connsiteY93" fmla="*/ 4275 h 10000"/>
                <a:gd name="connsiteX94" fmla="*/ 1272 w 9481"/>
                <a:gd name="connsiteY94" fmla="*/ 3747 h 10000"/>
                <a:gd name="connsiteX95" fmla="*/ 1230 w 9481"/>
                <a:gd name="connsiteY95" fmla="*/ 3383 h 10000"/>
                <a:gd name="connsiteX96" fmla="*/ 1181 w 9481"/>
                <a:gd name="connsiteY96" fmla="*/ 2836 h 10000"/>
                <a:gd name="connsiteX97" fmla="*/ 1230 w 9481"/>
                <a:gd name="connsiteY97" fmla="*/ 2287 h 10000"/>
                <a:gd name="connsiteX98" fmla="*/ 871 w 9481"/>
                <a:gd name="connsiteY98" fmla="*/ 2462 h 10000"/>
                <a:gd name="connsiteX99" fmla="*/ 666 w 9481"/>
                <a:gd name="connsiteY99" fmla="*/ 2836 h 10000"/>
                <a:gd name="connsiteX100" fmla="*/ 666 w 9481"/>
                <a:gd name="connsiteY100" fmla="*/ 2287 h 10000"/>
                <a:gd name="connsiteX101" fmla="*/ 619 w 9481"/>
                <a:gd name="connsiteY101" fmla="*/ 1717 h 10000"/>
                <a:gd name="connsiteX102" fmla="*/ 572 w 9481"/>
                <a:gd name="connsiteY102" fmla="*/ 1400 h 10000"/>
                <a:gd name="connsiteX103" fmla="*/ 8507 w 9481"/>
                <a:gd name="connsiteY103" fmla="*/ 1332 h 10000"/>
                <a:gd name="connsiteX104" fmla="*/ 8656 w 9481"/>
                <a:gd name="connsiteY104" fmla="*/ 0 h 10000"/>
                <a:gd name="connsiteX0" fmla="*/ 9111 w 9130"/>
                <a:gd name="connsiteY0" fmla="*/ 5224 h 10000"/>
                <a:gd name="connsiteX1" fmla="*/ 8786 w 9130"/>
                <a:gd name="connsiteY1" fmla="*/ 5585 h 10000"/>
                <a:gd name="connsiteX2" fmla="*/ 8629 w 9130"/>
                <a:gd name="connsiteY2" fmla="*/ 4492 h 10000"/>
                <a:gd name="connsiteX3" fmla="*/ 8578 w 9130"/>
                <a:gd name="connsiteY3" fmla="*/ 4492 h 10000"/>
                <a:gd name="connsiteX4" fmla="*/ 8731 w 9130"/>
                <a:gd name="connsiteY4" fmla="*/ 4275 h 10000"/>
                <a:gd name="connsiteX5" fmla="*/ 8519 w 9130"/>
                <a:gd name="connsiteY5" fmla="*/ 4275 h 10000"/>
                <a:gd name="connsiteX6" fmla="*/ 8471 w 9130"/>
                <a:gd name="connsiteY6" fmla="*/ 4685 h 10000"/>
                <a:gd name="connsiteX7" fmla="*/ 8578 w 9130"/>
                <a:gd name="connsiteY7" fmla="*/ 5033 h 10000"/>
                <a:gd name="connsiteX8" fmla="*/ 8519 w 9130"/>
                <a:gd name="connsiteY8" fmla="*/ 5033 h 10000"/>
                <a:gd name="connsiteX9" fmla="*/ 8685 w 9130"/>
                <a:gd name="connsiteY9" fmla="*/ 6128 h 10000"/>
                <a:gd name="connsiteX10" fmla="*/ 8471 w 9130"/>
                <a:gd name="connsiteY10" fmla="*/ 5428 h 10000"/>
                <a:gd name="connsiteX11" fmla="*/ 8578 w 9130"/>
                <a:gd name="connsiteY11" fmla="*/ 6128 h 10000"/>
                <a:gd name="connsiteX12" fmla="*/ 8519 w 9130"/>
                <a:gd name="connsiteY12" fmla="*/ 6335 h 10000"/>
                <a:gd name="connsiteX13" fmla="*/ 8471 w 9130"/>
                <a:gd name="connsiteY13" fmla="*/ 6128 h 10000"/>
                <a:gd name="connsiteX14" fmla="*/ 8417 w 9130"/>
                <a:gd name="connsiteY14" fmla="*/ 6713 h 10000"/>
                <a:gd name="connsiteX15" fmla="*/ 8251 w 9130"/>
                <a:gd name="connsiteY15" fmla="*/ 6888 h 10000"/>
                <a:gd name="connsiteX16" fmla="*/ 8201 w 9130"/>
                <a:gd name="connsiteY16" fmla="*/ 6494 h 10000"/>
                <a:gd name="connsiteX17" fmla="*/ 8099 w 9130"/>
                <a:gd name="connsiteY17" fmla="*/ 6335 h 10000"/>
                <a:gd name="connsiteX18" fmla="*/ 8151 w 9130"/>
                <a:gd name="connsiteY18" fmla="*/ 7057 h 10000"/>
                <a:gd name="connsiteX19" fmla="*/ 7880 w 9130"/>
                <a:gd name="connsiteY19" fmla="*/ 6713 h 10000"/>
                <a:gd name="connsiteX20" fmla="*/ 7825 w 9130"/>
                <a:gd name="connsiteY20" fmla="*/ 6888 h 10000"/>
                <a:gd name="connsiteX21" fmla="*/ 7665 w 9130"/>
                <a:gd name="connsiteY21" fmla="*/ 7229 h 10000"/>
                <a:gd name="connsiteX22" fmla="*/ 7626 w 9130"/>
                <a:gd name="connsiteY22" fmla="*/ 7624 h 10000"/>
                <a:gd name="connsiteX23" fmla="*/ 7508 w 9130"/>
                <a:gd name="connsiteY23" fmla="*/ 7624 h 10000"/>
                <a:gd name="connsiteX24" fmla="*/ 7348 w 9130"/>
                <a:gd name="connsiteY24" fmla="*/ 7802 h 10000"/>
                <a:gd name="connsiteX25" fmla="*/ 7348 w 9130"/>
                <a:gd name="connsiteY25" fmla="*/ 7624 h 10000"/>
                <a:gd name="connsiteX26" fmla="*/ 7348 w 9130"/>
                <a:gd name="connsiteY26" fmla="*/ 7979 h 10000"/>
                <a:gd name="connsiteX27" fmla="*/ 7193 w 9130"/>
                <a:gd name="connsiteY27" fmla="*/ 7802 h 10000"/>
                <a:gd name="connsiteX28" fmla="*/ 7193 w 9130"/>
                <a:gd name="connsiteY28" fmla="*/ 8151 h 10000"/>
                <a:gd name="connsiteX29" fmla="*/ 7136 w 9130"/>
                <a:gd name="connsiteY29" fmla="*/ 8720 h 10000"/>
                <a:gd name="connsiteX30" fmla="*/ 7248 w 9130"/>
                <a:gd name="connsiteY30" fmla="*/ 8917 h 10000"/>
                <a:gd name="connsiteX31" fmla="*/ 7248 w 9130"/>
                <a:gd name="connsiteY31" fmla="*/ 8917 h 10000"/>
                <a:gd name="connsiteX32" fmla="*/ 7348 w 9130"/>
                <a:gd name="connsiteY32" fmla="*/ 9647 h 10000"/>
                <a:gd name="connsiteX33" fmla="*/ 7084 w 9130"/>
                <a:gd name="connsiteY33" fmla="*/ 10000 h 10000"/>
                <a:gd name="connsiteX34" fmla="*/ 7084 w 9130"/>
                <a:gd name="connsiteY34" fmla="*/ 9647 h 10000"/>
                <a:gd name="connsiteX35" fmla="*/ 6971 w 9130"/>
                <a:gd name="connsiteY35" fmla="*/ 9088 h 10000"/>
                <a:gd name="connsiteX36" fmla="*/ 6928 w 9130"/>
                <a:gd name="connsiteY36" fmla="*/ 8720 h 10000"/>
                <a:gd name="connsiteX37" fmla="*/ 6874 w 9130"/>
                <a:gd name="connsiteY37" fmla="*/ 8151 h 10000"/>
                <a:gd name="connsiteX38" fmla="*/ 6928 w 9130"/>
                <a:gd name="connsiteY38" fmla="*/ 7802 h 10000"/>
                <a:gd name="connsiteX39" fmla="*/ 6874 w 9130"/>
                <a:gd name="connsiteY39" fmla="*/ 7229 h 10000"/>
                <a:gd name="connsiteX40" fmla="*/ 6874 w 9130"/>
                <a:gd name="connsiteY40" fmla="*/ 7432 h 10000"/>
                <a:gd name="connsiteX41" fmla="*/ 6765 w 9130"/>
                <a:gd name="connsiteY41" fmla="*/ 7057 h 10000"/>
                <a:gd name="connsiteX42" fmla="*/ 6765 w 9130"/>
                <a:gd name="connsiteY42" fmla="*/ 7432 h 10000"/>
                <a:gd name="connsiteX43" fmla="*/ 6607 w 9130"/>
                <a:gd name="connsiteY43" fmla="*/ 7432 h 10000"/>
                <a:gd name="connsiteX44" fmla="*/ 6504 w 9130"/>
                <a:gd name="connsiteY44" fmla="*/ 7229 h 10000"/>
                <a:gd name="connsiteX45" fmla="*/ 6441 w 9130"/>
                <a:gd name="connsiteY45" fmla="*/ 6888 h 10000"/>
                <a:gd name="connsiteX46" fmla="*/ 6389 w 9130"/>
                <a:gd name="connsiteY46" fmla="*/ 6888 h 10000"/>
                <a:gd name="connsiteX47" fmla="*/ 6389 w 9130"/>
                <a:gd name="connsiteY47" fmla="*/ 7229 h 10000"/>
                <a:gd name="connsiteX48" fmla="*/ 6287 w 9130"/>
                <a:gd name="connsiteY48" fmla="*/ 6888 h 10000"/>
                <a:gd name="connsiteX49" fmla="*/ 6239 w 9130"/>
                <a:gd name="connsiteY49" fmla="*/ 6494 h 10000"/>
                <a:gd name="connsiteX50" fmla="*/ 6190 w 9130"/>
                <a:gd name="connsiteY50" fmla="*/ 6713 h 10000"/>
                <a:gd name="connsiteX51" fmla="*/ 6239 w 9130"/>
                <a:gd name="connsiteY51" fmla="*/ 7229 h 10000"/>
                <a:gd name="connsiteX52" fmla="*/ 6132 w 9130"/>
                <a:gd name="connsiteY52" fmla="*/ 7057 h 10000"/>
                <a:gd name="connsiteX53" fmla="*/ 6132 w 9130"/>
                <a:gd name="connsiteY53" fmla="*/ 7432 h 10000"/>
                <a:gd name="connsiteX54" fmla="*/ 5915 w 9130"/>
                <a:gd name="connsiteY54" fmla="*/ 7229 h 10000"/>
                <a:gd name="connsiteX55" fmla="*/ 5760 w 9130"/>
                <a:gd name="connsiteY55" fmla="*/ 7229 h 10000"/>
                <a:gd name="connsiteX56" fmla="*/ 5701 w 9130"/>
                <a:gd name="connsiteY56" fmla="*/ 7229 h 10000"/>
                <a:gd name="connsiteX57" fmla="*/ 5546 w 9130"/>
                <a:gd name="connsiteY57" fmla="*/ 6888 h 10000"/>
                <a:gd name="connsiteX58" fmla="*/ 5486 w 9130"/>
                <a:gd name="connsiteY58" fmla="*/ 6713 h 10000"/>
                <a:gd name="connsiteX59" fmla="*/ 5329 w 9130"/>
                <a:gd name="connsiteY59" fmla="*/ 6494 h 10000"/>
                <a:gd name="connsiteX60" fmla="*/ 5225 w 9130"/>
                <a:gd name="connsiteY60" fmla="*/ 5428 h 10000"/>
                <a:gd name="connsiteX61" fmla="*/ 5112 w 9130"/>
                <a:gd name="connsiteY61" fmla="*/ 4685 h 10000"/>
                <a:gd name="connsiteX62" fmla="*/ 4958 w 9130"/>
                <a:gd name="connsiteY62" fmla="*/ 4685 h 10000"/>
                <a:gd name="connsiteX63" fmla="*/ 4797 w 9130"/>
                <a:gd name="connsiteY63" fmla="*/ 4685 h 10000"/>
                <a:gd name="connsiteX64" fmla="*/ 4529 w 9130"/>
                <a:gd name="connsiteY64" fmla="*/ 3747 h 10000"/>
                <a:gd name="connsiteX65" fmla="*/ 4324 w 9130"/>
                <a:gd name="connsiteY65" fmla="*/ 4275 h 10000"/>
                <a:gd name="connsiteX66" fmla="*/ 4324 w 9130"/>
                <a:gd name="connsiteY66" fmla="*/ 4685 h 10000"/>
                <a:gd name="connsiteX67" fmla="*/ 4055 w 9130"/>
                <a:gd name="connsiteY67" fmla="*/ 4866 h 10000"/>
                <a:gd name="connsiteX68" fmla="*/ 3899 w 9130"/>
                <a:gd name="connsiteY68" fmla="*/ 5428 h 10000"/>
                <a:gd name="connsiteX69" fmla="*/ 3792 w 9130"/>
                <a:gd name="connsiteY69" fmla="*/ 5033 h 10000"/>
                <a:gd name="connsiteX70" fmla="*/ 3685 w 9130"/>
                <a:gd name="connsiteY70" fmla="*/ 5428 h 10000"/>
                <a:gd name="connsiteX71" fmla="*/ 3527 w 9130"/>
                <a:gd name="connsiteY71" fmla="*/ 5428 h 10000"/>
                <a:gd name="connsiteX72" fmla="*/ 3307 w 9130"/>
                <a:gd name="connsiteY72" fmla="*/ 5224 h 10000"/>
                <a:gd name="connsiteX73" fmla="*/ 3099 w 9130"/>
                <a:gd name="connsiteY73" fmla="*/ 5585 h 10000"/>
                <a:gd name="connsiteX74" fmla="*/ 2990 w 9130"/>
                <a:gd name="connsiteY74" fmla="*/ 5585 h 10000"/>
                <a:gd name="connsiteX75" fmla="*/ 2885 w 9130"/>
                <a:gd name="connsiteY75" fmla="*/ 5585 h 10000"/>
                <a:gd name="connsiteX76" fmla="*/ 2832 w 9130"/>
                <a:gd name="connsiteY76" fmla="*/ 5585 h 10000"/>
                <a:gd name="connsiteX77" fmla="*/ 2832 w 9130"/>
                <a:gd name="connsiteY77" fmla="*/ 6494 h 10000"/>
                <a:gd name="connsiteX78" fmla="*/ 2943 w 9130"/>
                <a:gd name="connsiteY78" fmla="*/ 7057 h 10000"/>
                <a:gd name="connsiteX79" fmla="*/ 2943 w 9130"/>
                <a:gd name="connsiteY79" fmla="*/ 7229 h 10000"/>
                <a:gd name="connsiteX80" fmla="*/ 2943 w 9130"/>
                <a:gd name="connsiteY80" fmla="*/ 7624 h 10000"/>
                <a:gd name="connsiteX81" fmla="*/ 2990 w 9130"/>
                <a:gd name="connsiteY81" fmla="*/ 8151 h 10000"/>
                <a:gd name="connsiteX82" fmla="*/ 2832 w 9130"/>
                <a:gd name="connsiteY82" fmla="*/ 7979 h 10000"/>
                <a:gd name="connsiteX83" fmla="*/ 2670 w 9130"/>
                <a:gd name="connsiteY83" fmla="*/ 7802 h 10000"/>
                <a:gd name="connsiteX84" fmla="*/ 2561 w 9130"/>
                <a:gd name="connsiteY84" fmla="*/ 6888 h 10000"/>
                <a:gd name="connsiteX85" fmla="*/ 2252 w 9130"/>
                <a:gd name="connsiteY85" fmla="*/ 7432 h 10000"/>
                <a:gd name="connsiteX86" fmla="*/ 2146 w 9130"/>
                <a:gd name="connsiteY86" fmla="*/ 7624 h 10000"/>
                <a:gd name="connsiteX87" fmla="*/ 2146 w 9130"/>
                <a:gd name="connsiteY87" fmla="*/ 7057 h 10000"/>
                <a:gd name="connsiteX88" fmla="*/ 1984 w 9130"/>
                <a:gd name="connsiteY88" fmla="*/ 6335 h 10000"/>
                <a:gd name="connsiteX89" fmla="*/ 1669 w 9130"/>
                <a:gd name="connsiteY89" fmla="*/ 6335 h 10000"/>
                <a:gd name="connsiteX90" fmla="*/ 1669 w 9130"/>
                <a:gd name="connsiteY90" fmla="*/ 5585 h 10000"/>
                <a:gd name="connsiteX91" fmla="*/ 1712 w 9130"/>
                <a:gd name="connsiteY91" fmla="*/ 4685 h 10000"/>
                <a:gd name="connsiteX92" fmla="*/ 1508 w 9130"/>
                <a:gd name="connsiteY92" fmla="*/ 4275 h 10000"/>
                <a:gd name="connsiteX93" fmla="*/ 1342 w 9130"/>
                <a:gd name="connsiteY93" fmla="*/ 3747 h 10000"/>
                <a:gd name="connsiteX94" fmla="*/ 1297 w 9130"/>
                <a:gd name="connsiteY94" fmla="*/ 3383 h 10000"/>
                <a:gd name="connsiteX95" fmla="*/ 1246 w 9130"/>
                <a:gd name="connsiteY95" fmla="*/ 2836 h 10000"/>
                <a:gd name="connsiteX96" fmla="*/ 1297 w 9130"/>
                <a:gd name="connsiteY96" fmla="*/ 2287 h 10000"/>
                <a:gd name="connsiteX97" fmla="*/ 919 w 9130"/>
                <a:gd name="connsiteY97" fmla="*/ 2462 h 10000"/>
                <a:gd name="connsiteX98" fmla="*/ 702 w 9130"/>
                <a:gd name="connsiteY98" fmla="*/ 2836 h 10000"/>
                <a:gd name="connsiteX99" fmla="*/ 702 w 9130"/>
                <a:gd name="connsiteY99" fmla="*/ 2287 h 10000"/>
                <a:gd name="connsiteX100" fmla="*/ 653 w 9130"/>
                <a:gd name="connsiteY100" fmla="*/ 1717 h 10000"/>
                <a:gd name="connsiteX101" fmla="*/ 603 w 9130"/>
                <a:gd name="connsiteY101" fmla="*/ 1400 h 10000"/>
                <a:gd name="connsiteX102" fmla="*/ 8973 w 9130"/>
                <a:gd name="connsiteY102" fmla="*/ 1332 h 10000"/>
                <a:gd name="connsiteX103" fmla="*/ 9130 w 9130"/>
                <a:gd name="connsiteY103" fmla="*/ 0 h 10000"/>
                <a:gd name="connsiteX0" fmla="*/ 9979 w 9979"/>
                <a:gd name="connsiteY0" fmla="*/ 3892 h 8668"/>
                <a:gd name="connsiteX1" fmla="*/ 9623 w 9979"/>
                <a:gd name="connsiteY1" fmla="*/ 4253 h 8668"/>
                <a:gd name="connsiteX2" fmla="*/ 9451 w 9979"/>
                <a:gd name="connsiteY2" fmla="*/ 3160 h 8668"/>
                <a:gd name="connsiteX3" fmla="*/ 9395 w 9979"/>
                <a:gd name="connsiteY3" fmla="*/ 3160 h 8668"/>
                <a:gd name="connsiteX4" fmla="*/ 9563 w 9979"/>
                <a:gd name="connsiteY4" fmla="*/ 2943 h 8668"/>
                <a:gd name="connsiteX5" fmla="*/ 9331 w 9979"/>
                <a:gd name="connsiteY5" fmla="*/ 2943 h 8668"/>
                <a:gd name="connsiteX6" fmla="*/ 9278 w 9979"/>
                <a:gd name="connsiteY6" fmla="*/ 3353 h 8668"/>
                <a:gd name="connsiteX7" fmla="*/ 9395 w 9979"/>
                <a:gd name="connsiteY7" fmla="*/ 3701 h 8668"/>
                <a:gd name="connsiteX8" fmla="*/ 9331 w 9979"/>
                <a:gd name="connsiteY8" fmla="*/ 3701 h 8668"/>
                <a:gd name="connsiteX9" fmla="*/ 9513 w 9979"/>
                <a:gd name="connsiteY9" fmla="*/ 4796 h 8668"/>
                <a:gd name="connsiteX10" fmla="*/ 9278 w 9979"/>
                <a:gd name="connsiteY10" fmla="*/ 4096 h 8668"/>
                <a:gd name="connsiteX11" fmla="*/ 9395 w 9979"/>
                <a:gd name="connsiteY11" fmla="*/ 4796 h 8668"/>
                <a:gd name="connsiteX12" fmla="*/ 9331 w 9979"/>
                <a:gd name="connsiteY12" fmla="*/ 5003 h 8668"/>
                <a:gd name="connsiteX13" fmla="*/ 9278 w 9979"/>
                <a:gd name="connsiteY13" fmla="*/ 4796 h 8668"/>
                <a:gd name="connsiteX14" fmla="*/ 9219 w 9979"/>
                <a:gd name="connsiteY14" fmla="*/ 5381 h 8668"/>
                <a:gd name="connsiteX15" fmla="*/ 9037 w 9979"/>
                <a:gd name="connsiteY15" fmla="*/ 5556 h 8668"/>
                <a:gd name="connsiteX16" fmla="*/ 8982 w 9979"/>
                <a:gd name="connsiteY16" fmla="*/ 5162 h 8668"/>
                <a:gd name="connsiteX17" fmla="*/ 8871 w 9979"/>
                <a:gd name="connsiteY17" fmla="*/ 5003 h 8668"/>
                <a:gd name="connsiteX18" fmla="*/ 8928 w 9979"/>
                <a:gd name="connsiteY18" fmla="*/ 5725 h 8668"/>
                <a:gd name="connsiteX19" fmla="*/ 8631 w 9979"/>
                <a:gd name="connsiteY19" fmla="*/ 5381 h 8668"/>
                <a:gd name="connsiteX20" fmla="*/ 8571 w 9979"/>
                <a:gd name="connsiteY20" fmla="*/ 5556 h 8668"/>
                <a:gd name="connsiteX21" fmla="*/ 8395 w 9979"/>
                <a:gd name="connsiteY21" fmla="*/ 5897 h 8668"/>
                <a:gd name="connsiteX22" fmla="*/ 8353 w 9979"/>
                <a:gd name="connsiteY22" fmla="*/ 6292 h 8668"/>
                <a:gd name="connsiteX23" fmla="*/ 8223 w 9979"/>
                <a:gd name="connsiteY23" fmla="*/ 6292 h 8668"/>
                <a:gd name="connsiteX24" fmla="*/ 8048 w 9979"/>
                <a:gd name="connsiteY24" fmla="*/ 6470 h 8668"/>
                <a:gd name="connsiteX25" fmla="*/ 8048 w 9979"/>
                <a:gd name="connsiteY25" fmla="*/ 6292 h 8668"/>
                <a:gd name="connsiteX26" fmla="*/ 8048 w 9979"/>
                <a:gd name="connsiteY26" fmla="*/ 6647 h 8668"/>
                <a:gd name="connsiteX27" fmla="*/ 7878 w 9979"/>
                <a:gd name="connsiteY27" fmla="*/ 6470 h 8668"/>
                <a:gd name="connsiteX28" fmla="*/ 7878 w 9979"/>
                <a:gd name="connsiteY28" fmla="*/ 6819 h 8668"/>
                <a:gd name="connsiteX29" fmla="*/ 7816 w 9979"/>
                <a:gd name="connsiteY29" fmla="*/ 7388 h 8668"/>
                <a:gd name="connsiteX30" fmla="*/ 7939 w 9979"/>
                <a:gd name="connsiteY30" fmla="*/ 7585 h 8668"/>
                <a:gd name="connsiteX31" fmla="*/ 7939 w 9979"/>
                <a:gd name="connsiteY31" fmla="*/ 7585 h 8668"/>
                <a:gd name="connsiteX32" fmla="*/ 8048 w 9979"/>
                <a:gd name="connsiteY32" fmla="*/ 8315 h 8668"/>
                <a:gd name="connsiteX33" fmla="*/ 7759 w 9979"/>
                <a:gd name="connsiteY33" fmla="*/ 8668 h 8668"/>
                <a:gd name="connsiteX34" fmla="*/ 7759 w 9979"/>
                <a:gd name="connsiteY34" fmla="*/ 8315 h 8668"/>
                <a:gd name="connsiteX35" fmla="*/ 7635 w 9979"/>
                <a:gd name="connsiteY35" fmla="*/ 7756 h 8668"/>
                <a:gd name="connsiteX36" fmla="*/ 7588 w 9979"/>
                <a:gd name="connsiteY36" fmla="*/ 7388 h 8668"/>
                <a:gd name="connsiteX37" fmla="*/ 7529 w 9979"/>
                <a:gd name="connsiteY37" fmla="*/ 6819 h 8668"/>
                <a:gd name="connsiteX38" fmla="*/ 7588 w 9979"/>
                <a:gd name="connsiteY38" fmla="*/ 6470 h 8668"/>
                <a:gd name="connsiteX39" fmla="*/ 7529 w 9979"/>
                <a:gd name="connsiteY39" fmla="*/ 5897 h 8668"/>
                <a:gd name="connsiteX40" fmla="*/ 7529 w 9979"/>
                <a:gd name="connsiteY40" fmla="*/ 6100 h 8668"/>
                <a:gd name="connsiteX41" fmla="*/ 7410 w 9979"/>
                <a:gd name="connsiteY41" fmla="*/ 5725 h 8668"/>
                <a:gd name="connsiteX42" fmla="*/ 7410 w 9979"/>
                <a:gd name="connsiteY42" fmla="*/ 6100 h 8668"/>
                <a:gd name="connsiteX43" fmla="*/ 7237 w 9979"/>
                <a:gd name="connsiteY43" fmla="*/ 6100 h 8668"/>
                <a:gd name="connsiteX44" fmla="*/ 7124 w 9979"/>
                <a:gd name="connsiteY44" fmla="*/ 5897 h 8668"/>
                <a:gd name="connsiteX45" fmla="*/ 7055 w 9979"/>
                <a:gd name="connsiteY45" fmla="*/ 5556 h 8668"/>
                <a:gd name="connsiteX46" fmla="*/ 6998 w 9979"/>
                <a:gd name="connsiteY46" fmla="*/ 5556 h 8668"/>
                <a:gd name="connsiteX47" fmla="*/ 6998 w 9979"/>
                <a:gd name="connsiteY47" fmla="*/ 5897 h 8668"/>
                <a:gd name="connsiteX48" fmla="*/ 6886 w 9979"/>
                <a:gd name="connsiteY48" fmla="*/ 5556 h 8668"/>
                <a:gd name="connsiteX49" fmla="*/ 6834 w 9979"/>
                <a:gd name="connsiteY49" fmla="*/ 5162 h 8668"/>
                <a:gd name="connsiteX50" fmla="*/ 6780 w 9979"/>
                <a:gd name="connsiteY50" fmla="*/ 5381 h 8668"/>
                <a:gd name="connsiteX51" fmla="*/ 6834 w 9979"/>
                <a:gd name="connsiteY51" fmla="*/ 5897 h 8668"/>
                <a:gd name="connsiteX52" fmla="*/ 6716 w 9979"/>
                <a:gd name="connsiteY52" fmla="*/ 5725 h 8668"/>
                <a:gd name="connsiteX53" fmla="*/ 6716 w 9979"/>
                <a:gd name="connsiteY53" fmla="*/ 6100 h 8668"/>
                <a:gd name="connsiteX54" fmla="*/ 6479 w 9979"/>
                <a:gd name="connsiteY54" fmla="*/ 5897 h 8668"/>
                <a:gd name="connsiteX55" fmla="*/ 6309 w 9979"/>
                <a:gd name="connsiteY55" fmla="*/ 5897 h 8668"/>
                <a:gd name="connsiteX56" fmla="*/ 6244 w 9979"/>
                <a:gd name="connsiteY56" fmla="*/ 5897 h 8668"/>
                <a:gd name="connsiteX57" fmla="*/ 6074 w 9979"/>
                <a:gd name="connsiteY57" fmla="*/ 5556 h 8668"/>
                <a:gd name="connsiteX58" fmla="*/ 6009 w 9979"/>
                <a:gd name="connsiteY58" fmla="*/ 5381 h 8668"/>
                <a:gd name="connsiteX59" fmla="*/ 5837 w 9979"/>
                <a:gd name="connsiteY59" fmla="*/ 5162 h 8668"/>
                <a:gd name="connsiteX60" fmla="*/ 5723 w 9979"/>
                <a:gd name="connsiteY60" fmla="*/ 4096 h 8668"/>
                <a:gd name="connsiteX61" fmla="*/ 5599 w 9979"/>
                <a:gd name="connsiteY61" fmla="*/ 3353 h 8668"/>
                <a:gd name="connsiteX62" fmla="*/ 5430 w 9979"/>
                <a:gd name="connsiteY62" fmla="*/ 3353 h 8668"/>
                <a:gd name="connsiteX63" fmla="*/ 5254 w 9979"/>
                <a:gd name="connsiteY63" fmla="*/ 3353 h 8668"/>
                <a:gd name="connsiteX64" fmla="*/ 4961 w 9979"/>
                <a:gd name="connsiteY64" fmla="*/ 2415 h 8668"/>
                <a:gd name="connsiteX65" fmla="*/ 4736 w 9979"/>
                <a:gd name="connsiteY65" fmla="*/ 2943 h 8668"/>
                <a:gd name="connsiteX66" fmla="*/ 4736 w 9979"/>
                <a:gd name="connsiteY66" fmla="*/ 3353 h 8668"/>
                <a:gd name="connsiteX67" fmla="*/ 4441 w 9979"/>
                <a:gd name="connsiteY67" fmla="*/ 3534 h 8668"/>
                <a:gd name="connsiteX68" fmla="*/ 4271 w 9979"/>
                <a:gd name="connsiteY68" fmla="*/ 4096 h 8668"/>
                <a:gd name="connsiteX69" fmla="*/ 4153 w 9979"/>
                <a:gd name="connsiteY69" fmla="*/ 3701 h 8668"/>
                <a:gd name="connsiteX70" fmla="*/ 4036 w 9979"/>
                <a:gd name="connsiteY70" fmla="*/ 4096 h 8668"/>
                <a:gd name="connsiteX71" fmla="*/ 3863 w 9979"/>
                <a:gd name="connsiteY71" fmla="*/ 4096 h 8668"/>
                <a:gd name="connsiteX72" fmla="*/ 3622 w 9979"/>
                <a:gd name="connsiteY72" fmla="*/ 3892 h 8668"/>
                <a:gd name="connsiteX73" fmla="*/ 3394 w 9979"/>
                <a:gd name="connsiteY73" fmla="*/ 4253 h 8668"/>
                <a:gd name="connsiteX74" fmla="*/ 3275 w 9979"/>
                <a:gd name="connsiteY74" fmla="*/ 4253 h 8668"/>
                <a:gd name="connsiteX75" fmla="*/ 3160 w 9979"/>
                <a:gd name="connsiteY75" fmla="*/ 4253 h 8668"/>
                <a:gd name="connsiteX76" fmla="*/ 3102 w 9979"/>
                <a:gd name="connsiteY76" fmla="*/ 4253 h 8668"/>
                <a:gd name="connsiteX77" fmla="*/ 3102 w 9979"/>
                <a:gd name="connsiteY77" fmla="*/ 5162 h 8668"/>
                <a:gd name="connsiteX78" fmla="*/ 3223 w 9979"/>
                <a:gd name="connsiteY78" fmla="*/ 5725 h 8668"/>
                <a:gd name="connsiteX79" fmla="*/ 3223 w 9979"/>
                <a:gd name="connsiteY79" fmla="*/ 5897 h 8668"/>
                <a:gd name="connsiteX80" fmla="*/ 3223 w 9979"/>
                <a:gd name="connsiteY80" fmla="*/ 6292 h 8668"/>
                <a:gd name="connsiteX81" fmla="*/ 3275 w 9979"/>
                <a:gd name="connsiteY81" fmla="*/ 6819 h 8668"/>
                <a:gd name="connsiteX82" fmla="*/ 3102 w 9979"/>
                <a:gd name="connsiteY82" fmla="*/ 6647 h 8668"/>
                <a:gd name="connsiteX83" fmla="*/ 2924 w 9979"/>
                <a:gd name="connsiteY83" fmla="*/ 6470 h 8668"/>
                <a:gd name="connsiteX84" fmla="*/ 2805 w 9979"/>
                <a:gd name="connsiteY84" fmla="*/ 5556 h 8668"/>
                <a:gd name="connsiteX85" fmla="*/ 2467 w 9979"/>
                <a:gd name="connsiteY85" fmla="*/ 6100 h 8668"/>
                <a:gd name="connsiteX86" fmla="*/ 2350 w 9979"/>
                <a:gd name="connsiteY86" fmla="*/ 6292 h 8668"/>
                <a:gd name="connsiteX87" fmla="*/ 2350 w 9979"/>
                <a:gd name="connsiteY87" fmla="*/ 5725 h 8668"/>
                <a:gd name="connsiteX88" fmla="*/ 2173 w 9979"/>
                <a:gd name="connsiteY88" fmla="*/ 5003 h 8668"/>
                <a:gd name="connsiteX89" fmla="*/ 1828 w 9979"/>
                <a:gd name="connsiteY89" fmla="*/ 5003 h 8668"/>
                <a:gd name="connsiteX90" fmla="*/ 1828 w 9979"/>
                <a:gd name="connsiteY90" fmla="*/ 4253 h 8668"/>
                <a:gd name="connsiteX91" fmla="*/ 1875 w 9979"/>
                <a:gd name="connsiteY91" fmla="*/ 3353 h 8668"/>
                <a:gd name="connsiteX92" fmla="*/ 1652 w 9979"/>
                <a:gd name="connsiteY92" fmla="*/ 2943 h 8668"/>
                <a:gd name="connsiteX93" fmla="*/ 1470 w 9979"/>
                <a:gd name="connsiteY93" fmla="*/ 2415 h 8668"/>
                <a:gd name="connsiteX94" fmla="*/ 1421 w 9979"/>
                <a:gd name="connsiteY94" fmla="*/ 2051 h 8668"/>
                <a:gd name="connsiteX95" fmla="*/ 1365 w 9979"/>
                <a:gd name="connsiteY95" fmla="*/ 1504 h 8668"/>
                <a:gd name="connsiteX96" fmla="*/ 1421 w 9979"/>
                <a:gd name="connsiteY96" fmla="*/ 955 h 8668"/>
                <a:gd name="connsiteX97" fmla="*/ 1007 w 9979"/>
                <a:gd name="connsiteY97" fmla="*/ 1130 h 8668"/>
                <a:gd name="connsiteX98" fmla="*/ 769 w 9979"/>
                <a:gd name="connsiteY98" fmla="*/ 1504 h 8668"/>
                <a:gd name="connsiteX99" fmla="*/ 769 w 9979"/>
                <a:gd name="connsiteY99" fmla="*/ 955 h 8668"/>
                <a:gd name="connsiteX100" fmla="*/ 715 w 9979"/>
                <a:gd name="connsiteY100" fmla="*/ 385 h 8668"/>
                <a:gd name="connsiteX101" fmla="*/ 660 w 9979"/>
                <a:gd name="connsiteY101" fmla="*/ 68 h 8668"/>
                <a:gd name="connsiteX102" fmla="*/ 9828 w 9979"/>
                <a:gd name="connsiteY102" fmla="*/ 0 h 8668"/>
                <a:gd name="connsiteX0" fmla="*/ 9788 w 9849"/>
                <a:gd name="connsiteY0" fmla="*/ 4805 h 10000"/>
                <a:gd name="connsiteX1" fmla="*/ 9643 w 9849"/>
                <a:gd name="connsiteY1" fmla="*/ 4907 h 10000"/>
                <a:gd name="connsiteX2" fmla="*/ 9471 w 9849"/>
                <a:gd name="connsiteY2" fmla="*/ 3646 h 10000"/>
                <a:gd name="connsiteX3" fmla="*/ 9415 w 9849"/>
                <a:gd name="connsiteY3" fmla="*/ 3646 h 10000"/>
                <a:gd name="connsiteX4" fmla="*/ 9583 w 9849"/>
                <a:gd name="connsiteY4" fmla="*/ 3395 h 10000"/>
                <a:gd name="connsiteX5" fmla="*/ 9351 w 9849"/>
                <a:gd name="connsiteY5" fmla="*/ 3395 h 10000"/>
                <a:gd name="connsiteX6" fmla="*/ 9298 w 9849"/>
                <a:gd name="connsiteY6" fmla="*/ 3868 h 10000"/>
                <a:gd name="connsiteX7" fmla="*/ 9415 w 9849"/>
                <a:gd name="connsiteY7" fmla="*/ 4270 h 10000"/>
                <a:gd name="connsiteX8" fmla="*/ 9351 w 9849"/>
                <a:gd name="connsiteY8" fmla="*/ 4270 h 10000"/>
                <a:gd name="connsiteX9" fmla="*/ 9533 w 9849"/>
                <a:gd name="connsiteY9" fmla="*/ 5533 h 10000"/>
                <a:gd name="connsiteX10" fmla="*/ 9298 w 9849"/>
                <a:gd name="connsiteY10" fmla="*/ 4725 h 10000"/>
                <a:gd name="connsiteX11" fmla="*/ 9415 w 9849"/>
                <a:gd name="connsiteY11" fmla="*/ 5533 h 10000"/>
                <a:gd name="connsiteX12" fmla="*/ 9351 w 9849"/>
                <a:gd name="connsiteY12" fmla="*/ 5772 h 10000"/>
                <a:gd name="connsiteX13" fmla="*/ 9298 w 9849"/>
                <a:gd name="connsiteY13" fmla="*/ 5533 h 10000"/>
                <a:gd name="connsiteX14" fmla="*/ 9238 w 9849"/>
                <a:gd name="connsiteY14" fmla="*/ 6208 h 10000"/>
                <a:gd name="connsiteX15" fmla="*/ 9056 w 9849"/>
                <a:gd name="connsiteY15" fmla="*/ 6410 h 10000"/>
                <a:gd name="connsiteX16" fmla="*/ 9001 w 9849"/>
                <a:gd name="connsiteY16" fmla="*/ 5955 h 10000"/>
                <a:gd name="connsiteX17" fmla="*/ 8890 w 9849"/>
                <a:gd name="connsiteY17" fmla="*/ 5772 h 10000"/>
                <a:gd name="connsiteX18" fmla="*/ 8947 w 9849"/>
                <a:gd name="connsiteY18" fmla="*/ 6605 h 10000"/>
                <a:gd name="connsiteX19" fmla="*/ 8649 w 9849"/>
                <a:gd name="connsiteY19" fmla="*/ 6208 h 10000"/>
                <a:gd name="connsiteX20" fmla="*/ 8589 w 9849"/>
                <a:gd name="connsiteY20" fmla="*/ 6410 h 10000"/>
                <a:gd name="connsiteX21" fmla="*/ 8413 w 9849"/>
                <a:gd name="connsiteY21" fmla="*/ 6803 h 10000"/>
                <a:gd name="connsiteX22" fmla="*/ 8371 w 9849"/>
                <a:gd name="connsiteY22" fmla="*/ 7259 h 10000"/>
                <a:gd name="connsiteX23" fmla="*/ 8240 w 9849"/>
                <a:gd name="connsiteY23" fmla="*/ 7259 h 10000"/>
                <a:gd name="connsiteX24" fmla="*/ 8065 w 9849"/>
                <a:gd name="connsiteY24" fmla="*/ 7464 h 10000"/>
                <a:gd name="connsiteX25" fmla="*/ 8065 w 9849"/>
                <a:gd name="connsiteY25" fmla="*/ 7259 h 10000"/>
                <a:gd name="connsiteX26" fmla="*/ 8065 w 9849"/>
                <a:gd name="connsiteY26" fmla="*/ 7668 h 10000"/>
                <a:gd name="connsiteX27" fmla="*/ 7895 w 9849"/>
                <a:gd name="connsiteY27" fmla="*/ 7464 h 10000"/>
                <a:gd name="connsiteX28" fmla="*/ 7895 w 9849"/>
                <a:gd name="connsiteY28" fmla="*/ 7867 h 10000"/>
                <a:gd name="connsiteX29" fmla="*/ 7832 w 9849"/>
                <a:gd name="connsiteY29" fmla="*/ 8523 h 10000"/>
                <a:gd name="connsiteX30" fmla="*/ 7956 w 9849"/>
                <a:gd name="connsiteY30" fmla="*/ 8751 h 10000"/>
                <a:gd name="connsiteX31" fmla="*/ 7956 w 9849"/>
                <a:gd name="connsiteY31" fmla="*/ 8751 h 10000"/>
                <a:gd name="connsiteX32" fmla="*/ 8065 w 9849"/>
                <a:gd name="connsiteY32" fmla="*/ 9593 h 10000"/>
                <a:gd name="connsiteX33" fmla="*/ 7775 w 9849"/>
                <a:gd name="connsiteY33" fmla="*/ 10000 h 10000"/>
                <a:gd name="connsiteX34" fmla="*/ 7775 w 9849"/>
                <a:gd name="connsiteY34" fmla="*/ 9593 h 10000"/>
                <a:gd name="connsiteX35" fmla="*/ 7651 w 9849"/>
                <a:gd name="connsiteY35" fmla="*/ 8948 h 10000"/>
                <a:gd name="connsiteX36" fmla="*/ 7604 w 9849"/>
                <a:gd name="connsiteY36" fmla="*/ 8523 h 10000"/>
                <a:gd name="connsiteX37" fmla="*/ 7545 w 9849"/>
                <a:gd name="connsiteY37" fmla="*/ 7867 h 10000"/>
                <a:gd name="connsiteX38" fmla="*/ 7604 w 9849"/>
                <a:gd name="connsiteY38" fmla="*/ 7464 h 10000"/>
                <a:gd name="connsiteX39" fmla="*/ 7545 w 9849"/>
                <a:gd name="connsiteY39" fmla="*/ 6803 h 10000"/>
                <a:gd name="connsiteX40" fmla="*/ 7545 w 9849"/>
                <a:gd name="connsiteY40" fmla="*/ 7037 h 10000"/>
                <a:gd name="connsiteX41" fmla="*/ 7426 w 9849"/>
                <a:gd name="connsiteY41" fmla="*/ 6605 h 10000"/>
                <a:gd name="connsiteX42" fmla="*/ 7426 w 9849"/>
                <a:gd name="connsiteY42" fmla="*/ 7037 h 10000"/>
                <a:gd name="connsiteX43" fmla="*/ 7252 w 9849"/>
                <a:gd name="connsiteY43" fmla="*/ 7037 h 10000"/>
                <a:gd name="connsiteX44" fmla="*/ 7139 w 9849"/>
                <a:gd name="connsiteY44" fmla="*/ 6803 h 10000"/>
                <a:gd name="connsiteX45" fmla="*/ 7070 w 9849"/>
                <a:gd name="connsiteY45" fmla="*/ 6410 h 10000"/>
                <a:gd name="connsiteX46" fmla="*/ 7013 w 9849"/>
                <a:gd name="connsiteY46" fmla="*/ 6410 h 10000"/>
                <a:gd name="connsiteX47" fmla="*/ 7013 w 9849"/>
                <a:gd name="connsiteY47" fmla="*/ 6803 h 10000"/>
                <a:gd name="connsiteX48" fmla="*/ 6900 w 9849"/>
                <a:gd name="connsiteY48" fmla="*/ 6410 h 10000"/>
                <a:gd name="connsiteX49" fmla="*/ 6848 w 9849"/>
                <a:gd name="connsiteY49" fmla="*/ 5955 h 10000"/>
                <a:gd name="connsiteX50" fmla="*/ 6794 w 9849"/>
                <a:gd name="connsiteY50" fmla="*/ 6208 h 10000"/>
                <a:gd name="connsiteX51" fmla="*/ 6848 w 9849"/>
                <a:gd name="connsiteY51" fmla="*/ 6803 h 10000"/>
                <a:gd name="connsiteX52" fmla="*/ 6730 w 9849"/>
                <a:gd name="connsiteY52" fmla="*/ 6605 h 10000"/>
                <a:gd name="connsiteX53" fmla="*/ 6730 w 9849"/>
                <a:gd name="connsiteY53" fmla="*/ 7037 h 10000"/>
                <a:gd name="connsiteX54" fmla="*/ 6493 w 9849"/>
                <a:gd name="connsiteY54" fmla="*/ 6803 h 10000"/>
                <a:gd name="connsiteX55" fmla="*/ 6322 w 9849"/>
                <a:gd name="connsiteY55" fmla="*/ 6803 h 10000"/>
                <a:gd name="connsiteX56" fmla="*/ 6257 w 9849"/>
                <a:gd name="connsiteY56" fmla="*/ 6803 h 10000"/>
                <a:gd name="connsiteX57" fmla="*/ 6087 w 9849"/>
                <a:gd name="connsiteY57" fmla="*/ 6410 h 10000"/>
                <a:gd name="connsiteX58" fmla="*/ 6022 w 9849"/>
                <a:gd name="connsiteY58" fmla="*/ 6208 h 10000"/>
                <a:gd name="connsiteX59" fmla="*/ 5849 w 9849"/>
                <a:gd name="connsiteY59" fmla="*/ 5955 h 10000"/>
                <a:gd name="connsiteX60" fmla="*/ 5735 w 9849"/>
                <a:gd name="connsiteY60" fmla="*/ 4725 h 10000"/>
                <a:gd name="connsiteX61" fmla="*/ 5611 w 9849"/>
                <a:gd name="connsiteY61" fmla="*/ 3868 h 10000"/>
                <a:gd name="connsiteX62" fmla="*/ 5441 w 9849"/>
                <a:gd name="connsiteY62" fmla="*/ 3868 h 10000"/>
                <a:gd name="connsiteX63" fmla="*/ 5265 w 9849"/>
                <a:gd name="connsiteY63" fmla="*/ 3868 h 10000"/>
                <a:gd name="connsiteX64" fmla="*/ 4971 w 9849"/>
                <a:gd name="connsiteY64" fmla="*/ 2786 h 10000"/>
                <a:gd name="connsiteX65" fmla="*/ 4746 w 9849"/>
                <a:gd name="connsiteY65" fmla="*/ 3395 h 10000"/>
                <a:gd name="connsiteX66" fmla="*/ 4746 w 9849"/>
                <a:gd name="connsiteY66" fmla="*/ 3868 h 10000"/>
                <a:gd name="connsiteX67" fmla="*/ 4450 w 9849"/>
                <a:gd name="connsiteY67" fmla="*/ 4077 h 10000"/>
                <a:gd name="connsiteX68" fmla="*/ 4280 w 9849"/>
                <a:gd name="connsiteY68" fmla="*/ 4725 h 10000"/>
                <a:gd name="connsiteX69" fmla="*/ 4162 w 9849"/>
                <a:gd name="connsiteY69" fmla="*/ 4270 h 10000"/>
                <a:gd name="connsiteX70" fmla="*/ 4044 w 9849"/>
                <a:gd name="connsiteY70" fmla="*/ 4725 h 10000"/>
                <a:gd name="connsiteX71" fmla="*/ 3871 w 9849"/>
                <a:gd name="connsiteY71" fmla="*/ 4725 h 10000"/>
                <a:gd name="connsiteX72" fmla="*/ 3630 w 9849"/>
                <a:gd name="connsiteY72" fmla="*/ 4490 h 10000"/>
                <a:gd name="connsiteX73" fmla="*/ 3401 w 9849"/>
                <a:gd name="connsiteY73" fmla="*/ 4907 h 10000"/>
                <a:gd name="connsiteX74" fmla="*/ 3282 w 9849"/>
                <a:gd name="connsiteY74" fmla="*/ 4907 h 10000"/>
                <a:gd name="connsiteX75" fmla="*/ 3167 w 9849"/>
                <a:gd name="connsiteY75" fmla="*/ 4907 h 10000"/>
                <a:gd name="connsiteX76" fmla="*/ 3109 w 9849"/>
                <a:gd name="connsiteY76" fmla="*/ 4907 h 10000"/>
                <a:gd name="connsiteX77" fmla="*/ 3109 w 9849"/>
                <a:gd name="connsiteY77" fmla="*/ 5955 h 10000"/>
                <a:gd name="connsiteX78" fmla="*/ 3230 w 9849"/>
                <a:gd name="connsiteY78" fmla="*/ 6605 h 10000"/>
                <a:gd name="connsiteX79" fmla="*/ 3230 w 9849"/>
                <a:gd name="connsiteY79" fmla="*/ 6803 h 10000"/>
                <a:gd name="connsiteX80" fmla="*/ 3230 w 9849"/>
                <a:gd name="connsiteY80" fmla="*/ 7259 h 10000"/>
                <a:gd name="connsiteX81" fmla="*/ 3282 w 9849"/>
                <a:gd name="connsiteY81" fmla="*/ 7867 h 10000"/>
                <a:gd name="connsiteX82" fmla="*/ 3109 w 9849"/>
                <a:gd name="connsiteY82" fmla="*/ 7668 h 10000"/>
                <a:gd name="connsiteX83" fmla="*/ 2930 w 9849"/>
                <a:gd name="connsiteY83" fmla="*/ 7464 h 10000"/>
                <a:gd name="connsiteX84" fmla="*/ 2811 w 9849"/>
                <a:gd name="connsiteY84" fmla="*/ 6410 h 10000"/>
                <a:gd name="connsiteX85" fmla="*/ 2472 w 9849"/>
                <a:gd name="connsiteY85" fmla="*/ 7037 h 10000"/>
                <a:gd name="connsiteX86" fmla="*/ 2355 w 9849"/>
                <a:gd name="connsiteY86" fmla="*/ 7259 h 10000"/>
                <a:gd name="connsiteX87" fmla="*/ 2355 w 9849"/>
                <a:gd name="connsiteY87" fmla="*/ 6605 h 10000"/>
                <a:gd name="connsiteX88" fmla="*/ 2178 w 9849"/>
                <a:gd name="connsiteY88" fmla="*/ 5772 h 10000"/>
                <a:gd name="connsiteX89" fmla="*/ 1832 w 9849"/>
                <a:gd name="connsiteY89" fmla="*/ 5772 h 10000"/>
                <a:gd name="connsiteX90" fmla="*/ 1832 w 9849"/>
                <a:gd name="connsiteY90" fmla="*/ 4907 h 10000"/>
                <a:gd name="connsiteX91" fmla="*/ 1879 w 9849"/>
                <a:gd name="connsiteY91" fmla="*/ 3868 h 10000"/>
                <a:gd name="connsiteX92" fmla="*/ 1655 w 9849"/>
                <a:gd name="connsiteY92" fmla="*/ 3395 h 10000"/>
                <a:gd name="connsiteX93" fmla="*/ 1473 w 9849"/>
                <a:gd name="connsiteY93" fmla="*/ 2786 h 10000"/>
                <a:gd name="connsiteX94" fmla="*/ 1424 w 9849"/>
                <a:gd name="connsiteY94" fmla="*/ 2366 h 10000"/>
                <a:gd name="connsiteX95" fmla="*/ 1368 w 9849"/>
                <a:gd name="connsiteY95" fmla="*/ 1735 h 10000"/>
                <a:gd name="connsiteX96" fmla="*/ 1424 w 9849"/>
                <a:gd name="connsiteY96" fmla="*/ 1102 h 10000"/>
                <a:gd name="connsiteX97" fmla="*/ 1009 w 9849"/>
                <a:gd name="connsiteY97" fmla="*/ 1304 h 10000"/>
                <a:gd name="connsiteX98" fmla="*/ 771 w 9849"/>
                <a:gd name="connsiteY98" fmla="*/ 1735 h 10000"/>
                <a:gd name="connsiteX99" fmla="*/ 771 w 9849"/>
                <a:gd name="connsiteY99" fmla="*/ 1102 h 10000"/>
                <a:gd name="connsiteX100" fmla="*/ 717 w 9849"/>
                <a:gd name="connsiteY100" fmla="*/ 444 h 10000"/>
                <a:gd name="connsiteX101" fmla="*/ 661 w 9849"/>
                <a:gd name="connsiteY101" fmla="*/ 78 h 10000"/>
                <a:gd name="connsiteX102" fmla="*/ 9849 w 9849"/>
                <a:gd name="connsiteY102" fmla="*/ 0 h 10000"/>
                <a:gd name="connsiteX0" fmla="*/ 9934 w 9934"/>
                <a:gd name="connsiteY0" fmla="*/ 4805 h 10000"/>
                <a:gd name="connsiteX1" fmla="*/ 9787 w 9934"/>
                <a:gd name="connsiteY1" fmla="*/ 4907 h 10000"/>
                <a:gd name="connsiteX2" fmla="*/ 9612 w 9934"/>
                <a:gd name="connsiteY2" fmla="*/ 3646 h 10000"/>
                <a:gd name="connsiteX3" fmla="*/ 9555 w 9934"/>
                <a:gd name="connsiteY3" fmla="*/ 3646 h 10000"/>
                <a:gd name="connsiteX4" fmla="*/ 9726 w 9934"/>
                <a:gd name="connsiteY4" fmla="*/ 3395 h 10000"/>
                <a:gd name="connsiteX5" fmla="*/ 9490 w 9934"/>
                <a:gd name="connsiteY5" fmla="*/ 3395 h 10000"/>
                <a:gd name="connsiteX6" fmla="*/ 9437 w 9934"/>
                <a:gd name="connsiteY6" fmla="*/ 3868 h 10000"/>
                <a:gd name="connsiteX7" fmla="*/ 9555 w 9934"/>
                <a:gd name="connsiteY7" fmla="*/ 4270 h 10000"/>
                <a:gd name="connsiteX8" fmla="*/ 9490 w 9934"/>
                <a:gd name="connsiteY8" fmla="*/ 4270 h 10000"/>
                <a:gd name="connsiteX9" fmla="*/ 9675 w 9934"/>
                <a:gd name="connsiteY9" fmla="*/ 5533 h 10000"/>
                <a:gd name="connsiteX10" fmla="*/ 9437 w 9934"/>
                <a:gd name="connsiteY10" fmla="*/ 4725 h 10000"/>
                <a:gd name="connsiteX11" fmla="*/ 9555 w 9934"/>
                <a:gd name="connsiteY11" fmla="*/ 5533 h 10000"/>
                <a:gd name="connsiteX12" fmla="*/ 9490 w 9934"/>
                <a:gd name="connsiteY12" fmla="*/ 5772 h 10000"/>
                <a:gd name="connsiteX13" fmla="*/ 9437 w 9934"/>
                <a:gd name="connsiteY13" fmla="*/ 5533 h 10000"/>
                <a:gd name="connsiteX14" fmla="*/ 9376 w 9934"/>
                <a:gd name="connsiteY14" fmla="*/ 6208 h 10000"/>
                <a:gd name="connsiteX15" fmla="*/ 9191 w 9934"/>
                <a:gd name="connsiteY15" fmla="*/ 6410 h 10000"/>
                <a:gd name="connsiteX16" fmla="*/ 9135 w 9934"/>
                <a:gd name="connsiteY16" fmla="*/ 5955 h 10000"/>
                <a:gd name="connsiteX17" fmla="*/ 9022 w 9934"/>
                <a:gd name="connsiteY17" fmla="*/ 5772 h 10000"/>
                <a:gd name="connsiteX18" fmla="*/ 9080 w 9934"/>
                <a:gd name="connsiteY18" fmla="*/ 6605 h 10000"/>
                <a:gd name="connsiteX19" fmla="*/ 8778 w 9934"/>
                <a:gd name="connsiteY19" fmla="*/ 6208 h 10000"/>
                <a:gd name="connsiteX20" fmla="*/ 8717 w 9934"/>
                <a:gd name="connsiteY20" fmla="*/ 6410 h 10000"/>
                <a:gd name="connsiteX21" fmla="*/ 8538 w 9934"/>
                <a:gd name="connsiteY21" fmla="*/ 6803 h 10000"/>
                <a:gd name="connsiteX22" fmla="*/ 8495 w 9934"/>
                <a:gd name="connsiteY22" fmla="*/ 7259 h 10000"/>
                <a:gd name="connsiteX23" fmla="*/ 8362 w 9934"/>
                <a:gd name="connsiteY23" fmla="*/ 7259 h 10000"/>
                <a:gd name="connsiteX24" fmla="*/ 8185 w 9934"/>
                <a:gd name="connsiteY24" fmla="*/ 7464 h 10000"/>
                <a:gd name="connsiteX25" fmla="*/ 8185 w 9934"/>
                <a:gd name="connsiteY25" fmla="*/ 7259 h 10000"/>
                <a:gd name="connsiteX26" fmla="*/ 8185 w 9934"/>
                <a:gd name="connsiteY26" fmla="*/ 7668 h 10000"/>
                <a:gd name="connsiteX27" fmla="*/ 8012 w 9934"/>
                <a:gd name="connsiteY27" fmla="*/ 7464 h 10000"/>
                <a:gd name="connsiteX28" fmla="*/ 8012 w 9934"/>
                <a:gd name="connsiteY28" fmla="*/ 7867 h 10000"/>
                <a:gd name="connsiteX29" fmla="*/ 7948 w 9934"/>
                <a:gd name="connsiteY29" fmla="*/ 8523 h 10000"/>
                <a:gd name="connsiteX30" fmla="*/ 8074 w 9934"/>
                <a:gd name="connsiteY30" fmla="*/ 8751 h 10000"/>
                <a:gd name="connsiteX31" fmla="*/ 8074 w 9934"/>
                <a:gd name="connsiteY31" fmla="*/ 8751 h 10000"/>
                <a:gd name="connsiteX32" fmla="*/ 8185 w 9934"/>
                <a:gd name="connsiteY32" fmla="*/ 9593 h 10000"/>
                <a:gd name="connsiteX33" fmla="*/ 7890 w 9934"/>
                <a:gd name="connsiteY33" fmla="*/ 10000 h 10000"/>
                <a:gd name="connsiteX34" fmla="*/ 7890 w 9934"/>
                <a:gd name="connsiteY34" fmla="*/ 9593 h 10000"/>
                <a:gd name="connsiteX35" fmla="*/ 7764 w 9934"/>
                <a:gd name="connsiteY35" fmla="*/ 8948 h 10000"/>
                <a:gd name="connsiteX36" fmla="*/ 7717 w 9934"/>
                <a:gd name="connsiteY36" fmla="*/ 8523 h 10000"/>
                <a:gd name="connsiteX37" fmla="*/ 7657 w 9934"/>
                <a:gd name="connsiteY37" fmla="*/ 7867 h 10000"/>
                <a:gd name="connsiteX38" fmla="*/ 7717 w 9934"/>
                <a:gd name="connsiteY38" fmla="*/ 7464 h 10000"/>
                <a:gd name="connsiteX39" fmla="*/ 7657 w 9934"/>
                <a:gd name="connsiteY39" fmla="*/ 6803 h 10000"/>
                <a:gd name="connsiteX40" fmla="*/ 7657 w 9934"/>
                <a:gd name="connsiteY40" fmla="*/ 7037 h 10000"/>
                <a:gd name="connsiteX41" fmla="*/ 7536 w 9934"/>
                <a:gd name="connsiteY41" fmla="*/ 6605 h 10000"/>
                <a:gd name="connsiteX42" fmla="*/ 7536 w 9934"/>
                <a:gd name="connsiteY42" fmla="*/ 7037 h 10000"/>
                <a:gd name="connsiteX43" fmla="*/ 7359 w 9934"/>
                <a:gd name="connsiteY43" fmla="*/ 7037 h 10000"/>
                <a:gd name="connsiteX44" fmla="*/ 7244 w 9934"/>
                <a:gd name="connsiteY44" fmla="*/ 6803 h 10000"/>
                <a:gd name="connsiteX45" fmla="*/ 7174 w 9934"/>
                <a:gd name="connsiteY45" fmla="*/ 6410 h 10000"/>
                <a:gd name="connsiteX46" fmla="*/ 7117 w 9934"/>
                <a:gd name="connsiteY46" fmla="*/ 6410 h 10000"/>
                <a:gd name="connsiteX47" fmla="*/ 7117 w 9934"/>
                <a:gd name="connsiteY47" fmla="*/ 6803 h 10000"/>
                <a:gd name="connsiteX48" fmla="*/ 7002 w 9934"/>
                <a:gd name="connsiteY48" fmla="*/ 6410 h 10000"/>
                <a:gd name="connsiteX49" fmla="*/ 6949 w 9934"/>
                <a:gd name="connsiteY49" fmla="*/ 5955 h 10000"/>
                <a:gd name="connsiteX50" fmla="*/ 6894 w 9934"/>
                <a:gd name="connsiteY50" fmla="*/ 6208 h 10000"/>
                <a:gd name="connsiteX51" fmla="*/ 6949 w 9934"/>
                <a:gd name="connsiteY51" fmla="*/ 6803 h 10000"/>
                <a:gd name="connsiteX52" fmla="*/ 6829 w 9934"/>
                <a:gd name="connsiteY52" fmla="*/ 6605 h 10000"/>
                <a:gd name="connsiteX53" fmla="*/ 6829 w 9934"/>
                <a:gd name="connsiteY53" fmla="*/ 7037 h 10000"/>
                <a:gd name="connsiteX54" fmla="*/ 6589 w 9934"/>
                <a:gd name="connsiteY54" fmla="*/ 6803 h 10000"/>
                <a:gd name="connsiteX55" fmla="*/ 6415 w 9934"/>
                <a:gd name="connsiteY55" fmla="*/ 6803 h 10000"/>
                <a:gd name="connsiteX56" fmla="*/ 6349 w 9934"/>
                <a:gd name="connsiteY56" fmla="*/ 6803 h 10000"/>
                <a:gd name="connsiteX57" fmla="*/ 6176 w 9934"/>
                <a:gd name="connsiteY57" fmla="*/ 6410 h 10000"/>
                <a:gd name="connsiteX58" fmla="*/ 6110 w 9934"/>
                <a:gd name="connsiteY58" fmla="*/ 6208 h 10000"/>
                <a:gd name="connsiteX59" fmla="*/ 5935 w 9934"/>
                <a:gd name="connsiteY59" fmla="*/ 5955 h 10000"/>
                <a:gd name="connsiteX60" fmla="*/ 5819 w 9934"/>
                <a:gd name="connsiteY60" fmla="*/ 4725 h 10000"/>
                <a:gd name="connsiteX61" fmla="*/ 5693 w 9934"/>
                <a:gd name="connsiteY61" fmla="*/ 3868 h 10000"/>
                <a:gd name="connsiteX62" fmla="*/ 5520 w 9934"/>
                <a:gd name="connsiteY62" fmla="*/ 3868 h 10000"/>
                <a:gd name="connsiteX63" fmla="*/ 5342 w 9934"/>
                <a:gd name="connsiteY63" fmla="*/ 3868 h 10000"/>
                <a:gd name="connsiteX64" fmla="*/ 5043 w 9934"/>
                <a:gd name="connsiteY64" fmla="*/ 2786 h 10000"/>
                <a:gd name="connsiteX65" fmla="*/ 4815 w 9934"/>
                <a:gd name="connsiteY65" fmla="*/ 3395 h 10000"/>
                <a:gd name="connsiteX66" fmla="*/ 4815 w 9934"/>
                <a:gd name="connsiteY66" fmla="*/ 3868 h 10000"/>
                <a:gd name="connsiteX67" fmla="*/ 4514 w 9934"/>
                <a:gd name="connsiteY67" fmla="*/ 4077 h 10000"/>
                <a:gd name="connsiteX68" fmla="*/ 4342 w 9934"/>
                <a:gd name="connsiteY68" fmla="*/ 4725 h 10000"/>
                <a:gd name="connsiteX69" fmla="*/ 4222 w 9934"/>
                <a:gd name="connsiteY69" fmla="*/ 4270 h 10000"/>
                <a:gd name="connsiteX70" fmla="*/ 4102 w 9934"/>
                <a:gd name="connsiteY70" fmla="*/ 4725 h 10000"/>
                <a:gd name="connsiteX71" fmla="*/ 3926 w 9934"/>
                <a:gd name="connsiteY71" fmla="*/ 4725 h 10000"/>
                <a:gd name="connsiteX72" fmla="*/ 3682 w 9934"/>
                <a:gd name="connsiteY72" fmla="*/ 4490 h 10000"/>
                <a:gd name="connsiteX73" fmla="*/ 3449 w 9934"/>
                <a:gd name="connsiteY73" fmla="*/ 4907 h 10000"/>
                <a:gd name="connsiteX74" fmla="*/ 3328 w 9934"/>
                <a:gd name="connsiteY74" fmla="*/ 4907 h 10000"/>
                <a:gd name="connsiteX75" fmla="*/ 3212 w 9934"/>
                <a:gd name="connsiteY75" fmla="*/ 4907 h 10000"/>
                <a:gd name="connsiteX76" fmla="*/ 3153 w 9934"/>
                <a:gd name="connsiteY76" fmla="*/ 4907 h 10000"/>
                <a:gd name="connsiteX77" fmla="*/ 3153 w 9934"/>
                <a:gd name="connsiteY77" fmla="*/ 5955 h 10000"/>
                <a:gd name="connsiteX78" fmla="*/ 3276 w 9934"/>
                <a:gd name="connsiteY78" fmla="*/ 6605 h 10000"/>
                <a:gd name="connsiteX79" fmla="*/ 3276 w 9934"/>
                <a:gd name="connsiteY79" fmla="*/ 6803 h 10000"/>
                <a:gd name="connsiteX80" fmla="*/ 3276 w 9934"/>
                <a:gd name="connsiteY80" fmla="*/ 7259 h 10000"/>
                <a:gd name="connsiteX81" fmla="*/ 3328 w 9934"/>
                <a:gd name="connsiteY81" fmla="*/ 7867 h 10000"/>
                <a:gd name="connsiteX82" fmla="*/ 3153 w 9934"/>
                <a:gd name="connsiteY82" fmla="*/ 7668 h 10000"/>
                <a:gd name="connsiteX83" fmla="*/ 2971 w 9934"/>
                <a:gd name="connsiteY83" fmla="*/ 7464 h 10000"/>
                <a:gd name="connsiteX84" fmla="*/ 2850 w 9934"/>
                <a:gd name="connsiteY84" fmla="*/ 6410 h 10000"/>
                <a:gd name="connsiteX85" fmla="*/ 2506 w 9934"/>
                <a:gd name="connsiteY85" fmla="*/ 7037 h 10000"/>
                <a:gd name="connsiteX86" fmla="*/ 2387 w 9934"/>
                <a:gd name="connsiteY86" fmla="*/ 7259 h 10000"/>
                <a:gd name="connsiteX87" fmla="*/ 2387 w 9934"/>
                <a:gd name="connsiteY87" fmla="*/ 6605 h 10000"/>
                <a:gd name="connsiteX88" fmla="*/ 2207 w 9934"/>
                <a:gd name="connsiteY88" fmla="*/ 5772 h 10000"/>
                <a:gd name="connsiteX89" fmla="*/ 1856 w 9934"/>
                <a:gd name="connsiteY89" fmla="*/ 5772 h 10000"/>
                <a:gd name="connsiteX90" fmla="*/ 1856 w 9934"/>
                <a:gd name="connsiteY90" fmla="*/ 4907 h 10000"/>
                <a:gd name="connsiteX91" fmla="*/ 1904 w 9934"/>
                <a:gd name="connsiteY91" fmla="*/ 3868 h 10000"/>
                <a:gd name="connsiteX92" fmla="*/ 1676 w 9934"/>
                <a:gd name="connsiteY92" fmla="*/ 3395 h 10000"/>
                <a:gd name="connsiteX93" fmla="*/ 1492 w 9934"/>
                <a:gd name="connsiteY93" fmla="*/ 2786 h 10000"/>
                <a:gd name="connsiteX94" fmla="*/ 1442 w 9934"/>
                <a:gd name="connsiteY94" fmla="*/ 2366 h 10000"/>
                <a:gd name="connsiteX95" fmla="*/ 1385 w 9934"/>
                <a:gd name="connsiteY95" fmla="*/ 1735 h 10000"/>
                <a:gd name="connsiteX96" fmla="*/ 1442 w 9934"/>
                <a:gd name="connsiteY96" fmla="*/ 1102 h 10000"/>
                <a:gd name="connsiteX97" fmla="*/ 1020 w 9934"/>
                <a:gd name="connsiteY97" fmla="*/ 1304 h 10000"/>
                <a:gd name="connsiteX98" fmla="*/ 779 w 9934"/>
                <a:gd name="connsiteY98" fmla="*/ 1735 h 10000"/>
                <a:gd name="connsiteX99" fmla="*/ 779 w 9934"/>
                <a:gd name="connsiteY99" fmla="*/ 1102 h 10000"/>
                <a:gd name="connsiteX100" fmla="*/ 724 w 9934"/>
                <a:gd name="connsiteY100" fmla="*/ 444 h 10000"/>
                <a:gd name="connsiteX101" fmla="*/ 667 w 9934"/>
                <a:gd name="connsiteY101" fmla="*/ 78 h 10000"/>
                <a:gd name="connsiteX102" fmla="*/ 9918 w 9934"/>
                <a:gd name="connsiteY102" fmla="*/ 0 h 10000"/>
                <a:gd name="connsiteX0" fmla="*/ 10009 w 10120"/>
                <a:gd name="connsiteY0" fmla="*/ 4805 h 10000"/>
                <a:gd name="connsiteX1" fmla="*/ 9861 w 10120"/>
                <a:gd name="connsiteY1" fmla="*/ 4907 h 10000"/>
                <a:gd name="connsiteX2" fmla="*/ 9685 w 10120"/>
                <a:gd name="connsiteY2" fmla="*/ 3646 h 10000"/>
                <a:gd name="connsiteX3" fmla="*/ 9627 w 10120"/>
                <a:gd name="connsiteY3" fmla="*/ 3646 h 10000"/>
                <a:gd name="connsiteX4" fmla="*/ 9800 w 10120"/>
                <a:gd name="connsiteY4" fmla="*/ 3395 h 10000"/>
                <a:gd name="connsiteX5" fmla="*/ 9562 w 10120"/>
                <a:gd name="connsiteY5" fmla="*/ 3395 h 10000"/>
                <a:gd name="connsiteX6" fmla="*/ 9509 w 10120"/>
                <a:gd name="connsiteY6" fmla="*/ 3868 h 10000"/>
                <a:gd name="connsiteX7" fmla="*/ 9627 w 10120"/>
                <a:gd name="connsiteY7" fmla="*/ 4270 h 10000"/>
                <a:gd name="connsiteX8" fmla="*/ 9562 w 10120"/>
                <a:gd name="connsiteY8" fmla="*/ 4270 h 10000"/>
                <a:gd name="connsiteX9" fmla="*/ 9748 w 10120"/>
                <a:gd name="connsiteY9" fmla="*/ 5533 h 10000"/>
                <a:gd name="connsiteX10" fmla="*/ 9509 w 10120"/>
                <a:gd name="connsiteY10" fmla="*/ 4725 h 10000"/>
                <a:gd name="connsiteX11" fmla="*/ 9627 w 10120"/>
                <a:gd name="connsiteY11" fmla="*/ 5533 h 10000"/>
                <a:gd name="connsiteX12" fmla="*/ 9562 w 10120"/>
                <a:gd name="connsiteY12" fmla="*/ 5772 h 10000"/>
                <a:gd name="connsiteX13" fmla="*/ 9509 w 10120"/>
                <a:gd name="connsiteY13" fmla="*/ 5533 h 10000"/>
                <a:gd name="connsiteX14" fmla="*/ 9447 w 10120"/>
                <a:gd name="connsiteY14" fmla="*/ 6208 h 10000"/>
                <a:gd name="connsiteX15" fmla="*/ 9261 w 10120"/>
                <a:gd name="connsiteY15" fmla="*/ 6410 h 10000"/>
                <a:gd name="connsiteX16" fmla="*/ 9205 w 10120"/>
                <a:gd name="connsiteY16" fmla="*/ 5955 h 10000"/>
                <a:gd name="connsiteX17" fmla="*/ 9091 w 10120"/>
                <a:gd name="connsiteY17" fmla="*/ 5772 h 10000"/>
                <a:gd name="connsiteX18" fmla="*/ 9149 w 10120"/>
                <a:gd name="connsiteY18" fmla="*/ 6605 h 10000"/>
                <a:gd name="connsiteX19" fmla="*/ 8845 w 10120"/>
                <a:gd name="connsiteY19" fmla="*/ 6208 h 10000"/>
                <a:gd name="connsiteX20" fmla="*/ 8784 w 10120"/>
                <a:gd name="connsiteY20" fmla="*/ 6410 h 10000"/>
                <a:gd name="connsiteX21" fmla="*/ 8604 w 10120"/>
                <a:gd name="connsiteY21" fmla="*/ 6803 h 10000"/>
                <a:gd name="connsiteX22" fmla="*/ 8560 w 10120"/>
                <a:gd name="connsiteY22" fmla="*/ 7259 h 10000"/>
                <a:gd name="connsiteX23" fmla="*/ 8427 w 10120"/>
                <a:gd name="connsiteY23" fmla="*/ 7259 h 10000"/>
                <a:gd name="connsiteX24" fmla="*/ 8248 w 10120"/>
                <a:gd name="connsiteY24" fmla="*/ 7464 h 10000"/>
                <a:gd name="connsiteX25" fmla="*/ 8248 w 10120"/>
                <a:gd name="connsiteY25" fmla="*/ 7259 h 10000"/>
                <a:gd name="connsiteX26" fmla="*/ 8248 w 10120"/>
                <a:gd name="connsiteY26" fmla="*/ 7668 h 10000"/>
                <a:gd name="connsiteX27" fmla="*/ 8074 w 10120"/>
                <a:gd name="connsiteY27" fmla="*/ 7464 h 10000"/>
                <a:gd name="connsiteX28" fmla="*/ 8074 w 10120"/>
                <a:gd name="connsiteY28" fmla="*/ 7867 h 10000"/>
                <a:gd name="connsiteX29" fmla="*/ 8010 w 10120"/>
                <a:gd name="connsiteY29" fmla="*/ 8523 h 10000"/>
                <a:gd name="connsiteX30" fmla="*/ 8137 w 10120"/>
                <a:gd name="connsiteY30" fmla="*/ 8751 h 10000"/>
                <a:gd name="connsiteX31" fmla="*/ 8137 w 10120"/>
                <a:gd name="connsiteY31" fmla="*/ 8751 h 10000"/>
                <a:gd name="connsiteX32" fmla="*/ 8248 w 10120"/>
                <a:gd name="connsiteY32" fmla="*/ 9593 h 10000"/>
                <a:gd name="connsiteX33" fmla="*/ 7951 w 10120"/>
                <a:gd name="connsiteY33" fmla="*/ 10000 h 10000"/>
                <a:gd name="connsiteX34" fmla="*/ 7951 w 10120"/>
                <a:gd name="connsiteY34" fmla="*/ 9593 h 10000"/>
                <a:gd name="connsiteX35" fmla="*/ 7825 w 10120"/>
                <a:gd name="connsiteY35" fmla="*/ 8948 h 10000"/>
                <a:gd name="connsiteX36" fmla="*/ 7777 w 10120"/>
                <a:gd name="connsiteY36" fmla="*/ 8523 h 10000"/>
                <a:gd name="connsiteX37" fmla="*/ 7717 w 10120"/>
                <a:gd name="connsiteY37" fmla="*/ 7867 h 10000"/>
                <a:gd name="connsiteX38" fmla="*/ 7777 w 10120"/>
                <a:gd name="connsiteY38" fmla="*/ 7464 h 10000"/>
                <a:gd name="connsiteX39" fmla="*/ 7717 w 10120"/>
                <a:gd name="connsiteY39" fmla="*/ 6803 h 10000"/>
                <a:gd name="connsiteX40" fmla="*/ 7717 w 10120"/>
                <a:gd name="connsiteY40" fmla="*/ 7037 h 10000"/>
                <a:gd name="connsiteX41" fmla="*/ 7595 w 10120"/>
                <a:gd name="connsiteY41" fmla="*/ 6605 h 10000"/>
                <a:gd name="connsiteX42" fmla="*/ 7595 w 10120"/>
                <a:gd name="connsiteY42" fmla="*/ 7037 h 10000"/>
                <a:gd name="connsiteX43" fmla="*/ 7417 w 10120"/>
                <a:gd name="connsiteY43" fmla="*/ 7037 h 10000"/>
                <a:gd name="connsiteX44" fmla="*/ 7301 w 10120"/>
                <a:gd name="connsiteY44" fmla="*/ 6803 h 10000"/>
                <a:gd name="connsiteX45" fmla="*/ 7231 w 10120"/>
                <a:gd name="connsiteY45" fmla="*/ 6410 h 10000"/>
                <a:gd name="connsiteX46" fmla="*/ 7173 w 10120"/>
                <a:gd name="connsiteY46" fmla="*/ 6410 h 10000"/>
                <a:gd name="connsiteX47" fmla="*/ 7173 w 10120"/>
                <a:gd name="connsiteY47" fmla="*/ 6803 h 10000"/>
                <a:gd name="connsiteX48" fmla="*/ 7058 w 10120"/>
                <a:gd name="connsiteY48" fmla="*/ 6410 h 10000"/>
                <a:gd name="connsiteX49" fmla="*/ 7004 w 10120"/>
                <a:gd name="connsiteY49" fmla="*/ 5955 h 10000"/>
                <a:gd name="connsiteX50" fmla="*/ 6949 w 10120"/>
                <a:gd name="connsiteY50" fmla="*/ 6208 h 10000"/>
                <a:gd name="connsiteX51" fmla="*/ 7004 w 10120"/>
                <a:gd name="connsiteY51" fmla="*/ 6803 h 10000"/>
                <a:gd name="connsiteX52" fmla="*/ 6883 w 10120"/>
                <a:gd name="connsiteY52" fmla="*/ 6605 h 10000"/>
                <a:gd name="connsiteX53" fmla="*/ 6883 w 10120"/>
                <a:gd name="connsiteY53" fmla="*/ 7037 h 10000"/>
                <a:gd name="connsiteX54" fmla="*/ 6642 w 10120"/>
                <a:gd name="connsiteY54" fmla="*/ 6803 h 10000"/>
                <a:gd name="connsiteX55" fmla="*/ 6467 w 10120"/>
                <a:gd name="connsiteY55" fmla="*/ 6803 h 10000"/>
                <a:gd name="connsiteX56" fmla="*/ 6400 w 10120"/>
                <a:gd name="connsiteY56" fmla="*/ 6803 h 10000"/>
                <a:gd name="connsiteX57" fmla="*/ 6226 w 10120"/>
                <a:gd name="connsiteY57" fmla="*/ 6410 h 10000"/>
                <a:gd name="connsiteX58" fmla="*/ 6160 w 10120"/>
                <a:gd name="connsiteY58" fmla="*/ 6208 h 10000"/>
                <a:gd name="connsiteX59" fmla="*/ 5983 w 10120"/>
                <a:gd name="connsiteY59" fmla="*/ 5955 h 10000"/>
                <a:gd name="connsiteX60" fmla="*/ 5867 w 10120"/>
                <a:gd name="connsiteY60" fmla="*/ 4725 h 10000"/>
                <a:gd name="connsiteX61" fmla="*/ 5740 w 10120"/>
                <a:gd name="connsiteY61" fmla="*/ 3868 h 10000"/>
                <a:gd name="connsiteX62" fmla="*/ 5566 w 10120"/>
                <a:gd name="connsiteY62" fmla="*/ 3868 h 10000"/>
                <a:gd name="connsiteX63" fmla="*/ 5386 w 10120"/>
                <a:gd name="connsiteY63" fmla="*/ 3868 h 10000"/>
                <a:gd name="connsiteX64" fmla="*/ 5086 w 10120"/>
                <a:gd name="connsiteY64" fmla="*/ 2786 h 10000"/>
                <a:gd name="connsiteX65" fmla="*/ 4856 w 10120"/>
                <a:gd name="connsiteY65" fmla="*/ 3395 h 10000"/>
                <a:gd name="connsiteX66" fmla="*/ 4856 w 10120"/>
                <a:gd name="connsiteY66" fmla="*/ 3868 h 10000"/>
                <a:gd name="connsiteX67" fmla="*/ 4553 w 10120"/>
                <a:gd name="connsiteY67" fmla="*/ 4077 h 10000"/>
                <a:gd name="connsiteX68" fmla="*/ 4380 w 10120"/>
                <a:gd name="connsiteY68" fmla="*/ 4725 h 10000"/>
                <a:gd name="connsiteX69" fmla="*/ 4259 w 10120"/>
                <a:gd name="connsiteY69" fmla="*/ 4270 h 10000"/>
                <a:gd name="connsiteX70" fmla="*/ 4138 w 10120"/>
                <a:gd name="connsiteY70" fmla="*/ 4725 h 10000"/>
                <a:gd name="connsiteX71" fmla="*/ 3961 w 10120"/>
                <a:gd name="connsiteY71" fmla="*/ 4725 h 10000"/>
                <a:gd name="connsiteX72" fmla="*/ 3715 w 10120"/>
                <a:gd name="connsiteY72" fmla="*/ 4490 h 10000"/>
                <a:gd name="connsiteX73" fmla="*/ 3481 w 10120"/>
                <a:gd name="connsiteY73" fmla="*/ 4907 h 10000"/>
                <a:gd name="connsiteX74" fmla="*/ 3359 w 10120"/>
                <a:gd name="connsiteY74" fmla="*/ 4907 h 10000"/>
                <a:gd name="connsiteX75" fmla="*/ 3242 w 10120"/>
                <a:gd name="connsiteY75" fmla="*/ 4907 h 10000"/>
                <a:gd name="connsiteX76" fmla="*/ 3183 w 10120"/>
                <a:gd name="connsiteY76" fmla="*/ 4907 h 10000"/>
                <a:gd name="connsiteX77" fmla="*/ 3183 w 10120"/>
                <a:gd name="connsiteY77" fmla="*/ 5955 h 10000"/>
                <a:gd name="connsiteX78" fmla="*/ 3307 w 10120"/>
                <a:gd name="connsiteY78" fmla="*/ 6605 h 10000"/>
                <a:gd name="connsiteX79" fmla="*/ 3307 w 10120"/>
                <a:gd name="connsiteY79" fmla="*/ 6803 h 10000"/>
                <a:gd name="connsiteX80" fmla="*/ 3307 w 10120"/>
                <a:gd name="connsiteY80" fmla="*/ 7259 h 10000"/>
                <a:gd name="connsiteX81" fmla="*/ 3359 w 10120"/>
                <a:gd name="connsiteY81" fmla="*/ 7867 h 10000"/>
                <a:gd name="connsiteX82" fmla="*/ 3183 w 10120"/>
                <a:gd name="connsiteY82" fmla="*/ 7668 h 10000"/>
                <a:gd name="connsiteX83" fmla="*/ 3000 w 10120"/>
                <a:gd name="connsiteY83" fmla="*/ 7464 h 10000"/>
                <a:gd name="connsiteX84" fmla="*/ 2878 w 10120"/>
                <a:gd name="connsiteY84" fmla="*/ 6410 h 10000"/>
                <a:gd name="connsiteX85" fmla="*/ 2532 w 10120"/>
                <a:gd name="connsiteY85" fmla="*/ 7037 h 10000"/>
                <a:gd name="connsiteX86" fmla="*/ 2412 w 10120"/>
                <a:gd name="connsiteY86" fmla="*/ 7259 h 10000"/>
                <a:gd name="connsiteX87" fmla="*/ 2412 w 10120"/>
                <a:gd name="connsiteY87" fmla="*/ 6605 h 10000"/>
                <a:gd name="connsiteX88" fmla="*/ 2231 w 10120"/>
                <a:gd name="connsiteY88" fmla="*/ 5772 h 10000"/>
                <a:gd name="connsiteX89" fmla="*/ 1877 w 10120"/>
                <a:gd name="connsiteY89" fmla="*/ 5772 h 10000"/>
                <a:gd name="connsiteX90" fmla="*/ 1877 w 10120"/>
                <a:gd name="connsiteY90" fmla="*/ 4907 h 10000"/>
                <a:gd name="connsiteX91" fmla="*/ 1926 w 10120"/>
                <a:gd name="connsiteY91" fmla="*/ 3868 h 10000"/>
                <a:gd name="connsiteX92" fmla="*/ 1696 w 10120"/>
                <a:gd name="connsiteY92" fmla="*/ 3395 h 10000"/>
                <a:gd name="connsiteX93" fmla="*/ 1511 w 10120"/>
                <a:gd name="connsiteY93" fmla="*/ 2786 h 10000"/>
                <a:gd name="connsiteX94" fmla="*/ 1461 w 10120"/>
                <a:gd name="connsiteY94" fmla="*/ 2366 h 10000"/>
                <a:gd name="connsiteX95" fmla="*/ 1403 w 10120"/>
                <a:gd name="connsiteY95" fmla="*/ 1735 h 10000"/>
                <a:gd name="connsiteX96" fmla="*/ 1461 w 10120"/>
                <a:gd name="connsiteY96" fmla="*/ 1102 h 10000"/>
                <a:gd name="connsiteX97" fmla="*/ 1036 w 10120"/>
                <a:gd name="connsiteY97" fmla="*/ 1304 h 10000"/>
                <a:gd name="connsiteX98" fmla="*/ 793 w 10120"/>
                <a:gd name="connsiteY98" fmla="*/ 1735 h 10000"/>
                <a:gd name="connsiteX99" fmla="*/ 793 w 10120"/>
                <a:gd name="connsiteY99" fmla="*/ 1102 h 10000"/>
                <a:gd name="connsiteX100" fmla="*/ 738 w 10120"/>
                <a:gd name="connsiteY100" fmla="*/ 444 h 10000"/>
                <a:gd name="connsiteX101" fmla="*/ 680 w 10120"/>
                <a:gd name="connsiteY101" fmla="*/ 78 h 10000"/>
                <a:gd name="connsiteX102" fmla="*/ 10120 w 10120"/>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83 w 10136"/>
                <a:gd name="connsiteY53" fmla="*/ 7037 h 10000"/>
                <a:gd name="connsiteX54" fmla="*/ 6642 w 10136"/>
                <a:gd name="connsiteY54" fmla="*/ 6803 h 10000"/>
                <a:gd name="connsiteX55" fmla="*/ 6467 w 10136"/>
                <a:gd name="connsiteY55" fmla="*/ 6803 h 10000"/>
                <a:gd name="connsiteX56" fmla="*/ 6400 w 10136"/>
                <a:gd name="connsiteY56" fmla="*/ 6803 h 10000"/>
                <a:gd name="connsiteX57" fmla="*/ 6226 w 10136"/>
                <a:gd name="connsiteY57" fmla="*/ 6410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856 w 10136"/>
                <a:gd name="connsiteY65" fmla="*/ 3395 h 10000"/>
                <a:gd name="connsiteX66" fmla="*/ 4856 w 10136"/>
                <a:gd name="connsiteY66" fmla="*/ 3868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83 w 10136"/>
                <a:gd name="connsiteY53" fmla="*/ 7037 h 10000"/>
                <a:gd name="connsiteX54" fmla="*/ 6642 w 10136"/>
                <a:gd name="connsiteY54" fmla="*/ 6803 h 10000"/>
                <a:gd name="connsiteX55" fmla="*/ 6467 w 10136"/>
                <a:gd name="connsiteY55" fmla="*/ 6803 h 10000"/>
                <a:gd name="connsiteX56" fmla="*/ 6400 w 10136"/>
                <a:gd name="connsiteY56" fmla="*/ 6803 h 10000"/>
                <a:gd name="connsiteX57" fmla="*/ 6226 w 10136"/>
                <a:gd name="connsiteY57" fmla="*/ 6410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856 w 10136"/>
                <a:gd name="connsiteY65" fmla="*/ 3395 h 10000"/>
                <a:gd name="connsiteX66" fmla="*/ 4856 w 10136"/>
                <a:gd name="connsiteY66" fmla="*/ 3868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83 w 10136"/>
                <a:gd name="connsiteY53" fmla="*/ 7037 h 10000"/>
                <a:gd name="connsiteX54" fmla="*/ 6561 w 10136"/>
                <a:gd name="connsiteY54" fmla="*/ 6996 h 10000"/>
                <a:gd name="connsiteX55" fmla="*/ 6467 w 10136"/>
                <a:gd name="connsiteY55" fmla="*/ 6803 h 10000"/>
                <a:gd name="connsiteX56" fmla="*/ 6400 w 10136"/>
                <a:gd name="connsiteY56" fmla="*/ 6803 h 10000"/>
                <a:gd name="connsiteX57" fmla="*/ 6226 w 10136"/>
                <a:gd name="connsiteY57" fmla="*/ 6410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856 w 10136"/>
                <a:gd name="connsiteY65" fmla="*/ 3395 h 10000"/>
                <a:gd name="connsiteX66" fmla="*/ 4856 w 10136"/>
                <a:gd name="connsiteY66" fmla="*/ 3868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67 w 10136"/>
                <a:gd name="connsiteY55" fmla="*/ 6803 h 10000"/>
                <a:gd name="connsiteX56" fmla="*/ 6400 w 10136"/>
                <a:gd name="connsiteY56" fmla="*/ 6803 h 10000"/>
                <a:gd name="connsiteX57" fmla="*/ 6226 w 10136"/>
                <a:gd name="connsiteY57" fmla="*/ 6410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856 w 10136"/>
                <a:gd name="connsiteY65" fmla="*/ 3395 h 10000"/>
                <a:gd name="connsiteX66" fmla="*/ 4856 w 10136"/>
                <a:gd name="connsiteY66" fmla="*/ 3868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67 w 10136"/>
                <a:gd name="connsiteY55" fmla="*/ 6803 h 10000"/>
                <a:gd name="connsiteX56" fmla="*/ 6400 w 10136"/>
                <a:gd name="connsiteY56" fmla="*/ 6803 h 10000"/>
                <a:gd name="connsiteX57" fmla="*/ 6226 w 10136"/>
                <a:gd name="connsiteY57" fmla="*/ 6410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856 w 10136"/>
                <a:gd name="connsiteY65" fmla="*/ 3395 h 10000"/>
                <a:gd name="connsiteX66" fmla="*/ 4910 w 10136"/>
                <a:gd name="connsiteY66" fmla="*/ 3900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67 w 10136"/>
                <a:gd name="connsiteY55" fmla="*/ 6803 h 10000"/>
                <a:gd name="connsiteX56" fmla="*/ 6400 w 10136"/>
                <a:gd name="connsiteY56" fmla="*/ 6803 h 10000"/>
                <a:gd name="connsiteX57" fmla="*/ 6226 w 10136"/>
                <a:gd name="connsiteY57" fmla="*/ 6410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901 w 10136"/>
                <a:gd name="connsiteY65" fmla="*/ 3363 h 10000"/>
                <a:gd name="connsiteX66" fmla="*/ 4910 w 10136"/>
                <a:gd name="connsiteY66" fmla="*/ 3900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67 w 10136"/>
                <a:gd name="connsiteY55" fmla="*/ 6803 h 10000"/>
                <a:gd name="connsiteX56" fmla="*/ 6400 w 10136"/>
                <a:gd name="connsiteY56" fmla="*/ 6803 h 10000"/>
                <a:gd name="connsiteX57" fmla="*/ 6217 w 10136"/>
                <a:gd name="connsiteY57" fmla="*/ 6763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901 w 10136"/>
                <a:gd name="connsiteY65" fmla="*/ 3363 h 10000"/>
                <a:gd name="connsiteX66" fmla="*/ 4910 w 10136"/>
                <a:gd name="connsiteY66" fmla="*/ 3900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67 w 10136"/>
                <a:gd name="connsiteY55" fmla="*/ 6803 h 10000"/>
                <a:gd name="connsiteX56" fmla="*/ 6426 w 10136"/>
                <a:gd name="connsiteY56" fmla="*/ 7028 h 10000"/>
                <a:gd name="connsiteX57" fmla="*/ 6217 w 10136"/>
                <a:gd name="connsiteY57" fmla="*/ 6763 h 10000"/>
                <a:gd name="connsiteX58" fmla="*/ 6160 w 10136"/>
                <a:gd name="connsiteY58" fmla="*/ 6208 h 10000"/>
                <a:gd name="connsiteX59" fmla="*/ 5983 w 10136"/>
                <a:gd name="connsiteY59" fmla="*/ 5955 h 10000"/>
                <a:gd name="connsiteX60" fmla="*/ 5867 w 10136"/>
                <a:gd name="connsiteY60" fmla="*/ 4725 h 10000"/>
                <a:gd name="connsiteX61" fmla="*/ 5740 w 10136"/>
                <a:gd name="connsiteY61" fmla="*/ 3868 h 10000"/>
                <a:gd name="connsiteX62" fmla="*/ 5566 w 10136"/>
                <a:gd name="connsiteY62" fmla="*/ 3868 h 10000"/>
                <a:gd name="connsiteX63" fmla="*/ 5386 w 10136"/>
                <a:gd name="connsiteY63" fmla="*/ 3868 h 10000"/>
                <a:gd name="connsiteX64" fmla="*/ 5086 w 10136"/>
                <a:gd name="connsiteY64" fmla="*/ 2786 h 10000"/>
                <a:gd name="connsiteX65" fmla="*/ 4901 w 10136"/>
                <a:gd name="connsiteY65" fmla="*/ 3363 h 10000"/>
                <a:gd name="connsiteX66" fmla="*/ 4910 w 10136"/>
                <a:gd name="connsiteY66" fmla="*/ 3900 h 10000"/>
                <a:gd name="connsiteX67" fmla="*/ 4553 w 10136"/>
                <a:gd name="connsiteY67" fmla="*/ 4077 h 10000"/>
                <a:gd name="connsiteX68" fmla="*/ 4380 w 10136"/>
                <a:gd name="connsiteY68" fmla="*/ 4725 h 10000"/>
                <a:gd name="connsiteX69" fmla="*/ 4259 w 10136"/>
                <a:gd name="connsiteY69" fmla="*/ 4270 h 10000"/>
                <a:gd name="connsiteX70" fmla="*/ 4138 w 10136"/>
                <a:gd name="connsiteY70" fmla="*/ 4725 h 10000"/>
                <a:gd name="connsiteX71" fmla="*/ 3961 w 10136"/>
                <a:gd name="connsiteY71" fmla="*/ 4725 h 10000"/>
                <a:gd name="connsiteX72" fmla="*/ 3715 w 10136"/>
                <a:gd name="connsiteY72" fmla="*/ 4490 h 10000"/>
                <a:gd name="connsiteX73" fmla="*/ 3481 w 10136"/>
                <a:gd name="connsiteY73" fmla="*/ 4907 h 10000"/>
                <a:gd name="connsiteX74" fmla="*/ 3359 w 10136"/>
                <a:gd name="connsiteY74" fmla="*/ 4907 h 10000"/>
                <a:gd name="connsiteX75" fmla="*/ 3242 w 10136"/>
                <a:gd name="connsiteY75" fmla="*/ 4907 h 10000"/>
                <a:gd name="connsiteX76" fmla="*/ 3183 w 10136"/>
                <a:gd name="connsiteY76" fmla="*/ 4907 h 10000"/>
                <a:gd name="connsiteX77" fmla="*/ 3183 w 10136"/>
                <a:gd name="connsiteY77" fmla="*/ 5955 h 10000"/>
                <a:gd name="connsiteX78" fmla="*/ 3307 w 10136"/>
                <a:gd name="connsiteY78" fmla="*/ 6605 h 10000"/>
                <a:gd name="connsiteX79" fmla="*/ 3307 w 10136"/>
                <a:gd name="connsiteY79" fmla="*/ 6803 h 10000"/>
                <a:gd name="connsiteX80" fmla="*/ 3307 w 10136"/>
                <a:gd name="connsiteY80" fmla="*/ 7259 h 10000"/>
                <a:gd name="connsiteX81" fmla="*/ 3359 w 10136"/>
                <a:gd name="connsiteY81" fmla="*/ 7867 h 10000"/>
                <a:gd name="connsiteX82" fmla="*/ 3183 w 10136"/>
                <a:gd name="connsiteY82" fmla="*/ 7668 h 10000"/>
                <a:gd name="connsiteX83" fmla="*/ 3000 w 10136"/>
                <a:gd name="connsiteY83" fmla="*/ 7464 h 10000"/>
                <a:gd name="connsiteX84" fmla="*/ 2878 w 10136"/>
                <a:gd name="connsiteY84" fmla="*/ 6410 h 10000"/>
                <a:gd name="connsiteX85" fmla="*/ 2532 w 10136"/>
                <a:gd name="connsiteY85" fmla="*/ 7037 h 10000"/>
                <a:gd name="connsiteX86" fmla="*/ 2412 w 10136"/>
                <a:gd name="connsiteY86" fmla="*/ 7259 h 10000"/>
                <a:gd name="connsiteX87" fmla="*/ 2412 w 10136"/>
                <a:gd name="connsiteY87" fmla="*/ 6605 h 10000"/>
                <a:gd name="connsiteX88" fmla="*/ 2231 w 10136"/>
                <a:gd name="connsiteY88" fmla="*/ 5772 h 10000"/>
                <a:gd name="connsiteX89" fmla="*/ 1877 w 10136"/>
                <a:gd name="connsiteY89" fmla="*/ 5772 h 10000"/>
                <a:gd name="connsiteX90" fmla="*/ 1877 w 10136"/>
                <a:gd name="connsiteY90" fmla="*/ 4907 h 10000"/>
                <a:gd name="connsiteX91" fmla="*/ 1926 w 10136"/>
                <a:gd name="connsiteY91" fmla="*/ 3868 h 10000"/>
                <a:gd name="connsiteX92" fmla="*/ 1696 w 10136"/>
                <a:gd name="connsiteY92" fmla="*/ 3395 h 10000"/>
                <a:gd name="connsiteX93" fmla="*/ 1511 w 10136"/>
                <a:gd name="connsiteY93" fmla="*/ 2786 h 10000"/>
                <a:gd name="connsiteX94" fmla="*/ 1461 w 10136"/>
                <a:gd name="connsiteY94" fmla="*/ 2366 h 10000"/>
                <a:gd name="connsiteX95" fmla="*/ 1403 w 10136"/>
                <a:gd name="connsiteY95" fmla="*/ 1735 h 10000"/>
                <a:gd name="connsiteX96" fmla="*/ 1461 w 10136"/>
                <a:gd name="connsiteY96" fmla="*/ 1102 h 10000"/>
                <a:gd name="connsiteX97" fmla="*/ 1036 w 10136"/>
                <a:gd name="connsiteY97" fmla="*/ 1304 h 10000"/>
                <a:gd name="connsiteX98" fmla="*/ 793 w 10136"/>
                <a:gd name="connsiteY98" fmla="*/ 1735 h 10000"/>
                <a:gd name="connsiteX99" fmla="*/ 793 w 10136"/>
                <a:gd name="connsiteY99" fmla="*/ 1102 h 10000"/>
                <a:gd name="connsiteX100" fmla="*/ 738 w 10136"/>
                <a:gd name="connsiteY100" fmla="*/ 444 h 10000"/>
                <a:gd name="connsiteX101" fmla="*/ 680 w 10136"/>
                <a:gd name="connsiteY101" fmla="*/ 78 h 10000"/>
                <a:gd name="connsiteX102" fmla="*/ 10120 w 10136"/>
                <a:gd name="connsiteY102"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5955 h 10000"/>
                <a:gd name="connsiteX59" fmla="*/ 5867 w 10136"/>
                <a:gd name="connsiteY59" fmla="*/ 4725 h 10000"/>
                <a:gd name="connsiteX60" fmla="*/ 5740 w 10136"/>
                <a:gd name="connsiteY60" fmla="*/ 3868 h 10000"/>
                <a:gd name="connsiteX61" fmla="*/ 5566 w 10136"/>
                <a:gd name="connsiteY61" fmla="*/ 3868 h 10000"/>
                <a:gd name="connsiteX62" fmla="*/ 5386 w 10136"/>
                <a:gd name="connsiteY62" fmla="*/ 3868 h 10000"/>
                <a:gd name="connsiteX63" fmla="*/ 5086 w 10136"/>
                <a:gd name="connsiteY63" fmla="*/ 2786 h 10000"/>
                <a:gd name="connsiteX64" fmla="*/ 4901 w 10136"/>
                <a:gd name="connsiteY64" fmla="*/ 3363 h 10000"/>
                <a:gd name="connsiteX65" fmla="*/ 4910 w 10136"/>
                <a:gd name="connsiteY65" fmla="*/ 3900 h 10000"/>
                <a:gd name="connsiteX66" fmla="*/ 4553 w 10136"/>
                <a:gd name="connsiteY66" fmla="*/ 4077 h 10000"/>
                <a:gd name="connsiteX67" fmla="*/ 4380 w 10136"/>
                <a:gd name="connsiteY67" fmla="*/ 4725 h 10000"/>
                <a:gd name="connsiteX68" fmla="*/ 4259 w 10136"/>
                <a:gd name="connsiteY68" fmla="*/ 4270 h 10000"/>
                <a:gd name="connsiteX69" fmla="*/ 4138 w 10136"/>
                <a:gd name="connsiteY69" fmla="*/ 4725 h 10000"/>
                <a:gd name="connsiteX70" fmla="*/ 3961 w 10136"/>
                <a:gd name="connsiteY70" fmla="*/ 4725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740 w 10136"/>
                <a:gd name="connsiteY60" fmla="*/ 3868 h 10000"/>
                <a:gd name="connsiteX61" fmla="*/ 5566 w 10136"/>
                <a:gd name="connsiteY61" fmla="*/ 3868 h 10000"/>
                <a:gd name="connsiteX62" fmla="*/ 5386 w 10136"/>
                <a:gd name="connsiteY62" fmla="*/ 3868 h 10000"/>
                <a:gd name="connsiteX63" fmla="*/ 5086 w 10136"/>
                <a:gd name="connsiteY63" fmla="*/ 2786 h 10000"/>
                <a:gd name="connsiteX64" fmla="*/ 4901 w 10136"/>
                <a:gd name="connsiteY64" fmla="*/ 3363 h 10000"/>
                <a:gd name="connsiteX65" fmla="*/ 4910 w 10136"/>
                <a:gd name="connsiteY65" fmla="*/ 3900 h 10000"/>
                <a:gd name="connsiteX66" fmla="*/ 4553 w 10136"/>
                <a:gd name="connsiteY66" fmla="*/ 4077 h 10000"/>
                <a:gd name="connsiteX67" fmla="*/ 4380 w 10136"/>
                <a:gd name="connsiteY67" fmla="*/ 4725 h 10000"/>
                <a:gd name="connsiteX68" fmla="*/ 4259 w 10136"/>
                <a:gd name="connsiteY68" fmla="*/ 4270 h 10000"/>
                <a:gd name="connsiteX69" fmla="*/ 4138 w 10136"/>
                <a:gd name="connsiteY69" fmla="*/ 4725 h 10000"/>
                <a:gd name="connsiteX70" fmla="*/ 3961 w 10136"/>
                <a:gd name="connsiteY70" fmla="*/ 4725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901 w 10136"/>
                <a:gd name="connsiteY64" fmla="*/ 3363 h 10000"/>
                <a:gd name="connsiteX65" fmla="*/ 4910 w 10136"/>
                <a:gd name="connsiteY65" fmla="*/ 3900 h 10000"/>
                <a:gd name="connsiteX66" fmla="*/ 4553 w 10136"/>
                <a:gd name="connsiteY66" fmla="*/ 4077 h 10000"/>
                <a:gd name="connsiteX67" fmla="*/ 4380 w 10136"/>
                <a:gd name="connsiteY67" fmla="*/ 4725 h 10000"/>
                <a:gd name="connsiteX68" fmla="*/ 4259 w 10136"/>
                <a:gd name="connsiteY68" fmla="*/ 4270 h 10000"/>
                <a:gd name="connsiteX69" fmla="*/ 4138 w 10136"/>
                <a:gd name="connsiteY69" fmla="*/ 4725 h 10000"/>
                <a:gd name="connsiteX70" fmla="*/ 3961 w 10136"/>
                <a:gd name="connsiteY70" fmla="*/ 4725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901 w 10136"/>
                <a:gd name="connsiteY64" fmla="*/ 3363 h 10000"/>
                <a:gd name="connsiteX65" fmla="*/ 4875 w 10136"/>
                <a:gd name="connsiteY65" fmla="*/ 3900 h 10000"/>
                <a:gd name="connsiteX66" fmla="*/ 4553 w 10136"/>
                <a:gd name="connsiteY66" fmla="*/ 4077 h 10000"/>
                <a:gd name="connsiteX67" fmla="*/ 4380 w 10136"/>
                <a:gd name="connsiteY67" fmla="*/ 4725 h 10000"/>
                <a:gd name="connsiteX68" fmla="*/ 4259 w 10136"/>
                <a:gd name="connsiteY68" fmla="*/ 4270 h 10000"/>
                <a:gd name="connsiteX69" fmla="*/ 4138 w 10136"/>
                <a:gd name="connsiteY69" fmla="*/ 4725 h 10000"/>
                <a:gd name="connsiteX70" fmla="*/ 3961 w 10136"/>
                <a:gd name="connsiteY70" fmla="*/ 4725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866 w 10136"/>
                <a:gd name="connsiteY64" fmla="*/ 3459 h 10000"/>
                <a:gd name="connsiteX65" fmla="*/ 4875 w 10136"/>
                <a:gd name="connsiteY65" fmla="*/ 3900 h 10000"/>
                <a:gd name="connsiteX66" fmla="*/ 4553 w 10136"/>
                <a:gd name="connsiteY66" fmla="*/ 4077 h 10000"/>
                <a:gd name="connsiteX67" fmla="*/ 4380 w 10136"/>
                <a:gd name="connsiteY67" fmla="*/ 4725 h 10000"/>
                <a:gd name="connsiteX68" fmla="*/ 4259 w 10136"/>
                <a:gd name="connsiteY68" fmla="*/ 4270 h 10000"/>
                <a:gd name="connsiteX69" fmla="*/ 4138 w 10136"/>
                <a:gd name="connsiteY69" fmla="*/ 4725 h 10000"/>
                <a:gd name="connsiteX70" fmla="*/ 3961 w 10136"/>
                <a:gd name="connsiteY70" fmla="*/ 4725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866 w 10136"/>
                <a:gd name="connsiteY64" fmla="*/ 3459 h 10000"/>
                <a:gd name="connsiteX65" fmla="*/ 4875 w 10136"/>
                <a:gd name="connsiteY65" fmla="*/ 3900 h 10000"/>
                <a:gd name="connsiteX66" fmla="*/ 4553 w 10136"/>
                <a:gd name="connsiteY66" fmla="*/ 4077 h 10000"/>
                <a:gd name="connsiteX67" fmla="*/ 4380 w 10136"/>
                <a:gd name="connsiteY67" fmla="*/ 4725 h 10000"/>
                <a:gd name="connsiteX68" fmla="*/ 4259 w 10136"/>
                <a:gd name="connsiteY68" fmla="*/ 4270 h 10000"/>
                <a:gd name="connsiteX69" fmla="*/ 4138 w 10136"/>
                <a:gd name="connsiteY69" fmla="*/ 4725 h 10000"/>
                <a:gd name="connsiteX70" fmla="*/ 3900 w 10136"/>
                <a:gd name="connsiteY70" fmla="*/ 4886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866 w 10136"/>
                <a:gd name="connsiteY64" fmla="*/ 3459 h 10000"/>
                <a:gd name="connsiteX65" fmla="*/ 4875 w 10136"/>
                <a:gd name="connsiteY65" fmla="*/ 3900 h 10000"/>
                <a:gd name="connsiteX66" fmla="*/ 4553 w 10136"/>
                <a:gd name="connsiteY66" fmla="*/ 4077 h 10000"/>
                <a:gd name="connsiteX67" fmla="*/ 4345 w 10136"/>
                <a:gd name="connsiteY67" fmla="*/ 4789 h 10000"/>
                <a:gd name="connsiteX68" fmla="*/ 4259 w 10136"/>
                <a:gd name="connsiteY68" fmla="*/ 4270 h 10000"/>
                <a:gd name="connsiteX69" fmla="*/ 4138 w 10136"/>
                <a:gd name="connsiteY69" fmla="*/ 4725 h 10000"/>
                <a:gd name="connsiteX70" fmla="*/ 3900 w 10136"/>
                <a:gd name="connsiteY70" fmla="*/ 4886 h 10000"/>
                <a:gd name="connsiteX71" fmla="*/ 3715 w 10136"/>
                <a:gd name="connsiteY71" fmla="*/ 4490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866 w 10136"/>
                <a:gd name="connsiteY64" fmla="*/ 3459 h 10000"/>
                <a:gd name="connsiteX65" fmla="*/ 4875 w 10136"/>
                <a:gd name="connsiteY65" fmla="*/ 3900 h 10000"/>
                <a:gd name="connsiteX66" fmla="*/ 4553 w 10136"/>
                <a:gd name="connsiteY66" fmla="*/ 4077 h 10000"/>
                <a:gd name="connsiteX67" fmla="*/ 4345 w 10136"/>
                <a:gd name="connsiteY67" fmla="*/ 4789 h 10000"/>
                <a:gd name="connsiteX68" fmla="*/ 4259 w 10136"/>
                <a:gd name="connsiteY68" fmla="*/ 4270 h 10000"/>
                <a:gd name="connsiteX69" fmla="*/ 4138 w 10136"/>
                <a:gd name="connsiteY69" fmla="*/ 4725 h 10000"/>
                <a:gd name="connsiteX70" fmla="*/ 3900 w 10136"/>
                <a:gd name="connsiteY70" fmla="*/ 4886 h 10000"/>
                <a:gd name="connsiteX71" fmla="*/ 3558 w 10136"/>
                <a:gd name="connsiteY71" fmla="*/ 4329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10136 w 10136"/>
                <a:gd name="connsiteY0" fmla="*/ 4805 h 10000"/>
                <a:gd name="connsiteX1" fmla="*/ 9861 w 10136"/>
                <a:gd name="connsiteY1" fmla="*/ 4907 h 10000"/>
                <a:gd name="connsiteX2" fmla="*/ 9685 w 10136"/>
                <a:gd name="connsiteY2" fmla="*/ 3646 h 10000"/>
                <a:gd name="connsiteX3" fmla="*/ 9627 w 10136"/>
                <a:gd name="connsiteY3" fmla="*/ 3646 h 10000"/>
                <a:gd name="connsiteX4" fmla="*/ 9800 w 10136"/>
                <a:gd name="connsiteY4" fmla="*/ 3395 h 10000"/>
                <a:gd name="connsiteX5" fmla="*/ 9562 w 10136"/>
                <a:gd name="connsiteY5" fmla="*/ 3395 h 10000"/>
                <a:gd name="connsiteX6" fmla="*/ 9509 w 10136"/>
                <a:gd name="connsiteY6" fmla="*/ 3868 h 10000"/>
                <a:gd name="connsiteX7" fmla="*/ 9627 w 10136"/>
                <a:gd name="connsiteY7" fmla="*/ 4270 h 10000"/>
                <a:gd name="connsiteX8" fmla="*/ 9562 w 10136"/>
                <a:gd name="connsiteY8" fmla="*/ 4270 h 10000"/>
                <a:gd name="connsiteX9" fmla="*/ 9748 w 10136"/>
                <a:gd name="connsiteY9" fmla="*/ 5533 h 10000"/>
                <a:gd name="connsiteX10" fmla="*/ 9509 w 10136"/>
                <a:gd name="connsiteY10" fmla="*/ 4725 h 10000"/>
                <a:gd name="connsiteX11" fmla="*/ 9627 w 10136"/>
                <a:gd name="connsiteY11" fmla="*/ 5533 h 10000"/>
                <a:gd name="connsiteX12" fmla="*/ 9562 w 10136"/>
                <a:gd name="connsiteY12" fmla="*/ 5772 h 10000"/>
                <a:gd name="connsiteX13" fmla="*/ 9509 w 10136"/>
                <a:gd name="connsiteY13" fmla="*/ 5533 h 10000"/>
                <a:gd name="connsiteX14" fmla="*/ 9447 w 10136"/>
                <a:gd name="connsiteY14" fmla="*/ 6208 h 10000"/>
                <a:gd name="connsiteX15" fmla="*/ 9261 w 10136"/>
                <a:gd name="connsiteY15" fmla="*/ 6410 h 10000"/>
                <a:gd name="connsiteX16" fmla="*/ 9205 w 10136"/>
                <a:gd name="connsiteY16" fmla="*/ 5955 h 10000"/>
                <a:gd name="connsiteX17" fmla="*/ 9091 w 10136"/>
                <a:gd name="connsiteY17" fmla="*/ 5772 h 10000"/>
                <a:gd name="connsiteX18" fmla="*/ 9149 w 10136"/>
                <a:gd name="connsiteY18" fmla="*/ 6605 h 10000"/>
                <a:gd name="connsiteX19" fmla="*/ 8845 w 10136"/>
                <a:gd name="connsiteY19" fmla="*/ 6208 h 10000"/>
                <a:gd name="connsiteX20" fmla="*/ 8784 w 10136"/>
                <a:gd name="connsiteY20" fmla="*/ 6410 h 10000"/>
                <a:gd name="connsiteX21" fmla="*/ 8604 w 10136"/>
                <a:gd name="connsiteY21" fmla="*/ 6803 h 10000"/>
                <a:gd name="connsiteX22" fmla="*/ 8560 w 10136"/>
                <a:gd name="connsiteY22" fmla="*/ 7259 h 10000"/>
                <a:gd name="connsiteX23" fmla="*/ 8427 w 10136"/>
                <a:gd name="connsiteY23" fmla="*/ 7259 h 10000"/>
                <a:gd name="connsiteX24" fmla="*/ 8248 w 10136"/>
                <a:gd name="connsiteY24" fmla="*/ 7464 h 10000"/>
                <a:gd name="connsiteX25" fmla="*/ 8248 w 10136"/>
                <a:gd name="connsiteY25" fmla="*/ 7259 h 10000"/>
                <a:gd name="connsiteX26" fmla="*/ 8248 w 10136"/>
                <a:gd name="connsiteY26" fmla="*/ 7668 h 10000"/>
                <a:gd name="connsiteX27" fmla="*/ 8074 w 10136"/>
                <a:gd name="connsiteY27" fmla="*/ 7464 h 10000"/>
                <a:gd name="connsiteX28" fmla="*/ 8074 w 10136"/>
                <a:gd name="connsiteY28" fmla="*/ 7867 h 10000"/>
                <a:gd name="connsiteX29" fmla="*/ 8010 w 10136"/>
                <a:gd name="connsiteY29" fmla="*/ 8523 h 10000"/>
                <a:gd name="connsiteX30" fmla="*/ 8137 w 10136"/>
                <a:gd name="connsiteY30" fmla="*/ 8751 h 10000"/>
                <a:gd name="connsiteX31" fmla="*/ 8137 w 10136"/>
                <a:gd name="connsiteY31" fmla="*/ 8751 h 10000"/>
                <a:gd name="connsiteX32" fmla="*/ 8248 w 10136"/>
                <a:gd name="connsiteY32" fmla="*/ 9593 h 10000"/>
                <a:gd name="connsiteX33" fmla="*/ 7951 w 10136"/>
                <a:gd name="connsiteY33" fmla="*/ 10000 h 10000"/>
                <a:gd name="connsiteX34" fmla="*/ 7951 w 10136"/>
                <a:gd name="connsiteY34" fmla="*/ 9593 h 10000"/>
                <a:gd name="connsiteX35" fmla="*/ 7825 w 10136"/>
                <a:gd name="connsiteY35" fmla="*/ 8948 h 10000"/>
                <a:gd name="connsiteX36" fmla="*/ 7777 w 10136"/>
                <a:gd name="connsiteY36" fmla="*/ 8523 h 10000"/>
                <a:gd name="connsiteX37" fmla="*/ 7717 w 10136"/>
                <a:gd name="connsiteY37" fmla="*/ 7867 h 10000"/>
                <a:gd name="connsiteX38" fmla="*/ 7777 w 10136"/>
                <a:gd name="connsiteY38" fmla="*/ 7464 h 10000"/>
                <a:gd name="connsiteX39" fmla="*/ 7717 w 10136"/>
                <a:gd name="connsiteY39" fmla="*/ 6803 h 10000"/>
                <a:gd name="connsiteX40" fmla="*/ 7717 w 10136"/>
                <a:gd name="connsiteY40" fmla="*/ 7037 h 10000"/>
                <a:gd name="connsiteX41" fmla="*/ 7595 w 10136"/>
                <a:gd name="connsiteY41" fmla="*/ 6605 h 10000"/>
                <a:gd name="connsiteX42" fmla="*/ 7595 w 10136"/>
                <a:gd name="connsiteY42" fmla="*/ 7037 h 10000"/>
                <a:gd name="connsiteX43" fmla="*/ 7417 w 10136"/>
                <a:gd name="connsiteY43" fmla="*/ 7037 h 10000"/>
                <a:gd name="connsiteX44" fmla="*/ 7301 w 10136"/>
                <a:gd name="connsiteY44" fmla="*/ 6803 h 10000"/>
                <a:gd name="connsiteX45" fmla="*/ 7231 w 10136"/>
                <a:gd name="connsiteY45" fmla="*/ 6410 h 10000"/>
                <a:gd name="connsiteX46" fmla="*/ 7173 w 10136"/>
                <a:gd name="connsiteY46" fmla="*/ 6410 h 10000"/>
                <a:gd name="connsiteX47" fmla="*/ 7173 w 10136"/>
                <a:gd name="connsiteY47" fmla="*/ 6803 h 10000"/>
                <a:gd name="connsiteX48" fmla="*/ 7058 w 10136"/>
                <a:gd name="connsiteY48" fmla="*/ 6410 h 10000"/>
                <a:gd name="connsiteX49" fmla="*/ 7004 w 10136"/>
                <a:gd name="connsiteY49" fmla="*/ 5955 h 10000"/>
                <a:gd name="connsiteX50" fmla="*/ 6949 w 10136"/>
                <a:gd name="connsiteY50" fmla="*/ 6208 h 10000"/>
                <a:gd name="connsiteX51" fmla="*/ 7004 w 10136"/>
                <a:gd name="connsiteY51" fmla="*/ 6803 h 10000"/>
                <a:gd name="connsiteX52" fmla="*/ 6883 w 10136"/>
                <a:gd name="connsiteY52" fmla="*/ 6605 h 10000"/>
                <a:gd name="connsiteX53" fmla="*/ 6856 w 10136"/>
                <a:gd name="connsiteY53" fmla="*/ 6748 h 10000"/>
                <a:gd name="connsiteX54" fmla="*/ 6561 w 10136"/>
                <a:gd name="connsiteY54" fmla="*/ 6996 h 10000"/>
                <a:gd name="connsiteX55" fmla="*/ 6426 w 10136"/>
                <a:gd name="connsiteY55" fmla="*/ 7028 h 10000"/>
                <a:gd name="connsiteX56" fmla="*/ 6217 w 10136"/>
                <a:gd name="connsiteY56" fmla="*/ 6763 h 10000"/>
                <a:gd name="connsiteX57" fmla="*/ 6160 w 10136"/>
                <a:gd name="connsiteY57" fmla="*/ 6208 h 10000"/>
                <a:gd name="connsiteX58" fmla="*/ 5983 w 10136"/>
                <a:gd name="connsiteY58" fmla="*/ 6051 h 10000"/>
                <a:gd name="connsiteX59" fmla="*/ 5867 w 10136"/>
                <a:gd name="connsiteY59" fmla="*/ 4725 h 10000"/>
                <a:gd name="connsiteX60" fmla="*/ 5688 w 10136"/>
                <a:gd name="connsiteY60" fmla="*/ 3932 h 10000"/>
                <a:gd name="connsiteX61" fmla="*/ 5566 w 10136"/>
                <a:gd name="connsiteY61" fmla="*/ 3868 h 10000"/>
                <a:gd name="connsiteX62" fmla="*/ 5386 w 10136"/>
                <a:gd name="connsiteY62" fmla="*/ 3868 h 10000"/>
                <a:gd name="connsiteX63" fmla="*/ 5086 w 10136"/>
                <a:gd name="connsiteY63" fmla="*/ 2786 h 10000"/>
                <a:gd name="connsiteX64" fmla="*/ 4866 w 10136"/>
                <a:gd name="connsiteY64" fmla="*/ 3459 h 10000"/>
                <a:gd name="connsiteX65" fmla="*/ 4875 w 10136"/>
                <a:gd name="connsiteY65" fmla="*/ 3900 h 10000"/>
                <a:gd name="connsiteX66" fmla="*/ 4553 w 10136"/>
                <a:gd name="connsiteY66" fmla="*/ 4077 h 10000"/>
                <a:gd name="connsiteX67" fmla="*/ 4345 w 10136"/>
                <a:gd name="connsiteY67" fmla="*/ 4789 h 10000"/>
                <a:gd name="connsiteX68" fmla="*/ 4259 w 10136"/>
                <a:gd name="connsiteY68" fmla="*/ 4270 h 10000"/>
                <a:gd name="connsiteX69" fmla="*/ 4138 w 10136"/>
                <a:gd name="connsiteY69" fmla="*/ 4725 h 10000"/>
                <a:gd name="connsiteX70" fmla="*/ 3900 w 10136"/>
                <a:gd name="connsiteY70" fmla="*/ 4886 h 10000"/>
                <a:gd name="connsiteX71" fmla="*/ 3558 w 10136"/>
                <a:gd name="connsiteY71" fmla="*/ 4329 h 10000"/>
                <a:gd name="connsiteX72" fmla="*/ 3481 w 10136"/>
                <a:gd name="connsiteY72" fmla="*/ 4907 h 10000"/>
                <a:gd name="connsiteX73" fmla="*/ 3359 w 10136"/>
                <a:gd name="connsiteY73" fmla="*/ 4907 h 10000"/>
                <a:gd name="connsiteX74" fmla="*/ 3242 w 10136"/>
                <a:gd name="connsiteY74" fmla="*/ 4907 h 10000"/>
                <a:gd name="connsiteX75" fmla="*/ 3183 w 10136"/>
                <a:gd name="connsiteY75" fmla="*/ 4907 h 10000"/>
                <a:gd name="connsiteX76" fmla="*/ 3183 w 10136"/>
                <a:gd name="connsiteY76" fmla="*/ 5955 h 10000"/>
                <a:gd name="connsiteX77" fmla="*/ 3307 w 10136"/>
                <a:gd name="connsiteY77" fmla="*/ 6605 h 10000"/>
                <a:gd name="connsiteX78" fmla="*/ 3307 w 10136"/>
                <a:gd name="connsiteY78" fmla="*/ 6803 h 10000"/>
                <a:gd name="connsiteX79" fmla="*/ 3307 w 10136"/>
                <a:gd name="connsiteY79" fmla="*/ 7259 h 10000"/>
                <a:gd name="connsiteX80" fmla="*/ 3359 w 10136"/>
                <a:gd name="connsiteY80" fmla="*/ 7867 h 10000"/>
                <a:gd name="connsiteX81" fmla="*/ 3183 w 10136"/>
                <a:gd name="connsiteY81" fmla="*/ 7668 h 10000"/>
                <a:gd name="connsiteX82" fmla="*/ 3000 w 10136"/>
                <a:gd name="connsiteY82" fmla="*/ 7464 h 10000"/>
                <a:gd name="connsiteX83" fmla="*/ 2878 w 10136"/>
                <a:gd name="connsiteY83" fmla="*/ 6410 h 10000"/>
                <a:gd name="connsiteX84" fmla="*/ 2532 w 10136"/>
                <a:gd name="connsiteY84" fmla="*/ 7037 h 10000"/>
                <a:gd name="connsiteX85" fmla="*/ 2412 w 10136"/>
                <a:gd name="connsiteY85" fmla="*/ 7259 h 10000"/>
                <a:gd name="connsiteX86" fmla="*/ 2412 w 10136"/>
                <a:gd name="connsiteY86" fmla="*/ 6605 h 10000"/>
                <a:gd name="connsiteX87" fmla="*/ 2231 w 10136"/>
                <a:gd name="connsiteY87" fmla="*/ 5772 h 10000"/>
                <a:gd name="connsiteX88" fmla="*/ 1877 w 10136"/>
                <a:gd name="connsiteY88" fmla="*/ 5772 h 10000"/>
                <a:gd name="connsiteX89" fmla="*/ 1877 w 10136"/>
                <a:gd name="connsiteY89" fmla="*/ 4907 h 10000"/>
                <a:gd name="connsiteX90" fmla="*/ 1926 w 10136"/>
                <a:gd name="connsiteY90" fmla="*/ 3868 h 10000"/>
                <a:gd name="connsiteX91" fmla="*/ 1696 w 10136"/>
                <a:gd name="connsiteY91" fmla="*/ 3395 h 10000"/>
                <a:gd name="connsiteX92" fmla="*/ 1511 w 10136"/>
                <a:gd name="connsiteY92" fmla="*/ 2786 h 10000"/>
                <a:gd name="connsiteX93" fmla="*/ 1461 w 10136"/>
                <a:gd name="connsiteY93" fmla="*/ 2366 h 10000"/>
                <a:gd name="connsiteX94" fmla="*/ 1403 w 10136"/>
                <a:gd name="connsiteY94" fmla="*/ 1735 h 10000"/>
                <a:gd name="connsiteX95" fmla="*/ 1461 w 10136"/>
                <a:gd name="connsiteY95" fmla="*/ 1102 h 10000"/>
                <a:gd name="connsiteX96" fmla="*/ 1036 w 10136"/>
                <a:gd name="connsiteY96" fmla="*/ 1304 h 10000"/>
                <a:gd name="connsiteX97" fmla="*/ 793 w 10136"/>
                <a:gd name="connsiteY97" fmla="*/ 1735 h 10000"/>
                <a:gd name="connsiteX98" fmla="*/ 793 w 10136"/>
                <a:gd name="connsiteY98" fmla="*/ 1102 h 10000"/>
                <a:gd name="connsiteX99" fmla="*/ 738 w 10136"/>
                <a:gd name="connsiteY99" fmla="*/ 444 h 10000"/>
                <a:gd name="connsiteX100" fmla="*/ 680 w 10136"/>
                <a:gd name="connsiteY100" fmla="*/ 78 h 10000"/>
                <a:gd name="connsiteX101" fmla="*/ 10120 w 10136"/>
                <a:gd name="connsiteY101" fmla="*/ 0 h 10000"/>
                <a:gd name="connsiteX0" fmla="*/ 9861 w 10120"/>
                <a:gd name="connsiteY0" fmla="*/ 4907 h 10000"/>
                <a:gd name="connsiteX1" fmla="*/ 9685 w 10120"/>
                <a:gd name="connsiteY1" fmla="*/ 3646 h 10000"/>
                <a:gd name="connsiteX2" fmla="*/ 9627 w 10120"/>
                <a:gd name="connsiteY2" fmla="*/ 3646 h 10000"/>
                <a:gd name="connsiteX3" fmla="*/ 9800 w 10120"/>
                <a:gd name="connsiteY3" fmla="*/ 3395 h 10000"/>
                <a:gd name="connsiteX4" fmla="*/ 9562 w 10120"/>
                <a:gd name="connsiteY4" fmla="*/ 3395 h 10000"/>
                <a:gd name="connsiteX5" fmla="*/ 9509 w 10120"/>
                <a:gd name="connsiteY5" fmla="*/ 3868 h 10000"/>
                <a:gd name="connsiteX6" fmla="*/ 9627 w 10120"/>
                <a:gd name="connsiteY6" fmla="*/ 4270 h 10000"/>
                <a:gd name="connsiteX7" fmla="*/ 9562 w 10120"/>
                <a:gd name="connsiteY7" fmla="*/ 4270 h 10000"/>
                <a:gd name="connsiteX8" fmla="*/ 9748 w 10120"/>
                <a:gd name="connsiteY8" fmla="*/ 5533 h 10000"/>
                <a:gd name="connsiteX9" fmla="*/ 9509 w 10120"/>
                <a:gd name="connsiteY9" fmla="*/ 4725 h 10000"/>
                <a:gd name="connsiteX10" fmla="*/ 9627 w 10120"/>
                <a:gd name="connsiteY10" fmla="*/ 5533 h 10000"/>
                <a:gd name="connsiteX11" fmla="*/ 9562 w 10120"/>
                <a:gd name="connsiteY11" fmla="*/ 5772 h 10000"/>
                <a:gd name="connsiteX12" fmla="*/ 9509 w 10120"/>
                <a:gd name="connsiteY12" fmla="*/ 5533 h 10000"/>
                <a:gd name="connsiteX13" fmla="*/ 9447 w 10120"/>
                <a:gd name="connsiteY13" fmla="*/ 6208 h 10000"/>
                <a:gd name="connsiteX14" fmla="*/ 9261 w 10120"/>
                <a:gd name="connsiteY14" fmla="*/ 6410 h 10000"/>
                <a:gd name="connsiteX15" fmla="*/ 9205 w 10120"/>
                <a:gd name="connsiteY15" fmla="*/ 5955 h 10000"/>
                <a:gd name="connsiteX16" fmla="*/ 9091 w 10120"/>
                <a:gd name="connsiteY16" fmla="*/ 5772 h 10000"/>
                <a:gd name="connsiteX17" fmla="*/ 9149 w 10120"/>
                <a:gd name="connsiteY17" fmla="*/ 6605 h 10000"/>
                <a:gd name="connsiteX18" fmla="*/ 8845 w 10120"/>
                <a:gd name="connsiteY18" fmla="*/ 6208 h 10000"/>
                <a:gd name="connsiteX19" fmla="*/ 8784 w 10120"/>
                <a:gd name="connsiteY19" fmla="*/ 6410 h 10000"/>
                <a:gd name="connsiteX20" fmla="*/ 8604 w 10120"/>
                <a:gd name="connsiteY20" fmla="*/ 6803 h 10000"/>
                <a:gd name="connsiteX21" fmla="*/ 8560 w 10120"/>
                <a:gd name="connsiteY21" fmla="*/ 7259 h 10000"/>
                <a:gd name="connsiteX22" fmla="*/ 8427 w 10120"/>
                <a:gd name="connsiteY22" fmla="*/ 7259 h 10000"/>
                <a:gd name="connsiteX23" fmla="*/ 8248 w 10120"/>
                <a:gd name="connsiteY23" fmla="*/ 7464 h 10000"/>
                <a:gd name="connsiteX24" fmla="*/ 8248 w 10120"/>
                <a:gd name="connsiteY24" fmla="*/ 7259 h 10000"/>
                <a:gd name="connsiteX25" fmla="*/ 8248 w 10120"/>
                <a:gd name="connsiteY25" fmla="*/ 7668 h 10000"/>
                <a:gd name="connsiteX26" fmla="*/ 8074 w 10120"/>
                <a:gd name="connsiteY26" fmla="*/ 7464 h 10000"/>
                <a:gd name="connsiteX27" fmla="*/ 8074 w 10120"/>
                <a:gd name="connsiteY27" fmla="*/ 7867 h 10000"/>
                <a:gd name="connsiteX28" fmla="*/ 8010 w 10120"/>
                <a:gd name="connsiteY28" fmla="*/ 8523 h 10000"/>
                <a:gd name="connsiteX29" fmla="*/ 8137 w 10120"/>
                <a:gd name="connsiteY29" fmla="*/ 8751 h 10000"/>
                <a:gd name="connsiteX30" fmla="*/ 8137 w 10120"/>
                <a:gd name="connsiteY30" fmla="*/ 8751 h 10000"/>
                <a:gd name="connsiteX31" fmla="*/ 8248 w 10120"/>
                <a:gd name="connsiteY31" fmla="*/ 9593 h 10000"/>
                <a:gd name="connsiteX32" fmla="*/ 7951 w 10120"/>
                <a:gd name="connsiteY32" fmla="*/ 10000 h 10000"/>
                <a:gd name="connsiteX33" fmla="*/ 7951 w 10120"/>
                <a:gd name="connsiteY33" fmla="*/ 9593 h 10000"/>
                <a:gd name="connsiteX34" fmla="*/ 7825 w 10120"/>
                <a:gd name="connsiteY34" fmla="*/ 8948 h 10000"/>
                <a:gd name="connsiteX35" fmla="*/ 7777 w 10120"/>
                <a:gd name="connsiteY35" fmla="*/ 8523 h 10000"/>
                <a:gd name="connsiteX36" fmla="*/ 7717 w 10120"/>
                <a:gd name="connsiteY36" fmla="*/ 7867 h 10000"/>
                <a:gd name="connsiteX37" fmla="*/ 7777 w 10120"/>
                <a:gd name="connsiteY37" fmla="*/ 7464 h 10000"/>
                <a:gd name="connsiteX38" fmla="*/ 7717 w 10120"/>
                <a:gd name="connsiteY38" fmla="*/ 6803 h 10000"/>
                <a:gd name="connsiteX39" fmla="*/ 7717 w 10120"/>
                <a:gd name="connsiteY39" fmla="*/ 7037 h 10000"/>
                <a:gd name="connsiteX40" fmla="*/ 7595 w 10120"/>
                <a:gd name="connsiteY40" fmla="*/ 6605 h 10000"/>
                <a:gd name="connsiteX41" fmla="*/ 7595 w 10120"/>
                <a:gd name="connsiteY41" fmla="*/ 7037 h 10000"/>
                <a:gd name="connsiteX42" fmla="*/ 7417 w 10120"/>
                <a:gd name="connsiteY42" fmla="*/ 7037 h 10000"/>
                <a:gd name="connsiteX43" fmla="*/ 7301 w 10120"/>
                <a:gd name="connsiteY43" fmla="*/ 6803 h 10000"/>
                <a:gd name="connsiteX44" fmla="*/ 7231 w 10120"/>
                <a:gd name="connsiteY44" fmla="*/ 6410 h 10000"/>
                <a:gd name="connsiteX45" fmla="*/ 7173 w 10120"/>
                <a:gd name="connsiteY45" fmla="*/ 6410 h 10000"/>
                <a:gd name="connsiteX46" fmla="*/ 7173 w 10120"/>
                <a:gd name="connsiteY46" fmla="*/ 6803 h 10000"/>
                <a:gd name="connsiteX47" fmla="*/ 7058 w 10120"/>
                <a:gd name="connsiteY47" fmla="*/ 6410 h 10000"/>
                <a:gd name="connsiteX48" fmla="*/ 7004 w 10120"/>
                <a:gd name="connsiteY48" fmla="*/ 5955 h 10000"/>
                <a:gd name="connsiteX49" fmla="*/ 6949 w 10120"/>
                <a:gd name="connsiteY49" fmla="*/ 6208 h 10000"/>
                <a:gd name="connsiteX50" fmla="*/ 7004 w 10120"/>
                <a:gd name="connsiteY50" fmla="*/ 6803 h 10000"/>
                <a:gd name="connsiteX51" fmla="*/ 6883 w 10120"/>
                <a:gd name="connsiteY51" fmla="*/ 6605 h 10000"/>
                <a:gd name="connsiteX52" fmla="*/ 6856 w 10120"/>
                <a:gd name="connsiteY52" fmla="*/ 6748 h 10000"/>
                <a:gd name="connsiteX53" fmla="*/ 6561 w 10120"/>
                <a:gd name="connsiteY53" fmla="*/ 6996 h 10000"/>
                <a:gd name="connsiteX54" fmla="*/ 6426 w 10120"/>
                <a:gd name="connsiteY54" fmla="*/ 7028 h 10000"/>
                <a:gd name="connsiteX55" fmla="*/ 6217 w 10120"/>
                <a:gd name="connsiteY55" fmla="*/ 6763 h 10000"/>
                <a:gd name="connsiteX56" fmla="*/ 6160 w 10120"/>
                <a:gd name="connsiteY56" fmla="*/ 6208 h 10000"/>
                <a:gd name="connsiteX57" fmla="*/ 5983 w 10120"/>
                <a:gd name="connsiteY57" fmla="*/ 6051 h 10000"/>
                <a:gd name="connsiteX58" fmla="*/ 5867 w 10120"/>
                <a:gd name="connsiteY58" fmla="*/ 4725 h 10000"/>
                <a:gd name="connsiteX59" fmla="*/ 5688 w 10120"/>
                <a:gd name="connsiteY59" fmla="*/ 3932 h 10000"/>
                <a:gd name="connsiteX60" fmla="*/ 5566 w 10120"/>
                <a:gd name="connsiteY60" fmla="*/ 3868 h 10000"/>
                <a:gd name="connsiteX61" fmla="*/ 5386 w 10120"/>
                <a:gd name="connsiteY61" fmla="*/ 3868 h 10000"/>
                <a:gd name="connsiteX62" fmla="*/ 5086 w 10120"/>
                <a:gd name="connsiteY62" fmla="*/ 2786 h 10000"/>
                <a:gd name="connsiteX63" fmla="*/ 4866 w 10120"/>
                <a:gd name="connsiteY63" fmla="*/ 3459 h 10000"/>
                <a:gd name="connsiteX64" fmla="*/ 4875 w 10120"/>
                <a:gd name="connsiteY64" fmla="*/ 3900 h 10000"/>
                <a:gd name="connsiteX65" fmla="*/ 4553 w 10120"/>
                <a:gd name="connsiteY65" fmla="*/ 4077 h 10000"/>
                <a:gd name="connsiteX66" fmla="*/ 4345 w 10120"/>
                <a:gd name="connsiteY66" fmla="*/ 4789 h 10000"/>
                <a:gd name="connsiteX67" fmla="*/ 4259 w 10120"/>
                <a:gd name="connsiteY67" fmla="*/ 4270 h 10000"/>
                <a:gd name="connsiteX68" fmla="*/ 4138 w 10120"/>
                <a:gd name="connsiteY68" fmla="*/ 4725 h 10000"/>
                <a:gd name="connsiteX69" fmla="*/ 3900 w 10120"/>
                <a:gd name="connsiteY69" fmla="*/ 4886 h 10000"/>
                <a:gd name="connsiteX70" fmla="*/ 3558 w 10120"/>
                <a:gd name="connsiteY70" fmla="*/ 4329 h 10000"/>
                <a:gd name="connsiteX71" fmla="*/ 3481 w 10120"/>
                <a:gd name="connsiteY71" fmla="*/ 4907 h 10000"/>
                <a:gd name="connsiteX72" fmla="*/ 3359 w 10120"/>
                <a:gd name="connsiteY72" fmla="*/ 4907 h 10000"/>
                <a:gd name="connsiteX73" fmla="*/ 3242 w 10120"/>
                <a:gd name="connsiteY73" fmla="*/ 4907 h 10000"/>
                <a:gd name="connsiteX74" fmla="*/ 3183 w 10120"/>
                <a:gd name="connsiteY74" fmla="*/ 4907 h 10000"/>
                <a:gd name="connsiteX75" fmla="*/ 3183 w 10120"/>
                <a:gd name="connsiteY75" fmla="*/ 5955 h 10000"/>
                <a:gd name="connsiteX76" fmla="*/ 3307 w 10120"/>
                <a:gd name="connsiteY76" fmla="*/ 6605 h 10000"/>
                <a:gd name="connsiteX77" fmla="*/ 3307 w 10120"/>
                <a:gd name="connsiteY77" fmla="*/ 6803 h 10000"/>
                <a:gd name="connsiteX78" fmla="*/ 3307 w 10120"/>
                <a:gd name="connsiteY78" fmla="*/ 7259 h 10000"/>
                <a:gd name="connsiteX79" fmla="*/ 3359 w 10120"/>
                <a:gd name="connsiteY79" fmla="*/ 7867 h 10000"/>
                <a:gd name="connsiteX80" fmla="*/ 3183 w 10120"/>
                <a:gd name="connsiteY80" fmla="*/ 7668 h 10000"/>
                <a:gd name="connsiteX81" fmla="*/ 3000 w 10120"/>
                <a:gd name="connsiteY81" fmla="*/ 7464 h 10000"/>
                <a:gd name="connsiteX82" fmla="*/ 2878 w 10120"/>
                <a:gd name="connsiteY82" fmla="*/ 6410 h 10000"/>
                <a:gd name="connsiteX83" fmla="*/ 2532 w 10120"/>
                <a:gd name="connsiteY83" fmla="*/ 7037 h 10000"/>
                <a:gd name="connsiteX84" fmla="*/ 2412 w 10120"/>
                <a:gd name="connsiteY84" fmla="*/ 7259 h 10000"/>
                <a:gd name="connsiteX85" fmla="*/ 2412 w 10120"/>
                <a:gd name="connsiteY85" fmla="*/ 6605 h 10000"/>
                <a:gd name="connsiteX86" fmla="*/ 2231 w 10120"/>
                <a:gd name="connsiteY86" fmla="*/ 5772 h 10000"/>
                <a:gd name="connsiteX87" fmla="*/ 1877 w 10120"/>
                <a:gd name="connsiteY87" fmla="*/ 5772 h 10000"/>
                <a:gd name="connsiteX88" fmla="*/ 1877 w 10120"/>
                <a:gd name="connsiteY88" fmla="*/ 4907 h 10000"/>
                <a:gd name="connsiteX89" fmla="*/ 1926 w 10120"/>
                <a:gd name="connsiteY89" fmla="*/ 3868 h 10000"/>
                <a:gd name="connsiteX90" fmla="*/ 1696 w 10120"/>
                <a:gd name="connsiteY90" fmla="*/ 3395 h 10000"/>
                <a:gd name="connsiteX91" fmla="*/ 1511 w 10120"/>
                <a:gd name="connsiteY91" fmla="*/ 2786 h 10000"/>
                <a:gd name="connsiteX92" fmla="*/ 1461 w 10120"/>
                <a:gd name="connsiteY92" fmla="*/ 2366 h 10000"/>
                <a:gd name="connsiteX93" fmla="*/ 1403 w 10120"/>
                <a:gd name="connsiteY93" fmla="*/ 1735 h 10000"/>
                <a:gd name="connsiteX94" fmla="*/ 1461 w 10120"/>
                <a:gd name="connsiteY94" fmla="*/ 1102 h 10000"/>
                <a:gd name="connsiteX95" fmla="*/ 1036 w 10120"/>
                <a:gd name="connsiteY95" fmla="*/ 1304 h 10000"/>
                <a:gd name="connsiteX96" fmla="*/ 793 w 10120"/>
                <a:gd name="connsiteY96" fmla="*/ 1735 h 10000"/>
                <a:gd name="connsiteX97" fmla="*/ 793 w 10120"/>
                <a:gd name="connsiteY97" fmla="*/ 1102 h 10000"/>
                <a:gd name="connsiteX98" fmla="*/ 738 w 10120"/>
                <a:gd name="connsiteY98" fmla="*/ 444 h 10000"/>
                <a:gd name="connsiteX99" fmla="*/ 680 w 10120"/>
                <a:gd name="connsiteY99" fmla="*/ 78 h 10000"/>
                <a:gd name="connsiteX100" fmla="*/ 10120 w 10120"/>
                <a:gd name="connsiteY100" fmla="*/ 0 h 10000"/>
                <a:gd name="connsiteX0" fmla="*/ 9841 w 9841"/>
                <a:gd name="connsiteY0" fmla="*/ 4848 h 9941"/>
                <a:gd name="connsiteX1" fmla="*/ 9665 w 9841"/>
                <a:gd name="connsiteY1" fmla="*/ 3587 h 9941"/>
                <a:gd name="connsiteX2" fmla="*/ 9607 w 9841"/>
                <a:gd name="connsiteY2" fmla="*/ 3587 h 9941"/>
                <a:gd name="connsiteX3" fmla="*/ 9780 w 9841"/>
                <a:gd name="connsiteY3" fmla="*/ 3336 h 9941"/>
                <a:gd name="connsiteX4" fmla="*/ 9542 w 9841"/>
                <a:gd name="connsiteY4" fmla="*/ 3336 h 9941"/>
                <a:gd name="connsiteX5" fmla="*/ 9489 w 9841"/>
                <a:gd name="connsiteY5" fmla="*/ 3809 h 9941"/>
                <a:gd name="connsiteX6" fmla="*/ 9607 w 9841"/>
                <a:gd name="connsiteY6" fmla="*/ 4211 h 9941"/>
                <a:gd name="connsiteX7" fmla="*/ 9542 w 9841"/>
                <a:gd name="connsiteY7" fmla="*/ 4211 h 9941"/>
                <a:gd name="connsiteX8" fmla="*/ 9728 w 9841"/>
                <a:gd name="connsiteY8" fmla="*/ 5474 h 9941"/>
                <a:gd name="connsiteX9" fmla="*/ 9489 w 9841"/>
                <a:gd name="connsiteY9" fmla="*/ 4666 h 9941"/>
                <a:gd name="connsiteX10" fmla="*/ 9607 w 9841"/>
                <a:gd name="connsiteY10" fmla="*/ 5474 h 9941"/>
                <a:gd name="connsiteX11" fmla="*/ 9542 w 9841"/>
                <a:gd name="connsiteY11" fmla="*/ 5713 h 9941"/>
                <a:gd name="connsiteX12" fmla="*/ 9489 w 9841"/>
                <a:gd name="connsiteY12" fmla="*/ 5474 h 9941"/>
                <a:gd name="connsiteX13" fmla="*/ 9427 w 9841"/>
                <a:gd name="connsiteY13" fmla="*/ 6149 h 9941"/>
                <a:gd name="connsiteX14" fmla="*/ 9241 w 9841"/>
                <a:gd name="connsiteY14" fmla="*/ 6351 h 9941"/>
                <a:gd name="connsiteX15" fmla="*/ 9185 w 9841"/>
                <a:gd name="connsiteY15" fmla="*/ 5896 h 9941"/>
                <a:gd name="connsiteX16" fmla="*/ 9071 w 9841"/>
                <a:gd name="connsiteY16" fmla="*/ 5713 h 9941"/>
                <a:gd name="connsiteX17" fmla="*/ 9129 w 9841"/>
                <a:gd name="connsiteY17" fmla="*/ 6546 h 9941"/>
                <a:gd name="connsiteX18" fmla="*/ 8825 w 9841"/>
                <a:gd name="connsiteY18" fmla="*/ 6149 h 9941"/>
                <a:gd name="connsiteX19" fmla="*/ 8764 w 9841"/>
                <a:gd name="connsiteY19" fmla="*/ 6351 h 9941"/>
                <a:gd name="connsiteX20" fmla="*/ 8584 w 9841"/>
                <a:gd name="connsiteY20" fmla="*/ 6744 h 9941"/>
                <a:gd name="connsiteX21" fmla="*/ 8540 w 9841"/>
                <a:gd name="connsiteY21" fmla="*/ 7200 h 9941"/>
                <a:gd name="connsiteX22" fmla="*/ 8407 w 9841"/>
                <a:gd name="connsiteY22" fmla="*/ 7200 h 9941"/>
                <a:gd name="connsiteX23" fmla="*/ 8228 w 9841"/>
                <a:gd name="connsiteY23" fmla="*/ 7405 h 9941"/>
                <a:gd name="connsiteX24" fmla="*/ 8228 w 9841"/>
                <a:gd name="connsiteY24" fmla="*/ 7200 h 9941"/>
                <a:gd name="connsiteX25" fmla="*/ 8228 w 9841"/>
                <a:gd name="connsiteY25" fmla="*/ 7609 h 9941"/>
                <a:gd name="connsiteX26" fmla="*/ 8054 w 9841"/>
                <a:gd name="connsiteY26" fmla="*/ 7405 h 9941"/>
                <a:gd name="connsiteX27" fmla="*/ 8054 w 9841"/>
                <a:gd name="connsiteY27" fmla="*/ 7808 h 9941"/>
                <a:gd name="connsiteX28" fmla="*/ 7990 w 9841"/>
                <a:gd name="connsiteY28" fmla="*/ 8464 h 9941"/>
                <a:gd name="connsiteX29" fmla="*/ 8117 w 9841"/>
                <a:gd name="connsiteY29" fmla="*/ 8692 h 9941"/>
                <a:gd name="connsiteX30" fmla="*/ 8117 w 9841"/>
                <a:gd name="connsiteY30" fmla="*/ 8692 h 9941"/>
                <a:gd name="connsiteX31" fmla="*/ 8228 w 9841"/>
                <a:gd name="connsiteY31" fmla="*/ 9534 h 9941"/>
                <a:gd name="connsiteX32" fmla="*/ 7931 w 9841"/>
                <a:gd name="connsiteY32" fmla="*/ 9941 h 9941"/>
                <a:gd name="connsiteX33" fmla="*/ 7931 w 9841"/>
                <a:gd name="connsiteY33" fmla="*/ 9534 h 9941"/>
                <a:gd name="connsiteX34" fmla="*/ 7805 w 9841"/>
                <a:gd name="connsiteY34" fmla="*/ 8889 h 9941"/>
                <a:gd name="connsiteX35" fmla="*/ 7757 w 9841"/>
                <a:gd name="connsiteY35" fmla="*/ 8464 h 9941"/>
                <a:gd name="connsiteX36" fmla="*/ 7697 w 9841"/>
                <a:gd name="connsiteY36" fmla="*/ 7808 h 9941"/>
                <a:gd name="connsiteX37" fmla="*/ 7757 w 9841"/>
                <a:gd name="connsiteY37" fmla="*/ 7405 h 9941"/>
                <a:gd name="connsiteX38" fmla="*/ 7697 w 9841"/>
                <a:gd name="connsiteY38" fmla="*/ 6744 h 9941"/>
                <a:gd name="connsiteX39" fmla="*/ 7697 w 9841"/>
                <a:gd name="connsiteY39" fmla="*/ 6978 h 9941"/>
                <a:gd name="connsiteX40" fmla="*/ 7575 w 9841"/>
                <a:gd name="connsiteY40" fmla="*/ 6546 h 9941"/>
                <a:gd name="connsiteX41" fmla="*/ 7575 w 9841"/>
                <a:gd name="connsiteY41" fmla="*/ 6978 h 9941"/>
                <a:gd name="connsiteX42" fmla="*/ 7397 w 9841"/>
                <a:gd name="connsiteY42" fmla="*/ 6978 h 9941"/>
                <a:gd name="connsiteX43" fmla="*/ 7281 w 9841"/>
                <a:gd name="connsiteY43" fmla="*/ 6744 h 9941"/>
                <a:gd name="connsiteX44" fmla="*/ 7211 w 9841"/>
                <a:gd name="connsiteY44" fmla="*/ 6351 h 9941"/>
                <a:gd name="connsiteX45" fmla="*/ 7153 w 9841"/>
                <a:gd name="connsiteY45" fmla="*/ 6351 h 9941"/>
                <a:gd name="connsiteX46" fmla="*/ 7153 w 9841"/>
                <a:gd name="connsiteY46" fmla="*/ 6744 h 9941"/>
                <a:gd name="connsiteX47" fmla="*/ 7038 w 9841"/>
                <a:gd name="connsiteY47" fmla="*/ 6351 h 9941"/>
                <a:gd name="connsiteX48" fmla="*/ 6984 w 9841"/>
                <a:gd name="connsiteY48" fmla="*/ 5896 h 9941"/>
                <a:gd name="connsiteX49" fmla="*/ 6929 w 9841"/>
                <a:gd name="connsiteY49" fmla="*/ 6149 h 9941"/>
                <a:gd name="connsiteX50" fmla="*/ 6984 w 9841"/>
                <a:gd name="connsiteY50" fmla="*/ 6744 h 9941"/>
                <a:gd name="connsiteX51" fmla="*/ 6863 w 9841"/>
                <a:gd name="connsiteY51" fmla="*/ 6546 h 9941"/>
                <a:gd name="connsiteX52" fmla="*/ 6836 w 9841"/>
                <a:gd name="connsiteY52" fmla="*/ 6689 h 9941"/>
                <a:gd name="connsiteX53" fmla="*/ 6541 w 9841"/>
                <a:gd name="connsiteY53" fmla="*/ 6937 h 9941"/>
                <a:gd name="connsiteX54" fmla="*/ 6406 w 9841"/>
                <a:gd name="connsiteY54" fmla="*/ 6969 h 9941"/>
                <a:gd name="connsiteX55" fmla="*/ 6197 w 9841"/>
                <a:gd name="connsiteY55" fmla="*/ 6704 h 9941"/>
                <a:gd name="connsiteX56" fmla="*/ 6140 w 9841"/>
                <a:gd name="connsiteY56" fmla="*/ 6149 h 9941"/>
                <a:gd name="connsiteX57" fmla="*/ 5963 w 9841"/>
                <a:gd name="connsiteY57" fmla="*/ 5992 h 9941"/>
                <a:gd name="connsiteX58" fmla="*/ 5847 w 9841"/>
                <a:gd name="connsiteY58" fmla="*/ 4666 h 9941"/>
                <a:gd name="connsiteX59" fmla="*/ 5668 w 9841"/>
                <a:gd name="connsiteY59" fmla="*/ 3873 h 9941"/>
                <a:gd name="connsiteX60" fmla="*/ 5546 w 9841"/>
                <a:gd name="connsiteY60" fmla="*/ 3809 h 9941"/>
                <a:gd name="connsiteX61" fmla="*/ 5366 w 9841"/>
                <a:gd name="connsiteY61" fmla="*/ 3809 h 9941"/>
                <a:gd name="connsiteX62" fmla="*/ 5066 w 9841"/>
                <a:gd name="connsiteY62" fmla="*/ 2727 h 9941"/>
                <a:gd name="connsiteX63" fmla="*/ 4846 w 9841"/>
                <a:gd name="connsiteY63" fmla="*/ 3400 h 9941"/>
                <a:gd name="connsiteX64" fmla="*/ 4855 w 9841"/>
                <a:gd name="connsiteY64" fmla="*/ 3841 h 9941"/>
                <a:gd name="connsiteX65" fmla="*/ 4533 w 9841"/>
                <a:gd name="connsiteY65" fmla="*/ 4018 h 9941"/>
                <a:gd name="connsiteX66" fmla="*/ 4325 w 9841"/>
                <a:gd name="connsiteY66" fmla="*/ 4730 h 9941"/>
                <a:gd name="connsiteX67" fmla="*/ 4239 w 9841"/>
                <a:gd name="connsiteY67" fmla="*/ 4211 h 9941"/>
                <a:gd name="connsiteX68" fmla="*/ 4118 w 9841"/>
                <a:gd name="connsiteY68" fmla="*/ 4666 h 9941"/>
                <a:gd name="connsiteX69" fmla="*/ 3880 w 9841"/>
                <a:gd name="connsiteY69" fmla="*/ 4827 h 9941"/>
                <a:gd name="connsiteX70" fmla="*/ 3538 w 9841"/>
                <a:gd name="connsiteY70" fmla="*/ 4270 h 9941"/>
                <a:gd name="connsiteX71" fmla="*/ 3461 w 9841"/>
                <a:gd name="connsiteY71" fmla="*/ 4848 h 9941"/>
                <a:gd name="connsiteX72" fmla="*/ 3339 w 9841"/>
                <a:gd name="connsiteY72" fmla="*/ 4848 h 9941"/>
                <a:gd name="connsiteX73" fmla="*/ 3222 w 9841"/>
                <a:gd name="connsiteY73" fmla="*/ 4848 h 9941"/>
                <a:gd name="connsiteX74" fmla="*/ 3163 w 9841"/>
                <a:gd name="connsiteY74" fmla="*/ 4848 h 9941"/>
                <a:gd name="connsiteX75" fmla="*/ 3163 w 9841"/>
                <a:gd name="connsiteY75" fmla="*/ 5896 h 9941"/>
                <a:gd name="connsiteX76" fmla="*/ 3287 w 9841"/>
                <a:gd name="connsiteY76" fmla="*/ 6546 h 9941"/>
                <a:gd name="connsiteX77" fmla="*/ 3287 w 9841"/>
                <a:gd name="connsiteY77" fmla="*/ 6744 h 9941"/>
                <a:gd name="connsiteX78" fmla="*/ 3287 w 9841"/>
                <a:gd name="connsiteY78" fmla="*/ 7200 h 9941"/>
                <a:gd name="connsiteX79" fmla="*/ 3339 w 9841"/>
                <a:gd name="connsiteY79" fmla="*/ 7808 h 9941"/>
                <a:gd name="connsiteX80" fmla="*/ 3163 w 9841"/>
                <a:gd name="connsiteY80" fmla="*/ 7609 h 9941"/>
                <a:gd name="connsiteX81" fmla="*/ 2980 w 9841"/>
                <a:gd name="connsiteY81" fmla="*/ 7405 h 9941"/>
                <a:gd name="connsiteX82" fmla="*/ 2858 w 9841"/>
                <a:gd name="connsiteY82" fmla="*/ 6351 h 9941"/>
                <a:gd name="connsiteX83" fmla="*/ 2512 w 9841"/>
                <a:gd name="connsiteY83" fmla="*/ 6978 h 9941"/>
                <a:gd name="connsiteX84" fmla="*/ 2392 w 9841"/>
                <a:gd name="connsiteY84" fmla="*/ 7200 h 9941"/>
                <a:gd name="connsiteX85" fmla="*/ 2392 w 9841"/>
                <a:gd name="connsiteY85" fmla="*/ 6546 h 9941"/>
                <a:gd name="connsiteX86" fmla="*/ 2211 w 9841"/>
                <a:gd name="connsiteY86" fmla="*/ 5713 h 9941"/>
                <a:gd name="connsiteX87" fmla="*/ 1857 w 9841"/>
                <a:gd name="connsiteY87" fmla="*/ 5713 h 9941"/>
                <a:gd name="connsiteX88" fmla="*/ 1857 w 9841"/>
                <a:gd name="connsiteY88" fmla="*/ 4848 h 9941"/>
                <a:gd name="connsiteX89" fmla="*/ 1906 w 9841"/>
                <a:gd name="connsiteY89" fmla="*/ 3809 h 9941"/>
                <a:gd name="connsiteX90" fmla="*/ 1676 w 9841"/>
                <a:gd name="connsiteY90" fmla="*/ 3336 h 9941"/>
                <a:gd name="connsiteX91" fmla="*/ 1491 w 9841"/>
                <a:gd name="connsiteY91" fmla="*/ 2727 h 9941"/>
                <a:gd name="connsiteX92" fmla="*/ 1441 w 9841"/>
                <a:gd name="connsiteY92" fmla="*/ 2307 h 9941"/>
                <a:gd name="connsiteX93" fmla="*/ 1383 w 9841"/>
                <a:gd name="connsiteY93" fmla="*/ 1676 h 9941"/>
                <a:gd name="connsiteX94" fmla="*/ 1441 w 9841"/>
                <a:gd name="connsiteY94" fmla="*/ 1043 h 9941"/>
                <a:gd name="connsiteX95" fmla="*/ 1016 w 9841"/>
                <a:gd name="connsiteY95" fmla="*/ 1245 h 9941"/>
                <a:gd name="connsiteX96" fmla="*/ 773 w 9841"/>
                <a:gd name="connsiteY96" fmla="*/ 1676 h 9941"/>
                <a:gd name="connsiteX97" fmla="*/ 773 w 9841"/>
                <a:gd name="connsiteY97" fmla="*/ 1043 h 9941"/>
                <a:gd name="connsiteX98" fmla="*/ 718 w 9841"/>
                <a:gd name="connsiteY98" fmla="*/ 385 h 9941"/>
                <a:gd name="connsiteX99" fmla="*/ 660 w 9841"/>
                <a:gd name="connsiteY99" fmla="*/ 19 h 9941"/>
                <a:gd name="connsiteX100" fmla="*/ 9821 w 9841"/>
                <a:gd name="connsiteY100" fmla="*/ 37 h 9941"/>
                <a:gd name="connsiteX0" fmla="*/ 10001 w 10016"/>
                <a:gd name="connsiteY0" fmla="*/ 4877 h 10000"/>
                <a:gd name="connsiteX1" fmla="*/ 9822 w 10016"/>
                <a:gd name="connsiteY1" fmla="*/ 3608 h 10000"/>
                <a:gd name="connsiteX2" fmla="*/ 9763 w 10016"/>
                <a:gd name="connsiteY2" fmla="*/ 3608 h 10000"/>
                <a:gd name="connsiteX3" fmla="*/ 9939 w 10016"/>
                <a:gd name="connsiteY3" fmla="*/ 3356 h 10000"/>
                <a:gd name="connsiteX4" fmla="*/ 9697 w 10016"/>
                <a:gd name="connsiteY4" fmla="*/ 3356 h 10000"/>
                <a:gd name="connsiteX5" fmla="*/ 9643 w 10016"/>
                <a:gd name="connsiteY5" fmla="*/ 3832 h 10000"/>
                <a:gd name="connsiteX6" fmla="*/ 9763 w 10016"/>
                <a:gd name="connsiteY6" fmla="*/ 4236 h 10000"/>
                <a:gd name="connsiteX7" fmla="*/ 9697 w 10016"/>
                <a:gd name="connsiteY7" fmla="*/ 4236 h 10000"/>
                <a:gd name="connsiteX8" fmla="*/ 9886 w 10016"/>
                <a:gd name="connsiteY8" fmla="*/ 5506 h 10000"/>
                <a:gd name="connsiteX9" fmla="*/ 9643 w 10016"/>
                <a:gd name="connsiteY9" fmla="*/ 4694 h 10000"/>
                <a:gd name="connsiteX10" fmla="*/ 9763 w 10016"/>
                <a:gd name="connsiteY10" fmla="*/ 5506 h 10000"/>
                <a:gd name="connsiteX11" fmla="*/ 9697 w 10016"/>
                <a:gd name="connsiteY11" fmla="*/ 5747 h 10000"/>
                <a:gd name="connsiteX12" fmla="*/ 9643 w 10016"/>
                <a:gd name="connsiteY12" fmla="*/ 5506 h 10000"/>
                <a:gd name="connsiteX13" fmla="*/ 9580 w 10016"/>
                <a:gd name="connsiteY13" fmla="*/ 6185 h 10000"/>
                <a:gd name="connsiteX14" fmla="*/ 9391 w 10016"/>
                <a:gd name="connsiteY14" fmla="*/ 6389 h 10000"/>
                <a:gd name="connsiteX15" fmla="*/ 9334 w 10016"/>
                <a:gd name="connsiteY15" fmla="*/ 5931 h 10000"/>
                <a:gd name="connsiteX16" fmla="*/ 9219 w 10016"/>
                <a:gd name="connsiteY16" fmla="*/ 5747 h 10000"/>
                <a:gd name="connsiteX17" fmla="*/ 9277 w 10016"/>
                <a:gd name="connsiteY17" fmla="*/ 6585 h 10000"/>
                <a:gd name="connsiteX18" fmla="*/ 8969 w 10016"/>
                <a:gd name="connsiteY18" fmla="*/ 6185 h 10000"/>
                <a:gd name="connsiteX19" fmla="*/ 8907 w 10016"/>
                <a:gd name="connsiteY19" fmla="*/ 6389 h 10000"/>
                <a:gd name="connsiteX20" fmla="*/ 8724 w 10016"/>
                <a:gd name="connsiteY20" fmla="*/ 6784 h 10000"/>
                <a:gd name="connsiteX21" fmla="*/ 8679 w 10016"/>
                <a:gd name="connsiteY21" fmla="*/ 7243 h 10000"/>
                <a:gd name="connsiteX22" fmla="*/ 8544 w 10016"/>
                <a:gd name="connsiteY22" fmla="*/ 7243 h 10000"/>
                <a:gd name="connsiteX23" fmla="*/ 8362 w 10016"/>
                <a:gd name="connsiteY23" fmla="*/ 7449 h 10000"/>
                <a:gd name="connsiteX24" fmla="*/ 8362 w 10016"/>
                <a:gd name="connsiteY24" fmla="*/ 7243 h 10000"/>
                <a:gd name="connsiteX25" fmla="*/ 8362 w 10016"/>
                <a:gd name="connsiteY25" fmla="*/ 7654 h 10000"/>
                <a:gd name="connsiteX26" fmla="*/ 8185 w 10016"/>
                <a:gd name="connsiteY26" fmla="*/ 7449 h 10000"/>
                <a:gd name="connsiteX27" fmla="*/ 8185 w 10016"/>
                <a:gd name="connsiteY27" fmla="*/ 7854 h 10000"/>
                <a:gd name="connsiteX28" fmla="*/ 8120 w 10016"/>
                <a:gd name="connsiteY28" fmla="*/ 8514 h 10000"/>
                <a:gd name="connsiteX29" fmla="*/ 8249 w 10016"/>
                <a:gd name="connsiteY29" fmla="*/ 8744 h 10000"/>
                <a:gd name="connsiteX30" fmla="*/ 8249 w 10016"/>
                <a:gd name="connsiteY30" fmla="*/ 8744 h 10000"/>
                <a:gd name="connsiteX31" fmla="*/ 8362 w 10016"/>
                <a:gd name="connsiteY31" fmla="*/ 9591 h 10000"/>
                <a:gd name="connsiteX32" fmla="*/ 8060 w 10016"/>
                <a:gd name="connsiteY32" fmla="*/ 10000 h 10000"/>
                <a:gd name="connsiteX33" fmla="*/ 8060 w 10016"/>
                <a:gd name="connsiteY33" fmla="*/ 9591 h 10000"/>
                <a:gd name="connsiteX34" fmla="*/ 7932 w 10016"/>
                <a:gd name="connsiteY34" fmla="*/ 8942 h 10000"/>
                <a:gd name="connsiteX35" fmla="*/ 7883 w 10016"/>
                <a:gd name="connsiteY35" fmla="*/ 8514 h 10000"/>
                <a:gd name="connsiteX36" fmla="*/ 7822 w 10016"/>
                <a:gd name="connsiteY36" fmla="*/ 7854 h 10000"/>
                <a:gd name="connsiteX37" fmla="*/ 7883 w 10016"/>
                <a:gd name="connsiteY37" fmla="*/ 7449 h 10000"/>
                <a:gd name="connsiteX38" fmla="*/ 7822 w 10016"/>
                <a:gd name="connsiteY38" fmla="*/ 6784 h 10000"/>
                <a:gd name="connsiteX39" fmla="*/ 7822 w 10016"/>
                <a:gd name="connsiteY39" fmla="*/ 7019 h 10000"/>
                <a:gd name="connsiteX40" fmla="*/ 7698 w 10016"/>
                <a:gd name="connsiteY40" fmla="*/ 6585 h 10000"/>
                <a:gd name="connsiteX41" fmla="*/ 7698 w 10016"/>
                <a:gd name="connsiteY41" fmla="*/ 7019 h 10000"/>
                <a:gd name="connsiteX42" fmla="*/ 7518 w 10016"/>
                <a:gd name="connsiteY42" fmla="*/ 7019 h 10000"/>
                <a:gd name="connsiteX43" fmla="*/ 7400 w 10016"/>
                <a:gd name="connsiteY43" fmla="*/ 6784 h 10000"/>
                <a:gd name="connsiteX44" fmla="*/ 7329 w 10016"/>
                <a:gd name="connsiteY44" fmla="*/ 6389 h 10000"/>
                <a:gd name="connsiteX45" fmla="*/ 7270 w 10016"/>
                <a:gd name="connsiteY45" fmla="*/ 6389 h 10000"/>
                <a:gd name="connsiteX46" fmla="*/ 7270 w 10016"/>
                <a:gd name="connsiteY46" fmla="*/ 6784 h 10000"/>
                <a:gd name="connsiteX47" fmla="*/ 7153 w 10016"/>
                <a:gd name="connsiteY47" fmla="*/ 6389 h 10000"/>
                <a:gd name="connsiteX48" fmla="*/ 7098 w 10016"/>
                <a:gd name="connsiteY48" fmla="*/ 5931 h 10000"/>
                <a:gd name="connsiteX49" fmla="*/ 7042 w 10016"/>
                <a:gd name="connsiteY49" fmla="*/ 6185 h 10000"/>
                <a:gd name="connsiteX50" fmla="*/ 7098 w 10016"/>
                <a:gd name="connsiteY50" fmla="*/ 6784 h 10000"/>
                <a:gd name="connsiteX51" fmla="*/ 6975 w 10016"/>
                <a:gd name="connsiteY51" fmla="*/ 6585 h 10000"/>
                <a:gd name="connsiteX52" fmla="*/ 6947 w 10016"/>
                <a:gd name="connsiteY52" fmla="*/ 6729 h 10000"/>
                <a:gd name="connsiteX53" fmla="*/ 6648 w 10016"/>
                <a:gd name="connsiteY53" fmla="*/ 6978 h 10000"/>
                <a:gd name="connsiteX54" fmla="*/ 6511 w 10016"/>
                <a:gd name="connsiteY54" fmla="*/ 7010 h 10000"/>
                <a:gd name="connsiteX55" fmla="*/ 6298 w 10016"/>
                <a:gd name="connsiteY55" fmla="*/ 6744 h 10000"/>
                <a:gd name="connsiteX56" fmla="*/ 6240 w 10016"/>
                <a:gd name="connsiteY56" fmla="*/ 6185 h 10000"/>
                <a:gd name="connsiteX57" fmla="*/ 6060 w 10016"/>
                <a:gd name="connsiteY57" fmla="*/ 6028 h 10000"/>
                <a:gd name="connsiteX58" fmla="*/ 5942 w 10016"/>
                <a:gd name="connsiteY58" fmla="*/ 4694 h 10000"/>
                <a:gd name="connsiteX59" fmla="*/ 5761 w 10016"/>
                <a:gd name="connsiteY59" fmla="*/ 3896 h 10000"/>
                <a:gd name="connsiteX60" fmla="*/ 5637 w 10016"/>
                <a:gd name="connsiteY60" fmla="*/ 3832 h 10000"/>
                <a:gd name="connsiteX61" fmla="*/ 5454 w 10016"/>
                <a:gd name="connsiteY61" fmla="*/ 3832 h 10000"/>
                <a:gd name="connsiteX62" fmla="*/ 5149 w 10016"/>
                <a:gd name="connsiteY62" fmla="*/ 2743 h 10000"/>
                <a:gd name="connsiteX63" fmla="*/ 4925 w 10016"/>
                <a:gd name="connsiteY63" fmla="*/ 3420 h 10000"/>
                <a:gd name="connsiteX64" fmla="*/ 4934 w 10016"/>
                <a:gd name="connsiteY64" fmla="*/ 3864 h 10000"/>
                <a:gd name="connsiteX65" fmla="*/ 4607 w 10016"/>
                <a:gd name="connsiteY65" fmla="*/ 4042 h 10000"/>
                <a:gd name="connsiteX66" fmla="*/ 4396 w 10016"/>
                <a:gd name="connsiteY66" fmla="*/ 4758 h 10000"/>
                <a:gd name="connsiteX67" fmla="*/ 4308 w 10016"/>
                <a:gd name="connsiteY67" fmla="*/ 4236 h 10000"/>
                <a:gd name="connsiteX68" fmla="*/ 4186 w 10016"/>
                <a:gd name="connsiteY68" fmla="*/ 4694 h 10000"/>
                <a:gd name="connsiteX69" fmla="*/ 3944 w 10016"/>
                <a:gd name="connsiteY69" fmla="*/ 4856 h 10000"/>
                <a:gd name="connsiteX70" fmla="*/ 3596 w 10016"/>
                <a:gd name="connsiteY70" fmla="*/ 4295 h 10000"/>
                <a:gd name="connsiteX71" fmla="*/ 3518 w 10016"/>
                <a:gd name="connsiteY71" fmla="*/ 4877 h 10000"/>
                <a:gd name="connsiteX72" fmla="*/ 3394 w 10016"/>
                <a:gd name="connsiteY72" fmla="*/ 4877 h 10000"/>
                <a:gd name="connsiteX73" fmla="*/ 3275 w 10016"/>
                <a:gd name="connsiteY73" fmla="*/ 4877 h 10000"/>
                <a:gd name="connsiteX74" fmla="*/ 3215 w 10016"/>
                <a:gd name="connsiteY74" fmla="*/ 4877 h 10000"/>
                <a:gd name="connsiteX75" fmla="*/ 3215 w 10016"/>
                <a:gd name="connsiteY75" fmla="*/ 5931 h 10000"/>
                <a:gd name="connsiteX76" fmla="*/ 3341 w 10016"/>
                <a:gd name="connsiteY76" fmla="*/ 6585 h 10000"/>
                <a:gd name="connsiteX77" fmla="*/ 3341 w 10016"/>
                <a:gd name="connsiteY77" fmla="*/ 6784 h 10000"/>
                <a:gd name="connsiteX78" fmla="*/ 3341 w 10016"/>
                <a:gd name="connsiteY78" fmla="*/ 7243 h 10000"/>
                <a:gd name="connsiteX79" fmla="*/ 3394 w 10016"/>
                <a:gd name="connsiteY79" fmla="*/ 7854 h 10000"/>
                <a:gd name="connsiteX80" fmla="*/ 3215 w 10016"/>
                <a:gd name="connsiteY80" fmla="*/ 7654 h 10000"/>
                <a:gd name="connsiteX81" fmla="*/ 3029 w 10016"/>
                <a:gd name="connsiteY81" fmla="*/ 7449 h 10000"/>
                <a:gd name="connsiteX82" fmla="*/ 2905 w 10016"/>
                <a:gd name="connsiteY82" fmla="*/ 6389 h 10000"/>
                <a:gd name="connsiteX83" fmla="*/ 2554 w 10016"/>
                <a:gd name="connsiteY83" fmla="*/ 7019 h 10000"/>
                <a:gd name="connsiteX84" fmla="*/ 2432 w 10016"/>
                <a:gd name="connsiteY84" fmla="*/ 7243 h 10000"/>
                <a:gd name="connsiteX85" fmla="*/ 2432 w 10016"/>
                <a:gd name="connsiteY85" fmla="*/ 6585 h 10000"/>
                <a:gd name="connsiteX86" fmla="*/ 2248 w 10016"/>
                <a:gd name="connsiteY86" fmla="*/ 5747 h 10000"/>
                <a:gd name="connsiteX87" fmla="*/ 1888 w 10016"/>
                <a:gd name="connsiteY87" fmla="*/ 5747 h 10000"/>
                <a:gd name="connsiteX88" fmla="*/ 1888 w 10016"/>
                <a:gd name="connsiteY88" fmla="*/ 4877 h 10000"/>
                <a:gd name="connsiteX89" fmla="*/ 1938 w 10016"/>
                <a:gd name="connsiteY89" fmla="*/ 3832 h 10000"/>
                <a:gd name="connsiteX90" fmla="*/ 1704 w 10016"/>
                <a:gd name="connsiteY90" fmla="*/ 3356 h 10000"/>
                <a:gd name="connsiteX91" fmla="*/ 1516 w 10016"/>
                <a:gd name="connsiteY91" fmla="*/ 2743 h 10000"/>
                <a:gd name="connsiteX92" fmla="*/ 1465 w 10016"/>
                <a:gd name="connsiteY92" fmla="*/ 2321 h 10000"/>
                <a:gd name="connsiteX93" fmla="*/ 1406 w 10016"/>
                <a:gd name="connsiteY93" fmla="*/ 1686 h 10000"/>
                <a:gd name="connsiteX94" fmla="*/ 1465 w 10016"/>
                <a:gd name="connsiteY94" fmla="*/ 1049 h 10000"/>
                <a:gd name="connsiteX95" fmla="*/ 1033 w 10016"/>
                <a:gd name="connsiteY95" fmla="*/ 1252 h 10000"/>
                <a:gd name="connsiteX96" fmla="*/ 786 w 10016"/>
                <a:gd name="connsiteY96" fmla="*/ 1686 h 10000"/>
                <a:gd name="connsiteX97" fmla="*/ 786 w 10016"/>
                <a:gd name="connsiteY97" fmla="*/ 1049 h 10000"/>
                <a:gd name="connsiteX98" fmla="*/ 731 w 10016"/>
                <a:gd name="connsiteY98" fmla="*/ 387 h 10000"/>
                <a:gd name="connsiteX99" fmla="*/ 672 w 10016"/>
                <a:gd name="connsiteY99" fmla="*/ 19 h 10000"/>
                <a:gd name="connsiteX100" fmla="*/ 10016 w 10016"/>
                <a:gd name="connsiteY100" fmla="*/ 37 h 10000"/>
                <a:gd name="connsiteX0" fmla="*/ 9270 w 9285"/>
                <a:gd name="connsiteY0" fmla="*/ 4840 h 9963"/>
                <a:gd name="connsiteX1" fmla="*/ 9091 w 9285"/>
                <a:gd name="connsiteY1" fmla="*/ 3571 h 9963"/>
                <a:gd name="connsiteX2" fmla="*/ 9032 w 9285"/>
                <a:gd name="connsiteY2" fmla="*/ 3571 h 9963"/>
                <a:gd name="connsiteX3" fmla="*/ 9208 w 9285"/>
                <a:gd name="connsiteY3" fmla="*/ 3319 h 9963"/>
                <a:gd name="connsiteX4" fmla="*/ 8966 w 9285"/>
                <a:gd name="connsiteY4" fmla="*/ 3319 h 9963"/>
                <a:gd name="connsiteX5" fmla="*/ 8912 w 9285"/>
                <a:gd name="connsiteY5" fmla="*/ 3795 h 9963"/>
                <a:gd name="connsiteX6" fmla="*/ 9032 w 9285"/>
                <a:gd name="connsiteY6" fmla="*/ 4199 h 9963"/>
                <a:gd name="connsiteX7" fmla="*/ 8966 w 9285"/>
                <a:gd name="connsiteY7" fmla="*/ 4199 h 9963"/>
                <a:gd name="connsiteX8" fmla="*/ 9155 w 9285"/>
                <a:gd name="connsiteY8" fmla="*/ 5469 h 9963"/>
                <a:gd name="connsiteX9" fmla="*/ 8912 w 9285"/>
                <a:gd name="connsiteY9" fmla="*/ 4657 h 9963"/>
                <a:gd name="connsiteX10" fmla="*/ 9032 w 9285"/>
                <a:gd name="connsiteY10" fmla="*/ 5469 h 9963"/>
                <a:gd name="connsiteX11" fmla="*/ 8966 w 9285"/>
                <a:gd name="connsiteY11" fmla="*/ 5710 h 9963"/>
                <a:gd name="connsiteX12" fmla="*/ 8912 w 9285"/>
                <a:gd name="connsiteY12" fmla="*/ 5469 h 9963"/>
                <a:gd name="connsiteX13" fmla="*/ 8849 w 9285"/>
                <a:gd name="connsiteY13" fmla="*/ 6148 h 9963"/>
                <a:gd name="connsiteX14" fmla="*/ 8660 w 9285"/>
                <a:gd name="connsiteY14" fmla="*/ 6352 h 9963"/>
                <a:gd name="connsiteX15" fmla="*/ 8603 w 9285"/>
                <a:gd name="connsiteY15" fmla="*/ 5894 h 9963"/>
                <a:gd name="connsiteX16" fmla="*/ 8488 w 9285"/>
                <a:gd name="connsiteY16" fmla="*/ 5710 h 9963"/>
                <a:gd name="connsiteX17" fmla="*/ 8546 w 9285"/>
                <a:gd name="connsiteY17" fmla="*/ 6548 h 9963"/>
                <a:gd name="connsiteX18" fmla="*/ 8238 w 9285"/>
                <a:gd name="connsiteY18" fmla="*/ 6148 h 9963"/>
                <a:gd name="connsiteX19" fmla="*/ 8176 w 9285"/>
                <a:gd name="connsiteY19" fmla="*/ 6352 h 9963"/>
                <a:gd name="connsiteX20" fmla="*/ 7993 w 9285"/>
                <a:gd name="connsiteY20" fmla="*/ 6747 h 9963"/>
                <a:gd name="connsiteX21" fmla="*/ 7948 w 9285"/>
                <a:gd name="connsiteY21" fmla="*/ 7206 h 9963"/>
                <a:gd name="connsiteX22" fmla="*/ 7813 w 9285"/>
                <a:gd name="connsiteY22" fmla="*/ 7206 h 9963"/>
                <a:gd name="connsiteX23" fmla="*/ 7631 w 9285"/>
                <a:gd name="connsiteY23" fmla="*/ 7412 h 9963"/>
                <a:gd name="connsiteX24" fmla="*/ 7631 w 9285"/>
                <a:gd name="connsiteY24" fmla="*/ 7206 h 9963"/>
                <a:gd name="connsiteX25" fmla="*/ 7631 w 9285"/>
                <a:gd name="connsiteY25" fmla="*/ 7617 h 9963"/>
                <a:gd name="connsiteX26" fmla="*/ 7454 w 9285"/>
                <a:gd name="connsiteY26" fmla="*/ 7412 h 9963"/>
                <a:gd name="connsiteX27" fmla="*/ 7454 w 9285"/>
                <a:gd name="connsiteY27" fmla="*/ 7817 h 9963"/>
                <a:gd name="connsiteX28" fmla="*/ 7389 w 9285"/>
                <a:gd name="connsiteY28" fmla="*/ 8477 h 9963"/>
                <a:gd name="connsiteX29" fmla="*/ 7518 w 9285"/>
                <a:gd name="connsiteY29" fmla="*/ 8707 h 9963"/>
                <a:gd name="connsiteX30" fmla="*/ 7518 w 9285"/>
                <a:gd name="connsiteY30" fmla="*/ 8707 h 9963"/>
                <a:gd name="connsiteX31" fmla="*/ 7631 w 9285"/>
                <a:gd name="connsiteY31" fmla="*/ 9554 h 9963"/>
                <a:gd name="connsiteX32" fmla="*/ 7329 w 9285"/>
                <a:gd name="connsiteY32" fmla="*/ 9963 h 9963"/>
                <a:gd name="connsiteX33" fmla="*/ 7329 w 9285"/>
                <a:gd name="connsiteY33" fmla="*/ 9554 h 9963"/>
                <a:gd name="connsiteX34" fmla="*/ 7201 w 9285"/>
                <a:gd name="connsiteY34" fmla="*/ 8905 h 9963"/>
                <a:gd name="connsiteX35" fmla="*/ 7152 w 9285"/>
                <a:gd name="connsiteY35" fmla="*/ 8477 h 9963"/>
                <a:gd name="connsiteX36" fmla="*/ 7091 w 9285"/>
                <a:gd name="connsiteY36" fmla="*/ 7817 h 9963"/>
                <a:gd name="connsiteX37" fmla="*/ 7152 w 9285"/>
                <a:gd name="connsiteY37" fmla="*/ 7412 h 9963"/>
                <a:gd name="connsiteX38" fmla="*/ 7091 w 9285"/>
                <a:gd name="connsiteY38" fmla="*/ 6747 h 9963"/>
                <a:gd name="connsiteX39" fmla="*/ 7091 w 9285"/>
                <a:gd name="connsiteY39" fmla="*/ 6982 h 9963"/>
                <a:gd name="connsiteX40" fmla="*/ 6967 w 9285"/>
                <a:gd name="connsiteY40" fmla="*/ 6548 h 9963"/>
                <a:gd name="connsiteX41" fmla="*/ 6967 w 9285"/>
                <a:gd name="connsiteY41" fmla="*/ 6982 h 9963"/>
                <a:gd name="connsiteX42" fmla="*/ 6787 w 9285"/>
                <a:gd name="connsiteY42" fmla="*/ 6982 h 9963"/>
                <a:gd name="connsiteX43" fmla="*/ 6669 w 9285"/>
                <a:gd name="connsiteY43" fmla="*/ 6747 h 9963"/>
                <a:gd name="connsiteX44" fmla="*/ 6598 w 9285"/>
                <a:gd name="connsiteY44" fmla="*/ 6352 h 9963"/>
                <a:gd name="connsiteX45" fmla="*/ 6539 w 9285"/>
                <a:gd name="connsiteY45" fmla="*/ 6352 h 9963"/>
                <a:gd name="connsiteX46" fmla="*/ 6539 w 9285"/>
                <a:gd name="connsiteY46" fmla="*/ 6747 h 9963"/>
                <a:gd name="connsiteX47" fmla="*/ 6422 w 9285"/>
                <a:gd name="connsiteY47" fmla="*/ 6352 h 9963"/>
                <a:gd name="connsiteX48" fmla="*/ 6367 w 9285"/>
                <a:gd name="connsiteY48" fmla="*/ 5894 h 9963"/>
                <a:gd name="connsiteX49" fmla="*/ 6311 w 9285"/>
                <a:gd name="connsiteY49" fmla="*/ 6148 h 9963"/>
                <a:gd name="connsiteX50" fmla="*/ 6367 w 9285"/>
                <a:gd name="connsiteY50" fmla="*/ 6747 h 9963"/>
                <a:gd name="connsiteX51" fmla="*/ 6244 w 9285"/>
                <a:gd name="connsiteY51" fmla="*/ 6548 h 9963"/>
                <a:gd name="connsiteX52" fmla="*/ 6216 w 9285"/>
                <a:gd name="connsiteY52" fmla="*/ 6692 h 9963"/>
                <a:gd name="connsiteX53" fmla="*/ 5917 w 9285"/>
                <a:gd name="connsiteY53" fmla="*/ 6941 h 9963"/>
                <a:gd name="connsiteX54" fmla="*/ 5780 w 9285"/>
                <a:gd name="connsiteY54" fmla="*/ 6973 h 9963"/>
                <a:gd name="connsiteX55" fmla="*/ 5567 w 9285"/>
                <a:gd name="connsiteY55" fmla="*/ 6707 h 9963"/>
                <a:gd name="connsiteX56" fmla="*/ 5509 w 9285"/>
                <a:gd name="connsiteY56" fmla="*/ 6148 h 9963"/>
                <a:gd name="connsiteX57" fmla="*/ 5329 w 9285"/>
                <a:gd name="connsiteY57" fmla="*/ 5991 h 9963"/>
                <a:gd name="connsiteX58" fmla="*/ 5211 w 9285"/>
                <a:gd name="connsiteY58" fmla="*/ 4657 h 9963"/>
                <a:gd name="connsiteX59" fmla="*/ 5030 w 9285"/>
                <a:gd name="connsiteY59" fmla="*/ 3859 h 9963"/>
                <a:gd name="connsiteX60" fmla="*/ 4906 w 9285"/>
                <a:gd name="connsiteY60" fmla="*/ 3795 h 9963"/>
                <a:gd name="connsiteX61" fmla="*/ 4723 w 9285"/>
                <a:gd name="connsiteY61" fmla="*/ 3795 h 9963"/>
                <a:gd name="connsiteX62" fmla="*/ 4418 w 9285"/>
                <a:gd name="connsiteY62" fmla="*/ 2706 h 9963"/>
                <a:gd name="connsiteX63" fmla="*/ 4194 w 9285"/>
                <a:gd name="connsiteY63" fmla="*/ 3383 h 9963"/>
                <a:gd name="connsiteX64" fmla="*/ 4203 w 9285"/>
                <a:gd name="connsiteY64" fmla="*/ 3827 h 9963"/>
                <a:gd name="connsiteX65" fmla="*/ 3876 w 9285"/>
                <a:gd name="connsiteY65" fmla="*/ 4005 h 9963"/>
                <a:gd name="connsiteX66" fmla="*/ 3665 w 9285"/>
                <a:gd name="connsiteY66" fmla="*/ 4721 h 9963"/>
                <a:gd name="connsiteX67" fmla="*/ 3577 w 9285"/>
                <a:gd name="connsiteY67" fmla="*/ 4199 h 9963"/>
                <a:gd name="connsiteX68" fmla="*/ 3455 w 9285"/>
                <a:gd name="connsiteY68" fmla="*/ 4657 h 9963"/>
                <a:gd name="connsiteX69" fmla="*/ 3213 w 9285"/>
                <a:gd name="connsiteY69" fmla="*/ 4819 h 9963"/>
                <a:gd name="connsiteX70" fmla="*/ 2865 w 9285"/>
                <a:gd name="connsiteY70" fmla="*/ 4258 h 9963"/>
                <a:gd name="connsiteX71" fmla="*/ 2787 w 9285"/>
                <a:gd name="connsiteY71" fmla="*/ 4840 h 9963"/>
                <a:gd name="connsiteX72" fmla="*/ 2663 w 9285"/>
                <a:gd name="connsiteY72" fmla="*/ 4840 h 9963"/>
                <a:gd name="connsiteX73" fmla="*/ 2544 w 9285"/>
                <a:gd name="connsiteY73" fmla="*/ 4840 h 9963"/>
                <a:gd name="connsiteX74" fmla="*/ 2484 w 9285"/>
                <a:gd name="connsiteY74" fmla="*/ 4840 h 9963"/>
                <a:gd name="connsiteX75" fmla="*/ 2484 w 9285"/>
                <a:gd name="connsiteY75" fmla="*/ 5894 h 9963"/>
                <a:gd name="connsiteX76" fmla="*/ 2610 w 9285"/>
                <a:gd name="connsiteY76" fmla="*/ 6548 h 9963"/>
                <a:gd name="connsiteX77" fmla="*/ 2610 w 9285"/>
                <a:gd name="connsiteY77" fmla="*/ 6747 h 9963"/>
                <a:gd name="connsiteX78" fmla="*/ 2610 w 9285"/>
                <a:gd name="connsiteY78" fmla="*/ 7206 h 9963"/>
                <a:gd name="connsiteX79" fmla="*/ 2663 w 9285"/>
                <a:gd name="connsiteY79" fmla="*/ 7817 h 9963"/>
                <a:gd name="connsiteX80" fmla="*/ 2484 w 9285"/>
                <a:gd name="connsiteY80" fmla="*/ 7617 h 9963"/>
                <a:gd name="connsiteX81" fmla="*/ 2298 w 9285"/>
                <a:gd name="connsiteY81" fmla="*/ 7412 h 9963"/>
                <a:gd name="connsiteX82" fmla="*/ 2174 w 9285"/>
                <a:gd name="connsiteY82" fmla="*/ 6352 h 9963"/>
                <a:gd name="connsiteX83" fmla="*/ 1823 w 9285"/>
                <a:gd name="connsiteY83" fmla="*/ 6982 h 9963"/>
                <a:gd name="connsiteX84" fmla="*/ 1701 w 9285"/>
                <a:gd name="connsiteY84" fmla="*/ 7206 h 9963"/>
                <a:gd name="connsiteX85" fmla="*/ 1701 w 9285"/>
                <a:gd name="connsiteY85" fmla="*/ 6548 h 9963"/>
                <a:gd name="connsiteX86" fmla="*/ 1517 w 9285"/>
                <a:gd name="connsiteY86" fmla="*/ 5710 h 9963"/>
                <a:gd name="connsiteX87" fmla="*/ 1157 w 9285"/>
                <a:gd name="connsiteY87" fmla="*/ 5710 h 9963"/>
                <a:gd name="connsiteX88" fmla="*/ 1157 w 9285"/>
                <a:gd name="connsiteY88" fmla="*/ 4840 h 9963"/>
                <a:gd name="connsiteX89" fmla="*/ 1207 w 9285"/>
                <a:gd name="connsiteY89" fmla="*/ 3795 h 9963"/>
                <a:gd name="connsiteX90" fmla="*/ 973 w 9285"/>
                <a:gd name="connsiteY90" fmla="*/ 3319 h 9963"/>
                <a:gd name="connsiteX91" fmla="*/ 785 w 9285"/>
                <a:gd name="connsiteY91" fmla="*/ 2706 h 9963"/>
                <a:gd name="connsiteX92" fmla="*/ 734 w 9285"/>
                <a:gd name="connsiteY92" fmla="*/ 2284 h 9963"/>
                <a:gd name="connsiteX93" fmla="*/ 675 w 9285"/>
                <a:gd name="connsiteY93" fmla="*/ 1649 h 9963"/>
                <a:gd name="connsiteX94" fmla="*/ 734 w 9285"/>
                <a:gd name="connsiteY94" fmla="*/ 1012 h 9963"/>
                <a:gd name="connsiteX95" fmla="*/ 302 w 9285"/>
                <a:gd name="connsiteY95" fmla="*/ 1215 h 9963"/>
                <a:gd name="connsiteX96" fmla="*/ 55 w 9285"/>
                <a:gd name="connsiteY96" fmla="*/ 1649 h 9963"/>
                <a:gd name="connsiteX97" fmla="*/ 55 w 9285"/>
                <a:gd name="connsiteY97" fmla="*/ 1012 h 9963"/>
                <a:gd name="connsiteX98" fmla="*/ 0 w 9285"/>
                <a:gd name="connsiteY98" fmla="*/ 350 h 9963"/>
                <a:gd name="connsiteX99" fmla="*/ 9285 w 9285"/>
                <a:gd name="connsiteY99" fmla="*/ 0 h 9963"/>
                <a:gd name="connsiteX0" fmla="*/ 9925 w 9941"/>
                <a:gd name="connsiteY0" fmla="*/ 4858 h 10000"/>
                <a:gd name="connsiteX1" fmla="*/ 9732 w 9941"/>
                <a:gd name="connsiteY1" fmla="*/ 3584 h 10000"/>
                <a:gd name="connsiteX2" fmla="*/ 9669 w 9941"/>
                <a:gd name="connsiteY2" fmla="*/ 3584 h 10000"/>
                <a:gd name="connsiteX3" fmla="*/ 9858 w 9941"/>
                <a:gd name="connsiteY3" fmla="*/ 3331 h 10000"/>
                <a:gd name="connsiteX4" fmla="*/ 9597 w 9941"/>
                <a:gd name="connsiteY4" fmla="*/ 3331 h 10000"/>
                <a:gd name="connsiteX5" fmla="*/ 9539 w 9941"/>
                <a:gd name="connsiteY5" fmla="*/ 3809 h 10000"/>
                <a:gd name="connsiteX6" fmla="*/ 9669 w 9941"/>
                <a:gd name="connsiteY6" fmla="*/ 4215 h 10000"/>
                <a:gd name="connsiteX7" fmla="*/ 9597 w 9941"/>
                <a:gd name="connsiteY7" fmla="*/ 4215 h 10000"/>
                <a:gd name="connsiteX8" fmla="*/ 9801 w 9941"/>
                <a:gd name="connsiteY8" fmla="*/ 5489 h 10000"/>
                <a:gd name="connsiteX9" fmla="*/ 9539 w 9941"/>
                <a:gd name="connsiteY9" fmla="*/ 4674 h 10000"/>
                <a:gd name="connsiteX10" fmla="*/ 9669 w 9941"/>
                <a:gd name="connsiteY10" fmla="*/ 5489 h 10000"/>
                <a:gd name="connsiteX11" fmla="*/ 9597 w 9941"/>
                <a:gd name="connsiteY11" fmla="*/ 5731 h 10000"/>
                <a:gd name="connsiteX12" fmla="*/ 9539 w 9941"/>
                <a:gd name="connsiteY12" fmla="*/ 5489 h 10000"/>
                <a:gd name="connsiteX13" fmla="*/ 9471 w 9941"/>
                <a:gd name="connsiteY13" fmla="*/ 6171 h 10000"/>
                <a:gd name="connsiteX14" fmla="*/ 9268 w 9941"/>
                <a:gd name="connsiteY14" fmla="*/ 6376 h 10000"/>
                <a:gd name="connsiteX15" fmla="*/ 9206 w 9941"/>
                <a:gd name="connsiteY15" fmla="*/ 5916 h 10000"/>
                <a:gd name="connsiteX16" fmla="*/ 9083 w 9941"/>
                <a:gd name="connsiteY16" fmla="*/ 5731 h 10000"/>
                <a:gd name="connsiteX17" fmla="*/ 9145 w 9941"/>
                <a:gd name="connsiteY17" fmla="*/ 6572 h 10000"/>
                <a:gd name="connsiteX18" fmla="*/ 8813 w 9941"/>
                <a:gd name="connsiteY18" fmla="*/ 6171 h 10000"/>
                <a:gd name="connsiteX19" fmla="*/ 8747 w 9941"/>
                <a:gd name="connsiteY19" fmla="*/ 6376 h 10000"/>
                <a:gd name="connsiteX20" fmla="*/ 8550 w 9941"/>
                <a:gd name="connsiteY20" fmla="*/ 6772 h 10000"/>
                <a:gd name="connsiteX21" fmla="*/ 8501 w 9941"/>
                <a:gd name="connsiteY21" fmla="*/ 7233 h 10000"/>
                <a:gd name="connsiteX22" fmla="*/ 8356 w 9941"/>
                <a:gd name="connsiteY22" fmla="*/ 7233 h 10000"/>
                <a:gd name="connsiteX23" fmla="*/ 8160 w 9941"/>
                <a:gd name="connsiteY23" fmla="*/ 7440 h 10000"/>
                <a:gd name="connsiteX24" fmla="*/ 8160 w 9941"/>
                <a:gd name="connsiteY24" fmla="*/ 7233 h 10000"/>
                <a:gd name="connsiteX25" fmla="*/ 8160 w 9941"/>
                <a:gd name="connsiteY25" fmla="*/ 7645 h 10000"/>
                <a:gd name="connsiteX26" fmla="*/ 7969 w 9941"/>
                <a:gd name="connsiteY26" fmla="*/ 7440 h 10000"/>
                <a:gd name="connsiteX27" fmla="*/ 7969 w 9941"/>
                <a:gd name="connsiteY27" fmla="*/ 7846 h 10000"/>
                <a:gd name="connsiteX28" fmla="*/ 7899 w 9941"/>
                <a:gd name="connsiteY28" fmla="*/ 8508 h 10000"/>
                <a:gd name="connsiteX29" fmla="*/ 8038 w 9941"/>
                <a:gd name="connsiteY29" fmla="*/ 8739 h 10000"/>
                <a:gd name="connsiteX30" fmla="*/ 8038 w 9941"/>
                <a:gd name="connsiteY30" fmla="*/ 8739 h 10000"/>
                <a:gd name="connsiteX31" fmla="*/ 8160 w 9941"/>
                <a:gd name="connsiteY31" fmla="*/ 9589 h 10000"/>
                <a:gd name="connsiteX32" fmla="*/ 7834 w 9941"/>
                <a:gd name="connsiteY32" fmla="*/ 10000 h 10000"/>
                <a:gd name="connsiteX33" fmla="*/ 7834 w 9941"/>
                <a:gd name="connsiteY33" fmla="*/ 9589 h 10000"/>
                <a:gd name="connsiteX34" fmla="*/ 7697 w 9941"/>
                <a:gd name="connsiteY34" fmla="*/ 8938 h 10000"/>
                <a:gd name="connsiteX35" fmla="*/ 7644 w 9941"/>
                <a:gd name="connsiteY35" fmla="*/ 8508 h 10000"/>
                <a:gd name="connsiteX36" fmla="*/ 7578 w 9941"/>
                <a:gd name="connsiteY36" fmla="*/ 7846 h 10000"/>
                <a:gd name="connsiteX37" fmla="*/ 7644 w 9941"/>
                <a:gd name="connsiteY37" fmla="*/ 7440 h 10000"/>
                <a:gd name="connsiteX38" fmla="*/ 7578 w 9941"/>
                <a:gd name="connsiteY38" fmla="*/ 6772 h 10000"/>
                <a:gd name="connsiteX39" fmla="*/ 7578 w 9941"/>
                <a:gd name="connsiteY39" fmla="*/ 7008 h 10000"/>
                <a:gd name="connsiteX40" fmla="*/ 7445 w 9941"/>
                <a:gd name="connsiteY40" fmla="*/ 6572 h 10000"/>
                <a:gd name="connsiteX41" fmla="*/ 7445 w 9941"/>
                <a:gd name="connsiteY41" fmla="*/ 7008 h 10000"/>
                <a:gd name="connsiteX42" fmla="*/ 7251 w 9941"/>
                <a:gd name="connsiteY42" fmla="*/ 7008 h 10000"/>
                <a:gd name="connsiteX43" fmla="*/ 7124 w 9941"/>
                <a:gd name="connsiteY43" fmla="*/ 6772 h 10000"/>
                <a:gd name="connsiteX44" fmla="*/ 7047 w 9941"/>
                <a:gd name="connsiteY44" fmla="*/ 6376 h 10000"/>
                <a:gd name="connsiteX45" fmla="*/ 6984 w 9941"/>
                <a:gd name="connsiteY45" fmla="*/ 6376 h 10000"/>
                <a:gd name="connsiteX46" fmla="*/ 6984 w 9941"/>
                <a:gd name="connsiteY46" fmla="*/ 6772 h 10000"/>
                <a:gd name="connsiteX47" fmla="*/ 6858 w 9941"/>
                <a:gd name="connsiteY47" fmla="*/ 6376 h 10000"/>
                <a:gd name="connsiteX48" fmla="*/ 6798 w 9941"/>
                <a:gd name="connsiteY48" fmla="*/ 5916 h 10000"/>
                <a:gd name="connsiteX49" fmla="*/ 6738 w 9941"/>
                <a:gd name="connsiteY49" fmla="*/ 6171 h 10000"/>
                <a:gd name="connsiteX50" fmla="*/ 6798 w 9941"/>
                <a:gd name="connsiteY50" fmla="*/ 6772 h 10000"/>
                <a:gd name="connsiteX51" fmla="*/ 6666 w 9941"/>
                <a:gd name="connsiteY51" fmla="*/ 6572 h 10000"/>
                <a:gd name="connsiteX52" fmla="*/ 6636 w 9941"/>
                <a:gd name="connsiteY52" fmla="*/ 6717 h 10000"/>
                <a:gd name="connsiteX53" fmla="*/ 6314 w 9941"/>
                <a:gd name="connsiteY53" fmla="*/ 6967 h 10000"/>
                <a:gd name="connsiteX54" fmla="*/ 6166 w 9941"/>
                <a:gd name="connsiteY54" fmla="*/ 6999 h 10000"/>
                <a:gd name="connsiteX55" fmla="*/ 5937 w 9941"/>
                <a:gd name="connsiteY55" fmla="*/ 6732 h 10000"/>
                <a:gd name="connsiteX56" fmla="*/ 5874 w 9941"/>
                <a:gd name="connsiteY56" fmla="*/ 6171 h 10000"/>
                <a:gd name="connsiteX57" fmla="*/ 5680 w 9941"/>
                <a:gd name="connsiteY57" fmla="*/ 6013 h 10000"/>
                <a:gd name="connsiteX58" fmla="*/ 5553 w 9941"/>
                <a:gd name="connsiteY58" fmla="*/ 4674 h 10000"/>
                <a:gd name="connsiteX59" fmla="*/ 5358 w 9941"/>
                <a:gd name="connsiteY59" fmla="*/ 3873 h 10000"/>
                <a:gd name="connsiteX60" fmla="*/ 5225 w 9941"/>
                <a:gd name="connsiteY60" fmla="*/ 3809 h 10000"/>
                <a:gd name="connsiteX61" fmla="*/ 5028 w 9941"/>
                <a:gd name="connsiteY61" fmla="*/ 3809 h 10000"/>
                <a:gd name="connsiteX62" fmla="*/ 4699 w 9941"/>
                <a:gd name="connsiteY62" fmla="*/ 2716 h 10000"/>
                <a:gd name="connsiteX63" fmla="*/ 4458 w 9941"/>
                <a:gd name="connsiteY63" fmla="*/ 3396 h 10000"/>
                <a:gd name="connsiteX64" fmla="*/ 4468 w 9941"/>
                <a:gd name="connsiteY64" fmla="*/ 3841 h 10000"/>
                <a:gd name="connsiteX65" fmla="*/ 4115 w 9941"/>
                <a:gd name="connsiteY65" fmla="*/ 4020 h 10000"/>
                <a:gd name="connsiteX66" fmla="*/ 3888 w 9941"/>
                <a:gd name="connsiteY66" fmla="*/ 4739 h 10000"/>
                <a:gd name="connsiteX67" fmla="*/ 3793 w 9941"/>
                <a:gd name="connsiteY67" fmla="*/ 4215 h 10000"/>
                <a:gd name="connsiteX68" fmla="*/ 3662 w 9941"/>
                <a:gd name="connsiteY68" fmla="*/ 4674 h 10000"/>
                <a:gd name="connsiteX69" fmla="*/ 3401 w 9941"/>
                <a:gd name="connsiteY69" fmla="*/ 4837 h 10000"/>
                <a:gd name="connsiteX70" fmla="*/ 3027 w 9941"/>
                <a:gd name="connsiteY70" fmla="*/ 4274 h 10000"/>
                <a:gd name="connsiteX71" fmla="*/ 2943 w 9941"/>
                <a:gd name="connsiteY71" fmla="*/ 4858 h 10000"/>
                <a:gd name="connsiteX72" fmla="*/ 2809 w 9941"/>
                <a:gd name="connsiteY72" fmla="*/ 4858 h 10000"/>
                <a:gd name="connsiteX73" fmla="*/ 2681 w 9941"/>
                <a:gd name="connsiteY73" fmla="*/ 4858 h 10000"/>
                <a:gd name="connsiteX74" fmla="*/ 2616 w 9941"/>
                <a:gd name="connsiteY74" fmla="*/ 4858 h 10000"/>
                <a:gd name="connsiteX75" fmla="*/ 2616 w 9941"/>
                <a:gd name="connsiteY75" fmla="*/ 5916 h 10000"/>
                <a:gd name="connsiteX76" fmla="*/ 2752 w 9941"/>
                <a:gd name="connsiteY76" fmla="*/ 6572 h 10000"/>
                <a:gd name="connsiteX77" fmla="*/ 2752 w 9941"/>
                <a:gd name="connsiteY77" fmla="*/ 6772 h 10000"/>
                <a:gd name="connsiteX78" fmla="*/ 2752 w 9941"/>
                <a:gd name="connsiteY78" fmla="*/ 7233 h 10000"/>
                <a:gd name="connsiteX79" fmla="*/ 2809 w 9941"/>
                <a:gd name="connsiteY79" fmla="*/ 7846 h 10000"/>
                <a:gd name="connsiteX80" fmla="*/ 2616 w 9941"/>
                <a:gd name="connsiteY80" fmla="*/ 7645 h 10000"/>
                <a:gd name="connsiteX81" fmla="*/ 2416 w 9941"/>
                <a:gd name="connsiteY81" fmla="*/ 7440 h 10000"/>
                <a:gd name="connsiteX82" fmla="*/ 2282 w 9941"/>
                <a:gd name="connsiteY82" fmla="*/ 6376 h 10000"/>
                <a:gd name="connsiteX83" fmla="*/ 1904 w 9941"/>
                <a:gd name="connsiteY83" fmla="*/ 7008 h 10000"/>
                <a:gd name="connsiteX84" fmla="*/ 1773 w 9941"/>
                <a:gd name="connsiteY84" fmla="*/ 7233 h 10000"/>
                <a:gd name="connsiteX85" fmla="*/ 1773 w 9941"/>
                <a:gd name="connsiteY85" fmla="*/ 6572 h 10000"/>
                <a:gd name="connsiteX86" fmla="*/ 1575 w 9941"/>
                <a:gd name="connsiteY86" fmla="*/ 5731 h 10000"/>
                <a:gd name="connsiteX87" fmla="*/ 1187 w 9941"/>
                <a:gd name="connsiteY87" fmla="*/ 5731 h 10000"/>
                <a:gd name="connsiteX88" fmla="*/ 1187 w 9941"/>
                <a:gd name="connsiteY88" fmla="*/ 4858 h 10000"/>
                <a:gd name="connsiteX89" fmla="*/ 1241 w 9941"/>
                <a:gd name="connsiteY89" fmla="*/ 3809 h 10000"/>
                <a:gd name="connsiteX90" fmla="*/ 989 w 9941"/>
                <a:gd name="connsiteY90" fmla="*/ 3331 h 10000"/>
                <a:gd name="connsiteX91" fmla="*/ 786 w 9941"/>
                <a:gd name="connsiteY91" fmla="*/ 2716 h 10000"/>
                <a:gd name="connsiteX92" fmla="*/ 732 w 9941"/>
                <a:gd name="connsiteY92" fmla="*/ 2292 h 10000"/>
                <a:gd name="connsiteX93" fmla="*/ 668 w 9941"/>
                <a:gd name="connsiteY93" fmla="*/ 1655 h 10000"/>
                <a:gd name="connsiteX94" fmla="*/ 732 w 9941"/>
                <a:gd name="connsiteY94" fmla="*/ 1016 h 10000"/>
                <a:gd name="connsiteX95" fmla="*/ 266 w 9941"/>
                <a:gd name="connsiteY95" fmla="*/ 1220 h 10000"/>
                <a:gd name="connsiteX96" fmla="*/ 0 w 9941"/>
                <a:gd name="connsiteY96" fmla="*/ 1655 h 10000"/>
                <a:gd name="connsiteX97" fmla="*/ 0 w 9941"/>
                <a:gd name="connsiteY97" fmla="*/ 1016 h 10000"/>
                <a:gd name="connsiteX98" fmla="*/ 9941 w 9941"/>
                <a:gd name="connsiteY98" fmla="*/ 0 h 10000"/>
                <a:gd name="connsiteX0" fmla="*/ 9984 w 10000"/>
                <a:gd name="connsiteY0" fmla="*/ 4858 h 10000"/>
                <a:gd name="connsiteX1" fmla="*/ 9790 w 10000"/>
                <a:gd name="connsiteY1" fmla="*/ 3584 h 10000"/>
                <a:gd name="connsiteX2" fmla="*/ 9726 w 10000"/>
                <a:gd name="connsiteY2" fmla="*/ 3584 h 10000"/>
                <a:gd name="connsiteX3" fmla="*/ 9917 w 10000"/>
                <a:gd name="connsiteY3" fmla="*/ 3331 h 10000"/>
                <a:gd name="connsiteX4" fmla="*/ 9654 w 10000"/>
                <a:gd name="connsiteY4" fmla="*/ 3331 h 10000"/>
                <a:gd name="connsiteX5" fmla="*/ 9596 w 10000"/>
                <a:gd name="connsiteY5" fmla="*/ 3809 h 10000"/>
                <a:gd name="connsiteX6" fmla="*/ 9726 w 10000"/>
                <a:gd name="connsiteY6" fmla="*/ 4215 h 10000"/>
                <a:gd name="connsiteX7" fmla="*/ 9654 w 10000"/>
                <a:gd name="connsiteY7" fmla="*/ 4215 h 10000"/>
                <a:gd name="connsiteX8" fmla="*/ 9859 w 10000"/>
                <a:gd name="connsiteY8" fmla="*/ 5489 h 10000"/>
                <a:gd name="connsiteX9" fmla="*/ 9596 w 10000"/>
                <a:gd name="connsiteY9" fmla="*/ 4674 h 10000"/>
                <a:gd name="connsiteX10" fmla="*/ 9726 w 10000"/>
                <a:gd name="connsiteY10" fmla="*/ 5489 h 10000"/>
                <a:gd name="connsiteX11" fmla="*/ 9654 w 10000"/>
                <a:gd name="connsiteY11" fmla="*/ 5731 h 10000"/>
                <a:gd name="connsiteX12" fmla="*/ 9596 w 10000"/>
                <a:gd name="connsiteY12" fmla="*/ 5489 h 10000"/>
                <a:gd name="connsiteX13" fmla="*/ 9527 w 10000"/>
                <a:gd name="connsiteY13" fmla="*/ 6171 h 10000"/>
                <a:gd name="connsiteX14" fmla="*/ 9323 w 10000"/>
                <a:gd name="connsiteY14" fmla="*/ 6376 h 10000"/>
                <a:gd name="connsiteX15" fmla="*/ 9261 w 10000"/>
                <a:gd name="connsiteY15" fmla="*/ 5916 h 10000"/>
                <a:gd name="connsiteX16" fmla="*/ 9137 w 10000"/>
                <a:gd name="connsiteY16" fmla="*/ 5731 h 10000"/>
                <a:gd name="connsiteX17" fmla="*/ 9199 w 10000"/>
                <a:gd name="connsiteY17" fmla="*/ 6572 h 10000"/>
                <a:gd name="connsiteX18" fmla="*/ 8865 w 10000"/>
                <a:gd name="connsiteY18" fmla="*/ 6171 h 10000"/>
                <a:gd name="connsiteX19" fmla="*/ 8799 w 10000"/>
                <a:gd name="connsiteY19" fmla="*/ 6376 h 10000"/>
                <a:gd name="connsiteX20" fmla="*/ 8601 w 10000"/>
                <a:gd name="connsiteY20" fmla="*/ 6772 h 10000"/>
                <a:gd name="connsiteX21" fmla="*/ 8551 w 10000"/>
                <a:gd name="connsiteY21" fmla="*/ 7233 h 10000"/>
                <a:gd name="connsiteX22" fmla="*/ 8406 w 10000"/>
                <a:gd name="connsiteY22" fmla="*/ 7233 h 10000"/>
                <a:gd name="connsiteX23" fmla="*/ 8208 w 10000"/>
                <a:gd name="connsiteY23" fmla="*/ 7440 h 10000"/>
                <a:gd name="connsiteX24" fmla="*/ 8208 w 10000"/>
                <a:gd name="connsiteY24" fmla="*/ 7233 h 10000"/>
                <a:gd name="connsiteX25" fmla="*/ 8208 w 10000"/>
                <a:gd name="connsiteY25" fmla="*/ 7645 h 10000"/>
                <a:gd name="connsiteX26" fmla="*/ 8016 w 10000"/>
                <a:gd name="connsiteY26" fmla="*/ 7440 h 10000"/>
                <a:gd name="connsiteX27" fmla="*/ 8016 w 10000"/>
                <a:gd name="connsiteY27" fmla="*/ 7846 h 10000"/>
                <a:gd name="connsiteX28" fmla="*/ 7946 w 10000"/>
                <a:gd name="connsiteY28" fmla="*/ 8508 h 10000"/>
                <a:gd name="connsiteX29" fmla="*/ 8086 w 10000"/>
                <a:gd name="connsiteY29" fmla="*/ 8739 h 10000"/>
                <a:gd name="connsiteX30" fmla="*/ 8086 w 10000"/>
                <a:gd name="connsiteY30" fmla="*/ 8739 h 10000"/>
                <a:gd name="connsiteX31" fmla="*/ 8208 w 10000"/>
                <a:gd name="connsiteY31" fmla="*/ 9589 h 10000"/>
                <a:gd name="connsiteX32" fmla="*/ 7880 w 10000"/>
                <a:gd name="connsiteY32" fmla="*/ 10000 h 10000"/>
                <a:gd name="connsiteX33" fmla="*/ 7880 w 10000"/>
                <a:gd name="connsiteY33" fmla="*/ 9589 h 10000"/>
                <a:gd name="connsiteX34" fmla="*/ 7743 w 10000"/>
                <a:gd name="connsiteY34" fmla="*/ 8938 h 10000"/>
                <a:gd name="connsiteX35" fmla="*/ 7689 w 10000"/>
                <a:gd name="connsiteY35" fmla="*/ 8508 h 10000"/>
                <a:gd name="connsiteX36" fmla="*/ 7623 w 10000"/>
                <a:gd name="connsiteY36" fmla="*/ 7846 h 10000"/>
                <a:gd name="connsiteX37" fmla="*/ 7689 w 10000"/>
                <a:gd name="connsiteY37" fmla="*/ 7440 h 10000"/>
                <a:gd name="connsiteX38" fmla="*/ 7623 w 10000"/>
                <a:gd name="connsiteY38" fmla="*/ 6772 h 10000"/>
                <a:gd name="connsiteX39" fmla="*/ 7623 w 10000"/>
                <a:gd name="connsiteY39" fmla="*/ 7008 h 10000"/>
                <a:gd name="connsiteX40" fmla="*/ 7489 w 10000"/>
                <a:gd name="connsiteY40" fmla="*/ 6572 h 10000"/>
                <a:gd name="connsiteX41" fmla="*/ 7489 w 10000"/>
                <a:gd name="connsiteY41" fmla="*/ 7008 h 10000"/>
                <a:gd name="connsiteX42" fmla="*/ 7294 w 10000"/>
                <a:gd name="connsiteY42" fmla="*/ 7008 h 10000"/>
                <a:gd name="connsiteX43" fmla="*/ 7166 w 10000"/>
                <a:gd name="connsiteY43" fmla="*/ 6772 h 10000"/>
                <a:gd name="connsiteX44" fmla="*/ 7089 w 10000"/>
                <a:gd name="connsiteY44" fmla="*/ 6376 h 10000"/>
                <a:gd name="connsiteX45" fmla="*/ 7025 w 10000"/>
                <a:gd name="connsiteY45" fmla="*/ 6376 h 10000"/>
                <a:gd name="connsiteX46" fmla="*/ 7025 w 10000"/>
                <a:gd name="connsiteY46" fmla="*/ 6772 h 10000"/>
                <a:gd name="connsiteX47" fmla="*/ 6899 w 10000"/>
                <a:gd name="connsiteY47" fmla="*/ 6376 h 10000"/>
                <a:gd name="connsiteX48" fmla="*/ 6838 w 10000"/>
                <a:gd name="connsiteY48" fmla="*/ 5916 h 10000"/>
                <a:gd name="connsiteX49" fmla="*/ 6778 w 10000"/>
                <a:gd name="connsiteY49" fmla="*/ 6171 h 10000"/>
                <a:gd name="connsiteX50" fmla="*/ 6838 w 10000"/>
                <a:gd name="connsiteY50" fmla="*/ 6772 h 10000"/>
                <a:gd name="connsiteX51" fmla="*/ 6706 w 10000"/>
                <a:gd name="connsiteY51" fmla="*/ 6572 h 10000"/>
                <a:gd name="connsiteX52" fmla="*/ 6675 w 10000"/>
                <a:gd name="connsiteY52" fmla="*/ 6717 h 10000"/>
                <a:gd name="connsiteX53" fmla="*/ 6351 w 10000"/>
                <a:gd name="connsiteY53" fmla="*/ 6967 h 10000"/>
                <a:gd name="connsiteX54" fmla="*/ 6203 w 10000"/>
                <a:gd name="connsiteY54" fmla="*/ 6999 h 10000"/>
                <a:gd name="connsiteX55" fmla="*/ 5972 w 10000"/>
                <a:gd name="connsiteY55" fmla="*/ 6732 h 10000"/>
                <a:gd name="connsiteX56" fmla="*/ 5909 w 10000"/>
                <a:gd name="connsiteY56" fmla="*/ 6171 h 10000"/>
                <a:gd name="connsiteX57" fmla="*/ 5714 w 10000"/>
                <a:gd name="connsiteY57" fmla="*/ 6013 h 10000"/>
                <a:gd name="connsiteX58" fmla="*/ 5586 w 10000"/>
                <a:gd name="connsiteY58" fmla="*/ 4674 h 10000"/>
                <a:gd name="connsiteX59" fmla="*/ 5390 w 10000"/>
                <a:gd name="connsiteY59" fmla="*/ 3873 h 10000"/>
                <a:gd name="connsiteX60" fmla="*/ 5256 w 10000"/>
                <a:gd name="connsiteY60" fmla="*/ 3809 h 10000"/>
                <a:gd name="connsiteX61" fmla="*/ 5058 w 10000"/>
                <a:gd name="connsiteY61" fmla="*/ 3809 h 10000"/>
                <a:gd name="connsiteX62" fmla="*/ 4727 w 10000"/>
                <a:gd name="connsiteY62" fmla="*/ 2716 h 10000"/>
                <a:gd name="connsiteX63" fmla="*/ 4484 w 10000"/>
                <a:gd name="connsiteY63" fmla="*/ 3396 h 10000"/>
                <a:gd name="connsiteX64" fmla="*/ 4495 w 10000"/>
                <a:gd name="connsiteY64" fmla="*/ 3841 h 10000"/>
                <a:gd name="connsiteX65" fmla="*/ 4139 w 10000"/>
                <a:gd name="connsiteY65" fmla="*/ 4020 h 10000"/>
                <a:gd name="connsiteX66" fmla="*/ 3911 w 10000"/>
                <a:gd name="connsiteY66" fmla="*/ 4739 h 10000"/>
                <a:gd name="connsiteX67" fmla="*/ 3816 w 10000"/>
                <a:gd name="connsiteY67" fmla="*/ 4215 h 10000"/>
                <a:gd name="connsiteX68" fmla="*/ 3684 w 10000"/>
                <a:gd name="connsiteY68" fmla="*/ 4674 h 10000"/>
                <a:gd name="connsiteX69" fmla="*/ 3421 w 10000"/>
                <a:gd name="connsiteY69" fmla="*/ 4837 h 10000"/>
                <a:gd name="connsiteX70" fmla="*/ 3045 w 10000"/>
                <a:gd name="connsiteY70" fmla="*/ 4274 h 10000"/>
                <a:gd name="connsiteX71" fmla="*/ 2960 w 10000"/>
                <a:gd name="connsiteY71" fmla="*/ 4858 h 10000"/>
                <a:gd name="connsiteX72" fmla="*/ 2826 w 10000"/>
                <a:gd name="connsiteY72" fmla="*/ 4858 h 10000"/>
                <a:gd name="connsiteX73" fmla="*/ 2697 w 10000"/>
                <a:gd name="connsiteY73" fmla="*/ 4858 h 10000"/>
                <a:gd name="connsiteX74" fmla="*/ 2632 w 10000"/>
                <a:gd name="connsiteY74" fmla="*/ 4858 h 10000"/>
                <a:gd name="connsiteX75" fmla="*/ 2632 w 10000"/>
                <a:gd name="connsiteY75" fmla="*/ 5916 h 10000"/>
                <a:gd name="connsiteX76" fmla="*/ 2768 w 10000"/>
                <a:gd name="connsiteY76" fmla="*/ 6572 h 10000"/>
                <a:gd name="connsiteX77" fmla="*/ 2768 w 10000"/>
                <a:gd name="connsiteY77" fmla="*/ 6772 h 10000"/>
                <a:gd name="connsiteX78" fmla="*/ 2768 w 10000"/>
                <a:gd name="connsiteY78" fmla="*/ 7233 h 10000"/>
                <a:gd name="connsiteX79" fmla="*/ 2826 w 10000"/>
                <a:gd name="connsiteY79" fmla="*/ 7846 h 10000"/>
                <a:gd name="connsiteX80" fmla="*/ 2632 w 10000"/>
                <a:gd name="connsiteY80" fmla="*/ 7645 h 10000"/>
                <a:gd name="connsiteX81" fmla="*/ 2430 w 10000"/>
                <a:gd name="connsiteY81" fmla="*/ 7440 h 10000"/>
                <a:gd name="connsiteX82" fmla="*/ 2296 w 10000"/>
                <a:gd name="connsiteY82" fmla="*/ 6376 h 10000"/>
                <a:gd name="connsiteX83" fmla="*/ 1915 w 10000"/>
                <a:gd name="connsiteY83" fmla="*/ 7008 h 10000"/>
                <a:gd name="connsiteX84" fmla="*/ 1784 w 10000"/>
                <a:gd name="connsiteY84" fmla="*/ 7233 h 10000"/>
                <a:gd name="connsiteX85" fmla="*/ 1784 w 10000"/>
                <a:gd name="connsiteY85" fmla="*/ 6572 h 10000"/>
                <a:gd name="connsiteX86" fmla="*/ 1584 w 10000"/>
                <a:gd name="connsiteY86" fmla="*/ 5731 h 10000"/>
                <a:gd name="connsiteX87" fmla="*/ 1194 w 10000"/>
                <a:gd name="connsiteY87" fmla="*/ 5731 h 10000"/>
                <a:gd name="connsiteX88" fmla="*/ 1194 w 10000"/>
                <a:gd name="connsiteY88" fmla="*/ 4858 h 10000"/>
                <a:gd name="connsiteX89" fmla="*/ 1248 w 10000"/>
                <a:gd name="connsiteY89" fmla="*/ 3809 h 10000"/>
                <a:gd name="connsiteX90" fmla="*/ 995 w 10000"/>
                <a:gd name="connsiteY90" fmla="*/ 3331 h 10000"/>
                <a:gd name="connsiteX91" fmla="*/ 791 w 10000"/>
                <a:gd name="connsiteY91" fmla="*/ 2716 h 10000"/>
                <a:gd name="connsiteX92" fmla="*/ 736 w 10000"/>
                <a:gd name="connsiteY92" fmla="*/ 2292 h 10000"/>
                <a:gd name="connsiteX93" fmla="*/ 672 w 10000"/>
                <a:gd name="connsiteY93" fmla="*/ 1655 h 10000"/>
                <a:gd name="connsiteX94" fmla="*/ 736 w 10000"/>
                <a:gd name="connsiteY94" fmla="*/ 1016 h 10000"/>
                <a:gd name="connsiteX95" fmla="*/ 268 w 10000"/>
                <a:gd name="connsiteY95" fmla="*/ 1220 h 10000"/>
                <a:gd name="connsiteX96" fmla="*/ 0 w 10000"/>
                <a:gd name="connsiteY96" fmla="*/ 1655 h 10000"/>
                <a:gd name="connsiteX97" fmla="*/ 10000 w 10000"/>
                <a:gd name="connsiteY97" fmla="*/ 0 h 10000"/>
                <a:gd name="connsiteX0" fmla="*/ 9716 w 9732"/>
                <a:gd name="connsiteY0" fmla="*/ 4858 h 10000"/>
                <a:gd name="connsiteX1" fmla="*/ 9522 w 9732"/>
                <a:gd name="connsiteY1" fmla="*/ 3584 h 10000"/>
                <a:gd name="connsiteX2" fmla="*/ 9458 w 9732"/>
                <a:gd name="connsiteY2" fmla="*/ 3584 h 10000"/>
                <a:gd name="connsiteX3" fmla="*/ 9649 w 9732"/>
                <a:gd name="connsiteY3" fmla="*/ 3331 h 10000"/>
                <a:gd name="connsiteX4" fmla="*/ 9386 w 9732"/>
                <a:gd name="connsiteY4" fmla="*/ 3331 h 10000"/>
                <a:gd name="connsiteX5" fmla="*/ 9328 w 9732"/>
                <a:gd name="connsiteY5" fmla="*/ 3809 h 10000"/>
                <a:gd name="connsiteX6" fmla="*/ 9458 w 9732"/>
                <a:gd name="connsiteY6" fmla="*/ 4215 h 10000"/>
                <a:gd name="connsiteX7" fmla="*/ 9386 w 9732"/>
                <a:gd name="connsiteY7" fmla="*/ 4215 h 10000"/>
                <a:gd name="connsiteX8" fmla="*/ 9591 w 9732"/>
                <a:gd name="connsiteY8" fmla="*/ 5489 h 10000"/>
                <a:gd name="connsiteX9" fmla="*/ 9328 w 9732"/>
                <a:gd name="connsiteY9" fmla="*/ 4674 h 10000"/>
                <a:gd name="connsiteX10" fmla="*/ 9458 w 9732"/>
                <a:gd name="connsiteY10" fmla="*/ 5489 h 10000"/>
                <a:gd name="connsiteX11" fmla="*/ 9386 w 9732"/>
                <a:gd name="connsiteY11" fmla="*/ 5731 h 10000"/>
                <a:gd name="connsiteX12" fmla="*/ 9328 w 9732"/>
                <a:gd name="connsiteY12" fmla="*/ 5489 h 10000"/>
                <a:gd name="connsiteX13" fmla="*/ 9259 w 9732"/>
                <a:gd name="connsiteY13" fmla="*/ 6171 h 10000"/>
                <a:gd name="connsiteX14" fmla="*/ 9055 w 9732"/>
                <a:gd name="connsiteY14" fmla="*/ 6376 h 10000"/>
                <a:gd name="connsiteX15" fmla="*/ 8993 w 9732"/>
                <a:gd name="connsiteY15" fmla="*/ 5916 h 10000"/>
                <a:gd name="connsiteX16" fmla="*/ 8869 w 9732"/>
                <a:gd name="connsiteY16" fmla="*/ 5731 h 10000"/>
                <a:gd name="connsiteX17" fmla="*/ 8931 w 9732"/>
                <a:gd name="connsiteY17" fmla="*/ 6572 h 10000"/>
                <a:gd name="connsiteX18" fmla="*/ 8597 w 9732"/>
                <a:gd name="connsiteY18" fmla="*/ 6171 h 10000"/>
                <a:gd name="connsiteX19" fmla="*/ 8531 w 9732"/>
                <a:gd name="connsiteY19" fmla="*/ 6376 h 10000"/>
                <a:gd name="connsiteX20" fmla="*/ 8333 w 9732"/>
                <a:gd name="connsiteY20" fmla="*/ 6772 h 10000"/>
                <a:gd name="connsiteX21" fmla="*/ 8283 w 9732"/>
                <a:gd name="connsiteY21" fmla="*/ 7233 h 10000"/>
                <a:gd name="connsiteX22" fmla="*/ 8138 w 9732"/>
                <a:gd name="connsiteY22" fmla="*/ 7233 h 10000"/>
                <a:gd name="connsiteX23" fmla="*/ 7940 w 9732"/>
                <a:gd name="connsiteY23" fmla="*/ 7440 h 10000"/>
                <a:gd name="connsiteX24" fmla="*/ 7940 w 9732"/>
                <a:gd name="connsiteY24" fmla="*/ 7233 h 10000"/>
                <a:gd name="connsiteX25" fmla="*/ 7940 w 9732"/>
                <a:gd name="connsiteY25" fmla="*/ 7645 h 10000"/>
                <a:gd name="connsiteX26" fmla="*/ 7748 w 9732"/>
                <a:gd name="connsiteY26" fmla="*/ 7440 h 10000"/>
                <a:gd name="connsiteX27" fmla="*/ 7748 w 9732"/>
                <a:gd name="connsiteY27" fmla="*/ 7846 h 10000"/>
                <a:gd name="connsiteX28" fmla="*/ 7678 w 9732"/>
                <a:gd name="connsiteY28" fmla="*/ 8508 h 10000"/>
                <a:gd name="connsiteX29" fmla="*/ 7818 w 9732"/>
                <a:gd name="connsiteY29" fmla="*/ 8739 h 10000"/>
                <a:gd name="connsiteX30" fmla="*/ 7818 w 9732"/>
                <a:gd name="connsiteY30" fmla="*/ 8739 h 10000"/>
                <a:gd name="connsiteX31" fmla="*/ 7940 w 9732"/>
                <a:gd name="connsiteY31" fmla="*/ 9589 h 10000"/>
                <a:gd name="connsiteX32" fmla="*/ 7612 w 9732"/>
                <a:gd name="connsiteY32" fmla="*/ 10000 h 10000"/>
                <a:gd name="connsiteX33" fmla="*/ 7612 w 9732"/>
                <a:gd name="connsiteY33" fmla="*/ 9589 h 10000"/>
                <a:gd name="connsiteX34" fmla="*/ 7475 w 9732"/>
                <a:gd name="connsiteY34" fmla="*/ 8938 h 10000"/>
                <a:gd name="connsiteX35" fmla="*/ 7421 w 9732"/>
                <a:gd name="connsiteY35" fmla="*/ 8508 h 10000"/>
                <a:gd name="connsiteX36" fmla="*/ 7355 w 9732"/>
                <a:gd name="connsiteY36" fmla="*/ 7846 h 10000"/>
                <a:gd name="connsiteX37" fmla="*/ 7421 w 9732"/>
                <a:gd name="connsiteY37" fmla="*/ 7440 h 10000"/>
                <a:gd name="connsiteX38" fmla="*/ 7355 w 9732"/>
                <a:gd name="connsiteY38" fmla="*/ 6772 h 10000"/>
                <a:gd name="connsiteX39" fmla="*/ 7355 w 9732"/>
                <a:gd name="connsiteY39" fmla="*/ 7008 h 10000"/>
                <a:gd name="connsiteX40" fmla="*/ 7221 w 9732"/>
                <a:gd name="connsiteY40" fmla="*/ 6572 h 10000"/>
                <a:gd name="connsiteX41" fmla="*/ 7221 w 9732"/>
                <a:gd name="connsiteY41" fmla="*/ 7008 h 10000"/>
                <a:gd name="connsiteX42" fmla="*/ 7026 w 9732"/>
                <a:gd name="connsiteY42" fmla="*/ 7008 h 10000"/>
                <a:gd name="connsiteX43" fmla="*/ 6898 w 9732"/>
                <a:gd name="connsiteY43" fmla="*/ 6772 h 10000"/>
                <a:gd name="connsiteX44" fmla="*/ 6821 w 9732"/>
                <a:gd name="connsiteY44" fmla="*/ 6376 h 10000"/>
                <a:gd name="connsiteX45" fmla="*/ 6757 w 9732"/>
                <a:gd name="connsiteY45" fmla="*/ 6376 h 10000"/>
                <a:gd name="connsiteX46" fmla="*/ 6757 w 9732"/>
                <a:gd name="connsiteY46" fmla="*/ 6772 h 10000"/>
                <a:gd name="connsiteX47" fmla="*/ 6631 w 9732"/>
                <a:gd name="connsiteY47" fmla="*/ 6376 h 10000"/>
                <a:gd name="connsiteX48" fmla="*/ 6570 w 9732"/>
                <a:gd name="connsiteY48" fmla="*/ 5916 h 10000"/>
                <a:gd name="connsiteX49" fmla="*/ 6510 w 9732"/>
                <a:gd name="connsiteY49" fmla="*/ 6171 h 10000"/>
                <a:gd name="connsiteX50" fmla="*/ 6570 w 9732"/>
                <a:gd name="connsiteY50" fmla="*/ 6772 h 10000"/>
                <a:gd name="connsiteX51" fmla="*/ 6438 w 9732"/>
                <a:gd name="connsiteY51" fmla="*/ 6572 h 10000"/>
                <a:gd name="connsiteX52" fmla="*/ 6407 w 9732"/>
                <a:gd name="connsiteY52" fmla="*/ 6717 h 10000"/>
                <a:gd name="connsiteX53" fmla="*/ 6083 w 9732"/>
                <a:gd name="connsiteY53" fmla="*/ 6967 h 10000"/>
                <a:gd name="connsiteX54" fmla="*/ 5935 w 9732"/>
                <a:gd name="connsiteY54" fmla="*/ 6999 h 10000"/>
                <a:gd name="connsiteX55" fmla="*/ 5704 w 9732"/>
                <a:gd name="connsiteY55" fmla="*/ 6732 h 10000"/>
                <a:gd name="connsiteX56" fmla="*/ 5641 w 9732"/>
                <a:gd name="connsiteY56" fmla="*/ 6171 h 10000"/>
                <a:gd name="connsiteX57" fmla="*/ 5446 w 9732"/>
                <a:gd name="connsiteY57" fmla="*/ 6013 h 10000"/>
                <a:gd name="connsiteX58" fmla="*/ 5318 w 9732"/>
                <a:gd name="connsiteY58" fmla="*/ 4674 h 10000"/>
                <a:gd name="connsiteX59" fmla="*/ 5122 w 9732"/>
                <a:gd name="connsiteY59" fmla="*/ 3873 h 10000"/>
                <a:gd name="connsiteX60" fmla="*/ 4988 w 9732"/>
                <a:gd name="connsiteY60" fmla="*/ 3809 h 10000"/>
                <a:gd name="connsiteX61" fmla="*/ 4790 w 9732"/>
                <a:gd name="connsiteY61" fmla="*/ 3809 h 10000"/>
                <a:gd name="connsiteX62" fmla="*/ 4459 w 9732"/>
                <a:gd name="connsiteY62" fmla="*/ 2716 h 10000"/>
                <a:gd name="connsiteX63" fmla="*/ 4216 w 9732"/>
                <a:gd name="connsiteY63" fmla="*/ 3396 h 10000"/>
                <a:gd name="connsiteX64" fmla="*/ 4227 w 9732"/>
                <a:gd name="connsiteY64" fmla="*/ 3841 h 10000"/>
                <a:gd name="connsiteX65" fmla="*/ 3871 w 9732"/>
                <a:gd name="connsiteY65" fmla="*/ 4020 h 10000"/>
                <a:gd name="connsiteX66" fmla="*/ 3643 w 9732"/>
                <a:gd name="connsiteY66" fmla="*/ 4739 h 10000"/>
                <a:gd name="connsiteX67" fmla="*/ 3548 w 9732"/>
                <a:gd name="connsiteY67" fmla="*/ 4215 h 10000"/>
                <a:gd name="connsiteX68" fmla="*/ 3416 w 9732"/>
                <a:gd name="connsiteY68" fmla="*/ 4674 h 10000"/>
                <a:gd name="connsiteX69" fmla="*/ 3153 w 9732"/>
                <a:gd name="connsiteY69" fmla="*/ 4837 h 10000"/>
                <a:gd name="connsiteX70" fmla="*/ 2777 w 9732"/>
                <a:gd name="connsiteY70" fmla="*/ 4274 h 10000"/>
                <a:gd name="connsiteX71" fmla="*/ 2692 w 9732"/>
                <a:gd name="connsiteY71" fmla="*/ 4858 h 10000"/>
                <a:gd name="connsiteX72" fmla="*/ 2558 w 9732"/>
                <a:gd name="connsiteY72" fmla="*/ 4858 h 10000"/>
                <a:gd name="connsiteX73" fmla="*/ 2429 w 9732"/>
                <a:gd name="connsiteY73" fmla="*/ 4858 h 10000"/>
                <a:gd name="connsiteX74" fmla="*/ 2364 w 9732"/>
                <a:gd name="connsiteY74" fmla="*/ 4858 h 10000"/>
                <a:gd name="connsiteX75" fmla="*/ 2364 w 9732"/>
                <a:gd name="connsiteY75" fmla="*/ 5916 h 10000"/>
                <a:gd name="connsiteX76" fmla="*/ 2500 w 9732"/>
                <a:gd name="connsiteY76" fmla="*/ 6572 h 10000"/>
                <a:gd name="connsiteX77" fmla="*/ 2500 w 9732"/>
                <a:gd name="connsiteY77" fmla="*/ 6772 h 10000"/>
                <a:gd name="connsiteX78" fmla="*/ 2500 w 9732"/>
                <a:gd name="connsiteY78" fmla="*/ 7233 h 10000"/>
                <a:gd name="connsiteX79" fmla="*/ 2558 w 9732"/>
                <a:gd name="connsiteY79" fmla="*/ 7846 h 10000"/>
                <a:gd name="connsiteX80" fmla="*/ 2364 w 9732"/>
                <a:gd name="connsiteY80" fmla="*/ 7645 h 10000"/>
                <a:gd name="connsiteX81" fmla="*/ 2162 w 9732"/>
                <a:gd name="connsiteY81" fmla="*/ 7440 h 10000"/>
                <a:gd name="connsiteX82" fmla="*/ 2028 w 9732"/>
                <a:gd name="connsiteY82" fmla="*/ 6376 h 10000"/>
                <a:gd name="connsiteX83" fmla="*/ 1647 w 9732"/>
                <a:gd name="connsiteY83" fmla="*/ 7008 h 10000"/>
                <a:gd name="connsiteX84" fmla="*/ 1516 w 9732"/>
                <a:gd name="connsiteY84" fmla="*/ 7233 h 10000"/>
                <a:gd name="connsiteX85" fmla="*/ 1516 w 9732"/>
                <a:gd name="connsiteY85" fmla="*/ 6572 h 10000"/>
                <a:gd name="connsiteX86" fmla="*/ 1316 w 9732"/>
                <a:gd name="connsiteY86" fmla="*/ 5731 h 10000"/>
                <a:gd name="connsiteX87" fmla="*/ 926 w 9732"/>
                <a:gd name="connsiteY87" fmla="*/ 5731 h 10000"/>
                <a:gd name="connsiteX88" fmla="*/ 926 w 9732"/>
                <a:gd name="connsiteY88" fmla="*/ 4858 h 10000"/>
                <a:gd name="connsiteX89" fmla="*/ 980 w 9732"/>
                <a:gd name="connsiteY89" fmla="*/ 3809 h 10000"/>
                <a:gd name="connsiteX90" fmla="*/ 727 w 9732"/>
                <a:gd name="connsiteY90" fmla="*/ 3331 h 10000"/>
                <a:gd name="connsiteX91" fmla="*/ 523 w 9732"/>
                <a:gd name="connsiteY91" fmla="*/ 2716 h 10000"/>
                <a:gd name="connsiteX92" fmla="*/ 468 w 9732"/>
                <a:gd name="connsiteY92" fmla="*/ 2292 h 10000"/>
                <a:gd name="connsiteX93" fmla="*/ 404 w 9732"/>
                <a:gd name="connsiteY93" fmla="*/ 1655 h 10000"/>
                <a:gd name="connsiteX94" fmla="*/ 468 w 9732"/>
                <a:gd name="connsiteY94" fmla="*/ 1016 h 10000"/>
                <a:gd name="connsiteX95" fmla="*/ 0 w 9732"/>
                <a:gd name="connsiteY95" fmla="*/ 1220 h 10000"/>
                <a:gd name="connsiteX96" fmla="*/ 9732 w 9732"/>
                <a:gd name="connsiteY96" fmla="*/ 0 h 10000"/>
                <a:gd name="connsiteX0" fmla="*/ 9590 w 9606"/>
                <a:gd name="connsiteY0" fmla="*/ 4858 h 10000"/>
                <a:gd name="connsiteX1" fmla="*/ 9390 w 9606"/>
                <a:gd name="connsiteY1" fmla="*/ 3584 h 10000"/>
                <a:gd name="connsiteX2" fmla="*/ 9324 w 9606"/>
                <a:gd name="connsiteY2" fmla="*/ 3584 h 10000"/>
                <a:gd name="connsiteX3" fmla="*/ 9521 w 9606"/>
                <a:gd name="connsiteY3" fmla="*/ 3331 h 10000"/>
                <a:gd name="connsiteX4" fmla="*/ 9250 w 9606"/>
                <a:gd name="connsiteY4" fmla="*/ 3331 h 10000"/>
                <a:gd name="connsiteX5" fmla="*/ 9191 w 9606"/>
                <a:gd name="connsiteY5" fmla="*/ 3809 h 10000"/>
                <a:gd name="connsiteX6" fmla="*/ 9324 w 9606"/>
                <a:gd name="connsiteY6" fmla="*/ 4215 h 10000"/>
                <a:gd name="connsiteX7" fmla="*/ 9250 w 9606"/>
                <a:gd name="connsiteY7" fmla="*/ 4215 h 10000"/>
                <a:gd name="connsiteX8" fmla="*/ 9461 w 9606"/>
                <a:gd name="connsiteY8" fmla="*/ 5489 h 10000"/>
                <a:gd name="connsiteX9" fmla="*/ 9191 w 9606"/>
                <a:gd name="connsiteY9" fmla="*/ 4674 h 10000"/>
                <a:gd name="connsiteX10" fmla="*/ 9324 w 9606"/>
                <a:gd name="connsiteY10" fmla="*/ 5489 h 10000"/>
                <a:gd name="connsiteX11" fmla="*/ 9250 w 9606"/>
                <a:gd name="connsiteY11" fmla="*/ 5731 h 10000"/>
                <a:gd name="connsiteX12" fmla="*/ 9191 w 9606"/>
                <a:gd name="connsiteY12" fmla="*/ 5489 h 10000"/>
                <a:gd name="connsiteX13" fmla="*/ 9120 w 9606"/>
                <a:gd name="connsiteY13" fmla="*/ 6171 h 10000"/>
                <a:gd name="connsiteX14" fmla="*/ 8910 w 9606"/>
                <a:gd name="connsiteY14" fmla="*/ 6376 h 10000"/>
                <a:gd name="connsiteX15" fmla="*/ 8847 w 9606"/>
                <a:gd name="connsiteY15" fmla="*/ 5916 h 10000"/>
                <a:gd name="connsiteX16" fmla="*/ 8719 w 9606"/>
                <a:gd name="connsiteY16" fmla="*/ 5731 h 10000"/>
                <a:gd name="connsiteX17" fmla="*/ 8783 w 9606"/>
                <a:gd name="connsiteY17" fmla="*/ 6572 h 10000"/>
                <a:gd name="connsiteX18" fmla="*/ 8440 w 9606"/>
                <a:gd name="connsiteY18" fmla="*/ 6171 h 10000"/>
                <a:gd name="connsiteX19" fmla="*/ 8372 w 9606"/>
                <a:gd name="connsiteY19" fmla="*/ 6376 h 10000"/>
                <a:gd name="connsiteX20" fmla="*/ 8168 w 9606"/>
                <a:gd name="connsiteY20" fmla="*/ 6772 h 10000"/>
                <a:gd name="connsiteX21" fmla="*/ 8117 w 9606"/>
                <a:gd name="connsiteY21" fmla="*/ 7233 h 10000"/>
                <a:gd name="connsiteX22" fmla="*/ 7968 w 9606"/>
                <a:gd name="connsiteY22" fmla="*/ 7233 h 10000"/>
                <a:gd name="connsiteX23" fmla="*/ 7765 w 9606"/>
                <a:gd name="connsiteY23" fmla="*/ 7440 h 10000"/>
                <a:gd name="connsiteX24" fmla="*/ 7765 w 9606"/>
                <a:gd name="connsiteY24" fmla="*/ 7233 h 10000"/>
                <a:gd name="connsiteX25" fmla="*/ 7765 w 9606"/>
                <a:gd name="connsiteY25" fmla="*/ 7645 h 10000"/>
                <a:gd name="connsiteX26" fmla="*/ 7567 w 9606"/>
                <a:gd name="connsiteY26" fmla="*/ 7440 h 10000"/>
                <a:gd name="connsiteX27" fmla="*/ 7567 w 9606"/>
                <a:gd name="connsiteY27" fmla="*/ 7846 h 10000"/>
                <a:gd name="connsiteX28" fmla="*/ 7495 w 9606"/>
                <a:gd name="connsiteY28" fmla="*/ 8508 h 10000"/>
                <a:gd name="connsiteX29" fmla="*/ 7639 w 9606"/>
                <a:gd name="connsiteY29" fmla="*/ 8739 h 10000"/>
                <a:gd name="connsiteX30" fmla="*/ 7639 w 9606"/>
                <a:gd name="connsiteY30" fmla="*/ 8739 h 10000"/>
                <a:gd name="connsiteX31" fmla="*/ 7765 w 9606"/>
                <a:gd name="connsiteY31" fmla="*/ 9589 h 10000"/>
                <a:gd name="connsiteX32" fmla="*/ 7428 w 9606"/>
                <a:gd name="connsiteY32" fmla="*/ 10000 h 10000"/>
                <a:gd name="connsiteX33" fmla="*/ 7428 w 9606"/>
                <a:gd name="connsiteY33" fmla="*/ 9589 h 10000"/>
                <a:gd name="connsiteX34" fmla="*/ 7287 w 9606"/>
                <a:gd name="connsiteY34" fmla="*/ 8938 h 10000"/>
                <a:gd name="connsiteX35" fmla="*/ 7231 w 9606"/>
                <a:gd name="connsiteY35" fmla="*/ 8508 h 10000"/>
                <a:gd name="connsiteX36" fmla="*/ 7164 w 9606"/>
                <a:gd name="connsiteY36" fmla="*/ 7846 h 10000"/>
                <a:gd name="connsiteX37" fmla="*/ 7231 w 9606"/>
                <a:gd name="connsiteY37" fmla="*/ 7440 h 10000"/>
                <a:gd name="connsiteX38" fmla="*/ 7164 w 9606"/>
                <a:gd name="connsiteY38" fmla="*/ 6772 h 10000"/>
                <a:gd name="connsiteX39" fmla="*/ 7164 w 9606"/>
                <a:gd name="connsiteY39" fmla="*/ 7008 h 10000"/>
                <a:gd name="connsiteX40" fmla="*/ 7026 w 9606"/>
                <a:gd name="connsiteY40" fmla="*/ 6572 h 10000"/>
                <a:gd name="connsiteX41" fmla="*/ 7026 w 9606"/>
                <a:gd name="connsiteY41" fmla="*/ 7008 h 10000"/>
                <a:gd name="connsiteX42" fmla="*/ 6825 w 9606"/>
                <a:gd name="connsiteY42" fmla="*/ 7008 h 10000"/>
                <a:gd name="connsiteX43" fmla="*/ 6694 w 9606"/>
                <a:gd name="connsiteY43" fmla="*/ 6772 h 10000"/>
                <a:gd name="connsiteX44" fmla="*/ 6615 w 9606"/>
                <a:gd name="connsiteY44" fmla="*/ 6376 h 10000"/>
                <a:gd name="connsiteX45" fmla="*/ 6549 w 9606"/>
                <a:gd name="connsiteY45" fmla="*/ 6376 h 10000"/>
                <a:gd name="connsiteX46" fmla="*/ 6549 w 9606"/>
                <a:gd name="connsiteY46" fmla="*/ 6772 h 10000"/>
                <a:gd name="connsiteX47" fmla="*/ 6420 w 9606"/>
                <a:gd name="connsiteY47" fmla="*/ 6376 h 10000"/>
                <a:gd name="connsiteX48" fmla="*/ 6357 w 9606"/>
                <a:gd name="connsiteY48" fmla="*/ 5916 h 10000"/>
                <a:gd name="connsiteX49" fmla="*/ 6295 w 9606"/>
                <a:gd name="connsiteY49" fmla="*/ 6171 h 10000"/>
                <a:gd name="connsiteX50" fmla="*/ 6357 w 9606"/>
                <a:gd name="connsiteY50" fmla="*/ 6772 h 10000"/>
                <a:gd name="connsiteX51" fmla="*/ 6221 w 9606"/>
                <a:gd name="connsiteY51" fmla="*/ 6572 h 10000"/>
                <a:gd name="connsiteX52" fmla="*/ 6189 w 9606"/>
                <a:gd name="connsiteY52" fmla="*/ 6717 h 10000"/>
                <a:gd name="connsiteX53" fmla="*/ 5857 w 9606"/>
                <a:gd name="connsiteY53" fmla="*/ 6967 h 10000"/>
                <a:gd name="connsiteX54" fmla="*/ 5704 w 9606"/>
                <a:gd name="connsiteY54" fmla="*/ 6999 h 10000"/>
                <a:gd name="connsiteX55" fmla="*/ 5467 w 9606"/>
                <a:gd name="connsiteY55" fmla="*/ 6732 h 10000"/>
                <a:gd name="connsiteX56" fmla="*/ 5402 w 9606"/>
                <a:gd name="connsiteY56" fmla="*/ 6171 h 10000"/>
                <a:gd name="connsiteX57" fmla="*/ 5202 w 9606"/>
                <a:gd name="connsiteY57" fmla="*/ 6013 h 10000"/>
                <a:gd name="connsiteX58" fmla="*/ 5070 w 9606"/>
                <a:gd name="connsiteY58" fmla="*/ 4674 h 10000"/>
                <a:gd name="connsiteX59" fmla="*/ 4869 w 9606"/>
                <a:gd name="connsiteY59" fmla="*/ 3873 h 10000"/>
                <a:gd name="connsiteX60" fmla="*/ 4731 w 9606"/>
                <a:gd name="connsiteY60" fmla="*/ 3809 h 10000"/>
                <a:gd name="connsiteX61" fmla="*/ 4528 w 9606"/>
                <a:gd name="connsiteY61" fmla="*/ 3809 h 10000"/>
                <a:gd name="connsiteX62" fmla="*/ 4188 w 9606"/>
                <a:gd name="connsiteY62" fmla="*/ 2716 h 10000"/>
                <a:gd name="connsiteX63" fmla="*/ 3938 w 9606"/>
                <a:gd name="connsiteY63" fmla="*/ 3396 h 10000"/>
                <a:gd name="connsiteX64" fmla="*/ 3949 w 9606"/>
                <a:gd name="connsiteY64" fmla="*/ 3841 h 10000"/>
                <a:gd name="connsiteX65" fmla="*/ 3584 w 9606"/>
                <a:gd name="connsiteY65" fmla="*/ 4020 h 10000"/>
                <a:gd name="connsiteX66" fmla="*/ 3349 w 9606"/>
                <a:gd name="connsiteY66" fmla="*/ 4739 h 10000"/>
                <a:gd name="connsiteX67" fmla="*/ 3252 w 9606"/>
                <a:gd name="connsiteY67" fmla="*/ 4215 h 10000"/>
                <a:gd name="connsiteX68" fmla="*/ 3116 w 9606"/>
                <a:gd name="connsiteY68" fmla="*/ 4674 h 10000"/>
                <a:gd name="connsiteX69" fmla="*/ 2846 w 9606"/>
                <a:gd name="connsiteY69" fmla="*/ 4837 h 10000"/>
                <a:gd name="connsiteX70" fmla="*/ 2459 w 9606"/>
                <a:gd name="connsiteY70" fmla="*/ 4274 h 10000"/>
                <a:gd name="connsiteX71" fmla="*/ 2372 w 9606"/>
                <a:gd name="connsiteY71" fmla="*/ 4858 h 10000"/>
                <a:gd name="connsiteX72" fmla="*/ 2234 w 9606"/>
                <a:gd name="connsiteY72" fmla="*/ 4858 h 10000"/>
                <a:gd name="connsiteX73" fmla="*/ 2102 w 9606"/>
                <a:gd name="connsiteY73" fmla="*/ 4858 h 10000"/>
                <a:gd name="connsiteX74" fmla="*/ 2035 w 9606"/>
                <a:gd name="connsiteY74" fmla="*/ 4858 h 10000"/>
                <a:gd name="connsiteX75" fmla="*/ 2035 w 9606"/>
                <a:gd name="connsiteY75" fmla="*/ 5916 h 10000"/>
                <a:gd name="connsiteX76" fmla="*/ 2175 w 9606"/>
                <a:gd name="connsiteY76" fmla="*/ 6572 h 10000"/>
                <a:gd name="connsiteX77" fmla="*/ 2175 w 9606"/>
                <a:gd name="connsiteY77" fmla="*/ 6772 h 10000"/>
                <a:gd name="connsiteX78" fmla="*/ 2175 w 9606"/>
                <a:gd name="connsiteY78" fmla="*/ 7233 h 10000"/>
                <a:gd name="connsiteX79" fmla="*/ 2234 w 9606"/>
                <a:gd name="connsiteY79" fmla="*/ 7846 h 10000"/>
                <a:gd name="connsiteX80" fmla="*/ 2035 w 9606"/>
                <a:gd name="connsiteY80" fmla="*/ 7645 h 10000"/>
                <a:gd name="connsiteX81" fmla="*/ 1828 w 9606"/>
                <a:gd name="connsiteY81" fmla="*/ 7440 h 10000"/>
                <a:gd name="connsiteX82" fmla="*/ 1690 w 9606"/>
                <a:gd name="connsiteY82" fmla="*/ 6376 h 10000"/>
                <a:gd name="connsiteX83" fmla="*/ 1298 w 9606"/>
                <a:gd name="connsiteY83" fmla="*/ 7008 h 10000"/>
                <a:gd name="connsiteX84" fmla="*/ 1164 w 9606"/>
                <a:gd name="connsiteY84" fmla="*/ 7233 h 10000"/>
                <a:gd name="connsiteX85" fmla="*/ 1164 w 9606"/>
                <a:gd name="connsiteY85" fmla="*/ 6572 h 10000"/>
                <a:gd name="connsiteX86" fmla="*/ 958 w 9606"/>
                <a:gd name="connsiteY86" fmla="*/ 5731 h 10000"/>
                <a:gd name="connsiteX87" fmla="*/ 558 w 9606"/>
                <a:gd name="connsiteY87" fmla="*/ 5731 h 10000"/>
                <a:gd name="connsiteX88" fmla="*/ 558 w 9606"/>
                <a:gd name="connsiteY88" fmla="*/ 4858 h 10000"/>
                <a:gd name="connsiteX89" fmla="*/ 613 w 9606"/>
                <a:gd name="connsiteY89" fmla="*/ 3809 h 10000"/>
                <a:gd name="connsiteX90" fmla="*/ 353 w 9606"/>
                <a:gd name="connsiteY90" fmla="*/ 3331 h 10000"/>
                <a:gd name="connsiteX91" fmla="*/ 143 w 9606"/>
                <a:gd name="connsiteY91" fmla="*/ 2716 h 10000"/>
                <a:gd name="connsiteX92" fmla="*/ 87 w 9606"/>
                <a:gd name="connsiteY92" fmla="*/ 2292 h 10000"/>
                <a:gd name="connsiteX93" fmla="*/ 21 w 9606"/>
                <a:gd name="connsiteY93" fmla="*/ 1655 h 10000"/>
                <a:gd name="connsiteX94" fmla="*/ 87 w 9606"/>
                <a:gd name="connsiteY94" fmla="*/ 1016 h 10000"/>
                <a:gd name="connsiteX95" fmla="*/ 9606 w 9606"/>
                <a:gd name="connsiteY95" fmla="*/ 0 h 10000"/>
                <a:gd name="connsiteX0" fmla="*/ 9961 w 9978"/>
                <a:gd name="connsiteY0" fmla="*/ 4908 h 10050"/>
                <a:gd name="connsiteX1" fmla="*/ 9753 w 9978"/>
                <a:gd name="connsiteY1" fmla="*/ 3634 h 10050"/>
                <a:gd name="connsiteX2" fmla="*/ 9684 w 9978"/>
                <a:gd name="connsiteY2" fmla="*/ 3634 h 10050"/>
                <a:gd name="connsiteX3" fmla="*/ 9890 w 9978"/>
                <a:gd name="connsiteY3" fmla="*/ 3381 h 10050"/>
                <a:gd name="connsiteX4" fmla="*/ 9607 w 9978"/>
                <a:gd name="connsiteY4" fmla="*/ 3381 h 10050"/>
                <a:gd name="connsiteX5" fmla="*/ 9546 w 9978"/>
                <a:gd name="connsiteY5" fmla="*/ 3859 h 10050"/>
                <a:gd name="connsiteX6" fmla="*/ 9684 w 9978"/>
                <a:gd name="connsiteY6" fmla="*/ 4265 h 10050"/>
                <a:gd name="connsiteX7" fmla="*/ 9607 w 9978"/>
                <a:gd name="connsiteY7" fmla="*/ 4265 h 10050"/>
                <a:gd name="connsiteX8" fmla="*/ 9827 w 9978"/>
                <a:gd name="connsiteY8" fmla="*/ 5539 h 10050"/>
                <a:gd name="connsiteX9" fmla="*/ 9546 w 9978"/>
                <a:gd name="connsiteY9" fmla="*/ 4724 h 10050"/>
                <a:gd name="connsiteX10" fmla="*/ 9684 w 9978"/>
                <a:gd name="connsiteY10" fmla="*/ 5539 h 10050"/>
                <a:gd name="connsiteX11" fmla="*/ 9607 w 9978"/>
                <a:gd name="connsiteY11" fmla="*/ 5781 h 10050"/>
                <a:gd name="connsiteX12" fmla="*/ 9546 w 9978"/>
                <a:gd name="connsiteY12" fmla="*/ 5539 h 10050"/>
                <a:gd name="connsiteX13" fmla="*/ 9472 w 9978"/>
                <a:gd name="connsiteY13" fmla="*/ 6221 h 10050"/>
                <a:gd name="connsiteX14" fmla="*/ 9253 w 9978"/>
                <a:gd name="connsiteY14" fmla="*/ 6426 h 10050"/>
                <a:gd name="connsiteX15" fmla="*/ 9188 w 9978"/>
                <a:gd name="connsiteY15" fmla="*/ 5966 h 10050"/>
                <a:gd name="connsiteX16" fmla="*/ 9055 w 9978"/>
                <a:gd name="connsiteY16" fmla="*/ 5781 h 10050"/>
                <a:gd name="connsiteX17" fmla="*/ 9121 w 9978"/>
                <a:gd name="connsiteY17" fmla="*/ 6622 h 10050"/>
                <a:gd name="connsiteX18" fmla="*/ 8764 w 9978"/>
                <a:gd name="connsiteY18" fmla="*/ 6221 h 10050"/>
                <a:gd name="connsiteX19" fmla="*/ 8693 w 9978"/>
                <a:gd name="connsiteY19" fmla="*/ 6426 h 10050"/>
                <a:gd name="connsiteX20" fmla="*/ 8481 w 9978"/>
                <a:gd name="connsiteY20" fmla="*/ 6822 h 10050"/>
                <a:gd name="connsiteX21" fmla="*/ 8428 w 9978"/>
                <a:gd name="connsiteY21" fmla="*/ 7283 h 10050"/>
                <a:gd name="connsiteX22" fmla="*/ 8273 w 9978"/>
                <a:gd name="connsiteY22" fmla="*/ 7283 h 10050"/>
                <a:gd name="connsiteX23" fmla="*/ 8061 w 9978"/>
                <a:gd name="connsiteY23" fmla="*/ 7490 h 10050"/>
                <a:gd name="connsiteX24" fmla="*/ 8061 w 9978"/>
                <a:gd name="connsiteY24" fmla="*/ 7283 h 10050"/>
                <a:gd name="connsiteX25" fmla="*/ 8061 w 9978"/>
                <a:gd name="connsiteY25" fmla="*/ 7695 h 10050"/>
                <a:gd name="connsiteX26" fmla="*/ 7855 w 9978"/>
                <a:gd name="connsiteY26" fmla="*/ 7490 h 10050"/>
                <a:gd name="connsiteX27" fmla="*/ 7855 w 9978"/>
                <a:gd name="connsiteY27" fmla="*/ 7896 h 10050"/>
                <a:gd name="connsiteX28" fmla="*/ 7780 w 9978"/>
                <a:gd name="connsiteY28" fmla="*/ 8558 h 10050"/>
                <a:gd name="connsiteX29" fmla="*/ 7930 w 9978"/>
                <a:gd name="connsiteY29" fmla="*/ 8789 h 10050"/>
                <a:gd name="connsiteX30" fmla="*/ 7930 w 9978"/>
                <a:gd name="connsiteY30" fmla="*/ 8789 h 10050"/>
                <a:gd name="connsiteX31" fmla="*/ 8061 w 9978"/>
                <a:gd name="connsiteY31" fmla="*/ 9639 h 10050"/>
                <a:gd name="connsiteX32" fmla="*/ 7711 w 9978"/>
                <a:gd name="connsiteY32" fmla="*/ 10050 h 10050"/>
                <a:gd name="connsiteX33" fmla="*/ 7711 w 9978"/>
                <a:gd name="connsiteY33" fmla="*/ 9639 h 10050"/>
                <a:gd name="connsiteX34" fmla="*/ 7564 w 9978"/>
                <a:gd name="connsiteY34" fmla="*/ 8988 h 10050"/>
                <a:gd name="connsiteX35" fmla="*/ 7506 w 9978"/>
                <a:gd name="connsiteY35" fmla="*/ 8558 h 10050"/>
                <a:gd name="connsiteX36" fmla="*/ 7436 w 9978"/>
                <a:gd name="connsiteY36" fmla="*/ 7896 h 10050"/>
                <a:gd name="connsiteX37" fmla="*/ 7506 w 9978"/>
                <a:gd name="connsiteY37" fmla="*/ 7490 h 10050"/>
                <a:gd name="connsiteX38" fmla="*/ 7436 w 9978"/>
                <a:gd name="connsiteY38" fmla="*/ 6822 h 10050"/>
                <a:gd name="connsiteX39" fmla="*/ 7436 w 9978"/>
                <a:gd name="connsiteY39" fmla="*/ 7058 h 10050"/>
                <a:gd name="connsiteX40" fmla="*/ 7292 w 9978"/>
                <a:gd name="connsiteY40" fmla="*/ 6622 h 10050"/>
                <a:gd name="connsiteX41" fmla="*/ 7292 w 9978"/>
                <a:gd name="connsiteY41" fmla="*/ 7058 h 10050"/>
                <a:gd name="connsiteX42" fmla="*/ 7083 w 9978"/>
                <a:gd name="connsiteY42" fmla="*/ 7058 h 10050"/>
                <a:gd name="connsiteX43" fmla="*/ 6947 w 9978"/>
                <a:gd name="connsiteY43" fmla="*/ 6822 h 10050"/>
                <a:gd name="connsiteX44" fmla="*/ 6864 w 9978"/>
                <a:gd name="connsiteY44" fmla="*/ 6426 h 10050"/>
                <a:gd name="connsiteX45" fmla="*/ 6796 w 9978"/>
                <a:gd name="connsiteY45" fmla="*/ 6426 h 10050"/>
                <a:gd name="connsiteX46" fmla="*/ 6796 w 9978"/>
                <a:gd name="connsiteY46" fmla="*/ 6822 h 10050"/>
                <a:gd name="connsiteX47" fmla="*/ 6661 w 9978"/>
                <a:gd name="connsiteY47" fmla="*/ 6426 h 10050"/>
                <a:gd name="connsiteX48" fmla="*/ 6596 w 9978"/>
                <a:gd name="connsiteY48" fmla="*/ 5966 h 10050"/>
                <a:gd name="connsiteX49" fmla="*/ 6531 w 9978"/>
                <a:gd name="connsiteY49" fmla="*/ 6221 h 10050"/>
                <a:gd name="connsiteX50" fmla="*/ 6596 w 9978"/>
                <a:gd name="connsiteY50" fmla="*/ 6822 h 10050"/>
                <a:gd name="connsiteX51" fmla="*/ 6454 w 9978"/>
                <a:gd name="connsiteY51" fmla="*/ 6622 h 10050"/>
                <a:gd name="connsiteX52" fmla="*/ 6421 w 9978"/>
                <a:gd name="connsiteY52" fmla="*/ 6767 h 10050"/>
                <a:gd name="connsiteX53" fmla="*/ 6075 w 9978"/>
                <a:gd name="connsiteY53" fmla="*/ 7017 h 10050"/>
                <a:gd name="connsiteX54" fmla="*/ 5916 w 9978"/>
                <a:gd name="connsiteY54" fmla="*/ 7049 h 10050"/>
                <a:gd name="connsiteX55" fmla="*/ 5669 w 9978"/>
                <a:gd name="connsiteY55" fmla="*/ 6782 h 10050"/>
                <a:gd name="connsiteX56" fmla="*/ 5602 w 9978"/>
                <a:gd name="connsiteY56" fmla="*/ 6221 h 10050"/>
                <a:gd name="connsiteX57" fmla="*/ 5393 w 9978"/>
                <a:gd name="connsiteY57" fmla="*/ 6063 h 10050"/>
                <a:gd name="connsiteX58" fmla="*/ 5256 w 9978"/>
                <a:gd name="connsiteY58" fmla="*/ 4724 h 10050"/>
                <a:gd name="connsiteX59" fmla="*/ 5047 w 9978"/>
                <a:gd name="connsiteY59" fmla="*/ 3923 h 10050"/>
                <a:gd name="connsiteX60" fmla="*/ 4903 w 9978"/>
                <a:gd name="connsiteY60" fmla="*/ 3859 h 10050"/>
                <a:gd name="connsiteX61" fmla="*/ 4692 w 9978"/>
                <a:gd name="connsiteY61" fmla="*/ 3859 h 10050"/>
                <a:gd name="connsiteX62" fmla="*/ 4338 w 9978"/>
                <a:gd name="connsiteY62" fmla="*/ 2766 h 10050"/>
                <a:gd name="connsiteX63" fmla="*/ 4078 w 9978"/>
                <a:gd name="connsiteY63" fmla="*/ 3446 h 10050"/>
                <a:gd name="connsiteX64" fmla="*/ 4089 w 9978"/>
                <a:gd name="connsiteY64" fmla="*/ 3891 h 10050"/>
                <a:gd name="connsiteX65" fmla="*/ 3709 w 9978"/>
                <a:gd name="connsiteY65" fmla="*/ 4070 h 10050"/>
                <a:gd name="connsiteX66" fmla="*/ 3464 w 9978"/>
                <a:gd name="connsiteY66" fmla="*/ 4789 h 10050"/>
                <a:gd name="connsiteX67" fmla="*/ 3363 w 9978"/>
                <a:gd name="connsiteY67" fmla="*/ 4265 h 10050"/>
                <a:gd name="connsiteX68" fmla="*/ 3222 w 9978"/>
                <a:gd name="connsiteY68" fmla="*/ 4724 h 10050"/>
                <a:gd name="connsiteX69" fmla="*/ 2941 w 9978"/>
                <a:gd name="connsiteY69" fmla="*/ 4887 h 10050"/>
                <a:gd name="connsiteX70" fmla="*/ 2538 w 9978"/>
                <a:gd name="connsiteY70" fmla="*/ 4324 h 10050"/>
                <a:gd name="connsiteX71" fmla="*/ 2447 w 9978"/>
                <a:gd name="connsiteY71" fmla="*/ 4908 h 10050"/>
                <a:gd name="connsiteX72" fmla="*/ 2304 w 9978"/>
                <a:gd name="connsiteY72" fmla="*/ 4908 h 10050"/>
                <a:gd name="connsiteX73" fmla="*/ 2166 w 9978"/>
                <a:gd name="connsiteY73" fmla="*/ 4908 h 10050"/>
                <a:gd name="connsiteX74" fmla="*/ 2096 w 9978"/>
                <a:gd name="connsiteY74" fmla="*/ 4908 h 10050"/>
                <a:gd name="connsiteX75" fmla="*/ 2096 w 9978"/>
                <a:gd name="connsiteY75" fmla="*/ 5966 h 10050"/>
                <a:gd name="connsiteX76" fmla="*/ 2242 w 9978"/>
                <a:gd name="connsiteY76" fmla="*/ 6622 h 10050"/>
                <a:gd name="connsiteX77" fmla="*/ 2242 w 9978"/>
                <a:gd name="connsiteY77" fmla="*/ 6822 h 10050"/>
                <a:gd name="connsiteX78" fmla="*/ 2242 w 9978"/>
                <a:gd name="connsiteY78" fmla="*/ 7283 h 10050"/>
                <a:gd name="connsiteX79" fmla="*/ 2304 w 9978"/>
                <a:gd name="connsiteY79" fmla="*/ 7896 h 10050"/>
                <a:gd name="connsiteX80" fmla="*/ 2096 w 9978"/>
                <a:gd name="connsiteY80" fmla="*/ 7695 h 10050"/>
                <a:gd name="connsiteX81" fmla="*/ 1881 w 9978"/>
                <a:gd name="connsiteY81" fmla="*/ 7490 h 10050"/>
                <a:gd name="connsiteX82" fmla="*/ 1737 w 9978"/>
                <a:gd name="connsiteY82" fmla="*/ 6426 h 10050"/>
                <a:gd name="connsiteX83" fmla="*/ 1329 w 9978"/>
                <a:gd name="connsiteY83" fmla="*/ 7058 h 10050"/>
                <a:gd name="connsiteX84" fmla="*/ 1190 w 9978"/>
                <a:gd name="connsiteY84" fmla="*/ 7283 h 10050"/>
                <a:gd name="connsiteX85" fmla="*/ 1190 w 9978"/>
                <a:gd name="connsiteY85" fmla="*/ 6622 h 10050"/>
                <a:gd name="connsiteX86" fmla="*/ 975 w 9978"/>
                <a:gd name="connsiteY86" fmla="*/ 5781 h 10050"/>
                <a:gd name="connsiteX87" fmla="*/ 559 w 9978"/>
                <a:gd name="connsiteY87" fmla="*/ 5781 h 10050"/>
                <a:gd name="connsiteX88" fmla="*/ 559 w 9978"/>
                <a:gd name="connsiteY88" fmla="*/ 4908 h 10050"/>
                <a:gd name="connsiteX89" fmla="*/ 616 w 9978"/>
                <a:gd name="connsiteY89" fmla="*/ 3859 h 10050"/>
                <a:gd name="connsiteX90" fmla="*/ 345 w 9978"/>
                <a:gd name="connsiteY90" fmla="*/ 3381 h 10050"/>
                <a:gd name="connsiteX91" fmla="*/ 127 w 9978"/>
                <a:gd name="connsiteY91" fmla="*/ 2766 h 10050"/>
                <a:gd name="connsiteX92" fmla="*/ 69 w 9978"/>
                <a:gd name="connsiteY92" fmla="*/ 2342 h 10050"/>
                <a:gd name="connsiteX93" fmla="*/ 0 w 9978"/>
                <a:gd name="connsiteY93" fmla="*/ 1705 h 10050"/>
                <a:gd name="connsiteX94" fmla="*/ 69 w 9978"/>
                <a:gd name="connsiteY94" fmla="*/ 93 h 10050"/>
                <a:gd name="connsiteX95" fmla="*/ 9978 w 9978"/>
                <a:gd name="connsiteY95" fmla="*/ 50 h 10050"/>
                <a:gd name="connsiteX0" fmla="*/ 9983 w 10000"/>
                <a:gd name="connsiteY0" fmla="*/ 4834 h 9950"/>
                <a:gd name="connsiteX1" fmla="*/ 9775 w 10000"/>
                <a:gd name="connsiteY1" fmla="*/ 3566 h 9950"/>
                <a:gd name="connsiteX2" fmla="*/ 9705 w 10000"/>
                <a:gd name="connsiteY2" fmla="*/ 3566 h 9950"/>
                <a:gd name="connsiteX3" fmla="*/ 9912 w 10000"/>
                <a:gd name="connsiteY3" fmla="*/ 3314 h 9950"/>
                <a:gd name="connsiteX4" fmla="*/ 9628 w 10000"/>
                <a:gd name="connsiteY4" fmla="*/ 3314 h 9950"/>
                <a:gd name="connsiteX5" fmla="*/ 9567 w 10000"/>
                <a:gd name="connsiteY5" fmla="*/ 3790 h 9950"/>
                <a:gd name="connsiteX6" fmla="*/ 9705 w 10000"/>
                <a:gd name="connsiteY6" fmla="*/ 4194 h 9950"/>
                <a:gd name="connsiteX7" fmla="*/ 9628 w 10000"/>
                <a:gd name="connsiteY7" fmla="*/ 4194 h 9950"/>
                <a:gd name="connsiteX8" fmla="*/ 9849 w 10000"/>
                <a:gd name="connsiteY8" fmla="*/ 5461 h 9950"/>
                <a:gd name="connsiteX9" fmla="*/ 9567 w 10000"/>
                <a:gd name="connsiteY9" fmla="*/ 4650 h 9950"/>
                <a:gd name="connsiteX10" fmla="*/ 9705 w 10000"/>
                <a:gd name="connsiteY10" fmla="*/ 5461 h 9950"/>
                <a:gd name="connsiteX11" fmla="*/ 9628 w 10000"/>
                <a:gd name="connsiteY11" fmla="*/ 5702 h 9950"/>
                <a:gd name="connsiteX12" fmla="*/ 9567 w 10000"/>
                <a:gd name="connsiteY12" fmla="*/ 5461 h 9950"/>
                <a:gd name="connsiteX13" fmla="*/ 9493 w 10000"/>
                <a:gd name="connsiteY13" fmla="*/ 6140 h 9950"/>
                <a:gd name="connsiteX14" fmla="*/ 9273 w 10000"/>
                <a:gd name="connsiteY14" fmla="*/ 6344 h 9950"/>
                <a:gd name="connsiteX15" fmla="*/ 9208 w 10000"/>
                <a:gd name="connsiteY15" fmla="*/ 5886 h 9950"/>
                <a:gd name="connsiteX16" fmla="*/ 9075 w 10000"/>
                <a:gd name="connsiteY16" fmla="*/ 5702 h 9950"/>
                <a:gd name="connsiteX17" fmla="*/ 9141 w 10000"/>
                <a:gd name="connsiteY17" fmla="*/ 6539 h 9950"/>
                <a:gd name="connsiteX18" fmla="*/ 8783 w 10000"/>
                <a:gd name="connsiteY18" fmla="*/ 6140 h 9950"/>
                <a:gd name="connsiteX19" fmla="*/ 8712 w 10000"/>
                <a:gd name="connsiteY19" fmla="*/ 6344 h 9950"/>
                <a:gd name="connsiteX20" fmla="*/ 8500 w 10000"/>
                <a:gd name="connsiteY20" fmla="*/ 6738 h 9950"/>
                <a:gd name="connsiteX21" fmla="*/ 8447 w 10000"/>
                <a:gd name="connsiteY21" fmla="*/ 7197 h 9950"/>
                <a:gd name="connsiteX22" fmla="*/ 8291 w 10000"/>
                <a:gd name="connsiteY22" fmla="*/ 7197 h 9950"/>
                <a:gd name="connsiteX23" fmla="*/ 8079 w 10000"/>
                <a:gd name="connsiteY23" fmla="*/ 7403 h 9950"/>
                <a:gd name="connsiteX24" fmla="*/ 8079 w 10000"/>
                <a:gd name="connsiteY24" fmla="*/ 7197 h 9950"/>
                <a:gd name="connsiteX25" fmla="*/ 8079 w 10000"/>
                <a:gd name="connsiteY25" fmla="*/ 7607 h 9950"/>
                <a:gd name="connsiteX26" fmla="*/ 7872 w 10000"/>
                <a:gd name="connsiteY26" fmla="*/ 7403 h 9950"/>
                <a:gd name="connsiteX27" fmla="*/ 7872 w 10000"/>
                <a:gd name="connsiteY27" fmla="*/ 7807 h 9950"/>
                <a:gd name="connsiteX28" fmla="*/ 7797 w 10000"/>
                <a:gd name="connsiteY28" fmla="*/ 8465 h 9950"/>
                <a:gd name="connsiteX29" fmla="*/ 7947 w 10000"/>
                <a:gd name="connsiteY29" fmla="*/ 8695 h 9950"/>
                <a:gd name="connsiteX30" fmla="*/ 7947 w 10000"/>
                <a:gd name="connsiteY30" fmla="*/ 8695 h 9950"/>
                <a:gd name="connsiteX31" fmla="*/ 8079 w 10000"/>
                <a:gd name="connsiteY31" fmla="*/ 9541 h 9950"/>
                <a:gd name="connsiteX32" fmla="*/ 7728 w 10000"/>
                <a:gd name="connsiteY32" fmla="*/ 9950 h 9950"/>
                <a:gd name="connsiteX33" fmla="*/ 7728 w 10000"/>
                <a:gd name="connsiteY33" fmla="*/ 9541 h 9950"/>
                <a:gd name="connsiteX34" fmla="*/ 7581 w 10000"/>
                <a:gd name="connsiteY34" fmla="*/ 8893 h 9950"/>
                <a:gd name="connsiteX35" fmla="*/ 7523 w 10000"/>
                <a:gd name="connsiteY35" fmla="*/ 8465 h 9950"/>
                <a:gd name="connsiteX36" fmla="*/ 7452 w 10000"/>
                <a:gd name="connsiteY36" fmla="*/ 7807 h 9950"/>
                <a:gd name="connsiteX37" fmla="*/ 7523 w 10000"/>
                <a:gd name="connsiteY37" fmla="*/ 7403 h 9950"/>
                <a:gd name="connsiteX38" fmla="*/ 7452 w 10000"/>
                <a:gd name="connsiteY38" fmla="*/ 6738 h 9950"/>
                <a:gd name="connsiteX39" fmla="*/ 7452 w 10000"/>
                <a:gd name="connsiteY39" fmla="*/ 6973 h 9950"/>
                <a:gd name="connsiteX40" fmla="*/ 7308 w 10000"/>
                <a:gd name="connsiteY40" fmla="*/ 6539 h 9950"/>
                <a:gd name="connsiteX41" fmla="*/ 7308 w 10000"/>
                <a:gd name="connsiteY41" fmla="*/ 6973 h 9950"/>
                <a:gd name="connsiteX42" fmla="*/ 7099 w 10000"/>
                <a:gd name="connsiteY42" fmla="*/ 6973 h 9950"/>
                <a:gd name="connsiteX43" fmla="*/ 6962 w 10000"/>
                <a:gd name="connsiteY43" fmla="*/ 6738 h 9950"/>
                <a:gd name="connsiteX44" fmla="*/ 6879 w 10000"/>
                <a:gd name="connsiteY44" fmla="*/ 6344 h 9950"/>
                <a:gd name="connsiteX45" fmla="*/ 6811 w 10000"/>
                <a:gd name="connsiteY45" fmla="*/ 6344 h 9950"/>
                <a:gd name="connsiteX46" fmla="*/ 6811 w 10000"/>
                <a:gd name="connsiteY46" fmla="*/ 6738 h 9950"/>
                <a:gd name="connsiteX47" fmla="*/ 6676 w 10000"/>
                <a:gd name="connsiteY47" fmla="*/ 6344 h 9950"/>
                <a:gd name="connsiteX48" fmla="*/ 6611 w 10000"/>
                <a:gd name="connsiteY48" fmla="*/ 5886 h 9950"/>
                <a:gd name="connsiteX49" fmla="*/ 6545 w 10000"/>
                <a:gd name="connsiteY49" fmla="*/ 6140 h 9950"/>
                <a:gd name="connsiteX50" fmla="*/ 6611 w 10000"/>
                <a:gd name="connsiteY50" fmla="*/ 6738 h 9950"/>
                <a:gd name="connsiteX51" fmla="*/ 6468 w 10000"/>
                <a:gd name="connsiteY51" fmla="*/ 6539 h 9950"/>
                <a:gd name="connsiteX52" fmla="*/ 6435 w 10000"/>
                <a:gd name="connsiteY52" fmla="*/ 6683 h 9950"/>
                <a:gd name="connsiteX53" fmla="*/ 6088 w 10000"/>
                <a:gd name="connsiteY53" fmla="*/ 6932 h 9950"/>
                <a:gd name="connsiteX54" fmla="*/ 5929 w 10000"/>
                <a:gd name="connsiteY54" fmla="*/ 6964 h 9950"/>
                <a:gd name="connsiteX55" fmla="*/ 5681 w 10000"/>
                <a:gd name="connsiteY55" fmla="*/ 6698 h 9950"/>
                <a:gd name="connsiteX56" fmla="*/ 5614 w 10000"/>
                <a:gd name="connsiteY56" fmla="*/ 6140 h 9950"/>
                <a:gd name="connsiteX57" fmla="*/ 5405 w 10000"/>
                <a:gd name="connsiteY57" fmla="*/ 5983 h 9950"/>
                <a:gd name="connsiteX58" fmla="*/ 5268 w 10000"/>
                <a:gd name="connsiteY58" fmla="*/ 4650 h 9950"/>
                <a:gd name="connsiteX59" fmla="*/ 5058 w 10000"/>
                <a:gd name="connsiteY59" fmla="*/ 3853 h 9950"/>
                <a:gd name="connsiteX60" fmla="*/ 4914 w 10000"/>
                <a:gd name="connsiteY60" fmla="*/ 3790 h 9950"/>
                <a:gd name="connsiteX61" fmla="*/ 4702 w 10000"/>
                <a:gd name="connsiteY61" fmla="*/ 3790 h 9950"/>
                <a:gd name="connsiteX62" fmla="*/ 4348 w 10000"/>
                <a:gd name="connsiteY62" fmla="*/ 2702 h 9950"/>
                <a:gd name="connsiteX63" fmla="*/ 4087 w 10000"/>
                <a:gd name="connsiteY63" fmla="*/ 3379 h 9950"/>
                <a:gd name="connsiteX64" fmla="*/ 4098 w 10000"/>
                <a:gd name="connsiteY64" fmla="*/ 3822 h 9950"/>
                <a:gd name="connsiteX65" fmla="*/ 3717 w 10000"/>
                <a:gd name="connsiteY65" fmla="*/ 4000 h 9950"/>
                <a:gd name="connsiteX66" fmla="*/ 3472 w 10000"/>
                <a:gd name="connsiteY66" fmla="*/ 4715 h 9950"/>
                <a:gd name="connsiteX67" fmla="*/ 3370 w 10000"/>
                <a:gd name="connsiteY67" fmla="*/ 4194 h 9950"/>
                <a:gd name="connsiteX68" fmla="*/ 3229 w 10000"/>
                <a:gd name="connsiteY68" fmla="*/ 4650 h 9950"/>
                <a:gd name="connsiteX69" fmla="*/ 2947 w 10000"/>
                <a:gd name="connsiteY69" fmla="*/ 4813 h 9950"/>
                <a:gd name="connsiteX70" fmla="*/ 2544 w 10000"/>
                <a:gd name="connsiteY70" fmla="*/ 4252 h 9950"/>
                <a:gd name="connsiteX71" fmla="*/ 2452 w 10000"/>
                <a:gd name="connsiteY71" fmla="*/ 4834 h 9950"/>
                <a:gd name="connsiteX72" fmla="*/ 2309 w 10000"/>
                <a:gd name="connsiteY72" fmla="*/ 4834 h 9950"/>
                <a:gd name="connsiteX73" fmla="*/ 2171 w 10000"/>
                <a:gd name="connsiteY73" fmla="*/ 4834 h 9950"/>
                <a:gd name="connsiteX74" fmla="*/ 2101 w 10000"/>
                <a:gd name="connsiteY74" fmla="*/ 4834 h 9950"/>
                <a:gd name="connsiteX75" fmla="*/ 2101 w 10000"/>
                <a:gd name="connsiteY75" fmla="*/ 5886 h 9950"/>
                <a:gd name="connsiteX76" fmla="*/ 2247 w 10000"/>
                <a:gd name="connsiteY76" fmla="*/ 6539 h 9950"/>
                <a:gd name="connsiteX77" fmla="*/ 2247 w 10000"/>
                <a:gd name="connsiteY77" fmla="*/ 6738 h 9950"/>
                <a:gd name="connsiteX78" fmla="*/ 2247 w 10000"/>
                <a:gd name="connsiteY78" fmla="*/ 7197 h 9950"/>
                <a:gd name="connsiteX79" fmla="*/ 2309 w 10000"/>
                <a:gd name="connsiteY79" fmla="*/ 7807 h 9950"/>
                <a:gd name="connsiteX80" fmla="*/ 2101 w 10000"/>
                <a:gd name="connsiteY80" fmla="*/ 7607 h 9950"/>
                <a:gd name="connsiteX81" fmla="*/ 1885 w 10000"/>
                <a:gd name="connsiteY81" fmla="*/ 7403 h 9950"/>
                <a:gd name="connsiteX82" fmla="*/ 1741 w 10000"/>
                <a:gd name="connsiteY82" fmla="*/ 6344 h 9950"/>
                <a:gd name="connsiteX83" fmla="*/ 1332 w 10000"/>
                <a:gd name="connsiteY83" fmla="*/ 6973 h 9950"/>
                <a:gd name="connsiteX84" fmla="*/ 1193 w 10000"/>
                <a:gd name="connsiteY84" fmla="*/ 7197 h 9950"/>
                <a:gd name="connsiteX85" fmla="*/ 1193 w 10000"/>
                <a:gd name="connsiteY85" fmla="*/ 6539 h 9950"/>
                <a:gd name="connsiteX86" fmla="*/ 977 w 10000"/>
                <a:gd name="connsiteY86" fmla="*/ 5702 h 9950"/>
                <a:gd name="connsiteX87" fmla="*/ 560 w 10000"/>
                <a:gd name="connsiteY87" fmla="*/ 5702 h 9950"/>
                <a:gd name="connsiteX88" fmla="*/ 560 w 10000"/>
                <a:gd name="connsiteY88" fmla="*/ 4834 h 9950"/>
                <a:gd name="connsiteX89" fmla="*/ 617 w 10000"/>
                <a:gd name="connsiteY89" fmla="*/ 3790 h 9950"/>
                <a:gd name="connsiteX90" fmla="*/ 346 w 10000"/>
                <a:gd name="connsiteY90" fmla="*/ 3314 h 9950"/>
                <a:gd name="connsiteX91" fmla="*/ 127 w 10000"/>
                <a:gd name="connsiteY91" fmla="*/ 2702 h 9950"/>
                <a:gd name="connsiteX92" fmla="*/ 69 w 10000"/>
                <a:gd name="connsiteY92" fmla="*/ 2280 h 9950"/>
                <a:gd name="connsiteX93" fmla="*/ 0 w 10000"/>
                <a:gd name="connsiteY93" fmla="*/ 1647 h 9950"/>
                <a:gd name="connsiteX94" fmla="*/ 69 w 10000"/>
                <a:gd name="connsiteY94" fmla="*/ 43 h 9950"/>
                <a:gd name="connsiteX95" fmla="*/ 10000 w 10000"/>
                <a:gd name="connsiteY95" fmla="*/ 0 h 9950"/>
                <a:gd name="connsiteX0" fmla="*/ 9931 w 9948"/>
                <a:gd name="connsiteY0" fmla="*/ 4858 h 10000"/>
                <a:gd name="connsiteX1" fmla="*/ 9723 w 9948"/>
                <a:gd name="connsiteY1" fmla="*/ 3584 h 10000"/>
                <a:gd name="connsiteX2" fmla="*/ 9653 w 9948"/>
                <a:gd name="connsiteY2" fmla="*/ 3584 h 10000"/>
                <a:gd name="connsiteX3" fmla="*/ 9860 w 9948"/>
                <a:gd name="connsiteY3" fmla="*/ 3331 h 10000"/>
                <a:gd name="connsiteX4" fmla="*/ 9576 w 9948"/>
                <a:gd name="connsiteY4" fmla="*/ 3331 h 10000"/>
                <a:gd name="connsiteX5" fmla="*/ 9515 w 9948"/>
                <a:gd name="connsiteY5" fmla="*/ 3809 h 10000"/>
                <a:gd name="connsiteX6" fmla="*/ 9653 w 9948"/>
                <a:gd name="connsiteY6" fmla="*/ 4215 h 10000"/>
                <a:gd name="connsiteX7" fmla="*/ 9576 w 9948"/>
                <a:gd name="connsiteY7" fmla="*/ 4215 h 10000"/>
                <a:gd name="connsiteX8" fmla="*/ 9797 w 9948"/>
                <a:gd name="connsiteY8" fmla="*/ 5488 h 10000"/>
                <a:gd name="connsiteX9" fmla="*/ 9515 w 9948"/>
                <a:gd name="connsiteY9" fmla="*/ 4673 h 10000"/>
                <a:gd name="connsiteX10" fmla="*/ 9653 w 9948"/>
                <a:gd name="connsiteY10" fmla="*/ 5488 h 10000"/>
                <a:gd name="connsiteX11" fmla="*/ 9576 w 9948"/>
                <a:gd name="connsiteY11" fmla="*/ 5731 h 10000"/>
                <a:gd name="connsiteX12" fmla="*/ 9515 w 9948"/>
                <a:gd name="connsiteY12" fmla="*/ 5488 h 10000"/>
                <a:gd name="connsiteX13" fmla="*/ 9441 w 9948"/>
                <a:gd name="connsiteY13" fmla="*/ 6171 h 10000"/>
                <a:gd name="connsiteX14" fmla="*/ 9221 w 9948"/>
                <a:gd name="connsiteY14" fmla="*/ 6376 h 10000"/>
                <a:gd name="connsiteX15" fmla="*/ 9156 w 9948"/>
                <a:gd name="connsiteY15" fmla="*/ 5916 h 10000"/>
                <a:gd name="connsiteX16" fmla="*/ 9023 w 9948"/>
                <a:gd name="connsiteY16" fmla="*/ 5731 h 10000"/>
                <a:gd name="connsiteX17" fmla="*/ 9089 w 9948"/>
                <a:gd name="connsiteY17" fmla="*/ 6572 h 10000"/>
                <a:gd name="connsiteX18" fmla="*/ 8731 w 9948"/>
                <a:gd name="connsiteY18" fmla="*/ 6171 h 10000"/>
                <a:gd name="connsiteX19" fmla="*/ 8660 w 9948"/>
                <a:gd name="connsiteY19" fmla="*/ 6376 h 10000"/>
                <a:gd name="connsiteX20" fmla="*/ 8448 w 9948"/>
                <a:gd name="connsiteY20" fmla="*/ 6772 h 10000"/>
                <a:gd name="connsiteX21" fmla="*/ 8395 w 9948"/>
                <a:gd name="connsiteY21" fmla="*/ 7233 h 10000"/>
                <a:gd name="connsiteX22" fmla="*/ 8239 w 9948"/>
                <a:gd name="connsiteY22" fmla="*/ 7233 h 10000"/>
                <a:gd name="connsiteX23" fmla="*/ 8027 w 9948"/>
                <a:gd name="connsiteY23" fmla="*/ 7440 h 10000"/>
                <a:gd name="connsiteX24" fmla="*/ 8027 w 9948"/>
                <a:gd name="connsiteY24" fmla="*/ 7233 h 10000"/>
                <a:gd name="connsiteX25" fmla="*/ 8027 w 9948"/>
                <a:gd name="connsiteY25" fmla="*/ 7645 h 10000"/>
                <a:gd name="connsiteX26" fmla="*/ 7820 w 9948"/>
                <a:gd name="connsiteY26" fmla="*/ 7440 h 10000"/>
                <a:gd name="connsiteX27" fmla="*/ 7820 w 9948"/>
                <a:gd name="connsiteY27" fmla="*/ 7846 h 10000"/>
                <a:gd name="connsiteX28" fmla="*/ 7745 w 9948"/>
                <a:gd name="connsiteY28" fmla="*/ 8508 h 10000"/>
                <a:gd name="connsiteX29" fmla="*/ 7895 w 9948"/>
                <a:gd name="connsiteY29" fmla="*/ 8739 h 10000"/>
                <a:gd name="connsiteX30" fmla="*/ 7895 w 9948"/>
                <a:gd name="connsiteY30" fmla="*/ 8739 h 10000"/>
                <a:gd name="connsiteX31" fmla="*/ 8027 w 9948"/>
                <a:gd name="connsiteY31" fmla="*/ 9589 h 10000"/>
                <a:gd name="connsiteX32" fmla="*/ 7676 w 9948"/>
                <a:gd name="connsiteY32" fmla="*/ 10000 h 10000"/>
                <a:gd name="connsiteX33" fmla="*/ 7676 w 9948"/>
                <a:gd name="connsiteY33" fmla="*/ 9589 h 10000"/>
                <a:gd name="connsiteX34" fmla="*/ 7529 w 9948"/>
                <a:gd name="connsiteY34" fmla="*/ 8938 h 10000"/>
                <a:gd name="connsiteX35" fmla="*/ 7471 w 9948"/>
                <a:gd name="connsiteY35" fmla="*/ 8508 h 10000"/>
                <a:gd name="connsiteX36" fmla="*/ 7400 w 9948"/>
                <a:gd name="connsiteY36" fmla="*/ 7846 h 10000"/>
                <a:gd name="connsiteX37" fmla="*/ 7471 w 9948"/>
                <a:gd name="connsiteY37" fmla="*/ 7440 h 10000"/>
                <a:gd name="connsiteX38" fmla="*/ 7400 w 9948"/>
                <a:gd name="connsiteY38" fmla="*/ 6772 h 10000"/>
                <a:gd name="connsiteX39" fmla="*/ 7400 w 9948"/>
                <a:gd name="connsiteY39" fmla="*/ 7008 h 10000"/>
                <a:gd name="connsiteX40" fmla="*/ 7256 w 9948"/>
                <a:gd name="connsiteY40" fmla="*/ 6572 h 10000"/>
                <a:gd name="connsiteX41" fmla="*/ 7256 w 9948"/>
                <a:gd name="connsiteY41" fmla="*/ 7008 h 10000"/>
                <a:gd name="connsiteX42" fmla="*/ 7047 w 9948"/>
                <a:gd name="connsiteY42" fmla="*/ 7008 h 10000"/>
                <a:gd name="connsiteX43" fmla="*/ 6910 w 9948"/>
                <a:gd name="connsiteY43" fmla="*/ 6772 h 10000"/>
                <a:gd name="connsiteX44" fmla="*/ 6827 w 9948"/>
                <a:gd name="connsiteY44" fmla="*/ 6376 h 10000"/>
                <a:gd name="connsiteX45" fmla="*/ 6759 w 9948"/>
                <a:gd name="connsiteY45" fmla="*/ 6376 h 10000"/>
                <a:gd name="connsiteX46" fmla="*/ 6759 w 9948"/>
                <a:gd name="connsiteY46" fmla="*/ 6772 h 10000"/>
                <a:gd name="connsiteX47" fmla="*/ 6624 w 9948"/>
                <a:gd name="connsiteY47" fmla="*/ 6376 h 10000"/>
                <a:gd name="connsiteX48" fmla="*/ 6559 w 9948"/>
                <a:gd name="connsiteY48" fmla="*/ 5916 h 10000"/>
                <a:gd name="connsiteX49" fmla="*/ 6493 w 9948"/>
                <a:gd name="connsiteY49" fmla="*/ 6171 h 10000"/>
                <a:gd name="connsiteX50" fmla="*/ 6559 w 9948"/>
                <a:gd name="connsiteY50" fmla="*/ 6772 h 10000"/>
                <a:gd name="connsiteX51" fmla="*/ 6416 w 9948"/>
                <a:gd name="connsiteY51" fmla="*/ 6572 h 10000"/>
                <a:gd name="connsiteX52" fmla="*/ 6383 w 9948"/>
                <a:gd name="connsiteY52" fmla="*/ 6717 h 10000"/>
                <a:gd name="connsiteX53" fmla="*/ 6036 w 9948"/>
                <a:gd name="connsiteY53" fmla="*/ 6967 h 10000"/>
                <a:gd name="connsiteX54" fmla="*/ 5877 w 9948"/>
                <a:gd name="connsiteY54" fmla="*/ 6999 h 10000"/>
                <a:gd name="connsiteX55" fmla="*/ 5629 w 9948"/>
                <a:gd name="connsiteY55" fmla="*/ 6732 h 10000"/>
                <a:gd name="connsiteX56" fmla="*/ 5562 w 9948"/>
                <a:gd name="connsiteY56" fmla="*/ 6171 h 10000"/>
                <a:gd name="connsiteX57" fmla="*/ 5353 w 9948"/>
                <a:gd name="connsiteY57" fmla="*/ 6013 h 10000"/>
                <a:gd name="connsiteX58" fmla="*/ 5216 w 9948"/>
                <a:gd name="connsiteY58" fmla="*/ 4673 h 10000"/>
                <a:gd name="connsiteX59" fmla="*/ 5006 w 9948"/>
                <a:gd name="connsiteY59" fmla="*/ 3872 h 10000"/>
                <a:gd name="connsiteX60" fmla="*/ 4862 w 9948"/>
                <a:gd name="connsiteY60" fmla="*/ 3809 h 10000"/>
                <a:gd name="connsiteX61" fmla="*/ 4650 w 9948"/>
                <a:gd name="connsiteY61" fmla="*/ 3809 h 10000"/>
                <a:gd name="connsiteX62" fmla="*/ 4296 w 9948"/>
                <a:gd name="connsiteY62" fmla="*/ 2716 h 10000"/>
                <a:gd name="connsiteX63" fmla="*/ 4035 w 9948"/>
                <a:gd name="connsiteY63" fmla="*/ 3396 h 10000"/>
                <a:gd name="connsiteX64" fmla="*/ 4046 w 9948"/>
                <a:gd name="connsiteY64" fmla="*/ 3841 h 10000"/>
                <a:gd name="connsiteX65" fmla="*/ 3665 w 9948"/>
                <a:gd name="connsiteY65" fmla="*/ 4020 h 10000"/>
                <a:gd name="connsiteX66" fmla="*/ 3420 w 9948"/>
                <a:gd name="connsiteY66" fmla="*/ 4739 h 10000"/>
                <a:gd name="connsiteX67" fmla="*/ 3318 w 9948"/>
                <a:gd name="connsiteY67" fmla="*/ 4215 h 10000"/>
                <a:gd name="connsiteX68" fmla="*/ 3177 w 9948"/>
                <a:gd name="connsiteY68" fmla="*/ 4673 h 10000"/>
                <a:gd name="connsiteX69" fmla="*/ 2895 w 9948"/>
                <a:gd name="connsiteY69" fmla="*/ 4837 h 10000"/>
                <a:gd name="connsiteX70" fmla="*/ 2492 w 9948"/>
                <a:gd name="connsiteY70" fmla="*/ 4273 h 10000"/>
                <a:gd name="connsiteX71" fmla="*/ 2400 w 9948"/>
                <a:gd name="connsiteY71" fmla="*/ 4858 h 10000"/>
                <a:gd name="connsiteX72" fmla="*/ 2257 w 9948"/>
                <a:gd name="connsiteY72" fmla="*/ 4858 h 10000"/>
                <a:gd name="connsiteX73" fmla="*/ 2119 w 9948"/>
                <a:gd name="connsiteY73" fmla="*/ 4858 h 10000"/>
                <a:gd name="connsiteX74" fmla="*/ 2049 w 9948"/>
                <a:gd name="connsiteY74" fmla="*/ 4858 h 10000"/>
                <a:gd name="connsiteX75" fmla="*/ 2049 w 9948"/>
                <a:gd name="connsiteY75" fmla="*/ 5916 h 10000"/>
                <a:gd name="connsiteX76" fmla="*/ 2195 w 9948"/>
                <a:gd name="connsiteY76" fmla="*/ 6572 h 10000"/>
                <a:gd name="connsiteX77" fmla="*/ 2195 w 9948"/>
                <a:gd name="connsiteY77" fmla="*/ 6772 h 10000"/>
                <a:gd name="connsiteX78" fmla="*/ 2195 w 9948"/>
                <a:gd name="connsiteY78" fmla="*/ 7233 h 10000"/>
                <a:gd name="connsiteX79" fmla="*/ 2257 w 9948"/>
                <a:gd name="connsiteY79" fmla="*/ 7846 h 10000"/>
                <a:gd name="connsiteX80" fmla="*/ 2049 w 9948"/>
                <a:gd name="connsiteY80" fmla="*/ 7645 h 10000"/>
                <a:gd name="connsiteX81" fmla="*/ 1833 w 9948"/>
                <a:gd name="connsiteY81" fmla="*/ 7440 h 10000"/>
                <a:gd name="connsiteX82" fmla="*/ 1689 w 9948"/>
                <a:gd name="connsiteY82" fmla="*/ 6376 h 10000"/>
                <a:gd name="connsiteX83" fmla="*/ 1280 w 9948"/>
                <a:gd name="connsiteY83" fmla="*/ 7008 h 10000"/>
                <a:gd name="connsiteX84" fmla="*/ 1141 w 9948"/>
                <a:gd name="connsiteY84" fmla="*/ 7233 h 10000"/>
                <a:gd name="connsiteX85" fmla="*/ 1141 w 9948"/>
                <a:gd name="connsiteY85" fmla="*/ 6572 h 10000"/>
                <a:gd name="connsiteX86" fmla="*/ 925 w 9948"/>
                <a:gd name="connsiteY86" fmla="*/ 5731 h 10000"/>
                <a:gd name="connsiteX87" fmla="*/ 508 w 9948"/>
                <a:gd name="connsiteY87" fmla="*/ 5731 h 10000"/>
                <a:gd name="connsiteX88" fmla="*/ 508 w 9948"/>
                <a:gd name="connsiteY88" fmla="*/ 4858 h 10000"/>
                <a:gd name="connsiteX89" fmla="*/ 565 w 9948"/>
                <a:gd name="connsiteY89" fmla="*/ 3809 h 10000"/>
                <a:gd name="connsiteX90" fmla="*/ 294 w 9948"/>
                <a:gd name="connsiteY90" fmla="*/ 3331 h 10000"/>
                <a:gd name="connsiteX91" fmla="*/ 75 w 9948"/>
                <a:gd name="connsiteY91" fmla="*/ 2716 h 10000"/>
                <a:gd name="connsiteX92" fmla="*/ 17 w 9948"/>
                <a:gd name="connsiteY92" fmla="*/ 2291 h 10000"/>
                <a:gd name="connsiteX93" fmla="*/ 0 w 9948"/>
                <a:gd name="connsiteY93" fmla="*/ 1655 h 10000"/>
                <a:gd name="connsiteX94" fmla="*/ 17 w 9948"/>
                <a:gd name="connsiteY94" fmla="*/ 43 h 10000"/>
                <a:gd name="connsiteX95" fmla="*/ 9948 w 9948"/>
                <a:gd name="connsiteY9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948" h="10000">
                  <a:moveTo>
                    <a:pt x="9931" y="4858"/>
                  </a:moveTo>
                  <a:cubicBezTo>
                    <a:pt x="9842" y="4663"/>
                    <a:pt x="9723" y="4215"/>
                    <a:pt x="9723" y="3584"/>
                  </a:cubicBezTo>
                  <a:cubicBezTo>
                    <a:pt x="9723" y="4020"/>
                    <a:pt x="9723" y="3809"/>
                    <a:pt x="9653" y="3584"/>
                  </a:cubicBezTo>
                  <a:cubicBezTo>
                    <a:pt x="9723" y="3331"/>
                    <a:pt x="9797" y="3331"/>
                    <a:pt x="9860" y="3331"/>
                  </a:cubicBezTo>
                  <a:cubicBezTo>
                    <a:pt x="9797" y="3154"/>
                    <a:pt x="9653" y="3584"/>
                    <a:pt x="9576" y="3331"/>
                  </a:cubicBezTo>
                  <a:cubicBezTo>
                    <a:pt x="9723" y="3584"/>
                    <a:pt x="9576" y="4020"/>
                    <a:pt x="9515" y="3809"/>
                  </a:cubicBezTo>
                  <a:cubicBezTo>
                    <a:pt x="9515" y="3809"/>
                    <a:pt x="9653" y="4020"/>
                    <a:pt x="9653" y="4215"/>
                  </a:cubicBezTo>
                  <a:lnTo>
                    <a:pt x="9576" y="4215"/>
                  </a:lnTo>
                  <a:cubicBezTo>
                    <a:pt x="9653" y="4215"/>
                    <a:pt x="9860" y="5073"/>
                    <a:pt x="9797" y="5488"/>
                  </a:cubicBezTo>
                  <a:cubicBezTo>
                    <a:pt x="9703" y="5201"/>
                    <a:pt x="9606" y="4919"/>
                    <a:pt x="9515" y="4673"/>
                  </a:cubicBezTo>
                  <a:cubicBezTo>
                    <a:pt x="9515" y="4858"/>
                    <a:pt x="9653" y="5277"/>
                    <a:pt x="9653" y="5488"/>
                  </a:cubicBezTo>
                  <a:cubicBezTo>
                    <a:pt x="9625" y="5581"/>
                    <a:pt x="9605" y="5641"/>
                    <a:pt x="9576" y="5731"/>
                  </a:cubicBezTo>
                  <a:cubicBezTo>
                    <a:pt x="9515" y="5731"/>
                    <a:pt x="9515" y="5488"/>
                    <a:pt x="9515" y="5488"/>
                  </a:cubicBezTo>
                  <a:cubicBezTo>
                    <a:pt x="9358" y="5488"/>
                    <a:pt x="9515" y="5916"/>
                    <a:pt x="9441" y="6171"/>
                  </a:cubicBezTo>
                  <a:cubicBezTo>
                    <a:pt x="9358" y="5916"/>
                    <a:pt x="9289" y="6171"/>
                    <a:pt x="9221" y="6376"/>
                  </a:cubicBezTo>
                  <a:cubicBezTo>
                    <a:pt x="9156" y="6572"/>
                    <a:pt x="9023" y="6171"/>
                    <a:pt x="9156" y="5916"/>
                  </a:cubicBezTo>
                  <a:cubicBezTo>
                    <a:pt x="9089" y="6171"/>
                    <a:pt x="9023" y="5916"/>
                    <a:pt x="9023" y="5731"/>
                  </a:cubicBezTo>
                  <a:cubicBezTo>
                    <a:pt x="9023" y="5916"/>
                    <a:pt x="9089" y="6171"/>
                    <a:pt x="9089" y="6572"/>
                  </a:cubicBezTo>
                  <a:cubicBezTo>
                    <a:pt x="9023" y="6772"/>
                    <a:pt x="8807" y="6171"/>
                    <a:pt x="8731" y="6171"/>
                  </a:cubicBezTo>
                  <a:cubicBezTo>
                    <a:pt x="8865" y="6572"/>
                    <a:pt x="8731" y="6376"/>
                    <a:pt x="8660" y="6376"/>
                  </a:cubicBezTo>
                  <a:cubicBezTo>
                    <a:pt x="8807" y="6572"/>
                    <a:pt x="8596" y="7233"/>
                    <a:pt x="8448" y="6772"/>
                  </a:cubicBezTo>
                  <a:cubicBezTo>
                    <a:pt x="8448" y="7008"/>
                    <a:pt x="8448" y="7233"/>
                    <a:pt x="8395" y="7233"/>
                  </a:cubicBezTo>
                  <a:cubicBezTo>
                    <a:pt x="8448" y="7008"/>
                    <a:pt x="8317" y="7008"/>
                    <a:pt x="8239" y="7233"/>
                  </a:cubicBezTo>
                  <a:cubicBezTo>
                    <a:pt x="8182" y="7233"/>
                    <a:pt x="8027" y="7233"/>
                    <a:pt x="8027" y="7440"/>
                  </a:cubicBezTo>
                  <a:lnTo>
                    <a:pt x="8027" y="7233"/>
                  </a:lnTo>
                  <a:lnTo>
                    <a:pt x="8027" y="7645"/>
                  </a:lnTo>
                  <a:cubicBezTo>
                    <a:pt x="7895" y="7846"/>
                    <a:pt x="7895" y="7440"/>
                    <a:pt x="7820" y="7440"/>
                  </a:cubicBezTo>
                  <a:lnTo>
                    <a:pt x="7820" y="7846"/>
                  </a:lnTo>
                  <a:cubicBezTo>
                    <a:pt x="7820" y="8073"/>
                    <a:pt x="7676" y="8073"/>
                    <a:pt x="7745" y="8508"/>
                  </a:cubicBezTo>
                  <a:cubicBezTo>
                    <a:pt x="7745" y="8508"/>
                    <a:pt x="7820" y="8508"/>
                    <a:pt x="7895" y="8739"/>
                  </a:cubicBezTo>
                  <a:lnTo>
                    <a:pt x="7895" y="8739"/>
                  </a:lnTo>
                  <a:cubicBezTo>
                    <a:pt x="7895" y="8938"/>
                    <a:pt x="8027" y="9156"/>
                    <a:pt x="8027" y="9589"/>
                  </a:cubicBezTo>
                  <a:cubicBezTo>
                    <a:pt x="8027" y="10000"/>
                    <a:pt x="7745" y="9853"/>
                    <a:pt x="7676" y="10000"/>
                  </a:cubicBezTo>
                  <a:cubicBezTo>
                    <a:pt x="7676" y="9853"/>
                    <a:pt x="7601" y="9361"/>
                    <a:pt x="7676" y="9589"/>
                  </a:cubicBezTo>
                  <a:cubicBezTo>
                    <a:pt x="7676" y="9361"/>
                    <a:pt x="7471" y="9361"/>
                    <a:pt x="7529" y="8938"/>
                  </a:cubicBezTo>
                  <a:cubicBezTo>
                    <a:pt x="7471" y="8938"/>
                    <a:pt x="7529" y="8508"/>
                    <a:pt x="7471" y="8508"/>
                  </a:cubicBezTo>
                  <a:cubicBezTo>
                    <a:pt x="7400" y="8508"/>
                    <a:pt x="7400" y="8073"/>
                    <a:pt x="7400" y="7846"/>
                  </a:cubicBezTo>
                  <a:cubicBezTo>
                    <a:pt x="7471" y="7645"/>
                    <a:pt x="7400" y="7645"/>
                    <a:pt x="7471" y="7440"/>
                  </a:cubicBezTo>
                  <a:cubicBezTo>
                    <a:pt x="7601" y="7233"/>
                    <a:pt x="7400" y="7008"/>
                    <a:pt x="7400" y="6772"/>
                  </a:cubicBezTo>
                  <a:lnTo>
                    <a:pt x="7400" y="7008"/>
                  </a:lnTo>
                  <a:cubicBezTo>
                    <a:pt x="7322" y="7233"/>
                    <a:pt x="7256" y="6772"/>
                    <a:pt x="7256" y="6572"/>
                  </a:cubicBezTo>
                  <a:lnTo>
                    <a:pt x="7256" y="7008"/>
                  </a:lnTo>
                  <a:cubicBezTo>
                    <a:pt x="7256" y="7008"/>
                    <a:pt x="7116" y="7440"/>
                    <a:pt x="7047" y="7008"/>
                  </a:cubicBezTo>
                  <a:cubicBezTo>
                    <a:pt x="6981" y="7645"/>
                    <a:pt x="6981" y="6772"/>
                    <a:pt x="6910" y="6772"/>
                  </a:cubicBezTo>
                  <a:cubicBezTo>
                    <a:pt x="6910" y="6572"/>
                    <a:pt x="6696" y="6772"/>
                    <a:pt x="6827" y="6376"/>
                  </a:cubicBezTo>
                  <a:lnTo>
                    <a:pt x="6759" y="6376"/>
                  </a:lnTo>
                  <a:lnTo>
                    <a:pt x="6759" y="6772"/>
                  </a:lnTo>
                  <a:cubicBezTo>
                    <a:pt x="6696" y="6772"/>
                    <a:pt x="6696" y="6376"/>
                    <a:pt x="6624" y="6376"/>
                  </a:cubicBezTo>
                  <a:cubicBezTo>
                    <a:pt x="6624" y="6171"/>
                    <a:pt x="6624" y="6171"/>
                    <a:pt x="6559" y="5916"/>
                  </a:cubicBezTo>
                  <a:cubicBezTo>
                    <a:pt x="6534" y="5977"/>
                    <a:pt x="6511" y="6083"/>
                    <a:pt x="6493" y="6171"/>
                  </a:cubicBezTo>
                  <a:cubicBezTo>
                    <a:pt x="6493" y="6376"/>
                    <a:pt x="6624" y="6572"/>
                    <a:pt x="6559" y="6772"/>
                  </a:cubicBezTo>
                  <a:cubicBezTo>
                    <a:pt x="6559" y="7008"/>
                    <a:pt x="6445" y="6581"/>
                    <a:pt x="6416" y="6572"/>
                  </a:cubicBezTo>
                  <a:cubicBezTo>
                    <a:pt x="6385" y="6563"/>
                    <a:pt x="6447" y="6651"/>
                    <a:pt x="6383" y="6717"/>
                  </a:cubicBezTo>
                  <a:cubicBezTo>
                    <a:pt x="6321" y="6782"/>
                    <a:pt x="6105" y="6967"/>
                    <a:pt x="6036" y="6967"/>
                  </a:cubicBezTo>
                  <a:cubicBezTo>
                    <a:pt x="5951" y="7014"/>
                    <a:pt x="5943" y="7039"/>
                    <a:pt x="5877" y="6999"/>
                  </a:cubicBezTo>
                  <a:cubicBezTo>
                    <a:pt x="5827" y="6992"/>
                    <a:pt x="5696" y="6929"/>
                    <a:pt x="5629" y="6732"/>
                  </a:cubicBezTo>
                  <a:cubicBezTo>
                    <a:pt x="5552" y="6732"/>
                    <a:pt x="5608" y="6290"/>
                    <a:pt x="5562" y="6171"/>
                  </a:cubicBezTo>
                  <a:cubicBezTo>
                    <a:pt x="5517" y="6051"/>
                    <a:pt x="5424" y="6013"/>
                    <a:pt x="5353" y="6013"/>
                  </a:cubicBezTo>
                  <a:cubicBezTo>
                    <a:pt x="5287" y="5587"/>
                    <a:pt x="5216" y="5073"/>
                    <a:pt x="5216" y="4673"/>
                  </a:cubicBezTo>
                  <a:cubicBezTo>
                    <a:pt x="5353" y="4673"/>
                    <a:pt x="5227" y="3650"/>
                    <a:pt x="5006" y="3872"/>
                  </a:cubicBezTo>
                  <a:cubicBezTo>
                    <a:pt x="4941" y="4083"/>
                    <a:pt x="4937" y="3809"/>
                    <a:pt x="4862" y="3809"/>
                  </a:cubicBezTo>
                  <a:cubicBezTo>
                    <a:pt x="4801" y="3584"/>
                    <a:pt x="4728" y="3809"/>
                    <a:pt x="4650" y="3809"/>
                  </a:cubicBezTo>
                  <a:cubicBezTo>
                    <a:pt x="4436" y="3331"/>
                    <a:pt x="4370" y="3154"/>
                    <a:pt x="4296" y="2716"/>
                  </a:cubicBezTo>
                  <a:cubicBezTo>
                    <a:pt x="4234" y="3154"/>
                    <a:pt x="4100" y="3218"/>
                    <a:pt x="4035" y="3396"/>
                  </a:cubicBezTo>
                  <a:cubicBezTo>
                    <a:pt x="3967" y="3396"/>
                    <a:pt x="4111" y="3841"/>
                    <a:pt x="4046" y="3841"/>
                  </a:cubicBezTo>
                  <a:cubicBezTo>
                    <a:pt x="3979" y="4052"/>
                    <a:pt x="3601" y="4673"/>
                    <a:pt x="3665" y="4020"/>
                  </a:cubicBezTo>
                  <a:cubicBezTo>
                    <a:pt x="3526" y="4020"/>
                    <a:pt x="3484" y="4922"/>
                    <a:pt x="3420" y="4739"/>
                  </a:cubicBezTo>
                  <a:cubicBezTo>
                    <a:pt x="3370" y="4559"/>
                    <a:pt x="3360" y="4226"/>
                    <a:pt x="3318" y="4215"/>
                  </a:cubicBezTo>
                  <a:cubicBezTo>
                    <a:pt x="3279" y="4204"/>
                    <a:pt x="3241" y="4436"/>
                    <a:pt x="3177" y="4673"/>
                  </a:cubicBezTo>
                  <a:cubicBezTo>
                    <a:pt x="3148" y="4571"/>
                    <a:pt x="2952" y="4182"/>
                    <a:pt x="2895" y="4837"/>
                  </a:cubicBezTo>
                  <a:cubicBezTo>
                    <a:pt x="2818" y="5235"/>
                    <a:pt x="2574" y="4012"/>
                    <a:pt x="2492" y="4273"/>
                  </a:cubicBezTo>
                  <a:cubicBezTo>
                    <a:pt x="2471" y="4343"/>
                    <a:pt x="2439" y="4761"/>
                    <a:pt x="2400" y="4858"/>
                  </a:cubicBezTo>
                  <a:cubicBezTo>
                    <a:pt x="2361" y="4954"/>
                    <a:pt x="2341" y="4858"/>
                    <a:pt x="2257" y="4858"/>
                  </a:cubicBezTo>
                  <a:lnTo>
                    <a:pt x="2119" y="4858"/>
                  </a:lnTo>
                  <a:cubicBezTo>
                    <a:pt x="2119" y="5073"/>
                    <a:pt x="2119" y="4858"/>
                    <a:pt x="2049" y="4858"/>
                  </a:cubicBezTo>
                  <a:cubicBezTo>
                    <a:pt x="1910" y="4858"/>
                    <a:pt x="1978" y="5731"/>
                    <a:pt x="2049" y="5916"/>
                  </a:cubicBezTo>
                  <a:cubicBezTo>
                    <a:pt x="2049" y="6171"/>
                    <a:pt x="2119" y="6376"/>
                    <a:pt x="2195" y="6572"/>
                  </a:cubicBezTo>
                  <a:lnTo>
                    <a:pt x="2195" y="6772"/>
                  </a:lnTo>
                  <a:lnTo>
                    <a:pt x="2195" y="7233"/>
                  </a:lnTo>
                  <a:cubicBezTo>
                    <a:pt x="2195" y="7440"/>
                    <a:pt x="2257" y="7645"/>
                    <a:pt x="2257" y="7846"/>
                  </a:cubicBezTo>
                  <a:cubicBezTo>
                    <a:pt x="2195" y="8073"/>
                    <a:pt x="2119" y="7645"/>
                    <a:pt x="2049" y="7645"/>
                  </a:cubicBezTo>
                  <a:cubicBezTo>
                    <a:pt x="1910" y="7846"/>
                    <a:pt x="1910" y="7846"/>
                    <a:pt x="1833" y="7440"/>
                  </a:cubicBezTo>
                  <a:cubicBezTo>
                    <a:pt x="1775" y="7008"/>
                    <a:pt x="1775" y="6772"/>
                    <a:pt x="1689" y="6376"/>
                  </a:cubicBezTo>
                  <a:cubicBezTo>
                    <a:pt x="1628" y="6572"/>
                    <a:pt x="1412" y="7440"/>
                    <a:pt x="1280" y="7008"/>
                  </a:cubicBezTo>
                  <a:cubicBezTo>
                    <a:pt x="1203" y="7008"/>
                    <a:pt x="1203" y="7233"/>
                    <a:pt x="1141" y="7233"/>
                  </a:cubicBezTo>
                  <a:cubicBezTo>
                    <a:pt x="1141" y="7233"/>
                    <a:pt x="1061" y="6772"/>
                    <a:pt x="1141" y="6572"/>
                  </a:cubicBezTo>
                  <a:cubicBezTo>
                    <a:pt x="925" y="6572"/>
                    <a:pt x="1061" y="5916"/>
                    <a:pt x="925" y="5731"/>
                  </a:cubicBezTo>
                  <a:lnTo>
                    <a:pt x="508" y="5731"/>
                  </a:lnTo>
                  <a:cubicBezTo>
                    <a:pt x="354" y="5731"/>
                    <a:pt x="508" y="5073"/>
                    <a:pt x="508" y="4858"/>
                  </a:cubicBezTo>
                  <a:cubicBezTo>
                    <a:pt x="508" y="4673"/>
                    <a:pt x="435" y="3809"/>
                    <a:pt x="565" y="3809"/>
                  </a:cubicBezTo>
                  <a:cubicBezTo>
                    <a:pt x="508" y="3331"/>
                    <a:pt x="435" y="3331"/>
                    <a:pt x="294" y="3331"/>
                  </a:cubicBezTo>
                  <a:cubicBezTo>
                    <a:pt x="140" y="3331"/>
                    <a:pt x="140" y="2943"/>
                    <a:pt x="75" y="2716"/>
                  </a:cubicBezTo>
                  <a:cubicBezTo>
                    <a:pt x="54" y="2611"/>
                    <a:pt x="29" y="2468"/>
                    <a:pt x="17" y="2291"/>
                  </a:cubicBezTo>
                  <a:cubicBezTo>
                    <a:pt x="5" y="2114"/>
                    <a:pt x="0" y="2030"/>
                    <a:pt x="0" y="1655"/>
                  </a:cubicBezTo>
                  <a:cubicBezTo>
                    <a:pt x="0" y="1279"/>
                    <a:pt x="17" y="247"/>
                    <a:pt x="17" y="43"/>
                  </a:cubicBezTo>
                  <a:cubicBezTo>
                    <a:pt x="1683" y="172"/>
                    <a:pt x="7879" y="212"/>
                    <a:pt x="9948" y="0"/>
                  </a:cubicBezTo>
                </a:path>
              </a:pathLst>
            </a:custGeom>
            <a:grp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dirty="0"/>
            </a:p>
          </p:txBody>
        </p:sp>
      </p:grpSp>
      <p:sp>
        <p:nvSpPr>
          <p:cNvPr id="120" name="Freeform 1621"/>
          <p:cNvSpPr>
            <a:spLocks/>
          </p:cNvSpPr>
          <p:nvPr/>
        </p:nvSpPr>
        <p:spPr bwMode="auto">
          <a:xfrm>
            <a:off x="3033957" y="5716866"/>
            <a:ext cx="52598" cy="52700"/>
          </a:xfrm>
          <a:custGeom>
            <a:avLst/>
            <a:gdLst/>
            <a:ahLst/>
            <a:cxnLst>
              <a:cxn ang="0">
                <a:pos x="0" y="0"/>
              </a:cxn>
              <a:cxn ang="0">
                <a:pos x="0" y="2"/>
              </a:cxn>
              <a:cxn ang="0">
                <a:pos x="0" y="0"/>
              </a:cxn>
            </a:cxnLst>
            <a:rect l="0" t="0" r="r" b="b"/>
            <a:pathLst>
              <a:path w="2" h="2">
                <a:moveTo>
                  <a:pt x="0" y="0"/>
                </a:moveTo>
                <a:cubicBezTo>
                  <a:pt x="0" y="0"/>
                  <a:pt x="0" y="1"/>
                  <a:pt x="0" y="2"/>
                </a:cubicBezTo>
                <a:cubicBezTo>
                  <a:pt x="1" y="2"/>
                  <a:pt x="2"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41" name="Freeform 1611"/>
          <p:cNvSpPr>
            <a:spLocks/>
          </p:cNvSpPr>
          <p:nvPr/>
        </p:nvSpPr>
        <p:spPr bwMode="auto">
          <a:xfrm>
            <a:off x="431902" y="1595890"/>
            <a:ext cx="673927" cy="3852438"/>
          </a:xfrm>
          <a:custGeom>
            <a:avLst/>
            <a:gdLst>
              <a:gd name="connsiteX0" fmla="*/ 0 w 9899"/>
              <a:gd name="connsiteY0" fmla="*/ 3970 h 10000"/>
              <a:gd name="connsiteX1" fmla="*/ 119 w 9899"/>
              <a:gd name="connsiteY1" fmla="*/ 3819 h 10000"/>
              <a:gd name="connsiteX2" fmla="*/ 595 w 9899"/>
              <a:gd name="connsiteY2" fmla="*/ 3869 h 10000"/>
              <a:gd name="connsiteX3" fmla="*/ 357 w 9899"/>
              <a:gd name="connsiteY3" fmla="*/ 3518 h 10000"/>
              <a:gd name="connsiteX4" fmla="*/ 476 w 9899"/>
              <a:gd name="connsiteY4" fmla="*/ 3417 h 10000"/>
              <a:gd name="connsiteX5" fmla="*/ 714 w 9899"/>
              <a:gd name="connsiteY5" fmla="*/ 3518 h 10000"/>
              <a:gd name="connsiteX6" fmla="*/ 833 w 9899"/>
              <a:gd name="connsiteY6" fmla="*/ 3417 h 10000"/>
              <a:gd name="connsiteX7" fmla="*/ 952 w 9899"/>
              <a:gd name="connsiteY7" fmla="*/ 3266 h 10000"/>
              <a:gd name="connsiteX8" fmla="*/ 714 w 9899"/>
              <a:gd name="connsiteY8" fmla="*/ 2965 h 10000"/>
              <a:gd name="connsiteX9" fmla="*/ 952 w 9899"/>
              <a:gd name="connsiteY9" fmla="*/ 2814 h 10000"/>
              <a:gd name="connsiteX10" fmla="*/ 833 w 9899"/>
              <a:gd name="connsiteY10" fmla="*/ 2412 h 10000"/>
              <a:gd name="connsiteX11" fmla="*/ 952 w 9899"/>
              <a:gd name="connsiteY11" fmla="*/ 2412 h 10000"/>
              <a:gd name="connsiteX12" fmla="*/ 1190 w 9899"/>
              <a:gd name="connsiteY12" fmla="*/ 2412 h 10000"/>
              <a:gd name="connsiteX13" fmla="*/ 1786 w 9899"/>
              <a:gd name="connsiteY13" fmla="*/ 2513 h 10000"/>
              <a:gd name="connsiteX14" fmla="*/ 2024 w 9899"/>
              <a:gd name="connsiteY14" fmla="*/ 1809 h 10000"/>
              <a:gd name="connsiteX15" fmla="*/ 2262 w 9899"/>
              <a:gd name="connsiteY15" fmla="*/ 1508 h 10000"/>
              <a:gd name="connsiteX16" fmla="*/ 2262 w 9899"/>
              <a:gd name="connsiteY16" fmla="*/ 1256 h 10000"/>
              <a:gd name="connsiteX17" fmla="*/ 2381 w 9899"/>
              <a:gd name="connsiteY17" fmla="*/ 1005 h 10000"/>
              <a:gd name="connsiteX18" fmla="*/ 2619 w 9899"/>
              <a:gd name="connsiteY18" fmla="*/ 955 h 10000"/>
              <a:gd name="connsiteX19" fmla="*/ 2857 w 9899"/>
              <a:gd name="connsiteY19" fmla="*/ 854 h 10000"/>
              <a:gd name="connsiteX20" fmla="*/ 3095 w 9899"/>
              <a:gd name="connsiteY20" fmla="*/ 754 h 10000"/>
              <a:gd name="connsiteX21" fmla="*/ 3690 w 9899"/>
              <a:gd name="connsiteY21" fmla="*/ 653 h 10000"/>
              <a:gd name="connsiteX22" fmla="*/ 3929 w 9899"/>
              <a:gd name="connsiteY22" fmla="*/ 653 h 10000"/>
              <a:gd name="connsiteX23" fmla="*/ 4286 w 9899"/>
              <a:gd name="connsiteY23" fmla="*/ 754 h 10000"/>
              <a:gd name="connsiteX24" fmla="*/ 4048 w 9899"/>
              <a:gd name="connsiteY24" fmla="*/ 603 h 10000"/>
              <a:gd name="connsiteX25" fmla="*/ 4167 w 9899"/>
              <a:gd name="connsiteY25" fmla="*/ 402 h 10000"/>
              <a:gd name="connsiteX26" fmla="*/ 4286 w 9899"/>
              <a:gd name="connsiteY26" fmla="*/ 201 h 10000"/>
              <a:gd name="connsiteX27" fmla="*/ 4286 w 9899"/>
              <a:gd name="connsiteY27" fmla="*/ 151 h 10000"/>
              <a:gd name="connsiteX28" fmla="*/ 4405 w 9899"/>
              <a:gd name="connsiteY28" fmla="*/ 0 h 10000"/>
              <a:gd name="connsiteX29" fmla="*/ 5119 w 9899"/>
              <a:gd name="connsiteY29" fmla="*/ 201 h 10000"/>
              <a:gd name="connsiteX30" fmla="*/ 5238 w 9899"/>
              <a:gd name="connsiteY30" fmla="*/ 352 h 10000"/>
              <a:gd name="connsiteX31" fmla="*/ 5476 w 9899"/>
              <a:gd name="connsiteY31" fmla="*/ 503 h 10000"/>
              <a:gd name="connsiteX32" fmla="*/ 5595 w 9899"/>
              <a:gd name="connsiteY32" fmla="*/ 452 h 10000"/>
              <a:gd name="connsiteX33" fmla="*/ 6190 w 9899"/>
              <a:gd name="connsiteY33" fmla="*/ 905 h 10000"/>
              <a:gd name="connsiteX34" fmla="*/ 6310 w 9899"/>
              <a:gd name="connsiteY34" fmla="*/ 1156 h 10000"/>
              <a:gd name="connsiteX35" fmla="*/ 6190 w 9899"/>
              <a:gd name="connsiteY35" fmla="*/ 1307 h 10000"/>
              <a:gd name="connsiteX36" fmla="*/ 6190 w 9899"/>
              <a:gd name="connsiteY36" fmla="*/ 1457 h 10000"/>
              <a:gd name="connsiteX37" fmla="*/ 6071 w 9899"/>
              <a:gd name="connsiteY37" fmla="*/ 1508 h 10000"/>
              <a:gd name="connsiteX38" fmla="*/ 5833 w 9899"/>
              <a:gd name="connsiteY38" fmla="*/ 1558 h 10000"/>
              <a:gd name="connsiteX39" fmla="*/ 5476 w 9899"/>
              <a:gd name="connsiteY39" fmla="*/ 1759 h 10000"/>
              <a:gd name="connsiteX40" fmla="*/ 5595 w 9899"/>
              <a:gd name="connsiteY40" fmla="*/ 1960 h 10000"/>
              <a:gd name="connsiteX41" fmla="*/ 5357 w 9899"/>
              <a:gd name="connsiteY41" fmla="*/ 2111 h 10000"/>
              <a:gd name="connsiteX42" fmla="*/ 5595 w 9899"/>
              <a:gd name="connsiteY42" fmla="*/ 2211 h 10000"/>
              <a:gd name="connsiteX43" fmla="*/ 5595 w 9899"/>
              <a:gd name="connsiteY43" fmla="*/ 2362 h 10000"/>
              <a:gd name="connsiteX44" fmla="*/ 5595 w 9899"/>
              <a:gd name="connsiteY44" fmla="*/ 2513 h 10000"/>
              <a:gd name="connsiteX45" fmla="*/ 6071 w 9899"/>
              <a:gd name="connsiteY45" fmla="*/ 2412 h 10000"/>
              <a:gd name="connsiteX46" fmla="*/ 6905 w 9899"/>
              <a:gd name="connsiteY46" fmla="*/ 2362 h 10000"/>
              <a:gd name="connsiteX47" fmla="*/ 6786 w 9899"/>
              <a:gd name="connsiteY47" fmla="*/ 2513 h 10000"/>
              <a:gd name="connsiteX48" fmla="*/ 6905 w 9899"/>
              <a:gd name="connsiteY48" fmla="*/ 2613 h 10000"/>
              <a:gd name="connsiteX49" fmla="*/ 7024 w 9899"/>
              <a:gd name="connsiteY49" fmla="*/ 2714 h 10000"/>
              <a:gd name="connsiteX50" fmla="*/ 7262 w 9899"/>
              <a:gd name="connsiteY50" fmla="*/ 2915 h 10000"/>
              <a:gd name="connsiteX51" fmla="*/ 7857 w 9899"/>
              <a:gd name="connsiteY51" fmla="*/ 3015 h 10000"/>
              <a:gd name="connsiteX52" fmla="*/ 7738 w 9899"/>
              <a:gd name="connsiteY52" fmla="*/ 3216 h 10000"/>
              <a:gd name="connsiteX53" fmla="*/ 7738 w 9899"/>
              <a:gd name="connsiteY53" fmla="*/ 3467 h 10000"/>
              <a:gd name="connsiteX54" fmla="*/ 8452 w 9899"/>
              <a:gd name="connsiteY54" fmla="*/ 3518 h 10000"/>
              <a:gd name="connsiteX55" fmla="*/ 8810 w 9899"/>
              <a:gd name="connsiteY55" fmla="*/ 3668 h 10000"/>
              <a:gd name="connsiteX56" fmla="*/ 8810 w 9899"/>
              <a:gd name="connsiteY56" fmla="*/ 3819 h 10000"/>
              <a:gd name="connsiteX57" fmla="*/ 9048 w 9899"/>
              <a:gd name="connsiteY57" fmla="*/ 3769 h 10000"/>
              <a:gd name="connsiteX58" fmla="*/ 9762 w 9899"/>
              <a:gd name="connsiteY58" fmla="*/ 3618 h 10000"/>
              <a:gd name="connsiteX59" fmla="*/ 9762 w 9899"/>
              <a:gd name="connsiteY59" fmla="*/ 3819 h 10000"/>
              <a:gd name="connsiteX60" fmla="*/ 9524 w 9899"/>
              <a:gd name="connsiteY60" fmla="*/ 3920 h 10000"/>
              <a:gd name="connsiteX61" fmla="*/ 9405 w 9899"/>
              <a:gd name="connsiteY61" fmla="*/ 4121 h 10000"/>
              <a:gd name="connsiteX62" fmla="*/ 9048 w 9899"/>
              <a:gd name="connsiteY62" fmla="*/ 4171 h 10000"/>
              <a:gd name="connsiteX63" fmla="*/ 8929 w 9899"/>
              <a:gd name="connsiteY63" fmla="*/ 4422 h 10000"/>
              <a:gd name="connsiteX64" fmla="*/ 8333 w 9899"/>
              <a:gd name="connsiteY64" fmla="*/ 4422 h 10000"/>
              <a:gd name="connsiteX65" fmla="*/ 8333 w 9899"/>
              <a:gd name="connsiteY65" fmla="*/ 4523 h 10000"/>
              <a:gd name="connsiteX66" fmla="*/ 7976 w 9899"/>
              <a:gd name="connsiteY66" fmla="*/ 4523 h 10000"/>
              <a:gd name="connsiteX67" fmla="*/ 7857 w 9899"/>
              <a:gd name="connsiteY67" fmla="*/ 4673 h 10000"/>
              <a:gd name="connsiteX68" fmla="*/ 7619 w 9899"/>
              <a:gd name="connsiteY68" fmla="*/ 4724 h 10000"/>
              <a:gd name="connsiteX69" fmla="*/ 7262 w 9899"/>
              <a:gd name="connsiteY69" fmla="*/ 4774 h 10000"/>
              <a:gd name="connsiteX70" fmla="*/ 6786 w 9899"/>
              <a:gd name="connsiteY70" fmla="*/ 4724 h 10000"/>
              <a:gd name="connsiteX71" fmla="*/ 6548 w 9899"/>
              <a:gd name="connsiteY71" fmla="*/ 4925 h 10000"/>
              <a:gd name="connsiteX72" fmla="*/ 6667 w 9899"/>
              <a:gd name="connsiteY72" fmla="*/ 5025 h 10000"/>
              <a:gd name="connsiteX73" fmla="*/ 6548 w 9899"/>
              <a:gd name="connsiteY73" fmla="*/ 5176 h 10000"/>
              <a:gd name="connsiteX74" fmla="*/ 6667 w 9899"/>
              <a:gd name="connsiteY74" fmla="*/ 5377 h 10000"/>
              <a:gd name="connsiteX75" fmla="*/ 6190 w 9899"/>
              <a:gd name="connsiteY75" fmla="*/ 5377 h 10000"/>
              <a:gd name="connsiteX76" fmla="*/ 6548 w 9899"/>
              <a:gd name="connsiteY76" fmla="*/ 5528 h 10000"/>
              <a:gd name="connsiteX77" fmla="*/ 6667 w 9899"/>
              <a:gd name="connsiteY77" fmla="*/ 5628 h 10000"/>
              <a:gd name="connsiteX78" fmla="*/ 6786 w 9899"/>
              <a:gd name="connsiteY78" fmla="*/ 5779 h 10000"/>
              <a:gd name="connsiteX79" fmla="*/ 7262 w 9899"/>
              <a:gd name="connsiteY79" fmla="*/ 6030 h 10000"/>
              <a:gd name="connsiteX80" fmla="*/ 7738 w 9899"/>
              <a:gd name="connsiteY80" fmla="*/ 6281 h 10000"/>
              <a:gd name="connsiteX81" fmla="*/ 8095 w 9899"/>
              <a:gd name="connsiteY81" fmla="*/ 6583 h 10000"/>
              <a:gd name="connsiteX82" fmla="*/ 8214 w 9899"/>
              <a:gd name="connsiteY82" fmla="*/ 6482 h 10000"/>
              <a:gd name="connsiteX83" fmla="*/ 8214 w 9899"/>
              <a:gd name="connsiteY83" fmla="*/ 6683 h 10000"/>
              <a:gd name="connsiteX84" fmla="*/ 7976 w 9899"/>
              <a:gd name="connsiteY84" fmla="*/ 6784 h 10000"/>
              <a:gd name="connsiteX85" fmla="*/ 8095 w 9899"/>
              <a:gd name="connsiteY85" fmla="*/ 7035 h 10000"/>
              <a:gd name="connsiteX86" fmla="*/ 7857 w 9899"/>
              <a:gd name="connsiteY86" fmla="*/ 7136 h 10000"/>
              <a:gd name="connsiteX87" fmla="*/ 7619 w 9899"/>
              <a:gd name="connsiteY87" fmla="*/ 7186 h 10000"/>
              <a:gd name="connsiteX88" fmla="*/ 7857 w 9899"/>
              <a:gd name="connsiteY88" fmla="*/ 7387 h 10000"/>
              <a:gd name="connsiteX89" fmla="*/ 8690 w 9899"/>
              <a:gd name="connsiteY89" fmla="*/ 7789 h 10000"/>
              <a:gd name="connsiteX90" fmla="*/ 8929 w 9899"/>
              <a:gd name="connsiteY90" fmla="*/ 8241 h 10000"/>
              <a:gd name="connsiteX91" fmla="*/ 9048 w 9899"/>
              <a:gd name="connsiteY91" fmla="*/ 8392 h 10000"/>
              <a:gd name="connsiteX92" fmla="*/ 9167 w 9899"/>
              <a:gd name="connsiteY92" fmla="*/ 8543 h 10000"/>
              <a:gd name="connsiteX93" fmla="*/ 9405 w 9899"/>
              <a:gd name="connsiteY93" fmla="*/ 8744 h 10000"/>
              <a:gd name="connsiteX94" fmla="*/ 9643 w 9899"/>
              <a:gd name="connsiteY94" fmla="*/ 8995 h 10000"/>
              <a:gd name="connsiteX95" fmla="*/ 9405 w 9899"/>
              <a:gd name="connsiteY95" fmla="*/ 9296 h 10000"/>
              <a:gd name="connsiteX96" fmla="*/ 8929 w 9899"/>
              <a:gd name="connsiteY96" fmla="*/ 9598 h 10000"/>
              <a:gd name="connsiteX97" fmla="*/ 8810 w 9899"/>
              <a:gd name="connsiteY97" fmla="*/ 9749 h 10000"/>
              <a:gd name="connsiteX98" fmla="*/ 8690 w 9899"/>
              <a:gd name="connsiteY98" fmla="*/ 10000 h 10000"/>
              <a:gd name="connsiteX99" fmla="*/ 8452 w 9899"/>
              <a:gd name="connsiteY99" fmla="*/ 9698 h 10000"/>
              <a:gd name="connsiteX100" fmla="*/ 8452 w 9899"/>
              <a:gd name="connsiteY100" fmla="*/ 9598 h 10000"/>
              <a:gd name="connsiteX101" fmla="*/ 8571 w 9899"/>
              <a:gd name="connsiteY101" fmla="*/ 9497 h 10000"/>
              <a:gd name="connsiteX102" fmla="*/ 8690 w 9899"/>
              <a:gd name="connsiteY102" fmla="*/ 9246 h 10000"/>
              <a:gd name="connsiteX103" fmla="*/ 8810 w 9899"/>
              <a:gd name="connsiteY103" fmla="*/ 9045 h 10000"/>
              <a:gd name="connsiteX104" fmla="*/ 8690 w 9899"/>
              <a:gd name="connsiteY104" fmla="*/ 8995 h 10000"/>
              <a:gd name="connsiteX105" fmla="*/ 8571 w 9899"/>
              <a:gd name="connsiteY105" fmla="*/ 9045 h 10000"/>
              <a:gd name="connsiteX106" fmla="*/ 8452 w 9899"/>
              <a:gd name="connsiteY106" fmla="*/ 8945 h 10000"/>
              <a:gd name="connsiteX107" fmla="*/ 8571 w 9899"/>
              <a:gd name="connsiteY107" fmla="*/ 8794 h 10000"/>
              <a:gd name="connsiteX108" fmla="*/ 8333 w 9899"/>
              <a:gd name="connsiteY108" fmla="*/ 8744 h 10000"/>
              <a:gd name="connsiteX109" fmla="*/ 8571 w 9899"/>
              <a:gd name="connsiteY109" fmla="*/ 8744 h 10000"/>
              <a:gd name="connsiteX110" fmla="*/ 8571 w 9899"/>
              <a:gd name="connsiteY110" fmla="*/ 8643 h 10000"/>
              <a:gd name="connsiteX111" fmla="*/ 8452 w 9899"/>
              <a:gd name="connsiteY111" fmla="*/ 8492 h 10000"/>
              <a:gd name="connsiteX112" fmla="*/ 8333 w 9899"/>
              <a:gd name="connsiteY112" fmla="*/ 8291 h 10000"/>
              <a:gd name="connsiteX113" fmla="*/ 7976 w 9899"/>
              <a:gd name="connsiteY113" fmla="*/ 8040 h 10000"/>
              <a:gd name="connsiteX114" fmla="*/ 7738 w 9899"/>
              <a:gd name="connsiteY114" fmla="*/ 7789 h 10000"/>
              <a:gd name="connsiteX115" fmla="*/ 7738 w 9899"/>
              <a:gd name="connsiteY115" fmla="*/ 8040 h 10000"/>
              <a:gd name="connsiteX116" fmla="*/ 7738 w 9899"/>
              <a:gd name="connsiteY116" fmla="*/ 7889 h 10000"/>
              <a:gd name="connsiteX117" fmla="*/ 7619 w 9899"/>
              <a:gd name="connsiteY117" fmla="*/ 7739 h 10000"/>
              <a:gd name="connsiteX118" fmla="*/ 7500 w 9899"/>
              <a:gd name="connsiteY118" fmla="*/ 7437 h 10000"/>
              <a:gd name="connsiteX119" fmla="*/ 7381 w 9899"/>
              <a:gd name="connsiteY119" fmla="*/ 7437 h 10000"/>
              <a:gd name="connsiteX120" fmla="*/ 7381 w 9899"/>
              <a:gd name="connsiteY120" fmla="*/ 7437 h 10000"/>
              <a:gd name="connsiteX121" fmla="*/ 7024 w 9899"/>
              <a:gd name="connsiteY121" fmla="*/ 6834 h 10000"/>
              <a:gd name="connsiteX122" fmla="*/ 6905 w 9899"/>
              <a:gd name="connsiteY122" fmla="*/ 6734 h 10000"/>
              <a:gd name="connsiteX123" fmla="*/ 6905 w 9899"/>
              <a:gd name="connsiteY123" fmla="*/ 6633 h 10000"/>
              <a:gd name="connsiteX124" fmla="*/ 6905 w 9899"/>
              <a:gd name="connsiteY124" fmla="*/ 6432 h 10000"/>
              <a:gd name="connsiteX125" fmla="*/ 6548 w 9899"/>
              <a:gd name="connsiteY125" fmla="*/ 6432 h 10000"/>
              <a:gd name="connsiteX126" fmla="*/ 6190 w 9899"/>
              <a:gd name="connsiteY126" fmla="*/ 6131 h 10000"/>
              <a:gd name="connsiteX127" fmla="*/ 6071 w 9899"/>
              <a:gd name="connsiteY127" fmla="*/ 6080 h 10000"/>
              <a:gd name="connsiteX128" fmla="*/ 5833 w 9899"/>
              <a:gd name="connsiteY128" fmla="*/ 5980 h 10000"/>
              <a:gd name="connsiteX129" fmla="*/ 5833 w 9899"/>
              <a:gd name="connsiteY129" fmla="*/ 6080 h 10000"/>
              <a:gd name="connsiteX130" fmla="*/ 5833 w 9899"/>
              <a:gd name="connsiteY130" fmla="*/ 6332 h 10000"/>
              <a:gd name="connsiteX131" fmla="*/ 5595 w 9899"/>
              <a:gd name="connsiteY131" fmla="*/ 6482 h 10000"/>
              <a:gd name="connsiteX132" fmla="*/ 5238 w 9899"/>
              <a:gd name="connsiteY132" fmla="*/ 6332 h 10000"/>
              <a:gd name="connsiteX133" fmla="*/ 5357 w 9899"/>
              <a:gd name="connsiteY133" fmla="*/ 6432 h 10000"/>
              <a:gd name="connsiteX134" fmla="*/ 5000 w 9899"/>
              <a:gd name="connsiteY134" fmla="*/ 6533 h 10000"/>
              <a:gd name="connsiteX135" fmla="*/ 4762 w 9899"/>
              <a:gd name="connsiteY135" fmla="*/ 6633 h 10000"/>
              <a:gd name="connsiteX136" fmla="*/ 4405 w 9899"/>
              <a:gd name="connsiteY136" fmla="*/ 6884 h 10000"/>
              <a:gd name="connsiteX137" fmla="*/ 4405 w 9899"/>
              <a:gd name="connsiteY137" fmla="*/ 6683 h 10000"/>
              <a:gd name="connsiteX138" fmla="*/ 4286 w 9899"/>
              <a:gd name="connsiteY138" fmla="*/ 6734 h 10000"/>
              <a:gd name="connsiteX139" fmla="*/ 4167 w 9899"/>
              <a:gd name="connsiteY139" fmla="*/ 6884 h 10000"/>
              <a:gd name="connsiteX140" fmla="*/ 4167 w 9899"/>
              <a:gd name="connsiteY140" fmla="*/ 6683 h 10000"/>
              <a:gd name="connsiteX141" fmla="*/ 3810 w 9899"/>
              <a:gd name="connsiteY141" fmla="*/ 6884 h 10000"/>
              <a:gd name="connsiteX142" fmla="*/ 3929 w 9899"/>
              <a:gd name="connsiteY142" fmla="*/ 6633 h 10000"/>
              <a:gd name="connsiteX143" fmla="*/ 3690 w 9899"/>
              <a:gd name="connsiteY143" fmla="*/ 6834 h 10000"/>
              <a:gd name="connsiteX144" fmla="*/ 3571 w 9899"/>
              <a:gd name="connsiteY144" fmla="*/ 6784 h 10000"/>
              <a:gd name="connsiteX145" fmla="*/ 3690 w 9899"/>
              <a:gd name="connsiteY145" fmla="*/ 6683 h 10000"/>
              <a:gd name="connsiteX146" fmla="*/ 3452 w 9899"/>
              <a:gd name="connsiteY146" fmla="*/ 6784 h 10000"/>
              <a:gd name="connsiteX147" fmla="*/ 3571 w 9899"/>
              <a:gd name="connsiteY147" fmla="*/ 6482 h 10000"/>
              <a:gd name="connsiteX148" fmla="*/ 3214 w 9899"/>
              <a:gd name="connsiteY148" fmla="*/ 6734 h 10000"/>
              <a:gd name="connsiteX149" fmla="*/ 3214 w 9899"/>
              <a:gd name="connsiteY149" fmla="*/ 6281 h 10000"/>
              <a:gd name="connsiteX150" fmla="*/ 3214 w 9899"/>
              <a:gd name="connsiteY150" fmla="*/ 6080 h 10000"/>
              <a:gd name="connsiteX151" fmla="*/ 3214 w 9899"/>
              <a:gd name="connsiteY151" fmla="*/ 5779 h 10000"/>
              <a:gd name="connsiteX152" fmla="*/ 2976 w 9899"/>
              <a:gd name="connsiteY152" fmla="*/ 5477 h 10000"/>
              <a:gd name="connsiteX153" fmla="*/ 2738 w 9899"/>
              <a:gd name="connsiteY153" fmla="*/ 5377 h 10000"/>
              <a:gd name="connsiteX154" fmla="*/ 2738 w 9899"/>
              <a:gd name="connsiteY154" fmla="*/ 5276 h 10000"/>
              <a:gd name="connsiteX155" fmla="*/ 2500 w 9899"/>
              <a:gd name="connsiteY155" fmla="*/ 5126 h 10000"/>
              <a:gd name="connsiteX156" fmla="*/ 2381 w 9899"/>
              <a:gd name="connsiteY156" fmla="*/ 4925 h 10000"/>
              <a:gd name="connsiteX157" fmla="*/ 2262 w 9899"/>
              <a:gd name="connsiteY157" fmla="*/ 5025 h 10000"/>
              <a:gd name="connsiteX158" fmla="*/ 2381 w 9899"/>
              <a:gd name="connsiteY158" fmla="*/ 5226 h 10000"/>
              <a:gd name="connsiteX159" fmla="*/ 1786 w 9899"/>
              <a:gd name="connsiteY159" fmla="*/ 4975 h 10000"/>
              <a:gd name="connsiteX160" fmla="*/ 1905 w 9899"/>
              <a:gd name="connsiteY160" fmla="*/ 4925 h 10000"/>
              <a:gd name="connsiteX161" fmla="*/ 2143 w 9899"/>
              <a:gd name="connsiteY161" fmla="*/ 4975 h 10000"/>
              <a:gd name="connsiteX162" fmla="*/ 2262 w 9899"/>
              <a:gd name="connsiteY162" fmla="*/ 4874 h 10000"/>
              <a:gd name="connsiteX163" fmla="*/ 2143 w 9899"/>
              <a:gd name="connsiteY163" fmla="*/ 4724 h 10000"/>
              <a:gd name="connsiteX164" fmla="*/ 1786 w 9899"/>
              <a:gd name="connsiteY164" fmla="*/ 4724 h 10000"/>
              <a:gd name="connsiteX165" fmla="*/ 1905 w 9899"/>
              <a:gd name="connsiteY165" fmla="*/ 4623 h 10000"/>
              <a:gd name="connsiteX166" fmla="*/ 1548 w 9899"/>
              <a:gd name="connsiteY166" fmla="*/ 4573 h 10000"/>
              <a:gd name="connsiteX167" fmla="*/ 1310 w 9899"/>
              <a:gd name="connsiteY167" fmla="*/ 4523 h 10000"/>
              <a:gd name="connsiteX168" fmla="*/ 1429 w 9899"/>
              <a:gd name="connsiteY168" fmla="*/ 4673 h 10000"/>
              <a:gd name="connsiteX169" fmla="*/ 1310 w 9899"/>
              <a:gd name="connsiteY169" fmla="*/ 4573 h 10000"/>
              <a:gd name="connsiteX170" fmla="*/ 1310 w 9899"/>
              <a:gd name="connsiteY170" fmla="*/ 4673 h 10000"/>
              <a:gd name="connsiteX171" fmla="*/ 1190 w 9899"/>
              <a:gd name="connsiteY171" fmla="*/ 4472 h 10000"/>
              <a:gd name="connsiteX172" fmla="*/ 1071 w 9899"/>
              <a:gd name="connsiteY172" fmla="*/ 4472 h 10000"/>
              <a:gd name="connsiteX173" fmla="*/ 1190 w 9899"/>
              <a:gd name="connsiteY173" fmla="*/ 4372 h 10000"/>
              <a:gd name="connsiteX174" fmla="*/ 1071 w 9899"/>
              <a:gd name="connsiteY174" fmla="*/ 4372 h 10000"/>
              <a:gd name="connsiteX175" fmla="*/ 1071 w 9899"/>
              <a:gd name="connsiteY175" fmla="*/ 4271 h 10000"/>
              <a:gd name="connsiteX176" fmla="*/ 952 w 9899"/>
              <a:gd name="connsiteY176" fmla="*/ 4523 h 10000"/>
              <a:gd name="connsiteX177" fmla="*/ 952 w 9899"/>
              <a:gd name="connsiteY177" fmla="*/ 4422 h 10000"/>
              <a:gd name="connsiteX178" fmla="*/ 714 w 9899"/>
              <a:gd name="connsiteY178" fmla="*/ 4271 h 10000"/>
              <a:gd name="connsiteX179" fmla="*/ 714 w 9899"/>
              <a:gd name="connsiteY179" fmla="*/ 4422 h 10000"/>
              <a:gd name="connsiteX180" fmla="*/ 357 w 9899"/>
              <a:gd name="connsiteY180" fmla="*/ 4221 h 10000"/>
              <a:gd name="connsiteX181" fmla="*/ 0 w 9899"/>
              <a:gd name="connsiteY181"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884 h 10000"/>
              <a:gd name="connsiteX137" fmla="*/ 4450 w 10000"/>
              <a:gd name="connsiteY137" fmla="*/ 6683 h 10000"/>
              <a:gd name="connsiteX138" fmla="*/ 4330 w 10000"/>
              <a:gd name="connsiteY138" fmla="*/ 6734 h 10000"/>
              <a:gd name="connsiteX139" fmla="*/ 4210 w 10000"/>
              <a:gd name="connsiteY139" fmla="*/ 6884 h 10000"/>
              <a:gd name="connsiteX140" fmla="*/ 4210 w 10000"/>
              <a:gd name="connsiteY140" fmla="*/ 6683 h 10000"/>
              <a:gd name="connsiteX141" fmla="*/ 3849 w 10000"/>
              <a:gd name="connsiteY141" fmla="*/ 6884 h 10000"/>
              <a:gd name="connsiteX142" fmla="*/ 3969 w 10000"/>
              <a:gd name="connsiteY142" fmla="*/ 6633 h 10000"/>
              <a:gd name="connsiteX143" fmla="*/ 3728 w 10000"/>
              <a:gd name="connsiteY143" fmla="*/ 6834 h 10000"/>
              <a:gd name="connsiteX144" fmla="*/ 3607 w 10000"/>
              <a:gd name="connsiteY144" fmla="*/ 6784 h 10000"/>
              <a:gd name="connsiteX145" fmla="*/ 3728 w 10000"/>
              <a:gd name="connsiteY145" fmla="*/ 6683 h 10000"/>
              <a:gd name="connsiteX146" fmla="*/ 3487 w 10000"/>
              <a:gd name="connsiteY146" fmla="*/ 6784 h 10000"/>
              <a:gd name="connsiteX147" fmla="*/ 3607 w 10000"/>
              <a:gd name="connsiteY147" fmla="*/ 6482 h 10000"/>
              <a:gd name="connsiteX148" fmla="*/ 3247 w 10000"/>
              <a:gd name="connsiteY148" fmla="*/ 6281 h 10000"/>
              <a:gd name="connsiteX149" fmla="*/ 3247 w 10000"/>
              <a:gd name="connsiteY149" fmla="*/ 6080 h 10000"/>
              <a:gd name="connsiteX150" fmla="*/ 3247 w 10000"/>
              <a:gd name="connsiteY150" fmla="*/ 5779 h 10000"/>
              <a:gd name="connsiteX151" fmla="*/ 3006 w 10000"/>
              <a:gd name="connsiteY151" fmla="*/ 5477 h 10000"/>
              <a:gd name="connsiteX152" fmla="*/ 2766 w 10000"/>
              <a:gd name="connsiteY152" fmla="*/ 5377 h 10000"/>
              <a:gd name="connsiteX153" fmla="*/ 2766 w 10000"/>
              <a:gd name="connsiteY153" fmla="*/ 5276 h 10000"/>
              <a:gd name="connsiteX154" fmla="*/ 2526 w 10000"/>
              <a:gd name="connsiteY154" fmla="*/ 5126 h 10000"/>
              <a:gd name="connsiteX155" fmla="*/ 2405 w 10000"/>
              <a:gd name="connsiteY155" fmla="*/ 4925 h 10000"/>
              <a:gd name="connsiteX156" fmla="*/ 2285 w 10000"/>
              <a:gd name="connsiteY156" fmla="*/ 5025 h 10000"/>
              <a:gd name="connsiteX157" fmla="*/ 2405 w 10000"/>
              <a:gd name="connsiteY157" fmla="*/ 5226 h 10000"/>
              <a:gd name="connsiteX158" fmla="*/ 1804 w 10000"/>
              <a:gd name="connsiteY158" fmla="*/ 4975 h 10000"/>
              <a:gd name="connsiteX159" fmla="*/ 1924 w 10000"/>
              <a:gd name="connsiteY159" fmla="*/ 4925 h 10000"/>
              <a:gd name="connsiteX160" fmla="*/ 2165 w 10000"/>
              <a:gd name="connsiteY160" fmla="*/ 4975 h 10000"/>
              <a:gd name="connsiteX161" fmla="*/ 2285 w 10000"/>
              <a:gd name="connsiteY161" fmla="*/ 4874 h 10000"/>
              <a:gd name="connsiteX162" fmla="*/ 2165 w 10000"/>
              <a:gd name="connsiteY162" fmla="*/ 4724 h 10000"/>
              <a:gd name="connsiteX163" fmla="*/ 1804 w 10000"/>
              <a:gd name="connsiteY163" fmla="*/ 4724 h 10000"/>
              <a:gd name="connsiteX164" fmla="*/ 1924 w 10000"/>
              <a:gd name="connsiteY164" fmla="*/ 4623 h 10000"/>
              <a:gd name="connsiteX165" fmla="*/ 1564 w 10000"/>
              <a:gd name="connsiteY165" fmla="*/ 4573 h 10000"/>
              <a:gd name="connsiteX166" fmla="*/ 1323 w 10000"/>
              <a:gd name="connsiteY166" fmla="*/ 4523 h 10000"/>
              <a:gd name="connsiteX167" fmla="*/ 1444 w 10000"/>
              <a:gd name="connsiteY167" fmla="*/ 4673 h 10000"/>
              <a:gd name="connsiteX168" fmla="*/ 1323 w 10000"/>
              <a:gd name="connsiteY168" fmla="*/ 4573 h 10000"/>
              <a:gd name="connsiteX169" fmla="*/ 1323 w 10000"/>
              <a:gd name="connsiteY169" fmla="*/ 4673 h 10000"/>
              <a:gd name="connsiteX170" fmla="*/ 1202 w 10000"/>
              <a:gd name="connsiteY170" fmla="*/ 4472 h 10000"/>
              <a:gd name="connsiteX171" fmla="*/ 1082 w 10000"/>
              <a:gd name="connsiteY171" fmla="*/ 4472 h 10000"/>
              <a:gd name="connsiteX172" fmla="*/ 1202 w 10000"/>
              <a:gd name="connsiteY172" fmla="*/ 4372 h 10000"/>
              <a:gd name="connsiteX173" fmla="*/ 1082 w 10000"/>
              <a:gd name="connsiteY173" fmla="*/ 4372 h 10000"/>
              <a:gd name="connsiteX174" fmla="*/ 1082 w 10000"/>
              <a:gd name="connsiteY174" fmla="*/ 4271 h 10000"/>
              <a:gd name="connsiteX175" fmla="*/ 962 w 10000"/>
              <a:gd name="connsiteY175" fmla="*/ 4523 h 10000"/>
              <a:gd name="connsiteX176" fmla="*/ 962 w 10000"/>
              <a:gd name="connsiteY176" fmla="*/ 4422 h 10000"/>
              <a:gd name="connsiteX177" fmla="*/ 721 w 10000"/>
              <a:gd name="connsiteY177" fmla="*/ 4271 h 10000"/>
              <a:gd name="connsiteX178" fmla="*/ 721 w 10000"/>
              <a:gd name="connsiteY178" fmla="*/ 4422 h 10000"/>
              <a:gd name="connsiteX179" fmla="*/ 361 w 10000"/>
              <a:gd name="connsiteY179" fmla="*/ 4221 h 10000"/>
              <a:gd name="connsiteX180" fmla="*/ 0 w 10000"/>
              <a:gd name="connsiteY180"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884 h 10000"/>
              <a:gd name="connsiteX137" fmla="*/ 4450 w 10000"/>
              <a:gd name="connsiteY137" fmla="*/ 6683 h 10000"/>
              <a:gd name="connsiteX138" fmla="*/ 4330 w 10000"/>
              <a:gd name="connsiteY138" fmla="*/ 6734 h 10000"/>
              <a:gd name="connsiteX139" fmla="*/ 4210 w 10000"/>
              <a:gd name="connsiteY139" fmla="*/ 6884 h 10000"/>
              <a:gd name="connsiteX140" fmla="*/ 4210 w 10000"/>
              <a:gd name="connsiteY140" fmla="*/ 6683 h 10000"/>
              <a:gd name="connsiteX141" fmla="*/ 3849 w 10000"/>
              <a:gd name="connsiteY141" fmla="*/ 6884 h 10000"/>
              <a:gd name="connsiteX142" fmla="*/ 3969 w 10000"/>
              <a:gd name="connsiteY142" fmla="*/ 6633 h 10000"/>
              <a:gd name="connsiteX143" fmla="*/ 3728 w 10000"/>
              <a:gd name="connsiteY143" fmla="*/ 6834 h 10000"/>
              <a:gd name="connsiteX144" fmla="*/ 3607 w 10000"/>
              <a:gd name="connsiteY144" fmla="*/ 6784 h 10000"/>
              <a:gd name="connsiteX145" fmla="*/ 3728 w 10000"/>
              <a:gd name="connsiteY145" fmla="*/ 6683 h 10000"/>
              <a:gd name="connsiteX146" fmla="*/ 3607 w 10000"/>
              <a:gd name="connsiteY146" fmla="*/ 6482 h 10000"/>
              <a:gd name="connsiteX147" fmla="*/ 3247 w 10000"/>
              <a:gd name="connsiteY147" fmla="*/ 6281 h 10000"/>
              <a:gd name="connsiteX148" fmla="*/ 3247 w 10000"/>
              <a:gd name="connsiteY148" fmla="*/ 6080 h 10000"/>
              <a:gd name="connsiteX149" fmla="*/ 3247 w 10000"/>
              <a:gd name="connsiteY149" fmla="*/ 5779 h 10000"/>
              <a:gd name="connsiteX150" fmla="*/ 3006 w 10000"/>
              <a:gd name="connsiteY150" fmla="*/ 5477 h 10000"/>
              <a:gd name="connsiteX151" fmla="*/ 2766 w 10000"/>
              <a:gd name="connsiteY151" fmla="*/ 5377 h 10000"/>
              <a:gd name="connsiteX152" fmla="*/ 2766 w 10000"/>
              <a:gd name="connsiteY152" fmla="*/ 5276 h 10000"/>
              <a:gd name="connsiteX153" fmla="*/ 2526 w 10000"/>
              <a:gd name="connsiteY153" fmla="*/ 5126 h 10000"/>
              <a:gd name="connsiteX154" fmla="*/ 2405 w 10000"/>
              <a:gd name="connsiteY154" fmla="*/ 4925 h 10000"/>
              <a:gd name="connsiteX155" fmla="*/ 2285 w 10000"/>
              <a:gd name="connsiteY155" fmla="*/ 5025 h 10000"/>
              <a:gd name="connsiteX156" fmla="*/ 2405 w 10000"/>
              <a:gd name="connsiteY156" fmla="*/ 5226 h 10000"/>
              <a:gd name="connsiteX157" fmla="*/ 1804 w 10000"/>
              <a:gd name="connsiteY157" fmla="*/ 4975 h 10000"/>
              <a:gd name="connsiteX158" fmla="*/ 1924 w 10000"/>
              <a:gd name="connsiteY158" fmla="*/ 4925 h 10000"/>
              <a:gd name="connsiteX159" fmla="*/ 2165 w 10000"/>
              <a:gd name="connsiteY159" fmla="*/ 4975 h 10000"/>
              <a:gd name="connsiteX160" fmla="*/ 2285 w 10000"/>
              <a:gd name="connsiteY160" fmla="*/ 4874 h 10000"/>
              <a:gd name="connsiteX161" fmla="*/ 2165 w 10000"/>
              <a:gd name="connsiteY161" fmla="*/ 4724 h 10000"/>
              <a:gd name="connsiteX162" fmla="*/ 1804 w 10000"/>
              <a:gd name="connsiteY162" fmla="*/ 4724 h 10000"/>
              <a:gd name="connsiteX163" fmla="*/ 1924 w 10000"/>
              <a:gd name="connsiteY163" fmla="*/ 4623 h 10000"/>
              <a:gd name="connsiteX164" fmla="*/ 1564 w 10000"/>
              <a:gd name="connsiteY164" fmla="*/ 4573 h 10000"/>
              <a:gd name="connsiteX165" fmla="*/ 1323 w 10000"/>
              <a:gd name="connsiteY165" fmla="*/ 4523 h 10000"/>
              <a:gd name="connsiteX166" fmla="*/ 1444 w 10000"/>
              <a:gd name="connsiteY166" fmla="*/ 4673 h 10000"/>
              <a:gd name="connsiteX167" fmla="*/ 1323 w 10000"/>
              <a:gd name="connsiteY167" fmla="*/ 4573 h 10000"/>
              <a:gd name="connsiteX168" fmla="*/ 1323 w 10000"/>
              <a:gd name="connsiteY168" fmla="*/ 4673 h 10000"/>
              <a:gd name="connsiteX169" fmla="*/ 1202 w 10000"/>
              <a:gd name="connsiteY169" fmla="*/ 4472 h 10000"/>
              <a:gd name="connsiteX170" fmla="*/ 1082 w 10000"/>
              <a:gd name="connsiteY170" fmla="*/ 4472 h 10000"/>
              <a:gd name="connsiteX171" fmla="*/ 1202 w 10000"/>
              <a:gd name="connsiteY171" fmla="*/ 4372 h 10000"/>
              <a:gd name="connsiteX172" fmla="*/ 1082 w 10000"/>
              <a:gd name="connsiteY172" fmla="*/ 4372 h 10000"/>
              <a:gd name="connsiteX173" fmla="*/ 1082 w 10000"/>
              <a:gd name="connsiteY173" fmla="*/ 4271 h 10000"/>
              <a:gd name="connsiteX174" fmla="*/ 962 w 10000"/>
              <a:gd name="connsiteY174" fmla="*/ 4523 h 10000"/>
              <a:gd name="connsiteX175" fmla="*/ 962 w 10000"/>
              <a:gd name="connsiteY175" fmla="*/ 4422 h 10000"/>
              <a:gd name="connsiteX176" fmla="*/ 721 w 10000"/>
              <a:gd name="connsiteY176" fmla="*/ 4271 h 10000"/>
              <a:gd name="connsiteX177" fmla="*/ 721 w 10000"/>
              <a:gd name="connsiteY177" fmla="*/ 4422 h 10000"/>
              <a:gd name="connsiteX178" fmla="*/ 361 w 10000"/>
              <a:gd name="connsiteY178" fmla="*/ 4221 h 10000"/>
              <a:gd name="connsiteX179" fmla="*/ 0 w 10000"/>
              <a:gd name="connsiteY179"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884 h 10000"/>
              <a:gd name="connsiteX137" fmla="*/ 4450 w 10000"/>
              <a:gd name="connsiteY137" fmla="*/ 6683 h 10000"/>
              <a:gd name="connsiteX138" fmla="*/ 4330 w 10000"/>
              <a:gd name="connsiteY138" fmla="*/ 6734 h 10000"/>
              <a:gd name="connsiteX139" fmla="*/ 4210 w 10000"/>
              <a:gd name="connsiteY139" fmla="*/ 6884 h 10000"/>
              <a:gd name="connsiteX140" fmla="*/ 4210 w 10000"/>
              <a:gd name="connsiteY140" fmla="*/ 6683 h 10000"/>
              <a:gd name="connsiteX141" fmla="*/ 3849 w 10000"/>
              <a:gd name="connsiteY141" fmla="*/ 6884 h 10000"/>
              <a:gd name="connsiteX142" fmla="*/ 3969 w 10000"/>
              <a:gd name="connsiteY142" fmla="*/ 6633 h 10000"/>
              <a:gd name="connsiteX143" fmla="*/ 3728 w 10000"/>
              <a:gd name="connsiteY143" fmla="*/ 6834 h 10000"/>
              <a:gd name="connsiteX144" fmla="*/ 3607 w 10000"/>
              <a:gd name="connsiteY144" fmla="*/ 6784 h 10000"/>
              <a:gd name="connsiteX145" fmla="*/ 3607 w 10000"/>
              <a:gd name="connsiteY145" fmla="*/ 6482 h 10000"/>
              <a:gd name="connsiteX146" fmla="*/ 3247 w 10000"/>
              <a:gd name="connsiteY146" fmla="*/ 6281 h 10000"/>
              <a:gd name="connsiteX147" fmla="*/ 3247 w 10000"/>
              <a:gd name="connsiteY147" fmla="*/ 6080 h 10000"/>
              <a:gd name="connsiteX148" fmla="*/ 3247 w 10000"/>
              <a:gd name="connsiteY148" fmla="*/ 5779 h 10000"/>
              <a:gd name="connsiteX149" fmla="*/ 3006 w 10000"/>
              <a:gd name="connsiteY149" fmla="*/ 5477 h 10000"/>
              <a:gd name="connsiteX150" fmla="*/ 2766 w 10000"/>
              <a:gd name="connsiteY150" fmla="*/ 5377 h 10000"/>
              <a:gd name="connsiteX151" fmla="*/ 2766 w 10000"/>
              <a:gd name="connsiteY151" fmla="*/ 5276 h 10000"/>
              <a:gd name="connsiteX152" fmla="*/ 2526 w 10000"/>
              <a:gd name="connsiteY152" fmla="*/ 5126 h 10000"/>
              <a:gd name="connsiteX153" fmla="*/ 2405 w 10000"/>
              <a:gd name="connsiteY153" fmla="*/ 4925 h 10000"/>
              <a:gd name="connsiteX154" fmla="*/ 2285 w 10000"/>
              <a:gd name="connsiteY154" fmla="*/ 5025 h 10000"/>
              <a:gd name="connsiteX155" fmla="*/ 2405 w 10000"/>
              <a:gd name="connsiteY155" fmla="*/ 5226 h 10000"/>
              <a:gd name="connsiteX156" fmla="*/ 1804 w 10000"/>
              <a:gd name="connsiteY156" fmla="*/ 4975 h 10000"/>
              <a:gd name="connsiteX157" fmla="*/ 1924 w 10000"/>
              <a:gd name="connsiteY157" fmla="*/ 4925 h 10000"/>
              <a:gd name="connsiteX158" fmla="*/ 2165 w 10000"/>
              <a:gd name="connsiteY158" fmla="*/ 4975 h 10000"/>
              <a:gd name="connsiteX159" fmla="*/ 2285 w 10000"/>
              <a:gd name="connsiteY159" fmla="*/ 4874 h 10000"/>
              <a:gd name="connsiteX160" fmla="*/ 2165 w 10000"/>
              <a:gd name="connsiteY160" fmla="*/ 4724 h 10000"/>
              <a:gd name="connsiteX161" fmla="*/ 1804 w 10000"/>
              <a:gd name="connsiteY161" fmla="*/ 4724 h 10000"/>
              <a:gd name="connsiteX162" fmla="*/ 1924 w 10000"/>
              <a:gd name="connsiteY162" fmla="*/ 4623 h 10000"/>
              <a:gd name="connsiteX163" fmla="*/ 1564 w 10000"/>
              <a:gd name="connsiteY163" fmla="*/ 4573 h 10000"/>
              <a:gd name="connsiteX164" fmla="*/ 1323 w 10000"/>
              <a:gd name="connsiteY164" fmla="*/ 4523 h 10000"/>
              <a:gd name="connsiteX165" fmla="*/ 1444 w 10000"/>
              <a:gd name="connsiteY165" fmla="*/ 4673 h 10000"/>
              <a:gd name="connsiteX166" fmla="*/ 1323 w 10000"/>
              <a:gd name="connsiteY166" fmla="*/ 4573 h 10000"/>
              <a:gd name="connsiteX167" fmla="*/ 1323 w 10000"/>
              <a:gd name="connsiteY167" fmla="*/ 4673 h 10000"/>
              <a:gd name="connsiteX168" fmla="*/ 1202 w 10000"/>
              <a:gd name="connsiteY168" fmla="*/ 4472 h 10000"/>
              <a:gd name="connsiteX169" fmla="*/ 1082 w 10000"/>
              <a:gd name="connsiteY169" fmla="*/ 4472 h 10000"/>
              <a:gd name="connsiteX170" fmla="*/ 1202 w 10000"/>
              <a:gd name="connsiteY170" fmla="*/ 4372 h 10000"/>
              <a:gd name="connsiteX171" fmla="*/ 1082 w 10000"/>
              <a:gd name="connsiteY171" fmla="*/ 4372 h 10000"/>
              <a:gd name="connsiteX172" fmla="*/ 1082 w 10000"/>
              <a:gd name="connsiteY172" fmla="*/ 4271 h 10000"/>
              <a:gd name="connsiteX173" fmla="*/ 962 w 10000"/>
              <a:gd name="connsiteY173" fmla="*/ 4523 h 10000"/>
              <a:gd name="connsiteX174" fmla="*/ 962 w 10000"/>
              <a:gd name="connsiteY174" fmla="*/ 4422 h 10000"/>
              <a:gd name="connsiteX175" fmla="*/ 721 w 10000"/>
              <a:gd name="connsiteY175" fmla="*/ 4271 h 10000"/>
              <a:gd name="connsiteX176" fmla="*/ 721 w 10000"/>
              <a:gd name="connsiteY176" fmla="*/ 4422 h 10000"/>
              <a:gd name="connsiteX177" fmla="*/ 361 w 10000"/>
              <a:gd name="connsiteY177" fmla="*/ 4221 h 10000"/>
              <a:gd name="connsiteX178" fmla="*/ 0 w 10000"/>
              <a:gd name="connsiteY178"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884 h 10000"/>
              <a:gd name="connsiteX137" fmla="*/ 4450 w 10000"/>
              <a:gd name="connsiteY137" fmla="*/ 6683 h 10000"/>
              <a:gd name="connsiteX138" fmla="*/ 4330 w 10000"/>
              <a:gd name="connsiteY138" fmla="*/ 6734 h 10000"/>
              <a:gd name="connsiteX139" fmla="*/ 4210 w 10000"/>
              <a:gd name="connsiteY139" fmla="*/ 6884 h 10000"/>
              <a:gd name="connsiteX140" fmla="*/ 4210 w 10000"/>
              <a:gd name="connsiteY140" fmla="*/ 6683 h 10000"/>
              <a:gd name="connsiteX141" fmla="*/ 3849 w 10000"/>
              <a:gd name="connsiteY141" fmla="*/ 6884 h 10000"/>
              <a:gd name="connsiteX142" fmla="*/ 3728 w 10000"/>
              <a:gd name="connsiteY142" fmla="*/ 6834 h 10000"/>
              <a:gd name="connsiteX143" fmla="*/ 3607 w 10000"/>
              <a:gd name="connsiteY143" fmla="*/ 6784 h 10000"/>
              <a:gd name="connsiteX144" fmla="*/ 3607 w 10000"/>
              <a:gd name="connsiteY144" fmla="*/ 6482 h 10000"/>
              <a:gd name="connsiteX145" fmla="*/ 3247 w 10000"/>
              <a:gd name="connsiteY145" fmla="*/ 6281 h 10000"/>
              <a:gd name="connsiteX146" fmla="*/ 3247 w 10000"/>
              <a:gd name="connsiteY146" fmla="*/ 6080 h 10000"/>
              <a:gd name="connsiteX147" fmla="*/ 3247 w 10000"/>
              <a:gd name="connsiteY147" fmla="*/ 5779 h 10000"/>
              <a:gd name="connsiteX148" fmla="*/ 3006 w 10000"/>
              <a:gd name="connsiteY148" fmla="*/ 5477 h 10000"/>
              <a:gd name="connsiteX149" fmla="*/ 2766 w 10000"/>
              <a:gd name="connsiteY149" fmla="*/ 5377 h 10000"/>
              <a:gd name="connsiteX150" fmla="*/ 2766 w 10000"/>
              <a:gd name="connsiteY150" fmla="*/ 5276 h 10000"/>
              <a:gd name="connsiteX151" fmla="*/ 2526 w 10000"/>
              <a:gd name="connsiteY151" fmla="*/ 5126 h 10000"/>
              <a:gd name="connsiteX152" fmla="*/ 2405 w 10000"/>
              <a:gd name="connsiteY152" fmla="*/ 4925 h 10000"/>
              <a:gd name="connsiteX153" fmla="*/ 2285 w 10000"/>
              <a:gd name="connsiteY153" fmla="*/ 5025 h 10000"/>
              <a:gd name="connsiteX154" fmla="*/ 2405 w 10000"/>
              <a:gd name="connsiteY154" fmla="*/ 5226 h 10000"/>
              <a:gd name="connsiteX155" fmla="*/ 1804 w 10000"/>
              <a:gd name="connsiteY155" fmla="*/ 4975 h 10000"/>
              <a:gd name="connsiteX156" fmla="*/ 1924 w 10000"/>
              <a:gd name="connsiteY156" fmla="*/ 4925 h 10000"/>
              <a:gd name="connsiteX157" fmla="*/ 2165 w 10000"/>
              <a:gd name="connsiteY157" fmla="*/ 4975 h 10000"/>
              <a:gd name="connsiteX158" fmla="*/ 2285 w 10000"/>
              <a:gd name="connsiteY158" fmla="*/ 4874 h 10000"/>
              <a:gd name="connsiteX159" fmla="*/ 2165 w 10000"/>
              <a:gd name="connsiteY159" fmla="*/ 4724 h 10000"/>
              <a:gd name="connsiteX160" fmla="*/ 1804 w 10000"/>
              <a:gd name="connsiteY160" fmla="*/ 4724 h 10000"/>
              <a:gd name="connsiteX161" fmla="*/ 1924 w 10000"/>
              <a:gd name="connsiteY161" fmla="*/ 4623 h 10000"/>
              <a:gd name="connsiteX162" fmla="*/ 1564 w 10000"/>
              <a:gd name="connsiteY162" fmla="*/ 4573 h 10000"/>
              <a:gd name="connsiteX163" fmla="*/ 1323 w 10000"/>
              <a:gd name="connsiteY163" fmla="*/ 4523 h 10000"/>
              <a:gd name="connsiteX164" fmla="*/ 1444 w 10000"/>
              <a:gd name="connsiteY164" fmla="*/ 4673 h 10000"/>
              <a:gd name="connsiteX165" fmla="*/ 1323 w 10000"/>
              <a:gd name="connsiteY165" fmla="*/ 4573 h 10000"/>
              <a:gd name="connsiteX166" fmla="*/ 1323 w 10000"/>
              <a:gd name="connsiteY166" fmla="*/ 4673 h 10000"/>
              <a:gd name="connsiteX167" fmla="*/ 1202 w 10000"/>
              <a:gd name="connsiteY167" fmla="*/ 4472 h 10000"/>
              <a:gd name="connsiteX168" fmla="*/ 1082 w 10000"/>
              <a:gd name="connsiteY168" fmla="*/ 4472 h 10000"/>
              <a:gd name="connsiteX169" fmla="*/ 1202 w 10000"/>
              <a:gd name="connsiteY169" fmla="*/ 4372 h 10000"/>
              <a:gd name="connsiteX170" fmla="*/ 1082 w 10000"/>
              <a:gd name="connsiteY170" fmla="*/ 4372 h 10000"/>
              <a:gd name="connsiteX171" fmla="*/ 1082 w 10000"/>
              <a:gd name="connsiteY171" fmla="*/ 4271 h 10000"/>
              <a:gd name="connsiteX172" fmla="*/ 962 w 10000"/>
              <a:gd name="connsiteY172" fmla="*/ 4523 h 10000"/>
              <a:gd name="connsiteX173" fmla="*/ 962 w 10000"/>
              <a:gd name="connsiteY173" fmla="*/ 4422 h 10000"/>
              <a:gd name="connsiteX174" fmla="*/ 721 w 10000"/>
              <a:gd name="connsiteY174" fmla="*/ 4271 h 10000"/>
              <a:gd name="connsiteX175" fmla="*/ 721 w 10000"/>
              <a:gd name="connsiteY175" fmla="*/ 4422 h 10000"/>
              <a:gd name="connsiteX176" fmla="*/ 361 w 10000"/>
              <a:gd name="connsiteY176" fmla="*/ 4221 h 10000"/>
              <a:gd name="connsiteX177" fmla="*/ 0 w 10000"/>
              <a:gd name="connsiteY177"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884 h 10000"/>
              <a:gd name="connsiteX137" fmla="*/ 4450 w 10000"/>
              <a:gd name="connsiteY137" fmla="*/ 6683 h 10000"/>
              <a:gd name="connsiteX138" fmla="*/ 4330 w 10000"/>
              <a:gd name="connsiteY138" fmla="*/ 6734 h 10000"/>
              <a:gd name="connsiteX139" fmla="*/ 4210 w 10000"/>
              <a:gd name="connsiteY139" fmla="*/ 6884 h 10000"/>
              <a:gd name="connsiteX140" fmla="*/ 3849 w 10000"/>
              <a:gd name="connsiteY140" fmla="*/ 6884 h 10000"/>
              <a:gd name="connsiteX141" fmla="*/ 3728 w 10000"/>
              <a:gd name="connsiteY141" fmla="*/ 6834 h 10000"/>
              <a:gd name="connsiteX142" fmla="*/ 3607 w 10000"/>
              <a:gd name="connsiteY142" fmla="*/ 6784 h 10000"/>
              <a:gd name="connsiteX143" fmla="*/ 3607 w 10000"/>
              <a:gd name="connsiteY143" fmla="*/ 6482 h 10000"/>
              <a:gd name="connsiteX144" fmla="*/ 3247 w 10000"/>
              <a:gd name="connsiteY144" fmla="*/ 6281 h 10000"/>
              <a:gd name="connsiteX145" fmla="*/ 3247 w 10000"/>
              <a:gd name="connsiteY145" fmla="*/ 6080 h 10000"/>
              <a:gd name="connsiteX146" fmla="*/ 3247 w 10000"/>
              <a:gd name="connsiteY146" fmla="*/ 5779 h 10000"/>
              <a:gd name="connsiteX147" fmla="*/ 3006 w 10000"/>
              <a:gd name="connsiteY147" fmla="*/ 5477 h 10000"/>
              <a:gd name="connsiteX148" fmla="*/ 2766 w 10000"/>
              <a:gd name="connsiteY148" fmla="*/ 5377 h 10000"/>
              <a:gd name="connsiteX149" fmla="*/ 2766 w 10000"/>
              <a:gd name="connsiteY149" fmla="*/ 5276 h 10000"/>
              <a:gd name="connsiteX150" fmla="*/ 2526 w 10000"/>
              <a:gd name="connsiteY150" fmla="*/ 5126 h 10000"/>
              <a:gd name="connsiteX151" fmla="*/ 2405 w 10000"/>
              <a:gd name="connsiteY151" fmla="*/ 4925 h 10000"/>
              <a:gd name="connsiteX152" fmla="*/ 2285 w 10000"/>
              <a:gd name="connsiteY152" fmla="*/ 5025 h 10000"/>
              <a:gd name="connsiteX153" fmla="*/ 2405 w 10000"/>
              <a:gd name="connsiteY153" fmla="*/ 5226 h 10000"/>
              <a:gd name="connsiteX154" fmla="*/ 1804 w 10000"/>
              <a:gd name="connsiteY154" fmla="*/ 4975 h 10000"/>
              <a:gd name="connsiteX155" fmla="*/ 1924 w 10000"/>
              <a:gd name="connsiteY155" fmla="*/ 4925 h 10000"/>
              <a:gd name="connsiteX156" fmla="*/ 2165 w 10000"/>
              <a:gd name="connsiteY156" fmla="*/ 4975 h 10000"/>
              <a:gd name="connsiteX157" fmla="*/ 2285 w 10000"/>
              <a:gd name="connsiteY157" fmla="*/ 4874 h 10000"/>
              <a:gd name="connsiteX158" fmla="*/ 2165 w 10000"/>
              <a:gd name="connsiteY158" fmla="*/ 4724 h 10000"/>
              <a:gd name="connsiteX159" fmla="*/ 1804 w 10000"/>
              <a:gd name="connsiteY159" fmla="*/ 4724 h 10000"/>
              <a:gd name="connsiteX160" fmla="*/ 1924 w 10000"/>
              <a:gd name="connsiteY160" fmla="*/ 4623 h 10000"/>
              <a:gd name="connsiteX161" fmla="*/ 1564 w 10000"/>
              <a:gd name="connsiteY161" fmla="*/ 4573 h 10000"/>
              <a:gd name="connsiteX162" fmla="*/ 1323 w 10000"/>
              <a:gd name="connsiteY162" fmla="*/ 4523 h 10000"/>
              <a:gd name="connsiteX163" fmla="*/ 1444 w 10000"/>
              <a:gd name="connsiteY163" fmla="*/ 4673 h 10000"/>
              <a:gd name="connsiteX164" fmla="*/ 1323 w 10000"/>
              <a:gd name="connsiteY164" fmla="*/ 4573 h 10000"/>
              <a:gd name="connsiteX165" fmla="*/ 1323 w 10000"/>
              <a:gd name="connsiteY165" fmla="*/ 4673 h 10000"/>
              <a:gd name="connsiteX166" fmla="*/ 1202 w 10000"/>
              <a:gd name="connsiteY166" fmla="*/ 4472 h 10000"/>
              <a:gd name="connsiteX167" fmla="*/ 1082 w 10000"/>
              <a:gd name="connsiteY167" fmla="*/ 4472 h 10000"/>
              <a:gd name="connsiteX168" fmla="*/ 1202 w 10000"/>
              <a:gd name="connsiteY168" fmla="*/ 4372 h 10000"/>
              <a:gd name="connsiteX169" fmla="*/ 1082 w 10000"/>
              <a:gd name="connsiteY169" fmla="*/ 4372 h 10000"/>
              <a:gd name="connsiteX170" fmla="*/ 1082 w 10000"/>
              <a:gd name="connsiteY170" fmla="*/ 4271 h 10000"/>
              <a:gd name="connsiteX171" fmla="*/ 962 w 10000"/>
              <a:gd name="connsiteY171" fmla="*/ 4523 h 10000"/>
              <a:gd name="connsiteX172" fmla="*/ 962 w 10000"/>
              <a:gd name="connsiteY172" fmla="*/ 4422 h 10000"/>
              <a:gd name="connsiteX173" fmla="*/ 721 w 10000"/>
              <a:gd name="connsiteY173" fmla="*/ 4271 h 10000"/>
              <a:gd name="connsiteX174" fmla="*/ 721 w 10000"/>
              <a:gd name="connsiteY174" fmla="*/ 4422 h 10000"/>
              <a:gd name="connsiteX175" fmla="*/ 361 w 10000"/>
              <a:gd name="connsiteY175" fmla="*/ 4221 h 10000"/>
              <a:gd name="connsiteX176" fmla="*/ 0 w 10000"/>
              <a:gd name="connsiteY176"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884 h 10000"/>
              <a:gd name="connsiteX137" fmla="*/ 4450 w 10000"/>
              <a:gd name="connsiteY137" fmla="*/ 6683 h 10000"/>
              <a:gd name="connsiteX138" fmla="*/ 4210 w 10000"/>
              <a:gd name="connsiteY138" fmla="*/ 6884 h 10000"/>
              <a:gd name="connsiteX139" fmla="*/ 3849 w 10000"/>
              <a:gd name="connsiteY139" fmla="*/ 6884 h 10000"/>
              <a:gd name="connsiteX140" fmla="*/ 3728 w 10000"/>
              <a:gd name="connsiteY140" fmla="*/ 6834 h 10000"/>
              <a:gd name="connsiteX141" fmla="*/ 3607 w 10000"/>
              <a:gd name="connsiteY141" fmla="*/ 6784 h 10000"/>
              <a:gd name="connsiteX142" fmla="*/ 3607 w 10000"/>
              <a:gd name="connsiteY142" fmla="*/ 6482 h 10000"/>
              <a:gd name="connsiteX143" fmla="*/ 3247 w 10000"/>
              <a:gd name="connsiteY143" fmla="*/ 6281 h 10000"/>
              <a:gd name="connsiteX144" fmla="*/ 3247 w 10000"/>
              <a:gd name="connsiteY144" fmla="*/ 6080 h 10000"/>
              <a:gd name="connsiteX145" fmla="*/ 3247 w 10000"/>
              <a:gd name="connsiteY145" fmla="*/ 5779 h 10000"/>
              <a:gd name="connsiteX146" fmla="*/ 3006 w 10000"/>
              <a:gd name="connsiteY146" fmla="*/ 5477 h 10000"/>
              <a:gd name="connsiteX147" fmla="*/ 2766 w 10000"/>
              <a:gd name="connsiteY147" fmla="*/ 5377 h 10000"/>
              <a:gd name="connsiteX148" fmla="*/ 2766 w 10000"/>
              <a:gd name="connsiteY148" fmla="*/ 5276 h 10000"/>
              <a:gd name="connsiteX149" fmla="*/ 2526 w 10000"/>
              <a:gd name="connsiteY149" fmla="*/ 5126 h 10000"/>
              <a:gd name="connsiteX150" fmla="*/ 2405 w 10000"/>
              <a:gd name="connsiteY150" fmla="*/ 4925 h 10000"/>
              <a:gd name="connsiteX151" fmla="*/ 2285 w 10000"/>
              <a:gd name="connsiteY151" fmla="*/ 5025 h 10000"/>
              <a:gd name="connsiteX152" fmla="*/ 2405 w 10000"/>
              <a:gd name="connsiteY152" fmla="*/ 5226 h 10000"/>
              <a:gd name="connsiteX153" fmla="*/ 1804 w 10000"/>
              <a:gd name="connsiteY153" fmla="*/ 4975 h 10000"/>
              <a:gd name="connsiteX154" fmla="*/ 1924 w 10000"/>
              <a:gd name="connsiteY154" fmla="*/ 4925 h 10000"/>
              <a:gd name="connsiteX155" fmla="*/ 2165 w 10000"/>
              <a:gd name="connsiteY155" fmla="*/ 4975 h 10000"/>
              <a:gd name="connsiteX156" fmla="*/ 2285 w 10000"/>
              <a:gd name="connsiteY156" fmla="*/ 4874 h 10000"/>
              <a:gd name="connsiteX157" fmla="*/ 2165 w 10000"/>
              <a:gd name="connsiteY157" fmla="*/ 4724 h 10000"/>
              <a:gd name="connsiteX158" fmla="*/ 1804 w 10000"/>
              <a:gd name="connsiteY158" fmla="*/ 4724 h 10000"/>
              <a:gd name="connsiteX159" fmla="*/ 1924 w 10000"/>
              <a:gd name="connsiteY159" fmla="*/ 4623 h 10000"/>
              <a:gd name="connsiteX160" fmla="*/ 1564 w 10000"/>
              <a:gd name="connsiteY160" fmla="*/ 4573 h 10000"/>
              <a:gd name="connsiteX161" fmla="*/ 1323 w 10000"/>
              <a:gd name="connsiteY161" fmla="*/ 4523 h 10000"/>
              <a:gd name="connsiteX162" fmla="*/ 1444 w 10000"/>
              <a:gd name="connsiteY162" fmla="*/ 4673 h 10000"/>
              <a:gd name="connsiteX163" fmla="*/ 1323 w 10000"/>
              <a:gd name="connsiteY163" fmla="*/ 4573 h 10000"/>
              <a:gd name="connsiteX164" fmla="*/ 1323 w 10000"/>
              <a:gd name="connsiteY164" fmla="*/ 4673 h 10000"/>
              <a:gd name="connsiteX165" fmla="*/ 1202 w 10000"/>
              <a:gd name="connsiteY165" fmla="*/ 4472 h 10000"/>
              <a:gd name="connsiteX166" fmla="*/ 1082 w 10000"/>
              <a:gd name="connsiteY166" fmla="*/ 4472 h 10000"/>
              <a:gd name="connsiteX167" fmla="*/ 1202 w 10000"/>
              <a:gd name="connsiteY167" fmla="*/ 4372 h 10000"/>
              <a:gd name="connsiteX168" fmla="*/ 1082 w 10000"/>
              <a:gd name="connsiteY168" fmla="*/ 4372 h 10000"/>
              <a:gd name="connsiteX169" fmla="*/ 1082 w 10000"/>
              <a:gd name="connsiteY169" fmla="*/ 4271 h 10000"/>
              <a:gd name="connsiteX170" fmla="*/ 962 w 10000"/>
              <a:gd name="connsiteY170" fmla="*/ 4523 h 10000"/>
              <a:gd name="connsiteX171" fmla="*/ 962 w 10000"/>
              <a:gd name="connsiteY171" fmla="*/ 4422 h 10000"/>
              <a:gd name="connsiteX172" fmla="*/ 721 w 10000"/>
              <a:gd name="connsiteY172" fmla="*/ 4271 h 10000"/>
              <a:gd name="connsiteX173" fmla="*/ 721 w 10000"/>
              <a:gd name="connsiteY173" fmla="*/ 4422 h 10000"/>
              <a:gd name="connsiteX174" fmla="*/ 361 w 10000"/>
              <a:gd name="connsiteY174" fmla="*/ 4221 h 10000"/>
              <a:gd name="connsiteX175" fmla="*/ 0 w 10000"/>
              <a:gd name="connsiteY175"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683 h 10000"/>
              <a:gd name="connsiteX137" fmla="*/ 4210 w 10000"/>
              <a:gd name="connsiteY137" fmla="*/ 6884 h 10000"/>
              <a:gd name="connsiteX138" fmla="*/ 3849 w 10000"/>
              <a:gd name="connsiteY138" fmla="*/ 6884 h 10000"/>
              <a:gd name="connsiteX139" fmla="*/ 3728 w 10000"/>
              <a:gd name="connsiteY139" fmla="*/ 6834 h 10000"/>
              <a:gd name="connsiteX140" fmla="*/ 3607 w 10000"/>
              <a:gd name="connsiteY140" fmla="*/ 6784 h 10000"/>
              <a:gd name="connsiteX141" fmla="*/ 3607 w 10000"/>
              <a:gd name="connsiteY141" fmla="*/ 6482 h 10000"/>
              <a:gd name="connsiteX142" fmla="*/ 3247 w 10000"/>
              <a:gd name="connsiteY142" fmla="*/ 6281 h 10000"/>
              <a:gd name="connsiteX143" fmla="*/ 3247 w 10000"/>
              <a:gd name="connsiteY143" fmla="*/ 6080 h 10000"/>
              <a:gd name="connsiteX144" fmla="*/ 3247 w 10000"/>
              <a:gd name="connsiteY144" fmla="*/ 5779 h 10000"/>
              <a:gd name="connsiteX145" fmla="*/ 3006 w 10000"/>
              <a:gd name="connsiteY145" fmla="*/ 5477 h 10000"/>
              <a:gd name="connsiteX146" fmla="*/ 2766 w 10000"/>
              <a:gd name="connsiteY146" fmla="*/ 5377 h 10000"/>
              <a:gd name="connsiteX147" fmla="*/ 2766 w 10000"/>
              <a:gd name="connsiteY147" fmla="*/ 5276 h 10000"/>
              <a:gd name="connsiteX148" fmla="*/ 2526 w 10000"/>
              <a:gd name="connsiteY148" fmla="*/ 5126 h 10000"/>
              <a:gd name="connsiteX149" fmla="*/ 2405 w 10000"/>
              <a:gd name="connsiteY149" fmla="*/ 4925 h 10000"/>
              <a:gd name="connsiteX150" fmla="*/ 2285 w 10000"/>
              <a:gd name="connsiteY150" fmla="*/ 5025 h 10000"/>
              <a:gd name="connsiteX151" fmla="*/ 2405 w 10000"/>
              <a:gd name="connsiteY151" fmla="*/ 5226 h 10000"/>
              <a:gd name="connsiteX152" fmla="*/ 1804 w 10000"/>
              <a:gd name="connsiteY152" fmla="*/ 4975 h 10000"/>
              <a:gd name="connsiteX153" fmla="*/ 1924 w 10000"/>
              <a:gd name="connsiteY153" fmla="*/ 4925 h 10000"/>
              <a:gd name="connsiteX154" fmla="*/ 2165 w 10000"/>
              <a:gd name="connsiteY154" fmla="*/ 4975 h 10000"/>
              <a:gd name="connsiteX155" fmla="*/ 2285 w 10000"/>
              <a:gd name="connsiteY155" fmla="*/ 4874 h 10000"/>
              <a:gd name="connsiteX156" fmla="*/ 2165 w 10000"/>
              <a:gd name="connsiteY156" fmla="*/ 4724 h 10000"/>
              <a:gd name="connsiteX157" fmla="*/ 1804 w 10000"/>
              <a:gd name="connsiteY157" fmla="*/ 4724 h 10000"/>
              <a:gd name="connsiteX158" fmla="*/ 1924 w 10000"/>
              <a:gd name="connsiteY158" fmla="*/ 4623 h 10000"/>
              <a:gd name="connsiteX159" fmla="*/ 1564 w 10000"/>
              <a:gd name="connsiteY159" fmla="*/ 4573 h 10000"/>
              <a:gd name="connsiteX160" fmla="*/ 1323 w 10000"/>
              <a:gd name="connsiteY160" fmla="*/ 4523 h 10000"/>
              <a:gd name="connsiteX161" fmla="*/ 1444 w 10000"/>
              <a:gd name="connsiteY161" fmla="*/ 4673 h 10000"/>
              <a:gd name="connsiteX162" fmla="*/ 1323 w 10000"/>
              <a:gd name="connsiteY162" fmla="*/ 4573 h 10000"/>
              <a:gd name="connsiteX163" fmla="*/ 1323 w 10000"/>
              <a:gd name="connsiteY163" fmla="*/ 4673 h 10000"/>
              <a:gd name="connsiteX164" fmla="*/ 1202 w 10000"/>
              <a:gd name="connsiteY164" fmla="*/ 4472 h 10000"/>
              <a:gd name="connsiteX165" fmla="*/ 1082 w 10000"/>
              <a:gd name="connsiteY165" fmla="*/ 4472 h 10000"/>
              <a:gd name="connsiteX166" fmla="*/ 1202 w 10000"/>
              <a:gd name="connsiteY166" fmla="*/ 4372 h 10000"/>
              <a:gd name="connsiteX167" fmla="*/ 1082 w 10000"/>
              <a:gd name="connsiteY167" fmla="*/ 4372 h 10000"/>
              <a:gd name="connsiteX168" fmla="*/ 1082 w 10000"/>
              <a:gd name="connsiteY168" fmla="*/ 4271 h 10000"/>
              <a:gd name="connsiteX169" fmla="*/ 962 w 10000"/>
              <a:gd name="connsiteY169" fmla="*/ 4523 h 10000"/>
              <a:gd name="connsiteX170" fmla="*/ 962 w 10000"/>
              <a:gd name="connsiteY170" fmla="*/ 4422 h 10000"/>
              <a:gd name="connsiteX171" fmla="*/ 721 w 10000"/>
              <a:gd name="connsiteY171" fmla="*/ 4271 h 10000"/>
              <a:gd name="connsiteX172" fmla="*/ 721 w 10000"/>
              <a:gd name="connsiteY172" fmla="*/ 4422 h 10000"/>
              <a:gd name="connsiteX173" fmla="*/ 361 w 10000"/>
              <a:gd name="connsiteY173" fmla="*/ 4221 h 10000"/>
              <a:gd name="connsiteX174" fmla="*/ 0 w 10000"/>
              <a:gd name="connsiteY174"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683 h 10000"/>
              <a:gd name="connsiteX137" fmla="*/ 3849 w 10000"/>
              <a:gd name="connsiteY137" fmla="*/ 6884 h 10000"/>
              <a:gd name="connsiteX138" fmla="*/ 3728 w 10000"/>
              <a:gd name="connsiteY138" fmla="*/ 6834 h 10000"/>
              <a:gd name="connsiteX139" fmla="*/ 3607 w 10000"/>
              <a:gd name="connsiteY139" fmla="*/ 6784 h 10000"/>
              <a:gd name="connsiteX140" fmla="*/ 3607 w 10000"/>
              <a:gd name="connsiteY140" fmla="*/ 6482 h 10000"/>
              <a:gd name="connsiteX141" fmla="*/ 3247 w 10000"/>
              <a:gd name="connsiteY141" fmla="*/ 6281 h 10000"/>
              <a:gd name="connsiteX142" fmla="*/ 3247 w 10000"/>
              <a:gd name="connsiteY142" fmla="*/ 6080 h 10000"/>
              <a:gd name="connsiteX143" fmla="*/ 3247 w 10000"/>
              <a:gd name="connsiteY143" fmla="*/ 5779 h 10000"/>
              <a:gd name="connsiteX144" fmla="*/ 3006 w 10000"/>
              <a:gd name="connsiteY144" fmla="*/ 5477 h 10000"/>
              <a:gd name="connsiteX145" fmla="*/ 2766 w 10000"/>
              <a:gd name="connsiteY145" fmla="*/ 5377 h 10000"/>
              <a:gd name="connsiteX146" fmla="*/ 2766 w 10000"/>
              <a:gd name="connsiteY146" fmla="*/ 5276 h 10000"/>
              <a:gd name="connsiteX147" fmla="*/ 2526 w 10000"/>
              <a:gd name="connsiteY147" fmla="*/ 5126 h 10000"/>
              <a:gd name="connsiteX148" fmla="*/ 2405 w 10000"/>
              <a:gd name="connsiteY148" fmla="*/ 4925 h 10000"/>
              <a:gd name="connsiteX149" fmla="*/ 2285 w 10000"/>
              <a:gd name="connsiteY149" fmla="*/ 5025 h 10000"/>
              <a:gd name="connsiteX150" fmla="*/ 2405 w 10000"/>
              <a:gd name="connsiteY150" fmla="*/ 5226 h 10000"/>
              <a:gd name="connsiteX151" fmla="*/ 1804 w 10000"/>
              <a:gd name="connsiteY151" fmla="*/ 4975 h 10000"/>
              <a:gd name="connsiteX152" fmla="*/ 1924 w 10000"/>
              <a:gd name="connsiteY152" fmla="*/ 4925 h 10000"/>
              <a:gd name="connsiteX153" fmla="*/ 2165 w 10000"/>
              <a:gd name="connsiteY153" fmla="*/ 4975 h 10000"/>
              <a:gd name="connsiteX154" fmla="*/ 2285 w 10000"/>
              <a:gd name="connsiteY154" fmla="*/ 4874 h 10000"/>
              <a:gd name="connsiteX155" fmla="*/ 2165 w 10000"/>
              <a:gd name="connsiteY155" fmla="*/ 4724 h 10000"/>
              <a:gd name="connsiteX156" fmla="*/ 1804 w 10000"/>
              <a:gd name="connsiteY156" fmla="*/ 4724 h 10000"/>
              <a:gd name="connsiteX157" fmla="*/ 1924 w 10000"/>
              <a:gd name="connsiteY157" fmla="*/ 4623 h 10000"/>
              <a:gd name="connsiteX158" fmla="*/ 1564 w 10000"/>
              <a:gd name="connsiteY158" fmla="*/ 4573 h 10000"/>
              <a:gd name="connsiteX159" fmla="*/ 1323 w 10000"/>
              <a:gd name="connsiteY159" fmla="*/ 4523 h 10000"/>
              <a:gd name="connsiteX160" fmla="*/ 1444 w 10000"/>
              <a:gd name="connsiteY160" fmla="*/ 4673 h 10000"/>
              <a:gd name="connsiteX161" fmla="*/ 1323 w 10000"/>
              <a:gd name="connsiteY161" fmla="*/ 4573 h 10000"/>
              <a:gd name="connsiteX162" fmla="*/ 1323 w 10000"/>
              <a:gd name="connsiteY162" fmla="*/ 4673 h 10000"/>
              <a:gd name="connsiteX163" fmla="*/ 1202 w 10000"/>
              <a:gd name="connsiteY163" fmla="*/ 4472 h 10000"/>
              <a:gd name="connsiteX164" fmla="*/ 1082 w 10000"/>
              <a:gd name="connsiteY164" fmla="*/ 4472 h 10000"/>
              <a:gd name="connsiteX165" fmla="*/ 1202 w 10000"/>
              <a:gd name="connsiteY165" fmla="*/ 4372 h 10000"/>
              <a:gd name="connsiteX166" fmla="*/ 1082 w 10000"/>
              <a:gd name="connsiteY166" fmla="*/ 4372 h 10000"/>
              <a:gd name="connsiteX167" fmla="*/ 1082 w 10000"/>
              <a:gd name="connsiteY167" fmla="*/ 4271 h 10000"/>
              <a:gd name="connsiteX168" fmla="*/ 962 w 10000"/>
              <a:gd name="connsiteY168" fmla="*/ 4523 h 10000"/>
              <a:gd name="connsiteX169" fmla="*/ 962 w 10000"/>
              <a:gd name="connsiteY169" fmla="*/ 4422 h 10000"/>
              <a:gd name="connsiteX170" fmla="*/ 721 w 10000"/>
              <a:gd name="connsiteY170" fmla="*/ 4271 h 10000"/>
              <a:gd name="connsiteX171" fmla="*/ 721 w 10000"/>
              <a:gd name="connsiteY171" fmla="*/ 4422 h 10000"/>
              <a:gd name="connsiteX172" fmla="*/ 361 w 10000"/>
              <a:gd name="connsiteY172" fmla="*/ 4221 h 10000"/>
              <a:gd name="connsiteX173" fmla="*/ 0 w 10000"/>
              <a:gd name="connsiteY173"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683 h 10000"/>
              <a:gd name="connsiteX137" fmla="*/ 3849 w 10000"/>
              <a:gd name="connsiteY137" fmla="*/ 6884 h 10000"/>
              <a:gd name="connsiteX138" fmla="*/ 3607 w 10000"/>
              <a:gd name="connsiteY138" fmla="*/ 6784 h 10000"/>
              <a:gd name="connsiteX139" fmla="*/ 3607 w 10000"/>
              <a:gd name="connsiteY139" fmla="*/ 6482 h 10000"/>
              <a:gd name="connsiteX140" fmla="*/ 3247 w 10000"/>
              <a:gd name="connsiteY140" fmla="*/ 6281 h 10000"/>
              <a:gd name="connsiteX141" fmla="*/ 3247 w 10000"/>
              <a:gd name="connsiteY141" fmla="*/ 6080 h 10000"/>
              <a:gd name="connsiteX142" fmla="*/ 3247 w 10000"/>
              <a:gd name="connsiteY142" fmla="*/ 5779 h 10000"/>
              <a:gd name="connsiteX143" fmla="*/ 3006 w 10000"/>
              <a:gd name="connsiteY143" fmla="*/ 5477 h 10000"/>
              <a:gd name="connsiteX144" fmla="*/ 2766 w 10000"/>
              <a:gd name="connsiteY144" fmla="*/ 5377 h 10000"/>
              <a:gd name="connsiteX145" fmla="*/ 2766 w 10000"/>
              <a:gd name="connsiteY145" fmla="*/ 5276 h 10000"/>
              <a:gd name="connsiteX146" fmla="*/ 2526 w 10000"/>
              <a:gd name="connsiteY146" fmla="*/ 5126 h 10000"/>
              <a:gd name="connsiteX147" fmla="*/ 2405 w 10000"/>
              <a:gd name="connsiteY147" fmla="*/ 4925 h 10000"/>
              <a:gd name="connsiteX148" fmla="*/ 2285 w 10000"/>
              <a:gd name="connsiteY148" fmla="*/ 5025 h 10000"/>
              <a:gd name="connsiteX149" fmla="*/ 2405 w 10000"/>
              <a:gd name="connsiteY149" fmla="*/ 5226 h 10000"/>
              <a:gd name="connsiteX150" fmla="*/ 1804 w 10000"/>
              <a:gd name="connsiteY150" fmla="*/ 4975 h 10000"/>
              <a:gd name="connsiteX151" fmla="*/ 1924 w 10000"/>
              <a:gd name="connsiteY151" fmla="*/ 4925 h 10000"/>
              <a:gd name="connsiteX152" fmla="*/ 2165 w 10000"/>
              <a:gd name="connsiteY152" fmla="*/ 4975 h 10000"/>
              <a:gd name="connsiteX153" fmla="*/ 2285 w 10000"/>
              <a:gd name="connsiteY153" fmla="*/ 4874 h 10000"/>
              <a:gd name="connsiteX154" fmla="*/ 2165 w 10000"/>
              <a:gd name="connsiteY154" fmla="*/ 4724 h 10000"/>
              <a:gd name="connsiteX155" fmla="*/ 1804 w 10000"/>
              <a:gd name="connsiteY155" fmla="*/ 4724 h 10000"/>
              <a:gd name="connsiteX156" fmla="*/ 1924 w 10000"/>
              <a:gd name="connsiteY156" fmla="*/ 4623 h 10000"/>
              <a:gd name="connsiteX157" fmla="*/ 1564 w 10000"/>
              <a:gd name="connsiteY157" fmla="*/ 4573 h 10000"/>
              <a:gd name="connsiteX158" fmla="*/ 1323 w 10000"/>
              <a:gd name="connsiteY158" fmla="*/ 4523 h 10000"/>
              <a:gd name="connsiteX159" fmla="*/ 1444 w 10000"/>
              <a:gd name="connsiteY159" fmla="*/ 4673 h 10000"/>
              <a:gd name="connsiteX160" fmla="*/ 1323 w 10000"/>
              <a:gd name="connsiteY160" fmla="*/ 4573 h 10000"/>
              <a:gd name="connsiteX161" fmla="*/ 1323 w 10000"/>
              <a:gd name="connsiteY161" fmla="*/ 4673 h 10000"/>
              <a:gd name="connsiteX162" fmla="*/ 1202 w 10000"/>
              <a:gd name="connsiteY162" fmla="*/ 4472 h 10000"/>
              <a:gd name="connsiteX163" fmla="*/ 1082 w 10000"/>
              <a:gd name="connsiteY163" fmla="*/ 4472 h 10000"/>
              <a:gd name="connsiteX164" fmla="*/ 1202 w 10000"/>
              <a:gd name="connsiteY164" fmla="*/ 4372 h 10000"/>
              <a:gd name="connsiteX165" fmla="*/ 1082 w 10000"/>
              <a:gd name="connsiteY165" fmla="*/ 4372 h 10000"/>
              <a:gd name="connsiteX166" fmla="*/ 1082 w 10000"/>
              <a:gd name="connsiteY166" fmla="*/ 4271 h 10000"/>
              <a:gd name="connsiteX167" fmla="*/ 962 w 10000"/>
              <a:gd name="connsiteY167" fmla="*/ 4523 h 10000"/>
              <a:gd name="connsiteX168" fmla="*/ 962 w 10000"/>
              <a:gd name="connsiteY168" fmla="*/ 4422 h 10000"/>
              <a:gd name="connsiteX169" fmla="*/ 721 w 10000"/>
              <a:gd name="connsiteY169" fmla="*/ 4271 h 10000"/>
              <a:gd name="connsiteX170" fmla="*/ 721 w 10000"/>
              <a:gd name="connsiteY170" fmla="*/ 4422 h 10000"/>
              <a:gd name="connsiteX171" fmla="*/ 361 w 10000"/>
              <a:gd name="connsiteY171" fmla="*/ 4221 h 10000"/>
              <a:gd name="connsiteX172" fmla="*/ 0 w 10000"/>
              <a:gd name="connsiteY172"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683 h 10000"/>
              <a:gd name="connsiteX137" fmla="*/ 3849 w 10000"/>
              <a:gd name="connsiteY137" fmla="*/ 6884 h 10000"/>
              <a:gd name="connsiteX138" fmla="*/ 3607 w 10000"/>
              <a:gd name="connsiteY138" fmla="*/ 6482 h 10000"/>
              <a:gd name="connsiteX139" fmla="*/ 3247 w 10000"/>
              <a:gd name="connsiteY139" fmla="*/ 6281 h 10000"/>
              <a:gd name="connsiteX140" fmla="*/ 3247 w 10000"/>
              <a:gd name="connsiteY140" fmla="*/ 6080 h 10000"/>
              <a:gd name="connsiteX141" fmla="*/ 3247 w 10000"/>
              <a:gd name="connsiteY141" fmla="*/ 5779 h 10000"/>
              <a:gd name="connsiteX142" fmla="*/ 3006 w 10000"/>
              <a:gd name="connsiteY142" fmla="*/ 5477 h 10000"/>
              <a:gd name="connsiteX143" fmla="*/ 2766 w 10000"/>
              <a:gd name="connsiteY143" fmla="*/ 5377 h 10000"/>
              <a:gd name="connsiteX144" fmla="*/ 2766 w 10000"/>
              <a:gd name="connsiteY144" fmla="*/ 5276 h 10000"/>
              <a:gd name="connsiteX145" fmla="*/ 2526 w 10000"/>
              <a:gd name="connsiteY145" fmla="*/ 5126 h 10000"/>
              <a:gd name="connsiteX146" fmla="*/ 2405 w 10000"/>
              <a:gd name="connsiteY146" fmla="*/ 4925 h 10000"/>
              <a:gd name="connsiteX147" fmla="*/ 2285 w 10000"/>
              <a:gd name="connsiteY147" fmla="*/ 5025 h 10000"/>
              <a:gd name="connsiteX148" fmla="*/ 2405 w 10000"/>
              <a:gd name="connsiteY148" fmla="*/ 5226 h 10000"/>
              <a:gd name="connsiteX149" fmla="*/ 1804 w 10000"/>
              <a:gd name="connsiteY149" fmla="*/ 4975 h 10000"/>
              <a:gd name="connsiteX150" fmla="*/ 1924 w 10000"/>
              <a:gd name="connsiteY150" fmla="*/ 4925 h 10000"/>
              <a:gd name="connsiteX151" fmla="*/ 2165 w 10000"/>
              <a:gd name="connsiteY151" fmla="*/ 4975 h 10000"/>
              <a:gd name="connsiteX152" fmla="*/ 2285 w 10000"/>
              <a:gd name="connsiteY152" fmla="*/ 4874 h 10000"/>
              <a:gd name="connsiteX153" fmla="*/ 2165 w 10000"/>
              <a:gd name="connsiteY153" fmla="*/ 4724 h 10000"/>
              <a:gd name="connsiteX154" fmla="*/ 1804 w 10000"/>
              <a:gd name="connsiteY154" fmla="*/ 4724 h 10000"/>
              <a:gd name="connsiteX155" fmla="*/ 1924 w 10000"/>
              <a:gd name="connsiteY155" fmla="*/ 4623 h 10000"/>
              <a:gd name="connsiteX156" fmla="*/ 1564 w 10000"/>
              <a:gd name="connsiteY156" fmla="*/ 4573 h 10000"/>
              <a:gd name="connsiteX157" fmla="*/ 1323 w 10000"/>
              <a:gd name="connsiteY157" fmla="*/ 4523 h 10000"/>
              <a:gd name="connsiteX158" fmla="*/ 1444 w 10000"/>
              <a:gd name="connsiteY158" fmla="*/ 4673 h 10000"/>
              <a:gd name="connsiteX159" fmla="*/ 1323 w 10000"/>
              <a:gd name="connsiteY159" fmla="*/ 4573 h 10000"/>
              <a:gd name="connsiteX160" fmla="*/ 1323 w 10000"/>
              <a:gd name="connsiteY160" fmla="*/ 4673 h 10000"/>
              <a:gd name="connsiteX161" fmla="*/ 1202 w 10000"/>
              <a:gd name="connsiteY161" fmla="*/ 4472 h 10000"/>
              <a:gd name="connsiteX162" fmla="*/ 1082 w 10000"/>
              <a:gd name="connsiteY162" fmla="*/ 4472 h 10000"/>
              <a:gd name="connsiteX163" fmla="*/ 1202 w 10000"/>
              <a:gd name="connsiteY163" fmla="*/ 4372 h 10000"/>
              <a:gd name="connsiteX164" fmla="*/ 1082 w 10000"/>
              <a:gd name="connsiteY164" fmla="*/ 4372 h 10000"/>
              <a:gd name="connsiteX165" fmla="*/ 1082 w 10000"/>
              <a:gd name="connsiteY165" fmla="*/ 4271 h 10000"/>
              <a:gd name="connsiteX166" fmla="*/ 962 w 10000"/>
              <a:gd name="connsiteY166" fmla="*/ 4523 h 10000"/>
              <a:gd name="connsiteX167" fmla="*/ 962 w 10000"/>
              <a:gd name="connsiteY167" fmla="*/ 4422 h 10000"/>
              <a:gd name="connsiteX168" fmla="*/ 721 w 10000"/>
              <a:gd name="connsiteY168" fmla="*/ 4271 h 10000"/>
              <a:gd name="connsiteX169" fmla="*/ 721 w 10000"/>
              <a:gd name="connsiteY169" fmla="*/ 4422 h 10000"/>
              <a:gd name="connsiteX170" fmla="*/ 361 w 10000"/>
              <a:gd name="connsiteY170" fmla="*/ 4221 h 10000"/>
              <a:gd name="connsiteX171" fmla="*/ 0 w 10000"/>
              <a:gd name="connsiteY171"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4450 w 10000"/>
              <a:gd name="connsiteY136" fmla="*/ 6683 h 10000"/>
              <a:gd name="connsiteX137" fmla="*/ 3607 w 10000"/>
              <a:gd name="connsiteY137" fmla="*/ 6482 h 10000"/>
              <a:gd name="connsiteX138" fmla="*/ 3247 w 10000"/>
              <a:gd name="connsiteY138" fmla="*/ 6281 h 10000"/>
              <a:gd name="connsiteX139" fmla="*/ 3247 w 10000"/>
              <a:gd name="connsiteY139" fmla="*/ 6080 h 10000"/>
              <a:gd name="connsiteX140" fmla="*/ 3247 w 10000"/>
              <a:gd name="connsiteY140" fmla="*/ 5779 h 10000"/>
              <a:gd name="connsiteX141" fmla="*/ 3006 w 10000"/>
              <a:gd name="connsiteY141" fmla="*/ 5477 h 10000"/>
              <a:gd name="connsiteX142" fmla="*/ 2766 w 10000"/>
              <a:gd name="connsiteY142" fmla="*/ 5377 h 10000"/>
              <a:gd name="connsiteX143" fmla="*/ 2766 w 10000"/>
              <a:gd name="connsiteY143" fmla="*/ 5276 h 10000"/>
              <a:gd name="connsiteX144" fmla="*/ 2526 w 10000"/>
              <a:gd name="connsiteY144" fmla="*/ 5126 h 10000"/>
              <a:gd name="connsiteX145" fmla="*/ 2405 w 10000"/>
              <a:gd name="connsiteY145" fmla="*/ 4925 h 10000"/>
              <a:gd name="connsiteX146" fmla="*/ 2285 w 10000"/>
              <a:gd name="connsiteY146" fmla="*/ 5025 h 10000"/>
              <a:gd name="connsiteX147" fmla="*/ 2405 w 10000"/>
              <a:gd name="connsiteY147" fmla="*/ 5226 h 10000"/>
              <a:gd name="connsiteX148" fmla="*/ 1804 w 10000"/>
              <a:gd name="connsiteY148" fmla="*/ 4975 h 10000"/>
              <a:gd name="connsiteX149" fmla="*/ 1924 w 10000"/>
              <a:gd name="connsiteY149" fmla="*/ 4925 h 10000"/>
              <a:gd name="connsiteX150" fmla="*/ 2165 w 10000"/>
              <a:gd name="connsiteY150" fmla="*/ 4975 h 10000"/>
              <a:gd name="connsiteX151" fmla="*/ 2285 w 10000"/>
              <a:gd name="connsiteY151" fmla="*/ 4874 h 10000"/>
              <a:gd name="connsiteX152" fmla="*/ 2165 w 10000"/>
              <a:gd name="connsiteY152" fmla="*/ 4724 h 10000"/>
              <a:gd name="connsiteX153" fmla="*/ 1804 w 10000"/>
              <a:gd name="connsiteY153" fmla="*/ 4724 h 10000"/>
              <a:gd name="connsiteX154" fmla="*/ 1924 w 10000"/>
              <a:gd name="connsiteY154" fmla="*/ 4623 h 10000"/>
              <a:gd name="connsiteX155" fmla="*/ 1564 w 10000"/>
              <a:gd name="connsiteY155" fmla="*/ 4573 h 10000"/>
              <a:gd name="connsiteX156" fmla="*/ 1323 w 10000"/>
              <a:gd name="connsiteY156" fmla="*/ 4523 h 10000"/>
              <a:gd name="connsiteX157" fmla="*/ 1444 w 10000"/>
              <a:gd name="connsiteY157" fmla="*/ 4673 h 10000"/>
              <a:gd name="connsiteX158" fmla="*/ 1323 w 10000"/>
              <a:gd name="connsiteY158" fmla="*/ 4573 h 10000"/>
              <a:gd name="connsiteX159" fmla="*/ 1323 w 10000"/>
              <a:gd name="connsiteY159" fmla="*/ 4673 h 10000"/>
              <a:gd name="connsiteX160" fmla="*/ 1202 w 10000"/>
              <a:gd name="connsiteY160" fmla="*/ 4472 h 10000"/>
              <a:gd name="connsiteX161" fmla="*/ 1082 w 10000"/>
              <a:gd name="connsiteY161" fmla="*/ 4472 h 10000"/>
              <a:gd name="connsiteX162" fmla="*/ 1202 w 10000"/>
              <a:gd name="connsiteY162" fmla="*/ 4372 h 10000"/>
              <a:gd name="connsiteX163" fmla="*/ 1082 w 10000"/>
              <a:gd name="connsiteY163" fmla="*/ 4372 h 10000"/>
              <a:gd name="connsiteX164" fmla="*/ 1082 w 10000"/>
              <a:gd name="connsiteY164" fmla="*/ 4271 h 10000"/>
              <a:gd name="connsiteX165" fmla="*/ 962 w 10000"/>
              <a:gd name="connsiteY165" fmla="*/ 4523 h 10000"/>
              <a:gd name="connsiteX166" fmla="*/ 962 w 10000"/>
              <a:gd name="connsiteY166" fmla="*/ 4422 h 10000"/>
              <a:gd name="connsiteX167" fmla="*/ 721 w 10000"/>
              <a:gd name="connsiteY167" fmla="*/ 4271 h 10000"/>
              <a:gd name="connsiteX168" fmla="*/ 721 w 10000"/>
              <a:gd name="connsiteY168" fmla="*/ 4422 h 10000"/>
              <a:gd name="connsiteX169" fmla="*/ 361 w 10000"/>
              <a:gd name="connsiteY169" fmla="*/ 4221 h 10000"/>
              <a:gd name="connsiteX170" fmla="*/ 0 w 10000"/>
              <a:gd name="connsiteY170"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3607 w 10000"/>
              <a:gd name="connsiteY136" fmla="*/ 6482 h 10000"/>
              <a:gd name="connsiteX137" fmla="*/ 3247 w 10000"/>
              <a:gd name="connsiteY137" fmla="*/ 6281 h 10000"/>
              <a:gd name="connsiteX138" fmla="*/ 3247 w 10000"/>
              <a:gd name="connsiteY138" fmla="*/ 6080 h 10000"/>
              <a:gd name="connsiteX139" fmla="*/ 3247 w 10000"/>
              <a:gd name="connsiteY139" fmla="*/ 5779 h 10000"/>
              <a:gd name="connsiteX140" fmla="*/ 3006 w 10000"/>
              <a:gd name="connsiteY140" fmla="*/ 5477 h 10000"/>
              <a:gd name="connsiteX141" fmla="*/ 2766 w 10000"/>
              <a:gd name="connsiteY141" fmla="*/ 5377 h 10000"/>
              <a:gd name="connsiteX142" fmla="*/ 2766 w 10000"/>
              <a:gd name="connsiteY142" fmla="*/ 5276 h 10000"/>
              <a:gd name="connsiteX143" fmla="*/ 2526 w 10000"/>
              <a:gd name="connsiteY143" fmla="*/ 5126 h 10000"/>
              <a:gd name="connsiteX144" fmla="*/ 2405 w 10000"/>
              <a:gd name="connsiteY144" fmla="*/ 4925 h 10000"/>
              <a:gd name="connsiteX145" fmla="*/ 2285 w 10000"/>
              <a:gd name="connsiteY145" fmla="*/ 5025 h 10000"/>
              <a:gd name="connsiteX146" fmla="*/ 2405 w 10000"/>
              <a:gd name="connsiteY146" fmla="*/ 5226 h 10000"/>
              <a:gd name="connsiteX147" fmla="*/ 1804 w 10000"/>
              <a:gd name="connsiteY147" fmla="*/ 4975 h 10000"/>
              <a:gd name="connsiteX148" fmla="*/ 1924 w 10000"/>
              <a:gd name="connsiteY148" fmla="*/ 4925 h 10000"/>
              <a:gd name="connsiteX149" fmla="*/ 2165 w 10000"/>
              <a:gd name="connsiteY149" fmla="*/ 4975 h 10000"/>
              <a:gd name="connsiteX150" fmla="*/ 2285 w 10000"/>
              <a:gd name="connsiteY150" fmla="*/ 4874 h 10000"/>
              <a:gd name="connsiteX151" fmla="*/ 2165 w 10000"/>
              <a:gd name="connsiteY151" fmla="*/ 4724 h 10000"/>
              <a:gd name="connsiteX152" fmla="*/ 1804 w 10000"/>
              <a:gd name="connsiteY152" fmla="*/ 4724 h 10000"/>
              <a:gd name="connsiteX153" fmla="*/ 1924 w 10000"/>
              <a:gd name="connsiteY153" fmla="*/ 4623 h 10000"/>
              <a:gd name="connsiteX154" fmla="*/ 1564 w 10000"/>
              <a:gd name="connsiteY154" fmla="*/ 4573 h 10000"/>
              <a:gd name="connsiteX155" fmla="*/ 1323 w 10000"/>
              <a:gd name="connsiteY155" fmla="*/ 4523 h 10000"/>
              <a:gd name="connsiteX156" fmla="*/ 1444 w 10000"/>
              <a:gd name="connsiteY156" fmla="*/ 4673 h 10000"/>
              <a:gd name="connsiteX157" fmla="*/ 1323 w 10000"/>
              <a:gd name="connsiteY157" fmla="*/ 4573 h 10000"/>
              <a:gd name="connsiteX158" fmla="*/ 1323 w 10000"/>
              <a:gd name="connsiteY158" fmla="*/ 4673 h 10000"/>
              <a:gd name="connsiteX159" fmla="*/ 1202 w 10000"/>
              <a:gd name="connsiteY159" fmla="*/ 4472 h 10000"/>
              <a:gd name="connsiteX160" fmla="*/ 1082 w 10000"/>
              <a:gd name="connsiteY160" fmla="*/ 4472 h 10000"/>
              <a:gd name="connsiteX161" fmla="*/ 1202 w 10000"/>
              <a:gd name="connsiteY161" fmla="*/ 4372 h 10000"/>
              <a:gd name="connsiteX162" fmla="*/ 1082 w 10000"/>
              <a:gd name="connsiteY162" fmla="*/ 4372 h 10000"/>
              <a:gd name="connsiteX163" fmla="*/ 1082 w 10000"/>
              <a:gd name="connsiteY163" fmla="*/ 4271 h 10000"/>
              <a:gd name="connsiteX164" fmla="*/ 962 w 10000"/>
              <a:gd name="connsiteY164" fmla="*/ 4523 h 10000"/>
              <a:gd name="connsiteX165" fmla="*/ 962 w 10000"/>
              <a:gd name="connsiteY165" fmla="*/ 4422 h 10000"/>
              <a:gd name="connsiteX166" fmla="*/ 721 w 10000"/>
              <a:gd name="connsiteY166" fmla="*/ 4271 h 10000"/>
              <a:gd name="connsiteX167" fmla="*/ 721 w 10000"/>
              <a:gd name="connsiteY167" fmla="*/ 4422 h 10000"/>
              <a:gd name="connsiteX168" fmla="*/ 361 w 10000"/>
              <a:gd name="connsiteY168" fmla="*/ 4221 h 10000"/>
              <a:gd name="connsiteX169" fmla="*/ 0 w 10000"/>
              <a:gd name="connsiteY169"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3247 w 10000"/>
              <a:gd name="connsiteY136" fmla="*/ 6281 h 10000"/>
              <a:gd name="connsiteX137" fmla="*/ 3247 w 10000"/>
              <a:gd name="connsiteY137" fmla="*/ 6080 h 10000"/>
              <a:gd name="connsiteX138" fmla="*/ 3247 w 10000"/>
              <a:gd name="connsiteY138" fmla="*/ 5779 h 10000"/>
              <a:gd name="connsiteX139" fmla="*/ 3006 w 10000"/>
              <a:gd name="connsiteY139" fmla="*/ 5477 h 10000"/>
              <a:gd name="connsiteX140" fmla="*/ 2766 w 10000"/>
              <a:gd name="connsiteY140" fmla="*/ 5377 h 10000"/>
              <a:gd name="connsiteX141" fmla="*/ 2766 w 10000"/>
              <a:gd name="connsiteY141" fmla="*/ 5276 h 10000"/>
              <a:gd name="connsiteX142" fmla="*/ 2526 w 10000"/>
              <a:gd name="connsiteY142" fmla="*/ 5126 h 10000"/>
              <a:gd name="connsiteX143" fmla="*/ 2405 w 10000"/>
              <a:gd name="connsiteY143" fmla="*/ 4925 h 10000"/>
              <a:gd name="connsiteX144" fmla="*/ 2285 w 10000"/>
              <a:gd name="connsiteY144" fmla="*/ 5025 h 10000"/>
              <a:gd name="connsiteX145" fmla="*/ 2405 w 10000"/>
              <a:gd name="connsiteY145" fmla="*/ 5226 h 10000"/>
              <a:gd name="connsiteX146" fmla="*/ 1804 w 10000"/>
              <a:gd name="connsiteY146" fmla="*/ 4975 h 10000"/>
              <a:gd name="connsiteX147" fmla="*/ 1924 w 10000"/>
              <a:gd name="connsiteY147" fmla="*/ 4925 h 10000"/>
              <a:gd name="connsiteX148" fmla="*/ 2165 w 10000"/>
              <a:gd name="connsiteY148" fmla="*/ 4975 h 10000"/>
              <a:gd name="connsiteX149" fmla="*/ 2285 w 10000"/>
              <a:gd name="connsiteY149" fmla="*/ 4874 h 10000"/>
              <a:gd name="connsiteX150" fmla="*/ 2165 w 10000"/>
              <a:gd name="connsiteY150" fmla="*/ 4724 h 10000"/>
              <a:gd name="connsiteX151" fmla="*/ 1804 w 10000"/>
              <a:gd name="connsiteY151" fmla="*/ 4724 h 10000"/>
              <a:gd name="connsiteX152" fmla="*/ 1924 w 10000"/>
              <a:gd name="connsiteY152" fmla="*/ 4623 h 10000"/>
              <a:gd name="connsiteX153" fmla="*/ 1564 w 10000"/>
              <a:gd name="connsiteY153" fmla="*/ 4573 h 10000"/>
              <a:gd name="connsiteX154" fmla="*/ 1323 w 10000"/>
              <a:gd name="connsiteY154" fmla="*/ 4523 h 10000"/>
              <a:gd name="connsiteX155" fmla="*/ 1444 w 10000"/>
              <a:gd name="connsiteY155" fmla="*/ 4673 h 10000"/>
              <a:gd name="connsiteX156" fmla="*/ 1323 w 10000"/>
              <a:gd name="connsiteY156" fmla="*/ 4573 h 10000"/>
              <a:gd name="connsiteX157" fmla="*/ 1323 w 10000"/>
              <a:gd name="connsiteY157" fmla="*/ 4673 h 10000"/>
              <a:gd name="connsiteX158" fmla="*/ 1202 w 10000"/>
              <a:gd name="connsiteY158" fmla="*/ 4472 h 10000"/>
              <a:gd name="connsiteX159" fmla="*/ 1082 w 10000"/>
              <a:gd name="connsiteY159" fmla="*/ 4472 h 10000"/>
              <a:gd name="connsiteX160" fmla="*/ 1202 w 10000"/>
              <a:gd name="connsiteY160" fmla="*/ 4372 h 10000"/>
              <a:gd name="connsiteX161" fmla="*/ 1082 w 10000"/>
              <a:gd name="connsiteY161" fmla="*/ 4372 h 10000"/>
              <a:gd name="connsiteX162" fmla="*/ 1082 w 10000"/>
              <a:gd name="connsiteY162" fmla="*/ 4271 h 10000"/>
              <a:gd name="connsiteX163" fmla="*/ 962 w 10000"/>
              <a:gd name="connsiteY163" fmla="*/ 4523 h 10000"/>
              <a:gd name="connsiteX164" fmla="*/ 962 w 10000"/>
              <a:gd name="connsiteY164" fmla="*/ 4422 h 10000"/>
              <a:gd name="connsiteX165" fmla="*/ 721 w 10000"/>
              <a:gd name="connsiteY165" fmla="*/ 4271 h 10000"/>
              <a:gd name="connsiteX166" fmla="*/ 721 w 10000"/>
              <a:gd name="connsiteY166" fmla="*/ 4422 h 10000"/>
              <a:gd name="connsiteX167" fmla="*/ 361 w 10000"/>
              <a:gd name="connsiteY167" fmla="*/ 4221 h 10000"/>
              <a:gd name="connsiteX168" fmla="*/ 0 w 10000"/>
              <a:gd name="connsiteY168"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3247 w 10000"/>
              <a:gd name="connsiteY136" fmla="*/ 6080 h 10000"/>
              <a:gd name="connsiteX137" fmla="*/ 3247 w 10000"/>
              <a:gd name="connsiteY137" fmla="*/ 5779 h 10000"/>
              <a:gd name="connsiteX138" fmla="*/ 3006 w 10000"/>
              <a:gd name="connsiteY138" fmla="*/ 5477 h 10000"/>
              <a:gd name="connsiteX139" fmla="*/ 2766 w 10000"/>
              <a:gd name="connsiteY139" fmla="*/ 5377 h 10000"/>
              <a:gd name="connsiteX140" fmla="*/ 2766 w 10000"/>
              <a:gd name="connsiteY140" fmla="*/ 5276 h 10000"/>
              <a:gd name="connsiteX141" fmla="*/ 2526 w 10000"/>
              <a:gd name="connsiteY141" fmla="*/ 5126 h 10000"/>
              <a:gd name="connsiteX142" fmla="*/ 2405 w 10000"/>
              <a:gd name="connsiteY142" fmla="*/ 4925 h 10000"/>
              <a:gd name="connsiteX143" fmla="*/ 2285 w 10000"/>
              <a:gd name="connsiteY143" fmla="*/ 5025 h 10000"/>
              <a:gd name="connsiteX144" fmla="*/ 2405 w 10000"/>
              <a:gd name="connsiteY144" fmla="*/ 5226 h 10000"/>
              <a:gd name="connsiteX145" fmla="*/ 1804 w 10000"/>
              <a:gd name="connsiteY145" fmla="*/ 4975 h 10000"/>
              <a:gd name="connsiteX146" fmla="*/ 1924 w 10000"/>
              <a:gd name="connsiteY146" fmla="*/ 4925 h 10000"/>
              <a:gd name="connsiteX147" fmla="*/ 2165 w 10000"/>
              <a:gd name="connsiteY147" fmla="*/ 4975 h 10000"/>
              <a:gd name="connsiteX148" fmla="*/ 2285 w 10000"/>
              <a:gd name="connsiteY148" fmla="*/ 4874 h 10000"/>
              <a:gd name="connsiteX149" fmla="*/ 2165 w 10000"/>
              <a:gd name="connsiteY149" fmla="*/ 4724 h 10000"/>
              <a:gd name="connsiteX150" fmla="*/ 1804 w 10000"/>
              <a:gd name="connsiteY150" fmla="*/ 4724 h 10000"/>
              <a:gd name="connsiteX151" fmla="*/ 1924 w 10000"/>
              <a:gd name="connsiteY151" fmla="*/ 4623 h 10000"/>
              <a:gd name="connsiteX152" fmla="*/ 1564 w 10000"/>
              <a:gd name="connsiteY152" fmla="*/ 4573 h 10000"/>
              <a:gd name="connsiteX153" fmla="*/ 1323 w 10000"/>
              <a:gd name="connsiteY153" fmla="*/ 4523 h 10000"/>
              <a:gd name="connsiteX154" fmla="*/ 1444 w 10000"/>
              <a:gd name="connsiteY154" fmla="*/ 4673 h 10000"/>
              <a:gd name="connsiteX155" fmla="*/ 1323 w 10000"/>
              <a:gd name="connsiteY155" fmla="*/ 4573 h 10000"/>
              <a:gd name="connsiteX156" fmla="*/ 1323 w 10000"/>
              <a:gd name="connsiteY156" fmla="*/ 4673 h 10000"/>
              <a:gd name="connsiteX157" fmla="*/ 1202 w 10000"/>
              <a:gd name="connsiteY157" fmla="*/ 4472 h 10000"/>
              <a:gd name="connsiteX158" fmla="*/ 1082 w 10000"/>
              <a:gd name="connsiteY158" fmla="*/ 4472 h 10000"/>
              <a:gd name="connsiteX159" fmla="*/ 1202 w 10000"/>
              <a:gd name="connsiteY159" fmla="*/ 4372 h 10000"/>
              <a:gd name="connsiteX160" fmla="*/ 1082 w 10000"/>
              <a:gd name="connsiteY160" fmla="*/ 4372 h 10000"/>
              <a:gd name="connsiteX161" fmla="*/ 1082 w 10000"/>
              <a:gd name="connsiteY161" fmla="*/ 4271 h 10000"/>
              <a:gd name="connsiteX162" fmla="*/ 962 w 10000"/>
              <a:gd name="connsiteY162" fmla="*/ 4523 h 10000"/>
              <a:gd name="connsiteX163" fmla="*/ 962 w 10000"/>
              <a:gd name="connsiteY163" fmla="*/ 4422 h 10000"/>
              <a:gd name="connsiteX164" fmla="*/ 721 w 10000"/>
              <a:gd name="connsiteY164" fmla="*/ 4271 h 10000"/>
              <a:gd name="connsiteX165" fmla="*/ 721 w 10000"/>
              <a:gd name="connsiteY165" fmla="*/ 4422 h 10000"/>
              <a:gd name="connsiteX166" fmla="*/ 361 w 10000"/>
              <a:gd name="connsiteY166" fmla="*/ 4221 h 10000"/>
              <a:gd name="connsiteX167" fmla="*/ 0 w 10000"/>
              <a:gd name="connsiteY167"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3247 w 10000"/>
              <a:gd name="connsiteY136" fmla="*/ 5779 h 10000"/>
              <a:gd name="connsiteX137" fmla="*/ 3006 w 10000"/>
              <a:gd name="connsiteY137" fmla="*/ 5477 h 10000"/>
              <a:gd name="connsiteX138" fmla="*/ 2766 w 10000"/>
              <a:gd name="connsiteY138" fmla="*/ 5377 h 10000"/>
              <a:gd name="connsiteX139" fmla="*/ 2766 w 10000"/>
              <a:gd name="connsiteY139" fmla="*/ 5276 h 10000"/>
              <a:gd name="connsiteX140" fmla="*/ 2526 w 10000"/>
              <a:gd name="connsiteY140" fmla="*/ 5126 h 10000"/>
              <a:gd name="connsiteX141" fmla="*/ 2405 w 10000"/>
              <a:gd name="connsiteY141" fmla="*/ 4925 h 10000"/>
              <a:gd name="connsiteX142" fmla="*/ 2285 w 10000"/>
              <a:gd name="connsiteY142" fmla="*/ 5025 h 10000"/>
              <a:gd name="connsiteX143" fmla="*/ 2405 w 10000"/>
              <a:gd name="connsiteY143" fmla="*/ 5226 h 10000"/>
              <a:gd name="connsiteX144" fmla="*/ 1804 w 10000"/>
              <a:gd name="connsiteY144" fmla="*/ 4975 h 10000"/>
              <a:gd name="connsiteX145" fmla="*/ 1924 w 10000"/>
              <a:gd name="connsiteY145" fmla="*/ 4925 h 10000"/>
              <a:gd name="connsiteX146" fmla="*/ 2165 w 10000"/>
              <a:gd name="connsiteY146" fmla="*/ 4975 h 10000"/>
              <a:gd name="connsiteX147" fmla="*/ 2285 w 10000"/>
              <a:gd name="connsiteY147" fmla="*/ 4874 h 10000"/>
              <a:gd name="connsiteX148" fmla="*/ 2165 w 10000"/>
              <a:gd name="connsiteY148" fmla="*/ 4724 h 10000"/>
              <a:gd name="connsiteX149" fmla="*/ 1804 w 10000"/>
              <a:gd name="connsiteY149" fmla="*/ 4724 h 10000"/>
              <a:gd name="connsiteX150" fmla="*/ 1924 w 10000"/>
              <a:gd name="connsiteY150" fmla="*/ 4623 h 10000"/>
              <a:gd name="connsiteX151" fmla="*/ 1564 w 10000"/>
              <a:gd name="connsiteY151" fmla="*/ 4573 h 10000"/>
              <a:gd name="connsiteX152" fmla="*/ 1323 w 10000"/>
              <a:gd name="connsiteY152" fmla="*/ 4523 h 10000"/>
              <a:gd name="connsiteX153" fmla="*/ 1444 w 10000"/>
              <a:gd name="connsiteY153" fmla="*/ 4673 h 10000"/>
              <a:gd name="connsiteX154" fmla="*/ 1323 w 10000"/>
              <a:gd name="connsiteY154" fmla="*/ 4573 h 10000"/>
              <a:gd name="connsiteX155" fmla="*/ 1323 w 10000"/>
              <a:gd name="connsiteY155" fmla="*/ 4673 h 10000"/>
              <a:gd name="connsiteX156" fmla="*/ 1202 w 10000"/>
              <a:gd name="connsiteY156" fmla="*/ 4472 h 10000"/>
              <a:gd name="connsiteX157" fmla="*/ 1082 w 10000"/>
              <a:gd name="connsiteY157" fmla="*/ 4472 h 10000"/>
              <a:gd name="connsiteX158" fmla="*/ 1202 w 10000"/>
              <a:gd name="connsiteY158" fmla="*/ 4372 h 10000"/>
              <a:gd name="connsiteX159" fmla="*/ 1082 w 10000"/>
              <a:gd name="connsiteY159" fmla="*/ 4372 h 10000"/>
              <a:gd name="connsiteX160" fmla="*/ 1082 w 10000"/>
              <a:gd name="connsiteY160" fmla="*/ 4271 h 10000"/>
              <a:gd name="connsiteX161" fmla="*/ 962 w 10000"/>
              <a:gd name="connsiteY161" fmla="*/ 4523 h 10000"/>
              <a:gd name="connsiteX162" fmla="*/ 962 w 10000"/>
              <a:gd name="connsiteY162" fmla="*/ 4422 h 10000"/>
              <a:gd name="connsiteX163" fmla="*/ 721 w 10000"/>
              <a:gd name="connsiteY163" fmla="*/ 4271 h 10000"/>
              <a:gd name="connsiteX164" fmla="*/ 721 w 10000"/>
              <a:gd name="connsiteY164" fmla="*/ 4422 h 10000"/>
              <a:gd name="connsiteX165" fmla="*/ 361 w 10000"/>
              <a:gd name="connsiteY165" fmla="*/ 4221 h 10000"/>
              <a:gd name="connsiteX166" fmla="*/ 0 w 10000"/>
              <a:gd name="connsiteY166"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3006 w 10000"/>
              <a:gd name="connsiteY136" fmla="*/ 5477 h 10000"/>
              <a:gd name="connsiteX137" fmla="*/ 2766 w 10000"/>
              <a:gd name="connsiteY137" fmla="*/ 5377 h 10000"/>
              <a:gd name="connsiteX138" fmla="*/ 2766 w 10000"/>
              <a:gd name="connsiteY138" fmla="*/ 5276 h 10000"/>
              <a:gd name="connsiteX139" fmla="*/ 2526 w 10000"/>
              <a:gd name="connsiteY139" fmla="*/ 5126 h 10000"/>
              <a:gd name="connsiteX140" fmla="*/ 2405 w 10000"/>
              <a:gd name="connsiteY140" fmla="*/ 4925 h 10000"/>
              <a:gd name="connsiteX141" fmla="*/ 2285 w 10000"/>
              <a:gd name="connsiteY141" fmla="*/ 5025 h 10000"/>
              <a:gd name="connsiteX142" fmla="*/ 2405 w 10000"/>
              <a:gd name="connsiteY142" fmla="*/ 5226 h 10000"/>
              <a:gd name="connsiteX143" fmla="*/ 1804 w 10000"/>
              <a:gd name="connsiteY143" fmla="*/ 4975 h 10000"/>
              <a:gd name="connsiteX144" fmla="*/ 1924 w 10000"/>
              <a:gd name="connsiteY144" fmla="*/ 4925 h 10000"/>
              <a:gd name="connsiteX145" fmla="*/ 2165 w 10000"/>
              <a:gd name="connsiteY145" fmla="*/ 4975 h 10000"/>
              <a:gd name="connsiteX146" fmla="*/ 2285 w 10000"/>
              <a:gd name="connsiteY146" fmla="*/ 4874 h 10000"/>
              <a:gd name="connsiteX147" fmla="*/ 2165 w 10000"/>
              <a:gd name="connsiteY147" fmla="*/ 4724 h 10000"/>
              <a:gd name="connsiteX148" fmla="*/ 1804 w 10000"/>
              <a:gd name="connsiteY148" fmla="*/ 4724 h 10000"/>
              <a:gd name="connsiteX149" fmla="*/ 1924 w 10000"/>
              <a:gd name="connsiteY149" fmla="*/ 4623 h 10000"/>
              <a:gd name="connsiteX150" fmla="*/ 1564 w 10000"/>
              <a:gd name="connsiteY150" fmla="*/ 4573 h 10000"/>
              <a:gd name="connsiteX151" fmla="*/ 1323 w 10000"/>
              <a:gd name="connsiteY151" fmla="*/ 4523 h 10000"/>
              <a:gd name="connsiteX152" fmla="*/ 1444 w 10000"/>
              <a:gd name="connsiteY152" fmla="*/ 4673 h 10000"/>
              <a:gd name="connsiteX153" fmla="*/ 1323 w 10000"/>
              <a:gd name="connsiteY153" fmla="*/ 4573 h 10000"/>
              <a:gd name="connsiteX154" fmla="*/ 1323 w 10000"/>
              <a:gd name="connsiteY154" fmla="*/ 4673 h 10000"/>
              <a:gd name="connsiteX155" fmla="*/ 1202 w 10000"/>
              <a:gd name="connsiteY155" fmla="*/ 4472 h 10000"/>
              <a:gd name="connsiteX156" fmla="*/ 1082 w 10000"/>
              <a:gd name="connsiteY156" fmla="*/ 4472 h 10000"/>
              <a:gd name="connsiteX157" fmla="*/ 1202 w 10000"/>
              <a:gd name="connsiteY157" fmla="*/ 4372 h 10000"/>
              <a:gd name="connsiteX158" fmla="*/ 1082 w 10000"/>
              <a:gd name="connsiteY158" fmla="*/ 4372 h 10000"/>
              <a:gd name="connsiteX159" fmla="*/ 1082 w 10000"/>
              <a:gd name="connsiteY159" fmla="*/ 4271 h 10000"/>
              <a:gd name="connsiteX160" fmla="*/ 962 w 10000"/>
              <a:gd name="connsiteY160" fmla="*/ 4523 h 10000"/>
              <a:gd name="connsiteX161" fmla="*/ 962 w 10000"/>
              <a:gd name="connsiteY161" fmla="*/ 4422 h 10000"/>
              <a:gd name="connsiteX162" fmla="*/ 721 w 10000"/>
              <a:gd name="connsiteY162" fmla="*/ 4271 h 10000"/>
              <a:gd name="connsiteX163" fmla="*/ 721 w 10000"/>
              <a:gd name="connsiteY163" fmla="*/ 4422 h 10000"/>
              <a:gd name="connsiteX164" fmla="*/ 361 w 10000"/>
              <a:gd name="connsiteY164" fmla="*/ 4221 h 10000"/>
              <a:gd name="connsiteX165" fmla="*/ 0 w 10000"/>
              <a:gd name="connsiteY165"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766 w 10000"/>
              <a:gd name="connsiteY136" fmla="*/ 5377 h 10000"/>
              <a:gd name="connsiteX137" fmla="*/ 2766 w 10000"/>
              <a:gd name="connsiteY137" fmla="*/ 5276 h 10000"/>
              <a:gd name="connsiteX138" fmla="*/ 2526 w 10000"/>
              <a:gd name="connsiteY138" fmla="*/ 5126 h 10000"/>
              <a:gd name="connsiteX139" fmla="*/ 2405 w 10000"/>
              <a:gd name="connsiteY139" fmla="*/ 4925 h 10000"/>
              <a:gd name="connsiteX140" fmla="*/ 2285 w 10000"/>
              <a:gd name="connsiteY140" fmla="*/ 5025 h 10000"/>
              <a:gd name="connsiteX141" fmla="*/ 2405 w 10000"/>
              <a:gd name="connsiteY141" fmla="*/ 5226 h 10000"/>
              <a:gd name="connsiteX142" fmla="*/ 1804 w 10000"/>
              <a:gd name="connsiteY142" fmla="*/ 4975 h 10000"/>
              <a:gd name="connsiteX143" fmla="*/ 1924 w 10000"/>
              <a:gd name="connsiteY143" fmla="*/ 4925 h 10000"/>
              <a:gd name="connsiteX144" fmla="*/ 2165 w 10000"/>
              <a:gd name="connsiteY144" fmla="*/ 4975 h 10000"/>
              <a:gd name="connsiteX145" fmla="*/ 2285 w 10000"/>
              <a:gd name="connsiteY145" fmla="*/ 4874 h 10000"/>
              <a:gd name="connsiteX146" fmla="*/ 2165 w 10000"/>
              <a:gd name="connsiteY146" fmla="*/ 4724 h 10000"/>
              <a:gd name="connsiteX147" fmla="*/ 1804 w 10000"/>
              <a:gd name="connsiteY147" fmla="*/ 4724 h 10000"/>
              <a:gd name="connsiteX148" fmla="*/ 1924 w 10000"/>
              <a:gd name="connsiteY148" fmla="*/ 4623 h 10000"/>
              <a:gd name="connsiteX149" fmla="*/ 1564 w 10000"/>
              <a:gd name="connsiteY149" fmla="*/ 4573 h 10000"/>
              <a:gd name="connsiteX150" fmla="*/ 1323 w 10000"/>
              <a:gd name="connsiteY150" fmla="*/ 4523 h 10000"/>
              <a:gd name="connsiteX151" fmla="*/ 1444 w 10000"/>
              <a:gd name="connsiteY151" fmla="*/ 4673 h 10000"/>
              <a:gd name="connsiteX152" fmla="*/ 1323 w 10000"/>
              <a:gd name="connsiteY152" fmla="*/ 4573 h 10000"/>
              <a:gd name="connsiteX153" fmla="*/ 1323 w 10000"/>
              <a:gd name="connsiteY153" fmla="*/ 4673 h 10000"/>
              <a:gd name="connsiteX154" fmla="*/ 1202 w 10000"/>
              <a:gd name="connsiteY154" fmla="*/ 4472 h 10000"/>
              <a:gd name="connsiteX155" fmla="*/ 1082 w 10000"/>
              <a:gd name="connsiteY155" fmla="*/ 4472 h 10000"/>
              <a:gd name="connsiteX156" fmla="*/ 1202 w 10000"/>
              <a:gd name="connsiteY156" fmla="*/ 4372 h 10000"/>
              <a:gd name="connsiteX157" fmla="*/ 1082 w 10000"/>
              <a:gd name="connsiteY157" fmla="*/ 4372 h 10000"/>
              <a:gd name="connsiteX158" fmla="*/ 1082 w 10000"/>
              <a:gd name="connsiteY158" fmla="*/ 4271 h 10000"/>
              <a:gd name="connsiteX159" fmla="*/ 962 w 10000"/>
              <a:gd name="connsiteY159" fmla="*/ 4523 h 10000"/>
              <a:gd name="connsiteX160" fmla="*/ 962 w 10000"/>
              <a:gd name="connsiteY160" fmla="*/ 4422 h 10000"/>
              <a:gd name="connsiteX161" fmla="*/ 721 w 10000"/>
              <a:gd name="connsiteY161" fmla="*/ 4271 h 10000"/>
              <a:gd name="connsiteX162" fmla="*/ 721 w 10000"/>
              <a:gd name="connsiteY162" fmla="*/ 4422 h 10000"/>
              <a:gd name="connsiteX163" fmla="*/ 361 w 10000"/>
              <a:gd name="connsiteY163" fmla="*/ 4221 h 10000"/>
              <a:gd name="connsiteX164" fmla="*/ 0 w 10000"/>
              <a:gd name="connsiteY164"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766 w 10000"/>
              <a:gd name="connsiteY136" fmla="*/ 5276 h 10000"/>
              <a:gd name="connsiteX137" fmla="*/ 2526 w 10000"/>
              <a:gd name="connsiteY137" fmla="*/ 5126 h 10000"/>
              <a:gd name="connsiteX138" fmla="*/ 2405 w 10000"/>
              <a:gd name="connsiteY138" fmla="*/ 4925 h 10000"/>
              <a:gd name="connsiteX139" fmla="*/ 2285 w 10000"/>
              <a:gd name="connsiteY139" fmla="*/ 5025 h 10000"/>
              <a:gd name="connsiteX140" fmla="*/ 2405 w 10000"/>
              <a:gd name="connsiteY140" fmla="*/ 5226 h 10000"/>
              <a:gd name="connsiteX141" fmla="*/ 1804 w 10000"/>
              <a:gd name="connsiteY141" fmla="*/ 4975 h 10000"/>
              <a:gd name="connsiteX142" fmla="*/ 1924 w 10000"/>
              <a:gd name="connsiteY142" fmla="*/ 4925 h 10000"/>
              <a:gd name="connsiteX143" fmla="*/ 2165 w 10000"/>
              <a:gd name="connsiteY143" fmla="*/ 4975 h 10000"/>
              <a:gd name="connsiteX144" fmla="*/ 2285 w 10000"/>
              <a:gd name="connsiteY144" fmla="*/ 4874 h 10000"/>
              <a:gd name="connsiteX145" fmla="*/ 2165 w 10000"/>
              <a:gd name="connsiteY145" fmla="*/ 4724 h 10000"/>
              <a:gd name="connsiteX146" fmla="*/ 1804 w 10000"/>
              <a:gd name="connsiteY146" fmla="*/ 4724 h 10000"/>
              <a:gd name="connsiteX147" fmla="*/ 1924 w 10000"/>
              <a:gd name="connsiteY147" fmla="*/ 4623 h 10000"/>
              <a:gd name="connsiteX148" fmla="*/ 1564 w 10000"/>
              <a:gd name="connsiteY148" fmla="*/ 4573 h 10000"/>
              <a:gd name="connsiteX149" fmla="*/ 1323 w 10000"/>
              <a:gd name="connsiteY149" fmla="*/ 4523 h 10000"/>
              <a:gd name="connsiteX150" fmla="*/ 1444 w 10000"/>
              <a:gd name="connsiteY150" fmla="*/ 4673 h 10000"/>
              <a:gd name="connsiteX151" fmla="*/ 1323 w 10000"/>
              <a:gd name="connsiteY151" fmla="*/ 4573 h 10000"/>
              <a:gd name="connsiteX152" fmla="*/ 1323 w 10000"/>
              <a:gd name="connsiteY152" fmla="*/ 4673 h 10000"/>
              <a:gd name="connsiteX153" fmla="*/ 1202 w 10000"/>
              <a:gd name="connsiteY153" fmla="*/ 4472 h 10000"/>
              <a:gd name="connsiteX154" fmla="*/ 1082 w 10000"/>
              <a:gd name="connsiteY154" fmla="*/ 4472 h 10000"/>
              <a:gd name="connsiteX155" fmla="*/ 1202 w 10000"/>
              <a:gd name="connsiteY155" fmla="*/ 4372 h 10000"/>
              <a:gd name="connsiteX156" fmla="*/ 1082 w 10000"/>
              <a:gd name="connsiteY156" fmla="*/ 4372 h 10000"/>
              <a:gd name="connsiteX157" fmla="*/ 1082 w 10000"/>
              <a:gd name="connsiteY157" fmla="*/ 4271 h 10000"/>
              <a:gd name="connsiteX158" fmla="*/ 962 w 10000"/>
              <a:gd name="connsiteY158" fmla="*/ 4523 h 10000"/>
              <a:gd name="connsiteX159" fmla="*/ 962 w 10000"/>
              <a:gd name="connsiteY159" fmla="*/ 4422 h 10000"/>
              <a:gd name="connsiteX160" fmla="*/ 721 w 10000"/>
              <a:gd name="connsiteY160" fmla="*/ 4271 h 10000"/>
              <a:gd name="connsiteX161" fmla="*/ 721 w 10000"/>
              <a:gd name="connsiteY161" fmla="*/ 4422 h 10000"/>
              <a:gd name="connsiteX162" fmla="*/ 361 w 10000"/>
              <a:gd name="connsiteY162" fmla="*/ 4221 h 10000"/>
              <a:gd name="connsiteX163" fmla="*/ 0 w 10000"/>
              <a:gd name="connsiteY163"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526 w 10000"/>
              <a:gd name="connsiteY136" fmla="*/ 5126 h 10000"/>
              <a:gd name="connsiteX137" fmla="*/ 2405 w 10000"/>
              <a:gd name="connsiteY137" fmla="*/ 4925 h 10000"/>
              <a:gd name="connsiteX138" fmla="*/ 2285 w 10000"/>
              <a:gd name="connsiteY138" fmla="*/ 5025 h 10000"/>
              <a:gd name="connsiteX139" fmla="*/ 2405 w 10000"/>
              <a:gd name="connsiteY139" fmla="*/ 5226 h 10000"/>
              <a:gd name="connsiteX140" fmla="*/ 1804 w 10000"/>
              <a:gd name="connsiteY140" fmla="*/ 4975 h 10000"/>
              <a:gd name="connsiteX141" fmla="*/ 1924 w 10000"/>
              <a:gd name="connsiteY141" fmla="*/ 4925 h 10000"/>
              <a:gd name="connsiteX142" fmla="*/ 2165 w 10000"/>
              <a:gd name="connsiteY142" fmla="*/ 4975 h 10000"/>
              <a:gd name="connsiteX143" fmla="*/ 2285 w 10000"/>
              <a:gd name="connsiteY143" fmla="*/ 4874 h 10000"/>
              <a:gd name="connsiteX144" fmla="*/ 2165 w 10000"/>
              <a:gd name="connsiteY144" fmla="*/ 4724 h 10000"/>
              <a:gd name="connsiteX145" fmla="*/ 1804 w 10000"/>
              <a:gd name="connsiteY145" fmla="*/ 4724 h 10000"/>
              <a:gd name="connsiteX146" fmla="*/ 1924 w 10000"/>
              <a:gd name="connsiteY146" fmla="*/ 4623 h 10000"/>
              <a:gd name="connsiteX147" fmla="*/ 1564 w 10000"/>
              <a:gd name="connsiteY147" fmla="*/ 4573 h 10000"/>
              <a:gd name="connsiteX148" fmla="*/ 1323 w 10000"/>
              <a:gd name="connsiteY148" fmla="*/ 4523 h 10000"/>
              <a:gd name="connsiteX149" fmla="*/ 1444 w 10000"/>
              <a:gd name="connsiteY149" fmla="*/ 4673 h 10000"/>
              <a:gd name="connsiteX150" fmla="*/ 1323 w 10000"/>
              <a:gd name="connsiteY150" fmla="*/ 4573 h 10000"/>
              <a:gd name="connsiteX151" fmla="*/ 1323 w 10000"/>
              <a:gd name="connsiteY151" fmla="*/ 4673 h 10000"/>
              <a:gd name="connsiteX152" fmla="*/ 1202 w 10000"/>
              <a:gd name="connsiteY152" fmla="*/ 4472 h 10000"/>
              <a:gd name="connsiteX153" fmla="*/ 1082 w 10000"/>
              <a:gd name="connsiteY153" fmla="*/ 4472 h 10000"/>
              <a:gd name="connsiteX154" fmla="*/ 1202 w 10000"/>
              <a:gd name="connsiteY154" fmla="*/ 4372 h 10000"/>
              <a:gd name="connsiteX155" fmla="*/ 1082 w 10000"/>
              <a:gd name="connsiteY155" fmla="*/ 4372 h 10000"/>
              <a:gd name="connsiteX156" fmla="*/ 1082 w 10000"/>
              <a:gd name="connsiteY156" fmla="*/ 4271 h 10000"/>
              <a:gd name="connsiteX157" fmla="*/ 962 w 10000"/>
              <a:gd name="connsiteY157" fmla="*/ 4523 h 10000"/>
              <a:gd name="connsiteX158" fmla="*/ 962 w 10000"/>
              <a:gd name="connsiteY158" fmla="*/ 4422 h 10000"/>
              <a:gd name="connsiteX159" fmla="*/ 721 w 10000"/>
              <a:gd name="connsiteY159" fmla="*/ 4271 h 10000"/>
              <a:gd name="connsiteX160" fmla="*/ 721 w 10000"/>
              <a:gd name="connsiteY160" fmla="*/ 4422 h 10000"/>
              <a:gd name="connsiteX161" fmla="*/ 361 w 10000"/>
              <a:gd name="connsiteY161" fmla="*/ 4221 h 10000"/>
              <a:gd name="connsiteX162" fmla="*/ 0 w 10000"/>
              <a:gd name="connsiteY162"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526 w 10000"/>
              <a:gd name="connsiteY136" fmla="*/ 5126 h 10000"/>
              <a:gd name="connsiteX137" fmla="*/ 2405 w 10000"/>
              <a:gd name="connsiteY137" fmla="*/ 4925 h 10000"/>
              <a:gd name="connsiteX138" fmla="*/ 2285 w 10000"/>
              <a:gd name="connsiteY138" fmla="*/ 5025 h 10000"/>
              <a:gd name="connsiteX139" fmla="*/ 1804 w 10000"/>
              <a:gd name="connsiteY139" fmla="*/ 4975 h 10000"/>
              <a:gd name="connsiteX140" fmla="*/ 1924 w 10000"/>
              <a:gd name="connsiteY140" fmla="*/ 4925 h 10000"/>
              <a:gd name="connsiteX141" fmla="*/ 2165 w 10000"/>
              <a:gd name="connsiteY141" fmla="*/ 4975 h 10000"/>
              <a:gd name="connsiteX142" fmla="*/ 2285 w 10000"/>
              <a:gd name="connsiteY142" fmla="*/ 4874 h 10000"/>
              <a:gd name="connsiteX143" fmla="*/ 2165 w 10000"/>
              <a:gd name="connsiteY143" fmla="*/ 4724 h 10000"/>
              <a:gd name="connsiteX144" fmla="*/ 1804 w 10000"/>
              <a:gd name="connsiteY144" fmla="*/ 4724 h 10000"/>
              <a:gd name="connsiteX145" fmla="*/ 1924 w 10000"/>
              <a:gd name="connsiteY145" fmla="*/ 4623 h 10000"/>
              <a:gd name="connsiteX146" fmla="*/ 1564 w 10000"/>
              <a:gd name="connsiteY146" fmla="*/ 4573 h 10000"/>
              <a:gd name="connsiteX147" fmla="*/ 1323 w 10000"/>
              <a:gd name="connsiteY147" fmla="*/ 4523 h 10000"/>
              <a:gd name="connsiteX148" fmla="*/ 1444 w 10000"/>
              <a:gd name="connsiteY148" fmla="*/ 4673 h 10000"/>
              <a:gd name="connsiteX149" fmla="*/ 1323 w 10000"/>
              <a:gd name="connsiteY149" fmla="*/ 4573 h 10000"/>
              <a:gd name="connsiteX150" fmla="*/ 1323 w 10000"/>
              <a:gd name="connsiteY150" fmla="*/ 4673 h 10000"/>
              <a:gd name="connsiteX151" fmla="*/ 1202 w 10000"/>
              <a:gd name="connsiteY151" fmla="*/ 4472 h 10000"/>
              <a:gd name="connsiteX152" fmla="*/ 1082 w 10000"/>
              <a:gd name="connsiteY152" fmla="*/ 4472 h 10000"/>
              <a:gd name="connsiteX153" fmla="*/ 1202 w 10000"/>
              <a:gd name="connsiteY153" fmla="*/ 4372 h 10000"/>
              <a:gd name="connsiteX154" fmla="*/ 1082 w 10000"/>
              <a:gd name="connsiteY154" fmla="*/ 4372 h 10000"/>
              <a:gd name="connsiteX155" fmla="*/ 1082 w 10000"/>
              <a:gd name="connsiteY155" fmla="*/ 4271 h 10000"/>
              <a:gd name="connsiteX156" fmla="*/ 962 w 10000"/>
              <a:gd name="connsiteY156" fmla="*/ 4523 h 10000"/>
              <a:gd name="connsiteX157" fmla="*/ 962 w 10000"/>
              <a:gd name="connsiteY157" fmla="*/ 4422 h 10000"/>
              <a:gd name="connsiteX158" fmla="*/ 721 w 10000"/>
              <a:gd name="connsiteY158" fmla="*/ 4271 h 10000"/>
              <a:gd name="connsiteX159" fmla="*/ 721 w 10000"/>
              <a:gd name="connsiteY159" fmla="*/ 4422 h 10000"/>
              <a:gd name="connsiteX160" fmla="*/ 361 w 10000"/>
              <a:gd name="connsiteY160" fmla="*/ 4221 h 10000"/>
              <a:gd name="connsiteX161" fmla="*/ 0 w 10000"/>
              <a:gd name="connsiteY161"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405 w 10000"/>
              <a:gd name="connsiteY136" fmla="*/ 4925 h 10000"/>
              <a:gd name="connsiteX137" fmla="*/ 2285 w 10000"/>
              <a:gd name="connsiteY137" fmla="*/ 5025 h 10000"/>
              <a:gd name="connsiteX138" fmla="*/ 1804 w 10000"/>
              <a:gd name="connsiteY138" fmla="*/ 4975 h 10000"/>
              <a:gd name="connsiteX139" fmla="*/ 1924 w 10000"/>
              <a:gd name="connsiteY139" fmla="*/ 4925 h 10000"/>
              <a:gd name="connsiteX140" fmla="*/ 2165 w 10000"/>
              <a:gd name="connsiteY140" fmla="*/ 4975 h 10000"/>
              <a:gd name="connsiteX141" fmla="*/ 2285 w 10000"/>
              <a:gd name="connsiteY141" fmla="*/ 4874 h 10000"/>
              <a:gd name="connsiteX142" fmla="*/ 2165 w 10000"/>
              <a:gd name="connsiteY142" fmla="*/ 4724 h 10000"/>
              <a:gd name="connsiteX143" fmla="*/ 1804 w 10000"/>
              <a:gd name="connsiteY143" fmla="*/ 4724 h 10000"/>
              <a:gd name="connsiteX144" fmla="*/ 1924 w 10000"/>
              <a:gd name="connsiteY144" fmla="*/ 4623 h 10000"/>
              <a:gd name="connsiteX145" fmla="*/ 1564 w 10000"/>
              <a:gd name="connsiteY145" fmla="*/ 4573 h 10000"/>
              <a:gd name="connsiteX146" fmla="*/ 1323 w 10000"/>
              <a:gd name="connsiteY146" fmla="*/ 4523 h 10000"/>
              <a:gd name="connsiteX147" fmla="*/ 1444 w 10000"/>
              <a:gd name="connsiteY147" fmla="*/ 4673 h 10000"/>
              <a:gd name="connsiteX148" fmla="*/ 1323 w 10000"/>
              <a:gd name="connsiteY148" fmla="*/ 4573 h 10000"/>
              <a:gd name="connsiteX149" fmla="*/ 1323 w 10000"/>
              <a:gd name="connsiteY149" fmla="*/ 4673 h 10000"/>
              <a:gd name="connsiteX150" fmla="*/ 1202 w 10000"/>
              <a:gd name="connsiteY150" fmla="*/ 4472 h 10000"/>
              <a:gd name="connsiteX151" fmla="*/ 1082 w 10000"/>
              <a:gd name="connsiteY151" fmla="*/ 4472 h 10000"/>
              <a:gd name="connsiteX152" fmla="*/ 1202 w 10000"/>
              <a:gd name="connsiteY152" fmla="*/ 4372 h 10000"/>
              <a:gd name="connsiteX153" fmla="*/ 1082 w 10000"/>
              <a:gd name="connsiteY153" fmla="*/ 4372 h 10000"/>
              <a:gd name="connsiteX154" fmla="*/ 1082 w 10000"/>
              <a:gd name="connsiteY154" fmla="*/ 4271 h 10000"/>
              <a:gd name="connsiteX155" fmla="*/ 962 w 10000"/>
              <a:gd name="connsiteY155" fmla="*/ 4523 h 10000"/>
              <a:gd name="connsiteX156" fmla="*/ 962 w 10000"/>
              <a:gd name="connsiteY156" fmla="*/ 4422 h 10000"/>
              <a:gd name="connsiteX157" fmla="*/ 721 w 10000"/>
              <a:gd name="connsiteY157" fmla="*/ 4271 h 10000"/>
              <a:gd name="connsiteX158" fmla="*/ 721 w 10000"/>
              <a:gd name="connsiteY158" fmla="*/ 4422 h 10000"/>
              <a:gd name="connsiteX159" fmla="*/ 361 w 10000"/>
              <a:gd name="connsiteY159" fmla="*/ 4221 h 10000"/>
              <a:gd name="connsiteX160" fmla="*/ 0 w 10000"/>
              <a:gd name="connsiteY160"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405 w 10000"/>
              <a:gd name="connsiteY136" fmla="*/ 4925 h 10000"/>
              <a:gd name="connsiteX137" fmla="*/ 2285 w 10000"/>
              <a:gd name="connsiteY137" fmla="*/ 5025 h 10000"/>
              <a:gd name="connsiteX138" fmla="*/ 1804 w 10000"/>
              <a:gd name="connsiteY138" fmla="*/ 4975 h 10000"/>
              <a:gd name="connsiteX139" fmla="*/ 1924 w 10000"/>
              <a:gd name="connsiteY139" fmla="*/ 4925 h 10000"/>
              <a:gd name="connsiteX140" fmla="*/ 2285 w 10000"/>
              <a:gd name="connsiteY140" fmla="*/ 4874 h 10000"/>
              <a:gd name="connsiteX141" fmla="*/ 2165 w 10000"/>
              <a:gd name="connsiteY141" fmla="*/ 4724 h 10000"/>
              <a:gd name="connsiteX142" fmla="*/ 1804 w 10000"/>
              <a:gd name="connsiteY142" fmla="*/ 4724 h 10000"/>
              <a:gd name="connsiteX143" fmla="*/ 1924 w 10000"/>
              <a:gd name="connsiteY143" fmla="*/ 4623 h 10000"/>
              <a:gd name="connsiteX144" fmla="*/ 1564 w 10000"/>
              <a:gd name="connsiteY144" fmla="*/ 4573 h 10000"/>
              <a:gd name="connsiteX145" fmla="*/ 1323 w 10000"/>
              <a:gd name="connsiteY145" fmla="*/ 4523 h 10000"/>
              <a:gd name="connsiteX146" fmla="*/ 1444 w 10000"/>
              <a:gd name="connsiteY146" fmla="*/ 4673 h 10000"/>
              <a:gd name="connsiteX147" fmla="*/ 1323 w 10000"/>
              <a:gd name="connsiteY147" fmla="*/ 4573 h 10000"/>
              <a:gd name="connsiteX148" fmla="*/ 1323 w 10000"/>
              <a:gd name="connsiteY148" fmla="*/ 4673 h 10000"/>
              <a:gd name="connsiteX149" fmla="*/ 1202 w 10000"/>
              <a:gd name="connsiteY149" fmla="*/ 4472 h 10000"/>
              <a:gd name="connsiteX150" fmla="*/ 1082 w 10000"/>
              <a:gd name="connsiteY150" fmla="*/ 4472 h 10000"/>
              <a:gd name="connsiteX151" fmla="*/ 1202 w 10000"/>
              <a:gd name="connsiteY151" fmla="*/ 4372 h 10000"/>
              <a:gd name="connsiteX152" fmla="*/ 1082 w 10000"/>
              <a:gd name="connsiteY152" fmla="*/ 4372 h 10000"/>
              <a:gd name="connsiteX153" fmla="*/ 1082 w 10000"/>
              <a:gd name="connsiteY153" fmla="*/ 4271 h 10000"/>
              <a:gd name="connsiteX154" fmla="*/ 962 w 10000"/>
              <a:gd name="connsiteY154" fmla="*/ 4523 h 10000"/>
              <a:gd name="connsiteX155" fmla="*/ 962 w 10000"/>
              <a:gd name="connsiteY155" fmla="*/ 4422 h 10000"/>
              <a:gd name="connsiteX156" fmla="*/ 721 w 10000"/>
              <a:gd name="connsiteY156" fmla="*/ 4271 h 10000"/>
              <a:gd name="connsiteX157" fmla="*/ 721 w 10000"/>
              <a:gd name="connsiteY157" fmla="*/ 4422 h 10000"/>
              <a:gd name="connsiteX158" fmla="*/ 361 w 10000"/>
              <a:gd name="connsiteY158" fmla="*/ 4221 h 10000"/>
              <a:gd name="connsiteX159" fmla="*/ 0 w 10000"/>
              <a:gd name="connsiteY159"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405 w 10000"/>
              <a:gd name="connsiteY136" fmla="*/ 4925 h 10000"/>
              <a:gd name="connsiteX137" fmla="*/ 2285 w 10000"/>
              <a:gd name="connsiteY137" fmla="*/ 5025 h 10000"/>
              <a:gd name="connsiteX138" fmla="*/ 1804 w 10000"/>
              <a:gd name="connsiteY138" fmla="*/ 4975 h 10000"/>
              <a:gd name="connsiteX139" fmla="*/ 1924 w 10000"/>
              <a:gd name="connsiteY139" fmla="*/ 4925 h 10000"/>
              <a:gd name="connsiteX140" fmla="*/ 2165 w 10000"/>
              <a:gd name="connsiteY140" fmla="*/ 4724 h 10000"/>
              <a:gd name="connsiteX141" fmla="*/ 1804 w 10000"/>
              <a:gd name="connsiteY141" fmla="*/ 4724 h 10000"/>
              <a:gd name="connsiteX142" fmla="*/ 1924 w 10000"/>
              <a:gd name="connsiteY142" fmla="*/ 4623 h 10000"/>
              <a:gd name="connsiteX143" fmla="*/ 1564 w 10000"/>
              <a:gd name="connsiteY143" fmla="*/ 4573 h 10000"/>
              <a:gd name="connsiteX144" fmla="*/ 1323 w 10000"/>
              <a:gd name="connsiteY144" fmla="*/ 4523 h 10000"/>
              <a:gd name="connsiteX145" fmla="*/ 1444 w 10000"/>
              <a:gd name="connsiteY145" fmla="*/ 4673 h 10000"/>
              <a:gd name="connsiteX146" fmla="*/ 1323 w 10000"/>
              <a:gd name="connsiteY146" fmla="*/ 4573 h 10000"/>
              <a:gd name="connsiteX147" fmla="*/ 1323 w 10000"/>
              <a:gd name="connsiteY147" fmla="*/ 4673 h 10000"/>
              <a:gd name="connsiteX148" fmla="*/ 1202 w 10000"/>
              <a:gd name="connsiteY148" fmla="*/ 4472 h 10000"/>
              <a:gd name="connsiteX149" fmla="*/ 1082 w 10000"/>
              <a:gd name="connsiteY149" fmla="*/ 4472 h 10000"/>
              <a:gd name="connsiteX150" fmla="*/ 1202 w 10000"/>
              <a:gd name="connsiteY150" fmla="*/ 4372 h 10000"/>
              <a:gd name="connsiteX151" fmla="*/ 1082 w 10000"/>
              <a:gd name="connsiteY151" fmla="*/ 4372 h 10000"/>
              <a:gd name="connsiteX152" fmla="*/ 1082 w 10000"/>
              <a:gd name="connsiteY152" fmla="*/ 4271 h 10000"/>
              <a:gd name="connsiteX153" fmla="*/ 962 w 10000"/>
              <a:gd name="connsiteY153" fmla="*/ 4523 h 10000"/>
              <a:gd name="connsiteX154" fmla="*/ 962 w 10000"/>
              <a:gd name="connsiteY154" fmla="*/ 4422 h 10000"/>
              <a:gd name="connsiteX155" fmla="*/ 721 w 10000"/>
              <a:gd name="connsiteY155" fmla="*/ 4271 h 10000"/>
              <a:gd name="connsiteX156" fmla="*/ 721 w 10000"/>
              <a:gd name="connsiteY156" fmla="*/ 4422 h 10000"/>
              <a:gd name="connsiteX157" fmla="*/ 361 w 10000"/>
              <a:gd name="connsiteY157" fmla="*/ 4221 h 10000"/>
              <a:gd name="connsiteX158" fmla="*/ 0 w 10000"/>
              <a:gd name="connsiteY158"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405 w 10000"/>
              <a:gd name="connsiteY136" fmla="*/ 4925 h 10000"/>
              <a:gd name="connsiteX137" fmla="*/ 1804 w 10000"/>
              <a:gd name="connsiteY137" fmla="*/ 4975 h 10000"/>
              <a:gd name="connsiteX138" fmla="*/ 1924 w 10000"/>
              <a:gd name="connsiteY138" fmla="*/ 4925 h 10000"/>
              <a:gd name="connsiteX139" fmla="*/ 2165 w 10000"/>
              <a:gd name="connsiteY139" fmla="*/ 4724 h 10000"/>
              <a:gd name="connsiteX140" fmla="*/ 1804 w 10000"/>
              <a:gd name="connsiteY140" fmla="*/ 4724 h 10000"/>
              <a:gd name="connsiteX141" fmla="*/ 1924 w 10000"/>
              <a:gd name="connsiteY141" fmla="*/ 4623 h 10000"/>
              <a:gd name="connsiteX142" fmla="*/ 1564 w 10000"/>
              <a:gd name="connsiteY142" fmla="*/ 4573 h 10000"/>
              <a:gd name="connsiteX143" fmla="*/ 1323 w 10000"/>
              <a:gd name="connsiteY143" fmla="*/ 4523 h 10000"/>
              <a:gd name="connsiteX144" fmla="*/ 1444 w 10000"/>
              <a:gd name="connsiteY144" fmla="*/ 4673 h 10000"/>
              <a:gd name="connsiteX145" fmla="*/ 1323 w 10000"/>
              <a:gd name="connsiteY145" fmla="*/ 4573 h 10000"/>
              <a:gd name="connsiteX146" fmla="*/ 1323 w 10000"/>
              <a:gd name="connsiteY146" fmla="*/ 4673 h 10000"/>
              <a:gd name="connsiteX147" fmla="*/ 1202 w 10000"/>
              <a:gd name="connsiteY147" fmla="*/ 4472 h 10000"/>
              <a:gd name="connsiteX148" fmla="*/ 1082 w 10000"/>
              <a:gd name="connsiteY148" fmla="*/ 4472 h 10000"/>
              <a:gd name="connsiteX149" fmla="*/ 1202 w 10000"/>
              <a:gd name="connsiteY149" fmla="*/ 4372 h 10000"/>
              <a:gd name="connsiteX150" fmla="*/ 1082 w 10000"/>
              <a:gd name="connsiteY150" fmla="*/ 4372 h 10000"/>
              <a:gd name="connsiteX151" fmla="*/ 1082 w 10000"/>
              <a:gd name="connsiteY151" fmla="*/ 4271 h 10000"/>
              <a:gd name="connsiteX152" fmla="*/ 962 w 10000"/>
              <a:gd name="connsiteY152" fmla="*/ 4523 h 10000"/>
              <a:gd name="connsiteX153" fmla="*/ 962 w 10000"/>
              <a:gd name="connsiteY153" fmla="*/ 4422 h 10000"/>
              <a:gd name="connsiteX154" fmla="*/ 721 w 10000"/>
              <a:gd name="connsiteY154" fmla="*/ 4271 h 10000"/>
              <a:gd name="connsiteX155" fmla="*/ 721 w 10000"/>
              <a:gd name="connsiteY155" fmla="*/ 4422 h 10000"/>
              <a:gd name="connsiteX156" fmla="*/ 361 w 10000"/>
              <a:gd name="connsiteY156" fmla="*/ 4221 h 10000"/>
              <a:gd name="connsiteX157" fmla="*/ 0 w 10000"/>
              <a:gd name="connsiteY157"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405 w 10000"/>
              <a:gd name="connsiteY136" fmla="*/ 4925 h 10000"/>
              <a:gd name="connsiteX137" fmla="*/ 1804 w 10000"/>
              <a:gd name="connsiteY137" fmla="*/ 4975 h 10000"/>
              <a:gd name="connsiteX138" fmla="*/ 2165 w 10000"/>
              <a:gd name="connsiteY138" fmla="*/ 4724 h 10000"/>
              <a:gd name="connsiteX139" fmla="*/ 1804 w 10000"/>
              <a:gd name="connsiteY139" fmla="*/ 4724 h 10000"/>
              <a:gd name="connsiteX140" fmla="*/ 1924 w 10000"/>
              <a:gd name="connsiteY140" fmla="*/ 4623 h 10000"/>
              <a:gd name="connsiteX141" fmla="*/ 1564 w 10000"/>
              <a:gd name="connsiteY141" fmla="*/ 4573 h 10000"/>
              <a:gd name="connsiteX142" fmla="*/ 1323 w 10000"/>
              <a:gd name="connsiteY142" fmla="*/ 4523 h 10000"/>
              <a:gd name="connsiteX143" fmla="*/ 1444 w 10000"/>
              <a:gd name="connsiteY143" fmla="*/ 4673 h 10000"/>
              <a:gd name="connsiteX144" fmla="*/ 1323 w 10000"/>
              <a:gd name="connsiteY144" fmla="*/ 4573 h 10000"/>
              <a:gd name="connsiteX145" fmla="*/ 1323 w 10000"/>
              <a:gd name="connsiteY145" fmla="*/ 4673 h 10000"/>
              <a:gd name="connsiteX146" fmla="*/ 1202 w 10000"/>
              <a:gd name="connsiteY146" fmla="*/ 4472 h 10000"/>
              <a:gd name="connsiteX147" fmla="*/ 1082 w 10000"/>
              <a:gd name="connsiteY147" fmla="*/ 4472 h 10000"/>
              <a:gd name="connsiteX148" fmla="*/ 1202 w 10000"/>
              <a:gd name="connsiteY148" fmla="*/ 4372 h 10000"/>
              <a:gd name="connsiteX149" fmla="*/ 1082 w 10000"/>
              <a:gd name="connsiteY149" fmla="*/ 4372 h 10000"/>
              <a:gd name="connsiteX150" fmla="*/ 1082 w 10000"/>
              <a:gd name="connsiteY150" fmla="*/ 4271 h 10000"/>
              <a:gd name="connsiteX151" fmla="*/ 962 w 10000"/>
              <a:gd name="connsiteY151" fmla="*/ 4523 h 10000"/>
              <a:gd name="connsiteX152" fmla="*/ 962 w 10000"/>
              <a:gd name="connsiteY152" fmla="*/ 4422 h 10000"/>
              <a:gd name="connsiteX153" fmla="*/ 721 w 10000"/>
              <a:gd name="connsiteY153" fmla="*/ 4271 h 10000"/>
              <a:gd name="connsiteX154" fmla="*/ 721 w 10000"/>
              <a:gd name="connsiteY154" fmla="*/ 4422 h 10000"/>
              <a:gd name="connsiteX155" fmla="*/ 361 w 10000"/>
              <a:gd name="connsiteY155" fmla="*/ 4221 h 10000"/>
              <a:gd name="connsiteX156" fmla="*/ 0 w 10000"/>
              <a:gd name="connsiteY156"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405 w 10000"/>
              <a:gd name="connsiteY136" fmla="*/ 4925 h 10000"/>
              <a:gd name="connsiteX137" fmla="*/ 2165 w 10000"/>
              <a:gd name="connsiteY137" fmla="*/ 4724 h 10000"/>
              <a:gd name="connsiteX138" fmla="*/ 1804 w 10000"/>
              <a:gd name="connsiteY138" fmla="*/ 4724 h 10000"/>
              <a:gd name="connsiteX139" fmla="*/ 1924 w 10000"/>
              <a:gd name="connsiteY139" fmla="*/ 4623 h 10000"/>
              <a:gd name="connsiteX140" fmla="*/ 1564 w 10000"/>
              <a:gd name="connsiteY140" fmla="*/ 4573 h 10000"/>
              <a:gd name="connsiteX141" fmla="*/ 1323 w 10000"/>
              <a:gd name="connsiteY141" fmla="*/ 4523 h 10000"/>
              <a:gd name="connsiteX142" fmla="*/ 1444 w 10000"/>
              <a:gd name="connsiteY142" fmla="*/ 4673 h 10000"/>
              <a:gd name="connsiteX143" fmla="*/ 1323 w 10000"/>
              <a:gd name="connsiteY143" fmla="*/ 4573 h 10000"/>
              <a:gd name="connsiteX144" fmla="*/ 1323 w 10000"/>
              <a:gd name="connsiteY144" fmla="*/ 4673 h 10000"/>
              <a:gd name="connsiteX145" fmla="*/ 1202 w 10000"/>
              <a:gd name="connsiteY145" fmla="*/ 4472 h 10000"/>
              <a:gd name="connsiteX146" fmla="*/ 1082 w 10000"/>
              <a:gd name="connsiteY146" fmla="*/ 4472 h 10000"/>
              <a:gd name="connsiteX147" fmla="*/ 1202 w 10000"/>
              <a:gd name="connsiteY147" fmla="*/ 4372 h 10000"/>
              <a:gd name="connsiteX148" fmla="*/ 1082 w 10000"/>
              <a:gd name="connsiteY148" fmla="*/ 4372 h 10000"/>
              <a:gd name="connsiteX149" fmla="*/ 1082 w 10000"/>
              <a:gd name="connsiteY149" fmla="*/ 4271 h 10000"/>
              <a:gd name="connsiteX150" fmla="*/ 962 w 10000"/>
              <a:gd name="connsiteY150" fmla="*/ 4523 h 10000"/>
              <a:gd name="connsiteX151" fmla="*/ 962 w 10000"/>
              <a:gd name="connsiteY151" fmla="*/ 4422 h 10000"/>
              <a:gd name="connsiteX152" fmla="*/ 721 w 10000"/>
              <a:gd name="connsiteY152" fmla="*/ 4271 h 10000"/>
              <a:gd name="connsiteX153" fmla="*/ 721 w 10000"/>
              <a:gd name="connsiteY153" fmla="*/ 4422 h 10000"/>
              <a:gd name="connsiteX154" fmla="*/ 361 w 10000"/>
              <a:gd name="connsiteY154" fmla="*/ 4221 h 10000"/>
              <a:gd name="connsiteX155" fmla="*/ 0 w 10000"/>
              <a:gd name="connsiteY155"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2165 w 10000"/>
              <a:gd name="connsiteY136" fmla="*/ 4724 h 10000"/>
              <a:gd name="connsiteX137" fmla="*/ 1804 w 10000"/>
              <a:gd name="connsiteY137" fmla="*/ 4724 h 10000"/>
              <a:gd name="connsiteX138" fmla="*/ 1924 w 10000"/>
              <a:gd name="connsiteY138" fmla="*/ 4623 h 10000"/>
              <a:gd name="connsiteX139" fmla="*/ 1564 w 10000"/>
              <a:gd name="connsiteY139" fmla="*/ 4573 h 10000"/>
              <a:gd name="connsiteX140" fmla="*/ 1323 w 10000"/>
              <a:gd name="connsiteY140" fmla="*/ 4523 h 10000"/>
              <a:gd name="connsiteX141" fmla="*/ 1444 w 10000"/>
              <a:gd name="connsiteY141" fmla="*/ 4673 h 10000"/>
              <a:gd name="connsiteX142" fmla="*/ 1323 w 10000"/>
              <a:gd name="connsiteY142" fmla="*/ 4573 h 10000"/>
              <a:gd name="connsiteX143" fmla="*/ 1323 w 10000"/>
              <a:gd name="connsiteY143" fmla="*/ 4673 h 10000"/>
              <a:gd name="connsiteX144" fmla="*/ 1202 w 10000"/>
              <a:gd name="connsiteY144" fmla="*/ 4472 h 10000"/>
              <a:gd name="connsiteX145" fmla="*/ 1082 w 10000"/>
              <a:gd name="connsiteY145" fmla="*/ 4472 h 10000"/>
              <a:gd name="connsiteX146" fmla="*/ 1202 w 10000"/>
              <a:gd name="connsiteY146" fmla="*/ 4372 h 10000"/>
              <a:gd name="connsiteX147" fmla="*/ 1082 w 10000"/>
              <a:gd name="connsiteY147" fmla="*/ 4372 h 10000"/>
              <a:gd name="connsiteX148" fmla="*/ 1082 w 10000"/>
              <a:gd name="connsiteY148" fmla="*/ 4271 h 10000"/>
              <a:gd name="connsiteX149" fmla="*/ 962 w 10000"/>
              <a:gd name="connsiteY149" fmla="*/ 4523 h 10000"/>
              <a:gd name="connsiteX150" fmla="*/ 962 w 10000"/>
              <a:gd name="connsiteY150" fmla="*/ 4422 h 10000"/>
              <a:gd name="connsiteX151" fmla="*/ 721 w 10000"/>
              <a:gd name="connsiteY151" fmla="*/ 4271 h 10000"/>
              <a:gd name="connsiteX152" fmla="*/ 721 w 10000"/>
              <a:gd name="connsiteY152" fmla="*/ 4422 h 10000"/>
              <a:gd name="connsiteX153" fmla="*/ 361 w 10000"/>
              <a:gd name="connsiteY153" fmla="*/ 4221 h 10000"/>
              <a:gd name="connsiteX154" fmla="*/ 0 w 10000"/>
              <a:gd name="connsiteY154"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804 w 10000"/>
              <a:gd name="connsiteY136" fmla="*/ 4724 h 10000"/>
              <a:gd name="connsiteX137" fmla="*/ 1924 w 10000"/>
              <a:gd name="connsiteY137" fmla="*/ 4623 h 10000"/>
              <a:gd name="connsiteX138" fmla="*/ 1564 w 10000"/>
              <a:gd name="connsiteY138" fmla="*/ 4573 h 10000"/>
              <a:gd name="connsiteX139" fmla="*/ 1323 w 10000"/>
              <a:gd name="connsiteY139" fmla="*/ 4523 h 10000"/>
              <a:gd name="connsiteX140" fmla="*/ 1444 w 10000"/>
              <a:gd name="connsiteY140" fmla="*/ 4673 h 10000"/>
              <a:gd name="connsiteX141" fmla="*/ 1323 w 10000"/>
              <a:gd name="connsiteY141" fmla="*/ 4573 h 10000"/>
              <a:gd name="connsiteX142" fmla="*/ 1323 w 10000"/>
              <a:gd name="connsiteY142" fmla="*/ 4673 h 10000"/>
              <a:gd name="connsiteX143" fmla="*/ 1202 w 10000"/>
              <a:gd name="connsiteY143" fmla="*/ 4472 h 10000"/>
              <a:gd name="connsiteX144" fmla="*/ 1082 w 10000"/>
              <a:gd name="connsiteY144" fmla="*/ 4472 h 10000"/>
              <a:gd name="connsiteX145" fmla="*/ 1202 w 10000"/>
              <a:gd name="connsiteY145" fmla="*/ 4372 h 10000"/>
              <a:gd name="connsiteX146" fmla="*/ 1082 w 10000"/>
              <a:gd name="connsiteY146" fmla="*/ 4372 h 10000"/>
              <a:gd name="connsiteX147" fmla="*/ 1082 w 10000"/>
              <a:gd name="connsiteY147" fmla="*/ 4271 h 10000"/>
              <a:gd name="connsiteX148" fmla="*/ 962 w 10000"/>
              <a:gd name="connsiteY148" fmla="*/ 4523 h 10000"/>
              <a:gd name="connsiteX149" fmla="*/ 962 w 10000"/>
              <a:gd name="connsiteY149" fmla="*/ 4422 h 10000"/>
              <a:gd name="connsiteX150" fmla="*/ 721 w 10000"/>
              <a:gd name="connsiteY150" fmla="*/ 4271 h 10000"/>
              <a:gd name="connsiteX151" fmla="*/ 721 w 10000"/>
              <a:gd name="connsiteY151" fmla="*/ 4422 h 10000"/>
              <a:gd name="connsiteX152" fmla="*/ 361 w 10000"/>
              <a:gd name="connsiteY152" fmla="*/ 4221 h 10000"/>
              <a:gd name="connsiteX153" fmla="*/ 0 w 10000"/>
              <a:gd name="connsiteY153"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924 w 10000"/>
              <a:gd name="connsiteY136" fmla="*/ 4623 h 10000"/>
              <a:gd name="connsiteX137" fmla="*/ 1564 w 10000"/>
              <a:gd name="connsiteY137" fmla="*/ 4573 h 10000"/>
              <a:gd name="connsiteX138" fmla="*/ 1323 w 10000"/>
              <a:gd name="connsiteY138" fmla="*/ 4523 h 10000"/>
              <a:gd name="connsiteX139" fmla="*/ 1444 w 10000"/>
              <a:gd name="connsiteY139" fmla="*/ 4673 h 10000"/>
              <a:gd name="connsiteX140" fmla="*/ 1323 w 10000"/>
              <a:gd name="connsiteY140" fmla="*/ 4573 h 10000"/>
              <a:gd name="connsiteX141" fmla="*/ 1323 w 10000"/>
              <a:gd name="connsiteY141" fmla="*/ 4673 h 10000"/>
              <a:gd name="connsiteX142" fmla="*/ 1202 w 10000"/>
              <a:gd name="connsiteY142" fmla="*/ 4472 h 10000"/>
              <a:gd name="connsiteX143" fmla="*/ 1082 w 10000"/>
              <a:gd name="connsiteY143" fmla="*/ 4472 h 10000"/>
              <a:gd name="connsiteX144" fmla="*/ 1202 w 10000"/>
              <a:gd name="connsiteY144" fmla="*/ 4372 h 10000"/>
              <a:gd name="connsiteX145" fmla="*/ 1082 w 10000"/>
              <a:gd name="connsiteY145" fmla="*/ 4372 h 10000"/>
              <a:gd name="connsiteX146" fmla="*/ 1082 w 10000"/>
              <a:gd name="connsiteY146" fmla="*/ 4271 h 10000"/>
              <a:gd name="connsiteX147" fmla="*/ 962 w 10000"/>
              <a:gd name="connsiteY147" fmla="*/ 4523 h 10000"/>
              <a:gd name="connsiteX148" fmla="*/ 962 w 10000"/>
              <a:gd name="connsiteY148" fmla="*/ 4422 h 10000"/>
              <a:gd name="connsiteX149" fmla="*/ 721 w 10000"/>
              <a:gd name="connsiteY149" fmla="*/ 4271 h 10000"/>
              <a:gd name="connsiteX150" fmla="*/ 721 w 10000"/>
              <a:gd name="connsiteY150" fmla="*/ 4422 h 10000"/>
              <a:gd name="connsiteX151" fmla="*/ 361 w 10000"/>
              <a:gd name="connsiteY151" fmla="*/ 4221 h 10000"/>
              <a:gd name="connsiteX152" fmla="*/ 0 w 10000"/>
              <a:gd name="connsiteY152"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564 w 10000"/>
              <a:gd name="connsiteY136" fmla="*/ 4573 h 10000"/>
              <a:gd name="connsiteX137" fmla="*/ 1323 w 10000"/>
              <a:gd name="connsiteY137" fmla="*/ 4523 h 10000"/>
              <a:gd name="connsiteX138" fmla="*/ 1444 w 10000"/>
              <a:gd name="connsiteY138" fmla="*/ 4673 h 10000"/>
              <a:gd name="connsiteX139" fmla="*/ 1323 w 10000"/>
              <a:gd name="connsiteY139" fmla="*/ 4573 h 10000"/>
              <a:gd name="connsiteX140" fmla="*/ 1323 w 10000"/>
              <a:gd name="connsiteY140" fmla="*/ 4673 h 10000"/>
              <a:gd name="connsiteX141" fmla="*/ 1202 w 10000"/>
              <a:gd name="connsiteY141" fmla="*/ 4472 h 10000"/>
              <a:gd name="connsiteX142" fmla="*/ 1082 w 10000"/>
              <a:gd name="connsiteY142" fmla="*/ 4472 h 10000"/>
              <a:gd name="connsiteX143" fmla="*/ 1202 w 10000"/>
              <a:gd name="connsiteY143" fmla="*/ 4372 h 10000"/>
              <a:gd name="connsiteX144" fmla="*/ 1082 w 10000"/>
              <a:gd name="connsiteY144" fmla="*/ 4372 h 10000"/>
              <a:gd name="connsiteX145" fmla="*/ 1082 w 10000"/>
              <a:gd name="connsiteY145" fmla="*/ 4271 h 10000"/>
              <a:gd name="connsiteX146" fmla="*/ 962 w 10000"/>
              <a:gd name="connsiteY146" fmla="*/ 4523 h 10000"/>
              <a:gd name="connsiteX147" fmla="*/ 962 w 10000"/>
              <a:gd name="connsiteY147" fmla="*/ 4422 h 10000"/>
              <a:gd name="connsiteX148" fmla="*/ 721 w 10000"/>
              <a:gd name="connsiteY148" fmla="*/ 4271 h 10000"/>
              <a:gd name="connsiteX149" fmla="*/ 721 w 10000"/>
              <a:gd name="connsiteY149" fmla="*/ 4422 h 10000"/>
              <a:gd name="connsiteX150" fmla="*/ 361 w 10000"/>
              <a:gd name="connsiteY150" fmla="*/ 4221 h 10000"/>
              <a:gd name="connsiteX151" fmla="*/ 0 w 10000"/>
              <a:gd name="connsiteY151"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323 w 10000"/>
              <a:gd name="connsiteY138" fmla="*/ 4573 h 10000"/>
              <a:gd name="connsiteX139" fmla="*/ 1323 w 10000"/>
              <a:gd name="connsiteY139" fmla="*/ 4673 h 10000"/>
              <a:gd name="connsiteX140" fmla="*/ 1202 w 10000"/>
              <a:gd name="connsiteY140" fmla="*/ 4472 h 10000"/>
              <a:gd name="connsiteX141" fmla="*/ 1082 w 10000"/>
              <a:gd name="connsiteY141" fmla="*/ 4472 h 10000"/>
              <a:gd name="connsiteX142" fmla="*/ 1202 w 10000"/>
              <a:gd name="connsiteY142" fmla="*/ 4372 h 10000"/>
              <a:gd name="connsiteX143" fmla="*/ 1082 w 10000"/>
              <a:gd name="connsiteY143" fmla="*/ 4372 h 10000"/>
              <a:gd name="connsiteX144" fmla="*/ 1082 w 10000"/>
              <a:gd name="connsiteY144" fmla="*/ 4271 h 10000"/>
              <a:gd name="connsiteX145" fmla="*/ 962 w 10000"/>
              <a:gd name="connsiteY145" fmla="*/ 4523 h 10000"/>
              <a:gd name="connsiteX146" fmla="*/ 962 w 10000"/>
              <a:gd name="connsiteY146" fmla="*/ 4422 h 10000"/>
              <a:gd name="connsiteX147" fmla="*/ 721 w 10000"/>
              <a:gd name="connsiteY147" fmla="*/ 4271 h 10000"/>
              <a:gd name="connsiteX148" fmla="*/ 721 w 10000"/>
              <a:gd name="connsiteY148" fmla="*/ 4422 h 10000"/>
              <a:gd name="connsiteX149" fmla="*/ 361 w 10000"/>
              <a:gd name="connsiteY149" fmla="*/ 4221 h 10000"/>
              <a:gd name="connsiteX150" fmla="*/ 0 w 10000"/>
              <a:gd name="connsiteY150"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323 w 10000"/>
              <a:gd name="connsiteY138" fmla="*/ 4573 h 10000"/>
              <a:gd name="connsiteX139" fmla="*/ 1202 w 10000"/>
              <a:gd name="connsiteY139" fmla="*/ 4472 h 10000"/>
              <a:gd name="connsiteX140" fmla="*/ 1082 w 10000"/>
              <a:gd name="connsiteY140" fmla="*/ 4472 h 10000"/>
              <a:gd name="connsiteX141" fmla="*/ 1202 w 10000"/>
              <a:gd name="connsiteY141" fmla="*/ 4372 h 10000"/>
              <a:gd name="connsiteX142" fmla="*/ 1082 w 10000"/>
              <a:gd name="connsiteY142" fmla="*/ 4372 h 10000"/>
              <a:gd name="connsiteX143" fmla="*/ 1082 w 10000"/>
              <a:gd name="connsiteY143" fmla="*/ 4271 h 10000"/>
              <a:gd name="connsiteX144" fmla="*/ 962 w 10000"/>
              <a:gd name="connsiteY144" fmla="*/ 4523 h 10000"/>
              <a:gd name="connsiteX145" fmla="*/ 962 w 10000"/>
              <a:gd name="connsiteY145" fmla="*/ 4422 h 10000"/>
              <a:gd name="connsiteX146" fmla="*/ 721 w 10000"/>
              <a:gd name="connsiteY146" fmla="*/ 4271 h 10000"/>
              <a:gd name="connsiteX147" fmla="*/ 721 w 10000"/>
              <a:gd name="connsiteY147" fmla="*/ 4422 h 10000"/>
              <a:gd name="connsiteX148" fmla="*/ 361 w 10000"/>
              <a:gd name="connsiteY148" fmla="*/ 4221 h 10000"/>
              <a:gd name="connsiteX149" fmla="*/ 0 w 10000"/>
              <a:gd name="connsiteY149"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202 w 10000"/>
              <a:gd name="connsiteY138" fmla="*/ 4472 h 10000"/>
              <a:gd name="connsiteX139" fmla="*/ 1082 w 10000"/>
              <a:gd name="connsiteY139" fmla="*/ 4472 h 10000"/>
              <a:gd name="connsiteX140" fmla="*/ 1202 w 10000"/>
              <a:gd name="connsiteY140" fmla="*/ 4372 h 10000"/>
              <a:gd name="connsiteX141" fmla="*/ 1082 w 10000"/>
              <a:gd name="connsiteY141" fmla="*/ 4372 h 10000"/>
              <a:gd name="connsiteX142" fmla="*/ 1082 w 10000"/>
              <a:gd name="connsiteY142" fmla="*/ 4271 h 10000"/>
              <a:gd name="connsiteX143" fmla="*/ 962 w 10000"/>
              <a:gd name="connsiteY143" fmla="*/ 4523 h 10000"/>
              <a:gd name="connsiteX144" fmla="*/ 962 w 10000"/>
              <a:gd name="connsiteY144" fmla="*/ 4422 h 10000"/>
              <a:gd name="connsiteX145" fmla="*/ 721 w 10000"/>
              <a:gd name="connsiteY145" fmla="*/ 4271 h 10000"/>
              <a:gd name="connsiteX146" fmla="*/ 721 w 10000"/>
              <a:gd name="connsiteY146" fmla="*/ 4422 h 10000"/>
              <a:gd name="connsiteX147" fmla="*/ 361 w 10000"/>
              <a:gd name="connsiteY147" fmla="*/ 4221 h 10000"/>
              <a:gd name="connsiteX148" fmla="*/ 0 w 10000"/>
              <a:gd name="connsiteY148"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202 w 10000"/>
              <a:gd name="connsiteY138" fmla="*/ 4472 h 10000"/>
              <a:gd name="connsiteX139" fmla="*/ 1202 w 10000"/>
              <a:gd name="connsiteY139" fmla="*/ 4372 h 10000"/>
              <a:gd name="connsiteX140" fmla="*/ 1082 w 10000"/>
              <a:gd name="connsiteY140" fmla="*/ 4372 h 10000"/>
              <a:gd name="connsiteX141" fmla="*/ 1082 w 10000"/>
              <a:gd name="connsiteY141" fmla="*/ 4271 h 10000"/>
              <a:gd name="connsiteX142" fmla="*/ 962 w 10000"/>
              <a:gd name="connsiteY142" fmla="*/ 4523 h 10000"/>
              <a:gd name="connsiteX143" fmla="*/ 962 w 10000"/>
              <a:gd name="connsiteY143" fmla="*/ 4422 h 10000"/>
              <a:gd name="connsiteX144" fmla="*/ 721 w 10000"/>
              <a:gd name="connsiteY144" fmla="*/ 4271 h 10000"/>
              <a:gd name="connsiteX145" fmla="*/ 721 w 10000"/>
              <a:gd name="connsiteY145" fmla="*/ 4422 h 10000"/>
              <a:gd name="connsiteX146" fmla="*/ 361 w 10000"/>
              <a:gd name="connsiteY146" fmla="*/ 4221 h 10000"/>
              <a:gd name="connsiteX147" fmla="*/ 0 w 10000"/>
              <a:gd name="connsiteY147"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202 w 10000"/>
              <a:gd name="connsiteY138" fmla="*/ 4472 h 10000"/>
              <a:gd name="connsiteX139" fmla="*/ 1202 w 10000"/>
              <a:gd name="connsiteY139" fmla="*/ 4372 h 10000"/>
              <a:gd name="connsiteX140" fmla="*/ 1082 w 10000"/>
              <a:gd name="connsiteY140" fmla="*/ 4372 h 10000"/>
              <a:gd name="connsiteX141" fmla="*/ 1082 w 10000"/>
              <a:gd name="connsiteY141" fmla="*/ 4271 h 10000"/>
              <a:gd name="connsiteX142" fmla="*/ 962 w 10000"/>
              <a:gd name="connsiteY142" fmla="*/ 4523 h 10000"/>
              <a:gd name="connsiteX143" fmla="*/ 721 w 10000"/>
              <a:gd name="connsiteY143" fmla="*/ 4271 h 10000"/>
              <a:gd name="connsiteX144" fmla="*/ 721 w 10000"/>
              <a:gd name="connsiteY144" fmla="*/ 4422 h 10000"/>
              <a:gd name="connsiteX145" fmla="*/ 361 w 10000"/>
              <a:gd name="connsiteY145" fmla="*/ 4221 h 10000"/>
              <a:gd name="connsiteX146" fmla="*/ 0 w 10000"/>
              <a:gd name="connsiteY146"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202 w 10000"/>
              <a:gd name="connsiteY138" fmla="*/ 4472 h 10000"/>
              <a:gd name="connsiteX139" fmla="*/ 1202 w 10000"/>
              <a:gd name="connsiteY139" fmla="*/ 4372 h 10000"/>
              <a:gd name="connsiteX140" fmla="*/ 1082 w 10000"/>
              <a:gd name="connsiteY140" fmla="*/ 4372 h 10000"/>
              <a:gd name="connsiteX141" fmla="*/ 962 w 10000"/>
              <a:gd name="connsiteY141" fmla="*/ 4523 h 10000"/>
              <a:gd name="connsiteX142" fmla="*/ 721 w 10000"/>
              <a:gd name="connsiteY142" fmla="*/ 4271 h 10000"/>
              <a:gd name="connsiteX143" fmla="*/ 721 w 10000"/>
              <a:gd name="connsiteY143" fmla="*/ 4422 h 10000"/>
              <a:gd name="connsiteX144" fmla="*/ 361 w 10000"/>
              <a:gd name="connsiteY144" fmla="*/ 4221 h 10000"/>
              <a:gd name="connsiteX145" fmla="*/ 0 w 10000"/>
              <a:gd name="connsiteY145"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202 w 10000"/>
              <a:gd name="connsiteY138" fmla="*/ 4472 h 10000"/>
              <a:gd name="connsiteX139" fmla="*/ 1202 w 10000"/>
              <a:gd name="connsiteY139" fmla="*/ 4372 h 10000"/>
              <a:gd name="connsiteX140" fmla="*/ 1082 w 10000"/>
              <a:gd name="connsiteY140" fmla="*/ 4372 h 10000"/>
              <a:gd name="connsiteX141" fmla="*/ 721 w 10000"/>
              <a:gd name="connsiteY141" fmla="*/ 4271 h 10000"/>
              <a:gd name="connsiteX142" fmla="*/ 721 w 10000"/>
              <a:gd name="connsiteY142" fmla="*/ 4422 h 10000"/>
              <a:gd name="connsiteX143" fmla="*/ 361 w 10000"/>
              <a:gd name="connsiteY143" fmla="*/ 4221 h 10000"/>
              <a:gd name="connsiteX144" fmla="*/ 0 w 10000"/>
              <a:gd name="connsiteY144"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444 w 10000"/>
              <a:gd name="connsiteY137" fmla="*/ 4673 h 10000"/>
              <a:gd name="connsiteX138" fmla="*/ 1202 w 10000"/>
              <a:gd name="connsiteY138" fmla="*/ 4372 h 10000"/>
              <a:gd name="connsiteX139" fmla="*/ 1082 w 10000"/>
              <a:gd name="connsiteY139" fmla="*/ 4372 h 10000"/>
              <a:gd name="connsiteX140" fmla="*/ 721 w 10000"/>
              <a:gd name="connsiteY140" fmla="*/ 4271 h 10000"/>
              <a:gd name="connsiteX141" fmla="*/ 721 w 10000"/>
              <a:gd name="connsiteY141" fmla="*/ 4422 h 10000"/>
              <a:gd name="connsiteX142" fmla="*/ 361 w 10000"/>
              <a:gd name="connsiteY142" fmla="*/ 4221 h 10000"/>
              <a:gd name="connsiteX143" fmla="*/ 0 w 10000"/>
              <a:gd name="connsiteY143"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323 w 10000"/>
              <a:gd name="connsiteY136" fmla="*/ 4523 h 10000"/>
              <a:gd name="connsiteX137" fmla="*/ 1202 w 10000"/>
              <a:gd name="connsiteY137" fmla="*/ 4372 h 10000"/>
              <a:gd name="connsiteX138" fmla="*/ 1082 w 10000"/>
              <a:gd name="connsiteY138" fmla="*/ 4372 h 10000"/>
              <a:gd name="connsiteX139" fmla="*/ 721 w 10000"/>
              <a:gd name="connsiteY139" fmla="*/ 4271 h 10000"/>
              <a:gd name="connsiteX140" fmla="*/ 721 w 10000"/>
              <a:gd name="connsiteY140" fmla="*/ 4422 h 10000"/>
              <a:gd name="connsiteX141" fmla="*/ 361 w 10000"/>
              <a:gd name="connsiteY141" fmla="*/ 4221 h 10000"/>
              <a:gd name="connsiteX142" fmla="*/ 0 w 10000"/>
              <a:gd name="connsiteY142"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202 w 10000"/>
              <a:gd name="connsiteY136" fmla="*/ 4372 h 10000"/>
              <a:gd name="connsiteX137" fmla="*/ 1082 w 10000"/>
              <a:gd name="connsiteY137" fmla="*/ 4372 h 10000"/>
              <a:gd name="connsiteX138" fmla="*/ 721 w 10000"/>
              <a:gd name="connsiteY138" fmla="*/ 4271 h 10000"/>
              <a:gd name="connsiteX139" fmla="*/ 721 w 10000"/>
              <a:gd name="connsiteY139" fmla="*/ 4422 h 10000"/>
              <a:gd name="connsiteX140" fmla="*/ 361 w 10000"/>
              <a:gd name="connsiteY140" fmla="*/ 4221 h 10000"/>
              <a:gd name="connsiteX141" fmla="*/ 0 w 10000"/>
              <a:gd name="connsiteY141"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1202 w 10000"/>
              <a:gd name="connsiteY136" fmla="*/ 4372 h 10000"/>
              <a:gd name="connsiteX137" fmla="*/ 721 w 10000"/>
              <a:gd name="connsiteY137" fmla="*/ 4271 h 10000"/>
              <a:gd name="connsiteX138" fmla="*/ 721 w 10000"/>
              <a:gd name="connsiteY138" fmla="*/ 4422 h 10000"/>
              <a:gd name="connsiteX139" fmla="*/ 361 w 10000"/>
              <a:gd name="connsiteY139" fmla="*/ 4221 h 10000"/>
              <a:gd name="connsiteX140" fmla="*/ 0 w 10000"/>
              <a:gd name="connsiteY140"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721 w 10000"/>
              <a:gd name="connsiteY136" fmla="*/ 4271 h 10000"/>
              <a:gd name="connsiteX137" fmla="*/ 721 w 10000"/>
              <a:gd name="connsiteY137" fmla="*/ 4422 h 10000"/>
              <a:gd name="connsiteX138" fmla="*/ 361 w 10000"/>
              <a:gd name="connsiteY138" fmla="*/ 4221 h 10000"/>
              <a:gd name="connsiteX139" fmla="*/ 0 w 10000"/>
              <a:gd name="connsiteY139"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721 w 10000"/>
              <a:gd name="connsiteY136" fmla="*/ 4271 h 10000"/>
              <a:gd name="connsiteX137" fmla="*/ 361 w 10000"/>
              <a:gd name="connsiteY137" fmla="*/ 4221 h 10000"/>
              <a:gd name="connsiteX138" fmla="*/ 0 w 10000"/>
              <a:gd name="connsiteY138"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361 w 10000"/>
              <a:gd name="connsiteY136" fmla="*/ 4221 h 10000"/>
              <a:gd name="connsiteX137" fmla="*/ 0 w 10000"/>
              <a:gd name="connsiteY137"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136" fmla="*/ 0 w 10000"/>
              <a:gd name="connsiteY136" fmla="*/ 3970 h 10000"/>
              <a:gd name="connsiteX0" fmla="*/ 0 w 10000"/>
              <a:gd name="connsiteY0" fmla="*/ 3970 h 10000"/>
              <a:gd name="connsiteX1" fmla="*/ 120 w 10000"/>
              <a:gd name="connsiteY1" fmla="*/ 3819 h 10000"/>
              <a:gd name="connsiteX2" fmla="*/ 601 w 10000"/>
              <a:gd name="connsiteY2" fmla="*/ 3869 h 10000"/>
              <a:gd name="connsiteX3" fmla="*/ 361 w 10000"/>
              <a:gd name="connsiteY3" fmla="*/ 3518 h 10000"/>
              <a:gd name="connsiteX4" fmla="*/ 481 w 10000"/>
              <a:gd name="connsiteY4" fmla="*/ 3417 h 10000"/>
              <a:gd name="connsiteX5" fmla="*/ 721 w 10000"/>
              <a:gd name="connsiteY5" fmla="*/ 3518 h 10000"/>
              <a:gd name="connsiteX6" fmla="*/ 841 w 10000"/>
              <a:gd name="connsiteY6" fmla="*/ 3417 h 10000"/>
              <a:gd name="connsiteX7" fmla="*/ 962 w 10000"/>
              <a:gd name="connsiteY7" fmla="*/ 3266 h 10000"/>
              <a:gd name="connsiteX8" fmla="*/ 721 w 10000"/>
              <a:gd name="connsiteY8" fmla="*/ 2965 h 10000"/>
              <a:gd name="connsiteX9" fmla="*/ 962 w 10000"/>
              <a:gd name="connsiteY9" fmla="*/ 2814 h 10000"/>
              <a:gd name="connsiteX10" fmla="*/ 841 w 10000"/>
              <a:gd name="connsiteY10" fmla="*/ 2412 h 10000"/>
              <a:gd name="connsiteX11" fmla="*/ 962 w 10000"/>
              <a:gd name="connsiteY11" fmla="*/ 2412 h 10000"/>
              <a:gd name="connsiteX12" fmla="*/ 1202 w 10000"/>
              <a:gd name="connsiteY12" fmla="*/ 2412 h 10000"/>
              <a:gd name="connsiteX13" fmla="*/ 1804 w 10000"/>
              <a:gd name="connsiteY13" fmla="*/ 2513 h 10000"/>
              <a:gd name="connsiteX14" fmla="*/ 2045 w 10000"/>
              <a:gd name="connsiteY14" fmla="*/ 1809 h 10000"/>
              <a:gd name="connsiteX15" fmla="*/ 2285 w 10000"/>
              <a:gd name="connsiteY15" fmla="*/ 1508 h 10000"/>
              <a:gd name="connsiteX16" fmla="*/ 2285 w 10000"/>
              <a:gd name="connsiteY16" fmla="*/ 1256 h 10000"/>
              <a:gd name="connsiteX17" fmla="*/ 2405 w 10000"/>
              <a:gd name="connsiteY17" fmla="*/ 1005 h 10000"/>
              <a:gd name="connsiteX18" fmla="*/ 2646 w 10000"/>
              <a:gd name="connsiteY18" fmla="*/ 955 h 10000"/>
              <a:gd name="connsiteX19" fmla="*/ 2886 w 10000"/>
              <a:gd name="connsiteY19" fmla="*/ 854 h 10000"/>
              <a:gd name="connsiteX20" fmla="*/ 3127 w 10000"/>
              <a:gd name="connsiteY20" fmla="*/ 754 h 10000"/>
              <a:gd name="connsiteX21" fmla="*/ 3728 w 10000"/>
              <a:gd name="connsiteY21" fmla="*/ 653 h 10000"/>
              <a:gd name="connsiteX22" fmla="*/ 3969 w 10000"/>
              <a:gd name="connsiteY22" fmla="*/ 653 h 10000"/>
              <a:gd name="connsiteX23" fmla="*/ 4330 w 10000"/>
              <a:gd name="connsiteY23" fmla="*/ 754 h 10000"/>
              <a:gd name="connsiteX24" fmla="*/ 4089 w 10000"/>
              <a:gd name="connsiteY24" fmla="*/ 603 h 10000"/>
              <a:gd name="connsiteX25" fmla="*/ 4210 w 10000"/>
              <a:gd name="connsiteY25" fmla="*/ 402 h 10000"/>
              <a:gd name="connsiteX26" fmla="*/ 4330 w 10000"/>
              <a:gd name="connsiteY26" fmla="*/ 201 h 10000"/>
              <a:gd name="connsiteX27" fmla="*/ 4330 w 10000"/>
              <a:gd name="connsiteY27" fmla="*/ 151 h 10000"/>
              <a:gd name="connsiteX28" fmla="*/ 4450 w 10000"/>
              <a:gd name="connsiteY28" fmla="*/ 0 h 10000"/>
              <a:gd name="connsiteX29" fmla="*/ 5171 w 10000"/>
              <a:gd name="connsiteY29" fmla="*/ 201 h 10000"/>
              <a:gd name="connsiteX30" fmla="*/ 5291 w 10000"/>
              <a:gd name="connsiteY30" fmla="*/ 352 h 10000"/>
              <a:gd name="connsiteX31" fmla="*/ 5532 w 10000"/>
              <a:gd name="connsiteY31" fmla="*/ 503 h 10000"/>
              <a:gd name="connsiteX32" fmla="*/ 5652 w 10000"/>
              <a:gd name="connsiteY32" fmla="*/ 452 h 10000"/>
              <a:gd name="connsiteX33" fmla="*/ 6253 w 10000"/>
              <a:gd name="connsiteY33" fmla="*/ 905 h 10000"/>
              <a:gd name="connsiteX34" fmla="*/ 6374 w 10000"/>
              <a:gd name="connsiteY34" fmla="*/ 1156 h 10000"/>
              <a:gd name="connsiteX35" fmla="*/ 6253 w 10000"/>
              <a:gd name="connsiteY35" fmla="*/ 1307 h 10000"/>
              <a:gd name="connsiteX36" fmla="*/ 6253 w 10000"/>
              <a:gd name="connsiteY36" fmla="*/ 1457 h 10000"/>
              <a:gd name="connsiteX37" fmla="*/ 6133 w 10000"/>
              <a:gd name="connsiteY37" fmla="*/ 1508 h 10000"/>
              <a:gd name="connsiteX38" fmla="*/ 5893 w 10000"/>
              <a:gd name="connsiteY38" fmla="*/ 1558 h 10000"/>
              <a:gd name="connsiteX39" fmla="*/ 5532 w 10000"/>
              <a:gd name="connsiteY39" fmla="*/ 1759 h 10000"/>
              <a:gd name="connsiteX40" fmla="*/ 5652 w 10000"/>
              <a:gd name="connsiteY40" fmla="*/ 1960 h 10000"/>
              <a:gd name="connsiteX41" fmla="*/ 5412 w 10000"/>
              <a:gd name="connsiteY41" fmla="*/ 2111 h 10000"/>
              <a:gd name="connsiteX42" fmla="*/ 5652 w 10000"/>
              <a:gd name="connsiteY42" fmla="*/ 2211 h 10000"/>
              <a:gd name="connsiteX43" fmla="*/ 5652 w 10000"/>
              <a:gd name="connsiteY43" fmla="*/ 2362 h 10000"/>
              <a:gd name="connsiteX44" fmla="*/ 5652 w 10000"/>
              <a:gd name="connsiteY44" fmla="*/ 2513 h 10000"/>
              <a:gd name="connsiteX45" fmla="*/ 6133 w 10000"/>
              <a:gd name="connsiteY45" fmla="*/ 2412 h 10000"/>
              <a:gd name="connsiteX46" fmla="*/ 6975 w 10000"/>
              <a:gd name="connsiteY46" fmla="*/ 2362 h 10000"/>
              <a:gd name="connsiteX47" fmla="*/ 6855 w 10000"/>
              <a:gd name="connsiteY47" fmla="*/ 2513 h 10000"/>
              <a:gd name="connsiteX48" fmla="*/ 6975 w 10000"/>
              <a:gd name="connsiteY48" fmla="*/ 2613 h 10000"/>
              <a:gd name="connsiteX49" fmla="*/ 7096 w 10000"/>
              <a:gd name="connsiteY49" fmla="*/ 2714 h 10000"/>
              <a:gd name="connsiteX50" fmla="*/ 7336 w 10000"/>
              <a:gd name="connsiteY50" fmla="*/ 2915 h 10000"/>
              <a:gd name="connsiteX51" fmla="*/ 7937 w 10000"/>
              <a:gd name="connsiteY51" fmla="*/ 3015 h 10000"/>
              <a:gd name="connsiteX52" fmla="*/ 7817 w 10000"/>
              <a:gd name="connsiteY52" fmla="*/ 3216 h 10000"/>
              <a:gd name="connsiteX53" fmla="*/ 7817 w 10000"/>
              <a:gd name="connsiteY53" fmla="*/ 3467 h 10000"/>
              <a:gd name="connsiteX54" fmla="*/ 8538 w 10000"/>
              <a:gd name="connsiteY54" fmla="*/ 3518 h 10000"/>
              <a:gd name="connsiteX55" fmla="*/ 8900 w 10000"/>
              <a:gd name="connsiteY55" fmla="*/ 3668 h 10000"/>
              <a:gd name="connsiteX56" fmla="*/ 8900 w 10000"/>
              <a:gd name="connsiteY56" fmla="*/ 3819 h 10000"/>
              <a:gd name="connsiteX57" fmla="*/ 9140 w 10000"/>
              <a:gd name="connsiteY57" fmla="*/ 3769 h 10000"/>
              <a:gd name="connsiteX58" fmla="*/ 9862 w 10000"/>
              <a:gd name="connsiteY58" fmla="*/ 3618 h 10000"/>
              <a:gd name="connsiteX59" fmla="*/ 9862 w 10000"/>
              <a:gd name="connsiteY59" fmla="*/ 3819 h 10000"/>
              <a:gd name="connsiteX60" fmla="*/ 9621 w 10000"/>
              <a:gd name="connsiteY60" fmla="*/ 3920 h 10000"/>
              <a:gd name="connsiteX61" fmla="*/ 9501 w 10000"/>
              <a:gd name="connsiteY61" fmla="*/ 4121 h 10000"/>
              <a:gd name="connsiteX62" fmla="*/ 9140 w 10000"/>
              <a:gd name="connsiteY62" fmla="*/ 4171 h 10000"/>
              <a:gd name="connsiteX63" fmla="*/ 9020 w 10000"/>
              <a:gd name="connsiteY63" fmla="*/ 4422 h 10000"/>
              <a:gd name="connsiteX64" fmla="*/ 8418 w 10000"/>
              <a:gd name="connsiteY64" fmla="*/ 4422 h 10000"/>
              <a:gd name="connsiteX65" fmla="*/ 8418 w 10000"/>
              <a:gd name="connsiteY65" fmla="*/ 4523 h 10000"/>
              <a:gd name="connsiteX66" fmla="*/ 8057 w 10000"/>
              <a:gd name="connsiteY66" fmla="*/ 4523 h 10000"/>
              <a:gd name="connsiteX67" fmla="*/ 7937 w 10000"/>
              <a:gd name="connsiteY67" fmla="*/ 4673 h 10000"/>
              <a:gd name="connsiteX68" fmla="*/ 7697 w 10000"/>
              <a:gd name="connsiteY68" fmla="*/ 4724 h 10000"/>
              <a:gd name="connsiteX69" fmla="*/ 7336 w 10000"/>
              <a:gd name="connsiteY69" fmla="*/ 4774 h 10000"/>
              <a:gd name="connsiteX70" fmla="*/ 6855 w 10000"/>
              <a:gd name="connsiteY70" fmla="*/ 4724 h 10000"/>
              <a:gd name="connsiteX71" fmla="*/ 6615 w 10000"/>
              <a:gd name="connsiteY71" fmla="*/ 4925 h 10000"/>
              <a:gd name="connsiteX72" fmla="*/ 6735 w 10000"/>
              <a:gd name="connsiteY72" fmla="*/ 5025 h 10000"/>
              <a:gd name="connsiteX73" fmla="*/ 6615 w 10000"/>
              <a:gd name="connsiteY73" fmla="*/ 5176 h 10000"/>
              <a:gd name="connsiteX74" fmla="*/ 6735 w 10000"/>
              <a:gd name="connsiteY74" fmla="*/ 5377 h 10000"/>
              <a:gd name="connsiteX75" fmla="*/ 6253 w 10000"/>
              <a:gd name="connsiteY75" fmla="*/ 5377 h 10000"/>
              <a:gd name="connsiteX76" fmla="*/ 6615 w 10000"/>
              <a:gd name="connsiteY76" fmla="*/ 5528 h 10000"/>
              <a:gd name="connsiteX77" fmla="*/ 6735 w 10000"/>
              <a:gd name="connsiteY77" fmla="*/ 5628 h 10000"/>
              <a:gd name="connsiteX78" fmla="*/ 6855 w 10000"/>
              <a:gd name="connsiteY78" fmla="*/ 5779 h 10000"/>
              <a:gd name="connsiteX79" fmla="*/ 7336 w 10000"/>
              <a:gd name="connsiteY79" fmla="*/ 6030 h 10000"/>
              <a:gd name="connsiteX80" fmla="*/ 7817 w 10000"/>
              <a:gd name="connsiteY80" fmla="*/ 6281 h 10000"/>
              <a:gd name="connsiteX81" fmla="*/ 8178 w 10000"/>
              <a:gd name="connsiteY81" fmla="*/ 6583 h 10000"/>
              <a:gd name="connsiteX82" fmla="*/ 8298 w 10000"/>
              <a:gd name="connsiteY82" fmla="*/ 6482 h 10000"/>
              <a:gd name="connsiteX83" fmla="*/ 8298 w 10000"/>
              <a:gd name="connsiteY83" fmla="*/ 6683 h 10000"/>
              <a:gd name="connsiteX84" fmla="*/ 8057 w 10000"/>
              <a:gd name="connsiteY84" fmla="*/ 6784 h 10000"/>
              <a:gd name="connsiteX85" fmla="*/ 8178 w 10000"/>
              <a:gd name="connsiteY85" fmla="*/ 7035 h 10000"/>
              <a:gd name="connsiteX86" fmla="*/ 7937 w 10000"/>
              <a:gd name="connsiteY86" fmla="*/ 7136 h 10000"/>
              <a:gd name="connsiteX87" fmla="*/ 7697 w 10000"/>
              <a:gd name="connsiteY87" fmla="*/ 7186 h 10000"/>
              <a:gd name="connsiteX88" fmla="*/ 7937 w 10000"/>
              <a:gd name="connsiteY88" fmla="*/ 7387 h 10000"/>
              <a:gd name="connsiteX89" fmla="*/ 8779 w 10000"/>
              <a:gd name="connsiteY89" fmla="*/ 7789 h 10000"/>
              <a:gd name="connsiteX90" fmla="*/ 9020 w 10000"/>
              <a:gd name="connsiteY90" fmla="*/ 8241 h 10000"/>
              <a:gd name="connsiteX91" fmla="*/ 9140 w 10000"/>
              <a:gd name="connsiteY91" fmla="*/ 8392 h 10000"/>
              <a:gd name="connsiteX92" fmla="*/ 9261 w 10000"/>
              <a:gd name="connsiteY92" fmla="*/ 8543 h 10000"/>
              <a:gd name="connsiteX93" fmla="*/ 9501 w 10000"/>
              <a:gd name="connsiteY93" fmla="*/ 8744 h 10000"/>
              <a:gd name="connsiteX94" fmla="*/ 9741 w 10000"/>
              <a:gd name="connsiteY94" fmla="*/ 8995 h 10000"/>
              <a:gd name="connsiteX95" fmla="*/ 9501 w 10000"/>
              <a:gd name="connsiteY95" fmla="*/ 9296 h 10000"/>
              <a:gd name="connsiteX96" fmla="*/ 9020 w 10000"/>
              <a:gd name="connsiteY96" fmla="*/ 9598 h 10000"/>
              <a:gd name="connsiteX97" fmla="*/ 8900 w 10000"/>
              <a:gd name="connsiteY97" fmla="*/ 9749 h 10000"/>
              <a:gd name="connsiteX98" fmla="*/ 8779 w 10000"/>
              <a:gd name="connsiteY98" fmla="*/ 10000 h 10000"/>
              <a:gd name="connsiteX99" fmla="*/ 8538 w 10000"/>
              <a:gd name="connsiteY99" fmla="*/ 9698 h 10000"/>
              <a:gd name="connsiteX100" fmla="*/ 8538 w 10000"/>
              <a:gd name="connsiteY100" fmla="*/ 9598 h 10000"/>
              <a:gd name="connsiteX101" fmla="*/ 8658 w 10000"/>
              <a:gd name="connsiteY101" fmla="*/ 9497 h 10000"/>
              <a:gd name="connsiteX102" fmla="*/ 8779 w 10000"/>
              <a:gd name="connsiteY102" fmla="*/ 9246 h 10000"/>
              <a:gd name="connsiteX103" fmla="*/ 8900 w 10000"/>
              <a:gd name="connsiteY103" fmla="*/ 9045 h 10000"/>
              <a:gd name="connsiteX104" fmla="*/ 8779 w 10000"/>
              <a:gd name="connsiteY104" fmla="*/ 8995 h 10000"/>
              <a:gd name="connsiteX105" fmla="*/ 8658 w 10000"/>
              <a:gd name="connsiteY105" fmla="*/ 9045 h 10000"/>
              <a:gd name="connsiteX106" fmla="*/ 8538 w 10000"/>
              <a:gd name="connsiteY106" fmla="*/ 8945 h 10000"/>
              <a:gd name="connsiteX107" fmla="*/ 8658 w 10000"/>
              <a:gd name="connsiteY107" fmla="*/ 8794 h 10000"/>
              <a:gd name="connsiteX108" fmla="*/ 8418 w 10000"/>
              <a:gd name="connsiteY108" fmla="*/ 8744 h 10000"/>
              <a:gd name="connsiteX109" fmla="*/ 8658 w 10000"/>
              <a:gd name="connsiteY109" fmla="*/ 8744 h 10000"/>
              <a:gd name="connsiteX110" fmla="*/ 8658 w 10000"/>
              <a:gd name="connsiteY110" fmla="*/ 8643 h 10000"/>
              <a:gd name="connsiteX111" fmla="*/ 8538 w 10000"/>
              <a:gd name="connsiteY111" fmla="*/ 8492 h 10000"/>
              <a:gd name="connsiteX112" fmla="*/ 8418 w 10000"/>
              <a:gd name="connsiteY112" fmla="*/ 8291 h 10000"/>
              <a:gd name="connsiteX113" fmla="*/ 8057 w 10000"/>
              <a:gd name="connsiteY113" fmla="*/ 8040 h 10000"/>
              <a:gd name="connsiteX114" fmla="*/ 7817 w 10000"/>
              <a:gd name="connsiteY114" fmla="*/ 7789 h 10000"/>
              <a:gd name="connsiteX115" fmla="*/ 7817 w 10000"/>
              <a:gd name="connsiteY115" fmla="*/ 8040 h 10000"/>
              <a:gd name="connsiteX116" fmla="*/ 7817 w 10000"/>
              <a:gd name="connsiteY116" fmla="*/ 7889 h 10000"/>
              <a:gd name="connsiteX117" fmla="*/ 7697 w 10000"/>
              <a:gd name="connsiteY117" fmla="*/ 7739 h 10000"/>
              <a:gd name="connsiteX118" fmla="*/ 7577 w 10000"/>
              <a:gd name="connsiteY118" fmla="*/ 7437 h 10000"/>
              <a:gd name="connsiteX119" fmla="*/ 7456 w 10000"/>
              <a:gd name="connsiteY119" fmla="*/ 7437 h 10000"/>
              <a:gd name="connsiteX120" fmla="*/ 7456 w 10000"/>
              <a:gd name="connsiteY120" fmla="*/ 7437 h 10000"/>
              <a:gd name="connsiteX121" fmla="*/ 7096 w 10000"/>
              <a:gd name="connsiteY121" fmla="*/ 6834 h 10000"/>
              <a:gd name="connsiteX122" fmla="*/ 6975 w 10000"/>
              <a:gd name="connsiteY122" fmla="*/ 6734 h 10000"/>
              <a:gd name="connsiteX123" fmla="*/ 6975 w 10000"/>
              <a:gd name="connsiteY123" fmla="*/ 6633 h 10000"/>
              <a:gd name="connsiteX124" fmla="*/ 6975 w 10000"/>
              <a:gd name="connsiteY124" fmla="*/ 6432 h 10000"/>
              <a:gd name="connsiteX125" fmla="*/ 6615 w 10000"/>
              <a:gd name="connsiteY125" fmla="*/ 6432 h 10000"/>
              <a:gd name="connsiteX126" fmla="*/ 6253 w 10000"/>
              <a:gd name="connsiteY126" fmla="*/ 6131 h 10000"/>
              <a:gd name="connsiteX127" fmla="*/ 6133 w 10000"/>
              <a:gd name="connsiteY127" fmla="*/ 6080 h 10000"/>
              <a:gd name="connsiteX128" fmla="*/ 5893 w 10000"/>
              <a:gd name="connsiteY128" fmla="*/ 5980 h 10000"/>
              <a:gd name="connsiteX129" fmla="*/ 5893 w 10000"/>
              <a:gd name="connsiteY129" fmla="*/ 6080 h 10000"/>
              <a:gd name="connsiteX130" fmla="*/ 5893 w 10000"/>
              <a:gd name="connsiteY130" fmla="*/ 6332 h 10000"/>
              <a:gd name="connsiteX131" fmla="*/ 5652 w 10000"/>
              <a:gd name="connsiteY131" fmla="*/ 6482 h 10000"/>
              <a:gd name="connsiteX132" fmla="*/ 5291 w 10000"/>
              <a:gd name="connsiteY132" fmla="*/ 6332 h 10000"/>
              <a:gd name="connsiteX133" fmla="*/ 5412 w 10000"/>
              <a:gd name="connsiteY133" fmla="*/ 6432 h 10000"/>
              <a:gd name="connsiteX134" fmla="*/ 5051 w 10000"/>
              <a:gd name="connsiteY134" fmla="*/ 6533 h 10000"/>
              <a:gd name="connsiteX135" fmla="*/ 4811 w 10000"/>
              <a:gd name="connsiteY135" fmla="*/ 6633 h 10000"/>
              <a:gd name="connsiteX0" fmla="*/ 0 w 10000"/>
              <a:gd name="connsiteY0" fmla="*/ 3970 h 10000"/>
              <a:gd name="connsiteX1" fmla="*/ 601 w 10000"/>
              <a:gd name="connsiteY1" fmla="*/ 3869 h 10000"/>
              <a:gd name="connsiteX2" fmla="*/ 361 w 10000"/>
              <a:gd name="connsiteY2" fmla="*/ 3518 h 10000"/>
              <a:gd name="connsiteX3" fmla="*/ 481 w 10000"/>
              <a:gd name="connsiteY3" fmla="*/ 3417 h 10000"/>
              <a:gd name="connsiteX4" fmla="*/ 721 w 10000"/>
              <a:gd name="connsiteY4" fmla="*/ 3518 h 10000"/>
              <a:gd name="connsiteX5" fmla="*/ 841 w 10000"/>
              <a:gd name="connsiteY5" fmla="*/ 3417 h 10000"/>
              <a:gd name="connsiteX6" fmla="*/ 962 w 10000"/>
              <a:gd name="connsiteY6" fmla="*/ 3266 h 10000"/>
              <a:gd name="connsiteX7" fmla="*/ 721 w 10000"/>
              <a:gd name="connsiteY7" fmla="*/ 2965 h 10000"/>
              <a:gd name="connsiteX8" fmla="*/ 962 w 10000"/>
              <a:gd name="connsiteY8" fmla="*/ 2814 h 10000"/>
              <a:gd name="connsiteX9" fmla="*/ 841 w 10000"/>
              <a:gd name="connsiteY9" fmla="*/ 2412 h 10000"/>
              <a:gd name="connsiteX10" fmla="*/ 962 w 10000"/>
              <a:gd name="connsiteY10" fmla="*/ 2412 h 10000"/>
              <a:gd name="connsiteX11" fmla="*/ 1202 w 10000"/>
              <a:gd name="connsiteY11" fmla="*/ 2412 h 10000"/>
              <a:gd name="connsiteX12" fmla="*/ 1804 w 10000"/>
              <a:gd name="connsiteY12" fmla="*/ 2513 h 10000"/>
              <a:gd name="connsiteX13" fmla="*/ 2045 w 10000"/>
              <a:gd name="connsiteY13" fmla="*/ 1809 h 10000"/>
              <a:gd name="connsiteX14" fmla="*/ 2285 w 10000"/>
              <a:gd name="connsiteY14" fmla="*/ 1508 h 10000"/>
              <a:gd name="connsiteX15" fmla="*/ 2285 w 10000"/>
              <a:gd name="connsiteY15" fmla="*/ 1256 h 10000"/>
              <a:gd name="connsiteX16" fmla="*/ 2405 w 10000"/>
              <a:gd name="connsiteY16" fmla="*/ 1005 h 10000"/>
              <a:gd name="connsiteX17" fmla="*/ 2646 w 10000"/>
              <a:gd name="connsiteY17" fmla="*/ 955 h 10000"/>
              <a:gd name="connsiteX18" fmla="*/ 2886 w 10000"/>
              <a:gd name="connsiteY18" fmla="*/ 854 h 10000"/>
              <a:gd name="connsiteX19" fmla="*/ 3127 w 10000"/>
              <a:gd name="connsiteY19" fmla="*/ 754 h 10000"/>
              <a:gd name="connsiteX20" fmla="*/ 3728 w 10000"/>
              <a:gd name="connsiteY20" fmla="*/ 653 h 10000"/>
              <a:gd name="connsiteX21" fmla="*/ 3969 w 10000"/>
              <a:gd name="connsiteY21" fmla="*/ 653 h 10000"/>
              <a:gd name="connsiteX22" fmla="*/ 4330 w 10000"/>
              <a:gd name="connsiteY22" fmla="*/ 754 h 10000"/>
              <a:gd name="connsiteX23" fmla="*/ 4089 w 10000"/>
              <a:gd name="connsiteY23" fmla="*/ 603 h 10000"/>
              <a:gd name="connsiteX24" fmla="*/ 4210 w 10000"/>
              <a:gd name="connsiteY24" fmla="*/ 402 h 10000"/>
              <a:gd name="connsiteX25" fmla="*/ 4330 w 10000"/>
              <a:gd name="connsiteY25" fmla="*/ 201 h 10000"/>
              <a:gd name="connsiteX26" fmla="*/ 4330 w 10000"/>
              <a:gd name="connsiteY26" fmla="*/ 151 h 10000"/>
              <a:gd name="connsiteX27" fmla="*/ 4450 w 10000"/>
              <a:gd name="connsiteY27" fmla="*/ 0 h 10000"/>
              <a:gd name="connsiteX28" fmla="*/ 5171 w 10000"/>
              <a:gd name="connsiteY28" fmla="*/ 201 h 10000"/>
              <a:gd name="connsiteX29" fmla="*/ 5291 w 10000"/>
              <a:gd name="connsiteY29" fmla="*/ 352 h 10000"/>
              <a:gd name="connsiteX30" fmla="*/ 5532 w 10000"/>
              <a:gd name="connsiteY30" fmla="*/ 503 h 10000"/>
              <a:gd name="connsiteX31" fmla="*/ 5652 w 10000"/>
              <a:gd name="connsiteY31" fmla="*/ 452 h 10000"/>
              <a:gd name="connsiteX32" fmla="*/ 6253 w 10000"/>
              <a:gd name="connsiteY32" fmla="*/ 905 h 10000"/>
              <a:gd name="connsiteX33" fmla="*/ 6374 w 10000"/>
              <a:gd name="connsiteY33" fmla="*/ 1156 h 10000"/>
              <a:gd name="connsiteX34" fmla="*/ 6253 w 10000"/>
              <a:gd name="connsiteY34" fmla="*/ 1307 h 10000"/>
              <a:gd name="connsiteX35" fmla="*/ 6253 w 10000"/>
              <a:gd name="connsiteY35" fmla="*/ 1457 h 10000"/>
              <a:gd name="connsiteX36" fmla="*/ 6133 w 10000"/>
              <a:gd name="connsiteY36" fmla="*/ 1508 h 10000"/>
              <a:gd name="connsiteX37" fmla="*/ 5893 w 10000"/>
              <a:gd name="connsiteY37" fmla="*/ 1558 h 10000"/>
              <a:gd name="connsiteX38" fmla="*/ 5532 w 10000"/>
              <a:gd name="connsiteY38" fmla="*/ 1759 h 10000"/>
              <a:gd name="connsiteX39" fmla="*/ 5652 w 10000"/>
              <a:gd name="connsiteY39" fmla="*/ 1960 h 10000"/>
              <a:gd name="connsiteX40" fmla="*/ 5412 w 10000"/>
              <a:gd name="connsiteY40" fmla="*/ 2111 h 10000"/>
              <a:gd name="connsiteX41" fmla="*/ 5652 w 10000"/>
              <a:gd name="connsiteY41" fmla="*/ 2211 h 10000"/>
              <a:gd name="connsiteX42" fmla="*/ 5652 w 10000"/>
              <a:gd name="connsiteY42" fmla="*/ 2362 h 10000"/>
              <a:gd name="connsiteX43" fmla="*/ 5652 w 10000"/>
              <a:gd name="connsiteY43" fmla="*/ 2513 h 10000"/>
              <a:gd name="connsiteX44" fmla="*/ 6133 w 10000"/>
              <a:gd name="connsiteY44" fmla="*/ 2412 h 10000"/>
              <a:gd name="connsiteX45" fmla="*/ 6975 w 10000"/>
              <a:gd name="connsiteY45" fmla="*/ 2362 h 10000"/>
              <a:gd name="connsiteX46" fmla="*/ 6855 w 10000"/>
              <a:gd name="connsiteY46" fmla="*/ 2513 h 10000"/>
              <a:gd name="connsiteX47" fmla="*/ 6975 w 10000"/>
              <a:gd name="connsiteY47" fmla="*/ 2613 h 10000"/>
              <a:gd name="connsiteX48" fmla="*/ 7096 w 10000"/>
              <a:gd name="connsiteY48" fmla="*/ 2714 h 10000"/>
              <a:gd name="connsiteX49" fmla="*/ 7336 w 10000"/>
              <a:gd name="connsiteY49" fmla="*/ 2915 h 10000"/>
              <a:gd name="connsiteX50" fmla="*/ 7937 w 10000"/>
              <a:gd name="connsiteY50" fmla="*/ 3015 h 10000"/>
              <a:gd name="connsiteX51" fmla="*/ 7817 w 10000"/>
              <a:gd name="connsiteY51" fmla="*/ 3216 h 10000"/>
              <a:gd name="connsiteX52" fmla="*/ 7817 w 10000"/>
              <a:gd name="connsiteY52" fmla="*/ 3467 h 10000"/>
              <a:gd name="connsiteX53" fmla="*/ 8538 w 10000"/>
              <a:gd name="connsiteY53" fmla="*/ 3518 h 10000"/>
              <a:gd name="connsiteX54" fmla="*/ 8900 w 10000"/>
              <a:gd name="connsiteY54" fmla="*/ 3668 h 10000"/>
              <a:gd name="connsiteX55" fmla="*/ 8900 w 10000"/>
              <a:gd name="connsiteY55" fmla="*/ 3819 h 10000"/>
              <a:gd name="connsiteX56" fmla="*/ 9140 w 10000"/>
              <a:gd name="connsiteY56" fmla="*/ 3769 h 10000"/>
              <a:gd name="connsiteX57" fmla="*/ 9862 w 10000"/>
              <a:gd name="connsiteY57" fmla="*/ 3618 h 10000"/>
              <a:gd name="connsiteX58" fmla="*/ 9862 w 10000"/>
              <a:gd name="connsiteY58" fmla="*/ 3819 h 10000"/>
              <a:gd name="connsiteX59" fmla="*/ 9621 w 10000"/>
              <a:gd name="connsiteY59" fmla="*/ 3920 h 10000"/>
              <a:gd name="connsiteX60" fmla="*/ 9501 w 10000"/>
              <a:gd name="connsiteY60" fmla="*/ 4121 h 10000"/>
              <a:gd name="connsiteX61" fmla="*/ 9140 w 10000"/>
              <a:gd name="connsiteY61" fmla="*/ 4171 h 10000"/>
              <a:gd name="connsiteX62" fmla="*/ 9020 w 10000"/>
              <a:gd name="connsiteY62" fmla="*/ 4422 h 10000"/>
              <a:gd name="connsiteX63" fmla="*/ 8418 w 10000"/>
              <a:gd name="connsiteY63" fmla="*/ 4422 h 10000"/>
              <a:gd name="connsiteX64" fmla="*/ 8418 w 10000"/>
              <a:gd name="connsiteY64" fmla="*/ 4523 h 10000"/>
              <a:gd name="connsiteX65" fmla="*/ 8057 w 10000"/>
              <a:gd name="connsiteY65" fmla="*/ 4523 h 10000"/>
              <a:gd name="connsiteX66" fmla="*/ 7937 w 10000"/>
              <a:gd name="connsiteY66" fmla="*/ 4673 h 10000"/>
              <a:gd name="connsiteX67" fmla="*/ 7697 w 10000"/>
              <a:gd name="connsiteY67" fmla="*/ 4724 h 10000"/>
              <a:gd name="connsiteX68" fmla="*/ 7336 w 10000"/>
              <a:gd name="connsiteY68" fmla="*/ 4774 h 10000"/>
              <a:gd name="connsiteX69" fmla="*/ 6855 w 10000"/>
              <a:gd name="connsiteY69" fmla="*/ 4724 h 10000"/>
              <a:gd name="connsiteX70" fmla="*/ 6615 w 10000"/>
              <a:gd name="connsiteY70" fmla="*/ 4925 h 10000"/>
              <a:gd name="connsiteX71" fmla="*/ 6735 w 10000"/>
              <a:gd name="connsiteY71" fmla="*/ 5025 h 10000"/>
              <a:gd name="connsiteX72" fmla="*/ 6615 w 10000"/>
              <a:gd name="connsiteY72" fmla="*/ 5176 h 10000"/>
              <a:gd name="connsiteX73" fmla="*/ 6735 w 10000"/>
              <a:gd name="connsiteY73" fmla="*/ 5377 h 10000"/>
              <a:gd name="connsiteX74" fmla="*/ 6253 w 10000"/>
              <a:gd name="connsiteY74" fmla="*/ 5377 h 10000"/>
              <a:gd name="connsiteX75" fmla="*/ 6615 w 10000"/>
              <a:gd name="connsiteY75" fmla="*/ 5528 h 10000"/>
              <a:gd name="connsiteX76" fmla="*/ 6735 w 10000"/>
              <a:gd name="connsiteY76" fmla="*/ 5628 h 10000"/>
              <a:gd name="connsiteX77" fmla="*/ 6855 w 10000"/>
              <a:gd name="connsiteY77" fmla="*/ 5779 h 10000"/>
              <a:gd name="connsiteX78" fmla="*/ 7336 w 10000"/>
              <a:gd name="connsiteY78" fmla="*/ 6030 h 10000"/>
              <a:gd name="connsiteX79" fmla="*/ 7817 w 10000"/>
              <a:gd name="connsiteY79" fmla="*/ 6281 h 10000"/>
              <a:gd name="connsiteX80" fmla="*/ 8178 w 10000"/>
              <a:gd name="connsiteY80" fmla="*/ 6583 h 10000"/>
              <a:gd name="connsiteX81" fmla="*/ 8298 w 10000"/>
              <a:gd name="connsiteY81" fmla="*/ 6482 h 10000"/>
              <a:gd name="connsiteX82" fmla="*/ 8298 w 10000"/>
              <a:gd name="connsiteY82" fmla="*/ 6683 h 10000"/>
              <a:gd name="connsiteX83" fmla="*/ 8057 w 10000"/>
              <a:gd name="connsiteY83" fmla="*/ 6784 h 10000"/>
              <a:gd name="connsiteX84" fmla="*/ 8178 w 10000"/>
              <a:gd name="connsiteY84" fmla="*/ 7035 h 10000"/>
              <a:gd name="connsiteX85" fmla="*/ 7937 w 10000"/>
              <a:gd name="connsiteY85" fmla="*/ 7136 h 10000"/>
              <a:gd name="connsiteX86" fmla="*/ 7697 w 10000"/>
              <a:gd name="connsiteY86" fmla="*/ 7186 h 10000"/>
              <a:gd name="connsiteX87" fmla="*/ 7937 w 10000"/>
              <a:gd name="connsiteY87" fmla="*/ 7387 h 10000"/>
              <a:gd name="connsiteX88" fmla="*/ 8779 w 10000"/>
              <a:gd name="connsiteY88" fmla="*/ 7789 h 10000"/>
              <a:gd name="connsiteX89" fmla="*/ 9020 w 10000"/>
              <a:gd name="connsiteY89" fmla="*/ 8241 h 10000"/>
              <a:gd name="connsiteX90" fmla="*/ 9140 w 10000"/>
              <a:gd name="connsiteY90" fmla="*/ 8392 h 10000"/>
              <a:gd name="connsiteX91" fmla="*/ 9261 w 10000"/>
              <a:gd name="connsiteY91" fmla="*/ 8543 h 10000"/>
              <a:gd name="connsiteX92" fmla="*/ 9501 w 10000"/>
              <a:gd name="connsiteY92" fmla="*/ 8744 h 10000"/>
              <a:gd name="connsiteX93" fmla="*/ 9741 w 10000"/>
              <a:gd name="connsiteY93" fmla="*/ 8995 h 10000"/>
              <a:gd name="connsiteX94" fmla="*/ 9501 w 10000"/>
              <a:gd name="connsiteY94" fmla="*/ 9296 h 10000"/>
              <a:gd name="connsiteX95" fmla="*/ 9020 w 10000"/>
              <a:gd name="connsiteY95" fmla="*/ 9598 h 10000"/>
              <a:gd name="connsiteX96" fmla="*/ 8900 w 10000"/>
              <a:gd name="connsiteY96" fmla="*/ 9749 h 10000"/>
              <a:gd name="connsiteX97" fmla="*/ 8779 w 10000"/>
              <a:gd name="connsiteY97" fmla="*/ 10000 h 10000"/>
              <a:gd name="connsiteX98" fmla="*/ 8538 w 10000"/>
              <a:gd name="connsiteY98" fmla="*/ 9698 h 10000"/>
              <a:gd name="connsiteX99" fmla="*/ 8538 w 10000"/>
              <a:gd name="connsiteY99" fmla="*/ 9598 h 10000"/>
              <a:gd name="connsiteX100" fmla="*/ 8658 w 10000"/>
              <a:gd name="connsiteY100" fmla="*/ 9497 h 10000"/>
              <a:gd name="connsiteX101" fmla="*/ 8779 w 10000"/>
              <a:gd name="connsiteY101" fmla="*/ 9246 h 10000"/>
              <a:gd name="connsiteX102" fmla="*/ 8900 w 10000"/>
              <a:gd name="connsiteY102" fmla="*/ 9045 h 10000"/>
              <a:gd name="connsiteX103" fmla="*/ 8779 w 10000"/>
              <a:gd name="connsiteY103" fmla="*/ 8995 h 10000"/>
              <a:gd name="connsiteX104" fmla="*/ 8658 w 10000"/>
              <a:gd name="connsiteY104" fmla="*/ 9045 h 10000"/>
              <a:gd name="connsiteX105" fmla="*/ 8538 w 10000"/>
              <a:gd name="connsiteY105" fmla="*/ 8945 h 10000"/>
              <a:gd name="connsiteX106" fmla="*/ 8658 w 10000"/>
              <a:gd name="connsiteY106" fmla="*/ 8794 h 10000"/>
              <a:gd name="connsiteX107" fmla="*/ 8418 w 10000"/>
              <a:gd name="connsiteY107" fmla="*/ 8744 h 10000"/>
              <a:gd name="connsiteX108" fmla="*/ 8658 w 10000"/>
              <a:gd name="connsiteY108" fmla="*/ 8744 h 10000"/>
              <a:gd name="connsiteX109" fmla="*/ 8658 w 10000"/>
              <a:gd name="connsiteY109" fmla="*/ 8643 h 10000"/>
              <a:gd name="connsiteX110" fmla="*/ 8538 w 10000"/>
              <a:gd name="connsiteY110" fmla="*/ 8492 h 10000"/>
              <a:gd name="connsiteX111" fmla="*/ 8418 w 10000"/>
              <a:gd name="connsiteY111" fmla="*/ 8291 h 10000"/>
              <a:gd name="connsiteX112" fmla="*/ 8057 w 10000"/>
              <a:gd name="connsiteY112" fmla="*/ 8040 h 10000"/>
              <a:gd name="connsiteX113" fmla="*/ 7817 w 10000"/>
              <a:gd name="connsiteY113" fmla="*/ 7789 h 10000"/>
              <a:gd name="connsiteX114" fmla="*/ 7817 w 10000"/>
              <a:gd name="connsiteY114" fmla="*/ 8040 h 10000"/>
              <a:gd name="connsiteX115" fmla="*/ 7817 w 10000"/>
              <a:gd name="connsiteY115" fmla="*/ 7889 h 10000"/>
              <a:gd name="connsiteX116" fmla="*/ 7697 w 10000"/>
              <a:gd name="connsiteY116" fmla="*/ 7739 h 10000"/>
              <a:gd name="connsiteX117" fmla="*/ 7577 w 10000"/>
              <a:gd name="connsiteY117" fmla="*/ 7437 h 10000"/>
              <a:gd name="connsiteX118" fmla="*/ 7456 w 10000"/>
              <a:gd name="connsiteY118" fmla="*/ 7437 h 10000"/>
              <a:gd name="connsiteX119" fmla="*/ 7456 w 10000"/>
              <a:gd name="connsiteY119" fmla="*/ 7437 h 10000"/>
              <a:gd name="connsiteX120" fmla="*/ 7096 w 10000"/>
              <a:gd name="connsiteY120" fmla="*/ 6834 h 10000"/>
              <a:gd name="connsiteX121" fmla="*/ 6975 w 10000"/>
              <a:gd name="connsiteY121" fmla="*/ 6734 h 10000"/>
              <a:gd name="connsiteX122" fmla="*/ 6975 w 10000"/>
              <a:gd name="connsiteY122" fmla="*/ 6633 h 10000"/>
              <a:gd name="connsiteX123" fmla="*/ 6975 w 10000"/>
              <a:gd name="connsiteY123" fmla="*/ 6432 h 10000"/>
              <a:gd name="connsiteX124" fmla="*/ 6615 w 10000"/>
              <a:gd name="connsiteY124" fmla="*/ 6432 h 10000"/>
              <a:gd name="connsiteX125" fmla="*/ 6253 w 10000"/>
              <a:gd name="connsiteY125" fmla="*/ 6131 h 10000"/>
              <a:gd name="connsiteX126" fmla="*/ 6133 w 10000"/>
              <a:gd name="connsiteY126" fmla="*/ 6080 h 10000"/>
              <a:gd name="connsiteX127" fmla="*/ 5893 w 10000"/>
              <a:gd name="connsiteY127" fmla="*/ 5980 h 10000"/>
              <a:gd name="connsiteX128" fmla="*/ 5893 w 10000"/>
              <a:gd name="connsiteY128" fmla="*/ 6080 h 10000"/>
              <a:gd name="connsiteX129" fmla="*/ 5893 w 10000"/>
              <a:gd name="connsiteY129" fmla="*/ 6332 h 10000"/>
              <a:gd name="connsiteX130" fmla="*/ 5652 w 10000"/>
              <a:gd name="connsiteY130" fmla="*/ 6482 h 10000"/>
              <a:gd name="connsiteX131" fmla="*/ 5291 w 10000"/>
              <a:gd name="connsiteY131" fmla="*/ 6332 h 10000"/>
              <a:gd name="connsiteX132" fmla="*/ 5412 w 10000"/>
              <a:gd name="connsiteY132" fmla="*/ 6432 h 10000"/>
              <a:gd name="connsiteX133" fmla="*/ 5051 w 10000"/>
              <a:gd name="connsiteY133" fmla="*/ 6533 h 10000"/>
              <a:gd name="connsiteX134" fmla="*/ 4811 w 10000"/>
              <a:gd name="connsiteY134" fmla="*/ 6633 h 10000"/>
              <a:gd name="connsiteX0" fmla="*/ 0 w 10000"/>
              <a:gd name="connsiteY0" fmla="*/ 3970 h 10000"/>
              <a:gd name="connsiteX1" fmla="*/ 361 w 10000"/>
              <a:gd name="connsiteY1" fmla="*/ 3518 h 10000"/>
              <a:gd name="connsiteX2" fmla="*/ 481 w 10000"/>
              <a:gd name="connsiteY2" fmla="*/ 3417 h 10000"/>
              <a:gd name="connsiteX3" fmla="*/ 721 w 10000"/>
              <a:gd name="connsiteY3" fmla="*/ 3518 h 10000"/>
              <a:gd name="connsiteX4" fmla="*/ 841 w 10000"/>
              <a:gd name="connsiteY4" fmla="*/ 3417 h 10000"/>
              <a:gd name="connsiteX5" fmla="*/ 962 w 10000"/>
              <a:gd name="connsiteY5" fmla="*/ 3266 h 10000"/>
              <a:gd name="connsiteX6" fmla="*/ 721 w 10000"/>
              <a:gd name="connsiteY6" fmla="*/ 2965 h 10000"/>
              <a:gd name="connsiteX7" fmla="*/ 962 w 10000"/>
              <a:gd name="connsiteY7" fmla="*/ 2814 h 10000"/>
              <a:gd name="connsiteX8" fmla="*/ 841 w 10000"/>
              <a:gd name="connsiteY8" fmla="*/ 2412 h 10000"/>
              <a:gd name="connsiteX9" fmla="*/ 962 w 10000"/>
              <a:gd name="connsiteY9" fmla="*/ 2412 h 10000"/>
              <a:gd name="connsiteX10" fmla="*/ 1202 w 10000"/>
              <a:gd name="connsiteY10" fmla="*/ 2412 h 10000"/>
              <a:gd name="connsiteX11" fmla="*/ 1804 w 10000"/>
              <a:gd name="connsiteY11" fmla="*/ 2513 h 10000"/>
              <a:gd name="connsiteX12" fmla="*/ 2045 w 10000"/>
              <a:gd name="connsiteY12" fmla="*/ 1809 h 10000"/>
              <a:gd name="connsiteX13" fmla="*/ 2285 w 10000"/>
              <a:gd name="connsiteY13" fmla="*/ 1508 h 10000"/>
              <a:gd name="connsiteX14" fmla="*/ 2285 w 10000"/>
              <a:gd name="connsiteY14" fmla="*/ 1256 h 10000"/>
              <a:gd name="connsiteX15" fmla="*/ 2405 w 10000"/>
              <a:gd name="connsiteY15" fmla="*/ 1005 h 10000"/>
              <a:gd name="connsiteX16" fmla="*/ 2646 w 10000"/>
              <a:gd name="connsiteY16" fmla="*/ 955 h 10000"/>
              <a:gd name="connsiteX17" fmla="*/ 2886 w 10000"/>
              <a:gd name="connsiteY17" fmla="*/ 854 h 10000"/>
              <a:gd name="connsiteX18" fmla="*/ 3127 w 10000"/>
              <a:gd name="connsiteY18" fmla="*/ 754 h 10000"/>
              <a:gd name="connsiteX19" fmla="*/ 3728 w 10000"/>
              <a:gd name="connsiteY19" fmla="*/ 653 h 10000"/>
              <a:gd name="connsiteX20" fmla="*/ 3969 w 10000"/>
              <a:gd name="connsiteY20" fmla="*/ 653 h 10000"/>
              <a:gd name="connsiteX21" fmla="*/ 4330 w 10000"/>
              <a:gd name="connsiteY21" fmla="*/ 754 h 10000"/>
              <a:gd name="connsiteX22" fmla="*/ 4089 w 10000"/>
              <a:gd name="connsiteY22" fmla="*/ 603 h 10000"/>
              <a:gd name="connsiteX23" fmla="*/ 4210 w 10000"/>
              <a:gd name="connsiteY23" fmla="*/ 402 h 10000"/>
              <a:gd name="connsiteX24" fmla="*/ 4330 w 10000"/>
              <a:gd name="connsiteY24" fmla="*/ 201 h 10000"/>
              <a:gd name="connsiteX25" fmla="*/ 4330 w 10000"/>
              <a:gd name="connsiteY25" fmla="*/ 151 h 10000"/>
              <a:gd name="connsiteX26" fmla="*/ 4450 w 10000"/>
              <a:gd name="connsiteY26" fmla="*/ 0 h 10000"/>
              <a:gd name="connsiteX27" fmla="*/ 5171 w 10000"/>
              <a:gd name="connsiteY27" fmla="*/ 201 h 10000"/>
              <a:gd name="connsiteX28" fmla="*/ 5291 w 10000"/>
              <a:gd name="connsiteY28" fmla="*/ 352 h 10000"/>
              <a:gd name="connsiteX29" fmla="*/ 5532 w 10000"/>
              <a:gd name="connsiteY29" fmla="*/ 503 h 10000"/>
              <a:gd name="connsiteX30" fmla="*/ 5652 w 10000"/>
              <a:gd name="connsiteY30" fmla="*/ 452 h 10000"/>
              <a:gd name="connsiteX31" fmla="*/ 6253 w 10000"/>
              <a:gd name="connsiteY31" fmla="*/ 905 h 10000"/>
              <a:gd name="connsiteX32" fmla="*/ 6374 w 10000"/>
              <a:gd name="connsiteY32" fmla="*/ 1156 h 10000"/>
              <a:gd name="connsiteX33" fmla="*/ 6253 w 10000"/>
              <a:gd name="connsiteY33" fmla="*/ 1307 h 10000"/>
              <a:gd name="connsiteX34" fmla="*/ 6253 w 10000"/>
              <a:gd name="connsiteY34" fmla="*/ 1457 h 10000"/>
              <a:gd name="connsiteX35" fmla="*/ 6133 w 10000"/>
              <a:gd name="connsiteY35" fmla="*/ 1508 h 10000"/>
              <a:gd name="connsiteX36" fmla="*/ 5893 w 10000"/>
              <a:gd name="connsiteY36" fmla="*/ 1558 h 10000"/>
              <a:gd name="connsiteX37" fmla="*/ 5532 w 10000"/>
              <a:gd name="connsiteY37" fmla="*/ 1759 h 10000"/>
              <a:gd name="connsiteX38" fmla="*/ 5652 w 10000"/>
              <a:gd name="connsiteY38" fmla="*/ 1960 h 10000"/>
              <a:gd name="connsiteX39" fmla="*/ 5412 w 10000"/>
              <a:gd name="connsiteY39" fmla="*/ 2111 h 10000"/>
              <a:gd name="connsiteX40" fmla="*/ 5652 w 10000"/>
              <a:gd name="connsiteY40" fmla="*/ 2211 h 10000"/>
              <a:gd name="connsiteX41" fmla="*/ 5652 w 10000"/>
              <a:gd name="connsiteY41" fmla="*/ 2362 h 10000"/>
              <a:gd name="connsiteX42" fmla="*/ 5652 w 10000"/>
              <a:gd name="connsiteY42" fmla="*/ 2513 h 10000"/>
              <a:gd name="connsiteX43" fmla="*/ 6133 w 10000"/>
              <a:gd name="connsiteY43" fmla="*/ 2412 h 10000"/>
              <a:gd name="connsiteX44" fmla="*/ 6975 w 10000"/>
              <a:gd name="connsiteY44" fmla="*/ 2362 h 10000"/>
              <a:gd name="connsiteX45" fmla="*/ 6855 w 10000"/>
              <a:gd name="connsiteY45" fmla="*/ 2513 h 10000"/>
              <a:gd name="connsiteX46" fmla="*/ 6975 w 10000"/>
              <a:gd name="connsiteY46" fmla="*/ 2613 h 10000"/>
              <a:gd name="connsiteX47" fmla="*/ 7096 w 10000"/>
              <a:gd name="connsiteY47" fmla="*/ 2714 h 10000"/>
              <a:gd name="connsiteX48" fmla="*/ 7336 w 10000"/>
              <a:gd name="connsiteY48" fmla="*/ 2915 h 10000"/>
              <a:gd name="connsiteX49" fmla="*/ 7937 w 10000"/>
              <a:gd name="connsiteY49" fmla="*/ 3015 h 10000"/>
              <a:gd name="connsiteX50" fmla="*/ 7817 w 10000"/>
              <a:gd name="connsiteY50" fmla="*/ 3216 h 10000"/>
              <a:gd name="connsiteX51" fmla="*/ 7817 w 10000"/>
              <a:gd name="connsiteY51" fmla="*/ 3467 h 10000"/>
              <a:gd name="connsiteX52" fmla="*/ 8538 w 10000"/>
              <a:gd name="connsiteY52" fmla="*/ 3518 h 10000"/>
              <a:gd name="connsiteX53" fmla="*/ 8900 w 10000"/>
              <a:gd name="connsiteY53" fmla="*/ 3668 h 10000"/>
              <a:gd name="connsiteX54" fmla="*/ 8900 w 10000"/>
              <a:gd name="connsiteY54" fmla="*/ 3819 h 10000"/>
              <a:gd name="connsiteX55" fmla="*/ 9140 w 10000"/>
              <a:gd name="connsiteY55" fmla="*/ 3769 h 10000"/>
              <a:gd name="connsiteX56" fmla="*/ 9862 w 10000"/>
              <a:gd name="connsiteY56" fmla="*/ 3618 h 10000"/>
              <a:gd name="connsiteX57" fmla="*/ 9862 w 10000"/>
              <a:gd name="connsiteY57" fmla="*/ 3819 h 10000"/>
              <a:gd name="connsiteX58" fmla="*/ 9621 w 10000"/>
              <a:gd name="connsiteY58" fmla="*/ 3920 h 10000"/>
              <a:gd name="connsiteX59" fmla="*/ 9501 w 10000"/>
              <a:gd name="connsiteY59" fmla="*/ 4121 h 10000"/>
              <a:gd name="connsiteX60" fmla="*/ 9140 w 10000"/>
              <a:gd name="connsiteY60" fmla="*/ 4171 h 10000"/>
              <a:gd name="connsiteX61" fmla="*/ 9020 w 10000"/>
              <a:gd name="connsiteY61" fmla="*/ 4422 h 10000"/>
              <a:gd name="connsiteX62" fmla="*/ 8418 w 10000"/>
              <a:gd name="connsiteY62" fmla="*/ 4422 h 10000"/>
              <a:gd name="connsiteX63" fmla="*/ 8418 w 10000"/>
              <a:gd name="connsiteY63" fmla="*/ 4523 h 10000"/>
              <a:gd name="connsiteX64" fmla="*/ 8057 w 10000"/>
              <a:gd name="connsiteY64" fmla="*/ 4523 h 10000"/>
              <a:gd name="connsiteX65" fmla="*/ 7937 w 10000"/>
              <a:gd name="connsiteY65" fmla="*/ 4673 h 10000"/>
              <a:gd name="connsiteX66" fmla="*/ 7697 w 10000"/>
              <a:gd name="connsiteY66" fmla="*/ 4724 h 10000"/>
              <a:gd name="connsiteX67" fmla="*/ 7336 w 10000"/>
              <a:gd name="connsiteY67" fmla="*/ 4774 h 10000"/>
              <a:gd name="connsiteX68" fmla="*/ 6855 w 10000"/>
              <a:gd name="connsiteY68" fmla="*/ 4724 h 10000"/>
              <a:gd name="connsiteX69" fmla="*/ 6615 w 10000"/>
              <a:gd name="connsiteY69" fmla="*/ 4925 h 10000"/>
              <a:gd name="connsiteX70" fmla="*/ 6735 w 10000"/>
              <a:gd name="connsiteY70" fmla="*/ 5025 h 10000"/>
              <a:gd name="connsiteX71" fmla="*/ 6615 w 10000"/>
              <a:gd name="connsiteY71" fmla="*/ 5176 h 10000"/>
              <a:gd name="connsiteX72" fmla="*/ 6735 w 10000"/>
              <a:gd name="connsiteY72" fmla="*/ 5377 h 10000"/>
              <a:gd name="connsiteX73" fmla="*/ 6253 w 10000"/>
              <a:gd name="connsiteY73" fmla="*/ 5377 h 10000"/>
              <a:gd name="connsiteX74" fmla="*/ 6615 w 10000"/>
              <a:gd name="connsiteY74" fmla="*/ 5528 h 10000"/>
              <a:gd name="connsiteX75" fmla="*/ 6735 w 10000"/>
              <a:gd name="connsiteY75" fmla="*/ 5628 h 10000"/>
              <a:gd name="connsiteX76" fmla="*/ 6855 w 10000"/>
              <a:gd name="connsiteY76" fmla="*/ 5779 h 10000"/>
              <a:gd name="connsiteX77" fmla="*/ 7336 w 10000"/>
              <a:gd name="connsiteY77" fmla="*/ 6030 h 10000"/>
              <a:gd name="connsiteX78" fmla="*/ 7817 w 10000"/>
              <a:gd name="connsiteY78" fmla="*/ 6281 h 10000"/>
              <a:gd name="connsiteX79" fmla="*/ 8178 w 10000"/>
              <a:gd name="connsiteY79" fmla="*/ 6583 h 10000"/>
              <a:gd name="connsiteX80" fmla="*/ 8298 w 10000"/>
              <a:gd name="connsiteY80" fmla="*/ 6482 h 10000"/>
              <a:gd name="connsiteX81" fmla="*/ 8298 w 10000"/>
              <a:gd name="connsiteY81" fmla="*/ 6683 h 10000"/>
              <a:gd name="connsiteX82" fmla="*/ 8057 w 10000"/>
              <a:gd name="connsiteY82" fmla="*/ 6784 h 10000"/>
              <a:gd name="connsiteX83" fmla="*/ 8178 w 10000"/>
              <a:gd name="connsiteY83" fmla="*/ 7035 h 10000"/>
              <a:gd name="connsiteX84" fmla="*/ 7937 w 10000"/>
              <a:gd name="connsiteY84" fmla="*/ 7136 h 10000"/>
              <a:gd name="connsiteX85" fmla="*/ 7697 w 10000"/>
              <a:gd name="connsiteY85" fmla="*/ 7186 h 10000"/>
              <a:gd name="connsiteX86" fmla="*/ 7937 w 10000"/>
              <a:gd name="connsiteY86" fmla="*/ 7387 h 10000"/>
              <a:gd name="connsiteX87" fmla="*/ 8779 w 10000"/>
              <a:gd name="connsiteY87" fmla="*/ 7789 h 10000"/>
              <a:gd name="connsiteX88" fmla="*/ 9020 w 10000"/>
              <a:gd name="connsiteY88" fmla="*/ 8241 h 10000"/>
              <a:gd name="connsiteX89" fmla="*/ 9140 w 10000"/>
              <a:gd name="connsiteY89" fmla="*/ 8392 h 10000"/>
              <a:gd name="connsiteX90" fmla="*/ 9261 w 10000"/>
              <a:gd name="connsiteY90" fmla="*/ 8543 h 10000"/>
              <a:gd name="connsiteX91" fmla="*/ 9501 w 10000"/>
              <a:gd name="connsiteY91" fmla="*/ 8744 h 10000"/>
              <a:gd name="connsiteX92" fmla="*/ 9741 w 10000"/>
              <a:gd name="connsiteY92" fmla="*/ 8995 h 10000"/>
              <a:gd name="connsiteX93" fmla="*/ 9501 w 10000"/>
              <a:gd name="connsiteY93" fmla="*/ 9296 h 10000"/>
              <a:gd name="connsiteX94" fmla="*/ 9020 w 10000"/>
              <a:gd name="connsiteY94" fmla="*/ 9598 h 10000"/>
              <a:gd name="connsiteX95" fmla="*/ 8900 w 10000"/>
              <a:gd name="connsiteY95" fmla="*/ 9749 h 10000"/>
              <a:gd name="connsiteX96" fmla="*/ 8779 w 10000"/>
              <a:gd name="connsiteY96" fmla="*/ 10000 h 10000"/>
              <a:gd name="connsiteX97" fmla="*/ 8538 w 10000"/>
              <a:gd name="connsiteY97" fmla="*/ 9698 h 10000"/>
              <a:gd name="connsiteX98" fmla="*/ 8538 w 10000"/>
              <a:gd name="connsiteY98" fmla="*/ 9598 h 10000"/>
              <a:gd name="connsiteX99" fmla="*/ 8658 w 10000"/>
              <a:gd name="connsiteY99" fmla="*/ 9497 h 10000"/>
              <a:gd name="connsiteX100" fmla="*/ 8779 w 10000"/>
              <a:gd name="connsiteY100" fmla="*/ 9246 h 10000"/>
              <a:gd name="connsiteX101" fmla="*/ 8900 w 10000"/>
              <a:gd name="connsiteY101" fmla="*/ 9045 h 10000"/>
              <a:gd name="connsiteX102" fmla="*/ 8779 w 10000"/>
              <a:gd name="connsiteY102" fmla="*/ 8995 h 10000"/>
              <a:gd name="connsiteX103" fmla="*/ 8658 w 10000"/>
              <a:gd name="connsiteY103" fmla="*/ 9045 h 10000"/>
              <a:gd name="connsiteX104" fmla="*/ 8538 w 10000"/>
              <a:gd name="connsiteY104" fmla="*/ 8945 h 10000"/>
              <a:gd name="connsiteX105" fmla="*/ 8658 w 10000"/>
              <a:gd name="connsiteY105" fmla="*/ 8794 h 10000"/>
              <a:gd name="connsiteX106" fmla="*/ 8418 w 10000"/>
              <a:gd name="connsiteY106" fmla="*/ 8744 h 10000"/>
              <a:gd name="connsiteX107" fmla="*/ 8658 w 10000"/>
              <a:gd name="connsiteY107" fmla="*/ 8744 h 10000"/>
              <a:gd name="connsiteX108" fmla="*/ 8658 w 10000"/>
              <a:gd name="connsiteY108" fmla="*/ 8643 h 10000"/>
              <a:gd name="connsiteX109" fmla="*/ 8538 w 10000"/>
              <a:gd name="connsiteY109" fmla="*/ 8492 h 10000"/>
              <a:gd name="connsiteX110" fmla="*/ 8418 w 10000"/>
              <a:gd name="connsiteY110" fmla="*/ 8291 h 10000"/>
              <a:gd name="connsiteX111" fmla="*/ 8057 w 10000"/>
              <a:gd name="connsiteY111" fmla="*/ 8040 h 10000"/>
              <a:gd name="connsiteX112" fmla="*/ 7817 w 10000"/>
              <a:gd name="connsiteY112" fmla="*/ 7789 h 10000"/>
              <a:gd name="connsiteX113" fmla="*/ 7817 w 10000"/>
              <a:gd name="connsiteY113" fmla="*/ 8040 h 10000"/>
              <a:gd name="connsiteX114" fmla="*/ 7817 w 10000"/>
              <a:gd name="connsiteY114" fmla="*/ 7889 h 10000"/>
              <a:gd name="connsiteX115" fmla="*/ 7697 w 10000"/>
              <a:gd name="connsiteY115" fmla="*/ 7739 h 10000"/>
              <a:gd name="connsiteX116" fmla="*/ 7577 w 10000"/>
              <a:gd name="connsiteY116" fmla="*/ 7437 h 10000"/>
              <a:gd name="connsiteX117" fmla="*/ 7456 w 10000"/>
              <a:gd name="connsiteY117" fmla="*/ 7437 h 10000"/>
              <a:gd name="connsiteX118" fmla="*/ 7456 w 10000"/>
              <a:gd name="connsiteY118" fmla="*/ 7437 h 10000"/>
              <a:gd name="connsiteX119" fmla="*/ 7096 w 10000"/>
              <a:gd name="connsiteY119" fmla="*/ 6834 h 10000"/>
              <a:gd name="connsiteX120" fmla="*/ 6975 w 10000"/>
              <a:gd name="connsiteY120" fmla="*/ 6734 h 10000"/>
              <a:gd name="connsiteX121" fmla="*/ 6975 w 10000"/>
              <a:gd name="connsiteY121" fmla="*/ 6633 h 10000"/>
              <a:gd name="connsiteX122" fmla="*/ 6975 w 10000"/>
              <a:gd name="connsiteY122" fmla="*/ 6432 h 10000"/>
              <a:gd name="connsiteX123" fmla="*/ 6615 w 10000"/>
              <a:gd name="connsiteY123" fmla="*/ 6432 h 10000"/>
              <a:gd name="connsiteX124" fmla="*/ 6253 w 10000"/>
              <a:gd name="connsiteY124" fmla="*/ 6131 h 10000"/>
              <a:gd name="connsiteX125" fmla="*/ 6133 w 10000"/>
              <a:gd name="connsiteY125" fmla="*/ 6080 h 10000"/>
              <a:gd name="connsiteX126" fmla="*/ 5893 w 10000"/>
              <a:gd name="connsiteY126" fmla="*/ 5980 h 10000"/>
              <a:gd name="connsiteX127" fmla="*/ 5893 w 10000"/>
              <a:gd name="connsiteY127" fmla="*/ 6080 h 10000"/>
              <a:gd name="connsiteX128" fmla="*/ 5893 w 10000"/>
              <a:gd name="connsiteY128" fmla="*/ 6332 h 10000"/>
              <a:gd name="connsiteX129" fmla="*/ 5652 w 10000"/>
              <a:gd name="connsiteY129" fmla="*/ 6482 h 10000"/>
              <a:gd name="connsiteX130" fmla="*/ 5291 w 10000"/>
              <a:gd name="connsiteY130" fmla="*/ 6332 h 10000"/>
              <a:gd name="connsiteX131" fmla="*/ 5412 w 10000"/>
              <a:gd name="connsiteY131" fmla="*/ 6432 h 10000"/>
              <a:gd name="connsiteX132" fmla="*/ 5051 w 10000"/>
              <a:gd name="connsiteY132" fmla="*/ 6533 h 10000"/>
              <a:gd name="connsiteX133" fmla="*/ 4811 w 10000"/>
              <a:gd name="connsiteY133" fmla="*/ 6633 h 10000"/>
              <a:gd name="connsiteX0" fmla="*/ 0 w 9639"/>
              <a:gd name="connsiteY0" fmla="*/ 3518 h 10000"/>
              <a:gd name="connsiteX1" fmla="*/ 120 w 9639"/>
              <a:gd name="connsiteY1" fmla="*/ 3417 h 10000"/>
              <a:gd name="connsiteX2" fmla="*/ 360 w 9639"/>
              <a:gd name="connsiteY2" fmla="*/ 3518 h 10000"/>
              <a:gd name="connsiteX3" fmla="*/ 480 w 9639"/>
              <a:gd name="connsiteY3" fmla="*/ 3417 h 10000"/>
              <a:gd name="connsiteX4" fmla="*/ 601 w 9639"/>
              <a:gd name="connsiteY4" fmla="*/ 3266 h 10000"/>
              <a:gd name="connsiteX5" fmla="*/ 360 w 9639"/>
              <a:gd name="connsiteY5" fmla="*/ 2965 h 10000"/>
              <a:gd name="connsiteX6" fmla="*/ 601 w 9639"/>
              <a:gd name="connsiteY6" fmla="*/ 2814 h 10000"/>
              <a:gd name="connsiteX7" fmla="*/ 480 w 9639"/>
              <a:gd name="connsiteY7" fmla="*/ 2412 h 10000"/>
              <a:gd name="connsiteX8" fmla="*/ 601 w 9639"/>
              <a:gd name="connsiteY8" fmla="*/ 2412 h 10000"/>
              <a:gd name="connsiteX9" fmla="*/ 841 w 9639"/>
              <a:gd name="connsiteY9" fmla="*/ 2412 h 10000"/>
              <a:gd name="connsiteX10" fmla="*/ 1443 w 9639"/>
              <a:gd name="connsiteY10" fmla="*/ 2513 h 10000"/>
              <a:gd name="connsiteX11" fmla="*/ 1684 w 9639"/>
              <a:gd name="connsiteY11" fmla="*/ 1809 h 10000"/>
              <a:gd name="connsiteX12" fmla="*/ 1924 w 9639"/>
              <a:gd name="connsiteY12" fmla="*/ 1508 h 10000"/>
              <a:gd name="connsiteX13" fmla="*/ 1924 w 9639"/>
              <a:gd name="connsiteY13" fmla="*/ 1256 h 10000"/>
              <a:gd name="connsiteX14" fmla="*/ 2044 w 9639"/>
              <a:gd name="connsiteY14" fmla="*/ 1005 h 10000"/>
              <a:gd name="connsiteX15" fmla="*/ 2285 w 9639"/>
              <a:gd name="connsiteY15" fmla="*/ 955 h 10000"/>
              <a:gd name="connsiteX16" fmla="*/ 2525 w 9639"/>
              <a:gd name="connsiteY16" fmla="*/ 854 h 10000"/>
              <a:gd name="connsiteX17" fmla="*/ 2766 w 9639"/>
              <a:gd name="connsiteY17" fmla="*/ 754 h 10000"/>
              <a:gd name="connsiteX18" fmla="*/ 3367 w 9639"/>
              <a:gd name="connsiteY18" fmla="*/ 653 h 10000"/>
              <a:gd name="connsiteX19" fmla="*/ 3608 w 9639"/>
              <a:gd name="connsiteY19" fmla="*/ 653 h 10000"/>
              <a:gd name="connsiteX20" fmla="*/ 3969 w 9639"/>
              <a:gd name="connsiteY20" fmla="*/ 754 h 10000"/>
              <a:gd name="connsiteX21" fmla="*/ 3728 w 9639"/>
              <a:gd name="connsiteY21" fmla="*/ 603 h 10000"/>
              <a:gd name="connsiteX22" fmla="*/ 3849 w 9639"/>
              <a:gd name="connsiteY22" fmla="*/ 402 h 10000"/>
              <a:gd name="connsiteX23" fmla="*/ 3969 w 9639"/>
              <a:gd name="connsiteY23" fmla="*/ 201 h 10000"/>
              <a:gd name="connsiteX24" fmla="*/ 3969 w 9639"/>
              <a:gd name="connsiteY24" fmla="*/ 151 h 10000"/>
              <a:gd name="connsiteX25" fmla="*/ 4089 w 9639"/>
              <a:gd name="connsiteY25" fmla="*/ 0 h 10000"/>
              <a:gd name="connsiteX26" fmla="*/ 4810 w 9639"/>
              <a:gd name="connsiteY26" fmla="*/ 201 h 10000"/>
              <a:gd name="connsiteX27" fmla="*/ 4930 w 9639"/>
              <a:gd name="connsiteY27" fmla="*/ 352 h 10000"/>
              <a:gd name="connsiteX28" fmla="*/ 5171 w 9639"/>
              <a:gd name="connsiteY28" fmla="*/ 503 h 10000"/>
              <a:gd name="connsiteX29" fmla="*/ 5291 w 9639"/>
              <a:gd name="connsiteY29" fmla="*/ 452 h 10000"/>
              <a:gd name="connsiteX30" fmla="*/ 5892 w 9639"/>
              <a:gd name="connsiteY30" fmla="*/ 905 h 10000"/>
              <a:gd name="connsiteX31" fmla="*/ 6013 w 9639"/>
              <a:gd name="connsiteY31" fmla="*/ 1156 h 10000"/>
              <a:gd name="connsiteX32" fmla="*/ 5892 w 9639"/>
              <a:gd name="connsiteY32" fmla="*/ 1307 h 10000"/>
              <a:gd name="connsiteX33" fmla="*/ 5892 w 9639"/>
              <a:gd name="connsiteY33" fmla="*/ 1457 h 10000"/>
              <a:gd name="connsiteX34" fmla="*/ 5772 w 9639"/>
              <a:gd name="connsiteY34" fmla="*/ 1508 h 10000"/>
              <a:gd name="connsiteX35" fmla="*/ 5532 w 9639"/>
              <a:gd name="connsiteY35" fmla="*/ 1558 h 10000"/>
              <a:gd name="connsiteX36" fmla="*/ 5171 w 9639"/>
              <a:gd name="connsiteY36" fmla="*/ 1759 h 10000"/>
              <a:gd name="connsiteX37" fmla="*/ 5291 w 9639"/>
              <a:gd name="connsiteY37" fmla="*/ 1960 h 10000"/>
              <a:gd name="connsiteX38" fmla="*/ 5051 w 9639"/>
              <a:gd name="connsiteY38" fmla="*/ 2111 h 10000"/>
              <a:gd name="connsiteX39" fmla="*/ 5291 w 9639"/>
              <a:gd name="connsiteY39" fmla="*/ 2211 h 10000"/>
              <a:gd name="connsiteX40" fmla="*/ 5291 w 9639"/>
              <a:gd name="connsiteY40" fmla="*/ 2362 h 10000"/>
              <a:gd name="connsiteX41" fmla="*/ 5291 w 9639"/>
              <a:gd name="connsiteY41" fmla="*/ 2513 h 10000"/>
              <a:gd name="connsiteX42" fmla="*/ 5772 w 9639"/>
              <a:gd name="connsiteY42" fmla="*/ 2412 h 10000"/>
              <a:gd name="connsiteX43" fmla="*/ 6614 w 9639"/>
              <a:gd name="connsiteY43" fmla="*/ 2362 h 10000"/>
              <a:gd name="connsiteX44" fmla="*/ 6494 w 9639"/>
              <a:gd name="connsiteY44" fmla="*/ 2513 h 10000"/>
              <a:gd name="connsiteX45" fmla="*/ 6614 w 9639"/>
              <a:gd name="connsiteY45" fmla="*/ 2613 h 10000"/>
              <a:gd name="connsiteX46" fmla="*/ 6735 w 9639"/>
              <a:gd name="connsiteY46" fmla="*/ 2714 h 10000"/>
              <a:gd name="connsiteX47" fmla="*/ 6975 w 9639"/>
              <a:gd name="connsiteY47" fmla="*/ 2915 h 10000"/>
              <a:gd name="connsiteX48" fmla="*/ 7576 w 9639"/>
              <a:gd name="connsiteY48" fmla="*/ 3015 h 10000"/>
              <a:gd name="connsiteX49" fmla="*/ 7456 w 9639"/>
              <a:gd name="connsiteY49" fmla="*/ 3216 h 10000"/>
              <a:gd name="connsiteX50" fmla="*/ 7456 w 9639"/>
              <a:gd name="connsiteY50" fmla="*/ 3467 h 10000"/>
              <a:gd name="connsiteX51" fmla="*/ 8177 w 9639"/>
              <a:gd name="connsiteY51" fmla="*/ 3518 h 10000"/>
              <a:gd name="connsiteX52" fmla="*/ 8539 w 9639"/>
              <a:gd name="connsiteY52" fmla="*/ 3668 h 10000"/>
              <a:gd name="connsiteX53" fmla="*/ 8539 w 9639"/>
              <a:gd name="connsiteY53" fmla="*/ 3819 h 10000"/>
              <a:gd name="connsiteX54" fmla="*/ 8779 w 9639"/>
              <a:gd name="connsiteY54" fmla="*/ 3769 h 10000"/>
              <a:gd name="connsiteX55" fmla="*/ 9501 w 9639"/>
              <a:gd name="connsiteY55" fmla="*/ 3618 h 10000"/>
              <a:gd name="connsiteX56" fmla="*/ 9501 w 9639"/>
              <a:gd name="connsiteY56" fmla="*/ 3819 h 10000"/>
              <a:gd name="connsiteX57" fmla="*/ 9260 w 9639"/>
              <a:gd name="connsiteY57" fmla="*/ 3920 h 10000"/>
              <a:gd name="connsiteX58" fmla="*/ 9140 w 9639"/>
              <a:gd name="connsiteY58" fmla="*/ 4121 h 10000"/>
              <a:gd name="connsiteX59" fmla="*/ 8779 w 9639"/>
              <a:gd name="connsiteY59" fmla="*/ 4171 h 10000"/>
              <a:gd name="connsiteX60" fmla="*/ 8659 w 9639"/>
              <a:gd name="connsiteY60" fmla="*/ 4422 h 10000"/>
              <a:gd name="connsiteX61" fmla="*/ 8057 w 9639"/>
              <a:gd name="connsiteY61" fmla="*/ 4422 h 10000"/>
              <a:gd name="connsiteX62" fmla="*/ 8057 w 9639"/>
              <a:gd name="connsiteY62" fmla="*/ 4523 h 10000"/>
              <a:gd name="connsiteX63" fmla="*/ 7696 w 9639"/>
              <a:gd name="connsiteY63" fmla="*/ 4523 h 10000"/>
              <a:gd name="connsiteX64" fmla="*/ 7576 w 9639"/>
              <a:gd name="connsiteY64" fmla="*/ 4673 h 10000"/>
              <a:gd name="connsiteX65" fmla="*/ 7336 w 9639"/>
              <a:gd name="connsiteY65" fmla="*/ 4724 h 10000"/>
              <a:gd name="connsiteX66" fmla="*/ 6975 w 9639"/>
              <a:gd name="connsiteY66" fmla="*/ 4774 h 10000"/>
              <a:gd name="connsiteX67" fmla="*/ 6494 w 9639"/>
              <a:gd name="connsiteY67" fmla="*/ 4724 h 10000"/>
              <a:gd name="connsiteX68" fmla="*/ 6254 w 9639"/>
              <a:gd name="connsiteY68" fmla="*/ 4925 h 10000"/>
              <a:gd name="connsiteX69" fmla="*/ 6374 w 9639"/>
              <a:gd name="connsiteY69" fmla="*/ 5025 h 10000"/>
              <a:gd name="connsiteX70" fmla="*/ 6254 w 9639"/>
              <a:gd name="connsiteY70" fmla="*/ 5176 h 10000"/>
              <a:gd name="connsiteX71" fmla="*/ 6374 w 9639"/>
              <a:gd name="connsiteY71" fmla="*/ 5377 h 10000"/>
              <a:gd name="connsiteX72" fmla="*/ 5892 w 9639"/>
              <a:gd name="connsiteY72" fmla="*/ 5377 h 10000"/>
              <a:gd name="connsiteX73" fmla="*/ 6254 w 9639"/>
              <a:gd name="connsiteY73" fmla="*/ 5528 h 10000"/>
              <a:gd name="connsiteX74" fmla="*/ 6374 w 9639"/>
              <a:gd name="connsiteY74" fmla="*/ 5628 h 10000"/>
              <a:gd name="connsiteX75" fmla="*/ 6494 w 9639"/>
              <a:gd name="connsiteY75" fmla="*/ 5779 h 10000"/>
              <a:gd name="connsiteX76" fmla="*/ 6975 w 9639"/>
              <a:gd name="connsiteY76" fmla="*/ 6030 h 10000"/>
              <a:gd name="connsiteX77" fmla="*/ 7456 w 9639"/>
              <a:gd name="connsiteY77" fmla="*/ 6281 h 10000"/>
              <a:gd name="connsiteX78" fmla="*/ 7817 w 9639"/>
              <a:gd name="connsiteY78" fmla="*/ 6583 h 10000"/>
              <a:gd name="connsiteX79" fmla="*/ 7937 w 9639"/>
              <a:gd name="connsiteY79" fmla="*/ 6482 h 10000"/>
              <a:gd name="connsiteX80" fmla="*/ 7937 w 9639"/>
              <a:gd name="connsiteY80" fmla="*/ 6683 h 10000"/>
              <a:gd name="connsiteX81" fmla="*/ 7696 w 9639"/>
              <a:gd name="connsiteY81" fmla="*/ 6784 h 10000"/>
              <a:gd name="connsiteX82" fmla="*/ 7817 w 9639"/>
              <a:gd name="connsiteY82" fmla="*/ 7035 h 10000"/>
              <a:gd name="connsiteX83" fmla="*/ 7576 w 9639"/>
              <a:gd name="connsiteY83" fmla="*/ 7136 h 10000"/>
              <a:gd name="connsiteX84" fmla="*/ 7336 w 9639"/>
              <a:gd name="connsiteY84" fmla="*/ 7186 h 10000"/>
              <a:gd name="connsiteX85" fmla="*/ 7576 w 9639"/>
              <a:gd name="connsiteY85" fmla="*/ 7387 h 10000"/>
              <a:gd name="connsiteX86" fmla="*/ 8418 w 9639"/>
              <a:gd name="connsiteY86" fmla="*/ 7789 h 10000"/>
              <a:gd name="connsiteX87" fmla="*/ 8659 w 9639"/>
              <a:gd name="connsiteY87" fmla="*/ 8241 h 10000"/>
              <a:gd name="connsiteX88" fmla="*/ 8779 w 9639"/>
              <a:gd name="connsiteY88" fmla="*/ 8392 h 10000"/>
              <a:gd name="connsiteX89" fmla="*/ 8900 w 9639"/>
              <a:gd name="connsiteY89" fmla="*/ 8543 h 10000"/>
              <a:gd name="connsiteX90" fmla="*/ 9140 w 9639"/>
              <a:gd name="connsiteY90" fmla="*/ 8744 h 10000"/>
              <a:gd name="connsiteX91" fmla="*/ 9380 w 9639"/>
              <a:gd name="connsiteY91" fmla="*/ 8995 h 10000"/>
              <a:gd name="connsiteX92" fmla="*/ 9140 w 9639"/>
              <a:gd name="connsiteY92" fmla="*/ 9296 h 10000"/>
              <a:gd name="connsiteX93" fmla="*/ 8659 w 9639"/>
              <a:gd name="connsiteY93" fmla="*/ 9598 h 10000"/>
              <a:gd name="connsiteX94" fmla="*/ 8539 w 9639"/>
              <a:gd name="connsiteY94" fmla="*/ 9749 h 10000"/>
              <a:gd name="connsiteX95" fmla="*/ 8418 w 9639"/>
              <a:gd name="connsiteY95" fmla="*/ 10000 h 10000"/>
              <a:gd name="connsiteX96" fmla="*/ 8177 w 9639"/>
              <a:gd name="connsiteY96" fmla="*/ 9698 h 10000"/>
              <a:gd name="connsiteX97" fmla="*/ 8177 w 9639"/>
              <a:gd name="connsiteY97" fmla="*/ 9598 h 10000"/>
              <a:gd name="connsiteX98" fmla="*/ 8297 w 9639"/>
              <a:gd name="connsiteY98" fmla="*/ 9497 h 10000"/>
              <a:gd name="connsiteX99" fmla="*/ 8418 w 9639"/>
              <a:gd name="connsiteY99" fmla="*/ 9246 h 10000"/>
              <a:gd name="connsiteX100" fmla="*/ 8539 w 9639"/>
              <a:gd name="connsiteY100" fmla="*/ 9045 h 10000"/>
              <a:gd name="connsiteX101" fmla="*/ 8418 w 9639"/>
              <a:gd name="connsiteY101" fmla="*/ 8995 h 10000"/>
              <a:gd name="connsiteX102" fmla="*/ 8297 w 9639"/>
              <a:gd name="connsiteY102" fmla="*/ 9045 h 10000"/>
              <a:gd name="connsiteX103" fmla="*/ 8177 w 9639"/>
              <a:gd name="connsiteY103" fmla="*/ 8945 h 10000"/>
              <a:gd name="connsiteX104" fmla="*/ 8297 w 9639"/>
              <a:gd name="connsiteY104" fmla="*/ 8794 h 10000"/>
              <a:gd name="connsiteX105" fmla="*/ 8057 w 9639"/>
              <a:gd name="connsiteY105" fmla="*/ 8744 h 10000"/>
              <a:gd name="connsiteX106" fmla="*/ 8297 w 9639"/>
              <a:gd name="connsiteY106" fmla="*/ 8744 h 10000"/>
              <a:gd name="connsiteX107" fmla="*/ 8297 w 9639"/>
              <a:gd name="connsiteY107" fmla="*/ 8643 h 10000"/>
              <a:gd name="connsiteX108" fmla="*/ 8177 w 9639"/>
              <a:gd name="connsiteY108" fmla="*/ 8492 h 10000"/>
              <a:gd name="connsiteX109" fmla="*/ 8057 w 9639"/>
              <a:gd name="connsiteY109" fmla="*/ 8291 h 10000"/>
              <a:gd name="connsiteX110" fmla="*/ 7696 w 9639"/>
              <a:gd name="connsiteY110" fmla="*/ 8040 h 10000"/>
              <a:gd name="connsiteX111" fmla="*/ 7456 w 9639"/>
              <a:gd name="connsiteY111" fmla="*/ 7789 h 10000"/>
              <a:gd name="connsiteX112" fmla="*/ 7456 w 9639"/>
              <a:gd name="connsiteY112" fmla="*/ 8040 h 10000"/>
              <a:gd name="connsiteX113" fmla="*/ 7456 w 9639"/>
              <a:gd name="connsiteY113" fmla="*/ 7889 h 10000"/>
              <a:gd name="connsiteX114" fmla="*/ 7336 w 9639"/>
              <a:gd name="connsiteY114" fmla="*/ 7739 h 10000"/>
              <a:gd name="connsiteX115" fmla="*/ 7216 w 9639"/>
              <a:gd name="connsiteY115" fmla="*/ 7437 h 10000"/>
              <a:gd name="connsiteX116" fmla="*/ 7095 w 9639"/>
              <a:gd name="connsiteY116" fmla="*/ 7437 h 10000"/>
              <a:gd name="connsiteX117" fmla="*/ 7095 w 9639"/>
              <a:gd name="connsiteY117" fmla="*/ 7437 h 10000"/>
              <a:gd name="connsiteX118" fmla="*/ 6735 w 9639"/>
              <a:gd name="connsiteY118" fmla="*/ 6834 h 10000"/>
              <a:gd name="connsiteX119" fmla="*/ 6614 w 9639"/>
              <a:gd name="connsiteY119" fmla="*/ 6734 h 10000"/>
              <a:gd name="connsiteX120" fmla="*/ 6614 w 9639"/>
              <a:gd name="connsiteY120" fmla="*/ 6633 h 10000"/>
              <a:gd name="connsiteX121" fmla="*/ 6614 w 9639"/>
              <a:gd name="connsiteY121" fmla="*/ 6432 h 10000"/>
              <a:gd name="connsiteX122" fmla="*/ 6254 w 9639"/>
              <a:gd name="connsiteY122" fmla="*/ 6432 h 10000"/>
              <a:gd name="connsiteX123" fmla="*/ 5892 w 9639"/>
              <a:gd name="connsiteY123" fmla="*/ 6131 h 10000"/>
              <a:gd name="connsiteX124" fmla="*/ 5772 w 9639"/>
              <a:gd name="connsiteY124" fmla="*/ 6080 h 10000"/>
              <a:gd name="connsiteX125" fmla="*/ 5532 w 9639"/>
              <a:gd name="connsiteY125" fmla="*/ 5980 h 10000"/>
              <a:gd name="connsiteX126" fmla="*/ 5532 w 9639"/>
              <a:gd name="connsiteY126" fmla="*/ 6080 h 10000"/>
              <a:gd name="connsiteX127" fmla="*/ 5532 w 9639"/>
              <a:gd name="connsiteY127" fmla="*/ 6332 h 10000"/>
              <a:gd name="connsiteX128" fmla="*/ 5291 w 9639"/>
              <a:gd name="connsiteY128" fmla="*/ 6482 h 10000"/>
              <a:gd name="connsiteX129" fmla="*/ 4930 w 9639"/>
              <a:gd name="connsiteY129" fmla="*/ 6332 h 10000"/>
              <a:gd name="connsiteX130" fmla="*/ 5051 w 9639"/>
              <a:gd name="connsiteY130" fmla="*/ 6432 h 10000"/>
              <a:gd name="connsiteX131" fmla="*/ 4690 w 9639"/>
              <a:gd name="connsiteY131" fmla="*/ 6533 h 10000"/>
              <a:gd name="connsiteX132" fmla="*/ 4450 w 9639"/>
              <a:gd name="connsiteY132" fmla="*/ 6633 h 10000"/>
              <a:gd name="connsiteX0" fmla="*/ 0 w 9876"/>
              <a:gd name="connsiteY0" fmla="*/ 3417 h 10000"/>
              <a:gd name="connsiteX1" fmla="*/ 249 w 9876"/>
              <a:gd name="connsiteY1" fmla="*/ 3518 h 10000"/>
              <a:gd name="connsiteX2" fmla="*/ 374 w 9876"/>
              <a:gd name="connsiteY2" fmla="*/ 3417 h 10000"/>
              <a:gd name="connsiteX3" fmla="*/ 500 w 9876"/>
              <a:gd name="connsiteY3" fmla="*/ 3266 h 10000"/>
              <a:gd name="connsiteX4" fmla="*/ 249 w 9876"/>
              <a:gd name="connsiteY4" fmla="*/ 2965 h 10000"/>
              <a:gd name="connsiteX5" fmla="*/ 500 w 9876"/>
              <a:gd name="connsiteY5" fmla="*/ 2814 h 10000"/>
              <a:gd name="connsiteX6" fmla="*/ 374 w 9876"/>
              <a:gd name="connsiteY6" fmla="*/ 2412 h 10000"/>
              <a:gd name="connsiteX7" fmla="*/ 500 w 9876"/>
              <a:gd name="connsiteY7" fmla="*/ 2412 h 10000"/>
              <a:gd name="connsiteX8" fmla="*/ 748 w 9876"/>
              <a:gd name="connsiteY8" fmla="*/ 2412 h 10000"/>
              <a:gd name="connsiteX9" fmla="*/ 1373 w 9876"/>
              <a:gd name="connsiteY9" fmla="*/ 2513 h 10000"/>
              <a:gd name="connsiteX10" fmla="*/ 1623 w 9876"/>
              <a:gd name="connsiteY10" fmla="*/ 1809 h 10000"/>
              <a:gd name="connsiteX11" fmla="*/ 1872 w 9876"/>
              <a:gd name="connsiteY11" fmla="*/ 1508 h 10000"/>
              <a:gd name="connsiteX12" fmla="*/ 1872 w 9876"/>
              <a:gd name="connsiteY12" fmla="*/ 1256 h 10000"/>
              <a:gd name="connsiteX13" fmla="*/ 1997 w 9876"/>
              <a:gd name="connsiteY13" fmla="*/ 1005 h 10000"/>
              <a:gd name="connsiteX14" fmla="*/ 2247 w 9876"/>
              <a:gd name="connsiteY14" fmla="*/ 955 h 10000"/>
              <a:gd name="connsiteX15" fmla="*/ 2496 w 9876"/>
              <a:gd name="connsiteY15" fmla="*/ 854 h 10000"/>
              <a:gd name="connsiteX16" fmla="*/ 2746 w 9876"/>
              <a:gd name="connsiteY16" fmla="*/ 754 h 10000"/>
              <a:gd name="connsiteX17" fmla="*/ 3369 w 9876"/>
              <a:gd name="connsiteY17" fmla="*/ 653 h 10000"/>
              <a:gd name="connsiteX18" fmla="*/ 3619 w 9876"/>
              <a:gd name="connsiteY18" fmla="*/ 653 h 10000"/>
              <a:gd name="connsiteX19" fmla="*/ 3994 w 9876"/>
              <a:gd name="connsiteY19" fmla="*/ 754 h 10000"/>
              <a:gd name="connsiteX20" fmla="*/ 3744 w 9876"/>
              <a:gd name="connsiteY20" fmla="*/ 603 h 10000"/>
              <a:gd name="connsiteX21" fmla="*/ 3869 w 9876"/>
              <a:gd name="connsiteY21" fmla="*/ 402 h 10000"/>
              <a:gd name="connsiteX22" fmla="*/ 3994 w 9876"/>
              <a:gd name="connsiteY22" fmla="*/ 201 h 10000"/>
              <a:gd name="connsiteX23" fmla="*/ 3994 w 9876"/>
              <a:gd name="connsiteY23" fmla="*/ 151 h 10000"/>
              <a:gd name="connsiteX24" fmla="*/ 4118 w 9876"/>
              <a:gd name="connsiteY24" fmla="*/ 0 h 10000"/>
              <a:gd name="connsiteX25" fmla="*/ 4866 w 9876"/>
              <a:gd name="connsiteY25" fmla="*/ 201 h 10000"/>
              <a:gd name="connsiteX26" fmla="*/ 4991 w 9876"/>
              <a:gd name="connsiteY26" fmla="*/ 352 h 10000"/>
              <a:gd name="connsiteX27" fmla="*/ 5241 w 9876"/>
              <a:gd name="connsiteY27" fmla="*/ 503 h 10000"/>
              <a:gd name="connsiteX28" fmla="*/ 5365 w 9876"/>
              <a:gd name="connsiteY28" fmla="*/ 452 h 10000"/>
              <a:gd name="connsiteX29" fmla="*/ 5989 w 9876"/>
              <a:gd name="connsiteY29" fmla="*/ 905 h 10000"/>
              <a:gd name="connsiteX30" fmla="*/ 6114 w 9876"/>
              <a:gd name="connsiteY30" fmla="*/ 1156 h 10000"/>
              <a:gd name="connsiteX31" fmla="*/ 5989 w 9876"/>
              <a:gd name="connsiteY31" fmla="*/ 1307 h 10000"/>
              <a:gd name="connsiteX32" fmla="*/ 5989 w 9876"/>
              <a:gd name="connsiteY32" fmla="*/ 1457 h 10000"/>
              <a:gd name="connsiteX33" fmla="*/ 5864 w 9876"/>
              <a:gd name="connsiteY33" fmla="*/ 1508 h 10000"/>
              <a:gd name="connsiteX34" fmla="*/ 5615 w 9876"/>
              <a:gd name="connsiteY34" fmla="*/ 1558 h 10000"/>
              <a:gd name="connsiteX35" fmla="*/ 5241 w 9876"/>
              <a:gd name="connsiteY35" fmla="*/ 1759 h 10000"/>
              <a:gd name="connsiteX36" fmla="*/ 5365 w 9876"/>
              <a:gd name="connsiteY36" fmla="*/ 1960 h 10000"/>
              <a:gd name="connsiteX37" fmla="*/ 5116 w 9876"/>
              <a:gd name="connsiteY37" fmla="*/ 2111 h 10000"/>
              <a:gd name="connsiteX38" fmla="*/ 5365 w 9876"/>
              <a:gd name="connsiteY38" fmla="*/ 2211 h 10000"/>
              <a:gd name="connsiteX39" fmla="*/ 5365 w 9876"/>
              <a:gd name="connsiteY39" fmla="*/ 2362 h 10000"/>
              <a:gd name="connsiteX40" fmla="*/ 5365 w 9876"/>
              <a:gd name="connsiteY40" fmla="*/ 2513 h 10000"/>
              <a:gd name="connsiteX41" fmla="*/ 5864 w 9876"/>
              <a:gd name="connsiteY41" fmla="*/ 2412 h 10000"/>
              <a:gd name="connsiteX42" fmla="*/ 6738 w 9876"/>
              <a:gd name="connsiteY42" fmla="*/ 2362 h 10000"/>
              <a:gd name="connsiteX43" fmla="*/ 6613 w 9876"/>
              <a:gd name="connsiteY43" fmla="*/ 2513 h 10000"/>
              <a:gd name="connsiteX44" fmla="*/ 6738 w 9876"/>
              <a:gd name="connsiteY44" fmla="*/ 2613 h 10000"/>
              <a:gd name="connsiteX45" fmla="*/ 6863 w 9876"/>
              <a:gd name="connsiteY45" fmla="*/ 2714 h 10000"/>
              <a:gd name="connsiteX46" fmla="*/ 7112 w 9876"/>
              <a:gd name="connsiteY46" fmla="*/ 2915 h 10000"/>
              <a:gd name="connsiteX47" fmla="*/ 7736 w 9876"/>
              <a:gd name="connsiteY47" fmla="*/ 3015 h 10000"/>
              <a:gd name="connsiteX48" fmla="*/ 7611 w 9876"/>
              <a:gd name="connsiteY48" fmla="*/ 3216 h 10000"/>
              <a:gd name="connsiteX49" fmla="*/ 7611 w 9876"/>
              <a:gd name="connsiteY49" fmla="*/ 3467 h 10000"/>
              <a:gd name="connsiteX50" fmla="*/ 8359 w 9876"/>
              <a:gd name="connsiteY50" fmla="*/ 3518 h 10000"/>
              <a:gd name="connsiteX51" fmla="*/ 8735 w 9876"/>
              <a:gd name="connsiteY51" fmla="*/ 3668 h 10000"/>
              <a:gd name="connsiteX52" fmla="*/ 8735 w 9876"/>
              <a:gd name="connsiteY52" fmla="*/ 3819 h 10000"/>
              <a:gd name="connsiteX53" fmla="*/ 8984 w 9876"/>
              <a:gd name="connsiteY53" fmla="*/ 3769 h 10000"/>
              <a:gd name="connsiteX54" fmla="*/ 9733 w 9876"/>
              <a:gd name="connsiteY54" fmla="*/ 3618 h 10000"/>
              <a:gd name="connsiteX55" fmla="*/ 9733 w 9876"/>
              <a:gd name="connsiteY55" fmla="*/ 3819 h 10000"/>
              <a:gd name="connsiteX56" fmla="*/ 9483 w 9876"/>
              <a:gd name="connsiteY56" fmla="*/ 3920 h 10000"/>
              <a:gd name="connsiteX57" fmla="*/ 9358 w 9876"/>
              <a:gd name="connsiteY57" fmla="*/ 4121 h 10000"/>
              <a:gd name="connsiteX58" fmla="*/ 8984 w 9876"/>
              <a:gd name="connsiteY58" fmla="*/ 4171 h 10000"/>
              <a:gd name="connsiteX59" fmla="*/ 8859 w 9876"/>
              <a:gd name="connsiteY59" fmla="*/ 4422 h 10000"/>
              <a:gd name="connsiteX60" fmla="*/ 8235 w 9876"/>
              <a:gd name="connsiteY60" fmla="*/ 4422 h 10000"/>
              <a:gd name="connsiteX61" fmla="*/ 8235 w 9876"/>
              <a:gd name="connsiteY61" fmla="*/ 4523 h 10000"/>
              <a:gd name="connsiteX62" fmla="*/ 7860 w 9876"/>
              <a:gd name="connsiteY62" fmla="*/ 4523 h 10000"/>
              <a:gd name="connsiteX63" fmla="*/ 7736 w 9876"/>
              <a:gd name="connsiteY63" fmla="*/ 4673 h 10000"/>
              <a:gd name="connsiteX64" fmla="*/ 7487 w 9876"/>
              <a:gd name="connsiteY64" fmla="*/ 4724 h 10000"/>
              <a:gd name="connsiteX65" fmla="*/ 7112 w 9876"/>
              <a:gd name="connsiteY65" fmla="*/ 4774 h 10000"/>
              <a:gd name="connsiteX66" fmla="*/ 6613 w 9876"/>
              <a:gd name="connsiteY66" fmla="*/ 4724 h 10000"/>
              <a:gd name="connsiteX67" fmla="*/ 6364 w 9876"/>
              <a:gd name="connsiteY67" fmla="*/ 4925 h 10000"/>
              <a:gd name="connsiteX68" fmla="*/ 6489 w 9876"/>
              <a:gd name="connsiteY68" fmla="*/ 5025 h 10000"/>
              <a:gd name="connsiteX69" fmla="*/ 6364 w 9876"/>
              <a:gd name="connsiteY69" fmla="*/ 5176 h 10000"/>
              <a:gd name="connsiteX70" fmla="*/ 6489 w 9876"/>
              <a:gd name="connsiteY70" fmla="*/ 5377 h 10000"/>
              <a:gd name="connsiteX71" fmla="*/ 5989 w 9876"/>
              <a:gd name="connsiteY71" fmla="*/ 5377 h 10000"/>
              <a:gd name="connsiteX72" fmla="*/ 6364 w 9876"/>
              <a:gd name="connsiteY72" fmla="*/ 5528 h 10000"/>
              <a:gd name="connsiteX73" fmla="*/ 6489 w 9876"/>
              <a:gd name="connsiteY73" fmla="*/ 5628 h 10000"/>
              <a:gd name="connsiteX74" fmla="*/ 6613 w 9876"/>
              <a:gd name="connsiteY74" fmla="*/ 5779 h 10000"/>
              <a:gd name="connsiteX75" fmla="*/ 7112 w 9876"/>
              <a:gd name="connsiteY75" fmla="*/ 6030 h 10000"/>
              <a:gd name="connsiteX76" fmla="*/ 7611 w 9876"/>
              <a:gd name="connsiteY76" fmla="*/ 6281 h 10000"/>
              <a:gd name="connsiteX77" fmla="*/ 7986 w 9876"/>
              <a:gd name="connsiteY77" fmla="*/ 6583 h 10000"/>
              <a:gd name="connsiteX78" fmla="*/ 8110 w 9876"/>
              <a:gd name="connsiteY78" fmla="*/ 6482 h 10000"/>
              <a:gd name="connsiteX79" fmla="*/ 8110 w 9876"/>
              <a:gd name="connsiteY79" fmla="*/ 6683 h 10000"/>
              <a:gd name="connsiteX80" fmla="*/ 7860 w 9876"/>
              <a:gd name="connsiteY80" fmla="*/ 6784 h 10000"/>
              <a:gd name="connsiteX81" fmla="*/ 7986 w 9876"/>
              <a:gd name="connsiteY81" fmla="*/ 7035 h 10000"/>
              <a:gd name="connsiteX82" fmla="*/ 7736 w 9876"/>
              <a:gd name="connsiteY82" fmla="*/ 7136 h 10000"/>
              <a:gd name="connsiteX83" fmla="*/ 7487 w 9876"/>
              <a:gd name="connsiteY83" fmla="*/ 7186 h 10000"/>
              <a:gd name="connsiteX84" fmla="*/ 7736 w 9876"/>
              <a:gd name="connsiteY84" fmla="*/ 7387 h 10000"/>
              <a:gd name="connsiteX85" fmla="*/ 8609 w 9876"/>
              <a:gd name="connsiteY85" fmla="*/ 7789 h 10000"/>
              <a:gd name="connsiteX86" fmla="*/ 8859 w 9876"/>
              <a:gd name="connsiteY86" fmla="*/ 8241 h 10000"/>
              <a:gd name="connsiteX87" fmla="*/ 8984 w 9876"/>
              <a:gd name="connsiteY87" fmla="*/ 8392 h 10000"/>
              <a:gd name="connsiteX88" fmla="*/ 9109 w 9876"/>
              <a:gd name="connsiteY88" fmla="*/ 8543 h 10000"/>
              <a:gd name="connsiteX89" fmla="*/ 9358 w 9876"/>
              <a:gd name="connsiteY89" fmla="*/ 8744 h 10000"/>
              <a:gd name="connsiteX90" fmla="*/ 9607 w 9876"/>
              <a:gd name="connsiteY90" fmla="*/ 8995 h 10000"/>
              <a:gd name="connsiteX91" fmla="*/ 9358 w 9876"/>
              <a:gd name="connsiteY91" fmla="*/ 9296 h 10000"/>
              <a:gd name="connsiteX92" fmla="*/ 8859 w 9876"/>
              <a:gd name="connsiteY92" fmla="*/ 9598 h 10000"/>
              <a:gd name="connsiteX93" fmla="*/ 8735 w 9876"/>
              <a:gd name="connsiteY93" fmla="*/ 9749 h 10000"/>
              <a:gd name="connsiteX94" fmla="*/ 8609 w 9876"/>
              <a:gd name="connsiteY94" fmla="*/ 10000 h 10000"/>
              <a:gd name="connsiteX95" fmla="*/ 8359 w 9876"/>
              <a:gd name="connsiteY95" fmla="*/ 9698 h 10000"/>
              <a:gd name="connsiteX96" fmla="*/ 8359 w 9876"/>
              <a:gd name="connsiteY96" fmla="*/ 9598 h 10000"/>
              <a:gd name="connsiteX97" fmla="*/ 8484 w 9876"/>
              <a:gd name="connsiteY97" fmla="*/ 9497 h 10000"/>
              <a:gd name="connsiteX98" fmla="*/ 8609 w 9876"/>
              <a:gd name="connsiteY98" fmla="*/ 9246 h 10000"/>
              <a:gd name="connsiteX99" fmla="*/ 8735 w 9876"/>
              <a:gd name="connsiteY99" fmla="*/ 9045 h 10000"/>
              <a:gd name="connsiteX100" fmla="*/ 8609 w 9876"/>
              <a:gd name="connsiteY100" fmla="*/ 8995 h 10000"/>
              <a:gd name="connsiteX101" fmla="*/ 8484 w 9876"/>
              <a:gd name="connsiteY101" fmla="*/ 9045 h 10000"/>
              <a:gd name="connsiteX102" fmla="*/ 8359 w 9876"/>
              <a:gd name="connsiteY102" fmla="*/ 8945 h 10000"/>
              <a:gd name="connsiteX103" fmla="*/ 8484 w 9876"/>
              <a:gd name="connsiteY103" fmla="*/ 8794 h 10000"/>
              <a:gd name="connsiteX104" fmla="*/ 8235 w 9876"/>
              <a:gd name="connsiteY104" fmla="*/ 8744 h 10000"/>
              <a:gd name="connsiteX105" fmla="*/ 8484 w 9876"/>
              <a:gd name="connsiteY105" fmla="*/ 8744 h 10000"/>
              <a:gd name="connsiteX106" fmla="*/ 8484 w 9876"/>
              <a:gd name="connsiteY106" fmla="*/ 8643 h 10000"/>
              <a:gd name="connsiteX107" fmla="*/ 8359 w 9876"/>
              <a:gd name="connsiteY107" fmla="*/ 8492 h 10000"/>
              <a:gd name="connsiteX108" fmla="*/ 8235 w 9876"/>
              <a:gd name="connsiteY108" fmla="*/ 8291 h 10000"/>
              <a:gd name="connsiteX109" fmla="*/ 7860 w 9876"/>
              <a:gd name="connsiteY109" fmla="*/ 8040 h 10000"/>
              <a:gd name="connsiteX110" fmla="*/ 7611 w 9876"/>
              <a:gd name="connsiteY110" fmla="*/ 7789 h 10000"/>
              <a:gd name="connsiteX111" fmla="*/ 7611 w 9876"/>
              <a:gd name="connsiteY111" fmla="*/ 8040 h 10000"/>
              <a:gd name="connsiteX112" fmla="*/ 7611 w 9876"/>
              <a:gd name="connsiteY112" fmla="*/ 7889 h 10000"/>
              <a:gd name="connsiteX113" fmla="*/ 7487 w 9876"/>
              <a:gd name="connsiteY113" fmla="*/ 7739 h 10000"/>
              <a:gd name="connsiteX114" fmla="*/ 7362 w 9876"/>
              <a:gd name="connsiteY114" fmla="*/ 7437 h 10000"/>
              <a:gd name="connsiteX115" fmla="*/ 7237 w 9876"/>
              <a:gd name="connsiteY115" fmla="*/ 7437 h 10000"/>
              <a:gd name="connsiteX116" fmla="*/ 7237 w 9876"/>
              <a:gd name="connsiteY116" fmla="*/ 7437 h 10000"/>
              <a:gd name="connsiteX117" fmla="*/ 6863 w 9876"/>
              <a:gd name="connsiteY117" fmla="*/ 6834 h 10000"/>
              <a:gd name="connsiteX118" fmla="*/ 6738 w 9876"/>
              <a:gd name="connsiteY118" fmla="*/ 6734 h 10000"/>
              <a:gd name="connsiteX119" fmla="*/ 6738 w 9876"/>
              <a:gd name="connsiteY119" fmla="*/ 6633 h 10000"/>
              <a:gd name="connsiteX120" fmla="*/ 6738 w 9876"/>
              <a:gd name="connsiteY120" fmla="*/ 6432 h 10000"/>
              <a:gd name="connsiteX121" fmla="*/ 6364 w 9876"/>
              <a:gd name="connsiteY121" fmla="*/ 6432 h 10000"/>
              <a:gd name="connsiteX122" fmla="*/ 5989 w 9876"/>
              <a:gd name="connsiteY122" fmla="*/ 6131 h 10000"/>
              <a:gd name="connsiteX123" fmla="*/ 5864 w 9876"/>
              <a:gd name="connsiteY123" fmla="*/ 6080 h 10000"/>
              <a:gd name="connsiteX124" fmla="*/ 5615 w 9876"/>
              <a:gd name="connsiteY124" fmla="*/ 5980 h 10000"/>
              <a:gd name="connsiteX125" fmla="*/ 5615 w 9876"/>
              <a:gd name="connsiteY125" fmla="*/ 6080 h 10000"/>
              <a:gd name="connsiteX126" fmla="*/ 5615 w 9876"/>
              <a:gd name="connsiteY126" fmla="*/ 6332 h 10000"/>
              <a:gd name="connsiteX127" fmla="*/ 5365 w 9876"/>
              <a:gd name="connsiteY127" fmla="*/ 6482 h 10000"/>
              <a:gd name="connsiteX128" fmla="*/ 4991 w 9876"/>
              <a:gd name="connsiteY128" fmla="*/ 6332 h 10000"/>
              <a:gd name="connsiteX129" fmla="*/ 5116 w 9876"/>
              <a:gd name="connsiteY129" fmla="*/ 6432 h 10000"/>
              <a:gd name="connsiteX130" fmla="*/ 4742 w 9876"/>
              <a:gd name="connsiteY130" fmla="*/ 6533 h 10000"/>
              <a:gd name="connsiteX131" fmla="*/ 4493 w 9876"/>
              <a:gd name="connsiteY131" fmla="*/ 6633 h 10000"/>
              <a:gd name="connsiteX0" fmla="*/ 0 w 10000"/>
              <a:gd name="connsiteY0" fmla="*/ 3417 h 10000"/>
              <a:gd name="connsiteX1" fmla="*/ 379 w 10000"/>
              <a:gd name="connsiteY1" fmla="*/ 3417 h 10000"/>
              <a:gd name="connsiteX2" fmla="*/ 506 w 10000"/>
              <a:gd name="connsiteY2" fmla="*/ 3266 h 10000"/>
              <a:gd name="connsiteX3" fmla="*/ 252 w 10000"/>
              <a:gd name="connsiteY3" fmla="*/ 2965 h 10000"/>
              <a:gd name="connsiteX4" fmla="*/ 506 w 10000"/>
              <a:gd name="connsiteY4" fmla="*/ 2814 h 10000"/>
              <a:gd name="connsiteX5" fmla="*/ 379 w 10000"/>
              <a:gd name="connsiteY5" fmla="*/ 2412 h 10000"/>
              <a:gd name="connsiteX6" fmla="*/ 506 w 10000"/>
              <a:gd name="connsiteY6" fmla="*/ 2412 h 10000"/>
              <a:gd name="connsiteX7" fmla="*/ 757 w 10000"/>
              <a:gd name="connsiteY7" fmla="*/ 2412 h 10000"/>
              <a:gd name="connsiteX8" fmla="*/ 1390 w 10000"/>
              <a:gd name="connsiteY8" fmla="*/ 2513 h 10000"/>
              <a:gd name="connsiteX9" fmla="*/ 1643 w 10000"/>
              <a:gd name="connsiteY9" fmla="*/ 1809 h 10000"/>
              <a:gd name="connsiteX10" fmla="*/ 1896 w 10000"/>
              <a:gd name="connsiteY10" fmla="*/ 1508 h 10000"/>
              <a:gd name="connsiteX11" fmla="*/ 1896 w 10000"/>
              <a:gd name="connsiteY11" fmla="*/ 1256 h 10000"/>
              <a:gd name="connsiteX12" fmla="*/ 2022 w 10000"/>
              <a:gd name="connsiteY12" fmla="*/ 1005 h 10000"/>
              <a:gd name="connsiteX13" fmla="*/ 2275 w 10000"/>
              <a:gd name="connsiteY13" fmla="*/ 955 h 10000"/>
              <a:gd name="connsiteX14" fmla="*/ 2527 w 10000"/>
              <a:gd name="connsiteY14" fmla="*/ 854 h 10000"/>
              <a:gd name="connsiteX15" fmla="*/ 2780 w 10000"/>
              <a:gd name="connsiteY15" fmla="*/ 754 h 10000"/>
              <a:gd name="connsiteX16" fmla="*/ 3411 w 10000"/>
              <a:gd name="connsiteY16" fmla="*/ 653 h 10000"/>
              <a:gd name="connsiteX17" fmla="*/ 3664 w 10000"/>
              <a:gd name="connsiteY17" fmla="*/ 653 h 10000"/>
              <a:gd name="connsiteX18" fmla="*/ 4044 w 10000"/>
              <a:gd name="connsiteY18" fmla="*/ 754 h 10000"/>
              <a:gd name="connsiteX19" fmla="*/ 3791 w 10000"/>
              <a:gd name="connsiteY19" fmla="*/ 603 h 10000"/>
              <a:gd name="connsiteX20" fmla="*/ 3918 w 10000"/>
              <a:gd name="connsiteY20" fmla="*/ 402 h 10000"/>
              <a:gd name="connsiteX21" fmla="*/ 4044 w 10000"/>
              <a:gd name="connsiteY21" fmla="*/ 201 h 10000"/>
              <a:gd name="connsiteX22" fmla="*/ 4044 w 10000"/>
              <a:gd name="connsiteY22" fmla="*/ 151 h 10000"/>
              <a:gd name="connsiteX23" fmla="*/ 4170 w 10000"/>
              <a:gd name="connsiteY23" fmla="*/ 0 h 10000"/>
              <a:gd name="connsiteX24" fmla="*/ 4927 w 10000"/>
              <a:gd name="connsiteY24" fmla="*/ 201 h 10000"/>
              <a:gd name="connsiteX25" fmla="*/ 5054 w 10000"/>
              <a:gd name="connsiteY25" fmla="*/ 352 h 10000"/>
              <a:gd name="connsiteX26" fmla="*/ 5307 w 10000"/>
              <a:gd name="connsiteY26" fmla="*/ 503 h 10000"/>
              <a:gd name="connsiteX27" fmla="*/ 5432 w 10000"/>
              <a:gd name="connsiteY27" fmla="*/ 452 h 10000"/>
              <a:gd name="connsiteX28" fmla="*/ 6064 w 10000"/>
              <a:gd name="connsiteY28" fmla="*/ 905 h 10000"/>
              <a:gd name="connsiteX29" fmla="*/ 6191 w 10000"/>
              <a:gd name="connsiteY29" fmla="*/ 1156 h 10000"/>
              <a:gd name="connsiteX30" fmla="*/ 6064 w 10000"/>
              <a:gd name="connsiteY30" fmla="*/ 1307 h 10000"/>
              <a:gd name="connsiteX31" fmla="*/ 6064 w 10000"/>
              <a:gd name="connsiteY31" fmla="*/ 1457 h 10000"/>
              <a:gd name="connsiteX32" fmla="*/ 5938 w 10000"/>
              <a:gd name="connsiteY32" fmla="*/ 1508 h 10000"/>
              <a:gd name="connsiteX33" fmla="*/ 5686 w 10000"/>
              <a:gd name="connsiteY33" fmla="*/ 1558 h 10000"/>
              <a:gd name="connsiteX34" fmla="*/ 5307 w 10000"/>
              <a:gd name="connsiteY34" fmla="*/ 1759 h 10000"/>
              <a:gd name="connsiteX35" fmla="*/ 5432 w 10000"/>
              <a:gd name="connsiteY35" fmla="*/ 1960 h 10000"/>
              <a:gd name="connsiteX36" fmla="*/ 5180 w 10000"/>
              <a:gd name="connsiteY36" fmla="*/ 2111 h 10000"/>
              <a:gd name="connsiteX37" fmla="*/ 5432 w 10000"/>
              <a:gd name="connsiteY37" fmla="*/ 2211 h 10000"/>
              <a:gd name="connsiteX38" fmla="*/ 5432 w 10000"/>
              <a:gd name="connsiteY38" fmla="*/ 2362 h 10000"/>
              <a:gd name="connsiteX39" fmla="*/ 5432 w 10000"/>
              <a:gd name="connsiteY39" fmla="*/ 2513 h 10000"/>
              <a:gd name="connsiteX40" fmla="*/ 5938 w 10000"/>
              <a:gd name="connsiteY40" fmla="*/ 2412 h 10000"/>
              <a:gd name="connsiteX41" fmla="*/ 6823 w 10000"/>
              <a:gd name="connsiteY41" fmla="*/ 2362 h 10000"/>
              <a:gd name="connsiteX42" fmla="*/ 6696 w 10000"/>
              <a:gd name="connsiteY42" fmla="*/ 2513 h 10000"/>
              <a:gd name="connsiteX43" fmla="*/ 6823 w 10000"/>
              <a:gd name="connsiteY43" fmla="*/ 2613 h 10000"/>
              <a:gd name="connsiteX44" fmla="*/ 6949 w 10000"/>
              <a:gd name="connsiteY44" fmla="*/ 2714 h 10000"/>
              <a:gd name="connsiteX45" fmla="*/ 7201 w 10000"/>
              <a:gd name="connsiteY45" fmla="*/ 2915 h 10000"/>
              <a:gd name="connsiteX46" fmla="*/ 7833 w 10000"/>
              <a:gd name="connsiteY46" fmla="*/ 3015 h 10000"/>
              <a:gd name="connsiteX47" fmla="*/ 7707 w 10000"/>
              <a:gd name="connsiteY47" fmla="*/ 3216 h 10000"/>
              <a:gd name="connsiteX48" fmla="*/ 7707 w 10000"/>
              <a:gd name="connsiteY48" fmla="*/ 3467 h 10000"/>
              <a:gd name="connsiteX49" fmla="*/ 8464 w 10000"/>
              <a:gd name="connsiteY49" fmla="*/ 3518 h 10000"/>
              <a:gd name="connsiteX50" fmla="*/ 8845 w 10000"/>
              <a:gd name="connsiteY50" fmla="*/ 3668 h 10000"/>
              <a:gd name="connsiteX51" fmla="*/ 8845 w 10000"/>
              <a:gd name="connsiteY51" fmla="*/ 3819 h 10000"/>
              <a:gd name="connsiteX52" fmla="*/ 9097 w 10000"/>
              <a:gd name="connsiteY52" fmla="*/ 3769 h 10000"/>
              <a:gd name="connsiteX53" fmla="*/ 9855 w 10000"/>
              <a:gd name="connsiteY53" fmla="*/ 3618 h 10000"/>
              <a:gd name="connsiteX54" fmla="*/ 9855 w 10000"/>
              <a:gd name="connsiteY54" fmla="*/ 3819 h 10000"/>
              <a:gd name="connsiteX55" fmla="*/ 9602 w 10000"/>
              <a:gd name="connsiteY55" fmla="*/ 3920 h 10000"/>
              <a:gd name="connsiteX56" fmla="*/ 9475 w 10000"/>
              <a:gd name="connsiteY56" fmla="*/ 4121 h 10000"/>
              <a:gd name="connsiteX57" fmla="*/ 9097 w 10000"/>
              <a:gd name="connsiteY57" fmla="*/ 4171 h 10000"/>
              <a:gd name="connsiteX58" fmla="*/ 8970 w 10000"/>
              <a:gd name="connsiteY58" fmla="*/ 4422 h 10000"/>
              <a:gd name="connsiteX59" fmla="*/ 8338 w 10000"/>
              <a:gd name="connsiteY59" fmla="*/ 4422 h 10000"/>
              <a:gd name="connsiteX60" fmla="*/ 8338 w 10000"/>
              <a:gd name="connsiteY60" fmla="*/ 4523 h 10000"/>
              <a:gd name="connsiteX61" fmla="*/ 7959 w 10000"/>
              <a:gd name="connsiteY61" fmla="*/ 4523 h 10000"/>
              <a:gd name="connsiteX62" fmla="*/ 7833 w 10000"/>
              <a:gd name="connsiteY62" fmla="*/ 4673 h 10000"/>
              <a:gd name="connsiteX63" fmla="*/ 7581 w 10000"/>
              <a:gd name="connsiteY63" fmla="*/ 4724 h 10000"/>
              <a:gd name="connsiteX64" fmla="*/ 7201 w 10000"/>
              <a:gd name="connsiteY64" fmla="*/ 4774 h 10000"/>
              <a:gd name="connsiteX65" fmla="*/ 6696 w 10000"/>
              <a:gd name="connsiteY65" fmla="*/ 4724 h 10000"/>
              <a:gd name="connsiteX66" fmla="*/ 6444 w 10000"/>
              <a:gd name="connsiteY66" fmla="*/ 4925 h 10000"/>
              <a:gd name="connsiteX67" fmla="*/ 6570 w 10000"/>
              <a:gd name="connsiteY67" fmla="*/ 5025 h 10000"/>
              <a:gd name="connsiteX68" fmla="*/ 6444 w 10000"/>
              <a:gd name="connsiteY68" fmla="*/ 5176 h 10000"/>
              <a:gd name="connsiteX69" fmla="*/ 6570 w 10000"/>
              <a:gd name="connsiteY69" fmla="*/ 5377 h 10000"/>
              <a:gd name="connsiteX70" fmla="*/ 6064 w 10000"/>
              <a:gd name="connsiteY70" fmla="*/ 5377 h 10000"/>
              <a:gd name="connsiteX71" fmla="*/ 6444 w 10000"/>
              <a:gd name="connsiteY71" fmla="*/ 5528 h 10000"/>
              <a:gd name="connsiteX72" fmla="*/ 6570 w 10000"/>
              <a:gd name="connsiteY72" fmla="*/ 5628 h 10000"/>
              <a:gd name="connsiteX73" fmla="*/ 6696 w 10000"/>
              <a:gd name="connsiteY73" fmla="*/ 5779 h 10000"/>
              <a:gd name="connsiteX74" fmla="*/ 7201 w 10000"/>
              <a:gd name="connsiteY74" fmla="*/ 6030 h 10000"/>
              <a:gd name="connsiteX75" fmla="*/ 7707 w 10000"/>
              <a:gd name="connsiteY75" fmla="*/ 6281 h 10000"/>
              <a:gd name="connsiteX76" fmla="*/ 8086 w 10000"/>
              <a:gd name="connsiteY76" fmla="*/ 6583 h 10000"/>
              <a:gd name="connsiteX77" fmla="*/ 8212 w 10000"/>
              <a:gd name="connsiteY77" fmla="*/ 6482 h 10000"/>
              <a:gd name="connsiteX78" fmla="*/ 8212 w 10000"/>
              <a:gd name="connsiteY78" fmla="*/ 6683 h 10000"/>
              <a:gd name="connsiteX79" fmla="*/ 7959 w 10000"/>
              <a:gd name="connsiteY79" fmla="*/ 6784 h 10000"/>
              <a:gd name="connsiteX80" fmla="*/ 8086 w 10000"/>
              <a:gd name="connsiteY80" fmla="*/ 7035 h 10000"/>
              <a:gd name="connsiteX81" fmla="*/ 7833 w 10000"/>
              <a:gd name="connsiteY81" fmla="*/ 7136 h 10000"/>
              <a:gd name="connsiteX82" fmla="*/ 7581 w 10000"/>
              <a:gd name="connsiteY82" fmla="*/ 7186 h 10000"/>
              <a:gd name="connsiteX83" fmla="*/ 7833 w 10000"/>
              <a:gd name="connsiteY83" fmla="*/ 7387 h 10000"/>
              <a:gd name="connsiteX84" fmla="*/ 8717 w 10000"/>
              <a:gd name="connsiteY84" fmla="*/ 7789 h 10000"/>
              <a:gd name="connsiteX85" fmla="*/ 8970 w 10000"/>
              <a:gd name="connsiteY85" fmla="*/ 8241 h 10000"/>
              <a:gd name="connsiteX86" fmla="*/ 9097 w 10000"/>
              <a:gd name="connsiteY86" fmla="*/ 8392 h 10000"/>
              <a:gd name="connsiteX87" fmla="*/ 9223 w 10000"/>
              <a:gd name="connsiteY87" fmla="*/ 8543 h 10000"/>
              <a:gd name="connsiteX88" fmla="*/ 9475 w 10000"/>
              <a:gd name="connsiteY88" fmla="*/ 8744 h 10000"/>
              <a:gd name="connsiteX89" fmla="*/ 9728 w 10000"/>
              <a:gd name="connsiteY89" fmla="*/ 8995 h 10000"/>
              <a:gd name="connsiteX90" fmla="*/ 9475 w 10000"/>
              <a:gd name="connsiteY90" fmla="*/ 9296 h 10000"/>
              <a:gd name="connsiteX91" fmla="*/ 8970 w 10000"/>
              <a:gd name="connsiteY91" fmla="*/ 9598 h 10000"/>
              <a:gd name="connsiteX92" fmla="*/ 8845 w 10000"/>
              <a:gd name="connsiteY92" fmla="*/ 9749 h 10000"/>
              <a:gd name="connsiteX93" fmla="*/ 8717 w 10000"/>
              <a:gd name="connsiteY93" fmla="*/ 10000 h 10000"/>
              <a:gd name="connsiteX94" fmla="*/ 8464 w 10000"/>
              <a:gd name="connsiteY94" fmla="*/ 9698 h 10000"/>
              <a:gd name="connsiteX95" fmla="*/ 8464 w 10000"/>
              <a:gd name="connsiteY95" fmla="*/ 9598 h 10000"/>
              <a:gd name="connsiteX96" fmla="*/ 8591 w 10000"/>
              <a:gd name="connsiteY96" fmla="*/ 9497 h 10000"/>
              <a:gd name="connsiteX97" fmla="*/ 8717 w 10000"/>
              <a:gd name="connsiteY97" fmla="*/ 9246 h 10000"/>
              <a:gd name="connsiteX98" fmla="*/ 8845 w 10000"/>
              <a:gd name="connsiteY98" fmla="*/ 9045 h 10000"/>
              <a:gd name="connsiteX99" fmla="*/ 8717 w 10000"/>
              <a:gd name="connsiteY99" fmla="*/ 8995 h 10000"/>
              <a:gd name="connsiteX100" fmla="*/ 8591 w 10000"/>
              <a:gd name="connsiteY100" fmla="*/ 9045 h 10000"/>
              <a:gd name="connsiteX101" fmla="*/ 8464 w 10000"/>
              <a:gd name="connsiteY101" fmla="*/ 8945 h 10000"/>
              <a:gd name="connsiteX102" fmla="*/ 8591 w 10000"/>
              <a:gd name="connsiteY102" fmla="*/ 8794 h 10000"/>
              <a:gd name="connsiteX103" fmla="*/ 8338 w 10000"/>
              <a:gd name="connsiteY103" fmla="*/ 8744 h 10000"/>
              <a:gd name="connsiteX104" fmla="*/ 8591 w 10000"/>
              <a:gd name="connsiteY104" fmla="*/ 8744 h 10000"/>
              <a:gd name="connsiteX105" fmla="*/ 8591 w 10000"/>
              <a:gd name="connsiteY105" fmla="*/ 8643 h 10000"/>
              <a:gd name="connsiteX106" fmla="*/ 8464 w 10000"/>
              <a:gd name="connsiteY106" fmla="*/ 8492 h 10000"/>
              <a:gd name="connsiteX107" fmla="*/ 8338 w 10000"/>
              <a:gd name="connsiteY107" fmla="*/ 8291 h 10000"/>
              <a:gd name="connsiteX108" fmla="*/ 7959 w 10000"/>
              <a:gd name="connsiteY108" fmla="*/ 8040 h 10000"/>
              <a:gd name="connsiteX109" fmla="*/ 7707 w 10000"/>
              <a:gd name="connsiteY109" fmla="*/ 7789 h 10000"/>
              <a:gd name="connsiteX110" fmla="*/ 7707 w 10000"/>
              <a:gd name="connsiteY110" fmla="*/ 8040 h 10000"/>
              <a:gd name="connsiteX111" fmla="*/ 7707 w 10000"/>
              <a:gd name="connsiteY111" fmla="*/ 7889 h 10000"/>
              <a:gd name="connsiteX112" fmla="*/ 7581 w 10000"/>
              <a:gd name="connsiteY112" fmla="*/ 7739 h 10000"/>
              <a:gd name="connsiteX113" fmla="*/ 7454 w 10000"/>
              <a:gd name="connsiteY113" fmla="*/ 7437 h 10000"/>
              <a:gd name="connsiteX114" fmla="*/ 7328 w 10000"/>
              <a:gd name="connsiteY114" fmla="*/ 7437 h 10000"/>
              <a:gd name="connsiteX115" fmla="*/ 7328 w 10000"/>
              <a:gd name="connsiteY115" fmla="*/ 7437 h 10000"/>
              <a:gd name="connsiteX116" fmla="*/ 6949 w 10000"/>
              <a:gd name="connsiteY116" fmla="*/ 6834 h 10000"/>
              <a:gd name="connsiteX117" fmla="*/ 6823 w 10000"/>
              <a:gd name="connsiteY117" fmla="*/ 6734 h 10000"/>
              <a:gd name="connsiteX118" fmla="*/ 6823 w 10000"/>
              <a:gd name="connsiteY118" fmla="*/ 6633 h 10000"/>
              <a:gd name="connsiteX119" fmla="*/ 6823 w 10000"/>
              <a:gd name="connsiteY119" fmla="*/ 6432 h 10000"/>
              <a:gd name="connsiteX120" fmla="*/ 6444 w 10000"/>
              <a:gd name="connsiteY120" fmla="*/ 6432 h 10000"/>
              <a:gd name="connsiteX121" fmla="*/ 6064 w 10000"/>
              <a:gd name="connsiteY121" fmla="*/ 6131 h 10000"/>
              <a:gd name="connsiteX122" fmla="*/ 5938 w 10000"/>
              <a:gd name="connsiteY122" fmla="*/ 6080 h 10000"/>
              <a:gd name="connsiteX123" fmla="*/ 5686 w 10000"/>
              <a:gd name="connsiteY123" fmla="*/ 5980 h 10000"/>
              <a:gd name="connsiteX124" fmla="*/ 5686 w 10000"/>
              <a:gd name="connsiteY124" fmla="*/ 6080 h 10000"/>
              <a:gd name="connsiteX125" fmla="*/ 5686 w 10000"/>
              <a:gd name="connsiteY125" fmla="*/ 6332 h 10000"/>
              <a:gd name="connsiteX126" fmla="*/ 5432 w 10000"/>
              <a:gd name="connsiteY126" fmla="*/ 6482 h 10000"/>
              <a:gd name="connsiteX127" fmla="*/ 5054 w 10000"/>
              <a:gd name="connsiteY127" fmla="*/ 6332 h 10000"/>
              <a:gd name="connsiteX128" fmla="*/ 5180 w 10000"/>
              <a:gd name="connsiteY128" fmla="*/ 6432 h 10000"/>
              <a:gd name="connsiteX129" fmla="*/ 4802 w 10000"/>
              <a:gd name="connsiteY129" fmla="*/ 6533 h 10000"/>
              <a:gd name="connsiteX130" fmla="*/ 4549 w 10000"/>
              <a:gd name="connsiteY130" fmla="*/ 6633 h 10000"/>
              <a:gd name="connsiteX0" fmla="*/ 0 w 10000"/>
              <a:gd name="connsiteY0" fmla="*/ 3417 h 10000"/>
              <a:gd name="connsiteX1" fmla="*/ 506 w 10000"/>
              <a:gd name="connsiteY1" fmla="*/ 3266 h 10000"/>
              <a:gd name="connsiteX2" fmla="*/ 252 w 10000"/>
              <a:gd name="connsiteY2" fmla="*/ 2965 h 10000"/>
              <a:gd name="connsiteX3" fmla="*/ 506 w 10000"/>
              <a:gd name="connsiteY3" fmla="*/ 2814 h 10000"/>
              <a:gd name="connsiteX4" fmla="*/ 379 w 10000"/>
              <a:gd name="connsiteY4" fmla="*/ 2412 h 10000"/>
              <a:gd name="connsiteX5" fmla="*/ 506 w 10000"/>
              <a:gd name="connsiteY5" fmla="*/ 2412 h 10000"/>
              <a:gd name="connsiteX6" fmla="*/ 757 w 10000"/>
              <a:gd name="connsiteY6" fmla="*/ 2412 h 10000"/>
              <a:gd name="connsiteX7" fmla="*/ 1390 w 10000"/>
              <a:gd name="connsiteY7" fmla="*/ 2513 h 10000"/>
              <a:gd name="connsiteX8" fmla="*/ 1643 w 10000"/>
              <a:gd name="connsiteY8" fmla="*/ 1809 h 10000"/>
              <a:gd name="connsiteX9" fmla="*/ 1896 w 10000"/>
              <a:gd name="connsiteY9" fmla="*/ 1508 h 10000"/>
              <a:gd name="connsiteX10" fmla="*/ 1896 w 10000"/>
              <a:gd name="connsiteY10" fmla="*/ 1256 h 10000"/>
              <a:gd name="connsiteX11" fmla="*/ 2022 w 10000"/>
              <a:gd name="connsiteY11" fmla="*/ 1005 h 10000"/>
              <a:gd name="connsiteX12" fmla="*/ 2275 w 10000"/>
              <a:gd name="connsiteY12" fmla="*/ 955 h 10000"/>
              <a:gd name="connsiteX13" fmla="*/ 2527 w 10000"/>
              <a:gd name="connsiteY13" fmla="*/ 854 h 10000"/>
              <a:gd name="connsiteX14" fmla="*/ 2780 w 10000"/>
              <a:gd name="connsiteY14" fmla="*/ 754 h 10000"/>
              <a:gd name="connsiteX15" fmla="*/ 3411 w 10000"/>
              <a:gd name="connsiteY15" fmla="*/ 653 h 10000"/>
              <a:gd name="connsiteX16" fmla="*/ 3664 w 10000"/>
              <a:gd name="connsiteY16" fmla="*/ 653 h 10000"/>
              <a:gd name="connsiteX17" fmla="*/ 4044 w 10000"/>
              <a:gd name="connsiteY17" fmla="*/ 754 h 10000"/>
              <a:gd name="connsiteX18" fmla="*/ 3791 w 10000"/>
              <a:gd name="connsiteY18" fmla="*/ 603 h 10000"/>
              <a:gd name="connsiteX19" fmla="*/ 3918 w 10000"/>
              <a:gd name="connsiteY19" fmla="*/ 402 h 10000"/>
              <a:gd name="connsiteX20" fmla="*/ 4044 w 10000"/>
              <a:gd name="connsiteY20" fmla="*/ 201 h 10000"/>
              <a:gd name="connsiteX21" fmla="*/ 4044 w 10000"/>
              <a:gd name="connsiteY21" fmla="*/ 151 h 10000"/>
              <a:gd name="connsiteX22" fmla="*/ 4170 w 10000"/>
              <a:gd name="connsiteY22" fmla="*/ 0 h 10000"/>
              <a:gd name="connsiteX23" fmla="*/ 4927 w 10000"/>
              <a:gd name="connsiteY23" fmla="*/ 201 h 10000"/>
              <a:gd name="connsiteX24" fmla="*/ 5054 w 10000"/>
              <a:gd name="connsiteY24" fmla="*/ 352 h 10000"/>
              <a:gd name="connsiteX25" fmla="*/ 5307 w 10000"/>
              <a:gd name="connsiteY25" fmla="*/ 503 h 10000"/>
              <a:gd name="connsiteX26" fmla="*/ 5432 w 10000"/>
              <a:gd name="connsiteY26" fmla="*/ 452 h 10000"/>
              <a:gd name="connsiteX27" fmla="*/ 6064 w 10000"/>
              <a:gd name="connsiteY27" fmla="*/ 905 h 10000"/>
              <a:gd name="connsiteX28" fmla="*/ 6191 w 10000"/>
              <a:gd name="connsiteY28" fmla="*/ 1156 h 10000"/>
              <a:gd name="connsiteX29" fmla="*/ 6064 w 10000"/>
              <a:gd name="connsiteY29" fmla="*/ 1307 h 10000"/>
              <a:gd name="connsiteX30" fmla="*/ 6064 w 10000"/>
              <a:gd name="connsiteY30" fmla="*/ 1457 h 10000"/>
              <a:gd name="connsiteX31" fmla="*/ 5938 w 10000"/>
              <a:gd name="connsiteY31" fmla="*/ 1508 h 10000"/>
              <a:gd name="connsiteX32" fmla="*/ 5686 w 10000"/>
              <a:gd name="connsiteY32" fmla="*/ 1558 h 10000"/>
              <a:gd name="connsiteX33" fmla="*/ 5307 w 10000"/>
              <a:gd name="connsiteY33" fmla="*/ 1759 h 10000"/>
              <a:gd name="connsiteX34" fmla="*/ 5432 w 10000"/>
              <a:gd name="connsiteY34" fmla="*/ 1960 h 10000"/>
              <a:gd name="connsiteX35" fmla="*/ 5180 w 10000"/>
              <a:gd name="connsiteY35" fmla="*/ 2111 h 10000"/>
              <a:gd name="connsiteX36" fmla="*/ 5432 w 10000"/>
              <a:gd name="connsiteY36" fmla="*/ 2211 h 10000"/>
              <a:gd name="connsiteX37" fmla="*/ 5432 w 10000"/>
              <a:gd name="connsiteY37" fmla="*/ 2362 h 10000"/>
              <a:gd name="connsiteX38" fmla="*/ 5432 w 10000"/>
              <a:gd name="connsiteY38" fmla="*/ 2513 h 10000"/>
              <a:gd name="connsiteX39" fmla="*/ 5938 w 10000"/>
              <a:gd name="connsiteY39" fmla="*/ 2412 h 10000"/>
              <a:gd name="connsiteX40" fmla="*/ 6823 w 10000"/>
              <a:gd name="connsiteY40" fmla="*/ 2362 h 10000"/>
              <a:gd name="connsiteX41" fmla="*/ 6696 w 10000"/>
              <a:gd name="connsiteY41" fmla="*/ 2513 h 10000"/>
              <a:gd name="connsiteX42" fmla="*/ 6823 w 10000"/>
              <a:gd name="connsiteY42" fmla="*/ 2613 h 10000"/>
              <a:gd name="connsiteX43" fmla="*/ 6949 w 10000"/>
              <a:gd name="connsiteY43" fmla="*/ 2714 h 10000"/>
              <a:gd name="connsiteX44" fmla="*/ 7201 w 10000"/>
              <a:gd name="connsiteY44" fmla="*/ 2915 h 10000"/>
              <a:gd name="connsiteX45" fmla="*/ 7833 w 10000"/>
              <a:gd name="connsiteY45" fmla="*/ 3015 h 10000"/>
              <a:gd name="connsiteX46" fmla="*/ 7707 w 10000"/>
              <a:gd name="connsiteY46" fmla="*/ 3216 h 10000"/>
              <a:gd name="connsiteX47" fmla="*/ 7707 w 10000"/>
              <a:gd name="connsiteY47" fmla="*/ 3467 h 10000"/>
              <a:gd name="connsiteX48" fmla="*/ 8464 w 10000"/>
              <a:gd name="connsiteY48" fmla="*/ 3518 h 10000"/>
              <a:gd name="connsiteX49" fmla="*/ 8845 w 10000"/>
              <a:gd name="connsiteY49" fmla="*/ 3668 h 10000"/>
              <a:gd name="connsiteX50" fmla="*/ 8845 w 10000"/>
              <a:gd name="connsiteY50" fmla="*/ 3819 h 10000"/>
              <a:gd name="connsiteX51" fmla="*/ 9097 w 10000"/>
              <a:gd name="connsiteY51" fmla="*/ 3769 h 10000"/>
              <a:gd name="connsiteX52" fmla="*/ 9855 w 10000"/>
              <a:gd name="connsiteY52" fmla="*/ 3618 h 10000"/>
              <a:gd name="connsiteX53" fmla="*/ 9855 w 10000"/>
              <a:gd name="connsiteY53" fmla="*/ 3819 h 10000"/>
              <a:gd name="connsiteX54" fmla="*/ 9602 w 10000"/>
              <a:gd name="connsiteY54" fmla="*/ 3920 h 10000"/>
              <a:gd name="connsiteX55" fmla="*/ 9475 w 10000"/>
              <a:gd name="connsiteY55" fmla="*/ 4121 h 10000"/>
              <a:gd name="connsiteX56" fmla="*/ 9097 w 10000"/>
              <a:gd name="connsiteY56" fmla="*/ 4171 h 10000"/>
              <a:gd name="connsiteX57" fmla="*/ 8970 w 10000"/>
              <a:gd name="connsiteY57" fmla="*/ 4422 h 10000"/>
              <a:gd name="connsiteX58" fmla="*/ 8338 w 10000"/>
              <a:gd name="connsiteY58" fmla="*/ 4422 h 10000"/>
              <a:gd name="connsiteX59" fmla="*/ 8338 w 10000"/>
              <a:gd name="connsiteY59" fmla="*/ 4523 h 10000"/>
              <a:gd name="connsiteX60" fmla="*/ 7959 w 10000"/>
              <a:gd name="connsiteY60" fmla="*/ 4523 h 10000"/>
              <a:gd name="connsiteX61" fmla="*/ 7833 w 10000"/>
              <a:gd name="connsiteY61" fmla="*/ 4673 h 10000"/>
              <a:gd name="connsiteX62" fmla="*/ 7581 w 10000"/>
              <a:gd name="connsiteY62" fmla="*/ 4724 h 10000"/>
              <a:gd name="connsiteX63" fmla="*/ 7201 w 10000"/>
              <a:gd name="connsiteY63" fmla="*/ 4774 h 10000"/>
              <a:gd name="connsiteX64" fmla="*/ 6696 w 10000"/>
              <a:gd name="connsiteY64" fmla="*/ 4724 h 10000"/>
              <a:gd name="connsiteX65" fmla="*/ 6444 w 10000"/>
              <a:gd name="connsiteY65" fmla="*/ 4925 h 10000"/>
              <a:gd name="connsiteX66" fmla="*/ 6570 w 10000"/>
              <a:gd name="connsiteY66" fmla="*/ 5025 h 10000"/>
              <a:gd name="connsiteX67" fmla="*/ 6444 w 10000"/>
              <a:gd name="connsiteY67" fmla="*/ 5176 h 10000"/>
              <a:gd name="connsiteX68" fmla="*/ 6570 w 10000"/>
              <a:gd name="connsiteY68" fmla="*/ 5377 h 10000"/>
              <a:gd name="connsiteX69" fmla="*/ 6064 w 10000"/>
              <a:gd name="connsiteY69" fmla="*/ 5377 h 10000"/>
              <a:gd name="connsiteX70" fmla="*/ 6444 w 10000"/>
              <a:gd name="connsiteY70" fmla="*/ 5528 h 10000"/>
              <a:gd name="connsiteX71" fmla="*/ 6570 w 10000"/>
              <a:gd name="connsiteY71" fmla="*/ 5628 h 10000"/>
              <a:gd name="connsiteX72" fmla="*/ 6696 w 10000"/>
              <a:gd name="connsiteY72" fmla="*/ 5779 h 10000"/>
              <a:gd name="connsiteX73" fmla="*/ 7201 w 10000"/>
              <a:gd name="connsiteY73" fmla="*/ 6030 h 10000"/>
              <a:gd name="connsiteX74" fmla="*/ 7707 w 10000"/>
              <a:gd name="connsiteY74" fmla="*/ 6281 h 10000"/>
              <a:gd name="connsiteX75" fmla="*/ 8086 w 10000"/>
              <a:gd name="connsiteY75" fmla="*/ 6583 h 10000"/>
              <a:gd name="connsiteX76" fmla="*/ 8212 w 10000"/>
              <a:gd name="connsiteY76" fmla="*/ 6482 h 10000"/>
              <a:gd name="connsiteX77" fmla="*/ 8212 w 10000"/>
              <a:gd name="connsiteY77" fmla="*/ 6683 h 10000"/>
              <a:gd name="connsiteX78" fmla="*/ 7959 w 10000"/>
              <a:gd name="connsiteY78" fmla="*/ 6784 h 10000"/>
              <a:gd name="connsiteX79" fmla="*/ 8086 w 10000"/>
              <a:gd name="connsiteY79" fmla="*/ 7035 h 10000"/>
              <a:gd name="connsiteX80" fmla="*/ 7833 w 10000"/>
              <a:gd name="connsiteY80" fmla="*/ 7136 h 10000"/>
              <a:gd name="connsiteX81" fmla="*/ 7581 w 10000"/>
              <a:gd name="connsiteY81" fmla="*/ 7186 h 10000"/>
              <a:gd name="connsiteX82" fmla="*/ 7833 w 10000"/>
              <a:gd name="connsiteY82" fmla="*/ 7387 h 10000"/>
              <a:gd name="connsiteX83" fmla="*/ 8717 w 10000"/>
              <a:gd name="connsiteY83" fmla="*/ 7789 h 10000"/>
              <a:gd name="connsiteX84" fmla="*/ 8970 w 10000"/>
              <a:gd name="connsiteY84" fmla="*/ 8241 h 10000"/>
              <a:gd name="connsiteX85" fmla="*/ 9097 w 10000"/>
              <a:gd name="connsiteY85" fmla="*/ 8392 h 10000"/>
              <a:gd name="connsiteX86" fmla="*/ 9223 w 10000"/>
              <a:gd name="connsiteY86" fmla="*/ 8543 h 10000"/>
              <a:gd name="connsiteX87" fmla="*/ 9475 w 10000"/>
              <a:gd name="connsiteY87" fmla="*/ 8744 h 10000"/>
              <a:gd name="connsiteX88" fmla="*/ 9728 w 10000"/>
              <a:gd name="connsiteY88" fmla="*/ 8995 h 10000"/>
              <a:gd name="connsiteX89" fmla="*/ 9475 w 10000"/>
              <a:gd name="connsiteY89" fmla="*/ 9296 h 10000"/>
              <a:gd name="connsiteX90" fmla="*/ 8970 w 10000"/>
              <a:gd name="connsiteY90" fmla="*/ 9598 h 10000"/>
              <a:gd name="connsiteX91" fmla="*/ 8845 w 10000"/>
              <a:gd name="connsiteY91" fmla="*/ 9749 h 10000"/>
              <a:gd name="connsiteX92" fmla="*/ 8717 w 10000"/>
              <a:gd name="connsiteY92" fmla="*/ 10000 h 10000"/>
              <a:gd name="connsiteX93" fmla="*/ 8464 w 10000"/>
              <a:gd name="connsiteY93" fmla="*/ 9698 h 10000"/>
              <a:gd name="connsiteX94" fmla="*/ 8464 w 10000"/>
              <a:gd name="connsiteY94" fmla="*/ 9598 h 10000"/>
              <a:gd name="connsiteX95" fmla="*/ 8591 w 10000"/>
              <a:gd name="connsiteY95" fmla="*/ 9497 h 10000"/>
              <a:gd name="connsiteX96" fmla="*/ 8717 w 10000"/>
              <a:gd name="connsiteY96" fmla="*/ 9246 h 10000"/>
              <a:gd name="connsiteX97" fmla="*/ 8845 w 10000"/>
              <a:gd name="connsiteY97" fmla="*/ 9045 h 10000"/>
              <a:gd name="connsiteX98" fmla="*/ 8717 w 10000"/>
              <a:gd name="connsiteY98" fmla="*/ 8995 h 10000"/>
              <a:gd name="connsiteX99" fmla="*/ 8591 w 10000"/>
              <a:gd name="connsiteY99" fmla="*/ 9045 h 10000"/>
              <a:gd name="connsiteX100" fmla="*/ 8464 w 10000"/>
              <a:gd name="connsiteY100" fmla="*/ 8945 h 10000"/>
              <a:gd name="connsiteX101" fmla="*/ 8591 w 10000"/>
              <a:gd name="connsiteY101" fmla="*/ 8794 h 10000"/>
              <a:gd name="connsiteX102" fmla="*/ 8338 w 10000"/>
              <a:gd name="connsiteY102" fmla="*/ 8744 h 10000"/>
              <a:gd name="connsiteX103" fmla="*/ 8591 w 10000"/>
              <a:gd name="connsiteY103" fmla="*/ 8744 h 10000"/>
              <a:gd name="connsiteX104" fmla="*/ 8591 w 10000"/>
              <a:gd name="connsiteY104" fmla="*/ 8643 h 10000"/>
              <a:gd name="connsiteX105" fmla="*/ 8464 w 10000"/>
              <a:gd name="connsiteY105" fmla="*/ 8492 h 10000"/>
              <a:gd name="connsiteX106" fmla="*/ 8338 w 10000"/>
              <a:gd name="connsiteY106" fmla="*/ 8291 h 10000"/>
              <a:gd name="connsiteX107" fmla="*/ 7959 w 10000"/>
              <a:gd name="connsiteY107" fmla="*/ 8040 h 10000"/>
              <a:gd name="connsiteX108" fmla="*/ 7707 w 10000"/>
              <a:gd name="connsiteY108" fmla="*/ 7789 h 10000"/>
              <a:gd name="connsiteX109" fmla="*/ 7707 w 10000"/>
              <a:gd name="connsiteY109" fmla="*/ 8040 h 10000"/>
              <a:gd name="connsiteX110" fmla="*/ 7707 w 10000"/>
              <a:gd name="connsiteY110" fmla="*/ 7889 h 10000"/>
              <a:gd name="connsiteX111" fmla="*/ 7581 w 10000"/>
              <a:gd name="connsiteY111" fmla="*/ 7739 h 10000"/>
              <a:gd name="connsiteX112" fmla="*/ 7454 w 10000"/>
              <a:gd name="connsiteY112" fmla="*/ 7437 h 10000"/>
              <a:gd name="connsiteX113" fmla="*/ 7328 w 10000"/>
              <a:gd name="connsiteY113" fmla="*/ 7437 h 10000"/>
              <a:gd name="connsiteX114" fmla="*/ 7328 w 10000"/>
              <a:gd name="connsiteY114" fmla="*/ 7437 h 10000"/>
              <a:gd name="connsiteX115" fmla="*/ 6949 w 10000"/>
              <a:gd name="connsiteY115" fmla="*/ 6834 h 10000"/>
              <a:gd name="connsiteX116" fmla="*/ 6823 w 10000"/>
              <a:gd name="connsiteY116" fmla="*/ 6734 h 10000"/>
              <a:gd name="connsiteX117" fmla="*/ 6823 w 10000"/>
              <a:gd name="connsiteY117" fmla="*/ 6633 h 10000"/>
              <a:gd name="connsiteX118" fmla="*/ 6823 w 10000"/>
              <a:gd name="connsiteY118" fmla="*/ 6432 h 10000"/>
              <a:gd name="connsiteX119" fmla="*/ 6444 w 10000"/>
              <a:gd name="connsiteY119" fmla="*/ 6432 h 10000"/>
              <a:gd name="connsiteX120" fmla="*/ 6064 w 10000"/>
              <a:gd name="connsiteY120" fmla="*/ 6131 h 10000"/>
              <a:gd name="connsiteX121" fmla="*/ 5938 w 10000"/>
              <a:gd name="connsiteY121" fmla="*/ 6080 h 10000"/>
              <a:gd name="connsiteX122" fmla="*/ 5686 w 10000"/>
              <a:gd name="connsiteY122" fmla="*/ 5980 h 10000"/>
              <a:gd name="connsiteX123" fmla="*/ 5686 w 10000"/>
              <a:gd name="connsiteY123" fmla="*/ 6080 h 10000"/>
              <a:gd name="connsiteX124" fmla="*/ 5686 w 10000"/>
              <a:gd name="connsiteY124" fmla="*/ 6332 h 10000"/>
              <a:gd name="connsiteX125" fmla="*/ 5432 w 10000"/>
              <a:gd name="connsiteY125" fmla="*/ 6482 h 10000"/>
              <a:gd name="connsiteX126" fmla="*/ 5054 w 10000"/>
              <a:gd name="connsiteY126" fmla="*/ 6332 h 10000"/>
              <a:gd name="connsiteX127" fmla="*/ 5180 w 10000"/>
              <a:gd name="connsiteY127" fmla="*/ 6432 h 10000"/>
              <a:gd name="connsiteX128" fmla="*/ 4802 w 10000"/>
              <a:gd name="connsiteY128" fmla="*/ 6533 h 10000"/>
              <a:gd name="connsiteX129" fmla="*/ 4549 w 10000"/>
              <a:gd name="connsiteY129" fmla="*/ 6633 h 10000"/>
              <a:gd name="connsiteX0" fmla="*/ 254 w 9748"/>
              <a:gd name="connsiteY0" fmla="*/ 3266 h 10000"/>
              <a:gd name="connsiteX1" fmla="*/ 0 w 9748"/>
              <a:gd name="connsiteY1" fmla="*/ 2965 h 10000"/>
              <a:gd name="connsiteX2" fmla="*/ 254 w 9748"/>
              <a:gd name="connsiteY2" fmla="*/ 2814 h 10000"/>
              <a:gd name="connsiteX3" fmla="*/ 127 w 9748"/>
              <a:gd name="connsiteY3" fmla="*/ 2412 h 10000"/>
              <a:gd name="connsiteX4" fmla="*/ 254 w 9748"/>
              <a:gd name="connsiteY4" fmla="*/ 2412 h 10000"/>
              <a:gd name="connsiteX5" fmla="*/ 505 w 9748"/>
              <a:gd name="connsiteY5" fmla="*/ 2412 h 10000"/>
              <a:gd name="connsiteX6" fmla="*/ 1138 w 9748"/>
              <a:gd name="connsiteY6" fmla="*/ 2513 h 10000"/>
              <a:gd name="connsiteX7" fmla="*/ 1391 w 9748"/>
              <a:gd name="connsiteY7" fmla="*/ 1809 h 10000"/>
              <a:gd name="connsiteX8" fmla="*/ 1644 w 9748"/>
              <a:gd name="connsiteY8" fmla="*/ 1508 h 10000"/>
              <a:gd name="connsiteX9" fmla="*/ 1644 w 9748"/>
              <a:gd name="connsiteY9" fmla="*/ 1256 h 10000"/>
              <a:gd name="connsiteX10" fmla="*/ 1770 w 9748"/>
              <a:gd name="connsiteY10" fmla="*/ 1005 h 10000"/>
              <a:gd name="connsiteX11" fmla="*/ 2023 w 9748"/>
              <a:gd name="connsiteY11" fmla="*/ 955 h 10000"/>
              <a:gd name="connsiteX12" fmla="*/ 2275 w 9748"/>
              <a:gd name="connsiteY12" fmla="*/ 854 h 10000"/>
              <a:gd name="connsiteX13" fmla="*/ 2528 w 9748"/>
              <a:gd name="connsiteY13" fmla="*/ 754 h 10000"/>
              <a:gd name="connsiteX14" fmla="*/ 3159 w 9748"/>
              <a:gd name="connsiteY14" fmla="*/ 653 h 10000"/>
              <a:gd name="connsiteX15" fmla="*/ 3412 w 9748"/>
              <a:gd name="connsiteY15" fmla="*/ 653 h 10000"/>
              <a:gd name="connsiteX16" fmla="*/ 3792 w 9748"/>
              <a:gd name="connsiteY16" fmla="*/ 754 h 10000"/>
              <a:gd name="connsiteX17" fmla="*/ 3539 w 9748"/>
              <a:gd name="connsiteY17" fmla="*/ 603 h 10000"/>
              <a:gd name="connsiteX18" fmla="*/ 3666 w 9748"/>
              <a:gd name="connsiteY18" fmla="*/ 402 h 10000"/>
              <a:gd name="connsiteX19" fmla="*/ 3792 w 9748"/>
              <a:gd name="connsiteY19" fmla="*/ 201 h 10000"/>
              <a:gd name="connsiteX20" fmla="*/ 3792 w 9748"/>
              <a:gd name="connsiteY20" fmla="*/ 151 h 10000"/>
              <a:gd name="connsiteX21" fmla="*/ 3918 w 9748"/>
              <a:gd name="connsiteY21" fmla="*/ 0 h 10000"/>
              <a:gd name="connsiteX22" fmla="*/ 4675 w 9748"/>
              <a:gd name="connsiteY22" fmla="*/ 201 h 10000"/>
              <a:gd name="connsiteX23" fmla="*/ 4802 w 9748"/>
              <a:gd name="connsiteY23" fmla="*/ 352 h 10000"/>
              <a:gd name="connsiteX24" fmla="*/ 5055 w 9748"/>
              <a:gd name="connsiteY24" fmla="*/ 503 h 10000"/>
              <a:gd name="connsiteX25" fmla="*/ 5180 w 9748"/>
              <a:gd name="connsiteY25" fmla="*/ 452 h 10000"/>
              <a:gd name="connsiteX26" fmla="*/ 5812 w 9748"/>
              <a:gd name="connsiteY26" fmla="*/ 905 h 10000"/>
              <a:gd name="connsiteX27" fmla="*/ 5939 w 9748"/>
              <a:gd name="connsiteY27" fmla="*/ 1156 h 10000"/>
              <a:gd name="connsiteX28" fmla="*/ 5812 w 9748"/>
              <a:gd name="connsiteY28" fmla="*/ 1307 h 10000"/>
              <a:gd name="connsiteX29" fmla="*/ 5812 w 9748"/>
              <a:gd name="connsiteY29" fmla="*/ 1457 h 10000"/>
              <a:gd name="connsiteX30" fmla="*/ 5686 w 9748"/>
              <a:gd name="connsiteY30" fmla="*/ 1508 h 10000"/>
              <a:gd name="connsiteX31" fmla="*/ 5434 w 9748"/>
              <a:gd name="connsiteY31" fmla="*/ 1558 h 10000"/>
              <a:gd name="connsiteX32" fmla="*/ 5055 w 9748"/>
              <a:gd name="connsiteY32" fmla="*/ 1759 h 10000"/>
              <a:gd name="connsiteX33" fmla="*/ 5180 w 9748"/>
              <a:gd name="connsiteY33" fmla="*/ 1960 h 10000"/>
              <a:gd name="connsiteX34" fmla="*/ 4928 w 9748"/>
              <a:gd name="connsiteY34" fmla="*/ 2111 h 10000"/>
              <a:gd name="connsiteX35" fmla="*/ 5180 w 9748"/>
              <a:gd name="connsiteY35" fmla="*/ 2211 h 10000"/>
              <a:gd name="connsiteX36" fmla="*/ 5180 w 9748"/>
              <a:gd name="connsiteY36" fmla="*/ 2362 h 10000"/>
              <a:gd name="connsiteX37" fmla="*/ 5180 w 9748"/>
              <a:gd name="connsiteY37" fmla="*/ 2513 h 10000"/>
              <a:gd name="connsiteX38" fmla="*/ 5686 w 9748"/>
              <a:gd name="connsiteY38" fmla="*/ 2412 h 10000"/>
              <a:gd name="connsiteX39" fmla="*/ 6571 w 9748"/>
              <a:gd name="connsiteY39" fmla="*/ 2362 h 10000"/>
              <a:gd name="connsiteX40" fmla="*/ 6444 w 9748"/>
              <a:gd name="connsiteY40" fmla="*/ 2513 h 10000"/>
              <a:gd name="connsiteX41" fmla="*/ 6571 w 9748"/>
              <a:gd name="connsiteY41" fmla="*/ 2613 h 10000"/>
              <a:gd name="connsiteX42" fmla="*/ 6697 w 9748"/>
              <a:gd name="connsiteY42" fmla="*/ 2714 h 10000"/>
              <a:gd name="connsiteX43" fmla="*/ 6949 w 9748"/>
              <a:gd name="connsiteY43" fmla="*/ 2915 h 10000"/>
              <a:gd name="connsiteX44" fmla="*/ 7581 w 9748"/>
              <a:gd name="connsiteY44" fmla="*/ 3015 h 10000"/>
              <a:gd name="connsiteX45" fmla="*/ 7455 w 9748"/>
              <a:gd name="connsiteY45" fmla="*/ 3216 h 10000"/>
              <a:gd name="connsiteX46" fmla="*/ 7455 w 9748"/>
              <a:gd name="connsiteY46" fmla="*/ 3467 h 10000"/>
              <a:gd name="connsiteX47" fmla="*/ 8212 w 9748"/>
              <a:gd name="connsiteY47" fmla="*/ 3518 h 10000"/>
              <a:gd name="connsiteX48" fmla="*/ 8593 w 9748"/>
              <a:gd name="connsiteY48" fmla="*/ 3668 h 10000"/>
              <a:gd name="connsiteX49" fmla="*/ 8593 w 9748"/>
              <a:gd name="connsiteY49" fmla="*/ 3819 h 10000"/>
              <a:gd name="connsiteX50" fmla="*/ 8845 w 9748"/>
              <a:gd name="connsiteY50" fmla="*/ 3769 h 10000"/>
              <a:gd name="connsiteX51" fmla="*/ 9603 w 9748"/>
              <a:gd name="connsiteY51" fmla="*/ 3618 h 10000"/>
              <a:gd name="connsiteX52" fmla="*/ 9603 w 9748"/>
              <a:gd name="connsiteY52" fmla="*/ 3819 h 10000"/>
              <a:gd name="connsiteX53" fmla="*/ 9350 w 9748"/>
              <a:gd name="connsiteY53" fmla="*/ 3920 h 10000"/>
              <a:gd name="connsiteX54" fmla="*/ 9223 w 9748"/>
              <a:gd name="connsiteY54" fmla="*/ 4121 h 10000"/>
              <a:gd name="connsiteX55" fmla="*/ 8845 w 9748"/>
              <a:gd name="connsiteY55" fmla="*/ 4171 h 10000"/>
              <a:gd name="connsiteX56" fmla="*/ 8718 w 9748"/>
              <a:gd name="connsiteY56" fmla="*/ 4422 h 10000"/>
              <a:gd name="connsiteX57" fmla="*/ 8086 w 9748"/>
              <a:gd name="connsiteY57" fmla="*/ 4422 h 10000"/>
              <a:gd name="connsiteX58" fmla="*/ 8086 w 9748"/>
              <a:gd name="connsiteY58" fmla="*/ 4523 h 10000"/>
              <a:gd name="connsiteX59" fmla="*/ 7707 w 9748"/>
              <a:gd name="connsiteY59" fmla="*/ 4523 h 10000"/>
              <a:gd name="connsiteX60" fmla="*/ 7581 w 9748"/>
              <a:gd name="connsiteY60" fmla="*/ 4673 h 10000"/>
              <a:gd name="connsiteX61" fmla="*/ 7329 w 9748"/>
              <a:gd name="connsiteY61" fmla="*/ 4724 h 10000"/>
              <a:gd name="connsiteX62" fmla="*/ 6949 w 9748"/>
              <a:gd name="connsiteY62" fmla="*/ 4774 h 10000"/>
              <a:gd name="connsiteX63" fmla="*/ 6444 w 9748"/>
              <a:gd name="connsiteY63" fmla="*/ 4724 h 10000"/>
              <a:gd name="connsiteX64" fmla="*/ 6192 w 9748"/>
              <a:gd name="connsiteY64" fmla="*/ 4925 h 10000"/>
              <a:gd name="connsiteX65" fmla="*/ 6318 w 9748"/>
              <a:gd name="connsiteY65" fmla="*/ 5025 h 10000"/>
              <a:gd name="connsiteX66" fmla="*/ 6192 w 9748"/>
              <a:gd name="connsiteY66" fmla="*/ 5176 h 10000"/>
              <a:gd name="connsiteX67" fmla="*/ 6318 w 9748"/>
              <a:gd name="connsiteY67" fmla="*/ 5377 h 10000"/>
              <a:gd name="connsiteX68" fmla="*/ 5812 w 9748"/>
              <a:gd name="connsiteY68" fmla="*/ 5377 h 10000"/>
              <a:gd name="connsiteX69" fmla="*/ 6192 w 9748"/>
              <a:gd name="connsiteY69" fmla="*/ 5528 h 10000"/>
              <a:gd name="connsiteX70" fmla="*/ 6318 w 9748"/>
              <a:gd name="connsiteY70" fmla="*/ 5628 h 10000"/>
              <a:gd name="connsiteX71" fmla="*/ 6444 w 9748"/>
              <a:gd name="connsiteY71" fmla="*/ 5779 h 10000"/>
              <a:gd name="connsiteX72" fmla="*/ 6949 w 9748"/>
              <a:gd name="connsiteY72" fmla="*/ 6030 h 10000"/>
              <a:gd name="connsiteX73" fmla="*/ 7455 w 9748"/>
              <a:gd name="connsiteY73" fmla="*/ 6281 h 10000"/>
              <a:gd name="connsiteX74" fmla="*/ 7834 w 9748"/>
              <a:gd name="connsiteY74" fmla="*/ 6583 h 10000"/>
              <a:gd name="connsiteX75" fmla="*/ 7960 w 9748"/>
              <a:gd name="connsiteY75" fmla="*/ 6482 h 10000"/>
              <a:gd name="connsiteX76" fmla="*/ 7960 w 9748"/>
              <a:gd name="connsiteY76" fmla="*/ 6683 h 10000"/>
              <a:gd name="connsiteX77" fmla="*/ 7707 w 9748"/>
              <a:gd name="connsiteY77" fmla="*/ 6784 h 10000"/>
              <a:gd name="connsiteX78" fmla="*/ 7834 w 9748"/>
              <a:gd name="connsiteY78" fmla="*/ 7035 h 10000"/>
              <a:gd name="connsiteX79" fmla="*/ 7581 w 9748"/>
              <a:gd name="connsiteY79" fmla="*/ 7136 h 10000"/>
              <a:gd name="connsiteX80" fmla="*/ 7329 w 9748"/>
              <a:gd name="connsiteY80" fmla="*/ 7186 h 10000"/>
              <a:gd name="connsiteX81" fmla="*/ 7581 w 9748"/>
              <a:gd name="connsiteY81" fmla="*/ 7387 h 10000"/>
              <a:gd name="connsiteX82" fmla="*/ 8465 w 9748"/>
              <a:gd name="connsiteY82" fmla="*/ 7789 h 10000"/>
              <a:gd name="connsiteX83" fmla="*/ 8718 w 9748"/>
              <a:gd name="connsiteY83" fmla="*/ 8241 h 10000"/>
              <a:gd name="connsiteX84" fmla="*/ 8845 w 9748"/>
              <a:gd name="connsiteY84" fmla="*/ 8392 h 10000"/>
              <a:gd name="connsiteX85" fmla="*/ 8971 w 9748"/>
              <a:gd name="connsiteY85" fmla="*/ 8543 h 10000"/>
              <a:gd name="connsiteX86" fmla="*/ 9223 w 9748"/>
              <a:gd name="connsiteY86" fmla="*/ 8744 h 10000"/>
              <a:gd name="connsiteX87" fmla="*/ 9476 w 9748"/>
              <a:gd name="connsiteY87" fmla="*/ 8995 h 10000"/>
              <a:gd name="connsiteX88" fmla="*/ 9223 w 9748"/>
              <a:gd name="connsiteY88" fmla="*/ 9296 h 10000"/>
              <a:gd name="connsiteX89" fmla="*/ 8718 w 9748"/>
              <a:gd name="connsiteY89" fmla="*/ 9598 h 10000"/>
              <a:gd name="connsiteX90" fmla="*/ 8593 w 9748"/>
              <a:gd name="connsiteY90" fmla="*/ 9749 h 10000"/>
              <a:gd name="connsiteX91" fmla="*/ 8465 w 9748"/>
              <a:gd name="connsiteY91" fmla="*/ 10000 h 10000"/>
              <a:gd name="connsiteX92" fmla="*/ 8212 w 9748"/>
              <a:gd name="connsiteY92" fmla="*/ 9698 h 10000"/>
              <a:gd name="connsiteX93" fmla="*/ 8212 w 9748"/>
              <a:gd name="connsiteY93" fmla="*/ 9598 h 10000"/>
              <a:gd name="connsiteX94" fmla="*/ 8339 w 9748"/>
              <a:gd name="connsiteY94" fmla="*/ 9497 h 10000"/>
              <a:gd name="connsiteX95" fmla="*/ 8465 w 9748"/>
              <a:gd name="connsiteY95" fmla="*/ 9246 h 10000"/>
              <a:gd name="connsiteX96" fmla="*/ 8593 w 9748"/>
              <a:gd name="connsiteY96" fmla="*/ 9045 h 10000"/>
              <a:gd name="connsiteX97" fmla="*/ 8465 w 9748"/>
              <a:gd name="connsiteY97" fmla="*/ 8995 h 10000"/>
              <a:gd name="connsiteX98" fmla="*/ 8339 w 9748"/>
              <a:gd name="connsiteY98" fmla="*/ 9045 h 10000"/>
              <a:gd name="connsiteX99" fmla="*/ 8212 w 9748"/>
              <a:gd name="connsiteY99" fmla="*/ 8945 h 10000"/>
              <a:gd name="connsiteX100" fmla="*/ 8339 w 9748"/>
              <a:gd name="connsiteY100" fmla="*/ 8794 h 10000"/>
              <a:gd name="connsiteX101" fmla="*/ 8086 w 9748"/>
              <a:gd name="connsiteY101" fmla="*/ 8744 h 10000"/>
              <a:gd name="connsiteX102" fmla="*/ 8339 w 9748"/>
              <a:gd name="connsiteY102" fmla="*/ 8744 h 10000"/>
              <a:gd name="connsiteX103" fmla="*/ 8339 w 9748"/>
              <a:gd name="connsiteY103" fmla="*/ 8643 h 10000"/>
              <a:gd name="connsiteX104" fmla="*/ 8212 w 9748"/>
              <a:gd name="connsiteY104" fmla="*/ 8492 h 10000"/>
              <a:gd name="connsiteX105" fmla="*/ 8086 w 9748"/>
              <a:gd name="connsiteY105" fmla="*/ 8291 h 10000"/>
              <a:gd name="connsiteX106" fmla="*/ 7707 w 9748"/>
              <a:gd name="connsiteY106" fmla="*/ 8040 h 10000"/>
              <a:gd name="connsiteX107" fmla="*/ 7455 w 9748"/>
              <a:gd name="connsiteY107" fmla="*/ 7789 h 10000"/>
              <a:gd name="connsiteX108" fmla="*/ 7455 w 9748"/>
              <a:gd name="connsiteY108" fmla="*/ 8040 h 10000"/>
              <a:gd name="connsiteX109" fmla="*/ 7455 w 9748"/>
              <a:gd name="connsiteY109" fmla="*/ 7889 h 10000"/>
              <a:gd name="connsiteX110" fmla="*/ 7329 w 9748"/>
              <a:gd name="connsiteY110" fmla="*/ 7739 h 10000"/>
              <a:gd name="connsiteX111" fmla="*/ 7202 w 9748"/>
              <a:gd name="connsiteY111" fmla="*/ 7437 h 10000"/>
              <a:gd name="connsiteX112" fmla="*/ 7076 w 9748"/>
              <a:gd name="connsiteY112" fmla="*/ 7437 h 10000"/>
              <a:gd name="connsiteX113" fmla="*/ 7076 w 9748"/>
              <a:gd name="connsiteY113" fmla="*/ 7437 h 10000"/>
              <a:gd name="connsiteX114" fmla="*/ 6697 w 9748"/>
              <a:gd name="connsiteY114" fmla="*/ 6834 h 10000"/>
              <a:gd name="connsiteX115" fmla="*/ 6571 w 9748"/>
              <a:gd name="connsiteY115" fmla="*/ 6734 h 10000"/>
              <a:gd name="connsiteX116" fmla="*/ 6571 w 9748"/>
              <a:gd name="connsiteY116" fmla="*/ 6633 h 10000"/>
              <a:gd name="connsiteX117" fmla="*/ 6571 w 9748"/>
              <a:gd name="connsiteY117" fmla="*/ 6432 h 10000"/>
              <a:gd name="connsiteX118" fmla="*/ 6192 w 9748"/>
              <a:gd name="connsiteY118" fmla="*/ 6432 h 10000"/>
              <a:gd name="connsiteX119" fmla="*/ 5812 w 9748"/>
              <a:gd name="connsiteY119" fmla="*/ 6131 h 10000"/>
              <a:gd name="connsiteX120" fmla="*/ 5686 w 9748"/>
              <a:gd name="connsiteY120" fmla="*/ 6080 h 10000"/>
              <a:gd name="connsiteX121" fmla="*/ 5434 w 9748"/>
              <a:gd name="connsiteY121" fmla="*/ 5980 h 10000"/>
              <a:gd name="connsiteX122" fmla="*/ 5434 w 9748"/>
              <a:gd name="connsiteY122" fmla="*/ 6080 h 10000"/>
              <a:gd name="connsiteX123" fmla="*/ 5434 w 9748"/>
              <a:gd name="connsiteY123" fmla="*/ 6332 h 10000"/>
              <a:gd name="connsiteX124" fmla="*/ 5180 w 9748"/>
              <a:gd name="connsiteY124" fmla="*/ 6482 h 10000"/>
              <a:gd name="connsiteX125" fmla="*/ 4802 w 9748"/>
              <a:gd name="connsiteY125" fmla="*/ 6332 h 10000"/>
              <a:gd name="connsiteX126" fmla="*/ 4928 w 9748"/>
              <a:gd name="connsiteY126" fmla="*/ 6432 h 10000"/>
              <a:gd name="connsiteX127" fmla="*/ 4550 w 9748"/>
              <a:gd name="connsiteY127" fmla="*/ 6533 h 10000"/>
              <a:gd name="connsiteX128" fmla="*/ 4297 w 9748"/>
              <a:gd name="connsiteY128" fmla="*/ 6633 h 10000"/>
              <a:gd name="connsiteX0" fmla="*/ 0 w 10000"/>
              <a:gd name="connsiteY0" fmla="*/ 2965 h 10000"/>
              <a:gd name="connsiteX1" fmla="*/ 261 w 10000"/>
              <a:gd name="connsiteY1" fmla="*/ 2814 h 10000"/>
              <a:gd name="connsiteX2" fmla="*/ 130 w 10000"/>
              <a:gd name="connsiteY2" fmla="*/ 2412 h 10000"/>
              <a:gd name="connsiteX3" fmla="*/ 261 w 10000"/>
              <a:gd name="connsiteY3" fmla="*/ 2412 h 10000"/>
              <a:gd name="connsiteX4" fmla="*/ 518 w 10000"/>
              <a:gd name="connsiteY4" fmla="*/ 2412 h 10000"/>
              <a:gd name="connsiteX5" fmla="*/ 1167 w 10000"/>
              <a:gd name="connsiteY5" fmla="*/ 2513 h 10000"/>
              <a:gd name="connsiteX6" fmla="*/ 1427 w 10000"/>
              <a:gd name="connsiteY6" fmla="*/ 1809 h 10000"/>
              <a:gd name="connsiteX7" fmla="*/ 1686 w 10000"/>
              <a:gd name="connsiteY7" fmla="*/ 1508 h 10000"/>
              <a:gd name="connsiteX8" fmla="*/ 1686 w 10000"/>
              <a:gd name="connsiteY8" fmla="*/ 1256 h 10000"/>
              <a:gd name="connsiteX9" fmla="*/ 1816 w 10000"/>
              <a:gd name="connsiteY9" fmla="*/ 1005 h 10000"/>
              <a:gd name="connsiteX10" fmla="*/ 2075 w 10000"/>
              <a:gd name="connsiteY10" fmla="*/ 955 h 10000"/>
              <a:gd name="connsiteX11" fmla="*/ 2334 w 10000"/>
              <a:gd name="connsiteY11" fmla="*/ 854 h 10000"/>
              <a:gd name="connsiteX12" fmla="*/ 2593 w 10000"/>
              <a:gd name="connsiteY12" fmla="*/ 754 h 10000"/>
              <a:gd name="connsiteX13" fmla="*/ 3241 w 10000"/>
              <a:gd name="connsiteY13" fmla="*/ 653 h 10000"/>
              <a:gd name="connsiteX14" fmla="*/ 3500 w 10000"/>
              <a:gd name="connsiteY14" fmla="*/ 653 h 10000"/>
              <a:gd name="connsiteX15" fmla="*/ 3890 w 10000"/>
              <a:gd name="connsiteY15" fmla="*/ 754 h 10000"/>
              <a:gd name="connsiteX16" fmla="*/ 3630 w 10000"/>
              <a:gd name="connsiteY16" fmla="*/ 603 h 10000"/>
              <a:gd name="connsiteX17" fmla="*/ 3761 w 10000"/>
              <a:gd name="connsiteY17" fmla="*/ 402 h 10000"/>
              <a:gd name="connsiteX18" fmla="*/ 3890 w 10000"/>
              <a:gd name="connsiteY18" fmla="*/ 201 h 10000"/>
              <a:gd name="connsiteX19" fmla="*/ 3890 w 10000"/>
              <a:gd name="connsiteY19" fmla="*/ 151 h 10000"/>
              <a:gd name="connsiteX20" fmla="*/ 4019 w 10000"/>
              <a:gd name="connsiteY20" fmla="*/ 0 h 10000"/>
              <a:gd name="connsiteX21" fmla="*/ 4796 w 10000"/>
              <a:gd name="connsiteY21" fmla="*/ 201 h 10000"/>
              <a:gd name="connsiteX22" fmla="*/ 4926 w 10000"/>
              <a:gd name="connsiteY22" fmla="*/ 352 h 10000"/>
              <a:gd name="connsiteX23" fmla="*/ 5186 w 10000"/>
              <a:gd name="connsiteY23" fmla="*/ 503 h 10000"/>
              <a:gd name="connsiteX24" fmla="*/ 5314 w 10000"/>
              <a:gd name="connsiteY24" fmla="*/ 452 h 10000"/>
              <a:gd name="connsiteX25" fmla="*/ 5962 w 10000"/>
              <a:gd name="connsiteY25" fmla="*/ 905 h 10000"/>
              <a:gd name="connsiteX26" fmla="*/ 6093 w 10000"/>
              <a:gd name="connsiteY26" fmla="*/ 1156 h 10000"/>
              <a:gd name="connsiteX27" fmla="*/ 5962 w 10000"/>
              <a:gd name="connsiteY27" fmla="*/ 1307 h 10000"/>
              <a:gd name="connsiteX28" fmla="*/ 5962 w 10000"/>
              <a:gd name="connsiteY28" fmla="*/ 1457 h 10000"/>
              <a:gd name="connsiteX29" fmla="*/ 5833 w 10000"/>
              <a:gd name="connsiteY29" fmla="*/ 1508 h 10000"/>
              <a:gd name="connsiteX30" fmla="*/ 5574 w 10000"/>
              <a:gd name="connsiteY30" fmla="*/ 1558 h 10000"/>
              <a:gd name="connsiteX31" fmla="*/ 5186 w 10000"/>
              <a:gd name="connsiteY31" fmla="*/ 1759 h 10000"/>
              <a:gd name="connsiteX32" fmla="*/ 5314 w 10000"/>
              <a:gd name="connsiteY32" fmla="*/ 1960 h 10000"/>
              <a:gd name="connsiteX33" fmla="*/ 5055 w 10000"/>
              <a:gd name="connsiteY33" fmla="*/ 2111 h 10000"/>
              <a:gd name="connsiteX34" fmla="*/ 5314 w 10000"/>
              <a:gd name="connsiteY34" fmla="*/ 2211 h 10000"/>
              <a:gd name="connsiteX35" fmla="*/ 5314 w 10000"/>
              <a:gd name="connsiteY35" fmla="*/ 2362 h 10000"/>
              <a:gd name="connsiteX36" fmla="*/ 5314 w 10000"/>
              <a:gd name="connsiteY36" fmla="*/ 2513 h 10000"/>
              <a:gd name="connsiteX37" fmla="*/ 5833 w 10000"/>
              <a:gd name="connsiteY37" fmla="*/ 2412 h 10000"/>
              <a:gd name="connsiteX38" fmla="*/ 6741 w 10000"/>
              <a:gd name="connsiteY38" fmla="*/ 2362 h 10000"/>
              <a:gd name="connsiteX39" fmla="*/ 6611 w 10000"/>
              <a:gd name="connsiteY39" fmla="*/ 2513 h 10000"/>
              <a:gd name="connsiteX40" fmla="*/ 6741 w 10000"/>
              <a:gd name="connsiteY40" fmla="*/ 2613 h 10000"/>
              <a:gd name="connsiteX41" fmla="*/ 6870 w 10000"/>
              <a:gd name="connsiteY41" fmla="*/ 2714 h 10000"/>
              <a:gd name="connsiteX42" fmla="*/ 7129 w 10000"/>
              <a:gd name="connsiteY42" fmla="*/ 2915 h 10000"/>
              <a:gd name="connsiteX43" fmla="*/ 7777 w 10000"/>
              <a:gd name="connsiteY43" fmla="*/ 3015 h 10000"/>
              <a:gd name="connsiteX44" fmla="*/ 7648 w 10000"/>
              <a:gd name="connsiteY44" fmla="*/ 3216 h 10000"/>
              <a:gd name="connsiteX45" fmla="*/ 7648 w 10000"/>
              <a:gd name="connsiteY45" fmla="*/ 3467 h 10000"/>
              <a:gd name="connsiteX46" fmla="*/ 8424 w 10000"/>
              <a:gd name="connsiteY46" fmla="*/ 3518 h 10000"/>
              <a:gd name="connsiteX47" fmla="*/ 8815 w 10000"/>
              <a:gd name="connsiteY47" fmla="*/ 3668 h 10000"/>
              <a:gd name="connsiteX48" fmla="*/ 8815 w 10000"/>
              <a:gd name="connsiteY48" fmla="*/ 3819 h 10000"/>
              <a:gd name="connsiteX49" fmla="*/ 9074 w 10000"/>
              <a:gd name="connsiteY49" fmla="*/ 3769 h 10000"/>
              <a:gd name="connsiteX50" fmla="*/ 9851 w 10000"/>
              <a:gd name="connsiteY50" fmla="*/ 3618 h 10000"/>
              <a:gd name="connsiteX51" fmla="*/ 9851 w 10000"/>
              <a:gd name="connsiteY51" fmla="*/ 3819 h 10000"/>
              <a:gd name="connsiteX52" fmla="*/ 9592 w 10000"/>
              <a:gd name="connsiteY52" fmla="*/ 3920 h 10000"/>
              <a:gd name="connsiteX53" fmla="*/ 9461 w 10000"/>
              <a:gd name="connsiteY53" fmla="*/ 4121 h 10000"/>
              <a:gd name="connsiteX54" fmla="*/ 9074 w 10000"/>
              <a:gd name="connsiteY54" fmla="*/ 4171 h 10000"/>
              <a:gd name="connsiteX55" fmla="*/ 8943 w 10000"/>
              <a:gd name="connsiteY55" fmla="*/ 4422 h 10000"/>
              <a:gd name="connsiteX56" fmla="*/ 8295 w 10000"/>
              <a:gd name="connsiteY56" fmla="*/ 4422 h 10000"/>
              <a:gd name="connsiteX57" fmla="*/ 8295 w 10000"/>
              <a:gd name="connsiteY57" fmla="*/ 4523 h 10000"/>
              <a:gd name="connsiteX58" fmla="*/ 7906 w 10000"/>
              <a:gd name="connsiteY58" fmla="*/ 4523 h 10000"/>
              <a:gd name="connsiteX59" fmla="*/ 7777 w 10000"/>
              <a:gd name="connsiteY59" fmla="*/ 4673 h 10000"/>
              <a:gd name="connsiteX60" fmla="*/ 7518 w 10000"/>
              <a:gd name="connsiteY60" fmla="*/ 4724 h 10000"/>
              <a:gd name="connsiteX61" fmla="*/ 7129 w 10000"/>
              <a:gd name="connsiteY61" fmla="*/ 4774 h 10000"/>
              <a:gd name="connsiteX62" fmla="*/ 6611 w 10000"/>
              <a:gd name="connsiteY62" fmla="*/ 4724 h 10000"/>
              <a:gd name="connsiteX63" fmla="*/ 6352 w 10000"/>
              <a:gd name="connsiteY63" fmla="*/ 4925 h 10000"/>
              <a:gd name="connsiteX64" fmla="*/ 6481 w 10000"/>
              <a:gd name="connsiteY64" fmla="*/ 5025 h 10000"/>
              <a:gd name="connsiteX65" fmla="*/ 6352 w 10000"/>
              <a:gd name="connsiteY65" fmla="*/ 5176 h 10000"/>
              <a:gd name="connsiteX66" fmla="*/ 6481 w 10000"/>
              <a:gd name="connsiteY66" fmla="*/ 5377 h 10000"/>
              <a:gd name="connsiteX67" fmla="*/ 5962 w 10000"/>
              <a:gd name="connsiteY67" fmla="*/ 5377 h 10000"/>
              <a:gd name="connsiteX68" fmla="*/ 6352 w 10000"/>
              <a:gd name="connsiteY68" fmla="*/ 5528 h 10000"/>
              <a:gd name="connsiteX69" fmla="*/ 6481 w 10000"/>
              <a:gd name="connsiteY69" fmla="*/ 5628 h 10000"/>
              <a:gd name="connsiteX70" fmla="*/ 6611 w 10000"/>
              <a:gd name="connsiteY70" fmla="*/ 5779 h 10000"/>
              <a:gd name="connsiteX71" fmla="*/ 7129 w 10000"/>
              <a:gd name="connsiteY71" fmla="*/ 6030 h 10000"/>
              <a:gd name="connsiteX72" fmla="*/ 7648 w 10000"/>
              <a:gd name="connsiteY72" fmla="*/ 6281 h 10000"/>
              <a:gd name="connsiteX73" fmla="*/ 8037 w 10000"/>
              <a:gd name="connsiteY73" fmla="*/ 6583 h 10000"/>
              <a:gd name="connsiteX74" fmla="*/ 8166 w 10000"/>
              <a:gd name="connsiteY74" fmla="*/ 6482 h 10000"/>
              <a:gd name="connsiteX75" fmla="*/ 8166 w 10000"/>
              <a:gd name="connsiteY75" fmla="*/ 6683 h 10000"/>
              <a:gd name="connsiteX76" fmla="*/ 7906 w 10000"/>
              <a:gd name="connsiteY76" fmla="*/ 6784 h 10000"/>
              <a:gd name="connsiteX77" fmla="*/ 8037 w 10000"/>
              <a:gd name="connsiteY77" fmla="*/ 7035 h 10000"/>
              <a:gd name="connsiteX78" fmla="*/ 7777 w 10000"/>
              <a:gd name="connsiteY78" fmla="*/ 7136 h 10000"/>
              <a:gd name="connsiteX79" fmla="*/ 7518 w 10000"/>
              <a:gd name="connsiteY79" fmla="*/ 7186 h 10000"/>
              <a:gd name="connsiteX80" fmla="*/ 7777 w 10000"/>
              <a:gd name="connsiteY80" fmla="*/ 7387 h 10000"/>
              <a:gd name="connsiteX81" fmla="*/ 8684 w 10000"/>
              <a:gd name="connsiteY81" fmla="*/ 7789 h 10000"/>
              <a:gd name="connsiteX82" fmla="*/ 8943 w 10000"/>
              <a:gd name="connsiteY82" fmla="*/ 8241 h 10000"/>
              <a:gd name="connsiteX83" fmla="*/ 9074 w 10000"/>
              <a:gd name="connsiteY83" fmla="*/ 8392 h 10000"/>
              <a:gd name="connsiteX84" fmla="*/ 9203 w 10000"/>
              <a:gd name="connsiteY84" fmla="*/ 8543 h 10000"/>
              <a:gd name="connsiteX85" fmla="*/ 9461 w 10000"/>
              <a:gd name="connsiteY85" fmla="*/ 8744 h 10000"/>
              <a:gd name="connsiteX86" fmla="*/ 9721 w 10000"/>
              <a:gd name="connsiteY86" fmla="*/ 8995 h 10000"/>
              <a:gd name="connsiteX87" fmla="*/ 9461 w 10000"/>
              <a:gd name="connsiteY87" fmla="*/ 9296 h 10000"/>
              <a:gd name="connsiteX88" fmla="*/ 8943 w 10000"/>
              <a:gd name="connsiteY88" fmla="*/ 9598 h 10000"/>
              <a:gd name="connsiteX89" fmla="*/ 8815 w 10000"/>
              <a:gd name="connsiteY89" fmla="*/ 9749 h 10000"/>
              <a:gd name="connsiteX90" fmla="*/ 8684 w 10000"/>
              <a:gd name="connsiteY90" fmla="*/ 10000 h 10000"/>
              <a:gd name="connsiteX91" fmla="*/ 8424 w 10000"/>
              <a:gd name="connsiteY91" fmla="*/ 9698 h 10000"/>
              <a:gd name="connsiteX92" fmla="*/ 8424 w 10000"/>
              <a:gd name="connsiteY92" fmla="*/ 9598 h 10000"/>
              <a:gd name="connsiteX93" fmla="*/ 8555 w 10000"/>
              <a:gd name="connsiteY93" fmla="*/ 9497 h 10000"/>
              <a:gd name="connsiteX94" fmla="*/ 8684 w 10000"/>
              <a:gd name="connsiteY94" fmla="*/ 9246 h 10000"/>
              <a:gd name="connsiteX95" fmla="*/ 8815 w 10000"/>
              <a:gd name="connsiteY95" fmla="*/ 9045 h 10000"/>
              <a:gd name="connsiteX96" fmla="*/ 8684 w 10000"/>
              <a:gd name="connsiteY96" fmla="*/ 8995 h 10000"/>
              <a:gd name="connsiteX97" fmla="*/ 8555 w 10000"/>
              <a:gd name="connsiteY97" fmla="*/ 9045 h 10000"/>
              <a:gd name="connsiteX98" fmla="*/ 8424 w 10000"/>
              <a:gd name="connsiteY98" fmla="*/ 8945 h 10000"/>
              <a:gd name="connsiteX99" fmla="*/ 8555 w 10000"/>
              <a:gd name="connsiteY99" fmla="*/ 8794 h 10000"/>
              <a:gd name="connsiteX100" fmla="*/ 8295 w 10000"/>
              <a:gd name="connsiteY100" fmla="*/ 8744 h 10000"/>
              <a:gd name="connsiteX101" fmla="*/ 8555 w 10000"/>
              <a:gd name="connsiteY101" fmla="*/ 8744 h 10000"/>
              <a:gd name="connsiteX102" fmla="*/ 8555 w 10000"/>
              <a:gd name="connsiteY102" fmla="*/ 8643 h 10000"/>
              <a:gd name="connsiteX103" fmla="*/ 8424 w 10000"/>
              <a:gd name="connsiteY103" fmla="*/ 8492 h 10000"/>
              <a:gd name="connsiteX104" fmla="*/ 8295 w 10000"/>
              <a:gd name="connsiteY104" fmla="*/ 8291 h 10000"/>
              <a:gd name="connsiteX105" fmla="*/ 7906 w 10000"/>
              <a:gd name="connsiteY105" fmla="*/ 8040 h 10000"/>
              <a:gd name="connsiteX106" fmla="*/ 7648 w 10000"/>
              <a:gd name="connsiteY106" fmla="*/ 7789 h 10000"/>
              <a:gd name="connsiteX107" fmla="*/ 7648 w 10000"/>
              <a:gd name="connsiteY107" fmla="*/ 8040 h 10000"/>
              <a:gd name="connsiteX108" fmla="*/ 7648 w 10000"/>
              <a:gd name="connsiteY108" fmla="*/ 7889 h 10000"/>
              <a:gd name="connsiteX109" fmla="*/ 7518 w 10000"/>
              <a:gd name="connsiteY109" fmla="*/ 7739 h 10000"/>
              <a:gd name="connsiteX110" fmla="*/ 7388 w 10000"/>
              <a:gd name="connsiteY110" fmla="*/ 7437 h 10000"/>
              <a:gd name="connsiteX111" fmla="*/ 7259 w 10000"/>
              <a:gd name="connsiteY111" fmla="*/ 7437 h 10000"/>
              <a:gd name="connsiteX112" fmla="*/ 7259 w 10000"/>
              <a:gd name="connsiteY112" fmla="*/ 7437 h 10000"/>
              <a:gd name="connsiteX113" fmla="*/ 6870 w 10000"/>
              <a:gd name="connsiteY113" fmla="*/ 6834 h 10000"/>
              <a:gd name="connsiteX114" fmla="*/ 6741 w 10000"/>
              <a:gd name="connsiteY114" fmla="*/ 6734 h 10000"/>
              <a:gd name="connsiteX115" fmla="*/ 6741 w 10000"/>
              <a:gd name="connsiteY115" fmla="*/ 6633 h 10000"/>
              <a:gd name="connsiteX116" fmla="*/ 6741 w 10000"/>
              <a:gd name="connsiteY116" fmla="*/ 6432 h 10000"/>
              <a:gd name="connsiteX117" fmla="*/ 6352 w 10000"/>
              <a:gd name="connsiteY117" fmla="*/ 6432 h 10000"/>
              <a:gd name="connsiteX118" fmla="*/ 5962 w 10000"/>
              <a:gd name="connsiteY118" fmla="*/ 6131 h 10000"/>
              <a:gd name="connsiteX119" fmla="*/ 5833 w 10000"/>
              <a:gd name="connsiteY119" fmla="*/ 6080 h 10000"/>
              <a:gd name="connsiteX120" fmla="*/ 5574 w 10000"/>
              <a:gd name="connsiteY120" fmla="*/ 5980 h 10000"/>
              <a:gd name="connsiteX121" fmla="*/ 5574 w 10000"/>
              <a:gd name="connsiteY121" fmla="*/ 6080 h 10000"/>
              <a:gd name="connsiteX122" fmla="*/ 5574 w 10000"/>
              <a:gd name="connsiteY122" fmla="*/ 6332 h 10000"/>
              <a:gd name="connsiteX123" fmla="*/ 5314 w 10000"/>
              <a:gd name="connsiteY123" fmla="*/ 6482 h 10000"/>
              <a:gd name="connsiteX124" fmla="*/ 4926 w 10000"/>
              <a:gd name="connsiteY124" fmla="*/ 6332 h 10000"/>
              <a:gd name="connsiteX125" fmla="*/ 5055 w 10000"/>
              <a:gd name="connsiteY125" fmla="*/ 6432 h 10000"/>
              <a:gd name="connsiteX126" fmla="*/ 4668 w 10000"/>
              <a:gd name="connsiteY126" fmla="*/ 6533 h 10000"/>
              <a:gd name="connsiteX127" fmla="*/ 4408 w 10000"/>
              <a:gd name="connsiteY127" fmla="*/ 6633 h 10000"/>
              <a:gd name="connsiteX0" fmla="*/ 131 w 9870"/>
              <a:gd name="connsiteY0" fmla="*/ 2814 h 10000"/>
              <a:gd name="connsiteX1" fmla="*/ 0 w 9870"/>
              <a:gd name="connsiteY1" fmla="*/ 2412 h 10000"/>
              <a:gd name="connsiteX2" fmla="*/ 131 w 9870"/>
              <a:gd name="connsiteY2" fmla="*/ 2412 h 10000"/>
              <a:gd name="connsiteX3" fmla="*/ 388 w 9870"/>
              <a:gd name="connsiteY3" fmla="*/ 2412 h 10000"/>
              <a:gd name="connsiteX4" fmla="*/ 1037 w 9870"/>
              <a:gd name="connsiteY4" fmla="*/ 2513 h 10000"/>
              <a:gd name="connsiteX5" fmla="*/ 1297 w 9870"/>
              <a:gd name="connsiteY5" fmla="*/ 1809 h 10000"/>
              <a:gd name="connsiteX6" fmla="*/ 1556 w 9870"/>
              <a:gd name="connsiteY6" fmla="*/ 1508 h 10000"/>
              <a:gd name="connsiteX7" fmla="*/ 1556 w 9870"/>
              <a:gd name="connsiteY7" fmla="*/ 1256 h 10000"/>
              <a:gd name="connsiteX8" fmla="*/ 1686 w 9870"/>
              <a:gd name="connsiteY8" fmla="*/ 1005 h 10000"/>
              <a:gd name="connsiteX9" fmla="*/ 1945 w 9870"/>
              <a:gd name="connsiteY9" fmla="*/ 955 h 10000"/>
              <a:gd name="connsiteX10" fmla="*/ 2204 w 9870"/>
              <a:gd name="connsiteY10" fmla="*/ 854 h 10000"/>
              <a:gd name="connsiteX11" fmla="*/ 2463 w 9870"/>
              <a:gd name="connsiteY11" fmla="*/ 754 h 10000"/>
              <a:gd name="connsiteX12" fmla="*/ 3111 w 9870"/>
              <a:gd name="connsiteY12" fmla="*/ 653 h 10000"/>
              <a:gd name="connsiteX13" fmla="*/ 3370 w 9870"/>
              <a:gd name="connsiteY13" fmla="*/ 653 h 10000"/>
              <a:gd name="connsiteX14" fmla="*/ 3760 w 9870"/>
              <a:gd name="connsiteY14" fmla="*/ 754 h 10000"/>
              <a:gd name="connsiteX15" fmla="*/ 3500 w 9870"/>
              <a:gd name="connsiteY15" fmla="*/ 603 h 10000"/>
              <a:gd name="connsiteX16" fmla="*/ 3631 w 9870"/>
              <a:gd name="connsiteY16" fmla="*/ 402 h 10000"/>
              <a:gd name="connsiteX17" fmla="*/ 3760 w 9870"/>
              <a:gd name="connsiteY17" fmla="*/ 201 h 10000"/>
              <a:gd name="connsiteX18" fmla="*/ 3760 w 9870"/>
              <a:gd name="connsiteY18" fmla="*/ 151 h 10000"/>
              <a:gd name="connsiteX19" fmla="*/ 3889 w 9870"/>
              <a:gd name="connsiteY19" fmla="*/ 0 h 10000"/>
              <a:gd name="connsiteX20" fmla="*/ 4666 w 9870"/>
              <a:gd name="connsiteY20" fmla="*/ 201 h 10000"/>
              <a:gd name="connsiteX21" fmla="*/ 4796 w 9870"/>
              <a:gd name="connsiteY21" fmla="*/ 352 h 10000"/>
              <a:gd name="connsiteX22" fmla="*/ 5056 w 9870"/>
              <a:gd name="connsiteY22" fmla="*/ 503 h 10000"/>
              <a:gd name="connsiteX23" fmla="*/ 5184 w 9870"/>
              <a:gd name="connsiteY23" fmla="*/ 452 h 10000"/>
              <a:gd name="connsiteX24" fmla="*/ 5832 w 9870"/>
              <a:gd name="connsiteY24" fmla="*/ 905 h 10000"/>
              <a:gd name="connsiteX25" fmla="*/ 5963 w 9870"/>
              <a:gd name="connsiteY25" fmla="*/ 1156 h 10000"/>
              <a:gd name="connsiteX26" fmla="*/ 5832 w 9870"/>
              <a:gd name="connsiteY26" fmla="*/ 1307 h 10000"/>
              <a:gd name="connsiteX27" fmla="*/ 5832 w 9870"/>
              <a:gd name="connsiteY27" fmla="*/ 1457 h 10000"/>
              <a:gd name="connsiteX28" fmla="*/ 5703 w 9870"/>
              <a:gd name="connsiteY28" fmla="*/ 1508 h 10000"/>
              <a:gd name="connsiteX29" fmla="*/ 5444 w 9870"/>
              <a:gd name="connsiteY29" fmla="*/ 1558 h 10000"/>
              <a:gd name="connsiteX30" fmla="*/ 5056 w 9870"/>
              <a:gd name="connsiteY30" fmla="*/ 1759 h 10000"/>
              <a:gd name="connsiteX31" fmla="*/ 5184 w 9870"/>
              <a:gd name="connsiteY31" fmla="*/ 1960 h 10000"/>
              <a:gd name="connsiteX32" fmla="*/ 4925 w 9870"/>
              <a:gd name="connsiteY32" fmla="*/ 2111 h 10000"/>
              <a:gd name="connsiteX33" fmla="*/ 5184 w 9870"/>
              <a:gd name="connsiteY33" fmla="*/ 2211 h 10000"/>
              <a:gd name="connsiteX34" fmla="*/ 5184 w 9870"/>
              <a:gd name="connsiteY34" fmla="*/ 2362 h 10000"/>
              <a:gd name="connsiteX35" fmla="*/ 5184 w 9870"/>
              <a:gd name="connsiteY35" fmla="*/ 2513 h 10000"/>
              <a:gd name="connsiteX36" fmla="*/ 5703 w 9870"/>
              <a:gd name="connsiteY36" fmla="*/ 2412 h 10000"/>
              <a:gd name="connsiteX37" fmla="*/ 6611 w 9870"/>
              <a:gd name="connsiteY37" fmla="*/ 2362 h 10000"/>
              <a:gd name="connsiteX38" fmla="*/ 6481 w 9870"/>
              <a:gd name="connsiteY38" fmla="*/ 2513 h 10000"/>
              <a:gd name="connsiteX39" fmla="*/ 6611 w 9870"/>
              <a:gd name="connsiteY39" fmla="*/ 2613 h 10000"/>
              <a:gd name="connsiteX40" fmla="*/ 6740 w 9870"/>
              <a:gd name="connsiteY40" fmla="*/ 2714 h 10000"/>
              <a:gd name="connsiteX41" fmla="*/ 6999 w 9870"/>
              <a:gd name="connsiteY41" fmla="*/ 2915 h 10000"/>
              <a:gd name="connsiteX42" fmla="*/ 7647 w 9870"/>
              <a:gd name="connsiteY42" fmla="*/ 3015 h 10000"/>
              <a:gd name="connsiteX43" fmla="*/ 7518 w 9870"/>
              <a:gd name="connsiteY43" fmla="*/ 3216 h 10000"/>
              <a:gd name="connsiteX44" fmla="*/ 7518 w 9870"/>
              <a:gd name="connsiteY44" fmla="*/ 3467 h 10000"/>
              <a:gd name="connsiteX45" fmla="*/ 8294 w 9870"/>
              <a:gd name="connsiteY45" fmla="*/ 3518 h 10000"/>
              <a:gd name="connsiteX46" fmla="*/ 8685 w 9870"/>
              <a:gd name="connsiteY46" fmla="*/ 3668 h 10000"/>
              <a:gd name="connsiteX47" fmla="*/ 8685 w 9870"/>
              <a:gd name="connsiteY47" fmla="*/ 3819 h 10000"/>
              <a:gd name="connsiteX48" fmla="*/ 8944 w 9870"/>
              <a:gd name="connsiteY48" fmla="*/ 3769 h 10000"/>
              <a:gd name="connsiteX49" fmla="*/ 9721 w 9870"/>
              <a:gd name="connsiteY49" fmla="*/ 3618 h 10000"/>
              <a:gd name="connsiteX50" fmla="*/ 9721 w 9870"/>
              <a:gd name="connsiteY50" fmla="*/ 3819 h 10000"/>
              <a:gd name="connsiteX51" fmla="*/ 9462 w 9870"/>
              <a:gd name="connsiteY51" fmla="*/ 3920 h 10000"/>
              <a:gd name="connsiteX52" fmla="*/ 9331 w 9870"/>
              <a:gd name="connsiteY52" fmla="*/ 4121 h 10000"/>
              <a:gd name="connsiteX53" fmla="*/ 8944 w 9870"/>
              <a:gd name="connsiteY53" fmla="*/ 4171 h 10000"/>
              <a:gd name="connsiteX54" fmla="*/ 8813 w 9870"/>
              <a:gd name="connsiteY54" fmla="*/ 4422 h 10000"/>
              <a:gd name="connsiteX55" fmla="*/ 8165 w 9870"/>
              <a:gd name="connsiteY55" fmla="*/ 4422 h 10000"/>
              <a:gd name="connsiteX56" fmla="*/ 8165 w 9870"/>
              <a:gd name="connsiteY56" fmla="*/ 4523 h 10000"/>
              <a:gd name="connsiteX57" fmla="*/ 7776 w 9870"/>
              <a:gd name="connsiteY57" fmla="*/ 4523 h 10000"/>
              <a:gd name="connsiteX58" fmla="*/ 7647 w 9870"/>
              <a:gd name="connsiteY58" fmla="*/ 4673 h 10000"/>
              <a:gd name="connsiteX59" fmla="*/ 7388 w 9870"/>
              <a:gd name="connsiteY59" fmla="*/ 4724 h 10000"/>
              <a:gd name="connsiteX60" fmla="*/ 6999 w 9870"/>
              <a:gd name="connsiteY60" fmla="*/ 4774 h 10000"/>
              <a:gd name="connsiteX61" fmla="*/ 6481 w 9870"/>
              <a:gd name="connsiteY61" fmla="*/ 4724 h 10000"/>
              <a:gd name="connsiteX62" fmla="*/ 6222 w 9870"/>
              <a:gd name="connsiteY62" fmla="*/ 4925 h 10000"/>
              <a:gd name="connsiteX63" fmla="*/ 6351 w 9870"/>
              <a:gd name="connsiteY63" fmla="*/ 5025 h 10000"/>
              <a:gd name="connsiteX64" fmla="*/ 6222 w 9870"/>
              <a:gd name="connsiteY64" fmla="*/ 5176 h 10000"/>
              <a:gd name="connsiteX65" fmla="*/ 6351 w 9870"/>
              <a:gd name="connsiteY65" fmla="*/ 5377 h 10000"/>
              <a:gd name="connsiteX66" fmla="*/ 5832 w 9870"/>
              <a:gd name="connsiteY66" fmla="*/ 5377 h 10000"/>
              <a:gd name="connsiteX67" fmla="*/ 6222 w 9870"/>
              <a:gd name="connsiteY67" fmla="*/ 5528 h 10000"/>
              <a:gd name="connsiteX68" fmla="*/ 6351 w 9870"/>
              <a:gd name="connsiteY68" fmla="*/ 5628 h 10000"/>
              <a:gd name="connsiteX69" fmla="*/ 6481 w 9870"/>
              <a:gd name="connsiteY69" fmla="*/ 5779 h 10000"/>
              <a:gd name="connsiteX70" fmla="*/ 6999 w 9870"/>
              <a:gd name="connsiteY70" fmla="*/ 6030 h 10000"/>
              <a:gd name="connsiteX71" fmla="*/ 7518 w 9870"/>
              <a:gd name="connsiteY71" fmla="*/ 6281 h 10000"/>
              <a:gd name="connsiteX72" fmla="*/ 7907 w 9870"/>
              <a:gd name="connsiteY72" fmla="*/ 6583 h 10000"/>
              <a:gd name="connsiteX73" fmla="*/ 8036 w 9870"/>
              <a:gd name="connsiteY73" fmla="*/ 6482 h 10000"/>
              <a:gd name="connsiteX74" fmla="*/ 8036 w 9870"/>
              <a:gd name="connsiteY74" fmla="*/ 6683 h 10000"/>
              <a:gd name="connsiteX75" fmla="*/ 7776 w 9870"/>
              <a:gd name="connsiteY75" fmla="*/ 6784 h 10000"/>
              <a:gd name="connsiteX76" fmla="*/ 7907 w 9870"/>
              <a:gd name="connsiteY76" fmla="*/ 7035 h 10000"/>
              <a:gd name="connsiteX77" fmla="*/ 7647 w 9870"/>
              <a:gd name="connsiteY77" fmla="*/ 7136 h 10000"/>
              <a:gd name="connsiteX78" fmla="*/ 7388 w 9870"/>
              <a:gd name="connsiteY78" fmla="*/ 7186 h 10000"/>
              <a:gd name="connsiteX79" fmla="*/ 7647 w 9870"/>
              <a:gd name="connsiteY79" fmla="*/ 7387 h 10000"/>
              <a:gd name="connsiteX80" fmla="*/ 8554 w 9870"/>
              <a:gd name="connsiteY80" fmla="*/ 7789 h 10000"/>
              <a:gd name="connsiteX81" fmla="*/ 8813 w 9870"/>
              <a:gd name="connsiteY81" fmla="*/ 8241 h 10000"/>
              <a:gd name="connsiteX82" fmla="*/ 8944 w 9870"/>
              <a:gd name="connsiteY82" fmla="*/ 8392 h 10000"/>
              <a:gd name="connsiteX83" fmla="*/ 9073 w 9870"/>
              <a:gd name="connsiteY83" fmla="*/ 8543 h 10000"/>
              <a:gd name="connsiteX84" fmla="*/ 9331 w 9870"/>
              <a:gd name="connsiteY84" fmla="*/ 8744 h 10000"/>
              <a:gd name="connsiteX85" fmla="*/ 9591 w 9870"/>
              <a:gd name="connsiteY85" fmla="*/ 8995 h 10000"/>
              <a:gd name="connsiteX86" fmla="*/ 9331 w 9870"/>
              <a:gd name="connsiteY86" fmla="*/ 9296 h 10000"/>
              <a:gd name="connsiteX87" fmla="*/ 8813 w 9870"/>
              <a:gd name="connsiteY87" fmla="*/ 9598 h 10000"/>
              <a:gd name="connsiteX88" fmla="*/ 8685 w 9870"/>
              <a:gd name="connsiteY88" fmla="*/ 9749 h 10000"/>
              <a:gd name="connsiteX89" fmla="*/ 8554 w 9870"/>
              <a:gd name="connsiteY89" fmla="*/ 10000 h 10000"/>
              <a:gd name="connsiteX90" fmla="*/ 8294 w 9870"/>
              <a:gd name="connsiteY90" fmla="*/ 9698 h 10000"/>
              <a:gd name="connsiteX91" fmla="*/ 8294 w 9870"/>
              <a:gd name="connsiteY91" fmla="*/ 9598 h 10000"/>
              <a:gd name="connsiteX92" fmla="*/ 8425 w 9870"/>
              <a:gd name="connsiteY92" fmla="*/ 9497 h 10000"/>
              <a:gd name="connsiteX93" fmla="*/ 8554 w 9870"/>
              <a:gd name="connsiteY93" fmla="*/ 9246 h 10000"/>
              <a:gd name="connsiteX94" fmla="*/ 8685 w 9870"/>
              <a:gd name="connsiteY94" fmla="*/ 9045 h 10000"/>
              <a:gd name="connsiteX95" fmla="*/ 8554 w 9870"/>
              <a:gd name="connsiteY95" fmla="*/ 8995 h 10000"/>
              <a:gd name="connsiteX96" fmla="*/ 8425 w 9870"/>
              <a:gd name="connsiteY96" fmla="*/ 9045 h 10000"/>
              <a:gd name="connsiteX97" fmla="*/ 8294 w 9870"/>
              <a:gd name="connsiteY97" fmla="*/ 8945 h 10000"/>
              <a:gd name="connsiteX98" fmla="*/ 8425 w 9870"/>
              <a:gd name="connsiteY98" fmla="*/ 8794 h 10000"/>
              <a:gd name="connsiteX99" fmla="*/ 8165 w 9870"/>
              <a:gd name="connsiteY99" fmla="*/ 8744 h 10000"/>
              <a:gd name="connsiteX100" fmla="*/ 8425 w 9870"/>
              <a:gd name="connsiteY100" fmla="*/ 8744 h 10000"/>
              <a:gd name="connsiteX101" fmla="*/ 8425 w 9870"/>
              <a:gd name="connsiteY101" fmla="*/ 8643 h 10000"/>
              <a:gd name="connsiteX102" fmla="*/ 8294 w 9870"/>
              <a:gd name="connsiteY102" fmla="*/ 8492 h 10000"/>
              <a:gd name="connsiteX103" fmla="*/ 8165 w 9870"/>
              <a:gd name="connsiteY103" fmla="*/ 8291 h 10000"/>
              <a:gd name="connsiteX104" fmla="*/ 7776 w 9870"/>
              <a:gd name="connsiteY104" fmla="*/ 8040 h 10000"/>
              <a:gd name="connsiteX105" fmla="*/ 7518 w 9870"/>
              <a:gd name="connsiteY105" fmla="*/ 7789 h 10000"/>
              <a:gd name="connsiteX106" fmla="*/ 7518 w 9870"/>
              <a:gd name="connsiteY106" fmla="*/ 8040 h 10000"/>
              <a:gd name="connsiteX107" fmla="*/ 7518 w 9870"/>
              <a:gd name="connsiteY107" fmla="*/ 7889 h 10000"/>
              <a:gd name="connsiteX108" fmla="*/ 7388 w 9870"/>
              <a:gd name="connsiteY108" fmla="*/ 7739 h 10000"/>
              <a:gd name="connsiteX109" fmla="*/ 7258 w 9870"/>
              <a:gd name="connsiteY109" fmla="*/ 7437 h 10000"/>
              <a:gd name="connsiteX110" fmla="*/ 7129 w 9870"/>
              <a:gd name="connsiteY110" fmla="*/ 7437 h 10000"/>
              <a:gd name="connsiteX111" fmla="*/ 7129 w 9870"/>
              <a:gd name="connsiteY111" fmla="*/ 7437 h 10000"/>
              <a:gd name="connsiteX112" fmla="*/ 6740 w 9870"/>
              <a:gd name="connsiteY112" fmla="*/ 6834 h 10000"/>
              <a:gd name="connsiteX113" fmla="*/ 6611 w 9870"/>
              <a:gd name="connsiteY113" fmla="*/ 6734 h 10000"/>
              <a:gd name="connsiteX114" fmla="*/ 6611 w 9870"/>
              <a:gd name="connsiteY114" fmla="*/ 6633 h 10000"/>
              <a:gd name="connsiteX115" fmla="*/ 6611 w 9870"/>
              <a:gd name="connsiteY115" fmla="*/ 6432 h 10000"/>
              <a:gd name="connsiteX116" fmla="*/ 6222 w 9870"/>
              <a:gd name="connsiteY116" fmla="*/ 6432 h 10000"/>
              <a:gd name="connsiteX117" fmla="*/ 5832 w 9870"/>
              <a:gd name="connsiteY117" fmla="*/ 6131 h 10000"/>
              <a:gd name="connsiteX118" fmla="*/ 5703 w 9870"/>
              <a:gd name="connsiteY118" fmla="*/ 6080 h 10000"/>
              <a:gd name="connsiteX119" fmla="*/ 5444 w 9870"/>
              <a:gd name="connsiteY119" fmla="*/ 5980 h 10000"/>
              <a:gd name="connsiteX120" fmla="*/ 5444 w 9870"/>
              <a:gd name="connsiteY120" fmla="*/ 6080 h 10000"/>
              <a:gd name="connsiteX121" fmla="*/ 5444 w 9870"/>
              <a:gd name="connsiteY121" fmla="*/ 6332 h 10000"/>
              <a:gd name="connsiteX122" fmla="*/ 5184 w 9870"/>
              <a:gd name="connsiteY122" fmla="*/ 6482 h 10000"/>
              <a:gd name="connsiteX123" fmla="*/ 4796 w 9870"/>
              <a:gd name="connsiteY123" fmla="*/ 6332 h 10000"/>
              <a:gd name="connsiteX124" fmla="*/ 4925 w 9870"/>
              <a:gd name="connsiteY124" fmla="*/ 6432 h 10000"/>
              <a:gd name="connsiteX125" fmla="*/ 4538 w 9870"/>
              <a:gd name="connsiteY125" fmla="*/ 6533 h 10000"/>
              <a:gd name="connsiteX126" fmla="*/ 4278 w 9870"/>
              <a:gd name="connsiteY126" fmla="*/ 6633 h 10000"/>
              <a:gd name="connsiteX0" fmla="*/ 0 w 10000"/>
              <a:gd name="connsiteY0" fmla="*/ 2412 h 10000"/>
              <a:gd name="connsiteX1" fmla="*/ 133 w 10000"/>
              <a:gd name="connsiteY1" fmla="*/ 2412 h 10000"/>
              <a:gd name="connsiteX2" fmla="*/ 393 w 10000"/>
              <a:gd name="connsiteY2" fmla="*/ 2412 h 10000"/>
              <a:gd name="connsiteX3" fmla="*/ 1051 w 10000"/>
              <a:gd name="connsiteY3" fmla="*/ 2513 h 10000"/>
              <a:gd name="connsiteX4" fmla="*/ 1314 w 10000"/>
              <a:gd name="connsiteY4" fmla="*/ 1809 h 10000"/>
              <a:gd name="connsiteX5" fmla="*/ 1576 w 10000"/>
              <a:gd name="connsiteY5" fmla="*/ 1508 h 10000"/>
              <a:gd name="connsiteX6" fmla="*/ 1576 w 10000"/>
              <a:gd name="connsiteY6" fmla="*/ 1256 h 10000"/>
              <a:gd name="connsiteX7" fmla="*/ 1708 w 10000"/>
              <a:gd name="connsiteY7" fmla="*/ 1005 h 10000"/>
              <a:gd name="connsiteX8" fmla="*/ 1971 w 10000"/>
              <a:gd name="connsiteY8" fmla="*/ 955 h 10000"/>
              <a:gd name="connsiteX9" fmla="*/ 2233 w 10000"/>
              <a:gd name="connsiteY9" fmla="*/ 854 h 10000"/>
              <a:gd name="connsiteX10" fmla="*/ 2495 w 10000"/>
              <a:gd name="connsiteY10" fmla="*/ 754 h 10000"/>
              <a:gd name="connsiteX11" fmla="*/ 3152 w 10000"/>
              <a:gd name="connsiteY11" fmla="*/ 653 h 10000"/>
              <a:gd name="connsiteX12" fmla="*/ 3414 w 10000"/>
              <a:gd name="connsiteY12" fmla="*/ 653 h 10000"/>
              <a:gd name="connsiteX13" fmla="*/ 3810 w 10000"/>
              <a:gd name="connsiteY13" fmla="*/ 754 h 10000"/>
              <a:gd name="connsiteX14" fmla="*/ 3546 w 10000"/>
              <a:gd name="connsiteY14" fmla="*/ 603 h 10000"/>
              <a:gd name="connsiteX15" fmla="*/ 3679 w 10000"/>
              <a:gd name="connsiteY15" fmla="*/ 402 h 10000"/>
              <a:gd name="connsiteX16" fmla="*/ 3810 w 10000"/>
              <a:gd name="connsiteY16" fmla="*/ 201 h 10000"/>
              <a:gd name="connsiteX17" fmla="*/ 3810 w 10000"/>
              <a:gd name="connsiteY17" fmla="*/ 151 h 10000"/>
              <a:gd name="connsiteX18" fmla="*/ 3940 w 10000"/>
              <a:gd name="connsiteY18" fmla="*/ 0 h 10000"/>
              <a:gd name="connsiteX19" fmla="*/ 4727 w 10000"/>
              <a:gd name="connsiteY19" fmla="*/ 201 h 10000"/>
              <a:gd name="connsiteX20" fmla="*/ 4859 w 10000"/>
              <a:gd name="connsiteY20" fmla="*/ 352 h 10000"/>
              <a:gd name="connsiteX21" fmla="*/ 5123 w 10000"/>
              <a:gd name="connsiteY21" fmla="*/ 503 h 10000"/>
              <a:gd name="connsiteX22" fmla="*/ 5252 w 10000"/>
              <a:gd name="connsiteY22" fmla="*/ 452 h 10000"/>
              <a:gd name="connsiteX23" fmla="*/ 5909 w 10000"/>
              <a:gd name="connsiteY23" fmla="*/ 905 h 10000"/>
              <a:gd name="connsiteX24" fmla="*/ 6042 w 10000"/>
              <a:gd name="connsiteY24" fmla="*/ 1156 h 10000"/>
              <a:gd name="connsiteX25" fmla="*/ 5909 w 10000"/>
              <a:gd name="connsiteY25" fmla="*/ 1307 h 10000"/>
              <a:gd name="connsiteX26" fmla="*/ 5909 w 10000"/>
              <a:gd name="connsiteY26" fmla="*/ 1457 h 10000"/>
              <a:gd name="connsiteX27" fmla="*/ 5778 w 10000"/>
              <a:gd name="connsiteY27" fmla="*/ 1508 h 10000"/>
              <a:gd name="connsiteX28" fmla="*/ 5516 w 10000"/>
              <a:gd name="connsiteY28" fmla="*/ 1558 h 10000"/>
              <a:gd name="connsiteX29" fmla="*/ 5123 w 10000"/>
              <a:gd name="connsiteY29" fmla="*/ 1759 h 10000"/>
              <a:gd name="connsiteX30" fmla="*/ 5252 w 10000"/>
              <a:gd name="connsiteY30" fmla="*/ 1960 h 10000"/>
              <a:gd name="connsiteX31" fmla="*/ 4990 w 10000"/>
              <a:gd name="connsiteY31" fmla="*/ 2111 h 10000"/>
              <a:gd name="connsiteX32" fmla="*/ 5252 w 10000"/>
              <a:gd name="connsiteY32" fmla="*/ 2211 h 10000"/>
              <a:gd name="connsiteX33" fmla="*/ 5252 w 10000"/>
              <a:gd name="connsiteY33" fmla="*/ 2362 h 10000"/>
              <a:gd name="connsiteX34" fmla="*/ 5252 w 10000"/>
              <a:gd name="connsiteY34" fmla="*/ 2513 h 10000"/>
              <a:gd name="connsiteX35" fmla="*/ 5778 w 10000"/>
              <a:gd name="connsiteY35" fmla="*/ 2412 h 10000"/>
              <a:gd name="connsiteX36" fmla="*/ 6698 w 10000"/>
              <a:gd name="connsiteY36" fmla="*/ 2362 h 10000"/>
              <a:gd name="connsiteX37" fmla="*/ 6566 w 10000"/>
              <a:gd name="connsiteY37" fmla="*/ 2513 h 10000"/>
              <a:gd name="connsiteX38" fmla="*/ 6698 w 10000"/>
              <a:gd name="connsiteY38" fmla="*/ 2613 h 10000"/>
              <a:gd name="connsiteX39" fmla="*/ 6829 w 10000"/>
              <a:gd name="connsiteY39" fmla="*/ 2714 h 10000"/>
              <a:gd name="connsiteX40" fmla="*/ 7091 w 10000"/>
              <a:gd name="connsiteY40" fmla="*/ 2915 h 10000"/>
              <a:gd name="connsiteX41" fmla="*/ 7748 w 10000"/>
              <a:gd name="connsiteY41" fmla="*/ 3015 h 10000"/>
              <a:gd name="connsiteX42" fmla="*/ 7617 w 10000"/>
              <a:gd name="connsiteY42" fmla="*/ 3216 h 10000"/>
              <a:gd name="connsiteX43" fmla="*/ 7617 w 10000"/>
              <a:gd name="connsiteY43" fmla="*/ 3467 h 10000"/>
              <a:gd name="connsiteX44" fmla="*/ 8403 w 10000"/>
              <a:gd name="connsiteY44" fmla="*/ 3518 h 10000"/>
              <a:gd name="connsiteX45" fmla="*/ 8799 w 10000"/>
              <a:gd name="connsiteY45" fmla="*/ 3668 h 10000"/>
              <a:gd name="connsiteX46" fmla="*/ 8799 w 10000"/>
              <a:gd name="connsiteY46" fmla="*/ 3819 h 10000"/>
              <a:gd name="connsiteX47" fmla="*/ 9062 w 10000"/>
              <a:gd name="connsiteY47" fmla="*/ 3769 h 10000"/>
              <a:gd name="connsiteX48" fmla="*/ 9849 w 10000"/>
              <a:gd name="connsiteY48" fmla="*/ 3618 h 10000"/>
              <a:gd name="connsiteX49" fmla="*/ 9849 w 10000"/>
              <a:gd name="connsiteY49" fmla="*/ 3819 h 10000"/>
              <a:gd name="connsiteX50" fmla="*/ 9587 w 10000"/>
              <a:gd name="connsiteY50" fmla="*/ 3920 h 10000"/>
              <a:gd name="connsiteX51" fmla="*/ 9454 w 10000"/>
              <a:gd name="connsiteY51" fmla="*/ 4121 h 10000"/>
              <a:gd name="connsiteX52" fmla="*/ 9062 w 10000"/>
              <a:gd name="connsiteY52" fmla="*/ 4171 h 10000"/>
              <a:gd name="connsiteX53" fmla="*/ 8929 w 10000"/>
              <a:gd name="connsiteY53" fmla="*/ 4422 h 10000"/>
              <a:gd name="connsiteX54" fmla="*/ 8273 w 10000"/>
              <a:gd name="connsiteY54" fmla="*/ 4422 h 10000"/>
              <a:gd name="connsiteX55" fmla="*/ 8273 w 10000"/>
              <a:gd name="connsiteY55" fmla="*/ 4523 h 10000"/>
              <a:gd name="connsiteX56" fmla="*/ 7878 w 10000"/>
              <a:gd name="connsiteY56" fmla="*/ 4523 h 10000"/>
              <a:gd name="connsiteX57" fmla="*/ 7748 w 10000"/>
              <a:gd name="connsiteY57" fmla="*/ 4673 h 10000"/>
              <a:gd name="connsiteX58" fmla="*/ 7485 w 10000"/>
              <a:gd name="connsiteY58" fmla="*/ 4724 h 10000"/>
              <a:gd name="connsiteX59" fmla="*/ 7091 w 10000"/>
              <a:gd name="connsiteY59" fmla="*/ 4774 h 10000"/>
              <a:gd name="connsiteX60" fmla="*/ 6566 w 10000"/>
              <a:gd name="connsiteY60" fmla="*/ 4724 h 10000"/>
              <a:gd name="connsiteX61" fmla="*/ 6304 w 10000"/>
              <a:gd name="connsiteY61" fmla="*/ 4925 h 10000"/>
              <a:gd name="connsiteX62" fmla="*/ 6435 w 10000"/>
              <a:gd name="connsiteY62" fmla="*/ 5025 h 10000"/>
              <a:gd name="connsiteX63" fmla="*/ 6304 w 10000"/>
              <a:gd name="connsiteY63" fmla="*/ 5176 h 10000"/>
              <a:gd name="connsiteX64" fmla="*/ 6435 w 10000"/>
              <a:gd name="connsiteY64" fmla="*/ 5377 h 10000"/>
              <a:gd name="connsiteX65" fmla="*/ 5909 w 10000"/>
              <a:gd name="connsiteY65" fmla="*/ 5377 h 10000"/>
              <a:gd name="connsiteX66" fmla="*/ 6304 w 10000"/>
              <a:gd name="connsiteY66" fmla="*/ 5528 h 10000"/>
              <a:gd name="connsiteX67" fmla="*/ 6435 w 10000"/>
              <a:gd name="connsiteY67" fmla="*/ 5628 h 10000"/>
              <a:gd name="connsiteX68" fmla="*/ 6566 w 10000"/>
              <a:gd name="connsiteY68" fmla="*/ 5779 h 10000"/>
              <a:gd name="connsiteX69" fmla="*/ 7091 w 10000"/>
              <a:gd name="connsiteY69" fmla="*/ 6030 h 10000"/>
              <a:gd name="connsiteX70" fmla="*/ 7617 w 10000"/>
              <a:gd name="connsiteY70" fmla="*/ 6281 h 10000"/>
              <a:gd name="connsiteX71" fmla="*/ 8011 w 10000"/>
              <a:gd name="connsiteY71" fmla="*/ 6583 h 10000"/>
              <a:gd name="connsiteX72" fmla="*/ 8142 w 10000"/>
              <a:gd name="connsiteY72" fmla="*/ 6482 h 10000"/>
              <a:gd name="connsiteX73" fmla="*/ 8142 w 10000"/>
              <a:gd name="connsiteY73" fmla="*/ 6683 h 10000"/>
              <a:gd name="connsiteX74" fmla="*/ 7878 w 10000"/>
              <a:gd name="connsiteY74" fmla="*/ 6784 h 10000"/>
              <a:gd name="connsiteX75" fmla="*/ 8011 w 10000"/>
              <a:gd name="connsiteY75" fmla="*/ 7035 h 10000"/>
              <a:gd name="connsiteX76" fmla="*/ 7748 w 10000"/>
              <a:gd name="connsiteY76" fmla="*/ 7136 h 10000"/>
              <a:gd name="connsiteX77" fmla="*/ 7485 w 10000"/>
              <a:gd name="connsiteY77" fmla="*/ 7186 h 10000"/>
              <a:gd name="connsiteX78" fmla="*/ 7748 w 10000"/>
              <a:gd name="connsiteY78" fmla="*/ 7387 h 10000"/>
              <a:gd name="connsiteX79" fmla="*/ 8667 w 10000"/>
              <a:gd name="connsiteY79" fmla="*/ 7789 h 10000"/>
              <a:gd name="connsiteX80" fmla="*/ 8929 w 10000"/>
              <a:gd name="connsiteY80" fmla="*/ 8241 h 10000"/>
              <a:gd name="connsiteX81" fmla="*/ 9062 w 10000"/>
              <a:gd name="connsiteY81" fmla="*/ 8392 h 10000"/>
              <a:gd name="connsiteX82" fmla="*/ 9193 w 10000"/>
              <a:gd name="connsiteY82" fmla="*/ 8543 h 10000"/>
              <a:gd name="connsiteX83" fmla="*/ 9454 w 10000"/>
              <a:gd name="connsiteY83" fmla="*/ 8744 h 10000"/>
              <a:gd name="connsiteX84" fmla="*/ 9717 w 10000"/>
              <a:gd name="connsiteY84" fmla="*/ 8995 h 10000"/>
              <a:gd name="connsiteX85" fmla="*/ 9454 w 10000"/>
              <a:gd name="connsiteY85" fmla="*/ 9296 h 10000"/>
              <a:gd name="connsiteX86" fmla="*/ 8929 w 10000"/>
              <a:gd name="connsiteY86" fmla="*/ 9598 h 10000"/>
              <a:gd name="connsiteX87" fmla="*/ 8799 w 10000"/>
              <a:gd name="connsiteY87" fmla="*/ 9749 h 10000"/>
              <a:gd name="connsiteX88" fmla="*/ 8667 w 10000"/>
              <a:gd name="connsiteY88" fmla="*/ 10000 h 10000"/>
              <a:gd name="connsiteX89" fmla="*/ 8403 w 10000"/>
              <a:gd name="connsiteY89" fmla="*/ 9698 h 10000"/>
              <a:gd name="connsiteX90" fmla="*/ 8403 w 10000"/>
              <a:gd name="connsiteY90" fmla="*/ 9598 h 10000"/>
              <a:gd name="connsiteX91" fmla="*/ 8536 w 10000"/>
              <a:gd name="connsiteY91" fmla="*/ 9497 h 10000"/>
              <a:gd name="connsiteX92" fmla="*/ 8667 w 10000"/>
              <a:gd name="connsiteY92" fmla="*/ 9246 h 10000"/>
              <a:gd name="connsiteX93" fmla="*/ 8799 w 10000"/>
              <a:gd name="connsiteY93" fmla="*/ 9045 h 10000"/>
              <a:gd name="connsiteX94" fmla="*/ 8667 w 10000"/>
              <a:gd name="connsiteY94" fmla="*/ 8995 h 10000"/>
              <a:gd name="connsiteX95" fmla="*/ 8536 w 10000"/>
              <a:gd name="connsiteY95" fmla="*/ 9045 h 10000"/>
              <a:gd name="connsiteX96" fmla="*/ 8403 w 10000"/>
              <a:gd name="connsiteY96" fmla="*/ 8945 h 10000"/>
              <a:gd name="connsiteX97" fmla="*/ 8536 w 10000"/>
              <a:gd name="connsiteY97" fmla="*/ 8794 h 10000"/>
              <a:gd name="connsiteX98" fmla="*/ 8273 w 10000"/>
              <a:gd name="connsiteY98" fmla="*/ 8744 h 10000"/>
              <a:gd name="connsiteX99" fmla="*/ 8536 w 10000"/>
              <a:gd name="connsiteY99" fmla="*/ 8744 h 10000"/>
              <a:gd name="connsiteX100" fmla="*/ 8536 w 10000"/>
              <a:gd name="connsiteY100" fmla="*/ 8643 h 10000"/>
              <a:gd name="connsiteX101" fmla="*/ 8403 w 10000"/>
              <a:gd name="connsiteY101" fmla="*/ 8492 h 10000"/>
              <a:gd name="connsiteX102" fmla="*/ 8273 w 10000"/>
              <a:gd name="connsiteY102" fmla="*/ 8291 h 10000"/>
              <a:gd name="connsiteX103" fmla="*/ 7878 w 10000"/>
              <a:gd name="connsiteY103" fmla="*/ 8040 h 10000"/>
              <a:gd name="connsiteX104" fmla="*/ 7617 w 10000"/>
              <a:gd name="connsiteY104" fmla="*/ 7789 h 10000"/>
              <a:gd name="connsiteX105" fmla="*/ 7617 w 10000"/>
              <a:gd name="connsiteY105" fmla="*/ 8040 h 10000"/>
              <a:gd name="connsiteX106" fmla="*/ 7617 w 10000"/>
              <a:gd name="connsiteY106" fmla="*/ 7889 h 10000"/>
              <a:gd name="connsiteX107" fmla="*/ 7485 w 10000"/>
              <a:gd name="connsiteY107" fmla="*/ 7739 h 10000"/>
              <a:gd name="connsiteX108" fmla="*/ 7354 w 10000"/>
              <a:gd name="connsiteY108" fmla="*/ 7437 h 10000"/>
              <a:gd name="connsiteX109" fmla="*/ 7223 w 10000"/>
              <a:gd name="connsiteY109" fmla="*/ 7437 h 10000"/>
              <a:gd name="connsiteX110" fmla="*/ 7223 w 10000"/>
              <a:gd name="connsiteY110" fmla="*/ 7437 h 10000"/>
              <a:gd name="connsiteX111" fmla="*/ 6829 w 10000"/>
              <a:gd name="connsiteY111" fmla="*/ 6834 h 10000"/>
              <a:gd name="connsiteX112" fmla="*/ 6698 w 10000"/>
              <a:gd name="connsiteY112" fmla="*/ 6734 h 10000"/>
              <a:gd name="connsiteX113" fmla="*/ 6698 w 10000"/>
              <a:gd name="connsiteY113" fmla="*/ 6633 h 10000"/>
              <a:gd name="connsiteX114" fmla="*/ 6698 w 10000"/>
              <a:gd name="connsiteY114" fmla="*/ 6432 h 10000"/>
              <a:gd name="connsiteX115" fmla="*/ 6304 w 10000"/>
              <a:gd name="connsiteY115" fmla="*/ 6432 h 10000"/>
              <a:gd name="connsiteX116" fmla="*/ 5909 w 10000"/>
              <a:gd name="connsiteY116" fmla="*/ 6131 h 10000"/>
              <a:gd name="connsiteX117" fmla="*/ 5778 w 10000"/>
              <a:gd name="connsiteY117" fmla="*/ 6080 h 10000"/>
              <a:gd name="connsiteX118" fmla="*/ 5516 w 10000"/>
              <a:gd name="connsiteY118" fmla="*/ 5980 h 10000"/>
              <a:gd name="connsiteX119" fmla="*/ 5516 w 10000"/>
              <a:gd name="connsiteY119" fmla="*/ 6080 h 10000"/>
              <a:gd name="connsiteX120" fmla="*/ 5516 w 10000"/>
              <a:gd name="connsiteY120" fmla="*/ 6332 h 10000"/>
              <a:gd name="connsiteX121" fmla="*/ 5252 w 10000"/>
              <a:gd name="connsiteY121" fmla="*/ 6482 h 10000"/>
              <a:gd name="connsiteX122" fmla="*/ 4859 w 10000"/>
              <a:gd name="connsiteY122" fmla="*/ 6332 h 10000"/>
              <a:gd name="connsiteX123" fmla="*/ 4990 w 10000"/>
              <a:gd name="connsiteY123" fmla="*/ 6432 h 10000"/>
              <a:gd name="connsiteX124" fmla="*/ 4598 w 10000"/>
              <a:gd name="connsiteY124" fmla="*/ 6533 h 10000"/>
              <a:gd name="connsiteX125" fmla="*/ 4334 w 10000"/>
              <a:gd name="connsiteY125" fmla="*/ 6633 h 10000"/>
              <a:gd name="connsiteX0" fmla="*/ 0 w 10000"/>
              <a:gd name="connsiteY0" fmla="*/ 2412 h 10000"/>
              <a:gd name="connsiteX1" fmla="*/ 393 w 10000"/>
              <a:gd name="connsiteY1" fmla="*/ 2412 h 10000"/>
              <a:gd name="connsiteX2" fmla="*/ 1051 w 10000"/>
              <a:gd name="connsiteY2" fmla="*/ 2513 h 10000"/>
              <a:gd name="connsiteX3" fmla="*/ 1314 w 10000"/>
              <a:gd name="connsiteY3" fmla="*/ 1809 h 10000"/>
              <a:gd name="connsiteX4" fmla="*/ 1576 w 10000"/>
              <a:gd name="connsiteY4" fmla="*/ 1508 h 10000"/>
              <a:gd name="connsiteX5" fmla="*/ 1576 w 10000"/>
              <a:gd name="connsiteY5" fmla="*/ 1256 h 10000"/>
              <a:gd name="connsiteX6" fmla="*/ 1708 w 10000"/>
              <a:gd name="connsiteY6" fmla="*/ 1005 h 10000"/>
              <a:gd name="connsiteX7" fmla="*/ 1971 w 10000"/>
              <a:gd name="connsiteY7" fmla="*/ 955 h 10000"/>
              <a:gd name="connsiteX8" fmla="*/ 2233 w 10000"/>
              <a:gd name="connsiteY8" fmla="*/ 854 h 10000"/>
              <a:gd name="connsiteX9" fmla="*/ 2495 w 10000"/>
              <a:gd name="connsiteY9" fmla="*/ 754 h 10000"/>
              <a:gd name="connsiteX10" fmla="*/ 3152 w 10000"/>
              <a:gd name="connsiteY10" fmla="*/ 653 h 10000"/>
              <a:gd name="connsiteX11" fmla="*/ 3414 w 10000"/>
              <a:gd name="connsiteY11" fmla="*/ 653 h 10000"/>
              <a:gd name="connsiteX12" fmla="*/ 3810 w 10000"/>
              <a:gd name="connsiteY12" fmla="*/ 754 h 10000"/>
              <a:gd name="connsiteX13" fmla="*/ 3546 w 10000"/>
              <a:gd name="connsiteY13" fmla="*/ 603 h 10000"/>
              <a:gd name="connsiteX14" fmla="*/ 3679 w 10000"/>
              <a:gd name="connsiteY14" fmla="*/ 402 h 10000"/>
              <a:gd name="connsiteX15" fmla="*/ 3810 w 10000"/>
              <a:gd name="connsiteY15" fmla="*/ 201 h 10000"/>
              <a:gd name="connsiteX16" fmla="*/ 3810 w 10000"/>
              <a:gd name="connsiteY16" fmla="*/ 151 h 10000"/>
              <a:gd name="connsiteX17" fmla="*/ 3940 w 10000"/>
              <a:gd name="connsiteY17" fmla="*/ 0 h 10000"/>
              <a:gd name="connsiteX18" fmla="*/ 4727 w 10000"/>
              <a:gd name="connsiteY18" fmla="*/ 201 h 10000"/>
              <a:gd name="connsiteX19" fmla="*/ 4859 w 10000"/>
              <a:gd name="connsiteY19" fmla="*/ 352 h 10000"/>
              <a:gd name="connsiteX20" fmla="*/ 5123 w 10000"/>
              <a:gd name="connsiteY20" fmla="*/ 503 h 10000"/>
              <a:gd name="connsiteX21" fmla="*/ 5252 w 10000"/>
              <a:gd name="connsiteY21" fmla="*/ 452 h 10000"/>
              <a:gd name="connsiteX22" fmla="*/ 5909 w 10000"/>
              <a:gd name="connsiteY22" fmla="*/ 905 h 10000"/>
              <a:gd name="connsiteX23" fmla="*/ 6042 w 10000"/>
              <a:gd name="connsiteY23" fmla="*/ 1156 h 10000"/>
              <a:gd name="connsiteX24" fmla="*/ 5909 w 10000"/>
              <a:gd name="connsiteY24" fmla="*/ 1307 h 10000"/>
              <a:gd name="connsiteX25" fmla="*/ 5909 w 10000"/>
              <a:gd name="connsiteY25" fmla="*/ 1457 h 10000"/>
              <a:gd name="connsiteX26" fmla="*/ 5778 w 10000"/>
              <a:gd name="connsiteY26" fmla="*/ 1508 h 10000"/>
              <a:gd name="connsiteX27" fmla="*/ 5516 w 10000"/>
              <a:gd name="connsiteY27" fmla="*/ 1558 h 10000"/>
              <a:gd name="connsiteX28" fmla="*/ 5123 w 10000"/>
              <a:gd name="connsiteY28" fmla="*/ 1759 h 10000"/>
              <a:gd name="connsiteX29" fmla="*/ 5252 w 10000"/>
              <a:gd name="connsiteY29" fmla="*/ 1960 h 10000"/>
              <a:gd name="connsiteX30" fmla="*/ 4990 w 10000"/>
              <a:gd name="connsiteY30" fmla="*/ 2111 h 10000"/>
              <a:gd name="connsiteX31" fmla="*/ 5252 w 10000"/>
              <a:gd name="connsiteY31" fmla="*/ 2211 h 10000"/>
              <a:gd name="connsiteX32" fmla="*/ 5252 w 10000"/>
              <a:gd name="connsiteY32" fmla="*/ 2362 h 10000"/>
              <a:gd name="connsiteX33" fmla="*/ 5252 w 10000"/>
              <a:gd name="connsiteY33" fmla="*/ 2513 h 10000"/>
              <a:gd name="connsiteX34" fmla="*/ 5778 w 10000"/>
              <a:gd name="connsiteY34" fmla="*/ 2412 h 10000"/>
              <a:gd name="connsiteX35" fmla="*/ 6698 w 10000"/>
              <a:gd name="connsiteY35" fmla="*/ 2362 h 10000"/>
              <a:gd name="connsiteX36" fmla="*/ 6566 w 10000"/>
              <a:gd name="connsiteY36" fmla="*/ 2513 h 10000"/>
              <a:gd name="connsiteX37" fmla="*/ 6698 w 10000"/>
              <a:gd name="connsiteY37" fmla="*/ 2613 h 10000"/>
              <a:gd name="connsiteX38" fmla="*/ 6829 w 10000"/>
              <a:gd name="connsiteY38" fmla="*/ 2714 h 10000"/>
              <a:gd name="connsiteX39" fmla="*/ 7091 w 10000"/>
              <a:gd name="connsiteY39" fmla="*/ 2915 h 10000"/>
              <a:gd name="connsiteX40" fmla="*/ 7748 w 10000"/>
              <a:gd name="connsiteY40" fmla="*/ 3015 h 10000"/>
              <a:gd name="connsiteX41" fmla="*/ 7617 w 10000"/>
              <a:gd name="connsiteY41" fmla="*/ 3216 h 10000"/>
              <a:gd name="connsiteX42" fmla="*/ 7617 w 10000"/>
              <a:gd name="connsiteY42" fmla="*/ 3467 h 10000"/>
              <a:gd name="connsiteX43" fmla="*/ 8403 w 10000"/>
              <a:gd name="connsiteY43" fmla="*/ 3518 h 10000"/>
              <a:gd name="connsiteX44" fmla="*/ 8799 w 10000"/>
              <a:gd name="connsiteY44" fmla="*/ 3668 h 10000"/>
              <a:gd name="connsiteX45" fmla="*/ 8799 w 10000"/>
              <a:gd name="connsiteY45" fmla="*/ 3819 h 10000"/>
              <a:gd name="connsiteX46" fmla="*/ 9062 w 10000"/>
              <a:gd name="connsiteY46" fmla="*/ 3769 h 10000"/>
              <a:gd name="connsiteX47" fmla="*/ 9849 w 10000"/>
              <a:gd name="connsiteY47" fmla="*/ 3618 h 10000"/>
              <a:gd name="connsiteX48" fmla="*/ 9849 w 10000"/>
              <a:gd name="connsiteY48" fmla="*/ 3819 h 10000"/>
              <a:gd name="connsiteX49" fmla="*/ 9587 w 10000"/>
              <a:gd name="connsiteY49" fmla="*/ 3920 h 10000"/>
              <a:gd name="connsiteX50" fmla="*/ 9454 w 10000"/>
              <a:gd name="connsiteY50" fmla="*/ 4121 h 10000"/>
              <a:gd name="connsiteX51" fmla="*/ 9062 w 10000"/>
              <a:gd name="connsiteY51" fmla="*/ 4171 h 10000"/>
              <a:gd name="connsiteX52" fmla="*/ 8929 w 10000"/>
              <a:gd name="connsiteY52" fmla="*/ 4422 h 10000"/>
              <a:gd name="connsiteX53" fmla="*/ 8273 w 10000"/>
              <a:gd name="connsiteY53" fmla="*/ 4422 h 10000"/>
              <a:gd name="connsiteX54" fmla="*/ 8273 w 10000"/>
              <a:gd name="connsiteY54" fmla="*/ 4523 h 10000"/>
              <a:gd name="connsiteX55" fmla="*/ 7878 w 10000"/>
              <a:gd name="connsiteY55" fmla="*/ 4523 h 10000"/>
              <a:gd name="connsiteX56" fmla="*/ 7748 w 10000"/>
              <a:gd name="connsiteY56" fmla="*/ 4673 h 10000"/>
              <a:gd name="connsiteX57" fmla="*/ 7485 w 10000"/>
              <a:gd name="connsiteY57" fmla="*/ 4724 h 10000"/>
              <a:gd name="connsiteX58" fmla="*/ 7091 w 10000"/>
              <a:gd name="connsiteY58" fmla="*/ 4774 h 10000"/>
              <a:gd name="connsiteX59" fmla="*/ 6566 w 10000"/>
              <a:gd name="connsiteY59" fmla="*/ 4724 h 10000"/>
              <a:gd name="connsiteX60" fmla="*/ 6304 w 10000"/>
              <a:gd name="connsiteY60" fmla="*/ 4925 h 10000"/>
              <a:gd name="connsiteX61" fmla="*/ 6435 w 10000"/>
              <a:gd name="connsiteY61" fmla="*/ 5025 h 10000"/>
              <a:gd name="connsiteX62" fmla="*/ 6304 w 10000"/>
              <a:gd name="connsiteY62" fmla="*/ 5176 h 10000"/>
              <a:gd name="connsiteX63" fmla="*/ 6435 w 10000"/>
              <a:gd name="connsiteY63" fmla="*/ 5377 h 10000"/>
              <a:gd name="connsiteX64" fmla="*/ 5909 w 10000"/>
              <a:gd name="connsiteY64" fmla="*/ 5377 h 10000"/>
              <a:gd name="connsiteX65" fmla="*/ 6304 w 10000"/>
              <a:gd name="connsiteY65" fmla="*/ 5528 h 10000"/>
              <a:gd name="connsiteX66" fmla="*/ 6435 w 10000"/>
              <a:gd name="connsiteY66" fmla="*/ 5628 h 10000"/>
              <a:gd name="connsiteX67" fmla="*/ 6566 w 10000"/>
              <a:gd name="connsiteY67" fmla="*/ 5779 h 10000"/>
              <a:gd name="connsiteX68" fmla="*/ 7091 w 10000"/>
              <a:gd name="connsiteY68" fmla="*/ 6030 h 10000"/>
              <a:gd name="connsiteX69" fmla="*/ 7617 w 10000"/>
              <a:gd name="connsiteY69" fmla="*/ 6281 h 10000"/>
              <a:gd name="connsiteX70" fmla="*/ 8011 w 10000"/>
              <a:gd name="connsiteY70" fmla="*/ 6583 h 10000"/>
              <a:gd name="connsiteX71" fmla="*/ 8142 w 10000"/>
              <a:gd name="connsiteY71" fmla="*/ 6482 h 10000"/>
              <a:gd name="connsiteX72" fmla="*/ 8142 w 10000"/>
              <a:gd name="connsiteY72" fmla="*/ 6683 h 10000"/>
              <a:gd name="connsiteX73" fmla="*/ 7878 w 10000"/>
              <a:gd name="connsiteY73" fmla="*/ 6784 h 10000"/>
              <a:gd name="connsiteX74" fmla="*/ 8011 w 10000"/>
              <a:gd name="connsiteY74" fmla="*/ 7035 h 10000"/>
              <a:gd name="connsiteX75" fmla="*/ 7748 w 10000"/>
              <a:gd name="connsiteY75" fmla="*/ 7136 h 10000"/>
              <a:gd name="connsiteX76" fmla="*/ 7485 w 10000"/>
              <a:gd name="connsiteY76" fmla="*/ 7186 h 10000"/>
              <a:gd name="connsiteX77" fmla="*/ 7748 w 10000"/>
              <a:gd name="connsiteY77" fmla="*/ 7387 h 10000"/>
              <a:gd name="connsiteX78" fmla="*/ 8667 w 10000"/>
              <a:gd name="connsiteY78" fmla="*/ 7789 h 10000"/>
              <a:gd name="connsiteX79" fmla="*/ 8929 w 10000"/>
              <a:gd name="connsiteY79" fmla="*/ 8241 h 10000"/>
              <a:gd name="connsiteX80" fmla="*/ 9062 w 10000"/>
              <a:gd name="connsiteY80" fmla="*/ 8392 h 10000"/>
              <a:gd name="connsiteX81" fmla="*/ 9193 w 10000"/>
              <a:gd name="connsiteY81" fmla="*/ 8543 h 10000"/>
              <a:gd name="connsiteX82" fmla="*/ 9454 w 10000"/>
              <a:gd name="connsiteY82" fmla="*/ 8744 h 10000"/>
              <a:gd name="connsiteX83" fmla="*/ 9717 w 10000"/>
              <a:gd name="connsiteY83" fmla="*/ 8995 h 10000"/>
              <a:gd name="connsiteX84" fmla="*/ 9454 w 10000"/>
              <a:gd name="connsiteY84" fmla="*/ 9296 h 10000"/>
              <a:gd name="connsiteX85" fmla="*/ 8929 w 10000"/>
              <a:gd name="connsiteY85" fmla="*/ 9598 h 10000"/>
              <a:gd name="connsiteX86" fmla="*/ 8799 w 10000"/>
              <a:gd name="connsiteY86" fmla="*/ 9749 h 10000"/>
              <a:gd name="connsiteX87" fmla="*/ 8667 w 10000"/>
              <a:gd name="connsiteY87" fmla="*/ 10000 h 10000"/>
              <a:gd name="connsiteX88" fmla="*/ 8403 w 10000"/>
              <a:gd name="connsiteY88" fmla="*/ 9698 h 10000"/>
              <a:gd name="connsiteX89" fmla="*/ 8403 w 10000"/>
              <a:gd name="connsiteY89" fmla="*/ 9598 h 10000"/>
              <a:gd name="connsiteX90" fmla="*/ 8536 w 10000"/>
              <a:gd name="connsiteY90" fmla="*/ 9497 h 10000"/>
              <a:gd name="connsiteX91" fmla="*/ 8667 w 10000"/>
              <a:gd name="connsiteY91" fmla="*/ 9246 h 10000"/>
              <a:gd name="connsiteX92" fmla="*/ 8799 w 10000"/>
              <a:gd name="connsiteY92" fmla="*/ 9045 h 10000"/>
              <a:gd name="connsiteX93" fmla="*/ 8667 w 10000"/>
              <a:gd name="connsiteY93" fmla="*/ 8995 h 10000"/>
              <a:gd name="connsiteX94" fmla="*/ 8536 w 10000"/>
              <a:gd name="connsiteY94" fmla="*/ 9045 h 10000"/>
              <a:gd name="connsiteX95" fmla="*/ 8403 w 10000"/>
              <a:gd name="connsiteY95" fmla="*/ 8945 h 10000"/>
              <a:gd name="connsiteX96" fmla="*/ 8536 w 10000"/>
              <a:gd name="connsiteY96" fmla="*/ 8794 h 10000"/>
              <a:gd name="connsiteX97" fmla="*/ 8273 w 10000"/>
              <a:gd name="connsiteY97" fmla="*/ 8744 h 10000"/>
              <a:gd name="connsiteX98" fmla="*/ 8536 w 10000"/>
              <a:gd name="connsiteY98" fmla="*/ 8744 h 10000"/>
              <a:gd name="connsiteX99" fmla="*/ 8536 w 10000"/>
              <a:gd name="connsiteY99" fmla="*/ 8643 h 10000"/>
              <a:gd name="connsiteX100" fmla="*/ 8403 w 10000"/>
              <a:gd name="connsiteY100" fmla="*/ 8492 h 10000"/>
              <a:gd name="connsiteX101" fmla="*/ 8273 w 10000"/>
              <a:gd name="connsiteY101" fmla="*/ 8291 h 10000"/>
              <a:gd name="connsiteX102" fmla="*/ 7878 w 10000"/>
              <a:gd name="connsiteY102" fmla="*/ 8040 h 10000"/>
              <a:gd name="connsiteX103" fmla="*/ 7617 w 10000"/>
              <a:gd name="connsiteY103" fmla="*/ 7789 h 10000"/>
              <a:gd name="connsiteX104" fmla="*/ 7617 w 10000"/>
              <a:gd name="connsiteY104" fmla="*/ 8040 h 10000"/>
              <a:gd name="connsiteX105" fmla="*/ 7617 w 10000"/>
              <a:gd name="connsiteY105" fmla="*/ 7889 h 10000"/>
              <a:gd name="connsiteX106" fmla="*/ 7485 w 10000"/>
              <a:gd name="connsiteY106" fmla="*/ 7739 h 10000"/>
              <a:gd name="connsiteX107" fmla="*/ 7354 w 10000"/>
              <a:gd name="connsiteY107" fmla="*/ 7437 h 10000"/>
              <a:gd name="connsiteX108" fmla="*/ 7223 w 10000"/>
              <a:gd name="connsiteY108" fmla="*/ 7437 h 10000"/>
              <a:gd name="connsiteX109" fmla="*/ 7223 w 10000"/>
              <a:gd name="connsiteY109" fmla="*/ 7437 h 10000"/>
              <a:gd name="connsiteX110" fmla="*/ 6829 w 10000"/>
              <a:gd name="connsiteY110" fmla="*/ 6834 h 10000"/>
              <a:gd name="connsiteX111" fmla="*/ 6698 w 10000"/>
              <a:gd name="connsiteY111" fmla="*/ 6734 h 10000"/>
              <a:gd name="connsiteX112" fmla="*/ 6698 w 10000"/>
              <a:gd name="connsiteY112" fmla="*/ 6633 h 10000"/>
              <a:gd name="connsiteX113" fmla="*/ 6698 w 10000"/>
              <a:gd name="connsiteY113" fmla="*/ 6432 h 10000"/>
              <a:gd name="connsiteX114" fmla="*/ 6304 w 10000"/>
              <a:gd name="connsiteY114" fmla="*/ 6432 h 10000"/>
              <a:gd name="connsiteX115" fmla="*/ 5909 w 10000"/>
              <a:gd name="connsiteY115" fmla="*/ 6131 h 10000"/>
              <a:gd name="connsiteX116" fmla="*/ 5778 w 10000"/>
              <a:gd name="connsiteY116" fmla="*/ 6080 h 10000"/>
              <a:gd name="connsiteX117" fmla="*/ 5516 w 10000"/>
              <a:gd name="connsiteY117" fmla="*/ 5980 h 10000"/>
              <a:gd name="connsiteX118" fmla="*/ 5516 w 10000"/>
              <a:gd name="connsiteY118" fmla="*/ 6080 h 10000"/>
              <a:gd name="connsiteX119" fmla="*/ 5516 w 10000"/>
              <a:gd name="connsiteY119" fmla="*/ 6332 h 10000"/>
              <a:gd name="connsiteX120" fmla="*/ 5252 w 10000"/>
              <a:gd name="connsiteY120" fmla="*/ 6482 h 10000"/>
              <a:gd name="connsiteX121" fmla="*/ 4859 w 10000"/>
              <a:gd name="connsiteY121" fmla="*/ 6332 h 10000"/>
              <a:gd name="connsiteX122" fmla="*/ 4990 w 10000"/>
              <a:gd name="connsiteY122" fmla="*/ 6432 h 10000"/>
              <a:gd name="connsiteX123" fmla="*/ 4598 w 10000"/>
              <a:gd name="connsiteY123" fmla="*/ 6533 h 10000"/>
              <a:gd name="connsiteX124" fmla="*/ 4334 w 10000"/>
              <a:gd name="connsiteY124" fmla="*/ 6633 h 10000"/>
              <a:gd name="connsiteX0" fmla="*/ 0 w 9607"/>
              <a:gd name="connsiteY0" fmla="*/ 2412 h 10000"/>
              <a:gd name="connsiteX1" fmla="*/ 658 w 9607"/>
              <a:gd name="connsiteY1" fmla="*/ 2513 h 10000"/>
              <a:gd name="connsiteX2" fmla="*/ 921 w 9607"/>
              <a:gd name="connsiteY2" fmla="*/ 1809 h 10000"/>
              <a:gd name="connsiteX3" fmla="*/ 1183 w 9607"/>
              <a:gd name="connsiteY3" fmla="*/ 1508 h 10000"/>
              <a:gd name="connsiteX4" fmla="*/ 1183 w 9607"/>
              <a:gd name="connsiteY4" fmla="*/ 1256 h 10000"/>
              <a:gd name="connsiteX5" fmla="*/ 1315 w 9607"/>
              <a:gd name="connsiteY5" fmla="*/ 1005 h 10000"/>
              <a:gd name="connsiteX6" fmla="*/ 1578 w 9607"/>
              <a:gd name="connsiteY6" fmla="*/ 955 h 10000"/>
              <a:gd name="connsiteX7" fmla="*/ 1840 w 9607"/>
              <a:gd name="connsiteY7" fmla="*/ 854 h 10000"/>
              <a:gd name="connsiteX8" fmla="*/ 2102 w 9607"/>
              <a:gd name="connsiteY8" fmla="*/ 754 h 10000"/>
              <a:gd name="connsiteX9" fmla="*/ 2759 w 9607"/>
              <a:gd name="connsiteY9" fmla="*/ 653 h 10000"/>
              <a:gd name="connsiteX10" fmla="*/ 3021 w 9607"/>
              <a:gd name="connsiteY10" fmla="*/ 653 h 10000"/>
              <a:gd name="connsiteX11" fmla="*/ 3417 w 9607"/>
              <a:gd name="connsiteY11" fmla="*/ 754 h 10000"/>
              <a:gd name="connsiteX12" fmla="*/ 3153 w 9607"/>
              <a:gd name="connsiteY12" fmla="*/ 603 h 10000"/>
              <a:gd name="connsiteX13" fmla="*/ 3286 w 9607"/>
              <a:gd name="connsiteY13" fmla="*/ 402 h 10000"/>
              <a:gd name="connsiteX14" fmla="*/ 3417 w 9607"/>
              <a:gd name="connsiteY14" fmla="*/ 201 h 10000"/>
              <a:gd name="connsiteX15" fmla="*/ 3417 w 9607"/>
              <a:gd name="connsiteY15" fmla="*/ 151 h 10000"/>
              <a:gd name="connsiteX16" fmla="*/ 3547 w 9607"/>
              <a:gd name="connsiteY16" fmla="*/ 0 h 10000"/>
              <a:gd name="connsiteX17" fmla="*/ 4334 w 9607"/>
              <a:gd name="connsiteY17" fmla="*/ 201 h 10000"/>
              <a:gd name="connsiteX18" fmla="*/ 4466 w 9607"/>
              <a:gd name="connsiteY18" fmla="*/ 352 h 10000"/>
              <a:gd name="connsiteX19" fmla="*/ 4730 w 9607"/>
              <a:gd name="connsiteY19" fmla="*/ 503 h 10000"/>
              <a:gd name="connsiteX20" fmla="*/ 4859 w 9607"/>
              <a:gd name="connsiteY20" fmla="*/ 452 h 10000"/>
              <a:gd name="connsiteX21" fmla="*/ 5516 w 9607"/>
              <a:gd name="connsiteY21" fmla="*/ 905 h 10000"/>
              <a:gd name="connsiteX22" fmla="*/ 5649 w 9607"/>
              <a:gd name="connsiteY22" fmla="*/ 1156 h 10000"/>
              <a:gd name="connsiteX23" fmla="*/ 5516 w 9607"/>
              <a:gd name="connsiteY23" fmla="*/ 1307 h 10000"/>
              <a:gd name="connsiteX24" fmla="*/ 5516 w 9607"/>
              <a:gd name="connsiteY24" fmla="*/ 1457 h 10000"/>
              <a:gd name="connsiteX25" fmla="*/ 5385 w 9607"/>
              <a:gd name="connsiteY25" fmla="*/ 1508 h 10000"/>
              <a:gd name="connsiteX26" fmla="*/ 5123 w 9607"/>
              <a:gd name="connsiteY26" fmla="*/ 1558 h 10000"/>
              <a:gd name="connsiteX27" fmla="*/ 4730 w 9607"/>
              <a:gd name="connsiteY27" fmla="*/ 1759 h 10000"/>
              <a:gd name="connsiteX28" fmla="*/ 4859 w 9607"/>
              <a:gd name="connsiteY28" fmla="*/ 1960 h 10000"/>
              <a:gd name="connsiteX29" fmla="*/ 4597 w 9607"/>
              <a:gd name="connsiteY29" fmla="*/ 2111 h 10000"/>
              <a:gd name="connsiteX30" fmla="*/ 4859 w 9607"/>
              <a:gd name="connsiteY30" fmla="*/ 2211 h 10000"/>
              <a:gd name="connsiteX31" fmla="*/ 4859 w 9607"/>
              <a:gd name="connsiteY31" fmla="*/ 2362 h 10000"/>
              <a:gd name="connsiteX32" fmla="*/ 4859 w 9607"/>
              <a:gd name="connsiteY32" fmla="*/ 2513 h 10000"/>
              <a:gd name="connsiteX33" fmla="*/ 5385 w 9607"/>
              <a:gd name="connsiteY33" fmla="*/ 2412 h 10000"/>
              <a:gd name="connsiteX34" fmla="*/ 6305 w 9607"/>
              <a:gd name="connsiteY34" fmla="*/ 2362 h 10000"/>
              <a:gd name="connsiteX35" fmla="*/ 6173 w 9607"/>
              <a:gd name="connsiteY35" fmla="*/ 2513 h 10000"/>
              <a:gd name="connsiteX36" fmla="*/ 6305 w 9607"/>
              <a:gd name="connsiteY36" fmla="*/ 2613 h 10000"/>
              <a:gd name="connsiteX37" fmla="*/ 6436 w 9607"/>
              <a:gd name="connsiteY37" fmla="*/ 2714 h 10000"/>
              <a:gd name="connsiteX38" fmla="*/ 6698 w 9607"/>
              <a:gd name="connsiteY38" fmla="*/ 2915 h 10000"/>
              <a:gd name="connsiteX39" fmla="*/ 7355 w 9607"/>
              <a:gd name="connsiteY39" fmla="*/ 3015 h 10000"/>
              <a:gd name="connsiteX40" fmla="*/ 7224 w 9607"/>
              <a:gd name="connsiteY40" fmla="*/ 3216 h 10000"/>
              <a:gd name="connsiteX41" fmla="*/ 7224 w 9607"/>
              <a:gd name="connsiteY41" fmla="*/ 3467 h 10000"/>
              <a:gd name="connsiteX42" fmla="*/ 8010 w 9607"/>
              <a:gd name="connsiteY42" fmla="*/ 3518 h 10000"/>
              <a:gd name="connsiteX43" fmla="*/ 8406 w 9607"/>
              <a:gd name="connsiteY43" fmla="*/ 3668 h 10000"/>
              <a:gd name="connsiteX44" fmla="*/ 8406 w 9607"/>
              <a:gd name="connsiteY44" fmla="*/ 3819 h 10000"/>
              <a:gd name="connsiteX45" fmla="*/ 8669 w 9607"/>
              <a:gd name="connsiteY45" fmla="*/ 3769 h 10000"/>
              <a:gd name="connsiteX46" fmla="*/ 9456 w 9607"/>
              <a:gd name="connsiteY46" fmla="*/ 3618 h 10000"/>
              <a:gd name="connsiteX47" fmla="*/ 9456 w 9607"/>
              <a:gd name="connsiteY47" fmla="*/ 3819 h 10000"/>
              <a:gd name="connsiteX48" fmla="*/ 9194 w 9607"/>
              <a:gd name="connsiteY48" fmla="*/ 3920 h 10000"/>
              <a:gd name="connsiteX49" fmla="*/ 9061 w 9607"/>
              <a:gd name="connsiteY49" fmla="*/ 4121 h 10000"/>
              <a:gd name="connsiteX50" fmla="*/ 8669 w 9607"/>
              <a:gd name="connsiteY50" fmla="*/ 4171 h 10000"/>
              <a:gd name="connsiteX51" fmla="*/ 8536 w 9607"/>
              <a:gd name="connsiteY51" fmla="*/ 4422 h 10000"/>
              <a:gd name="connsiteX52" fmla="*/ 7880 w 9607"/>
              <a:gd name="connsiteY52" fmla="*/ 4422 h 10000"/>
              <a:gd name="connsiteX53" fmla="*/ 7880 w 9607"/>
              <a:gd name="connsiteY53" fmla="*/ 4523 h 10000"/>
              <a:gd name="connsiteX54" fmla="*/ 7485 w 9607"/>
              <a:gd name="connsiteY54" fmla="*/ 4523 h 10000"/>
              <a:gd name="connsiteX55" fmla="*/ 7355 w 9607"/>
              <a:gd name="connsiteY55" fmla="*/ 4673 h 10000"/>
              <a:gd name="connsiteX56" fmla="*/ 7092 w 9607"/>
              <a:gd name="connsiteY56" fmla="*/ 4724 h 10000"/>
              <a:gd name="connsiteX57" fmla="*/ 6698 w 9607"/>
              <a:gd name="connsiteY57" fmla="*/ 4774 h 10000"/>
              <a:gd name="connsiteX58" fmla="*/ 6173 w 9607"/>
              <a:gd name="connsiteY58" fmla="*/ 4724 h 10000"/>
              <a:gd name="connsiteX59" fmla="*/ 5911 w 9607"/>
              <a:gd name="connsiteY59" fmla="*/ 4925 h 10000"/>
              <a:gd name="connsiteX60" fmla="*/ 6042 w 9607"/>
              <a:gd name="connsiteY60" fmla="*/ 5025 h 10000"/>
              <a:gd name="connsiteX61" fmla="*/ 5911 w 9607"/>
              <a:gd name="connsiteY61" fmla="*/ 5176 h 10000"/>
              <a:gd name="connsiteX62" fmla="*/ 6042 w 9607"/>
              <a:gd name="connsiteY62" fmla="*/ 5377 h 10000"/>
              <a:gd name="connsiteX63" fmla="*/ 5516 w 9607"/>
              <a:gd name="connsiteY63" fmla="*/ 5377 h 10000"/>
              <a:gd name="connsiteX64" fmla="*/ 5911 w 9607"/>
              <a:gd name="connsiteY64" fmla="*/ 5528 h 10000"/>
              <a:gd name="connsiteX65" fmla="*/ 6042 w 9607"/>
              <a:gd name="connsiteY65" fmla="*/ 5628 h 10000"/>
              <a:gd name="connsiteX66" fmla="*/ 6173 w 9607"/>
              <a:gd name="connsiteY66" fmla="*/ 5779 h 10000"/>
              <a:gd name="connsiteX67" fmla="*/ 6698 w 9607"/>
              <a:gd name="connsiteY67" fmla="*/ 6030 h 10000"/>
              <a:gd name="connsiteX68" fmla="*/ 7224 w 9607"/>
              <a:gd name="connsiteY68" fmla="*/ 6281 h 10000"/>
              <a:gd name="connsiteX69" fmla="*/ 7618 w 9607"/>
              <a:gd name="connsiteY69" fmla="*/ 6583 h 10000"/>
              <a:gd name="connsiteX70" fmla="*/ 7749 w 9607"/>
              <a:gd name="connsiteY70" fmla="*/ 6482 h 10000"/>
              <a:gd name="connsiteX71" fmla="*/ 7749 w 9607"/>
              <a:gd name="connsiteY71" fmla="*/ 6683 h 10000"/>
              <a:gd name="connsiteX72" fmla="*/ 7485 w 9607"/>
              <a:gd name="connsiteY72" fmla="*/ 6784 h 10000"/>
              <a:gd name="connsiteX73" fmla="*/ 7618 w 9607"/>
              <a:gd name="connsiteY73" fmla="*/ 7035 h 10000"/>
              <a:gd name="connsiteX74" fmla="*/ 7355 w 9607"/>
              <a:gd name="connsiteY74" fmla="*/ 7136 h 10000"/>
              <a:gd name="connsiteX75" fmla="*/ 7092 w 9607"/>
              <a:gd name="connsiteY75" fmla="*/ 7186 h 10000"/>
              <a:gd name="connsiteX76" fmla="*/ 7355 w 9607"/>
              <a:gd name="connsiteY76" fmla="*/ 7387 h 10000"/>
              <a:gd name="connsiteX77" fmla="*/ 8274 w 9607"/>
              <a:gd name="connsiteY77" fmla="*/ 7789 h 10000"/>
              <a:gd name="connsiteX78" fmla="*/ 8536 w 9607"/>
              <a:gd name="connsiteY78" fmla="*/ 8241 h 10000"/>
              <a:gd name="connsiteX79" fmla="*/ 8669 w 9607"/>
              <a:gd name="connsiteY79" fmla="*/ 8392 h 10000"/>
              <a:gd name="connsiteX80" fmla="*/ 8800 w 9607"/>
              <a:gd name="connsiteY80" fmla="*/ 8543 h 10000"/>
              <a:gd name="connsiteX81" fmla="*/ 9061 w 9607"/>
              <a:gd name="connsiteY81" fmla="*/ 8744 h 10000"/>
              <a:gd name="connsiteX82" fmla="*/ 9324 w 9607"/>
              <a:gd name="connsiteY82" fmla="*/ 8995 h 10000"/>
              <a:gd name="connsiteX83" fmla="*/ 9061 w 9607"/>
              <a:gd name="connsiteY83" fmla="*/ 9296 h 10000"/>
              <a:gd name="connsiteX84" fmla="*/ 8536 w 9607"/>
              <a:gd name="connsiteY84" fmla="*/ 9598 h 10000"/>
              <a:gd name="connsiteX85" fmla="*/ 8406 w 9607"/>
              <a:gd name="connsiteY85" fmla="*/ 9749 h 10000"/>
              <a:gd name="connsiteX86" fmla="*/ 8274 w 9607"/>
              <a:gd name="connsiteY86" fmla="*/ 10000 h 10000"/>
              <a:gd name="connsiteX87" fmla="*/ 8010 w 9607"/>
              <a:gd name="connsiteY87" fmla="*/ 9698 h 10000"/>
              <a:gd name="connsiteX88" fmla="*/ 8010 w 9607"/>
              <a:gd name="connsiteY88" fmla="*/ 9598 h 10000"/>
              <a:gd name="connsiteX89" fmla="*/ 8143 w 9607"/>
              <a:gd name="connsiteY89" fmla="*/ 9497 h 10000"/>
              <a:gd name="connsiteX90" fmla="*/ 8274 w 9607"/>
              <a:gd name="connsiteY90" fmla="*/ 9246 h 10000"/>
              <a:gd name="connsiteX91" fmla="*/ 8406 w 9607"/>
              <a:gd name="connsiteY91" fmla="*/ 9045 h 10000"/>
              <a:gd name="connsiteX92" fmla="*/ 8274 w 9607"/>
              <a:gd name="connsiteY92" fmla="*/ 8995 h 10000"/>
              <a:gd name="connsiteX93" fmla="*/ 8143 w 9607"/>
              <a:gd name="connsiteY93" fmla="*/ 9045 h 10000"/>
              <a:gd name="connsiteX94" fmla="*/ 8010 w 9607"/>
              <a:gd name="connsiteY94" fmla="*/ 8945 h 10000"/>
              <a:gd name="connsiteX95" fmla="*/ 8143 w 9607"/>
              <a:gd name="connsiteY95" fmla="*/ 8794 h 10000"/>
              <a:gd name="connsiteX96" fmla="*/ 7880 w 9607"/>
              <a:gd name="connsiteY96" fmla="*/ 8744 h 10000"/>
              <a:gd name="connsiteX97" fmla="*/ 8143 w 9607"/>
              <a:gd name="connsiteY97" fmla="*/ 8744 h 10000"/>
              <a:gd name="connsiteX98" fmla="*/ 8143 w 9607"/>
              <a:gd name="connsiteY98" fmla="*/ 8643 h 10000"/>
              <a:gd name="connsiteX99" fmla="*/ 8010 w 9607"/>
              <a:gd name="connsiteY99" fmla="*/ 8492 h 10000"/>
              <a:gd name="connsiteX100" fmla="*/ 7880 w 9607"/>
              <a:gd name="connsiteY100" fmla="*/ 8291 h 10000"/>
              <a:gd name="connsiteX101" fmla="*/ 7485 w 9607"/>
              <a:gd name="connsiteY101" fmla="*/ 8040 h 10000"/>
              <a:gd name="connsiteX102" fmla="*/ 7224 w 9607"/>
              <a:gd name="connsiteY102" fmla="*/ 7789 h 10000"/>
              <a:gd name="connsiteX103" fmla="*/ 7224 w 9607"/>
              <a:gd name="connsiteY103" fmla="*/ 8040 h 10000"/>
              <a:gd name="connsiteX104" fmla="*/ 7224 w 9607"/>
              <a:gd name="connsiteY104" fmla="*/ 7889 h 10000"/>
              <a:gd name="connsiteX105" fmla="*/ 7092 w 9607"/>
              <a:gd name="connsiteY105" fmla="*/ 7739 h 10000"/>
              <a:gd name="connsiteX106" fmla="*/ 6961 w 9607"/>
              <a:gd name="connsiteY106" fmla="*/ 7437 h 10000"/>
              <a:gd name="connsiteX107" fmla="*/ 6830 w 9607"/>
              <a:gd name="connsiteY107" fmla="*/ 7437 h 10000"/>
              <a:gd name="connsiteX108" fmla="*/ 6830 w 9607"/>
              <a:gd name="connsiteY108" fmla="*/ 7437 h 10000"/>
              <a:gd name="connsiteX109" fmla="*/ 6436 w 9607"/>
              <a:gd name="connsiteY109" fmla="*/ 6834 h 10000"/>
              <a:gd name="connsiteX110" fmla="*/ 6305 w 9607"/>
              <a:gd name="connsiteY110" fmla="*/ 6734 h 10000"/>
              <a:gd name="connsiteX111" fmla="*/ 6305 w 9607"/>
              <a:gd name="connsiteY111" fmla="*/ 6633 h 10000"/>
              <a:gd name="connsiteX112" fmla="*/ 6305 w 9607"/>
              <a:gd name="connsiteY112" fmla="*/ 6432 h 10000"/>
              <a:gd name="connsiteX113" fmla="*/ 5911 w 9607"/>
              <a:gd name="connsiteY113" fmla="*/ 6432 h 10000"/>
              <a:gd name="connsiteX114" fmla="*/ 5516 w 9607"/>
              <a:gd name="connsiteY114" fmla="*/ 6131 h 10000"/>
              <a:gd name="connsiteX115" fmla="*/ 5385 w 9607"/>
              <a:gd name="connsiteY115" fmla="*/ 6080 h 10000"/>
              <a:gd name="connsiteX116" fmla="*/ 5123 w 9607"/>
              <a:gd name="connsiteY116" fmla="*/ 5980 h 10000"/>
              <a:gd name="connsiteX117" fmla="*/ 5123 w 9607"/>
              <a:gd name="connsiteY117" fmla="*/ 6080 h 10000"/>
              <a:gd name="connsiteX118" fmla="*/ 5123 w 9607"/>
              <a:gd name="connsiteY118" fmla="*/ 6332 h 10000"/>
              <a:gd name="connsiteX119" fmla="*/ 4859 w 9607"/>
              <a:gd name="connsiteY119" fmla="*/ 6482 h 10000"/>
              <a:gd name="connsiteX120" fmla="*/ 4466 w 9607"/>
              <a:gd name="connsiteY120" fmla="*/ 6332 h 10000"/>
              <a:gd name="connsiteX121" fmla="*/ 4597 w 9607"/>
              <a:gd name="connsiteY121" fmla="*/ 6432 h 10000"/>
              <a:gd name="connsiteX122" fmla="*/ 4205 w 9607"/>
              <a:gd name="connsiteY122" fmla="*/ 6533 h 10000"/>
              <a:gd name="connsiteX123" fmla="*/ 3941 w 9607"/>
              <a:gd name="connsiteY123" fmla="*/ 6633 h 10000"/>
              <a:gd name="connsiteX0" fmla="*/ 0 w 9315"/>
              <a:gd name="connsiteY0" fmla="*/ 2513 h 10000"/>
              <a:gd name="connsiteX1" fmla="*/ 274 w 9315"/>
              <a:gd name="connsiteY1" fmla="*/ 1809 h 10000"/>
              <a:gd name="connsiteX2" fmla="*/ 546 w 9315"/>
              <a:gd name="connsiteY2" fmla="*/ 1508 h 10000"/>
              <a:gd name="connsiteX3" fmla="*/ 546 w 9315"/>
              <a:gd name="connsiteY3" fmla="*/ 1256 h 10000"/>
              <a:gd name="connsiteX4" fmla="*/ 684 w 9315"/>
              <a:gd name="connsiteY4" fmla="*/ 1005 h 10000"/>
              <a:gd name="connsiteX5" fmla="*/ 958 w 9315"/>
              <a:gd name="connsiteY5" fmla="*/ 955 h 10000"/>
              <a:gd name="connsiteX6" fmla="*/ 1230 w 9315"/>
              <a:gd name="connsiteY6" fmla="*/ 854 h 10000"/>
              <a:gd name="connsiteX7" fmla="*/ 1503 w 9315"/>
              <a:gd name="connsiteY7" fmla="*/ 754 h 10000"/>
              <a:gd name="connsiteX8" fmla="*/ 2187 w 9315"/>
              <a:gd name="connsiteY8" fmla="*/ 653 h 10000"/>
              <a:gd name="connsiteX9" fmla="*/ 2460 w 9315"/>
              <a:gd name="connsiteY9" fmla="*/ 653 h 10000"/>
              <a:gd name="connsiteX10" fmla="*/ 2872 w 9315"/>
              <a:gd name="connsiteY10" fmla="*/ 754 h 10000"/>
              <a:gd name="connsiteX11" fmla="*/ 2597 w 9315"/>
              <a:gd name="connsiteY11" fmla="*/ 603 h 10000"/>
              <a:gd name="connsiteX12" fmla="*/ 2735 w 9315"/>
              <a:gd name="connsiteY12" fmla="*/ 402 h 10000"/>
              <a:gd name="connsiteX13" fmla="*/ 2872 w 9315"/>
              <a:gd name="connsiteY13" fmla="*/ 201 h 10000"/>
              <a:gd name="connsiteX14" fmla="*/ 2872 w 9315"/>
              <a:gd name="connsiteY14" fmla="*/ 151 h 10000"/>
              <a:gd name="connsiteX15" fmla="*/ 3007 w 9315"/>
              <a:gd name="connsiteY15" fmla="*/ 0 h 10000"/>
              <a:gd name="connsiteX16" fmla="*/ 3826 w 9315"/>
              <a:gd name="connsiteY16" fmla="*/ 201 h 10000"/>
              <a:gd name="connsiteX17" fmla="*/ 3964 w 9315"/>
              <a:gd name="connsiteY17" fmla="*/ 352 h 10000"/>
              <a:gd name="connsiteX18" fmla="*/ 4238 w 9315"/>
              <a:gd name="connsiteY18" fmla="*/ 503 h 10000"/>
              <a:gd name="connsiteX19" fmla="*/ 4373 w 9315"/>
              <a:gd name="connsiteY19" fmla="*/ 452 h 10000"/>
              <a:gd name="connsiteX20" fmla="*/ 5057 w 9315"/>
              <a:gd name="connsiteY20" fmla="*/ 905 h 10000"/>
              <a:gd name="connsiteX21" fmla="*/ 5195 w 9315"/>
              <a:gd name="connsiteY21" fmla="*/ 1156 h 10000"/>
              <a:gd name="connsiteX22" fmla="*/ 5057 w 9315"/>
              <a:gd name="connsiteY22" fmla="*/ 1307 h 10000"/>
              <a:gd name="connsiteX23" fmla="*/ 5057 w 9315"/>
              <a:gd name="connsiteY23" fmla="*/ 1457 h 10000"/>
              <a:gd name="connsiteX24" fmla="*/ 4920 w 9315"/>
              <a:gd name="connsiteY24" fmla="*/ 1508 h 10000"/>
              <a:gd name="connsiteX25" fmla="*/ 4648 w 9315"/>
              <a:gd name="connsiteY25" fmla="*/ 1558 h 10000"/>
              <a:gd name="connsiteX26" fmla="*/ 4238 w 9315"/>
              <a:gd name="connsiteY26" fmla="*/ 1759 h 10000"/>
              <a:gd name="connsiteX27" fmla="*/ 4373 w 9315"/>
              <a:gd name="connsiteY27" fmla="*/ 1960 h 10000"/>
              <a:gd name="connsiteX28" fmla="*/ 4100 w 9315"/>
              <a:gd name="connsiteY28" fmla="*/ 2111 h 10000"/>
              <a:gd name="connsiteX29" fmla="*/ 4373 w 9315"/>
              <a:gd name="connsiteY29" fmla="*/ 2211 h 10000"/>
              <a:gd name="connsiteX30" fmla="*/ 4373 w 9315"/>
              <a:gd name="connsiteY30" fmla="*/ 2362 h 10000"/>
              <a:gd name="connsiteX31" fmla="*/ 4373 w 9315"/>
              <a:gd name="connsiteY31" fmla="*/ 2513 h 10000"/>
              <a:gd name="connsiteX32" fmla="*/ 4920 w 9315"/>
              <a:gd name="connsiteY32" fmla="*/ 2412 h 10000"/>
              <a:gd name="connsiteX33" fmla="*/ 5878 w 9315"/>
              <a:gd name="connsiteY33" fmla="*/ 2362 h 10000"/>
              <a:gd name="connsiteX34" fmla="*/ 5741 w 9315"/>
              <a:gd name="connsiteY34" fmla="*/ 2513 h 10000"/>
              <a:gd name="connsiteX35" fmla="*/ 5878 w 9315"/>
              <a:gd name="connsiteY35" fmla="*/ 2613 h 10000"/>
              <a:gd name="connsiteX36" fmla="*/ 6014 w 9315"/>
              <a:gd name="connsiteY36" fmla="*/ 2714 h 10000"/>
              <a:gd name="connsiteX37" fmla="*/ 6287 w 9315"/>
              <a:gd name="connsiteY37" fmla="*/ 2915 h 10000"/>
              <a:gd name="connsiteX38" fmla="*/ 6971 w 9315"/>
              <a:gd name="connsiteY38" fmla="*/ 3015 h 10000"/>
              <a:gd name="connsiteX39" fmla="*/ 6835 w 9315"/>
              <a:gd name="connsiteY39" fmla="*/ 3216 h 10000"/>
              <a:gd name="connsiteX40" fmla="*/ 6835 w 9315"/>
              <a:gd name="connsiteY40" fmla="*/ 3467 h 10000"/>
              <a:gd name="connsiteX41" fmla="*/ 7653 w 9315"/>
              <a:gd name="connsiteY41" fmla="*/ 3518 h 10000"/>
              <a:gd name="connsiteX42" fmla="*/ 8065 w 9315"/>
              <a:gd name="connsiteY42" fmla="*/ 3668 h 10000"/>
              <a:gd name="connsiteX43" fmla="*/ 8065 w 9315"/>
              <a:gd name="connsiteY43" fmla="*/ 3819 h 10000"/>
              <a:gd name="connsiteX44" fmla="*/ 8339 w 9315"/>
              <a:gd name="connsiteY44" fmla="*/ 3769 h 10000"/>
              <a:gd name="connsiteX45" fmla="*/ 9158 w 9315"/>
              <a:gd name="connsiteY45" fmla="*/ 3618 h 10000"/>
              <a:gd name="connsiteX46" fmla="*/ 9158 w 9315"/>
              <a:gd name="connsiteY46" fmla="*/ 3819 h 10000"/>
              <a:gd name="connsiteX47" fmla="*/ 8885 w 9315"/>
              <a:gd name="connsiteY47" fmla="*/ 3920 h 10000"/>
              <a:gd name="connsiteX48" fmla="*/ 8747 w 9315"/>
              <a:gd name="connsiteY48" fmla="*/ 4121 h 10000"/>
              <a:gd name="connsiteX49" fmla="*/ 8339 w 9315"/>
              <a:gd name="connsiteY49" fmla="*/ 4171 h 10000"/>
              <a:gd name="connsiteX50" fmla="*/ 8200 w 9315"/>
              <a:gd name="connsiteY50" fmla="*/ 4422 h 10000"/>
              <a:gd name="connsiteX51" fmla="*/ 7517 w 9315"/>
              <a:gd name="connsiteY51" fmla="*/ 4422 h 10000"/>
              <a:gd name="connsiteX52" fmla="*/ 7517 w 9315"/>
              <a:gd name="connsiteY52" fmla="*/ 4523 h 10000"/>
              <a:gd name="connsiteX53" fmla="*/ 7106 w 9315"/>
              <a:gd name="connsiteY53" fmla="*/ 4523 h 10000"/>
              <a:gd name="connsiteX54" fmla="*/ 6971 w 9315"/>
              <a:gd name="connsiteY54" fmla="*/ 4673 h 10000"/>
              <a:gd name="connsiteX55" fmla="*/ 6697 w 9315"/>
              <a:gd name="connsiteY55" fmla="*/ 4724 h 10000"/>
              <a:gd name="connsiteX56" fmla="*/ 6287 w 9315"/>
              <a:gd name="connsiteY56" fmla="*/ 4774 h 10000"/>
              <a:gd name="connsiteX57" fmla="*/ 5741 w 9315"/>
              <a:gd name="connsiteY57" fmla="*/ 4724 h 10000"/>
              <a:gd name="connsiteX58" fmla="*/ 5468 w 9315"/>
              <a:gd name="connsiteY58" fmla="*/ 4925 h 10000"/>
              <a:gd name="connsiteX59" fmla="*/ 5604 w 9315"/>
              <a:gd name="connsiteY59" fmla="*/ 5025 h 10000"/>
              <a:gd name="connsiteX60" fmla="*/ 5468 w 9315"/>
              <a:gd name="connsiteY60" fmla="*/ 5176 h 10000"/>
              <a:gd name="connsiteX61" fmla="*/ 5604 w 9315"/>
              <a:gd name="connsiteY61" fmla="*/ 5377 h 10000"/>
              <a:gd name="connsiteX62" fmla="*/ 5057 w 9315"/>
              <a:gd name="connsiteY62" fmla="*/ 5377 h 10000"/>
              <a:gd name="connsiteX63" fmla="*/ 5468 w 9315"/>
              <a:gd name="connsiteY63" fmla="*/ 5528 h 10000"/>
              <a:gd name="connsiteX64" fmla="*/ 5604 w 9315"/>
              <a:gd name="connsiteY64" fmla="*/ 5628 h 10000"/>
              <a:gd name="connsiteX65" fmla="*/ 5741 w 9315"/>
              <a:gd name="connsiteY65" fmla="*/ 5779 h 10000"/>
              <a:gd name="connsiteX66" fmla="*/ 6287 w 9315"/>
              <a:gd name="connsiteY66" fmla="*/ 6030 h 10000"/>
              <a:gd name="connsiteX67" fmla="*/ 6835 w 9315"/>
              <a:gd name="connsiteY67" fmla="*/ 6281 h 10000"/>
              <a:gd name="connsiteX68" fmla="*/ 7245 w 9315"/>
              <a:gd name="connsiteY68" fmla="*/ 6583 h 10000"/>
              <a:gd name="connsiteX69" fmla="*/ 7381 w 9315"/>
              <a:gd name="connsiteY69" fmla="*/ 6482 h 10000"/>
              <a:gd name="connsiteX70" fmla="*/ 7381 w 9315"/>
              <a:gd name="connsiteY70" fmla="*/ 6683 h 10000"/>
              <a:gd name="connsiteX71" fmla="*/ 7106 w 9315"/>
              <a:gd name="connsiteY71" fmla="*/ 6784 h 10000"/>
              <a:gd name="connsiteX72" fmla="*/ 7245 w 9315"/>
              <a:gd name="connsiteY72" fmla="*/ 7035 h 10000"/>
              <a:gd name="connsiteX73" fmla="*/ 6971 w 9315"/>
              <a:gd name="connsiteY73" fmla="*/ 7136 h 10000"/>
              <a:gd name="connsiteX74" fmla="*/ 6697 w 9315"/>
              <a:gd name="connsiteY74" fmla="*/ 7186 h 10000"/>
              <a:gd name="connsiteX75" fmla="*/ 6971 w 9315"/>
              <a:gd name="connsiteY75" fmla="*/ 7387 h 10000"/>
              <a:gd name="connsiteX76" fmla="*/ 7927 w 9315"/>
              <a:gd name="connsiteY76" fmla="*/ 7789 h 10000"/>
              <a:gd name="connsiteX77" fmla="*/ 8200 w 9315"/>
              <a:gd name="connsiteY77" fmla="*/ 8241 h 10000"/>
              <a:gd name="connsiteX78" fmla="*/ 8339 w 9315"/>
              <a:gd name="connsiteY78" fmla="*/ 8392 h 10000"/>
              <a:gd name="connsiteX79" fmla="*/ 8475 w 9315"/>
              <a:gd name="connsiteY79" fmla="*/ 8543 h 10000"/>
              <a:gd name="connsiteX80" fmla="*/ 8747 w 9315"/>
              <a:gd name="connsiteY80" fmla="*/ 8744 h 10000"/>
              <a:gd name="connsiteX81" fmla="*/ 9020 w 9315"/>
              <a:gd name="connsiteY81" fmla="*/ 8995 h 10000"/>
              <a:gd name="connsiteX82" fmla="*/ 8747 w 9315"/>
              <a:gd name="connsiteY82" fmla="*/ 9296 h 10000"/>
              <a:gd name="connsiteX83" fmla="*/ 8200 w 9315"/>
              <a:gd name="connsiteY83" fmla="*/ 9598 h 10000"/>
              <a:gd name="connsiteX84" fmla="*/ 8065 w 9315"/>
              <a:gd name="connsiteY84" fmla="*/ 9749 h 10000"/>
              <a:gd name="connsiteX85" fmla="*/ 7927 w 9315"/>
              <a:gd name="connsiteY85" fmla="*/ 10000 h 10000"/>
              <a:gd name="connsiteX86" fmla="*/ 7653 w 9315"/>
              <a:gd name="connsiteY86" fmla="*/ 9698 h 10000"/>
              <a:gd name="connsiteX87" fmla="*/ 7653 w 9315"/>
              <a:gd name="connsiteY87" fmla="*/ 9598 h 10000"/>
              <a:gd name="connsiteX88" fmla="*/ 7791 w 9315"/>
              <a:gd name="connsiteY88" fmla="*/ 9497 h 10000"/>
              <a:gd name="connsiteX89" fmla="*/ 7927 w 9315"/>
              <a:gd name="connsiteY89" fmla="*/ 9246 h 10000"/>
              <a:gd name="connsiteX90" fmla="*/ 8065 w 9315"/>
              <a:gd name="connsiteY90" fmla="*/ 9045 h 10000"/>
              <a:gd name="connsiteX91" fmla="*/ 7927 w 9315"/>
              <a:gd name="connsiteY91" fmla="*/ 8995 h 10000"/>
              <a:gd name="connsiteX92" fmla="*/ 7791 w 9315"/>
              <a:gd name="connsiteY92" fmla="*/ 9045 h 10000"/>
              <a:gd name="connsiteX93" fmla="*/ 7653 w 9315"/>
              <a:gd name="connsiteY93" fmla="*/ 8945 h 10000"/>
              <a:gd name="connsiteX94" fmla="*/ 7791 w 9315"/>
              <a:gd name="connsiteY94" fmla="*/ 8794 h 10000"/>
              <a:gd name="connsiteX95" fmla="*/ 7517 w 9315"/>
              <a:gd name="connsiteY95" fmla="*/ 8744 h 10000"/>
              <a:gd name="connsiteX96" fmla="*/ 7791 w 9315"/>
              <a:gd name="connsiteY96" fmla="*/ 8744 h 10000"/>
              <a:gd name="connsiteX97" fmla="*/ 7791 w 9315"/>
              <a:gd name="connsiteY97" fmla="*/ 8643 h 10000"/>
              <a:gd name="connsiteX98" fmla="*/ 7653 w 9315"/>
              <a:gd name="connsiteY98" fmla="*/ 8492 h 10000"/>
              <a:gd name="connsiteX99" fmla="*/ 7517 w 9315"/>
              <a:gd name="connsiteY99" fmla="*/ 8291 h 10000"/>
              <a:gd name="connsiteX100" fmla="*/ 7106 w 9315"/>
              <a:gd name="connsiteY100" fmla="*/ 8040 h 10000"/>
              <a:gd name="connsiteX101" fmla="*/ 6835 w 9315"/>
              <a:gd name="connsiteY101" fmla="*/ 7789 h 10000"/>
              <a:gd name="connsiteX102" fmla="*/ 6835 w 9315"/>
              <a:gd name="connsiteY102" fmla="*/ 8040 h 10000"/>
              <a:gd name="connsiteX103" fmla="*/ 6835 w 9315"/>
              <a:gd name="connsiteY103" fmla="*/ 7889 h 10000"/>
              <a:gd name="connsiteX104" fmla="*/ 6697 w 9315"/>
              <a:gd name="connsiteY104" fmla="*/ 7739 h 10000"/>
              <a:gd name="connsiteX105" fmla="*/ 6561 w 9315"/>
              <a:gd name="connsiteY105" fmla="*/ 7437 h 10000"/>
              <a:gd name="connsiteX106" fmla="*/ 6424 w 9315"/>
              <a:gd name="connsiteY106" fmla="*/ 7437 h 10000"/>
              <a:gd name="connsiteX107" fmla="*/ 6424 w 9315"/>
              <a:gd name="connsiteY107" fmla="*/ 7437 h 10000"/>
              <a:gd name="connsiteX108" fmla="*/ 6014 w 9315"/>
              <a:gd name="connsiteY108" fmla="*/ 6834 h 10000"/>
              <a:gd name="connsiteX109" fmla="*/ 5878 w 9315"/>
              <a:gd name="connsiteY109" fmla="*/ 6734 h 10000"/>
              <a:gd name="connsiteX110" fmla="*/ 5878 w 9315"/>
              <a:gd name="connsiteY110" fmla="*/ 6633 h 10000"/>
              <a:gd name="connsiteX111" fmla="*/ 5878 w 9315"/>
              <a:gd name="connsiteY111" fmla="*/ 6432 h 10000"/>
              <a:gd name="connsiteX112" fmla="*/ 5468 w 9315"/>
              <a:gd name="connsiteY112" fmla="*/ 6432 h 10000"/>
              <a:gd name="connsiteX113" fmla="*/ 5057 w 9315"/>
              <a:gd name="connsiteY113" fmla="*/ 6131 h 10000"/>
              <a:gd name="connsiteX114" fmla="*/ 4920 w 9315"/>
              <a:gd name="connsiteY114" fmla="*/ 6080 h 10000"/>
              <a:gd name="connsiteX115" fmla="*/ 4648 w 9315"/>
              <a:gd name="connsiteY115" fmla="*/ 5980 h 10000"/>
              <a:gd name="connsiteX116" fmla="*/ 4648 w 9315"/>
              <a:gd name="connsiteY116" fmla="*/ 6080 h 10000"/>
              <a:gd name="connsiteX117" fmla="*/ 4648 w 9315"/>
              <a:gd name="connsiteY117" fmla="*/ 6332 h 10000"/>
              <a:gd name="connsiteX118" fmla="*/ 4373 w 9315"/>
              <a:gd name="connsiteY118" fmla="*/ 6482 h 10000"/>
              <a:gd name="connsiteX119" fmla="*/ 3964 w 9315"/>
              <a:gd name="connsiteY119" fmla="*/ 6332 h 10000"/>
              <a:gd name="connsiteX120" fmla="*/ 4100 w 9315"/>
              <a:gd name="connsiteY120" fmla="*/ 6432 h 10000"/>
              <a:gd name="connsiteX121" fmla="*/ 3692 w 9315"/>
              <a:gd name="connsiteY121" fmla="*/ 6533 h 10000"/>
              <a:gd name="connsiteX122" fmla="*/ 3417 w 9315"/>
              <a:gd name="connsiteY122" fmla="*/ 6633 h 10000"/>
              <a:gd name="connsiteX0" fmla="*/ 83 w 9790"/>
              <a:gd name="connsiteY0" fmla="*/ 1809 h 10000"/>
              <a:gd name="connsiteX1" fmla="*/ 375 w 9790"/>
              <a:gd name="connsiteY1" fmla="*/ 1508 h 10000"/>
              <a:gd name="connsiteX2" fmla="*/ 375 w 9790"/>
              <a:gd name="connsiteY2" fmla="*/ 1256 h 10000"/>
              <a:gd name="connsiteX3" fmla="*/ 523 w 9790"/>
              <a:gd name="connsiteY3" fmla="*/ 1005 h 10000"/>
              <a:gd name="connsiteX4" fmla="*/ 817 w 9790"/>
              <a:gd name="connsiteY4" fmla="*/ 955 h 10000"/>
              <a:gd name="connsiteX5" fmla="*/ 1109 w 9790"/>
              <a:gd name="connsiteY5" fmla="*/ 854 h 10000"/>
              <a:gd name="connsiteX6" fmla="*/ 1403 w 9790"/>
              <a:gd name="connsiteY6" fmla="*/ 754 h 10000"/>
              <a:gd name="connsiteX7" fmla="*/ 2137 w 9790"/>
              <a:gd name="connsiteY7" fmla="*/ 653 h 10000"/>
              <a:gd name="connsiteX8" fmla="*/ 2430 w 9790"/>
              <a:gd name="connsiteY8" fmla="*/ 653 h 10000"/>
              <a:gd name="connsiteX9" fmla="*/ 2872 w 9790"/>
              <a:gd name="connsiteY9" fmla="*/ 754 h 10000"/>
              <a:gd name="connsiteX10" fmla="*/ 2577 w 9790"/>
              <a:gd name="connsiteY10" fmla="*/ 603 h 10000"/>
              <a:gd name="connsiteX11" fmla="*/ 2725 w 9790"/>
              <a:gd name="connsiteY11" fmla="*/ 402 h 10000"/>
              <a:gd name="connsiteX12" fmla="*/ 2872 w 9790"/>
              <a:gd name="connsiteY12" fmla="*/ 201 h 10000"/>
              <a:gd name="connsiteX13" fmla="*/ 2872 w 9790"/>
              <a:gd name="connsiteY13" fmla="*/ 151 h 10000"/>
              <a:gd name="connsiteX14" fmla="*/ 3017 w 9790"/>
              <a:gd name="connsiteY14" fmla="*/ 0 h 10000"/>
              <a:gd name="connsiteX15" fmla="*/ 3896 w 9790"/>
              <a:gd name="connsiteY15" fmla="*/ 201 h 10000"/>
              <a:gd name="connsiteX16" fmla="*/ 4045 w 9790"/>
              <a:gd name="connsiteY16" fmla="*/ 352 h 10000"/>
              <a:gd name="connsiteX17" fmla="*/ 4339 w 9790"/>
              <a:gd name="connsiteY17" fmla="*/ 503 h 10000"/>
              <a:gd name="connsiteX18" fmla="*/ 4484 w 9790"/>
              <a:gd name="connsiteY18" fmla="*/ 452 h 10000"/>
              <a:gd name="connsiteX19" fmla="*/ 5218 w 9790"/>
              <a:gd name="connsiteY19" fmla="*/ 905 h 10000"/>
              <a:gd name="connsiteX20" fmla="*/ 5366 w 9790"/>
              <a:gd name="connsiteY20" fmla="*/ 1156 h 10000"/>
              <a:gd name="connsiteX21" fmla="*/ 5218 w 9790"/>
              <a:gd name="connsiteY21" fmla="*/ 1307 h 10000"/>
              <a:gd name="connsiteX22" fmla="*/ 5218 w 9790"/>
              <a:gd name="connsiteY22" fmla="*/ 1457 h 10000"/>
              <a:gd name="connsiteX23" fmla="*/ 5071 w 9790"/>
              <a:gd name="connsiteY23" fmla="*/ 1508 h 10000"/>
              <a:gd name="connsiteX24" fmla="*/ 4779 w 9790"/>
              <a:gd name="connsiteY24" fmla="*/ 1558 h 10000"/>
              <a:gd name="connsiteX25" fmla="*/ 4339 w 9790"/>
              <a:gd name="connsiteY25" fmla="*/ 1759 h 10000"/>
              <a:gd name="connsiteX26" fmla="*/ 4484 w 9790"/>
              <a:gd name="connsiteY26" fmla="*/ 1960 h 10000"/>
              <a:gd name="connsiteX27" fmla="*/ 4191 w 9790"/>
              <a:gd name="connsiteY27" fmla="*/ 2111 h 10000"/>
              <a:gd name="connsiteX28" fmla="*/ 4484 w 9790"/>
              <a:gd name="connsiteY28" fmla="*/ 2211 h 10000"/>
              <a:gd name="connsiteX29" fmla="*/ 4484 w 9790"/>
              <a:gd name="connsiteY29" fmla="*/ 2362 h 10000"/>
              <a:gd name="connsiteX30" fmla="*/ 4484 w 9790"/>
              <a:gd name="connsiteY30" fmla="*/ 2513 h 10000"/>
              <a:gd name="connsiteX31" fmla="*/ 5071 w 9790"/>
              <a:gd name="connsiteY31" fmla="*/ 2412 h 10000"/>
              <a:gd name="connsiteX32" fmla="*/ 6099 w 9790"/>
              <a:gd name="connsiteY32" fmla="*/ 2362 h 10000"/>
              <a:gd name="connsiteX33" fmla="*/ 5952 w 9790"/>
              <a:gd name="connsiteY33" fmla="*/ 2513 h 10000"/>
              <a:gd name="connsiteX34" fmla="*/ 6099 w 9790"/>
              <a:gd name="connsiteY34" fmla="*/ 2613 h 10000"/>
              <a:gd name="connsiteX35" fmla="*/ 6245 w 9790"/>
              <a:gd name="connsiteY35" fmla="*/ 2714 h 10000"/>
              <a:gd name="connsiteX36" fmla="*/ 6538 w 9790"/>
              <a:gd name="connsiteY36" fmla="*/ 2915 h 10000"/>
              <a:gd name="connsiteX37" fmla="*/ 7273 w 9790"/>
              <a:gd name="connsiteY37" fmla="*/ 3015 h 10000"/>
              <a:gd name="connsiteX38" fmla="*/ 7127 w 9790"/>
              <a:gd name="connsiteY38" fmla="*/ 3216 h 10000"/>
              <a:gd name="connsiteX39" fmla="*/ 7127 w 9790"/>
              <a:gd name="connsiteY39" fmla="*/ 3467 h 10000"/>
              <a:gd name="connsiteX40" fmla="*/ 8005 w 9790"/>
              <a:gd name="connsiteY40" fmla="*/ 3518 h 10000"/>
              <a:gd name="connsiteX41" fmla="*/ 8447 w 9790"/>
              <a:gd name="connsiteY41" fmla="*/ 3668 h 10000"/>
              <a:gd name="connsiteX42" fmla="*/ 8447 w 9790"/>
              <a:gd name="connsiteY42" fmla="*/ 3819 h 10000"/>
              <a:gd name="connsiteX43" fmla="*/ 8741 w 9790"/>
              <a:gd name="connsiteY43" fmla="*/ 3769 h 10000"/>
              <a:gd name="connsiteX44" fmla="*/ 9620 w 9790"/>
              <a:gd name="connsiteY44" fmla="*/ 3618 h 10000"/>
              <a:gd name="connsiteX45" fmla="*/ 9620 w 9790"/>
              <a:gd name="connsiteY45" fmla="*/ 3819 h 10000"/>
              <a:gd name="connsiteX46" fmla="*/ 9327 w 9790"/>
              <a:gd name="connsiteY46" fmla="*/ 3920 h 10000"/>
              <a:gd name="connsiteX47" fmla="*/ 9179 w 9790"/>
              <a:gd name="connsiteY47" fmla="*/ 4121 h 10000"/>
              <a:gd name="connsiteX48" fmla="*/ 8741 w 9790"/>
              <a:gd name="connsiteY48" fmla="*/ 4171 h 10000"/>
              <a:gd name="connsiteX49" fmla="*/ 8592 w 9790"/>
              <a:gd name="connsiteY49" fmla="*/ 4422 h 10000"/>
              <a:gd name="connsiteX50" fmla="*/ 7859 w 9790"/>
              <a:gd name="connsiteY50" fmla="*/ 4422 h 10000"/>
              <a:gd name="connsiteX51" fmla="*/ 7859 w 9790"/>
              <a:gd name="connsiteY51" fmla="*/ 4523 h 10000"/>
              <a:gd name="connsiteX52" fmla="*/ 7418 w 9790"/>
              <a:gd name="connsiteY52" fmla="*/ 4523 h 10000"/>
              <a:gd name="connsiteX53" fmla="*/ 7273 w 9790"/>
              <a:gd name="connsiteY53" fmla="*/ 4673 h 10000"/>
              <a:gd name="connsiteX54" fmla="*/ 6978 w 9790"/>
              <a:gd name="connsiteY54" fmla="*/ 4724 h 10000"/>
              <a:gd name="connsiteX55" fmla="*/ 6538 w 9790"/>
              <a:gd name="connsiteY55" fmla="*/ 4774 h 10000"/>
              <a:gd name="connsiteX56" fmla="*/ 5952 w 9790"/>
              <a:gd name="connsiteY56" fmla="*/ 4724 h 10000"/>
              <a:gd name="connsiteX57" fmla="*/ 5659 w 9790"/>
              <a:gd name="connsiteY57" fmla="*/ 4925 h 10000"/>
              <a:gd name="connsiteX58" fmla="*/ 5805 w 9790"/>
              <a:gd name="connsiteY58" fmla="*/ 5025 h 10000"/>
              <a:gd name="connsiteX59" fmla="*/ 5659 w 9790"/>
              <a:gd name="connsiteY59" fmla="*/ 5176 h 10000"/>
              <a:gd name="connsiteX60" fmla="*/ 5805 w 9790"/>
              <a:gd name="connsiteY60" fmla="*/ 5377 h 10000"/>
              <a:gd name="connsiteX61" fmla="*/ 5218 w 9790"/>
              <a:gd name="connsiteY61" fmla="*/ 5377 h 10000"/>
              <a:gd name="connsiteX62" fmla="*/ 5659 w 9790"/>
              <a:gd name="connsiteY62" fmla="*/ 5528 h 10000"/>
              <a:gd name="connsiteX63" fmla="*/ 5805 w 9790"/>
              <a:gd name="connsiteY63" fmla="*/ 5628 h 10000"/>
              <a:gd name="connsiteX64" fmla="*/ 5952 w 9790"/>
              <a:gd name="connsiteY64" fmla="*/ 5779 h 10000"/>
              <a:gd name="connsiteX65" fmla="*/ 6538 w 9790"/>
              <a:gd name="connsiteY65" fmla="*/ 6030 h 10000"/>
              <a:gd name="connsiteX66" fmla="*/ 7127 w 9790"/>
              <a:gd name="connsiteY66" fmla="*/ 6281 h 10000"/>
              <a:gd name="connsiteX67" fmla="*/ 7567 w 9790"/>
              <a:gd name="connsiteY67" fmla="*/ 6583 h 10000"/>
              <a:gd name="connsiteX68" fmla="*/ 7713 w 9790"/>
              <a:gd name="connsiteY68" fmla="*/ 6482 h 10000"/>
              <a:gd name="connsiteX69" fmla="*/ 7713 w 9790"/>
              <a:gd name="connsiteY69" fmla="*/ 6683 h 10000"/>
              <a:gd name="connsiteX70" fmla="*/ 7418 w 9790"/>
              <a:gd name="connsiteY70" fmla="*/ 6784 h 10000"/>
              <a:gd name="connsiteX71" fmla="*/ 7567 w 9790"/>
              <a:gd name="connsiteY71" fmla="*/ 7035 h 10000"/>
              <a:gd name="connsiteX72" fmla="*/ 7273 w 9790"/>
              <a:gd name="connsiteY72" fmla="*/ 7136 h 10000"/>
              <a:gd name="connsiteX73" fmla="*/ 6978 w 9790"/>
              <a:gd name="connsiteY73" fmla="*/ 7186 h 10000"/>
              <a:gd name="connsiteX74" fmla="*/ 7273 w 9790"/>
              <a:gd name="connsiteY74" fmla="*/ 7387 h 10000"/>
              <a:gd name="connsiteX75" fmla="*/ 8299 w 9790"/>
              <a:gd name="connsiteY75" fmla="*/ 7789 h 10000"/>
              <a:gd name="connsiteX76" fmla="*/ 8592 w 9790"/>
              <a:gd name="connsiteY76" fmla="*/ 8241 h 10000"/>
              <a:gd name="connsiteX77" fmla="*/ 8741 w 9790"/>
              <a:gd name="connsiteY77" fmla="*/ 8392 h 10000"/>
              <a:gd name="connsiteX78" fmla="*/ 8887 w 9790"/>
              <a:gd name="connsiteY78" fmla="*/ 8543 h 10000"/>
              <a:gd name="connsiteX79" fmla="*/ 9179 w 9790"/>
              <a:gd name="connsiteY79" fmla="*/ 8744 h 10000"/>
              <a:gd name="connsiteX80" fmla="*/ 9472 w 9790"/>
              <a:gd name="connsiteY80" fmla="*/ 8995 h 10000"/>
              <a:gd name="connsiteX81" fmla="*/ 9179 w 9790"/>
              <a:gd name="connsiteY81" fmla="*/ 9296 h 10000"/>
              <a:gd name="connsiteX82" fmla="*/ 8592 w 9790"/>
              <a:gd name="connsiteY82" fmla="*/ 9598 h 10000"/>
              <a:gd name="connsiteX83" fmla="*/ 8447 w 9790"/>
              <a:gd name="connsiteY83" fmla="*/ 9749 h 10000"/>
              <a:gd name="connsiteX84" fmla="*/ 8299 w 9790"/>
              <a:gd name="connsiteY84" fmla="*/ 10000 h 10000"/>
              <a:gd name="connsiteX85" fmla="*/ 8005 w 9790"/>
              <a:gd name="connsiteY85" fmla="*/ 9698 h 10000"/>
              <a:gd name="connsiteX86" fmla="*/ 8005 w 9790"/>
              <a:gd name="connsiteY86" fmla="*/ 9598 h 10000"/>
              <a:gd name="connsiteX87" fmla="*/ 8153 w 9790"/>
              <a:gd name="connsiteY87" fmla="*/ 9497 h 10000"/>
              <a:gd name="connsiteX88" fmla="*/ 8299 w 9790"/>
              <a:gd name="connsiteY88" fmla="*/ 9246 h 10000"/>
              <a:gd name="connsiteX89" fmla="*/ 8447 w 9790"/>
              <a:gd name="connsiteY89" fmla="*/ 9045 h 10000"/>
              <a:gd name="connsiteX90" fmla="*/ 8299 w 9790"/>
              <a:gd name="connsiteY90" fmla="*/ 8995 h 10000"/>
              <a:gd name="connsiteX91" fmla="*/ 8153 w 9790"/>
              <a:gd name="connsiteY91" fmla="*/ 9045 h 10000"/>
              <a:gd name="connsiteX92" fmla="*/ 8005 w 9790"/>
              <a:gd name="connsiteY92" fmla="*/ 8945 h 10000"/>
              <a:gd name="connsiteX93" fmla="*/ 8153 w 9790"/>
              <a:gd name="connsiteY93" fmla="*/ 8794 h 10000"/>
              <a:gd name="connsiteX94" fmla="*/ 7859 w 9790"/>
              <a:gd name="connsiteY94" fmla="*/ 8744 h 10000"/>
              <a:gd name="connsiteX95" fmla="*/ 8153 w 9790"/>
              <a:gd name="connsiteY95" fmla="*/ 8744 h 10000"/>
              <a:gd name="connsiteX96" fmla="*/ 8153 w 9790"/>
              <a:gd name="connsiteY96" fmla="*/ 8643 h 10000"/>
              <a:gd name="connsiteX97" fmla="*/ 8005 w 9790"/>
              <a:gd name="connsiteY97" fmla="*/ 8492 h 10000"/>
              <a:gd name="connsiteX98" fmla="*/ 7859 w 9790"/>
              <a:gd name="connsiteY98" fmla="*/ 8291 h 10000"/>
              <a:gd name="connsiteX99" fmla="*/ 7418 w 9790"/>
              <a:gd name="connsiteY99" fmla="*/ 8040 h 10000"/>
              <a:gd name="connsiteX100" fmla="*/ 7127 w 9790"/>
              <a:gd name="connsiteY100" fmla="*/ 7789 h 10000"/>
              <a:gd name="connsiteX101" fmla="*/ 7127 w 9790"/>
              <a:gd name="connsiteY101" fmla="*/ 8040 h 10000"/>
              <a:gd name="connsiteX102" fmla="*/ 7127 w 9790"/>
              <a:gd name="connsiteY102" fmla="*/ 7889 h 10000"/>
              <a:gd name="connsiteX103" fmla="*/ 6978 w 9790"/>
              <a:gd name="connsiteY103" fmla="*/ 7739 h 10000"/>
              <a:gd name="connsiteX104" fmla="*/ 6832 w 9790"/>
              <a:gd name="connsiteY104" fmla="*/ 7437 h 10000"/>
              <a:gd name="connsiteX105" fmla="*/ 6685 w 9790"/>
              <a:gd name="connsiteY105" fmla="*/ 7437 h 10000"/>
              <a:gd name="connsiteX106" fmla="*/ 6685 w 9790"/>
              <a:gd name="connsiteY106" fmla="*/ 7437 h 10000"/>
              <a:gd name="connsiteX107" fmla="*/ 6245 w 9790"/>
              <a:gd name="connsiteY107" fmla="*/ 6834 h 10000"/>
              <a:gd name="connsiteX108" fmla="*/ 6099 w 9790"/>
              <a:gd name="connsiteY108" fmla="*/ 6734 h 10000"/>
              <a:gd name="connsiteX109" fmla="*/ 6099 w 9790"/>
              <a:gd name="connsiteY109" fmla="*/ 6633 h 10000"/>
              <a:gd name="connsiteX110" fmla="*/ 6099 w 9790"/>
              <a:gd name="connsiteY110" fmla="*/ 6432 h 10000"/>
              <a:gd name="connsiteX111" fmla="*/ 5659 w 9790"/>
              <a:gd name="connsiteY111" fmla="*/ 6432 h 10000"/>
              <a:gd name="connsiteX112" fmla="*/ 5218 w 9790"/>
              <a:gd name="connsiteY112" fmla="*/ 6131 h 10000"/>
              <a:gd name="connsiteX113" fmla="*/ 5071 w 9790"/>
              <a:gd name="connsiteY113" fmla="*/ 6080 h 10000"/>
              <a:gd name="connsiteX114" fmla="*/ 4779 w 9790"/>
              <a:gd name="connsiteY114" fmla="*/ 5980 h 10000"/>
              <a:gd name="connsiteX115" fmla="*/ 4779 w 9790"/>
              <a:gd name="connsiteY115" fmla="*/ 6080 h 10000"/>
              <a:gd name="connsiteX116" fmla="*/ 4779 w 9790"/>
              <a:gd name="connsiteY116" fmla="*/ 6332 h 10000"/>
              <a:gd name="connsiteX117" fmla="*/ 4484 w 9790"/>
              <a:gd name="connsiteY117" fmla="*/ 6482 h 10000"/>
              <a:gd name="connsiteX118" fmla="*/ 4045 w 9790"/>
              <a:gd name="connsiteY118" fmla="*/ 6332 h 10000"/>
              <a:gd name="connsiteX119" fmla="*/ 4191 w 9790"/>
              <a:gd name="connsiteY119" fmla="*/ 6432 h 10000"/>
              <a:gd name="connsiteX120" fmla="*/ 3752 w 9790"/>
              <a:gd name="connsiteY120" fmla="*/ 6533 h 10000"/>
              <a:gd name="connsiteX121" fmla="*/ 3457 w 9790"/>
              <a:gd name="connsiteY121" fmla="*/ 6633 h 10000"/>
              <a:gd name="connsiteX0" fmla="*/ 85 w 10000"/>
              <a:gd name="connsiteY0" fmla="*/ 1658 h 9849"/>
              <a:gd name="connsiteX1" fmla="*/ 383 w 10000"/>
              <a:gd name="connsiteY1" fmla="*/ 1357 h 9849"/>
              <a:gd name="connsiteX2" fmla="*/ 383 w 10000"/>
              <a:gd name="connsiteY2" fmla="*/ 1105 h 9849"/>
              <a:gd name="connsiteX3" fmla="*/ 534 w 10000"/>
              <a:gd name="connsiteY3" fmla="*/ 854 h 9849"/>
              <a:gd name="connsiteX4" fmla="*/ 835 w 10000"/>
              <a:gd name="connsiteY4" fmla="*/ 804 h 9849"/>
              <a:gd name="connsiteX5" fmla="*/ 1133 w 10000"/>
              <a:gd name="connsiteY5" fmla="*/ 703 h 9849"/>
              <a:gd name="connsiteX6" fmla="*/ 1433 w 10000"/>
              <a:gd name="connsiteY6" fmla="*/ 603 h 9849"/>
              <a:gd name="connsiteX7" fmla="*/ 2183 w 10000"/>
              <a:gd name="connsiteY7" fmla="*/ 502 h 9849"/>
              <a:gd name="connsiteX8" fmla="*/ 2482 w 10000"/>
              <a:gd name="connsiteY8" fmla="*/ 502 h 9849"/>
              <a:gd name="connsiteX9" fmla="*/ 2934 w 10000"/>
              <a:gd name="connsiteY9" fmla="*/ 603 h 9849"/>
              <a:gd name="connsiteX10" fmla="*/ 2632 w 10000"/>
              <a:gd name="connsiteY10" fmla="*/ 452 h 9849"/>
              <a:gd name="connsiteX11" fmla="*/ 2783 w 10000"/>
              <a:gd name="connsiteY11" fmla="*/ 251 h 9849"/>
              <a:gd name="connsiteX12" fmla="*/ 2934 w 10000"/>
              <a:gd name="connsiteY12" fmla="*/ 50 h 9849"/>
              <a:gd name="connsiteX13" fmla="*/ 2934 w 10000"/>
              <a:gd name="connsiteY13" fmla="*/ 0 h 9849"/>
              <a:gd name="connsiteX14" fmla="*/ 3980 w 10000"/>
              <a:gd name="connsiteY14" fmla="*/ 50 h 9849"/>
              <a:gd name="connsiteX15" fmla="*/ 4132 w 10000"/>
              <a:gd name="connsiteY15" fmla="*/ 201 h 9849"/>
              <a:gd name="connsiteX16" fmla="*/ 4432 w 10000"/>
              <a:gd name="connsiteY16" fmla="*/ 352 h 9849"/>
              <a:gd name="connsiteX17" fmla="*/ 4580 w 10000"/>
              <a:gd name="connsiteY17" fmla="*/ 301 h 9849"/>
              <a:gd name="connsiteX18" fmla="*/ 5330 w 10000"/>
              <a:gd name="connsiteY18" fmla="*/ 754 h 9849"/>
              <a:gd name="connsiteX19" fmla="*/ 5481 w 10000"/>
              <a:gd name="connsiteY19" fmla="*/ 1005 h 9849"/>
              <a:gd name="connsiteX20" fmla="*/ 5330 w 10000"/>
              <a:gd name="connsiteY20" fmla="*/ 1156 h 9849"/>
              <a:gd name="connsiteX21" fmla="*/ 5330 w 10000"/>
              <a:gd name="connsiteY21" fmla="*/ 1306 h 9849"/>
              <a:gd name="connsiteX22" fmla="*/ 5180 w 10000"/>
              <a:gd name="connsiteY22" fmla="*/ 1357 h 9849"/>
              <a:gd name="connsiteX23" fmla="*/ 4882 w 10000"/>
              <a:gd name="connsiteY23" fmla="*/ 1407 h 9849"/>
              <a:gd name="connsiteX24" fmla="*/ 4432 w 10000"/>
              <a:gd name="connsiteY24" fmla="*/ 1608 h 9849"/>
              <a:gd name="connsiteX25" fmla="*/ 4580 w 10000"/>
              <a:gd name="connsiteY25" fmla="*/ 1809 h 9849"/>
              <a:gd name="connsiteX26" fmla="*/ 4281 w 10000"/>
              <a:gd name="connsiteY26" fmla="*/ 1960 h 9849"/>
              <a:gd name="connsiteX27" fmla="*/ 4580 w 10000"/>
              <a:gd name="connsiteY27" fmla="*/ 2060 h 9849"/>
              <a:gd name="connsiteX28" fmla="*/ 4580 w 10000"/>
              <a:gd name="connsiteY28" fmla="*/ 2211 h 9849"/>
              <a:gd name="connsiteX29" fmla="*/ 4580 w 10000"/>
              <a:gd name="connsiteY29" fmla="*/ 2362 h 9849"/>
              <a:gd name="connsiteX30" fmla="*/ 5180 w 10000"/>
              <a:gd name="connsiteY30" fmla="*/ 2261 h 9849"/>
              <a:gd name="connsiteX31" fmla="*/ 6230 w 10000"/>
              <a:gd name="connsiteY31" fmla="*/ 2211 h 9849"/>
              <a:gd name="connsiteX32" fmla="*/ 6080 w 10000"/>
              <a:gd name="connsiteY32" fmla="*/ 2362 h 9849"/>
              <a:gd name="connsiteX33" fmla="*/ 6230 w 10000"/>
              <a:gd name="connsiteY33" fmla="*/ 2462 h 9849"/>
              <a:gd name="connsiteX34" fmla="*/ 6379 w 10000"/>
              <a:gd name="connsiteY34" fmla="*/ 2563 h 9849"/>
              <a:gd name="connsiteX35" fmla="*/ 6678 w 10000"/>
              <a:gd name="connsiteY35" fmla="*/ 2764 h 9849"/>
              <a:gd name="connsiteX36" fmla="*/ 7429 w 10000"/>
              <a:gd name="connsiteY36" fmla="*/ 2864 h 9849"/>
              <a:gd name="connsiteX37" fmla="*/ 7280 w 10000"/>
              <a:gd name="connsiteY37" fmla="*/ 3065 h 9849"/>
              <a:gd name="connsiteX38" fmla="*/ 7280 w 10000"/>
              <a:gd name="connsiteY38" fmla="*/ 3316 h 9849"/>
              <a:gd name="connsiteX39" fmla="*/ 8177 w 10000"/>
              <a:gd name="connsiteY39" fmla="*/ 3367 h 9849"/>
              <a:gd name="connsiteX40" fmla="*/ 8628 w 10000"/>
              <a:gd name="connsiteY40" fmla="*/ 3517 h 9849"/>
              <a:gd name="connsiteX41" fmla="*/ 8628 w 10000"/>
              <a:gd name="connsiteY41" fmla="*/ 3668 h 9849"/>
              <a:gd name="connsiteX42" fmla="*/ 8928 w 10000"/>
              <a:gd name="connsiteY42" fmla="*/ 3618 h 9849"/>
              <a:gd name="connsiteX43" fmla="*/ 9826 w 10000"/>
              <a:gd name="connsiteY43" fmla="*/ 3467 h 9849"/>
              <a:gd name="connsiteX44" fmla="*/ 9826 w 10000"/>
              <a:gd name="connsiteY44" fmla="*/ 3668 h 9849"/>
              <a:gd name="connsiteX45" fmla="*/ 9527 w 10000"/>
              <a:gd name="connsiteY45" fmla="*/ 3769 h 9849"/>
              <a:gd name="connsiteX46" fmla="*/ 9376 w 10000"/>
              <a:gd name="connsiteY46" fmla="*/ 3970 h 9849"/>
              <a:gd name="connsiteX47" fmla="*/ 8928 w 10000"/>
              <a:gd name="connsiteY47" fmla="*/ 4020 h 9849"/>
              <a:gd name="connsiteX48" fmla="*/ 8776 w 10000"/>
              <a:gd name="connsiteY48" fmla="*/ 4271 h 9849"/>
              <a:gd name="connsiteX49" fmla="*/ 8028 w 10000"/>
              <a:gd name="connsiteY49" fmla="*/ 4271 h 9849"/>
              <a:gd name="connsiteX50" fmla="*/ 8028 w 10000"/>
              <a:gd name="connsiteY50" fmla="*/ 4372 h 9849"/>
              <a:gd name="connsiteX51" fmla="*/ 7577 w 10000"/>
              <a:gd name="connsiteY51" fmla="*/ 4372 h 9849"/>
              <a:gd name="connsiteX52" fmla="*/ 7429 w 10000"/>
              <a:gd name="connsiteY52" fmla="*/ 4522 h 9849"/>
              <a:gd name="connsiteX53" fmla="*/ 7128 w 10000"/>
              <a:gd name="connsiteY53" fmla="*/ 4573 h 9849"/>
              <a:gd name="connsiteX54" fmla="*/ 6678 w 10000"/>
              <a:gd name="connsiteY54" fmla="*/ 4623 h 9849"/>
              <a:gd name="connsiteX55" fmla="*/ 6080 w 10000"/>
              <a:gd name="connsiteY55" fmla="*/ 4573 h 9849"/>
              <a:gd name="connsiteX56" fmla="*/ 5780 w 10000"/>
              <a:gd name="connsiteY56" fmla="*/ 4774 h 9849"/>
              <a:gd name="connsiteX57" fmla="*/ 5930 w 10000"/>
              <a:gd name="connsiteY57" fmla="*/ 4874 h 9849"/>
              <a:gd name="connsiteX58" fmla="*/ 5780 w 10000"/>
              <a:gd name="connsiteY58" fmla="*/ 5025 h 9849"/>
              <a:gd name="connsiteX59" fmla="*/ 5930 w 10000"/>
              <a:gd name="connsiteY59" fmla="*/ 5226 h 9849"/>
              <a:gd name="connsiteX60" fmla="*/ 5330 w 10000"/>
              <a:gd name="connsiteY60" fmla="*/ 5226 h 9849"/>
              <a:gd name="connsiteX61" fmla="*/ 5780 w 10000"/>
              <a:gd name="connsiteY61" fmla="*/ 5377 h 9849"/>
              <a:gd name="connsiteX62" fmla="*/ 5930 w 10000"/>
              <a:gd name="connsiteY62" fmla="*/ 5477 h 9849"/>
              <a:gd name="connsiteX63" fmla="*/ 6080 w 10000"/>
              <a:gd name="connsiteY63" fmla="*/ 5628 h 9849"/>
              <a:gd name="connsiteX64" fmla="*/ 6678 w 10000"/>
              <a:gd name="connsiteY64" fmla="*/ 5879 h 9849"/>
              <a:gd name="connsiteX65" fmla="*/ 7280 w 10000"/>
              <a:gd name="connsiteY65" fmla="*/ 6130 h 9849"/>
              <a:gd name="connsiteX66" fmla="*/ 7729 w 10000"/>
              <a:gd name="connsiteY66" fmla="*/ 6432 h 9849"/>
              <a:gd name="connsiteX67" fmla="*/ 7878 w 10000"/>
              <a:gd name="connsiteY67" fmla="*/ 6331 h 9849"/>
              <a:gd name="connsiteX68" fmla="*/ 7878 w 10000"/>
              <a:gd name="connsiteY68" fmla="*/ 6532 h 9849"/>
              <a:gd name="connsiteX69" fmla="*/ 7577 w 10000"/>
              <a:gd name="connsiteY69" fmla="*/ 6633 h 9849"/>
              <a:gd name="connsiteX70" fmla="*/ 7729 w 10000"/>
              <a:gd name="connsiteY70" fmla="*/ 6884 h 9849"/>
              <a:gd name="connsiteX71" fmla="*/ 7429 w 10000"/>
              <a:gd name="connsiteY71" fmla="*/ 6985 h 9849"/>
              <a:gd name="connsiteX72" fmla="*/ 7128 w 10000"/>
              <a:gd name="connsiteY72" fmla="*/ 7035 h 9849"/>
              <a:gd name="connsiteX73" fmla="*/ 7429 w 10000"/>
              <a:gd name="connsiteY73" fmla="*/ 7236 h 9849"/>
              <a:gd name="connsiteX74" fmla="*/ 8477 w 10000"/>
              <a:gd name="connsiteY74" fmla="*/ 7638 h 9849"/>
              <a:gd name="connsiteX75" fmla="*/ 8776 w 10000"/>
              <a:gd name="connsiteY75" fmla="*/ 8090 h 9849"/>
              <a:gd name="connsiteX76" fmla="*/ 8928 w 10000"/>
              <a:gd name="connsiteY76" fmla="*/ 8241 h 9849"/>
              <a:gd name="connsiteX77" fmla="*/ 9078 w 10000"/>
              <a:gd name="connsiteY77" fmla="*/ 8392 h 9849"/>
              <a:gd name="connsiteX78" fmla="*/ 9376 w 10000"/>
              <a:gd name="connsiteY78" fmla="*/ 8593 h 9849"/>
              <a:gd name="connsiteX79" fmla="*/ 9675 w 10000"/>
              <a:gd name="connsiteY79" fmla="*/ 8844 h 9849"/>
              <a:gd name="connsiteX80" fmla="*/ 9376 w 10000"/>
              <a:gd name="connsiteY80" fmla="*/ 9145 h 9849"/>
              <a:gd name="connsiteX81" fmla="*/ 8776 w 10000"/>
              <a:gd name="connsiteY81" fmla="*/ 9447 h 9849"/>
              <a:gd name="connsiteX82" fmla="*/ 8628 w 10000"/>
              <a:gd name="connsiteY82" fmla="*/ 9598 h 9849"/>
              <a:gd name="connsiteX83" fmla="*/ 8477 w 10000"/>
              <a:gd name="connsiteY83" fmla="*/ 9849 h 9849"/>
              <a:gd name="connsiteX84" fmla="*/ 8177 w 10000"/>
              <a:gd name="connsiteY84" fmla="*/ 9547 h 9849"/>
              <a:gd name="connsiteX85" fmla="*/ 8177 w 10000"/>
              <a:gd name="connsiteY85" fmla="*/ 9447 h 9849"/>
              <a:gd name="connsiteX86" fmla="*/ 8328 w 10000"/>
              <a:gd name="connsiteY86" fmla="*/ 9346 h 9849"/>
              <a:gd name="connsiteX87" fmla="*/ 8477 w 10000"/>
              <a:gd name="connsiteY87" fmla="*/ 9095 h 9849"/>
              <a:gd name="connsiteX88" fmla="*/ 8628 w 10000"/>
              <a:gd name="connsiteY88" fmla="*/ 8894 h 9849"/>
              <a:gd name="connsiteX89" fmla="*/ 8477 w 10000"/>
              <a:gd name="connsiteY89" fmla="*/ 8844 h 9849"/>
              <a:gd name="connsiteX90" fmla="*/ 8328 w 10000"/>
              <a:gd name="connsiteY90" fmla="*/ 8894 h 9849"/>
              <a:gd name="connsiteX91" fmla="*/ 8177 w 10000"/>
              <a:gd name="connsiteY91" fmla="*/ 8794 h 9849"/>
              <a:gd name="connsiteX92" fmla="*/ 8328 w 10000"/>
              <a:gd name="connsiteY92" fmla="*/ 8643 h 9849"/>
              <a:gd name="connsiteX93" fmla="*/ 8028 w 10000"/>
              <a:gd name="connsiteY93" fmla="*/ 8593 h 9849"/>
              <a:gd name="connsiteX94" fmla="*/ 8328 w 10000"/>
              <a:gd name="connsiteY94" fmla="*/ 8593 h 9849"/>
              <a:gd name="connsiteX95" fmla="*/ 8328 w 10000"/>
              <a:gd name="connsiteY95" fmla="*/ 8492 h 9849"/>
              <a:gd name="connsiteX96" fmla="*/ 8177 w 10000"/>
              <a:gd name="connsiteY96" fmla="*/ 8341 h 9849"/>
              <a:gd name="connsiteX97" fmla="*/ 8028 w 10000"/>
              <a:gd name="connsiteY97" fmla="*/ 8140 h 9849"/>
              <a:gd name="connsiteX98" fmla="*/ 7577 w 10000"/>
              <a:gd name="connsiteY98" fmla="*/ 7889 h 9849"/>
              <a:gd name="connsiteX99" fmla="*/ 7280 w 10000"/>
              <a:gd name="connsiteY99" fmla="*/ 7638 h 9849"/>
              <a:gd name="connsiteX100" fmla="*/ 7280 w 10000"/>
              <a:gd name="connsiteY100" fmla="*/ 7889 h 9849"/>
              <a:gd name="connsiteX101" fmla="*/ 7280 w 10000"/>
              <a:gd name="connsiteY101" fmla="*/ 7738 h 9849"/>
              <a:gd name="connsiteX102" fmla="*/ 7128 w 10000"/>
              <a:gd name="connsiteY102" fmla="*/ 7588 h 9849"/>
              <a:gd name="connsiteX103" fmla="*/ 6979 w 10000"/>
              <a:gd name="connsiteY103" fmla="*/ 7286 h 9849"/>
              <a:gd name="connsiteX104" fmla="*/ 6828 w 10000"/>
              <a:gd name="connsiteY104" fmla="*/ 7286 h 9849"/>
              <a:gd name="connsiteX105" fmla="*/ 6828 w 10000"/>
              <a:gd name="connsiteY105" fmla="*/ 7286 h 9849"/>
              <a:gd name="connsiteX106" fmla="*/ 6379 w 10000"/>
              <a:gd name="connsiteY106" fmla="*/ 6683 h 9849"/>
              <a:gd name="connsiteX107" fmla="*/ 6230 w 10000"/>
              <a:gd name="connsiteY107" fmla="*/ 6583 h 9849"/>
              <a:gd name="connsiteX108" fmla="*/ 6230 w 10000"/>
              <a:gd name="connsiteY108" fmla="*/ 6482 h 9849"/>
              <a:gd name="connsiteX109" fmla="*/ 6230 w 10000"/>
              <a:gd name="connsiteY109" fmla="*/ 6281 h 9849"/>
              <a:gd name="connsiteX110" fmla="*/ 5780 w 10000"/>
              <a:gd name="connsiteY110" fmla="*/ 6281 h 9849"/>
              <a:gd name="connsiteX111" fmla="*/ 5330 w 10000"/>
              <a:gd name="connsiteY111" fmla="*/ 5980 h 9849"/>
              <a:gd name="connsiteX112" fmla="*/ 5180 w 10000"/>
              <a:gd name="connsiteY112" fmla="*/ 5929 h 9849"/>
              <a:gd name="connsiteX113" fmla="*/ 4882 w 10000"/>
              <a:gd name="connsiteY113" fmla="*/ 5829 h 9849"/>
              <a:gd name="connsiteX114" fmla="*/ 4882 w 10000"/>
              <a:gd name="connsiteY114" fmla="*/ 5929 h 9849"/>
              <a:gd name="connsiteX115" fmla="*/ 4882 w 10000"/>
              <a:gd name="connsiteY115" fmla="*/ 6181 h 9849"/>
              <a:gd name="connsiteX116" fmla="*/ 4580 w 10000"/>
              <a:gd name="connsiteY116" fmla="*/ 6331 h 9849"/>
              <a:gd name="connsiteX117" fmla="*/ 4132 w 10000"/>
              <a:gd name="connsiteY117" fmla="*/ 6181 h 9849"/>
              <a:gd name="connsiteX118" fmla="*/ 4281 w 10000"/>
              <a:gd name="connsiteY118" fmla="*/ 6281 h 9849"/>
              <a:gd name="connsiteX119" fmla="*/ 3832 w 10000"/>
              <a:gd name="connsiteY119" fmla="*/ 6382 h 9849"/>
              <a:gd name="connsiteX120" fmla="*/ 3531 w 10000"/>
              <a:gd name="connsiteY120" fmla="*/ 6482 h 9849"/>
              <a:gd name="connsiteX0" fmla="*/ 85 w 10000"/>
              <a:gd name="connsiteY0" fmla="*/ 1632 h 9949"/>
              <a:gd name="connsiteX1" fmla="*/ 383 w 10000"/>
              <a:gd name="connsiteY1" fmla="*/ 1327 h 9949"/>
              <a:gd name="connsiteX2" fmla="*/ 383 w 10000"/>
              <a:gd name="connsiteY2" fmla="*/ 1071 h 9949"/>
              <a:gd name="connsiteX3" fmla="*/ 534 w 10000"/>
              <a:gd name="connsiteY3" fmla="*/ 816 h 9949"/>
              <a:gd name="connsiteX4" fmla="*/ 835 w 10000"/>
              <a:gd name="connsiteY4" fmla="*/ 765 h 9949"/>
              <a:gd name="connsiteX5" fmla="*/ 1133 w 10000"/>
              <a:gd name="connsiteY5" fmla="*/ 663 h 9949"/>
              <a:gd name="connsiteX6" fmla="*/ 1433 w 10000"/>
              <a:gd name="connsiteY6" fmla="*/ 561 h 9949"/>
              <a:gd name="connsiteX7" fmla="*/ 2183 w 10000"/>
              <a:gd name="connsiteY7" fmla="*/ 459 h 9949"/>
              <a:gd name="connsiteX8" fmla="*/ 2482 w 10000"/>
              <a:gd name="connsiteY8" fmla="*/ 459 h 9949"/>
              <a:gd name="connsiteX9" fmla="*/ 2934 w 10000"/>
              <a:gd name="connsiteY9" fmla="*/ 561 h 9949"/>
              <a:gd name="connsiteX10" fmla="*/ 2632 w 10000"/>
              <a:gd name="connsiteY10" fmla="*/ 408 h 9949"/>
              <a:gd name="connsiteX11" fmla="*/ 2783 w 10000"/>
              <a:gd name="connsiteY11" fmla="*/ 204 h 9949"/>
              <a:gd name="connsiteX12" fmla="*/ 2934 w 10000"/>
              <a:gd name="connsiteY12" fmla="*/ 0 h 9949"/>
              <a:gd name="connsiteX13" fmla="*/ 3980 w 10000"/>
              <a:gd name="connsiteY13" fmla="*/ 0 h 9949"/>
              <a:gd name="connsiteX14" fmla="*/ 4132 w 10000"/>
              <a:gd name="connsiteY14" fmla="*/ 153 h 9949"/>
              <a:gd name="connsiteX15" fmla="*/ 4432 w 10000"/>
              <a:gd name="connsiteY15" fmla="*/ 306 h 9949"/>
              <a:gd name="connsiteX16" fmla="*/ 4580 w 10000"/>
              <a:gd name="connsiteY16" fmla="*/ 255 h 9949"/>
              <a:gd name="connsiteX17" fmla="*/ 5330 w 10000"/>
              <a:gd name="connsiteY17" fmla="*/ 715 h 9949"/>
              <a:gd name="connsiteX18" fmla="*/ 5481 w 10000"/>
              <a:gd name="connsiteY18" fmla="*/ 969 h 9949"/>
              <a:gd name="connsiteX19" fmla="*/ 5330 w 10000"/>
              <a:gd name="connsiteY19" fmla="*/ 1123 h 9949"/>
              <a:gd name="connsiteX20" fmla="*/ 5330 w 10000"/>
              <a:gd name="connsiteY20" fmla="*/ 1275 h 9949"/>
              <a:gd name="connsiteX21" fmla="*/ 5180 w 10000"/>
              <a:gd name="connsiteY21" fmla="*/ 1327 h 9949"/>
              <a:gd name="connsiteX22" fmla="*/ 4882 w 10000"/>
              <a:gd name="connsiteY22" fmla="*/ 1378 h 9949"/>
              <a:gd name="connsiteX23" fmla="*/ 4432 w 10000"/>
              <a:gd name="connsiteY23" fmla="*/ 1582 h 9949"/>
              <a:gd name="connsiteX24" fmla="*/ 4580 w 10000"/>
              <a:gd name="connsiteY24" fmla="*/ 1786 h 9949"/>
              <a:gd name="connsiteX25" fmla="*/ 4281 w 10000"/>
              <a:gd name="connsiteY25" fmla="*/ 1939 h 9949"/>
              <a:gd name="connsiteX26" fmla="*/ 4580 w 10000"/>
              <a:gd name="connsiteY26" fmla="*/ 2041 h 9949"/>
              <a:gd name="connsiteX27" fmla="*/ 4580 w 10000"/>
              <a:gd name="connsiteY27" fmla="*/ 2194 h 9949"/>
              <a:gd name="connsiteX28" fmla="*/ 4580 w 10000"/>
              <a:gd name="connsiteY28" fmla="*/ 2347 h 9949"/>
              <a:gd name="connsiteX29" fmla="*/ 5180 w 10000"/>
              <a:gd name="connsiteY29" fmla="*/ 2245 h 9949"/>
              <a:gd name="connsiteX30" fmla="*/ 6230 w 10000"/>
              <a:gd name="connsiteY30" fmla="*/ 2194 h 9949"/>
              <a:gd name="connsiteX31" fmla="*/ 6080 w 10000"/>
              <a:gd name="connsiteY31" fmla="*/ 2347 h 9949"/>
              <a:gd name="connsiteX32" fmla="*/ 6230 w 10000"/>
              <a:gd name="connsiteY32" fmla="*/ 2449 h 9949"/>
              <a:gd name="connsiteX33" fmla="*/ 6379 w 10000"/>
              <a:gd name="connsiteY33" fmla="*/ 2551 h 9949"/>
              <a:gd name="connsiteX34" fmla="*/ 6678 w 10000"/>
              <a:gd name="connsiteY34" fmla="*/ 2755 h 9949"/>
              <a:gd name="connsiteX35" fmla="*/ 7429 w 10000"/>
              <a:gd name="connsiteY35" fmla="*/ 2857 h 9949"/>
              <a:gd name="connsiteX36" fmla="*/ 7280 w 10000"/>
              <a:gd name="connsiteY36" fmla="*/ 3061 h 9949"/>
              <a:gd name="connsiteX37" fmla="*/ 7280 w 10000"/>
              <a:gd name="connsiteY37" fmla="*/ 3316 h 9949"/>
              <a:gd name="connsiteX38" fmla="*/ 8177 w 10000"/>
              <a:gd name="connsiteY38" fmla="*/ 3368 h 9949"/>
              <a:gd name="connsiteX39" fmla="*/ 8628 w 10000"/>
              <a:gd name="connsiteY39" fmla="*/ 3520 h 9949"/>
              <a:gd name="connsiteX40" fmla="*/ 8628 w 10000"/>
              <a:gd name="connsiteY40" fmla="*/ 3673 h 9949"/>
              <a:gd name="connsiteX41" fmla="*/ 8928 w 10000"/>
              <a:gd name="connsiteY41" fmla="*/ 3622 h 9949"/>
              <a:gd name="connsiteX42" fmla="*/ 9826 w 10000"/>
              <a:gd name="connsiteY42" fmla="*/ 3469 h 9949"/>
              <a:gd name="connsiteX43" fmla="*/ 9826 w 10000"/>
              <a:gd name="connsiteY43" fmla="*/ 3673 h 9949"/>
              <a:gd name="connsiteX44" fmla="*/ 9527 w 10000"/>
              <a:gd name="connsiteY44" fmla="*/ 3776 h 9949"/>
              <a:gd name="connsiteX45" fmla="*/ 9376 w 10000"/>
              <a:gd name="connsiteY45" fmla="*/ 3980 h 9949"/>
              <a:gd name="connsiteX46" fmla="*/ 8928 w 10000"/>
              <a:gd name="connsiteY46" fmla="*/ 4031 h 9949"/>
              <a:gd name="connsiteX47" fmla="*/ 8776 w 10000"/>
              <a:gd name="connsiteY47" fmla="*/ 4285 h 9949"/>
              <a:gd name="connsiteX48" fmla="*/ 8028 w 10000"/>
              <a:gd name="connsiteY48" fmla="*/ 4285 h 9949"/>
              <a:gd name="connsiteX49" fmla="*/ 8028 w 10000"/>
              <a:gd name="connsiteY49" fmla="*/ 4388 h 9949"/>
              <a:gd name="connsiteX50" fmla="*/ 7577 w 10000"/>
              <a:gd name="connsiteY50" fmla="*/ 4388 h 9949"/>
              <a:gd name="connsiteX51" fmla="*/ 7429 w 10000"/>
              <a:gd name="connsiteY51" fmla="*/ 4540 h 9949"/>
              <a:gd name="connsiteX52" fmla="*/ 7128 w 10000"/>
              <a:gd name="connsiteY52" fmla="*/ 4592 h 9949"/>
              <a:gd name="connsiteX53" fmla="*/ 6678 w 10000"/>
              <a:gd name="connsiteY53" fmla="*/ 4643 h 9949"/>
              <a:gd name="connsiteX54" fmla="*/ 6080 w 10000"/>
              <a:gd name="connsiteY54" fmla="*/ 4592 h 9949"/>
              <a:gd name="connsiteX55" fmla="*/ 5780 w 10000"/>
              <a:gd name="connsiteY55" fmla="*/ 4796 h 9949"/>
              <a:gd name="connsiteX56" fmla="*/ 5930 w 10000"/>
              <a:gd name="connsiteY56" fmla="*/ 4898 h 9949"/>
              <a:gd name="connsiteX57" fmla="*/ 5780 w 10000"/>
              <a:gd name="connsiteY57" fmla="*/ 5051 h 9949"/>
              <a:gd name="connsiteX58" fmla="*/ 5930 w 10000"/>
              <a:gd name="connsiteY58" fmla="*/ 5255 h 9949"/>
              <a:gd name="connsiteX59" fmla="*/ 5330 w 10000"/>
              <a:gd name="connsiteY59" fmla="*/ 5255 h 9949"/>
              <a:gd name="connsiteX60" fmla="*/ 5780 w 10000"/>
              <a:gd name="connsiteY60" fmla="*/ 5408 h 9949"/>
              <a:gd name="connsiteX61" fmla="*/ 5930 w 10000"/>
              <a:gd name="connsiteY61" fmla="*/ 5510 h 9949"/>
              <a:gd name="connsiteX62" fmla="*/ 6080 w 10000"/>
              <a:gd name="connsiteY62" fmla="*/ 5663 h 9949"/>
              <a:gd name="connsiteX63" fmla="*/ 6678 w 10000"/>
              <a:gd name="connsiteY63" fmla="*/ 5918 h 9949"/>
              <a:gd name="connsiteX64" fmla="*/ 7280 w 10000"/>
              <a:gd name="connsiteY64" fmla="*/ 6173 h 9949"/>
              <a:gd name="connsiteX65" fmla="*/ 7729 w 10000"/>
              <a:gd name="connsiteY65" fmla="*/ 6480 h 9949"/>
              <a:gd name="connsiteX66" fmla="*/ 7878 w 10000"/>
              <a:gd name="connsiteY66" fmla="*/ 6377 h 9949"/>
              <a:gd name="connsiteX67" fmla="*/ 7878 w 10000"/>
              <a:gd name="connsiteY67" fmla="*/ 6581 h 9949"/>
              <a:gd name="connsiteX68" fmla="*/ 7577 w 10000"/>
              <a:gd name="connsiteY68" fmla="*/ 6684 h 9949"/>
              <a:gd name="connsiteX69" fmla="*/ 7729 w 10000"/>
              <a:gd name="connsiteY69" fmla="*/ 6939 h 9949"/>
              <a:gd name="connsiteX70" fmla="*/ 7429 w 10000"/>
              <a:gd name="connsiteY70" fmla="*/ 7041 h 9949"/>
              <a:gd name="connsiteX71" fmla="*/ 7128 w 10000"/>
              <a:gd name="connsiteY71" fmla="*/ 7092 h 9949"/>
              <a:gd name="connsiteX72" fmla="*/ 7429 w 10000"/>
              <a:gd name="connsiteY72" fmla="*/ 7296 h 9949"/>
              <a:gd name="connsiteX73" fmla="*/ 8477 w 10000"/>
              <a:gd name="connsiteY73" fmla="*/ 7704 h 9949"/>
              <a:gd name="connsiteX74" fmla="*/ 8776 w 10000"/>
              <a:gd name="connsiteY74" fmla="*/ 8163 h 9949"/>
              <a:gd name="connsiteX75" fmla="*/ 8928 w 10000"/>
              <a:gd name="connsiteY75" fmla="*/ 8316 h 9949"/>
              <a:gd name="connsiteX76" fmla="*/ 9078 w 10000"/>
              <a:gd name="connsiteY76" fmla="*/ 8470 h 9949"/>
              <a:gd name="connsiteX77" fmla="*/ 9376 w 10000"/>
              <a:gd name="connsiteY77" fmla="*/ 8674 h 9949"/>
              <a:gd name="connsiteX78" fmla="*/ 9675 w 10000"/>
              <a:gd name="connsiteY78" fmla="*/ 8929 h 9949"/>
              <a:gd name="connsiteX79" fmla="*/ 9376 w 10000"/>
              <a:gd name="connsiteY79" fmla="*/ 9234 h 9949"/>
              <a:gd name="connsiteX80" fmla="*/ 8776 w 10000"/>
              <a:gd name="connsiteY80" fmla="*/ 9541 h 9949"/>
              <a:gd name="connsiteX81" fmla="*/ 8628 w 10000"/>
              <a:gd name="connsiteY81" fmla="*/ 9694 h 9949"/>
              <a:gd name="connsiteX82" fmla="*/ 8477 w 10000"/>
              <a:gd name="connsiteY82" fmla="*/ 9949 h 9949"/>
              <a:gd name="connsiteX83" fmla="*/ 8177 w 10000"/>
              <a:gd name="connsiteY83" fmla="*/ 9642 h 9949"/>
              <a:gd name="connsiteX84" fmla="*/ 8177 w 10000"/>
              <a:gd name="connsiteY84" fmla="*/ 9541 h 9949"/>
              <a:gd name="connsiteX85" fmla="*/ 8328 w 10000"/>
              <a:gd name="connsiteY85" fmla="*/ 9438 h 9949"/>
              <a:gd name="connsiteX86" fmla="*/ 8477 w 10000"/>
              <a:gd name="connsiteY86" fmla="*/ 9183 h 9949"/>
              <a:gd name="connsiteX87" fmla="*/ 8628 w 10000"/>
              <a:gd name="connsiteY87" fmla="*/ 8979 h 9949"/>
              <a:gd name="connsiteX88" fmla="*/ 8477 w 10000"/>
              <a:gd name="connsiteY88" fmla="*/ 8929 h 9949"/>
              <a:gd name="connsiteX89" fmla="*/ 8328 w 10000"/>
              <a:gd name="connsiteY89" fmla="*/ 8979 h 9949"/>
              <a:gd name="connsiteX90" fmla="*/ 8177 w 10000"/>
              <a:gd name="connsiteY90" fmla="*/ 8878 h 9949"/>
              <a:gd name="connsiteX91" fmla="*/ 8328 w 10000"/>
              <a:gd name="connsiteY91" fmla="*/ 8725 h 9949"/>
              <a:gd name="connsiteX92" fmla="*/ 8028 w 10000"/>
              <a:gd name="connsiteY92" fmla="*/ 8674 h 9949"/>
              <a:gd name="connsiteX93" fmla="*/ 8328 w 10000"/>
              <a:gd name="connsiteY93" fmla="*/ 8674 h 9949"/>
              <a:gd name="connsiteX94" fmla="*/ 8328 w 10000"/>
              <a:gd name="connsiteY94" fmla="*/ 8571 h 9949"/>
              <a:gd name="connsiteX95" fmla="*/ 8177 w 10000"/>
              <a:gd name="connsiteY95" fmla="*/ 8418 h 9949"/>
              <a:gd name="connsiteX96" fmla="*/ 8028 w 10000"/>
              <a:gd name="connsiteY96" fmla="*/ 8214 h 9949"/>
              <a:gd name="connsiteX97" fmla="*/ 7577 w 10000"/>
              <a:gd name="connsiteY97" fmla="*/ 7959 h 9949"/>
              <a:gd name="connsiteX98" fmla="*/ 7280 w 10000"/>
              <a:gd name="connsiteY98" fmla="*/ 7704 h 9949"/>
              <a:gd name="connsiteX99" fmla="*/ 7280 w 10000"/>
              <a:gd name="connsiteY99" fmla="*/ 7959 h 9949"/>
              <a:gd name="connsiteX100" fmla="*/ 7280 w 10000"/>
              <a:gd name="connsiteY100" fmla="*/ 7806 h 9949"/>
              <a:gd name="connsiteX101" fmla="*/ 7128 w 10000"/>
              <a:gd name="connsiteY101" fmla="*/ 7653 h 9949"/>
              <a:gd name="connsiteX102" fmla="*/ 6979 w 10000"/>
              <a:gd name="connsiteY102" fmla="*/ 7347 h 9949"/>
              <a:gd name="connsiteX103" fmla="*/ 6828 w 10000"/>
              <a:gd name="connsiteY103" fmla="*/ 7347 h 9949"/>
              <a:gd name="connsiteX104" fmla="*/ 6828 w 10000"/>
              <a:gd name="connsiteY104" fmla="*/ 7347 h 9949"/>
              <a:gd name="connsiteX105" fmla="*/ 6379 w 10000"/>
              <a:gd name="connsiteY105" fmla="*/ 6734 h 9949"/>
              <a:gd name="connsiteX106" fmla="*/ 6230 w 10000"/>
              <a:gd name="connsiteY106" fmla="*/ 6633 h 9949"/>
              <a:gd name="connsiteX107" fmla="*/ 6230 w 10000"/>
              <a:gd name="connsiteY107" fmla="*/ 6530 h 9949"/>
              <a:gd name="connsiteX108" fmla="*/ 6230 w 10000"/>
              <a:gd name="connsiteY108" fmla="*/ 6326 h 9949"/>
              <a:gd name="connsiteX109" fmla="*/ 5780 w 10000"/>
              <a:gd name="connsiteY109" fmla="*/ 6326 h 9949"/>
              <a:gd name="connsiteX110" fmla="*/ 5330 w 10000"/>
              <a:gd name="connsiteY110" fmla="*/ 6021 h 9949"/>
              <a:gd name="connsiteX111" fmla="*/ 5180 w 10000"/>
              <a:gd name="connsiteY111" fmla="*/ 5969 h 9949"/>
              <a:gd name="connsiteX112" fmla="*/ 4882 w 10000"/>
              <a:gd name="connsiteY112" fmla="*/ 5867 h 9949"/>
              <a:gd name="connsiteX113" fmla="*/ 4882 w 10000"/>
              <a:gd name="connsiteY113" fmla="*/ 5969 h 9949"/>
              <a:gd name="connsiteX114" fmla="*/ 4882 w 10000"/>
              <a:gd name="connsiteY114" fmla="*/ 6225 h 9949"/>
              <a:gd name="connsiteX115" fmla="*/ 4580 w 10000"/>
              <a:gd name="connsiteY115" fmla="*/ 6377 h 9949"/>
              <a:gd name="connsiteX116" fmla="*/ 4132 w 10000"/>
              <a:gd name="connsiteY116" fmla="*/ 6225 h 9949"/>
              <a:gd name="connsiteX117" fmla="*/ 4281 w 10000"/>
              <a:gd name="connsiteY117" fmla="*/ 6326 h 9949"/>
              <a:gd name="connsiteX118" fmla="*/ 3832 w 10000"/>
              <a:gd name="connsiteY118" fmla="*/ 6429 h 9949"/>
              <a:gd name="connsiteX119" fmla="*/ 3531 w 10000"/>
              <a:gd name="connsiteY119" fmla="*/ 6530 h 9949"/>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1433 w 10000"/>
              <a:gd name="connsiteY6" fmla="*/ 564 h 10000"/>
              <a:gd name="connsiteX7" fmla="*/ 2183 w 10000"/>
              <a:gd name="connsiteY7" fmla="*/ 461 h 10000"/>
              <a:gd name="connsiteX8" fmla="*/ 2482 w 10000"/>
              <a:gd name="connsiteY8" fmla="*/ 461 h 10000"/>
              <a:gd name="connsiteX9" fmla="*/ 2934 w 10000"/>
              <a:gd name="connsiteY9" fmla="*/ 564 h 10000"/>
              <a:gd name="connsiteX10" fmla="*/ 2632 w 10000"/>
              <a:gd name="connsiteY10" fmla="*/ 410 h 10000"/>
              <a:gd name="connsiteX11" fmla="*/ 2783 w 10000"/>
              <a:gd name="connsiteY11" fmla="*/ 205 h 10000"/>
              <a:gd name="connsiteX12" fmla="*/ 3980 w 10000"/>
              <a:gd name="connsiteY12" fmla="*/ 0 h 10000"/>
              <a:gd name="connsiteX13" fmla="*/ 4132 w 10000"/>
              <a:gd name="connsiteY13" fmla="*/ 154 h 10000"/>
              <a:gd name="connsiteX14" fmla="*/ 4432 w 10000"/>
              <a:gd name="connsiteY14" fmla="*/ 308 h 10000"/>
              <a:gd name="connsiteX15" fmla="*/ 4580 w 10000"/>
              <a:gd name="connsiteY15" fmla="*/ 256 h 10000"/>
              <a:gd name="connsiteX16" fmla="*/ 5330 w 10000"/>
              <a:gd name="connsiteY16" fmla="*/ 719 h 10000"/>
              <a:gd name="connsiteX17" fmla="*/ 5481 w 10000"/>
              <a:gd name="connsiteY17" fmla="*/ 974 h 10000"/>
              <a:gd name="connsiteX18" fmla="*/ 5330 w 10000"/>
              <a:gd name="connsiteY18" fmla="*/ 1129 h 10000"/>
              <a:gd name="connsiteX19" fmla="*/ 5330 w 10000"/>
              <a:gd name="connsiteY19" fmla="*/ 1282 h 10000"/>
              <a:gd name="connsiteX20" fmla="*/ 5180 w 10000"/>
              <a:gd name="connsiteY20" fmla="*/ 1334 h 10000"/>
              <a:gd name="connsiteX21" fmla="*/ 4882 w 10000"/>
              <a:gd name="connsiteY21" fmla="*/ 1385 h 10000"/>
              <a:gd name="connsiteX22" fmla="*/ 4432 w 10000"/>
              <a:gd name="connsiteY22" fmla="*/ 1590 h 10000"/>
              <a:gd name="connsiteX23" fmla="*/ 4580 w 10000"/>
              <a:gd name="connsiteY23" fmla="*/ 1795 h 10000"/>
              <a:gd name="connsiteX24" fmla="*/ 4281 w 10000"/>
              <a:gd name="connsiteY24" fmla="*/ 1949 h 10000"/>
              <a:gd name="connsiteX25" fmla="*/ 4580 w 10000"/>
              <a:gd name="connsiteY25" fmla="*/ 2051 h 10000"/>
              <a:gd name="connsiteX26" fmla="*/ 4580 w 10000"/>
              <a:gd name="connsiteY26" fmla="*/ 2205 h 10000"/>
              <a:gd name="connsiteX27" fmla="*/ 4580 w 10000"/>
              <a:gd name="connsiteY27" fmla="*/ 2359 h 10000"/>
              <a:gd name="connsiteX28" fmla="*/ 5180 w 10000"/>
              <a:gd name="connsiteY28" fmla="*/ 2257 h 10000"/>
              <a:gd name="connsiteX29" fmla="*/ 6230 w 10000"/>
              <a:gd name="connsiteY29" fmla="*/ 2205 h 10000"/>
              <a:gd name="connsiteX30" fmla="*/ 6080 w 10000"/>
              <a:gd name="connsiteY30" fmla="*/ 2359 h 10000"/>
              <a:gd name="connsiteX31" fmla="*/ 6230 w 10000"/>
              <a:gd name="connsiteY31" fmla="*/ 2462 h 10000"/>
              <a:gd name="connsiteX32" fmla="*/ 6379 w 10000"/>
              <a:gd name="connsiteY32" fmla="*/ 2564 h 10000"/>
              <a:gd name="connsiteX33" fmla="*/ 6678 w 10000"/>
              <a:gd name="connsiteY33" fmla="*/ 2769 h 10000"/>
              <a:gd name="connsiteX34" fmla="*/ 7429 w 10000"/>
              <a:gd name="connsiteY34" fmla="*/ 2872 h 10000"/>
              <a:gd name="connsiteX35" fmla="*/ 7280 w 10000"/>
              <a:gd name="connsiteY35" fmla="*/ 3077 h 10000"/>
              <a:gd name="connsiteX36" fmla="*/ 7280 w 10000"/>
              <a:gd name="connsiteY36" fmla="*/ 3333 h 10000"/>
              <a:gd name="connsiteX37" fmla="*/ 8177 w 10000"/>
              <a:gd name="connsiteY37" fmla="*/ 3385 h 10000"/>
              <a:gd name="connsiteX38" fmla="*/ 8628 w 10000"/>
              <a:gd name="connsiteY38" fmla="*/ 3538 h 10000"/>
              <a:gd name="connsiteX39" fmla="*/ 8628 w 10000"/>
              <a:gd name="connsiteY39" fmla="*/ 3692 h 10000"/>
              <a:gd name="connsiteX40" fmla="*/ 8928 w 10000"/>
              <a:gd name="connsiteY40" fmla="*/ 3641 h 10000"/>
              <a:gd name="connsiteX41" fmla="*/ 9826 w 10000"/>
              <a:gd name="connsiteY41" fmla="*/ 3487 h 10000"/>
              <a:gd name="connsiteX42" fmla="*/ 9826 w 10000"/>
              <a:gd name="connsiteY42" fmla="*/ 3692 h 10000"/>
              <a:gd name="connsiteX43" fmla="*/ 9527 w 10000"/>
              <a:gd name="connsiteY43" fmla="*/ 3795 h 10000"/>
              <a:gd name="connsiteX44" fmla="*/ 9376 w 10000"/>
              <a:gd name="connsiteY44" fmla="*/ 4000 h 10000"/>
              <a:gd name="connsiteX45" fmla="*/ 8928 w 10000"/>
              <a:gd name="connsiteY45" fmla="*/ 4052 h 10000"/>
              <a:gd name="connsiteX46" fmla="*/ 8776 w 10000"/>
              <a:gd name="connsiteY46" fmla="*/ 4307 h 10000"/>
              <a:gd name="connsiteX47" fmla="*/ 8028 w 10000"/>
              <a:gd name="connsiteY47" fmla="*/ 4307 h 10000"/>
              <a:gd name="connsiteX48" fmla="*/ 8028 w 10000"/>
              <a:gd name="connsiteY48" fmla="*/ 4410 h 10000"/>
              <a:gd name="connsiteX49" fmla="*/ 7577 w 10000"/>
              <a:gd name="connsiteY49" fmla="*/ 4410 h 10000"/>
              <a:gd name="connsiteX50" fmla="*/ 7429 w 10000"/>
              <a:gd name="connsiteY50" fmla="*/ 4563 h 10000"/>
              <a:gd name="connsiteX51" fmla="*/ 7128 w 10000"/>
              <a:gd name="connsiteY51" fmla="*/ 4616 h 10000"/>
              <a:gd name="connsiteX52" fmla="*/ 6678 w 10000"/>
              <a:gd name="connsiteY52" fmla="*/ 4667 h 10000"/>
              <a:gd name="connsiteX53" fmla="*/ 6080 w 10000"/>
              <a:gd name="connsiteY53" fmla="*/ 4616 h 10000"/>
              <a:gd name="connsiteX54" fmla="*/ 5780 w 10000"/>
              <a:gd name="connsiteY54" fmla="*/ 4821 h 10000"/>
              <a:gd name="connsiteX55" fmla="*/ 5930 w 10000"/>
              <a:gd name="connsiteY55" fmla="*/ 4923 h 10000"/>
              <a:gd name="connsiteX56" fmla="*/ 5780 w 10000"/>
              <a:gd name="connsiteY56" fmla="*/ 5077 h 10000"/>
              <a:gd name="connsiteX57" fmla="*/ 5930 w 10000"/>
              <a:gd name="connsiteY57" fmla="*/ 5282 h 10000"/>
              <a:gd name="connsiteX58" fmla="*/ 5330 w 10000"/>
              <a:gd name="connsiteY58" fmla="*/ 5282 h 10000"/>
              <a:gd name="connsiteX59" fmla="*/ 5780 w 10000"/>
              <a:gd name="connsiteY59" fmla="*/ 5436 h 10000"/>
              <a:gd name="connsiteX60" fmla="*/ 5930 w 10000"/>
              <a:gd name="connsiteY60" fmla="*/ 5538 h 10000"/>
              <a:gd name="connsiteX61" fmla="*/ 6080 w 10000"/>
              <a:gd name="connsiteY61" fmla="*/ 5692 h 10000"/>
              <a:gd name="connsiteX62" fmla="*/ 6678 w 10000"/>
              <a:gd name="connsiteY62" fmla="*/ 5948 h 10000"/>
              <a:gd name="connsiteX63" fmla="*/ 7280 w 10000"/>
              <a:gd name="connsiteY63" fmla="*/ 6205 h 10000"/>
              <a:gd name="connsiteX64" fmla="*/ 7729 w 10000"/>
              <a:gd name="connsiteY64" fmla="*/ 6513 h 10000"/>
              <a:gd name="connsiteX65" fmla="*/ 7878 w 10000"/>
              <a:gd name="connsiteY65" fmla="*/ 6410 h 10000"/>
              <a:gd name="connsiteX66" fmla="*/ 7878 w 10000"/>
              <a:gd name="connsiteY66" fmla="*/ 6615 h 10000"/>
              <a:gd name="connsiteX67" fmla="*/ 7577 w 10000"/>
              <a:gd name="connsiteY67" fmla="*/ 6718 h 10000"/>
              <a:gd name="connsiteX68" fmla="*/ 7729 w 10000"/>
              <a:gd name="connsiteY68" fmla="*/ 6975 h 10000"/>
              <a:gd name="connsiteX69" fmla="*/ 7429 w 10000"/>
              <a:gd name="connsiteY69" fmla="*/ 7077 h 10000"/>
              <a:gd name="connsiteX70" fmla="*/ 7128 w 10000"/>
              <a:gd name="connsiteY70" fmla="*/ 7128 h 10000"/>
              <a:gd name="connsiteX71" fmla="*/ 7429 w 10000"/>
              <a:gd name="connsiteY71" fmla="*/ 7333 h 10000"/>
              <a:gd name="connsiteX72" fmla="*/ 8477 w 10000"/>
              <a:gd name="connsiteY72" fmla="*/ 7743 h 10000"/>
              <a:gd name="connsiteX73" fmla="*/ 8776 w 10000"/>
              <a:gd name="connsiteY73" fmla="*/ 8205 h 10000"/>
              <a:gd name="connsiteX74" fmla="*/ 8928 w 10000"/>
              <a:gd name="connsiteY74" fmla="*/ 8359 h 10000"/>
              <a:gd name="connsiteX75" fmla="*/ 9078 w 10000"/>
              <a:gd name="connsiteY75" fmla="*/ 8513 h 10000"/>
              <a:gd name="connsiteX76" fmla="*/ 9376 w 10000"/>
              <a:gd name="connsiteY76" fmla="*/ 8718 h 10000"/>
              <a:gd name="connsiteX77" fmla="*/ 9675 w 10000"/>
              <a:gd name="connsiteY77" fmla="*/ 8975 h 10000"/>
              <a:gd name="connsiteX78" fmla="*/ 9376 w 10000"/>
              <a:gd name="connsiteY78" fmla="*/ 9281 h 10000"/>
              <a:gd name="connsiteX79" fmla="*/ 8776 w 10000"/>
              <a:gd name="connsiteY79" fmla="*/ 9590 h 10000"/>
              <a:gd name="connsiteX80" fmla="*/ 8628 w 10000"/>
              <a:gd name="connsiteY80" fmla="*/ 9744 h 10000"/>
              <a:gd name="connsiteX81" fmla="*/ 8477 w 10000"/>
              <a:gd name="connsiteY81" fmla="*/ 10000 h 10000"/>
              <a:gd name="connsiteX82" fmla="*/ 8177 w 10000"/>
              <a:gd name="connsiteY82" fmla="*/ 9691 h 10000"/>
              <a:gd name="connsiteX83" fmla="*/ 8177 w 10000"/>
              <a:gd name="connsiteY83" fmla="*/ 9590 h 10000"/>
              <a:gd name="connsiteX84" fmla="*/ 8328 w 10000"/>
              <a:gd name="connsiteY84" fmla="*/ 9486 h 10000"/>
              <a:gd name="connsiteX85" fmla="*/ 8477 w 10000"/>
              <a:gd name="connsiteY85" fmla="*/ 9230 h 10000"/>
              <a:gd name="connsiteX86" fmla="*/ 8628 w 10000"/>
              <a:gd name="connsiteY86" fmla="*/ 9025 h 10000"/>
              <a:gd name="connsiteX87" fmla="*/ 8477 w 10000"/>
              <a:gd name="connsiteY87" fmla="*/ 8975 h 10000"/>
              <a:gd name="connsiteX88" fmla="*/ 8328 w 10000"/>
              <a:gd name="connsiteY88" fmla="*/ 9025 h 10000"/>
              <a:gd name="connsiteX89" fmla="*/ 8177 w 10000"/>
              <a:gd name="connsiteY89" fmla="*/ 8924 h 10000"/>
              <a:gd name="connsiteX90" fmla="*/ 8328 w 10000"/>
              <a:gd name="connsiteY90" fmla="*/ 8770 h 10000"/>
              <a:gd name="connsiteX91" fmla="*/ 8028 w 10000"/>
              <a:gd name="connsiteY91" fmla="*/ 8718 h 10000"/>
              <a:gd name="connsiteX92" fmla="*/ 8328 w 10000"/>
              <a:gd name="connsiteY92" fmla="*/ 8718 h 10000"/>
              <a:gd name="connsiteX93" fmla="*/ 8328 w 10000"/>
              <a:gd name="connsiteY93" fmla="*/ 8615 h 10000"/>
              <a:gd name="connsiteX94" fmla="*/ 8177 w 10000"/>
              <a:gd name="connsiteY94" fmla="*/ 8461 h 10000"/>
              <a:gd name="connsiteX95" fmla="*/ 8028 w 10000"/>
              <a:gd name="connsiteY95" fmla="*/ 8256 h 10000"/>
              <a:gd name="connsiteX96" fmla="*/ 7577 w 10000"/>
              <a:gd name="connsiteY96" fmla="*/ 8000 h 10000"/>
              <a:gd name="connsiteX97" fmla="*/ 7280 w 10000"/>
              <a:gd name="connsiteY97" fmla="*/ 7743 h 10000"/>
              <a:gd name="connsiteX98" fmla="*/ 7280 w 10000"/>
              <a:gd name="connsiteY98" fmla="*/ 8000 h 10000"/>
              <a:gd name="connsiteX99" fmla="*/ 7280 w 10000"/>
              <a:gd name="connsiteY99" fmla="*/ 7846 h 10000"/>
              <a:gd name="connsiteX100" fmla="*/ 7128 w 10000"/>
              <a:gd name="connsiteY100" fmla="*/ 7692 h 10000"/>
              <a:gd name="connsiteX101" fmla="*/ 6979 w 10000"/>
              <a:gd name="connsiteY101" fmla="*/ 7385 h 10000"/>
              <a:gd name="connsiteX102" fmla="*/ 6828 w 10000"/>
              <a:gd name="connsiteY102" fmla="*/ 7385 h 10000"/>
              <a:gd name="connsiteX103" fmla="*/ 6828 w 10000"/>
              <a:gd name="connsiteY103" fmla="*/ 7385 h 10000"/>
              <a:gd name="connsiteX104" fmla="*/ 6379 w 10000"/>
              <a:gd name="connsiteY104" fmla="*/ 6769 h 10000"/>
              <a:gd name="connsiteX105" fmla="*/ 6230 w 10000"/>
              <a:gd name="connsiteY105" fmla="*/ 6667 h 10000"/>
              <a:gd name="connsiteX106" fmla="*/ 6230 w 10000"/>
              <a:gd name="connsiteY106" fmla="*/ 6563 h 10000"/>
              <a:gd name="connsiteX107" fmla="*/ 6230 w 10000"/>
              <a:gd name="connsiteY107" fmla="*/ 6358 h 10000"/>
              <a:gd name="connsiteX108" fmla="*/ 5780 w 10000"/>
              <a:gd name="connsiteY108" fmla="*/ 6358 h 10000"/>
              <a:gd name="connsiteX109" fmla="*/ 5330 w 10000"/>
              <a:gd name="connsiteY109" fmla="*/ 6052 h 10000"/>
              <a:gd name="connsiteX110" fmla="*/ 5180 w 10000"/>
              <a:gd name="connsiteY110" fmla="*/ 6000 h 10000"/>
              <a:gd name="connsiteX111" fmla="*/ 4882 w 10000"/>
              <a:gd name="connsiteY111" fmla="*/ 5897 h 10000"/>
              <a:gd name="connsiteX112" fmla="*/ 4882 w 10000"/>
              <a:gd name="connsiteY112" fmla="*/ 6000 h 10000"/>
              <a:gd name="connsiteX113" fmla="*/ 4882 w 10000"/>
              <a:gd name="connsiteY113" fmla="*/ 6257 h 10000"/>
              <a:gd name="connsiteX114" fmla="*/ 4580 w 10000"/>
              <a:gd name="connsiteY114" fmla="*/ 6410 h 10000"/>
              <a:gd name="connsiteX115" fmla="*/ 4132 w 10000"/>
              <a:gd name="connsiteY115" fmla="*/ 6257 h 10000"/>
              <a:gd name="connsiteX116" fmla="*/ 4281 w 10000"/>
              <a:gd name="connsiteY116" fmla="*/ 6358 h 10000"/>
              <a:gd name="connsiteX117" fmla="*/ 3832 w 10000"/>
              <a:gd name="connsiteY117" fmla="*/ 6462 h 10000"/>
              <a:gd name="connsiteX118" fmla="*/ 3531 w 10000"/>
              <a:gd name="connsiteY118"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1433 w 10000"/>
              <a:gd name="connsiteY6" fmla="*/ 564 h 10000"/>
              <a:gd name="connsiteX7" fmla="*/ 2183 w 10000"/>
              <a:gd name="connsiteY7" fmla="*/ 461 h 10000"/>
              <a:gd name="connsiteX8" fmla="*/ 2482 w 10000"/>
              <a:gd name="connsiteY8" fmla="*/ 461 h 10000"/>
              <a:gd name="connsiteX9" fmla="*/ 2934 w 10000"/>
              <a:gd name="connsiteY9" fmla="*/ 564 h 10000"/>
              <a:gd name="connsiteX10" fmla="*/ 2632 w 10000"/>
              <a:gd name="connsiteY10" fmla="*/ 410 h 10000"/>
              <a:gd name="connsiteX11" fmla="*/ 3980 w 10000"/>
              <a:gd name="connsiteY11" fmla="*/ 0 h 10000"/>
              <a:gd name="connsiteX12" fmla="*/ 4132 w 10000"/>
              <a:gd name="connsiteY12" fmla="*/ 154 h 10000"/>
              <a:gd name="connsiteX13" fmla="*/ 4432 w 10000"/>
              <a:gd name="connsiteY13" fmla="*/ 308 h 10000"/>
              <a:gd name="connsiteX14" fmla="*/ 4580 w 10000"/>
              <a:gd name="connsiteY14" fmla="*/ 256 h 10000"/>
              <a:gd name="connsiteX15" fmla="*/ 5330 w 10000"/>
              <a:gd name="connsiteY15" fmla="*/ 719 h 10000"/>
              <a:gd name="connsiteX16" fmla="*/ 5481 w 10000"/>
              <a:gd name="connsiteY16" fmla="*/ 974 h 10000"/>
              <a:gd name="connsiteX17" fmla="*/ 5330 w 10000"/>
              <a:gd name="connsiteY17" fmla="*/ 1129 h 10000"/>
              <a:gd name="connsiteX18" fmla="*/ 5330 w 10000"/>
              <a:gd name="connsiteY18" fmla="*/ 1282 h 10000"/>
              <a:gd name="connsiteX19" fmla="*/ 5180 w 10000"/>
              <a:gd name="connsiteY19" fmla="*/ 1334 h 10000"/>
              <a:gd name="connsiteX20" fmla="*/ 4882 w 10000"/>
              <a:gd name="connsiteY20" fmla="*/ 1385 h 10000"/>
              <a:gd name="connsiteX21" fmla="*/ 4432 w 10000"/>
              <a:gd name="connsiteY21" fmla="*/ 1590 h 10000"/>
              <a:gd name="connsiteX22" fmla="*/ 4580 w 10000"/>
              <a:gd name="connsiteY22" fmla="*/ 1795 h 10000"/>
              <a:gd name="connsiteX23" fmla="*/ 4281 w 10000"/>
              <a:gd name="connsiteY23" fmla="*/ 1949 h 10000"/>
              <a:gd name="connsiteX24" fmla="*/ 4580 w 10000"/>
              <a:gd name="connsiteY24" fmla="*/ 2051 h 10000"/>
              <a:gd name="connsiteX25" fmla="*/ 4580 w 10000"/>
              <a:gd name="connsiteY25" fmla="*/ 2205 h 10000"/>
              <a:gd name="connsiteX26" fmla="*/ 4580 w 10000"/>
              <a:gd name="connsiteY26" fmla="*/ 2359 h 10000"/>
              <a:gd name="connsiteX27" fmla="*/ 5180 w 10000"/>
              <a:gd name="connsiteY27" fmla="*/ 2257 h 10000"/>
              <a:gd name="connsiteX28" fmla="*/ 6230 w 10000"/>
              <a:gd name="connsiteY28" fmla="*/ 2205 h 10000"/>
              <a:gd name="connsiteX29" fmla="*/ 6080 w 10000"/>
              <a:gd name="connsiteY29" fmla="*/ 2359 h 10000"/>
              <a:gd name="connsiteX30" fmla="*/ 6230 w 10000"/>
              <a:gd name="connsiteY30" fmla="*/ 2462 h 10000"/>
              <a:gd name="connsiteX31" fmla="*/ 6379 w 10000"/>
              <a:gd name="connsiteY31" fmla="*/ 2564 h 10000"/>
              <a:gd name="connsiteX32" fmla="*/ 6678 w 10000"/>
              <a:gd name="connsiteY32" fmla="*/ 2769 h 10000"/>
              <a:gd name="connsiteX33" fmla="*/ 7429 w 10000"/>
              <a:gd name="connsiteY33" fmla="*/ 2872 h 10000"/>
              <a:gd name="connsiteX34" fmla="*/ 7280 w 10000"/>
              <a:gd name="connsiteY34" fmla="*/ 3077 h 10000"/>
              <a:gd name="connsiteX35" fmla="*/ 7280 w 10000"/>
              <a:gd name="connsiteY35" fmla="*/ 3333 h 10000"/>
              <a:gd name="connsiteX36" fmla="*/ 8177 w 10000"/>
              <a:gd name="connsiteY36" fmla="*/ 3385 h 10000"/>
              <a:gd name="connsiteX37" fmla="*/ 8628 w 10000"/>
              <a:gd name="connsiteY37" fmla="*/ 3538 h 10000"/>
              <a:gd name="connsiteX38" fmla="*/ 8628 w 10000"/>
              <a:gd name="connsiteY38" fmla="*/ 3692 h 10000"/>
              <a:gd name="connsiteX39" fmla="*/ 8928 w 10000"/>
              <a:gd name="connsiteY39" fmla="*/ 3641 h 10000"/>
              <a:gd name="connsiteX40" fmla="*/ 9826 w 10000"/>
              <a:gd name="connsiteY40" fmla="*/ 3487 h 10000"/>
              <a:gd name="connsiteX41" fmla="*/ 9826 w 10000"/>
              <a:gd name="connsiteY41" fmla="*/ 3692 h 10000"/>
              <a:gd name="connsiteX42" fmla="*/ 9527 w 10000"/>
              <a:gd name="connsiteY42" fmla="*/ 3795 h 10000"/>
              <a:gd name="connsiteX43" fmla="*/ 9376 w 10000"/>
              <a:gd name="connsiteY43" fmla="*/ 4000 h 10000"/>
              <a:gd name="connsiteX44" fmla="*/ 8928 w 10000"/>
              <a:gd name="connsiteY44" fmla="*/ 4052 h 10000"/>
              <a:gd name="connsiteX45" fmla="*/ 8776 w 10000"/>
              <a:gd name="connsiteY45" fmla="*/ 4307 h 10000"/>
              <a:gd name="connsiteX46" fmla="*/ 8028 w 10000"/>
              <a:gd name="connsiteY46" fmla="*/ 4307 h 10000"/>
              <a:gd name="connsiteX47" fmla="*/ 8028 w 10000"/>
              <a:gd name="connsiteY47" fmla="*/ 4410 h 10000"/>
              <a:gd name="connsiteX48" fmla="*/ 7577 w 10000"/>
              <a:gd name="connsiteY48" fmla="*/ 4410 h 10000"/>
              <a:gd name="connsiteX49" fmla="*/ 7429 w 10000"/>
              <a:gd name="connsiteY49" fmla="*/ 4563 h 10000"/>
              <a:gd name="connsiteX50" fmla="*/ 7128 w 10000"/>
              <a:gd name="connsiteY50" fmla="*/ 4616 h 10000"/>
              <a:gd name="connsiteX51" fmla="*/ 6678 w 10000"/>
              <a:gd name="connsiteY51" fmla="*/ 4667 h 10000"/>
              <a:gd name="connsiteX52" fmla="*/ 6080 w 10000"/>
              <a:gd name="connsiteY52" fmla="*/ 4616 h 10000"/>
              <a:gd name="connsiteX53" fmla="*/ 5780 w 10000"/>
              <a:gd name="connsiteY53" fmla="*/ 4821 h 10000"/>
              <a:gd name="connsiteX54" fmla="*/ 5930 w 10000"/>
              <a:gd name="connsiteY54" fmla="*/ 4923 h 10000"/>
              <a:gd name="connsiteX55" fmla="*/ 5780 w 10000"/>
              <a:gd name="connsiteY55" fmla="*/ 5077 h 10000"/>
              <a:gd name="connsiteX56" fmla="*/ 5930 w 10000"/>
              <a:gd name="connsiteY56" fmla="*/ 5282 h 10000"/>
              <a:gd name="connsiteX57" fmla="*/ 5330 w 10000"/>
              <a:gd name="connsiteY57" fmla="*/ 5282 h 10000"/>
              <a:gd name="connsiteX58" fmla="*/ 5780 w 10000"/>
              <a:gd name="connsiteY58" fmla="*/ 5436 h 10000"/>
              <a:gd name="connsiteX59" fmla="*/ 5930 w 10000"/>
              <a:gd name="connsiteY59" fmla="*/ 5538 h 10000"/>
              <a:gd name="connsiteX60" fmla="*/ 6080 w 10000"/>
              <a:gd name="connsiteY60" fmla="*/ 5692 h 10000"/>
              <a:gd name="connsiteX61" fmla="*/ 6678 w 10000"/>
              <a:gd name="connsiteY61" fmla="*/ 5948 h 10000"/>
              <a:gd name="connsiteX62" fmla="*/ 7280 w 10000"/>
              <a:gd name="connsiteY62" fmla="*/ 6205 h 10000"/>
              <a:gd name="connsiteX63" fmla="*/ 7729 w 10000"/>
              <a:gd name="connsiteY63" fmla="*/ 6513 h 10000"/>
              <a:gd name="connsiteX64" fmla="*/ 7878 w 10000"/>
              <a:gd name="connsiteY64" fmla="*/ 6410 h 10000"/>
              <a:gd name="connsiteX65" fmla="*/ 7878 w 10000"/>
              <a:gd name="connsiteY65" fmla="*/ 6615 h 10000"/>
              <a:gd name="connsiteX66" fmla="*/ 7577 w 10000"/>
              <a:gd name="connsiteY66" fmla="*/ 6718 h 10000"/>
              <a:gd name="connsiteX67" fmla="*/ 7729 w 10000"/>
              <a:gd name="connsiteY67" fmla="*/ 6975 h 10000"/>
              <a:gd name="connsiteX68" fmla="*/ 7429 w 10000"/>
              <a:gd name="connsiteY68" fmla="*/ 7077 h 10000"/>
              <a:gd name="connsiteX69" fmla="*/ 7128 w 10000"/>
              <a:gd name="connsiteY69" fmla="*/ 7128 h 10000"/>
              <a:gd name="connsiteX70" fmla="*/ 7429 w 10000"/>
              <a:gd name="connsiteY70" fmla="*/ 7333 h 10000"/>
              <a:gd name="connsiteX71" fmla="*/ 8477 w 10000"/>
              <a:gd name="connsiteY71" fmla="*/ 7743 h 10000"/>
              <a:gd name="connsiteX72" fmla="*/ 8776 w 10000"/>
              <a:gd name="connsiteY72" fmla="*/ 8205 h 10000"/>
              <a:gd name="connsiteX73" fmla="*/ 8928 w 10000"/>
              <a:gd name="connsiteY73" fmla="*/ 8359 h 10000"/>
              <a:gd name="connsiteX74" fmla="*/ 9078 w 10000"/>
              <a:gd name="connsiteY74" fmla="*/ 8513 h 10000"/>
              <a:gd name="connsiteX75" fmla="*/ 9376 w 10000"/>
              <a:gd name="connsiteY75" fmla="*/ 8718 h 10000"/>
              <a:gd name="connsiteX76" fmla="*/ 9675 w 10000"/>
              <a:gd name="connsiteY76" fmla="*/ 8975 h 10000"/>
              <a:gd name="connsiteX77" fmla="*/ 9376 w 10000"/>
              <a:gd name="connsiteY77" fmla="*/ 9281 h 10000"/>
              <a:gd name="connsiteX78" fmla="*/ 8776 w 10000"/>
              <a:gd name="connsiteY78" fmla="*/ 9590 h 10000"/>
              <a:gd name="connsiteX79" fmla="*/ 8628 w 10000"/>
              <a:gd name="connsiteY79" fmla="*/ 9744 h 10000"/>
              <a:gd name="connsiteX80" fmla="*/ 8477 w 10000"/>
              <a:gd name="connsiteY80" fmla="*/ 10000 h 10000"/>
              <a:gd name="connsiteX81" fmla="*/ 8177 w 10000"/>
              <a:gd name="connsiteY81" fmla="*/ 9691 h 10000"/>
              <a:gd name="connsiteX82" fmla="*/ 8177 w 10000"/>
              <a:gd name="connsiteY82" fmla="*/ 9590 h 10000"/>
              <a:gd name="connsiteX83" fmla="*/ 8328 w 10000"/>
              <a:gd name="connsiteY83" fmla="*/ 9486 h 10000"/>
              <a:gd name="connsiteX84" fmla="*/ 8477 w 10000"/>
              <a:gd name="connsiteY84" fmla="*/ 9230 h 10000"/>
              <a:gd name="connsiteX85" fmla="*/ 8628 w 10000"/>
              <a:gd name="connsiteY85" fmla="*/ 9025 h 10000"/>
              <a:gd name="connsiteX86" fmla="*/ 8477 w 10000"/>
              <a:gd name="connsiteY86" fmla="*/ 8975 h 10000"/>
              <a:gd name="connsiteX87" fmla="*/ 8328 w 10000"/>
              <a:gd name="connsiteY87" fmla="*/ 9025 h 10000"/>
              <a:gd name="connsiteX88" fmla="*/ 8177 w 10000"/>
              <a:gd name="connsiteY88" fmla="*/ 8924 h 10000"/>
              <a:gd name="connsiteX89" fmla="*/ 8328 w 10000"/>
              <a:gd name="connsiteY89" fmla="*/ 8770 h 10000"/>
              <a:gd name="connsiteX90" fmla="*/ 8028 w 10000"/>
              <a:gd name="connsiteY90" fmla="*/ 8718 h 10000"/>
              <a:gd name="connsiteX91" fmla="*/ 8328 w 10000"/>
              <a:gd name="connsiteY91" fmla="*/ 8718 h 10000"/>
              <a:gd name="connsiteX92" fmla="*/ 8328 w 10000"/>
              <a:gd name="connsiteY92" fmla="*/ 8615 h 10000"/>
              <a:gd name="connsiteX93" fmla="*/ 8177 w 10000"/>
              <a:gd name="connsiteY93" fmla="*/ 8461 h 10000"/>
              <a:gd name="connsiteX94" fmla="*/ 8028 w 10000"/>
              <a:gd name="connsiteY94" fmla="*/ 8256 h 10000"/>
              <a:gd name="connsiteX95" fmla="*/ 7577 w 10000"/>
              <a:gd name="connsiteY95" fmla="*/ 8000 h 10000"/>
              <a:gd name="connsiteX96" fmla="*/ 7280 w 10000"/>
              <a:gd name="connsiteY96" fmla="*/ 7743 h 10000"/>
              <a:gd name="connsiteX97" fmla="*/ 7280 w 10000"/>
              <a:gd name="connsiteY97" fmla="*/ 8000 h 10000"/>
              <a:gd name="connsiteX98" fmla="*/ 7280 w 10000"/>
              <a:gd name="connsiteY98" fmla="*/ 7846 h 10000"/>
              <a:gd name="connsiteX99" fmla="*/ 7128 w 10000"/>
              <a:gd name="connsiteY99" fmla="*/ 7692 h 10000"/>
              <a:gd name="connsiteX100" fmla="*/ 6979 w 10000"/>
              <a:gd name="connsiteY100" fmla="*/ 7385 h 10000"/>
              <a:gd name="connsiteX101" fmla="*/ 6828 w 10000"/>
              <a:gd name="connsiteY101" fmla="*/ 7385 h 10000"/>
              <a:gd name="connsiteX102" fmla="*/ 6828 w 10000"/>
              <a:gd name="connsiteY102" fmla="*/ 7385 h 10000"/>
              <a:gd name="connsiteX103" fmla="*/ 6379 w 10000"/>
              <a:gd name="connsiteY103" fmla="*/ 6769 h 10000"/>
              <a:gd name="connsiteX104" fmla="*/ 6230 w 10000"/>
              <a:gd name="connsiteY104" fmla="*/ 6667 h 10000"/>
              <a:gd name="connsiteX105" fmla="*/ 6230 w 10000"/>
              <a:gd name="connsiteY105" fmla="*/ 6563 h 10000"/>
              <a:gd name="connsiteX106" fmla="*/ 6230 w 10000"/>
              <a:gd name="connsiteY106" fmla="*/ 6358 h 10000"/>
              <a:gd name="connsiteX107" fmla="*/ 5780 w 10000"/>
              <a:gd name="connsiteY107" fmla="*/ 6358 h 10000"/>
              <a:gd name="connsiteX108" fmla="*/ 5330 w 10000"/>
              <a:gd name="connsiteY108" fmla="*/ 6052 h 10000"/>
              <a:gd name="connsiteX109" fmla="*/ 5180 w 10000"/>
              <a:gd name="connsiteY109" fmla="*/ 6000 h 10000"/>
              <a:gd name="connsiteX110" fmla="*/ 4882 w 10000"/>
              <a:gd name="connsiteY110" fmla="*/ 5897 h 10000"/>
              <a:gd name="connsiteX111" fmla="*/ 4882 w 10000"/>
              <a:gd name="connsiteY111" fmla="*/ 6000 h 10000"/>
              <a:gd name="connsiteX112" fmla="*/ 4882 w 10000"/>
              <a:gd name="connsiteY112" fmla="*/ 6257 h 10000"/>
              <a:gd name="connsiteX113" fmla="*/ 4580 w 10000"/>
              <a:gd name="connsiteY113" fmla="*/ 6410 h 10000"/>
              <a:gd name="connsiteX114" fmla="*/ 4132 w 10000"/>
              <a:gd name="connsiteY114" fmla="*/ 6257 h 10000"/>
              <a:gd name="connsiteX115" fmla="*/ 4281 w 10000"/>
              <a:gd name="connsiteY115" fmla="*/ 6358 h 10000"/>
              <a:gd name="connsiteX116" fmla="*/ 3832 w 10000"/>
              <a:gd name="connsiteY116" fmla="*/ 6462 h 10000"/>
              <a:gd name="connsiteX117" fmla="*/ 3531 w 10000"/>
              <a:gd name="connsiteY117"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1433 w 10000"/>
              <a:gd name="connsiteY6" fmla="*/ 564 h 10000"/>
              <a:gd name="connsiteX7" fmla="*/ 2183 w 10000"/>
              <a:gd name="connsiteY7" fmla="*/ 461 h 10000"/>
              <a:gd name="connsiteX8" fmla="*/ 2482 w 10000"/>
              <a:gd name="connsiteY8" fmla="*/ 461 h 10000"/>
              <a:gd name="connsiteX9" fmla="*/ 2934 w 10000"/>
              <a:gd name="connsiteY9" fmla="*/ 564 h 10000"/>
              <a:gd name="connsiteX10" fmla="*/ 3980 w 10000"/>
              <a:gd name="connsiteY10" fmla="*/ 0 h 10000"/>
              <a:gd name="connsiteX11" fmla="*/ 4132 w 10000"/>
              <a:gd name="connsiteY11" fmla="*/ 154 h 10000"/>
              <a:gd name="connsiteX12" fmla="*/ 4432 w 10000"/>
              <a:gd name="connsiteY12" fmla="*/ 308 h 10000"/>
              <a:gd name="connsiteX13" fmla="*/ 4580 w 10000"/>
              <a:gd name="connsiteY13" fmla="*/ 256 h 10000"/>
              <a:gd name="connsiteX14" fmla="*/ 5330 w 10000"/>
              <a:gd name="connsiteY14" fmla="*/ 719 h 10000"/>
              <a:gd name="connsiteX15" fmla="*/ 5481 w 10000"/>
              <a:gd name="connsiteY15" fmla="*/ 974 h 10000"/>
              <a:gd name="connsiteX16" fmla="*/ 5330 w 10000"/>
              <a:gd name="connsiteY16" fmla="*/ 1129 h 10000"/>
              <a:gd name="connsiteX17" fmla="*/ 5330 w 10000"/>
              <a:gd name="connsiteY17" fmla="*/ 1282 h 10000"/>
              <a:gd name="connsiteX18" fmla="*/ 5180 w 10000"/>
              <a:gd name="connsiteY18" fmla="*/ 1334 h 10000"/>
              <a:gd name="connsiteX19" fmla="*/ 4882 w 10000"/>
              <a:gd name="connsiteY19" fmla="*/ 1385 h 10000"/>
              <a:gd name="connsiteX20" fmla="*/ 4432 w 10000"/>
              <a:gd name="connsiteY20" fmla="*/ 1590 h 10000"/>
              <a:gd name="connsiteX21" fmla="*/ 4580 w 10000"/>
              <a:gd name="connsiteY21" fmla="*/ 1795 h 10000"/>
              <a:gd name="connsiteX22" fmla="*/ 4281 w 10000"/>
              <a:gd name="connsiteY22" fmla="*/ 1949 h 10000"/>
              <a:gd name="connsiteX23" fmla="*/ 4580 w 10000"/>
              <a:gd name="connsiteY23" fmla="*/ 2051 h 10000"/>
              <a:gd name="connsiteX24" fmla="*/ 4580 w 10000"/>
              <a:gd name="connsiteY24" fmla="*/ 2205 h 10000"/>
              <a:gd name="connsiteX25" fmla="*/ 4580 w 10000"/>
              <a:gd name="connsiteY25" fmla="*/ 2359 h 10000"/>
              <a:gd name="connsiteX26" fmla="*/ 5180 w 10000"/>
              <a:gd name="connsiteY26" fmla="*/ 2257 h 10000"/>
              <a:gd name="connsiteX27" fmla="*/ 6230 w 10000"/>
              <a:gd name="connsiteY27" fmla="*/ 2205 h 10000"/>
              <a:gd name="connsiteX28" fmla="*/ 6080 w 10000"/>
              <a:gd name="connsiteY28" fmla="*/ 2359 h 10000"/>
              <a:gd name="connsiteX29" fmla="*/ 6230 w 10000"/>
              <a:gd name="connsiteY29" fmla="*/ 2462 h 10000"/>
              <a:gd name="connsiteX30" fmla="*/ 6379 w 10000"/>
              <a:gd name="connsiteY30" fmla="*/ 2564 h 10000"/>
              <a:gd name="connsiteX31" fmla="*/ 6678 w 10000"/>
              <a:gd name="connsiteY31" fmla="*/ 2769 h 10000"/>
              <a:gd name="connsiteX32" fmla="*/ 7429 w 10000"/>
              <a:gd name="connsiteY32" fmla="*/ 2872 h 10000"/>
              <a:gd name="connsiteX33" fmla="*/ 7280 w 10000"/>
              <a:gd name="connsiteY33" fmla="*/ 3077 h 10000"/>
              <a:gd name="connsiteX34" fmla="*/ 7280 w 10000"/>
              <a:gd name="connsiteY34" fmla="*/ 3333 h 10000"/>
              <a:gd name="connsiteX35" fmla="*/ 8177 w 10000"/>
              <a:gd name="connsiteY35" fmla="*/ 3385 h 10000"/>
              <a:gd name="connsiteX36" fmla="*/ 8628 w 10000"/>
              <a:gd name="connsiteY36" fmla="*/ 3538 h 10000"/>
              <a:gd name="connsiteX37" fmla="*/ 8628 w 10000"/>
              <a:gd name="connsiteY37" fmla="*/ 3692 h 10000"/>
              <a:gd name="connsiteX38" fmla="*/ 8928 w 10000"/>
              <a:gd name="connsiteY38" fmla="*/ 3641 h 10000"/>
              <a:gd name="connsiteX39" fmla="*/ 9826 w 10000"/>
              <a:gd name="connsiteY39" fmla="*/ 3487 h 10000"/>
              <a:gd name="connsiteX40" fmla="*/ 9826 w 10000"/>
              <a:gd name="connsiteY40" fmla="*/ 3692 h 10000"/>
              <a:gd name="connsiteX41" fmla="*/ 9527 w 10000"/>
              <a:gd name="connsiteY41" fmla="*/ 3795 h 10000"/>
              <a:gd name="connsiteX42" fmla="*/ 9376 w 10000"/>
              <a:gd name="connsiteY42" fmla="*/ 4000 h 10000"/>
              <a:gd name="connsiteX43" fmla="*/ 8928 w 10000"/>
              <a:gd name="connsiteY43" fmla="*/ 4052 h 10000"/>
              <a:gd name="connsiteX44" fmla="*/ 8776 w 10000"/>
              <a:gd name="connsiteY44" fmla="*/ 4307 h 10000"/>
              <a:gd name="connsiteX45" fmla="*/ 8028 w 10000"/>
              <a:gd name="connsiteY45" fmla="*/ 4307 h 10000"/>
              <a:gd name="connsiteX46" fmla="*/ 8028 w 10000"/>
              <a:gd name="connsiteY46" fmla="*/ 4410 h 10000"/>
              <a:gd name="connsiteX47" fmla="*/ 7577 w 10000"/>
              <a:gd name="connsiteY47" fmla="*/ 4410 h 10000"/>
              <a:gd name="connsiteX48" fmla="*/ 7429 w 10000"/>
              <a:gd name="connsiteY48" fmla="*/ 4563 h 10000"/>
              <a:gd name="connsiteX49" fmla="*/ 7128 w 10000"/>
              <a:gd name="connsiteY49" fmla="*/ 4616 h 10000"/>
              <a:gd name="connsiteX50" fmla="*/ 6678 w 10000"/>
              <a:gd name="connsiteY50" fmla="*/ 4667 h 10000"/>
              <a:gd name="connsiteX51" fmla="*/ 6080 w 10000"/>
              <a:gd name="connsiteY51" fmla="*/ 4616 h 10000"/>
              <a:gd name="connsiteX52" fmla="*/ 5780 w 10000"/>
              <a:gd name="connsiteY52" fmla="*/ 4821 h 10000"/>
              <a:gd name="connsiteX53" fmla="*/ 5930 w 10000"/>
              <a:gd name="connsiteY53" fmla="*/ 4923 h 10000"/>
              <a:gd name="connsiteX54" fmla="*/ 5780 w 10000"/>
              <a:gd name="connsiteY54" fmla="*/ 5077 h 10000"/>
              <a:gd name="connsiteX55" fmla="*/ 5930 w 10000"/>
              <a:gd name="connsiteY55" fmla="*/ 5282 h 10000"/>
              <a:gd name="connsiteX56" fmla="*/ 5330 w 10000"/>
              <a:gd name="connsiteY56" fmla="*/ 5282 h 10000"/>
              <a:gd name="connsiteX57" fmla="*/ 5780 w 10000"/>
              <a:gd name="connsiteY57" fmla="*/ 5436 h 10000"/>
              <a:gd name="connsiteX58" fmla="*/ 5930 w 10000"/>
              <a:gd name="connsiteY58" fmla="*/ 5538 h 10000"/>
              <a:gd name="connsiteX59" fmla="*/ 6080 w 10000"/>
              <a:gd name="connsiteY59" fmla="*/ 5692 h 10000"/>
              <a:gd name="connsiteX60" fmla="*/ 6678 w 10000"/>
              <a:gd name="connsiteY60" fmla="*/ 5948 h 10000"/>
              <a:gd name="connsiteX61" fmla="*/ 7280 w 10000"/>
              <a:gd name="connsiteY61" fmla="*/ 6205 h 10000"/>
              <a:gd name="connsiteX62" fmla="*/ 7729 w 10000"/>
              <a:gd name="connsiteY62" fmla="*/ 6513 h 10000"/>
              <a:gd name="connsiteX63" fmla="*/ 7878 w 10000"/>
              <a:gd name="connsiteY63" fmla="*/ 6410 h 10000"/>
              <a:gd name="connsiteX64" fmla="*/ 7878 w 10000"/>
              <a:gd name="connsiteY64" fmla="*/ 6615 h 10000"/>
              <a:gd name="connsiteX65" fmla="*/ 7577 w 10000"/>
              <a:gd name="connsiteY65" fmla="*/ 6718 h 10000"/>
              <a:gd name="connsiteX66" fmla="*/ 7729 w 10000"/>
              <a:gd name="connsiteY66" fmla="*/ 6975 h 10000"/>
              <a:gd name="connsiteX67" fmla="*/ 7429 w 10000"/>
              <a:gd name="connsiteY67" fmla="*/ 7077 h 10000"/>
              <a:gd name="connsiteX68" fmla="*/ 7128 w 10000"/>
              <a:gd name="connsiteY68" fmla="*/ 7128 h 10000"/>
              <a:gd name="connsiteX69" fmla="*/ 7429 w 10000"/>
              <a:gd name="connsiteY69" fmla="*/ 7333 h 10000"/>
              <a:gd name="connsiteX70" fmla="*/ 8477 w 10000"/>
              <a:gd name="connsiteY70" fmla="*/ 7743 h 10000"/>
              <a:gd name="connsiteX71" fmla="*/ 8776 w 10000"/>
              <a:gd name="connsiteY71" fmla="*/ 8205 h 10000"/>
              <a:gd name="connsiteX72" fmla="*/ 8928 w 10000"/>
              <a:gd name="connsiteY72" fmla="*/ 8359 h 10000"/>
              <a:gd name="connsiteX73" fmla="*/ 9078 w 10000"/>
              <a:gd name="connsiteY73" fmla="*/ 8513 h 10000"/>
              <a:gd name="connsiteX74" fmla="*/ 9376 w 10000"/>
              <a:gd name="connsiteY74" fmla="*/ 8718 h 10000"/>
              <a:gd name="connsiteX75" fmla="*/ 9675 w 10000"/>
              <a:gd name="connsiteY75" fmla="*/ 8975 h 10000"/>
              <a:gd name="connsiteX76" fmla="*/ 9376 w 10000"/>
              <a:gd name="connsiteY76" fmla="*/ 9281 h 10000"/>
              <a:gd name="connsiteX77" fmla="*/ 8776 w 10000"/>
              <a:gd name="connsiteY77" fmla="*/ 9590 h 10000"/>
              <a:gd name="connsiteX78" fmla="*/ 8628 w 10000"/>
              <a:gd name="connsiteY78" fmla="*/ 9744 h 10000"/>
              <a:gd name="connsiteX79" fmla="*/ 8477 w 10000"/>
              <a:gd name="connsiteY79" fmla="*/ 10000 h 10000"/>
              <a:gd name="connsiteX80" fmla="*/ 8177 w 10000"/>
              <a:gd name="connsiteY80" fmla="*/ 9691 h 10000"/>
              <a:gd name="connsiteX81" fmla="*/ 8177 w 10000"/>
              <a:gd name="connsiteY81" fmla="*/ 9590 h 10000"/>
              <a:gd name="connsiteX82" fmla="*/ 8328 w 10000"/>
              <a:gd name="connsiteY82" fmla="*/ 9486 h 10000"/>
              <a:gd name="connsiteX83" fmla="*/ 8477 w 10000"/>
              <a:gd name="connsiteY83" fmla="*/ 9230 h 10000"/>
              <a:gd name="connsiteX84" fmla="*/ 8628 w 10000"/>
              <a:gd name="connsiteY84" fmla="*/ 9025 h 10000"/>
              <a:gd name="connsiteX85" fmla="*/ 8477 w 10000"/>
              <a:gd name="connsiteY85" fmla="*/ 8975 h 10000"/>
              <a:gd name="connsiteX86" fmla="*/ 8328 w 10000"/>
              <a:gd name="connsiteY86" fmla="*/ 9025 h 10000"/>
              <a:gd name="connsiteX87" fmla="*/ 8177 w 10000"/>
              <a:gd name="connsiteY87" fmla="*/ 8924 h 10000"/>
              <a:gd name="connsiteX88" fmla="*/ 8328 w 10000"/>
              <a:gd name="connsiteY88" fmla="*/ 8770 h 10000"/>
              <a:gd name="connsiteX89" fmla="*/ 8028 w 10000"/>
              <a:gd name="connsiteY89" fmla="*/ 8718 h 10000"/>
              <a:gd name="connsiteX90" fmla="*/ 8328 w 10000"/>
              <a:gd name="connsiteY90" fmla="*/ 8718 h 10000"/>
              <a:gd name="connsiteX91" fmla="*/ 8328 w 10000"/>
              <a:gd name="connsiteY91" fmla="*/ 8615 h 10000"/>
              <a:gd name="connsiteX92" fmla="*/ 8177 w 10000"/>
              <a:gd name="connsiteY92" fmla="*/ 8461 h 10000"/>
              <a:gd name="connsiteX93" fmla="*/ 8028 w 10000"/>
              <a:gd name="connsiteY93" fmla="*/ 8256 h 10000"/>
              <a:gd name="connsiteX94" fmla="*/ 7577 w 10000"/>
              <a:gd name="connsiteY94" fmla="*/ 8000 h 10000"/>
              <a:gd name="connsiteX95" fmla="*/ 7280 w 10000"/>
              <a:gd name="connsiteY95" fmla="*/ 7743 h 10000"/>
              <a:gd name="connsiteX96" fmla="*/ 7280 w 10000"/>
              <a:gd name="connsiteY96" fmla="*/ 8000 h 10000"/>
              <a:gd name="connsiteX97" fmla="*/ 7280 w 10000"/>
              <a:gd name="connsiteY97" fmla="*/ 7846 h 10000"/>
              <a:gd name="connsiteX98" fmla="*/ 7128 w 10000"/>
              <a:gd name="connsiteY98" fmla="*/ 7692 h 10000"/>
              <a:gd name="connsiteX99" fmla="*/ 6979 w 10000"/>
              <a:gd name="connsiteY99" fmla="*/ 7385 h 10000"/>
              <a:gd name="connsiteX100" fmla="*/ 6828 w 10000"/>
              <a:gd name="connsiteY100" fmla="*/ 7385 h 10000"/>
              <a:gd name="connsiteX101" fmla="*/ 6828 w 10000"/>
              <a:gd name="connsiteY101" fmla="*/ 7385 h 10000"/>
              <a:gd name="connsiteX102" fmla="*/ 6379 w 10000"/>
              <a:gd name="connsiteY102" fmla="*/ 6769 h 10000"/>
              <a:gd name="connsiteX103" fmla="*/ 6230 w 10000"/>
              <a:gd name="connsiteY103" fmla="*/ 6667 h 10000"/>
              <a:gd name="connsiteX104" fmla="*/ 6230 w 10000"/>
              <a:gd name="connsiteY104" fmla="*/ 6563 h 10000"/>
              <a:gd name="connsiteX105" fmla="*/ 6230 w 10000"/>
              <a:gd name="connsiteY105" fmla="*/ 6358 h 10000"/>
              <a:gd name="connsiteX106" fmla="*/ 5780 w 10000"/>
              <a:gd name="connsiteY106" fmla="*/ 6358 h 10000"/>
              <a:gd name="connsiteX107" fmla="*/ 5330 w 10000"/>
              <a:gd name="connsiteY107" fmla="*/ 6052 h 10000"/>
              <a:gd name="connsiteX108" fmla="*/ 5180 w 10000"/>
              <a:gd name="connsiteY108" fmla="*/ 6000 h 10000"/>
              <a:gd name="connsiteX109" fmla="*/ 4882 w 10000"/>
              <a:gd name="connsiteY109" fmla="*/ 5897 h 10000"/>
              <a:gd name="connsiteX110" fmla="*/ 4882 w 10000"/>
              <a:gd name="connsiteY110" fmla="*/ 6000 h 10000"/>
              <a:gd name="connsiteX111" fmla="*/ 4882 w 10000"/>
              <a:gd name="connsiteY111" fmla="*/ 6257 h 10000"/>
              <a:gd name="connsiteX112" fmla="*/ 4580 w 10000"/>
              <a:gd name="connsiteY112" fmla="*/ 6410 h 10000"/>
              <a:gd name="connsiteX113" fmla="*/ 4132 w 10000"/>
              <a:gd name="connsiteY113" fmla="*/ 6257 h 10000"/>
              <a:gd name="connsiteX114" fmla="*/ 4281 w 10000"/>
              <a:gd name="connsiteY114" fmla="*/ 6358 h 10000"/>
              <a:gd name="connsiteX115" fmla="*/ 3832 w 10000"/>
              <a:gd name="connsiteY115" fmla="*/ 6462 h 10000"/>
              <a:gd name="connsiteX116" fmla="*/ 3531 w 10000"/>
              <a:gd name="connsiteY116"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1433 w 10000"/>
              <a:gd name="connsiteY6" fmla="*/ 564 h 10000"/>
              <a:gd name="connsiteX7" fmla="*/ 2183 w 10000"/>
              <a:gd name="connsiteY7" fmla="*/ 461 h 10000"/>
              <a:gd name="connsiteX8" fmla="*/ 2482 w 10000"/>
              <a:gd name="connsiteY8" fmla="*/ 461 h 10000"/>
              <a:gd name="connsiteX9" fmla="*/ 3980 w 10000"/>
              <a:gd name="connsiteY9" fmla="*/ 0 h 10000"/>
              <a:gd name="connsiteX10" fmla="*/ 4132 w 10000"/>
              <a:gd name="connsiteY10" fmla="*/ 154 h 10000"/>
              <a:gd name="connsiteX11" fmla="*/ 4432 w 10000"/>
              <a:gd name="connsiteY11" fmla="*/ 308 h 10000"/>
              <a:gd name="connsiteX12" fmla="*/ 4580 w 10000"/>
              <a:gd name="connsiteY12" fmla="*/ 256 h 10000"/>
              <a:gd name="connsiteX13" fmla="*/ 5330 w 10000"/>
              <a:gd name="connsiteY13" fmla="*/ 719 h 10000"/>
              <a:gd name="connsiteX14" fmla="*/ 5481 w 10000"/>
              <a:gd name="connsiteY14" fmla="*/ 974 h 10000"/>
              <a:gd name="connsiteX15" fmla="*/ 5330 w 10000"/>
              <a:gd name="connsiteY15" fmla="*/ 1129 h 10000"/>
              <a:gd name="connsiteX16" fmla="*/ 5330 w 10000"/>
              <a:gd name="connsiteY16" fmla="*/ 1282 h 10000"/>
              <a:gd name="connsiteX17" fmla="*/ 5180 w 10000"/>
              <a:gd name="connsiteY17" fmla="*/ 1334 h 10000"/>
              <a:gd name="connsiteX18" fmla="*/ 4882 w 10000"/>
              <a:gd name="connsiteY18" fmla="*/ 1385 h 10000"/>
              <a:gd name="connsiteX19" fmla="*/ 4432 w 10000"/>
              <a:gd name="connsiteY19" fmla="*/ 1590 h 10000"/>
              <a:gd name="connsiteX20" fmla="*/ 4580 w 10000"/>
              <a:gd name="connsiteY20" fmla="*/ 1795 h 10000"/>
              <a:gd name="connsiteX21" fmla="*/ 4281 w 10000"/>
              <a:gd name="connsiteY21" fmla="*/ 1949 h 10000"/>
              <a:gd name="connsiteX22" fmla="*/ 4580 w 10000"/>
              <a:gd name="connsiteY22" fmla="*/ 2051 h 10000"/>
              <a:gd name="connsiteX23" fmla="*/ 4580 w 10000"/>
              <a:gd name="connsiteY23" fmla="*/ 2205 h 10000"/>
              <a:gd name="connsiteX24" fmla="*/ 4580 w 10000"/>
              <a:gd name="connsiteY24" fmla="*/ 2359 h 10000"/>
              <a:gd name="connsiteX25" fmla="*/ 5180 w 10000"/>
              <a:gd name="connsiteY25" fmla="*/ 2257 h 10000"/>
              <a:gd name="connsiteX26" fmla="*/ 6230 w 10000"/>
              <a:gd name="connsiteY26" fmla="*/ 2205 h 10000"/>
              <a:gd name="connsiteX27" fmla="*/ 6080 w 10000"/>
              <a:gd name="connsiteY27" fmla="*/ 2359 h 10000"/>
              <a:gd name="connsiteX28" fmla="*/ 6230 w 10000"/>
              <a:gd name="connsiteY28" fmla="*/ 2462 h 10000"/>
              <a:gd name="connsiteX29" fmla="*/ 6379 w 10000"/>
              <a:gd name="connsiteY29" fmla="*/ 2564 h 10000"/>
              <a:gd name="connsiteX30" fmla="*/ 6678 w 10000"/>
              <a:gd name="connsiteY30" fmla="*/ 2769 h 10000"/>
              <a:gd name="connsiteX31" fmla="*/ 7429 w 10000"/>
              <a:gd name="connsiteY31" fmla="*/ 2872 h 10000"/>
              <a:gd name="connsiteX32" fmla="*/ 7280 w 10000"/>
              <a:gd name="connsiteY32" fmla="*/ 3077 h 10000"/>
              <a:gd name="connsiteX33" fmla="*/ 7280 w 10000"/>
              <a:gd name="connsiteY33" fmla="*/ 3333 h 10000"/>
              <a:gd name="connsiteX34" fmla="*/ 8177 w 10000"/>
              <a:gd name="connsiteY34" fmla="*/ 3385 h 10000"/>
              <a:gd name="connsiteX35" fmla="*/ 8628 w 10000"/>
              <a:gd name="connsiteY35" fmla="*/ 3538 h 10000"/>
              <a:gd name="connsiteX36" fmla="*/ 8628 w 10000"/>
              <a:gd name="connsiteY36" fmla="*/ 3692 h 10000"/>
              <a:gd name="connsiteX37" fmla="*/ 8928 w 10000"/>
              <a:gd name="connsiteY37" fmla="*/ 3641 h 10000"/>
              <a:gd name="connsiteX38" fmla="*/ 9826 w 10000"/>
              <a:gd name="connsiteY38" fmla="*/ 3487 h 10000"/>
              <a:gd name="connsiteX39" fmla="*/ 9826 w 10000"/>
              <a:gd name="connsiteY39" fmla="*/ 3692 h 10000"/>
              <a:gd name="connsiteX40" fmla="*/ 9527 w 10000"/>
              <a:gd name="connsiteY40" fmla="*/ 3795 h 10000"/>
              <a:gd name="connsiteX41" fmla="*/ 9376 w 10000"/>
              <a:gd name="connsiteY41" fmla="*/ 4000 h 10000"/>
              <a:gd name="connsiteX42" fmla="*/ 8928 w 10000"/>
              <a:gd name="connsiteY42" fmla="*/ 4052 h 10000"/>
              <a:gd name="connsiteX43" fmla="*/ 8776 w 10000"/>
              <a:gd name="connsiteY43" fmla="*/ 4307 h 10000"/>
              <a:gd name="connsiteX44" fmla="*/ 8028 w 10000"/>
              <a:gd name="connsiteY44" fmla="*/ 4307 h 10000"/>
              <a:gd name="connsiteX45" fmla="*/ 8028 w 10000"/>
              <a:gd name="connsiteY45" fmla="*/ 4410 h 10000"/>
              <a:gd name="connsiteX46" fmla="*/ 7577 w 10000"/>
              <a:gd name="connsiteY46" fmla="*/ 4410 h 10000"/>
              <a:gd name="connsiteX47" fmla="*/ 7429 w 10000"/>
              <a:gd name="connsiteY47" fmla="*/ 4563 h 10000"/>
              <a:gd name="connsiteX48" fmla="*/ 7128 w 10000"/>
              <a:gd name="connsiteY48" fmla="*/ 4616 h 10000"/>
              <a:gd name="connsiteX49" fmla="*/ 6678 w 10000"/>
              <a:gd name="connsiteY49" fmla="*/ 4667 h 10000"/>
              <a:gd name="connsiteX50" fmla="*/ 6080 w 10000"/>
              <a:gd name="connsiteY50" fmla="*/ 4616 h 10000"/>
              <a:gd name="connsiteX51" fmla="*/ 5780 w 10000"/>
              <a:gd name="connsiteY51" fmla="*/ 4821 h 10000"/>
              <a:gd name="connsiteX52" fmla="*/ 5930 w 10000"/>
              <a:gd name="connsiteY52" fmla="*/ 4923 h 10000"/>
              <a:gd name="connsiteX53" fmla="*/ 5780 w 10000"/>
              <a:gd name="connsiteY53" fmla="*/ 5077 h 10000"/>
              <a:gd name="connsiteX54" fmla="*/ 5930 w 10000"/>
              <a:gd name="connsiteY54" fmla="*/ 5282 h 10000"/>
              <a:gd name="connsiteX55" fmla="*/ 5330 w 10000"/>
              <a:gd name="connsiteY55" fmla="*/ 5282 h 10000"/>
              <a:gd name="connsiteX56" fmla="*/ 5780 w 10000"/>
              <a:gd name="connsiteY56" fmla="*/ 5436 h 10000"/>
              <a:gd name="connsiteX57" fmla="*/ 5930 w 10000"/>
              <a:gd name="connsiteY57" fmla="*/ 5538 h 10000"/>
              <a:gd name="connsiteX58" fmla="*/ 6080 w 10000"/>
              <a:gd name="connsiteY58" fmla="*/ 5692 h 10000"/>
              <a:gd name="connsiteX59" fmla="*/ 6678 w 10000"/>
              <a:gd name="connsiteY59" fmla="*/ 5948 h 10000"/>
              <a:gd name="connsiteX60" fmla="*/ 7280 w 10000"/>
              <a:gd name="connsiteY60" fmla="*/ 6205 h 10000"/>
              <a:gd name="connsiteX61" fmla="*/ 7729 w 10000"/>
              <a:gd name="connsiteY61" fmla="*/ 6513 h 10000"/>
              <a:gd name="connsiteX62" fmla="*/ 7878 w 10000"/>
              <a:gd name="connsiteY62" fmla="*/ 6410 h 10000"/>
              <a:gd name="connsiteX63" fmla="*/ 7878 w 10000"/>
              <a:gd name="connsiteY63" fmla="*/ 6615 h 10000"/>
              <a:gd name="connsiteX64" fmla="*/ 7577 w 10000"/>
              <a:gd name="connsiteY64" fmla="*/ 6718 h 10000"/>
              <a:gd name="connsiteX65" fmla="*/ 7729 w 10000"/>
              <a:gd name="connsiteY65" fmla="*/ 6975 h 10000"/>
              <a:gd name="connsiteX66" fmla="*/ 7429 w 10000"/>
              <a:gd name="connsiteY66" fmla="*/ 7077 h 10000"/>
              <a:gd name="connsiteX67" fmla="*/ 7128 w 10000"/>
              <a:gd name="connsiteY67" fmla="*/ 7128 h 10000"/>
              <a:gd name="connsiteX68" fmla="*/ 7429 w 10000"/>
              <a:gd name="connsiteY68" fmla="*/ 7333 h 10000"/>
              <a:gd name="connsiteX69" fmla="*/ 8477 w 10000"/>
              <a:gd name="connsiteY69" fmla="*/ 7743 h 10000"/>
              <a:gd name="connsiteX70" fmla="*/ 8776 w 10000"/>
              <a:gd name="connsiteY70" fmla="*/ 8205 h 10000"/>
              <a:gd name="connsiteX71" fmla="*/ 8928 w 10000"/>
              <a:gd name="connsiteY71" fmla="*/ 8359 h 10000"/>
              <a:gd name="connsiteX72" fmla="*/ 9078 w 10000"/>
              <a:gd name="connsiteY72" fmla="*/ 8513 h 10000"/>
              <a:gd name="connsiteX73" fmla="*/ 9376 w 10000"/>
              <a:gd name="connsiteY73" fmla="*/ 8718 h 10000"/>
              <a:gd name="connsiteX74" fmla="*/ 9675 w 10000"/>
              <a:gd name="connsiteY74" fmla="*/ 8975 h 10000"/>
              <a:gd name="connsiteX75" fmla="*/ 9376 w 10000"/>
              <a:gd name="connsiteY75" fmla="*/ 9281 h 10000"/>
              <a:gd name="connsiteX76" fmla="*/ 8776 w 10000"/>
              <a:gd name="connsiteY76" fmla="*/ 9590 h 10000"/>
              <a:gd name="connsiteX77" fmla="*/ 8628 w 10000"/>
              <a:gd name="connsiteY77" fmla="*/ 9744 h 10000"/>
              <a:gd name="connsiteX78" fmla="*/ 8477 w 10000"/>
              <a:gd name="connsiteY78" fmla="*/ 10000 h 10000"/>
              <a:gd name="connsiteX79" fmla="*/ 8177 w 10000"/>
              <a:gd name="connsiteY79" fmla="*/ 9691 h 10000"/>
              <a:gd name="connsiteX80" fmla="*/ 8177 w 10000"/>
              <a:gd name="connsiteY80" fmla="*/ 9590 h 10000"/>
              <a:gd name="connsiteX81" fmla="*/ 8328 w 10000"/>
              <a:gd name="connsiteY81" fmla="*/ 9486 h 10000"/>
              <a:gd name="connsiteX82" fmla="*/ 8477 w 10000"/>
              <a:gd name="connsiteY82" fmla="*/ 9230 h 10000"/>
              <a:gd name="connsiteX83" fmla="*/ 8628 w 10000"/>
              <a:gd name="connsiteY83" fmla="*/ 9025 h 10000"/>
              <a:gd name="connsiteX84" fmla="*/ 8477 w 10000"/>
              <a:gd name="connsiteY84" fmla="*/ 8975 h 10000"/>
              <a:gd name="connsiteX85" fmla="*/ 8328 w 10000"/>
              <a:gd name="connsiteY85" fmla="*/ 9025 h 10000"/>
              <a:gd name="connsiteX86" fmla="*/ 8177 w 10000"/>
              <a:gd name="connsiteY86" fmla="*/ 8924 h 10000"/>
              <a:gd name="connsiteX87" fmla="*/ 8328 w 10000"/>
              <a:gd name="connsiteY87" fmla="*/ 8770 h 10000"/>
              <a:gd name="connsiteX88" fmla="*/ 8028 w 10000"/>
              <a:gd name="connsiteY88" fmla="*/ 8718 h 10000"/>
              <a:gd name="connsiteX89" fmla="*/ 8328 w 10000"/>
              <a:gd name="connsiteY89" fmla="*/ 8718 h 10000"/>
              <a:gd name="connsiteX90" fmla="*/ 8328 w 10000"/>
              <a:gd name="connsiteY90" fmla="*/ 8615 h 10000"/>
              <a:gd name="connsiteX91" fmla="*/ 8177 w 10000"/>
              <a:gd name="connsiteY91" fmla="*/ 8461 h 10000"/>
              <a:gd name="connsiteX92" fmla="*/ 8028 w 10000"/>
              <a:gd name="connsiteY92" fmla="*/ 8256 h 10000"/>
              <a:gd name="connsiteX93" fmla="*/ 7577 w 10000"/>
              <a:gd name="connsiteY93" fmla="*/ 8000 h 10000"/>
              <a:gd name="connsiteX94" fmla="*/ 7280 w 10000"/>
              <a:gd name="connsiteY94" fmla="*/ 7743 h 10000"/>
              <a:gd name="connsiteX95" fmla="*/ 7280 w 10000"/>
              <a:gd name="connsiteY95" fmla="*/ 8000 h 10000"/>
              <a:gd name="connsiteX96" fmla="*/ 7280 w 10000"/>
              <a:gd name="connsiteY96" fmla="*/ 7846 h 10000"/>
              <a:gd name="connsiteX97" fmla="*/ 7128 w 10000"/>
              <a:gd name="connsiteY97" fmla="*/ 7692 h 10000"/>
              <a:gd name="connsiteX98" fmla="*/ 6979 w 10000"/>
              <a:gd name="connsiteY98" fmla="*/ 7385 h 10000"/>
              <a:gd name="connsiteX99" fmla="*/ 6828 w 10000"/>
              <a:gd name="connsiteY99" fmla="*/ 7385 h 10000"/>
              <a:gd name="connsiteX100" fmla="*/ 6828 w 10000"/>
              <a:gd name="connsiteY100" fmla="*/ 7385 h 10000"/>
              <a:gd name="connsiteX101" fmla="*/ 6379 w 10000"/>
              <a:gd name="connsiteY101" fmla="*/ 6769 h 10000"/>
              <a:gd name="connsiteX102" fmla="*/ 6230 w 10000"/>
              <a:gd name="connsiteY102" fmla="*/ 6667 h 10000"/>
              <a:gd name="connsiteX103" fmla="*/ 6230 w 10000"/>
              <a:gd name="connsiteY103" fmla="*/ 6563 h 10000"/>
              <a:gd name="connsiteX104" fmla="*/ 6230 w 10000"/>
              <a:gd name="connsiteY104" fmla="*/ 6358 h 10000"/>
              <a:gd name="connsiteX105" fmla="*/ 5780 w 10000"/>
              <a:gd name="connsiteY105" fmla="*/ 6358 h 10000"/>
              <a:gd name="connsiteX106" fmla="*/ 5330 w 10000"/>
              <a:gd name="connsiteY106" fmla="*/ 6052 h 10000"/>
              <a:gd name="connsiteX107" fmla="*/ 5180 w 10000"/>
              <a:gd name="connsiteY107" fmla="*/ 6000 h 10000"/>
              <a:gd name="connsiteX108" fmla="*/ 4882 w 10000"/>
              <a:gd name="connsiteY108" fmla="*/ 5897 h 10000"/>
              <a:gd name="connsiteX109" fmla="*/ 4882 w 10000"/>
              <a:gd name="connsiteY109" fmla="*/ 6000 h 10000"/>
              <a:gd name="connsiteX110" fmla="*/ 4882 w 10000"/>
              <a:gd name="connsiteY110" fmla="*/ 6257 h 10000"/>
              <a:gd name="connsiteX111" fmla="*/ 4580 w 10000"/>
              <a:gd name="connsiteY111" fmla="*/ 6410 h 10000"/>
              <a:gd name="connsiteX112" fmla="*/ 4132 w 10000"/>
              <a:gd name="connsiteY112" fmla="*/ 6257 h 10000"/>
              <a:gd name="connsiteX113" fmla="*/ 4281 w 10000"/>
              <a:gd name="connsiteY113" fmla="*/ 6358 h 10000"/>
              <a:gd name="connsiteX114" fmla="*/ 3832 w 10000"/>
              <a:gd name="connsiteY114" fmla="*/ 6462 h 10000"/>
              <a:gd name="connsiteX115" fmla="*/ 3531 w 10000"/>
              <a:gd name="connsiteY115"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1433 w 10000"/>
              <a:gd name="connsiteY6" fmla="*/ 564 h 10000"/>
              <a:gd name="connsiteX7" fmla="*/ 2183 w 10000"/>
              <a:gd name="connsiteY7" fmla="*/ 461 h 10000"/>
              <a:gd name="connsiteX8" fmla="*/ 3980 w 10000"/>
              <a:gd name="connsiteY8" fmla="*/ 0 h 10000"/>
              <a:gd name="connsiteX9" fmla="*/ 4132 w 10000"/>
              <a:gd name="connsiteY9" fmla="*/ 154 h 10000"/>
              <a:gd name="connsiteX10" fmla="*/ 4432 w 10000"/>
              <a:gd name="connsiteY10" fmla="*/ 308 h 10000"/>
              <a:gd name="connsiteX11" fmla="*/ 4580 w 10000"/>
              <a:gd name="connsiteY11" fmla="*/ 256 h 10000"/>
              <a:gd name="connsiteX12" fmla="*/ 5330 w 10000"/>
              <a:gd name="connsiteY12" fmla="*/ 719 h 10000"/>
              <a:gd name="connsiteX13" fmla="*/ 5481 w 10000"/>
              <a:gd name="connsiteY13" fmla="*/ 974 h 10000"/>
              <a:gd name="connsiteX14" fmla="*/ 5330 w 10000"/>
              <a:gd name="connsiteY14" fmla="*/ 1129 h 10000"/>
              <a:gd name="connsiteX15" fmla="*/ 5330 w 10000"/>
              <a:gd name="connsiteY15" fmla="*/ 1282 h 10000"/>
              <a:gd name="connsiteX16" fmla="*/ 5180 w 10000"/>
              <a:gd name="connsiteY16" fmla="*/ 1334 h 10000"/>
              <a:gd name="connsiteX17" fmla="*/ 4882 w 10000"/>
              <a:gd name="connsiteY17" fmla="*/ 1385 h 10000"/>
              <a:gd name="connsiteX18" fmla="*/ 4432 w 10000"/>
              <a:gd name="connsiteY18" fmla="*/ 1590 h 10000"/>
              <a:gd name="connsiteX19" fmla="*/ 4580 w 10000"/>
              <a:gd name="connsiteY19" fmla="*/ 1795 h 10000"/>
              <a:gd name="connsiteX20" fmla="*/ 4281 w 10000"/>
              <a:gd name="connsiteY20" fmla="*/ 1949 h 10000"/>
              <a:gd name="connsiteX21" fmla="*/ 4580 w 10000"/>
              <a:gd name="connsiteY21" fmla="*/ 2051 h 10000"/>
              <a:gd name="connsiteX22" fmla="*/ 4580 w 10000"/>
              <a:gd name="connsiteY22" fmla="*/ 2205 h 10000"/>
              <a:gd name="connsiteX23" fmla="*/ 4580 w 10000"/>
              <a:gd name="connsiteY23" fmla="*/ 2359 h 10000"/>
              <a:gd name="connsiteX24" fmla="*/ 5180 w 10000"/>
              <a:gd name="connsiteY24" fmla="*/ 2257 h 10000"/>
              <a:gd name="connsiteX25" fmla="*/ 6230 w 10000"/>
              <a:gd name="connsiteY25" fmla="*/ 2205 h 10000"/>
              <a:gd name="connsiteX26" fmla="*/ 6080 w 10000"/>
              <a:gd name="connsiteY26" fmla="*/ 2359 h 10000"/>
              <a:gd name="connsiteX27" fmla="*/ 6230 w 10000"/>
              <a:gd name="connsiteY27" fmla="*/ 2462 h 10000"/>
              <a:gd name="connsiteX28" fmla="*/ 6379 w 10000"/>
              <a:gd name="connsiteY28" fmla="*/ 2564 h 10000"/>
              <a:gd name="connsiteX29" fmla="*/ 6678 w 10000"/>
              <a:gd name="connsiteY29" fmla="*/ 2769 h 10000"/>
              <a:gd name="connsiteX30" fmla="*/ 7429 w 10000"/>
              <a:gd name="connsiteY30" fmla="*/ 2872 h 10000"/>
              <a:gd name="connsiteX31" fmla="*/ 7280 w 10000"/>
              <a:gd name="connsiteY31" fmla="*/ 3077 h 10000"/>
              <a:gd name="connsiteX32" fmla="*/ 7280 w 10000"/>
              <a:gd name="connsiteY32" fmla="*/ 3333 h 10000"/>
              <a:gd name="connsiteX33" fmla="*/ 8177 w 10000"/>
              <a:gd name="connsiteY33" fmla="*/ 3385 h 10000"/>
              <a:gd name="connsiteX34" fmla="*/ 8628 w 10000"/>
              <a:gd name="connsiteY34" fmla="*/ 3538 h 10000"/>
              <a:gd name="connsiteX35" fmla="*/ 8628 w 10000"/>
              <a:gd name="connsiteY35" fmla="*/ 3692 h 10000"/>
              <a:gd name="connsiteX36" fmla="*/ 8928 w 10000"/>
              <a:gd name="connsiteY36" fmla="*/ 3641 h 10000"/>
              <a:gd name="connsiteX37" fmla="*/ 9826 w 10000"/>
              <a:gd name="connsiteY37" fmla="*/ 3487 h 10000"/>
              <a:gd name="connsiteX38" fmla="*/ 9826 w 10000"/>
              <a:gd name="connsiteY38" fmla="*/ 3692 h 10000"/>
              <a:gd name="connsiteX39" fmla="*/ 9527 w 10000"/>
              <a:gd name="connsiteY39" fmla="*/ 3795 h 10000"/>
              <a:gd name="connsiteX40" fmla="*/ 9376 w 10000"/>
              <a:gd name="connsiteY40" fmla="*/ 4000 h 10000"/>
              <a:gd name="connsiteX41" fmla="*/ 8928 w 10000"/>
              <a:gd name="connsiteY41" fmla="*/ 4052 h 10000"/>
              <a:gd name="connsiteX42" fmla="*/ 8776 w 10000"/>
              <a:gd name="connsiteY42" fmla="*/ 4307 h 10000"/>
              <a:gd name="connsiteX43" fmla="*/ 8028 w 10000"/>
              <a:gd name="connsiteY43" fmla="*/ 4307 h 10000"/>
              <a:gd name="connsiteX44" fmla="*/ 8028 w 10000"/>
              <a:gd name="connsiteY44" fmla="*/ 4410 h 10000"/>
              <a:gd name="connsiteX45" fmla="*/ 7577 w 10000"/>
              <a:gd name="connsiteY45" fmla="*/ 4410 h 10000"/>
              <a:gd name="connsiteX46" fmla="*/ 7429 w 10000"/>
              <a:gd name="connsiteY46" fmla="*/ 4563 h 10000"/>
              <a:gd name="connsiteX47" fmla="*/ 7128 w 10000"/>
              <a:gd name="connsiteY47" fmla="*/ 4616 h 10000"/>
              <a:gd name="connsiteX48" fmla="*/ 6678 w 10000"/>
              <a:gd name="connsiteY48" fmla="*/ 4667 h 10000"/>
              <a:gd name="connsiteX49" fmla="*/ 6080 w 10000"/>
              <a:gd name="connsiteY49" fmla="*/ 4616 h 10000"/>
              <a:gd name="connsiteX50" fmla="*/ 5780 w 10000"/>
              <a:gd name="connsiteY50" fmla="*/ 4821 h 10000"/>
              <a:gd name="connsiteX51" fmla="*/ 5930 w 10000"/>
              <a:gd name="connsiteY51" fmla="*/ 4923 h 10000"/>
              <a:gd name="connsiteX52" fmla="*/ 5780 w 10000"/>
              <a:gd name="connsiteY52" fmla="*/ 5077 h 10000"/>
              <a:gd name="connsiteX53" fmla="*/ 5930 w 10000"/>
              <a:gd name="connsiteY53" fmla="*/ 5282 h 10000"/>
              <a:gd name="connsiteX54" fmla="*/ 5330 w 10000"/>
              <a:gd name="connsiteY54" fmla="*/ 5282 h 10000"/>
              <a:gd name="connsiteX55" fmla="*/ 5780 w 10000"/>
              <a:gd name="connsiteY55" fmla="*/ 5436 h 10000"/>
              <a:gd name="connsiteX56" fmla="*/ 5930 w 10000"/>
              <a:gd name="connsiteY56" fmla="*/ 5538 h 10000"/>
              <a:gd name="connsiteX57" fmla="*/ 6080 w 10000"/>
              <a:gd name="connsiteY57" fmla="*/ 5692 h 10000"/>
              <a:gd name="connsiteX58" fmla="*/ 6678 w 10000"/>
              <a:gd name="connsiteY58" fmla="*/ 5948 h 10000"/>
              <a:gd name="connsiteX59" fmla="*/ 7280 w 10000"/>
              <a:gd name="connsiteY59" fmla="*/ 6205 h 10000"/>
              <a:gd name="connsiteX60" fmla="*/ 7729 w 10000"/>
              <a:gd name="connsiteY60" fmla="*/ 6513 h 10000"/>
              <a:gd name="connsiteX61" fmla="*/ 7878 w 10000"/>
              <a:gd name="connsiteY61" fmla="*/ 6410 h 10000"/>
              <a:gd name="connsiteX62" fmla="*/ 7878 w 10000"/>
              <a:gd name="connsiteY62" fmla="*/ 6615 h 10000"/>
              <a:gd name="connsiteX63" fmla="*/ 7577 w 10000"/>
              <a:gd name="connsiteY63" fmla="*/ 6718 h 10000"/>
              <a:gd name="connsiteX64" fmla="*/ 7729 w 10000"/>
              <a:gd name="connsiteY64" fmla="*/ 6975 h 10000"/>
              <a:gd name="connsiteX65" fmla="*/ 7429 w 10000"/>
              <a:gd name="connsiteY65" fmla="*/ 7077 h 10000"/>
              <a:gd name="connsiteX66" fmla="*/ 7128 w 10000"/>
              <a:gd name="connsiteY66" fmla="*/ 7128 h 10000"/>
              <a:gd name="connsiteX67" fmla="*/ 7429 w 10000"/>
              <a:gd name="connsiteY67" fmla="*/ 7333 h 10000"/>
              <a:gd name="connsiteX68" fmla="*/ 8477 w 10000"/>
              <a:gd name="connsiteY68" fmla="*/ 7743 h 10000"/>
              <a:gd name="connsiteX69" fmla="*/ 8776 w 10000"/>
              <a:gd name="connsiteY69" fmla="*/ 8205 h 10000"/>
              <a:gd name="connsiteX70" fmla="*/ 8928 w 10000"/>
              <a:gd name="connsiteY70" fmla="*/ 8359 h 10000"/>
              <a:gd name="connsiteX71" fmla="*/ 9078 w 10000"/>
              <a:gd name="connsiteY71" fmla="*/ 8513 h 10000"/>
              <a:gd name="connsiteX72" fmla="*/ 9376 w 10000"/>
              <a:gd name="connsiteY72" fmla="*/ 8718 h 10000"/>
              <a:gd name="connsiteX73" fmla="*/ 9675 w 10000"/>
              <a:gd name="connsiteY73" fmla="*/ 8975 h 10000"/>
              <a:gd name="connsiteX74" fmla="*/ 9376 w 10000"/>
              <a:gd name="connsiteY74" fmla="*/ 9281 h 10000"/>
              <a:gd name="connsiteX75" fmla="*/ 8776 w 10000"/>
              <a:gd name="connsiteY75" fmla="*/ 9590 h 10000"/>
              <a:gd name="connsiteX76" fmla="*/ 8628 w 10000"/>
              <a:gd name="connsiteY76" fmla="*/ 9744 h 10000"/>
              <a:gd name="connsiteX77" fmla="*/ 8477 w 10000"/>
              <a:gd name="connsiteY77" fmla="*/ 10000 h 10000"/>
              <a:gd name="connsiteX78" fmla="*/ 8177 w 10000"/>
              <a:gd name="connsiteY78" fmla="*/ 9691 h 10000"/>
              <a:gd name="connsiteX79" fmla="*/ 8177 w 10000"/>
              <a:gd name="connsiteY79" fmla="*/ 9590 h 10000"/>
              <a:gd name="connsiteX80" fmla="*/ 8328 w 10000"/>
              <a:gd name="connsiteY80" fmla="*/ 9486 h 10000"/>
              <a:gd name="connsiteX81" fmla="*/ 8477 w 10000"/>
              <a:gd name="connsiteY81" fmla="*/ 9230 h 10000"/>
              <a:gd name="connsiteX82" fmla="*/ 8628 w 10000"/>
              <a:gd name="connsiteY82" fmla="*/ 9025 h 10000"/>
              <a:gd name="connsiteX83" fmla="*/ 8477 w 10000"/>
              <a:gd name="connsiteY83" fmla="*/ 8975 h 10000"/>
              <a:gd name="connsiteX84" fmla="*/ 8328 w 10000"/>
              <a:gd name="connsiteY84" fmla="*/ 9025 h 10000"/>
              <a:gd name="connsiteX85" fmla="*/ 8177 w 10000"/>
              <a:gd name="connsiteY85" fmla="*/ 8924 h 10000"/>
              <a:gd name="connsiteX86" fmla="*/ 8328 w 10000"/>
              <a:gd name="connsiteY86" fmla="*/ 8770 h 10000"/>
              <a:gd name="connsiteX87" fmla="*/ 8028 w 10000"/>
              <a:gd name="connsiteY87" fmla="*/ 8718 h 10000"/>
              <a:gd name="connsiteX88" fmla="*/ 8328 w 10000"/>
              <a:gd name="connsiteY88" fmla="*/ 8718 h 10000"/>
              <a:gd name="connsiteX89" fmla="*/ 8328 w 10000"/>
              <a:gd name="connsiteY89" fmla="*/ 8615 h 10000"/>
              <a:gd name="connsiteX90" fmla="*/ 8177 w 10000"/>
              <a:gd name="connsiteY90" fmla="*/ 8461 h 10000"/>
              <a:gd name="connsiteX91" fmla="*/ 8028 w 10000"/>
              <a:gd name="connsiteY91" fmla="*/ 8256 h 10000"/>
              <a:gd name="connsiteX92" fmla="*/ 7577 w 10000"/>
              <a:gd name="connsiteY92" fmla="*/ 8000 h 10000"/>
              <a:gd name="connsiteX93" fmla="*/ 7280 w 10000"/>
              <a:gd name="connsiteY93" fmla="*/ 7743 h 10000"/>
              <a:gd name="connsiteX94" fmla="*/ 7280 w 10000"/>
              <a:gd name="connsiteY94" fmla="*/ 8000 h 10000"/>
              <a:gd name="connsiteX95" fmla="*/ 7280 w 10000"/>
              <a:gd name="connsiteY95" fmla="*/ 7846 h 10000"/>
              <a:gd name="connsiteX96" fmla="*/ 7128 w 10000"/>
              <a:gd name="connsiteY96" fmla="*/ 7692 h 10000"/>
              <a:gd name="connsiteX97" fmla="*/ 6979 w 10000"/>
              <a:gd name="connsiteY97" fmla="*/ 7385 h 10000"/>
              <a:gd name="connsiteX98" fmla="*/ 6828 w 10000"/>
              <a:gd name="connsiteY98" fmla="*/ 7385 h 10000"/>
              <a:gd name="connsiteX99" fmla="*/ 6828 w 10000"/>
              <a:gd name="connsiteY99" fmla="*/ 7385 h 10000"/>
              <a:gd name="connsiteX100" fmla="*/ 6379 w 10000"/>
              <a:gd name="connsiteY100" fmla="*/ 6769 h 10000"/>
              <a:gd name="connsiteX101" fmla="*/ 6230 w 10000"/>
              <a:gd name="connsiteY101" fmla="*/ 6667 h 10000"/>
              <a:gd name="connsiteX102" fmla="*/ 6230 w 10000"/>
              <a:gd name="connsiteY102" fmla="*/ 6563 h 10000"/>
              <a:gd name="connsiteX103" fmla="*/ 6230 w 10000"/>
              <a:gd name="connsiteY103" fmla="*/ 6358 h 10000"/>
              <a:gd name="connsiteX104" fmla="*/ 5780 w 10000"/>
              <a:gd name="connsiteY104" fmla="*/ 6358 h 10000"/>
              <a:gd name="connsiteX105" fmla="*/ 5330 w 10000"/>
              <a:gd name="connsiteY105" fmla="*/ 6052 h 10000"/>
              <a:gd name="connsiteX106" fmla="*/ 5180 w 10000"/>
              <a:gd name="connsiteY106" fmla="*/ 6000 h 10000"/>
              <a:gd name="connsiteX107" fmla="*/ 4882 w 10000"/>
              <a:gd name="connsiteY107" fmla="*/ 5897 h 10000"/>
              <a:gd name="connsiteX108" fmla="*/ 4882 w 10000"/>
              <a:gd name="connsiteY108" fmla="*/ 6000 h 10000"/>
              <a:gd name="connsiteX109" fmla="*/ 4882 w 10000"/>
              <a:gd name="connsiteY109" fmla="*/ 6257 h 10000"/>
              <a:gd name="connsiteX110" fmla="*/ 4580 w 10000"/>
              <a:gd name="connsiteY110" fmla="*/ 6410 h 10000"/>
              <a:gd name="connsiteX111" fmla="*/ 4132 w 10000"/>
              <a:gd name="connsiteY111" fmla="*/ 6257 h 10000"/>
              <a:gd name="connsiteX112" fmla="*/ 4281 w 10000"/>
              <a:gd name="connsiteY112" fmla="*/ 6358 h 10000"/>
              <a:gd name="connsiteX113" fmla="*/ 3832 w 10000"/>
              <a:gd name="connsiteY113" fmla="*/ 6462 h 10000"/>
              <a:gd name="connsiteX114" fmla="*/ 3531 w 10000"/>
              <a:gd name="connsiteY114"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1433 w 10000"/>
              <a:gd name="connsiteY6" fmla="*/ 564 h 10000"/>
              <a:gd name="connsiteX7" fmla="*/ 3980 w 10000"/>
              <a:gd name="connsiteY7" fmla="*/ 0 h 10000"/>
              <a:gd name="connsiteX8" fmla="*/ 4132 w 10000"/>
              <a:gd name="connsiteY8" fmla="*/ 154 h 10000"/>
              <a:gd name="connsiteX9" fmla="*/ 4432 w 10000"/>
              <a:gd name="connsiteY9" fmla="*/ 308 h 10000"/>
              <a:gd name="connsiteX10" fmla="*/ 4580 w 10000"/>
              <a:gd name="connsiteY10" fmla="*/ 256 h 10000"/>
              <a:gd name="connsiteX11" fmla="*/ 5330 w 10000"/>
              <a:gd name="connsiteY11" fmla="*/ 719 h 10000"/>
              <a:gd name="connsiteX12" fmla="*/ 5481 w 10000"/>
              <a:gd name="connsiteY12" fmla="*/ 974 h 10000"/>
              <a:gd name="connsiteX13" fmla="*/ 5330 w 10000"/>
              <a:gd name="connsiteY13" fmla="*/ 1129 h 10000"/>
              <a:gd name="connsiteX14" fmla="*/ 5330 w 10000"/>
              <a:gd name="connsiteY14" fmla="*/ 1282 h 10000"/>
              <a:gd name="connsiteX15" fmla="*/ 5180 w 10000"/>
              <a:gd name="connsiteY15" fmla="*/ 1334 h 10000"/>
              <a:gd name="connsiteX16" fmla="*/ 4882 w 10000"/>
              <a:gd name="connsiteY16" fmla="*/ 1385 h 10000"/>
              <a:gd name="connsiteX17" fmla="*/ 4432 w 10000"/>
              <a:gd name="connsiteY17" fmla="*/ 1590 h 10000"/>
              <a:gd name="connsiteX18" fmla="*/ 4580 w 10000"/>
              <a:gd name="connsiteY18" fmla="*/ 1795 h 10000"/>
              <a:gd name="connsiteX19" fmla="*/ 4281 w 10000"/>
              <a:gd name="connsiteY19" fmla="*/ 1949 h 10000"/>
              <a:gd name="connsiteX20" fmla="*/ 4580 w 10000"/>
              <a:gd name="connsiteY20" fmla="*/ 2051 h 10000"/>
              <a:gd name="connsiteX21" fmla="*/ 4580 w 10000"/>
              <a:gd name="connsiteY21" fmla="*/ 2205 h 10000"/>
              <a:gd name="connsiteX22" fmla="*/ 4580 w 10000"/>
              <a:gd name="connsiteY22" fmla="*/ 2359 h 10000"/>
              <a:gd name="connsiteX23" fmla="*/ 5180 w 10000"/>
              <a:gd name="connsiteY23" fmla="*/ 2257 h 10000"/>
              <a:gd name="connsiteX24" fmla="*/ 6230 w 10000"/>
              <a:gd name="connsiteY24" fmla="*/ 2205 h 10000"/>
              <a:gd name="connsiteX25" fmla="*/ 6080 w 10000"/>
              <a:gd name="connsiteY25" fmla="*/ 2359 h 10000"/>
              <a:gd name="connsiteX26" fmla="*/ 6230 w 10000"/>
              <a:gd name="connsiteY26" fmla="*/ 2462 h 10000"/>
              <a:gd name="connsiteX27" fmla="*/ 6379 w 10000"/>
              <a:gd name="connsiteY27" fmla="*/ 2564 h 10000"/>
              <a:gd name="connsiteX28" fmla="*/ 6678 w 10000"/>
              <a:gd name="connsiteY28" fmla="*/ 2769 h 10000"/>
              <a:gd name="connsiteX29" fmla="*/ 7429 w 10000"/>
              <a:gd name="connsiteY29" fmla="*/ 2872 h 10000"/>
              <a:gd name="connsiteX30" fmla="*/ 7280 w 10000"/>
              <a:gd name="connsiteY30" fmla="*/ 3077 h 10000"/>
              <a:gd name="connsiteX31" fmla="*/ 7280 w 10000"/>
              <a:gd name="connsiteY31" fmla="*/ 3333 h 10000"/>
              <a:gd name="connsiteX32" fmla="*/ 8177 w 10000"/>
              <a:gd name="connsiteY32" fmla="*/ 3385 h 10000"/>
              <a:gd name="connsiteX33" fmla="*/ 8628 w 10000"/>
              <a:gd name="connsiteY33" fmla="*/ 3538 h 10000"/>
              <a:gd name="connsiteX34" fmla="*/ 8628 w 10000"/>
              <a:gd name="connsiteY34" fmla="*/ 3692 h 10000"/>
              <a:gd name="connsiteX35" fmla="*/ 8928 w 10000"/>
              <a:gd name="connsiteY35" fmla="*/ 3641 h 10000"/>
              <a:gd name="connsiteX36" fmla="*/ 9826 w 10000"/>
              <a:gd name="connsiteY36" fmla="*/ 3487 h 10000"/>
              <a:gd name="connsiteX37" fmla="*/ 9826 w 10000"/>
              <a:gd name="connsiteY37" fmla="*/ 3692 h 10000"/>
              <a:gd name="connsiteX38" fmla="*/ 9527 w 10000"/>
              <a:gd name="connsiteY38" fmla="*/ 3795 h 10000"/>
              <a:gd name="connsiteX39" fmla="*/ 9376 w 10000"/>
              <a:gd name="connsiteY39" fmla="*/ 4000 h 10000"/>
              <a:gd name="connsiteX40" fmla="*/ 8928 w 10000"/>
              <a:gd name="connsiteY40" fmla="*/ 4052 h 10000"/>
              <a:gd name="connsiteX41" fmla="*/ 8776 w 10000"/>
              <a:gd name="connsiteY41" fmla="*/ 4307 h 10000"/>
              <a:gd name="connsiteX42" fmla="*/ 8028 w 10000"/>
              <a:gd name="connsiteY42" fmla="*/ 4307 h 10000"/>
              <a:gd name="connsiteX43" fmla="*/ 8028 w 10000"/>
              <a:gd name="connsiteY43" fmla="*/ 4410 h 10000"/>
              <a:gd name="connsiteX44" fmla="*/ 7577 w 10000"/>
              <a:gd name="connsiteY44" fmla="*/ 4410 h 10000"/>
              <a:gd name="connsiteX45" fmla="*/ 7429 w 10000"/>
              <a:gd name="connsiteY45" fmla="*/ 4563 h 10000"/>
              <a:gd name="connsiteX46" fmla="*/ 7128 w 10000"/>
              <a:gd name="connsiteY46" fmla="*/ 4616 h 10000"/>
              <a:gd name="connsiteX47" fmla="*/ 6678 w 10000"/>
              <a:gd name="connsiteY47" fmla="*/ 4667 h 10000"/>
              <a:gd name="connsiteX48" fmla="*/ 6080 w 10000"/>
              <a:gd name="connsiteY48" fmla="*/ 4616 h 10000"/>
              <a:gd name="connsiteX49" fmla="*/ 5780 w 10000"/>
              <a:gd name="connsiteY49" fmla="*/ 4821 h 10000"/>
              <a:gd name="connsiteX50" fmla="*/ 5930 w 10000"/>
              <a:gd name="connsiteY50" fmla="*/ 4923 h 10000"/>
              <a:gd name="connsiteX51" fmla="*/ 5780 w 10000"/>
              <a:gd name="connsiteY51" fmla="*/ 5077 h 10000"/>
              <a:gd name="connsiteX52" fmla="*/ 5930 w 10000"/>
              <a:gd name="connsiteY52" fmla="*/ 5282 h 10000"/>
              <a:gd name="connsiteX53" fmla="*/ 5330 w 10000"/>
              <a:gd name="connsiteY53" fmla="*/ 5282 h 10000"/>
              <a:gd name="connsiteX54" fmla="*/ 5780 w 10000"/>
              <a:gd name="connsiteY54" fmla="*/ 5436 h 10000"/>
              <a:gd name="connsiteX55" fmla="*/ 5930 w 10000"/>
              <a:gd name="connsiteY55" fmla="*/ 5538 h 10000"/>
              <a:gd name="connsiteX56" fmla="*/ 6080 w 10000"/>
              <a:gd name="connsiteY56" fmla="*/ 5692 h 10000"/>
              <a:gd name="connsiteX57" fmla="*/ 6678 w 10000"/>
              <a:gd name="connsiteY57" fmla="*/ 5948 h 10000"/>
              <a:gd name="connsiteX58" fmla="*/ 7280 w 10000"/>
              <a:gd name="connsiteY58" fmla="*/ 6205 h 10000"/>
              <a:gd name="connsiteX59" fmla="*/ 7729 w 10000"/>
              <a:gd name="connsiteY59" fmla="*/ 6513 h 10000"/>
              <a:gd name="connsiteX60" fmla="*/ 7878 w 10000"/>
              <a:gd name="connsiteY60" fmla="*/ 6410 h 10000"/>
              <a:gd name="connsiteX61" fmla="*/ 7878 w 10000"/>
              <a:gd name="connsiteY61" fmla="*/ 6615 h 10000"/>
              <a:gd name="connsiteX62" fmla="*/ 7577 w 10000"/>
              <a:gd name="connsiteY62" fmla="*/ 6718 h 10000"/>
              <a:gd name="connsiteX63" fmla="*/ 7729 w 10000"/>
              <a:gd name="connsiteY63" fmla="*/ 6975 h 10000"/>
              <a:gd name="connsiteX64" fmla="*/ 7429 w 10000"/>
              <a:gd name="connsiteY64" fmla="*/ 7077 h 10000"/>
              <a:gd name="connsiteX65" fmla="*/ 7128 w 10000"/>
              <a:gd name="connsiteY65" fmla="*/ 7128 h 10000"/>
              <a:gd name="connsiteX66" fmla="*/ 7429 w 10000"/>
              <a:gd name="connsiteY66" fmla="*/ 7333 h 10000"/>
              <a:gd name="connsiteX67" fmla="*/ 8477 w 10000"/>
              <a:gd name="connsiteY67" fmla="*/ 7743 h 10000"/>
              <a:gd name="connsiteX68" fmla="*/ 8776 w 10000"/>
              <a:gd name="connsiteY68" fmla="*/ 8205 h 10000"/>
              <a:gd name="connsiteX69" fmla="*/ 8928 w 10000"/>
              <a:gd name="connsiteY69" fmla="*/ 8359 h 10000"/>
              <a:gd name="connsiteX70" fmla="*/ 9078 w 10000"/>
              <a:gd name="connsiteY70" fmla="*/ 8513 h 10000"/>
              <a:gd name="connsiteX71" fmla="*/ 9376 w 10000"/>
              <a:gd name="connsiteY71" fmla="*/ 8718 h 10000"/>
              <a:gd name="connsiteX72" fmla="*/ 9675 w 10000"/>
              <a:gd name="connsiteY72" fmla="*/ 8975 h 10000"/>
              <a:gd name="connsiteX73" fmla="*/ 9376 w 10000"/>
              <a:gd name="connsiteY73" fmla="*/ 9281 h 10000"/>
              <a:gd name="connsiteX74" fmla="*/ 8776 w 10000"/>
              <a:gd name="connsiteY74" fmla="*/ 9590 h 10000"/>
              <a:gd name="connsiteX75" fmla="*/ 8628 w 10000"/>
              <a:gd name="connsiteY75" fmla="*/ 9744 h 10000"/>
              <a:gd name="connsiteX76" fmla="*/ 8477 w 10000"/>
              <a:gd name="connsiteY76" fmla="*/ 10000 h 10000"/>
              <a:gd name="connsiteX77" fmla="*/ 8177 w 10000"/>
              <a:gd name="connsiteY77" fmla="*/ 9691 h 10000"/>
              <a:gd name="connsiteX78" fmla="*/ 8177 w 10000"/>
              <a:gd name="connsiteY78" fmla="*/ 9590 h 10000"/>
              <a:gd name="connsiteX79" fmla="*/ 8328 w 10000"/>
              <a:gd name="connsiteY79" fmla="*/ 9486 h 10000"/>
              <a:gd name="connsiteX80" fmla="*/ 8477 w 10000"/>
              <a:gd name="connsiteY80" fmla="*/ 9230 h 10000"/>
              <a:gd name="connsiteX81" fmla="*/ 8628 w 10000"/>
              <a:gd name="connsiteY81" fmla="*/ 9025 h 10000"/>
              <a:gd name="connsiteX82" fmla="*/ 8477 w 10000"/>
              <a:gd name="connsiteY82" fmla="*/ 8975 h 10000"/>
              <a:gd name="connsiteX83" fmla="*/ 8328 w 10000"/>
              <a:gd name="connsiteY83" fmla="*/ 9025 h 10000"/>
              <a:gd name="connsiteX84" fmla="*/ 8177 w 10000"/>
              <a:gd name="connsiteY84" fmla="*/ 8924 h 10000"/>
              <a:gd name="connsiteX85" fmla="*/ 8328 w 10000"/>
              <a:gd name="connsiteY85" fmla="*/ 8770 h 10000"/>
              <a:gd name="connsiteX86" fmla="*/ 8028 w 10000"/>
              <a:gd name="connsiteY86" fmla="*/ 8718 h 10000"/>
              <a:gd name="connsiteX87" fmla="*/ 8328 w 10000"/>
              <a:gd name="connsiteY87" fmla="*/ 8718 h 10000"/>
              <a:gd name="connsiteX88" fmla="*/ 8328 w 10000"/>
              <a:gd name="connsiteY88" fmla="*/ 8615 h 10000"/>
              <a:gd name="connsiteX89" fmla="*/ 8177 w 10000"/>
              <a:gd name="connsiteY89" fmla="*/ 8461 h 10000"/>
              <a:gd name="connsiteX90" fmla="*/ 8028 w 10000"/>
              <a:gd name="connsiteY90" fmla="*/ 8256 h 10000"/>
              <a:gd name="connsiteX91" fmla="*/ 7577 w 10000"/>
              <a:gd name="connsiteY91" fmla="*/ 8000 h 10000"/>
              <a:gd name="connsiteX92" fmla="*/ 7280 w 10000"/>
              <a:gd name="connsiteY92" fmla="*/ 7743 h 10000"/>
              <a:gd name="connsiteX93" fmla="*/ 7280 w 10000"/>
              <a:gd name="connsiteY93" fmla="*/ 8000 h 10000"/>
              <a:gd name="connsiteX94" fmla="*/ 7280 w 10000"/>
              <a:gd name="connsiteY94" fmla="*/ 7846 h 10000"/>
              <a:gd name="connsiteX95" fmla="*/ 7128 w 10000"/>
              <a:gd name="connsiteY95" fmla="*/ 7692 h 10000"/>
              <a:gd name="connsiteX96" fmla="*/ 6979 w 10000"/>
              <a:gd name="connsiteY96" fmla="*/ 7385 h 10000"/>
              <a:gd name="connsiteX97" fmla="*/ 6828 w 10000"/>
              <a:gd name="connsiteY97" fmla="*/ 7385 h 10000"/>
              <a:gd name="connsiteX98" fmla="*/ 6828 w 10000"/>
              <a:gd name="connsiteY98" fmla="*/ 7385 h 10000"/>
              <a:gd name="connsiteX99" fmla="*/ 6379 w 10000"/>
              <a:gd name="connsiteY99" fmla="*/ 6769 h 10000"/>
              <a:gd name="connsiteX100" fmla="*/ 6230 w 10000"/>
              <a:gd name="connsiteY100" fmla="*/ 6667 h 10000"/>
              <a:gd name="connsiteX101" fmla="*/ 6230 w 10000"/>
              <a:gd name="connsiteY101" fmla="*/ 6563 h 10000"/>
              <a:gd name="connsiteX102" fmla="*/ 6230 w 10000"/>
              <a:gd name="connsiteY102" fmla="*/ 6358 h 10000"/>
              <a:gd name="connsiteX103" fmla="*/ 5780 w 10000"/>
              <a:gd name="connsiteY103" fmla="*/ 6358 h 10000"/>
              <a:gd name="connsiteX104" fmla="*/ 5330 w 10000"/>
              <a:gd name="connsiteY104" fmla="*/ 6052 h 10000"/>
              <a:gd name="connsiteX105" fmla="*/ 5180 w 10000"/>
              <a:gd name="connsiteY105" fmla="*/ 6000 h 10000"/>
              <a:gd name="connsiteX106" fmla="*/ 4882 w 10000"/>
              <a:gd name="connsiteY106" fmla="*/ 5897 h 10000"/>
              <a:gd name="connsiteX107" fmla="*/ 4882 w 10000"/>
              <a:gd name="connsiteY107" fmla="*/ 6000 h 10000"/>
              <a:gd name="connsiteX108" fmla="*/ 4882 w 10000"/>
              <a:gd name="connsiteY108" fmla="*/ 6257 h 10000"/>
              <a:gd name="connsiteX109" fmla="*/ 4580 w 10000"/>
              <a:gd name="connsiteY109" fmla="*/ 6410 h 10000"/>
              <a:gd name="connsiteX110" fmla="*/ 4132 w 10000"/>
              <a:gd name="connsiteY110" fmla="*/ 6257 h 10000"/>
              <a:gd name="connsiteX111" fmla="*/ 4281 w 10000"/>
              <a:gd name="connsiteY111" fmla="*/ 6358 h 10000"/>
              <a:gd name="connsiteX112" fmla="*/ 3832 w 10000"/>
              <a:gd name="connsiteY112" fmla="*/ 6462 h 10000"/>
              <a:gd name="connsiteX113" fmla="*/ 3531 w 10000"/>
              <a:gd name="connsiteY113"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1133 w 10000"/>
              <a:gd name="connsiteY5" fmla="*/ 666 h 10000"/>
              <a:gd name="connsiteX6" fmla="*/ 3980 w 10000"/>
              <a:gd name="connsiteY6" fmla="*/ 0 h 10000"/>
              <a:gd name="connsiteX7" fmla="*/ 4132 w 10000"/>
              <a:gd name="connsiteY7" fmla="*/ 154 h 10000"/>
              <a:gd name="connsiteX8" fmla="*/ 4432 w 10000"/>
              <a:gd name="connsiteY8" fmla="*/ 308 h 10000"/>
              <a:gd name="connsiteX9" fmla="*/ 4580 w 10000"/>
              <a:gd name="connsiteY9" fmla="*/ 256 h 10000"/>
              <a:gd name="connsiteX10" fmla="*/ 5330 w 10000"/>
              <a:gd name="connsiteY10" fmla="*/ 719 h 10000"/>
              <a:gd name="connsiteX11" fmla="*/ 5481 w 10000"/>
              <a:gd name="connsiteY11" fmla="*/ 974 h 10000"/>
              <a:gd name="connsiteX12" fmla="*/ 5330 w 10000"/>
              <a:gd name="connsiteY12" fmla="*/ 1129 h 10000"/>
              <a:gd name="connsiteX13" fmla="*/ 5330 w 10000"/>
              <a:gd name="connsiteY13" fmla="*/ 1282 h 10000"/>
              <a:gd name="connsiteX14" fmla="*/ 5180 w 10000"/>
              <a:gd name="connsiteY14" fmla="*/ 1334 h 10000"/>
              <a:gd name="connsiteX15" fmla="*/ 4882 w 10000"/>
              <a:gd name="connsiteY15" fmla="*/ 1385 h 10000"/>
              <a:gd name="connsiteX16" fmla="*/ 4432 w 10000"/>
              <a:gd name="connsiteY16" fmla="*/ 1590 h 10000"/>
              <a:gd name="connsiteX17" fmla="*/ 4580 w 10000"/>
              <a:gd name="connsiteY17" fmla="*/ 1795 h 10000"/>
              <a:gd name="connsiteX18" fmla="*/ 4281 w 10000"/>
              <a:gd name="connsiteY18" fmla="*/ 1949 h 10000"/>
              <a:gd name="connsiteX19" fmla="*/ 4580 w 10000"/>
              <a:gd name="connsiteY19" fmla="*/ 2051 h 10000"/>
              <a:gd name="connsiteX20" fmla="*/ 4580 w 10000"/>
              <a:gd name="connsiteY20" fmla="*/ 2205 h 10000"/>
              <a:gd name="connsiteX21" fmla="*/ 4580 w 10000"/>
              <a:gd name="connsiteY21" fmla="*/ 2359 h 10000"/>
              <a:gd name="connsiteX22" fmla="*/ 5180 w 10000"/>
              <a:gd name="connsiteY22" fmla="*/ 2257 h 10000"/>
              <a:gd name="connsiteX23" fmla="*/ 6230 w 10000"/>
              <a:gd name="connsiteY23" fmla="*/ 2205 h 10000"/>
              <a:gd name="connsiteX24" fmla="*/ 6080 w 10000"/>
              <a:gd name="connsiteY24" fmla="*/ 2359 h 10000"/>
              <a:gd name="connsiteX25" fmla="*/ 6230 w 10000"/>
              <a:gd name="connsiteY25" fmla="*/ 2462 h 10000"/>
              <a:gd name="connsiteX26" fmla="*/ 6379 w 10000"/>
              <a:gd name="connsiteY26" fmla="*/ 2564 h 10000"/>
              <a:gd name="connsiteX27" fmla="*/ 6678 w 10000"/>
              <a:gd name="connsiteY27" fmla="*/ 2769 h 10000"/>
              <a:gd name="connsiteX28" fmla="*/ 7429 w 10000"/>
              <a:gd name="connsiteY28" fmla="*/ 2872 h 10000"/>
              <a:gd name="connsiteX29" fmla="*/ 7280 w 10000"/>
              <a:gd name="connsiteY29" fmla="*/ 3077 h 10000"/>
              <a:gd name="connsiteX30" fmla="*/ 7280 w 10000"/>
              <a:gd name="connsiteY30" fmla="*/ 3333 h 10000"/>
              <a:gd name="connsiteX31" fmla="*/ 8177 w 10000"/>
              <a:gd name="connsiteY31" fmla="*/ 3385 h 10000"/>
              <a:gd name="connsiteX32" fmla="*/ 8628 w 10000"/>
              <a:gd name="connsiteY32" fmla="*/ 3538 h 10000"/>
              <a:gd name="connsiteX33" fmla="*/ 8628 w 10000"/>
              <a:gd name="connsiteY33" fmla="*/ 3692 h 10000"/>
              <a:gd name="connsiteX34" fmla="*/ 8928 w 10000"/>
              <a:gd name="connsiteY34" fmla="*/ 3641 h 10000"/>
              <a:gd name="connsiteX35" fmla="*/ 9826 w 10000"/>
              <a:gd name="connsiteY35" fmla="*/ 3487 h 10000"/>
              <a:gd name="connsiteX36" fmla="*/ 9826 w 10000"/>
              <a:gd name="connsiteY36" fmla="*/ 3692 h 10000"/>
              <a:gd name="connsiteX37" fmla="*/ 9527 w 10000"/>
              <a:gd name="connsiteY37" fmla="*/ 3795 h 10000"/>
              <a:gd name="connsiteX38" fmla="*/ 9376 w 10000"/>
              <a:gd name="connsiteY38" fmla="*/ 4000 h 10000"/>
              <a:gd name="connsiteX39" fmla="*/ 8928 w 10000"/>
              <a:gd name="connsiteY39" fmla="*/ 4052 h 10000"/>
              <a:gd name="connsiteX40" fmla="*/ 8776 w 10000"/>
              <a:gd name="connsiteY40" fmla="*/ 4307 h 10000"/>
              <a:gd name="connsiteX41" fmla="*/ 8028 w 10000"/>
              <a:gd name="connsiteY41" fmla="*/ 4307 h 10000"/>
              <a:gd name="connsiteX42" fmla="*/ 8028 w 10000"/>
              <a:gd name="connsiteY42" fmla="*/ 4410 h 10000"/>
              <a:gd name="connsiteX43" fmla="*/ 7577 w 10000"/>
              <a:gd name="connsiteY43" fmla="*/ 4410 h 10000"/>
              <a:gd name="connsiteX44" fmla="*/ 7429 w 10000"/>
              <a:gd name="connsiteY44" fmla="*/ 4563 h 10000"/>
              <a:gd name="connsiteX45" fmla="*/ 7128 w 10000"/>
              <a:gd name="connsiteY45" fmla="*/ 4616 h 10000"/>
              <a:gd name="connsiteX46" fmla="*/ 6678 w 10000"/>
              <a:gd name="connsiteY46" fmla="*/ 4667 h 10000"/>
              <a:gd name="connsiteX47" fmla="*/ 6080 w 10000"/>
              <a:gd name="connsiteY47" fmla="*/ 4616 h 10000"/>
              <a:gd name="connsiteX48" fmla="*/ 5780 w 10000"/>
              <a:gd name="connsiteY48" fmla="*/ 4821 h 10000"/>
              <a:gd name="connsiteX49" fmla="*/ 5930 w 10000"/>
              <a:gd name="connsiteY49" fmla="*/ 4923 h 10000"/>
              <a:gd name="connsiteX50" fmla="*/ 5780 w 10000"/>
              <a:gd name="connsiteY50" fmla="*/ 5077 h 10000"/>
              <a:gd name="connsiteX51" fmla="*/ 5930 w 10000"/>
              <a:gd name="connsiteY51" fmla="*/ 5282 h 10000"/>
              <a:gd name="connsiteX52" fmla="*/ 5330 w 10000"/>
              <a:gd name="connsiteY52" fmla="*/ 5282 h 10000"/>
              <a:gd name="connsiteX53" fmla="*/ 5780 w 10000"/>
              <a:gd name="connsiteY53" fmla="*/ 5436 h 10000"/>
              <a:gd name="connsiteX54" fmla="*/ 5930 w 10000"/>
              <a:gd name="connsiteY54" fmla="*/ 5538 h 10000"/>
              <a:gd name="connsiteX55" fmla="*/ 6080 w 10000"/>
              <a:gd name="connsiteY55" fmla="*/ 5692 h 10000"/>
              <a:gd name="connsiteX56" fmla="*/ 6678 w 10000"/>
              <a:gd name="connsiteY56" fmla="*/ 5948 h 10000"/>
              <a:gd name="connsiteX57" fmla="*/ 7280 w 10000"/>
              <a:gd name="connsiteY57" fmla="*/ 6205 h 10000"/>
              <a:gd name="connsiteX58" fmla="*/ 7729 w 10000"/>
              <a:gd name="connsiteY58" fmla="*/ 6513 h 10000"/>
              <a:gd name="connsiteX59" fmla="*/ 7878 w 10000"/>
              <a:gd name="connsiteY59" fmla="*/ 6410 h 10000"/>
              <a:gd name="connsiteX60" fmla="*/ 7878 w 10000"/>
              <a:gd name="connsiteY60" fmla="*/ 6615 h 10000"/>
              <a:gd name="connsiteX61" fmla="*/ 7577 w 10000"/>
              <a:gd name="connsiteY61" fmla="*/ 6718 h 10000"/>
              <a:gd name="connsiteX62" fmla="*/ 7729 w 10000"/>
              <a:gd name="connsiteY62" fmla="*/ 6975 h 10000"/>
              <a:gd name="connsiteX63" fmla="*/ 7429 w 10000"/>
              <a:gd name="connsiteY63" fmla="*/ 7077 h 10000"/>
              <a:gd name="connsiteX64" fmla="*/ 7128 w 10000"/>
              <a:gd name="connsiteY64" fmla="*/ 7128 h 10000"/>
              <a:gd name="connsiteX65" fmla="*/ 7429 w 10000"/>
              <a:gd name="connsiteY65" fmla="*/ 7333 h 10000"/>
              <a:gd name="connsiteX66" fmla="*/ 8477 w 10000"/>
              <a:gd name="connsiteY66" fmla="*/ 7743 h 10000"/>
              <a:gd name="connsiteX67" fmla="*/ 8776 w 10000"/>
              <a:gd name="connsiteY67" fmla="*/ 8205 h 10000"/>
              <a:gd name="connsiteX68" fmla="*/ 8928 w 10000"/>
              <a:gd name="connsiteY68" fmla="*/ 8359 h 10000"/>
              <a:gd name="connsiteX69" fmla="*/ 9078 w 10000"/>
              <a:gd name="connsiteY69" fmla="*/ 8513 h 10000"/>
              <a:gd name="connsiteX70" fmla="*/ 9376 w 10000"/>
              <a:gd name="connsiteY70" fmla="*/ 8718 h 10000"/>
              <a:gd name="connsiteX71" fmla="*/ 9675 w 10000"/>
              <a:gd name="connsiteY71" fmla="*/ 8975 h 10000"/>
              <a:gd name="connsiteX72" fmla="*/ 9376 w 10000"/>
              <a:gd name="connsiteY72" fmla="*/ 9281 h 10000"/>
              <a:gd name="connsiteX73" fmla="*/ 8776 w 10000"/>
              <a:gd name="connsiteY73" fmla="*/ 9590 h 10000"/>
              <a:gd name="connsiteX74" fmla="*/ 8628 w 10000"/>
              <a:gd name="connsiteY74" fmla="*/ 9744 h 10000"/>
              <a:gd name="connsiteX75" fmla="*/ 8477 w 10000"/>
              <a:gd name="connsiteY75" fmla="*/ 10000 h 10000"/>
              <a:gd name="connsiteX76" fmla="*/ 8177 w 10000"/>
              <a:gd name="connsiteY76" fmla="*/ 9691 h 10000"/>
              <a:gd name="connsiteX77" fmla="*/ 8177 w 10000"/>
              <a:gd name="connsiteY77" fmla="*/ 9590 h 10000"/>
              <a:gd name="connsiteX78" fmla="*/ 8328 w 10000"/>
              <a:gd name="connsiteY78" fmla="*/ 9486 h 10000"/>
              <a:gd name="connsiteX79" fmla="*/ 8477 w 10000"/>
              <a:gd name="connsiteY79" fmla="*/ 9230 h 10000"/>
              <a:gd name="connsiteX80" fmla="*/ 8628 w 10000"/>
              <a:gd name="connsiteY80" fmla="*/ 9025 h 10000"/>
              <a:gd name="connsiteX81" fmla="*/ 8477 w 10000"/>
              <a:gd name="connsiteY81" fmla="*/ 8975 h 10000"/>
              <a:gd name="connsiteX82" fmla="*/ 8328 w 10000"/>
              <a:gd name="connsiteY82" fmla="*/ 9025 h 10000"/>
              <a:gd name="connsiteX83" fmla="*/ 8177 w 10000"/>
              <a:gd name="connsiteY83" fmla="*/ 8924 h 10000"/>
              <a:gd name="connsiteX84" fmla="*/ 8328 w 10000"/>
              <a:gd name="connsiteY84" fmla="*/ 8770 h 10000"/>
              <a:gd name="connsiteX85" fmla="*/ 8028 w 10000"/>
              <a:gd name="connsiteY85" fmla="*/ 8718 h 10000"/>
              <a:gd name="connsiteX86" fmla="*/ 8328 w 10000"/>
              <a:gd name="connsiteY86" fmla="*/ 8718 h 10000"/>
              <a:gd name="connsiteX87" fmla="*/ 8328 w 10000"/>
              <a:gd name="connsiteY87" fmla="*/ 8615 h 10000"/>
              <a:gd name="connsiteX88" fmla="*/ 8177 w 10000"/>
              <a:gd name="connsiteY88" fmla="*/ 8461 h 10000"/>
              <a:gd name="connsiteX89" fmla="*/ 8028 w 10000"/>
              <a:gd name="connsiteY89" fmla="*/ 8256 h 10000"/>
              <a:gd name="connsiteX90" fmla="*/ 7577 w 10000"/>
              <a:gd name="connsiteY90" fmla="*/ 8000 h 10000"/>
              <a:gd name="connsiteX91" fmla="*/ 7280 w 10000"/>
              <a:gd name="connsiteY91" fmla="*/ 7743 h 10000"/>
              <a:gd name="connsiteX92" fmla="*/ 7280 w 10000"/>
              <a:gd name="connsiteY92" fmla="*/ 8000 h 10000"/>
              <a:gd name="connsiteX93" fmla="*/ 7280 w 10000"/>
              <a:gd name="connsiteY93" fmla="*/ 7846 h 10000"/>
              <a:gd name="connsiteX94" fmla="*/ 7128 w 10000"/>
              <a:gd name="connsiteY94" fmla="*/ 7692 h 10000"/>
              <a:gd name="connsiteX95" fmla="*/ 6979 w 10000"/>
              <a:gd name="connsiteY95" fmla="*/ 7385 h 10000"/>
              <a:gd name="connsiteX96" fmla="*/ 6828 w 10000"/>
              <a:gd name="connsiteY96" fmla="*/ 7385 h 10000"/>
              <a:gd name="connsiteX97" fmla="*/ 6828 w 10000"/>
              <a:gd name="connsiteY97" fmla="*/ 7385 h 10000"/>
              <a:gd name="connsiteX98" fmla="*/ 6379 w 10000"/>
              <a:gd name="connsiteY98" fmla="*/ 6769 h 10000"/>
              <a:gd name="connsiteX99" fmla="*/ 6230 w 10000"/>
              <a:gd name="connsiteY99" fmla="*/ 6667 h 10000"/>
              <a:gd name="connsiteX100" fmla="*/ 6230 w 10000"/>
              <a:gd name="connsiteY100" fmla="*/ 6563 h 10000"/>
              <a:gd name="connsiteX101" fmla="*/ 6230 w 10000"/>
              <a:gd name="connsiteY101" fmla="*/ 6358 h 10000"/>
              <a:gd name="connsiteX102" fmla="*/ 5780 w 10000"/>
              <a:gd name="connsiteY102" fmla="*/ 6358 h 10000"/>
              <a:gd name="connsiteX103" fmla="*/ 5330 w 10000"/>
              <a:gd name="connsiteY103" fmla="*/ 6052 h 10000"/>
              <a:gd name="connsiteX104" fmla="*/ 5180 w 10000"/>
              <a:gd name="connsiteY104" fmla="*/ 6000 h 10000"/>
              <a:gd name="connsiteX105" fmla="*/ 4882 w 10000"/>
              <a:gd name="connsiteY105" fmla="*/ 5897 h 10000"/>
              <a:gd name="connsiteX106" fmla="*/ 4882 w 10000"/>
              <a:gd name="connsiteY106" fmla="*/ 6000 h 10000"/>
              <a:gd name="connsiteX107" fmla="*/ 4882 w 10000"/>
              <a:gd name="connsiteY107" fmla="*/ 6257 h 10000"/>
              <a:gd name="connsiteX108" fmla="*/ 4580 w 10000"/>
              <a:gd name="connsiteY108" fmla="*/ 6410 h 10000"/>
              <a:gd name="connsiteX109" fmla="*/ 4132 w 10000"/>
              <a:gd name="connsiteY109" fmla="*/ 6257 h 10000"/>
              <a:gd name="connsiteX110" fmla="*/ 4281 w 10000"/>
              <a:gd name="connsiteY110" fmla="*/ 6358 h 10000"/>
              <a:gd name="connsiteX111" fmla="*/ 3832 w 10000"/>
              <a:gd name="connsiteY111" fmla="*/ 6462 h 10000"/>
              <a:gd name="connsiteX112" fmla="*/ 3531 w 10000"/>
              <a:gd name="connsiteY112"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835 w 10000"/>
              <a:gd name="connsiteY4" fmla="*/ 769 h 10000"/>
              <a:gd name="connsiteX5" fmla="*/ 3980 w 10000"/>
              <a:gd name="connsiteY5" fmla="*/ 0 h 10000"/>
              <a:gd name="connsiteX6" fmla="*/ 4132 w 10000"/>
              <a:gd name="connsiteY6" fmla="*/ 154 h 10000"/>
              <a:gd name="connsiteX7" fmla="*/ 4432 w 10000"/>
              <a:gd name="connsiteY7" fmla="*/ 308 h 10000"/>
              <a:gd name="connsiteX8" fmla="*/ 4580 w 10000"/>
              <a:gd name="connsiteY8" fmla="*/ 256 h 10000"/>
              <a:gd name="connsiteX9" fmla="*/ 5330 w 10000"/>
              <a:gd name="connsiteY9" fmla="*/ 719 h 10000"/>
              <a:gd name="connsiteX10" fmla="*/ 5481 w 10000"/>
              <a:gd name="connsiteY10" fmla="*/ 974 h 10000"/>
              <a:gd name="connsiteX11" fmla="*/ 5330 w 10000"/>
              <a:gd name="connsiteY11" fmla="*/ 1129 h 10000"/>
              <a:gd name="connsiteX12" fmla="*/ 5330 w 10000"/>
              <a:gd name="connsiteY12" fmla="*/ 1282 h 10000"/>
              <a:gd name="connsiteX13" fmla="*/ 5180 w 10000"/>
              <a:gd name="connsiteY13" fmla="*/ 1334 h 10000"/>
              <a:gd name="connsiteX14" fmla="*/ 4882 w 10000"/>
              <a:gd name="connsiteY14" fmla="*/ 1385 h 10000"/>
              <a:gd name="connsiteX15" fmla="*/ 4432 w 10000"/>
              <a:gd name="connsiteY15" fmla="*/ 1590 h 10000"/>
              <a:gd name="connsiteX16" fmla="*/ 4580 w 10000"/>
              <a:gd name="connsiteY16" fmla="*/ 1795 h 10000"/>
              <a:gd name="connsiteX17" fmla="*/ 4281 w 10000"/>
              <a:gd name="connsiteY17" fmla="*/ 1949 h 10000"/>
              <a:gd name="connsiteX18" fmla="*/ 4580 w 10000"/>
              <a:gd name="connsiteY18" fmla="*/ 2051 h 10000"/>
              <a:gd name="connsiteX19" fmla="*/ 4580 w 10000"/>
              <a:gd name="connsiteY19" fmla="*/ 2205 h 10000"/>
              <a:gd name="connsiteX20" fmla="*/ 4580 w 10000"/>
              <a:gd name="connsiteY20" fmla="*/ 2359 h 10000"/>
              <a:gd name="connsiteX21" fmla="*/ 5180 w 10000"/>
              <a:gd name="connsiteY21" fmla="*/ 2257 h 10000"/>
              <a:gd name="connsiteX22" fmla="*/ 6230 w 10000"/>
              <a:gd name="connsiteY22" fmla="*/ 2205 h 10000"/>
              <a:gd name="connsiteX23" fmla="*/ 6080 w 10000"/>
              <a:gd name="connsiteY23" fmla="*/ 2359 h 10000"/>
              <a:gd name="connsiteX24" fmla="*/ 6230 w 10000"/>
              <a:gd name="connsiteY24" fmla="*/ 2462 h 10000"/>
              <a:gd name="connsiteX25" fmla="*/ 6379 w 10000"/>
              <a:gd name="connsiteY25" fmla="*/ 2564 h 10000"/>
              <a:gd name="connsiteX26" fmla="*/ 6678 w 10000"/>
              <a:gd name="connsiteY26" fmla="*/ 2769 h 10000"/>
              <a:gd name="connsiteX27" fmla="*/ 7429 w 10000"/>
              <a:gd name="connsiteY27" fmla="*/ 2872 h 10000"/>
              <a:gd name="connsiteX28" fmla="*/ 7280 w 10000"/>
              <a:gd name="connsiteY28" fmla="*/ 3077 h 10000"/>
              <a:gd name="connsiteX29" fmla="*/ 7280 w 10000"/>
              <a:gd name="connsiteY29" fmla="*/ 3333 h 10000"/>
              <a:gd name="connsiteX30" fmla="*/ 8177 w 10000"/>
              <a:gd name="connsiteY30" fmla="*/ 3385 h 10000"/>
              <a:gd name="connsiteX31" fmla="*/ 8628 w 10000"/>
              <a:gd name="connsiteY31" fmla="*/ 3538 h 10000"/>
              <a:gd name="connsiteX32" fmla="*/ 8628 w 10000"/>
              <a:gd name="connsiteY32" fmla="*/ 3692 h 10000"/>
              <a:gd name="connsiteX33" fmla="*/ 8928 w 10000"/>
              <a:gd name="connsiteY33" fmla="*/ 3641 h 10000"/>
              <a:gd name="connsiteX34" fmla="*/ 9826 w 10000"/>
              <a:gd name="connsiteY34" fmla="*/ 3487 h 10000"/>
              <a:gd name="connsiteX35" fmla="*/ 9826 w 10000"/>
              <a:gd name="connsiteY35" fmla="*/ 3692 h 10000"/>
              <a:gd name="connsiteX36" fmla="*/ 9527 w 10000"/>
              <a:gd name="connsiteY36" fmla="*/ 3795 h 10000"/>
              <a:gd name="connsiteX37" fmla="*/ 9376 w 10000"/>
              <a:gd name="connsiteY37" fmla="*/ 4000 h 10000"/>
              <a:gd name="connsiteX38" fmla="*/ 8928 w 10000"/>
              <a:gd name="connsiteY38" fmla="*/ 4052 h 10000"/>
              <a:gd name="connsiteX39" fmla="*/ 8776 w 10000"/>
              <a:gd name="connsiteY39" fmla="*/ 4307 h 10000"/>
              <a:gd name="connsiteX40" fmla="*/ 8028 w 10000"/>
              <a:gd name="connsiteY40" fmla="*/ 4307 h 10000"/>
              <a:gd name="connsiteX41" fmla="*/ 8028 w 10000"/>
              <a:gd name="connsiteY41" fmla="*/ 4410 h 10000"/>
              <a:gd name="connsiteX42" fmla="*/ 7577 w 10000"/>
              <a:gd name="connsiteY42" fmla="*/ 4410 h 10000"/>
              <a:gd name="connsiteX43" fmla="*/ 7429 w 10000"/>
              <a:gd name="connsiteY43" fmla="*/ 4563 h 10000"/>
              <a:gd name="connsiteX44" fmla="*/ 7128 w 10000"/>
              <a:gd name="connsiteY44" fmla="*/ 4616 h 10000"/>
              <a:gd name="connsiteX45" fmla="*/ 6678 w 10000"/>
              <a:gd name="connsiteY45" fmla="*/ 4667 h 10000"/>
              <a:gd name="connsiteX46" fmla="*/ 6080 w 10000"/>
              <a:gd name="connsiteY46" fmla="*/ 4616 h 10000"/>
              <a:gd name="connsiteX47" fmla="*/ 5780 w 10000"/>
              <a:gd name="connsiteY47" fmla="*/ 4821 h 10000"/>
              <a:gd name="connsiteX48" fmla="*/ 5930 w 10000"/>
              <a:gd name="connsiteY48" fmla="*/ 4923 h 10000"/>
              <a:gd name="connsiteX49" fmla="*/ 5780 w 10000"/>
              <a:gd name="connsiteY49" fmla="*/ 5077 h 10000"/>
              <a:gd name="connsiteX50" fmla="*/ 5930 w 10000"/>
              <a:gd name="connsiteY50" fmla="*/ 5282 h 10000"/>
              <a:gd name="connsiteX51" fmla="*/ 5330 w 10000"/>
              <a:gd name="connsiteY51" fmla="*/ 5282 h 10000"/>
              <a:gd name="connsiteX52" fmla="*/ 5780 w 10000"/>
              <a:gd name="connsiteY52" fmla="*/ 5436 h 10000"/>
              <a:gd name="connsiteX53" fmla="*/ 5930 w 10000"/>
              <a:gd name="connsiteY53" fmla="*/ 5538 h 10000"/>
              <a:gd name="connsiteX54" fmla="*/ 6080 w 10000"/>
              <a:gd name="connsiteY54" fmla="*/ 5692 h 10000"/>
              <a:gd name="connsiteX55" fmla="*/ 6678 w 10000"/>
              <a:gd name="connsiteY55" fmla="*/ 5948 h 10000"/>
              <a:gd name="connsiteX56" fmla="*/ 7280 w 10000"/>
              <a:gd name="connsiteY56" fmla="*/ 6205 h 10000"/>
              <a:gd name="connsiteX57" fmla="*/ 7729 w 10000"/>
              <a:gd name="connsiteY57" fmla="*/ 6513 h 10000"/>
              <a:gd name="connsiteX58" fmla="*/ 7878 w 10000"/>
              <a:gd name="connsiteY58" fmla="*/ 6410 h 10000"/>
              <a:gd name="connsiteX59" fmla="*/ 7878 w 10000"/>
              <a:gd name="connsiteY59" fmla="*/ 6615 h 10000"/>
              <a:gd name="connsiteX60" fmla="*/ 7577 w 10000"/>
              <a:gd name="connsiteY60" fmla="*/ 6718 h 10000"/>
              <a:gd name="connsiteX61" fmla="*/ 7729 w 10000"/>
              <a:gd name="connsiteY61" fmla="*/ 6975 h 10000"/>
              <a:gd name="connsiteX62" fmla="*/ 7429 w 10000"/>
              <a:gd name="connsiteY62" fmla="*/ 7077 h 10000"/>
              <a:gd name="connsiteX63" fmla="*/ 7128 w 10000"/>
              <a:gd name="connsiteY63" fmla="*/ 7128 h 10000"/>
              <a:gd name="connsiteX64" fmla="*/ 7429 w 10000"/>
              <a:gd name="connsiteY64" fmla="*/ 7333 h 10000"/>
              <a:gd name="connsiteX65" fmla="*/ 8477 w 10000"/>
              <a:gd name="connsiteY65" fmla="*/ 7743 h 10000"/>
              <a:gd name="connsiteX66" fmla="*/ 8776 w 10000"/>
              <a:gd name="connsiteY66" fmla="*/ 8205 h 10000"/>
              <a:gd name="connsiteX67" fmla="*/ 8928 w 10000"/>
              <a:gd name="connsiteY67" fmla="*/ 8359 h 10000"/>
              <a:gd name="connsiteX68" fmla="*/ 9078 w 10000"/>
              <a:gd name="connsiteY68" fmla="*/ 8513 h 10000"/>
              <a:gd name="connsiteX69" fmla="*/ 9376 w 10000"/>
              <a:gd name="connsiteY69" fmla="*/ 8718 h 10000"/>
              <a:gd name="connsiteX70" fmla="*/ 9675 w 10000"/>
              <a:gd name="connsiteY70" fmla="*/ 8975 h 10000"/>
              <a:gd name="connsiteX71" fmla="*/ 9376 w 10000"/>
              <a:gd name="connsiteY71" fmla="*/ 9281 h 10000"/>
              <a:gd name="connsiteX72" fmla="*/ 8776 w 10000"/>
              <a:gd name="connsiteY72" fmla="*/ 9590 h 10000"/>
              <a:gd name="connsiteX73" fmla="*/ 8628 w 10000"/>
              <a:gd name="connsiteY73" fmla="*/ 9744 h 10000"/>
              <a:gd name="connsiteX74" fmla="*/ 8477 w 10000"/>
              <a:gd name="connsiteY74" fmla="*/ 10000 h 10000"/>
              <a:gd name="connsiteX75" fmla="*/ 8177 w 10000"/>
              <a:gd name="connsiteY75" fmla="*/ 9691 h 10000"/>
              <a:gd name="connsiteX76" fmla="*/ 8177 w 10000"/>
              <a:gd name="connsiteY76" fmla="*/ 9590 h 10000"/>
              <a:gd name="connsiteX77" fmla="*/ 8328 w 10000"/>
              <a:gd name="connsiteY77" fmla="*/ 9486 h 10000"/>
              <a:gd name="connsiteX78" fmla="*/ 8477 w 10000"/>
              <a:gd name="connsiteY78" fmla="*/ 9230 h 10000"/>
              <a:gd name="connsiteX79" fmla="*/ 8628 w 10000"/>
              <a:gd name="connsiteY79" fmla="*/ 9025 h 10000"/>
              <a:gd name="connsiteX80" fmla="*/ 8477 w 10000"/>
              <a:gd name="connsiteY80" fmla="*/ 8975 h 10000"/>
              <a:gd name="connsiteX81" fmla="*/ 8328 w 10000"/>
              <a:gd name="connsiteY81" fmla="*/ 9025 h 10000"/>
              <a:gd name="connsiteX82" fmla="*/ 8177 w 10000"/>
              <a:gd name="connsiteY82" fmla="*/ 8924 h 10000"/>
              <a:gd name="connsiteX83" fmla="*/ 8328 w 10000"/>
              <a:gd name="connsiteY83" fmla="*/ 8770 h 10000"/>
              <a:gd name="connsiteX84" fmla="*/ 8028 w 10000"/>
              <a:gd name="connsiteY84" fmla="*/ 8718 h 10000"/>
              <a:gd name="connsiteX85" fmla="*/ 8328 w 10000"/>
              <a:gd name="connsiteY85" fmla="*/ 8718 h 10000"/>
              <a:gd name="connsiteX86" fmla="*/ 8328 w 10000"/>
              <a:gd name="connsiteY86" fmla="*/ 8615 h 10000"/>
              <a:gd name="connsiteX87" fmla="*/ 8177 w 10000"/>
              <a:gd name="connsiteY87" fmla="*/ 8461 h 10000"/>
              <a:gd name="connsiteX88" fmla="*/ 8028 w 10000"/>
              <a:gd name="connsiteY88" fmla="*/ 8256 h 10000"/>
              <a:gd name="connsiteX89" fmla="*/ 7577 w 10000"/>
              <a:gd name="connsiteY89" fmla="*/ 8000 h 10000"/>
              <a:gd name="connsiteX90" fmla="*/ 7280 w 10000"/>
              <a:gd name="connsiteY90" fmla="*/ 7743 h 10000"/>
              <a:gd name="connsiteX91" fmla="*/ 7280 w 10000"/>
              <a:gd name="connsiteY91" fmla="*/ 8000 h 10000"/>
              <a:gd name="connsiteX92" fmla="*/ 7280 w 10000"/>
              <a:gd name="connsiteY92" fmla="*/ 7846 h 10000"/>
              <a:gd name="connsiteX93" fmla="*/ 7128 w 10000"/>
              <a:gd name="connsiteY93" fmla="*/ 7692 h 10000"/>
              <a:gd name="connsiteX94" fmla="*/ 6979 w 10000"/>
              <a:gd name="connsiteY94" fmla="*/ 7385 h 10000"/>
              <a:gd name="connsiteX95" fmla="*/ 6828 w 10000"/>
              <a:gd name="connsiteY95" fmla="*/ 7385 h 10000"/>
              <a:gd name="connsiteX96" fmla="*/ 6828 w 10000"/>
              <a:gd name="connsiteY96" fmla="*/ 7385 h 10000"/>
              <a:gd name="connsiteX97" fmla="*/ 6379 w 10000"/>
              <a:gd name="connsiteY97" fmla="*/ 6769 h 10000"/>
              <a:gd name="connsiteX98" fmla="*/ 6230 w 10000"/>
              <a:gd name="connsiteY98" fmla="*/ 6667 h 10000"/>
              <a:gd name="connsiteX99" fmla="*/ 6230 w 10000"/>
              <a:gd name="connsiteY99" fmla="*/ 6563 h 10000"/>
              <a:gd name="connsiteX100" fmla="*/ 6230 w 10000"/>
              <a:gd name="connsiteY100" fmla="*/ 6358 h 10000"/>
              <a:gd name="connsiteX101" fmla="*/ 5780 w 10000"/>
              <a:gd name="connsiteY101" fmla="*/ 6358 h 10000"/>
              <a:gd name="connsiteX102" fmla="*/ 5330 w 10000"/>
              <a:gd name="connsiteY102" fmla="*/ 6052 h 10000"/>
              <a:gd name="connsiteX103" fmla="*/ 5180 w 10000"/>
              <a:gd name="connsiteY103" fmla="*/ 6000 h 10000"/>
              <a:gd name="connsiteX104" fmla="*/ 4882 w 10000"/>
              <a:gd name="connsiteY104" fmla="*/ 5897 h 10000"/>
              <a:gd name="connsiteX105" fmla="*/ 4882 w 10000"/>
              <a:gd name="connsiteY105" fmla="*/ 6000 h 10000"/>
              <a:gd name="connsiteX106" fmla="*/ 4882 w 10000"/>
              <a:gd name="connsiteY106" fmla="*/ 6257 h 10000"/>
              <a:gd name="connsiteX107" fmla="*/ 4580 w 10000"/>
              <a:gd name="connsiteY107" fmla="*/ 6410 h 10000"/>
              <a:gd name="connsiteX108" fmla="*/ 4132 w 10000"/>
              <a:gd name="connsiteY108" fmla="*/ 6257 h 10000"/>
              <a:gd name="connsiteX109" fmla="*/ 4281 w 10000"/>
              <a:gd name="connsiteY109" fmla="*/ 6358 h 10000"/>
              <a:gd name="connsiteX110" fmla="*/ 3832 w 10000"/>
              <a:gd name="connsiteY110" fmla="*/ 6462 h 10000"/>
              <a:gd name="connsiteX111" fmla="*/ 3531 w 10000"/>
              <a:gd name="connsiteY111" fmla="*/ 6563 h 10000"/>
              <a:gd name="connsiteX0" fmla="*/ 85 w 10000"/>
              <a:gd name="connsiteY0" fmla="*/ 1640 h 10000"/>
              <a:gd name="connsiteX1" fmla="*/ 383 w 10000"/>
              <a:gd name="connsiteY1" fmla="*/ 1334 h 10000"/>
              <a:gd name="connsiteX2" fmla="*/ 383 w 10000"/>
              <a:gd name="connsiteY2" fmla="*/ 1076 h 10000"/>
              <a:gd name="connsiteX3" fmla="*/ 534 w 10000"/>
              <a:gd name="connsiteY3" fmla="*/ 820 h 10000"/>
              <a:gd name="connsiteX4" fmla="*/ 3980 w 10000"/>
              <a:gd name="connsiteY4" fmla="*/ 0 h 10000"/>
              <a:gd name="connsiteX5" fmla="*/ 4132 w 10000"/>
              <a:gd name="connsiteY5" fmla="*/ 154 h 10000"/>
              <a:gd name="connsiteX6" fmla="*/ 4432 w 10000"/>
              <a:gd name="connsiteY6" fmla="*/ 308 h 10000"/>
              <a:gd name="connsiteX7" fmla="*/ 4580 w 10000"/>
              <a:gd name="connsiteY7" fmla="*/ 256 h 10000"/>
              <a:gd name="connsiteX8" fmla="*/ 5330 w 10000"/>
              <a:gd name="connsiteY8" fmla="*/ 719 h 10000"/>
              <a:gd name="connsiteX9" fmla="*/ 5481 w 10000"/>
              <a:gd name="connsiteY9" fmla="*/ 974 h 10000"/>
              <a:gd name="connsiteX10" fmla="*/ 5330 w 10000"/>
              <a:gd name="connsiteY10" fmla="*/ 1129 h 10000"/>
              <a:gd name="connsiteX11" fmla="*/ 5330 w 10000"/>
              <a:gd name="connsiteY11" fmla="*/ 1282 h 10000"/>
              <a:gd name="connsiteX12" fmla="*/ 5180 w 10000"/>
              <a:gd name="connsiteY12" fmla="*/ 1334 h 10000"/>
              <a:gd name="connsiteX13" fmla="*/ 4882 w 10000"/>
              <a:gd name="connsiteY13" fmla="*/ 1385 h 10000"/>
              <a:gd name="connsiteX14" fmla="*/ 4432 w 10000"/>
              <a:gd name="connsiteY14" fmla="*/ 1590 h 10000"/>
              <a:gd name="connsiteX15" fmla="*/ 4580 w 10000"/>
              <a:gd name="connsiteY15" fmla="*/ 1795 h 10000"/>
              <a:gd name="connsiteX16" fmla="*/ 4281 w 10000"/>
              <a:gd name="connsiteY16" fmla="*/ 1949 h 10000"/>
              <a:gd name="connsiteX17" fmla="*/ 4580 w 10000"/>
              <a:gd name="connsiteY17" fmla="*/ 2051 h 10000"/>
              <a:gd name="connsiteX18" fmla="*/ 4580 w 10000"/>
              <a:gd name="connsiteY18" fmla="*/ 2205 h 10000"/>
              <a:gd name="connsiteX19" fmla="*/ 4580 w 10000"/>
              <a:gd name="connsiteY19" fmla="*/ 2359 h 10000"/>
              <a:gd name="connsiteX20" fmla="*/ 5180 w 10000"/>
              <a:gd name="connsiteY20" fmla="*/ 2257 h 10000"/>
              <a:gd name="connsiteX21" fmla="*/ 6230 w 10000"/>
              <a:gd name="connsiteY21" fmla="*/ 2205 h 10000"/>
              <a:gd name="connsiteX22" fmla="*/ 6080 w 10000"/>
              <a:gd name="connsiteY22" fmla="*/ 2359 h 10000"/>
              <a:gd name="connsiteX23" fmla="*/ 6230 w 10000"/>
              <a:gd name="connsiteY23" fmla="*/ 2462 h 10000"/>
              <a:gd name="connsiteX24" fmla="*/ 6379 w 10000"/>
              <a:gd name="connsiteY24" fmla="*/ 2564 h 10000"/>
              <a:gd name="connsiteX25" fmla="*/ 6678 w 10000"/>
              <a:gd name="connsiteY25" fmla="*/ 2769 h 10000"/>
              <a:gd name="connsiteX26" fmla="*/ 7429 w 10000"/>
              <a:gd name="connsiteY26" fmla="*/ 2872 h 10000"/>
              <a:gd name="connsiteX27" fmla="*/ 7280 w 10000"/>
              <a:gd name="connsiteY27" fmla="*/ 3077 h 10000"/>
              <a:gd name="connsiteX28" fmla="*/ 7280 w 10000"/>
              <a:gd name="connsiteY28" fmla="*/ 3333 h 10000"/>
              <a:gd name="connsiteX29" fmla="*/ 8177 w 10000"/>
              <a:gd name="connsiteY29" fmla="*/ 3385 h 10000"/>
              <a:gd name="connsiteX30" fmla="*/ 8628 w 10000"/>
              <a:gd name="connsiteY30" fmla="*/ 3538 h 10000"/>
              <a:gd name="connsiteX31" fmla="*/ 8628 w 10000"/>
              <a:gd name="connsiteY31" fmla="*/ 3692 h 10000"/>
              <a:gd name="connsiteX32" fmla="*/ 8928 w 10000"/>
              <a:gd name="connsiteY32" fmla="*/ 3641 h 10000"/>
              <a:gd name="connsiteX33" fmla="*/ 9826 w 10000"/>
              <a:gd name="connsiteY33" fmla="*/ 3487 h 10000"/>
              <a:gd name="connsiteX34" fmla="*/ 9826 w 10000"/>
              <a:gd name="connsiteY34" fmla="*/ 3692 h 10000"/>
              <a:gd name="connsiteX35" fmla="*/ 9527 w 10000"/>
              <a:gd name="connsiteY35" fmla="*/ 3795 h 10000"/>
              <a:gd name="connsiteX36" fmla="*/ 9376 w 10000"/>
              <a:gd name="connsiteY36" fmla="*/ 4000 h 10000"/>
              <a:gd name="connsiteX37" fmla="*/ 8928 w 10000"/>
              <a:gd name="connsiteY37" fmla="*/ 4052 h 10000"/>
              <a:gd name="connsiteX38" fmla="*/ 8776 w 10000"/>
              <a:gd name="connsiteY38" fmla="*/ 4307 h 10000"/>
              <a:gd name="connsiteX39" fmla="*/ 8028 w 10000"/>
              <a:gd name="connsiteY39" fmla="*/ 4307 h 10000"/>
              <a:gd name="connsiteX40" fmla="*/ 8028 w 10000"/>
              <a:gd name="connsiteY40" fmla="*/ 4410 h 10000"/>
              <a:gd name="connsiteX41" fmla="*/ 7577 w 10000"/>
              <a:gd name="connsiteY41" fmla="*/ 4410 h 10000"/>
              <a:gd name="connsiteX42" fmla="*/ 7429 w 10000"/>
              <a:gd name="connsiteY42" fmla="*/ 4563 h 10000"/>
              <a:gd name="connsiteX43" fmla="*/ 7128 w 10000"/>
              <a:gd name="connsiteY43" fmla="*/ 4616 h 10000"/>
              <a:gd name="connsiteX44" fmla="*/ 6678 w 10000"/>
              <a:gd name="connsiteY44" fmla="*/ 4667 h 10000"/>
              <a:gd name="connsiteX45" fmla="*/ 6080 w 10000"/>
              <a:gd name="connsiteY45" fmla="*/ 4616 h 10000"/>
              <a:gd name="connsiteX46" fmla="*/ 5780 w 10000"/>
              <a:gd name="connsiteY46" fmla="*/ 4821 h 10000"/>
              <a:gd name="connsiteX47" fmla="*/ 5930 w 10000"/>
              <a:gd name="connsiteY47" fmla="*/ 4923 h 10000"/>
              <a:gd name="connsiteX48" fmla="*/ 5780 w 10000"/>
              <a:gd name="connsiteY48" fmla="*/ 5077 h 10000"/>
              <a:gd name="connsiteX49" fmla="*/ 5930 w 10000"/>
              <a:gd name="connsiteY49" fmla="*/ 5282 h 10000"/>
              <a:gd name="connsiteX50" fmla="*/ 5330 w 10000"/>
              <a:gd name="connsiteY50" fmla="*/ 5282 h 10000"/>
              <a:gd name="connsiteX51" fmla="*/ 5780 w 10000"/>
              <a:gd name="connsiteY51" fmla="*/ 5436 h 10000"/>
              <a:gd name="connsiteX52" fmla="*/ 5930 w 10000"/>
              <a:gd name="connsiteY52" fmla="*/ 5538 h 10000"/>
              <a:gd name="connsiteX53" fmla="*/ 6080 w 10000"/>
              <a:gd name="connsiteY53" fmla="*/ 5692 h 10000"/>
              <a:gd name="connsiteX54" fmla="*/ 6678 w 10000"/>
              <a:gd name="connsiteY54" fmla="*/ 5948 h 10000"/>
              <a:gd name="connsiteX55" fmla="*/ 7280 w 10000"/>
              <a:gd name="connsiteY55" fmla="*/ 6205 h 10000"/>
              <a:gd name="connsiteX56" fmla="*/ 7729 w 10000"/>
              <a:gd name="connsiteY56" fmla="*/ 6513 h 10000"/>
              <a:gd name="connsiteX57" fmla="*/ 7878 w 10000"/>
              <a:gd name="connsiteY57" fmla="*/ 6410 h 10000"/>
              <a:gd name="connsiteX58" fmla="*/ 7878 w 10000"/>
              <a:gd name="connsiteY58" fmla="*/ 6615 h 10000"/>
              <a:gd name="connsiteX59" fmla="*/ 7577 w 10000"/>
              <a:gd name="connsiteY59" fmla="*/ 6718 h 10000"/>
              <a:gd name="connsiteX60" fmla="*/ 7729 w 10000"/>
              <a:gd name="connsiteY60" fmla="*/ 6975 h 10000"/>
              <a:gd name="connsiteX61" fmla="*/ 7429 w 10000"/>
              <a:gd name="connsiteY61" fmla="*/ 7077 h 10000"/>
              <a:gd name="connsiteX62" fmla="*/ 7128 w 10000"/>
              <a:gd name="connsiteY62" fmla="*/ 7128 h 10000"/>
              <a:gd name="connsiteX63" fmla="*/ 7429 w 10000"/>
              <a:gd name="connsiteY63" fmla="*/ 7333 h 10000"/>
              <a:gd name="connsiteX64" fmla="*/ 8477 w 10000"/>
              <a:gd name="connsiteY64" fmla="*/ 7743 h 10000"/>
              <a:gd name="connsiteX65" fmla="*/ 8776 w 10000"/>
              <a:gd name="connsiteY65" fmla="*/ 8205 h 10000"/>
              <a:gd name="connsiteX66" fmla="*/ 8928 w 10000"/>
              <a:gd name="connsiteY66" fmla="*/ 8359 h 10000"/>
              <a:gd name="connsiteX67" fmla="*/ 9078 w 10000"/>
              <a:gd name="connsiteY67" fmla="*/ 8513 h 10000"/>
              <a:gd name="connsiteX68" fmla="*/ 9376 w 10000"/>
              <a:gd name="connsiteY68" fmla="*/ 8718 h 10000"/>
              <a:gd name="connsiteX69" fmla="*/ 9675 w 10000"/>
              <a:gd name="connsiteY69" fmla="*/ 8975 h 10000"/>
              <a:gd name="connsiteX70" fmla="*/ 9376 w 10000"/>
              <a:gd name="connsiteY70" fmla="*/ 9281 h 10000"/>
              <a:gd name="connsiteX71" fmla="*/ 8776 w 10000"/>
              <a:gd name="connsiteY71" fmla="*/ 9590 h 10000"/>
              <a:gd name="connsiteX72" fmla="*/ 8628 w 10000"/>
              <a:gd name="connsiteY72" fmla="*/ 9744 h 10000"/>
              <a:gd name="connsiteX73" fmla="*/ 8477 w 10000"/>
              <a:gd name="connsiteY73" fmla="*/ 10000 h 10000"/>
              <a:gd name="connsiteX74" fmla="*/ 8177 w 10000"/>
              <a:gd name="connsiteY74" fmla="*/ 9691 h 10000"/>
              <a:gd name="connsiteX75" fmla="*/ 8177 w 10000"/>
              <a:gd name="connsiteY75" fmla="*/ 9590 h 10000"/>
              <a:gd name="connsiteX76" fmla="*/ 8328 w 10000"/>
              <a:gd name="connsiteY76" fmla="*/ 9486 h 10000"/>
              <a:gd name="connsiteX77" fmla="*/ 8477 w 10000"/>
              <a:gd name="connsiteY77" fmla="*/ 9230 h 10000"/>
              <a:gd name="connsiteX78" fmla="*/ 8628 w 10000"/>
              <a:gd name="connsiteY78" fmla="*/ 9025 h 10000"/>
              <a:gd name="connsiteX79" fmla="*/ 8477 w 10000"/>
              <a:gd name="connsiteY79" fmla="*/ 8975 h 10000"/>
              <a:gd name="connsiteX80" fmla="*/ 8328 w 10000"/>
              <a:gd name="connsiteY80" fmla="*/ 9025 h 10000"/>
              <a:gd name="connsiteX81" fmla="*/ 8177 w 10000"/>
              <a:gd name="connsiteY81" fmla="*/ 8924 h 10000"/>
              <a:gd name="connsiteX82" fmla="*/ 8328 w 10000"/>
              <a:gd name="connsiteY82" fmla="*/ 8770 h 10000"/>
              <a:gd name="connsiteX83" fmla="*/ 8028 w 10000"/>
              <a:gd name="connsiteY83" fmla="*/ 8718 h 10000"/>
              <a:gd name="connsiteX84" fmla="*/ 8328 w 10000"/>
              <a:gd name="connsiteY84" fmla="*/ 8718 h 10000"/>
              <a:gd name="connsiteX85" fmla="*/ 8328 w 10000"/>
              <a:gd name="connsiteY85" fmla="*/ 8615 h 10000"/>
              <a:gd name="connsiteX86" fmla="*/ 8177 w 10000"/>
              <a:gd name="connsiteY86" fmla="*/ 8461 h 10000"/>
              <a:gd name="connsiteX87" fmla="*/ 8028 w 10000"/>
              <a:gd name="connsiteY87" fmla="*/ 8256 h 10000"/>
              <a:gd name="connsiteX88" fmla="*/ 7577 w 10000"/>
              <a:gd name="connsiteY88" fmla="*/ 8000 h 10000"/>
              <a:gd name="connsiteX89" fmla="*/ 7280 w 10000"/>
              <a:gd name="connsiteY89" fmla="*/ 7743 h 10000"/>
              <a:gd name="connsiteX90" fmla="*/ 7280 w 10000"/>
              <a:gd name="connsiteY90" fmla="*/ 8000 h 10000"/>
              <a:gd name="connsiteX91" fmla="*/ 7280 w 10000"/>
              <a:gd name="connsiteY91" fmla="*/ 7846 h 10000"/>
              <a:gd name="connsiteX92" fmla="*/ 7128 w 10000"/>
              <a:gd name="connsiteY92" fmla="*/ 7692 h 10000"/>
              <a:gd name="connsiteX93" fmla="*/ 6979 w 10000"/>
              <a:gd name="connsiteY93" fmla="*/ 7385 h 10000"/>
              <a:gd name="connsiteX94" fmla="*/ 6828 w 10000"/>
              <a:gd name="connsiteY94" fmla="*/ 7385 h 10000"/>
              <a:gd name="connsiteX95" fmla="*/ 6828 w 10000"/>
              <a:gd name="connsiteY95" fmla="*/ 7385 h 10000"/>
              <a:gd name="connsiteX96" fmla="*/ 6379 w 10000"/>
              <a:gd name="connsiteY96" fmla="*/ 6769 h 10000"/>
              <a:gd name="connsiteX97" fmla="*/ 6230 w 10000"/>
              <a:gd name="connsiteY97" fmla="*/ 6667 h 10000"/>
              <a:gd name="connsiteX98" fmla="*/ 6230 w 10000"/>
              <a:gd name="connsiteY98" fmla="*/ 6563 h 10000"/>
              <a:gd name="connsiteX99" fmla="*/ 6230 w 10000"/>
              <a:gd name="connsiteY99" fmla="*/ 6358 h 10000"/>
              <a:gd name="connsiteX100" fmla="*/ 5780 w 10000"/>
              <a:gd name="connsiteY100" fmla="*/ 6358 h 10000"/>
              <a:gd name="connsiteX101" fmla="*/ 5330 w 10000"/>
              <a:gd name="connsiteY101" fmla="*/ 6052 h 10000"/>
              <a:gd name="connsiteX102" fmla="*/ 5180 w 10000"/>
              <a:gd name="connsiteY102" fmla="*/ 6000 h 10000"/>
              <a:gd name="connsiteX103" fmla="*/ 4882 w 10000"/>
              <a:gd name="connsiteY103" fmla="*/ 5897 h 10000"/>
              <a:gd name="connsiteX104" fmla="*/ 4882 w 10000"/>
              <a:gd name="connsiteY104" fmla="*/ 6000 h 10000"/>
              <a:gd name="connsiteX105" fmla="*/ 4882 w 10000"/>
              <a:gd name="connsiteY105" fmla="*/ 6257 h 10000"/>
              <a:gd name="connsiteX106" fmla="*/ 4580 w 10000"/>
              <a:gd name="connsiteY106" fmla="*/ 6410 h 10000"/>
              <a:gd name="connsiteX107" fmla="*/ 4132 w 10000"/>
              <a:gd name="connsiteY107" fmla="*/ 6257 h 10000"/>
              <a:gd name="connsiteX108" fmla="*/ 4281 w 10000"/>
              <a:gd name="connsiteY108" fmla="*/ 6358 h 10000"/>
              <a:gd name="connsiteX109" fmla="*/ 3832 w 10000"/>
              <a:gd name="connsiteY109" fmla="*/ 6462 h 10000"/>
              <a:gd name="connsiteX110" fmla="*/ 3531 w 10000"/>
              <a:gd name="connsiteY110" fmla="*/ 6563 h 10000"/>
              <a:gd name="connsiteX0" fmla="*/ 85 w 10000"/>
              <a:gd name="connsiteY0" fmla="*/ 1640 h 10000"/>
              <a:gd name="connsiteX1" fmla="*/ 383 w 10000"/>
              <a:gd name="connsiteY1" fmla="*/ 1334 h 10000"/>
              <a:gd name="connsiteX2" fmla="*/ 383 w 10000"/>
              <a:gd name="connsiteY2" fmla="*/ 1076 h 10000"/>
              <a:gd name="connsiteX3" fmla="*/ 3980 w 10000"/>
              <a:gd name="connsiteY3" fmla="*/ 0 h 10000"/>
              <a:gd name="connsiteX4" fmla="*/ 4132 w 10000"/>
              <a:gd name="connsiteY4" fmla="*/ 154 h 10000"/>
              <a:gd name="connsiteX5" fmla="*/ 4432 w 10000"/>
              <a:gd name="connsiteY5" fmla="*/ 308 h 10000"/>
              <a:gd name="connsiteX6" fmla="*/ 4580 w 10000"/>
              <a:gd name="connsiteY6" fmla="*/ 256 h 10000"/>
              <a:gd name="connsiteX7" fmla="*/ 5330 w 10000"/>
              <a:gd name="connsiteY7" fmla="*/ 719 h 10000"/>
              <a:gd name="connsiteX8" fmla="*/ 5481 w 10000"/>
              <a:gd name="connsiteY8" fmla="*/ 974 h 10000"/>
              <a:gd name="connsiteX9" fmla="*/ 5330 w 10000"/>
              <a:gd name="connsiteY9" fmla="*/ 1129 h 10000"/>
              <a:gd name="connsiteX10" fmla="*/ 5330 w 10000"/>
              <a:gd name="connsiteY10" fmla="*/ 1282 h 10000"/>
              <a:gd name="connsiteX11" fmla="*/ 5180 w 10000"/>
              <a:gd name="connsiteY11" fmla="*/ 1334 h 10000"/>
              <a:gd name="connsiteX12" fmla="*/ 4882 w 10000"/>
              <a:gd name="connsiteY12" fmla="*/ 1385 h 10000"/>
              <a:gd name="connsiteX13" fmla="*/ 4432 w 10000"/>
              <a:gd name="connsiteY13" fmla="*/ 1590 h 10000"/>
              <a:gd name="connsiteX14" fmla="*/ 4580 w 10000"/>
              <a:gd name="connsiteY14" fmla="*/ 1795 h 10000"/>
              <a:gd name="connsiteX15" fmla="*/ 4281 w 10000"/>
              <a:gd name="connsiteY15" fmla="*/ 1949 h 10000"/>
              <a:gd name="connsiteX16" fmla="*/ 4580 w 10000"/>
              <a:gd name="connsiteY16" fmla="*/ 2051 h 10000"/>
              <a:gd name="connsiteX17" fmla="*/ 4580 w 10000"/>
              <a:gd name="connsiteY17" fmla="*/ 2205 h 10000"/>
              <a:gd name="connsiteX18" fmla="*/ 4580 w 10000"/>
              <a:gd name="connsiteY18" fmla="*/ 2359 h 10000"/>
              <a:gd name="connsiteX19" fmla="*/ 5180 w 10000"/>
              <a:gd name="connsiteY19" fmla="*/ 2257 h 10000"/>
              <a:gd name="connsiteX20" fmla="*/ 6230 w 10000"/>
              <a:gd name="connsiteY20" fmla="*/ 2205 h 10000"/>
              <a:gd name="connsiteX21" fmla="*/ 6080 w 10000"/>
              <a:gd name="connsiteY21" fmla="*/ 2359 h 10000"/>
              <a:gd name="connsiteX22" fmla="*/ 6230 w 10000"/>
              <a:gd name="connsiteY22" fmla="*/ 2462 h 10000"/>
              <a:gd name="connsiteX23" fmla="*/ 6379 w 10000"/>
              <a:gd name="connsiteY23" fmla="*/ 2564 h 10000"/>
              <a:gd name="connsiteX24" fmla="*/ 6678 w 10000"/>
              <a:gd name="connsiteY24" fmla="*/ 2769 h 10000"/>
              <a:gd name="connsiteX25" fmla="*/ 7429 w 10000"/>
              <a:gd name="connsiteY25" fmla="*/ 2872 h 10000"/>
              <a:gd name="connsiteX26" fmla="*/ 7280 w 10000"/>
              <a:gd name="connsiteY26" fmla="*/ 3077 h 10000"/>
              <a:gd name="connsiteX27" fmla="*/ 7280 w 10000"/>
              <a:gd name="connsiteY27" fmla="*/ 3333 h 10000"/>
              <a:gd name="connsiteX28" fmla="*/ 8177 w 10000"/>
              <a:gd name="connsiteY28" fmla="*/ 3385 h 10000"/>
              <a:gd name="connsiteX29" fmla="*/ 8628 w 10000"/>
              <a:gd name="connsiteY29" fmla="*/ 3538 h 10000"/>
              <a:gd name="connsiteX30" fmla="*/ 8628 w 10000"/>
              <a:gd name="connsiteY30" fmla="*/ 3692 h 10000"/>
              <a:gd name="connsiteX31" fmla="*/ 8928 w 10000"/>
              <a:gd name="connsiteY31" fmla="*/ 3641 h 10000"/>
              <a:gd name="connsiteX32" fmla="*/ 9826 w 10000"/>
              <a:gd name="connsiteY32" fmla="*/ 3487 h 10000"/>
              <a:gd name="connsiteX33" fmla="*/ 9826 w 10000"/>
              <a:gd name="connsiteY33" fmla="*/ 3692 h 10000"/>
              <a:gd name="connsiteX34" fmla="*/ 9527 w 10000"/>
              <a:gd name="connsiteY34" fmla="*/ 3795 h 10000"/>
              <a:gd name="connsiteX35" fmla="*/ 9376 w 10000"/>
              <a:gd name="connsiteY35" fmla="*/ 4000 h 10000"/>
              <a:gd name="connsiteX36" fmla="*/ 8928 w 10000"/>
              <a:gd name="connsiteY36" fmla="*/ 4052 h 10000"/>
              <a:gd name="connsiteX37" fmla="*/ 8776 w 10000"/>
              <a:gd name="connsiteY37" fmla="*/ 4307 h 10000"/>
              <a:gd name="connsiteX38" fmla="*/ 8028 w 10000"/>
              <a:gd name="connsiteY38" fmla="*/ 4307 h 10000"/>
              <a:gd name="connsiteX39" fmla="*/ 8028 w 10000"/>
              <a:gd name="connsiteY39" fmla="*/ 4410 h 10000"/>
              <a:gd name="connsiteX40" fmla="*/ 7577 w 10000"/>
              <a:gd name="connsiteY40" fmla="*/ 4410 h 10000"/>
              <a:gd name="connsiteX41" fmla="*/ 7429 w 10000"/>
              <a:gd name="connsiteY41" fmla="*/ 4563 h 10000"/>
              <a:gd name="connsiteX42" fmla="*/ 7128 w 10000"/>
              <a:gd name="connsiteY42" fmla="*/ 4616 h 10000"/>
              <a:gd name="connsiteX43" fmla="*/ 6678 w 10000"/>
              <a:gd name="connsiteY43" fmla="*/ 4667 h 10000"/>
              <a:gd name="connsiteX44" fmla="*/ 6080 w 10000"/>
              <a:gd name="connsiteY44" fmla="*/ 4616 h 10000"/>
              <a:gd name="connsiteX45" fmla="*/ 5780 w 10000"/>
              <a:gd name="connsiteY45" fmla="*/ 4821 h 10000"/>
              <a:gd name="connsiteX46" fmla="*/ 5930 w 10000"/>
              <a:gd name="connsiteY46" fmla="*/ 4923 h 10000"/>
              <a:gd name="connsiteX47" fmla="*/ 5780 w 10000"/>
              <a:gd name="connsiteY47" fmla="*/ 5077 h 10000"/>
              <a:gd name="connsiteX48" fmla="*/ 5930 w 10000"/>
              <a:gd name="connsiteY48" fmla="*/ 5282 h 10000"/>
              <a:gd name="connsiteX49" fmla="*/ 5330 w 10000"/>
              <a:gd name="connsiteY49" fmla="*/ 5282 h 10000"/>
              <a:gd name="connsiteX50" fmla="*/ 5780 w 10000"/>
              <a:gd name="connsiteY50" fmla="*/ 5436 h 10000"/>
              <a:gd name="connsiteX51" fmla="*/ 5930 w 10000"/>
              <a:gd name="connsiteY51" fmla="*/ 5538 h 10000"/>
              <a:gd name="connsiteX52" fmla="*/ 6080 w 10000"/>
              <a:gd name="connsiteY52" fmla="*/ 5692 h 10000"/>
              <a:gd name="connsiteX53" fmla="*/ 6678 w 10000"/>
              <a:gd name="connsiteY53" fmla="*/ 5948 h 10000"/>
              <a:gd name="connsiteX54" fmla="*/ 7280 w 10000"/>
              <a:gd name="connsiteY54" fmla="*/ 6205 h 10000"/>
              <a:gd name="connsiteX55" fmla="*/ 7729 w 10000"/>
              <a:gd name="connsiteY55" fmla="*/ 6513 h 10000"/>
              <a:gd name="connsiteX56" fmla="*/ 7878 w 10000"/>
              <a:gd name="connsiteY56" fmla="*/ 6410 h 10000"/>
              <a:gd name="connsiteX57" fmla="*/ 7878 w 10000"/>
              <a:gd name="connsiteY57" fmla="*/ 6615 h 10000"/>
              <a:gd name="connsiteX58" fmla="*/ 7577 w 10000"/>
              <a:gd name="connsiteY58" fmla="*/ 6718 h 10000"/>
              <a:gd name="connsiteX59" fmla="*/ 7729 w 10000"/>
              <a:gd name="connsiteY59" fmla="*/ 6975 h 10000"/>
              <a:gd name="connsiteX60" fmla="*/ 7429 w 10000"/>
              <a:gd name="connsiteY60" fmla="*/ 7077 h 10000"/>
              <a:gd name="connsiteX61" fmla="*/ 7128 w 10000"/>
              <a:gd name="connsiteY61" fmla="*/ 7128 h 10000"/>
              <a:gd name="connsiteX62" fmla="*/ 7429 w 10000"/>
              <a:gd name="connsiteY62" fmla="*/ 7333 h 10000"/>
              <a:gd name="connsiteX63" fmla="*/ 8477 w 10000"/>
              <a:gd name="connsiteY63" fmla="*/ 7743 h 10000"/>
              <a:gd name="connsiteX64" fmla="*/ 8776 w 10000"/>
              <a:gd name="connsiteY64" fmla="*/ 8205 h 10000"/>
              <a:gd name="connsiteX65" fmla="*/ 8928 w 10000"/>
              <a:gd name="connsiteY65" fmla="*/ 8359 h 10000"/>
              <a:gd name="connsiteX66" fmla="*/ 9078 w 10000"/>
              <a:gd name="connsiteY66" fmla="*/ 8513 h 10000"/>
              <a:gd name="connsiteX67" fmla="*/ 9376 w 10000"/>
              <a:gd name="connsiteY67" fmla="*/ 8718 h 10000"/>
              <a:gd name="connsiteX68" fmla="*/ 9675 w 10000"/>
              <a:gd name="connsiteY68" fmla="*/ 8975 h 10000"/>
              <a:gd name="connsiteX69" fmla="*/ 9376 w 10000"/>
              <a:gd name="connsiteY69" fmla="*/ 9281 h 10000"/>
              <a:gd name="connsiteX70" fmla="*/ 8776 w 10000"/>
              <a:gd name="connsiteY70" fmla="*/ 9590 h 10000"/>
              <a:gd name="connsiteX71" fmla="*/ 8628 w 10000"/>
              <a:gd name="connsiteY71" fmla="*/ 9744 h 10000"/>
              <a:gd name="connsiteX72" fmla="*/ 8477 w 10000"/>
              <a:gd name="connsiteY72" fmla="*/ 10000 h 10000"/>
              <a:gd name="connsiteX73" fmla="*/ 8177 w 10000"/>
              <a:gd name="connsiteY73" fmla="*/ 9691 h 10000"/>
              <a:gd name="connsiteX74" fmla="*/ 8177 w 10000"/>
              <a:gd name="connsiteY74" fmla="*/ 9590 h 10000"/>
              <a:gd name="connsiteX75" fmla="*/ 8328 w 10000"/>
              <a:gd name="connsiteY75" fmla="*/ 9486 h 10000"/>
              <a:gd name="connsiteX76" fmla="*/ 8477 w 10000"/>
              <a:gd name="connsiteY76" fmla="*/ 9230 h 10000"/>
              <a:gd name="connsiteX77" fmla="*/ 8628 w 10000"/>
              <a:gd name="connsiteY77" fmla="*/ 9025 h 10000"/>
              <a:gd name="connsiteX78" fmla="*/ 8477 w 10000"/>
              <a:gd name="connsiteY78" fmla="*/ 8975 h 10000"/>
              <a:gd name="connsiteX79" fmla="*/ 8328 w 10000"/>
              <a:gd name="connsiteY79" fmla="*/ 9025 h 10000"/>
              <a:gd name="connsiteX80" fmla="*/ 8177 w 10000"/>
              <a:gd name="connsiteY80" fmla="*/ 8924 h 10000"/>
              <a:gd name="connsiteX81" fmla="*/ 8328 w 10000"/>
              <a:gd name="connsiteY81" fmla="*/ 8770 h 10000"/>
              <a:gd name="connsiteX82" fmla="*/ 8028 w 10000"/>
              <a:gd name="connsiteY82" fmla="*/ 8718 h 10000"/>
              <a:gd name="connsiteX83" fmla="*/ 8328 w 10000"/>
              <a:gd name="connsiteY83" fmla="*/ 8718 h 10000"/>
              <a:gd name="connsiteX84" fmla="*/ 8328 w 10000"/>
              <a:gd name="connsiteY84" fmla="*/ 8615 h 10000"/>
              <a:gd name="connsiteX85" fmla="*/ 8177 w 10000"/>
              <a:gd name="connsiteY85" fmla="*/ 8461 h 10000"/>
              <a:gd name="connsiteX86" fmla="*/ 8028 w 10000"/>
              <a:gd name="connsiteY86" fmla="*/ 8256 h 10000"/>
              <a:gd name="connsiteX87" fmla="*/ 7577 w 10000"/>
              <a:gd name="connsiteY87" fmla="*/ 8000 h 10000"/>
              <a:gd name="connsiteX88" fmla="*/ 7280 w 10000"/>
              <a:gd name="connsiteY88" fmla="*/ 7743 h 10000"/>
              <a:gd name="connsiteX89" fmla="*/ 7280 w 10000"/>
              <a:gd name="connsiteY89" fmla="*/ 8000 h 10000"/>
              <a:gd name="connsiteX90" fmla="*/ 7280 w 10000"/>
              <a:gd name="connsiteY90" fmla="*/ 7846 h 10000"/>
              <a:gd name="connsiteX91" fmla="*/ 7128 w 10000"/>
              <a:gd name="connsiteY91" fmla="*/ 7692 h 10000"/>
              <a:gd name="connsiteX92" fmla="*/ 6979 w 10000"/>
              <a:gd name="connsiteY92" fmla="*/ 7385 h 10000"/>
              <a:gd name="connsiteX93" fmla="*/ 6828 w 10000"/>
              <a:gd name="connsiteY93" fmla="*/ 7385 h 10000"/>
              <a:gd name="connsiteX94" fmla="*/ 6828 w 10000"/>
              <a:gd name="connsiteY94" fmla="*/ 7385 h 10000"/>
              <a:gd name="connsiteX95" fmla="*/ 6379 w 10000"/>
              <a:gd name="connsiteY95" fmla="*/ 6769 h 10000"/>
              <a:gd name="connsiteX96" fmla="*/ 6230 w 10000"/>
              <a:gd name="connsiteY96" fmla="*/ 6667 h 10000"/>
              <a:gd name="connsiteX97" fmla="*/ 6230 w 10000"/>
              <a:gd name="connsiteY97" fmla="*/ 6563 h 10000"/>
              <a:gd name="connsiteX98" fmla="*/ 6230 w 10000"/>
              <a:gd name="connsiteY98" fmla="*/ 6358 h 10000"/>
              <a:gd name="connsiteX99" fmla="*/ 5780 w 10000"/>
              <a:gd name="connsiteY99" fmla="*/ 6358 h 10000"/>
              <a:gd name="connsiteX100" fmla="*/ 5330 w 10000"/>
              <a:gd name="connsiteY100" fmla="*/ 6052 h 10000"/>
              <a:gd name="connsiteX101" fmla="*/ 5180 w 10000"/>
              <a:gd name="connsiteY101" fmla="*/ 6000 h 10000"/>
              <a:gd name="connsiteX102" fmla="*/ 4882 w 10000"/>
              <a:gd name="connsiteY102" fmla="*/ 5897 h 10000"/>
              <a:gd name="connsiteX103" fmla="*/ 4882 w 10000"/>
              <a:gd name="connsiteY103" fmla="*/ 6000 h 10000"/>
              <a:gd name="connsiteX104" fmla="*/ 4882 w 10000"/>
              <a:gd name="connsiteY104" fmla="*/ 6257 h 10000"/>
              <a:gd name="connsiteX105" fmla="*/ 4580 w 10000"/>
              <a:gd name="connsiteY105" fmla="*/ 6410 h 10000"/>
              <a:gd name="connsiteX106" fmla="*/ 4132 w 10000"/>
              <a:gd name="connsiteY106" fmla="*/ 6257 h 10000"/>
              <a:gd name="connsiteX107" fmla="*/ 4281 w 10000"/>
              <a:gd name="connsiteY107" fmla="*/ 6358 h 10000"/>
              <a:gd name="connsiteX108" fmla="*/ 3832 w 10000"/>
              <a:gd name="connsiteY108" fmla="*/ 6462 h 10000"/>
              <a:gd name="connsiteX109" fmla="*/ 3531 w 10000"/>
              <a:gd name="connsiteY109" fmla="*/ 6563 h 10000"/>
              <a:gd name="connsiteX0" fmla="*/ 85 w 10000"/>
              <a:gd name="connsiteY0" fmla="*/ 1640 h 10000"/>
              <a:gd name="connsiteX1" fmla="*/ 383 w 10000"/>
              <a:gd name="connsiteY1" fmla="*/ 1334 h 10000"/>
              <a:gd name="connsiteX2" fmla="*/ 3980 w 10000"/>
              <a:gd name="connsiteY2" fmla="*/ 0 h 10000"/>
              <a:gd name="connsiteX3" fmla="*/ 4132 w 10000"/>
              <a:gd name="connsiteY3" fmla="*/ 154 h 10000"/>
              <a:gd name="connsiteX4" fmla="*/ 4432 w 10000"/>
              <a:gd name="connsiteY4" fmla="*/ 308 h 10000"/>
              <a:gd name="connsiteX5" fmla="*/ 4580 w 10000"/>
              <a:gd name="connsiteY5" fmla="*/ 256 h 10000"/>
              <a:gd name="connsiteX6" fmla="*/ 5330 w 10000"/>
              <a:gd name="connsiteY6" fmla="*/ 719 h 10000"/>
              <a:gd name="connsiteX7" fmla="*/ 5481 w 10000"/>
              <a:gd name="connsiteY7" fmla="*/ 974 h 10000"/>
              <a:gd name="connsiteX8" fmla="*/ 5330 w 10000"/>
              <a:gd name="connsiteY8" fmla="*/ 1129 h 10000"/>
              <a:gd name="connsiteX9" fmla="*/ 5330 w 10000"/>
              <a:gd name="connsiteY9" fmla="*/ 1282 h 10000"/>
              <a:gd name="connsiteX10" fmla="*/ 5180 w 10000"/>
              <a:gd name="connsiteY10" fmla="*/ 1334 h 10000"/>
              <a:gd name="connsiteX11" fmla="*/ 4882 w 10000"/>
              <a:gd name="connsiteY11" fmla="*/ 1385 h 10000"/>
              <a:gd name="connsiteX12" fmla="*/ 4432 w 10000"/>
              <a:gd name="connsiteY12" fmla="*/ 1590 h 10000"/>
              <a:gd name="connsiteX13" fmla="*/ 4580 w 10000"/>
              <a:gd name="connsiteY13" fmla="*/ 1795 h 10000"/>
              <a:gd name="connsiteX14" fmla="*/ 4281 w 10000"/>
              <a:gd name="connsiteY14" fmla="*/ 1949 h 10000"/>
              <a:gd name="connsiteX15" fmla="*/ 4580 w 10000"/>
              <a:gd name="connsiteY15" fmla="*/ 2051 h 10000"/>
              <a:gd name="connsiteX16" fmla="*/ 4580 w 10000"/>
              <a:gd name="connsiteY16" fmla="*/ 2205 h 10000"/>
              <a:gd name="connsiteX17" fmla="*/ 4580 w 10000"/>
              <a:gd name="connsiteY17" fmla="*/ 2359 h 10000"/>
              <a:gd name="connsiteX18" fmla="*/ 5180 w 10000"/>
              <a:gd name="connsiteY18" fmla="*/ 2257 h 10000"/>
              <a:gd name="connsiteX19" fmla="*/ 6230 w 10000"/>
              <a:gd name="connsiteY19" fmla="*/ 2205 h 10000"/>
              <a:gd name="connsiteX20" fmla="*/ 6080 w 10000"/>
              <a:gd name="connsiteY20" fmla="*/ 2359 h 10000"/>
              <a:gd name="connsiteX21" fmla="*/ 6230 w 10000"/>
              <a:gd name="connsiteY21" fmla="*/ 2462 h 10000"/>
              <a:gd name="connsiteX22" fmla="*/ 6379 w 10000"/>
              <a:gd name="connsiteY22" fmla="*/ 2564 h 10000"/>
              <a:gd name="connsiteX23" fmla="*/ 6678 w 10000"/>
              <a:gd name="connsiteY23" fmla="*/ 2769 h 10000"/>
              <a:gd name="connsiteX24" fmla="*/ 7429 w 10000"/>
              <a:gd name="connsiteY24" fmla="*/ 2872 h 10000"/>
              <a:gd name="connsiteX25" fmla="*/ 7280 w 10000"/>
              <a:gd name="connsiteY25" fmla="*/ 3077 h 10000"/>
              <a:gd name="connsiteX26" fmla="*/ 7280 w 10000"/>
              <a:gd name="connsiteY26" fmla="*/ 3333 h 10000"/>
              <a:gd name="connsiteX27" fmla="*/ 8177 w 10000"/>
              <a:gd name="connsiteY27" fmla="*/ 3385 h 10000"/>
              <a:gd name="connsiteX28" fmla="*/ 8628 w 10000"/>
              <a:gd name="connsiteY28" fmla="*/ 3538 h 10000"/>
              <a:gd name="connsiteX29" fmla="*/ 8628 w 10000"/>
              <a:gd name="connsiteY29" fmla="*/ 3692 h 10000"/>
              <a:gd name="connsiteX30" fmla="*/ 8928 w 10000"/>
              <a:gd name="connsiteY30" fmla="*/ 3641 h 10000"/>
              <a:gd name="connsiteX31" fmla="*/ 9826 w 10000"/>
              <a:gd name="connsiteY31" fmla="*/ 3487 h 10000"/>
              <a:gd name="connsiteX32" fmla="*/ 9826 w 10000"/>
              <a:gd name="connsiteY32" fmla="*/ 3692 h 10000"/>
              <a:gd name="connsiteX33" fmla="*/ 9527 w 10000"/>
              <a:gd name="connsiteY33" fmla="*/ 3795 h 10000"/>
              <a:gd name="connsiteX34" fmla="*/ 9376 w 10000"/>
              <a:gd name="connsiteY34" fmla="*/ 4000 h 10000"/>
              <a:gd name="connsiteX35" fmla="*/ 8928 w 10000"/>
              <a:gd name="connsiteY35" fmla="*/ 4052 h 10000"/>
              <a:gd name="connsiteX36" fmla="*/ 8776 w 10000"/>
              <a:gd name="connsiteY36" fmla="*/ 4307 h 10000"/>
              <a:gd name="connsiteX37" fmla="*/ 8028 w 10000"/>
              <a:gd name="connsiteY37" fmla="*/ 4307 h 10000"/>
              <a:gd name="connsiteX38" fmla="*/ 8028 w 10000"/>
              <a:gd name="connsiteY38" fmla="*/ 4410 h 10000"/>
              <a:gd name="connsiteX39" fmla="*/ 7577 w 10000"/>
              <a:gd name="connsiteY39" fmla="*/ 4410 h 10000"/>
              <a:gd name="connsiteX40" fmla="*/ 7429 w 10000"/>
              <a:gd name="connsiteY40" fmla="*/ 4563 h 10000"/>
              <a:gd name="connsiteX41" fmla="*/ 7128 w 10000"/>
              <a:gd name="connsiteY41" fmla="*/ 4616 h 10000"/>
              <a:gd name="connsiteX42" fmla="*/ 6678 w 10000"/>
              <a:gd name="connsiteY42" fmla="*/ 4667 h 10000"/>
              <a:gd name="connsiteX43" fmla="*/ 6080 w 10000"/>
              <a:gd name="connsiteY43" fmla="*/ 4616 h 10000"/>
              <a:gd name="connsiteX44" fmla="*/ 5780 w 10000"/>
              <a:gd name="connsiteY44" fmla="*/ 4821 h 10000"/>
              <a:gd name="connsiteX45" fmla="*/ 5930 w 10000"/>
              <a:gd name="connsiteY45" fmla="*/ 4923 h 10000"/>
              <a:gd name="connsiteX46" fmla="*/ 5780 w 10000"/>
              <a:gd name="connsiteY46" fmla="*/ 5077 h 10000"/>
              <a:gd name="connsiteX47" fmla="*/ 5930 w 10000"/>
              <a:gd name="connsiteY47" fmla="*/ 5282 h 10000"/>
              <a:gd name="connsiteX48" fmla="*/ 5330 w 10000"/>
              <a:gd name="connsiteY48" fmla="*/ 5282 h 10000"/>
              <a:gd name="connsiteX49" fmla="*/ 5780 w 10000"/>
              <a:gd name="connsiteY49" fmla="*/ 5436 h 10000"/>
              <a:gd name="connsiteX50" fmla="*/ 5930 w 10000"/>
              <a:gd name="connsiteY50" fmla="*/ 5538 h 10000"/>
              <a:gd name="connsiteX51" fmla="*/ 6080 w 10000"/>
              <a:gd name="connsiteY51" fmla="*/ 5692 h 10000"/>
              <a:gd name="connsiteX52" fmla="*/ 6678 w 10000"/>
              <a:gd name="connsiteY52" fmla="*/ 5948 h 10000"/>
              <a:gd name="connsiteX53" fmla="*/ 7280 w 10000"/>
              <a:gd name="connsiteY53" fmla="*/ 6205 h 10000"/>
              <a:gd name="connsiteX54" fmla="*/ 7729 w 10000"/>
              <a:gd name="connsiteY54" fmla="*/ 6513 h 10000"/>
              <a:gd name="connsiteX55" fmla="*/ 7878 w 10000"/>
              <a:gd name="connsiteY55" fmla="*/ 6410 h 10000"/>
              <a:gd name="connsiteX56" fmla="*/ 7878 w 10000"/>
              <a:gd name="connsiteY56" fmla="*/ 6615 h 10000"/>
              <a:gd name="connsiteX57" fmla="*/ 7577 w 10000"/>
              <a:gd name="connsiteY57" fmla="*/ 6718 h 10000"/>
              <a:gd name="connsiteX58" fmla="*/ 7729 w 10000"/>
              <a:gd name="connsiteY58" fmla="*/ 6975 h 10000"/>
              <a:gd name="connsiteX59" fmla="*/ 7429 w 10000"/>
              <a:gd name="connsiteY59" fmla="*/ 7077 h 10000"/>
              <a:gd name="connsiteX60" fmla="*/ 7128 w 10000"/>
              <a:gd name="connsiteY60" fmla="*/ 7128 h 10000"/>
              <a:gd name="connsiteX61" fmla="*/ 7429 w 10000"/>
              <a:gd name="connsiteY61" fmla="*/ 7333 h 10000"/>
              <a:gd name="connsiteX62" fmla="*/ 8477 w 10000"/>
              <a:gd name="connsiteY62" fmla="*/ 7743 h 10000"/>
              <a:gd name="connsiteX63" fmla="*/ 8776 w 10000"/>
              <a:gd name="connsiteY63" fmla="*/ 8205 h 10000"/>
              <a:gd name="connsiteX64" fmla="*/ 8928 w 10000"/>
              <a:gd name="connsiteY64" fmla="*/ 8359 h 10000"/>
              <a:gd name="connsiteX65" fmla="*/ 9078 w 10000"/>
              <a:gd name="connsiteY65" fmla="*/ 8513 h 10000"/>
              <a:gd name="connsiteX66" fmla="*/ 9376 w 10000"/>
              <a:gd name="connsiteY66" fmla="*/ 8718 h 10000"/>
              <a:gd name="connsiteX67" fmla="*/ 9675 w 10000"/>
              <a:gd name="connsiteY67" fmla="*/ 8975 h 10000"/>
              <a:gd name="connsiteX68" fmla="*/ 9376 w 10000"/>
              <a:gd name="connsiteY68" fmla="*/ 9281 h 10000"/>
              <a:gd name="connsiteX69" fmla="*/ 8776 w 10000"/>
              <a:gd name="connsiteY69" fmla="*/ 9590 h 10000"/>
              <a:gd name="connsiteX70" fmla="*/ 8628 w 10000"/>
              <a:gd name="connsiteY70" fmla="*/ 9744 h 10000"/>
              <a:gd name="connsiteX71" fmla="*/ 8477 w 10000"/>
              <a:gd name="connsiteY71" fmla="*/ 10000 h 10000"/>
              <a:gd name="connsiteX72" fmla="*/ 8177 w 10000"/>
              <a:gd name="connsiteY72" fmla="*/ 9691 h 10000"/>
              <a:gd name="connsiteX73" fmla="*/ 8177 w 10000"/>
              <a:gd name="connsiteY73" fmla="*/ 9590 h 10000"/>
              <a:gd name="connsiteX74" fmla="*/ 8328 w 10000"/>
              <a:gd name="connsiteY74" fmla="*/ 9486 h 10000"/>
              <a:gd name="connsiteX75" fmla="*/ 8477 w 10000"/>
              <a:gd name="connsiteY75" fmla="*/ 9230 h 10000"/>
              <a:gd name="connsiteX76" fmla="*/ 8628 w 10000"/>
              <a:gd name="connsiteY76" fmla="*/ 9025 h 10000"/>
              <a:gd name="connsiteX77" fmla="*/ 8477 w 10000"/>
              <a:gd name="connsiteY77" fmla="*/ 8975 h 10000"/>
              <a:gd name="connsiteX78" fmla="*/ 8328 w 10000"/>
              <a:gd name="connsiteY78" fmla="*/ 9025 h 10000"/>
              <a:gd name="connsiteX79" fmla="*/ 8177 w 10000"/>
              <a:gd name="connsiteY79" fmla="*/ 8924 h 10000"/>
              <a:gd name="connsiteX80" fmla="*/ 8328 w 10000"/>
              <a:gd name="connsiteY80" fmla="*/ 8770 h 10000"/>
              <a:gd name="connsiteX81" fmla="*/ 8028 w 10000"/>
              <a:gd name="connsiteY81" fmla="*/ 8718 h 10000"/>
              <a:gd name="connsiteX82" fmla="*/ 8328 w 10000"/>
              <a:gd name="connsiteY82" fmla="*/ 8718 h 10000"/>
              <a:gd name="connsiteX83" fmla="*/ 8328 w 10000"/>
              <a:gd name="connsiteY83" fmla="*/ 8615 h 10000"/>
              <a:gd name="connsiteX84" fmla="*/ 8177 w 10000"/>
              <a:gd name="connsiteY84" fmla="*/ 8461 h 10000"/>
              <a:gd name="connsiteX85" fmla="*/ 8028 w 10000"/>
              <a:gd name="connsiteY85" fmla="*/ 8256 h 10000"/>
              <a:gd name="connsiteX86" fmla="*/ 7577 w 10000"/>
              <a:gd name="connsiteY86" fmla="*/ 8000 h 10000"/>
              <a:gd name="connsiteX87" fmla="*/ 7280 w 10000"/>
              <a:gd name="connsiteY87" fmla="*/ 7743 h 10000"/>
              <a:gd name="connsiteX88" fmla="*/ 7280 w 10000"/>
              <a:gd name="connsiteY88" fmla="*/ 8000 h 10000"/>
              <a:gd name="connsiteX89" fmla="*/ 7280 w 10000"/>
              <a:gd name="connsiteY89" fmla="*/ 7846 h 10000"/>
              <a:gd name="connsiteX90" fmla="*/ 7128 w 10000"/>
              <a:gd name="connsiteY90" fmla="*/ 7692 h 10000"/>
              <a:gd name="connsiteX91" fmla="*/ 6979 w 10000"/>
              <a:gd name="connsiteY91" fmla="*/ 7385 h 10000"/>
              <a:gd name="connsiteX92" fmla="*/ 6828 w 10000"/>
              <a:gd name="connsiteY92" fmla="*/ 7385 h 10000"/>
              <a:gd name="connsiteX93" fmla="*/ 6828 w 10000"/>
              <a:gd name="connsiteY93" fmla="*/ 7385 h 10000"/>
              <a:gd name="connsiteX94" fmla="*/ 6379 w 10000"/>
              <a:gd name="connsiteY94" fmla="*/ 6769 h 10000"/>
              <a:gd name="connsiteX95" fmla="*/ 6230 w 10000"/>
              <a:gd name="connsiteY95" fmla="*/ 6667 h 10000"/>
              <a:gd name="connsiteX96" fmla="*/ 6230 w 10000"/>
              <a:gd name="connsiteY96" fmla="*/ 6563 h 10000"/>
              <a:gd name="connsiteX97" fmla="*/ 6230 w 10000"/>
              <a:gd name="connsiteY97" fmla="*/ 6358 h 10000"/>
              <a:gd name="connsiteX98" fmla="*/ 5780 w 10000"/>
              <a:gd name="connsiteY98" fmla="*/ 6358 h 10000"/>
              <a:gd name="connsiteX99" fmla="*/ 5330 w 10000"/>
              <a:gd name="connsiteY99" fmla="*/ 6052 h 10000"/>
              <a:gd name="connsiteX100" fmla="*/ 5180 w 10000"/>
              <a:gd name="connsiteY100" fmla="*/ 6000 h 10000"/>
              <a:gd name="connsiteX101" fmla="*/ 4882 w 10000"/>
              <a:gd name="connsiteY101" fmla="*/ 5897 h 10000"/>
              <a:gd name="connsiteX102" fmla="*/ 4882 w 10000"/>
              <a:gd name="connsiteY102" fmla="*/ 6000 h 10000"/>
              <a:gd name="connsiteX103" fmla="*/ 4882 w 10000"/>
              <a:gd name="connsiteY103" fmla="*/ 6257 h 10000"/>
              <a:gd name="connsiteX104" fmla="*/ 4580 w 10000"/>
              <a:gd name="connsiteY104" fmla="*/ 6410 h 10000"/>
              <a:gd name="connsiteX105" fmla="*/ 4132 w 10000"/>
              <a:gd name="connsiteY105" fmla="*/ 6257 h 10000"/>
              <a:gd name="connsiteX106" fmla="*/ 4281 w 10000"/>
              <a:gd name="connsiteY106" fmla="*/ 6358 h 10000"/>
              <a:gd name="connsiteX107" fmla="*/ 3832 w 10000"/>
              <a:gd name="connsiteY107" fmla="*/ 6462 h 10000"/>
              <a:gd name="connsiteX108" fmla="*/ 3531 w 10000"/>
              <a:gd name="connsiteY108" fmla="*/ 6563 h 10000"/>
              <a:gd name="connsiteX0" fmla="*/ 0 w 9915"/>
              <a:gd name="connsiteY0" fmla="*/ 1640 h 10000"/>
              <a:gd name="connsiteX1" fmla="*/ 3895 w 9915"/>
              <a:gd name="connsiteY1" fmla="*/ 0 h 10000"/>
              <a:gd name="connsiteX2" fmla="*/ 4047 w 9915"/>
              <a:gd name="connsiteY2" fmla="*/ 154 h 10000"/>
              <a:gd name="connsiteX3" fmla="*/ 4347 w 9915"/>
              <a:gd name="connsiteY3" fmla="*/ 308 h 10000"/>
              <a:gd name="connsiteX4" fmla="*/ 4495 w 9915"/>
              <a:gd name="connsiteY4" fmla="*/ 256 h 10000"/>
              <a:gd name="connsiteX5" fmla="*/ 5245 w 9915"/>
              <a:gd name="connsiteY5" fmla="*/ 719 h 10000"/>
              <a:gd name="connsiteX6" fmla="*/ 5396 w 9915"/>
              <a:gd name="connsiteY6" fmla="*/ 974 h 10000"/>
              <a:gd name="connsiteX7" fmla="*/ 5245 w 9915"/>
              <a:gd name="connsiteY7" fmla="*/ 1129 h 10000"/>
              <a:gd name="connsiteX8" fmla="*/ 5245 w 9915"/>
              <a:gd name="connsiteY8" fmla="*/ 1282 h 10000"/>
              <a:gd name="connsiteX9" fmla="*/ 5095 w 9915"/>
              <a:gd name="connsiteY9" fmla="*/ 1334 h 10000"/>
              <a:gd name="connsiteX10" fmla="*/ 4797 w 9915"/>
              <a:gd name="connsiteY10" fmla="*/ 1385 h 10000"/>
              <a:gd name="connsiteX11" fmla="*/ 4347 w 9915"/>
              <a:gd name="connsiteY11" fmla="*/ 1590 h 10000"/>
              <a:gd name="connsiteX12" fmla="*/ 4495 w 9915"/>
              <a:gd name="connsiteY12" fmla="*/ 1795 h 10000"/>
              <a:gd name="connsiteX13" fmla="*/ 4196 w 9915"/>
              <a:gd name="connsiteY13" fmla="*/ 1949 h 10000"/>
              <a:gd name="connsiteX14" fmla="*/ 4495 w 9915"/>
              <a:gd name="connsiteY14" fmla="*/ 2051 h 10000"/>
              <a:gd name="connsiteX15" fmla="*/ 4495 w 9915"/>
              <a:gd name="connsiteY15" fmla="*/ 2205 h 10000"/>
              <a:gd name="connsiteX16" fmla="*/ 4495 w 9915"/>
              <a:gd name="connsiteY16" fmla="*/ 2359 h 10000"/>
              <a:gd name="connsiteX17" fmla="*/ 5095 w 9915"/>
              <a:gd name="connsiteY17" fmla="*/ 2257 h 10000"/>
              <a:gd name="connsiteX18" fmla="*/ 6145 w 9915"/>
              <a:gd name="connsiteY18" fmla="*/ 2205 h 10000"/>
              <a:gd name="connsiteX19" fmla="*/ 5995 w 9915"/>
              <a:gd name="connsiteY19" fmla="*/ 2359 h 10000"/>
              <a:gd name="connsiteX20" fmla="*/ 6145 w 9915"/>
              <a:gd name="connsiteY20" fmla="*/ 2462 h 10000"/>
              <a:gd name="connsiteX21" fmla="*/ 6294 w 9915"/>
              <a:gd name="connsiteY21" fmla="*/ 2564 h 10000"/>
              <a:gd name="connsiteX22" fmla="*/ 6593 w 9915"/>
              <a:gd name="connsiteY22" fmla="*/ 2769 h 10000"/>
              <a:gd name="connsiteX23" fmla="*/ 7344 w 9915"/>
              <a:gd name="connsiteY23" fmla="*/ 2872 h 10000"/>
              <a:gd name="connsiteX24" fmla="*/ 7195 w 9915"/>
              <a:gd name="connsiteY24" fmla="*/ 3077 h 10000"/>
              <a:gd name="connsiteX25" fmla="*/ 7195 w 9915"/>
              <a:gd name="connsiteY25" fmla="*/ 3333 h 10000"/>
              <a:gd name="connsiteX26" fmla="*/ 8092 w 9915"/>
              <a:gd name="connsiteY26" fmla="*/ 3385 h 10000"/>
              <a:gd name="connsiteX27" fmla="*/ 8543 w 9915"/>
              <a:gd name="connsiteY27" fmla="*/ 3538 h 10000"/>
              <a:gd name="connsiteX28" fmla="*/ 8543 w 9915"/>
              <a:gd name="connsiteY28" fmla="*/ 3692 h 10000"/>
              <a:gd name="connsiteX29" fmla="*/ 8843 w 9915"/>
              <a:gd name="connsiteY29" fmla="*/ 3641 h 10000"/>
              <a:gd name="connsiteX30" fmla="*/ 9741 w 9915"/>
              <a:gd name="connsiteY30" fmla="*/ 3487 h 10000"/>
              <a:gd name="connsiteX31" fmla="*/ 9741 w 9915"/>
              <a:gd name="connsiteY31" fmla="*/ 3692 h 10000"/>
              <a:gd name="connsiteX32" fmla="*/ 9442 w 9915"/>
              <a:gd name="connsiteY32" fmla="*/ 3795 h 10000"/>
              <a:gd name="connsiteX33" fmla="*/ 9291 w 9915"/>
              <a:gd name="connsiteY33" fmla="*/ 4000 h 10000"/>
              <a:gd name="connsiteX34" fmla="*/ 8843 w 9915"/>
              <a:gd name="connsiteY34" fmla="*/ 4052 h 10000"/>
              <a:gd name="connsiteX35" fmla="*/ 8691 w 9915"/>
              <a:gd name="connsiteY35" fmla="*/ 4307 h 10000"/>
              <a:gd name="connsiteX36" fmla="*/ 7943 w 9915"/>
              <a:gd name="connsiteY36" fmla="*/ 4307 h 10000"/>
              <a:gd name="connsiteX37" fmla="*/ 7943 w 9915"/>
              <a:gd name="connsiteY37" fmla="*/ 4410 h 10000"/>
              <a:gd name="connsiteX38" fmla="*/ 7492 w 9915"/>
              <a:gd name="connsiteY38" fmla="*/ 4410 h 10000"/>
              <a:gd name="connsiteX39" fmla="*/ 7344 w 9915"/>
              <a:gd name="connsiteY39" fmla="*/ 4563 h 10000"/>
              <a:gd name="connsiteX40" fmla="*/ 7043 w 9915"/>
              <a:gd name="connsiteY40" fmla="*/ 4616 h 10000"/>
              <a:gd name="connsiteX41" fmla="*/ 6593 w 9915"/>
              <a:gd name="connsiteY41" fmla="*/ 4667 h 10000"/>
              <a:gd name="connsiteX42" fmla="*/ 5995 w 9915"/>
              <a:gd name="connsiteY42" fmla="*/ 4616 h 10000"/>
              <a:gd name="connsiteX43" fmla="*/ 5695 w 9915"/>
              <a:gd name="connsiteY43" fmla="*/ 4821 h 10000"/>
              <a:gd name="connsiteX44" fmla="*/ 5845 w 9915"/>
              <a:gd name="connsiteY44" fmla="*/ 4923 h 10000"/>
              <a:gd name="connsiteX45" fmla="*/ 5695 w 9915"/>
              <a:gd name="connsiteY45" fmla="*/ 5077 h 10000"/>
              <a:gd name="connsiteX46" fmla="*/ 5845 w 9915"/>
              <a:gd name="connsiteY46" fmla="*/ 5282 h 10000"/>
              <a:gd name="connsiteX47" fmla="*/ 5245 w 9915"/>
              <a:gd name="connsiteY47" fmla="*/ 5282 h 10000"/>
              <a:gd name="connsiteX48" fmla="*/ 5695 w 9915"/>
              <a:gd name="connsiteY48" fmla="*/ 5436 h 10000"/>
              <a:gd name="connsiteX49" fmla="*/ 5845 w 9915"/>
              <a:gd name="connsiteY49" fmla="*/ 5538 h 10000"/>
              <a:gd name="connsiteX50" fmla="*/ 5995 w 9915"/>
              <a:gd name="connsiteY50" fmla="*/ 5692 h 10000"/>
              <a:gd name="connsiteX51" fmla="*/ 6593 w 9915"/>
              <a:gd name="connsiteY51" fmla="*/ 5948 h 10000"/>
              <a:gd name="connsiteX52" fmla="*/ 7195 w 9915"/>
              <a:gd name="connsiteY52" fmla="*/ 6205 h 10000"/>
              <a:gd name="connsiteX53" fmla="*/ 7644 w 9915"/>
              <a:gd name="connsiteY53" fmla="*/ 6513 h 10000"/>
              <a:gd name="connsiteX54" fmla="*/ 7793 w 9915"/>
              <a:gd name="connsiteY54" fmla="*/ 6410 h 10000"/>
              <a:gd name="connsiteX55" fmla="*/ 7793 w 9915"/>
              <a:gd name="connsiteY55" fmla="*/ 6615 h 10000"/>
              <a:gd name="connsiteX56" fmla="*/ 7492 w 9915"/>
              <a:gd name="connsiteY56" fmla="*/ 6718 h 10000"/>
              <a:gd name="connsiteX57" fmla="*/ 7644 w 9915"/>
              <a:gd name="connsiteY57" fmla="*/ 6975 h 10000"/>
              <a:gd name="connsiteX58" fmla="*/ 7344 w 9915"/>
              <a:gd name="connsiteY58" fmla="*/ 7077 h 10000"/>
              <a:gd name="connsiteX59" fmla="*/ 7043 w 9915"/>
              <a:gd name="connsiteY59" fmla="*/ 7128 h 10000"/>
              <a:gd name="connsiteX60" fmla="*/ 7344 w 9915"/>
              <a:gd name="connsiteY60" fmla="*/ 7333 h 10000"/>
              <a:gd name="connsiteX61" fmla="*/ 8392 w 9915"/>
              <a:gd name="connsiteY61" fmla="*/ 7743 h 10000"/>
              <a:gd name="connsiteX62" fmla="*/ 8691 w 9915"/>
              <a:gd name="connsiteY62" fmla="*/ 8205 h 10000"/>
              <a:gd name="connsiteX63" fmla="*/ 8843 w 9915"/>
              <a:gd name="connsiteY63" fmla="*/ 8359 h 10000"/>
              <a:gd name="connsiteX64" fmla="*/ 8993 w 9915"/>
              <a:gd name="connsiteY64" fmla="*/ 8513 h 10000"/>
              <a:gd name="connsiteX65" fmla="*/ 9291 w 9915"/>
              <a:gd name="connsiteY65" fmla="*/ 8718 h 10000"/>
              <a:gd name="connsiteX66" fmla="*/ 9590 w 9915"/>
              <a:gd name="connsiteY66" fmla="*/ 8975 h 10000"/>
              <a:gd name="connsiteX67" fmla="*/ 9291 w 9915"/>
              <a:gd name="connsiteY67" fmla="*/ 9281 h 10000"/>
              <a:gd name="connsiteX68" fmla="*/ 8691 w 9915"/>
              <a:gd name="connsiteY68" fmla="*/ 9590 h 10000"/>
              <a:gd name="connsiteX69" fmla="*/ 8543 w 9915"/>
              <a:gd name="connsiteY69" fmla="*/ 9744 h 10000"/>
              <a:gd name="connsiteX70" fmla="*/ 8392 w 9915"/>
              <a:gd name="connsiteY70" fmla="*/ 10000 h 10000"/>
              <a:gd name="connsiteX71" fmla="*/ 8092 w 9915"/>
              <a:gd name="connsiteY71" fmla="*/ 9691 h 10000"/>
              <a:gd name="connsiteX72" fmla="*/ 8092 w 9915"/>
              <a:gd name="connsiteY72" fmla="*/ 9590 h 10000"/>
              <a:gd name="connsiteX73" fmla="*/ 8243 w 9915"/>
              <a:gd name="connsiteY73" fmla="*/ 9486 h 10000"/>
              <a:gd name="connsiteX74" fmla="*/ 8392 w 9915"/>
              <a:gd name="connsiteY74" fmla="*/ 9230 h 10000"/>
              <a:gd name="connsiteX75" fmla="*/ 8543 w 9915"/>
              <a:gd name="connsiteY75" fmla="*/ 9025 h 10000"/>
              <a:gd name="connsiteX76" fmla="*/ 8392 w 9915"/>
              <a:gd name="connsiteY76" fmla="*/ 8975 h 10000"/>
              <a:gd name="connsiteX77" fmla="*/ 8243 w 9915"/>
              <a:gd name="connsiteY77" fmla="*/ 9025 h 10000"/>
              <a:gd name="connsiteX78" fmla="*/ 8092 w 9915"/>
              <a:gd name="connsiteY78" fmla="*/ 8924 h 10000"/>
              <a:gd name="connsiteX79" fmla="*/ 8243 w 9915"/>
              <a:gd name="connsiteY79" fmla="*/ 8770 h 10000"/>
              <a:gd name="connsiteX80" fmla="*/ 7943 w 9915"/>
              <a:gd name="connsiteY80" fmla="*/ 8718 h 10000"/>
              <a:gd name="connsiteX81" fmla="*/ 8243 w 9915"/>
              <a:gd name="connsiteY81" fmla="*/ 8718 h 10000"/>
              <a:gd name="connsiteX82" fmla="*/ 8243 w 9915"/>
              <a:gd name="connsiteY82" fmla="*/ 8615 h 10000"/>
              <a:gd name="connsiteX83" fmla="*/ 8092 w 9915"/>
              <a:gd name="connsiteY83" fmla="*/ 8461 h 10000"/>
              <a:gd name="connsiteX84" fmla="*/ 7943 w 9915"/>
              <a:gd name="connsiteY84" fmla="*/ 8256 h 10000"/>
              <a:gd name="connsiteX85" fmla="*/ 7492 w 9915"/>
              <a:gd name="connsiteY85" fmla="*/ 8000 h 10000"/>
              <a:gd name="connsiteX86" fmla="*/ 7195 w 9915"/>
              <a:gd name="connsiteY86" fmla="*/ 7743 h 10000"/>
              <a:gd name="connsiteX87" fmla="*/ 7195 w 9915"/>
              <a:gd name="connsiteY87" fmla="*/ 8000 h 10000"/>
              <a:gd name="connsiteX88" fmla="*/ 7195 w 9915"/>
              <a:gd name="connsiteY88" fmla="*/ 7846 h 10000"/>
              <a:gd name="connsiteX89" fmla="*/ 7043 w 9915"/>
              <a:gd name="connsiteY89" fmla="*/ 7692 h 10000"/>
              <a:gd name="connsiteX90" fmla="*/ 6894 w 9915"/>
              <a:gd name="connsiteY90" fmla="*/ 7385 h 10000"/>
              <a:gd name="connsiteX91" fmla="*/ 6743 w 9915"/>
              <a:gd name="connsiteY91" fmla="*/ 7385 h 10000"/>
              <a:gd name="connsiteX92" fmla="*/ 6743 w 9915"/>
              <a:gd name="connsiteY92" fmla="*/ 7385 h 10000"/>
              <a:gd name="connsiteX93" fmla="*/ 6294 w 9915"/>
              <a:gd name="connsiteY93" fmla="*/ 6769 h 10000"/>
              <a:gd name="connsiteX94" fmla="*/ 6145 w 9915"/>
              <a:gd name="connsiteY94" fmla="*/ 6667 h 10000"/>
              <a:gd name="connsiteX95" fmla="*/ 6145 w 9915"/>
              <a:gd name="connsiteY95" fmla="*/ 6563 h 10000"/>
              <a:gd name="connsiteX96" fmla="*/ 6145 w 9915"/>
              <a:gd name="connsiteY96" fmla="*/ 6358 h 10000"/>
              <a:gd name="connsiteX97" fmla="*/ 5695 w 9915"/>
              <a:gd name="connsiteY97" fmla="*/ 6358 h 10000"/>
              <a:gd name="connsiteX98" fmla="*/ 5245 w 9915"/>
              <a:gd name="connsiteY98" fmla="*/ 6052 h 10000"/>
              <a:gd name="connsiteX99" fmla="*/ 5095 w 9915"/>
              <a:gd name="connsiteY99" fmla="*/ 6000 h 10000"/>
              <a:gd name="connsiteX100" fmla="*/ 4797 w 9915"/>
              <a:gd name="connsiteY100" fmla="*/ 5897 h 10000"/>
              <a:gd name="connsiteX101" fmla="*/ 4797 w 9915"/>
              <a:gd name="connsiteY101" fmla="*/ 6000 h 10000"/>
              <a:gd name="connsiteX102" fmla="*/ 4797 w 9915"/>
              <a:gd name="connsiteY102" fmla="*/ 6257 h 10000"/>
              <a:gd name="connsiteX103" fmla="*/ 4495 w 9915"/>
              <a:gd name="connsiteY103" fmla="*/ 6410 h 10000"/>
              <a:gd name="connsiteX104" fmla="*/ 4047 w 9915"/>
              <a:gd name="connsiteY104" fmla="*/ 6257 h 10000"/>
              <a:gd name="connsiteX105" fmla="*/ 4196 w 9915"/>
              <a:gd name="connsiteY105" fmla="*/ 6358 h 10000"/>
              <a:gd name="connsiteX106" fmla="*/ 3747 w 9915"/>
              <a:gd name="connsiteY106" fmla="*/ 6462 h 10000"/>
              <a:gd name="connsiteX107" fmla="*/ 3446 w 9915"/>
              <a:gd name="connsiteY107" fmla="*/ 6563 h 10000"/>
              <a:gd name="connsiteX0" fmla="*/ 452 w 6524"/>
              <a:gd name="connsiteY0" fmla="*/ 0 h 10000"/>
              <a:gd name="connsiteX1" fmla="*/ 606 w 6524"/>
              <a:gd name="connsiteY1" fmla="*/ 154 h 10000"/>
              <a:gd name="connsiteX2" fmla="*/ 908 w 6524"/>
              <a:gd name="connsiteY2" fmla="*/ 308 h 10000"/>
              <a:gd name="connsiteX3" fmla="*/ 1058 w 6524"/>
              <a:gd name="connsiteY3" fmla="*/ 256 h 10000"/>
              <a:gd name="connsiteX4" fmla="*/ 1814 w 6524"/>
              <a:gd name="connsiteY4" fmla="*/ 719 h 10000"/>
              <a:gd name="connsiteX5" fmla="*/ 1966 w 6524"/>
              <a:gd name="connsiteY5" fmla="*/ 974 h 10000"/>
              <a:gd name="connsiteX6" fmla="*/ 1814 w 6524"/>
              <a:gd name="connsiteY6" fmla="*/ 1129 h 10000"/>
              <a:gd name="connsiteX7" fmla="*/ 1814 w 6524"/>
              <a:gd name="connsiteY7" fmla="*/ 1282 h 10000"/>
              <a:gd name="connsiteX8" fmla="*/ 1663 w 6524"/>
              <a:gd name="connsiteY8" fmla="*/ 1334 h 10000"/>
              <a:gd name="connsiteX9" fmla="*/ 1362 w 6524"/>
              <a:gd name="connsiteY9" fmla="*/ 1385 h 10000"/>
              <a:gd name="connsiteX10" fmla="*/ 908 w 6524"/>
              <a:gd name="connsiteY10" fmla="*/ 1590 h 10000"/>
              <a:gd name="connsiteX11" fmla="*/ 1058 w 6524"/>
              <a:gd name="connsiteY11" fmla="*/ 1795 h 10000"/>
              <a:gd name="connsiteX12" fmla="*/ 756 w 6524"/>
              <a:gd name="connsiteY12" fmla="*/ 1949 h 10000"/>
              <a:gd name="connsiteX13" fmla="*/ 1058 w 6524"/>
              <a:gd name="connsiteY13" fmla="*/ 2051 h 10000"/>
              <a:gd name="connsiteX14" fmla="*/ 1058 w 6524"/>
              <a:gd name="connsiteY14" fmla="*/ 2205 h 10000"/>
              <a:gd name="connsiteX15" fmla="*/ 1058 w 6524"/>
              <a:gd name="connsiteY15" fmla="*/ 2359 h 10000"/>
              <a:gd name="connsiteX16" fmla="*/ 1663 w 6524"/>
              <a:gd name="connsiteY16" fmla="*/ 2257 h 10000"/>
              <a:gd name="connsiteX17" fmla="*/ 2722 w 6524"/>
              <a:gd name="connsiteY17" fmla="*/ 2205 h 10000"/>
              <a:gd name="connsiteX18" fmla="*/ 2570 w 6524"/>
              <a:gd name="connsiteY18" fmla="*/ 2359 h 10000"/>
              <a:gd name="connsiteX19" fmla="*/ 2722 w 6524"/>
              <a:gd name="connsiteY19" fmla="*/ 2462 h 10000"/>
              <a:gd name="connsiteX20" fmla="*/ 2872 w 6524"/>
              <a:gd name="connsiteY20" fmla="*/ 2564 h 10000"/>
              <a:gd name="connsiteX21" fmla="*/ 3174 w 6524"/>
              <a:gd name="connsiteY21" fmla="*/ 2769 h 10000"/>
              <a:gd name="connsiteX22" fmla="*/ 3931 w 6524"/>
              <a:gd name="connsiteY22" fmla="*/ 2872 h 10000"/>
              <a:gd name="connsiteX23" fmla="*/ 3781 w 6524"/>
              <a:gd name="connsiteY23" fmla="*/ 3077 h 10000"/>
              <a:gd name="connsiteX24" fmla="*/ 3781 w 6524"/>
              <a:gd name="connsiteY24" fmla="*/ 3333 h 10000"/>
              <a:gd name="connsiteX25" fmla="*/ 4685 w 6524"/>
              <a:gd name="connsiteY25" fmla="*/ 3385 h 10000"/>
              <a:gd name="connsiteX26" fmla="*/ 5140 w 6524"/>
              <a:gd name="connsiteY26" fmla="*/ 3538 h 10000"/>
              <a:gd name="connsiteX27" fmla="*/ 5140 w 6524"/>
              <a:gd name="connsiteY27" fmla="*/ 3692 h 10000"/>
              <a:gd name="connsiteX28" fmla="*/ 5443 w 6524"/>
              <a:gd name="connsiteY28" fmla="*/ 3641 h 10000"/>
              <a:gd name="connsiteX29" fmla="*/ 6349 w 6524"/>
              <a:gd name="connsiteY29" fmla="*/ 3487 h 10000"/>
              <a:gd name="connsiteX30" fmla="*/ 6349 w 6524"/>
              <a:gd name="connsiteY30" fmla="*/ 3692 h 10000"/>
              <a:gd name="connsiteX31" fmla="*/ 6047 w 6524"/>
              <a:gd name="connsiteY31" fmla="*/ 3795 h 10000"/>
              <a:gd name="connsiteX32" fmla="*/ 5895 w 6524"/>
              <a:gd name="connsiteY32" fmla="*/ 4000 h 10000"/>
              <a:gd name="connsiteX33" fmla="*/ 5443 w 6524"/>
              <a:gd name="connsiteY33" fmla="*/ 4052 h 10000"/>
              <a:gd name="connsiteX34" fmla="*/ 5290 w 6524"/>
              <a:gd name="connsiteY34" fmla="*/ 4307 h 10000"/>
              <a:gd name="connsiteX35" fmla="*/ 4535 w 6524"/>
              <a:gd name="connsiteY35" fmla="*/ 4307 h 10000"/>
              <a:gd name="connsiteX36" fmla="*/ 4535 w 6524"/>
              <a:gd name="connsiteY36" fmla="*/ 4410 h 10000"/>
              <a:gd name="connsiteX37" fmla="*/ 4080 w 6524"/>
              <a:gd name="connsiteY37" fmla="*/ 4410 h 10000"/>
              <a:gd name="connsiteX38" fmla="*/ 3931 w 6524"/>
              <a:gd name="connsiteY38" fmla="*/ 4563 h 10000"/>
              <a:gd name="connsiteX39" fmla="*/ 3627 w 6524"/>
              <a:gd name="connsiteY39" fmla="*/ 4616 h 10000"/>
              <a:gd name="connsiteX40" fmla="*/ 3174 w 6524"/>
              <a:gd name="connsiteY40" fmla="*/ 4667 h 10000"/>
              <a:gd name="connsiteX41" fmla="*/ 2570 w 6524"/>
              <a:gd name="connsiteY41" fmla="*/ 4616 h 10000"/>
              <a:gd name="connsiteX42" fmla="*/ 2268 w 6524"/>
              <a:gd name="connsiteY42" fmla="*/ 4821 h 10000"/>
              <a:gd name="connsiteX43" fmla="*/ 2419 w 6524"/>
              <a:gd name="connsiteY43" fmla="*/ 4923 h 10000"/>
              <a:gd name="connsiteX44" fmla="*/ 2268 w 6524"/>
              <a:gd name="connsiteY44" fmla="*/ 5077 h 10000"/>
              <a:gd name="connsiteX45" fmla="*/ 2419 w 6524"/>
              <a:gd name="connsiteY45" fmla="*/ 5282 h 10000"/>
              <a:gd name="connsiteX46" fmla="*/ 1814 w 6524"/>
              <a:gd name="connsiteY46" fmla="*/ 5282 h 10000"/>
              <a:gd name="connsiteX47" fmla="*/ 2268 w 6524"/>
              <a:gd name="connsiteY47" fmla="*/ 5436 h 10000"/>
              <a:gd name="connsiteX48" fmla="*/ 2419 w 6524"/>
              <a:gd name="connsiteY48" fmla="*/ 5538 h 10000"/>
              <a:gd name="connsiteX49" fmla="*/ 2570 w 6524"/>
              <a:gd name="connsiteY49" fmla="*/ 5692 h 10000"/>
              <a:gd name="connsiteX50" fmla="*/ 3174 w 6524"/>
              <a:gd name="connsiteY50" fmla="*/ 5948 h 10000"/>
              <a:gd name="connsiteX51" fmla="*/ 3781 w 6524"/>
              <a:gd name="connsiteY51" fmla="*/ 6205 h 10000"/>
              <a:gd name="connsiteX52" fmla="*/ 4234 w 6524"/>
              <a:gd name="connsiteY52" fmla="*/ 6513 h 10000"/>
              <a:gd name="connsiteX53" fmla="*/ 4384 w 6524"/>
              <a:gd name="connsiteY53" fmla="*/ 6410 h 10000"/>
              <a:gd name="connsiteX54" fmla="*/ 4384 w 6524"/>
              <a:gd name="connsiteY54" fmla="*/ 6615 h 10000"/>
              <a:gd name="connsiteX55" fmla="*/ 4080 w 6524"/>
              <a:gd name="connsiteY55" fmla="*/ 6718 h 10000"/>
              <a:gd name="connsiteX56" fmla="*/ 4234 w 6524"/>
              <a:gd name="connsiteY56" fmla="*/ 6975 h 10000"/>
              <a:gd name="connsiteX57" fmla="*/ 3931 w 6524"/>
              <a:gd name="connsiteY57" fmla="*/ 7077 h 10000"/>
              <a:gd name="connsiteX58" fmla="*/ 3627 w 6524"/>
              <a:gd name="connsiteY58" fmla="*/ 7128 h 10000"/>
              <a:gd name="connsiteX59" fmla="*/ 3931 w 6524"/>
              <a:gd name="connsiteY59" fmla="*/ 7333 h 10000"/>
              <a:gd name="connsiteX60" fmla="*/ 4988 w 6524"/>
              <a:gd name="connsiteY60" fmla="*/ 7743 h 10000"/>
              <a:gd name="connsiteX61" fmla="*/ 5290 w 6524"/>
              <a:gd name="connsiteY61" fmla="*/ 8205 h 10000"/>
              <a:gd name="connsiteX62" fmla="*/ 5443 w 6524"/>
              <a:gd name="connsiteY62" fmla="*/ 8359 h 10000"/>
              <a:gd name="connsiteX63" fmla="*/ 5594 w 6524"/>
              <a:gd name="connsiteY63" fmla="*/ 8513 h 10000"/>
              <a:gd name="connsiteX64" fmla="*/ 5895 w 6524"/>
              <a:gd name="connsiteY64" fmla="*/ 8718 h 10000"/>
              <a:gd name="connsiteX65" fmla="*/ 6196 w 6524"/>
              <a:gd name="connsiteY65" fmla="*/ 8975 h 10000"/>
              <a:gd name="connsiteX66" fmla="*/ 5895 w 6524"/>
              <a:gd name="connsiteY66" fmla="*/ 9281 h 10000"/>
              <a:gd name="connsiteX67" fmla="*/ 5290 w 6524"/>
              <a:gd name="connsiteY67" fmla="*/ 9590 h 10000"/>
              <a:gd name="connsiteX68" fmla="*/ 5140 w 6524"/>
              <a:gd name="connsiteY68" fmla="*/ 9744 h 10000"/>
              <a:gd name="connsiteX69" fmla="*/ 4988 w 6524"/>
              <a:gd name="connsiteY69" fmla="*/ 10000 h 10000"/>
              <a:gd name="connsiteX70" fmla="*/ 4685 w 6524"/>
              <a:gd name="connsiteY70" fmla="*/ 9691 h 10000"/>
              <a:gd name="connsiteX71" fmla="*/ 4685 w 6524"/>
              <a:gd name="connsiteY71" fmla="*/ 9590 h 10000"/>
              <a:gd name="connsiteX72" fmla="*/ 4838 w 6524"/>
              <a:gd name="connsiteY72" fmla="*/ 9486 h 10000"/>
              <a:gd name="connsiteX73" fmla="*/ 4988 w 6524"/>
              <a:gd name="connsiteY73" fmla="*/ 9230 h 10000"/>
              <a:gd name="connsiteX74" fmla="*/ 5140 w 6524"/>
              <a:gd name="connsiteY74" fmla="*/ 9025 h 10000"/>
              <a:gd name="connsiteX75" fmla="*/ 4988 w 6524"/>
              <a:gd name="connsiteY75" fmla="*/ 8975 h 10000"/>
              <a:gd name="connsiteX76" fmla="*/ 4838 w 6524"/>
              <a:gd name="connsiteY76" fmla="*/ 9025 h 10000"/>
              <a:gd name="connsiteX77" fmla="*/ 4685 w 6524"/>
              <a:gd name="connsiteY77" fmla="*/ 8924 h 10000"/>
              <a:gd name="connsiteX78" fmla="*/ 4838 w 6524"/>
              <a:gd name="connsiteY78" fmla="*/ 8770 h 10000"/>
              <a:gd name="connsiteX79" fmla="*/ 4535 w 6524"/>
              <a:gd name="connsiteY79" fmla="*/ 8718 h 10000"/>
              <a:gd name="connsiteX80" fmla="*/ 4838 w 6524"/>
              <a:gd name="connsiteY80" fmla="*/ 8718 h 10000"/>
              <a:gd name="connsiteX81" fmla="*/ 4838 w 6524"/>
              <a:gd name="connsiteY81" fmla="*/ 8615 h 10000"/>
              <a:gd name="connsiteX82" fmla="*/ 4685 w 6524"/>
              <a:gd name="connsiteY82" fmla="*/ 8461 h 10000"/>
              <a:gd name="connsiteX83" fmla="*/ 4535 w 6524"/>
              <a:gd name="connsiteY83" fmla="*/ 8256 h 10000"/>
              <a:gd name="connsiteX84" fmla="*/ 4080 w 6524"/>
              <a:gd name="connsiteY84" fmla="*/ 8000 h 10000"/>
              <a:gd name="connsiteX85" fmla="*/ 3781 w 6524"/>
              <a:gd name="connsiteY85" fmla="*/ 7743 h 10000"/>
              <a:gd name="connsiteX86" fmla="*/ 3781 w 6524"/>
              <a:gd name="connsiteY86" fmla="*/ 8000 h 10000"/>
              <a:gd name="connsiteX87" fmla="*/ 3781 w 6524"/>
              <a:gd name="connsiteY87" fmla="*/ 7846 h 10000"/>
              <a:gd name="connsiteX88" fmla="*/ 3627 w 6524"/>
              <a:gd name="connsiteY88" fmla="*/ 7692 h 10000"/>
              <a:gd name="connsiteX89" fmla="*/ 3477 w 6524"/>
              <a:gd name="connsiteY89" fmla="*/ 7385 h 10000"/>
              <a:gd name="connsiteX90" fmla="*/ 3325 w 6524"/>
              <a:gd name="connsiteY90" fmla="*/ 7385 h 10000"/>
              <a:gd name="connsiteX91" fmla="*/ 3325 w 6524"/>
              <a:gd name="connsiteY91" fmla="*/ 7385 h 10000"/>
              <a:gd name="connsiteX92" fmla="*/ 2872 w 6524"/>
              <a:gd name="connsiteY92" fmla="*/ 6769 h 10000"/>
              <a:gd name="connsiteX93" fmla="*/ 2722 w 6524"/>
              <a:gd name="connsiteY93" fmla="*/ 6667 h 10000"/>
              <a:gd name="connsiteX94" fmla="*/ 2722 w 6524"/>
              <a:gd name="connsiteY94" fmla="*/ 6563 h 10000"/>
              <a:gd name="connsiteX95" fmla="*/ 2722 w 6524"/>
              <a:gd name="connsiteY95" fmla="*/ 6358 h 10000"/>
              <a:gd name="connsiteX96" fmla="*/ 2268 w 6524"/>
              <a:gd name="connsiteY96" fmla="*/ 6358 h 10000"/>
              <a:gd name="connsiteX97" fmla="*/ 1814 w 6524"/>
              <a:gd name="connsiteY97" fmla="*/ 6052 h 10000"/>
              <a:gd name="connsiteX98" fmla="*/ 1663 w 6524"/>
              <a:gd name="connsiteY98" fmla="*/ 6000 h 10000"/>
              <a:gd name="connsiteX99" fmla="*/ 1362 w 6524"/>
              <a:gd name="connsiteY99" fmla="*/ 5897 h 10000"/>
              <a:gd name="connsiteX100" fmla="*/ 1362 w 6524"/>
              <a:gd name="connsiteY100" fmla="*/ 6000 h 10000"/>
              <a:gd name="connsiteX101" fmla="*/ 1362 w 6524"/>
              <a:gd name="connsiteY101" fmla="*/ 6257 h 10000"/>
              <a:gd name="connsiteX102" fmla="*/ 1058 w 6524"/>
              <a:gd name="connsiteY102" fmla="*/ 6410 h 10000"/>
              <a:gd name="connsiteX103" fmla="*/ 606 w 6524"/>
              <a:gd name="connsiteY103" fmla="*/ 6257 h 10000"/>
              <a:gd name="connsiteX104" fmla="*/ 756 w 6524"/>
              <a:gd name="connsiteY104" fmla="*/ 6358 h 10000"/>
              <a:gd name="connsiteX105" fmla="*/ 303 w 6524"/>
              <a:gd name="connsiteY105" fmla="*/ 6462 h 10000"/>
              <a:gd name="connsiteX106" fmla="*/ 0 w 6524"/>
              <a:gd name="connsiteY106" fmla="*/ 6563 h 10000"/>
              <a:gd name="connsiteX0" fmla="*/ 929 w 10000"/>
              <a:gd name="connsiteY0" fmla="*/ 0 h 9846"/>
              <a:gd name="connsiteX1" fmla="*/ 1392 w 10000"/>
              <a:gd name="connsiteY1" fmla="*/ 154 h 9846"/>
              <a:gd name="connsiteX2" fmla="*/ 1622 w 10000"/>
              <a:gd name="connsiteY2" fmla="*/ 102 h 9846"/>
              <a:gd name="connsiteX3" fmla="*/ 2781 w 10000"/>
              <a:gd name="connsiteY3" fmla="*/ 565 h 9846"/>
              <a:gd name="connsiteX4" fmla="*/ 3013 w 10000"/>
              <a:gd name="connsiteY4" fmla="*/ 820 h 9846"/>
              <a:gd name="connsiteX5" fmla="*/ 2781 w 10000"/>
              <a:gd name="connsiteY5" fmla="*/ 975 h 9846"/>
              <a:gd name="connsiteX6" fmla="*/ 2781 w 10000"/>
              <a:gd name="connsiteY6" fmla="*/ 1128 h 9846"/>
              <a:gd name="connsiteX7" fmla="*/ 2549 w 10000"/>
              <a:gd name="connsiteY7" fmla="*/ 1180 h 9846"/>
              <a:gd name="connsiteX8" fmla="*/ 2088 w 10000"/>
              <a:gd name="connsiteY8" fmla="*/ 1231 h 9846"/>
              <a:gd name="connsiteX9" fmla="*/ 1392 w 10000"/>
              <a:gd name="connsiteY9" fmla="*/ 1436 h 9846"/>
              <a:gd name="connsiteX10" fmla="*/ 1622 w 10000"/>
              <a:gd name="connsiteY10" fmla="*/ 1641 h 9846"/>
              <a:gd name="connsiteX11" fmla="*/ 1159 w 10000"/>
              <a:gd name="connsiteY11" fmla="*/ 1795 h 9846"/>
              <a:gd name="connsiteX12" fmla="*/ 1622 w 10000"/>
              <a:gd name="connsiteY12" fmla="*/ 1897 h 9846"/>
              <a:gd name="connsiteX13" fmla="*/ 1622 w 10000"/>
              <a:gd name="connsiteY13" fmla="*/ 2051 h 9846"/>
              <a:gd name="connsiteX14" fmla="*/ 1622 w 10000"/>
              <a:gd name="connsiteY14" fmla="*/ 2205 h 9846"/>
              <a:gd name="connsiteX15" fmla="*/ 2549 w 10000"/>
              <a:gd name="connsiteY15" fmla="*/ 2103 h 9846"/>
              <a:gd name="connsiteX16" fmla="*/ 4172 w 10000"/>
              <a:gd name="connsiteY16" fmla="*/ 2051 h 9846"/>
              <a:gd name="connsiteX17" fmla="*/ 3939 w 10000"/>
              <a:gd name="connsiteY17" fmla="*/ 2205 h 9846"/>
              <a:gd name="connsiteX18" fmla="*/ 4172 w 10000"/>
              <a:gd name="connsiteY18" fmla="*/ 2308 h 9846"/>
              <a:gd name="connsiteX19" fmla="*/ 4402 w 10000"/>
              <a:gd name="connsiteY19" fmla="*/ 2410 h 9846"/>
              <a:gd name="connsiteX20" fmla="*/ 4865 w 10000"/>
              <a:gd name="connsiteY20" fmla="*/ 2615 h 9846"/>
              <a:gd name="connsiteX21" fmla="*/ 6025 w 10000"/>
              <a:gd name="connsiteY21" fmla="*/ 2718 h 9846"/>
              <a:gd name="connsiteX22" fmla="*/ 5796 w 10000"/>
              <a:gd name="connsiteY22" fmla="*/ 2923 h 9846"/>
              <a:gd name="connsiteX23" fmla="*/ 5796 w 10000"/>
              <a:gd name="connsiteY23" fmla="*/ 3179 h 9846"/>
              <a:gd name="connsiteX24" fmla="*/ 7181 w 10000"/>
              <a:gd name="connsiteY24" fmla="*/ 3231 h 9846"/>
              <a:gd name="connsiteX25" fmla="*/ 7879 w 10000"/>
              <a:gd name="connsiteY25" fmla="*/ 3384 h 9846"/>
              <a:gd name="connsiteX26" fmla="*/ 7879 w 10000"/>
              <a:gd name="connsiteY26" fmla="*/ 3538 h 9846"/>
              <a:gd name="connsiteX27" fmla="*/ 8343 w 10000"/>
              <a:gd name="connsiteY27" fmla="*/ 3487 h 9846"/>
              <a:gd name="connsiteX28" fmla="*/ 9732 w 10000"/>
              <a:gd name="connsiteY28" fmla="*/ 3333 h 9846"/>
              <a:gd name="connsiteX29" fmla="*/ 9732 w 10000"/>
              <a:gd name="connsiteY29" fmla="*/ 3538 h 9846"/>
              <a:gd name="connsiteX30" fmla="*/ 9269 w 10000"/>
              <a:gd name="connsiteY30" fmla="*/ 3641 h 9846"/>
              <a:gd name="connsiteX31" fmla="*/ 9036 w 10000"/>
              <a:gd name="connsiteY31" fmla="*/ 3846 h 9846"/>
              <a:gd name="connsiteX32" fmla="*/ 8343 w 10000"/>
              <a:gd name="connsiteY32" fmla="*/ 3898 h 9846"/>
              <a:gd name="connsiteX33" fmla="*/ 8109 w 10000"/>
              <a:gd name="connsiteY33" fmla="*/ 4153 h 9846"/>
              <a:gd name="connsiteX34" fmla="*/ 6951 w 10000"/>
              <a:gd name="connsiteY34" fmla="*/ 4153 h 9846"/>
              <a:gd name="connsiteX35" fmla="*/ 6951 w 10000"/>
              <a:gd name="connsiteY35" fmla="*/ 4256 h 9846"/>
              <a:gd name="connsiteX36" fmla="*/ 6254 w 10000"/>
              <a:gd name="connsiteY36" fmla="*/ 4256 h 9846"/>
              <a:gd name="connsiteX37" fmla="*/ 6025 w 10000"/>
              <a:gd name="connsiteY37" fmla="*/ 4409 h 9846"/>
              <a:gd name="connsiteX38" fmla="*/ 5559 w 10000"/>
              <a:gd name="connsiteY38" fmla="*/ 4462 h 9846"/>
              <a:gd name="connsiteX39" fmla="*/ 4865 w 10000"/>
              <a:gd name="connsiteY39" fmla="*/ 4513 h 9846"/>
              <a:gd name="connsiteX40" fmla="*/ 3939 w 10000"/>
              <a:gd name="connsiteY40" fmla="*/ 4462 h 9846"/>
              <a:gd name="connsiteX41" fmla="*/ 3476 w 10000"/>
              <a:gd name="connsiteY41" fmla="*/ 4667 h 9846"/>
              <a:gd name="connsiteX42" fmla="*/ 3708 w 10000"/>
              <a:gd name="connsiteY42" fmla="*/ 4769 h 9846"/>
              <a:gd name="connsiteX43" fmla="*/ 3476 w 10000"/>
              <a:gd name="connsiteY43" fmla="*/ 4923 h 9846"/>
              <a:gd name="connsiteX44" fmla="*/ 3708 w 10000"/>
              <a:gd name="connsiteY44" fmla="*/ 5128 h 9846"/>
              <a:gd name="connsiteX45" fmla="*/ 2781 w 10000"/>
              <a:gd name="connsiteY45" fmla="*/ 5128 h 9846"/>
              <a:gd name="connsiteX46" fmla="*/ 3476 w 10000"/>
              <a:gd name="connsiteY46" fmla="*/ 5282 h 9846"/>
              <a:gd name="connsiteX47" fmla="*/ 3708 w 10000"/>
              <a:gd name="connsiteY47" fmla="*/ 5384 h 9846"/>
              <a:gd name="connsiteX48" fmla="*/ 3939 w 10000"/>
              <a:gd name="connsiteY48" fmla="*/ 5538 h 9846"/>
              <a:gd name="connsiteX49" fmla="*/ 4865 w 10000"/>
              <a:gd name="connsiteY49" fmla="*/ 5794 h 9846"/>
              <a:gd name="connsiteX50" fmla="*/ 5796 w 10000"/>
              <a:gd name="connsiteY50" fmla="*/ 6051 h 9846"/>
              <a:gd name="connsiteX51" fmla="*/ 6490 w 10000"/>
              <a:gd name="connsiteY51" fmla="*/ 6359 h 9846"/>
              <a:gd name="connsiteX52" fmla="*/ 6720 w 10000"/>
              <a:gd name="connsiteY52" fmla="*/ 6256 h 9846"/>
              <a:gd name="connsiteX53" fmla="*/ 6720 w 10000"/>
              <a:gd name="connsiteY53" fmla="*/ 6461 h 9846"/>
              <a:gd name="connsiteX54" fmla="*/ 6254 w 10000"/>
              <a:gd name="connsiteY54" fmla="*/ 6564 h 9846"/>
              <a:gd name="connsiteX55" fmla="*/ 6490 w 10000"/>
              <a:gd name="connsiteY55" fmla="*/ 6821 h 9846"/>
              <a:gd name="connsiteX56" fmla="*/ 6025 w 10000"/>
              <a:gd name="connsiteY56" fmla="*/ 6923 h 9846"/>
              <a:gd name="connsiteX57" fmla="*/ 5559 w 10000"/>
              <a:gd name="connsiteY57" fmla="*/ 6974 h 9846"/>
              <a:gd name="connsiteX58" fmla="*/ 6025 w 10000"/>
              <a:gd name="connsiteY58" fmla="*/ 7179 h 9846"/>
              <a:gd name="connsiteX59" fmla="*/ 7646 w 10000"/>
              <a:gd name="connsiteY59" fmla="*/ 7589 h 9846"/>
              <a:gd name="connsiteX60" fmla="*/ 8109 w 10000"/>
              <a:gd name="connsiteY60" fmla="*/ 8051 h 9846"/>
              <a:gd name="connsiteX61" fmla="*/ 8343 w 10000"/>
              <a:gd name="connsiteY61" fmla="*/ 8205 h 9846"/>
              <a:gd name="connsiteX62" fmla="*/ 8574 w 10000"/>
              <a:gd name="connsiteY62" fmla="*/ 8359 h 9846"/>
              <a:gd name="connsiteX63" fmla="*/ 9036 w 10000"/>
              <a:gd name="connsiteY63" fmla="*/ 8564 h 9846"/>
              <a:gd name="connsiteX64" fmla="*/ 9497 w 10000"/>
              <a:gd name="connsiteY64" fmla="*/ 8821 h 9846"/>
              <a:gd name="connsiteX65" fmla="*/ 9036 w 10000"/>
              <a:gd name="connsiteY65" fmla="*/ 9127 h 9846"/>
              <a:gd name="connsiteX66" fmla="*/ 8109 w 10000"/>
              <a:gd name="connsiteY66" fmla="*/ 9436 h 9846"/>
              <a:gd name="connsiteX67" fmla="*/ 7879 w 10000"/>
              <a:gd name="connsiteY67" fmla="*/ 9590 h 9846"/>
              <a:gd name="connsiteX68" fmla="*/ 7646 w 10000"/>
              <a:gd name="connsiteY68" fmla="*/ 9846 h 9846"/>
              <a:gd name="connsiteX69" fmla="*/ 7181 w 10000"/>
              <a:gd name="connsiteY69" fmla="*/ 9537 h 9846"/>
              <a:gd name="connsiteX70" fmla="*/ 7181 w 10000"/>
              <a:gd name="connsiteY70" fmla="*/ 9436 h 9846"/>
              <a:gd name="connsiteX71" fmla="*/ 7416 w 10000"/>
              <a:gd name="connsiteY71" fmla="*/ 9332 h 9846"/>
              <a:gd name="connsiteX72" fmla="*/ 7646 w 10000"/>
              <a:gd name="connsiteY72" fmla="*/ 9076 h 9846"/>
              <a:gd name="connsiteX73" fmla="*/ 7879 w 10000"/>
              <a:gd name="connsiteY73" fmla="*/ 8871 h 9846"/>
              <a:gd name="connsiteX74" fmla="*/ 7646 w 10000"/>
              <a:gd name="connsiteY74" fmla="*/ 8821 h 9846"/>
              <a:gd name="connsiteX75" fmla="*/ 7416 w 10000"/>
              <a:gd name="connsiteY75" fmla="*/ 8871 h 9846"/>
              <a:gd name="connsiteX76" fmla="*/ 7181 w 10000"/>
              <a:gd name="connsiteY76" fmla="*/ 8770 h 9846"/>
              <a:gd name="connsiteX77" fmla="*/ 7416 w 10000"/>
              <a:gd name="connsiteY77" fmla="*/ 8616 h 9846"/>
              <a:gd name="connsiteX78" fmla="*/ 6951 w 10000"/>
              <a:gd name="connsiteY78" fmla="*/ 8564 h 9846"/>
              <a:gd name="connsiteX79" fmla="*/ 7416 w 10000"/>
              <a:gd name="connsiteY79" fmla="*/ 8564 h 9846"/>
              <a:gd name="connsiteX80" fmla="*/ 7416 w 10000"/>
              <a:gd name="connsiteY80" fmla="*/ 8461 h 9846"/>
              <a:gd name="connsiteX81" fmla="*/ 7181 w 10000"/>
              <a:gd name="connsiteY81" fmla="*/ 8307 h 9846"/>
              <a:gd name="connsiteX82" fmla="*/ 6951 w 10000"/>
              <a:gd name="connsiteY82" fmla="*/ 8102 h 9846"/>
              <a:gd name="connsiteX83" fmla="*/ 6254 w 10000"/>
              <a:gd name="connsiteY83" fmla="*/ 7846 h 9846"/>
              <a:gd name="connsiteX84" fmla="*/ 5796 w 10000"/>
              <a:gd name="connsiteY84" fmla="*/ 7589 h 9846"/>
              <a:gd name="connsiteX85" fmla="*/ 5796 w 10000"/>
              <a:gd name="connsiteY85" fmla="*/ 7846 h 9846"/>
              <a:gd name="connsiteX86" fmla="*/ 5796 w 10000"/>
              <a:gd name="connsiteY86" fmla="*/ 7692 h 9846"/>
              <a:gd name="connsiteX87" fmla="*/ 5559 w 10000"/>
              <a:gd name="connsiteY87" fmla="*/ 7538 h 9846"/>
              <a:gd name="connsiteX88" fmla="*/ 5330 w 10000"/>
              <a:gd name="connsiteY88" fmla="*/ 7231 h 9846"/>
              <a:gd name="connsiteX89" fmla="*/ 5097 w 10000"/>
              <a:gd name="connsiteY89" fmla="*/ 7231 h 9846"/>
              <a:gd name="connsiteX90" fmla="*/ 5097 w 10000"/>
              <a:gd name="connsiteY90" fmla="*/ 7231 h 9846"/>
              <a:gd name="connsiteX91" fmla="*/ 4402 w 10000"/>
              <a:gd name="connsiteY91" fmla="*/ 6615 h 9846"/>
              <a:gd name="connsiteX92" fmla="*/ 4172 w 10000"/>
              <a:gd name="connsiteY92" fmla="*/ 6513 h 9846"/>
              <a:gd name="connsiteX93" fmla="*/ 4172 w 10000"/>
              <a:gd name="connsiteY93" fmla="*/ 6409 h 9846"/>
              <a:gd name="connsiteX94" fmla="*/ 4172 w 10000"/>
              <a:gd name="connsiteY94" fmla="*/ 6204 h 9846"/>
              <a:gd name="connsiteX95" fmla="*/ 3476 w 10000"/>
              <a:gd name="connsiteY95" fmla="*/ 6204 h 9846"/>
              <a:gd name="connsiteX96" fmla="*/ 2781 w 10000"/>
              <a:gd name="connsiteY96" fmla="*/ 5898 h 9846"/>
              <a:gd name="connsiteX97" fmla="*/ 2549 w 10000"/>
              <a:gd name="connsiteY97" fmla="*/ 5846 h 9846"/>
              <a:gd name="connsiteX98" fmla="*/ 2088 w 10000"/>
              <a:gd name="connsiteY98" fmla="*/ 5743 h 9846"/>
              <a:gd name="connsiteX99" fmla="*/ 2088 w 10000"/>
              <a:gd name="connsiteY99" fmla="*/ 5846 h 9846"/>
              <a:gd name="connsiteX100" fmla="*/ 2088 w 10000"/>
              <a:gd name="connsiteY100" fmla="*/ 6103 h 9846"/>
              <a:gd name="connsiteX101" fmla="*/ 1622 w 10000"/>
              <a:gd name="connsiteY101" fmla="*/ 6256 h 9846"/>
              <a:gd name="connsiteX102" fmla="*/ 929 w 10000"/>
              <a:gd name="connsiteY102" fmla="*/ 6103 h 9846"/>
              <a:gd name="connsiteX103" fmla="*/ 1159 w 10000"/>
              <a:gd name="connsiteY103" fmla="*/ 6204 h 9846"/>
              <a:gd name="connsiteX104" fmla="*/ 464 w 10000"/>
              <a:gd name="connsiteY104" fmla="*/ 6308 h 9846"/>
              <a:gd name="connsiteX105" fmla="*/ 0 w 10000"/>
              <a:gd name="connsiteY105" fmla="*/ 6409 h 9846"/>
              <a:gd name="connsiteX0" fmla="*/ 1392 w 10000"/>
              <a:gd name="connsiteY0" fmla="*/ 52 h 9896"/>
              <a:gd name="connsiteX1" fmla="*/ 1622 w 10000"/>
              <a:gd name="connsiteY1" fmla="*/ 0 h 9896"/>
              <a:gd name="connsiteX2" fmla="*/ 2781 w 10000"/>
              <a:gd name="connsiteY2" fmla="*/ 470 h 9896"/>
              <a:gd name="connsiteX3" fmla="*/ 3013 w 10000"/>
              <a:gd name="connsiteY3" fmla="*/ 729 h 9896"/>
              <a:gd name="connsiteX4" fmla="*/ 2781 w 10000"/>
              <a:gd name="connsiteY4" fmla="*/ 886 h 9896"/>
              <a:gd name="connsiteX5" fmla="*/ 2781 w 10000"/>
              <a:gd name="connsiteY5" fmla="*/ 1042 h 9896"/>
              <a:gd name="connsiteX6" fmla="*/ 2549 w 10000"/>
              <a:gd name="connsiteY6" fmla="*/ 1094 h 9896"/>
              <a:gd name="connsiteX7" fmla="*/ 2088 w 10000"/>
              <a:gd name="connsiteY7" fmla="*/ 1146 h 9896"/>
              <a:gd name="connsiteX8" fmla="*/ 1392 w 10000"/>
              <a:gd name="connsiteY8" fmla="*/ 1354 h 9896"/>
              <a:gd name="connsiteX9" fmla="*/ 1622 w 10000"/>
              <a:gd name="connsiteY9" fmla="*/ 1563 h 9896"/>
              <a:gd name="connsiteX10" fmla="*/ 1159 w 10000"/>
              <a:gd name="connsiteY10" fmla="*/ 1719 h 9896"/>
              <a:gd name="connsiteX11" fmla="*/ 1622 w 10000"/>
              <a:gd name="connsiteY11" fmla="*/ 1823 h 9896"/>
              <a:gd name="connsiteX12" fmla="*/ 1622 w 10000"/>
              <a:gd name="connsiteY12" fmla="*/ 1979 h 9896"/>
              <a:gd name="connsiteX13" fmla="*/ 1622 w 10000"/>
              <a:gd name="connsiteY13" fmla="*/ 2135 h 9896"/>
              <a:gd name="connsiteX14" fmla="*/ 2549 w 10000"/>
              <a:gd name="connsiteY14" fmla="*/ 2032 h 9896"/>
              <a:gd name="connsiteX15" fmla="*/ 4172 w 10000"/>
              <a:gd name="connsiteY15" fmla="*/ 1979 h 9896"/>
              <a:gd name="connsiteX16" fmla="*/ 3939 w 10000"/>
              <a:gd name="connsiteY16" fmla="*/ 2135 h 9896"/>
              <a:gd name="connsiteX17" fmla="*/ 4172 w 10000"/>
              <a:gd name="connsiteY17" fmla="*/ 2240 h 9896"/>
              <a:gd name="connsiteX18" fmla="*/ 4402 w 10000"/>
              <a:gd name="connsiteY18" fmla="*/ 2344 h 9896"/>
              <a:gd name="connsiteX19" fmla="*/ 4865 w 10000"/>
              <a:gd name="connsiteY19" fmla="*/ 2552 h 9896"/>
              <a:gd name="connsiteX20" fmla="*/ 6025 w 10000"/>
              <a:gd name="connsiteY20" fmla="*/ 2657 h 9896"/>
              <a:gd name="connsiteX21" fmla="*/ 5796 w 10000"/>
              <a:gd name="connsiteY21" fmla="*/ 2865 h 9896"/>
              <a:gd name="connsiteX22" fmla="*/ 5796 w 10000"/>
              <a:gd name="connsiteY22" fmla="*/ 3125 h 9896"/>
              <a:gd name="connsiteX23" fmla="*/ 7181 w 10000"/>
              <a:gd name="connsiteY23" fmla="*/ 3178 h 9896"/>
              <a:gd name="connsiteX24" fmla="*/ 7879 w 10000"/>
              <a:gd name="connsiteY24" fmla="*/ 3333 h 9896"/>
              <a:gd name="connsiteX25" fmla="*/ 7879 w 10000"/>
              <a:gd name="connsiteY25" fmla="*/ 3489 h 9896"/>
              <a:gd name="connsiteX26" fmla="*/ 8343 w 10000"/>
              <a:gd name="connsiteY26" fmla="*/ 3438 h 9896"/>
              <a:gd name="connsiteX27" fmla="*/ 9732 w 10000"/>
              <a:gd name="connsiteY27" fmla="*/ 3281 h 9896"/>
              <a:gd name="connsiteX28" fmla="*/ 9732 w 10000"/>
              <a:gd name="connsiteY28" fmla="*/ 3489 h 9896"/>
              <a:gd name="connsiteX29" fmla="*/ 9269 w 10000"/>
              <a:gd name="connsiteY29" fmla="*/ 3594 h 9896"/>
              <a:gd name="connsiteX30" fmla="*/ 9036 w 10000"/>
              <a:gd name="connsiteY30" fmla="*/ 3802 h 9896"/>
              <a:gd name="connsiteX31" fmla="*/ 8343 w 10000"/>
              <a:gd name="connsiteY31" fmla="*/ 3855 h 9896"/>
              <a:gd name="connsiteX32" fmla="*/ 8109 w 10000"/>
              <a:gd name="connsiteY32" fmla="*/ 4114 h 9896"/>
              <a:gd name="connsiteX33" fmla="*/ 6951 w 10000"/>
              <a:gd name="connsiteY33" fmla="*/ 4114 h 9896"/>
              <a:gd name="connsiteX34" fmla="*/ 6951 w 10000"/>
              <a:gd name="connsiteY34" fmla="*/ 4219 h 9896"/>
              <a:gd name="connsiteX35" fmla="*/ 6254 w 10000"/>
              <a:gd name="connsiteY35" fmla="*/ 4219 h 9896"/>
              <a:gd name="connsiteX36" fmla="*/ 6025 w 10000"/>
              <a:gd name="connsiteY36" fmla="*/ 4374 h 9896"/>
              <a:gd name="connsiteX37" fmla="*/ 5559 w 10000"/>
              <a:gd name="connsiteY37" fmla="*/ 4428 h 9896"/>
              <a:gd name="connsiteX38" fmla="*/ 4865 w 10000"/>
              <a:gd name="connsiteY38" fmla="*/ 4480 h 9896"/>
              <a:gd name="connsiteX39" fmla="*/ 3939 w 10000"/>
              <a:gd name="connsiteY39" fmla="*/ 4428 h 9896"/>
              <a:gd name="connsiteX40" fmla="*/ 3476 w 10000"/>
              <a:gd name="connsiteY40" fmla="*/ 4636 h 9896"/>
              <a:gd name="connsiteX41" fmla="*/ 3708 w 10000"/>
              <a:gd name="connsiteY41" fmla="*/ 4740 h 9896"/>
              <a:gd name="connsiteX42" fmla="*/ 3476 w 10000"/>
              <a:gd name="connsiteY42" fmla="*/ 4896 h 9896"/>
              <a:gd name="connsiteX43" fmla="*/ 3708 w 10000"/>
              <a:gd name="connsiteY43" fmla="*/ 5104 h 9896"/>
              <a:gd name="connsiteX44" fmla="*/ 2781 w 10000"/>
              <a:gd name="connsiteY44" fmla="*/ 5104 h 9896"/>
              <a:gd name="connsiteX45" fmla="*/ 3476 w 10000"/>
              <a:gd name="connsiteY45" fmla="*/ 5261 h 9896"/>
              <a:gd name="connsiteX46" fmla="*/ 3708 w 10000"/>
              <a:gd name="connsiteY46" fmla="*/ 5364 h 9896"/>
              <a:gd name="connsiteX47" fmla="*/ 3939 w 10000"/>
              <a:gd name="connsiteY47" fmla="*/ 5521 h 9896"/>
              <a:gd name="connsiteX48" fmla="*/ 4865 w 10000"/>
              <a:gd name="connsiteY48" fmla="*/ 5781 h 9896"/>
              <a:gd name="connsiteX49" fmla="*/ 5796 w 10000"/>
              <a:gd name="connsiteY49" fmla="*/ 6042 h 9896"/>
              <a:gd name="connsiteX50" fmla="*/ 6490 w 10000"/>
              <a:gd name="connsiteY50" fmla="*/ 6354 h 9896"/>
              <a:gd name="connsiteX51" fmla="*/ 6720 w 10000"/>
              <a:gd name="connsiteY51" fmla="*/ 6250 h 9896"/>
              <a:gd name="connsiteX52" fmla="*/ 6720 w 10000"/>
              <a:gd name="connsiteY52" fmla="*/ 6458 h 9896"/>
              <a:gd name="connsiteX53" fmla="*/ 6254 w 10000"/>
              <a:gd name="connsiteY53" fmla="*/ 6563 h 9896"/>
              <a:gd name="connsiteX54" fmla="*/ 6490 w 10000"/>
              <a:gd name="connsiteY54" fmla="*/ 6824 h 9896"/>
              <a:gd name="connsiteX55" fmla="*/ 6025 w 10000"/>
              <a:gd name="connsiteY55" fmla="*/ 6927 h 9896"/>
              <a:gd name="connsiteX56" fmla="*/ 5559 w 10000"/>
              <a:gd name="connsiteY56" fmla="*/ 6979 h 9896"/>
              <a:gd name="connsiteX57" fmla="*/ 6025 w 10000"/>
              <a:gd name="connsiteY57" fmla="*/ 7187 h 9896"/>
              <a:gd name="connsiteX58" fmla="*/ 7646 w 10000"/>
              <a:gd name="connsiteY58" fmla="*/ 7604 h 9896"/>
              <a:gd name="connsiteX59" fmla="*/ 8109 w 10000"/>
              <a:gd name="connsiteY59" fmla="*/ 8073 h 9896"/>
              <a:gd name="connsiteX60" fmla="*/ 8343 w 10000"/>
              <a:gd name="connsiteY60" fmla="*/ 8229 h 9896"/>
              <a:gd name="connsiteX61" fmla="*/ 8574 w 10000"/>
              <a:gd name="connsiteY61" fmla="*/ 8386 h 9896"/>
              <a:gd name="connsiteX62" fmla="*/ 9036 w 10000"/>
              <a:gd name="connsiteY62" fmla="*/ 8594 h 9896"/>
              <a:gd name="connsiteX63" fmla="*/ 9497 w 10000"/>
              <a:gd name="connsiteY63" fmla="*/ 8855 h 9896"/>
              <a:gd name="connsiteX64" fmla="*/ 9036 w 10000"/>
              <a:gd name="connsiteY64" fmla="*/ 9166 h 9896"/>
              <a:gd name="connsiteX65" fmla="*/ 8109 w 10000"/>
              <a:gd name="connsiteY65" fmla="*/ 9480 h 9896"/>
              <a:gd name="connsiteX66" fmla="*/ 7879 w 10000"/>
              <a:gd name="connsiteY66" fmla="*/ 9636 h 9896"/>
              <a:gd name="connsiteX67" fmla="*/ 7646 w 10000"/>
              <a:gd name="connsiteY67" fmla="*/ 9896 h 9896"/>
              <a:gd name="connsiteX68" fmla="*/ 7181 w 10000"/>
              <a:gd name="connsiteY68" fmla="*/ 9582 h 9896"/>
              <a:gd name="connsiteX69" fmla="*/ 7181 w 10000"/>
              <a:gd name="connsiteY69" fmla="*/ 9480 h 9896"/>
              <a:gd name="connsiteX70" fmla="*/ 7416 w 10000"/>
              <a:gd name="connsiteY70" fmla="*/ 9374 h 9896"/>
              <a:gd name="connsiteX71" fmla="*/ 7646 w 10000"/>
              <a:gd name="connsiteY71" fmla="*/ 9114 h 9896"/>
              <a:gd name="connsiteX72" fmla="*/ 7879 w 10000"/>
              <a:gd name="connsiteY72" fmla="*/ 8906 h 9896"/>
              <a:gd name="connsiteX73" fmla="*/ 7646 w 10000"/>
              <a:gd name="connsiteY73" fmla="*/ 8855 h 9896"/>
              <a:gd name="connsiteX74" fmla="*/ 7416 w 10000"/>
              <a:gd name="connsiteY74" fmla="*/ 8906 h 9896"/>
              <a:gd name="connsiteX75" fmla="*/ 7181 w 10000"/>
              <a:gd name="connsiteY75" fmla="*/ 8803 h 9896"/>
              <a:gd name="connsiteX76" fmla="*/ 7416 w 10000"/>
              <a:gd name="connsiteY76" fmla="*/ 8647 h 9896"/>
              <a:gd name="connsiteX77" fmla="*/ 6951 w 10000"/>
              <a:gd name="connsiteY77" fmla="*/ 8594 h 9896"/>
              <a:gd name="connsiteX78" fmla="*/ 7416 w 10000"/>
              <a:gd name="connsiteY78" fmla="*/ 8594 h 9896"/>
              <a:gd name="connsiteX79" fmla="*/ 7416 w 10000"/>
              <a:gd name="connsiteY79" fmla="*/ 8489 h 9896"/>
              <a:gd name="connsiteX80" fmla="*/ 7181 w 10000"/>
              <a:gd name="connsiteY80" fmla="*/ 8333 h 9896"/>
              <a:gd name="connsiteX81" fmla="*/ 6951 w 10000"/>
              <a:gd name="connsiteY81" fmla="*/ 8125 h 9896"/>
              <a:gd name="connsiteX82" fmla="*/ 6254 w 10000"/>
              <a:gd name="connsiteY82" fmla="*/ 7865 h 9896"/>
              <a:gd name="connsiteX83" fmla="*/ 5796 w 10000"/>
              <a:gd name="connsiteY83" fmla="*/ 7604 h 9896"/>
              <a:gd name="connsiteX84" fmla="*/ 5796 w 10000"/>
              <a:gd name="connsiteY84" fmla="*/ 7865 h 9896"/>
              <a:gd name="connsiteX85" fmla="*/ 5796 w 10000"/>
              <a:gd name="connsiteY85" fmla="*/ 7708 h 9896"/>
              <a:gd name="connsiteX86" fmla="*/ 5559 w 10000"/>
              <a:gd name="connsiteY86" fmla="*/ 7552 h 9896"/>
              <a:gd name="connsiteX87" fmla="*/ 5330 w 10000"/>
              <a:gd name="connsiteY87" fmla="*/ 7240 h 9896"/>
              <a:gd name="connsiteX88" fmla="*/ 5097 w 10000"/>
              <a:gd name="connsiteY88" fmla="*/ 7240 h 9896"/>
              <a:gd name="connsiteX89" fmla="*/ 5097 w 10000"/>
              <a:gd name="connsiteY89" fmla="*/ 7240 h 9896"/>
              <a:gd name="connsiteX90" fmla="*/ 4402 w 10000"/>
              <a:gd name="connsiteY90" fmla="*/ 6614 h 9896"/>
              <a:gd name="connsiteX91" fmla="*/ 4172 w 10000"/>
              <a:gd name="connsiteY91" fmla="*/ 6511 h 9896"/>
              <a:gd name="connsiteX92" fmla="*/ 4172 w 10000"/>
              <a:gd name="connsiteY92" fmla="*/ 6405 h 9896"/>
              <a:gd name="connsiteX93" fmla="*/ 4172 w 10000"/>
              <a:gd name="connsiteY93" fmla="*/ 6197 h 9896"/>
              <a:gd name="connsiteX94" fmla="*/ 3476 w 10000"/>
              <a:gd name="connsiteY94" fmla="*/ 6197 h 9896"/>
              <a:gd name="connsiteX95" fmla="*/ 2781 w 10000"/>
              <a:gd name="connsiteY95" fmla="*/ 5886 h 9896"/>
              <a:gd name="connsiteX96" fmla="*/ 2549 w 10000"/>
              <a:gd name="connsiteY96" fmla="*/ 5833 h 9896"/>
              <a:gd name="connsiteX97" fmla="*/ 2088 w 10000"/>
              <a:gd name="connsiteY97" fmla="*/ 5729 h 9896"/>
              <a:gd name="connsiteX98" fmla="*/ 2088 w 10000"/>
              <a:gd name="connsiteY98" fmla="*/ 5833 h 9896"/>
              <a:gd name="connsiteX99" fmla="*/ 2088 w 10000"/>
              <a:gd name="connsiteY99" fmla="*/ 6094 h 9896"/>
              <a:gd name="connsiteX100" fmla="*/ 1622 w 10000"/>
              <a:gd name="connsiteY100" fmla="*/ 6250 h 9896"/>
              <a:gd name="connsiteX101" fmla="*/ 929 w 10000"/>
              <a:gd name="connsiteY101" fmla="*/ 6094 h 9896"/>
              <a:gd name="connsiteX102" fmla="*/ 1159 w 10000"/>
              <a:gd name="connsiteY102" fmla="*/ 6197 h 9896"/>
              <a:gd name="connsiteX103" fmla="*/ 464 w 10000"/>
              <a:gd name="connsiteY103" fmla="*/ 6303 h 9896"/>
              <a:gd name="connsiteX104" fmla="*/ 0 w 10000"/>
              <a:gd name="connsiteY104" fmla="*/ 6405 h 9896"/>
              <a:gd name="connsiteX0" fmla="*/ 1392 w 10000"/>
              <a:gd name="connsiteY0" fmla="*/ 0 h 9947"/>
              <a:gd name="connsiteX1" fmla="*/ 2781 w 10000"/>
              <a:gd name="connsiteY1" fmla="*/ 422 h 9947"/>
              <a:gd name="connsiteX2" fmla="*/ 3013 w 10000"/>
              <a:gd name="connsiteY2" fmla="*/ 684 h 9947"/>
              <a:gd name="connsiteX3" fmla="*/ 2781 w 10000"/>
              <a:gd name="connsiteY3" fmla="*/ 842 h 9947"/>
              <a:gd name="connsiteX4" fmla="*/ 2781 w 10000"/>
              <a:gd name="connsiteY4" fmla="*/ 1000 h 9947"/>
              <a:gd name="connsiteX5" fmla="*/ 2549 w 10000"/>
              <a:gd name="connsiteY5" fmla="*/ 1052 h 9947"/>
              <a:gd name="connsiteX6" fmla="*/ 2088 w 10000"/>
              <a:gd name="connsiteY6" fmla="*/ 1105 h 9947"/>
              <a:gd name="connsiteX7" fmla="*/ 1392 w 10000"/>
              <a:gd name="connsiteY7" fmla="*/ 1315 h 9947"/>
              <a:gd name="connsiteX8" fmla="*/ 1622 w 10000"/>
              <a:gd name="connsiteY8" fmla="*/ 1526 h 9947"/>
              <a:gd name="connsiteX9" fmla="*/ 1159 w 10000"/>
              <a:gd name="connsiteY9" fmla="*/ 1684 h 9947"/>
              <a:gd name="connsiteX10" fmla="*/ 1622 w 10000"/>
              <a:gd name="connsiteY10" fmla="*/ 1789 h 9947"/>
              <a:gd name="connsiteX11" fmla="*/ 1622 w 10000"/>
              <a:gd name="connsiteY11" fmla="*/ 1947 h 9947"/>
              <a:gd name="connsiteX12" fmla="*/ 1622 w 10000"/>
              <a:gd name="connsiteY12" fmla="*/ 2104 h 9947"/>
              <a:gd name="connsiteX13" fmla="*/ 2549 w 10000"/>
              <a:gd name="connsiteY13" fmla="*/ 2000 h 9947"/>
              <a:gd name="connsiteX14" fmla="*/ 4172 w 10000"/>
              <a:gd name="connsiteY14" fmla="*/ 1947 h 9947"/>
              <a:gd name="connsiteX15" fmla="*/ 3939 w 10000"/>
              <a:gd name="connsiteY15" fmla="*/ 2104 h 9947"/>
              <a:gd name="connsiteX16" fmla="*/ 4172 w 10000"/>
              <a:gd name="connsiteY16" fmla="*/ 2211 h 9947"/>
              <a:gd name="connsiteX17" fmla="*/ 4402 w 10000"/>
              <a:gd name="connsiteY17" fmla="*/ 2316 h 9947"/>
              <a:gd name="connsiteX18" fmla="*/ 4865 w 10000"/>
              <a:gd name="connsiteY18" fmla="*/ 2526 h 9947"/>
              <a:gd name="connsiteX19" fmla="*/ 6025 w 10000"/>
              <a:gd name="connsiteY19" fmla="*/ 2632 h 9947"/>
              <a:gd name="connsiteX20" fmla="*/ 5796 w 10000"/>
              <a:gd name="connsiteY20" fmla="*/ 2842 h 9947"/>
              <a:gd name="connsiteX21" fmla="*/ 5796 w 10000"/>
              <a:gd name="connsiteY21" fmla="*/ 3105 h 9947"/>
              <a:gd name="connsiteX22" fmla="*/ 7181 w 10000"/>
              <a:gd name="connsiteY22" fmla="*/ 3158 h 9947"/>
              <a:gd name="connsiteX23" fmla="*/ 7879 w 10000"/>
              <a:gd name="connsiteY23" fmla="*/ 3315 h 9947"/>
              <a:gd name="connsiteX24" fmla="*/ 7879 w 10000"/>
              <a:gd name="connsiteY24" fmla="*/ 3473 h 9947"/>
              <a:gd name="connsiteX25" fmla="*/ 8343 w 10000"/>
              <a:gd name="connsiteY25" fmla="*/ 3421 h 9947"/>
              <a:gd name="connsiteX26" fmla="*/ 9732 w 10000"/>
              <a:gd name="connsiteY26" fmla="*/ 3262 h 9947"/>
              <a:gd name="connsiteX27" fmla="*/ 9732 w 10000"/>
              <a:gd name="connsiteY27" fmla="*/ 3473 h 9947"/>
              <a:gd name="connsiteX28" fmla="*/ 9269 w 10000"/>
              <a:gd name="connsiteY28" fmla="*/ 3579 h 9947"/>
              <a:gd name="connsiteX29" fmla="*/ 9036 w 10000"/>
              <a:gd name="connsiteY29" fmla="*/ 3789 h 9947"/>
              <a:gd name="connsiteX30" fmla="*/ 8343 w 10000"/>
              <a:gd name="connsiteY30" fmla="*/ 3843 h 9947"/>
              <a:gd name="connsiteX31" fmla="*/ 8109 w 10000"/>
              <a:gd name="connsiteY31" fmla="*/ 4104 h 9947"/>
              <a:gd name="connsiteX32" fmla="*/ 6951 w 10000"/>
              <a:gd name="connsiteY32" fmla="*/ 4104 h 9947"/>
              <a:gd name="connsiteX33" fmla="*/ 6951 w 10000"/>
              <a:gd name="connsiteY33" fmla="*/ 4210 h 9947"/>
              <a:gd name="connsiteX34" fmla="*/ 6254 w 10000"/>
              <a:gd name="connsiteY34" fmla="*/ 4210 h 9947"/>
              <a:gd name="connsiteX35" fmla="*/ 6025 w 10000"/>
              <a:gd name="connsiteY35" fmla="*/ 4367 h 9947"/>
              <a:gd name="connsiteX36" fmla="*/ 5559 w 10000"/>
              <a:gd name="connsiteY36" fmla="*/ 4422 h 9947"/>
              <a:gd name="connsiteX37" fmla="*/ 4865 w 10000"/>
              <a:gd name="connsiteY37" fmla="*/ 4474 h 9947"/>
              <a:gd name="connsiteX38" fmla="*/ 3939 w 10000"/>
              <a:gd name="connsiteY38" fmla="*/ 4422 h 9947"/>
              <a:gd name="connsiteX39" fmla="*/ 3476 w 10000"/>
              <a:gd name="connsiteY39" fmla="*/ 4632 h 9947"/>
              <a:gd name="connsiteX40" fmla="*/ 3708 w 10000"/>
              <a:gd name="connsiteY40" fmla="*/ 4737 h 9947"/>
              <a:gd name="connsiteX41" fmla="*/ 3476 w 10000"/>
              <a:gd name="connsiteY41" fmla="*/ 4894 h 9947"/>
              <a:gd name="connsiteX42" fmla="*/ 3708 w 10000"/>
              <a:gd name="connsiteY42" fmla="*/ 5105 h 9947"/>
              <a:gd name="connsiteX43" fmla="*/ 2781 w 10000"/>
              <a:gd name="connsiteY43" fmla="*/ 5105 h 9947"/>
              <a:gd name="connsiteX44" fmla="*/ 3476 w 10000"/>
              <a:gd name="connsiteY44" fmla="*/ 5263 h 9947"/>
              <a:gd name="connsiteX45" fmla="*/ 3708 w 10000"/>
              <a:gd name="connsiteY45" fmla="*/ 5367 h 9947"/>
              <a:gd name="connsiteX46" fmla="*/ 3939 w 10000"/>
              <a:gd name="connsiteY46" fmla="*/ 5526 h 9947"/>
              <a:gd name="connsiteX47" fmla="*/ 4865 w 10000"/>
              <a:gd name="connsiteY47" fmla="*/ 5789 h 9947"/>
              <a:gd name="connsiteX48" fmla="*/ 5796 w 10000"/>
              <a:gd name="connsiteY48" fmla="*/ 6052 h 9947"/>
              <a:gd name="connsiteX49" fmla="*/ 6490 w 10000"/>
              <a:gd name="connsiteY49" fmla="*/ 6368 h 9947"/>
              <a:gd name="connsiteX50" fmla="*/ 6720 w 10000"/>
              <a:gd name="connsiteY50" fmla="*/ 6263 h 9947"/>
              <a:gd name="connsiteX51" fmla="*/ 6720 w 10000"/>
              <a:gd name="connsiteY51" fmla="*/ 6473 h 9947"/>
              <a:gd name="connsiteX52" fmla="*/ 6254 w 10000"/>
              <a:gd name="connsiteY52" fmla="*/ 6579 h 9947"/>
              <a:gd name="connsiteX53" fmla="*/ 6490 w 10000"/>
              <a:gd name="connsiteY53" fmla="*/ 6843 h 9947"/>
              <a:gd name="connsiteX54" fmla="*/ 6025 w 10000"/>
              <a:gd name="connsiteY54" fmla="*/ 6947 h 9947"/>
              <a:gd name="connsiteX55" fmla="*/ 5559 w 10000"/>
              <a:gd name="connsiteY55" fmla="*/ 6999 h 9947"/>
              <a:gd name="connsiteX56" fmla="*/ 6025 w 10000"/>
              <a:gd name="connsiteY56" fmla="*/ 7210 h 9947"/>
              <a:gd name="connsiteX57" fmla="*/ 7646 w 10000"/>
              <a:gd name="connsiteY57" fmla="*/ 7631 h 9947"/>
              <a:gd name="connsiteX58" fmla="*/ 8109 w 10000"/>
              <a:gd name="connsiteY58" fmla="*/ 8105 h 9947"/>
              <a:gd name="connsiteX59" fmla="*/ 8343 w 10000"/>
              <a:gd name="connsiteY59" fmla="*/ 8262 h 9947"/>
              <a:gd name="connsiteX60" fmla="*/ 8574 w 10000"/>
              <a:gd name="connsiteY60" fmla="*/ 8421 h 9947"/>
              <a:gd name="connsiteX61" fmla="*/ 9036 w 10000"/>
              <a:gd name="connsiteY61" fmla="*/ 8631 h 9947"/>
              <a:gd name="connsiteX62" fmla="*/ 9497 w 10000"/>
              <a:gd name="connsiteY62" fmla="*/ 8895 h 9947"/>
              <a:gd name="connsiteX63" fmla="*/ 9036 w 10000"/>
              <a:gd name="connsiteY63" fmla="*/ 9209 h 9947"/>
              <a:gd name="connsiteX64" fmla="*/ 8109 w 10000"/>
              <a:gd name="connsiteY64" fmla="*/ 9527 h 9947"/>
              <a:gd name="connsiteX65" fmla="*/ 7879 w 10000"/>
              <a:gd name="connsiteY65" fmla="*/ 9684 h 9947"/>
              <a:gd name="connsiteX66" fmla="*/ 7646 w 10000"/>
              <a:gd name="connsiteY66" fmla="*/ 9947 h 9947"/>
              <a:gd name="connsiteX67" fmla="*/ 7181 w 10000"/>
              <a:gd name="connsiteY67" fmla="*/ 9630 h 9947"/>
              <a:gd name="connsiteX68" fmla="*/ 7181 w 10000"/>
              <a:gd name="connsiteY68" fmla="*/ 9527 h 9947"/>
              <a:gd name="connsiteX69" fmla="*/ 7416 w 10000"/>
              <a:gd name="connsiteY69" fmla="*/ 9420 h 9947"/>
              <a:gd name="connsiteX70" fmla="*/ 7646 w 10000"/>
              <a:gd name="connsiteY70" fmla="*/ 9157 h 9947"/>
              <a:gd name="connsiteX71" fmla="*/ 7879 w 10000"/>
              <a:gd name="connsiteY71" fmla="*/ 8947 h 9947"/>
              <a:gd name="connsiteX72" fmla="*/ 7646 w 10000"/>
              <a:gd name="connsiteY72" fmla="*/ 8895 h 9947"/>
              <a:gd name="connsiteX73" fmla="*/ 7416 w 10000"/>
              <a:gd name="connsiteY73" fmla="*/ 8947 h 9947"/>
              <a:gd name="connsiteX74" fmla="*/ 7181 w 10000"/>
              <a:gd name="connsiteY74" fmla="*/ 8843 h 9947"/>
              <a:gd name="connsiteX75" fmla="*/ 7416 w 10000"/>
              <a:gd name="connsiteY75" fmla="*/ 8685 h 9947"/>
              <a:gd name="connsiteX76" fmla="*/ 6951 w 10000"/>
              <a:gd name="connsiteY76" fmla="*/ 8631 h 9947"/>
              <a:gd name="connsiteX77" fmla="*/ 7416 w 10000"/>
              <a:gd name="connsiteY77" fmla="*/ 8631 h 9947"/>
              <a:gd name="connsiteX78" fmla="*/ 7416 w 10000"/>
              <a:gd name="connsiteY78" fmla="*/ 8525 h 9947"/>
              <a:gd name="connsiteX79" fmla="*/ 7181 w 10000"/>
              <a:gd name="connsiteY79" fmla="*/ 8368 h 9947"/>
              <a:gd name="connsiteX80" fmla="*/ 6951 w 10000"/>
              <a:gd name="connsiteY80" fmla="*/ 8157 h 9947"/>
              <a:gd name="connsiteX81" fmla="*/ 6254 w 10000"/>
              <a:gd name="connsiteY81" fmla="*/ 7895 h 9947"/>
              <a:gd name="connsiteX82" fmla="*/ 5796 w 10000"/>
              <a:gd name="connsiteY82" fmla="*/ 7631 h 9947"/>
              <a:gd name="connsiteX83" fmla="*/ 5796 w 10000"/>
              <a:gd name="connsiteY83" fmla="*/ 7895 h 9947"/>
              <a:gd name="connsiteX84" fmla="*/ 5796 w 10000"/>
              <a:gd name="connsiteY84" fmla="*/ 7736 h 9947"/>
              <a:gd name="connsiteX85" fmla="*/ 5559 w 10000"/>
              <a:gd name="connsiteY85" fmla="*/ 7578 h 9947"/>
              <a:gd name="connsiteX86" fmla="*/ 5330 w 10000"/>
              <a:gd name="connsiteY86" fmla="*/ 7263 h 9947"/>
              <a:gd name="connsiteX87" fmla="*/ 5097 w 10000"/>
              <a:gd name="connsiteY87" fmla="*/ 7263 h 9947"/>
              <a:gd name="connsiteX88" fmla="*/ 5097 w 10000"/>
              <a:gd name="connsiteY88" fmla="*/ 7263 h 9947"/>
              <a:gd name="connsiteX89" fmla="*/ 4402 w 10000"/>
              <a:gd name="connsiteY89" fmla="*/ 6631 h 9947"/>
              <a:gd name="connsiteX90" fmla="*/ 4172 w 10000"/>
              <a:gd name="connsiteY90" fmla="*/ 6526 h 9947"/>
              <a:gd name="connsiteX91" fmla="*/ 4172 w 10000"/>
              <a:gd name="connsiteY91" fmla="*/ 6419 h 9947"/>
              <a:gd name="connsiteX92" fmla="*/ 4172 w 10000"/>
              <a:gd name="connsiteY92" fmla="*/ 6209 h 9947"/>
              <a:gd name="connsiteX93" fmla="*/ 3476 w 10000"/>
              <a:gd name="connsiteY93" fmla="*/ 6209 h 9947"/>
              <a:gd name="connsiteX94" fmla="*/ 2781 w 10000"/>
              <a:gd name="connsiteY94" fmla="*/ 5895 h 9947"/>
              <a:gd name="connsiteX95" fmla="*/ 2549 w 10000"/>
              <a:gd name="connsiteY95" fmla="*/ 5841 h 9947"/>
              <a:gd name="connsiteX96" fmla="*/ 2088 w 10000"/>
              <a:gd name="connsiteY96" fmla="*/ 5736 h 9947"/>
              <a:gd name="connsiteX97" fmla="*/ 2088 w 10000"/>
              <a:gd name="connsiteY97" fmla="*/ 5841 h 9947"/>
              <a:gd name="connsiteX98" fmla="*/ 2088 w 10000"/>
              <a:gd name="connsiteY98" fmla="*/ 6105 h 9947"/>
              <a:gd name="connsiteX99" fmla="*/ 1622 w 10000"/>
              <a:gd name="connsiteY99" fmla="*/ 6263 h 9947"/>
              <a:gd name="connsiteX100" fmla="*/ 929 w 10000"/>
              <a:gd name="connsiteY100" fmla="*/ 6105 h 9947"/>
              <a:gd name="connsiteX101" fmla="*/ 1159 w 10000"/>
              <a:gd name="connsiteY101" fmla="*/ 6209 h 9947"/>
              <a:gd name="connsiteX102" fmla="*/ 464 w 10000"/>
              <a:gd name="connsiteY102" fmla="*/ 6316 h 9947"/>
              <a:gd name="connsiteX103" fmla="*/ 0 w 10000"/>
              <a:gd name="connsiteY103" fmla="*/ 6419 h 9947"/>
              <a:gd name="connsiteX0" fmla="*/ 2781 w 10000"/>
              <a:gd name="connsiteY0" fmla="*/ 0 h 9576"/>
              <a:gd name="connsiteX1" fmla="*/ 3013 w 10000"/>
              <a:gd name="connsiteY1" fmla="*/ 264 h 9576"/>
              <a:gd name="connsiteX2" fmla="*/ 2781 w 10000"/>
              <a:gd name="connsiteY2" fmla="*/ 422 h 9576"/>
              <a:gd name="connsiteX3" fmla="*/ 2781 w 10000"/>
              <a:gd name="connsiteY3" fmla="*/ 581 h 9576"/>
              <a:gd name="connsiteX4" fmla="*/ 2549 w 10000"/>
              <a:gd name="connsiteY4" fmla="*/ 634 h 9576"/>
              <a:gd name="connsiteX5" fmla="*/ 2088 w 10000"/>
              <a:gd name="connsiteY5" fmla="*/ 687 h 9576"/>
              <a:gd name="connsiteX6" fmla="*/ 1392 w 10000"/>
              <a:gd name="connsiteY6" fmla="*/ 898 h 9576"/>
              <a:gd name="connsiteX7" fmla="*/ 1622 w 10000"/>
              <a:gd name="connsiteY7" fmla="*/ 1110 h 9576"/>
              <a:gd name="connsiteX8" fmla="*/ 1159 w 10000"/>
              <a:gd name="connsiteY8" fmla="*/ 1269 h 9576"/>
              <a:gd name="connsiteX9" fmla="*/ 1622 w 10000"/>
              <a:gd name="connsiteY9" fmla="*/ 1375 h 9576"/>
              <a:gd name="connsiteX10" fmla="*/ 1622 w 10000"/>
              <a:gd name="connsiteY10" fmla="*/ 1533 h 9576"/>
              <a:gd name="connsiteX11" fmla="*/ 1622 w 10000"/>
              <a:gd name="connsiteY11" fmla="*/ 1691 h 9576"/>
              <a:gd name="connsiteX12" fmla="*/ 2549 w 10000"/>
              <a:gd name="connsiteY12" fmla="*/ 1587 h 9576"/>
              <a:gd name="connsiteX13" fmla="*/ 4172 w 10000"/>
              <a:gd name="connsiteY13" fmla="*/ 1533 h 9576"/>
              <a:gd name="connsiteX14" fmla="*/ 3939 w 10000"/>
              <a:gd name="connsiteY14" fmla="*/ 1691 h 9576"/>
              <a:gd name="connsiteX15" fmla="*/ 4172 w 10000"/>
              <a:gd name="connsiteY15" fmla="*/ 1799 h 9576"/>
              <a:gd name="connsiteX16" fmla="*/ 4402 w 10000"/>
              <a:gd name="connsiteY16" fmla="*/ 1904 h 9576"/>
              <a:gd name="connsiteX17" fmla="*/ 4865 w 10000"/>
              <a:gd name="connsiteY17" fmla="*/ 2115 h 9576"/>
              <a:gd name="connsiteX18" fmla="*/ 6025 w 10000"/>
              <a:gd name="connsiteY18" fmla="*/ 2222 h 9576"/>
              <a:gd name="connsiteX19" fmla="*/ 5796 w 10000"/>
              <a:gd name="connsiteY19" fmla="*/ 2433 h 9576"/>
              <a:gd name="connsiteX20" fmla="*/ 5796 w 10000"/>
              <a:gd name="connsiteY20" fmla="*/ 2698 h 9576"/>
              <a:gd name="connsiteX21" fmla="*/ 7181 w 10000"/>
              <a:gd name="connsiteY21" fmla="*/ 2751 h 9576"/>
              <a:gd name="connsiteX22" fmla="*/ 7879 w 10000"/>
              <a:gd name="connsiteY22" fmla="*/ 2909 h 9576"/>
              <a:gd name="connsiteX23" fmla="*/ 7879 w 10000"/>
              <a:gd name="connsiteY23" fmla="*/ 3068 h 9576"/>
              <a:gd name="connsiteX24" fmla="*/ 8343 w 10000"/>
              <a:gd name="connsiteY24" fmla="*/ 3015 h 9576"/>
              <a:gd name="connsiteX25" fmla="*/ 9732 w 10000"/>
              <a:gd name="connsiteY25" fmla="*/ 2855 h 9576"/>
              <a:gd name="connsiteX26" fmla="*/ 9732 w 10000"/>
              <a:gd name="connsiteY26" fmla="*/ 3068 h 9576"/>
              <a:gd name="connsiteX27" fmla="*/ 9269 w 10000"/>
              <a:gd name="connsiteY27" fmla="*/ 3174 h 9576"/>
              <a:gd name="connsiteX28" fmla="*/ 9036 w 10000"/>
              <a:gd name="connsiteY28" fmla="*/ 3385 h 9576"/>
              <a:gd name="connsiteX29" fmla="*/ 8343 w 10000"/>
              <a:gd name="connsiteY29" fmla="*/ 3439 h 9576"/>
              <a:gd name="connsiteX30" fmla="*/ 8109 w 10000"/>
              <a:gd name="connsiteY30" fmla="*/ 3702 h 9576"/>
              <a:gd name="connsiteX31" fmla="*/ 6951 w 10000"/>
              <a:gd name="connsiteY31" fmla="*/ 3702 h 9576"/>
              <a:gd name="connsiteX32" fmla="*/ 6951 w 10000"/>
              <a:gd name="connsiteY32" fmla="*/ 3808 h 9576"/>
              <a:gd name="connsiteX33" fmla="*/ 6254 w 10000"/>
              <a:gd name="connsiteY33" fmla="*/ 3808 h 9576"/>
              <a:gd name="connsiteX34" fmla="*/ 6025 w 10000"/>
              <a:gd name="connsiteY34" fmla="*/ 3966 h 9576"/>
              <a:gd name="connsiteX35" fmla="*/ 5559 w 10000"/>
              <a:gd name="connsiteY35" fmla="*/ 4022 h 9576"/>
              <a:gd name="connsiteX36" fmla="*/ 4865 w 10000"/>
              <a:gd name="connsiteY36" fmla="*/ 4074 h 9576"/>
              <a:gd name="connsiteX37" fmla="*/ 3939 w 10000"/>
              <a:gd name="connsiteY37" fmla="*/ 4022 h 9576"/>
              <a:gd name="connsiteX38" fmla="*/ 3476 w 10000"/>
              <a:gd name="connsiteY38" fmla="*/ 4233 h 9576"/>
              <a:gd name="connsiteX39" fmla="*/ 3708 w 10000"/>
              <a:gd name="connsiteY39" fmla="*/ 4338 h 9576"/>
              <a:gd name="connsiteX40" fmla="*/ 3476 w 10000"/>
              <a:gd name="connsiteY40" fmla="*/ 4496 h 9576"/>
              <a:gd name="connsiteX41" fmla="*/ 3708 w 10000"/>
              <a:gd name="connsiteY41" fmla="*/ 4708 h 9576"/>
              <a:gd name="connsiteX42" fmla="*/ 2781 w 10000"/>
              <a:gd name="connsiteY42" fmla="*/ 4708 h 9576"/>
              <a:gd name="connsiteX43" fmla="*/ 3476 w 10000"/>
              <a:gd name="connsiteY43" fmla="*/ 4867 h 9576"/>
              <a:gd name="connsiteX44" fmla="*/ 3708 w 10000"/>
              <a:gd name="connsiteY44" fmla="*/ 4972 h 9576"/>
              <a:gd name="connsiteX45" fmla="*/ 3939 w 10000"/>
              <a:gd name="connsiteY45" fmla="*/ 5131 h 9576"/>
              <a:gd name="connsiteX46" fmla="*/ 4865 w 10000"/>
              <a:gd name="connsiteY46" fmla="*/ 5396 h 9576"/>
              <a:gd name="connsiteX47" fmla="*/ 5796 w 10000"/>
              <a:gd name="connsiteY47" fmla="*/ 5660 h 9576"/>
              <a:gd name="connsiteX48" fmla="*/ 6490 w 10000"/>
              <a:gd name="connsiteY48" fmla="*/ 5978 h 9576"/>
              <a:gd name="connsiteX49" fmla="*/ 6720 w 10000"/>
              <a:gd name="connsiteY49" fmla="*/ 5872 h 9576"/>
              <a:gd name="connsiteX50" fmla="*/ 6720 w 10000"/>
              <a:gd name="connsiteY50" fmla="*/ 6083 h 9576"/>
              <a:gd name="connsiteX51" fmla="*/ 6254 w 10000"/>
              <a:gd name="connsiteY51" fmla="*/ 6190 h 9576"/>
              <a:gd name="connsiteX52" fmla="*/ 6490 w 10000"/>
              <a:gd name="connsiteY52" fmla="*/ 6455 h 9576"/>
              <a:gd name="connsiteX53" fmla="*/ 6025 w 10000"/>
              <a:gd name="connsiteY53" fmla="*/ 6560 h 9576"/>
              <a:gd name="connsiteX54" fmla="*/ 5559 w 10000"/>
              <a:gd name="connsiteY54" fmla="*/ 6612 h 9576"/>
              <a:gd name="connsiteX55" fmla="*/ 6025 w 10000"/>
              <a:gd name="connsiteY55" fmla="*/ 6824 h 9576"/>
              <a:gd name="connsiteX56" fmla="*/ 7646 w 10000"/>
              <a:gd name="connsiteY56" fmla="*/ 7248 h 9576"/>
              <a:gd name="connsiteX57" fmla="*/ 8109 w 10000"/>
              <a:gd name="connsiteY57" fmla="*/ 7724 h 9576"/>
              <a:gd name="connsiteX58" fmla="*/ 8343 w 10000"/>
              <a:gd name="connsiteY58" fmla="*/ 7882 h 9576"/>
              <a:gd name="connsiteX59" fmla="*/ 8574 w 10000"/>
              <a:gd name="connsiteY59" fmla="*/ 8042 h 9576"/>
              <a:gd name="connsiteX60" fmla="*/ 9036 w 10000"/>
              <a:gd name="connsiteY60" fmla="*/ 8253 h 9576"/>
              <a:gd name="connsiteX61" fmla="*/ 9497 w 10000"/>
              <a:gd name="connsiteY61" fmla="*/ 8518 h 9576"/>
              <a:gd name="connsiteX62" fmla="*/ 9036 w 10000"/>
              <a:gd name="connsiteY62" fmla="*/ 8834 h 9576"/>
              <a:gd name="connsiteX63" fmla="*/ 8109 w 10000"/>
              <a:gd name="connsiteY63" fmla="*/ 9154 h 9576"/>
              <a:gd name="connsiteX64" fmla="*/ 7879 w 10000"/>
              <a:gd name="connsiteY64" fmla="*/ 9312 h 9576"/>
              <a:gd name="connsiteX65" fmla="*/ 7646 w 10000"/>
              <a:gd name="connsiteY65" fmla="*/ 9576 h 9576"/>
              <a:gd name="connsiteX66" fmla="*/ 7181 w 10000"/>
              <a:gd name="connsiteY66" fmla="*/ 9257 h 9576"/>
              <a:gd name="connsiteX67" fmla="*/ 7181 w 10000"/>
              <a:gd name="connsiteY67" fmla="*/ 9154 h 9576"/>
              <a:gd name="connsiteX68" fmla="*/ 7416 w 10000"/>
              <a:gd name="connsiteY68" fmla="*/ 9046 h 9576"/>
              <a:gd name="connsiteX69" fmla="*/ 7646 w 10000"/>
              <a:gd name="connsiteY69" fmla="*/ 8782 h 9576"/>
              <a:gd name="connsiteX70" fmla="*/ 7879 w 10000"/>
              <a:gd name="connsiteY70" fmla="*/ 8571 h 9576"/>
              <a:gd name="connsiteX71" fmla="*/ 7646 w 10000"/>
              <a:gd name="connsiteY71" fmla="*/ 8518 h 9576"/>
              <a:gd name="connsiteX72" fmla="*/ 7416 w 10000"/>
              <a:gd name="connsiteY72" fmla="*/ 8571 h 9576"/>
              <a:gd name="connsiteX73" fmla="*/ 7181 w 10000"/>
              <a:gd name="connsiteY73" fmla="*/ 8466 h 9576"/>
              <a:gd name="connsiteX74" fmla="*/ 7416 w 10000"/>
              <a:gd name="connsiteY74" fmla="*/ 8307 h 9576"/>
              <a:gd name="connsiteX75" fmla="*/ 6951 w 10000"/>
              <a:gd name="connsiteY75" fmla="*/ 8253 h 9576"/>
              <a:gd name="connsiteX76" fmla="*/ 7416 w 10000"/>
              <a:gd name="connsiteY76" fmla="*/ 8253 h 9576"/>
              <a:gd name="connsiteX77" fmla="*/ 7416 w 10000"/>
              <a:gd name="connsiteY77" fmla="*/ 8146 h 9576"/>
              <a:gd name="connsiteX78" fmla="*/ 7181 w 10000"/>
              <a:gd name="connsiteY78" fmla="*/ 7989 h 9576"/>
              <a:gd name="connsiteX79" fmla="*/ 6951 w 10000"/>
              <a:gd name="connsiteY79" fmla="*/ 7776 h 9576"/>
              <a:gd name="connsiteX80" fmla="*/ 6254 w 10000"/>
              <a:gd name="connsiteY80" fmla="*/ 7513 h 9576"/>
              <a:gd name="connsiteX81" fmla="*/ 5796 w 10000"/>
              <a:gd name="connsiteY81" fmla="*/ 7248 h 9576"/>
              <a:gd name="connsiteX82" fmla="*/ 5796 w 10000"/>
              <a:gd name="connsiteY82" fmla="*/ 7513 h 9576"/>
              <a:gd name="connsiteX83" fmla="*/ 5796 w 10000"/>
              <a:gd name="connsiteY83" fmla="*/ 7353 h 9576"/>
              <a:gd name="connsiteX84" fmla="*/ 5559 w 10000"/>
              <a:gd name="connsiteY84" fmla="*/ 7194 h 9576"/>
              <a:gd name="connsiteX85" fmla="*/ 5330 w 10000"/>
              <a:gd name="connsiteY85" fmla="*/ 6878 h 9576"/>
              <a:gd name="connsiteX86" fmla="*/ 5097 w 10000"/>
              <a:gd name="connsiteY86" fmla="*/ 6878 h 9576"/>
              <a:gd name="connsiteX87" fmla="*/ 5097 w 10000"/>
              <a:gd name="connsiteY87" fmla="*/ 6878 h 9576"/>
              <a:gd name="connsiteX88" fmla="*/ 4402 w 10000"/>
              <a:gd name="connsiteY88" fmla="*/ 6242 h 9576"/>
              <a:gd name="connsiteX89" fmla="*/ 4172 w 10000"/>
              <a:gd name="connsiteY89" fmla="*/ 6137 h 9576"/>
              <a:gd name="connsiteX90" fmla="*/ 4172 w 10000"/>
              <a:gd name="connsiteY90" fmla="*/ 6029 h 9576"/>
              <a:gd name="connsiteX91" fmla="*/ 4172 w 10000"/>
              <a:gd name="connsiteY91" fmla="*/ 5818 h 9576"/>
              <a:gd name="connsiteX92" fmla="*/ 3476 w 10000"/>
              <a:gd name="connsiteY92" fmla="*/ 5818 h 9576"/>
              <a:gd name="connsiteX93" fmla="*/ 2781 w 10000"/>
              <a:gd name="connsiteY93" fmla="*/ 5502 h 9576"/>
              <a:gd name="connsiteX94" fmla="*/ 2549 w 10000"/>
              <a:gd name="connsiteY94" fmla="*/ 5448 h 9576"/>
              <a:gd name="connsiteX95" fmla="*/ 2088 w 10000"/>
              <a:gd name="connsiteY95" fmla="*/ 5343 h 9576"/>
              <a:gd name="connsiteX96" fmla="*/ 2088 w 10000"/>
              <a:gd name="connsiteY96" fmla="*/ 5448 h 9576"/>
              <a:gd name="connsiteX97" fmla="*/ 2088 w 10000"/>
              <a:gd name="connsiteY97" fmla="*/ 5714 h 9576"/>
              <a:gd name="connsiteX98" fmla="*/ 1622 w 10000"/>
              <a:gd name="connsiteY98" fmla="*/ 5872 h 9576"/>
              <a:gd name="connsiteX99" fmla="*/ 929 w 10000"/>
              <a:gd name="connsiteY99" fmla="*/ 5714 h 9576"/>
              <a:gd name="connsiteX100" fmla="*/ 1159 w 10000"/>
              <a:gd name="connsiteY100" fmla="*/ 5818 h 9576"/>
              <a:gd name="connsiteX101" fmla="*/ 464 w 10000"/>
              <a:gd name="connsiteY101" fmla="*/ 5926 h 9576"/>
              <a:gd name="connsiteX102" fmla="*/ 0 w 10000"/>
              <a:gd name="connsiteY102" fmla="*/ 6029 h 9576"/>
              <a:gd name="connsiteX0" fmla="*/ 3013 w 10000"/>
              <a:gd name="connsiteY0" fmla="*/ 0 h 9724"/>
              <a:gd name="connsiteX1" fmla="*/ 2781 w 10000"/>
              <a:gd name="connsiteY1" fmla="*/ 165 h 9724"/>
              <a:gd name="connsiteX2" fmla="*/ 2781 w 10000"/>
              <a:gd name="connsiteY2" fmla="*/ 331 h 9724"/>
              <a:gd name="connsiteX3" fmla="*/ 2549 w 10000"/>
              <a:gd name="connsiteY3" fmla="*/ 386 h 9724"/>
              <a:gd name="connsiteX4" fmla="*/ 2088 w 10000"/>
              <a:gd name="connsiteY4" fmla="*/ 441 h 9724"/>
              <a:gd name="connsiteX5" fmla="*/ 1392 w 10000"/>
              <a:gd name="connsiteY5" fmla="*/ 662 h 9724"/>
              <a:gd name="connsiteX6" fmla="*/ 1622 w 10000"/>
              <a:gd name="connsiteY6" fmla="*/ 883 h 9724"/>
              <a:gd name="connsiteX7" fmla="*/ 1159 w 10000"/>
              <a:gd name="connsiteY7" fmla="*/ 1049 h 9724"/>
              <a:gd name="connsiteX8" fmla="*/ 1622 w 10000"/>
              <a:gd name="connsiteY8" fmla="*/ 1160 h 9724"/>
              <a:gd name="connsiteX9" fmla="*/ 1622 w 10000"/>
              <a:gd name="connsiteY9" fmla="*/ 1325 h 9724"/>
              <a:gd name="connsiteX10" fmla="*/ 1622 w 10000"/>
              <a:gd name="connsiteY10" fmla="*/ 1490 h 9724"/>
              <a:gd name="connsiteX11" fmla="*/ 2549 w 10000"/>
              <a:gd name="connsiteY11" fmla="*/ 1381 h 9724"/>
              <a:gd name="connsiteX12" fmla="*/ 4172 w 10000"/>
              <a:gd name="connsiteY12" fmla="*/ 1325 h 9724"/>
              <a:gd name="connsiteX13" fmla="*/ 3939 w 10000"/>
              <a:gd name="connsiteY13" fmla="*/ 1490 h 9724"/>
              <a:gd name="connsiteX14" fmla="*/ 4172 w 10000"/>
              <a:gd name="connsiteY14" fmla="*/ 1603 h 9724"/>
              <a:gd name="connsiteX15" fmla="*/ 4402 w 10000"/>
              <a:gd name="connsiteY15" fmla="*/ 1712 h 9724"/>
              <a:gd name="connsiteX16" fmla="*/ 4865 w 10000"/>
              <a:gd name="connsiteY16" fmla="*/ 1933 h 9724"/>
              <a:gd name="connsiteX17" fmla="*/ 6025 w 10000"/>
              <a:gd name="connsiteY17" fmla="*/ 2044 h 9724"/>
              <a:gd name="connsiteX18" fmla="*/ 5796 w 10000"/>
              <a:gd name="connsiteY18" fmla="*/ 2265 h 9724"/>
              <a:gd name="connsiteX19" fmla="*/ 5796 w 10000"/>
              <a:gd name="connsiteY19" fmla="*/ 2541 h 9724"/>
              <a:gd name="connsiteX20" fmla="*/ 7181 w 10000"/>
              <a:gd name="connsiteY20" fmla="*/ 2597 h 9724"/>
              <a:gd name="connsiteX21" fmla="*/ 7879 w 10000"/>
              <a:gd name="connsiteY21" fmla="*/ 2762 h 9724"/>
              <a:gd name="connsiteX22" fmla="*/ 7879 w 10000"/>
              <a:gd name="connsiteY22" fmla="*/ 2928 h 9724"/>
              <a:gd name="connsiteX23" fmla="*/ 8343 w 10000"/>
              <a:gd name="connsiteY23" fmla="*/ 2872 h 9724"/>
              <a:gd name="connsiteX24" fmla="*/ 9732 w 10000"/>
              <a:gd name="connsiteY24" fmla="*/ 2705 h 9724"/>
              <a:gd name="connsiteX25" fmla="*/ 9732 w 10000"/>
              <a:gd name="connsiteY25" fmla="*/ 2928 h 9724"/>
              <a:gd name="connsiteX26" fmla="*/ 9269 w 10000"/>
              <a:gd name="connsiteY26" fmla="*/ 3039 h 9724"/>
              <a:gd name="connsiteX27" fmla="*/ 9036 w 10000"/>
              <a:gd name="connsiteY27" fmla="*/ 3259 h 9724"/>
              <a:gd name="connsiteX28" fmla="*/ 8343 w 10000"/>
              <a:gd name="connsiteY28" fmla="*/ 3315 h 9724"/>
              <a:gd name="connsiteX29" fmla="*/ 8109 w 10000"/>
              <a:gd name="connsiteY29" fmla="*/ 3590 h 9724"/>
              <a:gd name="connsiteX30" fmla="*/ 6951 w 10000"/>
              <a:gd name="connsiteY30" fmla="*/ 3590 h 9724"/>
              <a:gd name="connsiteX31" fmla="*/ 6951 w 10000"/>
              <a:gd name="connsiteY31" fmla="*/ 3701 h 9724"/>
              <a:gd name="connsiteX32" fmla="*/ 6254 w 10000"/>
              <a:gd name="connsiteY32" fmla="*/ 3701 h 9724"/>
              <a:gd name="connsiteX33" fmla="*/ 6025 w 10000"/>
              <a:gd name="connsiteY33" fmla="*/ 3866 h 9724"/>
              <a:gd name="connsiteX34" fmla="*/ 5559 w 10000"/>
              <a:gd name="connsiteY34" fmla="*/ 3924 h 9724"/>
              <a:gd name="connsiteX35" fmla="*/ 4865 w 10000"/>
              <a:gd name="connsiteY35" fmla="*/ 3978 h 9724"/>
              <a:gd name="connsiteX36" fmla="*/ 3939 w 10000"/>
              <a:gd name="connsiteY36" fmla="*/ 3924 h 9724"/>
              <a:gd name="connsiteX37" fmla="*/ 3476 w 10000"/>
              <a:gd name="connsiteY37" fmla="*/ 4144 h 9724"/>
              <a:gd name="connsiteX38" fmla="*/ 3708 w 10000"/>
              <a:gd name="connsiteY38" fmla="*/ 4254 h 9724"/>
              <a:gd name="connsiteX39" fmla="*/ 3476 w 10000"/>
              <a:gd name="connsiteY39" fmla="*/ 4419 h 9724"/>
              <a:gd name="connsiteX40" fmla="*/ 3708 w 10000"/>
              <a:gd name="connsiteY40" fmla="*/ 4640 h 9724"/>
              <a:gd name="connsiteX41" fmla="*/ 2781 w 10000"/>
              <a:gd name="connsiteY41" fmla="*/ 4640 h 9724"/>
              <a:gd name="connsiteX42" fmla="*/ 3476 w 10000"/>
              <a:gd name="connsiteY42" fmla="*/ 4806 h 9724"/>
              <a:gd name="connsiteX43" fmla="*/ 3708 w 10000"/>
              <a:gd name="connsiteY43" fmla="*/ 4916 h 9724"/>
              <a:gd name="connsiteX44" fmla="*/ 3939 w 10000"/>
              <a:gd name="connsiteY44" fmla="*/ 5082 h 9724"/>
              <a:gd name="connsiteX45" fmla="*/ 4865 w 10000"/>
              <a:gd name="connsiteY45" fmla="*/ 5359 h 9724"/>
              <a:gd name="connsiteX46" fmla="*/ 5796 w 10000"/>
              <a:gd name="connsiteY46" fmla="*/ 5635 h 9724"/>
              <a:gd name="connsiteX47" fmla="*/ 6490 w 10000"/>
              <a:gd name="connsiteY47" fmla="*/ 5967 h 9724"/>
              <a:gd name="connsiteX48" fmla="*/ 6720 w 10000"/>
              <a:gd name="connsiteY48" fmla="*/ 5856 h 9724"/>
              <a:gd name="connsiteX49" fmla="*/ 6720 w 10000"/>
              <a:gd name="connsiteY49" fmla="*/ 6076 h 9724"/>
              <a:gd name="connsiteX50" fmla="*/ 6254 w 10000"/>
              <a:gd name="connsiteY50" fmla="*/ 6188 h 9724"/>
              <a:gd name="connsiteX51" fmla="*/ 6490 w 10000"/>
              <a:gd name="connsiteY51" fmla="*/ 6465 h 9724"/>
              <a:gd name="connsiteX52" fmla="*/ 6025 w 10000"/>
              <a:gd name="connsiteY52" fmla="*/ 6574 h 9724"/>
              <a:gd name="connsiteX53" fmla="*/ 5559 w 10000"/>
              <a:gd name="connsiteY53" fmla="*/ 6629 h 9724"/>
              <a:gd name="connsiteX54" fmla="*/ 6025 w 10000"/>
              <a:gd name="connsiteY54" fmla="*/ 6850 h 9724"/>
              <a:gd name="connsiteX55" fmla="*/ 7646 w 10000"/>
              <a:gd name="connsiteY55" fmla="*/ 7293 h 9724"/>
              <a:gd name="connsiteX56" fmla="*/ 8109 w 10000"/>
              <a:gd name="connsiteY56" fmla="*/ 7790 h 9724"/>
              <a:gd name="connsiteX57" fmla="*/ 8343 w 10000"/>
              <a:gd name="connsiteY57" fmla="*/ 7955 h 9724"/>
              <a:gd name="connsiteX58" fmla="*/ 8574 w 10000"/>
              <a:gd name="connsiteY58" fmla="*/ 8122 h 9724"/>
              <a:gd name="connsiteX59" fmla="*/ 9036 w 10000"/>
              <a:gd name="connsiteY59" fmla="*/ 8342 h 9724"/>
              <a:gd name="connsiteX60" fmla="*/ 9497 w 10000"/>
              <a:gd name="connsiteY60" fmla="*/ 8619 h 9724"/>
              <a:gd name="connsiteX61" fmla="*/ 9036 w 10000"/>
              <a:gd name="connsiteY61" fmla="*/ 8949 h 9724"/>
              <a:gd name="connsiteX62" fmla="*/ 8109 w 10000"/>
              <a:gd name="connsiteY62" fmla="*/ 9283 h 9724"/>
              <a:gd name="connsiteX63" fmla="*/ 7879 w 10000"/>
              <a:gd name="connsiteY63" fmla="*/ 9448 h 9724"/>
              <a:gd name="connsiteX64" fmla="*/ 7646 w 10000"/>
              <a:gd name="connsiteY64" fmla="*/ 9724 h 9724"/>
              <a:gd name="connsiteX65" fmla="*/ 7181 w 10000"/>
              <a:gd name="connsiteY65" fmla="*/ 9391 h 9724"/>
              <a:gd name="connsiteX66" fmla="*/ 7181 w 10000"/>
              <a:gd name="connsiteY66" fmla="*/ 9283 h 9724"/>
              <a:gd name="connsiteX67" fmla="*/ 7416 w 10000"/>
              <a:gd name="connsiteY67" fmla="*/ 9171 h 9724"/>
              <a:gd name="connsiteX68" fmla="*/ 7646 w 10000"/>
              <a:gd name="connsiteY68" fmla="*/ 8895 h 9724"/>
              <a:gd name="connsiteX69" fmla="*/ 7879 w 10000"/>
              <a:gd name="connsiteY69" fmla="*/ 8675 h 9724"/>
              <a:gd name="connsiteX70" fmla="*/ 7646 w 10000"/>
              <a:gd name="connsiteY70" fmla="*/ 8619 h 9724"/>
              <a:gd name="connsiteX71" fmla="*/ 7416 w 10000"/>
              <a:gd name="connsiteY71" fmla="*/ 8675 h 9724"/>
              <a:gd name="connsiteX72" fmla="*/ 7181 w 10000"/>
              <a:gd name="connsiteY72" fmla="*/ 8565 h 9724"/>
              <a:gd name="connsiteX73" fmla="*/ 7416 w 10000"/>
              <a:gd name="connsiteY73" fmla="*/ 8399 h 9724"/>
              <a:gd name="connsiteX74" fmla="*/ 6951 w 10000"/>
              <a:gd name="connsiteY74" fmla="*/ 8342 h 9724"/>
              <a:gd name="connsiteX75" fmla="*/ 7416 w 10000"/>
              <a:gd name="connsiteY75" fmla="*/ 8342 h 9724"/>
              <a:gd name="connsiteX76" fmla="*/ 7416 w 10000"/>
              <a:gd name="connsiteY76" fmla="*/ 8231 h 9724"/>
              <a:gd name="connsiteX77" fmla="*/ 7181 w 10000"/>
              <a:gd name="connsiteY77" fmla="*/ 8067 h 9724"/>
              <a:gd name="connsiteX78" fmla="*/ 6951 w 10000"/>
              <a:gd name="connsiteY78" fmla="*/ 7844 h 9724"/>
              <a:gd name="connsiteX79" fmla="*/ 6254 w 10000"/>
              <a:gd name="connsiteY79" fmla="*/ 7570 h 9724"/>
              <a:gd name="connsiteX80" fmla="*/ 5796 w 10000"/>
              <a:gd name="connsiteY80" fmla="*/ 7293 h 9724"/>
              <a:gd name="connsiteX81" fmla="*/ 5796 w 10000"/>
              <a:gd name="connsiteY81" fmla="*/ 7570 h 9724"/>
              <a:gd name="connsiteX82" fmla="*/ 5796 w 10000"/>
              <a:gd name="connsiteY82" fmla="*/ 7403 h 9724"/>
              <a:gd name="connsiteX83" fmla="*/ 5559 w 10000"/>
              <a:gd name="connsiteY83" fmla="*/ 7237 h 9724"/>
              <a:gd name="connsiteX84" fmla="*/ 5330 w 10000"/>
              <a:gd name="connsiteY84" fmla="*/ 6907 h 9724"/>
              <a:gd name="connsiteX85" fmla="*/ 5097 w 10000"/>
              <a:gd name="connsiteY85" fmla="*/ 6907 h 9724"/>
              <a:gd name="connsiteX86" fmla="*/ 5097 w 10000"/>
              <a:gd name="connsiteY86" fmla="*/ 6907 h 9724"/>
              <a:gd name="connsiteX87" fmla="*/ 4402 w 10000"/>
              <a:gd name="connsiteY87" fmla="*/ 6242 h 9724"/>
              <a:gd name="connsiteX88" fmla="*/ 4172 w 10000"/>
              <a:gd name="connsiteY88" fmla="*/ 6133 h 9724"/>
              <a:gd name="connsiteX89" fmla="*/ 4172 w 10000"/>
              <a:gd name="connsiteY89" fmla="*/ 6020 h 9724"/>
              <a:gd name="connsiteX90" fmla="*/ 4172 w 10000"/>
              <a:gd name="connsiteY90" fmla="*/ 5800 h 9724"/>
              <a:gd name="connsiteX91" fmla="*/ 3476 w 10000"/>
              <a:gd name="connsiteY91" fmla="*/ 5800 h 9724"/>
              <a:gd name="connsiteX92" fmla="*/ 2781 w 10000"/>
              <a:gd name="connsiteY92" fmla="*/ 5470 h 9724"/>
              <a:gd name="connsiteX93" fmla="*/ 2549 w 10000"/>
              <a:gd name="connsiteY93" fmla="*/ 5413 h 9724"/>
              <a:gd name="connsiteX94" fmla="*/ 2088 w 10000"/>
              <a:gd name="connsiteY94" fmla="*/ 5304 h 9724"/>
              <a:gd name="connsiteX95" fmla="*/ 2088 w 10000"/>
              <a:gd name="connsiteY95" fmla="*/ 5413 h 9724"/>
              <a:gd name="connsiteX96" fmla="*/ 2088 w 10000"/>
              <a:gd name="connsiteY96" fmla="*/ 5691 h 9724"/>
              <a:gd name="connsiteX97" fmla="*/ 1622 w 10000"/>
              <a:gd name="connsiteY97" fmla="*/ 5856 h 9724"/>
              <a:gd name="connsiteX98" fmla="*/ 929 w 10000"/>
              <a:gd name="connsiteY98" fmla="*/ 5691 h 9724"/>
              <a:gd name="connsiteX99" fmla="*/ 1159 w 10000"/>
              <a:gd name="connsiteY99" fmla="*/ 5800 h 9724"/>
              <a:gd name="connsiteX100" fmla="*/ 464 w 10000"/>
              <a:gd name="connsiteY100" fmla="*/ 5912 h 9724"/>
              <a:gd name="connsiteX101" fmla="*/ 0 w 10000"/>
              <a:gd name="connsiteY101" fmla="*/ 6020 h 9724"/>
              <a:gd name="connsiteX0" fmla="*/ 2781 w 10000"/>
              <a:gd name="connsiteY0" fmla="*/ 0 h 9830"/>
              <a:gd name="connsiteX1" fmla="*/ 2781 w 10000"/>
              <a:gd name="connsiteY1" fmla="*/ 170 h 9830"/>
              <a:gd name="connsiteX2" fmla="*/ 2549 w 10000"/>
              <a:gd name="connsiteY2" fmla="*/ 227 h 9830"/>
              <a:gd name="connsiteX3" fmla="*/ 2088 w 10000"/>
              <a:gd name="connsiteY3" fmla="*/ 284 h 9830"/>
              <a:gd name="connsiteX4" fmla="*/ 1392 w 10000"/>
              <a:gd name="connsiteY4" fmla="*/ 511 h 9830"/>
              <a:gd name="connsiteX5" fmla="*/ 1622 w 10000"/>
              <a:gd name="connsiteY5" fmla="*/ 738 h 9830"/>
              <a:gd name="connsiteX6" fmla="*/ 1159 w 10000"/>
              <a:gd name="connsiteY6" fmla="*/ 909 h 9830"/>
              <a:gd name="connsiteX7" fmla="*/ 1622 w 10000"/>
              <a:gd name="connsiteY7" fmla="*/ 1023 h 9830"/>
              <a:gd name="connsiteX8" fmla="*/ 1622 w 10000"/>
              <a:gd name="connsiteY8" fmla="*/ 1193 h 9830"/>
              <a:gd name="connsiteX9" fmla="*/ 1622 w 10000"/>
              <a:gd name="connsiteY9" fmla="*/ 1362 h 9830"/>
              <a:gd name="connsiteX10" fmla="*/ 2549 w 10000"/>
              <a:gd name="connsiteY10" fmla="*/ 1250 h 9830"/>
              <a:gd name="connsiteX11" fmla="*/ 4172 w 10000"/>
              <a:gd name="connsiteY11" fmla="*/ 1193 h 9830"/>
              <a:gd name="connsiteX12" fmla="*/ 3939 w 10000"/>
              <a:gd name="connsiteY12" fmla="*/ 1362 h 9830"/>
              <a:gd name="connsiteX13" fmla="*/ 4172 w 10000"/>
              <a:gd name="connsiteY13" fmla="*/ 1478 h 9830"/>
              <a:gd name="connsiteX14" fmla="*/ 4402 w 10000"/>
              <a:gd name="connsiteY14" fmla="*/ 1591 h 9830"/>
              <a:gd name="connsiteX15" fmla="*/ 4865 w 10000"/>
              <a:gd name="connsiteY15" fmla="*/ 1818 h 9830"/>
              <a:gd name="connsiteX16" fmla="*/ 6025 w 10000"/>
              <a:gd name="connsiteY16" fmla="*/ 1932 h 9830"/>
              <a:gd name="connsiteX17" fmla="*/ 5796 w 10000"/>
              <a:gd name="connsiteY17" fmla="*/ 2159 h 9830"/>
              <a:gd name="connsiteX18" fmla="*/ 5796 w 10000"/>
              <a:gd name="connsiteY18" fmla="*/ 2443 h 9830"/>
              <a:gd name="connsiteX19" fmla="*/ 7181 w 10000"/>
              <a:gd name="connsiteY19" fmla="*/ 2501 h 9830"/>
              <a:gd name="connsiteX20" fmla="*/ 7879 w 10000"/>
              <a:gd name="connsiteY20" fmla="*/ 2670 h 9830"/>
              <a:gd name="connsiteX21" fmla="*/ 7879 w 10000"/>
              <a:gd name="connsiteY21" fmla="*/ 2841 h 9830"/>
              <a:gd name="connsiteX22" fmla="*/ 8343 w 10000"/>
              <a:gd name="connsiteY22" fmla="*/ 2784 h 9830"/>
              <a:gd name="connsiteX23" fmla="*/ 9732 w 10000"/>
              <a:gd name="connsiteY23" fmla="*/ 2612 h 9830"/>
              <a:gd name="connsiteX24" fmla="*/ 9732 w 10000"/>
              <a:gd name="connsiteY24" fmla="*/ 2841 h 9830"/>
              <a:gd name="connsiteX25" fmla="*/ 9269 w 10000"/>
              <a:gd name="connsiteY25" fmla="*/ 2955 h 9830"/>
              <a:gd name="connsiteX26" fmla="*/ 9036 w 10000"/>
              <a:gd name="connsiteY26" fmla="*/ 3182 h 9830"/>
              <a:gd name="connsiteX27" fmla="*/ 8343 w 10000"/>
              <a:gd name="connsiteY27" fmla="*/ 3239 h 9830"/>
              <a:gd name="connsiteX28" fmla="*/ 8109 w 10000"/>
              <a:gd name="connsiteY28" fmla="*/ 3522 h 9830"/>
              <a:gd name="connsiteX29" fmla="*/ 6951 w 10000"/>
              <a:gd name="connsiteY29" fmla="*/ 3522 h 9830"/>
              <a:gd name="connsiteX30" fmla="*/ 6951 w 10000"/>
              <a:gd name="connsiteY30" fmla="*/ 3636 h 9830"/>
              <a:gd name="connsiteX31" fmla="*/ 6254 w 10000"/>
              <a:gd name="connsiteY31" fmla="*/ 3636 h 9830"/>
              <a:gd name="connsiteX32" fmla="*/ 6025 w 10000"/>
              <a:gd name="connsiteY32" fmla="*/ 3806 h 9830"/>
              <a:gd name="connsiteX33" fmla="*/ 5559 w 10000"/>
              <a:gd name="connsiteY33" fmla="*/ 3865 h 9830"/>
              <a:gd name="connsiteX34" fmla="*/ 4865 w 10000"/>
              <a:gd name="connsiteY34" fmla="*/ 3921 h 9830"/>
              <a:gd name="connsiteX35" fmla="*/ 3939 w 10000"/>
              <a:gd name="connsiteY35" fmla="*/ 3865 h 9830"/>
              <a:gd name="connsiteX36" fmla="*/ 3476 w 10000"/>
              <a:gd name="connsiteY36" fmla="*/ 4092 h 9830"/>
              <a:gd name="connsiteX37" fmla="*/ 3708 w 10000"/>
              <a:gd name="connsiteY37" fmla="*/ 4205 h 9830"/>
              <a:gd name="connsiteX38" fmla="*/ 3476 w 10000"/>
              <a:gd name="connsiteY38" fmla="*/ 4374 h 9830"/>
              <a:gd name="connsiteX39" fmla="*/ 3708 w 10000"/>
              <a:gd name="connsiteY39" fmla="*/ 4602 h 9830"/>
              <a:gd name="connsiteX40" fmla="*/ 2781 w 10000"/>
              <a:gd name="connsiteY40" fmla="*/ 4602 h 9830"/>
              <a:gd name="connsiteX41" fmla="*/ 3476 w 10000"/>
              <a:gd name="connsiteY41" fmla="*/ 4772 h 9830"/>
              <a:gd name="connsiteX42" fmla="*/ 3708 w 10000"/>
              <a:gd name="connsiteY42" fmla="*/ 4886 h 9830"/>
              <a:gd name="connsiteX43" fmla="*/ 3939 w 10000"/>
              <a:gd name="connsiteY43" fmla="*/ 5056 h 9830"/>
              <a:gd name="connsiteX44" fmla="*/ 4865 w 10000"/>
              <a:gd name="connsiteY44" fmla="*/ 5341 h 9830"/>
              <a:gd name="connsiteX45" fmla="*/ 5796 w 10000"/>
              <a:gd name="connsiteY45" fmla="*/ 5625 h 9830"/>
              <a:gd name="connsiteX46" fmla="*/ 6490 w 10000"/>
              <a:gd name="connsiteY46" fmla="*/ 5966 h 9830"/>
              <a:gd name="connsiteX47" fmla="*/ 6720 w 10000"/>
              <a:gd name="connsiteY47" fmla="*/ 5852 h 9830"/>
              <a:gd name="connsiteX48" fmla="*/ 6720 w 10000"/>
              <a:gd name="connsiteY48" fmla="*/ 6078 h 9830"/>
              <a:gd name="connsiteX49" fmla="*/ 6254 w 10000"/>
              <a:gd name="connsiteY49" fmla="*/ 6194 h 9830"/>
              <a:gd name="connsiteX50" fmla="*/ 6490 w 10000"/>
              <a:gd name="connsiteY50" fmla="*/ 6478 h 9830"/>
              <a:gd name="connsiteX51" fmla="*/ 6025 w 10000"/>
              <a:gd name="connsiteY51" fmla="*/ 6591 h 9830"/>
              <a:gd name="connsiteX52" fmla="*/ 5559 w 10000"/>
              <a:gd name="connsiteY52" fmla="*/ 6647 h 9830"/>
              <a:gd name="connsiteX53" fmla="*/ 6025 w 10000"/>
              <a:gd name="connsiteY53" fmla="*/ 6874 h 9830"/>
              <a:gd name="connsiteX54" fmla="*/ 7646 w 10000"/>
              <a:gd name="connsiteY54" fmla="*/ 7330 h 9830"/>
              <a:gd name="connsiteX55" fmla="*/ 8109 w 10000"/>
              <a:gd name="connsiteY55" fmla="*/ 7841 h 9830"/>
              <a:gd name="connsiteX56" fmla="*/ 8343 w 10000"/>
              <a:gd name="connsiteY56" fmla="*/ 8011 h 9830"/>
              <a:gd name="connsiteX57" fmla="*/ 8574 w 10000"/>
              <a:gd name="connsiteY57" fmla="*/ 8183 h 9830"/>
              <a:gd name="connsiteX58" fmla="*/ 9036 w 10000"/>
              <a:gd name="connsiteY58" fmla="*/ 8409 h 9830"/>
              <a:gd name="connsiteX59" fmla="*/ 9497 w 10000"/>
              <a:gd name="connsiteY59" fmla="*/ 8694 h 9830"/>
              <a:gd name="connsiteX60" fmla="*/ 9036 w 10000"/>
              <a:gd name="connsiteY60" fmla="*/ 9033 h 9830"/>
              <a:gd name="connsiteX61" fmla="*/ 8109 w 10000"/>
              <a:gd name="connsiteY61" fmla="*/ 9376 h 9830"/>
              <a:gd name="connsiteX62" fmla="*/ 7879 w 10000"/>
              <a:gd name="connsiteY62" fmla="*/ 9546 h 9830"/>
              <a:gd name="connsiteX63" fmla="*/ 7646 w 10000"/>
              <a:gd name="connsiteY63" fmla="*/ 9830 h 9830"/>
              <a:gd name="connsiteX64" fmla="*/ 7181 w 10000"/>
              <a:gd name="connsiteY64" fmla="*/ 9488 h 9830"/>
              <a:gd name="connsiteX65" fmla="*/ 7181 w 10000"/>
              <a:gd name="connsiteY65" fmla="*/ 9376 h 9830"/>
              <a:gd name="connsiteX66" fmla="*/ 7416 w 10000"/>
              <a:gd name="connsiteY66" fmla="*/ 9261 h 9830"/>
              <a:gd name="connsiteX67" fmla="*/ 7646 w 10000"/>
              <a:gd name="connsiteY67" fmla="*/ 8977 h 9830"/>
              <a:gd name="connsiteX68" fmla="*/ 7879 w 10000"/>
              <a:gd name="connsiteY68" fmla="*/ 8751 h 9830"/>
              <a:gd name="connsiteX69" fmla="*/ 7646 w 10000"/>
              <a:gd name="connsiteY69" fmla="*/ 8694 h 9830"/>
              <a:gd name="connsiteX70" fmla="*/ 7416 w 10000"/>
              <a:gd name="connsiteY70" fmla="*/ 8751 h 9830"/>
              <a:gd name="connsiteX71" fmla="*/ 7181 w 10000"/>
              <a:gd name="connsiteY71" fmla="*/ 8638 h 9830"/>
              <a:gd name="connsiteX72" fmla="*/ 7416 w 10000"/>
              <a:gd name="connsiteY72" fmla="*/ 8467 h 9830"/>
              <a:gd name="connsiteX73" fmla="*/ 6951 w 10000"/>
              <a:gd name="connsiteY73" fmla="*/ 8409 h 9830"/>
              <a:gd name="connsiteX74" fmla="*/ 7416 w 10000"/>
              <a:gd name="connsiteY74" fmla="*/ 8409 h 9830"/>
              <a:gd name="connsiteX75" fmla="*/ 7416 w 10000"/>
              <a:gd name="connsiteY75" fmla="*/ 8295 h 9830"/>
              <a:gd name="connsiteX76" fmla="*/ 7181 w 10000"/>
              <a:gd name="connsiteY76" fmla="*/ 8126 h 9830"/>
              <a:gd name="connsiteX77" fmla="*/ 6951 w 10000"/>
              <a:gd name="connsiteY77" fmla="*/ 7897 h 9830"/>
              <a:gd name="connsiteX78" fmla="*/ 6254 w 10000"/>
              <a:gd name="connsiteY78" fmla="*/ 7615 h 9830"/>
              <a:gd name="connsiteX79" fmla="*/ 5796 w 10000"/>
              <a:gd name="connsiteY79" fmla="*/ 7330 h 9830"/>
              <a:gd name="connsiteX80" fmla="*/ 5796 w 10000"/>
              <a:gd name="connsiteY80" fmla="*/ 7615 h 9830"/>
              <a:gd name="connsiteX81" fmla="*/ 5796 w 10000"/>
              <a:gd name="connsiteY81" fmla="*/ 7443 h 9830"/>
              <a:gd name="connsiteX82" fmla="*/ 5559 w 10000"/>
              <a:gd name="connsiteY82" fmla="*/ 7272 h 9830"/>
              <a:gd name="connsiteX83" fmla="*/ 5330 w 10000"/>
              <a:gd name="connsiteY83" fmla="*/ 6933 h 9830"/>
              <a:gd name="connsiteX84" fmla="*/ 5097 w 10000"/>
              <a:gd name="connsiteY84" fmla="*/ 6933 h 9830"/>
              <a:gd name="connsiteX85" fmla="*/ 5097 w 10000"/>
              <a:gd name="connsiteY85" fmla="*/ 6933 h 9830"/>
              <a:gd name="connsiteX86" fmla="*/ 4402 w 10000"/>
              <a:gd name="connsiteY86" fmla="*/ 6249 h 9830"/>
              <a:gd name="connsiteX87" fmla="*/ 4172 w 10000"/>
              <a:gd name="connsiteY87" fmla="*/ 6137 h 9830"/>
              <a:gd name="connsiteX88" fmla="*/ 4172 w 10000"/>
              <a:gd name="connsiteY88" fmla="*/ 6021 h 9830"/>
              <a:gd name="connsiteX89" fmla="*/ 4172 w 10000"/>
              <a:gd name="connsiteY89" fmla="*/ 5795 h 9830"/>
              <a:gd name="connsiteX90" fmla="*/ 3476 w 10000"/>
              <a:gd name="connsiteY90" fmla="*/ 5795 h 9830"/>
              <a:gd name="connsiteX91" fmla="*/ 2781 w 10000"/>
              <a:gd name="connsiteY91" fmla="*/ 5455 h 9830"/>
              <a:gd name="connsiteX92" fmla="*/ 2549 w 10000"/>
              <a:gd name="connsiteY92" fmla="*/ 5397 h 9830"/>
              <a:gd name="connsiteX93" fmla="*/ 2088 w 10000"/>
              <a:gd name="connsiteY93" fmla="*/ 5285 h 9830"/>
              <a:gd name="connsiteX94" fmla="*/ 2088 w 10000"/>
              <a:gd name="connsiteY94" fmla="*/ 5397 h 9830"/>
              <a:gd name="connsiteX95" fmla="*/ 2088 w 10000"/>
              <a:gd name="connsiteY95" fmla="*/ 5683 h 9830"/>
              <a:gd name="connsiteX96" fmla="*/ 1622 w 10000"/>
              <a:gd name="connsiteY96" fmla="*/ 5852 h 9830"/>
              <a:gd name="connsiteX97" fmla="*/ 929 w 10000"/>
              <a:gd name="connsiteY97" fmla="*/ 5683 h 9830"/>
              <a:gd name="connsiteX98" fmla="*/ 1159 w 10000"/>
              <a:gd name="connsiteY98" fmla="*/ 5795 h 9830"/>
              <a:gd name="connsiteX99" fmla="*/ 464 w 10000"/>
              <a:gd name="connsiteY99" fmla="*/ 5910 h 9830"/>
              <a:gd name="connsiteX100" fmla="*/ 0 w 10000"/>
              <a:gd name="connsiteY100" fmla="*/ 6021 h 9830"/>
              <a:gd name="connsiteX0" fmla="*/ 2781 w 10000"/>
              <a:gd name="connsiteY0" fmla="*/ 0 h 10000"/>
              <a:gd name="connsiteX1" fmla="*/ 2549 w 10000"/>
              <a:gd name="connsiteY1" fmla="*/ 231 h 10000"/>
              <a:gd name="connsiteX2" fmla="*/ 2088 w 10000"/>
              <a:gd name="connsiteY2" fmla="*/ 289 h 10000"/>
              <a:gd name="connsiteX3" fmla="*/ 1392 w 10000"/>
              <a:gd name="connsiteY3" fmla="*/ 520 h 10000"/>
              <a:gd name="connsiteX4" fmla="*/ 1622 w 10000"/>
              <a:gd name="connsiteY4" fmla="*/ 751 h 10000"/>
              <a:gd name="connsiteX5" fmla="*/ 1159 w 10000"/>
              <a:gd name="connsiteY5" fmla="*/ 925 h 10000"/>
              <a:gd name="connsiteX6" fmla="*/ 1622 w 10000"/>
              <a:gd name="connsiteY6" fmla="*/ 1041 h 10000"/>
              <a:gd name="connsiteX7" fmla="*/ 1622 w 10000"/>
              <a:gd name="connsiteY7" fmla="*/ 1214 h 10000"/>
              <a:gd name="connsiteX8" fmla="*/ 1622 w 10000"/>
              <a:gd name="connsiteY8" fmla="*/ 1386 h 10000"/>
              <a:gd name="connsiteX9" fmla="*/ 2549 w 10000"/>
              <a:gd name="connsiteY9" fmla="*/ 1272 h 10000"/>
              <a:gd name="connsiteX10" fmla="*/ 4172 w 10000"/>
              <a:gd name="connsiteY10" fmla="*/ 1214 h 10000"/>
              <a:gd name="connsiteX11" fmla="*/ 3939 w 10000"/>
              <a:gd name="connsiteY11" fmla="*/ 1386 h 10000"/>
              <a:gd name="connsiteX12" fmla="*/ 4172 w 10000"/>
              <a:gd name="connsiteY12" fmla="*/ 1504 h 10000"/>
              <a:gd name="connsiteX13" fmla="*/ 4402 w 10000"/>
              <a:gd name="connsiteY13" fmla="*/ 1619 h 10000"/>
              <a:gd name="connsiteX14" fmla="*/ 4865 w 10000"/>
              <a:gd name="connsiteY14" fmla="*/ 1849 h 10000"/>
              <a:gd name="connsiteX15" fmla="*/ 6025 w 10000"/>
              <a:gd name="connsiteY15" fmla="*/ 1965 h 10000"/>
              <a:gd name="connsiteX16" fmla="*/ 5796 w 10000"/>
              <a:gd name="connsiteY16" fmla="*/ 2196 h 10000"/>
              <a:gd name="connsiteX17" fmla="*/ 5796 w 10000"/>
              <a:gd name="connsiteY17" fmla="*/ 2485 h 10000"/>
              <a:gd name="connsiteX18" fmla="*/ 7181 w 10000"/>
              <a:gd name="connsiteY18" fmla="*/ 2544 h 10000"/>
              <a:gd name="connsiteX19" fmla="*/ 7879 w 10000"/>
              <a:gd name="connsiteY19" fmla="*/ 2716 h 10000"/>
              <a:gd name="connsiteX20" fmla="*/ 7879 w 10000"/>
              <a:gd name="connsiteY20" fmla="*/ 2890 h 10000"/>
              <a:gd name="connsiteX21" fmla="*/ 8343 w 10000"/>
              <a:gd name="connsiteY21" fmla="*/ 2832 h 10000"/>
              <a:gd name="connsiteX22" fmla="*/ 9732 w 10000"/>
              <a:gd name="connsiteY22" fmla="*/ 2657 h 10000"/>
              <a:gd name="connsiteX23" fmla="*/ 9732 w 10000"/>
              <a:gd name="connsiteY23" fmla="*/ 2890 h 10000"/>
              <a:gd name="connsiteX24" fmla="*/ 9269 w 10000"/>
              <a:gd name="connsiteY24" fmla="*/ 3006 h 10000"/>
              <a:gd name="connsiteX25" fmla="*/ 9036 w 10000"/>
              <a:gd name="connsiteY25" fmla="*/ 3237 h 10000"/>
              <a:gd name="connsiteX26" fmla="*/ 8343 w 10000"/>
              <a:gd name="connsiteY26" fmla="*/ 3295 h 10000"/>
              <a:gd name="connsiteX27" fmla="*/ 8109 w 10000"/>
              <a:gd name="connsiteY27" fmla="*/ 3583 h 10000"/>
              <a:gd name="connsiteX28" fmla="*/ 6951 w 10000"/>
              <a:gd name="connsiteY28" fmla="*/ 3583 h 10000"/>
              <a:gd name="connsiteX29" fmla="*/ 6951 w 10000"/>
              <a:gd name="connsiteY29" fmla="*/ 3699 h 10000"/>
              <a:gd name="connsiteX30" fmla="*/ 6254 w 10000"/>
              <a:gd name="connsiteY30" fmla="*/ 3699 h 10000"/>
              <a:gd name="connsiteX31" fmla="*/ 6025 w 10000"/>
              <a:gd name="connsiteY31" fmla="*/ 3872 h 10000"/>
              <a:gd name="connsiteX32" fmla="*/ 5559 w 10000"/>
              <a:gd name="connsiteY32" fmla="*/ 3932 h 10000"/>
              <a:gd name="connsiteX33" fmla="*/ 4865 w 10000"/>
              <a:gd name="connsiteY33" fmla="*/ 3989 h 10000"/>
              <a:gd name="connsiteX34" fmla="*/ 3939 w 10000"/>
              <a:gd name="connsiteY34" fmla="*/ 3932 h 10000"/>
              <a:gd name="connsiteX35" fmla="*/ 3476 w 10000"/>
              <a:gd name="connsiteY35" fmla="*/ 4163 h 10000"/>
              <a:gd name="connsiteX36" fmla="*/ 3708 w 10000"/>
              <a:gd name="connsiteY36" fmla="*/ 4278 h 10000"/>
              <a:gd name="connsiteX37" fmla="*/ 3476 w 10000"/>
              <a:gd name="connsiteY37" fmla="*/ 4450 h 10000"/>
              <a:gd name="connsiteX38" fmla="*/ 3708 w 10000"/>
              <a:gd name="connsiteY38" fmla="*/ 4682 h 10000"/>
              <a:gd name="connsiteX39" fmla="*/ 2781 w 10000"/>
              <a:gd name="connsiteY39" fmla="*/ 4682 h 10000"/>
              <a:gd name="connsiteX40" fmla="*/ 3476 w 10000"/>
              <a:gd name="connsiteY40" fmla="*/ 4855 h 10000"/>
              <a:gd name="connsiteX41" fmla="*/ 3708 w 10000"/>
              <a:gd name="connsiteY41" fmla="*/ 4970 h 10000"/>
              <a:gd name="connsiteX42" fmla="*/ 3939 w 10000"/>
              <a:gd name="connsiteY42" fmla="*/ 5143 h 10000"/>
              <a:gd name="connsiteX43" fmla="*/ 4865 w 10000"/>
              <a:gd name="connsiteY43" fmla="*/ 5433 h 10000"/>
              <a:gd name="connsiteX44" fmla="*/ 5796 w 10000"/>
              <a:gd name="connsiteY44" fmla="*/ 5722 h 10000"/>
              <a:gd name="connsiteX45" fmla="*/ 6490 w 10000"/>
              <a:gd name="connsiteY45" fmla="*/ 6069 h 10000"/>
              <a:gd name="connsiteX46" fmla="*/ 6720 w 10000"/>
              <a:gd name="connsiteY46" fmla="*/ 5953 h 10000"/>
              <a:gd name="connsiteX47" fmla="*/ 6720 w 10000"/>
              <a:gd name="connsiteY47" fmla="*/ 6183 h 10000"/>
              <a:gd name="connsiteX48" fmla="*/ 6254 w 10000"/>
              <a:gd name="connsiteY48" fmla="*/ 6301 h 10000"/>
              <a:gd name="connsiteX49" fmla="*/ 6490 w 10000"/>
              <a:gd name="connsiteY49" fmla="*/ 6590 h 10000"/>
              <a:gd name="connsiteX50" fmla="*/ 6025 w 10000"/>
              <a:gd name="connsiteY50" fmla="*/ 6705 h 10000"/>
              <a:gd name="connsiteX51" fmla="*/ 5559 w 10000"/>
              <a:gd name="connsiteY51" fmla="*/ 6762 h 10000"/>
              <a:gd name="connsiteX52" fmla="*/ 6025 w 10000"/>
              <a:gd name="connsiteY52" fmla="*/ 6993 h 10000"/>
              <a:gd name="connsiteX53" fmla="*/ 7646 w 10000"/>
              <a:gd name="connsiteY53" fmla="*/ 7457 h 10000"/>
              <a:gd name="connsiteX54" fmla="*/ 8109 w 10000"/>
              <a:gd name="connsiteY54" fmla="*/ 7977 h 10000"/>
              <a:gd name="connsiteX55" fmla="*/ 8343 w 10000"/>
              <a:gd name="connsiteY55" fmla="*/ 8150 h 10000"/>
              <a:gd name="connsiteX56" fmla="*/ 8574 w 10000"/>
              <a:gd name="connsiteY56" fmla="*/ 8325 h 10000"/>
              <a:gd name="connsiteX57" fmla="*/ 9036 w 10000"/>
              <a:gd name="connsiteY57" fmla="*/ 8554 h 10000"/>
              <a:gd name="connsiteX58" fmla="*/ 9497 w 10000"/>
              <a:gd name="connsiteY58" fmla="*/ 8844 h 10000"/>
              <a:gd name="connsiteX59" fmla="*/ 9036 w 10000"/>
              <a:gd name="connsiteY59" fmla="*/ 9189 h 10000"/>
              <a:gd name="connsiteX60" fmla="*/ 8109 w 10000"/>
              <a:gd name="connsiteY60" fmla="*/ 9538 h 10000"/>
              <a:gd name="connsiteX61" fmla="*/ 7879 w 10000"/>
              <a:gd name="connsiteY61" fmla="*/ 9711 h 10000"/>
              <a:gd name="connsiteX62" fmla="*/ 7646 w 10000"/>
              <a:gd name="connsiteY62" fmla="*/ 10000 h 10000"/>
              <a:gd name="connsiteX63" fmla="*/ 7181 w 10000"/>
              <a:gd name="connsiteY63" fmla="*/ 9652 h 10000"/>
              <a:gd name="connsiteX64" fmla="*/ 7181 w 10000"/>
              <a:gd name="connsiteY64" fmla="*/ 9538 h 10000"/>
              <a:gd name="connsiteX65" fmla="*/ 7416 w 10000"/>
              <a:gd name="connsiteY65" fmla="*/ 9421 h 10000"/>
              <a:gd name="connsiteX66" fmla="*/ 7646 w 10000"/>
              <a:gd name="connsiteY66" fmla="*/ 9132 h 10000"/>
              <a:gd name="connsiteX67" fmla="*/ 7879 w 10000"/>
              <a:gd name="connsiteY67" fmla="*/ 8902 h 10000"/>
              <a:gd name="connsiteX68" fmla="*/ 7646 w 10000"/>
              <a:gd name="connsiteY68" fmla="*/ 8844 h 10000"/>
              <a:gd name="connsiteX69" fmla="*/ 7416 w 10000"/>
              <a:gd name="connsiteY69" fmla="*/ 8902 h 10000"/>
              <a:gd name="connsiteX70" fmla="*/ 7181 w 10000"/>
              <a:gd name="connsiteY70" fmla="*/ 8787 h 10000"/>
              <a:gd name="connsiteX71" fmla="*/ 7416 w 10000"/>
              <a:gd name="connsiteY71" fmla="*/ 8613 h 10000"/>
              <a:gd name="connsiteX72" fmla="*/ 6951 w 10000"/>
              <a:gd name="connsiteY72" fmla="*/ 8554 h 10000"/>
              <a:gd name="connsiteX73" fmla="*/ 7416 w 10000"/>
              <a:gd name="connsiteY73" fmla="*/ 8554 h 10000"/>
              <a:gd name="connsiteX74" fmla="*/ 7416 w 10000"/>
              <a:gd name="connsiteY74" fmla="*/ 8438 h 10000"/>
              <a:gd name="connsiteX75" fmla="*/ 7181 w 10000"/>
              <a:gd name="connsiteY75" fmla="*/ 8267 h 10000"/>
              <a:gd name="connsiteX76" fmla="*/ 6951 w 10000"/>
              <a:gd name="connsiteY76" fmla="*/ 8034 h 10000"/>
              <a:gd name="connsiteX77" fmla="*/ 6254 w 10000"/>
              <a:gd name="connsiteY77" fmla="*/ 7747 h 10000"/>
              <a:gd name="connsiteX78" fmla="*/ 5796 w 10000"/>
              <a:gd name="connsiteY78" fmla="*/ 7457 h 10000"/>
              <a:gd name="connsiteX79" fmla="*/ 5796 w 10000"/>
              <a:gd name="connsiteY79" fmla="*/ 7747 h 10000"/>
              <a:gd name="connsiteX80" fmla="*/ 5796 w 10000"/>
              <a:gd name="connsiteY80" fmla="*/ 7572 h 10000"/>
              <a:gd name="connsiteX81" fmla="*/ 5559 w 10000"/>
              <a:gd name="connsiteY81" fmla="*/ 7398 h 10000"/>
              <a:gd name="connsiteX82" fmla="*/ 5330 w 10000"/>
              <a:gd name="connsiteY82" fmla="*/ 7053 h 10000"/>
              <a:gd name="connsiteX83" fmla="*/ 5097 w 10000"/>
              <a:gd name="connsiteY83" fmla="*/ 7053 h 10000"/>
              <a:gd name="connsiteX84" fmla="*/ 5097 w 10000"/>
              <a:gd name="connsiteY84" fmla="*/ 7053 h 10000"/>
              <a:gd name="connsiteX85" fmla="*/ 4402 w 10000"/>
              <a:gd name="connsiteY85" fmla="*/ 6357 h 10000"/>
              <a:gd name="connsiteX86" fmla="*/ 4172 w 10000"/>
              <a:gd name="connsiteY86" fmla="*/ 6243 h 10000"/>
              <a:gd name="connsiteX87" fmla="*/ 4172 w 10000"/>
              <a:gd name="connsiteY87" fmla="*/ 6125 h 10000"/>
              <a:gd name="connsiteX88" fmla="*/ 4172 w 10000"/>
              <a:gd name="connsiteY88" fmla="*/ 5895 h 10000"/>
              <a:gd name="connsiteX89" fmla="*/ 3476 w 10000"/>
              <a:gd name="connsiteY89" fmla="*/ 5895 h 10000"/>
              <a:gd name="connsiteX90" fmla="*/ 2781 w 10000"/>
              <a:gd name="connsiteY90" fmla="*/ 5549 h 10000"/>
              <a:gd name="connsiteX91" fmla="*/ 2549 w 10000"/>
              <a:gd name="connsiteY91" fmla="*/ 5490 h 10000"/>
              <a:gd name="connsiteX92" fmla="*/ 2088 w 10000"/>
              <a:gd name="connsiteY92" fmla="*/ 5376 h 10000"/>
              <a:gd name="connsiteX93" fmla="*/ 2088 w 10000"/>
              <a:gd name="connsiteY93" fmla="*/ 5490 h 10000"/>
              <a:gd name="connsiteX94" fmla="*/ 2088 w 10000"/>
              <a:gd name="connsiteY94" fmla="*/ 5781 h 10000"/>
              <a:gd name="connsiteX95" fmla="*/ 1622 w 10000"/>
              <a:gd name="connsiteY95" fmla="*/ 5953 h 10000"/>
              <a:gd name="connsiteX96" fmla="*/ 929 w 10000"/>
              <a:gd name="connsiteY96" fmla="*/ 5781 h 10000"/>
              <a:gd name="connsiteX97" fmla="*/ 1159 w 10000"/>
              <a:gd name="connsiteY97" fmla="*/ 5895 h 10000"/>
              <a:gd name="connsiteX98" fmla="*/ 464 w 10000"/>
              <a:gd name="connsiteY98" fmla="*/ 6012 h 10000"/>
              <a:gd name="connsiteX99" fmla="*/ 0 w 10000"/>
              <a:gd name="connsiteY99" fmla="*/ 6125 h 10000"/>
              <a:gd name="connsiteX0" fmla="*/ 2781 w 10000"/>
              <a:gd name="connsiteY0" fmla="*/ 0 h 10000"/>
              <a:gd name="connsiteX1" fmla="*/ 2088 w 10000"/>
              <a:gd name="connsiteY1" fmla="*/ 289 h 10000"/>
              <a:gd name="connsiteX2" fmla="*/ 1392 w 10000"/>
              <a:gd name="connsiteY2" fmla="*/ 520 h 10000"/>
              <a:gd name="connsiteX3" fmla="*/ 1622 w 10000"/>
              <a:gd name="connsiteY3" fmla="*/ 751 h 10000"/>
              <a:gd name="connsiteX4" fmla="*/ 1159 w 10000"/>
              <a:gd name="connsiteY4" fmla="*/ 925 h 10000"/>
              <a:gd name="connsiteX5" fmla="*/ 1622 w 10000"/>
              <a:gd name="connsiteY5" fmla="*/ 1041 h 10000"/>
              <a:gd name="connsiteX6" fmla="*/ 1622 w 10000"/>
              <a:gd name="connsiteY6" fmla="*/ 1214 h 10000"/>
              <a:gd name="connsiteX7" fmla="*/ 1622 w 10000"/>
              <a:gd name="connsiteY7" fmla="*/ 1386 h 10000"/>
              <a:gd name="connsiteX8" fmla="*/ 2549 w 10000"/>
              <a:gd name="connsiteY8" fmla="*/ 1272 h 10000"/>
              <a:gd name="connsiteX9" fmla="*/ 4172 w 10000"/>
              <a:gd name="connsiteY9" fmla="*/ 1214 h 10000"/>
              <a:gd name="connsiteX10" fmla="*/ 3939 w 10000"/>
              <a:gd name="connsiteY10" fmla="*/ 1386 h 10000"/>
              <a:gd name="connsiteX11" fmla="*/ 4172 w 10000"/>
              <a:gd name="connsiteY11" fmla="*/ 1504 h 10000"/>
              <a:gd name="connsiteX12" fmla="*/ 4402 w 10000"/>
              <a:gd name="connsiteY12" fmla="*/ 1619 h 10000"/>
              <a:gd name="connsiteX13" fmla="*/ 4865 w 10000"/>
              <a:gd name="connsiteY13" fmla="*/ 1849 h 10000"/>
              <a:gd name="connsiteX14" fmla="*/ 6025 w 10000"/>
              <a:gd name="connsiteY14" fmla="*/ 1965 h 10000"/>
              <a:gd name="connsiteX15" fmla="*/ 5796 w 10000"/>
              <a:gd name="connsiteY15" fmla="*/ 2196 h 10000"/>
              <a:gd name="connsiteX16" fmla="*/ 5796 w 10000"/>
              <a:gd name="connsiteY16" fmla="*/ 2485 h 10000"/>
              <a:gd name="connsiteX17" fmla="*/ 7181 w 10000"/>
              <a:gd name="connsiteY17" fmla="*/ 2544 h 10000"/>
              <a:gd name="connsiteX18" fmla="*/ 7879 w 10000"/>
              <a:gd name="connsiteY18" fmla="*/ 2716 h 10000"/>
              <a:gd name="connsiteX19" fmla="*/ 7879 w 10000"/>
              <a:gd name="connsiteY19" fmla="*/ 2890 h 10000"/>
              <a:gd name="connsiteX20" fmla="*/ 8343 w 10000"/>
              <a:gd name="connsiteY20" fmla="*/ 2832 h 10000"/>
              <a:gd name="connsiteX21" fmla="*/ 9732 w 10000"/>
              <a:gd name="connsiteY21" fmla="*/ 2657 h 10000"/>
              <a:gd name="connsiteX22" fmla="*/ 9732 w 10000"/>
              <a:gd name="connsiteY22" fmla="*/ 2890 h 10000"/>
              <a:gd name="connsiteX23" fmla="*/ 9269 w 10000"/>
              <a:gd name="connsiteY23" fmla="*/ 3006 h 10000"/>
              <a:gd name="connsiteX24" fmla="*/ 9036 w 10000"/>
              <a:gd name="connsiteY24" fmla="*/ 3237 h 10000"/>
              <a:gd name="connsiteX25" fmla="*/ 8343 w 10000"/>
              <a:gd name="connsiteY25" fmla="*/ 3295 h 10000"/>
              <a:gd name="connsiteX26" fmla="*/ 8109 w 10000"/>
              <a:gd name="connsiteY26" fmla="*/ 3583 h 10000"/>
              <a:gd name="connsiteX27" fmla="*/ 6951 w 10000"/>
              <a:gd name="connsiteY27" fmla="*/ 3583 h 10000"/>
              <a:gd name="connsiteX28" fmla="*/ 6951 w 10000"/>
              <a:gd name="connsiteY28" fmla="*/ 3699 h 10000"/>
              <a:gd name="connsiteX29" fmla="*/ 6254 w 10000"/>
              <a:gd name="connsiteY29" fmla="*/ 3699 h 10000"/>
              <a:gd name="connsiteX30" fmla="*/ 6025 w 10000"/>
              <a:gd name="connsiteY30" fmla="*/ 3872 h 10000"/>
              <a:gd name="connsiteX31" fmla="*/ 5559 w 10000"/>
              <a:gd name="connsiteY31" fmla="*/ 3932 h 10000"/>
              <a:gd name="connsiteX32" fmla="*/ 4865 w 10000"/>
              <a:gd name="connsiteY32" fmla="*/ 3989 h 10000"/>
              <a:gd name="connsiteX33" fmla="*/ 3939 w 10000"/>
              <a:gd name="connsiteY33" fmla="*/ 3932 h 10000"/>
              <a:gd name="connsiteX34" fmla="*/ 3476 w 10000"/>
              <a:gd name="connsiteY34" fmla="*/ 4163 h 10000"/>
              <a:gd name="connsiteX35" fmla="*/ 3708 w 10000"/>
              <a:gd name="connsiteY35" fmla="*/ 4278 h 10000"/>
              <a:gd name="connsiteX36" fmla="*/ 3476 w 10000"/>
              <a:gd name="connsiteY36" fmla="*/ 4450 h 10000"/>
              <a:gd name="connsiteX37" fmla="*/ 3708 w 10000"/>
              <a:gd name="connsiteY37" fmla="*/ 4682 h 10000"/>
              <a:gd name="connsiteX38" fmla="*/ 2781 w 10000"/>
              <a:gd name="connsiteY38" fmla="*/ 4682 h 10000"/>
              <a:gd name="connsiteX39" fmla="*/ 3476 w 10000"/>
              <a:gd name="connsiteY39" fmla="*/ 4855 h 10000"/>
              <a:gd name="connsiteX40" fmla="*/ 3708 w 10000"/>
              <a:gd name="connsiteY40" fmla="*/ 4970 h 10000"/>
              <a:gd name="connsiteX41" fmla="*/ 3939 w 10000"/>
              <a:gd name="connsiteY41" fmla="*/ 5143 h 10000"/>
              <a:gd name="connsiteX42" fmla="*/ 4865 w 10000"/>
              <a:gd name="connsiteY42" fmla="*/ 5433 h 10000"/>
              <a:gd name="connsiteX43" fmla="*/ 5796 w 10000"/>
              <a:gd name="connsiteY43" fmla="*/ 5722 h 10000"/>
              <a:gd name="connsiteX44" fmla="*/ 6490 w 10000"/>
              <a:gd name="connsiteY44" fmla="*/ 6069 h 10000"/>
              <a:gd name="connsiteX45" fmla="*/ 6720 w 10000"/>
              <a:gd name="connsiteY45" fmla="*/ 5953 h 10000"/>
              <a:gd name="connsiteX46" fmla="*/ 6720 w 10000"/>
              <a:gd name="connsiteY46" fmla="*/ 6183 h 10000"/>
              <a:gd name="connsiteX47" fmla="*/ 6254 w 10000"/>
              <a:gd name="connsiteY47" fmla="*/ 6301 h 10000"/>
              <a:gd name="connsiteX48" fmla="*/ 6490 w 10000"/>
              <a:gd name="connsiteY48" fmla="*/ 6590 h 10000"/>
              <a:gd name="connsiteX49" fmla="*/ 6025 w 10000"/>
              <a:gd name="connsiteY49" fmla="*/ 6705 h 10000"/>
              <a:gd name="connsiteX50" fmla="*/ 5559 w 10000"/>
              <a:gd name="connsiteY50" fmla="*/ 6762 h 10000"/>
              <a:gd name="connsiteX51" fmla="*/ 6025 w 10000"/>
              <a:gd name="connsiteY51" fmla="*/ 6993 h 10000"/>
              <a:gd name="connsiteX52" fmla="*/ 7646 w 10000"/>
              <a:gd name="connsiteY52" fmla="*/ 7457 h 10000"/>
              <a:gd name="connsiteX53" fmla="*/ 8109 w 10000"/>
              <a:gd name="connsiteY53" fmla="*/ 7977 h 10000"/>
              <a:gd name="connsiteX54" fmla="*/ 8343 w 10000"/>
              <a:gd name="connsiteY54" fmla="*/ 8150 h 10000"/>
              <a:gd name="connsiteX55" fmla="*/ 8574 w 10000"/>
              <a:gd name="connsiteY55" fmla="*/ 8325 h 10000"/>
              <a:gd name="connsiteX56" fmla="*/ 9036 w 10000"/>
              <a:gd name="connsiteY56" fmla="*/ 8554 h 10000"/>
              <a:gd name="connsiteX57" fmla="*/ 9497 w 10000"/>
              <a:gd name="connsiteY57" fmla="*/ 8844 h 10000"/>
              <a:gd name="connsiteX58" fmla="*/ 9036 w 10000"/>
              <a:gd name="connsiteY58" fmla="*/ 9189 h 10000"/>
              <a:gd name="connsiteX59" fmla="*/ 8109 w 10000"/>
              <a:gd name="connsiteY59" fmla="*/ 9538 h 10000"/>
              <a:gd name="connsiteX60" fmla="*/ 7879 w 10000"/>
              <a:gd name="connsiteY60" fmla="*/ 9711 h 10000"/>
              <a:gd name="connsiteX61" fmla="*/ 7646 w 10000"/>
              <a:gd name="connsiteY61" fmla="*/ 10000 h 10000"/>
              <a:gd name="connsiteX62" fmla="*/ 7181 w 10000"/>
              <a:gd name="connsiteY62" fmla="*/ 9652 h 10000"/>
              <a:gd name="connsiteX63" fmla="*/ 7181 w 10000"/>
              <a:gd name="connsiteY63" fmla="*/ 9538 h 10000"/>
              <a:gd name="connsiteX64" fmla="*/ 7416 w 10000"/>
              <a:gd name="connsiteY64" fmla="*/ 9421 h 10000"/>
              <a:gd name="connsiteX65" fmla="*/ 7646 w 10000"/>
              <a:gd name="connsiteY65" fmla="*/ 9132 h 10000"/>
              <a:gd name="connsiteX66" fmla="*/ 7879 w 10000"/>
              <a:gd name="connsiteY66" fmla="*/ 8902 h 10000"/>
              <a:gd name="connsiteX67" fmla="*/ 7646 w 10000"/>
              <a:gd name="connsiteY67" fmla="*/ 8844 h 10000"/>
              <a:gd name="connsiteX68" fmla="*/ 7416 w 10000"/>
              <a:gd name="connsiteY68" fmla="*/ 8902 h 10000"/>
              <a:gd name="connsiteX69" fmla="*/ 7181 w 10000"/>
              <a:gd name="connsiteY69" fmla="*/ 8787 h 10000"/>
              <a:gd name="connsiteX70" fmla="*/ 7416 w 10000"/>
              <a:gd name="connsiteY70" fmla="*/ 8613 h 10000"/>
              <a:gd name="connsiteX71" fmla="*/ 6951 w 10000"/>
              <a:gd name="connsiteY71" fmla="*/ 8554 h 10000"/>
              <a:gd name="connsiteX72" fmla="*/ 7416 w 10000"/>
              <a:gd name="connsiteY72" fmla="*/ 8554 h 10000"/>
              <a:gd name="connsiteX73" fmla="*/ 7416 w 10000"/>
              <a:gd name="connsiteY73" fmla="*/ 8438 h 10000"/>
              <a:gd name="connsiteX74" fmla="*/ 7181 w 10000"/>
              <a:gd name="connsiteY74" fmla="*/ 8267 h 10000"/>
              <a:gd name="connsiteX75" fmla="*/ 6951 w 10000"/>
              <a:gd name="connsiteY75" fmla="*/ 8034 h 10000"/>
              <a:gd name="connsiteX76" fmla="*/ 6254 w 10000"/>
              <a:gd name="connsiteY76" fmla="*/ 7747 h 10000"/>
              <a:gd name="connsiteX77" fmla="*/ 5796 w 10000"/>
              <a:gd name="connsiteY77" fmla="*/ 7457 h 10000"/>
              <a:gd name="connsiteX78" fmla="*/ 5796 w 10000"/>
              <a:gd name="connsiteY78" fmla="*/ 7747 h 10000"/>
              <a:gd name="connsiteX79" fmla="*/ 5796 w 10000"/>
              <a:gd name="connsiteY79" fmla="*/ 7572 h 10000"/>
              <a:gd name="connsiteX80" fmla="*/ 5559 w 10000"/>
              <a:gd name="connsiteY80" fmla="*/ 7398 h 10000"/>
              <a:gd name="connsiteX81" fmla="*/ 5330 w 10000"/>
              <a:gd name="connsiteY81" fmla="*/ 7053 h 10000"/>
              <a:gd name="connsiteX82" fmla="*/ 5097 w 10000"/>
              <a:gd name="connsiteY82" fmla="*/ 7053 h 10000"/>
              <a:gd name="connsiteX83" fmla="*/ 5097 w 10000"/>
              <a:gd name="connsiteY83" fmla="*/ 7053 h 10000"/>
              <a:gd name="connsiteX84" fmla="*/ 4402 w 10000"/>
              <a:gd name="connsiteY84" fmla="*/ 6357 h 10000"/>
              <a:gd name="connsiteX85" fmla="*/ 4172 w 10000"/>
              <a:gd name="connsiteY85" fmla="*/ 6243 h 10000"/>
              <a:gd name="connsiteX86" fmla="*/ 4172 w 10000"/>
              <a:gd name="connsiteY86" fmla="*/ 6125 h 10000"/>
              <a:gd name="connsiteX87" fmla="*/ 4172 w 10000"/>
              <a:gd name="connsiteY87" fmla="*/ 5895 h 10000"/>
              <a:gd name="connsiteX88" fmla="*/ 3476 w 10000"/>
              <a:gd name="connsiteY88" fmla="*/ 5895 h 10000"/>
              <a:gd name="connsiteX89" fmla="*/ 2781 w 10000"/>
              <a:gd name="connsiteY89" fmla="*/ 5549 h 10000"/>
              <a:gd name="connsiteX90" fmla="*/ 2549 w 10000"/>
              <a:gd name="connsiteY90" fmla="*/ 5490 h 10000"/>
              <a:gd name="connsiteX91" fmla="*/ 2088 w 10000"/>
              <a:gd name="connsiteY91" fmla="*/ 5376 h 10000"/>
              <a:gd name="connsiteX92" fmla="*/ 2088 w 10000"/>
              <a:gd name="connsiteY92" fmla="*/ 5490 h 10000"/>
              <a:gd name="connsiteX93" fmla="*/ 2088 w 10000"/>
              <a:gd name="connsiteY93" fmla="*/ 5781 h 10000"/>
              <a:gd name="connsiteX94" fmla="*/ 1622 w 10000"/>
              <a:gd name="connsiteY94" fmla="*/ 5953 h 10000"/>
              <a:gd name="connsiteX95" fmla="*/ 929 w 10000"/>
              <a:gd name="connsiteY95" fmla="*/ 5781 h 10000"/>
              <a:gd name="connsiteX96" fmla="*/ 1159 w 10000"/>
              <a:gd name="connsiteY96" fmla="*/ 5895 h 10000"/>
              <a:gd name="connsiteX97" fmla="*/ 464 w 10000"/>
              <a:gd name="connsiteY97" fmla="*/ 6012 h 10000"/>
              <a:gd name="connsiteX98" fmla="*/ 0 w 10000"/>
              <a:gd name="connsiteY98" fmla="*/ 6125 h 10000"/>
              <a:gd name="connsiteX0" fmla="*/ 2088 w 10000"/>
              <a:gd name="connsiteY0" fmla="*/ 0 h 9711"/>
              <a:gd name="connsiteX1" fmla="*/ 1392 w 10000"/>
              <a:gd name="connsiteY1" fmla="*/ 231 h 9711"/>
              <a:gd name="connsiteX2" fmla="*/ 1622 w 10000"/>
              <a:gd name="connsiteY2" fmla="*/ 462 h 9711"/>
              <a:gd name="connsiteX3" fmla="*/ 1159 w 10000"/>
              <a:gd name="connsiteY3" fmla="*/ 636 h 9711"/>
              <a:gd name="connsiteX4" fmla="*/ 1622 w 10000"/>
              <a:gd name="connsiteY4" fmla="*/ 752 h 9711"/>
              <a:gd name="connsiteX5" fmla="*/ 1622 w 10000"/>
              <a:gd name="connsiteY5" fmla="*/ 925 h 9711"/>
              <a:gd name="connsiteX6" fmla="*/ 1622 w 10000"/>
              <a:gd name="connsiteY6" fmla="*/ 1097 h 9711"/>
              <a:gd name="connsiteX7" fmla="*/ 2549 w 10000"/>
              <a:gd name="connsiteY7" fmla="*/ 983 h 9711"/>
              <a:gd name="connsiteX8" fmla="*/ 4172 w 10000"/>
              <a:gd name="connsiteY8" fmla="*/ 925 h 9711"/>
              <a:gd name="connsiteX9" fmla="*/ 3939 w 10000"/>
              <a:gd name="connsiteY9" fmla="*/ 1097 h 9711"/>
              <a:gd name="connsiteX10" fmla="*/ 4172 w 10000"/>
              <a:gd name="connsiteY10" fmla="*/ 1215 h 9711"/>
              <a:gd name="connsiteX11" fmla="*/ 4402 w 10000"/>
              <a:gd name="connsiteY11" fmla="*/ 1330 h 9711"/>
              <a:gd name="connsiteX12" fmla="*/ 4865 w 10000"/>
              <a:gd name="connsiteY12" fmla="*/ 1560 h 9711"/>
              <a:gd name="connsiteX13" fmla="*/ 6025 w 10000"/>
              <a:gd name="connsiteY13" fmla="*/ 1676 h 9711"/>
              <a:gd name="connsiteX14" fmla="*/ 5796 w 10000"/>
              <a:gd name="connsiteY14" fmla="*/ 1907 h 9711"/>
              <a:gd name="connsiteX15" fmla="*/ 5796 w 10000"/>
              <a:gd name="connsiteY15" fmla="*/ 2196 h 9711"/>
              <a:gd name="connsiteX16" fmla="*/ 7181 w 10000"/>
              <a:gd name="connsiteY16" fmla="*/ 2255 h 9711"/>
              <a:gd name="connsiteX17" fmla="*/ 7879 w 10000"/>
              <a:gd name="connsiteY17" fmla="*/ 2427 h 9711"/>
              <a:gd name="connsiteX18" fmla="*/ 7879 w 10000"/>
              <a:gd name="connsiteY18" fmla="*/ 2601 h 9711"/>
              <a:gd name="connsiteX19" fmla="*/ 8343 w 10000"/>
              <a:gd name="connsiteY19" fmla="*/ 2543 h 9711"/>
              <a:gd name="connsiteX20" fmla="*/ 9732 w 10000"/>
              <a:gd name="connsiteY20" fmla="*/ 2368 h 9711"/>
              <a:gd name="connsiteX21" fmla="*/ 9732 w 10000"/>
              <a:gd name="connsiteY21" fmla="*/ 2601 h 9711"/>
              <a:gd name="connsiteX22" fmla="*/ 9269 w 10000"/>
              <a:gd name="connsiteY22" fmla="*/ 2717 h 9711"/>
              <a:gd name="connsiteX23" fmla="*/ 9036 w 10000"/>
              <a:gd name="connsiteY23" fmla="*/ 2948 h 9711"/>
              <a:gd name="connsiteX24" fmla="*/ 8343 w 10000"/>
              <a:gd name="connsiteY24" fmla="*/ 3006 h 9711"/>
              <a:gd name="connsiteX25" fmla="*/ 8109 w 10000"/>
              <a:gd name="connsiteY25" fmla="*/ 3294 h 9711"/>
              <a:gd name="connsiteX26" fmla="*/ 6951 w 10000"/>
              <a:gd name="connsiteY26" fmla="*/ 3294 h 9711"/>
              <a:gd name="connsiteX27" fmla="*/ 6951 w 10000"/>
              <a:gd name="connsiteY27" fmla="*/ 3410 h 9711"/>
              <a:gd name="connsiteX28" fmla="*/ 6254 w 10000"/>
              <a:gd name="connsiteY28" fmla="*/ 3410 h 9711"/>
              <a:gd name="connsiteX29" fmla="*/ 6025 w 10000"/>
              <a:gd name="connsiteY29" fmla="*/ 3583 h 9711"/>
              <a:gd name="connsiteX30" fmla="*/ 5559 w 10000"/>
              <a:gd name="connsiteY30" fmla="*/ 3643 h 9711"/>
              <a:gd name="connsiteX31" fmla="*/ 4865 w 10000"/>
              <a:gd name="connsiteY31" fmla="*/ 3700 h 9711"/>
              <a:gd name="connsiteX32" fmla="*/ 3939 w 10000"/>
              <a:gd name="connsiteY32" fmla="*/ 3643 h 9711"/>
              <a:gd name="connsiteX33" fmla="*/ 3476 w 10000"/>
              <a:gd name="connsiteY33" fmla="*/ 3874 h 9711"/>
              <a:gd name="connsiteX34" fmla="*/ 3708 w 10000"/>
              <a:gd name="connsiteY34" fmla="*/ 3989 h 9711"/>
              <a:gd name="connsiteX35" fmla="*/ 3476 w 10000"/>
              <a:gd name="connsiteY35" fmla="*/ 4161 h 9711"/>
              <a:gd name="connsiteX36" fmla="*/ 3708 w 10000"/>
              <a:gd name="connsiteY36" fmla="*/ 4393 h 9711"/>
              <a:gd name="connsiteX37" fmla="*/ 2781 w 10000"/>
              <a:gd name="connsiteY37" fmla="*/ 4393 h 9711"/>
              <a:gd name="connsiteX38" fmla="*/ 3476 w 10000"/>
              <a:gd name="connsiteY38" fmla="*/ 4566 h 9711"/>
              <a:gd name="connsiteX39" fmla="*/ 3708 w 10000"/>
              <a:gd name="connsiteY39" fmla="*/ 4681 h 9711"/>
              <a:gd name="connsiteX40" fmla="*/ 3939 w 10000"/>
              <a:gd name="connsiteY40" fmla="*/ 4854 h 9711"/>
              <a:gd name="connsiteX41" fmla="*/ 4865 w 10000"/>
              <a:gd name="connsiteY41" fmla="*/ 5144 h 9711"/>
              <a:gd name="connsiteX42" fmla="*/ 5796 w 10000"/>
              <a:gd name="connsiteY42" fmla="*/ 5433 h 9711"/>
              <a:gd name="connsiteX43" fmla="*/ 6490 w 10000"/>
              <a:gd name="connsiteY43" fmla="*/ 5780 h 9711"/>
              <a:gd name="connsiteX44" fmla="*/ 6720 w 10000"/>
              <a:gd name="connsiteY44" fmla="*/ 5664 h 9711"/>
              <a:gd name="connsiteX45" fmla="*/ 6720 w 10000"/>
              <a:gd name="connsiteY45" fmla="*/ 5894 h 9711"/>
              <a:gd name="connsiteX46" fmla="*/ 6254 w 10000"/>
              <a:gd name="connsiteY46" fmla="*/ 6012 h 9711"/>
              <a:gd name="connsiteX47" fmla="*/ 6490 w 10000"/>
              <a:gd name="connsiteY47" fmla="*/ 6301 h 9711"/>
              <a:gd name="connsiteX48" fmla="*/ 6025 w 10000"/>
              <a:gd name="connsiteY48" fmla="*/ 6416 h 9711"/>
              <a:gd name="connsiteX49" fmla="*/ 5559 w 10000"/>
              <a:gd name="connsiteY49" fmla="*/ 6473 h 9711"/>
              <a:gd name="connsiteX50" fmla="*/ 6025 w 10000"/>
              <a:gd name="connsiteY50" fmla="*/ 6704 h 9711"/>
              <a:gd name="connsiteX51" fmla="*/ 7646 w 10000"/>
              <a:gd name="connsiteY51" fmla="*/ 7168 h 9711"/>
              <a:gd name="connsiteX52" fmla="*/ 8109 w 10000"/>
              <a:gd name="connsiteY52" fmla="*/ 7688 h 9711"/>
              <a:gd name="connsiteX53" fmla="*/ 8343 w 10000"/>
              <a:gd name="connsiteY53" fmla="*/ 7861 h 9711"/>
              <a:gd name="connsiteX54" fmla="*/ 8574 w 10000"/>
              <a:gd name="connsiteY54" fmla="*/ 8036 h 9711"/>
              <a:gd name="connsiteX55" fmla="*/ 9036 w 10000"/>
              <a:gd name="connsiteY55" fmla="*/ 8265 h 9711"/>
              <a:gd name="connsiteX56" fmla="*/ 9497 w 10000"/>
              <a:gd name="connsiteY56" fmla="*/ 8555 h 9711"/>
              <a:gd name="connsiteX57" fmla="*/ 9036 w 10000"/>
              <a:gd name="connsiteY57" fmla="*/ 8900 h 9711"/>
              <a:gd name="connsiteX58" fmla="*/ 8109 w 10000"/>
              <a:gd name="connsiteY58" fmla="*/ 9249 h 9711"/>
              <a:gd name="connsiteX59" fmla="*/ 7879 w 10000"/>
              <a:gd name="connsiteY59" fmla="*/ 9422 h 9711"/>
              <a:gd name="connsiteX60" fmla="*/ 7646 w 10000"/>
              <a:gd name="connsiteY60" fmla="*/ 9711 h 9711"/>
              <a:gd name="connsiteX61" fmla="*/ 7181 w 10000"/>
              <a:gd name="connsiteY61" fmla="*/ 9363 h 9711"/>
              <a:gd name="connsiteX62" fmla="*/ 7181 w 10000"/>
              <a:gd name="connsiteY62" fmla="*/ 9249 h 9711"/>
              <a:gd name="connsiteX63" fmla="*/ 7416 w 10000"/>
              <a:gd name="connsiteY63" fmla="*/ 9132 h 9711"/>
              <a:gd name="connsiteX64" fmla="*/ 7646 w 10000"/>
              <a:gd name="connsiteY64" fmla="*/ 8843 h 9711"/>
              <a:gd name="connsiteX65" fmla="*/ 7879 w 10000"/>
              <a:gd name="connsiteY65" fmla="*/ 8613 h 9711"/>
              <a:gd name="connsiteX66" fmla="*/ 7646 w 10000"/>
              <a:gd name="connsiteY66" fmla="*/ 8555 h 9711"/>
              <a:gd name="connsiteX67" fmla="*/ 7416 w 10000"/>
              <a:gd name="connsiteY67" fmla="*/ 8613 h 9711"/>
              <a:gd name="connsiteX68" fmla="*/ 7181 w 10000"/>
              <a:gd name="connsiteY68" fmla="*/ 8498 h 9711"/>
              <a:gd name="connsiteX69" fmla="*/ 7416 w 10000"/>
              <a:gd name="connsiteY69" fmla="*/ 8324 h 9711"/>
              <a:gd name="connsiteX70" fmla="*/ 6951 w 10000"/>
              <a:gd name="connsiteY70" fmla="*/ 8265 h 9711"/>
              <a:gd name="connsiteX71" fmla="*/ 7416 w 10000"/>
              <a:gd name="connsiteY71" fmla="*/ 8265 h 9711"/>
              <a:gd name="connsiteX72" fmla="*/ 7416 w 10000"/>
              <a:gd name="connsiteY72" fmla="*/ 8149 h 9711"/>
              <a:gd name="connsiteX73" fmla="*/ 7181 w 10000"/>
              <a:gd name="connsiteY73" fmla="*/ 7978 h 9711"/>
              <a:gd name="connsiteX74" fmla="*/ 6951 w 10000"/>
              <a:gd name="connsiteY74" fmla="*/ 7745 h 9711"/>
              <a:gd name="connsiteX75" fmla="*/ 6254 w 10000"/>
              <a:gd name="connsiteY75" fmla="*/ 7458 h 9711"/>
              <a:gd name="connsiteX76" fmla="*/ 5796 w 10000"/>
              <a:gd name="connsiteY76" fmla="*/ 7168 h 9711"/>
              <a:gd name="connsiteX77" fmla="*/ 5796 w 10000"/>
              <a:gd name="connsiteY77" fmla="*/ 7458 h 9711"/>
              <a:gd name="connsiteX78" fmla="*/ 5796 w 10000"/>
              <a:gd name="connsiteY78" fmla="*/ 7283 h 9711"/>
              <a:gd name="connsiteX79" fmla="*/ 5559 w 10000"/>
              <a:gd name="connsiteY79" fmla="*/ 7109 h 9711"/>
              <a:gd name="connsiteX80" fmla="*/ 5330 w 10000"/>
              <a:gd name="connsiteY80" fmla="*/ 6764 h 9711"/>
              <a:gd name="connsiteX81" fmla="*/ 5097 w 10000"/>
              <a:gd name="connsiteY81" fmla="*/ 6764 h 9711"/>
              <a:gd name="connsiteX82" fmla="*/ 5097 w 10000"/>
              <a:gd name="connsiteY82" fmla="*/ 6764 h 9711"/>
              <a:gd name="connsiteX83" fmla="*/ 4402 w 10000"/>
              <a:gd name="connsiteY83" fmla="*/ 6068 h 9711"/>
              <a:gd name="connsiteX84" fmla="*/ 4172 w 10000"/>
              <a:gd name="connsiteY84" fmla="*/ 5954 h 9711"/>
              <a:gd name="connsiteX85" fmla="*/ 4172 w 10000"/>
              <a:gd name="connsiteY85" fmla="*/ 5836 h 9711"/>
              <a:gd name="connsiteX86" fmla="*/ 4172 w 10000"/>
              <a:gd name="connsiteY86" fmla="*/ 5606 h 9711"/>
              <a:gd name="connsiteX87" fmla="*/ 3476 w 10000"/>
              <a:gd name="connsiteY87" fmla="*/ 5606 h 9711"/>
              <a:gd name="connsiteX88" fmla="*/ 2781 w 10000"/>
              <a:gd name="connsiteY88" fmla="*/ 5260 h 9711"/>
              <a:gd name="connsiteX89" fmla="*/ 2549 w 10000"/>
              <a:gd name="connsiteY89" fmla="*/ 5201 h 9711"/>
              <a:gd name="connsiteX90" fmla="*/ 2088 w 10000"/>
              <a:gd name="connsiteY90" fmla="*/ 5087 h 9711"/>
              <a:gd name="connsiteX91" fmla="*/ 2088 w 10000"/>
              <a:gd name="connsiteY91" fmla="*/ 5201 h 9711"/>
              <a:gd name="connsiteX92" fmla="*/ 2088 w 10000"/>
              <a:gd name="connsiteY92" fmla="*/ 5492 h 9711"/>
              <a:gd name="connsiteX93" fmla="*/ 1622 w 10000"/>
              <a:gd name="connsiteY93" fmla="*/ 5664 h 9711"/>
              <a:gd name="connsiteX94" fmla="*/ 929 w 10000"/>
              <a:gd name="connsiteY94" fmla="*/ 5492 h 9711"/>
              <a:gd name="connsiteX95" fmla="*/ 1159 w 10000"/>
              <a:gd name="connsiteY95" fmla="*/ 5606 h 9711"/>
              <a:gd name="connsiteX96" fmla="*/ 464 w 10000"/>
              <a:gd name="connsiteY96" fmla="*/ 5723 h 9711"/>
              <a:gd name="connsiteX97" fmla="*/ 0 w 10000"/>
              <a:gd name="connsiteY97" fmla="*/ 5836 h 9711"/>
              <a:gd name="connsiteX0" fmla="*/ 1392 w 10000"/>
              <a:gd name="connsiteY0" fmla="*/ 0 h 9762"/>
              <a:gd name="connsiteX1" fmla="*/ 1622 w 10000"/>
              <a:gd name="connsiteY1" fmla="*/ 238 h 9762"/>
              <a:gd name="connsiteX2" fmla="*/ 1159 w 10000"/>
              <a:gd name="connsiteY2" fmla="*/ 417 h 9762"/>
              <a:gd name="connsiteX3" fmla="*/ 1622 w 10000"/>
              <a:gd name="connsiteY3" fmla="*/ 536 h 9762"/>
              <a:gd name="connsiteX4" fmla="*/ 1622 w 10000"/>
              <a:gd name="connsiteY4" fmla="*/ 715 h 9762"/>
              <a:gd name="connsiteX5" fmla="*/ 1622 w 10000"/>
              <a:gd name="connsiteY5" fmla="*/ 892 h 9762"/>
              <a:gd name="connsiteX6" fmla="*/ 2549 w 10000"/>
              <a:gd name="connsiteY6" fmla="*/ 774 h 9762"/>
              <a:gd name="connsiteX7" fmla="*/ 4172 w 10000"/>
              <a:gd name="connsiteY7" fmla="*/ 715 h 9762"/>
              <a:gd name="connsiteX8" fmla="*/ 3939 w 10000"/>
              <a:gd name="connsiteY8" fmla="*/ 892 h 9762"/>
              <a:gd name="connsiteX9" fmla="*/ 4172 w 10000"/>
              <a:gd name="connsiteY9" fmla="*/ 1013 h 9762"/>
              <a:gd name="connsiteX10" fmla="*/ 4402 w 10000"/>
              <a:gd name="connsiteY10" fmla="*/ 1132 h 9762"/>
              <a:gd name="connsiteX11" fmla="*/ 4865 w 10000"/>
              <a:gd name="connsiteY11" fmla="*/ 1368 h 9762"/>
              <a:gd name="connsiteX12" fmla="*/ 6025 w 10000"/>
              <a:gd name="connsiteY12" fmla="*/ 1488 h 9762"/>
              <a:gd name="connsiteX13" fmla="*/ 5796 w 10000"/>
              <a:gd name="connsiteY13" fmla="*/ 1726 h 9762"/>
              <a:gd name="connsiteX14" fmla="*/ 5796 w 10000"/>
              <a:gd name="connsiteY14" fmla="*/ 2023 h 9762"/>
              <a:gd name="connsiteX15" fmla="*/ 7181 w 10000"/>
              <a:gd name="connsiteY15" fmla="*/ 2084 h 9762"/>
              <a:gd name="connsiteX16" fmla="*/ 7879 w 10000"/>
              <a:gd name="connsiteY16" fmla="*/ 2261 h 9762"/>
              <a:gd name="connsiteX17" fmla="*/ 7879 w 10000"/>
              <a:gd name="connsiteY17" fmla="*/ 2440 h 9762"/>
              <a:gd name="connsiteX18" fmla="*/ 8343 w 10000"/>
              <a:gd name="connsiteY18" fmla="*/ 2381 h 9762"/>
              <a:gd name="connsiteX19" fmla="*/ 9732 w 10000"/>
              <a:gd name="connsiteY19" fmla="*/ 2200 h 9762"/>
              <a:gd name="connsiteX20" fmla="*/ 9732 w 10000"/>
              <a:gd name="connsiteY20" fmla="*/ 2440 h 9762"/>
              <a:gd name="connsiteX21" fmla="*/ 9269 w 10000"/>
              <a:gd name="connsiteY21" fmla="*/ 2560 h 9762"/>
              <a:gd name="connsiteX22" fmla="*/ 9036 w 10000"/>
              <a:gd name="connsiteY22" fmla="*/ 2798 h 9762"/>
              <a:gd name="connsiteX23" fmla="*/ 8343 w 10000"/>
              <a:gd name="connsiteY23" fmla="*/ 2857 h 9762"/>
              <a:gd name="connsiteX24" fmla="*/ 8109 w 10000"/>
              <a:gd name="connsiteY24" fmla="*/ 3154 h 9762"/>
              <a:gd name="connsiteX25" fmla="*/ 6951 w 10000"/>
              <a:gd name="connsiteY25" fmla="*/ 3154 h 9762"/>
              <a:gd name="connsiteX26" fmla="*/ 6951 w 10000"/>
              <a:gd name="connsiteY26" fmla="*/ 3273 h 9762"/>
              <a:gd name="connsiteX27" fmla="*/ 6254 w 10000"/>
              <a:gd name="connsiteY27" fmla="*/ 3273 h 9762"/>
              <a:gd name="connsiteX28" fmla="*/ 6025 w 10000"/>
              <a:gd name="connsiteY28" fmla="*/ 3452 h 9762"/>
              <a:gd name="connsiteX29" fmla="*/ 5559 w 10000"/>
              <a:gd name="connsiteY29" fmla="*/ 3513 h 9762"/>
              <a:gd name="connsiteX30" fmla="*/ 4865 w 10000"/>
              <a:gd name="connsiteY30" fmla="*/ 3572 h 9762"/>
              <a:gd name="connsiteX31" fmla="*/ 3939 w 10000"/>
              <a:gd name="connsiteY31" fmla="*/ 3513 h 9762"/>
              <a:gd name="connsiteX32" fmla="*/ 3476 w 10000"/>
              <a:gd name="connsiteY32" fmla="*/ 3751 h 9762"/>
              <a:gd name="connsiteX33" fmla="*/ 3708 w 10000"/>
              <a:gd name="connsiteY33" fmla="*/ 3870 h 9762"/>
              <a:gd name="connsiteX34" fmla="*/ 3476 w 10000"/>
              <a:gd name="connsiteY34" fmla="*/ 4047 h 9762"/>
              <a:gd name="connsiteX35" fmla="*/ 3708 w 10000"/>
              <a:gd name="connsiteY35" fmla="*/ 4286 h 9762"/>
              <a:gd name="connsiteX36" fmla="*/ 2781 w 10000"/>
              <a:gd name="connsiteY36" fmla="*/ 4286 h 9762"/>
              <a:gd name="connsiteX37" fmla="*/ 3476 w 10000"/>
              <a:gd name="connsiteY37" fmla="*/ 4464 h 9762"/>
              <a:gd name="connsiteX38" fmla="*/ 3708 w 10000"/>
              <a:gd name="connsiteY38" fmla="*/ 4582 h 9762"/>
              <a:gd name="connsiteX39" fmla="*/ 3939 w 10000"/>
              <a:gd name="connsiteY39" fmla="*/ 4760 h 9762"/>
              <a:gd name="connsiteX40" fmla="*/ 4865 w 10000"/>
              <a:gd name="connsiteY40" fmla="*/ 5059 h 9762"/>
              <a:gd name="connsiteX41" fmla="*/ 5796 w 10000"/>
              <a:gd name="connsiteY41" fmla="*/ 5357 h 9762"/>
              <a:gd name="connsiteX42" fmla="*/ 6490 w 10000"/>
              <a:gd name="connsiteY42" fmla="*/ 5714 h 9762"/>
              <a:gd name="connsiteX43" fmla="*/ 6720 w 10000"/>
              <a:gd name="connsiteY43" fmla="*/ 5595 h 9762"/>
              <a:gd name="connsiteX44" fmla="*/ 6720 w 10000"/>
              <a:gd name="connsiteY44" fmla="*/ 5831 h 9762"/>
              <a:gd name="connsiteX45" fmla="*/ 6254 w 10000"/>
              <a:gd name="connsiteY45" fmla="*/ 5953 h 9762"/>
              <a:gd name="connsiteX46" fmla="*/ 6490 w 10000"/>
              <a:gd name="connsiteY46" fmla="*/ 6251 h 9762"/>
              <a:gd name="connsiteX47" fmla="*/ 6025 w 10000"/>
              <a:gd name="connsiteY47" fmla="*/ 6369 h 9762"/>
              <a:gd name="connsiteX48" fmla="*/ 5559 w 10000"/>
              <a:gd name="connsiteY48" fmla="*/ 6428 h 9762"/>
              <a:gd name="connsiteX49" fmla="*/ 6025 w 10000"/>
              <a:gd name="connsiteY49" fmla="*/ 6666 h 9762"/>
              <a:gd name="connsiteX50" fmla="*/ 7646 w 10000"/>
              <a:gd name="connsiteY50" fmla="*/ 7143 h 9762"/>
              <a:gd name="connsiteX51" fmla="*/ 8109 w 10000"/>
              <a:gd name="connsiteY51" fmla="*/ 7679 h 9762"/>
              <a:gd name="connsiteX52" fmla="*/ 8343 w 10000"/>
              <a:gd name="connsiteY52" fmla="*/ 7857 h 9762"/>
              <a:gd name="connsiteX53" fmla="*/ 8574 w 10000"/>
              <a:gd name="connsiteY53" fmla="*/ 8037 h 9762"/>
              <a:gd name="connsiteX54" fmla="*/ 9036 w 10000"/>
              <a:gd name="connsiteY54" fmla="*/ 8273 h 9762"/>
              <a:gd name="connsiteX55" fmla="*/ 9497 w 10000"/>
              <a:gd name="connsiteY55" fmla="*/ 8572 h 9762"/>
              <a:gd name="connsiteX56" fmla="*/ 9036 w 10000"/>
              <a:gd name="connsiteY56" fmla="*/ 8927 h 9762"/>
              <a:gd name="connsiteX57" fmla="*/ 8109 w 10000"/>
              <a:gd name="connsiteY57" fmla="*/ 9286 h 9762"/>
              <a:gd name="connsiteX58" fmla="*/ 7879 w 10000"/>
              <a:gd name="connsiteY58" fmla="*/ 9464 h 9762"/>
              <a:gd name="connsiteX59" fmla="*/ 7646 w 10000"/>
              <a:gd name="connsiteY59" fmla="*/ 9762 h 9762"/>
              <a:gd name="connsiteX60" fmla="*/ 7181 w 10000"/>
              <a:gd name="connsiteY60" fmla="*/ 9404 h 9762"/>
              <a:gd name="connsiteX61" fmla="*/ 7181 w 10000"/>
              <a:gd name="connsiteY61" fmla="*/ 9286 h 9762"/>
              <a:gd name="connsiteX62" fmla="*/ 7416 w 10000"/>
              <a:gd name="connsiteY62" fmla="*/ 9166 h 9762"/>
              <a:gd name="connsiteX63" fmla="*/ 7646 w 10000"/>
              <a:gd name="connsiteY63" fmla="*/ 8868 h 9762"/>
              <a:gd name="connsiteX64" fmla="*/ 7879 w 10000"/>
              <a:gd name="connsiteY64" fmla="*/ 8631 h 9762"/>
              <a:gd name="connsiteX65" fmla="*/ 7646 w 10000"/>
              <a:gd name="connsiteY65" fmla="*/ 8572 h 9762"/>
              <a:gd name="connsiteX66" fmla="*/ 7416 w 10000"/>
              <a:gd name="connsiteY66" fmla="*/ 8631 h 9762"/>
              <a:gd name="connsiteX67" fmla="*/ 7181 w 10000"/>
              <a:gd name="connsiteY67" fmla="*/ 8513 h 9762"/>
              <a:gd name="connsiteX68" fmla="*/ 7416 w 10000"/>
              <a:gd name="connsiteY68" fmla="*/ 8334 h 9762"/>
              <a:gd name="connsiteX69" fmla="*/ 6951 w 10000"/>
              <a:gd name="connsiteY69" fmla="*/ 8273 h 9762"/>
              <a:gd name="connsiteX70" fmla="*/ 7416 w 10000"/>
              <a:gd name="connsiteY70" fmla="*/ 8273 h 9762"/>
              <a:gd name="connsiteX71" fmla="*/ 7416 w 10000"/>
              <a:gd name="connsiteY71" fmla="*/ 8154 h 9762"/>
              <a:gd name="connsiteX72" fmla="*/ 7181 w 10000"/>
              <a:gd name="connsiteY72" fmla="*/ 7977 h 9762"/>
              <a:gd name="connsiteX73" fmla="*/ 6951 w 10000"/>
              <a:gd name="connsiteY73" fmla="*/ 7737 h 9762"/>
              <a:gd name="connsiteX74" fmla="*/ 6254 w 10000"/>
              <a:gd name="connsiteY74" fmla="*/ 7442 h 9762"/>
              <a:gd name="connsiteX75" fmla="*/ 5796 w 10000"/>
              <a:gd name="connsiteY75" fmla="*/ 7143 h 9762"/>
              <a:gd name="connsiteX76" fmla="*/ 5796 w 10000"/>
              <a:gd name="connsiteY76" fmla="*/ 7442 h 9762"/>
              <a:gd name="connsiteX77" fmla="*/ 5796 w 10000"/>
              <a:gd name="connsiteY77" fmla="*/ 7262 h 9762"/>
              <a:gd name="connsiteX78" fmla="*/ 5559 w 10000"/>
              <a:gd name="connsiteY78" fmla="*/ 7083 h 9762"/>
              <a:gd name="connsiteX79" fmla="*/ 5330 w 10000"/>
              <a:gd name="connsiteY79" fmla="*/ 6727 h 9762"/>
              <a:gd name="connsiteX80" fmla="*/ 5097 w 10000"/>
              <a:gd name="connsiteY80" fmla="*/ 6727 h 9762"/>
              <a:gd name="connsiteX81" fmla="*/ 5097 w 10000"/>
              <a:gd name="connsiteY81" fmla="*/ 6727 h 9762"/>
              <a:gd name="connsiteX82" fmla="*/ 4402 w 10000"/>
              <a:gd name="connsiteY82" fmla="*/ 6011 h 9762"/>
              <a:gd name="connsiteX83" fmla="*/ 4172 w 10000"/>
              <a:gd name="connsiteY83" fmla="*/ 5893 h 9762"/>
              <a:gd name="connsiteX84" fmla="*/ 4172 w 10000"/>
              <a:gd name="connsiteY84" fmla="*/ 5772 h 9762"/>
              <a:gd name="connsiteX85" fmla="*/ 4172 w 10000"/>
              <a:gd name="connsiteY85" fmla="*/ 5535 h 9762"/>
              <a:gd name="connsiteX86" fmla="*/ 3476 w 10000"/>
              <a:gd name="connsiteY86" fmla="*/ 5535 h 9762"/>
              <a:gd name="connsiteX87" fmla="*/ 2781 w 10000"/>
              <a:gd name="connsiteY87" fmla="*/ 5179 h 9762"/>
              <a:gd name="connsiteX88" fmla="*/ 2549 w 10000"/>
              <a:gd name="connsiteY88" fmla="*/ 5118 h 9762"/>
              <a:gd name="connsiteX89" fmla="*/ 2088 w 10000"/>
              <a:gd name="connsiteY89" fmla="*/ 5000 h 9762"/>
              <a:gd name="connsiteX90" fmla="*/ 2088 w 10000"/>
              <a:gd name="connsiteY90" fmla="*/ 5118 h 9762"/>
              <a:gd name="connsiteX91" fmla="*/ 2088 w 10000"/>
              <a:gd name="connsiteY91" fmla="*/ 5417 h 9762"/>
              <a:gd name="connsiteX92" fmla="*/ 1622 w 10000"/>
              <a:gd name="connsiteY92" fmla="*/ 5595 h 9762"/>
              <a:gd name="connsiteX93" fmla="*/ 929 w 10000"/>
              <a:gd name="connsiteY93" fmla="*/ 5417 h 9762"/>
              <a:gd name="connsiteX94" fmla="*/ 1159 w 10000"/>
              <a:gd name="connsiteY94" fmla="*/ 5535 h 9762"/>
              <a:gd name="connsiteX95" fmla="*/ 464 w 10000"/>
              <a:gd name="connsiteY95" fmla="*/ 5655 h 9762"/>
              <a:gd name="connsiteX96" fmla="*/ 0 w 10000"/>
              <a:gd name="connsiteY96" fmla="*/ 5772 h 9762"/>
              <a:gd name="connsiteX0" fmla="*/ 1622 w 10000"/>
              <a:gd name="connsiteY0" fmla="*/ 0 h 9756"/>
              <a:gd name="connsiteX1" fmla="*/ 1159 w 10000"/>
              <a:gd name="connsiteY1" fmla="*/ 183 h 9756"/>
              <a:gd name="connsiteX2" fmla="*/ 1622 w 10000"/>
              <a:gd name="connsiteY2" fmla="*/ 305 h 9756"/>
              <a:gd name="connsiteX3" fmla="*/ 1622 w 10000"/>
              <a:gd name="connsiteY3" fmla="*/ 488 h 9756"/>
              <a:gd name="connsiteX4" fmla="*/ 1622 w 10000"/>
              <a:gd name="connsiteY4" fmla="*/ 670 h 9756"/>
              <a:gd name="connsiteX5" fmla="*/ 2549 w 10000"/>
              <a:gd name="connsiteY5" fmla="*/ 549 h 9756"/>
              <a:gd name="connsiteX6" fmla="*/ 4172 w 10000"/>
              <a:gd name="connsiteY6" fmla="*/ 488 h 9756"/>
              <a:gd name="connsiteX7" fmla="*/ 3939 w 10000"/>
              <a:gd name="connsiteY7" fmla="*/ 670 h 9756"/>
              <a:gd name="connsiteX8" fmla="*/ 4172 w 10000"/>
              <a:gd name="connsiteY8" fmla="*/ 794 h 9756"/>
              <a:gd name="connsiteX9" fmla="*/ 4402 w 10000"/>
              <a:gd name="connsiteY9" fmla="*/ 916 h 9756"/>
              <a:gd name="connsiteX10" fmla="*/ 4865 w 10000"/>
              <a:gd name="connsiteY10" fmla="*/ 1157 h 9756"/>
              <a:gd name="connsiteX11" fmla="*/ 6025 w 10000"/>
              <a:gd name="connsiteY11" fmla="*/ 1280 h 9756"/>
              <a:gd name="connsiteX12" fmla="*/ 5796 w 10000"/>
              <a:gd name="connsiteY12" fmla="*/ 1524 h 9756"/>
              <a:gd name="connsiteX13" fmla="*/ 5796 w 10000"/>
              <a:gd name="connsiteY13" fmla="*/ 1828 h 9756"/>
              <a:gd name="connsiteX14" fmla="*/ 7181 w 10000"/>
              <a:gd name="connsiteY14" fmla="*/ 1891 h 9756"/>
              <a:gd name="connsiteX15" fmla="*/ 7879 w 10000"/>
              <a:gd name="connsiteY15" fmla="*/ 2072 h 9756"/>
              <a:gd name="connsiteX16" fmla="*/ 7879 w 10000"/>
              <a:gd name="connsiteY16" fmla="*/ 2255 h 9756"/>
              <a:gd name="connsiteX17" fmla="*/ 8343 w 10000"/>
              <a:gd name="connsiteY17" fmla="*/ 2195 h 9756"/>
              <a:gd name="connsiteX18" fmla="*/ 9732 w 10000"/>
              <a:gd name="connsiteY18" fmla="*/ 2010 h 9756"/>
              <a:gd name="connsiteX19" fmla="*/ 9732 w 10000"/>
              <a:gd name="connsiteY19" fmla="*/ 2255 h 9756"/>
              <a:gd name="connsiteX20" fmla="*/ 9269 w 10000"/>
              <a:gd name="connsiteY20" fmla="*/ 2378 h 9756"/>
              <a:gd name="connsiteX21" fmla="*/ 9036 w 10000"/>
              <a:gd name="connsiteY21" fmla="*/ 2622 h 9756"/>
              <a:gd name="connsiteX22" fmla="*/ 8343 w 10000"/>
              <a:gd name="connsiteY22" fmla="*/ 2683 h 9756"/>
              <a:gd name="connsiteX23" fmla="*/ 8109 w 10000"/>
              <a:gd name="connsiteY23" fmla="*/ 2987 h 9756"/>
              <a:gd name="connsiteX24" fmla="*/ 6951 w 10000"/>
              <a:gd name="connsiteY24" fmla="*/ 2987 h 9756"/>
              <a:gd name="connsiteX25" fmla="*/ 6951 w 10000"/>
              <a:gd name="connsiteY25" fmla="*/ 3109 h 9756"/>
              <a:gd name="connsiteX26" fmla="*/ 6254 w 10000"/>
              <a:gd name="connsiteY26" fmla="*/ 3109 h 9756"/>
              <a:gd name="connsiteX27" fmla="*/ 6025 w 10000"/>
              <a:gd name="connsiteY27" fmla="*/ 3292 h 9756"/>
              <a:gd name="connsiteX28" fmla="*/ 5559 w 10000"/>
              <a:gd name="connsiteY28" fmla="*/ 3355 h 9756"/>
              <a:gd name="connsiteX29" fmla="*/ 4865 w 10000"/>
              <a:gd name="connsiteY29" fmla="*/ 3415 h 9756"/>
              <a:gd name="connsiteX30" fmla="*/ 3939 w 10000"/>
              <a:gd name="connsiteY30" fmla="*/ 3355 h 9756"/>
              <a:gd name="connsiteX31" fmla="*/ 3476 w 10000"/>
              <a:gd name="connsiteY31" fmla="*/ 3598 h 9756"/>
              <a:gd name="connsiteX32" fmla="*/ 3708 w 10000"/>
              <a:gd name="connsiteY32" fmla="*/ 3720 h 9756"/>
              <a:gd name="connsiteX33" fmla="*/ 3476 w 10000"/>
              <a:gd name="connsiteY33" fmla="*/ 3902 h 9756"/>
              <a:gd name="connsiteX34" fmla="*/ 3708 w 10000"/>
              <a:gd name="connsiteY34" fmla="*/ 4146 h 9756"/>
              <a:gd name="connsiteX35" fmla="*/ 2781 w 10000"/>
              <a:gd name="connsiteY35" fmla="*/ 4146 h 9756"/>
              <a:gd name="connsiteX36" fmla="*/ 3476 w 10000"/>
              <a:gd name="connsiteY36" fmla="*/ 4329 h 9756"/>
              <a:gd name="connsiteX37" fmla="*/ 3708 w 10000"/>
              <a:gd name="connsiteY37" fmla="*/ 4450 h 9756"/>
              <a:gd name="connsiteX38" fmla="*/ 3939 w 10000"/>
              <a:gd name="connsiteY38" fmla="*/ 4632 h 9756"/>
              <a:gd name="connsiteX39" fmla="*/ 4865 w 10000"/>
              <a:gd name="connsiteY39" fmla="*/ 4938 h 9756"/>
              <a:gd name="connsiteX40" fmla="*/ 5796 w 10000"/>
              <a:gd name="connsiteY40" fmla="*/ 5244 h 9756"/>
              <a:gd name="connsiteX41" fmla="*/ 6490 w 10000"/>
              <a:gd name="connsiteY41" fmla="*/ 5609 h 9756"/>
              <a:gd name="connsiteX42" fmla="*/ 6720 w 10000"/>
              <a:gd name="connsiteY42" fmla="*/ 5487 h 9756"/>
              <a:gd name="connsiteX43" fmla="*/ 6720 w 10000"/>
              <a:gd name="connsiteY43" fmla="*/ 5729 h 9756"/>
              <a:gd name="connsiteX44" fmla="*/ 6254 w 10000"/>
              <a:gd name="connsiteY44" fmla="*/ 5854 h 9756"/>
              <a:gd name="connsiteX45" fmla="*/ 6490 w 10000"/>
              <a:gd name="connsiteY45" fmla="*/ 6159 h 9756"/>
              <a:gd name="connsiteX46" fmla="*/ 6025 w 10000"/>
              <a:gd name="connsiteY46" fmla="*/ 6280 h 9756"/>
              <a:gd name="connsiteX47" fmla="*/ 5559 w 10000"/>
              <a:gd name="connsiteY47" fmla="*/ 6341 h 9756"/>
              <a:gd name="connsiteX48" fmla="*/ 6025 w 10000"/>
              <a:gd name="connsiteY48" fmla="*/ 6585 h 9756"/>
              <a:gd name="connsiteX49" fmla="*/ 7646 w 10000"/>
              <a:gd name="connsiteY49" fmla="*/ 7073 h 9756"/>
              <a:gd name="connsiteX50" fmla="*/ 8109 w 10000"/>
              <a:gd name="connsiteY50" fmla="*/ 7622 h 9756"/>
              <a:gd name="connsiteX51" fmla="*/ 8343 w 10000"/>
              <a:gd name="connsiteY51" fmla="*/ 7805 h 9756"/>
              <a:gd name="connsiteX52" fmla="*/ 8574 w 10000"/>
              <a:gd name="connsiteY52" fmla="*/ 7989 h 9756"/>
              <a:gd name="connsiteX53" fmla="*/ 9036 w 10000"/>
              <a:gd name="connsiteY53" fmla="*/ 8231 h 9756"/>
              <a:gd name="connsiteX54" fmla="*/ 9497 w 10000"/>
              <a:gd name="connsiteY54" fmla="*/ 8537 h 9756"/>
              <a:gd name="connsiteX55" fmla="*/ 9036 w 10000"/>
              <a:gd name="connsiteY55" fmla="*/ 8901 h 9756"/>
              <a:gd name="connsiteX56" fmla="*/ 8109 w 10000"/>
              <a:gd name="connsiteY56" fmla="*/ 9268 h 9756"/>
              <a:gd name="connsiteX57" fmla="*/ 7879 w 10000"/>
              <a:gd name="connsiteY57" fmla="*/ 9451 h 9756"/>
              <a:gd name="connsiteX58" fmla="*/ 7646 w 10000"/>
              <a:gd name="connsiteY58" fmla="*/ 9756 h 9756"/>
              <a:gd name="connsiteX59" fmla="*/ 7181 w 10000"/>
              <a:gd name="connsiteY59" fmla="*/ 9389 h 9756"/>
              <a:gd name="connsiteX60" fmla="*/ 7181 w 10000"/>
              <a:gd name="connsiteY60" fmla="*/ 9268 h 9756"/>
              <a:gd name="connsiteX61" fmla="*/ 7416 w 10000"/>
              <a:gd name="connsiteY61" fmla="*/ 9145 h 9756"/>
              <a:gd name="connsiteX62" fmla="*/ 7646 w 10000"/>
              <a:gd name="connsiteY62" fmla="*/ 8840 h 9756"/>
              <a:gd name="connsiteX63" fmla="*/ 7879 w 10000"/>
              <a:gd name="connsiteY63" fmla="*/ 8597 h 9756"/>
              <a:gd name="connsiteX64" fmla="*/ 7646 w 10000"/>
              <a:gd name="connsiteY64" fmla="*/ 8537 h 9756"/>
              <a:gd name="connsiteX65" fmla="*/ 7416 w 10000"/>
              <a:gd name="connsiteY65" fmla="*/ 8597 h 9756"/>
              <a:gd name="connsiteX66" fmla="*/ 7181 w 10000"/>
              <a:gd name="connsiteY66" fmla="*/ 8477 h 9756"/>
              <a:gd name="connsiteX67" fmla="*/ 7416 w 10000"/>
              <a:gd name="connsiteY67" fmla="*/ 8293 h 9756"/>
              <a:gd name="connsiteX68" fmla="*/ 6951 w 10000"/>
              <a:gd name="connsiteY68" fmla="*/ 8231 h 9756"/>
              <a:gd name="connsiteX69" fmla="*/ 7416 w 10000"/>
              <a:gd name="connsiteY69" fmla="*/ 8231 h 9756"/>
              <a:gd name="connsiteX70" fmla="*/ 7416 w 10000"/>
              <a:gd name="connsiteY70" fmla="*/ 8109 h 9756"/>
              <a:gd name="connsiteX71" fmla="*/ 7181 w 10000"/>
              <a:gd name="connsiteY71" fmla="*/ 7927 h 9756"/>
              <a:gd name="connsiteX72" fmla="*/ 6951 w 10000"/>
              <a:gd name="connsiteY72" fmla="*/ 7682 h 9756"/>
              <a:gd name="connsiteX73" fmla="*/ 6254 w 10000"/>
              <a:gd name="connsiteY73" fmla="*/ 7379 h 9756"/>
              <a:gd name="connsiteX74" fmla="*/ 5796 w 10000"/>
              <a:gd name="connsiteY74" fmla="*/ 7073 h 9756"/>
              <a:gd name="connsiteX75" fmla="*/ 5796 w 10000"/>
              <a:gd name="connsiteY75" fmla="*/ 7379 h 9756"/>
              <a:gd name="connsiteX76" fmla="*/ 5796 w 10000"/>
              <a:gd name="connsiteY76" fmla="*/ 7195 h 9756"/>
              <a:gd name="connsiteX77" fmla="*/ 5559 w 10000"/>
              <a:gd name="connsiteY77" fmla="*/ 7012 h 9756"/>
              <a:gd name="connsiteX78" fmla="*/ 5330 w 10000"/>
              <a:gd name="connsiteY78" fmla="*/ 6647 h 9756"/>
              <a:gd name="connsiteX79" fmla="*/ 5097 w 10000"/>
              <a:gd name="connsiteY79" fmla="*/ 6647 h 9756"/>
              <a:gd name="connsiteX80" fmla="*/ 5097 w 10000"/>
              <a:gd name="connsiteY80" fmla="*/ 6647 h 9756"/>
              <a:gd name="connsiteX81" fmla="*/ 4402 w 10000"/>
              <a:gd name="connsiteY81" fmla="*/ 5914 h 9756"/>
              <a:gd name="connsiteX82" fmla="*/ 4172 w 10000"/>
              <a:gd name="connsiteY82" fmla="*/ 5793 h 9756"/>
              <a:gd name="connsiteX83" fmla="*/ 4172 w 10000"/>
              <a:gd name="connsiteY83" fmla="*/ 5669 h 9756"/>
              <a:gd name="connsiteX84" fmla="*/ 4172 w 10000"/>
              <a:gd name="connsiteY84" fmla="*/ 5426 h 9756"/>
              <a:gd name="connsiteX85" fmla="*/ 3476 w 10000"/>
              <a:gd name="connsiteY85" fmla="*/ 5426 h 9756"/>
              <a:gd name="connsiteX86" fmla="*/ 2781 w 10000"/>
              <a:gd name="connsiteY86" fmla="*/ 5061 h 9756"/>
              <a:gd name="connsiteX87" fmla="*/ 2549 w 10000"/>
              <a:gd name="connsiteY87" fmla="*/ 4999 h 9756"/>
              <a:gd name="connsiteX88" fmla="*/ 2088 w 10000"/>
              <a:gd name="connsiteY88" fmla="*/ 4878 h 9756"/>
              <a:gd name="connsiteX89" fmla="*/ 2088 w 10000"/>
              <a:gd name="connsiteY89" fmla="*/ 4999 h 9756"/>
              <a:gd name="connsiteX90" fmla="*/ 2088 w 10000"/>
              <a:gd name="connsiteY90" fmla="*/ 5305 h 9756"/>
              <a:gd name="connsiteX91" fmla="*/ 1622 w 10000"/>
              <a:gd name="connsiteY91" fmla="*/ 5487 h 9756"/>
              <a:gd name="connsiteX92" fmla="*/ 929 w 10000"/>
              <a:gd name="connsiteY92" fmla="*/ 5305 h 9756"/>
              <a:gd name="connsiteX93" fmla="*/ 1159 w 10000"/>
              <a:gd name="connsiteY93" fmla="*/ 5426 h 9756"/>
              <a:gd name="connsiteX94" fmla="*/ 464 w 10000"/>
              <a:gd name="connsiteY94" fmla="*/ 5549 h 9756"/>
              <a:gd name="connsiteX95" fmla="*/ 0 w 10000"/>
              <a:gd name="connsiteY95" fmla="*/ 5669 h 9756"/>
              <a:gd name="connsiteX0" fmla="*/ 1159 w 10000"/>
              <a:gd name="connsiteY0" fmla="*/ 0 h 9812"/>
              <a:gd name="connsiteX1" fmla="*/ 1622 w 10000"/>
              <a:gd name="connsiteY1" fmla="*/ 125 h 9812"/>
              <a:gd name="connsiteX2" fmla="*/ 1622 w 10000"/>
              <a:gd name="connsiteY2" fmla="*/ 312 h 9812"/>
              <a:gd name="connsiteX3" fmla="*/ 1622 w 10000"/>
              <a:gd name="connsiteY3" fmla="*/ 499 h 9812"/>
              <a:gd name="connsiteX4" fmla="*/ 2549 w 10000"/>
              <a:gd name="connsiteY4" fmla="*/ 375 h 9812"/>
              <a:gd name="connsiteX5" fmla="*/ 4172 w 10000"/>
              <a:gd name="connsiteY5" fmla="*/ 312 h 9812"/>
              <a:gd name="connsiteX6" fmla="*/ 3939 w 10000"/>
              <a:gd name="connsiteY6" fmla="*/ 499 h 9812"/>
              <a:gd name="connsiteX7" fmla="*/ 4172 w 10000"/>
              <a:gd name="connsiteY7" fmla="*/ 626 h 9812"/>
              <a:gd name="connsiteX8" fmla="*/ 4402 w 10000"/>
              <a:gd name="connsiteY8" fmla="*/ 751 h 9812"/>
              <a:gd name="connsiteX9" fmla="*/ 4865 w 10000"/>
              <a:gd name="connsiteY9" fmla="*/ 998 h 9812"/>
              <a:gd name="connsiteX10" fmla="*/ 6025 w 10000"/>
              <a:gd name="connsiteY10" fmla="*/ 1124 h 9812"/>
              <a:gd name="connsiteX11" fmla="*/ 5796 w 10000"/>
              <a:gd name="connsiteY11" fmla="*/ 1374 h 9812"/>
              <a:gd name="connsiteX12" fmla="*/ 5796 w 10000"/>
              <a:gd name="connsiteY12" fmla="*/ 1686 h 9812"/>
              <a:gd name="connsiteX13" fmla="*/ 7181 w 10000"/>
              <a:gd name="connsiteY13" fmla="*/ 1750 h 9812"/>
              <a:gd name="connsiteX14" fmla="*/ 7879 w 10000"/>
              <a:gd name="connsiteY14" fmla="*/ 1936 h 9812"/>
              <a:gd name="connsiteX15" fmla="*/ 7879 w 10000"/>
              <a:gd name="connsiteY15" fmla="*/ 2123 h 9812"/>
              <a:gd name="connsiteX16" fmla="*/ 8343 w 10000"/>
              <a:gd name="connsiteY16" fmla="*/ 2062 h 9812"/>
              <a:gd name="connsiteX17" fmla="*/ 9732 w 10000"/>
              <a:gd name="connsiteY17" fmla="*/ 1872 h 9812"/>
              <a:gd name="connsiteX18" fmla="*/ 9732 w 10000"/>
              <a:gd name="connsiteY18" fmla="*/ 2123 h 9812"/>
              <a:gd name="connsiteX19" fmla="*/ 9269 w 10000"/>
              <a:gd name="connsiteY19" fmla="*/ 2249 h 9812"/>
              <a:gd name="connsiteX20" fmla="*/ 9036 w 10000"/>
              <a:gd name="connsiteY20" fmla="*/ 2500 h 9812"/>
              <a:gd name="connsiteX21" fmla="*/ 8343 w 10000"/>
              <a:gd name="connsiteY21" fmla="*/ 2562 h 9812"/>
              <a:gd name="connsiteX22" fmla="*/ 8109 w 10000"/>
              <a:gd name="connsiteY22" fmla="*/ 2874 h 9812"/>
              <a:gd name="connsiteX23" fmla="*/ 6951 w 10000"/>
              <a:gd name="connsiteY23" fmla="*/ 2874 h 9812"/>
              <a:gd name="connsiteX24" fmla="*/ 6951 w 10000"/>
              <a:gd name="connsiteY24" fmla="*/ 2999 h 9812"/>
              <a:gd name="connsiteX25" fmla="*/ 6254 w 10000"/>
              <a:gd name="connsiteY25" fmla="*/ 2999 h 9812"/>
              <a:gd name="connsiteX26" fmla="*/ 6025 w 10000"/>
              <a:gd name="connsiteY26" fmla="*/ 3186 h 9812"/>
              <a:gd name="connsiteX27" fmla="*/ 5559 w 10000"/>
              <a:gd name="connsiteY27" fmla="*/ 3251 h 9812"/>
              <a:gd name="connsiteX28" fmla="*/ 4865 w 10000"/>
              <a:gd name="connsiteY28" fmla="*/ 3312 h 9812"/>
              <a:gd name="connsiteX29" fmla="*/ 3939 w 10000"/>
              <a:gd name="connsiteY29" fmla="*/ 3251 h 9812"/>
              <a:gd name="connsiteX30" fmla="*/ 3476 w 10000"/>
              <a:gd name="connsiteY30" fmla="*/ 3500 h 9812"/>
              <a:gd name="connsiteX31" fmla="*/ 3708 w 10000"/>
              <a:gd name="connsiteY31" fmla="*/ 3625 h 9812"/>
              <a:gd name="connsiteX32" fmla="*/ 3476 w 10000"/>
              <a:gd name="connsiteY32" fmla="*/ 3812 h 9812"/>
              <a:gd name="connsiteX33" fmla="*/ 3708 w 10000"/>
              <a:gd name="connsiteY33" fmla="*/ 4062 h 9812"/>
              <a:gd name="connsiteX34" fmla="*/ 2781 w 10000"/>
              <a:gd name="connsiteY34" fmla="*/ 4062 h 9812"/>
              <a:gd name="connsiteX35" fmla="*/ 3476 w 10000"/>
              <a:gd name="connsiteY35" fmla="*/ 4249 h 9812"/>
              <a:gd name="connsiteX36" fmla="*/ 3708 w 10000"/>
              <a:gd name="connsiteY36" fmla="*/ 4373 h 9812"/>
              <a:gd name="connsiteX37" fmla="*/ 3939 w 10000"/>
              <a:gd name="connsiteY37" fmla="*/ 4560 h 9812"/>
              <a:gd name="connsiteX38" fmla="*/ 4865 w 10000"/>
              <a:gd name="connsiteY38" fmla="*/ 4874 h 9812"/>
              <a:gd name="connsiteX39" fmla="*/ 5796 w 10000"/>
              <a:gd name="connsiteY39" fmla="*/ 5187 h 9812"/>
              <a:gd name="connsiteX40" fmla="*/ 6490 w 10000"/>
              <a:gd name="connsiteY40" fmla="*/ 5561 h 9812"/>
              <a:gd name="connsiteX41" fmla="*/ 6720 w 10000"/>
              <a:gd name="connsiteY41" fmla="*/ 5436 h 9812"/>
              <a:gd name="connsiteX42" fmla="*/ 6720 w 10000"/>
              <a:gd name="connsiteY42" fmla="*/ 5684 h 9812"/>
              <a:gd name="connsiteX43" fmla="*/ 6254 w 10000"/>
              <a:gd name="connsiteY43" fmla="*/ 5812 h 9812"/>
              <a:gd name="connsiteX44" fmla="*/ 6490 w 10000"/>
              <a:gd name="connsiteY44" fmla="*/ 6125 h 9812"/>
              <a:gd name="connsiteX45" fmla="*/ 6025 w 10000"/>
              <a:gd name="connsiteY45" fmla="*/ 6249 h 9812"/>
              <a:gd name="connsiteX46" fmla="*/ 5559 w 10000"/>
              <a:gd name="connsiteY46" fmla="*/ 6312 h 9812"/>
              <a:gd name="connsiteX47" fmla="*/ 6025 w 10000"/>
              <a:gd name="connsiteY47" fmla="*/ 6562 h 9812"/>
              <a:gd name="connsiteX48" fmla="*/ 7646 w 10000"/>
              <a:gd name="connsiteY48" fmla="*/ 7062 h 9812"/>
              <a:gd name="connsiteX49" fmla="*/ 8109 w 10000"/>
              <a:gd name="connsiteY49" fmla="*/ 7625 h 9812"/>
              <a:gd name="connsiteX50" fmla="*/ 8343 w 10000"/>
              <a:gd name="connsiteY50" fmla="*/ 7812 h 9812"/>
              <a:gd name="connsiteX51" fmla="*/ 8574 w 10000"/>
              <a:gd name="connsiteY51" fmla="*/ 8001 h 9812"/>
              <a:gd name="connsiteX52" fmla="*/ 9036 w 10000"/>
              <a:gd name="connsiteY52" fmla="*/ 8249 h 9812"/>
              <a:gd name="connsiteX53" fmla="*/ 9497 w 10000"/>
              <a:gd name="connsiteY53" fmla="*/ 8563 h 9812"/>
              <a:gd name="connsiteX54" fmla="*/ 9036 w 10000"/>
              <a:gd name="connsiteY54" fmla="*/ 8936 h 9812"/>
              <a:gd name="connsiteX55" fmla="*/ 8109 w 10000"/>
              <a:gd name="connsiteY55" fmla="*/ 9312 h 9812"/>
              <a:gd name="connsiteX56" fmla="*/ 7879 w 10000"/>
              <a:gd name="connsiteY56" fmla="*/ 9499 h 9812"/>
              <a:gd name="connsiteX57" fmla="*/ 7646 w 10000"/>
              <a:gd name="connsiteY57" fmla="*/ 9812 h 9812"/>
              <a:gd name="connsiteX58" fmla="*/ 7181 w 10000"/>
              <a:gd name="connsiteY58" fmla="*/ 9436 h 9812"/>
              <a:gd name="connsiteX59" fmla="*/ 7181 w 10000"/>
              <a:gd name="connsiteY59" fmla="*/ 9312 h 9812"/>
              <a:gd name="connsiteX60" fmla="*/ 7416 w 10000"/>
              <a:gd name="connsiteY60" fmla="*/ 9186 h 9812"/>
              <a:gd name="connsiteX61" fmla="*/ 7646 w 10000"/>
              <a:gd name="connsiteY61" fmla="*/ 8873 h 9812"/>
              <a:gd name="connsiteX62" fmla="*/ 7879 w 10000"/>
              <a:gd name="connsiteY62" fmla="*/ 8624 h 9812"/>
              <a:gd name="connsiteX63" fmla="*/ 7646 w 10000"/>
              <a:gd name="connsiteY63" fmla="*/ 8563 h 9812"/>
              <a:gd name="connsiteX64" fmla="*/ 7416 w 10000"/>
              <a:gd name="connsiteY64" fmla="*/ 8624 h 9812"/>
              <a:gd name="connsiteX65" fmla="*/ 7181 w 10000"/>
              <a:gd name="connsiteY65" fmla="*/ 8501 h 9812"/>
              <a:gd name="connsiteX66" fmla="*/ 7416 w 10000"/>
              <a:gd name="connsiteY66" fmla="*/ 8312 h 9812"/>
              <a:gd name="connsiteX67" fmla="*/ 6951 w 10000"/>
              <a:gd name="connsiteY67" fmla="*/ 8249 h 9812"/>
              <a:gd name="connsiteX68" fmla="*/ 7416 w 10000"/>
              <a:gd name="connsiteY68" fmla="*/ 8249 h 9812"/>
              <a:gd name="connsiteX69" fmla="*/ 7416 w 10000"/>
              <a:gd name="connsiteY69" fmla="*/ 8124 h 9812"/>
              <a:gd name="connsiteX70" fmla="*/ 7181 w 10000"/>
              <a:gd name="connsiteY70" fmla="*/ 7937 h 9812"/>
              <a:gd name="connsiteX71" fmla="*/ 6951 w 10000"/>
              <a:gd name="connsiteY71" fmla="*/ 7686 h 9812"/>
              <a:gd name="connsiteX72" fmla="*/ 6254 w 10000"/>
              <a:gd name="connsiteY72" fmla="*/ 7376 h 9812"/>
              <a:gd name="connsiteX73" fmla="*/ 5796 w 10000"/>
              <a:gd name="connsiteY73" fmla="*/ 7062 h 9812"/>
              <a:gd name="connsiteX74" fmla="*/ 5796 w 10000"/>
              <a:gd name="connsiteY74" fmla="*/ 7376 h 9812"/>
              <a:gd name="connsiteX75" fmla="*/ 5796 w 10000"/>
              <a:gd name="connsiteY75" fmla="*/ 7187 h 9812"/>
              <a:gd name="connsiteX76" fmla="*/ 5559 w 10000"/>
              <a:gd name="connsiteY76" fmla="*/ 6999 h 9812"/>
              <a:gd name="connsiteX77" fmla="*/ 5330 w 10000"/>
              <a:gd name="connsiteY77" fmla="*/ 6625 h 9812"/>
              <a:gd name="connsiteX78" fmla="*/ 5097 w 10000"/>
              <a:gd name="connsiteY78" fmla="*/ 6625 h 9812"/>
              <a:gd name="connsiteX79" fmla="*/ 5097 w 10000"/>
              <a:gd name="connsiteY79" fmla="*/ 6625 h 9812"/>
              <a:gd name="connsiteX80" fmla="*/ 4402 w 10000"/>
              <a:gd name="connsiteY80" fmla="*/ 5874 h 9812"/>
              <a:gd name="connsiteX81" fmla="*/ 4172 w 10000"/>
              <a:gd name="connsiteY81" fmla="*/ 5750 h 9812"/>
              <a:gd name="connsiteX82" fmla="*/ 4172 w 10000"/>
              <a:gd name="connsiteY82" fmla="*/ 5623 h 9812"/>
              <a:gd name="connsiteX83" fmla="*/ 4172 w 10000"/>
              <a:gd name="connsiteY83" fmla="*/ 5374 h 9812"/>
              <a:gd name="connsiteX84" fmla="*/ 3476 w 10000"/>
              <a:gd name="connsiteY84" fmla="*/ 5374 h 9812"/>
              <a:gd name="connsiteX85" fmla="*/ 2781 w 10000"/>
              <a:gd name="connsiteY85" fmla="*/ 5000 h 9812"/>
              <a:gd name="connsiteX86" fmla="*/ 2549 w 10000"/>
              <a:gd name="connsiteY86" fmla="*/ 4936 h 9812"/>
              <a:gd name="connsiteX87" fmla="*/ 2088 w 10000"/>
              <a:gd name="connsiteY87" fmla="*/ 4812 h 9812"/>
              <a:gd name="connsiteX88" fmla="*/ 2088 w 10000"/>
              <a:gd name="connsiteY88" fmla="*/ 4936 h 9812"/>
              <a:gd name="connsiteX89" fmla="*/ 2088 w 10000"/>
              <a:gd name="connsiteY89" fmla="*/ 5250 h 9812"/>
              <a:gd name="connsiteX90" fmla="*/ 1622 w 10000"/>
              <a:gd name="connsiteY90" fmla="*/ 5436 h 9812"/>
              <a:gd name="connsiteX91" fmla="*/ 929 w 10000"/>
              <a:gd name="connsiteY91" fmla="*/ 5250 h 9812"/>
              <a:gd name="connsiteX92" fmla="*/ 1159 w 10000"/>
              <a:gd name="connsiteY92" fmla="*/ 5374 h 9812"/>
              <a:gd name="connsiteX93" fmla="*/ 464 w 10000"/>
              <a:gd name="connsiteY93" fmla="*/ 5500 h 9812"/>
              <a:gd name="connsiteX94" fmla="*/ 0 w 10000"/>
              <a:gd name="connsiteY94" fmla="*/ 5623 h 9812"/>
              <a:gd name="connsiteX0" fmla="*/ 1622 w 10000"/>
              <a:gd name="connsiteY0" fmla="*/ 0 h 9873"/>
              <a:gd name="connsiteX1" fmla="*/ 1622 w 10000"/>
              <a:gd name="connsiteY1" fmla="*/ 191 h 9873"/>
              <a:gd name="connsiteX2" fmla="*/ 1622 w 10000"/>
              <a:gd name="connsiteY2" fmla="*/ 382 h 9873"/>
              <a:gd name="connsiteX3" fmla="*/ 2549 w 10000"/>
              <a:gd name="connsiteY3" fmla="*/ 255 h 9873"/>
              <a:gd name="connsiteX4" fmla="*/ 4172 w 10000"/>
              <a:gd name="connsiteY4" fmla="*/ 191 h 9873"/>
              <a:gd name="connsiteX5" fmla="*/ 3939 w 10000"/>
              <a:gd name="connsiteY5" fmla="*/ 382 h 9873"/>
              <a:gd name="connsiteX6" fmla="*/ 4172 w 10000"/>
              <a:gd name="connsiteY6" fmla="*/ 511 h 9873"/>
              <a:gd name="connsiteX7" fmla="*/ 4402 w 10000"/>
              <a:gd name="connsiteY7" fmla="*/ 638 h 9873"/>
              <a:gd name="connsiteX8" fmla="*/ 4865 w 10000"/>
              <a:gd name="connsiteY8" fmla="*/ 890 h 9873"/>
              <a:gd name="connsiteX9" fmla="*/ 6025 w 10000"/>
              <a:gd name="connsiteY9" fmla="*/ 1019 h 9873"/>
              <a:gd name="connsiteX10" fmla="*/ 5796 w 10000"/>
              <a:gd name="connsiteY10" fmla="*/ 1273 h 9873"/>
              <a:gd name="connsiteX11" fmla="*/ 5796 w 10000"/>
              <a:gd name="connsiteY11" fmla="*/ 1591 h 9873"/>
              <a:gd name="connsiteX12" fmla="*/ 7181 w 10000"/>
              <a:gd name="connsiteY12" fmla="*/ 1657 h 9873"/>
              <a:gd name="connsiteX13" fmla="*/ 7879 w 10000"/>
              <a:gd name="connsiteY13" fmla="*/ 1846 h 9873"/>
              <a:gd name="connsiteX14" fmla="*/ 7879 w 10000"/>
              <a:gd name="connsiteY14" fmla="*/ 2037 h 9873"/>
              <a:gd name="connsiteX15" fmla="*/ 8343 w 10000"/>
              <a:gd name="connsiteY15" fmla="*/ 1975 h 9873"/>
              <a:gd name="connsiteX16" fmla="*/ 9732 w 10000"/>
              <a:gd name="connsiteY16" fmla="*/ 1781 h 9873"/>
              <a:gd name="connsiteX17" fmla="*/ 9732 w 10000"/>
              <a:gd name="connsiteY17" fmla="*/ 2037 h 9873"/>
              <a:gd name="connsiteX18" fmla="*/ 9269 w 10000"/>
              <a:gd name="connsiteY18" fmla="*/ 2165 h 9873"/>
              <a:gd name="connsiteX19" fmla="*/ 9036 w 10000"/>
              <a:gd name="connsiteY19" fmla="*/ 2421 h 9873"/>
              <a:gd name="connsiteX20" fmla="*/ 8343 w 10000"/>
              <a:gd name="connsiteY20" fmla="*/ 2484 h 9873"/>
              <a:gd name="connsiteX21" fmla="*/ 8109 w 10000"/>
              <a:gd name="connsiteY21" fmla="*/ 2802 h 9873"/>
              <a:gd name="connsiteX22" fmla="*/ 6951 w 10000"/>
              <a:gd name="connsiteY22" fmla="*/ 2802 h 9873"/>
              <a:gd name="connsiteX23" fmla="*/ 6951 w 10000"/>
              <a:gd name="connsiteY23" fmla="*/ 2929 h 9873"/>
              <a:gd name="connsiteX24" fmla="*/ 6254 w 10000"/>
              <a:gd name="connsiteY24" fmla="*/ 2929 h 9873"/>
              <a:gd name="connsiteX25" fmla="*/ 6025 w 10000"/>
              <a:gd name="connsiteY25" fmla="*/ 3120 h 9873"/>
              <a:gd name="connsiteX26" fmla="*/ 5559 w 10000"/>
              <a:gd name="connsiteY26" fmla="*/ 3186 h 9873"/>
              <a:gd name="connsiteX27" fmla="*/ 4865 w 10000"/>
              <a:gd name="connsiteY27" fmla="*/ 3248 h 9873"/>
              <a:gd name="connsiteX28" fmla="*/ 3939 w 10000"/>
              <a:gd name="connsiteY28" fmla="*/ 3186 h 9873"/>
              <a:gd name="connsiteX29" fmla="*/ 3476 w 10000"/>
              <a:gd name="connsiteY29" fmla="*/ 3440 h 9873"/>
              <a:gd name="connsiteX30" fmla="*/ 3708 w 10000"/>
              <a:gd name="connsiteY30" fmla="*/ 3567 h 9873"/>
              <a:gd name="connsiteX31" fmla="*/ 3476 w 10000"/>
              <a:gd name="connsiteY31" fmla="*/ 3758 h 9873"/>
              <a:gd name="connsiteX32" fmla="*/ 3708 w 10000"/>
              <a:gd name="connsiteY32" fmla="*/ 4013 h 9873"/>
              <a:gd name="connsiteX33" fmla="*/ 2781 w 10000"/>
              <a:gd name="connsiteY33" fmla="*/ 4013 h 9873"/>
              <a:gd name="connsiteX34" fmla="*/ 3476 w 10000"/>
              <a:gd name="connsiteY34" fmla="*/ 4203 h 9873"/>
              <a:gd name="connsiteX35" fmla="*/ 3708 w 10000"/>
              <a:gd name="connsiteY35" fmla="*/ 4330 h 9873"/>
              <a:gd name="connsiteX36" fmla="*/ 3939 w 10000"/>
              <a:gd name="connsiteY36" fmla="*/ 4520 h 9873"/>
              <a:gd name="connsiteX37" fmla="*/ 4865 w 10000"/>
              <a:gd name="connsiteY37" fmla="*/ 4840 h 9873"/>
              <a:gd name="connsiteX38" fmla="*/ 5796 w 10000"/>
              <a:gd name="connsiteY38" fmla="*/ 5159 h 9873"/>
              <a:gd name="connsiteX39" fmla="*/ 6490 w 10000"/>
              <a:gd name="connsiteY39" fmla="*/ 5541 h 9873"/>
              <a:gd name="connsiteX40" fmla="*/ 6720 w 10000"/>
              <a:gd name="connsiteY40" fmla="*/ 5413 h 9873"/>
              <a:gd name="connsiteX41" fmla="*/ 6720 w 10000"/>
              <a:gd name="connsiteY41" fmla="*/ 5666 h 9873"/>
              <a:gd name="connsiteX42" fmla="*/ 6254 w 10000"/>
              <a:gd name="connsiteY42" fmla="*/ 5796 h 9873"/>
              <a:gd name="connsiteX43" fmla="*/ 6490 w 10000"/>
              <a:gd name="connsiteY43" fmla="*/ 6115 h 9873"/>
              <a:gd name="connsiteX44" fmla="*/ 6025 w 10000"/>
              <a:gd name="connsiteY44" fmla="*/ 6242 h 9873"/>
              <a:gd name="connsiteX45" fmla="*/ 5559 w 10000"/>
              <a:gd name="connsiteY45" fmla="*/ 6306 h 9873"/>
              <a:gd name="connsiteX46" fmla="*/ 6025 w 10000"/>
              <a:gd name="connsiteY46" fmla="*/ 6561 h 9873"/>
              <a:gd name="connsiteX47" fmla="*/ 7646 w 10000"/>
              <a:gd name="connsiteY47" fmla="*/ 7070 h 9873"/>
              <a:gd name="connsiteX48" fmla="*/ 8109 w 10000"/>
              <a:gd name="connsiteY48" fmla="*/ 7644 h 9873"/>
              <a:gd name="connsiteX49" fmla="*/ 8343 w 10000"/>
              <a:gd name="connsiteY49" fmla="*/ 7835 h 9873"/>
              <a:gd name="connsiteX50" fmla="*/ 8574 w 10000"/>
              <a:gd name="connsiteY50" fmla="*/ 8027 h 9873"/>
              <a:gd name="connsiteX51" fmla="*/ 9036 w 10000"/>
              <a:gd name="connsiteY51" fmla="*/ 8280 h 9873"/>
              <a:gd name="connsiteX52" fmla="*/ 9497 w 10000"/>
              <a:gd name="connsiteY52" fmla="*/ 8600 h 9873"/>
              <a:gd name="connsiteX53" fmla="*/ 9036 w 10000"/>
              <a:gd name="connsiteY53" fmla="*/ 8980 h 9873"/>
              <a:gd name="connsiteX54" fmla="*/ 8109 w 10000"/>
              <a:gd name="connsiteY54" fmla="*/ 9363 h 9873"/>
              <a:gd name="connsiteX55" fmla="*/ 7879 w 10000"/>
              <a:gd name="connsiteY55" fmla="*/ 9554 h 9873"/>
              <a:gd name="connsiteX56" fmla="*/ 7646 w 10000"/>
              <a:gd name="connsiteY56" fmla="*/ 9873 h 9873"/>
              <a:gd name="connsiteX57" fmla="*/ 7181 w 10000"/>
              <a:gd name="connsiteY57" fmla="*/ 9490 h 9873"/>
              <a:gd name="connsiteX58" fmla="*/ 7181 w 10000"/>
              <a:gd name="connsiteY58" fmla="*/ 9363 h 9873"/>
              <a:gd name="connsiteX59" fmla="*/ 7416 w 10000"/>
              <a:gd name="connsiteY59" fmla="*/ 9235 h 9873"/>
              <a:gd name="connsiteX60" fmla="*/ 7646 w 10000"/>
              <a:gd name="connsiteY60" fmla="*/ 8916 h 9873"/>
              <a:gd name="connsiteX61" fmla="*/ 7879 w 10000"/>
              <a:gd name="connsiteY61" fmla="*/ 8662 h 9873"/>
              <a:gd name="connsiteX62" fmla="*/ 7646 w 10000"/>
              <a:gd name="connsiteY62" fmla="*/ 8600 h 9873"/>
              <a:gd name="connsiteX63" fmla="*/ 7416 w 10000"/>
              <a:gd name="connsiteY63" fmla="*/ 8662 h 9873"/>
              <a:gd name="connsiteX64" fmla="*/ 7181 w 10000"/>
              <a:gd name="connsiteY64" fmla="*/ 8537 h 9873"/>
              <a:gd name="connsiteX65" fmla="*/ 7416 w 10000"/>
              <a:gd name="connsiteY65" fmla="*/ 8344 h 9873"/>
              <a:gd name="connsiteX66" fmla="*/ 6951 w 10000"/>
              <a:gd name="connsiteY66" fmla="*/ 8280 h 9873"/>
              <a:gd name="connsiteX67" fmla="*/ 7416 w 10000"/>
              <a:gd name="connsiteY67" fmla="*/ 8280 h 9873"/>
              <a:gd name="connsiteX68" fmla="*/ 7416 w 10000"/>
              <a:gd name="connsiteY68" fmla="*/ 8153 h 9873"/>
              <a:gd name="connsiteX69" fmla="*/ 7181 w 10000"/>
              <a:gd name="connsiteY69" fmla="*/ 7962 h 9873"/>
              <a:gd name="connsiteX70" fmla="*/ 6951 w 10000"/>
              <a:gd name="connsiteY70" fmla="*/ 7706 h 9873"/>
              <a:gd name="connsiteX71" fmla="*/ 6254 w 10000"/>
              <a:gd name="connsiteY71" fmla="*/ 7390 h 9873"/>
              <a:gd name="connsiteX72" fmla="*/ 5796 w 10000"/>
              <a:gd name="connsiteY72" fmla="*/ 7070 h 9873"/>
              <a:gd name="connsiteX73" fmla="*/ 5796 w 10000"/>
              <a:gd name="connsiteY73" fmla="*/ 7390 h 9873"/>
              <a:gd name="connsiteX74" fmla="*/ 5796 w 10000"/>
              <a:gd name="connsiteY74" fmla="*/ 7198 h 9873"/>
              <a:gd name="connsiteX75" fmla="*/ 5559 w 10000"/>
              <a:gd name="connsiteY75" fmla="*/ 7006 h 9873"/>
              <a:gd name="connsiteX76" fmla="*/ 5330 w 10000"/>
              <a:gd name="connsiteY76" fmla="*/ 6625 h 9873"/>
              <a:gd name="connsiteX77" fmla="*/ 5097 w 10000"/>
              <a:gd name="connsiteY77" fmla="*/ 6625 h 9873"/>
              <a:gd name="connsiteX78" fmla="*/ 5097 w 10000"/>
              <a:gd name="connsiteY78" fmla="*/ 6625 h 9873"/>
              <a:gd name="connsiteX79" fmla="*/ 4402 w 10000"/>
              <a:gd name="connsiteY79" fmla="*/ 5860 h 9873"/>
              <a:gd name="connsiteX80" fmla="*/ 4172 w 10000"/>
              <a:gd name="connsiteY80" fmla="*/ 5733 h 9873"/>
              <a:gd name="connsiteX81" fmla="*/ 4172 w 10000"/>
              <a:gd name="connsiteY81" fmla="*/ 5604 h 9873"/>
              <a:gd name="connsiteX82" fmla="*/ 4172 w 10000"/>
              <a:gd name="connsiteY82" fmla="*/ 5350 h 9873"/>
              <a:gd name="connsiteX83" fmla="*/ 3476 w 10000"/>
              <a:gd name="connsiteY83" fmla="*/ 5350 h 9873"/>
              <a:gd name="connsiteX84" fmla="*/ 2781 w 10000"/>
              <a:gd name="connsiteY84" fmla="*/ 4969 h 9873"/>
              <a:gd name="connsiteX85" fmla="*/ 2549 w 10000"/>
              <a:gd name="connsiteY85" fmla="*/ 4904 h 9873"/>
              <a:gd name="connsiteX86" fmla="*/ 2088 w 10000"/>
              <a:gd name="connsiteY86" fmla="*/ 4777 h 9873"/>
              <a:gd name="connsiteX87" fmla="*/ 2088 w 10000"/>
              <a:gd name="connsiteY87" fmla="*/ 4904 h 9873"/>
              <a:gd name="connsiteX88" fmla="*/ 2088 w 10000"/>
              <a:gd name="connsiteY88" fmla="*/ 5224 h 9873"/>
              <a:gd name="connsiteX89" fmla="*/ 1622 w 10000"/>
              <a:gd name="connsiteY89" fmla="*/ 5413 h 9873"/>
              <a:gd name="connsiteX90" fmla="*/ 929 w 10000"/>
              <a:gd name="connsiteY90" fmla="*/ 5224 h 9873"/>
              <a:gd name="connsiteX91" fmla="*/ 1159 w 10000"/>
              <a:gd name="connsiteY91" fmla="*/ 5350 h 9873"/>
              <a:gd name="connsiteX92" fmla="*/ 464 w 10000"/>
              <a:gd name="connsiteY92" fmla="*/ 5478 h 9873"/>
              <a:gd name="connsiteX93" fmla="*/ 0 w 10000"/>
              <a:gd name="connsiteY93" fmla="*/ 5604 h 9873"/>
              <a:gd name="connsiteX0" fmla="*/ 1622 w 10000"/>
              <a:gd name="connsiteY0" fmla="*/ 0 h 9807"/>
              <a:gd name="connsiteX1" fmla="*/ 1622 w 10000"/>
              <a:gd name="connsiteY1" fmla="*/ 194 h 9807"/>
              <a:gd name="connsiteX2" fmla="*/ 2549 w 10000"/>
              <a:gd name="connsiteY2" fmla="*/ 65 h 9807"/>
              <a:gd name="connsiteX3" fmla="*/ 4172 w 10000"/>
              <a:gd name="connsiteY3" fmla="*/ 0 h 9807"/>
              <a:gd name="connsiteX4" fmla="*/ 3939 w 10000"/>
              <a:gd name="connsiteY4" fmla="*/ 194 h 9807"/>
              <a:gd name="connsiteX5" fmla="*/ 4172 w 10000"/>
              <a:gd name="connsiteY5" fmla="*/ 325 h 9807"/>
              <a:gd name="connsiteX6" fmla="*/ 4402 w 10000"/>
              <a:gd name="connsiteY6" fmla="*/ 453 h 9807"/>
              <a:gd name="connsiteX7" fmla="*/ 4865 w 10000"/>
              <a:gd name="connsiteY7" fmla="*/ 708 h 9807"/>
              <a:gd name="connsiteX8" fmla="*/ 6025 w 10000"/>
              <a:gd name="connsiteY8" fmla="*/ 839 h 9807"/>
              <a:gd name="connsiteX9" fmla="*/ 5796 w 10000"/>
              <a:gd name="connsiteY9" fmla="*/ 1096 h 9807"/>
              <a:gd name="connsiteX10" fmla="*/ 5796 w 10000"/>
              <a:gd name="connsiteY10" fmla="*/ 1418 h 9807"/>
              <a:gd name="connsiteX11" fmla="*/ 7181 w 10000"/>
              <a:gd name="connsiteY11" fmla="*/ 1485 h 9807"/>
              <a:gd name="connsiteX12" fmla="*/ 7879 w 10000"/>
              <a:gd name="connsiteY12" fmla="*/ 1677 h 9807"/>
              <a:gd name="connsiteX13" fmla="*/ 7879 w 10000"/>
              <a:gd name="connsiteY13" fmla="*/ 1870 h 9807"/>
              <a:gd name="connsiteX14" fmla="*/ 8343 w 10000"/>
              <a:gd name="connsiteY14" fmla="*/ 1807 h 9807"/>
              <a:gd name="connsiteX15" fmla="*/ 9732 w 10000"/>
              <a:gd name="connsiteY15" fmla="*/ 1611 h 9807"/>
              <a:gd name="connsiteX16" fmla="*/ 9732 w 10000"/>
              <a:gd name="connsiteY16" fmla="*/ 1870 h 9807"/>
              <a:gd name="connsiteX17" fmla="*/ 9269 w 10000"/>
              <a:gd name="connsiteY17" fmla="*/ 2000 h 9807"/>
              <a:gd name="connsiteX18" fmla="*/ 9036 w 10000"/>
              <a:gd name="connsiteY18" fmla="*/ 2259 h 9807"/>
              <a:gd name="connsiteX19" fmla="*/ 8343 w 10000"/>
              <a:gd name="connsiteY19" fmla="*/ 2323 h 9807"/>
              <a:gd name="connsiteX20" fmla="*/ 8109 w 10000"/>
              <a:gd name="connsiteY20" fmla="*/ 2645 h 9807"/>
              <a:gd name="connsiteX21" fmla="*/ 6951 w 10000"/>
              <a:gd name="connsiteY21" fmla="*/ 2645 h 9807"/>
              <a:gd name="connsiteX22" fmla="*/ 6951 w 10000"/>
              <a:gd name="connsiteY22" fmla="*/ 2774 h 9807"/>
              <a:gd name="connsiteX23" fmla="*/ 6254 w 10000"/>
              <a:gd name="connsiteY23" fmla="*/ 2774 h 9807"/>
              <a:gd name="connsiteX24" fmla="*/ 6025 w 10000"/>
              <a:gd name="connsiteY24" fmla="*/ 2967 h 9807"/>
              <a:gd name="connsiteX25" fmla="*/ 5559 w 10000"/>
              <a:gd name="connsiteY25" fmla="*/ 3034 h 9807"/>
              <a:gd name="connsiteX26" fmla="*/ 4865 w 10000"/>
              <a:gd name="connsiteY26" fmla="*/ 3097 h 9807"/>
              <a:gd name="connsiteX27" fmla="*/ 3939 w 10000"/>
              <a:gd name="connsiteY27" fmla="*/ 3034 h 9807"/>
              <a:gd name="connsiteX28" fmla="*/ 3476 w 10000"/>
              <a:gd name="connsiteY28" fmla="*/ 3291 h 9807"/>
              <a:gd name="connsiteX29" fmla="*/ 3708 w 10000"/>
              <a:gd name="connsiteY29" fmla="*/ 3420 h 9807"/>
              <a:gd name="connsiteX30" fmla="*/ 3476 w 10000"/>
              <a:gd name="connsiteY30" fmla="*/ 3613 h 9807"/>
              <a:gd name="connsiteX31" fmla="*/ 3708 w 10000"/>
              <a:gd name="connsiteY31" fmla="*/ 3872 h 9807"/>
              <a:gd name="connsiteX32" fmla="*/ 2781 w 10000"/>
              <a:gd name="connsiteY32" fmla="*/ 3872 h 9807"/>
              <a:gd name="connsiteX33" fmla="*/ 3476 w 10000"/>
              <a:gd name="connsiteY33" fmla="*/ 4064 h 9807"/>
              <a:gd name="connsiteX34" fmla="*/ 3708 w 10000"/>
              <a:gd name="connsiteY34" fmla="*/ 4193 h 9807"/>
              <a:gd name="connsiteX35" fmla="*/ 3939 w 10000"/>
              <a:gd name="connsiteY35" fmla="*/ 4385 h 9807"/>
              <a:gd name="connsiteX36" fmla="*/ 4865 w 10000"/>
              <a:gd name="connsiteY36" fmla="*/ 4709 h 9807"/>
              <a:gd name="connsiteX37" fmla="*/ 5796 w 10000"/>
              <a:gd name="connsiteY37" fmla="*/ 5032 h 9807"/>
              <a:gd name="connsiteX38" fmla="*/ 6490 w 10000"/>
              <a:gd name="connsiteY38" fmla="*/ 5419 h 9807"/>
              <a:gd name="connsiteX39" fmla="*/ 6720 w 10000"/>
              <a:gd name="connsiteY39" fmla="*/ 5290 h 9807"/>
              <a:gd name="connsiteX40" fmla="*/ 6720 w 10000"/>
              <a:gd name="connsiteY40" fmla="*/ 5546 h 9807"/>
              <a:gd name="connsiteX41" fmla="*/ 6254 w 10000"/>
              <a:gd name="connsiteY41" fmla="*/ 5678 h 9807"/>
              <a:gd name="connsiteX42" fmla="*/ 6490 w 10000"/>
              <a:gd name="connsiteY42" fmla="*/ 6001 h 9807"/>
              <a:gd name="connsiteX43" fmla="*/ 6025 w 10000"/>
              <a:gd name="connsiteY43" fmla="*/ 6129 h 9807"/>
              <a:gd name="connsiteX44" fmla="*/ 5559 w 10000"/>
              <a:gd name="connsiteY44" fmla="*/ 6194 h 9807"/>
              <a:gd name="connsiteX45" fmla="*/ 6025 w 10000"/>
              <a:gd name="connsiteY45" fmla="*/ 6452 h 9807"/>
              <a:gd name="connsiteX46" fmla="*/ 7646 w 10000"/>
              <a:gd name="connsiteY46" fmla="*/ 6968 h 9807"/>
              <a:gd name="connsiteX47" fmla="*/ 8109 w 10000"/>
              <a:gd name="connsiteY47" fmla="*/ 7549 h 9807"/>
              <a:gd name="connsiteX48" fmla="*/ 8343 w 10000"/>
              <a:gd name="connsiteY48" fmla="*/ 7743 h 9807"/>
              <a:gd name="connsiteX49" fmla="*/ 8574 w 10000"/>
              <a:gd name="connsiteY49" fmla="*/ 7937 h 9807"/>
              <a:gd name="connsiteX50" fmla="*/ 9036 w 10000"/>
              <a:gd name="connsiteY50" fmla="*/ 8194 h 9807"/>
              <a:gd name="connsiteX51" fmla="*/ 9497 w 10000"/>
              <a:gd name="connsiteY51" fmla="*/ 8518 h 9807"/>
              <a:gd name="connsiteX52" fmla="*/ 9036 w 10000"/>
              <a:gd name="connsiteY52" fmla="*/ 8903 h 9807"/>
              <a:gd name="connsiteX53" fmla="*/ 8109 w 10000"/>
              <a:gd name="connsiteY53" fmla="*/ 9290 h 9807"/>
              <a:gd name="connsiteX54" fmla="*/ 7879 w 10000"/>
              <a:gd name="connsiteY54" fmla="*/ 9484 h 9807"/>
              <a:gd name="connsiteX55" fmla="*/ 7646 w 10000"/>
              <a:gd name="connsiteY55" fmla="*/ 9807 h 9807"/>
              <a:gd name="connsiteX56" fmla="*/ 7181 w 10000"/>
              <a:gd name="connsiteY56" fmla="*/ 9419 h 9807"/>
              <a:gd name="connsiteX57" fmla="*/ 7181 w 10000"/>
              <a:gd name="connsiteY57" fmla="*/ 9290 h 9807"/>
              <a:gd name="connsiteX58" fmla="*/ 7416 w 10000"/>
              <a:gd name="connsiteY58" fmla="*/ 9161 h 9807"/>
              <a:gd name="connsiteX59" fmla="*/ 7646 w 10000"/>
              <a:gd name="connsiteY59" fmla="*/ 8838 h 9807"/>
              <a:gd name="connsiteX60" fmla="*/ 7879 w 10000"/>
              <a:gd name="connsiteY60" fmla="*/ 8580 h 9807"/>
              <a:gd name="connsiteX61" fmla="*/ 7646 w 10000"/>
              <a:gd name="connsiteY61" fmla="*/ 8518 h 9807"/>
              <a:gd name="connsiteX62" fmla="*/ 7416 w 10000"/>
              <a:gd name="connsiteY62" fmla="*/ 8580 h 9807"/>
              <a:gd name="connsiteX63" fmla="*/ 7181 w 10000"/>
              <a:gd name="connsiteY63" fmla="*/ 8454 h 9807"/>
              <a:gd name="connsiteX64" fmla="*/ 7416 w 10000"/>
              <a:gd name="connsiteY64" fmla="*/ 8258 h 9807"/>
              <a:gd name="connsiteX65" fmla="*/ 6951 w 10000"/>
              <a:gd name="connsiteY65" fmla="*/ 8194 h 9807"/>
              <a:gd name="connsiteX66" fmla="*/ 7416 w 10000"/>
              <a:gd name="connsiteY66" fmla="*/ 8194 h 9807"/>
              <a:gd name="connsiteX67" fmla="*/ 7416 w 10000"/>
              <a:gd name="connsiteY67" fmla="*/ 8065 h 9807"/>
              <a:gd name="connsiteX68" fmla="*/ 7181 w 10000"/>
              <a:gd name="connsiteY68" fmla="*/ 7871 h 9807"/>
              <a:gd name="connsiteX69" fmla="*/ 6951 w 10000"/>
              <a:gd name="connsiteY69" fmla="*/ 7612 h 9807"/>
              <a:gd name="connsiteX70" fmla="*/ 6254 w 10000"/>
              <a:gd name="connsiteY70" fmla="*/ 7292 h 9807"/>
              <a:gd name="connsiteX71" fmla="*/ 5796 w 10000"/>
              <a:gd name="connsiteY71" fmla="*/ 6968 h 9807"/>
              <a:gd name="connsiteX72" fmla="*/ 5796 w 10000"/>
              <a:gd name="connsiteY72" fmla="*/ 7292 h 9807"/>
              <a:gd name="connsiteX73" fmla="*/ 5796 w 10000"/>
              <a:gd name="connsiteY73" fmla="*/ 7098 h 9807"/>
              <a:gd name="connsiteX74" fmla="*/ 5559 w 10000"/>
              <a:gd name="connsiteY74" fmla="*/ 6903 h 9807"/>
              <a:gd name="connsiteX75" fmla="*/ 5330 w 10000"/>
              <a:gd name="connsiteY75" fmla="*/ 6517 h 9807"/>
              <a:gd name="connsiteX76" fmla="*/ 5097 w 10000"/>
              <a:gd name="connsiteY76" fmla="*/ 6517 h 9807"/>
              <a:gd name="connsiteX77" fmla="*/ 5097 w 10000"/>
              <a:gd name="connsiteY77" fmla="*/ 6517 h 9807"/>
              <a:gd name="connsiteX78" fmla="*/ 4402 w 10000"/>
              <a:gd name="connsiteY78" fmla="*/ 5742 h 9807"/>
              <a:gd name="connsiteX79" fmla="*/ 4172 w 10000"/>
              <a:gd name="connsiteY79" fmla="*/ 5614 h 9807"/>
              <a:gd name="connsiteX80" fmla="*/ 4172 w 10000"/>
              <a:gd name="connsiteY80" fmla="*/ 5483 h 9807"/>
              <a:gd name="connsiteX81" fmla="*/ 4172 w 10000"/>
              <a:gd name="connsiteY81" fmla="*/ 5226 h 9807"/>
              <a:gd name="connsiteX82" fmla="*/ 3476 w 10000"/>
              <a:gd name="connsiteY82" fmla="*/ 5226 h 9807"/>
              <a:gd name="connsiteX83" fmla="*/ 2781 w 10000"/>
              <a:gd name="connsiteY83" fmla="*/ 4840 h 9807"/>
              <a:gd name="connsiteX84" fmla="*/ 2549 w 10000"/>
              <a:gd name="connsiteY84" fmla="*/ 4774 h 9807"/>
              <a:gd name="connsiteX85" fmla="*/ 2088 w 10000"/>
              <a:gd name="connsiteY85" fmla="*/ 4645 h 9807"/>
              <a:gd name="connsiteX86" fmla="*/ 2088 w 10000"/>
              <a:gd name="connsiteY86" fmla="*/ 4774 h 9807"/>
              <a:gd name="connsiteX87" fmla="*/ 2088 w 10000"/>
              <a:gd name="connsiteY87" fmla="*/ 5098 h 9807"/>
              <a:gd name="connsiteX88" fmla="*/ 1622 w 10000"/>
              <a:gd name="connsiteY88" fmla="*/ 5290 h 9807"/>
              <a:gd name="connsiteX89" fmla="*/ 929 w 10000"/>
              <a:gd name="connsiteY89" fmla="*/ 5098 h 9807"/>
              <a:gd name="connsiteX90" fmla="*/ 1159 w 10000"/>
              <a:gd name="connsiteY90" fmla="*/ 5226 h 9807"/>
              <a:gd name="connsiteX91" fmla="*/ 464 w 10000"/>
              <a:gd name="connsiteY91" fmla="*/ 5355 h 9807"/>
              <a:gd name="connsiteX92" fmla="*/ 0 w 10000"/>
              <a:gd name="connsiteY92" fmla="*/ 5483 h 9807"/>
              <a:gd name="connsiteX0" fmla="*/ 1622 w 10000"/>
              <a:gd name="connsiteY0" fmla="*/ 0 h 10000"/>
              <a:gd name="connsiteX1" fmla="*/ 2549 w 10000"/>
              <a:gd name="connsiteY1" fmla="*/ 66 h 10000"/>
              <a:gd name="connsiteX2" fmla="*/ 4172 w 10000"/>
              <a:gd name="connsiteY2" fmla="*/ 0 h 10000"/>
              <a:gd name="connsiteX3" fmla="*/ 3939 w 10000"/>
              <a:gd name="connsiteY3" fmla="*/ 198 h 10000"/>
              <a:gd name="connsiteX4" fmla="*/ 4172 w 10000"/>
              <a:gd name="connsiteY4" fmla="*/ 331 h 10000"/>
              <a:gd name="connsiteX5" fmla="*/ 4402 w 10000"/>
              <a:gd name="connsiteY5" fmla="*/ 462 h 10000"/>
              <a:gd name="connsiteX6" fmla="*/ 4865 w 10000"/>
              <a:gd name="connsiteY6" fmla="*/ 722 h 10000"/>
              <a:gd name="connsiteX7" fmla="*/ 6025 w 10000"/>
              <a:gd name="connsiteY7" fmla="*/ 856 h 10000"/>
              <a:gd name="connsiteX8" fmla="*/ 5796 w 10000"/>
              <a:gd name="connsiteY8" fmla="*/ 1118 h 10000"/>
              <a:gd name="connsiteX9" fmla="*/ 5796 w 10000"/>
              <a:gd name="connsiteY9" fmla="*/ 1446 h 10000"/>
              <a:gd name="connsiteX10" fmla="*/ 7181 w 10000"/>
              <a:gd name="connsiteY10" fmla="*/ 1514 h 10000"/>
              <a:gd name="connsiteX11" fmla="*/ 7879 w 10000"/>
              <a:gd name="connsiteY11" fmla="*/ 1710 h 10000"/>
              <a:gd name="connsiteX12" fmla="*/ 7879 w 10000"/>
              <a:gd name="connsiteY12" fmla="*/ 1907 h 10000"/>
              <a:gd name="connsiteX13" fmla="*/ 8343 w 10000"/>
              <a:gd name="connsiteY13" fmla="*/ 1843 h 10000"/>
              <a:gd name="connsiteX14" fmla="*/ 9732 w 10000"/>
              <a:gd name="connsiteY14" fmla="*/ 1643 h 10000"/>
              <a:gd name="connsiteX15" fmla="*/ 9732 w 10000"/>
              <a:gd name="connsiteY15" fmla="*/ 1907 h 10000"/>
              <a:gd name="connsiteX16" fmla="*/ 9269 w 10000"/>
              <a:gd name="connsiteY16" fmla="*/ 2039 h 10000"/>
              <a:gd name="connsiteX17" fmla="*/ 9036 w 10000"/>
              <a:gd name="connsiteY17" fmla="*/ 2303 h 10000"/>
              <a:gd name="connsiteX18" fmla="*/ 8343 w 10000"/>
              <a:gd name="connsiteY18" fmla="*/ 2369 h 10000"/>
              <a:gd name="connsiteX19" fmla="*/ 8109 w 10000"/>
              <a:gd name="connsiteY19" fmla="*/ 2697 h 10000"/>
              <a:gd name="connsiteX20" fmla="*/ 6951 w 10000"/>
              <a:gd name="connsiteY20" fmla="*/ 2697 h 10000"/>
              <a:gd name="connsiteX21" fmla="*/ 6951 w 10000"/>
              <a:gd name="connsiteY21" fmla="*/ 2829 h 10000"/>
              <a:gd name="connsiteX22" fmla="*/ 6254 w 10000"/>
              <a:gd name="connsiteY22" fmla="*/ 2829 h 10000"/>
              <a:gd name="connsiteX23" fmla="*/ 6025 w 10000"/>
              <a:gd name="connsiteY23" fmla="*/ 3025 h 10000"/>
              <a:gd name="connsiteX24" fmla="*/ 5559 w 10000"/>
              <a:gd name="connsiteY24" fmla="*/ 3094 h 10000"/>
              <a:gd name="connsiteX25" fmla="*/ 4865 w 10000"/>
              <a:gd name="connsiteY25" fmla="*/ 3158 h 10000"/>
              <a:gd name="connsiteX26" fmla="*/ 3939 w 10000"/>
              <a:gd name="connsiteY26" fmla="*/ 3094 h 10000"/>
              <a:gd name="connsiteX27" fmla="*/ 3476 w 10000"/>
              <a:gd name="connsiteY27" fmla="*/ 3356 h 10000"/>
              <a:gd name="connsiteX28" fmla="*/ 3708 w 10000"/>
              <a:gd name="connsiteY28" fmla="*/ 3487 h 10000"/>
              <a:gd name="connsiteX29" fmla="*/ 3476 w 10000"/>
              <a:gd name="connsiteY29" fmla="*/ 3684 h 10000"/>
              <a:gd name="connsiteX30" fmla="*/ 3708 w 10000"/>
              <a:gd name="connsiteY30" fmla="*/ 3948 h 10000"/>
              <a:gd name="connsiteX31" fmla="*/ 2781 w 10000"/>
              <a:gd name="connsiteY31" fmla="*/ 3948 h 10000"/>
              <a:gd name="connsiteX32" fmla="*/ 3476 w 10000"/>
              <a:gd name="connsiteY32" fmla="*/ 4144 h 10000"/>
              <a:gd name="connsiteX33" fmla="*/ 3708 w 10000"/>
              <a:gd name="connsiteY33" fmla="*/ 4276 h 10000"/>
              <a:gd name="connsiteX34" fmla="*/ 3939 w 10000"/>
              <a:gd name="connsiteY34" fmla="*/ 4471 h 10000"/>
              <a:gd name="connsiteX35" fmla="*/ 4865 w 10000"/>
              <a:gd name="connsiteY35" fmla="*/ 4802 h 10000"/>
              <a:gd name="connsiteX36" fmla="*/ 5796 w 10000"/>
              <a:gd name="connsiteY36" fmla="*/ 5131 h 10000"/>
              <a:gd name="connsiteX37" fmla="*/ 6490 w 10000"/>
              <a:gd name="connsiteY37" fmla="*/ 5526 h 10000"/>
              <a:gd name="connsiteX38" fmla="*/ 6720 w 10000"/>
              <a:gd name="connsiteY38" fmla="*/ 5394 h 10000"/>
              <a:gd name="connsiteX39" fmla="*/ 6720 w 10000"/>
              <a:gd name="connsiteY39" fmla="*/ 5655 h 10000"/>
              <a:gd name="connsiteX40" fmla="*/ 6254 w 10000"/>
              <a:gd name="connsiteY40" fmla="*/ 5790 h 10000"/>
              <a:gd name="connsiteX41" fmla="*/ 6490 w 10000"/>
              <a:gd name="connsiteY41" fmla="*/ 6119 h 10000"/>
              <a:gd name="connsiteX42" fmla="*/ 6025 w 10000"/>
              <a:gd name="connsiteY42" fmla="*/ 6250 h 10000"/>
              <a:gd name="connsiteX43" fmla="*/ 5559 w 10000"/>
              <a:gd name="connsiteY43" fmla="*/ 6316 h 10000"/>
              <a:gd name="connsiteX44" fmla="*/ 6025 w 10000"/>
              <a:gd name="connsiteY44" fmla="*/ 6579 h 10000"/>
              <a:gd name="connsiteX45" fmla="*/ 7646 w 10000"/>
              <a:gd name="connsiteY45" fmla="*/ 7105 h 10000"/>
              <a:gd name="connsiteX46" fmla="*/ 8109 w 10000"/>
              <a:gd name="connsiteY46" fmla="*/ 7698 h 10000"/>
              <a:gd name="connsiteX47" fmla="*/ 8343 w 10000"/>
              <a:gd name="connsiteY47" fmla="*/ 7895 h 10000"/>
              <a:gd name="connsiteX48" fmla="*/ 8574 w 10000"/>
              <a:gd name="connsiteY48" fmla="*/ 8093 h 10000"/>
              <a:gd name="connsiteX49" fmla="*/ 9036 w 10000"/>
              <a:gd name="connsiteY49" fmla="*/ 8355 h 10000"/>
              <a:gd name="connsiteX50" fmla="*/ 9497 w 10000"/>
              <a:gd name="connsiteY50" fmla="*/ 8686 h 10000"/>
              <a:gd name="connsiteX51" fmla="*/ 9036 w 10000"/>
              <a:gd name="connsiteY51" fmla="*/ 9078 h 10000"/>
              <a:gd name="connsiteX52" fmla="*/ 8109 w 10000"/>
              <a:gd name="connsiteY52" fmla="*/ 9473 h 10000"/>
              <a:gd name="connsiteX53" fmla="*/ 7879 w 10000"/>
              <a:gd name="connsiteY53" fmla="*/ 9671 h 10000"/>
              <a:gd name="connsiteX54" fmla="*/ 7646 w 10000"/>
              <a:gd name="connsiteY54" fmla="*/ 10000 h 10000"/>
              <a:gd name="connsiteX55" fmla="*/ 7181 w 10000"/>
              <a:gd name="connsiteY55" fmla="*/ 9604 h 10000"/>
              <a:gd name="connsiteX56" fmla="*/ 7181 w 10000"/>
              <a:gd name="connsiteY56" fmla="*/ 9473 h 10000"/>
              <a:gd name="connsiteX57" fmla="*/ 7416 w 10000"/>
              <a:gd name="connsiteY57" fmla="*/ 9341 h 10000"/>
              <a:gd name="connsiteX58" fmla="*/ 7646 w 10000"/>
              <a:gd name="connsiteY58" fmla="*/ 9012 h 10000"/>
              <a:gd name="connsiteX59" fmla="*/ 7879 w 10000"/>
              <a:gd name="connsiteY59" fmla="*/ 8749 h 10000"/>
              <a:gd name="connsiteX60" fmla="*/ 7646 w 10000"/>
              <a:gd name="connsiteY60" fmla="*/ 8686 h 10000"/>
              <a:gd name="connsiteX61" fmla="*/ 7416 w 10000"/>
              <a:gd name="connsiteY61" fmla="*/ 8749 h 10000"/>
              <a:gd name="connsiteX62" fmla="*/ 7181 w 10000"/>
              <a:gd name="connsiteY62" fmla="*/ 8620 h 10000"/>
              <a:gd name="connsiteX63" fmla="*/ 7416 w 10000"/>
              <a:gd name="connsiteY63" fmla="*/ 8421 h 10000"/>
              <a:gd name="connsiteX64" fmla="*/ 6951 w 10000"/>
              <a:gd name="connsiteY64" fmla="*/ 8355 h 10000"/>
              <a:gd name="connsiteX65" fmla="*/ 7416 w 10000"/>
              <a:gd name="connsiteY65" fmla="*/ 8355 h 10000"/>
              <a:gd name="connsiteX66" fmla="*/ 7416 w 10000"/>
              <a:gd name="connsiteY66" fmla="*/ 8224 h 10000"/>
              <a:gd name="connsiteX67" fmla="*/ 7181 w 10000"/>
              <a:gd name="connsiteY67" fmla="*/ 8026 h 10000"/>
              <a:gd name="connsiteX68" fmla="*/ 6951 w 10000"/>
              <a:gd name="connsiteY68" fmla="*/ 7762 h 10000"/>
              <a:gd name="connsiteX69" fmla="*/ 6254 w 10000"/>
              <a:gd name="connsiteY69" fmla="*/ 7436 h 10000"/>
              <a:gd name="connsiteX70" fmla="*/ 5796 w 10000"/>
              <a:gd name="connsiteY70" fmla="*/ 7105 h 10000"/>
              <a:gd name="connsiteX71" fmla="*/ 5796 w 10000"/>
              <a:gd name="connsiteY71" fmla="*/ 7436 h 10000"/>
              <a:gd name="connsiteX72" fmla="*/ 5796 w 10000"/>
              <a:gd name="connsiteY72" fmla="*/ 7238 h 10000"/>
              <a:gd name="connsiteX73" fmla="*/ 5559 w 10000"/>
              <a:gd name="connsiteY73" fmla="*/ 7039 h 10000"/>
              <a:gd name="connsiteX74" fmla="*/ 5330 w 10000"/>
              <a:gd name="connsiteY74" fmla="*/ 6645 h 10000"/>
              <a:gd name="connsiteX75" fmla="*/ 5097 w 10000"/>
              <a:gd name="connsiteY75" fmla="*/ 6645 h 10000"/>
              <a:gd name="connsiteX76" fmla="*/ 5097 w 10000"/>
              <a:gd name="connsiteY76" fmla="*/ 6645 h 10000"/>
              <a:gd name="connsiteX77" fmla="*/ 4402 w 10000"/>
              <a:gd name="connsiteY77" fmla="*/ 5855 h 10000"/>
              <a:gd name="connsiteX78" fmla="*/ 4172 w 10000"/>
              <a:gd name="connsiteY78" fmla="*/ 5724 h 10000"/>
              <a:gd name="connsiteX79" fmla="*/ 4172 w 10000"/>
              <a:gd name="connsiteY79" fmla="*/ 5591 h 10000"/>
              <a:gd name="connsiteX80" fmla="*/ 4172 w 10000"/>
              <a:gd name="connsiteY80" fmla="*/ 5329 h 10000"/>
              <a:gd name="connsiteX81" fmla="*/ 3476 w 10000"/>
              <a:gd name="connsiteY81" fmla="*/ 5329 h 10000"/>
              <a:gd name="connsiteX82" fmla="*/ 2781 w 10000"/>
              <a:gd name="connsiteY82" fmla="*/ 4935 h 10000"/>
              <a:gd name="connsiteX83" fmla="*/ 2549 w 10000"/>
              <a:gd name="connsiteY83" fmla="*/ 4868 h 10000"/>
              <a:gd name="connsiteX84" fmla="*/ 2088 w 10000"/>
              <a:gd name="connsiteY84" fmla="*/ 4736 h 10000"/>
              <a:gd name="connsiteX85" fmla="*/ 2088 w 10000"/>
              <a:gd name="connsiteY85" fmla="*/ 4868 h 10000"/>
              <a:gd name="connsiteX86" fmla="*/ 2088 w 10000"/>
              <a:gd name="connsiteY86" fmla="*/ 5198 h 10000"/>
              <a:gd name="connsiteX87" fmla="*/ 1622 w 10000"/>
              <a:gd name="connsiteY87" fmla="*/ 5394 h 10000"/>
              <a:gd name="connsiteX88" fmla="*/ 929 w 10000"/>
              <a:gd name="connsiteY88" fmla="*/ 5198 h 10000"/>
              <a:gd name="connsiteX89" fmla="*/ 1159 w 10000"/>
              <a:gd name="connsiteY89" fmla="*/ 5329 h 10000"/>
              <a:gd name="connsiteX90" fmla="*/ 464 w 10000"/>
              <a:gd name="connsiteY90" fmla="*/ 5460 h 10000"/>
              <a:gd name="connsiteX91" fmla="*/ 0 w 10000"/>
              <a:gd name="connsiteY91" fmla="*/ 5591 h 10000"/>
              <a:gd name="connsiteX0" fmla="*/ 2549 w 10000"/>
              <a:gd name="connsiteY0" fmla="*/ 66 h 10000"/>
              <a:gd name="connsiteX1" fmla="*/ 4172 w 10000"/>
              <a:gd name="connsiteY1" fmla="*/ 0 h 10000"/>
              <a:gd name="connsiteX2" fmla="*/ 3939 w 10000"/>
              <a:gd name="connsiteY2" fmla="*/ 198 h 10000"/>
              <a:gd name="connsiteX3" fmla="*/ 4172 w 10000"/>
              <a:gd name="connsiteY3" fmla="*/ 331 h 10000"/>
              <a:gd name="connsiteX4" fmla="*/ 4402 w 10000"/>
              <a:gd name="connsiteY4" fmla="*/ 462 h 10000"/>
              <a:gd name="connsiteX5" fmla="*/ 4865 w 10000"/>
              <a:gd name="connsiteY5" fmla="*/ 722 h 10000"/>
              <a:gd name="connsiteX6" fmla="*/ 6025 w 10000"/>
              <a:gd name="connsiteY6" fmla="*/ 856 h 10000"/>
              <a:gd name="connsiteX7" fmla="*/ 5796 w 10000"/>
              <a:gd name="connsiteY7" fmla="*/ 1118 h 10000"/>
              <a:gd name="connsiteX8" fmla="*/ 5796 w 10000"/>
              <a:gd name="connsiteY8" fmla="*/ 1446 h 10000"/>
              <a:gd name="connsiteX9" fmla="*/ 7181 w 10000"/>
              <a:gd name="connsiteY9" fmla="*/ 1514 h 10000"/>
              <a:gd name="connsiteX10" fmla="*/ 7879 w 10000"/>
              <a:gd name="connsiteY10" fmla="*/ 1710 h 10000"/>
              <a:gd name="connsiteX11" fmla="*/ 7879 w 10000"/>
              <a:gd name="connsiteY11" fmla="*/ 1907 h 10000"/>
              <a:gd name="connsiteX12" fmla="*/ 8343 w 10000"/>
              <a:gd name="connsiteY12" fmla="*/ 1843 h 10000"/>
              <a:gd name="connsiteX13" fmla="*/ 9732 w 10000"/>
              <a:gd name="connsiteY13" fmla="*/ 1643 h 10000"/>
              <a:gd name="connsiteX14" fmla="*/ 9732 w 10000"/>
              <a:gd name="connsiteY14" fmla="*/ 1907 h 10000"/>
              <a:gd name="connsiteX15" fmla="*/ 9269 w 10000"/>
              <a:gd name="connsiteY15" fmla="*/ 2039 h 10000"/>
              <a:gd name="connsiteX16" fmla="*/ 9036 w 10000"/>
              <a:gd name="connsiteY16" fmla="*/ 2303 h 10000"/>
              <a:gd name="connsiteX17" fmla="*/ 8343 w 10000"/>
              <a:gd name="connsiteY17" fmla="*/ 2369 h 10000"/>
              <a:gd name="connsiteX18" fmla="*/ 8109 w 10000"/>
              <a:gd name="connsiteY18" fmla="*/ 2697 h 10000"/>
              <a:gd name="connsiteX19" fmla="*/ 6951 w 10000"/>
              <a:gd name="connsiteY19" fmla="*/ 2697 h 10000"/>
              <a:gd name="connsiteX20" fmla="*/ 6951 w 10000"/>
              <a:gd name="connsiteY20" fmla="*/ 2829 h 10000"/>
              <a:gd name="connsiteX21" fmla="*/ 6254 w 10000"/>
              <a:gd name="connsiteY21" fmla="*/ 2829 h 10000"/>
              <a:gd name="connsiteX22" fmla="*/ 6025 w 10000"/>
              <a:gd name="connsiteY22" fmla="*/ 3025 h 10000"/>
              <a:gd name="connsiteX23" fmla="*/ 5559 w 10000"/>
              <a:gd name="connsiteY23" fmla="*/ 3094 h 10000"/>
              <a:gd name="connsiteX24" fmla="*/ 4865 w 10000"/>
              <a:gd name="connsiteY24" fmla="*/ 3158 h 10000"/>
              <a:gd name="connsiteX25" fmla="*/ 3939 w 10000"/>
              <a:gd name="connsiteY25" fmla="*/ 3094 h 10000"/>
              <a:gd name="connsiteX26" fmla="*/ 3476 w 10000"/>
              <a:gd name="connsiteY26" fmla="*/ 3356 h 10000"/>
              <a:gd name="connsiteX27" fmla="*/ 3708 w 10000"/>
              <a:gd name="connsiteY27" fmla="*/ 3487 h 10000"/>
              <a:gd name="connsiteX28" fmla="*/ 3476 w 10000"/>
              <a:gd name="connsiteY28" fmla="*/ 3684 h 10000"/>
              <a:gd name="connsiteX29" fmla="*/ 3708 w 10000"/>
              <a:gd name="connsiteY29" fmla="*/ 3948 h 10000"/>
              <a:gd name="connsiteX30" fmla="*/ 2781 w 10000"/>
              <a:gd name="connsiteY30" fmla="*/ 3948 h 10000"/>
              <a:gd name="connsiteX31" fmla="*/ 3476 w 10000"/>
              <a:gd name="connsiteY31" fmla="*/ 4144 h 10000"/>
              <a:gd name="connsiteX32" fmla="*/ 3708 w 10000"/>
              <a:gd name="connsiteY32" fmla="*/ 4276 h 10000"/>
              <a:gd name="connsiteX33" fmla="*/ 3939 w 10000"/>
              <a:gd name="connsiteY33" fmla="*/ 4471 h 10000"/>
              <a:gd name="connsiteX34" fmla="*/ 4865 w 10000"/>
              <a:gd name="connsiteY34" fmla="*/ 4802 h 10000"/>
              <a:gd name="connsiteX35" fmla="*/ 5796 w 10000"/>
              <a:gd name="connsiteY35" fmla="*/ 5131 h 10000"/>
              <a:gd name="connsiteX36" fmla="*/ 6490 w 10000"/>
              <a:gd name="connsiteY36" fmla="*/ 5526 h 10000"/>
              <a:gd name="connsiteX37" fmla="*/ 6720 w 10000"/>
              <a:gd name="connsiteY37" fmla="*/ 5394 h 10000"/>
              <a:gd name="connsiteX38" fmla="*/ 6720 w 10000"/>
              <a:gd name="connsiteY38" fmla="*/ 5655 h 10000"/>
              <a:gd name="connsiteX39" fmla="*/ 6254 w 10000"/>
              <a:gd name="connsiteY39" fmla="*/ 5790 h 10000"/>
              <a:gd name="connsiteX40" fmla="*/ 6490 w 10000"/>
              <a:gd name="connsiteY40" fmla="*/ 6119 h 10000"/>
              <a:gd name="connsiteX41" fmla="*/ 6025 w 10000"/>
              <a:gd name="connsiteY41" fmla="*/ 6250 h 10000"/>
              <a:gd name="connsiteX42" fmla="*/ 5559 w 10000"/>
              <a:gd name="connsiteY42" fmla="*/ 6316 h 10000"/>
              <a:gd name="connsiteX43" fmla="*/ 6025 w 10000"/>
              <a:gd name="connsiteY43" fmla="*/ 6579 h 10000"/>
              <a:gd name="connsiteX44" fmla="*/ 7646 w 10000"/>
              <a:gd name="connsiteY44" fmla="*/ 7105 h 10000"/>
              <a:gd name="connsiteX45" fmla="*/ 8109 w 10000"/>
              <a:gd name="connsiteY45" fmla="*/ 7698 h 10000"/>
              <a:gd name="connsiteX46" fmla="*/ 8343 w 10000"/>
              <a:gd name="connsiteY46" fmla="*/ 7895 h 10000"/>
              <a:gd name="connsiteX47" fmla="*/ 8574 w 10000"/>
              <a:gd name="connsiteY47" fmla="*/ 8093 h 10000"/>
              <a:gd name="connsiteX48" fmla="*/ 9036 w 10000"/>
              <a:gd name="connsiteY48" fmla="*/ 8355 h 10000"/>
              <a:gd name="connsiteX49" fmla="*/ 9497 w 10000"/>
              <a:gd name="connsiteY49" fmla="*/ 8686 h 10000"/>
              <a:gd name="connsiteX50" fmla="*/ 9036 w 10000"/>
              <a:gd name="connsiteY50" fmla="*/ 9078 h 10000"/>
              <a:gd name="connsiteX51" fmla="*/ 8109 w 10000"/>
              <a:gd name="connsiteY51" fmla="*/ 9473 h 10000"/>
              <a:gd name="connsiteX52" fmla="*/ 7879 w 10000"/>
              <a:gd name="connsiteY52" fmla="*/ 9671 h 10000"/>
              <a:gd name="connsiteX53" fmla="*/ 7646 w 10000"/>
              <a:gd name="connsiteY53" fmla="*/ 10000 h 10000"/>
              <a:gd name="connsiteX54" fmla="*/ 7181 w 10000"/>
              <a:gd name="connsiteY54" fmla="*/ 9604 h 10000"/>
              <a:gd name="connsiteX55" fmla="*/ 7181 w 10000"/>
              <a:gd name="connsiteY55" fmla="*/ 9473 h 10000"/>
              <a:gd name="connsiteX56" fmla="*/ 7416 w 10000"/>
              <a:gd name="connsiteY56" fmla="*/ 9341 h 10000"/>
              <a:gd name="connsiteX57" fmla="*/ 7646 w 10000"/>
              <a:gd name="connsiteY57" fmla="*/ 9012 h 10000"/>
              <a:gd name="connsiteX58" fmla="*/ 7879 w 10000"/>
              <a:gd name="connsiteY58" fmla="*/ 8749 h 10000"/>
              <a:gd name="connsiteX59" fmla="*/ 7646 w 10000"/>
              <a:gd name="connsiteY59" fmla="*/ 8686 h 10000"/>
              <a:gd name="connsiteX60" fmla="*/ 7416 w 10000"/>
              <a:gd name="connsiteY60" fmla="*/ 8749 h 10000"/>
              <a:gd name="connsiteX61" fmla="*/ 7181 w 10000"/>
              <a:gd name="connsiteY61" fmla="*/ 8620 h 10000"/>
              <a:gd name="connsiteX62" fmla="*/ 7416 w 10000"/>
              <a:gd name="connsiteY62" fmla="*/ 8421 h 10000"/>
              <a:gd name="connsiteX63" fmla="*/ 6951 w 10000"/>
              <a:gd name="connsiteY63" fmla="*/ 8355 h 10000"/>
              <a:gd name="connsiteX64" fmla="*/ 7416 w 10000"/>
              <a:gd name="connsiteY64" fmla="*/ 8355 h 10000"/>
              <a:gd name="connsiteX65" fmla="*/ 7416 w 10000"/>
              <a:gd name="connsiteY65" fmla="*/ 8224 h 10000"/>
              <a:gd name="connsiteX66" fmla="*/ 7181 w 10000"/>
              <a:gd name="connsiteY66" fmla="*/ 8026 h 10000"/>
              <a:gd name="connsiteX67" fmla="*/ 6951 w 10000"/>
              <a:gd name="connsiteY67" fmla="*/ 7762 h 10000"/>
              <a:gd name="connsiteX68" fmla="*/ 6254 w 10000"/>
              <a:gd name="connsiteY68" fmla="*/ 7436 h 10000"/>
              <a:gd name="connsiteX69" fmla="*/ 5796 w 10000"/>
              <a:gd name="connsiteY69" fmla="*/ 7105 h 10000"/>
              <a:gd name="connsiteX70" fmla="*/ 5796 w 10000"/>
              <a:gd name="connsiteY70" fmla="*/ 7436 h 10000"/>
              <a:gd name="connsiteX71" fmla="*/ 5796 w 10000"/>
              <a:gd name="connsiteY71" fmla="*/ 7238 h 10000"/>
              <a:gd name="connsiteX72" fmla="*/ 5559 w 10000"/>
              <a:gd name="connsiteY72" fmla="*/ 7039 h 10000"/>
              <a:gd name="connsiteX73" fmla="*/ 5330 w 10000"/>
              <a:gd name="connsiteY73" fmla="*/ 6645 h 10000"/>
              <a:gd name="connsiteX74" fmla="*/ 5097 w 10000"/>
              <a:gd name="connsiteY74" fmla="*/ 6645 h 10000"/>
              <a:gd name="connsiteX75" fmla="*/ 5097 w 10000"/>
              <a:gd name="connsiteY75" fmla="*/ 6645 h 10000"/>
              <a:gd name="connsiteX76" fmla="*/ 4402 w 10000"/>
              <a:gd name="connsiteY76" fmla="*/ 5855 h 10000"/>
              <a:gd name="connsiteX77" fmla="*/ 4172 w 10000"/>
              <a:gd name="connsiteY77" fmla="*/ 5724 h 10000"/>
              <a:gd name="connsiteX78" fmla="*/ 4172 w 10000"/>
              <a:gd name="connsiteY78" fmla="*/ 5591 h 10000"/>
              <a:gd name="connsiteX79" fmla="*/ 4172 w 10000"/>
              <a:gd name="connsiteY79" fmla="*/ 5329 h 10000"/>
              <a:gd name="connsiteX80" fmla="*/ 3476 w 10000"/>
              <a:gd name="connsiteY80" fmla="*/ 5329 h 10000"/>
              <a:gd name="connsiteX81" fmla="*/ 2781 w 10000"/>
              <a:gd name="connsiteY81" fmla="*/ 4935 h 10000"/>
              <a:gd name="connsiteX82" fmla="*/ 2549 w 10000"/>
              <a:gd name="connsiteY82" fmla="*/ 4868 h 10000"/>
              <a:gd name="connsiteX83" fmla="*/ 2088 w 10000"/>
              <a:gd name="connsiteY83" fmla="*/ 4736 h 10000"/>
              <a:gd name="connsiteX84" fmla="*/ 2088 w 10000"/>
              <a:gd name="connsiteY84" fmla="*/ 4868 h 10000"/>
              <a:gd name="connsiteX85" fmla="*/ 2088 w 10000"/>
              <a:gd name="connsiteY85" fmla="*/ 5198 h 10000"/>
              <a:gd name="connsiteX86" fmla="*/ 1622 w 10000"/>
              <a:gd name="connsiteY86" fmla="*/ 5394 h 10000"/>
              <a:gd name="connsiteX87" fmla="*/ 929 w 10000"/>
              <a:gd name="connsiteY87" fmla="*/ 5198 h 10000"/>
              <a:gd name="connsiteX88" fmla="*/ 1159 w 10000"/>
              <a:gd name="connsiteY88" fmla="*/ 5329 h 10000"/>
              <a:gd name="connsiteX89" fmla="*/ 464 w 10000"/>
              <a:gd name="connsiteY89" fmla="*/ 5460 h 10000"/>
              <a:gd name="connsiteX90" fmla="*/ 0 w 10000"/>
              <a:gd name="connsiteY90" fmla="*/ 5591 h 10000"/>
              <a:gd name="connsiteX0" fmla="*/ 4172 w 10000"/>
              <a:gd name="connsiteY0" fmla="*/ 0 h 10000"/>
              <a:gd name="connsiteX1" fmla="*/ 3939 w 10000"/>
              <a:gd name="connsiteY1" fmla="*/ 198 h 10000"/>
              <a:gd name="connsiteX2" fmla="*/ 4172 w 10000"/>
              <a:gd name="connsiteY2" fmla="*/ 331 h 10000"/>
              <a:gd name="connsiteX3" fmla="*/ 4402 w 10000"/>
              <a:gd name="connsiteY3" fmla="*/ 462 h 10000"/>
              <a:gd name="connsiteX4" fmla="*/ 4865 w 10000"/>
              <a:gd name="connsiteY4" fmla="*/ 722 h 10000"/>
              <a:gd name="connsiteX5" fmla="*/ 6025 w 10000"/>
              <a:gd name="connsiteY5" fmla="*/ 856 h 10000"/>
              <a:gd name="connsiteX6" fmla="*/ 5796 w 10000"/>
              <a:gd name="connsiteY6" fmla="*/ 1118 h 10000"/>
              <a:gd name="connsiteX7" fmla="*/ 5796 w 10000"/>
              <a:gd name="connsiteY7" fmla="*/ 1446 h 10000"/>
              <a:gd name="connsiteX8" fmla="*/ 7181 w 10000"/>
              <a:gd name="connsiteY8" fmla="*/ 1514 h 10000"/>
              <a:gd name="connsiteX9" fmla="*/ 7879 w 10000"/>
              <a:gd name="connsiteY9" fmla="*/ 1710 h 10000"/>
              <a:gd name="connsiteX10" fmla="*/ 7879 w 10000"/>
              <a:gd name="connsiteY10" fmla="*/ 1907 h 10000"/>
              <a:gd name="connsiteX11" fmla="*/ 8343 w 10000"/>
              <a:gd name="connsiteY11" fmla="*/ 1843 h 10000"/>
              <a:gd name="connsiteX12" fmla="*/ 9732 w 10000"/>
              <a:gd name="connsiteY12" fmla="*/ 1643 h 10000"/>
              <a:gd name="connsiteX13" fmla="*/ 9732 w 10000"/>
              <a:gd name="connsiteY13" fmla="*/ 1907 h 10000"/>
              <a:gd name="connsiteX14" fmla="*/ 9269 w 10000"/>
              <a:gd name="connsiteY14" fmla="*/ 2039 h 10000"/>
              <a:gd name="connsiteX15" fmla="*/ 9036 w 10000"/>
              <a:gd name="connsiteY15" fmla="*/ 2303 h 10000"/>
              <a:gd name="connsiteX16" fmla="*/ 8343 w 10000"/>
              <a:gd name="connsiteY16" fmla="*/ 2369 h 10000"/>
              <a:gd name="connsiteX17" fmla="*/ 8109 w 10000"/>
              <a:gd name="connsiteY17" fmla="*/ 2697 h 10000"/>
              <a:gd name="connsiteX18" fmla="*/ 6951 w 10000"/>
              <a:gd name="connsiteY18" fmla="*/ 2697 h 10000"/>
              <a:gd name="connsiteX19" fmla="*/ 6951 w 10000"/>
              <a:gd name="connsiteY19" fmla="*/ 2829 h 10000"/>
              <a:gd name="connsiteX20" fmla="*/ 6254 w 10000"/>
              <a:gd name="connsiteY20" fmla="*/ 2829 h 10000"/>
              <a:gd name="connsiteX21" fmla="*/ 6025 w 10000"/>
              <a:gd name="connsiteY21" fmla="*/ 3025 h 10000"/>
              <a:gd name="connsiteX22" fmla="*/ 5559 w 10000"/>
              <a:gd name="connsiteY22" fmla="*/ 3094 h 10000"/>
              <a:gd name="connsiteX23" fmla="*/ 4865 w 10000"/>
              <a:gd name="connsiteY23" fmla="*/ 3158 h 10000"/>
              <a:gd name="connsiteX24" fmla="*/ 3939 w 10000"/>
              <a:gd name="connsiteY24" fmla="*/ 3094 h 10000"/>
              <a:gd name="connsiteX25" fmla="*/ 3476 w 10000"/>
              <a:gd name="connsiteY25" fmla="*/ 3356 h 10000"/>
              <a:gd name="connsiteX26" fmla="*/ 3708 w 10000"/>
              <a:gd name="connsiteY26" fmla="*/ 3487 h 10000"/>
              <a:gd name="connsiteX27" fmla="*/ 3476 w 10000"/>
              <a:gd name="connsiteY27" fmla="*/ 3684 h 10000"/>
              <a:gd name="connsiteX28" fmla="*/ 3708 w 10000"/>
              <a:gd name="connsiteY28" fmla="*/ 3948 h 10000"/>
              <a:gd name="connsiteX29" fmla="*/ 2781 w 10000"/>
              <a:gd name="connsiteY29" fmla="*/ 3948 h 10000"/>
              <a:gd name="connsiteX30" fmla="*/ 3476 w 10000"/>
              <a:gd name="connsiteY30" fmla="*/ 4144 h 10000"/>
              <a:gd name="connsiteX31" fmla="*/ 3708 w 10000"/>
              <a:gd name="connsiteY31" fmla="*/ 4276 h 10000"/>
              <a:gd name="connsiteX32" fmla="*/ 3939 w 10000"/>
              <a:gd name="connsiteY32" fmla="*/ 4471 h 10000"/>
              <a:gd name="connsiteX33" fmla="*/ 4865 w 10000"/>
              <a:gd name="connsiteY33" fmla="*/ 4802 h 10000"/>
              <a:gd name="connsiteX34" fmla="*/ 5796 w 10000"/>
              <a:gd name="connsiteY34" fmla="*/ 5131 h 10000"/>
              <a:gd name="connsiteX35" fmla="*/ 6490 w 10000"/>
              <a:gd name="connsiteY35" fmla="*/ 5526 h 10000"/>
              <a:gd name="connsiteX36" fmla="*/ 6720 w 10000"/>
              <a:gd name="connsiteY36" fmla="*/ 5394 h 10000"/>
              <a:gd name="connsiteX37" fmla="*/ 6720 w 10000"/>
              <a:gd name="connsiteY37" fmla="*/ 5655 h 10000"/>
              <a:gd name="connsiteX38" fmla="*/ 6254 w 10000"/>
              <a:gd name="connsiteY38" fmla="*/ 5790 h 10000"/>
              <a:gd name="connsiteX39" fmla="*/ 6490 w 10000"/>
              <a:gd name="connsiteY39" fmla="*/ 6119 h 10000"/>
              <a:gd name="connsiteX40" fmla="*/ 6025 w 10000"/>
              <a:gd name="connsiteY40" fmla="*/ 6250 h 10000"/>
              <a:gd name="connsiteX41" fmla="*/ 5559 w 10000"/>
              <a:gd name="connsiteY41" fmla="*/ 6316 h 10000"/>
              <a:gd name="connsiteX42" fmla="*/ 6025 w 10000"/>
              <a:gd name="connsiteY42" fmla="*/ 6579 h 10000"/>
              <a:gd name="connsiteX43" fmla="*/ 7646 w 10000"/>
              <a:gd name="connsiteY43" fmla="*/ 7105 h 10000"/>
              <a:gd name="connsiteX44" fmla="*/ 8109 w 10000"/>
              <a:gd name="connsiteY44" fmla="*/ 7698 h 10000"/>
              <a:gd name="connsiteX45" fmla="*/ 8343 w 10000"/>
              <a:gd name="connsiteY45" fmla="*/ 7895 h 10000"/>
              <a:gd name="connsiteX46" fmla="*/ 8574 w 10000"/>
              <a:gd name="connsiteY46" fmla="*/ 8093 h 10000"/>
              <a:gd name="connsiteX47" fmla="*/ 9036 w 10000"/>
              <a:gd name="connsiteY47" fmla="*/ 8355 h 10000"/>
              <a:gd name="connsiteX48" fmla="*/ 9497 w 10000"/>
              <a:gd name="connsiteY48" fmla="*/ 8686 h 10000"/>
              <a:gd name="connsiteX49" fmla="*/ 9036 w 10000"/>
              <a:gd name="connsiteY49" fmla="*/ 9078 h 10000"/>
              <a:gd name="connsiteX50" fmla="*/ 8109 w 10000"/>
              <a:gd name="connsiteY50" fmla="*/ 9473 h 10000"/>
              <a:gd name="connsiteX51" fmla="*/ 7879 w 10000"/>
              <a:gd name="connsiteY51" fmla="*/ 9671 h 10000"/>
              <a:gd name="connsiteX52" fmla="*/ 7646 w 10000"/>
              <a:gd name="connsiteY52" fmla="*/ 10000 h 10000"/>
              <a:gd name="connsiteX53" fmla="*/ 7181 w 10000"/>
              <a:gd name="connsiteY53" fmla="*/ 9604 h 10000"/>
              <a:gd name="connsiteX54" fmla="*/ 7181 w 10000"/>
              <a:gd name="connsiteY54" fmla="*/ 9473 h 10000"/>
              <a:gd name="connsiteX55" fmla="*/ 7416 w 10000"/>
              <a:gd name="connsiteY55" fmla="*/ 9341 h 10000"/>
              <a:gd name="connsiteX56" fmla="*/ 7646 w 10000"/>
              <a:gd name="connsiteY56" fmla="*/ 9012 h 10000"/>
              <a:gd name="connsiteX57" fmla="*/ 7879 w 10000"/>
              <a:gd name="connsiteY57" fmla="*/ 8749 h 10000"/>
              <a:gd name="connsiteX58" fmla="*/ 7646 w 10000"/>
              <a:gd name="connsiteY58" fmla="*/ 8686 h 10000"/>
              <a:gd name="connsiteX59" fmla="*/ 7416 w 10000"/>
              <a:gd name="connsiteY59" fmla="*/ 8749 h 10000"/>
              <a:gd name="connsiteX60" fmla="*/ 7181 w 10000"/>
              <a:gd name="connsiteY60" fmla="*/ 8620 h 10000"/>
              <a:gd name="connsiteX61" fmla="*/ 7416 w 10000"/>
              <a:gd name="connsiteY61" fmla="*/ 8421 h 10000"/>
              <a:gd name="connsiteX62" fmla="*/ 6951 w 10000"/>
              <a:gd name="connsiteY62" fmla="*/ 8355 h 10000"/>
              <a:gd name="connsiteX63" fmla="*/ 7416 w 10000"/>
              <a:gd name="connsiteY63" fmla="*/ 8355 h 10000"/>
              <a:gd name="connsiteX64" fmla="*/ 7416 w 10000"/>
              <a:gd name="connsiteY64" fmla="*/ 8224 h 10000"/>
              <a:gd name="connsiteX65" fmla="*/ 7181 w 10000"/>
              <a:gd name="connsiteY65" fmla="*/ 8026 h 10000"/>
              <a:gd name="connsiteX66" fmla="*/ 6951 w 10000"/>
              <a:gd name="connsiteY66" fmla="*/ 7762 h 10000"/>
              <a:gd name="connsiteX67" fmla="*/ 6254 w 10000"/>
              <a:gd name="connsiteY67" fmla="*/ 7436 h 10000"/>
              <a:gd name="connsiteX68" fmla="*/ 5796 w 10000"/>
              <a:gd name="connsiteY68" fmla="*/ 7105 h 10000"/>
              <a:gd name="connsiteX69" fmla="*/ 5796 w 10000"/>
              <a:gd name="connsiteY69" fmla="*/ 7436 h 10000"/>
              <a:gd name="connsiteX70" fmla="*/ 5796 w 10000"/>
              <a:gd name="connsiteY70" fmla="*/ 7238 h 10000"/>
              <a:gd name="connsiteX71" fmla="*/ 5559 w 10000"/>
              <a:gd name="connsiteY71" fmla="*/ 7039 h 10000"/>
              <a:gd name="connsiteX72" fmla="*/ 5330 w 10000"/>
              <a:gd name="connsiteY72" fmla="*/ 6645 h 10000"/>
              <a:gd name="connsiteX73" fmla="*/ 5097 w 10000"/>
              <a:gd name="connsiteY73" fmla="*/ 6645 h 10000"/>
              <a:gd name="connsiteX74" fmla="*/ 5097 w 10000"/>
              <a:gd name="connsiteY74" fmla="*/ 6645 h 10000"/>
              <a:gd name="connsiteX75" fmla="*/ 4402 w 10000"/>
              <a:gd name="connsiteY75" fmla="*/ 5855 h 10000"/>
              <a:gd name="connsiteX76" fmla="*/ 4172 w 10000"/>
              <a:gd name="connsiteY76" fmla="*/ 5724 h 10000"/>
              <a:gd name="connsiteX77" fmla="*/ 4172 w 10000"/>
              <a:gd name="connsiteY77" fmla="*/ 5591 h 10000"/>
              <a:gd name="connsiteX78" fmla="*/ 4172 w 10000"/>
              <a:gd name="connsiteY78" fmla="*/ 5329 h 10000"/>
              <a:gd name="connsiteX79" fmla="*/ 3476 w 10000"/>
              <a:gd name="connsiteY79" fmla="*/ 5329 h 10000"/>
              <a:gd name="connsiteX80" fmla="*/ 2781 w 10000"/>
              <a:gd name="connsiteY80" fmla="*/ 4935 h 10000"/>
              <a:gd name="connsiteX81" fmla="*/ 2549 w 10000"/>
              <a:gd name="connsiteY81" fmla="*/ 4868 h 10000"/>
              <a:gd name="connsiteX82" fmla="*/ 2088 w 10000"/>
              <a:gd name="connsiteY82" fmla="*/ 4736 h 10000"/>
              <a:gd name="connsiteX83" fmla="*/ 2088 w 10000"/>
              <a:gd name="connsiteY83" fmla="*/ 4868 h 10000"/>
              <a:gd name="connsiteX84" fmla="*/ 2088 w 10000"/>
              <a:gd name="connsiteY84" fmla="*/ 5198 h 10000"/>
              <a:gd name="connsiteX85" fmla="*/ 1622 w 10000"/>
              <a:gd name="connsiteY85" fmla="*/ 5394 h 10000"/>
              <a:gd name="connsiteX86" fmla="*/ 929 w 10000"/>
              <a:gd name="connsiteY86" fmla="*/ 5198 h 10000"/>
              <a:gd name="connsiteX87" fmla="*/ 1159 w 10000"/>
              <a:gd name="connsiteY87" fmla="*/ 5329 h 10000"/>
              <a:gd name="connsiteX88" fmla="*/ 464 w 10000"/>
              <a:gd name="connsiteY88" fmla="*/ 5460 h 10000"/>
              <a:gd name="connsiteX89" fmla="*/ 0 w 10000"/>
              <a:gd name="connsiteY89" fmla="*/ 5591 h 10000"/>
              <a:gd name="connsiteX0" fmla="*/ 3939 w 10000"/>
              <a:gd name="connsiteY0" fmla="*/ 0 h 9802"/>
              <a:gd name="connsiteX1" fmla="*/ 4172 w 10000"/>
              <a:gd name="connsiteY1" fmla="*/ 133 h 9802"/>
              <a:gd name="connsiteX2" fmla="*/ 4402 w 10000"/>
              <a:gd name="connsiteY2" fmla="*/ 264 h 9802"/>
              <a:gd name="connsiteX3" fmla="*/ 4865 w 10000"/>
              <a:gd name="connsiteY3" fmla="*/ 524 h 9802"/>
              <a:gd name="connsiteX4" fmla="*/ 6025 w 10000"/>
              <a:gd name="connsiteY4" fmla="*/ 658 h 9802"/>
              <a:gd name="connsiteX5" fmla="*/ 5796 w 10000"/>
              <a:gd name="connsiteY5" fmla="*/ 920 h 9802"/>
              <a:gd name="connsiteX6" fmla="*/ 5796 w 10000"/>
              <a:gd name="connsiteY6" fmla="*/ 1248 h 9802"/>
              <a:gd name="connsiteX7" fmla="*/ 7181 w 10000"/>
              <a:gd name="connsiteY7" fmla="*/ 1316 h 9802"/>
              <a:gd name="connsiteX8" fmla="*/ 7879 w 10000"/>
              <a:gd name="connsiteY8" fmla="*/ 1512 h 9802"/>
              <a:gd name="connsiteX9" fmla="*/ 7879 w 10000"/>
              <a:gd name="connsiteY9" fmla="*/ 1709 h 9802"/>
              <a:gd name="connsiteX10" fmla="*/ 8343 w 10000"/>
              <a:gd name="connsiteY10" fmla="*/ 1645 h 9802"/>
              <a:gd name="connsiteX11" fmla="*/ 9732 w 10000"/>
              <a:gd name="connsiteY11" fmla="*/ 1445 h 9802"/>
              <a:gd name="connsiteX12" fmla="*/ 9732 w 10000"/>
              <a:gd name="connsiteY12" fmla="*/ 1709 h 9802"/>
              <a:gd name="connsiteX13" fmla="*/ 9269 w 10000"/>
              <a:gd name="connsiteY13" fmla="*/ 1841 h 9802"/>
              <a:gd name="connsiteX14" fmla="*/ 9036 w 10000"/>
              <a:gd name="connsiteY14" fmla="*/ 2105 h 9802"/>
              <a:gd name="connsiteX15" fmla="*/ 8343 w 10000"/>
              <a:gd name="connsiteY15" fmla="*/ 2171 h 9802"/>
              <a:gd name="connsiteX16" fmla="*/ 8109 w 10000"/>
              <a:gd name="connsiteY16" fmla="*/ 2499 h 9802"/>
              <a:gd name="connsiteX17" fmla="*/ 6951 w 10000"/>
              <a:gd name="connsiteY17" fmla="*/ 2499 h 9802"/>
              <a:gd name="connsiteX18" fmla="*/ 6951 w 10000"/>
              <a:gd name="connsiteY18" fmla="*/ 2631 h 9802"/>
              <a:gd name="connsiteX19" fmla="*/ 6254 w 10000"/>
              <a:gd name="connsiteY19" fmla="*/ 2631 h 9802"/>
              <a:gd name="connsiteX20" fmla="*/ 6025 w 10000"/>
              <a:gd name="connsiteY20" fmla="*/ 2827 h 9802"/>
              <a:gd name="connsiteX21" fmla="*/ 5559 w 10000"/>
              <a:gd name="connsiteY21" fmla="*/ 2896 h 9802"/>
              <a:gd name="connsiteX22" fmla="*/ 4865 w 10000"/>
              <a:gd name="connsiteY22" fmla="*/ 2960 h 9802"/>
              <a:gd name="connsiteX23" fmla="*/ 3939 w 10000"/>
              <a:gd name="connsiteY23" fmla="*/ 2896 h 9802"/>
              <a:gd name="connsiteX24" fmla="*/ 3476 w 10000"/>
              <a:gd name="connsiteY24" fmla="*/ 3158 h 9802"/>
              <a:gd name="connsiteX25" fmla="*/ 3708 w 10000"/>
              <a:gd name="connsiteY25" fmla="*/ 3289 h 9802"/>
              <a:gd name="connsiteX26" fmla="*/ 3476 w 10000"/>
              <a:gd name="connsiteY26" fmla="*/ 3486 h 9802"/>
              <a:gd name="connsiteX27" fmla="*/ 3708 w 10000"/>
              <a:gd name="connsiteY27" fmla="*/ 3750 h 9802"/>
              <a:gd name="connsiteX28" fmla="*/ 2781 w 10000"/>
              <a:gd name="connsiteY28" fmla="*/ 3750 h 9802"/>
              <a:gd name="connsiteX29" fmla="*/ 3476 w 10000"/>
              <a:gd name="connsiteY29" fmla="*/ 3946 h 9802"/>
              <a:gd name="connsiteX30" fmla="*/ 3708 w 10000"/>
              <a:gd name="connsiteY30" fmla="*/ 4078 h 9802"/>
              <a:gd name="connsiteX31" fmla="*/ 3939 w 10000"/>
              <a:gd name="connsiteY31" fmla="*/ 4273 h 9802"/>
              <a:gd name="connsiteX32" fmla="*/ 4865 w 10000"/>
              <a:gd name="connsiteY32" fmla="*/ 4604 h 9802"/>
              <a:gd name="connsiteX33" fmla="*/ 5796 w 10000"/>
              <a:gd name="connsiteY33" fmla="*/ 4933 h 9802"/>
              <a:gd name="connsiteX34" fmla="*/ 6490 w 10000"/>
              <a:gd name="connsiteY34" fmla="*/ 5328 h 9802"/>
              <a:gd name="connsiteX35" fmla="*/ 6720 w 10000"/>
              <a:gd name="connsiteY35" fmla="*/ 5196 h 9802"/>
              <a:gd name="connsiteX36" fmla="*/ 6720 w 10000"/>
              <a:gd name="connsiteY36" fmla="*/ 5457 h 9802"/>
              <a:gd name="connsiteX37" fmla="*/ 6254 w 10000"/>
              <a:gd name="connsiteY37" fmla="*/ 5592 h 9802"/>
              <a:gd name="connsiteX38" fmla="*/ 6490 w 10000"/>
              <a:gd name="connsiteY38" fmla="*/ 5921 h 9802"/>
              <a:gd name="connsiteX39" fmla="*/ 6025 w 10000"/>
              <a:gd name="connsiteY39" fmla="*/ 6052 h 9802"/>
              <a:gd name="connsiteX40" fmla="*/ 5559 w 10000"/>
              <a:gd name="connsiteY40" fmla="*/ 6118 h 9802"/>
              <a:gd name="connsiteX41" fmla="*/ 6025 w 10000"/>
              <a:gd name="connsiteY41" fmla="*/ 6381 h 9802"/>
              <a:gd name="connsiteX42" fmla="*/ 7646 w 10000"/>
              <a:gd name="connsiteY42" fmla="*/ 6907 h 9802"/>
              <a:gd name="connsiteX43" fmla="*/ 8109 w 10000"/>
              <a:gd name="connsiteY43" fmla="*/ 7500 h 9802"/>
              <a:gd name="connsiteX44" fmla="*/ 8343 w 10000"/>
              <a:gd name="connsiteY44" fmla="*/ 7697 h 9802"/>
              <a:gd name="connsiteX45" fmla="*/ 8574 w 10000"/>
              <a:gd name="connsiteY45" fmla="*/ 7895 h 9802"/>
              <a:gd name="connsiteX46" fmla="*/ 9036 w 10000"/>
              <a:gd name="connsiteY46" fmla="*/ 8157 h 9802"/>
              <a:gd name="connsiteX47" fmla="*/ 9497 w 10000"/>
              <a:gd name="connsiteY47" fmla="*/ 8488 h 9802"/>
              <a:gd name="connsiteX48" fmla="*/ 9036 w 10000"/>
              <a:gd name="connsiteY48" fmla="*/ 8880 h 9802"/>
              <a:gd name="connsiteX49" fmla="*/ 8109 w 10000"/>
              <a:gd name="connsiteY49" fmla="*/ 9275 h 9802"/>
              <a:gd name="connsiteX50" fmla="*/ 7879 w 10000"/>
              <a:gd name="connsiteY50" fmla="*/ 9473 h 9802"/>
              <a:gd name="connsiteX51" fmla="*/ 7646 w 10000"/>
              <a:gd name="connsiteY51" fmla="*/ 9802 h 9802"/>
              <a:gd name="connsiteX52" fmla="*/ 7181 w 10000"/>
              <a:gd name="connsiteY52" fmla="*/ 9406 h 9802"/>
              <a:gd name="connsiteX53" fmla="*/ 7181 w 10000"/>
              <a:gd name="connsiteY53" fmla="*/ 9275 h 9802"/>
              <a:gd name="connsiteX54" fmla="*/ 7416 w 10000"/>
              <a:gd name="connsiteY54" fmla="*/ 9143 h 9802"/>
              <a:gd name="connsiteX55" fmla="*/ 7646 w 10000"/>
              <a:gd name="connsiteY55" fmla="*/ 8814 h 9802"/>
              <a:gd name="connsiteX56" fmla="*/ 7879 w 10000"/>
              <a:gd name="connsiteY56" fmla="*/ 8551 h 9802"/>
              <a:gd name="connsiteX57" fmla="*/ 7646 w 10000"/>
              <a:gd name="connsiteY57" fmla="*/ 8488 h 9802"/>
              <a:gd name="connsiteX58" fmla="*/ 7416 w 10000"/>
              <a:gd name="connsiteY58" fmla="*/ 8551 h 9802"/>
              <a:gd name="connsiteX59" fmla="*/ 7181 w 10000"/>
              <a:gd name="connsiteY59" fmla="*/ 8422 h 9802"/>
              <a:gd name="connsiteX60" fmla="*/ 7416 w 10000"/>
              <a:gd name="connsiteY60" fmla="*/ 8223 h 9802"/>
              <a:gd name="connsiteX61" fmla="*/ 6951 w 10000"/>
              <a:gd name="connsiteY61" fmla="*/ 8157 h 9802"/>
              <a:gd name="connsiteX62" fmla="*/ 7416 w 10000"/>
              <a:gd name="connsiteY62" fmla="*/ 8157 h 9802"/>
              <a:gd name="connsiteX63" fmla="*/ 7416 w 10000"/>
              <a:gd name="connsiteY63" fmla="*/ 8026 h 9802"/>
              <a:gd name="connsiteX64" fmla="*/ 7181 w 10000"/>
              <a:gd name="connsiteY64" fmla="*/ 7828 h 9802"/>
              <a:gd name="connsiteX65" fmla="*/ 6951 w 10000"/>
              <a:gd name="connsiteY65" fmla="*/ 7564 h 9802"/>
              <a:gd name="connsiteX66" fmla="*/ 6254 w 10000"/>
              <a:gd name="connsiteY66" fmla="*/ 7238 h 9802"/>
              <a:gd name="connsiteX67" fmla="*/ 5796 w 10000"/>
              <a:gd name="connsiteY67" fmla="*/ 6907 h 9802"/>
              <a:gd name="connsiteX68" fmla="*/ 5796 w 10000"/>
              <a:gd name="connsiteY68" fmla="*/ 7238 h 9802"/>
              <a:gd name="connsiteX69" fmla="*/ 5796 w 10000"/>
              <a:gd name="connsiteY69" fmla="*/ 7040 h 9802"/>
              <a:gd name="connsiteX70" fmla="*/ 5559 w 10000"/>
              <a:gd name="connsiteY70" fmla="*/ 6841 h 9802"/>
              <a:gd name="connsiteX71" fmla="*/ 5330 w 10000"/>
              <a:gd name="connsiteY71" fmla="*/ 6447 h 9802"/>
              <a:gd name="connsiteX72" fmla="*/ 5097 w 10000"/>
              <a:gd name="connsiteY72" fmla="*/ 6447 h 9802"/>
              <a:gd name="connsiteX73" fmla="*/ 5097 w 10000"/>
              <a:gd name="connsiteY73" fmla="*/ 6447 h 9802"/>
              <a:gd name="connsiteX74" fmla="*/ 4402 w 10000"/>
              <a:gd name="connsiteY74" fmla="*/ 5657 h 9802"/>
              <a:gd name="connsiteX75" fmla="*/ 4172 w 10000"/>
              <a:gd name="connsiteY75" fmla="*/ 5526 h 9802"/>
              <a:gd name="connsiteX76" fmla="*/ 4172 w 10000"/>
              <a:gd name="connsiteY76" fmla="*/ 5393 h 9802"/>
              <a:gd name="connsiteX77" fmla="*/ 4172 w 10000"/>
              <a:gd name="connsiteY77" fmla="*/ 5131 h 9802"/>
              <a:gd name="connsiteX78" fmla="*/ 3476 w 10000"/>
              <a:gd name="connsiteY78" fmla="*/ 5131 h 9802"/>
              <a:gd name="connsiteX79" fmla="*/ 2781 w 10000"/>
              <a:gd name="connsiteY79" fmla="*/ 4737 h 9802"/>
              <a:gd name="connsiteX80" fmla="*/ 2549 w 10000"/>
              <a:gd name="connsiteY80" fmla="*/ 4670 h 9802"/>
              <a:gd name="connsiteX81" fmla="*/ 2088 w 10000"/>
              <a:gd name="connsiteY81" fmla="*/ 4538 h 9802"/>
              <a:gd name="connsiteX82" fmla="*/ 2088 w 10000"/>
              <a:gd name="connsiteY82" fmla="*/ 4670 h 9802"/>
              <a:gd name="connsiteX83" fmla="*/ 2088 w 10000"/>
              <a:gd name="connsiteY83" fmla="*/ 5000 h 9802"/>
              <a:gd name="connsiteX84" fmla="*/ 1622 w 10000"/>
              <a:gd name="connsiteY84" fmla="*/ 5196 h 9802"/>
              <a:gd name="connsiteX85" fmla="*/ 929 w 10000"/>
              <a:gd name="connsiteY85" fmla="*/ 5000 h 9802"/>
              <a:gd name="connsiteX86" fmla="*/ 1159 w 10000"/>
              <a:gd name="connsiteY86" fmla="*/ 5131 h 9802"/>
              <a:gd name="connsiteX87" fmla="*/ 464 w 10000"/>
              <a:gd name="connsiteY87" fmla="*/ 5262 h 9802"/>
              <a:gd name="connsiteX88" fmla="*/ 0 w 10000"/>
              <a:gd name="connsiteY88" fmla="*/ 5393 h 9802"/>
              <a:gd name="connsiteX0" fmla="*/ 3475 w 9536"/>
              <a:gd name="connsiteY0" fmla="*/ 0 h 10000"/>
              <a:gd name="connsiteX1" fmla="*/ 3708 w 9536"/>
              <a:gd name="connsiteY1" fmla="*/ 136 h 10000"/>
              <a:gd name="connsiteX2" fmla="*/ 3938 w 9536"/>
              <a:gd name="connsiteY2" fmla="*/ 269 h 10000"/>
              <a:gd name="connsiteX3" fmla="*/ 4401 w 9536"/>
              <a:gd name="connsiteY3" fmla="*/ 535 h 10000"/>
              <a:gd name="connsiteX4" fmla="*/ 5561 w 9536"/>
              <a:gd name="connsiteY4" fmla="*/ 671 h 10000"/>
              <a:gd name="connsiteX5" fmla="*/ 5332 w 9536"/>
              <a:gd name="connsiteY5" fmla="*/ 939 h 10000"/>
              <a:gd name="connsiteX6" fmla="*/ 5332 w 9536"/>
              <a:gd name="connsiteY6" fmla="*/ 1273 h 10000"/>
              <a:gd name="connsiteX7" fmla="*/ 6717 w 9536"/>
              <a:gd name="connsiteY7" fmla="*/ 1343 h 10000"/>
              <a:gd name="connsiteX8" fmla="*/ 7415 w 9536"/>
              <a:gd name="connsiteY8" fmla="*/ 1543 h 10000"/>
              <a:gd name="connsiteX9" fmla="*/ 7415 w 9536"/>
              <a:gd name="connsiteY9" fmla="*/ 1744 h 10000"/>
              <a:gd name="connsiteX10" fmla="*/ 7879 w 9536"/>
              <a:gd name="connsiteY10" fmla="*/ 1678 h 10000"/>
              <a:gd name="connsiteX11" fmla="*/ 9268 w 9536"/>
              <a:gd name="connsiteY11" fmla="*/ 1474 h 10000"/>
              <a:gd name="connsiteX12" fmla="*/ 9268 w 9536"/>
              <a:gd name="connsiteY12" fmla="*/ 1744 h 10000"/>
              <a:gd name="connsiteX13" fmla="*/ 8805 w 9536"/>
              <a:gd name="connsiteY13" fmla="*/ 1878 h 10000"/>
              <a:gd name="connsiteX14" fmla="*/ 8572 w 9536"/>
              <a:gd name="connsiteY14" fmla="*/ 2148 h 10000"/>
              <a:gd name="connsiteX15" fmla="*/ 7879 w 9536"/>
              <a:gd name="connsiteY15" fmla="*/ 2215 h 10000"/>
              <a:gd name="connsiteX16" fmla="*/ 7645 w 9536"/>
              <a:gd name="connsiteY16" fmla="*/ 2549 h 10000"/>
              <a:gd name="connsiteX17" fmla="*/ 6487 w 9536"/>
              <a:gd name="connsiteY17" fmla="*/ 2549 h 10000"/>
              <a:gd name="connsiteX18" fmla="*/ 6487 w 9536"/>
              <a:gd name="connsiteY18" fmla="*/ 2684 h 10000"/>
              <a:gd name="connsiteX19" fmla="*/ 5790 w 9536"/>
              <a:gd name="connsiteY19" fmla="*/ 2684 h 10000"/>
              <a:gd name="connsiteX20" fmla="*/ 5561 w 9536"/>
              <a:gd name="connsiteY20" fmla="*/ 2884 h 10000"/>
              <a:gd name="connsiteX21" fmla="*/ 5095 w 9536"/>
              <a:gd name="connsiteY21" fmla="*/ 2954 h 10000"/>
              <a:gd name="connsiteX22" fmla="*/ 4401 w 9536"/>
              <a:gd name="connsiteY22" fmla="*/ 3020 h 10000"/>
              <a:gd name="connsiteX23" fmla="*/ 3475 w 9536"/>
              <a:gd name="connsiteY23" fmla="*/ 2954 h 10000"/>
              <a:gd name="connsiteX24" fmla="*/ 3012 w 9536"/>
              <a:gd name="connsiteY24" fmla="*/ 3222 h 10000"/>
              <a:gd name="connsiteX25" fmla="*/ 3244 w 9536"/>
              <a:gd name="connsiteY25" fmla="*/ 3355 h 10000"/>
              <a:gd name="connsiteX26" fmla="*/ 3012 w 9536"/>
              <a:gd name="connsiteY26" fmla="*/ 3556 h 10000"/>
              <a:gd name="connsiteX27" fmla="*/ 3244 w 9536"/>
              <a:gd name="connsiteY27" fmla="*/ 3826 h 10000"/>
              <a:gd name="connsiteX28" fmla="*/ 2317 w 9536"/>
              <a:gd name="connsiteY28" fmla="*/ 3826 h 10000"/>
              <a:gd name="connsiteX29" fmla="*/ 3012 w 9536"/>
              <a:gd name="connsiteY29" fmla="*/ 4026 h 10000"/>
              <a:gd name="connsiteX30" fmla="*/ 3244 w 9536"/>
              <a:gd name="connsiteY30" fmla="*/ 4160 h 10000"/>
              <a:gd name="connsiteX31" fmla="*/ 3475 w 9536"/>
              <a:gd name="connsiteY31" fmla="*/ 4359 h 10000"/>
              <a:gd name="connsiteX32" fmla="*/ 4401 w 9536"/>
              <a:gd name="connsiteY32" fmla="*/ 4697 h 10000"/>
              <a:gd name="connsiteX33" fmla="*/ 5332 w 9536"/>
              <a:gd name="connsiteY33" fmla="*/ 5033 h 10000"/>
              <a:gd name="connsiteX34" fmla="*/ 6026 w 9536"/>
              <a:gd name="connsiteY34" fmla="*/ 5436 h 10000"/>
              <a:gd name="connsiteX35" fmla="*/ 6256 w 9536"/>
              <a:gd name="connsiteY35" fmla="*/ 5301 h 10000"/>
              <a:gd name="connsiteX36" fmla="*/ 6256 w 9536"/>
              <a:gd name="connsiteY36" fmla="*/ 5567 h 10000"/>
              <a:gd name="connsiteX37" fmla="*/ 5790 w 9536"/>
              <a:gd name="connsiteY37" fmla="*/ 5705 h 10000"/>
              <a:gd name="connsiteX38" fmla="*/ 6026 w 9536"/>
              <a:gd name="connsiteY38" fmla="*/ 6041 h 10000"/>
              <a:gd name="connsiteX39" fmla="*/ 5561 w 9536"/>
              <a:gd name="connsiteY39" fmla="*/ 6174 h 10000"/>
              <a:gd name="connsiteX40" fmla="*/ 5095 w 9536"/>
              <a:gd name="connsiteY40" fmla="*/ 6242 h 10000"/>
              <a:gd name="connsiteX41" fmla="*/ 5561 w 9536"/>
              <a:gd name="connsiteY41" fmla="*/ 6510 h 10000"/>
              <a:gd name="connsiteX42" fmla="*/ 7182 w 9536"/>
              <a:gd name="connsiteY42" fmla="*/ 7047 h 10000"/>
              <a:gd name="connsiteX43" fmla="*/ 7645 w 9536"/>
              <a:gd name="connsiteY43" fmla="*/ 7651 h 10000"/>
              <a:gd name="connsiteX44" fmla="*/ 7879 w 9536"/>
              <a:gd name="connsiteY44" fmla="*/ 7852 h 10000"/>
              <a:gd name="connsiteX45" fmla="*/ 8110 w 9536"/>
              <a:gd name="connsiteY45" fmla="*/ 8054 h 10000"/>
              <a:gd name="connsiteX46" fmla="*/ 8572 w 9536"/>
              <a:gd name="connsiteY46" fmla="*/ 8322 h 10000"/>
              <a:gd name="connsiteX47" fmla="*/ 9033 w 9536"/>
              <a:gd name="connsiteY47" fmla="*/ 8659 h 10000"/>
              <a:gd name="connsiteX48" fmla="*/ 8572 w 9536"/>
              <a:gd name="connsiteY48" fmla="*/ 9059 h 10000"/>
              <a:gd name="connsiteX49" fmla="*/ 7645 w 9536"/>
              <a:gd name="connsiteY49" fmla="*/ 9462 h 10000"/>
              <a:gd name="connsiteX50" fmla="*/ 7415 w 9536"/>
              <a:gd name="connsiteY50" fmla="*/ 9664 h 10000"/>
              <a:gd name="connsiteX51" fmla="*/ 7182 w 9536"/>
              <a:gd name="connsiteY51" fmla="*/ 10000 h 10000"/>
              <a:gd name="connsiteX52" fmla="*/ 6717 w 9536"/>
              <a:gd name="connsiteY52" fmla="*/ 9596 h 10000"/>
              <a:gd name="connsiteX53" fmla="*/ 6717 w 9536"/>
              <a:gd name="connsiteY53" fmla="*/ 9462 h 10000"/>
              <a:gd name="connsiteX54" fmla="*/ 6952 w 9536"/>
              <a:gd name="connsiteY54" fmla="*/ 9328 h 10000"/>
              <a:gd name="connsiteX55" fmla="*/ 7182 w 9536"/>
              <a:gd name="connsiteY55" fmla="*/ 8992 h 10000"/>
              <a:gd name="connsiteX56" fmla="*/ 7415 w 9536"/>
              <a:gd name="connsiteY56" fmla="*/ 8724 h 10000"/>
              <a:gd name="connsiteX57" fmla="*/ 7182 w 9536"/>
              <a:gd name="connsiteY57" fmla="*/ 8659 h 10000"/>
              <a:gd name="connsiteX58" fmla="*/ 6952 w 9536"/>
              <a:gd name="connsiteY58" fmla="*/ 8724 h 10000"/>
              <a:gd name="connsiteX59" fmla="*/ 6717 w 9536"/>
              <a:gd name="connsiteY59" fmla="*/ 8592 h 10000"/>
              <a:gd name="connsiteX60" fmla="*/ 6952 w 9536"/>
              <a:gd name="connsiteY60" fmla="*/ 8389 h 10000"/>
              <a:gd name="connsiteX61" fmla="*/ 6487 w 9536"/>
              <a:gd name="connsiteY61" fmla="*/ 8322 h 10000"/>
              <a:gd name="connsiteX62" fmla="*/ 6952 w 9536"/>
              <a:gd name="connsiteY62" fmla="*/ 8322 h 10000"/>
              <a:gd name="connsiteX63" fmla="*/ 6952 w 9536"/>
              <a:gd name="connsiteY63" fmla="*/ 8188 h 10000"/>
              <a:gd name="connsiteX64" fmla="*/ 6717 w 9536"/>
              <a:gd name="connsiteY64" fmla="*/ 7986 h 10000"/>
              <a:gd name="connsiteX65" fmla="*/ 6487 w 9536"/>
              <a:gd name="connsiteY65" fmla="*/ 7717 h 10000"/>
              <a:gd name="connsiteX66" fmla="*/ 5790 w 9536"/>
              <a:gd name="connsiteY66" fmla="*/ 7384 h 10000"/>
              <a:gd name="connsiteX67" fmla="*/ 5332 w 9536"/>
              <a:gd name="connsiteY67" fmla="*/ 7047 h 10000"/>
              <a:gd name="connsiteX68" fmla="*/ 5332 w 9536"/>
              <a:gd name="connsiteY68" fmla="*/ 7384 h 10000"/>
              <a:gd name="connsiteX69" fmla="*/ 5332 w 9536"/>
              <a:gd name="connsiteY69" fmla="*/ 7182 h 10000"/>
              <a:gd name="connsiteX70" fmla="*/ 5095 w 9536"/>
              <a:gd name="connsiteY70" fmla="*/ 6979 h 10000"/>
              <a:gd name="connsiteX71" fmla="*/ 4866 w 9536"/>
              <a:gd name="connsiteY71" fmla="*/ 6577 h 10000"/>
              <a:gd name="connsiteX72" fmla="*/ 4633 w 9536"/>
              <a:gd name="connsiteY72" fmla="*/ 6577 h 10000"/>
              <a:gd name="connsiteX73" fmla="*/ 4633 w 9536"/>
              <a:gd name="connsiteY73" fmla="*/ 6577 h 10000"/>
              <a:gd name="connsiteX74" fmla="*/ 3938 w 9536"/>
              <a:gd name="connsiteY74" fmla="*/ 5771 h 10000"/>
              <a:gd name="connsiteX75" fmla="*/ 3708 w 9536"/>
              <a:gd name="connsiteY75" fmla="*/ 5638 h 10000"/>
              <a:gd name="connsiteX76" fmla="*/ 3708 w 9536"/>
              <a:gd name="connsiteY76" fmla="*/ 5502 h 10000"/>
              <a:gd name="connsiteX77" fmla="*/ 3708 w 9536"/>
              <a:gd name="connsiteY77" fmla="*/ 5235 h 10000"/>
              <a:gd name="connsiteX78" fmla="*/ 3012 w 9536"/>
              <a:gd name="connsiteY78" fmla="*/ 5235 h 10000"/>
              <a:gd name="connsiteX79" fmla="*/ 2317 w 9536"/>
              <a:gd name="connsiteY79" fmla="*/ 4833 h 10000"/>
              <a:gd name="connsiteX80" fmla="*/ 2085 w 9536"/>
              <a:gd name="connsiteY80" fmla="*/ 4764 h 10000"/>
              <a:gd name="connsiteX81" fmla="*/ 1624 w 9536"/>
              <a:gd name="connsiteY81" fmla="*/ 4630 h 10000"/>
              <a:gd name="connsiteX82" fmla="*/ 1624 w 9536"/>
              <a:gd name="connsiteY82" fmla="*/ 4764 h 10000"/>
              <a:gd name="connsiteX83" fmla="*/ 1624 w 9536"/>
              <a:gd name="connsiteY83" fmla="*/ 5101 h 10000"/>
              <a:gd name="connsiteX84" fmla="*/ 1158 w 9536"/>
              <a:gd name="connsiteY84" fmla="*/ 5301 h 10000"/>
              <a:gd name="connsiteX85" fmla="*/ 465 w 9536"/>
              <a:gd name="connsiteY85" fmla="*/ 5101 h 10000"/>
              <a:gd name="connsiteX86" fmla="*/ 695 w 9536"/>
              <a:gd name="connsiteY86" fmla="*/ 5235 h 10000"/>
              <a:gd name="connsiteX87" fmla="*/ 0 w 9536"/>
              <a:gd name="connsiteY87" fmla="*/ 5368 h 10000"/>
              <a:gd name="connsiteX0" fmla="*/ 3259 w 9615"/>
              <a:gd name="connsiteY0" fmla="*/ 0 h 10000"/>
              <a:gd name="connsiteX1" fmla="*/ 3503 w 9615"/>
              <a:gd name="connsiteY1" fmla="*/ 136 h 10000"/>
              <a:gd name="connsiteX2" fmla="*/ 3745 w 9615"/>
              <a:gd name="connsiteY2" fmla="*/ 269 h 10000"/>
              <a:gd name="connsiteX3" fmla="*/ 4230 w 9615"/>
              <a:gd name="connsiteY3" fmla="*/ 535 h 10000"/>
              <a:gd name="connsiteX4" fmla="*/ 5447 w 9615"/>
              <a:gd name="connsiteY4" fmla="*/ 671 h 10000"/>
              <a:gd name="connsiteX5" fmla="*/ 5206 w 9615"/>
              <a:gd name="connsiteY5" fmla="*/ 939 h 10000"/>
              <a:gd name="connsiteX6" fmla="*/ 5206 w 9615"/>
              <a:gd name="connsiteY6" fmla="*/ 1273 h 10000"/>
              <a:gd name="connsiteX7" fmla="*/ 6659 w 9615"/>
              <a:gd name="connsiteY7" fmla="*/ 1343 h 10000"/>
              <a:gd name="connsiteX8" fmla="*/ 7391 w 9615"/>
              <a:gd name="connsiteY8" fmla="*/ 1543 h 10000"/>
              <a:gd name="connsiteX9" fmla="*/ 7391 w 9615"/>
              <a:gd name="connsiteY9" fmla="*/ 1744 h 10000"/>
              <a:gd name="connsiteX10" fmla="*/ 7877 w 9615"/>
              <a:gd name="connsiteY10" fmla="*/ 1678 h 10000"/>
              <a:gd name="connsiteX11" fmla="*/ 9334 w 9615"/>
              <a:gd name="connsiteY11" fmla="*/ 1474 h 10000"/>
              <a:gd name="connsiteX12" fmla="*/ 9334 w 9615"/>
              <a:gd name="connsiteY12" fmla="*/ 1744 h 10000"/>
              <a:gd name="connsiteX13" fmla="*/ 8848 w 9615"/>
              <a:gd name="connsiteY13" fmla="*/ 1878 h 10000"/>
              <a:gd name="connsiteX14" fmla="*/ 8604 w 9615"/>
              <a:gd name="connsiteY14" fmla="*/ 2148 h 10000"/>
              <a:gd name="connsiteX15" fmla="*/ 7877 w 9615"/>
              <a:gd name="connsiteY15" fmla="*/ 2215 h 10000"/>
              <a:gd name="connsiteX16" fmla="*/ 7632 w 9615"/>
              <a:gd name="connsiteY16" fmla="*/ 2549 h 10000"/>
              <a:gd name="connsiteX17" fmla="*/ 6418 w 9615"/>
              <a:gd name="connsiteY17" fmla="*/ 2549 h 10000"/>
              <a:gd name="connsiteX18" fmla="*/ 6418 w 9615"/>
              <a:gd name="connsiteY18" fmla="*/ 2684 h 10000"/>
              <a:gd name="connsiteX19" fmla="*/ 5687 w 9615"/>
              <a:gd name="connsiteY19" fmla="*/ 2684 h 10000"/>
              <a:gd name="connsiteX20" fmla="*/ 5447 w 9615"/>
              <a:gd name="connsiteY20" fmla="*/ 2884 h 10000"/>
              <a:gd name="connsiteX21" fmla="*/ 4958 w 9615"/>
              <a:gd name="connsiteY21" fmla="*/ 2954 h 10000"/>
              <a:gd name="connsiteX22" fmla="*/ 4230 w 9615"/>
              <a:gd name="connsiteY22" fmla="*/ 3020 h 10000"/>
              <a:gd name="connsiteX23" fmla="*/ 3259 w 9615"/>
              <a:gd name="connsiteY23" fmla="*/ 2954 h 10000"/>
              <a:gd name="connsiteX24" fmla="*/ 2774 w 9615"/>
              <a:gd name="connsiteY24" fmla="*/ 3222 h 10000"/>
              <a:gd name="connsiteX25" fmla="*/ 3017 w 9615"/>
              <a:gd name="connsiteY25" fmla="*/ 3355 h 10000"/>
              <a:gd name="connsiteX26" fmla="*/ 2774 w 9615"/>
              <a:gd name="connsiteY26" fmla="*/ 3556 h 10000"/>
              <a:gd name="connsiteX27" fmla="*/ 3017 w 9615"/>
              <a:gd name="connsiteY27" fmla="*/ 3826 h 10000"/>
              <a:gd name="connsiteX28" fmla="*/ 2045 w 9615"/>
              <a:gd name="connsiteY28" fmla="*/ 3826 h 10000"/>
              <a:gd name="connsiteX29" fmla="*/ 2774 w 9615"/>
              <a:gd name="connsiteY29" fmla="*/ 4026 h 10000"/>
              <a:gd name="connsiteX30" fmla="*/ 3017 w 9615"/>
              <a:gd name="connsiteY30" fmla="*/ 4160 h 10000"/>
              <a:gd name="connsiteX31" fmla="*/ 3259 w 9615"/>
              <a:gd name="connsiteY31" fmla="*/ 4359 h 10000"/>
              <a:gd name="connsiteX32" fmla="*/ 4230 w 9615"/>
              <a:gd name="connsiteY32" fmla="*/ 4697 h 10000"/>
              <a:gd name="connsiteX33" fmla="*/ 5206 w 9615"/>
              <a:gd name="connsiteY33" fmla="*/ 5033 h 10000"/>
              <a:gd name="connsiteX34" fmla="*/ 5934 w 9615"/>
              <a:gd name="connsiteY34" fmla="*/ 5436 h 10000"/>
              <a:gd name="connsiteX35" fmla="*/ 6175 w 9615"/>
              <a:gd name="connsiteY35" fmla="*/ 5301 h 10000"/>
              <a:gd name="connsiteX36" fmla="*/ 6175 w 9615"/>
              <a:gd name="connsiteY36" fmla="*/ 5567 h 10000"/>
              <a:gd name="connsiteX37" fmla="*/ 5687 w 9615"/>
              <a:gd name="connsiteY37" fmla="*/ 5705 h 10000"/>
              <a:gd name="connsiteX38" fmla="*/ 5934 w 9615"/>
              <a:gd name="connsiteY38" fmla="*/ 6041 h 10000"/>
              <a:gd name="connsiteX39" fmla="*/ 5447 w 9615"/>
              <a:gd name="connsiteY39" fmla="*/ 6174 h 10000"/>
              <a:gd name="connsiteX40" fmla="*/ 4958 w 9615"/>
              <a:gd name="connsiteY40" fmla="*/ 6242 h 10000"/>
              <a:gd name="connsiteX41" fmla="*/ 5447 w 9615"/>
              <a:gd name="connsiteY41" fmla="*/ 6510 h 10000"/>
              <a:gd name="connsiteX42" fmla="*/ 7146 w 9615"/>
              <a:gd name="connsiteY42" fmla="*/ 7047 h 10000"/>
              <a:gd name="connsiteX43" fmla="*/ 7632 w 9615"/>
              <a:gd name="connsiteY43" fmla="*/ 7651 h 10000"/>
              <a:gd name="connsiteX44" fmla="*/ 7877 w 9615"/>
              <a:gd name="connsiteY44" fmla="*/ 7852 h 10000"/>
              <a:gd name="connsiteX45" fmla="*/ 8120 w 9615"/>
              <a:gd name="connsiteY45" fmla="*/ 8054 h 10000"/>
              <a:gd name="connsiteX46" fmla="*/ 8604 w 9615"/>
              <a:gd name="connsiteY46" fmla="*/ 8322 h 10000"/>
              <a:gd name="connsiteX47" fmla="*/ 9088 w 9615"/>
              <a:gd name="connsiteY47" fmla="*/ 8659 h 10000"/>
              <a:gd name="connsiteX48" fmla="*/ 8604 w 9615"/>
              <a:gd name="connsiteY48" fmla="*/ 9059 h 10000"/>
              <a:gd name="connsiteX49" fmla="*/ 7632 w 9615"/>
              <a:gd name="connsiteY49" fmla="*/ 9462 h 10000"/>
              <a:gd name="connsiteX50" fmla="*/ 7391 w 9615"/>
              <a:gd name="connsiteY50" fmla="*/ 9664 h 10000"/>
              <a:gd name="connsiteX51" fmla="*/ 7146 w 9615"/>
              <a:gd name="connsiteY51" fmla="*/ 10000 h 10000"/>
              <a:gd name="connsiteX52" fmla="*/ 6659 w 9615"/>
              <a:gd name="connsiteY52" fmla="*/ 9596 h 10000"/>
              <a:gd name="connsiteX53" fmla="*/ 6659 w 9615"/>
              <a:gd name="connsiteY53" fmla="*/ 9462 h 10000"/>
              <a:gd name="connsiteX54" fmla="*/ 6905 w 9615"/>
              <a:gd name="connsiteY54" fmla="*/ 9328 h 10000"/>
              <a:gd name="connsiteX55" fmla="*/ 7146 w 9615"/>
              <a:gd name="connsiteY55" fmla="*/ 8992 h 10000"/>
              <a:gd name="connsiteX56" fmla="*/ 7391 w 9615"/>
              <a:gd name="connsiteY56" fmla="*/ 8724 h 10000"/>
              <a:gd name="connsiteX57" fmla="*/ 7146 w 9615"/>
              <a:gd name="connsiteY57" fmla="*/ 8659 h 10000"/>
              <a:gd name="connsiteX58" fmla="*/ 6905 w 9615"/>
              <a:gd name="connsiteY58" fmla="*/ 8724 h 10000"/>
              <a:gd name="connsiteX59" fmla="*/ 6659 w 9615"/>
              <a:gd name="connsiteY59" fmla="*/ 8592 h 10000"/>
              <a:gd name="connsiteX60" fmla="*/ 6905 w 9615"/>
              <a:gd name="connsiteY60" fmla="*/ 8389 h 10000"/>
              <a:gd name="connsiteX61" fmla="*/ 6418 w 9615"/>
              <a:gd name="connsiteY61" fmla="*/ 8322 h 10000"/>
              <a:gd name="connsiteX62" fmla="*/ 6905 w 9615"/>
              <a:gd name="connsiteY62" fmla="*/ 8322 h 10000"/>
              <a:gd name="connsiteX63" fmla="*/ 6905 w 9615"/>
              <a:gd name="connsiteY63" fmla="*/ 8188 h 10000"/>
              <a:gd name="connsiteX64" fmla="*/ 6659 w 9615"/>
              <a:gd name="connsiteY64" fmla="*/ 7986 h 10000"/>
              <a:gd name="connsiteX65" fmla="*/ 6418 w 9615"/>
              <a:gd name="connsiteY65" fmla="*/ 7717 h 10000"/>
              <a:gd name="connsiteX66" fmla="*/ 5687 w 9615"/>
              <a:gd name="connsiteY66" fmla="*/ 7384 h 10000"/>
              <a:gd name="connsiteX67" fmla="*/ 5206 w 9615"/>
              <a:gd name="connsiteY67" fmla="*/ 7047 h 10000"/>
              <a:gd name="connsiteX68" fmla="*/ 5206 w 9615"/>
              <a:gd name="connsiteY68" fmla="*/ 7384 h 10000"/>
              <a:gd name="connsiteX69" fmla="*/ 5206 w 9615"/>
              <a:gd name="connsiteY69" fmla="*/ 7182 h 10000"/>
              <a:gd name="connsiteX70" fmla="*/ 4958 w 9615"/>
              <a:gd name="connsiteY70" fmla="*/ 6979 h 10000"/>
              <a:gd name="connsiteX71" fmla="*/ 4718 w 9615"/>
              <a:gd name="connsiteY71" fmla="*/ 6577 h 10000"/>
              <a:gd name="connsiteX72" fmla="*/ 4473 w 9615"/>
              <a:gd name="connsiteY72" fmla="*/ 6577 h 10000"/>
              <a:gd name="connsiteX73" fmla="*/ 4473 w 9615"/>
              <a:gd name="connsiteY73" fmla="*/ 6577 h 10000"/>
              <a:gd name="connsiteX74" fmla="*/ 3745 w 9615"/>
              <a:gd name="connsiteY74" fmla="*/ 5771 h 10000"/>
              <a:gd name="connsiteX75" fmla="*/ 3503 w 9615"/>
              <a:gd name="connsiteY75" fmla="*/ 5638 h 10000"/>
              <a:gd name="connsiteX76" fmla="*/ 3503 w 9615"/>
              <a:gd name="connsiteY76" fmla="*/ 5502 h 10000"/>
              <a:gd name="connsiteX77" fmla="*/ 3503 w 9615"/>
              <a:gd name="connsiteY77" fmla="*/ 5235 h 10000"/>
              <a:gd name="connsiteX78" fmla="*/ 2774 w 9615"/>
              <a:gd name="connsiteY78" fmla="*/ 5235 h 10000"/>
              <a:gd name="connsiteX79" fmla="*/ 2045 w 9615"/>
              <a:gd name="connsiteY79" fmla="*/ 4833 h 10000"/>
              <a:gd name="connsiteX80" fmla="*/ 1801 w 9615"/>
              <a:gd name="connsiteY80" fmla="*/ 4764 h 10000"/>
              <a:gd name="connsiteX81" fmla="*/ 1318 w 9615"/>
              <a:gd name="connsiteY81" fmla="*/ 4630 h 10000"/>
              <a:gd name="connsiteX82" fmla="*/ 1318 w 9615"/>
              <a:gd name="connsiteY82" fmla="*/ 4764 h 10000"/>
              <a:gd name="connsiteX83" fmla="*/ 1318 w 9615"/>
              <a:gd name="connsiteY83" fmla="*/ 5101 h 10000"/>
              <a:gd name="connsiteX84" fmla="*/ 829 w 9615"/>
              <a:gd name="connsiteY84" fmla="*/ 5301 h 10000"/>
              <a:gd name="connsiteX85" fmla="*/ 103 w 9615"/>
              <a:gd name="connsiteY85" fmla="*/ 5101 h 10000"/>
              <a:gd name="connsiteX86" fmla="*/ 344 w 9615"/>
              <a:gd name="connsiteY86" fmla="*/ 5235 h 10000"/>
              <a:gd name="connsiteX0" fmla="*/ 3352 w 9963"/>
              <a:gd name="connsiteY0" fmla="*/ 0 h 10000"/>
              <a:gd name="connsiteX1" fmla="*/ 3606 w 9963"/>
              <a:gd name="connsiteY1" fmla="*/ 136 h 10000"/>
              <a:gd name="connsiteX2" fmla="*/ 3858 w 9963"/>
              <a:gd name="connsiteY2" fmla="*/ 269 h 10000"/>
              <a:gd name="connsiteX3" fmla="*/ 4362 w 9963"/>
              <a:gd name="connsiteY3" fmla="*/ 535 h 10000"/>
              <a:gd name="connsiteX4" fmla="*/ 5628 w 9963"/>
              <a:gd name="connsiteY4" fmla="*/ 671 h 10000"/>
              <a:gd name="connsiteX5" fmla="*/ 5377 w 9963"/>
              <a:gd name="connsiteY5" fmla="*/ 939 h 10000"/>
              <a:gd name="connsiteX6" fmla="*/ 5377 w 9963"/>
              <a:gd name="connsiteY6" fmla="*/ 1273 h 10000"/>
              <a:gd name="connsiteX7" fmla="*/ 6889 w 9963"/>
              <a:gd name="connsiteY7" fmla="*/ 1343 h 10000"/>
              <a:gd name="connsiteX8" fmla="*/ 7650 w 9963"/>
              <a:gd name="connsiteY8" fmla="*/ 1543 h 10000"/>
              <a:gd name="connsiteX9" fmla="*/ 7650 w 9963"/>
              <a:gd name="connsiteY9" fmla="*/ 1744 h 10000"/>
              <a:gd name="connsiteX10" fmla="*/ 8155 w 9963"/>
              <a:gd name="connsiteY10" fmla="*/ 1678 h 10000"/>
              <a:gd name="connsiteX11" fmla="*/ 9671 w 9963"/>
              <a:gd name="connsiteY11" fmla="*/ 1474 h 10000"/>
              <a:gd name="connsiteX12" fmla="*/ 9671 w 9963"/>
              <a:gd name="connsiteY12" fmla="*/ 1744 h 10000"/>
              <a:gd name="connsiteX13" fmla="*/ 9165 w 9963"/>
              <a:gd name="connsiteY13" fmla="*/ 1878 h 10000"/>
              <a:gd name="connsiteX14" fmla="*/ 8912 w 9963"/>
              <a:gd name="connsiteY14" fmla="*/ 2148 h 10000"/>
              <a:gd name="connsiteX15" fmla="*/ 8155 w 9963"/>
              <a:gd name="connsiteY15" fmla="*/ 2215 h 10000"/>
              <a:gd name="connsiteX16" fmla="*/ 7901 w 9963"/>
              <a:gd name="connsiteY16" fmla="*/ 2549 h 10000"/>
              <a:gd name="connsiteX17" fmla="*/ 6638 w 9963"/>
              <a:gd name="connsiteY17" fmla="*/ 2549 h 10000"/>
              <a:gd name="connsiteX18" fmla="*/ 6638 w 9963"/>
              <a:gd name="connsiteY18" fmla="*/ 2684 h 10000"/>
              <a:gd name="connsiteX19" fmla="*/ 5878 w 9963"/>
              <a:gd name="connsiteY19" fmla="*/ 2684 h 10000"/>
              <a:gd name="connsiteX20" fmla="*/ 5628 w 9963"/>
              <a:gd name="connsiteY20" fmla="*/ 2884 h 10000"/>
              <a:gd name="connsiteX21" fmla="*/ 5120 w 9963"/>
              <a:gd name="connsiteY21" fmla="*/ 2954 h 10000"/>
              <a:gd name="connsiteX22" fmla="*/ 4362 w 9963"/>
              <a:gd name="connsiteY22" fmla="*/ 3020 h 10000"/>
              <a:gd name="connsiteX23" fmla="*/ 3352 w 9963"/>
              <a:gd name="connsiteY23" fmla="*/ 2954 h 10000"/>
              <a:gd name="connsiteX24" fmla="*/ 2848 w 9963"/>
              <a:gd name="connsiteY24" fmla="*/ 3222 h 10000"/>
              <a:gd name="connsiteX25" fmla="*/ 3101 w 9963"/>
              <a:gd name="connsiteY25" fmla="*/ 3355 h 10000"/>
              <a:gd name="connsiteX26" fmla="*/ 2848 w 9963"/>
              <a:gd name="connsiteY26" fmla="*/ 3556 h 10000"/>
              <a:gd name="connsiteX27" fmla="*/ 3101 w 9963"/>
              <a:gd name="connsiteY27" fmla="*/ 3826 h 10000"/>
              <a:gd name="connsiteX28" fmla="*/ 2090 w 9963"/>
              <a:gd name="connsiteY28" fmla="*/ 3826 h 10000"/>
              <a:gd name="connsiteX29" fmla="*/ 2848 w 9963"/>
              <a:gd name="connsiteY29" fmla="*/ 4026 h 10000"/>
              <a:gd name="connsiteX30" fmla="*/ 3101 w 9963"/>
              <a:gd name="connsiteY30" fmla="*/ 4160 h 10000"/>
              <a:gd name="connsiteX31" fmla="*/ 3352 w 9963"/>
              <a:gd name="connsiteY31" fmla="*/ 4359 h 10000"/>
              <a:gd name="connsiteX32" fmla="*/ 4362 w 9963"/>
              <a:gd name="connsiteY32" fmla="*/ 4697 h 10000"/>
              <a:gd name="connsiteX33" fmla="*/ 5377 w 9963"/>
              <a:gd name="connsiteY33" fmla="*/ 5033 h 10000"/>
              <a:gd name="connsiteX34" fmla="*/ 6135 w 9963"/>
              <a:gd name="connsiteY34" fmla="*/ 5436 h 10000"/>
              <a:gd name="connsiteX35" fmla="*/ 6385 w 9963"/>
              <a:gd name="connsiteY35" fmla="*/ 5301 h 10000"/>
              <a:gd name="connsiteX36" fmla="*/ 6385 w 9963"/>
              <a:gd name="connsiteY36" fmla="*/ 5567 h 10000"/>
              <a:gd name="connsiteX37" fmla="*/ 5878 w 9963"/>
              <a:gd name="connsiteY37" fmla="*/ 5705 h 10000"/>
              <a:gd name="connsiteX38" fmla="*/ 6135 w 9963"/>
              <a:gd name="connsiteY38" fmla="*/ 6041 h 10000"/>
              <a:gd name="connsiteX39" fmla="*/ 5628 w 9963"/>
              <a:gd name="connsiteY39" fmla="*/ 6174 h 10000"/>
              <a:gd name="connsiteX40" fmla="*/ 5120 w 9963"/>
              <a:gd name="connsiteY40" fmla="*/ 6242 h 10000"/>
              <a:gd name="connsiteX41" fmla="*/ 5628 w 9963"/>
              <a:gd name="connsiteY41" fmla="*/ 6510 h 10000"/>
              <a:gd name="connsiteX42" fmla="*/ 7395 w 9963"/>
              <a:gd name="connsiteY42" fmla="*/ 7047 h 10000"/>
              <a:gd name="connsiteX43" fmla="*/ 7901 w 9963"/>
              <a:gd name="connsiteY43" fmla="*/ 7651 h 10000"/>
              <a:gd name="connsiteX44" fmla="*/ 8155 w 9963"/>
              <a:gd name="connsiteY44" fmla="*/ 7852 h 10000"/>
              <a:gd name="connsiteX45" fmla="*/ 8408 w 9963"/>
              <a:gd name="connsiteY45" fmla="*/ 8054 h 10000"/>
              <a:gd name="connsiteX46" fmla="*/ 8912 w 9963"/>
              <a:gd name="connsiteY46" fmla="*/ 8322 h 10000"/>
              <a:gd name="connsiteX47" fmla="*/ 9415 w 9963"/>
              <a:gd name="connsiteY47" fmla="*/ 8659 h 10000"/>
              <a:gd name="connsiteX48" fmla="*/ 8912 w 9963"/>
              <a:gd name="connsiteY48" fmla="*/ 9059 h 10000"/>
              <a:gd name="connsiteX49" fmla="*/ 7901 w 9963"/>
              <a:gd name="connsiteY49" fmla="*/ 9462 h 10000"/>
              <a:gd name="connsiteX50" fmla="*/ 7650 w 9963"/>
              <a:gd name="connsiteY50" fmla="*/ 9664 h 10000"/>
              <a:gd name="connsiteX51" fmla="*/ 7395 w 9963"/>
              <a:gd name="connsiteY51" fmla="*/ 10000 h 10000"/>
              <a:gd name="connsiteX52" fmla="*/ 6889 w 9963"/>
              <a:gd name="connsiteY52" fmla="*/ 9596 h 10000"/>
              <a:gd name="connsiteX53" fmla="*/ 6889 w 9963"/>
              <a:gd name="connsiteY53" fmla="*/ 9462 h 10000"/>
              <a:gd name="connsiteX54" fmla="*/ 7144 w 9963"/>
              <a:gd name="connsiteY54" fmla="*/ 9328 h 10000"/>
              <a:gd name="connsiteX55" fmla="*/ 7395 w 9963"/>
              <a:gd name="connsiteY55" fmla="*/ 8992 h 10000"/>
              <a:gd name="connsiteX56" fmla="*/ 7650 w 9963"/>
              <a:gd name="connsiteY56" fmla="*/ 8724 h 10000"/>
              <a:gd name="connsiteX57" fmla="*/ 7395 w 9963"/>
              <a:gd name="connsiteY57" fmla="*/ 8659 h 10000"/>
              <a:gd name="connsiteX58" fmla="*/ 7144 w 9963"/>
              <a:gd name="connsiteY58" fmla="*/ 8724 h 10000"/>
              <a:gd name="connsiteX59" fmla="*/ 6889 w 9963"/>
              <a:gd name="connsiteY59" fmla="*/ 8592 h 10000"/>
              <a:gd name="connsiteX60" fmla="*/ 7144 w 9963"/>
              <a:gd name="connsiteY60" fmla="*/ 8389 h 10000"/>
              <a:gd name="connsiteX61" fmla="*/ 6638 w 9963"/>
              <a:gd name="connsiteY61" fmla="*/ 8322 h 10000"/>
              <a:gd name="connsiteX62" fmla="*/ 7144 w 9963"/>
              <a:gd name="connsiteY62" fmla="*/ 8322 h 10000"/>
              <a:gd name="connsiteX63" fmla="*/ 7144 w 9963"/>
              <a:gd name="connsiteY63" fmla="*/ 8188 h 10000"/>
              <a:gd name="connsiteX64" fmla="*/ 6889 w 9963"/>
              <a:gd name="connsiteY64" fmla="*/ 7986 h 10000"/>
              <a:gd name="connsiteX65" fmla="*/ 6638 w 9963"/>
              <a:gd name="connsiteY65" fmla="*/ 7717 h 10000"/>
              <a:gd name="connsiteX66" fmla="*/ 5878 w 9963"/>
              <a:gd name="connsiteY66" fmla="*/ 7384 h 10000"/>
              <a:gd name="connsiteX67" fmla="*/ 5377 w 9963"/>
              <a:gd name="connsiteY67" fmla="*/ 7047 h 10000"/>
              <a:gd name="connsiteX68" fmla="*/ 5377 w 9963"/>
              <a:gd name="connsiteY68" fmla="*/ 7384 h 10000"/>
              <a:gd name="connsiteX69" fmla="*/ 5377 w 9963"/>
              <a:gd name="connsiteY69" fmla="*/ 7182 h 10000"/>
              <a:gd name="connsiteX70" fmla="*/ 5120 w 9963"/>
              <a:gd name="connsiteY70" fmla="*/ 6979 h 10000"/>
              <a:gd name="connsiteX71" fmla="*/ 4870 w 9963"/>
              <a:gd name="connsiteY71" fmla="*/ 6577 h 10000"/>
              <a:gd name="connsiteX72" fmla="*/ 4615 w 9963"/>
              <a:gd name="connsiteY72" fmla="*/ 6577 h 10000"/>
              <a:gd name="connsiteX73" fmla="*/ 4615 w 9963"/>
              <a:gd name="connsiteY73" fmla="*/ 6577 h 10000"/>
              <a:gd name="connsiteX74" fmla="*/ 3858 w 9963"/>
              <a:gd name="connsiteY74" fmla="*/ 5771 h 10000"/>
              <a:gd name="connsiteX75" fmla="*/ 3606 w 9963"/>
              <a:gd name="connsiteY75" fmla="*/ 5638 h 10000"/>
              <a:gd name="connsiteX76" fmla="*/ 3606 w 9963"/>
              <a:gd name="connsiteY76" fmla="*/ 5502 h 10000"/>
              <a:gd name="connsiteX77" fmla="*/ 3606 w 9963"/>
              <a:gd name="connsiteY77" fmla="*/ 5235 h 10000"/>
              <a:gd name="connsiteX78" fmla="*/ 2848 w 9963"/>
              <a:gd name="connsiteY78" fmla="*/ 5235 h 10000"/>
              <a:gd name="connsiteX79" fmla="*/ 2090 w 9963"/>
              <a:gd name="connsiteY79" fmla="*/ 4833 h 10000"/>
              <a:gd name="connsiteX80" fmla="*/ 1836 w 9963"/>
              <a:gd name="connsiteY80" fmla="*/ 4764 h 10000"/>
              <a:gd name="connsiteX81" fmla="*/ 1334 w 9963"/>
              <a:gd name="connsiteY81" fmla="*/ 4630 h 10000"/>
              <a:gd name="connsiteX82" fmla="*/ 1334 w 9963"/>
              <a:gd name="connsiteY82" fmla="*/ 4764 h 10000"/>
              <a:gd name="connsiteX83" fmla="*/ 1334 w 9963"/>
              <a:gd name="connsiteY83" fmla="*/ 5101 h 10000"/>
              <a:gd name="connsiteX84" fmla="*/ 825 w 9963"/>
              <a:gd name="connsiteY84" fmla="*/ 5301 h 10000"/>
              <a:gd name="connsiteX85" fmla="*/ 70 w 9963"/>
              <a:gd name="connsiteY85" fmla="*/ 5101 h 10000"/>
              <a:gd name="connsiteX0" fmla="*/ 3294 w 9930"/>
              <a:gd name="connsiteY0" fmla="*/ 0 h 10000"/>
              <a:gd name="connsiteX1" fmla="*/ 3549 w 9930"/>
              <a:gd name="connsiteY1" fmla="*/ 136 h 10000"/>
              <a:gd name="connsiteX2" fmla="*/ 3802 w 9930"/>
              <a:gd name="connsiteY2" fmla="*/ 269 h 10000"/>
              <a:gd name="connsiteX3" fmla="*/ 4308 w 9930"/>
              <a:gd name="connsiteY3" fmla="*/ 535 h 10000"/>
              <a:gd name="connsiteX4" fmla="*/ 5579 w 9930"/>
              <a:gd name="connsiteY4" fmla="*/ 671 h 10000"/>
              <a:gd name="connsiteX5" fmla="*/ 5327 w 9930"/>
              <a:gd name="connsiteY5" fmla="*/ 939 h 10000"/>
              <a:gd name="connsiteX6" fmla="*/ 5327 w 9930"/>
              <a:gd name="connsiteY6" fmla="*/ 1273 h 10000"/>
              <a:gd name="connsiteX7" fmla="*/ 6845 w 9930"/>
              <a:gd name="connsiteY7" fmla="*/ 1343 h 10000"/>
              <a:gd name="connsiteX8" fmla="*/ 7608 w 9930"/>
              <a:gd name="connsiteY8" fmla="*/ 1543 h 10000"/>
              <a:gd name="connsiteX9" fmla="*/ 7608 w 9930"/>
              <a:gd name="connsiteY9" fmla="*/ 1744 h 10000"/>
              <a:gd name="connsiteX10" fmla="*/ 8115 w 9930"/>
              <a:gd name="connsiteY10" fmla="*/ 1678 h 10000"/>
              <a:gd name="connsiteX11" fmla="*/ 9637 w 9930"/>
              <a:gd name="connsiteY11" fmla="*/ 1474 h 10000"/>
              <a:gd name="connsiteX12" fmla="*/ 9637 w 9930"/>
              <a:gd name="connsiteY12" fmla="*/ 1744 h 10000"/>
              <a:gd name="connsiteX13" fmla="*/ 9129 w 9930"/>
              <a:gd name="connsiteY13" fmla="*/ 1878 h 10000"/>
              <a:gd name="connsiteX14" fmla="*/ 8875 w 9930"/>
              <a:gd name="connsiteY14" fmla="*/ 2148 h 10000"/>
              <a:gd name="connsiteX15" fmla="*/ 8115 w 9930"/>
              <a:gd name="connsiteY15" fmla="*/ 2215 h 10000"/>
              <a:gd name="connsiteX16" fmla="*/ 7860 w 9930"/>
              <a:gd name="connsiteY16" fmla="*/ 2549 h 10000"/>
              <a:gd name="connsiteX17" fmla="*/ 6593 w 9930"/>
              <a:gd name="connsiteY17" fmla="*/ 2549 h 10000"/>
              <a:gd name="connsiteX18" fmla="*/ 6593 w 9930"/>
              <a:gd name="connsiteY18" fmla="*/ 2684 h 10000"/>
              <a:gd name="connsiteX19" fmla="*/ 5830 w 9930"/>
              <a:gd name="connsiteY19" fmla="*/ 2684 h 10000"/>
              <a:gd name="connsiteX20" fmla="*/ 5579 w 9930"/>
              <a:gd name="connsiteY20" fmla="*/ 2884 h 10000"/>
              <a:gd name="connsiteX21" fmla="*/ 5069 w 9930"/>
              <a:gd name="connsiteY21" fmla="*/ 2954 h 10000"/>
              <a:gd name="connsiteX22" fmla="*/ 4308 w 9930"/>
              <a:gd name="connsiteY22" fmla="*/ 3020 h 10000"/>
              <a:gd name="connsiteX23" fmla="*/ 3294 w 9930"/>
              <a:gd name="connsiteY23" fmla="*/ 2954 h 10000"/>
              <a:gd name="connsiteX24" fmla="*/ 2789 w 9930"/>
              <a:gd name="connsiteY24" fmla="*/ 3222 h 10000"/>
              <a:gd name="connsiteX25" fmla="*/ 3043 w 9930"/>
              <a:gd name="connsiteY25" fmla="*/ 3355 h 10000"/>
              <a:gd name="connsiteX26" fmla="*/ 2789 w 9930"/>
              <a:gd name="connsiteY26" fmla="*/ 3556 h 10000"/>
              <a:gd name="connsiteX27" fmla="*/ 3043 w 9930"/>
              <a:gd name="connsiteY27" fmla="*/ 3826 h 10000"/>
              <a:gd name="connsiteX28" fmla="*/ 2028 w 9930"/>
              <a:gd name="connsiteY28" fmla="*/ 3826 h 10000"/>
              <a:gd name="connsiteX29" fmla="*/ 2789 w 9930"/>
              <a:gd name="connsiteY29" fmla="*/ 4026 h 10000"/>
              <a:gd name="connsiteX30" fmla="*/ 3043 w 9930"/>
              <a:gd name="connsiteY30" fmla="*/ 4160 h 10000"/>
              <a:gd name="connsiteX31" fmla="*/ 3294 w 9930"/>
              <a:gd name="connsiteY31" fmla="*/ 4359 h 10000"/>
              <a:gd name="connsiteX32" fmla="*/ 4308 w 9930"/>
              <a:gd name="connsiteY32" fmla="*/ 4697 h 10000"/>
              <a:gd name="connsiteX33" fmla="*/ 5327 w 9930"/>
              <a:gd name="connsiteY33" fmla="*/ 5033 h 10000"/>
              <a:gd name="connsiteX34" fmla="*/ 6088 w 9930"/>
              <a:gd name="connsiteY34" fmla="*/ 5436 h 10000"/>
              <a:gd name="connsiteX35" fmla="*/ 6339 w 9930"/>
              <a:gd name="connsiteY35" fmla="*/ 5301 h 10000"/>
              <a:gd name="connsiteX36" fmla="*/ 6339 w 9930"/>
              <a:gd name="connsiteY36" fmla="*/ 5567 h 10000"/>
              <a:gd name="connsiteX37" fmla="*/ 5830 w 9930"/>
              <a:gd name="connsiteY37" fmla="*/ 5705 h 10000"/>
              <a:gd name="connsiteX38" fmla="*/ 6088 w 9930"/>
              <a:gd name="connsiteY38" fmla="*/ 6041 h 10000"/>
              <a:gd name="connsiteX39" fmla="*/ 5579 w 9930"/>
              <a:gd name="connsiteY39" fmla="*/ 6174 h 10000"/>
              <a:gd name="connsiteX40" fmla="*/ 5069 w 9930"/>
              <a:gd name="connsiteY40" fmla="*/ 6242 h 10000"/>
              <a:gd name="connsiteX41" fmla="*/ 5579 w 9930"/>
              <a:gd name="connsiteY41" fmla="*/ 6510 h 10000"/>
              <a:gd name="connsiteX42" fmla="*/ 7352 w 9930"/>
              <a:gd name="connsiteY42" fmla="*/ 7047 h 10000"/>
              <a:gd name="connsiteX43" fmla="*/ 7860 w 9930"/>
              <a:gd name="connsiteY43" fmla="*/ 7651 h 10000"/>
              <a:gd name="connsiteX44" fmla="*/ 8115 w 9930"/>
              <a:gd name="connsiteY44" fmla="*/ 7852 h 10000"/>
              <a:gd name="connsiteX45" fmla="*/ 8369 w 9930"/>
              <a:gd name="connsiteY45" fmla="*/ 8054 h 10000"/>
              <a:gd name="connsiteX46" fmla="*/ 8875 w 9930"/>
              <a:gd name="connsiteY46" fmla="*/ 8322 h 10000"/>
              <a:gd name="connsiteX47" fmla="*/ 9380 w 9930"/>
              <a:gd name="connsiteY47" fmla="*/ 8659 h 10000"/>
              <a:gd name="connsiteX48" fmla="*/ 8875 w 9930"/>
              <a:gd name="connsiteY48" fmla="*/ 9059 h 10000"/>
              <a:gd name="connsiteX49" fmla="*/ 7860 w 9930"/>
              <a:gd name="connsiteY49" fmla="*/ 9462 h 10000"/>
              <a:gd name="connsiteX50" fmla="*/ 7608 w 9930"/>
              <a:gd name="connsiteY50" fmla="*/ 9664 h 10000"/>
              <a:gd name="connsiteX51" fmla="*/ 7352 w 9930"/>
              <a:gd name="connsiteY51" fmla="*/ 10000 h 10000"/>
              <a:gd name="connsiteX52" fmla="*/ 6845 w 9930"/>
              <a:gd name="connsiteY52" fmla="*/ 9596 h 10000"/>
              <a:gd name="connsiteX53" fmla="*/ 6845 w 9930"/>
              <a:gd name="connsiteY53" fmla="*/ 9462 h 10000"/>
              <a:gd name="connsiteX54" fmla="*/ 7101 w 9930"/>
              <a:gd name="connsiteY54" fmla="*/ 9328 h 10000"/>
              <a:gd name="connsiteX55" fmla="*/ 7352 w 9930"/>
              <a:gd name="connsiteY55" fmla="*/ 8992 h 10000"/>
              <a:gd name="connsiteX56" fmla="*/ 7608 w 9930"/>
              <a:gd name="connsiteY56" fmla="*/ 8724 h 10000"/>
              <a:gd name="connsiteX57" fmla="*/ 7352 w 9930"/>
              <a:gd name="connsiteY57" fmla="*/ 8659 h 10000"/>
              <a:gd name="connsiteX58" fmla="*/ 7101 w 9930"/>
              <a:gd name="connsiteY58" fmla="*/ 8724 h 10000"/>
              <a:gd name="connsiteX59" fmla="*/ 6845 w 9930"/>
              <a:gd name="connsiteY59" fmla="*/ 8592 h 10000"/>
              <a:gd name="connsiteX60" fmla="*/ 7101 w 9930"/>
              <a:gd name="connsiteY60" fmla="*/ 8389 h 10000"/>
              <a:gd name="connsiteX61" fmla="*/ 6593 w 9930"/>
              <a:gd name="connsiteY61" fmla="*/ 8322 h 10000"/>
              <a:gd name="connsiteX62" fmla="*/ 7101 w 9930"/>
              <a:gd name="connsiteY62" fmla="*/ 8322 h 10000"/>
              <a:gd name="connsiteX63" fmla="*/ 7101 w 9930"/>
              <a:gd name="connsiteY63" fmla="*/ 8188 h 10000"/>
              <a:gd name="connsiteX64" fmla="*/ 6845 w 9930"/>
              <a:gd name="connsiteY64" fmla="*/ 7986 h 10000"/>
              <a:gd name="connsiteX65" fmla="*/ 6593 w 9930"/>
              <a:gd name="connsiteY65" fmla="*/ 7717 h 10000"/>
              <a:gd name="connsiteX66" fmla="*/ 5830 w 9930"/>
              <a:gd name="connsiteY66" fmla="*/ 7384 h 10000"/>
              <a:gd name="connsiteX67" fmla="*/ 5327 w 9930"/>
              <a:gd name="connsiteY67" fmla="*/ 7047 h 10000"/>
              <a:gd name="connsiteX68" fmla="*/ 5327 w 9930"/>
              <a:gd name="connsiteY68" fmla="*/ 7384 h 10000"/>
              <a:gd name="connsiteX69" fmla="*/ 5327 w 9930"/>
              <a:gd name="connsiteY69" fmla="*/ 7182 h 10000"/>
              <a:gd name="connsiteX70" fmla="*/ 5069 w 9930"/>
              <a:gd name="connsiteY70" fmla="*/ 6979 h 10000"/>
              <a:gd name="connsiteX71" fmla="*/ 4818 w 9930"/>
              <a:gd name="connsiteY71" fmla="*/ 6577 h 10000"/>
              <a:gd name="connsiteX72" fmla="*/ 4562 w 9930"/>
              <a:gd name="connsiteY72" fmla="*/ 6577 h 10000"/>
              <a:gd name="connsiteX73" fmla="*/ 4562 w 9930"/>
              <a:gd name="connsiteY73" fmla="*/ 6577 h 10000"/>
              <a:gd name="connsiteX74" fmla="*/ 3802 w 9930"/>
              <a:gd name="connsiteY74" fmla="*/ 5771 h 10000"/>
              <a:gd name="connsiteX75" fmla="*/ 3549 w 9930"/>
              <a:gd name="connsiteY75" fmla="*/ 5638 h 10000"/>
              <a:gd name="connsiteX76" fmla="*/ 3549 w 9930"/>
              <a:gd name="connsiteY76" fmla="*/ 5502 h 10000"/>
              <a:gd name="connsiteX77" fmla="*/ 3549 w 9930"/>
              <a:gd name="connsiteY77" fmla="*/ 5235 h 10000"/>
              <a:gd name="connsiteX78" fmla="*/ 2789 w 9930"/>
              <a:gd name="connsiteY78" fmla="*/ 5235 h 10000"/>
              <a:gd name="connsiteX79" fmla="*/ 2028 w 9930"/>
              <a:gd name="connsiteY79" fmla="*/ 4833 h 10000"/>
              <a:gd name="connsiteX80" fmla="*/ 1773 w 9930"/>
              <a:gd name="connsiteY80" fmla="*/ 4764 h 10000"/>
              <a:gd name="connsiteX81" fmla="*/ 1269 w 9930"/>
              <a:gd name="connsiteY81" fmla="*/ 4630 h 10000"/>
              <a:gd name="connsiteX82" fmla="*/ 1269 w 9930"/>
              <a:gd name="connsiteY82" fmla="*/ 4764 h 10000"/>
              <a:gd name="connsiteX83" fmla="*/ 1269 w 9930"/>
              <a:gd name="connsiteY83" fmla="*/ 5101 h 10000"/>
              <a:gd name="connsiteX84" fmla="*/ 0 w 9930"/>
              <a:gd name="connsiteY84" fmla="*/ 5101 h 10000"/>
              <a:gd name="connsiteX0" fmla="*/ 3317 w 10001"/>
              <a:gd name="connsiteY0" fmla="*/ 0 h 10000"/>
              <a:gd name="connsiteX1" fmla="*/ 3574 w 10001"/>
              <a:gd name="connsiteY1" fmla="*/ 136 h 10000"/>
              <a:gd name="connsiteX2" fmla="*/ 3829 w 10001"/>
              <a:gd name="connsiteY2" fmla="*/ 269 h 10000"/>
              <a:gd name="connsiteX3" fmla="*/ 4338 w 10001"/>
              <a:gd name="connsiteY3" fmla="*/ 535 h 10000"/>
              <a:gd name="connsiteX4" fmla="*/ 5618 w 10001"/>
              <a:gd name="connsiteY4" fmla="*/ 671 h 10000"/>
              <a:gd name="connsiteX5" fmla="*/ 5365 w 10001"/>
              <a:gd name="connsiteY5" fmla="*/ 939 h 10000"/>
              <a:gd name="connsiteX6" fmla="*/ 5365 w 10001"/>
              <a:gd name="connsiteY6" fmla="*/ 1273 h 10000"/>
              <a:gd name="connsiteX7" fmla="*/ 6893 w 10001"/>
              <a:gd name="connsiteY7" fmla="*/ 1343 h 10000"/>
              <a:gd name="connsiteX8" fmla="*/ 7662 w 10001"/>
              <a:gd name="connsiteY8" fmla="*/ 1543 h 10000"/>
              <a:gd name="connsiteX9" fmla="*/ 7662 w 10001"/>
              <a:gd name="connsiteY9" fmla="*/ 1744 h 10000"/>
              <a:gd name="connsiteX10" fmla="*/ 8172 w 10001"/>
              <a:gd name="connsiteY10" fmla="*/ 1678 h 10000"/>
              <a:gd name="connsiteX11" fmla="*/ 9705 w 10001"/>
              <a:gd name="connsiteY11" fmla="*/ 1474 h 10000"/>
              <a:gd name="connsiteX12" fmla="*/ 9705 w 10001"/>
              <a:gd name="connsiteY12" fmla="*/ 1744 h 10000"/>
              <a:gd name="connsiteX13" fmla="*/ 9193 w 10001"/>
              <a:gd name="connsiteY13" fmla="*/ 1878 h 10000"/>
              <a:gd name="connsiteX14" fmla="*/ 8938 w 10001"/>
              <a:gd name="connsiteY14" fmla="*/ 2148 h 10000"/>
              <a:gd name="connsiteX15" fmla="*/ 8172 w 10001"/>
              <a:gd name="connsiteY15" fmla="*/ 2215 h 10000"/>
              <a:gd name="connsiteX16" fmla="*/ 7915 w 10001"/>
              <a:gd name="connsiteY16" fmla="*/ 2549 h 10000"/>
              <a:gd name="connsiteX17" fmla="*/ 6639 w 10001"/>
              <a:gd name="connsiteY17" fmla="*/ 2549 h 10000"/>
              <a:gd name="connsiteX18" fmla="*/ 6639 w 10001"/>
              <a:gd name="connsiteY18" fmla="*/ 2684 h 10000"/>
              <a:gd name="connsiteX19" fmla="*/ 5871 w 10001"/>
              <a:gd name="connsiteY19" fmla="*/ 2684 h 10000"/>
              <a:gd name="connsiteX20" fmla="*/ 5618 w 10001"/>
              <a:gd name="connsiteY20" fmla="*/ 2884 h 10000"/>
              <a:gd name="connsiteX21" fmla="*/ 5105 w 10001"/>
              <a:gd name="connsiteY21" fmla="*/ 2954 h 10000"/>
              <a:gd name="connsiteX22" fmla="*/ 4338 w 10001"/>
              <a:gd name="connsiteY22" fmla="*/ 3020 h 10000"/>
              <a:gd name="connsiteX23" fmla="*/ 3317 w 10001"/>
              <a:gd name="connsiteY23" fmla="*/ 2954 h 10000"/>
              <a:gd name="connsiteX24" fmla="*/ 2809 w 10001"/>
              <a:gd name="connsiteY24" fmla="*/ 3222 h 10000"/>
              <a:gd name="connsiteX25" fmla="*/ 3064 w 10001"/>
              <a:gd name="connsiteY25" fmla="*/ 3355 h 10000"/>
              <a:gd name="connsiteX26" fmla="*/ 2809 w 10001"/>
              <a:gd name="connsiteY26" fmla="*/ 3556 h 10000"/>
              <a:gd name="connsiteX27" fmla="*/ 3064 w 10001"/>
              <a:gd name="connsiteY27" fmla="*/ 3826 h 10000"/>
              <a:gd name="connsiteX28" fmla="*/ 2042 w 10001"/>
              <a:gd name="connsiteY28" fmla="*/ 3826 h 10000"/>
              <a:gd name="connsiteX29" fmla="*/ 2809 w 10001"/>
              <a:gd name="connsiteY29" fmla="*/ 4026 h 10000"/>
              <a:gd name="connsiteX30" fmla="*/ 3064 w 10001"/>
              <a:gd name="connsiteY30" fmla="*/ 4160 h 10000"/>
              <a:gd name="connsiteX31" fmla="*/ 3317 w 10001"/>
              <a:gd name="connsiteY31" fmla="*/ 4359 h 10000"/>
              <a:gd name="connsiteX32" fmla="*/ 4338 w 10001"/>
              <a:gd name="connsiteY32" fmla="*/ 4697 h 10000"/>
              <a:gd name="connsiteX33" fmla="*/ 5365 w 10001"/>
              <a:gd name="connsiteY33" fmla="*/ 5033 h 10000"/>
              <a:gd name="connsiteX34" fmla="*/ 6131 w 10001"/>
              <a:gd name="connsiteY34" fmla="*/ 5436 h 10000"/>
              <a:gd name="connsiteX35" fmla="*/ 6384 w 10001"/>
              <a:gd name="connsiteY35" fmla="*/ 5301 h 10000"/>
              <a:gd name="connsiteX36" fmla="*/ 6384 w 10001"/>
              <a:gd name="connsiteY36" fmla="*/ 5567 h 10000"/>
              <a:gd name="connsiteX37" fmla="*/ 5871 w 10001"/>
              <a:gd name="connsiteY37" fmla="*/ 5705 h 10000"/>
              <a:gd name="connsiteX38" fmla="*/ 6131 w 10001"/>
              <a:gd name="connsiteY38" fmla="*/ 6041 h 10000"/>
              <a:gd name="connsiteX39" fmla="*/ 5618 w 10001"/>
              <a:gd name="connsiteY39" fmla="*/ 6174 h 10000"/>
              <a:gd name="connsiteX40" fmla="*/ 5105 w 10001"/>
              <a:gd name="connsiteY40" fmla="*/ 6242 h 10000"/>
              <a:gd name="connsiteX41" fmla="*/ 5618 w 10001"/>
              <a:gd name="connsiteY41" fmla="*/ 6510 h 10000"/>
              <a:gd name="connsiteX42" fmla="*/ 7404 w 10001"/>
              <a:gd name="connsiteY42" fmla="*/ 7047 h 10000"/>
              <a:gd name="connsiteX43" fmla="*/ 7915 w 10001"/>
              <a:gd name="connsiteY43" fmla="*/ 7651 h 10000"/>
              <a:gd name="connsiteX44" fmla="*/ 8172 w 10001"/>
              <a:gd name="connsiteY44" fmla="*/ 7852 h 10000"/>
              <a:gd name="connsiteX45" fmla="*/ 8428 w 10001"/>
              <a:gd name="connsiteY45" fmla="*/ 8054 h 10000"/>
              <a:gd name="connsiteX46" fmla="*/ 8938 w 10001"/>
              <a:gd name="connsiteY46" fmla="*/ 8322 h 10000"/>
              <a:gd name="connsiteX47" fmla="*/ 9446 w 10001"/>
              <a:gd name="connsiteY47" fmla="*/ 8659 h 10000"/>
              <a:gd name="connsiteX48" fmla="*/ 8938 w 10001"/>
              <a:gd name="connsiteY48" fmla="*/ 9059 h 10000"/>
              <a:gd name="connsiteX49" fmla="*/ 7915 w 10001"/>
              <a:gd name="connsiteY49" fmla="*/ 9462 h 10000"/>
              <a:gd name="connsiteX50" fmla="*/ 7662 w 10001"/>
              <a:gd name="connsiteY50" fmla="*/ 9664 h 10000"/>
              <a:gd name="connsiteX51" fmla="*/ 7404 w 10001"/>
              <a:gd name="connsiteY51" fmla="*/ 10000 h 10000"/>
              <a:gd name="connsiteX52" fmla="*/ 6893 w 10001"/>
              <a:gd name="connsiteY52" fmla="*/ 9596 h 10000"/>
              <a:gd name="connsiteX53" fmla="*/ 6893 w 10001"/>
              <a:gd name="connsiteY53" fmla="*/ 9462 h 10000"/>
              <a:gd name="connsiteX54" fmla="*/ 7151 w 10001"/>
              <a:gd name="connsiteY54" fmla="*/ 9328 h 10000"/>
              <a:gd name="connsiteX55" fmla="*/ 7404 w 10001"/>
              <a:gd name="connsiteY55" fmla="*/ 8992 h 10000"/>
              <a:gd name="connsiteX56" fmla="*/ 7662 w 10001"/>
              <a:gd name="connsiteY56" fmla="*/ 8724 h 10000"/>
              <a:gd name="connsiteX57" fmla="*/ 7404 w 10001"/>
              <a:gd name="connsiteY57" fmla="*/ 8659 h 10000"/>
              <a:gd name="connsiteX58" fmla="*/ 7151 w 10001"/>
              <a:gd name="connsiteY58" fmla="*/ 8724 h 10000"/>
              <a:gd name="connsiteX59" fmla="*/ 6893 w 10001"/>
              <a:gd name="connsiteY59" fmla="*/ 8592 h 10000"/>
              <a:gd name="connsiteX60" fmla="*/ 7151 w 10001"/>
              <a:gd name="connsiteY60" fmla="*/ 8389 h 10000"/>
              <a:gd name="connsiteX61" fmla="*/ 6639 w 10001"/>
              <a:gd name="connsiteY61" fmla="*/ 8322 h 10000"/>
              <a:gd name="connsiteX62" fmla="*/ 7151 w 10001"/>
              <a:gd name="connsiteY62" fmla="*/ 8322 h 10000"/>
              <a:gd name="connsiteX63" fmla="*/ 7151 w 10001"/>
              <a:gd name="connsiteY63" fmla="*/ 8188 h 10000"/>
              <a:gd name="connsiteX64" fmla="*/ 6893 w 10001"/>
              <a:gd name="connsiteY64" fmla="*/ 7986 h 10000"/>
              <a:gd name="connsiteX65" fmla="*/ 6639 w 10001"/>
              <a:gd name="connsiteY65" fmla="*/ 7717 h 10000"/>
              <a:gd name="connsiteX66" fmla="*/ 5871 w 10001"/>
              <a:gd name="connsiteY66" fmla="*/ 7384 h 10000"/>
              <a:gd name="connsiteX67" fmla="*/ 5365 w 10001"/>
              <a:gd name="connsiteY67" fmla="*/ 7047 h 10000"/>
              <a:gd name="connsiteX68" fmla="*/ 5365 w 10001"/>
              <a:gd name="connsiteY68" fmla="*/ 7384 h 10000"/>
              <a:gd name="connsiteX69" fmla="*/ 5365 w 10001"/>
              <a:gd name="connsiteY69" fmla="*/ 7182 h 10000"/>
              <a:gd name="connsiteX70" fmla="*/ 5105 w 10001"/>
              <a:gd name="connsiteY70" fmla="*/ 6979 h 10000"/>
              <a:gd name="connsiteX71" fmla="*/ 4852 w 10001"/>
              <a:gd name="connsiteY71" fmla="*/ 6577 h 10000"/>
              <a:gd name="connsiteX72" fmla="*/ 4594 w 10001"/>
              <a:gd name="connsiteY72" fmla="*/ 6577 h 10000"/>
              <a:gd name="connsiteX73" fmla="*/ 4594 w 10001"/>
              <a:gd name="connsiteY73" fmla="*/ 6577 h 10000"/>
              <a:gd name="connsiteX74" fmla="*/ 3829 w 10001"/>
              <a:gd name="connsiteY74" fmla="*/ 5771 h 10000"/>
              <a:gd name="connsiteX75" fmla="*/ 3574 w 10001"/>
              <a:gd name="connsiteY75" fmla="*/ 5638 h 10000"/>
              <a:gd name="connsiteX76" fmla="*/ 3574 w 10001"/>
              <a:gd name="connsiteY76" fmla="*/ 5502 h 10000"/>
              <a:gd name="connsiteX77" fmla="*/ 3574 w 10001"/>
              <a:gd name="connsiteY77" fmla="*/ 5235 h 10000"/>
              <a:gd name="connsiteX78" fmla="*/ 2809 w 10001"/>
              <a:gd name="connsiteY78" fmla="*/ 5235 h 10000"/>
              <a:gd name="connsiteX79" fmla="*/ 2042 w 10001"/>
              <a:gd name="connsiteY79" fmla="*/ 4833 h 10000"/>
              <a:gd name="connsiteX80" fmla="*/ 1785 w 10001"/>
              <a:gd name="connsiteY80" fmla="*/ 4764 h 10000"/>
              <a:gd name="connsiteX81" fmla="*/ 1278 w 10001"/>
              <a:gd name="connsiteY81" fmla="*/ 4630 h 10000"/>
              <a:gd name="connsiteX82" fmla="*/ 1278 w 10001"/>
              <a:gd name="connsiteY82" fmla="*/ 4764 h 10000"/>
              <a:gd name="connsiteX83" fmla="*/ 0 w 10001"/>
              <a:gd name="connsiteY83" fmla="*/ 5101 h 10000"/>
              <a:gd name="connsiteX0" fmla="*/ 2039 w 8723"/>
              <a:gd name="connsiteY0" fmla="*/ 0 h 10000"/>
              <a:gd name="connsiteX1" fmla="*/ 2296 w 8723"/>
              <a:gd name="connsiteY1" fmla="*/ 136 h 10000"/>
              <a:gd name="connsiteX2" fmla="*/ 2551 w 8723"/>
              <a:gd name="connsiteY2" fmla="*/ 269 h 10000"/>
              <a:gd name="connsiteX3" fmla="*/ 3060 w 8723"/>
              <a:gd name="connsiteY3" fmla="*/ 535 h 10000"/>
              <a:gd name="connsiteX4" fmla="*/ 4340 w 8723"/>
              <a:gd name="connsiteY4" fmla="*/ 671 h 10000"/>
              <a:gd name="connsiteX5" fmla="*/ 4087 w 8723"/>
              <a:gd name="connsiteY5" fmla="*/ 939 h 10000"/>
              <a:gd name="connsiteX6" fmla="*/ 4087 w 8723"/>
              <a:gd name="connsiteY6" fmla="*/ 1273 h 10000"/>
              <a:gd name="connsiteX7" fmla="*/ 5615 w 8723"/>
              <a:gd name="connsiteY7" fmla="*/ 1343 h 10000"/>
              <a:gd name="connsiteX8" fmla="*/ 6384 w 8723"/>
              <a:gd name="connsiteY8" fmla="*/ 1543 h 10000"/>
              <a:gd name="connsiteX9" fmla="*/ 6384 w 8723"/>
              <a:gd name="connsiteY9" fmla="*/ 1744 h 10000"/>
              <a:gd name="connsiteX10" fmla="*/ 6894 w 8723"/>
              <a:gd name="connsiteY10" fmla="*/ 1678 h 10000"/>
              <a:gd name="connsiteX11" fmla="*/ 8427 w 8723"/>
              <a:gd name="connsiteY11" fmla="*/ 1474 h 10000"/>
              <a:gd name="connsiteX12" fmla="*/ 8427 w 8723"/>
              <a:gd name="connsiteY12" fmla="*/ 1744 h 10000"/>
              <a:gd name="connsiteX13" fmla="*/ 7915 w 8723"/>
              <a:gd name="connsiteY13" fmla="*/ 1878 h 10000"/>
              <a:gd name="connsiteX14" fmla="*/ 7660 w 8723"/>
              <a:gd name="connsiteY14" fmla="*/ 2148 h 10000"/>
              <a:gd name="connsiteX15" fmla="*/ 6894 w 8723"/>
              <a:gd name="connsiteY15" fmla="*/ 2215 h 10000"/>
              <a:gd name="connsiteX16" fmla="*/ 6637 w 8723"/>
              <a:gd name="connsiteY16" fmla="*/ 2549 h 10000"/>
              <a:gd name="connsiteX17" fmla="*/ 5361 w 8723"/>
              <a:gd name="connsiteY17" fmla="*/ 2549 h 10000"/>
              <a:gd name="connsiteX18" fmla="*/ 5361 w 8723"/>
              <a:gd name="connsiteY18" fmla="*/ 2684 h 10000"/>
              <a:gd name="connsiteX19" fmla="*/ 4593 w 8723"/>
              <a:gd name="connsiteY19" fmla="*/ 2684 h 10000"/>
              <a:gd name="connsiteX20" fmla="*/ 4340 w 8723"/>
              <a:gd name="connsiteY20" fmla="*/ 2884 h 10000"/>
              <a:gd name="connsiteX21" fmla="*/ 3827 w 8723"/>
              <a:gd name="connsiteY21" fmla="*/ 2954 h 10000"/>
              <a:gd name="connsiteX22" fmla="*/ 3060 w 8723"/>
              <a:gd name="connsiteY22" fmla="*/ 3020 h 10000"/>
              <a:gd name="connsiteX23" fmla="*/ 2039 w 8723"/>
              <a:gd name="connsiteY23" fmla="*/ 2954 h 10000"/>
              <a:gd name="connsiteX24" fmla="*/ 1531 w 8723"/>
              <a:gd name="connsiteY24" fmla="*/ 3222 h 10000"/>
              <a:gd name="connsiteX25" fmla="*/ 1786 w 8723"/>
              <a:gd name="connsiteY25" fmla="*/ 3355 h 10000"/>
              <a:gd name="connsiteX26" fmla="*/ 1531 w 8723"/>
              <a:gd name="connsiteY26" fmla="*/ 3556 h 10000"/>
              <a:gd name="connsiteX27" fmla="*/ 1786 w 8723"/>
              <a:gd name="connsiteY27" fmla="*/ 3826 h 10000"/>
              <a:gd name="connsiteX28" fmla="*/ 764 w 8723"/>
              <a:gd name="connsiteY28" fmla="*/ 3826 h 10000"/>
              <a:gd name="connsiteX29" fmla="*/ 1531 w 8723"/>
              <a:gd name="connsiteY29" fmla="*/ 4026 h 10000"/>
              <a:gd name="connsiteX30" fmla="*/ 1786 w 8723"/>
              <a:gd name="connsiteY30" fmla="*/ 4160 h 10000"/>
              <a:gd name="connsiteX31" fmla="*/ 2039 w 8723"/>
              <a:gd name="connsiteY31" fmla="*/ 4359 h 10000"/>
              <a:gd name="connsiteX32" fmla="*/ 3060 w 8723"/>
              <a:gd name="connsiteY32" fmla="*/ 4697 h 10000"/>
              <a:gd name="connsiteX33" fmla="*/ 4087 w 8723"/>
              <a:gd name="connsiteY33" fmla="*/ 5033 h 10000"/>
              <a:gd name="connsiteX34" fmla="*/ 4853 w 8723"/>
              <a:gd name="connsiteY34" fmla="*/ 5436 h 10000"/>
              <a:gd name="connsiteX35" fmla="*/ 5106 w 8723"/>
              <a:gd name="connsiteY35" fmla="*/ 5301 h 10000"/>
              <a:gd name="connsiteX36" fmla="*/ 5106 w 8723"/>
              <a:gd name="connsiteY36" fmla="*/ 5567 h 10000"/>
              <a:gd name="connsiteX37" fmla="*/ 4593 w 8723"/>
              <a:gd name="connsiteY37" fmla="*/ 5705 h 10000"/>
              <a:gd name="connsiteX38" fmla="*/ 4853 w 8723"/>
              <a:gd name="connsiteY38" fmla="*/ 6041 h 10000"/>
              <a:gd name="connsiteX39" fmla="*/ 4340 w 8723"/>
              <a:gd name="connsiteY39" fmla="*/ 6174 h 10000"/>
              <a:gd name="connsiteX40" fmla="*/ 3827 w 8723"/>
              <a:gd name="connsiteY40" fmla="*/ 6242 h 10000"/>
              <a:gd name="connsiteX41" fmla="*/ 4340 w 8723"/>
              <a:gd name="connsiteY41" fmla="*/ 6510 h 10000"/>
              <a:gd name="connsiteX42" fmla="*/ 6126 w 8723"/>
              <a:gd name="connsiteY42" fmla="*/ 7047 h 10000"/>
              <a:gd name="connsiteX43" fmla="*/ 6637 w 8723"/>
              <a:gd name="connsiteY43" fmla="*/ 7651 h 10000"/>
              <a:gd name="connsiteX44" fmla="*/ 6894 w 8723"/>
              <a:gd name="connsiteY44" fmla="*/ 7852 h 10000"/>
              <a:gd name="connsiteX45" fmla="*/ 7150 w 8723"/>
              <a:gd name="connsiteY45" fmla="*/ 8054 h 10000"/>
              <a:gd name="connsiteX46" fmla="*/ 7660 w 8723"/>
              <a:gd name="connsiteY46" fmla="*/ 8322 h 10000"/>
              <a:gd name="connsiteX47" fmla="*/ 8168 w 8723"/>
              <a:gd name="connsiteY47" fmla="*/ 8659 h 10000"/>
              <a:gd name="connsiteX48" fmla="*/ 7660 w 8723"/>
              <a:gd name="connsiteY48" fmla="*/ 9059 h 10000"/>
              <a:gd name="connsiteX49" fmla="*/ 6637 w 8723"/>
              <a:gd name="connsiteY49" fmla="*/ 9462 h 10000"/>
              <a:gd name="connsiteX50" fmla="*/ 6384 w 8723"/>
              <a:gd name="connsiteY50" fmla="*/ 9664 h 10000"/>
              <a:gd name="connsiteX51" fmla="*/ 6126 w 8723"/>
              <a:gd name="connsiteY51" fmla="*/ 10000 h 10000"/>
              <a:gd name="connsiteX52" fmla="*/ 5615 w 8723"/>
              <a:gd name="connsiteY52" fmla="*/ 9596 h 10000"/>
              <a:gd name="connsiteX53" fmla="*/ 5615 w 8723"/>
              <a:gd name="connsiteY53" fmla="*/ 9462 h 10000"/>
              <a:gd name="connsiteX54" fmla="*/ 5873 w 8723"/>
              <a:gd name="connsiteY54" fmla="*/ 9328 h 10000"/>
              <a:gd name="connsiteX55" fmla="*/ 6126 w 8723"/>
              <a:gd name="connsiteY55" fmla="*/ 8992 h 10000"/>
              <a:gd name="connsiteX56" fmla="*/ 6384 w 8723"/>
              <a:gd name="connsiteY56" fmla="*/ 8724 h 10000"/>
              <a:gd name="connsiteX57" fmla="*/ 6126 w 8723"/>
              <a:gd name="connsiteY57" fmla="*/ 8659 h 10000"/>
              <a:gd name="connsiteX58" fmla="*/ 5873 w 8723"/>
              <a:gd name="connsiteY58" fmla="*/ 8724 h 10000"/>
              <a:gd name="connsiteX59" fmla="*/ 5615 w 8723"/>
              <a:gd name="connsiteY59" fmla="*/ 8592 h 10000"/>
              <a:gd name="connsiteX60" fmla="*/ 5873 w 8723"/>
              <a:gd name="connsiteY60" fmla="*/ 8389 h 10000"/>
              <a:gd name="connsiteX61" fmla="*/ 5361 w 8723"/>
              <a:gd name="connsiteY61" fmla="*/ 8322 h 10000"/>
              <a:gd name="connsiteX62" fmla="*/ 5873 w 8723"/>
              <a:gd name="connsiteY62" fmla="*/ 8322 h 10000"/>
              <a:gd name="connsiteX63" fmla="*/ 5873 w 8723"/>
              <a:gd name="connsiteY63" fmla="*/ 8188 h 10000"/>
              <a:gd name="connsiteX64" fmla="*/ 5615 w 8723"/>
              <a:gd name="connsiteY64" fmla="*/ 7986 h 10000"/>
              <a:gd name="connsiteX65" fmla="*/ 5361 w 8723"/>
              <a:gd name="connsiteY65" fmla="*/ 7717 h 10000"/>
              <a:gd name="connsiteX66" fmla="*/ 4593 w 8723"/>
              <a:gd name="connsiteY66" fmla="*/ 7384 h 10000"/>
              <a:gd name="connsiteX67" fmla="*/ 4087 w 8723"/>
              <a:gd name="connsiteY67" fmla="*/ 7047 h 10000"/>
              <a:gd name="connsiteX68" fmla="*/ 4087 w 8723"/>
              <a:gd name="connsiteY68" fmla="*/ 7384 h 10000"/>
              <a:gd name="connsiteX69" fmla="*/ 4087 w 8723"/>
              <a:gd name="connsiteY69" fmla="*/ 7182 h 10000"/>
              <a:gd name="connsiteX70" fmla="*/ 3827 w 8723"/>
              <a:gd name="connsiteY70" fmla="*/ 6979 h 10000"/>
              <a:gd name="connsiteX71" fmla="*/ 3574 w 8723"/>
              <a:gd name="connsiteY71" fmla="*/ 6577 h 10000"/>
              <a:gd name="connsiteX72" fmla="*/ 3316 w 8723"/>
              <a:gd name="connsiteY72" fmla="*/ 6577 h 10000"/>
              <a:gd name="connsiteX73" fmla="*/ 3316 w 8723"/>
              <a:gd name="connsiteY73" fmla="*/ 6577 h 10000"/>
              <a:gd name="connsiteX74" fmla="*/ 2551 w 8723"/>
              <a:gd name="connsiteY74" fmla="*/ 5771 h 10000"/>
              <a:gd name="connsiteX75" fmla="*/ 2296 w 8723"/>
              <a:gd name="connsiteY75" fmla="*/ 5638 h 10000"/>
              <a:gd name="connsiteX76" fmla="*/ 2296 w 8723"/>
              <a:gd name="connsiteY76" fmla="*/ 5502 h 10000"/>
              <a:gd name="connsiteX77" fmla="*/ 2296 w 8723"/>
              <a:gd name="connsiteY77" fmla="*/ 5235 h 10000"/>
              <a:gd name="connsiteX78" fmla="*/ 1531 w 8723"/>
              <a:gd name="connsiteY78" fmla="*/ 5235 h 10000"/>
              <a:gd name="connsiteX79" fmla="*/ 764 w 8723"/>
              <a:gd name="connsiteY79" fmla="*/ 4833 h 10000"/>
              <a:gd name="connsiteX80" fmla="*/ 507 w 8723"/>
              <a:gd name="connsiteY80" fmla="*/ 4764 h 10000"/>
              <a:gd name="connsiteX81" fmla="*/ 0 w 8723"/>
              <a:gd name="connsiteY81" fmla="*/ 4630 h 10000"/>
              <a:gd name="connsiteX82" fmla="*/ 0 w 8723"/>
              <a:gd name="connsiteY82" fmla="*/ 4764 h 10000"/>
              <a:gd name="connsiteX0" fmla="*/ 2337 w 10000"/>
              <a:gd name="connsiteY0" fmla="*/ 0 h 10000"/>
              <a:gd name="connsiteX1" fmla="*/ 2632 w 10000"/>
              <a:gd name="connsiteY1" fmla="*/ 136 h 10000"/>
              <a:gd name="connsiteX2" fmla="*/ 2924 w 10000"/>
              <a:gd name="connsiteY2" fmla="*/ 269 h 10000"/>
              <a:gd name="connsiteX3" fmla="*/ 3508 w 10000"/>
              <a:gd name="connsiteY3" fmla="*/ 535 h 10000"/>
              <a:gd name="connsiteX4" fmla="*/ 4975 w 10000"/>
              <a:gd name="connsiteY4" fmla="*/ 671 h 10000"/>
              <a:gd name="connsiteX5" fmla="*/ 4685 w 10000"/>
              <a:gd name="connsiteY5" fmla="*/ 939 h 10000"/>
              <a:gd name="connsiteX6" fmla="*/ 4685 w 10000"/>
              <a:gd name="connsiteY6" fmla="*/ 1273 h 10000"/>
              <a:gd name="connsiteX7" fmla="*/ 6437 w 10000"/>
              <a:gd name="connsiteY7" fmla="*/ 1343 h 10000"/>
              <a:gd name="connsiteX8" fmla="*/ 7319 w 10000"/>
              <a:gd name="connsiteY8" fmla="*/ 1543 h 10000"/>
              <a:gd name="connsiteX9" fmla="*/ 7319 w 10000"/>
              <a:gd name="connsiteY9" fmla="*/ 1744 h 10000"/>
              <a:gd name="connsiteX10" fmla="*/ 7903 w 10000"/>
              <a:gd name="connsiteY10" fmla="*/ 1678 h 10000"/>
              <a:gd name="connsiteX11" fmla="*/ 9661 w 10000"/>
              <a:gd name="connsiteY11" fmla="*/ 1474 h 10000"/>
              <a:gd name="connsiteX12" fmla="*/ 9661 w 10000"/>
              <a:gd name="connsiteY12" fmla="*/ 1744 h 10000"/>
              <a:gd name="connsiteX13" fmla="*/ 9074 w 10000"/>
              <a:gd name="connsiteY13" fmla="*/ 1878 h 10000"/>
              <a:gd name="connsiteX14" fmla="*/ 8781 w 10000"/>
              <a:gd name="connsiteY14" fmla="*/ 2148 h 10000"/>
              <a:gd name="connsiteX15" fmla="*/ 7903 w 10000"/>
              <a:gd name="connsiteY15" fmla="*/ 2215 h 10000"/>
              <a:gd name="connsiteX16" fmla="*/ 7609 w 10000"/>
              <a:gd name="connsiteY16" fmla="*/ 2549 h 10000"/>
              <a:gd name="connsiteX17" fmla="*/ 6146 w 10000"/>
              <a:gd name="connsiteY17" fmla="*/ 2549 h 10000"/>
              <a:gd name="connsiteX18" fmla="*/ 6146 w 10000"/>
              <a:gd name="connsiteY18" fmla="*/ 2684 h 10000"/>
              <a:gd name="connsiteX19" fmla="*/ 5265 w 10000"/>
              <a:gd name="connsiteY19" fmla="*/ 2684 h 10000"/>
              <a:gd name="connsiteX20" fmla="*/ 4975 w 10000"/>
              <a:gd name="connsiteY20" fmla="*/ 2884 h 10000"/>
              <a:gd name="connsiteX21" fmla="*/ 4387 w 10000"/>
              <a:gd name="connsiteY21" fmla="*/ 2954 h 10000"/>
              <a:gd name="connsiteX22" fmla="*/ 3508 w 10000"/>
              <a:gd name="connsiteY22" fmla="*/ 3020 h 10000"/>
              <a:gd name="connsiteX23" fmla="*/ 2337 w 10000"/>
              <a:gd name="connsiteY23" fmla="*/ 2954 h 10000"/>
              <a:gd name="connsiteX24" fmla="*/ 1755 w 10000"/>
              <a:gd name="connsiteY24" fmla="*/ 3222 h 10000"/>
              <a:gd name="connsiteX25" fmla="*/ 2047 w 10000"/>
              <a:gd name="connsiteY25" fmla="*/ 3355 h 10000"/>
              <a:gd name="connsiteX26" fmla="*/ 1755 w 10000"/>
              <a:gd name="connsiteY26" fmla="*/ 3556 h 10000"/>
              <a:gd name="connsiteX27" fmla="*/ 2047 w 10000"/>
              <a:gd name="connsiteY27" fmla="*/ 3826 h 10000"/>
              <a:gd name="connsiteX28" fmla="*/ 876 w 10000"/>
              <a:gd name="connsiteY28" fmla="*/ 3826 h 10000"/>
              <a:gd name="connsiteX29" fmla="*/ 1755 w 10000"/>
              <a:gd name="connsiteY29" fmla="*/ 4026 h 10000"/>
              <a:gd name="connsiteX30" fmla="*/ 2047 w 10000"/>
              <a:gd name="connsiteY30" fmla="*/ 4160 h 10000"/>
              <a:gd name="connsiteX31" fmla="*/ 2337 w 10000"/>
              <a:gd name="connsiteY31" fmla="*/ 4359 h 10000"/>
              <a:gd name="connsiteX32" fmla="*/ 3508 w 10000"/>
              <a:gd name="connsiteY32" fmla="*/ 4697 h 10000"/>
              <a:gd name="connsiteX33" fmla="*/ 4685 w 10000"/>
              <a:gd name="connsiteY33" fmla="*/ 5033 h 10000"/>
              <a:gd name="connsiteX34" fmla="*/ 5563 w 10000"/>
              <a:gd name="connsiteY34" fmla="*/ 5436 h 10000"/>
              <a:gd name="connsiteX35" fmla="*/ 5853 w 10000"/>
              <a:gd name="connsiteY35" fmla="*/ 5301 h 10000"/>
              <a:gd name="connsiteX36" fmla="*/ 5853 w 10000"/>
              <a:gd name="connsiteY36" fmla="*/ 5567 h 10000"/>
              <a:gd name="connsiteX37" fmla="*/ 5265 w 10000"/>
              <a:gd name="connsiteY37" fmla="*/ 5705 h 10000"/>
              <a:gd name="connsiteX38" fmla="*/ 5563 w 10000"/>
              <a:gd name="connsiteY38" fmla="*/ 6041 h 10000"/>
              <a:gd name="connsiteX39" fmla="*/ 4975 w 10000"/>
              <a:gd name="connsiteY39" fmla="*/ 6174 h 10000"/>
              <a:gd name="connsiteX40" fmla="*/ 4387 w 10000"/>
              <a:gd name="connsiteY40" fmla="*/ 6242 h 10000"/>
              <a:gd name="connsiteX41" fmla="*/ 4975 w 10000"/>
              <a:gd name="connsiteY41" fmla="*/ 6510 h 10000"/>
              <a:gd name="connsiteX42" fmla="*/ 7023 w 10000"/>
              <a:gd name="connsiteY42" fmla="*/ 7047 h 10000"/>
              <a:gd name="connsiteX43" fmla="*/ 7609 w 10000"/>
              <a:gd name="connsiteY43" fmla="*/ 7651 h 10000"/>
              <a:gd name="connsiteX44" fmla="*/ 7903 w 10000"/>
              <a:gd name="connsiteY44" fmla="*/ 7852 h 10000"/>
              <a:gd name="connsiteX45" fmla="*/ 8197 w 10000"/>
              <a:gd name="connsiteY45" fmla="*/ 8054 h 10000"/>
              <a:gd name="connsiteX46" fmla="*/ 8781 w 10000"/>
              <a:gd name="connsiteY46" fmla="*/ 8322 h 10000"/>
              <a:gd name="connsiteX47" fmla="*/ 9364 w 10000"/>
              <a:gd name="connsiteY47" fmla="*/ 8659 h 10000"/>
              <a:gd name="connsiteX48" fmla="*/ 8781 w 10000"/>
              <a:gd name="connsiteY48" fmla="*/ 9059 h 10000"/>
              <a:gd name="connsiteX49" fmla="*/ 7609 w 10000"/>
              <a:gd name="connsiteY49" fmla="*/ 9462 h 10000"/>
              <a:gd name="connsiteX50" fmla="*/ 7319 w 10000"/>
              <a:gd name="connsiteY50" fmla="*/ 9664 h 10000"/>
              <a:gd name="connsiteX51" fmla="*/ 7023 w 10000"/>
              <a:gd name="connsiteY51" fmla="*/ 10000 h 10000"/>
              <a:gd name="connsiteX52" fmla="*/ 6437 w 10000"/>
              <a:gd name="connsiteY52" fmla="*/ 9596 h 10000"/>
              <a:gd name="connsiteX53" fmla="*/ 6437 w 10000"/>
              <a:gd name="connsiteY53" fmla="*/ 9462 h 10000"/>
              <a:gd name="connsiteX54" fmla="*/ 6733 w 10000"/>
              <a:gd name="connsiteY54" fmla="*/ 9328 h 10000"/>
              <a:gd name="connsiteX55" fmla="*/ 7023 w 10000"/>
              <a:gd name="connsiteY55" fmla="*/ 8992 h 10000"/>
              <a:gd name="connsiteX56" fmla="*/ 7319 w 10000"/>
              <a:gd name="connsiteY56" fmla="*/ 8724 h 10000"/>
              <a:gd name="connsiteX57" fmla="*/ 7023 w 10000"/>
              <a:gd name="connsiteY57" fmla="*/ 8659 h 10000"/>
              <a:gd name="connsiteX58" fmla="*/ 6733 w 10000"/>
              <a:gd name="connsiteY58" fmla="*/ 8724 h 10000"/>
              <a:gd name="connsiteX59" fmla="*/ 6437 w 10000"/>
              <a:gd name="connsiteY59" fmla="*/ 8592 h 10000"/>
              <a:gd name="connsiteX60" fmla="*/ 6733 w 10000"/>
              <a:gd name="connsiteY60" fmla="*/ 8389 h 10000"/>
              <a:gd name="connsiteX61" fmla="*/ 6146 w 10000"/>
              <a:gd name="connsiteY61" fmla="*/ 8322 h 10000"/>
              <a:gd name="connsiteX62" fmla="*/ 6733 w 10000"/>
              <a:gd name="connsiteY62" fmla="*/ 8322 h 10000"/>
              <a:gd name="connsiteX63" fmla="*/ 6733 w 10000"/>
              <a:gd name="connsiteY63" fmla="*/ 8188 h 10000"/>
              <a:gd name="connsiteX64" fmla="*/ 6437 w 10000"/>
              <a:gd name="connsiteY64" fmla="*/ 7986 h 10000"/>
              <a:gd name="connsiteX65" fmla="*/ 6146 w 10000"/>
              <a:gd name="connsiteY65" fmla="*/ 7717 h 10000"/>
              <a:gd name="connsiteX66" fmla="*/ 5265 w 10000"/>
              <a:gd name="connsiteY66" fmla="*/ 7384 h 10000"/>
              <a:gd name="connsiteX67" fmla="*/ 4685 w 10000"/>
              <a:gd name="connsiteY67" fmla="*/ 7047 h 10000"/>
              <a:gd name="connsiteX68" fmla="*/ 4685 w 10000"/>
              <a:gd name="connsiteY68" fmla="*/ 7384 h 10000"/>
              <a:gd name="connsiteX69" fmla="*/ 4685 w 10000"/>
              <a:gd name="connsiteY69" fmla="*/ 7182 h 10000"/>
              <a:gd name="connsiteX70" fmla="*/ 4387 w 10000"/>
              <a:gd name="connsiteY70" fmla="*/ 6979 h 10000"/>
              <a:gd name="connsiteX71" fmla="*/ 4097 w 10000"/>
              <a:gd name="connsiteY71" fmla="*/ 6577 h 10000"/>
              <a:gd name="connsiteX72" fmla="*/ 3801 w 10000"/>
              <a:gd name="connsiteY72" fmla="*/ 6577 h 10000"/>
              <a:gd name="connsiteX73" fmla="*/ 3801 w 10000"/>
              <a:gd name="connsiteY73" fmla="*/ 6577 h 10000"/>
              <a:gd name="connsiteX74" fmla="*/ 2924 w 10000"/>
              <a:gd name="connsiteY74" fmla="*/ 5771 h 10000"/>
              <a:gd name="connsiteX75" fmla="*/ 2632 w 10000"/>
              <a:gd name="connsiteY75" fmla="*/ 5638 h 10000"/>
              <a:gd name="connsiteX76" fmla="*/ 2632 w 10000"/>
              <a:gd name="connsiteY76" fmla="*/ 5502 h 10000"/>
              <a:gd name="connsiteX77" fmla="*/ 2632 w 10000"/>
              <a:gd name="connsiteY77" fmla="*/ 5235 h 10000"/>
              <a:gd name="connsiteX78" fmla="*/ 1755 w 10000"/>
              <a:gd name="connsiteY78" fmla="*/ 5235 h 10000"/>
              <a:gd name="connsiteX79" fmla="*/ 876 w 10000"/>
              <a:gd name="connsiteY79" fmla="*/ 4833 h 10000"/>
              <a:gd name="connsiteX80" fmla="*/ 581 w 10000"/>
              <a:gd name="connsiteY80" fmla="*/ 4764 h 10000"/>
              <a:gd name="connsiteX81" fmla="*/ 0 w 10000"/>
              <a:gd name="connsiteY81" fmla="*/ 4630 h 10000"/>
              <a:gd name="connsiteX0" fmla="*/ 2337 w 10000"/>
              <a:gd name="connsiteY0" fmla="*/ 0 h 10000"/>
              <a:gd name="connsiteX1" fmla="*/ 2632 w 10000"/>
              <a:gd name="connsiteY1" fmla="*/ 136 h 10000"/>
              <a:gd name="connsiteX2" fmla="*/ 2924 w 10000"/>
              <a:gd name="connsiteY2" fmla="*/ 269 h 10000"/>
              <a:gd name="connsiteX3" fmla="*/ 3508 w 10000"/>
              <a:gd name="connsiteY3" fmla="*/ 535 h 10000"/>
              <a:gd name="connsiteX4" fmla="*/ 4975 w 10000"/>
              <a:gd name="connsiteY4" fmla="*/ 671 h 10000"/>
              <a:gd name="connsiteX5" fmla="*/ 4685 w 10000"/>
              <a:gd name="connsiteY5" fmla="*/ 939 h 10000"/>
              <a:gd name="connsiteX6" fmla="*/ 4685 w 10000"/>
              <a:gd name="connsiteY6" fmla="*/ 1273 h 10000"/>
              <a:gd name="connsiteX7" fmla="*/ 6437 w 10000"/>
              <a:gd name="connsiteY7" fmla="*/ 1343 h 10000"/>
              <a:gd name="connsiteX8" fmla="*/ 7319 w 10000"/>
              <a:gd name="connsiteY8" fmla="*/ 1543 h 10000"/>
              <a:gd name="connsiteX9" fmla="*/ 7319 w 10000"/>
              <a:gd name="connsiteY9" fmla="*/ 1744 h 10000"/>
              <a:gd name="connsiteX10" fmla="*/ 7903 w 10000"/>
              <a:gd name="connsiteY10" fmla="*/ 1678 h 10000"/>
              <a:gd name="connsiteX11" fmla="*/ 9661 w 10000"/>
              <a:gd name="connsiteY11" fmla="*/ 1474 h 10000"/>
              <a:gd name="connsiteX12" fmla="*/ 9661 w 10000"/>
              <a:gd name="connsiteY12" fmla="*/ 1744 h 10000"/>
              <a:gd name="connsiteX13" fmla="*/ 9074 w 10000"/>
              <a:gd name="connsiteY13" fmla="*/ 1878 h 10000"/>
              <a:gd name="connsiteX14" fmla="*/ 8781 w 10000"/>
              <a:gd name="connsiteY14" fmla="*/ 2148 h 10000"/>
              <a:gd name="connsiteX15" fmla="*/ 7903 w 10000"/>
              <a:gd name="connsiteY15" fmla="*/ 2215 h 10000"/>
              <a:gd name="connsiteX16" fmla="*/ 7609 w 10000"/>
              <a:gd name="connsiteY16" fmla="*/ 2549 h 10000"/>
              <a:gd name="connsiteX17" fmla="*/ 6146 w 10000"/>
              <a:gd name="connsiteY17" fmla="*/ 2549 h 10000"/>
              <a:gd name="connsiteX18" fmla="*/ 6146 w 10000"/>
              <a:gd name="connsiteY18" fmla="*/ 2684 h 10000"/>
              <a:gd name="connsiteX19" fmla="*/ 5265 w 10000"/>
              <a:gd name="connsiteY19" fmla="*/ 2684 h 10000"/>
              <a:gd name="connsiteX20" fmla="*/ 4975 w 10000"/>
              <a:gd name="connsiteY20" fmla="*/ 2884 h 10000"/>
              <a:gd name="connsiteX21" fmla="*/ 4387 w 10000"/>
              <a:gd name="connsiteY21" fmla="*/ 2954 h 10000"/>
              <a:gd name="connsiteX22" fmla="*/ 3508 w 10000"/>
              <a:gd name="connsiteY22" fmla="*/ 3020 h 10000"/>
              <a:gd name="connsiteX23" fmla="*/ 2337 w 10000"/>
              <a:gd name="connsiteY23" fmla="*/ 2954 h 10000"/>
              <a:gd name="connsiteX24" fmla="*/ 1755 w 10000"/>
              <a:gd name="connsiteY24" fmla="*/ 3222 h 10000"/>
              <a:gd name="connsiteX25" fmla="*/ 2047 w 10000"/>
              <a:gd name="connsiteY25" fmla="*/ 3355 h 10000"/>
              <a:gd name="connsiteX26" fmla="*/ 1755 w 10000"/>
              <a:gd name="connsiteY26" fmla="*/ 3556 h 10000"/>
              <a:gd name="connsiteX27" fmla="*/ 2047 w 10000"/>
              <a:gd name="connsiteY27" fmla="*/ 3826 h 10000"/>
              <a:gd name="connsiteX28" fmla="*/ 876 w 10000"/>
              <a:gd name="connsiteY28" fmla="*/ 3826 h 10000"/>
              <a:gd name="connsiteX29" fmla="*/ 1755 w 10000"/>
              <a:gd name="connsiteY29" fmla="*/ 4026 h 10000"/>
              <a:gd name="connsiteX30" fmla="*/ 2047 w 10000"/>
              <a:gd name="connsiteY30" fmla="*/ 4160 h 10000"/>
              <a:gd name="connsiteX31" fmla="*/ 2337 w 10000"/>
              <a:gd name="connsiteY31" fmla="*/ 4359 h 10000"/>
              <a:gd name="connsiteX32" fmla="*/ 3508 w 10000"/>
              <a:gd name="connsiteY32" fmla="*/ 4697 h 10000"/>
              <a:gd name="connsiteX33" fmla="*/ 4685 w 10000"/>
              <a:gd name="connsiteY33" fmla="*/ 5033 h 10000"/>
              <a:gd name="connsiteX34" fmla="*/ 5563 w 10000"/>
              <a:gd name="connsiteY34" fmla="*/ 5436 h 10000"/>
              <a:gd name="connsiteX35" fmla="*/ 5853 w 10000"/>
              <a:gd name="connsiteY35" fmla="*/ 5301 h 10000"/>
              <a:gd name="connsiteX36" fmla="*/ 5853 w 10000"/>
              <a:gd name="connsiteY36" fmla="*/ 5567 h 10000"/>
              <a:gd name="connsiteX37" fmla="*/ 5265 w 10000"/>
              <a:gd name="connsiteY37" fmla="*/ 5705 h 10000"/>
              <a:gd name="connsiteX38" fmla="*/ 5563 w 10000"/>
              <a:gd name="connsiteY38" fmla="*/ 6041 h 10000"/>
              <a:gd name="connsiteX39" fmla="*/ 4975 w 10000"/>
              <a:gd name="connsiteY39" fmla="*/ 6174 h 10000"/>
              <a:gd name="connsiteX40" fmla="*/ 4387 w 10000"/>
              <a:gd name="connsiteY40" fmla="*/ 6242 h 10000"/>
              <a:gd name="connsiteX41" fmla="*/ 4975 w 10000"/>
              <a:gd name="connsiteY41" fmla="*/ 6510 h 10000"/>
              <a:gd name="connsiteX42" fmla="*/ 7023 w 10000"/>
              <a:gd name="connsiteY42" fmla="*/ 7047 h 10000"/>
              <a:gd name="connsiteX43" fmla="*/ 7609 w 10000"/>
              <a:gd name="connsiteY43" fmla="*/ 7651 h 10000"/>
              <a:gd name="connsiteX44" fmla="*/ 7903 w 10000"/>
              <a:gd name="connsiteY44" fmla="*/ 7852 h 10000"/>
              <a:gd name="connsiteX45" fmla="*/ 8197 w 10000"/>
              <a:gd name="connsiteY45" fmla="*/ 8054 h 10000"/>
              <a:gd name="connsiteX46" fmla="*/ 8781 w 10000"/>
              <a:gd name="connsiteY46" fmla="*/ 8322 h 10000"/>
              <a:gd name="connsiteX47" fmla="*/ 9364 w 10000"/>
              <a:gd name="connsiteY47" fmla="*/ 8659 h 10000"/>
              <a:gd name="connsiteX48" fmla="*/ 8781 w 10000"/>
              <a:gd name="connsiteY48" fmla="*/ 9059 h 10000"/>
              <a:gd name="connsiteX49" fmla="*/ 7609 w 10000"/>
              <a:gd name="connsiteY49" fmla="*/ 9462 h 10000"/>
              <a:gd name="connsiteX50" fmla="*/ 7319 w 10000"/>
              <a:gd name="connsiteY50" fmla="*/ 9664 h 10000"/>
              <a:gd name="connsiteX51" fmla="*/ 7023 w 10000"/>
              <a:gd name="connsiteY51" fmla="*/ 10000 h 10000"/>
              <a:gd name="connsiteX52" fmla="*/ 6437 w 10000"/>
              <a:gd name="connsiteY52" fmla="*/ 9596 h 10000"/>
              <a:gd name="connsiteX53" fmla="*/ 6437 w 10000"/>
              <a:gd name="connsiteY53" fmla="*/ 9462 h 10000"/>
              <a:gd name="connsiteX54" fmla="*/ 6733 w 10000"/>
              <a:gd name="connsiteY54" fmla="*/ 9328 h 10000"/>
              <a:gd name="connsiteX55" fmla="*/ 7023 w 10000"/>
              <a:gd name="connsiteY55" fmla="*/ 8992 h 10000"/>
              <a:gd name="connsiteX56" fmla="*/ 7319 w 10000"/>
              <a:gd name="connsiteY56" fmla="*/ 8724 h 10000"/>
              <a:gd name="connsiteX57" fmla="*/ 7023 w 10000"/>
              <a:gd name="connsiteY57" fmla="*/ 8659 h 10000"/>
              <a:gd name="connsiteX58" fmla="*/ 6733 w 10000"/>
              <a:gd name="connsiteY58" fmla="*/ 8724 h 10000"/>
              <a:gd name="connsiteX59" fmla="*/ 6437 w 10000"/>
              <a:gd name="connsiteY59" fmla="*/ 8592 h 10000"/>
              <a:gd name="connsiteX60" fmla="*/ 6733 w 10000"/>
              <a:gd name="connsiteY60" fmla="*/ 8389 h 10000"/>
              <a:gd name="connsiteX61" fmla="*/ 6146 w 10000"/>
              <a:gd name="connsiteY61" fmla="*/ 8322 h 10000"/>
              <a:gd name="connsiteX62" fmla="*/ 6733 w 10000"/>
              <a:gd name="connsiteY62" fmla="*/ 8322 h 10000"/>
              <a:gd name="connsiteX63" fmla="*/ 6733 w 10000"/>
              <a:gd name="connsiteY63" fmla="*/ 8188 h 10000"/>
              <a:gd name="connsiteX64" fmla="*/ 6437 w 10000"/>
              <a:gd name="connsiteY64" fmla="*/ 7986 h 10000"/>
              <a:gd name="connsiteX65" fmla="*/ 6146 w 10000"/>
              <a:gd name="connsiteY65" fmla="*/ 7717 h 10000"/>
              <a:gd name="connsiteX66" fmla="*/ 5265 w 10000"/>
              <a:gd name="connsiteY66" fmla="*/ 7384 h 10000"/>
              <a:gd name="connsiteX67" fmla="*/ 4685 w 10000"/>
              <a:gd name="connsiteY67" fmla="*/ 7047 h 10000"/>
              <a:gd name="connsiteX68" fmla="*/ 4685 w 10000"/>
              <a:gd name="connsiteY68" fmla="*/ 7384 h 10000"/>
              <a:gd name="connsiteX69" fmla="*/ 4685 w 10000"/>
              <a:gd name="connsiteY69" fmla="*/ 7182 h 10000"/>
              <a:gd name="connsiteX70" fmla="*/ 4387 w 10000"/>
              <a:gd name="connsiteY70" fmla="*/ 6979 h 10000"/>
              <a:gd name="connsiteX71" fmla="*/ 4097 w 10000"/>
              <a:gd name="connsiteY71" fmla="*/ 6577 h 10000"/>
              <a:gd name="connsiteX72" fmla="*/ 3801 w 10000"/>
              <a:gd name="connsiteY72" fmla="*/ 6577 h 10000"/>
              <a:gd name="connsiteX73" fmla="*/ 3801 w 10000"/>
              <a:gd name="connsiteY73" fmla="*/ 6577 h 10000"/>
              <a:gd name="connsiteX74" fmla="*/ 2924 w 10000"/>
              <a:gd name="connsiteY74" fmla="*/ 5771 h 10000"/>
              <a:gd name="connsiteX75" fmla="*/ 2632 w 10000"/>
              <a:gd name="connsiteY75" fmla="*/ 5638 h 10000"/>
              <a:gd name="connsiteX76" fmla="*/ 2632 w 10000"/>
              <a:gd name="connsiteY76" fmla="*/ 5502 h 10000"/>
              <a:gd name="connsiteX77" fmla="*/ 2632 w 10000"/>
              <a:gd name="connsiteY77" fmla="*/ 5235 h 10000"/>
              <a:gd name="connsiteX78" fmla="*/ 1755 w 10000"/>
              <a:gd name="connsiteY78" fmla="*/ 5235 h 10000"/>
              <a:gd name="connsiteX79" fmla="*/ 876 w 10000"/>
              <a:gd name="connsiteY79" fmla="*/ 4833 h 10000"/>
              <a:gd name="connsiteX80" fmla="*/ 0 w 10000"/>
              <a:gd name="connsiteY80" fmla="*/ 4630 h 10000"/>
              <a:gd name="connsiteX0" fmla="*/ 2337 w 10000"/>
              <a:gd name="connsiteY0" fmla="*/ 0 h 10000"/>
              <a:gd name="connsiteX1" fmla="*/ 2632 w 10000"/>
              <a:gd name="connsiteY1" fmla="*/ 136 h 10000"/>
              <a:gd name="connsiteX2" fmla="*/ 2924 w 10000"/>
              <a:gd name="connsiteY2" fmla="*/ 269 h 10000"/>
              <a:gd name="connsiteX3" fmla="*/ 3508 w 10000"/>
              <a:gd name="connsiteY3" fmla="*/ 535 h 10000"/>
              <a:gd name="connsiteX4" fmla="*/ 4975 w 10000"/>
              <a:gd name="connsiteY4" fmla="*/ 671 h 10000"/>
              <a:gd name="connsiteX5" fmla="*/ 4685 w 10000"/>
              <a:gd name="connsiteY5" fmla="*/ 939 h 10000"/>
              <a:gd name="connsiteX6" fmla="*/ 4685 w 10000"/>
              <a:gd name="connsiteY6" fmla="*/ 1273 h 10000"/>
              <a:gd name="connsiteX7" fmla="*/ 6437 w 10000"/>
              <a:gd name="connsiteY7" fmla="*/ 1343 h 10000"/>
              <a:gd name="connsiteX8" fmla="*/ 7319 w 10000"/>
              <a:gd name="connsiteY8" fmla="*/ 1543 h 10000"/>
              <a:gd name="connsiteX9" fmla="*/ 7319 w 10000"/>
              <a:gd name="connsiteY9" fmla="*/ 1744 h 10000"/>
              <a:gd name="connsiteX10" fmla="*/ 7903 w 10000"/>
              <a:gd name="connsiteY10" fmla="*/ 1678 h 10000"/>
              <a:gd name="connsiteX11" fmla="*/ 9661 w 10000"/>
              <a:gd name="connsiteY11" fmla="*/ 1474 h 10000"/>
              <a:gd name="connsiteX12" fmla="*/ 9661 w 10000"/>
              <a:gd name="connsiteY12" fmla="*/ 1744 h 10000"/>
              <a:gd name="connsiteX13" fmla="*/ 9074 w 10000"/>
              <a:gd name="connsiteY13" fmla="*/ 1878 h 10000"/>
              <a:gd name="connsiteX14" fmla="*/ 8781 w 10000"/>
              <a:gd name="connsiteY14" fmla="*/ 2148 h 10000"/>
              <a:gd name="connsiteX15" fmla="*/ 7903 w 10000"/>
              <a:gd name="connsiteY15" fmla="*/ 2215 h 10000"/>
              <a:gd name="connsiteX16" fmla="*/ 7609 w 10000"/>
              <a:gd name="connsiteY16" fmla="*/ 2549 h 10000"/>
              <a:gd name="connsiteX17" fmla="*/ 6146 w 10000"/>
              <a:gd name="connsiteY17" fmla="*/ 2549 h 10000"/>
              <a:gd name="connsiteX18" fmla="*/ 6146 w 10000"/>
              <a:gd name="connsiteY18" fmla="*/ 2684 h 10000"/>
              <a:gd name="connsiteX19" fmla="*/ 5265 w 10000"/>
              <a:gd name="connsiteY19" fmla="*/ 2684 h 10000"/>
              <a:gd name="connsiteX20" fmla="*/ 4975 w 10000"/>
              <a:gd name="connsiteY20" fmla="*/ 2884 h 10000"/>
              <a:gd name="connsiteX21" fmla="*/ 4387 w 10000"/>
              <a:gd name="connsiteY21" fmla="*/ 2954 h 10000"/>
              <a:gd name="connsiteX22" fmla="*/ 3508 w 10000"/>
              <a:gd name="connsiteY22" fmla="*/ 3020 h 10000"/>
              <a:gd name="connsiteX23" fmla="*/ 2337 w 10000"/>
              <a:gd name="connsiteY23" fmla="*/ 2954 h 10000"/>
              <a:gd name="connsiteX24" fmla="*/ 1755 w 10000"/>
              <a:gd name="connsiteY24" fmla="*/ 3222 h 10000"/>
              <a:gd name="connsiteX25" fmla="*/ 2047 w 10000"/>
              <a:gd name="connsiteY25" fmla="*/ 3355 h 10000"/>
              <a:gd name="connsiteX26" fmla="*/ 1755 w 10000"/>
              <a:gd name="connsiteY26" fmla="*/ 3556 h 10000"/>
              <a:gd name="connsiteX27" fmla="*/ 2047 w 10000"/>
              <a:gd name="connsiteY27" fmla="*/ 3826 h 10000"/>
              <a:gd name="connsiteX28" fmla="*/ 876 w 10000"/>
              <a:gd name="connsiteY28" fmla="*/ 3826 h 10000"/>
              <a:gd name="connsiteX29" fmla="*/ 1755 w 10000"/>
              <a:gd name="connsiteY29" fmla="*/ 4026 h 10000"/>
              <a:gd name="connsiteX30" fmla="*/ 2047 w 10000"/>
              <a:gd name="connsiteY30" fmla="*/ 4160 h 10000"/>
              <a:gd name="connsiteX31" fmla="*/ 2337 w 10000"/>
              <a:gd name="connsiteY31" fmla="*/ 4359 h 10000"/>
              <a:gd name="connsiteX32" fmla="*/ 3508 w 10000"/>
              <a:gd name="connsiteY32" fmla="*/ 4697 h 10000"/>
              <a:gd name="connsiteX33" fmla="*/ 4685 w 10000"/>
              <a:gd name="connsiteY33" fmla="*/ 5033 h 10000"/>
              <a:gd name="connsiteX34" fmla="*/ 5563 w 10000"/>
              <a:gd name="connsiteY34" fmla="*/ 5436 h 10000"/>
              <a:gd name="connsiteX35" fmla="*/ 5853 w 10000"/>
              <a:gd name="connsiteY35" fmla="*/ 5301 h 10000"/>
              <a:gd name="connsiteX36" fmla="*/ 5853 w 10000"/>
              <a:gd name="connsiteY36" fmla="*/ 5567 h 10000"/>
              <a:gd name="connsiteX37" fmla="*/ 5265 w 10000"/>
              <a:gd name="connsiteY37" fmla="*/ 5705 h 10000"/>
              <a:gd name="connsiteX38" fmla="*/ 5563 w 10000"/>
              <a:gd name="connsiteY38" fmla="*/ 6041 h 10000"/>
              <a:gd name="connsiteX39" fmla="*/ 4975 w 10000"/>
              <a:gd name="connsiteY39" fmla="*/ 6174 h 10000"/>
              <a:gd name="connsiteX40" fmla="*/ 4387 w 10000"/>
              <a:gd name="connsiteY40" fmla="*/ 6242 h 10000"/>
              <a:gd name="connsiteX41" fmla="*/ 4975 w 10000"/>
              <a:gd name="connsiteY41" fmla="*/ 6510 h 10000"/>
              <a:gd name="connsiteX42" fmla="*/ 7023 w 10000"/>
              <a:gd name="connsiteY42" fmla="*/ 7047 h 10000"/>
              <a:gd name="connsiteX43" fmla="*/ 7609 w 10000"/>
              <a:gd name="connsiteY43" fmla="*/ 7651 h 10000"/>
              <a:gd name="connsiteX44" fmla="*/ 7903 w 10000"/>
              <a:gd name="connsiteY44" fmla="*/ 7852 h 10000"/>
              <a:gd name="connsiteX45" fmla="*/ 8197 w 10000"/>
              <a:gd name="connsiteY45" fmla="*/ 8054 h 10000"/>
              <a:gd name="connsiteX46" fmla="*/ 8781 w 10000"/>
              <a:gd name="connsiteY46" fmla="*/ 8322 h 10000"/>
              <a:gd name="connsiteX47" fmla="*/ 9364 w 10000"/>
              <a:gd name="connsiteY47" fmla="*/ 8659 h 10000"/>
              <a:gd name="connsiteX48" fmla="*/ 8781 w 10000"/>
              <a:gd name="connsiteY48" fmla="*/ 9059 h 10000"/>
              <a:gd name="connsiteX49" fmla="*/ 7609 w 10000"/>
              <a:gd name="connsiteY49" fmla="*/ 9462 h 10000"/>
              <a:gd name="connsiteX50" fmla="*/ 7319 w 10000"/>
              <a:gd name="connsiteY50" fmla="*/ 9664 h 10000"/>
              <a:gd name="connsiteX51" fmla="*/ 7023 w 10000"/>
              <a:gd name="connsiteY51" fmla="*/ 10000 h 10000"/>
              <a:gd name="connsiteX52" fmla="*/ 6437 w 10000"/>
              <a:gd name="connsiteY52" fmla="*/ 9596 h 10000"/>
              <a:gd name="connsiteX53" fmla="*/ 6437 w 10000"/>
              <a:gd name="connsiteY53" fmla="*/ 9462 h 10000"/>
              <a:gd name="connsiteX54" fmla="*/ 6733 w 10000"/>
              <a:gd name="connsiteY54" fmla="*/ 9328 h 10000"/>
              <a:gd name="connsiteX55" fmla="*/ 7023 w 10000"/>
              <a:gd name="connsiteY55" fmla="*/ 8992 h 10000"/>
              <a:gd name="connsiteX56" fmla="*/ 7319 w 10000"/>
              <a:gd name="connsiteY56" fmla="*/ 8724 h 10000"/>
              <a:gd name="connsiteX57" fmla="*/ 7023 w 10000"/>
              <a:gd name="connsiteY57" fmla="*/ 8659 h 10000"/>
              <a:gd name="connsiteX58" fmla="*/ 6733 w 10000"/>
              <a:gd name="connsiteY58" fmla="*/ 8724 h 10000"/>
              <a:gd name="connsiteX59" fmla="*/ 6437 w 10000"/>
              <a:gd name="connsiteY59" fmla="*/ 8592 h 10000"/>
              <a:gd name="connsiteX60" fmla="*/ 6733 w 10000"/>
              <a:gd name="connsiteY60" fmla="*/ 8389 h 10000"/>
              <a:gd name="connsiteX61" fmla="*/ 6146 w 10000"/>
              <a:gd name="connsiteY61" fmla="*/ 8322 h 10000"/>
              <a:gd name="connsiteX62" fmla="*/ 6733 w 10000"/>
              <a:gd name="connsiteY62" fmla="*/ 8322 h 10000"/>
              <a:gd name="connsiteX63" fmla="*/ 6733 w 10000"/>
              <a:gd name="connsiteY63" fmla="*/ 8188 h 10000"/>
              <a:gd name="connsiteX64" fmla="*/ 6437 w 10000"/>
              <a:gd name="connsiteY64" fmla="*/ 7986 h 10000"/>
              <a:gd name="connsiteX65" fmla="*/ 6146 w 10000"/>
              <a:gd name="connsiteY65" fmla="*/ 7717 h 10000"/>
              <a:gd name="connsiteX66" fmla="*/ 5265 w 10000"/>
              <a:gd name="connsiteY66" fmla="*/ 7384 h 10000"/>
              <a:gd name="connsiteX67" fmla="*/ 4685 w 10000"/>
              <a:gd name="connsiteY67" fmla="*/ 7047 h 10000"/>
              <a:gd name="connsiteX68" fmla="*/ 4685 w 10000"/>
              <a:gd name="connsiteY68" fmla="*/ 7384 h 10000"/>
              <a:gd name="connsiteX69" fmla="*/ 4685 w 10000"/>
              <a:gd name="connsiteY69" fmla="*/ 7182 h 10000"/>
              <a:gd name="connsiteX70" fmla="*/ 4387 w 10000"/>
              <a:gd name="connsiteY70" fmla="*/ 6979 h 10000"/>
              <a:gd name="connsiteX71" fmla="*/ 4097 w 10000"/>
              <a:gd name="connsiteY71" fmla="*/ 6577 h 10000"/>
              <a:gd name="connsiteX72" fmla="*/ 3801 w 10000"/>
              <a:gd name="connsiteY72" fmla="*/ 6577 h 10000"/>
              <a:gd name="connsiteX73" fmla="*/ 3801 w 10000"/>
              <a:gd name="connsiteY73" fmla="*/ 6577 h 10000"/>
              <a:gd name="connsiteX74" fmla="*/ 2924 w 10000"/>
              <a:gd name="connsiteY74" fmla="*/ 5771 h 10000"/>
              <a:gd name="connsiteX75" fmla="*/ 2632 w 10000"/>
              <a:gd name="connsiteY75" fmla="*/ 5638 h 10000"/>
              <a:gd name="connsiteX76" fmla="*/ 2632 w 10000"/>
              <a:gd name="connsiteY76" fmla="*/ 5502 h 10000"/>
              <a:gd name="connsiteX77" fmla="*/ 2632 w 10000"/>
              <a:gd name="connsiteY77" fmla="*/ 5235 h 10000"/>
              <a:gd name="connsiteX78" fmla="*/ 1755 w 10000"/>
              <a:gd name="connsiteY78" fmla="*/ 5235 h 10000"/>
              <a:gd name="connsiteX79" fmla="*/ 0 w 10000"/>
              <a:gd name="connsiteY79" fmla="*/ 4630 h 10000"/>
              <a:gd name="connsiteX0" fmla="*/ 2337 w 10000"/>
              <a:gd name="connsiteY0" fmla="*/ 0 h 10000"/>
              <a:gd name="connsiteX1" fmla="*/ 2632 w 10000"/>
              <a:gd name="connsiteY1" fmla="*/ 136 h 10000"/>
              <a:gd name="connsiteX2" fmla="*/ 2924 w 10000"/>
              <a:gd name="connsiteY2" fmla="*/ 269 h 10000"/>
              <a:gd name="connsiteX3" fmla="*/ 3508 w 10000"/>
              <a:gd name="connsiteY3" fmla="*/ 535 h 10000"/>
              <a:gd name="connsiteX4" fmla="*/ 4975 w 10000"/>
              <a:gd name="connsiteY4" fmla="*/ 671 h 10000"/>
              <a:gd name="connsiteX5" fmla="*/ 4685 w 10000"/>
              <a:gd name="connsiteY5" fmla="*/ 939 h 10000"/>
              <a:gd name="connsiteX6" fmla="*/ 4685 w 10000"/>
              <a:gd name="connsiteY6" fmla="*/ 1273 h 10000"/>
              <a:gd name="connsiteX7" fmla="*/ 6437 w 10000"/>
              <a:gd name="connsiteY7" fmla="*/ 1343 h 10000"/>
              <a:gd name="connsiteX8" fmla="*/ 7319 w 10000"/>
              <a:gd name="connsiteY8" fmla="*/ 1543 h 10000"/>
              <a:gd name="connsiteX9" fmla="*/ 7319 w 10000"/>
              <a:gd name="connsiteY9" fmla="*/ 1744 h 10000"/>
              <a:gd name="connsiteX10" fmla="*/ 7903 w 10000"/>
              <a:gd name="connsiteY10" fmla="*/ 1678 h 10000"/>
              <a:gd name="connsiteX11" fmla="*/ 9661 w 10000"/>
              <a:gd name="connsiteY11" fmla="*/ 1474 h 10000"/>
              <a:gd name="connsiteX12" fmla="*/ 9661 w 10000"/>
              <a:gd name="connsiteY12" fmla="*/ 1744 h 10000"/>
              <a:gd name="connsiteX13" fmla="*/ 9074 w 10000"/>
              <a:gd name="connsiteY13" fmla="*/ 1878 h 10000"/>
              <a:gd name="connsiteX14" fmla="*/ 8781 w 10000"/>
              <a:gd name="connsiteY14" fmla="*/ 2148 h 10000"/>
              <a:gd name="connsiteX15" fmla="*/ 7903 w 10000"/>
              <a:gd name="connsiteY15" fmla="*/ 2215 h 10000"/>
              <a:gd name="connsiteX16" fmla="*/ 7609 w 10000"/>
              <a:gd name="connsiteY16" fmla="*/ 2549 h 10000"/>
              <a:gd name="connsiteX17" fmla="*/ 6146 w 10000"/>
              <a:gd name="connsiteY17" fmla="*/ 2549 h 10000"/>
              <a:gd name="connsiteX18" fmla="*/ 6146 w 10000"/>
              <a:gd name="connsiteY18" fmla="*/ 2684 h 10000"/>
              <a:gd name="connsiteX19" fmla="*/ 5265 w 10000"/>
              <a:gd name="connsiteY19" fmla="*/ 2684 h 10000"/>
              <a:gd name="connsiteX20" fmla="*/ 4975 w 10000"/>
              <a:gd name="connsiteY20" fmla="*/ 2884 h 10000"/>
              <a:gd name="connsiteX21" fmla="*/ 4387 w 10000"/>
              <a:gd name="connsiteY21" fmla="*/ 2954 h 10000"/>
              <a:gd name="connsiteX22" fmla="*/ 3508 w 10000"/>
              <a:gd name="connsiteY22" fmla="*/ 3020 h 10000"/>
              <a:gd name="connsiteX23" fmla="*/ 2337 w 10000"/>
              <a:gd name="connsiteY23" fmla="*/ 2954 h 10000"/>
              <a:gd name="connsiteX24" fmla="*/ 1755 w 10000"/>
              <a:gd name="connsiteY24" fmla="*/ 3222 h 10000"/>
              <a:gd name="connsiteX25" fmla="*/ 2047 w 10000"/>
              <a:gd name="connsiteY25" fmla="*/ 3355 h 10000"/>
              <a:gd name="connsiteX26" fmla="*/ 1755 w 10000"/>
              <a:gd name="connsiteY26" fmla="*/ 3556 h 10000"/>
              <a:gd name="connsiteX27" fmla="*/ 2047 w 10000"/>
              <a:gd name="connsiteY27" fmla="*/ 3826 h 10000"/>
              <a:gd name="connsiteX28" fmla="*/ 876 w 10000"/>
              <a:gd name="connsiteY28" fmla="*/ 3826 h 10000"/>
              <a:gd name="connsiteX29" fmla="*/ 1755 w 10000"/>
              <a:gd name="connsiteY29" fmla="*/ 4026 h 10000"/>
              <a:gd name="connsiteX30" fmla="*/ 2047 w 10000"/>
              <a:gd name="connsiteY30" fmla="*/ 4160 h 10000"/>
              <a:gd name="connsiteX31" fmla="*/ 2337 w 10000"/>
              <a:gd name="connsiteY31" fmla="*/ 4359 h 10000"/>
              <a:gd name="connsiteX32" fmla="*/ 3508 w 10000"/>
              <a:gd name="connsiteY32" fmla="*/ 4697 h 10000"/>
              <a:gd name="connsiteX33" fmla="*/ 4685 w 10000"/>
              <a:gd name="connsiteY33" fmla="*/ 5033 h 10000"/>
              <a:gd name="connsiteX34" fmla="*/ 5563 w 10000"/>
              <a:gd name="connsiteY34" fmla="*/ 5436 h 10000"/>
              <a:gd name="connsiteX35" fmla="*/ 5853 w 10000"/>
              <a:gd name="connsiteY35" fmla="*/ 5301 h 10000"/>
              <a:gd name="connsiteX36" fmla="*/ 5853 w 10000"/>
              <a:gd name="connsiteY36" fmla="*/ 5567 h 10000"/>
              <a:gd name="connsiteX37" fmla="*/ 5265 w 10000"/>
              <a:gd name="connsiteY37" fmla="*/ 5705 h 10000"/>
              <a:gd name="connsiteX38" fmla="*/ 5563 w 10000"/>
              <a:gd name="connsiteY38" fmla="*/ 6041 h 10000"/>
              <a:gd name="connsiteX39" fmla="*/ 4975 w 10000"/>
              <a:gd name="connsiteY39" fmla="*/ 6174 h 10000"/>
              <a:gd name="connsiteX40" fmla="*/ 4387 w 10000"/>
              <a:gd name="connsiteY40" fmla="*/ 6242 h 10000"/>
              <a:gd name="connsiteX41" fmla="*/ 4975 w 10000"/>
              <a:gd name="connsiteY41" fmla="*/ 6510 h 10000"/>
              <a:gd name="connsiteX42" fmla="*/ 7023 w 10000"/>
              <a:gd name="connsiteY42" fmla="*/ 7047 h 10000"/>
              <a:gd name="connsiteX43" fmla="*/ 7609 w 10000"/>
              <a:gd name="connsiteY43" fmla="*/ 7651 h 10000"/>
              <a:gd name="connsiteX44" fmla="*/ 7903 w 10000"/>
              <a:gd name="connsiteY44" fmla="*/ 7852 h 10000"/>
              <a:gd name="connsiteX45" fmla="*/ 8197 w 10000"/>
              <a:gd name="connsiteY45" fmla="*/ 8054 h 10000"/>
              <a:gd name="connsiteX46" fmla="*/ 8781 w 10000"/>
              <a:gd name="connsiteY46" fmla="*/ 8322 h 10000"/>
              <a:gd name="connsiteX47" fmla="*/ 9364 w 10000"/>
              <a:gd name="connsiteY47" fmla="*/ 8659 h 10000"/>
              <a:gd name="connsiteX48" fmla="*/ 8781 w 10000"/>
              <a:gd name="connsiteY48" fmla="*/ 9059 h 10000"/>
              <a:gd name="connsiteX49" fmla="*/ 7609 w 10000"/>
              <a:gd name="connsiteY49" fmla="*/ 9462 h 10000"/>
              <a:gd name="connsiteX50" fmla="*/ 7319 w 10000"/>
              <a:gd name="connsiteY50" fmla="*/ 9664 h 10000"/>
              <a:gd name="connsiteX51" fmla="*/ 7023 w 10000"/>
              <a:gd name="connsiteY51" fmla="*/ 10000 h 10000"/>
              <a:gd name="connsiteX52" fmla="*/ 6437 w 10000"/>
              <a:gd name="connsiteY52" fmla="*/ 9596 h 10000"/>
              <a:gd name="connsiteX53" fmla="*/ 6437 w 10000"/>
              <a:gd name="connsiteY53" fmla="*/ 9462 h 10000"/>
              <a:gd name="connsiteX54" fmla="*/ 6733 w 10000"/>
              <a:gd name="connsiteY54" fmla="*/ 9328 h 10000"/>
              <a:gd name="connsiteX55" fmla="*/ 7023 w 10000"/>
              <a:gd name="connsiteY55" fmla="*/ 8992 h 10000"/>
              <a:gd name="connsiteX56" fmla="*/ 7319 w 10000"/>
              <a:gd name="connsiteY56" fmla="*/ 8724 h 10000"/>
              <a:gd name="connsiteX57" fmla="*/ 7023 w 10000"/>
              <a:gd name="connsiteY57" fmla="*/ 8659 h 10000"/>
              <a:gd name="connsiteX58" fmla="*/ 6733 w 10000"/>
              <a:gd name="connsiteY58" fmla="*/ 8724 h 10000"/>
              <a:gd name="connsiteX59" fmla="*/ 6437 w 10000"/>
              <a:gd name="connsiteY59" fmla="*/ 8592 h 10000"/>
              <a:gd name="connsiteX60" fmla="*/ 6733 w 10000"/>
              <a:gd name="connsiteY60" fmla="*/ 8389 h 10000"/>
              <a:gd name="connsiteX61" fmla="*/ 6146 w 10000"/>
              <a:gd name="connsiteY61" fmla="*/ 8322 h 10000"/>
              <a:gd name="connsiteX62" fmla="*/ 6733 w 10000"/>
              <a:gd name="connsiteY62" fmla="*/ 8322 h 10000"/>
              <a:gd name="connsiteX63" fmla="*/ 6733 w 10000"/>
              <a:gd name="connsiteY63" fmla="*/ 8188 h 10000"/>
              <a:gd name="connsiteX64" fmla="*/ 6437 w 10000"/>
              <a:gd name="connsiteY64" fmla="*/ 7986 h 10000"/>
              <a:gd name="connsiteX65" fmla="*/ 6146 w 10000"/>
              <a:gd name="connsiteY65" fmla="*/ 7717 h 10000"/>
              <a:gd name="connsiteX66" fmla="*/ 5265 w 10000"/>
              <a:gd name="connsiteY66" fmla="*/ 7384 h 10000"/>
              <a:gd name="connsiteX67" fmla="*/ 4685 w 10000"/>
              <a:gd name="connsiteY67" fmla="*/ 7047 h 10000"/>
              <a:gd name="connsiteX68" fmla="*/ 4685 w 10000"/>
              <a:gd name="connsiteY68" fmla="*/ 7384 h 10000"/>
              <a:gd name="connsiteX69" fmla="*/ 4685 w 10000"/>
              <a:gd name="connsiteY69" fmla="*/ 7182 h 10000"/>
              <a:gd name="connsiteX70" fmla="*/ 4387 w 10000"/>
              <a:gd name="connsiteY70" fmla="*/ 6979 h 10000"/>
              <a:gd name="connsiteX71" fmla="*/ 4097 w 10000"/>
              <a:gd name="connsiteY71" fmla="*/ 6577 h 10000"/>
              <a:gd name="connsiteX72" fmla="*/ 3801 w 10000"/>
              <a:gd name="connsiteY72" fmla="*/ 6577 h 10000"/>
              <a:gd name="connsiteX73" fmla="*/ 3801 w 10000"/>
              <a:gd name="connsiteY73" fmla="*/ 6577 h 10000"/>
              <a:gd name="connsiteX74" fmla="*/ 2924 w 10000"/>
              <a:gd name="connsiteY74" fmla="*/ 5771 h 10000"/>
              <a:gd name="connsiteX75" fmla="*/ 2632 w 10000"/>
              <a:gd name="connsiteY75" fmla="*/ 5638 h 10000"/>
              <a:gd name="connsiteX76" fmla="*/ 2632 w 10000"/>
              <a:gd name="connsiteY76" fmla="*/ 5502 h 10000"/>
              <a:gd name="connsiteX77" fmla="*/ 2632 w 10000"/>
              <a:gd name="connsiteY77" fmla="*/ 5235 h 10000"/>
              <a:gd name="connsiteX78" fmla="*/ 1755 w 10000"/>
              <a:gd name="connsiteY78" fmla="*/ 5235 h 10000"/>
              <a:gd name="connsiteX79" fmla="*/ 1006 w 10000"/>
              <a:gd name="connsiteY79" fmla="*/ 4923 h 10000"/>
              <a:gd name="connsiteX80" fmla="*/ 0 w 10000"/>
              <a:gd name="connsiteY80" fmla="*/ 4630 h 10000"/>
              <a:gd name="connsiteX0" fmla="*/ 1461 w 9124"/>
              <a:gd name="connsiteY0" fmla="*/ 0 h 10000"/>
              <a:gd name="connsiteX1" fmla="*/ 1756 w 9124"/>
              <a:gd name="connsiteY1" fmla="*/ 136 h 10000"/>
              <a:gd name="connsiteX2" fmla="*/ 2048 w 9124"/>
              <a:gd name="connsiteY2" fmla="*/ 269 h 10000"/>
              <a:gd name="connsiteX3" fmla="*/ 2632 w 9124"/>
              <a:gd name="connsiteY3" fmla="*/ 535 h 10000"/>
              <a:gd name="connsiteX4" fmla="*/ 4099 w 9124"/>
              <a:gd name="connsiteY4" fmla="*/ 671 h 10000"/>
              <a:gd name="connsiteX5" fmla="*/ 3809 w 9124"/>
              <a:gd name="connsiteY5" fmla="*/ 939 h 10000"/>
              <a:gd name="connsiteX6" fmla="*/ 3809 w 9124"/>
              <a:gd name="connsiteY6" fmla="*/ 1273 h 10000"/>
              <a:gd name="connsiteX7" fmla="*/ 5561 w 9124"/>
              <a:gd name="connsiteY7" fmla="*/ 1343 h 10000"/>
              <a:gd name="connsiteX8" fmla="*/ 6443 w 9124"/>
              <a:gd name="connsiteY8" fmla="*/ 1543 h 10000"/>
              <a:gd name="connsiteX9" fmla="*/ 6443 w 9124"/>
              <a:gd name="connsiteY9" fmla="*/ 1744 h 10000"/>
              <a:gd name="connsiteX10" fmla="*/ 7027 w 9124"/>
              <a:gd name="connsiteY10" fmla="*/ 1678 h 10000"/>
              <a:gd name="connsiteX11" fmla="*/ 8785 w 9124"/>
              <a:gd name="connsiteY11" fmla="*/ 1474 h 10000"/>
              <a:gd name="connsiteX12" fmla="*/ 8785 w 9124"/>
              <a:gd name="connsiteY12" fmla="*/ 1744 h 10000"/>
              <a:gd name="connsiteX13" fmla="*/ 8198 w 9124"/>
              <a:gd name="connsiteY13" fmla="*/ 1878 h 10000"/>
              <a:gd name="connsiteX14" fmla="*/ 7905 w 9124"/>
              <a:gd name="connsiteY14" fmla="*/ 2148 h 10000"/>
              <a:gd name="connsiteX15" fmla="*/ 7027 w 9124"/>
              <a:gd name="connsiteY15" fmla="*/ 2215 h 10000"/>
              <a:gd name="connsiteX16" fmla="*/ 6733 w 9124"/>
              <a:gd name="connsiteY16" fmla="*/ 2549 h 10000"/>
              <a:gd name="connsiteX17" fmla="*/ 5270 w 9124"/>
              <a:gd name="connsiteY17" fmla="*/ 2549 h 10000"/>
              <a:gd name="connsiteX18" fmla="*/ 5270 w 9124"/>
              <a:gd name="connsiteY18" fmla="*/ 2684 h 10000"/>
              <a:gd name="connsiteX19" fmla="*/ 4389 w 9124"/>
              <a:gd name="connsiteY19" fmla="*/ 2684 h 10000"/>
              <a:gd name="connsiteX20" fmla="*/ 4099 w 9124"/>
              <a:gd name="connsiteY20" fmla="*/ 2884 h 10000"/>
              <a:gd name="connsiteX21" fmla="*/ 3511 w 9124"/>
              <a:gd name="connsiteY21" fmla="*/ 2954 h 10000"/>
              <a:gd name="connsiteX22" fmla="*/ 2632 w 9124"/>
              <a:gd name="connsiteY22" fmla="*/ 3020 h 10000"/>
              <a:gd name="connsiteX23" fmla="*/ 1461 w 9124"/>
              <a:gd name="connsiteY23" fmla="*/ 2954 h 10000"/>
              <a:gd name="connsiteX24" fmla="*/ 879 w 9124"/>
              <a:gd name="connsiteY24" fmla="*/ 3222 h 10000"/>
              <a:gd name="connsiteX25" fmla="*/ 1171 w 9124"/>
              <a:gd name="connsiteY25" fmla="*/ 3355 h 10000"/>
              <a:gd name="connsiteX26" fmla="*/ 879 w 9124"/>
              <a:gd name="connsiteY26" fmla="*/ 3556 h 10000"/>
              <a:gd name="connsiteX27" fmla="*/ 1171 w 9124"/>
              <a:gd name="connsiteY27" fmla="*/ 3826 h 10000"/>
              <a:gd name="connsiteX28" fmla="*/ 0 w 9124"/>
              <a:gd name="connsiteY28" fmla="*/ 3826 h 10000"/>
              <a:gd name="connsiteX29" fmla="*/ 879 w 9124"/>
              <a:gd name="connsiteY29" fmla="*/ 4026 h 10000"/>
              <a:gd name="connsiteX30" fmla="*/ 1171 w 9124"/>
              <a:gd name="connsiteY30" fmla="*/ 4160 h 10000"/>
              <a:gd name="connsiteX31" fmla="*/ 1461 w 9124"/>
              <a:gd name="connsiteY31" fmla="*/ 4359 h 10000"/>
              <a:gd name="connsiteX32" fmla="*/ 2632 w 9124"/>
              <a:gd name="connsiteY32" fmla="*/ 4697 h 10000"/>
              <a:gd name="connsiteX33" fmla="*/ 3809 w 9124"/>
              <a:gd name="connsiteY33" fmla="*/ 5033 h 10000"/>
              <a:gd name="connsiteX34" fmla="*/ 4687 w 9124"/>
              <a:gd name="connsiteY34" fmla="*/ 5436 h 10000"/>
              <a:gd name="connsiteX35" fmla="*/ 4977 w 9124"/>
              <a:gd name="connsiteY35" fmla="*/ 5301 h 10000"/>
              <a:gd name="connsiteX36" fmla="*/ 4977 w 9124"/>
              <a:gd name="connsiteY36" fmla="*/ 5567 h 10000"/>
              <a:gd name="connsiteX37" fmla="*/ 4389 w 9124"/>
              <a:gd name="connsiteY37" fmla="*/ 5705 h 10000"/>
              <a:gd name="connsiteX38" fmla="*/ 4687 w 9124"/>
              <a:gd name="connsiteY38" fmla="*/ 6041 h 10000"/>
              <a:gd name="connsiteX39" fmla="*/ 4099 w 9124"/>
              <a:gd name="connsiteY39" fmla="*/ 6174 h 10000"/>
              <a:gd name="connsiteX40" fmla="*/ 3511 w 9124"/>
              <a:gd name="connsiteY40" fmla="*/ 6242 h 10000"/>
              <a:gd name="connsiteX41" fmla="*/ 4099 w 9124"/>
              <a:gd name="connsiteY41" fmla="*/ 6510 h 10000"/>
              <a:gd name="connsiteX42" fmla="*/ 6147 w 9124"/>
              <a:gd name="connsiteY42" fmla="*/ 7047 h 10000"/>
              <a:gd name="connsiteX43" fmla="*/ 6733 w 9124"/>
              <a:gd name="connsiteY43" fmla="*/ 7651 h 10000"/>
              <a:gd name="connsiteX44" fmla="*/ 7027 w 9124"/>
              <a:gd name="connsiteY44" fmla="*/ 7852 h 10000"/>
              <a:gd name="connsiteX45" fmla="*/ 7321 w 9124"/>
              <a:gd name="connsiteY45" fmla="*/ 8054 h 10000"/>
              <a:gd name="connsiteX46" fmla="*/ 7905 w 9124"/>
              <a:gd name="connsiteY46" fmla="*/ 8322 h 10000"/>
              <a:gd name="connsiteX47" fmla="*/ 8488 w 9124"/>
              <a:gd name="connsiteY47" fmla="*/ 8659 h 10000"/>
              <a:gd name="connsiteX48" fmla="*/ 7905 w 9124"/>
              <a:gd name="connsiteY48" fmla="*/ 9059 h 10000"/>
              <a:gd name="connsiteX49" fmla="*/ 6733 w 9124"/>
              <a:gd name="connsiteY49" fmla="*/ 9462 h 10000"/>
              <a:gd name="connsiteX50" fmla="*/ 6443 w 9124"/>
              <a:gd name="connsiteY50" fmla="*/ 9664 h 10000"/>
              <a:gd name="connsiteX51" fmla="*/ 6147 w 9124"/>
              <a:gd name="connsiteY51" fmla="*/ 10000 h 10000"/>
              <a:gd name="connsiteX52" fmla="*/ 5561 w 9124"/>
              <a:gd name="connsiteY52" fmla="*/ 9596 h 10000"/>
              <a:gd name="connsiteX53" fmla="*/ 5561 w 9124"/>
              <a:gd name="connsiteY53" fmla="*/ 9462 h 10000"/>
              <a:gd name="connsiteX54" fmla="*/ 5857 w 9124"/>
              <a:gd name="connsiteY54" fmla="*/ 9328 h 10000"/>
              <a:gd name="connsiteX55" fmla="*/ 6147 w 9124"/>
              <a:gd name="connsiteY55" fmla="*/ 8992 h 10000"/>
              <a:gd name="connsiteX56" fmla="*/ 6443 w 9124"/>
              <a:gd name="connsiteY56" fmla="*/ 8724 h 10000"/>
              <a:gd name="connsiteX57" fmla="*/ 6147 w 9124"/>
              <a:gd name="connsiteY57" fmla="*/ 8659 h 10000"/>
              <a:gd name="connsiteX58" fmla="*/ 5857 w 9124"/>
              <a:gd name="connsiteY58" fmla="*/ 8724 h 10000"/>
              <a:gd name="connsiteX59" fmla="*/ 5561 w 9124"/>
              <a:gd name="connsiteY59" fmla="*/ 8592 h 10000"/>
              <a:gd name="connsiteX60" fmla="*/ 5857 w 9124"/>
              <a:gd name="connsiteY60" fmla="*/ 8389 h 10000"/>
              <a:gd name="connsiteX61" fmla="*/ 5270 w 9124"/>
              <a:gd name="connsiteY61" fmla="*/ 8322 h 10000"/>
              <a:gd name="connsiteX62" fmla="*/ 5857 w 9124"/>
              <a:gd name="connsiteY62" fmla="*/ 8322 h 10000"/>
              <a:gd name="connsiteX63" fmla="*/ 5857 w 9124"/>
              <a:gd name="connsiteY63" fmla="*/ 8188 h 10000"/>
              <a:gd name="connsiteX64" fmla="*/ 5561 w 9124"/>
              <a:gd name="connsiteY64" fmla="*/ 7986 h 10000"/>
              <a:gd name="connsiteX65" fmla="*/ 5270 w 9124"/>
              <a:gd name="connsiteY65" fmla="*/ 7717 h 10000"/>
              <a:gd name="connsiteX66" fmla="*/ 4389 w 9124"/>
              <a:gd name="connsiteY66" fmla="*/ 7384 h 10000"/>
              <a:gd name="connsiteX67" fmla="*/ 3809 w 9124"/>
              <a:gd name="connsiteY67" fmla="*/ 7047 h 10000"/>
              <a:gd name="connsiteX68" fmla="*/ 3809 w 9124"/>
              <a:gd name="connsiteY68" fmla="*/ 7384 h 10000"/>
              <a:gd name="connsiteX69" fmla="*/ 3809 w 9124"/>
              <a:gd name="connsiteY69" fmla="*/ 7182 h 10000"/>
              <a:gd name="connsiteX70" fmla="*/ 3511 w 9124"/>
              <a:gd name="connsiteY70" fmla="*/ 6979 h 10000"/>
              <a:gd name="connsiteX71" fmla="*/ 3221 w 9124"/>
              <a:gd name="connsiteY71" fmla="*/ 6577 h 10000"/>
              <a:gd name="connsiteX72" fmla="*/ 2925 w 9124"/>
              <a:gd name="connsiteY72" fmla="*/ 6577 h 10000"/>
              <a:gd name="connsiteX73" fmla="*/ 2925 w 9124"/>
              <a:gd name="connsiteY73" fmla="*/ 6577 h 10000"/>
              <a:gd name="connsiteX74" fmla="*/ 2048 w 9124"/>
              <a:gd name="connsiteY74" fmla="*/ 5771 h 10000"/>
              <a:gd name="connsiteX75" fmla="*/ 1756 w 9124"/>
              <a:gd name="connsiteY75" fmla="*/ 5638 h 10000"/>
              <a:gd name="connsiteX76" fmla="*/ 1756 w 9124"/>
              <a:gd name="connsiteY76" fmla="*/ 5502 h 10000"/>
              <a:gd name="connsiteX77" fmla="*/ 1756 w 9124"/>
              <a:gd name="connsiteY77" fmla="*/ 5235 h 10000"/>
              <a:gd name="connsiteX78" fmla="*/ 879 w 9124"/>
              <a:gd name="connsiteY78" fmla="*/ 5235 h 10000"/>
              <a:gd name="connsiteX79" fmla="*/ 130 w 9124"/>
              <a:gd name="connsiteY79" fmla="*/ 4923 h 10000"/>
              <a:gd name="connsiteX0" fmla="*/ 1459 w 9858"/>
              <a:gd name="connsiteY0" fmla="*/ 0 h 10000"/>
              <a:gd name="connsiteX1" fmla="*/ 1783 w 9858"/>
              <a:gd name="connsiteY1" fmla="*/ 136 h 10000"/>
              <a:gd name="connsiteX2" fmla="*/ 2103 w 9858"/>
              <a:gd name="connsiteY2" fmla="*/ 269 h 10000"/>
              <a:gd name="connsiteX3" fmla="*/ 2743 w 9858"/>
              <a:gd name="connsiteY3" fmla="*/ 535 h 10000"/>
              <a:gd name="connsiteX4" fmla="*/ 4351 w 9858"/>
              <a:gd name="connsiteY4" fmla="*/ 671 h 10000"/>
              <a:gd name="connsiteX5" fmla="*/ 4033 w 9858"/>
              <a:gd name="connsiteY5" fmla="*/ 939 h 10000"/>
              <a:gd name="connsiteX6" fmla="*/ 4033 w 9858"/>
              <a:gd name="connsiteY6" fmla="*/ 1273 h 10000"/>
              <a:gd name="connsiteX7" fmla="*/ 5953 w 9858"/>
              <a:gd name="connsiteY7" fmla="*/ 1343 h 10000"/>
              <a:gd name="connsiteX8" fmla="*/ 6920 w 9858"/>
              <a:gd name="connsiteY8" fmla="*/ 1543 h 10000"/>
              <a:gd name="connsiteX9" fmla="*/ 6920 w 9858"/>
              <a:gd name="connsiteY9" fmla="*/ 1744 h 10000"/>
              <a:gd name="connsiteX10" fmla="*/ 7560 w 9858"/>
              <a:gd name="connsiteY10" fmla="*/ 1678 h 10000"/>
              <a:gd name="connsiteX11" fmla="*/ 9486 w 9858"/>
              <a:gd name="connsiteY11" fmla="*/ 1474 h 10000"/>
              <a:gd name="connsiteX12" fmla="*/ 9486 w 9858"/>
              <a:gd name="connsiteY12" fmla="*/ 1744 h 10000"/>
              <a:gd name="connsiteX13" fmla="*/ 8843 w 9858"/>
              <a:gd name="connsiteY13" fmla="*/ 1878 h 10000"/>
              <a:gd name="connsiteX14" fmla="*/ 8522 w 9858"/>
              <a:gd name="connsiteY14" fmla="*/ 2148 h 10000"/>
              <a:gd name="connsiteX15" fmla="*/ 7560 w 9858"/>
              <a:gd name="connsiteY15" fmla="*/ 2215 h 10000"/>
              <a:gd name="connsiteX16" fmla="*/ 7237 w 9858"/>
              <a:gd name="connsiteY16" fmla="*/ 2549 h 10000"/>
              <a:gd name="connsiteX17" fmla="*/ 5634 w 9858"/>
              <a:gd name="connsiteY17" fmla="*/ 2549 h 10000"/>
              <a:gd name="connsiteX18" fmla="*/ 5634 w 9858"/>
              <a:gd name="connsiteY18" fmla="*/ 2684 h 10000"/>
              <a:gd name="connsiteX19" fmla="*/ 4668 w 9858"/>
              <a:gd name="connsiteY19" fmla="*/ 2684 h 10000"/>
              <a:gd name="connsiteX20" fmla="*/ 4351 w 9858"/>
              <a:gd name="connsiteY20" fmla="*/ 2884 h 10000"/>
              <a:gd name="connsiteX21" fmla="*/ 3706 w 9858"/>
              <a:gd name="connsiteY21" fmla="*/ 2954 h 10000"/>
              <a:gd name="connsiteX22" fmla="*/ 2743 w 9858"/>
              <a:gd name="connsiteY22" fmla="*/ 3020 h 10000"/>
              <a:gd name="connsiteX23" fmla="*/ 1459 w 9858"/>
              <a:gd name="connsiteY23" fmla="*/ 2954 h 10000"/>
              <a:gd name="connsiteX24" fmla="*/ 821 w 9858"/>
              <a:gd name="connsiteY24" fmla="*/ 3222 h 10000"/>
              <a:gd name="connsiteX25" fmla="*/ 1141 w 9858"/>
              <a:gd name="connsiteY25" fmla="*/ 3355 h 10000"/>
              <a:gd name="connsiteX26" fmla="*/ 821 w 9858"/>
              <a:gd name="connsiteY26" fmla="*/ 3556 h 10000"/>
              <a:gd name="connsiteX27" fmla="*/ 1141 w 9858"/>
              <a:gd name="connsiteY27" fmla="*/ 3826 h 10000"/>
              <a:gd name="connsiteX28" fmla="*/ 821 w 9858"/>
              <a:gd name="connsiteY28" fmla="*/ 4026 h 10000"/>
              <a:gd name="connsiteX29" fmla="*/ 1141 w 9858"/>
              <a:gd name="connsiteY29" fmla="*/ 4160 h 10000"/>
              <a:gd name="connsiteX30" fmla="*/ 1459 w 9858"/>
              <a:gd name="connsiteY30" fmla="*/ 4359 h 10000"/>
              <a:gd name="connsiteX31" fmla="*/ 2743 w 9858"/>
              <a:gd name="connsiteY31" fmla="*/ 4697 h 10000"/>
              <a:gd name="connsiteX32" fmla="*/ 4033 w 9858"/>
              <a:gd name="connsiteY32" fmla="*/ 5033 h 10000"/>
              <a:gd name="connsiteX33" fmla="*/ 4995 w 9858"/>
              <a:gd name="connsiteY33" fmla="*/ 5436 h 10000"/>
              <a:gd name="connsiteX34" fmla="*/ 5313 w 9858"/>
              <a:gd name="connsiteY34" fmla="*/ 5301 h 10000"/>
              <a:gd name="connsiteX35" fmla="*/ 5313 w 9858"/>
              <a:gd name="connsiteY35" fmla="*/ 5567 h 10000"/>
              <a:gd name="connsiteX36" fmla="*/ 4668 w 9858"/>
              <a:gd name="connsiteY36" fmla="*/ 5705 h 10000"/>
              <a:gd name="connsiteX37" fmla="*/ 4995 w 9858"/>
              <a:gd name="connsiteY37" fmla="*/ 6041 h 10000"/>
              <a:gd name="connsiteX38" fmla="*/ 4351 w 9858"/>
              <a:gd name="connsiteY38" fmla="*/ 6174 h 10000"/>
              <a:gd name="connsiteX39" fmla="*/ 3706 w 9858"/>
              <a:gd name="connsiteY39" fmla="*/ 6242 h 10000"/>
              <a:gd name="connsiteX40" fmla="*/ 4351 w 9858"/>
              <a:gd name="connsiteY40" fmla="*/ 6510 h 10000"/>
              <a:gd name="connsiteX41" fmla="*/ 6595 w 9858"/>
              <a:gd name="connsiteY41" fmla="*/ 7047 h 10000"/>
              <a:gd name="connsiteX42" fmla="*/ 7237 w 9858"/>
              <a:gd name="connsiteY42" fmla="*/ 7651 h 10000"/>
              <a:gd name="connsiteX43" fmla="*/ 7560 w 9858"/>
              <a:gd name="connsiteY43" fmla="*/ 7852 h 10000"/>
              <a:gd name="connsiteX44" fmla="*/ 7882 w 9858"/>
              <a:gd name="connsiteY44" fmla="*/ 8054 h 10000"/>
              <a:gd name="connsiteX45" fmla="*/ 8522 w 9858"/>
              <a:gd name="connsiteY45" fmla="*/ 8322 h 10000"/>
              <a:gd name="connsiteX46" fmla="*/ 9161 w 9858"/>
              <a:gd name="connsiteY46" fmla="*/ 8659 h 10000"/>
              <a:gd name="connsiteX47" fmla="*/ 8522 w 9858"/>
              <a:gd name="connsiteY47" fmla="*/ 9059 h 10000"/>
              <a:gd name="connsiteX48" fmla="*/ 7237 w 9858"/>
              <a:gd name="connsiteY48" fmla="*/ 9462 h 10000"/>
              <a:gd name="connsiteX49" fmla="*/ 6920 w 9858"/>
              <a:gd name="connsiteY49" fmla="*/ 9664 h 10000"/>
              <a:gd name="connsiteX50" fmla="*/ 6595 w 9858"/>
              <a:gd name="connsiteY50" fmla="*/ 10000 h 10000"/>
              <a:gd name="connsiteX51" fmla="*/ 5953 w 9858"/>
              <a:gd name="connsiteY51" fmla="*/ 9596 h 10000"/>
              <a:gd name="connsiteX52" fmla="*/ 5953 w 9858"/>
              <a:gd name="connsiteY52" fmla="*/ 9462 h 10000"/>
              <a:gd name="connsiteX53" fmla="*/ 6277 w 9858"/>
              <a:gd name="connsiteY53" fmla="*/ 9328 h 10000"/>
              <a:gd name="connsiteX54" fmla="*/ 6595 w 9858"/>
              <a:gd name="connsiteY54" fmla="*/ 8992 h 10000"/>
              <a:gd name="connsiteX55" fmla="*/ 6920 w 9858"/>
              <a:gd name="connsiteY55" fmla="*/ 8724 h 10000"/>
              <a:gd name="connsiteX56" fmla="*/ 6595 w 9858"/>
              <a:gd name="connsiteY56" fmla="*/ 8659 h 10000"/>
              <a:gd name="connsiteX57" fmla="*/ 6277 w 9858"/>
              <a:gd name="connsiteY57" fmla="*/ 8724 h 10000"/>
              <a:gd name="connsiteX58" fmla="*/ 5953 w 9858"/>
              <a:gd name="connsiteY58" fmla="*/ 8592 h 10000"/>
              <a:gd name="connsiteX59" fmla="*/ 6277 w 9858"/>
              <a:gd name="connsiteY59" fmla="*/ 8389 h 10000"/>
              <a:gd name="connsiteX60" fmla="*/ 5634 w 9858"/>
              <a:gd name="connsiteY60" fmla="*/ 8322 h 10000"/>
              <a:gd name="connsiteX61" fmla="*/ 6277 w 9858"/>
              <a:gd name="connsiteY61" fmla="*/ 8322 h 10000"/>
              <a:gd name="connsiteX62" fmla="*/ 6277 w 9858"/>
              <a:gd name="connsiteY62" fmla="*/ 8188 h 10000"/>
              <a:gd name="connsiteX63" fmla="*/ 5953 w 9858"/>
              <a:gd name="connsiteY63" fmla="*/ 7986 h 10000"/>
              <a:gd name="connsiteX64" fmla="*/ 5634 w 9858"/>
              <a:gd name="connsiteY64" fmla="*/ 7717 h 10000"/>
              <a:gd name="connsiteX65" fmla="*/ 4668 w 9858"/>
              <a:gd name="connsiteY65" fmla="*/ 7384 h 10000"/>
              <a:gd name="connsiteX66" fmla="*/ 4033 w 9858"/>
              <a:gd name="connsiteY66" fmla="*/ 7047 h 10000"/>
              <a:gd name="connsiteX67" fmla="*/ 4033 w 9858"/>
              <a:gd name="connsiteY67" fmla="*/ 7384 h 10000"/>
              <a:gd name="connsiteX68" fmla="*/ 4033 w 9858"/>
              <a:gd name="connsiteY68" fmla="*/ 7182 h 10000"/>
              <a:gd name="connsiteX69" fmla="*/ 3706 w 9858"/>
              <a:gd name="connsiteY69" fmla="*/ 6979 h 10000"/>
              <a:gd name="connsiteX70" fmla="*/ 3388 w 9858"/>
              <a:gd name="connsiteY70" fmla="*/ 6577 h 10000"/>
              <a:gd name="connsiteX71" fmla="*/ 3064 w 9858"/>
              <a:gd name="connsiteY71" fmla="*/ 6577 h 10000"/>
              <a:gd name="connsiteX72" fmla="*/ 3064 w 9858"/>
              <a:gd name="connsiteY72" fmla="*/ 6577 h 10000"/>
              <a:gd name="connsiteX73" fmla="*/ 2103 w 9858"/>
              <a:gd name="connsiteY73" fmla="*/ 5771 h 10000"/>
              <a:gd name="connsiteX74" fmla="*/ 1783 w 9858"/>
              <a:gd name="connsiteY74" fmla="*/ 5638 h 10000"/>
              <a:gd name="connsiteX75" fmla="*/ 1783 w 9858"/>
              <a:gd name="connsiteY75" fmla="*/ 5502 h 10000"/>
              <a:gd name="connsiteX76" fmla="*/ 1783 w 9858"/>
              <a:gd name="connsiteY76" fmla="*/ 5235 h 10000"/>
              <a:gd name="connsiteX77" fmla="*/ 821 w 9858"/>
              <a:gd name="connsiteY77" fmla="*/ 5235 h 10000"/>
              <a:gd name="connsiteX78" fmla="*/ 0 w 9858"/>
              <a:gd name="connsiteY78"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480 w 10000"/>
              <a:gd name="connsiteY23" fmla="*/ 2954 h 10000"/>
              <a:gd name="connsiteX24" fmla="*/ 833 w 10000"/>
              <a:gd name="connsiteY24" fmla="*/ 3222 h 10000"/>
              <a:gd name="connsiteX25" fmla="*/ 1157 w 10000"/>
              <a:gd name="connsiteY25" fmla="*/ 3355 h 10000"/>
              <a:gd name="connsiteX26" fmla="*/ 833 w 10000"/>
              <a:gd name="connsiteY26" fmla="*/ 3556 h 10000"/>
              <a:gd name="connsiteX27" fmla="*/ 833 w 10000"/>
              <a:gd name="connsiteY27" fmla="*/ 4026 h 10000"/>
              <a:gd name="connsiteX28" fmla="*/ 1157 w 10000"/>
              <a:gd name="connsiteY28" fmla="*/ 4160 h 10000"/>
              <a:gd name="connsiteX29" fmla="*/ 1480 w 10000"/>
              <a:gd name="connsiteY29" fmla="*/ 4359 h 10000"/>
              <a:gd name="connsiteX30" fmla="*/ 2783 w 10000"/>
              <a:gd name="connsiteY30" fmla="*/ 4697 h 10000"/>
              <a:gd name="connsiteX31" fmla="*/ 4091 w 10000"/>
              <a:gd name="connsiteY31" fmla="*/ 5033 h 10000"/>
              <a:gd name="connsiteX32" fmla="*/ 5067 w 10000"/>
              <a:gd name="connsiteY32" fmla="*/ 5436 h 10000"/>
              <a:gd name="connsiteX33" fmla="*/ 5390 w 10000"/>
              <a:gd name="connsiteY33" fmla="*/ 5301 h 10000"/>
              <a:gd name="connsiteX34" fmla="*/ 5390 w 10000"/>
              <a:gd name="connsiteY34" fmla="*/ 5567 h 10000"/>
              <a:gd name="connsiteX35" fmla="*/ 4735 w 10000"/>
              <a:gd name="connsiteY35" fmla="*/ 5705 h 10000"/>
              <a:gd name="connsiteX36" fmla="*/ 5067 w 10000"/>
              <a:gd name="connsiteY36" fmla="*/ 6041 h 10000"/>
              <a:gd name="connsiteX37" fmla="*/ 4414 w 10000"/>
              <a:gd name="connsiteY37" fmla="*/ 6174 h 10000"/>
              <a:gd name="connsiteX38" fmla="*/ 3759 w 10000"/>
              <a:gd name="connsiteY38" fmla="*/ 6242 h 10000"/>
              <a:gd name="connsiteX39" fmla="*/ 4414 w 10000"/>
              <a:gd name="connsiteY39" fmla="*/ 6510 h 10000"/>
              <a:gd name="connsiteX40" fmla="*/ 6690 w 10000"/>
              <a:gd name="connsiteY40" fmla="*/ 7047 h 10000"/>
              <a:gd name="connsiteX41" fmla="*/ 7341 w 10000"/>
              <a:gd name="connsiteY41" fmla="*/ 7651 h 10000"/>
              <a:gd name="connsiteX42" fmla="*/ 7669 w 10000"/>
              <a:gd name="connsiteY42" fmla="*/ 7852 h 10000"/>
              <a:gd name="connsiteX43" fmla="*/ 7996 w 10000"/>
              <a:gd name="connsiteY43" fmla="*/ 8054 h 10000"/>
              <a:gd name="connsiteX44" fmla="*/ 8645 w 10000"/>
              <a:gd name="connsiteY44" fmla="*/ 8322 h 10000"/>
              <a:gd name="connsiteX45" fmla="*/ 9293 w 10000"/>
              <a:gd name="connsiteY45" fmla="*/ 8659 h 10000"/>
              <a:gd name="connsiteX46" fmla="*/ 8645 w 10000"/>
              <a:gd name="connsiteY46" fmla="*/ 9059 h 10000"/>
              <a:gd name="connsiteX47" fmla="*/ 7341 w 10000"/>
              <a:gd name="connsiteY47" fmla="*/ 9462 h 10000"/>
              <a:gd name="connsiteX48" fmla="*/ 7020 w 10000"/>
              <a:gd name="connsiteY48" fmla="*/ 9664 h 10000"/>
              <a:gd name="connsiteX49" fmla="*/ 6690 w 10000"/>
              <a:gd name="connsiteY49" fmla="*/ 10000 h 10000"/>
              <a:gd name="connsiteX50" fmla="*/ 6039 w 10000"/>
              <a:gd name="connsiteY50" fmla="*/ 9596 h 10000"/>
              <a:gd name="connsiteX51" fmla="*/ 6039 w 10000"/>
              <a:gd name="connsiteY51" fmla="*/ 9462 h 10000"/>
              <a:gd name="connsiteX52" fmla="*/ 6367 w 10000"/>
              <a:gd name="connsiteY52" fmla="*/ 9328 h 10000"/>
              <a:gd name="connsiteX53" fmla="*/ 6690 w 10000"/>
              <a:gd name="connsiteY53" fmla="*/ 8992 h 10000"/>
              <a:gd name="connsiteX54" fmla="*/ 7020 w 10000"/>
              <a:gd name="connsiteY54" fmla="*/ 8724 h 10000"/>
              <a:gd name="connsiteX55" fmla="*/ 6690 w 10000"/>
              <a:gd name="connsiteY55" fmla="*/ 8659 h 10000"/>
              <a:gd name="connsiteX56" fmla="*/ 6367 w 10000"/>
              <a:gd name="connsiteY56" fmla="*/ 8724 h 10000"/>
              <a:gd name="connsiteX57" fmla="*/ 6039 w 10000"/>
              <a:gd name="connsiteY57" fmla="*/ 8592 h 10000"/>
              <a:gd name="connsiteX58" fmla="*/ 6367 w 10000"/>
              <a:gd name="connsiteY58" fmla="*/ 8389 h 10000"/>
              <a:gd name="connsiteX59" fmla="*/ 5715 w 10000"/>
              <a:gd name="connsiteY59" fmla="*/ 8322 h 10000"/>
              <a:gd name="connsiteX60" fmla="*/ 6367 w 10000"/>
              <a:gd name="connsiteY60" fmla="*/ 8322 h 10000"/>
              <a:gd name="connsiteX61" fmla="*/ 6367 w 10000"/>
              <a:gd name="connsiteY61" fmla="*/ 8188 h 10000"/>
              <a:gd name="connsiteX62" fmla="*/ 6039 w 10000"/>
              <a:gd name="connsiteY62" fmla="*/ 7986 h 10000"/>
              <a:gd name="connsiteX63" fmla="*/ 5715 w 10000"/>
              <a:gd name="connsiteY63" fmla="*/ 7717 h 10000"/>
              <a:gd name="connsiteX64" fmla="*/ 4735 w 10000"/>
              <a:gd name="connsiteY64" fmla="*/ 7384 h 10000"/>
              <a:gd name="connsiteX65" fmla="*/ 4091 w 10000"/>
              <a:gd name="connsiteY65" fmla="*/ 7047 h 10000"/>
              <a:gd name="connsiteX66" fmla="*/ 4091 w 10000"/>
              <a:gd name="connsiteY66" fmla="*/ 7384 h 10000"/>
              <a:gd name="connsiteX67" fmla="*/ 4091 w 10000"/>
              <a:gd name="connsiteY67" fmla="*/ 7182 h 10000"/>
              <a:gd name="connsiteX68" fmla="*/ 3759 w 10000"/>
              <a:gd name="connsiteY68" fmla="*/ 6979 h 10000"/>
              <a:gd name="connsiteX69" fmla="*/ 3437 w 10000"/>
              <a:gd name="connsiteY69" fmla="*/ 6577 h 10000"/>
              <a:gd name="connsiteX70" fmla="*/ 3108 w 10000"/>
              <a:gd name="connsiteY70" fmla="*/ 6577 h 10000"/>
              <a:gd name="connsiteX71" fmla="*/ 3108 w 10000"/>
              <a:gd name="connsiteY71" fmla="*/ 6577 h 10000"/>
              <a:gd name="connsiteX72" fmla="*/ 2133 w 10000"/>
              <a:gd name="connsiteY72" fmla="*/ 5771 h 10000"/>
              <a:gd name="connsiteX73" fmla="*/ 1809 w 10000"/>
              <a:gd name="connsiteY73" fmla="*/ 5638 h 10000"/>
              <a:gd name="connsiteX74" fmla="*/ 1809 w 10000"/>
              <a:gd name="connsiteY74" fmla="*/ 5502 h 10000"/>
              <a:gd name="connsiteX75" fmla="*/ 1809 w 10000"/>
              <a:gd name="connsiteY75" fmla="*/ 5235 h 10000"/>
              <a:gd name="connsiteX76" fmla="*/ 833 w 10000"/>
              <a:gd name="connsiteY76" fmla="*/ 5235 h 10000"/>
              <a:gd name="connsiteX77" fmla="*/ 0 w 10000"/>
              <a:gd name="connsiteY77"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480 w 10000"/>
              <a:gd name="connsiteY23" fmla="*/ 2954 h 10000"/>
              <a:gd name="connsiteX24" fmla="*/ 833 w 10000"/>
              <a:gd name="connsiteY24" fmla="*/ 3222 h 10000"/>
              <a:gd name="connsiteX25" fmla="*/ 1157 w 10000"/>
              <a:gd name="connsiteY25" fmla="*/ 3355 h 10000"/>
              <a:gd name="connsiteX26" fmla="*/ 833 w 10000"/>
              <a:gd name="connsiteY26" fmla="*/ 4026 h 10000"/>
              <a:gd name="connsiteX27" fmla="*/ 1157 w 10000"/>
              <a:gd name="connsiteY27" fmla="*/ 4160 h 10000"/>
              <a:gd name="connsiteX28" fmla="*/ 1480 w 10000"/>
              <a:gd name="connsiteY28" fmla="*/ 4359 h 10000"/>
              <a:gd name="connsiteX29" fmla="*/ 2783 w 10000"/>
              <a:gd name="connsiteY29" fmla="*/ 4697 h 10000"/>
              <a:gd name="connsiteX30" fmla="*/ 4091 w 10000"/>
              <a:gd name="connsiteY30" fmla="*/ 5033 h 10000"/>
              <a:gd name="connsiteX31" fmla="*/ 5067 w 10000"/>
              <a:gd name="connsiteY31" fmla="*/ 5436 h 10000"/>
              <a:gd name="connsiteX32" fmla="*/ 5390 w 10000"/>
              <a:gd name="connsiteY32" fmla="*/ 5301 h 10000"/>
              <a:gd name="connsiteX33" fmla="*/ 5390 w 10000"/>
              <a:gd name="connsiteY33" fmla="*/ 5567 h 10000"/>
              <a:gd name="connsiteX34" fmla="*/ 4735 w 10000"/>
              <a:gd name="connsiteY34" fmla="*/ 5705 h 10000"/>
              <a:gd name="connsiteX35" fmla="*/ 5067 w 10000"/>
              <a:gd name="connsiteY35" fmla="*/ 6041 h 10000"/>
              <a:gd name="connsiteX36" fmla="*/ 4414 w 10000"/>
              <a:gd name="connsiteY36" fmla="*/ 6174 h 10000"/>
              <a:gd name="connsiteX37" fmla="*/ 3759 w 10000"/>
              <a:gd name="connsiteY37" fmla="*/ 6242 h 10000"/>
              <a:gd name="connsiteX38" fmla="*/ 4414 w 10000"/>
              <a:gd name="connsiteY38" fmla="*/ 6510 h 10000"/>
              <a:gd name="connsiteX39" fmla="*/ 6690 w 10000"/>
              <a:gd name="connsiteY39" fmla="*/ 7047 h 10000"/>
              <a:gd name="connsiteX40" fmla="*/ 7341 w 10000"/>
              <a:gd name="connsiteY40" fmla="*/ 7651 h 10000"/>
              <a:gd name="connsiteX41" fmla="*/ 7669 w 10000"/>
              <a:gd name="connsiteY41" fmla="*/ 7852 h 10000"/>
              <a:gd name="connsiteX42" fmla="*/ 7996 w 10000"/>
              <a:gd name="connsiteY42" fmla="*/ 8054 h 10000"/>
              <a:gd name="connsiteX43" fmla="*/ 8645 w 10000"/>
              <a:gd name="connsiteY43" fmla="*/ 8322 h 10000"/>
              <a:gd name="connsiteX44" fmla="*/ 9293 w 10000"/>
              <a:gd name="connsiteY44" fmla="*/ 8659 h 10000"/>
              <a:gd name="connsiteX45" fmla="*/ 8645 w 10000"/>
              <a:gd name="connsiteY45" fmla="*/ 9059 h 10000"/>
              <a:gd name="connsiteX46" fmla="*/ 7341 w 10000"/>
              <a:gd name="connsiteY46" fmla="*/ 9462 h 10000"/>
              <a:gd name="connsiteX47" fmla="*/ 7020 w 10000"/>
              <a:gd name="connsiteY47" fmla="*/ 9664 h 10000"/>
              <a:gd name="connsiteX48" fmla="*/ 6690 w 10000"/>
              <a:gd name="connsiteY48" fmla="*/ 10000 h 10000"/>
              <a:gd name="connsiteX49" fmla="*/ 6039 w 10000"/>
              <a:gd name="connsiteY49" fmla="*/ 9596 h 10000"/>
              <a:gd name="connsiteX50" fmla="*/ 6039 w 10000"/>
              <a:gd name="connsiteY50" fmla="*/ 9462 h 10000"/>
              <a:gd name="connsiteX51" fmla="*/ 6367 w 10000"/>
              <a:gd name="connsiteY51" fmla="*/ 9328 h 10000"/>
              <a:gd name="connsiteX52" fmla="*/ 6690 w 10000"/>
              <a:gd name="connsiteY52" fmla="*/ 8992 h 10000"/>
              <a:gd name="connsiteX53" fmla="*/ 7020 w 10000"/>
              <a:gd name="connsiteY53" fmla="*/ 8724 h 10000"/>
              <a:gd name="connsiteX54" fmla="*/ 6690 w 10000"/>
              <a:gd name="connsiteY54" fmla="*/ 8659 h 10000"/>
              <a:gd name="connsiteX55" fmla="*/ 6367 w 10000"/>
              <a:gd name="connsiteY55" fmla="*/ 8724 h 10000"/>
              <a:gd name="connsiteX56" fmla="*/ 6039 w 10000"/>
              <a:gd name="connsiteY56" fmla="*/ 8592 h 10000"/>
              <a:gd name="connsiteX57" fmla="*/ 6367 w 10000"/>
              <a:gd name="connsiteY57" fmla="*/ 8389 h 10000"/>
              <a:gd name="connsiteX58" fmla="*/ 5715 w 10000"/>
              <a:gd name="connsiteY58" fmla="*/ 8322 h 10000"/>
              <a:gd name="connsiteX59" fmla="*/ 6367 w 10000"/>
              <a:gd name="connsiteY59" fmla="*/ 8322 h 10000"/>
              <a:gd name="connsiteX60" fmla="*/ 6367 w 10000"/>
              <a:gd name="connsiteY60" fmla="*/ 8188 h 10000"/>
              <a:gd name="connsiteX61" fmla="*/ 6039 w 10000"/>
              <a:gd name="connsiteY61" fmla="*/ 7986 h 10000"/>
              <a:gd name="connsiteX62" fmla="*/ 5715 w 10000"/>
              <a:gd name="connsiteY62" fmla="*/ 7717 h 10000"/>
              <a:gd name="connsiteX63" fmla="*/ 4735 w 10000"/>
              <a:gd name="connsiteY63" fmla="*/ 7384 h 10000"/>
              <a:gd name="connsiteX64" fmla="*/ 4091 w 10000"/>
              <a:gd name="connsiteY64" fmla="*/ 7047 h 10000"/>
              <a:gd name="connsiteX65" fmla="*/ 4091 w 10000"/>
              <a:gd name="connsiteY65" fmla="*/ 7384 h 10000"/>
              <a:gd name="connsiteX66" fmla="*/ 4091 w 10000"/>
              <a:gd name="connsiteY66" fmla="*/ 7182 h 10000"/>
              <a:gd name="connsiteX67" fmla="*/ 3759 w 10000"/>
              <a:gd name="connsiteY67" fmla="*/ 6979 h 10000"/>
              <a:gd name="connsiteX68" fmla="*/ 3437 w 10000"/>
              <a:gd name="connsiteY68" fmla="*/ 6577 h 10000"/>
              <a:gd name="connsiteX69" fmla="*/ 3108 w 10000"/>
              <a:gd name="connsiteY69" fmla="*/ 6577 h 10000"/>
              <a:gd name="connsiteX70" fmla="*/ 3108 w 10000"/>
              <a:gd name="connsiteY70" fmla="*/ 6577 h 10000"/>
              <a:gd name="connsiteX71" fmla="*/ 2133 w 10000"/>
              <a:gd name="connsiteY71" fmla="*/ 5771 h 10000"/>
              <a:gd name="connsiteX72" fmla="*/ 1809 w 10000"/>
              <a:gd name="connsiteY72" fmla="*/ 5638 h 10000"/>
              <a:gd name="connsiteX73" fmla="*/ 1809 w 10000"/>
              <a:gd name="connsiteY73" fmla="*/ 5502 h 10000"/>
              <a:gd name="connsiteX74" fmla="*/ 1809 w 10000"/>
              <a:gd name="connsiteY74" fmla="*/ 5235 h 10000"/>
              <a:gd name="connsiteX75" fmla="*/ 833 w 10000"/>
              <a:gd name="connsiteY75" fmla="*/ 5235 h 10000"/>
              <a:gd name="connsiteX76" fmla="*/ 0 w 10000"/>
              <a:gd name="connsiteY76"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480 w 10000"/>
              <a:gd name="connsiteY23" fmla="*/ 2954 h 10000"/>
              <a:gd name="connsiteX24" fmla="*/ 833 w 10000"/>
              <a:gd name="connsiteY24" fmla="*/ 3222 h 10000"/>
              <a:gd name="connsiteX25" fmla="*/ 833 w 10000"/>
              <a:gd name="connsiteY25" fmla="*/ 4026 h 10000"/>
              <a:gd name="connsiteX26" fmla="*/ 1157 w 10000"/>
              <a:gd name="connsiteY26" fmla="*/ 4160 h 10000"/>
              <a:gd name="connsiteX27" fmla="*/ 1480 w 10000"/>
              <a:gd name="connsiteY27" fmla="*/ 4359 h 10000"/>
              <a:gd name="connsiteX28" fmla="*/ 2783 w 10000"/>
              <a:gd name="connsiteY28" fmla="*/ 4697 h 10000"/>
              <a:gd name="connsiteX29" fmla="*/ 4091 w 10000"/>
              <a:gd name="connsiteY29" fmla="*/ 5033 h 10000"/>
              <a:gd name="connsiteX30" fmla="*/ 5067 w 10000"/>
              <a:gd name="connsiteY30" fmla="*/ 5436 h 10000"/>
              <a:gd name="connsiteX31" fmla="*/ 5390 w 10000"/>
              <a:gd name="connsiteY31" fmla="*/ 5301 h 10000"/>
              <a:gd name="connsiteX32" fmla="*/ 5390 w 10000"/>
              <a:gd name="connsiteY32" fmla="*/ 5567 h 10000"/>
              <a:gd name="connsiteX33" fmla="*/ 4735 w 10000"/>
              <a:gd name="connsiteY33" fmla="*/ 5705 h 10000"/>
              <a:gd name="connsiteX34" fmla="*/ 5067 w 10000"/>
              <a:gd name="connsiteY34" fmla="*/ 6041 h 10000"/>
              <a:gd name="connsiteX35" fmla="*/ 4414 w 10000"/>
              <a:gd name="connsiteY35" fmla="*/ 6174 h 10000"/>
              <a:gd name="connsiteX36" fmla="*/ 3759 w 10000"/>
              <a:gd name="connsiteY36" fmla="*/ 6242 h 10000"/>
              <a:gd name="connsiteX37" fmla="*/ 4414 w 10000"/>
              <a:gd name="connsiteY37" fmla="*/ 6510 h 10000"/>
              <a:gd name="connsiteX38" fmla="*/ 6690 w 10000"/>
              <a:gd name="connsiteY38" fmla="*/ 7047 h 10000"/>
              <a:gd name="connsiteX39" fmla="*/ 7341 w 10000"/>
              <a:gd name="connsiteY39" fmla="*/ 7651 h 10000"/>
              <a:gd name="connsiteX40" fmla="*/ 7669 w 10000"/>
              <a:gd name="connsiteY40" fmla="*/ 7852 h 10000"/>
              <a:gd name="connsiteX41" fmla="*/ 7996 w 10000"/>
              <a:gd name="connsiteY41" fmla="*/ 8054 h 10000"/>
              <a:gd name="connsiteX42" fmla="*/ 8645 w 10000"/>
              <a:gd name="connsiteY42" fmla="*/ 8322 h 10000"/>
              <a:gd name="connsiteX43" fmla="*/ 9293 w 10000"/>
              <a:gd name="connsiteY43" fmla="*/ 8659 h 10000"/>
              <a:gd name="connsiteX44" fmla="*/ 8645 w 10000"/>
              <a:gd name="connsiteY44" fmla="*/ 9059 h 10000"/>
              <a:gd name="connsiteX45" fmla="*/ 7341 w 10000"/>
              <a:gd name="connsiteY45" fmla="*/ 9462 h 10000"/>
              <a:gd name="connsiteX46" fmla="*/ 7020 w 10000"/>
              <a:gd name="connsiteY46" fmla="*/ 9664 h 10000"/>
              <a:gd name="connsiteX47" fmla="*/ 6690 w 10000"/>
              <a:gd name="connsiteY47" fmla="*/ 10000 h 10000"/>
              <a:gd name="connsiteX48" fmla="*/ 6039 w 10000"/>
              <a:gd name="connsiteY48" fmla="*/ 9596 h 10000"/>
              <a:gd name="connsiteX49" fmla="*/ 6039 w 10000"/>
              <a:gd name="connsiteY49" fmla="*/ 9462 h 10000"/>
              <a:gd name="connsiteX50" fmla="*/ 6367 w 10000"/>
              <a:gd name="connsiteY50" fmla="*/ 9328 h 10000"/>
              <a:gd name="connsiteX51" fmla="*/ 6690 w 10000"/>
              <a:gd name="connsiteY51" fmla="*/ 8992 h 10000"/>
              <a:gd name="connsiteX52" fmla="*/ 7020 w 10000"/>
              <a:gd name="connsiteY52" fmla="*/ 8724 h 10000"/>
              <a:gd name="connsiteX53" fmla="*/ 6690 w 10000"/>
              <a:gd name="connsiteY53" fmla="*/ 8659 h 10000"/>
              <a:gd name="connsiteX54" fmla="*/ 6367 w 10000"/>
              <a:gd name="connsiteY54" fmla="*/ 8724 h 10000"/>
              <a:gd name="connsiteX55" fmla="*/ 6039 w 10000"/>
              <a:gd name="connsiteY55" fmla="*/ 8592 h 10000"/>
              <a:gd name="connsiteX56" fmla="*/ 6367 w 10000"/>
              <a:gd name="connsiteY56" fmla="*/ 8389 h 10000"/>
              <a:gd name="connsiteX57" fmla="*/ 5715 w 10000"/>
              <a:gd name="connsiteY57" fmla="*/ 8322 h 10000"/>
              <a:gd name="connsiteX58" fmla="*/ 6367 w 10000"/>
              <a:gd name="connsiteY58" fmla="*/ 8322 h 10000"/>
              <a:gd name="connsiteX59" fmla="*/ 6367 w 10000"/>
              <a:gd name="connsiteY59" fmla="*/ 8188 h 10000"/>
              <a:gd name="connsiteX60" fmla="*/ 6039 w 10000"/>
              <a:gd name="connsiteY60" fmla="*/ 7986 h 10000"/>
              <a:gd name="connsiteX61" fmla="*/ 5715 w 10000"/>
              <a:gd name="connsiteY61" fmla="*/ 7717 h 10000"/>
              <a:gd name="connsiteX62" fmla="*/ 4735 w 10000"/>
              <a:gd name="connsiteY62" fmla="*/ 7384 h 10000"/>
              <a:gd name="connsiteX63" fmla="*/ 4091 w 10000"/>
              <a:gd name="connsiteY63" fmla="*/ 7047 h 10000"/>
              <a:gd name="connsiteX64" fmla="*/ 4091 w 10000"/>
              <a:gd name="connsiteY64" fmla="*/ 7384 h 10000"/>
              <a:gd name="connsiteX65" fmla="*/ 4091 w 10000"/>
              <a:gd name="connsiteY65" fmla="*/ 7182 h 10000"/>
              <a:gd name="connsiteX66" fmla="*/ 3759 w 10000"/>
              <a:gd name="connsiteY66" fmla="*/ 6979 h 10000"/>
              <a:gd name="connsiteX67" fmla="*/ 3437 w 10000"/>
              <a:gd name="connsiteY67" fmla="*/ 6577 h 10000"/>
              <a:gd name="connsiteX68" fmla="*/ 3108 w 10000"/>
              <a:gd name="connsiteY68" fmla="*/ 6577 h 10000"/>
              <a:gd name="connsiteX69" fmla="*/ 3108 w 10000"/>
              <a:gd name="connsiteY69" fmla="*/ 6577 h 10000"/>
              <a:gd name="connsiteX70" fmla="*/ 2133 w 10000"/>
              <a:gd name="connsiteY70" fmla="*/ 5771 h 10000"/>
              <a:gd name="connsiteX71" fmla="*/ 1809 w 10000"/>
              <a:gd name="connsiteY71" fmla="*/ 5638 h 10000"/>
              <a:gd name="connsiteX72" fmla="*/ 1809 w 10000"/>
              <a:gd name="connsiteY72" fmla="*/ 5502 h 10000"/>
              <a:gd name="connsiteX73" fmla="*/ 1809 w 10000"/>
              <a:gd name="connsiteY73" fmla="*/ 5235 h 10000"/>
              <a:gd name="connsiteX74" fmla="*/ 833 w 10000"/>
              <a:gd name="connsiteY74" fmla="*/ 5235 h 10000"/>
              <a:gd name="connsiteX75" fmla="*/ 0 w 10000"/>
              <a:gd name="connsiteY75"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480 w 10000"/>
              <a:gd name="connsiteY23" fmla="*/ 2954 h 10000"/>
              <a:gd name="connsiteX24" fmla="*/ 1351 w 10000"/>
              <a:gd name="connsiteY24" fmla="*/ 3089 h 10000"/>
              <a:gd name="connsiteX25" fmla="*/ 833 w 10000"/>
              <a:gd name="connsiteY25" fmla="*/ 3222 h 10000"/>
              <a:gd name="connsiteX26" fmla="*/ 833 w 10000"/>
              <a:gd name="connsiteY26" fmla="*/ 4026 h 10000"/>
              <a:gd name="connsiteX27" fmla="*/ 1157 w 10000"/>
              <a:gd name="connsiteY27" fmla="*/ 4160 h 10000"/>
              <a:gd name="connsiteX28" fmla="*/ 1480 w 10000"/>
              <a:gd name="connsiteY28" fmla="*/ 4359 h 10000"/>
              <a:gd name="connsiteX29" fmla="*/ 2783 w 10000"/>
              <a:gd name="connsiteY29" fmla="*/ 4697 h 10000"/>
              <a:gd name="connsiteX30" fmla="*/ 4091 w 10000"/>
              <a:gd name="connsiteY30" fmla="*/ 5033 h 10000"/>
              <a:gd name="connsiteX31" fmla="*/ 5067 w 10000"/>
              <a:gd name="connsiteY31" fmla="*/ 5436 h 10000"/>
              <a:gd name="connsiteX32" fmla="*/ 5390 w 10000"/>
              <a:gd name="connsiteY32" fmla="*/ 5301 h 10000"/>
              <a:gd name="connsiteX33" fmla="*/ 5390 w 10000"/>
              <a:gd name="connsiteY33" fmla="*/ 5567 h 10000"/>
              <a:gd name="connsiteX34" fmla="*/ 4735 w 10000"/>
              <a:gd name="connsiteY34" fmla="*/ 5705 h 10000"/>
              <a:gd name="connsiteX35" fmla="*/ 5067 w 10000"/>
              <a:gd name="connsiteY35" fmla="*/ 6041 h 10000"/>
              <a:gd name="connsiteX36" fmla="*/ 4414 w 10000"/>
              <a:gd name="connsiteY36" fmla="*/ 6174 h 10000"/>
              <a:gd name="connsiteX37" fmla="*/ 3759 w 10000"/>
              <a:gd name="connsiteY37" fmla="*/ 6242 h 10000"/>
              <a:gd name="connsiteX38" fmla="*/ 4414 w 10000"/>
              <a:gd name="connsiteY38" fmla="*/ 6510 h 10000"/>
              <a:gd name="connsiteX39" fmla="*/ 6690 w 10000"/>
              <a:gd name="connsiteY39" fmla="*/ 7047 h 10000"/>
              <a:gd name="connsiteX40" fmla="*/ 7341 w 10000"/>
              <a:gd name="connsiteY40" fmla="*/ 7651 h 10000"/>
              <a:gd name="connsiteX41" fmla="*/ 7669 w 10000"/>
              <a:gd name="connsiteY41" fmla="*/ 7852 h 10000"/>
              <a:gd name="connsiteX42" fmla="*/ 7996 w 10000"/>
              <a:gd name="connsiteY42" fmla="*/ 8054 h 10000"/>
              <a:gd name="connsiteX43" fmla="*/ 8645 w 10000"/>
              <a:gd name="connsiteY43" fmla="*/ 8322 h 10000"/>
              <a:gd name="connsiteX44" fmla="*/ 9293 w 10000"/>
              <a:gd name="connsiteY44" fmla="*/ 8659 h 10000"/>
              <a:gd name="connsiteX45" fmla="*/ 8645 w 10000"/>
              <a:gd name="connsiteY45" fmla="*/ 9059 h 10000"/>
              <a:gd name="connsiteX46" fmla="*/ 7341 w 10000"/>
              <a:gd name="connsiteY46" fmla="*/ 9462 h 10000"/>
              <a:gd name="connsiteX47" fmla="*/ 7020 w 10000"/>
              <a:gd name="connsiteY47" fmla="*/ 9664 h 10000"/>
              <a:gd name="connsiteX48" fmla="*/ 6690 w 10000"/>
              <a:gd name="connsiteY48" fmla="*/ 10000 h 10000"/>
              <a:gd name="connsiteX49" fmla="*/ 6039 w 10000"/>
              <a:gd name="connsiteY49" fmla="*/ 9596 h 10000"/>
              <a:gd name="connsiteX50" fmla="*/ 6039 w 10000"/>
              <a:gd name="connsiteY50" fmla="*/ 9462 h 10000"/>
              <a:gd name="connsiteX51" fmla="*/ 6367 w 10000"/>
              <a:gd name="connsiteY51" fmla="*/ 9328 h 10000"/>
              <a:gd name="connsiteX52" fmla="*/ 6690 w 10000"/>
              <a:gd name="connsiteY52" fmla="*/ 8992 h 10000"/>
              <a:gd name="connsiteX53" fmla="*/ 7020 w 10000"/>
              <a:gd name="connsiteY53" fmla="*/ 8724 h 10000"/>
              <a:gd name="connsiteX54" fmla="*/ 6690 w 10000"/>
              <a:gd name="connsiteY54" fmla="*/ 8659 h 10000"/>
              <a:gd name="connsiteX55" fmla="*/ 6367 w 10000"/>
              <a:gd name="connsiteY55" fmla="*/ 8724 h 10000"/>
              <a:gd name="connsiteX56" fmla="*/ 6039 w 10000"/>
              <a:gd name="connsiteY56" fmla="*/ 8592 h 10000"/>
              <a:gd name="connsiteX57" fmla="*/ 6367 w 10000"/>
              <a:gd name="connsiteY57" fmla="*/ 8389 h 10000"/>
              <a:gd name="connsiteX58" fmla="*/ 5715 w 10000"/>
              <a:gd name="connsiteY58" fmla="*/ 8322 h 10000"/>
              <a:gd name="connsiteX59" fmla="*/ 6367 w 10000"/>
              <a:gd name="connsiteY59" fmla="*/ 8322 h 10000"/>
              <a:gd name="connsiteX60" fmla="*/ 6367 w 10000"/>
              <a:gd name="connsiteY60" fmla="*/ 8188 h 10000"/>
              <a:gd name="connsiteX61" fmla="*/ 6039 w 10000"/>
              <a:gd name="connsiteY61" fmla="*/ 7986 h 10000"/>
              <a:gd name="connsiteX62" fmla="*/ 5715 w 10000"/>
              <a:gd name="connsiteY62" fmla="*/ 7717 h 10000"/>
              <a:gd name="connsiteX63" fmla="*/ 4735 w 10000"/>
              <a:gd name="connsiteY63" fmla="*/ 7384 h 10000"/>
              <a:gd name="connsiteX64" fmla="*/ 4091 w 10000"/>
              <a:gd name="connsiteY64" fmla="*/ 7047 h 10000"/>
              <a:gd name="connsiteX65" fmla="*/ 4091 w 10000"/>
              <a:gd name="connsiteY65" fmla="*/ 7384 h 10000"/>
              <a:gd name="connsiteX66" fmla="*/ 4091 w 10000"/>
              <a:gd name="connsiteY66" fmla="*/ 7182 h 10000"/>
              <a:gd name="connsiteX67" fmla="*/ 3759 w 10000"/>
              <a:gd name="connsiteY67" fmla="*/ 6979 h 10000"/>
              <a:gd name="connsiteX68" fmla="*/ 3437 w 10000"/>
              <a:gd name="connsiteY68" fmla="*/ 6577 h 10000"/>
              <a:gd name="connsiteX69" fmla="*/ 3108 w 10000"/>
              <a:gd name="connsiteY69" fmla="*/ 6577 h 10000"/>
              <a:gd name="connsiteX70" fmla="*/ 3108 w 10000"/>
              <a:gd name="connsiteY70" fmla="*/ 6577 h 10000"/>
              <a:gd name="connsiteX71" fmla="*/ 2133 w 10000"/>
              <a:gd name="connsiteY71" fmla="*/ 5771 h 10000"/>
              <a:gd name="connsiteX72" fmla="*/ 1809 w 10000"/>
              <a:gd name="connsiteY72" fmla="*/ 5638 h 10000"/>
              <a:gd name="connsiteX73" fmla="*/ 1809 w 10000"/>
              <a:gd name="connsiteY73" fmla="*/ 5502 h 10000"/>
              <a:gd name="connsiteX74" fmla="*/ 1809 w 10000"/>
              <a:gd name="connsiteY74" fmla="*/ 5235 h 10000"/>
              <a:gd name="connsiteX75" fmla="*/ 833 w 10000"/>
              <a:gd name="connsiteY75" fmla="*/ 5235 h 10000"/>
              <a:gd name="connsiteX76" fmla="*/ 0 w 10000"/>
              <a:gd name="connsiteY76"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351 w 10000"/>
              <a:gd name="connsiteY23" fmla="*/ 3089 h 10000"/>
              <a:gd name="connsiteX24" fmla="*/ 833 w 10000"/>
              <a:gd name="connsiteY24" fmla="*/ 3222 h 10000"/>
              <a:gd name="connsiteX25" fmla="*/ 833 w 10000"/>
              <a:gd name="connsiteY25" fmla="*/ 4026 h 10000"/>
              <a:gd name="connsiteX26" fmla="*/ 1157 w 10000"/>
              <a:gd name="connsiteY26" fmla="*/ 4160 h 10000"/>
              <a:gd name="connsiteX27" fmla="*/ 1480 w 10000"/>
              <a:gd name="connsiteY27" fmla="*/ 4359 h 10000"/>
              <a:gd name="connsiteX28" fmla="*/ 2783 w 10000"/>
              <a:gd name="connsiteY28" fmla="*/ 4697 h 10000"/>
              <a:gd name="connsiteX29" fmla="*/ 4091 w 10000"/>
              <a:gd name="connsiteY29" fmla="*/ 5033 h 10000"/>
              <a:gd name="connsiteX30" fmla="*/ 5067 w 10000"/>
              <a:gd name="connsiteY30" fmla="*/ 5436 h 10000"/>
              <a:gd name="connsiteX31" fmla="*/ 5390 w 10000"/>
              <a:gd name="connsiteY31" fmla="*/ 5301 h 10000"/>
              <a:gd name="connsiteX32" fmla="*/ 5390 w 10000"/>
              <a:gd name="connsiteY32" fmla="*/ 5567 h 10000"/>
              <a:gd name="connsiteX33" fmla="*/ 4735 w 10000"/>
              <a:gd name="connsiteY33" fmla="*/ 5705 h 10000"/>
              <a:gd name="connsiteX34" fmla="*/ 5067 w 10000"/>
              <a:gd name="connsiteY34" fmla="*/ 6041 h 10000"/>
              <a:gd name="connsiteX35" fmla="*/ 4414 w 10000"/>
              <a:gd name="connsiteY35" fmla="*/ 6174 h 10000"/>
              <a:gd name="connsiteX36" fmla="*/ 3759 w 10000"/>
              <a:gd name="connsiteY36" fmla="*/ 6242 h 10000"/>
              <a:gd name="connsiteX37" fmla="*/ 4414 w 10000"/>
              <a:gd name="connsiteY37" fmla="*/ 6510 h 10000"/>
              <a:gd name="connsiteX38" fmla="*/ 6690 w 10000"/>
              <a:gd name="connsiteY38" fmla="*/ 7047 h 10000"/>
              <a:gd name="connsiteX39" fmla="*/ 7341 w 10000"/>
              <a:gd name="connsiteY39" fmla="*/ 7651 h 10000"/>
              <a:gd name="connsiteX40" fmla="*/ 7669 w 10000"/>
              <a:gd name="connsiteY40" fmla="*/ 7852 h 10000"/>
              <a:gd name="connsiteX41" fmla="*/ 7996 w 10000"/>
              <a:gd name="connsiteY41" fmla="*/ 8054 h 10000"/>
              <a:gd name="connsiteX42" fmla="*/ 8645 w 10000"/>
              <a:gd name="connsiteY42" fmla="*/ 8322 h 10000"/>
              <a:gd name="connsiteX43" fmla="*/ 9293 w 10000"/>
              <a:gd name="connsiteY43" fmla="*/ 8659 h 10000"/>
              <a:gd name="connsiteX44" fmla="*/ 8645 w 10000"/>
              <a:gd name="connsiteY44" fmla="*/ 9059 h 10000"/>
              <a:gd name="connsiteX45" fmla="*/ 7341 w 10000"/>
              <a:gd name="connsiteY45" fmla="*/ 9462 h 10000"/>
              <a:gd name="connsiteX46" fmla="*/ 7020 w 10000"/>
              <a:gd name="connsiteY46" fmla="*/ 9664 h 10000"/>
              <a:gd name="connsiteX47" fmla="*/ 6690 w 10000"/>
              <a:gd name="connsiteY47" fmla="*/ 10000 h 10000"/>
              <a:gd name="connsiteX48" fmla="*/ 6039 w 10000"/>
              <a:gd name="connsiteY48" fmla="*/ 9596 h 10000"/>
              <a:gd name="connsiteX49" fmla="*/ 6039 w 10000"/>
              <a:gd name="connsiteY49" fmla="*/ 9462 h 10000"/>
              <a:gd name="connsiteX50" fmla="*/ 6367 w 10000"/>
              <a:gd name="connsiteY50" fmla="*/ 9328 h 10000"/>
              <a:gd name="connsiteX51" fmla="*/ 6690 w 10000"/>
              <a:gd name="connsiteY51" fmla="*/ 8992 h 10000"/>
              <a:gd name="connsiteX52" fmla="*/ 7020 w 10000"/>
              <a:gd name="connsiteY52" fmla="*/ 8724 h 10000"/>
              <a:gd name="connsiteX53" fmla="*/ 6690 w 10000"/>
              <a:gd name="connsiteY53" fmla="*/ 8659 h 10000"/>
              <a:gd name="connsiteX54" fmla="*/ 6367 w 10000"/>
              <a:gd name="connsiteY54" fmla="*/ 8724 h 10000"/>
              <a:gd name="connsiteX55" fmla="*/ 6039 w 10000"/>
              <a:gd name="connsiteY55" fmla="*/ 8592 h 10000"/>
              <a:gd name="connsiteX56" fmla="*/ 6367 w 10000"/>
              <a:gd name="connsiteY56" fmla="*/ 8389 h 10000"/>
              <a:gd name="connsiteX57" fmla="*/ 5715 w 10000"/>
              <a:gd name="connsiteY57" fmla="*/ 8322 h 10000"/>
              <a:gd name="connsiteX58" fmla="*/ 6367 w 10000"/>
              <a:gd name="connsiteY58" fmla="*/ 8322 h 10000"/>
              <a:gd name="connsiteX59" fmla="*/ 6367 w 10000"/>
              <a:gd name="connsiteY59" fmla="*/ 8188 h 10000"/>
              <a:gd name="connsiteX60" fmla="*/ 6039 w 10000"/>
              <a:gd name="connsiteY60" fmla="*/ 7986 h 10000"/>
              <a:gd name="connsiteX61" fmla="*/ 5715 w 10000"/>
              <a:gd name="connsiteY61" fmla="*/ 7717 h 10000"/>
              <a:gd name="connsiteX62" fmla="*/ 4735 w 10000"/>
              <a:gd name="connsiteY62" fmla="*/ 7384 h 10000"/>
              <a:gd name="connsiteX63" fmla="*/ 4091 w 10000"/>
              <a:gd name="connsiteY63" fmla="*/ 7047 h 10000"/>
              <a:gd name="connsiteX64" fmla="*/ 4091 w 10000"/>
              <a:gd name="connsiteY64" fmla="*/ 7384 h 10000"/>
              <a:gd name="connsiteX65" fmla="*/ 4091 w 10000"/>
              <a:gd name="connsiteY65" fmla="*/ 7182 h 10000"/>
              <a:gd name="connsiteX66" fmla="*/ 3759 w 10000"/>
              <a:gd name="connsiteY66" fmla="*/ 6979 h 10000"/>
              <a:gd name="connsiteX67" fmla="*/ 3437 w 10000"/>
              <a:gd name="connsiteY67" fmla="*/ 6577 h 10000"/>
              <a:gd name="connsiteX68" fmla="*/ 3108 w 10000"/>
              <a:gd name="connsiteY68" fmla="*/ 6577 h 10000"/>
              <a:gd name="connsiteX69" fmla="*/ 3108 w 10000"/>
              <a:gd name="connsiteY69" fmla="*/ 6577 h 10000"/>
              <a:gd name="connsiteX70" fmla="*/ 2133 w 10000"/>
              <a:gd name="connsiteY70" fmla="*/ 5771 h 10000"/>
              <a:gd name="connsiteX71" fmla="*/ 1809 w 10000"/>
              <a:gd name="connsiteY71" fmla="*/ 5638 h 10000"/>
              <a:gd name="connsiteX72" fmla="*/ 1809 w 10000"/>
              <a:gd name="connsiteY72" fmla="*/ 5502 h 10000"/>
              <a:gd name="connsiteX73" fmla="*/ 1809 w 10000"/>
              <a:gd name="connsiteY73" fmla="*/ 5235 h 10000"/>
              <a:gd name="connsiteX74" fmla="*/ 833 w 10000"/>
              <a:gd name="connsiteY74" fmla="*/ 5235 h 10000"/>
              <a:gd name="connsiteX75" fmla="*/ 0 w 10000"/>
              <a:gd name="connsiteY75"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351 w 10000"/>
              <a:gd name="connsiteY23" fmla="*/ 3089 h 10000"/>
              <a:gd name="connsiteX24" fmla="*/ 833 w 10000"/>
              <a:gd name="connsiteY24" fmla="*/ 3222 h 10000"/>
              <a:gd name="connsiteX25" fmla="*/ 833 w 10000"/>
              <a:gd name="connsiteY25" fmla="*/ 4026 h 10000"/>
              <a:gd name="connsiteX26" fmla="*/ 1480 w 10000"/>
              <a:gd name="connsiteY26" fmla="*/ 4359 h 10000"/>
              <a:gd name="connsiteX27" fmla="*/ 2783 w 10000"/>
              <a:gd name="connsiteY27" fmla="*/ 4697 h 10000"/>
              <a:gd name="connsiteX28" fmla="*/ 4091 w 10000"/>
              <a:gd name="connsiteY28" fmla="*/ 5033 h 10000"/>
              <a:gd name="connsiteX29" fmla="*/ 5067 w 10000"/>
              <a:gd name="connsiteY29" fmla="*/ 5436 h 10000"/>
              <a:gd name="connsiteX30" fmla="*/ 5390 w 10000"/>
              <a:gd name="connsiteY30" fmla="*/ 5301 h 10000"/>
              <a:gd name="connsiteX31" fmla="*/ 5390 w 10000"/>
              <a:gd name="connsiteY31" fmla="*/ 5567 h 10000"/>
              <a:gd name="connsiteX32" fmla="*/ 4735 w 10000"/>
              <a:gd name="connsiteY32" fmla="*/ 5705 h 10000"/>
              <a:gd name="connsiteX33" fmla="*/ 5067 w 10000"/>
              <a:gd name="connsiteY33" fmla="*/ 6041 h 10000"/>
              <a:gd name="connsiteX34" fmla="*/ 4414 w 10000"/>
              <a:gd name="connsiteY34" fmla="*/ 6174 h 10000"/>
              <a:gd name="connsiteX35" fmla="*/ 3759 w 10000"/>
              <a:gd name="connsiteY35" fmla="*/ 6242 h 10000"/>
              <a:gd name="connsiteX36" fmla="*/ 4414 w 10000"/>
              <a:gd name="connsiteY36" fmla="*/ 6510 h 10000"/>
              <a:gd name="connsiteX37" fmla="*/ 6690 w 10000"/>
              <a:gd name="connsiteY37" fmla="*/ 7047 h 10000"/>
              <a:gd name="connsiteX38" fmla="*/ 7341 w 10000"/>
              <a:gd name="connsiteY38" fmla="*/ 7651 h 10000"/>
              <a:gd name="connsiteX39" fmla="*/ 7669 w 10000"/>
              <a:gd name="connsiteY39" fmla="*/ 7852 h 10000"/>
              <a:gd name="connsiteX40" fmla="*/ 7996 w 10000"/>
              <a:gd name="connsiteY40" fmla="*/ 8054 h 10000"/>
              <a:gd name="connsiteX41" fmla="*/ 8645 w 10000"/>
              <a:gd name="connsiteY41" fmla="*/ 8322 h 10000"/>
              <a:gd name="connsiteX42" fmla="*/ 9293 w 10000"/>
              <a:gd name="connsiteY42" fmla="*/ 8659 h 10000"/>
              <a:gd name="connsiteX43" fmla="*/ 8645 w 10000"/>
              <a:gd name="connsiteY43" fmla="*/ 9059 h 10000"/>
              <a:gd name="connsiteX44" fmla="*/ 7341 w 10000"/>
              <a:gd name="connsiteY44" fmla="*/ 9462 h 10000"/>
              <a:gd name="connsiteX45" fmla="*/ 7020 w 10000"/>
              <a:gd name="connsiteY45" fmla="*/ 9664 h 10000"/>
              <a:gd name="connsiteX46" fmla="*/ 6690 w 10000"/>
              <a:gd name="connsiteY46" fmla="*/ 10000 h 10000"/>
              <a:gd name="connsiteX47" fmla="*/ 6039 w 10000"/>
              <a:gd name="connsiteY47" fmla="*/ 9596 h 10000"/>
              <a:gd name="connsiteX48" fmla="*/ 6039 w 10000"/>
              <a:gd name="connsiteY48" fmla="*/ 9462 h 10000"/>
              <a:gd name="connsiteX49" fmla="*/ 6367 w 10000"/>
              <a:gd name="connsiteY49" fmla="*/ 9328 h 10000"/>
              <a:gd name="connsiteX50" fmla="*/ 6690 w 10000"/>
              <a:gd name="connsiteY50" fmla="*/ 8992 h 10000"/>
              <a:gd name="connsiteX51" fmla="*/ 7020 w 10000"/>
              <a:gd name="connsiteY51" fmla="*/ 8724 h 10000"/>
              <a:gd name="connsiteX52" fmla="*/ 6690 w 10000"/>
              <a:gd name="connsiteY52" fmla="*/ 8659 h 10000"/>
              <a:gd name="connsiteX53" fmla="*/ 6367 w 10000"/>
              <a:gd name="connsiteY53" fmla="*/ 8724 h 10000"/>
              <a:gd name="connsiteX54" fmla="*/ 6039 w 10000"/>
              <a:gd name="connsiteY54" fmla="*/ 8592 h 10000"/>
              <a:gd name="connsiteX55" fmla="*/ 6367 w 10000"/>
              <a:gd name="connsiteY55" fmla="*/ 8389 h 10000"/>
              <a:gd name="connsiteX56" fmla="*/ 5715 w 10000"/>
              <a:gd name="connsiteY56" fmla="*/ 8322 h 10000"/>
              <a:gd name="connsiteX57" fmla="*/ 6367 w 10000"/>
              <a:gd name="connsiteY57" fmla="*/ 8322 h 10000"/>
              <a:gd name="connsiteX58" fmla="*/ 6367 w 10000"/>
              <a:gd name="connsiteY58" fmla="*/ 8188 h 10000"/>
              <a:gd name="connsiteX59" fmla="*/ 6039 w 10000"/>
              <a:gd name="connsiteY59" fmla="*/ 7986 h 10000"/>
              <a:gd name="connsiteX60" fmla="*/ 5715 w 10000"/>
              <a:gd name="connsiteY60" fmla="*/ 7717 h 10000"/>
              <a:gd name="connsiteX61" fmla="*/ 4735 w 10000"/>
              <a:gd name="connsiteY61" fmla="*/ 7384 h 10000"/>
              <a:gd name="connsiteX62" fmla="*/ 4091 w 10000"/>
              <a:gd name="connsiteY62" fmla="*/ 7047 h 10000"/>
              <a:gd name="connsiteX63" fmla="*/ 4091 w 10000"/>
              <a:gd name="connsiteY63" fmla="*/ 7384 h 10000"/>
              <a:gd name="connsiteX64" fmla="*/ 4091 w 10000"/>
              <a:gd name="connsiteY64" fmla="*/ 7182 h 10000"/>
              <a:gd name="connsiteX65" fmla="*/ 3759 w 10000"/>
              <a:gd name="connsiteY65" fmla="*/ 6979 h 10000"/>
              <a:gd name="connsiteX66" fmla="*/ 3437 w 10000"/>
              <a:gd name="connsiteY66" fmla="*/ 6577 h 10000"/>
              <a:gd name="connsiteX67" fmla="*/ 3108 w 10000"/>
              <a:gd name="connsiteY67" fmla="*/ 6577 h 10000"/>
              <a:gd name="connsiteX68" fmla="*/ 3108 w 10000"/>
              <a:gd name="connsiteY68" fmla="*/ 6577 h 10000"/>
              <a:gd name="connsiteX69" fmla="*/ 2133 w 10000"/>
              <a:gd name="connsiteY69" fmla="*/ 5771 h 10000"/>
              <a:gd name="connsiteX70" fmla="*/ 1809 w 10000"/>
              <a:gd name="connsiteY70" fmla="*/ 5638 h 10000"/>
              <a:gd name="connsiteX71" fmla="*/ 1809 w 10000"/>
              <a:gd name="connsiteY71" fmla="*/ 5502 h 10000"/>
              <a:gd name="connsiteX72" fmla="*/ 1809 w 10000"/>
              <a:gd name="connsiteY72" fmla="*/ 5235 h 10000"/>
              <a:gd name="connsiteX73" fmla="*/ 833 w 10000"/>
              <a:gd name="connsiteY73" fmla="*/ 5235 h 10000"/>
              <a:gd name="connsiteX74" fmla="*/ 0 w 10000"/>
              <a:gd name="connsiteY74"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351 w 10000"/>
              <a:gd name="connsiteY23" fmla="*/ 3089 h 10000"/>
              <a:gd name="connsiteX24" fmla="*/ 833 w 10000"/>
              <a:gd name="connsiteY24" fmla="*/ 3222 h 10000"/>
              <a:gd name="connsiteX25" fmla="*/ 1480 w 10000"/>
              <a:gd name="connsiteY25" fmla="*/ 4359 h 10000"/>
              <a:gd name="connsiteX26" fmla="*/ 2783 w 10000"/>
              <a:gd name="connsiteY26" fmla="*/ 4697 h 10000"/>
              <a:gd name="connsiteX27" fmla="*/ 4091 w 10000"/>
              <a:gd name="connsiteY27" fmla="*/ 5033 h 10000"/>
              <a:gd name="connsiteX28" fmla="*/ 5067 w 10000"/>
              <a:gd name="connsiteY28" fmla="*/ 5436 h 10000"/>
              <a:gd name="connsiteX29" fmla="*/ 5390 w 10000"/>
              <a:gd name="connsiteY29" fmla="*/ 5301 h 10000"/>
              <a:gd name="connsiteX30" fmla="*/ 5390 w 10000"/>
              <a:gd name="connsiteY30" fmla="*/ 5567 h 10000"/>
              <a:gd name="connsiteX31" fmla="*/ 4735 w 10000"/>
              <a:gd name="connsiteY31" fmla="*/ 5705 h 10000"/>
              <a:gd name="connsiteX32" fmla="*/ 5067 w 10000"/>
              <a:gd name="connsiteY32" fmla="*/ 6041 h 10000"/>
              <a:gd name="connsiteX33" fmla="*/ 4414 w 10000"/>
              <a:gd name="connsiteY33" fmla="*/ 6174 h 10000"/>
              <a:gd name="connsiteX34" fmla="*/ 3759 w 10000"/>
              <a:gd name="connsiteY34" fmla="*/ 6242 h 10000"/>
              <a:gd name="connsiteX35" fmla="*/ 4414 w 10000"/>
              <a:gd name="connsiteY35" fmla="*/ 6510 h 10000"/>
              <a:gd name="connsiteX36" fmla="*/ 6690 w 10000"/>
              <a:gd name="connsiteY36" fmla="*/ 7047 h 10000"/>
              <a:gd name="connsiteX37" fmla="*/ 7341 w 10000"/>
              <a:gd name="connsiteY37" fmla="*/ 7651 h 10000"/>
              <a:gd name="connsiteX38" fmla="*/ 7669 w 10000"/>
              <a:gd name="connsiteY38" fmla="*/ 7852 h 10000"/>
              <a:gd name="connsiteX39" fmla="*/ 7996 w 10000"/>
              <a:gd name="connsiteY39" fmla="*/ 8054 h 10000"/>
              <a:gd name="connsiteX40" fmla="*/ 8645 w 10000"/>
              <a:gd name="connsiteY40" fmla="*/ 8322 h 10000"/>
              <a:gd name="connsiteX41" fmla="*/ 9293 w 10000"/>
              <a:gd name="connsiteY41" fmla="*/ 8659 h 10000"/>
              <a:gd name="connsiteX42" fmla="*/ 8645 w 10000"/>
              <a:gd name="connsiteY42" fmla="*/ 9059 h 10000"/>
              <a:gd name="connsiteX43" fmla="*/ 7341 w 10000"/>
              <a:gd name="connsiteY43" fmla="*/ 9462 h 10000"/>
              <a:gd name="connsiteX44" fmla="*/ 7020 w 10000"/>
              <a:gd name="connsiteY44" fmla="*/ 9664 h 10000"/>
              <a:gd name="connsiteX45" fmla="*/ 6690 w 10000"/>
              <a:gd name="connsiteY45" fmla="*/ 10000 h 10000"/>
              <a:gd name="connsiteX46" fmla="*/ 6039 w 10000"/>
              <a:gd name="connsiteY46" fmla="*/ 9596 h 10000"/>
              <a:gd name="connsiteX47" fmla="*/ 6039 w 10000"/>
              <a:gd name="connsiteY47" fmla="*/ 9462 h 10000"/>
              <a:gd name="connsiteX48" fmla="*/ 6367 w 10000"/>
              <a:gd name="connsiteY48" fmla="*/ 9328 h 10000"/>
              <a:gd name="connsiteX49" fmla="*/ 6690 w 10000"/>
              <a:gd name="connsiteY49" fmla="*/ 8992 h 10000"/>
              <a:gd name="connsiteX50" fmla="*/ 7020 w 10000"/>
              <a:gd name="connsiteY50" fmla="*/ 8724 h 10000"/>
              <a:gd name="connsiteX51" fmla="*/ 6690 w 10000"/>
              <a:gd name="connsiteY51" fmla="*/ 8659 h 10000"/>
              <a:gd name="connsiteX52" fmla="*/ 6367 w 10000"/>
              <a:gd name="connsiteY52" fmla="*/ 8724 h 10000"/>
              <a:gd name="connsiteX53" fmla="*/ 6039 w 10000"/>
              <a:gd name="connsiteY53" fmla="*/ 8592 h 10000"/>
              <a:gd name="connsiteX54" fmla="*/ 6367 w 10000"/>
              <a:gd name="connsiteY54" fmla="*/ 8389 h 10000"/>
              <a:gd name="connsiteX55" fmla="*/ 5715 w 10000"/>
              <a:gd name="connsiteY55" fmla="*/ 8322 h 10000"/>
              <a:gd name="connsiteX56" fmla="*/ 6367 w 10000"/>
              <a:gd name="connsiteY56" fmla="*/ 8322 h 10000"/>
              <a:gd name="connsiteX57" fmla="*/ 6367 w 10000"/>
              <a:gd name="connsiteY57" fmla="*/ 8188 h 10000"/>
              <a:gd name="connsiteX58" fmla="*/ 6039 w 10000"/>
              <a:gd name="connsiteY58" fmla="*/ 7986 h 10000"/>
              <a:gd name="connsiteX59" fmla="*/ 5715 w 10000"/>
              <a:gd name="connsiteY59" fmla="*/ 7717 h 10000"/>
              <a:gd name="connsiteX60" fmla="*/ 4735 w 10000"/>
              <a:gd name="connsiteY60" fmla="*/ 7384 h 10000"/>
              <a:gd name="connsiteX61" fmla="*/ 4091 w 10000"/>
              <a:gd name="connsiteY61" fmla="*/ 7047 h 10000"/>
              <a:gd name="connsiteX62" fmla="*/ 4091 w 10000"/>
              <a:gd name="connsiteY62" fmla="*/ 7384 h 10000"/>
              <a:gd name="connsiteX63" fmla="*/ 4091 w 10000"/>
              <a:gd name="connsiteY63" fmla="*/ 7182 h 10000"/>
              <a:gd name="connsiteX64" fmla="*/ 3759 w 10000"/>
              <a:gd name="connsiteY64" fmla="*/ 6979 h 10000"/>
              <a:gd name="connsiteX65" fmla="*/ 3437 w 10000"/>
              <a:gd name="connsiteY65" fmla="*/ 6577 h 10000"/>
              <a:gd name="connsiteX66" fmla="*/ 3108 w 10000"/>
              <a:gd name="connsiteY66" fmla="*/ 6577 h 10000"/>
              <a:gd name="connsiteX67" fmla="*/ 3108 w 10000"/>
              <a:gd name="connsiteY67" fmla="*/ 6577 h 10000"/>
              <a:gd name="connsiteX68" fmla="*/ 2133 w 10000"/>
              <a:gd name="connsiteY68" fmla="*/ 5771 h 10000"/>
              <a:gd name="connsiteX69" fmla="*/ 1809 w 10000"/>
              <a:gd name="connsiteY69" fmla="*/ 5638 h 10000"/>
              <a:gd name="connsiteX70" fmla="*/ 1809 w 10000"/>
              <a:gd name="connsiteY70" fmla="*/ 5502 h 10000"/>
              <a:gd name="connsiteX71" fmla="*/ 1809 w 10000"/>
              <a:gd name="connsiteY71" fmla="*/ 5235 h 10000"/>
              <a:gd name="connsiteX72" fmla="*/ 833 w 10000"/>
              <a:gd name="connsiteY72" fmla="*/ 5235 h 10000"/>
              <a:gd name="connsiteX73" fmla="*/ 0 w 10000"/>
              <a:gd name="connsiteY73" fmla="*/ 4923 h 10000"/>
              <a:gd name="connsiteX0" fmla="*/ 1480 w 10000"/>
              <a:gd name="connsiteY0" fmla="*/ 0 h 10000"/>
              <a:gd name="connsiteX1" fmla="*/ 1809 w 10000"/>
              <a:gd name="connsiteY1" fmla="*/ 136 h 10000"/>
              <a:gd name="connsiteX2" fmla="*/ 2133 w 10000"/>
              <a:gd name="connsiteY2" fmla="*/ 269 h 10000"/>
              <a:gd name="connsiteX3" fmla="*/ 2783 w 10000"/>
              <a:gd name="connsiteY3" fmla="*/ 535 h 10000"/>
              <a:gd name="connsiteX4" fmla="*/ 4414 w 10000"/>
              <a:gd name="connsiteY4" fmla="*/ 671 h 10000"/>
              <a:gd name="connsiteX5" fmla="*/ 4091 w 10000"/>
              <a:gd name="connsiteY5" fmla="*/ 939 h 10000"/>
              <a:gd name="connsiteX6" fmla="*/ 4091 w 10000"/>
              <a:gd name="connsiteY6" fmla="*/ 1273 h 10000"/>
              <a:gd name="connsiteX7" fmla="*/ 6039 w 10000"/>
              <a:gd name="connsiteY7" fmla="*/ 1343 h 10000"/>
              <a:gd name="connsiteX8" fmla="*/ 7020 w 10000"/>
              <a:gd name="connsiteY8" fmla="*/ 1543 h 10000"/>
              <a:gd name="connsiteX9" fmla="*/ 7020 w 10000"/>
              <a:gd name="connsiteY9" fmla="*/ 1744 h 10000"/>
              <a:gd name="connsiteX10" fmla="*/ 7669 w 10000"/>
              <a:gd name="connsiteY10" fmla="*/ 1678 h 10000"/>
              <a:gd name="connsiteX11" fmla="*/ 9623 w 10000"/>
              <a:gd name="connsiteY11" fmla="*/ 1474 h 10000"/>
              <a:gd name="connsiteX12" fmla="*/ 9623 w 10000"/>
              <a:gd name="connsiteY12" fmla="*/ 1744 h 10000"/>
              <a:gd name="connsiteX13" fmla="*/ 8970 w 10000"/>
              <a:gd name="connsiteY13" fmla="*/ 1878 h 10000"/>
              <a:gd name="connsiteX14" fmla="*/ 8645 w 10000"/>
              <a:gd name="connsiteY14" fmla="*/ 2148 h 10000"/>
              <a:gd name="connsiteX15" fmla="*/ 7669 w 10000"/>
              <a:gd name="connsiteY15" fmla="*/ 2215 h 10000"/>
              <a:gd name="connsiteX16" fmla="*/ 7341 w 10000"/>
              <a:gd name="connsiteY16" fmla="*/ 2549 h 10000"/>
              <a:gd name="connsiteX17" fmla="*/ 5715 w 10000"/>
              <a:gd name="connsiteY17" fmla="*/ 2549 h 10000"/>
              <a:gd name="connsiteX18" fmla="*/ 5715 w 10000"/>
              <a:gd name="connsiteY18" fmla="*/ 2684 h 10000"/>
              <a:gd name="connsiteX19" fmla="*/ 4735 w 10000"/>
              <a:gd name="connsiteY19" fmla="*/ 2684 h 10000"/>
              <a:gd name="connsiteX20" fmla="*/ 4414 w 10000"/>
              <a:gd name="connsiteY20" fmla="*/ 2884 h 10000"/>
              <a:gd name="connsiteX21" fmla="*/ 3759 w 10000"/>
              <a:gd name="connsiteY21" fmla="*/ 2954 h 10000"/>
              <a:gd name="connsiteX22" fmla="*/ 2783 w 10000"/>
              <a:gd name="connsiteY22" fmla="*/ 3020 h 10000"/>
              <a:gd name="connsiteX23" fmla="*/ 1351 w 10000"/>
              <a:gd name="connsiteY23" fmla="*/ 3089 h 10000"/>
              <a:gd name="connsiteX24" fmla="*/ 1480 w 10000"/>
              <a:gd name="connsiteY24" fmla="*/ 4359 h 10000"/>
              <a:gd name="connsiteX25" fmla="*/ 2783 w 10000"/>
              <a:gd name="connsiteY25" fmla="*/ 4697 h 10000"/>
              <a:gd name="connsiteX26" fmla="*/ 4091 w 10000"/>
              <a:gd name="connsiteY26" fmla="*/ 5033 h 10000"/>
              <a:gd name="connsiteX27" fmla="*/ 5067 w 10000"/>
              <a:gd name="connsiteY27" fmla="*/ 5436 h 10000"/>
              <a:gd name="connsiteX28" fmla="*/ 5390 w 10000"/>
              <a:gd name="connsiteY28" fmla="*/ 5301 h 10000"/>
              <a:gd name="connsiteX29" fmla="*/ 5390 w 10000"/>
              <a:gd name="connsiteY29" fmla="*/ 5567 h 10000"/>
              <a:gd name="connsiteX30" fmla="*/ 4735 w 10000"/>
              <a:gd name="connsiteY30" fmla="*/ 5705 h 10000"/>
              <a:gd name="connsiteX31" fmla="*/ 5067 w 10000"/>
              <a:gd name="connsiteY31" fmla="*/ 6041 h 10000"/>
              <a:gd name="connsiteX32" fmla="*/ 4414 w 10000"/>
              <a:gd name="connsiteY32" fmla="*/ 6174 h 10000"/>
              <a:gd name="connsiteX33" fmla="*/ 3759 w 10000"/>
              <a:gd name="connsiteY33" fmla="*/ 6242 h 10000"/>
              <a:gd name="connsiteX34" fmla="*/ 4414 w 10000"/>
              <a:gd name="connsiteY34" fmla="*/ 6510 h 10000"/>
              <a:gd name="connsiteX35" fmla="*/ 6690 w 10000"/>
              <a:gd name="connsiteY35" fmla="*/ 7047 h 10000"/>
              <a:gd name="connsiteX36" fmla="*/ 7341 w 10000"/>
              <a:gd name="connsiteY36" fmla="*/ 7651 h 10000"/>
              <a:gd name="connsiteX37" fmla="*/ 7669 w 10000"/>
              <a:gd name="connsiteY37" fmla="*/ 7852 h 10000"/>
              <a:gd name="connsiteX38" fmla="*/ 7996 w 10000"/>
              <a:gd name="connsiteY38" fmla="*/ 8054 h 10000"/>
              <a:gd name="connsiteX39" fmla="*/ 8645 w 10000"/>
              <a:gd name="connsiteY39" fmla="*/ 8322 h 10000"/>
              <a:gd name="connsiteX40" fmla="*/ 9293 w 10000"/>
              <a:gd name="connsiteY40" fmla="*/ 8659 h 10000"/>
              <a:gd name="connsiteX41" fmla="*/ 8645 w 10000"/>
              <a:gd name="connsiteY41" fmla="*/ 9059 h 10000"/>
              <a:gd name="connsiteX42" fmla="*/ 7341 w 10000"/>
              <a:gd name="connsiteY42" fmla="*/ 9462 h 10000"/>
              <a:gd name="connsiteX43" fmla="*/ 7020 w 10000"/>
              <a:gd name="connsiteY43" fmla="*/ 9664 h 10000"/>
              <a:gd name="connsiteX44" fmla="*/ 6690 w 10000"/>
              <a:gd name="connsiteY44" fmla="*/ 10000 h 10000"/>
              <a:gd name="connsiteX45" fmla="*/ 6039 w 10000"/>
              <a:gd name="connsiteY45" fmla="*/ 9596 h 10000"/>
              <a:gd name="connsiteX46" fmla="*/ 6039 w 10000"/>
              <a:gd name="connsiteY46" fmla="*/ 9462 h 10000"/>
              <a:gd name="connsiteX47" fmla="*/ 6367 w 10000"/>
              <a:gd name="connsiteY47" fmla="*/ 9328 h 10000"/>
              <a:gd name="connsiteX48" fmla="*/ 6690 w 10000"/>
              <a:gd name="connsiteY48" fmla="*/ 8992 h 10000"/>
              <a:gd name="connsiteX49" fmla="*/ 7020 w 10000"/>
              <a:gd name="connsiteY49" fmla="*/ 8724 h 10000"/>
              <a:gd name="connsiteX50" fmla="*/ 6690 w 10000"/>
              <a:gd name="connsiteY50" fmla="*/ 8659 h 10000"/>
              <a:gd name="connsiteX51" fmla="*/ 6367 w 10000"/>
              <a:gd name="connsiteY51" fmla="*/ 8724 h 10000"/>
              <a:gd name="connsiteX52" fmla="*/ 6039 w 10000"/>
              <a:gd name="connsiteY52" fmla="*/ 8592 h 10000"/>
              <a:gd name="connsiteX53" fmla="*/ 6367 w 10000"/>
              <a:gd name="connsiteY53" fmla="*/ 8389 h 10000"/>
              <a:gd name="connsiteX54" fmla="*/ 5715 w 10000"/>
              <a:gd name="connsiteY54" fmla="*/ 8322 h 10000"/>
              <a:gd name="connsiteX55" fmla="*/ 6367 w 10000"/>
              <a:gd name="connsiteY55" fmla="*/ 8322 h 10000"/>
              <a:gd name="connsiteX56" fmla="*/ 6367 w 10000"/>
              <a:gd name="connsiteY56" fmla="*/ 8188 h 10000"/>
              <a:gd name="connsiteX57" fmla="*/ 6039 w 10000"/>
              <a:gd name="connsiteY57" fmla="*/ 7986 h 10000"/>
              <a:gd name="connsiteX58" fmla="*/ 5715 w 10000"/>
              <a:gd name="connsiteY58" fmla="*/ 7717 h 10000"/>
              <a:gd name="connsiteX59" fmla="*/ 4735 w 10000"/>
              <a:gd name="connsiteY59" fmla="*/ 7384 h 10000"/>
              <a:gd name="connsiteX60" fmla="*/ 4091 w 10000"/>
              <a:gd name="connsiteY60" fmla="*/ 7047 h 10000"/>
              <a:gd name="connsiteX61" fmla="*/ 4091 w 10000"/>
              <a:gd name="connsiteY61" fmla="*/ 7384 h 10000"/>
              <a:gd name="connsiteX62" fmla="*/ 4091 w 10000"/>
              <a:gd name="connsiteY62" fmla="*/ 7182 h 10000"/>
              <a:gd name="connsiteX63" fmla="*/ 3759 w 10000"/>
              <a:gd name="connsiteY63" fmla="*/ 6979 h 10000"/>
              <a:gd name="connsiteX64" fmla="*/ 3437 w 10000"/>
              <a:gd name="connsiteY64" fmla="*/ 6577 h 10000"/>
              <a:gd name="connsiteX65" fmla="*/ 3108 w 10000"/>
              <a:gd name="connsiteY65" fmla="*/ 6577 h 10000"/>
              <a:gd name="connsiteX66" fmla="*/ 3108 w 10000"/>
              <a:gd name="connsiteY66" fmla="*/ 6577 h 10000"/>
              <a:gd name="connsiteX67" fmla="*/ 2133 w 10000"/>
              <a:gd name="connsiteY67" fmla="*/ 5771 h 10000"/>
              <a:gd name="connsiteX68" fmla="*/ 1809 w 10000"/>
              <a:gd name="connsiteY68" fmla="*/ 5638 h 10000"/>
              <a:gd name="connsiteX69" fmla="*/ 1809 w 10000"/>
              <a:gd name="connsiteY69" fmla="*/ 5502 h 10000"/>
              <a:gd name="connsiteX70" fmla="*/ 1809 w 10000"/>
              <a:gd name="connsiteY70" fmla="*/ 5235 h 10000"/>
              <a:gd name="connsiteX71" fmla="*/ 833 w 10000"/>
              <a:gd name="connsiteY71" fmla="*/ 5235 h 10000"/>
              <a:gd name="connsiteX72" fmla="*/ 0 w 10000"/>
              <a:gd name="connsiteY72" fmla="*/ 4923 h 10000"/>
              <a:gd name="connsiteX0" fmla="*/ 647 w 9167"/>
              <a:gd name="connsiteY0" fmla="*/ 0 h 10000"/>
              <a:gd name="connsiteX1" fmla="*/ 976 w 9167"/>
              <a:gd name="connsiteY1" fmla="*/ 136 h 10000"/>
              <a:gd name="connsiteX2" fmla="*/ 1300 w 9167"/>
              <a:gd name="connsiteY2" fmla="*/ 269 h 10000"/>
              <a:gd name="connsiteX3" fmla="*/ 1950 w 9167"/>
              <a:gd name="connsiteY3" fmla="*/ 535 h 10000"/>
              <a:gd name="connsiteX4" fmla="*/ 3581 w 9167"/>
              <a:gd name="connsiteY4" fmla="*/ 671 h 10000"/>
              <a:gd name="connsiteX5" fmla="*/ 3258 w 9167"/>
              <a:gd name="connsiteY5" fmla="*/ 939 h 10000"/>
              <a:gd name="connsiteX6" fmla="*/ 3258 w 9167"/>
              <a:gd name="connsiteY6" fmla="*/ 1273 h 10000"/>
              <a:gd name="connsiteX7" fmla="*/ 5206 w 9167"/>
              <a:gd name="connsiteY7" fmla="*/ 1343 h 10000"/>
              <a:gd name="connsiteX8" fmla="*/ 6187 w 9167"/>
              <a:gd name="connsiteY8" fmla="*/ 1543 h 10000"/>
              <a:gd name="connsiteX9" fmla="*/ 6187 w 9167"/>
              <a:gd name="connsiteY9" fmla="*/ 1744 h 10000"/>
              <a:gd name="connsiteX10" fmla="*/ 6836 w 9167"/>
              <a:gd name="connsiteY10" fmla="*/ 1678 h 10000"/>
              <a:gd name="connsiteX11" fmla="*/ 8790 w 9167"/>
              <a:gd name="connsiteY11" fmla="*/ 1474 h 10000"/>
              <a:gd name="connsiteX12" fmla="*/ 8790 w 9167"/>
              <a:gd name="connsiteY12" fmla="*/ 1744 h 10000"/>
              <a:gd name="connsiteX13" fmla="*/ 8137 w 9167"/>
              <a:gd name="connsiteY13" fmla="*/ 1878 h 10000"/>
              <a:gd name="connsiteX14" fmla="*/ 7812 w 9167"/>
              <a:gd name="connsiteY14" fmla="*/ 2148 h 10000"/>
              <a:gd name="connsiteX15" fmla="*/ 6836 w 9167"/>
              <a:gd name="connsiteY15" fmla="*/ 2215 h 10000"/>
              <a:gd name="connsiteX16" fmla="*/ 6508 w 9167"/>
              <a:gd name="connsiteY16" fmla="*/ 2549 h 10000"/>
              <a:gd name="connsiteX17" fmla="*/ 4882 w 9167"/>
              <a:gd name="connsiteY17" fmla="*/ 2549 h 10000"/>
              <a:gd name="connsiteX18" fmla="*/ 4882 w 9167"/>
              <a:gd name="connsiteY18" fmla="*/ 2684 h 10000"/>
              <a:gd name="connsiteX19" fmla="*/ 3902 w 9167"/>
              <a:gd name="connsiteY19" fmla="*/ 2684 h 10000"/>
              <a:gd name="connsiteX20" fmla="*/ 3581 w 9167"/>
              <a:gd name="connsiteY20" fmla="*/ 2884 h 10000"/>
              <a:gd name="connsiteX21" fmla="*/ 2926 w 9167"/>
              <a:gd name="connsiteY21" fmla="*/ 2954 h 10000"/>
              <a:gd name="connsiteX22" fmla="*/ 1950 w 9167"/>
              <a:gd name="connsiteY22" fmla="*/ 3020 h 10000"/>
              <a:gd name="connsiteX23" fmla="*/ 518 w 9167"/>
              <a:gd name="connsiteY23" fmla="*/ 3089 h 10000"/>
              <a:gd name="connsiteX24" fmla="*/ 647 w 9167"/>
              <a:gd name="connsiteY24" fmla="*/ 4359 h 10000"/>
              <a:gd name="connsiteX25" fmla="*/ 1950 w 9167"/>
              <a:gd name="connsiteY25" fmla="*/ 4697 h 10000"/>
              <a:gd name="connsiteX26" fmla="*/ 3258 w 9167"/>
              <a:gd name="connsiteY26" fmla="*/ 5033 h 10000"/>
              <a:gd name="connsiteX27" fmla="*/ 4234 w 9167"/>
              <a:gd name="connsiteY27" fmla="*/ 5436 h 10000"/>
              <a:gd name="connsiteX28" fmla="*/ 4557 w 9167"/>
              <a:gd name="connsiteY28" fmla="*/ 5301 h 10000"/>
              <a:gd name="connsiteX29" fmla="*/ 4557 w 9167"/>
              <a:gd name="connsiteY29" fmla="*/ 5567 h 10000"/>
              <a:gd name="connsiteX30" fmla="*/ 3902 w 9167"/>
              <a:gd name="connsiteY30" fmla="*/ 5705 h 10000"/>
              <a:gd name="connsiteX31" fmla="*/ 4234 w 9167"/>
              <a:gd name="connsiteY31" fmla="*/ 6041 h 10000"/>
              <a:gd name="connsiteX32" fmla="*/ 3581 w 9167"/>
              <a:gd name="connsiteY32" fmla="*/ 6174 h 10000"/>
              <a:gd name="connsiteX33" fmla="*/ 2926 w 9167"/>
              <a:gd name="connsiteY33" fmla="*/ 6242 h 10000"/>
              <a:gd name="connsiteX34" fmla="*/ 3581 w 9167"/>
              <a:gd name="connsiteY34" fmla="*/ 6510 h 10000"/>
              <a:gd name="connsiteX35" fmla="*/ 5857 w 9167"/>
              <a:gd name="connsiteY35" fmla="*/ 7047 h 10000"/>
              <a:gd name="connsiteX36" fmla="*/ 6508 w 9167"/>
              <a:gd name="connsiteY36" fmla="*/ 7651 h 10000"/>
              <a:gd name="connsiteX37" fmla="*/ 6836 w 9167"/>
              <a:gd name="connsiteY37" fmla="*/ 7852 h 10000"/>
              <a:gd name="connsiteX38" fmla="*/ 7163 w 9167"/>
              <a:gd name="connsiteY38" fmla="*/ 8054 h 10000"/>
              <a:gd name="connsiteX39" fmla="*/ 7812 w 9167"/>
              <a:gd name="connsiteY39" fmla="*/ 8322 h 10000"/>
              <a:gd name="connsiteX40" fmla="*/ 8460 w 9167"/>
              <a:gd name="connsiteY40" fmla="*/ 8659 h 10000"/>
              <a:gd name="connsiteX41" fmla="*/ 7812 w 9167"/>
              <a:gd name="connsiteY41" fmla="*/ 9059 h 10000"/>
              <a:gd name="connsiteX42" fmla="*/ 6508 w 9167"/>
              <a:gd name="connsiteY42" fmla="*/ 9462 h 10000"/>
              <a:gd name="connsiteX43" fmla="*/ 6187 w 9167"/>
              <a:gd name="connsiteY43" fmla="*/ 9664 h 10000"/>
              <a:gd name="connsiteX44" fmla="*/ 5857 w 9167"/>
              <a:gd name="connsiteY44" fmla="*/ 10000 h 10000"/>
              <a:gd name="connsiteX45" fmla="*/ 5206 w 9167"/>
              <a:gd name="connsiteY45" fmla="*/ 9596 h 10000"/>
              <a:gd name="connsiteX46" fmla="*/ 5206 w 9167"/>
              <a:gd name="connsiteY46" fmla="*/ 9462 h 10000"/>
              <a:gd name="connsiteX47" fmla="*/ 5534 w 9167"/>
              <a:gd name="connsiteY47" fmla="*/ 9328 h 10000"/>
              <a:gd name="connsiteX48" fmla="*/ 5857 w 9167"/>
              <a:gd name="connsiteY48" fmla="*/ 8992 h 10000"/>
              <a:gd name="connsiteX49" fmla="*/ 6187 w 9167"/>
              <a:gd name="connsiteY49" fmla="*/ 8724 h 10000"/>
              <a:gd name="connsiteX50" fmla="*/ 5857 w 9167"/>
              <a:gd name="connsiteY50" fmla="*/ 8659 h 10000"/>
              <a:gd name="connsiteX51" fmla="*/ 5534 w 9167"/>
              <a:gd name="connsiteY51" fmla="*/ 8724 h 10000"/>
              <a:gd name="connsiteX52" fmla="*/ 5206 w 9167"/>
              <a:gd name="connsiteY52" fmla="*/ 8592 h 10000"/>
              <a:gd name="connsiteX53" fmla="*/ 5534 w 9167"/>
              <a:gd name="connsiteY53" fmla="*/ 8389 h 10000"/>
              <a:gd name="connsiteX54" fmla="*/ 4882 w 9167"/>
              <a:gd name="connsiteY54" fmla="*/ 8322 h 10000"/>
              <a:gd name="connsiteX55" fmla="*/ 5534 w 9167"/>
              <a:gd name="connsiteY55" fmla="*/ 8322 h 10000"/>
              <a:gd name="connsiteX56" fmla="*/ 5534 w 9167"/>
              <a:gd name="connsiteY56" fmla="*/ 8188 h 10000"/>
              <a:gd name="connsiteX57" fmla="*/ 5206 w 9167"/>
              <a:gd name="connsiteY57" fmla="*/ 7986 h 10000"/>
              <a:gd name="connsiteX58" fmla="*/ 4882 w 9167"/>
              <a:gd name="connsiteY58" fmla="*/ 7717 h 10000"/>
              <a:gd name="connsiteX59" fmla="*/ 3902 w 9167"/>
              <a:gd name="connsiteY59" fmla="*/ 7384 h 10000"/>
              <a:gd name="connsiteX60" fmla="*/ 3258 w 9167"/>
              <a:gd name="connsiteY60" fmla="*/ 7047 h 10000"/>
              <a:gd name="connsiteX61" fmla="*/ 3258 w 9167"/>
              <a:gd name="connsiteY61" fmla="*/ 7384 h 10000"/>
              <a:gd name="connsiteX62" fmla="*/ 3258 w 9167"/>
              <a:gd name="connsiteY62" fmla="*/ 7182 h 10000"/>
              <a:gd name="connsiteX63" fmla="*/ 2926 w 9167"/>
              <a:gd name="connsiteY63" fmla="*/ 6979 h 10000"/>
              <a:gd name="connsiteX64" fmla="*/ 2604 w 9167"/>
              <a:gd name="connsiteY64" fmla="*/ 6577 h 10000"/>
              <a:gd name="connsiteX65" fmla="*/ 2275 w 9167"/>
              <a:gd name="connsiteY65" fmla="*/ 6577 h 10000"/>
              <a:gd name="connsiteX66" fmla="*/ 2275 w 9167"/>
              <a:gd name="connsiteY66" fmla="*/ 6577 h 10000"/>
              <a:gd name="connsiteX67" fmla="*/ 1300 w 9167"/>
              <a:gd name="connsiteY67" fmla="*/ 5771 h 10000"/>
              <a:gd name="connsiteX68" fmla="*/ 976 w 9167"/>
              <a:gd name="connsiteY68" fmla="*/ 5638 h 10000"/>
              <a:gd name="connsiteX69" fmla="*/ 976 w 9167"/>
              <a:gd name="connsiteY69" fmla="*/ 5502 h 10000"/>
              <a:gd name="connsiteX70" fmla="*/ 976 w 9167"/>
              <a:gd name="connsiteY70" fmla="*/ 5235 h 10000"/>
              <a:gd name="connsiteX71" fmla="*/ 0 w 9167"/>
              <a:gd name="connsiteY71" fmla="*/ 5235 h 10000"/>
              <a:gd name="connsiteX0" fmla="*/ 270 w 9564"/>
              <a:gd name="connsiteY0" fmla="*/ 0 h 10000"/>
              <a:gd name="connsiteX1" fmla="*/ 629 w 9564"/>
              <a:gd name="connsiteY1" fmla="*/ 136 h 10000"/>
              <a:gd name="connsiteX2" fmla="*/ 982 w 9564"/>
              <a:gd name="connsiteY2" fmla="*/ 269 h 10000"/>
              <a:gd name="connsiteX3" fmla="*/ 1691 w 9564"/>
              <a:gd name="connsiteY3" fmla="*/ 535 h 10000"/>
              <a:gd name="connsiteX4" fmla="*/ 3470 w 9564"/>
              <a:gd name="connsiteY4" fmla="*/ 671 h 10000"/>
              <a:gd name="connsiteX5" fmla="*/ 3118 w 9564"/>
              <a:gd name="connsiteY5" fmla="*/ 939 h 10000"/>
              <a:gd name="connsiteX6" fmla="*/ 3118 w 9564"/>
              <a:gd name="connsiteY6" fmla="*/ 1273 h 10000"/>
              <a:gd name="connsiteX7" fmla="*/ 5243 w 9564"/>
              <a:gd name="connsiteY7" fmla="*/ 1343 h 10000"/>
              <a:gd name="connsiteX8" fmla="*/ 6313 w 9564"/>
              <a:gd name="connsiteY8" fmla="*/ 1543 h 10000"/>
              <a:gd name="connsiteX9" fmla="*/ 6313 w 9564"/>
              <a:gd name="connsiteY9" fmla="*/ 1744 h 10000"/>
              <a:gd name="connsiteX10" fmla="*/ 7021 w 9564"/>
              <a:gd name="connsiteY10" fmla="*/ 1678 h 10000"/>
              <a:gd name="connsiteX11" fmla="*/ 9153 w 9564"/>
              <a:gd name="connsiteY11" fmla="*/ 1474 h 10000"/>
              <a:gd name="connsiteX12" fmla="*/ 9153 w 9564"/>
              <a:gd name="connsiteY12" fmla="*/ 1744 h 10000"/>
              <a:gd name="connsiteX13" fmla="*/ 8440 w 9564"/>
              <a:gd name="connsiteY13" fmla="*/ 1878 h 10000"/>
              <a:gd name="connsiteX14" fmla="*/ 8086 w 9564"/>
              <a:gd name="connsiteY14" fmla="*/ 2148 h 10000"/>
              <a:gd name="connsiteX15" fmla="*/ 7021 w 9564"/>
              <a:gd name="connsiteY15" fmla="*/ 2215 h 10000"/>
              <a:gd name="connsiteX16" fmla="*/ 6663 w 9564"/>
              <a:gd name="connsiteY16" fmla="*/ 2549 h 10000"/>
              <a:gd name="connsiteX17" fmla="*/ 4890 w 9564"/>
              <a:gd name="connsiteY17" fmla="*/ 2549 h 10000"/>
              <a:gd name="connsiteX18" fmla="*/ 4890 w 9564"/>
              <a:gd name="connsiteY18" fmla="*/ 2684 h 10000"/>
              <a:gd name="connsiteX19" fmla="*/ 3821 w 9564"/>
              <a:gd name="connsiteY19" fmla="*/ 2684 h 10000"/>
              <a:gd name="connsiteX20" fmla="*/ 3470 w 9564"/>
              <a:gd name="connsiteY20" fmla="*/ 2884 h 10000"/>
              <a:gd name="connsiteX21" fmla="*/ 2756 w 9564"/>
              <a:gd name="connsiteY21" fmla="*/ 2954 h 10000"/>
              <a:gd name="connsiteX22" fmla="*/ 1691 w 9564"/>
              <a:gd name="connsiteY22" fmla="*/ 3020 h 10000"/>
              <a:gd name="connsiteX23" fmla="*/ 129 w 9564"/>
              <a:gd name="connsiteY23" fmla="*/ 3089 h 10000"/>
              <a:gd name="connsiteX24" fmla="*/ 270 w 9564"/>
              <a:gd name="connsiteY24" fmla="*/ 4359 h 10000"/>
              <a:gd name="connsiteX25" fmla="*/ 1691 w 9564"/>
              <a:gd name="connsiteY25" fmla="*/ 4697 h 10000"/>
              <a:gd name="connsiteX26" fmla="*/ 3118 w 9564"/>
              <a:gd name="connsiteY26" fmla="*/ 5033 h 10000"/>
              <a:gd name="connsiteX27" fmla="*/ 4183 w 9564"/>
              <a:gd name="connsiteY27" fmla="*/ 5436 h 10000"/>
              <a:gd name="connsiteX28" fmla="*/ 4535 w 9564"/>
              <a:gd name="connsiteY28" fmla="*/ 5301 h 10000"/>
              <a:gd name="connsiteX29" fmla="*/ 4535 w 9564"/>
              <a:gd name="connsiteY29" fmla="*/ 5567 h 10000"/>
              <a:gd name="connsiteX30" fmla="*/ 3821 w 9564"/>
              <a:gd name="connsiteY30" fmla="*/ 5705 h 10000"/>
              <a:gd name="connsiteX31" fmla="*/ 4183 w 9564"/>
              <a:gd name="connsiteY31" fmla="*/ 6041 h 10000"/>
              <a:gd name="connsiteX32" fmla="*/ 3470 w 9564"/>
              <a:gd name="connsiteY32" fmla="*/ 6174 h 10000"/>
              <a:gd name="connsiteX33" fmla="*/ 2756 w 9564"/>
              <a:gd name="connsiteY33" fmla="*/ 6242 h 10000"/>
              <a:gd name="connsiteX34" fmla="*/ 3470 w 9564"/>
              <a:gd name="connsiteY34" fmla="*/ 6510 h 10000"/>
              <a:gd name="connsiteX35" fmla="*/ 5953 w 9564"/>
              <a:gd name="connsiteY35" fmla="*/ 7047 h 10000"/>
              <a:gd name="connsiteX36" fmla="*/ 6663 w 9564"/>
              <a:gd name="connsiteY36" fmla="*/ 7651 h 10000"/>
              <a:gd name="connsiteX37" fmla="*/ 7021 w 9564"/>
              <a:gd name="connsiteY37" fmla="*/ 7852 h 10000"/>
              <a:gd name="connsiteX38" fmla="*/ 7378 w 9564"/>
              <a:gd name="connsiteY38" fmla="*/ 8054 h 10000"/>
              <a:gd name="connsiteX39" fmla="*/ 8086 w 9564"/>
              <a:gd name="connsiteY39" fmla="*/ 8322 h 10000"/>
              <a:gd name="connsiteX40" fmla="*/ 8793 w 9564"/>
              <a:gd name="connsiteY40" fmla="*/ 8659 h 10000"/>
              <a:gd name="connsiteX41" fmla="*/ 8086 w 9564"/>
              <a:gd name="connsiteY41" fmla="*/ 9059 h 10000"/>
              <a:gd name="connsiteX42" fmla="*/ 6663 w 9564"/>
              <a:gd name="connsiteY42" fmla="*/ 9462 h 10000"/>
              <a:gd name="connsiteX43" fmla="*/ 6313 w 9564"/>
              <a:gd name="connsiteY43" fmla="*/ 9664 h 10000"/>
              <a:gd name="connsiteX44" fmla="*/ 5953 w 9564"/>
              <a:gd name="connsiteY44" fmla="*/ 10000 h 10000"/>
              <a:gd name="connsiteX45" fmla="*/ 5243 w 9564"/>
              <a:gd name="connsiteY45" fmla="*/ 9596 h 10000"/>
              <a:gd name="connsiteX46" fmla="*/ 5243 w 9564"/>
              <a:gd name="connsiteY46" fmla="*/ 9462 h 10000"/>
              <a:gd name="connsiteX47" fmla="*/ 5601 w 9564"/>
              <a:gd name="connsiteY47" fmla="*/ 9328 h 10000"/>
              <a:gd name="connsiteX48" fmla="*/ 5953 w 9564"/>
              <a:gd name="connsiteY48" fmla="*/ 8992 h 10000"/>
              <a:gd name="connsiteX49" fmla="*/ 6313 w 9564"/>
              <a:gd name="connsiteY49" fmla="*/ 8724 h 10000"/>
              <a:gd name="connsiteX50" fmla="*/ 5953 w 9564"/>
              <a:gd name="connsiteY50" fmla="*/ 8659 h 10000"/>
              <a:gd name="connsiteX51" fmla="*/ 5601 w 9564"/>
              <a:gd name="connsiteY51" fmla="*/ 8724 h 10000"/>
              <a:gd name="connsiteX52" fmla="*/ 5243 w 9564"/>
              <a:gd name="connsiteY52" fmla="*/ 8592 h 10000"/>
              <a:gd name="connsiteX53" fmla="*/ 5601 w 9564"/>
              <a:gd name="connsiteY53" fmla="*/ 8389 h 10000"/>
              <a:gd name="connsiteX54" fmla="*/ 4890 w 9564"/>
              <a:gd name="connsiteY54" fmla="*/ 8322 h 10000"/>
              <a:gd name="connsiteX55" fmla="*/ 5601 w 9564"/>
              <a:gd name="connsiteY55" fmla="*/ 8322 h 10000"/>
              <a:gd name="connsiteX56" fmla="*/ 5601 w 9564"/>
              <a:gd name="connsiteY56" fmla="*/ 8188 h 10000"/>
              <a:gd name="connsiteX57" fmla="*/ 5243 w 9564"/>
              <a:gd name="connsiteY57" fmla="*/ 7986 h 10000"/>
              <a:gd name="connsiteX58" fmla="*/ 4890 w 9564"/>
              <a:gd name="connsiteY58" fmla="*/ 7717 h 10000"/>
              <a:gd name="connsiteX59" fmla="*/ 3821 w 9564"/>
              <a:gd name="connsiteY59" fmla="*/ 7384 h 10000"/>
              <a:gd name="connsiteX60" fmla="*/ 3118 w 9564"/>
              <a:gd name="connsiteY60" fmla="*/ 7047 h 10000"/>
              <a:gd name="connsiteX61" fmla="*/ 3118 w 9564"/>
              <a:gd name="connsiteY61" fmla="*/ 7384 h 10000"/>
              <a:gd name="connsiteX62" fmla="*/ 3118 w 9564"/>
              <a:gd name="connsiteY62" fmla="*/ 7182 h 10000"/>
              <a:gd name="connsiteX63" fmla="*/ 2756 w 9564"/>
              <a:gd name="connsiteY63" fmla="*/ 6979 h 10000"/>
              <a:gd name="connsiteX64" fmla="*/ 2405 w 9564"/>
              <a:gd name="connsiteY64" fmla="*/ 6577 h 10000"/>
              <a:gd name="connsiteX65" fmla="*/ 2046 w 9564"/>
              <a:gd name="connsiteY65" fmla="*/ 6577 h 10000"/>
              <a:gd name="connsiteX66" fmla="*/ 2046 w 9564"/>
              <a:gd name="connsiteY66" fmla="*/ 6577 h 10000"/>
              <a:gd name="connsiteX67" fmla="*/ 982 w 9564"/>
              <a:gd name="connsiteY67" fmla="*/ 5771 h 10000"/>
              <a:gd name="connsiteX68" fmla="*/ 629 w 9564"/>
              <a:gd name="connsiteY68" fmla="*/ 5638 h 10000"/>
              <a:gd name="connsiteX69" fmla="*/ 629 w 9564"/>
              <a:gd name="connsiteY69" fmla="*/ 5502 h 10000"/>
              <a:gd name="connsiteX70" fmla="*/ 629 w 9564"/>
              <a:gd name="connsiteY70" fmla="*/ 5235 h 10000"/>
              <a:gd name="connsiteX0" fmla="*/ 141 w 9859"/>
              <a:gd name="connsiteY0" fmla="*/ 0 h 10000"/>
              <a:gd name="connsiteX1" fmla="*/ 517 w 9859"/>
              <a:gd name="connsiteY1" fmla="*/ 136 h 10000"/>
              <a:gd name="connsiteX2" fmla="*/ 886 w 9859"/>
              <a:gd name="connsiteY2" fmla="*/ 269 h 10000"/>
              <a:gd name="connsiteX3" fmla="*/ 1627 w 9859"/>
              <a:gd name="connsiteY3" fmla="*/ 535 h 10000"/>
              <a:gd name="connsiteX4" fmla="*/ 3487 w 9859"/>
              <a:gd name="connsiteY4" fmla="*/ 671 h 10000"/>
              <a:gd name="connsiteX5" fmla="*/ 3119 w 9859"/>
              <a:gd name="connsiteY5" fmla="*/ 939 h 10000"/>
              <a:gd name="connsiteX6" fmla="*/ 3119 w 9859"/>
              <a:gd name="connsiteY6" fmla="*/ 1273 h 10000"/>
              <a:gd name="connsiteX7" fmla="*/ 5341 w 9859"/>
              <a:gd name="connsiteY7" fmla="*/ 1343 h 10000"/>
              <a:gd name="connsiteX8" fmla="*/ 6460 w 9859"/>
              <a:gd name="connsiteY8" fmla="*/ 1543 h 10000"/>
              <a:gd name="connsiteX9" fmla="*/ 6460 w 9859"/>
              <a:gd name="connsiteY9" fmla="*/ 1744 h 10000"/>
              <a:gd name="connsiteX10" fmla="*/ 7200 w 9859"/>
              <a:gd name="connsiteY10" fmla="*/ 1678 h 10000"/>
              <a:gd name="connsiteX11" fmla="*/ 9429 w 9859"/>
              <a:gd name="connsiteY11" fmla="*/ 1474 h 10000"/>
              <a:gd name="connsiteX12" fmla="*/ 9429 w 9859"/>
              <a:gd name="connsiteY12" fmla="*/ 1744 h 10000"/>
              <a:gd name="connsiteX13" fmla="*/ 8684 w 9859"/>
              <a:gd name="connsiteY13" fmla="*/ 1878 h 10000"/>
              <a:gd name="connsiteX14" fmla="*/ 8314 w 9859"/>
              <a:gd name="connsiteY14" fmla="*/ 2148 h 10000"/>
              <a:gd name="connsiteX15" fmla="*/ 7200 w 9859"/>
              <a:gd name="connsiteY15" fmla="*/ 2215 h 10000"/>
              <a:gd name="connsiteX16" fmla="*/ 6826 w 9859"/>
              <a:gd name="connsiteY16" fmla="*/ 2549 h 10000"/>
              <a:gd name="connsiteX17" fmla="*/ 4972 w 9859"/>
              <a:gd name="connsiteY17" fmla="*/ 2549 h 10000"/>
              <a:gd name="connsiteX18" fmla="*/ 4972 w 9859"/>
              <a:gd name="connsiteY18" fmla="*/ 2684 h 10000"/>
              <a:gd name="connsiteX19" fmla="*/ 3854 w 9859"/>
              <a:gd name="connsiteY19" fmla="*/ 2684 h 10000"/>
              <a:gd name="connsiteX20" fmla="*/ 3487 w 9859"/>
              <a:gd name="connsiteY20" fmla="*/ 2884 h 10000"/>
              <a:gd name="connsiteX21" fmla="*/ 2741 w 9859"/>
              <a:gd name="connsiteY21" fmla="*/ 2954 h 10000"/>
              <a:gd name="connsiteX22" fmla="*/ 1627 w 9859"/>
              <a:gd name="connsiteY22" fmla="*/ 3020 h 10000"/>
              <a:gd name="connsiteX23" fmla="*/ 283 w 9859"/>
              <a:gd name="connsiteY23" fmla="*/ 3054 h 10000"/>
              <a:gd name="connsiteX24" fmla="*/ 141 w 9859"/>
              <a:gd name="connsiteY24" fmla="*/ 4359 h 10000"/>
              <a:gd name="connsiteX25" fmla="*/ 1627 w 9859"/>
              <a:gd name="connsiteY25" fmla="*/ 4697 h 10000"/>
              <a:gd name="connsiteX26" fmla="*/ 3119 w 9859"/>
              <a:gd name="connsiteY26" fmla="*/ 5033 h 10000"/>
              <a:gd name="connsiteX27" fmla="*/ 4233 w 9859"/>
              <a:gd name="connsiteY27" fmla="*/ 5436 h 10000"/>
              <a:gd name="connsiteX28" fmla="*/ 4601 w 9859"/>
              <a:gd name="connsiteY28" fmla="*/ 5301 h 10000"/>
              <a:gd name="connsiteX29" fmla="*/ 4601 w 9859"/>
              <a:gd name="connsiteY29" fmla="*/ 5567 h 10000"/>
              <a:gd name="connsiteX30" fmla="*/ 3854 w 9859"/>
              <a:gd name="connsiteY30" fmla="*/ 5705 h 10000"/>
              <a:gd name="connsiteX31" fmla="*/ 4233 w 9859"/>
              <a:gd name="connsiteY31" fmla="*/ 6041 h 10000"/>
              <a:gd name="connsiteX32" fmla="*/ 3487 w 9859"/>
              <a:gd name="connsiteY32" fmla="*/ 6174 h 10000"/>
              <a:gd name="connsiteX33" fmla="*/ 2741 w 9859"/>
              <a:gd name="connsiteY33" fmla="*/ 6242 h 10000"/>
              <a:gd name="connsiteX34" fmla="*/ 3487 w 9859"/>
              <a:gd name="connsiteY34" fmla="*/ 6510 h 10000"/>
              <a:gd name="connsiteX35" fmla="*/ 6083 w 9859"/>
              <a:gd name="connsiteY35" fmla="*/ 7047 h 10000"/>
              <a:gd name="connsiteX36" fmla="*/ 6826 w 9859"/>
              <a:gd name="connsiteY36" fmla="*/ 7651 h 10000"/>
              <a:gd name="connsiteX37" fmla="*/ 7200 w 9859"/>
              <a:gd name="connsiteY37" fmla="*/ 7852 h 10000"/>
              <a:gd name="connsiteX38" fmla="*/ 7573 w 9859"/>
              <a:gd name="connsiteY38" fmla="*/ 8054 h 10000"/>
              <a:gd name="connsiteX39" fmla="*/ 8314 w 9859"/>
              <a:gd name="connsiteY39" fmla="*/ 8322 h 10000"/>
              <a:gd name="connsiteX40" fmla="*/ 9053 w 9859"/>
              <a:gd name="connsiteY40" fmla="*/ 8659 h 10000"/>
              <a:gd name="connsiteX41" fmla="*/ 8314 w 9859"/>
              <a:gd name="connsiteY41" fmla="*/ 9059 h 10000"/>
              <a:gd name="connsiteX42" fmla="*/ 6826 w 9859"/>
              <a:gd name="connsiteY42" fmla="*/ 9462 h 10000"/>
              <a:gd name="connsiteX43" fmla="*/ 6460 w 9859"/>
              <a:gd name="connsiteY43" fmla="*/ 9664 h 10000"/>
              <a:gd name="connsiteX44" fmla="*/ 6083 w 9859"/>
              <a:gd name="connsiteY44" fmla="*/ 10000 h 10000"/>
              <a:gd name="connsiteX45" fmla="*/ 5341 w 9859"/>
              <a:gd name="connsiteY45" fmla="*/ 9596 h 10000"/>
              <a:gd name="connsiteX46" fmla="*/ 5341 w 9859"/>
              <a:gd name="connsiteY46" fmla="*/ 9462 h 10000"/>
              <a:gd name="connsiteX47" fmla="*/ 5715 w 9859"/>
              <a:gd name="connsiteY47" fmla="*/ 9328 h 10000"/>
              <a:gd name="connsiteX48" fmla="*/ 6083 w 9859"/>
              <a:gd name="connsiteY48" fmla="*/ 8992 h 10000"/>
              <a:gd name="connsiteX49" fmla="*/ 6460 w 9859"/>
              <a:gd name="connsiteY49" fmla="*/ 8724 h 10000"/>
              <a:gd name="connsiteX50" fmla="*/ 6083 w 9859"/>
              <a:gd name="connsiteY50" fmla="*/ 8659 h 10000"/>
              <a:gd name="connsiteX51" fmla="*/ 5715 w 9859"/>
              <a:gd name="connsiteY51" fmla="*/ 8724 h 10000"/>
              <a:gd name="connsiteX52" fmla="*/ 5341 w 9859"/>
              <a:gd name="connsiteY52" fmla="*/ 8592 h 10000"/>
              <a:gd name="connsiteX53" fmla="*/ 5715 w 9859"/>
              <a:gd name="connsiteY53" fmla="*/ 8389 h 10000"/>
              <a:gd name="connsiteX54" fmla="*/ 4972 w 9859"/>
              <a:gd name="connsiteY54" fmla="*/ 8322 h 10000"/>
              <a:gd name="connsiteX55" fmla="*/ 5715 w 9859"/>
              <a:gd name="connsiteY55" fmla="*/ 8322 h 10000"/>
              <a:gd name="connsiteX56" fmla="*/ 5715 w 9859"/>
              <a:gd name="connsiteY56" fmla="*/ 8188 h 10000"/>
              <a:gd name="connsiteX57" fmla="*/ 5341 w 9859"/>
              <a:gd name="connsiteY57" fmla="*/ 7986 h 10000"/>
              <a:gd name="connsiteX58" fmla="*/ 4972 w 9859"/>
              <a:gd name="connsiteY58" fmla="*/ 7717 h 10000"/>
              <a:gd name="connsiteX59" fmla="*/ 3854 w 9859"/>
              <a:gd name="connsiteY59" fmla="*/ 7384 h 10000"/>
              <a:gd name="connsiteX60" fmla="*/ 3119 w 9859"/>
              <a:gd name="connsiteY60" fmla="*/ 7047 h 10000"/>
              <a:gd name="connsiteX61" fmla="*/ 3119 w 9859"/>
              <a:gd name="connsiteY61" fmla="*/ 7384 h 10000"/>
              <a:gd name="connsiteX62" fmla="*/ 3119 w 9859"/>
              <a:gd name="connsiteY62" fmla="*/ 7182 h 10000"/>
              <a:gd name="connsiteX63" fmla="*/ 2741 w 9859"/>
              <a:gd name="connsiteY63" fmla="*/ 6979 h 10000"/>
              <a:gd name="connsiteX64" fmla="*/ 2374 w 9859"/>
              <a:gd name="connsiteY64" fmla="*/ 6577 h 10000"/>
              <a:gd name="connsiteX65" fmla="*/ 1998 w 9859"/>
              <a:gd name="connsiteY65" fmla="*/ 6577 h 10000"/>
              <a:gd name="connsiteX66" fmla="*/ 1998 w 9859"/>
              <a:gd name="connsiteY66" fmla="*/ 6577 h 10000"/>
              <a:gd name="connsiteX67" fmla="*/ 886 w 9859"/>
              <a:gd name="connsiteY67" fmla="*/ 5771 h 10000"/>
              <a:gd name="connsiteX68" fmla="*/ 517 w 9859"/>
              <a:gd name="connsiteY68" fmla="*/ 5638 h 10000"/>
              <a:gd name="connsiteX69" fmla="*/ 517 w 9859"/>
              <a:gd name="connsiteY69" fmla="*/ 5502 h 10000"/>
              <a:gd name="connsiteX70" fmla="*/ 517 w 9859"/>
              <a:gd name="connsiteY70" fmla="*/ 5235 h 10000"/>
              <a:gd name="connsiteX0" fmla="*/ 0 w 9858"/>
              <a:gd name="connsiteY0" fmla="*/ 0 h 10000"/>
              <a:gd name="connsiteX1" fmla="*/ 381 w 9858"/>
              <a:gd name="connsiteY1" fmla="*/ 136 h 10000"/>
              <a:gd name="connsiteX2" fmla="*/ 756 w 9858"/>
              <a:gd name="connsiteY2" fmla="*/ 269 h 10000"/>
              <a:gd name="connsiteX3" fmla="*/ 1507 w 9858"/>
              <a:gd name="connsiteY3" fmla="*/ 535 h 10000"/>
              <a:gd name="connsiteX4" fmla="*/ 3394 w 9858"/>
              <a:gd name="connsiteY4" fmla="*/ 671 h 10000"/>
              <a:gd name="connsiteX5" fmla="*/ 3021 w 9858"/>
              <a:gd name="connsiteY5" fmla="*/ 939 h 10000"/>
              <a:gd name="connsiteX6" fmla="*/ 3021 w 9858"/>
              <a:gd name="connsiteY6" fmla="*/ 1273 h 10000"/>
              <a:gd name="connsiteX7" fmla="*/ 5274 w 9858"/>
              <a:gd name="connsiteY7" fmla="*/ 1343 h 10000"/>
              <a:gd name="connsiteX8" fmla="*/ 6409 w 9858"/>
              <a:gd name="connsiteY8" fmla="*/ 1543 h 10000"/>
              <a:gd name="connsiteX9" fmla="*/ 6409 w 9858"/>
              <a:gd name="connsiteY9" fmla="*/ 1744 h 10000"/>
              <a:gd name="connsiteX10" fmla="*/ 7160 w 9858"/>
              <a:gd name="connsiteY10" fmla="*/ 1678 h 10000"/>
              <a:gd name="connsiteX11" fmla="*/ 9421 w 9858"/>
              <a:gd name="connsiteY11" fmla="*/ 1474 h 10000"/>
              <a:gd name="connsiteX12" fmla="*/ 9421 w 9858"/>
              <a:gd name="connsiteY12" fmla="*/ 1744 h 10000"/>
              <a:gd name="connsiteX13" fmla="*/ 8665 w 9858"/>
              <a:gd name="connsiteY13" fmla="*/ 1878 h 10000"/>
              <a:gd name="connsiteX14" fmla="*/ 8290 w 9858"/>
              <a:gd name="connsiteY14" fmla="*/ 2148 h 10000"/>
              <a:gd name="connsiteX15" fmla="*/ 7160 w 9858"/>
              <a:gd name="connsiteY15" fmla="*/ 2215 h 10000"/>
              <a:gd name="connsiteX16" fmla="*/ 6781 w 9858"/>
              <a:gd name="connsiteY16" fmla="*/ 2549 h 10000"/>
              <a:gd name="connsiteX17" fmla="*/ 4900 w 9858"/>
              <a:gd name="connsiteY17" fmla="*/ 2549 h 10000"/>
              <a:gd name="connsiteX18" fmla="*/ 4900 w 9858"/>
              <a:gd name="connsiteY18" fmla="*/ 2684 h 10000"/>
              <a:gd name="connsiteX19" fmla="*/ 3766 w 9858"/>
              <a:gd name="connsiteY19" fmla="*/ 2684 h 10000"/>
              <a:gd name="connsiteX20" fmla="*/ 3394 w 9858"/>
              <a:gd name="connsiteY20" fmla="*/ 2884 h 10000"/>
              <a:gd name="connsiteX21" fmla="*/ 2637 w 9858"/>
              <a:gd name="connsiteY21" fmla="*/ 2954 h 10000"/>
              <a:gd name="connsiteX22" fmla="*/ 1507 w 9858"/>
              <a:gd name="connsiteY22" fmla="*/ 3020 h 10000"/>
              <a:gd name="connsiteX23" fmla="*/ 144 w 9858"/>
              <a:gd name="connsiteY23" fmla="*/ 3054 h 10000"/>
              <a:gd name="connsiteX24" fmla="*/ 293 w 9858"/>
              <a:gd name="connsiteY24" fmla="*/ 4359 h 10000"/>
              <a:gd name="connsiteX25" fmla="*/ 1507 w 9858"/>
              <a:gd name="connsiteY25" fmla="*/ 4697 h 10000"/>
              <a:gd name="connsiteX26" fmla="*/ 3021 w 9858"/>
              <a:gd name="connsiteY26" fmla="*/ 5033 h 10000"/>
              <a:gd name="connsiteX27" fmla="*/ 4151 w 9858"/>
              <a:gd name="connsiteY27" fmla="*/ 5436 h 10000"/>
              <a:gd name="connsiteX28" fmla="*/ 4524 w 9858"/>
              <a:gd name="connsiteY28" fmla="*/ 5301 h 10000"/>
              <a:gd name="connsiteX29" fmla="*/ 4524 w 9858"/>
              <a:gd name="connsiteY29" fmla="*/ 5567 h 10000"/>
              <a:gd name="connsiteX30" fmla="*/ 3766 w 9858"/>
              <a:gd name="connsiteY30" fmla="*/ 5705 h 10000"/>
              <a:gd name="connsiteX31" fmla="*/ 4151 w 9858"/>
              <a:gd name="connsiteY31" fmla="*/ 6041 h 10000"/>
              <a:gd name="connsiteX32" fmla="*/ 3394 w 9858"/>
              <a:gd name="connsiteY32" fmla="*/ 6174 h 10000"/>
              <a:gd name="connsiteX33" fmla="*/ 2637 w 9858"/>
              <a:gd name="connsiteY33" fmla="*/ 6242 h 10000"/>
              <a:gd name="connsiteX34" fmla="*/ 3394 w 9858"/>
              <a:gd name="connsiteY34" fmla="*/ 6510 h 10000"/>
              <a:gd name="connsiteX35" fmla="*/ 6027 w 9858"/>
              <a:gd name="connsiteY35" fmla="*/ 7047 h 10000"/>
              <a:gd name="connsiteX36" fmla="*/ 6781 w 9858"/>
              <a:gd name="connsiteY36" fmla="*/ 7651 h 10000"/>
              <a:gd name="connsiteX37" fmla="*/ 7160 w 9858"/>
              <a:gd name="connsiteY37" fmla="*/ 7852 h 10000"/>
              <a:gd name="connsiteX38" fmla="*/ 7538 w 9858"/>
              <a:gd name="connsiteY38" fmla="*/ 8054 h 10000"/>
              <a:gd name="connsiteX39" fmla="*/ 8290 w 9858"/>
              <a:gd name="connsiteY39" fmla="*/ 8322 h 10000"/>
              <a:gd name="connsiteX40" fmla="*/ 9039 w 9858"/>
              <a:gd name="connsiteY40" fmla="*/ 8659 h 10000"/>
              <a:gd name="connsiteX41" fmla="*/ 8290 w 9858"/>
              <a:gd name="connsiteY41" fmla="*/ 9059 h 10000"/>
              <a:gd name="connsiteX42" fmla="*/ 6781 w 9858"/>
              <a:gd name="connsiteY42" fmla="*/ 9462 h 10000"/>
              <a:gd name="connsiteX43" fmla="*/ 6409 w 9858"/>
              <a:gd name="connsiteY43" fmla="*/ 9664 h 10000"/>
              <a:gd name="connsiteX44" fmla="*/ 6027 w 9858"/>
              <a:gd name="connsiteY44" fmla="*/ 10000 h 10000"/>
              <a:gd name="connsiteX45" fmla="*/ 5274 w 9858"/>
              <a:gd name="connsiteY45" fmla="*/ 9596 h 10000"/>
              <a:gd name="connsiteX46" fmla="*/ 5274 w 9858"/>
              <a:gd name="connsiteY46" fmla="*/ 9462 h 10000"/>
              <a:gd name="connsiteX47" fmla="*/ 5654 w 9858"/>
              <a:gd name="connsiteY47" fmla="*/ 9328 h 10000"/>
              <a:gd name="connsiteX48" fmla="*/ 6027 w 9858"/>
              <a:gd name="connsiteY48" fmla="*/ 8992 h 10000"/>
              <a:gd name="connsiteX49" fmla="*/ 6409 w 9858"/>
              <a:gd name="connsiteY49" fmla="*/ 8724 h 10000"/>
              <a:gd name="connsiteX50" fmla="*/ 6027 w 9858"/>
              <a:gd name="connsiteY50" fmla="*/ 8659 h 10000"/>
              <a:gd name="connsiteX51" fmla="*/ 5654 w 9858"/>
              <a:gd name="connsiteY51" fmla="*/ 8724 h 10000"/>
              <a:gd name="connsiteX52" fmla="*/ 5274 w 9858"/>
              <a:gd name="connsiteY52" fmla="*/ 8592 h 10000"/>
              <a:gd name="connsiteX53" fmla="*/ 5654 w 9858"/>
              <a:gd name="connsiteY53" fmla="*/ 8389 h 10000"/>
              <a:gd name="connsiteX54" fmla="*/ 4900 w 9858"/>
              <a:gd name="connsiteY54" fmla="*/ 8322 h 10000"/>
              <a:gd name="connsiteX55" fmla="*/ 5654 w 9858"/>
              <a:gd name="connsiteY55" fmla="*/ 8322 h 10000"/>
              <a:gd name="connsiteX56" fmla="*/ 5654 w 9858"/>
              <a:gd name="connsiteY56" fmla="*/ 8188 h 10000"/>
              <a:gd name="connsiteX57" fmla="*/ 5274 w 9858"/>
              <a:gd name="connsiteY57" fmla="*/ 7986 h 10000"/>
              <a:gd name="connsiteX58" fmla="*/ 4900 w 9858"/>
              <a:gd name="connsiteY58" fmla="*/ 7717 h 10000"/>
              <a:gd name="connsiteX59" fmla="*/ 3766 w 9858"/>
              <a:gd name="connsiteY59" fmla="*/ 7384 h 10000"/>
              <a:gd name="connsiteX60" fmla="*/ 3021 w 9858"/>
              <a:gd name="connsiteY60" fmla="*/ 7047 h 10000"/>
              <a:gd name="connsiteX61" fmla="*/ 3021 w 9858"/>
              <a:gd name="connsiteY61" fmla="*/ 7384 h 10000"/>
              <a:gd name="connsiteX62" fmla="*/ 3021 w 9858"/>
              <a:gd name="connsiteY62" fmla="*/ 7182 h 10000"/>
              <a:gd name="connsiteX63" fmla="*/ 2637 w 9858"/>
              <a:gd name="connsiteY63" fmla="*/ 6979 h 10000"/>
              <a:gd name="connsiteX64" fmla="*/ 2265 w 9858"/>
              <a:gd name="connsiteY64" fmla="*/ 6577 h 10000"/>
              <a:gd name="connsiteX65" fmla="*/ 1884 w 9858"/>
              <a:gd name="connsiteY65" fmla="*/ 6577 h 10000"/>
              <a:gd name="connsiteX66" fmla="*/ 1884 w 9858"/>
              <a:gd name="connsiteY66" fmla="*/ 6577 h 10000"/>
              <a:gd name="connsiteX67" fmla="*/ 756 w 9858"/>
              <a:gd name="connsiteY67" fmla="*/ 5771 h 10000"/>
              <a:gd name="connsiteX68" fmla="*/ 381 w 9858"/>
              <a:gd name="connsiteY68" fmla="*/ 5638 h 10000"/>
              <a:gd name="connsiteX69" fmla="*/ 381 w 9858"/>
              <a:gd name="connsiteY69" fmla="*/ 5502 h 10000"/>
              <a:gd name="connsiteX70" fmla="*/ 381 w 9858"/>
              <a:gd name="connsiteY70"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684 h 10000"/>
              <a:gd name="connsiteX20" fmla="*/ 3443 w 10000"/>
              <a:gd name="connsiteY20" fmla="*/ 2884 h 10000"/>
              <a:gd name="connsiteX21" fmla="*/ 2675 w 10000"/>
              <a:gd name="connsiteY21" fmla="*/ 2954 h 10000"/>
              <a:gd name="connsiteX22" fmla="*/ 1529 w 10000"/>
              <a:gd name="connsiteY22" fmla="*/ 3020 h 10000"/>
              <a:gd name="connsiteX23" fmla="*/ 840 w 10000"/>
              <a:gd name="connsiteY23" fmla="*/ 3054 h 10000"/>
              <a:gd name="connsiteX24" fmla="*/ 297 w 10000"/>
              <a:gd name="connsiteY24" fmla="*/ 4359 h 10000"/>
              <a:gd name="connsiteX25" fmla="*/ 1529 w 10000"/>
              <a:gd name="connsiteY25" fmla="*/ 4697 h 10000"/>
              <a:gd name="connsiteX26" fmla="*/ 3065 w 10000"/>
              <a:gd name="connsiteY26" fmla="*/ 5033 h 10000"/>
              <a:gd name="connsiteX27" fmla="*/ 4211 w 10000"/>
              <a:gd name="connsiteY27" fmla="*/ 5436 h 10000"/>
              <a:gd name="connsiteX28" fmla="*/ 4589 w 10000"/>
              <a:gd name="connsiteY28" fmla="*/ 5301 h 10000"/>
              <a:gd name="connsiteX29" fmla="*/ 4589 w 10000"/>
              <a:gd name="connsiteY29" fmla="*/ 5567 h 10000"/>
              <a:gd name="connsiteX30" fmla="*/ 3820 w 10000"/>
              <a:gd name="connsiteY30" fmla="*/ 5705 h 10000"/>
              <a:gd name="connsiteX31" fmla="*/ 4211 w 10000"/>
              <a:gd name="connsiteY31" fmla="*/ 6041 h 10000"/>
              <a:gd name="connsiteX32" fmla="*/ 3443 w 10000"/>
              <a:gd name="connsiteY32" fmla="*/ 6174 h 10000"/>
              <a:gd name="connsiteX33" fmla="*/ 2675 w 10000"/>
              <a:gd name="connsiteY33" fmla="*/ 6242 h 10000"/>
              <a:gd name="connsiteX34" fmla="*/ 3443 w 10000"/>
              <a:gd name="connsiteY34" fmla="*/ 6510 h 10000"/>
              <a:gd name="connsiteX35" fmla="*/ 6114 w 10000"/>
              <a:gd name="connsiteY35" fmla="*/ 7047 h 10000"/>
              <a:gd name="connsiteX36" fmla="*/ 6879 w 10000"/>
              <a:gd name="connsiteY36" fmla="*/ 7651 h 10000"/>
              <a:gd name="connsiteX37" fmla="*/ 7263 w 10000"/>
              <a:gd name="connsiteY37" fmla="*/ 7852 h 10000"/>
              <a:gd name="connsiteX38" fmla="*/ 7647 w 10000"/>
              <a:gd name="connsiteY38" fmla="*/ 8054 h 10000"/>
              <a:gd name="connsiteX39" fmla="*/ 8409 w 10000"/>
              <a:gd name="connsiteY39" fmla="*/ 8322 h 10000"/>
              <a:gd name="connsiteX40" fmla="*/ 9169 w 10000"/>
              <a:gd name="connsiteY40" fmla="*/ 8659 h 10000"/>
              <a:gd name="connsiteX41" fmla="*/ 8409 w 10000"/>
              <a:gd name="connsiteY41" fmla="*/ 9059 h 10000"/>
              <a:gd name="connsiteX42" fmla="*/ 6879 w 10000"/>
              <a:gd name="connsiteY42" fmla="*/ 9462 h 10000"/>
              <a:gd name="connsiteX43" fmla="*/ 6501 w 10000"/>
              <a:gd name="connsiteY43" fmla="*/ 9664 h 10000"/>
              <a:gd name="connsiteX44" fmla="*/ 6114 w 10000"/>
              <a:gd name="connsiteY44" fmla="*/ 10000 h 10000"/>
              <a:gd name="connsiteX45" fmla="*/ 5350 w 10000"/>
              <a:gd name="connsiteY45" fmla="*/ 9596 h 10000"/>
              <a:gd name="connsiteX46" fmla="*/ 5350 w 10000"/>
              <a:gd name="connsiteY46" fmla="*/ 9462 h 10000"/>
              <a:gd name="connsiteX47" fmla="*/ 5735 w 10000"/>
              <a:gd name="connsiteY47" fmla="*/ 9328 h 10000"/>
              <a:gd name="connsiteX48" fmla="*/ 6114 w 10000"/>
              <a:gd name="connsiteY48" fmla="*/ 8992 h 10000"/>
              <a:gd name="connsiteX49" fmla="*/ 6501 w 10000"/>
              <a:gd name="connsiteY49" fmla="*/ 8724 h 10000"/>
              <a:gd name="connsiteX50" fmla="*/ 6114 w 10000"/>
              <a:gd name="connsiteY50" fmla="*/ 8659 h 10000"/>
              <a:gd name="connsiteX51" fmla="*/ 5735 w 10000"/>
              <a:gd name="connsiteY51" fmla="*/ 8724 h 10000"/>
              <a:gd name="connsiteX52" fmla="*/ 5350 w 10000"/>
              <a:gd name="connsiteY52" fmla="*/ 8592 h 10000"/>
              <a:gd name="connsiteX53" fmla="*/ 5735 w 10000"/>
              <a:gd name="connsiteY53" fmla="*/ 8389 h 10000"/>
              <a:gd name="connsiteX54" fmla="*/ 4971 w 10000"/>
              <a:gd name="connsiteY54" fmla="*/ 8322 h 10000"/>
              <a:gd name="connsiteX55" fmla="*/ 5735 w 10000"/>
              <a:gd name="connsiteY55" fmla="*/ 8322 h 10000"/>
              <a:gd name="connsiteX56" fmla="*/ 5735 w 10000"/>
              <a:gd name="connsiteY56" fmla="*/ 8188 h 10000"/>
              <a:gd name="connsiteX57" fmla="*/ 5350 w 10000"/>
              <a:gd name="connsiteY57" fmla="*/ 7986 h 10000"/>
              <a:gd name="connsiteX58" fmla="*/ 4971 w 10000"/>
              <a:gd name="connsiteY58" fmla="*/ 7717 h 10000"/>
              <a:gd name="connsiteX59" fmla="*/ 3820 w 10000"/>
              <a:gd name="connsiteY59" fmla="*/ 7384 h 10000"/>
              <a:gd name="connsiteX60" fmla="*/ 3065 w 10000"/>
              <a:gd name="connsiteY60" fmla="*/ 7047 h 10000"/>
              <a:gd name="connsiteX61" fmla="*/ 3065 w 10000"/>
              <a:gd name="connsiteY61" fmla="*/ 7384 h 10000"/>
              <a:gd name="connsiteX62" fmla="*/ 3065 w 10000"/>
              <a:gd name="connsiteY62" fmla="*/ 7182 h 10000"/>
              <a:gd name="connsiteX63" fmla="*/ 2675 w 10000"/>
              <a:gd name="connsiteY63" fmla="*/ 6979 h 10000"/>
              <a:gd name="connsiteX64" fmla="*/ 2298 w 10000"/>
              <a:gd name="connsiteY64" fmla="*/ 6577 h 10000"/>
              <a:gd name="connsiteX65" fmla="*/ 1911 w 10000"/>
              <a:gd name="connsiteY65" fmla="*/ 6577 h 10000"/>
              <a:gd name="connsiteX66" fmla="*/ 1911 w 10000"/>
              <a:gd name="connsiteY66" fmla="*/ 6577 h 10000"/>
              <a:gd name="connsiteX67" fmla="*/ 767 w 10000"/>
              <a:gd name="connsiteY67" fmla="*/ 5771 h 10000"/>
              <a:gd name="connsiteX68" fmla="*/ 386 w 10000"/>
              <a:gd name="connsiteY68" fmla="*/ 5638 h 10000"/>
              <a:gd name="connsiteX69" fmla="*/ 386 w 10000"/>
              <a:gd name="connsiteY69" fmla="*/ 5502 h 10000"/>
              <a:gd name="connsiteX70" fmla="*/ 386 w 10000"/>
              <a:gd name="connsiteY70" fmla="*/ 5235 h 10000"/>
              <a:gd name="connsiteX0" fmla="*/ 1856 w 11856"/>
              <a:gd name="connsiteY0" fmla="*/ 0 h 10000"/>
              <a:gd name="connsiteX1" fmla="*/ 2242 w 11856"/>
              <a:gd name="connsiteY1" fmla="*/ 136 h 10000"/>
              <a:gd name="connsiteX2" fmla="*/ 2623 w 11856"/>
              <a:gd name="connsiteY2" fmla="*/ 269 h 10000"/>
              <a:gd name="connsiteX3" fmla="*/ 3385 w 11856"/>
              <a:gd name="connsiteY3" fmla="*/ 535 h 10000"/>
              <a:gd name="connsiteX4" fmla="*/ 5299 w 11856"/>
              <a:gd name="connsiteY4" fmla="*/ 671 h 10000"/>
              <a:gd name="connsiteX5" fmla="*/ 4921 w 11856"/>
              <a:gd name="connsiteY5" fmla="*/ 939 h 10000"/>
              <a:gd name="connsiteX6" fmla="*/ 4921 w 11856"/>
              <a:gd name="connsiteY6" fmla="*/ 1273 h 10000"/>
              <a:gd name="connsiteX7" fmla="*/ 7206 w 11856"/>
              <a:gd name="connsiteY7" fmla="*/ 1343 h 10000"/>
              <a:gd name="connsiteX8" fmla="*/ 8357 w 11856"/>
              <a:gd name="connsiteY8" fmla="*/ 1543 h 10000"/>
              <a:gd name="connsiteX9" fmla="*/ 8357 w 11856"/>
              <a:gd name="connsiteY9" fmla="*/ 1744 h 10000"/>
              <a:gd name="connsiteX10" fmla="*/ 9119 w 11856"/>
              <a:gd name="connsiteY10" fmla="*/ 1678 h 10000"/>
              <a:gd name="connsiteX11" fmla="*/ 11413 w 11856"/>
              <a:gd name="connsiteY11" fmla="*/ 1474 h 10000"/>
              <a:gd name="connsiteX12" fmla="*/ 11413 w 11856"/>
              <a:gd name="connsiteY12" fmla="*/ 1744 h 10000"/>
              <a:gd name="connsiteX13" fmla="*/ 10646 w 11856"/>
              <a:gd name="connsiteY13" fmla="*/ 1878 h 10000"/>
              <a:gd name="connsiteX14" fmla="*/ 10265 w 11856"/>
              <a:gd name="connsiteY14" fmla="*/ 2148 h 10000"/>
              <a:gd name="connsiteX15" fmla="*/ 9119 w 11856"/>
              <a:gd name="connsiteY15" fmla="*/ 2215 h 10000"/>
              <a:gd name="connsiteX16" fmla="*/ 8735 w 11856"/>
              <a:gd name="connsiteY16" fmla="*/ 2549 h 10000"/>
              <a:gd name="connsiteX17" fmla="*/ 6827 w 11856"/>
              <a:gd name="connsiteY17" fmla="*/ 2549 h 10000"/>
              <a:gd name="connsiteX18" fmla="*/ 6827 w 11856"/>
              <a:gd name="connsiteY18" fmla="*/ 2684 h 10000"/>
              <a:gd name="connsiteX19" fmla="*/ 5676 w 11856"/>
              <a:gd name="connsiteY19" fmla="*/ 2684 h 10000"/>
              <a:gd name="connsiteX20" fmla="*/ 5299 w 11856"/>
              <a:gd name="connsiteY20" fmla="*/ 2884 h 10000"/>
              <a:gd name="connsiteX21" fmla="*/ 4531 w 11856"/>
              <a:gd name="connsiteY21" fmla="*/ 2954 h 10000"/>
              <a:gd name="connsiteX22" fmla="*/ 3385 w 11856"/>
              <a:gd name="connsiteY22" fmla="*/ 3020 h 10000"/>
              <a:gd name="connsiteX23" fmla="*/ 21 w 11856"/>
              <a:gd name="connsiteY23" fmla="*/ 3054 h 10000"/>
              <a:gd name="connsiteX24" fmla="*/ 2153 w 11856"/>
              <a:gd name="connsiteY24" fmla="*/ 4359 h 10000"/>
              <a:gd name="connsiteX25" fmla="*/ 3385 w 11856"/>
              <a:gd name="connsiteY25" fmla="*/ 4697 h 10000"/>
              <a:gd name="connsiteX26" fmla="*/ 4921 w 11856"/>
              <a:gd name="connsiteY26" fmla="*/ 5033 h 10000"/>
              <a:gd name="connsiteX27" fmla="*/ 6067 w 11856"/>
              <a:gd name="connsiteY27" fmla="*/ 5436 h 10000"/>
              <a:gd name="connsiteX28" fmla="*/ 6445 w 11856"/>
              <a:gd name="connsiteY28" fmla="*/ 5301 h 10000"/>
              <a:gd name="connsiteX29" fmla="*/ 6445 w 11856"/>
              <a:gd name="connsiteY29" fmla="*/ 5567 h 10000"/>
              <a:gd name="connsiteX30" fmla="*/ 5676 w 11856"/>
              <a:gd name="connsiteY30" fmla="*/ 5705 h 10000"/>
              <a:gd name="connsiteX31" fmla="*/ 6067 w 11856"/>
              <a:gd name="connsiteY31" fmla="*/ 6041 h 10000"/>
              <a:gd name="connsiteX32" fmla="*/ 5299 w 11856"/>
              <a:gd name="connsiteY32" fmla="*/ 6174 h 10000"/>
              <a:gd name="connsiteX33" fmla="*/ 4531 w 11856"/>
              <a:gd name="connsiteY33" fmla="*/ 6242 h 10000"/>
              <a:gd name="connsiteX34" fmla="*/ 5299 w 11856"/>
              <a:gd name="connsiteY34" fmla="*/ 6510 h 10000"/>
              <a:gd name="connsiteX35" fmla="*/ 7970 w 11856"/>
              <a:gd name="connsiteY35" fmla="*/ 7047 h 10000"/>
              <a:gd name="connsiteX36" fmla="*/ 8735 w 11856"/>
              <a:gd name="connsiteY36" fmla="*/ 7651 h 10000"/>
              <a:gd name="connsiteX37" fmla="*/ 9119 w 11856"/>
              <a:gd name="connsiteY37" fmla="*/ 7852 h 10000"/>
              <a:gd name="connsiteX38" fmla="*/ 9503 w 11856"/>
              <a:gd name="connsiteY38" fmla="*/ 8054 h 10000"/>
              <a:gd name="connsiteX39" fmla="*/ 10265 w 11856"/>
              <a:gd name="connsiteY39" fmla="*/ 8322 h 10000"/>
              <a:gd name="connsiteX40" fmla="*/ 11025 w 11856"/>
              <a:gd name="connsiteY40" fmla="*/ 8659 h 10000"/>
              <a:gd name="connsiteX41" fmla="*/ 10265 w 11856"/>
              <a:gd name="connsiteY41" fmla="*/ 9059 h 10000"/>
              <a:gd name="connsiteX42" fmla="*/ 8735 w 11856"/>
              <a:gd name="connsiteY42" fmla="*/ 9462 h 10000"/>
              <a:gd name="connsiteX43" fmla="*/ 8357 w 11856"/>
              <a:gd name="connsiteY43" fmla="*/ 9664 h 10000"/>
              <a:gd name="connsiteX44" fmla="*/ 7970 w 11856"/>
              <a:gd name="connsiteY44" fmla="*/ 10000 h 10000"/>
              <a:gd name="connsiteX45" fmla="*/ 7206 w 11856"/>
              <a:gd name="connsiteY45" fmla="*/ 9596 h 10000"/>
              <a:gd name="connsiteX46" fmla="*/ 7206 w 11856"/>
              <a:gd name="connsiteY46" fmla="*/ 9462 h 10000"/>
              <a:gd name="connsiteX47" fmla="*/ 7591 w 11856"/>
              <a:gd name="connsiteY47" fmla="*/ 9328 h 10000"/>
              <a:gd name="connsiteX48" fmla="*/ 7970 w 11856"/>
              <a:gd name="connsiteY48" fmla="*/ 8992 h 10000"/>
              <a:gd name="connsiteX49" fmla="*/ 8357 w 11856"/>
              <a:gd name="connsiteY49" fmla="*/ 8724 h 10000"/>
              <a:gd name="connsiteX50" fmla="*/ 7970 w 11856"/>
              <a:gd name="connsiteY50" fmla="*/ 8659 h 10000"/>
              <a:gd name="connsiteX51" fmla="*/ 7591 w 11856"/>
              <a:gd name="connsiteY51" fmla="*/ 8724 h 10000"/>
              <a:gd name="connsiteX52" fmla="*/ 7206 w 11856"/>
              <a:gd name="connsiteY52" fmla="*/ 8592 h 10000"/>
              <a:gd name="connsiteX53" fmla="*/ 7591 w 11856"/>
              <a:gd name="connsiteY53" fmla="*/ 8389 h 10000"/>
              <a:gd name="connsiteX54" fmla="*/ 6827 w 11856"/>
              <a:gd name="connsiteY54" fmla="*/ 8322 h 10000"/>
              <a:gd name="connsiteX55" fmla="*/ 7591 w 11856"/>
              <a:gd name="connsiteY55" fmla="*/ 8322 h 10000"/>
              <a:gd name="connsiteX56" fmla="*/ 7591 w 11856"/>
              <a:gd name="connsiteY56" fmla="*/ 8188 h 10000"/>
              <a:gd name="connsiteX57" fmla="*/ 7206 w 11856"/>
              <a:gd name="connsiteY57" fmla="*/ 7986 h 10000"/>
              <a:gd name="connsiteX58" fmla="*/ 6827 w 11856"/>
              <a:gd name="connsiteY58" fmla="*/ 7717 h 10000"/>
              <a:gd name="connsiteX59" fmla="*/ 5676 w 11856"/>
              <a:gd name="connsiteY59" fmla="*/ 7384 h 10000"/>
              <a:gd name="connsiteX60" fmla="*/ 4921 w 11856"/>
              <a:gd name="connsiteY60" fmla="*/ 7047 h 10000"/>
              <a:gd name="connsiteX61" fmla="*/ 4921 w 11856"/>
              <a:gd name="connsiteY61" fmla="*/ 7384 h 10000"/>
              <a:gd name="connsiteX62" fmla="*/ 4921 w 11856"/>
              <a:gd name="connsiteY62" fmla="*/ 7182 h 10000"/>
              <a:gd name="connsiteX63" fmla="*/ 4531 w 11856"/>
              <a:gd name="connsiteY63" fmla="*/ 6979 h 10000"/>
              <a:gd name="connsiteX64" fmla="*/ 4154 w 11856"/>
              <a:gd name="connsiteY64" fmla="*/ 6577 h 10000"/>
              <a:gd name="connsiteX65" fmla="*/ 3767 w 11856"/>
              <a:gd name="connsiteY65" fmla="*/ 6577 h 10000"/>
              <a:gd name="connsiteX66" fmla="*/ 3767 w 11856"/>
              <a:gd name="connsiteY66" fmla="*/ 6577 h 10000"/>
              <a:gd name="connsiteX67" fmla="*/ 2623 w 11856"/>
              <a:gd name="connsiteY67" fmla="*/ 5771 h 10000"/>
              <a:gd name="connsiteX68" fmla="*/ 2242 w 11856"/>
              <a:gd name="connsiteY68" fmla="*/ 5638 h 10000"/>
              <a:gd name="connsiteX69" fmla="*/ 2242 w 11856"/>
              <a:gd name="connsiteY69" fmla="*/ 5502 h 10000"/>
              <a:gd name="connsiteX70" fmla="*/ 2242 w 11856"/>
              <a:gd name="connsiteY70"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684 h 10000"/>
              <a:gd name="connsiteX20" fmla="*/ 3443 w 10000"/>
              <a:gd name="connsiteY20" fmla="*/ 2884 h 10000"/>
              <a:gd name="connsiteX21" fmla="*/ 2675 w 10000"/>
              <a:gd name="connsiteY21" fmla="*/ 2954 h 10000"/>
              <a:gd name="connsiteX22" fmla="*/ 1529 w 10000"/>
              <a:gd name="connsiteY22" fmla="*/ 3020 h 10000"/>
              <a:gd name="connsiteX23" fmla="*/ 7083 w 10000"/>
              <a:gd name="connsiteY23" fmla="*/ 3473 h 10000"/>
              <a:gd name="connsiteX24" fmla="*/ 297 w 10000"/>
              <a:gd name="connsiteY24" fmla="*/ 4359 h 10000"/>
              <a:gd name="connsiteX25" fmla="*/ 1529 w 10000"/>
              <a:gd name="connsiteY25" fmla="*/ 4697 h 10000"/>
              <a:gd name="connsiteX26" fmla="*/ 3065 w 10000"/>
              <a:gd name="connsiteY26" fmla="*/ 5033 h 10000"/>
              <a:gd name="connsiteX27" fmla="*/ 4211 w 10000"/>
              <a:gd name="connsiteY27" fmla="*/ 5436 h 10000"/>
              <a:gd name="connsiteX28" fmla="*/ 4589 w 10000"/>
              <a:gd name="connsiteY28" fmla="*/ 5301 h 10000"/>
              <a:gd name="connsiteX29" fmla="*/ 4589 w 10000"/>
              <a:gd name="connsiteY29" fmla="*/ 5567 h 10000"/>
              <a:gd name="connsiteX30" fmla="*/ 3820 w 10000"/>
              <a:gd name="connsiteY30" fmla="*/ 5705 h 10000"/>
              <a:gd name="connsiteX31" fmla="*/ 4211 w 10000"/>
              <a:gd name="connsiteY31" fmla="*/ 6041 h 10000"/>
              <a:gd name="connsiteX32" fmla="*/ 3443 w 10000"/>
              <a:gd name="connsiteY32" fmla="*/ 6174 h 10000"/>
              <a:gd name="connsiteX33" fmla="*/ 2675 w 10000"/>
              <a:gd name="connsiteY33" fmla="*/ 6242 h 10000"/>
              <a:gd name="connsiteX34" fmla="*/ 3443 w 10000"/>
              <a:gd name="connsiteY34" fmla="*/ 6510 h 10000"/>
              <a:gd name="connsiteX35" fmla="*/ 6114 w 10000"/>
              <a:gd name="connsiteY35" fmla="*/ 7047 h 10000"/>
              <a:gd name="connsiteX36" fmla="*/ 6879 w 10000"/>
              <a:gd name="connsiteY36" fmla="*/ 7651 h 10000"/>
              <a:gd name="connsiteX37" fmla="*/ 7263 w 10000"/>
              <a:gd name="connsiteY37" fmla="*/ 7852 h 10000"/>
              <a:gd name="connsiteX38" fmla="*/ 7647 w 10000"/>
              <a:gd name="connsiteY38" fmla="*/ 8054 h 10000"/>
              <a:gd name="connsiteX39" fmla="*/ 8409 w 10000"/>
              <a:gd name="connsiteY39" fmla="*/ 8322 h 10000"/>
              <a:gd name="connsiteX40" fmla="*/ 9169 w 10000"/>
              <a:gd name="connsiteY40" fmla="*/ 8659 h 10000"/>
              <a:gd name="connsiteX41" fmla="*/ 8409 w 10000"/>
              <a:gd name="connsiteY41" fmla="*/ 9059 h 10000"/>
              <a:gd name="connsiteX42" fmla="*/ 6879 w 10000"/>
              <a:gd name="connsiteY42" fmla="*/ 9462 h 10000"/>
              <a:gd name="connsiteX43" fmla="*/ 6501 w 10000"/>
              <a:gd name="connsiteY43" fmla="*/ 9664 h 10000"/>
              <a:gd name="connsiteX44" fmla="*/ 6114 w 10000"/>
              <a:gd name="connsiteY44" fmla="*/ 10000 h 10000"/>
              <a:gd name="connsiteX45" fmla="*/ 5350 w 10000"/>
              <a:gd name="connsiteY45" fmla="*/ 9596 h 10000"/>
              <a:gd name="connsiteX46" fmla="*/ 5350 w 10000"/>
              <a:gd name="connsiteY46" fmla="*/ 9462 h 10000"/>
              <a:gd name="connsiteX47" fmla="*/ 5735 w 10000"/>
              <a:gd name="connsiteY47" fmla="*/ 9328 h 10000"/>
              <a:gd name="connsiteX48" fmla="*/ 6114 w 10000"/>
              <a:gd name="connsiteY48" fmla="*/ 8992 h 10000"/>
              <a:gd name="connsiteX49" fmla="*/ 6501 w 10000"/>
              <a:gd name="connsiteY49" fmla="*/ 8724 h 10000"/>
              <a:gd name="connsiteX50" fmla="*/ 6114 w 10000"/>
              <a:gd name="connsiteY50" fmla="*/ 8659 h 10000"/>
              <a:gd name="connsiteX51" fmla="*/ 5735 w 10000"/>
              <a:gd name="connsiteY51" fmla="*/ 8724 h 10000"/>
              <a:gd name="connsiteX52" fmla="*/ 5350 w 10000"/>
              <a:gd name="connsiteY52" fmla="*/ 8592 h 10000"/>
              <a:gd name="connsiteX53" fmla="*/ 5735 w 10000"/>
              <a:gd name="connsiteY53" fmla="*/ 8389 h 10000"/>
              <a:gd name="connsiteX54" fmla="*/ 4971 w 10000"/>
              <a:gd name="connsiteY54" fmla="*/ 8322 h 10000"/>
              <a:gd name="connsiteX55" fmla="*/ 5735 w 10000"/>
              <a:gd name="connsiteY55" fmla="*/ 8322 h 10000"/>
              <a:gd name="connsiteX56" fmla="*/ 5735 w 10000"/>
              <a:gd name="connsiteY56" fmla="*/ 8188 h 10000"/>
              <a:gd name="connsiteX57" fmla="*/ 5350 w 10000"/>
              <a:gd name="connsiteY57" fmla="*/ 7986 h 10000"/>
              <a:gd name="connsiteX58" fmla="*/ 4971 w 10000"/>
              <a:gd name="connsiteY58" fmla="*/ 7717 h 10000"/>
              <a:gd name="connsiteX59" fmla="*/ 3820 w 10000"/>
              <a:gd name="connsiteY59" fmla="*/ 7384 h 10000"/>
              <a:gd name="connsiteX60" fmla="*/ 3065 w 10000"/>
              <a:gd name="connsiteY60" fmla="*/ 7047 h 10000"/>
              <a:gd name="connsiteX61" fmla="*/ 3065 w 10000"/>
              <a:gd name="connsiteY61" fmla="*/ 7384 h 10000"/>
              <a:gd name="connsiteX62" fmla="*/ 3065 w 10000"/>
              <a:gd name="connsiteY62" fmla="*/ 7182 h 10000"/>
              <a:gd name="connsiteX63" fmla="*/ 2675 w 10000"/>
              <a:gd name="connsiteY63" fmla="*/ 6979 h 10000"/>
              <a:gd name="connsiteX64" fmla="*/ 2298 w 10000"/>
              <a:gd name="connsiteY64" fmla="*/ 6577 h 10000"/>
              <a:gd name="connsiteX65" fmla="*/ 1911 w 10000"/>
              <a:gd name="connsiteY65" fmla="*/ 6577 h 10000"/>
              <a:gd name="connsiteX66" fmla="*/ 1911 w 10000"/>
              <a:gd name="connsiteY66" fmla="*/ 6577 h 10000"/>
              <a:gd name="connsiteX67" fmla="*/ 767 w 10000"/>
              <a:gd name="connsiteY67" fmla="*/ 5771 h 10000"/>
              <a:gd name="connsiteX68" fmla="*/ 386 w 10000"/>
              <a:gd name="connsiteY68" fmla="*/ 5638 h 10000"/>
              <a:gd name="connsiteX69" fmla="*/ 386 w 10000"/>
              <a:gd name="connsiteY69" fmla="*/ 5502 h 10000"/>
              <a:gd name="connsiteX70" fmla="*/ 386 w 10000"/>
              <a:gd name="connsiteY70"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684 h 10000"/>
              <a:gd name="connsiteX20" fmla="*/ 3443 w 10000"/>
              <a:gd name="connsiteY20" fmla="*/ 2884 h 10000"/>
              <a:gd name="connsiteX21" fmla="*/ 2675 w 10000"/>
              <a:gd name="connsiteY21" fmla="*/ 2954 h 10000"/>
              <a:gd name="connsiteX22" fmla="*/ 1529 w 10000"/>
              <a:gd name="connsiteY22" fmla="*/ 3020 h 10000"/>
              <a:gd name="connsiteX23" fmla="*/ 297 w 10000"/>
              <a:gd name="connsiteY23" fmla="*/ 4359 h 10000"/>
              <a:gd name="connsiteX24" fmla="*/ 1529 w 10000"/>
              <a:gd name="connsiteY24" fmla="*/ 4697 h 10000"/>
              <a:gd name="connsiteX25" fmla="*/ 3065 w 10000"/>
              <a:gd name="connsiteY25" fmla="*/ 5033 h 10000"/>
              <a:gd name="connsiteX26" fmla="*/ 4211 w 10000"/>
              <a:gd name="connsiteY26" fmla="*/ 5436 h 10000"/>
              <a:gd name="connsiteX27" fmla="*/ 4589 w 10000"/>
              <a:gd name="connsiteY27" fmla="*/ 5301 h 10000"/>
              <a:gd name="connsiteX28" fmla="*/ 4589 w 10000"/>
              <a:gd name="connsiteY28" fmla="*/ 5567 h 10000"/>
              <a:gd name="connsiteX29" fmla="*/ 3820 w 10000"/>
              <a:gd name="connsiteY29" fmla="*/ 5705 h 10000"/>
              <a:gd name="connsiteX30" fmla="*/ 4211 w 10000"/>
              <a:gd name="connsiteY30" fmla="*/ 6041 h 10000"/>
              <a:gd name="connsiteX31" fmla="*/ 3443 w 10000"/>
              <a:gd name="connsiteY31" fmla="*/ 6174 h 10000"/>
              <a:gd name="connsiteX32" fmla="*/ 2675 w 10000"/>
              <a:gd name="connsiteY32" fmla="*/ 6242 h 10000"/>
              <a:gd name="connsiteX33" fmla="*/ 3443 w 10000"/>
              <a:gd name="connsiteY33" fmla="*/ 6510 h 10000"/>
              <a:gd name="connsiteX34" fmla="*/ 6114 w 10000"/>
              <a:gd name="connsiteY34" fmla="*/ 7047 h 10000"/>
              <a:gd name="connsiteX35" fmla="*/ 6879 w 10000"/>
              <a:gd name="connsiteY35" fmla="*/ 7651 h 10000"/>
              <a:gd name="connsiteX36" fmla="*/ 7263 w 10000"/>
              <a:gd name="connsiteY36" fmla="*/ 7852 h 10000"/>
              <a:gd name="connsiteX37" fmla="*/ 7647 w 10000"/>
              <a:gd name="connsiteY37" fmla="*/ 8054 h 10000"/>
              <a:gd name="connsiteX38" fmla="*/ 8409 w 10000"/>
              <a:gd name="connsiteY38" fmla="*/ 8322 h 10000"/>
              <a:gd name="connsiteX39" fmla="*/ 9169 w 10000"/>
              <a:gd name="connsiteY39" fmla="*/ 8659 h 10000"/>
              <a:gd name="connsiteX40" fmla="*/ 8409 w 10000"/>
              <a:gd name="connsiteY40" fmla="*/ 9059 h 10000"/>
              <a:gd name="connsiteX41" fmla="*/ 6879 w 10000"/>
              <a:gd name="connsiteY41" fmla="*/ 9462 h 10000"/>
              <a:gd name="connsiteX42" fmla="*/ 6501 w 10000"/>
              <a:gd name="connsiteY42" fmla="*/ 9664 h 10000"/>
              <a:gd name="connsiteX43" fmla="*/ 6114 w 10000"/>
              <a:gd name="connsiteY43" fmla="*/ 10000 h 10000"/>
              <a:gd name="connsiteX44" fmla="*/ 5350 w 10000"/>
              <a:gd name="connsiteY44" fmla="*/ 9596 h 10000"/>
              <a:gd name="connsiteX45" fmla="*/ 5350 w 10000"/>
              <a:gd name="connsiteY45" fmla="*/ 9462 h 10000"/>
              <a:gd name="connsiteX46" fmla="*/ 5735 w 10000"/>
              <a:gd name="connsiteY46" fmla="*/ 9328 h 10000"/>
              <a:gd name="connsiteX47" fmla="*/ 6114 w 10000"/>
              <a:gd name="connsiteY47" fmla="*/ 8992 h 10000"/>
              <a:gd name="connsiteX48" fmla="*/ 6501 w 10000"/>
              <a:gd name="connsiteY48" fmla="*/ 8724 h 10000"/>
              <a:gd name="connsiteX49" fmla="*/ 6114 w 10000"/>
              <a:gd name="connsiteY49" fmla="*/ 8659 h 10000"/>
              <a:gd name="connsiteX50" fmla="*/ 5735 w 10000"/>
              <a:gd name="connsiteY50" fmla="*/ 8724 h 10000"/>
              <a:gd name="connsiteX51" fmla="*/ 5350 w 10000"/>
              <a:gd name="connsiteY51" fmla="*/ 8592 h 10000"/>
              <a:gd name="connsiteX52" fmla="*/ 5735 w 10000"/>
              <a:gd name="connsiteY52" fmla="*/ 8389 h 10000"/>
              <a:gd name="connsiteX53" fmla="*/ 4971 w 10000"/>
              <a:gd name="connsiteY53" fmla="*/ 8322 h 10000"/>
              <a:gd name="connsiteX54" fmla="*/ 5735 w 10000"/>
              <a:gd name="connsiteY54" fmla="*/ 8322 h 10000"/>
              <a:gd name="connsiteX55" fmla="*/ 5735 w 10000"/>
              <a:gd name="connsiteY55" fmla="*/ 8188 h 10000"/>
              <a:gd name="connsiteX56" fmla="*/ 5350 w 10000"/>
              <a:gd name="connsiteY56" fmla="*/ 7986 h 10000"/>
              <a:gd name="connsiteX57" fmla="*/ 4971 w 10000"/>
              <a:gd name="connsiteY57" fmla="*/ 7717 h 10000"/>
              <a:gd name="connsiteX58" fmla="*/ 3820 w 10000"/>
              <a:gd name="connsiteY58" fmla="*/ 7384 h 10000"/>
              <a:gd name="connsiteX59" fmla="*/ 3065 w 10000"/>
              <a:gd name="connsiteY59" fmla="*/ 7047 h 10000"/>
              <a:gd name="connsiteX60" fmla="*/ 3065 w 10000"/>
              <a:gd name="connsiteY60" fmla="*/ 7384 h 10000"/>
              <a:gd name="connsiteX61" fmla="*/ 3065 w 10000"/>
              <a:gd name="connsiteY61" fmla="*/ 7182 h 10000"/>
              <a:gd name="connsiteX62" fmla="*/ 2675 w 10000"/>
              <a:gd name="connsiteY62" fmla="*/ 6979 h 10000"/>
              <a:gd name="connsiteX63" fmla="*/ 2298 w 10000"/>
              <a:gd name="connsiteY63" fmla="*/ 6577 h 10000"/>
              <a:gd name="connsiteX64" fmla="*/ 1911 w 10000"/>
              <a:gd name="connsiteY64" fmla="*/ 6577 h 10000"/>
              <a:gd name="connsiteX65" fmla="*/ 1911 w 10000"/>
              <a:gd name="connsiteY65" fmla="*/ 6577 h 10000"/>
              <a:gd name="connsiteX66" fmla="*/ 767 w 10000"/>
              <a:gd name="connsiteY66" fmla="*/ 5771 h 10000"/>
              <a:gd name="connsiteX67" fmla="*/ 386 w 10000"/>
              <a:gd name="connsiteY67" fmla="*/ 5638 h 10000"/>
              <a:gd name="connsiteX68" fmla="*/ 386 w 10000"/>
              <a:gd name="connsiteY68" fmla="*/ 5502 h 10000"/>
              <a:gd name="connsiteX69" fmla="*/ 386 w 10000"/>
              <a:gd name="connsiteY69"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684 h 10000"/>
              <a:gd name="connsiteX20" fmla="*/ 3443 w 10000"/>
              <a:gd name="connsiteY20" fmla="*/ 2884 h 10000"/>
              <a:gd name="connsiteX21" fmla="*/ 2675 w 10000"/>
              <a:gd name="connsiteY21" fmla="*/ 2954 h 10000"/>
              <a:gd name="connsiteX22" fmla="*/ 340 w 10000"/>
              <a:gd name="connsiteY22" fmla="*/ 3003 h 10000"/>
              <a:gd name="connsiteX23" fmla="*/ 297 w 10000"/>
              <a:gd name="connsiteY23" fmla="*/ 4359 h 10000"/>
              <a:gd name="connsiteX24" fmla="*/ 1529 w 10000"/>
              <a:gd name="connsiteY24" fmla="*/ 4697 h 10000"/>
              <a:gd name="connsiteX25" fmla="*/ 3065 w 10000"/>
              <a:gd name="connsiteY25" fmla="*/ 5033 h 10000"/>
              <a:gd name="connsiteX26" fmla="*/ 4211 w 10000"/>
              <a:gd name="connsiteY26" fmla="*/ 5436 h 10000"/>
              <a:gd name="connsiteX27" fmla="*/ 4589 w 10000"/>
              <a:gd name="connsiteY27" fmla="*/ 5301 h 10000"/>
              <a:gd name="connsiteX28" fmla="*/ 4589 w 10000"/>
              <a:gd name="connsiteY28" fmla="*/ 5567 h 10000"/>
              <a:gd name="connsiteX29" fmla="*/ 3820 w 10000"/>
              <a:gd name="connsiteY29" fmla="*/ 5705 h 10000"/>
              <a:gd name="connsiteX30" fmla="*/ 4211 w 10000"/>
              <a:gd name="connsiteY30" fmla="*/ 6041 h 10000"/>
              <a:gd name="connsiteX31" fmla="*/ 3443 w 10000"/>
              <a:gd name="connsiteY31" fmla="*/ 6174 h 10000"/>
              <a:gd name="connsiteX32" fmla="*/ 2675 w 10000"/>
              <a:gd name="connsiteY32" fmla="*/ 6242 h 10000"/>
              <a:gd name="connsiteX33" fmla="*/ 3443 w 10000"/>
              <a:gd name="connsiteY33" fmla="*/ 6510 h 10000"/>
              <a:gd name="connsiteX34" fmla="*/ 6114 w 10000"/>
              <a:gd name="connsiteY34" fmla="*/ 7047 h 10000"/>
              <a:gd name="connsiteX35" fmla="*/ 6879 w 10000"/>
              <a:gd name="connsiteY35" fmla="*/ 7651 h 10000"/>
              <a:gd name="connsiteX36" fmla="*/ 7263 w 10000"/>
              <a:gd name="connsiteY36" fmla="*/ 7852 h 10000"/>
              <a:gd name="connsiteX37" fmla="*/ 7647 w 10000"/>
              <a:gd name="connsiteY37" fmla="*/ 8054 h 10000"/>
              <a:gd name="connsiteX38" fmla="*/ 8409 w 10000"/>
              <a:gd name="connsiteY38" fmla="*/ 8322 h 10000"/>
              <a:gd name="connsiteX39" fmla="*/ 9169 w 10000"/>
              <a:gd name="connsiteY39" fmla="*/ 8659 h 10000"/>
              <a:gd name="connsiteX40" fmla="*/ 8409 w 10000"/>
              <a:gd name="connsiteY40" fmla="*/ 9059 h 10000"/>
              <a:gd name="connsiteX41" fmla="*/ 6879 w 10000"/>
              <a:gd name="connsiteY41" fmla="*/ 9462 h 10000"/>
              <a:gd name="connsiteX42" fmla="*/ 6501 w 10000"/>
              <a:gd name="connsiteY42" fmla="*/ 9664 h 10000"/>
              <a:gd name="connsiteX43" fmla="*/ 6114 w 10000"/>
              <a:gd name="connsiteY43" fmla="*/ 10000 h 10000"/>
              <a:gd name="connsiteX44" fmla="*/ 5350 w 10000"/>
              <a:gd name="connsiteY44" fmla="*/ 9596 h 10000"/>
              <a:gd name="connsiteX45" fmla="*/ 5350 w 10000"/>
              <a:gd name="connsiteY45" fmla="*/ 9462 h 10000"/>
              <a:gd name="connsiteX46" fmla="*/ 5735 w 10000"/>
              <a:gd name="connsiteY46" fmla="*/ 9328 h 10000"/>
              <a:gd name="connsiteX47" fmla="*/ 6114 w 10000"/>
              <a:gd name="connsiteY47" fmla="*/ 8992 h 10000"/>
              <a:gd name="connsiteX48" fmla="*/ 6501 w 10000"/>
              <a:gd name="connsiteY48" fmla="*/ 8724 h 10000"/>
              <a:gd name="connsiteX49" fmla="*/ 6114 w 10000"/>
              <a:gd name="connsiteY49" fmla="*/ 8659 h 10000"/>
              <a:gd name="connsiteX50" fmla="*/ 5735 w 10000"/>
              <a:gd name="connsiteY50" fmla="*/ 8724 h 10000"/>
              <a:gd name="connsiteX51" fmla="*/ 5350 w 10000"/>
              <a:gd name="connsiteY51" fmla="*/ 8592 h 10000"/>
              <a:gd name="connsiteX52" fmla="*/ 5735 w 10000"/>
              <a:gd name="connsiteY52" fmla="*/ 8389 h 10000"/>
              <a:gd name="connsiteX53" fmla="*/ 4971 w 10000"/>
              <a:gd name="connsiteY53" fmla="*/ 8322 h 10000"/>
              <a:gd name="connsiteX54" fmla="*/ 5735 w 10000"/>
              <a:gd name="connsiteY54" fmla="*/ 8322 h 10000"/>
              <a:gd name="connsiteX55" fmla="*/ 5735 w 10000"/>
              <a:gd name="connsiteY55" fmla="*/ 8188 h 10000"/>
              <a:gd name="connsiteX56" fmla="*/ 5350 w 10000"/>
              <a:gd name="connsiteY56" fmla="*/ 7986 h 10000"/>
              <a:gd name="connsiteX57" fmla="*/ 4971 w 10000"/>
              <a:gd name="connsiteY57" fmla="*/ 7717 h 10000"/>
              <a:gd name="connsiteX58" fmla="*/ 3820 w 10000"/>
              <a:gd name="connsiteY58" fmla="*/ 7384 h 10000"/>
              <a:gd name="connsiteX59" fmla="*/ 3065 w 10000"/>
              <a:gd name="connsiteY59" fmla="*/ 7047 h 10000"/>
              <a:gd name="connsiteX60" fmla="*/ 3065 w 10000"/>
              <a:gd name="connsiteY60" fmla="*/ 7384 h 10000"/>
              <a:gd name="connsiteX61" fmla="*/ 3065 w 10000"/>
              <a:gd name="connsiteY61" fmla="*/ 7182 h 10000"/>
              <a:gd name="connsiteX62" fmla="*/ 2675 w 10000"/>
              <a:gd name="connsiteY62" fmla="*/ 6979 h 10000"/>
              <a:gd name="connsiteX63" fmla="*/ 2298 w 10000"/>
              <a:gd name="connsiteY63" fmla="*/ 6577 h 10000"/>
              <a:gd name="connsiteX64" fmla="*/ 1911 w 10000"/>
              <a:gd name="connsiteY64" fmla="*/ 6577 h 10000"/>
              <a:gd name="connsiteX65" fmla="*/ 1911 w 10000"/>
              <a:gd name="connsiteY65" fmla="*/ 6577 h 10000"/>
              <a:gd name="connsiteX66" fmla="*/ 767 w 10000"/>
              <a:gd name="connsiteY66" fmla="*/ 5771 h 10000"/>
              <a:gd name="connsiteX67" fmla="*/ 386 w 10000"/>
              <a:gd name="connsiteY67" fmla="*/ 5638 h 10000"/>
              <a:gd name="connsiteX68" fmla="*/ 386 w 10000"/>
              <a:gd name="connsiteY68" fmla="*/ 5502 h 10000"/>
              <a:gd name="connsiteX69" fmla="*/ 386 w 10000"/>
              <a:gd name="connsiteY69"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684 h 10000"/>
              <a:gd name="connsiteX20" fmla="*/ 3443 w 10000"/>
              <a:gd name="connsiteY20" fmla="*/ 2884 h 10000"/>
              <a:gd name="connsiteX21" fmla="*/ 2675 w 10000"/>
              <a:gd name="connsiteY21" fmla="*/ 3041 h 10000"/>
              <a:gd name="connsiteX22" fmla="*/ 340 w 10000"/>
              <a:gd name="connsiteY22" fmla="*/ 3003 h 10000"/>
              <a:gd name="connsiteX23" fmla="*/ 297 w 10000"/>
              <a:gd name="connsiteY23" fmla="*/ 4359 h 10000"/>
              <a:gd name="connsiteX24" fmla="*/ 1529 w 10000"/>
              <a:gd name="connsiteY24" fmla="*/ 4697 h 10000"/>
              <a:gd name="connsiteX25" fmla="*/ 3065 w 10000"/>
              <a:gd name="connsiteY25" fmla="*/ 5033 h 10000"/>
              <a:gd name="connsiteX26" fmla="*/ 4211 w 10000"/>
              <a:gd name="connsiteY26" fmla="*/ 5436 h 10000"/>
              <a:gd name="connsiteX27" fmla="*/ 4589 w 10000"/>
              <a:gd name="connsiteY27" fmla="*/ 5301 h 10000"/>
              <a:gd name="connsiteX28" fmla="*/ 4589 w 10000"/>
              <a:gd name="connsiteY28" fmla="*/ 5567 h 10000"/>
              <a:gd name="connsiteX29" fmla="*/ 3820 w 10000"/>
              <a:gd name="connsiteY29" fmla="*/ 5705 h 10000"/>
              <a:gd name="connsiteX30" fmla="*/ 4211 w 10000"/>
              <a:gd name="connsiteY30" fmla="*/ 6041 h 10000"/>
              <a:gd name="connsiteX31" fmla="*/ 3443 w 10000"/>
              <a:gd name="connsiteY31" fmla="*/ 6174 h 10000"/>
              <a:gd name="connsiteX32" fmla="*/ 2675 w 10000"/>
              <a:gd name="connsiteY32" fmla="*/ 6242 h 10000"/>
              <a:gd name="connsiteX33" fmla="*/ 3443 w 10000"/>
              <a:gd name="connsiteY33" fmla="*/ 6510 h 10000"/>
              <a:gd name="connsiteX34" fmla="*/ 6114 w 10000"/>
              <a:gd name="connsiteY34" fmla="*/ 7047 h 10000"/>
              <a:gd name="connsiteX35" fmla="*/ 6879 w 10000"/>
              <a:gd name="connsiteY35" fmla="*/ 7651 h 10000"/>
              <a:gd name="connsiteX36" fmla="*/ 7263 w 10000"/>
              <a:gd name="connsiteY36" fmla="*/ 7852 h 10000"/>
              <a:gd name="connsiteX37" fmla="*/ 7647 w 10000"/>
              <a:gd name="connsiteY37" fmla="*/ 8054 h 10000"/>
              <a:gd name="connsiteX38" fmla="*/ 8409 w 10000"/>
              <a:gd name="connsiteY38" fmla="*/ 8322 h 10000"/>
              <a:gd name="connsiteX39" fmla="*/ 9169 w 10000"/>
              <a:gd name="connsiteY39" fmla="*/ 8659 h 10000"/>
              <a:gd name="connsiteX40" fmla="*/ 8409 w 10000"/>
              <a:gd name="connsiteY40" fmla="*/ 9059 h 10000"/>
              <a:gd name="connsiteX41" fmla="*/ 6879 w 10000"/>
              <a:gd name="connsiteY41" fmla="*/ 9462 h 10000"/>
              <a:gd name="connsiteX42" fmla="*/ 6501 w 10000"/>
              <a:gd name="connsiteY42" fmla="*/ 9664 h 10000"/>
              <a:gd name="connsiteX43" fmla="*/ 6114 w 10000"/>
              <a:gd name="connsiteY43" fmla="*/ 10000 h 10000"/>
              <a:gd name="connsiteX44" fmla="*/ 5350 w 10000"/>
              <a:gd name="connsiteY44" fmla="*/ 9596 h 10000"/>
              <a:gd name="connsiteX45" fmla="*/ 5350 w 10000"/>
              <a:gd name="connsiteY45" fmla="*/ 9462 h 10000"/>
              <a:gd name="connsiteX46" fmla="*/ 5735 w 10000"/>
              <a:gd name="connsiteY46" fmla="*/ 9328 h 10000"/>
              <a:gd name="connsiteX47" fmla="*/ 6114 w 10000"/>
              <a:gd name="connsiteY47" fmla="*/ 8992 h 10000"/>
              <a:gd name="connsiteX48" fmla="*/ 6501 w 10000"/>
              <a:gd name="connsiteY48" fmla="*/ 8724 h 10000"/>
              <a:gd name="connsiteX49" fmla="*/ 6114 w 10000"/>
              <a:gd name="connsiteY49" fmla="*/ 8659 h 10000"/>
              <a:gd name="connsiteX50" fmla="*/ 5735 w 10000"/>
              <a:gd name="connsiteY50" fmla="*/ 8724 h 10000"/>
              <a:gd name="connsiteX51" fmla="*/ 5350 w 10000"/>
              <a:gd name="connsiteY51" fmla="*/ 8592 h 10000"/>
              <a:gd name="connsiteX52" fmla="*/ 5735 w 10000"/>
              <a:gd name="connsiteY52" fmla="*/ 8389 h 10000"/>
              <a:gd name="connsiteX53" fmla="*/ 4971 w 10000"/>
              <a:gd name="connsiteY53" fmla="*/ 8322 h 10000"/>
              <a:gd name="connsiteX54" fmla="*/ 5735 w 10000"/>
              <a:gd name="connsiteY54" fmla="*/ 8322 h 10000"/>
              <a:gd name="connsiteX55" fmla="*/ 5735 w 10000"/>
              <a:gd name="connsiteY55" fmla="*/ 8188 h 10000"/>
              <a:gd name="connsiteX56" fmla="*/ 5350 w 10000"/>
              <a:gd name="connsiteY56" fmla="*/ 7986 h 10000"/>
              <a:gd name="connsiteX57" fmla="*/ 4971 w 10000"/>
              <a:gd name="connsiteY57" fmla="*/ 7717 h 10000"/>
              <a:gd name="connsiteX58" fmla="*/ 3820 w 10000"/>
              <a:gd name="connsiteY58" fmla="*/ 7384 h 10000"/>
              <a:gd name="connsiteX59" fmla="*/ 3065 w 10000"/>
              <a:gd name="connsiteY59" fmla="*/ 7047 h 10000"/>
              <a:gd name="connsiteX60" fmla="*/ 3065 w 10000"/>
              <a:gd name="connsiteY60" fmla="*/ 7384 h 10000"/>
              <a:gd name="connsiteX61" fmla="*/ 3065 w 10000"/>
              <a:gd name="connsiteY61" fmla="*/ 7182 h 10000"/>
              <a:gd name="connsiteX62" fmla="*/ 2675 w 10000"/>
              <a:gd name="connsiteY62" fmla="*/ 6979 h 10000"/>
              <a:gd name="connsiteX63" fmla="*/ 2298 w 10000"/>
              <a:gd name="connsiteY63" fmla="*/ 6577 h 10000"/>
              <a:gd name="connsiteX64" fmla="*/ 1911 w 10000"/>
              <a:gd name="connsiteY64" fmla="*/ 6577 h 10000"/>
              <a:gd name="connsiteX65" fmla="*/ 1911 w 10000"/>
              <a:gd name="connsiteY65" fmla="*/ 6577 h 10000"/>
              <a:gd name="connsiteX66" fmla="*/ 767 w 10000"/>
              <a:gd name="connsiteY66" fmla="*/ 5771 h 10000"/>
              <a:gd name="connsiteX67" fmla="*/ 386 w 10000"/>
              <a:gd name="connsiteY67" fmla="*/ 5638 h 10000"/>
              <a:gd name="connsiteX68" fmla="*/ 386 w 10000"/>
              <a:gd name="connsiteY68" fmla="*/ 5502 h 10000"/>
              <a:gd name="connsiteX69" fmla="*/ 386 w 10000"/>
              <a:gd name="connsiteY69"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684 h 10000"/>
              <a:gd name="connsiteX20" fmla="*/ 3443 w 10000"/>
              <a:gd name="connsiteY20" fmla="*/ 2884 h 10000"/>
              <a:gd name="connsiteX21" fmla="*/ 2675 w 10000"/>
              <a:gd name="connsiteY21" fmla="*/ 3041 h 10000"/>
              <a:gd name="connsiteX22" fmla="*/ 538 w 10000"/>
              <a:gd name="connsiteY22" fmla="*/ 3090 h 10000"/>
              <a:gd name="connsiteX23" fmla="*/ 297 w 10000"/>
              <a:gd name="connsiteY23" fmla="*/ 4359 h 10000"/>
              <a:gd name="connsiteX24" fmla="*/ 1529 w 10000"/>
              <a:gd name="connsiteY24" fmla="*/ 4697 h 10000"/>
              <a:gd name="connsiteX25" fmla="*/ 3065 w 10000"/>
              <a:gd name="connsiteY25" fmla="*/ 5033 h 10000"/>
              <a:gd name="connsiteX26" fmla="*/ 4211 w 10000"/>
              <a:gd name="connsiteY26" fmla="*/ 5436 h 10000"/>
              <a:gd name="connsiteX27" fmla="*/ 4589 w 10000"/>
              <a:gd name="connsiteY27" fmla="*/ 5301 h 10000"/>
              <a:gd name="connsiteX28" fmla="*/ 4589 w 10000"/>
              <a:gd name="connsiteY28" fmla="*/ 5567 h 10000"/>
              <a:gd name="connsiteX29" fmla="*/ 3820 w 10000"/>
              <a:gd name="connsiteY29" fmla="*/ 5705 h 10000"/>
              <a:gd name="connsiteX30" fmla="*/ 4211 w 10000"/>
              <a:gd name="connsiteY30" fmla="*/ 6041 h 10000"/>
              <a:gd name="connsiteX31" fmla="*/ 3443 w 10000"/>
              <a:gd name="connsiteY31" fmla="*/ 6174 h 10000"/>
              <a:gd name="connsiteX32" fmla="*/ 2675 w 10000"/>
              <a:gd name="connsiteY32" fmla="*/ 6242 h 10000"/>
              <a:gd name="connsiteX33" fmla="*/ 3443 w 10000"/>
              <a:gd name="connsiteY33" fmla="*/ 6510 h 10000"/>
              <a:gd name="connsiteX34" fmla="*/ 6114 w 10000"/>
              <a:gd name="connsiteY34" fmla="*/ 7047 h 10000"/>
              <a:gd name="connsiteX35" fmla="*/ 6879 w 10000"/>
              <a:gd name="connsiteY35" fmla="*/ 7651 h 10000"/>
              <a:gd name="connsiteX36" fmla="*/ 7263 w 10000"/>
              <a:gd name="connsiteY36" fmla="*/ 7852 h 10000"/>
              <a:gd name="connsiteX37" fmla="*/ 7647 w 10000"/>
              <a:gd name="connsiteY37" fmla="*/ 8054 h 10000"/>
              <a:gd name="connsiteX38" fmla="*/ 8409 w 10000"/>
              <a:gd name="connsiteY38" fmla="*/ 8322 h 10000"/>
              <a:gd name="connsiteX39" fmla="*/ 9169 w 10000"/>
              <a:gd name="connsiteY39" fmla="*/ 8659 h 10000"/>
              <a:gd name="connsiteX40" fmla="*/ 8409 w 10000"/>
              <a:gd name="connsiteY40" fmla="*/ 9059 h 10000"/>
              <a:gd name="connsiteX41" fmla="*/ 6879 w 10000"/>
              <a:gd name="connsiteY41" fmla="*/ 9462 h 10000"/>
              <a:gd name="connsiteX42" fmla="*/ 6501 w 10000"/>
              <a:gd name="connsiteY42" fmla="*/ 9664 h 10000"/>
              <a:gd name="connsiteX43" fmla="*/ 6114 w 10000"/>
              <a:gd name="connsiteY43" fmla="*/ 10000 h 10000"/>
              <a:gd name="connsiteX44" fmla="*/ 5350 w 10000"/>
              <a:gd name="connsiteY44" fmla="*/ 9596 h 10000"/>
              <a:gd name="connsiteX45" fmla="*/ 5350 w 10000"/>
              <a:gd name="connsiteY45" fmla="*/ 9462 h 10000"/>
              <a:gd name="connsiteX46" fmla="*/ 5735 w 10000"/>
              <a:gd name="connsiteY46" fmla="*/ 9328 h 10000"/>
              <a:gd name="connsiteX47" fmla="*/ 6114 w 10000"/>
              <a:gd name="connsiteY47" fmla="*/ 8992 h 10000"/>
              <a:gd name="connsiteX48" fmla="*/ 6501 w 10000"/>
              <a:gd name="connsiteY48" fmla="*/ 8724 h 10000"/>
              <a:gd name="connsiteX49" fmla="*/ 6114 w 10000"/>
              <a:gd name="connsiteY49" fmla="*/ 8659 h 10000"/>
              <a:gd name="connsiteX50" fmla="*/ 5735 w 10000"/>
              <a:gd name="connsiteY50" fmla="*/ 8724 h 10000"/>
              <a:gd name="connsiteX51" fmla="*/ 5350 w 10000"/>
              <a:gd name="connsiteY51" fmla="*/ 8592 h 10000"/>
              <a:gd name="connsiteX52" fmla="*/ 5735 w 10000"/>
              <a:gd name="connsiteY52" fmla="*/ 8389 h 10000"/>
              <a:gd name="connsiteX53" fmla="*/ 4971 w 10000"/>
              <a:gd name="connsiteY53" fmla="*/ 8322 h 10000"/>
              <a:gd name="connsiteX54" fmla="*/ 5735 w 10000"/>
              <a:gd name="connsiteY54" fmla="*/ 8322 h 10000"/>
              <a:gd name="connsiteX55" fmla="*/ 5735 w 10000"/>
              <a:gd name="connsiteY55" fmla="*/ 8188 h 10000"/>
              <a:gd name="connsiteX56" fmla="*/ 5350 w 10000"/>
              <a:gd name="connsiteY56" fmla="*/ 7986 h 10000"/>
              <a:gd name="connsiteX57" fmla="*/ 4971 w 10000"/>
              <a:gd name="connsiteY57" fmla="*/ 7717 h 10000"/>
              <a:gd name="connsiteX58" fmla="*/ 3820 w 10000"/>
              <a:gd name="connsiteY58" fmla="*/ 7384 h 10000"/>
              <a:gd name="connsiteX59" fmla="*/ 3065 w 10000"/>
              <a:gd name="connsiteY59" fmla="*/ 7047 h 10000"/>
              <a:gd name="connsiteX60" fmla="*/ 3065 w 10000"/>
              <a:gd name="connsiteY60" fmla="*/ 7384 h 10000"/>
              <a:gd name="connsiteX61" fmla="*/ 3065 w 10000"/>
              <a:gd name="connsiteY61" fmla="*/ 7182 h 10000"/>
              <a:gd name="connsiteX62" fmla="*/ 2675 w 10000"/>
              <a:gd name="connsiteY62" fmla="*/ 6979 h 10000"/>
              <a:gd name="connsiteX63" fmla="*/ 2298 w 10000"/>
              <a:gd name="connsiteY63" fmla="*/ 6577 h 10000"/>
              <a:gd name="connsiteX64" fmla="*/ 1911 w 10000"/>
              <a:gd name="connsiteY64" fmla="*/ 6577 h 10000"/>
              <a:gd name="connsiteX65" fmla="*/ 1911 w 10000"/>
              <a:gd name="connsiteY65" fmla="*/ 6577 h 10000"/>
              <a:gd name="connsiteX66" fmla="*/ 767 w 10000"/>
              <a:gd name="connsiteY66" fmla="*/ 5771 h 10000"/>
              <a:gd name="connsiteX67" fmla="*/ 386 w 10000"/>
              <a:gd name="connsiteY67" fmla="*/ 5638 h 10000"/>
              <a:gd name="connsiteX68" fmla="*/ 386 w 10000"/>
              <a:gd name="connsiteY68" fmla="*/ 5502 h 10000"/>
              <a:gd name="connsiteX69" fmla="*/ 386 w 10000"/>
              <a:gd name="connsiteY69"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4971 w 10000"/>
              <a:gd name="connsiteY17" fmla="*/ 2549 h 10000"/>
              <a:gd name="connsiteX18" fmla="*/ 4971 w 10000"/>
              <a:gd name="connsiteY18" fmla="*/ 2684 h 10000"/>
              <a:gd name="connsiteX19" fmla="*/ 3820 w 10000"/>
              <a:gd name="connsiteY19" fmla="*/ 2736 h 10000"/>
              <a:gd name="connsiteX20" fmla="*/ 3443 w 10000"/>
              <a:gd name="connsiteY20" fmla="*/ 2884 h 10000"/>
              <a:gd name="connsiteX21" fmla="*/ 2675 w 10000"/>
              <a:gd name="connsiteY21" fmla="*/ 3041 h 10000"/>
              <a:gd name="connsiteX22" fmla="*/ 538 w 10000"/>
              <a:gd name="connsiteY22" fmla="*/ 3090 h 10000"/>
              <a:gd name="connsiteX23" fmla="*/ 297 w 10000"/>
              <a:gd name="connsiteY23" fmla="*/ 4359 h 10000"/>
              <a:gd name="connsiteX24" fmla="*/ 1529 w 10000"/>
              <a:gd name="connsiteY24" fmla="*/ 4697 h 10000"/>
              <a:gd name="connsiteX25" fmla="*/ 3065 w 10000"/>
              <a:gd name="connsiteY25" fmla="*/ 5033 h 10000"/>
              <a:gd name="connsiteX26" fmla="*/ 4211 w 10000"/>
              <a:gd name="connsiteY26" fmla="*/ 5436 h 10000"/>
              <a:gd name="connsiteX27" fmla="*/ 4589 w 10000"/>
              <a:gd name="connsiteY27" fmla="*/ 5301 h 10000"/>
              <a:gd name="connsiteX28" fmla="*/ 4589 w 10000"/>
              <a:gd name="connsiteY28" fmla="*/ 5567 h 10000"/>
              <a:gd name="connsiteX29" fmla="*/ 3820 w 10000"/>
              <a:gd name="connsiteY29" fmla="*/ 5705 h 10000"/>
              <a:gd name="connsiteX30" fmla="*/ 4211 w 10000"/>
              <a:gd name="connsiteY30" fmla="*/ 6041 h 10000"/>
              <a:gd name="connsiteX31" fmla="*/ 3443 w 10000"/>
              <a:gd name="connsiteY31" fmla="*/ 6174 h 10000"/>
              <a:gd name="connsiteX32" fmla="*/ 2675 w 10000"/>
              <a:gd name="connsiteY32" fmla="*/ 6242 h 10000"/>
              <a:gd name="connsiteX33" fmla="*/ 3443 w 10000"/>
              <a:gd name="connsiteY33" fmla="*/ 6510 h 10000"/>
              <a:gd name="connsiteX34" fmla="*/ 6114 w 10000"/>
              <a:gd name="connsiteY34" fmla="*/ 7047 h 10000"/>
              <a:gd name="connsiteX35" fmla="*/ 6879 w 10000"/>
              <a:gd name="connsiteY35" fmla="*/ 7651 h 10000"/>
              <a:gd name="connsiteX36" fmla="*/ 7263 w 10000"/>
              <a:gd name="connsiteY36" fmla="*/ 7852 h 10000"/>
              <a:gd name="connsiteX37" fmla="*/ 7647 w 10000"/>
              <a:gd name="connsiteY37" fmla="*/ 8054 h 10000"/>
              <a:gd name="connsiteX38" fmla="*/ 8409 w 10000"/>
              <a:gd name="connsiteY38" fmla="*/ 8322 h 10000"/>
              <a:gd name="connsiteX39" fmla="*/ 9169 w 10000"/>
              <a:gd name="connsiteY39" fmla="*/ 8659 h 10000"/>
              <a:gd name="connsiteX40" fmla="*/ 8409 w 10000"/>
              <a:gd name="connsiteY40" fmla="*/ 9059 h 10000"/>
              <a:gd name="connsiteX41" fmla="*/ 6879 w 10000"/>
              <a:gd name="connsiteY41" fmla="*/ 9462 h 10000"/>
              <a:gd name="connsiteX42" fmla="*/ 6501 w 10000"/>
              <a:gd name="connsiteY42" fmla="*/ 9664 h 10000"/>
              <a:gd name="connsiteX43" fmla="*/ 6114 w 10000"/>
              <a:gd name="connsiteY43" fmla="*/ 10000 h 10000"/>
              <a:gd name="connsiteX44" fmla="*/ 5350 w 10000"/>
              <a:gd name="connsiteY44" fmla="*/ 9596 h 10000"/>
              <a:gd name="connsiteX45" fmla="*/ 5350 w 10000"/>
              <a:gd name="connsiteY45" fmla="*/ 9462 h 10000"/>
              <a:gd name="connsiteX46" fmla="*/ 5735 w 10000"/>
              <a:gd name="connsiteY46" fmla="*/ 9328 h 10000"/>
              <a:gd name="connsiteX47" fmla="*/ 6114 w 10000"/>
              <a:gd name="connsiteY47" fmla="*/ 8992 h 10000"/>
              <a:gd name="connsiteX48" fmla="*/ 6501 w 10000"/>
              <a:gd name="connsiteY48" fmla="*/ 8724 h 10000"/>
              <a:gd name="connsiteX49" fmla="*/ 6114 w 10000"/>
              <a:gd name="connsiteY49" fmla="*/ 8659 h 10000"/>
              <a:gd name="connsiteX50" fmla="*/ 5735 w 10000"/>
              <a:gd name="connsiteY50" fmla="*/ 8724 h 10000"/>
              <a:gd name="connsiteX51" fmla="*/ 5350 w 10000"/>
              <a:gd name="connsiteY51" fmla="*/ 8592 h 10000"/>
              <a:gd name="connsiteX52" fmla="*/ 5735 w 10000"/>
              <a:gd name="connsiteY52" fmla="*/ 8389 h 10000"/>
              <a:gd name="connsiteX53" fmla="*/ 4971 w 10000"/>
              <a:gd name="connsiteY53" fmla="*/ 8322 h 10000"/>
              <a:gd name="connsiteX54" fmla="*/ 5735 w 10000"/>
              <a:gd name="connsiteY54" fmla="*/ 8322 h 10000"/>
              <a:gd name="connsiteX55" fmla="*/ 5735 w 10000"/>
              <a:gd name="connsiteY55" fmla="*/ 8188 h 10000"/>
              <a:gd name="connsiteX56" fmla="*/ 5350 w 10000"/>
              <a:gd name="connsiteY56" fmla="*/ 7986 h 10000"/>
              <a:gd name="connsiteX57" fmla="*/ 4971 w 10000"/>
              <a:gd name="connsiteY57" fmla="*/ 7717 h 10000"/>
              <a:gd name="connsiteX58" fmla="*/ 3820 w 10000"/>
              <a:gd name="connsiteY58" fmla="*/ 7384 h 10000"/>
              <a:gd name="connsiteX59" fmla="*/ 3065 w 10000"/>
              <a:gd name="connsiteY59" fmla="*/ 7047 h 10000"/>
              <a:gd name="connsiteX60" fmla="*/ 3065 w 10000"/>
              <a:gd name="connsiteY60" fmla="*/ 7384 h 10000"/>
              <a:gd name="connsiteX61" fmla="*/ 3065 w 10000"/>
              <a:gd name="connsiteY61" fmla="*/ 7182 h 10000"/>
              <a:gd name="connsiteX62" fmla="*/ 2675 w 10000"/>
              <a:gd name="connsiteY62" fmla="*/ 6979 h 10000"/>
              <a:gd name="connsiteX63" fmla="*/ 2298 w 10000"/>
              <a:gd name="connsiteY63" fmla="*/ 6577 h 10000"/>
              <a:gd name="connsiteX64" fmla="*/ 1911 w 10000"/>
              <a:gd name="connsiteY64" fmla="*/ 6577 h 10000"/>
              <a:gd name="connsiteX65" fmla="*/ 1911 w 10000"/>
              <a:gd name="connsiteY65" fmla="*/ 6577 h 10000"/>
              <a:gd name="connsiteX66" fmla="*/ 767 w 10000"/>
              <a:gd name="connsiteY66" fmla="*/ 5771 h 10000"/>
              <a:gd name="connsiteX67" fmla="*/ 386 w 10000"/>
              <a:gd name="connsiteY67" fmla="*/ 5638 h 10000"/>
              <a:gd name="connsiteX68" fmla="*/ 386 w 10000"/>
              <a:gd name="connsiteY68" fmla="*/ 5502 h 10000"/>
              <a:gd name="connsiteX69" fmla="*/ 386 w 10000"/>
              <a:gd name="connsiteY69" fmla="*/ 5235 h 10000"/>
              <a:gd name="connsiteX0" fmla="*/ 0 w 10000"/>
              <a:gd name="connsiteY0" fmla="*/ 0 h 10000"/>
              <a:gd name="connsiteX1" fmla="*/ 386 w 10000"/>
              <a:gd name="connsiteY1" fmla="*/ 136 h 10000"/>
              <a:gd name="connsiteX2" fmla="*/ 767 w 10000"/>
              <a:gd name="connsiteY2" fmla="*/ 269 h 10000"/>
              <a:gd name="connsiteX3" fmla="*/ 1529 w 10000"/>
              <a:gd name="connsiteY3" fmla="*/ 535 h 10000"/>
              <a:gd name="connsiteX4" fmla="*/ 3443 w 10000"/>
              <a:gd name="connsiteY4" fmla="*/ 671 h 10000"/>
              <a:gd name="connsiteX5" fmla="*/ 3065 w 10000"/>
              <a:gd name="connsiteY5" fmla="*/ 939 h 10000"/>
              <a:gd name="connsiteX6" fmla="*/ 3065 w 10000"/>
              <a:gd name="connsiteY6" fmla="*/ 1273 h 10000"/>
              <a:gd name="connsiteX7" fmla="*/ 5350 w 10000"/>
              <a:gd name="connsiteY7" fmla="*/ 1343 h 10000"/>
              <a:gd name="connsiteX8" fmla="*/ 6501 w 10000"/>
              <a:gd name="connsiteY8" fmla="*/ 1543 h 10000"/>
              <a:gd name="connsiteX9" fmla="*/ 6501 w 10000"/>
              <a:gd name="connsiteY9" fmla="*/ 1744 h 10000"/>
              <a:gd name="connsiteX10" fmla="*/ 7263 w 10000"/>
              <a:gd name="connsiteY10" fmla="*/ 1678 h 10000"/>
              <a:gd name="connsiteX11" fmla="*/ 9557 w 10000"/>
              <a:gd name="connsiteY11" fmla="*/ 1474 h 10000"/>
              <a:gd name="connsiteX12" fmla="*/ 9557 w 10000"/>
              <a:gd name="connsiteY12" fmla="*/ 1744 h 10000"/>
              <a:gd name="connsiteX13" fmla="*/ 8790 w 10000"/>
              <a:gd name="connsiteY13" fmla="*/ 1878 h 10000"/>
              <a:gd name="connsiteX14" fmla="*/ 8409 w 10000"/>
              <a:gd name="connsiteY14" fmla="*/ 2148 h 10000"/>
              <a:gd name="connsiteX15" fmla="*/ 7263 w 10000"/>
              <a:gd name="connsiteY15" fmla="*/ 2215 h 10000"/>
              <a:gd name="connsiteX16" fmla="*/ 6879 w 10000"/>
              <a:gd name="connsiteY16" fmla="*/ 2549 h 10000"/>
              <a:gd name="connsiteX17" fmla="*/ 5169 w 10000"/>
              <a:gd name="connsiteY17" fmla="*/ 2636 h 10000"/>
              <a:gd name="connsiteX18" fmla="*/ 4971 w 10000"/>
              <a:gd name="connsiteY18" fmla="*/ 2684 h 10000"/>
              <a:gd name="connsiteX19" fmla="*/ 3820 w 10000"/>
              <a:gd name="connsiteY19" fmla="*/ 2736 h 10000"/>
              <a:gd name="connsiteX20" fmla="*/ 3443 w 10000"/>
              <a:gd name="connsiteY20" fmla="*/ 2884 h 10000"/>
              <a:gd name="connsiteX21" fmla="*/ 2675 w 10000"/>
              <a:gd name="connsiteY21" fmla="*/ 3041 h 10000"/>
              <a:gd name="connsiteX22" fmla="*/ 538 w 10000"/>
              <a:gd name="connsiteY22" fmla="*/ 3090 h 10000"/>
              <a:gd name="connsiteX23" fmla="*/ 297 w 10000"/>
              <a:gd name="connsiteY23" fmla="*/ 4359 h 10000"/>
              <a:gd name="connsiteX24" fmla="*/ 1529 w 10000"/>
              <a:gd name="connsiteY24" fmla="*/ 4697 h 10000"/>
              <a:gd name="connsiteX25" fmla="*/ 3065 w 10000"/>
              <a:gd name="connsiteY25" fmla="*/ 5033 h 10000"/>
              <a:gd name="connsiteX26" fmla="*/ 4211 w 10000"/>
              <a:gd name="connsiteY26" fmla="*/ 5436 h 10000"/>
              <a:gd name="connsiteX27" fmla="*/ 4589 w 10000"/>
              <a:gd name="connsiteY27" fmla="*/ 5301 h 10000"/>
              <a:gd name="connsiteX28" fmla="*/ 4589 w 10000"/>
              <a:gd name="connsiteY28" fmla="*/ 5567 h 10000"/>
              <a:gd name="connsiteX29" fmla="*/ 3820 w 10000"/>
              <a:gd name="connsiteY29" fmla="*/ 5705 h 10000"/>
              <a:gd name="connsiteX30" fmla="*/ 4211 w 10000"/>
              <a:gd name="connsiteY30" fmla="*/ 6041 h 10000"/>
              <a:gd name="connsiteX31" fmla="*/ 3443 w 10000"/>
              <a:gd name="connsiteY31" fmla="*/ 6174 h 10000"/>
              <a:gd name="connsiteX32" fmla="*/ 2675 w 10000"/>
              <a:gd name="connsiteY32" fmla="*/ 6242 h 10000"/>
              <a:gd name="connsiteX33" fmla="*/ 3443 w 10000"/>
              <a:gd name="connsiteY33" fmla="*/ 6510 h 10000"/>
              <a:gd name="connsiteX34" fmla="*/ 6114 w 10000"/>
              <a:gd name="connsiteY34" fmla="*/ 7047 h 10000"/>
              <a:gd name="connsiteX35" fmla="*/ 6879 w 10000"/>
              <a:gd name="connsiteY35" fmla="*/ 7651 h 10000"/>
              <a:gd name="connsiteX36" fmla="*/ 7263 w 10000"/>
              <a:gd name="connsiteY36" fmla="*/ 7852 h 10000"/>
              <a:gd name="connsiteX37" fmla="*/ 7647 w 10000"/>
              <a:gd name="connsiteY37" fmla="*/ 8054 h 10000"/>
              <a:gd name="connsiteX38" fmla="*/ 8409 w 10000"/>
              <a:gd name="connsiteY38" fmla="*/ 8322 h 10000"/>
              <a:gd name="connsiteX39" fmla="*/ 9169 w 10000"/>
              <a:gd name="connsiteY39" fmla="*/ 8659 h 10000"/>
              <a:gd name="connsiteX40" fmla="*/ 8409 w 10000"/>
              <a:gd name="connsiteY40" fmla="*/ 9059 h 10000"/>
              <a:gd name="connsiteX41" fmla="*/ 6879 w 10000"/>
              <a:gd name="connsiteY41" fmla="*/ 9462 h 10000"/>
              <a:gd name="connsiteX42" fmla="*/ 6501 w 10000"/>
              <a:gd name="connsiteY42" fmla="*/ 9664 h 10000"/>
              <a:gd name="connsiteX43" fmla="*/ 6114 w 10000"/>
              <a:gd name="connsiteY43" fmla="*/ 10000 h 10000"/>
              <a:gd name="connsiteX44" fmla="*/ 5350 w 10000"/>
              <a:gd name="connsiteY44" fmla="*/ 9596 h 10000"/>
              <a:gd name="connsiteX45" fmla="*/ 5350 w 10000"/>
              <a:gd name="connsiteY45" fmla="*/ 9462 h 10000"/>
              <a:gd name="connsiteX46" fmla="*/ 5735 w 10000"/>
              <a:gd name="connsiteY46" fmla="*/ 9328 h 10000"/>
              <a:gd name="connsiteX47" fmla="*/ 6114 w 10000"/>
              <a:gd name="connsiteY47" fmla="*/ 8992 h 10000"/>
              <a:gd name="connsiteX48" fmla="*/ 6501 w 10000"/>
              <a:gd name="connsiteY48" fmla="*/ 8724 h 10000"/>
              <a:gd name="connsiteX49" fmla="*/ 6114 w 10000"/>
              <a:gd name="connsiteY49" fmla="*/ 8659 h 10000"/>
              <a:gd name="connsiteX50" fmla="*/ 5735 w 10000"/>
              <a:gd name="connsiteY50" fmla="*/ 8724 h 10000"/>
              <a:gd name="connsiteX51" fmla="*/ 5350 w 10000"/>
              <a:gd name="connsiteY51" fmla="*/ 8592 h 10000"/>
              <a:gd name="connsiteX52" fmla="*/ 5735 w 10000"/>
              <a:gd name="connsiteY52" fmla="*/ 8389 h 10000"/>
              <a:gd name="connsiteX53" fmla="*/ 4971 w 10000"/>
              <a:gd name="connsiteY53" fmla="*/ 8322 h 10000"/>
              <a:gd name="connsiteX54" fmla="*/ 5735 w 10000"/>
              <a:gd name="connsiteY54" fmla="*/ 8322 h 10000"/>
              <a:gd name="connsiteX55" fmla="*/ 5735 w 10000"/>
              <a:gd name="connsiteY55" fmla="*/ 8188 h 10000"/>
              <a:gd name="connsiteX56" fmla="*/ 5350 w 10000"/>
              <a:gd name="connsiteY56" fmla="*/ 7986 h 10000"/>
              <a:gd name="connsiteX57" fmla="*/ 4971 w 10000"/>
              <a:gd name="connsiteY57" fmla="*/ 7717 h 10000"/>
              <a:gd name="connsiteX58" fmla="*/ 3820 w 10000"/>
              <a:gd name="connsiteY58" fmla="*/ 7384 h 10000"/>
              <a:gd name="connsiteX59" fmla="*/ 3065 w 10000"/>
              <a:gd name="connsiteY59" fmla="*/ 7047 h 10000"/>
              <a:gd name="connsiteX60" fmla="*/ 3065 w 10000"/>
              <a:gd name="connsiteY60" fmla="*/ 7384 h 10000"/>
              <a:gd name="connsiteX61" fmla="*/ 3065 w 10000"/>
              <a:gd name="connsiteY61" fmla="*/ 7182 h 10000"/>
              <a:gd name="connsiteX62" fmla="*/ 2675 w 10000"/>
              <a:gd name="connsiteY62" fmla="*/ 6979 h 10000"/>
              <a:gd name="connsiteX63" fmla="*/ 2298 w 10000"/>
              <a:gd name="connsiteY63" fmla="*/ 6577 h 10000"/>
              <a:gd name="connsiteX64" fmla="*/ 1911 w 10000"/>
              <a:gd name="connsiteY64" fmla="*/ 6577 h 10000"/>
              <a:gd name="connsiteX65" fmla="*/ 1911 w 10000"/>
              <a:gd name="connsiteY65" fmla="*/ 6577 h 10000"/>
              <a:gd name="connsiteX66" fmla="*/ 767 w 10000"/>
              <a:gd name="connsiteY66" fmla="*/ 5771 h 10000"/>
              <a:gd name="connsiteX67" fmla="*/ 386 w 10000"/>
              <a:gd name="connsiteY67" fmla="*/ 5638 h 10000"/>
              <a:gd name="connsiteX68" fmla="*/ 386 w 10000"/>
              <a:gd name="connsiteY68" fmla="*/ 5502 h 10000"/>
              <a:gd name="connsiteX69" fmla="*/ 386 w 10000"/>
              <a:gd name="connsiteY69" fmla="*/ 5235 h 10000"/>
              <a:gd name="connsiteX0" fmla="*/ 172 w 9786"/>
              <a:gd name="connsiteY0" fmla="*/ 0 h 9864"/>
              <a:gd name="connsiteX1" fmla="*/ 553 w 9786"/>
              <a:gd name="connsiteY1" fmla="*/ 133 h 9864"/>
              <a:gd name="connsiteX2" fmla="*/ 1315 w 9786"/>
              <a:gd name="connsiteY2" fmla="*/ 399 h 9864"/>
              <a:gd name="connsiteX3" fmla="*/ 3229 w 9786"/>
              <a:gd name="connsiteY3" fmla="*/ 535 h 9864"/>
              <a:gd name="connsiteX4" fmla="*/ 2851 w 9786"/>
              <a:gd name="connsiteY4" fmla="*/ 803 h 9864"/>
              <a:gd name="connsiteX5" fmla="*/ 2851 w 9786"/>
              <a:gd name="connsiteY5" fmla="*/ 1137 h 9864"/>
              <a:gd name="connsiteX6" fmla="*/ 5136 w 9786"/>
              <a:gd name="connsiteY6" fmla="*/ 1207 h 9864"/>
              <a:gd name="connsiteX7" fmla="*/ 6287 w 9786"/>
              <a:gd name="connsiteY7" fmla="*/ 1407 h 9864"/>
              <a:gd name="connsiteX8" fmla="*/ 6287 w 9786"/>
              <a:gd name="connsiteY8" fmla="*/ 1608 h 9864"/>
              <a:gd name="connsiteX9" fmla="*/ 7049 w 9786"/>
              <a:gd name="connsiteY9" fmla="*/ 1542 h 9864"/>
              <a:gd name="connsiteX10" fmla="*/ 9343 w 9786"/>
              <a:gd name="connsiteY10" fmla="*/ 1338 h 9864"/>
              <a:gd name="connsiteX11" fmla="*/ 9343 w 9786"/>
              <a:gd name="connsiteY11" fmla="*/ 1608 h 9864"/>
              <a:gd name="connsiteX12" fmla="*/ 8576 w 9786"/>
              <a:gd name="connsiteY12" fmla="*/ 1742 h 9864"/>
              <a:gd name="connsiteX13" fmla="*/ 8195 w 9786"/>
              <a:gd name="connsiteY13" fmla="*/ 2012 h 9864"/>
              <a:gd name="connsiteX14" fmla="*/ 7049 w 9786"/>
              <a:gd name="connsiteY14" fmla="*/ 2079 h 9864"/>
              <a:gd name="connsiteX15" fmla="*/ 6665 w 9786"/>
              <a:gd name="connsiteY15" fmla="*/ 2413 h 9864"/>
              <a:gd name="connsiteX16" fmla="*/ 4955 w 9786"/>
              <a:gd name="connsiteY16" fmla="*/ 2500 h 9864"/>
              <a:gd name="connsiteX17" fmla="*/ 4757 w 9786"/>
              <a:gd name="connsiteY17" fmla="*/ 2548 h 9864"/>
              <a:gd name="connsiteX18" fmla="*/ 3606 w 9786"/>
              <a:gd name="connsiteY18" fmla="*/ 2600 h 9864"/>
              <a:gd name="connsiteX19" fmla="*/ 3229 w 9786"/>
              <a:gd name="connsiteY19" fmla="*/ 2748 h 9864"/>
              <a:gd name="connsiteX20" fmla="*/ 2461 w 9786"/>
              <a:gd name="connsiteY20" fmla="*/ 2905 h 9864"/>
              <a:gd name="connsiteX21" fmla="*/ 324 w 9786"/>
              <a:gd name="connsiteY21" fmla="*/ 2954 h 9864"/>
              <a:gd name="connsiteX22" fmla="*/ 83 w 9786"/>
              <a:gd name="connsiteY22" fmla="*/ 4223 h 9864"/>
              <a:gd name="connsiteX23" fmla="*/ 1315 w 9786"/>
              <a:gd name="connsiteY23" fmla="*/ 4561 h 9864"/>
              <a:gd name="connsiteX24" fmla="*/ 2851 w 9786"/>
              <a:gd name="connsiteY24" fmla="*/ 4897 h 9864"/>
              <a:gd name="connsiteX25" fmla="*/ 3997 w 9786"/>
              <a:gd name="connsiteY25" fmla="*/ 5300 h 9864"/>
              <a:gd name="connsiteX26" fmla="*/ 4375 w 9786"/>
              <a:gd name="connsiteY26" fmla="*/ 5165 h 9864"/>
              <a:gd name="connsiteX27" fmla="*/ 4375 w 9786"/>
              <a:gd name="connsiteY27" fmla="*/ 5431 h 9864"/>
              <a:gd name="connsiteX28" fmla="*/ 3606 w 9786"/>
              <a:gd name="connsiteY28" fmla="*/ 5569 h 9864"/>
              <a:gd name="connsiteX29" fmla="*/ 3997 w 9786"/>
              <a:gd name="connsiteY29" fmla="*/ 5905 h 9864"/>
              <a:gd name="connsiteX30" fmla="*/ 3229 w 9786"/>
              <a:gd name="connsiteY30" fmla="*/ 6038 h 9864"/>
              <a:gd name="connsiteX31" fmla="*/ 2461 w 9786"/>
              <a:gd name="connsiteY31" fmla="*/ 6106 h 9864"/>
              <a:gd name="connsiteX32" fmla="*/ 3229 w 9786"/>
              <a:gd name="connsiteY32" fmla="*/ 6374 h 9864"/>
              <a:gd name="connsiteX33" fmla="*/ 5900 w 9786"/>
              <a:gd name="connsiteY33" fmla="*/ 6911 h 9864"/>
              <a:gd name="connsiteX34" fmla="*/ 6665 w 9786"/>
              <a:gd name="connsiteY34" fmla="*/ 7515 h 9864"/>
              <a:gd name="connsiteX35" fmla="*/ 7049 w 9786"/>
              <a:gd name="connsiteY35" fmla="*/ 7716 h 9864"/>
              <a:gd name="connsiteX36" fmla="*/ 7433 w 9786"/>
              <a:gd name="connsiteY36" fmla="*/ 7918 h 9864"/>
              <a:gd name="connsiteX37" fmla="*/ 8195 w 9786"/>
              <a:gd name="connsiteY37" fmla="*/ 8186 h 9864"/>
              <a:gd name="connsiteX38" fmla="*/ 8955 w 9786"/>
              <a:gd name="connsiteY38" fmla="*/ 8523 h 9864"/>
              <a:gd name="connsiteX39" fmla="*/ 8195 w 9786"/>
              <a:gd name="connsiteY39" fmla="*/ 8923 h 9864"/>
              <a:gd name="connsiteX40" fmla="*/ 6665 w 9786"/>
              <a:gd name="connsiteY40" fmla="*/ 9326 h 9864"/>
              <a:gd name="connsiteX41" fmla="*/ 6287 w 9786"/>
              <a:gd name="connsiteY41" fmla="*/ 9528 h 9864"/>
              <a:gd name="connsiteX42" fmla="*/ 5900 w 9786"/>
              <a:gd name="connsiteY42" fmla="*/ 9864 h 9864"/>
              <a:gd name="connsiteX43" fmla="*/ 5136 w 9786"/>
              <a:gd name="connsiteY43" fmla="*/ 9460 h 9864"/>
              <a:gd name="connsiteX44" fmla="*/ 5136 w 9786"/>
              <a:gd name="connsiteY44" fmla="*/ 9326 h 9864"/>
              <a:gd name="connsiteX45" fmla="*/ 5521 w 9786"/>
              <a:gd name="connsiteY45" fmla="*/ 9192 h 9864"/>
              <a:gd name="connsiteX46" fmla="*/ 5900 w 9786"/>
              <a:gd name="connsiteY46" fmla="*/ 8856 h 9864"/>
              <a:gd name="connsiteX47" fmla="*/ 6287 w 9786"/>
              <a:gd name="connsiteY47" fmla="*/ 8588 h 9864"/>
              <a:gd name="connsiteX48" fmla="*/ 5900 w 9786"/>
              <a:gd name="connsiteY48" fmla="*/ 8523 h 9864"/>
              <a:gd name="connsiteX49" fmla="*/ 5521 w 9786"/>
              <a:gd name="connsiteY49" fmla="*/ 8588 h 9864"/>
              <a:gd name="connsiteX50" fmla="*/ 5136 w 9786"/>
              <a:gd name="connsiteY50" fmla="*/ 8456 h 9864"/>
              <a:gd name="connsiteX51" fmla="*/ 5521 w 9786"/>
              <a:gd name="connsiteY51" fmla="*/ 8253 h 9864"/>
              <a:gd name="connsiteX52" fmla="*/ 4757 w 9786"/>
              <a:gd name="connsiteY52" fmla="*/ 8186 h 9864"/>
              <a:gd name="connsiteX53" fmla="*/ 5521 w 9786"/>
              <a:gd name="connsiteY53" fmla="*/ 8186 h 9864"/>
              <a:gd name="connsiteX54" fmla="*/ 5521 w 9786"/>
              <a:gd name="connsiteY54" fmla="*/ 8052 h 9864"/>
              <a:gd name="connsiteX55" fmla="*/ 5136 w 9786"/>
              <a:gd name="connsiteY55" fmla="*/ 7850 h 9864"/>
              <a:gd name="connsiteX56" fmla="*/ 4757 w 9786"/>
              <a:gd name="connsiteY56" fmla="*/ 7581 h 9864"/>
              <a:gd name="connsiteX57" fmla="*/ 3606 w 9786"/>
              <a:gd name="connsiteY57" fmla="*/ 7248 h 9864"/>
              <a:gd name="connsiteX58" fmla="*/ 2851 w 9786"/>
              <a:gd name="connsiteY58" fmla="*/ 6911 h 9864"/>
              <a:gd name="connsiteX59" fmla="*/ 2851 w 9786"/>
              <a:gd name="connsiteY59" fmla="*/ 7248 h 9864"/>
              <a:gd name="connsiteX60" fmla="*/ 2851 w 9786"/>
              <a:gd name="connsiteY60" fmla="*/ 7046 h 9864"/>
              <a:gd name="connsiteX61" fmla="*/ 2461 w 9786"/>
              <a:gd name="connsiteY61" fmla="*/ 6843 h 9864"/>
              <a:gd name="connsiteX62" fmla="*/ 2084 w 9786"/>
              <a:gd name="connsiteY62" fmla="*/ 6441 h 9864"/>
              <a:gd name="connsiteX63" fmla="*/ 1697 w 9786"/>
              <a:gd name="connsiteY63" fmla="*/ 6441 h 9864"/>
              <a:gd name="connsiteX64" fmla="*/ 1697 w 9786"/>
              <a:gd name="connsiteY64" fmla="*/ 6441 h 9864"/>
              <a:gd name="connsiteX65" fmla="*/ 553 w 9786"/>
              <a:gd name="connsiteY65" fmla="*/ 5635 h 9864"/>
              <a:gd name="connsiteX66" fmla="*/ 172 w 9786"/>
              <a:gd name="connsiteY66" fmla="*/ 5502 h 9864"/>
              <a:gd name="connsiteX67" fmla="*/ 172 w 9786"/>
              <a:gd name="connsiteY67" fmla="*/ 5366 h 9864"/>
              <a:gd name="connsiteX68" fmla="*/ 172 w 9786"/>
              <a:gd name="connsiteY68" fmla="*/ 5099 h 9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86" h="9864">
                <a:moveTo>
                  <a:pt x="172" y="0"/>
                </a:moveTo>
                <a:cubicBezTo>
                  <a:pt x="553" y="65"/>
                  <a:pt x="172" y="65"/>
                  <a:pt x="553" y="133"/>
                </a:cubicBezTo>
                <a:cubicBezTo>
                  <a:pt x="936" y="198"/>
                  <a:pt x="936" y="332"/>
                  <a:pt x="1315" y="399"/>
                </a:cubicBezTo>
                <a:cubicBezTo>
                  <a:pt x="2084" y="465"/>
                  <a:pt x="2851" y="332"/>
                  <a:pt x="3229" y="535"/>
                </a:cubicBezTo>
                <a:cubicBezTo>
                  <a:pt x="2461" y="535"/>
                  <a:pt x="2851" y="736"/>
                  <a:pt x="2851" y="803"/>
                </a:cubicBezTo>
                <a:lnTo>
                  <a:pt x="2851" y="1137"/>
                </a:lnTo>
                <a:cubicBezTo>
                  <a:pt x="3229" y="1137"/>
                  <a:pt x="4757" y="1072"/>
                  <a:pt x="5136" y="1207"/>
                </a:cubicBezTo>
                <a:cubicBezTo>
                  <a:pt x="5900" y="1272"/>
                  <a:pt x="5136" y="1407"/>
                  <a:pt x="6287" y="1407"/>
                </a:cubicBezTo>
                <a:cubicBezTo>
                  <a:pt x="5900" y="1475"/>
                  <a:pt x="6287" y="1542"/>
                  <a:pt x="6287" y="1608"/>
                </a:cubicBezTo>
                <a:cubicBezTo>
                  <a:pt x="6665" y="1675"/>
                  <a:pt x="6665" y="1542"/>
                  <a:pt x="7049" y="1542"/>
                </a:cubicBezTo>
                <a:cubicBezTo>
                  <a:pt x="7812" y="1675"/>
                  <a:pt x="8955" y="1407"/>
                  <a:pt x="9343" y="1338"/>
                </a:cubicBezTo>
                <a:cubicBezTo>
                  <a:pt x="9728" y="1475"/>
                  <a:pt x="10110" y="1542"/>
                  <a:pt x="9343" y="1608"/>
                </a:cubicBezTo>
                <a:cubicBezTo>
                  <a:pt x="9343" y="1675"/>
                  <a:pt x="8576" y="1675"/>
                  <a:pt x="8576" y="1742"/>
                </a:cubicBezTo>
                <a:cubicBezTo>
                  <a:pt x="8195" y="1742"/>
                  <a:pt x="7433" y="2079"/>
                  <a:pt x="8195" y="2012"/>
                </a:cubicBezTo>
                <a:cubicBezTo>
                  <a:pt x="8195" y="2079"/>
                  <a:pt x="7433" y="2012"/>
                  <a:pt x="7049" y="2079"/>
                </a:cubicBezTo>
                <a:cubicBezTo>
                  <a:pt x="6665" y="2146"/>
                  <a:pt x="6665" y="2280"/>
                  <a:pt x="6665" y="2413"/>
                </a:cubicBezTo>
                <a:cubicBezTo>
                  <a:pt x="6287" y="2280"/>
                  <a:pt x="5719" y="2500"/>
                  <a:pt x="4955" y="2500"/>
                </a:cubicBezTo>
                <a:cubicBezTo>
                  <a:pt x="4955" y="2566"/>
                  <a:pt x="5136" y="2479"/>
                  <a:pt x="4757" y="2548"/>
                </a:cubicBezTo>
                <a:lnTo>
                  <a:pt x="3606" y="2600"/>
                </a:lnTo>
                <a:cubicBezTo>
                  <a:pt x="2851" y="2600"/>
                  <a:pt x="3420" y="2697"/>
                  <a:pt x="3229" y="2748"/>
                </a:cubicBezTo>
                <a:cubicBezTo>
                  <a:pt x="3038" y="2799"/>
                  <a:pt x="2945" y="2871"/>
                  <a:pt x="2461" y="2905"/>
                </a:cubicBezTo>
                <a:cubicBezTo>
                  <a:pt x="1977" y="2939"/>
                  <a:pt x="720" y="2734"/>
                  <a:pt x="324" y="2954"/>
                </a:cubicBezTo>
                <a:cubicBezTo>
                  <a:pt x="-72" y="3174"/>
                  <a:pt x="83" y="3944"/>
                  <a:pt x="83" y="4223"/>
                </a:cubicBezTo>
                <a:cubicBezTo>
                  <a:pt x="83" y="4360"/>
                  <a:pt x="936" y="4494"/>
                  <a:pt x="1315" y="4561"/>
                </a:cubicBezTo>
                <a:cubicBezTo>
                  <a:pt x="1697" y="4697"/>
                  <a:pt x="2461" y="4697"/>
                  <a:pt x="2851" y="4897"/>
                </a:cubicBezTo>
                <a:cubicBezTo>
                  <a:pt x="3229" y="5032"/>
                  <a:pt x="3229" y="5165"/>
                  <a:pt x="3997" y="5300"/>
                </a:cubicBezTo>
                <a:cubicBezTo>
                  <a:pt x="3997" y="5300"/>
                  <a:pt x="4375" y="5232"/>
                  <a:pt x="4375" y="5165"/>
                </a:cubicBezTo>
                <a:cubicBezTo>
                  <a:pt x="4757" y="5232"/>
                  <a:pt x="4757" y="5366"/>
                  <a:pt x="4375" y="5431"/>
                </a:cubicBezTo>
                <a:cubicBezTo>
                  <a:pt x="3997" y="5502"/>
                  <a:pt x="3606" y="5431"/>
                  <a:pt x="3606" y="5569"/>
                </a:cubicBezTo>
                <a:cubicBezTo>
                  <a:pt x="3606" y="5635"/>
                  <a:pt x="3997" y="5836"/>
                  <a:pt x="3997" y="5905"/>
                </a:cubicBezTo>
                <a:cubicBezTo>
                  <a:pt x="3997" y="5970"/>
                  <a:pt x="3229" y="5970"/>
                  <a:pt x="3229" y="6038"/>
                </a:cubicBezTo>
                <a:cubicBezTo>
                  <a:pt x="2851" y="5970"/>
                  <a:pt x="2851" y="6038"/>
                  <a:pt x="2461" y="6106"/>
                </a:cubicBezTo>
                <a:cubicBezTo>
                  <a:pt x="2461" y="6173"/>
                  <a:pt x="2851" y="6308"/>
                  <a:pt x="3229" y="6374"/>
                </a:cubicBezTo>
                <a:cubicBezTo>
                  <a:pt x="3606" y="6575"/>
                  <a:pt x="5136" y="6777"/>
                  <a:pt x="5900" y="6911"/>
                </a:cubicBezTo>
                <a:cubicBezTo>
                  <a:pt x="6665" y="7113"/>
                  <a:pt x="7049" y="7314"/>
                  <a:pt x="6665" y="7515"/>
                </a:cubicBezTo>
                <a:cubicBezTo>
                  <a:pt x="6794" y="7581"/>
                  <a:pt x="6919" y="7651"/>
                  <a:pt x="7049" y="7716"/>
                </a:cubicBezTo>
                <a:lnTo>
                  <a:pt x="7433" y="7918"/>
                </a:lnTo>
                <a:cubicBezTo>
                  <a:pt x="7812" y="8052"/>
                  <a:pt x="8195" y="8117"/>
                  <a:pt x="8195" y="8186"/>
                </a:cubicBezTo>
                <a:cubicBezTo>
                  <a:pt x="8195" y="8319"/>
                  <a:pt x="8955" y="8456"/>
                  <a:pt x="8955" y="8523"/>
                </a:cubicBezTo>
                <a:cubicBezTo>
                  <a:pt x="9343" y="8655"/>
                  <a:pt x="8576" y="8793"/>
                  <a:pt x="8195" y="8923"/>
                </a:cubicBezTo>
                <a:cubicBezTo>
                  <a:pt x="7812" y="9059"/>
                  <a:pt x="7049" y="9125"/>
                  <a:pt x="6665" y="9326"/>
                </a:cubicBezTo>
                <a:cubicBezTo>
                  <a:pt x="6287" y="9394"/>
                  <a:pt x="6665" y="9460"/>
                  <a:pt x="6287" y="9528"/>
                </a:cubicBezTo>
                <a:cubicBezTo>
                  <a:pt x="6287" y="9662"/>
                  <a:pt x="6287" y="9726"/>
                  <a:pt x="5900" y="9864"/>
                </a:cubicBezTo>
                <a:cubicBezTo>
                  <a:pt x="5521" y="9726"/>
                  <a:pt x="5521" y="9597"/>
                  <a:pt x="5136" y="9460"/>
                </a:cubicBezTo>
                <a:lnTo>
                  <a:pt x="5136" y="9326"/>
                </a:lnTo>
                <a:cubicBezTo>
                  <a:pt x="5521" y="9261"/>
                  <a:pt x="5521" y="9261"/>
                  <a:pt x="5521" y="9192"/>
                </a:cubicBezTo>
                <a:cubicBezTo>
                  <a:pt x="5900" y="9125"/>
                  <a:pt x="5900" y="8993"/>
                  <a:pt x="5900" y="8856"/>
                </a:cubicBezTo>
                <a:cubicBezTo>
                  <a:pt x="5900" y="8793"/>
                  <a:pt x="5521" y="8588"/>
                  <a:pt x="6287" y="8588"/>
                </a:cubicBezTo>
                <a:cubicBezTo>
                  <a:pt x="5900" y="8588"/>
                  <a:pt x="5900" y="8588"/>
                  <a:pt x="5900" y="8523"/>
                </a:cubicBezTo>
                <a:cubicBezTo>
                  <a:pt x="5900" y="8588"/>
                  <a:pt x="5521" y="8588"/>
                  <a:pt x="5521" y="8588"/>
                </a:cubicBezTo>
                <a:cubicBezTo>
                  <a:pt x="5136" y="8523"/>
                  <a:pt x="5900" y="8456"/>
                  <a:pt x="5136" y="8456"/>
                </a:cubicBezTo>
                <a:cubicBezTo>
                  <a:pt x="5900" y="8456"/>
                  <a:pt x="4757" y="8319"/>
                  <a:pt x="5521" y="8253"/>
                </a:cubicBezTo>
                <a:cubicBezTo>
                  <a:pt x="5136" y="8253"/>
                  <a:pt x="5136" y="8253"/>
                  <a:pt x="4757" y="8186"/>
                </a:cubicBezTo>
                <a:lnTo>
                  <a:pt x="5521" y="8186"/>
                </a:lnTo>
                <a:cubicBezTo>
                  <a:pt x="5136" y="8117"/>
                  <a:pt x="4757" y="8052"/>
                  <a:pt x="5521" y="8052"/>
                </a:cubicBezTo>
                <a:cubicBezTo>
                  <a:pt x="5136" y="8052"/>
                  <a:pt x="5136" y="7918"/>
                  <a:pt x="5136" y="7850"/>
                </a:cubicBezTo>
                <a:cubicBezTo>
                  <a:pt x="5136" y="7784"/>
                  <a:pt x="4757" y="7651"/>
                  <a:pt x="4757" y="7581"/>
                </a:cubicBezTo>
                <a:cubicBezTo>
                  <a:pt x="4375" y="7449"/>
                  <a:pt x="3997" y="7314"/>
                  <a:pt x="3606" y="7248"/>
                </a:cubicBezTo>
                <a:cubicBezTo>
                  <a:pt x="3229" y="7113"/>
                  <a:pt x="3229" y="6979"/>
                  <a:pt x="2851" y="6911"/>
                </a:cubicBezTo>
                <a:cubicBezTo>
                  <a:pt x="3229" y="6979"/>
                  <a:pt x="3229" y="7179"/>
                  <a:pt x="2851" y="7248"/>
                </a:cubicBezTo>
                <a:cubicBezTo>
                  <a:pt x="3229" y="7179"/>
                  <a:pt x="2851" y="7113"/>
                  <a:pt x="2851" y="7046"/>
                </a:cubicBezTo>
                <a:lnTo>
                  <a:pt x="2461" y="6843"/>
                </a:lnTo>
                <a:cubicBezTo>
                  <a:pt x="2461" y="6777"/>
                  <a:pt x="1315" y="6374"/>
                  <a:pt x="2084" y="6441"/>
                </a:cubicBezTo>
                <a:lnTo>
                  <a:pt x="1697" y="6441"/>
                </a:lnTo>
                <a:lnTo>
                  <a:pt x="1697" y="6441"/>
                </a:lnTo>
                <a:cubicBezTo>
                  <a:pt x="936" y="6173"/>
                  <a:pt x="936" y="5905"/>
                  <a:pt x="553" y="5635"/>
                </a:cubicBezTo>
                <a:cubicBezTo>
                  <a:pt x="553" y="5569"/>
                  <a:pt x="172" y="5569"/>
                  <a:pt x="172" y="5502"/>
                </a:cubicBezTo>
                <a:cubicBezTo>
                  <a:pt x="-214" y="5502"/>
                  <a:pt x="172" y="5431"/>
                  <a:pt x="172" y="5366"/>
                </a:cubicBezTo>
                <a:lnTo>
                  <a:pt x="172" y="5099"/>
                </a:lnTo>
              </a:path>
            </a:pathLst>
          </a:custGeom>
          <a:solidFill>
            <a:schemeClr val="bg1">
              <a:lumMod val="85000"/>
            </a:schemeClr>
          </a:solidFill>
          <a:ln w="3175">
            <a:solidFill>
              <a:schemeClr val="tx1">
                <a:lumMod val="75000"/>
                <a:lumOff val="2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grpSp>
        <p:nvGrpSpPr>
          <p:cNvPr id="8" name="Group 7"/>
          <p:cNvGrpSpPr/>
          <p:nvPr/>
        </p:nvGrpSpPr>
        <p:grpSpPr>
          <a:xfrm>
            <a:off x="3730655" y="5187930"/>
            <a:ext cx="140686" cy="121350"/>
            <a:chOff x="4538308" y="5187930"/>
            <a:chExt cx="140686" cy="121350"/>
          </a:xfrm>
        </p:grpSpPr>
        <p:sp>
          <p:nvSpPr>
            <p:cNvPr id="117" name="Freeform 1754"/>
            <p:cNvSpPr>
              <a:spLocks/>
            </p:cNvSpPr>
            <p:nvPr/>
          </p:nvSpPr>
          <p:spPr bwMode="auto">
            <a:xfrm>
              <a:off x="4577756" y="5187930"/>
              <a:ext cx="26299" cy="26350"/>
            </a:xfrm>
            <a:custGeom>
              <a:avLst/>
              <a:gdLst/>
              <a:ahLst/>
              <a:cxnLst>
                <a:cxn ang="0">
                  <a:pos x="0" y="1"/>
                </a:cxn>
                <a:cxn ang="0">
                  <a:pos x="1" y="1"/>
                </a:cxn>
                <a:cxn ang="0">
                  <a:pos x="0" y="1"/>
                </a:cxn>
              </a:cxnLst>
              <a:rect l="0" t="0" r="r" b="b"/>
              <a:pathLst>
                <a:path w="1" h="1">
                  <a:moveTo>
                    <a:pt x="0" y="1"/>
                  </a:moveTo>
                  <a:cubicBezTo>
                    <a:pt x="0" y="1"/>
                    <a:pt x="0" y="1"/>
                    <a:pt x="1" y="1"/>
                  </a:cubicBezTo>
                  <a:cubicBezTo>
                    <a:pt x="1" y="1"/>
                    <a:pt x="0" y="0"/>
                    <a:pt x="0" y="1"/>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19" name="Freeform 1620"/>
            <p:cNvSpPr>
              <a:spLocks/>
            </p:cNvSpPr>
            <p:nvPr/>
          </p:nvSpPr>
          <p:spPr bwMode="auto">
            <a:xfrm>
              <a:off x="4538308" y="5214280"/>
              <a:ext cx="52598" cy="52700"/>
            </a:xfrm>
            <a:custGeom>
              <a:avLst/>
              <a:gdLst/>
              <a:ahLst/>
              <a:cxnLst>
                <a:cxn ang="0">
                  <a:pos x="0" y="0"/>
                </a:cxn>
                <a:cxn ang="0">
                  <a:pos x="1" y="2"/>
                </a:cxn>
                <a:cxn ang="0">
                  <a:pos x="0" y="0"/>
                </a:cxn>
              </a:cxnLst>
              <a:rect l="0" t="0" r="r" b="b"/>
              <a:pathLst>
                <a:path w="2" h="2">
                  <a:moveTo>
                    <a:pt x="0" y="0"/>
                  </a:moveTo>
                  <a:cubicBezTo>
                    <a:pt x="0" y="1"/>
                    <a:pt x="1" y="1"/>
                    <a:pt x="1" y="2"/>
                  </a:cubicBezTo>
                  <a:cubicBezTo>
                    <a:pt x="2" y="1"/>
                    <a:pt x="0"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43" name="Freeform 1621"/>
            <p:cNvSpPr>
              <a:spLocks/>
            </p:cNvSpPr>
            <p:nvPr/>
          </p:nvSpPr>
          <p:spPr bwMode="auto">
            <a:xfrm>
              <a:off x="4615388" y="5233893"/>
              <a:ext cx="52598" cy="52700"/>
            </a:xfrm>
            <a:custGeom>
              <a:avLst/>
              <a:gdLst/>
              <a:ahLst/>
              <a:cxnLst>
                <a:cxn ang="0">
                  <a:pos x="0" y="0"/>
                </a:cxn>
                <a:cxn ang="0">
                  <a:pos x="0" y="2"/>
                </a:cxn>
                <a:cxn ang="0">
                  <a:pos x="0" y="0"/>
                </a:cxn>
              </a:cxnLst>
              <a:rect l="0" t="0" r="r" b="b"/>
              <a:pathLst>
                <a:path w="2" h="2">
                  <a:moveTo>
                    <a:pt x="0" y="0"/>
                  </a:moveTo>
                  <a:cubicBezTo>
                    <a:pt x="0" y="0"/>
                    <a:pt x="0" y="1"/>
                    <a:pt x="0" y="2"/>
                  </a:cubicBezTo>
                  <a:cubicBezTo>
                    <a:pt x="1" y="2"/>
                    <a:pt x="2"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44" name="Freeform 1621"/>
            <p:cNvSpPr>
              <a:spLocks/>
            </p:cNvSpPr>
            <p:nvPr/>
          </p:nvSpPr>
          <p:spPr bwMode="auto">
            <a:xfrm rot="4147175">
              <a:off x="4626345" y="5195572"/>
              <a:ext cx="52598" cy="52700"/>
            </a:xfrm>
            <a:custGeom>
              <a:avLst/>
              <a:gdLst/>
              <a:ahLst/>
              <a:cxnLst>
                <a:cxn ang="0">
                  <a:pos x="0" y="0"/>
                </a:cxn>
                <a:cxn ang="0">
                  <a:pos x="0" y="2"/>
                </a:cxn>
                <a:cxn ang="0">
                  <a:pos x="0" y="0"/>
                </a:cxn>
              </a:cxnLst>
              <a:rect l="0" t="0" r="r" b="b"/>
              <a:pathLst>
                <a:path w="2" h="2">
                  <a:moveTo>
                    <a:pt x="0" y="0"/>
                  </a:moveTo>
                  <a:cubicBezTo>
                    <a:pt x="0" y="0"/>
                    <a:pt x="0" y="1"/>
                    <a:pt x="0" y="2"/>
                  </a:cubicBezTo>
                  <a:cubicBezTo>
                    <a:pt x="1" y="2"/>
                    <a:pt x="2"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45" name="Freeform 1756"/>
            <p:cNvSpPr>
              <a:spLocks/>
            </p:cNvSpPr>
            <p:nvPr/>
          </p:nvSpPr>
          <p:spPr bwMode="auto">
            <a:xfrm>
              <a:off x="4572000" y="5282930"/>
              <a:ext cx="52598" cy="26350"/>
            </a:xfrm>
            <a:custGeom>
              <a:avLst/>
              <a:gdLst/>
              <a:ahLst/>
              <a:cxnLst>
                <a:cxn ang="0">
                  <a:pos x="0" y="1"/>
                </a:cxn>
                <a:cxn ang="0">
                  <a:pos x="1" y="1"/>
                </a:cxn>
                <a:cxn ang="0">
                  <a:pos x="0" y="1"/>
                </a:cxn>
              </a:cxnLst>
              <a:rect l="0" t="0" r="r" b="b"/>
              <a:pathLst>
                <a:path w="2" h="1">
                  <a:moveTo>
                    <a:pt x="0" y="1"/>
                  </a:moveTo>
                  <a:cubicBezTo>
                    <a:pt x="1" y="1"/>
                    <a:pt x="1" y="1"/>
                    <a:pt x="1" y="1"/>
                  </a:cubicBezTo>
                  <a:cubicBezTo>
                    <a:pt x="2" y="0"/>
                    <a:pt x="0" y="0"/>
                    <a:pt x="0" y="1"/>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grpSp>
      <p:grpSp>
        <p:nvGrpSpPr>
          <p:cNvPr id="146" name="Group 145"/>
          <p:cNvGrpSpPr/>
          <p:nvPr/>
        </p:nvGrpSpPr>
        <p:grpSpPr>
          <a:xfrm>
            <a:off x="3906830" y="3511569"/>
            <a:ext cx="140686" cy="121350"/>
            <a:chOff x="4538308" y="5187930"/>
            <a:chExt cx="140686" cy="121350"/>
          </a:xfrm>
        </p:grpSpPr>
        <p:sp>
          <p:nvSpPr>
            <p:cNvPr id="147" name="Freeform 1754"/>
            <p:cNvSpPr>
              <a:spLocks/>
            </p:cNvSpPr>
            <p:nvPr/>
          </p:nvSpPr>
          <p:spPr bwMode="auto">
            <a:xfrm>
              <a:off x="4577756" y="5187930"/>
              <a:ext cx="26299" cy="26350"/>
            </a:xfrm>
            <a:custGeom>
              <a:avLst/>
              <a:gdLst/>
              <a:ahLst/>
              <a:cxnLst>
                <a:cxn ang="0">
                  <a:pos x="0" y="1"/>
                </a:cxn>
                <a:cxn ang="0">
                  <a:pos x="1" y="1"/>
                </a:cxn>
                <a:cxn ang="0">
                  <a:pos x="0" y="1"/>
                </a:cxn>
              </a:cxnLst>
              <a:rect l="0" t="0" r="r" b="b"/>
              <a:pathLst>
                <a:path w="1" h="1">
                  <a:moveTo>
                    <a:pt x="0" y="1"/>
                  </a:moveTo>
                  <a:cubicBezTo>
                    <a:pt x="0" y="1"/>
                    <a:pt x="0" y="1"/>
                    <a:pt x="1" y="1"/>
                  </a:cubicBezTo>
                  <a:cubicBezTo>
                    <a:pt x="1" y="1"/>
                    <a:pt x="0" y="0"/>
                    <a:pt x="0" y="1"/>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48" name="Freeform 1620"/>
            <p:cNvSpPr>
              <a:spLocks/>
            </p:cNvSpPr>
            <p:nvPr/>
          </p:nvSpPr>
          <p:spPr bwMode="auto">
            <a:xfrm>
              <a:off x="4538308" y="5214280"/>
              <a:ext cx="52598" cy="52700"/>
            </a:xfrm>
            <a:custGeom>
              <a:avLst/>
              <a:gdLst/>
              <a:ahLst/>
              <a:cxnLst>
                <a:cxn ang="0">
                  <a:pos x="0" y="0"/>
                </a:cxn>
                <a:cxn ang="0">
                  <a:pos x="1" y="2"/>
                </a:cxn>
                <a:cxn ang="0">
                  <a:pos x="0" y="0"/>
                </a:cxn>
              </a:cxnLst>
              <a:rect l="0" t="0" r="r" b="b"/>
              <a:pathLst>
                <a:path w="2" h="2">
                  <a:moveTo>
                    <a:pt x="0" y="0"/>
                  </a:moveTo>
                  <a:cubicBezTo>
                    <a:pt x="0" y="1"/>
                    <a:pt x="1" y="1"/>
                    <a:pt x="1" y="2"/>
                  </a:cubicBezTo>
                  <a:cubicBezTo>
                    <a:pt x="2" y="1"/>
                    <a:pt x="0"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49" name="Freeform 1621"/>
            <p:cNvSpPr>
              <a:spLocks/>
            </p:cNvSpPr>
            <p:nvPr/>
          </p:nvSpPr>
          <p:spPr bwMode="auto">
            <a:xfrm>
              <a:off x="4615388" y="5233893"/>
              <a:ext cx="52598" cy="52700"/>
            </a:xfrm>
            <a:custGeom>
              <a:avLst/>
              <a:gdLst/>
              <a:ahLst/>
              <a:cxnLst>
                <a:cxn ang="0">
                  <a:pos x="0" y="0"/>
                </a:cxn>
                <a:cxn ang="0">
                  <a:pos x="0" y="2"/>
                </a:cxn>
                <a:cxn ang="0">
                  <a:pos x="0" y="0"/>
                </a:cxn>
              </a:cxnLst>
              <a:rect l="0" t="0" r="r" b="b"/>
              <a:pathLst>
                <a:path w="2" h="2">
                  <a:moveTo>
                    <a:pt x="0" y="0"/>
                  </a:moveTo>
                  <a:cubicBezTo>
                    <a:pt x="0" y="0"/>
                    <a:pt x="0" y="1"/>
                    <a:pt x="0" y="2"/>
                  </a:cubicBezTo>
                  <a:cubicBezTo>
                    <a:pt x="1" y="2"/>
                    <a:pt x="2"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50" name="Freeform 1621"/>
            <p:cNvSpPr>
              <a:spLocks/>
            </p:cNvSpPr>
            <p:nvPr/>
          </p:nvSpPr>
          <p:spPr bwMode="auto">
            <a:xfrm rot="4147175">
              <a:off x="4626345" y="5195572"/>
              <a:ext cx="52598" cy="52700"/>
            </a:xfrm>
            <a:custGeom>
              <a:avLst/>
              <a:gdLst/>
              <a:ahLst/>
              <a:cxnLst>
                <a:cxn ang="0">
                  <a:pos x="0" y="0"/>
                </a:cxn>
                <a:cxn ang="0">
                  <a:pos x="0" y="2"/>
                </a:cxn>
                <a:cxn ang="0">
                  <a:pos x="0" y="0"/>
                </a:cxn>
              </a:cxnLst>
              <a:rect l="0" t="0" r="r" b="b"/>
              <a:pathLst>
                <a:path w="2" h="2">
                  <a:moveTo>
                    <a:pt x="0" y="0"/>
                  </a:moveTo>
                  <a:cubicBezTo>
                    <a:pt x="0" y="0"/>
                    <a:pt x="0" y="1"/>
                    <a:pt x="0" y="2"/>
                  </a:cubicBezTo>
                  <a:cubicBezTo>
                    <a:pt x="1" y="2"/>
                    <a:pt x="2" y="0"/>
                    <a:pt x="0" y="0"/>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sp>
          <p:nvSpPr>
            <p:cNvPr id="151" name="Freeform 1756"/>
            <p:cNvSpPr>
              <a:spLocks/>
            </p:cNvSpPr>
            <p:nvPr/>
          </p:nvSpPr>
          <p:spPr bwMode="auto">
            <a:xfrm>
              <a:off x="4572000" y="5282930"/>
              <a:ext cx="52598" cy="26350"/>
            </a:xfrm>
            <a:custGeom>
              <a:avLst/>
              <a:gdLst/>
              <a:ahLst/>
              <a:cxnLst>
                <a:cxn ang="0">
                  <a:pos x="0" y="1"/>
                </a:cxn>
                <a:cxn ang="0">
                  <a:pos x="1" y="1"/>
                </a:cxn>
                <a:cxn ang="0">
                  <a:pos x="0" y="1"/>
                </a:cxn>
              </a:cxnLst>
              <a:rect l="0" t="0" r="r" b="b"/>
              <a:pathLst>
                <a:path w="2" h="1">
                  <a:moveTo>
                    <a:pt x="0" y="1"/>
                  </a:moveTo>
                  <a:cubicBezTo>
                    <a:pt x="1" y="1"/>
                    <a:pt x="1" y="1"/>
                    <a:pt x="1" y="1"/>
                  </a:cubicBezTo>
                  <a:cubicBezTo>
                    <a:pt x="2" y="0"/>
                    <a:pt x="0" y="0"/>
                    <a:pt x="0" y="1"/>
                  </a:cubicBezTo>
                </a:path>
              </a:pathLst>
            </a:custGeom>
            <a:solidFill>
              <a:srgbClr val="FF9900"/>
            </a:solidFill>
            <a:ln w="3175">
              <a:solidFill>
                <a:schemeClr val="tx1">
                  <a:lumMod val="65000"/>
                  <a:lumOff val="35000"/>
                </a:schemeClr>
              </a:solidFill>
              <a:round/>
              <a:headEnd/>
              <a:tailEnd/>
            </a:ln>
          </p:spPr>
          <p:txBody>
            <a:bodyPr vert="horz" wrap="square" lIns="68580" tIns="34290" rIns="68580" bIns="34290" numCol="1" anchor="t" anchorCtr="0" compatLnSpc="1">
              <a:prstTxWarp prst="textNoShape">
                <a:avLst/>
              </a:prstTxWarp>
            </a:bodyPr>
            <a:lstStyle/>
            <a:p>
              <a:endParaRPr lang="en-GB" sz="1350"/>
            </a:p>
          </p:txBody>
        </p:sp>
      </p:grpSp>
      <p:sp>
        <p:nvSpPr>
          <p:cNvPr id="152" name="TextBox 151"/>
          <p:cNvSpPr txBox="1"/>
          <p:nvPr/>
        </p:nvSpPr>
        <p:spPr>
          <a:xfrm>
            <a:off x="2578047" y="1578409"/>
            <a:ext cx="643125" cy="307777"/>
          </a:xfrm>
          <a:prstGeom prst="rect">
            <a:avLst/>
          </a:prstGeom>
          <a:solidFill>
            <a:schemeClr val="bg1">
              <a:lumMod val="85000"/>
            </a:schemeClr>
          </a:solidFill>
          <a:ln>
            <a:noFill/>
          </a:ln>
        </p:spPr>
        <p:txBody>
          <a:bodyPr wrap="none" rtlCol="0">
            <a:spAutoFit/>
          </a:bodyPr>
          <a:lstStyle/>
          <a:p>
            <a:r>
              <a:rPr lang="en-US" sz="1400" b="1" dirty="0"/>
              <a:t>CHINA</a:t>
            </a:r>
          </a:p>
        </p:txBody>
      </p:sp>
    </p:spTree>
    <p:extLst>
      <p:ext uri="{BB962C8B-B14F-4D97-AF65-F5344CB8AC3E}">
        <p14:creationId xmlns:p14="http://schemas.microsoft.com/office/powerpoint/2010/main" val="439643711"/>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fade">
                                      <p:cBhvr>
                                        <p:cTn id="10" dur="500"/>
                                        <p:tgtEl>
                                          <p:spTgt spid="90"/>
                                        </p:tgtEl>
                                      </p:cBhvr>
                                    </p:animEffect>
                                  </p:childTnLst>
                                </p:cTn>
                              </p:par>
                              <p:par>
                                <p:cTn id="11" presetID="21" presetClass="emph" presetSubtype="0" repeatCount="indefinite" fill="hold" grpId="0" nodeType="withEffect">
                                  <p:stCondLst>
                                    <p:cond delay="0"/>
                                  </p:stCondLst>
                                  <p:childTnLst>
                                    <p:animClr clrSpc="hsl" dir="cw">
                                      <p:cBhvr override="childStyle">
                                        <p:cTn id="12" dur="500" fill="hold"/>
                                        <p:tgtEl>
                                          <p:spTgt spid="90"/>
                                        </p:tgtEl>
                                        <p:attrNameLst>
                                          <p:attrName>style.color</p:attrName>
                                        </p:attrNameLst>
                                      </p:cBhvr>
                                      <p:by>
                                        <p:hsl h="7200000" s="0" l="0"/>
                                      </p:by>
                                    </p:animClr>
                                    <p:animClr clrSpc="hsl" dir="cw">
                                      <p:cBhvr>
                                        <p:cTn id="13" dur="500" fill="hold"/>
                                        <p:tgtEl>
                                          <p:spTgt spid="90"/>
                                        </p:tgtEl>
                                        <p:attrNameLst>
                                          <p:attrName>fillcolor</p:attrName>
                                        </p:attrNameLst>
                                      </p:cBhvr>
                                      <p:by>
                                        <p:hsl h="7200000" s="0" l="0"/>
                                      </p:by>
                                    </p:animClr>
                                    <p:animClr clrSpc="hsl" dir="cw">
                                      <p:cBhvr>
                                        <p:cTn id="14" dur="500" fill="hold"/>
                                        <p:tgtEl>
                                          <p:spTgt spid="90"/>
                                        </p:tgtEl>
                                        <p:attrNameLst>
                                          <p:attrName>stroke.color</p:attrName>
                                        </p:attrNameLst>
                                      </p:cBhvr>
                                      <p:by>
                                        <p:hsl h="7200000" s="0" l="0"/>
                                      </p:by>
                                    </p:animClr>
                                    <p:set>
                                      <p:cBhvr>
                                        <p:cTn id="15" dur="500" fill="hold"/>
                                        <p:tgtEl>
                                          <p:spTgt spid="90"/>
                                        </p:tgtEl>
                                        <p:attrNameLst>
                                          <p:attrName>fill.type</p:attrName>
                                        </p:attrNameLst>
                                      </p:cBhvr>
                                      <p:to>
                                        <p:strVal val="solid"/>
                                      </p:to>
                                    </p:set>
                                  </p:childTnLst>
                                </p:cTn>
                              </p:par>
                              <p:par>
                                <p:cTn id="16" presetID="22" presetClass="entr" presetSubtype="2" fill="hold" grpId="0" nodeType="withEffect">
                                  <p:stCondLst>
                                    <p:cond delay="0"/>
                                  </p:stCondLst>
                                  <p:childTnLst>
                                    <p:set>
                                      <p:cBhvr>
                                        <p:cTn id="17" dur="1" fill="hold">
                                          <p:stCondLst>
                                            <p:cond delay="0"/>
                                          </p:stCondLst>
                                        </p:cTn>
                                        <p:tgtEl>
                                          <p:spTgt spid="92"/>
                                        </p:tgtEl>
                                        <p:attrNameLst>
                                          <p:attrName>style.visibility</p:attrName>
                                        </p:attrNameLst>
                                      </p:cBhvr>
                                      <p:to>
                                        <p:strVal val="visible"/>
                                      </p:to>
                                    </p:set>
                                    <p:animEffect transition="in" filter="wipe(right)">
                                      <p:cBhvr>
                                        <p:cTn id="18" dur="500"/>
                                        <p:tgtEl>
                                          <p:spTgt spid="9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fade">
                                      <p:cBhvr>
                                        <p:cTn id="21" dur="500"/>
                                        <p:tgtEl>
                                          <p:spTgt spid="6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1"/>
                                        </p:tgtEl>
                                        <p:attrNameLst>
                                          <p:attrName>style.visibility</p:attrName>
                                        </p:attrNameLst>
                                      </p:cBhvr>
                                      <p:to>
                                        <p:strVal val="visible"/>
                                      </p:to>
                                    </p:set>
                                    <p:animEffect transition="in" filter="fade">
                                      <p:cBhvr>
                                        <p:cTn id="24" dur="500"/>
                                        <p:tgtEl>
                                          <p:spTgt spid="91"/>
                                        </p:tgtEl>
                                      </p:cBhvr>
                                    </p:animEffect>
                                  </p:childTnLst>
                                </p:cTn>
                              </p:par>
                              <p:par>
                                <p:cTn id="25" presetID="42" presetClass="entr" presetSubtype="0" fill="hold" nodeType="with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fade">
                                      <p:cBhvr>
                                        <p:cTn id="27" dur="500"/>
                                        <p:tgtEl>
                                          <p:spTgt spid="5">
                                            <p:txEl>
                                              <p:pRg st="0" end="0"/>
                                            </p:txEl>
                                          </p:spTgt>
                                        </p:tgtEl>
                                      </p:cBhvr>
                                    </p:animEffect>
                                    <p:anim calcmode="lin" valueType="num">
                                      <p:cBhvr>
                                        <p:cTn id="28"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9" dur="500" fill="hold"/>
                                        <p:tgtEl>
                                          <p:spTgt spid="5">
                                            <p:txEl>
                                              <p:pRg st="0" end="0"/>
                                            </p:txEl>
                                          </p:spTgt>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5">
                                            <p:txEl>
                                              <p:pRg st="1" end="1"/>
                                            </p:txEl>
                                          </p:spTgt>
                                        </p:tgtEl>
                                        <p:attrNameLst>
                                          <p:attrName>style.visibility</p:attrName>
                                        </p:attrNameLst>
                                      </p:cBhvr>
                                      <p:to>
                                        <p:strVal val="visible"/>
                                      </p:to>
                                    </p:set>
                                    <p:animEffect transition="in" filter="fade">
                                      <p:cBhvr>
                                        <p:cTn id="32" dur="500"/>
                                        <p:tgtEl>
                                          <p:spTgt spid="5">
                                            <p:txEl>
                                              <p:pRg st="1" end="1"/>
                                            </p:txEl>
                                          </p:spTgt>
                                        </p:tgtEl>
                                      </p:cBhvr>
                                    </p:animEffect>
                                    <p:anim calcmode="lin" valueType="num">
                                      <p:cBhvr>
                                        <p:cTn id="33"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34" dur="500" fill="hold"/>
                                        <p:tgtEl>
                                          <p:spTgt spid="5">
                                            <p:txEl>
                                              <p:pRg st="1" end="1"/>
                                            </p:txEl>
                                          </p:spTgt>
                                        </p:tgtEl>
                                        <p:attrNameLst>
                                          <p:attrName>ppt_y</p:attrName>
                                        </p:attrNameLst>
                                      </p:cBhvr>
                                      <p:tavLst>
                                        <p:tav tm="0">
                                          <p:val>
                                            <p:strVal val="#ppt_y+.1"/>
                                          </p:val>
                                        </p:tav>
                                        <p:tav tm="100000">
                                          <p:val>
                                            <p:strVal val="#ppt_y"/>
                                          </p:val>
                                        </p:tav>
                                      </p:tavLst>
                                    </p:anim>
                                  </p:childTnLst>
                                </p:cTn>
                              </p:par>
                              <p:par>
                                <p:cTn id="35" presetID="42" presetClass="entr" presetSubtype="0" fill="hold" nodeType="withEffect">
                                  <p:stCondLst>
                                    <p:cond delay="0"/>
                                  </p:stCondLst>
                                  <p:childTnLst>
                                    <p:set>
                                      <p:cBhvr>
                                        <p:cTn id="36" dur="1" fill="hold">
                                          <p:stCondLst>
                                            <p:cond delay="0"/>
                                          </p:stCondLst>
                                        </p:cTn>
                                        <p:tgtEl>
                                          <p:spTgt spid="5">
                                            <p:txEl>
                                              <p:pRg st="2" end="2"/>
                                            </p:txEl>
                                          </p:spTgt>
                                        </p:tgtEl>
                                        <p:attrNameLst>
                                          <p:attrName>style.visibility</p:attrName>
                                        </p:attrNameLst>
                                      </p:cBhvr>
                                      <p:to>
                                        <p:strVal val="visible"/>
                                      </p:to>
                                    </p:set>
                                    <p:animEffect transition="in" filter="fade">
                                      <p:cBhvr>
                                        <p:cTn id="37" dur="500"/>
                                        <p:tgtEl>
                                          <p:spTgt spid="5">
                                            <p:txEl>
                                              <p:pRg st="2" end="2"/>
                                            </p:txEl>
                                          </p:spTgt>
                                        </p:tgtEl>
                                      </p:cBhvr>
                                    </p:animEffect>
                                    <p:anim calcmode="lin" valueType="num">
                                      <p:cBhvr>
                                        <p:cTn id="38"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39" dur="500" fill="hold"/>
                                        <p:tgtEl>
                                          <p:spTgt spid="5">
                                            <p:txEl>
                                              <p:pRg st="2" end="2"/>
                                            </p:txEl>
                                          </p:spTgt>
                                        </p:tgtEl>
                                        <p:attrNameLst>
                                          <p:attrName>ppt_y</p:attrName>
                                        </p:attrNameLst>
                                      </p:cBhvr>
                                      <p:tavLst>
                                        <p:tav tm="0">
                                          <p:val>
                                            <p:strVal val="#ppt_y+.1"/>
                                          </p:val>
                                        </p:tav>
                                        <p:tav tm="100000">
                                          <p:val>
                                            <p:strVal val="#ppt_y"/>
                                          </p:val>
                                        </p:tav>
                                      </p:tavLst>
                                    </p:anim>
                                  </p:childTnLst>
                                </p:cTn>
                              </p:par>
                              <p:par>
                                <p:cTn id="40" presetID="10" presetClass="entr" presetSubtype="0" fill="hold" nodeType="with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500"/>
                                        <p:tgtEl>
                                          <p:spTgt spid="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52"/>
                                        </p:tgtEl>
                                        <p:attrNameLst>
                                          <p:attrName>style.visibility</p:attrName>
                                        </p:attrNameLst>
                                      </p:cBhvr>
                                      <p:to>
                                        <p:strVal val="visible"/>
                                      </p:to>
                                    </p:set>
                                    <p:animEffect transition="in" filter="fade">
                                      <p:cBhvr>
                                        <p:cTn id="45" dur="500"/>
                                        <p:tgtEl>
                                          <p:spTgt spid="152"/>
                                        </p:tgtEl>
                                      </p:cBhvr>
                                    </p:animEffect>
                                  </p:childTnLst>
                                </p:cTn>
                              </p:par>
                            </p:childTnLst>
                          </p:cTn>
                        </p:par>
                        <p:par>
                          <p:cTn id="46" fill="hold">
                            <p:stCondLst>
                              <p:cond delay="500"/>
                            </p:stCondLst>
                            <p:childTnLst>
                              <p:par>
                                <p:cTn id="47" presetID="10" presetClass="entr" presetSubtype="0" fill="hold" grpId="0" nodeType="afterEffect">
                                  <p:stCondLst>
                                    <p:cond delay="0"/>
                                  </p:stCondLst>
                                  <p:childTnLst>
                                    <p:set>
                                      <p:cBhvr>
                                        <p:cTn id="48" dur="1" fill="hold">
                                          <p:stCondLst>
                                            <p:cond delay="0"/>
                                          </p:stCondLst>
                                        </p:cTn>
                                        <p:tgtEl>
                                          <p:spTgt spid="58"/>
                                        </p:tgtEl>
                                        <p:attrNameLst>
                                          <p:attrName>style.visibility</p:attrName>
                                        </p:attrNameLst>
                                      </p:cBhvr>
                                      <p:to>
                                        <p:strVal val="visible"/>
                                      </p:to>
                                    </p:set>
                                    <p:animEffect transition="in" filter="fade">
                                      <p:cBhvr>
                                        <p:cTn id="49" dur="500"/>
                                        <p:tgtEl>
                                          <p:spTgt spid="5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500"/>
                                        <p:tgtEl>
                                          <p:spTgt spid="77"/>
                                        </p:tgtEl>
                                      </p:cBhvr>
                                    </p:animEffect>
                                  </p:childTnLst>
                                </p:cTn>
                              </p:par>
                            </p:childTnLst>
                          </p:cTn>
                        </p:par>
                        <p:par>
                          <p:cTn id="53" fill="hold">
                            <p:stCondLst>
                              <p:cond delay="1000"/>
                            </p:stCondLst>
                            <p:childTnLst>
                              <p:par>
                                <p:cTn id="54" presetID="10" presetClass="entr" presetSubtype="0" fill="hold" grpId="0" nodeType="after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500"/>
                                        <p:tgtEl>
                                          <p:spTgt spid="78"/>
                                        </p:tgtEl>
                                      </p:cBhvr>
                                    </p:animEffect>
                                  </p:childTnLst>
                                </p:cTn>
                              </p:par>
                            </p:childTnLst>
                          </p:cTn>
                        </p:par>
                        <p:par>
                          <p:cTn id="60" fill="hold">
                            <p:stCondLst>
                              <p:cond delay="1500"/>
                            </p:stCondLst>
                            <p:childTnLst>
                              <p:par>
                                <p:cTn id="61" presetID="10" presetClass="entr" presetSubtype="0" fill="hold" nodeType="afterEffect">
                                  <p:stCondLst>
                                    <p:cond delay="0"/>
                                  </p:stCondLst>
                                  <p:childTnLst>
                                    <p:set>
                                      <p:cBhvr>
                                        <p:cTn id="62" dur="1" fill="hold">
                                          <p:stCondLst>
                                            <p:cond delay="0"/>
                                          </p:stCondLst>
                                        </p:cTn>
                                        <p:tgtEl>
                                          <p:spTgt spid="69"/>
                                        </p:tgtEl>
                                        <p:attrNameLst>
                                          <p:attrName>style.visibility</p:attrName>
                                        </p:attrNameLst>
                                      </p:cBhvr>
                                      <p:to>
                                        <p:strVal val="visible"/>
                                      </p:to>
                                    </p:set>
                                    <p:animEffect transition="in" filter="fade">
                                      <p:cBhvr>
                                        <p:cTn id="63" dur="500"/>
                                        <p:tgtEl>
                                          <p:spTgt spid="69"/>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9"/>
                                        </p:tgtEl>
                                        <p:attrNameLst>
                                          <p:attrName>style.visibility</p:attrName>
                                        </p:attrNameLst>
                                      </p:cBhvr>
                                      <p:to>
                                        <p:strVal val="visible"/>
                                      </p:to>
                                    </p:set>
                                    <p:animEffect transition="in" filter="fade">
                                      <p:cBhvr>
                                        <p:cTn id="66" dur="500"/>
                                        <p:tgtEl>
                                          <p:spTgt spid="79"/>
                                        </p:tgtEl>
                                      </p:cBhvr>
                                    </p:animEffect>
                                  </p:childTnLst>
                                </p:cTn>
                              </p:par>
                            </p:childTnLst>
                          </p:cTn>
                        </p:par>
                        <p:par>
                          <p:cTn id="67" fill="hold">
                            <p:stCondLst>
                              <p:cond delay="2000"/>
                            </p:stCondLst>
                            <p:childTnLst>
                              <p:par>
                                <p:cTn id="68" presetID="10" presetClass="entr" presetSubtype="0" fill="hold" grpId="0" nodeType="afterEffect">
                                  <p:stCondLst>
                                    <p:cond delay="0"/>
                                  </p:stCondLst>
                                  <p:childTnLst>
                                    <p:set>
                                      <p:cBhvr>
                                        <p:cTn id="69" dur="1" fill="hold">
                                          <p:stCondLst>
                                            <p:cond delay="0"/>
                                          </p:stCondLst>
                                        </p:cTn>
                                        <p:tgtEl>
                                          <p:spTgt spid="141"/>
                                        </p:tgtEl>
                                        <p:attrNameLst>
                                          <p:attrName>style.visibility</p:attrName>
                                        </p:attrNameLst>
                                      </p:cBhvr>
                                      <p:to>
                                        <p:strVal val="visible"/>
                                      </p:to>
                                    </p:set>
                                    <p:animEffect transition="in" filter="fade">
                                      <p:cBhvr>
                                        <p:cTn id="70"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6" grpId="0" animBg="1"/>
      <p:bldP spid="77" grpId="0"/>
      <p:bldP spid="78" grpId="0" animBg="1"/>
      <p:bldP spid="79" grpId="0"/>
      <p:bldP spid="68" grpId="0"/>
      <p:bldP spid="90" grpId="0" animBg="1"/>
      <p:bldP spid="90" grpId="1" animBg="1"/>
      <p:bldP spid="91" grpId="0"/>
      <p:bldP spid="92" grpId="0" animBg="1"/>
      <p:bldP spid="141" grpId="0" animBg="1"/>
      <p:bldP spid="15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4419600" y="1277895"/>
            <a:ext cx="4343400" cy="3554819"/>
          </a:xfrm>
          <a:prstGeom prst="rect">
            <a:avLst/>
          </a:prstGeom>
        </p:spPr>
        <p:txBody>
          <a:bodyPr wrap="square">
            <a:spAutoFit/>
          </a:bodyPr>
          <a:lstStyle/>
          <a:p>
            <a:pPr lvl="0" indent="-285750" algn="just">
              <a:lnSpc>
                <a:spcPct val="150000"/>
              </a:lnSpc>
            </a:pPr>
            <a:r>
              <a:rPr lang="en-US" sz="1500" b="1">
                <a:solidFill>
                  <a:srgbClr val="0070C0"/>
                </a:solidFill>
                <a:latin typeface="Times New Roman" panose="02020603050405020304" pitchFamily="18" charset="0"/>
                <a:cs typeface="Times New Roman" panose="02020603050405020304" pitchFamily="18" charset="0"/>
              </a:rPr>
              <a:t>+ North-South Expressway: a key traffic route connecting economic and political centers of Nghe An, Ha Tinh and Thanh Hoa provinces in particular and the North Central region in general, expected to be completed in 2023</a:t>
            </a:r>
          </a:p>
          <a:p>
            <a:pPr lvl="0" indent="-285750" algn="just">
              <a:lnSpc>
                <a:spcPct val="150000"/>
              </a:lnSpc>
            </a:pPr>
            <a:r>
              <a:rPr lang="en-US" sz="1500" b="1">
                <a:solidFill>
                  <a:srgbClr val="0070C0"/>
                </a:solidFill>
                <a:latin typeface="Times New Roman" panose="02020603050405020304" pitchFamily="18" charset="0"/>
                <a:cs typeface="Times New Roman" panose="02020603050405020304" pitchFamily="18" charset="0"/>
              </a:rPr>
              <a:t>+ The Vientiane-Hanoi Expressway will be deployed, helping to shorten the distance from Nghe An to Vientiane (Laos) by more than 120 km.</a:t>
            </a:r>
          </a:p>
          <a:p>
            <a:pPr lvl="0" indent="-285750" algn="just">
              <a:lnSpc>
                <a:spcPct val="150000"/>
              </a:lnSpc>
            </a:pPr>
            <a:r>
              <a:rPr lang="en-US" sz="1500" b="1">
                <a:solidFill>
                  <a:srgbClr val="0070C0"/>
                </a:solidFill>
                <a:latin typeface="Times New Roman" panose="02020603050405020304" pitchFamily="18" charset="0"/>
                <a:cs typeface="Times New Roman" panose="02020603050405020304" pitchFamily="18" charset="0"/>
              </a:rPr>
              <a:t>+ National highway 1A runs along the province, 91km length.</a:t>
            </a: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053" y="6154153"/>
            <a:ext cx="9144000" cy="475247"/>
          </a:xfrm>
          <a:prstGeom prst="rect">
            <a:avLst/>
          </a:prstGeom>
        </p:spPr>
      </p:pic>
      <p:pic>
        <p:nvPicPr>
          <p:cNvPr id="4" name="Picture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3400" y="5811253"/>
            <a:ext cx="1066800" cy="1066800"/>
          </a:xfrm>
          <a:prstGeom prst="rect">
            <a:avLst/>
          </a:prstGeom>
        </p:spPr>
      </p:pic>
      <p:sp>
        <p:nvSpPr>
          <p:cNvPr id="9" name="Title 1"/>
          <p:cNvSpPr>
            <a:spLocks noGrp="1"/>
          </p:cNvSpPr>
          <p:nvPr>
            <p:ph type="title"/>
          </p:nvPr>
        </p:nvSpPr>
        <p:spPr>
          <a:xfrm>
            <a:off x="0"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ADVANTAGES OF THE ROAD SYSTEM</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2" name="Rectangle 1"/>
          <p:cNvSpPr/>
          <p:nvPr/>
        </p:nvSpPr>
        <p:spPr>
          <a:xfrm>
            <a:off x="20053" y="1277895"/>
            <a:ext cx="4343400" cy="3665620"/>
          </a:xfrm>
          <a:prstGeom prst="rect">
            <a:avLst/>
          </a:prstGeom>
          <a:blipFill dpi="0" rotWithShape="1">
            <a:blip r:embed="rId5">
              <a:extLst>
                <a:ext uri="{28A0092B-C50C-407E-A947-70E740481C1C}">
                  <a14:useLocalDpi xmlns:a14="http://schemas.microsoft.com/office/drawing/2010/main" val="0"/>
                </a:ext>
              </a:extLst>
            </a:blip>
            <a:srcRect/>
            <a:stretch>
              <a:fillRect/>
            </a:stretch>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0212269"/>
      </p:ext>
    </p:extLst>
  </p:cSld>
  <p:clrMapOvr>
    <a:masterClrMapping/>
  </p:clrMapOvr>
  <mc:AlternateContent xmlns:mc="http://schemas.openxmlformats.org/markup-compatibility/2006" xmlns:p14="http://schemas.microsoft.com/office/powerpoint/2010/main">
    <mc:Choice Requires="p14">
      <p:transition spd="slow" p14:dur="1500">
        <p:push dir="u"/>
      </p:transition>
    </mc:Choice>
    <mc:Fallback xmlns="">
      <p:transition spd="slow">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repeatCount="indefinite" accel="50000" decel="50000" fill="hold" nodeType="withEffect">
                                  <p:stCondLst>
                                    <p:cond delay="0"/>
                                  </p:stCondLst>
                                  <p:childTnLst>
                                    <p:animMotion origin="layout" path="M 0 0.00232 L 1.05833 0.0081 " pathEditMode="relative" rAng="0" ptsTypes="AA">
                                      <p:cBhvr>
                                        <p:cTn id="6" dur="5000" fill="hold"/>
                                        <p:tgtEl>
                                          <p:spTgt spid="4"/>
                                        </p:tgtEl>
                                        <p:attrNameLst>
                                          <p:attrName>ppt_x</p:attrName>
                                          <p:attrName>ppt_y</p:attrName>
                                        </p:attrNameLst>
                                      </p:cBhvr>
                                      <p:rCtr x="52917" y="278"/>
                                    </p:animMotion>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nodeType="click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animEffect transition="in" filter="fade">
                                      <p:cBhvr>
                                        <p:cTn id="11" dur="250"/>
                                        <p:tgtEl>
                                          <p:spTgt spid="6">
                                            <p:txEl>
                                              <p:pRg st="0" end="0"/>
                                            </p:txEl>
                                          </p:spTgt>
                                        </p:tgtEl>
                                      </p:cBhvr>
                                    </p:animEffect>
                                    <p:anim calcmode="lin" valueType="num">
                                      <p:cBhvr>
                                        <p:cTn id="12" dur="250" fill="hold"/>
                                        <p:tgtEl>
                                          <p:spTgt spid="6">
                                            <p:txEl>
                                              <p:pRg st="0" end="0"/>
                                            </p:txEl>
                                          </p:spTgt>
                                        </p:tgtEl>
                                        <p:attrNameLst>
                                          <p:attrName>ppt_x</p:attrName>
                                        </p:attrNameLst>
                                      </p:cBhvr>
                                      <p:tavLst>
                                        <p:tav tm="0">
                                          <p:val>
                                            <p:strVal val="#ppt_x"/>
                                          </p:val>
                                        </p:tav>
                                        <p:tav tm="100000">
                                          <p:val>
                                            <p:strVal val="#ppt_x"/>
                                          </p:val>
                                        </p:tav>
                                      </p:tavLst>
                                    </p:anim>
                                    <p:anim calcmode="lin" valueType="num">
                                      <p:cBhvr>
                                        <p:cTn id="13" dur="250" fill="hold"/>
                                        <p:tgtEl>
                                          <p:spTgt spid="6">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6">
                                            <p:txEl>
                                              <p:pRg st="1" end="1"/>
                                            </p:txEl>
                                          </p:spTgt>
                                        </p:tgtEl>
                                        <p:attrNameLst>
                                          <p:attrName>style.visibility</p:attrName>
                                        </p:attrNameLst>
                                      </p:cBhvr>
                                      <p:to>
                                        <p:strVal val="visible"/>
                                      </p:to>
                                    </p:set>
                                    <p:animEffect transition="in" filter="fade">
                                      <p:cBhvr>
                                        <p:cTn id="18" dur="250"/>
                                        <p:tgtEl>
                                          <p:spTgt spid="6">
                                            <p:txEl>
                                              <p:pRg st="1" end="1"/>
                                            </p:txEl>
                                          </p:spTgt>
                                        </p:tgtEl>
                                      </p:cBhvr>
                                    </p:animEffect>
                                    <p:anim calcmode="lin" valueType="num">
                                      <p:cBhvr>
                                        <p:cTn id="19" dur="250" fill="hold"/>
                                        <p:tgtEl>
                                          <p:spTgt spid="6">
                                            <p:txEl>
                                              <p:pRg st="1" end="1"/>
                                            </p:txEl>
                                          </p:spTgt>
                                        </p:tgtEl>
                                        <p:attrNameLst>
                                          <p:attrName>ppt_x</p:attrName>
                                        </p:attrNameLst>
                                      </p:cBhvr>
                                      <p:tavLst>
                                        <p:tav tm="0">
                                          <p:val>
                                            <p:strVal val="#ppt_x"/>
                                          </p:val>
                                        </p:tav>
                                        <p:tav tm="100000">
                                          <p:val>
                                            <p:strVal val="#ppt_x"/>
                                          </p:val>
                                        </p:tav>
                                      </p:tavLst>
                                    </p:anim>
                                    <p:anim calcmode="lin" valueType="num">
                                      <p:cBhvr>
                                        <p:cTn id="20" dur="250" fill="hold"/>
                                        <p:tgtEl>
                                          <p:spTgt spid="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xEl>
                                              <p:pRg st="2" end="2"/>
                                            </p:txEl>
                                          </p:spTgt>
                                        </p:tgtEl>
                                        <p:attrNameLst>
                                          <p:attrName>style.visibility</p:attrName>
                                        </p:attrNameLst>
                                      </p:cBhvr>
                                      <p:to>
                                        <p:strVal val="visible"/>
                                      </p:to>
                                    </p:set>
                                    <p:animEffect transition="in" filter="fade">
                                      <p:cBhvr>
                                        <p:cTn id="25" dur="250"/>
                                        <p:tgtEl>
                                          <p:spTgt spid="6">
                                            <p:txEl>
                                              <p:pRg st="2" end="2"/>
                                            </p:txEl>
                                          </p:spTgt>
                                        </p:tgtEl>
                                      </p:cBhvr>
                                    </p:animEffect>
                                    <p:anim calcmode="lin" valueType="num">
                                      <p:cBhvr>
                                        <p:cTn id="26" dur="250" fill="hold"/>
                                        <p:tgtEl>
                                          <p:spTgt spid="6">
                                            <p:txEl>
                                              <p:pRg st="2" end="2"/>
                                            </p:txEl>
                                          </p:spTgt>
                                        </p:tgtEl>
                                        <p:attrNameLst>
                                          <p:attrName>ppt_x</p:attrName>
                                        </p:attrNameLst>
                                      </p:cBhvr>
                                      <p:tavLst>
                                        <p:tav tm="0">
                                          <p:val>
                                            <p:strVal val="#ppt_x"/>
                                          </p:val>
                                        </p:tav>
                                        <p:tav tm="100000">
                                          <p:val>
                                            <p:strVal val="#ppt_x"/>
                                          </p:val>
                                        </p:tav>
                                      </p:tavLst>
                                    </p:anim>
                                    <p:anim calcmode="lin" valueType="num">
                                      <p:cBhvr>
                                        <p:cTn id="27" dur="250" fill="hold"/>
                                        <p:tgtEl>
                                          <p:spTgt spid="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2149"/>
            <a:ext cx="9144000" cy="6860149"/>
          </a:xfrm>
          <a:prstGeom prst="rect">
            <a:avLst/>
          </a:prstGeom>
          <a:blipFill dpi="0" rotWithShape="1">
            <a:blip r:embed="rId2">
              <a:extLst>
                <a:ext uri="{28A0092B-C50C-407E-A947-70E740481C1C}">
                  <a14:useLocalDpi xmlns:a14="http://schemas.microsoft.com/office/drawing/2010/main" val="0"/>
                </a:ext>
              </a:extLst>
            </a:blip>
            <a:srcRect/>
            <a:stretch>
              <a:fillRect/>
            </a:stretch>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p:cNvSpPr/>
          <p:nvPr/>
        </p:nvSpPr>
        <p:spPr>
          <a:xfrm>
            <a:off x="7246454" y="257168"/>
            <a:ext cx="927591" cy="5095875"/>
          </a:xfrm>
          <a:custGeom>
            <a:avLst/>
            <a:gdLst>
              <a:gd name="connsiteX0" fmla="*/ 1230 w 6726719"/>
              <a:gd name="connsiteY0" fmla="*/ 6400800 h 6400800"/>
              <a:gd name="connsiteX1" fmla="*/ 29805 w 6726719"/>
              <a:gd name="connsiteY1" fmla="*/ 6267450 h 6400800"/>
              <a:gd name="connsiteX2" fmla="*/ 201255 w 6726719"/>
              <a:gd name="connsiteY2" fmla="*/ 6229350 h 6400800"/>
              <a:gd name="connsiteX3" fmla="*/ 391755 w 6726719"/>
              <a:gd name="connsiteY3" fmla="*/ 6276975 h 6400800"/>
              <a:gd name="connsiteX4" fmla="*/ 534630 w 6726719"/>
              <a:gd name="connsiteY4" fmla="*/ 6229350 h 6400800"/>
              <a:gd name="connsiteX5" fmla="*/ 677505 w 6726719"/>
              <a:gd name="connsiteY5" fmla="*/ 6210300 h 6400800"/>
              <a:gd name="connsiteX6" fmla="*/ 820380 w 6726719"/>
              <a:gd name="connsiteY6" fmla="*/ 6057900 h 6400800"/>
              <a:gd name="connsiteX7" fmla="*/ 820380 w 6726719"/>
              <a:gd name="connsiteY7" fmla="*/ 5953125 h 6400800"/>
              <a:gd name="connsiteX8" fmla="*/ 991830 w 6726719"/>
              <a:gd name="connsiteY8" fmla="*/ 5829300 h 6400800"/>
              <a:gd name="connsiteX9" fmla="*/ 1068030 w 6726719"/>
              <a:gd name="connsiteY9" fmla="*/ 5657850 h 6400800"/>
              <a:gd name="connsiteX10" fmla="*/ 1191855 w 6726719"/>
              <a:gd name="connsiteY10" fmla="*/ 5486400 h 6400800"/>
              <a:gd name="connsiteX11" fmla="*/ 1477605 w 6726719"/>
              <a:gd name="connsiteY11" fmla="*/ 5429250 h 6400800"/>
              <a:gd name="connsiteX12" fmla="*/ 1572855 w 6726719"/>
              <a:gd name="connsiteY12" fmla="*/ 5562600 h 6400800"/>
              <a:gd name="connsiteX13" fmla="*/ 1677630 w 6726719"/>
              <a:gd name="connsiteY13" fmla="*/ 5657850 h 6400800"/>
              <a:gd name="connsiteX14" fmla="*/ 1782405 w 6726719"/>
              <a:gd name="connsiteY14" fmla="*/ 5695950 h 6400800"/>
              <a:gd name="connsiteX15" fmla="*/ 1820505 w 6726719"/>
              <a:gd name="connsiteY15" fmla="*/ 5619750 h 6400800"/>
              <a:gd name="connsiteX16" fmla="*/ 1887180 w 6726719"/>
              <a:gd name="connsiteY16" fmla="*/ 5486400 h 6400800"/>
              <a:gd name="connsiteX17" fmla="*/ 2011005 w 6726719"/>
              <a:gd name="connsiteY17" fmla="*/ 5314950 h 6400800"/>
              <a:gd name="connsiteX18" fmla="*/ 2115780 w 6726719"/>
              <a:gd name="connsiteY18" fmla="*/ 5238750 h 6400800"/>
              <a:gd name="connsiteX19" fmla="*/ 2211030 w 6726719"/>
              <a:gd name="connsiteY19" fmla="*/ 5143500 h 6400800"/>
              <a:gd name="connsiteX20" fmla="*/ 2344380 w 6726719"/>
              <a:gd name="connsiteY20" fmla="*/ 5210175 h 6400800"/>
              <a:gd name="connsiteX21" fmla="*/ 2620605 w 6726719"/>
              <a:gd name="connsiteY21" fmla="*/ 5314950 h 6400800"/>
              <a:gd name="connsiteX22" fmla="*/ 3030180 w 6726719"/>
              <a:gd name="connsiteY22" fmla="*/ 5562600 h 6400800"/>
              <a:gd name="connsiteX23" fmla="*/ 3154005 w 6726719"/>
              <a:gd name="connsiteY23" fmla="*/ 5562600 h 6400800"/>
              <a:gd name="connsiteX24" fmla="*/ 3182580 w 6726719"/>
              <a:gd name="connsiteY24" fmla="*/ 5400675 h 6400800"/>
              <a:gd name="connsiteX25" fmla="*/ 3334980 w 6726719"/>
              <a:gd name="connsiteY25" fmla="*/ 5438775 h 6400800"/>
              <a:gd name="connsiteX26" fmla="*/ 3477855 w 6726719"/>
              <a:gd name="connsiteY26" fmla="*/ 5467350 h 6400800"/>
              <a:gd name="connsiteX27" fmla="*/ 3715980 w 6726719"/>
              <a:gd name="connsiteY27" fmla="*/ 5400675 h 6400800"/>
              <a:gd name="connsiteX28" fmla="*/ 3982680 w 6726719"/>
              <a:gd name="connsiteY28" fmla="*/ 5353050 h 6400800"/>
              <a:gd name="connsiteX29" fmla="*/ 4116030 w 6726719"/>
              <a:gd name="connsiteY29" fmla="*/ 5248275 h 6400800"/>
              <a:gd name="connsiteX30" fmla="*/ 4201755 w 6726719"/>
              <a:gd name="connsiteY30" fmla="*/ 5210175 h 6400800"/>
              <a:gd name="connsiteX31" fmla="*/ 4487505 w 6726719"/>
              <a:gd name="connsiteY31" fmla="*/ 5276850 h 6400800"/>
              <a:gd name="connsiteX32" fmla="*/ 4592280 w 6726719"/>
              <a:gd name="connsiteY32" fmla="*/ 5343525 h 6400800"/>
              <a:gd name="connsiteX33" fmla="*/ 4839930 w 6726719"/>
              <a:gd name="connsiteY33" fmla="*/ 5229225 h 6400800"/>
              <a:gd name="connsiteX34" fmla="*/ 5011380 w 6726719"/>
              <a:gd name="connsiteY34" fmla="*/ 5219700 h 6400800"/>
              <a:gd name="connsiteX35" fmla="*/ 5182830 w 6726719"/>
              <a:gd name="connsiteY35" fmla="*/ 5153025 h 6400800"/>
              <a:gd name="connsiteX36" fmla="*/ 5268555 w 6726719"/>
              <a:gd name="connsiteY36" fmla="*/ 5086350 h 6400800"/>
              <a:gd name="connsiteX37" fmla="*/ 5382855 w 6726719"/>
              <a:gd name="connsiteY37" fmla="*/ 5000625 h 6400800"/>
              <a:gd name="connsiteX38" fmla="*/ 5516205 w 6726719"/>
              <a:gd name="connsiteY38" fmla="*/ 5029200 h 6400800"/>
              <a:gd name="connsiteX39" fmla="*/ 5735280 w 6726719"/>
              <a:gd name="connsiteY39" fmla="*/ 5067300 h 6400800"/>
              <a:gd name="connsiteX40" fmla="*/ 5925780 w 6726719"/>
              <a:gd name="connsiteY40" fmla="*/ 5095875 h 6400800"/>
              <a:gd name="connsiteX41" fmla="*/ 5925780 w 6726719"/>
              <a:gd name="connsiteY41" fmla="*/ 4972050 h 6400800"/>
              <a:gd name="connsiteX42" fmla="*/ 5878155 w 6726719"/>
              <a:gd name="connsiteY42" fmla="*/ 4895850 h 6400800"/>
              <a:gd name="connsiteX43" fmla="*/ 5840055 w 6726719"/>
              <a:gd name="connsiteY43" fmla="*/ 4800600 h 6400800"/>
              <a:gd name="connsiteX44" fmla="*/ 5830530 w 6726719"/>
              <a:gd name="connsiteY44" fmla="*/ 4629150 h 6400800"/>
              <a:gd name="connsiteX45" fmla="*/ 5801955 w 6726719"/>
              <a:gd name="connsiteY45" fmla="*/ 4543425 h 6400800"/>
              <a:gd name="connsiteX46" fmla="*/ 5821005 w 6726719"/>
              <a:gd name="connsiteY46" fmla="*/ 4210050 h 6400800"/>
              <a:gd name="connsiteX47" fmla="*/ 5982930 w 6726719"/>
              <a:gd name="connsiteY47" fmla="*/ 3933825 h 6400800"/>
              <a:gd name="connsiteX48" fmla="*/ 6087705 w 6726719"/>
              <a:gd name="connsiteY48" fmla="*/ 3790950 h 6400800"/>
              <a:gd name="connsiteX49" fmla="*/ 6087705 w 6726719"/>
              <a:gd name="connsiteY49" fmla="*/ 3581400 h 6400800"/>
              <a:gd name="connsiteX50" fmla="*/ 6078180 w 6726719"/>
              <a:gd name="connsiteY50" fmla="*/ 3438525 h 6400800"/>
              <a:gd name="connsiteX51" fmla="*/ 6040080 w 6726719"/>
              <a:gd name="connsiteY51" fmla="*/ 3371850 h 6400800"/>
              <a:gd name="connsiteX52" fmla="*/ 6001980 w 6726719"/>
              <a:gd name="connsiteY52" fmla="*/ 3181350 h 6400800"/>
              <a:gd name="connsiteX53" fmla="*/ 6021030 w 6726719"/>
              <a:gd name="connsiteY53" fmla="*/ 3019425 h 6400800"/>
              <a:gd name="connsiteX54" fmla="*/ 6097230 w 6726719"/>
              <a:gd name="connsiteY54" fmla="*/ 2924175 h 6400800"/>
              <a:gd name="connsiteX55" fmla="*/ 6087705 w 6726719"/>
              <a:gd name="connsiteY55" fmla="*/ 2771775 h 6400800"/>
              <a:gd name="connsiteX56" fmla="*/ 6087705 w 6726719"/>
              <a:gd name="connsiteY56" fmla="*/ 2667000 h 6400800"/>
              <a:gd name="connsiteX57" fmla="*/ 6211530 w 6726719"/>
              <a:gd name="connsiteY57" fmla="*/ 2457450 h 6400800"/>
              <a:gd name="connsiteX58" fmla="*/ 6221055 w 6726719"/>
              <a:gd name="connsiteY58" fmla="*/ 2352675 h 6400800"/>
              <a:gd name="connsiteX59" fmla="*/ 6221055 w 6726719"/>
              <a:gd name="connsiteY59" fmla="*/ 2276475 h 6400800"/>
              <a:gd name="connsiteX60" fmla="*/ 6306780 w 6726719"/>
              <a:gd name="connsiteY60" fmla="*/ 2124075 h 6400800"/>
              <a:gd name="connsiteX61" fmla="*/ 6344880 w 6726719"/>
              <a:gd name="connsiteY61" fmla="*/ 2009775 h 6400800"/>
              <a:gd name="connsiteX62" fmla="*/ 6468705 w 6726719"/>
              <a:gd name="connsiteY62" fmla="*/ 1866900 h 6400800"/>
              <a:gd name="connsiteX63" fmla="*/ 6563955 w 6726719"/>
              <a:gd name="connsiteY63" fmla="*/ 1771650 h 6400800"/>
              <a:gd name="connsiteX64" fmla="*/ 6687780 w 6726719"/>
              <a:gd name="connsiteY64" fmla="*/ 1695450 h 6400800"/>
              <a:gd name="connsiteX65" fmla="*/ 6725880 w 6726719"/>
              <a:gd name="connsiteY65" fmla="*/ 1581150 h 6400800"/>
              <a:gd name="connsiteX66" fmla="*/ 6659205 w 6726719"/>
              <a:gd name="connsiteY66" fmla="*/ 1400175 h 6400800"/>
              <a:gd name="connsiteX67" fmla="*/ 6611580 w 6726719"/>
              <a:gd name="connsiteY67" fmla="*/ 1181100 h 6400800"/>
              <a:gd name="connsiteX68" fmla="*/ 6563955 w 6726719"/>
              <a:gd name="connsiteY68" fmla="*/ 790575 h 6400800"/>
              <a:gd name="connsiteX69" fmla="*/ 6525855 w 6726719"/>
              <a:gd name="connsiteY69" fmla="*/ 523875 h 6400800"/>
              <a:gd name="connsiteX70" fmla="*/ 6392505 w 6726719"/>
              <a:gd name="connsiteY70" fmla="*/ 142875 h 6400800"/>
              <a:gd name="connsiteX71" fmla="*/ 6411555 w 6726719"/>
              <a:gd name="connsiteY71" fmla="*/ 0 h 6400800"/>
              <a:gd name="connsiteX0" fmla="*/ 0 w 6696914"/>
              <a:gd name="connsiteY0" fmla="*/ 6267450 h 6276975"/>
              <a:gd name="connsiteX1" fmla="*/ 171450 w 6696914"/>
              <a:gd name="connsiteY1" fmla="*/ 6229350 h 6276975"/>
              <a:gd name="connsiteX2" fmla="*/ 361950 w 6696914"/>
              <a:gd name="connsiteY2" fmla="*/ 6276975 h 6276975"/>
              <a:gd name="connsiteX3" fmla="*/ 504825 w 6696914"/>
              <a:gd name="connsiteY3" fmla="*/ 6229350 h 6276975"/>
              <a:gd name="connsiteX4" fmla="*/ 647700 w 6696914"/>
              <a:gd name="connsiteY4" fmla="*/ 6210300 h 6276975"/>
              <a:gd name="connsiteX5" fmla="*/ 790575 w 6696914"/>
              <a:gd name="connsiteY5" fmla="*/ 6057900 h 6276975"/>
              <a:gd name="connsiteX6" fmla="*/ 790575 w 6696914"/>
              <a:gd name="connsiteY6" fmla="*/ 5953125 h 6276975"/>
              <a:gd name="connsiteX7" fmla="*/ 962025 w 6696914"/>
              <a:gd name="connsiteY7" fmla="*/ 5829300 h 6276975"/>
              <a:gd name="connsiteX8" fmla="*/ 1038225 w 6696914"/>
              <a:gd name="connsiteY8" fmla="*/ 5657850 h 6276975"/>
              <a:gd name="connsiteX9" fmla="*/ 1162050 w 6696914"/>
              <a:gd name="connsiteY9" fmla="*/ 5486400 h 6276975"/>
              <a:gd name="connsiteX10" fmla="*/ 1447800 w 6696914"/>
              <a:gd name="connsiteY10" fmla="*/ 5429250 h 6276975"/>
              <a:gd name="connsiteX11" fmla="*/ 1543050 w 6696914"/>
              <a:gd name="connsiteY11" fmla="*/ 5562600 h 6276975"/>
              <a:gd name="connsiteX12" fmla="*/ 1647825 w 6696914"/>
              <a:gd name="connsiteY12" fmla="*/ 5657850 h 6276975"/>
              <a:gd name="connsiteX13" fmla="*/ 1752600 w 6696914"/>
              <a:gd name="connsiteY13" fmla="*/ 5695950 h 6276975"/>
              <a:gd name="connsiteX14" fmla="*/ 1790700 w 6696914"/>
              <a:gd name="connsiteY14" fmla="*/ 5619750 h 6276975"/>
              <a:gd name="connsiteX15" fmla="*/ 1857375 w 6696914"/>
              <a:gd name="connsiteY15" fmla="*/ 5486400 h 6276975"/>
              <a:gd name="connsiteX16" fmla="*/ 1981200 w 6696914"/>
              <a:gd name="connsiteY16" fmla="*/ 5314950 h 6276975"/>
              <a:gd name="connsiteX17" fmla="*/ 2085975 w 6696914"/>
              <a:gd name="connsiteY17" fmla="*/ 5238750 h 6276975"/>
              <a:gd name="connsiteX18" fmla="*/ 2181225 w 6696914"/>
              <a:gd name="connsiteY18" fmla="*/ 5143500 h 6276975"/>
              <a:gd name="connsiteX19" fmla="*/ 2314575 w 6696914"/>
              <a:gd name="connsiteY19" fmla="*/ 5210175 h 6276975"/>
              <a:gd name="connsiteX20" fmla="*/ 2590800 w 6696914"/>
              <a:gd name="connsiteY20" fmla="*/ 5314950 h 6276975"/>
              <a:gd name="connsiteX21" fmla="*/ 3000375 w 6696914"/>
              <a:gd name="connsiteY21" fmla="*/ 5562600 h 6276975"/>
              <a:gd name="connsiteX22" fmla="*/ 3124200 w 6696914"/>
              <a:gd name="connsiteY22" fmla="*/ 5562600 h 6276975"/>
              <a:gd name="connsiteX23" fmla="*/ 3152775 w 6696914"/>
              <a:gd name="connsiteY23" fmla="*/ 5400675 h 6276975"/>
              <a:gd name="connsiteX24" fmla="*/ 3305175 w 6696914"/>
              <a:gd name="connsiteY24" fmla="*/ 5438775 h 6276975"/>
              <a:gd name="connsiteX25" fmla="*/ 3448050 w 6696914"/>
              <a:gd name="connsiteY25" fmla="*/ 5467350 h 6276975"/>
              <a:gd name="connsiteX26" fmla="*/ 3686175 w 6696914"/>
              <a:gd name="connsiteY26" fmla="*/ 5400675 h 6276975"/>
              <a:gd name="connsiteX27" fmla="*/ 3952875 w 6696914"/>
              <a:gd name="connsiteY27" fmla="*/ 5353050 h 6276975"/>
              <a:gd name="connsiteX28" fmla="*/ 4086225 w 6696914"/>
              <a:gd name="connsiteY28" fmla="*/ 5248275 h 6276975"/>
              <a:gd name="connsiteX29" fmla="*/ 4171950 w 6696914"/>
              <a:gd name="connsiteY29" fmla="*/ 5210175 h 6276975"/>
              <a:gd name="connsiteX30" fmla="*/ 4457700 w 6696914"/>
              <a:gd name="connsiteY30" fmla="*/ 5276850 h 6276975"/>
              <a:gd name="connsiteX31" fmla="*/ 4562475 w 6696914"/>
              <a:gd name="connsiteY31" fmla="*/ 5343525 h 6276975"/>
              <a:gd name="connsiteX32" fmla="*/ 4810125 w 6696914"/>
              <a:gd name="connsiteY32" fmla="*/ 5229225 h 6276975"/>
              <a:gd name="connsiteX33" fmla="*/ 4981575 w 6696914"/>
              <a:gd name="connsiteY33" fmla="*/ 5219700 h 6276975"/>
              <a:gd name="connsiteX34" fmla="*/ 5153025 w 6696914"/>
              <a:gd name="connsiteY34" fmla="*/ 5153025 h 6276975"/>
              <a:gd name="connsiteX35" fmla="*/ 5238750 w 6696914"/>
              <a:gd name="connsiteY35" fmla="*/ 5086350 h 6276975"/>
              <a:gd name="connsiteX36" fmla="*/ 5353050 w 6696914"/>
              <a:gd name="connsiteY36" fmla="*/ 5000625 h 6276975"/>
              <a:gd name="connsiteX37" fmla="*/ 5486400 w 6696914"/>
              <a:gd name="connsiteY37" fmla="*/ 5029200 h 6276975"/>
              <a:gd name="connsiteX38" fmla="*/ 5705475 w 6696914"/>
              <a:gd name="connsiteY38" fmla="*/ 5067300 h 6276975"/>
              <a:gd name="connsiteX39" fmla="*/ 5895975 w 6696914"/>
              <a:gd name="connsiteY39" fmla="*/ 5095875 h 6276975"/>
              <a:gd name="connsiteX40" fmla="*/ 5895975 w 6696914"/>
              <a:gd name="connsiteY40" fmla="*/ 4972050 h 6276975"/>
              <a:gd name="connsiteX41" fmla="*/ 5848350 w 6696914"/>
              <a:gd name="connsiteY41" fmla="*/ 4895850 h 6276975"/>
              <a:gd name="connsiteX42" fmla="*/ 5810250 w 6696914"/>
              <a:gd name="connsiteY42" fmla="*/ 4800600 h 6276975"/>
              <a:gd name="connsiteX43" fmla="*/ 5800725 w 6696914"/>
              <a:gd name="connsiteY43" fmla="*/ 4629150 h 6276975"/>
              <a:gd name="connsiteX44" fmla="*/ 5772150 w 6696914"/>
              <a:gd name="connsiteY44" fmla="*/ 4543425 h 6276975"/>
              <a:gd name="connsiteX45" fmla="*/ 5791200 w 6696914"/>
              <a:gd name="connsiteY45" fmla="*/ 4210050 h 6276975"/>
              <a:gd name="connsiteX46" fmla="*/ 5953125 w 6696914"/>
              <a:gd name="connsiteY46" fmla="*/ 3933825 h 6276975"/>
              <a:gd name="connsiteX47" fmla="*/ 6057900 w 6696914"/>
              <a:gd name="connsiteY47" fmla="*/ 3790950 h 6276975"/>
              <a:gd name="connsiteX48" fmla="*/ 6057900 w 6696914"/>
              <a:gd name="connsiteY48" fmla="*/ 3581400 h 6276975"/>
              <a:gd name="connsiteX49" fmla="*/ 6048375 w 6696914"/>
              <a:gd name="connsiteY49" fmla="*/ 3438525 h 6276975"/>
              <a:gd name="connsiteX50" fmla="*/ 6010275 w 6696914"/>
              <a:gd name="connsiteY50" fmla="*/ 3371850 h 6276975"/>
              <a:gd name="connsiteX51" fmla="*/ 5972175 w 6696914"/>
              <a:gd name="connsiteY51" fmla="*/ 3181350 h 6276975"/>
              <a:gd name="connsiteX52" fmla="*/ 5991225 w 6696914"/>
              <a:gd name="connsiteY52" fmla="*/ 3019425 h 6276975"/>
              <a:gd name="connsiteX53" fmla="*/ 6067425 w 6696914"/>
              <a:gd name="connsiteY53" fmla="*/ 2924175 h 6276975"/>
              <a:gd name="connsiteX54" fmla="*/ 6057900 w 6696914"/>
              <a:gd name="connsiteY54" fmla="*/ 2771775 h 6276975"/>
              <a:gd name="connsiteX55" fmla="*/ 6057900 w 6696914"/>
              <a:gd name="connsiteY55" fmla="*/ 2667000 h 6276975"/>
              <a:gd name="connsiteX56" fmla="*/ 6181725 w 6696914"/>
              <a:gd name="connsiteY56" fmla="*/ 2457450 h 6276975"/>
              <a:gd name="connsiteX57" fmla="*/ 6191250 w 6696914"/>
              <a:gd name="connsiteY57" fmla="*/ 2352675 h 6276975"/>
              <a:gd name="connsiteX58" fmla="*/ 6191250 w 6696914"/>
              <a:gd name="connsiteY58" fmla="*/ 2276475 h 6276975"/>
              <a:gd name="connsiteX59" fmla="*/ 6276975 w 6696914"/>
              <a:gd name="connsiteY59" fmla="*/ 2124075 h 6276975"/>
              <a:gd name="connsiteX60" fmla="*/ 6315075 w 6696914"/>
              <a:gd name="connsiteY60" fmla="*/ 2009775 h 6276975"/>
              <a:gd name="connsiteX61" fmla="*/ 6438900 w 6696914"/>
              <a:gd name="connsiteY61" fmla="*/ 1866900 h 6276975"/>
              <a:gd name="connsiteX62" fmla="*/ 6534150 w 6696914"/>
              <a:gd name="connsiteY62" fmla="*/ 1771650 h 6276975"/>
              <a:gd name="connsiteX63" fmla="*/ 6657975 w 6696914"/>
              <a:gd name="connsiteY63" fmla="*/ 1695450 h 6276975"/>
              <a:gd name="connsiteX64" fmla="*/ 6696075 w 6696914"/>
              <a:gd name="connsiteY64" fmla="*/ 1581150 h 6276975"/>
              <a:gd name="connsiteX65" fmla="*/ 6629400 w 6696914"/>
              <a:gd name="connsiteY65" fmla="*/ 1400175 h 6276975"/>
              <a:gd name="connsiteX66" fmla="*/ 6581775 w 6696914"/>
              <a:gd name="connsiteY66" fmla="*/ 1181100 h 6276975"/>
              <a:gd name="connsiteX67" fmla="*/ 6534150 w 6696914"/>
              <a:gd name="connsiteY67" fmla="*/ 790575 h 6276975"/>
              <a:gd name="connsiteX68" fmla="*/ 6496050 w 6696914"/>
              <a:gd name="connsiteY68" fmla="*/ 523875 h 6276975"/>
              <a:gd name="connsiteX69" fmla="*/ 6362700 w 6696914"/>
              <a:gd name="connsiteY69" fmla="*/ 142875 h 6276975"/>
              <a:gd name="connsiteX70" fmla="*/ 6381750 w 6696914"/>
              <a:gd name="connsiteY70" fmla="*/ 0 h 6276975"/>
              <a:gd name="connsiteX0" fmla="*/ 0 w 6525464"/>
              <a:gd name="connsiteY0" fmla="*/ 6229350 h 6276975"/>
              <a:gd name="connsiteX1" fmla="*/ 190500 w 6525464"/>
              <a:gd name="connsiteY1" fmla="*/ 6276975 h 6276975"/>
              <a:gd name="connsiteX2" fmla="*/ 333375 w 6525464"/>
              <a:gd name="connsiteY2" fmla="*/ 6229350 h 6276975"/>
              <a:gd name="connsiteX3" fmla="*/ 476250 w 6525464"/>
              <a:gd name="connsiteY3" fmla="*/ 6210300 h 6276975"/>
              <a:gd name="connsiteX4" fmla="*/ 619125 w 6525464"/>
              <a:gd name="connsiteY4" fmla="*/ 6057900 h 6276975"/>
              <a:gd name="connsiteX5" fmla="*/ 619125 w 6525464"/>
              <a:gd name="connsiteY5" fmla="*/ 5953125 h 6276975"/>
              <a:gd name="connsiteX6" fmla="*/ 790575 w 6525464"/>
              <a:gd name="connsiteY6" fmla="*/ 5829300 h 6276975"/>
              <a:gd name="connsiteX7" fmla="*/ 866775 w 6525464"/>
              <a:gd name="connsiteY7" fmla="*/ 5657850 h 6276975"/>
              <a:gd name="connsiteX8" fmla="*/ 990600 w 6525464"/>
              <a:gd name="connsiteY8" fmla="*/ 5486400 h 6276975"/>
              <a:gd name="connsiteX9" fmla="*/ 1276350 w 6525464"/>
              <a:gd name="connsiteY9" fmla="*/ 5429250 h 6276975"/>
              <a:gd name="connsiteX10" fmla="*/ 1371600 w 6525464"/>
              <a:gd name="connsiteY10" fmla="*/ 5562600 h 6276975"/>
              <a:gd name="connsiteX11" fmla="*/ 1476375 w 6525464"/>
              <a:gd name="connsiteY11" fmla="*/ 5657850 h 6276975"/>
              <a:gd name="connsiteX12" fmla="*/ 1581150 w 6525464"/>
              <a:gd name="connsiteY12" fmla="*/ 5695950 h 6276975"/>
              <a:gd name="connsiteX13" fmla="*/ 1619250 w 6525464"/>
              <a:gd name="connsiteY13" fmla="*/ 5619750 h 6276975"/>
              <a:gd name="connsiteX14" fmla="*/ 1685925 w 6525464"/>
              <a:gd name="connsiteY14" fmla="*/ 5486400 h 6276975"/>
              <a:gd name="connsiteX15" fmla="*/ 1809750 w 6525464"/>
              <a:gd name="connsiteY15" fmla="*/ 5314950 h 6276975"/>
              <a:gd name="connsiteX16" fmla="*/ 1914525 w 6525464"/>
              <a:gd name="connsiteY16" fmla="*/ 5238750 h 6276975"/>
              <a:gd name="connsiteX17" fmla="*/ 2009775 w 6525464"/>
              <a:gd name="connsiteY17" fmla="*/ 5143500 h 6276975"/>
              <a:gd name="connsiteX18" fmla="*/ 2143125 w 6525464"/>
              <a:gd name="connsiteY18" fmla="*/ 5210175 h 6276975"/>
              <a:gd name="connsiteX19" fmla="*/ 2419350 w 6525464"/>
              <a:gd name="connsiteY19" fmla="*/ 5314950 h 6276975"/>
              <a:gd name="connsiteX20" fmla="*/ 2828925 w 6525464"/>
              <a:gd name="connsiteY20" fmla="*/ 5562600 h 6276975"/>
              <a:gd name="connsiteX21" fmla="*/ 2952750 w 6525464"/>
              <a:gd name="connsiteY21" fmla="*/ 5562600 h 6276975"/>
              <a:gd name="connsiteX22" fmla="*/ 2981325 w 6525464"/>
              <a:gd name="connsiteY22" fmla="*/ 5400675 h 6276975"/>
              <a:gd name="connsiteX23" fmla="*/ 3133725 w 6525464"/>
              <a:gd name="connsiteY23" fmla="*/ 5438775 h 6276975"/>
              <a:gd name="connsiteX24" fmla="*/ 3276600 w 6525464"/>
              <a:gd name="connsiteY24" fmla="*/ 5467350 h 6276975"/>
              <a:gd name="connsiteX25" fmla="*/ 3514725 w 6525464"/>
              <a:gd name="connsiteY25" fmla="*/ 5400675 h 6276975"/>
              <a:gd name="connsiteX26" fmla="*/ 3781425 w 6525464"/>
              <a:gd name="connsiteY26" fmla="*/ 5353050 h 6276975"/>
              <a:gd name="connsiteX27" fmla="*/ 3914775 w 6525464"/>
              <a:gd name="connsiteY27" fmla="*/ 5248275 h 6276975"/>
              <a:gd name="connsiteX28" fmla="*/ 4000500 w 6525464"/>
              <a:gd name="connsiteY28" fmla="*/ 5210175 h 6276975"/>
              <a:gd name="connsiteX29" fmla="*/ 4286250 w 6525464"/>
              <a:gd name="connsiteY29" fmla="*/ 5276850 h 6276975"/>
              <a:gd name="connsiteX30" fmla="*/ 4391025 w 6525464"/>
              <a:gd name="connsiteY30" fmla="*/ 5343525 h 6276975"/>
              <a:gd name="connsiteX31" fmla="*/ 4638675 w 6525464"/>
              <a:gd name="connsiteY31" fmla="*/ 5229225 h 6276975"/>
              <a:gd name="connsiteX32" fmla="*/ 4810125 w 6525464"/>
              <a:gd name="connsiteY32" fmla="*/ 5219700 h 6276975"/>
              <a:gd name="connsiteX33" fmla="*/ 4981575 w 6525464"/>
              <a:gd name="connsiteY33" fmla="*/ 5153025 h 6276975"/>
              <a:gd name="connsiteX34" fmla="*/ 5067300 w 6525464"/>
              <a:gd name="connsiteY34" fmla="*/ 5086350 h 6276975"/>
              <a:gd name="connsiteX35" fmla="*/ 5181600 w 6525464"/>
              <a:gd name="connsiteY35" fmla="*/ 5000625 h 6276975"/>
              <a:gd name="connsiteX36" fmla="*/ 5314950 w 6525464"/>
              <a:gd name="connsiteY36" fmla="*/ 5029200 h 6276975"/>
              <a:gd name="connsiteX37" fmla="*/ 5534025 w 6525464"/>
              <a:gd name="connsiteY37" fmla="*/ 5067300 h 6276975"/>
              <a:gd name="connsiteX38" fmla="*/ 5724525 w 6525464"/>
              <a:gd name="connsiteY38" fmla="*/ 5095875 h 6276975"/>
              <a:gd name="connsiteX39" fmla="*/ 5724525 w 6525464"/>
              <a:gd name="connsiteY39" fmla="*/ 4972050 h 6276975"/>
              <a:gd name="connsiteX40" fmla="*/ 5676900 w 6525464"/>
              <a:gd name="connsiteY40" fmla="*/ 4895850 h 6276975"/>
              <a:gd name="connsiteX41" fmla="*/ 5638800 w 6525464"/>
              <a:gd name="connsiteY41" fmla="*/ 4800600 h 6276975"/>
              <a:gd name="connsiteX42" fmla="*/ 5629275 w 6525464"/>
              <a:gd name="connsiteY42" fmla="*/ 4629150 h 6276975"/>
              <a:gd name="connsiteX43" fmla="*/ 5600700 w 6525464"/>
              <a:gd name="connsiteY43" fmla="*/ 4543425 h 6276975"/>
              <a:gd name="connsiteX44" fmla="*/ 5619750 w 6525464"/>
              <a:gd name="connsiteY44" fmla="*/ 4210050 h 6276975"/>
              <a:gd name="connsiteX45" fmla="*/ 5781675 w 6525464"/>
              <a:gd name="connsiteY45" fmla="*/ 3933825 h 6276975"/>
              <a:gd name="connsiteX46" fmla="*/ 5886450 w 6525464"/>
              <a:gd name="connsiteY46" fmla="*/ 3790950 h 6276975"/>
              <a:gd name="connsiteX47" fmla="*/ 5886450 w 6525464"/>
              <a:gd name="connsiteY47" fmla="*/ 3581400 h 6276975"/>
              <a:gd name="connsiteX48" fmla="*/ 5876925 w 6525464"/>
              <a:gd name="connsiteY48" fmla="*/ 3438525 h 6276975"/>
              <a:gd name="connsiteX49" fmla="*/ 5838825 w 6525464"/>
              <a:gd name="connsiteY49" fmla="*/ 3371850 h 6276975"/>
              <a:gd name="connsiteX50" fmla="*/ 5800725 w 6525464"/>
              <a:gd name="connsiteY50" fmla="*/ 3181350 h 6276975"/>
              <a:gd name="connsiteX51" fmla="*/ 5819775 w 6525464"/>
              <a:gd name="connsiteY51" fmla="*/ 3019425 h 6276975"/>
              <a:gd name="connsiteX52" fmla="*/ 5895975 w 6525464"/>
              <a:gd name="connsiteY52" fmla="*/ 2924175 h 6276975"/>
              <a:gd name="connsiteX53" fmla="*/ 5886450 w 6525464"/>
              <a:gd name="connsiteY53" fmla="*/ 2771775 h 6276975"/>
              <a:gd name="connsiteX54" fmla="*/ 5886450 w 6525464"/>
              <a:gd name="connsiteY54" fmla="*/ 2667000 h 6276975"/>
              <a:gd name="connsiteX55" fmla="*/ 6010275 w 6525464"/>
              <a:gd name="connsiteY55" fmla="*/ 2457450 h 6276975"/>
              <a:gd name="connsiteX56" fmla="*/ 6019800 w 6525464"/>
              <a:gd name="connsiteY56" fmla="*/ 2352675 h 6276975"/>
              <a:gd name="connsiteX57" fmla="*/ 6019800 w 6525464"/>
              <a:gd name="connsiteY57" fmla="*/ 2276475 h 6276975"/>
              <a:gd name="connsiteX58" fmla="*/ 6105525 w 6525464"/>
              <a:gd name="connsiteY58" fmla="*/ 2124075 h 6276975"/>
              <a:gd name="connsiteX59" fmla="*/ 6143625 w 6525464"/>
              <a:gd name="connsiteY59" fmla="*/ 2009775 h 6276975"/>
              <a:gd name="connsiteX60" fmla="*/ 6267450 w 6525464"/>
              <a:gd name="connsiteY60" fmla="*/ 1866900 h 6276975"/>
              <a:gd name="connsiteX61" fmla="*/ 6362700 w 6525464"/>
              <a:gd name="connsiteY61" fmla="*/ 1771650 h 6276975"/>
              <a:gd name="connsiteX62" fmla="*/ 6486525 w 6525464"/>
              <a:gd name="connsiteY62" fmla="*/ 1695450 h 6276975"/>
              <a:gd name="connsiteX63" fmla="*/ 6524625 w 6525464"/>
              <a:gd name="connsiteY63" fmla="*/ 1581150 h 6276975"/>
              <a:gd name="connsiteX64" fmla="*/ 6457950 w 6525464"/>
              <a:gd name="connsiteY64" fmla="*/ 1400175 h 6276975"/>
              <a:gd name="connsiteX65" fmla="*/ 6410325 w 6525464"/>
              <a:gd name="connsiteY65" fmla="*/ 1181100 h 6276975"/>
              <a:gd name="connsiteX66" fmla="*/ 6362700 w 6525464"/>
              <a:gd name="connsiteY66" fmla="*/ 790575 h 6276975"/>
              <a:gd name="connsiteX67" fmla="*/ 6324600 w 6525464"/>
              <a:gd name="connsiteY67" fmla="*/ 523875 h 6276975"/>
              <a:gd name="connsiteX68" fmla="*/ 6191250 w 6525464"/>
              <a:gd name="connsiteY68" fmla="*/ 142875 h 6276975"/>
              <a:gd name="connsiteX69" fmla="*/ 6210300 w 6525464"/>
              <a:gd name="connsiteY69" fmla="*/ 0 h 6276975"/>
              <a:gd name="connsiteX0" fmla="*/ 0 w 6334964"/>
              <a:gd name="connsiteY0" fmla="*/ 6276975 h 6276975"/>
              <a:gd name="connsiteX1" fmla="*/ 142875 w 6334964"/>
              <a:gd name="connsiteY1" fmla="*/ 6229350 h 6276975"/>
              <a:gd name="connsiteX2" fmla="*/ 285750 w 6334964"/>
              <a:gd name="connsiteY2" fmla="*/ 6210300 h 6276975"/>
              <a:gd name="connsiteX3" fmla="*/ 428625 w 6334964"/>
              <a:gd name="connsiteY3" fmla="*/ 6057900 h 6276975"/>
              <a:gd name="connsiteX4" fmla="*/ 428625 w 6334964"/>
              <a:gd name="connsiteY4" fmla="*/ 5953125 h 6276975"/>
              <a:gd name="connsiteX5" fmla="*/ 600075 w 6334964"/>
              <a:gd name="connsiteY5" fmla="*/ 5829300 h 6276975"/>
              <a:gd name="connsiteX6" fmla="*/ 676275 w 6334964"/>
              <a:gd name="connsiteY6" fmla="*/ 5657850 h 6276975"/>
              <a:gd name="connsiteX7" fmla="*/ 800100 w 6334964"/>
              <a:gd name="connsiteY7" fmla="*/ 5486400 h 6276975"/>
              <a:gd name="connsiteX8" fmla="*/ 1085850 w 6334964"/>
              <a:gd name="connsiteY8" fmla="*/ 5429250 h 6276975"/>
              <a:gd name="connsiteX9" fmla="*/ 1181100 w 6334964"/>
              <a:gd name="connsiteY9" fmla="*/ 5562600 h 6276975"/>
              <a:gd name="connsiteX10" fmla="*/ 1285875 w 6334964"/>
              <a:gd name="connsiteY10" fmla="*/ 5657850 h 6276975"/>
              <a:gd name="connsiteX11" fmla="*/ 1390650 w 6334964"/>
              <a:gd name="connsiteY11" fmla="*/ 5695950 h 6276975"/>
              <a:gd name="connsiteX12" fmla="*/ 1428750 w 6334964"/>
              <a:gd name="connsiteY12" fmla="*/ 5619750 h 6276975"/>
              <a:gd name="connsiteX13" fmla="*/ 1495425 w 6334964"/>
              <a:gd name="connsiteY13" fmla="*/ 5486400 h 6276975"/>
              <a:gd name="connsiteX14" fmla="*/ 1619250 w 6334964"/>
              <a:gd name="connsiteY14" fmla="*/ 5314950 h 6276975"/>
              <a:gd name="connsiteX15" fmla="*/ 1724025 w 6334964"/>
              <a:gd name="connsiteY15" fmla="*/ 5238750 h 6276975"/>
              <a:gd name="connsiteX16" fmla="*/ 1819275 w 6334964"/>
              <a:gd name="connsiteY16" fmla="*/ 5143500 h 6276975"/>
              <a:gd name="connsiteX17" fmla="*/ 1952625 w 6334964"/>
              <a:gd name="connsiteY17" fmla="*/ 5210175 h 6276975"/>
              <a:gd name="connsiteX18" fmla="*/ 2228850 w 6334964"/>
              <a:gd name="connsiteY18" fmla="*/ 5314950 h 6276975"/>
              <a:gd name="connsiteX19" fmla="*/ 2638425 w 6334964"/>
              <a:gd name="connsiteY19" fmla="*/ 5562600 h 6276975"/>
              <a:gd name="connsiteX20" fmla="*/ 2762250 w 6334964"/>
              <a:gd name="connsiteY20" fmla="*/ 5562600 h 6276975"/>
              <a:gd name="connsiteX21" fmla="*/ 2790825 w 6334964"/>
              <a:gd name="connsiteY21" fmla="*/ 5400675 h 6276975"/>
              <a:gd name="connsiteX22" fmla="*/ 2943225 w 6334964"/>
              <a:gd name="connsiteY22" fmla="*/ 5438775 h 6276975"/>
              <a:gd name="connsiteX23" fmla="*/ 3086100 w 6334964"/>
              <a:gd name="connsiteY23" fmla="*/ 5467350 h 6276975"/>
              <a:gd name="connsiteX24" fmla="*/ 3324225 w 6334964"/>
              <a:gd name="connsiteY24" fmla="*/ 5400675 h 6276975"/>
              <a:gd name="connsiteX25" fmla="*/ 3590925 w 6334964"/>
              <a:gd name="connsiteY25" fmla="*/ 5353050 h 6276975"/>
              <a:gd name="connsiteX26" fmla="*/ 3724275 w 6334964"/>
              <a:gd name="connsiteY26" fmla="*/ 5248275 h 6276975"/>
              <a:gd name="connsiteX27" fmla="*/ 3810000 w 6334964"/>
              <a:gd name="connsiteY27" fmla="*/ 5210175 h 6276975"/>
              <a:gd name="connsiteX28" fmla="*/ 4095750 w 6334964"/>
              <a:gd name="connsiteY28" fmla="*/ 5276850 h 6276975"/>
              <a:gd name="connsiteX29" fmla="*/ 4200525 w 6334964"/>
              <a:gd name="connsiteY29" fmla="*/ 5343525 h 6276975"/>
              <a:gd name="connsiteX30" fmla="*/ 4448175 w 6334964"/>
              <a:gd name="connsiteY30" fmla="*/ 5229225 h 6276975"/>
              <a:gd name="connsiteX31" fmla="*/ 4619625 w 6334964"/>
              <a:gd name="connsiteY31" fmla="*/ 5219700 h 6276975"/>
              <a:gd name="connsiteX32" fmla="*/ 4791075 w 6334964"/>
              <a:gd name="connsiteY32" fmla="*/ 5153025 h 6276975"/>
              <a:gd name="connsiteX33" fmla="*/ 4876800 w 6334964"/>
              <a:gd name="connsiteY33" fmla="*/ 5086350 h 6276975"/>
              <a:gd name="connsiteX34" fmla="*/ 4991100 w 6334964"/>
              <a:gd name="connsiteY34" fmla="*/ 5000625 h 6276975"/>
              <a:gd name="connsiteX35" fmla="*/ 5124450 w 6334964"/>
              <a:gd name="connsiteY35" fmla="*/ 5029200 h 6276975"/>
              <a:gd name="connsiteX36" fmla="*/ 5343525 w 6334964"/>
              <a:gd name="connsiteY36" fmla="*/ 5067300 h 6276975"/>
              <a:gd name="connsiteX37" fmla="*/ 5534025 w 6334964"/>
              <a:gd name="connsiteY37" fmla="*/ 5095875 h 6276975"/>
              <a:gd name="connsiteX38" fmla="*/ 5534025 w 6334964"/>
              <a:gd name="connsiteY38" fmla="*/ 4972050 h 6276975"/>
              <a:gd name="connsiteX39" fmla="*/ 5486400 w 6334964"/>
              <a:gd name="connsiteY39" fmla="*/ 4895850 h 6276975"/>
              <a:gd name="connsiteX40" fmla="*/ 5448300 w 6334964"/>
              <a:gd name="connsiteY40" fmla="*/ 4800600 h 6276975"/>
              <a:gd name="connsiteX41" fmla="*/ 5438775 w 6334964"/>
              <a:gd name="connsiteY41" fmla="*/ 4629150 h 6276975"/>
              <a:gd name="connsiteX42" fmla="*/ 5410200 w 6334964"/>
              <a:gd name="connsiteY42" fmla="*/ 4543425 h 6276975"/>
              <a:gd name="connsiteX43" fmla="*/ 5429250 w 6334964"/>
              <a:gd name="connsiteY43" fmla="*/ 4210050 h 6276975"/>
              <a:gd name="connsiteX44" fmla="*/ 5591175 w 6334964"/>
              <a:gd name="connsiteY44" fmla="*/ 3933825 h 6276975"/>
              <a:gd name="connsiteX45" fmla="*/ 5695950 w 6334964"/>
              <a:gd name="connsiteY45" fmla="*/ 3790950 h 6276975"/>
              <a:gd name="connsiteX46" fmla="*/ 5695950 w 6334964"/>
              <a:gd name="connsiteY46" fmla="*/ 3581400 h 6276975"/>
              <a:gd name="connsiteX47" fmla="*/ 5686425 w 6334964"/>
              <a:gd name="connsiteY47" fmla="*/ 3438525 h 6276975"/>
              <a:gd name="connsiteX48" fmla="*/ 5648325 w 6334964"/>
              <a:gd name="connsiteY48" fmla="*/ 3371850 h 6276975"/>
              <a:gd name="connsiteX49" fmla="*/ 5610225 w 6334964"/>
              <a:gd name="connsiteY49" fmla="*/ 3181350 h 6276975"/>
              <a:gd name="connsiteX50" fmla="*/ 5629275 w 6334964"/>
              <a:gd name="connsiteY50" fmla="*/ 3019425 h 6276975"/>
              <a:gd name="connsiteX51" fmla="*/ 5705475 w 6334964"/>
              <a:gd name="connsiteY51" fmla="*/ 2924175 h 6276975"/>
              <a:gd name="connsiteX52" fmla="*/ 5695950 w 6334964"/>
              <a:gd name="connsiteY52" fmla="*/ 2771775 h 6276975"/>
              <a:gd name="connsiteX53" fmla="*/ 5695950 w 6334964"/>
              <a:gd name="connsiteY53" fmla="*/ 2667000 h 6276975"/>
              <a:gd name="connsiteX54" fmla="*/ 5819775 w 6334964"/>
              <a:gd name="connsiteY54" fmla="*/ 2457450 h 6276975"/>
              <a:gd name="connsiteX55" fmla="*/ 5829300 w 6334964"/>
              <a:gd name="connsiteY55" fmla="*/ 2352675 h 6276975"/>
              <a:gd name="connsiteX56" fmla="*/ 5829300 w 6334964"/>
              <a:gd name="connsiteY56" fmla="*/ 2276475 h 6276975"/>
              <a:gd name="connsiteX57" fmla="*/ 5915025 w 6334964"/>
              <a:gd name="connsiteY57" fmla="*/ 2124075 h 6276975"/>
              <a:gd name="connsiteX58" fmla="*/ 5953125 w 6334964"/>
              <a:gd name="connsiteY58" fmla="*/ 2009775 h 6276975"/>
              <a:gd name="connsiteX59" fmla="*/ 6076950 w 6334964"/>
              <a:gd name="connsiteY59" fmla="*/ 1866900 h 6276975"/>
              <a:gd name="connsiteX60" fmla="*/ 6172200 w 6334964"/>
              <a:gd name="connsiteY60" fmla="*/ 1771650 h 6276975"/>
              <a:gd name="connsiteX61" fmla="*/ 6296025 w 6334964"/>
              <a:gd name="connsiteY61" fmla="*/ 1695450 h 6276975"/>
              <a:gd name="connsiteX62" fmla="*/ 6334125 w 6334964"/>
              <a:gd name="connsiteY62" fmla="*/ 1581150 h 6276975"/>
              <a:gd name="connsiteX63" fmla="*/ 6267450 w 6334964"/>
              <a:gd name="connsiteY63" fmla="*/ 1400175 h 6276975"/>
              <a:gd name="connsiteX64" fmla="*/ 6219825 w 6334964"/>
              <a:gd name="connsiteY64" fmla="*/ 1181100 h 6276975"/>
              <a:gd name="connsiteX65" fmla="*/ 6172200 w 6334964"/>
              <a:gd name="connsiteY65" fmla="*/ 790575 h 6276975"/>
              <a:gd name="connsiteX66" fmla="*/ 6134100 w 6334964"/>
              <a:gd name="connsiteY66" fmla="*/ 523875 h 6276975"/>
              <a:gd name="connsiteX67" fmla="*/ 6000750 w 6334964"/>
              <a:gd name="connsiteY67" fmla="*/ 142875 h 6276975"/>
              <a:gd name="connsiteX68" fmla="*/ 6019800 w 6334964"/>
              <a:gd name="connsiteY68" fmla="*/ 0 h 6276975"/>
              <a:gd name="connsiteX0" fmla="*/ 0 w 6192089"/>
              <a:gd name="connsiteY0" fmla="*/ 6229350 h 6229350"/>
              <a:gd name="connsiteX1" fmla="*/ 142875 w 6192089"/>
              <a:gd name="connsiteY1" fmla="*/ 6210300 h 6229350"/>
              <a:gd name="connsiteX2" fmla="*/ 285750 w 6192089"/>
              <a:gd name="connsiteY2" fmla="*/ 6057900 h 6229350"/>
              <a:gd name="connsiteX3" fmla="*/ 285750 w 6192089"/>
              <a:gd name="connsiteY3" fmla="*/ 5953125 h 6229350"/>
              <a:gd name="connsiteX4" fmla="*/ 457200 w 6192089"/>
              <a:gd name="connsiteY4" fmla="*/ 5829300 h 6229350"/>
              <a:gd name="connsiteX5" fmla="*/ 533400 w 6192089"/>
              <a:gd name="connsiteY5" fmla="*/ 5657850 h 6229350"/>
              <a:gd name="connsiteX6" fmla="*/ 657225 w 6192089"/>
              <a:gd name="connsiteY6" fmla="*/ 5486400 h 6229350"/>
              <a:gd name="connsiteX7" fmla="*/ 942975 w 6192089"/>
              <a:gd name="connsiteY7" fmla="*/ 5429250 h 6229350"/>
              <a:gd name="connsiteX8" fmla="*/ 1038225 w 6192089"/>
              <a:gd name="connsiteY8" fmla="*/ 5562600 h 6229350"/>
              <a:gd name="connsiteX9" fmla="*/ 1143000 w 6192089"/>
              <a:gd name="connsiteY9" fmla="*/ 5657850 h 6229350"/>
              <a:gd name="connsiteX10" fmla="*/ 1247775 w 6192089"/>
              <a:gd name="connsiteY10" fmla="*/ 5695950 h 6229350"/>
              <a:gd name="connsiteX11" fmla="*/ 1285875 w 6192089"/>
              <a:gd name="connsiteY11" fmla="*/ 5619750 h 6229350"/>
              <a:gd name="connsiteX12" fmla="*/ 1352550 w 6192089"/>
              <a:gd name="connsiteY12" fmla="*/ 5486400 h 6229350"/>
              <a:gd name="connsiteX13" fmla="*/ 1476375 w 6192089"/>
              <a:gd name="connsiteY13" fmla="*/ 5314950 h 6229350"/>
              <a:gd name="connsiteX14" fmla="*/ 1581150 w 6192089"/>
              <a:gd name="connsiteY14" fmla="*/ 5238750 h 6229350"/>
              <a:gd name="connsiteX15" fmla="*/ 1676400 w 6192089"/>
              <a:gd name="connsiteY15" fmla="*/ 5143500 h 6229350"/>
              <a:gd name="connsiteX16" fmla="*/ 1809750 w 6192089"/>
              <a:gd name="connsiteY16" fmla="*/ 5210175 h 6229350"/>
              <a:gd name="connsiteX17" fmla="*/ 2085975 w 6192089"/>
              <a:gd name="connsiteY17" fmla="*/ 5314950 h 6229350"/>
              <a:gd name="connsiteX18" fmla="*/ 2495550 w 6192089"/>
              <a:gd name="connsiteY18" fmla="*/ 5562600 h 6229350"/>
              <a:gd name="connsiteX19" fmla="*/ 2619375 w 6192089"/>
              <a:gd name="connsiteY19" fmla="*/ 5562600 h 6229350"/>
              <a:gd name="connsiteX20" fmla="*/ 2647950 w 6192089"/>
              <a:gd name="connsiteY20" fmla="*/ 5400675 h 6229350"/>
              <a:gd name="connsiteX21" fmla="*/ 2800350 w 6192089"/>
              <a:gd name="connsiteY21" fmla="*/ 5438775 h 6229350"/>
              <a:gd name="connsiteX22" fmla="*/ 2943225 w 6192089"/>
              <a:gd name="connsiteY22" fmla="*/ 5467350 h 6229350"/>
              <a:gd name="connsiteX23" fmla="*/ 3181350 w 6192089"/>
              <a:gd name="connsiteY23" fmla="*/ 5400675 h 6229350"/>
              <a:gd name="connsiteX24" fmla="*/ 3448050 w 6192089"/>
              <a:gd name="connsiteY24" fmla="*/ 5353050 h 6229350"/>
              <a:gd name="connsiteX25" fmla="*/ 3581400 w 6192089"/>
              <a:gd name="connsiteY25" fmla="*/ 5248275 h 6229350"/>
              <a:gd name="connsiteX26" fmla="*/ 3667125 w 6192089"/>
              <a:gd name="connsiteY26" fmla="*/ 5210175 h 6229350"/>
              <a:gd name="connsiteX27" fmla="*/ 3952875 w 6192089"/>
              <a:gd name="connsiteY27" fmla="*/ 5276850 h 6229350"/>
              <a:gd name="connsiteX28" fmla="*/ 4057650 w 6192089"/>
              <a:gd name="connsiteY28" fmla="*/ 5343525 h 6229350"/>
              <a:gd name="connsiteX29" fmla="*/ 4305300 w 6192089"/>
              <a:gd name="connsiteY29" fmla="*/ 5229225 h 6229350"/>
              <a:gd name="connsiteX30" fmla="*/ 4476750 w 6192089"/>
              <a:gd name="connsiteY30" fmla="*/ 5219700 h 6229350"/>
              <a:gd name="connsiteX31" fmla="*/ 4648200 w 6192089"/>
              <a:gd name="connsiteY31" fmla="*/ 5153025 h 6229350"/>
              <a:gd name="connsiteX32" fmla="*/ 4733925 w 6192089"/>
              <a:gd name="connsiteY32" fmla="*/ 5086350 h 6229350"/>
              <a:gd name="connsiteX33" fmla="*/ 4848225 w 6192089"/>
              <a:gd name="connsiteY33" fmla="*/ 5000625 h 6229350"/>
              <a:gd name="connsiteX34" fmla="*/ 4981575 w 6192089"/>
              <a:gd name="connsiteY34" fmla="*/ 5029200 h 6229350"/>
              <a:gd name="connsiteX35" fmla="*/ 5200650 w 6192089"/>
              <a:gd name="connsiteY35" fmla="*/ 5067300 h 6229350"/>
              <a:gd name="connsiteX36" fmla="*/ 5391150 w 6192089"/>
              <a:gd name="connsiteY36" fmla="*/ 5095875 h 6229350"/>
              <a:gd name="connsiteX37" fmla="*/ 5391150 w 6192089"/>
              <a:gd name="connsiteY37" fmla="*/ 4972050 h 6229350"/>
              <a:gd name="connsiteX38" fmla="*/ 5343525 w 6192089"/>
              <a:gd name="connsiteY38" fmla="*/ 4895850 h 6229350"/>
              <a:gd name="connsiteX39" fmla="*/ 5305425 w 6192089"/>
              <a:gd name="connsiteY39" fmla="*/ 4800600 h 6229350"/>
              <a:gd name="connsiteX40" fmla="*/ 5295900 w 6192089"/>
              <a:gd name="connsiteY40" fmla="*/ 4629150 h 6229350"/>
              <a:gd name="connsiteX41" fmla="*/ 5267325 w 6192089"/>
              <a:gd name="connsiteY41" fmla="*/ 4543425 h 6229350"/>
              <a:gd name="connsiteX42" fmla="*/ 5286375 w 6192089"/>
              <a:gd name="connsiteY42" fmla="*/ 4210050 h 6229350"/>
              <a:gd name="connsiteX43" fmla="*/ 5448300 w 6192089"/>
              <a:gd name="connsiteY43" fmla="*/ 3933825 h 6229350"/>
              <a:gd name="connsiteX44" fmla="*/ 5553075 w 6192089"/>
              <a:gd name="connsiteY44" fmla="*/ 3790950 h 6229350"/>
              <a:gd name="connsiteX45" fmla="*/ 5553075 w 6192089"/>
              <a:gd name="connsiteY45" fmla="*/ 3581400 h 6229350"/>
              <a:gd name="connsiteX46" fmla="*/ 5543550 w 6192089"/>
              <a:gd name="connsiteY46" fmla="*/ 3438525 h 6229350"/>
              <a:gd name="connsiteX47" fmla="*/ 5505450 w 6192089"/>
              <a:gd name="connsiteY47" fmla="*/ 3371850 h 6229350"/>
              <a:gd name="connsiteX48" fmla="*/ 5467350 w 6192089"/>
              <a:gd name="connsiteY48" fmla="*/ 3181350 h 6229350"/>
              <a:gd name="connsiteX49" fmla="*/ 5486400 w 6192089"/>
              <a:gd name="connsiteY49" fmla="*/ 3019425 h 6229350"/>
              <a:gd name="connsiteX50" fmla="*/ 5562600 w 6192089"/>
              <a:gd name="connsiteY50" fmla="*/ 2924175 h 6229350"/>
              <a:gd name="connsiteX51" fmla="*/ 5553075 w 6192089"/>
              <a:gd name="connsiteY51" fmla="*/ 2771775 h 6229350"/>
              <a:gd name="connsiteX52" fmla="*/ 5553075 w 6192089"/>
              <a:gd name="connsiteY52" fmla="*/ 2667000 h 6229350"/>
              <a:gd name="connsiteX53" fmla="*/ 5676900 w 6192089"/>
              <a:gd name="connsiteY53" fmla="*/ 2457450 h 6229350"/>
              <a:gd name="connsiteX54" fmla="*/ 5686425 w 6192089"/>
              <a:gd name="connsiteY54" fmla="*/ 2352675 h 6229350"/>
              <a:gd name="connsiteX55" fmla="*/ 5686425 w 6192089"/>
              <a:gd name="connsiteY55" fmla="*/ 2276475 h 6229350"/>
              <a:gd name="connsiteX56" fmla="*/ 5772150 w 6192089"/>
              <a:gd name="connsiteY56" fmla="*/ 2124075 h 6229350"/>
              <a:gd name="connsiteX57" fmla="*/ 5810250 w 6192089"/>
              <a:gd name="connsiteY57" fmla="*/ 2009775 h 6229350"/>
              <a:gd name="connsiteX58" fmla="*/ 5934075 w 6192089"/>
              <a:gd name="connsiteY58" fmla="*/ 1866900 h 6229350"/>
              <a:gd name="connsiteX59" fmla="*/ 6029325 w 6192089"/>
              <a:gd name="connsiteY59" fmla="*/ 1771650 h 6229350"/>
              <a:gd name="connsiteX60" fmla="*/ 6153150 w 6192089"/>
              <a:gd name="connsiteY60" fmla="*/ 1695450 h 6229350"/>
              <a:gd name="connsiteX61" fmla="*/ 6191250 w 6192089"/>
              <a:gd name="connsiteY61" fmla="*/ 1581150 h 6229350"/>
              <a:gd name="connsiteX62" fmla="*/ 6124575 w 6192089"/>
              <a:gd name="connsiteY62" fmla="*/ 1400175 h 6229350"/>
              <a:gd name="connsiteX63" fmla="*/ 6076950 w 6192089"/>
              <a:gd name="connsiteY63" fmla="*/ 1181100 h 6229350"/>
              <a:gd name="connsiteX64" fmla="*/ 6029325 w 6192089"/>
              <a:gd name="connsiteY64" fmla="*/ 790575 h 6229350"/>
              <a:gd name="connsiteX65" fmla="*/ 5991225 w 6192089"/>
              <a:gd name="connsiteY65" fmla="*/ 523875 h 6229350"/>
              <a:gd name="connsiteX66" fmla="*/ 5857875 w 6192089"/>
              <a:gd name="connsiteY66" fmla="*/ 142875 h 6229350"/>
              <a:gd name="connsiteX67" fmla="*/ 5876925 w 6192089"/>
              <a:gd name="connsiteY67" fmla="*/ 0 h 6229350"/>
              <a:gd name="connsiteX0" fmla="*/ 0 w 6192089"/>
              <a:gd name="connsiteY0" fmla="*/ 6229350 h 6229350"/>
              <a:gd name="connsiteX1" fmla="*/ 285750 w 6192089"/>
              <a:gd name="connsiteY1" fmla="*/ 6057900 h 6229350"/>
              <a:gd name="connsiteX2" fmla="*/ 285750 w 6192089"/>
              <a:gd name="connsiteY2" fmla="*/ 5953125 h 6229350"/>
              <a:gd name="connsiteX3" fmla="*/ 457200 w 6192089"/>
              <a:gd name="connsiteY3" fmla="*/ 5829300 h 6229350"/>
              <a:gd name="connsiteX4" fmla="*/ 533400 w 6192089"/>
              <a:gd name="connsiteY4" fmla="*/ 5657850 h 6229350"/>
              <a:gd name="connsiteX5" fmla="*/ 657225 w 6192089"/>
              <a:gd name="connsiteY5" fmla="*/ 5486400 h 6229350"/>
              <a:gd name="connsiteX6" fmla="*/ 942975 w 6192089"/>
              <a:gd name="connsiteY6" fmla="*/ 5429250 h 6229350"/>
              <a:gd name="connsiteX7" fmla="*/ 1038225 w 6192089"/>
              <a:gd name="connsiteY7" fmla="*/ 5562600 h 6229350"/>
              <a:gd name="connsiteX8" fmla="*/ 1143000 w 6192089"/>
              <a:gd name="connsiteY8" fmla="*/ 5657850 h 6229350"/>
              <a:gd name="connsiteX9" fmla="*/ 1247775 w 6192089"/>
              <a:gd name="connsiteY9" fmla="*/ 5695950 h 6229350"/>
              <a:gd name="connsiteX10" fmla="*/ 1285875 w 6192089"/>
              <a:gd name="connsiteY10" fmla="*/ 5619750 h 6229350"/>
              <a:gd name="connsiteX11" fmla="*/ 1352550 w 6192089"/>
              <a:gd name="connsiteY11" fmla="*/ 5486400 h 6229350"/>
              <a:gd name="connsiteX12" fmla="*/ 1476375 w 6192089"/>
              <a:gd name="connsiteY12" fmla="*/ 5314950 h 6229350"/>
              <a:gd name="connsiteX13" fmla="*/ 1581150 w 6192089"/>
              <a:gd name="connsiteY13" fmla="*/ 5238750 h 6229350"/>
              <a:gd name="connsiteX14" fmla="*/ 1676400 w 6192089"/>
              <a:gd name="connsiteY14" fmla="*/ 5143500 h 6229350"/>
              <a:gd name="connsiteX15" fmla="*/ 1809750 w 6192089"/>
              <a:gd name="connsiteY15" fmla="*/ 5210175 h 6229350"/>
              <a:gd name="connsiteX16" fmla="*/ 2085975 w 6192089"/>
              <a:gd name="connsiteY16" fmla="*/ 5314950 h 6229350"/>
              <a:gd name="connsiteX17" fmla="*/ 2495550 w 6192089"/>
              <a:gd name="connsiteY17" fmla="*/ 5562600 h 6229350"/>
              <a:gd name="connsiteX18" fmla="*/ 2619375 w 6192089"/>
              <a:gd name="connsiteY18" fmla="*/ 5562600 h 6229350"/>
              <a:gd name="connsiteX19" fmla="*/ 2647950 w 6192089"/>
              <a:gd name="connsiteY19" fmla="*/ 5400675 h 6229350"/>
              <a:gd name="connsiteX20" fmla="*/ 2800350 w 6192089"/>
              <a:gd name="connsiteY20" fmla="*/ 5438775 h 6229350"/>
              <a:gd name="connsiteX21" fmla="*/ 2943225 w 6192089"/>
              <a:gd name="connsiteY21" fmla="*/ 5467350 h 6229350"/>
              <a:gd name="connsiteX22" fmla="*/ 3181350 w 6192089"/>
              <a:gd name="connsiteY22" fmla="*/ 5400675 h 6229350"/>
              <a:gd name="connsiteX23" fmla="*/ 3448050 w 6192089"/>
              <a:gd name="connsiteY23" fmla="*/ 5353050 h 6229350"/>
              <a:gd name="connsiteX24" fmla="*/ 3581400 w 6192089"/>
              <a:gd name="connsiteY24" fmla="*/ 5248275 h 6229350"/>
              <a:gd name="connsiteX25" fmla="*/ 3667125 w 6192089"/>
              <a:gd name="connsiteY25" fmla="*/ 5210175 h 6229350"/>
              <a:gd name="connsiteX26" fmla="*/ 3952875 w 6192089"/>
              <a:gd name="connsiteY26" fmla="*/ 5276850 h 6229350"/>
              <a:gd name="connsiteX27" fmla="*/ 4057650 w 6192089"/>
              <a:gd name="connsiteY27" fmla="*/ 5343525 h 6229350"/>
              <a:gd name="connsiteX28" fmla="*/ 4305300 w 6192089"/>
              <a:gd name="connsiteY28" fmla="*/ 5229225 h 6229350"/>
              <a:gd name="connsiteX29" fmla="*/ 4476750 w 6192089"/>
              <a:gd name="connsiteY29" fmla="*/ 5219700 h 6229350"/>
              <a:gd name="connsiteX30" fmla="*/ 4648200 w 6192089"/>
              <a:gd name="connsiteY30" fmla="*/ 5153025 h 6229350"/>
              <a:gd name="connsiteX31" fmla="*/ 4733925 w 6192089"/>
              <a:gd name="connsiteY31" fmla="*/ 5086350 h 6229350"/>
              <a:gd name="connsiteX32" fmla="*/ 4848225 w 6192089"/>
              <a:gd name="connsiteY32" fmla="*/ 5000625 h 6229350"/>
              <a:gd name="connsiteX33" fmla="*/ 4981575 w 6192089"/>
              <a:gd name="connsiteY33" fmla="*/ 5029200 h 6229350"/>
              <a:gd name="connsiteX34" fmla="*/ 5200650 w 6192089"/>
              <a:gd name="connsiteY34" fmla="*/ 5067300 h 6229350"/>
              <a:gd name="connsiteX35" fmla="*/ 5391150 w 6192089"/>
              <a:gd name="connsiteY35" fmla="*/ 5095875 h 6229350"/>
              <a:gd name="connsiteX36" fmla="*/ 5391150 w 6192089"/>
              <a:gd name="connsiteY36" fmla="*/ 4972050 h 6229350"/>
              <a:gd name="connsiteX37" fmla="*/ 5343525 w 6192089"/>
              <a:gd name="connsiteY37" fmla="*/ 4895850 h 6229350"/>
              <a:gd name="connsiteX38" fmla="*/ 5305425 w 6192089"/>
              <a:gd name="connsiteY38" fmla="*/ 4800600 h 6229350"/>
              <a:gd name="connsiteX39" fmla="*/ 5295900 w 6192089"/>
              <a:gd name="connsiteY39" fmla="*/ 4629150 h 6229350"/>
              <a:gd name="connsiteX40" fmla="*/ 5267325 w 6192089"/>
              <a:gd name="connsiteY40" fmla="*/ 4543425 h 6229350"/>
              <a:gd name="connsiteX41" fmla="*/ 5286375 w 6192089"/>
              <a:gd name="connsiteY41" fmla="*/ 4210050 h 6229350"/>
              <a:gd name="connsiteX42" fmla="*/ 5448300 w 6192089"/>
              <a:gd name="connsiteY42" fmla="*/ 3933825 h 6229350"/>
              <a:gd name="connsiteX43" fmla="*/ 5553075 w 6192089"/>
              <a:gd name="connsiteY43" fmla="*/ 3790950 h 6229350"/>
              <a:gd name="connsiteX44" fmla="*/ 5553075 w 6192089"/>
              <a:gd name="connsiteY44" fmla="*/ 3581400 h 6229350"/>
              <a:gd name="connsiteX45" fmla="*/ 5543550 w 6192089"/>
              <a:gd name="connsiteY45" fmla="*/ 3438525 h 6229350"/>
              <a:gd name="connsiteX46" fmla="*/ 5505450 w 6192089"/>
              <a:gd name="connsiteY46" fmla="*/ 3371850 h 6229350"/>
              <a:gd name="connsiteX47" fmla="*/ 5467350 w 6192089"/>
              <a:gd name="connsiteY47" fmla="*/ 3181350 h 6229350"/>
              <a:gd name="connsiteX48" fmla="*/ 5486400 w 6192089"/>
              <a:gd name="connsiteY48" fmla="*/ 3019425 h 6229350"/>
              <a:gd name="connsiteX49" fmla="*/ 5562600 w 6192089"/>
              <a:gd name="connsiteY49" fmla="*/ 2924175 h 6229350"/>
              <a:gd name="connsiteX50" fmla="*/ 5553075 w 6192089"/>
              <a:gd name="connsiteY50" fmla="*/ 2771775 h 6229350"/>
              <a:gd name="connsiteX51" fmla="*/ 5553075 w 6192089"/>
              <a:gd name="connsiteY51" fmla="*/ 2667000 h 6229350"/>
              <a:gd name="connsiteX52" fmla="*/ 5676900 w 6192089"/>
              <a:gd name="connsiteY52" fmla="*/ 2457450 h 6229350"/>
              <a:gd name="connsiteX53" fmla="*/ 5686425 w 6192089"/>
              <a:gd name="connsiteY53" fmla="*/ 2352675 h 6229350"/>
              <a:gd name="connsiteX54" fmla="*/ 5686425 w 6192089"/>
              <a:gd name="connsiteY54" fmla="*/ 2276475 h 6229350"/>
              <a:gd name="connsiteX55" fmla="*/ 5772150 w 6192089"/>
              <a:gd name="connsiteY55" fmla="*/ 2124075 h 6229350"/>
              <a:gd name="connsiteX56" fmla="*/ 5810250 w 6192089"/>
              <a:gd name="connsiteY56" fmla="*/ 2009775 h 6229350"/>
              <a:gd name="connsiteX57" fmla="*/ 5934075 w 6192089"/>
              <a:gd name="connsiteY57" fmla="*/ 1866900 h 6229350"/>
              <a:gd name="connsiteX58" fmla="*/ 6029325 w 6192089"/>
              <a:gd name="connsiteY58" fmla="*/ 1771650 h 6229350"/>
              <a:gd name="connsiteX59" fmla="*/ 6153150 w 6192089"/>
              <a:gd name="connsiteY59" fmla="*/ 1695450 h 6229350"/>
              <a:gd name="connsiteX60" fmla="*/ 6191250 w 6192089"/>
              <a:gd name="connsiteY60" fmla="*/ 1581150 h 6229350"/>
              <a:gd name="connsiteX61" fmla="*/ 6124575 w 6192089"/>
              <a:gd name="connsiteY61" fmla="*/ 1400175 h 6229350"/>
              <a:gd name="connsiteX62" fmla="*/ 6076950 w 6192089"/>
              <a:gd name="connsiteY62" fmla="*/ 1181100 h 6229350"/>
              <a:gd name="connsiteX63" fmla="*/ 6029325 w 6192089"/>
              <a:gd name="connsiteY63" fmla="*/ 790575 h 6229350"/>
              <a:gd name="connsiteX64" fmla="*/ 5991225 w 6192089"/>
              <a:gd name="connsiteY64" fmla="*/ 523875 h 6229350"/>
              <a:gd name="connsiteX65" fmla="*/ 5857875 w 6192089"/>
              <a:gd name="connsiteY65" fmla="*/ 142875 h 6229350"/>
              <a:gd name="connsiteX66" fmla="*/ 5876925 w 6192089"/>
              <a:gd name="connsiteY66" fmla="*/ 0 h 6229350"/>
              <a:gd name="connsiteX0" fmla="*/ 6615 w 5912954"/>
              <a:gd name="connsiteY0" fmla="*/ 6057900 h 6057900"/>
              <a:gd name="connsiteX1" fmla="*/ 6615 w 5912954"/>
              <a:gd name="connsiteY1" fmla="*/ 5953125 h 6057900"/>
              <a:gd name="connsiteX2" fmla="*/ 178065 w 5912954"/>
              <a:gd name="connsiteY2" fmla="*/ 5829300 h 6057900"/>
              <a:gd name="connsiteX3" fmla="*/ 254265 w 5912954"/>
              <a:gd name="connsiteY3" fmla="*/ 5657850 h 6057900"/>
              <a:gd name="connsiteX4" fmla="*/ 378090 w 5912954"/>
              <a:gd name="connsiteY4" fmla="*/ 5486400 h 6057900"/>
              <a:gd name="connsiteX5" fmla="*/ 663840 w 5912954"/>
              <a:gd name="connsiteY5" fmla="*/ 5429250 h 6057900"/>
              <a:gd name="connsiteX6" fmla="*/ 759090 w 5912954"/>
              <a:gd name="connsiteY6" fmla="*/ 5562600 h 6057900"/>
              <a:gd name="connsiteX7" fmla="*/ 863865 w 5912954"/>
              <a:gd name="connsiteY7" fmla="*/ 5657850 h 6057900"/>
              <a:gd name="connsiteX8" fmla="*/ 968640 w 5912954"/>
              <a:gd name="connsiteY8" fmla="*/ 5695950 h 6057900"/>
              <a:gd name="connsiteX9" fmla="*/ 1006740 w 5912954"/>
              <a:gd name="connsiteY9" fmla="*/ 5619750 h 6057900"/>
              <a:gd name="connsiteX10" fmla="*/ 1073415 w 5912954"/>
              <a:gd name="connsiteY10" fmla="*/ 5486400 h 6057900"/>
              <a:gd name="connsiteX11" fmla="*/ 1197240 w 5912954"/>
              <a:gd name="connsiteY11" fmla="*/ 5314950 h 6057900"/>
              <a:gd name="connsiteX12" fmla="*/ 1302015 w 5912954"/>
              <a:gd name="connsiteY12" fmla="*/ 5238750 h 6057900"/>
              <a:gd name="connsiteX13" fmla="*/ 1397265 w 5912954"/>
              <a:gd name="connsiteY13" fmla="*/ 5143500 h 6057900"/>
              <a:gd name="connsiteX14" fmla="*/ 1530615 w 5912954"/>
              <a:gd name="connsiteY14" fmla="*/ 5210175 h 6057900"/>
              <a:gd name="connsiteX15" fmla="*/ 1806840 w 5912954"/>
              <a:gd name="connsiteY15" fmla="*/ 5314950 h 6057900"/>
              <a:gd name="connsiteX16" fmla="*/ 2216415 w 5912954"/>
              <a:gd name="connsiteY16" fmla="*/ 5562600 h 6057900"/>
              <a:gd name="connsiteX17" fmla="*/ 2340240 w 5912954"/>
              <a:gd name="connsiteY17" fmla="*/ 5562600 h 6057900"/>
              <a:gd name="connsiteX18" fmla="*/ 2368815 w 5912954"/>
              <a:gd name="connsiteY18" fmla="*/ 5400675 h 6057900"/>
              <a:gd name="connsiteX19" fmla="*/ 2521215 w 5912954"/>
              <a:gd name="connsiteY19" fmla="*/ 5438775 h 6057900"/>
              <a:gd name="connsiteX20" fmla="*/ 2664090 w 5912954"/>
              <a:gd name="connsiteY20" fmla="*/ 5467350 h 6057900"/>
              <a:gd name="connsiteX21" fmla="*/ 2902215 w 5912954"/>
              <a:gd name="connsiteY21" fmla="*/ 5400675 h 6057900"/>
              <a:gd name="connsiteX22" fmla="*/ 3168915 w 5912954"/>
              <a:gd name="connsiteY22" fmla="*/ 5353050 h 6057900"/>
              <a:gd name="connsiteX23" fmla="*/ 3302265 w 5912954"/>
              <a:gd name="connsiteY23" fmla="*/ 5248275 h 6057900"/>
              <a:gd name="connsiteX24" fmla="*/ 3387990 w 5912954"/>
              <a:gd name="connsiteY24" fmla="*/ 5210175 h 6057900"/>
              <a:gd name="connsiteX25" fmla="*/ 3673740 w 5912954"/>
              <a:gd name="connsiteY25" fmla="*/ 5276850 h 6057900"/>
              <a:gd name="connsiteX26" fmla="*/ 3778515 w 5912954"/>
              <a:gd name="connsiteY26" fmla="*/ 5343525 h 6057900"/>
              <a:gd name="connsiteX27" fmla="*/ 4026165 w 5912954"/>
              <a:gd name="connsiteY27" fmla="*/ 5229225 h 6057900"/>
              <a:gd name="connsiteX28" fmla="*/ 4197615 w 5912954"/>
              <a:gd name="connsiteY28" fmla="*/ 5219700 h 6057900"/>
              <a:gd name="connsiteX29" fmla="*/ 4369065 w 5912954"/>
              <a:gd name="connsiteY29" fmla="*/ 5153025 h 6057900"/>
              <a:gd name="connsiteX30" fmla="*/ 4454790 w 5912954"/>
              <a:gd name="connsiteY30" fmla="*/ 5086350 h 6057900"/>
              <a:gd name="connsiteX31" fmla="*/ 4569090 w 5912954"/>
              <a:gd name="connsiteY31" fmla="*/ 5000625 h 6057900"/>
              <a:gd name="connsiteX32" fmla="*/ 4702440 w 5912954"/>
              <a:gd name="connsiteY32" fmla="*/ 5029200 h 6057900"/>
              <a:gd name="connsiteX33" fmla="*/ 4921515 w 5912954"/>
              <a:gd name="connsiteY33" fmla="*/ 5067300 h 6057900"/>
              <a:gd name="connsiteX34" fmla="*/ 5112015 w 5912954"/>
              <a:gd name="connsiteY34" fmla="*/ 5095875 h 6057900"/>
              <a:gd name="connsiteX35" fmla="*/ 5112015 w 5912954"/>
              <a:gd name="connsiteY35" fmla="*/ 4972050 h 6057900"/>
              <a:gd name="connsiteX36" fmla="*/ 5064390 w 5912954"/>
              <a:gd name="connsiteY36" fmla="*/ 4895850 h 6057900"/>
              <a:gd name="connsiteX37" fmla="*/ 5026290 w 5912954"/>
              <a:gd name="connsiteY37" fmla="*/ 4800600 h 6057900"/>
              <a:gd name="connsiteX38" fmla="*/ 5016765 w 5912954"/>
              <a:gd name="connsiteY38" fmla="*/ 4629150 h 6057900"/>
              <a:gd name="connsiteX39" fmla="*/ 4988190 w 5912954"/>
              <a:gd name="connsiteY39" fmla="*/ 4543425 h 6057900"/>
              <a:gd name="connsiteX40" fmla="*/ 5007240 w 5912954"/>
              <a:gd name="connsiteY40" fmla="*/ 4210050 h 6057900"/>
              <a:gd name="connsiteX41" fmla="*/ 5169165 w 5912954"/>
              <a:gd name="connsiteY41" fmla="*/ 3933825 h 6057900"/>
              <a:gd name="connsiteX42" fmla="*/ 5273940 w 5912954"/>
              <a:gd name="connsiteY42" fmla="*/ 3790950 h 6057900"/>
              <a:gd name="connsiteX43" fmla="*/ 5273940 w 5912954"/>
              <a:gd name="connsiteY43" fmla="*/ 3581400 h 6057900"/>
              <a:gd name="connsiteX44" fmla="*/ 5264415 w 5912954"/>
              <a:gd name="connsiteY44" fmla="*/ 3438525 h 6057900"/>
              <a:gd name="connsiteX45" fmla="*/ 5226315 w 5912954"/>
              <a:gd name="connsiteY45" fmla="*/ 3371850 h 6057900"/>
              <a:gd name="connsiteX46" fmla="*/ 5188215 w 5912954"/>
              <a:gd name="connsiteY46" fmla="*/ 3181350 h 6057900"/>
              <a:gd name="connsiteX47" fmla="*/ 5207265 w 5912954"/>
              <a:gd name="connsiteY47" fmla="*/ 3019425 h 6057900"/>
              <a:gd name="connsiteX48" fmla="*/ 5283465 w 5912954"/>
              <a:gd name="connsiteY48" fmla="*/ 2924175 h 6057900"/>
              <a:gd name="connsiteX49" fmla="*/ 5273940 w 5912954"/>
              <a:gd name="connsiteY49" fmla="*/ 2771775 h 6057900"/>
              <a:gd name="connsiteX50" fmla="*/ 5273940 w 5912954"/>
              <a:gd name="connsiteY50" fmla="*/ 2667000 h 6057900"/>
              <a:gd name="connsiteX51" fmla="*/ 5397765 w 5912954"/>
              <a:gd name="connsiteY51" fmla="*/ 2457450 h 6057900"/>
              <a:gd name="connsiteX52" fmla="*/ 5407290 w 5912954"/>
              <a:gd name="connsiteY52" fmla="*/ 2352675 h 6057900"/>
              <a:gd name="connsiteX53" fmla="*/ 5407290 w 5912954"/>
              <a:gd name="connsiteY53" fmla="*/ 2276475 h 6057900"/>
              <a:gd name="connsiteX54" fmla="*/ 5493015 w 5912954"/>
              <a:gd name="connsiteY54" fmla="*/ 2124075 h 6057900"/>
              <a:gd name="connsiteX55" fmla="*/ 5531115 w 5912954"/>
              <a:gd name="connsiteY55" fmla="*/ 2009775 h 6057900"/>
              <a:gd name="connsiteX56" fmla="*/ 5654940 w 5912954"/>
              <a:gd name="connsiteY56" fmla="*/ 1866900 h 6057900"/>
              <a:gd name="connsiteX57" fmla="*/ 5750190 w 5912954"/>
              <a:gd name="connsiteY57" fmla="*/ 1771650 h 6057900"/>
              <a:gd name="connsiteX58" fmla="*/ 5874015 w 5912954"/>
              <a:gd name="connsiteY58" fmla="*/ 1695450 h 6057900"/>
              <a:gd name="connsiteX59" fmla="*/ 5912115 w 5912954"/>
              <a:gd name="connsiteY59" fmla="*/ 1581150 h 6057900"/>
              <a:gd name="connsiteX60" fmla="*/ 5845440 w 5912954"/>
              <a:gd name="connsiteY60" fmla="*/ 1400175 h 6057900"/>
              <a:gd name="connsiteX61" fmla="*/ 5797815 w 5912954"/>
              <a:gd name="connsiteY61" fmla="*/ 1181100 h 6057900"/>
              <a:gd name="connsiteX62" fmla="*/ 5750190 w 5912954"/>
              <a:gd name="connsiteY62" fmla="*/ 790575 h 6057900"/>
              <a:gd name="connsiteX63" fmla="*/ 5712090 w 5912954"/>
              <a:gd name="connsiteY63" fmla="*/ 523875 h 6057900"/>
              <a:gd name="connsiteX64" fmla="*/ 5578740 w 5912954"/>
              <a:gd name="connsiteY64" fmla="*/ 142875 h 6057900"/>
              <a:gd name="connsiteX65" fmla="*/ 5597790 w 5912954"/>
              <a:gd name="connsiteY65" fmla="*/ 0 h 6057900"/>
              <a:gd name="connsiteX0" fmla="*/ 0 w 5906339"/>
              <a:gd name="connsiteY0" fmla="*/ 5953125 h 5953125"/>
              <a:gd name="connsiteX1" fmla="*/ 171450 w 5906339"/>
              <a:gd name="connsiteY1" fmla="*/ 5829300 h 5953125"/>
              <a:gd name="connsiteX2" fmla="*/ 247650 w 5906339"/>
              <a:gd name="connsiteY2" fmla="*/ 5657850 h 5953125"/>
              <a:gd name="connsiteX3" fmla="*/ 371475 w 5906339"/>
              <a:gd name="connsiteY3" fmla="*/ 5486400 h 5953125"/>
              <a:gd name="connsiteX4" fmla="*/ 657225 w 5906339"/>
              <a:gd name="connsiteY4" fmla="*/ 5429250 h 5953125"/>
              <a:gd name="connsiteX5" fmla="*/ 752475 w 5906339"/>
              <a:gd name="connsiteY5" fmla="*/ 5562600 h 5953125"/>
              <a:gd name="connsiteX6" fmla="*/ 857250 w 5906339"/>
              <a:gd name="connsiteY6" fmla="*/ 5657850 h 5953125"/>
              <a:gd name="connsiteX7" fmla="*/ 962025 w 5906339"/>
              <a:gd name="connsiteY7" fmla="*/ 5695950 h 5953125"/>
              <a:gd name="connsiteX8" fmla="*/ 1000125 w 5906339"/>
              <a:gd name="connsiteY8" fmla="*/ 5619750 h 5953125"/>
              <a:gd name="connsiteX9" fmla="*/ 1066800 w 5906339"/>
              <a:gd name="connsiteY9" fmla="*/ 5486400 h 5953125"/>
              <a:gd name="connsiteX10" fmla="*/ 1190625 w 5906339"/>
              <a:gd name="connsiteY10" fmla="*/ 5314950 h 5953125"/>
              <a:gd name="connsiteX11" fmla="*/ 1295400 w 5906339"/>
              <a:gd name="connsiteY11" fmla="*/ 5238750 h 5953125"/>
              <a:gd name="connsiteX12" fmla="*/ 1390650 w 5906339"/>
              <a:gd name="connsiteY12" fmla="*/ 5143500 h 5953125"/>
              <a:gd name="connsiteX13" fmla="*/ 1524000 w 5906339"/>
              <a:gd name="connsiteY13" fmla="*/ 5210175 h 5953125"/>
              <a:gd name="connsiteX14" fmla="*/ 1800225 w 5906339"/>
              <a:gd name="connsiteY14" fmla="*/ 5314950 h 5953125"/>
              <a:gd name="connsiteX15" fmla="*/ 2209800 w 5906339"/>
              <a:gd name="connsiteY15" fmla="*/ 5562600 h 5953125"/>
              <a:gd name="connsiteX16" fmla="*/ 2333625 w 5906339"/>
              <a:gd name="connsiteY16" fmla="*/ 5562600 h 5953125"/>
              <a:gd name="connsiteX17" fmla="*/ 2362200 w 5906339"/>
              <a:gd name="connsiteY17" fmla="*/ 5400675 h 5953125"/>
              <a:gd name="connsiteX18" fmla="*/ 2514600 w 5906339"/>
              <a:gd name="connsiteY18" fmla="*/ 5438775 h 5953125"/>
              <a:gd name="connsiteX19" fmla="*/ 2657475 w 5906339"/>
              <a:gd name="connsiteY19" fmla="*/ 5467350 h 5953125"/>
              <a:gd name="connsiteX20" fmla="*/ 2895600 w 5906339"/>
              <a:gd name="connsiteY20" fmla="*/ 5400675 h 5953125"/>
              <a:gd name="connsiteX21" fmla="*/ 3162300 w 5906339"/>
              <a:gd name="connsiteY21" fmla="*/ 5353050 h 5953125"/>
              <a:gd name="connsiteX22" fmla="*/ 3295650 w 5906339"/>
              <a:gd name="connsiteY22" fmla="*/ 5248275 h 5953125"/>
              <a:gd name="connsiteX23" fmla="*/ 3381375 w 5906339"/>
              <a:gd name="connsiteY23" fmla="*/ 5210175 h 5953125"/>
              <a:gd name="connsiteX24" fmla="*/ 3667125 w 5906339"/>
              <a:gd name="connsiteY24" fmla="*/ 5276850 h 5953125"/>
              <a:gd name="connsiteX25" fmla="*/ 3771900 w 5906339"/>
              <a:gd name="connsiteY25" fmla="*/ 5343525 h 5953125"/>
              <a:gd name="connsiteX26" fmla="*/ 4019550 w 5906339"/>
              <a:gd name="connsiteY26" fmla="*/ 5229225 h 5953125"/>
              <a:gd name="connsiteX27" fmla="*/ 4191000 w 5906339"/>
              <a:gd name="connsiteY27" fmla="*/ 5219700 h 5953125"/>
              <a:gd name="connsiteX28" fmla="*/ 4362450 w 5906339"/>
              <a:gd name="connsiteY28" fmla="*/ 5153025 h 5953125"/>
              <a:gd name="connsiteX29" fmla="*/ 4448175 w 5906339"/>
              <a:gd name="connsiteY29" fmla="*/ 5086350 h 5953125"/>
              <a:gd name="connsiteX30" fmla="*/ 4562475 w 5906339"/>
              <a:gd name="connsiteY30" fmla="*/ 5000625 h 5953125"/>
              <a:gd name="connsiteX31" fmla="*/ 4695825 w 5906339"/>
              <a:gd name="connsiteY31" fmla="*/ 5029200 h 5953125"/>
              <a:gd name="connsiteX32" fmla="*/ 4914900 w 5906339"/>
              <a:gd name="connsiteY32" fmla="*/ 5067300 h 5953125"/>
              <a:gd name="connsiteX33" fmla="*/ 5105400 w 5906339"/>
              <a:gd name="connsiteY33" fmla="*/ 5095875 h 5953125"/>
              <a:gd name="connsiteX34" fmla="*/ 5105400 w 5906339"/>
              <a:gd name="connsiteY34" fmla="*/ 4972050 h 5953125"/>
              <a:gd name="connsiteX35" fmla="*/ 5057775 w 5906339"/>
              <a:gd name="connsiteY35" fmla="*/ 4895850 h 5953125"/>
              <a:gd name="connsiteX36" fmla="*/ 5019675 w 5906339"/>
              <a:gd name="connsiteY36" fmla="*/ 4800600 h 5953125"/>
              <a:gd name="connsiteX37" fmla="*/ 5010150 w 5906339"/>
              <a:gd name="connsiteY37" fmla="*/ 4629150 h 5953125"/>
              <a:gd name="connsiteX38" fmla="*/ 4981575 w 5906339"/>
              <a:gd name="connsiteY38" fmla="*/ 4543425 h 5953125"/>
              <a:gd name="connsiteX39" fmla="*/ 5000625 w 5906339"/>
              <a:gd name="connsiteY39" fmla="*/ 4210050 h 5953125"/>
              <a:gd name="connsiteX40" fmla="*/ 5162550 w 5906339"/>
              <a:gd name="connsiteY40" fmla="*/ 3933825 h 5953125"/>
              <a:gd name="connsiteX41" fmla="*/ 5267325 w 5906339"/>
              <a:gd name="connsiteY41" fmla="*/ 3790950 h 5953125"/>
              <a:gd name="connsiteX42" fmla="*/ 5267325 w 5906339"/>
              <a:gd name="connsiteY42" fmla="*/ 3581400 h 5953125"/>
              <a:gd name="connsiteX43" fmla="*/ 5257800 w 5906339"/>
              <a:gd name="connsiteY43" fmla="*/ 3438525 h 5953125"/>
              <a:gd name="connsiteX44" fmla="*/ 5219700 w 5906339"/>
              <a:gd name="connsiteY44" fmla="*/ 3371850 h 5953125"/>
              <a:gd name="connsiteX45" fmla="*/ 5181600 w 5906339"/>
              <a:gd name="connsiteY45" fmla="*/ 3181350 h 5953125"/>
              <a:gd name="connsiteX46" fmla="*/ 5200650 w 5906339"/>
              <a:gd name="connsiteY46" fmla="*/ 3019425 h 5953125"/>
              <a:gd name="connsiteX47" fmla="*/ 5276850 w 5906339"/>
              <a:gd name="connsiteY47" fmla="*/ 2924175 h 5953125"/>
              <a:gd name="connsiteX48" fmla="*/ 5267325 w 5906339"/>
              <a:gd name="connsiteY48" fmla="*/ 2771775 h 5953125"/>
              <a:gd name="connsiteX49" fmla="*/ 5267325 w 5906339"/>
              <a:gd name="connsiteY49" fmla="*/ 2667000 h 5953125"/>
              <a:gd name="connsiteX50" fmla="*/ 5391150 w 5906339"/>
              <a:gd name="connsiteY50" fmla="*/ 2457450 h 5953125"/>
              <a:gd name="connsiteX51" fmla="*/ 5400675 w 5906339"/>
              <a:gd name="connsiteY51" fmla="*/ 2352675 h 5953125"/>
              <a:gd name="connsiteX52" fmla="*/ 5400675 w 5906339"/>
              <a:gd name="connsiteY52" fmla="*/ 2276475 h 5953125"/>
              <a:gd name="connsiteX53" fmla="*/ 5486400 w 5906339"/>
              <a:gd name="connsiteY53" fmla="*/ 2124075 h 5953125"/>
              <a:gd name="connsiteX54" fmla="*/ 5524500 w 5906339"/>
              <a:gd name="connsiteY54" fmla="*/ 2009775 h 5953125"/>
              <a:gd name="connsiteX55" fmla="*/ 5648325 w 5906339"/>
              <a:gd name="connsiteY55" fmla="*/ 1866900 h 5953125"/>
              <a:gd name="connsiteX56" fmla="*/ 5743575 w 5906339"/>
              <a:gd name="connsiteY56" fmla="*/ 1771650 h 5953125"/>
              <a:gd name="connsiteX57" fmla="*/ 5867400 w 5906339"/>
              <a:gd name="connsiteY57" fmla="*/ 1695450 h 5953125"/>
              <a:gd name="connsiteX58" fmla="*/ 5905500 w 5906339"/>
              <a:gd name="connsiteY58" fmla="*/ 1581150 h 5953125"/>
              <a:gd name="connsiteX59" fmla="*/ 5838825 w 5906339"/>
              <a:gd name="connsiteY59" fmla="*/ 1400175 h 5953125"/>
              <a:gd name="connsiteX60" fmla="*/ 5791200 w 5906339"/>
              <a:gd name="connsiteY60" fmla="*/ 1181100 h 5953125"/>
              <a:gd name="connsiteX61" fmla="*/ 5743575 w 5906339"/>
              <a:gd name="connsiteY61" fmla="*/ 790575 h 5953125"/>
              <a:gd name="connsiteX62" fmla="*/ 5705475 w 5906339"/>
              <a:gd name="connsiteY62" fmla="*/ 523875 h 5953125"/>
              <a:gd name="connsiteX63" fmla="*/ 5572125 w 5906339"/>
              <a:gd name="connsiteY63" fmla="*/ 142875 h 5953125"/>
              <a:gd name="connsiteX64" fmla="*/ 5591175 w 5906339"/>
              <a:gd name="connsiteY64" fmla="*/ 0 h 5953125"/>
              <a:gd name="connsiteX0" fmla="*/ 0 w 5734889"/>
              <a:gd name="connsiteY0" fmla="*/ 5829300 h 5829300"/>
              <a:gd name="connsiteX1" fmla="*/ 76200 w 5734889"/>
              <a:gd name="connsiteY1" fmla="*/ 5657850 h 5829300"/>
              <a:gd name="connsiteX2" fmla="*/ 200025 w 5734889"/>
              <a:gd name="connsiteY2" fmla="*/ 5486400 h 5829300"/>
              <a:gd name="connsiteX3" fmla="*/ 485775 w 5734889"/>
              <a:gd name="connsiteY3" fmla="*/ 5429250 h 5829300"/>
              <a:gd name="connsiteX4" fmla="*/ 581025 w 5734889"/>
              <a:gd name="connsiteY4" fmla="*/ 5562600 h 5829300"/>
              <a:gd name="connsiteX5" fmla="*/ 685800 w 5734889"/>
              <a:gd name="connsiteY5" fmla="*/ 5657850 h 5829300"/>
              <a:gd name="connsiteX6" fmla="*/ 790575 w 5734889"/>
              <a:gd name="connsiteY6" fmla="*/ 5695950 h 5829300"/>
              <a:gd name="connsiteX7" fmla="*/ 828675 w 5734889"/>
              <a:gd name="connsiteY7" fmla="*/ 5619750 h 5829300"/>
              <a:gd name="connsiteX8" fmla="*/ 895350 w 5734889"/>
              <a:gd name="connsiteY8" fmla="*/ 5486400 h 5829300"/>
              <a:gd name="connsiteX9" fmla="*/ 1019175 w 5734889"/>
              <a:gd name="connsiteY9" fmla="*/ 5314950 h 5829300"/>
              <a:gd name="connsiteX10" fmla="*/ 1123950 w 5734889"/>
              <a:gd name="connsiteY10" fmla="*/ 5238750 h 5829300"/>
              <a:gd name="connsiteX11" fmla="*/ 1219200 w 5734889"/>
              <a:gd name="connsiteY11" fmla="*/ 5143500 h 5829300"/>
              <a:gd name="connsiteX12" fmla="*/ 1352550 w 5734889"/>
              <a:gd name="connsiteY12" fmla="*/ 5210175 h 5829300"/>
              <a:gd name="connsiteX13" fmla="*/ 1628775 w 5734889"/>
              <a:gd name="connsiteY13" fmla="*/ 5314950 h 5829300"/>
              <a:gd name="connsiteX14" fmla="*/ 2038350 w 5734889"/>
              <a:gd name="connsiteY14" fmla="*/ 5562600 h 5829300"/>
              <a:gd name="connsiteX15" fmla="*/ 2162175 w 5734889"/>
              <a:gd name="connsiteY15" fmla="*/ 5562600 h 5829300"/>
              <a:gd name="connsiteX16" fmla="*/ 2190750 w 5734889"/>
              <a:gd name="connsiteY16" fmla="*/ 5400675 h 5829300"/>
              <a:gd name="connsiteX17" fmla="*/ 2343150 w 5734889"/>
              <a:gd name="connsiteY17" fmla="*/ 5438775 h 5829300"/>
              <a:gd name="connsiteX18" fmla="*/ 2486025 w 5734889"/>
              <a:gd name="connsiteY18" fmla="*/ 5467350 h 5829300"/>
              <a:gd name="connsiteX19" fmla="*/ 2724150 w 5734889"/>
              <a:gd name="connsiteY19" fmla="*/ 5400675 h 5829300"/>
              <a:gd name="connsiteX20" fmla="*/ 2990850 w 5734889"/>
              <a:gd name="connsiteY20" fmla="*/ 5353050 h 5829300"/>
              <a:gd name="connsiteX21" fmla="*/ 3124200 w 5734889"/>
              <a:gd name="connsiteY21" fmla="*/ 5248275 h 5829300"/>
              <a:gd name="connsiteX22" fmla="*/ 3209925 w 5734889"/>
              <a:gd name="connsiteY22" fmla="*/ 5210175 h 5829300"/>
              <a:gd name="connsiteX23" fmla="*/ 3495675 w 5734889"/>
              <a:gd name="connsiteY23" fmla="*/ 5276850 h 5829300"/>
              <a:gd name="connsiteX24" fmla="*/ 3600450 w 5734889"/>
              <a:gd name="connsiteY24" fmla="*/ 5343525 h 5829300"/>
              <a:gd name="connsiteX25" fmla="*/ 3848100 w 5734889"/>
              <a:gd name="connsiteY25" fmla="*/ 5229225 h 5829300"/>
              <a:gd name="connsiteX26" fmla="*/ 4019550 w 5734889"/>
              <a:gd name="connsiteY26" fmla="*/ 5219700 h 5829300"/>
              <a:gd name="connsiteX27" fmla="*/ 4191000 w 5734889"/>
              <a:gd name="connsiteY27" fmla="*/ 5153025 h 5829300"/>
              <a:gd name="connsiteX28" fmla="*/ 4276725 w 5734889"/>
              <a:gd name="connsiteY28" fmla="*/ 5086350 h 5829300"/>
              <a:gd name="connsiteX29" fmla="*/ 4391025 w 5734889"/>
              <a:gd name="connsiteY29" fmla="*/ 5000625 h 5829300"/>
              <a:gd name="connsiteX30" fmla="*/ 4524375 w 5734889"/>
              <a:gd name="connsiteY30" fmla="*/ 5029200 h 5829300"/>
              <a:gd name="connsiteX31" fmla="*/ 4743450 w 5734889"/>
              <a:gd name="connsiteY31" fmla="*/ 5067300 h 5829300"/>
              <a:gd name="connsiteX32" fmla="*/ 4933950 w 5734889"/>
              <a:gd name="connsiteY32" fmla="*/ 5095875 h 5829300"/>
              <a:gd name="connsiteX33" fmla="*/ 4933950 w 5734889"/>
              <a:gd name="connsiteY33" fmla="*/ 4972050 h 5829300"/>
              <a:gd name="connsiteX34" fmla="*/ 4886325 w 5734889"/>
              <a:gd name="connsiteY34" fmla="*/ 4895850 h 5829300"/>
              <a:gd name="connsiteX35" fmla="*/ 4848225 w 5734889"/>
              <a:gd name="connsiteY35" fmla="*/ 4800600 h 5829300"/>
              <a:gd name="connsiteX36" fmla="*/ 4838700 w 5734889"/>
              <a:gd name="connsiteY36" fmla="*/ 4629150 h 5829300"/>
              <a:gd name="connsiteX37" fmla="*/ 4810125 w 5734889"/>
              <a:gd name="connsiteY37" fmla="*/ 4543425 h 5829300"/>
              <a:gd name="connsiteX38" fmla="*/ 4829175 w 5734889"/>
              <a:gd name="connsiteY38" fmla="*/ 4210050 h 5829300"/>
              <a:gd name="connsiteX39" fmla="*/ 4991100 w 5734889"/>
              <a:gd name="connsiteY39" fmla="*/ 3933825 h 5829300"/>
              <a:gd name="connsiteX40" fmla="*/ 5095875 w 5734889"/>
              <a:gd name="connsiteY40" fmla="*/ 3790950 h 5829300"/>
              <a:gd name="connsiteX41" fmla="*/ 5095875 w 5734889"/>
              <a:gd name="connsiteY41" fmla="*/ 3581400 h 5829300"/>
              <a:gd name="connsiteX42" fmla="*/ 5086350 w 5734889"/>
              <a:gd name="connsiteY42" fmla="*/ 3438525 h 5829300"/>
              <a:gd name="connsiteX43" fmla="*/ 5048250 w 5734889"/>
              <a:gd name="connsiteY43" fmla="*/ 3371850 h 5829300"/>
              <a:gd name="connsiteX44" fmla="*/ 5010150 w 5734889"/>
              <a:gd name="connsiteY44" fmla="*/ 3181350 h 5829300"/>
              <a:gd name="connsiteX45" fmla="*/ 5029200 w 5734889"/>
              <a:gd name="connsiteY45" fmla="*/ 3019425 h 5829300"/>
              <a:gd name="connsiteX46" fmla="*/ 5105400 w 5734889"/>
              <a:gd name="connsiteY46" fmla="*/ 2924175 h 5829300"/>
              <a:gd name="connsiteX47" fmla="*/ 5095875 w 5734889"/>
              <a:gd name="connsiteY47" fmla="*/ 2771775 h 5829300"/>
              <a:gd name="connsiteX48" fmla="*/ 5095875 w 5734889"/>
              <a:gd name="connsiteY48" fmla="*/ 2667000 h 5829300"/>
              <a:gd name="connsiteX49" fmla="*/ 5219700 w 5734889"/>
              <a:gd name="connsiteY49" fmla="*/ 2457450 h 5829300"/>
              <a:gd name="connsiteX50" fmla="*/ 5229225 w 5734889"/>
              <a:gd name="connsiteY50" fmla="*/ 2352675 h 5829300"/>
              <a:gd name="connsiteX51" fmla="*/ 5229225 w 5734889"/>
              <a:gd name="connsiteY51" fmla="*/ 2276475 h 5829300"/>
              <a:gd name="connsiteX52" fmla="*/ 5314950 w 5734889"/>
              <a:gd name="connsiteY52" fmla="*/ 2124075 h 5829300"/>
              <a:gd name="connsiteX53" fmla="*/ 5353050 w 5734889"/>
              <a:gd name="connsiteY53" fmla="*/ 2009775 h 5829300"/>
              <a:gd name="connsiteX54" fmla="*/ 5476875 w 5734889"/>
              <a:gd name="connsiteY54" fmla="*/ 1866900 h 5829300"/>
              <a:gd name="connsiteX55" fmla="*/ 5572125 w 5734889"/>
              <a:gd name="connsiteY55" fmla="*/ 1771650 h 5829300"/>
              <a:gd name="connsiteX56" fmla="*/ 5695950 w 5734889"/>
              <a:gd name="connsiteY56" fmla="*/ 1695450 h 5829300"/>
              <a:gd name="connsiteX57" fmla="*/ 5734050 w 5734889"/>
              <a:gd name="connsiteY57" fmla="*/ 1581150 h 5829300"/>
              <a:gd name="connsiteX58" fmla="*/ 5667375 w 5734889"/>
              <a:gd name="connsiteY58" fmla="*/ 1400175 h 5829300"/>
              <a:gd name="connsiteX59" fmla="*/ 5619750 w 5734889"/>
              <a:gd name="connsiteY59" fmla="*/ 1181100 h 5829300"/>
              <a:gd name="connsiteX60" fmla="*/ 5572125 w 5734889"/>
              <a:gd name="connsiteY60" fmla="*/ 790575 h 5829300"/>
              <a:gd name="connsiteX61" fmla="*/ 5534025 w 5734889"/>
              <a:gd name="connsiteY61" fmla="*/ 523875 h 5829300"/>
              <a:gd name="connsiteX62" fmla="*/ 5400675 w 5734889"/>
              <a:gd name="connsiteY62" fmla="*/ 142875 h 5829300"/>
              <a:gd name="connsiteX63" fmla="*/ 5419725 w 5734889"/>
              <a:gd name="connsiteY63" fmla="*/ 0 h 5829300"/>
              <a:gd name="connsiteX0" fmla="*/ 0 w 5658689"/>
              <a:gd name="connsiteY0" fmla="*/ 5657850 h 5697051"/>
              <a:gd name="connsiteX1" fmla="*/ 123825 w 5658689"/>
              <a:gd name="connsiteY1" fmla="*/ 5486400 h 5697051"/>
              <a:gd name="connsiteX2" fmla="*/ 409575 w 5658689"/>
              <a:gd name="connsiteY2" fmla="*/ 5429250 h 5697051"/>
              <a:gd name="connsiteX3" fmla="*/ 504825 w 5658689"/>
              <a:gd name="connsiteY3" fmla="*/ 5562600 h 5697051"/>
              <a:gd name="connsiteX4" fmla="*/ 609600 w 5658689"/>
              <a:gd name="connsiteY4" fmla="*/ 5657850 h 5697051"/>
              <a:gd name="connsiteX5" fmla="*/ 714375 w 5658689"/>
              <a:gd name="connsiteY5" fmla="*/ 5695950 h 5697051"/>
              <a:gd name="connsiteX6" fmla="*/ 752475 w 5658689"/>
              <a:gd name="connsiteY6" fmla="*/ 5619750 h 5697051"/>
              <a:gd name="connsiteX7" fmla="*/ 819150 w 5658689"/>
              <a:gd name="connsiteY7" fmla="*/ 5486400 h 5697051"/>
              <a:gd name="connsiteX8" fmla="*/ 942975 w 5658689"/>
              <a:gd name="connsiteY8" fmla="*/ 5314950 h 5697051"/>
              <a:gd name="connsiteX9" fmla="*/ 1047750 w 5658689"/>
              <a:gd name="connsiteY9" fmla="*/ 5238750 h 5697051"/>
              <a:gd name="connsiteX10" fmla="*/ 1143000 w 5658689"/>
              <a:gd name="connsiteY10" fmla="*/ 5143500 h 5697051"/>
              <a:gd name="connsiteX11" fmla="*/ 1276350 w 5658689"/>
              <a:gd name="connsiteY11" fmla="*/ 5210175 h 5697051"/>
              <a:gd name="connsiteX12" fmla="*/ 1552575 w 5658689"/>
              <a:gd name="connsiteY12" fmla="*/ 5314950 h 5697051"/>
              <a:gd name="connsiteX13" fmla="*/ 1962150 w 5658689"/>
              <a:gd name="connsiteY13" fmla="*/ 5562600 h 5697051"/>
              <a:gd name="connsiteX14" fmla="*/ 2085975 w 5658689"/>
              <a:gd name="connsiteY14" fmla="*/ 5562600 h 5697051"/>
              <a:gd name="connsiteX15" fmla="*/ 2114550 w 5658689"/>
              <a:gd name="connsiteY15" fmla="*/ 5400675 h 5697051"/>
              <a:gd name="connsiteX16" fmla="*/ 2266950 w 5658689"/>
              <a:gd name="connsiteY16" fmla="*/ 5438775 h 5697051"/>
              <a:gd name="connsiteX17" fmla="*/ 2409825 w 5658689"/>
              <a:gd name="connsiteY17" fmla="*/ 5467350 h 5697051"/>
              <a:gd name="connsiteX18" fmla="*/ 2647950 w 5658689"/>
              <a:gd name="connsiteY18" fmla="*/ 5400675 h 5697051"/>
              <a:gd name="connsiteX19" fmla="*/ 2914650 w 5658689"/>
              <a:gd name="connsiteY19" fmla="*/ 5353050 h 5697051"/>
              <a:gd name="connsiteX20" fmla="*/ 3048000 w 5658689"/>
              <a:gd name="connsiteY20" fmla="*/ 5248275 h 5697051"/>
              <a:gd name="connsiteX21" fmla="*/ 3133725 w 5658689"/>
              <a:gd name="connsiteY21" fmla="*/ 5210175 h 5697051"/>
              <a:gd name="connsiteX22" fmla="*/ 3419475 w 5658689"/>
              <a:gd name="connsiteY22" fmla="*/ 5276850 h 5697051"/>
              <a:gd name="connsiteX23" fmla="*/ 3524250 w 5658689"/>
              <a:gd name="connsiteY23" fmla="*/ 5343525 h 5697051"/>
              <a:gd name="connsiteX24" fmla="*/ 3771900 w 5658689"/>
              <a:gd name="connsiteY24" fmla="*/ 5229225 h 5697051"/>
              <a:gd name="connsiteX25" fmla="*/ 3943350 w 5658689"/>
              <a:gd name="connsiteY25" fmla="*/ 5219700 h 5697051"/>
              <a:gd name="connsiteX26" fmla="*/ 4114800 w 5658689"/>
              <a:gd name="connsiteY26" fmla="*/ 5153025 h 5697051"/>
              <a:gd name="connsiteX27" fmla="*/ 4200525 w 5658689"/>
              <a:gd name="connsiteY27" fmla="*/ 5086350 h 5697051"/>
              <a:gd name="connsiteX28" fmla="*/ 4314825 w 5658689"/>
              <a:gd name="connsiteY28" fmla="*/ 5000625 h 5697051"/>
              <a:gd name="connsiteX29" fmla="*/ 4448175 w 5658689"/>
              <a:gd name="connsiteY29" fmla="*/ 5029200 h 5697051"/>
              <a:gd name="connsiteX30" fmla="*/ 4667250 w 5658689"/>
              <a:gd name="connsiteY30" fmla="*/ 5067300 h 5697051"/>
              <a:gd name="connsiteX31" fmla="*/ 4857750 w 5658689"/>
              <a:gd name="connsiteY31" fmla="*/ 5095875 h 5697051"/>
              <a:gd name="connsiteX32" fmla="*/ 4857750 w 5658689"/>
              <a:gd name="connsiteY32" fmla="*/ 4972050 h 5697051"/>
              <a:gd name="connsiteX33" fmla="*/ 4810125 w 5658689"/>
              <a:gd name="connsiteY33" fmla="*/ 4895850 h 5697051"/>
              <a:gd name="connsiteX34" fmla="*/ 4772025 w 5658689"/>
              <a:gd name="connsiteY34" fmla="*/ 4800600 h 5697051"/>
              <a:gd name="connsiteX35" fmla="*/ 4762500 w 5658689"/>
              <a:gd name="connsiteY35" fmla="*/ 4629150 h 5697051"/>
              <a:gd name="connsiteX36" fmla="*/ 4733925 w 5658689"/>
              <a:gd name="connsiteY36" fmla="*/ 4543425 h 5697051"/>
              <a:gd name="connsiteX37" fmla="*/ 4752975 w 5658689"/>
              <a:gd name="connsiteY37" fmla="*/ 4210050 h 5697051"/>
              <a:gd name="connsiteX38" fmla="*/ 4914900 w 5658689"/>
              <a:gd name="connsiteY38" fmla="*/ 3933825 h 5697051"/>
              <a:gd name="connsiteX39" fmla="*/ 5019675 w 5658689"/>
              <a:gd name="connsiteY39" fmla="*/ 3790950 h 5697051"/>
              <a:gd name="connsiteX40" fmla="*/ 5019675 w 5658689"/>
              <a:gd name="connsiteY40" fmla="*/ 3581400 h 5697051"/>
              <a:gd name="connsiteX41" fmla="*/ 5010150 w 5658689"/>
              <a:gd name="connsiteY41" fmla="*/ 3438525 h 5697051"/>
              <a:gd name="connsiteX42" fmla="*/ 4972050 w 5658689"/>
              <a:gd name="connsiteY42" fmla="*/ 3371850 h 5697051"/>
              <a:gd name="connsiteX43" fmla="*/ 4933950 w 5658689"/>
              <a:gd name="connsiteY43" fmla="*/ 3181350 h 5697051"/>
              <a:gd name="connsiteX44" fmla="*/ 4953000 w 5658689"/>
              <a:gd name="connsiteY44" fmla="*/ 3019425 h 5697051"/>
              <a:gd name="connsiteX45" fmla="*/ 5029200 w 5658689"/>
              <a:gd name="connsiteY45" fmla="*/ 2924175 h 5697051"/>
              <a:gd name="connsiteX46" fmla="*/ 5019675 w 5658689"/>
              <a:gd name="connsiteY46" fmla="*/ 2771775 h 5697051"/>
              <a:gd name="connsiteX47" fmla="*/ 5019675 w 5658689"/>
              <a:gd name="connsiteY47" fmla="*/ 2667000 h 5697051"/>
              <a:gd name="connsiteX48" fmla="*/ 5143500 w 5658689"/>
              <a:gd name="connsiteY48" fmla="*/ 2457450 h 5697051"/>
              <a:gd name="connsiteX49" fmla="*/ 5153025 w 5658689"/>
              <a:gd name="connsiteY49" fmla="*/ 2352675 h 5697051"/>
              <a:gd name="connsiteX50" fmla="*/ 5153025 w 5658689"/>
              <a:gd name="connsiteY50" fmla="*/ 2276475 h 5697051"/>
              <a:gd name="connsiteX51" fmla="*/ 5238750 w 5658689"/>
              <a:gd name="connsiteY51" fmla="*/ 2124075 h 5697051"/>
              <a:gd name="connsiteX52" fmla="*/ 5276850 w 5658689"/>
              <a:gd name="connsiteY52" fmla="*/ 2009775 h 5697051"/>
              <a:gd name="connsiteX53" fmla="*/ 5400675 w 5658689"/>
              <a:gd name="connsiteY53" fmla="*/ 1866900 h 5697051"/>
              <a:gd name="connsiteX54" fmla="*/ 5495925 w 5658689"/>
              <a:gd name="connsiteY54" fmla="*/ 1771650 h 5697051"/>
              <a:gd name="connsiteX55" fmla="*/ 5619750 w 5658689"/>
              <a:gd name="connsiteY55" fmla="*/ 1695450 h 5697051"/>
              <a:gd name="connsiteX56" fmla="*/ 5657850 w 5658689"/>
              <a:gd name="connsiteY56" fmla="*/ 1581150 h 5697051"/>
              <a:gd name="connsiteX57" fmla="*/ 5591175 w 5658689"/>
              <a:gd name="connsiteY57" fmla="*/ 1400175 h 5697051"/>
              <a:gd name="connsiteX58" fmla="*/ 5543550 w 5658689"/>
              <a:gd name="connsiteY58" fmla="*/ 1181100 h 5697051"/>
              <a:gd name="connsiteX59" fmla="*/ 5495925 w 5658689"/>
              <a:gd name="connsiteY59" fmla="*/ 790575 h 5697051"/>
              <a:gd name="connsiteX60" fmla="*/ 5457825 w 5658689"/>
              <a:gd name="connsiteY60" fmla="*/ 523875 h 5697051"/>
              <a:gd name="connsiteX61" fmla="*/ 5324475 w 5658689"/>
              <a:gd name="connsiteY61" fmla="*/ 142875 h 5697051"/>
              <a:gd name="connsiteX62" fmla="*/ 5343525 w 5658689"/>
              <a:gd name="connsiteY62" fmla="*/ 0 h 5697051"/>
              <a:gd name="connsiteX0" fmla="*/ 0 w 5534864"/>
              <a:gd name="connsiteY0" fmla="*/ 5486400 h 5697051"/>
              <a:gd name="connsiteX1" fmla="*/ 285750 w 5534864"/>
              <a:gd name="connsiteY1" fmla="*/ 5429250 h 5697051"/>
              <a:gd name="connsiteX2" fmla="*/ 381000 w 5534864"/>
              <a:gd name="connsiteY2" fmla="*/ 5562600 h 5697051"/>
              <a:gd name="connsiteX3" fmla="*/ 485775 w 5534864"/>
              <a:gd name="connsiteY3" fmla="*/ 5657850 h 5697051"/>
              <a:gd name="connsiteX4" fmla="*/ 590550 w 5534864"/>
              <a:gd name="connsiteY4" fmla="*/ 5695950 h 5697051"/>
              <a:gd name="connsiteX5" fmla="*/ 628650 w 5534864"/>
              <a:gd name="connsiteY5" fmla="*/ 5619750 h 5697051"/>
              <a:gd name="connsiteX6" fmla="*/ 695325 w 5534864"/>
              <a:gd name="connsiteY6" fmla="*/ 5486400 h 5697051"/>
              <a:gd name="connsiteX7" fmla="*/ 819150 w 5534864"/>
              <a:gd name="connsiteY7" fmla="*/ 5314950 h 5697051"/>
              <a:gd name="connsiteX8" fmla="*/ 923925 w 5534864"/>
              <a:gd name="connsiteY8" fmla="*/ 5238750 h 5697051"/>
              <a:gd name="connsiteX9" fmla="*/ 1019175 w 5534864"/>
              <a:gd name="connsiteY9" fmla="*/ 5143500 h 5697051"/>
              <a:gd name="connsiteX10" fmla="*/ 1152525 w 5534864"/>
              <a:gd name="connsiteY10" fmla="*/ 5210175 h 5697051"/>
              <a:gd name="connsiteX11" fmla="*/ 1428750 w 5534864"/>
              <a:gd name="connsiteY11" fmla="*/ 5314950 h 5697051"/>
              <a:gd name="connsiteX12" fmla="*/ 1838325 w 5534864"/>
              <a:gd name="connsiteY12" fmla="*/ 5562600 h 5697051"/>
              <a:gd name="connsiteX13" fmla="*/ 1962150 w 5534864"/>
              <a:gd name="connsiteY13" fmla="*/ 5562600 h 5697051"/>
              <a:gd name="connsiteX14" fmla="*/ 1990725 w 5534864"/>
              <a:gd name="connsiteY14" fmla="*/ 5400675 h 5697051"/>
              <a:gd name="connsiteX15" fmla="*/ 2143125 w 5534864"/>
              <a:gd name="connsiteY15" fmla="*/ 5438775 h 5697051"/>
              <a:gd name="connsiteX16" fmla="*/ 2286000 w 5534864"/>
              <a:gd name="connsiteY16" fmla="*/ 5467350 h 5697051"/>
              <a:gd name="connsiteX17" fmla="*/ 2524125 w 5534864"/>
              <a:gd name="connsiteY17" fmla="*/ 5400675 h 5697051"/>
              <a:gd name="connsiteX18" fmla="*/ 2790825 w 5534864"/>
              <a:gd name="connsiteY18" fmla="*/ 5353050 h 5697051"/>
              <a:gd name="connsiteX19" fmla="*/ 2924175 w 5534864"/>
              <a:gd name="connsiteY19" fmla="*/ 5248275 h 5697051"/>
              <a:gd name="connsiteX20" fmla="*/ 3009900 w 5534864"/>
              <a:gd name="connsiteY20" fmla="*/ 5210175 h 5697051"/>
              <a:gd name="connsiteX21" fmla="*/ 3295650 w 5534864"/>
              <a:gd name="connsiteY21" fmla="*/ 5276850 h 5697051"/>
              <a:gd name="connsiteX22" fmla="*/ 3400425 w 5534864"/>
              <a:gd name="connsiteY22" fmla="*/ 5343525 h 5697051"/>
              <a:gd name="connsiteX23" fmla="*/ 3648075 w 5534864"/>
              <a:gd name="connsiteY23" fmla="*/ 5229225 h 5697051"/>
              <a:gd name="connsiteX24" fmla="*/ 3819525 w 5534864"/>
              <a:gd name="connsiteY24" fmla="*/ 5219700 h 5697051"/>
              <a:gd name="connsiteX25" fmla="*/ 3990975 w 5534864"/>
              <a:gd name="connsiteY25" fmla="*/ 5153025 h 5697051"/>
              <a:gd name="connsiteX26" fmla="*/ 4076700 w 5534864"/>
              <a:gd name="connsiteY26" fmla="*/ 5086350 h 5697051"/>
              <a:gd name="connsiteX27" fmla="*/ 4191000 w 5534864"/>
              <a:gd name="connsiteY27" fmla="*/ 5000625 h 5697051"/>
              <a:gd name="connsiteX28" fmla="*/ 4324350 w 5534864"/>
              <a:gd name="connsiteY28" fmla="*/ 5029200 h 5697051"/>
              <a:gd name="connsiteX29" fmla="*/ 4543425 w 5534864"/>
              <a:gd name="connsiteY29" fmla="*/ 5067300 h 5697051"/>
              <a:gd name="connsiteX30" fmla="*/ 4733925 w 5534864"/>
              <a:gd name="connsiteY30" fmla="*/ 5095875 h 5697051"/>
              <a:gd name="connsiteX31" fmla="*/ 4733925 w 5534864"/>
              <a:gd name="connsiteY31" fmla="*/ 4972050 h 5697051"/>
              <a:gd name="connsiteX32" fmla="*/ 4686300 w 5534864"/>
              <a:gd name="connsiteY32" fmla="*/ 4895850 h 5697051"/>
              <a:gd name="connsiteX33" fmla="*/ 4648200 w 5534864"/>
              <a:gd name="connsiteY33" fmla="*/ 4800600 h 5697051"/>
              <a:gd name="connsiteX34" fmla="*/ 4638675 w 5534864"/>
              <a:gd name="connsiteY34" fmla="*/ 4629150 h 5697051"/>
              <a:gd name="connsiteX35" fmla="*/ 4610100 w 5534864"/>
              <a:gd name="connsiteY35" fmla="*/ 4543425 h 5697051"/>
              <a:gd name="connsiteX36" fmla="*/ 4629150 w 5534864"/>
              <a:gd name="connsiteY36" fmla="*/ 4210050 h 5697051"/>
              <a:gd name="connsiteX37" fmla="*/ 4791075 w 5534864"/>
              <a:gd name="connsiteY37" fmla="*/ 3933825 h 5697051"/>
              <a:gd name="connsiteX38" fmla="*/ 4895850 w 5534864"/>
              <a:gd name="connsiteY38" fmla="*/ 3790950 h 5697051"/>
              <a:gd name="connsiteX39" fmla="*/ 4895850 w 5534864"/>
              <a:gd name="connsiteY39" fmla="*/ 3581400 h 5697051"/>
              <a:gd name="connsiteX40" fmla="*/ 4886325 w 5534864"/>
              <a:gd name="connsiteY40" fmla="*/ 3438525 h 5697051"/>
              <a:gd name="connsiteX41" fmla="*/ 4848225 w 5534864"/>
              <a:gd name="connsiteY41" fmla="*/ 3371850 h 5697051"/>
              <a:gd name="connsiteX42" fmla="*/ 4810125 w 5534864"/>
              <a:gd name="connsiteY42" fmla="*/ 3181350 h 5697051"/>
              <a:gd name="connsiteX43" fmla="*/ 4829175 w 5534864"/>
              <a:gd name="connsiteY43" fmla="*/ 3019425 h 5697051"/>
              <a:gd name="connsiteX44" fmla="*/ 4905375 w 5534864"/>
              <a:gd name="connsiteY44" fmla="*/ 2924175 h 5697051"/>
              <a:gd name="connsiteX45" fmla="*/ 4895850 w 5534864"/>
              <a:gd name="connsiteY45" fmla="*/ 2771775 h 5697051"/>
              <a:gd name="connsiteX46" fmla="*/ 4895850 w 5534864"/>
              <a:gd name="connsiteY46" fmla="*/ 2667000 h 5697051"/>
              <a:gd name="connsiteX47" fmla="*/ 5019675 w 5534864"/>
              <a:gd name="connsiteY47" fmla="*/ 2457450 h 5697051"/>
              <a:gd name="connsiteX48" fmla="*/ 5029200 w 5534864"/>
              <a:gd name="connsiteY48" fmla="*/ 2352675 h 5697051"/>
              <a:gd name="connsiteX49" fmla="*/ 5029200 w 5534864"/>
              <a:gd name="connsiteY49" fmla="*/ 2276475 h 5697051"/>
              <a:gd name="connsiteX50" fmla="*/ 5114925 w 5534864"/>
              <a:gd name="connsiteY50" fmla="*/ 2124075 h 5697051"/>
              <a:gd name="connsiteX51" fmla="*/ 5153025 w 5534864"/>
              <a:gd name="connsiteY51" fmla="*/ 2009775 h 5697051"/>
              <a:gd name="connsiteX52" fmla="*/ 5276850 w 5534864"/>
              <a:gd name="connsiteY52" fmla="*/ 1866900 h 5697051"/>
              <a:gd name="connsiteX53" fmla="*/ 5372100 w 5534864"/>
              <a:gd name="connsiteY53" fmla="*/ 1771650 h 5697051"/>
              <a:gd name="connsiteX54" fmla="*/ 5495925 w 5534864"/>
              <a:gd name="connsiteY54" fmla="*/ 1695450 h 5697051"/>
              <a:gd name="connsiteX55" fmla="*/ 5534025 w 5534864"/>
              <a:gd name="connsiteY55" fmla="*/ 1581150 h 5697051"/>
              <a:gd name="connsiteX56" fmla="*/ 5467350 w 5534864"/>
              <a:gd name="connsiteY56" fmla="*/ 1400175 h 5697051"/>
              <a:gd name="connsiteX57" fmla="*/ 5419725 w 5534864"/>
              <a:gd name="connsiteY57" fmla="*/ 1181100 h 5697051"/>
              <a:gd name="connsiteX58" fmla="*/ 5372100 w 5534864"/>
              <a:gd name="connsiteY58" fmla="*/ 790575 h 5697051"/>
              <a:gd name="connsiteX59" fmla="*/ 5334000 w 5534864"/>
              <a:gd name="connsiteY59" fmla="*/ 523875 h 5697051"/>
              <a:gd name="connsiteX60" fmla="*/ 5200650 w 5534864"/>
              <a:gd name="connsiteY60" fmla="*/ 142875 h 5697051"/>
              <a:gd name="connsiteX61" fmla="*/ 5219700 w 5534864"/>
              <a:gd name="connsiteY61" fmla="*/ 0 h 5697051"/>
              <a:gd name="connsiteX0" fmla="*/ 0 w 5249114"/>
              <a:gd name="connsiteY0" fmla="*/ 5429250 h 5697051"/>
              <a:gd name="connsiteX1" fmla="*/ 95250 w 5249114"/>
              <a:gd name="connsiteY1" fmla="*/ 5562600 h 5697051"/>
              <a:gd name="connsiteX2" fmla="*/ 200025 w 5249114"/>
              <a:gd name="connsiteY2" fmla="*/ 5657850 h 5697051"/>
              <a:gd name="connsiteX3" fmla="*/ 304800 w 5249114"/>
              <a:gd name="connsiteY3" fmla="*/ 5695950 h 5697051"/>
              <a:gd name="connsiteX4" fmla="*/ 342900 w 5249114"/>
              <a:gd name="connsiteY4" fmla="*/ 5619750 h 5697051"/>
              <a:gd name="connsiteX5" fmla="*/ 409575 w 5249114"/>
              <a:gd name="connsiteY5" fmla="*/ 5486400 h 5697051"/>
              <a:gd name="connsiteX6" fmla="*/ 533400 w 5249114"/>
              <a:gd name="connsiteY6" fmla="*/ 5314950 h 5697051"/>
              <a:gd name="connsiteX7" fmla="*/ 638175 w 5249114"/>
              <a:gd name="connsiteY7" fmla="*/ 5238750 h 5697051"/>
              <a:gd name="connsiteX8" fmla="*/ 733425 w 5249114"/>
              <a:gd name="connsiteY8" fmla="*/ 5143500 h 5697051"/>
              <a:gd name="connsiteX9" fmla="*/ 866775 w 5249114"/>
              <a:gd name="connsiteY9" fmla="*/ 5210175 h 5697051"/>
              <a:gd name="connsiteX10" fmla="*/ 1143000 w 5249114"/>
              <a:gd name="connsiteY10" fmla="*/ 5314950 h 5697051"/>
              <a:gd name="connsiteX11" fmla="*/ 1552575 w 5249114"/>
              <a:gd name="connsiteY11" fmla="*/ 5562600 h 5697051"/>
              <a:gd name="connsiteX12" fmla="*/ 1676400 w 5249114"/>
              <a:gd name="connsiteY12" fmla="*/ 5562600 h 5697051"/>
              <a:gd name="connsiteX13" fmla="*/ 1704975 w 5249114"/>
              <a:gd name="connsiteY13" fmla="*/ 5400675 h 5697051"/>
              <a:gd name="connsiteX14" fmla="*/ 1857375 w 5249114"/>
              <a:gd name="connsiteY14" fmla="*/ 5438775 h 5697051"/>
              <a:gd name="connsiteX15" fmla="*/ 2000250 w 5249114"/>
              <a:gd name="connsiteY15" fmla="*/ 5467350 h 5697051"/>
              <a:gd name="connsiteX16" fmla="*/ 2238375 w 5249114"/>
              <a:gd name="connsiteY16" fmla="*/ 5400675 h 5697051"/>
              <a:gd name="connsiteX17" fmla="*/ 2505075 w 5249114"/>
              <a:gd name="connsiteY17" fmla="*/ 5353050 h 5697051"/>
              <a:gd name="connsiteX18" fmla="*/ 2638425 w 5249114"/>
              <a:gd name="connsiteY18" fmla="*/ 5248275 h 5697051"/>
              <a:gd name="connsiteX19" fmla="*/ 2724150 w 5249114"/>
              <a:gd name="connsiteY19" fmla="*/ 5210175 h 5697051"/>
              <a:gd name="connsiteX20" fmla="*/ 3009900 w 5249114"/>
              <a:gd name="connsiteY20" fmla="*/ 5276850 h 5697051"/>
              <a:gd name="connsiteX21" fmla="*/ 3114675 w 5249114"/>
              <a:gd name="connsiteY21" fmla="*/ 5343525 h 5697051"/>
              <a:gd name="connsiteX22" fmla="*/ 3362325 w 5249114"/>
              <a:gd name="connsiteY22" fmla="*/ 5229225 h 5697051"/>
              <a:gd name="connsiteX23" fmla="*/ 3533775 w 5249114"/>
              <a:gd name="connsiteY23" fmla="*/ 5219700 h 5697051"/>
              <a:gd name="connsiteX24" fmla="*/ 3705225 w 5249114"/>
              <a:gd name="connsiteY24" fmla="*/ 5153025 h 5697051"/>
              <a:gd name="connsiteX25" fmla="*/ 3790950 w 5249114"/>
              <a:gd name="connsiteY25" fmla="*/ 5086350 h 5697051"/>
              <a:gd name="connsiteX26" fmla="*/ 3905250 w 5249114"/>
              <a:gd name="connsiteY26" fmla="*/ 5000625 h 5697051"/>
              <a:gd name="connsiteX27" fmla="*/ 4038600 w 5249114"/>
              <a:gd name="connsiteY27" fmla="*/ 5029200 h 5697051"/>
              <a:gd name="connsiteX28" fmla="*/ 4257675 w 5249114"/>
              <a:gd name="connsiteY28" fmla="*/ 5067300 h 5697051"/>
              <a:gd name="connsiteX29" fmla="*/ 4448175 w 5249114"/>
              <a:gd name="connsiteY29" fmla="*/ 5095875 h 5697051"/>
              <a:gd name="connsiteX30" fmla="*/ 4448175 w 5249114"/>
              <a:gd name="connsiteY30" fmla="*/ 4972050 h 5697051"/>
              <a:gd name="connsiteX31" fmla="*/ 4400550 w 5249114"/>
              <a:gd name="connsiteY31" fmla="*/ 4895850 h 5697051"/>
              <a:gd name="connsiteX32" fmla="*/ 4362450 w 5249114"/>
              <a:gd name="connsiteY32" fmla="*/ 4800600 h 5697051"/>
              <a:gd name="connsiteX33" fmla="*/ 4352925 w 5249114"/>
              <a:gd name="connsiteY33" fmla="*/ 4629150 h 5697051"/>
              <a:gd name="connsiteX34" fmla="*/ 4324350 w 5249114"/>
              <a:gd name="connsiteY34" fmla="*/ 4543425 h 5697051"/>
              <a:gd name="connsiteX35" fmla="*/ 4343400 w 5249114"/>
              <a:gd name="connsiteY35" fmla="*/ 4210050 h 5697051"/>
              <a:gd name="connsiteX36" fmla="*/ 4505325 w 5249114"/>
              <a:gd name="connsiteY36" fmla="*/ 3933825 h 5697051"/>
              <a:gd name="connsiteX37" fmla="*/ 4610100 w 5249114"/>
              <a:gd name="connsiteY37" fmla="*/ 3790950 h 5697051"/>
              <a:gd name="connsiteX38" fmla="*/ 4610100 w 5249114"/>
              <a:gd name="connsiteY38" fmla="*/ 3581400 h 5697051"/>
              <a:gd name="connsiteX39" fmla="*/ 4600575 w 5249114"/>
              <a:gd name="connsiteY39" fmla="*/ 3438525 h 5697051"/>
              <a:gd name="connsiteX40" fmla="*/ 4562475 w 5249114"/>
              <a:gd name="connsiteY40" fmla="*/ 3371850 h 5697051"/>
              <a:gd name="connsiteX41" fmla="*/ 4524375 w 5249114"/>
              <a:gd name="connsiteY41" fmla="*/ 3181350 h 5697051"/>
              <a:gd name="connsiteX42" fmla="*/ 4543425 w 5249114"/>
              <a:gd name="connsiteY42" fmla="*/ 3019425 h 5697051"/>
              <a:gd name="connsiteX43" fmla="*/ 4619625 w 5249114"/>
              <a:gd name="connsiteY43" fmla="*/ 2924175 h 5697051"/>
              <a:gd name="connsiteX44" fmla="*/ 4610100 w 5249114"/>
              <a:gd name="connsiteY44" fmla="*/ 2771775 h 5697051"/>
              <a:gd name="connsiteX45" fmla="*/ 4610100 w 5249114"/>
              <a:gd name="connsiteY45" fmla="*/ 2667000 h 5697051"/>
              <a:gd name="connsiteX46" fmla="*/ 4733925 w 5249114"/>
              <a:gd name="connsiteY46" fmla="*/ 2457450 h 5697051"/>
              <a:gd name="connsiteX47" fmla="*/ 4743450 w 5249114"/>
              <a:gd name="connsiteY47" fmla="*/ 2352675 h 5697051"/>
              <a:gd name="connsiteX48" fmla="*/ 4743450 w 5249114"/>
              <a:gd name="connsiteY48" fmla="*/ 2276475 h 5697051"/>
              <a:gd name="connsiteX49" fmla="*/ 4829175 w 5249114"/>
              <a:gd name="connsiteY49" fmla="*/ 2124075 h 5697051"/>
              <a:gd name="connsiteX50" fmla="*/ 4867275 w 5249114"/>
              <a:gd name="connsiteY50" fmla="*/ 2009775 h 5697051"/>
              <a:gd name="connsiteX51" fmla="*/ 4991100 w 5249114"/>
              <a:gd name="connsiteY51" fmla="*/ 1866900 h 5697051"/>
              <a:gd name="connsiteX52" fmla="*/ 5086350 w 5249114"/>
              <a:gd name="connsiteY52" fmla="*/ 1771650 h 5697051"/>
              <a:gd name="connsiteX53" fmla="*/ 5210175 w 5249114"/>
              <a:gd name="connsiteY53" fmla="*/ 1695450 h 5697051"/>
              <a:gd name="connsiteX54" fmla="*/ 5248275 w 5249114"/>
              <a:gd name="connsiteY54" fmla="*/ 1581150 h 5697051"/>
              <a:gd name="connsiteX55" fmla="*/ 5181600 w 5249114"/>
              <a:gd name="connsiteY55" fmla="*/ 1400175 h 5697051"/>
              <a:gd name="connsiteX56" fmla="*/ 5133975 w 5249114"/>
              <a:gd name="connsiteY56" fmla="*/ 1181100 h 5697051"/>
              <a:gd name="connsiteX57" fmla="*/ 5086350 w 5249114"/>
              <a:gd name="connsiteY57" fmla="*/ 790575 h 5697051"/>
              <a:gd name="connsiteX58" fmla="*/ 5048250 w 5249114"/>
              <a:gd name="connsiteY58" fmla="*/ 523875 h 5697051"/>
              <a:gd name="connsiteX59" fmla="*/ 4914900 w 5249114"/>
              <a:gd name="connsiteY59" fmla="*/ 142875 h 5697051"/>
              <a:gd name="connsiteX60" fmla="*/ 4933950 w 5249114"/>
              <a:gd name="connsiteY60" fmla="*/ 0 h 5697051"/>
              <a:gd name="connsiteX0" fmla="*/ 0 w 5153864"/>
              <a:gd name="connsiteY0" fmla="*/ 5562600 h 5697051"/>
              <a:gd name="connsiteX1" fmla="*/ 104775 w 5153864"/>
              <a:gd name="connsiteY1" fmla="*/ 5657850 h 5697051"/>
              <a:gd name="connsiteX2" fmla="*/ 209550 w 5153864"/>
              <a:gd name="connsiteY2" fmla="*/ 5695950 h 5697051"/>
              <a:gd name="connsiteX3" fmla="*/ 247650 w 5153864"/>
              <a:gd name="connsiteY3" fmla="*/ 5619750 h 5697051"/>
              <a:gd name="connsiteX4" fmla="*/ 314325 w 5153864"/>
              <a:gd name="connsiteY4" fmla="*/ 5486400 h 5697051"/>
              <a:gd name="connsiteX5" fmla="*/ 438150 w 5153864"/>
              <a:gd name="connsiteY5" fmla="*/ 5314950 h 5697051"/>
              <a:gd name="connsiteX6" fmla="*/ 542925 w 5153864"/>
              <a:gd name="connsiteY6" fmla="*/ 5238750 h 5697051"/>
              <a:gd name="connsiteX7" fmla="*/ 638175 w 5153864"/>
              <a:gd name="connsiteY7" fmla="*/ 5143500 h 5697051"/>
              <a:gd name="connsiteX8" fmla="*/ 771525 w 5153864"/>
              <a:gd name="connsiteY8" fmla="*/ 5210175 h 5697051"/>
              <a:gd name="connsiteX9" fmla="*/ 1047750 w 5153864"/>
              <a:gd name="connsiteY9" fmla="*/ 5314950 h 5697051"/>
              <a:gd name="connsiteX10" fmla="*/ 1457325 w 5153864"/>
              <a:gd name="connsiteY10" fmla="*/ 5562600 h 5697051"/>
              <a:gd name="connsiteX11" fmla="*/ 1581150 w 5153864"/>
              <a:gd name="connsiteY11" fmla="*/ 5562600 h 5697051"/>
              <a:gd name="connsiteX12" fmla="*/ 1609725 w 5153864"/>
              <a:gd name="connsiteY12" fmla="*/ 5400675 h 5697051"/>
              <a:gd name="connsiteX13" fmla="*/ 1762125 w 5153864"/>
              <a:gd name="connsiteY13" fmla="*/ 5438775 h 5697051"/>
              <a:gd name="connsiteX14" fmla="*/ 1905000 w 5153864"/>
              <a:gd name="connsiteY14" fmla="*/ 5467350 h 5697051"/>
              <a:gd name="connsiteX15" fmla="*/ 2143125 w 5153864"/>
              <a:gd name="connsiteY15" fmla="*/ 5400675 h 5697051"/>
              <a:gd name="connsiteX16" fmla="*/ 2409825 w 5153864"/>
              <a:gd name="connsiteY16" fmla="*/ 5353050 h 5697051"/>
              <a:gd name="connsiteX17" fmla="*/ 2543175 w 5153864"/>
              <a:gd name="connsiteY17" fmla="*/ 5248275 h 5697051"/>
              <a:gd name="connsiteX18" fmla="*/ 2628900 w 5153864"/>
              <a:gd name="connsiteY18" fmla="*/ 5210175 h 5697051"/>
              <a:gd name="connsiteX19" fmla="*/ 2914650 w 5153864"/>
              <a:gd name="connsiteY19" fmla="*/ 5276850 h 5697051"/>
              <a:gd name="connsiteX20" fmla="*/ 3019425 w 5153864"/>
              <a:gd name="connsiteY20" fmla="*/ 5343525 h 5697051"/>
              <a:gd name="connsiteX21" fmla="*/ 3267075 w 5153864"/>
              <a:gd name="connsiteY21" fmla="*/ 5229225 h 5697051"/>
              <a:gd name="connsiteX22" fmla="*/ 3438525 w 5153864"/>
              <a:gd name="connsiteY22" fmla="*/ 5219700 h 5697051"/>
              <a:gd name="connsiteX23" fmla="*/ 3609975 w 5153864"/>
              <a:gd name="connsiteY23" fmla="*/ 5153025 h 5697051"/>
              <a:gd name="connsiteX24" fmla="*/ 3695700 w 5153864"/>
              <a:gd name="connsiteY24" fmla="*/ 5086350 h 5697051"/>
              <a:gd name="connsiteX25" fmla="*/ 3810000 w 5153864"/>
              <a:gd name="connsiteY25" fmla="*/ 5000625 h 5697051"/>
              <a:gd name="connsiteX26" fmla="*/ 3943350 w 5153864"/>
              <a:gd name="connsiteY26" fmla="*/ 5029200 h 5697051"/>
              <a:gd name="connsiteX27" fmla="*/ 4162425 w 5153864"/>
              <a:gd name="connsiteY27" fmla="*/ 5067300 h 5697051"/>
              <a:gd name="connsiteX28" fmla="*/ 4352925 w 5153864"/>
              <a:gd name="connsiteY28" fmla="*/ 5095875 h 5697051"/>
              <a:gd name="connsiteX29" fmla="*/ 4352925 w 5153864"/>
              <a:gd name="connsiteY29" fmla="*/ 4972050 h 5697051"/>
              <a:gd name="connsiteX30" fmla="*/ 4305300 w 5153864"/>
              <a:gd name="connsiteY30" fmla="*/ 4895850 h 5697051"/>
              <a:gd name="connsiteX31" fmla="*/ 4267200 w 5153864"/>
              <a:gd name="connsiteY31" fmla="*/ 4800600 h 5697051"/>
              <a:gd name="connsiteX32" fmla="*/ 4257675 w 5153864"/>
              <a:gd name="connsiteY32" fmla="*/ 4629150 h 5697051"/>
              <a:gd name="connsiteX33" fmla="*/ 4229100 w 5153864"/>
              <a:gd name="connsiteY33" fmla="*/ 4543425 h 5697051"/>
              <a:gd name="connsiteX34" fmla="*/ 4248150 w 5153864"/>
              <a:gd name="connsiteY34" fmla="*/ 4210050 h 5697051"/>
              <a:gd name="connsiteX35" fmla="*/ 4410075 w 5153864"/>
              <a:gd name="connsiteY35" fmla="*/ 3933825 h 5697051"/>
              <a:gd name="connsiteX36" fmla="*/ 4514850 w 5153864"/>
              <a:gd name="connsiteY36" fmla="*/ 3790950 h 5697051"/>
              <a:gd name="connsiteX37" fmla="*/ 4514850 w 5153864"/>
              <a:gd name="connsiteY37" fmla="*/ 3581400 h 5697051"/>
              <a:gd name="connsiteX38" fmla="*/ 4505325 w 5153864"/>
              <a:gd name="connsiteY38" fmla="*/ 3438525 h 5697051"/>
              <a:gd name="connsiteX39" fmla="*/ 4467225 w 5153864"/>
              <a:gd name="connsiteY39" fmla="*/ 3371850 h 5697051"/>
              <a:gd name="connsiteX40" fmla="*/ 4429125 w 5153864"/>
              <a:gd name="connsiteY40" fmla="*/ 3181350 h 5697051"/>
              <a:gd name="connsiteX41" fmla="*/ 4448175 w 5153864"/>
              <a:gd name="connsiteY41" fmla="*/ 3019425 h 5697051"/>
              <a:gd name="connsiteX42" fmla="*/ 4524375 w 5153864"/>
              <a:gd name="connsiteY42" fmla="*/ 2924175 h 5697051"/>
              <a:gd name="connsiteX43" fmla="*/ 4514850 w 5153864"/>
              <a:gd name="connsiteY43" fmla="*/ 2771775 h 5697051"/>
              <a:gd name="connsiteX44" fmla="*/ 4514850 w 5153864"/>
              <a:gd name="connsiteY44" fmla="*/ 2667000 h 5697051"/>
              <a:gd name="connsiteX45" fmla="*/ 4638675 w 5153864"/>
              <a:gd name="connsiteY45" fmla="*/ 2457450 h 5697051"/>
              <a:gd name="connsiteX46" fmla="*/ 4648200 w 5153864"/>
              <a:gd name="connsiteY46" fmla="*/ 2352675 h 5697051"/>
              <a:gd name="connsiteX47" fmla="*/ 4648200 w 5153864"/>
              <a:gd name="connsiteY47" fmla="*/ 2276475 h 5697051"/>
              <a:gd name="connsiteX48" fmla="*/ 4733925 w 5153864"/>
              <a:gd name="connsiteY48" fmla="*/ 2124075 h 5697051"/>
              <a:gd name="connsiteX49" fmla="*/ 4772025 w 5153864"/>
              <a:gd name="connsiteY49" fmla="*/ 2009775 h 5697051"/>
              <a:gd name="connsiteX50" fmla="*/ 4895850 w 5153864"/>
              <a:gd name="connsiteY50" fmla="*/ 1866900 h 5697051"/>
              <a:gd name="connsiteX51" fmla="*/ 4991100 w 5153864"/>
              <a:gd name="connsiteY51" fmla="*/ 1771650 h 5697051"/>
              <a:gd name="connsiteX52" fmla="*/ 5114925 w 5153864"/>
              <a:gd name="connsiteY52" fmla="*/ 1695450 h 5697051"/>
              <a:gd name="connsiteX53" fmla="*/ 5153025 w 5153864"/>
              <a:gd name="connsiteY53" fmla="*/ 1581150 h 5697051"/>
              <a:gd name="connsiteX54" fmla="*/ 5086350 w 5153864"/>
              <a:gd name="connsiteY54" fmla="*/ 1400175 h 5697051"/>
              <a:gd name="connsiteX55" fmla="*/ 5038725 w 5153864"/>
              <a:gd name="connsiteY55" fmla="*/ 1181100 h 5697051"/>
              <a:gd name="connsiteX56" fmla="*/ 4991100 w 5153864"/>
              <a:gd name="connsiteY56" fmla="*/ 790575 h 5697051"/>
              <a:gd name="connsiteX57" fmla="*/ 4953000 w 5153864"/>
              <a:gd name="connsiteY57" fmla="*/ 523875 h 5697051"/>
              <a:gd name="connsiteX58" fmla="*/ 4819650 w 5153864"/>
              <a:gd name="connsiteY58" fmla="*/ 142875 h 5697051"/>
              <a:gd name="connsiteX59" fmla="*/ 4838700 w 5153864"/>
              <a:gd name="connsiteY59" fmla="*/ 0 h 5697051"/>
              <a:gd name="connsiteX0" fmla="*/ 0 w 5049089"/>
              <a:gd name="connsiteY0" fmla="*/ 5657850 h 5697051"/>
              <a:gd name="connsiteX1" fmla="*/ 104775 w 5049089"/>
              <a:gd name="connsiteY1" fmla="*/ 5695950 h 5697051"/>
              <a:gd name="connsiteX2" fmla="*/ 142875 w 5049089"/>
              <a:gd name="connsiteY2" fmla="*/ 5619750 h 5697051"/>
              <a:gd name="connsiteX3" fmla="*/ 209550 w 5049089"/>
              <a:gd name="connsiteY3" fmla="*/ 5486400 h 5697051"/>
              <a:gd name="connsiteX4" fmla="*/ 333375 w 5049089"/>
              <a:gd name="connsiteY4" fmla="*/ 5314950 h 5697051"/>
              <a:gd name="connsiteX5" fmla="*/ 438150 w 5049089"/>
              <a:gd name="connsiteY5" fmla="*/ 5238750 h 5697051"/>
              <a:gd name="connsiteX6" fmla="*/ 533400 w 5049089"/>
              <a:gd name="connsiteY6" fmla="*/ 5143500 h 5697051"/>
              <a:gd name="connsiteX7" fmla="*/ 666750 w 5049089"/>
              <a:gd name="connsiteY7" fmla="*/ 5210175 h 5697051"/>
              <a:gd name="connsiteX8" fmla="*/ 942975 w 5049089"/>
              <a:gd name="connsiteY8" fmla="*/ 5314950 h 5697051"/>
              <a:gd name="connsiteX9" fmla="*/ 1352550 w 5049089"/>
              <a:gd name="connsiteY9" fmla="*/ 5562600 h 5697051"/>
              <a:gd name="connsiteX10" fmla="*/ 1476375 w 5049089"/>
              <a:gd name="connsiteY10" fmla="*/ 5562600 h 5697051"/>
              <a:gd name="connsiteX11" fmla="*/ 1504950 w 5049089"/>
              <a:gd name="connsiteY11" fmla="*/ 5400675 h 5697051"/>
              <a:gd name="connsiteX12" fmla="*/ 1657350 w 5049089"/>
              <a:gd name="connsiteY12" fmla="*/ 5438775 h 5697051"/>
              <a:gd name="connsiteX13" fmla="*/ 1800225 w 5049089"/>
              <a:gd name="connsiteY13" fmla="*/ 5467350 h 5697051"/>
              <a:gd name="connsiteX14" fmla="*/ 2038350 w 5049089"/>
              <a:gd name="connsiteY14" fmla="*/ 5400675 h 5697051"/>
              <a:gd name="connsiteX15" fmla="*/ 2305050 w 5049089"/>
              <a:gd name="connsiteY15" fmla="*/ 5353050 h 5697051"/>
              <a:gd name="connsiteX16" fmla="*/ 2438400 w 5049089"/>
              <a:gd name="connsiteY16" fmla="*/ 5248275 h 5697051"/>
              <a:gd name="connsiteX17" fmla="*/ 2524125 w 5049089"/>
              <a:gd name="connsiteY17" fmla="*/ 5210175 h 5697051"/>
              <a:gd name="connsiteX18" fmla="*/ 2809875 w 5049089"/>
              <a:gd name="connsiteY18" fmla="*/ 5276850 h 5697051"/>
              <a:gd name="connsiteX19" fmla="*/ 2914650 w 5049089"/>
              <a:gd name="connsiteY19" fmla="*/ 5343525 h 5697051"/>
              <a:gd name="connsiteX20" fmla="*/ 3162300 w 5049089"/>
              <a:gd name="connsiteY20" fmla="*/ 5229225 h 5697051"/>
              <a:gd name="connsiteX21" fmla="*/ 3333750 w 5049089"/>
              <a:gd name="connsiteY21" fmla="*/ 5219700 h 5697051"/>
              <a:gd name="connsiteX22" fmla="*/ 3505200 w 5049089"/>
              <a:gd name="connsiteY22" fmla="*/ 5153025 h 5697051"/>
              <a:gd name="connsiteX23" fmla="*/ 3590925 w 5049089"/>
              <a:gd name="connsiteY23" fmla="*/ 5086350 h 5697051"/>
              <a:gd name="connsiteX24" fmla="*/ 3705225 w 5049089"/>
              <a:gd name="connsiteY24" fmla="*/ 5000625 h 5697051"/>
              <a:gd name="connsiteX25" fmla="*/ 3838575 w 5049089"/>
              <a:gd name="connsiteY25" fmla="*/ 5029200 h 5697051"/>
              <a:gd name="connsiteX26" fmla="*/ 4057650 w 5049089"/>
              <a:gd name="connsiteY26" fmla="*/ 5067300 h 5697051"/>
              <a:gd name="connsiteX27" fmla="*/ 4248150 w 5049089"/>
              <a:gd name="connsiteY27" fmla="*/ 5095875 h 5697051"/>
              <a:gd name="connsiteX28" fmla="*/ 4248150 w 5049089"/>
              <a:gd name="connsiteY28" fmla="*/ 4972050 h 5697051"/>
              <a:gd name="connsiteX29" fmla="*/ 4200525 w 5049089"/>
              <a:gd name="connsiteY29" fmla="*/ 4895850 h 5697051"/>
              <a:gd name="connsiteX30" fmla="*/ 4162425 w 5049089"/>
              <a:gd name="connsiteY30" fmla="*/ 4800600 h 5697051"/>
              <a:gd name="connsiteX31" fmla="*/ 4152900 w 5049089"/>
              <a:gd name="connsiteY31" fmla="*/ 4629150 h 5697051"/>
              <a:gd name="connsiteX32" fmla="*/ 4124325 w 5049089"/>
              <a:gd name="connsiteY32" fmla="*/ 4543425 h 5697051"/>
              <a:gd name="connsiteX33" fmla="*/ 4143375 w 5049089"/>
              <a:gd name="connsiteY33" fmla="*/ 4210050 h 5697051"/>
              <a:gd name="connsiteX34" fmla="*/ 4305300 w 5049089"/>
              <a:gd name="connsiteY34" fmla="*/ 3933825 h 5697051"/>
              <a:gd name="connsiteX35" fmla="*/ 4410075 w 5049089"/>
              <a:gd name="connsiteY35" fmla="*/ 3790950 h 5697051"/>
              <a:gd name="connsiteX36" fmla="*/ 4410075 w 5049089"/>
              <a:gd name="connsiteY36" fmla="*/ 3581400 h 5697051"/>
              <a:gd name="connsiteX37" fmla="*/ 4400550 w 5049089"/>
              <a:gd name="connsiteY37" fmla="*/ 3438525 h 5697051"/>
              <a:gd name="connsiteX38" fmla="*/ 4362450 w 5049089"/>
              <a:gd name="connsiteY38" fmla="*/ 3371850 h 5697051"/>
              <a:gd name="connsiteX39" fmla="*/ 4324350 w 5049089"/>
              <a:gd name="connsiteY39" fmla="*/ 3181350 h 5697051"/>
              <a:gd name="connsiteX40" fmla="*/ 4343400 w 5049089"/>
              <a:gd name="connsiteY40" fmla="*/ 3019425 h 5697051"/>
              <a:gd name="connsiteX41" fmla="*/ 4419600 w 5049089"/>
              <a:gd name="connsiteY41" fmla="*/ 2924175 h 5697051"/>
              <a:gd name="connsiteX42" fmla="*/ 4410075 w 5049089"/>
              <a:gd name="connsiteY42" fmla="*/ 2771775 h 5697051"/>
              <a:gd name="connsiteX43" fmla="*/ 4410075 w 5049089"/>
              <a:gd name="connsiteY43" fmla="*/ 2667000 h 5697051"/>
              <a:gd name="connsiteX44" fmla="*/ 4533900 w 5049089"/>
              <a:gd name="connsiteY44" fmla="*/ 2457450 h 5697051"/>
              <a:gd name="connsiteX45" fmla="*/ 4543425 w 5049089"/>
              <a:gd name="connsiteY45" fmla="*/ 2352675 h 5697051"/>
              <a:gd name="connsiteX46" fmla="*/ 4543425 w 5049089"/>
              <a:gd name="connsiteY46" fmla="*/ 2276475 h 5697051"/>
              <a:gd name="connsiteX47" fmla="*/ 4629150 w 5049089"/>
              <a:gd name="connsiteY47" fmla="*/ 2124075 h 5697051"/>
              <a:gd name="connsiteX48" fmla="*/ 4667250 w 5049089"/>
              <a:gd name="connsiteY48" fmla="*/ 2009775 h 5697051"/>
              <a:gd name="connsiteX49" fmla="*/ 4791075 w 5049089"/>
              <a:gd name="connsiteY49" fmla="*/ 1866900 h 5697051"/>
              <a:gd name="connsiteX50" fmla="*/ 4886325 w 5049089"/>
              <a:gd name="connsiteY50" fmla="*/ 1771650 h 5697051"/>
              <a:gd name="connsiteX51" fmla="*/ 5010150 w 5049089"/>
              <a:gd name="connsiteY51" fmla="*/ 1695450 h 5697051"/>
              <a:gd name="connsiteX52" fmla="*/ 5048250 w 5049089"/>
              <a:gd name="connsiteY52" fmla="*/ 1581150 h 5697051"/>
              <a:gd name="connsiteX53" fmla="*/ 4981575 w 5049089"/>
              <a:gd name="connsiteY53" fmla="*/ 1400175 h 5697051"/>
              <a:gd name="connsiteX54" fmla="*/ 4933950 w 5049089"/>
              <a:gd name="connsiteY54" fmla="*/ 1181100 h 5697051"/>
              <a:gd name="connsiteX55" fmla="*/ 4886325 w 5049089"/>
              <a:gd name="connsiteY55" fmla="*/ 790575 h 5697051"/>
              <a:gd name="connsiteX56" fmla="*/ 4848225 w 5049089"/>
              <a:gd name="connsiteY56" fmla="*/ 523875 h 5697051"/>
              <a:gd name="connsiteX57" fmla="*/ 4714875 w 5049089"/>
              <a:gd name="connsiteY57" fmla="*/ 142875 h 5697051"/>
              <a:gd name="connsiteX58" fmla="*/ 4733925 w 5049089"/>
              <a:gd name="connsiteY58" fmla="*/ 0 h 5697051"/>
              <a:gd name="connsiteX0" fmla="*/ 0 w 4944314"/>
              <a:gd name="connsiteY0" fmla="*/ 5695950 h 5695950"/>
              <a:gd name="connsiteX1" fmla="*/ 38100 w 4944314"/>
              <a:gd name="connsiteY1" fmla="*/ 5619750 h 5695950"/>
              <a:gd name="connsiteX2" fmla="*/ 104775 w 4944314"/>
              <a:gd name="connsiteY2" fmla="*/ 5486400 h 5695950"/>
              <a:gd name="connsiteX3" fmla="*/ 228600 w 4944314"/>
              <a:gd name="connsiteY3" fmla="*/ 5314950 h 5695950"/>
              <a:gd name="connsiteX4" fmla="*/ 333375 w 4944314"/>
              <a:gd name="connsiteY4" fmla="*/ 5238750 h 5695950"/>
              <a:gd name="connsiteX5" fmla="*/ 428625 w 4944314"/>
              <a:gd name="connsiteY5" fmla="*/ 5143500 h 5695950"/>
              <a:gd name="connsiteX6" fmla="*/ 561975 w 4944314"/>
              <a:gd name="connsiteY6" fmla="*/ 5210175 h 5695950"/>
              <a:gd name="connsiteX7" fmla="*/ 838200 w 4944314"/>
              <a:gd name="connsiteY7" fmla="*/ 5314950 h 5695950"/>
              <a:gd name="connsiteX8" fmla="*/ 1247775 w 4944314"/>
              <a:gd name="connsiteY8" fmla="*/ 5562600 h 5695950"/>
              <a:gd name="connsiteX9" fmla="*/ 1371600 w 4944314"/>
              <a:gd name="connsiteY9" fmla="*/ 5562600 h 5695950"/>
              <a:gd name="connsiteX10" fmla="*/ 1400175 w 4944314"/>
              <a:gd name="connsiteY10" fmla="*/ 5400675 h 5695950"/>
              <a:gd name="connsiteX11" fmla="*/ 1552575 w 4944314"/>
              <a:gd name="connsiteY11" fmla="*/ 5438775 h 5695950"/>
              <a:gd name="connsiteX12" fmla="*/ 1695450 w 4944314"/>
              <a:gd name="connsiteY12" fmla="*/ 5467350 h 5695950"/>
              <a:gd name="connsiteX13" fmla="*/ 1933575 w 4944314"/>
              <a:gd name="connsiteY13" fmla="*/ 5400675 h 5695950"/>
              <a:gd name="connsiteX14" fmla="*/ 2200275 w 4944314"/>
              <a:gd name="connsiteY14" fmla="*/ 5353050 h 5695950"/>
              <a:gd name="connsiteX15" fmla="*/ 2333625 w 4944314"/>
              <a:gd name="connsiteY15" fmla="*/ 5248275 h 5695950"/>
              <a:gd name="connsiteX16" fmla="*/ 2419350 w 4944314"/>
              <a:gd name="connsiteY16" fmla="*/ 5210175 h 5695950"/>
              <a:gd name="connsiteX17" fmla="*/ 2705100 w 4944314"/>
              <a:gd name="connsiteY17" fmla="*/ 5276850 h 5695950"/>
              <a:gd name="connsiteX18" fmla="*/ 2809875 w 4944314"/>
              <a:gd name="connsiteY18" fmla="*/ 5343525 h 5695950"/>
              <a:gd name="connsiteX19" fmla="*/ 3057525 w 4944314"/>
              <a:gd name="connsiteY19" fmla="*/ 5229225 h 5695950"/>
              <a:gd name="connsiteX20" fmla="*/ 3228975 w 4944314"/>
              <a:gd name="connsiteY20" fmla="*/ 5219700 h 5695950"/>
              <a:gd name="connsiteX21" fmla="*/ 3400425 w 4944314"/>
              <a:gd name="connsiteY21" fmla="*/ 5153025 h 5695950"/>
              <a:gd name="connsiteX22" fmla="*/ 3486150 w 4944314"/>
              <a:gd name="connsiteY22" fmla="*/ 5086350 h 5695950"/>
              <a:gd name="connsiteX23" fmla="*/ 3600450 w 4944314"/>
              <a:gd name="connsiteY23" fmla="*/ 5000625 h 5695950"/>
              <a:gd name="connsiteX24" fmla="*/ 3733800 w 4944314"/>
              <a:gd name="connsiteY24" fmla="*/ 5029200 h 5695950"/>
              <a:gd name="connsiteX25" fmla="*/ 3952875 w 4944314"/>
              <a:gd name="connsiteY25" fmla="*/ 5067300 h 5695950"/>
              <a:gd name="connsiteX26" fmla="*/ 4143375 w 4944314"/>
              <a:gd name="connsiteY26" fmla="*/ 5095875 h 5695950"/>
              <a:gd name="connsiteX27" fmla="*/ 4143375 w 4944314"/>
              <a:gd name="connsiteY27" fmla="*/ 4972050 h 5695950"/>
              <a:gd name="connsiteX28" fmla="*/ 4095750 w 4944314"/>
              <a:gd name="connsiteY28" fmla="*/ 4895850 h 5695950"/>
              <a:gd name="connsiteX29" fmla="*/ 4057650 w 4944314"/>
              <a:gd name="connsiteY29" fmla="*/ 4800600 h 5695950"/>
              <a:gd name="connsiteX30" fmla="*/ 4048125 w 4944314"/>
              <a:gd name="connsiteY30" fmla="*/ 4629150 h 5695950"/>
              <a:gd name="connsiteX31" fmla="*/ 4019550 w 4944314"/>
              <a:gd name="connsiteY31" fmla="*/ 4543425 h 5695950"/>
              <a:gd name="connsiteX32" fmla="*/ 4038600 w 4944314"/>
              <a:gd name="connsiteY32" fmla="*/ 4210050 h 5695950"/>
              <a:gd name="connsiteX33" fmla="*/ 4200525 w 4944314"/>
              <a:gd name="connsiteY33" fmla="*/ 3933825 h 5695950"/>
              <a:gd name="connsiteX34" fmla="*/ 4305300 w 4944314"/>
              <a:gd name="connsiteY34" fmla="*/ 3790950 h 5695950"/>
              <a:gd name="connsiteX35" fmla="*/ 4305300 w 4944314"/>
              <a:gd name="connsiteY35" fmla="*/ 3581400 h 5695950"/>
              <a:gd name="connsiteX36" fmla="*/ 4295775 w 4944314"/>
              <a:gd name="connsiteY36" fmla="*/ 3438525 h 5695950"/>
              <a:gd name="connsiteX37" fmla="*/ 4257675 w 4944314"/>
              <a:gd name="connsiteY37" fmla="*/ 3371850 h 5695950"/>
              <a:gd name="connsiteX38" fmla="*/ 4219575 w 4944314"/>
              <a:gd name="connsiteY38" fmla="*/ 3181350 h 5695950"/>
              <a:gd name="connsiteX39" fmla="*/ 4238625 w 4944314"/>
              <a:gd name="connsiteY39" fmla="*/ 3019425 h 5695950"/>
              <a:gd name="connsiteX40" fmla="*/ 4314825 w 4944314"/>
              <a:gd name="connsiteY40" fmla="*/ 2924175 h 5695950"/>
              <a:gd name="connsiteX41" fmla="*/ 4305300 w 4944314"/>
              <a:gd name="connsiteY41" fmla="*/ 2771775 h 5695950"/>
              <a:gd name="connsiteX42" fmla="*/ 4305300 w 4944314"/>
              <a:gd name="connsiteY42" fmla="*/ 2667000 h 5695950"/>
              <a:gd name="connsiteX43" fmla="*/ 4429125 w 4944314"/>
              <a:gd name="connsiteY43" fmla="*/ 2457450 h 5695950"/>
              <a:gd name="connsiteX44" fmla="*/ 4438650 w 4944314"/>
              <a:gd name="connsiteY44" fmla="*/ 2352675 h 5695950"/>
              <a:gd name="connsiteX45" fmla="*/ 4438650 w 4944314"/>
              <a:gd name="connsiteY45" fmla="*/ 2276475 h 5695950"/>
              <a:gd name="connsiteX46" fmla="*/ 4524375 w 4944314"/>
              <a:gd name="connsiteY46" fmla="*/ 2124075 h 5695950"/>
              <a:gd name="connsiteX47" fmla="*/ 4562475 w 4944314"/>
              <a:gd name="connsiteY47" fmla="*/ 2009775 h 5695950"/>
              <a:gd name="connsiteX48" fmla="*/ 4686300 w 4944314"/>
              <a:gd name="connsiteY48" fmla="*/ 1866900 h 5695950"/>
              <a:gd name="connsiteX49" fmla="*/ 4781550 w 4944314"/>
              <a:gd name="connsiteY49" fmla="*/ 1771650 h 5695950"/>
              <a:gd name="connsiteX50" fmla="*/ 4905375 w 4944314"/>
              <a:gd name="connsiteY50" fmla="*/ 1695450 h 5695950"/>
              <a:gd name="connsiteX51" fmla="*/ 4943475 w 4944314"/>
              <a:gd name="connsiteY51" fmla="*/ 1581150 h 5695950"/>
              <a:gd name="connsiteX52" fmla="*/ 4876800 w 4944314"/>
              <a:gd name="connsiteY52" fmla="*/ 1400175 h 5695950"/>
              <a:gd name="connsiteX53" fmla="*/ 4829175 w 4944314"/>
              <a:gd name="connsiteY53" fmla="*/ 1181100 h 5695950"/>
              <a:gd name="connsiteX54" fmla="*/ 4781550 w 4944314"/>
              <a:gd name="connsiteY54" fmla="*/ 790575 h 5695950"/>
              <a:gd name="connsiteX55" fmla="*/ 4743450 w 4944314"/>
              <a:gd name="connsiteY55" fmla="*/ 523875 h 5695950"/>
              <a:gd name="connsiteX56" fmla="*/ 4610100 w 4944314"/>
              <a:gd name="connsiteY56" fmla="*/ 142875 h 5695950"/>
              <a:gd name="connsiteX57" fmla="*/ 4629150 w 4944314"/>
              <a:gd name="connsiteY57" fmla="*/ 0 h 5695950"/>
              <a:gd name="connsiteX0" fmla="*/ 0 w 4906214"/>
              <a:gd name="connsiteY0" fmla="*/ 5619750 h 5619750"/>
              <a:gd name="connsiteX1" fmla="*/ 66675 w 4906214"/>
              <a:gd name="connsiteY1" fmla="*/ 5486400 h 5619750"/>
              <a:gd name="connsiteX2" fmla="*/ 190500 w 4906214"/>
              <a:gd name="connsiteY2" fmla="*/ 5314950 h 5619750"/>
              <a:gd name="connsiteX3" fmla="*/ 295275 w 4906214"/>
              <a:gd name="connsiteY3" fmla="*/ 5238750 h 5619750"/>
              <a:gd name="connsiteX4" fmla="*/ 390525 w 4906214"/>
              <a:gd name="connsiteY4" fmla="*/ 5143500 h 5619750"/>
              <a:gd name="connsiteX5" fmla="*/ 523875 w 4906214"/>
              <a:gd name="connsiteY5" fmla="*/ 5210175 h 5619750"/>
              <a:gd name="connsiteX6" fmla="*/ 800100 w 4906214"/>
              <a:gd name="connsiteY6" fmla="*/ 5314950 h 5619750"/>
              <a:gd name="connsiteX7" fmla="*/ 1209675 w 4906214"/>
              <a:gd name="connsiteY7" fmla="*/ 5562600 h 5619750"/>
              <a:gd name="connsiteX8" fmla="*/ 1333500 w 4906214"/>
              <a:gd name="connsiteY8" fmla="*/ 5562600 h 5619750"/>
              <a:gd name="connsiteX9" fmla="*/ 1362075 w 4906214"/>
              <a:gd name="connsiteY9" fmla="*/ 5400675 h 5619750"/>
              <a:gd name="connsiteX10" fmla="*/ 1514475 w 4906214"/>
              <a:gd name="connsiteY10" fmla="*/ 5438775 h 5619750"/>
              <a:gd name="connsiteX11" fmla="*/ 1657350 w 4906214"/>
              <a:gd name="connsiteY11" fmla="*/ 5467350 h 5619750"/>
              <a:gd name="connsiteX12" fmla="*/ 1895475 w 4906214"/>
              <a:gd name="connsiteY12" fmla="*/ 5400675 h 5619750"/>
              <a:gd name="connsiteX13" fmla="*/ 2162175 w 4906214"/>
              <a:gd name="connsiteY13" fmla="*/ 5353050 h 5619750"/>
              <a:gd name="connsiteX14" fmla="*/ 2295525 w 4906214"/>
              <a:gd name="connsiteY14" fmla="*/ 5248275 h 5619750"/>
              <a:gd name="connsiteX15" fmla="*/ 2381250 w 4906214"/>
              <a:gd name="connsiteY15" fmla="*/ 5210175 h 5619750"/>
              <a:gd name="connsiteX16" fmla="*/ 2667000 w 4906214"/>
              <a:gd name="connsiteY16" fmla="*/ 5276850 h 5619750"/>
              <a:gd name="connsiteX17" fmla="*/ 2771775 w 4906214"/>
              <a:gd name="connsiteY17" fmla="*/ 5343525 h 5619750"/>
              <a:gd name="connsiteX18" fmla="*/ 3019425 w 4906214"/>
              <a:gd name="connsiteY18" fmla="*/ 5229225 h 5619750"/>
              <a:gd name="connsiteX19" fmla="*/ 3190875 w 4906214"/>
              <a:gd name="connsiteY19" fmla="*/ 5219700 h 5619750"/>
              <a:gd name="connsiteX20" fmla="*/ 3362325 w 4906214"/>
              <a:gd name="connsiteY20" fmla="*/ 5153025 h 5619750"/>
              <a:gd name="connsiteX21" fmla="*/ 3448050 w 4906214"/>
              <a:gd name="connsiteY21" fmla="*/ 5086350 h 5619750"/>
              <a:gd name="connsiteX22" fmla="*/ 3562350 w 4906214"/>
              <a:gd name="connsiteY22" fmla="*/ 5000625 h 5619750"/>
              <a:gd name="connsiteX23" fmla="*/ 3695700 w 4906214"/>
              <a:gd name="connsiteY23" fmla="*/ 5029200 h 5619750"/>
              <a:gd name="connsiteX24" fmla="*/ 3914775 w 4906214"/>
              <a:gd name="connsiteY24" fmla="*/ 5067300 h 5619750"/>
              <a:gd name="connsiteX25" fmla="*/ 4105275 w 4906214"/>
              <a:gd name="connsiteY25" fmla="*/ 5095875 h 5619750"/>
              <a:gd name="connsiteX26" fmla="*/ 4105275 w 4906214"/>
              <a:gd name="connsiteY26" fmla="*/ 4972050 h 5619750"/>
              <a:gd name="connsiteX27" fmla="*/ 4057650 w 4906214"/>
              <a:gd name="connsiteY27" fmla="*/ 4895850 h 5619750"/>
              <a:gd name="connsiteX28" fmla="*/ 4019550 w 4906214"/>
              <a:gd name="connsiteY28" fmla="*/ 4800600 h 5619750"/>
              <a:gd name="connsiteX29" fmla="*/ 4010025 w 4906214"/>
              <a:gd name="connsiteY29" fmla="*/ 4629150 h 5619750"/>
              <a:gd name="connsiteX30" fmla="*/ 3981450 w 4906214"/>
              <a:gd name="connsiteY30" fmla="*/ 4543425 h 5619750"/>
              <a:gd name="connsiteX31" fmla="*/ 4000500 w 4906214"/>
              <a:gd name="connsiteY31" fmla="*/ 4210050 h 5619750"/>
              <a:gd name="connsiteX32" fmla="*/ 4162425 w 4906214"/>
              <a:gd name="connsiteY32" fmla="*/ 3933825 h 5619750"/>
              <a:gd name="connsiteX33" fmla="*/ 4267200 w 4906214"/>
              <a:gd name="connsiteY33" fmla="*/ 3790950 h 5619750"/>
              <a:gd name="connsiteX34" fmla="*/ 4267200 w 4906214"/>
              <a:gd name="connsiteY34" fmla="*/ 3581400 h 5619750"/>
              <a:gd name="connsiteX35" fmla="*/ 4257675 w 4906214"/>
              <a:gd name="connsiteY35" fmla="*/ 3438525 h 5619750"/>
              <a:gd name="connsiteX36" fmla="*/ 4219575 w 4906214"/>
              <a:gd name="connsiteY36" fmla="*/ 3371850 h 5619750"/>
              <a:gd name="connsiteX37" fmla="*/ 4181475 w 4906214"/>
              <a:gd name="connsiteY37" fmla="*/ 3181350 h 5619750"/>
              <a:gd name="connsiteX38" fmla="*/ 4200525 w 4906214"/>
              <a:gd name="connsiteY38" fmla="*/ 3019425 h 5619750"/>
              <a:gd name="connsiteX39" fmla="*/ 4276725 w 4906214"/>
              <a:gd name="connsiteY39" fmla="*/ 2924175 h 5619750"/>
              <a:gd name="connsiteX40" fmla="*/ 4267200 w 4906214"/>
              <a:gd name="connsiteY40" fmla="*/ 2771775 h 5619750"/>
              <a:gd name="connsiteX41" fmla="*/ 4267200 w 4906214"/>
              <a:gd name="connsiteY41" fmla="*/ 2667000 h 5619750"/>
              <a:gd name="connsiteX42" fmla="*/ 4391025 w 4906214"/>
              <a:gd name="connsiteY42" fmla="*/ 2457450 h 5619750"/>
              <a:gd name="connsiteX43" fmla="*/ 4400550 w 4906214"/>
              <a:gd name="connsiteY43" fmla="*/ 2352675 h 5619750"/>
              <a:gd name="connsiteX44" fmla="*/ 4400550 w 4906214"/>
              <a:gd name="connsiteY44" fmla="*/ 2276475 h 5619750"/>
              <a:gd name="connsiteX45" fmla="*/ 4486275 w 4906214"/>
              <a:gd name="connsiteY45" fmla="*/ 2124075 h 5619750"/>
              <a:gd name="connsiteX46" fmla="*/ 4524375 w 4906214"/>
              <a:gd name="connsiteY46" fmla="*/ 2009775 h 5619750"/>
              <a:gd name="connsiteX47" fmla="*/ 4648200 w 4906214"/>
              <a:gd name="connsiteY47" fmla="*/ 1866900 h 5619750"/>
              <a:gd name="connsiteX48" fmla="*/ 4743450 w 4906214"/>
              <a:gd name="connsiteY48" fmla="*/ 1771650 h 5619750"/>
              <a:gd name="connsiteX49" fmla="*/ 4867275 w 4906214"/>
              <a:gd name="connsiteY49" fmla="*/ 1695450 h 5619750"/>
              <a:gd name="connsiteX50" fmla="*/ 4905375 w 4906214"/>
              <a:gd name="connsiteY50" fmla="*/ 1581150 h 5619750"/>
              <a:gd name="connsiteX51" fmla="*/ 4838700 w 4906214"/>
              <a:gd name="connsiteY51" fmla="*/ 1400175 h 5619750"/>
              <a:gd name="connsiteX52" fmla="*/ 4791075 w 4906214"/>
              <a:gd name="connsiteY52" fmla="*/ 1181100 h 5619750"/>
              <a:gd name="connsiteX53" fmla="*/ 4743450 w 4906214"/>
              <a:gd name="connsiteY53" fmla="*/ 790575 h 5619750"/>
              <a:gd name="connsiteX54" fmla="*/ 4705350 w 4906214"/>
              <a:gd name="connsiteY54" fmla="*/ 523875 h 5619750"/>
              <a:gd name="connsiteX55" fmla="*/ 4572000 w 4906214"/>
              <a:gd name="connsiteY55" fmla="*/ 142875 h 5619750"/>
              <a:gd name="connsiteX56" fmla="*/ 4591050 w 4906214"/>
              <a:gd name="connsiteY56" fmla="*/ 0 h 5619750"/>
              <a:gd name="connsiteX0" fmla="*/ 0 w 4839539"/>
              <a:gd name="connsiteY0" fmla="*/ 5486400 h 5588472"/>
              <a:gd name="connsiteX1" fmla="*/ 123825 w 4839539"/>
              <a:gd name="connsiteY1" fmla="*/ 5314950 h 5588472"/>
              <a:gd name="connsiteX2" fmla="*/ 228600 w 4839539"/>
              <a:gd name="connsiteY2" fmla="*/ 5238750 h 5588472"/>
              <a:gd name="connsiteX3" fmla="*/ 323850 w 4839539"/>
              <a:gd name="connsiteY3" fmla="*/ 5143500 h 5588472"/>
              <a:gd name="connsiteX4" fmla="*/ 457200 w 4839539"/>
              <a:gd name="connsiteY4" fmla="*/ 5210175 h 5588472"/>
              <a:gd name="connsiteX5" fmla="*/ 733425 w 4839539"/>
              <a:gd name="connsiteY5" fmla="*/ 5314950 h 5588472"/>
              <a:gd name="connsiteX6" fmla="*/ 1143000 w 4839539"/>
              <a:gd name="connsiteY6" fmla="*/ 5562600 h 5588472"/>
              <a:gd name="connsiteX7" fmla="*/ 1266825 w 4839539"/>
              <a:gd name="connsiteY7" fmla="*/ 5562600 h 5588472"/>
              <a:gd name="connsiteX8" fmla="*/ 1295400 w 4839539"/>
              <a:gd name="connsiteY8" fmla="*/ 5400675 h 5588472"/>
              <a:gd name="connsiteX9" fmla="*/ 1447800 w 4839539"/>
              <a:gd name="connsiteY9" fmla="*/ 5438775 h 5588472"/>
              <a:gd name="connsiteX10" fmla="*/ 1590675 w 4839539"/>
              <a:gd name="connsiteY10" fmla="*/ 5467350 h 5588472"/>
              <a:gd name="connsiteX11" fmla="*/ 1828800 w 4839539"/>
              <a:gd name="connsiteY11" fmla="*/ 5400675 h 5588472"/>
              <a:gd name="connsiteX12" fmla="*/ 2095500 w 4839539"/>
              <a:gd name="connsiteY12" fmla="*/ 5353050 h 5588472"/>
              <a:gd name="connsiteX13" fmla="*/ 2228850 w 4839539"/>
              <a:gd name="connsiteY13" fmla="*/ 5248275 h 5588472"/>
              <a:gd name="connsiteX14" fmla="*/ 2314575 w 4839539"/>
              <a:gd name="connsiteY14" fmla="*/ 5210175 h 5588472"/>
              <a:gd name="connsiteX15" fmla="*/ 2600325 w 4839539"/>
              <a:gd name="connsiteY15" fmla="*/ 5276850 h 5588472"/>
              <a:gd name="connsiteX16" fmla="*/ 2705100 w 4839539"/>
              <a:gd name="connsiteY16" fmla="*/ 5343525 h 5588472"/>
              <a:gd name="connsiteX17" fmla="*/ 2952750 w 4839539"/>
              <a:gd name="connsiteY17" fmla="*/ 5229225 h 5588472"/>
              <a:gd name="connsiteX18" fmla="*/ 3124200 w 4839539"/>
              <a:gd name="connsiteY18" fmla="*/ 5219700 h 5588472"/>
              <a:gd name="connsiteX19" fmla="*/ 3295650 w 4839539"/>
              <a:gd name="connsiteY19" fmla="*/ 5153025 h 5588472"/>
              <a:gd name="connsiteX20" fmla="*/ 3381375 w 4839539"/>
              <a:gd name="connsiteY20" fmla="*/ 5086350 h 5588472"/>
              <a:gd name="connsiteX21" fmla="*/ 3495675 w 4839539"/>
              <a:gd name="connsiteY21" fmla="*/ 5000625 h 5588472"/>
              <a:gd name="connsiteX22" fmla="*/ 3629025 w 4839539"/>
              <a:gd name="connsiteY22" fmla="*/ 5029200 h 5588472"/>
              <a:gd name="connsiteX23" fmla="*/ 3848100 w 4839539"/>
              <a:gd name="connsiteY23" fmla="*/ 5067300 h 5588472"/>
              <a:gd name="connsiteX24" fmla="*/ 4038600 w 4839539"/>
              <a:gd name="connsiteY24" fmla="*/ 5095875 h 5588472"/>
              <a:gd name="connsiteX25" fmla="*/ 4038600 w 4839539"/>
              <a:gd name="connsiteY25" fmla="*/ 4972050 h 5588472"/>
              <a:gd name="connsiteX26" fmla="*/ 3990975 w 4839539"/>
              <a:gd name="connsiteY26" fmla="*/ 4895850 h 5588472"/>
              <a:gd name="connsiteX27" fmla="*/ 3952875 w 4839539"/>
              <a:gd name="connsiteY27" fmla="*/ 4800600 h 5588472"/>
              <a:gd name="connsiteX28" fmla="*/ 3943350 w 4839539"/>
              <a:gd name="connsiteY28" fmla="*/ 4629150 h 5588472"/>
              <a:gd name="connsiteX29" fmla="*/ 3914775 w 4839539"/>
              <a:gd name="connsiteY29" fmla="*/ 4543425 h 5588472"/>
              <a:gd name="connsiteX30" fmla="*/ 3933825 w 4839539"/>
              <a:gd name="connsiteY30" fmla="*/ 4210050 h 5588472"/>
              <a:gd name="connsiteX31" fmla="*/ 4095750 w 4839539"/>
              <a:gd name="connsiteY31" fmla="*/ 3933825 h 5588472"/>
              <a:gd name="connsiteX32" fmla="*/ 4200525 w 4839539"/>
              <a:gd name="connsiteY32" fmla="*/ 3790950 h 5588472"/>
              <a:gd name="connsiteX33" fmla="*/ 4200525 w 4839539"/>
              <a:gd name="connsiteY33" fmla="*/ 3581400 h 5588472"/>
              <a:gd name="connsiteX34" fmla="*/ 4191000 w 4839539"/>
              <a:gd name="connsiteY34" fmla="*/ 3438525 h 5588472"/>
              <a:gd name="connsiteX35" fmla="*/ 4152900 w 4839539"/>
              <a:gd name="connsiteY35" fmla="*/ 3371850 h 5588472"/>
              <a:gd name="connsiteX36" fmla="*/ 4114800 w 4839539"/>
              <a:gd name="connsiteY36" fmla="*/ 3181350 h 5588472"/>
              <a:gd name="connsiteX37" fmla="*/ 4133850 w 4839539"/>
              <a:gd name="connsiteY37" fmla="*/ 3019425 h 5588472"/>
              <a:gd name="connsiteX38" fmla="*/ 4210050 w 4839539"/>
              <a:gd name="connsiteY38" fmla="*/ 2924175 h 5588472"/>
              <a:gd name="connsiteX39" fmla="*/ 4200525 w 4839539"/>
              <a:gd name="connsiteY39" fmla="*/ 2771775 h 5588472"/>
              <a:gd name="connsiteX40" fmla="*/ 4200525 w 4839539"/>
              <a:gd name="connsiteY40" fmla="*/ 2667000 h 5588472"/>
              <a:gd name="connsiteX41" fmla="*/ 4324350 w 4839539"/>
              <a:gd name="connsiteY41" fmla="*/ 2457450 h 5588472"/>
              <a:gd name="connsiteX42" fmla="*/ 4333875 w 4839539"/>
              <a:gd name="connsiteY42" fmla="*/ 2352675 h 5588472"/>
              <a:gd name="connsiteX43" fmla="*/ 4333875 w 4839539"/>
              <a:gd name="connsiteY43" fmla="*/ 2276475 h 5588472"/>
              <a:gd name="connsiteX44" fmla="*/ 4419600 w 4839539"/>
              <a:gd name="connsiteY44" fmla="*/ 2124075 h 5588472"/>
              <a:gd name="connsiteX45" fmla="*/ 4457700 w 4839539"/>
              <a:gd name="connsiteY45" fmla="*/ 2009775 h 5588472"/>
              <a:gd name="connsiteX46" fmla="*/ 4581525 w 4839539"/>
              <a:gd name="connsiteY46" fmla="*/ 1866900 h 5588472"/>
              <a:gd name="connsiteX47" fmla="*/ 4676775 w 4839539"/>
              <a:gd name="connsiteY47" fmla="*/ 1771650 h 5588472"/>
              <a:gd name="connsiteX48" fmla="*/ 4800600 w 4839539"/>
              <a:gd name="connsiteY48" fmla="*/ 1695450 h 5588472"/>
              <a:gd name="connsiteX49" fmla="*/ 4838700 w 4839539"/>
              <a:gd name="connsiteY49" fmla="*/ 1581150 h 5588472"/>
              <a:gd name="connsiteX50" fmla="*/ 4772025 w 4839539"/>
              <a:gd name="connsiteY50" fmla="*/ 1400175 h 5588472"/>
              <a:gd name="connsiteX51" fmla="*/ 4724400 w 4839539"/>
              <a:gd name="connsiteY51" fmla="*/ 1181100 h 5588472"/>
              <a:gd name="connsiteX52" fmla="*/ 4676775 w 4839539"/>
              <a:gd name="connsiteY52" fmla="*/ 790575 h 5588472"/>
              <a:gd name="connsiteX53" fmla="*/ 4638675 w 4839539"/>
              <a:gd name="connsiteY53" fmla="*/ 523875 h 5588472"/>
              <a:gd name="connsiteX54" fmla="*/ 4505325 w 4839539"/>
              <a:gd name="connsiteY54" fmla="*/ 142875 h 5588472"/>
              <a:gd name="connsiteX55" fmla="*/ 4524375 w 4839539"/>
              <a:gd name="connsiteY55" fmla="*/ 0 h 5588472"/>
              <a:gd name="connsiteX0" fmla="*/ 0 w 4715714"/>
              <a:gd name="connsiteY0" fmla="*/ 5314950 h 5588472"/>
              <a:gd name="connsiteX1" fmla="*/ 104775 w 4715714"/>
              <a:gd name="connsiteY1" fmla="*/ 5238750 h 5588472"/>
              <a:gd name="connsiteX2" fmla="*/ 200025 w 4715714"/>
              <a:gd name="connsiteY2" fmla="*/ 5143500 h 5588472"/>
              <a:gd name="connsiteX3" fmla="*/ 333375 w 4715714"/>
              <a:gd name="connsiteY3" fmla="*/ 5210175 h 5588472"/>
              <a:gd name="connsiteX4" fmla="*/ 609600 w 4715714"/>
              <a:gd name="connsiteY4" fmla="*/ 5314950 h 5588472"/>
              <a:gd name="connsiteX5" fmla="*/ 1019175 w 4715714"/>
              <a:gd name="connsiteY5" fmla="*/ 5562600 h 5588472"/>
              <a:gd name="connsiteX6" fmla="*/ 1143000 w 4715714"/>
              <a:gd name="connsiteY6" fmla="*/ 5562600 h 5588472"/>
              <a:gd name="connsiteX7" fmla="*/ 1171575 w 4715714"/>
              <a:gd name="connsiteY7" fmla="*/ 5400675 h 5588472"/>
              <a:gd name="connsiteX8" fmla="*/ 1323975 w 4715714"/>
              <a:gd name="connsiteY8" fmla="*/ 5438775 h 5588472"/>
              <a:gd name="connsiteX9" fmla="*/ 1466850 w 4715714"/>
              <a:gd name="connsiteY9" fmla="*/ 5467350 h 5588472"/>
              <a:gd name="connsiteX10" fmla="*/ 1704975 w 4715714"/>
              <a:gd name="connsiteY10" fmla="*/ 5400675 h 5588472"/>
              <a:gd name="connsiteX11" fmla="*/ 1971675 w 4715714"/>
              <a:gd name="connsiteY11" fmla="*/ 5353050 h 5588472"/>
              <a:gd name="connsiteX12" fmla="*/ 2105025 w 4715714"/>
              <a:gd name="connsiteY12" fmla="*/ 5248275 h 5588472"/>
              <a:gd name="connsiteX13" fmla="*/ 2190750 w 4715714"/>
              <a:gd name="connsiteY13" fmla="*/ 5210175 h 5588472"/>
              <a:gd name="connsiteX14" fmla="*/ 2476500 w 4715714"/>
              <a:gd name="connsiteY14" fmla="*/ 5276850 h 5588472"/>
              <a:gd name="connsiteX15" fmla="*/ 2581275 w 4715714"/>
              <a:gd name="connsiteY15" fmla="*/ 5343525 h 5588472"/>
              <a:gd name="connsiteX16" fmla="*/ 2828925 w 4715714"/>
              <a:gd name="connsiteY16" fmla="*/ 5229225 h 5588472"/>
              <a:gd name="connsiteX17" fmla="*/ 3000375 w 4715714"/>
              <a:gd name="connsiteY17" fmla="*/ 5219700 h 5588472"/>
              <a:gd name="connsiteX18" fmla="*/ 3171825 w 4715714"/>
              <a:gd name="connsiteY18" fmla="*/ 5153025 h 5588472"/>
              <a:gd name="connsiteX19" fmla="*/ 3257550 w 4715714"/>
              <a:gd name="connsiteY19" fmla="*/ 5086350 h 5588472"/>
              <a:gd name="connsiteX20" fmla="*/ 3371850 w 4715714"/>
              <a:gd name="connsiteY20" fmla="*/ 5000625 h 5588472"/>
              <a:gd name="connsiteX21" fmla="*/ 3505200 w 4715714"/>
              <a:gd name="connsiteY21" fmla="*/ 5029200 h 5588472"/>
              <a:gd name="connsiteX22" fmla="*/ 3724275 w 4715714"/>
              <a:gd name="connsiteY22" fmla="*/ 5067300 h 5588472"/>
              <a:gd name="connsiteX23" fmla="*/ 3914775 w 4715714"/>
              <a:gd name="connsiteY23" fmla="*/ 5095875 h 5588472"/>
              <a:gd name="connsiteX24" fmla="*/ 3914775 w 4715714"/>
              <a:gd name="connsiteY24" fmla="*/ 4972050 h 5588472"/>
              <a:gd name="connsiteX25" fmla="*/ 3867150 w 4715714"/>
              <a:gd name="connsiteY25" fmla="*/ 4895850 h 5588472"/>
              <a:gd name="connsiteX26" fmla="*/ 3829050 w 4715714"/>
              <a:gd name="connsiteY26" fmla="*/ 4800600 h 5588472"/>
              <a:gd name="connsiteX27" fmla="*/ 3819525 w 4715714"/>
              <a:gd name="connsiteY27" fmla="*/ 4629150 h 5588472"/>
              <a:gd name="connsiteX28" fmla="*/ 3790950 w 4715714"/>
              <a:gd name="connsiteY28" fmla="*/ 4543425 h 5588472"/>
              <a:gd name="connsiteX29" fmla="*/ 3810000 w 4715714"/>
              <a:gd name="connsiteY29" fmla="*/ 4210050 h 5588472"/>
              <a:gd name="connsiteX30" fmla="*/ 3971925 w 4715714"/>
              <a:gd name="connsiteY30" fmla="*/ 3933825 h 5588472"/>
              <a:gd name="connsiteX31" fmla="*/ 4076700 w 4715714"/>
              <a:gd name="connsiteY31" fmla="*/ 3790950 h 5588472"/>
              <a:gd name="connsiteX32" fmla="*/ 4076700 w 4715714"/>
              <a:gd name="connsiteY32" fmla="*/ 3581400 h 5588472"/>
              <a:gd name="connsiteX33" fmla="*/ 4067175 w 4715714"/>
              <a:gd name="connsiteY33" fmla="*/ 3438525 h 5588472"/>
              <a:gd name="connsiteX34" fmla="*/ 4029075 w 4715714"/>
              <a:gd name="connsiteY34" fmla="*/ 3371850 h 5588472"/>
              <a:gd name="connsiteX35" fmla="*/ 3990975 w 4715714"/>
              <a:gd name="connsiteY35" fmla="*/ 3181350 h 5588472"/>
              <a:gd name="connsiteX36" fmla="*/ 4010025 w 4715714"/>
              <a:gd name="connsiteY36" fmla="*/ 3019425 h 5588472"/>
              <a:gd name="connsiteX37" fmla="*/ 4086225 w 4715714"/>
              <a:gd name="connsiteY37" fmla="*/ 2924175 h 5588472"/>
              <a:gd name="connsiteX38" fmla="*/ 4076700 w 4715714"/>
              <a:gd name="connsiteY38" fmla="*/ 2771775 h 5588472"/>
              <a:gd name="connsiteX39" fmla="*/ 4076700 w 4715714"/>
              <a:gd name="connsiteY39" fmla="*/ 2667000 h 5588472"/>
              <a:gd name="connsiteX40" fmla="*/ 4200525 w 4715714"/>
              <a:gd name="connsiteY40" fmla="*/ 2457450 h 5588472"/>
              <a:gd name="connsiteX41" fmla="*/ 4210050 w 4715714"/>
              <a:gd name="connsiteY41" fmla="*/ 2352675 h 5588472"/>
              <a:gd name="connsiteX42" fmla="*/ 4210050 w 4715714"/>
              <a:gd name="connsiteY42" fmla="*/ 2276475 h 5588472"/>
              <a:gd name="connsiteX43" fmla="*/ 4295775 w 4715714"/>
              <a:gd name="connsiteY43" fmla="*/ 2124075 h 5588472"/>
              <a:gd name="connsiteX44" fmla="*/ 4333875 w 4715714"/>
              <a:gd name="connsiteY44" fmla="*/ 2009775 h 5588472"/>
              <a:gd name="connsiteX45" fmla="*/ 4457700 w 4715714"/>
              <a:gd name="connsiteY45" fmla="*/ 1866900 h 5588472"/>
              <a:gd name="connsiteX46" fmla="*/ 4552950 w 4715714"/>
              <a:gd name="connsiteY46" fmla="*/ 1771650 h 5588472"/>
              <a:gd name="connsiteX47" fmla="*/ 4676775 w 4715714"/>
              <a:gd name="connsiteY47" fmla="*/ 1695450 h 5588472"/>
              <a:gd name="connsiteX48" fmla="*/ 4714875 w 4715714"/>
              <a:gd name="connsiteY48" fmla="*/ 1581150 h 5588472"/>
              <a:gd name="connsiteX49" fmla="*/ 4648200 w 4715714"/>
              <a:gd name="connsiteY49" fmla="*/ 1400175 h 5588472"/>
              <a:gd name="connsiteX50" fmla="*/ 4600575 w 4715714"/>
              <a:gd name="connsiteY50" fmla="*/ 1181100 h 5588472"/>
              <a:gd name="connsiteX51" fmla="*/ 4552950 w 4715714"/>
              <a:gd name="connsiteY51" fmla="*/ 790575 h 5588472"/>
              <a:gd name="connsiteX52" fmla="*/ 4514850 w 4715714"/>
              <a:gd name="connsiteY52" fmla="*/ 523875 h 5588472"/>
              <a:gd name="connsiteX53" fmla="*/ 4381500 w 4715714"/>
              <a:gd name="connsiteY53" fmla="*/ 142875 h 5588472"/>
              <a:gd name="connsiteX54" fmla="*/ 4400550 w 4715714"/>
              <a:gd name="connsiteY54" fmla="*/ 0 h 5588472"/>
              <a:gd name="connsiteX0" fmla="*/ 0 w 4610939"/>
              <a:gd name="connsiteY0" fmla="*/ 5238750 h 5588472"/>
              <a:gd name="connsiteX1" fmla="*/ 95250 w 4610939"/>
              <a:gd name="connsiteY1" fmla="*/ 5143500 h 5588472"/>
              <a:gd name="connsiteX2" fmla="*/ 228600 w 4610939"/>
              <a:gd name="connsiteY2" fmla="*/ 5210175 h 5588472"/>
              <a:gd name="connsiteX3" fmla="*/ 504825 w 4610939"/>
              <a:gd name="connsiteY3" fmla="*/ 5314950 h 5588472"/>
              <a:gd name="connsiteX4" fmla="*/ 914400 w 4610939"/>
              <a:gd name="connsiteY4" fmla="*/ 5562600 h 5588472"/>
              <a:gd name="connsiteX5" fmla="*/ 1038225 w 4610939"/>
              <a:gd name="connsiteY5" fmla="*/ 5562600 h 5588472"/>
              <a:gd name="connsiteX6" fmla="*/ 1066800 w 4610939"/>
              <a:gd name="connsiteY6" fmla="*/ 5400675 h 5588472"/>
              <a:gd name="connsiteX7" fmla="*/ 1219200 w 4610939"/>
              <a:gd name="connsiteY7" fmla="*/ 5438775 h 5588472"/>
              <a:gd name="connsiteX8" fmla="*/ 1362075 w 4610939"/>
              <a:gd name="connsiteY8" fmla="*/ 5467350 h 5588472"/>
              <a:gd name="connsiteX9" fmla="*/ 1600200 w 4610939"/>
              <a:gd name="connsiteY9" fmla="*/ 5400675 h 5588472"/>
              <a:gd name="connsiteX10" fmla="*/ 1866900 w 4610939"/>
              <a:gd name="connsiteY10" fmla="*/ 5353050 h 5588472"/>
              <a:gd name="connsiteX11" fmla="*/ 2000250 w 4610939"/>
              <a:gd name="connsiteY11" fmla="*/ 5248275 h 5588472"/>
              <a:gd name="connsiteX12" fmla="*/ 2085975 w 4610939"/>
              <a:gd name="connsiteY12" fmla="*/ 5210175 h 5588472"/>
              <a:gd name="connsiteX13" fmla="*/ 2371725 w 4610939"/>
              <a:gd name="connsiteY13" fmla="*/ 5276850 h 5588472"/>
              <a:gd name="connsiteX14" fmla="*/ 2476500 w 4610939"/>
              <a:gd name="connsiteY14" fmla="*/ 5343525 h 5588472"/>
              <a:gd name="connsiteX15" fmla="*/ 2724150 w 4610939"/>
              <a:gd name="connsiteY15" fmla="*/ 5229225 h 5588472"/>
              <a:gd name="connsiteX16" fmla="*/ 2895600 w 4610939"/>
              <a:gd name="connsiteY16" fmla="*/ 5219700 h 5588472"/>
              <a:gd name="connsiteX17" fmla="*/ 3067050 w 4610939"/>
              <a:gd name="connsiteY17" fmla="*/ 5153025 h 5588472"/>
              <a:gd name="connsiteX18" fmla="*/ 3152775 w 4610939"/>
              <a:gd name="connsiteY18" fmla="*/ 5086350 h 5588472"/>
              <a:gd name="connsiteX19" fmla="*/ 3267075 w 4610939"/>
              <a:gd name="connsiteY19" fmla="*/ 5000625 h 5588472"/>
              <a:gd name="connsiteX20" fmla="*/ 3400425 w 4610939"/>
              <a:gd name="connsiteY20" fmla="*/ 5029200 h 5588472"/>
              <a:gd name="connsiteX21" fmla="*/ 3619500 w 4610939"/>
              <a:gd name="connsiteY21" fmla="*/ 5067300 h 5588472"/>
              <a:gd name="connsiteX22" fmla="*/ 3810000 w 4610939"/>
              <a:gd name="connsiteY22" fmla="*/ 5095875 h 5588472"/>
              <a:gd name="connsiteX23" fmla="*/ 3810000 w 4610939"/>
              <a:gd name="connsiteY23" fmla="*/ 4972050 h 5588472"/>
              <a:gd name="connsiteX24" fmla="*/ 3762375 w 4610939"/>
              <a:gd name="connsiteY24" fmla="*/ 4895850 h 5588472"/>
              <a:gd name="connsiteX25" fmla="*/ 3724275 w 4610939"/>
              <a:gd name="connsiteY25" fmla="*/ 4800600 h 5588472"/>
              <a:gd name="connsiteX26" fmla="*/ 3714750 w 4610939"/>
              <a:gd name="connsiteY26" fmla="*/ 4629150 h 5588472"/>
              <a:gd name="connsiteX27" fmla="*/ 3686175 w 4610939"/>
              <a:gd name="connsiteY27" fmla="*/ 4543425 h 5588472"/>
              <a:gd name="connsiteX28" fmla="*/ 3705225 w 4610939"/>
              <a:gd name="connsiteY28" fmla="*/ 4210050 h 5588472"/>
              <a:gd name="connsiteX29" fmla="*/ 3867150 w 4610939"/>
              <a:gd name="connsiteY29" fmla="*/ 3933825 h 5588472"/>
              <a:gd name="connsiteX30" fmla="*/ 3971925 w 4610939"/>
              <a:gd name="connsiteY30" fmla="*/ 3790950 h 5588472"/>
              <a:gd name="connsiteX31" fmla="*/ 3971925 w 4610939"/>
              <a:gd name="connsiteY31" fmla="*/ 3581400 h 5588472"/>
              <a:gd name="connsiteX32" fmla="*/ 3962400 w 4610939"/>
              <a:gd name="connsiteY32" fmla="*/ 3438525 h 5588472"/>
              <a:gd name="connsiteX33" fmla="*/ 3924300 w 4610939"/>
              <a:gd name="connsiteY33" fmla="*/ 3371850 h 5588472"/>
              <a:gd name="connsiteX34" fmla="*/ 3886200 w 4610939"/>
              <a:gd name="connsiteY34" fmla="*/ 3181350 h 5588472"/>
              <a:gd name="connsiteX35" fmla="*/ 3905250 w 4610939"/>
              <a:gd name="connsiteY35" fmla="*/ 3019425 h 5588472"/>
              <a:gd name="connsiteX36" fmla="*/ 3981450 w 4610939"/>
              <a:gd name="connsiteY36" fmla="*/ 2924175 h 5588472"/>
              <a:gd name="connsiteX37" fmla="*/ 3971925 w 4610939"/>
              <a:gd name="connsiteY37" fmla="*/ 2771775 h 5588472"/>
              <a:gd name="connsiteX38" fmla="*/ 3971925 w 4610939"/>
              <a:gd name="connsiteY38" fmla="*/ 2667000 h 5588472"/>
              <a:gd name="connsiteX39" fmla="*/ 4095750 w 4610939"/>
              <a:gd name="connsiteY39" fmla="*/ 2457450 h 5588472"/>
              <a:gd name="connsiteX40" fmla="*/ 4105275 w 4610939"/>
              <a:gd name="connsiteY40" fmla="*/ 2352675 h 5588472"/>
              <a:gd name="connsiteX41" fmla="*/ 4105275 w 4610939"/>
              <a:gd name="connsiteY41" fmla="*/ 2276475 h 5588472"/>
              <a:gd name="connsiteX42" fmla="*/ 4191000 w 4610939"/>
              <a:gd name="connsiteY42" fmla="*/ 2124075 h 5588472"/>
              <a:gd name="connsiteX43" fmla="*/ 4229100 w 4610939"/>
              <a:gd name="connsiteY43" fmla="*/ 2009775 h 5588472"/>
              <a:gd name="connsiteX44" fmla="*/ 4352925 w 4610939"/>
              <a:gd name="connsiteY44" fmla="*/ 1866900 h 5588472"/>
              <a:gd name="connsiteX45" fmla="*/ 4448175 w 4610939"/>
              <a:gd name="connsiteY45" fmla="*/ 1771650 h 5588472"/>
              <a:gd name="connsiteX46" fmla="*/ 4572000 w 4610939"/>
              <a:gd name="connsiteY46" fmla="*/ 1695450 h 5588472"/>
              <a:gd name="connsiteX47" fmla="*/ 4610100 w 4610939"/>
              <a:gd name="connsiteY47" fmla="*/ 1581150 h 5588472"/>
              <a:gd name="connsiteX48" fmla="*/ 4543425 w 4610939"/>
              <a:gd name="connsiteY48" fmla="*/ 1400175 h 5588472"/>
              <a:gd name="connsiteX49" fmla="*/ 4495800 w 4610939"/>
              <a:gd name="connsiteY49" fmla="*/ 1181100 h 5588472"/>
              <a:gd name="connsiteX50" fmla="*/ 4448175 w 4610939"/>
              <a:gd name="connsiteY50" fmla="*/ 790575 h 5588472"/>
              <a:gd name="connsiteX51" fmla="*/ 4410075 w 4610939"/>
              <a:gd name="connsiteY51" fmla="*/ 523875 h 5588472"/>
              <a:gd name="connsiteX52" fmla="*/ 4276725 w 4610939"/>
              <a:gd name="connsiteY52" fmla="*/ 142875 h 5588472"/>
              <a:gd name="connsiteX53" fmla="*/ 4295775 w 4610939"/>
              <a:gd name="connsiteY53" fmla="*/ 0 h 5588472"/>
              <a:gd name="connsiteX0" fmla="*/ 0 w 4515689"/>
              <a:gd name="connsiteY0" fmla="*/ 5143500 h 5588472"/>
              <a:gd name="connsiteX1" fmla="*/ 133350 w 4515689"/>
              <a:gd name="connsiteY1" fmla="*/ 5210175 h 5588472"/>
              <a:gd name="connsiteX2" fmla="*/ 409575 w 4515689"/>
              <a:gd name="connsiteY2" fmla="*/ 5314950 h 5588472"/>
              <a:gd name="connsiteX3" fmla="*/ 819150 w 4515689"/>
              <a:gd name="connsiteY3" fmla="*/ 5562600 h 5588472"/>
              <a:gd name="connsiteX4" fmla="*/ 942975 w 4515689"/>
              <a:gd name="connsiteY4" fmla="*/ 5562600 h 5588472"/>
              <a:gd name="connsiteX5" fmla="*/ 971550 w 4515689"/>
              <a:gd name="connsiteY5" fmla="*/ 5400675 h 5588472"/>
              <a:gd name="connsiteX6" fmla="*/ 1123950 w 4515689"/>
              <a:gd name="connsiteY6" fmla="*/ 5438775 h 5588472"/>
              <a:gd name="connsiteX7" fmla="*/ 1266825 w 4515689"/>
              <a:gd name="connsiteY7" fmla="*/ 5467350 h 5588472"/>
              <a:gd name="connsiteX8" fmla="*/ 1504950 w 4515689"/>
              <a:gd name="connsiteY8" fmla="*/ 5400675 h 5588472"/>
              <a:gd name="connsiteX9" fmla="*/ 1771650 w 4515689"/>
              <a:gd name="connsiteY9" fmla="*/ 5353050 h 5588472"/>
              <a:gd name="connsiteX10" fmla="*/ 1905000 w 4515689"/>
              <a:gd name="connsiteY10" fmla="*/ 5248275 h 5588472"/>
              <a:gd name="connsiteX11" fmla="*/ 1990725 w 4515689"/>
              <a:gd name="connsiteY11" fmla="*/ 5210175 h 5588472"/>
              <a:gd name="connsiteX12" fmla="*/ 2276475 w 4515689"/>
              <a:gd name="connsiteY12" fmla="*/ 5276850 h 5588472"/>
              <a:gd name="connsiteX13" fmla="*/ 2381250 w 4515689"/>
              <a:gd name="connsiteY13" fmla="*/ 5343525 h 5588472"/>
              <a:gd name="connsiteX14" fmla="*/ 2628900 w 4515689"/>
              <a:gd name="connsiteY14" fmla="*/ 5229225 h 5588472"/>
              <a:gd name="connsiteX15" fmla="*/ 2800350 w 4515689"/>
              <a:gd name="connsiteY15" fmla="*/ 5219700 h 5588472"/>
              <a:gd name="connsiteX16" fmla="*/ 2971800 w 4515689"/>
              <a:gd name="connsiteY16" fmla="*/ 5153025 h 5588472"/>
              <a:gd name="connsiteX17" fmla="*/ 3057525 w 4515689"/>
              <a:gd name="connsiteY17" fmla="*/ 5086350 h 5588472"/>
              <a:gd name="connsiteX18" fmla="*/ 3171825 w 4515689"/>
              <a:gd name="connsiteY18" fmla="*/ 5000625 h 5588472"/>
              <a:gd name="connsiteX19" fmla="*/ 3305175 w 4515689"/>
              <a:gd name="connsiteY19" fmla="*/ 5029200 h 5588472"/>
              <a:gd name="connsiteX20" fmla="*/ 3524250 w 4515689"/>
              <a:gd name="connsiteY20" fmla="*/ 5067300 h 5588472"/>
              <a:gd name="connsiteX21" fmla="*/ 3714750 w 4515689"/>
              <a:gd name="connsiteY21" fmla="*/ 5095875 h 5588472"/>
              <a:gd name="connsiteX22" fmla="*/ 3714750 w 4515689"/>
              <a:gd name="connsiteY22" fmla="*/ 4972050 h 5588472"/>
              <a:gd name="connsiteX23" fmla="*/ 3667125 w 4515689"/>
              <a:gd name="connsiteY23" fmla="*/ 4895850 h 5588472"/>
              <a:gd name="connsiteX24" fmla="*/ 3629025 w 4515689"/>
              <a:gd name="connsiteY24" fmla="*/ 4800600 h 5588472"/>
              <a:gd name="connsiteX25" fmla="*/ 3619500 w 4515689"/>
              <a:gd name="connsiteY25" fmla="*/ 4629150 h 5588472"/>
              <a:gd name="connsiteX26" fmla="*/ 3590925 w 4515689"/>
              <a:gd name="connsiteY26" fmla="*/ 4543425 h 5588472"/>
              <a:gd name="connsiteX27" fmla="*/ 3609975 w 4515689"/>
              <a:gd name="connsiteY27" fmla="*/ 4210050 h 5588472"/>
              <a:gd name="connsiteX28" fmla="*/ 3771900 w 4515689"/>
              <a:gd name="connsiteY28" fmla="*/ 3933825 h 5588472"/>
              <a:gd name="connsiteX29" fmla="*/ 3876675 w 4515689"/>
              <a:gd name="connsiteY29" fmla="*/ 3790950 h 5588472"/>
              <a:gd name="connsiteX30" fmla="*/ 3876675 w 4515689"/>
              <a:gd name="connsiteY30" fmla="*/ 3581400 h 5588472"/>
              <a:gd name="connsiteX31" fmla="*/ 3867150 w 4515689"/>
              <a:gd name="connsiteY31" fmla="*/ 3438525 h 5588472"/>
              <a:gd name="connsiteX32" fmla="*/ 3829050 w 4515689"/>
              <a:gd name="connsiteY32" fmla="*/ 3371850 h 5588472"/>
              <a:gd name="connsiteX33" fmla="*/ 3790950 w 4515689"/>
              <a:gd name="connsiteY33" fmla="*/ 3181350 h 5588472"/>
              <a:gd name="connsiteX34" fmla="*/ 3810000 w 4515689"/>
              <a:gd name="connsiteY34" fmla="*/ 3019425 h 5588472"/>
              <a:gd name="connsiteX35" fmla="*/ 3886200 w 4515689"/>
              <a:gd name="connsiteY35" fmla="*/ 2924175 h 5588472"/>
              <a:gd name="connsiteX36" fmla="*/ 3876675 w 4515689"/>
              <a:gd name="connsiteY36" fmla="*/ 2771775 h 5588472"/>
              <a:gd name="connsiteX37" fmla="*/ 3876675 w 4515689"/>
              <a:gd name="connsiteY37" fmla="*/ 2667000 h 5588472"/>
              <a:gd name="connsiteX38" fmla="*/ 4000500 w 4515689"/>
              <a:gd name="connsiteY38" fmla="*/ 2457450 h 5588472"/>
              <a:gd name="connsiteX39" fmla="*/ 4010025 w 4515689"/>
              <a:gd name="connsiteY39" fmla="*/ 2352675 h 5588472"/>
              <a:gd name="connsiteX40" fmla="*/ 4010025 w 4515689"/>
              <a:gd name="connsiteY40" fmla="*/ 2276475 h 5588472"/>
              <a:gd name="connsiteX41" fmla="*/ 4095750 w 4515689"/>
              <a:gd name="connsiteY41" fmla="*/ 2124075 h 5588472"/>
              <a:gd name="connsiteX42" fmla="*/ 4133850 w 4515689"/>
              <a:gd name="connsiteY42" fmla="*/ 2009775 h 5588472"/>
              <a:gd name="connsiteX43" fmla="*/ 4257675 w 4515689"/>
              <a:gd name="connsiteY43" fmla="*/ 1866900 h 5588472"/>
              <a:gd name="connsiteX44" fmla="*/ 4352925 w 4515689"/>
              <a:gd name="connsiteY44" fmla="*/ 1771650 h 5588472"/>
              <a:gd name="connsiteX45" fmla="*/ 4476750 w 4515689"/>
              <a:gd name="connsiteY45" fmla="*/ 1695450 h 5588472"/>
              <a:gd name="connsiteX46" fmla="*/ 4514850 w 4515689"/>
              <a:gd name="connsiteY46" fmla="*/ 1581150 h 5588472"/>
              <a:gd name="connsiteX47" fmla="*/ 4448175 w 4515689"/>
              <a:gd name="connsiteY47" fmla="*/ 1400175 h 5588472"/>
              <a:gd name="connsiteX48" fmla="*/ 4400550 w 4515689"/>
              <a:gd name="connsiteY48" fmla="*/ 1181100 h 5588472"/>
              <a:gd name="connsiteX49" fmla="*/ 4352925 w 4515689"/>
              <a:gd name="connsiteY49" fmla="*/ 790575 h 5588472"/>
              <a:gd name="connsiteX50" fmla="*/ 4314825 w 4515689"/>
              <a:gd name="connsiteY50" fmla="*/ 523875 h 5588472"/>
              <a:gd name="connsiteX51" fmla="*/ 4181475 w 4515689"/>
              <a:gd name="connsiteY51" fmla="*/ 142875 h 5588472"/>
              <a:gd name="connsiteX52" fmla="*/ 4200525 w 4515689"/>
              <a:gd name="connsiteY52" fmla="*/ 0 h 5588472"/>
              <a:gd name="connsiteX0" fmla="*/ 0 w 4382339"/>
              <a:gd name="connsiteY0" fmla="*/ 5210175 h 5588472"/>
              <a:gd name="connsiteX1" fmla="*/ 276225 w 4382339"/>
              <a:gd name="connsiteY1" fmla="*/ 5314950 h 5588472"/>
              <a:gd name="connsiteX2" fmla="*/ 685800 w 4382339"/>
              <a:gd name="connsiteY2" fmla="*/ 5562600 h 5588472"/>
              <a:gd name="connsiteX3" fmla="*/ 809625 w 4382339"/>
              <a:gd name="connsiteY3" fmla="*/ 5562600 h 5588472"/>
              <a:gd name="connsiteX4" fmla="*/ 838200 w 4382339"/>
              <a:gd name="connsiteY4" fmla="*/ 5400675 h 5588472"/>
              <a:gd name="connsiteX5" fmla="*/ 990600 w 4382339"/>
              <a:gd name="connsiteY5" fmla="*/ 5438775 h 5588472"/>
              <a:gd name="connsiteX6" fmla="*/ 1133475 w 4382339"/>
              <a:gd name="connsiteY6" fmla="*/ 5467350 h 5588472"/>
              <a:gd name="connsiteX7" fmla="*/ 1371600 w 4382339"/>
              <a:gd name="connsiteY7" fmla="*/ 5400675 h 5588472"/>
              <a:gd name="connsiteX8" fmla="*/ 1638300 w 4382339"/>
              <a:gd name="connsiteY8" fmla="*/ 5353050 h 5588472"/>
              <a:gd name="connsiteX9" fmla="*/ 1771650 w 4382339"/>
              <a:gd name="connsiteY9" fmla="*/ 5248275 h 5588472"/>
              <a:gd name="connsiteX10" fmla="*/ 1857375 w 4382339"/>
              <a:gd name="connsiteY10" fmla="*/ 5210175 h 5588472"/>
              <a:gd name="connsiteX11" fmla="*/ 2143125 w 4382339"/>
              <a:gd name="connsiteY11" fmla="*/ 5276850 h 5588472"/>
              <a:gd name="connsiteX12" fmla="*/ 2247900 w 4382339"/>
              <a:gd name="connsiteY12" fmla="*/ 5343525 h 5588472"/>
              <a:gd name="connsiteX13" fmla="*/ 2495550 w 4382339"/>
              <a:gd name="connsiteY13" fmla="*/ 5229225 h 5588472"/>
              <a:gd name="connsiteX14" fmla="*/ 2667000 w 4382339"/>
              <a:gd name="connsiteY14" fmla="*/ 5219700 h 5588472"/>
              <a:gd name="connsiteX15" fmla="*/ 2838450 w 4382339"/>
              <a:gd name="connsiteY15" fmla="*/ 5153025 h 5588472"/>
              <a:gd name="connsiteX16" fmla="*/ 2924175 w 4382339"/>
              <a:gd name="connsiteY16" fmla="*/ 5086350 h 5588472"/>
              <a:gd name="connsiteX17" fmla="*/ 3038475 w 4382339"/>
              <a:gd name="connsiteY17" fmla="*/ 5000625 h 5588472"/>
              <a:gd name="connsiteX18" fmla="*/ 3171825 w 4382339"/>
              <a:gd name="connsiteY18" fmla="*/ 5029200 h 5588472"/>
              <a:gd name="connsiteX19" fmla="*/ 3390900 w 4382339"/>
              <a:gd name="connsiteY19" fmla="*/ 5067300 h 5588472"/>
              <a:gd name="connsiteX20" fmla="*/ 3581400 w 4382339"/>
              <a:gd name="connsiteY20" fmla="*/ 5095875 h 5588472"/>
              <a:gd name="connsiteX21" fmla="*/ 3581400 w 4382339"/>
              <a:gd name="connsiteY21" fmla="*/ 4972050 h 5588472"/>
              <a:gd name="connsiteX22" fmla="*/ 3533775 w 4382339"/>
              <a:gd name="connsiteY22" fmla="*/ 4895850 h 5588472"/>
              <a:gd name="connsiteX23" fmla="*/ 3495675 w 4382339"/>
              <a:gd name="connsiteY23" fmla="*/ 4800600 h 5588472"/>
              <a:gd name="connsiteX24" fmla="*/ 3486150 w 4382339"/>
              <a:gd name="connsiteY24" fmla="*/ 4629150 h 5588472"/>
              <a:gd name="connsiteX25" fmla="*/ 3457575 w 4382339"/>
              <a:gd name="connsiteY25" fmla="*/ 4543425 h 5588472"/>
              <a:gd name="connsiteX26" fmla="*/ 3476625 w 4382339"/>
              <a:gd name="connsiteY26" fmla="*/ 4210050 h 5588472"/>
              <a:gd name="connsiteX27" fmla="*/ 3638550 w 4382339"/>
              <a:gd name="connsiteY27" fmla="*/ 3933825 h 5588472"/>
              <a:gd name="connsiteX28" fmla="*/ 3743325 w 4382339"/>
              <a:gd name="connsiteY28" fmla="*/ 3790950 h 5588472"/>
              <a:gd name="connsiteX29" fmla="*/ 3743325 w 4382339"/>
              <a:gd name="connsiteY29" fmla="*/ 3581400 h 5588472"/>
              <a:gd name="connsiteX30" fmla="*/ 3733800 w 4382339"/>
              <a:gd name="connsiteY30" fmla="*/ 3438525 h 5588472"/>
              <a:gd name="connsiteX31" fmla="*/ 3695700 w 4382339"/>
              <a:gd name="connsiteY31" fmla="*/ 3371850 h 5588472"/>
              <a:gd name="connsiteX32" fmla="*/ 3657600 w 4382339"/>
              <a:gd name="connsiteY32" fmla="*/ 3181350 h 5588472"/>
              <a:gd name="connsiteX33" fmla="*/ 3676650 w 4382339"/>
              <a:gd name="connsiteY33" fmla="*/ 3019425 h 5588472"/>
              <a:gd name="connsiteX34" fmla="*/ 3752850 w 4382339"/>
              <a:gd name="connsiteY34" fmla="*/ 2924175 h 5588472"/>
              <a:gd name="connsiteX35" fmla="*/ 3743325 w 4382339"/>
              <a:gd name="connsiteY35" fmla="*/ 2771775 h 5588472"/>
              <a:gd name="connsiteX36" fmla="*/ 3743325 w 4382339"/>
              <a:gd name="connsiteY36" fmla="*/ 2667000 h 5588472"/>
              <a:gd name="connsiteX37" fmla="*/ 3867150 w 4382339"/>
              <a:gd name="connsiteY37" fmla="*/ 2457450 h 5588472"/>
              <a:gd name="connsiteX38" fmla="*/ 3876675 w 4382339"/>
              <a:gd name="connsiteY38" fmla="*/ 2352675 h 5588472"/>
              <a:gd name="connsiteX39" fmla="*/ 3876675 w 4382339"/>
              <a:gd name="connsiteY39" fmla="*/ 2276475 h 5588472"/>
              <a:gd name="connsiteX40" fmla="*/ 3962400 w 4382339"/>
              <a:gd name="connsiteY40" fmla="*/ 2124075 h 5588472"/>
              <a:gd name="connsiteX41" fmla="*/ 4000500 w 4382339"/>
              <a:gd name="connsiteY41" fmla="*/ 2009775 h 5588472"/>
              <a:gd name="connsiteX42" fmla="*/ 4124325 w 4382339"/>
              <a:gd name="connsiteY42" fmla="*/ 1866900 h 5588472"/>
              <a:gd name="connsiteX43" fmla="*/ 4219575 w 4382339"/>
              <a:gd name="connsiteY43" fmla="*/ 1771650 h 5588472"/>
              <a:gd name="connsiteX44" fmla="*/ 4343400 w 4382339"/>
              <a:gd name="connsiteY44" fmla="*/ 1695450 h 5588472"/>
              <a:gd name="connsiteX45" fmla="*/ 4381500 w 4382339"/>
              <a:gd name="connsiteY45" fmla="*/ 1581150 h 5588472"/>
              <a:gd name="connsiteX46" fmla="*/ 4314825 w 4382339"/>
              <a:gd name="connsiteY46" fmla="*/ 1400175 h 5588472"/>
              <a:gd name="connsiteX47" fmla="*/ 4267200 w 4382339"/>
              <a:gd name="connsiteY47" fmla="*/ 1181100 h 5588472"/>
              <a:gd name="connsiteX48" fmla="*/ 4219575 w 4382339"/>
              <a:gd name="connsiteY48" fmla="*/ 790575 h 5588472"/>
              <a:gd name="connsiteX49" fmla="*/ 4181475 w 4382339"/>
              <a:gd name="connsiteY49" fmla="*/ 523875 h 5588472"/>
              <a:gd name="connsiteX50" fmla="*/ 4048125 w 4382339"/>
              <a:gd name="connsiteY50" fmla="*/ 142875 h 5588472"/>
              <a:gd name="connsiteX51" fmla="*/ 4067175 w 4382339"/>
              <a:gd name="connsiteY51" fmla="*/ 0 h 5588472"/>
              <a:gd name="connsiteX0" fmla="*/ 0 w 4106114"/>
              <a:gd name="connsiteY0" fmla="*/ 5314950 h 5588472"/>
              <a:gd name="connsiteX1" fmla="*/ 409575 w 4106114"/>
              <a:gd name="connsiteY1" fmla="*/ 5562600 h 5588472"/>
              <a:gd name="connsiteX2" fmla="*/ 533400 w 4106114"/>
              <a:gd name="connsiteY2" fmla="*/ 5562600 h 5588472"/>
              <a:gd name="connsiteX3" fmla="*/ 561975 w 4106114"/>
              <a:gd name="connsiteY3" fmla="*/ 5400675 h 5588472"/>
              <a:gd name="connsiteX4" fmla="*/ 714375 w 4106114"/>
              <a:gd name="connsiteY4" fmla="*/ 5438775 h 5588472"/>
              <a:gd name="connsiteX5" fmla="*/ 857250 w 4106114"/>
              <a:gd name="connsiteY5" fmla="*/ 5467350 h 5588472"/>
              <a:gd name="connsiteX6" fmla="*/ 1095375 w 4106114"/>
              <a:gd name="connsiteY6" fmla="*/ 5400675 h 5588472"/>
              <a:gd name="connsiteX7" fmla="*/ 1362075 w 4106114"/>
              <a:gd name="connsiteY7" fmla="*/ 5353050 h 5588472"/>
              <a:gd name="connsiteX8" fmla="*/ 1495425 w 4106114"/>
              <a:gd name="connsiteY8" fmla="*/ 5248275 h 5588472"/>
              <a:gd name="connsiteX9" fmla="*/ 1581150 w 4106114"/>
              <a:gd name="connsiteY9" fmla="*/ 5210175 h 5588472"/>
              <a:gd name="connsiteX10" fmla="*/ 1866900 w 4106114"/>
              <a:gd name="connsiteY10" fmla="*/ 5276850 h 5588472"/>
              <a:gd name="connsiteX11" fmla="*/ 1971675 w 4106114"/>
              <a:gd name="connsiteY11" fmla="*/ 5343525 h 5588472"/>
              <a:gd name="connsiteX12" fmla="*/ 2219325 w 4106114"/>
              <a:gd name="connsiteY12" fmla="*/ 5229225 h 5588472"/>
              <a:gd name="connsiteX13" fmla="*/ 2390775 w 4106114"/>
              <a:gd name="connsiteY13" fmla="*/ 5219700 h 5588472"/>
              <a:gd name="connsiteX14" fmla="*/ 2562225 w 4106114"/>
              <a:gd name="connsiteY14" fmla="*/ 5153025 h 5588472"/>
              <a:gd name="connsiteX15" fmla="*/ 2647950 w 4106114"/>
              <a:gd name="connsiteY15" fmla="*/ 5086350 h 5588472"/>
              <a:gd name="connsiteX16" fmla="*/ 2762250 w 4106114"/>
              <a:gd name="connsiteY16" fmla="*/ 5000625 h 5588472"/>
              <a:gd name="connsiteX17" fmla="*/ 2895600 w 4106114"/>
              <a:gd name="connsiteY17" fmla="*/ 5029200 h 5588472"/>
              <a:gd name="connsiteX18" fmla="*/ 3114675 w 4106114"/>
              <a:gd name="connsiteY18" fmla="*/ 5067300 h 5588472"/>
              <a:gd name="connsiteX19" fmla="*/ 3305175 w 4106114"/>
              <a:gd name="connsiteY19" fmla="*/ 5095875 h 5588472"/>
              <a:gd name="connsiteX20" fmla="*/ 3305175 w 4106114"/>
              <a:gd name="connsiteY20" fmla="*/ 4972050 h 5588472"/>
              <a:gd name="connsiteX21" fmla="*/ 3257550 w 4106114"/>
              <a:gd name="connsiteY21" fmla="*/ 4895850 h 5588472"/>
              <a:gd name="connsiteX22" fmla="*/ 3219450 w 4106114"/>
              <a:gd name="connsiteY22" fmla="*/ 4800600 h 5588472"/>
              <a:gd name="connsiteX23" fmla="*/ 3209925 w 4106114"/>
              <a:gd name="connsiteY23" fmla="*/ 4629150 h 5588472"/>
              <a:gd name="connsiteX24" fmla="*/ 3181350 w 4106114"/>
              <a:gd name="connsiteY24" fmla="*/ 4543425 h 5588472"/>
              <a:gd name="connsiteX25" fmla="*/ 3200400 w 4106114"/>
              <a:gd name="connsiteY25" fmla="*/ 4210050 h 5588472"/>
              <a:gd name="connsiteX26" fmla="*/ 3362325 w 4106114"/>
              <a:gd name="connsiteY26" fmla="*/ 3933825 h 5588472"/>
              <a:gd name="connsiteX27" fmla="*/ 3467100 w 4106114"/>
              <a:gd name="connsiteY27" fmla="*/ 3790950 h 5588472"/>
              <a:gd name="connsiteX28" fmla="*/ 3467100 w 4106114"/>
              <a:gd name="connsiteY28" fmla="*/ 3581400 h 5588472"/>
              <a:gd name="connsiteX29" fmla="*/ 3457575 w 4106114"/>
              <a:gd name="connsiteY29" fmla="*/ 3438525 h 5588472"/>
              <a:gd name="connsiteX30" fmla="*/ 3419475 w 4106114"/>
              <a:gd name="connsiteY30" fmla="*/ 3371850 h 5588472"/>
              <a:gd name="connsiteX31" fmla="*/ 3381375 w 4106114"/>
              <a:gd name="connsiteY31" fmla="*/ 3181350 h 5588472"/>
              <a:gd name="connsiteX32" fmla="*/ 3400425 w 4106114"/>
              <a:gd name="connsiteY32" fmla="*/ 3019425 h 5588472"/>
              <a:gd name="connsiteX33" fmla="*/ 3476625 w 4106114"/>
              <a:gd name="connsiteY33" fmla="*/ 2924175 h 5588472"/>
              <a:gd name="connsiteX34" fmla="*/ 3467100 w 4106114"/>
              <a:gd name="connsiteY34" fmla="*/ 2771775 h 5588472"/>
              <a:gd name="connsiteX35" fmla="*/ 3467100 w 4106114"/>
              <a:gd name="connsiteY35" fmla="*/ 2667000 h 5588472"/>
              <a:gd name="connsiteX36" fmla="*/ 3590925 w 4106114"/>
              <a:gd name="connsiteY36" fmla="*/ 2457450 h 5588472"/>
              <a:gd name="connsiteX37" fmla="*/ 3600450 w 4106114"/>
              <a:gd name="connsiteY37" fmla="*/ 2352675 h 5588472"/>
              <a:gd name="connsiteX38" fmla="*/ 3600450 w 4106114"/>
              <a:gd name="connsiteY38" fmla="*/ 2276475 h 5588472"/>
              <a:gd name="connsiteX39" fmla="*/ 3686175 w 4106114"/>
              <a:gd name="connsiteY39" fmla="*/ 2124075 h 5588472"/>
              <a:gd name="connsiteX40" fmla="*/ 3724275 w 4106114"/>
              <a:gd name="connsiteY40" fmla="*/ 2009775 h 5588472"/>
              <a:gd name="connsiteX41" fmla="*/ 3848100 w 4106114"/>
              <a:gd name="connsiteY41" fmla="*/ 1866900 h 5588472"/>
              <a:gd name="connsiteX42" fmla="*/ 3943350 w 4106114"/>
              <a:gd name="connsiteY42" fmla="*/ 1771650 h 5588472"/>
              <a:gd name="connsiteX43" fmla="*/ 4067175 w 4106114"/>
              <a:gd name="connsiteY43" fmla="*/ 1695450 h 5588472"/>
              <a:gd name="connsiteX44" fmla="*/ 4105275 w 4106114"/>
              <a:gd name="connsiteY44" fmla="*/ 1581150 h 5588472"/>
              <a:gd name="connsiteX45" fmla="*/ 4038600 w 4106114"/>
              <a:gd name="connsiteY45" fmla="*/ 1400175 h 5588472"/>
              <a:gd name="connsiteX46" fmla="*/ 3990975 w 4106114"/>
              <a:gd name="connsiteY46" fmla="*/ 1181100 h 5588472"/>
              <a:gd name="connsiteX47" fmla="*/ 3943350 w 4106114"/>
              <a:gd name="connsiteY47" fmla="*/ 790575 h 5588472"/>
              <a:gd name="connsiteX48" fmla="*/ 3905250 w 4106114"/>
              <a:gd name="connsiteY48" fmla="*/ 523875 h 5588472"/>
              <a:gd name="connsiteX49" fmla="*/ 3771900 w 4106114"/>
              <a:gd name="connsiteY49" fmla="*/ 142875 h 5588472"/>
              <a:gd name="connsiteX50" fmla="*/ 3790950 w 4106114"/>
              <a:gd name="connsiteY50" fmla="*/ 0 h 5588472"/>
              <a:gd name="connsiteX0" fmla="*/ 0 w 3696539"/>
              <a:gd name="connsiteY0" fmla="*/ 5562600 h 5588472"/>
              <a:gd name="connsiteX1" fmla="*/ 123825 w 3696539"/>
              <a:gd name="connsiteY1" fmla="*/ 5562600 h 5588472"/>
              <a:gd name="connsiteX2" fmla="*/ 152400 w 3696539"/>
              <a:gd name="connsiteY2" fmla="*/ 5400675 h 5588472"/>
              <a:gd name="connsiteX3" fmla="*/ 304800 w 3696539"/>
              <a:gd name="connsiteY3" fmla="*/ 5438775 h 5588472"/>
              <a:gd name="connsiteX4" fmla="*/ 447675 w 3696539"/>
              <a:gd name="connsiteY4" fmla="*/ 5467350 h 5588472"/>
              <a:gd name="connsiteX5" fmla="*/ 685800 w 3696539"/>
              <a:gd name="connsiteY5" fmla="*/ 5400675 h 5588472"/>
              <a:gd name="connsiteX6" fmla="*/ 952500 w 3696539"/>
              <a:gd name="connsiteY6" fmla="*/ 5353050 h 5588472"/>
              <a:gd name="connsiteX7" fmla="*/ 1085850 w 3696539"/>
              <a:gd name="connsiteY7" fmla="*/ 5248275 h 5588472"/>
              <a:gd name="connsiteX8" fmla="*/ 1171575 w 3696539"/>
              <a:gd name="connsiteY8" fmla="*/ 5210175 h 5588472"/>
              <a:gd name="connsiteX9" fmla="*/ 1457325 w 3696539"/>
              <a:gd name="connsiteY9" fmla="*/ 5276850 h 5588472"/>
              <a:gd name="connsiteX10" fmla="*/ 1562100 w 3696539"/>
              <a:gd name="connsiteY10" fmla="*/ 5343525 h 5588472"/>
              <a:gd name="connsiteX11" fmla="*/ 1809750 w 3696539"/>
              <a:gd name="connsiteY11" fmla="*/ 5229225 h 5588472"/>
              <a:gd name="connsiteX12" fmla="*/ 1981200 w 3696539"/>
              <a:gd name="connsiteY12" fmla="*/ 5219700 h 5588472"/>
              <a:gd name="connsiteX13" fmla="*/ 2152650 w 3696539"/>
              <a:gd name="connsiteY13" fmla="*/ 5153025 h 5588472"/>
              <a:gd name="connsiteX14" fmla="*/ 2238375 w 3696539"/>
              <a:gd name="connsiteY14" fmla="*/ 5086350 h 5588472"/>
              <a:gd name="connsiteX15" fmla="*/ 2352675 w 3696539"/>
              <a:gd name="connsiteY15" fmla="*/ 5000625 h 5588472"/>
              <a:gd name="connsiteX16" fmla="*/ 2486025 w 3696539"/>
              <a:gd name="connsiteY16" fmla="*/ 5029200 h 5588472"/>
              <a:gd name="connsiteX17" fmla="*/ 2705100 w 3696539"/>
              <a:gd name="connsiteY17" fmla="*/ 5067300 h 5588472"/>
              <a:gd name="connsiteX18" fmla="*/ 2895600 w 3696539"/>
              <a:gd name="connsiteY18" fmla="*/ 5095875 h 5588472"/>
              <a:gd name="connsiteX19" fmla="*/ 2895600 w 3696539"/>
              <a:gd name="connsiteY19" fmla="*/ 4972050 h 5588472"/>
              <a:gd name="connsiteX20" fmla="*/ 2847975 w 3696539"/>
              <a:gd name="connsiteY20" fmla="*/ 4895850 h 5588472"/>
              <a:gd name="connsiteX21" fmla="*/ 2809875 w 3696539"/>
              <a:gd name="connsiteY21" fmla="*/ 4800600 h 5588472"/>
              <a:gd name="connsiteX22" fmla="*/ 2800350 w 3696539"/>
              <a:gd name="connsiteY22" fmla="*/ 4629150 h 5588472"/>
              <a:gd name="connsiteX23" fmla="*/ 2771775 w 3696539"/>
              <a:gd name="connsiteY23" fmla="*/ 4543425 h 5588472"/>
              <a:gd name="connsiteX24" fmla="*/ 2790825 w 3696539"/>
              <a:gd name="connsiteY24" fmla="*/ 4210050 h 5588472"/>
              <a:gd name="connsiteX25" fmla="*/ 2952750 w 3696539"/>
              <a:gd name="connsiteY25" fmla="*/ 3933825 h 5588472"/>
              <a:gd name="connsiteX26" fmla="*/ 3057525 w 3696539"/>
              <a:gd name="connsiteY26" fmla="*/ 3790950 h 5588472"/>
              <a:gd name="connsiteX27" fmla="*/ 3057525 w 3696539"/>
              <a:gd name="connsiteY27" fmla="*/ 3581400 h 5588472"/>
              <a:gd name="connsiteX28" fmla="*/ 3048000 w 3696539"/>
              <a:gd name="connsiteY28" fmla="*/ 3438525 h 5588472"/>
              <a:gd name="connsiteX29" fmla="*/ 3009900 w 3696539"/>
              <a:gd name="connsiteY29" fmla="*/ 3371850 h 5588472"/>
              <a:gd name="connsiteX30" fmla="*/ 2971800 w 3696539"/>
              <a:gd name="connsiteY30" fmla="*/ 3181350 h 5588472"/>
              <a:gd name="connsiteX31" fmla="*/ 2990850 w 3696539"/>
              <a:gd name="connsiteY31" fmla="*/ 3019425 h 5588472"/>
              <a:gd name="connsiteX32" fmla="*/ 3067050 w 3696539"/>
              <a:gd name="connsiteY32" fmla="*/ 2924175 h 5588472"/>
              <a:gd name="connsiteX33" fmla="*/ 3057525 w 3696539"/>
              <a:gd name="connsiteY33" fmla="*/ 2771775 h 5588472"/>
              <a:gd name="connsiteX34" fmla="*/ 3057525 w 3696539"/>
              <a:gd name="connsiteY34" fmla="*/ 2667000 h 5588472"/>
              <a:gd name="connsiteX35" fmla="*/ 3181350 w 3696539"/>
              <a:gd name="connsiteY35" fmla="*/ 2457450 h 5588472"/>
              <a:gd name="connsiteX36" fmla="*/ 3190875 w 3696539"/>
              <a:gd name="connsiteY36" fmla="*/ 2352675 h 5588472"/>
              <a:gd name="connsiteX37" fmla="*/ 3190875 w 3696539"/>
              <a:gd name="connsiteY37" fmla="*/ 2276475 h 5588472"/>
              <a:gd name="connsiteX38" fmla="*/ 3276600 w 3696539"/>
              <a:gd name="connsiteY38" fmla="*/ 2124075 h 5588472"/>
              <a:gd name="connsiteX39" fmla="*/ 3314700 w 3696539"/>
              <a:gd name="connsiteY39" fmla="*/ 2009775 h 5588472"/>
              <a:gd name="connsiteX40" fmla="*/ 3438525 w 3696539"/>
              <a:gd name="connsiteY40" fmla="*/ 1866900 h 5588472"/>
              <a:gd name="connsiteX41" fmla="*/ 3533775 w 3696539"/>
              <a:gd name="connsiteY41" fmla="*/ 1771650 h 5588472"/>
              <a:gd name="connsiteX42" fmla="*/ 3657600 w 3696539"/>
              <a:gd name="connsiteY42" fmla="*/ 1695450 h 5588472"/>
              <a:gd name="connsiteX43" fmla="*/ 3695700 w 3696539"/>
              <a:gd name="connsiteY43" fmla="*/ 1581150 h 5588472"/>
              <a:gd name="connsiteX44" fmla="*/ 3629025 w 3696539"/>
              <a:gd name="connsiteY44" fmla="*/ 1400175 h 5588472"/>
              <a:gd name="connsiteX45" fmla="*/ 3581400 w 3696539"/>
              <a:gd name="connsiteY45" fmla="*/ 1181100 h 5588472"/>
              <a:gd name="connsiteX46" fmla="*/ 3533775 w 3696539"/>
              <a:gd name="connsiteY46" fmla="*/ 790575 h 5588472"/>
              <a:gd name="connsiteX47" fmla="*/ 3495675 w 3696539"/>
              <a:gd name="connsiteY47" fmla="*/ 523875 h 5588472"/>
              <a:gd name="connsiteX48" fmla="*/ 3362325 w 3696539"/>
              <a:gd name="connsiteY48" fmla="*/ 142875 h 5588472"/>
              <a:gd name="connsiteX49" fmla="*/ 3381375 w 3696539"/>
              <a:gd name="connsiteY49" fmla="*/ 0 h 5588472"/>
              <a:gd name="connsiteX0" fmla="*/ 0 w 3696539"/>
              <a:gd name="connsiteY0" fmla="*/ 5562600 h 5562600"/>
              <a:gd name="connsiteX1" fmla="*/ 152400 w 3696539"/>
              <a:gd name="connsiteY1" fmla="*/ 5400675 h 5562600"/>
              <a:gd name="connsiteX2" fmla="*/ 304800 w 3696539"/>
              <a:gd name="connsiteY2" fmla="*/ 5438775 h 5562600"/>
              <a:gd name="connsiteX3" fmla="*/ 447675 w 3696539"/>
              <a:gd name="connsiteY3" fmla="*/ 5467350 h 5562600"/>
              <a:gd name="connsiteX4" fmla="*/ 685800 w 3696539"/>
              <a:gd name="connsiteY4" fmla="*/ 5400675 h 5562600"/>
              <a:gd name="connsiteX5" fmla="*/ 952500 w 3696539"/>
              <a:gd name="connsiteY5" fmla="*/ 5353050 h 5562600"/>
              <a:gd name="connsiteX6" fmla="*/ 1085850 w 3696539"/>
              <a:gd name="connsiteY6" fmla="*/ 5248275 h 5562600"/>
              <a:gd name="connsiteX7" fmla="*/ 1171575 w 3696539"/>
              <a:gd name="connsiteY7" fmla="*/ 5210175 h 5562600"/>
              <a:gd name="connsiteX8" fmla="*/ 1457325 w 3696539"/>
              <a:gd name="connsiteY8" fmla="*/ 5276850 h 5562600"/>
              <a:gd name="connsiteX9" fmla="*/ 1562100 w 3696539"/>
              <a:gd name="connsiteY9" fmla="*/ 5343525 h 5562600"/>
              <a:gd name="connsiteX10" fmla="*/ 1809750 w 3696539"/>
              <a:gd name="connsiteY10" fmla="*/ 5229225 h 5562600"/>
              <a:gd name="connsiteX11" fmla="*/ 1981200 w 3696539"/>
              <a:gd name="connsiteY11" fmla="*/ 5219700 h 5562600"/>
              <a:gd name="connsiteX12" fmla="*/ 2152650 w 3696539"/>
              <a:gd name="connsiteY12" fmla="*/ 5153025 h 5562600"/>
              <a:gd name="connsiteX13" fmla="*/ 2238375 w 3696539"/>
              <a:gd name="connsiteY13" fmla="*/ 5086350 h 5562600"/>
              <a:gd name="connsiteX14" fmla="*/ 2352675 w 3696539"/>
              <a:gd name="connsiteY14" fmla="*/ 5000625 h 5562600"/>
              <a:gd name="connsiteX15" fmla="*/ 2486025 w 3696539"/>
              <a:gd name="connsiteY15" fmla="*/ 5029200 h 5562600"/>
              <a:gd name="connsiteX16" fmla="*/ 2705100 w 3696539"/>
              <a:gd name="connsiteY16" fmla="*/ 5067300 h 5562600"/>
              <a:gd name="connsiteX17" fmla="*/ 2895600 w 3696539"/>
              <a:gd name="connsiteY17" fmla="*/ 5095875 h 5562600"/>
              <a:gd name="connsiteX18" fmla="*/ 2895600 w 3696539"/>
              <a:gd name="connsiteY18" fmla="*/ 4972050 h 5562600"/>
              <a:gd name="connsiteX19" fmla="*/ 2847975 w 3696539"/>
              <a:gd name="connsiteY19" fmla="*/ 4895850 h 5562600"/>
              <a:gd name="connsiteX20" fmla="*/ 2809875 w 3696539"/>
              <a:gd name="connsiteY20" fmla="*/ 4800600 h 5562600"/>
              <a:gd name="connsiteX21" fmla="*/ 2800350 w 3696539"/>
              <a:gd name="connsiteY21" fmla="*/ 4629150 h 5562600"/>
              <a:gd name="connsiteX22" fmla="*/ 2771775 w 3696539"/>
              <a:gd name="connsiteY22" fmla="*/ 4543425 h 5562600"/>
              <a:gd name="connsiteX23" fmla="*/ 2790825 w 3696539"/>
              <a:gd name="connsiteY23" fmla="*/ 4210050 h 5562600"/>
              <a:gd name="connsiteX24" fmla="*/ 2952750 w 3696539"/>
              <a:gd name="connsiteY24" fmla="*/ 3933825 h 5562600"/>
              <a:gd name="connsiteX25" fmla="*/ 3057525 w 3696539"/>
              <a:gd name="connsiteY25" fmla="*/ 3790950 h 5562600"/>
              <a:gd name="connsiteX26" fmla="*/ 3057525 w 3696539"/>
              <a:gd name="connsiteY26" fmla="*/ 3581400 h 5562600"/>
              <a:gd name="connsiteX27" fmla="*/ 3048000 w 3696539"/>
              <a:gd name="connsiteY27" fmla="*/ 3438525 h 5562600"/>
              <a:gd name="connsiteX28" fmla="*/ 3009900 w 3696539"/>
              <a:gd name="connsiteY28" fmla="*/ 3371850 h 5562600"/>
              <a:gd name="connsiteX29" fmla="*/ 2971800 w 3696539"/>
              <a:gd name="connsiteY29" fmla="*/ 3181350 h 5562600"/>
              <a:gd name="connsiteX30" fmla="*/ 2990850 w 3696539"/>
              <a:gd name="connsiteY30" fmla="*/ 3019425 h 5562600"/>
              <a:gd name="connsiteX31" fmla="*/ 3067050 w 3696539"/>
              <a:gd name="connsiteY31" fmla="*/ 2924175 h 5562600"/>
              <a:gd name="connsiteX32" fmla="*/ 3057525 w 3696539"/>
              <a:gd name="connsiteY32" fmla="*/ 2771775 h 5562600"/>
              <a:gd name="connsiteX33" fmla="*/ 3057525 w 3696539"/>
              <a:gd name="connsiteY33" fmla="*/ 2667000 h 5562600"/>
              <a:gd name="connsiteX34" fmla="*/ 3181350 w 3696539"/>
              <a:gd name="connsiteY34" fmla="*/ 2457450 h 5562600"/>
              <a:gd name="connsiteX35" fmla="*/ 3190875 w 3696539"/>
              <a:gd name="connsiteY35" fmla="*/ 2352675 h 5562600"/>
              <a:gd name="connsiteX36" fmla="*/ 3190875 w 3696539"/>
              <a:gd name="connsiteY36" fmla="*/ 2276475 h 5562600"/>
              <a:gd name="connsiteX37" fmla="*/ 3276600 w 3696539"/>
              <a:gd name="connsiteY37" fmla="*/ 2124075 h 5562600"/>
              <a:gd name="connsiteX38" fmla="*/ 3314700 w 3696539"/>
              <a:gd name="connsiteY38" fmla="*/ 2009775 h 5562600"/>
              <a:gd name="connsiteX39" fmla="*/ 3438525 w 3696539"/>
              <a:gd name="connsiteY39" fmla="*/ 1866900 h 5562600"/>
              <a:gd name="connsiteX40" fmla="*/ 3533775 w 3696539"/>
              <a:gd name="connsiteY40" fmla="*/ 1771650 h 5562600"/>
              <a:gd name="connsiteX41" fmla="*/ 3657600 w 3696539"/>
              <a:gd name="connsiteY41" fmla="*/ 1695450 h 5562600"/>
              <a:gd name="connsiteX42" fmla="*/ 3695700 w 3696539"/>
              <a:gd name="connsiteY42" fmla="*/ 1581150 h 5562600"/>
              <a:gd name="connsiteX43" fmla="*/ 3629025 w 3696539"/>
              <a:gd name="connsiteY43" fmla="*/ 1400175 h 5562600"/>
              <a:gd name="connsiteX44" fmla="*/ 3581400 w 3696539"/>
              <a:gd name="connsiteY44" fmla="*/ 1181100 h 5562600"/>
              <a:gd name="connsiteX45" fmla="*/ 3533775 w 3696539"/>
              <a:gd name="connsiteY45" fmla="*/ 790575 h 5562600"/>
              <a:gd name="connsiteX46" fmla="*/ 3495675 w 3696539"/>
              <a:gd name="connsiteY46" fmla="*/ 523875 h 5562600"/>
              <a:gd name="connsiteX47" fmla="*/ 3362325 w 3696539"/>
              <a:gd name="connsiteY47" fmla="*/ 142875 h 5562600"/>
              <a:gd name="connsiteX48" fmla="*/ 3381375 w 3696539"/>
              <a:gd name="connsiteY48" fmla="*/ 0 h 5562600"/>
              <a:gd name="connsiteX0" fmla="*/ 0 w 3544139"/>
              <a:gd name="connsiteY0" fmla="*/ 5400675 h 5468409"/>
              <a:gd name="connsiteX1" fmla="*/ 152400 w 3544139"/>
              <a:gd name="connsiteY1" fmla="*/ 5438775 h 5468409"/>
              <a:gd name="connsiteX2" fmla="*/ 295275 w 3544139"/>
              <a:gd name="connsiteY2" fmla="*/ 5467350 h 5468409"/>
              <a:gd name="connsiteX3" fmla="*/ 533400 w 3544139"/>
              <a:gd name="connsiteY3" fmla="*/ 5400675 h 5468409"/>
              <a:gd name="connsiteX4" fmla="*/ 800100 w 3544139"/>
              <a:gd name="connsiteY4" fmla="*/ 5353050 h 5468409"/>
              <a:gd name="connsiteX5" fmla="*/ 933450 w 3544139"/>
              <a:gd name="connsiteY5" fmla="*/ 5248275 h 5468409"/>
              <a:gd name="connsiteX6" fmla="*/ 1019175 w 3544139"/>
              <a:gd name="connsiteY6" fmla="*/ 5210175 h 5468409"/>
              <a:gd name="connsiteX7" fmla="*/ 1304925 w 3544139"/>
              <a:gd name="connsiteY7" fmla="*/ 5276850 h 5468409"/>
              <a:gd name="connsiteX8" fmla="*/ 1409700 w 3544139"/>
              <a:gd name="connsiteY8" fmla="*/ 5343525 h 5468409"/>
              <a:gd name="connsiteX9" fmla="*/ 1657350 w 3544139"/>
              <a:gd name="connsiteY9" fmla="*/ 5229225 h 5468409"/>
              <a:gd name="connsiteX10" fmla="*/ 1828800 w 3544139"/>
              <a:gd name="connsiteY10" fmla="*/ 5219700 h 5468409"/>
              <a:gd name="connsiteX11" fmla="*/ 2000250 w 3544139"/>
              <a:gd name="connsiteY11" fmla="*/ 5153025 h 5468409"/>
              <a:gd name="connsiteX12" fmla="*/ 2085975 w 3544139"/>
              <a:gd name="connsiteY12" fmla="*/ 5086350 h 5468409"/>
              <a:gd name="connsiteX13" fmla="*/ 2200275 w 3544139"/>
              <a:gd name="connsiteY13" fmla="*/ 5000625 h 5468409"/>
              <a:gd name="connsiteX14" fmla="*/ 2333625 w 3544139"/>
              <a:gd name="connsiteY14" fmla="*/ 5029200 h 5468409"/>
              <a:gd name="connsiteX15" fmla="*/ 2552700 w 3544139"/>
              <a:gd name="connsiteY15" fmla="*/ 5067300 h 5468409"/>
              <a:gd name="connsiteX16" fmla="*/ 2743200 w 3544139"/>
              <a:gd name="connsiteY16" fmla="*/ 5095875 h 5468409"/>
              <a:gd name="connsiteX17" fmla="*/ 2743200 w 3544139"/>
              <a:gd name="connsiteY17" fmla="*/ 4972050 h 5468409"/>
              <a:gd name="connsiteX18" fmla="*/ 2695575 w 3544139"/>
              <a:gd name="connsiteY18" fmla="*/ 4895850 h 5468409"/>
              <a:gd name="connsiteX19" fmla="*/ 2657475 w 3544139"/>
              <a:gd name="connsiteY19" fmla="*/ 4800600 h 5468409"/>
              <a:gd name="connsiteX20" fmla="*/ 2647950 w 3544139"/>
              <a:gd name="connsiteY20" fmla="*/ 4629150 h 5468409"/>
              <a:gd name="connsiteX21" fmla="*/ 2619375 w 3544139"/>
              <a:gd name="connsiteY21" fmla="*/ 4543425 h 5468409"/>
              <a:gd name="connsiteX22" fmla="*/ 2638425 w 3544139"/>
              <a:gd name="connsiteY22" fmla="*/ 4210050 h 5468409"/>
              <a:gd name="connsiteX23" fmla="*/ 2800350 w 3544139"/>
              <a:gd name="connsiteY23" fmla="*/ 3933825 h 5468409"/>
              <a:gd name="connsiteX24" fmla="*/ 2905125 w 3544139"/>
              <a:gd name="connsiteY24" fmla="*/ 3790950 h 5468409"/>
              <a:gd name="connsiteX25" fmla="*/ 2905125 w 3544139"/>
              <a:gd name="connsiteY25" fmla="*/ 3581400 h 5468409"/>
              <a:gd name="connsiteX26" fmla="*/ 2895600 w 3544139"/>
              <a:gd name="connsiteY26" fmla="*/ 3438525 h 5468409"/>
              <a:gd name="connsiteX27" fmla="*/ 2857500 w 3544139"/>
              <a:gd name="connsiteY27" fmla="*/ 3371850 h 5468409"/>
              <a:gd name="connsiteX28" fmla="*/ 2819400 w 3544139"/>
              <a:gd name="connsiteY28" fmla="*/ 3181350 h 5468409"/>
              <a:gd name="connsiteX29" fmla="*/ 2838450 w 3544139"/>
              <a:gd name="connsiteY29" fmla="*/ 3019425 h 5468409"/>
              <a:gd name="connsiteX30" fmla="*/ 2914650 w 3544139"/>
              <a:gd name="connsiteY30" fmla="*/ 2924175 h 5468409"/>
              <a:gd name="connsiteX31" fmla="*/ 2905125 w 3544139"/>
              <a:gd name="connsiteY31" fmla="*/ 2771775 h 5468409"/>
              <a:gd name="connsiteX32" fmla="*/ 2905125 w 3544139"/>
              <a:gd name="connsiteY32" fmla="*/ 2667000 h 5468409"/>
              <a:gd name="connsiteX33" fmla="*/ 3028950 w 3544139"/>
              <a:gd name="connsiteY33" fmla="*/ 2457450 h 5468409"/>
              <a:gd name="connsiteX34" fmla="*/ 3038475 w 3544139"/>
              <a:gd name="connsiteY34" fmla="*/ 2352675 h 5468409"/>
              <a:gd name="connsiteX35" fmla="*/ 3038475 w 3544139"/>
              <a:gd name="connsiteY35" fmla="*/ 2276475 h 5468409"/>
              <a:gd name="connsiteX36" fmla="*/ 3124200 w 3544139"/>
              <a:gd name="connsiteY36" fmla="*/ 2124075 h 5468409"/>
              <a:gd name="connsiteX37" fmla="*/ 3162300 w 3544139"/>
              <a:gd name="connsiteY37" fmla="*/ 2009775 h 5468409"/>
              <a:gd name="connsiteX38" fmla="*/ 3286125 w 3544139"/>
              <a:gd name="connsiteY38" fmla="*/ 1866900 h 5468409"/>
              <a:gd name="connsiteX39" fmla="*/ 3381375 w 3544139"/>
              <a:gd name="connsiteY39" fmla="*/ 1771650 h 5468409"/>
              <a:gd name="connsiteX40" fmla="*/ 3505200 w 3544139"/>
              <a:gd name="connsiteY40" fmla="*/ 1695450 h 5468409"/>
              <a:gd name="connsiteX41" fmla="*/ 3543300 w 3544139"/>
              <a:gd name="connsiteY41" fmla="*/ 1581150 h 5468409"/>
              <a:gd name="connsiteX42" fmla="*/ 3476625 w 3544139"/>
              <a:gd name="connsiteY42" fmla="*/ 1400175 h 5468409"/>
              <a:gd name="connsiteX43" fmla="*/ 3429000 w 3544139"/>
              <a:gd name="connsiteY43" fmla="*/ 1181100 h 5468409"/>
              <a:gd name="connsiteX44" fmla="*/ 3381375 w 3544139"/>
              <a:gd name="connsiteY44" fmla="*/ 790575 h 5468409"/>
              <a:gd name="connsiteX45" fmla="*/ 3343275 w 3544139"/>
              <a:gd name="connsiteY45" fmla="*/ 523875 h 5468409"/>
              <a:gd name="connsiteX46" fmla="*/ 3209925 w 3544139"/>
              <a:gd name="connsiteY46" fmla="*/ 142875 h 5468409"/>
              <a:gd name="connsiteX47" fmla="*/ 3228975 w 3544139"/>
              <a:gd name="connsiteY47" fmla="*/ 0 h 5468409"/>
              <a:gd name="connsiteX0" fmla="*/ 0 w 3391739"/>
              <a:gd name="connsiteY0" fmla="*/ 5438775 h 5468409"/>
              <a:gd name="connsiteX1" fmla="*/ 142875 w 3391739"/>
              <a:gd name="connsiteY1" fmla="*/ 5467350 h 5468409"/>
              <a:gd name="connsiteX2" fmla="*/ 381000 w 3391739"/>
              <a:gd name="connsiteY2" fmla="*/ 5400675 h 5468409"/>
              <a:gd name="connsiteX3" fmla="*/ 647700 w 3391739"/>
              <a:gd name="connsiteY3" fmla="*/ 5353050 h 5468409"/>
              <a:gd name="connsiteX4" fmla="*/ 781050 w 3391739"/>
              <a:gd name="connsiteY4" fmla="*/ 5248275 h 5468409"/>
              <a:gd name="connsiteX5" fmla="*/ 866775 w 3391739"/>
              <a:gd name="connsiteY5" fmla="*/ 5210175 h 5468409"/>
              <a:gd name="connsiteX6" fmla="*/ 1152525 w 3391739"/>
              <a:gd name="connsiteY6" fmla="*/ 5276850 h 5468409"/>
              <a:gd name="connsiteX7" fmla="*/ 1257300 w 3391739"/>
              <a:gd name="connsiteY7" fmla="*/ 5343525 h 5468409"/>
              <a:gd name="connsiteX8" fmla="*/ 1504950 w 3391739"/>
              <a:gd name="connsiteY8" fmla="*/ 5229225 h 5468409"/>
              <a:gd name="connsiteX9" fmla="*/ 1676400 w 3391739"/>
              <a:gd name="connsiteY9" fmla="*/ 5219700 h 5468409"/>
              <a:gd name="connsiteX10" fmla="*/ 1847850 w 3391739"/>
              <a:gd name="connsiteY10" fmla="*/ 5153025 h 5468409"/>
              <a:gd name="connsiteX11" fmla="*/ 1933575 w 3391739"/>
              <a:gd name="connsiteY11" fmla="*/ 5086350 h 5468409"/>
              <a:gd name="connsiteX12" fmla="*/ 2047875 w 3391739"/>
              <a:gd name="connsiteY12" fmla="*/ 5000625 h 5468409"/>
              <a:gd name="connsiteX13" fmla="*/ 2181225 w 3391739"/>
              <a:gd name="connsiteY13" fmla="*/ 5029200 h 5468409"/>
              <a:gd name="connsiteX14" fmla="*/ 2400300 w 3391739"/>
              <a:gd name="connsiteY14" fmla="*/ 5067300 h 5468409"/>
              <a:gd name="connsiteX15" fmla="*/ 2590800 w 3391739"/>
              <a:gd name="connsiteY15" fmla="*/ 5095875 h 5468409"/>
              <a:gd name="connsiteX16" fmla="*/ 2590800 w 3391739"/>
              <a:gd name="connsiteY16" fmla="*/ 4972050 h 5468409"/>
              <a:gd name="connsiteX17" fmla="*/ 2543175 w 3391739"/>
              <a:gd name="connsiteY17" fmla="*/ 4895850 h 5468409"/>
              <a:gd name="connsiteX18" fmla="*/ 2505075 w 3391739"/>
              <a:gd name="connsiteY18" fmla="*/ 4800600 h 5468409"/>
              <a:gd name="connsiteX19" fmla="*/ 2495550 w 3391739"/>
              <a:gd name="connsiteY19" fmla="*/ 4629150 h 5468409"/>
              <a:gd name="connsiteX20" fmla="*/ 2466975 w 3391739"/>
              <a:gd name="connsiteY20" fmla="*/ 4543425 h 5468409"/>
              <a:gd name="connsiteX21" fmla="*/ 2486025 w 3391739"/>
              <a:gd name="connsiteY21" fmla="*/ 4210050 h 5468409"/>
              <a:gd name="connsiteX22" fmla="*/ 2647950 w 3391739"/>
              <a:gd name="connsiteY22" fmla="*/ 3933825 h 5468409"/>
              <a:gd name="connsiteX23" fmla="*/ 2752725 w 3391739"/>
              <a:gd name="connsiteY23" fmla="*/ 3790950 h 5468409"/>
              <a:gd name="connsiteX24" fmla="*/ 2752725 w 3391739"/>
              <a:gd name="connsiteY24" fmla="*/ 3581400 h 5468409"/>
              <a:gd name="connsiteX25" fmla="*/ 2743200 w 3391739"/>
              <a:gd name="connsiteY25" fmla="*/ 3438525 h 5468409"/>
              <a:gd name="connsiteX26" fmla="*/ 2705100 w 3391739"/>
              <a:gd name="connsiteY26" fmla="*/ 3371850 h 5468409"/>
              <a:gd name="connsiteX27" fmla="*/ 2667000 w 3391739"/>
              <a:gd name="connsiteY27" fmla="*/ 3181350 h 5468409"/>
              <a:gd name="connsiteX28" fmla="*/ 2686050 w 3391739"/>
              <a:gd name="connsiteY28" fmla="*/ 3019425 h 5468409"/>
              <a:gd name="connsiteX29" fmla="*/ 2762250 w 3391739"/>
              <a:gd name="connsiteY29" fmla="*/ 2924175 h 5468409"/>
              <a:gd name="connsiteX30" fmla="*/ 2752725 w 3391739"/>
              <a:gd name="connsiteY30" fmla="*/ 2771775 h 5468409"/>
              <a:gd name="connsiteX31" fmla="*/ 2752725 w 3391739"/>
              <a:gd name="connsiteY31" fmla="*/ 2667000 h 5468409"/>
              <a:gd name="connsiteX32" fmla="*/ 2876550 w 3391739"/>
              <a:gd name="connsiteY32" fmla="*/ 2457450 h 5468409"/>
              <a:gd name="connsiteX33" fmla="*/ 2886075 w 3391739"/>
              <a:gd name="connsiteY33" fmla="*/ 2352675 h 5468409"/>
              <a:gd name="connsiteX34" fmla="*/ 2886075 w 3391739"/>
              <a:gd name="connsiteY34" fmla="*/ 2276475 h 5468409"/>
              <a:gd name="connsiteX35" fmla="*/ 2971800 w 3391739"/>
              <a:gd name="connsiteY35" fmla="*/ 2124075 h 5468409"/>
              <a:gd name="connsiteX36" fmla="*/ 3009900 w 3391739"/>
              <a:gd name="connsiteY36" fmla="*/ 2009775 h 5468409"/>
              <a:gd name="connsiteX37" fmla="*/ 3133725 w 3391739"/>
              <a:gd name="connsiteY37" fmla="*/ 1866900 h 5468409"/>
              <a:gd name="connsiteX38" fmla="*/ 3228975 w 3391739"/>
              <a:gd name="connsiteY38" fmla="*/ 1771650 h 5468409"/>
              <a:gd name="connsiteX39" fmla="*/ 3352800 w 3391739"/>
              <a:gd name="connsiteY39" fmla="*/ 1695450 h 5468409"/>
              <a:gd name="connsiteX40" fmla="*/ 3390900 w 3391739"/>
              <a:gd name="connsiteY40" fmla="*/ 1581150 h 5468409"/>
              <a:gd name="connsiteX41" fmla="*/ 3324225 w 3391739"/>
              <a:gd name="connsiteY41" fmla="*/ 1400175 h 5468409"/>
              <a:gd name="connsiteX42" fmla="*/ 3276600 w 3391739"/>
              <a:gd name="connsiteY42" fmla="*/ 1181100 h 5468409"/>
              <a:gd name="connsiteX43" fmla="*/ 3228975 w 3391739"/>
              <a:gd name="connsiteY43" fmla="*/ 790575 h 5468409"/>
              <a:gd name="connsiteX44" fmla="*/ 3190875 w 3391739"/>
              <a:gd name="connsiteY44" fmla="*/ 523875 h 5468409"/>
              <a:gd name="connsiteX45" fmla="*/ 3057525 w 3391739"/>
              <a:gd name="connsiteY45" fmla="*/ 142875 h 5468409"/>
              <a:gd name="connsiteX46" fmla="*/ 3076575 w 3391739"/>
              <a:gd name="connsiteY46" fmla="*/ 0 h 5468409"/>
              <a:gd name="connsiteX0" fmla="*/ 0 w 3248864"/>
              <a:gd name="connsiteY0" fmla="*/ 5467350 h 5467350"/>
              <a:gd name="connsiteX1" fmla="*/ 238125 w 3248864"/>
              <a:gd name="connsiteY1" fmla="*/ 5400675 h 5467350"/>
              <a:gd name="connsiteX2" fmla="*/ 504825 w 3248864"/>
              <a:gd name="connsiteY2" fmla="*/ 5353050 h 5467350"/>
              <a:gd name="connsiteX3" fmla="*/ 638175 w 3248864"/>
              <a:gd name="connsiteY3" fmla="*/ 5248275 h 5467350"/>
              <a:gd name="connsiteX4" fmla="*/ 723900 w 3248864"/>
              <a:gd name="connsiteY4" fmla="*/ 5210175 h 5467350"/>
              <a:gd name="connsiteX5" fmla="*/ 1009650 w 3248864"/>
              <a:gd name="connsiteY5" fmla="*/ 5276850 h 5467350"/>
              <a:gd name="connsiteX6" fmla="*/ 1114425 w 3248864"/>
              <a:gd name="connsiteY6" fmla="*/ 5343525 h 5467350"/>
              <a:gd name="connsiteX7" fmla="*/ 1362075 w 3248864"/>
              <a:gd name="connsiteY7" fmla="*/ 5229225 h 5467350"/>
              <a:gd name="connsiteX8" fmla="*/ 1533525 w 3248864"/>
              <a:gd name="connsiteY8" fmla="*/ 5219700 h 5467350"/>
              <a:gd name="connsiteX9" fmla="*/ 1704975 w 3248864"/>
              <a:gd name="connsiteY9" fmla="*/ 5153025 h 5467350"/>
              <a:gd name="connsiteX10" fmla="*/ 1790700 w 3248864"/>
              <a:gd name="connsiteY10" fmla="*/ 5086350 h 5467350"/>
              <a:gd name="connsiteX11" fmla="*/ 1905000 w 3248864"/>
              <a:gd name="connsiteY11" fmla="*/ 5000625 h 5467350"/>
              <a:gd name="connsiteX12" fmla="*/ 2038350 w 3248864"/>
              <a:gd name="connsiteY12" fmla="*/ 5029200 h 5467350"/>
              <a:gd name="connsiteX13" fmla="*/ 2257425 w 3248864"/>
              <a:gd name="connsiteY13" fmla="*/ 5067300 h 5467350"/>
              <a:gd name="connsiteX14" fmla="*/ 2447925 w 3248864"/>
              <a:gd name="connsiteY14" fmla="*/ 5095875 h 5467350"/>
              <a:gd name="connsiteX15" fmla="*/ 2447925 w 3248864"/>
              <a:gd name="connsiteY15" fmla="*/ 4972050 h 5467350"/>
              <a:gd name="connsiteX16" fmla="*/ 2400300 w 3248864"/>
              <a:gd name="connsiteY16" fmla="*/ 4895850 h 5467350"/>
              <a:gd name="connsiteX17" fmla="*/ 2362200 w 3248864"/>
              <a:gd name="connsiteY17" fmla="*/ 4800600 h 5467350"/>
              <a:gd name="connsiteX18" fmla="*/ 2352675 w 3248864"/>
              <a:gd name="connsiteY18" fmla="*/ 4629150 h 5467350"/>
              <a:gd name="connsiteX19" fmla="*/ 2324100 w 3248864"/>
              <a:gd name="connsiteY19" fmla="*/ 4543425 h 5467350"/>
              <a:gd name="connsiteX20" fmla="*/ 2343150 w 3248864"/>
              <a:gd name="connsiteY20" fmla="*/ 4210050 h 5467350"/>
              <a:gd name="connsiteX21" fmla="*/ 2505075 w 3248864"/>
              <a:gd name="connsiteY21" fmla="*/ 3933825 h 5467350"/>
              <a:gd name="connsiteX22" fmla="*/ 2609850 w 3248864"/>
              <a:gd name="connsiteY22" fmla="*/ 3790950 h 5467350"/>
              <a:gd name="connsiteX23" fmla="*/ 2609850 w 3248864"/>
              <a:gd name="connsiteY23" fmla="*/ 3581400 h 5467350"/>
              <a:gd name="connsiteX24" fmla="*/ 2600325 w 3248864"/>
              <a:gd name="connsiteY24" fmla="*/ 3438525 h 5467350"/>
              <a:gd name="connsiteX25" fmla="*/ 2562225 w 3248864"/>
              <a:gd name="connsiteY25" fmla="*/ 3371850 h 5467350"/>
              <a:gd name="connsiteX26" fmla="*/ 2524125 w 3248864"/>
              <a:gd name="connsiteY26" fmla="*/ 3181350 h 5467350"/>
              <a:gd name="connsiteX27" fmla="*/ 2543175 w 3248864"/>
              <a:gd name="connsiteY27" fmla="*/ 3019425 h 5467350"/>
              <a:gd name="connsiteX28" fmla="*/ 2619375 w 3248864"/>
              <a:gd name="connsiteY28" fmla="*/ 2924175 h 5467350"/>
              <a:gd name="connsiteX29" fmla="*/ 2609850 w 3248864"/>
              <a:gd name="connsiteY29" fmla="*/ 2771775 h 5467350"/>
              <a:gd name="connsiteX30" fmla="*/ 2609850 w 3248864"/>
              <a:gd name="connsiteY30" fmla="*/ 2667000 h 5467350"/>
              <a:gd name="connsiteX31" fmla="*/ 2733675 w 3248864"/>
              <a:gd name="connsiteY31" fmla="*/ 2457450 h 5467350"/>
              <a:gd name="connsiteX32" fmla="*/ 2743200 w 3248864"/>
              <a:gd name="connsiteY32" fmla="*/ 2352675 h 5467350"/>
              <a:gd name="connsiteX33" fmla="*/ 2743200 w 3248864"/>
              <a:gd name="connsiteY33" fmla="*/ 2276475 h 5467350"/>
              <a:gd name="connsiteX34" fmla="*/ 2828925 w 3248864"/>
              <a:gd name="connsiteY34" fmla="*/ 2124075 h 5467350"/>
              <a:gd name="connsiteX35" fmla="*/ 2867025 w 3248864"/>
              <a:gd name="connsiteY35" fmla="*/ 2009775 h 5467350"/>
              <a:gd name="connsiteX36" fmla="*/ 2990850 w 3248864"/>
              <a:gd name="connsiteY36" fmla="*/ 1866900 h 5467350"/>
              <a:gd name="connsiteX37" fmla="*/ 3086100 w 3248864"/>
              <a:gd name="connsiteY37" fmla="*/ 1771650 h 5467350"/>
              <a:gd name="connsiteX38" fmla="*/ 3209925 w 3248864"/>
              <a:gd name="connsiteY38" fmla="*/ 1695450 h 5467350"/>
              <a:gd name="connsiteX39" fmla="*/ 3248025 w 3248864"/>
              <a:gd name="connsiteY39" fmla="*/ 1581150 h 5467350"/>
              <a:gd name="connsiteX40" fmla="*/ 3181350 w 3248864"/>
              <a:gd name="connsiteY40" fmla="*/ 1400175 h 5467350"/>
              <a:gd name="connsiteX41" fmla="*/ 3133725 w 3248864"/>
              <a:gd name="connsiteY41" fmla="*/ 1181100 h 5467350"/>
              <a:gd name="connsiteX42" fmla="*/ 3086100 w 3248864"/>
              <a:gd name="connsiteY42" fmla="*/ 790575 h 5467350"/>
              <a:gd name="connsiteX43" fmla="*/ 3048000 w 3248864"/>
              <a:gd name="connsiteY43" fmla="*/ 523875 h 5467350"/>
              <a:gd name="connsiteX44" fmla="*/ 2914650 w 3248864"/>
              <a:gd name="connsiteY44" fmla="*/ 142875 h 5467350"/>
              <a:gd name="connsiteX45" fmla="*/ 2933700 w 3248864"/>
              <a:gd name="connsiteY45" fmla="*/ 0 h 5467350"/>
              <a:gd name="connsiteX0" fmla="*/ 0 w 3010739"/>
              <a:gd name="connsiteY0" fmla="*/ 5400675 h 5400675"/>
              <a:gd name="connsiteX1" fmla="*/ 266700 w 3010739"/>
              <a:gd name="connsiteY1" fmla="*/ 5353050 h 5400675"/>
              <a:gd name="connsiteX2" fmla="*/ 400050 w 3010739"/>
              <a:gd name="connsiteY2" fmla="*/ 5248275 h 5400675"/>
              <a:gd name="connsiteX3" fmla="*/ 485775 w 3010739"/>
              <a:gd name="connsiteY3" fmla="*/ 5210175 h 5400675"/>
              <a:gd name="connsiteX4" fmla="*/ 771525 w 3010739"/>
              <a:gd name="connsiteY4" fmla="*/ 5276850 h 5400675"/>
              <a:gd name="connsiteX5" fmla="*/ 876300 w 3010739"/>
              <a:gd name="connsiteY5" fmla="*/ 5343525 h 5400675"/>
              <a:gd name="connsiteX6" fmla="*/ 1123950 w 3010739"/>
              <a:gd name="connsiteY6" fmla="*/ 5229225 h 5400675"/>
              <a:gd name="connsiteX7" fmla="*/ 1295400 w 3010739"/>
              <a:gd name="connsiteY7" fmla="*/ 5219700 h 5400675"/>
              <a:gd name="connsiteX8" fmla="*/ 1466850 w 3010739"/>
              <a:gd name="connsiteY8" fmla="*/ 5153025 h 5400675"/>
              <a:gd name="connsiteX9" fmla="*/ 1552575 w 3010739"/>
              <a:gd name="connsiteY9" fmla="*/ 5086350 h 5400675"/>
              <a:gd name="connsiteX10" fmla="*/ 1666875 w 3010739"/>
              <a:gd name="connsiteY10" fmla="*/ 5000625 h 5400675"/>
              <a:gd name="connsiteX11" fmla="*/ 1800225 w 3010739"/>
              <a:gd name="connsiteY11" fmla="*/ 5029200 h 5400675"/>
              <a:gd name="connsiteX12" fmla="*/ 2019300 w 3010739"/>
              <a:gd name="connsiteY12" fmla="*/ 5067300 h 5400675"/>
              <a:gd name="connsiteX13" fmla="*/ 2209800 w 3010739"/>
              <a:gd name="connsiteY13" fmla="*/ 5095875 h 5400675"/>
              <a:gd name="connsiteX14" fmla="*/ 2209800 w 3010739"/>
              <a:gd name="connsiteY14" fmla="*/ 4972050 h 5400675"/>
              <a:gd name="connsiteX15" fmla="*/ 2162175 w 3010739"/>
              <a:gd name="connsiteY15" fmla="*/ 4895850 h 5400675"/>
              <a:gd name="connsiteX16" fmla="*/ 2124075 w 3010739"/>
              <a:gd name="connsiteY16" fmla="*/ 4800600 h 5400675"/>
              <a:gd name="connsiteX17" fmla="*/ 2114550 w 3010739"/>
              <a:gd name="connsiteY17" fmla="*/ 4629150 h 5400675"/>
              <a:gd name="connsiteX18" fmla="*/ 2085975 w 3010739"/>
              <a:gd name="connsiteY18" fmla="*/ 4543425 h 5400675"/>
              <a:gd name="connsiteX19" fmla="*/ 2105025 w 3010739"/>
              <a:gd name="connsiteY19" fmla="*/ 4210050 h 5400675"/>
              <a:gd name="connsiteX20" fmla="*/ 2266950 w 3010739"/>
              <a:gd name="connsiteY20" fmla="*/ 3933825 h 5400675"/>
              <a:gd name="connsiteX21" fmla="*/ 2371725 w 3010739"/>
              <a:gd name="connsiteY21" fmla="*/ 3790950 h 5400675"/>
              <a:gd name="connsiteX22" fmla="*/ 2371725 w 3010739"/>
              <a:gd name="connsiteY22" fmla="*/ 3581400 h 5400675"/>
              <a:gd name="connsiteX23" fmla="*/ 2362200 w 3010739"/>
              <a:gd name="connsiteY23" fmla="*/ 3438525 h 5400675"/>
              <a:gd name="connsiteX24" fmla="*/ 2324100 w 3010739"/>
              <a:gd name="connsiteY24" fmla="*/ 3371850 h 5400675"/>
              <a:gd name="connsiteX25" fmla="*/ 2286000 w 3010739"/>
              <a:gd name="connsiteY25" fmla="*/ 3181350 h 5400675"/>
              <a:gd name="connsiteX26" fmla="*/ 2305050 w 3010739"/>
              <a:gd name="connsiteY26" fmla="*/ 3019425 h 5400675"/>
              <a:gd name="connsiteX27" fmla="*/ 2381250 w 3010739"/>
              <a:gd name="connsiteY27" fmla="*/ 2924175 h 5400675"/>
              <a:gd name="connsiteX28" fmla="*/ 2371725 w 3010739"/>
              <a:gd name="connsiteY28" fmla="*/ 2771775 h 5400675"/>
              <a:gd name="connsiteX29" fmla="*/ 2371725 w 3010739"/>
              <a:gd name="connsiteY29" fmla="*/ 2667000 h 5400675"/>
              <a:gd name="connsiteX30" fmla="*/ 2495550 w 3010739"/>
              <a:gd name="connsiteY30" fmla="*/ 2457450 h 5400675"/>
              <a:gd name="connsiteX31" fmla="*/ 2505075 w 3010739"/>
              <a:gd name="connsiteY31" fmla="*/ 2352675 h 5400675"/>
              <a:gd name="connsiteX32" fmla="*/ 2505075 w 3010739"/>
              <a:gd name="connsiteY32" fmla="*/ 2276475 h 5400675"/>
              <a:gd name="connsiteX33" fmla="*/ 2590800 w 3010739"/>
              <a:gd name="connsiteY33" fmla="*/ 2124075 h 5400675"/>
              <a:gd name="connsiteX34" fmla="*/ 2628900 w 3010739"/>
              <a:gd name="connsiteY34" fmla="*/ 2009775 h 5400675"/>
              <a:gd name="connsiteX35" fmla="*/ 2752725 w 3010739"/>
              <a:gd name="connsiteY35" fmla="*/ 1866900 h 5400675"/>
              <a:gd name="connsiteX36" fmla="*/ 2847975 w 3010739"/>
              <a:gd name="connsiteY36" fmla="*/ 1771650 h 5400675"/>
              <a:gd name="connsiteX37" fmla="*/ 2971800 w 3010739"/>
              <a:gd name="connsiteY37" fmla="*/ 1695450 h 5400675"/>
              <a:gd name="connsiteX38" fmla="*/ 3009900 w 3010739"/>
              <a:gd name="connsiteY38" fmla="*/ 1581150 h 5400675"/>
              <a:gd name="connsiteX39" fmla="*/ 2943225 w 3010739"/>
              <a:gd name="connsiteY39" fmla="*/ 1400175 h 5400675"/>
              <a:gd name="connsiteX40" fmla="*/ 2895600 w 3010739"/>
              <a:gd name="connsiteY40" fmla="*/ 1181100 h 5400675"/>
              <a:gd name="connsiteX41" fmla="*/ 2847975 w 3010739"/>
              <a:gd name="connsiteY41" fmla="*/ 790575 h 5400675"/>
              <a:gd name="connsiteX42" fmla="*/ 2809875 w 3010739"/>
              <a:gd name="connsiteY42" fmla="*/ 523875 h 5400675"/>
              <a:gd name="connsiteX43" fmla="*/ 2676525 w 3010739"/>
              <a:gd name="connsiteY43" fmla="*/ 142875 h 5400675"/>
              <a:gd name="connsiteX44" fmla="*/ 2695575 w 3010739"/>
              <a:gd name="connsiteY44" fmla="*/ 0 h 5400675"/>
              <a:gd name="connsiteX0" fmla="*/ 0 w 2744039"/>
              <a:gd name="connsiteY0" fmla="*/ 5353050 h 5353050"/>
              <a:gd name="connsiteX1" fmla="*/ 133350 w 2744039"/>
              <a:gd name="connsiteY1" fmla="*/ 5248275 h 5353050"/>
              <a:gd name="connsiteX2" fmla="*/ 219075 w 2744039"/>
              <a:gd name="connsiteY2" fmla="*/ 5210175 h 5353050"/>
              <a:gd name="connsiteX3" fmla="*/ 504825 w 2744039"/>
              <a:gd name="connsiteY3" fmla="*/ 5276850 h 5353050"/>
              <a:gd name="connsiteX4" fmla="*/ 609600 w 2744039"/>
              <a:gd name="connsiteY4" fmla="*/ 5343525 h 5353050"/>
              <a:gd name="connsiteX5" fmla="*/ 857250 w 2744039"/>
              <a:gd name="connsiteY5" fmla="*/ 5229225 h 5353050"/>
              <a:gd name="connsiteX6" fmla="*/ 1028700 w 2744039"/>
              <a:gd name="connsiteY6" fmla="*/ 5219700 h 5353050"/>
              <a:gd name="connsiteX7" fmla="*/ 1200150 w 2744039"/>
              <a:gd name="connsiteY7" fmla="*/ 5153025 h 5353050"/>
              <a:gd name="connsiteX8" fmla="*/ 1285875 w 2744039"/>
              <a:gd name="connsiteY8" fmla="*/ 5086350 h 5353050"/>
              <a:gd name="connsiteX9" fmla="*/ 1400175 w 2744039"/>
              <a:gd name="connsiteY9" fmla="*/ 5000625 h 5353050"/>
              <a:gd name="connsiteX10" fmla="*/ 1533525 w 2744039"/>
              <a:gd name="connsiteY10" fmla="*/ 5029200 h 5353050"/>
              <a:gd name="connsiteX11" fmla="*/ 1752600 w 2744039"/>
              <a:gd name="connsiteY11" fmla="*/ 5067300 h 5353050"/>
              <a:gd name="connsiteX12" fmla="*/ 1943100 w 2744039"/>
              <a:gd name="connsiteY12" fmla="*/ 5095875 h 5353050"/>
              <a:gd name="connsiteX13" fmla="*/ 1943100 w 2744039"/>
              <a:gd name="connsiteY13" fmla="*/ 4972050 h 5353050"/>
              <a:gd name="connsiteX14" fmla="*/ 1895475 w 2744039"/>
              <a:gd name="connsiteY14" fmla="*/ 4895850 h 5353050"/>
              <a:gd name="connsiteX15" fmla="*/ 1857375 w 2744039"/>
              <a:gd name="connsiteY15" fmla="*/ 4800600 h 5353050"/>
              <a:gd name="connsiteX16" fmla="*/ 1847850 w 2744039"/>
              <a:gd name="connsiteY16" fmla="*/ 4629150 h 5353050"/>
              <a:gd name="connsiteX17" fmla="*/ 1819275 w 2744039"/>
              <a:gd name="connsiteY17" fmla="*/ 4543425 h 5353050"/>
              <a:gd name="connsiteX18" fmla="*/ 1838325 w 2744039"/>
              <a:gd name="connsiteY18" fmla="*/ 4210050 h 5353050"/>
              <a:gd name="connsiteX19" fmla="*/ 2000250 w 2744039"/>
              <a:gd name="connsiteY19" fmla="*/ 3933825 h 5353050"/>
              <a:gd name="connsiteX20" fmla="*/ 2105025 w 2744039"/>
              <a:gd name="connsiteY20" fmla="*/ 3790950 h 5353050"/>
              <a:gd name="connsiteX21" fmla="*/ 2105025 w 2744039"/>
              <a:gd name="connsiteY21" fmla="*/ 3581400 h 5353050"/>
              <a:gd name="connsiteX22" fmla="*/ 2095500 w 2744039"/>
              <a:gd name="connsiteY22" fmla="*/ 3438525 h 5353050"/>
              <a:gd name="connsiteX23" fmla="*/ 2057400 w 2744039"/>
              <a:gd name="connsiteY23" fmla="*/ 3371850 h 5353050"/>
              <a:gd name="connsiteX24" fmla="*/ 2019300 w 2744039"/>
              <a:gd name="connsiteY24" fmla="*/ 3181350 h 5353050"/>
              <a:gd name="connsiteX25" fmla="*/ 2038350 w 2744039"/>
              <a:gd name="connsiteY25" fmla="*/ 3019425 h 5353050"/>
              <a:gd name="connsiteX26" fmla="*/ 2114550 w 2744039"/>
              <a:gd name="connsiteY26" fmla="*/ 2924175 h 5353050"/>
              <a:gd name="connsiteX27" fmla="*/ 2105025 w 2744039"/>
              <a:gd name="connsiteY27" fmla="*/ 2771775 h 5353050"/>
              <a:gd name="connsiteX28" fmla="*/ 2105025 w 2744039"/>
              <a:gd name="connsiteY28" fmla="*/ 2667000 h 5353050"/>
              <a:gd name="connsiteX29" fmla="*/ 2228850 w 2744039"/>
              <a:gd name="connsiteY29" fmla="*/ 2457450 h 5353050"/>
              <a:gd name="connsiteX30" fmla="*/ 2238375 w 2744039"/>
              <a:gd name="connsiteY30" fmla="*/ 2352675 h 5353050"/>
              <a:gd name="connsiteX31" fmla="*/ 2238375 w 2744039"/>
              <a:gd name="connsiteY31" fmla="*/ 2276475 h 5353050"/>
              <a:gd name="connsiteX32" fmla="*/ 2324100 w 2744039"/>
              <a:gd name="connsiteY32" fmla="*/ 2124075 h 5353050"/>
              <a:gd name="connsiteX33" fmla="*/ 2362200 w 2744039"/>
              <a:gd name="connsiteY33" fmla="*/ 2009775 h 5353050"/>
              <a:gd name="connsiteX34" fmla="*/ 2486025 w 2744039"/>
              <a:gd name="connsiteY34" fmla="*/ 1866900 h 5353050"/>
              <a:gd name="connsiteX35" fmla="*/ 2581275 w 2744039"/>
              <a:gd name="connsiteY35" fmla="*/ 1771650 h 5353050"/>
              <a:gd name="connsiteX36" fmla="*/ 2705100 w 2744039"/>
              <a:gd name="connsiteY36" fmla="*/ 1695450 h 5353050"/>
              <a:gd name="connsiteX37" fmla="*/ 2743200 w 2744039"/>
              <a:gd name="connsiteY37" fmla="*/ 1581150 h 5353050"/>
              <a:gd name="connsiteX38" fmla="*/ 2676525 w 2744039"/>
              <a:gd name="connsiteY38" fmla="*/ 1400175 h 5353050"/>
              <a:gd name="connsiteX39" fmla="*/ 2628900 w 2744039"/>
              <a:gd name="connsiteY39" fmla="*/ 1181100 h 5353050"/>
              <a:gd name="connsiteX40" fmla="*/ 2581275 w 2744039"/>
              <a:gd name="connsiteY40" fmla="*/ 790575 h 5353050"/>
              <a:gd name="connsiteX41" fmla="*/ 2543175 w 2744039"/>
              <a:gd name="connsiteY41" fmla="*/ 523875 h 5353050"/>
              <a:gd name="connsiteX42" fmla="*/ 2409825 w 2744039"/>
              <a:gd name="connsiteY42" fmla="*/ 142875 h 5353050"/>
              <a:gd name="connsiteX43" fmla="*/ 2428875 w 2744039"/>
              <a:gd name="connsiteY43" fmla="*/ 0 h 5353050"/>
              <a:gd name="connsiteX0" fmla="*/ 0 w 2610689"/>
              <a:gd name="connsiteY0" fmla="*/ 5248275 h 5344336"/>
              <a:gd name="connsiteX1" fmla="*/ 85725 w 2610689"/>
              <a:gd name="connsiteY1" fmla="*/ 5210175 h 5344336"/>
              <a:gd name="connsiteX2" fmla="*/ 371475 w 2610689"/>
              <a:gd name="connsiteY2" fmla="*/ 5276850 h 5344336"/>
              <a:gd name="connsiteX3" fmla="*/ 476250 w 2610689"/>
              <a:gd name="connsiteY3" fmla="*/ 5343525 h 5344336"/>
              <a:gd name="connsiteX4" fmla="*/ 723900 w 2610689"/>
              <a:gd name="connsiteY4" fmla="*/ 5229225 h 5344336"/>
              <a:gd name="connsiteX5" fmla="*/ 895350 w 2610689"/>
              <a:gd name="connsiteY5" fmla="*/ 5219700 h 5344336"/>
              <a:gd name="connsiteX6" fmla="*/ 1066800 w 2610689"/>
              <a:gd name="connsiteY6" fmla="*/ 5153025 h 5344336"/>
              <a:gd name="connsiteX7" fmla="*/ 1152525 w 2610689"/>
              <a:gd name="connsiteY7" fmla="*/ 5086350 h 5344336"/>
              <a:gd name="connsiteX8" fmla="*/ 1266825 w 2610689"/>
              <a:gd name="connsiteY8" fmla="*/ 5000625 h 5344336"/>
              <a:gd name="connsiteX9" fmla="*/ 1400175 w 2610689"/>
              <a:gd name="connsiteY9" fmla="*/ 5029200 h 5344336"/>
              <a:gd name="connsiteX10" fmla="*/ 1619250 w 2610689"/>
              <a:gd name="connsiteY10" fmla="*/ 5067300 h 5344336"/>
              <a:gd name="connsiteX11" fmla="*/ 1809750 w 2610689"/>
              <a:gd name="connsiteY11" fmla="*/ 5095875 h 5344336"/>
              <a:gd name="connsiteX12" fmla="*/ 1809750 w 2610689"/>
              <a:gd name="connsiteY12" fmla="*/ 4972050 h 5344336"/>
              <a:gd name="connsiteX13" fmla="*/ 1762125 w 2610689"/>
              <a:gd name="connsiteY13" fmla="*/ 4895850 h 5344336"/>
              <a:gd name="connsiteX14" fmla="*/ 1724025 w 2610689"/>
              <a:gd name="connsiteY14" fmla="*/ 4800600 h 5344336"/>
              <a:gd name="connsiteX15" fmla="*/ 1714500 w 2610689"/>
              <a:gd name="connsiteY15" fmla="*/ 4629150 h 5344336"/>
              <a:gd name="connsiteX16" fmla="*/ 1685925 w 2610689"/>
              <a:gd name="connsiteY16" fmla="*/ 4543425 h 5344336"/>
              <a:gd name="connsiteX17" fmla="*/ 1704975 w 2610689"/>
              <a:gd name="connsiteY17" fmla="*/ 4210050 h 5344336"/>
              <a:gd name="connsiteX18" fmla="*/ 1866900 w 2610689"/>
              <a:gd name="connsiteY18" fmla="*/ 3933825 h 5344336"/>
              <a:gd name="connsiteX19" fmla="*/ 1971675 w 2610689"/>
              <a:gd name="connsiteY19" fmla="*/ 3790950 h 5344336"/>
              <a:gd name="connsiteX20" fmla="*/ 1971675 w 2610689"/>
              <a:gd name="connsiteY20" fmla="*/ 3581400 h 5344336"/>
              <a:gd name="connsiteX21" fmla="*/ 1962150 w 2610689"/>
              <a:gd name="connsiteY21" fmla="*/ 3438525 h 5344336"/>
              <a:gd name="connsiteX22" fmla="*/ 1924050 w 2610689"/>
              <a:gd name="connsiteY22" fmla="*/ 3371850 h 5344336"/>
              <a:gd name="connsiteX23" fmla="*/ 1885950 w 2610689"/>
              <a:gd name="connsiteY23" fmla="*/ 3181350 h 5344336"/>
              <a:gd name="connsiteX24" fmla="*/ 1905000 w 2610689"/>
              <a:gd name="connsiteY24" fmla="*/ 3019425 h 5344336"/>
              <a:gd name="connsiteX25" fmla="*/ 1981200 w 2610689"/>
              <a:gd name="connsiteY25" fmla="*/ 2924175 h 5344336"/>
              <a:gd name="connsiteX26" fmla="*/ 1971675 w 2610689"/>
              <a:gd name="connsiteY26" fmla="*/ 2771775 h 5344336"/>
              <a:gd name="connsiteX27" fmla="*/ 1971675 w 2610689"/>
              <a:gd name="connsiteY27" fmla="*/ 2667000 h 5344336"/>
              <a:gd name="connsiteX28" fmla="*/ 2095500 w 2610689"/>
              <a:gd name="connsiteY28" fmla="*/ 2457450 h 5344336"/>
              <a:gd name="connsiteX29" fmla="*/ 2105025 w 2610689"/>
              <a:gd name="connsiteY29" fmla="*/ 2352675 h 5344336"/>
              <a:gd name="connsiteX30" fmla="*/ 2105025 w 2610689"/>
              <a:gd name="connsiteY30" fmla="*/ 2276475 h 5344336"/>
              <a:gd name="connsiteX31" fmla="*/ 2190750 w 2610689"/>
              <a:gd name="connsiteY31" fmla="*/ 2124075 h 5344336"/>
              <a:gd name="connsiteX32" fmla="*/ 2228850 w 2610689"/>
              <a:gd name="connsiteY32" fmla="*/ 2009775 h 5344336"/>
              <a:gd name="connsiteX33" fmla="*/ 2352675 w 2610689"/>
              <a:gd name="connsiteY33" fmla="*/ 1866900 h 5344336"/>
              <a:gd name="connsiteX34" fmla="*/ 2447925 w 2610689"/>
              <a:gd name="connsiteY34" fmla="*/ 1771650 h 5344336"/>
              <a:gd name="connsiteX35" fmla="*/ 2571750 w 2610689"/>
              <a:gd name="connsiteY35" fmla="*/ 1695450 h 5344336"/>
              <a:gd name="connsiteX36" fmla="*/ 2609850 w 2610689"/>
              <a:gd name="connsiteY36" fmla="*/ 1581150 h 5344336"/>
              <a:gd name="connsiteX37" fmla="*/ 2543175 w 2610689"/>
              <a:gd name="connsiteY37" fmla="*/ 1400175 h 5344336"/>
              <a:gd name="connsiteX38" fmla="*/ 2495550 w 2610689"/>
              <a:gd name="connsiteY38" fmla="*/ 1181100 h 5344336"/>
              <a:gd name="connsiteX39" fmla="*/ 2447925 w 2610689"/>
              <a:gd name="connsiteY39" fmla="*/ 790575 h 5344336"/>
              <a:gd name="connsiteX40" fmla="*/ 2409825 w 2610689"/>
              <a:gd name="connsiteY40" fmla="*/ 523875 h 5344336"/>
              <a:gd name="connsiteX41" fmla="*/ 2276475 w 2610689"/>
              <a:gd name="connsiteY41" fmla="*/ 142875 h 5344336"/>
              <a:gd name="connsiteX42" fmla="*/ 2295525 w 2610689"/>
              <a:gd name="connsiteY42" fmla="*/ 0 h 5344336"/>
              <a:gd name="connsiteX0" fmla="*/ 0 w 2610689"/>
              <a:gd name="connsiteY0" fmla="*/ 5248275 h 5344258"/>
              <a:gd name="connsiteX1" fmla="*/ 371475 w 2610689"/>
              <a:gd name="connsiteY1" fmla="*/ 5276850 h 5344258"/>
              <a:gd name="connsiteX2" fmla="*/ 476250 w 2610689"/>
              <a:gd name="connsiteY2" fmla="*/ 5343525 h 5344258"/>
              <a:gd name="connsiteX3" fmla="*/ 723900 w 2610689"/>
              <a:gd name="connsiteY3" fmla="*/ 5229225 h 5344258"/>
              <a:gd name="connsiteX4" fmla="*/ 895350 w 2610689"/>
              <a:gd name="connsiteY4" fmla="*/ 5219700 h 5344258"/>
              <a:gd name="connsiteX5" fmla="*/ 1066800 w 2610689"/>
              <a:gd name="connsiteY5" fmla="*/ 5153025 h 5344258"/>
              <a:gd name="connsiteX6" fmla="*/ 1152525 w 2610689"/>
              <a:gd name="connsiteY6" fmla="*/ 5086350 h 5344258"/>
              <a:gd name="connsiteX7" fmla="*/ 1266825 w 2610689"/>
              <a:gd name="connsiteY7" fmla="*/ 5000625 h 5344258"/>
              <a:gd name="connsiteX8" fmla="*/ 1400175 w 2610689"/>
              <a:gd name="connsiteY8" fmla="*/ 5029200 h 5344258"/>
              <a:gd name="connsiteX9" fmla="*/ 1619250 w 2610689"/>
              <a:gd name="connsiteY9" fmla="*/ 5067300 h 5344258"/>
              <a:gd name="connsiteX10" fmla="*/ 1809750 w 2610689"/>
              <a:gd name="connsiteY10" fmla="*/ 5095875 h 5344258"/>
              <a:gd name="connsiteX11" fmla="*/ 1809750 w 2610689"/>
              <a:gd name="connsiteY11" fmla="*/ 4972050 h 5344258"/>
              <a:gd name="connsiteX12" fmla="*/ 1762125 w 2610689"/>
              <a:gd name="connsiteY12" fmla="*/ 4895850 h 5344258"/>
              <a:gd name="connsiteX13" fmla="*/ 1724025 w 2610689"/>
              <a:gd name="connsiteY13" fmla="*/ 4800600 h 5344258"/>
              <a:gd name="connsiteX14" fmla="*/ 1714500 w 2610689"/>
              <a:gd name="connsiteY14" fmla="*/ 4629150 h 5344258"/>
              <a:gd name="connsiteX15" fmla="*/ 1685925 w 2610689"/>
              <a:gd name="connsiteY15" fmla="*/ 4543425 h 5344258"/>
              <a:gd name="connsiteX16" fmla="*/ 1704975 w 2610689"/>
              <a:gd name="connsiteY16" fmla="*/ 4210050 h 5344258"/>
              <a:gd name="connsiteX17" fmla="*/ 1866900 w 2610689"/>
              <a:gd name="connsiteY17" fmla="*/ 3933825 h 5344258"/>
              <a:gd name="connsiteX18" fmla="*/ 1971675 w 2610689"/>
              <a:gd name="connsiteY18" fmla="*/ 3790950 h 5344258"/>
              <a:gd name="connsiteX19" fmla="*/ 1971675 w 2610689"/>
              <a:gd name="connsiteY19" fmla="*/ 3581400 h 5344258"/>
              <a:gd name="connsiteX20" fmla="*/ 1962150 w 2610689"/>
              <a:gd name="connsiteY20" fmla="*/ 3438525 h 5344258"/>
              <a:gd name="connsiteX21" fmla="*/ 1924050 w 2610689"/>
              <a:gd name="connsiteY21" fmla="*/ 3371850 h 5344258"/>
              <a:gd name="connsiteX22" fmla="*/ 1885950 w 2610689"/>
              <a:gd name="connsiteY22" fmla="*/ 3181350 h 5344258"/>
              <a:gd name="connsiteX23" fmla="*/ 1905000 w 2610689"/>
              <a:gd name="connsiteY23" fmla="*/ 3019425 h 5344258"/>
              <a:gd name="connsiteX24" fmla="*/ 1981200 w 2610689"/>
              <a:gd name="connsiteY24" fmla="*/ 2924175 h 5344258"/>
              <a:gd name="connsiteX25" fmla="*/ 1971675 w 2610689"/>
              <a:gd name="connsiteY25" fmla="*/ 2771775 h 5344258"/>
              <a:gd name="connsiteX26" fmla="*/ 1971675 w 2610689"/>
              <a:gd name="connsiteY26" fmla="*/ 2667000 h 5344258"/>
              <a:gd name="connsiteX27" fmla="*/ 2095500 w 2610689"/>
              <a:gd name="connsiteY27" fmla="*/ 2457450 h 5344258"/>
              <a:gd name="connsiteX28" fmla="*/ 2105025 w 2610689"/>
              <a:gd name="connsiteY28" fmla="*/ 2352675 h 5344258"/>
              <a:gd name="connsiteX29" fmla="*/ 2105025 w 2610689"/>
              <a:gd name="connsiteY29" fmla="*/ 2276475 h 5344258"/>
              <a:gd name="connsiteX30" fmla="*/ 2190750 w 2610689"/>
              <a:gd name="connsiteY30" fmla="*/ 2124075 h 5344258"/>
              <a:gd name="connsiteX31" fmla="*/ 2228850 w 2610689"/>
              <a:gd name="connsiteY31" fmla="*/ 2009775 h 5344258"/>
              <a:gd name="connsiteX32" fmla="*/ 2352675 w 2610689"/>
              <a:gd name="connsiteY32" fmla="*/ 1866900 h 5344258"/>
              <a:gd name="connsiteX33" fmla="*/ 2447925 w 2610689"/>
              <a:gd name="connsiteY33" fmla="*/ 1771650 h 5344258"/>
              <a:gd name="connsiteX34" fmla="*/ 2571750 w 2610689"/>
              <a:gd name="connsiteY34" fmla="*/ 1695450 h 5344258"/>
              <a:gd name="connsiteX35" fmla="*/ 2609850 w 2610689"/>
              <a:gd name="connsiteY35" fmla="*/ 1581150 h 5344258"/>
              <a:gd name="connsiteX36" fmla="*/ 2543175 w 2610689"/>
              <a:gd name="connsiteY36" fmla="*/ 1400175 h 5344258"/>
              <a:gd name="connsiteX37" fmla="*/ 2495550 w 2610689"/>
              <a:gd name="connsiteY37" fmla="*/ 1181100 h 5344258"/>
              <a:gd name="connsiteX38" fmla="*/ 2447925 w 2610689"/>
              <a:gd name="connsiteY38" fmla="*/ 790575 h 5344258"/>
              <a:gd name="connsiteX39" fmla="*/ 2409825 w 2610689"/>
              <a:gd name="connsiteY39" fmla="*/ 523875 h 5344258"/>
              <a:gd name="connsiteX40" fmla="*/ 2276475 w 2610689"/>
              <a:gd name="connsiteY40" fmla="*/ 142875 h 5344258"/>
              <a:gd name="connsiteX41" fmla="*/ 2295525 w 2610689"/>
              <a:gd name="connsiteY41" fmla="*/ 0 h 5344258"/>
              <a:gd name="connsiteX0" fmla="*/ 0 w 2239214"/>
              <a:gd name="connsiteY0" fmla="*/ 5276850 h 5344258"/>
              <a:gd name="connsiteX1" fmla="*/ 104775 w 2239214"/>
              <a:gd name="connsiteY1" fmla="*/ 5343525 h 5344258"/>
              <a:gd name="connsiteX2" fmla="*/ 352425 w 2239214"/>
              <a:gd name="connsiteY2" fmla="*/ 5229225 h 5344258"/>
              <a:gd name="connsiteX3" fmla="*/ 523875 w 2239214"/>
              <a:gd name="connsiteY3" fmla="*/ 5219700 h 5344258"/>
              <a:gd name="connsiteX4" fmla="*/ 695325 w 2239214"/>
              <a:gd name="connsiteY4" fmla="*/ 5153025 h 5344258"/>
              <a:gd name="connsiteX5" fmla="*/ 781050 w 2239214"/>
              <a:gd name="connsiteY5" fmla="*/ 5086350 h 5344258"/>
              <a:gd name="connsiteX6" fmla="*/ 895350 w 2239214"/>
              <a:gd name="connsiteY6" fmla="*/ 5000625 h 5344258"/>
              <a:gd name="connsiteX7" fmla="*/ 1028700 w 2239214"/>
              <a:gd name="connsiteY7" fmla="*/ 5029200 h 5344258"/>
              <a:gd name="connsiteX8" fmla="*/ 1247775 w 2239214"/>
              <a:gd name="connsiteY8" fmla="*/ 5067300 h 5344258"/>
              <a:gd name="connsiteX9" fmla="*/ 1438275 w 2239214"/>
              <a:gd name="connsiteY9" fmla="*/ 5095875 h 5344258"/>
              <a:gd name="connsiteX10" fmla="*/ 1438275 w 2239214"/>
              <a:gd name="connsiteY10" fmla="*/ 4972050 h 5344258"/>
              <a:gd name="connsiteX11" fmla="*/ 1390650 w 2239214"/>
              <a:gd name="connsiteY11" fmla="*/ 4895850 h 5344258"/>
              <a:gd name="connsiteX12" fmla="*/ 1352550 w 2239214"/>
              <a:gd name="connsiteY12" fmla="*/ 4800600 h 5344258"/>
              <a:gd name="connsiteX13" fmla="*/ 1343025 w 2239214"/>
              <a:gd name="connsiteY13" fmla="*/ 4629150 h 5344258"/>
              <a:gd name="connsiteX14" fmla="*/ 1314450 w 2239214"/>
              <a:gd name="connsiteY14" fmla="*/ 4543425 h 5344258"/>
              <a:gd name="connsiteX15" fmla="*/ 1333500 w 2239214"/>
              <a:gd name="connsiteY15" fmla="*/ 4210050 h 5344258"/>
              <a:gd name="connsiteX16" fmla="*/ 1495425 w 2239214"/>
              <a:gd name="connsiteY16" fmla="*/ 3933825 h 5344258"/>
              <a:gd name="connsiteX17" fmla="*/ 1600200 w 2239214"/>
              <a:gd name="connsiteY17" fmla="*/ 3790950 h 5344258"/>
              <a:gd name="connsiteX18" fmla="*/ 1600200 w 2239214"/>
              <a:gd name="connsiteY18" fmla="*/ 3581400 h 5344258"/>
              <a:gd name="connsiteX19" fmla="*/ 1590675 w 2239214"/>
              <a:gd name="connsiteY19" fmla="*/ 3438525 h 5344258"/>
              <a:gd name="connsiteX20" fmla="*/ 1552575 w 2239214"/>
              <a:gd name="connsiteY20" fmla="*/ 3371850 h 5344258"/>
              <a:gd name="connsiteX21" fmla="*/ 1514475 w 2239214"/>
              <a:gd name="connsiteY21" fmla="*/ 3181350 h 5344258"/>
              <a:gd name="connsiteX22" fmla="*/ 1533525 w 2239214"/>
              <a:gd name="connsiteY22" fmla="*/ 3019425 h 5344258"/>
              <a:gd name="connsiteX23" fmla="*/ 1609725 w 2239214"/>
              <a:gd name="connsiteY23" fmla="*/ 2924175 h 5344258"/>
              <a:gd name="connsiteX24" fmla="*/ 1600200 w 2239214"/>
              <a:gd name="connsiteY24" fmla="*/ 2771775 h 5344258"/>
              <a:gd name="connsiteX25" fmla="*/ 1600200 w 2239214"/>
              <a:gd name="connsiteY25" fmla="*/ 2667000 h 5344258"/>
              <a:gd name="connsiteX26" fmla="*/ 1724025 w 2239214"/>
              <a:gd name="connsiteY26" fmla="*/ 2457450 h 5344258"/>
              <a:gd name="connsiteX27" fmla="*/ 1733550 w 2239214"/>
              <a:gd name="connsiteY27" fmla="*/ 2352675 h 5344258"/>
              <a:gd name="connsiteX28" fmla="*/ 1733550 w 2239214"/>
              <a:gd name="connsiteY28" fmla="*/ 2276475 h 5344258"/>
              <a:gd name="connsiteX29" fmla="*/ 1819275 w 2239214"/>
              <a:gd name="connsiteY29" fmla="*/ 2124075 h 5344258"/>
              <a:gd name="connsiteX30" fmla="*/ 1857375 w 2239214"/>
              <a:gd name="connsiteY30" fmla="*/ 2009775 h 5344258"/>
              <a:gd name="connsiteX31" fmla="*/ 1981200 w 2239214"/>
              <a:gd name="connsiteY31" fmla="*/ 1866900 h 5344258"/>
              <a:gd name="connsiteX32" fmla="*/ 2076450 w 2239214"/>
              <a:gd name="connsiteY32" fmla="*/ 1771650 h 5344258"/>
              <a:gd name="connsiteX33" fmla="*/ 2200275 w 2239214"/>
              <a:gd name="connsiteY33" fmla="*/ 1695450 h 5344258"/>
              <a:gd name="connsiteX34" fmla="*/ 2238375 w 2239214"/>
              <a:gd name="connsiteY34" fmla="*/ 1581150 h 5344258"/>
              <a:gd name="connsiteX35" fmla="*/ 2171700 w 2239214"/>
              <a:gd name="connsiteY35" fmla="*/ 1400175 h 5344258"/>
              <a:gd name="connsiteX36" fmla="*/ 2124075 w 2239214"/>
              <a:gd name="connsiteY36" fmla="*/ 1181100 h 5344258"/>
              <a:gd name="connsiteX37" fmla="*/ 2076450 w 2239214"/>
              <a:gd name="connsiteY37" fmla="*/ 790575 h 5344258"/>
              <a:gd name="connsiteX38" fmla="*/ 2038350 w 2239214"/>
              <a:gd name="connsiteY38" fmla="*/ 523875 h 5344258"/>
              <a:gd name="connsiteX39" fmla="*/ 1905000 w 2239214"/>
              <a:gd name="connsiteY39" fmla="*/ 142875 h 5344258"/>
              <a:gd name="connsiteX40" fmla="*/ 1924050 w 2239214"/>
              <a:gd name="connsiteY40" fmla="*/ 0 h 5344258"/>
              <a:gd name="connsiteX0" fmla="*/ 0 w 2134439"/>
              <a:gd name="connsiteY0" fmla="*/ 5343525 h 5343525"/>
              <a:gd name="connsiteX1" fmla="*/ 247650 w 2134439"/>
              <a:gd name="connsiteY1" fmla="*/ 5229225 h 5343525"/>
              <a:gd name="connsiteX2" fmla="*/ 419100 w 2134439"/>
              <a:gd name="connsiteY2" fmla="*/ 5219700 h 5343525"/>
              <a:gd name="connsiteX3" fmla="*/ 590550 w 2134439"/>
              <a:gd name="connsiteY3" fmla="*/ 5153025 h 5343525"/>
              <a:gd name="connsiteX4" fmla="*/ 676275 w 2134439"/>
              <a:gd name="connsiteY4" fmla="*/ 5086350 h 5343525"/>
              <a:gd name="connsiteX5" fmla="*/ 790575 w 2134439"/>
              <a:gd name="connsiteY5" fmla="*/ 5000625 h 5343525"/>
              <a:gd name="connsiteX6" fmla="*/ 923925 w 2134439"/>
              <a:gd name="connsiteY6" fmla="*/ 5029200 h 5343525"/>
              <a:gd name="connsiteX7" fmla="*/ 1143000 w 2134439"/>
              <a:gd name="connsiteY7" fmla="*/ 5067300 h 5343525"/>
              <a:gd name="connsiteX8" fmla="*/ 1333500 w 2134439"/>
              <a:gd name="connsiteY8" fmla="*/ 5095875 h 5343525"/>
              <a:gd name="connsiteX9" fmla="*/ 1333500 w 2134439"/>
              <a:gd name="connsiteY9" fmla="*/ 4972050 h 5343525"/>
              <a:gd name="connsiteX10" fmla="*/ 1285875 w 2134439"/>
              <a:gd name="connsiteY10" fmla="*/ 4895850 h 5343525"/>
              <a:gd name="connsiteX11" fmla="*/ 1247775 w 2134439"/>
              <a:gd name="connsiteY11" fmla="*/ 4800600 h 5343525"/>
              <a:gd name="connsiteX12" fmla="*/ 1238250 w 2134439"/>
              <a:gd name="connsiteY12" fmla="*/ 4629150 h 5343525"/>
              <a:gd name="connsiteX13" fmla="*/ 1209675 w 2134439"/>
              <a:gd name="connsiteY13" fmla="*/ 4543425 h 5343525"/>
              <a:gd name="connsiteX14" fmla="*/ 1228725 w 2134439"/>
              <a:gd name="connsiteY14" fmla="*/ 4210050 h 5343525"/>
              <a:gd name="connsiteX15" fmla="*/ 1390650 w 2134439"/>
              <a:gd name="connsiteY15" fmla="*/ 3933825 h 5343525"/>
              <a:gd name="connsiteX16" fmla="*/ 1495425 w 2134439"/>
              <a:gd name="connsiteY16" fmla="*/ 3790950 h 5343525"/>
              <a:gd name="connsiteX17" fmla="*/ 1495425 w 2134439"/>
              <a:gd name="connsiteY17" fmla="*/ 3581400 h 5343525"/>
              <a:gd name="connsiteX18" fmla="*/ 1485900 w 2134439"/>
              <a:gd name="connsiteY18" fmla="*/ 3438525 h 5343525"/>
              <a:gd name="connsiteX19" fmla="*/ 1447800 w 2134439"/>
              <a:gd name="connsiteY19" fmla="*/ 3371850 h 5343525"/>
              <a:gd name="connsiteX20" fmla="*/ 1409700 w 2134439"/>
              <a:gd name="connsiteY20" fmla="*/ 3181350 h 5343525"/>
              <a:gd name="connsiteX21" fmla="*/ 1428750 w 2134439"/>
              <a:gd name="connsiteY21" fmla="*/ 3019425 h 5343525"/>
              <a:gd name="connsiteX22" fmla="*/ 1504950 w 2134439"/>
              <a:gd name="connsiteY22" fmla="*/ 2924175 h 5343525"/>
              <a:gd name="connsiteX23" fmla="*/ 1495425 w 2134439"/>
              <a:gd name="connsiteY23" fmla="*/ 2771775 h 5343525"/>
              <a:gd name="connsiteX24" fmla="*/ 1495425 w 2134439"/>
              <a:gd name="connsiteY24" fmla="*/ 2667000 h 5343525"/>
              <a:gd name="connsiteX25" fmla="*/ 1619250 w 2134439"/>
              <a:gd name="connsiteY25" fmla="*/ 2457450 h 5343525"/>
              <a:gd name="connsiteX26" fmla="*/ 1628775 w 2134439"/>
              <a:gd name="connsiteY26" fmla="*/ 2352675 h 5343525"/>
              <a:gd name="connsiteX27" fmla="*/ 1628775 w 2134439"/>
              <a:gd name="connsiteY27" fmla="*/ 2276475 h 5343525"/>
              <a:gd name="connsiteX28" fmla="*/ 1714500 w 2134439"/>
              <a:gd name="connsiteY28" fmla="*/ 2124075 h 5343525"/>
              <a:gd name="connsiteX29" fmla="*/ 1752600 w 2134439"/>
              <a:gd name="connsiteY29" fmla="*/ 2009775 h 5343525"/>
              <a:gd name="connsiteX30" fmla="*/ 1876425 w 2134439"/>
              <a:gd name="connsiteY30" fmla="*/ 1866900 h 5343525"/>
              <a:gd name="connsiteX31" fmla="*/ 1971675 w 2134439"/>
              <a:gd name="connsiteY31" fmla="*/ 1771650 h 5343525"/>
              <a:gd name="connsiteX32" fmla="*/ 2095500 w 2134439"/>
              <a:gd name="connsiteY32" fmla="*/ 1695450 h 5343525"/>
              <a:gd name="connsiteX33" fmla="*/ 2133600 w 2134439"/>
              <a:gd name="connsiteY33" fmla="*/ 1581150 h 5343525"/>
              <a:gd name="connsiteX34" fmla="*/ 2066925 w 2134439"/>
              <a:gd name="connsiteY34" fmla="*/ 1400175 h 5343525"/>
              <a:gd name="connsiteX35" fmla="*/ 2019300 w 2134439"/>
              <a:gd name="connsiteY35" fmla="*/ 1181100 h 5343525"/>
              <a:gd name="connsiteX36" fmla="*/ 1971675 w 2134439"/>
              <a:gd name="connsiteY36" fmla="*/ 790575 h 5343525"/>
              <a:gd name="connsiteX37" fmla="*/ 1933575 w 2134439"/>
              <a:gd name="connsiteY37" fmla="*/ 523875 h 5343525"/>
              <a:gd name="connsiteX38" fmla="*/ 1800225 w 2134439"/>
              <a:gd name="connsiteY38" fmla="*/ 142875 h 5343525"/>
              <a:gd name="connsiteX39" fmla="*/ 1819275 w 2134439"/>
              <a:gd name="connsiteY39" fmla="*/ 0 h 5343525"/>
              <a:gd name="connsiteX0" fmla="*/ 0 w 1886789"/>
              <a:gd name="connsiteY0" fmla="*/ 5229225 h 5229225"/>
              <a:gd name="connsiteX1" fmla="*/ 171450 w 1886789"/>
              <a:gd name="connsiteY1" fmla="*/ 5219700 h 5229225"/>
              <a:gd name="connsiteX2" fmla="*/ 342900 w 1886789"/>
              <a:gd name="connsiteY2" fmla="*/ 5153025 h 5229225"/>
              <a:gd name="connsiteX3" fmla="*/ 428625 w 1886789"/>
              <a:gd name="connsiteY3" fmla="*/ 5086350 h 5229225"/>
              <a:gd name="connsiteX4" fmla="*/ 542925 w 1886789"/>
              <a:gd name="connsiteY4" fmla="*/ 5000625 h 5229225"/>
              <a:gd name="connsiteX5" fmla="*/ 676275 w 1886789"/>
              <a:gd name="connsiteY5" fmla="*/ 5029200 h 5229225"/>
              <a:gd name="connsiteX6" fmla="*/ 895350 w 1886789"/>
              <a:gd name="connsiteY6" fmla="*/ 5067300 h 5229225"/>
              <a:gd name="connsiteX7" fmla="*/ 1085850 w 1886789"/>
              <a:gd name="connsiteY7" fmla="*/ 5095875 h 5229225"/>
              <a:gd name="connsiteX8" fmla="*/ 1085850 w 1886789"/>
              <a:gd name="connsiteY8" fmla="*/ 4972050 h 5229225"/>
              <a:gd name="connsiteX9" fmla="*/ 1038225 w 1886789"/>
              <a:gd name="connsiteY9" fmla="*/ 4895850 h 5229225"/>
              <a:gd name="connsiteX10" fmla="*/ 1000125 w 1886789"/>
              <a:gd name="connsiteY10" fmla="*/ 4800600 h 5229225"/>
              <a:gd name="connsiteX11" fmla="*/ 990600 w 1886789"/>
              <a:gd name="connsiteY11" fmla="*/ 4629150 h 5229225"/>
              <a:gd name="connsiteX12" fmla="*/ 962025 w 1886789"/>
              <a:gd name="connsiteY12" fmla="*/ 4543425 h 5229225"/>
              <a:gd name="connsiteX13" fmla="*/ 981075 w 1886789"/>
              <a:gd name="connsiteY13" fmla="*/ 4210050 h 5229225"/>
              <a:gd name="connsiteX14" fmla="*/ 1143000 w 1886789"/>
              <a:gd name="connsiteY14" fmla="*/ 3933825 h 5229225"/>
              <a:gd name="connsiteX15" fmla="*/ 1247775 w 1886789"/>
              <a:gd name="connsiteY15" fmla="*/ 3790950 h 5229225"/>
              <a:gd name="connsiteX16" fmla="*/ 1247775 w 1886789"/>
              <a:gd name="connsiteY16" fmla="*/ 3581400 h 5229225"/>
              <a:gd name="connsiteX17" fmla="*/ 1238250 w 1886789"/>
              <a:gd name="connsiteY17" fmla="*/ 3438525 h 5229225"/>
              <a:gd name="connsiteX18" fmla="*/ 1200150 w 1886789"/>
              <a:gd name="connsiteY18" fmla="*/ 3371850 h 5229225"/>
              <a:gd name="connsiteX19" fmla="*/ 1162050 w 1886789"/>
              <a:gd name="connsiteY19" fmla="*/ 3181350 h 5229225"/>
              <a:gd name="connsiteX20" fmla="*/ 1181100 w 1886789"/>
              <a:gd name="connsiteY20" fmla="*/ 3019425 h 5229225"/>
              <a:gd name="connsiteX21" fmla="*/ 1257300 w 1886789"/>
              <a:gd name="connsiteY21" fmla="*/ 2924175 h 5229225"/>
              <a:gd name="connsiteX22" fmla="*/ 1247775 w 1886789"/>
              <a:gd name="connsiteY22" fmla="*/ 2771775 h 5229225"/>
              <a:gd name="connsiteX23" fmla="*/ 1247775 w 1886789"/>
              <a:gd name="connsiteY23" fmla="*/ 2667000 h 5229225"/>
              <a:gd name="connsiteX24" fmla="*/ 1371600 w 1886789"/>
              <a:gd name="connsiteY24" fmla="*/ 2457450 h 5229225"/>
              <a:gd name="connsiteX25" fmla="*/ 1381125 w 1886789"/>
              <a:gd name="connsiteY25" fmla="*/ 2352675 h 5229225"/>
              <a:gd name="connsiteX26" fmla="*/ 1381125 w 1886789"/>
              <a:gd name="connsiteY26" fmla="*/ 2276475 h 5229225"/>
              <a:gd name="connsiteX27" fmla="*/ 1466850 w 1886789"/>
              <a:gd name="connsiteY27" fmla="*/ 2124075 h 5229225"/>
              <a:gd name="connsiteX28" fmla="*/ 1504950 w 1886789"/>
              <a:gd name="connsiteY28" fmla="*/ 2009775 h 5229225"/>
              <a:gd name="connsiteX29" fmla="*/ 1628775 w 1886789"/>
              <a:gd name="connsiteY29" fmla="*/ 1866900 h 5229225"/>
              <a:gd name="connsiteX30" fmla="*/ 1724025 w 1886789"/>
              <a:gd name="connsiteY30" fmla="*/ 1771650 h 5229225"/>
              <a:gd name="connsiteX31" fmla="*/ 1847850 w 1886789"/>
              <a:gd name="connsiteY31" fmla="*/ 1695450 h 5229225"/>
              <a:gd name="connsiteX32" fmla="*/ 1885950 w 1886789"/>
              <a:gd name="connsiteY32" fmla="*/ 1581150 h 5229225"/>
              <a:gd name="connsiteX33" fmla="*/ 1819275 w 1886789"/>
              <a:gd name="connsiteY33" fmla="*/ 1400175 h 5229225"/>
              <a:gd name="connsiteX34" fmla="*/ 1771650 w 1886789"/>
              <a:gd name="connsiteY34" fmla="*/ 1181100 h 5229225"/>
              <a:gd name="connsiteX35" fmla="*/ 1724025 w 1886789"/>
              <a:gd name="connsiteY35" fmla="*/ 790575 h 5229225"/>
              <a:gd name="connsiteX36" fmla="*/ 1685925 w 1886789"/>
              <a:gd name="connsiteY36" fmla="*/ 523875 h 5229225"/>
              <a:gd name="connsiteX37" fmla="*/ 1552575 w 1886789"/>
              <a:gd name="connsiteY37" fmla="*/ 142875 h 5229225"/>
              <a:gd name="connsiteX38" fmla="*/ 1571625 w 1886789"/>
              <a:gd name="connsiteY38" fmla="*/ 0 h 5229225"/>
              <a:gd name="connsiteX0" fmla="*/ 0 w 1715339"/>
              <a:gd name="connsiteY0" fmla="*/ 5219700 h 5219700"/>
              <a:gd name="connsiteX1" fmla="*/ 171450 w 1715339"/>
              <a:gd name="connsiteY1" fmla="*/ 5153025 h 5219700"/>
              <a:gd name="connsiteX2" fmla="*/ 257175 w 1715339"/>
              <a:gd name="connsiteY2" fmla="*/ 5086350 h 5219700"/>
              <a:gd name="connsiteX3" fmla="*/ 371475 w 1715339"/>
              <a:gd name="connsiteY3" fmla="*/ 5000625 h 5219700"/>
              <a:gd name="connsiteX4" fmla="*/ 504825 w 1715339"/>
              <a:gd name="connsiteY4" fmla="*/ 5029200 h 5219700"/>
              <a:gd name="connsiteX5" fmla="*/ 723900 w 1715339"/>
              <a:gd name="connsiteY5" fmla="*/ 5067300 h 5219700"/>
              <a:gd name="connsiteX6" fmla="*/ 914400 w 1715339"/>
              <a:gd name="connsiteY6" fmla="*/ 5095875 h 5219700"/>
              <a:gd name="connsiteX7" fmla="*/ 914400 w 1715339"/>
              <a:gd name="connsiteY7" fmla="*/ 4972050 h 5219700"/>
              <a:gd name="connsiteX8" fmla="*/ 866775 w 1715339"/>
              <a:gd name="connsiteY8" fmla="*/ 4895850 h 5219700"/>
              <a:gd name="connsiteX9" fmla="*/ 828675 w 1715339"/>
              <a:gd name="connsiteY9" fmla="*/ 4800600 h 5219700"/>
              <a:gd name="connsiteX10" fmla="*/ 819150 w 1715339"/>
              <a:gd name="connsiteY10" fmla="*/ 4629150 h 5219700"/>
              <a:gd name="connsiteX11" fmla="*/ 790575 w 1715339"/>
              <a:gd name="connsiteY11" fmla="*/ 4543425 h 5219700"/>
              <a:gd name="connsiteX12" fmla="*/ 809625 w 1715339"/>
              <a:gd name="connsiteY12" fmla="*/ 4210050 h 5219700"/>
              <a:gd name="connsiteX13" fmla="*/ 971550 w 1715339"/>
              <a:gd name="connsiteY13" fmla="*/ 3933825 h 5219700"/>
              <a:gd name="connsiteX14" fmla="*/ 1076325 w 1715339"/>
              <a:gd name="connsiteY14" fmla="*/ 3790950 h 5219700"/>
              <a:gd name="connsiteX15" fmla="*/ 1076325 w 1715339"/>
              <a:gd name="connsiteY15" fmla="*/ 3581400 h 5219700"/>
              <a:gd name="connsiteX16" fmla="*/ 1066800 w 1715339"/>
              <a:gd name="connsiteY16" fmla="*/ 3438525 h 5219700"/>
              <a:gd name="connsiteX17" fmla="*/ 1028700 w 1715339"/>
              <a:gd name="connsiteY17" fmla="*/ 3371850 h 5219700"/>
              <a:gd name="connsiteX18" fmla="*/ 990600 w 1715339"/>
              <a:gd name="connsiteY18" fmla="*/ 3181350 h 5219700"/>
              <a:gd name="connsiteX19" fmla="*/ 1009650 w 1715339"/>
              <a:gd name="connsiteY19" fmla="*/ 3019425 h 5219700"/>
              <a:gd name="connsiteX20" fmla="*/ 1085850 w 1715339"/>
              <a:gd name="connsiteY20" fmla="*/ 2924175 h 5219700"/>
              <a:gd name="connsiteX21" fmla="*/ 1076325 w 1715339"/>
              <a:gd name="connsiteY21" fmla="*/ 2771775 h 5219700"/>
              <a:gd name="connsiteX22" fmla="*/ 1076325 w 1715339"/>
              <a:gd name="connsiteY22" fmla="*/ 2667000 h 5219700"/>
              <a:gd name="connsiteX23" fmla="*/ 1200150 w 1715339"/>
              <a:gd name="connsiteY23" fmla="*/ 2457450 h 5219700"/>
              <a:gd name="connsiteX24" fmla="*/ 1209675 w 1715339"/>
              <a:gd name="connsiteY24" fmla="*/ 2352675 h 5219700"/>
              <a:gd name="connsiteX25" fmla="*/ 1209675 w 1715339"/>
              <a:gd name="connsiteY25" fmla="*/ 2276475 h 5219700"/>
              <a:gd name="connsiteX26" fmla="*/ 1295400 w 1715339"/>
              <a:gd name="connsiteY26" fmla="*/ 2124075 h 5219700"/>
              <a:gd name="connsiteX27" fmla="*/ 1333500 w 1715339"/>
              <a:gd name="connsiteY27" fmla="*/ 2009775 h 5219700"/>
              <a:gd name="connsiteX28" fmla="*/ 1457325 w 1715339"/>
              <a:gd name="connsiteY28" fmla="*/ 1866900 h 5219700"/>
              <a:gd name="connsiteX29" fmla="*/ 1552575 w 1715339"/>
              <a:gd name="connsiteY29" fmla="*/ 1771650 h 5219700"/>
              <a:gd name="connsiteX30" fmla="*/ 1676400 w 1715339"/>
              <a:gd name="connsiteY30" fmla="*/ 1695450 h 5219700"/>
              <a:gd name="connsiteX31" fmla="*/ 1714500 w 1715339"/>
              <a:gd name="connsiteY31" fmla="*/ 1581150 h 5219700"/>
              <a:gd name="connsiteX32" fmla="*/ 1647825 w 1715339"/>
              <a:gd name="connsiteY32" fmla="*/ 1400175 h 5219700"/>
              <a:gd name="connsiteX33" fmla="*/ 1600200 w 1715339"/>
              <a:gd name="connsiteY33" fmla="*/ 1181100 h 5219700"/>
              <a:gd name="connsiteX34" fmla="*/ 1552575 w 1715339"/>
              <a:gd name="connsiteY34" fmla="*/ 790575 h 5219700"/>
              <a:gd name="connsiteX35" fmla="*/ 1514475 w 1715339"/>
              <a:gd name="connsiteY35" fmla="*/ 523875 h 5219700"/>
              <a:gd name="connsiteX36" fmla="*/ 1381125 w 1715339"/>
              <a:gd name="connsiteY36" fmla="*/ 142875 h 5219700"/>
              <a:gd name="connsiteX37" fmla="*/ 1400175 w 1715339"/>
              <a:gd name="connsiteY37" fmla="*/ 0 h 5219700"/>
              <a:gd name="connsiteX0" fmla="*/ 0 w 1543889"/>
              <a:gd name="connsiteY0" fmla="*/ 5153025 h 5153025"/>
              <a:gd name="connsiteX1" fmla="*/ 85725 w 1543889"/>
              <a:gd name="connsiteY1" fmla="*/ 5086350 h 5153025"/>
              <a:gd name="connsiteX2" fmla="*/ 200025 w 1543889"/>
              <a:gd name="connsiteY2" fmla="*/ 5000625 h 5153025"/>
              <a:gd name="connsiteX3" fmla="*/ 333375 w 1543889"/>
              <a:gd name="connsiteY3" fmla="*/ 5029200 h 5153025"/>
              <a:gd name="connsiteX4" fmla="*/ 552450 w 1543889"/>
              <a:gd name="connsiteY4" fmla="*/ 5067300 h 5153025"/>
              <a:gd name="connsiteX5" fmla="*/ 742950 w 1543889"/>
              <a:gd name="connsiteY5" fmla="*/ 5095875 h 5153025"/>
              <a:gd name="connsiteX6" fmla="*/ 742950 w 1543889"/>
              <a:gd name="connsiteY6" fmla="*/ 4972050 h 5153025"/>
              <a:gd name="connsiteX7" fmla="*/ 695325 w 1543889"/>
              <a:gd name="connsiteY7" fmla="*/ 4895850 h 5153025"/>
              <a:gd name="connsiteX8" fmla="*/ 657225 w 1543889"/>
              <a:gd name="connsiteY8" fmla="*/ 4800600 h 5153025"/>
              <a:gd name="connsiteX9" fmla="*/ 647700 w 1543889"/>
              <a:gd name="connsiteY9" fmla="*/ 4629150 h 5153025"/>
              <a:gd name="connsiteX10" fmla="*/ 619125 w 1543889"/>
              <a:gd name="connsiteY10" fmla="*/ 4543425 h 5153025"/>
              <a:gd name="connsiteX11" fmla="*/ 638175 w 1543889"/>
              <a:gd name="connsiteY11" fmla="*/ 4210050 h 5153025"/>
              <a:gd name="connsiteX12" fmla="*/ 800100 w 1543889"/>
              <a:gd name="connsiteY12" fmla="*/ 3933825 h 5153025"/>
              <a:gd name="connsiteX13" fmla="*/ 904875 w 1543889"/>
              <a:gd name="connsiteY13" fmla="*/ 3790950 h 5153025"/>
              <a:gd name="connsiteX14" fmla="*/ 904875 w 1543889"/>
              <a:gd name="connsiteY14" fmla="*/ 3581400 h 5153025"/>
              <a:gd name="connsiteX15" fmla="*/ 895350 w 1543889"/>
              <a:gd name="connsiteY15" fmla="*/ 3438525 h 5153025"/>
              <a:gd name="connsiteX16" fmla="*/ 857250 w 1543889"/>
              <a:gd name="connsiteY16" fmla="*/ 3371850 h 5153025"/>
              <a:gd name="connsiteX17" fmla="*/ 819150 w 1543889"/>
              <a:gd name="connsiteY17" fmla="*/ 3181350 h 5153025"/>
              <a:gd name="connsiteX18" fmla="*/ 838200 w 1543889"/>
              <a:gd name="connsiteY18" fmla="*/ 3019425 h 5153025"/>
              <a:gd name="connsiteX19" fmla="*/ 914400 w 1543889"/>
              <a:gd name="connsiteY19" fmla="*/ 2924175 h 5153025"/>
              <a:gd name="connsiteX20" fmla="*/ 904875 w 1543889"/>
              <a:gd name="connsiteY20" fmla="*/ 2771775 h 5153025"/>
              <a:gd name="connsiteX21" fmla="*/ 904875 w 1543889"/>
              <a:gd name="connsiteY21" fmla="*/ 2667000 h 5153025"/>
              <a:gd name="connsiteX22" fmla="*/ 1028700 w 1543889"/>
              <a:gd name="connsiteY22" fmla="*/ 2457450 h 5153025"/>
              <a:gd name="connsiteX23" fmla="*/ 1038225 w 1543889"/>
              <a:gd name="connsiteY23" fmla="*/ 2352675 h 5153025"/>
              <a:gd name="connsiteX24" fmla="*/ 1038225 w 1543889"/>
              <a:gd name="connsiteY24" fmla="*/ 2276475 h 5153025"/>
              <a:gd name="connsiteX25" fmla="*/ 1123950 w 1543889"/>
              <a:gd name="connsiteY25" fmla="*/ 2124075 h 5153025"/>
              <a:gd name="connsiteX26" fmla="*/ 1162050 w 1543889"/>
              <a:gd name="connsiteY26" fmla="*/ 2009775 h 5153025"/>
              <a:gd name="connsiteX27" fmla="*/ 1285875 w 1543889"/>
              <a:gd name="connsiteY27" fmla="*/ 1866900 h 5153025"/>
              <a:gd name="connsiteX28" fmla="*/ 1381125 w 1543889"/>
              <a:gd name="connsiteY28" fmla="*/ 1771650 h 5153025"/>
              <a:gd name="connsiteX29" fmla="*/ 1504950 w 1543889"/>
              <a:gd name="connsiteY29" fmla="*/ 1695450 h 5153025"/>
              <a:gd name="connsiteX30" fmla="*/ 1543050 w 1543889"/>
              <a:gd name="connsiteY30" fmla="*/ 1581150 h 5153025"/>
              <a:gd name="connsiteX31" fmla="*/ 1476375 w 1543889"/>
              <a:gd name="connsiteY31" fmla="*/ 1400175 h 5153025"/>
              <a:gd name="connsiteX32" fmla="*/ 1428750 w 1543889"/>
              <a:gd name="connsiteY32" fmla="*/ 1181100 h 5153025"/>
              <a:gd name="connsiteX33" fmla="*/ 1381125 w 1543889"/>
              <a:gd name="connsiteY33" fmla="*/ 790575 h 5153025"/>
              <a:gd name="connsiteX34" fmla="*/ 1343025 w 1543889"/>
              <a:gd name="connsiteY34" fmla="*/ 523875 h 5153025"/>
              <a:gd name="connsiteX35" fmla="*/ 1209675 w 1543889"/>
              <a:gd name="connsiteY35" fmla="*/ 142875 h 5153025"/>
              <a:gd name="connsiteX36" fmla="*/ 1228725 w 1543889"/>
              <a:gd name="connsiteY36" fmla="*/ 0 h 5153025"/>
              <a:gd name="connsiteX0" fmla="*/ 0 w 1458164"/>
              <a:gd name="connsiteY0" fmla="*/ 5086350 h 5100085"/>
              <a:gd name="connsiteX1" fmla="*/ 114300 w 1458164"/>
              <a:gd name="connsiteY1" fmla="*/ 5000625 h 5100085"/>
              <a:gd name="connsiteX2" fmla="*/ 247650 w 1458164"/>
              <a:gd name="connsiteY2" fmla="*/ 5029200 h 5100085"/>
              <a:gd name="connsiteX3" fmla="*/ 466725 w 1458164"/>
              <a:gd name="connsiteY3" fmla="*/ 5067300 h 5100085"/>
              <a:gd name="connsiteX4" fmla="*/ 657225 w 1458164"/>
              <a:gd name="connsiteY4" fmla="*/ 5095875 h 5100085"/>
              <a:gd name="connsiteX5" fmla="*/ 657225 w 1458164"/>
              <a:gd name="connsiteY5" fmla="*/ 4972050 h 5100085"/>
              <a:gd name="connsiteX6" fmla="*/ 609600 w 1458164"/>
              <a:gd name="connsiteY6" fmla="*/ 4895850 h 5100085"/>
              <a:gd name="connsiteX7" fmla="*/ 571500 w 1458164"/>
              <a:gd name="connsiteY7" fmla="*/ 4800600 h 5100085"/>
              <a:gd name="connsiteX8" fmla="*/ 561975 w 1458164"/>
              <a:gd name="connsiteY8" fmla="*/ 4629150 h 5100085"/>
              <a:gd name="connsiteX9" fmla="*/ 533400 w 1458164"/>
              <a:gd name="connsiteY9" fmla="*/ 4543425 h 5100085"/>
              <a:gd name="connsiteX10" fmla="*/ 552450 w 1458164"/>
              <a:gd name="connsiteY10" fmla="*/ 4210050 h 5100085"/>
              <a:gd name="connsiteX11" fmla="*/ 714375 w 1458164"/>
              <a:gd name="connsiteY11" fmla="*/ 3933825 h 5100085"/>
              <a:gd name="connsiteX12" fmla="*/ 819150 w 1458164"/>
              <a:gd name="connsiteY12" fmla="*/ 3790950 h 5100085"/>
              <a:gd name="connsiteX13" fmla="*/ 819150 w 1458164"/>
              <a:gd name="connsiteY13" fmla="*/ 3581400 h 5100085"/>
              <a:gd name="connsiteX14" fmla="*/ 809625 w 1458164"/>
              <a:gd name="connsiteY14" fmla="*/ 3438525 h 5100085"/>
              <a:gd name="connsiteX15" fmla="*/ 771525 w 1458164"/>
              <a:gd name="connsiteY15" fmla="*/ 3371850 h 5100085"/>
              <a:gd name="connsiteX16" fmla="*/ 733425 w 1458164"/>
              <a:gd name="connsiteY16" fmla="*/ 3181350 h 5100085"/>
              <a:gd name="connsiteX17" fmla="*/ 752475 w 1458164"/>
              <a:gd name="connsiteY17" fmla="*/ 3019425 h 5100085"/>
              <a:gd name="connsiteX18" fmla="*/ 828675 w 1458164"/>
              <a:gd name="connsiteY18" fmla="*/ 2924175 h 5100085"/>
              <a:gd name="connsiteX19" fmla="*/ 819150 w 1458164"/>
              <a:gd name="connsiteY19" fmla="*/ 2771775 h 5100085"/>
              <a:gd name="connsiteX20" fmla="*/ 819150 w 1458164"/>
              <a:gd name="connsiteY20" fmla="*/ 2667000 h 5100085"/>
              <a:gd name="connsiteX21" fmla="*/ 942975 w 1458164"/>
              <a:gd name="connsiteY21" fmla="*/ 2457450 h 5100085"/>
              <a:gd name="connsiteX22" fmla="*/ 952500 w 1458164"/>
              <a:gd name="connsiteY22" fmla="*/ 2352675 h 5100085"/>
              <a:gd name="connsiteX23" fmla="*/ 952500 w 1458164"/>
              <a:gd name="connsiteY23" fmla="*/ 2276475 h 5100085"/>
              <a:gd name="connsiteX24" fmla="*/ 1038225 w 1458164"/>
              <a:gd name="connsiteY24" fmla="*/ 2124075 h 5100085"/>
              <a:gd name="connsiteX25" fmla="*/ 1076325 w 1458164"/>
              <a:gd name="connsiteY25" fmla="*/ 2009775 h 5100085"/>
              <a:gd name="connsiteX26" fmla="*/ 1200150 w 1458164"/>
              <a:gd name="connsiteY26" fmla="*/ 1866900 h 5100085"/>
              <a:gd name="connsiteX27" fmla="*/ 1295400 w 1458164"/>
              <a:gd name="connsiteY27" fmla="*/ 1771650 h 5100085"/>
              <a:gd name="connsiteX28" fmla="*/ 1419225 w 1458164"/>
              <a:gd name="connsiteY28" fmla="*/ 1695450 h 5100085"/>
              <a:gd name="connsiteX29" fmla="*/ 1457325 w 1458164"/>
              <a:gd name="connsiteY29" fmla="*/ 1581150 h 5100085"/>
              <a:gd name="connsiteX30" fmla="*/ 1390650 w 1458164"/>
              <a:gd name="connsiteY30" fmla="*/ 1400175 h 5100085"/>
              <a:gd name="connsiteX31" fmla="*/ 1343025 w 1458164"/>
              <a:gd name="connsiteY31" fmla="*/ 1181100 h 5100085"/>
              <a:gd name="connsiteX32" fmla="*/ 1295400 w 1458164"/>
              <a:gd name="connsiteY32" fmla="*/ 790575 h 5100085"/>
              <a:gd name="connsiteX33" fmla="*/ 1257300 w 1458164"/>
              <a:gd name="connsiteY33" fmla="*/ 523875 h 5100085"/>
              <a:gd name="connsiteX34" fmla="*/ 1123950 w 1458164"/>
              <a:gd name="connsiteY34" fmla="*/ 142875 h 5100085"/>
              <a:gd name="connsiteX35" fmla="*/ 1143000 w 1458164"/>
              <a:gd name="connsiteY35" fmla="*/ 0 h 5100085"/>
              <a:gd name="connsiteX0" fmla="*/ 0 w 1458164"/>
              <a:gd name="connsiteY0" fmla="*/ 5086350 h 5100085"/>
              <a:gd name="connsiteX1" fmla="*/ 247650 w 1458164"/>
              <a:gd name="connsiteY1" fmla="*/ 5029200 h 5100085"/>
              <a:gd name="connsiteX2" fmla="*/ 466725 w 1458164"/>
              <a:gd name="connsiteY2" fmla="*/ 5067300 h 5100085"/>
              <a:gd name="connsiteX3" fmla="*/ 657225 w 1458164"/>
              <a:gd name="connsiteY3" fmla="*/ 5095875 h 5100085"/>
              <a:gd name="connsiteX4" fmla="*/ 657225 w 1458164"/>
              <a:gd name="connsiteY4" fmla="*/ 4972050 h 5100085"/>
              <a:gd name="connsiteX5" fmla="*/ 609600 w 1458164"/>
              <a:gd name="connsiteY5" fmla="*/ 4895850 h 5100085"/>
              <a:gd name="connsiteX6" fmla="*/ 571500 w 1458164"/>
              <a:gd name="connsiteY6" fmla="*/ 4800600 h 5100085"/>
              <a:gd name="connsiteX7" fmla="*/ 561975 w 1458164"/>
              <a:gd name="connsiteY7" fmla="*/ 4629150 h 5100085"/>
              <a:gd name="connsiteX8" fmla="*/ 533400 w 1458164"/>
              <a:gd name="connsiteY8" fmla="*/ 4543425 h 5100085"/>
              <a:gd name="connsiteX9" fmla="*/ 552450 w 1458164"/>
              <a:gd name="connsiteY9" fmla="*/ 4210050 h 5100085"/>
              <a:gd name="connsiteX10" fmla="*/ 714375 w 1458164"/>
              <a:gd name="connsiteY10" fmla="*/ 3933825 h 5100085"/>
              <a:gd name="connsiteX11" fmla="*/ 819150 w 1458164"/>
              <a:gd name="connsiteY11" fmla="*/ 3790950 h 5100085"/>
              <a:gd name="connsiteX12" fmla="*/ 819150 w 1458164"/>
              <a:gd name="connsiteY12" fmla="*/ 3581400 h 5100085"/>
              <a:gd name="connsiteX13" fmla="*/ 809625 w 1458164"/>
              <a:gd name="connsiteY13" fmla="*/ 3438525 h 5100085"/>
              <a:gd name="connsiteX14" fmla="*/ 771525 w 1458164"/>
              <a:gd name="connsiteY14" fmla="*/ 3371850 h 5100085"/>
              <a:gd name="connsiteX15" fmla="*/ 733425 w 1458164"/>
              <a:gd name="connsiteY15" fmla="*/ 3181350 h 5100085"/>
              <a:gd name="connsiteX16" fmla="*/ 752475 w 1458164"/>
              <a:gd name="connsiteY16" fmla="*/ 3019425 h 5100085"/>
              <a:gd name="connsiteX17" fmla="*/ 828675 w 1458164"/>
              <a:gd name="connsiteY17" fmla="*/ 2924175 h 5100085"/>
              <a:gd name="connsiteX18" fmla="*/ 819150 w 1458164"/>
              <a:gd name="connsiteY18" fmla="*/ 2771775 h 5100085"/>
              <a:gd name="connsiteX19" fmla="*/ 819150 w 1458164"/>
              <a:gd name="connsiteY19" fmla="*/ 2667000 h 5100085"/>
              <a:gd name="connsiteX20" fmla="*/ 942975 w 1458164"/>
              <a:gd name="connsiteY20" fmla="*/ 2457450 h 5100085"/>
              <a:gd name="connsiteX21" fmla="*/ 952500 w 1458164"/>
              <a:gd name="connsiteY21" fmla="*/ 2352675 h 5100085"/>
              <a:gd name="connsiteX22" fmla="*/ 952500 w 1458164"/>
              <a:gd name="connsiteY22" fmla="*/ 2276475 h 5100085"/>
              <a:gd name="connsiteX23" fmla="*/ 1038225 w 1458164"/>
              <a:gd name="connsiteY23" fmla="*/ 2124075 h 5100085"/>
              <a:gd name="connsiteX24" fmla="*/ 1076325 w 1458164"/>
              <a:gd name="connsiteY24" fmla="*/ 2009775 h 5100085"/>
              <a:gd name="connsiteX25" fmla="*/ 1200150 w 1458164"/>
              <a:gd name="connsiteY25" fmla="*/ 1866900 h 5100085"/>
              <a:gd name="connsiteX26" fmla="*/ 1295400 w 1458164"/>
              <a:gd name="connsiteY26" fmla="*/ 1771650 h 5100085"/>
              <a:gd name="connsiteX27" fmla="*/ 1419225 w 1458164"/>
              <a:gd name="connsiteY27" fmla="*/ 1695450 h 5100085"/>
              <a:gd name="connsiteX28" fmla="*/ 1457325 w 1458164"/>
              <a:gd name="connsiteY28" fmla="*/ 1581150 h 5100085"/>
              <a:gd name="connsiteX29" fmla="*/ 1390650 w 1458164"/>
              <a:gd name="connsiteY29" fmla="*/ 1400175 h 5100085"/>
              <a:gd name="connsiteX30" fmla="*/ 1343025 w 1458164"/>
              <a:gd name="connsiteY30" fmla="*/ 1181100 h 5100085"/>
              <a:gd name="connsiteX31" fmla="*/ 1295400 w 1458164"/>
              <a:gd name="connsiteY31" fmla="*/ 790575 h 5100085"/>
              <a:gd name="connsiteX32" fmla="*/ 1257300 w 1458164"/>
              <a:gd name="connsiteY32" fmla="*/ 523875 h 5100085"/>
              <a:gd name="connsiteX33" fmla="*/ 1123950 w 1458164"/>
              <a:gd name="connsiteY33" fmla="*/ 142875 h 5100085"/>
              <a:gd name="connsiteX34" fmla="*/ 1143000 w 1458164"/>
              <a:gd name="connsiteY34" fmla="*/ 0 h 5100085"/>
              <a:gd name="connsiteX0" fmla="*/ 0 w 1210514"/>
              <a:gd name="connsiteY0" fmla="*/ 5029200 h 5100085"/>
              <a:gd name="connsiteX1" fmla="*/ 219075 w 1210514"/>
              <a:gd name="connsiteY1" fmla="*/ 5067300 h 5100085"/>
              <a:gd name="connsiteX2" fmla="*/ 409575 w 1210514"/>
              <a:gd name="connsiteY2" fmla="*/ 5095875 h 5100085"/>
              <a:gd name="connsiteX3" fmla="*/ 409575 w 1210514"/>
              <a:gd name="connsiteY3" fmla="*/ 4972050 h 5100085"/>
              <a:gd name="connsiteX4" fmla="*/ 361950 w 1210514"/>
              <a:gd name="connsiteY4" fmla="*/ 4895850 h 5100085"/>
              <a:gd name="connsiteX5" fmla="*/ 323850 w 1210514"/>
              <a:gd name="connsiteY5" fmla="*/ 4800600 h 5100085"/>
              <a:gd name="connsiteX6" fmla="*/ 314325 w 1210514"/>
              <a:gd name="connsiteY6" fmla="*/ 4629150 h 5100085"/>
              <a:gd name="connsiteX7" fmla="*/ 285750 w 1210514"/>
              <a:gd name="connsiteY7" fmla="*/ 4543425 h 5100085"/>
              <a:gd name="connsiteX8" fmla="*/ 304800 w 1210514"/>
              <a:gd name="connsiteY8" fmla="*/ 4210050 h 5100085"/>
              <a:gd name="connsiteX9" fmla="*/ 466725 w 1210514"/>
              <a:gd name="connsiteY9" fmla="*/ 3933825 h 5100085"/>
              <a:gd name="connsiteX10" fmla="*/ 571500 w 1210514"/>
              <a:gd name="connsiteY10" fmla="*/ 3790950 h 5100085"/>
              <a:gd name="connsiteX11" fmla="*/ 571500 w 1210514"/>
              <a:gd name="connsiteY11" fmla="*/ 3581400 h 5100085"/>
              <a:gd name="connsiteX12" fmla="*/ 561975 w 1210514"/>
              <a:gd name="connsiteY12" fmla="*/ 3438525 h 5100085"/>
              <a:gd name="connsiteX13" fmla="*/ 523875 w 1210514"/>
              <a:gd name="connsiteY13" fmla="*/ 3371850 h 5100085"/>
              <a:gd name="connsiteX14" fmla="*/ 485775 w 1210514"/>
              <a:gd name="connsiteY14" fmla="*/ 3181350 h 5100085"/>
              <a:gd name="connsiteX15" fmla="*/ 504825 w 1210514"/>
              <a:gd name="connsiteY15" fmla="*/ 3019425 h 5100085"/>
              <a:gd name="connsiteX16" fmla="*/ 581025 w 1210514"/>
              <a:gd name="connsiteY16" fmla="*/ 2924175 h 5100085"/>
              <a:gd name="connsiteX17" fmla="*/ 571500 w 1210514"/>
              <a:gd name="connsiteY17" fmla="*/ 2771775 h 5100085"/>
              <a:gd name="connsiteX18" fmla="*/ 571500 w 1210514"/>
              <a:gd name="connsiteY18" fmla="*/ 2667000 h 5100085"/>
              <a:gd name="connsiteX19" fmla="*/ 695325 w 1210514"/>
              <a:gd name="connsiteY19" fmla="*/ 2457450 h 5100085"/>
              <a:gd name="connsiteX20" fmla="*/ 704850 w 1210514"/>
              <a:gd name="connsiteY20" fmla="*/ 2352675 h 5100085"/>
              <a:gd name="connsiteX21" fmla="*/ 704850 w 1210514"/>
              <a:gd name="connsiteY21" fmla="*/ 2276475 h 5100085"/>
              <a:gd name="connsiteX22" fmla="*/ 790575 w 1210514"/>
              <a:gd name="connsiteY22" fmla="*/ 2124075 h 5100085"/>
              <a:gd name="connsiteX23" fmla="*/ 828675 w 1210514"/>
              <a:gd name="connsiteY23" fmla="*/ 2009775 h 5100085"/>
              <a:gd name="connsiteX24" fmla="*/ 952500 w 1210514"/>
              <a:gd name="connsiteY24" fmla="*/ 1866900 h 5100085"/>
              <a:gd name="connsiteX25" fmla="*/ 1047750 w 1210514"/>
              <a:gd name="connsiteY25" fmla="*/ 1771650 h 5100085"/>
              <a:gd name="connsiteX26" fmla="*/ 1171575 w 1210514"/>
              <a:gd name="connsiteY26" fmla="*/ 1695450 h 5100085"/>
              <a:gd name="connsiteX27" fmla="*/ 1209675 w 1210514"/>
              <a:gd name="connsiteY27" fmla="*/ 1581150 h 5100085"/>
              <a:gd name="connsiteX28" fmla="*/ 1143000 w 1210514"/>
              <a:gd name="connsiteY28" fmla="*/ 1400175 h 5100085"/>
              <a:gd name="connsiteX29" fmla="*/ 1095375 w 1210514"/>
              <a:gd name="connsiteY29" fmla="*/ 1181100 h 5100085"/>
              <a:gd name="connsiteX30" fmla="*/ 1047750 w 1210514"/>
              <a:gd name="connsiteY30" fmla="*/ 790575 h 5100085"/>
              <a:gd name="connsiteX31" fmla="*/ 1009650 w 1210514"/>
              <a:gd name="connsiteY31" fmla="*/ 523875 h 5100085"/>
              <a:gd name="connsiteX32" fmla="*/ 876300 w 1210514"/>
              <a:gd name="connsiteY32" fmla="*/ 142875 h 5100085"/>
              <a:gd name="connsiteX33" fmla="*/ 895350 w 1210514"/>
              <a:gd name="connsiteY33" fmla="*/ 0 h 5100085"/>
              <a:gd name="connsiteX0" fmla="*/ 0 w 991439"/>
              <a:gd name="connsiteY0" fmla="*/ 5067300 h 5100085"/>
              <a:gd name="connsiteX1" fmla="*/ 190500 w 991439"/>
              <a:gd name="connsiteY1" fmla="*/ 5095875 h 5100085"/>
              <a:gd name="connsiteX2" fmla="*/ 190500 w 991439"/>
              <a:gd name="connsiteY2" fmla="*/ 4972050 h 5100085"/>
              <a:gd name="connsiteX3" fmla="*/ 142875 w 991439"/>
              <a:gd name="connsiteY3" fmla="*/ 4895850 h 5100085"/>
              <a:gd name="connsiteX4" fmla="*/ 104775 w 991439"/>
              <a:gd name="connsiteY4" fmla="*/ 4800600 h 5100085"/>
              <a:gd name="connsiteX5" fmla="*/ 95250 w 991439"/>
              <a:gd name="connsiteY5" fmla="*/ 4629150 h 5100085"/>
              <a:gd name="connsiteX6" fmla="*/ 66675 w 991439"/>
              <a:gd name="connsiteY6" fmla="*/ 4543425 h 5100085"/>
              <a:gd name="connsiteX7" fmla="*/ 85725 w 991439"/>
              <a:gd name="connsiteY7" fmla="*/ 4210050 h 5100085"/>
              <a:gd name="connsiteX8" fmla="*/ 247650 w 991439"/>
              <a:gd name="connsiteY8" fmla="*/ 3933825 h 5100085"/>
              <a:gd name="connsiteX9" fmla="*/ 352425 w 991439"/>
              <a:gd name="connsiteY9" fmla="*/ 3790950 h 5100085"/>
              <a:gd name="connsiteX10" fmla="*/ 352425 w 991439"/>
              <a:gd name="connsiteY10" fmla="*/ 3581400 h 5100085"/>
              <a:gd name="connsiteX11" fmla="*/ 342900 w 991439"/>
              <a:gd name="connsiteY11" fmla="*/ 3438525 h 5100085"/>
              <a:gd name="connsiteX12" fmla="*/ 304800 w 991439"/>
              <a:gd name="connsiteY12" fmla="*/ 3371850 h 5100085"/>
              <a:gd name="connsiteX13" fmla="*/ 266700 w 991439"/>
              <a:gd name="connsiteY13" fmla="*/ 3181350 h 5100085"/>
              <a:gd name="connsiteX14" fmla="*/ 285750 w 991439"/>
              <a:gd name="connsiteY14" fmla="*/ 3019425 h 5100085"/>
              <a:gd name="connsiteX15" fmla="*/ 361950 w 991439"/>
              <a:gd name="connsiteY15" fmla="*/ 2924175 h 5100085"/>
              <a:gd name="connsiteX16" fmla="*/ 352425 w 991439"/>
              <a:gd name="connsiteY16" fmla="*/ 2771775 h 5100085"/>
              <a:gd name="connsiteX17" fmla="*/ 352425 w 991439"/>
              <a:gd name="connsiteY17" fmla="*/ 2667000 h 5100085"/>
              <a:gd name="connsiteX18" fmla="*/ 476250 w 991439"/>
              <a:gd name="connsiteY18" fmla="*/ 2457450 h 5100085"/>
              <a:gd name="connsiteX19" fmla="*/ 485775 w 991439"/>
              <a:gd name="connsiteY19" fmla="*/ 2352675 h 5100085"/>
              <a:gd name="connsiteX20" fmla="*/ 485775 w 991439"/>
              <a:gd name="connsiteY20" fmla="*/ 2276475 h 5100085"/>
              <a:gd name="connsiteX21" fmla="*/ 571500 w 991439"/>
              <a:gd name="connsiteY21" fmla="*/ 2124075 h 5100085"/>
              <a:gd name="connsiteX22" fmla="*/ 609600 w 991439"/>
              <a:gd name="connsiteY22" fmla="*/ 2009775 h 5100085"/>
              <a:gd name="connsiteX23" fmla="*/ 733425 w 991439"/>
              <a:gd name="connsiteY23" fmla="*/ 1866900 h 5100085"/>
              <a:gd name="connsiteX24" fmla="*/ 828675 w 991439"/>
              <a:gd name="connsiteY24" fmla="*/ 1771650 h 5100085"/>
              <a:gd name="connsiteX25" fmla="*/ 952500 w 991439"/>
              <a:gd name="connsiteY25" fmla="*/ 1695450 h 5100085"/>
              <a:gd name="connsiteX26" fmla="*/ 990600 w 991439"/>
              <a:gd name="connsiteY26" fmla="*/ 1581150 h 5100085"/>
              <a:gd name="connsiteX27" fmla="*/ 923925 w 991439"/>
              <a:gd name="connsiteY27" fmla="*/ 1400175 h 5100085"/>
              <a:gd name="connsiteX28" fmla="*/ 876300 w 991439"/>
              <a:gd name="connsiteY28" fmla="*/ 1181100 h 5100085"/>
              <a:gd name="connsiteX29" fmla="*/ 828675 w 991439"/>
              <a:gd name="connsiteY29" fmla="*/ 790575 h 5100085"/>
              <a:gd name="connsiteX30" fmla="*/ 790575 w 991439"/>
              <a:gd name="connsiteY30" fmla="*/ 523875 h 5100085"/>
              <a:gd name="connsiteX31" fmla="*/ 657225 w 991439"/>
              <a:gd name="connsiteY31" fmla="*/ 142875 h 5100085"/>
              <a:gd name="connsiteX32" fmla="*/ 676275 w 991439"/>
              <a:gd name="connsiteY32" fmla="*/ 0 h 5100085"/>
              <a:gd name="connsiteX0" fmla="*/ 126499 w 927438"/>
              <a:gd name="connsiteY0" fmla="*/ 5095875 h 5095875"/>
              <a:gd name="connsiteX1" fmla="*/ 126499 w 927438"/>
              <a:gd name="connsiteY1" fmla="*/ 4972050 h 5095875"/>
              <a:gd name="connsiteX2" fmla="*/ 78874 w 927438"/>
              <a:gd name="connsiteY2" fmla="*/ 4895850 h 5095875"/>
              <a:gd name="connsiteX3" fmla="*/ 40774 w 927438"/>
              <a:gd name="connsiteY3" fmla="*/ 4800600 h 5095875"/>
              <a:gd name="connsiteX4" fmla="*/ 31249 w 927438"/>
              <a:gd name="connsiteY4" fmla="*/ 4629150 h 5095875"/>
              <a:gd name="connsiteX5" fmla="*/ 2674 w 927438"/>
              <a:gd name="connsiteY5" fmla="*/ 4543425 h 5095875"/>
              <a:gd name="connsiteX6" fmla="*/ 21724 w 927438"/>
              <a:gd name="connsiteY6" fmla="*/ 4210050 h 5095875"/>
              <a:gd name="connsiteX7" fmla="*/ 183649 w 927438"/>
              <a:gd name="connsiteY7" fmla="*/ 3933825 h 5095875"/>
              <a:gd name="connsiteX8" fmla="*/ 288424 w 927438"/>
              <a:gd name="connsiteY8" fmla="*/ 3790950 h 5095875"/>
              <a:gd name="connsiteX9" fmla="*/ 288424 w 927438"/>
              <a:gd name="connsiteY9" fmla="*/ 3581400 h 5095875"/>
              <a:gd name="connsiteX10" fmla="*/ 278899 w 927438"/>
              <a:gd name="connsiteY10" fmla="*/ 3438525 h 5095875"/>
              <a:gd name="connsiteX11" fmla="*/ 240799 w 927438"/>
              <a:gd name="connsiteY11" fmla="*/ 3371850 h 5095875"/>
              <a:gd name="connsiteX12" fmla="*/ 202699 w 927438"/>
              <a:gd name="connsiteY12" fmla="*/ 3181350 h 5095875"/>
              <a:gd name="connsiteX13" fmla="*/ 221749 w 927438"/>
              <a:gd name="connsiteY13" fmla="*/ 3019425 h 5095875"/>
              <a:gd name="connsiteX14" fmla="*/ 297949 w 927438"/>
              <a:gd name="connsiteY14" fmla="*/ 2924175 h 5095875"/>
              <a:gd name="connsiteX15" fmla="*/ 288424 w 927438"/>
              <a:gd name="connsiteY15" fmla="*/ 2771775 h 5095875"/>
              <a:gd name="connsiteX16" fmla="*/ 288424 w 927438"/>
              <a:gd name="connsiteY16" fmla="*/ 2667000 h 5095875"/>
              <a:gd name="connsiteX17" fmla="*/ 412249 w 927438"/>
              <a:gd name="connsiteY17" fmla="*/ 2457450 h 5095875"/>
              <a:gd name="connsiteX18" fmla="*/ 421774 w 927438"/>
              <a:gd name="connsiteY18" fmla="*/ 2352675 h 5095875"/>
              <a:gd name="connsiteX19" fmla="*/ 421774 w 927438"/>
              <a:gd name="connsiteY19" fmla="*/ 2276475 h 5095875"/>
              <a:gd name="connsiteX20" fmla="*/ 507499 w 927438"/>
              <a:gd name="connsiteY20" fmla="*/ 2124075 h 5095875"/>
              <a:gd name="connsiteX21" fmla="*/ 545599 w 927438"/>
              <a:gd name="connsiteY21" fmla="*/ 2009775 h 5095875"/>
              <a:gd name="connsiteX22" fmla="*/ 669424 w 927438"/>
              <a:gd name="connsiteY22" fmla="*/ 1866900 h 5095875"/>
              <a:gd name="connsiteX23" fmla="*/ 764674 w 927438"/>
              <a:gd name="connsiteY23" fmla="*/ 1771650 h 5095875"/>
              <a:gd name="connsiteX24" fmla="*/ 888499 w 927438"/>
              <a:gd name="connsiteY24" fmla="*/ 1695450 h 5095875"/>
              <a:gd name="connsiteX25" fmla="*/ 926599 w 927438"/>
              <a:gd name="connsiteY25" fmla="*/ 1581150 h 5095875"/>
              <a:gd name="connsiteX26" fmla="*/ 859924 w 927438"/>
              <a:gd name="connsiteY26" fmla="*/ 1400175 h 5095875"/>
              <a:gd name="connsiteX27" fmla="*/ 812299 w 927438"/>
              <a:gd name="connsiteY27" fmla="*/ 1181100 h 5095875"/>
              <a:gd name="connsiteX28" fmla="*/ 764674 w 927438"/>
              <a:gd name="connsiteY28" fmla="*/ 790575 h 5095875"/>
              <a:gd name="connsiteX29" fmla="*/ 726574 w 927438"/>
              <a:gd name="connsiteY29" fmla="*/ 523875 h 5095875"/>
              <a:gd name="connsiteX30" fmla="*/ 593224 w 927438"/>
              <a:gd name="connsiteY30" fmla="*/ 142875 h 5095875"/>
              <a:gd name="connsiteX31" fmla="*/ 612274 w 927438"/>
              <a:gd name="connsiteY31" fmla="*/ 0 h 509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7438" h="5095875">
                <a:moveTo>
                  <a:pt x="126499" y="5095875"/>
                </a:moveTo>
                <a:cubicBezTo>
                  <a:pt x="158249" y="5080000"/>
                  <a:pt x="134436" y="5005387"/>
                  <a:pt x="126499" y="4972050"/>
                </a:cubicBezTo>
                <a:cubicBezTo>
                  <a:pt x="118562" y="4938713"/>
                  <a:pt x="93161" y="4924425"/>
                  <a:pt x="78874" y="4895850"/>
                </a:cubicBezTo>
                <a:cubicBezTo>
                  <a:pt x="64587" y="4867275"/>
                  <a:pt x="48711" y="4845050"/>
                  <a:pt x="40774" y="4800600"/>
                </a:cubicBezTo>
                <a:cubicBezTo>
                  <a:pt x="32837" y="4756150"/>
                  <a:pt x="37599" y="4672012"/>
                  <a:pt x="31249" y="4629150"/>
                </a:cubicBezTo>
                <a:cubicBezTo>
                  <a:pt x="24899" y="4586288"/>
                  <a:pt x="4262" y="4613275"/>
                  <a:pt x="2674" y="4543425"/>
                </a:cubicBezTo>
                <a:cubicBezTo>
                  <a:pt x="1087" y="4473575"/>
                  <a:pt x="-8438" y="4311650"/>
                  <a:pt x="21724" y="4210050"/>
                </a:cubicBezTo>
                <a:cubicBezTo>
                  <a:pt x="51886" y="4108450"/>
                  <a:pt x="139199" y="4003675"/>
                  <a:pt x="183649" y="3933825"/>
                </a:cubicBezTo>
                <a:cubicBezTo>
                  <a:pt x="228099" y="3863975"/>
                  <a:pt x="270962" y="3849687"/>
                  <a:pt x="288424" y="3790950"/>
                </a:cubicBezTo>
                <a:cubicBezTo>
                  <a:pt x="305886" y="3732213"/>
                  <a:pt x="290011" y="3640137"/>
                  <a:pt x="288424" y="3581400"/>
                </a:cubicBezTo>
                <a:cubicBezTo>
                  <a:pt x="286837" y="3522663"/>
                  <a:pt x="286836" y="3473450"/>
                  <a:pt x="278899" y="3438525"/>
                </a:cubicBezTo>
                <a:cubicBezTo>
                  <a:pt x="270962" y="3403600"/>
                  <a:pt x="253499" y="3414712"/>
                  <a:pt x="240799" y="3371850"/>
                </a:cubicBezTo>
                <a:cubicBezTo>
                  <a:pt x="228099" y="3328987"/>
                  <a:pt x="205874" y="3240087"/>
                  <a:pt x="202699" y="3181350"/>
                </a:cubicBezTo>
                <a:cubicBezTo>
                  <a:pt x="199524" y="3122612"/>
                  <a:pt x="205874" y="3062287"/>
                  <a:pt x="221749" y="3019425"/>
                </a:cubicBezTo>
                <a:cubicBezTo>
                  <a:pt x="237624" y="2976563"/>
                  <a:pt x="286837" y="2965450"/>
                  <a:pt x="297949" y="2924175"/>
                </a:cubicBezTo>
                <a:cubicBezTo>
                  <a:pt x="309061" y="2882900"/>
                  <a:pt x="290011" y="2814637"/>
                  <a:pt x="288424" y="2771775"/>
                </a:cubicBezTo>
                <a:cubicBezTo>
                  <a:pt x="286837" y="2728913"/>
                  <a:pt x="267787" y="2719387"/>
                  <a:pt x="288424" y="2667000"/>
                </a:cubicBezTo>
                <a:cubicBezTo>
                  <a:pt x="309062" y="2614612"/>
                  <a:pt x="390024" y="2509837"/>
                  <a:pt x="412249" y="2457450"/>
                </a:cubicBezTo>
                <a:cubicBezTo>
                  <a:pt x="434474" y="2405063"/>
                  <a:pt x="420187" y="2382837"/>
                  <a:pt x="421774" y="2352675"/>
                </a:cubicBezTo>
                <a:cubicBezTo>
                  <a:pt x="423361" y="2322513"/>
                  <a:pt x="407487" y="2314575"/>
                  <a:pt x="421774" y="2276475"/>
                </a:cubicBezTo>
                <a:cubicBezTo>
                  <a:pt x="436061" y="2238375"/>
                  <a:pt x="486862" y="2168525"/>
                  <a:pt x="507499" y="2124075"/>
                </a:cubicBezTo>
                <a:cubicBezTo>
                  <a:pt x="528137" y="2079625"/>
                  <a:pt x="518612" y="2052637"/>
                  <a:pt x="545599" y="2009775"/>
                </a:cubicBezTo>
                <a:cubicBezTo>
                  <a:pt x="572586" y="1966913"/>
                  <a:pt x="632912" y="1906587"/>
                  <a:pt x="669424" y="1866900"/>
                </a:cubicBezTo>
                <a:cubicBezTo>
                  <a:pt x="705936" y="1827213"/>
                  <a:pt x="728162" y="1800225"/>
                  <a:pt x="764674" y="1771650"/>
                </a:cubicBezTo>
                <a:cubicBezTo>
                  <a:pt x="801186" y="1743075"/>
                  <a:pt x="861512" y="1727200"/>
                  <a:pt x="888499" y="1695450"/>
                </a:cubicBezTo>
                <a:cubicBezTo>
                  <a:pt x="915486" y="1663700"/>
                  <a:pt x="931362" y="1630362"/>
                  <a:pt x="926599" y="1581150"/>
                </a:cubicBezTo>
                <a:cubicBezTo>
                  <a:pt x="921837" y="1531937"/>
                  <a:pt x="878974" y="1466850"/>
                  <a:pt x="859924" y="1400175"/>
                </a:cubicBezTo>
                <a:cubicBezTo>
                  <a:pt x="840874" y="1333500"/>
                  <a:pt x="828174" y="1282700"/>
                  <a:pt x="812299" y="1181100"/>
                </a:cubicBezTo>
                <a:cubicBezTo>
                  <a:pt x="796424" y="1079500"/>
                  <a:pt x="778961" y="900112"/>
                  <a:pt x="764674" y="790575"/>
                </a:cubicBezTo>
                <a:cubicBezTo>
                  <a:pt x="750387" y="681038"/>
                  <a:pt x="755149" y="631825"/>
                  <a:pt x="726574" y="523875"/>
                </a:cubicBezTo>
                <a:cubicBezTo>
                  <a:pt x="697999" y="415925"/>
                  <a:pt x="612274" y="230187"/>
                  <a:pt x="593224" y="142875"/>
                </a:cubicBezTo>
                <a:cubicBezTo>
                  <a:pt x="574174" y="55563"/>
                  <a:pt x="593224" y="27781"/>
                  <a:pt x="612274" y="0"/>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2" name="Freeform 1"/>
          <p:cNvSpPr/>
          <p:nvPr/>
        </p:nvSpPr>
        <p:spPr>
          <a:xfrm>
            <a:off x="6421438" y="228600"/>
            <a:ext cx="1379537" cy="5095875"/>
          </a:xfrm>
          <a:custGeom>
            <a:avLst/>
            <a:gdLst>
              <a:gd name="connsiteX0" fmla="*/ 283724 w 1379099"/>
              <a:gd name="connsiteY0" fmla="*/ 5096283 h 5096283"/>
              <a:gd name="connsiteX1" fmla="*/ 83699 w 1379099"/>
              <a:gd name="connsiteY1" fmla="*/ 4886733 h 5096283"/>
              <a:gd name="connsiteX2" fmla="*/ 7499 w 1379099"/>
              <a:gd name="connsiteY2" fmla="*/ 4781958 h 5096283"/>
              <a:gd name="connsiteX3" fmla="*/ 26549 w 1379099"/>
              <a:gd name="connsiteY3" fmla="*/ 4505733 h 5096283"/>
              <a:gd name="connsiteX4" fmla="*/ 217049 w 1379099"/>
              <a:gd name="connsiteY4" fmla="*/ 4353333 h 5096283"/>
              <a:gd name="connsiteX5" fmla="*/ 502799 w 1379099"/>
              <a:gd name="connsiteY5" fmla="*/ 4039008 h 5096283"/>
              <a:gd name="connsiteX6" fmla="*/ 636149 w 1379099"/>
              <a:gd name="connsiteY6" fmla="*/ 3810408 h 5096283"/>
              <a:gd name="connsiteX7" fmla="*/ 598049 w 1379099"/>
              <a:gd name="connsiteY7" fmla="*/ 3562758 h 5096283"/>
              <a:gd name="connsiteX8" fmla="*/ 578999 w 1379099"/>
              <a:gd name="connsiteY8" fmla="*/ 3419883 h 5096283"/>
              <a:gd name="connsiteX9" fmla="*/ 502799 w 1379099"/>
              <a:gd name="connsiteY9" fmla="*/ 3362733 h 5096283"/>
              <a:gd name="connsiteX10" fmla="*/ 474224 w 1379099"/>
              <a:gd name="connsiteY10" fmla="*/ 3191283 h 5096283"/>
              <a:gd name="connsiteX11" fmla="*/ 493274 w 1379099"/>
              <a:gd name="connsiteY11" fmla="*/ 3067458 h 5096283"/>
              <a:gd name="connsiteX12" fmla="*/ 578999 w 1379099"/>
              <a:gd name="connsiteY12" fmla="*/ 2848383 h 5096283"/>
              <a:gd name="connsiteX13" fmla="*/ 493274 w 1379099"/>
              <a:gd name="connsiteY13" fmla="*/ 2676933 h 5096283"/>
              <a:gd name="connsiteX14" fmla="*/ 521849 w 1379099"/>
              <a:gd name="connsiteY14" fmla="*/ 2448333 h 5096283"/>
              <a:gd name="connsiteX15" fmla="*/ 474224 w 1379099"/>
              <a:gd name="connsiteY15" fmla="*/ 2114958 h 5096283"/>
              <a:gd name="connsiteX16" fmla="*/ 426599 w 1379099"/>
              <a:gd name="connsiteY16" fmla="*/ 2019708 h 5096283"/>
              <a:gd name="connsiteX17" fmla="*/ 626624 w 1379099"/>
              <a:gd name="connsiteY17" fmla="*/ 1886358 h 5096283"/>
              <a:gd name="connsiteX18" fmla="*/ 693299 w 1379099"/>
              <a:gd name="connsiteY18" fmla="*/ 1686333 h 5096283"/>
              <a:gd name="connsiteX19" fmla="*/ 731399 w 1379099"/>
              <a:gd name="connsiteY19" fmla="*/ 1619658 h 5096283"/>
              <a:gd name="connsiteX20" fmla="*/ 740924 w 1379099"/>
              <a:gd name="connsiteY20" fmla="*/ 1410108 h 5096283"/>
              <a:gd name="connsiteX21" fmla="*/ 683774 w 1379099"/>
              <a:gd name="connsiteY21" fmla="*/ 1286283 h 5096283"/>
              <a:gd name="connsiteX22" fmla="*/ 836174 w 1379099"/>
              <a:gd name="connsiteY22" fmla="*/ 1276758 h 5096283"/>
              <a:gd name="connsiteX23" fmla="*/ 969524 w 1379099"/>
              <a:gd name="connsiteY23" fmla="*/ 1257708 h 5096283"/>
              <a:gd name="connsiteX24" fmla="*/ 1102874 w 1379099"/>
              <a:gd name="connsiteY24" fmla="*/ 1105308 h 5096283"/>
              <a:gd name="connsiteX25" fmla="*/ 1121924 w 1379099"/>
              <a:gd name="connsiteY25" fmla="*/ 914808 h 5096283"/>
              <a:gd name="connsiteX26" fmla="*/ 998099 w 1379099"/>
              <a:gd name="connsiteY26" fmla="*/ 648108 h 5096283"/>
              <a:gd name="connsiteX27" fmla="*/ 902849 w 1379099"/>
              <a:gd name="connsiteY27" fmla="*/ 457608 h 5096283"/>
              <a:gd name="connsiteX28" fmla="*/ 798074 w 1379099"/>
              <a:gd name="connsiteY28" fmla="*/ 352833 h 5096283"/>
              <a:gd name="connsiteX29" fmla="*/ 721874 w 1379099"/>
              <a:gd name="connsiteY29" fmla="*/ 219483 h 5096283"/>
              <a:gd name="connsiteX30" fmla="*/ 702824 w 1379099"/>
              <a:gd name="connsiteY30" fmla="*/ 105183 h 5096283"/>
              <a:gd name="connsiteX31" fmla="*/ 702824 w 1379099"/>
              <a:gd name="connsiteY31" fmla="*/ 38508 h 5096283"/>
              <a:gd name="connsiteX32" fmla="*/ 836174 w 1379099"/>
              <a:gd name="connsiteY32" fmla="*/ 48033 h 5096283"/>
              <a:gd name="connsiteX33" fmla="*/ 1045724 w 1379099"/>
              <a:gd name="connsiteY33" fmla="*/ 408 h 5096283"/>
              <a:gd name="connsiteX34" fmla="*/ 1379099 w 1379099"/>
              <a:gd name="connsiteY34" fmla="*/ 28983 h 5096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79099" h="5096283">
                <a:moveTo>
                  <a:pt x="283724" y="5096283"/>
                </a:moveTo>
                <a:cubicBezTo>
                  <a:pt x="206730" y="5017701"/>
                  <a:pt x="129736" y="4939120"/>
                  <a:pt x="83699" y="4886733"/>
                </a:cubicBezTo>
                <a:cubicBezTo>
                  <a:pt x="37662" y="4834346"/>
                  <a:pt x="17024" y="4845458"/>
                  <a:pt x="7499" y="4781958"/>
                </a:cubicBezTo>
                <a:cubicBezTo>
                  <a:pt x="-2026" y="4718458"/>
                  <a:pt x="-8376" y="4577170"/>
                  <a:pt x="26549" y="4505733"/>
                </a:cubicBezTo>
                <a:cubicBezTo>
                  <a:pt x="61474" y="4434296"/>
                  <a:pt x="137674" y="4431120"/>
                  <a:pt x="217049" y="4353333"/>
                </a:cubicBezTo>
                <a:cubicBezTo>
                  <a:pt x="296424" y="4275546"/>
                  <a:pt x="432949" y="4129495"/>
                  <a:pt x="502799" y="4039008"/>
                </a:cubicBezTo>
                <a:cubicBezTo>
                  <a:pt x="572649" y="3948520"/>
                  <a:pt x="620274" y="3889783"/>
                  <a:pt x="636149" y="3810408"/>
                </a:cubicBezTo>
                <a:cubicBezTo>
                  <a:pt x="652024" y="3731033"/>
                  <a:pt x="607574" y="3627845"/>
                  <a:pt x="598049" y="3562758"/>
                </a:cubicBezTo>
                <a:cubicBezTo>
                  <a:pt x="588524" y="3497671"/>
                  <a:pt x="594874" y="3453220"/>
                  <a:pt x="578999" y="3419883"/>
                </a:cubicBezTo>
                <a:cubicBezTo>
                  <a:pt x="563124" y="3386546"/>
                  <a:pt x="520261" y="3400833"/>
                  <a:pt x="502799" y="3362733"/>
                </a:cubicBezTo>
                <a:cubicBezTo>
                  <a:pt x="485337" y="3324633"/>
                  <a:pt x="475811" y="3240495"/>
                  <a:pt x="474224" y="3191283"/>
                </a:cubicBezTo>
                <a:cubicBezTo>
                  <a:pt x="472637" y="3142071"/>
                  <a:pt x="475812" y="3124608"/>
                  <a:pt x="493274" y="3067458"/>
                </a:cubicBezTo>
                <a:cubicBezTo>
                  <a:pt x="510736" y="3010308"/>
                  <a:pt x="578999" y="2913470"/>
                  <a:pt x="578999" y="2848383"/>
                </a:cubicBezTo>
                <a:cubicBezTo>
                  <a:pt x="578999" y="2783296"/>
                  <a:pt x="502799" y="2743608"/>
                  <a:pt x="493274" y="2676933"/>
                </a:cubicBezTo>
                <a:cubicBezTo>
                  <a:pt x="483749" y="2610258"/>
                  <a:pt x="525024" y="2541995"/>
                  <a:pt x="521849" y="2448333"/>
                </a:cubicBezTo>
                <a:cubicBezTo>
                  <a:pt x="518674" y="2354671"/>
                  <a:pt x="490099" y="2186395"/>
                  <a:pt x="474224" y="2114958"/>
                </a:cubicBezTo>
                <a:cubicBezTo>
                  <a:pt x="458349" y="2043521"/>
                  <a:pt x="401199" y="2057808"/>
                  <a:pt x="426599" y="2019708"/>
                </a:cubicBezTo>
                <a:cubicBezTo>
                  <a:pt x="451999" y="1981608"/>
                  <a:pt x="582174" y="1941920"/>
                  <a:pt x="626624" y="1886358"/>
                </a:cubicBezTo>
                <a:cubicBezTo>
                  <a:pt x="671074" y="1830796"/>
                  <a:pt x="675837" y="1730783"/>
                  <a:pt x="693299" y="1686333"/>
                </a:cubicBezTo>
                <a:cubicBezTo>
                  <a:pt x="710761" y="1641883"/>
                  <a:pt x="723462" y="1665695"/>
                  <a:pt x="731399" y="1619658"/>
                </a:cubicBezTo>
                <a:cubicBezTo>
                  <a:pt x="739336" y="1573621"/>
                  <a:pt x="748861" y="1465670"/>
                  <a:pt x="740924" y="1410108"/>
                </a:cubicBezTo>
                <a:cubicBezTo>
                  <a:pt x="732987" y="1354546"/>
                  <a:pt x="667899" y="1308508"/>
                  <a:pt x="683774" y="1286283"/>
                </a:cubicBezTo>
                <a:cubicBezTo>
                  <a:pt x="699649" y="1264058"/>
                  <a:pt x="788549" y="1281520"/>
                  <a:pt x="836174" y="1276758"/>
                </a:cubicBezTo>
                <a:cubicBezTo>
                  <a:pt x="883799" y="1271996"/>
                  <a:pt x="925074" y="1286283"/>
                  <a:pt x="969524" y="1257708"/>
                </a:cubicBezTo>
                <a:cubicBezTo>
                  <a:pt x="1013974" y="1229133"/>
                  <a:pt x="1077474" y="1162458"/>
                  <a:pt x="1102874" y="1105308"/>
                </a:cubicBezTo>
                <a:cubicBezTo>
                  <a:pt x="1128274" y="1048158"/>
                  <a:pt x="1139387" y="991008"/>
                  <a:pt x="1121924" y="914808"/>
                </a:cubicBezTo>
                <a:cubicBezTo>
                  <a:pt x="1104462" y="838608"/>
                  <a:pt x="1034612" y="724308"/>
                  <a:pt x="998099" y="648108"/>
                </a:cubicBezTo>
                <a:cubicBezTo>
                  <a:pt x="961586" y="571908"/>
                  <a:pt x="936187" y="506821"/>
                  <a:pt x="902849" y="457608"/>
                </a:cubicBezTo>
                <a:cubicBezTo>
                  <a:pt x="869511" y="408395"/>
                  <a:pt x="828237" y="392520"/>
                  <a:pt x="798074" y="352833"/>
                </a:cubicBezTo>
                <a:cubicBezTo>
                  <a:pt x="767912" y="313145"/>
                  <a:pt x="737749" y="260758"/>
                  <a:pt x="721874" y="219483"/>
                </a:cubicBezTo>
                <a:cubicBezTo>
                  <a:pt x="705999" y="178208"/>
                  <a:pt x="705999" y="135346"/>
                  <a:pt x="702824" y="105183"/>
                </a:cubicBezTo>
                <a:cubicBezTo>
                  <a:pt x="699649" y="75020"/>
                  <a:pt x="680599" y="48033"/>
                  <a:pt x="702824" y="38508"/>
                </a:cubicBezTo>
                <a:cubicBezTo>
                  <a:pt x="725049" y="28983"/>
                  <a:pt x="779024" y="54383"/>
                  <a:pt x="836174" y="48033"/>
                </a:cubicBezTo>
                <a:cubicBezTo>
                  <a:pt x="893324" y="41683"/>
                  <a:pt x="955237" y="3583"/>
                  <a:pt x="1045724" y="408"/>
                </a:cubicBezTo>
                <a:cubicBezTo>
                  <a:pt x="1136211" y="-2767"/>
                  <a:pt x="1257655" y="13108"/>
                  <a:pt x="1379099" y="28983"/>
                </a:cubicBezTo>
              </a:path>
            </a:pathLst>
          </a:custGeom>
          <a:noFill/>
          <a:ln w="6350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10" name="Oval 9"/>
          <p:cNvSpPr/>
          <p:nvPr/>
        </p:nvSpPr>
        <p:spPr>
          <a:xfrm>
            <a:off x="7419975" y="388620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11" name="Oval 10"/>
          <p:cNvSpPr/>
          <p:nvPr/>
        </p:nvSpPr>
        <p:spPr>
          <a:xfrm>
            <a:off x="7524750" y="2681288"/>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12" name="Oval 11"/>
          <p:cNvSpPr/>
          <p:nvPr/>
        </p:nvSpPr>
        <p:spPr>
          <a:xfrm>
            <a:off x="8021638" y="167640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13" name="Oval 12"/>
          <p:cNvSpPr/>
          <p:nvPr/>
        </p:nvSpPr>
        <p:spPr>
          <a:xfrm>
            <a:off x="7686675" y="13335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14" name="Rectangular Callout 13"/>
          <p:cNvSpPr/>
          <p:nvPr/>
        </p:nvSpPr>
        <p:spPr>
          <a:xfrm>
            <a:off x="2330450" y="5410200"/>
            <a:ext cx="946150" cy="185738"/>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PẶC XAN</a:t>
            </a:r>
            <a:endParaRPr lang="vi-VN" sz="1300" b="1" dirty="0">
              <a:solidFill>
                <a:srgbClr val="FFFF00"/>
              </a:solidFill>
            </a:endParaRPr>
          </a:p>
        </p:txBody>
      </p:sp>
      <p:sp>
        <p:nvSpPr>
          <p:cNvPr id="15" name="Rectangular Callout 14"/>
          <p:cNvSpPr/>
          <p:nvPr/>
        </p:nvSpPr>
        <p:spPr>
          <a:xfrm>
            <a:off x="4910137" y="5110826"/>
            <a:ext cx="1368426" cy="289849"/>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600" b="1" dirty="0">
                <a:solidFill>
                  <a:srgbClr val="FFFF00"/>
                </a:solidFill>
              </a:rPr>
              <a:t>THANH THỦY</a:t>
            </a:r>
            <a:endParaRPr lang="vi-VN" sz="1600" b="1" dirty="0">
              <a:solidFill>
                <a:srgbClr val="FFFF00"/>
              </a:solidFill>
            </a:endParaRPr>
          </a:p>
        </p:txBody>
      </p:sp>
      <p:sp>
        <p:nvSpPr>
          <p:cNvPr id="16" name="Rectangular Callout 15"/>
          <p:cNvSpPr/>
          <p:nvPr/>
        </p:nvSpPr>
        <p:spPr>
          <a:xfrm>
            <a:off x="7548563" y="5238749"/>
            <a:ext cx="984250" cy="240495"/>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b="1" dirty="0">
                <a:solidFill>
                  <a:srgbClr val="FFFF00"/>
                </a:solidFill>
              </a:rPr>
              <a:t>VINH</a:t>
            </a:r>
            <a:endParaRPr lang="vi-VN" sz="2000" b="1" dirty="0">
              <a:solidFill>
                <a:srgbClr val="FFFF00"/>
              </a:solidFill>
            </a:endParaRPr>
          </a:p>
        </p:txBody>
      </p:sp>
      <p:sp>
        <p:nvSpPr>
          <p:cNvPr id="17" name="Rectangular Callout 16"/>
          <p:cNvSpPr/>
          <p:nvPr/>
        </p:nvSpPr>
        <p:spPr>
          <a:xfrm>
            <a:off x="7726363" y="3943350"/>
            <a:ext cx="1112837"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NGHI SƠN</a:t>
            </a:r>
            <a:endParaRPr lang="vi-VN" sz="1300" b="1" dirty="0">
              <a:solidFill>
                <a:srgbClr val="FFFF00"/>
              </a:solidFill>
            </a:endParaRPr>
          </a:p>
        </p:txBody>
      </p:sp>
      <p:sp>
        <p:nvSpPr>
          <p:cNvPr id="18" name="Rectangular Callout 17"/>
          <p:cNvSpPr/>
          <p:nvPr/>
        </p:nvSpPr>
        <p:spPr>
          <a:xfrm>
            <a:off x="7800975" y="2786063"/>
            <a:ext cx="1343025"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THANH HÓA</a:t>
            </a:r>
            <a:endParaRPr lang="vi-VN" sz="1300" b="1" dirty="0">
              <a:solidFill>
                <a:srgbClr val="FFFF00"/>
              </a:solidFill>
            </a:endParaRPr>
          </a:p>
        </p:txBody>
      </p:sp>
      <p:sp>
        <p:nvSpPr>
          <p:cNvPr id="19" name="Rectangular Callout 18"/>
          <p:cNvSpPr/>
          <p:nvPr/>
        </p:nvSpPr>
        <p:spPr>
          <a:xfrm>
            <a:off x="8110538" y="1905000"/>
            <a:ext cx="1033462"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NINH BÌNH</a:t>
            </a:r>
            <a:endParaRPr lang="vi-VN" sz="1300" b="1" dirty="0">
              <a:solidFill>
                <a:srgbClr val="FFFF00"/>
              </a:solidFill>
            </a:endParaRPr>
          </a:p>
        </p:txBody>
      </p:sp>
      <p:sp>
        <p:nvSpPr>
          <p:cNvPr id="20" name="Oval 19"/>
          <p:cNvSpPr/>
          <p:nvPr/>
        </p:nvSpPr>
        <p:spPr>
          <a:xfrm>
            <a:off x="7916863" y="91440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21" name="Rectangular Callout 20"/>
          <p:cNvSpPr/>
          <p:nvPr/>
        </p:nvSpPr>
        <p:spPr>
          <a:xfrm>
            <a:off x="8110538" y="1104900"/>
            <a:ext cx="1033462"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CẦU GIẼ</a:t>
            </a:r>
            <a:endParaRPr lang="vi-VN" sz="1300" b="1" dirty="0">
              <a:solidFill>
                <a:srgbClr val="FFFF00"/>
              </a:solidFill>
            </a:endParaRPr>
          </a:p>
        </p:txBody>
      </p:sp>
      <p:sp>
        <p:nvSpPr>
          <p:cNvPr id="23" name="Rectangular Callout 22"/>
          <p:cNvSpPr/>
          <p:nvPr/>
        </p:nvSpPr>
        <p:spPr>
          <a:xfrm>
            <a:off x="6745288" y="5495925"/>
            <a:ext cx="434975"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RỘ</a:t>
            </a:r>
            <a:endParaRPr lang="vi-VN" sz="1300" b="1" dirty="0">
              <a:solidFill>
                <a:srgbClr val="FFFF00"/>
              </a:solidFill>
            </a:endParaRPr>
          </a:p>
        </p:txBody>
      </p:sp>
      <p:sp>
        <p:nvSpPr>
          <p:cNvPr id="24" name="Oval 23"/>
          <p:cNvSpPr/>
          <p:nvPr/>
        </p:nvSpPr>
        <p:spPr>
          <a:xfrm>
            <a:off x="6516688" y="449580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25" name="Rectangular Callout 24"/>
          <p:cNvSpPr/>
          <p:nvPr/>
        </p:nvSpPr>
        <p:spPr>
          <a:xfrm>
            <a:off x="5791200" y="4324350"/>
            <a:ext cx="838200"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TÂN KỲ</a:t>
            </a:r>
            <a:endParaRPr lang="vi-VN" sz="1300" b="1" dirty="0">
              <a:solidFill>
                <a:srgbClr val="FFFF00"/>
              </a:solidFill>
            </a:endParaRPr>
          </a:p>
        </p:txBody>
      </p:sp>
      <p:sp>
        <p:nvSpPr>
          <p:cNvPr id="26" name="Oval 25"/>
          <p:cNvSpPr/>
          <p:nvPr/>
        </p:nvSpPr>
        <p:spPr>
          <a:xfrm>
            <a:off x="7050088" y="142875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27" name="Rectangular Callout 26"/>
          <p:cNvSpPr/>
          <p:nvPr/>
        </p:nvSpPr>
        <p:spPr>
          <a:xfrm>
            <a:off x="5578475" y="1457325"/>
            <a:ext cx="1471613" cy="161925"/>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THẠCH QUẢNG</a:t>
            </a:r>
            <a:endParaRPr lang="vi-VN" sz="1300" b="1" dirty="0">
              <a:solidFill>
                <a:srgbClr val="FFFF00"/>
              </a:solidFill>
            </a:endParaRPr>
          </a:p>
        </p:txBody>
      </p:sp>
      <p:sp>
        <p:nvSpPr>
          <p:cNvPr id="28" name="Oval 27"/>
          <p:cNvSpPr/>
          <p:nvPr/>
        </p:nvSpPr>
        <p:spPr>
          <a:xfrm>
            <a:off x="7353300" y="87630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29" name="Oval 28"/>
          <p:cNvSpPr/>
          <p:nvPr/>
        </p:nvSpPr>
        <p:spPr>
          <a:xfrm>
            <a:off x="7010400" y="161925"/>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30" name="Rectangular Callout 29"/>
          <p:cNvSpPr/>
          <p:nvPr/>
        </p:nvSpPr>
        <p:spPr>
          <a:xfrm>
            <a:off x="6278563" y="857250"/>
            <a:ext cx="1033462"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CHỢ BẾN</a:t>
            </a:r>
            <a:endParaRPr lang="vi-VN" sz="1300" b="1" dirty="0">
              <a:solidFill>
                <a:srgbClr val="FFFF00"/>
              </a:solidFill>
            </a:endParaRPr>
          </a:p>
        </p:txBody>
      </p:sp>
      <p:sp>
        <p:nvSpPr>
          <p:cNvPr id="31" name="Rectangular Callout 30"/>
          <p:cNvSpPr/>
          <p:nvPr/>
        </p:nvSpPr>
        <p:spPr>
          <a:xfrm>
            <a:off x="5973763" y="57150"/>
            <a:ext cx="1033462"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HÒA LẠC</a:t>
            </a:r>
            <a:endParaRPr lang="vi-VN" sz="1300" b="1" dirty="0">
              <a:solidFill>
                <a:srgbClr val="FFFF00"/>
              </a:solidFill>
            </a:endParaRPr>
          </a:p>
        </p:txBody>
      </p:sp>
      <p:sp>
        <p:nvSpPr>
          <p:cNvPr id="32" name="Oval 31"/>
          <p:cNvSpPr/>
          <p:nvPr/>
        </p:nvSpPr>
        <p:spPr>
          <a:xfrm>
            <a:off x="711200" y="4105275"/>
            <a:ext cx="238125" cy="228600"/>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dirty="0"/>
          </a:p>
        </p:txBody>
      </p:sp>
      <p:sp>
        <p:nvSpPr>
          <p:cNvPr id="33" name="Rectangle 8"/>
          <p:cNvSpPr txBox="1">
            <a:spLocks/>
          </p:cNvSpPr>
          <p:nvPr/>
        </p:nvSpPr>
        <p:spPr bwMode="auto">
          <a:xfrm>
            <a:off x="622300" y="4067175"/>
            <a:ext cx="542925" cy="304800"/>
          </a:xfrm>
          <a:prstGeom prst="rect">
            <a:avLst/>
          </a:prstGeom>
          <a:noFill/>
          <a:ln w="9525">
            <a:noFill/>
            <a:miter lim="800000"/>
            <a:headEnd/>
            <a:tailEnd/>
          </a:ln>
        </p:spPr>
        <p:txBody>
          <a:bodyPr/>
          <a:lstStyle/>
          <a:p>
            <a:pPr algn="just">
              <a:defRPr/>
            </a:pPr>
            <a:r>
              <a:rPr lang="en-US" sz="1550" b="1" dirty="0">
                <a:latin typeface="Tahoma" panose="020B0604030504040204" pitchFamily="34" charset="0"/>
                <a:cs typeface="Tahoma" panose="020B0604030504040204" pitchFamily="34" charset="0"/>
              </a:rPr>
              <a:t>13</a:t>
            </a:r>
          </a:p>
          <a:p>
            <a:pPr>
              <a:defRPr/>
            </a:pPr>
            <a:endParaRPr lang="vi-VN" sz="1400" dirty="0">
              <a:latin typeface="Arial" charset="0"/>
              <a:cs typeface="Arial" charset="0"/>
            </a:endParaRPr>
          </a:p>
          <a:p>
            <a:pPr>
              <a:defRPr/>
            </a:pPr>
            <a:endParaRPr lang="vi-VN" sz="1400" dirty="0">
              <a:latin typeface="Arial" charset="0"/>
              <a:cs typeface="Arial" charset="0"/>
            </a:endParaRPr>
          </a:p>
          <a:p>
            <a:pPr marL="514350" indent="28575">
              <a:spcBef>
                <a:spcPct val="20000"/>
              </a:spcBef>
              <a:buClr>
                <a:schemeClr val="hlink"/>
              </a:buClr>
              <a:buFont typeface="Wingdings" pitchFamily="2" charset="2"/>
              <a:buNone/>
              <a:defRPr/>
            </a:pPr>
            <a:endParaRPr lang="en-US" sz="1600" kern="0" dirty="0">
              <a:solidFill>
                <a:srgbClr val="102940"/>
              </a:solidFill>
              <a:latin typeface="+mn-lt"/>
              <a:cs typeface="+mn-cs"/>
            </a:endParaRPr>
          </a:p>
        </p:txBody>
      </p:sp>
      <p:sp>
        <p:nvSpPr>
          <p:cNvPr id="34" name="Oval 33"/>
          <p:cNvSpPr/>
          <p:nvPr/>
        </p:nvSpPr>
        <p:spPr>
          <a:xfrm>
            <a:off x="2900363" y="2247900"/>
            <a:ext cx="238125" cy="228600"/>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dirty="0"/>
          </a:p>
        </p:txBody>
      </p:sp>
      <p:sp>
        <p:nvSpPr>
          <p:cNvPr id="35" name="Rectangle 8"/>
          <p:cNvSpPr txBox="1">
            <a:spLocks/>
          </p:cNvSpPr>
          <p:nvPr/>
        </p:nvSpPr>
        <p:spPr bwMode="auto">
          <a:xfrm>
            <a:off x="2811463" y="2209800"/>
            <a:ext cx="542925" cy="304800"/>
          </a:xfrm>
          <a:prstGeom prst="rect">
            <a:avLst/>
          </a:prstGeom>
          <a:noFill/>
          <a:ln w="9525">
            <a:noFill/>
            <a:miter lim="800000"/>
            <a:headEnd/>
            <a:tailEnd/>
          </a:ln>
        </p:spPr>
        <p:txBody>
          <a:bodyPr/>
          <a:lstStyle/>
          <a:p>
            <a:pPr algn="just">
              <a:defRPr/>
            </a:pPr>
            <a:r>
              <a:rPr lang="en-US" sz="1300" b="1" dirty="0">
                <a:latin typeface="Tahoma" panose="020B0604030504040204" pitchFamily="34" charset="0"/>
                <a:cs typeface="Tahoma" panose="020B0604030504040204" pitchFamily="34" charset="0"/>
              </a:rPr>
              <a:t>1C</a:t>
            </a:r>
          </a:p>
          <a:p>
            <a:pPr>
              <a:defRPr/>
            </a:pPr>
            <a:endParaRPr lang="vi-VN" sz="1400" dirty="0">
              <a:latin typeface="Arial" charset="0"/>
              <a:cs typeface="Arial" charset="0"/>
            </a:endParaRPr>
          </a:p>
          <a:p>
            <a:pPr>
              <a:defRPr/>
            </a:pPr>
            <a:endParaRPr lang="vi-VN" sz="1400" dirty="0">
              <a:latin typeface="Arial" charset="0"/>
              <a:cs typeface="Arial" charset="0"/>
            </a:endParaRPr>
          </a:p>
          <a:p>
            <a:pPr marL="514350" indent="28575">
              <a:spcBef>
                <a:spcPct val="20000"/>
              </a:spcBef>
              <a:buClr>
                <a:schemeClr val="hlink"/>
              </a:buClr>
              <a:buFont typeface="Wingdings" pitchFamily="2" charset="2"/>
              <a:buNone/>
              <a:defRPr/>
            </a:pPr>
            <a:endParaRPr lang="en-US" sz="1600" kern="0" dirty="0">
              <a:solidFill>
                <a:srgbClr val="102940"/>
              </a:solidFill>
              <a:latin typeface="+mn-lt"/>
              <a:cs typeface="+mn-cs"/>
            </a:endParaRPr>
          </a:p>
        </p:txBody>
      </p:sp>
      <p:sp>
        <p:nvSpPr>
          <p:cNvPr id="36" name="Oval 35"/>
          <p:cNvSpPr/>
          <p:nvPr/>
        </p:nvSpPr>
        <p:spPr>
          <a:xfrm>
            <a:off x="5257800" y="4202113"/>
            <a:ext cx="225425" cy="207962"/>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500" b="1" dirty="0">
                <a:solidFill>
                  <a:schemeClr val="tx1"/>
                </a:solidFill>
              </a:rPr>
              <a:t>7</a:t>
            </a:r>
            <a:endParaRPr lang="vi-VN" sz="1500" b="1" dirty="0">
              <a:solidFill>
                <a:schemeClr val="tx1"/>
              </a:solidFill>
            </a:endParaRPr>
          </a:p>
        </p:txBody>
      </p:sp>
      <p:sp>
        <p:nvSpPr>
          <p:cNvPr id="38" name="Oval 37"/>
          <p:cNvSpPr/>
          <p:nvPr/>
        </p:nvSpPr>
        <p:spPr>
          <a:xfrm>
            <a:off x="3365500" y="4762500"/>
            <a:ext cx="238125" cy="228600"/>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dirty="0"/>
          </a:p>
        </p:txBody>
      </p:sp>
      <p:sp>
        <p:nvSpPr>
          <p:cNvPr id="39" name="Rectangle 8"/>
          <p:cNvSpPr txBox="1">
            <a:spLocks/>
          </p:cNvSpPr>
          <p:nvPr/>
        </p:nvSpPr>
        <p:spPr bwMode="auto">
          <a:xfrm>
            <a:off x="3276600" y="4724400"/>
            <a:ext cx="542925" cy="304800"/>
          </a:xfrm>
          <a:prstGeom prst="rect">
            <a:avLst/>
          </a:prstGeom>
          <a:noFill/>
          <a:ln w="9525">
            <a:noFill/>
            <a:miter lim="800000"/>
            <a:headEnd/>
            <a:tailEnd/>
          </a:ln>
        </p:spPr>
        <p:txBody>
          <a:bodyPr/>
          <a:lstStyle/>
          <a:p>
            <a:pPr algn="just">
              <a:defRPr/>
            </a:pPr>
            <a:r>
              <a:rPr lang="en-US" sz="1300" b="1" dirty="0">
                <a:latin typeface="Tahoma" panose="020B0604030504040204" pitchFamily="34" charset="0"/>
                <a:cs typeface="Tahoma" panose="020B0604030504040204" pitchFamily="34" charset="0"/>
              </a:rPr>
              <a:t>1D</a:t>
            </a:r>
          </a:p>
          <a:p>
            <a:pPr>
              <a:defRPr/>
            </a:pPr>
            <a:endParaRPr lang="vi-VN" sz="1400" dirty="0">
              <a:latin typeface="Arial" charset="0"/>
              <a:cs typeface="Arial" charset="0"/>
            </a:endParaRPr>
          </a:p>
          <a:p>
            <a:pPr>
              <a:defRPr/>
            </a:pPr>
            <a:endParaRPr lang="vi-VN" sz="1400" dirty="0">
              <a:latin typeface="Arial" charset="0"/>
              <a:cs typeface="Arial" charset="0"/>
            </a:endParaRPr>
          </a:p>
          <a:p>
            <a:pPr marL="514350" indent="28575">
              <a:spcBef>
                <a:spcPct val="20000"/>
              </a:spcBef>
              <a:buClr>
                <a:schemeClr val="hlink"/>
              </a:buClr>
              <a:buFont typeface="Wingdings" pitchFamily="2" charset="2"/>
              <a:buNone/>
              <a:defRPr/>
            </a:pPr>
            <a:endParaRPr lang="en-US" sz="1600" kern="0" dirty="0">
              <a:solidFill>
                <a:srgbClr val="102940"/>
              </a:solidFill>
              <a:latin typeface="+mn-lt"/>
              <a:cs typeface="+mn-cs"/>
            </a:endParaRPr>
          </a:p>
        </p:txBody>
      </p:sp>
      <p:sp>
        <p:nvSpPr>
          <p:cNvPr id="41" name="Oval 40"/>
          <p:cNvSpPr/>
          <p:nvPr/>
        </p:nvSpPr>
        <p:spPr>
          <a:xfrm>
            <a:off x="4764088" y="1657350"/>
            <a:ext cx="225425" cy="207963"/>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500" b="1" dirty="0">
                <a:solidFill>
                  <a:schemeClr val="tx1"/>
                </a:solidFill>
              </a:rPr>
              <a:t>6</a:t>
            </a:r>
            <a:endParaRPr lang="vi-VN" sz="1500" b="1" dirty="0">
              <a:solidFill>
                <a:schemeClr val="tx1"/>
              </a:solidFill>
            </a:endParaRPr>
          </a:p>
        </p:txBody>
      </p:sp>
      <p:sp>
        <p:nvSpPr>
          <p:cNvPr id="42" name="Oval 41"/>
          <p:cNvSpPr/>
          <p:nvPr/>
        </p:nvSpPr>
        <p:spPr>
          <a:xfrm>
            <a:off x="3276600" y="2681288"/>
            <a:ext cx="225425" cy="207962"/>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500" b="1" dirty="0">
                <a:solidFill>
                  <a:schemeClr val="tx1"/>
                </a:solidFill>
              </a:rPr>
              <a:t>6</a:t>
            </a:r>
            <a:endParaRPr lang="vi-VN" sz="1500" b="1" dirty="0">
              <a:solidFill>
                <a:schemeClr val="tx1"/>
              </a:solidFill>
            </a:endParaRPr>
          </a:p>
        </p:txBody>
      </p:sp>
      <p:sp>
        <p:nvSpPr>
          <p:cNvPr id="43" name="Oval 42"/>
          <p:cNvSpPr/>
          <p:nvPr/>
        </p:nvSpPr>
        <p:spPr>
          <a:xfrm>
            <a:off x="1905000" y="3249613"/>
            <a:ext cx="225425" cy="207962"/>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500" b="1" dirty="0">
                <a:solidFill>
                  <a:schemeClr val="tx1"/>
                </a:solidFill>
              </a:rPr>
              <a:t>7</a:t>
            </a:r>
            <a:endParaRPr lang="vi-VN" sz="1500" b="1" dirty="0">
              <a:solidFill>
                <a:schemeClr val="tx1"/>
              </a:solidFill>
            </a:endParaRPr>
          </a:p>
        </p:txBody>
      </p:sp>
      <p:sp>
        <p:nvSpPr>
          <p:cNvPr id="45" name="Oval 44"/>
          <p:cNvSpPr/>
          <p:nvPr/>
        </p:nvSpPr>
        <p:spPr>
          <a:xfrm>
            <a:off x="5730875" y="668338"/>
            <a:ext cx="223838" cy="207962"/>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500" b="1" dirty="0">
                <a:solidFill>
                  <a:schemeClr val="tx1"/>
                </a:solidFill>
              </a:rPr>
              <a:t>6</a:t>
            </a:r>
            <a:endParaRPr lang="vi-VN" sz="1500" b="1" dirty="0">
              <a:solidFill>
                <a:schemeClr val="tx1"/>
              </a:solidFill>
            </a:endParaRPr>
          </a:p>
        </p:txBody>
      </p:sp>
      <p:sp>
        <p:nvSpPr>
          <p:cNvPr id="46" name="Oval 45"/>
          <p:cNvSpPr/>
          <p:nvPr/>
        </p:nvSpPr>
        <p:spPr>
          <a:xfrm>
            <a:off x="5651500" y="1781175"/>
            <a:ext cx="301625" cy="228600"/>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dirty="0"/>
          </a:p>
        </p:txBody>
      </p:sp>
      <p:sp>
        <p:nvSpPr>
          <p:cNvPr id="47" name="Rectangle 8"/>
          <p:cNvSpPr txBox="1">
            <a:spLocks/>
          </p:cNvSpPr>
          <p:nvPr/>
        </p:nvSpPr>
        <p:spPr bwMode="auto">
          <a:xfrm>
            <a:off x="5557838" y="1774825"/>
            <a:ext cx="542925" cy="304800"/>
          </a:xfrm>
          <a:prstGeom prst="rect">
            <a:avLst/>
          </a:prstGeom>
          <a:noFill/>
          <a:ln w="9525">
            <a:noFill/>
            <a:miter lim="800000"/>
            <a:headEnd/>
            <a:tailEnd/>
          </a:ln>
        </p:spPr>
        <p:txBody>
          <a:bodyPr/>
          <a:lstStyle/>
          <a:p>
            <a:pPr algn="just">
              <a:defRPr/>
            </a:pPr>
            <a:r>
              <a:rPr lang="en-US" sz="1300" b="1" dirty="0">
                <a:latin typeface="Tahoma" panose="020B0604030504040204" pitchFamily="34" charset="0"/>
                <a:cs typeface="Tahoma" panose="020B0604030504040204" pitchFamily="34" charset="0"/>
              </a:rPr>
              <a:t>217</a:t>
            </a:r>
          </a:p>
          <a:p>
            <a:pPr>
              <a:defRPr/>
            </a:pPr>
            <a:endParaRPr lang="vi-VN" sz="1400" dirty="0">
              <a:latin typeface="Arial" charset="0"/>
              <a:cs typeface="Arial" charset="0"/>
            </a:endParaRPr>
          </a:p>
          <a:p>
            <a:pPr>
              <a:defRPr/>
            </a:pPr>
            <a:endParaRPr lang="vi-VN" sz="1400" dirty="0">
              <a:latin typeface="Arial" charset="0"/>
              <a:cs typeface="Arial" charset="0"/>
            </a:endParaRPr>
          </a:p>
          <a:p>
            <a:pPr marL="514350" indent="28575">
              <a:spcBef>
                <a:spcPct val="20000"/>
              </a:spcBef>
              <a:buClr>
                <a:schemeClr val="hlink"/>
              </a:buClr>
              <a:buFont typeface="Wingdings" pitchFamily="2" charset="2"/>
              <a:buNone/>
              <a:defRPr/>
            </a:pPr>
            <a:endParaRPr lang="en-US" sz="1600" kern="0" dirty="0">
              <a:solidFill>
                <a:srgbClr val="102940"/>
              </a:solidFill>
              <a:latin typeface="+mn-lt"/>
              <a:cs typeface="+mn-cs"/>
            </a:endParaRPr>
          </a:p>
        </p:txBody>
      </p:sp>
      <p:sp>
        <p:nvSpPr>
          <p:cNvPr id="48" name="Oval 47"/>
          <p:cNvSpPr/>
          <p:nvPr/>
        </p:nvSpPr>
        <p:spPr>
          <a:xfrm>
            <a:off x="6042025" y="3305175"/>
            <a:ext cx="238125" cy="228600"/>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dirty="0"/>
          </a:p>
        </p:txBody>
      </p:sp>
      <p:sp>
        <p:nvSpPr>
          <p:cNvPr id="49" name="Rectangle 8"/>
          <p:cNvSpPr txBox="1">
            <a:spLocks/>
          </p:cNvSpPr>
          <p:nvPr/>
        </p:nvSpPr>
        <p:spPr bwMode="auto">
          <a:xfrm>
            <a:off x="5953125" y="3267075"/>
            <a:ext cx="542925" cy="304800"/>
          </a:xfrm>
          <a:prstGeom prst="rect">
            <a:avLst/>
          </a:prstGeom>
          <a:noFill/>
          <a:ln w="9525">
            <a:noFill/>
            <a:miter lim="800000"/>
            <a:headEnd/>
            <a:tailEnd/>
          </a:ln>
        </p:spPr>
        <p:txBody>
          <a:bodyPr/>
          <a:lstStyle/>
          <a:p>
            <a:pPr algn="just">
              <a:defRPr/>
            </a:pPr>
            <a:r>
              <a:rPr lang="en-US" sz="1300" b="1" dirty="0">
                <a:latin typeface="Tahoma" panose="020B0604030504040204" pitchFamily="34" charset="0"/>
                <a:cs typeface="Tahoma" panose="020B0604030504040204" pitchFamily="34" charset="0"/>
              </a:rPr>
              <a:t>48</a:t>
            </a:r>
          </a:p>
          <a:p>
            <a:pPr>
              <a:defRPr/>
            </a:pPr>
            <a:endParaRPr lang="vi-VN" sz="1400" dirty="0">
              <a:latin typeface="Arial" charset="0"/>
              <a:cs typeface="Arial" charset="0"/>
            </a:endParaRPr>
          </a:p>
          <a:p>
            <a:pPr>
              <a:defRPr/>
            </a:pPr>
            <a:endParaRPr lang="vi-VN" sz="1400" dirty="0">
              <a:latin typeface="Arial" charset="0"/>
              <a:cs typeface="Arial" charset="0"/>
            </a:endParaRPr>
          </a:p>
          <a:p>
            <a:pPr marL="514350" indent="28575">
              <a:spcBef>
                <a:spcPct val="20000"/>
              </a:spcBef>
              <a:buClr>
                <a:schemeClr val="hlink"/>
              </a:buClr>
              <a:buFont typeface="Wingdings" pitchFamily="2" charset="2"/>
              <a:buNone/>
              <a:defRPr/>
            </a:pPr>
            <a:endParaRPr lang="en-US" sz="1600" kern="0" dirty="0">
              <a:solidFill>
                <a:srgbClr val="102940"/>
              </a:solidFill>
              <a:latin typeface="+mn-lt"/>
              <a:cs typeface="+mn-cs"/>
            </a:endParaRPr>
          </a:p>
        </p:txBody>
      </p:sp>
      <p:pic>
        <p:nvPicPr>
          <p:cNvPr id="1131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20000" y="4959350"/>
            <a:ext cx="2587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96200" y="4114800"/>
            <a:ext cx="25876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1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39200" y="6534150"/>
            <a:ext cx="25876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1317" name="Object 3"/>
          <p:cNvGraphicFramePr>
            <a:graphicFrameLocks noChangeAspect="1"/>
          </p:cNvGraphicFramePr>
          <p:nvPr/>
        </p:nvGraphicFramePr>
        <p:xfrm>
          <a:off x="7477125" y="9525"/>
          <a:ext cx="219075" cy="219075"/>
        </p:xfrm>
        <a:graphic>
          <a:graphicData uri="http://schemas.openxmlformats.org/presentationml/2006/ole">
            <mc:AlternateContent xmlns:mc="http://schemas.openxmlformats.org/markup-compatibility/2006">
              <mc:Choice xmlns:v="urn:schemas-microsoft-com:vml" Requires="v">
                <p:oleObj name="Picture" r:id="rId4" imgW="152400" imgH="152400" progId="StaticMetafile">
                  <p:embed/>
                </p:oleObj>
              </mc:Choice>
              <mc:Fallback>
                <p:oleObj name="Picture" r:id="rId4" imgW="152400" imgH="152400" progId="StaticMetafile">
                  <p:embed/>
                  <p:pic>
                    <p:nvPicPr>
                      <p:cNvPr id="0" name="Picture 24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77125" y="9525"/>
                        <a:ext cx="219075" cy="219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318" name="Object 4"/>
          <p:cNvGraphicFramePr>
            <a:graphicFrameLocks noChangeAspect="1"/>
          </p:cNvGraphicFramePr>
          <p:nvPr/>
        </p:nvGraphicFramePr>
        <p:xfrm>
          <a:off x="7019925" y="2524125"/>
          <a:ext cx="219075" cy="219075"/>
        </p:xfrm>
        <a:graphic>
          <a:graphicData uri="http://schemas.openxmlformats.org/presentationml/2006/ole">
            <mc:AlternateContent xmlns:mc="http://schemas.openxmlformats.org/markup-compatibility/2006">
              <mc:Choice xmlns:v="urn:schemas-microsoft-com:vml" Requires="v">
                <p:oleObj name="Picture" r:id="rId6" imgW="152400" imgH="152400" progId="StaticMetafile">
                  <p:embed/>
                </p:oleObj>
              </mc:Choice>
              <mc:Fallback>
                <p:oleObj name="Picture" r:id="rId6" imgW="152400" imgH="152400" progId="StaticMetafile">
                  <p:embed/>
                  <p:pic>
                    <p:nvPicPr>
                      <p:cNvPr id="0" name="Picture 24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9925" y="2524125"/>
                        <a:ext cx="219075" cy="219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319" name="Object 36"/>
          <p:cNvGraphicFramePr>
            <a:graphicFrameLocks noChangeAspect="1"/>
          </p:cNvGraphicFramePr>
          <p:nvPr/>
        </p:nvGraphicFramePr>
        <p:xfrm>
          <a:off x="7010400" y="5038725"/>
          <a:ext cx="219075" cy="219075"/>
        </p:xfrm>
        <a:graphic>
          <a:graphicData uri="http://schemas.openxmlformats.org/presentationml/2006/ole">
            <mc:AlternateContent xmlns:mc="http://schemas.openxmlformats.org/markup-compatibility/2006">
              <mc:Choice xmlns:v="urn:schemas-microsoft-com:vml" Requires="v">
                <p:oleObj name="Picture" r:id="rId7" imgW="152400" imgH="152400" progId="StaticMetafile">
                  <p:embed/>
                </p:oleObj>
              </mc:Choice>
              <mc:Fallback>
                <p:oleObj name="Picture" r:id="rId7" imgW="152400" imgH="152400" progId="StaticMetafile">
                  <p:embed/>
                  <p:pic>
                    <p:nvPicPr>
                      <p:cNvPr id="0" name="Picture 24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0400" y="5038725"/>
                        <a:ext cx="219075" cy="219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320" name="Object 43"/>
          <p:cNvGraphicFramePr>
            <a:graphicFrameLocks noChangeAspect="1"/>
          </p:cNvGraphicFramePr>
          <p:nvPr/>
        </p:nvGraphicFramePr>
        <p:xfrm>
          <a:off x="1228725" y="6257925"/>
          <a:ext cx="219075" cy="219075"/>
        </p:xfrm>
        <a:graphic>
          <a:graphicData uri="http://schemas.openxmlformats.org/presentationml/2006/ole">
            <mc:AlternateContent xmlns:mc="http://schemas.openxmlformats.org/markup-compatibility/2006">
              <mc:Choice xmlns:v="urn:schemas-microsoft-com:vml" Requires="v">
                <p:oleObj name="Picture" r:id="rId8" imgW="152400" imgH="152400" progId="StaticMetafile">
                  <p:embed/>
                </p:oleObj>
              </mc:Choice>
              <mc:Fallback>
                <p:oleObj name="Picture" r:id="rId8" imgW="152400" imgH="152400" progId="StaticMetafile">
                  <p:embed/>
                  <p:pic>
                    <p:nvPicPr>
                      <p:cNvPr id="0" name="Picture 24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28725" y="6257925"/>
                        <a:ext cx="219075" cy="219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321" name="Object 52"/>
          <p:cNvGraphicFramePr>
            <a:graphicFrameLocks noChangeAspect="1"/>
          </p:cNvGraphicFramePr>
          <p:nvPr/>
        </p:nvGraphicFramePr>
        <p:xfrm>
          <a:off x="533400" y="2295525"/>
          <a:ext cx="219075" cy="219075"/>
        </p:xfrm>
        <a:graphic>
          <a:graphicData uri="http://schemas.openxmlformats.org/presentationml/2006/ole">
            <mc:AlternateContent xmlns:mc="http://schemas.openxmlformats.org/markup-compatibility/2006">
              <mc:Choice xmlns:v="urn:schemas-microsoft-com:vml" Requires="v">
                <p:oleObj name="Picture" r:id="rId9" imgW="152400" imgH="152400" progId="StaticMetafile">
                  <p:embed/>
                </p:oleObj>
              </mc:Choice>
              <mc:Fallback>
                <p:oleObj name="Picture" r:id="rId9" imgW="152400" imgH="152400" progId="StaticMetafile">
                  <p:embed/>
                  <p:pic>
                    <p:nvPicPr>
                      <p:cNvPr id="0" name="Picture 2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3400" y="2295525"/>
                        <a:ext cx="219075" cy="219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7" name="Rectangular Callout 56"/>
          <p:cNvSpPr/>
          <p:nvPr/>
        </p:nvSpPr>
        <p:spPr>
          <a:xfrm>
            <a:off x="8137525" y="6153150"/>
            <a:ext cx="831850" cy="171450"/>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HA TINH</a:t>
            </a:r>
            <a:endParaRPr lang="vi-VN" sz="1300" b="1" dirty="0">
              <a:solidFill>
                <a:srgbClr val="FFFF00"/>
              </a:solidFill>
            </a:endParaRPr>
          </a:p>
        </p:txBody>
      </p:sp>
      <p:sp>
        <p:nvSpPr>
          <p:cNvPr id="58" name="Rectangular Callout 57"/>
          <p:cNvSpPr/>
          <p:nvPr/>
        </p:nvSpPr>
        <p:spPr>
          <a:xfrm>
            <a:off x="485775" y="2590800"/>
            <a:ext cx="1644650" cy="185738"/>
          </a:xfrm>
          <a:prstGeom prst="wedgeRectCallout">
            <a:avLst>
              <a:gd name="adj1" fmla="val -30587"/>
              <a:gd name="adj2" fmla="val -25897"/>
            </a:avLst>
          </a:prstGeom>
          <a:solidFill>
            <a:srgbClr val="C00000"/>
          </a:solid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300" b="1" dirty="0">
                <a:solidFill>
                  <a:srgbClr val="FFFF00"/>
                </a:solidFill>
              </a:rPr>
              <a:t>LUONG PRA BANG</a:t>
            </a:r>
            <a:endParaRPr lang="vi-VN" sz="1300" b="1" dirty="0">
              <a:solidFill>
                <a:srgbClr val="FFFF00"/>
              </a:solidFill>
            </a:endParaRPr>
          </a:p>
        </p:txBody>
      </p:sp>
      <p:sp>
        <p:nvSpPr>
          <p:cNvPr id="40" name="Oval 39"/>
          <p:cNvSpPr/>
          <p:nvPr/>
        </p:nvSpPr>
        <p:spPr>
          <a:xfrm>
            <a:off x="5635625" y="6324600"/>
            <a:ext cx="223838" cy="207963"/>
          </a:xfrm>
          <a:prstGeom prst="ellipse">
            <a:avLst/>
          </a:prstGeom>
          <a:solidFill>
            <a:srgbClr val="FFFF00"/>
          </a:solidFill>
          <a:ln w="12700">
            <a:solidFill>
              <a:schemeClr val="tx2">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500" b="1" dirty="0">
                <a:solidFill>
                  <a:schemeClr val="tx1"/>
                </a:solidFill>
              </a:rPr>
              <a:t>8</a:t>
            </a:r>
            <a:endParaRPr lang="vi-VN" sz="1500" b="1" dirty="0">
              <a:solidFill>
                <a:schemeClr val="tx1"/>
              </a:solidFill>
            </a:endParaRPr>
          </a:p>
        </p:txBody>
      </p:sp>
      <p:sp>
        <p:nvSpPr>
          <p:cNvPr id="62" name="Rounded Rectangular Callout 61"/>
          <p:cNvSpPr/>
          <p:nvPr/>
        </p:nvSpPr>
        <p:spPr>
          <a:xfrm>
            <a:off x="7548563" y="4452687"/>
            <a:ext cx="1547228" cy="304800"/>
          </a:xfrm>
          <a:prstGeom prst="wedgeRoundRectCallout">
            <a:avLst>
              <a:gd name="adj1" fmla="val -40923"/>
              <a:gd name="adj2" fmla="val 124381"/>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400" b="1" dirty="0"/>
              <a:t>CẢNG CỬA LÒ </a:t>
            </a:r>
          </a:p>
        </p:txBody>
      </p:sp>
      <p:sp>
        <p:nvSpPr>
          <p:cNvPr id="63" name="Oval 62"/>
          <p:cNvSpPr/>
          <p:nvPr/>
        </p:nvSpPr>
        <p:spPr>
          <a:xfrm>
            <a:off x="3962400" y="5257800"/>
            <a:ext cx="358775" cy="276225"/>
          </a:xfrm>
          <a:prstGeom prst="ellipse">
            <a:avLst/>
          </a:prstGeom>
          <a:solidFill>
            <a:srgbClr val="FFFF00">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64" name="Oval 63"/>
          <p:cNvSpPr/>
          <p:nvPr/>
        </p:nvSpPr>
        <p:spPr>
          <a:xfrm>
            <a:off x="4953000" y="6400800"/>
            <a:ext cx="358775" cy="276225"/>
          </a:xfrm>
          <a:prstGeom prst="ellipse">
            <a:avLst/>
          </a:prstGeom>
          <a:solidFill>
            <a:srgbClr val="FFFF00">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67" name="Freeform 4"/>
          <p:cNvSpPr/>
          <p:nvPr/>
        </p:nvSpPr>
        <p:spPr>
          <a:xfrm>
            <a:off x="1473134" y="5717713"/>
            <a:ext cx="1677906" cy="974395"/>
          </a:xfrm>
          <a:custGeom>
            <a:avLst/>
            <a:gdLst>
              <a:gd name="connsiteX0" fmla="*/ 1230 w 6726719"/>
              <a:gd name="connsiteY0" fmla="*/ 6400800 h 6400800"/>
              <a:gd name="connsiteX1" fmla="*/ 29805 w 6726719"/>
              <a:gd name="connsiteY1" fmla="*/ 6267450 h 6400800"/>
              <a:gd name="connsiteX2" fmla="*/ 201255 w 6726719"/>
              <a:gd name="connsiteY2" fmla="*/ 6229350 h 6400800"/>
              <a:gd name="connsiteX3" fmla="*/ 391755 w 6726719"/>
              <a:gd name="connsiteY3" fmla="*/ 6276975 h 6400800"/>
              <a:gd name="connsiteX4" fmla="*/ 534630 w 6726719"/>
              <a:gd name="connsiteY4" fmla="*/ 6229350 h 6400800"/>
              <a:gd name="connsiteX5" fmla="*/ 677505 w 6726719"/>
              <a:gd name="connsiteY5" fmla="*/ 6210300 h 6400800"/>
              <a:gd name="connsiteX6" fmla="*/ 820380 w 6726719"/>
              <a:gd name="connsiteY6" fmla="*/ 6057900 h 6400800"/>
              <a:gd name="connsiteX7" fmla="*/ 820380 w 6726719"/>
              <a:gd name="connsiteY7" fmla="*/ 5953125 h 6400800"/>
              <a:gd name="connsiteX8" fmla="*/ 991830 w 6726719"/>
              <a:gd name="connsiteY8" fmla="*/ 5829300 h 6400800"/>
              <a:gd name="connsiteX9" fmla="*/ 1068030 w 6726719"/>
              <a:gd name="connsiteY9" fmla="*/ 5657850 h 6400800"/>
              <a:gd name="connsiteX10" fmla="*/ 1191855 w 6726719"/>
              <a:gd name="connsiteY10" fmla="*/ 5486400 h 6400800"/>
              <a:gd name="connsiteX11" fmla="*/ 1477605 w 6726719"/>
              <a:gd name="connsiteY11" fmla="*/ 5429250 h 6400800"/>
              <a:gd name="connsiteX12" fmla="*/ 1572855 w 6726719"/>
              <a:gd name="connsiteY12" fmla="*/ 5562600 h 6400800"/>
              <a:gd name="connsiteX13" fmla="*/ 1677630 w 6726719"/>
              <a:gd name="connsiteY13" fmla="*/ 5657850 h 6400800"/>
              <a:gd name="connsiteX14" fmla="*/ 1782405 w 6726719"/>
              <a:gd name="connsiteY14" fmla="*/ 5695950 h 6400800"/>
              <a:gd name="connsiteX15" fmla="*/ 1820505 w 6726719"/>
              <a:gd name="connsiteY15" fmla="*/ 5619750 h 6400800"/>
              <a:gd name="connsiteX16" fmla="*/ 1887180 w 6726719"/>
              <a:gd name="connsiteY16" fmla="*/ 5486400 h 6400800"/>
              <a:gd name="connsiteX17" fmla="*/ 2011005 w 6726719"/>
              <a:gd name="connsiteY17" fmla="*/ 5314950 h 6400800"/>
              <a:gd name="connsiteX18" fmla="*/ 2115780 w 6726719"/>
              <a:gd name="connsiteY18" fmla="*/ 5238750 h 6400800"/>
              <a:gd name="connsiteX19" fmla="*/ 2211030 w 6726719"/>
              <a:gd name="connsiteY19" fmla="*/ 5143500 h 6400800"/>
              <a:gd name="connsiteX20" fmla="*/ 2344380 w 6726719"/>
              <a:gd name="connsiteY20" fmla="*/ 5210175 h 6400800"/>
              <a:gd name="connsiteX21" fmla="*/ 2620605 w 6726719"/>
              <a:gd name="connsiteY21" fmla="*/ 5314950 h 6400800"/>
              <a:gd name="connsiteX22" fmla="*/ 3030180 w 6726719"/>
              <a:gd name="connsiteY22" fmla="*/ 5562600 h 6400800"/>
              <a:gd name="connsiteX23" fmla="*/ 3154005 w 6726719"/>
              <a:gd name="connsiteY23" fmla="*/ 5562600 h 6400800"/>
              <a:gd name="connsiteX24" fmla="*/ 3182580 w 6726719"/>
              <a:gd name="connsiteY24" fmla="*/ 5400675 h 6400800"/>
              <a:gd name="connsiteX25" fmla="*/ 3334980 w 6726719"/>
              <a:gd name="connsiteY25" fmla="*/ 5438775 h 6400800"/>
              <a:gd name="connsiteX26" fmla="*/ 3477855 w 6726719"/>
              <a:gd name="connsiteY26" fmla="*/ 5467350 h 6400800"/>
              <a:gd name="connsiteX27" fmla="*/ 3715980 w 6726719"/>
              <a:gd name="connsiteY27" fmla="*/ 5400675 h 6400800"/>
              <a:gd name="connsiteX28" fmla="*/ 3982680 w 6726719"/>
              <a:gd name="connsiteY28" fmla="*/ 5353050 h 6400800"/>
              <a:gd name="connsiteX29" fmla="*/ 4116030 w 6726719"/>
              <a:gd name="connsiteY29" fmla="*/ 5248275 h 6400800"/>
              <a:gd name="connsiteX30" fmla="*/ 4201755 w 6726719"/>
              <a:gd name="connsiteY30" fmla="*/ 5210175 h 6400800"/>
              <a:gd name="connsiteX31" fmla="*/ 4487505 w 6726719"/>
              <a:gd name="connsiteY31" fmla="*/ 5276850 h 6400800"/>
              <a:gd name="connsiteX32" fmla="*/ 4592280 w 6726719"/>
              <a:gd name="connsiteY32" fmla="*/ 5343525 h 6400800"/>
              <a:gd name="connsiteX33" fmla="*/ 4839930 w 6726719"/>
              <a:gd name="connsiteY33" fmla="*/ 5229225 h 6400800"/>
              <a:gd name="connsiteX34" fmla="*/ 5011380 w 6726719"/>
              <a:gd name="connsiteY34" fmla="*/ 5219700 h 6400800"/>
              <a:gd name="connsiteX35" fmla="*/ 5182830 w 6726719"/>
              <a:gd name="connsiteY35" fmla="*/ 5153025 h 6400800"/>
              <a:gd name="connsiteX36" fmla="*/ 5268555 w 6726719"/>
              <a:gd name="connsiteY36" fmla="*/ 5086350 h 6400800"/>
              <a:gd name="connsiteX37" fmla="*/ 5382855 w 6726719"/>
              <a:gd name="connsiteY37" fmla="*/ 5000625 h 6400800"/>
              <a:gd name="connsiteX38" fmla="*/ 5516205 w 6726719"/>
              <a:gd name="connsiteY38" fmla="*/ 5029200 h 6400800"/>
              <a:gd name="connsiteX39" fmla="*/ 5735280 w 6726719"/>
              <a:gd name="connsiteY39" fmla="*/ 5067300 h 6400800"/>
              <a:gd name="connsiteX40" fmla="*/ 5925780 w 6726719"/>
              <a:gd name="connsiteY40" fmla="*/ 5095875 h 6400800"/>
              <a:gd name="connsiteX41" fmla="*/ 5925780 w 6726719"/>
              <a:gd name="connsiteY41" fmla="*/ 4972050 h 6400800"/>
              <a:gd name="connsiteX42" fmla="*/ 5878155 w 6726719"/>
              <a:gd name="connsiteY42" fmla="*/ 4895850 h 6400800"/>
              <a:gd name="connsiteX43" fmla="*/ 5840055 w 6726719"/>
              <a:gd name="connsiteY43" fmla="*/ 4800600 h 6400800"/>
              <a:gd name="connsiteX44" fmla="*/ 5830530 w 6726719"/>
              <a:gd name="connsiteY44" fmla="*/ 4629150 h 6400800"/>
              <a:gd name="connsiteX45" fmla="*/ 5801955 w 6726719"/>
              <a:gd name="connsiteY45" fmla="*/ 4543425 h 6400800"/>
              <a:gd name="connsiteX46" fmla="*/ 5821005 w 6726719"/>
              <a:gd name="connsiteY46" fmla="*/ 4210050 h 6400800"/>
              <a:gd name="connsiteX47" fmla="*/ 5982930 w 6726719"/>
              <a:gd name="connsiteY47" fmla="*/ 3933825 h 6400800"/>
              <a:gd name="connsiteX48" fmla="*/ 6087705 w 6726719"/>
              <a:gd name="connsiteY48" fmla="*/ 3790950 h 6400800"/>
              <a:gd name="connsiteX49" fmla="*/ 6087705 w 6726719"/>
              <a:gd name="connsiteY49" fmla="*/ 3581400 h 6400800"/>
              <a:gd name="connsiteX50" fmla="*/ 6078180 w 6726719"/>
              <a:gd name="connsiteY50" fmla="*/ 3438525 h 6400800"/>
              <a:gd name="connsiteX51" fmla="*/ 6040080 w 6726719"/>
              <a:gd name="connsiteY51" fmla="*/ 3371850 h 6400800"/>
              <a:gd name="connsiteX52" fmla="*/ 6001980 w 6726719"/>
              <a:gd name="connsiteY52" fmla="*/ 3181350 h 6400800"/>
              <a:gd name="connsiteX53" fmla="*/ 6021030 w 6726719"/>
              <a:gd name="connsiteY53" fmla="*/ 3019425 h 6400800"/>
              <a:gd name="connsiteX54" fmla="*/ 6097230 w 6726719"/>
              <a:gd name="connsiteY54" fmla="*/ 2924175 h 6400800"/>
              <a:gd name="connsiteX55" fmla="*/ 6087705 w 6726719"/>
              <a:gd name="connsiteY55" fmla="*/ 2771775 h 6400800"/>
              <a:gd name="connsiteX56" fmla="*/ 6087705 w 6726719"/>
              <a:gd name="connsiteY56" fmla="*/ 2667000 h 6400800"/>
              <a:gd name="connsiteX57" fmla="*/ 6211530 w 6726719"/>
              <a:gd name="connsiteY57" fmla="*/ 2457450 h 6400800"/>
              <a:gd name="connsiteX58" fmla="*/ 6221055 w 6726719"/>
              <a:gd name="connsiteY58" fmla="*/ 2352675 h 6400800"/>
              <a:gd name="connsiteX59" fmla="*/ 6221055 w 6726719"/>
              <a:gd name="connsiteY59" fmla="*/ 2276475 h 6400800"/>
              <a:gd name="connsiteX60" fmla="*/ 6306780 w 6726719"/>
              <a:gd name="connsiteY60" fmla="*/ 2124075 h 6400800"/>
              <a:gd name="connsiteX61" fmla="*/ 6344880 w 6726719"/>
              <a:gd name="connsiteY61" fmla="*/ 2009775 h 6400800"/>
              <a:gd name="connsiteX62" fmla="*/ 6468705 w 6726719"/>
              <a:gd name="connsiteY62" fmla="*/ 1866900 h 6400800"/>
              <a:gd name="connsiteX63" fmla="*/ 6563955 w 6726719"/>
              <a:gd name="connsiteY63" fmla="*/ 1771650 h 6400800"/>
              <a:gd name="connsiteX64" fmla="*/ 6687780 w 6726719"/>
              <a:gd name="connsiteY64" fmla="*/ 1695450 h 6400800"/>
              <a:gd name="connsiteX65" fmla="*/ 6725880 w 6726719"/>
              <a:gd name="connsiteY65" fmla="*/ 1581150 h 6400800"/>
              <a:gd name="connsiteX66" fmla="*/ 6659205 w 6726719"/>
              <a:gd name="connsiteY66" fmla="*/ 1400175 h 6400800"/>
              <a:gd name="connsiteX67" fmla="*/ 6611580 w 6726719"/>
              <a:gd name="connsiteY67" fmla="*/ 1181100 h 6400800"/>
              <a:gd name="connsiteX68" fmla="*/ 6563955 w 6726719"/>
              <a:gd name="connsiteY68" fmla="*/ 790575 h 6400800"/>
              <a:gd name="connsiteX69" fmla="*/ 6525855 w 6726719"/>
              <a:gd name="connsiteY69" fmla="*/ 523875 h 6400800"/>
              <a:gd name="connsiteX70" fmla="*/ 6392505 w 6726719"/>
              <a:gd name="connsiteY70" fmla="*/ 142875 h 6400800"/>
              <a:gd name="connsiteX71" fmla="*/ 6411555 w 6726719"/>
              <a:gd name="connsiteY71" fmla="*/ 0 h 6400800"/>
              <a:gd name="connsiteX0" fmla="*/ 1230 w 6726719"/>
              <a:gd name="connsiteY0" fmla="*/ 6257925 h 6257925"/>
              <a:gd name="connsiteX1" fmla="*/ 29805 w 6726719"/>
              <a:gd name="connsiteY1" fmla="*/ 6124575 h 6257925"/>
              <a:gd name="connsiteX2" fmla="*/ 201255 w 6726719"/>
              <a:gd name="connsiteY2" fmla="*/ 6086475 h 6257925"/>
              <a:gd name="connsiteX3" fmla="*/ 391755 w 6726719"/>
              <a:gd name="connsiteY3" fmla="*/ 6134100 h 6257925"/>
              <a:gd name="connsiteX4" fmla="*/ 534630 w 6726719"/>
              <a:gd name="connsiteY4" fmla="*/ 6086475 h 6257925"/>
              <a:gd name="connsiteX5" fmla="*/ 677505 w 6726719"/>
              <a:gd name="connsiteY5" fmla="*/ 6067425 h 6257925"/>
              <a:gd name="connsiteX6" fmla="*/ 820380 w 6726719"/>
              <a:gd name="connsiteY6" fmla="*/ 5915025 h 6257925"/>
              <a:gd name="connsiteX7" fmla="*/ 820380 w 6726719"/>
              <a:gd name="connsiteY7" fmla="*/ 5810250 h 6257925"/>
              <a:gd name="connsiteX8" fmla="*/ 991830 w 6726719"/>
              <a:gd name="connsiteY8" fmla="*/ 5686425 h 6257925"/>
              <a:gd name="connsiteX9" fmla="*/ 1068030 w 6726719"/>
              <a:gd name="connsiteY9" fmla="*/ 5514975 h 6257925"/>
              <a:gd name="connsiteX10" fmla="*/ 1191855 w 6726719"/>
              <a:gd name="connsiteY10" fmla="*/ 5343525 h 6257925"/>
              <a:gd name="connsiteX11" fmla="*/ 1477605 w 6726719"/>
              <a:gd name="connsiteY11" fmla="*/ 5286375 h 6257925"/>
              <a:gd name="connsiteX12" fmla="*/ 1572855 w 6726719"/>
              <a:gd name="connsiteY12" fmla="*/ 5419725 h 6257925"/>
              <a:gd name="connsiteX13" fmla="*/ 1677630 w 6726719"/>
              <a:gd name="connsiteY13" fmla="*/ 5514975 h 6257925"/>
              <a:gd name="connsiteX14" fmla="*/ 1782405 w 6726719"/>
              <a:gd name="connsiteY14" fmla="*/ 5553075 h 6257925"/>
              <a:gd name="connsiteX15" fmla="*/ 1820505 w 6726719"/>
              <a:gd name="connsiteY15" fmla="*/ 5476875 h 6257925"/>
              <a:gd name="connsiteX16" fmla="*/ 1887180 w 6726719"/>
              <a:gd name="connsiteY16" fmla="*/ 5343525 h 6257925"/>
              <a:gd name="connsiteX17" fmla="*/ 2011005 w 6726719"/>
              <a:gd name="connsiteY17" fmla="*/ 5172075 h 6257925"/>
              <a:gd name="connsiteX18" fmla="*/ 2115780 w 6726719"/>
              <a:gd name="connsiteY18" fmla="*/ 5095875 h 6257925"/>
              <a:gd name="connsiteX19" fmla="*/ 2211030 w 6726719"/>
              <a:gd name="connsiteY19" fmla="*/ 5000625 h 6257925"/>
              <a:gd name="connsiteX20" fmla="*/ 2344380 w 6726719"/>
              <a:gd name="connsiteY20" fmla="*/ 5067300 h 6257925"/>
              <a:gd name="connsiteX21" fmla="*/ 2620605 w 6726719"/>
              <a:gd name="connsiteY21" fmla="*/ 5172075 h 6257925"/>
              <a:gd name="connsiteX22" fmla="*/ 3030180 w 6726719"/>
              <a:gd name="connsiteY22" fmla="*/ 5419725 h 6257925"/>
              <a:gd name="connsiteX23" fmla="*/ 3154005 w 6726719"/>
              <a:gd name="connsiteY23" fmla="*/ 5419725 h 6257925"/>
              <a:gd name="connsiteX24" fmla="*/ 3182580 w 6726719"/>
              <a:gd name="connsiteY24" fmla="*/ 5257800 h 6257925"/>
              <a:gd name="connsiteX25" fmla="*/ 3334980 w 6726719"/>
              <a:gd name="connsiteY25" fmla="*/ 5295900 h 6257925"/>
              <a:gd name="connsiteX26" fmla="*/ 3477855 w 6726719"/>
              <a:gd name="connsiteY26" fmla="*/ 5324475 h 6257925"/>
              <a:gd name="connsiteX27" fmla="*/ 3715980 w 6726719"/>
              <a:gd name="connsiteY27" fmla="*/ 5257800 h 6257925"/>
              <a:gd name="connsiteX28" fmla="*/ 3982680 w 6726719"/>
              <a:gd name="connsiteY28" fmla="*/ 5210175 h 6257925"/>
              <a:gd name="connsiteX29" fmla="*/ 4116030 w 6726719"/>
              <a:gd name="connsiteY29" fmla="*/ 5105400 h 6257925"/>
              <a:gd name="connsiteX30" fmla="*/ 4201755 w 6726719"/>
              <a:gd name="connsiteY30" fmla="*/ 5067300 h 6257925"/>
              <a:gd name="connsiteX31" fmla="*/ 4487505 w 6726719"/>
              <a:gd name="connsiteY31" fmla="*/ 5133975 h 6257925"/>
              <a:gd name="connsiteX32" fmla="*/ 4592280 w 6726719"/>
              <a:gd name="connsiteY32" fmla="*/ 5200650 h 6257925"/>
              <a:gd name="connsiteX33" fmla="*/ 4839930 w 6726719"/>
              <a:gd name="connsiteY33" fmla="*/ 5086350 h 6257925"/>
              <a:gd name="connsiteX34" fmla="*/ 5011380 w 6726719"/>
              <a:gd name="connsiteY34" fmla="*/ 5076825 h 6257925"/>
              <a:gd name="connsiteX35" fmla="*/ 5182830 w 6726719"/>
              <a:gd name="connsiteY35" fmla="*/ 5010150 h 6257925"/>
              <a:gd name="connsiteX36" fmla="*/ 5268555 w 6726719"/>
              <a:gd name="connsiteY36" fmla="*/ 4943475 h 6257925"/>
              <a:gd name="connsiteX37" fmla="*/ 5382855 w 6726719"/>
              <a:gd name="connsiteY37" fmla="*/ 4857750 h 6257925"/>
              <a:gd name="connsiteX38" fmla="*/ 5516205 w 6726719"/>
              <a:gd name="connsiteY38" fmla="*/ 4886325 h 6257925"/>
              <a:gd name="connsiteX39" fmla="*/ 5735280 w 6726719"/>
              <a:gd name="connsiteY39" fmla="*/ 4924425 h 6257925"/>
              <a:gd name="connsiteX40" fmla="*/ 5925780 w 6726719"/>
              <a:gd name="connsiteY40" fmla="*/ 4953000 h 6257925"/>
              <a:gd name="connsiteX41" fmla="*/ 5925780 w 6726719"/>
              <a:gd name="connsiteY41" fmla="*/ 4829175 h 6257925"/>
              <a:gd name="connsiteX42" fmla="*/ 5878155 w 6726719"/>
              <a:gd name="connsiteY42" fmla="*/ 4752975 h 6257925"/>
              <a:gd name="connsiteX43" fmla="*/ 5840055 w 6726719"/>
              <a:gd name="connsiteY43" fmla="*/ 4657725 h 6257925"/>
              <a:gd name="connsiteX44" fmla="*/ 5830530 w 6726719"/>
              <a:gd name="connsiteY44" fmla="*/ 4486275 h 6257925"/>
              <a:gd name="connsiteX45" fmla="*/ 5801955 w 6726719"/>
              <a:gd name="connsiteY45" fmla="*/ 4400550 h 6257925"/>
              <a:gd name="connsiteX46" fmla="*/ 5821005 w 6726719"/>
              <a:gd name="connsiteY46" fmla="*/ 4067175 h 6257925"/>
              <a:gd name="connsiteX47" fmla="*/ 5982930 w 6726719"/>
              <a:gd name="connsiteY47" fmla="*/ 3790950 h 6257925"/>
              <a:gd name="connsiteX48" fmla="*/ 6087705 w 6726719"/>
              <a:gd name="connsiteY48" fmla="*/ 3648075 h 6257925"/>
              <a:gd name="connsiteX49" fmla="*/ 6087705 w 6726719"/>
              <a:gd name="connsiteY49" fmla="*/ 3438525 h 6257925"/>
              <a:gd name="connsiteX50" fmla="*/ 6078180 w 6726719"/>
              <a:gd name="connsiteY50" fmla="*/ 3295650 h 6257925"/>
              <a:gd name="connsiteX51" fmla="*/ 6040080 w 6726719"/>
              <a:gd name="connsiteY51" fmla="*/ 3228975 h 6257925"/>
              <a:gd name="connsiteX52" fmla="*/ 6001980 w 6726719"/>
              <a:gd name="connsiteY52" fmla="*/ 3038475 h 6257925"/>
              <a:gd name="connsiteX53" fmla="*/ 6021030 w 6726719"/>
              <a:gd name="connsiteY53" fmla="*/ 2876550 h 6257925"/>
              <a:gd name="connsiteX54" fmla="*/ 6097230 w 6726719"/>
              <a:gd name="connsiteY54" fmla="*/ 2781300 h 6257925"/>
              <a:gd name="connsiteX55" fmla="*/ 6087705 w 6726719"/>
              <a:gd name="connsiteY55" fmla="*/ 2628900 h 6257925"/>
              <a:gd name="connsiteX56" fmla="*/ 6087705 w 6726719"/>
              <a:gd name="connsiteY56" fmla="*/ 2524125 h 6257925"/>
              <a:gd name="connsiteX57" fmla="*/ 6211530 w 6726719"/>
              <a:gd name="connsiteY57" fmla="*/ 2314575 h 6257925"/>
              <a:gd name="connsiteX58" fmla="*/ 6221055 w 6726719"/>
              <a:gd name="connsiteY58" fmla="*/ 2209800 h 6257925"/>
              <a:gd name="connsiteX59" fmla="*/ 6221055 w 6726719"/>
              <a:gd name="connsiteY59" fmla="*/ 2133600 h 6257925"/>
              <a:gd name="connsiteX60" fmla="*/ 6306780 w 6726719"/>
              <a:gd name="connsiteY60" fmla="*/ 1981200 h 6257925"/>
              <a:gd name="connsiteX61" fmla="*/ 6344880 w 6726719"/>
              <a:gd name="connsiteY61" fmla="*/ 1866900 h 6257925"/>
              <a:gd name="connsiteX62" fmla="*/ 6468705 w 6726719"/>
              <a:gd name="connsiteY62" fmla="*/ 1724025 h 6257925"/>
              <a:gd name="connsiteX63" fmla="*/ 6563955 w 6726719"/>
              <a:gd name="connsiteY63" fmla="*/ 1628775 h 6257925"/>
              <a:gd name="connsiteX64" fmla="*/ 6687780 w 6726719"/>
              <a:gd name="connsiteY64" fmla="*/ 1552575 h 6257925"/>
              <a:gd name="connsiteX65" fmla="*/ 6725880 w 6726719"/>
              <a:gd name="connsiteY65" fmla="*/ 1438275 h 6257925"/>
              <a:gd name="connsiteX66" fmla="*/ 6659205 w 6726719"/>
              <a:gd name="connsiteY66" fmla="*/ 1257300 h 6257925"/>
              <a:gd name="connsiteX67" fmla="*/ 6611580 w 6726719"/>
              <a:gd name="connsiteY67" fmla="*/ 1038225 h 6257925"/>
              <a:gd name="connsiteX68" fmla="*/ 6563955 w 6726719"/>
              <a:gd name="connsiteY68" fmla="*/ 647700 h 6257925"/>
              <a:gd name="connsiteX69" fmla="*/ 6525855 w 6726719"/>
              <a:gd name="connsiteY69" fmla="*/ 381000 h 6257925"/>
              <a:gd name="connsiteX70" fmla="*/ 6392505 w 6726719"/>
              <a:gd name="connsiteY70" fmla="*/ 0 h 6257925"/>
              <a:gd name="connsiteX0" fmla="*/ 1230 w 6726719"/>
              <a:gd name="connsiteY0" fmla="*/ 5876925 h 5876925"/>
              <a:gd name="connsiteX1" fmla="*/ 29805 w 6726719"/>
              <a:gd name="connsiteY1" fmla="*/ 5743575 h 5876925"/>
              <a:gd name="connsiteX2" fmla="*/ 201255 w 6726719"/>
              <a:gd name="connsiteY2" fmla="*/ 5705475 h 5876925"/>
              <a:gd name="connsiteX3" fmla="*/ 391755 w 6726719"/>
              <a:gd name="connsiteY3" fmla="*/ 5753100 h 5876925"/>
              <a:gd name="connsiteX4" fmla="*/ 534630 w 6726719"/>
              <a:gd name="connsiteY4" fmla="*/ 5705475 h 5876925"/>
              <a:gd name="connsiteX5" fmla="*/ 677505 w 6726719"/>
              <a:gd name="connsiteY5" fmla="*/ 5686425 h 5876925"/>
              <a:gd name="connsiteX6" fmla="*/ 820380 w 6726719"/>
              <a:gd name="connsiteY6" fmla="*/ 5534025 h 5876925"/>
              <a:gd name="connsiteX7" fmla="*/ 820380 w 6726719"/>
              <a:gd name="connsiteY7" fmla="*/ 5429250 h 5876925"/>
              <a:gd name="connsiteX8" fmla="*/ 991830 w 6726719"/>
              <a:gd name="connsiteY8" fmla="*/ 5305425 h 5876925"/>
              <a:gd name="connsiteX9" fmla="*/ 1068030 w 6726719"/>
              <a:gd name="connsiteY9" fmla="*/ 5133975 h 5876925"/>
              <a:gd name="connsiteX10" fmla="*/ 1191855 w 6726719"/>
              <a:gd name="connsiteY10" fmla="*/ 4962525 h 5876925"/>
              <a:gd name="connsiteX11" fmla="*/ 1477605 w 6726719"/>
              <a:gd name="connsiteY11" fmla="*/ 4905375 h 5876925"/>
              <a:gd name="connsiteX12" fmla="*/ 1572855 w 6726719"/>
              <a:gd name="connsiteY12" fmla="*/ 5038725 h 5876925"/>
              <a:gd name="connsiteX13" fmla="*/ 1677630 w 6726719"/>
              <a:gd name="connsiteY13" fmla="*/ 5133975 h 5876925"/>
              <a:gd name="connsiteX14" fmla="*/ 1782405 w 6726719"/>
              <a:gd name="connsiteY14" fmla="*/ 5172075 h 5876925"/>
              <a:gd name="connsiteX15" fmla="*/ 1820505 w 6726719"/>
              <a:gd name="connsiteY15" fmla="*/ 5095875 h 5876925"/>
              <a:gd name="connsiteX16" fmla="*/ 1887180 w 6726719"/>
              <a:gd name="connsiteY16" fmla="*/ 4962525 h 5876925"/>
              <a:gd name="connsiteX17" fmla="*/ 2011005 w 6726719"/>
              <a:gd name="connsiteY17" fmla="*/ 4791075 h 5876925"/>
              <a:gd name="connsiteX18" fmla="*/ 2115780 w 6726719"/>
              <a:gd name="connsiteY18" fmla="*/ 4714875 h 5876925"/>
              <a:gd name="connsiteX19" fmla="*/ 2211030 w 6726719"/>
              <a:gd name="connsiteY19" fmla="*/ 4619625 h 5876925"/>
              <a:gd name="connsiteX20" fmla="*/ 2344380 w 6726719"/>
              <a:gd name="connsiteY20" fmla="*/ 4686300 h 5876925"/>
              <a:gd name="connsiteX21" fmla="*/ 2620605 w 6726719"/>
              <a:gd name="connsiteY21" fmla="*/ 4791075 h 5876925"/>
              <a:gd name="connsiteX22" fmla="*/ 3030180 w 6726719"/>
              <a:gd name="connsiteY22" fmla="*/ 5038725 h 5876925"/>
              <a:gd name="connsiteX23" fmla="*/ 3154005 w 6726719"/>
              <a:gd name="connsiteY23" fmla="*/ 5038725 h 5876925"/>
              <a:gd name="connsiteX24" fmla="*/ 3182580 w 6726719"/>
              <a:gd name="connsiteY24" fmla="*/ 4876800 h 5876925"/>
              <a:gd name="connsiteX25" fmla="*/ 3334980 w 6726719"/>
              <a:gd name="connsiteY25" fmla="*/ 4914900 h 5876925"/>
              <a:gd name="connsiteX26" fmla="*/ 3477855 w 6726719"/>
              <a:gd name="connsiteY26" fmla="*/ 4943475 h 5876925"/>
              <a:gd name="connsiteX27" fmla="*/ 3715980 w 6726719"/>
              <a:gd name="connsiteY27" fmla="*/ 4876800 h 5876925"/>
              <a:gd name="connsiteX28" fmla="*/ 3982680 w 6726719"/>
              <a:gd name="connsiteY28" fmla="*/ 4829175 h 5876925"/>
              <a:gd name="connsiteX29" fmla="*/ 4116030 w 6726719"/>
              <a:gd name="connsiteY29" fmla="*/ 4724400 h 5876925"/>
              <a:gd name="connsiteX30" fmla="*/ 4201755 w 6726719"/>
              <a:gd name="connsiteY30" fmla="*/ 4686300 h 5876925"/>
              <a:gd name="connsiteX31" fmla="*/ 4487505 w 6726719"/>
              <a:gd name="connsiteY31" fmla="*/ 4752975 h 5876925"/>
              <a:gd name="connsiteX32" fmla="*/ 4592280 w 6726719"/>
              <a:gd name="connsiteY32" fmla="*/ 4819650 h 5876925"/>
              <a:gd name="connsiteX33" fmla="*/ 4839930 w 6726719"/>
              <a:gd name="connsiteY33" fmla="*/ 4705350 h 5876925"/>
              <a:gd name="connsiteX34" fmla="*/ 5011380 w 6726719"/>
              <a:gd name="connsiteY34" fmla="*/ 4695825 h 5876925"/>
              <a:gd name="connsiteX35" fmla="*/ 5182830 w 6726719"/>
              <a:gd name="connsiteY35" fmla="*/ 4629150 h 5876925"/>
              <a:gd name="connsiteX36" fmla="*/ 5268555 w 6726719"/>
              <a:gd name="connsiteY36" fmla="*/ 4562475 h 5876925"/>
              <a:gd name="connsiteX37" fmla="*/ 5382855 w 6726719"/>
              <a:gd name="connsiteY37" fmla="*/ 4476750 h 5876925"/>
              <a:gd name="connsiteX38" fmla="*/ 5516205 w 6726719"/>
              <a:gd name="connsiteY38" fmla="*/ 4505325 h 5876925"/>
              <a:gd name="connsiteX39" fmla="*/ 5735280 w 6726719"/>
              <a:gd name="connsiteY39" fmla="*/ 4543425 h 5876925"/>
              <a:gd name="connsiteX40" fmla="*/ 5925780 w 6726719"/>
              <a:gd name="connsiteY40" fmla="*/ 4572000 h 5876925"/>
              <a:gd name="connsiteX41" fmla="*/ 5925780 w 6726719"/>
              <a:gd name="connsiteY41" fmla="*/ 4448175 h 5876925"/>
              <a:gd name="connsiteX42" fmla="*/ 5878155 w 6726719"/>
              <a:gd name="connsiteY42" fmla="*/ 4371975 h 5876925"/>
              <a:gd name="connsiteX43" fmla="*/ 5840055 w 6726719"/>
              <a:gd name="connsiteY43" fmla="*/ 4276725 h 5876925"/>
              <a:gd name="connsiteX44" fmla="*/ 5830530 w 6726719"/>
              <a:gd name="connsiteY44" fmla="*/ 4105275 h 5876925"/>
              <a:gd name="connsiteX45" fmla="*/ 5801955 w 6726719"/>
              <a:gd name="connsiteY45" fmla="*/ 4019550 h 5876925"/>
              <a:gd name="connsiteX46" fmla="*/ 5821005 w 6726719"/>
              <a:gd name="connsiteY46" fmla="*/ 3686175 h 5876925"/>
              <a:gd name="connsiteX47" fmla="*/ 5982930 w 6726719"/>
              <a:gd name="connsiteY47" fmla="*/ 3409950 h 5876925"/>
              <a:gd name="connsiteX48" fmla="*/ 6087705 w 6726719"/>
              <a:gd name="connsiteY48" fmla="*/ 3267075 h 5876925"/>
              <a:gd name="connsiteX49" fmla="*/ 6087705 w 6726719"/>
              <a:gd name="connsiteY49" fmla="*/ 3057525 h 5876925"/>
              <a:gd name="connsiteX50" fmla="*/ 6078180 w 6726719"/>
              <a:gd name="connsiteY50" fmla="*/ 2914650 h 5876925"/>
              <a:gd name="connsiteX51" fmla="*/ 6040080 w 6726719"/>
              <a:gd name="connsiteY51" fmla="*/ 2847975 h 5876925"/>
              <a:gd name="connsiteX52" fmla="*/ 6001980 w 6726719"/>
              <a:gd name="connsiteY52" fmla="*/ 2657475 h 5876925"/>
              <a:gd name="connsiteX53" fmla="*/ 6021030 w 6726719"/>
              <a:gd name="connsiteY53" fmla="*/ 2495550 h 5876925"/>
              <a:gd name="connsiteX54" fmla="*/ 6097230 w 6726719"/>
              <a:gd name="connsiteY54" fmla="*/ 2400300 h 5876925"/>
              <a:gd name="connsiteX55" fmla="*/ 6087705 w 6726719"/>
              <a:gd name="connsiteY55" fmla="*/ 2247900 h 5876925"/>
              <a:gd name="connsiteX56" fmla="*/ 6087705 w 6726719"/>
              <a:gd name="connsiteY56" fmla="*/ 2143125 h 5876925"/>
              <a:gd name="connsiteX57" fmla="*/ 6211530 w 6726719"/>
              <a:gd name="connsiteY57" fmla="*/ 1933575 h 5876925"/>
              <a:gd name="connsiteX58" fmla="*/ 6221055 w 6726719"/>
              <a:gd name="connsiteY58" fmla="*/ 1828800 h 5876925"/>
              <a:gd name="connsiteX59" fmla="*/ 6221055 w 6726719"/>
              <a:gd name="connsiteY59" fmla="*/ 1752600 h 5876925"/>
              <a:gd name="connsiteX60" fmla="*/ 6306780 w 6726719"/>
              <a:gd name="connsiteY60" fmla="*/ 1600200 h 5876925"/>
              <a:gd name="connsiteX61" fmla="*/ 6344880 w 6726719"/>
              <a:gd name="connsiteY61" fmla="*/ 1485900 h 5876925"/>
              <a:gd name="connsiteX62" fmla="*/ 6468705 w 6726719"/>
              <a:gd name="connsiteY62" fmla="*/ 1343025 h 5876925"/>
              <a:gd name="connsiteX63" fmla="*/ 6563955 w 6726719"/>
              <a:gd name="connsiteY63" fmla="*/ 1247775 h 5876925"/>
              <a:gd name="connsiteX64" fmla="*/ 6687780 w 6726719"/>
              <a:gd name="connsiteY64" fmla="*/ 1171575 h 5876925"/>
              <a:gd name="connsiteX65" fmla="*/ 6725880 w 6726719"/>
              <a:gd name="connsiteY65" fmla="*/ 1057275 h 5876925"/>
              <a:gd name="connsiteX66" fmla="*/ 6659205 w 6726719"/>
              <a:gd name="connsiteY66" fmla="*/ 876300 h 5876925"/>
              <a:gd name="connsiteX67" fmla="*/ 6611580 w 6726719"/>
              <a:gd name="connsiteY67" fmla="*/ 657225 h 5876925"/>
              <a:gd name="connsiteX68" fmla="*/ 6563955 w 6726719"/>
              <a:gd name="connsiteY68" fmla="*/ 266700 h 5876925"/>
              <a:gd name="connsiteX69" fmla="*/ 6525855 w 6726719"/>
              <a:gd name="connsiteY69" fmla="*/ 0 h 5876925"/>
              <a:gd name="connsiteX0" fmla="*/ 1230 w 6726719"/>
              <a:gd name="connsiteY0" fmla="*/ 5610225 h 5610225"/>
              <a:gd name="connsiteX1" fmla="*/ 29805 w 6726719"/>
              <a:gd name="connsiteY1" fmla="*/ 5476875 h 5610225"/>
              <a:gd name="connsiteX2" fmla="*/ 201255 w 6726719"/>
              <a:gd name="connsiteY2" fmla="*/ 5438775 h 5610225"/>
              <a:gd name="connsiteX3" fmla="*/ 391755 w 6726719"/>
              <a:gd name="connsiteY3" fmla="*/ 5486400 h 5610225"/>
              <a:gd name="connsiteX4" fmla="*/ 534630 w 6726719"/>
              <a:gd name="connsiteY4" fmla="*/ 5438775 h 5610225"/>
              <a:gd name="connsiteX5" fmla="*/ 677505 w 6726719"/>
              <a:gd name="connsiteY5" fmla="*/ 5419725 h 5610225"/>
              <a:gd name="connsiteX6" fmla="*/ 820380 w 6726719"/>
              <a:gd name="connsiteY6" fmla="*/ 5267325 h 5610225"/>
              <a:gd name="connsiteX7" fmla="*/ 820380 w 6726719"/>
              <a:gd name="connsiteY7" fmla="*/ 5162550 h 5610225"/>
              <a:gd name="connsiteX8" fmla="*/ 991830 w 6726719"/>
              <a:gd name="connsiteY8" fmla="*/ 5038725 h 5610225"/>
              <a:gd name="connsiteX9" fmla="*/ 1068030 w 6726719"/>
              <a:gd name="connsiteY9" fmla="*/ 4867275 h 5610225"/>
              <a:gd name="connsiteX10" fmla="*/ 1191855 w 6726719"/>
              <a:gd name="connsiteY10" fmla="*/ 4695825 h 5610225"/>
              <a:gd name="connsiteX11" fmla="*/ 1477605 w 6726719"/>
              <a:gd name="connsiteY11" fmla="*/ 4638675 h 5610225"/>
              <a:gd name="connsiteX12" fmla="*/ 1572855 w 6726719"/>
              <a:gd name="connsiteY12" fmla="*/ 4772025 h 5610225"/>
              <a:gd name="connsiteX13" fmla="*/ 1677630 w 6726719"/>
              <a:gd name="connsiteY13" fmla="*/ 4867275 h 5610225"/>
              <a:gd name="connsiteX14" fmla="*/ 1782405 w 6726719"/>
              <a:gd name="connsiteY14" fmla="*/ 4905375 h 5610225"/>
              <a:gd name="connsiteX15" fmla="*/ 1820505 w 6726719"/>
              <a:gd name="connsiteY15" fmla="*/ 4829175 h 5610225"/>
              <a:gd name="connsiteX16" fmla="*/ 1887180 w 6726719"/>
              <a:gd name="connsiteY16" fmla="*/ 4695825 h 5610225"/>
              <a:gd name="connsiteX17" fmla="*/ 2011005 w 6726719"/>
              <a:gd name="connsiteY17" fmla="*/ 4524375 h 5610225"/>
              <a:gd name="connsiteX18" fmla="*/ 2115780 w 6726719"/>
              <a:gd name="connsiteY18" fmla="*/ 4448175 h 5610225"/>
              <a:gd name="connsiteX19" fmla="*/ 2211030 w 6726719"/>
              <a:gd name="connsiteY19" fmla="*/ 4352925 h 5610225"/>
              <a:gd name="connsiteX20" fmla="*/ 2344380 w 6726719"/>
              <a:gd name="connsiteY20" fmla="*/ 4419600 h 5610225"/>
              <a:gd name="connsiteX21" fmla="*/ 2620605 w 6726719"/>
              <a:gd name="connsiteY21" fmla="*/ 4524375 h 5610225"/>
              <a:gd name="connsiteX22" fmla="*/ 3030180 w 6726719"/>
              <a:gd name="connsiteY22" fmla="*/ 4772025 h 5610225"/>
              <a:gd name="connsiteX23" fmla="*/ 3154005 w 6726719"/>
              <a:gd name="connsiteY23" fmla="*/ 4772025 h 5610225"/>
              <a:gd name="connsiteX24" fmla="*/ 3182580 w 6726719"/>
              <a:gd name="connsiteY24" fmla="*/ 4610100 h 5610225"/>
              <a:gd name="connsiteX25" fmla="*/ 3334980 w 6726719"/>
              <a:gd name="connsiteY25" fmla="*/ 4648200 h 5610225"/>
              <a:gd name="connsiteX26" fmla="*/ 3477855 w 6726719"/>
              <a:gd name="connsiteY26" fmla="*/ 4676775 h 5610225"/>
              <a:gd name="connsiteX27" fmla="*/ 3715980 w 6726719"/>
              <a:gd name="connsiteY27" fmla="*/ 4610100 h 5610225"/>
              <a:gd name="connsiteX28" fmla="*/ 3982680 w 6726719"/>
              <a:gd name="connsiteY28" fmla="*/ 4562475 h 5610225"/>
              <a:gd name="connsiteX29" fmla="*/ 4116030 w 6726719"/>
              <a:gd name="connsiteY29" fmla="*/ 4457700 h 5610225"/>
              <a:gd name="connsiteX30" fmla="*/ 4201755 w 6726719"/>
              <a:gd name="connsiteY30" fmla="*/ 4419600 h 5610225"/>
              <a:gd name="connsiteX31" fmla="*/ 4487505 w 6726719"/>
              <a:gd name="connsiteY31" fmla="*/ 4486275 h 5610225"/>
              <a:gd name="connsiteX32" fmla="*/ 4592280 w 6726719"/>
              <a:gd name="connsiteY32" fmla="*/ 4552950 h 5610225"/>
              <a:gd name="connsiteX33" fmla="*/ 4839930 w 6726719"/>
              <a:gd name="connsiteY33" fmla="*/ 4438650 h 5610225"/>
              <a:gd name="connsiteX34" fmla="*/ 5011380 w 6726719"/>
              <a:gd name="connsiteY34" fmla="*/ 4429125 h 5610225"/>
              <a:gd name="connsiteX35" fmla="*/ 5182830 w 6726719"/>
              <a:gd name="connsiteY35" fmla="*/ 4362450 h 5610225"/>
              <a:gd name="connsiteX36" fmla="*/ 5268555 w 6726719"/>
              <a:gd name="connsiteY36" fmla="*/ 4295775 h 5610225"/>
              <a:gd name="connsiteX37" fmla="*/ 5382855 w 6726719"/>
              <a:gd name="connsiteY37" fmla="*/ 4210050 h 5610225"/>
              <a:gd name="connsiteX38" fmla="*/ 5516205 w 6726719"/>
              <a:gd name="connsiteY38" fmla="*/ 4238625 h 5610225"/>
              <a:gd name="connsiteX39" fmla="*/ 5735280 w 6726719"/>
              <a:gd name="connsiteY39" fmla="*/ 4276725 h 5610225"/>
              <a:gd name="connsiteX40" fmla="*/ 5925780 w 6726719"/>
              <a:gd name="connsiteY40" fmla="*/ 4305300 h 5610225"/>
              <a:gd name="connsiteX41" fmla="*/ 5925780 w 6726719"/>
              <a:gd name="connsiteY41" fmla="*/ 4181475 h 5610225"/>
              <a:gd name="connsiteX42" fmla="*/ 5878155 w 6726719"/>
              <a:gd name="connsiteY42" fmla="*/ 4105275 h 5610225"/>
              <a:gd name="connsiteX43" fmla="*/ 5840055 w 6726719"/>
              <a:gd name="connsiteY43" fmla="*/ 4010025 h 5610225"/>
              <a:gd name="connsiteX44" fmla="*/ 5830530 w 6726719"/>
              <a:gd name="connsiteY44" fmla="*/ 3838575 h 5610225"/>
              <a:gd name="connsiteX45" fmla="*/ 5801955 w 6726719"/>
              <a:gd name="connsiteY45" fmla="*/ 3752850 h 5610225"/>
              <a:gd name="connsiteX46" fmla="*/ 5821005 w 6726719"/>
              <a:gd name="connsiteY46" fmla="*/ 3419475 h 5610225"/>
              <a:gd name="connsiteX47" fmla="*/ 5982930 w 6726719"/>
              <a:gd name="connsiteY47" fmla="*/ 3143250 h 5610225"/>
              <a:gd name="connsiteX48" fmla="*/ 6087705 w 6726719"/>
              <a:gd name="connsiteY48" fmla="*/ 3000375 h 5610225"/>
              <a:gd name="connsiteX49" fmla="*/ 6087705 w 6726719"/>
              <a:gd name="connsiteY49" fmla="*/ 2790825 h 5610225"/>
              <a:gd name="connsiteX50" fmla="*/ 6078180 w 6726719"/>
              <a:gd name="connsiteY50" fmla="*/ 2647950 h 5610225"/>
              <a:gd name="connsiteX51" fmla="*/ 6040080 w 6726719"/>
              <a:gd name="connsiteY51" fmla="*/ 2581275 h 5610225"/>
              <a:gd name="connsiteX52" fmla="*/ 6001980 w 6726719"/>
              <a:gd name="connsiteY52" fmla="*/ 2390775 h 5610225"/>
              <a:gd name="connsiteX53" fmla="*/ 6021030 w 6726719"/>
              <a:gd name="connsiteY53" fmla="*/ 2228850 h 5610225"/>
              <a:gd name="connsiteX54" fmla="*/ 6097230 w 6726719"/>
              <a:gd name="connsiteY54" fmla="*/ 2133600 h 5610225"/>
              <a:gd name="connsiteX55" fmla="*/ 6087705 w 6726719"/>
              <a:gd name="connsiteY55" fmla="*/ 1981200 h 5610225"/>
              <a:gd name="connsiteX56" fmla="*/ 6087705 w 6726719"/>
              <a:gd name="connsiteY56" fmla="*/ 1876425 h 5610225"/>
              <a:gd name="connsiteX57" fmla="*/ 6211530 w 6726719"/>
              <a:gd name="connsiteY57" fmla="*/ 1666875 h 5610225"/>
              <a:gd name="connsiteX58" fmla="*/ 6221055 w 6726719"/>
              <a:gd name="connsiteY58" fmla="*/ 1562100 h 5610225"/>
              <a:gd name="connsiteX59" fmla="*/ 6221055 w 6726719"/>
              <a:gd name="connsiteY59" fmla="*/ 1485900 h 5610225"/>
              <a:gd name="connsiteX60" fmla="*/ 6306780 w 6726719"/>
              <a:gd name="connsiteY60" fmla="*/ 1333500 h 5610225"/>
              <a:gd name="connsiteX61" fmla="*/ 6344880 w 6726719"/>
              <a:gd name="connsiteY61" fmla="*/ 1219200 h 5610225"/>
              <a:gd name="connsiteX62" fmla="*/ 6468705 w 6726719"/>
              <a:gd name="connsiteY62" fmla="*/ 1076325 h 5610225"/>
              <a:gd name="connsiteX63" fmla="*/ 6563955 w 6726719"/>
              <a:gd name="connsiteY63" fmla="*/ 981075 h 5610225"/>
              <a:gd name="connsiteX64" fmla="*/ 6687780 w 6726719"/>
              <a:gd name="connsiteY64" fmla="*/ 904875 h 5610225"/>
              <a:gd name="connsiteX65" fmla="*/ 6725880 w 6726719"/>
              <a:gd name="connsiteY65" fmla="*/ 790575 h 5610225"/>
              <a:gd name="connsiteX66" fmla="*/ 6659205 w 6726719"/>
              <a:gd name="connsiteY66" fmla="*/ 609600 h 5610225"/>
              <a:gd name="connsiteX67" fmla="*/ 6611580 w 6726719"/>
              <a:gd name="connsiteY67" fmla="*/ 390525 h 5610225"/>
              <a:gd name="connsiteX68" fmla="*/ 6563955 w 6726719"/>
              <a:gd name="connsiteY68" fmla="*/ 0 h 5610225"/>
              <a:gd name="connsiteX0" fmla="*/ 1230 w 6726719"/>
              <a:gd name="connsiteY0" fmla="*/ 5219700 h 5219700"/>
              <a:gd name="connsiteX1" fmla="*/ 29805 w 6726719"/>
              <a:gd name="connsiteY1" fmla="*/ 5086350 h 5219700"/>
              <a:gd name="connsiteX2" fmla="*/ 201255 w 6726719"/>
              <a:gd name="connsiteY2" fmla="*/ 5048250 h 5219700"/>
              <a:gd name="connsiteX3" fmla="*/ 391755 w 6726719"/>
              <a:gd name="connsiteY3" fmla="*/ 5095875 h 5219700"/>
              <a:gd name="connsiteX4" fmla="*/ 534630 w 6726719"/>
              <a:gd name="connsiteY4" fmla="*/ 5048250 h 5219700"/>
              <a:gd name="connsiteX5" fmla="*/ 677505 w 6726719"/>
              <a:gd name="connsiteY5" fmla="*/ 5029200 h 5219700"/>
              <a:gd name="connsiteX6" fmla="*/ 820380 w 6726719"/>
              <a:gd name="connsiteY6" fmla="*/ 4876800 h 5219700"/>
              <a:gd name="connsiteX7" fmla="*/ 820380 w 6726719"/>
              <a:gd name="connsiteY7" fmla="*/ 4772025 h 5219700"/>
              <a:gd name="connsiteX8" fmla="*/ 991830 w 6726719"/>
              <a:gd name="connsiteY8" fmla="*/ 4648200 h 5219700"/>
              <a:gd name="connsiteX9" fmla="*/ 1068030 w 6726719"/>
              <a:gd name="connsiteY9" fmla="*/ 4476750 h 5219700"/>
              <a:gd name="connsiteX10" fmla="*/ 1191855 w 6726719"/>
              <a:gd name="connsiteY10" fmla="*/ 4305300 h 5219700"/>
              <a:gd name="connsiteX11" fmla="*/ 1477605 w 6726719"/>
              <a:gd name="connsiteY11" fmla="*/ 4248150 h 5219700"/>
              <a:gd name="connsiteX12" fmla="*/ 1572855 w 6726719"/>
              <a:gd name="connsiteY12" fmla="*/ 4381500 h 5219700"/>
              <a:gd name="connsiteX13" fmla="*/ 1677630 w 6726719"/>
              <a:gd name="connsiteY13" fmla="*/ 4476750 h 5219700"/>
              <a:gd name="connsiteX14" fmla="*/ 1782405 w 6726719"/>
              <a:gd name="connsiteY14" fmla="*/ 4514850 h 5219700"/>
              <a:gd name="connsiteX15" fmla="*/ 1820505 w 6726719"/>
              <a:gd name="connsiteY15" fmla="*/ 4438650 h 5219700"/>
              <a:gd name="connsiteX16" fmla="*/ 1887180 w 6726719"/>
              <a:gd name="connsiteY16" fmla="*/ 4305300 h 5219700"/>
              <a:gd name="connsiteX17" fmla="*/ 2011005 w 6726719"/>
              <a:gd name="connsiteY17" fmla="*/ 4133850 h 5219700"/>
              <a:gd name="connsiteX18" fmla="*/ 2115780 w 6726719"/>
              <a:gd name="connsiteY18" fmla="*/ 4057650 h 5219700"/>
              <a:gd name="connsiteX19" fmla="*/ 2211030 w 6726719"/>
              <a:gd name="connsiteY19" fmla="*/ 3962400 h 5219700"/>
              <a:gd name="connsiteX20" fmla="*/ 2344380 w 6726719"/>
              <a:gd name="connsiteY20" fmla="*/ 4029075 h 5219700"/>
              <a:gd name="connsiteX21" fmla="*/ 2620605 w 6726719"/>
              <a:gd name="connsiteY21" fmla="*/ 4133850 h 5219700"/>
              <a:gd name="connsiteX22" fmla="*/ 3030180 w 6726719"/>
              <a:gd name="connsiteY22" fmla="*/ 4381500 h 5219700"/>
              <a:gd name="connsiteX23" fmla="*/ 3154005 w 6726719"/>
              <a:gd name="connsiteY23" fmla="*/ 4381500 h 5219700"/>
              <a:gd name="connsiteX24" fmla="*/ 3182580 w 6726719"/>
              <a:gd name="connsiteY24" fmla="*/ 4219575 h 5219700"/>
              <a:gd name="connsiteX25" fmla="*/ 3334980 w 6726719"/>
              <a:gd name="connsiteY25" fmla="*/ 4257675 h 5219700"/>
              <a:gd name="connsiteX26" fmla="*/ 3477855 w 6726719"/>
              <a:gd name="connsiteY26" fmla="*/ 4286250 h 5219700"/>
              <a:gd name="connsiteX27" fmla="*/ 3715980 w 6726719"/>
              <a:gd name="connsiteY27" fmla="*/ 4219575 h 5219700"/>
              <a:gd name="connsiteX28" fmla="*/ 3982680 w 6726719"/>
              <a:gd name="connsiteY28" fmla="*/ 4171950 h 5219700"/>
              <a:gd name="connsiteX29" fmla="*/ 4116030 w 6726719"/>
              <a:gd name="connsiteY29" fmla="*/ 4067175 h 5219700"/>
              <a:gd name="connsiteX30" fmla="*/ 4201755 w 6726719"/>
              <a:gd name="connsiteY30" fmla="*/ 4029075 h 5219700"/>
              <a:gd name="connsiteX31" fmla="*/ 4487505 w 6726719"/>
              <a:gd name="connsiteY31" fmla="*/ 4095750 h 5219700"/>
              <a:gd name="connsiteX32" fmla="*/ 4592280 w 6726719"/>
              <a:gd name="connsiteY32" fmla="*/ 4162425 h 5219700"/>
              <a:gd name="connsiteX33" fmla="*/ 4839930 w 6726719"/>
              <a:gd name="connsiteY33" fmla="*/ 4048125 h 5219700"/>
              <a:gd name="connsiteX34" fmla="*/ 5011380 w 6726719"/>
              <a:gd name="connsiteY34" fmla="*/ 4038600 h 5219700"/>
              <a:gd name="connsiteX35" fmla="*/ 5182830 w 6726719"/>
              <a:gd name="connsiteY35" fmla="*/ 3971925 h 5219700"/>
              <a:gd name="connsiteX36" fmla="*/ 5268555 w 6726719"/>
              <a:gd name="connsiteY36" fmla="*/ 3905250 h 5219700"/>
              <a:gd name="connsiteX37" fmla="*/ 5382855 w 6726719"/>
              <a:gd name="connsiteY37" fmla="*/ 3819525 h 5219700"/>
              <a:gd name="connsiteX38" fmla="*/ 5516205 w 6726719"/>
              <a:gd name="connsiteY38" fmla="*/ 3848100 h 5219700"/>
              <a:gd name="connsiteX39" fmla="*/ 5735280 w 6726719"/>
              <a:gd name="connsiteY39" fmla="*/ 3886200 h 5219700"/>
              <a:gd name="connsiteX40" fmla="*/ 5925780 w 6726719"/>
              <a:gd name="connsiteY40" fmla="*/ 3914775 h 5219700"/>
              <a:gd name="connsiteX41" fmla="*/ 5925780 w 6726719"/>
              <a:gd name="connsiteY41" fmla="*/ 3790950 h 5219700"/>
              <a:gd name="connsiteX42" fmla="*/ 5878155 w 6726719"/>
              <a:gd name="connsiteY42" fmla="*/ 3714750 h 5219700"/>
              <a:gd name="connsiteX43" fmla="*/ 5840055 w 6726719"/>
              <a:gd name="connsiteY43" fmla="*/ 3619500 h 5219700"/>
              <a:gd name="connsiteX44" fmla="*/ 5830530 w 6726719"/>
              <a:gd name="connsiteY44" fmla="*/ 3448050 h 5219700"/>
              <a:gd name="connsiteX45" fmla="*/ 5801955 w 6726719"/>
              <a:gd name="connsiteY45" fmla="*/ 3362325 h 5219700"/>
              <a:gd name="connsiteX46" fmla="*/ 5821005 w 6726719"/>
              <a:gd name="connsiteY46" fmla="*/ 3028950 h 5219700"/>
              <a:gd name="connsiteX47" fmla="*/ 5982930 w 6726719"/>
              <a:gd name="connsiteY47" fmla="*/ 2752725 h 5219700"/>
              <a:gd name="connsiteX48" fmla="*/ 6087705 w 6726719"/>
              <a:gd name="connsiteY48" fmla="*/ 2609850 h 5219700"/>
              <a:gd name="connsiteX49" fmla="*/ 6087705 w 6726719"/>
              <a:gd name="connsiteY49" fmla="*/ 2400300 h 5219700"/>
              <a:gd name="connsiteX50" fmla="*/ 6078180 w 6726719"/>
              <a:gd name="connsiteY50" fmla="*/ 2257425 h 5219700"/>
              <a:gd name="connsiteX51" fmla="*/ 6040080 w 6726719"/>
              <a:gd name="connsiteY51" fmla="*/ 2190750 h 5219700"/>
              <a:gd name="connsiteX52" fmla="*/ 6001980 w 6726719"/>
              <a:gd name="connsiteY52" fmla="*/ 2000250 h 5219700"/>
              <a:gd name="connsiteX53" fmla="*/ 6021030 w 6726719"/>
              <a:gd name="connsiteY53" fmla="*/ 1838325 h 5219700"/>
              <a:gd name="connsiteX54" fmla="*/ 6097230 w 6726719"/>
              <a:gd name="connsiteY54" fmla="*/ 1743075 h 5219700"/>
              <a:gd name="connsiteX55" fmla="*/ 6087705 w 6726719"/>
              <a:gd name="connsiteY55" fmla="*/ 1590675 h 5219700"/>
              <a:gd name="connsiteX56" fmla="*/ 6087705 w 6726719"/>
              <a:gd name="connsiteY56" fmla="*/ 1485900 h 5219700"/>
              <a:gd name="connsiteX57" fmla="*/ 6211530 w 6726719"/>
              <a:gd name="connsiteY57" fmla="*/ 1276350 h 5219700"/>
              <a:gd name="connsiteX58" fmla="*/ 6221055 w 6726719"/>
              <a:gd name="connsiteY58" fmla="*/ 1171575 h 5219700"/>
              <a:gd name="connsiteX59" fmla="*/ 6221055 w 6726719"/>
              <a:gd name="connsiteY59" fmla="*/ 1095375 h 5219700"/>
              <a:gd name="connsiteX60" fmla="*/ 6306780 w 6726719"/>
              <a:gd name="connsiteY60" fmla="*/ 942975 h 5219700"/>
              <a:gd name="connsiteX61" fmla="*/ 6344880 w 6726719"/>
              <a:gd name="connsiteY61" fmla="*/ 828675 h 5219700"/>
              <a:gd name="connsiteX62" fmla="*/ 6468705 w 6726719"/>
              <a:gd name="connsiteY62" fmla="*/ 685800 h 5219700"/>
              <a:gd name="connsiteX63" fmla="*/ 6563955 w 6726719"/>
              <a:gd name="connsiteY63" fmla="*/ 590550 h 5219700"/>
              <a:gd name="connsiteX64" fmla="*/ 6687780 w 6726719"/>
              <a:gd name="connsiteY64" fmla="*/ 514350 h 5219700"/>
              <a:gd name="connsiteX65" fmla="*/ 6725880 w 6726719"/>
              <a:gd name="connsiteY65" fmla="*/ 400050 h 5219700"/>
              <a:gd name="connsiteX66" fmla="*/ 6659205 w 6726719"/>
              <a:gd name="connsiteY66" fmla="*/ 219075 h 5219700"/>
              <a:gd name="connsiteX67" fmla="*/ 6611580 w 6726719"/>
              <a:gd name="connsiteY67" fmla="*/ 0 h 5219700"/>
              <a:gd name="connsiteX0" fmla="*/ 1230 w 6726719"/>
              <a:gd name="connsiteY0" fmla="*/ 5000625 h 5000625"/>
              <a:gd name="connsiteX1" fmla="*/ 29805 w 6726719"/>
              <a:gd name="connsiteY1" fmla="*/ 4867275 h 5000625"/>
              <a:gd name="connsiteX2" fmla="*/ 201255 w 6726719"/>
              <a:gd name="connsiteY2" fmla="*/ 4829175 h 5000625"/>
              <a:gd name="connsiteX3" fmla="*/ 391755 w 6726719"/>
              <a:gd name="connsiteY3" fmla="*/ 4876800 h 5000625"/>
              <a:gd name="connsiteX4" fmla="*/ 534630 w 6726719"/>
              <a:gd name="connsiteY4" fmla="*/ 4829175 h 5000625"/>
              <a:gd name="connsiteX5" fmla="*/ 677505 w 6726719"/>
              <a:gd name="connsiteY5" fmla="*/ 4810125 h 5000625"/>
              <a:gd name="connsiteX6" fmla="*/ 820380 w 6726719"/>
              <a:gd name="connsiteY6" fmla="*/ 4657725 h 5000625"/>
              <a:gd name="connsiteX7" fmla="*/ 820380 w 6726719"/>
              <a:gd name="connsiteY7" fmla="*/ 4552950 h 5000625"/>
              <a:gd name="connsiteX8" fmla="*/ 991830 w 6726719"/>
              <a:gd name="connsiteY8" fmla="*/ 4429125 h 5000625"/>
              <a:gd name="connsiteX9" fmla="*/ 1068030 w 6726719"/>
              <a:gd name="connsiteY9" fmla="*/ 4257675 h 5000625"/>
              <a:gd name="connsiteX10" fmla="*/ 1191855 w 6726719"/>
              <a:gd name="connsiteY10" fmla="*/ 4086225 h 5000625"/>
              <a:gd name="connsiteX11" fmla="*/ 1477605 w 6726719"/>
              <a:gd name="connsiteY11" fmla="*/ 4029075 h 5000625"/>
              <a:gd name="connsiteX12" fmla="*/ 1572855 w 6726719"/>
              <a:gd name="connsiteY12" fmla="*/ 4162425 h 5000625"/>
              <a:gd name="connsiteX13" fmla="*/ 1677630 w 6726719"/>
              <a:gd name="connsiteY13" fmla="*/ 4257675 h 5000625"/>
              <a:gd name="connsiteX14" fmla="*/ 1782405 w 6726719"/>
              <a:gd name="connsiteY14" fmla="*/ 4295775 h 5000625"/>
              <a:gd name="connsiteX15" fmla="*/ 1820505 w 6726719"/>
              <a:gd name="connsiteY15" fmla="*/ 4219575 h 5000625"/>
              <a:gd name="connsiteX16" fmla="*/ 1887180 w 6726719"/>
              <a:gd name="connsiteY16" fmla="*/ 4086225 h 5000625"/>
              <a:gd name="connsiteX17" fmla="*/ 2011005 w 6726719"/>
              <a:gd name="connsiteY17" fmla="*/ 3914775 h 5000625"/>
              <a:gd name="connsiteX18" fmla="*/ 2115780 w 6726719"/>
              <a:gd name="connsiteY18" fmla="*/ 3838575 h 5000625"/>
              <a:gd name="connsiteX19" fmla="*/ 2211030 w 6726719"/>
              <a:gd name="connsiteY19" fmla="*/ 3743325 h 5000625"/>
              <a:gd name="connsiteX20" fmla="*/ 2344380 w 6726719"/>
              <a:gd name="connsiteY20" fmla="*/ 3810000 h 5000625"/>
              <a:gd name="connsiteX21" fmla="*/ 2620605 w 6726719"/>
              <a:gd name="connsiteY21" fmla="*/ 3914775 h 5000625"/>
              <a:gd name="connsiteX22" fmla="*/ 3030180 w 6726719"/>
              <a:gd name="connsiteY22" fmla="*/ 4162425 h 5000625"/>
              <a:gd name="connsiteX23" fmla="*/ 3154005 w 6726719"/>
              <a:gd name="connsiteY23" fmla="*/ 4162425 h 5000625"/>
              <a:gd name="connsiteX24" fmla="*/ 3182580 w 6726719"/>
              <a:gd name="connsiteY24" fmla="*/ 4000500 h 5000625"/>
              <a:gd name="connsiteX25" fmla="*/ 3334980 w 6726719"/>
              <a:gd name="connsiteY25" fmla="*/ 4038600 h 5000625"/>
              <a:gd name="connsiteX26" fmla="*/ 3477855 w 6726719"/>
              <a:gd name="connsiteY26" fmla="*/ 4067175 h 5000625"/>
              <a:gd name="connsiteX27" fmla="*/ 3715980 w 6726719"/>
              <a:gd name="connsiteY27" fmla="*/ 4000500 h 5000625"/>
              <a:gd name="connsiteX28" fmla="*/ 3982680 w 6726719"/>
              <a:gd name="connsiteY28" fmla="*/ 3952875 h 5000625"/>
              <a:gd name="connsiteX29" fmla="*/ 4116030 w 6726719"/>
              <a:gd name="connsiteY29" fmla="*/ 3848100 h 5000625"/>
              <a:gd name="connsiteX30" fmla="*/ 4201755 w 6726719"/>
              <a:gd name="connsiteY30" fmla="*/ 3810000 h 5000625"/>
              <a:gd name="connsiteX31" fmla="*/ 4487505 w 6726719"/>
              <a:gd name="connsiteY31" fmla="*/ 3876675 h 5000625"/>
              <a:gd name="connsiteX32" fmla="*/ 4592280 w 6726719"/>
              <a:gd name="connsiteY32" fmla="*/ 3943350 h 5000625"/>
              <a:gd name="connsiteX33" fmla="*/ 4839930 w 6726719"/>
              <a:gd name="connsiteY33" fmla="*/ 3829050 h 5000625"/>
              <a:gd name="connsiteX34" fmla="*/ 5011380 w 6726719"/>
              <a:gd name="connsiteY34" fmla="*/ 3819525 h 5000625"/>
              <a:gd name="connsiteX35" fmla="*/ 5182830 w 6726719"/>
              <a:gd name="connsiteY35" fmla="*/ 3752850 h 5000625"/>
              <a:gd name="connsiteX36" fmla="*/ 5268555 w 6726719"/>
              <a:gd name="connsiteY36" fmla="*/ 3686175 h 5000625"/>
              <a:gd name="connsiteX37" fmla="*/ 5382855 w 6726719"/>
              <a:gd name="connsiteY37" fmla="*/ 3600450 h 5000625"/>
              <a:gd name="connsiteX38" fmla="*/ 5516205 w 6726719"/>
              <a:gd name="connsiteY38" fmla="*/ 3629025 h 5000625"/>
              <a:gd name="connsiteX39" fmla="*/ 5735280 w 6726719"/>
              <a:gd name="connsiteY39" fmla="*/ 3667125 h 5000625"/>
              <a:gd name="connsiteX40" fmla="*/ 5925780 w 6726719"/>
              <a:gd name="connsiteY40" fmla="*/ 3695700 h 5000625"/>
              <a:gd name="connsiteX41" fmla="*/ 5925780 w 6726719"/>
              <a:gd name="connsiteY41" fmla="*/ 3571875 h 5000625"/>
              <a:gd name="connsiteX42" fmla="*/ 5878155 w 6726719"/>
              <a:gd name="connsiteY42" fmla="*/ 3495675 h 5000625"/>
              <a:gd name="connsiteX43" fmla="*/ 5840055 w 6726719"/>
              <a:gd name="connsiteY43" fmla="*/ 3400425 h 5000625"/>
              <a:gd name="connsiteX44" fmla="*/ 5830530 w 6726719"/>
              <a:gd name="connsiteY44" fmla="*/ 3228975 h 5000625"/>
              <a:gd name="connsiteX45" fmla="*/ 5801955 w 6726719"/>
              <a:gd name="connsiteY45" fmla="*/ 3143250 h 5000625"/>
              <a:gd name="connsiteX46" fmla="*/ 5821005 w 6726719"/>
              <a:gd name="connsiteY46" fmla="*/ 2809875 h 5000625"/>
              <a:gd name="connsiteX47" fmla="*/ 5982930 w 6726719"/>
              <a:gd name="connsiteY47" fmla="*/ 2533650 h 5000625"/>
              <a:gd name="connsiteX48" fmla="*/ 6087705 w 6726719"/>
              <a:gd name="connsiteY48" fmla="*/ 2390775 h 5000625"/>
              <a:gd name="connsiteX49" fmla="*/ 6087705 w 6726719"/>
              <a:gd name="connsiteY49" fmla="*/ 2181225 h 5000625"/>
              <a:gd name="connsiteX50" fmla="*/ 6078180 w 6726719"/>
              <a:gd name="connsiteY50" fmla="*/ 2038350 h 5000625"/>
              <a:gd name="connsiteX51" fmla="*/ 6040080 w 6726719"/>
              <a:gd name="connsiteY51" fmla="*/ 1971675 h 5000625"/>
              <a:gd name="connsiteX52" fmla="*/ 6001980 w 6726719"/>
              <a:gd name="connsiteY52" fmla="*/ 1781175 h 5000625"/>
              <a:gd name="connsiteX53" fmla="*/ 6021030 w 6726719"/>
              <a:gd name="connsiteY53" fmla="*/ 1619250 h 5000625"/>
              <a:gd name="connsiteX54" fmla="*/ 6097230 w 6726719"/>
              <a:gd name="connsiteY54" fmla="*/ 1524000 h 5000625"/>
              <a:gd name="connsiteX55" fmla="*/ 6087705 w 6726719"/>
              <a:gd name="connsiteY55" fmla="*/ 1371600 h 5000625"/>
              <a:gd name="connsiteX56" fmla="*/ 6087705 w 6726719"/>
              <a:gd name="connsiteY56" fmla="*/ 1266825 h 5000625"/>
              <a:gd name="connsiteX57" fmla="*/ 6211530 w 6726719"/>
              <a:gd name="connsiteY57" fmla="*/ 1057275 h 5000625"/>
              <a:gd name="connsiteX58" fmla="*/ 6221055 w 6726719"/>
              <a:gd name="connsiteY58" fmla="*/ 952500 h 5000625"/>
              <a:gd name="connsiteX59" fmla="*/ 6221055 w 6726719"/>
              <a:gd name="connsiteY59" fmla="*/ 876300 h 5000625"/>
              <a:gd name="connsiteX60" fmla="*/ 6306780 w 6726719"/>
              <a:gd name="connsiteY60" fmla="*/ 723900 h 5000625"/>
              <a:gd name="connsiteX61" fmla="*/ 6344880 w 6726719"/>
              <a:gd name="connsiteY61" fmla="*/ 609600 h 5000625"/>
              <a:gd name="connsiteX62" fmla="*/ 6468705 w 6726719"/>
              <a:gd name="connsiteY62" fmla="*/ 466725 h 5000625"/>
              <a:gd name="connsiteX63" fmla="*/ 6563955 w 6726719"/>
              <a:gd name="connsiteY63" fmla="*/ 371475 h 5000625"/>
              <a:gd name="connsiteX64" fmla="*/ 6687780 w 6726719"/>
              <a:gd name="connsiteY64" fmla="*/ 295275 h 5000625"/>
              <a:gd name="connsiteX65" fmla="*/ 6725880 w 6726719"/>
              <a:gd name="connsiteY65" fmla="*/ 180975 h 5000625"/>
              <a:gd name="connsiteX66" fmla="*/ 6659205 w 6726719"/>
              <a:gd name="connsiteY66" fmla="*/ 0 h 5000625"/>
              <a:gd name="connsiteX0" fmla="*/ 1230 w 6691589"/>
              <a:gd name="connsiteY0" fmla="*/ 5000625 h 5000625"/>
              <a:gd name="connsiteX1" fmla="*/ 29805 w 6691589"/>
              <a:gd name="connsiteY1" fmla="*/ 4867275 h 5000625"/>
              <a:gd name="connsiteX2" fmla="*/ 201255 w 6691589"/>
              <a:gd name="connsiteY2" fmla="*/ 4829175 h 5000625"/>
              <a:gd name="connsiteX3" fmla="*/ 391755 w 6691589"/>
              <a:gd name="connsiteY3" fmla="*/ 4876800 h 5000625"/>
              <a:gd name="connsiteX4" fmla="*/ 534630 w 6691589"/>
              <a:gd name="connsiteY4" fmla="*/ 4829175 h 5000625"/>
              <a:gd name="connsiteX5" fmla="*/ 677505 w 6691589"/>
              <a:gd name="connsiteY5" fmla="*/ 4810125 h 5000625"/>
              <a:gd name="connsiteX6" fmla="*/ 820380 w 6691589"/>
              <a:gd name="connsiteY6" fmla="*/ 4657725 h 5000625"/>
              <a:gd name="connsiteX7" fmla="*/ 820380 w 6691589"/>
              <a:gd name="connsiteY7" fmla="*/ 4552950 h 5000625"/>
              <a:gd name="connsiteX8" fmla="*/ 991830 w 6691589"/>
              <a:gd name="connsiteY8" fmla="*/ 4429125 h 5000625"/>
              <a:gd name="connsiteX9" fmla="*/ 1068030 w 6691589"/>
              <a:gd name="connsiteY9" fmla="*/ 4257675 h 5000625"/>
              <a:gd name="connsiteX10" fmla="*/ 1191855 w 6691589"/>
              <a:gd name="connsiteY10" fmla="*/ 4086225 h 5000625"/>
              <a:gd name="connsiteX11" fmla="*/ 1477605 w 6691589"/>
              <a:gd name="connsiteY11" fmla="*/ 4029075 h 5000625"/>
              <a:gd name="connsiteX12" fmla="*/ 1572855 w 6691589"/>
              <a:gd name="connsiteY12" fmla="*/ 4162425 h 5000625"/>
              <a:gd name="connsiteX13" fmla="*/ 1677630 w 6691589"/>
              <a:gd name="connsiteY13" fmla="*/ 4257675 h 5000625"/>
              <a:gd name="connsiteX14" fmla="*/ 1782405 w 6691589"/>
              <a:gd name="connsiteY14" fmla="*/ 4295775 h 5000625"/>
              <a:gd name="connsiteX15" fmla="*/ 1820505 w 6691589"/>
              <a:gd name="connsiteY15" fmla="*/ 4219575 h 5000625"/>
              <a:gd name="connsiteX16" fmla="*/ 1887180 w 6691589"/>
              <a:gd name="connsiteY16" fmla="*/ 4086225 h 5000625"/>
              <a:gd name="connsiteX17" fmla="*/ 2011005 w 6691589"/>
              <a:gd name="connsiteY17" fmla="*/ 3914775 h 5000625"/>
              <a:gd name="connsiteX18" fmla="*/ 2115780 w 6691589"/>
              <a:gd name="connsiteY18" fmla="*/ 3838575 h 5000625"/>
              <a:gd name="connsiteX19" fmla="*/ 2211030 w 6691589"/>
              <a:gd name="connsiteY19" fmla="*/ 3743325 h 5000625"/>
              <a:gd name="connsiteX20" fmla="*/ 2344380 w 6691589"/>
              <a:gd name="connsiteY20" fmla="*/ 3810000 h 5000625"/>
              <a:gd name="connsiteX21" fmla="*/ 2620605 w 6691589"/>
              <a:gd name="connsiteY21" fmla="*/ 3914775 h 5000625"/>
              <a:gd name="connsiteX22" fmla="*/ 3030180 w 6691589"/>
              <a:gd name="connsiteY22" fmla="*/ 4162425 h 5000625"/>
              <a:gd name="connsiteX23" fmla="*/ 3154005 w 6691589"/>
              <a:gd name="connsiteY23" fmla="*/ 4162425 h 5000625"/>
              <a:gd name="connsiteX24" fmla="*/ 3182580 w 6691589"/>
              <a:gd name="connsiteY24" fmla="*/ 4000500 h 5000625"/>
              <a:gd name="connsiteX25" fmla="*/ 3334980 w 6691589"/>
              <a:gd name="connsiteY25" fmla="*/ 4038600 h 5000625"/>
              <a:gd name="connsiteX26" fmla="*/ 3477855 w 6691589"/>
              <a:gd name="connsiteY26" fmla="*/ 4067175 h 5000625"/>
              <a:gd name="connsiteX27" fmla="*/ 3715980 w 6691589"/>
              <a:gd name="connsiteY27" fmla="*/ 4000500 h 5000625"/>
              <a:gd name="connsiteX28" fmla="*/ 3982680 w 6691589"/>
              <a:gd name="connsiteY28" fmla="*/ 3952875 h 5000625"/>
              <a:gd name="connsiteX29" fmla="*/ 4116030 w 6691589"/>
              <a:gd name="connsiteY29" fmla="*/ 3848100 h 5000625"/>
              <a:gd name="connsiteX30" fmla="*/ 4201755 w 6691589"/>
              <a:gd name="connsiteY30" fmla="*/ 3810000 h 5000625"/>
              <a:gd name="connsiteX31" fmla="*/ 4487505 w 6691589"/>
              <a:gd name="connsiteY31" fmla="*/ 3876675 h 5000625"/>
              <a:gd name="connsiteX32" fmla="*/ 4592280 w 6691589"/>
              <a:gd name="connsiteY32" fmla="*/ 3943350 h 5000625"/>
              <a:gd name="connsiteX33" fmla="*/ 4839930 w 6691589"/>
              <a:gd name="connsiteY33" fmla="*/ 3829050 h 5000625"/>
              <a:gd name="connsiteX34" fmla="*/ 5011380 w 6691589"/>
              <a:gd name="connsiteY34" fmla="*/ 3819525 h 5000625"/>
              <a:gd name="connsiteX35" fmla="*/ 5182830 w 6691589"/>
              <a:gd name="connsiteY35" fmla="*/ 3752850 h 5000625"/>
              <a:gd name="connsiteX36" fmla="*/ 5268555 w 6691589"/>
              <a:gd name="connsiteY36" fmla="*/ 3686175 h 5000625"/>
              <a:gd name="connsiteX37" fmla="*/ 5382855 w 6691589"/>
              <a:gd name="connsiteY37" fmla="*/ 3600450 h 5000625"/>
              <a:gd name="connsiteX38" fmla="*/ 5516205 w 6691589"/>
              <a:gd name="connsiteY38" fmla="*/ 3629025 h 5000625"/>
              <a:gd name="connsiteX39" fmla="*/ 5735280 w 6691589"/>
              <a:gd name="connsiteY39" fmla="*/ 3667125 h 5000625"/>
              <a:gd name="connsiteX40" fmla="*/ 5925780 w 6691589"/>
              <a:gd name="connsiteY40" fmla="*/ 3695700 h 5000625"/>
              <a:gd name="connsiteX41" fmla="*/ 5925780 w 6691589"/>
              <a:gd name="connsiteY41" fmla="*/ 3571875 h 5000625"/>
              <a:gd name="connsiteX42" fmla="*/ 5878155 w 6691589"/>
              <a:gd name="connsiteY42" fmla="*/ 3495675 h 5000625"/>
              <a:gd name="connsiteX43" fmla="*/ 5840055 w 6691589"/>
              <a:gd name="connsiteY43" fmla="*/ 3400425 h 5000625"/>
              <a:gd name="connsiteX44" fmla="*/ 5830530 w 6691589"/>
              <a:gd name="connsiteY44" fmla="*/ 3228975 h 5000625"/>
              <a:gd name="connsiteX45" fmla="*/ 5801955 w 6691589"/>
              <a:gd name="connsiteY45" fmla="*/ 3143250 h 5000625"/>
              <a:gd name="connsiteX46" fmla="*/ 5821005 w 6691589"/>
              <a:gd name="connsiteY46" fmla="*/ 2809875 h 5000625"/>
              <a:gd name="connsiteX47" fmla="*/ 5982930 w 6691589"/>
              <a:gd name="connsiteY47" fmla="*/ 2533650 h 5000625"/>
              <a:gd name="connsiteX48" fmla="*/ 6087705 w 6691589"/>
              <a:gd name="connsiteY48" fmla="*/ 2390775 h 5000625"/>
              <a:gd name="connsiteX49" fmla="*/ 6087705 w 6691589"/>
              <a:gd name="connsiteY49" fmla="*/ 2181225 h 5000625"/>
              <a:gd name="connsiteX50" fmla="*/ 6078180 w 6691589"/>
              <a:gd name="connsiteY50" fmla="*/ 2038350 h 5000625"/>
              <a:gd name="connsiteX51" fmla="*/ 6040080 w 6691589"/>
              <a:gd name="connsiteY51" fmla="*/ 1971675 h 5000625"/>
              <a:gd name="connsiteX52" fmla="*/ 6001980 w 6691589"/>
              <a:gd name="connsiteY52" fmla="*/ 1781175 h 5000625"/>
              <a:gd name="connsiteX53" fmla="*/ 6021030 w 6691589"/>
              <a:gd name="connsiteY53" fmla="*/ 1619250 h 5000625"/>
              <a:gd name="connsiteX54" fmla="*/ 6097230 w 6691589"/>
              <a:gd name="connsiteY54" fmla="*/ 1524000 h 5000625"/>
              <a:gd name="connsiteX55" fmla="*/ 6087705 w 6691589"/>
              <a:gd name="connsiteY55" fmla="*/ 1371600 h 5000625"/>
              <a:gd name="connsiteX56" fmla="*/ 6087705 w 6691589"/>
              <a:gd name="connsiteY56" fmla="*/ 1266825 h 5000625"/>
              <a:gd name="connsiteX57" fmla="*/ 6211530 w 6691589"/>
              <a:gd name="connsiteY57" fmla="*/ 1057275 h 5000625"/>
              <a:gd name="connsiteX58" fmla="*/ 6221055 w 6691589"/>
              <a:gd name="connsiteY58" fmla="*/ 952500 h 5000625"/>
              <a:gd name="connsiteX59" fmla="*/ 6221055 w 6691589"/>
              <a:gd name="connsiteY59" fmla="*/ 876300 h 5000625"/>
              <a:gd name="connsiteX60" fmla="*/ 6306780 w 6691589"/>
              <a:gd name="connsiteY60" fmla="*/ 723900 h 5000625"/>
              <a:gd name="connsiteX61" fmla="*/ 6344880 w 6691589"/>
              <a:gd name="connsiteY61" fmla="*/ 609600 h 5000625"/>
              <a:gd name="connsiteX62" fmla="*/ 6468705 w 6691589"/>
              <a:gd name="connsiteY62" fmla="*/ 466725 h 5000625"/>
              <a:gd name="connsiteX63" fmla="*/ 6563955 w 6691589"/>
              <a:gd name="connsiteY63" fmla="*/ 371475 h 5000625"/>
              <a:gd name="connsiteX64" fmla="*/ 6687780 w 6691589"/>
              <a:gd name="connsiteY64" fmla="*/ 295275 h 5000625"/>
              <a:gd name="connsiteX65" fmla="*/ 6659205 w 6691589"/>
              <a:gd name="connsiteY65" fmla="*/ 0 h 5000625"/>
              <a:gd name="connsiteX0" fmla="*/ 1230 w 6687780"/>
              <a:gd name="connsiteY0" fmla="*/ 4705350 h 4705350"/>
              <a:gd name="connsiteX1" fmla="*/ 29805 w 6687780"/>
              <a:gd name="connsiteY1" fmla="*/ 4572000 h 4705350"/>
              <a:gd name="connsiteX2" fmla="*/ 201255 w 6687780"/>
              <a:gd name="connsiteY2" fmla="*/ 4533900 h 4705350"/>
              <a:gd name="connsiteX3" fmla="*/ 391755 w 6687780"/>
              <a:gd name="connsiteY3" fmla="*/ 4581525 h 4705350"/>
              <a:gd name="connsiteX4" fmla="*/ 534630 w 6687780"/>
              <a:gd name="connsiteY4" fmla="*/ 4533900 h 4705350"/>
              <a:gd name="connsiteX5" fmla="*/ 677505 w 6687780"/>
              <a:gd name="connsiteY5" fmla="*/ 4514850 h 4705350"/>
              <a:gd name="connsiteX6" fmla="*/ 820380 w 6687780"/>
              <a:gd name="connsiteY6" fmla="*/ 4362450 h 4705350"/>
              <a:gd name="connsiteX7" fmla="*/ 820380 w 6687780"/>
              <a:gd name="connsiteY7" fmla="*/ 4257675 h 4705350"/>
              <a:gd name="connsiteX8" fmla="*/ 991830 w 6687780"/>
              <a:gd name="connsiteY8" fmla="*/ 4133850 h 4705350"/>
              <a:gd name="connsiteX9" fmla="*/ 1068030 w 6687780"/>
              <a:gd name="connsiteY9" fmla="*/ 3962400 h 4705350"/>
              <a:gd name="connsiteX10" fmla="*/ 1191855 w 6687780"/>
              <a:gd name="connsiteY10" fmla="*/ 3790950 h 4705350"/>
              <a:gd name="connsiteX11" fmla="*/ 1477605 w 6687780"/>
              <a:gd name="connsiteY11" fmla="*/ 3733800 h 4705350"/>
              <a:gd name="connsiteX12" fmla="*/ 1572855 w 6687780"/>
              <a:gd name="connsiteY12" fmla="*/ 3867150 h 4705350"/>
              <a:gd name="connsiteX13" fmla="*/ 1677630 w 6687780"/>
              <a:gd name="connsiteY13" fmla="*/ 3962400 h 4705350"/>
              <a:gd name="connsiteX14" fmla="*/ 1782405 w 6687780"/>
              <a:gd name="connsiteY14" fmla="*/ 4000500 h 4705350"/>
              <a:gd name="connsiteX15" fmla="*/ 1820505 w 6687780"/>
              <a:gd name="connsiteY15" fmla="*/ 3924300 h 4705350"/>
              <a:gd name="connsiteX16" fmla="*/ 1887180 w 6687780"/>
              <a:gd name="connsiteY16" fmla="*/ 3790950 h 4705350"/>
              <a:gd name="connsiteX17" fmla="*/ 2011005 w 6687780"/>
              <a:gd name="connsiteY17" fmla="*/ 3619500 h 4705350"/>
              <a:gd name="connsiteX18" fmla="*/ 2115780 w 6687780"/>
              <a:gd name="connsiteY18" fmla="*/ 3543300 h 4705350"/>
              <a:gd name="connsiteX19" fmla="*/ 2211030 w 6687780"/>
              <a:gd name="connsiteY19" fmla="*/ 3448050 h 4705350"/>
              <a:gd name="connsiteX20" fmla="*/ 2344380 w 6687780"/>
              <a:gd name="connsiteY20" fmla="*/ 3514725 h 4705350"/>
              <a:gd name="connsiteX21" fmla="*/ 2620605 w 6687780"/>
              <a:gd name="connsiteY21" fmla="*/ 3619500 h 4705350"/>
              <a:gd name="connsiteX22" fmla="*/ 3030180 w 6687780"/>
              <a:gd name="connsiteY22" fmla="*/ 3867150 h 4705350"/>
              <a:gd name="connsiteX23" fmla="*/ 3154005 w 6687780"/>
              <a:gd name="connsiteY23" fmla="*/ 3867150 h 4705350"/>
              <a:gd name="connsiteX24" fmla="*/ 3182580 w 6687780"/>
              <a:gd name="connsiteY24" fmla="*/ 3705225 h 4705350"/>
              <a:gd name="connsiteX25" fmla="*/ 3334980 w 6687780"/>
              <a:gd name="connsiteY25" fmla="*/ 3743325 h 4705350"/>
              <a:gd name="connsiteX26" fmla="*/ 3477855 w 6687780"/>
              <a:gd name="connsiteY26" fmla="*/ 3771900 h 4705350"/>
              <a:gd name="connsiteX27" fmla="*/ 3715980 w 6687780"/>
              <a:gd name="connsiteY27" fmla="*/ 3705225 h 4705350"/>
              <a:gd name="connsiteX28" fmla="*/ 3982680 w 6687780"/>
              <a:gd name="connsiteY28" fmla="*/ 3657600 h 4705350"/>
              <a:gd name="connsiteX29" fmla="*/ 4116030 w 6687780"/>
              <a:gd name="connsiteY29" fmla="*/ 3552825 h 4705350"/>
              <a:gd name="connsiteX30" fmla="*/ 4201755 w 6687780"/>
              <a:gd name="connsiteY30" fmla="*/ 3514725 h 4705350"/>
              <a:gd name="connsiteX31" fmla="*/ 4487505 w 6687780"/>
              <a:gd name="connsiteY31" fmla="*/ 3581400 h 4705350"/>
              <a:gd name="connsiteX32" fmla="*/ 4592280 w 6687780"/>
              <a:gd name="connsiteY32" fmla="*/ 3648075 h 4705350"/>
              <a:gd name="connsiteX33" fmla="*/ 4839930 w 6687780"/>
              <a:gd name="connsiteY33" fmla="*/ 3533775 h 4705350"/>
              <a:gd name="connsiteX34" fmla="*/ 5011380 w 6687780"/>
              <a:gd name="connsiteY34" fmla="*/ 3524250 h 4705350"/>
              <a:gd name="connsiteX35" fmla="*/ 5182830 w 6687780"/>
              <a:gd name="connsiteY35" fmla="*/ 3457575 h 4705350"/>
              <a:gd name="connsiteX36" fmla="*/ 5268555 w 6687780"/>
              <a:gd name="connsiteY36" fmla="*/ 3390900 h 4705350"/>
              <a:gd name="connsiteX37" fmla="*/ 5382855 w 6687780"/>
              <a:gd name="connsiteY37" fmla="*/ 3305175 h 4705350"/>
              <a:gd name="connsiteX38" fmla="*/ 5516205 w 6687780"/>
              <a:gd name="connsiteY38" fmla="*/ 3333750 h 4705350"/>
              <a:gd name="connsiteX39" fmla="*/ 5735280 w 6687780"/>
              <a:gd name="connsiteY39" fmla="*/ 3371850 h 4705350"/>
              <a:gd name="connsiteX40" fmla="*/ 5925780 w 6687780"/>
              <a:gd name="connsiteY40" fmla="*/ 3400425 h 4705350"/>
              <a:gd name="connsiteX41" fmla="*/ 5925780 w 6687780"/>
              <a:gd name="connsiteY41" fmla="*/ 3276600 h 4705350"/>
              <a:gd name="connsiteX42" fmla="*/ 5878155 w 6687780"/>
              <a:gd name="connsiteY42" fmla="*/ 3200400 h 4705350"/>
              <a:gd name="connsiteX43" fmla="*/ 5840055 w 6687780"/>
              <a:gd name="connsiteY43" fmla="*/ 3105150 h 4705350"/>
              <a:gd name="connsiteX44" fmla="*/ 5830530 w 6687780"/>
              <a:gd name="connsiteY44" fmla="*/ 2933700 h 4705350"/>
              <a:gd name="connsiteX45" fmla="*/ 5801955 w 6687780"/>
              <a:gd name="connsiteY45" fmla="*/ 2847975 h 4705350"/>
              <a:gd name="connsiteX46" fmla="*/ 5821005 w 6687780"/>
              <a:gd name="connsiteY46" fmla="*/ 2514600 h 4705350"/>
              <a:gd name="connsiteX47" fmla="*/ 5982930 w 6687780"/>
              <a:gd name="connsiteY47" fmla="*/ 2238375 h 4705350"/>
              <a:gd name="connsiteX48" fmla="*/ 6087705 w 6687780"/>
              <a:gd name="connsiteY48" fmla="*/ 2095500 h 4705350"/>
              <a:gd name="connsiteX49" fmla="*/ 6087705 w 6687780"/>
              <a:gd name="connsiteY49" fmla="*/ 1885950 h 4705350"/>
              <a:gd name="connsiteX50" fmla="*/ 6078180 w 6687780"/>
              <a:gd name="connsiteY50" fmla="*/ 1743075 h 4705350"/>
              <a:gd name="connsiteX51" fmla="*/ 6040080 w 6687780"/>
              <a:gd name="connsiteY51" fmla="*/ 1676400 h 4705350"/>
              <a:gd name="connsiteX52" fmla="*/ 6001980 w 6687780"/>
              <a:gd name="connsiteY52" fmla="*/ 1485900 h 4705350"/>
              <a:gd name="connsiteX53" fmla="*/ 6021030 w 6687780"/>
              <a:gd name="connsiteY53" fmla="*/ 1323975 h 4705350"/>
              <a:gd name="connsiteX54" fmla="*/ 6097230 w 6687780"/>
              <a:gd name="connsiteY54" fmla="*/ 1228725 h 4705350"/>
              <a:gd name="connsiteX55" fmla="*/ 6087705 w 6687780"/>
              <a:gd name="connsiteY55" fmla="*/ 1076325 h 4705350"/>
              <a:gd name="connsiteX56" fmla="*/ 6087705 w 6687780"/>
              <a:gd name="connsiteY56" fmla="*/ 971550 h 4705350"/>
              <a:gd name="connsiteX57" fmla="*/ 6211530 w 6687780"/>
              <a:gd name="connsiteY57" fmla="*/ 762000 h 4705350"/>
              <a:gd name="connsiteX58" fmla="*/ 6221055 w 6687780"/>
              <a:gd name="connsiteY58" fmla="*/ 657225 h 4705350"/>
              <a:gd name="connsiteX59" fmla="*/ 6221055 w 6687780"/>
              <a:gd name="connsiteY59" fmla="*/ 581025 h 4705350"/>
              <a:gd name="connsiteX60" fmla="*/ 6306780 w 6687780"/>
              <a:gd name="connsiteY60" fmla="*/ 428625 h 4705350"/>
              <a:gd name="connsiteX61" fmla="*/ 6344880 w 6687780"/>
              <a:gd name="connsiteY61" fmla="*/ 314325 h 4705350"/>
              <a:gd name="connsiteX62" fmla="*/ 6468705 w 6687780"/>
              <a:gd name="connsiteY62" fmla="*/ 171450 h 4705350"/>
              <a:gd name="connsiteX63" fmla="*/ 6563955 w 6687780"/>
              <a:gd name="connsiteY63" fmla="*/ 76200 h 4705350"/>
              <a:gd name="connsiteX64" fmla="*/ 6687780 w 6687780"/>
              <a:gd name="connsiteY64" fmla="*/ 0 h 4705350"/>
              <a:gd name="connsiteX0" fmla="*/ 1230 w 6563955"/>
              <a:gd name="connsiteY0" fmla="*/ 4629150 h 4629150"/>
              <a:gd name="connsiteX1" fmla="*/ 29805 w 6563955"/>
              <a:gd name="connsiteY1" fmla="*/ 4495800 h 4629150"/>
              <a:gd name="connsiteX2" fmla="*/ 201255 w 6563955"/>
              <a:gd name="connsiteY2" fmla="*/ 4457700 h 4629150"/>
              <a:gd name="connsiteX3" fmla="*/ 391755 w 6563955"/>
              <a:gd name="connsiteY3" fmla="*/ 4505325 h 4629150"/>
              <a:gd name="connsiteX4" fmla="*/ 534630 w 6563955"/>
              <a:gd name="connsiteY4" fmla="*/ 4457700 h 4629150"/>
              <a:gd name="connsiteX5" fmla="*/ 677505 w 6563955"/>
              <a:gd name="connsiteY5" fmla="*/ 4438650 h 4629150"/>
              <a:gd name="connsiteX6" fmla="*/ 820380 w 6563955"/>
              <a:gd name="connsiteY6" fmla="*/ 4286250 h 4629150"/>
              <a:gd name="connsiteX7" fmla="*/ 820380 w 6563955"/>
              <a:gd name="connsiteY7" fmla="*/ 4181475 h 4629150"/>
              <a:gd name="connsiteX8" fmla="*/ 991830 w 6563955"/>
              <a:gd name="connsiteY8" fmla="*/ 4057650 h 4629150"/>
              <a:gd name="connsiteX9" fmla="*/ 1068030 w 6563955"/>
              <a:gd name="connsiteY9" fmla="*/ 3886200 h 4629150"/>
              <a:gd name="connsiteX10" fmla="*/ 1191855 w 6563955"/>
              <a:gd name="connsiteY10" fmla="*/ 3714750 h 4629150"/>
              <a:gd name="connsiteX11" fmla="*/ 1477605 w 6563955"/>
              <a:gd name="connsiteY11" fmla="*/ 3657600 h 4629150"/>
              <a:gd name="connsiteX12" fmla="*/ 1572855 w 6563955"/>
              <a:gd name="connsiteY12" fmla="*/ 3790950 h 4629150"/>
              <a:gd name="connsiteX13" fmla="*/ 1677630 w 6563955"/>
              <a:gd name="connsiteY13" fmla="*/ 3886200 h 4629150"/>
              <a:gd name="connsiteX14" fmla="*/ 1782405 w 6563955"/>
              <a:gd name="connsiteY14" fmla="*/ 3924300 h 4629150"/>
              <a:gd name="connsiteX15" fmla="*/ 1820505 w 6563955"/>
              <a:gd name="connsiteY15" fmla="*/ 3848100 h 4629150"/>
              <a:gd name="connsiteX16" fmla="*/ 1887180 w 6563955"/>
              <a:gd name="connsiteY16" fmla="*/ 3714750 h 4629150"/>
              <a:gd name="connsiteX17" fmla="*/ 2011005 w 6563955"/>
              <a:gd name="connsiteY17" fmla="*/ 3543300 h 4629150"/>
              <a:gd name="connsiteX18" fmla="*/ 2115780 w 6563955"/>
              <a:gd name="connsiteY18" fmla="*/ 3467100 h 4629150"/>
              <a:gd name="connsiteX19" fmla="*/ 2211030 w 6563955"/>
              <a:gd name="connsiteY19" fmla="*/ 3371850 h 4629150"/>
              <a:gd name="connsiteX20" fmla="*/ 2344380 w 6563955"/>
              <a:gd name="connsiteY20" fmla="*/ 3438525 h 4629150"/>
              <a:gd name="connsiteX21" fmla="*/ 2620605 w 6563955"/>
              <a:gd name="connsiteY21" fmla="*/ 3543300 h 4629150"/>
              <a:gd name="connsiteX22" fmla="*/ 3030180 w 6563955"/>
              <a:gd name="connsiteY22" fmla="*/ 3790950 h 4629150"/>
              <a:gd name="connsiteX23" fmla="*/ 3154005 w 6563955"/>
              <a:gd name="connsiteY23" fmla="*/ 3790950 h 4629150"/>
              <a:gd name="connsiteX24" fmla="*/ 3182580 w 6563955"/>
              <a:gd name="connsiteY24" fmla="*/ 3629025 h 4629150"/>
              <a:gd name="connsiteX25" fmla="*/ 3334980 w 6563955"/>
              <a:gd name="connsiteY25" fmla="*/ 3667125 h 4629150"/>
              <a:gd name="connsiteX26" fmla="*/ 3477855 w 6563955"/>
              <a:gd name="connsiteY26" fmla="*/ 3695700 h 4629150"/>
              <a:gd name="connsiteX27" fmla="*/ 3715980 w 6563955"/>
              <a:gd name="connsiteY27" fmla="*/ 3629025 h 4629150"/>
              <a:gd name="connsiteX28" fmla="*/ 3982680 w 6563955"/>
              <a:gd name="connsiteY28" fmla="*/ 3581400 h 4629150"/>
              <a:gd name="connsiteX29" fmla="*/ 4116030 w 6563955"/>
              <a:gd name="connsiteY29" fmla="*/ 3476625 h 4629150"/>
              <a:gd name="connsiteX30" fmla="*/ 4201755 w 6563955"/>
              <a:gd name="connsiteY30" fmla="*/ 3438525 h 4629150"/>
              <a:gd name="connsiteX31" fmla="*/ 4487505 w 6563955"/>
              <a:gd name="connsiteY31" fmla="*/ 3505200 h 4629150"/>
              <a:gd name="connsiteX32" fmla="*/ 4592280 w 6563955"/>
              <a:gd name="connsiteY32" fmla="*/ 3571875 h 4629150"/>
              <a:gd name="connsiteX33" fmla="*/ 4839930 w 6563955"/>
              <a:gd name="connsiteY33" fmla="*/ 3457575 h 4629150"/>
              <a:gd name="connsiteX34" fmla="*/ 5011380 w 6563955"/>
              <a:gd name="connsiteY34" fmla="*/ 3448050 h 4629150"/>
              <a:gd name="connsiteX35" fmla="*/ 5182830 w 6563955"/>
              <a:gd name="connsiteY35" fmla="*/ 3381375 h 4629150"/>
              <a:gd name="connsiteX36" fmla="*/ 5268555 w 6563955"/>
              <a:gd name="connsiteY36" fmla="*/ 3314700 h 4629150"/>
              <a:gd name="connsiteX37" fmla="*/ 5382855 w 6563955"/>
              <a:gd name="connsiteY37" fmla="*/ 3228975 h 4629150"/>
              <a:gd name="connsiteX38" fmla="*/ 5516205 w 6563955"/>
              <a:gd name="connsiteY38" fmla="*/ 3257550 h 4629150"/>
              <a:gd name="connsiteX39" fmla="*/ 5735280 w 6563955"/>
              <a:gd name="connsiteY39" fmla="*/ 3295650 h 4629150"/>
              <a:gd name="connsiteX40" fmla="*/ 5925780 w 6563955"/>
              <a:gd name="connsiteY40" fmla="*/ 3324225 h 4629150"/>
              <a:gd name="connsiteX41" fmla="*/ 5925780 w 6563955"/>
              <a:gd name="connsiteY41" fmla="*/ 3200400 h 4629150"/>
              <a:gd name="connsiteX42" fmla="*/ 5878155 w 6563955"/>
              <a:gd name="connsiteY42" fmla="*/ 3124200 h 4629150"/>
              <a:gd name="connsiteX43" fmla="*/ 5840055 w 6563955"/>
              <a:gd name="connsiteY43" fmla="*/ 3028950 h 4629150"/>
              <a:gd name="connsiteX44" fmla="*/ 5830530 w 6563955"/>
              <a:gd name="connsiteY44" fmla="*/ 2857500 h 4629150"/>
              <a:gd name="connsiteX45" fmla="*/ 5801955 w 6563955"/>
              <a:gd name="connsiteY45" fmla="*/ 2771775 h 4629150"/>
              <a:gd name="connsiteX46" fmla="*/ 5821005 w 6563955"/>
              <a:gd name="connsiteY46" fmla="*/ 2438400 h 4629150"/>
              <a:gd name="connsiteX47" fmla="*/ 5982930 w 6563955"/>
              <a:gd name="connsiteY47" fmla="*/ 2162175 h 4629150"/>
              <a:gd name="connsiteX48" fmla="*/ 6087705 w 6563955"/>
              <a:gd name="connsiteY48" fmla="*/ 2019300 h 4629150"/>
              <a:gd name="connsiteX49" fmla="*/ 6087705 w 6563955"/>
              <a:gd name="connsiteY49" fmla="*/ 1809750 h 4629150"/>
              <a:gd name="connsiteX50" fmla="*/ 6078180 w 6563955"/>
              <a:gd name="connsiteY50" fmla="*/ 1666875 h 4629150"/>
              <a:gd name="connsiteX51" fmla="*/ 6040080 w 6563955"/>
              <a:gd name="connsiteY51" fmla="*/ 1600200 h 4629150"/>
              <a:gd name="connsiteX52" fmla="*/ 6001980 w 6563955"/>
              <a:gd name="connsiteY52" fmla="*/ 1409700 h 4629150"/>
              <a:gd name="connsiteX53" fmla="*/ 6021030 w 6563955"/>
              <a:gd name="connsiteY53" fmla="*/ 1247775 h 4629150"/>
              <a:gd name="connsiteX54" fmla="*/ 6097230 w 6563955"/>
              <a:gd name="connsiteY54" fmla="*/ 1152525 h 4629150"/>
              <a:gd name="connsiteX55" fmla="*/ 6087705 w 6563955"/>
              <a:gd name="connsiteY55" fmla="*/ 1000125 h 4629150"/>
              <a:gd name="connsiteX56" fmla="*/ 6087705 w 6563955"/>
              <a:gd name="connsiteY56" fmla="*/ 895350 h 4629150"/>
              <a:gd name="connsiteX57" fmla="*/ 6211530 w 6563955"/>
              <a:gd name="connsiteY57" fmla="*/ 685800 h 4629150"/>
              <a:gd name="connsiteX58" fmla="*/ 6221055 w 6563955"/>
              <a:gd name="connsiteY58" fmla="*/ 581025 h 4629150"/>
              <a:gd name="connsiteX59" fmla="*/ 6221055 w 6563955"/>
              <a:gd name="connsiteY59" fmla="*/ 504825 h 4629150"/>
              <a:gd name="connsiteX60" fmla="*/ 6306780 w 6563955"/>
              <a:gd name="connsiteY60" fmla="*/ 352425 h 4629150"/>
              <a:gd name="connsiteX61" fmla="*/ 6344880 w 6563955"/>
              <a:gd name="connsiteY61" fmla="*/ 238125 h 4629150"/>
              <a:gd name="connsiteX62" fmla="*/ 6468705 w 6563955"/>
              <a:gd name="connsiteY62" fmla="*/ 95250 h 4629150"/>
              <a:gd name="connsiteX63" fmla="*/ 6563955 w 6563955"/>
              <a:gd name="connsiteY63" fmla="*/ 0 h 4629150"/>
              <a:gd name="connsiteX0" fmla="*/ 1230 w 6468705"/>
              <a:gd name="connsiteY0" fmla="*/ 4533900 h 4533900"/>
              <a:gd name="connsiteX1" fmla="*/ 29805 w 6468705"/>
              <a:gd name="connsiteY1" fmla="*/ 4400550 h 4533900"/>
              <a:gd name="connsiteX2" fmla="*/ 201255 w 6468705"/>
              <a:gd name="connsiteY2" fmla="*/ 4362450 h 4533900"/>
              <a:gd name="connsiteX3" fmla="*/ 391755 w 6468705"/>
              <a:gd name="connsiteY3" fmla="*/ 4410075 h 4533900"/>
              <a:gd name="connsiteX4" fmla="*/ 534630 w 6468705"/>
              <a:gd name="connsiteY4" fmla="*/ 4362450 h 4533900"/>
              <a:gd name="connsiteX5" fmla="*/ 677505 w 6468705"/>
              <a:gd name="connsiteY5" fmla="*/ 4343400 h 4533900"/>
              <a:gd name="connsiteX6" fmla="*/ 820380 w 6468705"/>
              <a:gd name="connsiteY6" fmla="*/ 4191000 h 4533900"/>
              <a:gd name="connsiteX7" fmla="*/ 820380 w 6468705"/>
              <a:gd name="connsiteY7" fmla="*/ 4086225 h 4533900"/>
              <a:gd name="connsiteX8" fmla="*/ 991830 w 6468705"/>
              <a:gd name="connsiteY8" fmla="*/ 3962400 h 4533900"/>
              <a:gd name="connsiteX9" fmla="*/ 1068030 w 6468705"/>
              <a:gd name="connsiteY9" fmla="*/ 3790950 h 4533900"/>
              <a:gd name="connsiteX10" fmla="*/ 1191855 w 6468705"/>
              <a:gd name="connsiteY10" fmla="*/ 3619500 h 4533900"/>
              <a:gd name="connsiteX11" fmla="*/ 1477605 w 6468705"/>
              <a:gd name="connsiteY11" fmla="*/ 3562350 h 4533900"/>
              <a:gd name="connsiteX12" fmla="*/ 1572855 w 6468705"/>
              <a:gd name="connsiteY12" fmla="*/ 3695700 h 4533900"/>
              <a:gd name="connsiteX13" fmla="*/ 1677630 w 6468705"/>
              <a:gd name="connsiteY13" fmla="*/ 3790950 h 4533900"/>
              <a:gd name="connsiteX14" fmla="*/ 1782405 w 6468705"/>
              <a:gd name="connsiteY14" fmla="*/ 3829050 h 4533900"/>
              <a:gd name="connsiteX15" fmla="*/ 1820505 w 6468705"/>
              <a:gd name="connsiteY15" fmla="*/ 3752850 h 4533900"/>
              <a:gd name="connsiteX16" fmla="*/ 1887180 w 6468705"/>
              <a:gd name="connsiteY16" fmla="*/ 3619500 h 4533900"/>
              <a:gd name="connsiteX17" fmla="*/ 2011005 w 6468705"/>
              <a:gd name="connsiteY17" fmla="*/ 3448050 h 4533900"/>
              <a:gd name="connsiteX18" fmla="*/ 2115780 w 6468705"/>
              <a:gd name="connsiteY18" fmla="*/ 3371850 h 4533900"/>
              <a:gd name="connsiteX19" fmla="*/ 2211030 w 6468705"/>
              <a:gd name="connsiteY19" fmla="*/ 3276600 h 4533900"/>
              <a:gd name="connsiteX20" fmla="*/ 2344380 w 6468705"/>
              <a:gd name="connsiteY20" fmla="*/ 3343275 h 4533900"/>
              <a:gd name="connsiteX21" fmla="*/ 2620605 w 6468705"/>
              <a:gd name="connsiteY21" fmla="*/ 3448050 h 4533900"/>
              <a:gd name="connsiteX22" fmla="*/ 3030180 w 6468705"/>
              <a:gd name="connsiteY22" fmla="*/ 3695700 h 4533900"/>
              <a:gd name="connsiteX23" fmla="*/ 3154005 w 6468705"/>
              <a:gd name="connsiteY23" fmla="*/ 3695700 h 4533900"/>
              <a:gd name="connsiteX24" fmla="*/ 3182580 w 6468705"/>
              <a:gd name="connsiteY24" fmla="*/ 3533775 h 4533900"/>
              <a:gd name="connsiteX25" fmla="*/ 3334980 w 6468705"/>
              <a:gd name="connsiteY25" fmla="*/ 3571875 h 4533900"/>
              <a:gd name="connsiteX26" fmla="*/ 3477855 w 6468705"/>
              <a:gd name="connsiteY26" fmla="*/ 3600450 h 4533900"/>
              <a:gd name="connsiteX27" fmla="*/ 3715980 w 6468705"/>
              <a:gd name="connsiteY27" fmla="*/ 3533775 h 4533900"/>
              <a:gd name="connsiteX28" fmla="*/ 3982680 w 6468705"/>
              <a:gd name="connsiteY28" fmla="*/ 3486150 h 4533900"/>
              <a:gd name="connsiteX29" fmla="*/ 4116030 w 6468705"/>
              <a:gd name="connsiteY29" fmla="*/ 3381375 h 4533900"/>
              <a:gd name="connsiteX30" fmla="*/ 4201755 w 6468705"/>
              <a:gd name="connsiteY30" fmla="*/ 3343275 h 4533900"/>
              <a:gd name="connsiteX31" fmla="*/ 4487505 w 6468705"/>
              <a:gd name="connsiteY31" fmla="*/ 3409950 h 4533900"/>
              <a:gd name="connsiteX32" fmla="*/ 4592280 w 6468705"/>
              <a:gd name="connsiteY32" fmla="*/ 3476625 h 4533900"/>
              <a:gd name="connsiteX33" fmla="*/ 4839930 w 6468705"/>
              <a:gd name="connsiteY33" fmla="*/ 3362325 h 4533900"/>
              <a:gd name="connsiteX34" fmla="*/ 5011380 w 6468705"/>
              <a:gd name="connsiteY34" fmla="*/ 3352800 h 4533900"/>
              <a:gd name="connsiteX35" fmla="*/ 5182830 w 6468705"/>
              <a:gd name="connsiteY35" fmla="*/ 3286125 h 4533900"/>
              <a:gd name="connsiteX36" fmla="*/ 5268555 w 6468705"/>
              <a:gd name="connsiteY36" fmla="*/ 3219450 h 4533900"/>
              <a:gd name="connsiteX37" fmla="*/ 5382855 w 6468705"/>
              <a:gd name="connsiteY37" fmla="*/ 3133725 h 4533900"/>
              <a:gd name="connsiteX38" fmla="*/ 5516205 w 6468705"/>
              <a:gd name="connsiteY38" fmla="*/ 3162300 h 4533900"/>
              <a:gd name="connsiteX39" fmla="*/ 5735280 w 6468705"/>
              <a:gd name="connsiteY39" fmla="*/ 3200400 h 4533900"/>
              <a:gd name="connsiteX40" fmla="*/ 5925780 w 6468705"/>
              <a:gd name="connsiteY40" fmla="*/ 3228975 h 4533900"/>
              <a:gd name="connsiteX41" fmla="*/ 5925780 w 6468705"/>
              <a:gd name="connsiteY41" fmla="*/ 3105150 h 4533900"/>
              <a:gd name="connsiteX42" fmla="*/ 5878155 w 6468705"/>
              <a:gd name="connsiteY42" fmla="*/ 3028950 h 4533900"/>
              <a:gd name="connsiteX43" fmla="*/ 5840055 w 6468705"/>
              <a:gd name="connsiteY43" fmla="*/ 2933700 h 4533900"/>
              <a:gd name="connsiteX44" fmla="*/ 5830530 w 6468705"/>
              <a:gd name="connsiteY44" fmla="*/ 2762250 h 4533900"/>
              <a:gd name="connsiteX45" fmla="*/ 5801955 w 6468705"/>
              <a:gd name="connsiteY45" fmla="*/ 2676525 h 4533900"/>
              <a:gd name="connsiteX46" fmla="*/ 5821005 w 6468705"/>
              <a:gd name="connsiteY46" fmla="*/ 2343150 h 4533900"/>
              <a:gd name="connsiteX47" fmla="*/ 5982930 w 6468705"/>
              <a:gd name="connsiteY47" fmla="*/ 2066925 h 4533900"/>
              <a:gd name="connsiteX48" fmla="*/ 6087705 w 6468705"/>
              <a:gd name="connsiteY48" fmla="*/ 1924050 h 4533900"/>
              <a:gd name="connsiteX49" fmla="*/ 6087705 w 6468705"/>
              <a:gd name="connsiteY49" fmla="*/ 1714500 h 4533900"/>
              <a:gd name="connsiteX50" fmla="*/ 6078180 w 6468705"/>
              <a:gd name="connsiteY50" fmla="*/ 1571625 h 4533900"/>
              <a:gd name="connsiteX51" fmla="*/ 6040080 w 6468705"/>
              <a:gd name="connsiteY51" fmla="*/ 1504950 h 4533900"/>
              <a:gd name="connsiteX52" fmla="*/ 6001980 w 6468705"/>
              <a:gd name="connsiteY52" fmla="*/ 1314450 h 4533900"/>
              <a:gd name="connsiteX53" fmla="*/ 6021030 w 6468705"/>
              <a:gd name="connsiteY53" fmla="*/ 1152525 h 4533900"/>
              <a:gd name="connsiteX54" fmla="*/ 6097230 w 6468705"/>
              <a:gd name="connsiteY54" fmla="*/ 1057275 h 4533900"/>
              <a:gd name="connsiteX55" fmla="*/ 6087705 w 6468705"/>
              <a:gd name="connsiteY55" fmla="*/ 904875 h 4533900"/>
              <a:gd name="connsiteX56" fmla="*/ 6087705 w 6468705"/>
              <a:gd name="connsiteY56" fmla="*/ 800100 h 4533900"/>
              <a:gd name="connsiteX57" fmla="*/ 6211530 w 6468705"/>
              <a:gd name="connsiteY57" fmla="*/ 590550 h 4533900"/>
              <a:gd name="connsiteX58" fmla="*/ 6221055 w 6468705"/>
              <a:gd name="connsiteY58" fmla="*/ 485775 h 4533900"/>
              <a:gd name="connsiteX59" fmla="*/ 6221055 w 6468705"/>
              <a:gd name="connsiteY59" fmla="*/ 409575 h 4533900"/>
              <a:gd name="connsiteX60" fmla="*/ 6306780 w 6468705"/>
              <a:gd name="connsiteY60" fmla="*/ 257175 h 4533900"/>
              <a:gd name="connsiteX61" fmla="*/ 6344880 w 6468705"/>
              <a:gd name="connsiteY61" fmla="*/ 142875 h 4533900"/>
              <a:gd name="connsiteX62" fmla="*/ 6468705 w 6468705"/>
              <a:gd name="connsiteY62" fmla="*/ 0 h 4533900"/>
              <a:gd name="connsiteX0" fmla="*/ 1230 w 6344880"/>
              <a:gd name="connsiteY0" fmla="*/ 4391025 h 4391025"/>
              <a:gd name="connsiteX1" fmla="*/ 29805 w 6344880"/>
              <a:gd name="connsiteY1" fmla="*/ 4257675 h 4391025"/>
              <a:gd name="connsiteX2" fmla="*/ 201255 w 6344880"/>
              <a:gd name="connsiteY2" fmla="*/ 4219575 h 4391025"/>
              <a:gd name="connsiteX3" fmla="*/ 391755 w 6344880"/>
              <a:gd name="connsiteY3" fmla="*/ 4267200 h 4391025"/>
              <a:gd name="connsiteX4" fmla="*/ 534630 w 6344880"/>
              <a:gd name="connsiteY4" fmla="*/ 4219575 h 4391025"/>
              <a:gd name="connsiteX5" fmla="*/ 677505 w 6344880"/>
              <a:gd name="connsiteY5" fmla="*/ 4200525 h 4391025"/>
              <a:gd name="connsiteX6" fmla="*/ 820380 w 6344880"/>
              <a:gd name="connsiteY6" fmla="*/ 4048125 h 4391025"/>
              <a:gd name="connsiteX7" fmla="*/ 820380 w 6344880"/>
              <a:gd name="connsiteY7" fmla="*/ 3943350 h 4391025"/>
              <a:gd name="connsiteX8" fmla="*/ 991830 w 6344880"/>
              <a:gd name="connsiteY8" fmla="*/ 3819525 h 4391025"/>
              <a:gd name="connsiteX9" fmla="*/ 1068030 w 6344880"/>
              <a:gd name="connsiteY9" fmla="*/ 3648075 h 4391025"/>
              <a:gd name="connsiteX10" fmla="*/ 1191855 w 6344880"/>
              <a:gd name="connsiteY10" fmla="*/ 3476625 h 4391025"/>
              <a:gd name="connsiteX11" fmla="*/ 1477605 w 6344880"/>
              <a:gd name="connsiteY11" fmla="*/ 3419475 h 4391025"/>
              <a:gd name="connsiteX12" fmla="*/ 1572855 w 6344880"/>
              <a:gd name="connsiteY12" fmla="*/ 3552825 h 4391025"/>
              <a:gd name="connsiteX13" fmla="*/ 1677630 w 6344880"/>
              <a:gd name="connsiteY13" fmla="*/ 3648075 h 4391025"/>
              <a:gd name="connsiteX14" fmla="*/ 1782405 w 6344880"/>
              <a:gd name="connsiteY14" fmla="*/ 3686175 h 4391025"/>
              <a:gd name="connsiteX15" fmla="*/ 1820505 w 6344880"/>
              <a:gd name="connsiteY15" fmla="*/ 3609975 h 4391025"/>
              <a:gd name="connsiteX16" fmla="*/ 1887180 w 6344880"/>
              <a:gd name="connsiteY16" fmla="*/ 3476625 h 4391025"/>
              <a:gd name="connsiteX17" fmla="*/ 2011005 w 6344880"/>
              <a:gd name="connsiteY17" fmla="*/ 3305175 h 4391025"/>
              <a:gd name="connsiteX18" fmla="*/ 2115780 w 6344880"/>
              <a:gd name="connsiteY18" fmla="*/ 3228975 h 4391025"/>
              <a:gd name="connsiteX19" fmla="*/ 2211030 w 6344880"/>
              <a:gd name="connsiteY19" fmla="*/ 3133725 h 4391025"/>
              <a:gd name="connsiteX20" fmla="*/ 2344380 w 6344880"/>
              <a:gd name="connsiteY20" fmla="*/ 3200400 h 4391025"/>
              <a:gd name="connsiteX21" fmla="*/ 2620605 w 6344880"/>
              <a:gd name="connsiteY21" fmla="*/ 3305175 h 4391025"/>
              <a:gd name="connsiteX22" fmla="*/ 3030180 w 6344880"/>
              <a:gd name="connsiteY22" fmla="*/ 3552825 h 4391025"/>
              <a:gd name="connsiteX23" fmla="*/ 3154005 w 6344880"/>
              <a:gd name="connsiteY23" fmla="*/ 3552825 h 4391025"/>
              <a:gd name="connsiteX24" fmla="*/ 3182580 w 6344880"/>
              <a:gd name="connsiteY24" fmla="*/ 3390900 h 4391025"/>
              <a:gd name="connsiteX25" fmla="*/ 3334980 w 6344880"/>
              <a:gd name="connsiteY25" fmla="*/ 3429000 h 4391025"/>
              <a:gd name="connsiteX26" fmla="*/ 3477855 w 6344880"/>
              <a:gd name="connsiteY26" fmla="*/ 3457575 h 4391025"/>
              <a:gd name="connsiteX27" fmla="*/ 3715980 w 6344880"/>
              <a:gd name="connsiteY27" fmla="*/ 3390900 h 4391025"/>
              <a:gd name="connsiteX28" fmla="*/ 3982680 w 6344880"/>
              <a:gd name="connsiteY28" fmla="*/ 3343275 h 4391025"/>
              <a:gd name="connsiteX29" fmla="*/ 4116030 w 6344880"/>
              <a:gd name="connsiteY29" fmla="*/ 3238500 h 4391025"/>
              <a:gd name="connsiteX30" fmla="*/ 4201755 w 6344880"/>
              <a:gd name="connsiteY30" fmla="*/ 3200400 h 4391025"/>
              <a:gd name="connsiteX31" fmla="*/ 4487505 w 6344880"/>
              <a:gd name="connsiteY31" fmla="*/ 3267075 h 4391025"/>
              <a:gd name="connsiteX32" fmla="*/ 4592280 w 6344880"/>
              <a:gd name="connsiteY32" fmla="*/ 3333750 h 4391025"/>
              <a:gd name="connsiteX33" fmla="*/ 4839930 w 6344880"/>
              <a:gd name="connsiteY33" fmla="*/ 3219450 h 4391025"/>
              <a:gd name="connsiteX34" fmla="*/ 5011380 w 6344880"/>
              <a:gd name="connsiteY34" fmla="*/ 3209925 h 4391025"/>
              <a:gd name="connsiteX35" fmla="*/ 5182830 w 6344880"/>
              <a:gd name="connsiteY35" fmla="*/ 3143250 h 4391025"/>
              <a:gd name="connsiteX36" fmla="*/ 5268555 w 6344880"/>
              <a:gd name="connsiteY36" fmla="*/ 3076575 h 4391025"/>
              <a:gd name="connsiteX37" fmla="*/ 5382855 w 6344880"/>
              <a:gd name="connsiteY37" fmla="*/ 2990850 h 4391025"/>
              <a:gd name="connsiteX38" fmla="*/ 5516205 w 6344880"/>
              <a:gd name="connsiteY38" fmla="*/ 3019425 h 4391025"/>
              <a:gd name="connsiteX39" fmla="*/ 5735280 w 6344880"/>
              <a:gd name="connsiteY39" fmla="*/ 3057525 h 4391025"/>
              <a:gd name="connsiteX40" fmla="*/ 5925780 w 6344880"/>
              <a:gd name="connsiteY40" fmla="*/ 3086100 h 4391025"/>
              <a:gd name="connsiteX41" fmla="*/ 5925780 w 6344880"/>
              <a:gd name="connsiteY41" fmla="*/ 2962275 h 4391025"/>
              <a:gd name="connsiteX42" fmla="*/ 5878155 w 6344880"/>
              <a:gd name="connsiteY42" fmla="*/ 2886075 h 4391025"/>
              <a:gd name="connsiteX43" fmla="*/ 5840055 w 6344880"/>
              <a:gd name="connsiteY43" fmla="*/ 2790825 h 4391025"/>
              <a:gd name="connsiteX44" fmla="*/ 5830530 w 6344880"/>
              <a:gd name="connsiteY44" fmla="*/ 2619375 h 4391025"/>
              <a:gd name="connsiteX45" fmla="*/ 5801955 w 6344880"/>
              <a:gd name="connsiteY45" fmla="*/ 2533650 h 4391025"/>
              <a:gd name="connsiteX46" fmla="*/ 5821005 w 6344880"/>
              <a:gd name="connsiteY46" fmla="*/ 2200275 h 4391025"/>
              <a:gd name="connsiteX47" fmla="*/ 5982930 w 6344880"/>
              <a:gd name="connsiteY47" fmla="*/ 1924050 h 4391025"/>
              <a:gd name="connsiteX48" fmla="*/ 6087705 w 6344880"/>
              <a:gd name="connsiteY48" fmla="*/ 1781175 h 4391025"/>
              <a:gd name="connsiteX49" fmla="*/ 6087705 w 6344880"/>
              <a:gd name="connsiteY49" fmla="*/ 1571625 h 4391025"/>
              <a:gd name="connsiteX50" fmla="*/ 6078180 w 6344880"/>
              <a:gd name="connsiteY50" fmla="*/ 1428750 h 4391025"/>
              <a:gd name="connsiteX51" fmla="*/ 6040080 w 6344880"/>
              <a:gd name="connsiteY51" fmla="*/ 1362075 h 4391025"/>
              <a:gd name="connsiteX52" fmla="*/ 6001980 w 6344880"/>
              <a:gd name="connsiteY52" fmla="*/ 1171575 h 4391025"/>
              <a:gd name="connsiteX53" fmla="*/ 6021030 w 6344880"/>
              <a:gd name="connsiteY53" fmla="*/ 1009650 h 4391025"/>
              <a:gd name="connsiteX54" fmla="*/ 6097230 w 6344880"/>
              <a:gd name="connsiteY54" fmla="*/ 914400 h 4391025"/>
              <a:gd name="connsiteX55" fmla="*/ 6087705 w 6344880"/>
              <a:gd name="connsiteY55" fmla="*/ 762000 h 4391025"/>
              <a:gd name="connsiteX56" fmla="*/ 6087705 w 6344880"/>
              <a:gd name="connsiteY56" fmla="*/ 657225 h 4391025"/>
              <a:gd name="connsiteX57" fmla="*/ 6211530 w 6344880"/>
              <a:gd name="connsiteY57" fmla="*/ 447675 h 4391025"/>
              <a:gd name="connsiteX58" fmla="*/ 6221055 w 6344880"/>
              <a:gd name="connsiteY58" fmla="*/ 342900 h 4391025"/>
              <a:gd name="connsiteX59" fmla="*/ 6221055 w 6344880"/>
              <a:gd name="connsiteY59" fmla="*/ 266700 h 4391025"/>
              <a:gd name="connsiteX60" fmla="*/ 6306780 w 6344880"/>
              <a:gd name="connsiteY60" fmla="*/ 114300 h 4391025"/>
              <a:gd name="connsiteX61" fmla="*/ 6344880 w 6344880"/>
              <a:gd name="connsiteY61" fmla="*/ 0 h 4391025"/>
              <a:gd name="connsiteX0" fmla="*/ 1230 w 6306780"/>
              <a:gd name="connsiteY0" fmla="*/ 4276725 h 4276725"/>
              <a:gd name="connsiteX1" fmla="*/ 29805 w 6306780"/>
              <a:gd name="connsiteY1" fmla="*/ 4143375 h 4276725"/>
              <a:gd name="connsiteX2" fmla="*/ 201255 w 6306780"/>
              <a:gd name="connsiteY2" fmla="*/ 4105275 h 4276725"/>
              <a:gd name="connsiteX3" fmla="*/ 391755 w 6306780"/>
              <a:gd name="connsiteY3" fmla="*/ 4152900 h 4276725"/>
              <a:gd name="connsiteX4" fmla="*/ 534630 w 6306780"/>
              <a:gd name="connsiteY4" fmla="*/ 4105275 h 4276725"/>
              <a:gd name="connsiteX5" fmla="*/ 677505 w 6306780"/>
              <a:gd name="connsiteY5" fmla="*/ 4086225 h 4276725"/>
              <a:gd name="connsiteX6" fmla="*/ 820380 w 6306780"/>
              <a:gd name="connsiteY6" fmla="*/ 3933825 h 4276725"/>
              <a:gd name="connsiteX7" fmla="*/ 820380 w 6306780"/>
              <a:gd name="connsiteY7" fmla="*/ 3829050 h 4276725"/>
              <a:gd name="connsiteX8" fmla="*/ 991830 w 6306780"/>
              <a:gd name="connsiteY8" fmla="*/ 3705225 h 4276725"/>
              <a:gd name="connsiteX9" fmla="*/ 1068030 w 6306780"/>
              <a:gd name="connsiteY9" fmla="*/ 3533775 h 4276725"/>
              <a:gd name="connsiteX10" fmla="*/ 1191855 w 6306780"/>
              <a:gd name="connsiteY10" fmla="*/ 3362325 h 4276725"/>
              <a:gd name="connsiteX11" fmla="*/ 1477605 w 6306780"/>
              <a:gd name="connsiteY11" fmla="*/ 3305175 h 4276725"/>
              <a:gd name="connsiteX12" fmla="*/ 1572855 w 6306780"/>
              <a:gd name="connsiteY12" fmla="*/ 3438525 h 4276725"/>
              <a:gd name="connsiteX13" fmla="*/ 1677630 w 6306780"/>
              <a:gd name="connsiteY13" fmla="*/ 3533775 h 4276725"/>
              <a:gd name="connsiteX14" fmla="*/ 1782405 w 6306780"/>
              <a:gd name="connsiteY14" fmla="*/ 3571875 h 4276725"/>
              <a:gd name="connsiteX15" fmla="*/ 1820505 w 6306780"/>
              <a:gd name="connsiteY15" fmla="*/ 3495675 h 4276725"/>
              <a:gd name="connsiteX16" fmla="*/ 1887180 w 6306780"/>
              <a:gd name="connsiteY16" fmla="*/ 3362325 h 4276725"/>
              <a:gd name="connsiteX17" fmla="*/ 2011005 w 6306780"/>
              <a:gd name="connsiteY17" fmla="*/ 3190875 h 4276725"/>
              <a:gd name="connsiteX18" fmla="*/ 2115780 w 6306780"/>
              <a:gd name="connsiteY18" fmla="*/ 3114675 h 4276725"/>
              <a:gd name="connsiteX19" fmla="*/ 2211030 w 6306780"/>
              <a:gd name="connsiteY19" fmla="*/ 3019425 h 4276725"/>
              <a:gd name="connsiteX20" fmla="*/ 2344380 w 6306780"/>
              <a:gd name="connsiteY20" fmla="*/ 3086100 h 4276725"/>
              <a:gd name="connsiteX21" fmla="*/ 2620605 w 6306780"/>
              <a:gd name="connsiteY21" fmla="*/ 3190875 h 4276725"/>
              <a:gd name="connsiteX22" fmla="*/ 3030180 w 6306780"/>
              <a:gd name="connsiteY22" fmla="*/ 3438525 h 4276725"/>
              <a:gd name="connsiteX23" fmla="*/ 3154005 w 6306780"/>
              <a:gd name="connsiteY23" fmla="*/ 3438525 h 4276725"/>
              <a:gd name="connsiteX24" fmla="*/ 3182580 w 6306780"/>
              <a:gd name="connsiteY24" fmla="*/ 3276600 h 4276725"/>
              <a:gd name="connsiteX25" fmla="*/ 3334980 w 6306780"/>
              <a:gd name="connsiteY25" fmla="*/ 3314700 h 4276725"/>
              <a:gd name="connsiteX26" fmla="*/ 3477855 w 6306780"/>
              <a:gd name="connsiteY26" fmla="*/ 3343275 h 4276725"/>
              <a:gd name="connsiteX27" fmla="*/ 3715980 w 6306780"/>
              <a:gd name="connsiteY27" fmla="*/ 3276600 h 4276725"/>
              <a:gd name="connsiteX28" fmla="*/ 3982680 w 6306780"/>
              <a:gd name="connsiteY28" fmla="*/ 3228975 h 4276725"/>
              <a:gd name="connsiteX29" fmla="*/ 4116030 w 6306780"/>
              <a:gd name="connsiteY29" fmla="*/ 3124200 h 4276725"/>
              <a:gd name="connsiteX30" fmla="*/ 4201755 w 6306780"/>
              <a:gd name="connsiteY30" fmla="*/ 3086100 h 4276725"/>
              <a:gd name="connsiteX31" fmla="*/ 4487505 w 6306780"/>
              <a:gd name="connsiteY31" fmla="*/ 3152775 h 4276725"/>
              <a:gd name="connsiteX32" fmla="*/ 4592280 w 6306780"/>
              <a:gd name="connsiteY32" fmla="*/ 3219450 h 4276725"/>
              <a:gd name="connsiteX33" fmla="*/ 4839930 w 6306780"/>
              <a:gd name="connsiteY33" fmla="*/ 3105150 h 4276725"/>
              <a:gd name="connsiteX34" fmla="*/ 5011380 w 6306780"/>
              <a:gd name="connsiteY34" fmla="*/ 3095625 h 4276725"/>
              <a:gd name="connsiteX35" fmla="*/ 5182830 w 6306780"/>
              <a:gd name="connsiteY35" fmla="*/ 3028950 h 4276725"/>
              <a:gd name="connsiteX36" fmla="*/ 5268555 w 6306780"/>
              <a:gd name="connsiteY36" fmla="*/ 2962275 h 4276725"/>
              <a:gd name="connsiteX37" fmla="*/ 5382855 w 6306780"/>
              <a:gd name="connsiteY37" fmla="*/ 2876550 h 4276725"/>
              <a:gd name="connsiteX38" fmla="*/ 5516205 w 6306780"/>
              <a:gd name="connsiteY38" fmla="*/ 2905125 h 4276725"/>
              <a:gd name="connsiteX39" fmla="*/ 5735280 w 6306780"/>
              <a:gd name="connsiteY39" fmla="*/ 2943225 h 4276725"/>
              <a:gd name="connsiteX40" fmla="*/ 5925780 w 6306780"/>
              <a:gd name="connsiteY40" fmla="*/ 2971800 h 4276725"/>
              <a:gd name="connsiteX41" fmla="*/ 5925780 w 6306780"/>
              <a:gd name="connsiteY41" fmla="*/ 2847975 h 4276725"/>
              <a:gd name="connsiteX42" fmla="*/ 5878155 w 6306780"/>
              <a:gd name="connsiteY42" fmla="*/ 2771775 h 4276725"/>
              <a:gd name="connsiteX43" fmla="*/ 5840055 w 6306780"/>
              <a:gd name="connsiteY43" fmla="*/ 2676525 h 4276725"/>
              <a:gd name="connsiteX44" fmla="*/ 5830530 w 6306780"/>
              <a:gd name="connsiteY44" fmla="*/ 2505075 h 4276725"/>
              <a:gd name="connsiteX45" fmla="*/ 5801955 w 6306780"/>
              <a:gd name="connsiteY45" fmla="*/ 2419350 h 4276725"/>
              <a:gd name="connsiteX46" fmla="*/ 5821005 w 6306780"/>
              <a:gd name="connsiteY46" fmla="*/ 2085975 h 4276725"/>
              <a:gd name="connsiteX47" fmla="*/ 5982930 w 6306780"/>
              <a:gd name="connsiteY47" fmla="*/ 1809750 h 4276725"/>
              <a:gd name="connsiteX48" fmla="*/ 6087705 w 6306780"/>
              <a:gd name="connsiteY48" fmla="*/ 1666875 h 4276725"/>
              <a:gd name="connsiteX49" fmla="*/ 6087705 w 6306780"/>
              <a:gd name="connsiteY49" fmla="*/ 1457325 h 4276725"/>
              <a:gd name="connsiteX50" fmla="*/ 6078180 w 6306780"/>
              <a:gd name="connsiteY50" fmla="*/ 1314450 h 4276725"/>
              <a:gd name="connsiteX51" fmla="*/ 6040080 w 6306780"/>
              <a:gd name="connsiteY51" fmla="*/ 1247775 h 4276725"/>
              <a:gd name="connsiteX52" fmla="*/ 6001980 w 6306780"/>
              <a:gd name="connsiteY52" fmla="*/ 1057275 h 4276725"/>
              <a:gd name="connsiteX53" fmla="*/ 6021030 w 6306780"/>
              <a:gd name="connsiteY53" fmla="*/ 895350 h 4276725"/>
              <a:gd name="connsiteX54" fmla="*/ 6097230 w 6306780"/>
              <a:gd name="connsiteY54" fmla="*/ 800100 h 4276725"/>
              <a:gd name="connsiteX55" fmla="*/ 6087705 w 6306780"/>
              <a:gd name="connsiteY55" fmla="*/ 647700 h 4276725"/>
              <a:gd name="connsiteX56" fmla="*/ 6087705 w 6306780"/>
              <a:gd name="connsiteY56" fmla="*/ 542925 h 4276725"/>
              <a:gd name="connsiteX57" fmla="*/ 6211530 w 6306780"/>
              <a:gd name="connsiteY57" fmla="*/ 333375 h 4276725"/>
              <a:gd name="connsiteX58" fmla="*/ 6221055 w 6306780"/>
              <a:gd name="connsiteY58" fmla="*/ 228600 h 4276725"/>
              <a:gd name="connsiteX59" fmla="*/ 6221055 w 6306780"/>
              <a:gd name="connsiteY59" fmla="*/ 152400 h 4276725"/>
              <a:gd name="connsiteX60" fmla="*/ 6306780 w 6306780"/>
              <a:gd name="connsiteY60" fmla="*/ 0 h 4276725"/>
              <a:gd name="connsiteX0" fmla="*/ 1230 w 6224126"/>
              <a:gd name="connsiteY0" fmla="*/ 4124325 h 4124325"/>
              <a:gd name="connsiteX1" fmla="*/ 29805 w 6224126"/>
              <a:gd name="connsiteY1" fmla="*/ 3990975 h 4124325"/>
              <a:gd name="connsiteX2" fmla="*/ 201255 w 6224126"/>
              <a:gd name="connsiteY2" fmla="*/ 3952875 h 4124325"/>
              <a:gd name="connsiteX3" fmla="*/ 391755 w 6224126"/>
              <a:gd name="connsiteY3" fmla="*/ 4000500 h 4124325"/>
              <a:gd name="connsiteX4" fmla="*/ 534630 w 6224126"/>
              <a:gd name="connsiteY4" fmla="*/ 3952875 h 4124325"/>
              <a:gd name="connsiteX5" fmla="*/ 677505 w 6224126"/>
              <a:gd name="connsiteY5" fmla="*/ 3933825 h 4124325"/>
              <a:gd name="connsiteX6" fmla="*/ 820380 w 6224126"/>
              <a:gd name="connsiteY6" fmla="*/ 3781425 h 4124325"/>
              <a:gd name="connsiteX7" fmla="*/ 820380 w 6224126"/>
              <a:gd name="connsiteY7" fmla="*/ 3676650 h 4124325"/>
              <a:gd name="connsiteX8" fmla="*/ 991830 w 6224126"/>
              <a:gd name="connsiteY8" fmla="*/ 3552825 h 4124325"/>
              <a:gd name="connsiteX9" fmla="*/ 1068030 w 6224126"/>
              <a:gd name="connsiteY9" fmla="*/ 3381375 h 4124325"/>
              <a:gd name="connsiteX10" fmla="*/ 1191855 w 6224126"/>
              <a:gd name="connsiteY10" fmla="*/ 3209925 h 4124325"/>
              <a:gd name="connsiteX11" fmla="*/ 1477605 w 6224126"/>
              <a:gd name="connsiteY11" fmla="*/ 3152775 h 4124325"/>
              <a:gd name="connsiteX12" fmla="*/ 1572855 w 6224126"/>
              <a:gd name="connsiteY12" fmla="*/ 3286125 h 4124325"/>
              <a:gd name="connsiteX13" fmla="*/ 1677630 w 6224126"/>
              <a:gd name="connsiteY13" fmla="*/ 3381375 h 4124325"/>
              <a:gd name="connsiteX14" fmla="*/ 1782405 w 6224126"/>
              <a:gd name="connsiteY14" fmla="*/ 3419475 h 4124325"/>
              <a:gd name="connsiteX15" fmla="*/ 1820505 w 6224126"/>
              <a:gd name="connsiteY15" fmla="*/ 3343275 h 4124325"/>
              <a:gd name="connsiteX16" fmla="*/ 1887180 w 6224126"/>
              <a:gd name="connsiteY16" fmla="*/ 3209925 h 4124325"/>
              <a:gd name="connsiteX17" fmla="*/ 2011005 w 6224126"/>
              <a:gd name="connsiteY17" fmla="*/ 3038475 h 4124325"/>
              <a:gd name="connsiteX18" fmla="*/ 2115780 w 6224126"/>
              <a:gd name="connsiteY18" fmla="*/ 2962275 h 4124325"/>
              <a:gd name="connsiteX19" fmla="*/ 2211030 w 6224126"/>
              <a:gd name="connsiteY19" fmla="*/ 2867025 h 4124325"/>
              <a:gd name="connsiteX20" fmla="*/ 2344380 w 6224126"/>
              <a:gd name="connsiteY20" fmla="*/ 2933700 h 4124325"/>
              <a:gd name="connsiteX21" fmla="*/ 2620605 w 6224126"/>
              <a:gd name="connsiteY21" fmla="*/ 3038475 h 4124325"/>
              <a:gd name="connsiteX22" fmla="*/ 3030180 w 6224126"/>
              <a:gd name="connsiteY22" fmla="*/ 3286125 h 4124325"/>
              <a:gd name="connsiteX23" fmla="*/ 3154005 w 6224126"/>
              <a:gd name="connsiteY23" fmla="*/ 3286125 h 4124325"/>
              <a:gd name="connsiteX24" fmla="*/ 3182580 w 6224126"/>
              <a:gd name="connsiteY24" fmla="*/ 3124200 h 4124325"/>
              <a:gd name="connsiteX25" fmla="*/ 3334980 w 6224126"/>
              <a:gd name="connsiteY25" fmla="*/ 3162300 h 4124325"/>
              <a:gd name="connsiteX26" fmla="*/ 3477855 w 6224126"/>
              <a:gd name="connsiteY26" fmla="*/ 3190875 h 4124325"/>
              <a:gd name="connsiteX27" fmla="*/ 3715980 w 6224126"/>
              <a:gd name="connsiteY27" fmla="*/ 3124200 h 4124325"/>
              <a:gd name="connsiteX28" fmla="*/ 3982680 w 6224126"/>
              <a:gd name="connsiteY28" fmla="*/ 3076575 h 4124325"/>
              <a:gd name="connsiteX29" fmla="*/ 4116030 w 6224126"/>
              <a:gd name="connsiteY29" fmla="*/ 2971800 h 4124325"/>
              <a:gd name="connsiteX30" fmla="*/ 4201755 w 6224126"/>
              <a:gd name="connsiteY30" fmla="*/ 2933700 h 4124325"/>
              <a:gd name="connsiteX31" fmla="*/ 4487505 w 6224126"/>
              <a:gd name="connsiteY31" fmla="*/ 3000375 h 4124325"/>
              <a:gd name="connsiteX32" fmla="*/ 4592280 w 6224126"/>
              <a:gd name="connsiteY32" fmla="*/ 3067050 h 4124325"/>
              <a:gd name="connsiteX33" fmla="*/ 4839930 w 6224126"/>
              <a:gd name="connsiteY33" fmla="*/ 2952750 h 4124325"/>
              <a:gd name="connsiteX34" fmla="*/ 5011380 w 6224126"/>
              <a:gd name="connsiteY34" fmla="*/ 2943225 h 4124325"/>
              <a:gd name="connsiteX35" fmla="*/ 5182830 w 6224126"/>
              <a:gd name="connsiteY35" fmla="*/ 2876550 h 4124325"/>
              <a:gd name="connsiteX36" fmla="*/ 5268555 w 6224126"/>
              <a:gd name="connsiteY36" fmla="*/ 2809875 h 4124325"/>
              <a:gd name="connsiteX37" fmla="*/ 5382855 w 6224126"/>
              <a:gd name="connsiteY37" fmla="*/ 2724150 h 4124325"/>
              <a:gd name="connsiteX38" fmla="*/ 5516205 w 6224126"/>
              <a:gd name="connsiteY38" fmla="*/ 2752725 h 4124325"/>
              <a:gd name="connsiteX39" fmla="*/ 5735280 w 6224126"/>
              <a:gd name="connsiteY39" fmla="*/ 2790825 h 4124325"/>
              <a:gd name="connsiteX40" fmla="*/ 5925780 w 6224126"/>
              <a:gd name="connsiteY40" fmla="*/ 2819400 h 4124325"/>
              <a:gd name="connsiteX41" fmla="*/ 5925780 w 6224126"/>
              <a:gd name="connsiteY41" fmla="*/ 2695575 h 4124325"/>
              <a:gd name="connsiteX42" fmla="*/ 5878155 w 6224126"/>
              <a:gd name="connsiteY42" fmla="*/ 2619375 h 4124325"/>
              <a:gd name="connsiteX43" fmla="*/ 5840055 w 6224126"/>
              <a:gd name="connsiteY43" fmla="*/ 2524125 h 4124325"/>
              <a:gd name="connsiteX44" fmla="*/ 5830530 w 6224126"/>
              <a:gd name="connsiteY44" fmla="*/ 2352675 h 4124325"/>
              <a:gd name="connsiteX45" fmla="*/ 5801955 w 6224126"/>
              <a:gd name="connsiteY45" fmla="*/ 2266950 h 4124325"/>
              <a:gd name="connsiteX46" fmla="*/ 5821005 w 6224126"/>
              <a:gd name="connsiteY46" fmla="*/ 1933575 h 4124325"/>
              <a:gd name="connsiteX47" fmla="*/ 5982930 w 6224126"/>
              <a:gd name="connsiteY47" fmla="*/ 1657350 h 4124325"/>
              <a:gd name="connsiteX48" fmla="*/ 6087705 w 6224126"/>
              <a:gd name="connsiteY48" fmla="*/ 1514475 h 4124325"/>
              <a:gd name="connsiteX49" fmla="*/ 6087705 w 6224126"/>
              <a:gd name="connsiteY49" fmla="*/ 1304925 h 4124325"/>
              <a:gd name="connsiteX50" fmla="*/ 6078180 w 6224126"/>
              <a:gd name="connsiteY50" fmla="*/ 1162050 h 4124325"/>
              <a:gd name="connsiteX51" fmla="*/ 6040080 w 6224126"/>
              <a:gd name="connsiteY51" fmla="*/ 1095375 h 4124325"/>
              <a:gd name="connsiteX52" fmla="*/ 6001980 w 6224126"/>
              <a:gd name="connsiteY52" fmla="*/ 904875 h 4124325"/>
              <a:gd name="connsiteX53" fmla="*/ 6021030 w 6224126"/>
              <a:gd name="connsiteY53" fmla="*/ 742950 h 4124325"/>
              <a:gd name="connsiteX54" fmla="*/ 6097230 w 6224126"/>
              <a:gd name="connsiteY54" fmla="*/ 647700 h 4124325"/>
              <a:gd name="connsiteX55" fmla="*/ 6087705 w 6224126"/>
              <a:gd name="connsiteY55" fmla="*/ 495300 h 4124325"/>
              <a:gd name="connsiteX56" fmla="*/ 6087705 w 6224126"/>
              <a:gd name="connsiteY56" fmla="*/ 390525 h 4124325"/>
              <a:gd name="connsiteX57" fmla="*/ 6211530 w 6224126"/>
              <a:gd name="connsiteY57" fmla="*/ 180975 h 4124325"/>
              <a:gd name="connsiteX58" fmla="*/ 6221055 w 6224126"/>
              <a:gd name="connsiteY58" fmla="*/ 76200 h 4124325"/>
              <a:gd name="connsiteX59" fmla="*/ 6221055 w 6224126"/>
              <a:gd name="connsiteY59" fmla="*/ 0 h 4124325"/>
              <a:gd name="connsiteX0" fmla="*/ 1230 w 6224126"/>
              <a:gd name="connsiteY0" fmla="*/ 4048125 h 4048125"/>
              <a:gd name="connsiteX1" fmla="*/ 29805 w 6224126"/>
              <a:gd name="connsiteY1" fmla="*/ 3914775 h 4048125"/>
              <a:gd name="connsiteX2" fmla="*/ 201255 w 6224126"/>
              <a:gd name="connsiteY2" fmla="*/ 3876675 h 4048125"/>
              <a:gd name="connsiteX3" fmla="*/ 391755 w 6224126"/>
              <a:gd name="connsiteY3" fmla="*/ 3924300 h 4048125"/>
              <a:gd name="connsiteX4" fmla="*/ 534630 w 6224126"/>
              <a:gd name="connsiteY4" fmla="*/ 3876675 h 4048125"/>
              <a:gd name="connsiteX5" fmla="*/ 677505 w 6224126"/>
              <a:gd name="connsiteY5" fmla="*/ 3857625 h 4048125"/>
              <a:gd name="connsiteX6" fmla="*/ 820380 w 6224126"/>
              <a:gd name="connsiteY6" fmla="*/ 3705225 h 4048125"/>
              <a:gd name="connsiteX7" fmla="*/ 820380 w 6224126"/>
              <a:gd name="connsiteY7" fmla="*/ 3600450 h 4048125"/>
              <a:gd name="connsiteX8" fmla="*/ 991830 w 6224126"/>
              <a:gd name="connsiteY8" fmla="*/ 3476625 h 4048125"/>
              <a:gd name="connsiteX9" fmla="*/ 1068030 w 6224126"/>
              <a:gd name="connsiteY9" fmla="*/ 3305175 h 4048125"/>
              <a:gd name="connsiteX10" fmla="*/ 1191855 w 6224126"/>
              <a:gd name="connsiteY10" fmla="*/ 3133725 h 4048125"/>
              <a:gd name="connsiteX11" fmla="*/ 1477605 w 6224126"/>
              <a:gd name="connsiteY11" fmla="*/ 3076575 h 4048125"/>
              <a:gd name="connsiteX12" fmla="*/ 1572855 w 6224126"/>
              <a:gd name="connsiteY12" fmla="*/ 3209925 h 4048125"/>
              <a:gd name="connsiteX13" fmla="*/ 1677630 w 6224126"/>
              <a:gd name="connsiteY13" fmla="*/ 3305175 h 4048125"/>
              <a:gd name="connsiteX14" fmla="*/ 1782405 w 6224126"/>
              <a:gd name="connsiteY14" fmla="*/ 3343275 h 4048125"/>
              <a:gd name="connsiteX15" fmla="*/ 1820505 w 6224126"/>
              <a:gd name="connsiteY15" fmla="*/ 3267075 h 4048125"/>
              <a:gd name="connsiteX16" fmla="*/ 1887180 w 6224126"/>
              <a:gd name="connsiteY16" fmla="*/ 3133725 h 4048125"/>
              <a:gd name="connsiteX17" fmla="*/ 2011005 w 6224126"/>
              <a:gd name="connsiteY17" fmla="*/ 2962275 h 4048125"/>
              <a:gd name="connsiteX18" fmla="*/ 2115780 w 6224126"/>
              <a:gd name="connsiteY18" fmla="*/ 2886075 h 4048125"/>
              <a:gd name="connsiteX19" fmla="*/ 2211030 w 6224126"/>
              <a:gd name="connsiteY19" fmla="*/ 2790825 h 4048125"/>
              <a:gd name="connsiteX20" fmla="*/ 2344380 w 6224126"/>
              <a:gd name="connsiteY20" fmla="*/ 2857500 h 4048125"/>
              <a:gd name="connsiteX21" fmla="*/ 2620605 w 6224126"/>
              <a:gd name="connsiteY21" fmla="*/ 2962275 h 4048125"/>
              <a:gd name="connsiteX22" fmla="*/ 3030180 w 6224126"/>
              <a:gd name="connsiteY22" fmla="*/ 3209925 h 4048125"/>
              <a:gd name="connsiteX23" fmla="*/ 3154005 w 6224126"/>
              <a:gd name="connsiteY23" fmla="*/ 3209925 h 4048125"/>
              <a:gd name="connsiteX24" fmla="*/ 3182580 w 6224126"/>
              <a:gd name="connsiteY24" fmla="*/ 3048000 h 4048125"/>
              <a:gd name="connsiteX25" fmla="*/ 3334980 w 6224126"/>
              <a:gd name="connsiteY25" fmla="*/ 3086100 h 4048125"/>
              <a:gd name="connsiteX26" fmla="*/ 3477855 w 6224126"/>
              <a:gd name="connsiteY26" fmla="*/ 3114675 h 4048125"/>
              <a:gd name="connsiteX27" fmla="*/ 3715980 w 6224126"/>
              <a:gd name="connsiteY27" fmla="*/ 3048000 h 4048125"/>
              <a:gd name="connsiteX28" fmla="*/ 3982680 w 6224126"/>
              <a:gd name="connsiteY28" fmla="*/ 3000375 h 4048125"/>
              <a:gd name="connsiteX29" fmla="*/ 4116030 w 6224126"/>
              <a:gd name="connsiteY29" fmla="*/ 2895600 h 4048125"/>
              <a:gd name="connsiteX30" fmla="*/ 4201755 w 6224126"/>
              <a:gd name="connsiteY30" fmla="*/ 2857500 h 4048125"/>
              <a:gd name="connsiteX31" fmla="*/ 4487505 w 6224126"/>
              <a:gd name="connsiteY31" fmla="*/ 2924175 h 4048125"/>
              <a:gd name="connsiteX32" fmla="*/ 4592280 w 6224126"/>
              <a:gd name="connsiteY32" fmla="*/ 2990850 h 4048125"/>
              <a:gd name="connsiteX33" fmla="*/ 4839930 w 6224126"/>
              <a:gd name="connsiteY33" fmla="*/ 2876550 h 4048125"/>
              <a:gd name="connsiteX34" fmla="*/ 5011380 w 6224126"/>
              <a:gd name="connsiteY34" fmla="*/ 2867025 h 4048125"/>
              <a:gd name="connsiteX35" fmla="*/ 5182830 w 6224126"/>
              <a:gd name="connsiteY35" fmla="*/ 2800350 h 4048125"/>
              <a:gd name="connsiteX36" fmla="*/ 5268555 w 6224126"/>
              <a:gd name="connsiteY36" fmla="*/ 2733675 h 4048125"/>
              <a:gd name="connsiteX37" fmla="*/ 5382855 w 6224126"/>
              <a:gd name="connsiteY37" fmla="*/ 2647950 h 4048125"/>
              <a:gd name="connsiteX38" fmla="*/ 5516205 w 6224126"/>
              <a:gd name="connsiteY38" fmla="*/ 2676525 h 4048125"/>
              <a:gd name="connsiteX39" fmla="*/ 5735280 w 6224126"/>
              <a:gd name="connsiteY39" fmla="*/ 2714625 h 4048125"/>
              <a:gd name="connsiteX40" fmla="*/ 5925780 w 6224126"/>
              <a:gd name="connsiteY40" fmla="*/ 2743200 h 4048125"/>
              <a:gd name="connsiteX41" fmla="*/ 5925780 w 6224126"/>
              <a:gd name="connsiteY41" fmla="*/ 2619375 h 4048125"/>
              <a:gd name="connsiteX42" fmla="*/ 5878155 w 6224126"/>
              <a:gd name="connsiteY42" fmla="*/ 2543175 h 4048125"/>
              <a:gd name="connsiteX43" fmla="*/ 5840055 w 6224126"/>
              <a:gd name="connsiteY43" fmla="*/ 2447925 h 4048125"/>
              <a:gd name="connsiteX44" fmla="*/ 5830530 w 6224126"/>
              <a:gd name="connsiteY44" fmla="*/ 2276475 h 4048125"/>
              <a:gd name="connsiteX45" fmla="*/ 5801955 w 6224126"/>
              <a:gd name="connsiteY45" fmla="*/ 2190750 h 4048125"/>
              <a:gd name="connsiteX46" fmla="*/ 5821005 w 6224126"/>
              <a:gd name="connsiteY46" fmla="*/ 1857375 h 4048125"/>
              <a:gd name="connsiteX47" fmla="*/ 5982930 w 6224126"/>
              <a:gd name="connsiteY47" fmla="*/ 1581150 h 4048125"/>
              <a:gd name="connsiteX48" fmla="*/ 6087705 w 6224126"/>
              <a:gd name="connsiteY48" fmla="*/ 1438275 h 4048125"/>
              <a:gd name="connsiteX49" fmla="*/ 6087705 w 6224126"/>
              <a:gd name="connsiteY49" fmla="*/ 1228725 h 4048125"/>
              <a:gd name="connsiteX50" fmla="*/ 6078180 w 6224126"/>
              <a:gd name="connsiteY50" fmla="*/ 1085850 h 4048125"/>
              <a:gd name="connsiteX51" fmla="*/ 6040080 w 6224126"/>
              <a:gd name="connsiteY51" fmla="*/ 1019175 h 4048125"/>
              <a:gd name="connsiteX52" fmla="*/ 6001980 w 6224126"/>
              <a:gd name="connsiteY52" fmla="*/ 828675 h 4048125"/>
              <a:gd name="connsiteX53" fmla="*/ 6021030 w 6224126"/>
              <a:gd name="connsiteY53" fmla="*/ 666750 h 4048125"/>
              <a:gd name="connsiteX54" fmla="*/ 6097230 w 6224126"/>
              <a:gd name="connsiteY54" fmla="*/ 571500 h 4048125"/>
              <a:gd name="connsiteX55" fmla="*/ 6087705 w 6224126"/>
              <a:gd name="connsiteY55" fmla="*/ 419100 h 4048125"/>
              <a:gd name="connsiteX56" fmla="*/ 6087705 w 6224126"/>
              <a:gd name="connsiteY56" fmla="*/ 314325 h 4048125"/>
              <a:gd name="connsiteX57" fmla="*/ 6211530 w 6224126"/>
              <a:gd name="connsiteY57" fmla="*/ 104775 h 4048125"/>
              <a:gd name="connsiteX58" fmla="*/ 6221055 w 6224126"/>
              <a:gd name="connsiteY58" fmla="*/ 0 h 4048125"/>
              <a:gd name="connsiteX0" fmla="*/ 1230 w 6211530"/>
              <a:gd name="connsiteY0" fmla="*/ 3943350 h 3943350"/>
              <a:gd name="connsiteX1" fmla="*/ 29805 w 6211530"/>
              <a:gd name="connsiteY1" fmla="*/ 3810000 h 3943350"/>
              <a:gd name="connsiteX2" fmla="*/ 201255 w 6211530"/>
              <a:gd name="connsiteY2" fmla="*/ 3771900 h 3943350"/>
              <a:gd name="connsiteX3" fmla="*/ 391755 w 6211530"/>
              <a:gd name="connsiteY3" fmla="*/ 3819525 h 3943350"/>
              <a:gd name="connsiteX4" fmla="*/ 534630 w 6211530"/>
              <a:gd name="connsiteY4" fmla="*/ 3771900 h 3943350"/>
              <a:gd name="connsiteX5" fmla="*/ 677505 w 6211530"/>
              <a:gd name="connsiteY5" fmla="*/ 3752850 h 3943350"/>
              <a:gd name="connsiteX6" fmla="*/ 820380 w 6211530"/>
              <a:gd name="connsiteY6" fmla="*/ 3600450 h 3943350"/>
              <a:gd name="connsiteX7" fmla="*/ 820380 w 6211530"/>
              <a:gd name="connsiteY7" fmla="*/ 3495675 h 3943350"/>
              <a:gd name="connsiteX8" fmla="*/ 991830 w 6211530"/>
              <a:gd name="connsiteY8" fmla="*/ 3371850 h 3943350"/>
              <a:gd name="connsiteX9" fmla="*/ 1068030 w 6211530"/>
              <a:gd name="connsiteY9" fmla="*/ 3200400 h 3943350"/>
              <a:gd name="connsiteX10" fmla="*/ 1191855 w 6211530"/>
              <a:gd name="connsiteY10" fmla="*/ 3028950 h 3943350"/>
              <a:gd name="connsiteX11" fmla="*/ 1477605 w 6211530"/>
              <a:gd name="connsiteY11" fmla="*/ 2971800 h 3943350"/>
              <a:gd name="connsiteX12" fmla="*/ 1572855 w 6211530"/>
              <a:gd name="connsiteY12" fmla="*/ 3105150 h 3943350"/>
              <a:gd name="connsiteX13" fmla="*/ 1677630 w 6211530"/>
              <a:gd name="connsiteY13" fmla="*/ 3200400 h 3943350"/>
              <a:gd name="connsiteX14" fmla="*/ 1782405 w 6211530"/>
              <a:gd name="connsiteY14" fmla="*/ 3238500 h 3943350"/>
              <a:gd name="connsiteX15" fmla="*/ 1820505 w 6211530"/>
              <a:gd name="connsiteY15" fmla="*/ 3162300 h 3943350"/>
              <a:gd name="connsiteX16" fmla="*/ 1887180 w 6211530"/>
              <a:gd name="connsiteY16" fmla="*/ 3028950 h 3943350"/>
              <a:gd name="connsiteX17" fmla="*/ 2011005 w 6211530"/>
              <a:gd name="connsiteY17" fmla="*/ 2857500 h 3943350"/>
              <a:gd name="connsiteX18" fmla="*/ 2115780 w 6211530"/>
              <a:gd name="connsiteY18" fmla="*/ 2781300 h 3943350"/>
              <a:gd name="connsiteX19" fmla="*/ 2211030 w 6211530"/>
              <a:gd name="connsiteY19" fmla="*/ 2686050 h 3943350"/>
              <a:gd name="connsiteX20" fmla="*/ 2344380 w 6211530"/>
              <a:gd name="connsiteY20" fmla="*/ 2752725 h 3943350"/>
              <a:gd name="connsiteX21" fmla="*/ 2620605 w 6211530"/>
              <a:gd name="connsiteY21" fmla="*/ 2857500 h 3943350"/>
              <a:gd name="connsiteX22" fmla="*/ 3030180 w 6211530"/>
              <a:gd name="connsiteY22" fmla="*/ 3105150 h 3943350"/>
              <a:gd name="connsiteX23" fmla="*/ 3154005 w 6211530"/>
              <a:gd name="connsiteY23" fmla="*/ 3105150 h 3943350"/>
              <a:gd name="connsiteX24" fmla="*/ 3182580 w 6211530"/>
              <a:gd name="connsiteY24" fmla="*/ 2943225 h 3943350"/>
              <a:gd name="connsiteX25" fmla="*/ 3334980 w 6211530"/>
              <a:gd name="connsiteY25" fmla="*/ 2981325 h 3943350"/>
              <a:gd name="connsiteX26" fmla="*/ 3477855 w 6211530"/>
              <a:gd name="connsiteY26" fmla="*/ 3009900 h 3943350"/>
              <a:gd name="connsiteX27" fmla="*/ 3715980 w 6211530"/>
              <a:gd name="connsiteY27" fmla="*/ 2943225 h 3943350"/>
              <a:gd name="connsiteX28" fmla="*/ 3982680 w 6211530"/>
              <a:gd name="connsiteY28" fmla="*/ 2895600 h 3943350"/>
              <a:gd name="connsiteX29" fmla="*/ 4116030 w 6211530"/>
              <a:gd name="connsiteY29" fmla="*/ 2790825 h 3943350"/>
              <a:gd name="connsiteX30" fmla="*/ 4201755 w 6211530"/>
              <a:gd name="connsiteY30" fmla="*/ 2752725 h 3943350"/>
              <a:gd name="connsiteX31" fmla="*/ 4487505 w 6211530"/>
              <a:gd name="connsiteY31" fmla="*/ 2819400 h 3943350"/>
              <a:gd name="connsiteX32" fmla="*/ 4592280 w 6211530"/>
              <a:gd name="connsiteY32" fmla="*/ 2886075 h 3943350"/>
              <a:gd name="connsiteX33" fmla="*/ 4839930 w 6211530"/>
              <a:gd name="connsiteY33" fmla="*/ 2771775 h 3943350"/>
              <a:gd name="connsiteX34" fmla="*/ 5011380 w 6211530"/>
              <a:gd name="connsiteY34" fmla="*/ 2762250 h 3943350"/>
              <a:gd name="connsiteX35" fmla="*/ 5182830 w 6211530"/>
              <a:gd name="connsiteY35" fmla="*/ 2695575 h 3943350"/>
              <a:gd name="connsiteX36" fmla="*/ 5268555 w 6211530"/>
              <a:gd name="connsiteY36" fmla="*/ 2628900 h 3943350"/>
              <a:gd name="connsiteX37" fmla="*/ 5382855 w 6211530"/>
              <a:gd name="connsiteY37" fmla="*/ 2543175 h 3943350"/>
              <a:gd name="connsiteX38" fmla="*/ 5516205 w 6211530"/>
              <a:gd name="connsiteY38" fmla="*/ 2571750 h 3943350"/>
              <a:gd name="connsiteX39" fmla="*/ 5735280 w 6211530"/>
              <a:gd name="connsiteY39" fmla="*/ 2609850 h 3943350"/>
              <a:gd name="connsiteX40" fmla="*/ 5925780 w 6211530"/>
              <a:gd name="connsiteY40" fmla="*/ 2638425 h 3943350"/>
              <a:gd name="connsiteX41" fmla="*/ 5925780 w 6211530"/>
              <a:gd name="connsiteY41" fmla="*/ 2514600 h 3943350"/>
              <a:gd name="connsiteX42" fmla="*/ 5878155 w 6211530"/>
              <a:gd name="connsiteY42" fmla="*/ 2438400 h 3943350"/>
              <a:gd name="connsiteX43" fmla="*/ 5840055 w 6211530"/>
              <a:gd name="connsiteY43" fmla="*/ 2343150 h 3943350"/>
              <a:gd name="connsiteX44" fmla="*/ 5830530 w 6211530"/>
              <a:gd name="connsiteY44" fmla="*/ 2171700 h 3943350"/>
              <a:gd name="connsiteX45" fmla="*/ 5801955 w 6211530"/>
              <a:gd name="connsiteY45" fmla="*/ 2085975 h 3943350"/>
              <a:gd name="connsiteX46" fmla="*/ 5821005 w 6211530"/>
              <a:gd name="connsiteY46" fmla="*/ 1752600 h 3943350"/>
              <a:gd name="connsiteX47" fmla="*/ 5982930 w 6211530"/>
              <a:gd name="connsiteY47" fmla="*/ 1476375 h 3943350"/>
              <a:gd name="connsiteX48" fmla="*/ 6087705 w 6211530"/>
              <a:gd name="connsiteY48" fmla="*/ 1333500 h 3943350"/>
              <a:gd name="connsiteX49" fmla="*/ 6087705 w 6211530"/>
              <a:gd name="connsiteY49" fmla="*/ 1123950 h 3943350"/>
              <a:gd name="connsiteX50" fmla="*/ 6078180 w 6211530"/>
              <a:gd name="connsiteY50" fmla="*/ 981075 h 3943350"/>
              <a:gd name="connsiteX51" fmla="*/ 6040080 w 6211530"/>
              <a:gd name="connsiteY51" fmla="*/ 914400 h 3943350"/>
              <a:gd name="connsiteX52" fmla="*/ 6001980 w 6211530"/>
              <a:gd name="connsiteY52" fmla="*/ 723900 h 3943350"/>
              <a:gd name="connsiteX53" fmla="*/ 6021030 w 6211530"/>
              <a:gd name="connsiteY53" fmla="*/ 561975 h 3943350"/>
              <a:gd name="connsiteX54" fmla="*/ 6097230 w 6211530"/>
              <a:gd name="connsiteY54" fmla="*/ 466725 h 3943350"/>
              <a:gd name="connsiteX55" fmla="*/ 6087705 w 6211530"/>
              <a:gd name="connsiteY55" fmla="*/ 314325 h 3943350"/>
              <a:gd name="connsiteX56" fmla="*/ 6087705 w 6211530"/>
              <a:gd name="connsiteY56" fmla="*/ 209550 h 3943350"/>
              <a:gd name="connsiteX57" fmla="*/ 6211530 w 6211530"/>
              <a:gd name="connsiteY57" fmla="*/ 0 h 3943350"/>
              <a:gd name="connsiteX0" fmla="*/ 1230 w 6100692"/>
              <a:gd name="connsiteY0" fmla="*/ 3733800 h 3733800"/>
              <a:gd name="connsiteX1" fmla="*/ 29805 w 6100692"/>
              <a:gd name="connsiteY1" fmla="*/ 3600450 h 3733800"/>
              <a:gd name="connsiteX2" fmla="*/ 201255 w 6100692"/>
              <a:gd name="connsiteY2" fmla="*/ 3562350 h 3733800"/>
              <a:gd name="connsiteX3" fmla="*/ 391755 w 6100692"/>
              <a:gd name="connsiteY3" fmla="*/ 3609975 h 3733800"/>
              <a:gd name="connsiteX4" fmla="*/ 534630 w 6100692"/>
              <a:gd name="connsiteY4" fmla="*/ 3562350 h 3733800"/>
              <a:gd name="connsiteX5" fmla="*/ 677505 w 6100692"/>
              <a:gd name="connsiteY5" fmla="*/ 3543300 h 3733800"/>
              <a:gd name="connsiteX6" fmla="*/ 820380 w 6100692"/>
              <a:gd name="connsiteY6" fmla="*/ 3390900 h 3733800"/>
              <a:gd name="connsiteX7" fmla="*/ 820380 w 6100692"/>
              <a:gd name="connsiteY7" fmla="*/ 3286125 h 3733800"/>
              <a:gd name="connsiteX8" fmla="*/ 991830 w 6100692"/>
              <a:gd name="connsiteY8" fmla="*/ 3162300 h 3733800"/>
              <a:gd name="connsiteX9" fmla="*/ 1068030 w 6100692"/>
              <a:gd name="connsiteY9" fmla="*/ 2990850 h 3733800"/>
              <a:gd name="connsiteX10" fmla="*/ 1191855 w 6100692"/>
              <a:gd name="connsiteY10" fmla="*/ 2819400 h 3733800"/>
              <a:gd name="connsiteX11" fmla="*/ 1477605 w 6100692"/>
              <a:gd name="connsiteY11" fmla="*/ 2762250 h 3733800"/>
              <a:gd name="connsiteX12" fmla="*/ 1572855 w 6100692"/>
              <a:gd name="connsiteY12" fmla="*/ 2895600 h 3733800"/>
              <a:gd name="connsiteX13" fmla="*/ 1677630 w 6100692"/>
              <a:gd name="connsiteY13" fmla="*/ 2990850 h 3733800"/>
              <a:gd name="connsiteX14" fmla="*/ 1782405 w 6100692"/>
              <a:gd name="connsiteY14" fmla="*/ 3028950 h 3733800"/>
              <a:gd name="connsiteX15" fmla="*/ 1820505 w 6100692"/>
              <a:gd name="connsiteY15" fmla="*/ 2952750 h 3733800"/>
              <a:gd name="connsiteX16" fmla="*/ 1887180 w 6100692"/>
              <a:gd name="connsiteY16" fmla="*/ 2819400 h 3733800"/>
              <a:gd name="connsiteX17" fmla="*/ 2011005 w 6100692"/>
              <a:gd name="connsiteY17" fmla="*/ 2647950 h 3733800"/>
              <a:gd name="connsiteX18" fmla="*/ 2115780 w 6100692"/>
              <a:gd name="connsiteY18" fmla="*/ 2571750 h 3733800"/>
              <a:gd name="connsiteX19" fmla="*/ 2211030 w 6100692"/>
              <a:gd name="connsiteY19" fmla="*/ 2476500 h 3733800"/>
              <a:gd name="connsiteX20" fmla="*/ 2344380 w 6100692"/>
              <a:gd name="connsiteY20" fmla="*/ 2543175 h 3733800"/>
              <a:gd name="connsiteX21" fmla="*/ 2620605 w 6100692"/>
              <a:gd name="connsiteY21" fmla="*/ 2647950 h 3733800"/>
              <a:gd name="connsiteX22" fmla="*/ 3030180 w 6100692"/>
              <a:gd name="connsiteY22" fmla="*/ 2895600 h 3733800"/>
              <a:gd name="connsiteX23" fmla="*/ 3154005 w 6100692"/>
              <a:gd name="connsiteY23" fmla="*/ 2895600 h 3733800"/>
              <a:gd name="connsiteX24" fmla="*/ 3182580 w 6100692"/>
              <a:gd name="connsiteY24" fmla="*/ 2733675 h 3733800"/>
              <a:gd name="connsiteX25" fmla="*/ 3334980 w 6100692"/>
              <a:gd name="connsiteY25" fmla="*/ 2771775 h 3733800"/>
              <a:gd name="connsiteX26" fmla="*/ 3477855 w 6100692"/>
              <a:gd name="connsiteY26" fmla="*/ 2800350 h 3733800"/>
              <a:gd name="connsiteX27" fmla="*/ 3715980 w 6100692"/>
              <a:gd name="connsiteY27" fmla="*/ 2733675 h 3733800"/>
              <a:gd name="connsiteX28" fmla="*/ 3982680 w 6100692"/>
              <a:gd name="connsiteY28" fmla="*/ 2686050 h 3733800"/>
              <a:gd name="connsiteX29" fmla="*/ 4116030 w 6100692"/>
              <a:gd name="connsiteY29" fmla="*/ 2581275 h 3733800"/>
              <a:gd name="connsiteX30" fmla="*/ 4201755 w 6100692"/>
              <a:gd name="connsiteY30" fmla="*/ 2543175 h 3733800"/>
              <a:gd name="connsiteX31" fmla="*/ 4487505 w 6100692"/>
              <a:gd name="connsiteY31" fmla="*/ 2609850 h 3733800"/>
              <a:gd name="connsiteX32" fmla="*/ 4592280 w 6100692"/>
              <a:gd name="connsiteY32" fmla="*/ 2676525 h 3733800"/>
              <a:gd name="connsiteX33" fmla="*/ 4839930 w 6100692"/>
              <a:gd name="connsiteY33" fmla="*/ 2562225 h 3733800"/>
              <a:gd name="connsiteX34" fmla="*/ 5011380 w 6100692"/>
              <a:gd name="connsiteY34" fmla="*/ 2552700 h 3733800"/>
              <a:gd name="connsiteX35" fmla="*/ 5182830 w 6100692"/>
              <a:gd name="connsiteY35" fmla="*/ 2486025 h 3733800"/>
              <a:gd name="connsiteX36" fmla="*/ 5268555 w 6100692"/>
              <a:gd name="connsiteY36" fmla="*/ 2419350 h 3733800"/>
              <a:gd name="connsiteX37" fmla="*/ 5382855 w 6100692"/>
              <a:gd name="connsiteY37" fmla="*/ 2333625 h 3733800"/>
              <a:gd name="connsiteX38" fmla="*/ 5516205 w 6100692"/>
              <a:gd name="connsiteY38" fmla="*/ 2362200 h 3733800"/>
              <a:gd name="connsiteX39" fmla="*/ 5735280 w 6100692"/>
              <a:gd name="connsiteY39" fmla="*/ 2400300 h 3733800"/>
              <a:gd name="connsiteX40" fmla="*/ 5925780 w 6100692"/>
              <a:gd name="connsiteY40" fmla="*/ 2428875 h 3733800"/>
              <a:gd name="connsiteX41" fmla="*/ 5925780 w 6100692"/>
              <a:gd name="connsiteY41" fmla="*/ 2305050 h 3733800"/>
              <a:gd name="connsiteX42" fmla="*/ 5878155 w 6100692"/>
              <a:gd name="connsiteY42" fmla="*/ 2228850 h 3733800"/>
              <a:gd name="connsiteX43" fmla="*/ 5840055 w 6100692"/>
              <a:gd name="connsiteY43" fmla="*/ 2133600 h 3733800"/>
              <a:gd name="connsiteX44" fmla="*/ 5830530 w 6100692"/>
              <a:gd name="connsiteY44" fmla="*/ 1962150 h 3733800"/>
              <a:gd name="connsiteX45" fmla="*/ 5801955 w 6100692"/>
              <a:gd name="connsiteY45" fmla="*/ 1876425 h 3733800"/>
              <a:gd name="connsiteX46" fmla="*/ 5821005 w 6100692"/>
              <a:gd name="connsiteY46" fmla="*/ 1543050 h 3733800"/>
              <a:gd name="connsiteX47" fmla="*/ 5982930 w 6100692"/>
              <a:gd name="connsiteY47" fmla="*/ 1266825 h 3733800"/>
              <a:gd name="connsiteX48" fmla="*/ 6087705 w 6100692"/>
              <a:gd name="connsiteY48" fmla="*/ 1123950 h 3733800"/>
              <a:gd name="connsiteX49" fmla="*/ 6087705 w 6100692"/>
              <a:gd name="connsiteY49" fmla="*/ 914400 h 3733800"/>
              <a:gd name="connsiteX50" fmla="*/ 6078180 w 6100692"/>
              <a:gd name="connsiteY50" fmla="*/ 771525 h 3733800"/>
              <a:gd name="connsiteX51" fmla="*/ 6040080 w 6100692"/>
              <a:gd name="connsiteY51" fmla="*/ 704850 h 3733800"/>
              <a:gd name="connsiteX52" fmla="*/ 6001980 w 6100692"/>
              <a:gd name="connsiteY52" fmla="*/ 514350 h 3733800"/>
              <a:gd name="connsiteX53" fmla="*/ 6021030 w 6100692"/>
              <a:gd name="connsiteY53" fmla="*/ 352425 h 3733800"/>
              <a:gd name="connsiteX54" fmla="*/ 6097230 w 6100692"/>
              <a:gd name="connsiteY54" fmla="*/ 257175 h 3733800"/>
              <a:gd name="connsiteX55" fmla="*/ 6087705 w 6100692"/>
              <a:gd name="connsiteY55" fmla="*/ 104775 h 3733800"/>
              <a:gd name="connsiteX56" fmla="*/ 6087705 w 6100692"/>
              <a:gd name="connsiteY56" fmla="*/ 0 h 3733800"/>
              <a:gd name="connsiteX0" fmla="*/ 1230 w 6100692"/>
              <a:gd name="connsiteY0" fmla="*/ 3629025 h 3629025"/>
              <a:gd name="connsiteX1" fmla="*/ 29805 w 6100692"/>
              <a:gd name="connsiteY1" fmla="*/ 3495675 h 3629025"/>
              <a:gd name="connsiteX2" fmla="*/ 201255 w 6100692"/>
              <a:gd name="connsiteY2" fmla="*/ 3457575 h 3629025"/>
              <a:gd name="connsiteX3" fmla="*/ 391755 w 6100692"/>
              <a:gd name="connsiteY3" fmla="*/ 3505200 h 3629025"/>
              <a:gd name="connsiteX4" fmla="*/ 534630 w 6100692"/>
              <a:gd name="connsiteY4" fmla="*/ 3457575 h 3629025"/>
              <a:gd name="connsiteX5" fmla="*/ 677505 w 6100692"/>
              <a:gd name="connsiteY5" fmla="*/ 3438525 h 3629025"/>
              <a:gd name="connsiteX6" fmla="*/ 820380 w 6100692"/>
              <a:gd name="connsiteY6" fmla="*/ 3286125 h 3629025"/>
              <a:gd name="connsiteX7" fmla="*/ 820380 w 6100692"/>
              <a:gd name="connsiteY7" fmla="*/ 3181350 h 3629025"/>
              <a:gd name="connsiteX8" fmla="*/ 991830 w 6100692"/>
              <a:gd name="connsiteY8" fmla="*/ 3057525 h 3629025"/>
              <a:gd name="connsiteX9" fmla="*/ 1068030 w 6100692"/>
              <a:gd name="connsiteY9" fmla="*/ 2886075 h 3629025"/>
              <a:gd name="connsiteX10" fmla="*/ 1191855 w 6100692"/>
              <a:gd name="connsiteY10" fmla="*/ 2714625 h 3629025"/>
              <a:gd name="connsiteX11" fmla="*/ 1477605 w 6100692"/>
              <a:gd name="connsiteY11" fmla="*/ 2657475 h 3629025"/>
              <a:gd name="connsiteX12" fmla="*/ 1572855 w 6100692"/>
              <a:gd name="connsiteY12" fmla="*/ 2790825 h 3629025"/>
              <a:gd name="connsiteX13" fmla="*/ 1677630 w 6100692"/>
              <a:gd name="connsiteY13" fmla="*/ 2886075 h 3629025"/>
              <a:gd name="connsiteX14" fmla="*/ 1782405 w 6100692"/>
              <a:gd name="connsiteY14" fmla="*/ 2924175 h 3629025"/>
              <a:gd name="connsiteX15" fmla="*/ 1820505 w 6100692"/>
              <a:gd name="connsiteY15" fmla="*/ 2847975 h 3629025"/>
              <a:gd name="connsiteX16" fmla="*/ 1887180 w 6100692"/>
              <a:gd name="connsiteY16" fmla="*/ 2714625 h 3629025"/>
              <a:gd name="connsiteX17" fmla="*/ 2011005 w 6100692"/>
              <a:gd name="connsiteY17" fmla="*/ 2543175 h 3629025"/>
              <a:gd name="connsiteX18" fmla="*/ 2115780 w 6100692"/>
              <a:gd name="connsiteY18" fmla="*/ 2466975 h 3629025"/>
              <a:gd name="connsiteX19" fmla="*/ 2211030 w 6100692"/>
              <a:gd name="connsiteY19" fmla="*/ 2371725 h 3629025"/>
              <a:gd name="connsiteX20" fmla="*/ 2344380 w 6100692"/>
              <a:gd name="connsiteY20" fmla="*/ 2438400 h 3629025"/>
              <a:gd name="connsiteX21" fmla="*/ 2620605 w 6100692"/>
              <a:gd name="connsiteY21" fmla="*/ 2543175 h 3629025"/>
              <a:gd name="connsiteX22" fmla="*/ 3030180 w 6100692"/>
              <a:gd name="connsiteY22" fmla="*/ 2790825 h 3629025"/>
              <a:gd name="connsiteX23" fmla="*/ 3154005 w 6100692"/>
              <a:gd name="connsiteY23" fmla="*/ 2790825 h 3629025"/>
              <a:gd name="connsiteX24" fmla="*/ 3182580 w 6100692"/>
              <a:gd name="connsiteY24" fmla="*/ 2628900 h 3629025"/>
              <a:gd name="connsiteX25" fmla="*/ 3334980 w 6100692"/>
              <a:gd name="connsiteY25" fmla="*/ 2667000 h 3629025"/>
              <a:gd name="connsiteX26" fmla="*/ 3477855 w 6100692"/>
              <a:gd name="connsiteY26" fmla="*/ 2695575 h 3629025"/>
              <a:gd name="connsiteX27" fmla="*/ 3715980 w 6100692"/>
              <a:gd name="connsiteY27" fmla="*/ 2628900 h 3629025"/>
              <a:gd name="connsiteX28" fmla="*/ 3982680 w 6100692"/>
              <a:gd name="connsiteY28" fmla="*/ 2581275 h 3629025"/>
              <a:gd name="connsiteX29" fmla="*/ 4116030 w 6100692"/>
              <a:gd name="connsiteY29" fmla="*/ 2476500 h 3629025"/>
              <a:gd name="connsiteX30" fmla="*/ 4201755 w 6100692"/>
              <a:gd name="connsiteY30" fmla="*/ 2438400 h 3629025"/>
              <a:gd name="connsiteX31" fmla="*/ 4487505 w 6100692"/>
              <a:gd name="connsiteY31" fmla="*/ 2505075 h 3629025"/>
              <a:gd name="connsiteX32" fmla="*/ 4592280 w 6100692"/>
              <a:gd name="connsiteY32" fmla="*/ 2571750 h 3629025"/>
              <a:gd name="connsiteX33" fmla="*/ 4839930 w 6100692"/>
              <a:gd name="connsiteY33" fmla="*/ 2457450 h 3629025"/>
              <a:gd name="connsiteX34" fmla="*/ 5011380 w 6100692"/>
              <a:gd name="connsiteY34" fmla="*/ 2447925 h 3629025"/>
              <a:gd name="connsiteX35" fmla="*/ 5182830 w 6100692"/>
              <a:gd name="connsiteY35" fmla="*/ 2381250 h 3629025"/>
              <a:gd name="connsiteX36" fmla="*/ 5268555 w 6100692"/>
              <a:gd name="connsiteY36" fmla="*/ 2314575 h 3629025"/>
              <a:gd name="connsiteX37" fmla="*/ 5382855 w 6100692"/>
              <a:gd name="connsiteY37" fmla="*/ 2228850 h 3629025"/>
              <a:gd name="connsiteX38" fmla="*/ 5516205 w 6100692"/>
              <a:gd name="connsiteY38" fmla="*/ 2257425 h 3629025"/>
              <a:gd name="connsiteX39" fmla="*/ 5735280 w 6100692"/>
              <a:gd name="connsiteY39" fmla="*/ 2295525 h 3629025"/>
              <a:gd name="connsiteX40" fmla="*/ 5925780 w 6100692"/>
              <a:gd name="connsiteY40" fmla="*/ 2324100 h 3629025"/>
              <a:gd name="connsiteX41" fmla="*/ 5925780 w 6100692"/>
              <a:gd name="connsiteY41" fmla="*/ 2200275 h 3629025"/>
              <a:gd name="connsiteX42" fmla="*/ 5878155 w 6100692"/>
              <a:gd name="connsiteY42" fmla="*/ 2124075 h 3629025"/>
              <a:gd name="connsiteX43" fmla="*/ 5840055 w 6100692"/>
              <a:gd name="connsiteY43" fmla="*/ 2028825 h 3629025"/>
              <a:gd name="connsiteX44" fmla="*/ 5830530 w 6100692"/>
              <a:gd name="connsiteY44" fmla="*/ 1857375 h 3629025"/>
              <a:gd name="connsiteX45" fmla="*/ 5801955 w 6100692"/>
              <a:gd name="connsiteY45" fmla="*/ 1771650 h 3629025"/>
              <a:gd name="connsiteX46" fmla="*/ 5821005 w 6100692"/>
              <a:gd name="connsiteY46" fmla="*/ 1438275 h 3629025"/>
              <a:gd name="connsiteX47" fmla="*/ 5982930 w 6100692"/>
              <a:gd name="connsiteY47" fmla="*/ 1162050 h 3629025"/>
              <a:gd name="connsiteX48" fmla="*/ 6087705 w 6100692"/>
              <a:gd name="connsiteY48" fmla="*/ 1019175 h 3629025"/>
              <a:gd name="connsiteX49" fmla="*/ 6087705 w 6100692"/>
              <a:gd name="connsiteY49" fmla="*/ 809625 h 3629025"/>
              <a:gd name="connsiteX50" fmla="*/ 6078180 w 6100692"/>
              <a:gd name="connsiteY50" fmla="*/ 666750 h 3629025"/>
              <a:gd name="connsiteX51" fmla="*/ 6040080 w 6100692"/>
              <a:gd name="connsiteY51" fmla="*/ 600075 h 3629025"/>
              <a:gd name="connsiteX52" fmla="*/ 6001980 w 6100692"/>
              <a:gd name="connsiteY52" fmla="*/ 409575 h 3629025"/>
              <a:gd name="connsiteX53" fmla="*/ 6021030 w 6100692"/>
              <a:gd name="connsiteY53" fmla="*/ 247650 h 3629025"/>
              <a:gd name="connsiteX54" fmla="*/ 6097230 w 6100692"/>
              <a:gd name="connsiteY54" fmla="*/ 152400 h 3629025"/>
              <a:gd name="connsiteX55" fmla="*/ 6087705 w 6100692"/>
              <a:gd name="connsiteY55" fmla="*/ 0 h 3629025"/>
              <a:gd name="connsiteX0" fmla="*/ 1230 w 6097230"/>
              <a:gd name="connsiteY0" fmla="*/ 3476625 h 3476625"/>
              <a:gd name="connsiteX1" fmla="*/ 29805 w 6097230"/>
              <a:gd name="connsiteY1" fmla="*/ 3343275 h 3476625"/>
              <a:gd name="connsiteX2" fmla="*/ 201255 w 6097230"/>
              <a:gd name="connsiteY2" fmla="*/ 3305175 h 3476625"/>
              <a:gd name="connsiteX3" fmla="*/ 391755 w 6097230"/>
              <a:gd name="connsiteY3" fmla="*/ 3352800 h 3476625"/>
              <a:gd name="connsiteX4" fmla="*/ 534630 w 6097230"/>
              <a:gd name="connsiteY4" fmla="*/ 3305175 h 3476625"/>
              <a:gd name="connsiteX5" fmla="*/ 677505 w 6097230"/>
              <a:gd name="connsiteY5" fmla="*/ 3286125 h 3476625"/>
              <a:gd name="connsiteX6" fmla="*/ 820380 w 6097230"/>
              <a:gd name="connsiteY6" fmla="*/ 3133725 h 3476625"/>
              <a:gd name="connsiteX7" fmla="*/ 820380 w 6097230"/>
              <a:gd name="connsiteY7" fmla="*/ 3028950 h 3476625"/>
              <a:gd name="connsiteX8" fmla="*/ 991830 w 6097230"/>
              <a:gd name="connsiteY8" fmla="*/ 2905125 h 3476625"/>
              <a:gd name="connsiteX9" fmla="*/ 1068030 w 6097230"/>
              <a:gd name="connsiteY9" fmla="*/ 2733675 h 3476625"/>
              <a:gd name="connsiteX10" fmla="*/ 1191855 w 6097230"/>
              <a:gd name="connsiteY10" fmla="*/ 2562225 h 3476625"/>
              <a:gd name="connsiteX11" fmla="*/ 1477605 w 6097230"/>
              <a:gd name="connsiteY11" fmla="*/ 2505075 h 3476625"/>
              <a:gd name="connsiteX12" fmla="*/ 1572855 w 6097230"/>
              <a:gd name="connsiteY12" fmla="*/ 2638425 h 3476625"/>
              <a:gd name="connsiteX13" fmla="*/ 1677630 w 6097230"/>
              <a:gd name="connsiteY13" fmla="*/ 2733675 h 3476625"/>
              <a:gd name="connsiteX14" fmla="*/ 1782405 w 6097230"/>
              <a:gd name="connsiteY14" fmla="*/ 2771775 h 3476625"/>
              <a:gd name="connsiteX15" fmla="*/ 1820505 w 6097230"/>
              <a:gd name="connsiteY15" fmla="*/ 2695575 h 3476625"/>
              <a:gd name="connsiteX16" fmla="*/ 1887180 w 6097230"/>
              <a:gd name="connsiteY16" fmla="*/ 2562225 h 3476625"/>
              <a:gd name="connsiteX17" fmla="*/ 2011005 w 6097230"/>
              <a:gd name="connsiteY17" fmla="*/ 2390775 h 3476625"/>
              <a:gd name="connsiteX18" fmla="*/ 2115780 w 6097230"/>
              <a:gd name="connsiteY18" fmla="*/ 2314575 h 3476625"/>
              <a:gd name="connsiteX19" fmla="*/ 2211030 w 6097230"/>
              <a:gd name="connsiteY19" fmla="*/ 2219325 h 3476625"/>
              <a:gd name="connsiteX20" fmla="*/ 2344380 w 6097230"/>
              <a:gd name="connsiteY20" fmla="*/ 2286000 h 3476625"/>
              <a:gd name="connsiteX21" fmla="*/ 2620605 w 6097230"/>
              <a:gd name="connsiteY21" fmla="*/ 2390775 h 3476625"/>
              <a:gd name="connsiteX22" fmla="*/ 3030180 w 6097230"/>
              <a:gd name="connsiteY22" fmla="*/ 2638425 h 3476625"/>
              <a:gd name="connsiteX23" fmla="*/ 3154005 w 6097230"/>
              <a:gd name="connsiteY23" fmla="*/ 2638425 h 3476625"/>
              <a:gd name="connsiteX24" fmla="*/ 3182580 w 6097230"/>
              <a:gd name="connsiteY24" fmla="*/ 2476500 h 3476625"/>
              <a:gd name="connsiteX25" fmla="*/ 3334980 w 6097230"/>
              <a:gd name="connsiteY25" fmla="*/ 2514600 h 3476625"/>
              <a:gd name="connsiteX26" fmla="*/ 3477855 w 6097230"/>
              <a:gd name="connsiteY26" fmla="*/ 2543175 h 3476625"/>
              <a:gd name="connsiteX27" fmla="*/ 3715980 w 6097230"/>
              <a:gd name="connsiteY27" fmla="*/ 2476500 h 3476625"/>
              <a:gd name="connsiteX28" fmla="*/ 3982680 w 6097230"/>
              <a:gd name="connsiteY28" fmla="*/ 2428875 h 3476625"/>
              <a:gd name="connsiteX29" fmla="*/ 4116030 w 6097230"/>
              <a:gd name="connsiteY29" fmla="*/ 2324100 h 3476625"/>
              <a:gd name="connsiteX30" fmla="*/ 4201755 w 6097230"/>
              <a:gd name="connsiteY30" fmla="*/ 2286000 h 3476625"/>
              <a:gd name="connsiteX31" fmla="*/ 4487505 w 6097230"/>
              <a:gd name="connsiteY31" fmla="*/ 2352675 h 3476625"/>
              <a:gd name="connsiteX32" fmla="*/ 4592280 w 6097230"/>
              <a:gd name="connsiteY32" fmla="*/ 2419350 h 3476625"/>
              <a:gd name="connsiteX33" fmla="*/ 4839930 w 6097230"/>
              <a:gd name="connsiteY33" fmla="*/ 2305050 h 3476625"/>
              <a:gd name="connsiteX34" fmla="*/ 5011380 w 6097230"/>
              <a:gd name="connsiteY34" fmla="*/ 2295525 h 3476625"/>
              <a:gd name="connsiteX35" fmla="*/ 5182830 w 6097230"/>
              <a:gd name="connsiteY35" fmla="*/ 2228850 h 3476625"/>
              <a:gd name="connsiteX36" fmla="*/ 5268555 w 6097230"/>
              <a:gd name="connsiteY36" fmla="*/ 2162175 h 3476625"/>
              <a:gd name="connsiteX37" fmla="*/ 5382855 w 6097230"/>
              <a:gd name="connsiteY37" fmla="*/ 2076450 h 3476625"/>
              <a:gd name="connsiteX38" fmla="*/ 5516205 w 6097230"/>
              <a:gd name="connsiteY38" fmla="*/ 2105025 h 3476625"/>
              <a:gd name="connsiteX39" fmla="*/ 5735280 w 6097230"/>
              <a:gd name="connsiteY39" fmla="*/ 2143125 h 3476625"/>
              <a:gd name="connsiteX40" fmla="*/ 5925780 w 6097230"/>
              <a:gd name="connsiteY40" fmla="*/ 2171700 h 3476625"/>
              <a:gd name="connsiteX41" fmla="*/ 5925780 w 6097230"/>
              <a:gd name="connsiteY41" fmla="*/ 2047875 h 3476625"/>
              <a:gd name="connsiteX42" fmla="*/ 5878155 w 6097230"/>
              <a:gd name="connsiteY42" fmla="*/ 1971675 h 3476625"/>
              <a:gd name="connsiteX43" fmla="*/ 5840055 w 6097230"/>
              <a:gd name="connsiteY43" fmla="*/ 1876425 h 3476625"/>
              <a:gd name="connsiteX44" fmla="*/ 5830530 w 6097230"/>
              <a:gd name="connsiteY44" fmla="*/ 1704975 h 3476625"/>
              <a:gd name="connsiteX45" fmla="*/ 5801955 w 6097230"/>
              <a:gd name="connsiteY45" fmla="*/ 1619250 h 3476625"/>
              <a:gd name="connsiteX46" fmla="*/ 5821005 w 6097230"/>
              <a:gd name="connsiteY46" fmla="*/ 1285875 h 3476625"/>
              <a:gd name="connsiteX47" fmla="*/ 5982930 w 6097230"/>
              <a:gd name="connsiteY47" fmla="*/ 1009650 h 3476625"/>
              <a:gd name="connsiteX48" fmla="*/ 6087705 w 6097230"/>
              <a:gd name="connsiteY48" fmla="*/ 866775 h 3476625"/>
              <a:gd name="connsiteX49" fmla="*/ 6087705 w 6097230"/>
              <a:gd name="connsiteY49" fmla="*/ 657225 h 3476625"/>
              <a:gd name="connsiteX50" fmla="*/ 6078180 w 6097230"/>
              <a:gd name="connsiteY50" fmla="*/ 514350 h 3476625"/>
              <a:gd name="connsiteX51" fmla="*/ 6040080 w 6097230"/>
              <a:gd name="connsiteY51" fmla="*/ 447675 h 3476625"/>
              <a:gd name="connsiteX52" fmla="*/ 6001980 w 6097230"/>
              <a:gd name="connsiteY52" fmla="*/ 257175 h 3476625"/>
              <a:gd name="connsiteX53" fmla="*/ 6021030 w 6097230"/>
              <a:gd name="connsiteY53" fmla="*/ 95250 h 3476625"/>
              <a:gd name="connsiteX54" fmla="*/ 6097230 w 6097230"/>
              <a:gd name="connsiteY54" fmla="*/ 0 h 3476625"/>
              <a:gd name="connsiteX0" fmla="*/ 1230 w 6095830"/>
              <a:gd name="connsiteY0" fmla="*/ 3381375 h 3381375"/>
              <a:gd name="connsiteX1" fmla="*/ 29805 w 6095830"/>
              <a:gd name="connsiteY1" fmla="*/ 3248025 h 3381375"/>
              <a:gd name="connsiteX2" fmla="*/ 201255 w 6095830"/>
              <a:gd name="connsiteY2" fmla="*/ 3209925 h 3381375"/>
              <a:gd name="connsiteX3" fmla="*/ 391755 w 6095830"/>
              <a:gd name="connsiteY3" fmla="*/ 3257550 h 3381375"/>
              <a:gd name="connsiteX4" fmla="*/ 534630 w 6095830"/>
              <a:gd name="connsiteY4" fmla="*/ 3209925 h 3381375"/>
              <a:gd name="connsiteX5" fmla="*/ 677505 w 6095830"/>
              <a:gd name="connsiteY5" fmla="*/ 3190875 h 3381375"/>
              <a:gd name="connsiteX6" fmla="*/ 820380 w 6095830"/>
              <a:gd name="connsiteY6" fmla="*/ 3038475 h 3381375"/>
              <a:gd name="connsiteX7" fmla="*/ 820380 w 6095830"/>
              <a:gd name="connsiteY7" fmla="*/ 2933700 h 3381375"/>
              <a:gd name="connsiteX8" fmla="*/ 991830 w 6095830"/>
              <a:gd name="connsiteY8" fmla="*/ 2809875 h 3381375"/>
              <a:gd name="connsiteX9" fmla="*/ 1068030 w 6095830"/>
              <a:gd name="connsiteY9" fmla="*/ 2638425 h 3381375"/>
              <a:gd name="connsiteX10" fmla="*/ 1191855 w 6095830"/>
              <a:gd name="connsiteY10" fmla="*/ 2466975 h 3381375"/>
              <a:gd name="connsiteX11" fmla="*/ 1477605 w 6095830"/>
              <a:gd name="connsiteY11" fmla="*/ 2409825 h 3381375"/>
              <a:gd name="connsiteX12" fmla="*/ 1572855 w 6095830"/>
              <a:gd name="connsiteY12" fmla="*/ 2543175 h 3381375"/>
              <a:gd name="connsiteX13" fmla="*/ 1677630 w 6095830"/>
              <a:gd name="connsiteY13" fmla="*/ 2638425 h 3381375"/>
              <a:gd name="connsiteX14" fmla="*/ 1782405 w 6095830"/>
              <a:gd name="connsiteY14" fmla="*/ 2676525 h 3381375"/>
              <a:gd name="connsiteX15" fmla="*/ 1820505 w 6095830"/>
              <a:gd name="connsiteY15" fmla="*/ 2600325 h 3381375"/>
              <a:gd name="connsiteX16" fmla="*/ 1887180 w 6095830"/>
              <a:gd name="connsiteY16" fmla="*/ 2466975 h 3381375"/>
              <a:gd name="connsiteX17" fmla="*/ 2011005 w 6095830"/>
              <a:gd name="connsiteY17" fmla="*/ 2295525 h 3381375"/>
              <a:gd name="connsiteX18" fmla="*/ 2115780 w 6095830"/>
              <a:gd name="connsiteY18" fmla="*/ 2219325 h 3381375"/>
              <a:gd name="connsiteX19" fmla="*/ 2211030 w 6095830"/>
              <a:gd name="connsiteY19" fmla="*/ 2124075 h 3381375"/>
              <a:gd name="connsiteX20" fmla="*/ 2344380 w 6095830"/>
              <a:gd name="connsiteY20" fmla="*/ 2190750 h 3381375"/>
              <a:gd name="connsiteX21" fmla="*/ 2620605 w 6095830"/>
              <a:gd name="connsiteY21" fmla="*/ 2295525 h 3381375"/>
              <a:gd name="connsiteX22" fmla="*/ 3030180 w 6095830"/>
              <a:gd name="connsiteY22" fmla="*/ 2543175 h 3381375"/>
              <a:gd name="connsiteX23" fmla="*/ 3154005 w 6095830"/>
              <a:gd name="connsiteY23" fmla="*/ 2543175 h 3381375"/>
              <a:gd name="connsiteX24" fmla="*/ 3182580 w 6095830"/>
              <a:gd name="connsiteY24" fmla="*/ 2381250 h 3381375"/>
              <a:gd name="connsiteX25" fmla="*/ 3334980 w 6095830"/>
              <a:gd name="connsiteY25" fmla="*/ 2419350 h 3381375"/>
              <a:gd name="connsiteX26" fmla="*/ 3477855 w 6095830"/>
              <a:gd name="connsiteY26" fmla="*/ 2447925 h 3381375"/>
              <a:gd name="connsiteX27" fmla="*/ 3715980 w 6095830"/>
              <a:gd name="connsiteY27" fmla="*/ 2381250 h 3381375"/>
              <a:gd name="connsiteX28" fmla="*/ 3982680 w 6095830"/>
              <a:gd name="connsiteY28" fmla="*/ 2333625 h 3381375"/>
              <a:gd name="connsiteX29" fmla="*/ 4116030 w 6095830"/>
              <a:gd name="connsiteY29" fmla="*/ 2228850 h 3381375"/>
              <a:gd name="connsiteX30" fmla="*/ 4201755 w 6095830"/>
              <a:gd name="connsiteY30" fmla="*/ 2190750 h 3381375"/>
              <a:gd name="connsiteX31" fmla="*/ 4487505 w 6095830"/>
              <a:gd name="connsiteY31" fmla="*/ 2257425 h 3381375"/>
              <a:gd name="connsiteX32" fmla="*/ 4592280 w 6095830"/>
              <a:gd name="connsiteY32" fmla="*/ 2324100 h 3381375"/>
              <a:gd name="connsiteX33" fmla="*/ 4839930 w 6095830"/>
              <a:gd name="connsiteY33" fmla="*/ 2209800 h 3381375"/>
              <a:gd name="connsiteX34" fmla="*/ 5011380 w 6095830"/>
              <a:gd name="connsiteY34" fmla="*/ 2200275 h 3381375"/>
              <a:gd name="connsiteX35" fmla="*/ 5182830 w 6095830"/>
              <a:gd name="connsiteY35" fmla="*/ 2133600 h 3381375"/>
              <a:gd name="connsiteX36" fmla="*/ 5268555 w 6095830"/>
              <a:gd name="connsiteY36" fmla="*/ 2066925 h 3381375"/>
              <a:gd name="connsiteX37" fmla="*/ 5382855 w 6095830"/>
              <a:gd name="connsiteY37" fmla="*/ 1981200 h 3381375"/>
              <a:gd name="connsiteX38" fmla="*/ 5516205 w 6095830"/>
              <a:gd name="connsiteY38" fmla="*/ 2009775 h 3381375"/>
              <a:gd name="connsiteX39" fmla="*/ 5735280 w 6095830"/>
              <a:gd name="connsiteY39" fmla="*/ 2047875 h 3381375"/>
              <a:gd name="connsiteX40" fmla="*/ 5925780 w 6095830"/>
              <a:gd name="connsiteY40" fmla="*/ 2076450 h 3381375"/>
              <a:gd name="connsiteX41" fmla="*/ 5925780 w 6095830"/>
              <a:gd name="connsiteY41" fmla="*/ 1952625 h 3381375"/>
              <a:gd name="connsiteX42" fmla="*/ 5878155 w 6095830"/>
              <a:gd name="connsiteY42" fmla="*/ 1876425 h 3381375"/>
              <a:gd name="connsiteX43" fmla="*/ 5840055 w 6095830"/>
              <a:gd name="connsiteY43" fmla="*/ 1781175 h 3381375"/>
              <a:gd name="connsiteX44" fmla="*/ 5830530 w 6095830"/>
              <a:gd name="connsiteY44" fmla="*/ 1609725 h 3381375"/>
              <a:gd name="connsiteX45" fmla="*/ 5801955 w 6095830"/>
              <a:gd name="connsiteY45" fmla="*/ 1524000 h 3381375"/>
              <a:gd name="connsiteX46" fmla="*/ 5821005 w 6095830"/>
              <a:gd name="connsiteY46" fmla="*/ 1190625 h 3381375"/>
              <a:gd name="connsiteX47" fmla="*/ 5982930 w 6095830"/>
              <a:gd name="connsiteY47" fmla="*/ 914400 h 3381375"/>
              <a:gd name="connsiteX48" fmla="*/ 6087705 w 6095830"/>
              <a:gd name="connsiteY48" fmla="*/ 771525 h 3381375"/>
              <a:gd name="connsiteX49" fmla="*/ 6087705 w 6095830"/>
              <a:gd name="connsiteY49" fmla="*/ 561975 h 3381375"/>
              <a:gd name="connsiteX50" fmla="*/ 6078180 w 6095830"/>
              <a:gd name="connsiteY50" fmla="*/ 419100 h 3381375"/>
              <a:gd name="connsiteX51" fmla="*/ 6040080 w 6095830"/>
              <a:gd name="connsiteY51" fmla="*/ 352425 h 3381375"/>
              <a:gd name="connsiteX52" fmla="*/ 6001980 w 6095830"/>
              <a:gd name="connsiteY52" fmla="*/ 161925 h 3381375"/>
              <a:gd name="connsiteX53" fmla="*/ 6021030 w 6095830"/>
              <a:gd name="connsiteY53" fmla="*/ 0 h 3381375"/>
              <a:gd name="connsiteX0" fmla="*/ 1230 w 6095830"/>
              <a:gd name="connsiteY0" fmla="*/ 3219450 h 3219450"/>
              <a:gd name="connsiteX1" fmla="*/ 29805 w 6095830"/>
              <a:gd name="connsiteY1" fmla="*/ 3086100 h 3219450"/>
              <a:gd name="connsiteX2" fmla="*/ 201255 w 6095830"/>
              <a:gd name="connsiteY2" fmla="*/ 3048000 h 3219450"/>
              <a:gd name="connsiteX3" fmla="*/ 391755 w 6095830"/>
              <a:gd name="connsiteY3" fmla="*/ 3095625 h 3219450"/>
              <a:gd name="connsiteX4" fmla="*/ 534630 w 6095830"/>
              <a:gd name="connsiteY4" fmla="*/ 3048000 h 3219450"/>
              <a:gd name="connsiteX5" fmla="*/ 677505 w 6095830"/>
              <a:gd name="connsiteY5" fmla="*/ 3028950 h 3219450"/>
              <a:gd name="connsiteX6" fmla="*/ 820380 w 6095830"/>
              <a:gd name="connsiteY6" fmla="*/ 2876550 h 3219450"/>
              <a:gd name="connsiteX7" fmla="*/ 820380 w 6095830"/>
              <a:gd name="connsiteY7" fmla="*/ 2771775 h 3219450"/>
              <a:gd name="connsiteX8" fmla="*/ 991830 w 6095830"/>
              <a:gd name="connsiteY8" fmla="*/ 2647950 h 3219450"/>
              <a:gd name="connsiteX9" fmla="*/ 1068030 w 6095830"/>
              <a:gd name="connsiteY9" fmla="*/ 2476500 h 3219450"/>
              <a:gd name="connsiteX10" fmla="*/ 1191855 w 6095830"/>
              <a:gd name="connsiteY10" fmla="*/ 2305050 h 3219450"/>
              <a:gd name="connsiteX11" fmla="*/ 1477605 w 6095830"/>
              <a:gd name="connsiteY11" fmla="*/ 2247900 h 3219450"/>
              <a:gd name="connsiteX12" fmla="*/ 1572855 w 6095830"/>
              <a:gd name="connsiteY12" fmla="*/ 2381250 h 3219450"/>
              <a:gd name="connsiteX13" fmla="*/ 1677630 w 6095830"/>
              <a:gd name="connsiteY13" fmla="*/ 2476500 h 3219450"/>
              <a:gd name="connsiteX14" fmla="*/ 1782405 w 6095830"/>
              <a:gd name="connsiteY14" fmla="*/ 2514600 h 3219450"/>
              <a:gd name="connsiteX15" fmla="*/ 1820505 w 6095830"/>
              <a:gd name="connsiteY15" fmla="*/ 2438400 h 3219450"/>
              <a:gd name="connsiteX16" fmla="*/ 1887180 w 6095830"/>
              <a:gd name="connsiteY16" fmla="*/ 2305050 h 3219450"/>
              <a:gd name="connsiteX17" fmla="*/ 2011005 w 6095830"/>
              <a:gd name="connsiteY17" fmla="*/ 2133600 h 3219450"/>
              <a:gd name="connsiteX18" fmla="*/ 2115780 w 6095830"/>
              <a:gd name="connsiteY18" fmla="*/ 2057400 h 3219450"/>
              <a:gd name="connsiteX19" fmla="*/ 2211030 w 6095830"/>
              <a:gd name="connsiteY19" fmla="*/ 1962150 h 3219450"/>
              <a:gd name="connsiteX20" fmla="*/ 2344380 w 6095830"/>
              <a:gd name="connsiteY20" fmla="*/ 2028825 h 3219450"/>
              <a:gd name="connsiteX21" fmla="*/ 2620605 w 6095830"/>
              <a:gd name="connsiteY21" fmla="*/ 2133600 h 3219450"/>
              <a:gd name="connsiteX22" fmla="*/ 3030180 w 6095830"/>
              <a:gd name="connsiteY22" fmla="*/ 2381250 h 3219450"/>
              <a:gd name="connsiteX23" fmla="*/ 3154005 w 6095830"/>
              <a:gd name="connsiteY23" fmla="*/ 2381250 h 3219450"/>
              <a:gd name="connsiteX24" fmla="*/ 3182580 w 6095830"/>
              <a:gd name="connsiteY24" fmla="*/ 2219325 h 3219450"/>
              <a:gd name="connsiteX25" fmla="*/ 3334980 w 6095830"/>
              <a:gd name="connsiteY25" fmla="*/ 2257425 h 3219450"/>
              <a:gd name="connsiteX26" fmla="*/ 3477855 w 6095830"/>
              <a:gd name="connsiteY26" fmla="*/ 2286000 h 3219450"/>
              <a:gd name="connsiteX27" fmla="*/ 3715980 w 6095830"/>
              <a:gd name="connsiteY27" fmla="*/ 2219325 h 3219450"/>
              <a:gd name="connsiteX28" fmla="*/ 3982680 w 6095830"/>
              <a:gd name="connsiteY28" fmla="*/ 2171700 h 3219450"/>
              <a:gd name="connsiteX29" fmla="*/ 4116030 w 6095830"/>
              <a:gd name="connsiteY29" fmla="*/ 2066925 h 3219450"/>
              <a:gd name="connsiteX30" fmla="*/ 4201755 w 6095830"/>
              <a:gd name="connsiteY30" fmla="*/ 2028825 h 3219450"/>
              <a:gd name="connsiteX31" fmla="*/ 4487505 w 6095830"/>
              <a:gd name="connsiteY31" fmla="*/ 2095500 h 3219450"/>
              <a:gd name="connsiteX32" fmla="*/ 4592280 w 6095830"/>
              <a:gd name="connsiteY32" fmla="*/ 2162175 h 3219450"/>
              <a:gd name="connsiteX33" fmla="*/ 4839930 w 6095830"/>
              <a:gd name="connsiteY33" fmla="*/ 2047875 h 3219450"/>
              <a:gd name="connsiteX34" fmla="*/ 5011380 w 6095830"/>
              <a:gd name="connsiteY34" fmla="*/ 2038350 h 3219450"/>
              <a:gd name="connsiteX35" fmla="*/ 5182830 w 6095830"/>
              <a:gd name="connsiteY35" fmla="*/ 1971675 h 3219450"/>
              <a:gd name="connsiteX36" fmla="*/ 5268555 w 6095830"/>
              <a:gd name="connsiteY36" fmla="*/ 1905000 h 3219450"/>
              <a:gd name="connsiteX37" fmla="*/ 5382855 w 6095830"/>
              <a:gd name="connsiteY37" fmla="*/ 1819275 h 3219450"/>
              <a:gd name="connsiteX38" fmla="*/ 5516205 w 6095830"/>
              <a:gd name="connsiteY38" fmla="*/ 1847850 h 3219450"/>
              <a:gd name="connsiteX39" fmla="*/ 5735280 w 6095830"/>
              <a:gd name="connsiteY39" fmla="*/ 1885950 h 3219450"/>
              <a:gd name="connsiteX40" fmla="*/ 5925780 w 6095830"/>
              <a:gd name="connsiteY40" fmla="*/ 1914525 h 3219450"/>
              <a:gd name="connsiteX41" fmla="*/ 5925780 w 6095830"/>
              <a:gd name="connsiteY41" fmla="*/ 1790700 h 3219450"/>
              <a:gd name="connsiteX42" fmla="*/ 5878155 w 6095830"/>
              <a:gd name="connsiteY42" fmla="*/ 1714500 h 3219450"/>
              <a:gd name="connsiteX43" fmla="*/ 5840055 w 6095830"/>
              <a:gd name="connsiteY43" fmla="*/ 1619250 h 3219450"/>
              <a:gd name="connsiteX44" fmla="*/ 5830530 w 6095830"/>
              <a:gd name="connsiteY44" fmla="*/ 1447800 h 3219450"/>
              <a:gd name="connsiteX45" fmla="*/ 5801955 w 6095830"/>
              <a:gd name="connsiteY45" fmla="*/ 1362075 h 3219450"/>
              <a:gd name="connsiteX46" fmla="*/ 5821005 w 6095830"/>
              <a:gd name="connsiteY46" fmla="*/ 1028700 h 3219450"/>
              <a:gd name="connsiteX47" fmla="*/ 5982930 w 6095830"/>
              <a:gd name="connsiteY47" fmla="*/ 752475 h 3219450"/>
              <a:gd name="connsiteX48" fmla="*/ 6087705 w 6095830"/>
              <a:gd name="connsiteY48" fmla="*/ 609600 h 3219450"/>
              <a:gd name="connsiteX49" fmla="*/ 6087705 w 6095830"/>
              <a:gd name="connsiteY49" fmla="*/ 400050 h 3219450"/>
              <a:gd name="connsiteX50" fmla="*/ 6078180 w 6095830"/>
              <a:gd name="connsiteY50" fmla="*/ 257175 h 3219450"/>
              <a:gd name="connsiteX51" fmla="*/ 6040080 w 6095830"/>
              <a:gd name="connsiteY51" fmla="*/ 190500 h 3219450"/>
              <a:gd name="connsiteX52" fmla="*/ 6001980 w 6095830"/>
              <a:gd name="connsiteY52" fmla="*/ 0 h 3219450"/>
              <a:gd name="connsiteX0" fmla="*/ 1230 w 6095830"/>
              <a:gd name="connsiteY0" fmla="*/ 3028950 h 3028950"/>
              <a:gd name="connsiteX1" fmla="*/ 29805 w 6095830"/>
              <a:gd name="connsiteY1" fmla="*/ 2895600 h 3028950"/>
              <a:gd name="connsiteX2" fmla="*/ 201255 w 6095830"/>
              <a:gd name="connsiteY2" fmla="*/ 2857500 h 3028950"/>
              <a:gd name="connsiteX3" fmla="*/ 391755 w 6095830"/>
              <a:gd name="connsiteY3" fmla="*/ 2905125 h 3028950"/>
              <a:gd name="connsiteX4" fmla="*/ 534630 w 6095830"/>
              <a:gd name="connsiteY4" fmla="*/ 2857500 h 3028950"/>
              <a:gd name="connsiteX5" fmla="*/ 677505 w 6095830"/>
              <a:gd name="connsiteY5" fmla="*/ 2838450 h 3028950"/>
              <a:gd name="connsiteX6" fmla="*/ 820380 w 6095830"/>
              <a:gd name="connsiteY6" fmla="*/ 2686050 h 3028950"/>
              <a:gd name="connsiteX7" fmla="*/ 820380 w 6095830"/>
              <a:gd name="connsiteY7" fmla="*/ 2581275 h 3028950"/>
              <a:gd name="connsiteX8" fmla="*/ 991830 w 6095830"/>
              <a:gd name="connsiteY8" fmla="*/ 2457450 h 3028950"/>
              <a:gd name="connsiteX9" fmla="*/ 1068030 w 6095830"/>
              <a:gd name="connsiteY9" fmla="*/ 2286000 h 3028950"/>
              <a:gd name="connsiteX10" fmla="*/ 1191855 w 6095830"/>
              <a:gd name="connsiteY10" fmla="*/ 2114550 h 3028950"/>
              <a:gd name="connsiteX11" fmla="*/ 1477605 w 6095830"/>
              <a:gd name="connsiteY11" fmla="*/ 2057400 h 3028950"/>
              <a:gd name="connsiteX12" fmla="*/ 1572855 w 6095830"/>
              <a:gd name="connsiteY12" fmla="*/ 2190750 h 3028950"/>
              <a:gd name="connsiteX13" fmla="*/ 1677630 w 6095830"/>
              <a:gd name="connsiteY13" fmla="*/ 2286000 h 3028950"/>
              <a:gd name="connsiteX14" fmla="*/ 1782405 w 6095830"/>
              <a:gd name="connsiteY14" fmla="*/ 2324100 h 3028950"/>
              <a:gd name="connsiteX15" fmla="*/ 1820505 w 6095830"/>
              <a:gd name="connsiteY15" fmla="*/ 2247900 h 3028950"/>
              <a:gd name="connsiteX16" fmla="*/ 1887180 w 6095830"/>
              <a:gd name="connsiteY16" fmla="*/ 2114550 h 3028950"/>
              <a:gd name="connsiteX17" fmla="*/ 2011005 w 6095830"/>
              <a:gd name="connsiteY17" fmla="*/ 1943100 h 3028950"/>
              <a:gd name="connsiteX18" fmla="*/ 2115780 w 6095830"/>
              <a:gd name="connsiteY18" fmla="*/ 1866900 h 3028950"/>
              <a:gd name="connsiteX19" fmla="*/ 2211030 w 6095830"/>
              <a:gd name="connsiteY19" fmla="*/ 1771650 h 3028950"/>
              <a:gd name="connsiteX20" fmla="*/ 2344380 w 6095830"/>
              <a:gd name="connsiteY20" fmla="*/ 1838325 h 3028950"/>
              <a:gd name="connsiteX21" fmla="*/ 2620605 w 6095830"/>
              <a:gd name="connsiteY21" fmla="*/ 1943100 h 3028950"/>
              <a:gd name="connsiteX22" fmla="*/ 3030180 w 6095830"/>
              <a:gd name="connsiteY22" fmla="*/ 2190750 h 3028950"/>
              <a:gd name="connsiteX23" fmla="*/ 3154005 w 6095830"/>
              <a:gd name="connsiteY23" fmla="*/ 2190750 h 3028950"/>
              <a:gd name="connsiteX24" fmla="*/ 3182580 w 6095830"/>
              <a:gd name="connsiteY24" fmla="*/ 2028825 h 3028950"/>
              <a:gd name="connsiteX25" fmla="*/ 3334980 w 6095830"/>
              <a:gd name="connsiteY25" fmla="*/ 2066925 h 3028950"/>
              <a:gd name="connsiteX26" fmla="*/ 3477855 w 6095830"/>
              <a:gd name="connsiteY26" fmla="*/ 2095500 h 3028950"/>
              <a:gd name="connsiteX27" fmla="*/ 3715980 w 6095830"/>
              <a:gd name="connsiteY27" fmla="*/ 2028825 h 3028950"/>
              <a:gd name="connsiteX28" fmla="*/ 3982680 w 6095830"/>
              <a:gd name="connsiteY28" fmla="*/ 1981200 h 3028950"/>
              <a:gd name="connsiteX29" fmla="*/ 4116030 w 6095830"/>
              <a:gd name="connsiteY29" fmla="*/ 1876425 h 3028950"/>
              <a:gd name="connsiteX30" fmla="*/ 4201755 w 6095830"/>
              <a:gd name="connsiteY30" fmla="*/ 1838325 h 3028950"/>
              <a:gd name="connsiteX31" fmla="*/ 4487505 w 6095830"/>
              <a:gd name="connsiteY31" fmla="*/ 1905000 h 3028950"/>
              <a:gd name="connsiteX32" fmla="*/ 4592280 w 6095830"/>
              <a:gd name="connsiteY32" fmla="*/ 1971675 h 3028950"/>
              <a:gd name="connsiteX33" fmla="*/ 4839930 w 6095830"/>
              <a:gd name="connsiteY33" fmla="*/ 1857375 h 3028950"/>
              <a:gd name="connsiteX34" fmla="*/ 5011380 w 6095830"/>
              <a:gd name="connsiteY34" fmla="*/ 1847850 h 3028950"/>
              <a:gd name="connsiteX35" fmla="*/ 5182830 w 6095830"/>
              <a:gd name="connsiteY35" fmla="*/ 1781175 h 3028950"/>
              <a:gd name="connsiteX36" fmla="*/ 5268555 w 6095830"/>
              <a:gd name="connsiteY36" fmla="*/ 1714500 h 3028950"/>
              <a:gd name="connsiteX37" fmla="*/ 5382855 w 6095830"/>
              <a:gd name="connsiteY37" fmla="*/ 1628775 h 3028950"/>
              <a:gd name="connsiteX38" fmla="*/ 5516205 w 6095830"/>
              <a:gd name="connsiteY38" fmla="*/ 1657350 h 3028950"/>
              <a:gd name="connsiteX39" fmla="*/ 5735280 w 6095830"/>
              <a:gd name="connsiteY39" fmla="*/ 1695450 h 3028950"/>
              <a:gd name="connsiteX40" fmla="*/ 5925780 w 6095830"/>
              <a:gd name="connsiteY40" fmla="*/ 1724025 h 3028950"/>
              <a:gd name="connsiteX41" fmla="*/ 5925780 w 6095830"/>
              <a:gd name="connsiteY41" fmla="*/ 1600200 h 3028950"/>
              <a:gd name="connsiteX42" fmla="*/ 5878155 w 6095830"/>
              <a:gd name="connsiteY42" fmla="*/ 1524000 h 3028950"/>
              <a:gd name="connsiteX43" fmla="*/ 5840055 w 6095830"/>
              <a:gd name="connsiteY43" fmla="*/ 1428750 h 3028950"/>
              <a:gd name="connsiteX44" fmla="*/ 5830530 w 6095830"/>
              <a:gd name="connsiteY44" fmla="*/ 1257300 h 3028950"/>
              <a:gd name="connsiteX45" fmla="*/ 5801955 w 6095830"/>
              <a:gd name="connsiteY45" fmla="*/ 1171575 h 3028950"/>
              <a:gd name="connsiteX46" fmla="*/ 5821005 w 6095830"/>
              <a:gd name="connsiteY46" fmla="*/ 838200 h 3028950"/>
              <a:gd name="connsiteX47" fmla="*/ 5982930 w 6095830"/>
              <a:gd name="connsiteY47" fmla="*/ 561975 h 3028950"/>
              <a:gd name="connsiteX48" fmla="*/ 6087705 w 6095830"/>
              <a:gd name="connsiteY48" fmla="*/ 419100 h 3028950"/>
              <a:gd name="connsiteX49" fmla="*/ 6087705 w 6095830"/>
              <a:gd name="connsiteY49" fmla="*/ 209550 h 3028950"/>
              <a:gd name="connsiteX50" fmla="*/ 6078180 w 6095830"/>
              <a:gd name="connsiteY50" fmla="*/ 66675 h 3028950"/>
              <a:gd name="connsiteX51" fmla="*/ 6040080 w 6095830"/>
              <a:gd name="connsiteY51" fmla="*/ 0 h 3028950"/>
              <a:gd name="connsiteX0" fmla="*/ 1230 w 6095830"/>
              <a:gd name="connsiteY0" fmla="*/ 2962275 h 2962275"/>
              <a:gd name="connsiteX1" fmla="*/ 29805 w 6095830"/>
              <a:gd name="connsiteY1" fmla="*/ 2828925 h 2962275"/>
              <a:gd name="connsiteX2" fmla="*/ 201255 w 6095830"/>
              <a:gd name="connsiteY2" fmla="*/ 2790825 h 2962275"/>
              <a:gd name="connsiteX3" fmla="*/ 391755 w 6095830"/>
              <a:gd name="connsiteY3" fmla="*/ 2838450 h 2962275"/>
              <a:gd name="connsiteX4" fmla="*/ 534630 w 6095830"/>
              <a:gd name="connsiteY4" fmla="*/ 2790825 h 2962275"/>
              <a:gd name="connsiteX5" fmla="*/ 677505 w 6095830"/>
              <a:gd name="connsiteY5" fmla="*/ 2771775 h 2962275"/>
              <a:gd name="connsiteX6" fmla="*/ 820380 w 6095830"/>
              <a:gd name="connsiteY6" fmla="*/ 2619375 h 2962275"/>
              <a:gd name="connsiteX7" fmla="*/ 820380 w 6095830"/>
              <a:gd name="connsiteY7" fmla="*/ 2514600 h 2962275"/>
              <a:gd name="connsiteX8" fmla="*/ 991830 w 6095830"/>
              <a:gd name="connsiteY8" fmla="*/ 2390775 h 2962275"/>
              <a:gd name="connsiteX9" fmla="*/ 1068030 w 6095830"/>
              <a:gd name="connsiteY9" fmla="*/ 2219325 h 2962275"/>
              <a:gd name="connsiteX10" fmla="*/ 1191855 w 6095830"/>
              <a:gd name="connsiteY10" fmla="*/ 2047875 h 2962275"/>
              <a:gd name="connsiteX11" fmla="*/ 1477605 w 6095830"/>
              <a:gd name="connsiteY11" fmla="*/ 1990725 h 2962275"/>
              <a:gd name="connsiteX12" fmla="*/ 1572855 w 6095830"/>
              <a:gd name="connsiteY12" fmla="*/ 2124075 h 2962275"/>
              <a:gd name="connsiteX13" fmla="*/ 1677630 w 6095830"/>
              <a:gd name="connsiteY13" fmla="*/ 2219325 h 2962275"/>
              <a:gd name="connsiteX14" fmla="*/ 1782405 w 6095830"/>
              <a:gd name="connsiteY14" fmla="*/ 2257425 h 2962275"/>
              <a:gd name="connsiteX15" fmla="*/ 1820505 w 6095830"/>
              <a:gd name="connsiteY15" fmla="*/ 2181225 h 2962275"/>
              <a:gd name="connsiteX16" fmla="*/ 1887180 w 6095830"/>
              <a:gd name="connsiteY16" fmla="*/ 2047875 h 2962275"/>
              <a:gd name="connsiteX17" fmla="*/ 2011005 w 6095830"/>
              <a:gd name="connsiteY17" fmla="*/ 1876425 h 2962275"/>
              <a:gd name="connsiteX18" fmla="*/ 2115780 w 6095830"/>
              <a:gd name="connsiteY18" fmla="*/ 1800225 h 2962275"/>
              <a:gd name="connsiteX19" fmla="*/ 2211030 w 6095830"/>
              <a:gd name="connsiteY19" fmla="*/ 1704975 h 2962275"/>
              <a:gd name="connsiteX20" fmla="*/ 2344380 w 6095830"/>
              <a:gd name="connsiteY20" fmla="*/ 1771650 h 2962275"/>
              <a:gd name="connsiteX21" fmla="*/ 2620605 w 6095830"/>
              <a:gd name="connsiteY21" fmla="*/ 1876425 h 2962275"/>
              <a:gd name="connsiteX22" fmla="*/ 3030180 w 6095830"/>
              <a:gd name="connsiteY22" fmla="*/ 2124075 h 2962275"/>
              <a:gd name="connsiteX23" fmla="*/ 3154005 w 6095830"/>
              <a:gd name="connsiteY23" fmla="*/ 2124075 h 2962275"/>
              <a:gd name="connsiteX24" fmla="*/ 3182580 w 6095830"/>
              <a:gd name="connsiteY24" fmla="*/ 1962150 h 2962275"/>
              <a:gd name="connsiteX25" fmla="*/ 3334980 w 6095830"/>
              <a:gd name="connsiteY25" fmla="*/ 2000250 h 2962275"/>
              <a:gd name="connsiteX26" fmla="*/ 3477855 w 6095830"/>
              <a:gd name="connsiteY26" fmla="*/ 2028825 h 2962275"/>
              <a:gd name="connsiteX27" fmla="*/ 3715980 w 6095830"/>
              <a:gd name="connsiteY27" fmla="*/ 1962150 h 2962275"/>
              <a:gd name="connsiteX28" fmla="*/ 3982680 w 6095830"/>
              <a:gd name="connsiteY28" fmla="*/ 1914525 h 2962275"/>
              <a:gd name="connsiteX29" fmla="*/ 4116030 w 6095830"/>
              <a:gd name="connsiteY29" fmla="*/ 1809750 h 2962275"/>
              <a:gd name="connsiteX30" fmla="*/ 4201755 w 6095830"/>
              <a:gd name="connsiteY30" fmla="*/ 1771650 h 2962275"/>
              <a:gd name="connsiteX31" fmla="*/ 4487505 w 6095830"/>
              <a:gd name="connsiteY31" fmla="*/ 1838325 h 2962275"/>
              <a:gd name="connsiteX32" fmla="*/ 4592280 w 6095830"/>
              <a:gd name="connsiteY32" fmla="*/ 1905000 h 2962275"/>
              <a:gd name="connsiteX33" fmla="*/ 4839930 w 6095830"/>
              <a:gd name="connsiteY33" fmla="*/ 1790700 h 2962275"/>
              <a:gd name="connsiteX34" fmla="*/ 5011380 w 6095830"/>
              <a:gd name="connsiteY34" fmla="*/ 1781175 h 2962275"/>
              <a:gd name="connsiteX35" fmla="*/ 5182830 w 6095830"/>
              <a:gd name="connsiteY35" fmla="*/ 1714500 h 2962275"/>
              <a:gd name="connsiteX36" fmla="*/ 5268555 w 6095830"/>
              <a:gd name="connsiteY36" fmla="*/ 1647825 h 2962275"/>
              <a:gd name="connsiteX37" fmla="*/ 5382855 w 6095830"/>
              <a:gd name="connsiteY37" fmla="*/ 1562100 h 2962275"/>
              <a:gd name="connsiteX38" fmla="*/ 5516205 w 6095830"/>
              <a:gd name="connsiteY38" fmla="*/ 1590675 h 2962275"/>
              <a:gd name="connsiteX39" fmla="*/ 5735280 w 6095830"/>
              <a:gd name="connsiteY39" fmla="*/ 1628775 h 2962275"/>
              <a:gd name="connsiteX40" fmla="*/ 5925780 w 6095830"/>
              <a:gd name="connsiteY40" fmla="*/ 1657350 h 2962275"/>
              <a:gd name="connsiteX41" fmla="*/ 5925780 w 6095830"/>
              <a:gd name="connsiteY41" fmla="*/ 1533525 h 2962275"/>
              <a:gd name="connsiteX42" fmla="*/ 5878155 w 6095830"/>
              <a:gd name="connsiteY42" fmla="*/ 1457325 h 2962275"/>
              <a:gd name="connsiteX43" fmla="*/ 5840055 w 6095830"/>
              <a:gd name="connsiteY43" fmla="*/ 1362075 h 2962275"/>
              <a:gd name="connsiteX44" fmla="*/ 5830530 w 6095830"/>
              <a:gd name="connsiteY44" fmla="*/ 1190625 h 2962275"/>
              <a:gd name="connsiteX45" fmla="*/ 5801955 w 6095830"/>
              <a:gd name="connsiteY45" fmla="*/ 1104900 h 2962275"/>
              <a:gd name="connsiteX46" fmla="*/ 5821005 w 6095830"/>
              <a:gd name="connsiteY46" fmla="*/ 771525 h 2962275"/>
              <a:gd name="connsiteX47" fmla="*/ 5982930 w 6095830"/>
              <a:gd name="connsiteY47" fmla="*/ 495300 h 2962275"/>
              <a:gd name="connsiteX48" fmla="*/ 6087705 w 6095830"/>
              <a:gd name="connsiteY48" fmla="*/ 352425 h 2962275"/>
              <a:gd name="connsiteX49" fmla="*/ 6087705 w 6095830"/>
              <a:gd name="connsiteY49" fmla="*/ 142875 h 2962275"/>
              <a:gd name="connsiteX50" fmla="*/ 6078180 w 6095830"/>
              <a:gd name="connsiteY50" fmla="*/ 0 h 2962275"/>
              <a:gd name="connsiteX0" fmla="*/ 1230 w 6095830"/>
              <a:gd name="connsiteY0" fmla="*/ 2819400 h 2819400"/>
              <a:gd name="connsiteX1" fmla="*/ 29805 w 6095830"/>
              <a:gd name="connsiteY1" fmla="*/ 2686050 h 2819400"/>
              <a:gd name="connsiteX2" fmla="*/ 201255 w 6095830"/>
              <a:gd name="connsiteY2" fmla="*/ 2647950 h 2819400"/>
              <a:gd name="connsiteX3" fmla="*/ 391755 w 6095830"/>
              <a:gd name="connsiteY3" fmla="*/ 2695575 h 2819400"/>
              <a:gd name="connsiteX4" fmla="*/ 534630 w 6095830"/>
              <a:gd name="connsiteY4" fmla="*/ 2647950 h 2819400"/>
              <a:gd name="connsiteX5" fmla="*/ 677505 w 6095830"/>
              <a:gd name="connsiteY5" fmla="*/ 2628900 h 2819400"/>
              <a:gd name="connsiteX6" fmla="*/ 820380 w 6095830"/>
              <a:gd name="connsiteY6" fmla="*/ 2476500 h 2819400"/>
              <a:gd name="connsiteX7" fmla="*/ 820380 w 6095830"/>
              <a:gd name="connsiteY7" fmla="*/ 2371725 h 2819400"/>
              <a:gd name="connsiteX8" fmla="*/ 991830 w 6095830"/>
              <a:gd name="connsiteY8" fmla="*/ 2247900 h 2819400"/>
              <a:gd name="connsiteX9" fmla="*/ 1068030 w 6095830"/>
              <a:gd name="connsiteY9" fmla="*/ 2076450 h 2819400"/>
              <a:gd name="connsiteX10" fmla="*/ 1191855 w 6095830"/>
              <a:gd name="connsiteY10" fmla="*/ 1905000 h 2819400"/>
              <a:gd name="connsiteX11" fmla="*/ 1477605 w 6095830"/>
              <a:gd name="connsiteY11" fmla="*/ 1847850 h 2819400"/>
              <a:gd name="connsiteX12" fmla="*/ 1572855 w 6095830"/>
              <a:gd name="connsiteY12" fmla="*/ 1981200 h 2819400"/>
              <a:gd name="connsiteX13" fmla="*/ 1677630 w 6095830"/>
              <a:gd name="connsiteY13" fmla="*/ 2076450 h 2819400"/>
              <a:gd name="connsiteX14" fmla="*/ 1782405 w 6095830"/>
              <a:gd name="connsiteY14" fmla="*/ 2114550 h 2819400"/>
              <a:gd name="connsiteX15" fmla="*/ 1820505 w 6095830"/>
              <a:gd name="connsiteY15" fmla="*/ 2038350 h 2819400"/>
              <a:gd name="connsiteX16" fmla="*/ 1887180 w 6095830"/>
              <a:gd name="connsiteY16" fmla="*/ 1905000 h 2819400"/>
              <a:gd name="connsiteX17" fmla="*/ 2011005 w 6095830"/>
              <a:gd name="connsiteY17" fmla="*/ 1733550 h 2819400"/>
              <a:gd name="connsiteX18" fmla="*/ 2115780 w 6095830"/>
              <a:gd name="connsiteY18" fmla="*/ 1657350 h 2819400"/>
              <a:gd name="connsiteX19" fmla="*/ 2211030 w 6095830"/>
              <a:gd name="connsiteY19" fmla="*/ 1562100 h 2819400"/>
              <a:gd name="connsiteX20" fmla="*/ 2344380 w 6095830"/>
              <a:gd name="connsiteY20" fmla="*/ 1628775 h 2819400"/>
              <a:gd name="connsiteX21" fmla="*/ 2620605 w 6095830"/>
              <a:gd name="connsiteY21" fmla="*/ 1733550 h 2819400"/>
              <a:gd name="connsiteX22" fmla="*/ 3030180 w 6095830"/>
              <a:gd name="connsiteY22" fmla="*/ 1981200 h 2819400"/>
              <a:gd name="connsiteX23" fmla="*/ 3154005 w 6095830"/>
              <a:gd name="connsiteY23" fmla="*/ 1981200 h 2819400"/>
              <a:gd name="connsiteX24" fmla="*/ 3182580 w 6095830"/>
              <a:gd name="connsiteY24" fmla="*/ 1819275 h 2819400"/>
              <a:gd name="connsiteX25" fmla="*/ 3334980 w 6095830"/>
              <a:gd name="connsiteY25" fmla="*/ 1857375 h 2819400"/>
              <a:gd name="connsiteX26" fmla="*/ 3477855 w 6095830"/>
              <a:gd name="connsiteY26" fmla="*/ 1885950 h 2819400"/>
              <a:gd name="connsiteX27" fmla="*/ 3715980 w 6095830"/>
              <a:gd name="connsiteY27" fmla="*/ 1819275 h 2819400"/>
              <a:gd name="connsiteX28" fmla="*/ 3982680 w 6095830"/>
              <a:gd name="connsiteY28" fmla="*/ 1771650 h 2819400"/>
              <a:gd name="connsiteX29" fmla="*/ 4116030 w 6095830"/>
              <a:gd name="connsiteY29" fmla="*/ 1666875 h 2819400"/>
              <a:gd name="connsiteX30" fmla="*/ 4201755 w 6095830"/>
              <a:gd name="connsiteY30" fmla="*/ 1628775 h 2819400"/>
              <a:gd name="connsiteX31" fmla="*/ 4487505 w 6095830"/>
              <a:gd name="connsiteY31" fmla="*/ 1695450 h 2819400"/>
              <a:gd name="connsiteX32" fmla="*/ 4592280 w 6095830"/>
              <a:gd name="connsiteY32" fmla="*/ 1762125 h 2819400"/>
              <a:gd name="connsiteX33" fmla="*/ 4839930 w 6095830"/>
              <a:gd name="connsiteY33" fmla="*/ 1647825 h 2819400"/>
              <a:gd name="connsiteX34" fmla="*/ 5011380 w 6095830"/>
              <a:gd name="connsiteY34" fmla="*/ 1638300 h 2819400"/>
              <a:gd name="connsiteX35" fmla="*/ 5182830 w 6095830"/>
              <a:gd name="connsiteY35" fmla="*/ 1571625 h 2819400"/>
              <a:gd name="connsiteX36" fmla="*/ 5268555 w 6095830"/>
              <a:gd name="connsiteY36" fmla="*/ 1504950 h 2819400"/>
              <a:gd name="connsiteX37" fmla="*/ 5382855 w 6095830"/>
              <a:gd name="connsiteY37" fmla="*/ 1419225 h 2819400"/>
              <a:gd name="connsiteX38" fmla="*/ 5516205 w 6095830"/>
              <a:gd name="connsiteY38" fmla="*/ 1447800 h 2819400"/>
              <a:gd name="connsiteX39" fmla="*/ 5735280 w 6095830"/>
              <a:gd name="connsiteY39" fmla="*/ 1485900 h 2819400"/>
              <a:gd name="connsiteX40" fmla="*/ 5925780 w 6095830"/>
              <a:gd name="connsiteY40" fmla="*/ 1514475 h 2819400"/>
              <a:gd name="connsiteX41" fmla="*/ 5925780 w 6095830"/>
              <a:gd name="connsiteY41" fmla="*/ 1390650 h 2819400"/>
              <a:gd name="connsiteX42" fmla="*/ 5878155 w 6095830"/>
              <a:gd name="connsiteY42" fmla="*/ 1314450 h 2819400"/>
              <a:gd name="connsiteX43" fmla="*/ 5840055 w 6095830"/>
              <a:gd name="connsiteY43" fmla="*/ 1219200 h 2819400"/>
              <a:gd name="connsiteX44" fmla="*/ 5830530 w 6095830"/>
              <a:gd name="connsiteY44" fmla="*/ 1047750 h 2819400"/>
              <a:gd name="connsiteX45" fmla="*/ 5801955 w 6095830"/>
              <a:gd name="connsiteY45" fmla="*/ 962025 h 2819400"/>
              <a:gd name="connsiteX46" fmla="*/ 5821005 w 6095830"/>
              <a:gd name="connsiteY46" fmla="*/ 628650 h 2819400"/>
              <a:gd name="connsiteX47" fmla="*/ 5982930 w 6095830"/>
              <a:gd name="connsiteY47" fmla="*/ 352425 h 2819400"/>
              <a:gd name="connsiteX48" fmla="*/ 6087705 w 6095830"/>
              <a:gd name="connsiteY48" fmla="*/ 209550 h 2819400"/>
              <a:gd name="connsiteX49" fmla="*/ 6087705 w 6095830"/>
              <a:gd name="connsiteY49" fmla="*/ 0 h 2819400"/>
              <a:gd name="connsiteX0" fmla="*/ 1230 w 6087705"/>
              <a:gd name="connsiteY0" fmla="*/ 2609850 h 2609850"/>
              <a:gd name="connsiteX1" fmla="*/ 29805 w 6087705"/>
              <a:gd name="connsiteY1" fmla="*/ 2476500 h 2609850"/>
              <a:gd name="connsiteX2" fmla="*/ 201255 w 6087705"/>
              <a:gd name="connsiteY2" fmla="*/ 2438400 h 2609850"/>
              <a:gd name="connsiteX3" fmla="*/ 391755 w 6087705"/>
              <a:gd name="connsiteY3" fmla="*/ 2486025 h 2609850"/>
              <a:gd name="connsiteX4" fmla="*/ 534630 w 6087705"/>
              <a:gd name="connsiteY4" fmla="*/ 2438400 h 2609850"/>
              <a:gd name="connsiteX5" fmla="*/ 677505 w 6087705"/>
              <a:gd name="connsiteY5" fmla="*/ 2419350 h 2609850"/>
              <a:gd name="connsiteX6" fmla="*/ 820380 w 6087705"/>
              <a:gd name="connsiteY6" fmla="*/ 2266950 h 2609850"/>
              <a:gd name="connsiteX7" fmla="*/ 820380 w 6087705"/>
              <a:gd name="connsiteY7" fmla="*/ 2162175 h 2609850"/>
              <a:gd name="connsiteX8" fmla="*/ 991830 w 6087705"/>
              <a:gd name="connsiteY8" fmla="*/ 2038350 h 2609850"/>
              <a:gd name="connsiteX9" fmla="*/ 1068030 w 6087705"/>
              <a:gd name="connsiteY9" fmla="*/ 1866900 h 2609850"/>
              <a:gd name="connsiteX10" fmla="*/ 1191855 w 6087705"/>
              <a:gd name="connsiteY10" fmla="*/ 1695450 h 2609850"/>
              <a:gd name="connsiteX11" fmla="*/ 1477605 w 6087705"/>
              <a:gd name="connsiteY11" fmla="*/ 1638300 h 2609850"/>
              <a:gd name="connsiteX12" fmla="*/ 1572855 w 6087705"/>
              <a:gd name="connsiteY12" fmla="*/ 1771650 h 2609850"/>
              <a:gd name="connsiteX13" fmla="*/ 1677630 w 6087705"/>
              <a:gd name="connsiteY13" fmla="*/ 1866900 h 2609850"/>
              <a:gd name="connsiteX14" fmla="*/ 1782405 w 6087705"/>
              <a:gd name="connsiteY14" fmla="*/ 1905000 h 2609850"/>
              <a:gd name="connsiteX15" fmla="*/ 1820505 w 6087705"/>
              <a:gd name="connsiteY15" fmla="*/ 1828800 h 2609850"/>
              <a:gd name="connsiteX16" fmla="*/ 1887180 w 6087705"/>
              <a:gd name="connsiteY16" fmla="*/ 1695450 h 2609850"/>
              <a:gd name="connsiteX17" fmla="*/ 2011005 w 6087705"/>
              <a:gd name="connsiteY17" fmla="*/ 1524000 h 2609850"/>
              <a:gd name="connsiteX18" fmla="*/ 2115780 w 6087705"/>
              <a:gd name="connsiteY18" fmla="*/ 1447800 h 2609850"/>
              <a:gd name="connsiteX19" fmla="*/ 2211030 w 6087705"/>
              <a:gd name="connsiteY19" fmla="*/ 1352550 h 2609850"/>
              <a:gd name="connsiteX20" fmla="*/ 2344380 w 6087705"/>
              <a:gd name="connsiteY20" fmla="*/ 1419225 h 2609850"/>
              <a:gd name="connsiteX21" fmla="*/ 2620605 w 6087705"/>
              <a:gd name="connsiteY21" fmla="*/ 1524000 h 2609850"/>
              <a:gd name="connsiteX22" fmla="*/ 3030180 w 6087705"/>
              <a:gd name="connsiteY22" fmla="*/ 1771650 h 2609850"/>
              <a:gd name="connsiteX23" fmla="*/ 3154005 w 6087705"/>
              <a:gd name="connsiteY23" fmla="*/ 1771650 h 2609850"/>
              <a:gd name="connsiteX24" fmla="*/ 3182580 w 6087705"/>
              <a:gd name="connsiteY24" fmla="*/ 1609725 h 2609850"/>
              <a:gd name="connsiteX25" fmla="*/ 3334980 w 6087705"/>
              <a:gd name="connsiteY25" fmla="*/ 1647825 h 2609850"/>
              <a:gd name="connsiteX26" fmla="*/ 3477855 w 6087705"/>
              <a:gd name="connsiteY26" fmla="*/ 1676400 h 2609850"/>
              <a:gd name="connsiteX27" fmla="*/ 3715980 w 6087705"/>
              <a:gd name="connsiteY27" fmla="*/ 1609725 h 2609850"/>
              <a:gd name="connsiteX28" fmla="*/ 3982680 w 6087705"/>
              <a:gd name="connsiteY28" fmla="*/ 1562100 h 2609850"/>
              <a:gd name="connsiteX29" fmla="*/ 4116030 w 6087705"/>
              <a:gd name="connsiteY29" fmla="*/ 1457325 h 2609850"/>
              <a:gd name="connsiteX30" fmla="*/ 4201755 w 6087705"/>
              <a:gd name="connsiteY30" fmla="*/ 1419225 h 2609850"/>
              <a:gd name="connsiteX31" fmla="*/ 4487505 w 6087705"/>
              <a:gd name="connsiteY31" fmla="*/ 1485900 h 2609850"/>
              <a:gd name="connsiteX32" fmla="*/ 4592280 w 6087705"/>
              <a:gd name="connsiteY32" fmla="*/ 1552575 h 2609850"/>
              <a:gd name="connsiteX33" fmla="*/ 4839930 w 6087705"/>
              <a:gd name="connsiteY33" fmla="*/ 1438275 h 2609850"/>
              <a:gd name="connsiteX34" fmla="*/ 5011380 w 6087705"/>
              <a:gd name="connsiteY34" fmla="*/ 1428750 h 2609850"/>
              <a:gd name="connsiteX35" fmla="*/ 5182830 w 6087705"/>
              <a:gd name="connsiteY35" fmla="*/ 1362075 h 2609850"/>
              <a:gd name="connsiteX36" fmla="*/ 5268555 w 6087705"/>
              <a:gd name="connsiteY36" fmla="*/ 1295400 h 2609850"/>
              <a:gd name="connsiteX37" fmla="*/ 5382855 w 6087705"/>
              <a:gd name="connsiteY37" fmla="*/ 1209675 h 2609850"/>
              <a:gd name="connsiteX38" fmla="*/ 5516205 w 6087705"/>
              <a:gd name="connsiteY38" fmla="*/ 1238250 h 2609850"/>
              <a:gd name="connsiteX39" fmla="*/ 5735280 w 6087705"/>
              <a:gd name="connsiteY39" fmla="*/ 1276350 h 2609850"/>
              <a:gd name="connsiteX40" fmla="*/ 5925780 w 6087705"/>
              <a:gd name="connsiteY40" fmla="*/ 1304925 h 2609850"/>
              <a:gd name="connsiteX41" fmla="*/ 5925780 w 6087705"/>
              <a:gd name="connsiteY41" fmla="*/ 1181100 h 2609850"/>
              <a:gd name="connsiteX42" fmla="*/ 5878155 w 6087705"/>
              <a:gd name="connsiteY42" fmla="*/ 1104900 h 2609850"/>
              <a:gd name="connsiteX43" fmla="*/ 5840055 w 6087705"/>
              <a:gd name="connsiteY43" fmla="*/ 1009650 h 2609850"/>
              <a:gd name="connsiteX44" fmla="*/ 5830530 w 6087705"/>
              <a:gd name="connsiteY44" fmla="*/ 838200 h 2609850"/>
              <a:gd name="connsiteX45" fmla="*/ 5801955 w 6087705"/>
              <a:gd name="connsiteY45" fmla="*/ 752475 h 2609850"/>
              <a:gd name="connsiteX46" fmla="*/ 5821005 w 6087705"/>
              <a:gd name="connsiteY46" fmla="*/ 419100 h 2609850"/>
              <a:gd name="connsiteX47" fmla="*/ 5982930 w 6087705"/>
              <a:gd name="connsiteY47" fmla="*/ 142875 h 2609850"/>
              <a:gd name="connsiteX48" fmla="*/ 6087705 w 6087705"/>
              <a:gd name="connsiteY48" fmla="*/ 0 h 2609850"/>
              <a:gd name="connsiteX0" fmla="*/ 1230 w 5982930"/>
              <a:gd name="connsiteY0" fmla="*/ 2466975 h 2466975"/>
              <a:gd name="connsiteX1" fmla="*/ 29805 w 5982930"/>
              <a:gd name="connsiteY1" fmla="*/ 2333625 h 2466975"/>
              <a:gd name="connsiteX2" fmla="*/ 201255 w 5982930"/>
              <a:gd name="connsiteY2" fmla="*/ 2295525 h 2466975"/>
              <a:gd name="connsiteX3" fmla="*/ 391755 w 5982930"/>
              <a:gd name="connsiteY3" fmla="*/ 2343150 h 2466975"/>
              <a:gd name="connsiteX4" fmla="*/ 534630 w 5982930"/>
              <a:gd name="connsiteY4" fmla="*/ 2295525 h 2466975"/>
              <a:gd name="connsiteX5" fmla="*/ 677505 w 5982930"/>
              <a:gd name="connsiteY5" fmla="*/ 2276475 h 2466975"/>
              <a:gd name="connsiteX6" fmla="*/ 820380 w 5982930"/>
              <a:gd name="connsiteY6" fmla="*/ 2124075 h 2466975"/>
              <a:gd name="connsiteX7" fmla="*/ 820380 w 5982930"/>
              <a:gd name="connsiteY7" fmla="*/ 2019300 h 2466975"/>
              <a:gd name="connsiteX8" fmla="*/ 991830 w 5982930"/>
              <a:gd name="connsiteY8" fmla="*/ 1895475 h 2466975"/>
              <a:gd name="connsiteX9" fmla="*/ 1068030 w 5982930"/>
              <a:gd name="connsiteY9" fmla="*/ 1724025 h 2466975"/>
              <a:gd name="connsiteX10" fmla="*/ 1191855 w 5982930"/>
              <a:gd name="connsiteY10" fmla="*/ 1552575 h 2466975"/>
              <a:gd name="connsiteX11" fmla="*/ 1477605 w 5982930"/>
              <a:gd name="connsiteY11" fmla="*/ 1495425 h 2466975"/>
              <a:gd name="connsiteX12" fmla="*/ 1572855 w 5982930"/>
              <a:gd name="connsiteY12" fmla="*/ 1628775 h 2466975"/>
              <a:gd name="connsiteX13" fmla="*/ 1677630 w 5982930"/>
              <a:gd name="connsiteY13" fmla="*/ 1724025 h 2466975"/>
              <a:gd name="connsiteX14" fmla="*/ 1782405 w 5982930"/>
              <a:gd name="connsiteY14" fmla="*/ 1762125 h 2466975"/>
              <a:gd name="connsiteX15" fmla="*/ 1820505 w 5982930"/>
              <a:gd name="connsiteY15" fmla="*/ 1685925 h 2466975"/>
              <a:gd name="connsiteX16" fmla="*/ 1887180 w 5982930"/>
              <a:gd name="connsiteY16" fmla="*/ 1552575 h 2466975"/>
              <a:gd name="connsiteX17" fmla="*/ 2011005 w 5982930"/>
              <a:gd name="connsiteY17" fmla="*/ 1381125 h 2466975"/>
              <a:gd name="connsiteX18" fmla="*/ 2115780 w 5982930"/>
              <a:gd name="connsiteY18" fmla="*/ 1304925 h 2466975"/>
              <a:gd name="connsiteX19" fmla="*/ 2211030 w 5982930"/>
              <a:gd name="connsiteY19" fmla="*/ 1209675 h 2466975"/>
              <a:gd name="connsiteX20" fmla="*/ 2344380 w 5982930"/>
              <a:gd name="connsiteY20" fmla="*/ 1276350 h 2466975"/>
              <a:gd name="connsiteX21" fmla="*/ 2620605 w 5982930"/>
              <a:gd name="connsiteY21" fmla="*/ 1381125 h 2466975"/>
              <a:gd name="connsiteX22" fmla="*/ 3030180 w 5982930"/>
              <a:gd name="connsiteY22" fmla="*/ 1628775 h 2466975"/>
              <a:gd name="connsiteX23" fmla="*/ 3154005 w 5982930"/>
              <a:gd name="connsiteY23" fmla="*/ 1628775 h 2466975"/>
              <a:gd name="connsiteX24" fmla="*/ 3182580 w 5982930"/>
              <a:gd name="connsiteY24" fmla="*/ 1466850 h 2466975"/>
              <a:gd name="connsiteX25" fmla="*/ 3334980 w 5982930"/>
              <a:gd name="connsiteY25" fmla="*/ 1504950 h 2466975"/>
              <a:gd name="connsiteX26" fmla="*/ 3477855 w 5982930"/>
              <a:gd name="connsiteY26" fmla="*/ 1533525 h 2466975"/>
              <a:gd name="connsiteX27" fmla="*/ 3715980 w 5982930"/>
              <a:gd name="connsiteY27" fmla="*/ 1466850 h 2466975"/>
              <a:gd name="connsiteX28" fmla="*/ 3982680 w 5982930"/>
              <a:gd name="connsiteY28" fmla="*/ 1419225 h 2466975"/>
              <a:gd name="connsiteX29" fmla="*/ 4116030 w 5982930"/>
              <a:gd name="connsiteY29" fmla="*/ 1314450 h 2466975"/>
              <a:gd name="connsiteX30" fmla="*/ 4201755 w 5982930"/>
              <a:gd name="connsiteY30" fmla="*/ 1276350 h 2466975"/>
              <a:gd name="connsiteX31" fmla="*/ 4487505 w 5982930"/>
              <a:gd name="connsiteY31" fmla="*/ 1343025 h 2466975"/>
              <a:gd name="connsiteX32" fmla="*/ 4592280 w 5982930"/>
              <a:gd name="connsiteY32" fmla="*/ 1409700 h 2466975"/>
              <a:gd name="connsiteX33" fmla="*/ 4839930 w 5982930"/>
              <a:gd name="connsiteY33" fmla="*/ 1295400 h 2466975"/>
              <a:gd name="connsiteX34" fmla="*/ 5011380 w 5982930"/>
              <a:gd name="connsiteY34" fmla="*/ 1285875 h 2466975"/>
              <a:gd name="connsiteX35" fmla="*/ 5182830 w 5982930"/>
              <a:gd name="connsiteY35" fmla="*/ 1219200 h 2466975"/>
              <a:gd name="connsiteX36" fmla="*/ 5268555 w 5982930"/>
              <a:gd name="connsiteY36" fmla="*/ 1152525 h 2466975"/>
              <a:gd name="connsiteX37" fmla="*/ 5382855 w 5982930"/>
              <a:gd name="connsiteY37" fmla="*/ 1066800 h 2466975"/>
              <a:gd name="connsiteX38" fmla="*/ 5516205 w 5982930"/>
              <a:gd name="connsiteY38" fmla="*/ 1095375 h 2466975"/>
              <a:gd name="connsiteX39" fmla="*/ 5735280 w 5982930"/>
              <a:gd name="connsiteY39" fmla="*/ 1133475 h 2466975"/>
              <a:gd name="connsiteX40" fmla="*/ 5925780 w 5982930"/>
              <a:gd name="connsiteY40" fmla="*/ 1162050 h 2466975"/>
              <a:gd name="connsiteX41" fmla="*/ 5925780 w 5982930"/>
              <a:gd name="connsiteY41" fmla="*/ 1038225 h 2466975"/>
              <a:gd name="connsiteX42" fmla="*/ 5878155 w 5982930"/>
              <a:gd name="connsiteY42" fmla="*/ 962025 h 2466975"/>
              <a:gd name="connsiteX43" fmla="*/ 5840055 w 5982930"/>
              <a:gd name="connsiteY43" fmla="*/ 866775 h 2466975"/>
              <a:gd name="connsiteX44" fmla="*/ 5830530 w 5982930"/>
              <a:gd name="connsiteY44" fmla="*/ 695325 h 2466975"/>
              <a:gd name="connsiteX45" fmla="*/ 5801955 w 5982930"/>
              <a:gd name="connsiteY45" fmla="*/ 609600 h 2466975"/>
              <a:gd name="connsiteX46" fmla="*/ 5821005 w 5982930"/>
              <a:gd name="connsiteY46" fmla="*/ 276225 h 2466975"/>
              <a:gd name="connsiteX47" fmla="*/ 5982930 w 5982930"/>
              <a:gd name="connsiteY47" fmla="*/ 0 h 2466975"/>
              <a:gd name="connsiteX0" fmla="*/ 1230 w 5941825"/>
              <a:gd name="connsiteY0" fmla="*/ 2190750 h 2190750"/>
              <a:gd name="connsiteX1" fmla="*/ 29805 w 5941825"/>
              <a:gd name="connsiteY1" fmla="*/ 2057400 h 2190750"/>
              <a:gd name="connsiteX2" fmla="*/ 201255 w 5941825"/>
              <a:gd name="connsiteY2" fmla="*/ 2019300 h 2190750"/>
              <a:gd name="connsiteX3" fmla="*/ 391755 w 5941825"/>
              <a:gd name="connsiteY3" fmla="*/ 2066925 h 2190750"/>
              <a:gd name="connsiteX4" fmla="*/ 534630 w 5941825"/>
              <a:gd name="connsiteY4" fmla="*/ 2019300 h 2190750"/>
              <a:gd name="connsiteX5" fmla="*/ 677505 w 5941825"/>
              <a:gd name="connsiteY5" fmla="*/ 2000250 h 2190750"/>
              <a:gd name="connsiteX6" fmla="*/ 820380 w 5941825"/>
              <a:gd name="connsiteY6" fmla="*/ 1847850 h 2190750"/>
              <a:gd name="connsiteX7" fmla="*/ 820380 w 5941825"/>
              <a:gd name="connsiteY7" fmla="*/ 1743075 h 2190750"/>
              <a:gd name="connsiteX8" fmla="*/ 991830 w 5941825"/>
              <a:gd name="connsiteY8" fmla="*/ 1619250 h 2190750"/>
              <a:gd name="connsiteX9" fmla="*/ 1068030 w 5941825"/>
              <a:gd name="connsiteY9" fmla="*/ 1447800 h 2190750"/>
              <a:gd name="connsiteX10" fmla="*/ 1191855 w 5941825"/>
              <a:gd name="connsiteY10" fmla="*/ 1276350 h 2190750"/>
              <a:gd name="connsiteX11" fmla="*/ 1477605 w 5941825"/>
              <a:gd name="connsiteY11" fmla="*/ 1219200 h 2190750"/>
              <a:gd name="connsiteX12" fmla="*/ 1572855 w 5941825"/>
              <a:gd name="connsiteY12" fmla="*/ 1352550 h 2190750"/>
              <a:gd name="connsiteX13" fmla="*/ 1677630 w 5941825"/>
              <a:gd name="connsiteY13" fmla="*/ 1447800 h 2190750"/>
              <a:gd name="connsiteX14" fmla="*/ 1782405 w 5941825"/>
              <a:gd name="connsiteY14" fmla="*/ 1485900 h 2190750"/>
              <a:gd name="connsiteX15" fmla="*/ 1820505 w 5941825"/>
              <a:gd name="connsiteY15" fmla="*/ 1409700 h 2190750"/>
              <a:gd name="connsiteX16" fmla="*/ 1887180 w 5941825"/>
              <a:gd name="connsiteY16" fmla="*/ 1276350 h 2190750"/>
              <a:gd name="connsiteX17" fmla="*/ 2011005 w 5941825"/>
              <a:gd name="connsiteY17" fmla="*/ 1104900 h 2190750"/>
              <a:gd name="connsiteX18" fmla="*/ 2115780 w 5941825"/>
              <a:gd name="connsiteY18" fmla="*/ 1028700 h 2190750"/>
              <a:gd name="connsiteX19" fmla="*/ 2211030 w 5941825"/>
              <a:gd name="connsiteY19" fmla="*/ 933450 h 2190750"/>
              <a:gd name="connsiteX20" fmla="*/ 2344380 w 5941825"/>
              <a:gd name="connsiteY20" fmla="*/ 1000125 h 2190750"/>
              <a:gd name="connsiteX21" fmla="*/ 2620605 w 5941825"/>
              <a:gd name="connsiteY21" fmla="*/ 1104900 h 2190750"/>
              <a:gd name="connsiteX22" fmla="*/ 3030180 w 5941825"/>
              <a:gd name="connsiteY22" fmla="*/ 1352550 h 2190750"/>
              <a:gd name="connsiteX23" fmla="*/ 3154005 w 5941825"/>
              <a:gd name="connsiteY23" fmla="*/ 1352550 h 2190750"/>
              <a:gd name="connsiteX24" fmla="*/ 3182580 w 5941825"/>
              <a:gd name="connsiteY24" fmla="*/ 1190625 h 2190750"/>
              <a:gd name="connsiteX25" fmla="*/ 3334980 w 5941825"/>
              <a:gd name="connsiteY25" fmla="*/ 1228725 h 2190750"/>
              <a:gd name="connsiteX26" fmla="*/ 3477855 w 5941825"/>
              <a:gd name="connsiteY26" fmla="*/ 1257300 h 2190750"/>
              <a:gd name="connsiteX27" fmla="*/ 3715980 w 5941825"/>
              <a:gd name="connsiteY27" fmla="*/ 1190625 h 2190750"/>
              <a:gd name="connsiteX28" fmla="*/ 3982680 w 5941825"/>
              <a:gd name="connsiteY28" fmla="*/ 1143000 h 2190750"/>
              <a:gd name="connsiteX29" fmla="*/ 4116030 w 5941825"/>
              <a:gd name="connsiteY29" fmla="*/ 1038225 h 2190750"/>
              <a:gd name="connsiteX30" fmla="*/ 4201755 w 5941825"/>
              <a:gd name="connsiteY30" fmla="*/ 1000125 h 2190750"/>
              <a:gd name="connsiteX31" fmla="*/ 4487505 w 5941825"/>
              <a:gd name="connsiteY31" fmla="*/ 1066800 h 2190750"/>
              <a:gd name="connsiteX32" fmla="*/ 4592280 w 5941825"/>
              <a:gd name="connsiteY32" fmla="*/ 1133475 h 2190750"/>
              <a:gd name="connsiteX33" fmla="*/ 4839930 w 5941825"/>
              <a:gd name="connsiteY33" fmla="*/ 1019175 h 2190750"/>
              <a:gd name="connsiteX34" fmla="*/ 5011380 w 5941825"/>
              <a:gd name="connsiteY34" fmla="*/ 1009650 h 2190750"/>
              <a:gd name="connsiteX35" fmla="*/ 5182830 w 5941825"/>
              <a:gd name="connsiteY35" fmla="*/ 942975 h 2190750"/>
              <a:gd name="connsiteX36" fmla="*/ 5268555 w 5941825"/>
              <a:gd name="connsiteY36" fmla="*/ 876300 h 2190750"/>
              <a:gd name="connsiteX37" fmla="*/ 5382855 w 5941825"/>
              <a:gd name="connsiteY37" fmla="*/ 790575 h 2190750"/>
              <a:gd name="connsiteX38" fmla="*/ 5516205 w 5941825"/>
              <a:gd name="connsiteY38" fmla="*/ 819150 h 2190750"/>
              <a:gd name="connsiteX39" fmla="*/ 5735280 w 5941825"/>
              <a:gd name="connsiteY39" fmla="*/ 857250 h 2190750"/>
              <a:gd name="connsiteX40" fmla="*/ 5925780 w 5941825"/>
              <a:gd name="connsiteY40" fmla="*/ 885825 h 2190750"/>
              <a:gd name="connsiteX41" fmla="*/ 5925780 w 5941825"/>
              <a:gd name="connsiteY41" fmla="*/ 762000 h 2190750"/>
              <a:gd name="connsiteX42" fmla="*/ 5878155 w 5941825"/>
              <a:gd name="connsiteY42" fmla="*/ 685800 h 2190750"/>
              <a:gd name="connsiteX43" fmla="*/ 5840055 w 5941825"/>
              <a:gd name="connsiteY43" fmla="*/ 590550 h 2190750"/>
              <a:gd name="connsiteX44" fmla="*/ 5830530 w 5941825"/>
              <a:gd name="connsiteY44" fmla="*/ 419100 h 2190750"/>
              <a:gd name="connsiteX45" fmla="*/ 5801955 w 5941825"/>
              <a:gd name="connsiteY45" fmla="*/ 333375 h 2190750"/>
              <a:gd name="connsiteX46" fmla="*/ 5821005 w 5941825"/>
              <a:gd name="connsiteY46" fmla="*/ 0 h 2190750"/>
              <a:gd name="connsiteX0" fmla="*/ 1230 w 5941825"/>
              <a:gd name="connsiteY0" fmla="*/ 1857375 h 1857375"/>
              <a:gd name="connsiteX1" fmla="*/ 29805 w 5941825"/>
              <a:gd name="connsiteY1" fmla="*/ 1724025 h 1857375"/>
              <a:gd name="connsiteX2" fmla="*/ 201255 w 5941825"/>
              <a:gd name="connsiteY2" fmla="*/ 1685925 h 1857375"/>
              <a:gd name="connsiteX3" fmla="*/ 391755 w 5941825"/>
              <a:gd name="connsiteY3" fmla="*/ 1733550 h 1857375"/>
              <a:gd name="connsiteX4" fmla="*/ 534630 w 5941825"/>
              <a:gd name="connsiteY4" fmla="*/ 1685925 h 1857375"/>
              <a:gd name="connsiteX5" fmla="*/ 677505 w 5941825"/>
              <a:gd name="connsiteY5" fmla="*/ 1666875 h 1857375"/>
              <a:gd name="connsiteX6" fmla="*/ 820380 w 5941825"/>
              <a:gd name="connsiteY6" fmla="*/ 1514475 h 1857375"/>
              <a:gd name="connsiteX7" fmla="*/ 820380 w 5941825"/>
              <a:gd name="connsiteY7" fmla="*/ 1409700 h 1857375"/>
              <a:gd name="connsiteX8" fmla="*/ 991830 w 5941825"/>
              <a:gd name="connsiteY8" fmla="*/ 1285875 h 1857375"/>
              <a:gd name="connsiteX9" fmla="*/ 1068030 w 5941825"/>
              <a:gd name="connsiteY9" fmla="*/ 1114425 h 1857375"/>
              <a:gd name="connsiteX10" fmla="*/ 1191855 w 5941825"/>
              <a:gd name="connsiteY10" fmla="*/ 942975 h 1857375"/>
              <a:gd name="connsiteX11" fmla="*/ 1477605 w 5941825"/>
              <a:gd name="connsiteY11" fmla="*/ 885825 h 1857375"/>
              <a:gd name="connsiteX12" fmla="*/ 1572855 w 5941825"/>
              <a:gd name="connsiteY12" fmla="*/ 1019175 h 1857375"/>
              <a:gd name="connsiteX13" fmla="*/ 1677630 w 5941825"/>
              <a:gd name="connsiteY13" fmla="*/ 1114425 h 1857375"/>
              <a:gd name="connsiteX14" fmla="*/ 1782405 w 5941825"/>
              <a:gd name="connsiteY14" fmla="*/ 1152525 h 1857375"/>
              <a:gd name="connsiteX15" fmla="*/ 1820505 w 5941825"/>
              <a:gd name="connsiteY15" fmla="*/ 1076325 h 1857375"/>
              <a:gd name="connsiteX16" fmla="*/ 1887180 w 5941825"/>
              <a:gd name="connsiteY16" fmla="*/ 942975 h 1857375"/>
              <a:gd name="connsiteX17" fmla="*/ 2011005 w 5941825"/>
              <a:gd name="connsiteY17" fmla="*/ 771525 h 1857375"/>
              <a:gd name="connsiteX18" fmla="*/ 2115780 w 5941825"/>
              <a:gd name="connsiteY18" fmla="*/ 695325 h 1857375"/>
              <a:gd name="connsiteX19" fmla="*/ 2211030 w 5941825"/>
              <a:gd name="connsiteY19" fmla="*/ 600075 h 1857375"/>
              <a:gd name="connsiteX20" fmla="*/ 2344380 w 5941825"/>
              <a:gd name="connsiteY20" fmla="*/ 666750 h 1857375"/>
              <a:gd name="connsiteX21" fmla="*/ 2620605 w 5941825"/>
              <a:gd name="connsiteY21" fmla="*/ 771525 h 1857375"/>
              <a:gd name="connsiteX22" fmla="*/ 3030180 w 5941825"/>
              <a:gd name="connsiteY22" fmla="*/ 1019175 h 1857375"/>
              <a:gd name="connsiteX23" fmla="*/ 3154005 w 5941825"/>
              <a:gd name="connsiteY23" fmla="*/ 1019175 h 1857375"/>
              <a:gd name="connsiteX24" fmla="*/ 3182580 w 5941825"/>
              <a:gd name="connsiteY24" fmla="*/ 857250 h 1857375"/>
              <a:gd name="connsiteX25" fmla="*/ 3334980 w 5941825"/>
              <a:gd name="connsiteY25" fmla="*/ 895350 h 1857375"/>
              <a:gd name="connsiteX26" fmla="*/ 3477855 w 5941825"/>
              <a:gd name="connsiteY26" fmla="*/ 923925 h 1857375"/>
              <a:gd name="connsiteX27" fmla="*/ 3715980 w 5941825"/>
              <a:gd name="connsiteY27" fmla="*/ 857250 h 1857375"/>
              <a:gd name="connsiteX28" fmla="*/ 3982680 w 5941825"/>
              <a:gd name="connsiteY28" fmla="*/ 809625 h 1857375"/>
              <a:gd name="connsiteX29" fmla="*/ 4116030 w 5941825"/>
              <a:gd name="connsiteY29" fmla="*/ 704850 h 1857375"/>
              <a:gd name="connsiteX30" fmla="*/ 4201755 w 5941825"/>
              <a:gd name="connsiteY30" fmla="*/ 666750 h 1857375"/>
              <a:gd name="connsiteX31" fmla="*/ 4487505 w 5941825"/>
              <a:gd name="connsiteY31" fmla="*/ 733425 h 1857375"/>
              <a:gd name="connsiteX32" fmla="*/ 4592280 w 5941825"/>
              <a:gd name="connsiteY32" fmla="*/ 800100 h 1857375"/>
              <a:gd name="connsiteX33" fmla="*/ 4839930 w 5941825"/>
              <a:gd name="connsiteY33" fmla="*/ 685800 h 1857375"/>
              <a:gd name="connsiteX34" fmla="*/ 5011380 w 5941825"/>
              <a:gd name="connsiteY34" fmla="*/ 676275 h 1857375"/>
              <a:gd name="connsiteX35" fmla="*/ 5182830 w 5941825"/>
              <a:gd name="connsiteY35" fmla="*/ 609600 h 1857375"/>
              <a:gd name="connsiteX36" fmla="*/ 5268555 w 5941825"/>
              <a:gd name="connsiteY36" fmla="*/ 542925 h 1857375"/>
              <a:gd name="connsiteX37" fmla="*/ 5382855 w 5941825"/>
              <a:gd name="connsiteY37" fmla="*/ 457200 h 1857375"/>
              <a:gd name="connsiteX38" fmla="*/ 5516205 w 5941825"/>
              <a:gd name="connsiteY38" fmla="*/ 485775 h 1857375"/>
              <a:gd name="connsiteX39" fmla="*/ 5735280 w 5941825"/>
              <a:gd name="connsiteY39" fmla="*/ 523875 h 1857375"/>
              <a:gd name="connsiteX40" fmla="*/ 5925780 w 5941825"/>
              <a:gd name="connsiteY40" fmla="*/ 552450 h 1857375"/>
              <a:gd name="connsiteX41" fmla="*/ 5925780 w 5941825"/>
              <a:gd name="connsiteY41" fmla="*/ 428625 h 1857375"/>
              <a:gd name="connsiteX42" fmla="*/ 5878155 w 5941825"/>
              <a:gd name="connsiteY42" fmla="*/ 352425 h 1857375"/>
              <a:gd name="connsiteX43" fmla="*/ 5840055 w 5941825"/>
              <a:gd name="connsiteY43" fmla="*/ 257175 h 1857375"/>
              <a:gd name="connsiteX44" fmla="*/ 5830530 w 5941825"/>
              <a:gd name="connsiteY44" fmla="*/ 85725 h 1857375"/>
              <a:gd name="connsiteX45" fmla="*/ 5801955 w 5941825"/>
              <a:gd name="connsiteY45" fmla="*/ 0 h 1857375"/>
              <a:gd name="connsiteX0" fmla="*/ 1230 w 5941825"/>
              <a:gd name="connsiteY0" fmla="*/ 1771650 h 1771650"/>
              <a:gd name="connsiteX1" fmla="*/ 29805 w 5941825"/>
              <a:gd name="connsiteY1" fmla="*/ 1638300 h 1771650"/>
              <a:gd name="connsiteX2" fmla="*/ 201255 w 5941825"/>
              <a:gd name="connsiteY2" fmla="*/ 1600200 h 1771650"/>
              <a:gd name="connsiteX3" fmla="*/ 391755 w 5941825"/>
              <a:gd name="connsiteY3" fmla="*/ 1647825 h 1771650"/>
              <a:gd name="connsiteX4" fmla="*/ 534630 w 5941825"/>
              <a:gd name="connsiteY4" fmla="*/ 1600200 h 1771650"/>
              <a:gd name="connsiteX5" fmla="*/ 677505 w 5941825"/>
              <a:gd name="connsiteY5" fmla="*/ 1581150 h 1771650"/>
              <a:gd name="connsiteX6" fmla="*/ 820380 w 5941825"/>
              <a:gd name="connsiteY6" fmla="*/ 1428750 h 1771650"/>
              <a:gd name="connsiteX7" fmla="*/ 820380 w 5941825"/>
              <a:gd name="connsiteY7" fmla="*/ 1323975 h 1771650"/>
              <a:gd name="connsiteX8" fmla="*/ 991830 w 5941825"/>
              <a:gd name="connsiteY8" fmla="*/ 1200150 h 1771650"/>
              <a:gd name="connsiteX9" fmla="*/ 1068030 w 5941825"/>
              <a:gd name="connsiteY9" fmla="*/ 1028700 h 1771650"/>
              <a:gd name="connsiteX10" fmla="*/ 1191855 w 5941825"/>
              <a:gd name="connsiteY10" fmla="*/ 857250 h 1771650"/>
              <a:gd name="connsiteX11" fmla="*/ 1477605 w 5941825"/>
              <a:gd name="connsiteY11" fmla="*/ 800100 h 1771650"/>
              <a:gd name="connsiteX12" fmla="*/ 1572855 w 5941825"/>
              <a:gd name="connsiteY12" fmla="*/ 933450 h 1771650"/>
              <a:gd name="connsiteX13" fmla="*/ 1677630 w 5941825"/>
              <a:gd name="connsiteY13" fmla="*/ 1028700 h 1771650"/>
              <a:gd name="connsiteX14" fmla="*/ 1782405 w 5941825"/>
              <a:gd name="connsiteY14" fmla="*/ 1066800 h 1771650"/>
              <a:gd name="connsiteX15" fmla="*/ 1820505 w 5941825"/>
              <a:gd name="connsiteY15" fmla="*/ 990600 h 1771650"/>
              <a:gd name="connsiteX16" fmla="*/ 1887180 w 5941825"/>
              <a:gd name="connsiteY16" fmla="*/ 857250 h 1771650"/>
              <a:gd name="connsiteX17" fmla="*/ 2011005 w 5941825"/>
              <a:gd name="connsiteY17" fmla="*/ 685800 h 1771650"/>
              <a:gd name="connsiteX18" fmla="*/ 2115780 w 5941825"/>
              <a:gd name="connsiteY18" fmla="*/ 609600 h 1771650"/>
              <a:gd name="connsiteX19" fmla="*/ 2211030 w 5941825"/>
              <a:gd name="connsiteY19" fmla="*/ 514350 h 1771650"/>
              <a:gd name="connsiteX20" fmla="*/ 2344380 w 5941825"/>
              <a:gd name="connsiteY20" fmla="*/ 581025 h 1771650"/>
              <a:gd name="connsiteX21" fmla="*/ 2620605 w 5941825"/>
              <a:gd name="connsiteY21" fmla="*/ 685800 h 1771650"/>
              <a:gd name="connsiteX22" fmla="*/ 3030180 w 5941825"/>
              <a:gd name="connsiteY22" fmla="*/ 933450 h 1771650"/>
              <a:gd name="connsiteX23" fmla="*/ 3154005 w 5941825"/>
              <a:gd name="connsiteY23" fmla="*/ 933450 h 1771650"/>
              <a:gd name="connsiteX24" fmla="*/ 3182580 w 5941825"/>
              <a:gd name="connsiteY24" fmla="*/ 771525 h 1771650"/>
              <a:gd name="connsiteX25" fmla="*/ 3334980 w 5941825"/>
              <a:gd name="connsiteY25" fmla="*/ 809625 h 1771650"/>
              <a:gd name="connsiteX26" fmla="*/ 3477855 w 5941825"/>
              <a:gd name="connsiteY26" fmla="*/ 838200 h 1771650"/>
              <a:gd name="connsiteX27" fmla="*/ 3715980 w 5941825"/>
              <a:gd name="connsiteY27" fmla="*/ 771525 h 1771650"/>
              <a:gd name="connsiteX28" fmla="*/ 3982680 w 5941825"/>
              <a:gd name="connsiteY28" fmla="*/ 723900 h 1771650"/>
              <a:gd name="connsiteX29" fmla="*/ 4116030 w 5941825"/>
              <a:gd name="connsiteY29" fmla="*/ 619125 h 1771650"/>
              <a:gd name="connsiteX30" fmla="*/ 4201755 w 5941825"/>
              <a:gd name="connsiteY30" fmla="*/ 581025 h 1771650"/>
              <a:gd name="connsiteX31" fmla="*/ 4487505 w 5941825"/>
              <a:gd name="connsiteY31" fmla="*/ 647700 h 1771650"/>
              <a:gd name="connsiteX32" fmla="*/ 4592280 w 5941825"/>
              <a:gd name="connsiteY32" fmla="*/ 714375 h 1771650"/>
              <a:gd name="connsiteX33" fmla="*/ 4839930 w 5941825"/>
              <a:gd name="connsiteY33" fmla="*/ 600075 h 1771650"/>
              <a:gd name="connsiteX34" fmla="*/ 5011380 w 5941825"/>
              <a:gd name="connsiteY34" fmla="*/ 590550 h 1771650"/>
              <a:gd name="connsiteX35" fmla="*/ 5182830 w 5941825"/>
              <a:gd name="connsiteY35" fmla="*/ 523875 h 1771650"/>
              <a:gd name="connsiteX36" fmla="*/ 5268555 w 5941825"/>
              <a:gd name="connsiteY36" fmla="*/ 457200 h 1771650"/>
              <a:gd name="connsiteX37" fmla="*/ 5382855 w 5941825"/>
              <a:gd name="connsiteY37" fmla="*/ 371475 h 1771650"/>
              <a:gd name="connsiteX38" fmla="*/ 5516205 w 5941825"/>
              <a:gd name="connsiteY38" fmla="*/ 400050 h 1771650"/>
              <a:gd name="connsiteX39" fmla="*/ 5735280 w 5941825"/>
              <a:gd name="connsiteY39" fmla="*/ 438150 h 1771650"/>
              <a:gd name="connsiteX40" fmla="*/ 5925780 w 5941825"/>
              <a:gd name="connsiteY40" fmla="*/ 466725 h 1771650"/>
              <a:gd name="connsiteX41" fmla="*/ 5925780 w 5941825"/>
              <a:gd name="connsiteY41" fmla="*/ 342900 h 1771650"/>
              <a:gd name="connsiteX42" fmla="*/ 5878155 w 5941825"/>
              <a:gd name="connsiteY42" fmla="*/ 266700 h 1771650"/>
              <a:gd name="connsiteX43" fmla="*/ 5840055 w 5941825"/>
              <a:gd name="connsiteY43" fmla="*/ 171450 h 1771650"/>
              <a:gd name="connsiteX44" fmla="*/ 5830530 w 5941825"/>
              <a:gd name="connsiteY44" fmla="*/ 0 h 1771650"/>
              <a:gd name="connsiteX0" fmla="*/ 1230 w 5941825"/>
              <a:gd name="connsiteY0" fmla="*/ 1600200 h 1600200"/>
              <a:gd name="connsiteX1" fmla="*/ 29805 w 5941825"/>
              <a:gd name="connsiteY1" fmla="*/ 1466850 h 1600200"/>
              <a:gd name="connsiteX2" fmla="*/ 201255 w 5941825"/>
              <a:gd name="connsiteY2" fmla="*/ 1428750 h 1600200"/>
              <a:gd name="connsiteX3" fmla="*/ 391755 w 5941825"/>
              <a:gd name="connsiteY3" fmla="*/ 1476375 h 1600200"/>
              <a:gd name="connsiteX4" fmla="*/ 534630 w 5941825"/>
              <a:gd name="connsiteY4" fmla="*/ 1428750 h 1600200"/>
              <a:gd name="connsiteX5" fmla="*/ 677505 w 5941825"/>
              <a:gd name="connsiteY5" fmla="*/ 1409700 h 1600200"/>
              <a:gd name="connsiteX6" fmla="*/ 820380 w 5941825"/>
              <a:gd name="connsiteY6" fmla="*/ 1257300 h 1600200"/>
              <a:gd name="connsiteX7" fmla="*/ 820380 w 5941825"/>
              <a:gd name="connsiteY7" fmla="*/ 1152525 h 1600200"/>
              <a:gd name="connsiteX8" fmla="*/ 991830 w 5941825"/>
              <a:gd name="connsiteY8" fmla="*/ 1028700 h 1600200"/>
              <a:gd name="connsiteX9" fmla="*/ 1068030 w 5941825"/>
              <a:gd name="connsiteY9" fmla="*/ 857250 h 1600200"/>
              <a:gd name="connsiteX10" fmla="*/ 1191855 w 5941825"/>
              <a:gd name="connsiteY10" fmla="*/ 685800 h 1600200"/>
              <a:gd name="connsiteX11" fmla="*/ 1477605 w 5941825"/>
              <a:gd name="connsiteY11" fmla="*/ 628650 h 1600200"/>
              <a:gd name="connsiteX12" fmla="*/ 1572855 w 5941825"/>
              <a:gd name="connsiteY12" fmla="*/ 762000 h 1600200"/>
              <a:gd name="connsiteX13" fmla="*/ 1677630 w 5941825"/>
              <a:gd name="connsiteY13" fmla="*/ 857250 h 1600200"/>
              <a:gd name="connsiteX14" fmla="*/ 1782405 w 5941825"/>
              <a:gd name="connsiteY14" fmla="*/ 895350 h 1600200"/>
              <a:gd name="connsiteX15" fmla="*/ 1820505 w 5941825"/>
              <a:gd name="connsiteY15" fmla="*/ 819150 h 1600200"/>
              <a:gd name="connsiteX16" fmla="*/ 1887180 w 5941825"/>
              <a:gd name="connsiteY16" fmla="*/ 685800 h 1600200"/>
              <a:gd name="connsiteX17" fmla="*/ 2011005 w 5941825"/>
              <a:gd name="connsiteY17" fmla="*/ 514350 h 1600200"/>
              <a:gd name="connsiteX18" fmla="*/ 2115780 w 5941825"/>
              <a:gd name="connsiteY18" fmla="*/ 438150 h 1600200"/>
              <a:gd name="connsiteX19" fmla="*/ 2211030 w 5941825"/>
              <a:gd name="connsiteY19" fmla="*/ 342900 h 1600200"/>
              <a:gd name="connsiteX20" fmla="*/ 2344380 w 5941825"/>
              <a:gd name="connsiteY20" fmla="*/ 409575 h 1600200"/>
              <a:gd name="connsiteX21" fmla="*/ 2620605 w 5941825"/>
              <a:gd name="connsiteY21" fmla="*/ 514350 h 1600200"/>
              <a:gd name="connsiteX22" fmla="*/ 3030180 w 5941825"/>
              <a:gd name="connsiteY22" fmla="*/ 762000 h 1600200"/>
              <a:gd name="connsiteX23" fmla="*/ 3154005 w 5941825"/>
              <a:gd name="connsiteY23" fmla="*/ 762000 h 1600200"/>
              <a:gd name="connsiteX24" fmla="*/ 3182580 w 5941825"/>
              <a:gd name="connsiteY24" fmla="*/ 600075 h 1600200"/>
              <a:gd name="connsiteX25" fmla="*/ 3334980 w 5941825"/>
              <a:gd name="connsiteY25" fmla="*/ 638175 h 1600200"/>
              <a:gd name="connsiteX26" fmla="*/ 3477855 w 5941825"/>
              <a:gd name="connsiteY26" fmla="*/ 666750 h 1600200"/>
              <a:gd name="connsiteX27" fmla="*/ 3715980 w 5941825"/>
              <a:gd name="connsiteY27" fmla="*/ 600075 h 1600200"/>
              <a:gd name="connsiteX28" fmla="*/ 3982680 w 5941825"/>
              <a:gd name="connsiteY28" fmla="*/ 552450 h 1600200"/>
              <a:gd name="connsiteX29" fmla="*/ 4116030 w 5941825"/>
              <a:gd name="connsiteY29" fmla="*/ 447675 h 1600200"/>
              <a:gd name="connsiteX30" fmla="*/ 4201755 w 5941825"/>
              <a:gd name="connsiteY30" fmla="*/ 409575 h 1600200"/>
              <a:gd name="connsiteX31" fmla="*/ 4487505 w 5941825"/>
              <a:gd name="connsiteY31" fmla="*/ 476250 h 1600200"/>
              <a:gd name="connsiteX32" fmla="*/ 4592280 w 5941825"/>
              <a:gd name="connsiteY32" fmla="*/ 542925 h 1600200"/>
              <a:gd name="connsiteX33" fmla="*/ 4839930 w 5941825"/>
              <a:gd name="connsiteY33" fmla="*/ 428625 h 1600200"/>
              <a:gd name="connsiteX34" fmla="*/ 5011380 w 5941825"/>
              <a:gd name="connsiteY34" fmla="*/ 419100 h 1600200"/>
              <a:gd name="connsiteX35" fmla="*/ 5182830 w 5941825"/>
              <a:gd name="connsiteY35" fmla="*/ 352425 h 1600200"/>
              <a:gd name="connsiteX36" fmla="*/ 5268555 w 5941825"/>
              <a:gd name="connsiteY36" fmla="*/ 285750 h 1600200"/>
              <a:gd name="connsiteX37" fmla="*/ 5382855 w 5941825"/>
              <a:gd name="connsiteY37" fmla="*/ 200025 h 1600200"/>
              <a:gd name="connsiteX38" fmla="*/ 5516205 w 5941825"/>
              <a:gd name="connsiteY38" fmla="*/ 228600 h 1600200"/>
              <a:gd name="connsiteX39" fmla="*/ 5735280 w 5941825"/>
              <a:gd name="connsiteY39" fmla="*/ 266700 h 1600200"/>
              <a:gd name="connsiteX40" fmla="*/ 5925780 w 5941825"/>
              <a:gd name="connsiteY40" fmla="*/ 295275 h 1600200"/>
              <a:gd name="connsiteX41" fmla="*/ 5925780 w 5941825"/>
              <a:gd name="connsiteY41" fmla="*/ 171450 h 1600200"/>
              <a:gd name="connsiteX42" fmla="*/ 5878155 w 5941825"/>
              <a:gd name="connsiteY42" fmla="*/ 95250 h 1600200"/>
              <a:gd name="connsiteX43" fmla="*/ 5840055 w 5941825"/>
              <a:gd name="connsiteY43" fmla="*/ 0 h 1600200"/>
              <a:gd name="connsiteX0" fmla="*/ 1230 w 5941825"/>
              <a:gd name="connsiteY0" fmla="*/ 1504950 h 1504950"/>
              <a:gd name="connsiteX1" fmla="*/ 29805 w 5941825"/>
              <a:gd name="connsiteY1" fmla="*/ 1371600 h 1504950"/>
              <a:gd name="connsiteX2" fmla="*/ 201255 w 5941825"/>
              <a:gd name="connsiteY2" fmla="*/ 1333500 h 1504950"/>
              <a:gd name="connsiteX3" fmla="*/ 391755 w 5941825"/>
              <a:gd name="connsiteY3" fmla="*/ 1381125 h 1504950"/>
              <a:gd name="connsiteX4" fmla="*/ 534630 w 5941825"/>
              <a:gd name="connsiteY4" fmla="*/ 1333500 h 1504950"/>
              <a:gd name="connsiteX5" fmla="*/ 677505 w 5941825"/>
              <a:gd name="connsiteY5" fmla="*/ 1314450 h 1504950"/>
              <a:gd name="connsiteX6" fmla="*/ 820380 w 5941825"/>
              <a:gd name="connsiteY6" fmla="*/ 1162050 h 1504950"/>
              <a:gd name="connsiteX7" fmla="*/ 820380 w 5941825"/>
              <a:gd name="connsiteY7" fmla="*/ 1057275 h 1504950"/>
              <a:gd name="connsiteX8" fmla="*/ 991830 w 5941825"/>
              <a:gd name="connsiteY8" fmla="*/ 933450 h 1504950"/>
              <a:gd name="connsiteX9" fmla="*/ 1068030 w 5941825"/>
              <a:gd name="connsiteY9" fmla="*/ 762000 h 1504950"/>
              <a:gd name="connsiteX10" fmla="*/ 1191855 w 5941825"/>
              <a:gd name="connsiteY10" fmla="*/ 590550 h 1504950"/>
              <a:gd name="connsiteX11" fmla="*/ 1477605 w 5941825"/>
              <a:gd name="connsiteY11" fmla="*/ 533400 h 1504950"/>
              <a:gd name="connsiteX12" fmla="*/ 1572855 w 5941825"/>
              <a:gd name="connsiteY12" fmla="*/ 666750 h 1504950"/>
              <a:gd name="connsiteX13" fmla="*/ 1677630 w 5941825"/>
              <a:gd name="connsiteY13" fmla="*/ 762000 h 1504950"/>
              <a:gd name="connsiteX14" fmla="*/ 1782405 w 5941825"/>
              <a:gd name="connsiteY14" fmla="*/ 800100 h 1504950"/>
              <a:gd name="connsiteX15" fmla="*/ 1820505 w 5941825"/>
              <a:gd name="connsiteY15" fmla="*/ 723900 h 1504950"/>
              <a:gd name="connsiteX16" fmla="*/ 1887180 w 5941825"/>
              <a:gd name="connsiteY16" fmla="*/ 590550 h 1504950"/>
              <a:gd name="connsiteX17" fmla="*/ 2011005 w 5941825"/>
              <a:gd name="connsiteY17" fmla="*/ 419100 h 1504950"/>
              <a:gd name="connsiteX18" fmla="*/ 2115780 w 5941825"/>
              <a:gd name="connsiteY18" fmla="*/ 342900 h 1504950"/>
              <a:gd name="connsiteX19" fmla="*/ 2211030 w 5941825"/>
              <a:gd name="connsiteY19" fmla="*/ 247650 h 1504950"/>
              <a:gd name="connsiteX20" fmla="*/ 2344380 w 5941825"/>
              <a:gd name="connsiteY20" fmla="*/ 314325 h 1504950"/>
              <a:gd name="connsiteX21" fmla="*/ 2620605 w 5941825"/>
              <a:gd name="connsiteY21" fmla="*/ 419100 h 1504950"/>
              <a:gd name="connsiteX22" fmla="*/ 3030180 w 5941825"/>
              <a:gd name="connsiteY22" fmla="*/ 666750 h 1504950"/>
              <a:gd name="connsiteX23" fmla="*/ 3154005 w 5941825"/>
              <a:gd name="connsiteY23" fmla="*/ 666750 h 1504950"/>
              <a:gd name="connsiteX24" fmla="*/ 3182580 w 5941825"/>
              <a:gd name="connsiteY24" fmla="*/ 504825 h 1504950"/>
              <a:gd name="connsiteX25" fmla="*/ 3334980 w 5941825"/>
              <a:gd name="connsiteY25" fmla="*/ 542925 h 1504950"/>
              <a:gd name="connsiteX26" fmla="*/ 3477855 w 5941825"/>
              <a:gd name="connsiteY26" fmla="*/ 571500 h 1504950"/>
              <a:gd name="connsiteX27" fmla="*/ 3715980 w 5941825"/>
              <a:gd name="connsiteY27" fmla="*/ 504825 h 1504950"/>
              <a:gd name="connsiteX28" fmla="*/ 3982680 w 5941825"/>
              <a:gd name="connsiteY28" fmla="*/ 457200 h 1504950"/>
              <a:gd name="connsiteX29" fmla="*/ 4116030 w 5941825"/>
              <a:gd name="connsiteY29" fmla="*/ 352425 h 1504950"/>
              <a:gd name="connsiteX30" fmla="*/ 4201755 w 5941825"/>
              <a:gd name="connsiteY30" fmla="*/ 314325 h 1504950"/>
              <a:gd name="connsiteX31" fmla="*/ 4487505 w 5941825"/>
              <a:gd name="connsiteY31" fmla="*/ 381000 h 1504950"/>
              <a:gd name="connsiteX32" fmla="*/ 4592280 w 5941825"/>
              <a:gd name="connsiteY32" fmla="*/ 447675 h 1504950"/>
              <a:gd name="connsiteX33" fmla="*/ 4839930 w 5941825"/>
              <a:gd name="connsiteY33" fmla="*/ 333375 h 1504950"/>
              <a:gd name="connsiteX34" fmla="*/ 5011380 w 5941825"/>
              <a:gd name="connsiteY34" fmla="*/ 323850 h 1504950"/>
              <a:gd name="connsiteX35" fmla="*/ 5182830 w 5941825"/>
              <a:gd name="connsiteY35" fmla="*/ 257175 h 1504950"/>
              <a:gd name="connsiteX36" fmla="*/ 5268555 w 5941825"/>
              <a:gd name="connsiteY36" fmla="*/ 190500 h 1504950"/>
              <a:gd name="connsiteX37" fmla="*/ 5382855 w 5941825"/>
              <a:gd name="connsiteY37" fmla="*/ 104775 h 1504950"/>
              <a:gd name="connsiteX38" fmla="*/ 5516205 w 5941825"/>
              <a:gd name="connsiteY38" fmla="*/ 133350 h 1504950"/>
              <a:gd name="connsiteX39" fmla="*/ 5735280 w 5941825"/>
              <a:gd name="connsiteY39" fmla="*/ 171450 h 1504950"/>
              <a:gd name="connsiteX40" fmla="*/ 5925780 w 5941825"/>
              <a:gd name="connsiteY40" fmla="*/ 200025 h 1504950"/>
              <a:gd name="connsiteX41" fmla="*/ 5925780 w 5941825"/>
              <a:gd name="connsiteY41" fmla="*/ 76200 h 1504950"/>
              <a:gd name="connsiteX42" fmla="*/ 5878155 w 5941825"/>
              <a:gd name="connsiteY42" fmla="*/ 0 h 1504950"/>
              <a:gd name="connsiteX0" fmla="*/ 1230 w 5931217"/>
              <a:gd name="connsiteY0" fmla="*/ 1504950 h 1504950"/>
              <a:gd name="connsiteX1" fmla="*/ 29805 w 5931217"/>
              <a:gd name="connsiteY1" fmla="*/ 1371600 h 1504950"/>
              <a:gd name="connsiteX2" fmla="*/ 201255 w 5931217"/>
              <a:gd name="connsiteY2" fmla="*/ 1333500 h 1504950"/>
              <a:gd name="connsiteX3" fmla="*/ 391755 w 5931217"/>
              <a:gd name="connsiteY3" fmla="*/ 1381125 h 1504950"/>
              <a:gd name="connsiteX4" fmla="*/ 534630 w 5931217"/>
              <a:gd name="connsiteY4" fmla="*/ 1333500 h 1504950"/>
              <a:gd name="connsiteX5" fmla="*/ 677505 w 5931217"/>
              <a:gd name="connsiteY5" fmla="*/ 1314450 h 1504950"/>
              <a:gd name="connsiteX6" fmla="*/ 820380 w 5931217"/>
              <a:gd name="connsiteY6" fmla="*/ 1162050 h 1504950"/>
              <a:gd name="connsiteX7" fmla="*/ 820380 w 5931217"/>
              <a:gd name="connsiteY7" fmla="*/ 1057275 h 1504950"/>
              <a:gd name="connsiteX8" fmla="*/ 991830 w 5931217"/>
              <a:gd name="connsiteY8" fmla="*/ 933450 h 1504950"/>
              <a:gd name="connsiteX9" fmla="*/ 1068030 w 5931217"/>
              <a:gd name="connsiteY9" fmla="*/ 762000 h 1504950"/>
              <a:gd name="connsiteX10" fmla="*/ 1191855 w 5931217"/>
              <a:gd name="connsiteY10" fmla="*/ 590550 h 1504950"/>
              <a:gd name="connsiteX11" fmla="*/ 1477605 w 5931217"/>
              <a:gd name="connsiteY11" fmla="*/ 533400 h 1504950"/>
              <a:gd name="connsiteX12" fmla="*/ 1572855 w 5931217"/>
              <a:gd name="connsiteY12" fmla="*/ 666750 h 1504950"/>
              <a:gd name="connsiteX13" fmla="*/ 1677630 w 5931217"/>
              <a:gd name="connsiteY13" fmla="*/ 762000 h 1504950"/>
              <a:gd name="connsiteX14" fmla="*/ 1782405 w 5931217"/>
              <a:gd name="connsiteY14" fmla="*/ 800100 h 1504950"/>
              <a:gd name="connsiteX15" fmla="*/ 1820505 w 5931217"/>
              <a:gd name="connsiteY15" fmla="*/ 723900 h 1504950"/>
              <a:gd name="connsiteX16" fmla="*/ 1887180 w 5931217"/>
              <a:gd name="connsiteY16" fmla="*/ 590550 h 1504950"/>
              <a:gd name="connsiteX17" fmla="*/ 2011005 w 5931217"/>
              <a:gd name="connsiteY17" fmla="*/ 419100 h 1504950"/>
              <a:gd name="connsiteX18" fmla="*/ 2115780 w 5931217"/>
              <a:gd name="connsiteY18" fmla="*/ 342900 h 1504950"/>
              <a:gd name="connsiteX19" fmla="*/ 2211030 w 5931217"/>
              <a:gd name="connsiteY19" fmla="*/ 247650 h 1504950"/>
              <a:gd name="connsiteX20" fmla="*/ 2344380 w 5931217"/>
              <a:gd name="connsiteY20" fmla="*/ 314325 h 1504950"/>
              <a:gd name="connsiteX21" fmla="*/ 2620605 w 5931217"/>
              <a:gd name="connsiteY21" fmla="*/ 419100 h 1504950"/>
              <a:gd name="connsiteX22" fmla="*/ 3030180 w 5931217"/>
              <a:gd name="connsiteY22" fmla="*/ 666750 h 1504950"/>
              <a:gd name="connsiteX23" fmla="*/ 3154005 w 5931217"/>
              <a:gd name="connsiteY23" fmla="*/ 666750 h 1504950"/>
              <a:gd name="connsiteX24" fmla="*/ 3182580 w 5931217"/>
              <a:gd name="connsiteY24" fmla="*/ 504825 h 1504950"/>
              <a:gd name="connsiteX25" fmla="*/ 3334980 w 5931217"/>
              <a:gd name="connsiteY25" fmla="*/ 542925 h 1504950"/>
              <a:gd name="connsiteX26" fmla="*/ 3477855 w 5931217"/>
              <a:gd name="connsiteY26" fmla="*/ 571500 h 1504950"/>
              <a:gd name="connsiteX27" fmla="*/ 3715980 w 5931217"/>
              <a:gd name="connsiteY27" fmla="*/ 504825 h 1504950"/>
              <a:gd name="connsiteX28" fmla="*/ 3982680 w 5931217"/>
              <a:gd name="connsiteY28" fmla="*/ 457200 h 1504950"/>
              <a:gd name="connsiteX29" fmla="*/ 4116030 w 5931217"/>
              <a:gd name="connsiteY29" fmla="*/ 352425 h 1504950"/>
              <a:gd name="connsiteX30" fmla="*/ 4201755 w 5931217"/>
              <a:gd name="connsiteY30" fmla="*/ 314325 h 1504950"/>
              <a:gd name="connsiteX31" fmla="*/ 4487505 w 5931217"/>
              <a:gd name="connsiteY31" fmla="*/ 381000 h 1504950"/>
              <a:gd name="connsiteX32" fmla="*/ 4592280 w 5931217"/>
              <a:gd name="connsiteY32" fmla="*/ 447675 h 1504950"/>
              <a:gd name="connsiteX33" fmla="*/ 4839930 w 5931217"/>
              <a:gd name="connsiteY33" fmla="*/ 333375 h 1504950"/>
              <a:gd name="connsiteX34" fmla="*/ 5011380 w 5931217"/>
              <a:gd name="connsiteY34" fmla="*/ 323850 h 1504950"/>
              <a:gd name="connsiteX35" fmla="*/ 5182830 w 5931217"/>
              <a:gd name="connsiteY35" fmla="*/ 257175 h 1504950"/>
              <a:gd name="connsiteX36" fmla="*/ 5268555 w 5931217"/>
              <a:gd name="connsiteY36" fmla="*/ 190500 h 1504950"/>
              <a:gd name="connsiteX37" fmla="*/ 5382855 w 5931217"/>
              <a:gd name="connsiteY37" fmla="*/ 104775 h 1504950"/>
              <a:gd name="connsiteX38" fmla="*/ 5516205 w 5931217"/>
              <a:gd name="connsiteY38" fmla="*/ 133350 h 1504950"/>
              <a:gd name="connsiteX39" fmla="*/ 5735280 w 5931217"/>
              <a:gd name="connsiteY39" fmla="*/ 171450 h 1504950"/>
              <a:gd name="connsiteX40" fmla="*/ 5925780 w 5931217"/>
              <a:gd name="connsiteY40" fmla="*/ 200025 h 1504950"/>
              <a:gd name="connsiteX41" fmla="*/ 5878155 w 5931217"/>
              <a:gd name="connsiteY41" fmla="*/ 0 h 1504950"/>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820505 w 5925780"/>
              <a:gd name="connsiteY15" fmla="*/ 621126 h 1402176"/>
              <a:gd name="connsiteX16" fmla="*/ 1887180 w 5925780"/>
              <a:gd name="connsiteY16" fmla="*/ 487776 h 1402176"/>
              <a:gd name="connsiteX17" fmla="*/ 2011005 w 5925780"/>
              <a:gd name="connsiteY17" fmla="*/ 316326 h 1402176"/>
              <a:gd name="connsiteX18" fmla="*/ 2115780 w 5925780"/>
              <a:gd name="connsiteY18" fmla="*/ 240126 h 1402176"/>
              <a:gd name="connsiteX19" fmla="*/ 2211030 w 5925780"/>
              <a:gd name="connsiteY19" fmla="*/ 144876 h 1402176"/>
              <a:gd name="connsiteX20" fmla="*/ 2344380 w 5925780"/>
              <a:gd name="connsiteY20" fmla="*/ 211551 h 1402176"/>
              <a:gd name="connsiteX21" fmla="*/ 2620605 w 5925780"/>
              <a:gd name="connsiteY21" fmla="*/ 316326 h 1402176"/>
              <a:gd name="connsiteX22" fmla="*/ 3030180 w 5925780"/>
              <a:gd name="connsiteY22" fmla="*/ 563976 h 1402176"/>
              <a:gd name="connsiteX23" fmla="*/ 3154005 w 5925780"/>
              <a:gd name="connsiteY23" fmla="*/ 563976 h 1402176"/>
              <a:gd name="connsiteX24" fmla="*/ 3182580 w 5925780"/>
              <a:gd name="connsiteY24" fmla="*/ 402051 h 1402176"/>
              <a:gd name="connsiteX25" fmla="*/ 3334980 w 5925780"/>
              <a:gd name="connsiteY25" fmla="*/ 440151 h 1402176"/>
              <a:gd name="connsiteX26" fmla="*/ 3477855 w 5925780"/>
              <a:gd name="connsiteY26" fmla="*/ 468726 h 1402176"/>
              <a:gd name="connsiteX27" fmla="*/ 3715980 w 5925780"/>
              <a:gd name="connsiteY27" fmla="*/ 402051 h 1402176"/>
              <a:gd name="connsiteX28" fmla="*/ 3982680 w 5925780"/>
              <a:gd name="connsiteY28" fmla="*/ 354426 h 1402176"/>
              <a:gd name="connsiteX29" fmla="*/ 4116030 w 5925780"/>
              <a:gd name="connsiteY29" fmla="*/ 249651 h 1402176"/>
              <a:gd name="connsiteX30" fmla="*/ 4201755 w 5925780"/>
              <a:gd name="connsiteY30" fmla="*/ 211551 h 1402176"/>
              <a:gd name="connsiteX31" fmla="*/ 4487505 w 5925780"/>
              <a:gd name="connsiteY31" fmla="*/ 278226 h 1402176"/>
              <a:gd name="connsiteX32" fmla="*/ 4592280 w 5925780"/>
              <a:gd name="connsiteY32" fmla="*/ 344901 h 1402176"/>
              <a:gd name="connsiteX33" fmla="*/ 4839930 w 5925780"/>
              <a:gd name="connsiteY33" fmla="*/ 230601 h 1402176"/>
              <a:gd name="connsiteX34" fmla="*/ 5011380 w 5925780"/>
              <a:gd name="connsiteY34" fmla="*/ 221076 h 1402176"/>
              <a:gd name="connsiteX35" fmla="*/ 5182830 w 5925780"/>
              <a:gd name="connsiteY35" fmla="*/ 154401 h 1402176"/>
              <a:gd name="connsiteX36" fmla="*/ 5268555 w 5925780"/>
              <a:gd name="connsiteY36" fmla="*/ 87726 h 1402176"/>
              <a:gd name="connsiteX37" fmla="*/ 5382855 w 5925780"/>
              <a:gd name="connsiteY37" fmla="*/ 2001 h 1402176"/>
              <a:gd name="connsiteX38" fmla="*/ 5516205 w 5925780"/>
              <a:gd name="connsiteY38" fmla="*/ 30576 h 1402176"/>
              <a:gd name="connsiteX39" fmla="*/ 5735280 w 5925780"/>
              <a:gd name="connsiteY39" fmla="*/ 68676 h 1402176"/>
              <a:gd name="connsiteX40" fmla="*/ 5925780 w 5925780"/>
              <a:gd name="connsiteY40"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887180 w 5925780"/>
              <a:gd name="connsiteY15" fmla="*/ 487776 h 1402176"/>
              <a:gd name="connsiteX16" fmla="*/ 2011005 w 5925780"/>
              <a:gd name="connsiteY16" fmla="*/ 316326 h 1402176"/>
              <a:gd name="connsiteX17" fmla="*/ 2115780 w 5925780"/>
              <a:gd name="connsiteY17" fmla="*/ 240126 h 1402176"/>
              <a:gd name="connsiteX18" fmla="*/ 2211030 w 5925780"/>
              <a:gd name="connsiteY18" fmla="*/ 144876 h 1402176"/>
              <a:gd name="connsiteX19" fmla="*/ 2344380 w 5925780"/>
              <a:gd name="connsiteY19" fmla="*/ 211551 h 1402176"/>
              <a:gd name="connsiteX20" fmla="*/ 2620605 w 5925780"/>
              <a:gd name="connsiteY20" fmla="*/ 316326 h 1402176"/>
              <a:gd name="connsiteX21" fmla="*/ 3030180 w 5925780"/>
              <a:gd name="connsiteY21" fmla="*/ 563976 h 1402176"/>
              <a:gd name="connsiteX22" fmla="*/ 3154005 w 5925780"/>
              <a:gd name="connsiteY22" fmla="*/ 563976 h 1402176"/>
              <a:gd name="connsiteX23" fmla="*/ 3182580 w 5925780"/>
              <a:gd name="connsiteY23" fmla="*/ 402051 h 1402176"/>
              <a:gd name="connsiteX24" fmla="*/ 3334980 w 5925780"/>
              <a:gd name="connsiteY24" fmla="*/ 440151 h 1402176"/>
              <a:gd name="connsiteX25" fmla="*/ 3477855 w 5925780"/>
              <a:gd name="connsiteY25" fmla="*/ 468726 h 1402176"/>
              <a:gd name="connsiteX26" fmla="*/ 3715980 w 5925780"/>
              <a:gd name="connsiteY26" fmla="*/ 402051 h 1402176"/>
              <a:gd name="connsiteX27" fmla="*/ 3982680 w 5925780"/>
              <a:gd name="connsiteY27" fmla="*/ 354426 h 1402176"/>
              <a:gd name="connsiteX28" fmla="*/ 4116030 w 5925780"/>
              <a:gd name="connsiteY28" fmla="*/ 249651 h 1402176"/>
              <a:gd name="connsiteX29" fmla="*/ 4201755 w 5925780"/>
              <a:gd name="connsiteY29" fmla="*/ 211551 h 1402176"/>
              <a:gd name="connsiteX30" fmla="*/ 4487505 w 5925780"/>
              <a:gd name="connsiteY30" fmla="*/ 278226 h 1402176"/>
              <a:gd name="connsiteX31" fmla="*/ 4592280 w 5925780"/>
              <a:gd name="connsiteY31" fmla="*/ 344901 h 1402176"/>
              <a:gd name="connsiteX32" fmla="*/ 4839930 w 5925780"/>
              <a:gd name="connsiteY32" fmla="*/ 230601 h 1402176"/>
              <a:gd name="connsiteX33" fmla="*/ 5011380 w 5925780"/>
              <a:gd name="connsiteY33" fmla="*/ 221076 h 1402176"/>
              <a:gd name="connsiteX34" fmla="*/ 5182830 w 5925780"/>
              <a:gd name="connsiteY34" fmla="*/ 154401 h 1402176"/>
              <a:gd name="connsiteX35" fmla="*/ 5268555 w 5925780"/>
              <a:gd name="connsiteY35" fmla="*/ 87726 h 1402176"/>
              <a:gd name="connsiteX36" fmla="*/ 5382855 w 5925780"/>
              <a:gd name="connsiteY36" fmla="*/ 2001 h 1402176"/>
              <a:gd name="connsiteX37" fmla="*/ 5516205 w 5925780"/>
              <a:gd name="connsiteY37" fmla="*/ 30576 h 1402176"/>
              <a:gd name="connsiteX38" fmla="*/ 5735280 w 5925780"/>
              <a:gd name="connsiteY38" fmla="*/ 68676 h 1402176"/>
              <a:gd name="connsiteX39" fmla="*/ 5925780 w 5925780"/>
              <a:gd name="connsiteY39"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2011005 w 5925780"/>
              <a:gd name="connsiteY15" fmla="*/ 316326 h 1402176"/>
              <a:gd name="connsiteX16" fmla="*/ 2115780 w 5925780"/>
              <a:gd name="connsiteY16" fmla="*/ 240126 h 1402176"/>
              <a:gd name="connsiteX17" fmla="*/ 2211030 w 5925780"/>
              <a:gd name="connsiteY17" fmla="*/ 144876 h 1402176"/>
              <a:gd name="connsiteX18" fmla="*/ 2344380 w 5925780"/>
              <a:gd name="connsiteY18" fmla="*/ 211551 h 1402176"/>
              <a:gd name="connsiteX19" fmla="*/ 2620605 w 5925780"/>
              <a:gd name="connsiteY19" fmla="*/ 316326 h 1402176"/>
              <a:gd name="connsiteX20" fmla="*/ 3030180 w 5925780"/>
              <a:gd name="connsiteY20" fmla="*/ 563976 h 1402176"/>
              <a:gd name="connsiteX21" fmla="*/ 3154005 w 5925780"/>
              <a:gd name="connsiteY21" fmla="*/ 563976 h 1402176"/>
              <a:gd name="connsiteX22" fmla="*/ 3182580 w 5925780"/>
              <a:gd name="connsiteY22" fmla="*/ 402051 h 1402176"/>
              <a:gd name="connsiteX23" fmla="*/ 3334980 w 5925780"/>
              <a:gd name="connsiteY23" fmla="*/ 440151 h 1402176"/>
              <a:gd name="connsiteX24" fmla="*/ 3477855 w 5925780"/>
              <a:gd name="connsiteY24" fmla="*/ 468726 h 1402176"/>
              <a:gd name="connsiteX25" fmla="*/ 3715980 w 5925780"/>
              <a:gd name="connsiteY25" fmla="*/ 402051 h 1402176"/>
              <a:gd name="connsiteX26" fmla="*/ 3982680 w 5925780"/>
              <a:gd name="connsiteY26" fmla="*/ 354426 h 1402176"/>
              <a:gd name="connsiteX27" fmla="*/ 4116030 w 5925780"/>
              <a:gd name="connsiteY27" fmla="*/ 249651 h 1402176"/>
              <a:gd name="connsiteX28" fmla="*/ 4201755 w 5925780"/>
              <a:gd name="connsiteY28" fmla="*/ 211551 h 1402176"/>
              <a:gd name="connsiteX29" fmla="*/ 4487505 w 5925780"/>
              <a:gd name="connsiteY29" fmla="*/ 278226 h 1402176"/>
              <a:gd name="connsiteX30" fmla="*/ 4592280 w 5925780"/>
              <a:gd name="connsiteY30" fmla="*/ 344901 h 1402176"/>
              <a:gd name="connsiteX31" fmla="*/ 4839930 w 5925780"/>
              <a:gd name="connsiteY31" fmla="*/ 230601 h 1402176"/>
              <a:gd name="connsiteX32" fmla="*/ 5011380 w 5925780"/>
              <a:gd name="connsiteY32" fmla="*/ 221076 h 1402176"/>
              <a:gd name="connsiteX33" fmla="*/ 5182830 w 5925780"/>
              <a:gd name="connsiteY33" fmla="*/ 154401 h 1402176"/>
              <a:gd name="connsiteX34" fmla="*/ 5268555 w 5925780"/>
              <a:gd name="connsiteY34" fmla="*/ 87726 h 1402176"/>
              <a:gd name="connsiteX35" fmla="*/ 5382855 w 5925780"/>
              <a:gd name="connsiteY35" fmla="*/ 2001 h 1402176"/>
              <a:gd name="connsiteX36" fmla="*/ 5516205 w 5925780"/>
              <a:gd name="connsiteY36" fmla="*/ 30576 h 1402176"/>
              <a:gd name="connsiteX37" fmla="*/ 5735280 w 5925780"/>
              <a:gd name="connsiteY37" fmla="*/ 68676 h 1402176"/>
              <a:gd name="connsiteX38" fmla="*/ 5925780 w 5925780"/>
              <a:gd name="connsiteY38"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959166 w 5925780"/>
              <a:gd name="connsiteY15" fmla="*/ 426977 h 1402176"/>
              <a:gd name="connsiteX16" fmla="*/ 2011005 w 5925780"/>
              <a:gd name="connsiteY16" fmla="*/ 316326 h 1402176"/>
              <a:gd name="connsiteX17" fmla="*/ 2115780 w 5925780"/>
              <a:gd name="connsiteY17" fmla="*/ 240126 h 1402176"/>
              <a:gd name="connsiteX18" fmla="*/ 2211030 w 5925780"/>
              <a:gd name="connsiteY18" fmla="*/ 144876 h 1402176"/>
              <a:gd name="connsiteX19" fmla="*/ 2344380 w 5925780"/>
              <a:gd name="connsiteY19" fmla="*/ 211551 h 1402176"/>
              <a:gd name="connsiteX20" fmla="*/ 2620605 w 5925780"/>
              <a:gd name="connsiteY20" fmla="*/ 316326 h 1402176"/>
              <a:gd name="connsiteX21" fmla="*/ 3030180 w 5925780"/>
              <a:gd name="connsiteY21" fmla="*/ 563976 h 1402176"/>
              <a:gd name="connsiteX22" fmla="*/ 3154005 w 5925780"/>
              <a:gd name="connsiteY22" fmla="*/ 563976 h 1402176"/>
              <a:gd name="connsiteX23" fmla="*/ 3182580 w 5925780"/>
              <a:gd name="connsiteY23" fmla="*/ 402051 h 1402176"/>
              <a:gd name="connsiteX24" fmla="*/ 3334980 w 5925780"/>
              <a:gd name="connsiteY24" fmla="*/ 440151 h 1402176"/>
              <a:gd name="connsiteX25" fmla="*/ 3477855 w 5925780"/>
              <a:gd name="connsiteY25" fmla="*/ 468726 h 1402176"/>
              <a:gd name="connsiteX26" fmla="*/ 3715980 w 5925780"/>
              <a:gd name="connsiteY26" fmla="*/ 402051 h 1402176"/>
              <a:gd name="connsiteX27" fmla="*/ 3982680 w 5925780"/>
              <a:gd name="connsiteY27" fmla="*/ 354426 h 1402176"/>
              <a:gd name="connsiteX28" fmla="*/ 4116030 w 5925780"/>
              <a:gd name="connsiteY28" fmla="*/ 249651 h 1402176"/>
              <a:gd name="connsiteX29" fmla="*/ 4201755 w 5925780"/>
              <a:gd name="connsiteY29" fmla="*/ 211551 h 1402176"/>
              <a:gd name="connsiteX30" fmla="*/ 4487505 w 5925780"/>
              <a:gd name="connsiteY30" fmla="*/ 278226 h 1402176"/>
              <a:gd name="connsiteX31" fmla="*/ 4592280 w 5925780"/>
              <a:gd name="connsiteY31" fmla="*/ 344901 h 1402176"/>
              <a:gd name="connsiteX32" fmla="*/ 4839930 w 5925780"/>
              <a:gd name="connsiteY32" fmla="*/ 230601 h 1402176"/>
              <a:gd name="connsiteX33" fmla="*/ 5011380 w 5925780"/>
              <a:gd name="connsiteY33" fmla="*/ 221076 h 1402176"/>
              <a:gd name="connsiteX34" fmla="*/ 5182830 w 5925780"/>
              <a:gd name="connsiteY34" fmla="*/ 154401 h 1402176"/>
              <a:gd name="connsiteX35" fmla="*/ 5268555 w 5925780"/>
              <a:gd name="connsiteY35" fmla="*/ 87726 h 1402176"/>
              <a:gd name="connsiteX36" fmla="*/ 5382855 w 5925780"/>
              <a:gd name="connsiteY36" fmla="*/ 2001 h 1402176"/>
              <a:gd name="connsiteX37" fmla="*/ 5516205 w 5925780"/>
              <a:gd name="connsiteY37" fmla="*/ 30576 h 1402176"/>
              <a:gd name="connsiteX38" fmla="*/ 5735280 w 5925780"/>
              <a:gd name="connsiteY38" fmla="*/ 68676 h 1402176"/>
              <a:gd name="connsiteX39" fmla="*/ 5925780 w 5925780"/>
              <a:gd name="connsiteY39"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959166 w 5925780"/>
              <a:gd name="connsiteY15" fmla="*/ 426977 h 1402176"/>
              <a:gd name="connsiteX16" fmla="*/ 2011005 w 5925780"/>
              <a:gd name="connsiteY16" fmla="*/ 316326 h 1402176"/>
              <a:gd name="connsiteX17" fmla="*/ 2211030 w 5925780"/>
              <a:gd name="connsiteY17" fmla="*/ 144876 h 1402176"/>
              <a:gd name="connsiteX18" fmla="*/ 2344380 w 5925780"/>
              <a:gd name="connsiteY18" fmla="*/ 211551 h 1402176"/>
              <a:gd name="connsiteX19" fmla="*/ 2620605 w 5925780"/>
              <a:gd name="connsiteY19" fmla="*/ 316326 h 1402176"/>
              <a:gd name="connsiteX20" fmla="*/ 3030180 w 5925780"/>
              <a:gd name="connsiteY20" fmla="*/ 563976 h 1402176"/>
              <a:gd name="connsiteX21" fmla="*/ 3154005 w 5925780"/>
              <a:gd name="connsiteY21" fmla="*/ 563976 h 1402176"/>
              <a:gd name="connsiteX22" fmla="*/ 3182580 w 5925780"/>
              <a:gd name="connsiteY22" fmla="*/ 402051 h 1402176"/>
              <a:gd name="connsiteX23" fmla="*/ 3334980 w 5925780"/>
              <a:gd name="connsiteY23" fmla="*/ 440151 h 1402176"/>
              <a:gd name="connsiteX24" fmla="*/ 3477855 w 5925780"/>
              <a:gd name="connsiteY24" fmla="*/ 468726 h 1402176"/>
              <a:gd name="connsiteX25" fmla="*/ 3715980 w 5925780"/>
              <a:gd name="connsiteY25" fmla="*/ 402051 h 1402176"/>
              <a:gd name="connsiteX26" fmla="*/ 3982680 w 5925780"/>
              <a:gd name="connsiteY26" fmla="*/ 354426 h 1402176"/>
              <a:gd name="connsiteX27" fmla="*/ 4116030 w 5925780"/>
              <a:gd name="connsiteY27" fmla="*/ 249651 h 1402176"/>
              <a:gd name="connsiteX28" fmla="*/ 4201755 w 5925780"/>
              <a:gd name="connsiteY28" fmla="*/ 211551 h 1402176"/>
              <a:gd name="connsiteX29" fmla="*/ 4487505 w 5925780"/>
              <a:gd name="connsiteY29" fmla="*/ 278226 h 1402176"/>
              <a:gd name="connsiteX30" fmla="*/ 4592280 w 5925780"/>
              <a:gd name="connsiteY30" fmla="*/ 344901 h 1402176"/>
              <a:gd name="connsiteX31" fmla="*/ 4839930 w 5925780"/>
              <a:gd name="connsiteY31" fmla="*/ 230601 h 1402176"/>
              <a:gd name="connsiteX32" fmla="*/ 5011380 w 5925780"/>
              <a:gd name="connsiteY32" fmla="*/ 221076 h 1402176"/>
              <a:gd name="connsiteX33" fmla="*/ 5182830 w 5925780"/>
              <a:gd name="connsiteY33" fmla="*/ 154401 h 1402176"/>
              <a:gd name="connsiteX34" fmla="*/ 5268555 w 5925780"/>
              <a:gd name="connsiteY34" fmla="*/ 87726 h 1402176"/>
              <a:gd name="connsiteX35" fmla="*/ 5382855 w 5925780"/>
              <a:gd name="connsiteY35" fmla="*/ 2001 h 1402176"/>
              <a:gd name="connsiteX36" fmla="*/ 5516205 w 5925780"/>
              <a:gd name="connsiteY36" fmla="*/ 30576 h 1402176"/>
              <a:gd name="connsiteX37" fmla="*/ 5735280 w 5925780"/>
              <a:gd name="connsiteY37" fmla="*/ 68676 h 1402176"/>
              <a:gd name="connsiteX38" fmla="*/ 5925780 w 5925780"/>
              <a:gd name="connsiteY38"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2011005 w 5925780"/>
              <a:gd name="connsiteY15" fmla="*/ 316326 h 1402176"/>
              <a:gd name="connsiteX16" fmla="*/ 2211030 w 5925780"/>
              <a:gd name="connsiteY16" fmla="*/ 144876 h 1402176"/>
              <a:gd name="connsiteX17" fmla="*/ 2344380 w 5925780"/>
              <a:gd name="connsiteY17" fmla="*/ 211551 h 1402176"/>
              <a:gd name="connsiteX18" fmla="*/ 2620605 w 5925780"/>
              <a:gd name="connsiteY18" fmla="*/ 316326 h 1402176"/>
              <a:gd name="connsiteX19" fmla="*/ 3030180 w 5925780"/>
              <a:gd name="connsiteY19" fmla="*/ 563976 h 1402176"/>
              <a:gd name="connsiteX20" fmla="*/ 3154005 w 5925780"/>
              <a:gd name="connsiteY20" fmla="*/ 563976 h 1402176"/>
              <a:gd name="connsiteX21" fmla="*/ 3182580 w 5925780"/>
              <a:gd name="connsiteY21" fmla="*/ 402051 h 1402176"/>
              <a:gd name="connsiteX22" fmla="*/ 3334980 w 5925780"/>
              <a:gd name="connsiteY22" fmla="*/ 440151 h 1402176"/>
              <a:gd name="connsiteX23" fmla="*/ 3477855 w 5925780"/>
              <a:gd name="connsiteY23" fmla="*/ 468726 h 1402176"/>
              <a:gd name="connsiteX24" fmla="*/ 3715980 w 5925780"/>
              <a:gd name="connsiteY24" fmla="*/ 402051 h 1402176"/>
              <a:gd name="connsiteX25" fmla="*/ 3982680 w 5925780"/>
              <a:gd name="connsiteY25" fmla="*/ 354426 h 1402176"/>
              <a:gd name="connsiteX26" fmla="*/ 4116030 w 5925780"/>
              <a:gd name="connsiteY26" fmla="*/ 249651 h 1402176"/>
              <a:gd name="connsiteX27" fmla="*/ 4201755 w 5925780"/>
              <a:gd name="connsiteY27" fmla="*/ 211551 h 1402176"/>
              <a:gd name="connsiteX28" fmla="*/ 4487505 w 5925780"/>
              <a:gd name="connsiteY28" fmla="*/ 278226 h 1402176"/>
              <a:gd name="connsiteX29" fmla="*/ 4592280 w 5925780"/>
              <a:gd name="connsiteY29" fmla="*/ 344901 h 1402176"/>
              <a:gd name="connsiteX30" fmla="*/ 4839930 w 5925780"/>
              <a:gd name="connsiteY30" fmla="*/ 230601 h 1402176"/>
              <a:gd name="connsiteX31" fmla="*/ 5011380 w 5925780"/>
              <a:gd name="connsiteY31" fmla="*/ 221076 h 1402176"/>
              <a:gd name="connsiteX32" fmla="*/ 5182830 w 5925780"/>
              <a:gd name="connsiteY32" fmla="*/ 154401 h 1402176"/>
              <a:gd name="connsiteX33" fmla="*/ 5268555 w 5925780"/>
              <a:gd name="connsiteY33" fmla="*/ 87726 h 1402176"/>
              <a:gd name="connsiteX34" fmla="*/ 5382855 w 5925780"/>
              <a:gd name="connsiteY34" fmla="*/ 2001 h 1402176"/>
              <a:gd name="connsiteX35" fmla="*/ 5516205 w 5925780"/>
              <a:gd name="connsiteY35" fmla="*/ 30576 h 1402176"/>
              <a:gd name="connsiteX36" fmla="*/ 5735280 w 5925780"/>
              <a:gd name="connsiteY36" fmla="*/ 68676 h 1402176"/>
              <a:gd name="connsiteX37" fmla="*/ 5925780 w 5925780"/>
              <a:gd name="connsiteY37"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2211030 w 5925780"/>
              <a:gd name="connsiteY15" fmla="*/ 144876 h 1402176"/>
              <a:gd name="connsiteX16" fmla="*/ 2344380 w 5925780"/>
              <a:gd name="connsiteY16" fmla="*/ 211551 h 1402176"/>
              <a:gd name="connsiteX17" fmla="*/ 2620605 w 5925780"/>
              <a:gd name="connsiteY17" fmla="*/ 316326 h 1402176"/>
              <a:gd name="connsiteX18" fmla="*/ 3030180 w 5925780"/>
              <a:gd name="connsiteY18" fmla="*/ 563976 h 1402176"/>
              <a:gd name="connsiteX19" fmla="*/ 3154005 w 5925780"/>
              <a:gd name="connsiteY19" fmla="*/ 563976 h 1402176"/>
              <a:gd name="connsiteX20" fmla="*/ 3182580 w 5925780"/>
              <a:gd name="connsiteY20" fmla="*/ 402051 h 1402176"/>
              <a:gd name="connsiteX21" fmla="*/ 3334980 w 5925780"/>
              <a:gd name="connsiteY21" fmla="*/ 440151 h 1402176"/>
              <a:gd name="connsiteX22" fmla="*/ 3477855 w 5925780"/>
              <a:gd name="connsiteY22" fmla="*/ 468726 h 1402176"/>
              <a:gd name="connsiteX23" fmla="*/ 3715980 w 5925780"/>
              <a:gd name="connsiteY23" fmla="*/ 402051 h 1402176"/>
              <a:gd name="connsiteX24" fmla="*/ 3982680 w 5925780"/>
              <a:gd name="connsiteY24" fmla="*/ 354426 h 1402176"/>
              <a:gd name="connsiteX25" fmla="*/ 4116030 w 5925780"/>
              <a:gd name="connsiteY25" fmla="*/ 249651 h 1402176"/>
              <a:gd name="connsiteX26" fmla="*/ 4201755 w 5925780"/>
              <a:gd name="connsiteY26" fmla="*/ 211551 h 1402176"/>
              <a:gd name="connsiteX27" fmla="*/ 4487505 w 5925780"/>
              <a:gd name="connsiteY27" fmla="*/ 278226 h 1402176"/>
              <a:gd name="connsiteX28" fmla="*/ 4592280 w 5925780"/>
              <a:gd name="connsiteY28" fmla="*/ 344901 h 1402176"/>
              <a:gd name="connsiteX29" fmla="*/ 4839930 w 5925780"/>
              <a:gd name="connsiteY29" fmla="*/ 230601 h 1402176"/>
              <a:gd name="connsiteX30" fmla="*/ 5011380 w 5925780"/>
              <a:gd name="connsiteY30" fmla="*/ 221076 h 1402176"/>
              <a:gd name="connsiteX31" fmla="*/ 5182830 w 5925780"/>
              <a:gd name="connsiteY31" fmla="*/ 154401 h 1402176"/>
              <a:gd name="connsiteX32" fmla="*/ 5268555 w 5925780"/>
              <a:gd name="connsiteY32" fmla="*/ 87726 h 1402176"/>
              <a:gd name="connsiteX33" fmla="*/ 5382855 w 5925780"/>
              <a:gd name="connsiteY33" fmla="*/ 2001 h 1402176"/>
              <a:gd name="connsiteX34" fmla="*/ 5516205 w 5925780"/>
              <a:gd name="connsiteY34" fmla="*/ 30576 h 1402176"/>
              <a:gd name="connsiteX35" fmla="*/ 5735280 w 5925780"/>
              <a:gd name="connsiteY35" fmla="*/ 68676 h 1402176"/>
              <a:gd name="connsiteX36" fmla="*/ 5925780 w 5925780"/>
              <a:gd name="connsiteY36"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2344380 w 5925780"/>
              <a:gd name="connsiteY15" fmla="*/ 211551 h 1402176"/>
              <a:gd name="connsiteX16" fmla="*/ 2620605 w 5925780"/>
              <a:gd name="connsiteY16" fmla="*/ 316326 h 1402176"/>
              <a:gd name="connsiteX17" fmla="*/ 3030180 w 5925780"/>
              <a:gd name="connsiteY17" fmla="*/ 563976 h 1402176"/>
              <a:gd name="connsiteX18" fmla="*/ 3154005 w 5925780"/>
              <a:gd name="connsiteY18" fmla="*/ 563976 h 1402176"/>
              <a:gd name="connsiteX19" fmla="*/ 3182580 w 5925780"/>
              <a:gd name="connsiteY19" fmla="*/ 402051 h 1402176"/>
              <a:gd name="connsiteX20" fmla="*/ 3334980 w 5925780"/>
              <a:gd name="connsiteY20" fmla="*/ 440151 h 1402176"/>
              <a:gd name="connsiteX21" fmla="*/ 3477855 w 5925780"/>
              <a:gd name="connsiteY21" fmla="*/ 468726 h 1402176"/>
              <a:gd name="connsiteX22" fmla="*/ 3715980 w 5925780"/>
              <a:gd name="connsiteY22" fmla="*/ 402051 h 1402176"/>
              <a:gd name="connsiteX23" fmla="*/ 3982680 w 5925780"/>
              <a:gd name="connsiteY23" fmla="*/ 354426 h 1402176"/>
              <a:gd name="connsiteX24" fmla="*/ 4116030 w 5925780"/>
              <a:gd name="connsiteY24" fmla="*/ 249651 h 1402176"/>
              <a:gd name="connsiteX25" fmla="*/ 4201755 w 5925780"/>
              <a:gd name="connsiteY25" fmla="*/ 211551 h 1402176"/>
              <a:gd name="connsiteX26" fmla="*/ 4487505 w 5925780"/>
              <a:gd name="connsiteY26" fmla="*/ 278226 h 1402176"/>
              <a:gd name="connsiteX27" fmla="*/ 4592280 w 5925780"/>
              <a:gd name="connsiteY27" fmla="*/ 344901 h 1402176"/>
              <a:gd name="connsiteX28" fmla="*/ 4839930 w 5925780"/>
              <a:gd name="connsiteY28" fmla="*/ 230601 h 1402176"/>
              <a:gd name="connsiteX29" fmla="*/ 5011380 w 5925780"/>
              <a:gd name="connsiteY29" fmla="*/ 221076 h 1402176"/>
              <a:gd name="connsiteX30" fmla="*/ 5182830 w 5925780"/>
              <a:gd name="connsiteY30" fmla="*/ 154401 h 1402176"/>
              <a:gd name="connsiteX31" fmla="*/ 5268555 w 5925780"/>
              <a:gd name="connsiteY31" fmla="*/ 87726 h 1402176"/>
              <a:gd name="connsiteX32" fmla="*/ 5382855 w 5925780"/>
              <a:gd name="connsiteY32" fmla="*/ 2001 h 1402176"/>
              <a:gd name="connsiteX33" fmla="*/ 5516205 w 5925780"/>
              <a:gd name="connsiteY33" fmla="*/ 30576 h 1402176"/>
              <a:gd name="connsiteX34" fmla="*/ 5735280 w 5925780"/>
              <a:gd name="connsiteY34" fmla="*/ 68676 h 1402176"/>
              <a:gd name="connsiteX35" fmla="*/ 5925780 w 5925780"/>
              <a:gd name="connsiteY35"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2620605 w 5925780"/>
              <a:gd name="connsiteY15" fmla="*/ 316326 h 1402176"/>
              <a:gd name="connsiteX16" fmla="*/ 3030180 w 5925780"/>
              <a:gd name="connsiteY16" fmla="*/ 563976 h 1402176"/>
              <a:gd name="connsiteX17" fmla="*/ 3154005 w 5925780"/>
              <a:gd name="connsiteY17" fmla="*/ 563976 h 1402176"/>
              <a:gd name="connsiteX18" fmla="*/ 3182580 w 5925780"/>
              <a:gd name="connsiteY18" fmla="*/ 402051 h 1402176"/>
              <a:gd name="connsiteX19" fmla="*/ 3334980 w 5925780"/>
              <a:gd name="connsiteY19" fmla="*/ 440151 h 1402176"/>
              <a:gd name="connsiteX20" fmla="*/ 3477855 w 5925780"/>
              <a:gd name="connsiteY20" fmla="*/ 468726 h 1402176"/>
              <a:gd name="connsiteX21" fmla="*/ 3715980 w 5925780"/>
              <a:gd name="connsiteY21" fmla="*/ 402051 h 1402176"/>
              <a:gd name="connsiteX22" fmla="*/ 3982680 w 5925780"/>
              <a:gd name="connsiteY22" fmla="*/ 354426 h 1402176"/>
              <a:gd name="connsiteX23" fmla="*/ 4116030 w 5925780"/>
              <a:gd name="connsiteY23" fmla="*/ 249651 h 1402176"/>
              <a:gd name="connsiteX24" fmla="*/ 4201755 w 5925780"/>
              <a:gd name="connsiteY24" fmla="*/ 211551 h 1402176"/>
              <a:gd name="connsiteX25" fmla="*/ 4487505 w 5925780"/>
              <a:gd name="connsiteY25" fmla="*/ 278226 h 1402176"/>
              <a:gd name="connsiteX26" fmla="*/ 4592280 w 5925780"/>
              <a:gd name="connsiteY26" fmla="*/ 344901 h 1402176"/>
              <a:gd name="connsiteX27" fmla="*/ 4839930 w 5925780"/>
              <a:gd name="connsiteY27" fmla="*/ 230601 h 1402176"/>
              <a:gd name="connsiteX28" fmla="*/ 5011380 w 5925780"/>
              <a:gd name="connsiteY28" fmla="*/ 221076 h 1402176"/>
              <a:gd name="connsiteX29" fmla="*/ 5182830 w 5925780"/>
              <a:gd name="connsiteY29" fmla="*/ 154401 h 1402176"/>
              <a:gd name="connsiteX30" fmla="*/ 5268555 w 5925780"/>
              <a:gd name="connsiteY30" fmla="*/ 87726 h 1402176"/>
              <a:gd name="connsiteX31" fmla="*/ 5382855 w 5925780"/>
              <a:gd name="connsiteY31" fmla="*/ 2001 h 1402176"/>
              <a:gd name="connsiteX32" fmla="*/ 5516205 w 5925780"/>
              <a:gd name="connsiteY32" fmla="*/ 30576 h 1402176"/>
              <a:gd name="connsiteX33" fmla="*/ 5735280 w 5925780"/>
              <a:gd name="connsiteY33" fmla="*/ 68676 h 1402176"/>
              <a:gd name="connsiteX34" fmla="*/ 5925780 w 5925780"/>
              <a:gd name="connsiteY34"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030180 w 5925780"/>
              <a:gd name="connsiteY15" fmla="*/ 563976 h 1402176"/>
              <a:gd name="connsiteX16" fmla="*/ 3154005 w 5925780"/>
              <a:gd name="connsiteY16" fmla="*/ 563976 h 1402176"/>
              <a:gd name="connsiteX17" fmla="*/ 3182580 w 5925780"/>
              <a:gd name="connsiteY17" fmla="*/ 402051 h 1402176"/>
              <a:gd name="connsiteX18" fmla="*/ 3334980 w 5925780"/>
              <a:gd name="connsiteY18" fmla="*/ 440151 h 1402176"/>
              <a:gd name="connsiteX19" fmla="*/ 3477855 w 5925780"/>
              <a:gd name="connsiteY19" fmla="*/ 468726 h 1402176"/>
              <a:gd name="connsiteX20" fmla="*/ 3715980 w 5925780"/>
              <a:gd name="connsiteY20" fmla="*/ 402051 h 1402176"/>
              <a:gd name="connsiteX21" fmla="*/ 3982680 w 5925780"/>
              <a:gd name="connsiteY21" fmla="*/ 354426 h 1402176"/>
              <a:gd name="connsiteX22" fmla="*/ 4116030 w 5925780"/>
              <a:gd name="connsiteY22" fmla="*/ 249651 h 1402176"/>
              <a:gd name="connsiteX23" fmla="*/ 4201755 w 5925780"/>
              <a:gd name="connsiteY23" fmla="*/ 211551 h 1402176"/>
              <a:gd name="connsiteX24" fmla="*/ 4487505 w 5925780"/>
              <a:gd name="connsiteY24" fmla="*/ 278226 h 1402176"/>
              <a:gd name="connsiteX25" fmla="*/ 4592280 w 5925780"/>
              <a:gd name="connsiteY25" fmla="*/ 344901 h 1402176"/>
              <a:gd name="connsiteX26" fmla="*/ 4839930 w 5925780"/>
              <a:gd name="connsiteY26" fmla="*/ 230601 h 1402176"/>
              <a:gd name="connsiteX27" fmla="*/ 5011380 w 5925780"/>
              <a:gd name="connsiteY27" fmla="*/ 221076 h 1402176"/>
              <a:gd name="connsiteX28" fmla="*/ 5182830 w 5925780"/>
              <a:gd name="connsiteY28" fmla="*/ 154401 h 1402176"/>
              <a:gd name="connsiteX29" fmla="*/ 5268555 w 5925780"/>
              <a:gd name="connsiteY29" fmla="*/ 87726 h 1402176"/>
              <a:gd name="connsiteX30" fmla="*/ 5382855 w 5925780"/>
              <a:gd name="connsiteY30" fmla="*/ 2001 h 1402176"/>
              <a:gd name="connsiteX31" fmla="*/ 5516205 w 5925780"/>
              <a:gd name="connsiteY31" fmla="*/ 30576 h 1402176"/>
              <a:gd name="connsiteX32" fmla="*/ 5735280 w 5925780"/>
              <a:gd name="connsiteY32" fmla="*/ 68676 h 1402176"/>
              <a:gd name="connsiteX33" fmla="*/ 5925780 w 5925780"/>
              <a:gd name="connsiteY33"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154005 w 5925780"/>
              <a:gd name="connsiteY15" fmla="*/ 563976 h 1402176"/>
              <a:gd name="connsiteX16" fmla="*/ 3182580 w 5925780"/>
              <a:gd name="connsiteY16" fmla="*/ 402051 h 1402176"/>
              <a:gd name="connsiteX17" fmla="*/ 3334980 w 5925780"/>
              <a:gd name="connsiteY17" fmla="*/ 440151 h 1402176"/>
              <a:gd name="connsiteX18" fmla="*/ 3477855 w 5925780"/>
              <a:gd name="connsiteY18" fmla="*/ 468726 h 1402176"/>
              <a:gd name="connsiteX19" fmla="*/ 3715980 w 5925780"/>
              <a:gd name="connsiteY19" fmla="*/ 402051 h 1402176"/>
              <a:gd name="connsiteX20" fmla="*/ 3982680 w 5925780"/>
              <a:gd name="connsiteY20" fmla="*/ 354426 h 1402176"/>
              <a:gd name="connsiteX21" fmla="*/ 4116030 w 5925780"/>
              <a:gd name="connsiteY21" fmla="*/ 249651 h 1402176"/>
              <a:gd name="connsiteX22" fmla="*/ 4201755 w 5925780"/>
              <a:gd name="connsiteY22" fmla="*/ 211551 h 1402176"/>
              <a:gd name="connsiteX23" fmla="*/ 4487505 w 5925780"/>
              <a:gd name="connsiteY23" fmla="*/ 278226 h 1402176"/>
              <a:gd name="connsiteX24" fmla="*/ 4592280 w 5925780"/>
              <a:gd name="connsiteY24" fmla="*/ 344901 h 1402176"/>
              <a:gd name="connsiteX25" fmla="*/ 4839930 w 5925780"/>
              <a:gd name="connsiteY25" fmla="*/ 230601 h 1402176"/>
              <a:gd name="connsiteX26" fmla="*/ 5011380 w 5925780"/>
              <a:gd name="connsiteY26" fmla="*/ 221076 h 1402176"/>
              <a:gd name="connsiteX27" fmla="*/ 5182830 w 5925780"/>
              <a:gd name="connsiteY27" fmla="*/ 154401 h 1402176"/>
              <a:gd name="connsiteX28" fmla="*/ 5268555 w 5925780"/>
              <a:gd name="connsiteY28" fmla="*/ 87726 h 1402176"/>
              <a:gd name="connsiteX29" fmla="*/ 5382855 w 5925780"/>
              <a:gd name="connsiteY29" fmla="*/ 2001 h 1402176"/>
              <a:gd name="connsiteX30" fmla="*/ 5516205 w 5925780"/>
              <a:gd name="connsiteY30" fmla="*/ 30576 h 1402176"/>
              <a:gd name="connsiteX31" fmla="*/ 5735280 w 5925780"/>
              <a:gd name="connsiteY31" fmla="*/ 68676 h 1402176"/>
              <a:gd name="connsiteX32" fmla="*/ 5925780 w 5925780"/>
              <a:gd name="connsiteY32"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182580 w 5925780"/>
              <a:gd name="connsiteY15" fmla="*/ 402051 h 1402176"/>
              <a:gd name="connsiteX16" fmla="*/ 3334980 w 5925780"/>
              <a:gd name="connsiteY16" fmla="*/ 440151 h 1402176"/>
              <a:gd name="connsiteX17" fmla="*/ 3477855 w 5925780"/>
              <a:gd name="connsiteY17" fmla="*/ 468726 h 1402176"/>
              <a:gd name="connsiteX18" fmla="*/ 3715980 w 5925780"/>
              <a:gd name="connsiteY18" fmla="*/ 402051 h 1402176"/>
              <a:gd name="connsiteX19" fmla="*/ 3982680 w 5925780"/>
              <a:gd name="connsiteY19" fmla="*/ 354426 h 1402176"/>
              <a:gd name="connsiteX20" fmla="*/ 4116030 w 5925780"/>
              <a:gd name="connsiteY20" fmla="*/ 249651 h 1402176"/>
              <a:gd name="connsiteX21" fmla="*/ 4201755 w 5925780"/>
              <a:gd name="connsiteY21" fmla="*/ 211551 h 1402176"/>
              <a:gd name="connsiteX22" fmla="*/ 4487505 w 5925780"/>
              <a:gd name="connsiteY22" fmla="*/ 278226 h 1402176"/>
              <a:gd name="connsiteX23" fmla="*/ 4592280 w 5925780"/>
              <a:gd name="connsiteY23" fmla="*/ 344901 h 1402176"/>
              <a:gd name="connsiteX24" fmla="*/ 4839930 w 5925780"/>
              <a:gd name="connsiteY24" fmla="*/ 230601 h 1402176"/>
              <a:gd name="connsiteX25" fmla="*/ 5011380 w 5925780"/>
              <a:gd name="connsiteY25" fmla="*/ 221076 h 1402176"/>
              <a:gd name="connsiteX26" fmla="*/ 5182830 w 5925780"/>
              <a:gd name="connsiteY26" fmla="*/ 154401 h 1402176"/>
              <a:gd name="connsiteX27" fmla="*/ 5268555 w 5925780"/>
              <a:gd name="connsiteY27" fmla="*/ 87726 h 1402176"/>
              <a:gd name="connsiteX28" fmla="*/ 5382855 w 5925780"/>
              <a:gd name="connsiteY28" fmla="*/ 2001 h 1402176"/>
              <a:gd name="connsiteX29" fmla="*/ 5516205 w 5925780"/>
              <a:gd name="connsiteY29" fmla="*/ 30576 h 1402176"/>
              <a:gd name="connsiteX30" fmla="*/ 5735280 w 5925780"/>
              <a:gd name="connsiteY30" fmla="*/ 68676 h 1402176"/>
              <a:gd name="connsiteX31" fmla="*/ 5925780 w 5925780"/>
              <a:gd name="connsiteY31"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334980 w 5925780"/>
              <a:gd name="connsiteY15" fmla="*/ 440151 h 1402176"/>
              <a:gd name="connsiteX16" fmla="*/ 3477855 w 5925780"/>
              <a:gd name="connsiteY16" fmla="*/ 468726 h 1402176"/>
              <a:gd name="connsiteX17" fmla="*/ 3715980 w 5925780"/>
              <a:gd name="connsiteY17" fmla="*/ 402051 h 1402176"/>
              <a:gd name="connsiteX18" fmla="*/ 3982680 w 5925780"/>
              <a:gd name="connsiteY18" fmla="*/ 354426 h 1402176"/>
              <a:gd name="connsiteX19" fmla="*/ 4116030 w 5925780"/>
              <a:gd name="connsiteY19" fmla="*/ 249651 h 1402176"/>
              <a:gd name="connsiteX20" fmla="*/ 4201755 w 5925780"/>
              <a:gd name="connsiteY20" fmla="*/ 211551 h 1402176"/>
              <a:gd name="connsiteX21" fmla="*/ 4487505 w 5925780"/>
              <a:gd name="connsiteY21" fmla="*/ 278226 h 1402176"/>
              <a:gd name="connsiteX22" fmla="*/ 4592280 w 5925780"/>
              <a:gd name="connsiteY22" fmla="*/ 344901 h 1402176"/>
              <a:gd name="connsiteX23" fmla="*/ 4839930 w 5925780"/>
              <a:gd name="connsiteY23" fmla="*/ 230601 h 1402176"/>
              <a:gd name="connsiteX24" fmla="*/ 5011380 w 5925780"/>
              <a:gd name="connsiteY24" fmla="*/ 221076 h 1402176"/>
              <a:gd name="connsiteX25" fmla="*/ 5182830 w 5925780"/>
              <a:gd name="connsiteY25" fmla="*/ 154401 h 1402176"/>
              <a:gd name="connsiteX26" fmla="*/ 5268555 w 5925780"/>
              <a:gd name="connsiteY26" fmla="*/ 87726 h 1402176"/>
              <a:gd name="connsiteX27" fmla="*/ 5382855 w 5925780"/>
              <a:gd name="connsiteY27" fmla="*/ 2001 h 1402176"/>
              <a:gd name="connsiteX28" fmla="*/ 5516205 w 5925780"/>
              <a:gd name="connsiteY28" fmla="*/ 30576 h 1402176"/>
              <a:gd name="connsiteX29" fmla="*/ 5735280 w 5925780"/>
              <a:gd name="connsiteY29" fmla="*/ 68676 h 1402176"/>
              <a:gd name="connsiteX30" fmla="*/ 5925780 w 5925780"/>
              <a:gd name="connsiteY30"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477855 w 5925780"/>
              <a:gd name="connsiteY15" fmla="*/ 468726 h 1402176"/>
              <a:gd name="connsiteX16" fmla="*/ 3715980 w 5925780"/>
              <a:gd name="connsiteY16" fmla="*/ 402051 h 1402176"/>
              <a:gd name="connsiteX17" fmla="*/ 3982680 w 5925780"/>
              <a:gd name="connsiteY17" fmla="*/ 354426 h 1402176"/>
              <a:gd name="connsiteX18" fmla="*/ 4116030 w 5925780"/>
              <a:gd name="connsiteY18" fmla="*/ 249651 h 1402176"/>
              <a:gd name="connsiteX19" fmla="*/ 4201755 w 5925780"/>
              <a:gd name="connsiteY19" fmla="*/ 211551 h 1402176"/>
              <a:gd name="connsiteX20" fmla="*/ 4487505 w 5925780"/>
              <a:gd name="connsiteY20" fmla="*/ 278226 h 1402176"/>
              <a:gd name="connsiteX21" fmla="*/ 4592280 w 5925780"/>
              <a:gd name="connsiteY21" fmla="*/ 344901 h 1402176"/>
              <a:gd name="connsiteX22" fmla="*/ 4839930 w 5925780"/>
              <a:gd name="connsiteY22" fmla="*/ 230601 h 1402176"/>
              <a:gd name="connsiteX23" fmla="*/ 5011380 w 5925780"/>
              <a:gd name="connsiteY23" fmla="*/ 221076 h 1402176"/>
              <a:gd name="connsiteX24" fmla="*/ 5182830 w 5925780"/>
              <a:gd name="connsiteY24" fmla="*/ 154401 h 1402176"/>
              <a:gd name="connsiteX25" fmla="*/ 5268555 w 5925780"/>
              <a:gd name="connsiteY25" fmla="*/ 87726 h 1402176"/>
              <a:gd name="connsiteX26" fmla="*/ 5382855 w 5925780"/>
              <a:gd name="connsiteY26" fmla="*/ 2001 h 1402176"/>
              <a:gd name="connsiteX27" fmla="*/ 5516205 w 5925780"/>
              <a:gd name="connsiteY27" fmla="*/ 30576 h 1402176"/>
              <a:gd name="connsiteX28" fmla="*/ 5735280 w 5925780"/>
              <a:gd name="connsiteY28" fmla="*/ 68676 h 1402176"/>
              <a:gd name="connsiteX29" fmla="*/ 5925780 w 5925780"/>
              <a:gd name="connsiteY29"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715980 w 5925780"/>
              <a:gd name="connsiteY15" fmla="*/ 402051 h 1402176"/>
              <a:gd name="connsiteX16" fmla="*/ 3982680 w 5925780"/>
              <a:gd name="connsiteY16" fmla="*/ 354426 h 1402176"/>
              <a:gd name="connsiteX17" fmla="*/ 4116030 w 5925780"/>
              <a:gd name="connsiteY17" fmla="*/ 249651 h 1402176"/>
              <a:gd name="connsiteX18" fmla="*/ 4201755 w 5925780"/>
              <a:gd name="connsiteY18" fmla="*/ 211551 h 1402176"/>
              <a:gd name="connsiteX19" fmla="*/ 4487505 w 5925780"/>
              <a:gd name="connsiteY19" fmla="*/ 278226 h 1402176"/>
              <a:gd name="connsiteX20" fmla="*/ 4592280 w 5925780"/>
              <a:gd name="connsiteY20" fmla="*/ 344901 h 1402176"/>
              <a:gd name="connsiteX21" fmla="*/ 4839930 w 5925780"/>
              <a:gd name="connsiteY21" fmla="*/ 230601 h 1402176"/>
              <a:gd name="connsiteX22" fmla="*/ 5011380 w 5925780"/>
              <a:gd name="connsiteY22" fmla="*/ 221076 h 1402176"/>
              <a:gd name="connsiteX23" fmla="*/ 5182830 w 5925780"/>
              <a:gd name="connsiteY23" fmla="*/ 154401 h 1402176"/>
              <a:gd name="connsiteX24" fmla="*/ 5268555 w 5925780"/>
              <a:gd name="connsiteY24" fmla="*/ 87726 h 1402176"/>
              <a:gd name="connsiteX25" fmla="*/ 5382855 w 5925780"/>
              <a:gd name="connsiteY25" fmla="*/ 2001 h 1402176"/>
              <a:gd name="connsiteX26" fmla="*/ 5516205 w 5925780"/>
              <a:gd name="connsiteY26" fmla="*/ 30576 h 1402176"/>
              <a:gd name="connsiteX27" fmla="*/ 5735280 w 5925780"/>
              <a:gd name="connsiteY27" fmla="*/ 68676 h 1402176"/>
              <a:gd name="connsiteX28" fmla="*/ 5925780 w 5925780"/>
              <a:gd name="connsiteY28"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3982680 w 5925780"/>
              <a:gd name="connsiteY15" fmla="*/ 354426 h 1402176"/>
              <a:gd name="connsiteX16" fmla="*/ 4116030 w 5925780"/>
              <a:gd name="connsiteY16" fmla="*/ 249651 h 1402176"/>
              <a:gd name="connsiteX17" fmla="*/ 4201755 w 5925780"/>
              <a:gd name="connsiteY17" fmla="*/ 211551 h 1402176"/>
              <a:gd name="connsiteX18" fmla="*/ 4487505 w 5925780"/>
              <a:gd name="connsiteY18" fmla="*/ 278226 h 1402176"/>
              <a:gd name="connsiteX19" fmla="*/ 4592280 w 5925780"/>
              <a:gd name="connsiteY19" fmla="*/ 344901 h 1402176"/>
              <a:gd name="connsiteX20" fmla="*/ 4839930 w 5925780"/>
              <a:gd name="connsiteY20" fmla="*/ 230601 h 1402176"/>
              <a:gd name="connsiteX21" fmla="*/ 5011380 w 5925780"/>
              <a:gd name="connsiteY21" fmla="*/ 221076 h 1402176"/>
              <a:gd name="connsiteX22" fmla="*/ 5182830 w 5925780"/>
              <a:gd name="connsiteY22" fmla="*/ 154401 h 1402176"/>
              <a:gd name="connsiteX23" fmla="*/ 5268555 w 5925780"/>
              <a:gd name="connsiteY23" fmla="*/ 87726 h 1402176"/>
              <a:gd name="connsiteX24" fmla="*/ 5382855 w 5925780"/>
              <a:gd name="connsiteY24" fmla="*/ 2001 h 1402176"/>
              <a:gd name="connsiteX25" fmla="*/ 5516205 w 5925780"/>
              <a:gd name="connsiteY25" fmla="*/ 30576 h 1402176"/>
              <a:gd name="connsiteX26" fmla="*/ 5735280 w 5925780"/>
              <a:gd name="connsiteY26" fmla="*/ 68676 h 1402176"/>
              <a:gd name="connsiteX27" fmla="*/ 5925780 w 5925780"/>
              <a:gd name="connsiteY27"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4116030 w 5925780"/>
              <a:gd name="connsiteY15" fmla="*/ 249651 h 1402176"/>
              <a:gd name="connsiteX16" fmla="*/ 4201755 w 5925780"/>
              <a:gd name="connsiteY16" fmla="*/ 211551 h 1402176"/>
              <a:gd name="connsiteX17" fmla="*/ 4487505 w 5925780"/>
              <a:gd name="connsiteY17" fmla="*/ 278226 h 1402176"/>
              <a:gd name="connsiteX18" fmla="*/ 4592280 w 5925780"/>
              <a:gd name="connsiteY18" fmla="*/ 344901 h 1402176"/>
              <a:gd name="connsiteX19" fmla="*/ 4839930 w 5925780"/>
              <a:gd name="connsiteY19" fmla="*/ 230601 h 1402176"/>
              <a:gd name="connsiteX20" fmla="*/ 5011380 w 5925780"/>
              <a:gd name="connsiteY20" fmla="*/ 221076 h 1402176"/>
              <a:gd name="connsiteX21" fmla="*/ 5182830 w 5925780"/>
              <a:gd name="connsiteY21" fmla="*/ 154401 h 1402176"/>
              <a:gd name="connsiteX22" fmla="*/ 5268555 w 5925780"/>
              <a:gd name="connsiteY22" fmla="*/ 87726 h 1402176"/>
              <a:gd name="connsiteX23" fmla="*/ 5382855 w 5925780"/>
              <a:gd name="connsiteY23" fmla="*/ 2001 h 1402176"/>
              <a:gd name="connsiteX24" fmla="*/ 5516205 w 5925780"/>
              <a:gd name="connsiteY24" fmla="*/ 30576 h 1402176"/>
              <a:gd name="connsiteX25" fmla="*/ 5735280 w 5925780"/>
              <a:gd name="connsiteY25" fmla="*/ 68676 h 1402176"/>
              <a:gd name="connsiteX26" fmla="*/ 5925780 w 5925780"/>
              <a:gd name="connsiteY26"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4201755 w 5925780"/>
              <a:gd name="connsiteY15" fmla="*/ 211551 h 1402176"/>
              <a:gd name="connsiteX16" fmla="*/ 4487505 w 5925780"/>
              <a:gd name="connsiteY16" fmla="*/ 278226 h 1402176"/>
              <a:gd name="connsiteX17" fmla="*/ 4592280 w 5925780"/>
              <a:gd name="connsiteY17" fmla="*/ 344901 h 1402176"/>
              <a:gd name="connsiteX18" fmla="*/ 4839930 w 5925780"/>
              <a:gd name="connsiteY18" fmla="*/ 230601 h 1402176"/>
              <a:gd name="connsiteX19" fmla="*/ 5011380 w 5925780"/>
              <a:gd name="connsiteY19" fmla="*/ 221076 h 1402176"/>
              <a:gd name="connsiteX20" fmla="*/ 5182830 w 5925780"/>
              <a:gd name="connsiteY20" fmla="*/ 154401 h 1402176"/>
              <a:gd name="connsiteX21" fmla="*/ 5268555 w 5925780"/>
              <a:gd name="connsiteY21" fmla="*/ 87726 h 1402176"/>
              <a:gd name="connsiteX22" fmla="*/ 5382855 w 5925780"/>
              <a:gd name="connsiteY22" fmla="*/ 2001 h 1402176"/>
              <a:gd name="connsiteX23" fmla="*/ 5516205 w 5925780"/>
              <a:gd name="connsiteY23" fmla="*/ 30576 h 1402176"/>
              <a:gd name="connsiteX24" fmla="*/ 5735280 w 5925780"/>
              <a:gd name="connsiteY24" fmla="*/ 68676 h 1402176"/>
              <a:gd name="connsiteX25" fmla="*/ 5925780 w 5925780"/>
              <a:gd name="connsiteY25"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4487505 w 5925780"/>
              <a:gd name="connsiteY15" fmla="*/ 278226 h 1402176"/>
              <a:gd name="connsiteX16" fmla="*/ 4592280 w 5925780"/>
              <a:gd name="connsiteY16" fmla="*/ 344901 h 1402176"/>
              <a:gd name="connsiteX17" fmla="*/ 4839930 w 5925780"/>
              <a:gd name="connsiteY17" fmla="*/ 230601 h 1402176"/>
              <a:gd name="connsiteX18" fmla="*/ 5011380 w 5925780"/>
              <a:gd name="connsiteY18" fmla="*/ 221076 h 1402176"/>
              <a:gd name="connsiteX19" fmla="*/ 5182830 w 5925780"/>
              <a:gd name="connsiteY19" fmla="*/ 154401 h 1402176"/>
              <a:gd name="connsiteX20" fmla="*/ 5268555 w 5925780"/>
              <a:gd name="connsiteY20" fmla="*/ 87726 h 1402176"/>
              <a:gd name="connsiteX21" fmla="*/ 5382855 w 5925780"/>
              <a:gd name="connsiteY21" fmla="*/ 2001 h 1402176"/>
              <a:gd name="connsiteX22" fmla="*/ 5516205 w 5925780"/>
              <a:gd name="connsiteY22" fmla="*/ 30576 h 1402176"/>
              <a:gd name="connsiteX23" fmla="*/ 5735280 w 5925780"/>
              <a:gd name="connsiteY23" fmla="*/ 68676 h 1402176"/>
              <a:gd name="connsiteX24" fmla="*/ 5925780 w 5925780"/>
              <a:gd name="connsiteY24"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4487505 w 5925780"/>
              <a:gd name="connsiteY15" fmla="*/ 278226 h 1402176"/>
              <a:gd name="connsiteX16" fmla="*/ 4839930 w 5925780"/>
              <a:gd name="connsiteY16" fmla="*/ 230601 h 1402176"/>
              <a:gd name="connsiteX17" fmla="*/ 5011380 w 5925780"/>
              <a:gd name="connsiteY17" fmla="*/ 221076 h 1402176"/>
              <a:gd name="connsiteX18" fmla="*/ 5182830 w 5925780"/>
              <a:gd name="connsiteY18" fmla="*/ 154401 h 1402176"/>
              <a:gd name="connsiteX19" fmla="*/ 5268555 w 5925780"/>
              <a:gd name="connsiteY19" fmla="*/ 87726 h 1402176"/>
              <a:gd name="connsiteX20" fmla="*/ 5382855 w 5925780"/>
              <a:gd name="connsiteY20" fmla="*/ 2001 h 1402176"/>
              <a:gd name="connsiteX21" fmla="*/ 5516205 w 5925780"/>
              <a:gd name="connsiteY21" fmla="*/ 30576 h 1402176"/>
              <a:gd name="connsiteX22" fmla="*/ 5735280 w 5925780"/>
              <a:gd name="connsiteY22" fmla="*/ 68676 h 1402176"/>
              <a:gd name="connsiteX23" fmla="*/ 5925780 w 5925780"/>
              <a:gd name="connsiteY23" fmla="*/ 97251 h 1402176"/>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4839930 w 5925780"/>
              <a:gd name="connsiteY15" fmla="*/ 230601 h 1402176"/>
              <a:gd name="connsiteX16" fmla="*/ 5011380 w 5925780"/>
              <a:gd name="connsiteY16" fmla="*/ 221076 h 1402176"/>
              <a:gd name="connsiteX17" fmla="*/ 5182830 w 5925780"/>
              <a:gd name="connsiteY17" fmla="*/ 154401 h 1402176"/>
              <a:gd name="connsiteX18" fmla="*/ 5268555 w 5925780"/>
              <a:gd name="connsiteY18" fmla="*/ 87726 h 1402176"/>
              <a:gd name="connsiteX19" fmla="*/ 5382855 w 5925780"/>
              <a:gd name="connsiteY19" fmla="*/ 2001 h 1402176"/>
              <a:gd name="connsiteX20" fmla="*/ 5516205 w 5925780"/>
              <a:gd name="connsiteY20" fmla="*/ 30576 h 1402176"/>
              <a:gd name="connsiteX21" fmla="*/ 5735280 w 5925780"/>
              <a:gd name="connsiteY21" fmla="*/ 68676 h 1402176"/>
              <a:gd name="connsiteX22" fmla="*/ 5925780 w 5925780"/>
              <a:gd name="connsiteY22" fmla="*/ 97251 h 1402176"/>
              <a:gd name="connsiteX0" fmla="*/ 1230 w 5925780"/>
              <a:gd name="connsiteY0" fmla="*/ 2203672 h 2203672"/>
              <a:gd name="connsiteX1" fmla="*/ 29805 w 5925780"/>
              <a:gd name="connsiteY1" fmla="*/ 2070322 h 2203672"/>
              <a:gd name="connsiteX2" fmla="*/ 201255 w 5925780"/>
              <a:gd name="connsiteY2" fmla="*/ 2032222 h 2203672"/>
              <a:gd name="connsiteX3" fmla="*/ 391755 w 5925780"/>
              <a:gd name="connsiteY3" fmla="*/ 2079847 h 2203672"/>
              <a:gd name="connsiteX4" fmla="*/ 534630 w 5925780"/>
              <a:gd name="connsiteY4" fmla="*/ 2032222 h 2203672"/>
              <a:gd name="connsiteX5" fmla="*/ 677505 w 5925780"/>
              <a:gd name="connsiteY5" fmla="*/ 2013172 h 2203672"/>
              <a:gd name="connsiteX6" fmla="*/ 820380 w 5925780"/>
              <a:gd name="connsiteY6" fmla="*/ 1860772 h 2203672"/>
              <a:gd name="connsiteX7" fmla="*/ 820380 w 5925780"/>
              <a:gd name="connsiteY7" fmla="*/ 1755997 h 2203672"/>
              <a:gd name="connsiteX8" fmla="*/ 991830 w 5925780"/>
              <a:gd name="connsiteY8" fmla="*/ 1632172 h 2203672"/>
              <a:gd name="connsiteX9" fmla="*/ 1068030 w 5925780"/>
              <a:gd name="connsiteY9" fmla="*/ 1460722 h 2203672"/>
              <a:gd name="connsiteX10" fmla="*/ 1191855 w 5925780"/>
              <a:gd name="connsiteY10" fmla="*/ 1289272 h 2203672"/>
              <a:gd name="connsiteX11" fmla="*/ 1477605 w 5925780"/>
              <a:gd name="connsiteY11" fmla="*/ 1232122 h 2203672"/>
              <a:gd name="connsiteX12" fmla="*/ 1572855 w 5925780"/>
              <a:gd name="connsiteY12" fmla="*/ 1365472 h 2203672"/>
              <a:gd name="connsiteX13" fmla="*/ 1677630 w 5925780"/>
              <a:gd name="connsiteY13" fmla="*/ 1460722 h 2203672"/>
              <a:gd name="connsiteX14" fmla="*/ 1782405 w 5925780"/>
              <a:gd name="connsiteY14" fmla="*/ 1498822 h 2203672"/>
              <a:gd name="connsiteX15" fmla="*/ 3956450 w 5925780"/>
              <a:gd name="connsiteY15" fmla="*/ 4584 h 2203672"/>
              <a:gd name="connsiteX16" fmla="*/ 4839930 w 5925780"/>
              <a:gd name="connsiteY16" fmla="*/ 1032097 h 2203672"/>
              <a:gd name="connsiteX17" fmla="*/ 5011380 w 5925780"/>
              <a:gd name="connsiteY17" fmla="*/ 1022572 h 2203672"/>
              <a:gd name="connsiteX18" fmla="*/ 5182830 w 5925780"/>
              <a:gd name="connsiteY18" fmla="*/ 955897 h 2203672"/>
              <a:gd name="connsiteX19" fmla="*/ 5268555 w 5925780"/>
              <a:gd name="connsiteY19" fmla="*/ 889222 h 2203672"/>
              <a:gd name="connsiteX20" fmla="*/ 5382855 w 5925780"/>
              <a:gd name="connsiteY20" fmla="*/ 803497 h 2203672"/>
              <a:gd name="connsiteX21" fmla="*/ 5516205 w 5925780"/>
              <a:gd name="connsiteY21" fmla="*/ 832072 h 2203672"/>
              <a:gd name="connsiteX22" fmla="*/ 5735280 w 5925780"/>
              <a:gd name="connsiteY22" fmla="*/ 870172 h 2203672"/>
              <a:gd name="connsiteX23" fmla="*/ 5925780 w 5925780"/>
              <a:gd name="connsiteY23" fmla="*/ 898747 h 2203672"/>
              <a:gd name="connsiteX0" fmla="*/ 1230 w 5735280"/>
              <a:gd name="connsiteY0" fmla="*/ 2203672 h 2203672"/>
              <a:gd name="connsiteX1" fmla="*/ 29805 w 5735280"/>
              <a:gd name="connsiteY1" fmla="*/ 2070322 h 2203672"/>
              <a:gd name="connsiteX2" fmla="*/ 201255 w 5735280"/>
              <a:gd name="connsiteY2" fmla="*/ 2032222 h 2203672"/>
              <a:gd name="connsiteX3" fmla="*/ 391755 w 5735280"/>
              <a:gd name="connsiteY3" fmla="*/ 2079847 h 2203672"/>
              <a:gd name="connsiteX4" fmla="*/ 534630 w 5735280"/>
              <a:gd name="connsiteY4" fmla="*/ 2032222 h 2203672"/>
              <a:gd name="connsiteX5" fmla="*/ 677505 w 5735280"/>
              <a:gd name="connsiteY5" fmla="*/ 2013172 h 2203672"/>
              <a:gd name="connsiteX6" fmla="*/ 820380 w 5735280"/>
              <a:gd name="connsiteY6" fmla="*/ 1860772 h 2203672"/>
              <a:gd name="connsiteX7" fmla="*/ 820380 w 5735280"/>
              <a:gd name="connsiteY7" fmla="*/ 1755997 h 2203672"/>
              <a:gd name="connsiteX8" fmla="*/ 991830 w 5735280"/>
              <a:gd name="connsiteY8" fmla="*/ 1632172 h 2203672"/>
              <a:gd name="connsiteX9" fmla="*/ 1068030 w 5735280"/>
              <a:gd name="connsiteY9" fmla="*/ 1460722 h 2203672"/>
              <a:gd name="connsiteX10" fmla="*/ 1191855 w 5735280"/>
              <a:gd name="connsiteY10" fmla="*/ 1289272 h 2203672"/>
              <a:gd name="connsiteX11" fmla="*/ 1477605 w 5735280"/>
              <a:gd name="connsiteY11" fmla="*/ 1232122 h 2203672"/>
              <a:gd name="connsiteX12" fmla="*/ 1572855 w 5735280"/>
              <a:gd name="connsiteY12" fmla="*/ 1365472 h 2203672"/>
              <a:gd name="connsiteX13" fmla="*/ 1677630 w 5735280"/>
              <a:gd name="connsiteY13" fmla="*/ 1460722 h 2203672"/>
              <a:gd name="connsiteX14" fmla="*/ 1782405 w 5735280"/>
              <a:gd name="connsiteY14" fmla="*/ 1498822 h 2203672"/>
              <a:gd name="connsiteX15" fmla="*/ 3956450 w 5735280"/>
              <a:gd name="connsiteY15" fmla="*/ 4584 h 2203672"/>
              <a:gd name="connsiteX16" fmla="*/ 4839930 w 5735280"/>
              <a:gd name="connsiteY16" fmla="*/ 1032097 h 2203672"/>
              <a:gd name="connsiteX17" fmla="*/ 5011380 w 5735280"/>
              <a:gd name="connsiteY17" fmla="*/ 1022572 h 2203672"/>
              <a:gd name="connsiteX18" fmla="*/ 5182830 w 5735280"/>
              <a:gd name="connsiteY18" fmla="*/ 955897 h 2203672"/>
              <a:gd name="connsiteX19" fmla="*/ 5268555 w 5735280"/>
              <a:gd name="connsiteY19" fmla="*/ 889222 h 2203672"/>
              <a:gd name="connsiteX20" fmla="*/ 5382855 w 5735280"/>
              <a:gd name="connsiteY20" fmla="*/ 803497 h 2203672"/>
              <a:gd name="connsiteX21" fmla="*/ 5516205 w 5735280"/>
              <a:gd name="connsiteY21" fmla="*/ 832072 h 2203672"/>
              <a:gd name="connsiteX22" fmla="*/ 5735280 w 5735280"/>
              <a:gd name="connsiteY22" fmla="*/ 870172 h 2203672"/>
              <a:gd name="connsiteX0" fmla="*/ 1230 w 5516205"/>
              <a:gd name="connsiteY0" fmla="*/ 2203672 h 2203672"/>
              <a:gd name="connsiteX1" fmla="*/ 29805 w 5516205"/>
              <a:gd name="connsiteY1" fmla="*/ 2070322 h 2203672"/>
              <a:gd name="connsiteX2" fmla="*/ 201255 w 5516205"/>
              <a:gd name="connsiteY2" fmla="*/ 2032222 h 2203672"/>
              <a:gd name="connsiteX3" fmla="*/ 391755 w 5516205"/>
              <a:gd name="connsiteY3" fmla="*/ 2079847 h 2203672"/>
              <a:gd name="connsiteX4" fmla="*/ 534630 w 5516205"/>
              <a:gd name="connsiteY4" fmla="*/ 2032222 h 2203672"/>
              <a:gd name="connsiteX5" fmla="*/ 677505 w 5516205"/>
              <a:gd name="connsiteY5" fmla="*/ 2013172 h 2203672"/>
              <a:gd name="connsiteX6" fmla="*/ 820380 w 5516205"/>
              <a:gd name="connsiteY6" fmla="*/ 1860772 h 2203672"/>
              <a:gd name="connsiteX7" fmla="*/ 820380 w 5516205"/>
              <a:gd name="connsiteY7" fmla="*/ 1755997 h 2203672"/>
              <a:gd name="connsiteX8" fmla="*/ 991830 w 5516205"/>
              <a:gd name="connsiteY8" fmla="*/ 1632172 h 2203672"/>
              <a:gd name="connsiteX9" fmla="*/ 1068030 w 5516205"/>
              <a:gd name="connsiteY9" fmla="*/ 1460722 h 2203672"/>
              <a:gd name="connsiteX10" fmla="*/ 1191855 w 5516205"/>
              <a:gd name="connsiteY10" fmla="*/ 1289272 h 2203672"/>
              <a:gd name="connsiteX11" fmla="*/ 1477605 w 5516205"/>
              <a:gd name="connsiteY11" fmla="*/ 1232122 h 2203672"/>
              <a:gd name="connsiteX12" fmla="*/ 1572855 w 5516205"/>
              <a:gd name="connsiteY12" fmla="*/ 1365472 h 2203672"/>
              <a:gd name="connsiteX13" fmla="*/ 1677630 w 5516205"/>
              <a:gd name="connsiteY13" fmla="*/ 1460722 h 2203672"/>
              <a:gd name="connsiteX14" fmla="*/ 1782405 w 5516205"/>
              <a:gd name="connsiteY14" fmla="*/ 1498822 h 2203672"/>
              <a:gd name="connsiteX15" fmla="*/ 3956450 w 5516205"/>
              <a:gd name="connsiteY15" fmla="*/ 4584 h 2203672"/>
              <a:gd name="connsiteX16" fmla="*/ 4839930 w 5516205"/>
              <a:gd name="connsiteY16" fmla="*/ 1032097 h 2203672"/>
              <a:gd name="connsiteX17" fmla="*/ 5011380 w 5516205"/>
              <a:gd name="connsiteY17" fmla="*/ 1022572 h 2203672"/>
              <a:gd name="connsiteX18" fmla="*/ 5182830 w 5516205"/>
              <a:gd name="connsiteY18" fmla="*/ 955897 h 2203672"/>
              <a:gd name="connsiteX19" fmla="*/ 5268555 w 5516205"/>
              <a:gd name="connsiteY19" fmla="*/ 889222 h 2203672"/>
              <a:gd name="connsiteX20" fmla="*/ 5382855 w 5516205"/>
              <a:gd name="connsiteY20" fmla="*/ 803497 h 2203672"/>
              <a:gd name="connsiteX21" fmla="*/ 5516205 w 5516205"/>
              <a:gd name="connsiteY21" fmla="*/ 832072 h 2203672"/>
              <a:gd name="connsiteX0" fmla="*/ 1230 w 5382855"/>
              <a:gd name="connsiteY0" fmla="*/ 2203672 h 2203672"/>
              <a:gd name="connsiteX1" fmla="*/ 29805 w 5382855"/>
              <a:gd name="connsiteY1" fmla="*/ 2070322 h 2203672"/>
              <a:gd name="connsiteX2" fmla="*/ 201255 w 5382855"/>
              <a:gd name="connsiteY2" fmla="*/ 2032222 h 2203672"/>
              <a:gd name="connsiteX3" fmla="*/ 391755 w 5382855"/>
              <a:gd name="connsiteY3" fmla="*/ 2079847 h 2203672"/>
              <a:gd name="connsiteX4" fmla="*/ 534630 w 5382855"/>
              <a:gd name="connsiteY4" fmla="*/ 2032222 h 2203672"/>
              <a:gd name="connsiteX5" fmla="*/ 677505 w 5382855"/>
              <a:gd name="connsiteY5" fmla="*/ 2013172 h 2203672"/>
              <a:gd name="connsiteX6" fmla="*/ 820380 w 5382855"/>
              <a:gd name="connsiteY6" fmla="*/ 1860772 h 2203672"/>
              <a:gd name="connsiteX7" fmla="*/ 820380 w 5382855"/>
              <a:gd name="connsiteY7" fmla="*/ 1755997 h 2203672"/>
              <a:gd name="connsiteX8" fmla="*/ 991830 w 5382855"/>
              <a:gd name="connsiteY8" fmla="*/ 1632172 h 2203672"/>
              <a:gd name="connsiteX9" fmla="*/ 1068030 w 5382855"/>
              <a:gd name="connsiteY9" fmla="*/ 1460722 h 2203672"/>
              <a:gd name="connsiteX10" fmla="*/ 1191855 w 5382855"/>
              <a:gd name="connsiteY10" fmla="*/ 1289272 h 2203672"/>
              <a:gd name="connsiteX11" fmla="*/ 1477605 w 5382855"/>
              <a:gd name="connsiteY11" fmla="*/ 1232122 h 2203672"/>
              <a:gd name="connsiteX12" fmla="*/ 1572855 w 5382855"/>
              <a:gd name="connsiteY12" fmla="*/ 1365472 h 2203672"/>
              <a:gd name="connsiteX13" fmla="*/ 1677630 w 5382855"/>
              <a:gd name="connsiteY13" fmla="*/ 1460722 h 2203672"/>
              <a:gd name="connsiteX14" fmla="*/ 1782405 w 5382855"/>
              <a:gd name="connsiteY14" fmla="*/ 1498822 h 2203672"/>
              <a:gd name="connsiteX15" fmla="*/ 3956450 w 5382855"/>
              <a:gd name="connsiteY15" fmla="*/ 4584 h 2203672"/>
              <a:gd name="connsiteX16" fmla="*/ 4839930 w 5382855"/>
              <a:gd name="connsiteY16" fmla="*/ 1032097 h 2203672"/>
              <a:gd name="connsiteX17" fmla="*/ 5011380 w 5382855"/>
              <a:gd name="connsiteY17" fmla="*/ 1022572 h 2203672"/>
              <a:gd name="connsiteX18" fmla="*/ 5182830 w 5382855"/>
              <a:gd name="connsiteY18" fmla="*/ 955897 h 2203672"/>
              <a:gd name="connsiteX19" fmla="*/ 5268555 w 5382855"/>
              <a:gd name="connsiteY19" fmla="*/ 889222 h 2203672"/>
              <a:gd name="connsiteX20" fmla="*/ 5382855 w 5382855"/>
              <a:gd name="connsiteY20" fmla="*/ 803497 h 2203672"/>
              <a:gd name="connsiteX0" fmla="*/ 1230 w 5268555"/>
              <a:gd name="connsiteY0" fmla="*/ 2203672 h 2203672"/>
              <a:gd name="connsiteX1" fmla="*/ 29805 w 5268555"/>
              <a:gd name="connsiteY1" fmla="*/ 2070322 h 2203672"/>
              <a:gd name="connsiteX2" fmla="*/ 201255 w 5268555"/>
              <a:gd name="connsiteY2" fmla="*/ 2032222 h 2203672"/>
              <a:gd name="connsiteX3" fmla="*/ 391755 w 5268555"/>
              <a:gd name="connsiteY3" fmla="*/ 2079847 h 2203672"/>
              <a:gd name="connsiteX4" fmla="*/ 534630 w 5268555"/>
              <a:gd name="connsiteY4" fmla="*/ 2032222 h 2203672"/>
              <a:gd name="connsiteX5" fmla="*/ 677505 w 5268555"/>
              <a:gd name="connsiteY5" fmla="*/ 2013172 h 2203672"/>
              <a:gd name="connsiteX6" fmla="*/ 820380 w 5268555"/>
              <a:gd name="connsiteY6" fmla="*/ 1860772 h 2203672"/>
              <a:gd name="connsiteX7" fmla="*/ 820380 w 5268555"/>
              <a:gd name="connsiteY7" fmla="*/ 1755997 h 2203672"/>
              <a:gd name="connsiteX8" fmla="*/ 991830 w 5268555"/>
              <a:gd name="connsiteY8" fmla="*/ 1632172 h 2203672"/>
              <a:gd name="connsiteX9" fmla="*/ 1068030 w 5268555"/>
              <a:gd name="connsiteY9" fmla="*/ 1460722 h 2203672"/>
              <a:gd name="connsiteX10" fmla="*/ 1191855 w 5268555"/>
              <a:gd name="connsiteY10" fmla="*/ 1289272 h 2203672"/>
              <a:gd name="connsiteX11" fmla="*/ 1477605 w 5268555"/>
              <a:gd name="connsiteY11" fmla="*/ 1232122 h 2203672"/>
              <a:gd name="connsiteX12" fmla="*/ 1572855 w 5268555"/>
              <a:gd name="connsiteY12" fmla="*/ 1365472 h 2203672"/>
              <a:gd name="connsiteX13" fmla="*/ 1677630 w 5268555"/>
              <a:gd name="connsiteY13" fmla="*/ 1460722 h 2203672"/>
              <a:gd name="connsiteX14" fmla="*/ 1782405 w 5268555"/>
              <a:gd name="connsiteY14" fmla="*/ 1498822 h 2203672"/>
              <a:gd name="connsiteX15" fmla="*/ 3956450 w 5268555"/>
              <a:gd name="connsiteY15" fmla="*/ 4584 h 2203672"/>
              <a:gd name="connsiteX16" fmla="*/ 4839930 w 5268555"/>
              <a:gd name="connsiteY16" fmla="*/ 1032097 h 2203672"/>
              <a:gd name="connsiteX17" fmla="*/ 5011380 w 5268555"/>
              <a:gd name="connsiteY17" fmla="*/ 1022572 h 2203672"/>
              <a:gd name="connsiteX18" fmla="*/ 5182830 w 5268555"/>
              <a:gd name="connsiteY18" fmla="*/ 955897 h 2203672"/>
              <a:gd name="connsiteX19" fmla="*/ 5268555 w 5268555"/>
              <a:gd name="connsiteY19" fmla="*/ 889222 h 2203672"/>
              <a:gd name="connsiteX0" fmla="*/ 1230 w 5182830"/>
              <a:gd name="connsiteY0" fmla="*/ 2203672 h 2203672"/>
              <a:gd name="connsiteX1" fmla="*/ 29805 w 5182830"/>
              <a:gd name="connsiteY1" fmla="*/ 2070322 h 2203672"/>
              <a:gd name="connsiteX2" fmla="*/ 201255 w 5182830"/>
              <a:gd name="connsiteY2" fmla="*/ 2032222 h 2203672"/>
              <a:gd name="connsiteX3" fmla="*/ 391755 w 5182830"/>
              <a:gd name="connsiteY3" fmla="*/ 2079847 h 2203672"/>
              <a:gd name="connsiteX4" fmla="*/ 534630 w 5182830"/>
              <a:gd name="connsiteY4" fmla="*/ 2032222 h 2203672"/>
              <a:gd name="connsiteX5" fmla="*/ 677505 w 5182830"/>
              <a:gd name="connsiteY5" fmla="*/ 2013172 h 2203672"/>
              <a:gd name="connsiteX6" fmla="*/ 820380 w 5182830"/>
              <a:gd name="connsiteY6" fmla="*/ 1860772 h 2203672"/>
              <a:gd name="connsiteX7" fmla="*/ 820380 w 5182830"/>
              <a:gd name="connsiteY7" fmla="*/ 1755997 h 2203672"/>
              <a:gd name="connsiteX8" fmla="*/ 991830 w 5182830"/>
              <a:gd name="connsiteY8" fmla="*/ 1632172 h 2203672"/>
              <a:gd name="connsiteX9" fmla="*/ 1068030 w 5182830"/>
              <a:gd name="connsiteY9" fmla="*/ 1460722 h 2203672"/>
              <a:gd name="connsiteX10" fmla="*/ 1191855 w 5182830"/>
              <a:gd name="connsiteY10" fmla="*/ 1289272 h 2203672"/>
              <a:gd name="connsiteX11" fmla="*/ 1477605 w 5182830"/>
              <a:gd name="connsiteY11" fmla="*/ 1232122 h 2203672"/>
              <a:gd name="connsiteX12" fmla="*/ 1572855 w 5182830"/>
              <a:gd name="connsiteY12" fmla="*/ 1365472 h 2203672"/>
              <a:gd name="connsiteX13" fmla="*/ 1677630 w 5182830"/>
              <a:gd name="connsiteY13" fmla="*/ 1460722 h 2203672"/>
              <a:gd name="connsiteX14" fmla="*/ 1782405 w 5182830"/>
              <a:gd name="connsiteY14" fmla="*/ 1498822 h 2203672"/>
              <a:gd name="connsiteX15" fmla="*/ 3956450 w 5182830"/>
              <a:gd name="connsiteY15" fmla="*/ 4584 h 2203672"/>
              <a:gd name="connsiteX16" fmla="*/ 4839930 w 5182830"/>
              <a:gd name="connsiteY16" fmla="*/ 1032097 h 2203672"/>
              <a:gd name="connsiteX17" fmla="*/ 5011380 w 5182830"/>
              <a:gd name="connsiteY17" fmla="*/ 1022572 h 2203672"/>
              <a:gd name="connsiteX18" fmla="*/ 5182830 w 5182830"/>
              <a:gd name="connsiteY18" fmla="*/ 955897 h 2203672"/>
              <a:gd name="connsiteX0" fmla="*/ 1230 w 5011380"/>
              <a:gd name="connsiteY0" fmla="*/ 2203672 h 2203672"/>
              <a:gd name="connsiteX1" fmla="*/ 29805 w 5011380"/>
              <a:gd name="connsiteY1" fmla="*/ 2070322 h 2203672"/>
              <a:gd name="connsiteX2" fmla="*/ 201255 w 5011380"/>
              <a:gd name="connsiteY2" fmla="*/ 2032222 h 2203672"/>
              <a:gd name="connsiteX3" fmla="*/ 391755 w 5011380"/>
              <a:gd name="connsiteY3" fmla="*/ 2079847 h 2203672"/>
              <a:gd name="connsiteX4" fmla="*/ 534630 w 5011380"/>
              <a:gd name="connsiteY4" fmla="*/ 2032222 h 2203672"/>
              <a:gd name="connsiteX5" fmla="*/ 677505 w 5011380"/>
              <a:gd name="connsiteY5" fmla="*/ 2013172 h 2203672"/>
              <a:gd name="connsiteX6" fmla="*/ 820380 w 5011380"/>
              <a:gd name="connsiteY6" fmla="*/ 1860772 h 2203672"/>
              <a:gd name="connsiteX7" fmla="*/ 820380 w 5011380"/>
              <a:gd name="connsiteY7" fmla="*/ 1755997 h 2203672"/>
              <a:gd name="connsiteX8" fmla="*/ 991830 w 5011380"/>
              <a:gd name="connsiteY8" fmla="*/ 1632172 h 2203672"/>
              <a:gd name="connsiteX9" fmla="*/ 1068030 w 5011380"/>
              <a:gd name="connsiteY9" fmla="*/ 1460722 h 2203672"/>
              <a:gd name="connsiteX10" fmla="*/ 1191855 w 5011380"/>
              <a:gd name="connsiteY10" fmla="*/ 1289272 h 2203672"/>
              <a:gd name="connsiteX11" fmla="*/ 1477605 w 5011380"/>
              <a:gd name="connsiteY11" fmla="*/ 1232122 h 2203672"/>
              <a:gd name="connsiteX12" fmla="*/ 1572855 w 5011380"/>
              <a:gd name="connsiteY12" fmla="*/ 1365472 h 2203672"/>
              <a:gd name="connsiteX13" fmla="*/ 1677630 w 5011380"/>
              <a:gd name="connsiteY13" fmla="*/ 1460722 h 2203672"/>
              <a:gd name="connsiteX14" fmla="*/ 1782405 w 5011380"/>
              <a:gd name="connsiteY14" fmla="*/ 1498822 h 2203672"/>
              <a:gd name="connsiteX15" fmla="*/ 3956450 w 5011380"/>
              <a:gd name="connsiteY15" fmla="*/ 4584 h 2203672"/>
              <a:gd name="connsiteX16" fmla="*/ 4839930 w 5011380"/>
              <a:gd name="connsiteY16" fmla="*/ 1032097 h 2203672"/>
              <a:gd name="connsiteX17" fmla="*/ 5011380 w 5011380"/>
              <a:gd name="connsiteY17" fmla="*/ 1022572 h 2203672"/>
              <a:gd name="connsiteX0" fmla="*/ 1230 w 4839930"/>
              <a:gd name="connsiteY0" fmla="*/ 2203672 h 2203672"/>
              <a:gd name="connsiteX1" fmla="*/ 29805 w 4839930"/>
              <a:gd name="connsiteY1" fmla="*/ 2070322 h 2203672"/>
              <a:gd name="connsiteX2" fmla="*/ 201255 w 4839930"/>
              <a:gd name="connsiteY2" fmla="*/ 2032222 h 2203672"/>
              <a:gd name="connsiteX3" fmla="*/ 391755 w 4839930"/>
              <a:gd name="connsiteY3" fmla="*/ 2079847 h 2203672"/>
              <a:gd name="connsiteX4" fmla="*/ 534630 w 4839930"/>
              <a:gd name="connsiteY4" fmla="*/ 2032222 h 2203672"/>
              <a:gd name="connsiteX5" fmla="*/ 677505 w 4839930"/>
              <a:gd name="connsiteY5" fmla="*/ 2013172 h 2203672"/>
              <a:gd name="connsiteX6" fmla="*/ 820380 w 4839930"/>
              <a:gd name="connsiteY6" fmla="*/ 1860772 h 2203672"/>
              <a:gd name="connsiteX7" fmla="*/ 820380 w 4839930"/>
              <a:gd name="connsiteY7" fmla="*/ 1755997 h 2203672"/>
              <a:gd name="connsiteX8" fmla="*/ 991830 w 4839930"/>
              <a:gd name="connsiteY8" fmla="*/ 1632172 h 2203672"/>
              <a:gd name="connsiteX9" fmla="*/ 1068030 w 4839930"/>
              <a:gd name="connsiteY9" fmla="*/ 1460722 h 2203672"/>
              <a:gd name="connsiteX10" fmla="*/ 1191855 w 4839930"/>
              <a:gd name="connsiteY10" fmla="*/ 1289272 h 2203672"/>
              <a:gd name="connsiteX11" fmla="*/ 1477605 w 4839930"/>
              <a:gd name="connsiteY11" fmla="*/ 1232122 h 2203672"/>
              <a:gd name="connsiteX12" fmla="*/ 1572855 w 4839930"/>
              <a:gd name="connsiteY12" fmla="*/ 1365472 h 2203672"/>
              <a:gd name="connsiteX13" fmla="*/ 1677630 w 4839930"/>
              <a:gd name="connsiteY13" fmla="*/ 1460722 h 2203672"/>
              <a:gd name="connsiteX14" fmla="*/ 1782405 w 4839930"/>
              <a:gd name="connsiteY14" fmla="*/ 1498822 h 2203672"/>
              <a:gd name="connsiteX15" fmla="*/ 3956450 w 4839930"/>
              <a:gd name="connsiteY15" fmla="*/ 4584 h 2203672"/>
              <a:gd name="connsiteX16" fmla="*/ 4839930 w 4839930"/>
              <a:gd name="connsiteY16" fmla="*/ 1032097 h 2203672"/>
              <a:gd name="connsiteX0" fmla="*/ 1230 w 3956450"/>
              <a:gd name="connsiteY0" fmla="*/ 2199088 h 2199088"/>
              <a:gd name="connsiteX1" fmla="*/ 29805 w 3956450"/>
              <a:gd name="connsiteY1" fmla="*/ 2065738 h 2199088"/>
              <a:gd name="connsiteX2" fmla="*/ 201255 w 3956450"/>
              <a:gd name="connsiteY2" fmla="*/ 2027638 h 2199088"/>
              <a:gd name="connsiteX3" fmla="*/ 391755 w 3956450"/>
              <a:gd name="connsiteY3" fmla="*/ 2075263 h 2199088"/>
              <a:gd name="connsiteX4" fmla="*/ 534630 w 3956450"/>
              <a:gd name="connsiteY4" fmla="*/ 2027638 h 2199088"/>
              <a:gd name="connsiteX5" fmla="*/ 677505 w 3956450"/>
              <a:gd name="connsiteY5" fmla="*/ 2008588 h 2199088"/>
              <a:gd name="connsiteX6" fmla="*/ 820380 w 3956450"/>
              <a:gd name="connsiteY6" fmla="*/ 1856188 h 2199088"/>
              <a:gd name="connsiteX7" fmla="*/ 820380 w 3956450"/>
              <a:gd name="connsiteY7" fmla="*/ 1751413 h 2199088"/>
              <a:gd name="connsiteX8" fmla="*/ 991830 w 3956450"/>
              <a:gd name="connsiteY8" fmla="*/ 1627588 h 2199088"/>
              <a:gd name="connsiteX9" fmla="*/ 1068030 w 3956450"/>
              <a:gd name="connsiteY9" fmla="*/ 1456138 h 2199088"/>
              <a:gd name="connsiteX10" fmla="*/ 1191855 w 3956450"/>
              <a:gd name="connsiteY10" fmla="*/ 1284688 h 2199088"/>
              <a:gd name="connsiteX11" fmla="*/ 1477605 w 3956450"/>
              <a:gd name="connsiteY11" fmla="*/ 1227538 h 2199088"/>
              <a:gd name="connsiteX12" fmla="*/ 1572855 w 3956450"/>
              <a:gd name="connsiteY12" fmla="*/ 1360888 h 2199088"/>
              <a:gd name="connsiteX13" fmla="*/ 1677630 w 3956450"/>
              <a:gd name="connsiteY13" fmla="*/ 1456138 h 2199088"/>
              <a:gd name="connsiteX14" fmla="*/ 1782405 w 3956450"/>
              <a:gd name="connsiteY14" fmla="*/ 1494238 h 2199088"/>
              <a:gd name="connsiteX15" fmla="*/ 3956450 w 3956450"/>
              <a:gd name="connsiteY15" fmla="*/ 0 h 2199088"/>
              <a:gd name="connsiteX0" fmla="*/ 1230 w 1782405"/>
              <a:gd name="connsiteY0" fmla="*/ 974395 h 974395"/>
              <a:gd name="connsiteX1" fmla="*/ 29805 w 1782405"/>
              <a:gd name="connsiteY1" fmla="*/ 841045 h 974395"/>
              <a:gd name="connsiteX2" fmla="*/ 201255 w 1782405"/>
              <a:gd name="connsiteY2" fmla="*/ 802945 h 974395"/>
              <a:gd name="connsiteX3" fmla="*/ 391755 w 1782405"/>
              <a:gd name="connsiteY3" fmla="*/ 850570 h 974395"/>
              <a:gd name="connsiteX4" fmla="*/ 534630 w 1782405"/>
              <a:gd name="connsiteY4" fmla="*/ 802945 h 974395"/>
              <a:gd name="connsiteX5" fmla="*/ 677505 w 1782405"/>
              <a:gd name="connsiteY5" fmla="*/ 783895 h 974395"/>
              <a:gd name="connsiteX6" fmla="*/ 820380 w 1782405"/>
              <a:gd name="connsiteY6" fmla="*/ 631495 h 974395"/>
              <a:gd name="connsiteX7" fmla="*/ 820380 w 1782405"/>
              <a:gd name="connsiteY7" fmla="*/ 526720 h 974395"/>
              <a:gd name="connsiteX8" fmla="*/ 991830 w 1782405"/>
              <a:gd name="connsiteY8" fmla="*/ 402895 h 974395"/>
              <a:gd name="connsiteX9" fmla="*/ 1068030 w 1782405"/>
              <a:gd name="connsiteY9" fmla="*/ 231445 h 974395"/>
              <a:gd name="connsiteX10" fmla="*/ 1191855 w 1782405"/>
              <a:gd name="connsiteY10" fmla="*/ 59995 h 974395"/>
              <a:gd name="connsiteX11" fmla="*/ 1477605 w 1782405"/>
              <a:gd name="connsiteY11" fmla="*/ 2845 h 974395"/>
              <a:gd name="connsiteX12" fmla="*/ 1572855 w 1782405"/>
              <a:gd name="connsiteY12" fmla="*/ 136195 h 974395"/>
              <a:gd name="connsiteX13" fmla="*/ 1677630 w 1782405"/>
              <a:gd name="connsiteY13" fmla="*/ 231445 h 974395"/>
              <a:gd name="connsiteX14" fmla="*/ 1782405 w 1782405"/>
              <a:gd name="connsiteY14" fmla="*/ 269545 h 974395"/>
              <a:gd name="connsiteX0" fmla="*/ 1230 w 1677630"/>
              <a:gd name="connsiteY0" fmla="*/ 974395 h 974395"/>
              <a:gd name="connsiteX1" fmla="*/ 29805 w 1677630"/>
              <a:gd name="connsiteY1" fmla="*/ 841045 h 974395"/>
              <a:gd name="connsiteX2" fmla="*/ 201255 w 1677630"/>
              <a:gd name="connsiteY2" fmla="*/ 802945 h 974395"/>
              <a:gd name="connsiteX3" fmla="*/ 391755 w 1677630"/>
              <a:gd name="connsiteY3" fmla="*/ 850570 h 974395"/>
              <a:gd name="connsiteX4" fmla="*/ 534630 w 1677630"/>
              <a:gd name="connsiteY4" fmla="*/ 802945 h 974395"/>
              <a:gd name="connsiteX5" fmla="*/ 677505 w 1677630"/>
              <a:gd name="connsiteY5" fmla="*/ 783895 h 974395"/>
              <a:gd name="connsiteX6" fmla="*/ 820380 w 1677630"/>
              <a:gd name="connsiteY6" fmla="*/ 631495 h 974395"/>
              <a:gd name="connsiteX7" fmla="*/ 820380 w 1677630"/>
              <a:gd name="connsiteY7" fmla="*/ 526720 h 974395"/>
              <a:gd name="connsiteX8" fmla="*/ 991830 w 1677630"/>
              <a:gd name="connsiteY8" fmla="*/ 402895 h 974395"/>
              <a:gd name="connsiteX9" fmla="*/ 1068030 w 1677630"/>
              <a:gd name="connsiteY9" fmla="*/ 231445 h 974395"/>
              <a:gd name="connsiteX10" fmla="*/ 1191855 w 1677630"/>
              <a:gd name="connsiteY10" fmla="*/ 59995 h 974395"/>
              <a:gd name="connsiteX11" fmla="*/ 1477605 w 1677630"/>
              <a:gd name="connsiteY11" fmla="*/ 2845 h 974395"/>
              <a:gd name="connsiteX12" fmla="*/ 1572855 w 1677630"/>
              <a:gd name="connsiteY12" fmla="*/ 136195 h 974395"/>
              <a:gd name="connsiteX13" fmla="*/ 1677630 w 1677630"/>
              <a:gd name="connsiteY13" fmla="*/ 231445 h 97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7630" h="974395">
                <a:moveTo>
                  <a:pt x="1230" y="974395"/>
                </a:moveTo>
                <a:cubicBezTo>
                  <a:pt x="-1152" y="922007"/>
                  <a:pt x="-3533" y="869620"/>
                  <a:pt x="29805" y="841045"/>
                </a:cubicBezTo>
                <a:cubicBezTo>
                  <a:pt x="63143" y="812470"/>
                  <a:pt x="140930" y="801358"/>
                  <a:pt x="201255" y="802945"/>
                </a:cubicBezTo>
                <a:cubicBezTo>
                  <a:pt x="261580" y="804532"/>
                  <a:pt x="336193" y="850570"/>
                  <a:pt x="391755" y="850570"/>
                </a:cubicBezTo>
                <a:cubicBezTo>
                  <a:pt x="447317" y="850570"/>
                  <a:pt x="487005" y="814057"/>
                  <a:pt x="534630" y="802945"/>
                </a:cubicBezTo>
                <a:cubicBezTo>
                  <a:pt x="582255" y="791833"/>
                  <a:pt x="629880" y="812470"/>
                  <a:pt x="677505" y="783895"/>
                </a:cubicBezTo>
                <a:cubicBezTo>
                  <a:pt x="725130" y="755320"/>
                  <a:pt x="796568" y="674357"/>
                  <a:pt x="820380" y="631495"/>
                </a:cubicBezTo>
                <a:cubicBezTo>
                  <a:pt x="844193" y="588632"/>
                  <a:pt x="791805" y="564820"/>
                  <a:pt x="820380" y="526720"/>
                </a:cubicBezTo>
                <a:cubicBezTo>
                  <a:pt x="848955" y="488620"/>
                  <a:pt x="950555" y="452107"/>
                  <a:pt x="991830" y="402895"/>
                </a:cubicBezTo>
                <a:cubicBezTo>
                  <a:pt x="1033105" y="353683"/>
                  <a:pt x="1034693" y="288595"/>
                  <a:pt x="1068030" y="231445"/>
                </a:cubicBezTo>
                <a:cubicBezTo>
                  <a:pt x="1101368" y="174295"/>
                  <a:pt x="1123593" y="98095"/>
                  <a:pt x="1191855" y="59995"/>
                </a:cubicBezTo>
                <a:cubicBezTo>
                  <a:pt x="1260118" y="21895"/>
                  <a:pt x="1414105" y="-9855"/>
                  <a:pt x="1477605" y="2845"/>
                </a:cubicBezTo>
                <a:cubicBezTo>
                  <a:pt x="1541105" y="15545"/>
                  <a:pt x="1539518" y="98095"/>
                  <a:pt x="1572855" y="136195"/>
                </a:cubicBezTo>
                <a:cubicBezTo>
                  <a:pt x="1606192" y="174295"/>
                  <a:pt x="1642705" y="209220"/>
                  <a:pt x="1677630" y="231445"/>
                </a:cubicBezTo>
              </a:path>
            </a:pathLst>
          </a:custGeom>
          <a:noFill/>
          <a:ln w="88900">
            <a:solidFill>
              <a:srgbClr val="C00000"/>
            </a:solidFill>
          </a:ln>
          <a:scene3d>
            <a:camera prst="orthographicFront"/>
            <a:lightRig rig="threePt" dir="t"/>
          </a:scene3d>
          <a:sp3d>
            <a:bevelT/>
            <a:bevelB prst="angle"/>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6" name="Oval 5"/>
          <p:cNvSpPr/>
          <p:nvPr/>
        </p:nvSpPr>
        <p:spPr>
          <a:xfrm>
            <a:off x="1247775" y="6562725"/>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68" name="Freeform 4"/>
          <p:cNvSpPr/>
          <p:nvPr/>
        </p:nvSpPr>
        <p:spPr>
          <a:xfrm>
            <a:off x="3250396" y="5441305"/>
            <a:ext cx="3229507" cy="552816"/>
          </a:xfrm>
          <a:custGeom>
            <a:avLst/>
            <a:gdLst>
              <a:gd name="connsiteX0" fmla="*/ 1230 w 6726719"/>
              <a:gd name="connsiteY0" fmla="*/ 6400800 h 6400800"/>
              <a:gd name="connsiteX1" fmla="*/ 29805 w 6726719"/>
              <a:gd name="connsiteY1" fmla="*/ 6267450 h 6400800"/>
              <a:gd name="connsiteX2" fmla="*/ 201255 w 6726719"/>
              <a:gd name="connsiteY2" fmla="*/ 6229350 h 6400800"/>
              <a:gd name="connsiteX3" fmla="*/ 391755 w 6726719"/>
              <a:gd name="connsiteY3" fmla="*/ 6276975 h 6400800"/>
              <a:gd name="connsiteX4" fmla="*/ 534630 w 6726719"/>
              <a:gd name="connsiteY4" fmla="*/ 6229350 h 6400800"/>
              <a:gd name="connsiteX5" fmla="*/ 677505 w 6726719"/>
              <a:gd name="connsiteY5" fmla="*/ 6210300 h 6400800"/>
              <a:gd name="connsiteX6" fmla="*/ 820380 w 6726719"/>
              <a:gd name="connsiteY6" fmla="*/ 6057900 h 6400800"/>
              <a:gd name="connsiteX7" fmla="*/ 820380 w 6726719"/>
              <a:gd name="connsiteY7" fmla="*/ 5953125 h 6400800"/>
              <a:gd name="connsiteX8" fmla="*/ 991830 w 6726719"/>
              <a:gd name="connsiteY8" fmla="*/ 5829300 h 6400800"/>
              <a:gd name="connsiteX9" fmla="*/ 1068030 w 6726719"/>
              <a:gd name="connsiteY9" fmla="*/ 5657850 h 6400800"/>
              <a:gd name="connsiteX10" fmla="*/ 1191855 w 6726719"/>
              <a:gd name="connsiteY10" fmla="*/ 5486400 h 6400800"/>
              <a:gd name="connsiteX11" fmla="*/ 1477605 w 6726719"/>
              <a:gd name="connsiteY11" fmla="*/ 5429250 h 6400800"/>
              <a:gd name="connsiteX12" fmla="*/ 1572855 w 6726719"/>
              <a:gd name="connsiteY12" fmla="*/ 5562600 h 6400800"/>
              <a:gd name="connsiteX13" fmla="*/ 1677630 w 6726719"/>
              <a:gd name="connsiteY13" fmla="*/ 5657850 h 6400800"/>
              <a:gd name="connsiteX14" fmla="*/ 1782405 w 6726719"/>
              <a:gd name="connsiteY14" fmla="*/ 5695950 h 6400800"/>
              <a:gd name="connsiteX15" fmla="*/ 1820505 w 6726719"/>
              <a:gd name="connsiteY15" fmla="*/ 5619750 h 6400800"/>
              <a:gd name="connsiteX16" fmla="*/ 1887180 w 6726719"/>
              <a:gd name="connsiteY16" fmla="*/ 5486400 h 6400800"/>
              <a:gd name="connsiteX17" fmla="*/ 2011005 w 6726719"/>
              <a:gd name="connsiteY17" fmla="*/ 5314950 h 6400800"/>
              <a:gd name="connsiteX18" fmla="*/ 2115780 w 6726719"/>
              <a:gd name="connsiteY18" fmla="*/ 5238750 h 6400800"/>
              <a:gd name="connsiteX19" fmla="*/ 2211030 w 6726719"/>
              <a:gd name="connsiteY19" fmla="*/ 5143500 h 6400800"/>
              <a:gd name="connsiteX20" fmla="*/ 2344380 w 6726719"/>
              <a:gd name="connsiteY20" fmla="*/ 5210175 h 6400800"/>
              <a:gd name="connsiteX21" fmla="*/ 2620605 w 6726719"/>
              <a:gd name="connsiteY21" fmla="*/ 5314950 h 6400800"/>
              <a:gd name="connsiteX22" fmla="*/ 3030180 w 6726719"/>
              <a:gd name="connsiteY22" fmla="*/ 5562600 h 6400800"/>
              <a:gd name="connsiteX23" fmla="*/ 3154005 w 6726719"/>
              <a:gd name="connsiteY23" fmla="*/ 5562600 h 6400800"/>
              <a:gd name="connsiteX24" fmla="*/ 3182580 w 6726719"/>
              <a:gd name="connsiteY24" fmla="*/ 5400675 h 6400800"/>
              <a:gd name="connsiteX25" fmla="*/ 3334980 w 6726719"/>
              <a:gd name="connsiteY25" fmla="*/ 5438775 h 6400800"/>
              <a:gd name="connsiteX26" fmla="*/ 3477855 w 6726719"/>
              <a:gd name="connsiteY26" fmla="*/ 5467350 h 6400800"/>
              <a:gd name="connsiteX27" fmla="*/ 3715980 w 6726719"/>
              <a:gd name="connsiteY27" fmla="*/ 5400675 h 6400800"/>
              <a:gd name="connsiteX28" fmla="*/ 3982680 w 6726719"/>
              <a:gd name="connsiteY28" fmla="*/ 5353050 h 6400800"/>
              <a:gd name="connsiteX29" fmla="*/ 4116030 w 6726719"/>
              <a:gd name="connsiteY29" fmla="*/ 5248275 h 6400800"/>
              <a:gd name="connsiteX30" fmla="*/ 4201755 w 6726719"/>
              <a:gd name="connsiteY30" fmla="*/ 5210175 h 6400800"/>
              <a:gd name="connsiteX31" fmla="*/ 4487505 w 6726719"/>
              <a:gd name="connsiteY31" fmla="*/ 5276850 h 6400800"/>
              <a:gd name="connsiteX32" fmla="*/ 4592280 w 6726719"/>
              <a:gd name="connsiteY32" fmla="*/ 5343525 h 6400800"/>
              <a:gd name="connsiteX33" fmla="*/ 4839930 w 6726719"/>
              <a:gd name="connsiteY33" fmla="*/ 5229225 h 6400800"/>
              <a:gd name="connsiteX34" fmla="*/ 5011380 w 6726719"/>
              <a:gd name="connsiteY34" fmla="*/ 5219700 h 6400800"/>
              <a:gd name="connsiteX35" fmla="*/ 5182830 w 6726719"/>
              <a:gd name="connsiteY35" fmla="*/ 5153025 h 6400800"/>
              <a:gd name="connsiteX36" fmla="*/ 5268555 w 6726719"/>
              <a:gd name="connsiteY36" fmla="*/ 5086350 h 6400800"/>
              <a:gd name="connsiteX37" fmla="*/ 5382855 w 6726719"/>
              <a:gd name="connsiteY37" fmla="*/ 5000625 h 6400800"/>
              <a:gd name="connsiteX38" fmla="*/ 5516205 w 6726719"/>
              <a:gd name="connsiteY38" fmla="*/ 5029200 h 6400800"/>
              <a:gd name="connsiteX39" fmla="*/ 5735280 w 6726719"/>
              <a:gd name="connsiteY39" fmla="*/ 5067300 h 6400800"/>
              <a:gd name="connsiteX40" fmla="*/ 5925780 w 6726719"/>
              <a:gd name="connsiteY40" fmla="*/ 5095875 h 6400800"/>
              <a:gd name="connsiteX41" fmla="*/ 5925780 w 6726719"/>
              <a:gd name="connsiteY41" fmla="*/ 4972050 h 6400800"/>
              <a:gd name="connsiteX42" fmla="*/ 5878155 w 6726719"/>
              <a:gd name="connsiteY42" fmla="*/ 4895850 h 6400800"/>
              <a:gd name="connsiteX43" fmla="*/ 5840055 w 6726719"/>
              <a:gd name="connsiteY43" fmla="*/ 4800600 h 6400800"/>
              <a:gd name="connsiteX44" fmla="*/ 5830530 w 6726719"/>
              <a:gd name="connsiteY44" fmla="*/ 4629150 h 6400800"/>
              <a:gd name="connsiteX45" fmla="*/ 5801955 w 6726719"/>
              <a:gd name="connsiteY45" fmla="*/ 4543425 h 6400800"/>
              <a:gd name="connsiteX46" fmla="*/ 5821005 w 6726719"/>
              <a:gd name="connsiteY46" fmla="*/ 4210050 h 6400800"/>
              <a:gd name="connsiteX47" fmla="*/ 5982930 w 6726719"/>
              <a:gd name="connsiteY47" fmla="*/ 3933825 h 6400800"/>
              <a:gd name="connsiteX48" fmla="*/ 6087705 w 6726719"/>
              <a:gd name="connsiteY48" fmla="*/ 3790950 h 6400800"/>
              <a:gd name="connsiteX49" fmla="*/ 6087705 w 6726719"/>
              <a:gd name="connsiteY49" fmla="*/ 3581400 h 6400800"/>
              <a:gd name="connsiteX50" fmla="*/ 6078180 w 6726719"/>
              <a:gd name="connsiteY50" fmla="*/ 3438525 h 6400800"/>
              <a:gd name="connsiteX51" fmla="*/ 6040080 w 6726719"/>
              <a:gd name="connsiteY51" fmla="*/ 3371850 h 6400800"/>
              <a:gd name="connsiteX52" fmla="*/ 6001980 w 6726719"/>
              <a:gd name="connsiteY52" fmla="*/ 3181350 h 6400800"/>
              <a:gd name="connsiteX53" fmla="*/ 6021030 w 6726719"/>
              <a:gd name="connsiteY53" fmla="*/ 3019425 h 6400800"/>
              <a:gd name="connsiteX54" fmla="*/ 6097230 w 6726719"/>
              <a:gd name="connsiteY54" fmla="*/ 2924175 h 6400800"/>
              <a:gd name="connsiteX55" fmla="*/ 6087705 w 6726719"/>
              <a:gd name="connsiteY55" fmla="*/ 2771775 h 6400800"/>
              <a:gd name="connsiteX56" fmla="*/ 6087705 w 6726719"/>
              <a:gd name="connsiteY56" fmla="*/ 2667000 h 6400800"/>
              <a:gd name="connsiteX57" fmla="*/ 6211530 w 6726719"/>
              <a:gd name="connsiteY57" fmla="*/ 2457450 h 6400800"/>
              <a:gd name="connsiteX58" fmla="*/ 6221055 w 6726719"/>
              <a:gd name="connsiteY58" fmla="*/ 2352675 h 6400800"/>
              <a:gd name="connsiteX59" fmla="*/ 6221055 w 6726719"/>
              <a:gd name="connsiteY59" fmla="*/ 2276475 h 6400800"/>
              <a:gd name="connsiteX60" fmla="*/ 6306780 w 6726719"/>
              <a:gd name="connsiteY60" fmla="*/ 2124075 h 6400800"/>
              <a:gd name="connsiteX61" fmla="*/ 6344880 w 6726719"/>
              <a:gd name="connsiteY61" fmla="*/ 2009775 h 6400800"/>
              <a:gd name="connsiteX62" fmla="*/ 6468705 w 6726719"/>
              <a:gd name="connsiteY62" fmla="*/ 1866900 h 6400800"/>
              <a:gd name="connsiteX63" fmla="*/ 6563955 w 6726719"/>
              <a:gd name="connsiteY63" fmla="*/ 1771650 h 6400800"/>
              <a:gd name="connsiteX64" fmla="*/ 6687780 w 6726719"/>
              <a:gd name="connsiteY64" fmla="*/ 1695450 h 6400800"/>
              <a:gd name="connsiteX65" fmla="*/ 6725880 w 6726719"/>
              <a:gd name="connsiteY65" fmla="*/ 1581150 h 6400800"/>
              <a:gd name="connsiteX66" fmla="*/ 6659205 w 6726719"/>
              <a:gd name="connsiteY66" fmla="*/ 1400175 h 6400800"/>
              <a:gd name="connsiteX67" fmla="*/ 6611580 w 6726719"/>
              <a:gd name="connsiteY67" fmla="*/ 1181100 h 6400800"/>
              <a:gd name="connsiteX68" fmla="*/ 6563955 w 6726719"/>
              <a:gd name="connsiteY68" fmla="*/ 790575 h 6400800"/>
              <a:gd name="connsiteX69" fmla="*/ 6525855 w 6726719"/>
              <a:gd name="connsiteY69" fmla="*/ 523875 h 6400800"/>
              <a:gd name="connsiteX70" fmla="*/ 6392505 w 6726719"/>
              <a:gd name="connsiteY70" fmla="*/ 142875 h 6400800"/>
              <a:gd name="connsiteX71" fmla="*/ 6411555 w 6726719"/>
              <a:gd name="connsiteY71" fmla="*/ 0 h 6400800"/>
              <a:gd name="connsiteX0" fmla="*/ 1230 w 6726719"/>
              <a:gd name="connsiteY0" fmla="*/ 6257925 h 6257925"/>
              <a:gd name="connsiteX1" fmla="*/ 29805 w 6726719"/>
              <a:gd name="connsiteY1" fmla="*/ 6124575 h 6257925"/>
              <a:gd name="connsiteX2" fmla="*/ 201255 w 6726719"/>
              <a:gd name="connsiteY2" fmla="*/ 6086475 h 6257925"/>
              <a:gd name="connsiteX3" fmla="*/ 391755 w 6726719"/>
              <a:gd name="connsiteY3" fmla="*/ 6134100 h 6257925"/>
              <a:gd name="connsiteX4" fmla="*/ 534630 w 6726719"/>
              <a:gd name="connsiteY4" fmla="*/ 6086475 h 6257925"/>
              <a:gd name="connsiteX5" fmla="*/ 677505 w 6726719"/>
              <a:gd name="connsiteY5" fmla="*/ 6067425 h 6257925"/>
              <a:gd name="connsiteX6" fmla="*/ 820380 w 6726719"/>
              <a:gd name="connsiteY6" fmla="*/ 5915025 h 6257925"/>
              <a:gd name="connsiteX7" fmla="*/ 820380 w 6726719"/>
              <a:gd name="connsiteY7" fmla="*/ 5810250 h 6257925"/>
              <a:gd name="connsiteX8" fmla="*/ 991830 w 6726719"/>
              <a:gd name="connsiteY8" fmla="*/ 5686425 h 6257925"/>
              <a:gd name="connsiteX9" fmla="*/ 1068030 w 6726719"/>
              <a:gd name="connsiteY9" fmla="*/ 5514975 h 6257925"/>
              <a:gd name="connsiteX10" fmla="*/ 1191855 w 6726719"/>
              <a:gd name="connsiteY10" fmla="*/ 5343525 h 6257925"/>
              <a:gd name="connsiteX11" fmla="*/ 1477605 w 6726719"/>
              <a:gd name="connsiteY11" fmla="*/ 5286375 h 6257925"/>
              <a:gd name="connsiteX12" fmla="*/ 1572855 w 6726719"/>
              <a:gd name="connsiteY12" fmla="*/ 5419725 h 6257925"/>
              <a:gd name="connsiteX13" fmla="*/ 1677630 w 6726719"/>
              <a:gd name="connsiteY13" fmla="*/ 5514975 h 6257925"/>
              <a:gd name="connsiteX14" fmla="*/ 1782405 w 6726719"/>
              <a:gd name="connsiteY14" fmla="*/ 5553075 h 6257925"/>
              <a:gd name="connsiteX15" fmla="*/ 1820505 w 6726719"/>
              <a:gd name="connsiteY15" fmla="*/ 5476875 h 6257925"/>
              <a:gd name="connsiteX16" fmla="*/ 1887180 w 6726719"/>
              <a:gd name="connsiteY16" fmla="*/ 5343525 h 6257925"/>
              <a:gd name="connsiteX17" fmla="*/ 2011005 w 6726719"/>
              <a:gd name="connsiteY17" fmla="*/ 5172075 h 6257925"/>
              <a:gd name="connsiteX18" fmla="*/ 2115780 w 6726719"/>
              <a:gd name="connsiteY18" fmla="*/ 5095875 h 6257925"/>
              <a:gd name="connsiteX19" fmla="*/ 2211030 w 6726719"/>
              <a:gd name="connsiteY19" fmla="*/ 5000625 h 6257925"/>
              <a:gd name="connsiteX20" fmla="*/ 2344380 w 6726719"/>
              <a:gd name="connsiteY20" fmla="*/ 5067300 h 6257925"/>
              <a:gd name="connsiteX21" fmla="*/ 2620605 w 6726719"/>
              <a:gd name="connsiteY21" fmla="*/ 5172075 h 6257925"/>
              <a:gd name="connsiteX22" fmla="*/ 3030180 w 6726719"/>
              <a:gd name="connsiteY22" fmla="*/ 5419725 h 6257925"/>
              <a:gd name="connsiteX23" fmla="*/ 3154005 w 6726719"/>
              <a:gd name="connsiteY23" fmla="*/ 5419725 h 6257925"/>
              <a:gd name="connsiteX24" fmla="*/ 3182580 w 6726719"/>
              <a:gd name="connsiteY24" fmla="*/ 5257800 h 6257925"/>
              <a:gd name="connsiteX25" fmla="*/ 3334980 w 6726719"/>
              <a:gd name="connsiteY25" fmla="*/ 5295900 h 6257925"/>
              <a:gd name="connsiteX26" fmla="*/ 3477855 w 6726719"/>
              <a:gd name="connsiteY26" fmla="*/ 5324475 h 6257925"/>
              <a:gd name="connsiteX27" fmla="*/ 3715980 w 6726719"/>
              <a:gd name="connsiteY27" fmla="*/ 5257800 h 6257925"/>
              <a:gd name="connsiteX28" fmla="*/ 3982680 w 6726719"/>
              <a:gd name="connsiteY28" fmla="*/ 5210175 h 6257925"/>
              <a:gd name="connsiteX29" fmla="*/ 4116030 w 6726719"/>
              <a:gd name="connsiteY29" fmla="*/ 5105400 h 6257925"/>
              <a:gd name="connsiteX30" fmla="*/ 4201755 w 6726719"/>
              <a:gd name="connsiteY30" fmla="*/ 5067300 h 6257925"/>
              <a:gd name="connsiteX31" fmla="*/ 4487505 w 6726719"/>
              <a:gd name="connsiteY31" fmla="*/ 5133975 h 6257925"/>
              <a:gd name="connsiteX32" fmla="*/ 4592280 w 6726719"/>
              <a:gd name="connsiteY32" fmla="*/ 5200650 h 6257925"/>
              <a:gd name="connsiteX33" fmla="*/ 4839930 w 6726719"/>
              <a:gd name="connsiteY33" fmla="*/ 5086350 h 6257925"/>
              <a:gd name="connsiteX34" fmla="*/ 5011380 w 6726719"/>
              <a:gd name="connsiteY34" fmla="*/ 5076825 h 6257925"/>
              <a:gd name="connsiteX35" fmla="*/ 5182830 w 6726719"/>
              <a:gd name="connsiteY35" fmla="*/ 5010150 h 6257925"/>
              <a:gd name="connsiteX36" fmla="*/ 5268555 w 6726719"/>
              <a:gd name="connsiteY36" fmla="*/ 4943475 h 6257925"/>
              <a:gd name="connsiteX37" fmla="*/ 5382855 w 6726719"/>
              <a:gd name="connsiteY37" fmla="*/ 4857750 h 6257925"/>
              <a:gd name="connsiteX38" fmla="*/ 5516205 w 6726719"/>
              <a:gd name="connsiteY38" fmla="*/ 4886325 h 6257925"/>
              <a:gd name="connsiteX39" fmla="*/ 5735280 w 6726719"/>
              <a:gd name="connsiteY39" fmla="*/ 4924425 h 6257925"/>
              <a:gd name="connsiteX40" fmla="*/ 5925780 w 6726719"/>
              <a:gd name="connsiteY40" fmla="*/ 4953000 h 6257925"/>
              <a:gd name="connsiteX41" fmla="*/ 5925780 w 6726719"/>
              <a:gd name="connsiteY41" fmla="*/ 4829175 h 6257925"/>
              <a:gd name="connsiteX42" fmla="*/ 5878155 w 6726719"/>
              <a:gd name="connsiteY42" fmla="*/ 4752975 h 6257925"/>
              <a:gd name="connsiteX43" fmla="*/ 5840055 w 6726719"/>
              <a:gd name="connsiteY43" fmla="*/ 4657725 h 6257925"/>
              <a:gd name="connsiteX44" fmla="*/ 5830530 w 6726719"/>
              <a:gd name="connsiteY44" fmla="*/ 4486275 h 6257925"/>
              <a:gd name="connsiteX45" fmla="*/ 5801955 w 6726719"/>
              <a:gd name="connsiteY45" fmla="*/ 4400550 h 6257925"/>
              <a:gd name="connsiteX46" fmla="*/ 5821005 w 6726719"/>
              <a:gd name="connsiteY46" fmla="*/ 4067175 h 6257925"/>
              <a:gd name="connsiteX47" fmla="*/ 5982930 w 6726719"/>
              <a:gd name="connsiteY47" fmla="*/ 3790950 h 6257925"/>
              <a:gd name="connsiteX48" fmla="*/ 6087705 w 6726719"/>
              <a:gd name="connsiteY48" fmla="*/ 3648075 h 6257925"/>
              <a:gd name="connsiteX49" fmla="*/ 6087705 w 6726719"/>
              <a:gd name="connsiteY49" fmla="*/ 3438525 h 6257925"/>
              <a:gd name="connsiteX50" fmla="*/ 6078180 w 6726719"/>
              <a:gd name="connsiteY50" fmla="*/ 3295650 h 6257925"/>
              <a:gd name="connsiteX51" fmla="*/ 6040080 w 6726719"/>
              <a:gd name="connsiteY51" fmla="*/ 3228975 h 6257925"/>
              <a:gd name="connsiteX52" fmla="*/ 6001980 w 6726719"/>
              <a:gd name="connsiteY52" fmla="*/ 3038475 h 6257925"/>
              <a:gd name="connsiteX53" fmla="*/ 6021030 w 6726719"/>
              <a:gd name="connsiteY53" fmla="*/ 2876550 h 6257925"/>
              <a:gd name="connsiteX54" fmla="*/ 6097230 w 6726719"/>
              <a:gd name="connsiteY54" fmla="*/ 2781300 h 6257925"/>
              <a:gd name="connsiteX55" fmla="*/ 6087705 w 6726719"/>
              <a:gd name="connsiteY55" fmla="*/ 2628900 h 6257925"/>
              <a:gd name="connsiteX56" fmla="*/ 6087705 w 6726719"/>
              <a:gd name="connsiteY56" fmla="*/ 2524125 h 6257925"/>
              <a:gd name="connsiteX57" fmla="*/ 6211530 w 6726719"/>
              <a:gd name="connsiteY57" fmla="*/ 2314575 h 6257925"/>
              <a:gd name="connsiteX58" fmla="*/ 6221055 w 6726719"/>
              <a:gd name="connsiteY58" fmla="*/ 2209800 h 6257925"/>
              <a:gd name="connsiteX59" fmla="*/ 6221055 w 6726719"/>
              <a:gd name="connsiteY59" fmla="*/ 2133600 h 6257925"/>
              <a:gd name="connsiteX60" fmla="*/ 6306780 w 6726719"/>
              <a:gd name="connsiteY60" fmla="*/ 1981200 h 6257925"/>
              <a:gd name="connsiteX61" fmla="*/ 6344880 w 6726719"/>
              <a:gd name="connsiteY61" fmla="*/ 1866900 h 6257925"/>
              <a:gd name="connsiteX62" fmla="*/ 6468705 w 6726719"/>
              <a:gd name="connsiteY62" fmla="*/ 1724025 h 6257925"/>
              <a:gd name="connsiteX63" fmla="*/ 6563955 w 6726719"/>
              <a:gd name="connsiteY63" fmla="*/ 1628775 h 6257925"/>
              <a:gd name="connsiteX64" fmla="*/ 6687780 w 6726719"/>
              <a:gd name="connsiteY64" fmla="*/ 1552575 h 6257925"/>
              <a:gd name="connsiteX65" fmla="*/ 6725880 w 6726719"/>
              <a:gd name="connsiteY65" fmla="*/ 1438275 h 6257925"/>
              <a:gd name="connsiteX66" fmla="*/ 6659205 w 6726719"/>
              <a:gd name="connsiteY66" fmla="*/ 1257300 h 6257925"/>
              <a:gd name="connsiteX67" fmla="*/ 6611580 w 6726719"/>
              <a:gd name="connsiteY67" fmla="*/ 1038225 h 6257925"/>
              <a:gd name="connsiteX68" fmla="*/ 6563955 w 6726719"/>
              <a:gd name="connsiteY68" fmla="*/ 647700 h 6257925"/>
              <a:gd name="connsiteX69" fmla="*/ 6525855 w 6726719"/>
              <a:gd name="connsiteY69" fmla="*/ 381000 h 6257925"/>
              <a:gd name="connsiteX70" fmla="*/ 6392505 w 6726719"/>
              <a:gd name="connsiteY70" fmla="*/ 0 h 6257925"/>
              <a:gd name="connsiteX0" fmla="*/ 1230 w 6726719"/>
              <a:gd name="connsiteY0" fmla="*/ 5876925 h 5876925"/>
              <a:gd name="connsiteX1" fmla="*/ 29805 w 6726719"/>
              <a:gd name="connsiteY1" fmla="*/ 5743575 h 5876925"/>
              <a:gd name="connsiteX2" fmla="*/ 201255 w 6726719"/>
              <a:gd name="connsiteY2" fmla="*/ 5705475 h 5876925"/>
              <a:gd name="connsiteX3" fmla="*/ 391755 w 6726719"/>
              <a:gd name="connsiteY3" fmla="*/ 5753100 h 5876925"/>
              <a:gd name="connsiteX4" fmla="*/ 534630 w 6726719"/>
              <a:gd name="connsiteY4" fmla="*/ 5705475 h 5876925"/>
              <a:gd name="connsiteX5" fmla="*/ 677505 w 6726719"/>
              <a:gd name="connsiteY5" fmla="*/ 5686425 h 5876925"/>
              <a:gd name="connsiteX6" fmla="*/ 820380 w 6726719"/>
              <a:gd name="connsiteY6" fmla="*/ 5534025 h 5876925"/>
              <a:gd name="connsiteX7" fmla="*/ 820380 w 6726719"/>
              <a:gd name="connsiteY7" fmla="*/ 5429250 h 5876925"/>
              <a:gd name="connsiteX8" fmla="*/ 991830 w 6726719"/>
              <a:gd name="connsiteY8" fmla="*/ 5305425 h 5876925"/>
              <a:gd name="connsiteX9" fmla="*/ 1068030 w 6726719"/>
              <a:gd name="connsiteY9" fmla="*/ 5133975 h 5876925"/>
              <a:gd name="connsiteX10" fmla="*/ 1191855 w 6726719"/>
              <a:gd name="connsiteY10" fmla="*/ 4962525 h 5876925"/>
              <a:gd name="connsiteX11" fmla="*/ 1477605 w 6726719"/>
              <a:gd name="connsiteY11" fmla="*/ 4905375 h 5876925"/>
              <a:gd name="connsiteX12" fmla="*/ 1572855 w 6726719"/>
              <a:gd name="connsiteY12" fmla="*/ 5038725 h 5876925"/>
              <a:gd name="connsiteX13" fmla="*/ 1677630 w 6726719"/>
              <a:gd name="connsiteY13" fmla="*/ 5133975 h 5876925"/>
              <a:gd name="connsiteX14" fmla="*/ 1782405 w 6726719"/>
              <a:gd name="connsiteY14" fmla="*/ 5172075 h 5876925"/>
              <a:gd name="connsiteX15" fmla="*/ 1820505 w 6726719"/>
              <a:gd name="connsiteY15" fmla="*/ 5095875 h 5876925"/>
              <a:gd name="connsiteX16" fmla="*/ 1887180 w 6726719"/>
              <a:gd name="connsiteY16" fmla="*/ 4962525 h 5876925"/>
              <a:gd name="connsiteX17" fmla="*/ 2011005 w 6726719"/>
              <a:gd name="connsiteY17" fmla="*/ 4791075 h 5876925"/>
              <a:gd name="connsiteX18" fmla="*/ 2115780 w 6726719"/>
              <a:gd name="connsiteY18" fmla="*/ 4714875 h 5876925"/>
              <a:gd name="connsiteX19" fmla="*/ 2211030 w 6726719"/>
              <a:gd name="connsiteY19" fmla="*/ 4619625 h 5876925"/>
              <a:gd name="connsiteX20" fmla="*/ 2344380 w 6726719"/>
              <a:gd name="connsiteY20" fmla="*/ 4686300 h 5876925"/>
              <a:gd name="connsiteX21" fmla="*/ 2620605 w 6726719"/>
              <a:gd name="connsiteY21" fmla="*/ 4791075 h 5876925"/>
              <a:gd name="connsiteX22" fmla="*/ 3030180 w 6726719"/>
              <a:gd name="connsiteY22" fmla="*/ 5038725 h 5876925"/>
              <a:gd name="connsiteX23" fmla="*/ 3154005 w 6726719"/>
              <a:gd name="connsiteY23" fmla="*/ 5038725 h 5876925"/>
              <a:gd name="connsiteX24" fmla="*/ 3182580 w 6726719"/>
              <a:gd name="connsiteY24" fmla="*/ 4876800 h 5876925"/>
              <a:gd name="connsiteX25" fmla="*/ 3334980 w 6726719"/>
              <a:gd name="connsiteY25" fmla="*/ 4914900 h 5876925"/>
              <a:gd name="connsiteX26" fmla="*/ 3477855 w 6726719"/>
              <a:gd name="connsiteY26" fmla="*/ 4943475 h 5876925"/>
              <a:gd name="connsiteX27" fmla="*/ 3715980 w 6726719"/>
              <a:gd name="connsiteY27" fmla="*/ 4876800 h 5876925"/>
              <a:gd name="connsiteX28" fmla="*/ 3982680 w 6726719"/>
              <a:gd name="connsiteY28" fmla="*/ 4829175 h 5876925"/>
              <a:gd name="connsiteX29" fmla="*/ 4116030 w 6726719"/>
              <a:gd name="connsiteY29" fmla="*/ 4724400 h 5876925"/>
              <a:gd name="connsiteX30" fmla="*/ 4201755 w 6726719"/>
              <a:gd name="connsiteY30" fmla="*/ 4686300 h 5876925"/>
              <a:gd name="connsiteX31" fmla="*/ 4487505 w 6726719"/>
              <a:gd name="connsiteY31" fmla="*/ 4752975 h 5876925"/>
              <a:gd name="connsiteX32" fmla="*/ 4592280 w 6726719"/>
              <a:gd name="connsiteY32" fmla="*/ 4819650 h 5876925"/>
              <a:gd name="connsiteX33" fmla="*/ 4839930 w 6726719"/>
              <a:gd name="connsiteY33" fmla="*/ 4705350 h 5876925"/>
              <a:gd name="connsiteX34" fmla="*/ 5011380 w 6726719"/>
              <a:gd name="connsiteY34" fmla="*/ 4695825 h 5876925"/>
              <a:gd name="connsiteX35" fmla="*/ 5182830 w 6726719"/>
              <a:gd name="connsiteY35" fmla="*/ 4629150 h 5876925"/>
              <a:gd name="connsiteX36" fmla="*/ 5268555 w 6726719"/>
              <a:gd name="connsiteY36" fmla="*/ 4562475 h 5876925"/>
              <a:gd name="connsiteX37" fmla="*/ 5382855 w 6726719"/>
              <a:gd name="connsiteY37" fmla="*/ 4476750 h 5876925"/>
              <a:gd name="connsiteX38" fmla="*/ 5516205 w 6726719"/>
              <a:gd name="connsiteY38" fmla="*/ 4505325 h 5876925"/>
              <a:gd name="connsiteX39" fmla="*/ 5735280 w 6726719"/>
              <a:gd name="connsiteY39" fmla="*/ 4543425 h 5876925"/>
              <a:gd name="connsiteX40" fmla="*/ 5925780 w 6726719"/>
              <a:gd name="connsiteY40" fmla="*/ 4572000 h 5876925"/>
              <a:gd name="connsiteX41" fmla="*/ 5925780 w 6726719"/>
              <a:gd name="connsiteY41" fmla="*/ 4448175 h 5876925"/>
              <a:gd name="connsiteX42" fmla="*/ 5878155 w 6726719"/>
              <a:gd name="connsiteY42" fmla="*/ 4371975 h 5876925"/>
              <a:gd name="connsiteX43" fmla="*/ 5840055 w 6726719"/>
              <a:gd name="connsiteY43" fmla="*/ 4276725 h 5876925"/>
              <a:gd name="connsiteX44" fmla="*/ 5830530 w 6726719"/>
              <a:gd name="connsiteY44" fmla="*/ 4105275 h 5876925"/>
              <a:gd name="connsiteX45" fmla="*/ 5801955 w 6726719"/>
              <a:gd name="connsiteY45" fmla="*/ 4019550 h 5876925"/>
              <a:gd name="connsiteX46" fmla="*/ 5821005 w 6726719"/>
              <a:gd name="connsiteY46" fmla="*/ 3686175 h 5876925"/>
              <a:gd name="connsiteX47" fmla="*/ 5982930 w 6726719"/>
              <a:gd name="connsiteY47" fmla="*/ 3409950 h 5876925"/>
              <a:gd name="connsiteX48" fmla="*/ 6087705 w 6726719"/>
              <a:gd name="connsiteY48" fmla="*/ 3267075 h 5876925"/>
              <a:gd name="connsiteX49" fmla="*/ 6087705 w 6726719"/>
              <a:gd name="connsiteY49" fmla="*/ 3057525 h 5876925"/>
              <a:gd name="connsiteX50" fmla="*/ 6078180 w 6726719"/>
              <a:gd name="connsiteY50" fmla="*/ 2914650 h 5876925"/>
              <a:gd name="connsiteX51" fmla="*/ 6040080 w 6726719"/>
              <a:gd name="connsiteY51" fmla="*/ 2847975 h 5876925"/>
              <a:gd name="connsiteX52" fmla="*/ 6001980 w 6726719"/>
              <a:gd name="connsiteY52" fmla="*/ 2657475 h 5876925"/>
              <a:gd name="connsiteX53" fmla="*/ 6021030 w 6726719"/>
              <a:gd name="connsiteY53" fmla="*/ 2495550 h 5876925"/>
              <a:gd name="connsiteX54" fmla="*/ 6097230 w 6726719"/>
              <a:gd name="connsiteY54" fmla="*/ 2400300 h 5876925"/>
              <a:gd name="connsiteX55" fmla="*/ 6087705 w 6726719"/>
              <a:gd name="connsiteY55" fmla="*/ 2247900 h 5876925"/>
              <a:gd name="connsiteX56" fmla="*/ 6087705 w 6726719"/>
              <a:gd name="connsiteY56" fmla="*/ 2143125 h 5876925"/>
              <a:gd name="connsiteX57" fmla="*/ 6211530 w 6726719"/>
              <a:gd name="connsiteY57" fmla="*/ 1933575 h 5876925"/>
              <a:gd name="connsiteX58" fmla="*/ 6221055 w 6726719"/>
              <a:gd name="connsiteY58" fmla="*/ 1828800 h 5876925"/>
              <a:gd name="connsiteX59" fmla="*/ 6221055 w 6726719"/>
              <a:gd name="connsiteY59" fmla="*/ 1752600 h 5876925"/>
              <a:gd name="connsiteX60" fmla="*/ 6306780 w 6726719"/>
              <a:gd name="connsiteY60" fmla="*/ 1600200 h 5876925"/>
              <a:gd name="connsiteX61" fmla="*/ 6344880 w 6726719"/>
              <a:gd name="connsiteY61" fmla="*/ 1485900 h 5876925"/>
              <a:gd name="connsiteX62" fmla="*/ 6468705 w 6726719"/>
              <a:gd name="connsiteY62" fmla="*/ 1343025 h 5876925"/>
              <a:gd name="connsiteX63" fmla="*/ 6563955 w 6726719"/>
              <a:gd name="connsiteY63" fmla="*/ 1247775 h 5876925"/>
              <a:gd name="connsiteX64" fmla="*/ 6687780 w 6726719"/>
              <a:gd name="connsiteY64" fmla="*/ 1171575 h 5876925"/>
              <a:gd name="connsiteX65" fmla="*/ 6725880 w 6726719"/>
              <a:gd name="connsiteY65" fmla="*/ 1057275 h 5876925"/>
              <a:gd name="connsiteX66" fmla="*/ 6659205 w 6726719"/>
              <a:gd name="connsiteY66" fmla="*/ 876300 h 5876925"/>
              <a:gd name="connsiteX67" fmla="*/ 6611580 w 6726719"/>
              <a:gd name="connsiteY67" fmla="*/ 657225 h 5876925"/>
              <a:gd name="connsiteX68" fmla="*/ 6563955 w 6726719"/>
              <a:gd name="connsiteY68" fmla="*/ 266700 h 5876925"/>
              <a:gd name="connsiteX69" fmla="*/ 6525855 w 6726719"/>
              <a:gd name="connsiteY69" fmla="*/ 0 h 5876925"/>
              <a:gd name="connsiteX0" fmla="*/ 1230 w 6726719"/>
              <a:gd name="connsiteY0" fmla="*/ 5610225 h 5610225"/>
              <a:gd name="connsiteX1" fmla="*/ 29805 w 6726719"/>
              <a:gd name="connsiteY1" fmla="*/ 5476875 h 5610225"/>
              <a:gd name="connsiteX2" fmla="*/ 201255 w 6726719"/>
              <a:gd name="connsiteY2" fmla="*/ 5438775 h 5610225"/>
              <a:gd name="connsiteX3" fmla="*/ 391755 w 6726719"/>
              <a:gd name="connsiteY3" fmla="*/ 5486400 h 5610225"/>
              <a:gd name="connsiteX4" fmla="*/ 534630 w 6726719"/>
              <a:gd name="connsiteY4" fmla="*/ 5438775 h 5610225"/>
              <a:gd name="connsiteX5" fmla="*/ 677505 w 6726719"/>
              <a:gd name="connsiteY5" fmla="*/ 5419725 h 5610225"/>
              <a:gd name="connsiteX6" fmla="*/ 820380 w 6726719"/>
              <a:gd name="connsiteY6" fmla="*/ 5267325 h 5610225"/>
              <a:gd name="connsiteX7" fmla="*/ 820380 w 6726719"/>
              <a:gd name="connsiteY7" fmla="*/ 5162550 h 5610225"/>
              <a:gd name="connsiteX8" fmla="*/ 991830 w 6726719"/>
              <a:gd name="connsiteY8" fmla="*/ 5038725 h 5610225"/>
              <a:gd name="connsiteX9" fmla="*/ 1068030 w 6726719"/>
              <a:gd name="connsiteY9" fmla="*/ 4867275 h 5610225"/>
              <a:gd name="connsiteX10" fmla="*/ 1191855 w 6726719"/>
              <a:gd name="connsiteY10" fmla="*/ 4695825 h 5610225"/>
              <a:gd name="connsiteX11" fmla="*/ 1477605 w 6726719"/>
              <a:gd name="connsiteY11" fmla="*/ 4638675 h 5610225"/>
              <a:gd name="connsiteX12" fmla="*/ 1572855 w 6726719"/>
              <a:gd name="connsiteY12" fmla="*/ 4772025 h 5610225"/>
              <a:gd name="connsiteX13" fmla="*/ 1677630 w 6726719"/>
              <a:gd name="connsiteY13" fmla="*/ 4867275 h 5610225"/>
              <a:gd name="connsiteX14" fmla="*/ 1782405 w 6726719"/>
              <a:gd name="connsiteY14" fmla="*/ 4905375 h 5610225"/>
              <a:gd name="connsiteX15" fmla="*/ 1820505 w 6726719"/>
              <a:gd name="connsiteY15" fmla="*/ 4829175 h 5610225"/>
              <a:gd name="connsiteX16" fmla="*/ 1887180 w 6726719"/>
              <a:gd name="connsiteY16" fmla="*/ 4695825 h 5610225"/>
              <a:gd name="connsiteX17" fmla="*/ 2011005 w 6726719"/>
              <a:gd name="connsiteY17" fmla="*/ 4524375 h 5610225"/>
              <a:gd name="connsiteX18" fmla="*/ 2115780 w 6726719"/>
              <a:gd name="connsiteY18" fmla="*/ 4448175 h 5610225"/>
              <a:gd name="connsiteX19" fmla="*/ 2211030 w 6726719"/>
              <a:gd name="connsiteY19" fmla="*/ 4352925 h 5610225"/>
              <a:gd name="connsiteX20" fmla="*/ 2344380 w 6726719"/>
              <a:gd name="connsiteY20" fmla="*/ 4419600 h 5610225"/>
              <a:gd name="connsiteX21" fmla="*/ 2620605 w 6726719"/>
              <a:gd name="connsiteY21" fmla="*/ 4524375 h 5610225"/>
              <a:gd name="connsiteX22" fmla="*/ 3030180 w 6726719"/>
              <a:gd name="connsiteY22" fmla="*/ 4772025 h 5610225"/>
              <a:gd name="connsiteX23" fmla="*/ 3154005 w 6726719"/>
              <a:gd name="connsiteY23" fmla="*/ 4772025 h 5610225"/>
              <a:gd name="connsiteX24" fmla="*/ 3182580 w 6726719"/>
              <a:gd name="connsiteY24" fmla="*/ 4610100 h 5610225"/>
              <a:gd name="connsiteX25" fmla="*/ 3334980 w 6726719"/>
              <a:gd name="connsiteY25" fmla="*/ 4648200 h 5610225"/>
              <a:gd name="connsiteX26" fmla="*/ 3477855 w 6726719"/>
              <a:gd name="connsiteY26" fmla="*/ 4676775 h 5610225"/>
              <a:gd name="connsiteX27" fmla="*/ 3715980 w 6726719"/>
              <a:gd name="connsiteY27" fmla="*/ 4610100 h 5610225"/>
              <a:gd name="connsiteX28" fmla="*/ 3982680 w 6726719"/>
              <a:gd name="connsiteY28" fmla="*/ 4562475 h 5610225"/>
              <a:gd name="connsiteX29" fmla="*/ 4116030 w 6726719"/>
              <a:gd name="connsiteY29" fmla="*/ 4457700 h 5610225"/>
              <a:gd name="connsiteX30" fmla="*/ 4201755 w 6726719"/>
              <a:gd name="connsiteY30" fmla="*/ 4419600 h 5610225"/>
              <a:gd name="connsiteX31" fmla="*/ 4487505 w 6726719"/>
              <a:gd name="connsiteY31" fmla="*/ 4486275 h 5610225"/>
              <a:gd name="connsiteX32" fmla="*/ 4592280 w 6726719"/>
              <a:gd name="connsiteY32" fmla="*/ 4552950 h 5610225"/>
              <a:gd name="connsiteX33" fmla="*/ 4839930 w 6726719"/>
              <a:gd name="connsiteY33" fmla="*/ 4438650 h 5610225"/>
              <a:gd name="connsiteX34" fmla="*/ 5011380 w 6726719"/>
              <a:gd name="connsiteY34" fmla="*/ 4429125 h 5610225"/>
              <a:gd name="connsiteX35" fmla="*/ 5182830 w 6726719"/>
              <a:gd name="connsiteY35" fmla="*/ 4362450 h 5610225"/>
              <a:gd name="connsiteX36" fmla="*/ 5268555 w 6726719"/>
              <a:gd name="connsiteY36" fmla="*/ 4295775 h 5610225"/>
              <a:gd name="connsiteX37" fmla="*/ 5382855 w 6726719"/>
              <a:gd name="connsiteY37" fmla="*/ 4210050 h 5610225"/>
              <a:gd name="connsiteX38" fmla="*/ 5516205 w 6726719"/>
              <a:gd name="connsiteY38" fmla="*/ 4238625 h 5610225"/>
              <a:gd name="connsiteX39" fmla="*/ 5735280 w 6726719"/>
              <a:gd name="connsiteY39" fmla="*/ 4276725 h 5610225"/>
              <a:gd name="connsiteX40" fmla="*/ 5925780 w 6726719"/>
              <a:gd name="connsiteY40" fmla="*/ 4305300 h 5610225"/>
              <a:gd name="connsiteX41" fmla="*/ 5925780 w 6726719"/>
              <a:gd name="connsiteY41" fmla="*/ 4181475 h 5610225"/>
              <a:gd name="connsiteX42" fmla="*/ 5878155 w 6726719"/>
              <a:gd name="connsiteY42" fmla="*/ 4105275 h 5610225"/>
              <a:gd name="connsiteX43" fmla="*/ 5840055 w 6726719"/>
              <a:gd name="connsiteY43" fmla="*/ 4010025 h 5610225"/>
              <a:gd name="connsiteX44" fmla="*/ 5830530 w 6726719"/>
              <a:gd name="connsiteY44" fmla="*/ 3838575 h 5610225"/>
              <a:gd name="connsiteX45" fmla="*/ 5801955 w 6726719"/>
              <a:gd name="connsiteY45" fmla="*/ 3752850 h 5610225"/>
              <a:gd name="connsiteX46" fmla="*/ 5821005 w 6726719"/>
              <a:gd name="connsiteY46" fmla="*/ 3419475 h 5610225"/>
              <a:gd name="connsiteX47" fmla="*/ 5982930 w 6726719"/>
              <a:gd name="connsiteY47" fmla="*/ 3143250 h 5610225"/>
              <a:gd name="connsiteX48" fmla="*/ 6087705 w 6726719"/>
              <a:gd name="connsiteY48" fmla="*/ 3000375 h 5610225"/>
              <a:gd name="connsiteX49" fmla="*/ 6087705 w 6726719"/>
              <a:gd name="connsiteY49" fmla="*/ 2790825 h 5610225"/>
              <a:gd name="connsiteX50" fmla="*/ 6078180 w 6726719"/>
              <a:gd name="connsiteY50" fmla="*/ 2647950 h 5610225"/>
              <a:gd name="connsiteX51" fmla="*/ 6040080 w 6726719"/>
              <a:gd name="connsiteY51" fmla="*/ 2581275 h 5610225"/>
              <a:gd name="connsiteX52" fmla="*/ 6001980 w 6726719"/>
              <a:gd name="connsiteY52" fmla="*/ 2390775 h 5610225"/>
              <a:gd name="connsiteX53" fmla="*/ 6021030 w 6726719"/>
              <a:gd name="connsiteY53" fmla="*/ 2228850 h 5610225"/>
              <a:gd name="connsiteX54" fmla="*/ 6097230 w 6726719"/>
              <a:gd name="connsiteY54" fmla="*/ 2133600 h 5610225"/>
              <a:gd name="connsiteX55" fmla="*/ 6087705 w 6726719"/>
              <a:gd name="connsiteY55" fmla="*/ 1981200 h 5610225"/>
              <a:gd name="connsiteX56" fmla="*/ 6087705 w 6726719"/>
              <a:gd name="connsiteY56" fmla="*/ 1876425 h 5610225"/>
              <a:gd name="connsiteX57" fmla="*/ 6211530 w 6726719"/>
              <a:gd name="connsiteY57" fmla="*/ 1666875 h 5610225"/>
              <a:gd name="connsiteX58" fmla="*/ 6221055 w 6726719"/>
              <a:gd name="connsiteY58" fmla="*/ 1562100 h 5610225"/>
              <a:gd name="connsiteX59" fmla="*/ 6221055 w 6726719"/>
              <a:gd name="connsiteY59" fmla="*/ 1485900 h 5610225"/>
              <a:gd name="connsiteX60" fmla="*/ 6306780 w 6726719"/>
              <a:gd name="connsiteY60" fmla="*/ 1333500 h 5610225"/>
              <a:gd name="connsiteX61" fmla="*/ 6344880 w 6726719"/>
              <a:gd name="connsiteY61" fmla="*/ 1219200 h 5610225"/>
              <a:gd name="connsiteX62" fmla="*/ 6468705 w 6726719"/>
              <a:gd name="connsiteY62" fmla="*/ 1076325 h 5610225"/>
              <a:gd name="connsiteX63" fmla="*/ 6563955 w 6726719"/>
              <a:gd name="connsiteY63" fmla="*/ 981075 h 5610225"/>
              <a:gd name="connsiteX64" fmla="*/ 6687780 w 6726719"/>
              <a:gd name="connsiteY64" fmla="*/ 904875 h 5610225"/>
              <a:gd name="connsiteX65" fmla="*/ 6725880 w 6726719"/>
              <a:gd name="connsiteY65" fmla="*/ 790575 h 5610225"/>
              <a:gd name="connsiteX66" fmla="*/ 6659205 w 6726719"/>
              <a:gd name="connsiteY66" fmla="*/ 609600 h 5610225"/>
              <a:gd name="connsiteX67" fmla="*/ 6611580 w 6726719"/>
              <a:gd name="connsiteY67" fmla="*/ 390525 h 5610225"/>
              <a:gd name="connsiteX68" fmla="*/ 6563955 w 6726719"/>
              <a:gd name="connsiteY68" fmla="*/ 0 h 5610225"/>
              <a:gd name="connsiteX0" fmla="*/ 1230 w 6726719"/>
              <a:gd name="connsiteY0" fmla="*/ 5219700 h 5219700"/>
              <a:gd name="connsiteX1" fmla="*/ 29805 w 6726719"/>
              <a:gd name="connsiteY1" fmla="*/ 5086350 h 5219700"/>
              <a:gd name="connsiteX2" fmla="*/ 201255 w 6726719"/>
              <a:gd name="connsiteY2" fmla="*/ 5048250 h 5219700"/>
              <a:gd name="connsiteX3" fmla="*/ 391755 w 6726719"/>
              <a:gd name="connsiteY3" fmla="*/ 5095875 h 5219700"/>
              <a:gd name="connsiteX4" fmla="*/ 534630 w 6726719"/>
              <a:gd name="connsiteY4" fmla="*/ 5048250 h 5219700"/>
              <a:gd name="connsiteX5" fmla="*/ 677505 w 6726719"/>
              <a:gd name="connsiteY5" fmla="*/ 5029200 h 5219700"/>
              <a:gd name="connsiteX6" fmla="*/ 820380 w 6726719"/>
              <a:gd name="connsiteY6" fmla="*/ 4876800 h 5219700"/>
              <a:gd name="connsiteX7" fmla="*/ 820380 w 6726719"/>
              <a:gd name="connsiteY7" fmla="*/ 4772025 h 5219700"/>
              <a:gd name="connsiteX8" fmla="*/ 991830 w 6726719"/>
              <a:gd name="connsiteY8" fmla="*/ 4648200 h 5219700"/>
              <a:gd name="connsiteX9" fmla="*/ 1068030 w 6726719"/>
              <a:gd name="connsiteY9" fmla="*/ 4476750 h 5219700"/>
              <a:gd name="connsiteX10" fmla="*/ 1191855 w 6726719"/>
              <a:gd name="connsiteY10" fmla="*/ 4305300 h 5219700"/>
              <a:gd name="connsiteX11" fmla="*/ 1477605 w 6726719"/>
              <a:gd name="connsiteY11" fmla="*/ 4248150 h 5219700"/>
              <a:gd name="connsiteX12" fmla="*/ 1572855 w 6726719"/>
              <a:gd name="connsiteY12" fmla="*/ 4381500 h 5219700"/>
              <a:gd name="connsiteX13" fmla="*/ 1677630 w 6726719"/>
              <a:gd name="connsiteY13" fmla="*/ 4476750 h 5219700"/>
              <a:gd name="connsiteX14" fmla="*/ 1782405 w 6726719"/>
              <a:gd name="connsiteY14" fmla="*/ 4514850 h 5219700"/>
              <a:gd name="connsiteX15" fmla="*/ 1820505 w 6726719"/>
              <a:gd name="connsiteY15" fmla="*/ 4438650 h 5219700"/>
              <a:gd name="connsiteX16" fmla="*/ 1887180 w 6726719"/>
              <a:gd name="connsiteY16" fmla="*/ 4305300 h 5219700"/>
              <a:gd name="connsiteX17" fmla="*/ 2011005 w 6726719"/>
              <a:gd name="connsiteY17" fmla="*/ 4133850 h 5219700"/>
              <a:gd name="connsiteX18" fmla="*/ 2115780 w 6726719"/>
              <a:gd name="connsiteY18" fmla="*/ 4057650 h 5219700"/>
              <a:gd name="connsiteX19" fmla="*/ 2211030 w 6726719"/>
              <a:gd name="connsiteY19" fmla="*/ 3962400 h 5219700"/>
              <a:gd name="connsiteX20" fmla="*/ 2344380 w 6726719"/>
              <a:gd name="connsiteY20" fmla="*/ 4029075 h 5219700"/>
              <a:gd name="connsiteX21" fmla="*/ 2620605 w 6726719"/>
              <a:gd name="connsiteY21" fmla="*/ 4133850 h 5219700"/>
              <a:gd name="connsiteX22" fmla="*/ 3030180 w 6726719"/>
              <a:gd name="connsiteY22" fmla="*/ 4381500 h 5219700"/>
              <a:gd name="connsiteX23" fmla="*/ 3154005 w 6726719"/>
              <a:gd name="connsiteY23" fmla="*/ 4381500 h 5219700"/>
              <a:gd name="connsiteX24" fmla="*/ 3182580 w 6726719"/>
              <a:gd name="connsiteY24" fmla="*/ 4219575 h 5219700"/>
              <a:gd name="connsiteX25" fmla="*/ 3334980 w 6726719"/>
              <a:gd name="connsiteY25" fmla="*/ 4257675 h 5219700"/>
              <a:gd name="connsiteX26" fmla="*/ 3477855 w 6726719"/>
              <a:gd name="connsiteY26" fmla="*/ 4286250 h 5219700"/>
              <a:gd name="connsiteX27" fmla="*/ 3715980 w 6726719"/>
              <a:gd name="connsiteY27" fmla="*/ 4219575 h 5219700"/>
              <a:gd name="connsiteX28" fmla="*/ 3982680 w 6726719"/>
              <a:gd name="connsiteY28" fmla="*/ 4171950 h 5219700"/>
              <a:gd name="connsiteX29" fmla="*/ 4116030 w 6726719"/>
              <a:gd name="connsiteY29" fmla="*/ 4067175 h 5219700"/>
              <a:gd name="connsiteX30" fmla="*/ 4201755 w 6726719"/>
              <a:gd name="connsiteY30" fmla="*/ 4029075 h 5219700"/>
              <a:gd name="connsiteX31" fmla="*/ 4487505 w 6726719"/>
              <a:gd name="connsiteY31" fmla="*/ 4095750 h 5219700"/>
              <a:gd name="connsiteX32" fmla="*/ 4592280 w 6726719"/>
              <a:gd name="connsiteY32" fmla="*/ 4162425 h 5219700"/>
              <a:gd name="connsiteX33" fmla="*/ 4839930 w 6726719"/>
              <a:gd name="connsiteY33" fmla="*/ 4048125 h 5219700"/>
              <a:gd name="connsiteX34" fmla="*/ 5011380 w 6726719"/>
              <a:gd name="connsiteY34" fmla="*/ 4038600 h 5219700"/>
              <a:gd name="connsiteX35" fmla="*/ 5182830 w 6726719"/>
              <a:gd name="connsiteY35" fmla="*/ 3971925 h 5219700"/>
              <a:gd name="connsiteX36" fmla="*/ 5268555 w 6726719"/>
              <a:gd name="connsiteY36" fmla="*/ 3905250 h 5219700"/>
              <a:gd name="connsiteX37" fmla="*/ 5382855 w 6726719"/>
              <a:gd name="connsiteY37" fmla="*/ 3819525 h 5219700"/>
              <a:gd name="connsiteX38" fmla="*/ 5516205 w 6726719"/>
              <a:gd name="connsiteY38" fmla="*/ 3848100 h 5219700"/>
              <a:gd name="connsiteX39" fmla="*/ 5735280 w 6726719"/>
              <a:gd name="connsiteY39" fmla="*/ 3886200 h 5219700"/>
              <a:gd name="connsiteX40" fmla="*/ 5925780 w 6726719"/>
              <a:gd name="connsiteY40" fmla="*/ 3914775 h 5219700"/>
              <a:gd name="connsiteX41" fmla="*/ 5925780 w 6726719"/>
              <a:gd name="connsiteY41" fmla="*/ 3790950 h 5219700"/>
              <a:gd name="connsiteX42" fmla="*/ 5878155 w 6726719"/>
              <a:gd name="connsiteY42" fmla="*/ 3714750 h 5219700"/>
              <a:gd name="connsiteX43" fmla="*/ 5840055 w 6726719"/>
              <a:gd name="connsiteY43" fmla="*/ 3619500 h 5219700"/>
              <a:gd name="connsiteX44" fmla="*/ 5830530 w 6726719"/>
              <a:gd name="connsiteY44" fmla="*/ 3448050 h 5219700"/>
              <a:gd name="connsiteX45" fmla="*/ 5801955 w 6726719"/>
              <a:gd name="connsiteY45" fmla="*/ 3362325 h 5219700"/>
              <a:gd name="connsiteX46" fmla="*/ 5821005 w 6726719"/>
              <a:gd name="connsiteY46" fmla="*/ 3028950 h 5219700"/>
              <a:gd name="connsiteX47" fmla="*/ 5982930 w 6726719"/>
              <a:gd name="connsiteY47" fmla="*/ 2752725 h 5219700"/>
              <a:gd name="connsiteX48" fmla="*/ 6087705 w 6726719"/>
              <a:gd name="connsiteY48" fmla="*/ 2609850 h 5219700"/>
              <a:gd name="connsiteX49" fmla="*/ 6087705 w 6726719"/>
              <a:gd name="connsiteY49" fmla="*/ 2400300 h 5219700"/>
              <a:gd name="connsiteX50" fmla="*/ 6078180 w 6726719"/>
              <a:gd name="connsiteY50" fmla="*/ 2257425 h 5219700"/>
              <a:gd name="connsiteX51" fmla="*/ 6040080 w 6726719"/>
              <a:gd name="connsiteY51" fmla="*/ 2190750 h 5219700"/>
              <a:gd name="connsiteX52" fmla="*/ 6001980 w 6726719"/>
              <a:gd name="connsiteY52" fmla="*/ 2000250 h 5219700"/>
              <a:gd name="connsiteX53" fmla="*/ 6021030 w 6726719"/>
              <a:gd name="connsiteY53" fmla="*/ 1838325 h 5219700"/>
              <a:gd name="connsiteX54" fmla="*/ 6097230 w 6726719"/>
              <a:gd name="connsiteY54" fmla="*/ 1743075 h 5219700"/>
              <a:gd name="connsiteX55" fmla="*/ 6087705 w 6726719"/>
              <a:gd name="connsiteY55" fmla="*/ 1590675 h 5219700"/>
              <a:gd name="connsiteX56" fmla="*/ 6087705 w 6726719"/>
              <a:gd name="connsiteY56" fmla="*/ 1485900 h 5219700"/>
              <a:gd name="connsiteX57" fmla="*/ 6211530 w 6726719"/>
              <a:gd name="connsiteY57" fmla="*/ 1276350 h 5219700"/>
              <a:gd name="connsiteX58" fmla="*/ 6221055 w 6726719"/>
              <a:gd name="connsiteY58" fmla="*/ 1171575 h 5219700"/>
              <a:gd name="connsiteX59" fmla="*/ 6221055 w 6726719"/>
              <a:gd name="connsiteY59" fmla="*/ 1095375 h 5219700"/>
              <a:gd name="connsiteX60" fmla="*/ 6306780 w 6726719"/>
              <a:gd name="connsiteY60" fmla="*/ 942975 h 5219700"/>
              <a:gd name="connsiteX61" fmla="*/ 6344880 w 6726719"/>
              <a:gd name="connsiteY61" fmla="*/ 828675 h 5219700"/>
              <a:gd name="connsiteX62" fmla="*/ 6468705 w 6726719"/>
              <a:gd name="connsiteY62" fmla="*/ 685800 h 5219700"/>
              <a:gd name="connsiteX63" fmla="*/ 6563955 w 6726719"/>
              <a:gd name="connsiteY63" fmla="*/ 590550 h 5219700"/>
              <a:gd name="connsiteX64" fmla="*/ 6687780 w 6726719"/>
              <a:gd name="connsiteY64" fmla="*/ 514350 h 5219700"/>
              <a:gd name="connsiteX65" fmla="*/ 6725880 w 6726719"/>
              <a:gd name="connsiteY65" fmla="*/ 400050 h 5219700"/>
              <a:gd name="connsiteX66" fmla="*/ 6659205 w 6726719"/>
              <a:gd name="connsiteY66" fmla="*/ 219075 h 5219700"/>
              <a:gd name="connsiteX67" fmla="*/ 6611580 w 6726719"/>
              <a:gd name="connsiteY67" fmla="*/ 0 h 5219700"/>
              <a:gd name="connsiteX0" fmla="*/ 1230 w 6726719"/>
              <a:gd name="connsiteY0" fmla="*/ 5000625 h 5000625"/>
              <a:gd name="connsiteX1" fmla="*/ 29805 w 6726719"/>
              <a:gd name="connsiteY1" fmla="*/ 4867275 h 5000625"/>
              <a:gd name="connsiteX2" fmla="*/ 201255 w 6726719"/>
              <a:gd name="connsiteY2" fmla="*/ 4829175 h 5000625"/>
              <a:gd name="connsiteX3" fmla="*/ 391755 w 6726719"/>
              <a:gd name="connsiteY3" fmla="*/ 4876800 h 5000625"/>
              <a:gd name="connsiteX4" fmla="*/ 534630 w 6726719"/>
              <a:gd name="connsiteY4" fmla="*/ 4829175 h 5000625"/>
              <a:gd name="connsiteX5" fmla="*/ 677505 w 6726719"/>
              <a:gd name="connsiteY5" fmla="*/ 4810125 h 5000625"/>
              <a:gd name="connsiteX6" fmla="*/ 820380 w 6726719"/>
              <a:gd name="connsiteY6" fmla="*/ 4657725 h 5000625"/>
              <a:gd name="connsiteX7" fmla="*/ 820380 w 6726719"/>
              <a:gd name="connsiteY7" fmla="*/ 4552950 h 5000625"/>
              <a:gd name="connsiteX8" fmla="*/ 991830 w 6726719"/>
              <a:gd name="connsiteY8" fmla="*/ 4429125 h 5000625"/>
              <a:gd name="connsiteX9" fmla="*/ 1068030 w 6726719"/>
              <a:gd name="connsiteY9" fmla="*/ 4257675 h 5000625"/>
              <a:gd name="connsiteX10" fmla="*/ 1191855 w 6726719"/>
              <a:gd name="connsiteY10" fmla="*/ 4086225 h 5000625"/>
              <a:gd name="connsiteX11" fmla="*/ 1477605 w 6726719"/>
              <a:gd name="connsiteY11" fmla="*/ 4029075 h 5000625"/>
              <a:gd name="connsiteX12" fmla="*/ 1572855 w 6726719"/>
              <a:gd name="connsiteY12" fmla="*/ 4162425 h 5000625"/>
              <a:gd name="connsiteX13" fmla="*/ 1677630 w 6726719"/>
              <a:gd name="connsiteY13" fmla="*/ 4257675 h 5000625"/>
              <a:gd name="connsiteX14" fmla="*/ 1782405 w 6726719"/>
              <a:gd name="connsiteY14" fmla="*/ 4295775 h 5000625"/>
              <a:gd name="connsiteX15" fmla="*/ 1820505 w 6726719"/>
              <a:gd name="connsiteY15" fmla="*/ 4219575 h 5000625"/>
              <a:gd name="connsiteX16" fmla="*/ 1887180 w 6726719"/>
              <a:gd name="connsiteY16" fmla="*/ 4086225 h 5000625"/>
              <a:gd name="connsiteX17" fmla="*/ 2011005 w 6726719"/>
              <a:gd name="connsiteY17" fmla="*/ 3914775 h 5000625"/>
              <a:gd name="connsiteX18" fmla="*/ 2115780 w 6726719"/>
              <a:gd name="connsiteY18" fmla="*/ 3838575 h 5000625"/>
              <a:gd name="connsiteX19" fmla="*/ 2211030 w 6726719"/>
              <a:gd name="connsiteY19" fmla="*/ 3743325 h 5000625"/>
              <a:gd name="connsiteX20" fmla="*/ 2344380 w 6726719"/>
              <a:gd name="connsiteY20" fmla="*/ 3810000 h 5000625"/>
              <a:gd name="connsiteX21" fmla="*/ 2620605 w 6726719"/>
              <a:gd name="connsiteY21" fmla="*/ 3914775 h 5000625"/>
              <a:gd name="connsiteX22" fmla="*/ 3030180 w 6726719"/>
              <a:gd name="connsiteY22" fmla="*/ 4162425 h 5000625"/>
              <a:gd name="connsiteX23" fmla="*/ 3154005 w 6726719"/>
              <a:gd name="connsiteY23" fmla="*/ 4162425 h 5000625"/>
              <a:gd name="connsiteX24" fmla="*/ 3182580 w 6726719"/>
              <a:gd name="connsiteY24" fmla="*/ 4000500 h 5000625"/>
              <a:gd name="connsiteX25" fmla="*/ 3334980 w 6726719"/>
              <a:gd name="connsiteY25" fmla="*/ 4038600 h 5000625"/>
              <a:gd name="connsiteX26" fmla="*/ 3477855 w 6726719"/>
              <a:gd name="connsiteY26" fmla="*/ 4067175 h 5000625"/>
              <a:gd name="connsiteX27" fmla="*/ 3715980 w 6726719"/>
              <a:gd name="connsiteY27" fmla="*/ 4000500 h 5000625"/>
              <a:gd name="connsiteX28" fmla="*/ 3982680 w 6726719"/>
              <a:gd name="connsiteY28" fmla="*/ 3952875 h 5000625"/>
              <a:gd name="connsiteX29" fmla="*/ 4116030 w 6726719"/>
              <a:gd name="connsiteY29" fmla="*/ 3848100 h 5000625"/>
              <a:gd name="connsiteX30" fmla="*/ 4201755 w 6726719"/>
              <a:gd name="connsiteY30" fmla="*/ 3810000 h 5000625"/>
              <a:gd name="connsiteX31" fmla="*/ 4487505 w 6726719"/>
              <a:gd name="connsiteY31" fmla="*/ 3876675 h 5000625"/>
              <a:gd name="connsiteX32" fmla="*/ 4592280 w 6726719"/>
              <a:gd name="connsiteY32" fmla="*/ 3943350 h 5000625"/>
              <a:gd name="connsiteX33" fmla="*/ 4839930 w 6726719"/>
              <a:gd name="connsiteY33" fmla="*/ 3829050 h 5000625"/>
              <a:gd name="connsiteX34" fmla="*/ 5011380 w 6726719"/>
              <a:gd name="connsiteY34" fmla="*/ 3819525 h 5000625"/>
              <a:gd name="connsiteX35" fmla="*/ 5182830 w 6726719"/>
              <a:gd name="connsiteY35" fmla="*/ 3752850 h 5000625"/>
              <a:gd name="connsiteX36" fmla="*/ 5268555 w 6726719"/>
              <a:gd name="connsiteY36" fmla="*/ 3686175 h 5000625"/>
              <a:gd name="connsiteX37" fmla="*/ 5382855 w 6726719"/>
              <a:gd name="connsiteY37" fmla="*/ 3600450 h 5000625"/>
              <a:gd name="connsiteX38" fmla="*/ 5516205 w 6726719"/>
              <a:gd name="connsiteY38" fmla="*/ 3629025 h 5000625"/>
              <a:gd name="connsiteX39" fmla="*/ 5735280 w 6726719"/>
              <a:gd name="connsiteY39" fmla="*/ 3667125 h 5000625"/>
              <a:gd name="connsiteX40" fmla="*/ 5925780 w 6726719"/>
              <a:gd name="connsiteY40" fmla="*/ 3695700 h 5000625"/>
              <a:gd name="connsiteX41" fmla="*/ 5925780 w 6726719"/>
              <a:gd name="connsiteY41" fmla="*/ 3571875 h 5000625"/>
              <a:gd name="connsiteX42" fmla="*/ 5878155 w 6726719"/>
              <a:gd name="connsiteY42" fmla="*/ 3495675 h 5000625"/>
              <a:gd name="connsiteX43" fmla="*/ 5840055 w 6726719"/>
              <a:gd name="connsiteY43" fmla="*/ 3400425 h 5000625"/>
              <a:gd name="connsiteX44" fmla="*/ 5830530 w 6726719"/>
              <a:gd name="connsiteY44" fmla="*/ 3228975 h 5000625"/>
              <a:gd name="connsiteX45" fmla="*/ 5801955 w 6726719"/>
              <a:gd name="connsiteY45" fmla="*/ 3143250 h 5000625"/>
              <a:gd name="connsiteX46" fmla="*/ 5821005 w 6726719"/>
              <a:gd name="connsiteY46" fmla="*/ 2809875 h 5000625"/>
              <a:gd name="connsiteX47" fmla="*/ 5982930 w 6726719"/>
              <a:gd name="connsiteY47" fmla="*/ 2533650 h 5000625"/>
              <a:gd name="connsiteX48" fmla="*/ 6087705 w 6726719"/>
              <a:gd name="connsiteY48" fmla="*/ 2390775 h 5000625"/>
              <a:gd name="connsiteX49" fmla="*/ 6087705 w 6726719"/>
              <a:gd name="connsiteY49" fmla="*/ 2181225 h 5000625"/>
              <a:gd name="connsiteX50" fmla="*/ 6078180 w 6726719"/>
              <a:gd name="connsiteY50" fmla="*/ 2038350 h 5000625"/>
              <a:gd name="connsiteX51" fmla="*/ 6040080 w 6726719"/>
              <a:gd name="connsiteY51" fmla="*/ 1971675 h 5000625"/>
              <a:gd name="connsiteX52" fmla="*/ 6001980 w 6726719"/>
              <a:gd name="connsiteY52" fmla="*/ 1781175 h 5000625"/>
              <a:gd name="connsiteX53" fmla="*/ 6021030 w 6726719"/>
              <a:gd name="connsiteY53" fmla="*/ 1619250 h 5000625"/>
              <a:gd name="connsiteX54" fmla="*/ 6097230 w 6726719"/>
              <a:gd name="connsiteY54" fmla="*/ 1524000 h 5000625"/>
              <a:gd name="connsiteX55" fmla="*/ 6087705 w 6726719"/>
              <a:gd name="connsiteY55" fmla="*/ 1371600 h 5000625"/>
              <a:gd name="connsiteX56" fmla="*/ 6087705 w 6726719"/>
              <a:gd name="connsiteY56" fmla="*/ 1266825 h 5000625"/>
              <a:gd name="connsiteX57" fmla="*/ 6211530 w 6726719"/>
              <a:gd name="connsiteY57" fmla="*/ 1057275 h 5000625"/>
              <a:gd name="connsiteX58" fmla="*/ 6221055 w 6726719"/>
              <a:gd name="connsiteY58" fmla="*/ 952500 h 5000625"/>
              <a:gd name="connsiteX59" fmla="*/ 6221055 w 6726719"/>
              <a:gd name="connsiteY59" fmla="*/ 876300 h 5000625"/>
              <a:gd name="connsiteX60" fmla="*/ 6306780 w 6726719"/>
              <a:gd name="connsiteY60" fmla="*/ 723900 h 5000625"/>
              <a:gd name="connsiteX61" fmla="*/ 6344880 w 6726719"/>
              <a:gd name="connsiteY61" fmla="*/ 609600 h 5000625"/>
              <a:gd name="connsiteX62" fmla="*/ 6468705 w 6726719"/>
              <a:gd name="connsiteY62" fmla="*/ 466725 h 5000625"/>
              <a:gd name="connsiteX63" fmla="*/ 6563955 w 6726719"/>
              <a:gd name="connsiteY63" fmla="*/ 371475 h 5000625"/>
              <a:gd name="connsiteX64" fmla="*/ 6687780 w 6726719"/>
              <a:gd name="connsiteY64" fmla="*/ 295275 h 5000625"/>
              <a:gd name="connsiteX65" fmla="*/ 6725880 w 6726719"/>
              <a:gd name="connsiteY65" fmla="*/ 180975 h 5000625"/>
              <a:gd name="connsiteX66" fmla="*/ 6659205 w 6726719"/>
              <a:gd name="connsiteY66" fmla="*/ 0 h 5000625"/>
              <a:gd name="connsiteX0" fmla="*/ 1230 w 6691589"/>
              <a:gd name="connsiteY0" fmla="*/ 5000625 h 5000625"/>
              <a:gd name="connsiteX1" fmla="*/ 29805 w 6691589"/>
              <a:gd name="connsiteY1" fmla="*/ 4867275 h 5000625"/>
              <a:gd name="connsiteX2" fmla="*/ 201255 w 6691589"/>
              <a:gd name="connsiteY2" fmla="*/ 4829175 h 5000625"/>
              <a:gd name="connsiteX3" fmla="*/ 391755 w 6691589"/>
              <a:gd name="connsiteY3" fmla="*/ 4876800 h 5000625"/>
              <a:gd name="connsiteX4" fmla="*/ 534630 w 6691589"/>
              <a:gd name="connsiteY4" fmla="*/ 4829175 h 5000625"/>
              <a:gd name="connsiteX5" fmla="*/ 677505 w 6691589"/>
              <a:gd name="connsiteY5" fmla="*/ 4810125 h 5000625"/>
              <a:gd name="connsiteX6" fmla="*/ 820380 w 6691589"/>
              <a:gd name="connsiteY6" fmla="*/ 4657725 h 5000625"/>
              <a:gd name="connsiteX7" fmla="*/ 820380 w 6691589"/>
              <a:gd name="connsiteY7" fmla="*/ 4552950 h 5000625"/>
              <a:gd name="connsiteX8" fmla="*/ 991830 w 6691589"/>
              <a:gd name="connsiteY8" fmla="*/ 4429125 h 5000625"/>
              <a:gd name="connsiteX9" fmla="*/ 1068030 w 6691589"/>
              <a:gd name="connsiteY9" fmla="*/ 4257675 h 5000625"/>
              <a:gd name="connsiteX10" fmla="*/ 1191855 w 6691589"/>
              <a:gd name="connsiteY10" fmla="*/ 4086225 h 5000625"/>
              <a:gd name="connsiteX11" fmla="*/ 1477605 w 6691589"/>
              <a:gd name="connsiteY11" fmla="*/ 4029075 h 5000625"/>
              <a:gd name="connsiteX12" fmla="*/ 1572855 w 6691589"/>
              <a:gd name="connsiteY12" fmla="*/ 4162425 h 5000625"/>
              <a:gd name="connsiteX13" fmla="*/ 1677630 w 6691589"/>
              <a:gd name="connsiteY13" fmla="*/ 4257675 h 5000625"/>
              <a:gd name="connsiteX14" fmla="*/ 1782405 w 6691589"/>
              <a:gd name="connsiteY14" fmla="*/ 4295775 h 5000625"/>
              <a:gd name="connsiteX15" fmla="*/ 1820505 w 6691589"/>
              <a:gd name="connsiteY15" fmla="*/ 4219575 h 5000625"/>
              <a:gd name="connsiteX16" fmla="*/ 1887180 w 6691589"/>
              <a:gd name="connsiteY16" fmla="*/ 4086225 h 5000625"/>
              <a:gd name="connsiteX17" fmla="*/ 2011005 w 6691589"/>
              <a:gd name="connsiteY17" fmla="*/ 3914775 h 5000625"/>
              <a:gd name="connsiteX18" fmla="*/ 2115780 w 6691589"/>
              <a:gd name="connsiteY18" fmla="*/ 3838575 h 5000625"/>
              <a:gd name="connsiteX19" fmla="*/ 2211030 w 6691589"/>
              <a:gd name="connsiteY19" fmla="*/ 3743325 h 5000625"/>
              <a:gd name="connsiteX20" fmla="*/ 2344380 w 6691589"/>
              <a:gd name="connsiteY20" fmla="*/ 3810000 h 5000625"/>
              <a:gd name="connsiteX21" fmla="*/ 2620605 w 6691589"/>
              <a:gd name="connsiteY21" fmla="*/ 3914775 h 5000625"/>
              <a:gd name="connsiteX22" fmla="*/ 3030180 w 6691589"/>
              <a:gd name="connsiteY22" fmla="*/ 4162425 h 5000625"/>
              <a:gd name="connsiteX23" fmla="*/ 3154005 w 6691589"/>
              <a:gd name="connsiteY23" fmla="*/ 4162425 h 5000625"/>
              <a:gd name="connsiteX24" fmla="*/ 3182580 w 6691589"/>
              <a:gd name="connsiteY24" fmla="*/ 4000500 h 5000625"/>
              <a:gd name="connsiteX25" fmla="*/ 3334980 w 6691589"/>
              <a:gd name="connsiteY25" fmla="*/ 4038600 h 5000625"/>
              <a:gd name="connsiteX26" fmla="*/ 3477855 w 6691589"/>
              <a:gd name="connsiteY26" fmla="*/ 4067175 h 5000625"/>
              <a:gd name="connsiteX27" fmla="*/ 3715980 w 6691589"/>
              <a:gd name="connsiteY27" fmla="*/ 4000500 h 5000625"/>
              <a:gd name="connsiteX28" fmla="*/ 3982680 w 6691589"/>
              <a:gd name="connsiteY28" fmla="*/ 3952875 h 5000625"/>
              <a:gd name="connsiteX29" fmla="*/ 4116030 w 6691589"/>
              <a:gd name="connsiteY29" fmla="*/ 3848100 h 5000625"/>
              <a:gd name="connsiteX30" fmla="*/ 4201755 w 6691589"/>
              <a:gd name="connsiteY30" fmla="*/ 3810000 h 5000625"/>
              <a:gd name="connsiteX31" fmla="*/ 4487505 w 6691589"/>
              <a:gd name="connsiteY31" fmla="*/ 3876675 h 5000625"/>
              <a:gd name="connsiteX32" fmla="*/ 4592280 w 6691589"/>
              <a:gd name="connsiteY32" fmla="*/ 3943350 h 5000625"/>
              <a:gd name="connsiteX33" fmla="*/ 4839930 w 6691589"/>
              <a:gd name="connsiteY33" fmla="*/ 3829050 h 5000625"/>
              <a:gd name="connsiteX34" fmla="*/ 5011380 w 6691589"/>
              <a:gd name="connsiteY34" fmla="*/ 3819525 h 5000625"/>
              <a:gd name="connsiteX35" fmla="*/ 5182830 w 6691589"/>
              <a:gd name="connsiteY35" fmla="*/ 3752850 h 5000625"/>
              <a:gd name="connsiteX36" fmla="*/ 5268555 w 6691589"/>
              <a:gd name="connsiteY36" fmla="*/ 3686175 h 5000625"/>
              <a:gd name="connsiteX37" fmla="*/ 5382855 w 6691589"/>
              <a:gd name="connsiteY37" fmla="*/ 3600450 h 5000625"/>
              <a:gd name="connsiteX38" fmla="*/ 5516205 w 6691589"/>
              <a:gd name="connsiteY38" fmla="*/ 3629025 h 5000625"/>
              <a:gd name="connsiteX39" fmla="*/ 5735280 w 6691589"/>
              <a:gd name="connsiteY39" fmla="*/ 3667125 h 5000625"/>
              <a:gd name="connsiteX40" fmla="*/ 5925780 w 6691589"/>
              <a:gd name="connsiteY40" fmla="*/ 3695700 h 5000625"/>
              <a:gd name="connsiteX41" fmla="*/ 5925780 w 6691589"/>
              <a:gd name="connsiteY41" fmla="*/ 3571875 h 5000625"/>
              <a:gd name="connsiteX42" fmla="*/ 5878155 w 6691589"/>
              <a:gd name="connsiteY42" fmla="*/ 3495675 h 5000625"/>
              <a:gd name="connsiteX43" fmla="*/ 5840055 w 6691589"/>
              <a:gd name="connsiteY43" fmla="*/ 3400425 h 5000625"/>
              <a:gd name="connsiteX44" fmla="*/ 5830530 w 6691589"/>
              <a:gd name="connsiteY44" fmla="*/ 3228975 h 5000625"/>
              <a:gd name="connsiteX45" fmla="*/ 5801955 w 6691589"/>
              <a:gd name="connsiteY45" fmla="*/ 3143250 h 5000625"/>
              <a:gd name="connsiteX46" fmla="*/ 5821005 w 6691589"/>
              <a:gd name="connsiteY46" fmla="*/ 2809875 h 5000625"/>
              <a:gd name="connsiteX47" fmla="*/ 5982930 w 6691589"/>
              <a:gd name="connsiteY47" fmla="*/ 2533650 h 5000625"/>
              <a:gd name="connsiteX48" fmla="*/ 6087705 w 6691589"/>
              <a:gd name="connsiteY48" fmla="*/ 2390775 h 5000625"/>
              <a:gd name="connsiteX49" fmla="*/ 6087705 w 6691589"/>
              <a:gd name="connsiteY49" fmla="*/ 2181225 h 5000625"/>
              <a:gd name="connsiteX50" fmla="*/ 6078180 w 6691589"/>
              <a:gd name="connsiteY50" fmla="*/ 2038350 h 5000625"/>
              <a:gd name="connsiteX51" fmla="*/ 6040080 w 6691589"/>
              <a:gd name="connsiteY51" fmla="*/ 1971675 h 5000625"/>
              <a:gd name="connsiteX52" fmla="*/ 6001980 w 6691589"/>
              <a:gd name="connsiteY52" fmla="*/ 1781175 h 5000625"/>
              <a:gd name="connsiteX53" fmla="*/ 6021030 w 6691589"/>
              <a:gd name="connsiteY53" fmla="*/ 1619250 h 5000625"/>
              <a:gd name="connsiteX54" fmla="*/ 6097230 w 6691589"/>
              <a:gd name="connsiteY54" fmla="*/ 1524000 h 5000625"/>
              <a:gd name="connsiteX55" fmla="*/ 6087705 w 6691589"/>
              <a:gd name="connsiteY55" fmla="*/ 1371600 h 5000625"/>
              <a:gd name="connsiteX56" fmla="*/ 6087705 w 6691589"/>
              <a:gd name="connsiteY56" fmla="*/ 1266825 h 5000625"/>
              <a:gd name="connsiteX57" fmla="*/ 6211530 w 6691589"/>
              <a:gd name="connsiteY57" fmla="*/ 1057275 h 5000625"/>
              <a:gd name="connsiteX58" fmla="*/ 6221055 w 6691589"/>
              <a:gd name="connsiteY58" fmla="*/ 952500 h 5000625"/>
              <a:gd name="connsiteX59" fmla="*/ 6221055 w 6691589"/>
              <a:gd name="connsiteY59" fmla="*/ 876300 h 5000625"/>
              <a:gd name="connsiteX60" fmla="*/ 6306780 w 6691589"/>
              <a:gd name="connsiteY60" fmla="*/ 723900 h 5000625"/>
              <a:gd name="connsiteX61" fmla="*/ 6344880 w 6691589"/>
              <a:gd name="connsiteY61" fmla="*/ 609600 h 5000625"/>
              <a:gd name="connsiteX62" fmla="*/ 6468705 w 6691589"/>
              <a:gd name="connsiteY62" fmla="*/ 466725 h 5000625"/>
              <a:gd name="connsiteX63" fmla="*/ 6563955 w 6691589"/>
              <a:gd name="connsiteY63" fmla="*/ 371475 h 5000625"/>
              <a:gd name="connsiteX64" fmla="*/ 6687780 w 6691589"/>
              <a:gd name="connsiteY64" fmla="*/ 295275 h 5000625"/>
              <a:gd name="connsiteX65" fmla="*/ 6659205 w 6691589"/>
              <a:gd name="connsiteY65" fmla="*/ 0 h 5000625"/>
              <a:gd name="connsiteX0" fmla="*/ 1230 w 6687780"/>
              <a:gd name="connsiteY0" fmla="*/ 4705350 h 4705350"/>
              <a:gd name="connsiteX1" fmla="*/ 29805 w 6687780"/>
              <a:gd name="connsiteY1" fmla="*/ 4572000 h 4705350"/>
              <a:gd name="connsiteX2" fmla="*/ 201255 w 6687780"/>
              <a:gd name="connsiteY2" fmla="*/ 4533900 h 4705350"/>
              <a:gd name="connsiteX3" fmla="*/ 391755 w 6687780"/>
              <a:gd name="connsiteY3" fmla="*/ 4581525 h 4705350"/>
              <a:gd name="connsiteX4" fmla="*/ 534630 w 6687780"/>
              <a:gd name="connsiteY4" fmla="*/ 4533900 h 4705350"/>
              <a:gd name="connsiteX5" fmla="*/ 677505 w 6687780"/>
              <a:gd name="connsiteY5" fmla="*/ 4514850 h 4705350"/>
              <a:gd name="connsiteX6" fmla="*/ 820380 w 6687780"/>
              <a:gd name="connsiteY6" fmla="*/ 4362450 h 4705350"/>
              <a:gd name="connsiteX7" fmla="*/ 820380 w 6687780"/>
              <a:gd name="connsiteY7" fmla="*/ 4257675 h 4705350"/>
              <a:gd name="connsiteX8" fmla="*/ 991830 w 6687780"/>
              <a:gd name="connsiteY8" fmla="*/ 4133850 h 4705350"/>
              <a:gd name="connsiteX9" fmla="*/ 1068030 w 6687780"/>
              <a:gd name="connsiteY9" fmla="*/ 3962400 h 4705350"/>
              <a:gd name="connsiteX10" fmla="*/ 1191855 w 6687780"/>
              <a:gd name="connsiteY10" fmla="*/ 3790950 h 4705350"/>
              <a:gd name="connsiteX11" fmla="*/ 1477605 w 6687780"/>
              <a:gd name="connsiteY11" fmla="*/ 3733800 h 4705350"/>
              <a:gd name="connsiteX12" fmla="*/ 1572855 w 6687780"/>
              <a:gd name="connsiteY12" fmla="*/ 3867150 h 4705350"/>
              <a:gd name="connsiteX13" fmla="*/ 1677630 w 6687780"/>
              <a:gd name="connsiteY13" fmla="*/ 3962400 h 4705350"/>
              <a:gd name="connsiteX14" fmla="*/ 1782405 w 6687780"/>
              <a:gd name="connsiteY14" fmla="*/ 4000500 h 4705350"/>
              <a:gd name="connsiteX15" fmla="*/ 1820505 w 6687780"/>
              <a:gd name="connsiteY15" fmla="*/ 3924300 h 4705350"/>
              <a:gd name="connsiteX16" fmla="*/ 1887180 w 6687780"/>
              <a:gd name="connsiteY16" fmla="*/ 3790950 h 4705350"/>
              <a:gd name="connsiteX17" fmla="*/ 2011005 w 6687780"/>
              <a:gd name="connsiteY17" fmla="*/ 3619500 h 4705350"/>
              <a:gd name="connsiteX18" fmla="*/ 2115780 w 6687780"/>
              <a:gd name="connsiteY18" fmla="*/ 3543300 h 4705350"/>
              <a:gd name="connsiteX19" fmla="*/ 2211030 w 6687780"/>
              <a:gd name="connsiteY19" fmla="*/ 3448050 h 4705350"/>
              <a:gd name="connsiteX20" fmla="*/ 2344380 w 6687780"/>
              <a:gd name="connsiteY20" fmla="*/ 3514725 h 4705350"/>
              <a:gd name="connsiteX21" fmla="*/ 2620605 w 6687780"/>
              <a:gd name="connsiteY21" fmla="*/ 3619500 h 4705350"/>
              <a:gd name="connsiteX22" fmla="*/ 3030180 w 6687780"/>
              <a:gd name="connsiteY22" fmla="*/ 3867150 h 4705350"/>
              <a:gd name="connsiteX23" fmla="*/ 3154005 w 6687780"/>
              <a:gd name="connsiteY23" fmla="*/ 3867150 h 4705350"/>
              <a:gd name="connsiteX24" fmla="*/ 3182580 w 6687780"/>
              <a:gd name="connsiteY24" fmla="*/ 3705225 h 4705350"/>
              <a:gd name="connsiteX25" fmla="*/ 3334980 w 6687780"/>
              <a:gd name="connsiteY25" fmla="*/ 3743325 h 4705350"/>
              <a:gd name="connsiteX26" fmla="*/ 3477855 w 6687780"/>
              <a:gd name="connsiteY26" fmla="*/ 3771900 h 4705350"/>
              <a:gd name="connsiteX27" fmla="*/ 3715980 w 6687780"/>
              <a:gd name="connsiteY27" fmla="*/ 3705225 h 4705350"/>
              <a:gd name="connsiteX28" fmla="*/ 3982680 w 6687780"/>
              <a:gd name="connsiteY28" fmla="*/ 3657600 h 4705350"/>
              <a:gd name="connsiteX29" fmla="*/ 4116030 w 6687780"/>
              <a:gd name="connsiteY29" fmla="*/ 3552825 h 4705350"/>
              <a:gd name="connsiteX30" fmla="*/ 4201755 w 6687780"/>
              <a:gd name="connsiteY30" fmla="*/ 3514725 h 4705350"/>
              <a:gd name="connsiteX31" fmla="*/ 4487505 w 6687780"/>
              <a:gd name="connsiteY31" fmla="*/ 3581400 h 4705350"/>
              <a:gd name="connsiteX32" fmla="*/ 4592280 w 6687780"/>
              <a:gd name="connsiteY32" fmla="*/ 3648075 h 4705350"/>
              <a:gd name="connsiteX33" fmla="*/ 4839930 w 6687780"/>
              <a:gd name="connsiteY33" fmla="*/ 3533775 h 4705350"/>
              <a:gd name="connsiteX34" fmla="*/ 5011380 w 6687780"/>
              <a:gd name="connsiteY34" fmla="*/ 3524250 h 4705350"/>
              <a:gd name="connsiteX35" fmla="*/ 5182830 w 6687780"/>
              <a:gd name="connsiteY35" fmla="*/ 3457575 h 4705350"/>
              <a:gd name="connsiteX36" fmla="*/ 5268555 w 6687780"/>
              <a:gd name="connsiteY36" fmla="*/ 3390900 h 4705350"/>
              <a:gd name="connsiteX37" fmla="*/ 5382855 w 6687780"/>
              <a:gd name="connsiteY37" fmla="*/ 3305175 h 4705350"/>
              <a:gd name="connsiteX38" fmla="*/ 5516205 w 6687780"/>
              <a:gd name="connsiteY38" fmla="*/ 3333750 h 4705350"/>
              <a:gd name="connsiteX39" fmla="*/ 5735280 w 6687780"/>
              <a:gd name="connsiteY39" fmla="*/ 3371850 h 4705350"/>
              <a:gd name="connsiteX40" fmla="*/ 5925780 w 6687780"/>
              <a:gd name="connsiteY40" fmla="*/ 3400425 h 4705350"/>
              <a:gd name="connsiteX41" fmla="*/ 5925780 w 6687780"/>
              <a:gd name="connsiteY41" fmla="*/ 3276600 h 4705350"/>
              <a:gd name="connsiteX42" fmla="*/ 5878155 w 6687780"/>
              <a:gd name="connsiteY42" fmla="*/ 3200400 h 4705350"/>
              <a:gd name="connsiteX43" fmla="*/ 5840055 w 6687780"/>
              <a:gd name="connsiteY43" fmla="*/ 3105150 h 4705350"/>
              <a:gd name="connsiteX44" fmla="*/ 5830530 w 6687780"/>
              <a:gd name="connsiteY44" fmla="*/ 2933700 h 4705350"/>
              <a:gd name="connsiteX45" fmla="*/ 5801955 w 6687780"/>
              <a:gd name="connsiteY45" fmla="*/ 2847975 h 4705350"/>
              <a:gd name="connsiteX46" fmla="*/ 5821005 w 6687780"/>
              <a:gd name="connsiteY46" fmla="*/ 2514600 h 4705350"/>
              <a:gd name="connsiteX47" fmla="*/ 5982930 w 6687780"/>
              <a:gd name="connsiteY47" fmla="*/ 2238375 h 4705350"/>
              <a:gd name="connsiteX48" fmla="*/ 6087705 w 6687780"/>
              <a:gd name="connsiteY48" fmla="*/ 2095500 h 4705350"/>
              <a:gd name="connsiteX49" fmla="*/ 6087705 w 6687780"/>
              <a:gd name="connsiteY49" fmla="*/ 1885950 h 4705350"/>
              <a:gd name="connsiteX50" fmla="*/ 6078180 w 6687780"/>
              <a:gd name="connsiteY50" fmla="*/ 1743075 h 4705350"/>
              <a:gd name="connsiteX51" fmla="*/ 6040080 w 6687780"/>
              <a:gd name="connsiteY51" fmla="*/ 1676400 h 4705350"/>
              <a:gd name="connsiteX52" fmla="*/ 6001980 w 6687780"/>
              <a:gd name="connsiteY52" fmla="*/ 1485900 h 4705350"/>
              <a:gd name="connsiteX53" fmla="*/ 6021030 w 6687780"/>
              <a:gd name="connsiteY53" fmla="*/ 1323975 h 4705350"/>
              <a:gd name="connsiteX54" fmla="*/ 6097230 w 6687780"/>
              <a:gd name="connsiteY54" fmla="*/ 1228725 h 4705350"/>
              <a:gd name="connsiteX55" fmla="*/ 6087705 w 6687780"/>
              <a:gd name="connsiteY55" fmla="*/ 1076325 h 4705350"/>
              <a:gd name="connsiteX56" fmla="*/ 6087705 w 6687780"/>
              <a:gd name="connsiteY56" fmla="*/ 971550 h 4705350"/>
              <a:gd name="connsiteX57" fmla="*/ 6211530 w 6687780"/>
              <a:gd name="connsiteY57" fmla="*/ 762000 h 4705350"/>
              <a:gd name="connsiteX58" fmla="*/ 6221055 w 6687780"/>
              <a:gd name="connsiteY58" fmla="*/ 657225 h 4705350"/>
              <a:gd name="connsiteX59" fmla="*/ 6221055 w 6687780"/>
              <a:gd name="connsiteY59" fmla="*/ 581025 h 4705350"/>
              <a:gd name="connsiteX60" fmla="*/ 6306780 w 6687780"/>
              <a:gd name="connsiteY60" fmla="*/ 428625 h 4705350"/>
              <a:gd name="connsiteX61" fmla="*/ 6344880 w 6687780"/>
              <a:gd name="connsiteY61" fmla="*/ 314325 h 4705350"/>
              <a:gd name="connsiteX62" fmla="*/ 6468705 w 6687780"/>
              <a:gd name="connsiteY62" fmla="*/ 171450 h 4705350"/>
              <a:gd name="connsiteX63" fmla="*/ 6563955 w 6687780"/>
              <a:gd name="connsiteY63" fmla="*/ 76200 h 4705350"/>
              <a:gd name="connsiteX64" fmla="*/ 6687780 w 6687780"/>
              <a:gd name="connsiteY64" fmla="*/ 0 h 4705350"/>
              <a:gd name="connsiteX0" fmla="*/ 1230 w 6563955"/>
              <a:gd name="connsiteY0" fmla="*/ 4629150 h 4629150"/>
              <a:gd name="connsiteX1" fmla="*/ 29805 w 6563955"/>
              <a:gd name="connsiteY1" fmla="*/ 4495800 h 4629150"/>
              <a:gd name="connsiteX2" fmla="*/ 201255 w 6563955"/>
              <a:gd name="connsiteY2" fmla="*/ 4457700 h 4629150"/>
              <a:gd name="connsiteX3" fmla="*/ 391755 w 6563955"/>
              <a:gd name="connsiteY3" fmla="*/ 4505325 h 4629150"/>
              <a:gd name="connsiteX4" fmla="*/ 534630 w 6563955"/>
              <a:gd name="connsiteY4" fmla="*/ 4457700 h 4629150"/>
              <a:gd name="connsiteX5" fmla="*/ 677505 w 6563955"/>
              <a:gd name="connsiteY5" fmla="*/ 4438650 h 4629150"/>
              <a:gd name="connsiteX6" fmla="*/ 820380 w 6563955"/>
              <a:gd name="connsiteY6" fmla="*/ 4286250 h 4629150"/>
              <a:gd name="connsiteX7" fmla="*/ 820380 w 6563955"/>
              <a:gd name="connsiteY7" fmla="*/ 4181475 h 4629150"/>
              <a:gd name="connsiteX8" fmla="*/ 991830 w 6563955"/>
              <a:gd name="connsiteY8" fmla="*/ 4057650 h 4629150"/>
              <a:gd name="connsiteX9" fmla="*/ 1068030 w 6563955"/>
              <a:gd name="connsiteY9" fmla="*/ 3886200 h 4629150"/>
              <a:gd name="connsiteX10" fmla="*/ 1191855 w 6563955"/>
              <a:gd name="connsiteY10" fmla="*/ 3714750 h 4629150"/>
              <a:gd name="connsiteX11" fmla="*/ 1477605 w 6563955"/>
              <a:gd name="connsiteY11" fmla="*/ 3657600 h 4629150"/>
              <a:gd name="connsiteX12" fmla="*/ 1572855 w 6563955"/>
              <a:gd name="connsiteY12" fmla="*/ 3790950 h 4629150"/>
              <a:gd name="connsiteX13" fmla="*/ 1677630 w 6563955"/>
              <a:gd name="connsiteY13" fmla="*/ 3886200 h 4629150"/>
              <a:gd name="connsiteX14" fmla="*/ 1782405 w 6563955"/>
              <a:gd name="connsiteY14" fmla="*/ 3924300 h 4629150"/>
              <a:gd name="connsiteX15" fmla="*/ 1820505 w 6563955"/>
              <a:gd name="connsiteY15" fmla="*/ 3848100 h 4629150"/>
              <a:gd name="connsiteX16" fmla="*/ 1887180 w 6563955"/>
              <a:gd name="connsiteY16" fmla="*/ 3714750 h 4629150"/>
              <a:gd name="connsiteX17" fmla="*/ 2011005 w 6563955"/>
              <a:gd name="connsiteY17" fmla="*/ 3543300 h 4629150"/>
              <a:gd name="connsiteX18" fmla="*/ 2115780 w 6563955"/>
              <a:gd name="connsiteY18" fmla="*/ 3467100 h 4629150"/>
              <a:gd name="connsiteX19" fmla="*/ 2211030 w 6563955"/>
              <a:gd name="connsiteY19" fmla="*/ 3371850 h 4629150"/>
              <a:gd name="connsiteX20" fmla="*/ 2344380 w 6563955"/>
              <a:gd name="connsiteY20" fmla="*/ 3438525 h 4629150"/>
              <a:gd name="connsiteX21" fmla="*/ 2620605 w 6563955"/>
              <a:gd name="connsiteY21" fmla="*/ 3543300 h 4629150"/>
              <a:gd name="connsiteX22" fmla="*/ 3030180 w 6563955"/>
              <a:gd name="connsiteY22" fmla="*/ 3790950 h 4629150"/>
              <a:gd name="connsiteX23" fmla="*/ 3154005 w 6563955"/>
              <a:gd name="connsiteY23" fmla="*/ 3790950 h 4629150"/>
              <a:gd name="connsiteX24" fmla="*/ 3182580 w 6563955"/>
              <a:gd name="connsiteY24" fmla="*/ 3629025 h 4629150"/>
              <a:gd name="connsiteX25" fmla="*/ 3334980 w 6563955"/>
              <a:gd name="connsiteY25" fmla="*/ 3667125 h 4629150"/>
              <a:gd name="connsiteX26" fmla="*/ 3477855 w 6563955"/>
              <a:gd name="connsiteY26" fmla="*/ 3695700 h 4629150"/>
              <a:gd name="connsiteX27" fmla="*/ 3715980 w 6563955"/>
              <a:gd name="connsiteY27" fmla="*/ 3629025 h 4629150"/>
              <a:gd name="connsiteX28" fmla="*/ 3982680 w 6563955"/>
              <a:gd name="connsiteY28" fmla="*/ 3581400 h 4629150"/>
              <a:gd name="connsiteX29" fmla="*/ 4116030 w 6563955"/>
              <a:gd name="connsiteY29" fmla="*/ 3476625 h 4629150"/>
              <a:gd name="connsiteX30" fmla="*/ 4201755 w 6563955"/>
              <a:gd name="connsiteY30" fmla="*/ 3438525 h 4629150"/>
              <a:gd name="connsiteX31" fmla="*/ 4487505 w 6563955"/>
              <a:gd name="connsiteY31" fmla="*/ 3505200 h 4629150"/>
              <a:gd name="connsiteX32" fmla="*/ 4592280 w 6563955"/>
              <a:gd name="connsiteY32" fmla="*/ 3571875 h 4629150"/>
              <a:gd name="connsiteX33" fmla="*/ 4839930 w 6563955"/>
              <a:gd name="connsiteY33" fmla="*/ 3457575 h 4629150"/>
              <a:gd name="connsiteX34" fmla="*/ 5011380 w 6563955"/>
              <a:gd name="connsiteY34" fmla="*/ 3448050 h 4629150"/>
              <a:gd name="connsiteX35" fmla="*/ 5182830 w 6563955"/>
              <a:gd name="connsiteY35" fmla="*/ 3381375 h 4629150"/>
              <a:gd name="connsiteX36" fmla="*/ 5268555 w 6563955"/>
              <a:gd name="connsiteY36" fmla="*/ 3314700 h 4629150"/>
              <a:gd name="connsiteX37" fmla="*/ 5382855 w 6563955"/>
              <a:gd name="connsiteY37" fmla="*/ 3228975 h 4629150"/>
              <a:gd name="connsiteX38" fmla="*/ 5516205 w 6563955"/>
              <a:gd name="connsiteY38" fmla="*/ 3257550 h 4629150"/>
              <a:gd name="connsiteX39" fmla="*/ 5735280 w 6563955"/>
              <a:gd name="connsiteY39" fmla="*/ 3295650 h 4629150"/>
              <a:gd name="connsiteX40" fmla="*/ 5925780 w 6563955"/>
              <a:gd name="connsiteY40" fmla="*/ 3324225 h 4629150"/>
              <a:gd name="connsiteX41" fmla="*/ 5925780 w 6563955"/>
              <a:gd name="connsiteY41" fmla="*/ 3200400 h 4629150"/>
              <a:gd name="connsiteX42" fmla="*/ 5878155 w 6563955"/>
              <a:gd name="connsiteY42" fmla="*/ 3124200 h 4629150"/>
              <a:gd name="connsiteX43" fmla="*/ 5840055 w 6563955"/>
              <a:gd name="connsiteY43" fmla="*/ 3028950 h 4629150"/>
              <a:gd name="connsiteX44" fmla="*/ 5830530 w 6563955"/>
              <a:gd name="connsiteY44" fmla="*/ 2857500 h 4629150"/>
              <a:gd name="connsiteX45" fmla="*/ 5801955 w 6563955"/>
              <a:gd name="connsiteY45" fmla="*/ 2771775 h 4629150"/>
              <a:gd name="connsiteX46" fmla="*/ 5821005 w 6563955"/>
              <a:gd name="connsiteY46" fmla="*/ 2438400 h 4629150"/>
              <a:gd name="connsiteX47" fmla="*/ 5982930 w 6563955"/>
              <a:gd name="connsiteY47" fmla="*/ 2162175 h 4629150"/>
              <a:gd name="connsiteX48" fmla="*/ 6087705 w 6563955"/>
              <a:gd name="connsiteY48" fmla="*/ 2019300 h 4629150"/>
              <a:gd name="connsiteX49" fmla="*/ 6087705 w 6563955"/>
              <a:gd name="connsiteY49" fmla="*/ 1809750 h 4629150"/>
              <a:gd name="connsiteX50" fmla="*/ 6078180 w 6563955"/>
              <a:gd name="connsiteY50" fmla="*/ 1666875 h 4629150"/>
              <a:gd name="connsiteX51" fmla="*/ 6040080 w 6563955"/>
              <a:gd name="connsiteY51" fmla="*/ 1600200 h 4629150"/>
              <a:gd name="connsiteX52" fmla="*/ 6001980 w 6563955"/>
              <a:gd name="connsiteY52" fmla="*/ 1409700 h 4629150"/>
              <a:gd name="connsiteX53" fmla="*/ 6021030 w 6563955"/>
              <a:gd name="connsiteY53" fmla="*/ 1247775 h 4629150"/>
              <a:gd name="connsiteX54" fmla="*/ 6097230 w 6563955"/>
              <a:gd name="connsiteY54" fmla="*/ 1152525 h 4629150"/>
              <a:gd name="connsiteX55" fmla="*/ 6087705 w 6563955"/>
              <a:gd name="connsiteY55" fmla="*/ 1000125 h 4629150"/>
              <a:gd name="connsiteX56" fmla="*/ 6087705 w 6563955"/>
              <a:gd name="connsiteY56" fmla="*/ 895350 h 4629150"/>
              <a:gd name="connsiteX57" fmla="*/ 6211530 w 6563955"/>
              <a:gd name="connsiteY57" fmla="*/ 685800 h 4629150"/>
              <a:gd name="connsiteX58" fmla="*/ 6221055 w 6563955"/>
              <a:gd name="connsiteY58" fmla="*/ 581025 h 4629150"/>
              <a:gd name="connsiteX59" fmla="*/ 6221055 w 6563955"/>
              <a:gd name="connsiteY59" fmla="*/ 504825 h 4629150"/>
              <a:gd name="connsiteX60" fmla="*/ 6306780 w 6563955"/>
              <a:gd name="connsiteY60" fmla="*/ 352425 h 4629150"/>
              <a:gd name="connsiteX61" fmla="*/ 6344880 w 6563955"/>
              <a:gd name="connsiteY61" fmla="*/ 238125 h 4629150"/>
              <a:gd name="connsiteX62" fmla="*/ 6468705 w 6563955"/>
              <a:gd name="connsiteY62" fmla="*/ 95250 h 4629150"/>
              <a:gd name="connsiteX63" fmla="*/ 6563955 w 6563955"/>
              <a:gd name="connsiteY63" fmla="*/ 0 h 4629150"/>
              <a:gd name="connsiteX0" fmla="*/ 1230 w 6468705"/>
              <a:gd name="connsiteY0" fmla="*/ 4533900 h 4533900"/>
              <a:gd name="connsiteX1" fmla="*/ 29805 w 6468705"/>
              <a:gd name="connsiteY1" fmla="*/ 4400550 h 4533900"/>
              <a:gd name="connsiteX2" fmla="*/ 201255 w 6468705"/>
              <a:gd name="connsiteY2" fmla="*/ 4362450 h 4533900"/>
              <a:gd name="connsiteX3" fmla="*/ 391755 w 6468705"/>
              <a:gd name="connsiteY3" fmla="*/ 4410075 h 4533900"/>
              <a:gd name="connsiteX4" fmla="*/ 534630 w 6468705"/>
              <a:gd name="connsiteY4" fmla="*/ 4362450 h 4533900"/>
              <a:gd name="connsiteX5" fmla="*/ 677505 w 6468705"/>
              <a:gd name="connsiteY5" fmla="*/ 4343400 h 4533900"/>
              <a:gd name="connsiteX6" fmla="*/ 820380 w 6468705"/>
              <a:gd name="connsiteY6" fmla="*/ 4191000 h 4533900"/>
              <a:gd name="connsiteX7" fmla="*/ 820380 w 6468705"/>
              <a:gd name="connsiteY7" fmla="*/ 4086225 h 4533900"/>
              <a:gd name="connsiteX8" fmla="*/ 991830 w 6468705"/>
              <a:gd name="connsiteY8" fmla="*/ 3962400 h 4533900"/>
              <a:gd name="connsiteX9" fmla="*/ 1068030 w 6468705"/>
              <a:gd name="connsiteY9" fmla="*/ 3790950 h 4533900"/>
              <a:gd name="connsiteX10" fmla="*/ 1191855 w 6468705"/>
              <a:gd name="connsiteY10" fmla="*/ 3619500 h 4533900"/>
              <a:gd name="connsiteX11" fmla="*/ 1477605 w 6468705"/>
              <a:gd name="connsiteY11" fmla="*/ 3562350 h 4533900"/>
              <a:gd name="connsiteX12" fmla="*/ 1572855 w 6468705"/>
              <a:gd name="connsiteY12" fmla="*/ 3695700 h 4533900"/>
              <a:gd name="connsiteX13" fmla="*/ 1677630 w 6468705"/>
              <a:gd name="connsiteY13" fmla="*/ 3790950 h 4533900"/>
              <a:gd name="connsiteX14" fmla="*/ 1782405 w 6468705"/>
              <a:gd name="connsiteY14" fmla="*/ 3829050 h 4533900"/>
              <a:gd name="connsiteX15" fmla="*/ 1820505 w 6468705"/>
              <a:gd name="connsiteY15" fmla="*/ 3752850 h 4533900"/>
              <a:gd name="connsiteX16" fmla="*/ 1887180 w 6468705"/>
              <a:gd name="connsiteY16" fmla="*/ 3619500 h 4533900"/>
              <a:gd name="connsiteX17" fmla="*/ 2011005 w 6468705"/>
              <a:gd name="connsiteY17" fmla="*/ 3448050 h 4533900"/>
              <a:gd name="connsiteX18" fmla="*/ 2115780 w 6468705"/>
              <a:gd name="connsiteY18" fmla="*/ 3371850 h 4533900"/>
              <a:gd name="connsiteX19" fmla="*/ 2211030 w 6468705"/>
              <a:gd name="connsiteY19" fmla="*/ 3276600 h 4533900"/>
              <a:gd name="connsiteX20" fmla="*/ 2344380 w 6468705"/>
              <a:gd name="connsiteY20" fmla="*/ 3343275 h 4533900"/>
              <a:gd name="connsiteX21" fmla="*/ 2620605 w 6468705"/>
              <a:gd name="connsiteY21" fmla="*/ 3448050 h 4533900"/>
              <a:gd name="connsiteX22" fmla="*/ 3030180 w 6468705"/>
              <a:gd name="connsiteY22" fmla="*/ 3695700 h 4533900"/>
              <a:gd name="connsiteX23" fmla="*/ 3154005 w 6468705"/>
              <a:gd name="connsiteY23" fmla="*/ 3695700 h 4533900"/>
              <a:gd name="connsiteX24" fmla="*/ 3182580 w 6468705"/>
              <a:gd name="connsiteY24" fmla="*/ 3533775 h 4533900"/>
              <a:gd name="connsiteX25" fmla="*/ 3334980 w 6468705"/>
              <a:gd name="connsiteY25" fmla="*/ 3571875 h 4533900"/>
              <a:gd name="connsiteX26" fmla="*/ 3477855 w 6468705"/>
              <a:gd name="connsiteY26" fmla="*/ 3600450 h 4533900"/>
              <a:gd name="connsiteX27" fmla="*/ 3715980 w 6468705"/>
              <a:gd name="connsiteY27" fmla="*/ 3533775 h 4533900"/>
              <a:gd name="connsiteX28" fmla="*/ 3982680 w 6468705"/>
              <a:gd name="connsiteY28" fmla="*/ 3486150 h 4533900"/>
              <a:gd name="connsiteX29" fmla="*/ 4116030 w 6468705"/>
              <a:gd name="connsiteY29" fmla="*/ 3381375 h 4533900"/>
              <a:gd name="connsiteX30" fmla="*/ 4201755 w 6468705"/>
              <a:gd name="connsiteY30" fmla="*/ 3343275 h 4533900"/>
              <a:gd name="connsiteX31" fmla="*/ 4487505 w 6468705"/>
              <a:gd name="connsiteY31" fmla="*/ 3409950 h 4533900"/>
              <a:gd name="connsiteX32" fmla="*/ 4592280 w 6468705"/>
              <a:gd name="connsiteY32" fmla="*/ 3476625 h 4533900"/>
              <a:gd name="connsiteX33" fmla="*/ 4839930 w 6468705"/>
              <a:gd name="connsiteY33" fmla="*/ 3362325 h 4533900"/>
              <a:gd name="connsiteX34" fmla="*/ 5011380 w 6468705"/>
              <a:gd name="connsiteY34" fmla="*/ 3352800 h 4533900"/>
              <a:gd name="connsiteX35" fmla="*/ 5182830 w 6468705"/>
              <a:gd name="connsiteY35" fmla="*/ 3286125 h 4533900"/>
              <a:gd name="connsiteX36" fmla="*/ 5268555 w 6468705"/>
              <a:gd name="connsiteY36" fmla="*/ 3219450 h 4533900"/>
              <a:gd name="connsiteX37" fmla="*/ 5382855 w 6468705"/>
              <a:gd name="connsiteY37" fmla="*/ 3133725 h 4533900"/>
              <a:gd name="connsiteX38" fmla="*/ 5516205 w 6468705"/>
              <a:gd name="connsiteY38" fmla="*/ 3162300 h 4533900"/>
              <a:gd name="connsiteX39" fmla="*/ 5735280 w 6468705"/>
              <a:gd name="connsiteY39" fmla="*/ 3200400 h 4533900"/>
              <a:gd name="connsiteX40" fmla="*/ 5925780 w 6468705"/>
              <a:gd name="connsiteY40" fmla="*/ 3228975 h 4533900"/>
              <a:gd name="connsiteX41" fmla="*/ 5925780 w 6468705"/>
              <a:gd name="connsiteY41" fmla="*/ 3105150 h 4533900"/>
              <a:gd name="connsiteX42" fmla="*/ 5878155 w 6468705"/>
              <a:gd name="connsiteY42" fmla="*/ 3028950 h 4533900"/>
              <a:gd name="connsiteX43" fmla="*/ 5840055 w 6468705"/>
              <a:gd name="connsiteY43" fmla="*/ 2933700 h 4533900"/>
              <a:gd name="connsiteX44" fmla="*/ 5830530 w 6468705"/>
              <a:gd name="connsiteY44" fmla="*/ 2762250 h 4533900"/>
              <a:gd name="connsiteX45" fmla="*/ 5801955 w 6468705"/>
              <a:gd name="connsiteY45" fmla="*/ 2676525 h 4533900"/>
              <a:gd name="connsiteX46" fmla="*/ 5821005 w 6468705"/>
              <a:gd name="connsiteY46" fmla="*/ 2343150 h 4533900"/>
              <a:gd name="connsiteX47" fmla="*/ 5982930 w 6468705"/>
              <a:gd name="connsiteY47" fmla="*/ 2066925 h 4533900"/>
              <a:gd name="connsiteX48" fmla="*/ 6087705 w 6468705"/>
              <a:gd name="connsiteY48" fmla="*/ 1924050 h 4533900"/>
              <a:gd name="connsiteX49" fmla="*/ 6087705 w 6468705"/>
              <a:gd name="connsiteY49" fmla="*/ 1714500 h 4533900"/>
              <a:gd name="connsiteX50" fmla="*/ 6078180 w 6468705"/>
              <a:gd name="connsiteY50" fmla="*/ 1571625 h 4533900"/>
              <a:gd name="connsiteX51" fmla="*/ 6040080 w 6468705"/>
              <a:gd name="connsiteY51" fmla="*/ 1504950 h 4533900"/>
              <a:gd name="connsiteX52" fmla="*/ 6001980 w 6468705"/>
              <a:gd name="connsiteY52" fmla="*/ 1314450 h 4533900"/>
              <a:gd name="connsiteX53" fmla="*/ 6021030 w 6468705"/>
              <a:gd name="connsiteY53" fmla="*/ 1152525 h 4533900"/>
              <a:gd name="connsiteX54" fmla="*/ 6097230 w 6468705"/>
              <a:gd name="connsiteY54" fmla="*/ 1057275 h 4533900"/>
              <a:gd name="connsiteX55" fmla="*/ 6087705 w 6468705"/>
              <a:gd name="connsiteY55" fmla="*/ 904875 h 4533900"/>
              <a:gd name="connsiteX56" fmla="*/ 6087705 w 6468705"/>
              <a:gd name="connsiteY56" fmla="*/ 800100 h 4533900"/>
              <a:gd name="connsiteX57" fmla="*/ 6211530 w 6468705"/>
              <a:gd name="connsiteY57" fmla="*/ 590550 h 4533900"/>
              <a:gd name="connsiteX58" fmla="*/ 6221055 w 6468705"/>
              <a:gd name="connsiteY58" fmla="*/ 485775 h 4533900"/>
              <a:gd name="connsiteX59" fmla="*/ 6221055 w 6468705"/>
              <a:gd name="connsiteY59" fmla="*/ 409575 h 4533900"/>
              <a:gd name="connsiteX60" fmla="*/ 6306780 w 6468705"/>
              <a:gd name="connsiteY60" fmla="*/ 257175 h 4533900"/>
              <a:gd name="connsiteX61" fmla="*/ 6344880 w 6468705"/>
              <a:gd name="connsiteY61" fmla="*/ 142875 h 4533900"/>
              <a:gd name="connsiteX62" fmla="*/ 6468705 w 6468705"/>
              <a:gd name="connsiteY62" fmla="*/ 0 h 4533900"/>
              <a:gd name="connsiteX0" fmla="*/ 1230 w 6344880"/>
              <a:gd name="connsiteY0" fmla="*/ 4391025 h 4391025"/>
              <a:gd name="connsiteX1" fmla="*/ 29805 w 6344880"/>
              <a:gd name="connsiteY1" fmla="*/ 4257675 h 4391025"/>
              <a:gd name="connsiteX2" fmla="*/ 201255 w 6344880"/>
              <a:gd name="connsiteY2" fmla="*/ 4219575 h 4391025"/>
              <a:gd name="connsiteX3" fmla="*/ 391755 w 6344880"/>
              <a:gd name="connsiteY3" fmla="*/ 4267200 h 4391025"/>
              <a:gd name="connsiteX4" fmla="*/ 534630 w 6344880"/>
              <a:gd name="connsiteY4" fmla="*/ 4219575 h 4391025"/>
              <a:gd name="connsiteX5" fmla="*/ 677505 w 6344880"/>
              <a:gd name="connsiteY5" fmla="*/ 4200525 h 4391025"/>
              <a:gd name="connsiteX6" fmla="*/ 820380 w 6344880"/>
              <a:gd name="connsiteY6" fmla="*/ 4048125 h 4391025"/>
              <a:gd name="connsiteX7" fmla="*/ 820380 w 6344880"/>
              <a:gd name="connsiteY7" fmla="*/ 3943350 h 4391025"/>
              <a:gd name="connsiteX8" fmla="*/ 991830 w 6344880"/>
              <a:gd name="connsiteY8" fmla="*/ 3819525 h 4391025"/>
              <a:gd name="connsiteX9" fmla="*/ 1068030 w 6344880"/>
              <a:gd name="connsiteY9" fmla="*/ 3648075 h 4391025"/>
              <a:gd name="connsiteX10" fmla="*/ 1191855 w 6344880"/>
              <a:gd name="connsiteY10" fmla="*/ 3476625 h 4391025"/>
              <a:gd name="connsiteX11" fmla="*/ 1477605 w 6344880"/>
              <a:gd name="connsiteY11" fmla="*/ 3419475 h 4391025"/>
              <a:gd name="connsiteX12" fmla="*/ 1572855 w 6344880"/>
              <a:gd name="connsiteY12" fmla="*/ 3552825 h 4391025"/>
              <a:gd name="connsiteX13" fmla="*/ 1677630 w 6344880"/>
              <a:gd name="connsiteY13" fmla="*/ 3648075 h 4391025"/>
              <a:gd name="connsiteX14" fmla="*/ 1782405 w 6344880"/>
              <a:gd name="connsiteY14" fmla="*/ 3686175 h 4391025"/>
              <a:gd name="connsiteX15" fmla="*/ 1820505 w 6344880"/>
              <a:gd name="connsiteY15" fmla="*/ 3609975 h 4391025"/>
              <a:gd name="connsiteX16" fmla="*/ 1887180 w 6344880"/>
              <a:gd name="connsiteY16" fmla="*/ 3476625 h 4391025"/>
              <a:gd name="connsiteX17" fmla="*/ 2011005 w 6344880"/>
              <a:gd name="connsiteY17" fmla="*/ 3305175 h 4391025"/>
              <a:gd name="connsiteX18" fmla="*/ 2115780 w 6344880"/>
              <a:gd name="connsiteY18" fmla="*/ 3228975 h 4391025"/>
              <a:gd name="connsiteX19" fmla="*/ 2211030 w 6344880"/>
              <a:gd name="connsiteY19" fmla="*/ 3133725 h 4391025"/>
              <a:gd name="connsiteX20" fmla="*/ 2344380 w 6344880"/>
              <a:gd name="connsiteY20" fmla="*/ 3200400 h 4391025"/>
              <a:gd name="connsiteX21" fmla="*/ 2620605 w 6344880"/>
              <a:gd name="connsiteY21" fmla="*/ 3305175 h 4391025"/>
              <a:gd name="connsiteX22" fmla="*/ 3030180 w 6344880"/>
              <a:gd name="connsiteY22" fmla="*/ 3552825 h 4391025"/>
              <a:gd name="connsiteX23" fmla="*/ 3154005 w 6344880"/>
              <a:gd name="connsiteY23" fmla="*/ 3552825 h 4391025"/>
              <a:gd name="connsiteX24" fmla="*/ 3182580 w 6344880"/>
              <a:gd name="connsiteY24" fmla="*/ 3390900 h 4391025"/>
              <a:gd name="connsiteX25" fmla="*/ 3334980 w 6344880"/>
              <a:gd name="connsiteY25" fmla="*/ 3429000 h 4391025"/>
              <a:gd name="connsiteX26" fmla="*/ 3477855 w 6344880"/>
              <a:gd name="connsiteY26" fmla="*/ 3457575 h 4391025"/>
              <a:gd name="connsiteX27" fmla="*/ 3715980 w 6344880"/>
              <a:gd name="connsiteY27" fmla="*/ 3390900 h 4391025"/>
              <a:gd name="connsiteX28" fmla="*/ 3982680 w 6344880"/>
              <a:gd name="connsiteY28" fmla="*/ 3343275 h 4391025"/>
              <a:gd name="connsiteX29" fmla="*/ 4116030 w 6344880"/>
              <a:gd name="connsiteY29" fmla="*/ 3238500 h 4391025"/>
              <a:gd name="connsiteX30" fmla="*/ 4201755 w 6344880"/>
              <a:gd name="connsiteY30" fmla="*/ 3200400 h 4391025"/>
              <a:gd name="connsiteX31" fmla="*/ 4487505 w 6344880"/>
              <a:gd name="connsiteY31" fmla="*/ 3267075 h 4391025"/>
              <a:gd name="connsiteX32" fmla="*/ 4592280 w 6344880"/>
              <a:gd name="connsiteY32" fmla="*/ 3333750 h 4391025"/>
              <a:gd name="connsiteX33" fmla="*/ 4839930 w 6344880"/>
              <a:gd name="connsiteY33" fmla="*/ 3219450 h 4391025"/>
              <a:gd name="connsiteX34" fmla="*/ 5011380 w 6344880"/>
              <a:gd name="connsiteY34" fmla="*/ 3209925 h 4391025"/>
              <a:gd name="connsiteX35" fmla="*/ 5182830 w 6344880"/>
              <a:gd name="connsiteY35" fmla="*/ 3143250 h 4391025"/>
              <a:gd name="connsiteX36" fmla="*/ 5268555 w 6344880"/>
              <a:gd name="connsiteY36" fmla="*/ 3076575 h 4391025"/>
              <a:gd name="connsiteX37" fmla="*/ 5382855 w 6344880"/>
              <a:gd name="connsiteY37" fmla="*/ 2990850 h 4391025"/>
              <a:gd name="connsiteX38" fmla="*/ 5516205 w 6344880"/>
              <a:gd name="connsiteY38" fmla="*/ 3019425 h 4391025"/>
              <a:gd name="connsiteX39" fmla="*/ 5735280 w 6344880"/>
              <a:gd name="connsiteY39" fmla="*/ 3057525 h 4391025"/>
              <a:gd name="connsiteX40" fmla="*/ 5925780 w 6344880"/>
              <a:gd name="connsiteY40" fmla="*/ 3086100 h 4391025"/>
              <a:gd name="connsiteX41" fmla="*/ 5925780 w 6344880"/>
              <a:gd name="connsiteY41" fmla="*/ 2962275 h 4391025"/>
              <a:gd name="connsiteX42" fmla="*/ 5878155 w 6344880"/>
              <a:gd name="connsiteY42" fmla="*/ 2886075 h 4391025"/>
              <a:gd name="connsiteX43" fmla="*/ 5840055 w 6344880"/>
              <a:gd name="connsiteY43" fmla="*/ 2790825 h 4391025"/>
              <a:gd name="connsiteX44" fmla="*/ 5830530 w 6344880"/>
              <a:gd name="connsiteY44" fmla="*/ 2619375 h 4391025"/>
              <a:gd name="connsiteX45" fmla="*/ 5801955 w 6344880"/>
              <a:gd name="connsiteY45" fmla="*/ 2533650 h 4391025"/>
              <a:gd name="connsiteX46" fmla="*/ 5821005 w 6344880"/>
              <a:gd name="connsiteY46" fmla="*/ 2200275 h 4391025"/>
              <a:gd name="connsiteX47" fmla="*/ 5982930 w 6344880"/>
              <a:gd name="connsiteY47" fmla="*/ 1924050 h 4391025"/>
              <a:gd name="connsiteX48" fmla="*/ 6087705 w 6344880"/>
              <a:gd name="connsiteY48" fmla="*/ 1781175 h 4391025"/>
              <a:gd name="connsiteX49" fmla="*/ 6087705 w 6344880"/>
              <a:gd name="connsiteY49" fmla="*/ 1571625 h 4391025"/>
              <a:gd name="connsiteX50" fmla="*/ 6078180 w 6344880"/>
              <a:gd name="connsiteY50" fmla="*/ 1428750 h 4391025"/>
              <a:gd name="connsiteX51" fmla="*/ 6040080 w 6344880"/>
              <a:gd name="connsiteY51" fmla="*/ 1362075 h 4391025"/>
              <a:gd name="connsiteX52" fmla="*/ 6001980 w 6344880"/>
              <a:gd name="connsiteY52" fmla="*/ 1171575 h 4391025"/>
              <a:gd name="connsiteX53" fmla="*/ 6021030 w 6344880"/>
              <a:gd name="connsiteY53" fmla="*/ 1009650 h 4391025"/>
              <a:gd name="connsiteX54" fmla="*/ 6097230 w 6344880"/>
              <a:gd name="connsiteY54" fmla="*/ 914400 h 4391025"/>
              <a:gd name="connsiteX55" fmla="*/ 6087705 w 6344880"/>
              <a:gd name="connsiteY55" fmla="*/ 762000 h 4391025"/>
              <a:gd name="connsiteX56" fmla="*/ 6087705 w 6344880"/>
              <a:gd name="connsiteY56" fmla="*/ 657225 h 4391025"/>
              <a:gd name="connsiteX57" fmla="*/ 6211530 w 6344880"/>
              <a:gd name="connsiteY57" fmla="*/ 447675 h 4391025"/>
              <a:gd name="connsiteX58" fmla="*/ 6221055 w 6344880"/>
              <a:gd name="connsiteY58" fmla="*/ 342900 h 4391025"/>
              <a:gd name="connsiteX59" fmla="*/ 6221055 w 6344880"/>
              <a:gd name="connsiteY59" fmla="*/ 266700 h 4391025"/>
              <a:gd name="connsiteX60" fmla="*/ 6306780 w 6344880"/>
              <a:gd name="connsiteY60" fmla="*/ 114300 h 4391025"/>
              <a:gd name="connsiteX61" fmla="*/ 6344880 w 6344880"/>
              <a:gd name="connsiteY61" fmla="*/ 0 h 4391025"/>
              <a:gd name="connsiteX0" fmla="*/ 1230 w 6306780"/>
              <a:gd name="connsiteY0" fmla="*/ 4276725 h 4276725"/>
              <a:gd name="connsiteX1" fmla="*/ 29805 w 6306780"/>
              <a:gd name="connsiteY1" fmla="*/ 4143375 h 4276725"/>
              <a:gd name="connsiteX2" fmla="*/ 201255 w 6306780"/>
              <a:gd name="connsiteY2" fmla="*/ 4105275 h 4276725"/>
              <a:gd name="connsiteX3" fmla="*/ 391755 w 6306780"/>
              <a:gd name="connsiteY3" fmla="*/ 4152900 h 4276725"/>
              <a:gd name="connsiteX4" fmla="*/ 534630 w 6306780"/>
              <a:gd name="connsiteY4" fmla="*/ 4105275 h 4276725"/>
              <a:gd name="connsiteX5" fmla="*/ 677505 w 6306780"/>
              <a:gd name="connsiteY5" fmla="*/ 4086225 h 4276725"/>
              <a:gd name="connsiteX6" fmla="*/ 820380 w 6306780"/>
              <a:gd name="connsiteY6" fmla="*/ 3933825 h 4276725"/>
              <a:gd name="connsiteX7" fmla="*/ 820380 w 6306780"/>
              <a:gd name="connsiteY7" fmla="*/ 3829050 h 4276725"/>
              <a:gd name="connsiteX8" fmla="*/ 991830 w 6306780"/>
              <a:gd name="connsiteY8" fmla="*/ 3705225 h 4276725"/>
              <a:gd name="connsiteX9" fmla="*/ 1068030 w 6306780"/>
              <a:gd name="connsiteY9" fmla="*/ 3533775 h 4276725"/>
              <a:gd name="connsiteX10" fmla="*/ 1191855 w 6306780"/>
              <a:gd name="connsiteY10" fmla="*/ 3362325 h 4276725"/>
              <a:gd name="connsiteX11" fmla="*/ 1477605 w 6306780"/>
              <a:gd name="connsiteY11" fmla="*/ 3305175 h 4276725"/>
              <a:gd name="connsiteX12" fmla="*/ 1572855 w 6306780"/>
              <a:gd name="connsiteY12" fmla="*/ 3438525 h 4276725"/>
              <a:gd name="connsiteX13" fmla="*/ 1677630 w 6306780"/>
              <a:gd name="connsiteY13" fmla="*/ 3533775 h 4276725"/>
              <a:gd name="connsiteX14" fmla="*/ 1782405 w 6306780"/>
              <a:gd name="connsiteY14" fmla="*/ 3571875 h 4276725"/>
              <a:gd name="connsiteX15" fmla="*/ 1820505 w 6306780"/>
              <a:gd name="connsiteY15" fmla="*/ 3495675 h 4276725"/>
              <a:gd name="connsiteX16" fmla="*/ 1887180 w 6306780"/>
              <a:gd name="connsiteY16" fmla="*/ 3362325 h 4276725"/>
              <a:gd name="connsiteX17" fmla="*/ 2011005 w 6306780"/>
              <a:gd name="connsiteY17" fmla="*/ 3190875 h 4276725"/>
              <a:gd name="connsiteX18" fmla="*/ 2115780 w 6306780"/>
              <a:gd name="connsiteY18" fmla="*/ 3114675 h 4276725"/>
              <a:gd name="connsiteX19" fmla="*/ 2211030 w 6306780"/>
              <a:gd name="connsiteY19" fmla="*/ 3019425 h 4276725"/>
              <a:gd name="connsiteX20" fmla="*/ 2344380 w 6306780"/>
              <a:gd name="connsiteY20" fmla="*/ 3086100 h 4276725"/>
              <a:gd name="connsiteX21" fmla="*/ 2620605 w 6306780"/>
              <a:gd name="connsiteY21" fmla="*/ 3190875 h 4276725"/>
              <a:gd name="connsiteX22" fmla="*/ 3030180 w 6306780"/>
              <a:gd name="connsiteY22" fmla="*/ 3438525 h 4276725"/>
              <a:gd name="connsiteX23" fmla="*/ 3154005 w 6306780"/>
              <a:gd name="connsiteY23" fmla="*/ 3438525 h 4276725"/>
              <a:gd name="connsiteX24" fmla="*/ 3182580 w 6306780"/>
              <a:gd name="connsiteY24" fmla="*/ 3276600 h 4276725"/>
              <a:gd name="connsiteX25" fmla="*/ 3334980 w 6306780"/>
              <a:gd name="connsiteY25" fmla="*/ 3314700 h 4276725"/>
              <a:gd name="connsiteX26" fmla="*/ 3477855 w 6306780"/>
              <a:gd name="connsiteY26" fmla="*/ 3343275 h 4276725"/>
              <a:gd name="connsiteX27" fmla="*/ 3715980 w 6306780"/>
              <a:gd name="connsiteY27" fmla="*/ 3276600 h 4276725"/>
              <a:gd name="connsiteX28" fmla="*/ 3982680 w 6306780"/>
              <a:gd name="connsiteY28" fmla="*/ 3228975 h 4276725"/>
              <a:gd name="connsiteX29" fmla="*/ 4116030 w 6306780"/>
              <a:gd name="connsiteY29" fmla="*/ 3124200 h 4276725"/>
              <a:gd name="connsiteX30" fmla="*/ 4201755 w 6306780"/>
              <a:gd name="connsiteY30" fmla="*/ 3086100 h 4276725"/>
              <a:gd name="connsiteX31" fmla="*/ 4487505 w 6306780"/>
              <a:gd name="connsiteY31" fmla="*/ 3152775 h 4276725"/>
              <a:gd name="connsiteX32" fmla="*/ 4592280 w 6306780"/>
              <a:gd name="connsiteY32" fmla="*/ 3219450 h 4276725"/>
              <a:gd name="connsiteX33" fmla="*/ 4839930 w 6306780"/>
              <a:gd name="connsiteY33" fmla="*/ 3105150 h 4276725"/>
              <a:gd name="connsiteX34" fmla="*/ 5011380 w 6306780"/>
              <a:gd name="connsiteY34" fmla="*/ 3095625 h 4276725"/>
              <a:gd name="connsiteX35" fmla="*/ 5182830 w 6306780"/>
              <a:gd name="connsiteY35" fmla="*/ 3028950 h 4276725"/>
              <a:gd name="connsiteX36" fmla="*/ 5268555 w 6306780"/>
              <a:gd name="connsiteY36" fmla="*/ 2962275 h 4276725"/>
              <a:gd name="connsiteX37" fmla="*/ 5382855 w 6306780"/>
              <a:gd name="connsiteY37" fmla="*/ 2876550 h 4276725"/>
              <a:gd name="connsiteX38" fmla="*/ 5516205 w 6306780"/>
              <a:gd name="connsiteY38" fmla="*/ 2905125 h 4276725"/>
              <a:gd name="connsiteX39" fmla="*/ 5735280 w 6306780"/>
              <a:gd name="connsiteY39" fmla="*/ 2943225 h 4276725"/>
              <a:gd name="connsiteX40" fmla="*/ 5925780 w 6306780"/>
              <a:gd name="connsiteY40" fmla="*/ 2971800 h 4276725"/>
              <a:gd name="connsiteX41" fmla="*/ 5925780 w 6306780"/>
              <a:gd name="connsiteY41" fmla="*/ 2847975 h 4276725"/>
              <a:gd name="connsiteX42" fmla="*/ 5878155 w 6306780"/>
              <a:gd name="connsiteY42" fmla="*/ 2771775 h 4276725"/>
              <a:gd name="connsiteX43" fmla="*/ 5840055 w 6306780"/>
              <a:gd name="connsiteY43" fmla="*/ 2676525 h 4276725"/>
              <a:gd name="connsiteX44" fmla="*/ 5830530 w 6306780"/>
              <a:gd name="connsiteY44" fmla="*/ 2505075 h 4276725"/>
              <a:gd name="connsiteX45" fmla="*/ 5801955 w 6306780"/>
              <a:gd name="connsiteY45" fmla="*/ 2419350 h 4276725"/>
              <a:gd name="connsiteX46" fmla="*/ 5821005 w 6306780"/>
              <a:gd name="connsiteY46" fmla="*/ 2085975 h 4276725"/>
              <a:gd name="connsiteX47" fmla="*/ 5982930 w 6306780"/>
              <a:gd name="connsiteY47" fmla="*/ 1809750 h 4276725"/>
              <a:gd name="connsiteX48" fmla="*/ 6087705 w 6306780"/>
              <a:gd name="connsiteY48" fmla="*/ 1666875 h 4276725"/>
              <a:gd name="connsiteX49" fmla="*/ 6087705 w 6306780"/>
              <a:gd name="connsiteY49" fmla="*/ 1457325 h 4276725"/>
              <a:gd name="connsiteX50" fmla="*/ 6078180 w 6306780"/>
              <a:gd name="connsiteY50" fmla="*/ 1314450 h 4276725"/>
              <a:gd name="connsiteX51" fmla="*/ 6040080 w 6306780"/>
              <a:gd name="connsiteY51" fmla="*/ 1247775 h 4276725"/>
              <a:gd name="connsiteX52" fmla="*/ 6001980 w 6306780"/>
              <a:gd name="connsiteY52" fmla="*/ 1057275 h 4276725"/>
              <a:gd name="connsiteX53" fmla="*/ 6021030 w 6306780"/>
              <a:gd name="connsiteY53" fmla="*/ 895350 h 4276725"/>
              <a:gd name="connsiteX54" fmla="*/ 6097230 w 6306780"/>
              <a:gd name="connsiteY54" fmla="*/ 800100 h 4276725"/>
              <a:gd name="connsiteX55" fmla="*/ 6087705 w 6306780"/>
              <a:gd name="connsiteY55" fmla="*/ 647700 h 4276725"/>
              <a:gd name="connsiteX56" fmla="*/ 6087705 w 6306780"/>
              <a:gd name="connsiteY56" fmla="*/ 542925 h 4276725"/>
              <a:gd name="connsiteX57" fmla="*/ 6211530 w 6306780"/>
              <a:gd name="connsiteY57" fmla="*/ 333375 h 4276725"/>
              <a:gd name="connsiteX58" fmla="*/ 6221055 w 6306780"/>
              <a:gd name="connsiteY58" fmla="*/ 228600 h 4276725"/>
              <a:gd name="connsiteX59" fmla="*/ 6221055 w 6306780"/>
              <a:gd name="connsiteY59" fmla="*/ 152400 h 4276725"/>
              <a:gd name="connsiteX60" fmla="*/ 6306780 w 6306780"/>
              <a:gd name="connsiteY60" fmla="*/ 0 h 4276725"/>
              <a:gd name="connsiteX0" fmla="*/ 1230 w 6224126"/>
              <a:gd name="connsiteY0" fmla="*/ 4124325 h 4124325"/>
              <a:gd name="connsiteX1" fmla="*/ 29805 w 6224126"/>
              <a:gd name="connsiteY1" fmla="*/ 3990975 h 4124325"/>
              <a:gd name="connsiteX2" fmla="*/ 201255 w 6224126"/>
              <a:gd name="connsiteY2" fmla="*/ 3952875 h 4124325"/>
              <a:gd name="connsiteX3" fmla="*/ 391755 w 6224126"/>
              <a:gd name="connsiteY3" fmla="*/ 4000500 h 4124325"/>
              <a:gd name="connsiteX4" fmla="*/ 534630 w 6224126"/>
              <a:gd name="connsiteY4" fmla="*/ 3952875 h 4124325"/>
              <a:gd name="connsiteX5" fmla="*/ 677505 w 6224126"/>
              <a:gd name="connsiteY5" fmla="*/ 3933825 h 4124325"/>
              <a:gd name="connsiteX6" fmla="*/ 820380 w 6224126"/>
              <a:gd name="connsiteY6" fmla="*/ 3781425 h 4124325"/>
              <a:gd name="connsiteX7" fmla="*/ 820380 w 6224126"/>
              <a:gd name="connsiteY7" fmla="*/ 3676650 h 4124325"/>
              <a:gd name="connsiteX8" fmla="*/ 991830 w 6224126"/>
              <a:gd name="connsiteY8" fmla="*/ 3552825 h 4124325"/>
              <a:gd name="connsiteX9" fmla="*/ 1068030 w 6224126"/>
              <a:gd name="connsiteY9" fmla="*/ 3381375 h 4124325"/>
              <a:gd name="connsiteX10" fmla="*/ 1191855 w 6224126"/>
              <a:gd name="connsiteY10" fmla="*/ 3209925 h 4124325"/>
              <a:gd name="connsiteX11" fmla="*/ 1477605 w 6224126"/>
              <a:gd name="connsiteY11" fmla="*/ 3152775 h 4124325"/>
              <a:gd name="connsiteX12" fmla="*/ 1572855 w 6224126"/>
              <a:gd name="connsiteY12" fmla="*/ 3286125 h 4124325"/>
              <a:gd name="connsiteX13" fmla="*/ 1677630 w 6224126"/>
              <a:gd name="connsiteY13" fmla="*/ 3381375 h 4124325"/>
              <a:gd name="connsiteX14" fmla="*/ 1782405 w 6224126"/>
              <a:gd name="connsiteY14" fmla="*/ 3419475 h 4124325"/>
              <a:gd name="connsiteX15" fmla="*/ 1820505 w 6224126"/>
              <a:gd name="connsiteY15" fmla="*/ 3343275 h 4124325"/>
              <a:gd name="connsiteX16" fmla="*/ 1887180 w 6224126"/>
              <a:gd name="connsiteY16" fmla="*/ 3209925 h 4124325"/>
              <a:gd name="connsiteX17" fmla="*/ 2011005 w 6224126"/>
              <a:gd name="connsiteY17" fmla="*/ 3038475 h 4124325"/>
              <a:gd name="connsiteX18" fmla="*/ 2115780 w 6224126"/>
              <a:gd name="connsiteY18" fmla="*/ 2962275 h 4124325"/>
              <a:gd name="connsiteX19" fmla="*/ 2211030 w 6224126"/>
              <a:gd name="connsiteY19" fmla="*/ 2867025 h 4124325"/>
              <a:gd name="connsiteX20" fmla="*/ 2344380 w 6224126"/>
              <a:gd name="connsiteY20" fmla="*/ 2933700 h 4124325"/>
              <a:gd name="connsiteX21" fmla="*/ 2620605 w 6224126"/>
              <a:gd name="connsiteY21" fmla="*/ 3038475 h 4124325"/>
              <a:gd name="connsiteX22" fmla="*/ 3030180 w 6224126"/>
              <a:gd name="connsiteY22" fmla="*/ 3286125 h 4124325"/>
              <a:gd name="connsiteX23" fmla="*/ 3154005 w 6224126"/>
              <a:gd name="connsiteY23" fmla="*/ 3286125 h 4124325"/>
              <a:gd name="connsiteX24" fmla="*/ 3182580 w 6224126"/>
              <a:gd name="connsiteY24" fmla="*/ 3124200 h 4124325"/>
              <a:gd name="connsiteX25" fmla="*/ 3334980 w 6224126"/>
              <a:gd name="connsiteY25" fmla="*/ 3162300 h 4124325"/>
              <a:gd name="connsiteX26" fmla="*/ 3477855 w 6224126"/>
              <a:gd name="connsiteY26" fmla="*/ 3190875 h 4124325"/>
              <a:gd name="connsiteX27" fmla="*/ 3715980 w 6224126"/>
              <a:gd name="connsiteY27" fmla="*/ 3124200 h 4124325"/>
              <a:gd name="connsiteX28" fmla="*/ 3982680 w 6224126"/>
              <a:gd name="connsiteY28" fmla="*/ 3076575 h 4124325"/>
              <a:gd name="connsiteX29" fmla="*/ 4116030 w 6224126"/>
              <a:gd name="connsiteY29" fmla="*/ 2971800 h 4124325"/>
              <a:gd name="connsiteX30" fmla="*/ 4201755 w 6224126"/>
              <a:gd name="connsiteY30" fmla="*/ 2933700 h 4124325"/>
              <a:gd name="connsiteX31" fmla="*/ 4487505 w 6224126"/>
              <a:gd name="connsiteY31" fmla="*/ 3000375 h 4124325"/>
              <a:gd name="connsiteX32" fmla="*/ 4592280 w 6224126"/>
              <a:gd name="connsiteY32" fmla="*/ 3067050 h 4124325"/>
              <a:gd name="connsiteX33" fmla="*/ 4839930 w 6224126"/>
              <a:gd name="connsiteY33" fmla="*/ 2952750 h 4124325"/>
              <a:gd name="connsiteX34" fmla="*/ 5011380 w 6224126"/>
              <a:gd name="connsiteY34" fmla="*/ 2943225 h 4124325"/>
              <a:gd name="connsiteX35" fmla="*/ 5182830 w 6224126"/>
              <a:gd name="connsiteY35" fmla="*/ 2876550 h 4124325"/>
              <a:gd name="connsiteX36" fmla="*/ 5268555 w 6224126"/>
              <a:gd name="connsiteY36" fmla="*/ 2809875 h 4124325"/>
              <a:gd name="connsiteX37" fmla="*/ 5382855 w 6224126"/>
              <a:gd name="connsiteY37" fmla="*/ 2724150 h 4124325"/>
              <a:gd name="connsiteX38" fmla="*/ 5516205 w 6224126"/>
              <a:gd name="connsiteY38" fmla="*/ 2752725 h 4124325"/>
              <a:gd name="connsiteX39" fmla="*/ 5735280 w 6224126"/>
              <a:gd name="connsiteY39" fmla="*/ 2790825 h 4124325"/>
              <a:gd name="connsiteX40" fmla="*/ 5925780 w 6224126"/>
              <a:gd name="connsiteY40" fmla="*/ 2819400 h 4124325"/>
              <a:gd name="connsiteX41" fmla="*/ 5925780 w 6224126"/>
              <a:gd name="connsiteY41" fmla="*/ 2695575 h 4124325"/>
              <a:gd name="connsiteX42" fmla="*/ 5878155 w 6224126"/>
              <a:gd name="connsiteY42" fmla="*/ 2619375 h 4124325"/>
              <a:gd name="connsiteX43" fmla="*/ 5840055 w 6224126"/>
              <a:gd name="connsiteY43" fmla="*/ 2524125 h 4124325"/>
              <a:gd name="connsiteX44" fmla="*/ 5830530 w 6224126"/>
              <a:gd name="connsiteY44" fmla="*/ 2352675 h 4124325"/>
              <a:gd name="connsiteX45" fmla="*/ 5801955 w 6224126"/>
              <a:gd name="connsiteY45" fmla="*/ 2266950 h 4124325"/>
              <a:gd name="connsiteX46" fmla="*/ 5821005 w 6224126"/>
              <a:gd name="connsiteY46" fmla="*/ 1933575 h 4124325"/>
              <a:gd name="connsiteX47" fmla="*/ 5982930 w 6224126"/>
              <a:gd name="connsiteY47" fmla="*/ 1657350 h 4124325"/>
              <a:gd name="connsiteX48" fmla="*/ 6087705 w 6224126"/>
              <a:gd name="connsiteY48" fmla="*/ 1514475 h 4124325"/>
              <a:gd name="connsiteX49" fmla="*/ 6087705 w 6224126"/>
              <a:gd name="connsiteY49" fmla="*/ 1304925 h 4124325"/>
              <a:gd name="connsiteX50" fmla="*/ 6078180 w 6224126"/>
              <a:gd name="connsiteY50" fmla="*/ 1162050 h 4124325"/>
              <a:gd name="connsiteX51" fmla="*/ 6040080 w 6224126"/>
              <a:gd name="connsiteY51" fmla="*/ 1095375 h 4124325"/>
              <a:gd name="connsiteX52" fmla="*/ 6001980 w 6224126"/>
              <a:gd name="connsiteY52" fmla="*/ 904875 h 4124325"/>
              <a:gd name="connsiteX53" fmla="*/ 6021030 w 6224126"/>
              <a:gd name="connsiteY53" fmla="*/ 742950 h 4124325"/>
              <a:gd name="connsiteX54" fmla="*/ 6097230 w 6224126"/>
              <a:gd name="connsiteY54" fmla="*/ 647700 h 4124325"/>
              <a:gd name="connsiteX55" fmla="*/ 6087705 w 6224126"/>
              <a:gd name="connsiteY55" fmla="*/ 495300 h 4124325"/>
              <a:gd name="connsiteX56" fmla="*/ 6087705 w 6224126"/>
              <a:gd name="connsiteY56" fmla="*/ 390525 h 4124325"/>
              <a:gd name="connsiteX57" fmla="*/ 6211530 w 6224126"/>
              <a:gd name="connsiteY57" fmla="*/ 180975 h 4124325"/>
              <a:gd name="connsiteX58" fmla="*/ 6221055 w 6224126"/>
              <a:gd name="connsiteY58" fmla="*/ 76200 h 4124325"/>
              <a:gd name="connsiteX59" fmla="*/ 6221055 w 6224126"/>
              <a:gd name="connsiteY59" fmla="*/ 0 h 4124325"/>
              <a:gd name="connsiteX0" fmla="*/ 1230 w 6224126"/>
              <a:gd name="connsiteY0" fmla="*/ 4048125 h 4048125"/>
              <a:gd name="connsiteX1" fmla="*/ 29805 w 6224126"/>
              <a:gd name="connsiteY1" fmla="*/ 3914775 h 4048125"/>
              <a:gd name="connsiteX2" fmla="*/ 201255 w 6224126"/>
              <a:gd name="connsiteY2" fmla="*/ 3876675 h 4048125"/>
              <a:gd name="connsiteX3" fmla="*/ 391755 w 6224126"/>
              <a:gd name="connsiteY3" fmla="*/ 3924300 h 4048125"/>
              <a:gd name="connsiteX4" fmla="*/ 534630 w 6224126"/>
              <a:gd name="connsiteY4" fmla="*/ 3876675 h 4048125"/>
              <a:gd name="connsiteX5" fmla="*/ 677505 w 6224126"/>
              <a:gd name="connsiteY5" fmla="*/ 3857625 h 4048125"/>
              <a:gd name="connsiteX6" fmla="*/ 820380 w 6224126"/>
              <a:gd name="connsiteY6" fmla="*/ 3705225 h 4048125"/>
              <a:gd name="connsiteX7" fmla="*/ 820380 w 6224126"/>
              <a:gd name="connsiteY7" fmla="*/ 3600450 h 4048125"/>
              <a:gd name="connsiteX8" fmla="*/ 991830 w 6224126"/>
              <a:gd name="connsiteY8" fmla="*/ 3476625 h 4048125"/>
              <a:gd name="connsiteX9" fmla="*/ 1068030 w 6224126"/>
              <a:gd name="connsiteY9" fmla="*/ 3305175 h 4048125"/>
              <a:gd name="connsiteX10" fmla="*/ 1191855 w 6224126"/>
              <a:gd name="connsiteY10" fmla="*/ 3133725 h 4048125"/>
              <a:gd name="connsiteX11" fmla="*/ 1477605 w 6224126"/>
              <a:gd name="connsiteY11" fmla="*/ 3076575 h 4048125"/>
              <a:gd name="connsiteX12" fmla="*/ 1572855 w 6224126"/>
              <a:gd name="connsiteY12" fmla="*/ 3209925 h 4048125"/>
              <a:gd name="connsiteX13" fmla="*/ 1677630 w 6224126"/>
              <a:gd name="connsiteY13" fmla="*/ 3305175 h 4048125"/>
              <a:gd name="connsiteX14" fmla="*/ 1782405 w 6224126"/>
              <a:gd name="connsiteY14" fmla="*/ 3343275 h 4048125"/>
              <a:gd name="connsiteX15" fmla="*/ 1820505 w 6224126"/>
              <a:gd name="connsiteY15" fmla="*/ 3267075 h 4048125"/>
              <a:gd name="connsiteX16" fmla="*/ 1887180 w 6224126"/>
              <a:gd name="connsiteY16" fmla="*/ 3133725 h 4048125"/>
              <a:gd name="connsiteX17" fmla="*/ 2011005 w 6224126"/>
              <a:gd name="connsiteY17" fmla="*/ 2962275 h 4048125"/>
              <a:gd name="connsiteX18" fmla="*/ 2115780 w 6224126"/>
              <a:gd name="connsiteY18" fmla="*/ 2886075 h 4048125"/>
              <a:gd name="connsiteX19" fmla="*/ 2211030 w 6224126"/>
              <a:gd name="connsiteY19" fmla="*/ 2790825 h 4048125"/>
              <a:gd name="connsiteX20" fmla="*/ 2344380 w 6224126"/>
              <a:gd name="connsiteY20" fmla="*/ 2857500 h 4048125"/>
              <a:gd name="connsiteX21" fmla="*/ 2620605 w 6224126"/>
              <a:gd name="connsiteY21" fmla="*/ 2962275 h 4048125"/>
              <a:gd name="connsiteX22" fmla="*/ 3030180 w 6224126"/>
              <a:gd name="connsiteY22" fmla="*/ 3209925 h 4048125"/>
              <a:gd name="connsiteX23" fmla="*/ 3154005 w 6224126"/>
              <a:gd name="connsiteY23" fmla="*/ 3209925 h 4048125"/>
              <a:gd name="connsiteX24" fmla="*/ 3182580 w 6224126"/>
              <a:gd name="connsiteY24" fmla="*/ 3048000 h 4048125"/>
              <a:gd name="connsiteX25" fmla="*/ 3334980 w 6224126"/>
              <a:gd name="connsiteY25" fmla="*/ 3086100 h 4048125"/>
              <a:gd name="connsiteX26" fmla="*/ 3477855 w 6224126"/>
              <a:gd name="connsiteY26" fmla="*/ 3114675 h 4048125"/>
              <a:gd name="connsiteX27" fmla="*/ 3715980 w 6224126"/>
              <a:gd name="connsiteY27" fmla="*/ 3048000 h 4048125"/>
              <a:gd name="connsiteX28" fmla="*/ 3982680 w 6224126"/>
              <a:gd name="connsiteY28" fmla="*/ 3000375 h 4048125"/>
              <a:gd name="connsiteX29" fmla="*/ 4116030 w 6224126"/>
              <a:gd name="connsiteY29" fmla="*/ 2895600 h 4048125"/>
              <a:gd name="connsiteX30" fmla="*/ 4201755 w 6224126"/>
              <a:gd name="connsiteY30" fmla="*/ 2857500 h 4048125"/>
              <a:gd name="connsiteX31" fmla="*/ 4487505 w 6224126"/>
              <a:gd name="connsiteY31" fmla="*/ 2924175 h 4048125"/>
              <a:gd name="connsiteX32" fmla="*/ 4592280 w 6224126"/>
              <a:gd name="connsiteY32" fmla="*/ 2990850 h 4048125"/>
              <a:gd name="connsiteX33" fmla="*/ 4839930 w 6224126"/>
              <a:gd name="connsiteY33" fmla="*/ 2876550 h 4048125"/>
              <a:gd name="connsiteX34" fmla="*/ 5011380 w 6224126"/>
              <a:gd name="connsiteY34" fmla="*/ 2867025 h 4048125"/>
              <a:gd name="connsiteX35" fmla="*/ 5182830 w 6224126"/>
              <a:gd name="connsiteY35" fmla="*/ 2800350 h 4048125"/>
              <a:gd name="connsiteX36" fmla="*/ 5268555 w 6224126"/>
              <a:gd name="connsiteY36" fmla="*/ 2733675 h 4048125"/>
              <a:gd name="connsiteX37" fmla="*/ 5382855 w 6224126"/>
              <a:gd name="connsiteY37" fmla="*/ 2647950 h 4048125"/>
              <a:gd name="connsiteX38" fmla="*/ 5516205 w 6224126"/>
              <a:gd name="connsiteY38" fmla="*/ 2676525 h 4048125"/>
              <a:gd name="connsiteX39" fmla="*/ 5735280 w 6224126"/>
              <a:gd name="connsiteY39" fmla="*/ 2714625 h 4048125"/>
              <a:gd name="connsiteX40" fmla="*/ 5925780 w 6224126"/>
              <a:gd name="connsiteY40" fmla="*/ 2743200 h 4048125"/>
              <a:gd name="connsiteX41" fmla="*/ 5925780 w 6224126"/>
              <a:gd name="connsiteY41" fmla="*/ 2619375 h 4048125"/>
              <a:gd name="connsiteX42" fmla="*/ 5878155 w 6224126"/>
              <a:gd name="connsiteY42" fmla="*/ 2543175 h 4048125"/>
              <a:gd name="connsiteX43" fmla="*/ 5840055 w 6224126"/>
              <a:gd name="connsiteY43" fmla="*/ 2447925 h 4048125"/>
              <a:gd name="connsiteX44" fmla="*/ 5830530 w 6224126"/>
              <a:gd name="connsiteY44" fmla="*/ 2276475 h 4048125"/>
              <a:gd name="connsiteX45" fmla="*/ 5801955 w 6224126"/>
              <a:gd name="connsiteY45" fmla="*/ 2190750 h 4048125"/>
              <a:gd name="connsiteX46" fmla="*/ 5821005 w 6224126"/>
              <a:gd name="connsiteY46" fmla="*/ 1857375 h 4048125"/>
              <a:gd name="connsiteX47" fmla="*/ 5982930 w 6224126"/>
              <a:gd name="connsiteY47" fmla="*/ 1581150 h 4048125"/>
              <a:gd name="connsiteX48" fmla="*/ 6087705 w 6224126"/>
              <a:gd name="connsiteY48" fmla="*/ 1438275 h 4048125"/>
              <a:gd name="connsiteX49" fmla="*/ 6087705 w 6224126"/>
              <a:gd name="connsiteY49" fmla="*/ 1228725 h 4048125"/>
              <a:gd name="connsiteX50" fmla="*/ 6078180 w 6224126"/>
              <a:gd name="connsiteY50" fmla="*/ 1085850 h 4048125"/>
              <a:gd name="connsiteX51" fmla="*/ 6040080 w 6224126"/>
              <a:gd name="connsiteY51" fmla="*/ 1019175 h 4048125"/>
              <a:gd name="connsiteX52" fmla="*/ 6001980 w 6224126"/>
              <a:gd name="connsiteY52" fmla="*/ 828675 h 4048125"/>
              <a:gd name="connsiteX53" fmla="*/ 6021030 w 6224126"/>
              <a:gd name="connsiteY53" fmla="*/ 666750 h 4048125"/>
              <a:gd name="connsiteX54" fmla="*/ 6097230 w 6224126"/>
              <a:gd name="connsiteY54" fmla="*/ 571500 h 4048125"/>
              <a:gd name="connsiteX55" fmla="*/ 6087705 w 6224126"/>
              <a:gd name="connsiteY55" fmla="*/ 419100 h 4048125"/>
              <a:gd name="connsiteX56" fmla="*/ 6087705 w 6224126"/>
              <a:gd name="connsiteY56" fmla="*/ 314325 h 4048125"/>
              <a:gd name="connsiteX57" fmla="*/ 6211530 w 6224126"/>
              <a:gd name="connsiteY57" fmla="*/ 104775 h 4048125"/>
              <a:gd name="connsiteX58" fmla="*/ 6221055 w 6224126"/>
              <a:gd name="connsiteY58" fmla="*/ 0 h 4048125"/>
              <a:gd name="connsiteX0" fmla="*/ 1230 w 6211530"/>
              <a:gd name="connsiteY0" fmla="*/ 3943350 h 3943350"/>
              <a:gd name="connsiteX1" fmla="*/ 29805 w 6211530"/>
              <a:gd name="connsiteY1" fmla="*/ 3810000 h 3943350"/>
              <a:gd name="connsiteX2" fmla="*/ 201255 w 6211530"/>
              <a:gd name="connsiteY2" fmla="*/ 3771900 h 3943350"/>
              <a:gd name="connsiteX3" fmla="*/ 391755 w 6211530"/>
              <a:gd name="connsiteY3" fmla="*/ 3819525 h 3943350"/>
              <a:gd name="connsiteX4" fmla="*/ 534630 w 6211530"/>
              <a:gd name="connsiteY4" fmla="*/ 3771900 h 3943350"/>
              <a:gd name="connsiteX5" fmla="*/ 677505 w 6211530"/>
              <a:gd name="connsiteY5" fmla="*/ 3752850 h 3943350"/>
              <a:gd name="connsiteX6" fmla="*/ 820380 w 6211530"/>
              <a:gd name="connsiteY6" fmla="*/ 3600450 h 3943350"/>
              <a:gd name="connsiteX7" fmla="*/ 820380 w 6211530"/>
              <a:gd name="connsiteY7" fmla="*/ 3495675 h 3943350"/>
              <a:gd name="connsiteX8" fmla="*/ 991830 w 6211530"/>
              <a:gd name="connsiteY8" fmla="*/ 3371850 h 3943350"/>
              <a:gd name="connsiteX9" fmla="*/ 1068030 w 6211530"/>
              <a:gd name="connsiteY9" fmla="*/ 3200400 h 3943350"/>
              <a:gd name="connsiteX10" fmla="*/ 1191855 w 6211530"/>
              <a:gd name="connsiteY10" fmla="*/ 3028950 h 3943350"/>
              <a:gd name="connsiteX11" fmla="*/ 1477605 w 6211530"/>
              <a:gd name="connsiteY11" fmla="*/ 2971800 h 3943350"/>
              <a:gd name="connsiteX12" fmla="*/ 1572855 w 6211530"/>
              <a:gd name="connsiteY12" fmla="*/ 3105150 h 3943350"/>
              <a:gd name="connsiteX13" fmla="*/ 1677630 w 6211530"/>
              <a:gd name="connsiteY13" fmla="*/ 3200400 h 3943350"/>
              <a:gd name="connsiteX14" fmla="*/ 1782405 w 6211530"/>
              <a:gd name="connsiteY14" fmla="*/ 3238500 h 3943350"/>
              <a:gd name="connsiteX15" fmla="*/ 1820505 w 6211530"/>
              <a:gd name="connsiteY15" fmla="*/ 3162300 h 3943350"/>
              <a:gd name="connsiteX16" fmla="*/ 1887180 w 6211530"/>
              <a:gd name="connsiteY16" fmla="*/ 3028950 h 3943350"/>
              <a:gd name="connsiteX17" fmla="*/ 2011005 w 6211530"/>
              <a:gd name="connsiteY17" fmla="*/ 2857500 h 3943350"/>
              <a:gd name="connsiteX18" fmla="*/ 2115780 w 6211530"/>
              <a:gd name="connsiteY18" fmla="*/ 2781300 h 3943350"/>
              <a:gd name="connsiteX19" fmla="*/ 2211030 w 6211530"/>
              <a:gd name="connsiteY19" fmla="*/ 2686050 h 3943350"/>
              <a:gd name="connsiteX20" fmla="*/ 2344380 w 6211530"/>
              <a:gd name="connsiteY20" fmla="*/ 2752725 h 3943350"/>
              <a:gd name="connsiteX21" fmla="*/ 2620605 w 6211530"/>
              <a:gd name="connsiteY21" fmla="*/ 2857500 h 3943350"/>
              <a:gd name="connsiteX22" fmla="*/ 3030180 w 6211530"/>
              <a:gd name="connsiteY22" fmla="*/ 3105150 h 3943350"/>
              <a:gd name="connsiteX23" fmla="*/ 3154005 w 6211530"/>
              <a:gd name="connsiteY23" fmla="*/ 3105150 h 3943350"/>
              <a:gd name="connsiteX24" fmla="*/ 3182580 w 6211530"/>
              <a:gd name="connsiteY24" fmla="*/ 2943225 h 3943350"/>
              <a:gd name="connsiteX25" fmla="*/ 3334980 w 6211530"/>
              <a:gd name="connsiteY25" fmla="*/ 2981325 h 3943350"/>
              <a:gd name="connsiteX26" fmla="*/ 3477855 w 6211530"/>
              <a:gd name="connsiteY26" fmla="*/ 3009900 h 3943350"/>
              <a:gd name="connsiteX27" fmla="*/ 3715980 w 6211530"/>
              <a:gd name="connsiteY27" fmla="*/ 2943225 h 3943350"/>
              <a:gd name="connsiteX28" fmla="*/ 3982680 w 6211530"/>
              <a:gd name="connsiteY28" fmla="*/ 2895600 h 3943350"/>
              <a:gd name="connsiteX29" fmla="*/ 4116030 w 6211530"/>
              <a:gd name="connsiteY29" fmla="*/ 2790825 h 3943350"/>
              <a:gd name="connsiteX30" fmla="*/ 4201755 w 6211530"/>
              <a:gd name="connsiteY30" fmla="*/ 2752725 h 3943350"/>
              <a:gd name="connsiteX31" fmla="*/ 4487505 w 6211530"/>
              <a:gd name="connsiteY31" fmla="*/ 2819400 h 3943350"/>
              <a:gd name="connsiteX32" fmla="*/ 4592280 w 6211530"/>
              <a:gd name="connsiteY32" fmla="*/ 2886075 h 3943350"/>
              <a:gd name="connsiteX33" fmla="*/ 4839930 w 6211530"/>
              <a:gd name="connsiteY33" fmla="*/ 2771775 h 3943350"/>
              <a:gd name="connsiteX34" fmla="*/ 5011380 w 6211530"/>
              <a:gd name="connsiteY34" fmla="*/ 2762250 h 3943350"/>
              <a:gd name="connsiteX35" fmla="*/ 5182830 w 6211530"/>
              <a:gd name="connsiteY35" fmla="*/ 2695575 h 3943350"/>
              <a:gd name="connsiteX36" fmla="*/ 5268555 w 6211530"/>
              <a:gd name="connsiteY36" fmla="*/ 2628900 h 3943350"/>
              <a:gd name="connsiteX37" fmla="*/ 5382855 w 6211530"/>
              <a:gd name="connsiteY37" fmla="*/ 2543175 h 3943350"/>
              <a:gd name="connsiteX38" fmla="*/ 5516205 w 6211530"/>
              <a:gd name="connsiteY38" fmla="*/ 2571750 h 3943350"/>
              <a:gd name="connsiteX39" fmla="*/ 5735280 w 6211530"/>
              <a:gd name="connsiteY39" fmla="*/ 2609850 h 3943350"/>
              <a:gd name="connsiteX40" fmla="*/ 5925780 w 6211530"/>
              <a:gd name="connsiteY40" fmla="*/ 2638425 h 3943350"/>
              <a:gd name="connsiteX41" fmla="*/ 5925780 w 6211530"/>
              <a:gd name="connsiteY41" fmla="*/ 2514600 h 3943350"/>
              <a:gd name="connsiteX42" fmla="*/ 5878155 w 6211530"/>
              <a:gd name="connsiteY42" fmla="*/ 2438400 h 3943350"/>
              <a:gd name="connsiteX43" fmla="*/ 5840055 w 6211530"/>
              <a:gd name="connsiteY43" fmla="*/ 2343150 h 3943350"/>
              <a:gd name="connsiteX44" fmla="*/ 5830530 w 6211530"/>
              <a:gd name="connsiteY44" fmla="*/ 2171700 h 3943350"/>
              <a:gd name="connsiteX45" fmla="*/ 5801955 w 6211530"/>
              <a:gd name="connsiteY45" fmla="*/ 2085975 h 3943350"/>
              <a:gd name="connsiteX46" fmla="*/ 5821005 w 6211530"/>
              <a:gd name="connsiteY46" fmla="*/ 1752600 h 3943350"/>
              <a:gd name="connsiteX47" fmla="*/ 5982930 w 6211530"/>
              <a:gd name="connsiteY47" fmla="*/ 1476375 h 3943350"/>
              <a:gd name="connsiteX48" fmla="*/ 6087705 w 6211530"/>
              <a:gd name="connsiteY48" fmla="*/ 1333500 h 3943350"/>
              <a:gd name="connsiteX49" fmla="*/ 6087705 w 6211530"/>
              <a:gd name="connsiteY49" fmla="*/ 1123950 h 3943350"/>
              <a:gd name="connsiteX50" fmla="*/ 6078180 w 6211530"/>
              <a:gd name="connsiteY50" fmla="*/ 981075 h 3943350"/>
              <a:gd name="connsiteX51" fmla="*/ 6040080 w 6211530"/>
              <a:gd name="connsiteY51" fmla="*/ 914400 h 3943350"/>
              <a:gd name="connsiteX52" fmla="*/ 6001980 w 6211530"/>
              <a:gd name="connsiteY52" fmla="*/ 723900 h 3943350"/>
              <a:gd name="connsiteX53" fmla="*/ 6021030 w 6211530"/>
              <a:gd name="connsiteY53" fmla="*/ 561975 h 3943350"/>
              <a:gd name="connsiteX54" fmla="*/ 6097230 w 6211530"/>
              <a:gd name="connsiteY54" fmla="*/ 466725 h 3943350"/>
              <a:gd name="connsiteX55" fmla="*/ 6087705 w 6211530"/>
              <a:gd name="connsiteY55" fmla="*/ 314325 h 3943350"/>
              <a:gd name="connsiteX56" fmla="*/ 6087705 w 6211530"/>
              <a:gd name="connsiteY56" fmla="*/ 209550 h 3943350"/>
              <a:gd name="connsiteX57" fmla="*/ 6211530 w 6211530"/>
              <a:gd name="connsiteY57" fmla="*/ 0 h 3943350"/>
              <a:gd name="connsiteX0" fmla="*/ 1230 w 6100692"/>
              <a:gd name="connsiteY0" fmla="*/ 3733800 h 3733800"/>
              <a:gd name="connsiteX1" fmla="*/ 29805 w 6100692"/>
              <a:gd name="connsiteY1" fmla="*/ 3600450 h 3733800"/>
              <a:gd name="connsiteX2" fmla="*/ 201255 w 6100692"/>
              <a:gd name="connsiteY2" fmla="*/ 3562350 h 3733800"/>
              <a:gd name="connsiteX3" fmla="*/ 391755 w 6100692"/>
              <a:gd name="connsiteY3" fmla="*/ 3609975 h 3733800"/>
              <a:gd name="connsiteX4" fmla="*/ 534630 w 6100692"/>
              <a:gd name="connsiteY4" fmla="*/ 3562350 h 3733800"/>
              <a:gd name="connsiteX5" fmla="*/ 677505 w 6100692"/>
              <a:gd name="connsiteY5" fmla="*/ 3543300 h 3733800"/>
              <a:gd name="connsiteX6" fmla="*/ 820380 w 6100692"/>
              <a:gd name="connsiteY6" fmla="*/ 3390900 h 3733800"/>
              <a:gd name="connsiteX7" fmla="*/ 820380 w 6100692"/>
              <a:gd name="connsiteY7" fmla="*/ 3286125 h 3733800"/>
              <a:gd name="connsiteX8" fmla="*/ 991830 w 6100692"/>
              <a:gd name="connsiteY8" fmla="*/ 3162300 h 3733800"/>
              <a:gd name="connsiteX9" fmla="*/ 1068030 w 6100692"/>
              <a:gd name="connsiteY9" fmla="*/ 2990850 h 3733800"/>
              <a:gd name="connsiteX10" fmla="*/ 1191855 w 6100692"/>
              <a:gd name="connsiteY10" fmla="*/ 2819400 h 3733800"/>
              <a:gd name="connsiteX11" fmla="*/ 1477605 w 6100692"/>
              <a:gd name="connsiteY11" fmla="*/ 2762250 h 3733800"/>
              <a:gd name="connsiteX12" fmla="*/ 1572855 w 6100692"/>
              <a:gd name="connsiteY12" fmla="*/ 2895600 h 3733800"/>
              <a:gd name="connsiteX13" fmla="*/ 1677630 w 6100692"/>
              <a:gd name="connsiteY13" fmla="*/ 2990850 h 3733800"/>
              <a:gd name="connsiteX14" fmla="*/ 1782405 w 6100692"/>
              <a:gd name="connsiteY14" fmla="*/ 3028950 h 3733800"/>
              <a:gd name="connsiteX15" fmla="*/ 1820505 w 6100692"/>
              <a:gd name="connsiteY15" fmla="*/ 2952750 h 3733800"/>
              <a:gd name="connsiteX16" fmla="*/ 1887180 w 6100692"/>
              <a:gd name="connsiteY16" fmla="*/ 2819400 h 3733800"/>
              <a:gd name="connsiteX17" fmla="*/ 2011005 w 6100692"/>
              <a:gd name="connsiteY17" fmla="*/ 2647950 h 3733800"/>
              <a:gd name="connsiteX18" fmla="*/ 2115780 w 6100692"/>
              <a:gd name="connsiteY18" fmla="*/ 2571750 h 3733800"/>
              <a:gd name="connsiteX19" fmla="*/ 2211030 w 6100692"/>
              <a:gd name="connsiteY19" fmla="*/ 2476500 h 3733800"/>
              <a:gd name="connsiteX20" fmla="*/ 2344380 w 6100692"/>
              <a:gd name="connsiteY20" fmla="*/ 2543175 h 3733800"/>
              <a:gd name="connsiteX21" fmla="*/ 2620605 w 6100692"/>
              <a:gd name="connsiteY21" fmla="*/ 2647950 h 3733800"/>
              <a:gd name="connsiteX22" fmla="*/ 3030180 w 6100692"/>
              <a:gd name="connsiteY22" fmla="*/ 2895600 h 3733800"/>
              <a:gd name="connsiteX23" fmla="*/ 3154005 w 6100692"/>
              <a:gd name="connsiteY23" fmla="*/ 2895600 h 3733800"/>
              <a:gd name="connsiteX24" fmla="*/ 3182580 w 6100692"/>
              <a:gd name="connsiteY24" fmla="*/ 2733675 h 3733800"/>
              <a:gd name="connsiteX25" fmla="*/ 3334980 w 6100692"/>
              <a:gd name="connsiteY25" fmla="*/ 2771775 h 3733800"/>
              <a:gd name="connsiteX26" fmla="*/ 3477855 w 6100692"/>
              <a:gd name="connsiteY26" fmla="*/ 2800350 h 3733800"/>
              <a:gd name="connsiteX27" fmla="*/ 3715980 w 6100692"/>
              <a:gd name="connsiteY27" fmla="*/ 2733675 h 3733800"/>
              <a:gd name="connsiteX28" fmla="*/ 3982680 w 6100692"/>
              <a:gd name="connsiteY28" fmla="*/ 2686050 h 3733800"/>
              <a:gd name="connsiteX29" fmla="*/ 4116030 w 6100692"/>
              <a:gd name="connsiteY29" fmla="*/ 2581275 h 3733800"/>
              <a:gd name="connsiteX30" fmla="*/ 4201755 w 6100692"/>
              <a:gd name="connsiteY30" fmla="*/ 2543175 h 3733800"/>
              <a:gd name="connsiteX31" fmla="*/ 4487505 w 6100692"/>
              <a:gd name="connsiteY31" fmla="*/ 2609850 h 3733800"/>
              <a:gd name="connsiteX32" fmla="*/ 4592280 w 6100692"/>
              <a:gd name="connsiteY32" fmla="*/ 2676525 h 3733800"/>
              <a:gd name="connsiteX33" fmla="*/ 4839930 w 6100692"/>
              <a:gd name="connsiteY33" fmla="*/ 2562225 h 3733800"/>
              <a:gd name="connsiteX34" fmla="*/ 5011380 w 6100692"/>
              <a:gd name="connsiteY34" fmla="*/ 2552700 h 3733800"/>
              <a:gd name="connsiteX35" fmla="*/ 5182830 w 6100692"/>
              <a:gd name="connsiteY35" fmla="*/ 2486025 h 3733800"/>
              <a:gd name="connsiteX36" fmla="*/ 5268555 w 6100692"/>
              <a:gd name="connsiteY36" fmla="*/ 2419350 h 3733800"/>
              <a:gd name="connsiteX37" fmla="*/ 5382855 w 6100692"/>
              <a:gd name="connsiteY37" fmla="*/ 2333625 h 3733800"/>
              <a:gd name="connsiteX38" fmla="*/ 5516205 w 6100692"/>
              <a:gd name="connsiteY38" fmla="*/ 2362200 h 3733800"/>
              <a:gd name="connsiteX39" fmla="*/ 5735280 w 6100692"/>
              <a:gd name="connsiteY39" fmla="*/ 2400300 h 3733800"/>
              <a:gd name="connsiteX40" fmla="*/ 5925780 w 6100692"/>
              <a:gd name="connsiteY40" fmla="*/ 2428875 h 3733800"/>
              <a:gd name="connsiteX41" fmla="*/ 5925780 w 6100692"/>
              <a:gd name="connsiteY41" fmla="*/ 2305050 h 3733800"/>
              <a:gd name="connsiteX42" fmla="*/ 5878155 w 6100692"/>
              <a:gd name="connsiteY42" fmla="*/ 2228850 h 3733800"/>
              <a:gd name="connsiteX43" fmla="*/ 5840055 w 6100692"/>
              <a:gd name="connsiteY43" fmla="*/ 2133600 h 3733800"/>
              <a:gd name="connsiteX44" fmla="*/ 5830530 w 6100692"/>
              <a:gd name="connsiteY44" fmla="*/ 1962150 h 3733800"/>
              <a:gd name="connsiteX45" fmla="*/ 5801955 w 6100692"/>
              <a:gd name="connsiteY45" fmla="*/ 1876425 h 3733800"/>
              <a:gd name="connsiteX46" fmla="*/ 5821005 w 6100692"/>
              <a:gd name="connsiteY46" fmla="*/ 1543050 h 3733800"/>
              <a:gd name="connsiteX47" fmla="*/ 5982930 w 6100692"/>
              <a:gd name="connsiteY47" fmla="*/ 1266825 h 3733800"/>
              <a:gd name="connsiteX48" fmla="*/ 6087705 w 6100692"/>
              <a:gd name="connsiteY48" fmla="*/ 1123950 h 3733800"/>
              <a:gd name="connsiteX49" fmla="*/ 6087705 w 6100692"/>
              <a:gd name="connsiteY49" fmla="*/ 914400 h 3733800"/>
              <a:gd name="connsiteX50" fmla="*/ 6078180 w 6100692"/>
              <a:gd name="connsiteY50" fmla="*/ 771525 h 3733800"/>
              <a:gd name="connsiteX51" fmla="*/ 6040080 w 6100692"/>
              <a:gd name="connsiteY51" fmla="*/ 704850 h 3733800"/>
              <a:gd name="connsiteX52" fmla="*/ 6001980 w 6100692"/>
              <a:gd name="connsiteY52" fmla="*/ 514350 h 3733800"/>
              <a:gd name="connsiteX53" fmla="*/ 6021030 w 6100692"/>
              <a:gd name="connsiteY53" fmla="*/ 352425 h 3733800"/>
              <a:gd name="connsiteX54" fmla="*/ 6097230 w 6100692"/>
              <a:gd name="connsiteY54" fmla="*/ 257175 h 3733800"/>
              <a:gd name="connsiteX55" fmla="*/ 6087705 w 6100692"/>
              <a:gd name="connsiteY55" fmla="*/ 104775 h 3733800"/>
              <a:gd name="connsiteX56" fmla="*/ 6087705 w 6100692"/>
              <a:gd name="connsiteY56" fmla="*/ 0 h 3733800"/>
              <a:gd name="connsiteX0" fmla="*/ 1230 w 6100692"/>
              <a:gd name="connsiteY0" fmla="*/ 3629025 h 3629025"/>
              <a:gd name="connsiteX1" fmla="*/ 29805 w 6100692"/>
              <a:gd name="connsiteY1" fmla="*/ 3495675 h 3629025"/>
              <a:gd name="connsiteX2" fmla="*/ 201255 w 6100692"/>
              <a:gd name="connsiteY2" fmla="*/ 3457575 h 3629025"/>
              <a:gd name="connsiteX3" fmla="*/ 391755 w 6100692"/>
              <a:gd name="connsiteY3" fmla="*/ 3505200 h 3629025"/>
              <a:gd name="connsiteX4" fmla="*/ 534630 w 6100692"/>
              <a:gd name="connsiteY4" fmla="*/ 3457575 h 3629025"/>
              <a:gd name="connsiteX5" fmla="*/ 677505 w 6100692"/>
              <a:gd name="connsiteY5" fmla="*/ 3438525 h 3629025"/>
              <a:gd name="connsiteX6" fmla="*/ 820380 w 6100692"/>
              <a:gd name="connsiteY6" fmla="*/ 3286125 h 3629025"/>
              <a:gd name="connsiteX7" fmla="*/ 820380 w 6100692"/>
              <a:gd name="connsiteY7" fmla="*/ 3181350 h 3629025"/>
              <a:gd name="connsiteX8" fmla="*/ 991830 w 6100692"/>
              <a:gd name="connsiteY8" fmla="*/ 3057525 h 3629025"/>
              <a:gd name="connsiteX9" fmla="*/ 1068030 w 6100692"/>
              <a:gd name="connsiteY9" fmla="*/ 2886075 h 3629025"/>
              <a:gd name="connsiteX10" fmla="*/ 1191855 w 6100692"/>
              <a:gd name="connsiteY10" fmla="*/ 2714625 h 3629025"/>
              <a:gd name="connsiteX11" fmla="*/ 1477605 w 6100692"/>
              <a:gd name="connsiteY11" fmla="*/ 2657475 h 3629025"/>
              <a:gd name="connsiteX12" fmla="*/ 1572855 w 6100692"/>
              <a:gd name="connsiteY12" fmla="*/ 2790825 h 3629025"/>
              <a:gd name="connsiteX13" fmla="*/ 1677630 w 6100692"/>
              <a:gd name="connsiteY13" fmla="*/ 2886075 h 3629025"/>
              <a:gd name="connsiteX14" fmla="*/ 1782405 w 6100692"/>
              <a:gd name="connsiteY14" fmla="*/ 2924175 h 3629025"/>
              <a:gd name="connsiteX15" fmla="*/ 1820505 w 6100692"/>
              <a:gd name="connsiteY15" fmla="*/ 2847975 h 3629025"/>
              <a:gd name="connsiteX16" fmla="*/ 1887180 w 6100692"/>
              <a:gd name="connsiteY16" fmla="*/ 2714625 h 3629025"/>
              <a:gd name="connsiteX17" fmla="*/ 2011005 w 6100692"/>
              <a:gd name="connsiteY17" fmla="*/ 2543175 h 3629025"/>
              <a:gd name="connsiteX18" fmla="*/ 2115780 w 6100692"/>
              <a:gd name="connsiteY18" fmla="*/ 2466975 h 3629025"/>
              <a:gd name="connsiteX19" fmla="*/ 2211030 w 6100692"/>
              <a:gd name="connsiteY19" fmla="*/ 2371725 h 3629025"/>
              <a:gd name="connsiteX20" fmla="*/ 2344380 w 6100692"/>
              <a:gd name="connsiteY20" fmla="*/ 2438400 h 3629025"/>
              <a:gd name="connsiteX21" fmla="*/ 2620605 w 6100692"/>
              <a:gd name="connsiteY21" fmla="*/ 2543175 h 3629025"/>
              <a:gd name="connsiteX22" fmla="*/ 3030180 w 6100692"/>
              <a:gd name="connsiteY22" fmla="*/ 2790825 h 3629025"/>
              <a:gd name="connsiteX23" fmla="*/ 3154005 w 6100692"/>
              <a:gd name="connsiteY23" fmla="*/ 2790825 h 3629025"/>
              <a:gd name="connsiteX24" fmla="*/ 3182580 w 6100692"/>
              <a:gd name="connsiteY24" fmla="*/ 2628900 h 3629025"/>
              <a:gd name="connsiteX25" fmla="*/ 3334980 w 6100692"/>
              <a:gd name="connsiteY25" fmla="*/ 2667000 h 3629025"/>
              <a:gd name="connsiteX26" fmla="*/ 3477855 w 6100692"/>
              <a:gd name="connsiteY26" fmla="*/ 2695575 h 3629025"/>
              <a:gd name="connsiteX27" fmla="*/ 3715980 w 6100692"/>
              <a:gd name="connsiteY27" fmla="*/ 2628900 h 3629025"/>
              <a:gd name="connsiteX28" fmla="*/ 3982680 w 6100692"/>
              <a:gd name="connsiteY28" fmla="*/ 2581275 h 3629025"/>
              <a:gd name="connsiteX29" fmla="*/ 4116030 w 6100692"/>
              <a:gd name="connsiteY29" fmla="*/ 2476500 h 3629025"/>
              <a:gd name="connsiteX30" fmla="*/ 4201755 w 6100692"/>
              <a:gd name="connsiteY30" fmla="*/ 2438400 h 3629025"/>
              <a:gd name="connsiteX31" fmla="*/ 4487505 w 6100692"/>
              <a:gd name="connsiteY31" fmla="*/ 2505075 h 3629025"/>
              <a:gd name="connsiteX32" fmla="*/ 4592280 w 6100692"/>
              <a:gd name="connsiteY32" fmla="*/ 2571750 h 3629025"/>
              <a:gd name="connsiteX33" fmla="*/ 4839930 w 6100692"/>
              <a:gd name="connsiteY33" fmla="*/ 2457450 h 3629025"/>
              <a:gd name="connsiteX34" fmla="*/ 5011380 w 6100692"/>
              <a:gd name="connsiteY34" fmla="*/ 2447925 h 3629025"/>
              <a:gd name="connsiteX35" fmla="*/ 5182830 w 6100692"/>
              <a:gd name="connsiteY35" fmla="*/ 2381250 h 3629025"/>
              <a:gd name="connsiteX36" fmla="*/ 5268555 w 6100692"/>
              <a:gd name="connsiteY36" fmla="*/ 2314575 h 3629025"/>
              <a:gd name="connsiteX37" fmla="*/ 5382855 w 6100692"/>
              <a:gd name="connsiteY37" fmla="*/ 2228850 h 3629025"/>
              <a:gd name="connsiteX38" fmla="*/ 5516205 w 6100692"/>
              <a:gd name="connsiteY38" fmla="*/ 2257425 h 3629025"/>
              <a:gd name="connsiteX39" fmla="*/ 5735280 w 6100692"/>
              <a:gd name="connsiteY39" fmla="*/ 2295525 h 3629025"/>
              <a:gd name="connsiteX40" fmla="*/ 5925780 w 6100692"/>
              <a:gd name="connsiteY40" fmla="*/ 2324100 h 3629025"/>
              <a:gd name="connsiteX41" fmla="*/ 5925780 w 6100692"/>
              <a:gd name="connsiteY41" fmla="*/ 2200275 h 3629025"/>
              <a:gd name="connsiteX42" fmla="*/ 5878155 w 6100692"/>
              <a:gd name="connsiteY42" fmla="*/ 2124075 h 3629025"/>
              <a:gd name="connsiteX43" fmla="*/ 5840055 w 6100692"/>
              <a:gd name="connsiteY43" fmla="*/ 2028825 h 3629025"/>
              <a:gd name="connsiteX44" fmla="*/ 5830530 w 6100692"/>
              <a:gd name="connsiteY44" fmla="*/ 1857375 h 3629025"/>
              <a:gd name="connsiteX45" fmla="*/ 5801955 w 6100692"/>
              <a:gd name="connsiteY45" fmla="*/ 1771650 h 3629025"/>
              <a:gd name="connsiteX46" fmla="*/ 5821005 w 6100692"/>
              <a:gd name="connsiteY46" fmla="*/ 1438275 h 3629025"/>
              <a:gd name="connsiteX47" fmla="*/ 5982930 w 6100692"/>
              <a:gd name="connsiteY47" fmla="*/ 1162050 h 3629025"/>
              <a:gd name="connsiteX48" fmla="*/ 6087705 w 6100692"/>
              <a:gd name="connsiteY48" fmla="*/ 1019175 h 3629025"/>
              <a:gd name="connsiteX49" fmla="*/ 6087705 w 6100692"/>
              <a:gd name="connsiteY49" fmla="*/ 809625 h 3629025"/>
              <a:gd name="connsiteX50" fmla="*/ 6078180 w 6100692"/>
              <a:gd name="connsiteY50" fmla="*/ 666750 h 3629025"/>
              <a:gd name="connsiteX51" fmla="*/ 6040080 w 6100692"/>
              <a:gd name="connsiteY51" fmla="*/ 600075 h 3629025"/>
              <a:gd name="connsiteX52" fmla="*/ 6001980 w 6100692"/>
              <a:gd name="connsiteY52" fmla="*/ 409575 h 3629025"/>
              <a:gd name="connsiteX53" fmla="*/ 6021030 w 6100692"/>
              <a:gd name="connsiteY53" fmla="*/ 247650 h 3629025"/>
              <a:gd name="connsiteX54" fmla="*/ 6097230 w 6100692"/>
              <a:gd name="connsiteY54" fmla="*/ 152400 h 3629025"/>
              <a:gd name="connsiteX55" fmla="*/ 6087705 w 6100692"/>
              <a:gd name="connsiteY55" fmla="*/ 0 h 3629025"/>
              <a:gd name="connsiteX0" fmla="*/ 1230 w 6097230"/>
              <a:gd name="connsiteY0" fmla="*/ 3476625 h 3476625"/>
              <a:gd name="connsiteX1" fmla="*/ 29805 w 6097230"/>
              <a:gd name="connsiteY1" fmla="*/ 3343275 h 3476625"/>
              <a:gd name="connsiteX2" fmla="*/ 201255 w 6097230"/>
              <a:gd name="connsiteY2" fmla="*/ 3305175 h 3476625"/>
              <a:gd name="connsiteX3" fmla="*/ 391755 w 6097230"/>
              <a:gd name="connsiteY3" fmla="*/ 3352800 h 3476625"/>
              <a:gd name="connsiteX4" fmla="*/ 534630 w 6097230"/>
              <a:gd name="connsiteY4" fmla="*/ 3305175 h 3476625"/>
              <a:gd name="connsiteX5" fmla="*/ 677505 w 6097230"/>
              <a:gd name="connsiteY5" fmla="*/ 3286125 h 3476625"/>
              <a:gd name="connsiteX6" fmla="*/ 820380 w 6097230"/>
              <a:gd name="connsiteY6" fmla="*/ 3133725 h 3476625"/>
              <a:gd name="connsiteX7" fmla="*/ 820380 w 6097230"/>
              <a:gd name="connsiteY7" fmla="*/ 3028950 h 3476625"/>
              <a:gd name="connsiteX8" fmla="*/ 991830 w 6097230"/>
              <a:gd name="connsiteY8" fmla="*/ 2905125 h 3476625"/>
              <a:gd name="connsiteX9" fmla="*/ 1068030 w 6097230"/>
              <a:gd name="connsiteY9" fmla="*/ 2733675 h 3476625"/>
              <a:gd name="connsiteX10" fmla="*/ 1191855 w 6097230"/>
              <a:gd name="connsiteY10" fmla="*/ 2562225 h 3476625"/>
              <a:gd name="connsiteX11" fmla="*/ 1477605 w 6097230"/>
              <a:gd name="connsiteY11" fmla="*/ 2505075 h 3476625"/>
              <a:gd name="connsiteX12" fmla="*/ 1572855 w 6097230"/>
              <a:gd name="connsiteY12" fmla="*/ 2638425 h 3476625"/>
              <a:gd name="connsiteX13" fmla="*/ 1677630 w 6097230"/>
              <a:gd name="connsiteY13" fmla="*/ 2733675 h 3476625"/>
              <a:gd name="connsiteX14" fmla="*/ 1782405 w 6097230"/>
              <a:gd name="connsiteY14" fmla="*/ 2771775 h 3476625"/>
              <a:gd name="connsiteX15" fmla="*/ 1820505 w 6097230"/>
              <a:gd name="connsiteY15" fmla="*/ 2695575 h 3476625"/>
              <a:gd name="connsiteX16" fmla="*/ 1887180 w 6097230"/>
              <a:gd name="connsiteY16" fmla="*/ 2562225 h 3476625"/>
              <a:gd name="connsiteX17" fmla="*/ 2011005 w 6097230"/>
              <a:gd name="connsiteY17" fmla="*/ 2390775 h 3476625"/>
              <a:gd name="connsiteX18" fmla="*/ 2115780 w 6097230"/>
              <a:gd name="connsiteY18" fmla="*/ 2314575 h 3476625"/>
              <a:gd name="connsiteX19" fmla="*/ 2211030 w 6097230"/>
              <a:gd name="connsiteY19" fmla="*/ 2219325 h 3476625"/>
              <a:gd name="connsiteX20" fmla="*/ 2344380 w 6097230"/>
              <a:gd name="connsiteY20" fmla="*/ 2286000 h 3476625"/>
              <a:gd name="connsiteX21" fmla="*/ 2620605 w 6097230"/>
              <a:gd name="connsiteY21" fmla="*/ 2390775 h 3476625"/>
              <a:gd name="connsiteX22" fmla="*/ 3030180 w 6097230"/>
              <a:gd name="connsiteY22" fmla="*/ 2638425 h 3476625"/>
              <a:gd name="connsiteX23" fmla="*/ 3154005 w 6097230"/>
              <a:gd name="connsiteY23" fmla="*/ 2638425 h 3476625"/>
              <a:gd name="connsiteX24" fmla="*/ 3182580 w 6097230"/>
              <a:gd name="connsiteY24" fmla="*/ 2476500 h 3476625"/>
              <a:gd name="connsiteX25" fmla="*/ 3334980 w 6097230"/>
              <a:gd name="connsiteY25" fmla="*/ 2514600 h 3476625"/>
              <a:gd name="connsiteX26" fmla="*/ 3477855 w 6097230"/>
              <a:gd name="connsiteY26" fmla="*/ 2543175 h 3476625"/>
              <a:gd name="connsiteX27" fmla="*/ 3715980 w 6097230"/>
              <a:gd name="connsiteY27" fmla="*/ 2476500 h 3476625"/>
              <a:gd name="connsiteX28" fmla="*/ 3982680 w 6097230"/>
              <a:gd name="connsiteY28" fmla="*/ 2428875 h 3476625"/>
              <a:gd name="connsiteX29" fmla="*/ 4116030 w 6097230"/>
              <a:gd name="connsiteY29" fmla="*/ 2324100 h 3476625"/>
              <a:gd name="connsiteX30" fmla="*/ 4201755 w 6097230"/>
              <a:gd name="connsiteY30" fmla="*/ 2286000 h 3476625"/>
              <a:gd name="connsiteX31" fmla="*/ 4487505 w 6097230"/>
              <a:gd name="connsiteY31" fmla="*/ 2352675 h 3476625"/>
              <a:gd name="connsiteX32" fmla="*/ 4592280 w 6097230"/>
              <a:gd name="connsiteY32" fmla="*/ 2419350 h 3476625"/>
              <a:gd name="connsiteX33" fmla="*/ 4839930 w 6097230"/>
              <a:gd name="connsiteY33" fmla="*/ 2305050 h 3476625"/>
              <a:gd name="connsiteX34" fmla="*/ 5011380 w 6097230"/>
              <a:gd name="connsiteY34" fmla="*/ 2295525 h 3476625"/>
              <a:gd name="connsiteX35" fmla="*/ 5182830 w 6097230"/>
              <a:gd name="connsiteY35" fmla="*/ 2228850 h 3476625"/>
              <a:gd name="connsiteX36" fmla="*/ 5268555 w 6097230"/>
              <a:gd name="connsiteY36" fmla="*/ 2162175 h 3476625"/>
              <a:gd name="connsiteX37" fmla="*/ 5382855 w 6097230"/>
              <a:gd name="connsiteY37" fmla="*/ 2076450 h 3476625"/>
              <a:gd name="connsiteX38" fmla="*/ 5516205 w 6097230"/>
              <a:gd name="connsiteY38" fmla="*/ 2105025 h 3476625"/>
              <a:gd name="connsiteX39" fmla="*/ 5735280 w 6097230"/>
              <a:gd name="connsiteY39" fmla="*/ 2143125 h 3476625"/>
              <a:gd name="connsiteX40" fmla="*/ 5925780 w 6097230"/>
              <a:gd name="connsiteY40" fmla="*/ 2171700 h 3476625"/>
              <a:gd name="connsiteX41" fmla="*/ 5925780 w 6097230"/>
              <a:gd name="connsiteY41" fmla="*/ 2047875 h 3476625"/>
              <a:gd name="connsiteX42" fmla="*/ 5878155 w 6097230"/>
              <a:gd name="connsiteY42" fmla="*/ 1971675 h 3476625"/>
              <a:gd name="connsiteX43" fmla="*/ 5840055 w 6097230"/>
              <a:gd name="connsiteY43" fmla="*/ 1876425 h 3476625"/>
              <a:gd name="connsiteX44" fmla="*/ 5830530 w 6097230"/>
              <a:gd name="connsiteY44" fmla="*/ 1704975 h 3476625"/>
              <a:gd name="connsiteX45" fmla="*/ 5801955 w 6097230"/>
              <a:gd name="connsiteY45" fmla="*/ 1619250 h 3476625"/>
              <a:gd name="connsiteX46" fmla="*/ 5821005 w 6097230"/>
              <a:gd name="connsiteY46" fmla="*/ 1285875 h 3476625"/>
              <a:gd name="connsiteX47" fmla="*/ 5982930 w 6097230"/>
              <a:gd name="connsiteY47" fmla="*/ 1009650 h 3476625"/>
              <a:gd name="connsiteX48" fmla="*/ 6087705 w 6097230"/>
              <a:gd name="connsiteY48" fmla="*/ 866775 h 3476625"/>
              <a:gd name="connsiteX49" fmla="*/ 6087705 w 6097230"/>
              <a:gd name="connsiteY49" fmla="*/ 657225 h 3476625"/>
              <a:gd name="connsiteX50" fmla="*/ 6078180 w 6097230"/>
              <a:gd name="connsiteY50" fmla="*/ 514350 h 3476625"/>
              <a:gd name="connsiteX51" fmla="*/ 6040080 w 6097230"/>
              <a:gd name="connsiteY51" fmla="*/ 447675 h 3476625"/>
              <a:gd name="connsiteX52" fmla="*/ 6001980 w 6097230"/>
              <a:gd name="connsiteY52" fmla="*/ 257175 h 3476625"/>
              <a:gd name="connsiteX53" fmla="*/ 6021030 w 6097230"/>
              <a:gd name="connsiteY53" fmla="*/ 95250 h 3476625"/>
              <a:gd name="connsiteX54" fmla="*/ 6097230 w 6097230"/>
              <a:gd name="connsiteY54" fmla="*/ 0 h 3476625"/>
              <a:gd name="connsiteX0" fmla="*/ 1230 w 6095830"/>
              <a:gd name="connsiteY0" fmla="*/ 3381375 h 3381375"/>
              <a:gd name="connsiteX1" fmla="*/ 29805 w 6095830"/>
              <a:gd name="connsiteY1" fmla="*/ 3248025 h 3381375"/>
              <a:gd name="connsiteX2" fmla="*/ 201255 w 6095830"/>
              <a:gd name="connsiteY2" fmla="*/ 3209925 h 3381375"/>
              <a:gd name="connsiteX3" fmla="*/ 391755 w 6095830"/>
              <a:gd name="connsiteY3" fmla="*/ 3257550 h 3381375"/>
              <a:gd name="connsiteX4" fmla="*/ 534630 w 6095830"/>
              <a:gd name="connsiteY4" fmla="*/ 3209925 h 3381375"/>
              <a:gd name="connsiteX5" fmla="*/ 677505 w 6095830"/>
              <a:gd name="connsiteY5" fmla="*/ 3190875 h 3381375"/>
              <a:gd name="connsiteX6" fmla="*/ 820380 w 6095830"/>
              <a:gd name="connsiteY6" fmla="*/ 3038475 h 3381375"/>
              <a:gd name="connsiteX7" fmla="*/ 820380 w 6095830"/>
              <a:gd name="connsiteY7" fmla="*/ 2933700 h 3381375"/>
              <a:gd name="connsiteX8" fmla="*/ 991830 w 6095830"/>
              <a:gd name="connsiteY8" fmla="*/ 2809875 h 3381375"/>
              <a:gd name="connsiteX9" fmla="*/ 1068030 w 6095830"/>
              <a:gd name="connsiteY9" fmla="*/ 2638425 h 3381375"/>
              <a:gd name="connsiteX10" fmla="*/ 1191855 w 6095830"/>
              <a:gd name="connsiteY10" fmla="*/ 2466975 h 3381375"/>
              <a:gd name="connsiteX11" fmla="*/ 1477605 w 6095830"/>
              <a:gd name="connsiteY11" fmla="*/ 2409825 h 3381375"/>
              <a:gd name="connsiteX12" fmla="*/ 1572855 w 6095830"/>
              <a:gd name="connsiteY12" fmla="*/ 2543175 h 3381375"/>
              <a:gd name="connsiteX13" fmla="*/ 1677630 w 6095830"/>
              <a:gd name="connsiteY13" fmla="*/ 2638425 h 3381375"/>
              <a:gd name="connsiteX14" fmla="*/ 1782405 w 6095830"/>
              <a:gd name="connsiteY14" fmla="*/ 2676525 h 3381375"/>
              <a:gd name="connsiteX15" fmla="*/ 1820505 w 6095830"/>
              <a:gd name="connsiteY15" fmla="*/ 2600325 h 3381375"/>
              <a:gd name="connsiteX16" fmla="*/ 1887180 w 6095830"/>
              <a:gd name="connsiteY16" fmla="*/ 2466975 h 3381375"/>
              <a:gd name="connsiteX17" fmla="*/ 2011005 w 6095830"/>
              <a:gd name="connsiteY17" fmla="*/ 2295525 h 3381375"/>
              <a:gd name="connsiteX18" fmla="*/ 2115780 w 6095830"/>
              <a:gd name="connsiteY18" fmla="*/ 2219325 h 3381375"/>
              <a:gd name="connsiteX19" fmla="*/ 2211030 w 6095830"/>
              <a:gd name="connsiteY19" fmla="*/ 2124075 h 3381375"/>
              <a:gd name="connsiteX20" fmla="*/ 2344380 w 6095830"/>
              <a:gd name="connsiteY20" fmla="*/ 2190750 h 3381375"/>
              <a:gd name="connsiteX21" fmla="*/ 2620605 w 6095830"/>
              <a:gd name="connsiteY21" fmla="*/ 2295525 h 3381375"/>
              <a:gd name="connsiteX22" fmla="*/ 3030180 w 6095830"/>
              <a:gd name="connsiteY22" fmla="*/ 2543175 h 3381375"/>
              <a:gd name="connsiteX23" fmla="*/ 3154005 w 6095830"/>
              <a:gd name="connsiteY23" fmla="*/ 2543175 h 3381375"/>
              <a:gd name="connsiteX24" fmla="*/ 3182580 w 6095830"/>
              <a:gd name="connsiteY24" fmla="*/ 2381250 h 3381375"/>
              <a:gd name="connsiteX25" fmla="*/ 3334980 w 6095830"/>
              <a:gd name="connsiteY25" fmla="*/ 2419350 h 3381375"/>
              <a:gd name="connsiteX26" fmla="*/ 3477855 w 6095830"/>
              <a:gd name="connsiteY26" fmla="*/ 2447925 h 3381375"/>
              <a:gd name="connsiteX27" fmla="*/ 3715980 w 6095830"/>
              <a:gd name="connsiteY27" fmla="*/ 2381250 h 3381375"/>
              <a:gd name="connsiteX28" fmla="*/ 3982680 w 6095830"/>
              <a:gd name="connsiteY28" fmla="*/ 2333625 h 3381375"/>
              <a:gd name="connsiteX29" fmla="*/ 4116030 w 6095830"/>
              <a:gd name="connsiteY29" fmla="*/ 2228850 h 3381375"/>
              <a:gd name="connsiteX30" fmla="*/ 4201755 w 6095830"/>
              <a:gd name="connsiteY30" fmla="*/ 2190750 h 3381375"/>
              <a:gd name="connsiteX31" fmla="*/ 4487505 w 6095830"/>
              <a:gd name="connsiteY31" fmla="*/ 2257425 h 3381375"/>
              <a:gd name="connsiteX32" fmla="*/ 4592280 w 6095830"/>
              <a:gd name="connsiteY32" fmla="*/ 2324100 h 3381375"/>
              <a:gd name="connsiteX33" fmla="*/ 4839930 w 6095830"/>
              <a:gd name="connsiteY33" fmla="*/ 2209800 h 3381375"/>
              <a:gd name="connsiteX34" fmla="*/ 5011380 w 6095830"/>
              <a:gd name="connsiteY34" fmla="*/ 2200275 h 3381375"/>
              <a:gd name="connsiteX35" fmla="*/ 5182830 w 6095830"/>
              <a:gd name="connsiteY35" fmla="*/ 2133600 h 3381375"/>
              <a:gd name="connsiteX36" fmla="*/ 5268555 w 6095830"/>
              <a:gd name="connsiteY36" fmla="*/ 2066925 h 3381375"/>
              <a:gd name="connsiteX37" fmla="*/ 5382855 w 6095830"/>
              <a:gd name="connsiteY37" fmla="*/ 1981200 h 3381375"/>
              <a:gd name="connsiteX38" fmla="*/ 5516205 w 6095830"/>
              <a:gd name="connsiteY38" fmla="*/ 2009775 h 3381375"/>
              <a:gd name="connsiteX39" fmla="*/ 5735280 w 6095830"/>
              <a:gd name="connsiteY39" fmla="*/ 2047875 h 3381375"/>
              <a:gd name="connsiteX40" fmla="*/ 5925780 w 6095830"/>
              <a:gd name="connsiteY40" fmla="*/ 2076450 h 3381375"/>
              <a:gd name="connsiteX41" fmla="*/ 5925780 w 6095830"/>
              <a:gd name="connsiteY41" fmla="*/ 1952625 h 3381375"/>
              <a:gd name="connsiteX42" fmla="*/ 5878155 w 6095830"/>
              <a:gd name="connsiteY42" fmla="*/ 1876425 h 3381375"/>
              <a:gd name="connsiteX43" fmla="*/ 5840055 w 6095830"/>
              <a:gd name="connsiteY43" fmla="*/ 1781175 h 3381375"/>
              <a:gd name="connsiteX44" fmla="*/ 5830530 w 6095830"/>
              <a:gd name="connsiteY44" fmla="*/ 1609725 h 3381375"/>
              <a:gd name="connsiteX45" fmla="*/ 5801955 w 6095830"/>
              <a:gd name="connsiteY45" fmla="*/ 1524000 h 3381375"/>
              <a:gd name="connsiteX46" fmla="*/ 5821005 w 6095830"/>
              <a:gd name="connsiteY46" fmla="*/ 1190625 h 3381375"/>
              <a:gd name="connsiteX47" fmla="*/ 5982930 w 6095830"/>
              <a:gd name="connsiteY47" fmla="*/ 914400 h 3381375"/>
              <a:gd name="connsiteX48" fmla="*/ 6087705 w 6095830"/>
              <a:gd name="connsiteY48" fmla="*/ 771525 h 3381375"/>
              <a:gd name="connsiteX49" fmla="*/ 6087705 w 6095830"/>
              <a:gd name="connsiteY49" fmla="*/ 561975 h 3381375"/>
              <a:gd name="connsiteX50" fmla="*/ 6078180 w 6095830"/>
              <a:gd name="connsiteY50" fmla="*/ 419100 h 3381375"/>
              <a:gd name="connsiteX51" fmla="*/ 6040080 w 6095830"/>
              <a:gd name="connsiteY51" fmla="*/ 352425 h 3381375"/>
              <a:gd name="connsiteX52" fmla="*/ 6001980 w 6095830"/>
              <a:gd name="connsiteY52" fmla="*/ 161925 h 3381375"/>
              <a:gd name="connsiteX53" fmla="*/ 6021030 w 6095830"/>
              <a:gd name="connsiteY53" fmla="*/ 0 h 3381375"/>
              <a:gd name="connsiteX0" fmla="*/ 1230 w 6095830"/>
              <a:gd name="connsiteY0" fmla="*/ 3219450 h 3219450"/>
              <a:gd name="connsiteX1" fmla="*/ 29805 w 6095830"/>
              <a:gd name="connsiteY1" fmla="*/ 3086100 h 3219450"/>
              <a:gd name="connsiteX2" fmla="*/ 201255 w 6095830"/>
              <a:gd name="connsiteY2" fmla="*/ 3048000 h 3219450"/>
              <a:gd name="connsiteX3" fmla="*/ 391755 w 6095830"/>
              <a:gd name="connsiteY3" fmla="*/ 3095625 h 3219450"/>
              <a:gd name="connsiteX4" fmla="*/ 534630 w 6095830"/>
              <a:gd name="connsiteY4" fmla="*/ 3048000 h 3219450"/>
              <a:gd name="connsiteX5" fmla="*/ 677505 w 6095830"/>
              <a:gd name="connsiteY5" fmla="*/ 3028950 h 3219450"/>
              <a:gd name="connsiteX6" fmla="*/ 820380 w 6095830"/>
              <a:gd name="connsiteY6" fmla="*/ 2876550 h 3219450"/>
              <a:gd name="connsiteX7" fmla="*/ 820380 w 6095830"/>
              <a:gd name="connsiteY7" fmla="*/ 2771775 h 3219450"/>
              <a:gd name="connsiteX8" fmla="*/ 991830 w 6095830"/>
              <a:gd name="connsiteY8" fmla="*/ 2647950 h 3219450"/>
              <a:gd name="connsiteX9" fmla="*/ 1068030 w 6095830"/>
              <a:gd name="connsiteY9" fmla="*/ 2476500 h 3219450"/>
              <a:gd name="connsiteX10" fmla="*/ 1191855 w 6095830"/>
              <a:gd name="connsiteY10" fmla="*/ 2305050 h 3219450"/>
              <a:gd name="connsiteX11" fmla="*/ 1477605 w 6095830"/>
              <a:gd name="connsiteY11" fmla="*/ 2247900 h 3219450"/>
              <a:gd name="connsiteX12" fmla="*/ 1572855 w 6095830"/>
              <a:gd name="connsiteY12" fmla="*/ 2381250 h 3219450"/>
              <a:gd name="connsiteX13" fmla="*/ 1677630 w 6095830"/>
              <a:gd name="connsiteY13" fmla="*/ 2476500 h 3219450"/>
              <a:gd name="connsiteX14" fmla="*/ 1782405 w 6095830"/>
              <a:gd name="connsiteY14" fmla="*/ 2514600 h 3219450"/>
              <a:gd name="connsiteX15" fmla="*/ 1820505 w 6095830"/>
              <a:gd name="connsiteY15" fmla="*/ 2438400 h 3219450"/>
              <a:gd name="connsiteX16" fmla="*/ 1887180 w 6095830"/>
              <a:gd name="connsiteY16" fmla="*/ 2305050 h 3219450"/>
              <a:gd name="connsiteX17" fmla="*/ 2011005 w 6095830"/>
              <a:gd name="connsiteY17" fmla="*/ 2133600 h 3219450"/>
              <a:gd name="connsiteX18" fmla="*/ 2115780 w 6095830"/>
              <a:gd name="connsiteY18" fmla="*/ 2057400 h 3219450"/>
              <a:gd name="connsiteX19" fmla="*/ 2211030 w 6095830"/>
              <a:gd name="connsiteY19" fmla="*/ 1962150 h 3219450"/>
              <a:gd name="connsiteX20" fmla="*/ 2344380 w 6095830"/>
              <a:gd name="connsiteY20" fmla="*/ 2028825 h 3219450"/>
              <a:gd name="connsiteX21" fmla="*/ 2620605 w 6095830"/>
              <a:gd name="connsiteY21" fmla="*/ 2133600 h 3219450"/>
              <a:gd name="connsiteX22" fmla="*/ 3030180 w 6095830"/>
              <a:gd name="connsiteY22" fmla="*/ 2381250 h 3219450"/>
              <a:gd name="connsiteX23" fmla="*/ 3154005 w 6095830"/>
              <a:gd name="connsiteY23" fmla="*/ 2381250 h 3219450"/>
              <a:gd name="connsiteX24" fmla="*/ 3182580 w 6095830"/>
              <a:gd name="connsiteY24" fmla="*/ 2219325 h 3219450"/>
              <a:gd name="connsiteX25" fmla="*/ 3334980 w 6095830"/>
              <a:gd name="connsiteY25" fmla="*/ 2257425 h 3219450"/>
              <a:gd name="connsiteX26" fmla="*/ 3477855 w 6095830"/>
              <a:gd name="connsiteY26" fmla="*/ 2286000 h 3219450"/>
              <a:gd name="connsiteX27" fmla="*/ 3715980 w 6095830"/>
              <a:gd name="connsiteY27" fmla="*/ 2219325 h 3219450"/>
              <a:gd name="connsiteX28" fmla="*/ 3982680 w 6095830"/>
              <a:gd name="connsiteY28" fmla="*/ 2171700 h 3219450"/>
              <a:gd name="connsiteX29" fmla="*/ 4116030 w 6095830"/>
              <a:gd name="connsiteY29" fmla="*/ 2066925 h 3219450"/>
              <a:gd name="connsiteX30" fmla="*/ 4201755 w 6095830"/>
              <a:gd name="connsiteY30" fmla="*/ 2028825 h 3219450"/>
              <a:gd name="connsiteX31" fmla="*/ 4487505 w 6095830"/>
              <a:gd name="connsiteY31" fmla="*/ 2095500 h 3219450"/>
              <a:gd name="connsiteX32" fmla="*/ 4592280 w 6095830"/>
              <a:gd name="connsiteY32" fmla="*/ 2162175 h 3219450"/>
              <a:gd name="connsiteX33" fmla="*/ 4839930 w 6095830"/>
              <a:gd name="connsiteY33" fmla="*/ 2047875 h 3219450"/>
              <a:gd name="connsiteX34" fmla="*/ 5011380 w 6095830"/>
              <a:gd name="connsiteY34" fmla="*/ 2038350 h 3219450"/>
              <a:gd name="connsiteX35" fmla="*/ 5182830 w 6095830"/>
              <a:gd name="connsiteY35" fmla="*/ 1971675 h 3219450"/>
              <a:gd name="connsiteX36" fmla="*/ 5268555 w 6095830"/>
              <a:gd name="connsiteY36" fmla="*/ 1905000 h 3219450"/>
              <a:gd name="connsiteX37" fmla="*/ 5382855 w 6095830"/>
              <a:gd name="connsiteY37" fmla="*/ 1819275 h 3219450"/>
              <a:gd name="connsiteX38" fmla="*/ 5516205 w 6095830"/>
              <a:gd name="connsiteY38" fmla="*/ 1847850 h 3219450"/>
              <a:gd name="connsiteX39" fmla="*/ 5735280 w 6095830"/>
              <a:gd name="connsiteY39" fmla="*/ 1885950 h 3219450"/>
              <a:gd name="connsiteX40" fmla="*/ 5925780 w 6095830"/>
              <a:gd name="connsiteY40" fmla="*/ 1914525 h 3219450"/>
              <a:gd name="connsiteX41" fmla="*/ 5925780 w 6095830"/>
              <a:gd name="connsiteY41" fmla="*/ 1790700 h 3219450"/>
              <a:gd name="connsiteX42" fmla="*/ 5878155 w 6095830"/>
              <a:gd name="connsiteY42" fmla="*/ 1714500 h 3219450"/>
              <a:gd name="connsiteX43" fmla="*/ 5840055 w 6095830"/>
              <a:gd name="connsiteY43" fmla="*/ 1619250 h 3219450"/>
              <a:gd name="connsiteX44" fmla="*/ 5830530 w 6095830"/>
              <a:gd name="connsiteY44" fmla="*/ 1447800 h 3219450"/>
              <a:gd name="connsiteX45" fmla="*/ 5801955 w 6095830"/>
              <a:gd name="connsiteY45" fmla="*/ 1362075 h 3219450"/>
              <a:gd name="connsiteX46" fmla="*/ 5821005 w 6095830"/>
              <a:gd name="connsiteY46" fmla="*/ 1028700 h 3219450"/>
              <a:gd name="connsiteX47" fmla="*/ 5982930 w 6095830"/>
              <a:gd name="connsiteY47" fmla="*/ 752475 h 3219450"/>
              <a:gd name="connsiteX48" fmla="*/ 6087705 w 6095830"/>
              <a:gd name="connsiteY48" fmla="*/ 609600 h 3219450"/>
              <a:gd name="connsiteX49" fmla="*/ 6087705 w 6095830"/>
              <a:gd name="connsiteY49" fmla="*/ 400050 h 3219450"/>
              <a:gd name="connsiteX50" fmla="*/ 6078180 w 6095830"/>
              <a:gd name="connsiteY50" fmla="*/ 257175 h 3219450"/>
              <a:gd name="connsiteX51" fmla="*/ 6040080 w 6095830"/>
              <a:gd name="connsiteY51" fmla="*/ 190500 h 3219450"/>
              <a:gd name="connsiteX52" fmla="*/ 6001980 w 6095830"/>
              <a:gd name="connsiteY52" fmla="*/ 0 h 3219450"/>
              <a:gd name="connsiteX0" fmla="*/ 1230 w 6095830"/>
              <a:gd name="connsiteY0" fmla="*/ 3028950 h 3028950"/>
              <a:gd name="connsiteX1" fmla="*/ 29805 w 6095830"/>
              <a:gd name="connsiteY1" fmla="*/ 2895600 h 3028950"/>
              <a:gd name="connsiteX2" fmla="*/ 201255 w 6095830"/>
              <a:gd name="connsiteY2" fmla="*/ 2857500 h 3028950"/>
              <a:gd name="connsiteX3" fmla="*/ 391755 w 6095830"/>
              <a:gd name="connsiteY3" fmla="*/ 2905125 h 3028950"/>
              <a:gd name="connsiteX4" fmla="*/ 534630 w 6095830"/>
              <a:gd name="connsiteY4" fmla="*/ 2857500 h 3028950"/>
              <a:gd name="connsiteX5" fmla="*/ 677505 w 6095830"/>
              <a:gd name="connsiteY5" fmla="*/ 2838450 h 3028950"/>
              <a:gd name="connsiteX6" fmla="*/ 820380 w 6095830"/>
              <a:gd name="connsiteY6" fmla="*/ 2686050 h 3028950"/>
              <a:gd name="connsiteX7" fmla="*/ 820380 w 6095830"/>
              <a:gd name="connsiteY7" fmla="*/ 2581275 h 3028950"/>
              <a:gd name="connsiteX8" fmla="*/ 991830 w 6095830"/>
              <a:gd name="connsiteY8" fmla="*/ 2457450 h 3028950"/>
              <a:gd name="connsiteX9" fmla="*/ 1068030 w 6095830"/>
              <a:gd name="connsiteY9" fmla="*/ 2286000 h 3028950"/>
              <a:gd name="connsiteX10" fmla="*/ 1191855 w 6095830"/>
              <a:gd name="connsiteY10" fmla="*/ 2114550 h 3028950"/>
              <a:gd name="connsiteX11" fmla="*/ 1477605 w 6095830"/>
              <a:gd name="connsiteY11" fmla="*/ 2057400 h 3028950"/>
              <a:gd name="connsiteX12" fmla="*/ 1572855 w 6095830"/>
              <a:gd name="connsiteY12" fmla="*/ 2190750 h 3028950"/>
              <a:gd name="connsiteX13" fmla="*/ 1677630 w 6095830"/>
              <a:gd name="connsiteY13" fmla="*/ 2286000 h 3028950"/>
              <a:gd name="connsiteX14" fmla="*/ 1782405 w 6095830"/>
              <a:gd name="connsiteY14" fmla="*/ 2324100 h 3028950"/>
              <a:gd name="connsiteX15" fmla="*/ 1820505 w 6095830"/>
              <a:gd name="connsiteY15" fmla="*/ 2247900 h 3028950"/>
              <a:gd name="connsiteX16" fmla="*/ 1887180 w 6095830"/>
              <a:gd name="connsiteY16" fmla="*/ 2114550 h 3028950"/>
              <a:gd name="connsiteX17" fmla="*/ 2011005 w 6095830"/>
              <a:gd name="connsiteY17" fmla="*/ 1943100 h 3028950"/>
              <a:gd name="connsiteX18" fmla="*/ 2115780 w 6095830"/>
              <a:gd name="connsiteY18" fmla="*/ 1866900 h 3028950"/>
              <a:gd name="connsiteX19" fmla="*/ 2211030 w 6095830"/>
              <a:gd name="connsiteY19" fmla="*/ 1771650 h 3028950"/>
              <a:gd name="connsiteX20" fmla="*/ 2344380 w 6095830"/>
              <a:gd name="connsiteY20" fmla="*/ 1838325 h 3028950"/>
              <a:gd name="connsiteX21" fmla="*/ 2620605 w 6095830"/>
              <a:gd name="connsiteY21" fmla="*/ 1943100 h 3028950"/>
              <a:gd name="connsiteX22" fmla="*/ 3030180 w 6095830"/>
              <a:gd name="connsiteY22" fmla="*/ 2190750 h 3028950"/>
              <a:gd name="connsiteX23" fmla="*/ 3154005 w 6095830"/>
              <a:gd name="connsiteY23" fmla="*/ 2190750 h 3028950"/>
              <a:gd name="connsiteX24" fmla="*/ 3182580 w 6095830"/>
              <a:gd name="connsiteY24" fmla="*/ 2028825 h 3028950"/>
              <a:gd name="connsiteX25" fmla="*/ 3334980 w 6095830"/>
              <a:gd name="connsiteY25" fmla="*/ 2066925 h 3028950"/>
              <a:gd name="connsiteX26" fmla="*/ 3477855 w 6095830"/>
              <a:gd name="connsiteY26" fmla="*/ 2095500 h 3028950"/>
              <a:gd name="connsiteX27" fmla="*/ 3715980 w 6095830"/>
              <a:gd name="connsiteY27" fmla="*/ 2028825 h 3028950"/>
              <a:gd name="connsiteX28" fmla="*/ 3982680 w 6095830"/>
              <a:gd name="connsiteY28" fmla="*/ 1981200 h 3028950"/>
              <a:gd name="connsiteX29" fmla="*/ 4116030 w 6095830"/>
              <a:gd name="connsiteY29" fmla="*/ 1876425 h 3028950"/>
              <a:gd name="connsiteX30" fmla="*/ 4201755 w 6095830"/>
              <a:gd name="connsiteY30" fmla="*/ 1838325 h 3028950"/>
              <a:gd name="connsiteX31" fmla="*/ 4487505 w 6095830"/>
              <a:gd name="connsiteY31" fmla="*/ 1905000 h 3028950"/>
              <a:gd name="connsiteX32" fmla="*/ 4592280 w 6095830"/>
              <a:gd name="connsiteY32" fmla="*/ 1971675 h 3028950"/>
              <a:gd name="connsiteX33" fmla="*/ 4839930 w 6095830"/>
              <a:gd name="connsiteY33" fmla="*/ 1857375 h 3028950"/>
              <a:gd name="connsiteX34" fmla="*/ 5011380 w 6095830"/>
              <a:gd name="connsiteY34" fmla="*/ 1847850 h 3028950"/>
              <a:gd name="connsiteX35" fmla="*/ 5182830 w 6095830"/>
              <a:gd name="connsiteY35" fmla="*/ 1781175 h 3028950"/>
              <a:gd name="connsiteX36" fmla="*/ 5268555 w 6095830"/>
              <a:gd name="connsiteY36" fmla="*/ 1714500 h 3028950"/>
              <a:gd name="connsiteX37" fmla="*/ 5382855 w 6095830"/>
              <a:gd name="connsiteY37" fmla="*/ 1628775 h 3028950"/>
              <a:gd name="connsiteX38" fmla="*/ 5516205 w 6095830"/>
              <a:gd name="connsiteY38" fmla="*/ 1657350 h 3028950"/>
              <a:gd name="connsiteX39" fmla="*/ 5735280 w 6095830"/>
              <a:gd name="connsiteY39" fmla="*/ 1695450 h 3028950"/>
              <a:gd name="connsiteX40" fmla="*/ 5925780 w 6095830"/>
              <a:gd name="connsiteY40" fmla="*/ 1724025 h 3028950"/>
              <a:gd name="connsiteX41" fmla="*/ 5925780 w 6095830"/>
              <a:gd name="connsiteY41" fmla="*/ 1600200 h 3028950"/>
              <a:gd name="connsiteX42" fmla="*/ 5878155 w 6095830"/>
              <a:gd name="connsiteY42" fmla="*/ 1524000 h 3028950"/>
              <a:gd name="connsiteX43" fmla="*/ 5840055 w 6095830"/>
              <a:gd name="connsiteY43" fmla="*/ 1428750 h 3028950"/>
              <a:gd name="connsiteX44" fmla="*/ 5830530 w 6095830"/>
              <a:gd name="connsiteY44" fmla="*/ 1257300 h 3028950"/>
              <a:gd name="connsiteX45" fmla="*/ 5801955 w 6095830"/>
              <a:gd name="connsiteY45" fmla="*/ 1171575 h 3028950"/>
              <a:gd name="connsiteX46" fmla="*/ 5821005 w 6095830"/>
              <a:gd name="connsiteY46" fmla="*/ 838200 h 3028950"/>
              <a:gd name="connsiteX47" fmla="*/ 5982930 w 6095830"/>
              <a:gd name="connsiteY47" fmla="*/ 561975 h 3028950"/>
              <a:gd name="connsiteX48" fmla="*/ 6087705 w 6095830"/>
              <a:gd name="connsiteY48" fmla="*/ 419100 h 3028950"/>
              <a:gd name="connsiteX49" fmla="*/ 6087705 w 6095830"/>
              <a:gd name="connsiteY49" fmla="*/ 209550 h 3028950"/>
              <a:gd name="connsiteX50" fmla="*/ 6078180 w 6095830"/>
              <a:gd name="connsiteY50" fmla="*/ 66675 h 3028950"/>
              <a:gd name="connsiteX51" fmla="*/ 6040080 w 6095830"/>
              <a:gd name="connsiteY51" fmla="*/ 0 h 3028950"/>
              <a:gd name="connsiteX0" fmla="*/ 1230 w 6095830"/>
              <a:gd name="connsiteY0" fmla="*/ 2962275 h 2962275"/>
              <a:gd name="connsiteX1" fmla="*/ 29805 w 6095830"/>
              <a:gd name="connsiteY1" fmla="*/ 2828925 h 2962275"/>
              <a:gd name="connsiteX2" fmla="*/ 201255 w 6095830"/>
              <a:gd name="connsiteY2" fmla="*/ 2790825 h 2962275"/>
              <a:gd name="connsiteX3" fmla="*/ 391755 w 6095830"/>
              <a:gd name="connsiteY3" fmla="*/ 2838450 h 2962275"/>
              <a:gd name="connsiteX4" fmla="*/ 534630 w 6095830"/>
              <a:gd name="connsiteY4" fmla="*/ 2790825 h 2962275"/>
              <a:gd name="connsiteX5" fmla="*/ 677505 w 6095830"/>
              <a:gd name="connsiteY5" fmla="*/ 2771775 h 2962275"/>
              <a:gd name="connsiteX6" fmla="*/ 820380 w 6095830"/>
              <a:gd name="connsiteY6" fmla="*/ 2619375 h 2962275"/>
              <a:gd name="connsiteX7" fmla="*/ 820380 w 6095830"/>
              <a:gd name="connsiteY7" fmla="*/ 2514600 h 2962275"/>
              <a:gd name="connsiteX8" fmla="*/ 991830 w 6095830"/>
              <a:gd name="connsiteY8" fmla="*/ 2390775 h 2962275"/>
              <a:gd name="connsiteX9" fmla="*/ 1068030 w 6095830"/>
              <a:gd name="connsiteY9" fmla="*/ 2219325 h 2962275"/>
              <a:gd name="connsiteX10" fmla="*/ 1191855 w 6095830"/>
              <a:gd name="connsiteY10" fmla="*/ 2047875 h 2962275"/>
              <a:gd name="connsiteX11" fmla="*/ 1477605 w 6095830"/>
              <a:gd name="connsiteY11" fmla="*/ 1990725 h 2962275"/>
              <a:gd name="connsiteX12" fmla="*/ 1572855 w 6095830"/>
              <a:gd name="connsiteY12" fmla="*/ 2124075 h 2962275"/>
              <a:gd name="connsiteX13" fmla="*/ 1677630 w 6095830"/>
              <a:gd name="connsiteY13" fmla="*/ 2219325 h 2962275"/>
              <a:gd name="connsiteX14" fmla="*/ 1782405 w 6095830"/>
              <a:gd name="connsiteY14" fmla="*/ 2257425 h 2962275"/>
              <a:gd name="connsiteX15" fmla="*/ 1820505 w 6095830"/>
              <a:gd name="connsiteY15" fmla="*/ 2181225 h 2962275"/>
              <a:gd name="connsiteX16" fmla="*/ 1887180 w 6095830"/>
              <a:gd name="connsiteY16" fmla="*/ 2047875 h 2962275"/>
              <a:gd name="connsiteX17" fmla="*/ 2011005 w 6095830"/>
              <a:gd name="connsiteY17" fmla="*/ 1876425 h 2962275"/>
              <a:gd name="connsiteX18" fmla="*/ 2115780 w 6095830"/>
              <a:gd name="connsiteY18" fmla="*/ 1800225 h 2962275"/>
              <a:gd name="connsiteX19" fmla="*/ 2211030 w 6095830"/>
              <a:gd name="connsiteY19" fmla="*/ 1704975 h 2962275"/>
              <a:gd name="connsiteX20" fmla="*/ 2344380 w 6095830"/>
              <a:gd name="connsiteY20" fmla="*/ 1771650 h 2962275"/>
              <a:gd name="connsiteX21" fmla="*/ 2620605 w 6095830"/>
              <a:gd name="connsiteY21" fmla="*/ 1876425 h 2962275"/>
              <a:gd name="connsiteX22" fmla="*/ 3030180 w 6095830"/>
              <a:gd name="connsiteY22" fmla="*/ 2124075 h 2962275"/>
              <a:gd name="connsiteX23" fmla="*/ 3154005 w 6095830"/>
              <a:gd name="connsiteY23" fmla="*/ 2124075 h 2962275"/>
              <a:gd name="connsiteX24" fmla="*/ 3182580 w 6095830"/>
              <a:gd name="connsiteY24" fmla="*/ 1962150 h 2962275"/>
              <a:gd name="connsiteX25" fmla="*/ 3334980 w 6095830"/>
              <a:gd name="connsiteY25" fmla="*/ 2000250 h 2962275"/>
              <a:gd name="connsiteX26" fmla="*/ 3477855 w 6095830"/>
              <a:gd name="connsiteY26" fmla="*/ 2028825 h 2962275"/>
              <a:gd name="connsiteX27" fmla="*/ 3715980 w 6095830"/>
              <a:gd name="connsiteY27" fmla="*/ 1962150 h 2962275"/>
              <a:gd name="connsiteX28" fmla="*/ 3982680 w 6095830"/>
              <a:gd name="connsiteY28" fmla="*/ 1914525 h 2962275"/>
              <a:gd name="connsiteX29" fmla="*/ 4116030 w 6095830"/>
              <a:gd name="connsiteY29" fmla="*/ 1809750 h 2962275"/>
              <a:gd name="connsiteX30" fmla="*/ 4201755 w 6095830"/>
              <a:gd name="connsiteY30" fmla="*/ 1771650 h 2962275"/>
              <a:gd name="connsiteX31" fmla="*/ 4487505 w 6095830"/>
              <a:gd name="connsiteY31" fmla="*/ 1838325 h 2962275"/>
              <a:gd name="connsiteX32" fmla="*/ 4592280 w 6095830"/>
              <a:gd name="connsiteY32" fmla="*/ 1905000 h 2962275"/>
              <a:gd name="connsiteX33" fmla="*/ 4839930 w 6095830"/>
              <a:gd name="connsiteY33" fmla="*/ 1790700 h 2962275"/>
              <a:gd name="connsiteX34" fmla="*/ 5011380 w 6095830"/>
              <a:gd name="connsiteY34" fmla="*/ 1781175 h 2962275"/>
              <a:gd name="connsiteX35" fmla="*/ 5182830 w 6095830"/>
              <a:gd name="connsiteY35" fmla="*/ 1714500 h 2962275"/>
              <a:gd name="connsiteX36" fmla="*/ 5268555 w 6095830"/>
              <a:gd name="connsiteY36" fmla="*/ 1647825 h 2962275"/>
              <a:gd name="connsiteX37" fmla="*/ 5382855 w 6095830"/>
              <a:gd name="connsiteY37" fmla="*/ 1562100 h 2962275"/>
              <a:gd name="connsiteX38" fmla="*/ 5516205 w 6095830"/>
              <a:gd name="connsiteY38" fmla="*/ 1590675 h 2962275"/>
              <a:gd name="connsiteX39" fmla="*/ 5735280 w 6095830"/>
              <a:gd name="connsiteY39" fmla="*/ 1628775 h 2962275"/>
              <a:gd name="connsiteX40" fmla="*/ 5925780 w 6095830"/>
              <a:gd name="connsiteY40" fmla="*/ 1657350 h 2962275"/>
              <a:gd name="connsiteX41" fmla="*/ 5925780 w 6095830"/>
              <a:gd name="connsiteY41" fmla="*/ 1533525 h 2962275"/>
              <a:gd name="connsiteX42" fmla="*/ 5878155 w 6095830"/>
              <a:gd name="connsiteY42" fmla="*/ 1457325 h 2962275"/>
              <a:gd name="connsiteX43" fmla="*/ 5840055 w 6095830"/>
              <a:gd name="connsiteY43" fmla="*/ 1362075 h 2962275"/>
              <a:gd name="connsiteX44" fmla="*/ 5830530 w 6095830"/>
              <a:gd name="connsiteY44" fmla="*/ 1190625 h 2962275"/>
              <a:gd name="connsiteX45" fmla="*/ 5801955 w 6095830"/>
              <a:gd name="connsiteY45" fmla="*/ 1104900 h 2962275"/>
              <a:gd name="connsiteX46" fmla="*/ 5821005 w 6095830"/>
              <a:gd name="connsiteY46" fmla="*/ 771525 h 2962275"/>
              <a:gd name="connsiteX47" fmla="*/ 5982930 w 6095830"/>
              <a:gd name="connsiteY47" fmla="*/ 495300 h 2962275"/>
              <a:gd name="connsiteX48" fmla="*/ 6087705 w 6095830"/>
              <a:gd name="connsiteY48" fmla="*/ 352425 h 2962275"/>
              <a:gd name="connsiteX49" fmla="*/ 6087705 w 6095830"/>
              <a:gd name="connsiteY49" fmla="*/ 142875 h 2962275"/>
              <a:gd name="connsiteX50" fmla="*/ 6078180 w 6095830"/>
              <a:gd name="connsiteY50" fmla="*/ 0 h 2962275"/>
              <a:gd name="connsiteX0" fmla="*/ 1230 w 6095830"/>
              <a:gd name="connsiteY0" fmla="*/ 2819400 h 2819400"/>
              <a:gd name="connsiteX1" fmla="*/ 29805 w 6095830"/>
              <a:gd name="connsiteY1" fmla="*/ 2686050 h 2819400"/>
              <a:gd name="connsiteX2" fmla="*/ 201255 w 6095830"/>
              <a:gd name="connsiteY2" fmla="*/ 2647950 h 2819400"/>
              <a:gd name="connsiteX3" fmla="*/ 391755 w 6095830"/>
              <a:gd name="connsiteY3" fmla="*/ 2695575 h 2819400"/>
              <a:gd name="connsiteX4" fmla="*/ 534630 w 6095830"/>
              <a:gd name="connsiteY4" fmla="*/ 2647950 h 2819400"/>
              <a:gd name="connsiteX5" fmla="*/ 677505 w 6095830"/>
              <a:gd name="connsiteY5" fmla="*/ 2628900 h 2819400"/>
              <a:gd name="connsiteX6" fmla="*/ 820380 w 6095830"/>
              <a:gd name="connsiteY6" fmla="*/ 2476500 h 2819400"/>
              <a:gd name="connsiteX7" fmla="*/ 820380 w 6095830"/>
              <a:gd name="connsiteY7" fmla="*/ 2371725 h 2819400"/>
              <a:gd name="connsiteX8" fmla="*/ 991830 w 6095830"/>
              <a:gd name="connsiteY8" fmla="*/ 2247900 h 2819400"/>
              <a:gd name="connsiteX9" fmla="*/ 1068030 w 6095830"/>
              <a:gd name="connsiteY9" fmla="*/ 2076450 h 2819400"/>
              <a:gd name="connsiteX10" fmla="*/ 1191855 w 6095830"/>
              <a:gd name="connsiteY10" fmla="*/ 1905000 h 2819400"/>
              <a:gd name="connsiteX11" fmla="*/ 1477605 w 6095830"/>
              <a:gd name="connsiteY11" fmla="*/ 1847850 h 2819400"/>
              <a:gd name="connsiteX12" fmla="*/ 1572855 w 6095830"/>
              <a:gd name="connsiteY12" fmla="*/ 1981200 h 2819400"/>
              <a:gd name="connsiteX13" fmla="*/ 1677630 w 6095830"/>
              <a:gd name="connsiteY13" fmla="*/ 2076450 h 2819400"/>
              <a:gd name="connsiteX14" fmla="*/ 1782405 w 6095830"/>
              <a:gd name="connsiteY14" fmla="*/ 2114550 h 2819400"/>
              <a:gd name="connsiteX15" fmla="*/ 1820505 w 6095830"/>
              <a:gd name="connsiteY15" fmla="*/ 2038350 h 2819400"/>
              <a:gd name="connsiteX16" fmla="*/ 1887180 w 6095830"/>
              <a:gd name="connsiteY16" fmla="*/ 1905000 h 2819400"/>
              <a:gd name="connsiteX17" fmla="*/ 2011005 w 6095830"/>
              <a:gd name="connsiteY17" fmla="*/ 1733550 h 2819400"/>
              <a:gd name="connsiteX18" fmla="*/ 2115780 w 6095830"/>
              <a:gd name="connsiteY18" fmla="*/ 1657350 h 2819400"/>
              <a:gd name="connsiteX19" fmla="*/ 2211030 w 6095830"/>
              <a:gd name="connsiteY19" fmla="*/ 1562100 h 2819400"/>
              <a:gd name="connsiteX20" fmla="*/ 2344380 w 6095830"/>
              <a:gd name="connsiteY20" fmla="*/ 1628775 h 2819400"/>
              <a:gd name="connsiteX21" fmla="*/ 2620605 w 6095830"/>
              <a:gd name="connsiteY21" fmla="*/ 1733550 h 2819400"/>
              <a:gd name="connsiteX22" fmla="*/ 3030180 w 6095830"/>
              <a:gd name="connsiteY22" fmla="*/ 1981200 h 2819400"/>
              <a:gd name="connsiteX23" fmla="*/ 3154005 w 6095830"/>
              <a:gd name="connsiteY23" fmla="*/ 1981200 h 2819400"/>
              <a:gd name="connsiteX24" fmla="*/ 3182580 w 6095830"/>
              <a:gd name="connsiteY24" fmla="*/ 1819275 h 2819400"/>
              <a:gd name="connsiteX25" fmla="*/ 3334980 w 6095830"/>
              <a:gd name="connsiteY25" fmla="*/ 1857375 h 2819400"/>
              <a:gd name="connsiteX26" fmla="*/ 3477855 w 6095830"/>
              <a:gd name="connsiteY26" fmla="*/ 1885950 h 2819400"/>
              <a:gd name="connsiteX27" fmla="*/ 3715980 w 6095830"/>
              <a:gd name="connsiteY27" fmla="*/ 1819275 h 2819400"/>
              <a:gd name="connsiteX28" fmla="*/ 3982680 w 6095830"/>
              <a:gd name="connsiteY28" fmla="*/ 1771650 h 2819400"/>
              <a:gd name="connsiteX29" fmla="*/ 4116030 w 6095830"/>
              <a:gd name="connsiteY29" fmla="*/ 1666875 h 2819400"/>
              <a:gd name="connsiteX30" fmla="*/ 4201755 w 6095830"/>
              <a:gd name="connsiteY30" fmla="*/ 1628775 h 2819400"/>
              <a:gd name="connsiteX31" fmla="*/ 4487505 w 6095830"/>
              <a:gd name="connsiteY31" fmla="*/ 1695450 h 2819400"/>
              <a:gd name="connsiteX32" fmla="*/ 4592280 w 6095830"/>
              <a:gd name="connsiteY32" fmla="*/ 1762125 h 2819400"/>
              <a:gd name="connsiteX33" fmla="*/ 4839930 w 6095830"/>
              <a:gd name="connsiteY33" fmla="*/ 1647825 h 2819400"/>
              <a:gd name="connsiteX34" fmla="*/ 5011380 w 6095830"/>
              <a:gd name="connsiteY34" fmla="*/ 1638300 h 2819400"/>
              <a:gd name="connsiteX35" fmla="*/ 5182830 w 6095830"/>
              <a:gd name="connsiteY35" fmla="*/ 1571625 h 2819400"/>
              <a:gd name="connsiteX36" fmla="*/ 5268555 w 6095830"/>
              <a:gd name="connsiteY36" fmla="*/ 1504950 h 2819400"/>
              <a:gd name="connsiteX37" fmla="*/ 5382855 w 6095830"/>
              <a:gd name="connsiteY37" fmla="*/ 1419225 h 2819400"/>
              <a:gd name="connsiteX38" fmla="*/ 5516205 w 6095830"/>
              <a:gd name="connsiteY38" fmla="*/ 1447800 h 2819400"/>
              <a:gd name="connsiteX39" fmla="*/ 5735280 w 6095830"/>
              <a:gd name="connsiteY39" fmla="*/ 1485900 h 2819400"/>
              <a:gd name="connsiteX40" fmla="*/ 5925780 w 6095830"/>
              <a:gd name="connsiteY40" fmla="*/ 1514475 h 2819400"/>
              <a:gd name="connsiteX41" fmla="*/ 5925780 w 6095830"/>
              <a:gd name="connsiteY41" fmla="*/ 1390650 h 2819400"/>
              <a:gd name="connsiteX42" fmla="*/ 5878155 w 6095830"/>
              <a:gd name="connsiteY42" fmla="*/ 1314450 h 2819400"/>
              <a:gd name="connsiteX43" fmla="*/ 5840055 w 6095830"/>
              <a:gd name="connsiteY43" fmla="*/ 1219200 h 2819400"/>
              <a:gd name="connsiteX44" fmla="*/ 5830530 w 6095830"/>
              <a:gd name="connsiteY44" fmla="*/ 1047750 h 2819400"/>
              <a:gd name="connsiteX45" fmla="*/ 5801955 w 6095830"/>
              <a:gd name="connsiteY45" fmla="*/ 962025 h 2819400"/>
              <a:gd name="connsiteX46" fmla="*/ 5821005 w 6095830"/>
              <a:gd name="connsiteY46" fmla="*/ 628650 h 2819400"/>
              <a:gd name="connsiteX47" fmla="*/ 5982930 w 6095830"/>
              <a:gd name="connsiteY47" fmla="*/ 352425 h 2819400"/>
              <a:gd name="connsiteX48" fmla="*/ 6087705 w 6095830"/>
              <a:gd name="connsiteY48" fmla="*/ 209550 h 2819400"/>
              <a:gd name="connsiteX49" fmla="*/ 6087705 w 6095830"/>
              <a:gd name="connsiteY49" fmla="*/ 0 h 2819400"/>
              <a:gd name="connsiteX0" fmla="*/ 1230 w 6087705"/>
              <a:gd name="connsiteY0" fmla="*/ 2609850 h 2609850"/>
              <a:gd name="connsiteX1" fmla="*/ 29805 w 6087705"/>
              <a:gd name="connsiteY1" fmla="*/ 2476500 h 2609850"/>
              <a:gd name="connsiteX2" fmla="*/ 201255 w 6087705"/>
              <a:gd name="connsiteY2" fmla="*/ 2438400 h 2609850"/>
              <a:gd name="connsiteX3" fmla="*/ 391755 w 6087705"/>
              <a:gd name="connsiteY3" fmla="*/ 2486025 h 2609850"/>
              <a:gd name="connsiteX4" fmla="*/ 534630 w 6087705"/>
              <a:gd name="connsiteY4" fmla="*/ 2438400 h 2609850"/>
              <a:gd name="connsiteX5" fmla="*/ 677505 w 6087705"/>
              <a:gd name="connsiteY5" fmla="*/ 2419350 h 2609850"/>
              <a:gd name="connsiteX6" fmla="*/ 820380 w 6087705"/>
              <a:gd name="connsiteY6" fmla="*/ 2266950 h 2609850"/>
              <a:gd name="connsiteX7" fmla="*/ 820380 w 6087705"/>
              <a:gd name="connsiteY7" fmla="*/ 2162175 h 2609850"/>
              <a:gd name="connsiteX8" fmla="*/ 991830 w 6087705"/>
              <a:gd name="connsiteY8" fmla="*/ 2038350 h 2609850"/>
              <a:gd name="connsiteX9" fmla="*/ 1068030 w 6087705"/>
              <a:gd name="connsiteY9" fmla="*/ 1866900 h 2609850"/>
              <a:gd name="connsiteX10" fmla="*/ 1191855 w 6087705"/>
              <a:gd name="connsiteY10" fmla="*/ 1695450 h 2609850"/>
              <a:gd name="connsiteX11" fmla="*/ 1477605 w 6087705"/>
              <a:gd name="connsiteY11" fmla="*/ 1638300 h 2609850"/>
              <a:gd name="connsiteX12" fmla="*/ 1572855 w 6087705"/>
              <a:gd name="connsiteY12" fmla="*/ 1771650 h 2609850"/>
              <a:gd name="connsiteX13" fmla="*/ 1677630 w 6087705"/>
              <a:gd name="connsiteY13" fmla="*/ 1866900 h 2609850"/>
              <a:gd name="connsiteX14" fmla="*/ 1782405 w 6087705"/>
              <a:gd name="connsiteY14" fmla="*/ 1905000 h 2609850"/>
              <a:gd name="connsiteX15" fmla="*/ 1820505 w 6087705"/>
              <a:gd name="connsiteY15" fmla="*/ 1828800 h 2609850"/>
              <a:gd name="connsiteX16" fmla="*/ 1887180 w 6087705"/>
              <a:gd name="connsiteY16" fmla="*/ 1695450 h 2609850"/>
              <a:gd name="connsiteX17" fmla="*/ 2011005 w 6087705"/>
              <a:gd name="connsiteY17" fmla="*/ 1524000 h 2609850"/>
              <a:gd name="connsiteX18" fmla="*/ 2115780 w 6087705"/>
              <a:gd name="connsiteY18" fmla="*/ 1447800 h 2609850"/>
              <a:gd name="connsiteX19" fmla="*/ 2211030 w 6087705"/>
              <a:gd name="connsiteY19" fmla="*/ 1352550 h 2609850"/>
              <a:gd name="connsiteX20" fmla="*/ 2344380 w 6087705"/>
              <a:gd name="connsiteY20" fmla="*/ 1419225 h 2609850"/>
              <a:gd name="connsiteX21" fmla="*/ 2620605 w 6087705"/>
              <a:gd name="connsiteY21" fmla="*/ 1524000 h 2609850"/>
              <a:gd name="connsiteX22" fmla="*/ 3030180 w 6087705"/>
              <a:gd name="connsiteY22" fmla="*/ 1771650 h 2609850"/>
              <a:gd name="connsiteX23" fmla="*/ 3154005 w 6087705"/>
              <a:gd name="connsiteY23" fmla="*/ 1771650 h 2609850"/>
              <a:gd name="connsiteX24" fmla="*/ 3182580 w 6087705"/>
              <a:gd name="connsiteY24" fmla="*/ 1609725 h 2609850"/>
              <a:gd name="connsiteX25" fmla="*/ 3334980 w 6087705"/>
              <a:gd name="connsiteY25" fmla="*/ 1647825 h 2609850"/>
              <a:gd name="connsiteX26" fmla="*/ 3477855 w 6087705"/>
              <a:gd name="connsiteY26" fmla="*/ 1676400 h 2609850"/>
              <a:gd name="connsiteX27" fmla="*/ 3715980 w 6087705"/>
              <a:gd name="connsiteY27" fmla="*/ 1609725 h 2609850"/>
              <a:gd name="connsiteX28" fmla="*/ 3982680 w 6087705"/>
              <a:gd name="connsiteY28" fmla="*/ 1562100 h 2609850"/>
              <a:gd name="connsiteX29" fmla="*/ 4116030 w 6087705"/>
              <a:gd name="connsiteY29" fmla="*/ 1457325 h 2609850"/>
              <a:gd name="connsiteX30" fmla="*/ 4201755 w 6087705"/>
              <a:gd name="connsiteY30" fmla="*/ 1419225 h 2609850"/>
              <a:gd name="connsiteX31" fmla="*/ 4487505 w 6087705"/>
              <a:gd name="connsiteY31" fmla="*/ 1485900 h 2609850"/>
              <a:gd name="connsiteX32" fmla="*/ 4592280 w 6087705"/>
              <a:gd name="connsiteY32" fmla="*/ 1552575 h 2609850"/>
              <a:gd name="connsiteX33" fmla="*/ 4839930 w 6087705"/>
              <a:gd name="connsiteY33" fmla="*/ 1438275 h 2609850"/>
              <a:gd name="connsiteX34" fmla="*/ 5011380 w 6087705"/>
              <a:gd name="connsiteY34" fmla="*/ 1428750 h 2609850"/>
              <a:gd name="connsiteX35" fmla="*/ 5182830 w 6087705"/>
              <a:gd name="connsiteY35" fmla="*/ 1362075 h 2609850"/>
              <a:gd name="connsiteX36" fmla="*/ 5268555 w 6087705"/>
              <a:gd name="connsiteY36" fmla="*/ 1295400 h 2609850"/>
              <a:gd name="connsiteX37" fmla="*/ 5382855 w 6087705"/>
              <a:gd name="connsiteY37" fmla="*/ 1209675 h 2609850"/>
              <a:gd name="connsiteX38" fmla="*/ 5516205 w 6087705"/>
              <a:gd name="connsiteY38" fmla="*/ 1238250 h 2609850"/>
              <a:gd name="connsiteX39" fmla="*/ 5735280 w 6087705"/>
              <a:gd name="connsiteY39" fmla="*/ 1276350 h 2609850"/>
              <a:gd name="connsiteX40" fmla="*/ 5925780 w 6087705"/>
              <a:gd name="connsiteY40" fmla="*/ 1304925 h 2609850"/>
              <a:gd name="connsiteX41" fmla="*/ 5925780 w 6087705"/>
              <a:gd name="connsiteY41" fmla="*/ 1181100 h 2609850"/>
              <a:gd name="connsiteX42" fmla="*/ 5878155 w 6087705"/>
              <a:gd name="connsiteY42" fmla="*/ 1104900 h 2609850"/>
              <a:gd name="connsiteX43" fmla="*/ 5840055 w 6087705"/>
              <a:gd name="connsiteY43" fmla="*/ 1009650 h 2609850"/>
              <a:gd name="connsiteX44" fmla="*/ 5830530 w 6087705"/>
              <a:gd name="connsiteY44" fmla="*/ 838200 h 2609850"/>
              <a:gd name="connsiteX45" fmla="*/ 5801955 w 6087705"/>
              <a:gd name="connsiteY45" fmla="*/ 752475 h 2609850"/>
              <a:gd name="connsiteX46" fmla="*/ 5821005 w 6087705"/>
              <a:gd name="connsiteY46" fmla="*/ 419100 h 2609850"/>
              <a:gd name="connsiteX47" fmla="*/ 5982930 w 6087705"/>
              <a:gd name="connsiteY47" fmla="*/ 142875 h 2609850"/>
              <a:gd name="connsiteX48" fmla="*/ 6087705 w 6087705"/>
              <a:gd name="connsiteY48" fmla="*/ 0 h 2609850"/>
              <a:gd name="connsiteX0" fmla="*/ 1230 w 5982930"/>
              <a:gd name="connsiteY0" fmla="*/ 2466975 h 2466975"/>
              <a:gd name="connsiteX1" fmla="*/ 29805 w 5982930"/>
              <a:gd name="connsiteY1" fmla="*/ 2333625 h 2466975"/>
              <a:gd name="connsiteX2" fmla="*/ 201255 w 5982930"/>
              <a:gd name="connsiteY2" fmla="*/ 2295525 h 2466975"/>
              <a:gd name="connsiteX3" fmla="*/ 391755 w 5982930"/>
              <a:gd name="connsiteY3" fmla="*/ 2343150 h 2466975"/>
              <a:gd name="connsiteX4" fmla="*/ 534630 w 5982930"/>
              <a:gd name="connsiteY4" fmla="*/ 2295525 h 2466975"/>
              <a:gd name="connsiteX5" fmla="*/ 677505 w 5982930"/>
              <a:gd name="connsiteY5" fmla="*/ 2276475 h 2466975"/>
              <a:gd name="connsiteX6" fmla="*/ 820380 w 5982930"/>
              <a:gd name="connsiteY6" fmla="*/ 2124075 h 2466975"/>
              <a:gd name="connsiteX7" fmla="*/ 820380 w 5982930"/>
              <a:gd name="connsiteY7" fmla="*/ 2019300 h 2466975"/>
              <a:gd name="connsiteX8" fmla="*/ 991830 w 5982930"/>
              <a:gd name="connsiteY8" fmla="*/ 1895475 h 2466975"/>
              <a:gd name="connsiteX9" fmla="*/ 1068030 w 5982930"/>
              <a:gd name="connsiteY9" fmla="*/ 1724025 h 2466975"/>
              <a:gd name="connsiteX10" fmla="*/ 1191855 w 5982930"/>
              <a:gd name="connsiteY10" fmla="*/ 1552575 h 2466975"/>
              <a:gd name="connsiteX11" fmla="*/ 1477605 w 5982930"/>
              <a:gd name="connsiteY11" fmla="*/ 1495425 h 2466975"/>
              <a:gd name="connsiteX12" fmla="*/ 1572855 w 5982930"/>
              <a:gd name="connsiteY12" fmla="*/ 1628775 h 2466975"/>
              <a:gd name="connsiteX13" fmla="*/ 1677630 w 5982930"/>
              <a:gd name="connsiteY13" fmla="*/ 1724025 h 2466975"/>
              <a:gd name="connsiteX14" fmla="*/ 1782405 w 5982930"/>
              <a:gd name="connsiteY14" fmla="*/ 1762125 h 2466975"/>
              <a:gd name="connsiteX15" fmla="*/ 1820505 w 5982930"/>
              <a:gd name="connsiteY15" fmla="*/ 1685925 h 2466975"/>
              <a:gd name="connsiteX16" fmla="*/ 1887180 w 5982930"/>
              <a:gd name="connsiteY16" fmla="*/ 1552575 h 2466975"/>
              <a:gd name="connsiteX17" fmla="*/ 2011005 w 5982930"/>
              <a:gd name="connsiteY17" fmla="*/ 1381125 h 2466975"/>
              <a:gd name="connsiteX18" fmla="*/ 2115780 w 5982930"/>
              <a:gd name="connsiteY18" fmla="*/ 1304925 h 2466975"/>
              <a:gd name="connsiteX19" fmla="*/ 2211030 w 5982930"/>
              <a:gd name="connsiteY19" fmla="*/ 1209675 h 2466975"/>
              <a:gd name="connsiteX20" fmla="*/ 2344380 w 5982930"/>
              <a:gd name="connsiteY20" fmla="*/ 1276350 h 2466975"/>
              <a:gd name="connsiteX21" fmla="*/ 2620605 w 5982930"/>
              <a:gd name="connsiteY21" fmla="*/ 1381125 h 2466975"/>
              <a:gd name="connsiteX22" fmla="*/ 3030180 w 5982930"/>
              <a:gd name="connsiteY22" fmla="*/ 1628775 h 2466975"/>
              <a:gd name="connsiteX23" fmla="*/ 3154005 w 5982930"/>
              <a:gd name="connsiteY23" fmla="*/ 1628775 h 2466975"/>
              <a:gd name="connsiteX24" fmla="*/ 3182580 w 5982930"/>
              <a:gd name="connsiteY24" fmla="*/ 1466850 h 2466975"/>
              <a:gd name="connsiteX25" fmla="*/ 3334980 w 5982930"/>
              <a:gd name="connsiteY25" fmla="*/ 1504950 h 2466975"/>
              <a:gd name="connsiteX26" fmla="*/ 3477855 w 5982930"/>
              <a:gd name="connsiteY26" fmla="*/ 1533525 h 2466975"/>
              <a:gd name="connsiteX27" fmla="*/ 3715980 w 5982930"/>
              <a:gd name="connsiteY27" fmla="*/ 1466850 h 2466975"/>
              <a:gd name="connsiteX28" fmla="*/ 3982680 w 5982930"/>
              <a:gd name="connsiteY28" fmla="*/ 1419225 h 2466975"/>
              <a:gd name="connsiteX29" fmla="*/ 4116030 w 5982930"/>
              <a:gd name="connsiteY29" fmla="*/ 1314450 h 2466975"/>
              <a:gd name="connsiteX30" fmla="*/ 4201755 w 5982930"/>
              <a:gd name="connsiteY30" fmla="*/ 1276350 h 2466975"/>
              <a:gd name="connsiteX31" fmla="*/ 4487505 w 5982930"/>
              <a:gd name="connsiteY31" fmla="*/ 1343025 h 2466975"/>
              <a:gd name="connsiteX32" fmla="*/ 4592280 w 5982930"/>
              <a:gd name="connsiteY32" fmla="*/ 1409700 h 2466975"/>
              <a:gd name="connsiteX33" fmla="*/ 4839930 w 5982930"/>
              <a:gd name="connsiteY33" fmla="*/ 1295400 h 2466975"/>
              <a:gd name="connsiteX34" fmla="*/ 5011380 w 5982930"/>
              <a:gd name="connsiteY34" fmla="*/ 1285875 h 2466975"/>
              <a:gd name="connsiteX35" fmla="*/ 5182830 w 5982930"/>
              <a:gd name="connsiteY35" fmla="*/ 1219200 h 2466975"/>
              <a:gd name="connsiteX36" fmla="*/ 5268555 w 5982930"/>
              <a:gd name="connsiteY36" fmla="*/ 1152525 h 2466975"/>
              <a:gd name="connsiteX37" fmla="*/ 5382855 w 5982930"/>
              <a:gd name="connsiteY37" fmla="*/ 1066800 h 2466975"/>
              <a:gd name="connsiteX38" fmla="*/ 5516205 w 5982930"/>
              <a:gd name="connsiteY38" fmla="*/ 1095375 h 2466975"/>
              <a:gd name="connsiteX39" fmla="*/ 5735280 w 5982930"/>
              <a:gd name="connsiteY39" fmla="*/ 1133475 h 2466975"/>
              <a:gd name="connsiteX40" fmla="*/ 5925780 w 5982930"/>
              <a:gd name="connsiteY40" fmla="*/ 1162050 h 2466975"/>
              <a:gd name="connsiteX41" fmla="*/ 5925780 w 5982930"/>
              <a:gd name="connsiteY41" fmla="*/ 1038225 h 2466975"/>
              <a:gd name="connsiteX42" fmla="*/ 5878155 w 5982930"/>
              <a:gd name="connsiteY42" fmla="*/ 962025 h 2466975"/>
              <a:gd name="connsiteX43" fmla="*/ 5840055 w 5982930"/>
              <a:gd name="connsiteY43" fmla="*/ 866775 h 2466975"/>
              <a:gd name="connsiteX44" fmla="*/ 5830530 w 5982930"/>
              <a:gd name="connsiteY44" fmla="*/ 695325 h 2466975"/>
              <a:gd name="connsiteX45" fmla="*/ 5801955 w 5982930"/>
              <a:gd name="connsiteY45" fmla="*/ 609600 h 2466975"/>
              <a:gd name="connsiteX46" fmla="*/ 5821005 w 5982930"/>
              <a:gd name="connsiteY46" fmla="*/ 276225 h 2466975"/>
              <a:gd name="connsiteX47" fmla="*/ 5982930 w 5982930"/>
              <a:gd name="connsiteY47" fmla="*/ 0 h 2466975"/>
              <a:gd name="connsiteX0" fmla="*/ 1230 w 5941825"/>
              <a:gd name="connsiteY0" fmla="*/ 2190750 h 2190750"/>
              <a:gd name="connsiteX1" fmla="*/ 29805 w 5941825"/>
              <a:gd name="connsiteY1" fmla="*/ 2057400 h 2190750"/>
              <a:gd name="connsiteX2" fmla="*/ 201255 w 5941825"/>
              <a:gd name="connsiteY2" fmla="*/ 2019300 h 2190750"/>
              <a:gd name="connsiteX3" fmla="*/ 391755 w 5941825"/>
              <a:gd name="connsiteY3" fmla="*/ 2066925 h 2190750"/>
              <a:gd name="connsiteX4" fmla="*/ 534630 w 5941825"/>
              <a:gd name="connsiteY4" fmla="*/ 2019300 h 2190750"/>
              <a:gd name="connsiteX5" fmla="*/ 677505 w 5941825"/>
              <a:gd name="connsiteY5" fmla="*/ 2000250 h 2190750"/>
              <a:gd name="connsiteX6" fmla="*/ 820380 w 5941825"/>
              <a:gd name="connsiteY6" fmla="*/ 1847850 h 2190750"/>
              <a:gd name="connsiteX7" fmla="*/ 820380 w 5941825"/>
              <a:gd name="connsiteY7" fmla="*/ 1743075 h 2190750"/>
              <a:gd name="connsiteX8" fmla="*/ 991830 w 5941825"/>
              <a:gd name="connsiteY8" fmla="*/ 1619250 h 2190750"/>
              <a:gd name="connsiteX9" fmla="*/ 1068030 w 5941825"/>
              <a:gd name="connsiteY9" fmla="*/ 1447800 h 2190750"/>
              <a:gd name="connsiteX10" fmla="*/ 1191855 w 5941825"/>
              <a:gd name="connsiteY10" fmla="*/ 1276350 h 2190750"/>
              <a:gd name="connsiteX11" fmla="*/ 1477605 w 5941825"/>
              <a:gd name="connsiteY11" fmla="*/ 1219200 h 2190750"/>
              <a:gd name="connsiteX12" fmla="*/ 1572855 w 5941825"/>
              <a:gd name="connsiteY12" fmla="*/ 1352550 h 2190750"/>
              <a:gd name="connsiteX13" fmla="*/ 1677630 w 5941825"/>
              <a:gd name="connsiteY13" fmla="*/ 1447800 h 2190750"/>
              <a:gd name="connsiteX14" fmla="*/ 1782405 w 5941825"/>
              <a:gd name="connsiteY14" fmla="*/ 1485900 h 2190750"/>
              <a:gd name="connsiteX15" fmla="*/ 1820505 w 5941825"/>
              <a:gd name="connsiteY15" fmla="*/ 1409700 h 2190750"/>
              <a:gd name="connsiteX16" fmla="*/ 1887180 w 5941825"/>
              <a:gd name="connsiteY16" fmla="*/ 1276350 h 2190750"/>
              <a:gd name="connsiteX17" fmla="*/ 2011005 w 5941825"/>
              <a:gd name="connsiteY17" fmla="*/ 1104900 h 2190750"/>
              <a:gd name="connsiteX18" fmla="*/ 2115780 w 5941825"/>
              <a:gd name="connsiteY18" fmla="*/ 1028700 h 2190750"/>
              <a:gd name="connsiteX19" fmla="*/ 2211030 w 5941825"/>
              <a:gd name="connsiteY19" fmla="*/ 933450 h 2190750"/>
              <a:gd name="connsiteX20" fmla="*/ 2344380 w 5941825"/>
              <a:gd name="connsiteY20" fmla="*/ 1000125 h 2190750"/>
              <a:gd name="connsiteX21" fmla="*/ 2620605 w 5941825"/>
              <a:gd name="connsiteY21" fmla="*/ 1104900 h 2190750"/>
              <a:gd name="connsiteX22" fmla="*/ 3030180 w 5941825"/>
              <a:gd name="connsiteY22" fmla="*/ 1352550 h 2190750"/>
              <a:gd name="connsiteX23" fmla="*/ 3154005 w 5941825"/>
              <a:gd name="connsiteY23" fmla="*/ 1352550 h 2190750"/>
              <a:gd name="connsiteX24" fmla="*/ 3182580 w 5941825"/>
              <a:gd name="connsiteY24" fmla="*/ 1190625 h 2190750"/>
              <a:gd name="connsiteX25" fmla="*/ 3334980 w 5941825"/>
              <a:gd name="connsiteY25" fmla="*/ 1228725 h 2190750"/>
              <a:gd name="connsiteX26" fmla="*/ 3477855 w 5941825"/>
              <a:gd name="connsiteY26" fmla="*/ 1257300 h 2190750"/>
              <a:gd name="connsiteX27" fmla="*/ 3715980 w 5941825"/>
              <a:gd name="connsiteY27" fmla="*/ 1190625 h 2190750"/>
              <a:gd name="connsiteX28" fmla="*/ 3982680 w 5941825"/>
              <a:gd name="connsiteY28" fmla="*/ 1143000 h 2190750"/>
              <a:gd name="connsiteX29" fmla="*/ 4116030 w 5941825"/>
              <a:gd name="connsiteY29" fmla="*/ 1038225 h 2190750"/>
              <a:gd name="connsiteX30" fmla="*/ 4201755 w 5941825"/>
              <a:gd name="connsiteY30" fmla="*/ 1000125 h 2190750"/>
              <a:gd name="connsiteX31" fmla="*/ 4487505 w 5941825"/>
              <a:gd name="connsiteY31" fmla="*/ 1066800 h 2190750"/>
              <a:gd name="connsiteX32" fmla="*/ 4592280 w 5941825"/>
              <a:gd name="connsiteY32" fmla="*/ 1133475 h 2190750"/>
              <a:gd name="connsiteX33" fmla="*/ 4839930 w 5941825"/>
              <a:gd name="connsiteY33" fmla="*/ 1019175 h 2190750"/>
              <a:gd name="connsiteX34" fmla="*/ 5011380 w 5941825"/>
              <a:gd name="connsiteY34" fmla="*/ 1009650 h 2190750"/>
              <a:gd name="connsiteX35" fmla="*/ 5182830 w 5941825"/>
              <a:gd name="connsiteY35" fmla="*/ 942975 h 2190750"/>
              <a:gd name="connsiteX36" fmla="*/ 5268555 w 5941825"/>
              <a:gd name="connsiteY36" fmla="*/ 876300 h 2190750"/>
              <a:gd name="connsiteX37" fmla="*/ 5382855 w 5941825"/>
              <a:gd name="connsiteY37" fmla="*/ 790575 h 2190750"/>
              <a:gd name="connsiteX38" fmla="*/ 5516205 w 5941825"/>
              <a:gd name="connsiteY38" fmla="*/ 819150 h 2190750"/>
              <a:gd name="connsiteX39" fmla="*/ 5735280 w 5941825"/>
              <a:gd name="connsiteY39" fmla="*/ 857250 h 2190750"/>
              <a:gd name="connsiteX40" fmla="*/ 5925780 w 5941825"/>
              <a:gd name="connsiteY40" fmla="*/ 885825 h 2190750"/>
              <a:gd name="connsiteX41" fmla="*/ 5925780 w 5941825"/>
              <a:gd name="connsiteY41" fmla="*/ 762000 h 2190750"/>
              <a:gd name="connsiteX42" fmla="*/ 5878155 w 5941825"/>
              <a:gd name="connsiteY42" fmla="*/ 685800 h 2190750"/>
              <a:gd name="connsiteX43" fmla="*/ 5840055 w 5941825"/>
              <a:gd name="connsiteY43" fmla="*/ 590550 h 2190750"/>
              <a:gd name="connsiteX44" fmla="*/ 5830530 w 5941825"/>
              <a:gd name="connsiteY44" fmla="*/ 419100 h 2190750"/>
              <a:gd name="connsiteX45" fmla="*/ 5801955 w 5941825"/>
              <a:gd name="connsiteY45" fmla="*/ 333375 h 2190750"/>
              <a:gd name="connsiteX46" fmla="*/ 5821005 w 5941825"/>
              <a:gd name="connsiteY46" fmla="*/ 0 h 2190750"/>
              <a:gd name="connsiteX0" fmla="*/ 1230 w 5941825"/>
              <a:gd name="connsiteY0" fmla="*/ 1857375 h 1857375"/>
              <a:gd name="connsiteX1" fmla="*/ 29805 w 5941825"/>
              <a:gd name="connsiteY1" fmla="*/ 1724025 h 1857375"/>
              <a:gd name="connsiteX2" fmla="*/ 201255 w 5941825"/>
              <a:gd name="connsiteY2" fmla="*/ 1685925 h 1857375"/>
              <a:gd name="connsiteX3" fmla="*/ 391755 w 5941825"/>
              <a:gd name="connsiteY3" fmla="*/ 1733550 h 1857375"/>
              <a:gd name="connsiteX4" fmla="*/ 534630 w 5941825"/>
              <a:gd name="connsiteY4" fmla="*/ 1685925 h 1857375"/>
              <a:gd name="connsiteX5" fmla="*/ 677505 w 5941825"/>
              <a:gd name="connsiteY5" fmla="*/ 1666875 h 1857375"/>
              <a:gd name="connsiteX6" fmla="*/ 820380 w 5941825"/>
              <a:gd name="connsiteY6" fmla="*/ 1514475 h 1857375"/>
              <a:gd name="connsiteX7" fmla="*/ 820380 w 5941825"/>
              <a:gd name="connsiteY7" fmla="*/ 1409700 h 1857375"/>
              <a:gd name="connsiteX8" fmla="*/ 991830 w 5941825"/>
              <a:gd name="connsiteY8" fmla="*/ 1285875 h 1857375"/>
              <a:gd name="connsiteX9" fmla="*/ 1068030 w 5941825"/>
              <a:gd name="connsiteY9" fmla="*/ 1114425 h 1857375"/>
              <a:gd name="connsiteX10" fmla="*/ 1191855 w 5941825"/>
              <a:gd name="connsiteY10" fmla="*/ 942975 h 1857375"/>
              <a:gd name="connsiteX11" fmla="*/ 1477605 w 5941825"/>
              <a:gd name="connsiteY11" fmla="*/ 885825 h 1857375"/>
              <a:gd name="connsiteX12" fmla="*/ 1572855 w 5941825"/>
              <a:gd name="connsiteY12" fmla="*/ 1019175 h 1857375"/>
              <a:gd name="connsiteX13" fmla="*/ 1677630 w 5941825"/>
              <a:gd name="connsiteY13" fmla="*/ 1114425 h 1857375"/>
              <a:gd name="connsiteX14" fmla="*/ 1782405 w 5941825"/>
              <a:gd name="connsiteY14" fmla="*/ 1152525 h 1857375"/>
              <a:gd name="connsiteX15" fmla="*/ 1820505 w 5941825"/>
              <a:gd name="connsiteY15" fmla="*/ 1076325 h 1857375"/>
              <a:gd name="connsiteX16" fmla="*/ 1887180 w 5941825"/>
              <a:gd name="connsiteY16" fmla="*/ 942975 h 1857375"/>
              <a:gd name="connsiteX17" fmla="*/ 2011005 w 5941825"/>
              <a:gd name="connsiteY17" fmla="*/ 771525 h 1857375"/>
              <a:gd name="connsiteX18" fmla="*/ 2115780 w 5941825"/>
              <a:gd name="connsiteY18" fmla="*/ 695325 h 1857375"/>
              <a:gd name="connsiteX19" fmla="*/ 2211030 w 5941825"/>
              <a:gd name="connsiteY19" fmla="*/ 600075 h 1857375"/>
              <a:gd name="connsiteX20" fmla="*/ 2344380 w 5941825"/>
              <a:gd name="connsiteY20" fmla="*/ 666750 h 1857375"/>
              <a:gd name="connsiteX21" fmla="*/ 2620605 w 5941825"/>
              <a:gd name="connsiteY21" fmla="*/ 771525 h 1857375"/>
              <a:gd name="connsiteX22" fmla="*/ 3030180 w 5941825"/>
              <a:gd name="connsiteY22" fmla="*/ 1019175 h 1857375"/>
              <a:gd name="connsiteX23" fmla="*/ 3154005 w 5941825"/>
              <a:gd name="connsiteY23" fmla="*/ 1019175 h 1857375"/>
              <a:gd name="connsiteX24" fmla="*/ 3182580 w 5941825"/>
              <a:gd name="connsiteY24" fmla="*/ 857250 h 1857375"/>
              <a:gd name="connsiteX25" fmla="*/ 3334980 w 5941825"/>
              <a:gd name="connsiteY25" fmla="*/ 895350 h 1857375"/>
              <a:gd name="connsiteX26" fmla="*/ 3477855 w 5941825"/>
              <a:gd name="connsiteY26" fmla="*/ 923925 h 1857375"/>
              <a:gd name="connsiteX27" fmla="*/ 3715980 w 5941825"/>
              <a:gd name="connsiteY27" fmla="*/ 857250 h 1857375"/>
              <a:gd name="connsiteX28" fmla="*/ 3982680 w 5941825"/>
              <a:gd name="connsiteY28" fmla="*/ 809625 h 1857375"/>
              <a:gd name="connsiteX29" fmla="*/ 4116030 w 5941825"/>
              <a:gd name="connsiteY29" fmla="*/ 704850 h 1857375"/>
              <a:gd name="connsiteX30" fmla="*/ 4201755 w 5941825"/>
              <a:gd name="connsiteY30" fmla="*/ 666750 h 1857375"/>
              <a:gd name="connsiteX31" fmla="*/ 4487505 w 5941825"/>
              <a:gd name="connsiteY31" fmla="*/ 733425 h 1857375"/>
              <a:gd name="connsiteX32" fmla="*/ 4592280 w 5941825"/>
              <a:gd name="connsiteY32" fmla="*/ 800100 h 1857375"/>
              <a:gd name="connsiteX33" fmla="*/ 4839930 w 5941825"/>
              <a:gd name="connsiteY33" fmla="*/ 685800 h 1857375"/>
              <a:gd name="connsiteX34" fmla="*/ 5011380 w 5941825"/>
              <a:gd name="connsiteY34" fmla="*/ 676275 h 1857375"/>
              <a:gd name="connsiteX35" fmla="*/ 5182830 w 5941825"/>
              <a:gd name="connsiteY35" fmla="*/ 609600 h 1857375"/>
              <a:gd name="connsiteX36" fmla="*/ 5268555 w 5941825"/>
              <a:gd name="connsiteY36" fmla="*/ 542925 h 1857375"/>
              <a:gd name="connsiteX37" fmla="*/ 5382855 w 5941825"/>
              <a:gd name="connsiteY37" fmla="*/ 457200 h 1857375"/>
              <a:gd name="connsiteX38" fmla="*/ 5516205 w 5941825"/>
              <a:gd name="connsiteY38" fmla="*/ 485775 h 1857375"/>
              <a:gd name="connsiteX39" fmla="*/ 5735280 w 5941825"/>
              <a:gd name="connsiteY39" fmla="*/ 523875 h 1857375"/>
              <a:gd name="connsiteX40" fmla="*/ 5925780 w 5941825"/>
              <a:gd name="connsiteY40" fmla="*/ 552450 h 1857375"/>
              <a:gd name="connsiteX41" fmla="*/ 5925780 w 5941825"/>
              <a:gd name="connsiteY41" fmla="*/ 428625 h 1857375"/>
              <a:gd name="connsiteX42" fmla="*/ 5878155 w 5941825"/>
              <a:gd name="connsiteY42" fmla="*/ 352425 h 1857375"/>
              <a:gd name="connsiteX43" fmla="*/ 5840055 w 5941825"/>
              <a:gd name="connsiteY43" fmla="*/ 257175 h 1857375"/>
              <a:gd name="connsiteX44" fmla="*/ 5830530 w 5941825"/>
              <a:gd name="connsiteY44" fmla="*/ 85725 h 1857375"/>
              <a:gd name="connsiteX45" fmla="*/ 5801955 w 5941825"/>
              <a:gd name="connsiteY45" fmla="*/ 0 h 1857375"/>
              <a:gd name="connsiteX0" fmla="*/ 1230 w 5941825"/>
              <a:gd name="connsiteY0" fmla="*/ 1771650 h 1771650"/>
              <a:gd name="connsiteX1" fmla="*/ 29805 w 5941825"/>
              <a:gd name="connsiteY1" fmla="*/ 1638300 h 1771650"/>
              <a:gd name="connsiteX2" fmla="*/ 201255 w 5941825"/>
              <a:gd name="connsiteY2" fmla="*/ 1600200 h 1771650"/>
              <a:gd name="connsiteX3" fmla="*/ 391755 w 5941825"/>
              <a:gd name="connsiteY3" fmla="*/ 1647825 h 1771650"/>
              <a:gd name="connsiteX4" fmla="*/ 534630 w 5941825"/>
              <a:gd name="connsiteY4" fmla="*/ 1600200 h 1771650"/>
              <a:gd name="connsiteX5" fmla="*/ 677505 w 5941825"/>
              <a:gd name="connsiteY5" fmla="*/ 1581150 h 1771650"/>
              <a:gd name="connsiteX6" fmla="*/ 820380 w 5941825"/>
              <a:gd name="connsiteY6" fmla="*/ 1428750 h 1771650"/>
              <a:gd name="connsiteX7" fmla="*/ 820380 w 5941825"/>
              <a:gd name="connsiteY7" fmla="*/ 1323975 h 1771650"/>
              <a:gd name="connsiteX8" fmla="*/ 991830 w 5941825"/>
              <a:gd name="connsiteY8" fmla="*/ 1200150 h 1771650"/>
              <a:gd name="connsiteX9" fmla="*/ 1068030 w 5941825"/>
              <a:gd name="connsiteY9" fmla="*/ 1028700 h 1771650"/>
              <a:gd name="connsiteX10" fmla="*/ 1191855 w 5941825"/>
              <a:gd name="connsiteY10" fmla="*/ 857250 h 1771650"/>
              <a:gd name="connsiteX11" fmla="*/ 1477605 w 5941825"/>
              <a:gd name="connsiteY11" fmla="*/ 800100 h 1771650"/>
              <a:gd name="connsiteX12" fmla="*/ 1572855 w 5941825"/>
              <a:gd name="connsiteY12" fmla="*/ 933450 h 1771650"/>
              <a:gd name="connsiteX13" fmla="*/ 1677630 w 5941825"/>
              <a:gd name="connsiteY13" fmla="*/ 1028700 h 1771650"/>
              <a:gd name="connsiteX14" fmla="*/ 1782405 w 5941825"/>
              <a:gd name="connsiteY14" fmla="*/ 1066800 h 1771650"/>
              <a:gd name="connsiteX15" fmla="*/ 1820505 w 5941825"/>
              <a:gd name="connsiteY15" fmla="*/ 990600 h 1771650"/>
              <a:gd name="connsiteX16" fmla="*/ 1887180 w 5941825"/>
              <a:gd name="connsiteY16" fmla="*/ 857250 h 1771650"/>
              <a:gd name="connsiteX17" fmla="*/ 2011005 w 5941825"/>
              <a:gd name="connsiteY17" fmla="*/ 685800 h 1771650"/>
              <a:gd name="connsiteX18" fmla="*/ 2115780 w 5941825"/>
              <a:gd name="connsiteY18" fmla="*/ 609600 h 1771650"/>
              <a:gd name="connsiteX19" fmla="*/ 2211030 w 5941825"/>
              <a:gd name="connsiteY19" fmla="*/ 514350 h 1771650"/>
              <a:gd name="connsiteX20" fmla="*/ 2344380 w 5941825"/>
              <a:gd name="connsiteY20" fmla="*/ 581025 h 1771650"/>
              <a:gd name="connsiteX21" fmla="*/ 2620605 w 5941825"/>
              <a:gd name="connsiteY21" fmla="*/ 685800 h 1771650"/>
              <a:gd name="connsiteX22" fmla="*/ 3030180 w 5941825"/>
              <a:gd name="connsiteY22" fmla="*/ 933450 h 1771650"/>
              <a:gd name="connsiteX23" fmla="*/ 3154005 w 5941825"/>
              <a:gd name="connsiteY23" fmla="*/ 933450 h 1771650"/>
              <a:gd name="connsiteX24" fmla="*/ 3182580 w 5941825"/>
              <a:gd name="connsiteY24" fmla="*/ 771525 h 1771650"/>
              <a:gd name="connsiteX25" fmla="*/ 3334980 w 5941825"/>
              <a:gd name="connsiteY25" fmla="*/ 809625 h 1771650"/>
              <a:gd name="connsiteX26" fmla="*/ 3477855 w 5941825"/>
              <a:gd name="connsiteY26" fmla="*/ 838200 h 1771650"/>
              <a:gd name="connsiteX27" fmla="*/ 3715980 w 5941825"/>
              <a:gd name="connsiteY27" fmla="*/ 771525 h 1771650"/>
              <a:gd name="connsiteX28" fmla="*/ 3982680 w 5941825"/>
              <a:gd name="connsiteY28" fmla="*/ 723900 h 1771650"/>
              <a:gd name="connsiteX29" fmla="*/ 4116030 w 5941825"/>
              <a:gd name="connsiteY29" fmla="*/ 619125 h 1771650"/>
              <a:gd name="connsiteX30" fmla="*/ 4201755 w 5941825"/>
              <a:gd name="connsiteY30" fmla="*/ 581025 h 1771650"/>
              <a:gd name="connsiteX31" fmla="*/ 4487505 w 5941825"/>
              <a:gd name="connsiteY31" fmla="*/ 647700 h 1771650"/>
              <a:gd name="connsiteX32" fmla="*/ 4592280 w 5941825"/>
              <a:gd name="connsiteY32" fmla="*/ 714375 h 1771650"/>
              <a:gd name="connsiteX33" fmla="*/ 4839930 w 5941825"/>
              <a:gd name="connsiteY33" fmla="*/ 600075 h 1771650"/>
              <a:gd name="connsiteX34" fmla="*/ 5011380 w 5941825"/>
              <a:gd name="connsiteY34" fmla="*/ 590550 h 1771650"/>
              <a:gd name="connsiteX35" fmla="*/ 5182830 w 5941825"/>
              <a:gd name="connsiteY35" fmla="*/ 523875 h 1771650"/>
              <a:gd name="connsiteX36" fmla="*/ 5268555 w 5941825"/>
              <a:gd name="connsiteY36" fmla="*/ 457200 h 1771650"/>
              <a:gd name="connsiteX37" fmla="*/ 5382855 w 5941825"/>
              <a:gd name="connsiteY37" fmla="*/ 371475 h 1771650"/>
              <a:gd name="connsiteX38" fmla="*/ 5516205 w 5941825"/>
              <a:gd name="connsiteY38" fmla="*/ 400050 h 1771650"/>
              <a:gd name="connsiteX39" fmla="*/ 5735280 w 5941825"/>
              <a:gd name="connsiteY39" fmla="*/ 438150 h 1771650"/>
              <a:gd name="connsiteX40" fmla="*/ 5925780 w 5941825"/>
              <a:gd name="connsiteY40" fmla="*/ 466725 h 1771650"/>
              <a:gd name="connsiteX41" fmla="*/ 5925780 w 5941825"/>
              <a:gd name="connsiteY41" fmla="*/ 342900 h 1771650"/>
              <a:gd name="connsiteX42" fmla="*/ 5878155 w 5941825"/>
              <a:gd name="connsiteY42" fmla="*/ 266700 h 1771650"/>
              <a:gd name="connsiteX43" fmla="*/ 5840055 w 5941825"/>
              <a:gd name="connsiteY43" fmla="*/ 171450 h 1771650"/>
              <a:gd name="connsiteX44" fmla="*/ 5830530 w 5941825"/>
              <a:gd name="connsiteY44" fmla="*/ 0 h 1771650"/>
              <a:gd name="connsiteX0" fmla="*/ 1230 w 5941825"/>
              <a:gd name="connsiteY0" fmla="*/ 1600200 h 1600200"/>
              <a:gd name="connsiteX1" fmla="*/ 29805 w 5941825"/>
              <a:gd name="connsiteY1" fmla="*/ 1466850 h 1600200"/>
              <a:gd name="connsiteX2" fmla="*/ 201255 w 5941825"/>
              <a:gd name="connsiteY2" fmla="*/ 1428750 h 1600200"/>
              <a:gd name="connsiteX3" fmla="*/ 391755 w 5941825"/>
              <a:gd name="connsiteY3" fmla="*/ 1476375 h 1600200"/>
              <a:gd name="connsiteX4" fmla="*/ 534630 w 5941825"/>
              <a:gd name="connsiteY4" fmla="*/ 1428750 h 1600200"/>
              <a:gd name="connsiteX5" fmla="*/ 677505 w 5941825"/>
              <a:gd name="connsiteY5" fmla="*/ 1409700 h 1600200"/>
              <a:gd name="connsiteX6" fmla="*/ 820380 w 5941825"/>
              <a:gd name="connsiteY6" fmla="*/ 1257300 h 1600200"/>
              <a:gd name="connsiteX7" fmla="*/ 820380 w 5941825"/>
              <a:gd name="connsiteY7" fmla="*/ 1152525 h 1600200"/>
              <a:gd name="connsiteX8" fmla="*/ 991830 w 5941825"/>
              <a:gd name="connsiteY8" fmla="*/ 1028700 h 1600200"/>
              <a:gd name="connsiteX9" fmla="*/ 1068030 w 5941825"/>
              <a:gd name="connsiteY9" fmla="*/ 857250 h 1600200"/>
              <a:gd name="connsiteX10" fmla="*/ 1191855 w 5941825"/>
              <a:gd name="connsiteY10" fmla="*/ 685800 h 1600200"/>
              <a:gd name="connsiteX11" fmla="*/ 1477605 w 5941825"/>
              <a:gd name="connsiteY11" fmla="*/ 628650 h 1600200"/>
              <a:gd name="connsiteX12" fmla="*/ 1572855 w 5941825"/>
              <a:gd name="connsiteY12" fmla="*/ 762000 h 1600200"/>
              <a:gd name="connsiteX13" fmla="*/ 1677630 w 5941825"/>
              <a:gd name="connsiteY13" fmla="*/ 857250 h 1600200"/>
              <a:gd name="connsiteX14" fmla="*/ 1782405 w 5941825"/>
              <a:gd name="connsiteY14" fmla="*/ 895350 h 1600200"/>
              <a:gd name="connsiteX15" fmla="*/ 1820505 w 5941825"/>
              <a:gd name="connsiteY15" fmla="*/ 819150 h 1600200"/>
              <a:gd name="connsiteX16" fmla="*/ 1887180 w 5941825"/>
              <a:gd name="connsiteY16" fmla="*/ 685800 h 1600200"/>
              <a:gd name="connsiteX17" fmla="*/ 2011005 w 5941825"/>
              <a:gd name="connsiteY17" fmla="*/ 514350 h 1600200"/>
              <a:gd name="connsiteX18" fmla="*/ 2115780 w 5941825"/>
              <a:gd name="connsiteY18" fmla="*/ 438150 h 1600200"/>
              <a:gd name="connsiteX19" fmla="*/ 2211030 w 5941825"/>
              <a:gd name="connsiteY19" fmla="*/ 342900 h 1600200"/>
              <a:gd name="connsiteX20" fmla="*/ 2344380 w 5941825"/>
              <a:gd name="connsiteY20" fmla="*/ 409575 h 1600200"/>
              <a:gd name="connsiteX21" fmla="*/ 2620605 w 5941825"/>
              <a:gd name="connsiteY21" fmla="*/ 514350 h 1600200"/>
              <a:gd name="connsiteX22" fmla="*/ 3030180 w 5941825"/>
              <a:gd name="connsiteY22" fmla="*/ 762000 h 1600200"/>
              <a:gd name="connsiteX23" fmla="*/ 3154005 w 5941825"/>
              <a:gd name="connsiteY23" fmla="*/ 762000 h 1600200"/>
              <a:gd name="connsiteX24" fmla="*/ 3182580 w 5941825"/>
              <a:gd name="connsiteY24" fmla="*/ 600075 h 1600200"/>
              <a:gd name="connsiteX25" fmla="*/ 3334980 w 5941825"/>
              <a:gd name="connsiteY25" fmla="*/ 638175 h 1600200"/>
              <a:gd name="connsiteX26" fmla="*/ 3477855 w 5941825"/>
              <a:gd name="connsiteY26" fmla="*/ 666750 h 1600200"/>
              <a:gd name="connsiteX27" fmla="*/ 3715980 w 5941825"/>
              <a:gd name="connsiteY27" fmla="*/ 600075 h 1600200"/>
              <a:gd name="connsiteX28" fmla="*/ 3982680 w 5941825"/>
              <a:gd name="connsiteY28" fmla="*/ 552450 h 1600200"/>
              <a:gd name="connsiteX29" fmla="*/ 4116030 w 5941825"/>
              <a:gd name="connsiteY29" fmla="*/ 447675 h 1600200"/>
              <a:gd name="connsiteX30" fmla="*/ 4201755 w 5941825"/>
              <a:gd name="connsiteY30" fmla="*/ 409575 h 1600200"/>
              <a:gd name="connsiteX31" fmla="*/ 4487505 w 5941825"/>
              <a:gd name="connsiteY31" fmla="*/ 476250 h 1600200"/>
              <a:gd name="connsiteX32" fmla="*/ 4592280 w 5941825"/>
              <a:gd name="connsiteY32" fmla="*/ 542925 h 1600200"/>
              <a:gd name="connsiteX33" fmla="*/ 4839930 w 5941825"/>
              <a:gd name="connsiteY33" fmla="*/ 428625 h 1600200"/>
              <a:gd name="connsiteX34" fmla="*/ 5011380 w 5941825"/>
              <a:gd name="connsiteY34" fmla="*/ 419100 h 1600200"/>
              <a:gd name="connsiteX35" fmla="*/ 5182830 w 5941825"/>
              <a:gd name="connsiteY35" fmla="*/ 352425 h 1600200"/>
              <a:gd name="connsiteX36" fmla="*/ 5268555 w 5941825"/>
              <a:gd name="connsiteY36" fmla="*/ 285750 h 1600200"/>
              <a:gd name="connsiteX37" fmla="*/ 5382855 w 5941825"/>
              <a:gd name="connsiteY37" fmla="*/ 200025 h 1600200"/>
              <a:gd name="connsiteX38" fmla="*/ 5516205 w 5941825"/>
              <a:gd name="connsiteY38" fmla="*/ 228600 h 1600200"/>
              <a:gd name="connsiteX39" fmla="*/ 5735280 w 5941825"/>
              <a:gd name="connsiteY39" fmla="*/ 266700 h 1600200"/>
              <a:gd name="connsiteX40" fmla="*/ 5925780 w 5941825"/>
              <a:gd name="connsiteY40" fmla="*/ 295275 h 1600200"/>
              <a:gd name="connsiteX41" fmla="*/ 5925780 w 5941825"/>
              <a:gd name="connsiteY41" fmla="*/ 171450 h 1600200"/>
              <a:gd name="connsiteX42" fmla="*/ 5878155 w 5941825"/>
              <a:gd name="connsiteY42" fmla="*/ 95250 h 1600200"/>
              <a:gd name="connsiteX43" fmla="*/ 5840055 w 5941825"/>
              <a:gd name="connsiteY43" fmla="*/ 0 h 1600200"/>
              <a:gd name="connsiteX0" fmla="*/ 1230 w 5941825"/>
              <a:gd name="connsiteY0" fmla="*/ 1504950 h 1504950"/>
              <a:gd name="connsiteX1" fmla="*/ 29805 w 5941825"/>
              <a:gd name="connsiteY1" fmla="*/ 1371600 h 1504950"/>
              <a:gd name="connsiteX2" fmla="*/ 201255 w 5941825"/>
              <a:gd name="connsiteY2" fmla="*/ 1333500 h 1504950"/>
              <a:gd name="connsiteX3" fmla="*/ 391755 w 5941825"/>
              <a:gd name="connsiteY3" fmla="*/ 1381125 h 1504950"/>
              <a:gd name="connsiteX4" fmla="*/ 534630 w 5941825"/>
              <a:gd name="connsiteY4" fmla="*/ 1333500 h 1504950"/>
              <a:gd name="connsiteX5" fmla="*/ 677505 w 5941825"/>
              <a:gd name="connsiteY5" fmla="*/ 1314450 h 1504950"/>
              <a:gd name="connsiteX6" fmla="*/ 820380 w 5941825"/>
              <a:gd name="connsiteY6" fmla="*/ 1162050 h 1504950"/>
              <a:gd name="connsiteX7" fmla="*/ 820380 w 5941825"/>
              <a:gd name="connsiteY7" fmla="*/ 1057275 h 1504950"/>
              <a:gd name="connsiteX8" fmla="*/ 991830 w 5941825"/>
              <a:gd name="connsiteY8" fmla="*/ 933450 h 1504950"/>
              <a:gd name="connsiteX9" fmla="*/ 1068030 w 5941825"/>
              <a:gd name="connsiteY9" fmla="*/ 762000 h 1504950"/>
              <a:gd name="connsiteX10" fmla="*/ 1191855 w 5941825"/>
              <a:gd name="connsiteY10" fmla="*/ 590550 h 1504950"/>
              <a:gd name="connsiteX11" fmla="*/ 1477605 w 5941825"/>
              <a:gd name="connsiteY11" fmla="*/ 533400 h 1504950"/>
              <a:gd name="connsiteX12" fmla="*/ 1572855 w 5941825"/>
              <a:gd name="connsiteY12" fmla="*/ 666750 h 1504950"/>
              <a:gd name="connsiteX13" fmla="*/ 1677630 w 5941825"/>
              <a:gd name="connsiteY13" fmla="*/ 762000 h 1504950"/>
              <a:gd name="connsiteX14" fmla="*/ 1782405 w 5941825"/>
              <a:gd name="connsiteY14" fmla="*/ 800100 h 1504950"/>
              <a:gd name="connsiteX15" fmla="*/ 1820505 w 5941825"/>
              <a:gd name="connsiteY15" fmla="*/ 723900 h 1504950"/>
              <a:gd name="connsiteX16" fmla="*/ 1887180 w 5941825"/>
              <a:gd name="connsiteY16" fmla="*/ 590550 h 1504950"/>
              <a:gd name="connsiteX17" fmla="*/ 2011005 w 5941825"/>
              <a:gd name="connsiteY17" fmla="*/ 419100 h 1504950"/>
              <a:gd name="connsiteX18" fmla="*/ 2115780 w 5941825"/>
              <a:gd name="connsiteY18" fmla="*/ 342900 h 1504950"/>
              <a:gd name="connsiteX19" fmla="*/ 2211030 w 5941825"/>
              <a:gd name="connsiteY19" fmla="*/ 247650 h 1504950"/>
              <a:gd name="connsiteX20" fmla="*/ 2344380 w 5941825"/>
              <a:gd name="connsiteY20" fmla="*/ 314325 h 1504950"/>
              <a:gd name="connsiteX21" fmla="*/ 2620605 w 5941825"/>
              <a:gd name="connsiteY21" fmla="*/ 419100 h 1504950"/>
              <a:gd name="connsiteX22" fmla="*/ 3030180 w 5941825"/>
              <a:gd name="connsiteY22" fmla="*/ 666750 h 1504950"/>
              <a:gd name="connsiteX23" fmla="*/ 3154005 w 5941825"/>
              <a:gd name="connsiteY23" fmla="*/ 666750 h 1504950"/>
              <a:gd name="connsiteX24" fmla="*/ 3182580 w 5941825"/>
              <a:gd name="connsiteY24" fmla="*/ 504825 h 1504950"/>
              <a:gd name="connsiteX25" fmla="*/ 3334980 w 5941825"/>
              <a:gd name="connsiteY25" fmla="*/ 542925 h 1504950"/>
              <a:gd name="connsiteX26" fmla="*/ 3477855 w 5941825"/>
              <a:gd name="connsiteY26" fmla="*/ 571500 h 1504950"/>
              <a:gd name="connsiteX27" fmla="*/ 3715980 w 5941825"/>
              <a:gd name="connsiteY27" fmla="*/ 504825 h 1504950"/>
              <a:gd name="connsiteX28" fmla="*/ 3982680 w 5941825"/>
              <a:gd name="connsiteY28" fmla="*/ 457200 h 1504950"/>
              <a:gd name="connsiteX29" fmla="*/ 4116030 w 5941825"/>
              <a:gd name="connsiteY29" fmla="*/ 352425 h 1504950"/>
              <a:gd name="connsiteX30" fmla="*/ 4201755 w 5941825"/>
              <a:gd name="connsiteY30" fmla="*/ 314325 h 1504950"/>
              <a:gd name="connsiteX31" fmla="*/ 4487505 w 5941825"/>
              <a:gd name="connsiteY31" fmla="*/ 381000 h 1504950"/>
              <a:gd name="connsiteX32" fmla="*/ 4592280 w 5941825"/>
              <a:gd name="connsiteY32" fmla="*/ 447675 h 1504950"/>
              <a:gd name="connsiteX33" fmla="*/ 4839930 w 5941825"/>
              <a:gd name="connsiteY33" fmla="*/ 333375 h 1504950"/>
              <a:gd name="connsiteX34" fmla="*/ 5011380 w 5941825"/>
              <a:gd name="connsiteY34" fmla="*/ 323850 h 1504950"/>
              <a:gd name="connsiteX35" fmla="*/ 5182830 w 5941825"/>
              <a:gd name="connsiteY35" fmla="*/ 257175 h 1504950"/>
              <a:gd name="connsiteX36" fmla="*/ 5268555 w 5941825"/>
              <a:gd name="connsiteY36" fmla="*/ 190500 h 1504950"/>
              <a:gd name="connsiteX37" fmla="*/ 5382855 w 5941825"/>
              <a:gd name="connsiteY37" fmla="*/ 104775 h 1504950"/>
              <a:gd name="connsiteX38" fmla="*/ 5516205 w 5941825"/>
              <a:gd name="connsiteY38" fmla="*/ 133350 h 1504950"/>
              <a:gd name="connsiteX39" fmla="*/ 5735280 w 5941825"/>
              <a:gd name="connsiteY39" fmla="*/ 171450 h 1504950"/>
              <a:gd name="connsiteX40" fmla="*/ 5925780 w 5941825"/>
              <a:gd name="connsiteY40" fmla="*/ 200025 h 1504950"/>
              <a:gd name="connsiteX41" fmla="*/ 5925780 w 5941825"/>
              <a:gd name="connsiteY41" fmla="*/ 76200 h 1504950"/>
              <a:gd name="connsiteX42" fmla="*/ 5878155 w 5941825"/>
              <a:gd name="connsiteY42" fmla="*/ 0 h 1504950"/>
              <a:gd name="connsiteX0" fmla="*/ 1230 w 5931217"/>
              <a:gd name="connsiteY0" fmla="*/ 1504950 h 1504950"/>
              <a:gd name="connsiteX1" fmla="*/ 29805 w 5931217"/>
              <a:gd name="connsiteY1" fmla="*/ 1371600 h 1504950"/>
              <a:gd name="connsiteX2" fmla="*/ 201255 w 5931217"/>
              <a:gd name="connsiteY2" fmla="*/ 1333500 h 1504950"/>
              <a:gd name="connsiteX3" fmla="*/ 391755 w 5931217"/>
              <a:gd name="connsiteY3" fmla="*/ 1381125 h 1504950"/>
              <a:gd name="connsiteX4" fmla="*/ 534630 w 5931217"/>
              <a:gd name="connsiteY4" fmla="*/ 1333500 h 1504950"/>
              <a:gd name="connsiteX5" fmla="*/ 677505 w 5931217"/>
              <a:gd name="connsiteY5" fmla="*/ 1314450 h 1504950"/>
              <a:gd name="connsiteX6" fmla="*/ 820380 w 5931217"/>
              <a:gd name="connsiteY6" fmla="*/ 1162050 h 1504950"/>
              <a:gd name="connsiteX7" fmla="*/ 820380 w 5931217"/>
              <a:gd name="connsiteY7" fmla="*/ 1057275 h 1504950"/>
              <a:gd name="connsiteX8" fmla="*/ 991830 w 5931217"/>
              <a:gd name="connsiteY8" fmla="*/ 933450 h 1504950"/>
              <a:gd name="connsiteX9" fmla="*/ 1068030 w 5931217"/>
              <a:gd name="connsiteY9" fmla="*/ 762000 h 1504950"/>
              <a:gd name="connsiteX10" fmla="*/ 1191855 w 5931217"/>
              <a:gd name="connsiteY10" fmla="*/ 590550 h 1504950"/>
              <a:gd name="connsiteX11" fmla="*/ 1477605 w 5931217"/>
              <a:gd name="connsiteY11" fmla="*/ 533400 h 1504950"/>
              <a:gd name="connsiteX12" fmla="*/ 1572855 w 5931217"/>
              <a:gd name="connsiteY12" fmla="*/ 666750 h 1504950"/>
              <a:gd name="connsiteX13" fmla="*/ 1677630 w 5931217"/>
              <a:gd name="connsiteY13" fmla="*/ 762000 h 1504950"/>
              <a:gd name="connsiteX14" fmla="*/ 1782405 w 5931217"/>
              <a:gd name="connsiteY14" fmla="*/ 800100 h 1504950"/>
              <a:gd name="connsiteX15" fmla="*/ 1820505 w 5931217"/>
              <a:gd name="connsiteY15" fmla="*/ 723900 h 1504950"/>
              <a:gd name="connsiteX16" fmla="*/ 1887180 w 5931217"/>
              <a:gd name="connsiteY16" fmla="*/ 590550 h 1504950"/>
              <a:gd name="connsiteX17" fmla="*/ 2011005 w 5931217"/>
              <a:gd name="connsiteY17" fmla="*/ 419100 h 1504950"/>
              <a:gd name="connsiteX18" fmla="*/ 2115780 w 5931217"/>
              <a:gd name="connsiteY18" fmla="*/ 342900 h 1504950"/>
              <a:gd name="connsiteX19" fmla="*/ 2211030 w 5931217"/>
              <a:gd name="connsiteY19" fmla="*/ 247650 h 1504950"/>
              <a:gd name="connsiteX20" fmla="*/ 2344380 w 5931217"/>
              <a:gd name="connsiteY20" fmla="*/ 314325 h 1504950"/>
              <a:gd name="connsiteX21" fmla="*/ 2620605 w 5931217"/>
              <a:gd name="connsiteY21" fmla="*/ 419100 h 1504950"/>
              <a:gd name="connsiteX22" fmla="*/ 3030180 w 5931217"/>
              <a:gd name="connsiteY22" fmla="*/ 666750 h 1504950"/>
              <a:gd name="connsiteX23" fmla="*/ 3154005 w 5931217"/>
              <a:gd name="connsiteY23" fmla="*/ 666750 h 1504950"/>
              <a:gd name="connsiteX24" fmla="*/ 3182580 w 5931217"/>
              <a:gd name="connsiteY24" fmla="*/ 504825 h 1504950"/>
              <a:gd name="connsiteX25" fmla="*/ 3334980 w 5931217"/>
              <a:gd name="connsiteY25" fmla="*/ 542925 h 1504950"/>
              <a:gd name="connsiteX26" fmla="*/ 3477855 w 5931217"/>
              <a:gd name="connsiteY26" fmla="*/ 571500 h 1504950"/>
              <a:gd name="connsiteX27" fmla="*/ 3715980 w 5931217"/>
              <a:gd name="connsiteY27" fmla="*/ 504825 h 1504950"/>
              <a:gd name="connsiteX28" fmla="*/ 3982680 w 5931217"/>
              <a:gd name="connsiteY28" fmla="*/ 457200 h 1504950"/>
              <a:gd name="connsiteX29" fmla="*/ 4116030 w 5931217"/>
              <a:gd name="connsiteY29" fmla="*/ 352425 h 1504950"/>
              <a:gd name="connsiteX30" fmla="*/ 4201755 w 5931217"/>
              <a:gd name="connsiteY30" fmla="*/ 314325 h 1504950"/>
              <a:gd name="connsiteX31" fmla="*/ 4487505 w 5931217"/>
              <a:gd name="connsiteY31" fmla="*/ 381000 h 1504950"/>
              <a:gd name="connsiteX32" fmla="*/ 4592280 w 5931217"/>
              <a:gd name="connsiteY32" fmla="*/ 447675 h 1504950"/>
              <a:gd name="connsiteX33" fmla="*/ 4839930 w 5931217"/>
              <a:gd name="connsiteY33" fmla="*/ 333375 h 1504950"/>
              <a:gd name="connsiteX34" fmla="*/ 5011380 w 5931217"/>
              <a:gd name="connsiteY34" fmla="*/ 323850 h 1504950"/>
              <a:gd name="connsiteX35" fmla="*/ 5182830 w 5931217"/>
              <a:gd name="connsiteY35" fmla="*/ 257175 h 1504950"/>
              <a:gd name="connsiteX36" fmla="*/ 5268555 w 5931217"/>
              <a:gd name="connsiteY36" fmla="*/ 190500 h 1504950"/>
              <a:gd name="connsiteX37" fmla="*/ 5382855 w 5931217"/>
              <a:gd name="connsiteY37" fmla="*/ 104775 h 1504950"/>
              <a:gd name="connsiteX38" fmla="*/ 5516205 w 5931217"/>
              <a:gd name="connsiteY38" fmla="*/ 133350 h 1504950"/>
              <a:gd name="connsiteX39" fmla="*/ 5735280 w 5931217"/>
              <a:gd name="connsiteY39" fmla="*/ 171450 h 1504950"/>
              <a:gd name="connsiteX40" fmla="*/ 5925780 w 5931217"/>
              <a:gd name="connsiteY40" fmla="*/ 200025 h 1504950"/>
              <a:gd name="connsiteX41" fmla="*/ 5878155 w 5931217"/>
              <a:gd name="connsiteY41" fmla="*/ 0 h 1504950"/>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820505 w 5925780"/>
              <a:gd name="connsiteY15" fmla="*/ 621126 h 1402176"/>
              <a:gd name="connsiteX16" fmla="*/ 1887180 w 5925780"/>
              <a:gd name="connsiteY16" fmla="*/ 487776 h 1402176"/>
              <a:gd name="connsiteX17" fmla="*/ 2011005 w 5925780"/>
              <a:gd name="connsiteY17" fmla="*/ 316326 h 1402176"/>
              <a:gd name="connsiteX18" fmla="*/ 2115780 w 5925780"/>
              <a:gd name="connsiteY18" fmla="*/ 240126 h 1402176"/>
              <a:gd name="connsiteX19" fmla="*/ 2211030 w 5925780"/>
              <a:gd name="connsiteY19" fmla="*/ 144876 h 1402176"/>
              <a:gd name="connsiteX20" fmla="*/ 2344380 w 5925780"/>
              <a:gd name="connsiteY20" fmla="*/ 211551 h 1402176"/>
              <a:gd name="connsiteX21" fmla="*/ 2620605 w 5925780"/>
              <a:gd name="connsiteY21" fmla="*/ 316326 h 1402176"/>
              <a:gd name="connsiteX22" fmla="*/ 3030180 w 5925780"/>
              <a:gd name="connsiteY22" fmla="*/ 563976 h 1402176"/>
              <a:gd name="connsiteX23" fmla="*/ 3154005 w 5925780"/>
              <a:gd name="connsiteY23" fmla="*/ 563976 h 1402176"/>
              <a:gd name="connsiteX24" fmla="*/ 3182580 w 5925780"/>
              <a:gd name="connsiteY24" fmla="*/ 402051 h 1402176"/>
              <a:gd name="connsiteX25" fmla="*/ 3334980 w 5925780"/>
              <a:gd name="connsiteY25" fmla="*/ 440151 h 1402176"/>
              <a:gd name="connsiteX26" fmla="*/ 3477855 w 5925780"/>
              <a:gd name="connsiteY26" fmla="*/ 468726 h 1402176"/>
              <a:gd name="connsiteX27" fmla="*/ 3715980 w 5925780"/>
              <a:gd name="connsiteY27" fmla="*/ 402051 h 1402176"/>
              <a:gd name="connsiteX28" fmla="*/ 3982680 w 5925780"/>
              <a:gd name="connsiteY28" fmla="*/ 354426 h 1402176"/>
              <a:gd name="connsiteX29" fmla="*/ 4116030 w 5925780"/>
              <a:gd name="connsiteY29" fmla="*/ 249651 h 1402176"/>
              <a:gd name="connsiteX30" fmla="*/ 4201755 w 5925780"/>
              <a:gd name="connsiteY30" fmla="*/ 211551 h 1402176"/>
              <a:gd name="connsiteX31" fmla="*/ 4487505 w 5925780"/>
              <a:gd name="connsiteY31" fmla="*/ 278226 h 1402176"/>
              <a:gd name="connsiteX32" fmla="*/ 4592280 w 5925780"/>
              <a:gd name="connsiteY32" fmla="*/ 344901 h 1402176"/>
              <a:gd name="connsiteX33" fmla="*/ 4839930 w 5925780"/>
              <a:gd name="connsiteY33" fmla="*/ 230601 h 1402176"/>
              <a:gd name="connsiteX34" fmla="*/ 5011380 w 5925780"/>
              <a:gd name="connsiteY34" fmla="*/ 221076 h 1402176"/>
              <a:gd name="connsiteX35" fmla="*/ 5182830 w 5925780"/>
              <a:gd name="connsiteY35" fmla="*/ 154401 h 1402176"/>
              <a:gd name="connsiteX36" fmla="*/ 5268555 w 5925780"/>
              <a:gd name="connsiteY36" fmla="*/ 87726 h 1402176"/>
              <a:gd name="connsiteX37" fmla="*/ 5382855 w 5925780"/>
              <a:gd name="connsiteY37" fmla="*/ 2001 h 1402176"/>
              <a:gd name="connsiteX38" fmla="*/ 5516205 w 5925780"/>
              <a:gd name="connsiteY38" fmla="*/ 30576 h 1402176"/>
              <a:gd name="connsiteX39" fmla="*/ 5735280 w 5925780"/>
              <a:gd name="connsiteY39" fmla="*/ 68676 h 1402176"/>
              <a:gd name="connsiteX40" fmla="*/ 5925780 w 5925780"/>
              <a:gd name="connsiteY40" fmla="*/ 97251 h 1402176"/>
              <a:gd name="connsiteX0" fmla="*/ 0 w 5895975"/>
              <a:gd name="connsiteY0" fmla="*/ 1268826 h 1278351"/>
              <a:gd name="connsiteX1" fmla="*/ 171450 w 5895975"/>
              <a:gd name="connsiteY1" fmla="*/ 1230726 h 1278351"/>
              <a:gd name="connsiteX2" fmla="*/ 361950 w 5895975"/>
              <a:gd name="connsiteY2" fmla="*/ 1278351 h 1278351"/>
              <a:gd name="connsiteX3" fmla="*/ 504825 w 5895975"/>
              <a:gd name="connsiteY3" fmla="*/ 1230726 h 1278351"/>
              <a:gd name="connsiteX4" fmla="*/ 647700 w 5895975"/>
              <a:gd name="connsiteY4" fmla="*/ 1211676 h 1278351"/>
              <a:gd name="connsiteX5" fmla="*/ 790575 w 5895975"/>
              <a:gd name="connsiteY5" fmla="*/ 1059276 h 1278351"/>
              <a:gd name="connsiteX6" fmla="*/ 790575 w 5895975"/>
              <a:gd name="connsiteY6" fmla="*/ 954501 h 1278351"/>
              <a:gd name="connsiteX7" fmla="*/ 962025 w 5895975"/>
              <a:gd name="connsiteY7" fmla="*/ 830676 h 1278351"/>
              <a:gd name="connsiteX8" fmla="*/ 1038225 w 5895975"/>
              <a:gd name="connsiteY8" fmla="*/ 659226 h 1278351"/>
              <a:gd name="connsiteX9" fmla="*/ 1162050 w 5895975"/>
              <a:gd name="connsiteY9" fmla="*/ 487776 h 1278351"/>
              <a:gd name="connsiteX10" fmla="*/ 1447800 w 5895975"/>
              <a:gd name="connsiteY10" fmla="*/ 430626 h 1278351"/>
              <a:gd name="connsiteX11" fmla="*/ 1543050 w 5895975"/>
              <a:gd name="connsiteY11" fmla="*/ 563976 h 1278351"/>
              <a:gd name="connsiteX12" fmla="*/ 1647825 w 5895975"/>
              <a:gd name="connsiteY12" fmla="*/ 659226 h 1278351"/>
              <a:gd name="connsiteX13" fmla="*/ 1752600 w 5895975"/>
              <a:gd name="connsiteY13" fmla="*/ 697326 h 1278351"/>
              <a:gd name="connsiteX14" fmla="*/ 1790700 w 5895975"/>
              <a:gd name="connsiteY14" fmla="*/ 621126 h 1278351"/>
              <a:gd name="connsiteX15" fmla="*/ 1857375 w 5895975"/>
              <a:gd name="connsiteY15" fmla="*/ 487776 h 1278351"/>
              <a:gd name="connsiteX16" fmla="*/ 1981200 w 5895975"/>
              <a:gd name="connsiteY16" fmla="*/ 316326 h 1278351"/>
              <a:gd name="connsiteX17" fmla="*/ 2085975 w 5895975"/>
              <a:gd name="connsiteY17" fmla="*/ 240126 h 1278351"/>
              <a:gd name="connsiteX18" fmla="*/ 2181225 w 5895975"/>
              <a:gd name="connsiteY18" fmla="*/ 144876 h 1278351"/>
              <a:gd name="connsiteX19" fmla="*/ 2314575 w 5895975"/>
              <a:gd name="connsiteY19" fmla="*/ 211551 h 1278351"/>
              <a:gd name="connsiteX20" fmla="*/ 2590800 w 5895975"/>
              <a:gd name="connsiteY20" fmla="*/ 316326 h 1278351"/>
              <a:gd name="connsiteX21" fmla="*/ 3000375 w 5895975"/>
              <a:gd name="connsiteY21" fmla="*/ 563976 h 1278351"/>
              <a:gd name="connsiteX22" fmla="*/ 3124200 w 5895975"/>
              <a:gd name="connsiteY22" fmla="*/ 563976 h 1278351"/>
              <a:gd name="connsiteX23" fmla="*/ 3152775 w 5895975"/>
              <a:gd name="connsiteY23" fmla="*/ 402051 h 1278351"/>
              <a:gd name="connsiteX24" fmla="*/ 3305175 w 5895975"/>
              <a:gd name="connsiteY24" fmla="*/ 440151 h 1278351"/>
              <a:gd name="connsiteX25" fmla="*/ 3448050 w 5895975"/>
              <a:gd name="connsiteY25" fmla="*/ 468726 h 1278351"/>
              <a:gd name="connsiteX26" fmla="*/ 3686175 w 5895975"/>
              <a:gd name="connsiteY26" fmla="*/ 402051 h 1278351"/>
              <a:gd name="connsiteX27" fmla="*/ 3952875 w 5895975"/>
              <a:gd name="connsiteY27" fmla="*/ 354426 h 1278351"/>
              <a:gd name="connsiteX28" fmla="*/ 4086225 w 5895975"/>
              <a:gd name="connsiteY28" fmla="*/ 249651 h 1278351"/>
              <a:gd name="connsiteX29" fmla="*/ 4171950 w 5895975"/>
              <a:gd name="connsiteY29" fmla="*/ 211551 h 1278351"/>
              <a:gd name="connsiteX30" fmla="*/ 4457700 w 5895975"/>
              <a:gd name="connsiteY30" fmla="*/ 278226 h 1278351"/>
              <a:gd name="connsiteX31" fmla="*/ 4562475 w 5895975"/>
              <a:gd name="connsiteY31" fmla="*/ 344901 h 1278351"/>
              <a:gd name="connsiteX32" fmla="*/ 4810125 w 5895975"/>
              <a:gd name="connsiteY32" fmla="*/ 230601 h 1278351"/>
              <a:gd name="connsiteX33" fmla="*/ 4981575 w 5895975"/>
              <a:gd name="connsiteY33" fmla="*/ 221076 h 1278351"/>
              <a:gd name="connsiteX34" fmla="*/ 5153025 w 5895975"/>
              <a:gd name="connsiteY34" fmla="*/ 154401 h 1278351"/>
              <a:gd name="connsiteX35" fmla="*/ 5238750 w 5895975"/>
              <a:gd name="connsiteY35" fmla="*/ 87726 h 1278351"/>
              <a:gd name="connsiteX36" fmla="*/ 5353050 w 5895975"/>
              <a:gd name="connsiteY36" fmla="*/ 2001 h 1278351"/>
              <a:gd name="connsiteX37" fmla="*/ 5486400 w 5895975"/>
              <a:gd name="connsiteY37" fmla="*/ 30576 h 1278351"/>
              <a:gd name="connsiteX38" fmla="*/ 5705475 w 5895975"/>
              <a:gd name="connsiteY38" fmla="*/ 68676 h 1278351"/>
              <a:gd name="connsiteX39" fmla="*/ 5895975 w 5895975"/>
              <a:gd name="connsiteY39" fmla="*/ 97251 h 1278351"/>
              <a:gd name="connsiteX0" fmla="*/ 0 w 5724525"/>
              <a:gd name="connsiteY0" fmla="*/ 1230726 h 1278351"/>
              <a:gd name="connsiteX1" fmla="*/ 190500 w 5724525"/>
              <a:gd name="connsiteY1" fmla="*/ 1278351 h 1278351"/>
              <a:gd name="connsiteX2" fmla="*/ 333375 w 5724525"/>
              <a:gd name="connsiteY2" fmla="*/ 1230726 h 1278351"/>
              <a:gd name="connsiteX3" fmla="*/ 476250 w 5724525"/>
              <a:gd name="connsiteY3" fmla="*/ 1211676 h 1278351"/>
              <a:gd name="connsiteX4" fmla="*/ 619125 w 5724525"/>
              <a:gd name="connsiteY4" fmla="*/ 1059276 h 1278351"/>
              <a:gd name="connsiteX5" fmla="*/ 619125 w 5724525"/>
              <a:gd name="connsiteY5" fmla="*/ 954501 h 1278351"/>
              <a:gd name="connsiteX6" fmla="*/ 790575 w 5724525"/>
              <a:gd name="connsiteY6" fmla="*/ 830676 h 1278351"/>
              <a:gd name="connsiteX7" fmla="*/ 866775 w 5724525"/>
              <a:gd name="connsiteY7" fmla="*/ 659226 h 1278351"/>
              <a:gd name="connsiteX8" fmla="*/ 990600 w 5724525"/>
              <a:gd name="connsiteY8" fmla="*/ 487776 h 1278351"/>
              <a:gd name="connsiteX9" fmla="*/ 1276350 w 5724525"/>
              <a:gd name="connsiteY9" fmla="*/ 430626 h 1278351"/>
              <a:gd name="connsiteX10" fmla="*/ 1371600 w 5724525"/>
              <a:gd name="connsiteY10" fmla="*/ 563976 h 1278351"/>
              <a:gd name="connsiteX11" fmla="*/ 1476375 w 5724525"/>
              <a:gd name="connsiteY11" fmla="*/ 659226 h 1278351"/>
              <a:gd name="connsiteX12" fmla="*/ 1581150 w 5724525"/>
              <a:gd name="connsiteY12" fmla="*/ 697326 h 1278351"/>
              <a:gd name="connsiteX13" fmla="*/ 1619250 w 5724525"/>
              <a:gd name="connsiteY13" fmla="*/ 621126 h 1278351"/>
              <a:gd name="connsiteX14" fmla="*/ 1685925 w 5724525"/>
              <a:gd name="connsiteY14" fmla="*/ 487776 h 1278351"/>
              <a:gd name="connsiteX15" fmla="*/ 1809750 w 5724525"/>
              <a:gd name="connsiteY15" fmla="*/ 316326 h 1278351"/>
              <a:gd name="connsiteX16" fmla="*/ 1914525 w 5724525"/>
              <a:gd name="connsiteY16" fmla="*/ 240126 h 1278351"/>
              <a:gd name="connsiteX17" fmla="*/ 2009775 w 5724525"/>
              <a:gd name="connsiteY17" fmla="*/ 144876 h 1278351"/>
              <a:gd name="connsiteX18" fmla="*/ 2143125 w 5724525"/>
              <a:gd name="connsiteY18" fmla="*/ 211551 h 1278351"/>
              <a:gd name="connsiteX19" fmla="*/ 2419350 w 5724525"/>
              <a:gd name="connsiteY19" fmla="*/ 316326 h 1278351"/>
              <a:gd name="connsiteX20" fmla="*/ 2828925 w 5724525"/>
              <a:gd name="connsiteY20" fmla="*/ 563976 h 1278351"/>
              <a:gd name="connsiteX21" fmla="*/ 2952750 w 5724525"/>
              <a:gd name="connsiteY21" fmla="*/ 563976 h 1278351"/>
              <a:gd name="connsiteX22" fmla="*/ 2981325 w 5724525"/>
              <a:gd name="connsiteY22" fmla="*/ 402051 h 1278351"/>
              <a:gd name="connsiteX23" fmla="*/ 3133725 w 5724525"/>
              <a:gd name="connsiteY23" fmla="*/ 440151 h 1278351"/>
              <a:gd name="connsiteX24" fmla="*/ 3276600 w 5724525"/>
              <a:gd name="connsiteY24" fmla="*/ 468726 h 1278351"/>
              <a:gd name="connsiteX25" fmla="*/ 3514725 w 5724525"/>
              <a:gd name="connsiteY25" fmla="*/ 402051 h 1278351"/>
              <a:gd name="connsiteX26" fmla="*/ 3781425 w 5724525"/>
              <a:gd name="connsiteY26" fmla="*/ 354426 h 1278351"/>
              <a:gd name="connsiteX27" fmla="*/ 3914775 w 5724525"/>
              <a:gd name="connsiteY27" fmla="*/ 249651 h 1278351"/>
              <a:gd name="connsiteX28" fmla="*/ 4000500 w 5724525"/>
              <a:gd name="connsiteY28" fmla="*/ 211551 h 1278351"/>
              <a:gd name="connsiteX29" fmla="*/ 4286250 w 5724525"/>
              <a:gd name="connsiteY29" fmla="*/ 278226 h 1278351"/>
              <a:gd name="connsiteX30" fmla="*/ 4391025 w 5724525"/>
              <a:gd name="connsiteY30" fmla="*/ 344901 h 1278351"/>
              <a:gd name="connsiteX31" fmla="*/ 4638675 w 5724525"/>
              <a:gd name="connsiteY31" fmla="*/ 230601 h 1278351"/>
              <a:gd name="connsiteX32" fmla="*/ 4810125 w 5724525"/>
              <a:gd name="connsiteY32" fmla="*/ 221076 h 1278351"/>
              <a:gd name="connsiteX33" fmla="*/ 4981575 w 5724525"/>
              <a:gd name="connsiteY33" fmla="*/ 154401 h 1278351"/>
              <a:gd name="connsiteX34" fmla="*/ 5067300 w 5724525"/>
              <a:gd name="connsiteY34" fmla="*/ 87726 h 1278351"/>
              <a:gd name="connsiteX35" fmla="*/ 5181600 w 5724525"/>
              <a:gd name="connsiteY35" fmla="*/ 2001 h 1278351"/>
              <a:gd name="connsiteX36" fmla="*/ 5314950 w 5724525"/>
              <a:gd name="connsiteY36" fmla="*/ 30576 h 1278351"/>
              <a:gd name="connsiteX37" fmla="*/ 5534025 w 5724525"/>
              <a:gd name="connsiteY37" fmla="*/ 68676 h 1278351"/>
              <a:gd name="connsiteX38" fmla="*/ 5724525 w 5724525"/>
              <a:gd name="connsiteY38" fmla="*/ 97251 h 1278351"/>
              <a:gd name="connsiteX0" fmla="*/ 0 w 5534025"/>
              <a:gd name="connsiteY0" fmla="*/ 1278351 h 1278351"/>
              <a:gd name="connsiteX1" fmla="*/ 142875 w 5534025"/>
              <a:gd name="connsiteY1" fmla="*/ 1230726 h 1278351"/>
              <a:gd name="connsiteX2" fmla="*/ 285750 w 5534025"/>
              <a:gd name="connsiteY2" fmla="*/ 1211676 h 1278351"/>
              <a:gd name="connsiteX3" fmla="*/ 428625 w 5534025"/>
              <a:gd name="connsiteY3" fmla="*/ 1059276 h 1278351"/>
              <a:gd name="connsiteX4" fmla="*/ 428625 w 5534025"/>
              <a:gd name="connsiteY4" fmla="*/ 954501 h 1278351"/>
              <a:gd name="connsiteX5" fmla="*/ 600075 w 5534025"/>
              <a:gd name="connsiteY5" fmla="*/ 830676 h 1278351"/>
              <a:gd name="connsiteX6" fmla="*/ 676275 w 5534025"/>
              <a:gd name="connsiteY6" fmla="*/ 659226 h 1278351"/>
              <a:gd name="connsiteX7" fmla="*/ 800100 w 5534025"/>
              <a:gd name="connsiteY7" fmla="*/ 487776 h 1278351"/>
              <a:gd name="connsiteX8" fmla="*/ 1085850 w 5534025"/>
              <a:gd name="connsiteY8" fmla="*/ 430626 h 1278351"/>
              <a:gd name="connsiteX9" fmla="*/ 1181100 w 5534025"/>
              <a:gd name="connsiteY9" fmla="*/ 563976 h 1278351"/>
              <a:gd name="connsiteX10" fmla="*/ 1285875 w 5534025"/>
              <a:gd name="connsiteY10" fmla="*/ 659226 h 1278351"/>
              <a:gd name="connsiteX11" fmla="*/ 1390650 w 5534025"/>
              <a:gd name="connsiteY11" fmla="*/ 697326 h 1278351"/>
              <a:gd name="connsiteX12" fmla="*/ 1428750 w 5534025"/>
              <a:gd name="connsiteY12" fmla="*/ 621126 h 1278351"/>
              <a:gd name="connsiteX13" fmla="*/ 1495425 w 5534025"/>
              <a:gd name="connsiteY13" fmla="*/ 487776 h 1278351"/>
              <a:gd name="connsiteX14" fmla="*/ 1619250 w 5534025"/>
              <a:gd name="connsiteY14" fmla="*/ 316326 h 1278351"/>
              <a:gd name="connsiteX15" fmla="*/ 1724025 w 5534025"/>
              <a:gd name="connsiteY15" fmla="*/ 240126 h 1278351"/>
              <a:gd name="connsiteX16" fmla="*/ 1819275 w 5534025"/>
              <a:gd name="connsiteY16" fmla="*/ 144876 h 1278351"/>
              <a:gd name="connsiteX17" fmla="*/ 1952625 w 5534025"/>
              <a:gd name="connsiteY17" fmla="*/ 211551 h 1278351"/>
              <a:gd name="connsiteX18" fmla="*/ 2228850 w 5534025"/>
              <a:gd name="connsiteY18" fmla="*/ 316326 h 1278351"/>
              <a:gd name="connsiteX19" fmla="*/ 2638425 w 5534025"/>
              <a:gd name="connsiteY19" fmla="*/ 563976 h 1278351"/>
              <a:gd name="connsiteX20" fmla="*/ 2762250 w 5534025"/>
              <a:gd name="connsiteY20" fmla="*/ 563976 h 1278351"/>
              <a:gd name="connsiteX21" fmla="*/ 2790825 w 5534025"/>
              <a:gd name="connsiteY21" fmla="*/ 402051 h 1278351"/>
              <a:gd name="connsiteX22" fmla="*/ 2943225 w 5534025"/>
              <a:gd name="connsiteY22" fmla="*/ 440151 h 1278351"/>
              <a:gd name="connsiteX23" fmla="*/ 3086100 w 5534025"/>
              <a:gd name="connsiteY23" fmla="*/ 468726 h 1278351"/>
              <a:gd name="connsiteX24" fmla="*/ 3324225 w 5534025"/>
              <a:gd name="connsiteY24" fmla="*/ 402051 h 1278351"/>
              <a:gd name="connsiteX25" fmla="*/ 3590925 w 5534025"/>
              <a:gd name="connsiteY25" fmla="*/ 354426 h 1278351"/>
              <a:gd name="connsiteX26" fmla="*/ 3724275 w 5534025"/>
              <a:gd name="connsiteY26" fmla="*/ 249651 h 1278351"/>
              <a:gd name="connsiteX27" fmla="*/ 3810000 w 5534025"/>
              <a:gd name="connsiteY27" fmla="*/ 211551 h 1278351"/>
              <a:gd name="connsiteX28" fmla="*/ 4095750 w 5534025"/>
              <a:gd name="connsiteY28" fmla="*/ 278226 h 1278351"/>
              <a:gd name="connsiteX29" fmla="*/ 4200525 w 5534025"/>
              <a:gd name="connsiteY29" fmla="*/ 344901 h 1278351"/>
              <a:gd name="connsiteX30" fmla="*/ 4448175 w 5534025"/>
              <a:gd name="connsiteY30" fmla="*/ 230601 h 1278351"/>
              <a:gd name="connsiteX31" fmla="*/ 4619625 w 5534025"/>
              <a:gd name="connsiteY31" fmla="*/ 221076 h 1278351"/>
              <a:gd name="connsiteX32" fmla="*/ 4791075 w 5534025"/>
              <a:gd name="connsiteY32" fmla="*/ 154401 h 1278351"/>
              <a:gd name="connsiteX33" fmla="*/ 4876800 w 5534025"/>
              <a:gd name="connsiteY33" fmla="*/ 87726 h 1278351"/>
              <a:gd name="connsiteX34" fmla="*/ 4991100 w 5534025"/>
              <a:gd name="connsiteY34" fmla="*/ 2001 h 1278351"/>
              <a:gd name="connsiteX35" fmla="*/ 5124450 w 5534025"/>
              <a:gd name="connsiteY35" fmla="*/ 30576 h 1278351"/>
              <a:gd name="connsiteX36" fmla="*/ 5343525 w 5534025"/>
              <a:gd name="connsiteY36" fmla="*/ 68676 h 1278351"/>
              <a:gd name="connsiteX37" fmla="*/ 5534025 w 5534025"/>
              <a:gd name="connsiteY37" fmla="*/ 97251 h 1278351"/>
              <a:gd name="connsiteX0" fmla="*/ 0 w 5391150"/>
              <a:gd name="connsiteY0" fmla="*/ 1230726 h 1230726"/>
              <a:gd name="connsiteX1" fmla="*/ 142875 w 5391150"/>
              <a:gd name="connsiteY1" fmla="*/ 1211676 h 1230726"/>
              <a:gd name="connsiteX2" fmla="*/ 285750 w 5391150"/>
              <a:gd name="connsiteY2" fmla="*/ 1059276 h 1230726"/>
              <a:gd name="connsiteX3" fmla="*/ 285750 w 5391150"/>
              <a:gd name="connsiteY3" fmla="*/ 954501 h 1230726"/>
              <a:gd name="connsiteX4" fmla="*/ 457200 w 5391150"/>
              <a:gd name="connsiteY4" fmla="*/ 830676 h 1230726"/>
              <a:gd name="connsiteX5" fmla="*/ 533400 w 5391150"/>
              <a:gd name="connsiteY5" fmla="*/ 659226 h 1230726"/>
              <a:gd name="connsiteX6" fmla="*/ 657225 w 5391150"/>
              <a:gd name="connsiteY6" fmla="*/ 487776 h 1230726"/>
              <a:gd name="connsiteX7" fmla="*/ 942975 w 5391150"/>
              <a:gd name="connsiteY7" fmla="*/ 430626 h 1230726"/>
              <a:gd name="connsiteX8" fmla="*/ 1038225 w 5391150"/>
              <a:gd name="connsiteY8" fmla="*/ 563976 h 1230726"/>
              <a:gd name="connsiteX9" fmla="*/ 1143000 w 5391150"/>
              <a:gd name="connsiteY9" fmla="*/ 659226 h 1230726"/>
              <a:gd name="connsiteX10" fmla="*/ 1247775 w 5391150"/>
              <a:gd name="connsiteY10" fmla="*/ 697326 h 1230726"/>
              <a:gd name="connsiteX11" fmla="*/ 1285875 w 5391150"/>
              <a:gd name="connsiteY11" fmla="*/ 621126 h 1230726"/>
              <a:gd name="connsiteX12" fmla="*/ 1352550 w 5391150"/>
              <a:gd name="connsiteY12" fmla="*/ 487776 h 1230726"/>
              <a:gd name="connsiteX13" fmla="*/ 1476375 w 5391150"/>
              <a:gd name="connsiteY13" fmla="*/ 316326 h 1230726"/>
              <a:gd name="connsiteX14" fmla="*/ 1581150 w 5391150"/>
              <a:gd name="connsiteY14" fmla="*/ 240126 h 1230726"/>
              <a:gd name="connsiteX15" fmla="*/ 1676400 w 5391150"/>
              <a:gd name="connsiteY15" fmla="*/ 144876 h 1230726"/>
              <a:gd name="connsiteX16" fmla="*/ 1809750 w 5391150"/>
              <a:gd name="connsiteY16" fmla="*/ 211551 h 1230726"/>
              <a:gd name="connsiteX17" fmla="*/ 2085975 w 5391150"/>
              <a:gd name="connsiteY17" fmla="*/ 316326 h 1230726"/>
              <a:gd name="connsiteX18" fmla="*/ 2495550 w 5391150"/>
              <a:gd name="connsiteY18" fmla="*/ 563976 h 1230726"/>
              <a:gd name="connsiteX19" fmla="*/ 2619375 w 5391150"/>
              <a:gd name="connsiteY19" fmla="*/ 563976 h 1230726"/>
              <a:gd name="connsiteX20" fmla="*/ 2647950 w 5391150"/>
              <a:gd name="connsiteY20" fmla="*/ 402051 h 1230726"/>
              <a:gd name="connsiteX21" fmla="*/ 2800350 w 5391150"/>
              <a:gd name="connsiteY21" fmla="*/ 440151 h 1230726"/>
              <a:gd name="connsiteX22" fmla="*/ 2943225 w 5391150"/>
              <a:gd name="connsiteY22" fmla="*/ 468726 h 1230726"/>
              <a:gd name="connsiteX23" fmla="*/ 3181350 w 5391150"/>
              <a:gd name="connsiteY23" fmla="*/ 402051 h 1230726"/>
              <a:gd name="connsiteX24" fmla="*/ 3448050 w 5391150"/>
              <a:gd name="connsiteY24" fmla="*/ 354426 h 1230726"/>
              <a:gd name="connsiteX25" fmla="*/ 3581400 w 5391150"/>
              <a:gd name="connsiteY25" fmla="*/ 249651 h 1230726"/>
              <a:gd name="connsiteX26" fmla="*/ 3667125 w 5391150"/>
              <a:gd name="connsiteY26" fmla="*/ 211551 h 1230726"/>
              <a:gd name="connsiteX27" fmla="*/ 3952875 w 5391150"/>
              <a:gd name="connsiteY27" fmla="*/ 278226 h 1230726"/>
              <a:gd name="connsiteX28" fmla="*/ 4057650 w 5391150"/>
              <a:gd name="connsiteY28" fmla="*/ 344901 h 1230726"/>
              <a:gd name="connsiteX29" fmla="*/ 4305300 w 5391150"/>
              <a:gd name="connsiteY29" fmla="*/ 230601 h 1230726"/>
              <a:gd name="connsiteX30" fmla="*/ 4476750 w 5391150"/>
              <a:gd name="connsiteY30" fmla="*/ 221076 h 1230726"/>
              <a:gd name="connsiteX31" fmla="*/ 4648200 w 5391150"/>
              <a:gd name="connsiteY31" fmla="*/ 154401 h 1230726"/>
              <a:gd name="connsiteX32" fmla="*/ 4733925 w 5391150"/>
              <a:gd name="connsiteY32" fmla="*/ 87726 h 1230726"/>
              <a:gd name="connsiteX33" fmla="*/ 4848225 w 5391150"/>
              <a:gd name="connsiteY33" fmla="*/ 2001 h 1230726"/>
              <a:gd name="connsiteX34" fmla="*/ 4981575 w 5391150"/>
              <a:gd name="connsiteY34" fmla="*/ 30576 h 1230726"/>
              <a:gd name="connsiteX35" fmla="*/ 5200650 w 5391150"/>
              <a:gd name="connsiteY35" fmla="*/ 68676 h 1230726"/>
              <a:gd name="connsiteX36" fmla="*/ 5391150 w 5391150"/>
              <a:gd name="connsiteY36" fmla="*/ 97251 h 1230726"/>
              <a:gd name="connsiteX0" fmla="*/ 0 w 5248275"/>
              <a:gd name="connsiteY0" fmla="*/ 1211676 h 1211676"/>
              <a:gd name="connsiteX1" fmla="*/ 142875 w 5248275"/>
              <a:gd name="connsiteY1" fmla="*/ 1059276 h 1211676"/>
              <a:gd name="connsiteX2" fmla="*/ 142875 w 5248275"/>
              <a:gd name="connsiteY2" fmla="*/ 954501 h 1211676"/>
              <a:gd name="connsiteX3" fmla="*/ 314325 w 5248275"/>
              <a:gd name="connsiteY3" fmla="*/ 830676 h 1211676"/>
              <a:gd name="connsiteX4" fmla="*/ 390525 w 5248275"/>
              <a:gd name="connsiteY4" fmla="*/ 659226 h 1211676"/>
              <a:gd name="connsiteX5" fmla="*/ 514350 w 5248275"/>
              <a:gd name="connsiteY5" fmla="*/ 487776 h 1211676"/>
              <a:gd name="connsiteX6" fmla="*/ 800100 w 5248275"/>
              <a:gd name="connsiteY6" fmla="*/ 430626 h 1211676"/>
              <a:gd name="connsiteX7" fmla="*/ 895350 w 5248275"/>
              <a:gd name="connsiteY7" fmla="*/ 563976 h 1211676"/>
              <a:gd name="connsiteX8" fmla="*/ 1000125 w 5248275"/>
              <a:gd name="connsiteY8" fmla="*/ 659226 h 1211676"/>
              <a:gd name="connsiteX9" fmla="*/ 1104900 w 5248275"/>
              <a:gd name="connsiteY9" fmla="*/ 697326 h 1211676"/>
              <a:gd name="connsiteX10" fmla="*/ 1143000 w 5248275"/>
              <a:gd name="connsiteY10" fmla="*/ 621126 h 1211676"/>
              <a:gd name="connsiteX11" fmla="*/ 1209675 w 5248275"/>
              <a:gd name="connsiteY11" fmla="*/ 487776 h 1211676"/>
              <a:gd name="connsiteX12" fmla="*/ 1333500 w 5248275"/>
              <a:gd name="connsiteY12" fmla="*/ 316326 h 1211676"/>
              <a:gd name="connsiteX13" fmla="*/ 1438275 w 5248275"/>
              <a:gd name="connsiteY13" fmla="*/ 240126 h 1211676"/>
              <a:gd name="connsiteX14" fmla="*/ 1533525 w 5248275"/>
              <a:gd name="connsiteY14" fmla="*/ 144876 h 1211676"/>
              <a:gd name="connsiteX15" fmla="*/ 1666875 w 5248275"/>
              <a:gd name="connsiteY15" fmla="*/ 211551 h 1211676"/>
              <a:gd name="connsiteX16" fmla="*/ 1943100 w 5248275"/>
              <a:gd name="connsiteY16" fmla="*/ 316326 h 1211676"/>
              <a:gd name="connsiteX17" fmla="*/ 2352675 w 5248275"/>
              <a:gd name="connsiteY17" fmla="*/ 563976 h 1211676"/>
              <a:gd name="connsiteX18" fmla="*/ 2476500 w 5248275"/>
              <a:gd name="connsiteY18" fmla="*/ 563976 h 1211676"/>
              <a:gd name="connsiteX19" fmla="*/ 2505075 w 5248275"/>
              <a:gd name="connsiteY19" fmla="*/ 402051 h 1211676"/>
              <a:gd name="connsiteX20" fmla="*/ 2657475 w 5248275"/>
              <a:gd name="connsiteY20" fmla="*/ 440151 h 1211676"/>
              <a:gd name="connsiteX21" fmla="*/ 2800350 w 5248275"/>
              <a:gd name="connsiteY21" fmla="*/ 468726 h 1211676"/>
              <a:gd name="connsiteX22" fmla="*/ 3038475 w 5248275"/>
              <a:gd name="connsiteY22" fmla="*/ 402051 h 1211676"/>
              <a:gd name="connsiteX23" fmla="*/ 3305175 w 5248275"/>
              <a:gd name="connsiteY23" fmla="*/ 354426 h 1211676"/>
              <a:gd name="connsiteX24" fmla="*/ 3438525 w 5248275"/>
              <a:gd name="connsiteY24" fmla="*/ 249651 h 1211676"/>
              <a:gd name="connsiteX25" fmla="*/ 3524250 w 5248275"/>
              <a:gd name="connsiteY25" fmla="*/ 211551 h 1211676"/>
              <a:gd name="connsiteX26" fmla="*/ 3810000 w 5248275"/>
              <a:gd name="connsiteY26" fmla="*/ 278226 h 1211676"/>
              <a:gd name="connsiteX27" fmla="*/ 3914775 w 5248275"/>
              <a:gd name="connsiteY27" fmla="*/ 344901 h 1211676"/>
              <a:gd name="connsiteX28" fmla="*/ 4162425 w 5248275"/>
              <a:gd name="connsiteY28" fmla="*/ 230601 h 1211676"/>
              <a:gd name="connsiteX29" fmla="*/ 4333875 w 5248275"/>
              <a:gd name="connsiteY29" fmla="*/ 221076 h 1211676"/>
              <a:gd name="connsiteX30" fmla="*/ 4505325 w 5248275"/>
              <a:gd name="connsiteY30" fmla="*/ 154401 h 1211676"/>
              <a:gd name="connsiteX31" fmla="*/ 4591050 w 5248275"/>
              <a:gd name="connsiteY31" fmla="*/ 87726 h 1211676"/>
              <a:gd name="connsiteX32" fmla="*/ 4705350 w 5248275"/>
              <a:gd name="connsiteY32" fmla="*/ 2001 h 1211676"/>
              <a:gd name="connsiteX33" fmla="*/ 4838700 w 5248275"/>
              <a:gd name="connsiteY33" fmla="*/ 30576 h 1211676"/>
              <a:gd name="connsiteX34" fmla="*/ 5057775 w 5248275"/>
              <a:gd name="connsiteY34" fmla="*/ 68676 h 1211676"/>
              <a:gd name="connsiteX35" fmla="*/ 5248275 w 5248275"/>
              <a:gd name="connsiteY35" fmla="*/ 97251 h 1211676"/>
              <a:gd name="connsiteX0" fmla="*/ 8783 w 5114183"/>
              <a:gd name="connsiteY0" fmla="*/ 1059276 h 1059276"/>
              <a:gd name="connsiteX1" fmla="*/ 8783 w 5114183"/>
              <a:gd name="connsiteY1" fmla="*/ 954501 h 1059276"/>
              <a:gd name="connsiteX2" fmla="*/ 180233 w 5114183"/>
              <a:gd name="connsiteY2" fmla="*/ 830676 h 1059276"/>
              <a:gd name="connsiteX3" fmla="*/ 256433 w 5114183"/>
              <a:gd name="connsiteY3" fmla="*/ 659226 h 1059276"/>
              <a:gd name="connsiteX4" fmla="*/ 380258 w 5114183"/>
              <a:gd name="connsiteY4" fmla="*/ 487776 h 1059276"/>
              <a:gd name="connsiteX5" fmla="*/ 666008 w 5114183"/>
              <a:gd name="connsiteY5" fmla="*/ 430626 h 1059276"/>
              <a:gd name="connsiteX6" fmla="*/ 761258 w 5114183"/>
              <a:gd name="connsiteY6" fmla="*/ 563976 h 1059276"/>
              <a:gd name="connsiteX7" fmla="*/ 866033 w 5114183"/>
              <a:gd name="connsiteY7" fmla="*/ 659226 h 1059276"/>
              <a:gd name="connsiteX8" fmla="*/ 970808 w 5114183"/>
              <a:gd name="connsiteY8" fmla="*/ 697326 h 1059276"/>
              <a:gd name="connsiteX9" fmla="*/ 1008908 w 5114183"/>
              <a:gd name="connsiteY9" fmla="*/ 621126 h 1059276"/>
              <a:gd name="connsiteX10" fmla="*/ 1075583 w 5114183"/>
              <a:gd name="connsiteY10" fmla="*/ 487776 h 1059276"/>
              <a:gd name="connsiteX11" fmla="*/ 1199408 w 5114183"/>
              <a:gd name="connsiteY11" fmla="*/ 316326 h 1059276"/>
              <a:gd name="connsiteX12" fmla="*/ 1304183 w 5114183"/>
              <a:gd name="connsiteY12" fmla="*/ 240126 h 1059276"/>
              <a:gd name="connsiteX13" fmla="*/ 1399433 w 5114183"/>
              <a:gd name="connsiteY13" fmla="*/ 144876 h 1059276"/>
              <a:gd name="connsiteX14" fmla="*/ 1532783 w 5114183"/>
              <a:gd name="connsiteY14" fmla="*/ 211551 h 1059276"/>
              <a:gd name="connsiteX15" fmla="*/ 1809008 w 5114183"/>
              <a:gd name="connsiteY15" fmla="*/ 316326 h 1059276"/>
              <a:gd name="connsiteX16" fmla="*/ 2218583 w 5114183"/>
              <a:gd name="connsiteY16" fmla="*/ 563976 h 1059276"/>
              <a:gd name="connsiteX17" fmla="*/ 2342408 w 5114183"/>
              <a:gd name="connsiteY17" fmla="*/ 563976 h 1059276"/>
              <a:gd name="connsiteX18" fmla="*/ 2370983 w 5114183"/>
              <a:gd name="connsiteY18" fmla="*/ 402051 h 1059276"/>
              <a:gd name="connsiteX19" fmla="*/ 2523383 w 5114183"/>
              <a:gd name="connsiteY19" fmla="*/ 440151 h 1059276"/>
              <a:gd name="connsiteX20" fmla="*/ 2666258 w 5114183"/>
              <a:gd name="connsiteY20" fmla="*/ 468726 h 1059276"/>
              <a:gd name="connsiteX21" fmla="*/ 2904383 w 5114183"/>
              <a:gd name="connsiteY21" fmla="*/ 402051 h 1059276"/>
              <a:gd name="connsiteX22" fmla="*/ 3171083 w 5114183"/>
              <a:gd name="connsiteY22" fmla="*/ 354426 h 1059276"/>
              <a:gd name="connsiteX23" fmla="*/ 3304433 w 5114183"/>
              <a:gd name="connsiteY23" fmla="*/ 249651 h 1059276"/>
              <a:gd name="connsiteX24" fmla="*/ 3390158 w 5114183"/>
              <a:gd name="connsiteY24" fmla="*/ 211551 h 1059276"/>
              <a:gd name="connsiteX25" fmla="*/ 3675908 w 5114183"/>
              <a:gd name="connsiteY25" fmla="*/ 278226 h 1059276"/>
              <a:gd name="connsiteX26" fmla="*/ 3780683 w 5114183"/>
              <a:gd name="connsiteY26" fmla="*/ 344901 h 1059276"/>
              <a:gd name="connsiteX27" fmla="*/ 4028333 w 5114183"/>
              <a:gd name="connsiteY27" fmla="*/ 230601 h 1059276"/>
              <a:gd name="connsiteX28" fmla="*/ 4199783 w 5114183"/>
              <a:gd name="connsiteY28" fmla="*/ 221076 h 1059276"/>
              <a:gd name="connsiteX29" fmla="*/ 4371233 w 5114183"/>
              <a:gd name="connsiteY29" fmla="*/ 154401 h 1059276"/>
              <a:gd name="connsiteX30" fmla="*/ 4456958 w 5114183"/>
              <a:gd name="connsiteY30" fmla="*/ 87726 h 1059276"/>
              <a:gd name="connsiteX31" fmla="*/ 4571258 w 5114183"/>
              <a:gd name="connsiteY31" fmla="*/ 2001 h 1059276"/>
              <a:gd name="connsiteX32" fmla="*/ 4704608 w 5114183"/>
              <a:gd name="connsiteY32" fmla="*/ 30576 h 1059276"/>
              <a:gd name="connsiteX33" fmla="*/ 4923683 w 5114183"/>
              <a:gd name="connsiteY33" fmla="*/ 68676 h 1059276"/>
              <a:gd name="connsiteX34" fmla="*/ 5114183 w 5114183"/>
              <a:gd name="connsiteY34" fmla="*/ 97251 h 1059276"/>
              <a:gd name="connsiteX0" fmla="*/ 0 w 5105400"/>
              <a:gd name="connsiteY0" fmla="*/ 954501 h 954501"/>
              <a:gd name="connsiteX1" fmla="*/ 171450 w 5105400"/>
              <a:gd name="connsiteY1" fmla="*/ 830676 h 954501"/>
              <a:gd name="connsiteX2" fmla="*/ 247650 w 5105400"/>
              <a:gd name="connsiteY2" fmla="*/ 659226 h 954501"/>
              <a:gd name="connsiteX3" fmla="*/ 371475 w 5105400"/>
              <a:gd name="connsiteY3" fmla="*/ 487776 h 954501"/>
              <a:gd name="connsiteX4" fmla="*/ 657225 w 5105400"/>
              <a:gd name="connsiteY4" fmla="*/ 430626 h 954501"/>
              <a:gd name="connsiteX5" fmla="*/ 752475 w 5105400"/>
              <a:gd name="connsiteY5" fmla="*/ 563976 h 954501"/>
              <a:gd name="connsiteX6" fmla="*/ 857250 w 5105400"/>
              <a:gd name="connsiteY6" fmla="*/ 659226 h 954501"/>
              <a:gd name="connsiteX7" fmla="*/ 962025 w 5105400"/>
              <a:gd name="connsiteY7" fmla="*/ 697326 h 954501"/>
              <a:gd name="connsiteX8" fmla="*/ 1000125 w 5105400"/>
              <a:gd name="connsiteY8" fmla="*/ 621126 h 954501"/>
              <a:gd name="connsiteX9" fmla="*/ 1066800 w 5105400"/>
              <a:gd name="connsiteY9" fmla="*/ 487776 h 954501"/>
              <a:gd name="connsiteX10" fmla="*/ 1190625 w 5105400"/>
              <a:gd name="connsiteY10" fmla="*/ 316326 h 954501"/>
              <a:gd name="connsiteX11" fmla="*/ 1295400 w 5105400"/>
              <a:gd name="connsiteY11" fmla="*/ 240126 h 954501"/>
              <a:gd name="connsiteX12" fmla="*/ 1390650 w 5105400"/>
              <a:gd name="connsiteY12" fmla="*/ 144876 h 954501"/>
              <a:gd name="connsiteX13" fmla="*/ 1524000 w 5105400"/>
              <a:gd name="connsiteY13" fmla="*/ 211551 h 954501"/>
              <a:gd name="connsiteX14" fmla="*/ 1800225 w 5105400"/>
              <a:gd name="connsiteY14" fmla="*/ 316326 h 954501"/>
              <a:gd name="connsiteX15" fmla="*/ 2209800 w 5105400"/>
              <a:gd name="connsiteY15" fmla="*/ 563976 h 954501"/>
              <a:gd name="connsiteX16" fmla="*/ 2333625 w 5105400"/>
              <a:gd name="connsiteY16" fmla="*/ 563976 h 954501"/>
              <a:gd name="connsiteX17" fmla="*/ 2362200 w 5105400"/>
              <a:gd name="connsiteY17" fmla="*/ 402051 h 954501"/>
              <a:gd name="connsiteX18" fmla="*/ 2514600 w 5105400"/>
              <a:gd name="connsiteY18" fmla="*/ 440151 h 954501"/>
              <a:gd name="connsiteX19" fmla="*/ 2657475 w 5105400"/>
              <a:gd name="connsiteY19" fmla="*/ 468726 h 954501"/>
              <a:gd name="connsiteX20" fmla="*/ 2895600 w 5105400"/>
              <a:gd name="connsiteY20" fmla="*/ 402051 h 954501"/>
              <a:gd name="connsiteX21" fmla="*/ 3162300 w 5105400"/>
              <a:gd name="connsiteY21" fmla="*/ 354426 h 954501"/>
              <a:gd name="connsiteX22" fmla="*/ 3295650 w 5105400"/>
              <a:gd name="connsiteY22" fmla="*/ 249651 h 954501"/>
              <a:gd name="connsiteX23" fmla="*/ 3381375 w 5105400"/>
              <a:gd name="connsiteY23" fmla="*/ 211551 h 954501"/>
              <a:gd name="connsiteX24" fmla="*/ 3667125 w 5105400"/>
              <a:gd name="connsiteY24" fmla="*/ 278226 h 954501"/>
              <a:gd name="connsiteX25" fmla="*/ 3771900 w 5105400"/>
              <a:gd name="connsiteY25" fmla="*/ 344901 h 954501"/>
              <a:gd name="connsiteX26" fmla="*/ 4019550 w 5105400"/>
              <a:gd name="connsiteY26" fmla="*/ 230601 h 954501"/>
              <a:gd name="connsiteX27" fmla="*/ 4191000 w 5105400"/>
              <a:gd name="connsiteY27" fmla="*/ 221076 h 954501"/>
              <a:gd name="connsiteX28" fmla="*/ 4362450 w 5105400"/>
              <a:gd name="connsiteY28" fmla="*/ 154401 h 954501"/>
              <a:gd name="connsiteX29" fmla="*/ 4448175 w 5105400"/>
              <a:gd name="connsiteY29" fmla="*/ 87726 h 954501"/>
              <a:gd name="connsiteX30" fmla="*/ 4562475 w 5105400"/>
              <a:gd name="connsiteY30" fmla="*/ 2001 h 954501"/>
              <a:gd name="connsiteX31" fmla="*/ 4695825 w 5105400"/>
              <a:gd name="connsiteY31" fmla="*/ 30576 h 954501"/>
              <a:gd name="connsiteX32" fmla="*/ 4914900 w 5105400"/>
              <a:gd name="connsiteY32" fmla="*/ 68676 h 954501"/>
              <a:gd name="connsiteX33" fmla="*/ 5105400 w 5105400"/>
              <a:gd name="connsiteY33" fmla="*/ 97251 h 954501"/>
              <a:gd name="connsiteX0" fmla="*/ 0 w 4933950"/>
              <a:gd name="connsiteY0" fmla="*/ 830676 h 830676"/>
              <a:gd name="connsiteX1" fmla="*/ 76200 w 4933950"/>
              <a:gd name="connsiteY1" fmla="*/ 659226 h 830676"/>
              <a:gd name="connsiteX2" fmla="*/ 200025 w 4933950"/>
              <a:gd name="connsiteY2" fmla="*/ 487776 h 830676"/>
              <a:gd name="connsiteX3" fmla="*/ 485775 w 4933950"/>
              <a:gd name="connsiteY3" fmla="*/ 430626 h 830676"/>
              <a:gd name="connsiteX4" fmla="*/ 581025 w 4933950"/>
              <a:gd name="connsiteY4" fmla="*/ 563976 h 830676"/>
              <a:gd name="connsiteX5" fmla="*/ 685800 w 4933950"/>
              <a:gd name="connsiteY5" fmla="*/ 659226 h 830676"/>
              <a:gd name="connsiteX6" fmla="*/ 790575 w 4933950"/>
              <a:gd name="connsiteY6" fmla="*/ 697326 h 830676"/>
              <a:gd name="connsiteX7" fmla="*/ 828675 w 4933950"/>
              <a:gd name="connsiteY7" fmla="*/ 621126 h 830676"/>
              <a:gd name="connsiteX8" fmla="*/ 895350 w 4933950"/>
              <a:gd name="connsiteY8" fmla="*/ 487776 h 830676"/>
              <a:gd name="connsiteX9" fmla="*/ 1019175 w 4933950"/>
              <a:gd name="connsiteY9" fmla="*/ 316326 h 830676"/>
              <a:gd name="connsiteX10" fmla="*/ 1123950 w 4933950"/>
              <a:gd name="connsiteY10" fmla="*/ 240126 h 830676"/>
              <a:gd name="connsiteX11" fmla="*/ 1219200 w 4933950"/>
              <a:gd name="connsiteY11" fmla="*/ 144876 h 830676"/>
              <a:gd name="connsiteX12" fmla="*/ 1352550 w 4933950"/>
              <a:gd name="connsiteY12" fmla="*/ 211551 h 830676"/>
              <a:gd name="connsiteX13" fmla="*/ 1628775 w 4933950"/>
              <a:gd name="connsiteY13" fmla="*/ 316326 h 830676"/>
              <a:gd name="connsiteX14" fmla="*/ 2038350 w 4933950"/>
              <a:gd name="connsiteY14" fmla="*/ 563976 h 830676"/>
              <a:gd name="connsiteX15" fmla="*/ 2162175 w 4933950"/>
              <a:gd name="connsiteY15" fmla="*/ 563976 h 830676"/>
              <a:gd name="connsiteX16" fmla="*/ 2190750 w 4933950"/>
              <a:gd name="connsiteY16" fmla="*/ 402051 h 830676"/>
              <a:gd name="connsiteX17" fmla="*/ 2343150 w 4933950"/>
              <a:gd name="connsiteY17" fmla="*/ 440151 h 830676"/>
              <a:gd name="connsiteX18" fmla="*/ 2486025 w 4933950"/>
              <a:gd name="connsiteY18" fmla="*/ 468726 h 830676"/>
              <a:gd name="connsiteX19" fmla="*/ 2724150 w 4933950"/>
              <a:gd name="connsiteY19" fmla="*/ 402051 h 830676"/>
              <a:gd name="connsiteX20" fmla="*/ 2990850 w 4933950"/>
              <a:gd name="connsiteY20" fmla="*/ 354426 h 830676"/>
              <a:gd name="connsiteX21" fmla="*/ 3124200 w 4933950"/>
              <a:gd name="connsiteY21" fmla="*/ 249651 h 830676"/>
              <a:gd name="connsiteX22" fmla="*/ 3209925 w 4933950"/>
              <a:gd name="connsiteY22" fmla="*/ 211551 h 830676"/>
              <a:gd name="connsiteX23" fmla="*/ 3495675 w 4933950"/>
              <a:gd name="connsiteY23" fmla="*/ 278226 h 830676"/>
              <a:gd name="connsiteX24" fmla="*/ 3600450 w 4933950"/>
              <a:gd name="connsiteY24" fmla="*/ 344901 h 830676"/>
              <a:gd name="connsiteX25" fmla="*/ 3848100 w 4933950"/>
              <a:gd name="connsiteY25" fmla="*/ 230601 h 830676"/>
              <a:gd name="connsiteX26" fmla="*/ 4019550 w 4933950"/>
              <a:gd name="connsiteY26" fmla="*/ 221076 h 830676"/>
              <a:gd name="connsiteX27" fmla="*/ 4191000 w 4933950"/>
              <a:gd name="connsiteY27" fmla="*/ 154401 h 830676"/>
              <a:gd name="connsiteX28" fmla="*/ 4276725 w 4933950"/>
              <a:gd name="connsiteY28" fmla="*/ 87726 h 830676"/>
              <a:gd name="connsiteX29" fmla="*/ 4391025 w 4933950"/>
              <a:gd name="connsiteY29" fmla="*/ 2001 h 830676"/>
              <a:gd name="connsiteX30" fmla="*/ 4524375 w 4933950"/>
              <a:gd name="connsiteY30" fmla="*/ 30576 h 830676"/>
              <a:gd name="connsiteX31" fmla="*/ 4743450 w 4933950"/>
              <a:gd name="connsiteY31" fmla="*/ 68676 h 830676"/>
              <a:gd name="connsiteX32" fmla="*/ 4933950 w 4933950"/>
              <a:gd name="connsiteY32" fmla="*/ 97251 h 830676"/>
              <a:gd name="connsiteX0" fmla="*/ 0 w 4857750"/>
              <a:gd name="connsiteY0" fmla="*/ 659226 h 698427"/>
              <a:gd name="connsiteX1" fmla="*/ 123825 w 4857750"/>
              <a:gd name="connsiteY1" fmla="*/ 487776 h 698427"/>
              <a:gd name="connsiteX2" fmla="*/ 409575 w 4857750"/>
              <a:gd name="connsiteY2" fmla="*/ 430626 h 698427"/>
              <a:gd name="connsiteX3" fmla="*/ 504825 w 4857750"/>
              <a:gd name="connsiteY3" fmla="*/ 563976 h 698427"/>
              <a:gd name="connsiteX4" fmla="*/ 609600 w 4857750"/>
              <a:gd name="connsiteY4" fmla="*/ 659226 h 698427"/>
              <a:gd name="connsiteX5" fmla="*/ 714375 w 4857750"/>
              <a:gd name="connsiteY5" fmla="*/ 697326 h 698427"/>
              <a:gd name="connsiteX6" fmla="*/ 752475 w 4857750"/>
              <a:gd name="connsiteY6" fmla="*/ 621126 h 698427"/>
              <a:gd name="connsiteX7" fmla="*/ 819150 w 4857750"/>
              <a:gd name="connsiteY7" fmla="*/ 487776 h 698427"/>
              <a:gd name="connsiteX8" fmla="*/ 942975 w 4857750"/>
              <a:gd name="connsiteY8" fmla="*/ 316326 h 698427"/>
              <a:gd name="connsiteX9" fmla="*/ 1047750 w 4857750"/>
              <a:gd name="connsiteY9" fmla="*/ 240126 h 698427"/>
              <a:gd name="connsiteX10" fmla="*/ 1143000 w 4857750"/>
              <a:gd name="connsiteY10" fmla="*/ 144876 h 698427"/>
              <a:gd name="connsiteX11" fmla="*/ 1276350 w 4857750"/>
              <a:gd name="connsiteY11" fmla="*/ 211551 h 698427"/>
              <a:gd name="connsiteX12" fmla="*/ 1552575 w 4857750"/>
              <a:gd name="connsiteY12" fmla="*/ 316326 h 698427"/>
              <a:gd name="connsiteX13" fmla="*/ 1962150 w 4857750"/>
              <a:gd name="connsiteY13" fmla="*/ 563976 h 698427"/>
              <a:gd name="connsiteX14" fmla="*/ 2085975 w 4857750"/>
              <a:gd name="connsiteY14" fmla="*/ 563976 h 698427"/>
              <a:gd name="connsiteX15" fmla="*/ 2114550 w 4857750"/>
              <a:gd name="connsiteY15" fmla="*/ 402051 h 698427"/>
              <a:gd name="connsiteX16" fmla="*/ 2266950 w 4857750"/>
              <a:gd name="connsiteY16" fmla="*/ 440151 h 698427"/>
              <a:gd name="connsiteX17" fmla="*/ 2409825 w 4857750"/>
              <a:gd name="connsiteY17" fmla="*/ 468726 h 698427"/>
              <a:gd name="connsiteX18" fmla="*/ 2647950 w 4857750"/>
              <a:gd name="connsiteY18" fmla="*/ 402051 h 698427"/>
              <a:gd name="connsiteX19" fmla="*/ 2914650 w 4857750"/>
              <a:gd name="connsiteY19" fmla="*/ 354426 h 698427"/>
              <a:gd name="connsiteX20" fmla="*/ 3048000 w 4857750"/>
              <a:gd name="connsiteY20" fmla="*/ 249651 h 698427"/>
              <a:gd name="connsiteX21" fmla="*/ 3133725 w 4857750"/>
              <a:gd name="connsiteY21" fmla="*/ 211551 h 698427"/>
              <a:gd name="connsiteX22" fmla="*/ 3419475 w 4857750"/>
              <a:gd name="connsiteY22" fmla="*/ 278226 h 698427"/>
              <a:gd name="connsiteX23" fmla="*/ 3524250 w 4857750"/>
              <a:gd name="connsiteY23" fmla="*/ 344901 h 698427"/>
              <a:gd name="connsiteX24" fmla="*/ 3771900 w 4857750"/>
              <a:gd name="connsiteY24" fmla="*/ 230601 h 698427"/>
              <a:gd name="connsiteX25" fmla="*/ 3943350 w 4857750"/>
              <a:gd name="connsiteY25" fmla="*/ 221076 h 698427"/>
              <a:gd name="connsiteX26" fmla="*/ 4114800 w 4857750"/>
              <a:gd name="connsiteY26" fmla="*/ 154401 h 698427"/>
              <a:gd name="connsiteX27" fmla="*/ 4200525 w 4857750"/>
              <a:gd name="connsiteY27" fmla="*/ 87726 h 698427"/>
              <a:gd name="connsiteX28" fmla="*/ 4314825 w 4857750"/>
              <a:gd name="connsiteY28" fmla="*/ 2001 h 698427"/>
              <a:gd name="connsiteX29" fmla="*/ 4448175 w 4857750"/>
              <a:gd name="connsiteY29" fmla="*/ 30576 h 698427"/>
              <a:gd name="connsiteX30" fmla="*/ 4667250 w 4857750"/>
              <a:gd name="connsiteY30" fmla="*/ 68676 h 698427"/>
              <a:gd name="connsiteX31" fmla="*/ 4857750 w 4857750"/>
              <a:gd name="connsiteY31" fmla="*/ 97251 h 698427"/>
              <a:gd name="connsiteX0" fmla="*/ 0 w 4733925"/>
              <a:gd name="connsiteY0" fmla="*/ 487776 h 698427"/>
              <a:gd name="connsiteX1" fmla="*/ 285750 w 4733925"/>
              <a:gd name="connsiteY1" fmla="*/ 430626 h 698427"/>
              <a:gd name="connsiteX2" fmla="*/ 381000 w 4733925"/>
              <a:gd name="connsiteY2" fmla="*/ 563976 h 698427"/>
              <a:gd name="connsiteX3" fmla="*/ 485775 w 4733925"/>
              <a:gd name="connsiteY3" fmla="*/ 659226 h 698427"/>
              <a:gd name="connsiteX4" fmla="*/ 590550 w 4733925"/>
              <a:gd name="connsiteY4" fmla="*/ 697326 h 698427"/>
              <a:gd name="connsiteX5" fmla="*/ 628650 w 4733925"/>
              <a:gd name="connsiteY5" fmla="*/ 621126 h 698427"/>
              <a:gd name="connsiteX6" fmla="*/ 695325 w 4733925"/>
              <a:gd name="connsiteY6" fmla="*/ 487776 h 698427"/>
              <a:gd name="connsiteX7" fmla="*/ 819150 w 4733925"/>
              <a:gd name="connsiteY7" fmla="*/ 316326 h 698427"/>
              <a:gd name="connsiteX8" fmla="*/ 923925 w 4733925"/>
              <a:gd name="connsiteY8" fmla="*/ 240126 h 698427"/>
              <a:gd name="connsiteX9" fmla="*/ 1019175 w 4733925"/>
              <a:gd name="connsiteY9" fmla="*/ 144876 h 698427"/>
              <a:gd name="connsiteX10" fmla="*/ 1152525 w 4733925"/>
              <a:gd name="connsiteY10" fmla="*/ 211551 h 698427"/>
              <a:gd name="connsiteX11" fmla="*/ 1428750 w 4733925"/>
              <a:gd name="connsiteY11" fmla="*/ 316326 h 698427"/>
              <a:gd name="connsiteX12" fmla="*/ 1838325 w 4733925"/>
              <a:gd name="connsiteY12" fmla="*/ 563976 h 698427"/>
              <a:gd name="connsiteX13" fmla="*/ 1962150 w 4733925"/>
              <a:gd name="connsiteY13" fmla="*/ 563976 h 698427"/>
              <a:gd name="connsiteX14" fmla="*/ 1990725 w 4733925"/>
              <a:gd name="connsiteY14" fmla="*/ 402051 h 698427"/>
              <a:gd name="connsiteX15" fmla="*/ 2143125 w 4733925"/>
              <a:gd name="connsiteY15" fmla="*/ 440151 h 698427"/>
              <a:gd name="connsiteX16" fmla="*/ 2286000 w 4733925"/>
              <a:gd name="connsiteY16" fmla="*/ 468726 h 698427"/>
              <a:gd name="connsiteX17" fmla="*/ 2524125 w 4733925"/>
              <a:gd name="connsiteY17" fmla="*/ 402051 h 698427"/>
              <a:gd name="connsiteX18" fmla="*/ 2790825 w 4733925"/>
              <a:gd name="connsiteY18" fmla="*/ 354426 h 698427"/>
              <a:gd name="connsiteX19" fmla="*/ 2924175 w 4733925"/>
              <a:gd name="connsiteY19" fmla="*/ 249651 h 698427"/>
              <a:gd name="connsiteX20" fmla="*/ 3009900 w 4733925"/>
              <a:gd name="connsiteY20" fmla="*/ 211551 h 698427"/>
              <a:gd name="connsiteX21" fmla="*/ 3295650 w 4733925"/>
              <a:gd name="connsiteY21" fmla="*/ 278226 h 698427"/>
              <a:gd name="connsiteX22" fmla="*/ 3400425 w 4733925"/>
              <a:gd name="connsiteY22" fmla="*/ 344901 h 698427"/>
              <a:gd name="connsiteX23" fmla="*/ 3648075 w 4733925"/>
              <a:gd name="connsiteY23" fmla="*/ 230601 h 698427"/>
              <a:gd name="connsiteX24" fmla="*/ 3819525 w 4733925"/>
              <a:gd name="connsiteY24" fmla="*/ 221076 h 698427"/>
              <a:gd name="connsiteX25" fmla="*/ 3990975 w 4733925"/>
              <a:gd name="connsiteY25" fmla="*/ 154401 h 698427"/>
              <a:gd name="connsiteX26" fmla="*/ 4076700 w 4733925"/>
              <a:gd name="connsiteY26" fmla="*/ 87726 h 698427"/>
              <a:gd name="connsiteX27" fmla="*/ 4191000 w 4733925"/>
              <a:gd name="connsiteY27" fmla="*/ 2001 h 698427"/>
              <a:gd name="connsiteX28" fmla="*/ 4324350 w 4733925"/>
              <a:gd name="connsiteY28" fmla="*/ 30576 h 698427"/>
              <a:gd name="connsiteX29" fmla="*/ 4543425 w 4733925"/>
              <a:gd name="connsiteY29" fmla="*/ 68676 h 698427"/>
              <a:gd name="connsiteX30" fmla="*/ 4733925 w 4733925"/>
              <a:gd name="connsiteY30" fmla="*/ 97251 h 698427"/>
              <a:gd name="connsiteX0" fmla="*/ 0 w 4448175"/>
              <a:gd name="connsiteY0" fmla="*/ 430626 h 698427"/>
              <a:gd name="connsiteX1" fmla="*/ 95250 w 4448175"/>
              <a:gd name="connsiteY1" fmla="*/ 563976 h 698427"/>
              <a:gd name="connsiteX2" fmla="*/ 200025 w 4448175"/>
              <a:gd name="connsiteY2" fmla="*/ 659226 h 698427"/>
              <a:gd name="connsiteX3" fmla="*/ 304800 w 4448175"/>
              <a:gd name="connsiteY3" fmla="*/ 697326 h 698427"/>
              <a:gd name="connsiteX4" fmla="*/ 342900 w 4448175"/>
              <a:gd name="connsiteY4" fmla="*/ 621126 h 698427"/>
              <a:gd name="connsiteX5" fmla="*/ 409575 w 4448175"/>
              <a:gd name="connsiteY5" fmla="*/ 487776 h 698427"/>
              <a:gd name="connsiteX6" fmla="*/ 533400 w 4448175"/>
              <a:gd name="connsiteY6" fmla="*/ 316326 h 698427"/>
              <a:gd name="connsiteX7" fmla="*/ 638175 w 4448175"/>
              <a:gd name="connsiteY7" fmla="*/ 240126 h 698427"/>
              <a:gd name="connsiteX8" fmla="*/ 733425 w 4448175"/>
              <a:gd name="connsiteY8" fmla="*/ 144876 h 698427"/>
              <a:gd name="connsiteX9" fmla="*/ 866775 w 4448175"/>
              <a:gd name="connsiteY9" fmla="*/ 211551 h 698427"/>
              <a:gd name="connsiteX10" fmla="*/ 1143000 w 4448175"/>
              <a:gd name="connsiteY10" fmla="*/ 316326 h 698427"/>
              <a:gd name="connsiteX11" fmla="*/ 1552575 w 4448175"/>
              <a:gd name="connsiteY11" fmla="*/ 563976 h 698427"/>
              <a:gd name="connsiteX12" fmla="*/ 1676400 w 4448175"/>
              <a:gd name="connsiteY12" fmla="*/ 563976 h 698427"/>
              <a:gd name="connsiteX13" fmla="*/ 1704975 w 4448175"/>
              <a:gd name="connsiteY13" fmla="*/ 402051 h 698427"/>
              <a:gd name="connsiteX14" fmla="*/ 1857375 w 4448175"/>
              <a:gd name="connsiteY14" fmla="*/ 440151 h 698427"/>
              <a:gd name="connsiteX15" fmla="*/ 2000250 w 4448175"/>
              <a:gd name="connsiteY15" fmla="*/ 468726 h 698427"/>
              <a:gd name="connsiteX16" fmla="*/ 2238375 w 4448175"/>
              <a:gd name="connsiteY16" fmla="*/ 402051 h 698427"/>
              <a:gd name="connsiteX17" fmla="*/ 2505075 w 4448175"/>
              <a:gd name="connsiteY17" fmla="*/ 354426 h 698427"/>
              <a:gd name="connsiteX18" fmla="*/ 2638425 w 4448175"/>
              <a:gd name="connsiteY18" fmla="*/ 249651 h 698427"/>
              <a:gd name="connsiteX19" fmla="*/ 2724150 w 4448175"/>
              <a:gd name="connsiteY19" fmla="*/ 211551 h 698427"/>
              <a:gd name="connsiteX20" fmla="*/ 3009900 w 4448175"/>
              <a:gd name="connsiteY20" fmla="*/ 278226 h 698427"/>
              <a:gd name="connsiteX21" fmla="*/ 3114675 w 4448175"/>
              <a:gd name="connsiteY21" fmla="*/ 344901 h 698427"/>
              <a:gd name="connsiteX22" fmla="*/ 3362325 w 4448175"/>
              <a:gd name="connsiteY22" fmla="*/ 230601 h 698427"/>
              <a:gd name="connsiteX23" fmla="*/ 3533775 w 4448175"/>
              <a:gd name="connsiteY23" fmla="*/ 221076 h 698427"/>
              <a:gd name="connsiteX24" fmla="*/ 3705225 w 4448175"/>
              <a:gd name="connsiteY24" fmla="*/ 154401 h 698427"/>
              <a:gd name="connsiteX25" fmla="*/ 3790950 w 4448175"/>
              <a:gd name="connsiteY25" fmla="*/ 87726 h 698427"/>
              <a:gd name="connsiteX26" fmla="*/ 3905250 w 4448175"/>
              <a:gd name="connsiteY26" fmla="*/ 2001 h 698427"/>
              <a:gd name="connsiteX27" fmla="*/ 4038600 w 4448175"/>
              <a:gd name="connsiteY27" fmla="*/ 30576 h 698427"/>
              <a:gd name="connsiteX28" fmla="*/ 4257675 w 4448175"/>
              <a:gd name="connsiteY28" fmla="*/ 68676 h 698427"/>
              <a:gd name="connsiteX29" fmla="*/ 4448175 w 4448175"/>
              <a:gd name="connsiteY29" fmla="*/ 97251 h 698427"/>
              <a:gd name="connsiteX0" fmla="*/ 0 w 4352925"/>
              <a:gd name="connsiteY0" fmla="*/ 563976 h 698427"/>
              <a:gd name="connsiteX1" fmla="*/ 104775 w 4352925"/>
              <a:gd name="connsiteY1" fmla="*/ 659226 h 698427"/>
              <a:gd name="connsiteX2" fmla="*/ 209550 w 4352925"/>
              <a:gd name="connsiteY2" fmla="*/ 697326 h 698427"/>
              <a:gd name="connsiteX3" fmla="*/ 247650 w 4352925"/>
              <a:gd name="connsiteY3" fmla="*/ 621126 h 698427"/>
              <a:gd name="connsiteX4" fmla="*/ 314325 w 4352925"/>
              <a:gd name="connsiteY4" fmla="*/ 487776 h 698427"/>
              <a:gd name="connsiteX5" fmla="*/ 438150 w 4352925"/>
              <a:gd name="connsiteY5" fmla="*/ 316326 h 698427"/>
              <a:gd name="connsiteX6" fmla="*/ 542925 w 4352925"/>
              <a:gd name="connsiteY6" fmla="*/ 240126 h 698427"/>
              <a:gd name="connsiteX7" fmla="*/ 638175 w 4352925"/>
              <a:gd name="connsiteY7" fmla="*/ 144876 h 698427"/>
              <a:gd name="connsiteX8" fmla="*/ 771525 w 4352925"/>
              <a:gd name="connsiteY8" fmla="*/ 211551 h 698427"/>
              <a:gd name="connsiteX9" fmla="*/ 1047750 w 4352925"/>
              <a:gd name="connsiteY9" fmla="*/ 316326 h 698427"/>
              <a:gd name="connsiteX10" fmla="*/ 1457325 w 4352925"/>
              <a:gd name="connsiteY10" fmla="*/ 563976 h 698427"/>
              <a:gd name="connsiteX11" fmla="*/ 1581150 w 4352925"/>
              <a:gd name="connsiteY11" fmla="*/ 563976 h 698427"/>
              <a:gd name="connsiteX12" fmla="*/ 1609725 w 4352925"/>
              <a:gd name="connsiteY12" fmla="*/ 402051 h 698427"/>
              <a:gd name="connsiteX13" fmla="*/ 1762125 w 4352925"/>
              <a:gd name="connsiteY13" fmla="*/ 440151 h 698427"/>
              <a:gd name="connsiteX14" fmla="*/ 1905000 w 4352925"/>
              <a:gd name="connsiteY14" fmla="*/ 468726 h 698427"/>
              <a:gd name="connsiteX15" fmla="*/ 2143125 w 4352925"/>
              <a:gd name="connsiteY15" fmla="*/ 402051 h 698427"/>
              <a:gd name="connsiteX16" fmla="*/ 2409825 w 4352925"/>
              <a:gd name="connsiteY16" fmla="*/ 354426 h 698427"/>
              <a:gd name="connsiteX17" fmla="*/ 2543175 w 4352925"/>
              <a:gd name="connsiteY17" fmla="*/ 249651 h 698427"/>
              <a:gd name="connsiteX18" fmla="*/ 2628900 w 4352925"/>
              <a:gd name="connsiteY18" fmla="*/ 211551 h 698427"/>
              <a:gd name="connsiteX19" fmla="*/ 2914650 w 4352925"/>
              <a:gd name="connsiteY19" fmla="*/ 278226 h 698427"/>
              <a:gd name="connsiteX20" fmla="*/ 3019425 w 4352925"/>
              <a:gd name="connsiteY20" fmla="*/ 344901 h 698427"/>
              <a:gd name="connsiteX21" fmla="*/ 3267075 w 4352925"/>
              <a:gd name="connsiteY21" fmla="*/ 230601 h 698427"/>
              <a:gd name="connsiteX22" fmla="*/ 3438525 w 4352925"/>
              <a:gd name="connsiteY22" fmla="*/ 221076 h 698427"/>
              <a:gd name="connsiteX23" fmla="*/ 3609975 w 4352925"/>
              <a:gd name="connsiteY23" fmla="*/ 154401 h 698427"/>
              <a:gd name="connsiteX24" fmla="*/ 3695700 w 4352925"/>
              <a:gd name="connsiteY24" fmla="*/ 87726 h 698427"/>
              <a:gd name="connsiteX25" fmla="*/ 3810000 w 4352925"/>
              <a:gd name="connsiteY25" fmla="*/ 2001 h 698427"/>
              <a:gd name="connsiteX26" fmla="*/ 3943350 w 4352925"/>
              <a:gd name="connsiteY26" fmla="*/ 30576 h 698427"/>
              <a:gd name="connsiteX27" fmla="*/ 4162425 w 4352925"/>
              <a:gd name="connsiteY27" fmla="*/ 68676 h 698427"/>
              <a:gd name="connsiteX28" fmla="*/ 4352925 w 4352925"/>
              <a:gd name="connsiteY28" fmla="*/ 97251 h 698427"/>
              <a:gd name="connsiteX0" fmla="*/ 0 w 4248150"/>
              <a:gd name="connsiteY0" fmla="*/ 659226 h 698427"/>
              <a:gd name="connsiteX1" fmla="*/ 104775 w 4248150"/>
              <a:gd name="connsiteY1" fmla="*/ 697326 h 698427"/>
              <a:gd name="connsiteX2" fmla="*/ 142875 w 4248150"/>
              <a:gd name="connsiteY2" fmla="*/ 621126 h 698427"/>
              <a:gd name="connsiteX3" fmla="*/ 209550 w 4248150"/>
              <a:gd name="connsiteY3" fmla="*/ 487776 h 698427"/>
              <a:gd name="connsiteX4" fmla="*/ 333375 w 4248150"/>
              <a:gd name="connsiteY4" fmla="*/ 316326 h 698427"/>
              <a:gd name="connsiteX5" fmla="*/ 438150 w 4248150"/>
              <a:gd name="connsiteY5" fmla="*/ 240126 h 698427"/>
              <a:gd name="connsiteX6" fmla="*/ 533400 w 4248150"/>
              <a:gd name="connsiteY6" fmla="*/ 144876 h 698427"/>
              <a:gd name="connsiteX7" fmla="*/ 666750 w 4248150"/>
              <a:gd name="connsiteY7" fmla="*/ 211551 h 698427"/>
              <a:gd name="connsiteX8" fmla="*/ 942975 w 4248150"/>
              <a:gd name="connsiteY8" fmla="*/ 316326 h 698427"/>
              <a:gd name="connsiteX9" fmla="*/ 1352550 w 4248150"/>
              <a:gd name="connsiteY9" fmla="*/ 563976 h 698427"/>
              <a:gd name="connsiteX10" fmla="*/ 1476375 w 4248150"/>
              <a:gd name="connsiteY10" fmla="*/ 563976 h 698427"/>
              <a:gd name="connsiteX11" fmla="*/ 1504950 w 4248150"/>
              <a:gd name="connsiteY11" fmla="*/ 402051 h 698427"/>
              <a:gd name="connsiteX12" fmla="*/ 1657350 w 4248150"/>
              <a:gd name="connsiteY12" fmla="*/ 440151 h 698427"/>
              <a:gd name="connsiteX13" fmla="*/ 1800225 w 4248150"/>
              <a:gd name="connsiteY13" fmla="*/ 468726 h 698427"/>
              <a:gd name="connsiteX14" fmla="*/ 2038350 w 4248150"/>
              <a:gd name="connsiteY14" fmla="*/ 402051 h 698427"/>
              <a:gd name="connsiteX15" fmla="*/ 2305050 w 4248150"/>
              <a:gd name="connsiteY15" fmla="*/ 354426 h 698427"/>
              <a:gd name="connsiteX16" fmla="*/ 2438400 w 4248150"/>
              <a:gd name="connsiteY16" fmla="*/ 249651 h 698427"/>
              <a:gd name="connsiteX17" fmla="*/ 2524125 w 4248150"/>
              <a:gd name="connsiteY17" fmla="*/ 211551 h 698427"/>
              <a:gd name="connsiteX18" fmla="*/ 2809875 w 4248150"/>
              <a:gd name="connsiteY18" fmla="*/ 278226 h 698427"/>
              <a:gd name="connsiteX19" fmla="*/ 2914650 w 4248150"/>
              <a:gd name="connsiteY19" fmla="*/ 344901 h 698427"/>
              <a:gd name="connsiteX20" fmla="*/ 3162300 w 4248150"/>
              <a:gd name="connsiteY20" fmla="*/ 230601 h 698427"/>
              <a:gd name="connsiteX21" fmla="*/ 3333750 w 4248150"/>
              <a:gd name="connsiteY21" fmla="*/ 221076 h 698427"/>
              <a:gd name="connsiteX22" fmla="*/ 3505200 w 4248150"/>
              <a:gd name="connsiteY22" fmla="*/ 154401 h 698427"/>
              <a:gd name="connsiteX23" fmla="*/ 3590925 w 4248150"/>
              <a:gd name="connsiteY23" fmla="*/ 87726 h 698427"/>
              <a:gd name="connsiteX24" fmla="*/ 3705225 w 4248150"/>
              <a:gd name="connsiteY24" fmla="*/ 2001 h 698427"/>
              <a:gd name="connsiteX25" fmla="*/ 3838575 w 4248150"/>
              <a:gd name="connsiteY25" fmla="*/ 30576 h 698427"/>
              <a:gd name="connsiteX26" fmla="*/ 4057650 w 4248150"/>
              <a:gd name="connsiteY26" fmla="*/ 68676 h 698427"/>
              <a:gd name="connsiteX27" fmla="*/ 4248150 w 4248150"/>
              <a:gd name="connsiteY27" fmla="*/ 97251 h 698427"/>
              <a:gd name="connsiteX0" fmla="*/ 0 w 4248150"/>
              <a:gd name="connsiteY0" fmla="*/ 659226 h 706612"/>
              <a:gd name="connsiteX1" fmla="*/ 104775 w 4248150"/>
              <a:gd name="connsiteY1" fmla="*/ 697326 h 706612"/>
              <a:gd name="connsiteX2" fmla="*/ 209550 w 4248150"/>
              <a:gd name="connsiteY2" fmla="*/ 487776 h 706612"/>
              <a:gd name="connsiteX3" fmla="*/ 333375 w 4248150"/>
              <a:gd name="connsiteY3" fmla="*/ 316326 h 706612"/>
              <a:gd name="connsiteX4" fmla="*/ 438150 w 4248150"/>
              <a:gd name="connsiteY4" fmla="*/ 240126 h 706612"/>
              <a:gd name="connsiteX5" fmla="*/ 533400 w 4248150"/>
              <a:gd name="connsiteY5" fmla="*/ 144876 h 706612"/>
              <a:gd name="connsiteX6" fmla="*/ 666750 w 4248150"/>
              <a:gd name="connsiteY6" fmla="*/ 211551 h 706612"/>
              <a:gd name="connsiteX7" fmla="*/ 942975 w 4248150"/>
              <a:gd name="connsiteY7" fmla="*/ 316326 h 706612"/>
              <a:gd name="connsiteX8" fmla="*/ 1352550 w 4248150"/>
              <a:gd name="connsiteY8" fmla="*/ 563976 h 706612"/>
              <a:gd name="connsiteX9" fmla="*/ 1476375 w 4248150"/>
              <a:gd name="connsiteY9" fmla="*/ 563976 h 706612"/>
              <a:gd name="connsiteX10" fmla="*/ 1504950 w 4248150"/>
              <a:gd name="connsiteY10" fmla="*/ 402051 h 706612"/>
              <a:gd name="connsiteX11" fmla="*/ 1657350 w 4248150"/>
              <a:gd name="connsiteY11" fmla="*/ 440151 h 706612"/>
              <a:gd name="connsiteX12" fmla="*/ 1800225 w 4248150"/>
              <a:gd name="connsiteY12" fmla="*/ 468726 h 706612"/>
              <a:gd name="connsiteX13" fmla="*/ 2038350 w 4248150"/>
              <a:gd name="connsiteY13" fmla="*/ 402051 h 706612"/>
              <a:gd name="connsiteX14" fmla="*/ 2305050 w 4248150"/>
              <a:gd name="connsiteY14" fmla="*/ 354426 h 706612"/>
              <a:gd name="connsiteX15" fmla="*/ 2438400 w 4248150"/>
              <a:gd name="connsiteY15" fmla="*/ 249651 h 706612"/>
              <a:gd name="connsiteX16" fmla="*/ 2524125 w 4248150"/>
              <a:gd name="connsiteY16" fmla="*/ 211551 h 706612"/>
              <a:gd name="connsiteX17" fmla="*/ 2809875 w 4248150"/>
              <a:gd name="connsiteY17" fmla="*/ 278226 h 706612"/>
              <a:gd name="connsiteX18" fmla="*/ 2914650 w 4248150"/>
              <a:gd name="connsiteY18" fmla="*/ 344901 h 706612"/>
              <a:gd name="connsiteX19" fmla="*/ 3162300 w 4248150"/>
              <a:gd name="connsiteY19" fmla="*/ 230601 h 706612"/>
              <a:gd name="connsiteX20" fmla="*/ 3333750 w 4248150"/>
              <a:gd name="connsiteY20" fmla="*/ 221076 h 706612"/>
              <a:gd name="connsiteX21" fmla="*/ 3505200 w 4248150"/>
              <a:gd name="connsiteY21" fmla="*/ 154401 h 706612"/>
              <a:gd name="connsiteX22" fmla="*/ 3590925 w 4248150"/>
              <a:gd name="connsiteY22" fmla="*/ 87726 h 706612"/>
              <a:gd name="connsiteX23" fmla="*/ 3705225 w 4248150"/>
              <a:gd name="connsiteY23" fmla="*/ 2001 h 706612"/>
              <a:gd name="connsiteX24" fmla="*/ 3838575 w 4248150"/>
              <a:gd name="connsiteY24" fmla="*/ 30576 h 706612"/>
              <a:gd name="connsiteX25" fmla="*/ 4057650 w 4248150"/>
              <a:gd name="connsiteY25" fmla="*/ 68676 h 706612"/>
              <a:gd name="connsiteX26" fmla="*/ 4248150 w 4248150"/>
              <a:gd name="connsiteY26" fmla="*/ 97251 h 706612"/>
              <a:gd name="connsiteX0" fmla="*/ 0 w 4143375"/>
              <a:gd name="connsiteY0" fmla="*/ 697326 h 697326"/>
              <a:gd name="connsiteX1" fmla="*/ 104775 w 4143375"/>
              <a:gd name="connsiteY1" fmla="*/ 487776 h 697326"/>
              <a:gd name="connsiteX2" fmla="*/ 228600 w 4143375"/>
              <a:gd name="connsiteY2" fmla="*/ 316326 h 697326"/>
              <a:gd name="connsiteX3" fmla="*/ 333375 w 4143375"/>
              <a:gd name="connsiteY3" fmla="*/ 240126 h 697326"/>
              <a:gd name="connsiteX4" fmla="*/ 428625 w 4143375"/>
              <a:gd name="connsiteY4" fmla="*/ 144876 h 697326"/>
              <a:gd name="connsiteX5" fmla="*/ 561975 w 4143375"/>
              <a:gd name="connsiteY5" fmla="*/ 211551 h 697326"/>
              <a:gd name="connsiteX6" fmla="*/ 838200 w 4143375"/>
              <a:gd name="connsiteY6" fmla="*/ 316326 h 697326"/>
              <a:gd name="connsiteX7" fmla="*/ 1247775 w 4143375"/>
              <a:gd name="connsiteY7" fmla="*/ 563976 h 697326"/>
              <a:gd name="connsiteX8" fmla="*/ 1371600 w 4143375"/>
              <a:gd name="connsiteY8" fmla="*/ 563976 h 697326"/>
              <a:gd name="connsiteX9" fmla="*/ 1400175 w 4143375"/>
              <a:gd name="connsiteY9" fmla="*/ 402051 h 697326"/>
              <a:gd name="connsiteX10" fmla="*/ 1552575 w 4143375"/>
              <a:gd name="connsiteY10" fmla="*/ 440151 h 697326"/>
              <a:gd name="connsiteX11" fmla="*/ 1695450 w 4143375"/>
              <a:gd name="connsiteY11" fmla="*/ 468726 h 697326"/>
              <a:gd name="connsiteX12" fmla="*/ 1933575 w 4143375"/>
              <a:gd name="connsiteY12" fmla="*/ 402051 h 697326"/>
              <a:gd name="connsiteX13" fmla="*/ 2200275 w 4143375"/>
              <a:gd name="connsiteY13" fmla="*/ 354426 h 697326"/>
              <a:gd name="connsiteX14" fmla="*/ 2333625 w 4143375"/>
              <a:gd name="connsiteY14" fmla="*/ 249651 h 697326"/>
              <a:gd name="connsiteX15" fmla="*/ 2419350 w 4143375"/>
              <a:gd name="connsiteY15" fmla="*/ 211551 h 697326"/>
              <a:gd name="connsiteX16" fmla="*/ 2705100 w 4143375"/>
              <a:gd name="connsiteY16" fmla="*/ 278226 h 697326"/>
              <a:gd name="connsiteX17" fmla="*/ 2809875 w 4143375"/>
              <a:gd name="connsiteY17" fmla="*/ 344901 h 697326"/>
              <a:gd name="connsiteX18" fmla="*/ 3057525 w 4143375"/>
              <a:gd name="connsiteY18" fmla="*/ 230601 h 697326"/>
              <a:gd name="connsiteX19" fmla="*/ 3228975 w 4143375"/>
              <a:gd name="connsiteY19" fmla="*/ 221076 h 697326"/>
              <a:gd name="connsiteX20" fmla="*/ 3400425 w 4143375"/>
              <a:gd name="connsiteY20" fmla="*/ 154401 h 697326"/>
              <a:gd name="connsiteX21" fmla="*/ 3486150 w 4143375"/>
              <a:gd name="connsiteY21" fmla="*/ 87726 h 697326"/>
              <a:gd name="connsiteX22" fmla="*/ 3600450 w 4143375"/>
              <a:gd name="connsiteY22" fmla="*/ 2001 h 697326"/>
              <a:gd name="connsiteX23" fmla="*/ 3733800 w 4143375"/>
              <a:gd name="connsiteY23" fmla="*/ 30576 h 697326"/>
              <a:gd name="connsiteX24" fmla="*/ 3952875 w 4143375"/>
              <a:gd name="connsiteY24" fmla="*/ 68676 h 697326"/>
              <a:gd name="connsiteX25" fmla="*/ 4143375 w 4143375"/>
              <a:gd name="connsiteY25" fmla="*/ 97251 h 697326"/>
              <a:gd name="connsiteX0" fmla="*/ 0 w 3952875"/>
              <a:gd name="connsiteY0" fmla="*/ 697326 h 697326"/>
              <a:gd name="connsiteX1" fmla="*/ 104775 w 3952875"/>
              <a:gd name="connsiteY1" fmla="*/ 487776 h 697326"/>
              <a:gd name="connsiteX2" fmla="*/ 228600 w 3952875"/>
              <a:gd name="connsiteY2" fmla="*/ 316326 h 697326"/>
              <a:gd name="connsiteX3" fmla="*/ 333375 w 3952875"/>
              <a:gd name="connsiteY3" fmla="*/ 240126 h 697326"/>
              <a:gd name="connsiteX4" fmla="*/ 428625 w 3952875"/>
              <a:gd name="connsiteY4" fmla="*/ 144876 h 697326"/>
              <a:gd name="connsiteX5" fmla="*/ 561975 w 3952875"/>
              <a:gd name="connsiteY5" fmla="*/ 211551 h 697326"/>
              <a:gd name="connsiteX6" fmla="*/ 838200 w 3952875"/>
              <a:gd name="connsiteY6" fmla="*/ 316326 h 697326"/>
              <a:gd name="connsiteX7" fmla="*/ 1247775 w 3952875"/>
              <a:gd name="connsiteY7" fmla="*/ 563976 h 697326"/>
              <a:gd name="connsiteX8" fmla="*/ 1371600 w 3952875"/>
              <a:gd name="connsiteY8" fmla="*/ 563976 h 697326"/>
              <a:gd name="connsiteX9" fmla="*/ 1400175 w 3952875"/>
              <a:gd name="connsiteY9" fmla="*/ 402051 h 697326"/>
              <a:gd name="connsiteX10" fmla="*/ 1552575 w 3952875"/>
              <a:gd name="connsiteY10" fmla="*/ 440151 h 697326"/>
              <a:gd name="connsiteX11" fmla="*/ 1695450 w 3952875"/>
              <a:gd name="connsiteY11" fmla="*/ 468726 h 697326"/>
              <a:gd name="connsiteX12" fmla="*/ 1933575 w 3952875"/>
              <a:gd name="connsiteY12" fmla="*/ 402051 h 697326"/>
              <a:gd name="connsiteX13" fmla="*/ 2200275 w 3952875"/>
              <a:gd name="connsiteY13" fmla="*/ 354426 h 697326"/>
              <a:gd name="connsiteX14" fmla="*/ 2333625 w 3952875"/>
              <a:gd name="connsiteY14" fmla="*/ 249651 h 697326"/>
              <a:gd name="connsiteX15" fmla="*/ 2419350 w 3952875"/>
              <a:gd name="connsiteY15" fmla="*/ 211551 h 697326"/>
              <a:gd name="connsiteX16" fmla="*/ 2705100 w 3952875"/>
              <a:gd name="connsiteY16" fmla="*/ 278226 h 697326"/>
              <a:gd name="connsiteX17" fmla="*/ 2809875 w 3952875"/>
              <a:gd name="connsiteY17" fmla="*/ 344901 h 697326"/>
              <a:gd name="connsiteX18" fmla="*/ 3057525 w 3952875"/>
              <a:gd name="connsiteY18" fmla="*/ 230601 h 697326"/>
              <a:gd name="connsiteX19" fmla="*/ 3228975 w 3952875"/>
              <a:gd name="connsiteY19" fmla="*/ 221076 h 697326"/>
              <a:gd name="connsiteX20" fmla="*/ 3400425 w 3952875"/>
              <a:gd name="connsiteY20" fmla="*/ 154401 h 697326"/>
              <a:gd name="connsiteX21" fmla="*/ 3486150 w 3952875"/>
              <a:gd name="connsiteY21" fmla="*/ 87726 h 697326"/>
              <a:gd name="connsiteX22" fmla="*/ 3600450 w 3952875"/>
              <a:gd name="connsiteY22" fmla="*/ 2001 h 697326"/>
              <a:gd name="connsiteX23" fmla="*/ 3733800 w 3952875"/>
              <a:gd name="connsiteY23" fmla="*/ 30576 h 697326"/>
              <a:gd name="connsiteX24" fmla="*/ 3952875 w 3952875"/>
              <a:gd name="connsiteY24" fmla="*/ 68676 h 697326"/>
              <a:gd name="connsiteX0" fmla="*/ 0 w 3733800"/>
              <a:gd name="connsiteY0" fmla="*/ 697326 h 697326"/>
              <a:gd name="connsiteX1" fmla="*/ 104775 w 3733800"/>
              <a:gd name="connsiteY1" fmla="*/ 487776 h 697326"/>
              <a:gd name="connsiteX2" fmla="*/ 228600 w 3733800"/>
              <a:gd name="connsiteY2" fmla="*/ 316326 h 697326"/>
              <a:gd name="connsiteX3" fmla="*/ 333375 w 3733800"/>
              <a:gd name="connsiteY3" fmla="*/ 240126 h 697326"/>
              <a:gd name="connsiteX4" fmla="*/ 428625 w 3733800"/>
              <a:gd name="connsiteY4" fmla="*/ 144876 h 697326"/>
              <a:gd name="connsiteX5" fmla="*/ 561975 w 3733800"/>
              <a:gd name="connsiteY5" fmla="*/ 211551 h 697326"/>
              <a:gd name="connsiteX6" fmla="*/ 838200 w 3733800"/>
              <a:gd name="connsiteY6" fmla="*/ 316326 h 697326"/>
              <a:gd name="connsiteX7" fmla="*/ 1247775 w 3733800"/>
              <a:gd name="connsiteY7" fmla="*/ 563976 h 697326"/>
              <a:gd name="connsiteX8" fmla="*/ 1371600 w 3733800"/>
              <a:gd name="connsiteY8" fmla="*/ 563976 h 697326"/>
              <a:gd name="connsiteX9" fmla="*/ 1400175 w 3733800"/>
              <a:gd name="connsiteY9" fmla="*/ 402051 h 697326"/>
              <a:gd name="connsiteX10" fmla="*/ 1552575 w 3733800"/>
              <a:gd name="connsiteY10" fmla="*/ 440151 h 697326"/>
              <a:gd name="connsiteX11" fmla="*/ 1695450 w 3733800"/>
              <a:gd name="connsiteY11" fmla="*/ 468726 h 697326"/>
              <a:gd name="connsiteX12" fmla="*/ 1933575 w 3733800"/>
              <a:gd name="connsiteY12" fmla="*/ 402051 h 697326"/>
              <a:gd name="connsiteX13" fmla="*/ 2200275 w 3733800"/>
              <a:gd name="connsiteY13" fmla="*/ 354426 h 697326"/>
              <a:gd name="connsiteX14" fmla="*/ 2333625 w 3733800"/>
              <a:gd name="connsiteY14" fmla="*/ 249651 h 697326"/>
              <a:gd name="connsiteX15" fmla="*/ 2419350 w 3733800"/>
              <a:gd name="connsiteY15" fmla="*/ 211551 h 697326"/>
              <a:gd name="connsiteX16" fmla="*/ 2705100 w 3733800"/>
              <a:gd name="connsiteY16" fmla="*/ 278226 h 697326"/>
              <a:gd name="connsiteX17" fmla="*/ 2809875 w 3733800"/>
              <a:gd name="connsiteY17" fmla="*/ 344901 h 697326"/>
              <a:gd name="connsiteX18" fmla="*/ 3057525 w 3733800"/>
              <a:gd name="connsiteY18" fmla="*/ 230601 h 697326"/>
              <a:gd name="connsiteX19" fmla="*/ 3228975 w 3733800"/>
              <a:gd name="connsiteY19" fmla="*/ 221076 h 697326"/>
              <a:gd name="connsiteX20" fmla="*/ 3400425 w 3733800"/>
              <a:gd name="connsiteY20" fmla="*/ 154401 h 697326"/>
              <a:gd name="connsiteX21" fmla="*/ 3486150 w 3733800"/>
              <a:gd name="connsiteY21" fmla="*/ 87726 h 697326"/>
              <a:gd name="connsiteX22" fmla="*/ 3600450 w 3733800"/>
              <a:gd name="connsiteY22" fmla="*/ 2001 h 697326"/>
              <a:gd name="connsiteX23" fmla="*/ 3733800 w 3733800"/>
              <a:gd name="connsiteY23" fmla="*/ 30576 h 697326"/>
              <a:gd name="connsiteX0" fmla="*/ 0 w 3600450"/>
              <a:gd name="connsiteY0" fmla="*/ 695325 h 695325"/>
              <a:gd name="connsiteX1" fmla="*/ 104775 w 3600450"/>
              <a:gd name="connsiteY1" fmla="*/ 485775 h 695325"/>
              <a:gd name="connsiteX2" fmla="*/ 228600 w 3600450"/>
              <a:gd name="connsiteY2" fmla="*/ 314325 h 695325"/>
              <a:gd name="connsiteX3" fmla="*/ 333375 w 3600450"/>
              <a:gd name="connsiteY3" fmla="*/ 238125 h 695325"/>
              <a:gd name="connsiteX4" fmla="*/ 428625 w 3600450"/>
              <a:gd name="connsiteY4" fmla="*/ 142875 h 695325"/>
              <a:gd name="connsiteX5" fmla="*/ 561975 w 3600450"/>
              <a:gd name="connsiteY5" fmla="*/ 209550 h 695325"/>
              <a:gd name="connsiteX6" fmla="*/ 838200 w 3600450"/>
              <a:gd name="connsiteY6" fmla="*/ 314325 h 695325"/>
              <a:gd name="connsiteX7" fmla="*/ 1247775 w 3600450"/>
              <a:gd name="connsiteY7" fmla="*/ 561975 h 695325"/>
              <a:gd name="connsiteX8" fmla="*/ 1371600 w 3600450"/>
              <a:gd name="connsiteY8" fmla="*/ 561975 h 695325"/>
              <a:gd name="connsiteX9" fmla="*/ 1400175 w 3600450"/>
              <a:gd name="connsiteY9" fmla="*/ 400050 h 695325"/>
              <a:gd name="connsiteX10" fmla="*/ 1552575 w 3600450"/>
              <a:gd name="connsiteY10" fmla="*/ 438150 h 695325"/>
              <a:gd name="connsiteX11" fmla="*/ 1695450 w 3600450"/>
              <a:gd name="connsiteY11" fmla="*/ 466725 h 695325"/>
              <a:gd name="connsiteX12" fmla="*/ 1933575 w 3600450"/>
              <a:gd name="connsiteY12" fmla="*/ 400050 h 695325"/>
              <a:gd name="connsiteX13" fmla="*/ 2200275 w 3600450"/>
              <a:gd name="connsiteY13" fmla="*/ 352425 h 695325"/>
              <a:gd name="connsiteX14" fmla="*/ 2333625 w 3600450"/>
              <a:gd name="connsiteY14" fmla="*/ 247650 h 695325"/>
              <a:gd name="connsiteX15" fmla="*/ 2419350 w 3600450"/>
              <a:gd name="connsiteY15" fmla="*/ 209550 h 695325"/>
              <a:gd name="connsiteX16" fmla="*/ 2705100 w 3600450"/>
              <a:gd name="connsiteY16" fmla="*/ 276225 h 695325"/>
              <a:gd name="connsiteX17" fmla="*/ 2809875 w 3600450"/>
              <a:gd name="connsiteY17" fmla="*/ 342900 h 695325"/>
              <a:gd name="connsiteX18" fmla="*/ 3057525 w 3600450"/>
              <a:gd name="connsiteY18" fmla="*/ 228600 h 695325"/>
              <a:gd name="connsiteX19" fmla="*/ 3228975 w 3600450"/>
              <a:gd name="connsiteY19" fmla="*/ 219075 h 695325"/>
              <a:gd name="connsiteX20" fmla="*/ 3400425 w 3600450"/>
              <a:gd name="connsiteY20" fmla="*/ 152400 h 695325"/>
              <a:gd name="connsiteX21" fmla="*/ 3486150 w 3600450"/>
              <a:gd name="connsiteY21" fmla="*/ 85725 h 695325"/>
              <a:gd name="connsiteX22" fmla="*/ 3600450 w 3600450"/>
              <a:gd name="connsiteY22" fmla="*/ 0 h 695325"/>
              <a:gd name="connsiteX0" fmla="*/ 0 w 3600450"/>
              <a:gd name="connsiteY0" fmla="*/ 695325 h 695325"/>
              <a:gd name="connsiteX1" fmla="*/ 104775 w 3600450"/>
              <a:gd name="connsiteY1" fmla="*/ 485775 h 695325"/>
              <a:gd name="connsiteX2" fmla="*/ 228600 w 3600450"/>
              <a:gd name="connsiteY2" fmla="*/ 314325 h 695325"/>
              <a:gd name="connsiteX3" fmla="*/ 333375 w 3600450"/>
              <a:gd name="connsiteY3" fmla="*/ 238125 h 695325"/>
              <a:gd name="connsiteX4" fmla="*/ 428625 w 3600450"/>
              <a:gd name="connsiteY4" fmla="*/ 142875 h 695325"/>
              <a:gd name="connsiteX5" fmla="*/ 561975 w 3600450"/>
              <a:gd name="connsiteY5" fmla="*/ 209550 h 695325"/>
              <a:gd name="connsiteX6" fmla="*/ 838200 w 3600450"/>
              <a:gd name="connsiteY6" fmla="*/ 314325 h 695325"/>
              <a:gd name="connsiteX7" fmla="*/ 1247775 w 3600450"/>
              <a:gd name="connsiteY7" fmla="*/ 561975 h 695325"/>
              <a:gd name="connsiteX8" fmla="*/ 1371600 w 3600450"/>
              <a:gd name="connsiteY8" fmla="*/ 561975 h 695325"/>
              <a:gd name="connsiteX9" fmla="*/ 1400175 w 3600450"/>
              <a:gd name="connsiteY9" fmla="*/ 400050 h 695325"/>
              <a:gd name="connsiteX10" fmla="*/ 1552575 w 3600450"/>
              <a:gd name="connsiteY10" fmla="*/ 438150 h 695325"/>
              <a:gd name="connsiteX11" fmla="*/ 1695450 w 3600450"/>
              <a:gd name="connsiteY11" fmla="*/ 466725 h 695325"/>
              <a:gd name="connsiteX12" fmla="*/ 1933575 w 3600450"/>
              <a:gd name="connsiteY12" fmla="*/ 400050 h 695325"/>
              <a:gd name="connsiteX13" fmla="*/ 2200275 w 3600450"/>
              <a:gd name="connsiteY13" fmla="*/ 352425 h 695325"/>
              <a:gd name="connsiteX14" fmla="*/ 2333625 w 3600450"/>
              <a:gd name="connsiteY14" fmla="*/ 247650 h 695325"/>
              <a:gd name="connsiteX15" fmla="*/ 2419350 w 3600450"/>
              <a:gd name="connsiteY15" fmla="*/ 209550 h 695325"/>
              <a:gd name="connsiteX16" fmla="*/ 2705100 w 3600450"/>
              <a:gd name="connsiteY16" fmla="*/ 276225 h 695325"/>
              <a:gd name="connsiteX17" fmla="*/ 2809875 w 3600450"/>
              <a:gd name="connsiteY17" fmla="*/ 342900 h 695325"/>
              <a:gd name="connsiteX18" fmla="*/ 3057525 w 3600450"/>
              <a:gd name="connsiteY18" fmla="*/ 228600 h 695325"/>
              <a:gd name="connsiteX19" fmla="*/ 3228975 w 3600450"/>
              <a:gd name="connsiteY19" fmla="*/ 219075 h 695325"/>
              <a:gd name="connsiteX20" fmla="*/ 3486150 w 3600450"/>
              <a:gd name="connsiteY20" fmla="*/ 85725 h 695325"/>
              <a:gd name="connsiteX21" fmla="*/ 3600450 w 3600450"/>
              <a:gd name="connsiteY21" fmla="*/ 0 h 695325"/>
              <a:gd name="connsiteX0" fmla="*/ 0 w 3600450"/>
              <a:gd name="connsiteY0" fmla="*/ 695325 h 695325"/>
              <a:gd name="connsiteX1" fmla="*/ 104775 w 3600450"/>
              <a:gd name="connsiteY1" fmla="*/ 485775 h 695325"/>
              <a:gd name="connsiteX2" fmla="*/ 228600 w 3600450"/>
              <a:gd name="connsiteY2" fmla="*/ 314325 h 695325"/>
              <a:gd name="connsiteX3" fmla="*/ 333375 w 3600450"/>
              <a:gd name="connsiteY3" fmla="*/ 238125 h 695325"/>
              <a:gd name="connsiteX4" fmla="*/ 428625 w 3600450"/>
              <a:gd name="connsiteY4" fmla="*/ 142875 h 695325"/>
              <a:gd name="connsiteX5" fmla="*/ 561975 w 3600450"/>
              <a:gd name="connsiteY5" fmla="*/ 209550 h 695325"/>
              <a:gd name="connsiteX6" fmla="*/ 838200 w 3600450"/>
              <a:gd name="connsiteY6" fmla="*/ 314325 h 695325"/>
              <a:gd name="connsiteX7" fmla="*/ 1247775 w 3600450"/>
              <a:gd name="connsiteY7" fmla="*/ 561975 h 695325"/>
              <a:gd name="connsiteX8" fmla="*/ 1371600 w 3600450"/>
              <a:gd name="connsiteY8" fmla="*/ 561975 h 695325"/>
              <a:gd name="connsiteX9" fmla="*/ 1400175 w 3600450"/>
              <a:gd name="connsiteY9" fmla="*/ 400050 h 695325"/>
              <a:gd name="connsiteX10" fmla="*/ 1552575 w 3600450"/>
              <a:gd name="connsiteY10" fmla="*/ 438150 h 695325"/>
              <a:gd name="connsiteX11" fmla="*/ 1695450 w 3600450"/>
              <a:gd name="connsiteY11" fmla="*/ 466725 h 695325"/>
              <a:gd name="connsiteX12" fmla="*/ 1933575 w 3600450"/>
              <a:gd name="connsiteY12" fmla="*/ 400050 h 695325"/>
              <a:gd name="connsiteX13" fmla="*/ 2200275 w 3600450"/>
              <a:gd name="connsiteY13" fmla="*/ 352425 h 695325"/>
              <a:gd name="connsiteX14" fmla="*/ 2333625 w 3600450"/>
              <a:gd name="connsiteY14" fmla="*/ 247650 h 695325"/>
              <a:gd name="connsiteX15" fmla="*/ 2419350 w 3600450"/>
              <a:gd name="connsiteY15" fmla="*/ 209550 h 695325"/>
              <a:gd name="connsiteX16" fmla="*/ 2705100 w 3600450"/>
              <a:gd name="connsiteY16" fmla="*/ 276225 h 695325"/>
              <a:gd name="connsiteX17" fmla="*/ 2809875 w 3600450"/>
              <a:gd name="connsiteY17" fmla="*/ 342900 h 695325"/>
              <a:gd name="connsiteX18" fmla="*/ 3057525 w 3600450"/>
              <a:gd name="connsiteY18" fmla="*/ 228600 h 695325"/>
              <a:gd name="connsiteX19" fmla="*/ 3228975 w 3600450"/>
              <a:gd name="connsiteY19" fmla="*/ 219075 h 695325"/>
              <a:gd name="connsiteX20" fmla="*/ 3600450 w 3600450"/>
              <a:gd name="connsiteY20" fmla="*/ 0 h 695325"/>
              <a:gd name="connsiteX0" fmla="*/ 0 w 3228975"/>
              <a:gd name="connsiteY0" fmla="*/ 552816 h 552816"/>
              <a:gd name="connsiteX1" fmla="*/ 104775 w 3228975"/>
              <a:gd name="connsiteY1" fmla="*/ 343266 h 552816"/>
              <a:gd name="connsiteX2" fmla="*/ 228600 w 3228975"/>
              <a:gd name="connsiteY2" fmla="*/ 171816 h 552816"/>
              <a:gd name="connsiteX3" fmla="*/ 333375 w 3228975"/>
              <a:gd name="connsiteY3" fmla="*/ 95616 h 552816"/>
              <a:gd name="connsiteX4" fmla="*/ 428625 w 3228975"/>
              <a:gd name="connsiteY4" fmla="*/ 366 h 552816"/>
              <a:gd name="connsiteX5" fmla="*/ 561975 w 3228975"/>
              <a:gd name="connsiteY5" fmla="*/ 67041 h 552816"/>
              <a:gd name="connsiteX6" fmla="*/ 838200 w 3228975"/>
              <a:gd name="connsiteY6" fmla="*/ 171816 h 552816"/>
              <a:gd name="connsiteX7" fmla="*/ 1247775 w 3228975"/>
              <a:gd name="connsiteY7" fmla="*/ 419466 h 552816"/>
              <a:gd name="connsiteX8" fmla="*/ 1371600 w 3228975"/>
              <a:gd name="connsiteY8" fmla="*/ 419466 h 552816"/>
              <a:gd name="connsiteX9" fmla="*/ 1400175 w 3228975"/>
              <a:gd name="connsiteY9" fmla="*/ 257541 h 552816"/>
              <a:gd name="connsiteX10" fmla="*/ 1552575 w 3228975"/>
              <a:gd name="connsiteY10" fmla="*/ 295641 h 552816"/>
              <a:gd name="connsiteX11" fmla="*/ 1695450 w 3228975"/>
              <a:gd name="connsiteY11" fmla="*/ 324216 h 552816"/>
              <a:gd name="connsiteX12" fmla="*/ 1933575 w 3228975"/>
              <a:gd name="connsiteY12" fmla="*/ 257541 h 552816"/>
              <a:gd name="connsiteX13" fmla="*/ 2200275 w 3228975"/>
              <a:gd name="connsiteY13" fmla="*/ 209916 h 552816"/>
              <a:gd name="connsiteX14" fmla="*/ 2333625 w 3228975"/>
              <a:gd name="connsiteY14" fmla="*/ 105141 h 552816"/>
              <a:gd name="connsiteX15" fmla="*/ 2419350 w 3228975"/>
              <a:gd name="connsiteY15" fmla="*/ 67041 h 552816"/>
              <a:gd name="connsiteX16" fmla="*/ 2705100 w 3228975"/>
              <a:gd name="connsiteY16" fmla="*/ 133716 h 552816"/>
              <a:gd name="connsiteX17" fmla="*/ 2809875 w 3228975"/>
              <a:gd name="connsiteY17" fmla="*/ 200391 h 552816"/>
              <a:gd name="connsiteX18" fmla="*/ 3057525 w 3228975"/>
              <a:gd name="connsiteY18" fmla="*/ 86091 h 552816"/>
              <a:gd name="connsiteX19" fmla="*/ 3228975 w 3228975"/>
              <a:gd name="connsiteY19" fmla="*/ 76566 h 5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28975" h="552816">
                <a:moveTo>
                  <a:pt x="0" y="552816"/>
                </a:moveTo>
                <a:cubicBezTo>
                  <a:pt x="34925" y="524241"/>
                  <a:pt x="66675" y="406766"/>
                  <a:pt x="104775" y="343266"/>
                </a:cubicBezTo>
                <a:cubicBezTo>
                  <a:pt x="142875" y="279766"/>
                  <a:pt x="190500" y="213091"/>
                  <a:pt x="228600" y="171816"/>
                </a:cubicBezTo>
                <a:cubicBezTo>
                  <a:pt x="266700" y="130541"/>
                  <a:pt x="300038" y="124191"/>
                  <a:pt x="333375" y="95616"/>
                </a:cubicBezTo>
                <a:cubicBezTo>
                  <a:pt x="366713" y="67041"/>
                  <a:pt x="390525" y="5128"/>
                  <a:pt x="428625" y="366"/>
                </a:cubicBezTo>
                <a:cubicBezTo>
                  <a:pt x="466725" y="-4397"/>
                  <a:pt x="493713" y="38466"/>
                  <a:pt x="561975" y="67041"/>
                </a:cubicBezTo>
                <a:cubicBezTo>
                  <a:pt x="630237" y="95616"/>
                  <a:pt x="723900" y="113079"/>
                  <a:pt x="838200" y="171816"/>
                </a:cubicBezTo>
                <a:cubicBezTo>
                  <a:pt x="952500" y="230553"/>
                  <a:pt x="1158875" y="378191"/>
                  <a:pt x="1247775" y="419466"/>
                </a:cubicBezTo>
                <a:cubicBezTo>
                  <a:pt x="1336675" y="460741"/>
                  <a:pt x="1346200" y="446453"/>
                  <a:pt x="1371600" y="419466"/>
                </a:cubicBezTo>
                <a:cubicBezTo>
                  <a:pt x="1397000" y="392478"/>
                  <a:pt x="1370013" y="278178"/>
                  <a:pt x="1400175" y="257541"/>
                </a:cubicBezTo>
                <a:cubicBezTo>
                  <a:pt x="1430337" y="236904"/>
                  <a:pt x="1503363" y="284529"/>
                  <a:pt x="1552575" y="295641"/>
                </a:cubicBezTo>
                <a:cubicBezTo>
                  <a:pt x="1601787" y="306753"/>
                  <a:pt x="1631950" y="330566"/>
                  <a:pt x="1695450" y="324216"/>
                </a:cubicBezTo>
                <a:cubicBezTo>
                  <a:pt x="1758950" y="317866"/>
                  <a:pt x="1849438" y="276591"/>
                  <a:pt x="1933575" y="257541"/>
                </a:cubicBezTo>
                <a:cubicBezTo>
                  <a:pt x="2017712" y="238491"/>
                  <a:pt x="2133600" y="235316"/>
                  <a:pt x="2200275" y="209916"/>
                </a:cubicBezTo>
                <a:cubicBezTo>
                  <a:pt x="2266950" y="184516"/>
                  <a:pt x="2297113" y="128953"/>
                  <a:pt x="2333625" y="105141"/>
                </a:cubicBezTo>
                <a:cubicBezTo>
                  <a:pt x="2370137" y="81329"/>
                  <a:pt x="2357438" y="62278"/>
                  <a:pt x="2419350" y="67041"/>
                </a:cubicBezTo>
                <a:cubicBezTo>
                  <a:pt x="2481263" y="71803"/>
                  <a:pt x="2640013" y="111491"/>
                  <a:pt x="2705100" y="133716"/>
                </a:cubicBezTo>
                <a:cubicBezTo>
                  <a:pt x="2770187" y="155941"/>
                  <a:pt x="2751138" y="208328"/>
                  <a:pt x="2809875" y="200391"/>
                </a:cubicBezTo>
                <a:cubicBezTo>
                  <a:pt x="2868613" y="192453"/>
                  <a:pt x="2987675" y="106728"/>
                  <a:pt x="3057525" y="86091"/>
                </a:cubicBezTo>
                <a:cubicBezTo>
                  <a:pt x="3127375" y="65454"/>
                  <a:pt x="3138488" y="114666"/>
                  <a:pt x="3228975" y="76566"/>
                </a:cubicBezTo>
              </a:path>
            </a:pathLst>
          </a:custGeom>
          <a:noFill/>
          <a:ln w="88900">
            <a:solidFill>
              <a:srgbClr val="C00000"/>
            </a:solidFill>
          </a:ln>
          <a:scene3d>
            <a:camera prst="orthographicFront"/>
            <a:lightRig rig="threePt" dir="t"/>
          </a:scene3d>
          <a:sp3d>
            <a:bevelT/>
            <a:bevelB prst="angle"/>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70" name="Freeform 4"/>
          <p:cNvSpPr/>
          <p:nvPr/>
        </p:nvSpPr>
        <p:spPr>
          <a:xfrm>
            <a:off x="6395531" y="5324475"/>
            <a:ext cx="371536" cy="219075"/>
          </a:xfrm>
          <a:custGeom>
            <a:avLst/>
            <a:gdLst>
              <a:gd name="connsiteX0" fmla="*/ 1230 w 6726719"/>
              <a:gd name="connsiteY0" fmla="*/ 6400800 h 6400800"/>
              <a:gd name="connsiteX1" fmla="*/ 29805 w 6726719"/>
              <a:gd name="connsiteY1" fmla="*/ 6267450 h 6400800"/>
              <a:gd name="connsiteX2" fmla="*/ 201255 w 6726719"/>
              <a:gd name="connsiteY2" fmla="*/ 6229350 h 6400800"/>
              <a:gd name="connsiteX3" fmla="*/ 391755 w 6726719"/>
              <a:gd name="connsiteY3" fmla="*/ 6276975 h 6400800"/>
              <a:gd name="connsiteX4" fmla="*/ 534630 w 6726719"/>
              <a:gd name="connsiteY4" fmla="*/ 6229350 h 6400800"/>
              <a:gd name="connsiteX5" fmla="*/ 677505 w 6726719"/>
              <a:gd name="connsiteY5" fmla="*/ 6210300 h 6400800"/>
              <a:gd name="connsiteX6" fmla="*/ 820380 w 6726719"/>
              <a:gd name="connsiteY6" fmla="*/ 6057900 h 6400800"/>
              <a:gd name="connsiteX7" fmla="*/ 820380 w 6726719"/>
              <a:gd name="connsiteY7" fmla="*/ 5953125 h 6400800"/>
              <a:gd name="connsiteX8" fmla="*/ 991830 w 6726719"/>
              <a:gd name="connsiteY8" fmla="*/ 5829300 h 6400800"/>
              <a:gd name="connsiteX9" fmla="*/ 1068030 w 6726719"/>
              <a:gd name="connsiteY9" fmla="*/ 5657850 h 6400800"/>
              <a:gd name="connsiteX10" fmla="*/ 1191855 w 6726719"/>
              <a:gd name="connsiteY10" fmla="*/ 5486400 h 6400800"/>
              <a:gd name="connsiteX11" fmla="*/ 1477605 w 6726719"/>
              <a:gd name="connsiteY11" fmla="*/ 5429250 h 6400800"/>
              <a:gd name="connsiteX12" fmla="*/ 1572855 w 6726719"/>
              <a:gd name="connsiteY12" fmla="*/ 5562600 h 6400800"/>
              <a:gd name="connsiteX13" fmla="*/ 1677630 w 6726719"/>
              <a:gd name="connsiteY13" fmla="*/ 5657850 h 6400800"/>
              <a:gd name="connsiteX14" fmla="*/ 1782405 w 6726719"/>
              <a:gd name="connsiteY14" fmla="*/ 5695950 h 6400800"/>
              <a:gd name="connsiteX15" fmla="*/ 1820505 w 6726719"/>
              <a:gd name="connsiteY15" fmla="*/ 5619750 h 6400800"/>
              <a:gd name="connsiteX16" fmla="*/ 1887180 w 6726719"/>
              <a:gd name="connsiteY16" fmla="*/ 5486400 h 6400800"/>
              <a:gd name="connsiteX17" fmla="*/ 2011005 w 6726719"/>
              <a:gd name="connsiteY17" fmla="*/ 5314950 h 6400800"/>
              <a:gd name="connsiteX18" fmla="*/ 2115780 w 6726719"/>
              <a:gd name="connsiteY18" fmla="*/ 5238750 h 6400800"/>
              <a:gd name="connsiteX19" fmla="*/ 2211030 w 6726719"/>
              <a:gd name="connsiteY19" fmla="*/ 5143500 h 6400800"/>
              <a:gd name="connsiteX20" fmla="*/ 2344380 w 6726719"/>
              <a:gd name="connsiteY20" fmla="*/ 5210175 h 6400800"/>
              <a:gd name="connsiteX21" fmla="*/ 2620605 w 6726719"/>
              <a:gd name="connsiteY21" fmla="*/ 5314950 h 6400800"/>
              <a:gd name="connsiteX22" fmla="*/ 3030180 w 6726719"/>
              <a:gd name="connsiteY22" fmla="*/ 5562600 h 6400800"/>
              <a:gd name="connsiteX23" fmla="*/ 3154005 w 6726719"/>
              <a:gd name="connsiteY23" fmla="*/ 5562600 h 6400800"/>
              <a:gd name="connsiteX24" fmla="*/ 3182580 w 6726719"/>
              <a:gd name="connsiteY24" fmla="*/ 5400675 h 6400800"/>
              <a:gd name="connsiteX25" fmla="*/ 3334980 w 6726719"/>
              <a:gd name="connsiteY25" fmla="*/ 5438775 h 6400800"/>
              <a:gd name="connsiteX26" fmla="*/ 3477855 w 6726719"/>
              <a:gd name="connsiteY26" fmla="*/ 5467350 h 6400800"/>
              <a:gd name="connsiteX27" fmla="*/ 3715980 w 6726719"/>
              <a:gd name="connsiteY27" fmla="*/ 5400675 h 6400800"/>
              <a:gd name="connsiteX28" fmla="*/ 3982680 w 6726719"/>
              <a:gd name="connsiteY28" fmla="*/ 5353050 h 6400800"/>
              <a:gd name="connsiteX29" fmla="*/ 4116030 w 6726719"/>
              <a:gd name="connsiteY29" fmla="*/ 5248275 h 6400800"/>
              <a:gd name="connsiteX30" fmla="*/ 4201755 w 6726719"/>
              <a:gd name="connsiteY30" fmla="*/ 5210175 h 6400800"/>
              <a:gd name="connsiteX31" fmla="*/ 4487505 w 6726719"/>
              <a:gd name="connsiteY31" fmla="*/ 5276850 h 6400800"/>
              <a:gd name="connsiteX32" fmla="*/ 4592280 w 6726719"/>
              <a:gd name="connsiteY32" fmla="*/ 5343525 h 6400800"/>
              <a:gd name="connsiteX33" fmla="*/ 4839930 w 6726719"/>
              <a:gd name="connsiteY33" fmla="*/ 5229225 h 6400800"/>
              <a:gd name="connsiteX34" fmla="*/ 5011380 w 6726719"/>
              <a:gd name="connsiteY34" fmla="*/ 5219700 h 6400800"/>
              <a:gd name="connsiteX35" fmla="*/ 5182830 w 6726719"/>
              <a:gd name="connsiteY35" fmla="*/ 5153025 h 6400800"/>
              <a:gd name="connsiteX36" fmla="*/ 5268555 w 6726719"/>
              <a:gd name="connsiteY36" fmla="*/ 5086350 h 6400800"/>
              <a:gd name="connsiteX37" fmla="*/ 5382855 w 6726719"/>
              <a:gd name="connsiteY37" fmla="*/ 5000625 h 6400800"/>
              <a:gd name="connsiteX38" fmla="*/ 5516205 w 6726719"/>
              <a:gd name="connsiteY38" fmla="*/ 5029200 h 6400800"/>
              <a:gd name="connsiteX39" fmla="*/ 5735280 w 6726719"/>
              <a:gd name="connsiteY39" fmla="*/ 5067300 h 6400800"/>
              <a:gd name="connsiteX40" fmla="*/ 5925780 w 6726719"/>
              <a:gd name="connsiteY40" fmla="*/ 5095875 h 6400800"/>
              <a:gd name="connsiteX41" fmla="*/ 5925780 w 6726719"/>
              <a:gd name="connsiteY41" fmla="*/ 4972050 h 6400800"/>
              <a:gd name="connsiteX42" fmla="*/ 5878155 w 6726719"/>
              <a:gd name="connsiteY42" fmla="*/ 4895850 h 6400800"/>
              <a:gd name="connsiteX43" fmla="*/ 5840055 w 6726719"/>
              <a:gd name="connsiteY43" fmla="*/ 4800600 h 6400800"/>
              <a:gd name="connsiteX44" fmla="*/ 5830530 w 6726719"/>
              <a:gd name="connsiteY44" fmla="*/ 4629150 h 6400800"/>
              <a:gd name="connsiteX45" fmla="*/ 5801955 w 6726719"/>
              <a:gd name="connsiteY45" fmla="*/ 4543425 h 6400800"/>
              <a:gd name="connsiteX46" fmla="*/ 5821005 w 6726719"/>
              <a:gd name="connsiteY46" fmla="*/ 4210050 h 6400800"/>
              <a:gd name="connsiteX47" fmla="*/ 5982930 w 6726719"/>
              <a:gd name="connsiteY47" fmla="*/ 3933825 h 6400800"/>
              <a:gd name="connsiteX48" fmla="*/ 6087705 w 6726719"/>
              <a:gd name="connsiteY48" fmla="*/ 3790950 h 6400800"/>
              <a:gd name="connsiteX49" fmla="*/ 6087705 w 6726719"/>
              <a:gd name="connsiteY49" fmla="*/ 3581400 h 6400800"/>
              <a:gd name="connsiteX50" fmla="*/ 6078180 w 6726719"/>
              <a:gd name="connsiteY50" fmla="*/ 3438525 h 6400800"/>
              <a:gd name="connsiteX51" fmla="*/ 6040080 w 6726719"/>
              <a:gd name="connsiteY51" fmla="*/ 3371850 h 6400800"/>
              <a:gd name="connsiteX52" fmla="*/ 6001980 w 6726719"/>
              <a:gd name="connsiteY52" fmla="*/ 3181350 h 6400800"/>
              <a:gd name="connsiteX53" fmla="*/ 6021030 w 6726719"/>
              <a:gd name="connsiteY53" fmla="*/ 3019425 h 6400800"/>
              <a:gd name="connsiteX54" fmla="*/ 6097230 w 6726719"/>
              <a:gd name="connsiteY54" fmla="*/ 2924175 h 6400800"/>
              <a:gd name="connsiteX55" fmla="*/ 6087705 w 6726719"/>
              <a:gd name="connsiteY55" fmla="*/ 2771775 h 6400800"/>
              <a:gd name="connsiteX56" fmla="*/ 6087705 w 6726719"/>
              <a:gd name="connsiteY56" fmla="*/ 2667000 h 6400800"/>
              <a:gd name="connsiteX57" fmla="*/ 6211530 w 6726719"/>
              <a:gd name="connsiteY57" fmla="*/ 2457450 h 6400800"/>
              <a:gd name="connsiteX58" fmla="*/ 6221055 w 6726719"/>
              <a:gd name="connsiteY58" fmla="*/ 2352675 h 6400800"/>
              <a:gd name="connsiteX59" fmla="*/ 6221055 w 6726719"/>
              <a:gd name="connsiteY59" fmla="*/ 2276475 h 6400800"/>
              <a:gd name="connsiteX60" fmla="*/ 6306780 w 6726719"/>
              <a:gd name="connsiteY60" fmla="*/ 2124075 h 6400800"/>
              <a:gd name="connsiteX61" fmla="*/ 6344880 w 6726719"/>
              <a:gd name="connsiteY61" fmla="*/ 2009775 h 6400800"/>
              <a:gd name="connsiteX62" fmla="*/ 6468705 w 6726719"/>
              <a:gd name="connsiteY62" fmla="*/ 1866900 h 6400800"/>
              <a:gd name="connsiteX63" fmla="*/ 6563955 w 6726719"/>
              <a:gd name="connsiteY63" fmla="*/ 1771650 h 6400800"/>
              <a:gd name="connsiteX64" fmla="*/ 6687780 w 6726719"/>
              <a:gd name="connsiteY64" fmla="*/ 1695450 h 6400800"/>
              <a:gd name="connsiteX65" fmla="*/ 6725880 w 6726719"/>
              <a:gd name="connsiteY65" fmla="*/ 1581150 h 6400800"/>
              <a:gd name="connsiteX66" fmla="*/ 6659205 w 6726719"/>
              <a:gd name="connsiteY66" fmla="*/ 1400175 h 6400800"/>
              <a:gd name="connsiteX67" fmla="*/ 6611580 w 6726719"/>
              <a:gd name="connsiteY67" fmla="*/ 1181100 h 6400800"/>
              <a:gd name="connsiteX68" fmla="*/ 6563955 w 6726719"/>
              <a:gd name="connsiteY68" fmla="*/ 790575 h 6400800"/>
              <a:gd name="connsiteX69" fmla="*/ 6525855 w 6726719"/>
              <a:gd name="connsiteY69" fmla="*/ 523875 h 6400800"/>
              <a:gd name="connsiteX70" fmla="*/ 6392505 w 6726719"/>
              <a:gd name="connsiteY70" fmla="*/ 142875 h 6400800"/>
              <a:gd name="connsiteX71" fmla="*/ 6411555 w 6726719"/>
              <a:gd name="connsiteY71" fmla="*/ 0 h 6400800"/>
              <a:gd name="connsiteX0" fmla="*/ 1230 w 6726719"/>
              <a:gd name="connsiteY0" fmla="*/ 6257925 h 6257925"/>
              <a:gd name="connsiteX1" fmla="*/ 29805 w 6726719"/>
              <a:gd name="connsiteY1" fmla="*/ 6124575 h 6257925"/>
              <a:gd name="connsiteX2" fmla="*/ 201255 w 6726719"/>
              <a:gd name="connsiteY2" fmla="*/ 6086475 h 6257925"/>
              <a:gd name="connsiteX3" fmla="*/ 391755 w 6726719"/>
              <a:gd name="connsiteY3" fmla="*/ 6134100 h 6257925"/>
              <a:gd name="connsiteX4" fmla="*/ 534630 w 6726719"/>
              <a:gd name="connsiteY4" fmla="*/ 6086475 h 6257925"/>
              <a:gd name="connsiteX5" fmla="*/ 677505 w 6726719"/>
              <a:gd name="connsiteY5" fmla="*/ 6067425 h 6257925"/>
              <a:gd name="connsiteX6" fmla="*/ 820380 w 6726719"/>
              <a:gd name="connsiteY6" fmla="*/ 5915025 h 6257925"/>
              <a:gd name="connsiteX7" fmla="*/ 820380 w 6726719"/>
              <a:gd name="connsiteY7" fmla="*/ 5810250 h 6257925"/>
              <a:gd name="connsiteX8" fmla="*/ 991830 w 6726719"/>
              <a:gd name="connsiteY8" fmla="*/ 5686425 h 6257925"/>
              <a:gd name="connsiteX9" fmla="*/ 1068030 w 6726719"/>
              <a:gd name="connsiteY9" fmla="*/ 5514975 h 6257925"/>
              <a:gd name="connsiteX10" fmla="*/ 1191855 w 6726719"/>
              <a:gd name="connsiteY10" fmla="*/ 5343525 h 6257925"/>
              <a:gd name="connsiteX11" fmla="*/ 1477605 w 6726719"/>
              <a:gd name="connsiteY11" fmla="*/ 5286375 h 6257925"/>
              <a:gd name="connsiteX12" fmla="*/ 1572855 w 6726719"/>
              <a:gd name="connsiteY12" fmla="*/ 5419725 h 6257925"/>
              <a:gd name="connsiteX13" fmla="*/ 1677630 w 6726719"/>
              <a:gd name="connsiteY13" fmla="*/ 5514975 h 6257925"/>
              <a:gd name="connsiteX14" fmla="*/ 1782405 w 6726719"/>
              <a:gd name="connsiteY14" fmla="*/ 5553075 h 6257925"/>
              <a:gd name="connsiteX15" fmla="*/ 1820505 w 6726719"/>
              <a:gd name="connsiteY15" fmla="*/ 5476875 h 6257925"/>
              <a:gd name="connsiteX16" fmla="*/ 1887180 w 6726719"/>
              <a:gd name="connsiteY16" fmla="*/ 5343525 h 6257925"/>
              <a:gd name="connsiteX17" fmla="*/ 2011005 w 6726719"/>
              <a:gd name="connsiteY17" fmla="*/ 5172075 h 6257925"/>
              <a:gd name="connsiteX18" fmla="*/ 2115780 w 6726719"/>
              <a:gd name="connsiteY18" fmla="*/ 5095875 h 6257925"/>
              <a:gd name="connsiteX19" fmla="*/ 2211030 w 6726719"/>
              <a:gd name="connsiteY19" fmla="*/ 5000625 h 6257925"/>
              <a:gd name="connsiteX20" fmla="*/ 2344380 w 6726719"/>
              <a:gd name="connsiteY20" fmla="*/ 5067300 h 6257925"/>
              <a:gd name="connsiteX21" fmla="*/ 2620605 w 6726719"/>
              <a:gd name="connsiteY21" fmla="*/ 5172075 h 6257925"/>
              <a:gd name="connsiteX22" fmla="*/ 3030180 w 6726719"/>
              <a:gd name="connsiteY22" fmla="*/ 5419725 h 6257925"/>
              <a:gd name="connsiteX23" fmla="*/ 3154005 w 6726719"/>
              <a:gd name="connsiteY23" fmla="*/ 5419725 h 6257925"/>
              <a:gd name="connsiteX24" fmla="*/ 3182580 w 6726719"/>
              <a:gd name="connsiteY24" fmla="*/ 5257800 h 6257925"/>
              <a:gd name="connsiteX25" fmla="*/ 3334980 w 6726719"/>
              <a:gd name="connsiteY25" fmla="*/ 5295900 h 6257925"/>
              <a:gd name="connsiteX26" fmla="*/ 3477855 w 6726719"/>
              <a:gd name="connsiteY26" fmla="*/ 5324475 h 6257925"/>
              <a:gd name="connsiteX27" fmla="*/ 3715980 w 6726719"/>
              <a:gd name="connsiteY27" fmla="*/ 5257800 h 6257925"/>
              <a:gd name="connsiteX28" fmla="*/ 3982680 w 6726719"/>
              <a:gd name="connsiteY28" fmla="*/ 5210175 h 6257925"/>
              <a:gd name="connsiteX29" fmla="*/ 4116030 w 6726719"/>
              <a:gd name="connsiteY29" fmla="*/ 5105400 h 6257925"/>
              <a:gd name="connsiteX30" fmla="*/ 4201755 w 6726719"/>
              <a:gd name="connsiteY30" fmla="*/ 5067300 h 6257925"/>
              <a:gd name="connsiteX31" fmla="*/ 4487505 w 6726719"/>
              <a:gd name="connsiteY31" fmla="*/ 5133975 h 6257925"/>
              <a:gd name="connsiteX32" fmla="*/ 4592280 w 6726719"/>
              <a:gd name="connsiteY32" fmla="*/ 5200650 h 6257925"/>
              <a:gd name="connsiteX33" fmla="*/ 4839930 w 6726719"/>
              <a:gd name="connsiteY33" fmla="*/ 5086350 h 6257925"/>
              <a:gd name="connsiteX34" fmla="*/ 5011380 w 6726719"/>
              <a:gd name="connsiteY34" fmla="*/ 5076825 h 6257925"/>
              <a:gd name="connsiteX35" fmla="*/ 5182830 w 6726719"/>
              <a:gd name="connsiteY35" fmla="*/ 5010150 h 6257925"/>
              <a:gd name="connsiteX36" fmla="*/ 5268555 w 6726719"/>
              <a:gd name="connsiteY36" fmla="*/ 4943475 h 6257925"/>
              <a:gd name="connsiteX37" fmla="*/ 5382855 w 6726719"/>
              <a:gd name="connsiteY37" fmla="*/ 4857750 h 6257925"/>
              <a:gd name="connsiteX38" fmla="*/ 5516205 w 6726719"/>
              <a:gd name="connsiteY38" fmla="*/ 4886325 h 6257925"/>
              <a:gd name="connsiteX39" fmla="*/ 5735280 w 6726719"/>
              <a:gd name="connsiteY39" fmla="*/ 4924425 h 6257925"/>
              <a:gd name="connsiteX40" fmla="*/ 5925780 w 6726719"/>
              <a:gd name="connsiteY40" fmla="*/ 4953000 h 6257925"/>
              <a:gd name="connsiteX41" fmla="*/ 5925780 w 6726719"/>
              <a:gd name="connsiteY41" fmla="*/ 4829175 h 6257925"/>
              <a:gd name="connsiteX42" fmla="*/ 5878155 w 6726719"/>
              <a:gd name="connsiteY42" fmla="*/ 4752975 h 6257925"/>
              <a:gd name="connsiteX43" fmla="*/ 5840055 w 6726719"/>
              <a:gd name="connsiteY43" fmla="*/ 4657725 h 6257925"/>
              <a:gd name="connsiteX44" fmla="*/ 5830530 w 6726719"/>
              <a:gd name="connsiteY44" fmla="*/ 4486275 h 6257925"/>
              <a:gd name="connsiteX45" fmla="*/ 5801955 w 6726719"/>
              <a:gd name="connsiteY45" fmla="*/ 4400550 h 6257925"/>
              <a:gd name="connsiteX46" fmla="*/ 5821005 w 6726719"/>
              <a:gd name="connsiteY46" fmla="*/ 4067175 h 6257925"/>
              <a:gd name="connsiteX47" fmla="*/ 5982930 w 6726719"/>
              <a:gd name="connsiteY47" fmla="*/ 3790950 h 6257925"/>
              <a:gd name="connsiteX48" fmla="*/ 6087705 w 6726719"/>
              <a:gd name="connsiteY48" fmla="*/ 3648075 h 6257925"/>
              <a:gd name="connsiteX49" fmla="*/ 6087705 w 6726719"/>
              <a:gd name="connsiteY49" fmla="*/ 3438525 h 6257925"/>
              <a:gd name="connsiteX50" fmla="*/ 6078180 w 6726719"/>
              <a:gd name="connsiteY50" fmla="*/ 3295650 h 6257925"/>
              <a:gd name="connsiteX51" fmla="*/ 6040080 w 6726719"/>
              <a:gd name="connsiteY51" fmla="*/ 3228975 h 6257925"/>
              <a:gd name="connsiteX52" fmla="*/ 6001980 w 6726719"/>
              <a:gd name="connsiteY52" fmla="*/ 3038475 h 6257925"/>
              <a:gd name="connsiteX53" fmla="*/ 6021030 w 6726719"/>
              <a:gd name="connsiteY53" fmla="*/ 2876550 h 6257925"/>
              <a:gd name="connsiteX54" fmla="*/ 6097230 w 6726719"/>
              <a:gd name="connsiteY54" fmla="*/ 2781300 h 6257925"/>
              <a:gd name="connsiteX55" fmla="*/ 6087705 w 6726719"/>
              <a:gd name="connsiteY55" fmla="*/ 2628900 h 6257925"/>
              <a:gd name="connsiteX56" fmla="*/ 6087705 w 6726719"/>
              <a:gd name="connsiteY56" fmla="*/ 2524125 h 6257925"/>
              <a:gd name="connsiteX57" fmla="*/ 6211530 w 6726719"/>
              <a:gd name="connsiteY57" fmla="*/ 2314575 h 6257925"/>
              <a:gd name="connsiteX58" fmla="*/ 6221055 w 6726719"/>
              <a:gd name="connsiteY58" fmla="*/ 2209800 h 6257925"/>
              <a:gd name="connsiteX59" fmla="*/ 6221055 w 6726719"/>
              <a:gd name="connsiteY59" fmla="*/ 2133600 h 6257925"/>
              <a:gd name="connsiteX60" fmla="*/ 6306780 w 6726719"/>
              <a:gd name="connsiteY60" fmla="*/ 1981200 h 6257925"/>
              <a:gd name="connsiteX61" fmla="*/ 6344880 w 6726719"/>
              <a:gd name="connsiteY61" fmla="*/ 1866900 h 6257925"/>
              <a:gd name="connsiteX62" fmla="*/ 6468705 w 6726719"/>
              <a:gd name="connsiteY62" fmla="*/ 1724025 h 6257925"/>
              <a:gd name="connsiteX63" fmla="*/ 6563955 w 6726719"/>
              <a:gd name="connsiteY63" fmla="*/ 1628775 h 6257925"/>
              <a:gd name="connsiteX64" fmla="*/ 6687780 w 6726719"/>
              <a:gd name="connsiteY64" fmla="*/ 1552575 h 6257925"/>
              <a:gd name="connsiteX65" fmla="*/ 6725880 w 6726719"/>
              <a:gd name="connsiteY65" fmla="*/ 1438275 h 6257925"/>
              <a:gd name="connsiteX66" fmla="*/ 6659205 w 6726719"/>
              <a:gd name="connsiteY66" fmla="*/ 1257300 h 6257925"/>
              <a:gd name="connsiteX67" fmla="*/ 6611580 w 6726719"/>
              <a:gd name="connsiteY67" fmla="*/ 1038225 h 6257925"/>
              <a:gd name="connsiteX68" fmla="*/ 6563955 w 6726719"/>
              <a:gd name="connsiteY68" fmla="*/ 647700 h 6257925"/>
              <a:gd name="connsiteX69" fmla="*/ 6525855 w 6726719"/>
              <a:gd name="connsiteY69" fmla="*/ 381000 h 6257925"/>
              <a:gd name="connsiteX70" fmla="*/ 6392505 w 6726719"/>
              <a:gd name="connsiteY70" fmla="*/ 0 h 6257925"/>
              <a:gd name="connsiteX0" fmla="*/ 1230 w 6726719"/>
              <a:gd name="connsiteY0" fmla="*/ 5876925 h 5876925"/>
              <a:gd name="connsiteX1" fmla="*/ 29805 w 6726719"/>
              <a:gd name="connsiteY1" fmla="*/ 5743575 h 5876925"/>
              <a:gd name="connsiteX2" fmla="*/ 201255 w 6726719"/>
              <a:gd name="connsiteY2" fmla="*/ 5705475 h 5876925"/>
              <a:gd name="connsiteX3" fmla="*/ 391755 w 6726719"/>
              <a:gd name="connsiteY3" fmla="*/ 5753100 h 5876925"/>
              <a:gd name="connsiteX4" fmla="*/ 534630 w 6726719"/>
              <a:gd name="connsiteY4" fmla="*/ 5705475 h 5876925"/>
              <a:gd name="connsiteX5" fmla="*/ 677505 w 6726719"/>
              <a:gd name="connsiteY5" fmla="*/ 5686425 h 5876925"/>
              <a:gd name="connsiteX6" fmla="*/ 820380 w 6726719"/>
              <a:gd name="connsiteY6" fmla="*/ 5534025 h 5876925"/>
              <a:gd name="connsiteX7" fmla="*/ 820380 w 6726719"/>
              <a:gd name="connsiteY7" fmla="*/ 5429250 h 5876925"/>
              <a:gd name="connsiteX8" fmla="*/ 991830 w 6726719"/>
              <a:gd name="connsiteY8" fmla="*/ 5305425 h 5876925"/>
              <a:gd name="connsiteX9" fmla="*/ 1068030 w 6726719"/>
              <a:gd name="connsiteY9" fmla="*/ 5133975 h 5876925"/>
              <a:gd name="connsiteX10" fmla="*/ 1191855 w 6726719"/>
              <a:gd name="connsiteY10" fmla="*/ 4962525 h 5876925"/>
              <a:gd name="connsiteX11" fmla="*/ 1477605 w 6726719"/>
              <a:gd name="connsiteY11" fmla="*/ 4905375 h 5876925"/>
              <a:gd name="connsiteX12" fmla="*/ 1572855 w 6726719"/>
              <a:gd name="connsiteY12" fmla="*/ 5038725 h 5876925"/>
              <a:gd name="connsiteX13" fmla="*/ 1677630 w 6726719"/>
              <a:gd name="connsiteY13" fmla="*/ 5133975 h 5876925"/>
              <a:gd name="connsiteX14" fmla="*/ 1782405 w 6726719"/>
              <a:gd name="connsiteY14" fmla="*/ 5172075 h 5876925"/>
              <a:gd name="connsiteX15" fmla="*/ 1820505 w 6726719"/>
              <a:gd name="connsiteY15" fmla="*/ 5095875 h 5876925"/>
              <a:gd name="connsiteX16" fmla="*/ 1887180 w 6726719"/>
              <a:gd name="connsiteY16" fmla="*/ 4962525 h 5876925"/>
              <a:gd name="connsiteX17" fmla="*/ 2011005 w 6726719"/>
              <a:gd name="connsiteY17" fmla="*/ 4791075 h 5876925"/>
              <a:gd name="connsiteX18" fmla="*/ 2115780 w 6726719"/>
              <a:gd name="connsiteY18" fmla="*/ 4714875 h 5876925"/>
              <a:gd name="connsiteX19" fmla="*/ 2211030 w 6726719"/>
              <a:gd name="connsiteY19" fmla="*/ 4619625 h 5876925"/>
              <a:gd name="connsiteX20" fmla="*/ 2344380 w 6726719"/>
              <a:gd name="connsiteY20" fmla="*/ 4686300 h 5876925"/>
              <a:gd name="connsiteX21" fmla="*/ 2620605 w 6726719"/>
              <a:gd name="connsiteY21" fmla="*/ 4791075 h 5876925"/>
              <a:gd name="connsiteX22" fmla="*/ 3030180 w 6726719"/>
              <a:gd name="connsiteY22" fmla="*/ 5038725 h 5876925"/>
              <a:gd name="connsiteX23" fmla="*/ 3154005 w 6726719"/>
              <a:gd name="connsiteY23" fmla="*/ 5038725 h 5876925"/>
              <a:gd name="connsiteX24" fmla="*/ 3182580 w 6726719"/>
              <a:gd name="connsiteY24" fmla="*/ 4876800 h 5876925"/>
              <a:gd name="connsiteX25" fmla="*/ 3334980 w 6726719"/>
              <a:gd name="connsiteY25" fmla="*/ 4914900 h 5876925"/>
              <a:gd name="connsiteX26" fmla="*/ 3477855 w 6726719"/>
              <a:gd name="connsiteY26" fmla="*/ 4943475 h 5876925"/>
              <a:gd name="connsiteX27" fmla="*/ 3715980 w 6726719"/>
              <a:gd name="connsiteY27" fmla="*/ 4876800 h 5876925"/>
              <a:gd name="connsiteX28" fmla="*/ 3982680 w 6726719"/>
              <a:gd name="connsiteY28" fmla="*/ 4829175 h 5876925"/>
              <a:gd name="connsiteX29" fmla="*/ 4116030 w 6726719"/>
              <a:gd name="connsiteY29" fmla="*/ 4724400 h 5876925"/>
              <a:gd name="connsiteX30" fmla="*/ 4201755 w 6726719"/>
              <a:gd name="connsiteY30" fmla="*/ 4686300 h 5876925"/>
              <a:gd name="connsiteX31" fmla="*/ 4487505 w 6726719"/>
              <a:gd name="connsiteY31" fmla="*/ 4752975 h 5876925"/>
              <a:gd name="connsiteX32" fmla="*/ 4592280 w 6726719"/>
              <a:gd name="connsiteY32" fmla="*/ 4819650 h 5876925"/>
              <a:gd name="connsiteX33" fmla="*/ 4839930 w 6726719"/>
              <a:gd name="connsiteY33" fmla="*/ 4705350 h 5876925"/>
              <a:gd name="connsiteX34" fmla="*/ 5011380 w 6726719"/>
              <a:gd name="connsiteY34" fmla="*/ 4695825 h 5876925"/>
              <a:gd name="connsiteX35" fmla="*/ 5182830 w 6726719"/>
              <a:gd name="connsiteY35" fmla="*/ 4629150 h 5876925"/>
              <a:gd name="connsiteX36" fmla="*/ 5268555 w 6726719"/>
              <a:gd name="connsiteY36" fmla="*/ 4562475 h 5876925"/>
              <a:gd name="connsiteX37" fmla="*/ 5382855 w 6726719"/>
              <a:gd name="connsiteY37" fmla="*/ 4476750 h 5876925"/>
              <a:gd name="connsiteX38" fmla="*/ 5516205 w 6726719"/>
              <a:gd name="connsiteY38" fmla="*/ 4505325 h 5876925"/>
              <a:gd name="connsiteX39" fmla="*/ 5735280 w 6726719"/>
              <a:gd name="connsiteY39" fmla="*/ 4543425 h 5876925"/>
              <a:gd name="connsiteX40" fmla="*/ 5925780 w 6726719"/>
              <a:gd name="connsiteY40" fmla="*/ 4572000 h 5876925"/>
              <a:gd name="connsiteX41" fmla="*/ 5925780 w 6726719"/>
              <a:gd name="connsiteY41" fmla="*/ 4448175 h 5876925"/>
              <a:gd name="connsiteX42" fmla="*/ 5878155 w 6726719"/>
              <a:gd name="connsiteY42" fmla="*/ 4371975 h 5876925"/>
              <a:gd name="connsiteX43" fmla="*/ 5840055 w 6726719"/>
              <a:gd name="connsiteY43" fmla="*/ 4276725 h 5876925"/>
              <a:gd name="connsiteX44" fmla="*/ 5830530 w 6726719"/>
              <a:gd name="connsiteY44" fmla="*/ 4105275 h 5876925"/>
              <a:gd name="connsiteX45" fmla="*/ 5801955 w 6726719"/>
              <a:gd name="connsiteY45" fmla="*/ 4019550 h 5876925"/>
              <a:gd name="connsiteX46" fmla="*/ 5821005 w 6726719"/>
              <a:gd name="connsiteY46" fmla="*/ 3686175 h 5876925"/>
              <a:gd name="connsiteX47" fmla="*/ 5982930 w 6726719"/>
              <a:gd name="connsiteY47" fmla="*/ 3409950 h 5876925"/>
              <a:gd name="connsiteX48" fmla="*/ 6087705 w 6726719"/>
              <a:gd name="connsiteY48" fmla="*/ 3267075 h 5876925"/>
              <a:gd name="connsiteX49" fmla="*/ 6087705 w 6726719"/>
              <a:gd name="connsiteY49" fmla="*/ 3057525 h 5876925"/>
              <a:gd name="connsiteX50" fmla="*/ 6078180 w 6726719"/>
              <a:gd name="connsiteY50" fmla="*/ 2914650 h 5876925"/>
              <a:gd name="connsiteX51" fmla="*/ 6040080 w 6726719"/>
              <a:gd name="connsiteY51" fmla="*/ 2847975 h 5876925"/>
              <a:gd name="connsiteX52" fmla="*/ 6001980 w 6726719"/>
              <a:gd name="connsiteY52" fmla="*/ 2657475 h 5876925"/>
              <a:gd name="connsiteX53" fmla="*/ 6021030 w 6726719"/>
              <a:gd name="connsiteY53" fmla="*/ 2495550 h 5876925"/>
              <a:gd name="connsiteX54" fmla="*/ 6097230 w 6726719"/>
              <a:gd name="connsiteY54" fmla="*/ 2400300 h 5876925"/>
              <a:gd name="connsiteX55" fmla="*/ 6087705 w 6726719"/>
              <a:gd name="connsiteY55" fmla="*/ 2247900 h 5876925"/>
              <a:gd name="connsiteX56" fmla="*/ 6087705 w 6726719"/>
              <a:gd name="connsiteY56" fmla="*/ 2143125 h 5876925"/>
              <a:gd name="connsiteX57" fmla="*/ 6211530 w 6726719"/>
              <a:gd name="connsiteY57" fmla="*/ 1933575 h 5876925"/>
              <a:gd name="connsiteX58" fmla="*/ 6221055 w 6726719"/>
              <a:gd name="connsiteY58" fmla="*/ 1828800 h 5876925"/>
              <a:gd name="connsiteX59" fmla="*/ 6221055 w 6726719"/>
              <a:gd name="connsiteY59" fmla="*/ 1752600 h 5876925"/>
              <a:gd name="connsiteX60" fmla="*/ 6306780 w 6726719"/>
              <a:gd name="connsiteY60" fmla="*/ 1600200 h 5876925"/>
              <a:gd name="connsiteX61" fmla="*/ 6344880 w 6726719"/>
              <a:gd name="connsiteY61" fmla="*/ 1485900 h 5876925"/>
              <a:gd name="connsiteX62" fmla="*/ 6468705 w 6726719"/>
              <a:gd name="connsiteY62" fmla="*/ 1343025 h 5876925"/>
              <a:gd name="connsiteX63" fmla="*/ 6563955 w 6726719"/>
              <a:gd name="connsiteY63" fmla="*/ 1247775 h 5876925"/>
              <a:gd name="connsiteX64" fmla="*/ 6687780 w 6726719"/>
              <a:gd name="connsiteY64" fmla="*/ 1171575 h 5876925"/>
              <a:gd name="connsiteX65" fmla="*/ 6725880 w 6726719"/>
              <a:gd name="connsiteY65" fmla="*/ 1057275 h 5876925"/>
              <a:gd name="connsiteX66" fmla="*/ 6659205 w 6726719"/>
              <a:gd name="connsiteY66" fmla="*/ 876300 h 5876925"/>
              <a:gd name="connsiteX67" fmla="*/ 6611580 w 6726719"/>
              <a:gd name="connsiteY67" fmla="*/ 657225 h 5876925"/>
              <a:gd name="connsiteX68" fmla="*/ 6563955 w 6726719"/>
              <a:gd name="connsiteY68" fmla="*/ 266700 h 5876925"/>
              <a:gd name="connsiteX69" fmla="*/ 6525855 w 6726719"/>
              <a:gd name="connsiteY69" fmla="*/ 0 h 5876925"/>
              <a:gd name="connsiteX0" fmla="*/ 1230 w 6726719"/>
              <a:gd name="connsiteY0" fmla="*/ 5610225 h 5610225"/>
              <a:gd name="connsiteX1" fmla="*/ 29805 w 6726719"/>
              <a:gd name="connsiteY1" fmla="*/ 5476875 h 5610225"/>
              <a:gd name="connsiteX2" fmla="*/ 201255 w 6726719"/>
              <a:gd name="connsiteY2" fmla="*/ 5438775 h 5610225"/>
              <a:gd name="connsiteX3" fmla="*/ 391755 w 6726719"/>
              <a:gd name="connsiteY3" fmla="*/ 5486400 h 5610225"/>
              <a:gd name="connsiteX4" fmla="*/ 534630 w 6726719"/>
              <a:gd name="connsiteY4" fmla="*/ 5438775 h 5610225"/>
              <a:gd name="connsiteX5" fmla="*/ 677505 w 6726719"/>
              <a:gd name="connsiteY5" fmla="*/ 5419725 h 5610225"/>
              <a:gd name="connsiteX6" fmla="*/ 820380 w 6726719"/>
              <a:gd name="connsiteY6" fmla="*/ 5267325 h 5610225"/>
              <a:gd name="connsiteX7" fmla="*/ 820380 w 6726719"/>
              <a:gd name="connsiteY7" fmla="*/ 5162550 h 5610225"/>
              <a:gd name="connsiteX8" fmla="*/ 991830 w 6726719"/>
              <a:gd name="connsiteY8" fmla="*/ 5038725 h 5610225"/>
              <a:gd name="connsiteX9" fmla="*/ 1068030 w 6726719"/>
              <a:gd name="connsiteY9" fmla="*/ 4867275 h 5610225"/>
              <a:gd name="connsiteX10" fmla="*/ 1191855 w 6726719"/>
              <a:gd name="connsiteY10" fmla="*/ 4695825 h 5610225"/>
              <a:gd name="connsiteX11" fmla="*/ 1477605 w 6726719"/>
              <a:gd name="connsiteY11" fmla="*/ 4638675 h 5610225"/>
              <a:gd name="connsiteX12" fmla="*/ 1572855 w 6726719"/>
              <a:gd name="connsiteY12" fmla="*/ 4772025 h 5610225"/>
              <a:gd name="connsiteX13" fmla="*/ 1677630 w 6726719"/>
              <a:gd name="connsiteY13" fmla="*/ 4867275 h 5610225"/>
              <a:gd name="connsiteX14" fmla="*/ 1782405 w 6726719"/>
              <a:gd name="connsiteY14" fmla="*/ 4905375 h 5610225"/>
              <a:gd name="connsiteX15" fmla="*/ 1820505 w 6726719"/>
              <a:gd name="connsiteY15" fmla="*/ 4829175 h 5610225"/>
              <a:gd name="connsiteX16" fmla="*/ 1887180 w 6726719"/>
              <a:gd name="connsiteY16" fmla="*/ 4695825 h 5610225"/>
              <a:gd name="connsiteX17" fmla="*/ 2011005 w 6726719"/>
              <a:gd name="connsiteY17" fmla="*/ 4524375 h 5610225"/>
              <a:gd name="connsiteX18" fmla="*/ 2115780 w 6726719"/>
              <a:gd name="connsiteY18" fmla="*/ 4448175 h 5610225"/>
              <a:gd name="connsiteX19" fmla="*/ 2211030 w 6726719"/>
              <a:gd name="connsiteY19" fmla="*/ 4352925 h 5610225"/>
              <a:gd name="connsiteX20" fmla="*/ 2344380 w 6726719"/>
              <a:gd name="connsiteY20" fmla="*/ 4419600 h 5610225"/>
              <a:gd name="connsiteX21" fmla="*/ 2620605 w 6726719"/>
              <a:gd name="connsiteY21" fmla="*/ 4524375 h 5610225"/>
              <a:gd name="connsiteX22" fmla="*/ 3030180 w 6726719"/>
              <a:gd name="connsiteY22" fmla="*/ 4772025 h 5610225"/>
              <a:gd name="connsiteX23" fmla="*/ 3154005 w 6726719"/>
              <a:gd name="connsiteY23" fmla="*/ 4772025 h 5610225"/>
              <a:gd name="connsiteX24" fmla="*/ 3182580 w 6726719"/>
              <a:gd name="connsiteY24" fmla="*/ 4610100 h 5610225"/>
              <a:gd name="connsiteX25" fmla="*/ 3334980 w 6726719"/>
              <a:gd name="connsiteY25" fmla="*/ 4648200 h 5610225"/>
              <a:gd name="connsiteX26" fmla="*/ 3477855 w 6726719"/>
              <a:gd name="connsiteY26" fmla="*/ 4676775 h 5610225"/>
              <a:gd name="connsiteX27" fmla="*/ 3715980 w 6726719"/>
              <a:gd name="connsiteY27" fmla="*/ 4610100 h 5610225"/>
              <a:gd name="connsiteX28" fmla="*/ 3982680 w 6726719"/>
              <a:gd name="connsiteY28" fmla="*/ 4562475 h 5610225"/>
              <a:gd name="connsiteX29" fmla="*/ 4116030 w 6726719"/>
              <a:gd name="connsiteY29" fmla="*/ 4457700 h 5610225"/>
              <a:gd name="connsiteX30" fmla="*/ 4201755 w 6726719"/>
              <a:gd name="connsiteY30" fmla="*/ 4419600 h 5610225"/>
              <a:gd name="connsiteX31" fmla="*/ 4487505 w 6726719"/>
              <a:gd name="connsiteY31" fmla="*/ 4486275 h 5610225"/>
              <a:gd name="connsiteX32" fmla="*/ 4592280 w 6726719"/>
              <a:gd name="connsiteY32" fmla="*/ 4552950 h 5610225"/>
              <a:gd name="connsiteX33" fmla="*/ 4839930 w 6726719"/>
              <a:gd name="connsiteY33" fmla="*/ 4438650 h 5610225"/>
              <a:gd name="connsiteX34" fmla="*/ 5011380 w 6726719"/>
              <a:gd name="connsiteY34" fmla="*/ 4429125 h 5610225"/>
              <a:gd name="connsiteX35" fmla="*/ 5182830 w 6726719"/>
              <a:gd name="connsiteY35" fmla="*/ 4362450 h 5610225"/>
              <a:gd name="connsiteX36" fmla="*/ 5268555 w 6726719"/>
              <a:gd name="connsiteY36" fmla="*/ 4295775 h 5610225"/>
              <a:gd name="connsiteX37" fmla="*/ 5382855 w 6726719"/>
              <a:gd name="connsiteY37" fmla="*/ 4210050 h 5610225"/>
              <a:gd name="connsiteX38" fmla="*/ 5516205 w 6726719"/>
              <a:gd name="connsiteY38" fmla="*/ 4238625 h 5610225"/>
              <a:gd name="connsiteX39" fmla="*/ 5735280 w 6726719"/>
              <a:gd name="connsiteY39" fmla="*/ 4276725 h 5610225"/>
              <a:gd name="connsiteX40" fmla="*/ 5925780 w 6726719"/>
              <a:gd name="connsiteY40" fmla="*/ 4305300 h 5610225"/>
              <a:gd name="connsiteX41" fmla="*/ 5925780 w 6726719"/>
              <a:gd name="connsiteY41" fmla="*/ 4181475 h 5610225"/>
              <a:gd name="connsiteX42" fmla="*/ 5878155 w 6726719"/>
              <a:gd name="connsiteY42" fmla="*/ 4105275 h 5610225"/>
              <a:gd name="connsiteX43" fmla="*/ 5840055 w 6726719"/>
              <a:gd name="connsiteY43" fmla="*/ 4010025 h 5610225"/>
              <a:gd name="connsiteX44" fmla="*/ 5830530 w 6726719"/>
              <a:gd name="connsiteY44" fmla="*/ 3838575 h 5610225"/>
              <a:gd name="connsiteX45" fmla="*/ 5801955 w 6726719"/>
              <a:gd name="connsiteY45" fmla="*/ 3752850 h 5610225"/>
              <a:gd name="connsiteX46" fmla="*/ 5821005 w 6726719"/>
              <a:gd name="connsiteY46" fmla="*/ 3419475 h 5610225"/>
              <a:gd name="connsiteX47" fmla="*/ 5982930 w 6726719"/>
              <a:gd name="connsiteY47" fmla="*/ 3143250 h 5610225"/>
              <a:gd name="connsiteX48" fmla="*/ 6087705 w 6726719"/>
              <a:gd name="connsiteY48" fmla="*/ 3000375 h 5610225"/>
              <a:gd name="connsiteX49" fmla="*/ 6087705 w 6726719"/>
              <a:gd name="connsiteY49" fmla="*/ 2790825 h 5610225"/>
              <a:gd name="connsiteX50" fmla="*/ 6078180 w 6726719"/>
              <a:gd name="connsiteY50" fmla="*/ 2647950 h 5610225"/>
              <a:gd name="connsiteX51" fmla="*/ 6040080 w 6726719"/>
              <a:gd name="connsiteY51" fmla="*/ 2581275 h 5610225"/>
              <a:gd name="connsiteX52" fmla="*/ 6001980 w 6726719"/>
              <a:gd name="connsiteY52" fmla="*/ 2390775 h 5610225"/>
              <a:gd name="connsiteX53" fmla="*/ 6021030 w 6726719"/>
              <a:gd name="connsiteY53" fmla="*/ 2228850 h 5610225"/>
              <a:gd name="connsiteX54" fmla="*/ 6097230 w 6726719"/>
              <a:gd name="connsiteY54" fmla="*/ 2133600 h 5610225"/>
              <a:gd name="connsiteX55" fmla="*/ 6087705 w 6726719"/>
              <a:gd name="connsiteY55" fmla="*/ 1981200 h 5610225"/>
              <a:gd name="connsiteX56" fmla="*/ 6087705 w 6726719"/>
              <a:gd name="connsiteY56" fmla="*/ 1876425 h 5610225"/>
              <a:gd name="connsiteX57" fmla="*/ 6211530 w 6726719"/>
              <a:gd name="connsiteY57" fmla="*/ 1666875 h 5610225"/>
              <a:gd name="connsiteX58" fmla="*/ 6221055 w 6726719"/>
              <a:gd name="connsiteY58" fmla="*/ 1562100 h 5610225"/>
              <a:gd name="connsiteX59" fmla="*/ 6221055 w 6726719"/>
              <a:gd name="connsiteY59" fmla="*/ 1485900 h 5610225"/>
              <a:gd name="connsiteX60" fmla="*/ 6306780 w 6726719"/>
              <a:gd name="connsiteY60" fmla="*/ 1333500 h 5610225"/>
              <a:gd name="connsiteX61" fmla="*/ 6344880 w 6726719"/>
              <a:gd name="connsiteY61" fmla="*/ 1219200 h 5610225"/>
              <a:gd name="connsiteX62" fmla="*/ 6468705 w 6726719"/>
              <a:gd name="connsiteY62" fmla="*/ 1076325 h 5610225"/>
              <a:gd name="connsiteX63" fmla="*/ 6563955 w 6726719"/>
              <a:gd name="connsiteY63" fmla="*/ 981075 h 5610225"/>
              <a:gd name="connsiteX64" fmla="*/ 6687780 w 6726719"/>
              <a:gd name="connsiteY64" fmla="*/ 904875 h 5610225"/>
              <a:gd name="connsiteX65" fmla="*/ 6725880 w 6726719"/>
              <a:gd name="connsiteY65" fmla="*/ 790575 h 5610225"/>
              <a:gd name="connsiteX66" fmla="*/ 6659205 w 6726719"/>
              <a:gd name="connsiteY66" fmla="*/ 609600 h 5610225"/>
              <a:gd name="connsiteX67" fmla="*/ 6611580 w 6726719"/>
              <a:gd name="connsiteY67" fmla="*/ 390525 h 5610225"/>
              <a:gd name="connsiteX68" fmla="*/ 6563955 w 6726719"/>
              <a:gd name="connsiteY68" fmla="*/ 0 h 5610225"/>
              <a:gd name="connsiteX0" fmla="*/ 1230 w 6726719"/>
              <a:gd name="connsiteY0" fmla="*/ 5219700 h 5219700"/>
              <a:gd name="connsiteX1" fmla="*/ 29805 w 6726719"/>
              <a:gd name="connsiteY1" fmla="*/ 5086350 h 5219700"/>
              <a:gd name="connsiteX2" fmla="*/ 201255 w 6726719"/>
              <a:gd name="connsiteY2" fmla="*/ 5048250 h 5219700"/>
              <a:gd name="connsiteX3" fmla="*/ 391755 w 6726719"/>
              <a:gd name="connsiteY3" fmla="*/ 5095875 h 5219700"/>
              <a:gd name="connsiteX4" fmla="*/ 534630 w 6726719"/>
              <a:gd name="connsiteY4" fmla="*/ 5048250 h 5219700"/>
              <a:gd name="connsiteX5" fmla="*/ 677505 w 6726719"/>
              <a:gd name="connsiteY5" fmla="*/ 5029200 h 5219700"/>
              <a:gd name="connsiteX6" fmla="*/ 820380 w 6726719"/>
              <a:gd name="connsiteY6" fmla="*/ 4876800 h 5219700"/>
              <a:gd name="connsiteX7" fmla="*/ 820380 w 6726719"/>
              <a:gd name="connsiteY7" fmla="*/ 4772025 h 5219700"/>
              <a:gd name="connsiteX8" fmla="*/ 991830 w 6726719"/>
              <a:gd name="connsiteY8" fmla="*/ 4648200 h 5219700"/>
              <a:gd name="connsiteX9" fmla="*/ 1068030 w 6726719"/>
              <a:gd name="connsiteY9" fmla="*/ 4476750 h 5219700"/>
              <a:gd name="connsiteX10" fmla="*/ 1191855 w 6726719"/>
              <a:gd name="connsiteY10" fmla="*/ 4305300 h 5219700"/>
              <a:gd name="connsiteX11" fmla="*/ 1477605 w 6726719"/>
              <a:gd name="connsiteY11" fmla="*/ 4248150 h 5219700"/>
              <a:gd name="connsiteX12" fmla="*/ 1572855 w 6726719"/>
              <a:gd name="connsiteY12" fmla="*/ 4381500 h 5219700"/>
              <a:gd name="connsiteX13" fmla="*/ 1677630 w 6726719"/>
              <a:gd name="connsiteY13" fmla="*/ 4476750 h 5219700"/>
              <a:gd name="connsiteX14" fmla="*/ 1782405 w 6726719"/>
              <a:gd name="connsiteY14" fmla="*/ 4514850 h 5219700"/>
              <a:gd name="connsiteX15" fmla="*/ 1820505 w 6726719"/>
              <a:gd name="connsiteY15" fmla="*/ 4438650 h 5219700"/>
              <a:gd name="connsiteX16" fmla="*/ 1887180 w 6726719"/>
              <a:gd name="connsiteY16" fmla="*/ 4305300 h 5219700"/>
              <a:gd name="connsiteX17" fmla="*/ 2011005 w 6726719"/>
              <a:gd name="connsiteY17" fmla="*/ 4133850 h 5219700"/>
              <a:gd name="connsiteX18" fmla="*/ 2115780 w 6726719"/>
              <a:gd name="connsiteY18" fmla="*/ 4057650 h 5219700"/>
              <a:gd name="connsiteX19" fmla="*/ 2211030 w 6726719"/>
              <a:gd name="connsiteY19" fmla="*/ 3962400 h 5219700"/>
              <a:gd name="connsiteX20" fmla="*/ 2344380 w 6726719"/>
              <a:gd name="connsiteY20" fmla="*/ 4029075 h 5219700"/>
              <a:gd name="connsiteX21" fmla="*/ 2620605 w 6726719"/>
              <a:gd name="connsiteY21" fmla="*/ 4133850 h 5219700"/>
              <a:gd name="connsiteX22" fmla="*/ 3030180 w 6726719"/>
              <a:gd name="connsiteY22" fmla="*/ 4381500 h 5219700"/>
              <a:gd name="connsiteX23" fmla="*/ 3154005 w 6726719"/>
              <a:gd name="connsiteY23" fmla="*/ 4381500 h 5219700"/>
              <a:gd name="connsiteX24" fmla="*/ 3182580 w 6726719"/>
              <a:gd name="connsiteY24" fmla="*/ 4219575 h 5219700"/>
              <a:gd name="connsiteX25" fmla="*/ 3334980 w 6726719"/>
              <a:gd name="connsiteY25" fmla="*/ 4257675 h 5219700"/>
              <a:gd name="connsiteX26" fmla="*/ 3477855 w 6726719"/>
              <a:gd name="connsiteY26" fmla="*/ 4286250 h 5219700"/>
              <a:gd name="connsiteX27" fmla="*/ 3715980 w 6726719"/>
              <a:gd name="connsiteY27" fmla="*/ 4219575 h 5219700"/>
              <a:gd name="connsiteX28" fmla="*/ 3982680 w 6726719"/>
              <a:gd name="connsiteY28" fmla="*/ 4171950 h 5219700"/>
              <a:gd name="connsiteX29" fmla="*/ 4116030 w 6726719"/>
              <a:gd name="connsiteY29" fmla="*/ 4067175 h 5219700"/>
              <a:gd name="connsiteX30" fmla="*/ 4201755 w 6726719"/>
              <a:gd name="connsiteY30" fmla="*/ 4029075 h 5219700"/>
              <a:gd name="connsiteX31" fmla="*/ 4487505 w 6726719"/>
              <a:gd name="connsiteY31" fmla="*/ 4095750 h 5219700"/>
              <a:gd name="connsiteX32" fmla="*/ 4592280 w 6726719"/>
              <a:gd name="connsiteY32" fmla="*/ 4162425 h 5219700"/>
              <a:gd name="connsiteX33" fmla="*/ 4839930 w 6726719"/>
              <a:gd name="connsiteY33" fmla="*/ 4048125 h 5219700"/>
              <a:gd name="connsiteX34" fmla="*/ 5011380 w 6726719"/>
              <a:gd name="connsiteY34" fmla="*/ 4038600 h 5219700"/>
              <a:gd name="connsiteX35" fmla="*/ 5182830 w 6726719"/>
              <a:gd name="connsiteY35" fmla="*/ 3971925 h 5219700"/>
              <a:gd name="connsiteX36" fmla="*/ 5268555 w 6726719"/>
              <a:gd name="connsiteY36" fmla="*/ 3905250 h 5219700"/>
              <a:gd name="connsiteX37" fmla="*/ 5382855 w 6726719"/>
              <a:gd name="connsiteY37" fmla="*/ 3819525 h 5219700"/>
              <a:gd name="connsiteX38" fmla="*/ 5516205 w 6726719"/>
              <a:gd name="connsiteY38" fmla="*/ 3848100 h 5219700"/>
              <a:gd name="connsiteX39" fmla="*/ 5735280 w 6726719"/>
              <a:gd name="connsiteY39" fmla="*/ 3886200 h 5219700"/>
              <a:gd name="connsiteX40" fmla="*/ 5925780 w 6726719"/>
              <a:gd name="connsiteY40" fmla="*/ 3914775 h 5219700"/>
              <a:gd name="connsiteX41" fmla="*/ 5925780 w 6726719"/>
              <a:gd name="connsiteY41" fmla="*/ 3790950 h 5219700"/>
              <a:gd name="connsiteX42" fmla="*/ 5878155 w 6726719"/>
              <a:gd name="connsiteY42" fmla="*/ 3714750 h 5219700"/>
              <a:gd name="connsiteX43" fmla="*/ 5840055 w 6726719"/>
              <a:gd name="connsiteY43" fmla="*/ 3619500 h 5219700"/>
              <a:gd name="connsiteX44" fmla="*/ 5830530 w 6726719"/>
              <a:gd name="connsiteY44" fmla="*/ 3448050 h 5219700"/>
              <a:gd name="connsiteX45" fmla="*/ 5801955 w 6726719"/>
              <a:gd name="connsiteY45" fmla="*/ 3362325 h 5219700"/>
              <a:gd name="connsiteX46" fmla="*/ 5821005 w 6726719"/>
              <a:gd name="connsiteY46" fmla="*/ 3028950 h 5219700"/>
              <a:gd name="connsiteX47" fmla="*/ 5982930 w 6726719"/>
              <a:gd name="connsiteY47" fmla="*/ 2752725 h 5219700"/>
              <a:gd name="connsiteX48" fmla="*/ 6087705 w 6726719"/>
              <a:gd name="connsiteY48" fmla="*/ 2609850 h 5219700"/>
              <a:gd name="connsiteX49" fmla="*/ 6087705 w 6726719"/>
              <a:gd name="connsiteY49" fmla="*/ 2400300 h 5219700"/>
              <a:gd name="connsiteX50" fmla="*/ 6078180 w 6726719"/>
              <a:gd name="connsiteY50" fmla="*/ 2257425 h 5219700"/>
              <a:gd name="connsiteX51" fmla="*/ 6040080 w 6726719"/>
              <a:gd name="connsiteY51" fmla="*/ 2190750 h 5219700"/>
              <a:gd name="connsiteX52" fmla="*/ 6001980 w 6726719"/>
              <a:gd name="connsiteY52" fmla="*/ 2000250 h 5219700"/>
              <a:gd name="connsiteX53" fmla="*/ 6021030 w 6726719"/>
              <a:gd name="connsiteY53" fmla="*/ 1838325 h 5219700"/>
              <a:gd name="connsiteX54" fmla="*/ 6097230 w 6726719"/>
              <a:gd name="connsiteY54" fmla="*/ 1743075 h 5219700"/>
              <a:gd name="connsiteX55" fmla="*/ 6087705 w 6726719"/>
              <a:gd name="connsiteY55" fmla="*/ 1590675 h 5219700"/>
              <a:gd name="connsiteX56" fmla="*/ 6087705 w 6726719"/>
              <a:gd name="connsiteY56" fmla="*/ 1485900 h 5219700"/>
              <a:gd name="connsiteX57" fmla="*/ 6211530 w 6726719"/>
              <a:gd name="connsiteY57" fmla="*/ 1276350 h 5219700"/>
              <a:gd name="connsiteX58" fmla="*/ 6221055 w 6726719"/>
              <a:gd name="connsiteY58" fmla="*/ 1171575 h 5219700"/>
              <a:gd name="connsiteX59" fmla="*/ 6221055 w 6726719"/>
              <a:gd name="connsiteY59" fmla="*/ 1095375 h 5219700"/>
              <a:gd name="connsiteX60" fmla="*/ 6306780 w 6726719"/>
              <a:gd name="connsiteY60" fmla="*/ 942975 h 5219700"/>
              <a:gd name="connsiteX61" fmla="*/ 6344880 w 6726719"/>
              <a:gd name="connsiteY61" fmla="*/ 828675 h 5219700"/>
              <a:gd name="connsiteX62" fmla="*/ 6468705 w 6726719"/>
              <a:gd name="connsiteY62" fmla="*/ 685800 h 5219700"/>
              <a:gd name="connsiteX63" fmla="*/ 6563955 w 6726719"/>
              <a:gd name="connsiteY63" fmla="*/ 590550 h 5219700"/>
              <a:gd name="connsiteX64" fmla="*/ 6687780 w 6726719"/>
              <a:gd name="connsiteY64" fmla="*/ 514350 h 5219700"/>
              <a:gd name="connsiteX65" fmla="*/ 6725880 w 6726719"/>
              <a:gd name="connsiteY65" fmla="*/ 400050 h 5219700"/>
              <a:gd name="connsiteX66" fmla="*/ 6659205 w 6726719"/>
              <a:gd name="connsiteY66" fmla="*/ 219075 h 5219700"/>
              <a:gd name="connsiteX67" fmla="*/ 6611580 w 6726719"/>
              <a:gd name="connsiteY67" fmla="*/ 0 h 5219700"/>
              <a:gd name="connsiteX0" fmla="*/ 1230 w 6726719"/>
              <a:gd name="connsiteY0" fmla="*/ 5000625 h 5000625"/>
              <a:gd name="connsiteX1" fmla="*/ 29805 w 6726719"/>
              <a:gd name="connsiteY1" fmla="*/ 4867275 h 5000625"/>
              <a:gd name="connsiteX2" fmla="*/ 201255 w 6726719"/>
              <a:gd name="connsiteY2" fmla="*/ 4829175 h 5000625"/>
              <a:gd name="connsiteX3" fmla="*/ 391755 w 6726719"/>
              <a:gd name="connsiteY3" fmla="*/ 4876800 h 5000625"/>
              <a:gd name="connsiteX4" fmla="*/ 534630 w 6726719"/>
              <a:gd name="connsiteY4" fmla="*/ 4829175 h 5000625"/>
              <a:gd name="connsiteX5" fmla="*/ 677505 w 6726719"/>
              <a:gd name="connsiteY5" fmla="*/ 4810125 h 5000625"/>
              <a:gd name="connsiteX6" fmla="*/ 820380 w 6726719"/>
              <a:gd name="connsiteY6" fmla="*/ 4657725 h 5000625"/>
              <a:gd name="connsiteX7" fmla="*/ 820380 w 6726719"/>
              <a:gd name="connsiteY7" fmla="*/ 4552950 h 5000625"/>
              <a:gd name="connsiteX8" fmla="*/ 991830 w 6726719"/>
              <a:gd name="connsiteY8" fmla="*/ 4429125 h 5000625"/>
              <a:gd name="connsiteX9" fmla="*/ 1068030 w 6726719"/>
              <a:gd name="connsiteY9" fmla="*/ 4257675 h 5000625"/>
              <a:gd name="connsiteX10" fmla="*/ 1191855 w 6726719"/>
              <a:gd name="connsiteY10" fmla="*/ 4086225 h 5000625"/>
              <a:gd name="connsiteX11" fmla="*/ 1477605 w 6726719"/>
              <a:gd name="connsiteY11" fmla="*/ 4029075 h 5000625"/>
              <a:gd name="connsiteX12" fmla="*/ 1572855 w 6726719"/>
              <a:gd name="connsiteY12" fmla="*/ 4162425 h 5000625"/>
              <a:gd name="connsiteX13" fmla="*/ 1677630 w 6726719"/>
              <a:gd name="connsiteY13" fmla="*/ 4257675 h 5000625"/>
              <a:gd name="connsiteX14" fmla="*/ 1782405 w 6726719"/>
              <a:gd name="connsiteY14" fmla="*/ 4295775 h 5000625"/>
              <a:gd name="connsiteX15" fmla="*/ 1820505 w 6726719"/>
              <a:gd name="connsiteY15" fmla="*/ 4219575 h 5000625"/>
              <a:gd name="connsiteX16" fmla="*/ 1887180 w 6726719"/>
              <a:gd name="connsiteY16" fmla="*/ 4086225 h 5000625"/>
              <a:gd name="connsiteX17" fmla="*/ 2011005 w 6726719"/>
              <a:gd name="connsiteY17" fmla="*/ 3914775 h 5000625"/>
              <a:gd name="connsiteX18" fmla="*/ 2115780 w 6726719"/>
              <a:gd name="connsiteY18" fmla="*/ 3838575 h 5000625"/>
              <a:gd name="connsiteX19" fmla="*/ 2211030 w 6726719"/>
              <a:gd name="connsiteY19" fmla="*/ 3743325 h 5000625"/>
              <a:gd name="connsiteX20" fmla="*/ 2344380 w 6726719"/>
              <a:gd name="connsiteY20" fmla="*/ 3810000 h 5000625"/>
              <a:gd name="connsiteX21" fmla="*/ 2620605 w 6726719"/>
              <a:gd name="connsiteY21" fmla="*/ 3914775 h 5000625"/>
              <a:gd name="connsiteX22" fmla="*/ 3030180 w 6726719"/>
              <a:gd name="connsiteY22" fmla="*/ 4162425 h 5000625"/>
              <a:gd name="connsiteX23" fmla="*/ 3154005 w 6726719"/>
              <a:gd name="connsiteY23" fmla="*/ 4162425 h 5000625"/>
              <a:gd name="connsiteX24" fmla="*/ 3182580 w 6726719"/>
              <a:gd name="connsiteY24" fmla="*/ 4000500 h 5000625"/>
              <a:gd name="connsiteX25" fmla="*/ 3334980 w 6726719"/>
              <a:gd name="connsiteY25" fmla="*/ 4038600 h 5000625"/>
              <a:gd name="connsiteX26" fmla="*/ 3477855 w 6726719"/>
              <a:gd name="connsiteY26" fmla="*/ 4067175 h 5000625"/>
              <a:gd name="connsiteX27" fmla="*/ 3715980 w 6726719"/>
              <a:gd name="connsiteY27" fmla="*/ 4000500 h 5000625"/>
              <a:gd name="connsiteX28" fmla="*/ 3982680 w 6726719"/>
              <a:gd name="connsiteY28" fmla="*/ 3952875 h 5000625"/>
              <a:gd name="connsiteX29" fmla="*/ 4116030 w 6726719"/>
              <a:gd name="connsiteY29" fmla="*/ 3848100 h 5000625"/>
              <a:gd name="connsiteX30" fmla="*/ 4201755 w 6726719"/>
              <a:gd name="connsiteY30" fmla="*/ 3810000 h 5000625"/>
              <a:gd name="connsiteX31" fmla="*/ 4487505 w 6726719"/>
              <a:gd name="connsiteY31" fmla="*/ 3876675 h 5000625"/>
              <a:gd name="connsiteX32" fmla="*/ 4592280 w 6726719"/>
              <a:gd name="connsiteY32" fmla="*/ 3943350 h 5000625"/>
              <a:gd name="connsiteX33" fmla="*/ 4839930 w 6726719"/>
              <a:gd name="connsiteY33" fmla="*/ 3829050 h 5000625"/>
              <a:gd name="connsiteX34" fmla="*/ 5011380 w 6726719"/>
              <a:gd name="connsiteY34" fmla="*/ 3819525 h 5000625"/>
              <a:gd name="connsiteX35" fmla="*/ 5182830 w 6726719"/>
              <a:gd name="connsiteY35" fmla="*/ 3752850 h 5000625"/>
              <a:gd name="connsiteX36" fmla="*/ 5268555 w 6726719"/>
              <a:gd name="connsiteY36" fmla="*/ 3686175 h 5000625"/>
              <a:gd name="connsiteX37" fmla="*/ 5382855 w 6726719"/>
              <a:gd name="connsiteY37" fmla="*/ 3600450 h 5000625"/>
              <a:gd name="connsiteX38" fmla="*/ 5516205 w 6726719"/>
              <a:gd name="connsiteY38" fmla="*/ 3629025 h 5000625"/>
              <a:gd name="connsiteX39" fmla="*/ 5735280 w 6726719"/>
              <a:gd name="connsiteY39" fmla="*/ 3667125 h 5000625"/>
              <a:gd name="connsiteX40" fmla="*/ 5925780 w 6726719"/>
              <a:gd name="connsiteY40" fmla="*/ 3695700 h 5000625"/>
              <a:gd name="connsiteX41" fmla="*/ 5925780 w 6726719"/>
              <a:gd name="connsiteY41" fmla="*/ 3571875 h 5000625"/>
              <a:gd name="connsiteX42" fmla="*/ 5878155 w 6726719"/>
              <a:gd name="connsiteY42" fmla="*/ 3495675 h 5000625"/>
              <a:gd name="connsiteX43" fmla="*/ 5840055 w 6726719"/>
              <a:gd name="connsiteY43" fmla="*/ 3400425 h 5000625"/>
              <a:gd name="connsiteX44" fmla="*/ 5830530 w 6726719"/>
              <a:gd name="connsiteY44" fmla="*/ 3228975 h 5000625"/>
              <a:gd name="connsiteX45" fmla="*/ 5801955 w 6726719"/>
              <a:gd name="connsiteY45" fmla="*/ 3143250 h 5000625"/>
              <a:gd name="connsiteX46" fmla="*/ 5821005 w 6726719"/>
              <a:gd name="connsiteY46" fmla="*/ 2809875 h 5000625"/>
              <a:gd name="connsiteX47" fmla="*/ 5982930 w 6726719"/>
              <a:gd name="connsiteY47" fmla="*/ 2533650 h 5000625"/>
              <a:gd name="connsiteX48" fmla="*/ 6087705 w 6726719"/>
              <a:gd name="connsiteY48" fmla="*/ 2390775 h 5000625"/>
              <a:gd name="connsiteX49" fmla="*/ 6087705 w 6726719"/>
              <a:gd name="connsiteY49" fmla="*/ 2181225 h 5000625"/>
              <a:gd name="connsiteX50" fmla="*/ 6078180 w 6726719"/>
              <a:gd name="connsiteY50" fmla="*/ 2038350 h 5000625"/>
              <a:gd name="connsiteX51" fmla="*/ 6040080 w 6726719"/>
              <a:gd name="connsiteY51" fmla="*/ 1971675 h 5000625"/>
              <a:gd name="connsiteX52" fmla="*/ 6001980 w 6726719"/>
              <a:gd name="connsiteY52" fmla="*/ 1781175 h 5000625"/>
              <a:gd name="connsiteX53" fmla="*/ 6021030 w 6726719"/>
              <a:gd name="connsiteY53" fmla="*/ 1619250 h 5000625"/>
              <a:gd name="connsiteX54" fmla="*/ 6097230 w 6726719"/>
              <a:gd name="connsiteY54" fmla="*/ 1524000 h 5000625"/>
              <a:gd name="connsiteX55" fmla="*/ 6087705 w 6726719"/>
              <a:gd name="connsiteY55" fmla="*/ 1371600 h 5000625"/>
              <a:gd name="connsiteX56" fmla="*/ 6087705 w 6726719"/>
              <a:gd name="connsiteY56" fmla="*/ 1266825 h 5000625"/>
              <a:gd name="connsiteX57" fmla="*/ 6211530 w 6726719"/>
              <a:gd name="connsiteY57" fmla="*/ 1057275 h 5000625"/>
              <a:gd name="connsiteX58" fmla="*/ 6221055 w 6726719"/>
              <a:gd name="connsiteY58" fmla="*/ 952500 h 5000625"/>
              <a:gd name="connsiteX59" fmla="*/ 6221055 w 6726719"/>
              <a:gd name="connsiteY59" fmla="*/ 876300 h 5000625"/>
              <a:gd name="connsiteX60" fmla="*/ 6306780 w 6726719"/>
              <a:gd name="connsiteY60" fmla="*/ 723900 h 5000625"/>
              <a:gd name="connsiteX61" fmla="*/ 6344880 w 6726719"/>
              <a:gd name="connsiteY61" fmla="*/ 609600 h 5000625"/>
              <a:gd name="connsiteX62" fmla="*/ 6468705 w 6726719"/>
              <a:gd name="connsiteY62" fmla="*/ 466725 h 5000625"/>
              <a:gd name="connsiteX63" fmla="*/ 6563955 w 6726719"/>
              <a:gd name="connsiteY63" fmla="*/ 371475 h 5000625"/>
              <a:gd name="connsiteX64" fmla="*/ 6687780 w 6726719"/>
              <a:gd name="connsiteY64" fmla="*/ 295275 h 5000625"/>
              <a:gd name="connsiteX65" fmla="*/ 6725880 w 6726719"/>
              <a:gd name="connsiteY65" fmla="*/ 180975 h 5000625"/>
              <a:gd name="connsiteX66" fmla="*/ 6659205 w 6726719"/>
              <a:gd name="connsiteY66" fmla="*/ 0 h 5000625"/>
              <a:gd name="connsiteX0" fmla="*/ 1230 w 6691589"/>
              <a:gd name="connsiteY0" fmla="*/ 5000625 h 5000625"/>
              <a:gd name="connsiteX1" fmla="*/ 29805 w 6691589"/>
              <a:gd name="connsiteY1" fmla="*/ 4867275 h 5000625"/>
              <a:gd name="connsiteX2" fmla="*/ 201255 w 6691589"/>
              <a:gd name="connsiteY2" fmla="*/ 4829175 h 5000625"/>
              <a:gd name="connsiteX3" fmla="*/ 391755 w 6691589"/>
              <a:gd name="connsiteY3" fmla="*/ 4876800 h 5000625"/>
              <a:gd name="connsiteX4" fmla="*/ 534630 w 6691589"/>
              <a:gd name="connsiteY4" fmla="*/ 4829175 h 5000625"/>
              <a:gd name="connsiteX5" fmla="*/ 677505 w 6691589"/>
              <a:gd name="connsiteY5" fmla="*/ 4810125 h 5000625"/>
              <a:gd name="connsiteX6" fmla="*/ 820380 w 6691589"/>
              <a:gd name="connsiteY6" fmla="*/ 4657725 h 5000625"/>
              <a:gd name="connsiteX7" fmla="*/ 820380 w 6691589"/>
              <a:gd name="connsiteY7" fmla="*/ 4552950 h 5000625"/>
              <a:gd name="connsiteX8" fmla="*/ 991830 w 6691589"/>
              <a:gd name="connsiteY8" fmla="*/ 4429125 h 5000625"/>
              <a:gd name="connsiteX9" fmla="*/ 1068030 w 6691589"/>
              <a:gd name="connsiteY9" fmla="*/ 4257675 h 5000625"/>
              <a:gd name="connsiteX10" fmla="*/ 1191855 w 6691589"/>
              <a:gd name="connsiteY10" fmla="*/ 4086225 h 5000625"/>
              <a:gd name="connsiteX11" fmla="*/ 1477605 w 6691589"/>
              <a:gd name="connsiteY11" fmla="*/ 4029075 h 5000625"/>
              <a:gd name="connsiteX12" fmla="*/ 1572855 w 6691589"/>
              <a:gd name="connsiteY12" fmla="*/ 4162425 h 5000625"/>
              <a:gd name="connsiteX13" fmla="*/ 1677630 w 6691589"/>
              <a:gd name="connsiteY13" fmla="*/ 4257675 h 5000625"/>
              <a:gd name="connsiteX14" fmla="*/ 1782405 w 6691589"/>
              <a:gd name="connsiteY14" fmla="*/ 4295775 h 5000625"/>
              <a:gd name="connsiteX15" fmla="*/ 1820505 w 6691589"/>
              <a:gd name="connsiteY15" fmla="*/ 4219575 h 5000625"/>
              <a:gd name="connsiteX16" fmla="*/ 1887180 w 6691589"/>
              <a:gd name="connsiteY16" fmla="*/ 4086225 h 5000625"/>
              <a:gd name="connsiteX17" fmla="*/ 2011005 w 6691589"/>
              <a:gd name="connsiteY17" fmla="*/ 3914775 h 5000625"/>
              <a:gd name="connsiteX18" fmla="*/ 2115780 w 6691589"/>
              <a:gd name="connsiteY18" fmla="*/ 3838575 h 5000625"/>
              <a:gd name="connsiteX19" fmla="*/ 2211030 w 6691589"/>
              <a:gd name="connsiteY19" fmla="*/ 3743325 h 5000625"/>
              <a:gd name="connsiteX20" fmla="*/ 2344380 w 6691589"/>
              <a:gd name="connsiteY20" fmla="*/ 3810000 h 5000625"/>
              <a:gd name="connsiteX21" fmla="*/ 2620605 w 6691589"/>
              <a:gd name="connsiteY21" fmla="*/ 3914775 h 5000625"/>
              <a:gd name="connsiteX22" fmla="*/ 3030180 w 6691589"/>
              <a:gd name="connsiteY22" fmla="*/ 4162425 h 5000625"/>
              <a:gd name="connsiteX23" fmla="*/ 3154005 w 6691589"/>
              <a:gd name="connsiteY23" fmla="*/ 4162425 h 5000625"/>
              <a:gd name="connsiteX24" fmla="*/ 3182580 w 6691589"/>
              <a:gd name="connsiteY24" fmla="*/ 4000500 h 5000625"/>
              <a:gd name="connsiteX25" fmla="*/ 3334980 w 6691589"/>
              <a:gd name="connsiteY25" fmla="*/ 4038600 h 5000625"/>
              <a:gd name="connsiteX26" fmla="*/ 3477855 w 6691589"/>
              <a:gd name="connsiteY26" fmla="*/ 4067175 h 5000625"/>
              <a:gd name="connsiteX27" fmla="*/ 3715980 w 6691589"/>
              <a:gd name="connsiteY27" fmla="*/ 4000500 h 5000625"/>
              <a:gd name="connsiteX28" fmla="*/ 3982680 w 6691589"/>
              <a:gd name="connsiteY28" fmla="*/ 3952875 h 5000625"/>
              <a:gd name="connsiteX29" fmla="*/ 4116030 w 6691589"/>
              <a:gd name="connsiteY29" fmla="*/ 3848100 h 5000625"/>
              <a:gd name="connsiteX30" fmla="*/ 4201755 w 6691589"/>
              <a:gd name="connsiteY30" fmla="*/ 3810000 h 5000625"/>
              <a:gd name="connsiteX31" fmla="*/ 4487505 w 6691589"/>
              <a:gd name="connsiteY31" fmla="*/ 3876675 h 5000625"/>
              <a:gd name="connsiteX32" fmla="*/ 4592280 w 6691589"/>
              <a:gd name="connsiteY32" fmla="*/ 3943350 h 5000625"/>
              <a:gd name="connsiteX33" fmla="*/ 4839930 w 6691589"/>
              <a:gd name="connsiteY33" fmla="*/ 3829050 h 5000625"/>
              <a:gd name="connsiteX34" fmla="*/ 5011380 w 6691589"/>
              <a:gd name="connsiteY34" fmla="*/ 3819525 h 5000625"/>
              <a:gd name="connsiteX35" fmla="*/ 5182830 w 6691589"/>
              <a:gd name="connsiteY35" fmla="*/ 3752850 h 5000625"/>
              <a:gd name="connsiteX36" fmla="*/ 5268555 w 6691589"/>
              <a:gd name="connsiteY36" fmla="*/ 3686175 h 5000625"/>
              <a:gd name="connsiteX37" fmla="*/ 5382855 w 6691589"/>
              <a:gd name="connsiteY37" fmla="*/ 3600450 h 5000625"/>
              <a:gd name="connsiteX38" fmla="*/ 5516205 w 6691589"/>
              <a:gd name="connsiteY38" fmla="*/ 3629025 h 5000625"/>
              <a:gd name="connsiteX39" fmla="*/ 5735280 w 6691589"/>
              <a:gd name="connsiteY39" fmla="*/ 3667125 h 5000625"/>
              <a:gd name="connsiteX40" fmla="*/ 5925780 w 6691589"/>
              <a:gd name="connsiteY40" fmla="*/ 3695700 h 5000625"/>
              <a:gd name="connsiteX41" fmla="*/ 5925780 w 6691589"/>
              <a:gd name="connsiteY41" fmla="*/ 3571875 h 5000625"/>
              <a:gd name="connsiteX42" fmla="*/ 5878155 w 6691589"/>
              <a:gd name="connsiteY42" fmla="*/ 3495675 h 5000625"/>
              <a:gd name="connsiteX43" fmla="*/ 5840055 w 6691589"/>
              <a:gd name="connsiteY43" fmla="*/ 3400425 h 5000625"/>
              <a:gd name="connsiteX44" fmla="*/ 5830530 w 6691589"/>
              <a:gd name="connsiteY44" fmla="*/ 3228975 h 5000625"/>
              <a:gd name="connsiteX45" fmla="*/ 5801955 w 6691589"/>
              <a:gd name="connsiteY45" fmla="*/ 3143250 h 5000625"/>
              <a:gd name="connsiteX46" fmla="*/ 5821005 w 6691589"/>
              <a:gd name="connsiteY46" fmla="*/ 2809875 h 5000625"/>
              <a:gd name="connsiteX47" fmla="*/ 5982930 w 6691589"/>
              <a:gd name="connsiteY47" fmla="*/ 2533650 h 5000625"/>
              <a:gd name="connsiteX48" fmla="*/ 6087705 w 6691589"/>
              <a:gd name="connsiteY48" fmla="*/ 2390775 h 5000625"/>
              <a:gd name="connsiteX49" fmla="*/ 6087705 w 6691589"/>
              <a:gd name="connsiteY49" fmla="*/ 2181225 h 5000625"/>
              <a:gd name="connsiteX50" fmla="*/ 6078180 w 6691589"/>
              <a:gd name="connsiteY50" fmla="*/ 2038350 h 5000625"/>
              <a:gd name="connsiteX51" fmla="*/ 6040080 w 6691589"/>
              <a:gd name="connsiteY51" fmla="*/ 1971675 h 5000625"/>
              <a:gd name="connsiteX52" fmla="*/ 6001980 w 6691589"/>
              <a:gd name="connsiteY52" fmla="*/ 1781175 h 5000625"/>
              <a:gd name="connsiteX53" fmla="*/ 6021030 w 6691589"/>
              <a:gd name="connsiteY53" fmla="*/ 1619250 h 5000625"/>
              <a:gd name="connsiteX54" fmla="*/ 6097230 w 6691589"/>
              <a:gd name="connsiteY54" fmla="*/ 1524000 h 5000625"/>
              <a:gd name="connsiteX55" fmla="*/ 6087705 w 6691589"/>
              <a:gd name="connsiteY55" fmla="*/ 1371600 h 5000625"/>
              <a:gd name="connsiteX56" fmla="*/ 6087705 w 6691589"/>
              <a:gd name="connsiteY56" fmla="*/ 1266825 h 5000625"/>
              <a:gd name="connsiteX57" fmla="*/ 6211530 w 6691589"/>
              <a:gd name="connsiteY57" fmla="*/ 1057275 h 5000625"/>
              <a:gd name="connsiteX58" fmla="*/ 6221055 w 6691589"/>
              <a:gd name="connsiteY58" fmla="*/ 952500 h 5000625"/>
              <a:gd name="connsiteX59" fmla="*/ 6221055 w 6691589"/>
              <a:gd name="connsiteY59" fmla="*/ 876300 h 5000625"/>
              <a:gd name="connsiteX60" fmla="*/ 6306780 w 6691589"/>
              <a:gd name="connsiteY60" fmla="*/ 723900 h 5000625"/>
              <a:gd name="connsiteX61" fmla="*/ 6344880 w 6691589"/>
              <a:gd name="connsiteY61" fmla="*/ 609600 h 5000625"/>
              <a:gd name="connsiteX62" fmla="*/ 6468705 w 6691589"/>
              <a:gd name="connsiteY62" fmla="*/ 466725 h 5000625"/>
              <a:gd name="connsiteX63" fmla="*/ 6563955 w 6691589"/>
              <a:gd name="connsiteY63" fmla="*/ 371475 h 5000625"/>
              <a:gd name="connsiteX64" fmla="*/ 6687780 w 6691589"/>
              <a:gd name="connsiteY64" fmla="*/ 295275 h 5000625"/>
              <a:gd name="connsiteX65" fmla="*/ 6659205 w 6691589"/>
              <a:gd name="connsiteY65" fmla="*/ 0 h 5000625"/>
              <a:gd name="connsiteX0" fmla="*/ 1230 w 6687780"/>
              <a:gd name="connsiteY0" fmla="*/ 4705350 h 4705350"/>
              <a:gd name="connsiteX1" fmla="*/ 29805 w 6687780"/>
              <a:gd name="connsiteY1" fmla="*/ 4572000 h 4705350"/>
              <a:gd name="connsiteX2" fmla="*/ 201255 w 6687780"/>
              <a:gd name="connsiteY2" fmla="*/ 4533900 h 4705350"/>
              <a:gd name="connsiteX3" fmla="*/ 391755 w 6687780"/>
              <a:gd name="connsiteY3" fmla="*/ 4581525 h 4705350"/>
              <a:gd name="connsiteX4" fmla="*/ 534630 w 6687780"/>
              <a:gd name="connsiteY4" fmla="*/ 4533900 h 4705350"/>
              <a:gd name="connsiteX5" fmla="*/ 677505 w 6687780"/>
              <a:gd name="connsiteY5" fmla="*/ 4514850 h 4705350"/>
              <a:gd name="connsiteX6" fmla="*/ 820380 w 6687780"/>
              <a:gd name="connsiteY6" fmla="*/ 4362450 h 4705350"/>
              <a:gd name="connsiteX7" fmla="*/ 820380 w 6687780"/>
              <a:gd name="connsiteY7" fmla="*/ 4257675 h 4705350"/>
              <a:gd name="connsiteX8" fmla="*/ 991830 w 6687780"/>
              <a:gd name="connsiteY8" fmla="*/ 4133850 h 4705350"/>
              <a:gd name="connsiteX9" fmla="*/ 1068030 w 6687780"/>
              <a:gd name="connsiteY9" fmla="*/ 3962400 h 4705350"/>
              <a:gd name="connsiteX10" fmla="*/ 1191855 w 6687780"/>
              <a:gd name="connsiteY10" fmla="*/ 3790950 h 4705350"/>
              <a:gd name="connsiteX11" fmla="*/ 1477605 w 6687780"/>
              <a:gd name="connsiteY11" fmla="*/ 3733800 h 4705350"/>
              <a:gd name="connsiteX12" fmla="*/ 1572855 w 6687780"/>
              <a:gd name="connsiteY12" fmla="*/ 3867150 h 4705350"/>
              <a:gd name="connsiteX13" fmla="*/ 1677630 w 6687780"/>
              <a:gd name="connsiteY13" fmla="*/ 3962400 h 4705350"/>
              <a:gd name="connsiteX14" fmla="*/ 1782405 w 6687780"/>
              <a:gd name="connsiteY14" fmla="*/ 4000500 h 4705350"/>
              <a:gd name="connsiteX15" fmla="*/ 1820505 w 6687780"/>
              <a:gd name="connsiteY15" fmla="*/ 3924300 h 4705350"/>
              <a:gd name="connsiteX16" fmla="*/ 1887180 w 6687780"/>
              <a:gd name="connsiteY16" fmla="*/ 3790950 h 4705350"/>
              <a:gd name="connsiteX17" fmla="*/ 2011005 w 6687780"/>
              <a:gd name="connsiteY17" fmla="*/ 3619500 h 4705350"/>
              <a:gd name="connsiteX18" fmla="*/ 2115780 w 6687780"/>
              <a:gd name="connsiteY18" fmla="*/ 3543300 h 4705350"/>
              <a:gd name="connsiteX19" fmla="*/ 2211030 w 6687780"/>
              <a:gd name="connsiteY19" fmla="*/ 3448050 h 4705350"/>
              <a:gd name="connsiteX20" fmla="*/ 2344380 w 6687780"/>
              <a:gd name="connsiteY20" fmla="*/ 3514725 h 4705350"/>
              <a:gd name="connsiteX21" fmla="*/ 2620605 w 6687780"/>
              <a:gd name="connsiteY21" fmla="*/ 3619500 h 4705350"/>
              <a:gd name="connsiteX22" fmla="*/ 3030180 w 6687780"/>
              <a:gd name="connsiteY22" fmla="*/ 3867150 h 4705350"/>
              <a:gd name="connsiteX23" fmla="*/ 3154005 w 6687780"/>
              <a:gd name="connsiteY23" fmla="*/ 3867150 h 4705350"/>
              <a:gd name="connsiteX24" fmla="*/ 3182580 w 6687780"/>
              <a:gd name="connsiteY24" fmla="*/ 3705225 h 4705350"/>
              <a:gd name="connsiteX25" fmla="*/ 3334980 w 6687780"/>
              <a:gd name="connsiteY25" fmla="*/ 3743325 h 4705350"/>
              <a:gd name="connsiteX26" fmla="*/ 3477855 w 6687780"/>
              <a:gd name="connsiteY26" fmla="*/ 3771900 h 4705350"/>
              <a:gd name="connsiteX27" fmla="*/ 3715980 w 6687780"/>
              <a:gd name="connsiteY27" fmla="*/ 3705225 h 4705350"/>
              <a:gd name="connsiteX28" fmla="*/ 3982680 w 6687780"/>
              <a:gd name="connsiteY28" fmla="*/ 3657600 h 4705350"/>
              <a:gd name="connsiteX29" fmla="*/ 4116030 w 6687780"/>
              <a:gd name="connsiteY29" fmla="*/ 3552825 h 4705350"/>
              <a:gd name="connsiteX30" fmla="*/ 4201755 w 6687780"/>
              <a:gd name="connsiteY30" fmla="*/ 3514725 h 4705350"/>
              <a:gd name="connsiteX31" fmla="*/ 4487505 w 6687780"/>
              <a:gd name="connsiteY31" fmla="*/ 3581400 h 4705350"/>
              <a:gd name="connsiteX32" fmla="*/ 4592280 w 6687780"/>
              <a:gd name="connsiteY32" fmla="*/ 3648075 h 4705350"/>
              <a:gd name="connsiteX33" fmla="*/ 4839930 w 6687780"/>
              <a:gd name="connsiteY33" fmla="*/ 3533775 h 4705350"/>
              <a:gd name="connsiteX34" fmla="*/ 5011380 w 6687780"/>
              <a:gd name="connsiteY34" fmla="*/ 3524250 h 4705350"/>
              <a:gd name="connsiteX35" fmla="*/ 5182830 w 6687780"/>
              <a:gd name="connsiteY35" fmla="*/ 3457575 h 4705350"/>
              <a:gd name="connsiteX36" fmla="*/ 5268555 w 6687780"/>
              <a:gd name="connsiteY36" fmla="*/ 3390900 h 4705350"/>
              <a:gd name="connsiteX37" fmla="*/ 5382855 w 6687780"/>
              <a:gd name="connsiteY37" fmla="*/ 3305175 h 4705350"/>
              <a:gd name="connsiteX38" fmla="*/ 5516205 w 6687780"/>
              <a:gd name="connsiteY38" fmla="*/ 3333750 h 4705350"/>
              <a:gd name="connsiteX39" fmla="*/ 5735280 w 6687780"/>
              <a:gd name="connsiteY39" fmla="*/ 3371850 h 4705350"/>
              <a:gd name="connsiteX40" fmla="*/ 5925780 w 6687780"/>
              <a:gd name="connsiteY40" fmla="*/ 3400425 h 4705350"/>
              <a:gd name="connsiteX41" fmla="*/ 5925780 w 6687780"/>
              <a:gd name="connsiteY41" fmla="*/ 3276600 h 4705350"/>
              <a:gd name="connsiteX42" fmla="*/ 5878155 w 6687780"/>
              <a:gd name="connsiteY42" fmla="*/ 3200400 h 4705350"/>
              <a:gd name="connsiteX43" fmla="*/ 5840055 w 6687780"/>
              <a:gd name="connsiteY43" fmla="*/ 3105150 h 4705350"/>
              <a:gd name="connsiteX44" fmla="*/ 5830530 w 6687780"/>
              <a:gd name="connsiteY44" fmla="*/ 2933700 h 4705350"/>
              <a:gd name="connsiteX45" fmla="*/ 5801955 w 6687780"/>
              <a:gd name="connsiteY45" fmla="*/ 2847975 h 4705350"/>
              <a:gd name="connsiteX46" fmla="*/ 5821005 w 6687780"/>
              <a:gd name="connsiteY46" fmla="*/ 2514600 h 4705350"/>
              <a:gd name="connsiteX47" fmla="*/ 5982930 w 6687780"/>
              <a:gd name="connsiteY47" fmla="*/ 2238375 h 4705350"/>
              <a:gd name="connsiteX48" fmla="*/ 6087705 w 6687780"/>
              <a:gd name="connsiteY48" fmla="*/ 2095500 h 4705350"/>
              <a:gd name="connsiteX49" fmla="*/ 6087705 w 6687780"/>
              <a:gd name="connsiteY49" fmla="*/ 1885950 h 4705350"/>
              <a:gd name="connsiteX50" fmla="*/ 6078180 w 6687780"/>
              <a:gd name="connsiteY50" fmla="*/ 1743075 h 4705350"/>
              <a:gd name="connsiteX51" fmla="*/ 6040080 w 6687780"/>
              <a:gd name="connsiteY51" fmla="*/ 1676400 h 4705350"/>
              <a:gd name="connsiteX52" fmla="*/ 6001980 w 6687780"/>
              <a:gd name="connsiteY52" fmla="*/ 1485900 h 4705350"/>
              <a:gd name="connsiteX53" fmla="*/ 6021030 w 6687780"/>
              <a:gd name="connsiteY53" fmla="*/ 1323975 h 4705350"/>
              <a:gd name="connsiteX54" fmla="*/ 6097230 w 6687780"/>
              <a:gd name="connsiteY54" fmla="*/ 1228725 h 4705350"/>
              <a:gd name="connsiteX55" fmla="*/ 6087705 w 6687780"/>
              <a:gd name="connsiteY55" fmla="*/ 1076325 h 4705350"/>
              <a:gd name="connsiteX56" fmla="*/ 6087705 w 6687780"/>
              <a:gd name="connsiteY56" fmla="*/ 971550 h 4705350"/>
              <a:gd name="connsiteX57" fmla="*/ 6211530 w 6687780"/>
              <a:gd name="connsiteY57" fmla="*/ 762000 h 4705350"/>
              <a:gd name="connsiteX58" fmla="*/ 6221055 w 6687780"/>
              <a:gd name="connsiteY58" fmla="*/ 657225 h 4705350"/>
              <a:gd name="connsiteX59" fmla="*/ 6221055 w 6687780"/>
              <a:gd name="connsiteY59" fmla="*/ 581025 h 4705350"/>
              <a:gd name="connsiteX60" fmla="*/ 6306780 w 6687780"/>
              <a:gd name="connsiteY60" fmla="*/ 428625 h 4705350"/>
              <a:gd name="connsiteX61" fmla="*/ 6344880 w 6687780"/>
              <a:gd name="connsiteY61" fmla="*/ 314325 h 4705350"/>
              <a:gd name="connsiteX62" fmla="*/ 6468705 w 6687780"/>
              <a:gd name="connsiteY62" fmla="*/ 171450 h 4705350"/>
              <a:gd name="connsiteX63" fmla="*/ 6563955 w 6687780"/>
              <a:gd name="connsiteY63" fmla="*/ 76200 h 4705350"/>
              <a:gd name="connsiteX64" fmla="*/ 6687780 w 6687780"/>
              <a:gd name="connsiteY64" fmla="*/ 0 h 4705350"/>
              <a:gd name="connsiteX0" fmla="*/ 1230 w 6563955"/>
              <a:gd name="connsiteY0" fmla="*/ 4629150 h 4629150"/>
              <a:gd name="connsiteX1" fmla="*/ 29805 w 6563955"/>
              <a:gd name="connsiteY1" fmla="*/ 4495800 h 4629150"/>
              <a:gd name="connsiteX2" fmla="*/ 201255 w 6563955"/>
              <a:gd name="connsiteY2" fmla="*/ 4457700 h 4629150"/>
              <a:gd name="connsiteX3" fmla="*/ 391755 w 6563955"/>
              <a:gd name="connsiteY3" fmla="*/ 4505325 h 4629150"/>
              <a:gd name="connsiteX4" fmla="*/ 534630 w 6563955"/>
              <a:gd name="connsiteY4" fmla="*/ 4457700 h 4629150"/>
              <a:gd name="connsiteX5" fmla="*/ 677505 w 6563955"/>
              <a:gd name="connsiteY5" fmla="*/ 4438650 h 4629150"/>
              <a:gd name="connsiteX6" fmla="*/ 820380 w 6563955"/>
              <a:gd name="connsiteY6" fmla="*/ 4286250 h 4629150"/>
              <a:gd name="connsiteX7" fmla="*/ 820380 w 6563955"/>
              <a:gd name="connsiteY7" fmla="*/ 4181475 h 4629150"/>
              <a:gd name="connsiteX8" fmla="*/ 991830 w 6563955"/>
              <a:gd name="connsiteY8" fmla="*/ 4057650 h 4629150"/>
              <a:gd name="connsiteX9" fmla="*/ 1068030 w 6563955"/>
              <a:gd name="connsiteY9" fmla="*/ 3886200 h 4629150"/>
              <a:gd name="connsiteX10" fmla="*/ 1191855 w 6563955"/>
              <a:gd name="connsiteY10" fmla="*/ 3714750 h 4629150"/>
              <a:gd name="connsiteX11" fmla="*/ 1477605 w 6563955"/>
              <a:gd name="connsiteY11" fmla="*/ 3657600 h 4629150"/>
              <a:gd name="connsiteX12" fmla="*/ 1572855 w 6563955"/>
              <a:gd name="connsiteY12" fmla="*/ 3790950 h 4629150"/>
              <a:gd name="connsiteX13" fmla="*/ 1677630 w 6563955"/>
              <a:gd name="connsiteY13" fmla="*/ 3886200 h 4629150"/>
              <a:gd name="connsiteX14" fmla="*/ 1782405 w 6563955"/>
              <a:gd name="connsiteY14" fmla="*/ 3924300 h 4629150"/>
              <a:gd name="connsiteX15" fmla="*/ 1820505 w 6563955"/>
              <a:gd name="connsiteY15" fmla="*/ 3848100 h 4629150"/>
              <a:gd name="connsiteX16" fmla="*/ 1887180 w 6563955"/>
              <a:gd name="connsiteY16" fmla="*/ 3714750 h 4629150"/>
              <a:gd name="connsiteX17" fmla="*/ 2011005 w 6563955"/>
              <a:gd name="connsiteY17" fmla="*/ 3543300 h 4629150"/>
              <a:gd name="connsiteX18" fmla="*/ 2115780 w 6563955"/>
              <a:gd name="connsiteY18" fmla="*/ 3467100 h 4629150"/>
              <a:gd name="connsiteX19" fmla="*/ 2211030 w 6563955"/>
              <a:gd name="connsiteY19" fmla="*/ 3371850 h 4629150"/>
              <a:gd name="connsiteX20" fmla="*/ 2344380 w 6563955"/>
              <a:gd name="connsiteY20" fmla="*/ 3438525 h 4629150"/>
              <a:gd name="connsiteX21" fmla="*/ 2620605 w 6563955"/>
              <a:gd name="connsiteY21" fmla="*/ 3543300 h 4629150"/>
              <a:gd name="connsiteX22" fmla="*/ 3030180 w 6563955"/>
              <a:gd name="connsiteY22" fmla="*/ 3790950 h 4629150"/>
              <a:gd name="connsiteX23" fmla="*/ 3154005 w 6563955"/>
              <a:gd name="connsiteY23" fmla="*/ 3790950 h 4629150"/>
              <a:gd name="connsiteX24" fmla="*/ 3182580 w 6563955"/>
              <a:gd name="connsiteY24" fmla="*/ 3629025 h 4629150"/>
              <a:gd name="connsiteX25" fmla="*/ 3334980 w 6563955"/>
              <a:gd name="connsiteY25" fmla="*/ 3667125 h 4629150"/>
              <a:gd name="connsiteX26" fmla="*/ 3477855 w 6563955"/>
              <a:gd name="connsiteY26" fmla="*/ 3695700 h 4629150"/>
              <a:gd name="connsiteX27" fmla="*/ 3715980 w 6563955"/>
              <a:gd name="connsiteY27" fmla="*/ 3629025 h 4629150"/>
              <a:gd name="connsiteX28" fmla="*/ 3982680 w 6563955"/>
              <a:gd name="connsiteY28" fmla="*/ 3581400 h 4629150"/>
              <a:gd name="connsiteX29" fmla="*/ 4116030 w 6563955"/>
              <a:gd name="connsiteY29" fmla="*/ 3476625 h 4629150"/>
              <a:gd name="connsiteX30" fmla="*/ 4201755 w 6563955"/>
              <a:gd name="connsiteY30" fmla="*/ 3438525 h 4629150"/>
              <a:gd name="connsiteX31" fmla="*/ 4487505 w 6563955"/>
              <a:gd name="connsiteY31" fmla="*/ 3505200 h 4629150"/>
              <a:gd name="connsiteX32" fmla="*/ 4592280 w 6563955"/>
              <a:gd name="connsiteY32" fmla="*/ 3571875 h 4629150"/>
              <a:gd name="connsiteX33" fmla="*/ 4839930 w 6563955"/>
              <a:gd name="connsiteY33" fmla="*/ 3457575 h 4629150"/>
              <a:gd name="connsiteX34" fmla="*/ 5011380 w 6563955"/>
              <a:gd name="connsiteY34" fmla="*/ 3448050 h 4629150"/>
              <a:gd name="connsiteX35" fmla="*/ 5182830 w 6563955"/>
              <a:gd name="connsiteY35" fmla="*/ 3381375 h 4629150"/>
              <a:gd name="connsiteX36" fmla="*/ 5268555 w 6563955"/>
              <a:gd name="connsiteY36" fmla="*/ 3314700 h 4629150"/>
              <a:gd name="connsiteX37" fmla="*/ 5382855 w 6563955"/>
              <a:gd name="connsiteY37" fmla="*/ 3228975 h 4629150"/>
              <a:gd name="connsiteX38" fmla="*/ 5516205 w 6563955"/>
              <a:gd name="connsiteY38" fmla="*/ 3257550 h 4629150"/>
              <a:gd name="connsiteX39" fmla="*/ 5735280 w 6563955"/>
              <a:gd name="connsiteY39" fmla="*/ 3295650 h 4629150"/>
              <a:gd name="connsiteX40" fmla="*/ 5925780 w 6563955"/>
              <a:gd name="connsiteY40" fmla="*/ 3324225 h 4629150"/>
              <a:gd name="connsiteX41" fmla="*/ 5925780 w 6563955"/>
              <a:gd name="connsiteY41" fmla="*/ 3200400 h 4629150"/>
              <a:gd name="connsiteX42" fmla="*/ 5878155 w 6563955"/>
              <a:gd name="connsiteY42" fmla="*/ 3124200 h 4629150"/>
              <a:gd name="connsiteX43" fmla="*/ 5840055 w 6563955"/>
              <a:gd name="connsiteY43" fmla="*/ 3028950 h 4629150"/>
              <a:gd name="connsiteX44" fmla="*/ 5830530 w 6563955"/>
              <a:gd name="connsiteY44" fmla="*/ 2857500 h 4629150"/>
              <a:gd name="connsiteX45" fmla="*/ 5801955 w 6563955"/>
              <a:gd name="connsiteY45" fmla="*/ 2771775 h 4629150"/>
              <a:gd name="connsiteX46" fmla="*/ 5821005 w 6563955"/>
              <a:gd name="connsiteY46" fmla="*/ 2438400 h 4629150"/>
              <a:gd name="connsiteX47" fmla="*/ 5982930 w 6563955"/>
              <a:gd name="connsiteY47" fmla="*/ 2162175 h 4629150"/>
              <a:gd name="connsiteX48" fmla="*/ 6087705 w 6563955"/>
              <a:gd name="connsiteY48" fmla="*/ 2019300 h 4629150"/>
              <a:gd name="connsiteX49" fmla="*/ 6087705 w 6563955"/>
              <a:gd name="connsiteY49" fmla="*/ 1809750 h 4629150"/>
              <a:gd name="connsiteX50" fmla="*/ 6078180 w 6563955"/>
              <a:gd name="connsiteY50" fmla="*/ 1666875 h 4629150"/>
              <a:gd name="connsiteX51" fmla="*/ 6040080 w 6563955"/>
              <a:gd name="connsiteY51" fmla="*/ 1600200 h 4629150"/>
              <a:gd name="connsiteX52" fmla="*/ 6001980 w 6563955"/>
              <a:gd name="connsiteY52" fmla="*/ 1409700 h 4629150"/>
              <a:gd name="connsiteX53" fmla="*/ 6021030 w 6563955"/>
              <a:gd name="connsiteY53" fmla="*/ 1247775 h 4629150"/>
              <a:gd name="connsiteX54" fmla="*/ 6097230 w 6563955"/>
              <a:gd name="connsiteY54" fmla="*/ 1152525 h 4629150"/>
              <a:gd name="connsiteX55" fmla="*/ 6087705 w 6563955"/>
              <a:gd name="connsiteY55" fmla="*/ 1000125 h 4629150"/>
              <a:gd name="connsiteX56" fmla="*/ 6087705 w 6563955"/>
              <a:gd name="connsiteY56" fmla="*/ 895350 h 4629150"/>
              <a:gd name="connsiteX57" fmla="*/ 6211530 w 6563955"/>
              <a:gd name="connsiteY57" fmla="*/ 685800 h 4629150"/>
              <a:gd name="connsiteX58" fmla="*/ 6221055 w 6563955"/>
              <a:gd name="connsiteY58" fmla="*/ 581025 h 4629150"/>
              <a:gd name="connsiteX59" fmla="*/ 6221055 w 6563955"/>
              <a:gd name="connsiteY59" fmla="*/ 504825 h 4629150"/>
              <a:gd name="connsiteX60" fmla="*/ 6306780 w 6563955"/>
              <a:gd name="connsiteY60" fmla="*/ 352425 h 4629150"/>
              <a:gd name="connsiteX61" fmla="*/ 6344880 w 6563955"/>
              <a:gd name="connsiteY61" fmla="*/ 238125 h 4629150"/>
              <a:gd name="connsiteX62" fmla="*/ 6468705 w 6563955"/>
              <a:gd name="connsiteY62" fmla="*/ 95250 h 4629150"/>
              <a:gd name="connsiteX63" fmla="*/ 6563955 w 6563955"/>
              <a:gd name="connsiteY63" fmla="*/ 0 h 4629150"/>
              <a:gd name="connsiteX0" fmla="*/ 1230 w 6468705"/>
              <a:gd name="connsiteY0" fmla="*/ 4533900 h 4533900"/>
              <a:gd name="connsiteX1" fmla="*/ 29805 w 6468705"/>
              <a:gd name="connsiteY1" fmla="*/ 4400550 h 4533900"/>
              <a:gd name="connsiteX2" fmla="*/ 201255 w 6468705"/>
              <a:gd name="connsiteY2" fmla="*/ 4362450 h 4533900"/>
              <a:gd name="connsiteX3" fmla="*/ 391755 w 6468705"/>
              <a:gd name="connsiteY3" fmla="*/ 4410075 h 4533900"/>
              <a:gd name="connsiteX4" fmla="*/ 534630 w 6468705"/>
              <a:gd name="connsiteY4" fmla="*/ 4362450 h 4533900"/>
              <a:gd name="connsiteX5" fmla="*/ 677505 w 6468705"/>
              <a:gd name="connsiteY5" fmla="*/ 4343400 h 4533900"/>
              <a:gd name="connsiteX6" fmla="*/ 820380 w 6468705"/>
              <a:gd name="connsiteY6" fmla="*/ 4191000 h 4533900"/>
              <a:gd name="connsiteX7" fmla="*/ 820380 w 6468705"/>
              <a:gd name="connsiteY7" fmla="*/ 4086225 h 4533900"/>
              <a:gd name="connsiteX8" fmla="*/ 991830 w 6468705"/>
              <a:gd name="connsiteY8" fmla="*/ 3962400 h 4533900"/>
              <a:gd name="connsiteX9" fmla="*/ 1068030 w 6468705"/>
              <a:gd name="connsiteY9" fmla="*/ 3790950 h 4533900"/>
              <a:gd name="connsiteX10" fmla="*/ 1191855 w 6468705"/>
              <a:gd name="connsiteY10" fmla="*/ 3619500 h 4533900"/>
              <a:gd name="connsiteX11" fmla="*/ 1477605 w 6468705"/>
              <a:gd name="connsiteY11" fmla="*/ 3562350 h 4533900"/>
              <a:gd name="connsiteX12" fmla="*/ 1572855 w 6468705"/>
              <a:gd name="connsiteY12" fmla="*/ 3695700 h 4533900"/>
              <a:gd name="connsiteX13" fmla="*/ 1677630 w 6468705"/>
              <a:gd name="connsiteY13" fmla="*/ 3790950 h 4533900"/>
              <a:gd name="connsiteX14" fmla="*/ 1782405 w 6468705"/>
              <a:gd name="connsiteY14" fmla="*/ 3829050 h 4533900"/>
              <a:gd name="connsiteX15" fmla="*/ 1820505 w 6468705"/>
              <a:gd name="connsiteY15" fmla="*/ 3752850 h 4533900"/>
              <a:gd name="connsiteX16" fmla="*/ 1887180 w 6468705"/>
              <a:gd name="connsiteY16" fmla="*/ 3619500 h 4533900"/>
              <a:gd name="connsiteX17" fmla="*/ 2011005 w 6468705"/>
              <a:gd name="connsiteY17" fmla="*/ 3448050 h 4533900"/>
              <a:gd name="connsiteX18" fmla="*/ 2115780 w 6468705"/>
              <a:gd name="connsiteY18" fmla="*/ 3371850 h 4533900"/>
              <a:gd name="connsiteX19" fmla="*/ 2211030 w 6468705"/>
              <a:gd name="connsiteY19" fmla="*/ 3276600 h 4533900"/>
              <a:gd name="connsiteX20" fmla="*/ 2344380 w 6468705"/>
              <a:gd name="connsiteY20" fmla="*/ 3343275 h 4533900"/>
              <a:gd name="connsiteX21" fmla="*/ 2620605 w 6468705"/>
              <a:gd name="connsiteY21" fmla="*/ 3448050 h 4533900"/>
              <a:gd name="connsiteX22" fmla="*/ 3030180 w 6468705"/>
              <a:gd name="connsiteY22" fmla="*/ 3695700 h 4533900"/>
              <a:gd name="connsiteX23" fmla="*/ 3154005 w 6468705"/>
              <a:gd name="connsiteY23" fmla="*/ 3695700 h 4533900"/>
              <a:gd name="connsiteX24" fmla="*/ 3182580 w 6468705"/>
              <a:gd name="connsiteY24" fmla="*/ 3533775 h 4533900"/>
              <a:gd name="connsiteX25" fmla="*/ 3334980 w 6468705"/>
              <a:gd name="connsiteY25" fmla="*/ 3571875 h 4533900"/>
              <a:gd name="connsiteX26" fmla="*/ 3477855 w 6468705"/>
              <a:gd name="connsiteY26" fmla="*/ 3600450 h 4533900"/>
              <a:gd name="connsiteX27" fmla="*/ 3715980 w 6468705"/>
              <a:gd name="connsiteY27" fmla="*/ 3533775 h 4533900"/>
              <a:gd name="connsiteX28" fmla="*/ 3982680 w 6468705"/>
              <a:gd name="connsiteY28" fmla="*/ 3486150 h 4533900"/>
              <a:gd name="connsiteX29" fmla="*/ 4116030 w 6468705"/>
              <a:gd name="connsiteY29" fmla="*/ 3381375 h 4533900"/>
              <a:gd name="connsiteX30" fmla="*/ 4201755 w 6468705"/>
              <a:gd name="connsiteY30" fmla="*/ 3343275 h 4533900"/>
              <a:gd name="connsiteX31" fmla="*/ 4487505 w 6468705"/>
              <a:gd name="connsiteY31" fmla="*/ 3409950 h 4533900"/>
              <a:gd name="connsiteX32" fmla="*/ 4592280 w 6468705"/>
              <a:gd name="connsiteY32" fmla="*/ 3476625 h 4533900"/>
              <a:gd name="connsiteX33" fmla="*/ 4839930 w 6468705"/>
              <a:gd name="connsiteY33" fmla="*/ 3362325 h 4533900"/>
              <a:gd name="connsiteX34" fmla="*/ 5011380 w 6468705"/>
              <a:gd name="connsiteY34" fmla="*/ 3352800 h 4533900"/>
              <a:gd name="connsiteX35" fmla="*/ 5182830 w 6468705"/>
              <a:gd name="connsiteY35" fmla="*/ 3286125 h 4533900"/>
              <a:gd name="connsiteX36" fmla="*/ 5268555 w 6468705"/>
              <a:gd name="connsiteY36" fmla="*/ 3219450 h 4533900"/>
              <a:gd name="connsiteX37" fmla="*/ 5382855 w 6468705"/>
              <a:gd name="connsiteY37" fmla="*/ 3133725 h 4533900"/>
              <a:gd name="connsiteX38" fmla="*/ 5516205 w 6468705"/>
              <a:gd name="connsiteY38" fmla="*/ 3162300 h 4533900"/>
              <a:gd name="connsiteX39" fmla="*/ 5735280 w 6468705"/>
              <a:gd name="connsiteY39" fmla="*/ 3200400 h 4533900"/>
              <a:gd name="connsiteX40" fmla="*/ 5925780 w 6468705"/>
              <a:gd name="connsiteY40" fmla="*/ 3228975 h 4533900"/>
              <a:gd name="connsiteX41" fmla="*/ 5925780 w 6468705"/>
              <a:gd name="connsiteY41" fmla="*/ 3105150 h 4533900"/>
              <a:gd name="connsiteX42" fmla="*/ 5878155 w 6468705"/>
              <a:gd name="connsiteY42" fmla="*/ 3028950 h 4533900"/>
              <a:gd name="connsiteX43" fmla="*/ 5840055 w 6468705"/>
              <a:gd name="connsiteY43" fmla="*/ 2933700 h 4533900"/>
              <a:gd name="connsiteX44" fmla="*/ 5830530 w 6468705"/>
              <a:gd name="connsiteY44" fmla="*/ 2762250 h 4533900"/>
              <a:gd name="connsiteX45" fmla="*/ 5801955 w 6468705"/>
              <a:gd name="connsiteY45" fmla="*/ 2676525 h 4533900"/>
              <a:gd name="connsiteX46" fmla="*/ 5821005 w 6468705"/>
              <a:gd name="connsiteY46" fmla="*/ 2343150 h 4533900"/>
              <a:gd name="connsiteX47" fmla="*/ 5982930 w 6468705"/>
              <a:gd name="connsiteY47" fmla="*/ 2066925 h 4533900"/>
              <a:gd name="connsiteX48" fmla="*/ 6087705 w 6468705"/>
              <a:gd name="connsiteY48" fmla="*/ 1924050 h 4533900"/>
              <a:gd name="connsiteX49" fmla="*/ 6087705 w 6468705"/>
              <a:gd name="connsiteY49" fmla="*/ 1714500 h 4533900"/>
              <a:gd name="connsiteX50" fmla="*/ 6078180 w 6468705"/>
              <a:gd name="connsiteY50" fmla="*/ 1571625 h 4533900"/>
              <a:gd name="connsiteX51" fmla="*/ 6040080 w 6468705"/>
              <a:gd name="connsiteY51" fmla="*/ 1504950 h 4533900"/>
              <a:gd name="connsiteX52" fmla="*/ 6001980 w 6468705"/>
              <a:gd name="connsiteY52" fmla="*/ 1314450 h 4533900"/>
              <a:gd name="connsiteX53" fmla="*/ 6021030 w 6468705"/>
              <a:gd name="connsiteY53" fmla="*/ 1152525 h 4533900"/>
              <a:gd name="connsiteX54" fmla="*/ 6097230 w 6468705"/>
              <a:gd name="connsiteY54" fmla="*/ 1057275 h 4533900"/>
              <a:gd name="connsiteX55" fmla="*/ 6087705 w 6468705"/>
              <a:gd name="connsiteY55" fmla="*/ 904875 h 4533900"/>
              <a:gd name="connsiteX56" fmla="*/ 6087705 w 6468705"/>
              <a:gd name="connsiteY56" fmla="*/ 800100 h 4533900"/>
              <a:gd name="connsiteX57" fmla="*/ 6211530 w 6468705"/>
              <a:gd name="connsiteY57" fmla="*/ 590550 h 4533900"/>
              <a:gd name="connsiteX58" fmla="*/ 6221055 w 6468705"/>
              <a:gd name="connsiteY58" fmla="*/ 485775 h 4533900"/>
              <a:gd name="connsiteX59" fmla="*/ 6221055 w 6468705"/>
              <a:gd name="connsiteY59" fmla="*/ 409575 h 4533900"/>
              <a:gd name="connsiteX60" fmla="*/ 6306780 w 6468705"/>
              <a:gd name="connsiteY60" fmla="*/ 257175 h 4533900"/>
              <a:gd name="connsiteX61" fmla="*/ 6344880 w 6468705"/>
              <a:gd name="connsiteY61" fmla="*/ 142875 h 4533900"/>
              <a:gd name="connsiteX62" fmla="*/ 6468705 w 6468705"/>
              <a:gd name="connsiteY62" fmla="*/ 0 h 4533900"/>
              <a:gd name="connsiteX0" fmla="*/ 1230 w 6344880"/>
              <a:gd name="connsiteY0" fmla="*/ 4391025 h 4391025"/>
              <a:gd name="connsiteX1" fmla="*/ 29805 w 6344880"/>
              <a:gd name="connsiteY1" fmla="*/ 4257675 h 4391025"/>
              <a:gd name="connsiteX2" fmla="*/ 201255 w 6344880"/>
              <a:gd name="connsiteY2" fmla="*/ 4219575 h 4391025"/>
              <a:gd name="connsiteX3" fmla="*/ 391755 w 6344880"/>
              <a:gd name="connsiteY3" fmla="*/ 4267200 h 4391025"/>
              <a:gd name="connsiteX4" fmla="*/ 534630 w 6344880"/>
              <a:gd name="connsiteY4" fmla="*/ 4219575 h 4391025"/>
              <a:gd name="connsiteX5" fmla="*/ 677505 w 6344880"/>
              <a:gd name="connsiteY5" fmla="*/ 4200525 h 4391025"/>
              <a:gd name="connsiteX6" fmla="*/ 820380 w 6344880"/>
              <a:gd name="connsiteY6" fmla="*/ 4048125 h 4391025"/>
              <a:gd name="connsiteX7" fmla="*/ 820380 w 6344880"/>
              <a:gd name="connsiteY7" fmla="*/ 3943350 h 4391025"/>
              <a:gd name="connsiteX8" fmla="*/ 991830 w 6344880"/>
              <a:gd name="connsiteY8" fmla="*/ 3819525 h 4391025"/>
              <a:gd name="connsiteX9" fmla="*/ 1068030 w 6344880"/>
              <a:gd name="connsiteY9" fmla="*/ 3648075 h 4391025"/>
              <a:gd name="connsiteX10" fmla="*/ 1191855 w 6344880"/>
              <a:gd name="connsiteY10" fmla="*/ 3476625 h 4391025"/>
              <a:gd name="connsiteX11" fmla="*/ 1477605 w 6344880"/>
              <a:gd name="connsiteY11" fmla="*/ 3419475 h 4391025"/>
              <a:gd name="connsiteX12" fmla="*/ 1572855 w 6344880"/>
              <a:gd name="connsiteY12" fmla="*/ 3552825 h 4391025"/>
              <a:gd name="connsiteX13" fmla="*/ 1677630 w 6344880"/>
              <a:gd name="connsiteY13" fmla="*/ 3648075 h 4391025"/>
              <a:gd name="connsiteX14" fmla="*/ 1782405 w 6344880"/>
              <a:gd name="connsiteY14" fmla="*/ 3686175 h 4391025"/>
              <a:gd name="connsiteX15" fmla="*/ 1820505 w 6344880"/>
              <a:gd name="connsiteY15" fmla="*/ 3609975 h 4391025"/>
              <a:gd name="connsiteX16" fmla="*/ 1887180 w 6344880"/>
              <a:gd name="connsiteY16" fmla="*/ 3476625 h 4391025"/>
              <a:gd name="connsiteX17" fmla="*/ 2011005 w 6344880"/>
              <a:gd name="connsiteY17" fmla="*/ 3305175 h 4391025"/>
              <a:gd name="connsiteX18" fmla="*/ 2115780 w 6344880"/>
              <a:gd name="connsiteY18" fmla="*/ 3228975 h 4391025"/>
              <a:gd name="connsiteX19" fmla="*/ 2211030 w 6344880"/>
              <a:gd name="connsiteY19" fmla="*/ 3133725 h 4391025"/>
              <a:gd name="connsiteX20" fmla="*/ 2344380 w 6344880"/>
              <a:gd name="connsiteY20" fmla="*/ 3200400 h 4391025"/>
              <a:gd name="connsiteX21" fmla="*/ 2620605 w 6344880"/>
              <a:gd name="connsiteY21" fmla="*/ 3305175 h 4391025"/>
              <a:gd name="connsiteX22" fmla="*/ 3030180 w 6344880"/>
              <a:gd name="connsiteY22" fmla="*/ 3552825 h 4391025"/>
              <a:gd name="connsiteX23" fmla="*/ 3154005 w 6344880"/>
              <a:gd name="connsiteY23" fmla="*/ 3552825 h 4391025"/>
              <a:gd name="connsiteX24" fmla="*/ 3182580 w 6344880"/>
              <a:gd name="connsiteY24" fmla="*/ 3390900 h 4391025"/>
              <a:gd name="connsiteX25" fmla="*/ 3334980 w 6344880"/>
              <a:gd name="connsiteY25" fmla="*/ 3429000 h 4391025"/>
              <a:gd name="connsiteX26" fmla="*/ 3477855 w 6344880"/>
              <a:gd name="connsiteY26" fmla="*/ 3457575 h 4391025"/>
              <a:gd name="connsiteX27" fmla="*/ 3715980 w 6344880"/>
              <a:gd name="connsiteY27" fmla="*/ 3390900 h 4391025"/>
              <a:gd name="connsiteX28" fmla="*/ 3982680 w 6344880"/>
              <a:gd name="connsiteY28" fmla="*/ 3343275 h 4391025"/>
              <a:gd name="connsiteX29" fmla="*/ 4116030 w 6344880"/>
              <a:gd name="connsiteY29" fmla="*/ 3238500 h 4391025"/>
              <a:gd name="connsiteX30" fmla="*/ 4201755 w 6344880"/>
              <a:gd name="connsiteY30" fmla="*/ 3200400 h 4391025"/>
              <a:gd name="connsiteX31" fmla="*/ 4487505 w 6344880"/>
              <a:gd name="connsiteY31" fmla="*/ 3267075 h 4391025"/>
              <a:gd name="connsiteX32" fmla="*/ 4592280 w 6344880"/>
              <a:gd name="connsiteY32" fmla="*/ 3333750 h 4391025"/>
              <a:gd name="connsiteX33" fmla="*/ 4839930 w 6344880"/>
              <a:gd name="connsiteY33" fmla="*/ 3219450 h 4391025"/>
              <a:gd name="connsiteX34" fmla="*/ 5011380 w 6344880"/>
              <a:gd name="connsiteY34" fmla="*/ 3209925 h 4391025"/>
              <a:gd name="connsiteX35" fmla="*/ 5182830 w 6344880"/>
              <a:gd name="connsiteY35" fmla="*/ 3143250 h 4391025"/>
              <a:gd name="connsiteX36" fmla="*/ 5268555 w 6344880"/>
              <a:gd name="connsiteY36" fmla="*/ 3076575 h 4391025"/>
              <a:gd name="connsiteX37" fmla="*/ 5382855 w 6344880"/>
              <a:gd name="connsiteY37" fmla="*/ 2990850 h 4391025"/>
              <a:gd name="connsiteX38" fmla="*/ 5516205 w 6344880"/>
              <a:gd name="connsiteY38" fmla="*/ 3019425 h 4391025"/>
              <a:gd name="connsiteX39" fmla="*/ 5735280 w 6344880"/>
              <a:gd name="connsiteY39" fmla="*/ 3057525 h 4391025"/>
              <a:gd name="connsiteX40" fmla="*/ 5925780 w 6344880"/>
              <a:gd name="connsiteY40" fmla="*/ 3086100 h 4391025"/>
              <a:gd name="connsiteX41" fmla="*/ 5925780 w 6344880"/>
              <a:gd name="connsiteY41" fmla="*/ 2962275 h 4391025"/>
              <a:gd name="connsiteX42" fmla="*/ 5878155 w 6344880"/>
              <a:gd name="connsiteY42" fmla="*/ 2886075 h 4391025"/>
              <a:gd name="connsiteX43" fmla="*/ 5840055 w 6344880"/>
              <a:gd name="connsiteY43" fmla="*/ 2790825 h 4391025"/>
              <a:gd name="connsiteX44" fmla="*/ 5830530 w 6344880"/>
              <a:gd name="connsiteY44" fmla="*/ 2619375 h 4391025"/>
              <a:gd name="connsiteX45" fmla="*/ 5801955 w 6344880"/>
              <a:gd name="connsiteY45" fmla="*/ 2533650 h 4391025"/>
              <a:gd name="connsiteX46" fmla="*/ 5821005 w 6344880"/>
              <a:gd name="connsiteY46" fmla="*/ 2200275 h 4391025"/>
              <a:gd name="connsiteX47" fmla="*/ 5982930 w 6344880"/>
              <a:gd name="connsiteY47" fmla="*/ 1924050 h 4391025"/>
              <a:gd name="connsiteX48" fmla="*/ 6087705 w 6344880"/>
              <a:gd name="connsiteY48" fmla="*/ 1781175 h 4391025"/>
              <a:gd name="connsiteX49" fmla="*/ 6087705 w 6344880"/>
              <a:gd name="connsiteY49" fmla="*/ 1571625 h 4391025"/>
              <a:gd name="connsiteX50" fmla="*/ 6078180 w 6344880"/>
              <a:gd name="connsiteY50" fmla="*/ 1428750 h 4391025"/>
              <a:gd name="connsiteX51" fmla="*/ 6040080 w 6344880"/>
              <a:gd name="connsiteY51" fmla="*/ 1362075 h 4391025"/>
              <a:gd name="connsiteX52" fmla="*/ 6001980 w 6344880"/>
              <a:gd name="connsiteY52" fmla="*/ 1171575 h 4391025"/>
              <a:gd name="connsiteX53" fmla="*/ 6021030 w 6344880"/>
              <a:gd name="connsiteY53" fmla="*/ 1009650 h 4391025"/>
              <a:gd name="connsiteX54" fmla="*/ 6097230 w 6344880"/>
              <a:gd name="connsiteY54" fmla="*/ 914400 h 4391025"/>
              <a:gd name="connsiteX55" fmla="*/ 6087705 w 6344880"/>
              <a:gd name="connsiteY55" fmla="*/ 762000 h 4391025"/>
              <a:gd name="connsiteX56" fmla="*/ 6087705 w 6344880"/>
              <a:gd name="connsiteY56" fmla="*/ 657225 h 4391025"/>
              <a:gd name="connsiteX57" fmla="*/ 6211530 w 6344880"/>
              <a:gd name="connsiteY57" fmla="*/ 447675 h 4391025"/>
              <a:gd name="connsiteX58" fmla="*/ 6221055 w 6344880"/>
              <a:gd name="connsiteY58" fmla="*/ 342900 h 4391025"/>
              <a:gd name="connsiteX59" fmla="*/ 6221055 w 6344880"/>
              <a:gd name="connsiteY59" fmla="*/ 266700 h 4391025"/>
              <a:gd name="connsiteX60" fmla="*/ 6306780 w 6344880"/>
              <a:gd name="connsiteY60" fmla="*/ 114300 h 4391025"/>
              <a:gd name="connsiteX61" fmla="*/ 6344880 w 6344880"/>
              <a:gd name="connsiteY61" fmla="*/ 0 h 4391025"/>
              <a:gd name="connsiteX0" fmla="*/ 1230 w 6306780"/>
              <a:gd name="connsiteY0" fmla="*/ 4276725 h 4276725"/>
              <a:gd name="connsiteX1" fmla="*/ 29805 w 6306780"/>
              <a:gd name="connsiteY1" fmla="*/ 4143375 h 4276725"/>
              <a:gd name="connsiteX2" fmla="*/ 201255 w 6306780"/>
              <a:gd name="connsiteY2" fmla="*/ 4105275 h 4276725"/>
              <a:gd name="connsiteX3" fmla="*/ 391755 w 6306780"/>
              <a:gd name="connsiteY3" fmla="*/ 4152900 h 4276725"/>
              <a:gd name="connsiteX4" fmla="*/ 534630 w 6306780"/>
              <a:gd name="connsiteY4" fmla="*/ 4105275 h 4276725"/>
              <a:gd name="connsiteX5" fmla="*/ 677505 w 6306780"/>
              <a:gd name="connsiteY5" fmla="*/ 4086225 h 4276725"/>
              <a:gd name="connsiteX6" fmla="*/ 820380 w 6306780"/>
              <a:gd name="connsiteY6" fmla="*/ 3933825 h 4276725"/>
              <a:gd name="connsiteX7" fmla="*/ 820380 w 6306780"/>
              <a:gd name="connsiteY7" fmla="*/ 3829050 h 4276725"/>
              <a:gd name="connsiteX8" fmla="*/ 991830 w 6306780"/>
              <a:gd name="connsiteY8" fmla="*/ 3705225 h 4276725"/>
              <a:gd name="connsiteX9" fmla="*/ 1068030 w 6306780"/>
              <a:gd name="connsiteY9" fmla="*/ 3533775 h 4276725"/>
              <a:gd name="connsiteX10" fmla="*/ 1191855 w 6306780"/>
              <a:gd name="connsiteY10" fmla="*/ 3362325 h 4276725"/>
              <a:gd name="connsiteX11" fmla="*/ 1477605 w 6306780"/>
              <a:gd name="connsiteY11" fmla="*/ 3305175 h 4276725"/>
              <a:gd name="connsiteX12" fmla="*/ 1572855 w 6306780"/>
              <a:gd name="connsiteY12" fmla="*/ 3438525 h 4276725"/>
              <a:gd name="connsiteX13" fmla="*/ 1677630 w 6306780"/>
              <a:gd name="connsiteY13" fmla="*/ 3533775 h 4276725"/>
              <a:gd name="connsiteX14" fmla="*/ 1782405 w 6306780"/>
              <a:gd name="connsiteY14" fmla="*/ 3571875 h 4276725"/>
              <a:gd name="connsiteX15" fmla="*/ 1820505 w 6306780"/>
              <a:gd name="connsiteY15" fmla="*/ 3495675 h 4276725"/>
              <a:gd name="connsiteX16" fmla="*/ 1887180 w 6306780"/>
              <a:gd name="connsiteY16" fmla="*/ 3362325 h 4276725"/>
              <a:gd name="connsiteX17" fmla="*/ 2011005 w 6306780"/>
              <a:gd name="connsiteY17" fmla="*/ 3190875 h 4276725"/>
              <a:gd name="connsiteX18" fmla="*/ 2115780 w 6306780"/>
              <a:gd name="connsiteY18" fmla="*/ 3114675 h 4276725"/>
              <a:gd name="connsiteX19" fmla="*/ 2211030 w 6306780"/>
              <a:gd name="connsiteY19" fmla="*/ 3019425 h 4276725"/>
              <a:gd name="connsiteX20" fmla="*/ 2344380 w 6306780"/>
              <a:gd name="connsiteY20" fmla="*/ 3086100 h 4276725"/>
              <a:gd name="connsiteX21" fmla="*/ 2620605 w 6306780"/>
              <a:gd name="connsiteY21" fmla="*/ 3190875 h 4276725"/>
              <a:gd name="connsiteX22" fmla="*/ 3030180 w 6306780"/>
              <a:gd name="connsiteY22" fmla="*/ 3438525 h 4276725"/>
              <a:gd name="connsiteX23" fmla="*/ 3154005 w 6306780"/>
              <a:gd name="connsiteY23" fmla="*/ 3438525 h 4276725"/>
              <a:gd name="connsiteX24" fmla="*/ 3182580 w 6306780"/>
              <a:gd name="connsiteY24" fmla="*/ 3276600 h 4276725"/>
              <a:gd name="connsiteX25" fmla="*/ 3334980 w 6306780"/>
              <a:gd name="connsiteY25" fmla="*/ 3314700 h 4276725"/>
              <a:gd name="connsiteX26" fmla="*/ 3477855 w 6306780"/>
              <a:gd name="connsiteY26" fmla="*/ 3343275 h 4276725"/>
              <a:gd name="connsiteX27" fmla="*/ 3715980 w 6306780"/>
              <a:gd name="connsiteY27" fmla="*/ 3276600 h 4276725"/>
              <a:gd name="connsiteX28" fmla="*/ 3982680 w 6306780"/>
              <a:gd name="connsiteY28" fmla="*/ 3228975 h 4276725"/>
              <a:gd name="connsiteX29" fmla="*/ 4116030 w 6306780"/>
              <a:gd name="connsiteY29" fmla="*/ 3124200 h 4276725"/>
              <a:gd name="connsiteX30" fmla="*/ 4201755 w 6306780"/>
              <a:gd name="connsiteY30" fmla="*/ 3086100 h 4276725"/>
              <a:gd name="connsiteX31" fmla="*/ 4487505 w 6306780"/>
              <a:gd name="connsiteY31" fmla="*/ 3152775 h 4276725"/>
              <a:gd name="connsiteX32" fmla="*/ 4592280 w 6306780"/>
              <a:gd name="connsiteY32" fmla="*/ 3219450 h 4276725"/>
              <a:gd name="connsiteX33" fmla="*/ 4839930 w 6306780"/>
              <a:gd name="connsiteY33" fmla="*/ 3105150 h 4276725"/>
              <a:gd name="connsiteX34" fmla="*/ 5011380 w 6306780"/>
              <a:gd name="connsiteY34" fmla="*/ 3095625 h 4276725"/>
              <a:gd name="connsiteX35" fmla="*/ 5182830 w 6306780"/>
              <a:gd name="connsiteY35" fmla="*/ 3028950 h 4276725"/>
              <a:gd name="connsiteX36" fmla="*/ 5268555 w 6306780"/>
              <a:gd name="connsiteY36" fmla="*/ 2962275 h 4276725"/>
              <a:gd name="connsiteX37" fmla="*/ 5382855 w 6306780"/>
              <a:gd name="connsiteY37" fmla="*/ 2876550 h 4276725"/>
              <a:gd name="connsiteX38" fmla="*/ 5516205 w 6306780"/>
              <a:gd name="connsiteY38" fmla="*/ 2905125 h 4276725"/>
              <a:gd name="connsiteX39" fmla="*/ 5735280 w 6306780"/>
              <a:gd name="connsiteY39" fmla="*/ 2943225 h 4276725"/>
              <a:gd name="connsiteX40" fmla="*/ 5925780 w 6306780"/>
              <a:gd name="connsiteY40" fmla="*/ 2971800 h 4276725"/>
              <a:gd name="connsiteX41" fmla="*/ 5925780 w 6306780"/>
              <a:gd name="connsiteY41" fmla="*/ 2847975 h 4276725"/>
              <a:gd name="connsiteX42" fmla="*/ 5878155 w 6306780"/>
              <a:gd name="connsiteY42" fmla="*/ 2771775 h 4276725"/>
              <a:gd name="connsiteX43" fmla="*/ 5840055 w 6306780"/>
              <a:gd name="connsiteY43" fmla="*/ 2676525 h 4276725"/>
              <a:gd name="connsiteX44" fmla="*/ 5830530 w 6306780"/>
              <a:gd name="connsiteY44" fmla="*/ 2505075 h 4276725"/>
              <a:gd name="connsiteX45" fmla="*/ 5801955 w 6306780"/>
              <a:gd name="connsiteY45" fmla="*/ 2419350 h 4276725"/>
              <a:gd name="connsiteX46" fmla="*/ 5821005 w 6306780"/>
              <a:gd name="connsiteY46" fmla="*/ 2085975 h 4276725"/>
              <a:gd name="connsiteX47" fmla="*/ 5982930 w 6306780"/>
              <a:gd name="connsiteY47" fmla="*/ 1809750 h 4276725"/>
              <a:gd name="connsiteX48" fmla="*/ 6087705 w 6306780"/>
              <a:gd name="connsiteY48" fmla="*/ 1666875 h 4276725"/>
              <a:gd name="connsiteX49" fmla="*/ 6087705 w 6306780"/>
              <a:gd name="connsiteY49" fmla="*/ 1457325 h 4276725"/>
              <a:gd name="connsiteX50" fmla="*/ 6078180 w 6306780"/>
              <a:gd name="connsiteY50" fmla="*/ 1314450 h 4276725"/>
              <a:gd name="connsiteX51" fmla="*/ 6040080 w 6306780"/>
              <a:gd name="connsiteY51" fmla="*/ 1247775 h 4276725"/>
              <a:gd name="connsiteX52" fmla="*/ 6001980 w 6306780"/>
              <a:gd name="connsiteY52" fmla="*/ 1057275 h 4276725"/>
              <a:gd name="connsiteX53" fmla="*/ 6021030 w 6306780"/>
              <a:gd name="connsiteY53" fmla="*/ 895350 h 4276725"/>
              <a:gd name="connsiteX54" fmla="*/ 6097230 w 6306780"/>
              <a:gd name="connsiteY54" fmla="*/ 800100 h 4276725"/>
              <a:gd name="connsiteX55" fmla="*/ 6087705 w 6306780"/>
              <a:gd name="connsiteY55" fmla="*/ 647700 h 4276725"/>
              <a:gd name="connsiteX56" fmla="*/ 6087705 w 6306780"/>
              <a:gd name="connsiteY56" fmla="*/ 542925 h 4276725"/>
              <a:gd name="connsiteX57" fmla="*/ 6211530 w 6306780"/>
              <a:gd name="connsiteY57" fmla="*/ 333375 h 4276725"/>
              <a:gd name="connsiteX58" fmla="*/ 6221055 w 6306780"/>
              <a:gd name="connsiteY58" fmla="*/ 228600 h 4276725"/>
              <a:gd name="connsiteX59" fmla="*/ 6221055 w 6306780"/>
              <a:gd name="connsiteY59" fmla="*/ 152400 h 4276725"/>
              <a:gd name="connsiteX60" fmla="*/ 6306780 w 6306780"/>
              <a:gd name="connsiteY60" fmla="*/ 0 h 4276725"/>
              <a:gd name="connsiteX0" fmla="*/ 1230 w 6224126"/>
              <a:gd name="connsiteY0" fmla="*/ 4124325 h 4124325"/>
              <a:gd name="connsiteX1" fmla="*/ 29805 w 6224126"/>
              <a:gd name="connsiteY1" fmla="*/ 3990975 h 4124325"/>
              <a:gd name="connsiteX2" fmla="*/ 201255 w 6224126"/>
              <a:gd name="connsiteY2" fmla="*/ 3952875 h 4124325"/>
              <a:gd name="connsiteX3" fmla="*/ 391755 w 6224126"/>
              <a:gd name="connsiteY3" fmla="*/ 4000500 h 4124325"/>
              <a:gd name="connsiteX4" fmla="*/ 534630 w 6224126"/>
              <a:gd name="connsiteY4" fmla="*/ 3952875 h 4124325"/>
              <a:gd name="connsiteX5" fmla="*/ 677505 w 6224126"/>
              <a:gd name="connsiteY5" fmla="*/ 3933825 h 4124325"/>
              <a:gd name="connsiteX6" fmla="*/ 820380 w 6224126"/>
              <a:gd name="connsiteY6" fmla="*/ 3781425 h 4124325"/>
              <a:gd name="connsiteX7" fmla="*/ 820380 w 6224126"/>
              <a:gd name="connsiteY7" fmla="*/ 3676650 h 4124325"/>
              <a:gd name="connsiteX8" fmla="*/ 991830 w 6224126"/>
              <a:gd name="connsiteY8" fmla="*/ 3552825 h 4124325"/>
              <a:gd name="connsiteX9" fmla="*/ 1068030 w 6224126"/>
              <a:gd name="connsiteY9" fmla="*/ 3381375 h 4124325"/>
              <a:gd name="connsiteX10" fmla="*/ 1191855 w 6224126"/>
              <a:gd name="connsiteY10" fmla="*/ 3209925 h 4124325"/>
              <a:gd name="connsiteX11" fmla="*/ 1477605 w 6224126"/>
              <a:gd name="connsiteY11" fmla="*/ 3152775 h 4124325"/>
              <a:gd name="connsiteX12" fmla="*/ 1572855 w 6224126"/>
              <a:gd name="connsiteY12" fmla="*/ 3286125 h 4124325"/>
              <a:gd name="connsiteX13" fmla="*/ 1677630 w 6224126"/>
              <a:gd name="connsiteY13" fmla="*/ 3381375 h 4124325"/>
              <a:gd name="connsiteX14" fmla="*/ 1782405 w 6224126"/>
              <a:gd name="connsiteY14" fmla="*/ 3419475 h 4124325"/>
              <a:gd name="connsiteX15" fmla="*/ 1820505 w 6224126"/>
              <a:gd name="connsiteY15" fmla="*/ 3343275 h 4124325"/>
              <a:gd name="connsiteX16" fmla="*/ 1887180 w 6224126"/>
              <a:gd name="connsiteY16" fmla="*/ 3209925 h 4124325"/>
              <a:gd name="connsiteX17" fmla="*/ 2011005 w 6224126"/>
              <a:gd name="connsiteY17" fmla="*/ 3038475 h 4124325"/>
              <a:gd name="connsiteX18" fmla="*/ 2115780 w 6224126"/>
              <a:gd name="connsiteY18" fmla="*/ 2962275 h 4124325"/>
              <a:gd name="connsiteX19" fmla="*/ 2211030 w 6224126"/>
              <a:gd name="connsiteY19" fmla="*/ 2867025 h 4124325"/>
              <a:gd name="connsiteX20" fmla="*/ 2344380 w 6224126"/>
              <a:gd name="connsiteY20" fmla="*/ 2933700 h 4124325"/>
              <a:gd name="connsiteX21" fmla="*/ 2620605 w 6224126"/>
              <a:gd name="connsiteY21" fmla="*/ 3038475 h 4124325"/>
              <a:gd name="connsiteX22" fmla="*/ 3030180 w 6224126"/>
              <a:gd name="connsiteY22" fmla="*/ 3286125 h 4124325"/>
              <a:gd name="connsiteX23" fmla="*/ 3154005 w 6224126"/>
              <a:gd name="connsiteY23" fmla="*/ 3286125 h 4124325"/>
              <a:gd name="connsiteX24" fmla="*/ 3182580 w 6224126"/>
              <a:gd name="connsiteY24" fmla="*/ 3124200 h 4124325"/>
              <a:gd name="connsiteX25" fmla="*/ 3334980 w 6224126"/>
              <a:gd name="connsiteY25" fmla="*/ 3162300 h 4124325"/>
              <a:gd name="connsiteX26" fmla="*/ 3477855 w 6224126"/>
              <a:gd name="connsiteY26" fmla="*/ 3190875 h 4124325"/>
              <a:gd name="connsiteX27" fmla="*/ 3715980 w 6224126"/>
              <a:gd name="connsiteY27" fmla="*/ 3124200 h 4124325"/>
              <a:gd name="connsiteX28" fmla="*/ 3982680 w 6224126"/>
              <a:gd name="connsiteY28" fmla="*/ 3076575 h 4124325"/>
              <a:gd name="connsiteX29" fmla="*/ 4116030 w 6224126"/>
              <a:gd name="connsiteY29" fmla="*/ 2971800 h 4124325"/>
              <a:gd name="connsiteX30" fmla="*/ 4201755 w 6224126"/>
              <a:gd name="connsiteY30" fmla="*/ 2933700 h 4124325"/>
              <a:gd name="connsiteX31" fmla="*/ 4487505 w 6224126"/>
              <a:gd name="connsiteY31" fmla="*/ 3000375 h 4124325"/>
              <a:gd name="connsiteX32" fmla="*/ 4592280 w 6224126"/>
              <a:gd name="connsiteY32" fmla="*/ 3067050 h 4124325"/>
              <a:gd name="connsiteX33" fmla="*/ 4839930 w 6224126"/>
              <a:gd name="connsiteY33" fmla="*/ 2952750 h 4124325"/>
              <a:gd name="connsiteX34" fmla="*/ 5011380 w 6224126"/>
              <a:gd name="connsiteY34" fmla="*/ 2943225 h 4124325"/>
              <a:gd name="connsiteX35" fmla="*/ 5182830 w 6224126"/>
              <a:gd name="connsiteY35" fmla="*/ 2876550 h 4124325"/>
              <a:gd name="connsiteX36" fmla="*/ 5268555 w 6224126"/>
              <a:gd name="connsiteY36" fmla="*/ 2809875 h 4124325"/>
              <a:gd name="connsiteX37" fmla="*/ 5382855 w 6224126"/>
              <a:gd name="connsiteY37" fmla="*/ 2724150 h 4124325"/>
              <a:gd name="connsiteX38" fmla="*/ 5516205 w 6224126"/>
              <a:gd name="connsiteY38" fmla="*/ 2752725 h 4124325"/>
              <a:gd name="connsiteX39" fmla="*/ 5735280 w 6224126"/>
              <a:gd name="connsiteY39" fmla="*/ 2790825 h 4124325"/>
              <a:gd name="connsiteX40" fmla="*/ 5925780 w 6224126"/>
              <a:gd name="connsiteY40" fmla="*/ 2819400 h 4124325"/>
              <a:gd name="connsiteX41" fmla="*/ 5925780 w 6224126"/>
              <a:gd name="connsiteY41" fmla="*/ 2695575 h 4124325"/>
              <a:gd name="connsiteX42" fmla="*/ 5878155 w 6224126"/>
              <a:gd name="connsiteY42" fmla="*/ 2619375 h 4124325"/>
              <a:gd name="connsiteX43" fmla="*/ 5840055 w 6224126"/>
              <a:gd name="connsiteY43" fmla="*/ 2524125 h 4124325"/>
              <a:gd name="connsiteX44" fmla="*/ 5830530 w 6224126"/>
              <a:gd name="connsiteY44" fmla="*/ 2352675 h 4124325"/>
              <a:gd name="connsiteX45" fmla="*/ 5801955 w 6224126"/>
              <a:gd name="connsiteY45" fmla="*/ 2266950 h 4124325"/>
              <a:gd name="connsiteX46" fmla="*/ 5821005 w 6224126"/>
              <a:gd name="connsiteY46" fmla="*/ 1933575 h 4124325"/>
              <a:gd name="connsiteX47" fmla="*/ 5982930 w 6224126"/>
              <a:gd name="connsiteY47" fmla="*/ 1657350 h 4124325"/>
              <a:gd name="connsiteX48" fmla="*/ 6087705 w 6224126"/>
              <a:gd name="connsiteY48" fmla="*/ 1514475 h 4124325"/>
              <a:gd name="connsiteX49" fmla="*/ 6087705 w 6224126"/>
              <a:gd name="connsiteY49" fmla="*/ 1304925 h 4124325"/>
              <a:gd name="connsiteX50" fmla="*/ 6078180 w 6224126"/>
              <a:gd name="connsiteY50" fmla="*/ 1162050 h 4124325"/>
              <a:gd name="connsiteX51" fmla="*/ 6040080 w 6224126"/>
              <a:gd name="connsiteY51" fmla="*/ 1095375 h 4124325"/>
              <a:gd name="connsiteX52" fmla="*/ 6001980 w 6224126"/>
              <a:gd name="connsiteY52" fmla="*/ 904875 h 4124325"/>
              <a:gd name="connsiteX53" fmla="*/ 6021030 w 6224126"/>
              <a:gd name="connsiteY53" fmla="*/ 742950 h 4124325"/>
              <a:gd name="connsiteX54" fmla="*/ 6097230 w 6224126"/>
              <a:gd name="connsiteY54" fmla="*/ 647700 h 4124325"/>
              <a:gd name="connsiteX55" fmla="*/ 6087705 w 6224126"/>
              <a:gd name="connsiteY55" fmla="*/ 495300 h 4124325"/>
              <a:gd name="connsiteX56" fmla="*/ 6087705 w 6224126"/>
              <a:gd name="connsiteY56" fmla="*/ 390525 h 4124325"/>
              <a:gd name="connsiteX57" fmla="*/ 6211530 w 6224126"/>
              <a:gd name="connsiteY57" fmla="*/ 180975 h 4124325"/>
              <a:gd name="connsiteX58" fmla="*/ 6221055 w 6224126"/>
              <a:gd name="connsiteY58" fmla="*/ 76200 h 4124325"/>
              <a:gd name="connsiteX59" fmla="*/ 6221055 w 6224126"/>
              <a:gd name="connsiteY59" fmla="*/ 0 h 4124325"/>
              <a:gd name="connsiteX0" fmla="*/ 1230 w 6224126"/>
              <a:gd name="connsiteY0" fmla="*/ 4048125 h 4048125"/>
              <a:gd name="connsiteX1" fmla="*/ 29805 w 6224126"/>
              <a:gd name="connsiteY1" fmla="*/ 3914775 h 4048125"/>
              <a:gd name="connsiteX2" fmla="*/ 201255 w 6224126"/>
              <a:gd name="connsiteY2" fmla="*/ 3876675 h 4048125"/>
              <a:gd name="connsiteX3" fmla="*/ 391755 w 6224126"/>
              <a:gd name="connsiteY3" fmla="*/ 3924300 h 4048125"/>
              <a:gd name="connsiteX4" fmla="*/ 534630 w 6224126"/>
              <a:gd name="connsiteY4" fmla="*/ 3876675 h 4048125"/>
              <a:gd name="connsiteX5" fmla="*/ 677505 w 6224126"/>
              <a:gd name="connsiteY5" fmla="*/ 3857625 h 4048125"/>
              <a:gd name="connsiteX6" fmla="*/ 820380 w 6224126"/>
              <a:gd name="connsiteY6" fmla="*/ 3705225 h 4048125"/>
              <a:gd name="connsiteX7" fmla="*/ 820380 w 6224126"/>
              <a:gd name="connsiteY7" fmla="*/ 3600450 h 4048125"/>
              <a:gd name="connsiteX8" fmla="*/ 991830 w 6224126"/>
              <a:gd name="connsiteY8" fmla="*/ 3476625 h 4048125"/>
              <a:gd name="connsiteX9" fmla="*/ 1068030 w 6224126"/>
              <a:gd name="connsiteY9" fmla="*/ 3305175 h 4048125"/>
              <a:gd name="connsiteX10" fmla="*/ 1191855 w 6224126"/>
              <a:gd name="connsiteY10" fmla="*/ 3133725 h 4048125"/>
              <a:gd name="connsiteX11" fmla="*/ 1477605 w 6224126"/>
              <a:gd name="connsiteY11" fmla="*/ 3076575 h 4048125"/>
              <a:gd name="connsiteX12" fmla="*/ 1572855 w 6224126"/>
              <a:gd name="connsiteY12" fmla="*/ 3209925 h 4048125"/>
              <a:gd name="connsiteX13" fmla="*/ 1677630 w 6224126"/>
              <a:gd name="connsiteY13" fmla="*/ 3305175 h 4048125"/>
              <a:gd name="connsiteX14" fmla="*/ 1782405 w 6224126"/>
              <a:gd name="connsiteY14" fmla="*/ 3343275 h 4048125"/>
              <a:gd name="connsiteX15" fmla="*/ 1820505 w 6224126"/>
              <a:gd name="connsiteY15" fmla="*/ 3267075 h 4048125"/>
              <a:gd name="connsiteX16" fmla="*/ 1887180 w 6224126"/>
              <a:gd name="connsiteY16" fmla="*/ 3133725 h 4048125"/>
              <a:gd name="connsiteX17" fmla="*/ 2011005 w 6224126"/>
              <a:gd name="connsiteY17" fmla="*/ 2962275 h 4048125"/>
              <a:gd name="connsiteX18" fmla="*/ 2115780 w 6224126"/>
              <a:gd name="connsiteY18" fmla="*/ 2886075 h 4048125"/>
              <a:gd name="connsiteX19" fmla="*/ 2211030 w 6224126"/>
              <a:gd name="connsiteY19" fmla="*/ 2790825 h 4048125"/>
              <a:gd name="connsiteX20" fmla="*/ 2344380 w 6224126"/>
              <a:gd name="connsiteY20" fmla="*/ 2857500 h 4048125"/>
              <a:gd name="connsiteX21" fmla="*/ 2620605 w 6224126"/>
              <a:gd name="connsiteY21" fmla="*/ 2962275 h 4048125"/>
              <a:gd name="connsiteX22" fmla="*/ 3030180 w 6224126"/>
              <a:gd name="connsiteY22" fmla="*/ 3209925 h 4048125"/>
              <a:gd name="connsiteX23" fmla="*/ 3154005 w 6224126"/>
              <a:gd name="connsiteY23" fmla="*/ 3209925 h 4048125"/>
              <a:gd name="connsiteX24" fmla="*/ 3182580 w 6224126"/>
              <a:gd name="connsiteY24" fmla="*/ 3048000 h 4048125"/>
              <a:gd name="connsiteX25" fmla="*/ 3334980 w 6224126"/>
              <a:gd name="connsiteY25" fmla="*/ 3086100 h 4048125"/>
              <a:gd name="connsiteX26" fmla="*/ 3477855 w 6224126"/>
              <a:gd name="connsiteY26" fmla="*/ 3114675 h 4048125"/>
              <a:gd name="connsiteX27" fmla="*/ 3715980 w 6224126"/>
              <a:gd name="connsiteY27" fmla="*/ 3048000 h 4048125"/>
              <a:gd name="connsiteX28" fmla="*/ 3982680 w 6224126"/>
              <a:gd name="connsiteY28" fmla="*/ 3000375 h 4048125"/>
              <a:gd name="connsiteX29" fmla="*/ 4116030 w 6224126"/>
              <a:gd name="connsiteY29" fmla="*/ 2895600 h 4048125"/>
              <a:gd name="connsiteX30" fmla="*/ 4201755 w 6224126"/>
              <a:gd name="connsiteY30" fmla="*/ 2857500 h 4048125"/>
              <a:gd name="connsiteX31" fmla="*/ 4487505 w 6224126"/>
              <a:gd name="connsiteY31" fmla="*/ 2924175 h 4048125"/>
              <a:gd name="connsiteX32" fmla="*/ 4592280 w 6224126"/>
              <a:gd name="connsiteY32" fmla="*/ 2990850 h 4048125"/>
              <a:gd name="connsiteX33" fmla="*/ 4839930 w 6224126"/>
              <a:gd name="connsiteY33" fmla="*/ 2876550 h 4048125"/>
              <a:gd name="connsiteX34" fmla="*/ 5011380 w 6224126"/>
              <a:gd name="connsiteY34" fmla="*/ 2867025 h 4048125"/>
              <a:gd name="connsiteX35" fmla="*/ 5182830 w 6224126"/>
              <a:gd name="connsiteY35" fmla="*/ 2800350 h 4048125"/>
              <a:gd name="connsiteX36" fmla="*/ 5268555 w 6224126"/>
              <a:gd name="connsiteY36" fmla="*/ 2733675 h 4048125"/>
              <a:gd name="connsiteX37" fmla="*/ 5382855 w 6224126"/>
              <a:gd name="connsiteY37" fmla="*/ 2647950 h 4048125"/>
              <a:gd name="connsiteX38" fmla="*/ 5516205 w 6224126"/>
              <a:gd name="connsiteY38" fmla="*/ 2676525 h 4048125"/>
              <a:gd name="connsiteX39" fmla="*/ 5735280 w 6224126"/>
              <a:gd name="connsiteY39" fmla="*/ 2714625 h 4048125"/>
              <a:gd name="connsiteX40" fmla="*/ 5925780 w 6224126"/>
              <a:gd name="connsiteY40" fmla="*/ 2743200 h 4048125"/>
              <a:gd name="connsiteX41" fmla="*/ 5925780 w 6224126"/>
              <a:gd name="connsiteY41" fmla="*/ 2619375 h 4048125"/>
              <a:gd name="connsiteX42" fmla="*/ 5878155 w 6224126"/>
              <a:gd name="connsiteY42" fmla="*/ 2543175 h 4048125"/>
              <a:gd name="connsiteX43" fmla="*/ 5840055 w 6224126"/>
              <a:gd name="connsiteY43" fmla="*/ 2447925 h 4048125"/>
              <a:gd name="connsiteX44" fmla="*/ 5830530 w 6224126"/>
              <a:gd name="connsiteY44" fmla="*/ 2276475 h 4048125"/>
              <a:gd name="connsiteX45" fmla="*/ 5801955 w 6224126"/>
              <a:gd name="connsiteY45" fmla="*/ 2190750 h 4048125"/>
              <a:gd name="connsiteX46" fmla="*/ 5821005 w 6224126"/>
              <a:gd name="connsiteY46" fmla="*/ 1857375 h 4048125"/>
              <a:gd name="connsiteX47" fmla="*/ 5982930 w 6224126"/>
              <a:gd name="connsiteY47" fmla="*/ 1581150 h 4048125"/>
              <a:gd name="connsiteX48" fmla="*/ 6087705 w 6224126"/>
              <a:gd name="connsiteY48" fmla="*/ 1438275 h 4048125"/>
              <a:gd name="connsiteX49" fmla="*/ 6087705 w 6224126"/>
              <a:gd name="connsiteY49" fmla="*/ 1228725 h 4048125"/>
              <a:gd name="connsiteX50" fmla="*/ 6078180 w 6224126"/>
              <a:gd name="connsiteY50" fmla="*/ 1085850 h 4048125"/>
              <a:gd name="connsiteX51" fmla="*/ 6040080 w 6224126"/>
              <a:gd name="connsiteY51" fmla="*/ 1019175 h 4048125"/>
              <a:gd name="connsiteX52" fmla="*/ 6001980 w 6224126"/>
              <a:gd name="connsiteY52" fmla="*/ 828675 h 4048125"/>
              <a:gd name="connsiteX53" fmla="*/ 6021030 w 6224126"/>
              <a:gd name="connsiteY53" fmla="*/ 666750 h 4048125"/>
              <a:gd name="connsiteX54" fmla="*/ 6097230 w 6224126"/>
              <a:gd name="connsiteY54" fmla="*/ 571500 h 4048125"/>
              <a:gd name="connsiteX55" fmla="*/ 6087705 w 6224126"/>
              <a:gd name="connsiteY55" fmla="*/ 419100 h 4048125"/>
              <a:gd name="connsiteX56" fmla="*/ 6087705 w 6224126"/>
              <a:gd name="connsiteY56" fmla="*/ 314325 h 4048125"/>
              <a:gd name="connsiteX57" fmla="*/ 6211530 w 6224126"/>
              <a:gd name="connsiteY57" fmla="*/ 104775 h 4048125"/>
              <a:gd name="connsiteX58" fmla="*/ 6221055 w 6224126"/>
              <a:gd name="connsiteY58" fmla="*/ 0 h 4048125"/>
              <a:gd name="connsiteX0" fmla="*/ 1230 w 6211530"/>
              <a:gd name="connsiteY0" fmla="*/ 3943350 h 3943350"/>
              <a:gd name="connsiteX1" fmla="*/ 29805 w 6211530"/>
              <a:gd name="connsiteY1" fmla="*/ 3810000 h 3943350"/>
              <a:gd name="connsiteX2" fmla="*/ 201255 w 6211530"/>
              <a:gd name="connsiteY2" fmla="*/ 3771900 h 3943350"/>
              <a:gd name="connsiteX3" fmla="*/ 391755 w 6211530"/>
              <a:gd name="connsiteY3" fmla="*/ 3819525 h 3943350"/>
              <a:gd name="connsiteX4" fmla="*/ 534630 w 6211530"/>
              <a:gd name="connsiteY4" fmla="*/ 3771900 h 3943350"/>
              <a:gd name="connsiteX5" fmla="*/ 677505 w 6211530"/>
              <a:gd name="connsiteY5" fmla="*/ 3752850 h 3943350"/>
              <a:gd name="connsiteX6" fmla="*/ 820380 w 6211530"/>
              <a:gd name="connsiteY6" fmla="*/ 3600450 h 3943350"/>
              <a:gd name="connsiteX7" fmla="*/ 820380 w 6211530"/>
              <a:gd name="connsiteY7" fmla="*/ 3495675 h 3943350"/>
              <a:gd name="connsiteX8" fmla="*/ 991830 w 6211530"/>
              <a:gd name="connsiteY8" fmla="*/ 3371850 h 3943350"/>
              <a:gd name="connsiteX9" fmla="*/ 1068030 w 6211530"/>
              <a:gd name="connsiteY9" fmla="*/ 3200400 h 3943350"/>
              <a:gd name="connsiteX10" fmla="*/ 1191855 w 6211530"/>
              <a:gd name="connsiteY10" fmla="*/ 3028950 h 3943350"/>
              <a:gd name="connsiteX11" fmla="*/ 1477605 w 6211530"/>
              <a:gd name="connsiteY11" fmla="*/ 2971800 h 3943350"/>
              <a:gd name="connsiteX12" fmla="*/ 1572855 w 6211530"/>
              <a:gd name="connsiteY12" fmla="*/ 3105150 h 3943350"/>
              <a:gd name="connsiteX13" fmla="*/ 1677630 w 6211530"/>
              <a:gd name="connsiteY13" fmla="*/ 3200400 h 3943350"/>
              <a:gd name="connsiteX14" fmla="*/ 1782405 w 6211530"/>
              <a:gd name="connsiteY14" fmla="*/ 3238500 h 3943350"/>
              <a:gd name="connsiteX15" fmla="*/ 1820505 w 6211530"/>
              <a:gd name="connsiteY15" fmla="*/ 3162300 h 3943350"/>
              <a:gd name="connsiteX16" fmla="*/ 1887180 w 6211530"/>
              <a:gd name="connsiteY16" fmla="*/ 3028950 h 3943350"/>
              <a:gd name="connsiteX17" fmla="*/ 2011005 w 6211530"/>
              <a:gd name="connsiteY17" fmla="*/ 2857500 h 3943350"/>
              <a:gd name="connsiteX18" fmla="*/ 2115780 w 6211530"/>
              <a:gd name="connsiteY18" fmla="*/ 2781300 h 3943350"/>
              <a:gd name="connsiteX19" fmla="*/ 2211030 w 6211530"/>
              <a:gd name="connsiteY19" fmla="*/ 2686050 h 3943350"/>
              <a:gd name="connsiteX20" fmla="*/ 2344380 w 6211530"/>
              <a:gd name="connsiteY20" fmla="*/ 2752725 h 3943350"/>
              <a:gd name="connsiteX21" fmla="*/ 2620605 w 6211530"/>
              <a:gd name="connsiteY21" fmla="*/ 2857500 h 3943350"/>
              <a:gd name="connsiteX22" fmla="*/ 3030180 w 6211530"/>
              <a:gd name="connsiteY22" fmla="*/ 3105150 h 3943350"/>
              <a:gd name="connsiteX23" fmla="*/ 3154005 w 6211530"/>
              <a:gd name="connsiteY23" fmla="*/ 3105150 h 3943350"/>
              <a:gd name="connsiteX24" fmla="*/ 3182580 w 6211530"/>
              <a:gd name="connsiteY24" fmla="*/ 2943225 h 3943350"/>
              <a:gd name="connsiteX25" fmla="*/ 3334980 w 6211530"/>
              <a:gd name="connsiteY25" fmla="*/ 2981325 h 3943350"/>
              <a:gd name="connsiteX26" fmla="*/ 3477855 w 6211530"/>
              <a:gd name="connsiteY26" fmla="*/ 3009900 h 3943350"/>
              <a:gd name="connsiteX27" fmla="*/ 3715980 w 6211530"/>
              <a:gd name="connsiteY27" fmla="*/ 2943225 h 3943350"/>
              <a:gd name="connsiteX28" fmla="*/ 3982680 w 6211530"/>
              <a:gd name="connsiteY28" fmla="*/ 2895600 h 3943350"/>
              <a:gd name="connsiteX29" fmla="*/ 4116030 w 6211530"/>
              <a:gd name="connsiteY29" fmla="*/ 2790825 h 3943350"/>
              <a:gd name="connsiteX30" fmla="*/ 4201755 w 6211530"/>
              <a:gd name="connsiteY30" fmla="*/ 2752725 h 3943350"/>
              <a:gd name="connsiteX31" fmla="*/ 4487505 w 6211530"/>
              <a:gd name="connsiteY31" fmla="*/ 2819400 h 3943350"/>
              <a:gd name="connsiteX32" fmla="*/ 4592280 w 6211530"/>
              <a:gd name="connsiteY32" fmla="*/ 2886075 h 3943350"/>
              <a:gd name="connsiteX33" fmla="*/ 4839930 w 6211530"/>
              <a:gd name="connsiteY33" fmla="*/ 2771775 h 3943350"/>
              <a:gd name="connsiteX34" fmla="*/ 5011380 w 6211530"/>
              <a:gd name="connsiteY34" fmla="*/ 2762250 h 3943350"/>
              <a:gd name="connsiteX35" fmla="*/ 5182830 w 6211530"/>
              <a:gd name="connsiteY35" fmla="*/ 2695575 h 3943350"/>
              <a:gd name="connsiteX36" fmla="*/ 5268555 w 6211530"/>
              <a:gd name="connsiteY36" fmla="*/ 2628900 h 3943350"/>
              <a:gd name="connsiteX37" fmla="*/ 5382855 w 6211530"/>
              <a:gd name="connsiteY37" fmla="*/ 2543175 h 3943350"/>
              <a:gd name="connsiteX38" fmla="*/ 5516205 w 6211530"/>
              <a:gd name="connsiteY38" fmla="*/ 2571750 h 3943350"/>
              <a:gd name="connsiteX39" fmla="*/ 5735280 w 6211530"/>
              <a:gd name="connsiteY39" fmla="*/ 2609850 h 3943350"/>
              <a:gd name="connsiteX40" fmla="*/ 5925780 w 6211530"/>
              <a:gd name="connsiteY40" fmla="*/ 2638425 h 3943350"/>
              <a:gd name="connsiteX41" fmla="*/ 5925780 w 6211530"/>
              <a:gd name="connsiteY41" fmla="*/ 2514600 h 3943350"/>
              <a:gd name="connsiteX42" fmla="*/ 5878155 w 6211530"/>
              <a:gd name="connsiteY42" fmla="*/ 2438400 h 3943350"/>
              <a:gd name="connsiteX43" fmla="*/ 5840055 w 6211530"/>
              <a:gd name="connsiteY43" fmla="*/ 2343150 h 3943350"/>
              <a:gd name="connsiteX44" fmla="*/ 5830530 w 6211530"/>
              <a:gd name="connsiteY44" fmla="*/ 2171700 h 3943350"/>
              <a:gd name="connsiteX45" fmla="*/ 5801955 w 6211530"/>
              <a:gd name="connsiteY45" fmla="*/ 2085975 h 3943350"/>
              <a:gd name="connsiteX46" fmla="*/ 5821005 w 6211530"/>
              <a:gd name="connsiteY46" fmla="*/ 1752600 h 3943350"/>
              <a:gd name="connsiteX47" fmla="*/ 5982930 w 6211530"/>
              <a:gd name="connsiteY47" fmla="*/ 1476375 h 3943350"/>
              <a:gd name="connsiteX48" fmla="*/ 6087705 w 6211530"/>
              <a:gd name="connsiteY48" fmla="*/ 1333500 h 3943350"/>
              <a:gd name="connsiteX49" fmla="*/ 6087705 w 6211530"/>
              <a:gd name="connsiteY49" fmla="*/ 1123950 h 3943350"/>
              <a:gd name="connsiteX50" fmla="*/ 6078180 w 6211530"/>
              <a:gd name="connsiteY50" fmla="*/ 981075 h 3943350"/>
              <a:gd name="connsiteX51" fmla="*/ 6040080 w 6211530"/>
              <a:gd name="connsiteY51" fmla="*/ 914400 h 3943350"/>
              <a:gd name="connsiteX52" fmla="*/ 6001980 w 6211530"/>
              <a:gd name="connsiteY52" fmla="*/ 723900 h 3943350"/>
              <a:gd name="connsiteX53" fmla="*/ 6021030 w 6211530"/>
              <a:gd name="connsiteY53" fmla="*/ 561975 h 3943350"/>
              <a:gd name="connsiteX54" fmla="*/ 6097230 w 6211530"/>
              <a:gd name="connsiteY54" fmla="*/ 466725 h 3943350"/>
              <a:gd name="connsiteX55" fmla="*/ 6087705 w 6211530"/>
              <a:gd name="connsiteY55" fmla="*/ 314325 h 3943350"/>
              <a:gd name="connsiteX56" fmla="*/ 6087705 w 6211530"/>
              <a:gd name="connsiteY56" fmla="*/ 209550 h 3943350"/>
              <a:gd name="connsiteX57" fmla="*/ 6211530 w 6211530"/>
              <a:gd name="connsiteY57" fmla="*/ 0 h 3943350"/>
              <a:gd name="connsiteX0" fmla="*/ 1230 w 6100692"/>
              <a:gd name="connsiteY0" fmla="*/ 3733800 h 3733800"/>
              <a:gd name="connsiteX1" fmla="*/ 29805 w 6100692"/>
              <a:gd name="connsiteY1" fmla="*/ 3600450 h 3733800"/>
              <a:gd name="connsiteX2" fmla="*/ 201255 w 6100692"/>
              <a:gd name="connsiteY2" fmla="*/ 3562350 h 3733800"/>
              <a:gd name="connsiteX3" fmla="*/ 391755 w 6100692"/>
              <a:gd name="connsiteY3" fmla="*/ 3609975 h 3733800"/>
              <a:gd name="connsiteX4" fmla="*/ 534630 w 6100692"/>
              <a:gd name="connsiteY4" fmla="*/ 3562350 h 3733800"/>
              <a:gd name="connsiteX5" fmla="*/ 677505 w 6100692"/>
              <a:gd name="connsiteY5" fmla="*/ 3543300 h 3733800"/>
              <a:gd name="connsiteX6" fmla="*/ 820380 w 6100692"/>
              <a:gd name="connsiteY6" fmla="*/ 3390900 h 3733800"/>
              <a:gd name="connsiteX7" fmla="*/ 820380 w 6100692"/>
              <a:gd name="connsiteY7" fmla="*/ 3286125 h 3733800"/>
              <a:gd name="connsiteX8" fmla="*/ 991830 w 6100692"/>
              <a:gd name="connsiteY8" fmla="*/ 3162300 h 3733800"/>
              <a:gd name="connsiteX9" fmla="*/ 1068030 w 6100692"/>
              <a:gd name="connsiteY9" fmla="*/ 2990850 h 3733800"/>
              <a:gd name="connsiteX10" fmla="*/ 1191855 w 6100692"/>
              <a:gd name="connsiteY10" fmla="*/ 2819400 h 3733800"/>
              <a:gd name="connsiteX11" fmla="*/ 1477605 w 6100692"/>
              <a:gd name="connsiteY11" fmla="*/ 2762250 h 3733800"/>
              <a:gd name="connsiteX12" fmla="*/ 1572855 w 6100692"/>
              <a:gd name="connsiteY12" fmla="*/ 2895600 h 3733800"/>
              <a:gd name="connsiteX13" fmla="*/ 1677630 w 6100692"/>
              <a:gd name="connsiteY13" fmla="*/ 2990850 h 3733800"/>
              <a:gd name="connsiteX14" fmla="*/ 1782405 w 6100692"/>
              <a:gd name="connsiteY14" fmla="*/ 3028950 h 3733800"/>
              <a:gd name="connsiteX15" fmla="*/ 1820505 w 6100692"/>
              <a:gd name="connsiteY15" fmla="*/ 2952750 h 3733800"/>
              <a:gd name="connsiteX16" fmla="*/ 1887180 w 6100692"/>
              <a:gd name="connsiteY16" fmla="*/ 2819400 h 3733800"/>
              <a:gd name="connsiteX17" fmla="*/ 2011005 w 6100692"/>
              <a:gd name="connsiteY17" fmla="*/ 2647950 h 3733800"/>
              <a:gd name="connsiteX18" fmla="*/ 2115780 w 6100692"/>
              <a:gd name="connsiteY18" fmla="*/ 2571750 h 3733800"/>
              <a:gd name="connsiteX19" fmla="*/ 2211030 w 6100692"/>
              <a:gd name="connsiteY19" fmla="*/ 2476500 h 3733800"/>
              <a:gd name="connsiteX20" fmla="*/ 2344380 w 6100692"/>
              <a:gd name="connsiteY20" fmla="*/ 2543175 h 3733800"/>
              <a:gd name="connsiteX21" fmla="*/ 2620605 w 6100692"/>
              <a:gd name="connsiteY21" fmla="*/ 2647950 h 3733800"/>
              <a:gd name="connsiteX22" fmla="*/ 3030180 w 6100692"/>
              <a:gd name="connsiteY22" fmla="*/ 2895600 h 3733800"/>
              <a:gd name="connsiteX23" fmla="*/ 3154005 w 6100692"/>
              <a:gd name="connsiteY23" fmla="*/ 2895600 h 3733800"/>
              <a:gd name="connsiteX24" fmla="*/ 3182580 w 6100692"/>
              <a:gd name="connsiteY24" fmla="*/ 2733675 h 3733800"/>
              <a:gd name="connsiteX25" fmla="*/ 3334980 w 6100692"/>
              <a:gd name="connsiteY25" fmla="*/ 2771775 h 3733800"/>
              <a:gd name="connsiteX26" fmla="*/ 3477855 w 6100692"/>
              <a:gd name="connsiteY26" fmla="*/ 2800350 h 3733800"/>
              <a:gd name="connsiteX27" fmla="*/ 3715980 w 6100692"/>
              <a:gd name="connsiteY27" fmla="*/ 2733675 h 3733800"/>
              <a:gd name="connsiteX28" fmla="*/ 3982680 w 6100692"/>
              <a:gd name="connsiteY28" fmla="*/ 2686050 h 3733800"/>
              <a:gd name="connsiteX29" fmla="*/ 4116030 w 6100692"/>
              <a:gd name="connsiteY29" fmla="*/ 2581275 h 3733800"/>
              <a:gd name="connsiteX30" fmla="*/ 4201755 w 6100692"/>
              <a:gd name="connsiteY30" fmla="*/ 2543175 h 3733800"/>
              <a:gd name="connsiteX31" fmla="*/ 4487505 w 6100692"/>
              <a:gd name="connsiteY31" fmla="*/ 2609850 h 3733800"/>
              <a:gd name="connsiteX32" fmla="*/ 4592280 w 6100692"/>
              <a:gd name="connsiteY32" fmla="*/ 2676525 h 3733800"/>
              <a:gd name="connsiteX33" fmla="*/ 4839930 w 6100692"/>
              <a:gd name="connsiteY33" fmla="*/ 2562225 h 3733800"/>
              <a:gd name="connsiteX34" fmla="*/ 5011380 w 6100692"/>
              <a:gd name="connsiteY34" fmla="*/ 2552700 h 3733800"/>
              <a:gd name="connsiteX35" fmla="*/ 5182830 w 6100692"/>
              <a:gd name="connsiteY35" fmla="*/ 2486025 h 3733800"/>
              <a:gd name="connsiteX36" fmla="*/ 5268555 w 6100692"/>
              <a:gd name="connsiteY36" fmla="*/ 2419350 h 3733800"/>
              <a:gd name="connsiteX37" fmla="*/ 5382855 w 6100692"/>
              <a:gd name="connsiteY37" fmla="*/ 2333625 h 3733800"/>
              <a:gd name="connsiteX38" fmla="*/ 5516205 w 6100692"/>
              <a:gd name="connsiteY38" fmla="*/ 2362200 h 3733800"/>
              <a:gd name="connsiteX39" fmla="*/ 5735280 w 6100692"/>
              <a:gd name="connsiteY39" fmla="*/ 2400300 h 3733800"/>
              <a:gd name="connsiteX40" fmla="*/ 5925780 w 6100692"/>
              <a:gd name="connsiteY40" fmla="*/ 2428875 h 3733800"/>
              <a:gd name="connsiteX41" fmla="*/ 5925780 w 6100692"/>
              <a:gd name="connsiteY41" fmla="*/ 2305050 h 3733800"/>
              <a:gd name="connsiteX42" fmla="*/ 5878155 w 6100692"/>
              <a:gd name="connsiteY42" fmla="*/ 2228850 h 3733800"/>
              <a:gd name="connsiteX43" fmla="*/ 5840055 w 6100692"/>
              <a:gd name="connsiteY43" fmla="*/ 2133600 h 3733800"/>
              <a:gd name="connsiteX44" fmla="*/ 5830530 w 6100692"/>
              <a:gd name="connsiteY44" fmla="*/ 1962150 h 3733800"/>
              <a:gd name="connsiteX45" fmla="*/ 5801955 w 6100692"/>
              <a:gd name="connsiteY45" fmla="*/ 1876425 h 3733800"/>
              <a:gd name="connsiteX46" fmla="*/ 5821005 w 6100692"/>
              <a:gd name="connsiteY46" fmla="*/ 1543050 h 3733800"/>
              <a:gd name="connsiteX47" fmla="*/ 5982930 w 6100692"/>
              <a:gd name="connsiteY47" fmla="*/ 1266825 h 3733800"/>
              <a:gd name="connsiteX48" fmla="*/ 6087705 w 6100692"/>
              <a:gd name="connsiteY48" fmla="*/ 1123950 h 3733800"/>
              <a:gd name="connsiteX49" fmla="*/ 6087705 w 6100692"/>
              <a:gd name="connsiteY49" fmla="*/ 914400 h 3733800"/>
              <a:gd name="connsiteX50" fmla="*/ 6078180 w 6100692"/>
              <a:gd name="connsiteY50" fmla="*/ 771525 h 3733800"/>
              <a:gd name="connsiteX51" fmla="*/ 6040080 w 6100692"/>
              <a:gd name="connsiteY51" fmla="*/ 704850 h 3733800"/>
              <a:gd name="connsiteX52" fmla="*/ 6001980 w 6100692"/>
              <a:gd name="connsiteY52" fmla="*/ 514350 h 3733800"/>
              <a:gd name="connsiteX53" fmla="*/ 6021030 w 6100692"/>
              <a:gd name="connsiteY53" fmla="*/ 352425 h 3733800"/>
              <a:gd name="connsiteX54" fmla="*/ 6097230 w 6100692"/>
              <a:gd name="connsiteY54" fmla="*/ 257175 h 3733800"/>
              <a:gd name="connsiteX55" fmla="*/ 6087705 w 6100692"/>
              <a:gd name="connsiteY55" fmla="*/ 104775 h 3733800"/>
              <a:gd name="connsiteX56" fmla="*/ 6087705 w 6100692"/>
              <a:gd name="connsiteY56" fmla="*/ 0 h 3733800"/>
              <a:gd name="connsiteX0" fmla="*/ 1230 w 6100692"/>
              <a:gd name="connsiteY0" fmla="*/ 3629025 h 3629025"/>
              <a:gd name="connsiteX1" fmla="*/ 29805 w 6100692"/>
              <a:gd name="connsiteY1" fmla="*/ 3495675 h 3629025"/>
              <a:gd name="connsiteX2" fmla="*/ 201255 w 6100692"/>
              <a:gd name="connsiteY2" fmla="*/ 3457575 h 3629025"/>
              <a:gd name="connsiteX3" fmla="*/ 391755 w 6100692"/>
              <a:gd name="connsiteY3" fmla="*/ 3505200 h 3629025"/>
              <a:gd name="connsiteX4" fmla="*/ 534630 w 6100692"/>
              <a:gd name="connsiteY4" fmla="*/ 3457575 h 3629025"/>
              <a:gd name="connsiteX5" fmla="*/ 677505 w 6100692"/>
              <a:gd name="connsiteY5" fmla="*/ 3438525 h 3629025"/>
              <a:gd name="connsiteX6" fmla="*/ 820380 w 6100692"/>
              <a:gd name="connsiteY6" fmla="*/ 3286125 h 3629025"/>
              <a:gd name="connsiteX7" fmla="*/ 820380 w 6100692"/>
              <a:gd name="connsiteY7" fmla="*/ 3181350 h 3629025"/>
              <a:gd name="connsiteX8" fmla="*/ 991830 w 6100692"/>
              <a:gd name="connsiteY8" fmla="*/ 3057525 h 3629025"/>
              <a:gd name="connsiteX9" fmla="*/ 1068030 w 6100692"/>
              <a:gd name="connsiteY9" fmla="*/ 2886075 h 3629025"/>
              <a:gd name="connsiteX10" fmla="*/ 1191855 w 6100692"/>
              <a:gd name="connsiteY10" fmla="*/ 2714625 h 3629025"/>
              <a:gd name="connsiteX11" fmla="*/ 1477605 w 6100692"/>
              <a:gd name="connsiteY11" fmla="*/ 2657475 h 3629025"/>
              <a:gd name="connsiteX12" fmla="*/ 1572855 w 6100692"/>
              <a:gd name="connsiteY12" fmla="*/ 2790825 h 3629025"/>
              <a:gd name="connsiteX13" fmla="*/ 1677630 w 6100692"/>
              <a:gd name="connsiteY13" fmla="*/ 2886075 h 3629025"/>
              <a:gd name="connsiteX14" fmla="*/ 1782405 w 6100692"/>
              <a:gd name="connsiteY14" fmla="*/ 2924175 h 3629025"/>
              <a:gd name="connsiteX15" fmla="*/ 1820505 w 6100692"/>
              <a:gd name="connsiteY15" fmla="*/ 2847975 h 3629025"/>
              <a:gd name="connsiteX16" fmla="*/ 1887180 w 6100692"/>
              <a:gd name="connsiteY16" fmla="*/ 2714625 h 3629025"/>
              <a:gd name="connsiteX17" fmla="*/ 2011005 w 6100692"/>
              <a:gd name="connsiteY17" fmla="*/ 2543175 h 3629025"/>
              <a:gd name="connsiteX18" fmla="*/ 2115780 w 6100692"/>
              <a:gd name="connsiteY18" fmla="*/ 2466975 h 3629025"/>
              <a:gd name="connsiteX19" fmla="*/ 2211030 w 6100692"/>
              <a:gd name="connsiteY19" fmla="*/ 2371725 h 3629025"/>
              <a:gd name="connsiteX20" fmla="*/ 2344380 w 6100692"/>
              <a:gd name="connsiteY20" fmla="*/ 2438400 h 3629025"/>
              <a:gd name="connsiteX21" fmla="*/ 2620605 w 6100692"/>
              <a:gd name="connsiteY21" fmla="*/ 2543175 h 3629025"/>
              <a:gd name="connsiteX22" fmla="*/ 3030180 w 6100692"/>
              <a:gd name="connsiteY22" fmla="*/ 2790825 h 3629025"/>
              <a:gd name="connsiteX23" fmla="*/ 3154005 w 6100692"/>
              <a:gd name="connsiteY23" fmla="*/ 2790825 h 3629025"/>
              <a:gd name="connsiteX24" fmla="*/ 3182580 w 6100692"/>
              <a:gd name="connsiteY24" fmla="*/ 2628900 h 3629025"/>
              <a:gd name="connsiteX25" fmla="*/ 3334980 w 6100692"/>
              <a:gd name="connsiteY25" fmla="*/ 2667000 h 3629025"/>
              <a:gd name="connsiteX26" fmla="*/ 3477855 w 6100692"/>
              <a:gd name="connsiteY26" fmla="*/ 2695575 h 3629025"/>
              <a:gd name="connsiteX27" fmla="*/ 3715980 w 6100692"/>
              <a:gd name="connsiteY27" fmla="*/ 2628900 h 3629025"/>
              <a:gd name="connsiteX28" fmla="*/ 3982680 w 6100692"/>
              <a:gd name="connsiteY28" fmla="*/ 2581275 h 3629025"/>
              <a:gd name="connsiteX29" fmla="*/ 4116030 w 6100692"/>
              <a:gd name="connsiteY29" fmla="*/ 2476500 h 3629025"/>
              <a:gd name="connsiteX30" fmla="*/ 4201755 w 6100692"/>
              <a:gd name="connsiteY30" fmla="*/ 2438400 h 3629025"/>
              <a:gd name="connsiteX31" fmla="*/ 4487505 w 6100692"/>
              <a:gd name="connsiteY31" fmla="*/ 2505075 h 3629025"/>
              <a:gd name="connsiteX32" fmla="*/ 4592280 w 6100692"/>
              <a:gd name="connsiteY32" fmla="*/ 2571750 h 3629025"/>
              <a:gd name="connsiteX33" fmla="*/ 4839930 w 6100692"/>
              <a:gd name="connsiteY33" fmla="*/ 2457450 h 3629025"/>
              <a:gd name="connsiteX34" fmla="*/ 5011380 w 6100692"/>
              <a:gd name="connsiteY34" fmla="*/ 2447925 h 3629025"/>
              <a:gd name="connsiteX35" fmla="*/ 5182830 w 6100692"/>
              <a:gd name="connsiteY35" fmla="*/ 2381250 h 3629025"/>
              <a:gd name="connsiteX36" fmla="*/ 5268555 w 6100692"/>
              <a:gd name="connsiteY36" fmla="*/ 2314575 h 3629025"/>
              <a:gd name="connsiteX37" fmla="*/ 5382855 w 6100692"/>
              <a:gd name="connsiteY37" fmla="*/ 2228850 h 3629025"/>
              <a:gd name="connsiteX38" fmla="*/ 5516205 w 6100692"/>
              <a:gd name="connsiteY38" fmla="*/ 2257425 h 3629025"/>
              <a:gd name="connsiteX39" fmla="*/ 5735280 w 6100692"/>
              <a:gd name="connsiteY39" fmla="*/ 2295525 h 3629025"/>
              <a:gd name="connsiteX40" fmla="*/ 5925780 w 6100692"/>
              <a:gd name="connsiteY40" fmla="*/ 2324100 h 3629025"/>
              <a:gd name="connsiteX41" fmla="*/ 5925780 w 6100692"/>
              <a:gd name="connsiteY41" fmla="*/ 2200275 h 3629025"/>
              <a:gd name="connsiteX42" fmla="*/ 5878155 w 6100692"/>
              <a:gd name="connsiteY42" fmla="*/ 2124075 h 3629025"/>
              <a:gd name="connsiteX43" fmla="*/ 5840055 w 6100692"/>
              <a:gd name="connsiteY43" fmla="*/ 2028825 h 3629025"/>
              <a:gd name="connsiteX44" fmla="*/ 5830530 w 6100692"/>
              <a:gd name="connsiteY44" fmla="*/ 1857375 h 3629025"/>
              <a:gd name="connsiteX45" fmla="*/ 5801955 w 6100692"/>
              <a:gd name="connsiteY45" fmla="*/ 1771650 h 3629025"/>
              <a:gd name="connsiteX46" fmla="*/ 5821005 w 6100692"/>
              <a:gd name="connsiteY46" fmla="*/ 1438275 h 3629025"/>
              <a:gd name="connsiteX47" fmla="*/ 5982930 w 6100692"/>
              <a:gd name="connsiteY47" fmla="*/ 1162050 h 3629025"/>
              <a:gd name="connsiteX48" fmla="*/ 6087705 w 6100692"/>
              <a:gd name="connsiteY48" fmla="*/ 1019175 h 3629025"/>
              <a:gd name="connsiteX49" fmla="*/ 6087705 w 6100692"/>
              <a:gd name="connsiteY49" fmla="*/ 809625 h 3629025"/>
              <a:gd name="connsiteX50" fmla="*/ 6078180 w 6100692"/>
              <a:gd name="connsiteY50" fmla="*/ 666750 h 3629025"/>
              <a:gd name="connsiteX51" fmla="*/ 6040080 w 6100692"/>
              <a:gd name="connsiteY51" fmla="*/ 600075 h 3629025"/>
              <a:gd name="connsiteX52" fmla="*/ 6001980 w 6100692"/>
              <a:gd name="connsiteY52" fmla="*/ 409575 h 3629025"/>
              <a:gd name="connsiteX53" fmla="*/ 6021030 w 6100692"/>
              <a:gd name="connsiteY53" fmla="*/ 247650 h 3629025"/>
              <a:gd name="connsiteX54" fmla="*/ 6097230 w 6100692"/>
              <a:gd name="connsiteY54" fmla="*/ 152400 h 3629025"/>
              <a:gd name="connsiteX55" fmla="*/ 6087705 w 6100692"/>
              <a:gd name="connsiteY55" fmla="*/ 0 h 3629025"/>
              <a:gd name="connsiteX0" fmla="*/ 1230 w 6097230"/>
              <a:gd name="connsiteY0" fmla="*/ 3476625 h 3476625"/>
              <a:gd name="connsiteX1" fmla="*/ 29805 w 6097230"/>
              <a:gd name="connsiteY1" fmla="*/ 3343275 h 3476625"/>
              <a:gd name="connsiteX2" fmla="*/ 201255 w 6097230"/>
              <a:gd name="connsiteY2" fmla="*/ 3305175 h 3476625"/>
              <a:gd name="connsiteX3" fmla="*/ 391755 w 6097230"/>
              <a:gd name="connsiteY3" fmla="*/ 3352800 h 3476625"/>
              <a:gd name="connsiteX4" fmla="*/ 534630 w 6097230"/>
              <a:gd name="connsiteY4" fmla="*/ 3305175 h 3476625"/>
              <a:gd name="connsiteX5" fmla="*/ 677505 w 6097230"/>
              <a:gd name="connsiteY5" fmla="*/ 3286125 h 3476625"/>
              <a:gd name="connsiteX6" fmla="*/ 820380 w 6097230"/>
              <a:gd name="connsiteY6" fmla="*/ 3133725 h 3476625"/>
              <a:gd name="connsiteX7" fmla="*/ 820380 w 6097230"/>
              <a:gd name="connsiteY7" fmla="*/ 3028950 h 3476625"/>
              <a:gd name="connsiteX8" fmla="*/ 991830 w 6097230"/>
              <a:gd name="connsiteY8" fmla="*/ 2905125 h 3476625"/>
              <a:gd name="connsiteX9" fmla="*/ 1068030 w 6097230"/>
              <a:gd name="connsiteY9" fmla="*/ 2733675 h 3476625"/>
              <a:gd name="connsiteX10" fmla="*/ 1191855 w 6097230"/>
              <a:gd name="connsiteY10" fmla="*/ 2562225 h 3476625"/>
              <a:gd name="connsiteX11" fmla="*/ 1477605 w 6097230"/>
              <a:gd name="connsiteY11" fmla="*/ 2505075 h 3476625"/>
              <a:gd name="connsiteX12" fmla="*/ 1572855 w 6097230"/>
              <a:gd name="connsiteY12" fmla="*/ 2638425 h 3476625"/>
              <a:gd name="connsiteX13" fmla="*/ 1677630 w 6097230"/>
              <a:gd name="connsiteY13" fmla="*/ 2733675 h 3476625"/>
              <a:gd name="connsiteX14" fmla="*/ 1782405 w 6097230"/>
              <a:gd name="connsiteY14" fmla="*/ 2771775 h 3476625"/>
              <a:gd name="connsiteX15" fmla="*/ 1820505 w 6097230"/>
              <a:gd name="connsiteY15" fmla="*/ 2695575 h 3476625"/>
              <a:gd name="connsiteX16" fmla="*/ 1887180 w 6097230"/>
              <a:gd name="connsiteY16" fmla="*/ 2562225 h 3476625"/>
              <a:gd name="connsiteX17" fmla="*/ 2011005 w 6097230"/>
              <a:gd name="connsiteY17" fmla="*/ 2390775 h 3476625"/>
              <a:gd name="connsiteX18" fmla="*/ 2115780 w 6097230"/>
              <a:gd name="connsiteY18" fmla="*/ 2314575 h 3476625"/>
              <a:gd name="connsiteX19" fmla="*/ 2211030 w 6097230"/>
              <a:gd name="connsiteY19" fmla="*/ 2219325 h 3476625"/>
              <a:gd name="connsiteX20" fmla="*/ 2344380 w 6097230"/>
              <a:gd name="connsiteY20" fmla="*/ 2286000 h 3476625"/>
              <a:gd name="connsiteX21" fmla="*/ 2620605 w 6097230"/>
              <a:gd name="connsiteY21" fmla="*/ 2390775 h 3476625"/>
              <a:gd name="connsiteX22" fmla="*/ 3030180 w 6097230"/>
              <a:gd name="connsiteY22" fmla="*/ 2638425 h 3476625"/>
              <a:gd name="connsiteX23" fmla="*/ 3154005 w 6097230"/>
              <a:gd name="connsiteY23" fmla="*/ 2638425 h 3476625"/>
              <a:gd name="connsiteX24" fmla="*/ 3182580 w 6097230"/>
              <a:gd name="connsiteY24" fmla="*/ 2476500 h 3476625"/>
              <a:gd name="connsiteX25" fmla="*/ 3334980 w 6097230"/>
              <a:gd name="connsiteY25" fmla="*/ 2514600 h 3476625"/>
              <a:gd name="connsiteX26" fmla="*/ 3477855 w 6097230"/>
              <a:gd name="connsiteY26" fmla="*/ 2543175 h 3476625"/>
              <a:gd name="connsiteX27" fmla="*/ 3715980 w 6097230"/>
              <a:gd name="connsiteY27" fmla="*/ 2476500 h 3476625"/>
              <a:gd name="connsiteX28" fmla="*/ 3982680 w 6097230"/>
              <a:gd name="connsiteY28" fmla="*/ 2428875 h 3476625"/>
              <a:gd name="connsiteX29" fmla="*/ 4116030 w 6097230"/>
              <a:gd name="connsiteY29" fmla="*/ 2324100 h 3476625"/>
              <a:gd name="connsiteX30" fmla="*/ 4201755 w 6097230"/>
              <a:gd name="connsiteY30" fmla="*/ 2286000 h 3476625"/>
              <a:gd name="connsiteX31" fmla="*/ 4487505 w 6097230"/>
              <a:gd name="connsiteY31" fmla="*/ 2352675 h 3476625"/>
              <a:gd name="connsiteX32" fmla="*/ 4592280 w 6097230"/>
              <a:gd name="connsiteY32" fmla="*/ 2419350 h 3476625"/>
              <a:gd name="connsiteX33" fmla="*/ 4839930 w 6097230"/>
              <a:gd name="connsiteY33" fmla="*/ 2305050 h 3476625"/>
              <a:gd name="connsiteX34" fmla="*/ 5011380 w 6097230"/>
              <a:gd name="connsiteY34" fmla="*/ 2295525 h 3476625"/>
              <a:gd name="connsiteX35" fmla="*/ 5182830 w 6097230"/>
              <a:gd name="connsiteY35" fmla="*/ 2228850 h 3476625"/>
              <a:gd name="connsiteX36" fmla="*/ 5268555 w 6097230"/>
              <a:gd name="connsiteY36" fmla="*/ 2162175 h 3476625"/>
              <a:gd name="connsiteX37" fmla="*/ 5382855 w 6097230"/>
              <a:gd name="connsiteY37" fmla="*/ 2076450 h 3476625"/>
              <a:gd name="connsiteX38" fmla="*/ 5516205 w 6097230"/>
              <a:gd name="connsiteY38" fmla="*/ 2105025 h 3476625"/>
              <a:gd name="connsiteX39" fmla="*/ 5735280 w 6097230"/>
              <a:gd name="connsiteY39" fmla="*/ 2143125 h 3476625"/>
              <a:gd name="connsiteX40" fmla="*/ 5925780 w 6097230"/>
              <a:gd name="connsiteY40" fmla="*/ 2171700 h 3476625"/>
              <a:gd name="connsiteX41" fmla="*/ 5925780 w 6097230"/>
              <a:gd name="connsiteY41" fmla="*/ 2047875 h 3476625"/>
              <a:gd name="connsiteX42" fmla="*/ 5878155 w 6097230"/>
              <a:gd name="connsiteY42" fmla="*/ 1971675 h 3476625"/>
              <a:gd name="connsiteX43" fmla="*/ 5840055 w 6097230"/>
              <a:gd name="connsiteY43" fmla="*/ 1876425 h 3476625"/>
              <a:gd name="connsiteX44" fmla="*/ 5830530 w 6097230"/>
              <a:gd name="connsiteY44" fmla="*/ 1704975 h 3476625"/>
              <a:gd name="connsiteX45" fmla="*/ 5801955 w 6097230"/>
              <a:gd name="connsiteY45" fmla="*/ 1619250 h 3476625"/>
              <a:gd name="connsiteX46" fmla="*/ 5821005 w 6097230"/>
              <a:gd name="connsiteY46" fmla="*/ 1285875 h 3476625"/>
              <a:gd name="connsiteX47" fmla="*/ 5982930 w 6097230"/>
              <a:gd name="connsiteY47" fmla="*/ 1009650 h 3476625"/>
              <a:gd name="connsiteX48" fmla="*/ 6087705 w 6097230"/>
              <a:gd name="connsiteY48" fmla="*/ 866775 h 3476625"/>
              <a:gd name="connsiteX49" fmla="*/ 6087705 w 6097230"/>
              <a:gd name="connsiteY49" fmla="*/ 657225 h 3476625"/>
              <a:gd name="connsiteX50" fmla="*/ 6078180 w 6097230"/>
              <a:gd name="connsiteY50" fmla="*/ 514350 h 3476625"/>
              <a:gd name="connsiteX51" fmla="*/ 6040080 w 6097230"/>
              <a:gd name="connsiteY51" fmla="*/ 447675 h 3476625"/>
              <a:gd name="connsiteX52" fmla="*/ 6001980 w 6097230"/>
              <a:gd name="connsiteY52" fmla="*/ 257175 h 3476625"/>
              <a:gd name="connsiteX53" fmla="*/ 6021030 w 6097230"/>
              <a:gd name="connsiteY53" fmla="*/ 95250 h 3476625"/>
              <a:gd name="connsiteX54" fmla="*/ 6097230 w 6097230"/>
              <a:gd name="connsiteY54" fmla="*/ 0 h 3476625"/>
              <a:gd name="connsiteX0" fmla="*/ 1230 w 6095830"/>
              <a:gd name="connsiteY0" fmla="*/ 3381375 h 3381375"/>
              <a:gd name="connsiteX1" fmla="*/ 29805 w 6095830"/>
              <a:gd name="connsiteY1" fmla="*/ 3248025 h 3381375"/>
              <a:gd name="connsiteX2" fmla="*/ 201255 w 6095830"/>
              <a:gd name="connsiteY2" fmla="*/ 3209925 h 3381375"/>
              <a:gd name="connsiteX3" fmla="*/ 391755 w 6095830"/>
              <a:gd name="connsiteY3" fmla="*/ 3257550 h 3381375"/>
              <a:gd name="connsiteX4" fmla="*/ 534630 w 6095830"/>
              <a:gd name="connsiteY4" fmla="*/ 3209925 h 3381375"/>
              <a:gd name="connsiteX5" fmla="*/ 677505 w 6095830"/>
              <a:gd name="connsiteY5" fmla="*/ 3190875 h 3381375"/>
              <a:gd name="connsiteX6" fmla="*/ 820380 w 6095830"/>
              <a:gd name="connsiteY6" fmla="*/ 3038475 h 3381375"/>
              <a:gd name="connsiteX7" fmla="*/ 820380 w 6095830"/>
              <a:gd name="connsiteY7" fmla="*/ 2933700 h 3381375"/>
              <a:gd name="connsiteX8" fmla="*/ 991830 w 6095830"/>
              <a:gd name="connsiteY8" fmla="*/ 2809875 h 3381375"/>
              <a:gd name="connsiteX9" fmla="*/ 1068030 w 6095830"/>
              <a:gd name="connsiteY9" fmla="*/ 2638425 h 3381375"/>
              <a:gd name="connsiteX10" fmla="*/ 1191855 w 6095830"/>
              <a:gd name="connsiteY10" fmla="*/ 2466975 h 3381375"/>
              <a:gd name="connsiteX11" fmla="*/ 1477605 w 6095830"/>
              <a:gd name="connsiteY11" fmla="*/ 2409825 h 3381375"/>
              <a:gd name="connsiteX12" fmla="*/ 1572855 w 6095830"/>
              <a:gd name="connsiteY12" fmla="*/ 2543175 h 3381375"/>
              <a:gd name="connsiteX13" fmla="*/ 1677630 w 6095830"/>
              <a:gd name="connsiteY13" fmla="*/ 2638425 h 3381375"/>
              <a:gd name="connsiteX14" fmla="*/ 1782405 w 6095830"/>
              <a:gd name="connsiteY14" fmla="*/ 2676525 h 3381375"/>
              <a:gd name="connsiteX15" fmla="*/ 1820505 w 6095830"/>
              <a:gd name="connsiteY15" fmla="*/ 2600325 h 3381375"/>
              <a:gd name="connsiteX16" fmla="*/ 1887180 w 6095830"/>
              <a:gd name="connsiteY16" fmla="*/ 2466975 h 3381375"/>
              <a:gd name="connsiteX17" fmla="*/ 2011005 w 6095830"/>
              <a:gd name="connsiteY17" fmla="*/ 2295525 h 3381375"/>
              <a:gd name="connsiteX18" fmla="*/ 2115780 w 6095830"/>
              <a:gd name="connsiteY18" fmla="*/ 2219325 h 3381375"/>
              <a:gd name="connsiteX19" fmla="*/ 2211030 w 6095830"/>
              <a:gd name="connsiteY19" fmla="*/ 2124075 h 3381375"/>
              <a:gd name="connsiteX20" fmla="*/ 2344380 w 6095830"/>
              <a:gd name="connsiteY20" fmla="*/ 2190750 h 3381375"/>
              <a:gd name="connsiteX21" fmla="*/ 2620605 w 6095830"/>
              <a:gd name="connsiteY21" fmla="*/ 2295525 h 3381375"/>
              <a:gd name="connsiteX22" fmla="*/ 3030180 w 6095830"/>
              <a:gd name="connsiteY22" fmla="*/ 2543175 h 3381375"/>
              <a:gd name="connsiteX23" fmla="*/ 3154005 w 6095830"/>
              <a:gd name="connsiteY23" fmla="*/ 2543175 h 3381375"/>
              <a:gd name="connsiteX24" fmla="*/ 3182580 w 6095830"/>
              <a:gd name="connsiteY24" fmla="*/ 2381250 h 3381375"/>
              <a:gd name="connsiteX25" fmla="*/ 3334980 w 6095830"/>
              <a:gd name="connsiteY25" fmla="*/ 2419350 h 3381375"/>
              <a:gd name="connsiteX26" fmla="*/ 3477855 w 6095830"/>
              <a:gd name="connsiteY26" fmla="*/ 2447925 h 3381375"/>
              <a:gd name="connsiteX27" fmla="*/ 3715980 w 6095830"/>
              <a:gd name="connsiteY27" fmla="*/ 2381250 h 3381375"/>
              <a:gd name="connsiteX28" fmla="*/ 3982680 w 6095830"/>
              <a:gd name="connsiteY28" fmla="*/ 2333625 h 3381375"/>
              <a:gd name="connsiteX29" fmla="*/ 4116030 w 6095830"/>
              <a:gd name="connsiteY29" fmla="*/ 2228850 h 3381375"/>
              <a:gd name="connsiteX30" fmla="*/ 4201755 w 6095830"/>
              <a:gd name="connsiteY30" fmla="*/ 2190750 h 3381375"/>
              <a:gd name="connsiteX31" fmla="*/ 4487505 w 6095830"/>
              <a:gd name="connsiteY31" fmla="*/ 2257425 h 3381375"/>
              <a:gd name="connsiteX32" fmla="*/ 4592280 w 6095830"/>
              <a:gd name="connsiteY32" fmla="*/ 2324100 h 3381375"/>
              <a:gd name="connsiteX33" fmla="*/ 4839930 w 6095830"/>
              <a:gd name="connsiteY33" fmla="*/ 2209800 h 3381375"/>
              <a:gd name="connsiteX34" fmla="*/ 5011380 w 6095830"/>
              <a:gd name="connsiteY34" fmla="*/ 2200275 h 3381375"/>
              <a:gd name="connsiteX35" fmla="*/ 5182830 w 6095830"/>
              <a:gd name="connsiteY35" fmla="*/ 2133600 h 3381375"/>
              <a:gd name="connsiteX36" fmla="*/ 5268555 w 6095830"/>
              <a:gd name="connsiteY36" fmla="*/ 2066925 h 3381375"/>
              <a:gd name="connsiteX37" fmla="*/ 5382855 w 6095830"/>
              <a:gd name="connsiteY37" fmla="*/ 1981200 h 3381375"/>
              <a:gd name="connsiteX38" fmla="*/ 5516205 w 6095830"/>
              <a:gd name="connsiteY38" fmla="*/ 2009775 h 3381375"/>
              <a:gd name="connsiteX39" fmla="*/ 5735280 w 6095830"/>
              <a:gd name="connsiteY39" fmla="*/ 2047875 h 3381375"/>
              <a:gd name="connsiteX40" fmla="*/ 5925780 w 6095830"/>
              <a:gd name="connsiteY40" fmla="*/ 2076450 h 3381375"/>
              <a:gd name="connsiteX41" fmla="*/ 5925780 w 6095830"/>
              <a:gd name="connsiteY41" fmla="*/ 1952625 h 3381375"/>
              <a:gd name="connsiteX42" fmla="*/ 5878155 w 6095830"/>
              <a:gd name="connsiteY42" fmla="*/ 1876425 h 3381375"/>
              <a:gd name="connsiteX43" fmla="*/ 5840055 w 6095830"/>
              <a:gd name="connsiteY43" fmla="*/ 1781175 h 3381375"/>
              <a:gd name="connsiteX44" fmla="*/ 5830530 w 6095830"/>
              <a:gd name="connsiteY44" fmla="*/ 1609725 h 3381375"/>
              <a:gd name="connsiteX45" fmla="*/ 5801955 w 6095830"/>
              <a:gd name="connsiteY45" fmla="*/ 1524000 h 3381375"/>
              <a:gd name="connsiteX46" fmla="*/ 5821005 w 6095830"/>
              <a:gd name="connsiteY46" fmla="*/ 1190625 h 3381375"/>
              <a:gd name="connsiteX47" fmla="*/ 5982930 w 6095830"/>
              <a:gd name="connsiteY47" fmla="*/ 914400 h 3381375"/>
              <a:gd name="connsiteX48" fmla="*/ 6087705 w 6095830"/>
              <a:gd name="connsiteY48" fmla="*/ 771525 h 3381375"/>
              <a:gd name="connsiteX49" fmla="*/ 6087705 w 6095830"/>
              <a:gd name="connsiteY49" fmla="*/ 561975 h 3381375"/>
              <a:gd name="connsiteX50" fmla="*/ 6078180 w 6095830"/>
              <a:gd name="connsiteY50" fmla="*/ 419100 h 3381375"/>
              <a:gd name="connsiteX51" fmla="*/ 6040080 w 6095830"/>
              <a:gd name="connsiteY51" fmla="*/ 352425 h 3381375"/>
              <a:gd name="connsiteX52" fmla="*/ 6001980 w 6095830"/>
              <a:gd name="connsiteY52" fmla="*/ 161925 h 3381375"/>
              <a:gd name="connsiteX53" fmla="*/ 6021030 w 6095830"/>
              <a:gd name="connsiteY53" fmla="*/ 0 h 3381375"/>
              <a:gd name="connsiteX0" fmla="*/ 1230 w 6095830"/>
              <a:gd name="connsiteY0" fmla="*/ 3219450 h 3219450"/>
              <a:gd name="connsiteX1" fmla="*/ 29805 w 6095830"/>
              <a:gd name="connsiteY1" fmla="*/ 3086100 h 3219450"/>
              <a:gd name="connsiteX2" fmla="*/ 201255 w 6095830"/>
              <a:gd name="connsiteY2" fmla="*/ 3048000 h 3219450"/>
              <a:gd name="connsiteX3" fmla="*/ 391755 w 6095830"/>
              <a:gd name="connsiteY3" fmla="*/ 3095625 h 3219450"/>
              <a:gd name="connsiteX4" fmla="*/ 534630 w 6095830"/>
              <a:gd name="connsiteY4" fmla="*/ 3048000 h 3219450"/>
              <a:gd name="connsiteX5" fmla="*/ 677505 w 6095830"/>
              <a:gd name="connsiteY5" fmla="*/ 3028950 h 3219450"/>
              <a:gd name="connsiteX6" fmla="*/ 820380 w 6095830"/>
              <a:gd name="connsiteY6" fmla="*/ 2876550 h 3219450"/>
              <a:gd name="connsiteX7" fmla="*/ 820380 w 6095830"/>
              <a:gd name="connsiteY7" fmla="*/ 2771775 h 3219450"/>
              <a:gd name="connsiteX8" fmla="*/ 991830 w 6095830"/>
              <a:gd name="connsiteY8" fmla="*/ 2647950 h 3219450"/>
              <a:gd name="connsiteX9" fmla="*/ 1068030 w 6095830"/>
              <a:gd name="connsiteY9" fmla="*/ 2476500 h 3219450"/>
              <a:gd name="connsiteX10" fmla="*/ 1191855 w 6095830"/>
              <a:gd name="connsiteY10" fmla="*/ 2305050 h 3219450"/>
              <a:gd name="connsiteX11" fmla="*/ 1477605 w 6095830"/>
              <a:gd name="connsiteY11" fmla="*/ 2247900 h 3219450"/>
              <a:gd name="connsiteX12" fmla="*/ 1572855 w 6095830"/>
              <a:gd name="connsiteY12" fmla="*/ 2381250 h 3219450"/>
              <a:gd name="connsiteX13" fmla="*/ 1677630 w 6095830"/>
              <a:gd name="connsiteY13" fmla="*/ 2476500 h 3219450"/>
              <a:gd name="connsiteX14" fmla="*/ 1782405 w 6095830"/>
              <a:gd name="connsiteY14" fmla="*/ 2514600 h 3219450"/>
              <a:gd name="connsiteX15" fmla="*/ 1820505 w 6095830"/>
              <a:gd name="connsiteY15" fmla="*/ 2438400 h 3219450"/>
              <a:gd name="connsiteX16" fmla="*/ 1887180 w 6095830"/>
              <a:gd name="connsiteY16" fmla="*/ 2305050 h 3219450"/>
              <a:gd name="connsiteX17" fmla="*/ 2011005 w 6095830"/>
              <a:gd name="connsiteY17" fmla="*/ 2133600 h 3219450"/>
              <a:gd name="connsiteX18" fmla="*/ 2115780 w 6095830"/>
              <a:gd name="connsiteY18" fmla="*/ 2057400 h 3219450"/>
              <a:gd name="connsiteX19" fmla="*/ 2211030 w 6095830"/>
              <a:gd name="connsiteY19" fmla="*/ 1962150 h 3219450"/>
              <a:gd name="connsiteX20" fmla="*/ 2344380 w 6095830"/>
              <a:gd name="connsiteY20" fmla="*/ 2028825 h 3219450"/>
              <a:gd name="connsiteX21" fmla="*/ 2620605 w 6095830"/>
              <a:gd name="connsiteY21" fmla="*/ 2133600 h 3219450"/>
              <a:gd name="connsiteX22" fmla="*/ 3030180 w 6095830"/>
              <a:gd name="connsiteY22" fmla="*/ 2381250 h 3219450"/>
              <a:gd name="connsiteX23" fmla="*/ 3154005 w 6095830"/>
              <a:gd name="connsiteY23" fmla="*/ 2381250 h 3219450"/>
              <a:gd name="connsiteX24" fmla="*/ 3182580 w 6095830"/>
              <a:gd name="connsiteY24" fmla="*/ 2219325 h 3219450"/>
              <a:gd name="connsiteX25" fmla="*/ 3334980 w 6095830"/>
              <a:gd name="connsiteY25" fmla="*/ 2257425 h 3219450"/>
              <a:gd name="connsiteX26" fmla="*/ 3477855 w 6095830"/>
              <a:gd name="connsiteY26" fmla="*/ 2286000 h 3219450"/>
              <a:gd name="connsiteX27" fmla="*/ 3715980 w 6095830"/>
              <a:gd name="connsiteY27" fmla="*/ 2219325 h 3219450"/>
              <a:gd name="connsiteX28" fmla="*/ 3982680 w 6095830"/>
              <a:gd name="connsiteY28" fmla="*/ 2171700 h 3219450"/>
              <a:gd name="connsiteX29" fmla="*/ 4116030 w 6095830"/>
              <a:gd name="connsiteY29" fmla="*/ 2066925 h 3219450"/>
              <a:gd name="connsiteX30" fmla="*/ 4201755 w 6095830"/>
              <a:gd name="connsiteY30" fmla="*/ 2028825 h 3219450"/>
              <a:gd name="connsiteX31" fmla="*/ 4487505 w 6095830"/>
              <a:gd name="connsiteY31" fmla="*/ 2095500 h 3219450"/>
              <a:gd name="connsiteX32" fmla="*/ 4592280 w 6095830"/>
              <a:gd name="connsiteY32" fmla="*/ 2162175 h 3219450"/>
              <a:gd name="connsiteX33" fmla="*/ 4839930 w 6095830"/>
              <a:gd name="connsiteY33" fmla="*/ 2047875 h 3219450"/>
              <a:gd name="connsiteX34" fmla="*/ 5011380 w 6095830"/>
              <a:gd name="connsiteY34" fmla="*/ 2038350 h 3219450"/>
              <a:gd name="connsiteX35" fmla="*/ 5182830 w 6095830"/>
              <a:gd name="connsiteY35" fmla="*/ 1971675 h 3219450"/>
              <a:gd name="connsiteX36" fmla="*/ 5268555 w 6095830"/>
              <a:gd name="connsiteY36" fmla="*/ 1905000 h 3219450"/>
              <a:gd name="connsiteX37" fmla="*/ 5382855 w 6095830"/>
              <a:gd name="connsiteY37" fmla="*/ 1819275 h 3219450"/>
              <a:gd name="connsiteX38" fmla="*/ 5516205 w 6095830"/>
              <a:gd name="connsiteY38" fmla="*/ 1847850 h 3219450"/>
              <a:gd name="connsiteX39" fmla="*/ 5735280 w 6095830"/>
              <a:gd name="connsiteY39" fmla="*/ 1885950 h 3219450"/>
              <a:gd name="connsiteX40" fmla="*/ 5925780 w 6095830"/>
              <a:gd name="connsiteY40" fmla="*/ 1914525 h 3219450"/>
              <a:gd name="connsiteX41" fmla="*/ 5925780 w 6095830"/>
              <a:gd name="connsiteY41" fmla="*/ 1790700 h 3219450"/>
              <a:gd name="connsiteX42" fmla="*/ 5878155 w 6095830"/>
              <a:gd name="connsiteY42" fmla="*/ 1714500 h 3219450"/>
              <a:gd name="connsiteX43" fmla="*/ 5840055 w 6095830"/>
              <a:gd name="connsiteY43" fmla="*/ 1619250 h 3219450"/>
              <a:gd name="connsiteX44" fmla="*/ 5830530 w 6095830"/>
              <a:gd name="connsiteY44" fmla="*/ 1447800 h 3219450"/>
              <a:gd name="connsiteX45" fmla="*/ 5801955 w 6095830"/>
              <a:gd name="connsiteY45" fmla="*/ 1362075 h 3219450"/>
              <a:gd name="connsiteX46" fmla="*/ 5821005 w 6095830"/>
              <a:gd name="connsiteY46" fmla="*/ 1028700 h 3219450"/>
              <a:gd name="connsiteX47" fmla="*/ 5982930 w 6095830"/>
              <a:gd name="connsiteY47" fmla="*/ 752475 h 3219450"/>
              <a:gd name="connsiteX48" fmla="*/ 6087705 w 6095830"/>
              <a:gd name="connsiteY48" fmla="*/ 609600 h 3219450"/>
              <a:gd name="connsiteX49" fmla="*/ 6087705 w 6095830"/>
              <a:gd name="connsiteY49" fmla="*/ 400050 h 3219450"/>
              <a:gd name="connsiteX50" fmla="*/ 6078180 w 6095830"/>
              <a:gd name="connsiteY50" fmla="*/ 257175 h 3219450"/>
              <a:gd name="connsiteX51" fmla="*/ 6040080 w 6095830"/>
              <a:gd name="connsiteY51" fmla="*/ 190500 h 3219450"/>
              <a:gd name="connsiteX52" fmla="*/ 6001980 w 6095830"/>
              <a:gd name="connsiteY52" fmla="*/ 0 h 3219450"/>
              <a:gd name="connsiteX0" fmla="*/ 1230 w 6095830"/>
              <a:gd name="connsiteY0" fmla="*/ 3028950 h 3028950"/>
              <a:gd name="connsiteX1" fmla="*/ 29805 w 6095830"/>
              <a:gd name="connsiteY1" fmla="*/ 2895600 h 3028950"/>
              <a:gd name="connsiteX2" fmla="*/ 201255 w 6095830"/>
              <a:gd name="connsiteY2" fmla="*/ 2857500 h 3028950"/>
              <a:gd name="connsiteX3" fmla="*/ 391755 w 6095830"/>
              <a:gd name="connsiteY3" fmla="*/ 2905125 h 3028950"/>
              <a:gd name="connsiteX4" fmla="*/ 534630 w 6095830"/>
              <a:gd name="connsiteY4" fmla="*/ 2857500 h 3028950"/>
              <a:gd name="connsiteX5" fmla="*/ 677505 w 6095830"/>
              <a:gd name="connsiteY5" fmla="*/ 2838450 h 3028950"/>
              <a:gd name="connsiteX6" fmla="*/ 820380 w 6095830"/>
              <a:gd name="connsiteY6" fmla="*/ 2686050 h 3028950"/>
              <a:gd name="connsiteX7" fmla="*/ 820380 w 6095830"/>
              <a:gd name="connsiteY7" fmla="*/ 2581275 h 3028950"/>
              <a:gd name="connsiteX8" fmla="*/ 991830 w 6095830"/>
              <a:gd name="connsiteY8" fmla="*/ 2457450 h 3028950"/>
              <a:gd name="connsiteX9" fmla="*/ 1068030 w 6095830"/>
              <a:gd name="connsiteY9" fmla="*/ 2286000 h 3028950"/>
              <a:gd name="connsiteX10" fmla="*/ 1191855 w 6095830"/>
              <a:gd name="connsiteY10" fmla="*/ 2114550 h 3028950"/>
              <a:gd name="connsiteX11" fmla="*/ 1477605 w 6095830"/>
              <a:gd name="connsiteY11" fmla="*/ 2057400 h 3028950"/>
              <a:gd name="connsiteX12" fmla="*/ 1572855 w 6095830"/>
              <a:gd name="connsiteY12" fmla="*/ 2190750 h 3028950"/>
              <a:gd name="connsiteX13" fmla="*/ 1677630 w 6095830"/>
              <a:gd name="connsiteY13" fmla="*/ 2286000 h 3028950"/>
              <a:gd name="connsiteX14" fmla="*/ 1782405 w 6095830"/>
              <a:gd name="connsiteY14" fmla="*/ 2324100 h 3028950"/>
              <a:gd name="connsiteX15" fmla="*/ 1820505 w 6095830"/>
              <a:gd name="connsiteY15" fmla="*/ 2247900 h 3028950"/>
              <a:gd name="connsiteX16" fmla="*/ 1887180 w 6095830"/>
              <a:gd name="connsiteY16" fmla="*/ 2114550 h 3028950"/>
              <a:gd name="connsiteX17" fmla="*/ 2011005 w 6095830"/>
              <a:gd name="connsiteY17" fmla="*/ 1943100 h 3028950"/>
              <a:gd name="connsiteX18" fmla="*/ 2115780 w 6095830"/>
              <a:gd name="connsiteY18" fmla="*/ 1866900 h 3028950"/>
              <a:gd name="connsiteX19" fmla="*/ 2211030 w 6095830"/>
              <a:gd name="connsiteY19" fmla="*/ 1771650 h 3028950"/>
              <a:gd name="connsiteX20" fmla="*/ 2344380 w 6095830"/>
              <a:gd name="connsiteY20" fmla="*/ 1838325 h 3028950"/>
              <a:gd name="connsiteX21" fmla="*/ 2620605 w 6095830"/>
              <a:gd name="connsiteY21" fmla="*/ 1943100 h 3028950"/>
              <a:gd name="connsiteX22" fmla="*/ 3030180 w 6095830"/>
              <a:gd name="connsiteY22" fmla="*/ 2190750 h 3028950"/>
              <a:gd name="connsiteX23" fmla="*/ 3154005 w 6095830"/>
              <a:gd name="connsiteY23" fmla="*/ 2190750 h 3028950"/>
              <a:gd name="connsiteX24" fmla="*/ 3182580 w 6095830"/>
              <a:gd name="connsiteY24" fmla="*/ 2028825 h 3028950"/>
              <a:gd name="connsiteX25" fmla="*/ 3334980 w 6095830"/>
              <a:gd name="connsiteY25" fmla="*/ 2066925 h 3028950"/>
              <a:gd name="connsiteX26" fmla="*/ 3477855 w 6095830"/>
              <a:gd name="connsiteY26" fmla="*/ 2095500 h 3028950"/>
              <a:gd name="connsiteX27" fmla="*/ 3715980 w 6095830"/>
              <a:gd name="connsiteY27" fmla="*/ 2028825 h 3028950"/>
              <a:gd name="connsiteX28" fmla="*/ 3982680 w 6095830"/>
              <a:gd name="connsiteY28" fmla="*/ 1981200 h 3028950"/>
              <a:gd name="connsiteX29" fmla="*/ 4116030 w 6095830"/>
              <a:gd name="connsiteY29" fmla="*/ 1876425 h 3028950"/>
              <a:gd name="connsiteX30" fmla="*/ 4201755 w 6095830"/>
              <a:gd name="connsiteY30" fmla="*/ 1838325 h 3028950"/>
              <a:gd name="connsiteX31" fmla="*/ 4487505 w 6095830"/>
              <a:gd name="connsiteY31" fmla="*/ 1905000 h 3028950"/>
              <a:gd name="connsiteX32" fmla="*/ 4592280 w 6095830"/>
              <a:gd name="connsiteY32" fmla="*/ 1971675 h 3028950"/>
              <a:gd name="connsiteX33" fmla="*/ 4839930 w 6095830"/>
              <a:gd name="connsiteY33" fmla="*/ 1857375 h 3028950"/>
              <a:gd name="connsiteX34" fmla="*/ 5011380 w 6095830"/>
              <a:gd name="connsiteY34" fmla="*/ 1847850 h 3028950"/>
              <a:gd name="connsiteX35" fmla="*/ 5182830 w 6095830"/>
              <a:gd name="connsiteY35" fmla="*/ 1781175 h 3028950"/>
              <a:gd name="connsiteX36" fmla="*/ 5268555 w 6095830"/>
              <a:gd name="connsiteY36" fmla="*/ 1714500 h 3028950"/>
              <a:gd name="connsiteX37" fmla="*/ 5382855 w 6095830"/>
              <a:gd name="connsiteY37" fmla="*/ 1628775 h 3028950"/>
              <a:gd name="connsiteX38" fmla="*/ 5516205 w 6095830"/>
              <a:gd name="connsiteY38" fmla="*/ 1657350 h 3028950"/>
              <a:gd name="connsiteX39" fmla="*/ 5735280 w 6095830"/>
              <a:gd name="connsiteY39" fmla="*/ 1695450 h 3028950"/>
              <a:gd name="connsiteX40" fmla="*/ 5925780 w 6095830"/>
              <a:gd name="connsiteY40" fmla="*/ 1724025 h 3028950"/>
              <a:gd name="connsiteX41" fmla="*/ 5925780 w 6095830"/>
              <a:gd name="connsiteY41" fmla="*/ 1600200 h 3028950"/>
              <a:gd name="connsiteX42" fmla="*/ 5878155 w 6095830"/>
              <a:gd name="connsiteY42" fmla="*/ 1524000 h 3028950"/>
              <a:gd name="connsiteX43" fmla="*/ 5840055 w 6095830"/>
              <a:gd name="connsiteY43" fmla="*/ 1428750 h 3028950"/>
              <a:gd name="connsiteX44" fmla="*/ 5830530 w 6095830"/>
              <a:gd name="connsiteY44" fmla="*/ 1257300 h 3028950"/>
              <a:gd name="connsiteX45" fmla="*/ 5801955 w 6095830"/>
              <a:gd name="connsiteY45" fmla="*/ 1171575 h 3028950"/>
              <a:gd name="connsiteX46" fmla="*/ 5821005 w 6095830"/>
              <a:gd name="connsiteY46" fmla="*/ 838200 h 3028950"/>
              <a:gd name="connsiteX47" fmla="*/ 5982930 w 6095830"/>
              <a:gd name="connsiteY47" fmla="*/ 561975 h 3028950"/>
              <a:gd name="connsiteX48" fmla="*/ 6087705 w 6095830"/>
              <a:gd name="connsiteY48" fmla="*/ 419100 h 3028950"/>
              <a:gd name="connsiteX49" fmla="*/ 6087705 w 6095830"/>
              <a:gd name="connsiteY49" fmla="*/ 209550 h 3028950"/>
              <a:gd name="connsiteX50" fmla="*/ 6078180 w 6095830"/>
              <a:gd name="connsiteY50" fmla="*/ 66675 h 3028950"/>
              <a:gd name="connsiteX51" fmla="*/ 6040080 w 6095830"/>
              <a:gd name="connsiteY51" fmla="*/ 0 h 3028950"/>
              <a:gd name="connsiteX0" fmla="*/ 1230 w 6095830"/>
              <a:gd name="connsiteY0" fmla="*/ 2962275 h 2962275"/>
              <a:gd name="connsiteX1" fmla="*/ 29805 w 6095830"/>
              <a:gd name="connsiteY1" fmla="*/ 2828925 h 2962275"/>
              <a:gd name="connsiteX2" fmla="*/ 201255 w 6095830"/>
              <a:gd name="connsiteY2" fmla="*/ 2790825 h 2962275"/>
              <a:gd name="connsiteX3" fmla="*/ 391755 w 6095830"/>
              <a:gd name="connsiteY3" fmla="*/ 2838450 h 2962275"/>
              <a:gd name="connsiteX4" fmla="*/ 534630 w 6095830"/>
              <a:gd name="connsiteY4" fmla="*/ 2790825 h 2962275"/>
              <a:gd name="connsiteX5" fmla="*/ 677505 w 6095830"/>
              <a:gd name="connsiteY5" fmla="*/ 2771775 h 2962275"/>
              <a:gd name="connsiteX6" fmla="*/ 820380 w 6095830"/>
              <a:gd name="connsiteY6" fmla="*/ 2619375 h 2962275"/>
              <a:gd name="connsiteX7" fmla="*/ 820380 w 6095830"/>
              <a:gd name="connsiteY7" fmla="*/ 2514600 h 2962275"/>
              <a:gd name="connsiteX8" fmla="*/ 991830 w 6095830"/>
              <a:gd name="connsiteY8" fmla="*/ 2390775 h 2962275"/>
              <a:gd name="connsiteX9" fmla="*/ 1068030 w 6095830"/>
              <a:gd name="connsiteY9" fmla="*/ 2219325 h 2962275"/>
              <a:gd name="connsiteX10" fmla="*/ 1191855 w 6095830"/>
              <a:gd name="connsiteY10" fmla="*/ 2047875 h 2962275"/>
              <a:gd name="connsiteX11" fmla="*/ 1477605 w 6095830"/>
              <a:gd name="connsiteY11" fmla="*/ 1990725 h 2962275"/>
              <a:gd name="connsiteX12" fmla="*/ 1572855 w 6095830"/>
              <a:gd name="connsiteY12" fmla="*/ 2124075 h 2962275"/>
              <a:gd name="connsiteX13" fmla="*/ 1677630 w 6095830"/>
              <a:gd name="connsiteY13" fmla="*/ 2219325 h 2962275"/>
              <a:gd name="connsiteX14" fmla="*/ 1782405 w 6095830"/>
              <a:gd name="connsiteY14" fmla="*/ 2257425 h 2962275"/>
              <a:gd name="connsiteX15" fmla="*/ 1820505 w 6095830"/>
              <a:gd name="connsiteY15" fmla="*/ 2181225 h 2962275"/>
              <a:gd name="connsiteX16" fmla="*/ 1887180 w 6095830"/>
              <a:gd name="connsiteY16" fmla="*/ 2047875 h 2962275"/>
              <a:gd name="connsiteX17" fmla="*/ 2011005 w 6095830"/>
              <a:gd name="connsiteY17" fmla="*/ 1876425 h 2962275"/>
              <a:gd name="connsiteX18" fmla="*/ 2115780 w 6095830"/>
              <a:gd name="connsiteY18" fmla="*/ 1800225 h 2962275"/>
              <a:gd name="connsiteX19" fmla="*/ 2211030 w 6095830"/>
              <a:gd name="connsiteY19" fmla="*/ 1704975 h 2962275"/>
              <a:gd name="connsiteX20" fmla="*/ 2344380 w 6095830"/>
              <a:gd name="connsiteY20" fmla="*/ 1771650 h 2962275"/>
              <a:gd name="connsiteX21" fmla="*/ 2620605 w 6095830"/>
              <a:gd name="connsiteY21" fmla="*/ 1876425 h 2962275"/>
              <a:gd name="connsiteX22" fmla="*/ 3030180 w 6095830"/>
              <a:gd name="connsiteY22" fmla="*/ 2124075 h 2962275"/>
              <a:gd name="connsiteX23" fmla="*/ 3154005 w 6095830"/>
              <a:gd name="connsiteY23" fmla="*/ 2124075 h 2962275"/>
              <a:gd name="connsiteX24" fmla="*/ 3182580 w 6095830"/>
              <a:gd name="connsiteY24" fmla="*/ 1962150 h 2962275"/>
              <a:gd name="connsiteX25" fmla="*/ 3334980 w 6095830"/>
              <a:gd name="connsiteY25" fmla="*/ 2000250 h 2962275"/>
              <a:gd name="connsiteX26" fmla="*/ 3477855 w 6095830"/>
              <a:gd name="connsiteY26" fmla="*/ 2028825 h 2962275"/>
              <a:gd name="connsiteX27" fmla="*/ 3715980 w 6095830"/>
              <a:gd name="connsiteY27" fmla="*/ 1962150 h 2962275"/>
              <a:gd name="connsiteX28" fmla="*/ 3982680 w 6095830"/>
              <a:gd name="connsiteY28" fmla="*/ 1914525 h 2962275"/>
              <a:gd name="connsiteX29" fmla="*/ 4116030 w 6095830"/>
              <a:gd name="connsiteY29" fmla="*/ 1809750 h 2962275"/>
              <a:gd name="connsiteX30" fmla="*/ 4201755 w 6095830"/>
              <a:gd name="connsiteY30" fmla="*/ 1771650 h 2962275"/>
              <a:gd name="connsiteX31" fmla="*/ 4487505 w 6095830"/>
              <a:gd name="connsiteY31" fmla="*/ 1838325 h 2962275"/>
              <a:gd name="connsiteX32" fmla="*/ 4592280 w 6095830"/>
              <a:gd name="connsiteY32" fmla="*/ 1905000 h 2962275"/>
              <a:gd name="connsiteX33" fmla="*/ 4839930 w 6095830"/>
              <a:gd name="connsiteY33" fmla="*/ 1790700 h 2962275"/>
              <a:gd name="connsiteX34" fmla="*/ 5011380 w 6095830"/>
              <a:gd name="connsiteY34" fmla="*/ 1781175 h 2962275"/>
              <a:gd name="connsiteX35" fmla="*/ 5182830 w 6095830"/>
              <a:gd name="connsiteY35" fmla="*/ 1714500 h 2962275"/>
              <a:gd name="connsiteX36" fmla="*/ 5268555 w 6095830"/>
              <a:gd name="connsiteY36" fmla="*/ 1647825 h 2962275"/>
              <a:gd name="connsiteX37" fmla="*/ 5382855 w 6095830"/>
              <a:gd name="connsiteY37" fmla="*/ 1562100 h 2962275"/>
              <a:gd name="connsiteX38" fmla="*/ 5516205 w 6095830"/>
              <a:gd name="connsiteY38" fmla="*/ 1590675 h 2962275"/>
              <a:gd name="connsiteX39" fmla="*/ 5735280 w 6095830"/>
              <a:gd name="connsiteY39" fmla="*/ 1628775 h 2962275"/>
              <a:gd name="connsiteX40" fmla="*/ 5925780 w 6095830"/>
              <a:gd name="connsiteY40" fmla="*/ 1657350 h 2962275"/>
              <a:gd name="connsiteX41" fmla="*/ 5925780 w 6095830"/>
              <a:gd name="connsiteY41" fmla="*/ 1533525 h 2962275"/>
              <a:gd name="connsiteX42" fmla="*/ 5878155 w 6095830"/>
              <a:gd name="connsiteY42" fmla="*/ 1457325 h 2962275"/>
              <a:gd name="connsiteX43" fmla="*/ 5840055 w 6095830"/>
              <a:gd name="connsiteY43" fmla="*/ 1362075 h 2962275"/>
              <a:gd name="connsiteX44" fmla="*/ 5830530 w 6095830"/>
              <a:gd name="connsiteY44" fmla="*/ 1190625 h 2962275"/>
              <a:gd name="connsiteX45" fmla="*/ 5801955 w 6095830"/>
              <a:gd name="connsiteY45" fmla="*/ 1104900 h 2962275"/>
              <a:gd name="connsiteX46" fmla="*/ 5821005 w 6095830"/>
              <a:gd name="connsiteY46" fmla="*/ 771525 h 2962275"/>
              <a:gd name="connsiteX47" fmla="*/ 5982930 w 6095830"/>
              <a:gd name="connsiteY47" fmla="*/ 495300 h 2962275"/>
              <a:gd name="connsiteX48" fmla="*/ 6087705 w 6095830"/>
              <a:gd name="connsiteY48" fmla="*/ 352425 h 2962275"/>
              <a:gd name="connsiteX49" fmla="*/ 6087705 w 6095830"/>
              <a:gd name="connsiteY49" fmla="*/ 142875 h 2962275"/>
              <a:gd name="connsiteX50" fmla="*/ 6078180 w 6095830"/>
              <a:gd name="connsiteY50" fmla="*/ 0 h 2962275"/>
              <a:gd name="connsiteX0" fmla="*/ 1230 w 6095830"/>
              <a:gd name="connsiteY0" fmla="*/ 2819400 h 2819400"/>
              <a:gd name="connsiteX1" fmla="*/ 29805 w 6095830"/>
              <a:gd name="connsiteY1" fmla="*/ 2686050 h 2819400"/>
              <a:gd name="connsiteX2" fmla="*/ 201255 w 6095830"/>
              <a:gd name="connsiteY2" fmla="*/ 2647950 h 2819400"/>
              <a:gd name="connsiteX3" fmla="*/ 391755 w 6095830"/>
              <a:gd name="connsiteY3" fmla="*/ 2695575 h 2819400"/>
              <a:gd name="connsiteX4" fmla="*/ 534630 w 6095830"/>
              <a:gd name="connsiteY4" fmla="*/ 2647950 h 2819400"/>
              <a:gd name="connsiteX5" fmla="*/ 677505 w 6095830"/>
              <a:gd name="connsiteY5" fmla="*/ 2628900 h 2819400"/>
              <a:gd name="connsiteX6" fmla="*/ 820380 w 6095830"/>
              <a:gd name="connsiteY6" fmla="*/ 2476500 h 2819400"/>
              <a:gd name="connsiteX7" fmla="*/ 820380 w 6095830"/>
              <a:gd name="connsiteY7" fmla="*/ 2371725 h 2819400"/>
              <a:gd name="connsiteX8" fmla="*/ 991830 w 6095830"/>
              <a:gd name="connsiteY8" fmla="*/ 2247900 h 2819400"/>
              <a:gd name="connsiteX9" fmla="*/ 1068030 w 6095830"/>
              <a:gd name="connsiteY9" fmla="*/ 2076450 h 2819400"/>
              <a:gd name="connsiteX10" fmla="*/ 1191855 w 6095830"/>
              <a:gd name="connsiteY10" fmla="*/ 1905000 h 2819400"/>
              <a:gd name="connsiteX11" fmla="*/ 1477605 w 6095830"/>
              <a:gd name="connsiteY11" fmla="*/ 1847850 h 2819400"/>
              <a:gd name="connsiteX12" fmla="*/ 1572855 w 6095830"/>
              <a:gd name="connsiteY12" fmla="*/ 1981200 h 2819400"/>
              <a:gd name="connsiteX13" fmla="*/ 1677630 w 6095830"/>
              <a:gd name="connsiteY13" fmla="*/ 2076450 h 2819400"/>
              <a:gd name="connsiteX14" fmla="*/ 1782405 w 6095830"/>
              <a:gd name="connsiteY14" fmla="*/ 2114550 h 2819400"/>
              <a:gd name="connsiteX15" fmla="*/ 1820505 w 6095830"/>
              <a:gd name="connsiteY15" fmla="*/ 2038350 h 2819400"/>
              <a:gd name="connsiteX16" fmla="*/ 1887180 w 6095830"/>
              <a:gd name="connsiteY16" fmla="*/ 1905000 h 2819400"/>
              <a:gd name="connsiteX17" fmla="*/ 2011005 w 6095830"/>
              <a:gd name="connsiteY17" fmla="*/ 1733550 h 2819400"/>
              <a:gd name="connsiteX18" fmla="*/ 2115780 w 6095830"/>
              <a:gd name="connsiteY18" fmla="*/ 1657350 h 2819400"/>
              <a:gd name="connsiteX19" fmla="*/ 2211030 w 6095830"/>
              <a:gd name="connsiteY19" fmla="*/ 1562100 h 2819400"/>
              <a:gd name="connsiteX20" fmla="*/ 2344380 w 6095830"/>
              <a:gd name="connsiteY20" fmla="*/ 1628775 h 2819400"/>
              <a:gd name="connsiteX21" fmla="*/ 2620605 w 6095830"/>
              <a:gd name="connsiteY21" fmla="*/ 1733550 h 2819400"/>
              <a:gd name="connsiteX22" fmla="*/ 3030180 w 6095830"/>
              <a:gd name="connsiteY22" fmla="*/ 1981200 h 2819400"/>
              <a:gd name="connsiteX23" fmla="*/ 3154005 w 6095830"/>
              <a:gd name="connsiteY23" fmla="*/ 1981200 h 2819400"/>
              <a:gd name="connsiteX24" fmla="*/ 3182580 w 6095830"/>
              <a:gd name="connsiteY24" fmla="*/ 1819275 h 2819400"/>
              <a:gd name="connsiteX25" fmla="*/ 3334980 w 6095830"/>
              <a:gd name="connsiteY25" fmla="*/ 1857375 h 2819400"/>
              <a:gd name="connsiteX26" fmla="*/ 3477855 w 6095830"/>
              <a:gd name="connsiteY26" fmla="*/ 1885950 h 2819400"/>
              <a:gd name="connsiteX27" fmla="*/ 3715980 w 6095830"/>
              <a:gd name="connsiteY27" fmla="*/ 1819275 h 2819400"/>
              <a:gd name="connsiteX28" fmla="*/ 3982680 w 6095830"/>
              <a:gd name="connsiteY28" fmla="*/ 1771650 h 2819400"/>
              <a:gd name="connsiteX29" fmla="*/ 4116030 w 6095830"/>
              <a:gd name="connsiteY29" fmla="*/ 1666875 h 2819400"/>
              <a:gd name="connsiteX30" fmla="*/ 4201755 w 6095830"/>
              <a:gd name="connsiteY30" fmla="*/ 1628775 h 2819400"/>
              <a:gd name="connsiteX31" fmla="*/ 4487505 w 6095830"/>
              <a:gd name="connsiteY31" fmla="*/ 1695450 h 2819400"/>
              <a:gd name="connsiteX32" fmla="*/ 4592280 w 6095830"/>
              <a:gd name="connsiteY32" fmla="*/ 1762125 h 2819400"/>
              <a:gd name="connsiteX33" fmla="*/ 4839930 w 6095830"/>
              <a:gd name="connsiteY33" fmla="*/ 1647825 h 2819400"/>
              <a:gd name="connsiteX34" fmla="*/ 5011380 w 6095830"/>
              <a:gd name="connsiteY34" fmla="*/ 1638300 h 2819400"/>
              <a:gd name="connsiteX35" fmla="*/ 5182830 w 6095830"/>
              <a:gd name="connsiteY35" fmla="*/ 1571625 h 2819400"/>
              <a:gd name="connsiteX36" fmla="*/ 5268555 w 6095830"/>
              <a:gd name="connsiteY36" fmla="*/ 1504950 h 2819400"/>
              <a:gd name="connsiteX37" fmla="*/ 5382855 w 6095830"/>
              <a:gd name="connsiteY37" fmla="*/ 1419225 h 2819400"/>
              <a:gd name="connsiteX38" fmla="*/ 5516205 w 6095830"/>
              <a:gd name="connsiteY38" fmla="*/ 1447800 h 2819400"/>
              <a:gd name="connsiteX39" fmla="*/ 5735280 w 6095830"/>
              <a:gd name="connsiteY39" fmla="*/ 1485900 h 2819400"/>
              <a:gd name="connsiteX40" fmla="*/ 5925780 w 6095830"/>
              <a:gd name="connsiteY40" fmla="*/ 1514475 h 2819400"/>
              <a:gd name="connsiteX41" fmla="*/ 5925780 w 6095830"/>
              <a:gd name="connsiteY41" fmla="*/ 1390650 h 2819400"/>
              <a:gd name="connsiteX42" fmla="*/ 5878155 w 6095830"/>
              <a:gd name="connsiteY42" fmla="*/ 1314450 h 2819400"/>
              <a:gd name="connsiteX43" fmla="*/ 5840055 w 6095830"/>
              <a:gd name="connsiteY43" fmla="*/ 1219200 h 2819400"/>
              <a:gd name="connsiteX44" fmla="*/ 5830530 w 6095830"/>
              <a:gd name="connsiteY44" fmla="*/ 1047750 h 2819400"/>
              <a:gd name="connsiteX45" fmla="*/ 5801955 w 6095830"/>
              <a:gd name="connsiteY45" fmla="*/ 962025 h 2819400"/>
              <a:gd name="connsiteX46" fmla="*/ 5821005 w 6095830"/>
              <a:gd name="connsiteY46" fmla="*/ 628650 h 2819400"/>
              <a:gd name="connsiteX47" fmla="*/ 5982930 w 6095830"/>
              <a:gd name="connsiteY47" fmla="*/ 352425 h 2819400"/>
              <a:gd name="connsiteX48" fmla="*/ 6087705 w 6095830"/>
              <a:gd name="connsiteY48" fmla="*/ 209550 h 2819400"/>
              <a:gd name="connsiteX49" fmla="*/ 6087705 w 6095830"/>
              <a:gd name="connsiteY49" fmla="*/ 0 h 2819400"/>
              <a:gd name="connsiteX0" fmla="*/ 1230 w 6087705"/>
              <a:gd name="connsiteY0" fmla="*/ 2609850 h 2609850"/>
              <a:gd name="connsiteX1" fmla="*/ 29805 w 6087705"/>
              <a:gd name="connsiteY1" fmla="*/ 2476500 h 2609850"/>
              <a:gd name="connsiteX2" fmla="*/ 201255 w 6087705"/>
              <a:gd name="connsiteY2" fmla="*/ 2438400 h 2609850"/>
              <a:gd name="connsiteX3" fmla="*/ 391755 w 6087705"/>
              <a:gd name="connsiteY3" fmla="*/ 2486025 h 2609850"/>
              <a:gd name="connsiteX4" fmla="*/ 534630 w 6087705"/>
              <a:gd name="connsiteY4" fmla="*/ 2438400 h 2609850"/>
              <a:gd name="connsiteX5" fmla="*/ 677505 w 6087705"/>
              <a:gd name="connsiteY5" fmla="*/ 2419350 h 2609850"/>
              <a:gd name="connsiteX6" fmla="*/ 820380 w 6087705"/>
              <a:gd name="connsiteY6" fmla="*/ 2266950 h 2609850"/>
              <a:gd name="connsiteX7" fmla="*/ 820380 w 6087705"/>
              <a:gd name="connsiteY7" fmla="*/ 2162175 h 2609850"/>
              <a:gd name="connsiteX8" fmla="*/ 991830 w 6087705"/>
              <a:gd name="connsiteY8" fmla="*/ 2038350 h 2609850"/>
              <a:gd name="connsiteX9" fmla="*/ 1068030 w 6087705"/>
              <a:gd name="connsiteY9" fmla="*/ 1866900 h 2609850"/>
              <a:gd name="connsiteX10" fmla="*/ 1191855 w 6087705"/>
              <a:gd name="connsiteY10" fmla="*/ 1695450 h 2609850"/>
              <a:gd name="connsiteX11" fmla="*/ 1477605 w 6087705"/>
              <a:gd name="connsiteY11" fmla="*/ 1638300 h 2609850"/>
              <a:gd name="connsiteX12" fmla="*/ 1572855 w 6087705"/>
              <a:gd name="connsiteY12" fmla="*/ 1771650 h 2609850"/>
              <a:gd name="connsiteX13" fmla="*/ 1677630 w 6087705"/>
              <a:gd name="connsiteY13" fmla="*/ 1866900 h 2609850"/>
              <a:gd name="connsiteX14" fmla="*/ 1782405 w 6087705"/>
              <a:gd name="connsiteY14" fmla="*/ 1905000 h 2609850"/>
              <a:gd name="connsiteX15" fmla="*/ 1820505 w 6087705"/>
              <a:gd name="connsiteY15" fmla="*/ 1828800 h 2609850"/>
              <a:gd name="connsiteX16" fmla="*/ 1887180 w 6087705"/>
              <a:gd name="connsiteY16" fmla="*/ 1695450 h 2609850"/>
              <a:gd name="connsiteX17" fmla="*/ 2011005 w 6087705"/>
              <a:gd name="connsiteY17" fmla="*/ 1524000 h 2609850"/>
              <a:gd name="connsiteX18" fmla="*/ 2115780 w 6087705"/>
              <a:gd name="connsiteY18" fmla="*/ 1447800 h 2609850"/>
              <a:gd name="connsiteX19" fmla="*/ 2211030 w 6087705"/>
              <a:gd name="connsiteY19" fmla="*/ 1352550 h 2609850"/>
              <a:gd name="connsiteX20" fmla="*/ 2344380 w 6087705"/>
              <a:gd name="connsiteY20" fmla="*/ 1419225 h 2609850"/>
              <a:gd name="connsiteX21" fmla="*/ 2620605 w 6087705"/>
              <a:gd name="connsiteY21" fmla="*/ 1524000 h 2609850"/>
              <a:gd name="connsiteX22" fmla="*/ 3030180 w 6087705"/>
              <a:gd name="connsiteY22" fmla="*/ 1771650 h 2609850"/>
              <a:gd name="connsiteX23" fmla="*/ 3154005 w 6087705"/>
              <a:gd name="connsiteY23" fmla="*/ 1771650 h 2609850"/>
              <a:gd name="connsiteX24" fmla="*/ 3182580 w 6087705"/>
              <a:gd name="connsiteY24" fmla="*/ 1609725 h 2609850"/>
              <a:gd name="connsiteX25" fmla="*/ 3334980 w 6087705"/>
              <a:gd name="connsiteY25" fmla="*/ 1647825 h 2609850"/>
              <a:gd name="connsiteX26" fmla="*/ 3477855 w 6087705"/>
              <a:gd name="connsiteY26" fmla="*/ 1676400 h 2609850"/>
              <a:gd name="connsiteX27" fmla="*/ 3715980 w 6087705"/>
              <a:gd name="connsiteY27" fmla="*/ 1609725 h 2609850"/>
              <a:gd name="connsiteX28" fmla="*/ 3982680 w 6087705"/>
              <a:gd name="connsiteY28" fmla="*/ 1562100 h 2609850"/>
              <a:gd name="connsiteX29" fmla="*/ 4116030 w 6087705"/>
              <a:gd name="connsiteY29" fmla="*/ 1457325 h 2609850"/>
              <a:gd name="connsiteX30" fmla="*/ 4201755 w 6087705"/>
              <a:gd name="connsiteY30" fmla="*/ 1419225 h 2609850"/>
              <a:gd name="connsiteX31" fmla="*/ 4487505 w 6087705"/>
              <a:gd name="connsiteY31" fmla="*/ 1485900 h 2609850"/>
              <a:gd name="connsiteX32" fmla="*/ 4592280 w 6087705"/>
              <a:gd name="connsiteY32" fmla="*/ 1552575 h 2609850"/>
              <a:gd name="connsiteX33" fmla="*/ 4839930 w 6087705"/>
              <a:gd name="connsiteY33" fmla="*/ 1438275 h 2609850"/>
              <a:gd name="connsiteX34" fmla="*/ 5011380 w 6087705"/>
              <a:gd name="connsiteY34" fmla="*/ 1428750 h 2609850"/>
              <a:gd name="connsiteX35" fmla="*/ 5182830 w 6087705"/>
              <a:gd name="connsiteY35" fmla="*/ 1362075 h 2609850"/>
              <a:gd name="connsiteX36" fmla="*/ 5268555 w 6087705"/>
              <a:gd name="connsiteY36" fmla="*/ 1295400 h 2609850"/>
              <a:gd name="connsiteX37" fmla="*/ 5382855 w 6087705"/>
              <a:gd name="connsiteY37" fmla="*/ 1209675 h 2609850"/>
              <a:gd name="connsiteX38" fmla="*/ 5516205 w 6087705"/>
              <a:gd name="connsiteY38" fmla="*/ 1238250 h 2609850"/>
              <a:gd name="connsiteX39" fmla="*/ 5735280 w 6087705"/>
              <a:gd name="connsiteY39" fmla="*/ 1276350 h 2609850"/>
              <a:gd name="connsiteX40" fmla="*/ 5925780 w 6087705"/>
              <a:gd name="connsiteY40" fmla="*/ 1304925 h 2609850"/>
              <a:gd name="connsiteX41" fmla="*/ 5925780 w 6087705"/>
              <a:gd name="connsiteY41" fmla="*/ 1181100 h 2609850"/>
              <a:gd name="connsiteX42" fmla="*/ 5878155 w 6087705"/>
              <a:gd name="connsiteY42" fmla="*/ 1104900 h 2609850"/>
              <a:gd name="connsiteX43" fmla="*/ 5840055 w 6087705"/>
              <a:gd name="connsiteY43" fmla="*/ 1009650 h 2609850"/>
              <a:gd name="connsiteX44" fmla="*/ 5830530 w 6087705"/>
              <a:gd name="connsiteY44" fmla="*/ 838200 h 2609850"/>
              <a:gd name="connsiteX45" fmla="*/ 5801955 w 6087705"/>
              <a:gd name="connsiteY45" fmla="*/ 752475 h 2609850"/>
              <a:gd name="connsiteX46" fmla="*/ 5821005 w 6087705"/>
              <a:gd name="connsiteY46" fmla="*/ 419100 h 2609850"/>
              <a:gd name="connsiteX47" fmla="*/ 5982930 w 6087705"/>
              <a:gd name="connsiteY47" fmla="*/ 142875 h 2609850"/>
              <a:gd name="connsiteX48" fmla="*/ 6087705 w 6087705"/>
              <a:gd name="connsiteY48" fmla="*/ 0 h 2609850"/>
              <a:gd name="connsiteX0" fmla="*/ 1230 w 5982930"/>
              <a:gd name="connsiteY0" fmla="*/ 2466975 h 2466975"/>
              <a:gd name="connsiteX1" fmla="*/ 29805 w 5982930"/>
              <a:gd name="connsiteY1" fmla="*/ 2333625 h 2466975"/>
              <a:gd name="connsiteX2" fmla="*/ 201255 w 5982930"/>
              <a:gd name="connsiteY2" fmla="*/ 2295525 h 2466975"/>
              <a:gd name="connsiteX3" fmla="*/ 391755 w 5982930"/>
              <a:gd name="connsiteY3" fmla="*/ 2343150 h 2466975"/>
              <a:gd name="connsiteX4" fmla="*/ 534630 w 5982930"/>
              <a:gd name="connsiteY4" fmla="*/ 2295525 h 2466975"/>
              <a:gd name="connsiteX5" fmla="*/ 677505 w 5982930"/>
              <a:gd name="connsiteY5" fmla="*/ 2276475 h 2466975"/>
              <a:gd name="connsiteX6" fmla="*/ 820380 w 5982930"/>
              <a:gd name="connsiteY6" fmla="*/ 2124075 h 2466975"/>
              <a:gd name="connsiteX7" fmla="*/ 820380 w 5982930"/>
              <a:gd name="connsiteY7" fmla="*/ 2019300 h 2466975"/>
              <a:gd name="connsiteX8" fmla="*/ 991830 w 5982930"/>
              <a:gd name="connsiteY8" fmla="*/ 1895475 h 2466975"/>
              <a:gd name="connsiteX9" fmla="*/ 1068030 w 5982930"/>
              <a:gd name="connsiteY9" fmla="*/ 1724025 h 2466975"/>
              <a:gd name="connsiteX10" fmla="*/ 1191855 w 5982930"/>
              <a:gd name="connsiteY10" fmla="*/ 1552575 h 2466975"/>
              <a:gd name="connsiteX11" fmla="*/ 1477605 w 5982930"/>
              <a:gd name="connsiteY11" fmla="*/ 1495425 h 2466975"/>
              <a:gd name="connsiteX12" fmla="*/ 1572855 w 5982930"/>
              <a:gd name="connsiteY12" fmla="*/ 1628775 h 2466975"/>
              <a:gd name="connsiteX13" fmla="*/ 1677630 w 5982930"/>
              <a:gd name="connsiteY13" fmla="*/ 1724025 h 2466975"/>
              <a:gd name="connsiteX14" fmla="*/ 1782405 w 5982930"/>
              <a:gd name="connsiteY14" fmla="*/ 1762125 h 2466975"/>
              <a:gd name="connsiteX15" fmla="*/ 1820505 w 5982930"/>
              <a:gd name="connsiteY15" fmla="*/ 1685925 h 2466975"/>
              <a:gd name="connsiteX16" fmla="*/ 1887180 w 5982930"/>
              <a:gd name="connsiteY16" fmla="*/ 1552575 h 2466975"/>
              <a:gd name="connsiteX17" fmla="*/ 2011005 w 5982930"/>
              <a:gd name="connsiteY17" fmla="*/ 1381125 h 2466975"/>
              <a:gd name="connsiteX18" fmla="*/ 2115780 w 5982930"/>
              <a:gd name="connsiteY18" fmla="*/ 1304925 h 2466975"/>
              <a:gd name="connsiteX19" fmla="*/ 2211030 w 5982930"/>
              <a:gd name="connsiteY19" fmla="*/ 1209675 h 2466975"/>
              <a:gd name="connsiteX20" fmla="*/ 2344380 w 5982930"/>
              <a:gd name="connsiteY20" fmla="*/ 1276350 h 2466975"/>
              <a:gd name="connsiteX21" fmla="*/ 2620605 w 5982930"/>
              <a:gd name="connsiteY21" fmla="*/ 1381125 h 2466975"/>
              <a:gd name="connsiteX22" fmla="*/ 3030180 w 5982930"/>
              <a:gd name="connsiteY22" fmla="*/ 1628775 h 2466975"/>
              <a:gd name="connsiteX23" fmla="*/ 3154005 w 5982930"/>
              <a:gd name="connsiteY23" fmla="*/ 1628775 h 2466975"/>
              <a:gd name="connsiteX24" fmla="*/ 3182580 w 5982930"/>
              <a:gd name="connsiteY24" fmla="*/ 1466850 h 2466975"/>
              <a:gd name="connsiteX25" fmla="*/ 3334980 w 5982930"/>
              <a:gd name="connsiteY25" fmla="*/ 1504950 h 2466975"/>
              <a:gd name="connsiteX26" fmla="*/ 3477855 w 5982930"/>
              <a:gd name="connsiteY26" fmla="*/ 1533525 h 2466975"/>
              <a:gd name="connsiteX27" fmla="*/ 3715980 w 5982930"/>
              <a:gd name="connsiteY27" fmla="*/ 1466850 h 2466975"/>
              <a:gd name="connsiteX28" fmla="*/ 3982680 w 5982930"/>
              <a:gd name="connsiteY28" fmla="*/ 1419225 h 2466975"/>
              <a:gd name="connsiteX29" fmla="*/ 4116030 w 5982930"/>
              <a:gd name="connsiteY29" fmla="*/ 1314450 h 2466975"/>
              <a:gd name="connsiteX30" fmla="*/ 4201755 w 5982930"/>
              <a:gd name="connsiteY30" fmla="*/ 1276350 h 2466975"/>
              <a:gd name="connsiteX31" fmla="*/ 4487505 w 5982930"/>
              <a:gd name="connsiteY31" fmla="*/ 1343025 h 2466975"/>
              <a:gd name="connsiteX32" fmla="*/ 4592280 w 5982930"/>
              <a:gd name="connsiteY32" fmla="*/ 1409700 h 2466975"/>
              <a:gd name="connsiteX33" fmla="*/ 4839930 w 5982930"/>
              <a:gd name="connsiteY33" fmla="*/ 1295400 h 2466975"/>
              <a:gd name="connsiteX34" fmla="*/ 5011380 w 5982930"/>
              <a:gd name="connsiteY34" fmla="*/ 1285875 h 2466975"/>
              <a:gd name="connsiteX35" fmla="*/ 5182830 w 5982930"/>
              <a:gd name="connsiteY35" fmla="*/ 1219200 h 2466975"/>
              <a:gd name="connsiteX36" fmla="*/ 5268555 w 5982930"/>
              <a:gd name="connsiteY36" fmla="*/ 1152525 h 2466975"/>
              <a:gd name="connsiteX37" fmla="*/ 5382855 w 5982930"/>
              <a:gd name="connsiteY37" fmla="*/ 1066800 h 2466975"/>
              <a:gd name="connsiteX38" fmla="*/ 5516205 w 5982930"/>
              <a:gd name="connsiteY38" fmla="*/ 1095375 h 2466975"/>
              <a:gd name="connsiteX39" fmla="*/ 5735280 w 5982930"/>
              <a:gd name="connsiteY39" fmla="*/ 1133475 h 2466975"/>
              <a:gd name="connsiteX40" fmla="*/ 5925780 w 5982930"/>
              <a:gd name="connsiteY40" fmla="*/ 1162050 h 2466975"/>
              <a:gd name="connsiteX41" fmla="*/ 5925780 w 5982930"/>
              <a:gd name="connsiteY41" fmla="*/ 1038225 h 2466975"/>
              <a:gd name="connsiteX42" fmla="*/ 5878155 w 5982930"/>
              <a:gd name="connsiteY42" fmla="*/ 962025 h 2466975"/>
              <a:gd name="connsiteX43" fmla="*/ 5840055 w 5982930"/>
              <a:gd name="connsiteY43" fmla="*/ 866775 h 2466975"/>
              <a:gd name="connsiteX44" fmla="*/ 5830530 w 5982930"/>
              <a:gd name="connsiteY44" fmla="*/ 695325 h 2466975"/>
              <a:gd name="connsiteX45" fmla="*/ 5801955 w 5982930"/>
              <a:gd name="connsiteY45" fmla="*/ 609600 h 2466975"/>
              <a:gd name="connsiteX46" fmla="*/ 5821005 w 5982930"/>
              <a:gd name="connsiteY46" fmla="*/ 276225 h 2466975"/>
              <a:gd name="connsiteX47" fmla="*/ 5982930 w 5982930"/>
              <a:gd name="connsiteY47" fmla="*/ 0 h 2466975"/>
              <a:gd name="connsiteX0" fmla="*/ 1230 w 5941825"/>
              <a:gd name="connsiteY0" fmla="*/ 2190750 h 2190750"/>
              <a:gd name="connsiteX1" fmla="*/ 29805 w 5941825"/>
              <a:gd name="connsiteY1" fmla="*/ 2057400 h 2190750"/>
              <a:gd name="connsiteX2" fmla="*/ 201255 w 5941825"/>
              <a:gd name="connsiteY2" fmla="*/ 2019300 h 2190750"/>
              <a:gd name="connsiteX3" fmla="*/ 391755 w 5941825"/>
              <a:gd name="connsiteY3" fmla="*/ 2066925 h 2190750"/>
              <a:gd name="connsiteX4" fmla="*/ 534630 w 5941825"/>
              <a:gd name="connsiteY4" fmla="*/ 2019300 h 2190750"/>
              <a:gd name="connsiteX5" fmla="*/ 677505 w 5941825"/>
              <a:gd name="connsiteY5" fmla="*/ 2000250 h 2190750"/>
              <a:gd name="connsiteX6" fmla="*/ 820380 w 5941825"/>
              <a:gd name="connsiteY6" fmla="*/ 1847850 h 2190750"/>
              <a:gd name="connsiteX7" fmla="*/ 820380 w 5941825"/>
              <a:gd name="connsiteY7" fmla="*/ 1743075 h 2190750"/>
              <a:gd name="connsiteX8" fmla="*/ 991830 w 5941825"/>
              <a:gd name="connsiteY8" fmla="*/ 1619250 h 2190750"/>
              <a:gd name="connsiteX9" fmla="*/ 1068030 w 5941825"/>
              <a:gd name="connsiteY9" fmla="*/ 1447800 h 2190750"/>
              <a:gd name="connsiteX10" fmla="*/ 1191855 w 5941825"/>
              <a:gd name="connsiteY10" fmla="*/ 1276350 h 2190750"/>
              <a:gd name="connsiteX11" fmla="*/ 1477605 w 5941825"/>
              <a:gd name="connsiteY11" fmla="*/ 1219200 h 2190750"/>
              <a:gd name="connsiteX12" fmla="*/ 1572855 w 5941825"/>
              <a:gd name="connsiteY12" fmla="*/ 1352550 h 2190750"/>
              <a:gd name="connsiteX13" fmla="*/ 1677630 w 5941825"/>
              <a:gd name="connsiteY13" fmla="*/ 1447800 h 2190750"/>
              <a:gd name="connsiteX14" fmla="*/ 1782405 w 5941825"/>
              <a:gd name="connsiteY14" fmla="*/ 1485900 h 2190750"/>
              <a:gd name="connsiteX15" fmla="*/ 1820505 w 5941825"/>
              <a:gd name="connsiteY15" fmla="*/ 1409700 h 2190750"/>
              <a:gd name="connsiteX16" fmla="*/ 1887180 w 5941825"/>
              <a:gd name="connsiteY16" fmla="*/ 1276350 h 2190750"/>
              <a:gd name="connsiteX17" fmla="*/ 2011005 w 5941825"/>
              <a:gd name="connsiteY17" fmla="*/ 1104900 h 2190750"/>
              <a:gd name="connsiteX18" fmla="*/ 2115780 w 5941825"/>
              <a:gd name="connsiteY18" fmla="*/ 1028700 h 2190750"/>
              <a:gd name="connsiteX19" fmla="*/ 2211030 w 5941825"/>
              <a:gd name="connsiteY19" fmla="*/ 933450 h 2190750"/>
              <a:gd name="connsiteX20" fmla="*/ 2344380 w 5941825"/>
              <a:gd name="connsiteY20" fmla="*/ 1000125 h 2190750"/>
              <a:gd name="connsiteX21" fmla="*/ 2620605 w 5941825"/>
              <a:gd name="connsiteY21" fmla="*/ 1104900 h 2190750"/>
              <a:gd name="connsiteX22" fmla="*/ 3030180 w 5941825"/>
              <a:gd name="connsiteY22" fmla="*/ 1352550 h 2190750"/>
              <a:gd name="connsiteX23" fmla="*/ 3154005 w 5941825"/>
              <a:gd name="connsiteY23" fmla="*/ 1352550 h 2190750"/>
              <a:gd name="connsiteX24" fmla="*/ 3182580 w 5941825"/>
              <a:gd name="connsiteY24" fmla="*/ 1190625 h 2190750"/>
              <a:gd name="connsiteX25" fmla="*/ 3334980 w 5941825"/>
              <a:gd name="connsiteY25" fmla="*/ 1228725 h 2190750"/>
              <a:gd name="connsiteX26" fmla="*/ 3477855 w 5941825"/>
              <a:gd name="connsiteY26" fmla="*/ 1257300 h 2190750"/>
              <a:gd name="connsiteX27" fmla="*/ 3715980 w 5941825"/>
              <a:gd name="connsiteY27" fmla="*/ 1190625 h 2190750"/>
              <a:gd name="connsiteX28" fmla="*/ 3982680 w 5941825"/>
              <a:gd name="connsiteY28" fmla="*/ 1143000 h 2190750"/>
              <a:gd name="connsiteX29" fmla="*/ 4116030 w 5941825"/>
              <a:gd name="connsiteY29" fmla="*/ 1038225 h 2190750"/>
              <a:gd name="connsiteX30" fmla="*/ 4201755 w 5941825"/>
              <a:gd name="connsiteY30" fmla="*/ 1000125 h 2190750"/>
              <a:gd name="connsiteX31" fmla="*/ 4487505 w 5941825"/>
              <a:gd name="connsiteY31" fmla="*/ 1066800 h 2190750"/>
              <a:gd name="connsiteX32" fmla="*/ 4592280 w 5941825"/>
              <a:gd name="connsiteY32" fmla="*/ 1133475 h 2190750"/>
              <a:gd name="connsiteX33" fmla="*/ 4839930 w 5941825"/>
              <a:gd name="connsiteY33" fmla="*/ 1019175 h 2190750"/>
              <a:gd name="connsiteX34" fmla="*/ 5011380 w 5941825"/>
              <a:gd name="connsiteY34" fmla="*/ 1009650 h 2190750"/>
              <a:gd name="connsiteX35" fmla="*/ 5182830 w 5941825"/>
              <a:gd name="connsiteY35" fmla="*/ 942975 h 2190750"/>
              <a:gd name="connsiteX36" fmla="*/ 5268555 w 5941825"/>
              <a:gd name="connsiteY36" fmla="*/ 876300 h 2190750"/>
              <a:gd name="connsiteX37" fmla="*/ 5382855 w 5941825"/>
              <a:gd name="connsiteY37" fmla="*/ 790575 h 2190750"/>
              <a:gd name="connsiteX38" fmla="*/ 5516205 w 5941825"/>
              <a:gd name="connsiteY38" fmla="*/ 819150 h 2190750"/>
              <a:gd name="connsiteX39" fmla="*/ 5735280 w 5941825"/>
              <a:gd name="connsiteY39" fmla="*/ 857250 h 2190750"/>
              <a:gd name="connsiteX40" fmla="*/ 5925780 w 5941825"/>
              <a:gd name="connsiteY40" fmla="*/ 885825 h 2190750"/>
              <a:gd name="connsiteX41" fmla="*/ 5925780 w 5941825"/>
              <a:gd name="connsiteY41" fmla="*/ 762000 h 2190750"/>
              <a:gd name="connsiteX42" fmla="*/ 5878155 w 5941825"/>
              <a:gd name="connsiteY42" fmla="*/ 685800 h 2190750"/>
              <a:gd name="connsiteX43" fmla="*/ 5840055 w 5941825"/>
              <a:gd name="connsiteY43" fmla="*/ 590550 h 2190750"/>
              <a:gd name="connsiteX44" fmla="*/ 5830530 w 5941825"/>
              <a:gd name="connsiteY44" fmla="*/ 419100 h 2190750"/>
              <a:gd name="connsiteX45" fmla="*/ 5801955 w 5941825"/>
              <a:gd name="connsiteY45" fmla="*/ 333375 h 2190750"/>
              <a:gd name="connsiteX46" fmla="*/ 5821005 w 5941825"/>
              <a:gd name="connsiteY46" fmla="*/ 0 h 2190750"/>
              <a:gd name="connsiteX0" fmla="*/ 1230 w 5941825"/>
              <a:gd name="connsiteY0" fmla="*/ 1857375 h 1857375"/>
              <a:gd name="connsiteX1" fmla="*/ 29805 w 5941825"/>
              <a:gd name="connsiteY1" fmla="*/ 1724025 h 1857375"/>
              <a:gd name="connsiteX2" fmla="*/ 201255 w 5941825"/>
              <a:gd name="connsiteY2" fmla="*/ 1685925 h 1857375"/>
              <a:gd name="connsiteX3" fmla="*/ 391755 w 5941825"/>
              <a:gd name="connsiteY3" fmla="*/ 1733550 h 1857375"/>
              <a:gd name="connsiteX4" fmla="*/ 534630 w 5941825"/>
              <a:gd name="connsiteY4" fmla="*/ 1685925 h 1857375"/>
              <a:gd name="connsiteX5" fmla="*/ 677505 w 5941825"/>
              <a:gd name="connsiteY5" fmla="*/ 1666875 h 1857375"/>
              <a:gd name="connsiteX6" fmla="*/ 820380 w 5941825"/>
              <a:gd name="connsiteY6" fmla="*/ 1514475 h 1857375"/>
              <a:gd name="connsiteX7" fmla="*/ 820380 w 5941825"/>
              <a:gd name="connsiteY7" fmla="*/ 1409700 h 1857375"/>
              <a:gd name="connsiteX8" fmla="*/ 991830 w 5941825"/>
              <a:gd name="connsiteY8" fmla="*/ 1285875 h 1857375"/>
              <a:gd name="connsiteX9" fmla="*/ 1068030 w 5941825"/>
              <a:gd name="connsiteY9" fmla="*/ 1114425 h 1857375"/>
              <a:gd name="connsiteX10" fmla="*/ 1191855 w 5941825"/>
              <a:gd name="connsiteY10" fmla="*/ 942975 h 1857375"/>
              <a:gd name="connsiteX11" fmla="*/ 1477605 w 5941825"/>
              <a:gd name="connsiteY11" fmla="*/ 885825 h 1857375"/>
              <a:gd name="connsiteX12" fmla="*/ 1572855 w 5941825"/>
              <a:gd name="connsiteY12" fmla="*/ 1019175 h 1857375"/>
              <a:gd name="connsiteX13" fmla="*/ 1677630 w 5941825"/>
              <a:gd name="connsiteY13" fmla="*/ 1114425 h 1857375"/>
              <a:gd name="connsiteX14" fmla="*/ 1782405 w 5941825"/>
              <a:gd name="connsiteY14" fmla="*/ 1152525 h 1857375"/>
              <a:gd name="connsiteX15" fmla="*/ 1820505 w 5941825"/>
              <a:gd name="connsiteY15" fmla="*/ 1076325 h 1857375"/>
              <a:gd name="connsiteX16" fmla="*/ 1887180 w 5941825"/>
              <a:gd name="connsiteY16" fmla="*/ 942975 h 1857375"/>
              <a:gd name="connsiteX17" fmla="*/ 2011005 w 5941825"/>
              <a:gd name="connsiteY17" fmla="*/ 771525 h 1857375"/>
              <a:gd name="connsiteX18" fmla="*/ 2115780 w 5941825"/>
              <a:gd name="connsiteY18" fmla="*/ 695325 h 1857375"/>
              <a:gd name="connsiteX19" fmla="*/ 2211030 w 5941825"/>
              <a:gd name="connsiteY19" fmla="*/ 600075 h 1857375"/>
              <a:gd name="connsiteX20" fmla="*/ 2344380 w 5941825"/>
              <a:gd name="connsiteY20" fmla="*/ 666750 h 1857375"/>
              <a:gd name="connsiteX21" fmla="*/ 2620605 w 5941825"/>
              <a:gd name="connsiteY21" fmla="*/ 771525 h 1857375"/>
              <a:gd name="connsiteX22" fmla="*/ 3030180 w 5941825"/>
              <a:gd name="connsiteY22" fmla="*/ 1019175 h 1857375"/>
              <a:gd name="connsiteX23" fmla="*/ 3154005 w 5941825"/>
              <a:gd name="connsiteY23" fmla="*/ 1019175 h 1857375"/>
              <a:gd name="connsiteX24" fmla="*/ 3182580 w 5941825"/>
              <a:gd name="connsiteY24" fmla="*/ 857250 h 1857375"/>
              <a:gd name="connsiteX25" fmla="*/ 3334980 w 5941825"/>
              <a:gd name="connsiteY25" fmla="*/ 895350 h 1857375"/>
              <a:gd name="connsiteX26" fmla="*/ 3477855 w 5941825"/>
              <a:gd name="connsiteY26" fmla="*/ 923925 h 1857375"/>
              <a:gd name="connsiteX27" fmla="*/ 3715980 w 5941825"/>
              <a:gd name="connsiteY27" fmla="*/ 857250 h 1857375"/>
              <a:gd name="connsiteX28" fmla="*/ 3982680 w 5941825"/>
              <a:gd name="connsiteY28" fmla="*/ 809625 h 1857375"/>
              <a:gd name="connsiteX29" fmla="*/ 4116030 w 5941825"/>
              <a:gd name="connsiteY29" fmla="*/ 704850 h 1857375"/>
              <a:gd name="connsiteX30" fmla="*/ 4201755 w 5941825"/>
              <a:gd name="connsiteY30" fmla="*/ 666750 h 1857375"/>
              <a:gd name="connsiteX31" fmla="*/ 4487505 w 5941825"/>
              <a:gd name="connsiteY31" fmla="*/ 733425 h 1857375"/>
              <a:gd name="connsiteX32" fmla="*/ 4592280 w 5941825"/>
              <a:gd name="connsiteY32" fmla="*/ 800100 h 1857375"/>
              <a:gd name="connsiteX33" fmla="*/ 4839930 w 5941825"/>
              <a:gd name="connsiteY33" fmla="*/ 685800 h 1857375"/>
              <a:gd name="connsiteX34" fmla="*/ 5011380 w 5941825"/>
              <a:gd name="connsiteY34" fmla="*/ 676275 h 1857375"/>
              <a:gd name="connsiteX35" fmla="*/ 5182830 w 5941825"/>
              <a:gd name="connsiteY35" fmla="*/ 609600 h 1857375"/>
              <a:gd name="connsiteX36" fmla="*/ 5268555 w 5941825"/>
              <a:gd name="connsiteY36" fmla="*/ 542925 h 1857375"/>
              <a:gd name="connsiteX37" fmla="*/ 5382855 w 5941825"/>
              <a:gd name="connsiteY37" fmla="*/ 457200 h 1857375"/>
              <a:gd name="connsiteX38" fmla="*/ 5516205 w 5941825"/>
              <a:gd name="connsiteY38" fmla="*/ 485775 h 1857375"/>
              <a:gd name="connsiteX39" fmla="*/ 5735280 w 5941825"/>
              <a:gd name="connsiteY39" fmla="*/ 523875 h 1857375"/>
              <a:gd name="connsiteX40" fmla="*/ 5925780 w 5941825"/>
              <a:gd name="connsiteY40" fmla="*/ 552450 h 1857375"/>
              <a:gd name="connsiteX41" fmla="*/ 5925780 w 5941825"/>
              <a:gd name="connsiteY41" fmla="*/ 428625 h 1857375"/>
              <a:gd name="connsiteX42" fmla="*/ 5878155 w 5941825"/>
              <a:gd name="connsiteY42" fmla="*/ 352425 h 1857375"/>
              <a:gd name="connsiteX43" fmla="*/ 5840055 w 5941825"/>
              <a:gd name="connsiteY43" fmla="*/ 257175 h 1857375"/>
              <a:gd name="connsiteX44" fmla="*/ 5830530 w 5941825"/>
              <a:gd name="connsiteY44" fmla="*/ 85725 h 1857375"/>
              <a:gd name="connsiteX45" fmla="*/ 5801955 w 5941825"/>
              <a:gd name="connsiteY45" fmla="*/ 0 h 1857375"/>
              <a:gd name="connsiteX0" fmla="*/ 1230 w 5941825"/>
              <a:gd name="connsiteY0" fmla="*/ 1771650 h 1771650"/>
              <a:gd name="connsiteX1" fmla="*/ 29805 w 5941825"/>
              <a:gd name="connsiteY1" fmla="*/ 1638300 h 1771650"/>
              <a:gd name="connsiteX2" fmla="*/ 201255 w 5941825"/>
              <a:gd name="connsiteY2" fmla="*/ 1600200 h 1771650"/>
              <a:gd name="connsiteX3" fmla="*/ 391755 w 5941825"/>
              <a:gd name="connsiteY3" fmla="*/ 1647825 h 1771650"/>
              <a:gd name="connsiteX4" fmla="*/ 534630 w 5941825"/>
              <a:gd name="connsiteY4" fmla="*/ 1600200 h 1771650"/>
              <a:gd name="connsiteX5" fmla="*/ 677505 w 5941825"/>
              <a:gd name="connsiteY5" fmla="*/ 1581150 h 1771650"/>
              <a:gd name="connsiteX6" fmla="*/ 820380 w 5941825"/>
              <a:gd name="connsiteY6" fmla="*/ 1428750 h 1771650"/>
              <a:gd name="connsiteX7" fmla="*/ 820380 w 5941825"/>
              <a:gd name="connsiteY7" fmla="*/ 1323975 h 1771650"/>
              <a:gd name="connsiteX8" fmla="*/ 991830 w 5941825"/>
              <a:gd name="connsiteY8" fmla="*/ 1200150 h 1771650"/>
              <a:gd name="connsiteX9" fmla="*/ 1068030 w 5941825"/>
              <a:gd name="connsiteY9" fmla="*/ 1028700 h 1771650"/>
              <a:gd name="connsiteX10" fmla="*/ 1191855 w 5941825"/>
              <a:gd name="connsiteY10" fmla="*/ 857250 h 1771650"/>
              <a:gd name="connsiteX11" fmla="*/ 1477605 w 5941825"/>
              <a:gd name="connsiteY11" fmla="*/ 800100 h 1771650"/>
              <a:gd name="connsiteX12" fmla="*/ 1572855 w 5941825"/>
              <a:gd name="connsiteY12" fmla="*/ 933450 h 1771650"/>
              <a:gd name="connsiteX13" fmla="*/ 1677630 w 5941825"/>
              <a:gd name="connsiteY13" fmla="*/ 1028700 h 1771650"/>
              <a:gd name="connsiteX14" fmla="*/ 1782405 w 5941825"/>
              <a:gd name="connsiteY14" fmla="*/ 1066800 h 1771650"/>
              <a:gd name="connsiteX15" fmla="*/ 1820505 w 5941825"/>
              <a:gd name="connsiteY15" fmla="*/ 990600 h 1771650"/>
              <a:gd name="connsiteX16" fmla="*/ 1887180 w 5941825"/>
              <a:gd name="connsiteY16" fmla="*/ 857250 h 1771650"/>
              <a:gd name="connsiteX17" fmla="*/ 2011005 w 5941825"/>
              <a:gd name="connsiteY17" fmla="*/ 685800 h 1771650"/>
              <a:gd name="connsiteX18" fmla="*/ 2115780 w 5941825"/>
              <a:gd name="connsiteY18" fmla="*/ 609600 h 1771650"/>
              <a:gd name="connsiteX19" fmla="*/ 2211030 w 5941825"/>
              <a:gd name="connsiteY19" fmla="*/ 514350 h 1771650"/>
              <a:gd name="connsiteX20" fmla="*/ 2344380 w 5941825"/>
              <a:gd name="connsiteY20" fmla="*/ 581025 h 1771650"/>
              <a:gd name="connsiteX21" fmla="*/ 2620605 w 5941825"/>
              <a:gd name="connsiteY21" fmla="*/ 685800 h 1771650"/>
              <a:gd name="connsiteX22" fmla="*/ 3030180 w 5941825"/>
              <a:gd name="connsiteY22" fmla="*/ 933450 h 1771650"/>
              <a:gd name="connsiteX23" fmla="*/ 3154005 w 5941825"/>
              <a:gd name="connsiteY23" fmla="*/ 933450 h 1771650"/>
              <a:gd name="connsiteX24" fmla="*/ 3182580 w 5941825"/>
              <a:gd name="connsiteY24" fmla="*/ 771525 h 1771650"/>
              <a:gd name="connsiteX25" fmla="*/ 3334980 w 5941825"/>
              <a:gd name="connsiteY25" fmla="*/ 809625 h 1771650"/>
              <a:gd name="connsiteX26" fmla="*/ 3477855 w 5941825"/>
              <a:gd name="connsiteY26" fmla="*/ 838200 h 1771650"/>
              <a:gd name="connsiteX27" fmla="*/ 3715980 w 5941825"/>
              <a:gd name="connsiteY27" fmla="*/ 771525 h 1771650"/>
              <a:gd name="connsiteX28" fmla="*/ 3982680 w 5941825"/>
              <a:gd name="connsiteY28" fmla="*/ 723900 h 1771650"/>
              <a:gd name="connsiteX29" fmla="*/ 4116030 w 5941825"/>
              <a:gd name="connsiteY29" fmla="*/ 619125 h 1771650"/>
              <a:gd name="connsiteX30" fmla="*/ 4201755 w 5941825"/>
              <a:gd name="connsiteY30" fmla="*/ 581025 h 1771650"/>
              <a:gd name="connsiteX31" fmla="*/ 4487505 w 5941825"/>
              <a:gd name="connsiteY31" fmla="*/ 647700 h 1771650"/>
              <a:gd name="connsiteX32" fmla="*/ 4592280 w 5941825"/>
              <a:gd name="connsiteY32" fmla="*/ 714375 h 1771650"/>
              <a:gd name="connsiteX33" fmla="*/ 4839930 w 5941825"/>
              <a:gd name="connsiteY33" fmla="*/ 600075 h 1771650"/>
              <a:gd name="connsiteX34" fmla="*/ 5011380 w 5941825"/>
              <a:gd name="connsiteY34" fmla="*/ 590550 h 1771650"/>
              <a:gd name="connsiteX35" fmla="*/ 5182830 w 5941825"/>
              <a:gd name="connsiteY35" fmla="*/ 523875 h 1771650"/>
              <a:gd name="connsiteX36" fmla="*/ 5268555 w 5941825"/>
              <a:gd name="connsiteY36" fmla="*/ 457200 h 1771650"/>
              <a:gd name="connsiteX37" fmla="*/ 5382855 w 5941825"/>
              <a:gd name="connsiteY37" fmla="*/ 371475 h 1771650"/>
              <a:gd name="connsiteX38" fmla="*/ 5516205 w 5941825"/>
              <a:gd name="connsiteY38" fmla="*/ 400050 h 1771650"/>
              <a:gd name="connsiteX39" fmla="*/ 5735280 w 5941825"/>
              <a:gd name="connsiteY39" fmla="*/ 438150 h 1771650"/>
              <a:gd name="connsiteX40" fmla="*/ 5925780 w 5941825"/>
              <a:gd name="connsiteY40" fmla="*/ 466725 h 1771650"/>
              <a:gd name="connsiteX41" fmla="*/ 5925780 w 5941825"/>
              <a:gd name="connsiteY41" fmla="*/ 342900 h 1771650"/>
              <a:gd name="connsiteX42" fmla="*/ 5878155 w 5941825"/>
              <a:gd name="connsiteY42" fmla="*/ 266700 h 1771650"/>
              <a:gd name="connsiteX43" fmla="*/ 5840055 w 5941825"/>
              <a:gd name="connsiteY43" fmla="*/ 171450 h 1771650"/>
              <a:gd name="connsiteX44" fmla="*/ 5830530 w 5941825"/>
              <a:gd name="connsiteY44" fmla="*/ 0 h 1771650"/>
              <a:gd name="connsiteX0" fmla="*/ 1230 w 5941825"/>
              <a:gd name="connsiteY0" fmla="*/ 1600200 h 1600200"/>
              <a:gd name="connsiteX1" fmla="*/ 29805 w 5941825"/>
              <a:gd name="connsiteY1" fmla="*/ 1466850 h 1600200"/>
              <a:gd name="connsiteX2" fmla="*/ 201255 w 5941825"/>
              <a:gd name="connsiteY2" fmla="*/ 1428750 h 1600200"/>
              <a:gd name="connsiteX3" fmla="*/ 391755 w 5941825"/>
              <a:gd name="connsiteY3" fmla="*/ 1476375 h 1600200"/>
              <a:gd name="connsiteX4" fmla="*/ 534630 w 5941825"/>
              <a:gd name="connsiteY4" fmla="*/ 1428750 h 1600200"/>
              <a:gd name="connsiteX5" fmla="*/ 677505 w 5941825"/>
              <a:gd name="connsiteY5" fmla="*/ 1409700 h 1600200"/>
              <a:gd name="connsiteX6" fmla="*/ 820380 w 5941825"/>
              <a:gd name="connsiteY6" fmla="*/ 1257300 h 1600200"/>
              <a:gd name="connsiteX7" fmla="*/ 820380 w 5941825"/>
              <a:gd name="connsiteY7" fmla="*/ 1152525 h 1600200"/>
              <a:gd name="connsiteX8" fmla="*/ 991830 w 5941825"/>
              <a:gd name="connsiteY8" fmla="*/ 1028700 h 1600200"/>
              <a:gd name="connsiteX9" fmla="*/ 1068030 w 5941825"/>
              <a:gd name="connsiteY9" fmla="*/ 857250 h 1600200"/>
              <a:gd name="connsiteX10" fmla="*/ 1191855 w 5941825"/>
              <a:gd name="connsiteY10" fmla="*/ 685800 h 1600200"/>
              <a:gd name="connsiteX11" fmla="*/ 1477605 w 5941825"/>
              <a:gd name="connsiteY11" fmla="*/ 628650 h 1600200"/>
              <a:gd name="connsiteX12" fmla="*/ 1572855 w 5941825"/>
              <a:gd name="connsiteY12" fmla="*/ 762000 h 1600200"/>
              <a:gd name="connsiteX13" fmla="*/ 1677630 w 5941825"/>
              <a:gd name="connsiteY13" fmla="*/ 857250 h 1600200"/>
              <a:gd name="connsiteX14" fmla="*/ 1782405 w 5941825"/>
              <a:gd name="connsiteY14" fmla="*/ 895350 h 1600200"/>
              <a:gd name="connsiteX15" fmla="*/ 1820505 w 5941825"/>
              <a:gd name="connsiteY15" fmla="*/ 819150 h 1600200"/>
              <a:gd name="connsiteX16" fmla="*/ 1887180 w 5941825"/>
              <a:gd name="connsiteY16" fmla="*/ 685800 h 1600200"/>
              <a:gd name="connsiteX17" fmla="*/ 2011005 w 5941825"/>
              <a:gd name="connsiteY17" fmla="*/ 514350 h 1600200"/>
              <a:gd name="connsiteX18" fmla="*/ 2115780 w 5941825"/>
              <a:gd name="connsiteY18" fmla="*/ 438150 h 1600200"/>
              <a:gd name="connsiteX19" fmla="*/ 2211030 w 5941825"/>
              <a:gd name="connsiteY19" fmla="*/ 342900 h 1600200"/>
              <a:gd name="connsiteX20" fmla="*/ 2344380 w 5941825"/>
              <a:gd name="connsiteY20" fmla="*/ 409575 h 1600200"/>
              <a:gd name="connsiteX21" fmla="*/ 2620605 w 5941825"/>
              <a:gd name="connsiteY21" fmla="*/ 514350 h 1600200"/>
              <a:gd name="connsiteX22" fmla="*/ 3030180 w 5941825"/>
              <a:gd name="connsiteY22" fmla="*/ 762000 h 1600200"/>
              <a:gd name="connsiteX23" fmla="*/ 3154005 w 5941825"/>
              <a:gd name="connsiteY23" fmla="*/ 762000 h 1600200"/>
              <a:gd name="connsiteX24" fmla="*/ 3182580 w 5941825"/>
              <a:gd name="connsiteY24" fmla="*/ 600075 h 1600200"/>
              <a:gd name="connsiteX25" fmla="*/ 3334980 w 5941825"/>
              <a:gd name="connsiteY25" fmla="*/ 638175 h 1600200"/>
              <a:gd name="connsiteX26" fmla="*/ 3477855 w 5941825"/>
              <a:gd name="connsiteY26" fmla="*/ 666750 h 1600200"/>
              <a:gd name="connsiteX27" fmla="*/ 3715980 w 5941825"/>
              <a:gd name="connsiteY27" fmla="*/ 600075 h 1600200"/>
              <a:gd name="connsiteX28" fmla="*/ 3982680 w 5941825"/>
              <a:gd name="connsiteY28" fmla="*/ 552450 h 1600200"/>
              <a:gd name="connsiteX29" fmla="*/ 4116030 w 5941825"/>
              <a:gd name="connsiteY29" fmla="*/ 447675 h 1600200"/>
              <a:gd name="connsiteX30" fmla="*/ 4201755 w 5941825"/>
              <a:gd name="connsiteY30" fmla="*/ 409575 h 1600200"/>
              <a:gd name="connsiteX31" fmla="*/ 4487505 w 5941825"/>
              <a:gd name="connsiteY31" fmla="*/ 476250 h 1600200"/>
              <a:gd name="connsiteX32" fmla="*/ 4592280 w 5941825"/>
              <a:gd name="connsiteY32" fmla="*/ 542925 h 1600200"/>
              <a:gd name="connsiteX33" fmla="*/ 4839930 w 5941825"/>
              <a:gd name="connsiteY33" fmla="*/ 428625 h 1600200"/>
              <a:gd name="connsiteX34" fmla="*/ 5011380 w 5941825"/>
              <a:gd name="connsiteY34" fmla="*/ 419100 h 1600200"/>
              <a:gd name="connsiteX35" fmla="*/ 5182830 w 5941825"/>
              <a:gd name="connsiteY35" fmla="*/ 352425 h 1600200"/>
              <a:gd name="connsiteX36" fmla="*/ 5268555 w 5941825"/>
              <a:gd name="connsiteY36" fmla="*/ 285750 h 1600200"/>
              <a:gd name="connsiteX37" fmla="*/ 5382855 w 5941825"/>
              <a:gd name="connsiteY37" fmla="*/ 200025 h 1600200"/>
              <a:gd name="connsiteX38" fmla="*/ 5516205 w 5941825"/>
              <a:gd name="connsiteY38" fmla="*/ 228600 h 1600200"/>
              <a:gd name="connsiteX39" fmla="*/ 5735280 w 5941825"/>
              <a:gd name="connsiteY39" fmla="*/ 266700 h 1600200"/>
              <a:gd name="connsiteX40" fmla="*/ 5925780 w 5941825"/>
              <a:gd name="connsiteY40" fmla="*/ 295275 h 1600200"/>
              <a:gd name="connsiteX41" fmla="*/ 5925780 w 5941825"/>
              <a:gd name="connsiteY41" fmla="*/ 171450 h 1600200"/>
              <a:gd name="connsiteX42" fmla="*/ 5878155 w 5941825"/>
              <a:gd name="connsiteY42" fmla="*/ 95250 h 1600200"/>
              <a:gd name="connsiteX43" fmla="*/ 5840055 w 5941825"/>
              <a:gd name="connsiteY43" fmla="*/ 0 h 1600200"/>
              <a:gd name="connsiteX0" fmla="*/ 1230 w 5941825"/>
              <a:gd name="connsiteY0" fmla="*/ 1504950 h 1504950"/>
              <a:gd name="connsiteX1" fmla="*/ 29805 w 5941825"/>
              <a:gd name="connsiteY1" fmla="*/ 1371600 h 1504950"/>
              <a:gd name="connsiteX2" fmla="*/ 201255 w 5941825"/>
              <a:gd name="connsiteY2" fmla="*/ 1333500 h 1504950"/>
              <a:gd name="connsiteX3" fmla="*/ 391755 w 5941825"/>
              <a:gd name="connsiteY3" fmla="*/ 1381125 h 1504950"/>
              <a:gd name="connsiteX4" fmla="*/ 534630 w 5941825"/>
              <a:gd name="connsiteY4" fmla="*/ 1333500 h 1504950"/>
              <a:gd name="connsiteX5" fmla="*/ 677505 w 5941825"/>
              <a:gd name="connsiteY5" fmla="*/ 1314450 h 1504950"/>
              <a:gd name="connsiteX6" fmla="*/ 820380 w 5941825"/>
              <a:gd name="connsiteY6" fmla="*/ 1162050 h 1504950"/>
              <a:gd name="connsiteX7" fmla="*/ 820380 w 5941825"/>
              <a:gd name="connsiteY7" fmla="*/ 1057275 h 1504950"/>
              <a:gd name="connsiteX8" fmla="*/ 991830 w 5941825"/>
              <a:gd name="connsiteY8" fmla="*/ 933450 h 1504950"/>
              <a:gd name="connsiteX9" fmla="*/ 1068030 w 5941825"/>
              <a:gd name="connsiteY9" fmla="*/ 762000 h 1504950"/>
              <a:gd name="connsiteX10" fmla="*/ 1191855 w 5941825"/>
              <a:gd name="connsiteY10" fmla="*/ 590550 h 1504950"/>
              <a:gd name="connsiteX11" fmla="*/ 1477605 w 5941825"/>
              <a:gd name="connsiteY11" fmla="*/ 533400 h 1504950"/>
              <a:gd name="connsiteX12" fmla="*/ 1572855 w 5941825"/>
              <a:gd name="connsiteY12" fmla="*/ 666750 h 1504950"/>
              <a:gd name="connsiteX13" fmla="*/ 1677630 w 5941825"/>
              <a:gd name="connsiteY13" fmla="*/ 762000 h 1504950"/>
              <a:gd name="connsiteX14" fmla="*/ 1782405 w 5941825"/>
              <a:gd name="connsiteY14" fmla="*/ 800100 h 1504950"/>
              <a:gd name="connsiteX15" fmla="*/ 1820505 w 5941825"/>
              <a:gd name="connsiteY15" fmla="*/ 723900 h 1504950"/>
              <a:gd name="connsiteX16" fmla="*/ 1887180 w 5941825"/>
              <a:gd name="connsiteY16" fmla="*/ 590550 h 1504950"/>
              <a:gd name="connsiteX17" fmla="*/ 2011005 w 5941825"/>
              <a:gd name="connsiteY17" fmla="*/ 419100 h 1504950"/>
              <a:gd name="connsiteX18" fmla="*/ 2115780 w 5941825"/>
              <a:gd name="connsiteY18" fmla="*/ 342900 h 1504950"/>
              <a:gd name="connsiteX19" fmla="*/ 2211030 w 5941825"/>
              <a:gd name="connsiteY19" fmla="*/ 247650 h 1504950"/>
              <a:gd name="connsiteX20" fmla="*/ 2344380 w 5941825"/>
              <a:gd name="connsiteY20" fmla="*/ 314325 h 1504950"/>
              <a:gd name="connsiteX21" fmla="*/ 2620605 w 5941825"/>
              <a:gd name="connsiteY21" fmla="*/ 419100 h 1504950"/>
              <a:gd name="connsiteX22" fmla="*/ 3030180 w 5941825"/>
              <a:gd name="connsiteY22" fmla="*/ 666750 h 1504950"/>
              <a:gd name="connsiteX23" fmla="*/ 3154005 w 5941825"/>
              <a:gd name="connsiteY23" fmla="*/ 666750 h 1504950"/>
              <a:gd name="connsiteX24" fmla="*/ 3182580 w 5941825"/>
              <a:gd name="connsiteY24" fmla="*/ 504825 h 1504950"/>
              <a:gd name="connsiteX25" fmla="*/ 3334980 w 5941825"/>
              <a:gd name="connsiteY25" fmla="*/ 542925 h 1504950"/>
              <a:gd name="connsiteX26" fmla="*/ 3477855 w 5941825"/>
              <a:gd name="connsiteY26" fmla="*/ 571500 h 1504950"/>
              <a:gd name="connsiteX27" fmla="*/ 3715980 w 5941825"/>
              <a:gd name="connsiteY27" fmla="*/ 504825 h 1504950"/>
              <a:gd name="connsiteX28" fmla="*/ 3982680 w 5941825"/>
              <a:gd name="connsiteY28" fmla="*/ 457200 h 1504950"/>
              <a:gd name="connsiteX29" fmla="*/ 4116030 w 5941825"/>
              <a:gd name="connsiteY29" fmla="*/ 352425 h 1504950"/>
              <a:gd name="connsiteX30" fmla="*/ 4201755 w 5941825"/>
              <a:gd name="connsiteY30" fmla="*/ 314325 h 1504950"/>
              <a:gd name="connsiteX31" fmla="*/ 4487505 w 5941825"/>
              <a:gd name="connsiteY31" fmla="*/ 381000 h 1504950"/>
              <a:gd name="connsiteX32" fmla="*/ 4592280 w 5941825"/>
              <a:gd name="connsiteY32" fmla="*/ 447675 h 1504950"/>
              <a:gd name="connsiteX33" fmla="*/ 4839930 w 5941825"/>
              <a:gd name="connsiteY33" fmla="*/ 333375 h 1504950"/>
              <a:gd name="connsiteX34" fmla="*/ 5011380 w 5941825"/>
              <a:gd name="connsiteY34" fmla="*/ 323850 h 1504950"/>
              <a:gd name="connsiteX35" fmla="*/ 5182830 w 5941825"/>
              <a:gd name="connsiteY35" fmla="*/ 257175 h 1504950"/>
              <a:gd name="connsiteX36" fmla="*/ 5268555 w 5941825"/>
              <a:gd name="connsiteY36" fmla="*/ 190500 h 1504950"/>
              <a:gd name="connsiteX37" fmla="*/ 5382855 w 5941825"/>
              <a:gd name="connsiteY37" fmla="*/ 104775 h 1504950"/>
              <a:gd name="connsiteX38" fmla="*/ 5516205 w 5941825"/>
              <a:gd name="connsiteY38" fmla="*/ 133350 h 1504950"/>
              <a:gd name="connsiteX39" fmla="*/ 5735280 w 5941825"/>
              <a:gd name="connsiteY39" fmla="*/ 171450 h 1504950"/>
              <a:gd name="connsiteX40" fmla="*/ 5925780 w 5941825"/>
              <a:gd name="connsiteY40" fmla="*/ 200025 h 1504950"/>
              <a:gd name="connsiteX41" fmla="*/ 5925780 w 5941825"/>
              <a:gd name="connsiteY41" fmla="*/ 76200 h 1504950"/>
              <a:gd name="connsiteX42" fmla="*/ 5878155 w 5941825"/>
              <a:gd name="connsiteY42" fmla="*/ 0 h 1504950"/>
              <a:gd name="connsiteX0" fmla="*/ 1230 w 5931217"/>
              <a:gd name="connsiteY0" fmla="*/ 1504950 h 1504950"/>
              <a:gd name="connsiteX1" fmla="*/ 29805 w 5931217"/>
              <a:gd name="connsiteY1" fmla="*/ 1371600 h 1504950"/>
              <a:gd name="connsiteX2" fmla="*/ 201255 w 5931217"/>
              <a:gd name="connsiteY2" fmla="*/ 1333500 h 1504950"/>
              <a:gd name="connsiteX3" fmla="*/ 391755 w 5931217"/>
              <a:gd name="connsiteY3" fmla="*/ 1381125 h 1504950"/>
              <a:gd name="connsiteX4" fmla="*/ 534630 w 5931217"/>
              <a:gd name="connsiteY4" fmla="*/ 1333500 h 1504950"/>
              <a:gd name="connsiteX5" fmla="*/ 677505 w 5931217"/>
              <a:gd name="connsiteY5" fmla="*/ 1314450 h 1504950"/>
              <a:gd name="connsiteX6" fmla="*/ 820380 w 5931217"/>
              <a:gd name="connsiteY6" fmla="*/ 1162050 h 1504950"/>
              <a:gd name="connsiteX7" fmla="*/ 820380 w 5931217"/>
              <a:gd name="connsiteY7" fmla="*/ 1057275 h 1504950"/>
              <a:gd name="connsiteX8" fmla="*/ 991830 w 5931217"/>
              <a:gd name="connsiteY8" fmla="*/ 933450 h 1504950"/>
              <a:gd name="connsiteX9" fmla="*/ 1068030 w 5931217"/>
              <a:gd name="connsiteY9" fmla="*/ 762000 h 1504950"/>
              <a:gd name="connsiteX10" fmla="*/ 1191855 w 5931217"/>
              <a:gd name="connsiteY10" fmla="*/ 590550 h 1504950"/>
              <a:gd name="connsiteX11" fmla="*/ 1477605 w 5931217"/>
              <a:gd name="connsiteY11" fmla="*/ 533400 h 1504950"/>
              <a:gd name="connsiteX12" fmla="*/ 1572855 w 5931217"/>
              <a:gd name="connsiteY12" fmla="*/ 666750 h 1504950"/>
              <a:gd name="connsiteX13" fmla="*/ 1677630 w 5931217"/>
              <a:gd name="connsiteY13" fmla="*/ 762000 h 1504950"/>
              <a:gd name="connsiteX14" fmla="*/ 1782405 w 5931217"/>
              <a:gd name="connsiteY14" fmla="*/ 800100 h 1504950"/>
              <a:gd name="connsiteX15" fmla="*/ 1820505 w 5931217"/>
              <a:gd name="connsiteY15" fmla="*/ 723900 h 1504950"/>
              <a:gd name="connsiteX16" fmla="*/ 1887180 w 5931217"/>
              <a:gd name="connsiteY16" fmla="*/ 590550 h 1504950"/>
              <a:gd name="connsiteX17" fmla="*/ 2011005 w 5931217"/>
              <a:gd name="connsiteY17" fmla="*/ 419100 h 1504950"/>
              <a:gd name="connsiteX18" fmla="*/ 2115780 w 5931217"/>
              <a:gd name="connsiteY18" fmla="*/ 342900 h 1504950"/>
              <a:gd name="connsiteX19" fmla="*/ 2211030 w 5931217"/>
              <a:gd name="connsiteY19" fmla="*/ 247650 h 1504950"/>
              <a:gd name="connsiteX20" fmla="*/ 2344380 w 5931217"/>
              <a:gd name="connsiteY20" fmla="*/ 314325 h 1504950"/>
              <a:gd name="connsiteX21" fmla="*/ 2620605 w 5931217"/>
              <a:gd name="connsiteY21" fmla="*/ 419100 h 1504950"/>
              <a:gd name="connsiteX22" fmla="*/ 3030180 w 5931217"/>
              <a:gd name="connsiteY22" fmla="*/ 666750 h 1504950"/>
              <a:gd name="connsiteX23" fmla="*/ 3154005 w 5931217"/>
              <a:gd name="connsiteY23" fmla="*/ 666750 h 1504950"/>
              <a:gd name="connsiteX24" fmla="*/ 3182580 w 5931217"/>
              <a:gd name="connsiteY24" fmla="*/ 504825 h 1504950"/>
              <a:gd name="connsiteX25" fmla="*/ 3334980 w 5931217"/>
              <a:gd name="connsiteY25" fmla="*/ 542925 h 1504950"/>
              <a:gd name="connsiteX26" fmla="*/ 3477855 w 5931217"/>
              <a:gd name="connsiteY26" fmla="*/ 571500 h 1504950"/>
              <a:gd name="connsiteX27" fmla="*/ 3715980 w 5931217"/>
              <a:gd name="connsiteY27" fmla="*/ 504825 h 1504950"/>
              <a:gd name="connsiteX28" fmla="*/ 3982680 w 5931217"/>
              <a:gd name="connsiteY28" fmla="*/ 457200 h 1504950"/>
              <a:gd name="connsiteX29" fmla="*/ 4116030 w 5931217"/>
              <a:gd name="connsiteY29" fmla="*/ 352425 h 1504950"/>
              <a:gd name="connsiteX30" fmla="*/ 4201755 w 5931217"/>
              <a:gd name="connsiteY30" fmla="*/ 314325 h 1504950"/>
              <a:gd name="connsiteX31" fmla="*/ 4487505 w 5931217"/>
              <a:gd name="connsiteY31" fmla="*/ 381000 h 1504950"/>
              <a:gd name="connsiteX32" fmla="*/ 4592280 w 5931217"/>
              <a:gd name="connsiteY32" fmla="*/ 447675 h 1504950"/>
              <a:gd name="connsiteX33" fmla="*/ 4839930 w 5931217"/>
              <a:gd name="connsiteY33" fmla="*/ 333375 h 1504950"/>
              <a:gd name="connsiteX34" fmla="*/ 5011380 w 5931217"/>
              <a:gd name="connsiteY34" fmla="*/ 323850 h 1504950"/>
              <a:gd name="connsiteX35" fmla="*/ 5182830 w 5931217"/>
              <a:gd name="connsiteY35" fmla="*/ 257175 h 1504950"/>
              <a:gd name="connsiteX36" fmla="*/ 5268555 w 5931217"/>
              <a:gd name="connsiteY36" fmla="*/ 190500 h 1504950"/>
              <a:gd name="connsiteX37" fmla="*/ 5382855 w 5931217"/>
              <a:gd name="connsiteY37" fmla="*/ 104775 h 1504950"/>
              <a:gd name="connsiteX38" fmla="*/ 5516205 w 5931217"/>
              <a:gd name="connsiteY38" fmla="*/ 133350 h 1504950"/>
              <a:gd name="connsiteX39" fmla="*/ 5735280 w 5931217"/>
              <a:gd name="connsiteY39" fmla="*/ 171450 h 1504950"/>
              <a:gd name="connsiteX40" fmla="*/ 5925780 w 5931217"/>
              <a:gd name="connsiteY40" fmla="*/ 200025 h 1504950"/>
              <a:gd name="connsiteX41" fmla="*/ 5878155 w 5931217"/>
              <a:gd name="connsiteY41" fmla="*/ 0 h 1504950"/>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820505 w 5925780"/>
              <a:gd name="connsiteY15" fmla="*/ 621126 h 1402176"/>
              <a:gd name="connsiteX16" fmla="*/ 1887180 w 5925780"/>
              <a:gd name="connsiteY16" fmla="*/ 487776 h 1402176"/>
              <a:gd name="connsiteX17" fmla="*/ 2011005 w 5925780"/>
              <a:gd name="connsiteY17" fmla="*/ 316326 h 1402176"/>
              <a:gd name="connsiteX18" fmla="*/ 2115780 w 5925780"/>
              <a:gd name="connsiteY18" fmla="*/ 240126 h 1402176"/>
              <a:gd name="connsiteX19" fmla="*/ 2211030 w 5925780"/>
              <a:gd name="connsiteY19" fmla="*/ 144876 h 1402176"/>
              <a:gd name="connsiteX20" fmla="*/ 2344380 w 5925780"/>
              <a:gd name="connsiteY20" fmla="*/ 211551 h 1402176"/>
              <a:gd name="connsiteX21" fmla="*/ 2620605 w 5925780"/>
              <a:gd name="connsiteY21" fmla="*/ 316326 h 1402176"/>
              <a:gd name="connsiteX22" fmla="*/ 3030180 w 5925780"/>
              <a:gd name="connsiteY22" fmla="*/ 563976 h 1402176"/>
              <a:gd name="connsiteX23" fmla="*/ 3154005 w 5925780"/>
              <a:gd name="connsiteY23" fmla="*/ 563976 h 1402176"/>
              <a:gd name="connsiteX24" fmla="*/ 3182580 w 5925780"/>
              <a:gd name="connsiteY24" fmla="*/ 402051 h 1402176"/>
              <a:gd name="connsiteX25" fmla="*/ 3334980 w 5925780"/>
              <a:gd name="connsiteY25" fmla="*/ 440151 h 1402176"/>
              <a:gd name="connsiteX26" fmla="*/ 3477855 w 5925780"/>
              <a:gd name="connsiteY26" fmla="*/ 468726 h 1402176"/>
              <a:gd name="connsiteX27" fmla="*/ 3715980 w 5925780"/>
              <a:gd name="connsiteY27" fmla="*/ 402051 h 1402176"/>
              <a:gd name="connsiteX28" fmla="*/ 3982680 w 5925780"/>
              <a:gd name="connsiteY28" fmla="*/ 354426 h 1402176"/>
              <a:gd name="connsiteX29" fmla="*/ 4116030 w 5925780"/>
              <a:gd name="connsiteY29" fmla="*/ 249651 h 1402176"/>
              <a:gd name="connsiteX30" fmla="*/ 4201755 w 5925780"/>
              <a:gd name="connsiteY30" fmla="*/ 211551 h 1402176"/>
              <a:gd name="connsiteX31" fmla="*/ 4487505 w 5925780"/>
              <a:gd name="connsiteY31" fmla="*/ 278226 h 1402176"/>
              <a:gd name="connsiteX32" fmla="*/ 4592280 w 5925780"/>
              <a:gd name="connsiteY32" fmla="*/ 344901 h 1402176"/>
              <a:gd name="connsiteX33" fmla="*/ 4839930 w 5925780"/>
              <a:gd name="connsiteY33" fmla="*/ 230601 h 1402176"/>
              <a:gd name="connsiteX34" fmla="*/ 5011380 w 5925780"/>
              <a:gd name="connsiteY34" fmla="*/ 221076 h 1402176"/>
              <a:gd name="connsiteX35" fmla="*/ 5182830 w 5925780"/>
              <a:gd name="connsiteY35" fmla="*/ 154401 h 1402176"/>
              <a:gd name="connsiteX36" fmla="*/ 5268555 w 5925780"/>
              <a:gd name="connsiteY36" fmla="*/ 87726 h 1402176"/>
              <a:gd name="connsiteX37" fmla="*/ 5382855 w 5925780"/>
              <a:gd name="connsiteY37" fmla="*/ 2001 h 1402176"/>
              <a:gd name="connsiteX38" fmla="*/ 5516205 w 5925780"/>
              <a:gd name="connsiteY38" fmla="*/ 30576 h 1402176"/>
              <a:gd name="connsiteX39" fmla="*/ 5735280 w 5925780"/>
              <a:gd name="connsiteY39" fmla="*/ 68676 h 1402176"/>
              <a:gd name="connsiteX40" fmla="*/ 5925780 w 5925780"/>
              <a:gd name="connsiteY40" fmla="*/ 97251 h 1402176"/>
              <a:gd name="connsiteX0" fmla="*/ 0 w 5895975"/>
              <a:gd name="connsiteY0" fmla="*/ 1268826 h 1278351"/>
              <a:gd name="connsiteX1" fmla="*/ 171450 w 5895975"/>
              <a:gd name="connsiteY1" fmla="*/ 1230726 h 1278351"/>
              <a:gd name="connsiteX2" fmla="*/ 361950 w 5895975"/>
              <a:gd name="connsiteY2" fmla="*/ 1278351 h 1278351"/>
              <a:gd name="connsiteX3" fmla="*/ 504825 w 5895975"/>
              <a:gd name="connsiteY3" fmla="*/ 1230726 h 1278351"/>
              <a:gd name="connsiteX4" fmla="*/ 647700 w 5895975"/>
              <a:gd name="connsiteY4" fmla="*/ 1211676 h 1278351"/>
              <a:gd name="connsiteX5" fmla="*/ 790575 w 5895975"/>
              <a:gd name="connsiteY5" fmla="*/ 1059276 h 1278351"/>
              <a:gd name="connsiteX6" fmla="*/ 790575 w 5895975"/>
              <a:gd name="connsiteY6" fmla="*/ 954501 h 1278351"/>
              <a:gd name="connsiteX7" fmla="*/ 962025 w 5895975"/>
              <a:gd name="connsiteY7" fmla="*/ 830676 h 1278351"/>
              <a:gd name="connsiteX8" fmla="*/ 1038225 w 5895975"/>
              <a:gd name="connsiteY8" fmla="*/ 659226 h 1278351"/>
              <a:gd name="connsiteX9" fmla="*/ 1162050 w 5895975"/>
              <a:gd name="connsiteY9" fmla="*/ 487776 h 1278351"/>
              <a:gd name="connsiteX10" fmla="*/ 1447800 w 5895975"/>
              <a:gd name="connsiteY10" fmla="*/ 430626 h 1278351"/>
              <a:gd name="connsiteX11" fmla="*/ 1543050 w 5895975"/>
              <a:gd name="connsiteY11" fmla="*/ 563976 h 1278351"/>
              <a:gd name="connsiteX12" fmla="*/ 1647825 w 5895975"/>
              <a:gd name="connsiteY12" fmla="*/ 659226 h 1278351"/>
              <a:gd name="connsiteX13" fmla="*/ 1752600 w 5895975"/>
              <a:gd name="connsiteY13" fmla="*/ 697326 h 1278351"/>
              <a:gd name="connsiteX14" fmla="*/ 1790700 w 5895975"/>
              <a:gd name="connsiteY14" fmla="*/ 621126 h 1278351"/>
              <a:gd name="connsiteX15" fmla="*/ 1857375 w 5895975"/>
              <a:gd name="connsiteY15" fmla="*/ 487776 h 1278351"/>
              <a:gd name="connsiteX16" fmla="*/ 1981200 w 5895975"/>
              <a:gd name="connsiteY16" fmla="*/ 316326 h 1278351"/>
              <a:gd name="connsiteX17" fmla="*/ 2085975 w 5895975"/>
              <a:gd name="connsiteY17" fmla="*/ 240126 h 1278351"/>
              <a:gd name="connsiteX18" fmla="*/ 2181225 w 5895975"/>
              <a:gd name="connsiteY18" fmla="*/ 144876 h 1278351"/>
              <a:gd name="connsiteX19" fmla="*/ 2314575 w 5895975"/>
              <a:gd name="connsiteY19" fmla="*/ 211551 h 1278351"/>
              <a:gd name="connsiteX20" fmla="*/ 2590800 w 5895975"/>
              <a:gd name="connsiteY20" fmla="*/ 316326 h 1278351"/>
              <a:gd name="connsiteX21" fmla="*/ 3000375 w 5895975"/>
              <a:gd name="connsiteY21" fmla="*/ 563976 h 1278351"/>
              <a:gd name="connsiteX22" fmla="*/ 3124200 w 5895975"/>
              <a:gd name="connsiteY22" fmla="*/ 563976 h 1278351"/>
              <a:gd name="connsiteX23" fmla="*/ 3152775 w 5895975"/>
              <a:gd name="connsiteY23" fmla="*/ 402051 h 1278351"/>
              <a:gd name="connsiteX24" fmla="*/ 3305175 w 5895975"/>
              <a:gd name="connsiteY24" fmla="*/ 440151 h 1278351"/>
              <a:gd name="connsiteX25" fmla="*/ 3448050 w 5895975"/>
              <a:gd name="connsiteY25" fmla="*/ 468726 h 1278351"/>
              <a:gd name="connsiteX26" fmla="*/ 3686175 w 5895975"/>
              <a:gd name="connsiteY26" fmla="*/ 402051 h 1278351"/>
              <a:gd name="connsiteX27" fmla="*/ 3952875 w 5895975"/>
              <a:gd name="connsiteY27" fmla="*/ 354426 h 1278351"/>
              <a:gd name="connsiteX28" fmla="*/ 4086225 w 5895975"/>
              <a:gd name="connsiteY28" fmla="*/ 249651 h 1278351"/>
              <a:gd name="connsiteX29" fmla="*/ 4171950 w 5895975"/>
              <a:gd name="connsiteY29" fmla="*/ 211551 h 1278351"/>
              <a:gd name="connsiteX30" fmla="*/ 4457700 w 5895975"/>
              <a:gd name="connsiteY30" fmla="*/ 278226 h 1278351"/>
              <a:gd name="connsiteX31" fmla="*/ 4562475 w 5895975"/>
              <a:gd name="connsiteY31" fmla="*/ 344901 h 1278351"/>
              <a:gd name="connsiteX32" fmla="*/ 4810125 w 5895975"/>
              <a:gd name="connsiteY32" fmla="*/ 230601 h 1278351"/>
              <a:gd name="connsiteX33" fmla="*/ 4981575 w 5895975"/>
              <a:gd name="connsiteY33" fmla="*/ 221076 h 1278351"/>
              <a:gd name="connsiteX34" fmla="*/ 5153025 w 5895975"/>
              <a:gd name="connsiteY34" fmla="*/ 154401 h 1278351"/>
              <a:gd name="connsiteX35" fmla="*/ 5238750 w 5895975"/>
              <a:gd name="connsiteY35" fmla="*/ 87726 h 1278351"/>
              <a:gd name="connsiteX36" fmla="*/ 5353050 w 5895975"/>
              <a:gd name="connsiteY36" fmla="*/ 2001 h 1278351"/>
              <a:gd name="connsiteX37" fmla="*/ 5486400 w 5895975"/>
              <a:gd name="connsiteY37" fmla="*/ 30576 h 1278351"/>
              <a:gd name="connsiteX38" fmla="*/ 5705475 w 5895975"/>
              <a:gd name="connsiteY38" fmla="*/ 68676 h 1278351"/>
              <a:gd name="connsiteX39" fmla="*/ 5895975 w 5895975"/>
              <a:gd name="connsiteY39" fmla="*/ 97251 h 1278351"/>
              <a:gd name="connsiteX0" fmla="*/ 0 w 5724525"/>
              <a:gd name="connsiteY0" fmla="*/ 1230726 h 1278351"/>
              <a:gd name="connsiteX1" fmla="*/ 190500 w 5724525"/>
              <a:gd name="connsiteY1" fmla="*/ 1278351 h 1278351"/>
              <a:gd name="connsiteX2" fmla="*/ 333375 w 5724525"/>
              <a:gd name="connsiteY2" fmla="*/ 1230726 h 1278351"/>
              <a:gd name="connsiteX3" fmla="*/ 476250 w 5724525"/>
              <a:gd name="connsiteY3" fmla="*/ 1211676 h 1278351"/>
              <a:gd name="connsiteX4" fmla="*/ 619125 w 5724525"/>
              <a:gd name="connsiteY4" fmla="*/ 1059276 h 1278351"/>
              <a:gd name="connsiteX5" fmla="*/ 619125 w 5724525"/>
              <a:gd name="connsiteY5" fmla="*/ 954501 h 1278351"/>
              <a:gd name="connsiteX6" fmla="*/ 790575 w 5724525"/>
              <a:gd name="connsiteY6" fmla="*/ 830676 h 1278351"/>
              <a:gd name="connsiteX7" fmla="*/ 866775 w 5724525"/>
              <a:gd name="connsiteY7" fmla="*/ 659226 h 1278351"/>
              <a:gd name="connsiteX8" fmla="*/ 990600 w 5724525"/>
              <a:gd name="connsiteY8" fmla="*/ 487776 h 1278351"/>
              <a:gd name="connsiteX9" fmla="*/ 1276350 w 5724525"/>
              <a:gd name="connsiteY9" fmla="*/ 430626 h 1278351"/>
              <a:gd name="connsiteX10" fmla="*/ 1371600 w 5724525"/>
              <a:gd name="connsiteY10" fmla="*/ 563976 h 1278351"/>
              <a:gd name="connsiteX11" fmla="*/ 1476375 w 5724525"/>
              <a:gd name="connsiteY11" fmla="*/ 659226 h 1278351"/>
              <a:gd name="connsiteX12" fmla="*/ 1581150 w 5724525"/>
              <a:gd name="connsiteY12" fmla="*/ 697326 h 1278351"/>
              <a:gd name="connsiteX13" fmla="*/ 1619250 w 5724525"/>
              <a:gd name="connsiteY13" fmla="*/ 621126 h 1278351"/>
              <a:gd name="connsiteX14" fmla="*/ 1685925 w 5724525"/>
              <a:gd name="connsiteY14" fmla="*/ 487776 h 1278351"/>
              <a:gd name="connsiteX15" fmla="*/ 1809750 w 5724525"/>
              <a:gd name="connsiteY15" fmla="*/ 316326 h 1278351"/>
              <a:gd name="connsiteX16" fmla="*/ 1914525 w 5724525"/>
              <a:gd name="connsiteY16" fmla="*/ 240126 h 1278351"/>
              <a:gd name="connsiteX17" fmla="*/ 2009775 w 5724525"/>
              <a:gd name="connsiteY17" fmla="*/ 144876 h 1278351"/>
              <a:gd name="connsiteX18" fmla="*/ 2143125 w 5724525"/>
              <a:gd name="connsiteY18" fmla="*/ 211551 h 1278351"/>
              <a:gd name="connsiteX19" fmla="*/ 2419350 w 5724525"/>
              <a:gd name="connsiteY19" fmla="*/ 316326 h 1278351"/>
              <a:gd name="connsiteX20" fmla="*/ 2828925 w 5724525"/>
              <a:gd name="connsiteY20" fmla="*/ 563976 h 1278351"/>
              <a:gd name="connsiteX21" fmla="*/ 2952750 w 5724525"/>
              <a:gd name="connsiteY21" fmla="*/ 563976 h 1278351"/>
              <a:gd name="connsiteX22" fmla="*/ 2981325 w 5724525"/>
              <a:gd name="connsiteY22" fmla="*/ 402051 h 1278351"/>
              <a:gd name="connsiteX23" fmla="*/ 3133725 w 5724525"/>
              <a:gd name="connsiteY23" fmla="*/ 440151 h 1278351"/>
              <a:gd name="connsiteX24" fmla="*/ 3276600 w 5724525"/>
              <a:gd name="connsiteY24" fmla="*/ 468726 h 1278351"/>
              <a:gd name="connsiteX25" fmla="*/ 3514725 w 5724525"/>
              <a:gd name="connsiteY25" fmla="*/ 402051 h 1278351"/>
              <a:gd name="connsiteX26" fmla="*/ 3781425 w 5724525"/>
              <a:gd name="connsiteY26" fmla="*/ 354426 h 1278351"/>
              <a:gd name="connsiteX27" fmla="*/ 3914775 w 5724525"/>
              <a:gd name="connsiteY27" fmla="*/ 249651 h 1278351"/>
              <a:gd name="connsiteX28" fmla="*/ 4000500 w 5724525"/>
              <a:gd name="connsiteY28" fmla="*/ 211551 h 1278351"/>
              <a:gd name="connsiteX29" fmla="*/ 4286250 w 5724525"/>
              <a:gd name="connsiteY29" fmla="*/ 278226 h 1278351"/>
              <a:gd name="connsiteX30" fmla="*/ 4391025 w 5724525"/>
              <a:gd name="connsiteY30" fmla="*/ 344901 h 1278351"/>
              <a:gd name="connsiteX31" fmla="*/ 4638675 w 5724525"/>
              <a:gd name="connsiteY31" fmla="*/ 230601 h 1278351"/>
              <a:gd name="connsiteX32" fmla="*/ 4810125 w 5724525"/>
              <a:gd name="connsiteY32" fmla="*/ 221076 h 1278351"/>
              <a:gd name="connsiteX33" fmla="*/ 4981575 w 5724525"/>
              <a:gd name="connsiteY33" fmla="*/ 154401 h 1278351"/>
              <a:gd name="connsiteX34" fmla="*/ 5067300 w 5724525"/>
              <a:gd name="connsiteY34" fmla="*/ 87726 h 1278351"/>
              <a:gd name="connsiteX35" fmla="*/ 5181600 w 5724525"/>
              <a:gd name="connsiteY35" fmla="*/ 2001 h 1278351"/>
              <a:gd name="connsiteX36" fmla="*/ 5314950 w 5724525"/>
              <a:gd name="connsiteY36" fmla="*/ 30576 h 1278351"/>
              <a:gd name="connsiteX37" fmla="*/ 5534025 w 5724525"/>
              <a:gd name="connsiteY37" fmla="*/ 68676 h 1278351"/>
              <a:gd name="connsiteX38" fmla="*/ 5724525 w 5724525"/>
              <a:gd name="connsiteY38" fmla="*/ 97251 h 1278351"/>
              <a:gd name="connsiteX0" fmla="*/ 0 w 5534025"/>
              <a:gd name="connsiteY0" fmla="*/ 1278351 h 1278351"/>
              <a:gd name="connsiteX1" fmla="*/ 142875 w 5534025"/>
              <a:gd name="connsiteY1" fmla="*/ 1230726 h 1278351"/>
              <a:gd name="connsiteX2" fmla="*/ 285750 w 5534025"/>
              <a:gd name="connsiteY2" fmla="*/ 1211676 h 1278351"/>
              <a:gd name="connsiteX3" fmla="*/ 428625 w 5534025"/>
              <a:gd name="connsiteY3" fmla="*/ 1059276 h 1278351"/>
              <a:gd name="connsiteX4" fmla="*/ 428625 w 5534025"/>
              <a:gd name="connsiteY4" fmla="*/ 954501 h 1278351"/>
              <a:gd name="connsiteX5" fmla="*/ 600075 w 5534025"/>
              <a:gd name="connsiteY5" fmla="*/ 830676 h 1278351"/>
              <a:gd name="connsiteX6" fmla="*/ 676275 w 5534025"/>
              <a:gd name="connsiteY6" fmla="*/ 659226 h 1278351"/>
              <a:gd name="connsiteX7" fmla="*/ 800100 w 5534025"/>
              <a:gd name="connsiteY7" fmla="*/ 487776 h 1278351"/>
              <a:gd name="connsiteX8" fmla="*/ 1085850 w 5534025"/>
              <a:gd name="connsiteY8" fmla="*/ 430626 h 1278351"/>
              <a:gd name="connsiteX9" fmla="*/ 1181100 w 5534025"/>
              <a:gd name="connsiteY9" fmla="*/ 563976 h 1278351"/>
              <a:gd name="connsiteX10" fmla="*/ 1285875 w 5534025"/>
              <a:gd name="connsiteY10" fmla="*/ 659226 h 1278351"/>
              <a:gd name="connsiteX11" fmla="*/ 1390650 w 5534025"/>
              <a:gd name="connsiteY11" fmla="*/ 697326 h 1278351"/>
              <a:gd name="connsiteX12" fmla="*/ 1428750 w 5534025"/>
              <a:gd name="connsiteY12" fmla="*/ 621126 h 1278351"/>
              <a:gd name="connsiteX13" fmla="*/ 1495425 w 5534025"/>
              <a:gd name="connsiteY13" fmla="*/ 487776 h 1278351"/>
              <a:gd name="connsiteX14" fmla="*/ 1619250 w 5534025"/>
              <a:gd name="connsiteY14" fmla="*/ 316326 h 1278351"/>
              <a:gd name="connsiteX15" fmla="*/ 1724025 w 5534025"/>
              <a:gd name="connsiteY15" fmla="*/ 240126 h 1278351"/>
              <a:gd name="connsiteX16" fmla="*/ 1819275 w 5534025"/>
              <a:gd name="connsiteY16" fmla="*/ 144876 h 1278351"/>
              <a:gd name="connsiteX17" fmla="*/ 1952625 w 5534025"/>
              <a:gd name="connsiteY17" fmla="*/ 211551 h 1278351"/>
              <a:gd name="connsiteX18" fmla="*/ 2228850 w 5534025"/>
              <a:gd name="connsiteY18" fmla="*/ 316326 h 1278351"/>
              <a:gd name="connsiteX19" fmla="*/ 2638425 w 5534025"/>
              <a:gd name="connsiteY19" fmla="*/ 563976 h 1278351"/>
              <a:gd name="connsiteX20" fmla="*/ 2762250 w 5534025"/>
              <a:gd name="connsiteY20" fmla="*/ 563976 h 1278351"/>
              <a:gd name="connsiteX21" fmla="*/ 2790825 w 5534025"/>
              <a:gd name="connsiteY21" fmla="*/ 402051 h 1278351"/>
              <a:gd name="connsiteX22" fmla="*/ 2943225 w 5534025"/>
              <a:gd name="connsiteY22" fmla="*/ 440151 h 1278351"/>
              <a:gd name="connsiteX23" fmla="*/ 3086100 w 5534025"/>
              <a:gd name="connsiteY23" fmla="*/ 468726 h 1278351"/>
              <a:gd name="connsiteX24" fmla="*/ 3324225 w 5534025"/>
              <a:gd name="connsiteY24" fmla="*/ 402051 h 1278351"/>
              <a:gd name="connsiteX25" fmla="*/ 3590925 w 5534025"/>
              <a:gd name="connsiteY25" fmla="*/ 354426 h 1278351"/>
              <a:gd name="connsiteX26" fmla="*/ 3724275 w 5534025"/>
              <a:gd name="connsiteY26" fmla="*/ 249651 h 1278351"/>
              <a:gd name="connsiteX27" fmla="*/ 3810000 w 5534025"/>
              <a:gd name="connsiteY27" fmla="*/ 211551 h 1278351"/>
              <a:gd name="connsiteX28" fmla="*/ 4095750 w 5534025"/>
              <a:gd name="connsiteY28" fmla="*/ 278226 h 1278351"/>
              <a:gd name="connsiteX29" fmla="*/ 4200525 w 5534025"/>
              <a:gd name="connsiteY29" fmla="*/ 344901 h 1278351"/>
              <a:gd name="connsiteX30" fmla="*/ 4448175 w 5534025"/>
              <a:gd name="connsiteY30" fmla="*/ 230601 h 1278351"/>
              <a:gd name="connsiteX31" fmla="*/ 4619625 w 5534025"/>
              <a:gd name="connsiteY31" fmla="*/ 221076 h 1278351"/>
              <a:gd name="connsiteX32" fmla="*/ 4791075 w 5534025"/>
              <a:gd name="connsiteY32" fmla="*/ 154401 h 1278351"/>
              <a:gd name="connsiteX33" fmla="*/ 4876800 w 5534025"/>
              <a:gd name="connsiteY33" fmla="*/ 87726 h 1278351"/>
              <a:gd name="connsiteX34" fmla="*/ 4991100 w 5534025"/>
              <a:gd name="connsiteY34" fmla="*/ 2001 h 1278351"/>
              <a:gd name="connsiteX35" fmla="*/ 5124450 w 5534025"/>
              <a:gd name="connsiteY35" fmla="*/ 30576 h 1278351"/>
              <a:gd name="connsiteX36" fmla="*/ 5343525 w 5534025"/>
              <a:gd name="connsiteY36" fmla="*/ 68676 h 1278351"/>
              <a:gd name="connsiteX37" fmla="*/ 5534025 w 5534025"/>
              <a:gd name="connsiteY37" fmla="*/ 97251 h 1278351"/>
              <a:gd name="connsiteX0" fmla="*/ 0 w 5391150"/>
              <a:gd name="connsiteY0" fmla="*/ 1230726 h 1230726"/>
              <a:gd name="connsiteX1" fmla="*/ 142875 w 5391150"/>
              <a:gd name="connsiteY1" fmla="*/ 1211676 h 1230726"/>
              <a:gd name="connsiteX2" fmla="*/ 285750 w 5391150"/>
              <a:gd name="connsiteY2" fmla="*/ 1059276 h 1230726"/>
              <a:gd name="connsiteX3" fmla="*/ 285750 w 5391150"/>
              <a:gd name="connsiteY3" fmla="*/ 954501 h 1230726"/>
              <a:gd name="connsiteX4" fmla="*/ 457200 w 5391150"/>
              <a:gd name="connsiteY4" fmla="*/ 830676 h 1230726"/>
              <a:gd name="connsiteX5" fmla="*/ 533400 w 5391150"/>
              <a:gd name="connsiteY5" fmla="*/ 659226 h 1230726"/>
              <a:gd name="connsiteX6" fmla="*/ 657225 w 5391150"/>
              <a:gd name="connsiteY6" fmla="*/ 487776 h 1230726"/>
              <a:gd name="connsiteX7" fmla="*/ 942975 w 5391150"/>
              <a:gd name="connsiteY7" fmla="*/ 430626 h 1230726"/>
              <a:gd name="connsiteX8" fmla="*/ 1038225 w 5391150"/>
              <a:gd name="connsiteY8" fmla="*/ 563976 h 1230726"/>
              <a:gd name="connsiteX9" fmla="*/ 1143000 w 5391150"/>
              <a:gd name="connsiteY9" fmla="*/ 659226 h 1230726"/>
              <a:gd name="connsiteX10" fmla="*/ 1247775 w 5391150"/>
              <a:gd name="connsiteY10" fmla="*/ 697326 h 1230726"/>
              <a:gd name="connsiteX11" fmla="*/ 1285875 w 5391150"/>
              <a:gd name="connsiteY11" fmla="*/ 621126 h 1230726"/>
              <a:gd name="connsiteX12" fmla="*/ 1352550 w 5391150"/>
              <a:gd name="connsiteY12" fmla="*/ 487776 h 1230726"/>
              <a:gd name="connsiteX13" fmla="*/ 1476375 w 5391150"/>
              <a:gd name="connsiteY13" fmla="*/ 316326 h 1230726"/>
              <a:gd name="connsiteX14" fmla="*/ 1581150 w 5391150"/>
              <a:gd name="connsiteY14" fmla="*/ 240126 h 1230726"/>
              <a:gd name="connsiteX15" fmla="*/ 1676400 w 5391150"/>
              <a:gd name="connsiteY15" fmla="*/ 144876 h 1230726"/>
              <a:gd name="connsiteX16" fmla="*/ 1809750 w 5391150"/>
              <a:gd name="connsiteY16" fmla="*/ 211551 h 1230726"/>
              <a:gd name="connsiteX17" fmla="*/ 2085975 w 5391150"/>
              <a:gd name="connsiteY17" fmla="*/ 316326 h 1230726"/>
              <a:gd name="connsiteX18" fmla="*/ 2495550 w 5391150"/>
              <a:gd name="connsiteY18" fmla="*/ 563976 h 1230726"/>
              <a:gd name="connsiteX19" fmla="*/ 2619375 w 5391150"/>
              <a:gd name="connsiteY19" fmla="*/ 563976 h 1230726"/>
              <a:gd name="connsiteX20" fmla="*/ 2647950 w 5391150"/>
              <a:gd name="connsiteY20" fmla="*/ 402051 h 1230726"/>
              <a:gd name="connsiteX21" fmla="*/ 2800350 w 5391150"/>
              <a:gd name="connsiteY21" fmla="*/ 440151 h 1230726"/>
              <a:gd name="connsiteX22" fmla="*/ 2943225 w 5391150"/>
              <a:gd name="connsiteY22" fmla="*/ 468726 h 1230726"/>
              <a:gd name="connsiteX23" fmla="*/ 3181350 w 5391150"/>
              <a:gd name="connsiteY23" fmla="*/ 402051 h 1230726"/>
              <a:gd name="connsiteX24" fmla="*/ 3448050 w 5391150"/>
              <a:gd name="connsiteY24" fmla="*/ 354426 h 1230726"/>
              <a:gd name="connsiteX25" fmla="*/ 3581400 w 5391150"/>
              <a:gd name="connsiteY25" fmla="*/ 249651 h 1230726"/>
              <a:gd name="connsiteX26" fmla="*/ 3667125 w 5391150"/>
              <a:gd name="connsiteY26" fmla="*/ 211551 h 1230726"/>
              <a:gd name="connsiteX27" fmla="*/ 3952875 w 5391150"/>
              <a:gd name="connsiteY27" fmla="*/ 278226 h 1230726"/>
              <a:gd name="connsiteX28" fmla="*/ 4057650 w 5391150"/>
              <a:gd name="connsiteY28" fmla="*/ 344901 h 1230726"/>
              <a:gd name="connsiteX29" fmla="*/ 4305300 w 5391150"/>
              <a:gd name="connsiteY29" fmla="*/ 230601 h 1230726"/>
              <a:gd name="connsiteX30" fmla="*/ 4476750 w 5391150"/>
              <a:gd name="connsiteY30" fmla="*/ 221076 h 1230726"/>
              <a:gd name="connsiteX31" fmla="*/ 4648200 w 5391150"/>
              <a:gd name="connsiteY31" fmla="*/ 154401 h 1230726"/>
              <a:gd name="connsiteX32" fmla="*/ 4733925 w 5391150"/>
              <a:gd name="connsiteY32" fmla="*/ 87726 h 1230726"/>
              <a:gd name="connsiteX33" fmla="*/ 4848225 w 5391150"/>
              <a:gd name="connsiteY33" fmla="*/ 2001 h 1230726"/>
              <a:gd name="connsiteX34" fmla="*/ 4981575 w 5391150"/>
              <a:gd name="connsiteY34" fmla="*/ 30576 h 1230726"/>
              <a:gd name="connsiteX35" fmla="*/ 5200650 w 5391150"/>
              <a:gd name="connsiteY35" fmla="*/ 68676 h 1230726"/>
              <a:gd name="connsiteX36" fmla="*/ 5391150 w 5391150"/>
              <a:gd name="connsiteY36" fmla="*/ 97251 h 1230726"/>
              <a:gd name="connsiteX0" fmla="*/ 0 w 5248275"/>
              <a:gd name="connsiteY0" fmla="*/ 1211676 h 1211676"/>
              <a:gd name="connsiteX1" fmla="*/ 142875 w 5248275"/>
              <a:gd name="connsiteY1" fmla="*/ 1059276 h 1211676"/>
              <a:gd name="connsiteX2" fmla="*/ 142875 w 5248275"/>
              <a:gd name="connsiteY2" fmla="*/ 954501 h 1211676"/>
              <a:gd name="connsiteX3" fmla="*/ 314325 w 5248275"/>
              <a:gd name="connsiteY3" fmla="*/ 830676 h 1211676"/>
              <a:gd name="connsiteX4" fmla="*/ 390525 w 5248275"/>
              <a:gd name="connsiteY4" fmla="*/ 659226 h 1211676"/>
              <a:gd name="connsiteX5" fmla="*/ 514350 w 5248275"/>
              <a:gd name="connsiteY5" fmla="*/ 487776 h 1211676"/>
              <a:gd name="connsiteX6" fmla="*/ 800100 w 5248275"/>
              <a:gd name="connsiteY6" fmla="*/ 430626 h 1211676"/>
              <a:gd name="connsiteX7" fmla="*/ 895350 w 5248275"/>
              <a:gd name="connsiteY7" fmla="*/ 563976 h 1211676"/>
              <a:gd name="connsiteX8" fmla="*/ 1000125 w 5248275"/>
              <a:gd name="connsiteY8" fmla="*/ 659226 h 1211676"/>
              <a:gd name="connsiteX9" fmla="*/ 1104900 w 5248275"/>
              <a:gd name="connsiteY9" fmla="*/ 697326 h 1211676"/>
              <a:gd name="connsiteX10" fmla="*/ 1143000 w 5248275"/>
              <a:gd name="connsiteY10" fmla="*/ 621126 h 1211676"/>
              <a:gd name="connsiteX11" fmla="*/ 1209675 w 5248275"/>
              <a:gd name="connsiteY11" fmla="*/ 487776 h 1211676"/>
              <a:gd name="connsiteX12" fmla="*/ 1333500 w 5248275"/>
              <a:gd name="connsiteY12" fmla="*/ 316326 h 1211676"/>
              <a:gd name="connsiteX13" fmla="*/ 1438275 w 5248275"/>
              <a:gd name="connsiteY13" fmla="*/ 240126 h 1211676"/>
              <a:gd name="connsiteX14" fmla="*/ 1533525 w 5248275"/>
              <a:gd name="connsiteY14" fmla="*/ 144876 h 1211676"/>
              <a:gd name="connsiteX15" fmla="*/ 1666875 w 5248275"/>
              <a:gd name="connsiteY15" fmla="*/ 211551 h 1211676"/>
              <a:gd name="connsiteX16" fmla="*/ 1943100 w 5248275"/>
              <a:gd name="connsiteY16" fmla="*/ 316326 h 1211676"/>
              <a:gd name="connsiteX17" fmla="*/ 2352675 w 5248275"/>
              <a:gd name="connsiteY17" fmla="*/ 563976 h 1211676"/>
              <a:gd name="connsiteX18" fmla="*/ 2476500 w 5248275"/>
              <a:gd name="connsiteY18" fmla="*/ 563976 h 1211676"/>
              <a:gd name="connsiteX19" fmla="*/ 2505075 w 5248275"/>
              <a:gd name="connsiteY19" fmla="*/ 402051 h 1211676"/>
              <a:gd name="connsiteX20" fmla="*/ 2657475 w 5248275"/>
              <a:gd name="connsiteY20" fmla="*/ 440151 h 1211676"/>
              <a:gd name="connsiteX21" fmla="*/ 2800350 w 5248275"/>
              <a:gd name="connsiteY21" fmla="*/ 468726 h 1211676"/>
              <a:gd name="connsiteX22" fmla="*/ 3038475 w 5248275"/>
              <a:gd name="connsiteY22" fmla="*/ 402051 h 1211676"/>
              <a:gd name="connsiteX23" fmla="*/ 3305175 w 5248275"/>
              <a:gd name="connsiteY23" fmla="*/ 354426 h 1211676"/>
              <a:gd name="connsiteX24" fmla="*/ 3438525 w 5248275"/>
              <a:gd name="connsiteY24" fmla="*/ 249651 h 1211676"/>
              <a:gd name="connsiteX25" fmla="*/ 3524250 w 5248275"/>
              <a:gd name="connsiteY25" fmla="*/ 211551 h 1211676"/>
              <a:gd name="connsiteX26" fmla="*/ 3810000 w 5248275"/>
              <a:gd name="connsiteY26" fmla="*/ 278226 h 1211676"/>
              <a:gd name="connsiteX27" fmla="*/ 3914775 w 5248275"/>
              <a:gd name="connsiteY27" fmla="*/ 344901 h 1211676"/>
              <a:gd name="connsiteX28" fmla="*/ 4162425 w 5248275"/>
              <a:gd name="connsiteY28" fmla="*/ 230601 h 1211676"/>
              <a:gd name="connsiteX29" fmla="*/ 4333875 w 5248275"/>
              <a:gd name="connsiteY29" fmla="*/ 221076 h 1211676"/>
              <a:gd name="connsiteX30" fmla="*/ 4505325 w 5248275"/>
              <a:gd name="connsiteY30" fmla="*/ 154401 h 1211676"/>
              <a:gd name="connsiteX31" fmla="*/ 4591050 w 5248275"/>
              <a:gd name="connsiteY31" fmla="*/ 87726 h 1211676"/>
              <a:gd name="connsiteX32" fmla="*/ 4705350 w 5248275"/>
              <a:gd name="connsiteY32" fmla="*/ 2001 h 1211676"/>
              <a:gd name="connsiteX33" fmla="*/ 4838700 w 5248275"/>
              <a:gd name="connsiteY33" fmla="*/ 30576 h 1211676"/>
              <a:gd name="connsiteX34" fmla="*/ 5057775 w 5248275"/>
              <a:gd name="connsiteY34" fmla="*/ 68676 h 1211676"/>
              <a:gd name="connsiteX35" fmla="*/ 5248275 w 5248275"/>
              <a:gd name="connsiteY35" fmla="*/ 97251 h 1211676"/>
              <a:gd name="connsiteX0" fmla="*/ 8783 w 5114183"/>
              <a:gd name="connsiteY0" fmla="*/ 1059276 h 1059276"/>
              <a:gd name="connsiteX1" fmla="*/ 8783 w 5114183"/>
              <a:gd name="connsiteY1" fmla="*/ 954501 h 1059276"/>
              <a:gd name="connsiteX2" fmla="*/ 180233 w 5114183"/>
              <a:gd name="connsiteY2" fmla="*/ 830676 h 1059276"/>
              <a:gd name="connsiteX3" fmla="*/ 256433 w 5114183"/>
              <a:gd name="connsiteY3" fmla="*/ 659226 h 1059276"/>
              <a:gd name="connsiteX4" fmla="*/ 380258 w 5114183"/>
              <a:gd name="connsiteY4" fmla="*/ 487776 h 1059276"/>
              <a:gd name="connsiteX5" fmla="*/ 666008 w 5114183"/>
              <a:gd name="connsiteY5" fmla="*/ 430626 h 1059276"/>
              <a:gd name="connsiteX6" fmla="*/ 761258 w 5114183"/>
              <a:gd name="connsiteY6" fmla="*/ 563976 h 1059276"/>
              <a:gd name="connsiteX7" fmla="*/ 866033 w 5114183"/>
              <a:gd name="connsiteY7" fmla="*/ 659226 h 1059276"/>
              <a:gd name="connsiteX8" fmla="*/ 970808 w 5114183"/>
              <a:gd name="connsiteY8" fmla="*/ 697326 h 1059276"/>
              <a:gd name="connsiteX9" fmla="*/ 1008908 w 5114183"/>
              <a:gd name="connsiteY9" fmla="*/ 621126 h 1059276"/>
              <a:gd name="connsiteX10" fmla="*/ 1075583 w 5114183"/>
              <a:gd name="connsiteY10" fmla="*/ 487776 h 1059276"/>
              <a:gd name="connsiteX11" fmla="*/ 1199408 w 5114183"/>
              <a:gd name="connsiteY11" fmla="*/ 316326 h 1059276"/>
              <a:gd name="connsiteX12" fmla="*/ 1304183 w 5114183"/>
              <a:gd name="connsiteY12" fmla="*/ 240126 h 1059276"/>
              <a:gd name="connsiteX13" fmla="*/ 1399433 w 5114183"/>
              <a:gd name="connsiteY13" fmla="*/ 144876 h 1059276"/>
              <a:gd name="connsiteX14" fmla="*/ 1532783 w 5114183"/>
              <a:gd name="connsiteY14" fmla="*/ 211551 h 1059276"/>
              <a:gd name="connsiteX15" fmla="*/ 1809008 w 5114183"/>
              <a:gd name="connsiteY15" fmla="*/ 316326 h 1059276"/>
              <a:gd name="connsiteX16" fmla="*/ 2218583 w 5114183"/>
              <a:gd name="connsiteY16" fmla="*/ 563976 h 1059276"/>
              <a:gd name="connsiteX17" fmla="*/ 2342408 w 5114183"/>
              <a:gd name="connsiteY17" fmla="*/ 563976 h 1059276"/>
              <a:gd name="connsiteX18" fmla="*/ 2370983 w 5114183"/>
              <a:gd name="connsiteY18" fmla="*/ 402051 h 1059276"/>
              <a:gd name="connsiteX19" fmla="*/ 2523383 w 5114183"/>
              <a:gd name="connsiteY19" fmla="*/ 440151 h 1059276"/>
              <a:gd name="connsiteX20" fmla="*/ 2666258 w 5114183"/>
              <a:gd name="connsiteY20" fmla="*/ 468726 h 1059276"/>
              <a:gd name="connsiteX21" fmla="*/ 2904383 w 5114183"/>
              <a:gd name="connsiteY21" fmla="*/ 402051 h 1059276"/>
              <a:gd name="connsiteX22" fmla="*/ 3171083 w 5114183"/>
              <a:gd name="connsiteY22" fmla="*/ 354426 h 1059276"/>
              <a:gd name="connsiteX23" fmla="*/ 3304433 w 5114183"/>
              <a:gd name="connsiteY23" fmla="*/ 249651 h 1059276"/>
              <a:gd name="connsiteX24" fmla="*/ 3390158 w 5114183"/>
              <a:gd name="connsiteY24" fmla="*/ 211551 h 1059276"/>
              <a:gd name="connsiteX25" fmla="*/ 3675908 w 5114183"/>
              <a:gd name="connsiteY25" fmla="*/ 278226 h 1059276"/>
              <a:gd name="connsiteX26" fmla="*/ 3780683 w 5114183"/>
              <a:gd name="connsiteY26" fmla="*/ 344901 h 1059276"/>
              <a:gd name="connsiteX27" fmla="*/ 4028333 w 5114183"/>
              <a:gd name="connsiteY27" fmla="*/ 230601 h 1059276"/>
              <a:gd name="connsiteX28" fmla="*/ 4199783 w 5114183"/>
              <a:gd name="connsiteY28" fmla="*/ 221076 h 1059276"/>
              <a:gd name="connsiteX29" fmla="*/ 4371233 w 5114183"/>
              <a:gd name="connsiteY29" fmla="*/ 154401 h 1059276"/>
              <a:gd name="connsiteX30" fmla="*/ 4456958 w 5114183"/>
              <a:gd name="connsiteY30" fmla="*/ 87726 h 1059276"/>
              <a:gd name="connsiteX31" fmla="*/ 4571258 w 5114183"/>
              <a:gd name="connsiteY31" fmla="*/ 2001 h 1059276"/>
              <a:gd name="connsiteX32" fmla="*/ 4704608 w 5114183"/>
              <a:gd name="connsiteY32" fmla="*/ 30576 h 1059276"/>
              <a:gd name="connsiteX33" fmla="*/ 4923683 w 5114183"/>
              <a:gd name="connsiteY33" fmla="*/ 68676 h 1059276"/>
              <a:gd name="connsiteX34" fmla="*/ 5114183 w 5114183"/>
              <a:gd name="connsiteY34" fmla="*/ 97251 h 1059276"/>
              <a:gd name="connsiteX0" fmla="*/ 0 w 5105400"/>
              <a:gd name="connsiteY0" fmla="*/ 954501 h 954501"/>
              <a:gd name="connsiteX1" fmla="*/ 171450 w 5105400"/>
              <a:gd name="connsiteY1" fmla="*/ 830676 h 954501"/>
              <a:gd name="connsiteX2" fmla="*/ 247650 w 5105400"/>
              <a:gd name="connsiteY2" fmla="*/ 659226 h 954501"/>
              <a:gd name="connsiteX3" fmla="*/ 371475 w 5105400"/>
              <a:gd name="connsiteY3" fmla="*/ 487776 h 954501"/>
              <a:gd name="connsiteX4" fmla="*/ 657225 w 5105400"/>
              <a:gd name="connsiteY4" fmla="*/ 430626 h 954501"/>
              <a:gd name="connsiteX5" fmla="*/ 752475 w 5105400"/>
              <a:gd name="connsiteY5" fmla="*/ 563976 h 954501"/>
              <a:gd name="connsiteX6" fmla="*/ 857250 w 5105400"/>
              <a:gd name="connsiteY6" fmla="*/ 659226 h 954501"/>
              <a:gd name="connsiteX7" fmla="*/ 962025 w 5105400"/>
              <a:gd name="connsiteY7" fmla="*/ 697326 h 954501"/>
              <a:gd name="connsiteX8" fmla="*/ 1000125 w 5105400"/>
              <a:gd name="connsiteY8" fmla="*/ 621126 h 954501"/>
              <a:gd name="connsiteX9" fmla="*/ 1066800 w 5105400"/>
              <a:gd name="connsiteY9" fmla="*/ 487776 h 954501"/>
              <a:gd name="connsiteX10" fmla="*/ 1190625 w 5105400"/>
              <a:gd name="connsiteY10" fmla="*/ 316326 h 954501"/>
              <a:gd name="connsiteX11" fmla="*/ 1295400 w 5105400"/>
              <a:gd name="connsiteY11" fmla="*/ 240126 h 954501"/>
              <a:gd name="connsiteX12" fmla="*/ 1390650 w 5105400"/>
              <a:gd name="connsiteY12" fmla="*/ 144876 h 954501"/>
              <a:gd name="connsiteX13" fmla="*/ 1524000 w 5105400"/>
              <a:gd name="connsiteY13" fmla="*/ 211551 h 954501"/>
              <a:gd name="connsiteX14" fmla="*/ 1800225 w 5105400"/>
              <a:gd name="connsiteY14" fmla="*/ 316326 h 954501"/>
              <a:gd name="connsiteX15" fmla="*/ 2209800 w 5105400"/>
              <a:gd name="connsiteY15" fmla="*/ 563976 h 954501"/>
              <a:gd name="connsiteX16" fmla="*/ 2333625 w 5105400"/>
              <a:gd name="connsiteY16" fmla="*/ 563976 h 954501"/>
              <a:gd name="connsiteX17" fmla="*/ 2362200 w 5105400"/>
              <a:gd name="connsiteY17" fmla="*/ 402051 h 954501"/>
              <a:gd name="connsiteX18" fmla="*/ 2514600 w 5105400"/>
              <a:gd name="connsiteY18" fmla="*/ 440151 h 954501"/>
              <a:gd name="connsiteX19" fmla="*/ 2657475 w 5105400"/>
              <a:gd name="connsiteY19" fmla="*/ 468726 h 954501"/>
              <a:gd name="connsiteX20" fmla="*/ 2895600 w 5105400"/>
              <a:gd name="connsiteY20" fmla="*/ 402051 h 954501"/>
              <a:gd name="connsiteX21" fmla="*/ 3162300 w 5105400"/>
              <a:gd name="connsiteY21" fmla="*/ 354426 h 954501"/>
              <a:gd name="connsiteX22" fmla="*/ 3295650 w 5105400"/>
              <a:gd name="connsiteY22" fmla="*/ 249651 h 954501"/>
              <a:gd name="connsiteX23" fmla="*/ 3381375 w 5105400"/>
              <a:gd name="connsiteY23" fmla="*/ 211551 h 954501"/>
              <a:gd name="connsiteX24" fmla="*/ 3667125 w 5105400"/>
              <a:gd name="connsiteY24" fmla="*/ 278226 h 954501"/>
              <a:gd name="connsiteX25" fmla="*/ 3771900 w 5105400"/>
              <a:gd name="connsiteY25" fmla="*/ 344901 h 954501"/>
              <a:gd name="connsiteX26" fmla="*/ 4019550 w 5105400"/>
              <a:gd name="connsiteY26" fmla="*/ 230601 h 954501"/>
              <a:gd name="connsiteX27" fmla="*/ 4191000 w 5105400"/>
              <a:gd name="connsiteY27" fmla="*/ 221076 h 954501"/>
              <a:gd name="connsiteX28" fmla="*/ 4362450 w 5105400"/>
              <a:gd name="connsiteY28" fmla="*/ 154401 h 954501"/>
              <a:gd name="connsiteX29" fmla="*/ 4448175 w 5105400"/>
              <a:gd name="connsiteY29" fmla="*/ 87726 h 954501"/>
              <a:gd name="connsiteX30" fmla="*/ 4562475 w 5105400"/>
              <a:gd name="connsiteY30" fmla="*/ 2001 h 954501"/>
              <a:gd name="connsiteX31" fmla="*/ 4695825 w 5105400"/>
              <a:gd name="connsiteY31" fmla="*/ 30576 h 954501"/>
              <a:gd name="connsiteX32" fmla="*/ 4914900 w 5105400"/>
              <a:gd name="connsiteY32" fmla="*/ 68676 h 954501"/>
              <a:gd name="connsiteX33" fmla="*/ 5105400 w 5105400"/>
              <a:gd name="connsiteY33" fmla="*/ 97251 h 954501"/>
              <a:gd name="connsiteX0" fmla="*/ 0 w 4933950"/>
              <a:gd name="connsiteY0" fmla="*/ 830676 h 830676"/>
              <a:gd name="connsiteX1" fmla="*/ 76200 w 4933950"/>
              <a:gd name="connsiteY1" fmla="*/ 659226 h 830676"/>
              <a:gd name="connsiteX2" fmla="*/ 200025 w 4933950"/>
              <a:gd name="connsiteY2" fmla="*/ 487776 h 830676"/>
              <a:gd name="connsiteX3" fmla="*/ 485775 w 4933950"/>
              <a:gd name="connsiteY3" fmla="*/ 430626 h 830676"/>
              <a:gd name="connsiteX4" fmla="*/ 581025 w 4933950"/>
              <a:gd name="connsiteY4" fmla="*/ 563976 h 830676"/>
              <a:gd name="connsiteX5" fmla="*/ 685800 w 4933950"/>
              <a:gd name="connsiteY5" fmla="*/ 659226 h 830676"/>
              <a:gd name="connsiteX6" fmla="*/ 790575 w 4933950"/>
              <a:gd name="connsiteY6" fmla="*/ 697326 h 830676"/>
              <a:gd name="connsiteX7" fmla="*/ 828675 w 4933950"/>
              <a:gd name="connsiteY7" fmla="*/ 621126 h 830676"/>
              <a:gd name="connsiteX8" fmla="*/ 895350 w 4933950"/>
              <a:gd name="connsiteY8" fmla="*/ 487776 h 830676"/>
              <a:gd name="connsiteX9" fmla="*/ 1019175 w 4933950"/>
              <a:gd name="connsiteY9" fmla="*/ 316326 h 830676"/>
              <a:gd name="connsiteX10" fmla="*/ 1123950 w 4933950"/>
              <a:gd name="connsiteY10" fmla="*/ 240126 h 830676"/>
              <a:gd name="connsiteX11" fmla="*/ 1219200 w 4933950"/>
              <a:gd name="connsiteY11" fmla="*/ 144876 h 830676"/>
              <a:gd name="connsiteX12" fmla="*/ 1352550 w 4933950"/>
              <a:gd name="connsiteY12" fmla="*/ 211551 h 830676"/>
              <a:gd name="connsiteX13" fmla="*/ 1628775 w 4933950"/>
              <a:gd name="connsiteY13" fmla="*/ 316326 h 830676"/>
              <a:gd name="connsiteX14" fmla="*/ 2038350 w 4933950"/>
              <a:gd name="connsiteY14" fmla="*/ 563976 h 830676"/>
              <a:gd name="connsiteX15" fmla="*/ 2162175 w 4933950"/>
              <a:gd name="connsiteY15" fmla="*/ 563976 h 830676"/>
              <a:gd name="connsiteX16" fmla="*/ 2190750 w 4933950"/>
              <a:gd name="connsiteY16" fmla="*/ 402051 h 830676"/>
              <a:gd name="connsiteX17" fmla="*/ 2343150 w 4933950"/>
              <a:gd name="connsiteY17" fmla="*/ 440151 h 830676"/>
              <a:gd name="connsiteX18" fmla="*/ 2486025 w 4933950"/>
              <a:gd name="connsiteY18" fmla="*/ 468726 h 830676"/>
              <a:gd name="connsiteX19" fmla="*/ 2724150 w 4933950"/>
              <a:gd name="connsiteY19" fmla="*/ 402051 h 830676"/>
              <a:gd name="connsiteX20" fmla="*/ 2990850 w 4933950"/>
              <a:gd name="connsiteY20" fmla="*/ 354426 h 830676"/>
              <a:gd name="connsiteX21" fmla="*/ 3124200 w 4933950"/>
              <a:gd name="connsiteY21" fmla="*/ 249651 h 830676"/>
              <a:gd name="connsiteX22" fmla="*/ 3209925 w 4933950"/>
              <a:gd name="connsiteY22" fmla="*/ 211551 h 830676"/>
              <a:gd name="connsiteX23" fmla="*/ 3495675 w 4933950"/>
              <a:gd name="connsiteY23" fmla="*/ 278226 h 830676"/>
              <a:gd name="connsiteX24" fmla="*/ 3600450 w 4933950"/>
              <a:gd name="connsiteY24" fmla="*/ 344901 h 830676"/>
              <a:gd name="connsiteX25" fmla="*/ 3848100 w 4933950"/>
              <a:gd name="connsiteY25" fmla="*/ 230601 h 830676"/>
              <a:gd name="connsiteX26" fmla="*/ 4019550 w 4933950"/>
              <a:gd name="connsiteY26" fmla="*/ 221076 h 830676"/>
              <a:gd name="connsiteX27" fmla="*/ 4191000 w 4933950"/>
              <a:gd name="connsiteY27" fmla="*/ 154401 h 830676"/>
              <a:gd name="connsiteX28" fmla="*/ 4276725 w 4933950"/>
              <a:gd name="connsiteY28" fmla="*/ 87726 h 830676"/>
              <a:gd name="connsiteX29" fmla="*/ 4391025 w 4933950"/>
              <a:gd name="connsiteY29" fmla="*/ 2001 h 830676"/>
              <a:gd name="connsiteX30" fmla="*/ 4524375 w 4933950"/>
              <a:gd name="connsiteY30" fmla="*/ 30576 h 830676"/>
              <a:gd name="connsiteX31" fmla="*/ 4743450 w 4933950"/>
              <a:gd name="connsiteY31" fmla="*/ 68676 h 830676"/>
              <a:gd name="connsiteX32" fmla="*/ 4933950 w 4933950"/>
              <a:gd name="connsiteY32" fmla="*/ 97251 h 830676"/>
              <a:gd name="connsiteX0" fmla="*/ 0 w 4857750"/>
              <a:gd name="connsiteY0" fmla="*/ 659226 h 698427"/>
              <a:gd name="connsiteX1" fmla="*/ 123825 w 4857750"/>
              <a:gd name="connsiteY1" fmla="*/ 487776 h 698427"/>
              <a:gd name="connsiteX2" fmla="*/ 409575 w 4857750"/>
              <a:gd name="connsiteY2" fmla="*/ 430626 h 698427"/>
              <a:gd name="connsiteX3" fmla="*/ 504825 w 4857750"/>
              <a:gd name="connsiteY3" fmla="*/ 563976 h 698427"/>
              <a:gd name="connsiteX4" fmla="*/ 609600 w 4857750"/>
              <a:gd name="connsiteY4" fmla="*/ 659226 h 698427"/>
              <a:gd name="connsiteX5" fmla="*/ 714375 w 4857750"/>
              <a:gd name="connsiteY5" fmla="*/ 697326 h 698427"/>
              <a:gd name="connsiteX6" fmla="*/ 752475 w 4857750"/>
              <a:gd name="connsiteY6" fmla="*/ 621126 h 698427"/>
              <a:gd name="connsiteX7" fmla="*/ 819150 w 4857750"/>
              <a:gd name="connsiteY7" fmla="*/ 487776 h 698427"/>
              <a:gd name="connsiteX8" fmla="*/ 942975 w 4857750"/>
              <a:gd name="connsiteY8" fmla="*/ 316326 h 698427"/>
              <a:gd name="connsiteX9" fmla="*/ 1047750 w 4857750"/>
              <a:gd name="connsiteY9" fmla="*/ 240126 h 698427"/>
              <a:gd name="connsiteX10" fmla="*/ 1143000 w 4857750"/>
              <a:gd name="connsiteY10" fmla="*/ 144876 h 698427"/>
              <a:gd name="connsiteX11" fmla="*/ 1276350 w 4857750"/>
              <a:gd name="connsiteY11" fmla="*/ 211551 h 698427"/>
              <a:gd name="connsiteX12" fmla="*/ 1552575 w 4857750"/>
              <a:gd name="connsiteY12" fmla="*/ 316326 h 698427"/>
              <a:gd name="connsiteX13" fmla="*/ 1962150 w 4857750"/>
              <a:gd name="connsiteY13" fmla="*/ 563976 h 698427"/>
              <a:gd name="connsiteX14" fmla="*/ 2085975 w 4857750"/>
              <a:gd name="connsiteY14" fmla="*/ 563976 h 698427"/>
              <a:gd name="connsiteX15" fmla="*/ 2114550 w 4857750"/>
              <a:gd name="connsiteY15" fmla="*/ 402051 h 698427"/>
              <a:gd name="connsiteX16" fmla="*/ 2266950 w 4857750"/>
              <a:gd name="connsiteY16" fmla="*/ 440151 h 698427"/>
              <a:gd name="connsiteX17" fmla="*/ 2409825 w 4857750"/>
              <a:gd name="connsiteY17" fmla="*/ 468726 h 698427"/>
              <a:gd name="connsiteX18" fmla="*/ 2647950 w 4857750"/>
              <a:gd name="connsiteY18" fmla="*/ 402051 h 698427"/>
              <a:gd name="connsiteX19" fmla="*/ 2914650 w 4857750"/>
              <a:gd name="connsiteY19" fmla="*/ 354426 h 698427"/>
              <a:gd name="connsiteX20" fmla="*/ 3048000 w 4857750"/>
              <a:gd name="connsiteY20" fmla="*/ 249651 h 698427"/>
              <a:gd name="connsiteX21" fmla="*/ 3133725 w 4857750"/>
              <a:gd name="connsiteY21" fmla="*/ 211551 h 698427"/>
              <a:gd name="connsiteX22" fmla="*/ 3419475 w 4857750"/>
              <a:gd name="connsiteY22" fmla="*/ 278226 h 698427"/>
              <a:gd name="connsiteX23" fmla="*/ 3524250 w 4857750"/>
              <a:gd name="connsiteY23" fmla="*/ 344901 h 698427"/>
              <a:gd name="connsiteX24" fmla="*/ 3771900 w 4857750"/>
              <a:gd name="connsiteY24" fmla="*/ 230601 h 698427"/>
              <a:gd name="connsiteX25" fmla="*/ 3943350 w 4857750"/>
              <a:gd name="connsiteY25" fmla="*/ 221076 h 698427"/>
              <a:gd name="connsiteX26" fmla="*/ 4114800 w 4857750"/>
              <a:gd name="connsiteY26" fmla="*/ 154401 h 698427"/>
              <a:gd name="connsiteX27" fmla="*/ 4200525 w 4857750"/>
              <a:gd name="connsiteY27" fmla="*/ 87726 h 698427"/>
              <a:gd name="connsiteX28" fmla="*/ 4314825 w 4857750"/>
              <a:gd name="connsiteY28" fmla="*/ 2001 h 698427"/>
              <a:gd name="connsiteX29" fmla="*/ 4448175 w 4857750"/>
              <a:gd name="connsiteY29" fmla="*/ 30576 h 698427"/>
              <a:gd name="connsiteX30" fmla="*/ 4667250 w 4857750"/>
              <a:gd name="connsiteY30" fmla="*/ 68676 h 698427"/>
              <a:gd name="connsiteX31" fmla="*/ 4857750 w 4857750"/>
              <a:gd name="connsiteY31" fmla="*/ 97251 h 698427"/>
              <a:gd name="connsiteX0" fmla="*/ 0 w 4733925"/>
              <a:gd name="connsiteY0" fmla="*/ 487776 h 698427"/>
              <a:gd name="connsiteX1" fmla="*/ 285750 w 4733925"/>
              <a:gd name="connsiteY1" fmla="*/ 430626 h 698427"/>
              <a:gd name="connsiteX2" fmla="*/ 381000 w 4733925"/>
              <a:gd name="connsiteY2" fmla="*/ 563976 h 698427"/>
              <a:gd name="connsiteX3" fmla="*/ 485775 w 4733925"/>
              <a:gd name="connsiteY3" fmla="*/ 659226 h 698427"/>
              <a:gd name="connsiteX4" fmla="*/ 590550 w 4733925"/>
              <a:gd name="connsiteY4" fmla="*/ 697326 h 698427"/>
              <a:gd name="connsiteX5" fmla="*/ 628650 w 4733925"/>
              <a:gd name="connsiteY5" fmla="*/ 621126 h 698427"/>
              <a:gd name="connsiteX6" fmla="*/ 695325 w 4733925"/>
              <a:gd name="connsiteY6" fmla="*/ 487776 h 698427"/>
              <a:gd name="connsiteX7" fmla="*/ 819150 w 4733925"/>
              <a:gd name="connsiteY7" fmla="*/ 316326 h 698427"/>
              <a:gd name="connsiteX8" fmla="*/ 923925 w 4733925"/>
              <a:gd name="connsiteY8" fmla="*/ 240126 h 698427"/>
              <a:gd name="connsiteX9" fmla="*/ 1019175 w 4733925"/>
              <a:gd name="connsiteY9" fmla="*/ 144876 h 698427"/>
              <a:gd name="connsiteX10" fmla="*/ 1152525 w 4733925"/>
              <a:gd name="connsiteY10" fmla="*/ 211551 h 698427"/>
              <a:gd name="connsiteX11" fmla="*/ 1428750 w 4733925"/>
              <a:gd name="connsiteY11" fmla="*/ 316326 h 698427"/>
              <a:gd name="connsiteX12" fmla="*/ 1838325 w 4733925"/>
              <a:gd name="connsiteY12" fmla="*/ 563976 h 698427"/>
              <a:gd name="connsiteX13" fmla="*/ 1962150 w 4733925"/>
              <a:gd name="connsiteY13" fmla="*/ 563976 h 698427"/>
              <a:gd name="connsiteX14" fmla="*/ 1990725 w 4733925"/>
              <a:gd name="connsiteY14" fmla="*/ 402051 h 698427"/>
              <a:gd name="connsiteX15" fmla="*/ 2143125 w 4733925"/>
              <a:gd name="connsiteY15" fmla="*/ 440151 h 698427"/>
              <a:gd name="connsiteX16" fmla="*/ 2286000 w 4733925"/>
              <a:gd name="connsiteY16" fmla="*/ 468726 h 698427"/>
              <a:gd name="connsiteX17" fmla="*/ 2524125 w 4733925"/>
              <a:gd name="connsiteY17" fmla="*/ 402051 h 698427"/>
              <a:gd name="connsiteX18" fmla="*/ 2790825 w 4733925"/>
              <a:gd name="connsiteY18" fmla="*/ 354426 h 698427"/>
              <a:gd name="connsiteX19" fmla="*/ 2924175 w 4733925"/>
              <a:gd name="connsiteY19" fmla="*/ 249651 h 698427"/>
              <a:gd name="connsiteX20" fmla="*/ 3009900 w 4733925"/>
              <a:gd name="connsiteY20" fmla="*/ 211551 h 698427"/>
              <a:gd name="connsiteX21" fmla="*/ 3295650 w 4733925"/>
              <a:gd name="connsiteY21" fmla="*/ 278226 h 698427"/>
              <a:gd name="connsiteX22" fmla="*/ 3400425 w 4733925"/>
              <a:gd name="connsiteY22" fmla="*/ 344901 h 698427"/>
              <a:gd name="connsiteX23" fmla="*/ 3648075 w 4733925"/>
              <a:gd name="connsiteY23" fmla="*/ 230601 h 698427"/>
              <a:gd name="connsiteX24" fmla="*/ 3819525 w 4733925"/>
              <a:gd name="connsiteY24" fmla="*/ 221076 h 698427"/>
              <a:gd name="connsiteX25" fmla="*/ 3990975 w 4733925"/>
              <a:gd name="connsiteY25" fmla="*/ 154401 h 698427"/>
              <a:gd name="connsiteX26" fmla="*/ 4076700 w 4733925"/>
              <a:gd name="connsiteY26" fmla="*/ 87726 h 698427"/>
              <a:gd name="connsiteX27" fmla="*/ 4191000 w 4733925"/>
              <a:gd name="connsiteY27" fmla="*/ 2001 h 698427"/>
              <a:gd name="connsiteX28" fmla="*/ 4324350 w 4733925"/>
              <a:gd name="connsiteY28" fmla="*/ 30576 h 698427"/>
              <a:gd name="connsiteX29" fmla="*/ 4543425 w 4733925"/>
              <a:gd name="connsiteY29" fmla="*/ 68676 h 698427"/>
              <a:gd name="connsiteX30" fmla="*/ 4733925 w 4733925"/>
              <a:gd name="connsiteY30" fmla="*/ 97251 h 698427"/>
              <a:gd name="connsiteX0" fmla="*/ 0 w 4448175"/>
              <a:gd name="connsiteY0" fmla="*/ 430626 h 698427"/>
              <a:gd name="connsiteX1" fmla="*/ 95250 w 4448175"/>
              <a:gd name="connsiteY1" fmla="*/ 563976 h 698427"/>
              <a:gd name="connsiteX2" fmla="*/ 200025 w 4448175"/>
              <a:gd name="connsiteY2" fmla="*/ 659226 h 698427"/>
              <a:gd name="connsiteX3" fmla="*/ 304800 w 4448175"/>
              <a:gd name="connsiteY3" fmla="*/ 697326 h 698427"/>
              <a:gd name="connsiteX4" fmla="*/ 342900 w 4448175"/>
              <a:gd name="connsiteY4" fmla="*/ 621126 h 698427"/>
              <a:gd name="connsiteX5" fmla="*/ 409575 w 4448175"/>
              <a:gd name="connsiteY5" fmla="*/ 487776 h 698427"/>
              <a:gd name="connsiteX6" fmla="*/ 533400 w 4448175"/>
              <a:gd name="connsiteY6" fmla="*/ 316326 h 698427"/>
              <a:gd name="connsiteX7" fmla="*/ 638175 w 4448175"/>
              <a:gd name="connsiteY7" fmla="*/ 240126 h 698427"/>
              <a:gd name="connsiteX8" fmla="*/ 733425 w 4448175"/>
              <a:gd name="connsiteY8" fmla="*/ 144876 h 698427"/>
              <a:gd name="connsiteX9" fmla="*/ 866775 w 4448175"/>
              <a:gd name="connsiteY9" fmla="*/ 211551 h 698427"/>
              <a:gd name="connsiteX10" fmla="*/ 1143000 w 4448175"/>
              <a:gd name="connsiteY10" fmla="*/ 316326 h 698427"/>
              <a:gd name="connsiteX11" fmla="*/ 1552575 w 4448175"/>
              <a:gd name="connsiteY11" fmla="*/ 563976 h 698427"/>
              <a:gd name="connsiteX12" fmla="*/ 1676400 w 4448175"/>
              <a:gd name="connsiteY12" fmla="*/ 563976 h 698427"/>
              <a:gd name="connsiteX13" fmla="*/ 1704975 w 4448175"/>
              <a:gd name="connsiteY13" fmla="*/ 402051 h 698427"/>
              <a:gd name="connsiteX14" fmla="*/ 1857375 w 4448175"/>
              <a:gd name="connsiteY14" fmla="*/ 440151 h 698427"/>
              <a:gd name="connsiteX15" fmla="*/ 2000250 w 4448175"/>
              <a:gd name="connsiteY15" fmla="*/ 468726 h 698427"/>
              <a:gd name="connsiteX16" fmla="*/ 2238375 w 4448175"/>
              <a:gd name="connsiteY16" fmla="*/ 402051 h 698427"/>
              <a:gd name="connsiteX17" fmla="*/ 2505075 w 4448175"/>
              <a:gd name="connsiteY17" fmla="*/ 354426 h 698427"/>
              <a:gd name="connsiteX18" fmla="*/ 2638425 w 4448175"/>
              <a:gd name="connsiteY18" fmla="*/ 249651 h 698427"/>
              <a:gd name="connsiteX19" fmla="*/ 2724150 w 4448175"/>
              <a:gd name="connsiteY19" fmla="*/ 211551 h 698427"/>
              <a:gd name="connsiteX20" fmla="*/ 3009900 w 4448175"/>
              <a:gd name="connsiteY20" fmla="*/ 278226 h 698427"/>
              <a:gd name="connsiteX21" fmla="*/ 3114675 w 4448175"/>
              <a:gd name="connsiteY21" fmla="*/ 344901 h 698427"/>
              <a:gd name="connsiteX22" fmla="*/ 3362325 w 4448175"/>
              <a:gd name="connsiteY22" fmla="*/ 230601 h 698427"/>
              <a:gd name="connsiteX23" fmla="*/ 3533775 w 4448175"/>
              <a:gd name="connsiteY23" fmla="*/ 221076 h 698427"/>
              <a:gd name="connsiteX24" fmla="*/ 3705225 w 4448175"/>
              <a:gd name="connsiteY24" fmla="*/ 154401 h 698427"/>
              <a:gd name="connsiteX25" fmla="*/ 3790950 w 4448175"/>
              <a:gd name="connsiteY25" fmla="*/ 87726 h 698427"/>
              <a:gd name="connsiteX26" fmla="*/ 3905250 w 4448175"/>
              <a:gd name="connsiteY26" fmla="*/ 2001 h 698427"/>
              <a:gd name="connsiteX27" fmla="*/ 4038600 w 4448175"/>
              <a:gd name="connsiteY27" fmla="*/ 30576 h 698427"/>
              <a:gd name="connsiteX28" fmla="*/ 4257675 w 4448175"/>
              <a:gd name="connsiteY28" fmla="*/ 68676 h 698427"/>
              <a:gd name="connsiteX29" fmla="*/ 4448175 w 4448175"/>
              <a:gd name="connsiteY29" fmla="*/ 97251 h 698427"/>
              <a:gd name="connsiteX0" fmla="*/ 0 w 4352925"/>
              <a:gd name="connsiteY0" fmla="*/ 563976 h 698427"/>
              <a:gd name="connsiteX1" fmla="*/ 104775 w 4352925"/>
              <a:gd name="connsiteY1" fmla="*/ 659226 h 698427"/>
              <a:gd name="connsiteX2" fmla="*/ 209550 w 4352925"/>
              <a:gd name="connsiteY2" fmla="*/ 697326 h 698427"/>
              <a:gd name="connsiteX3" fmla="*/ 247650 w 4352925"/>
              <a:gd name="connsiteY3" fmla="*/ 621126 h 698427"/>
              <a:gd name="connsiteX4" fmla="*/ 314325 w 4352925"/>
              <a:gd name="connsiteY4" fmla="*/ 487776 h 698427"/>
              <a:gd name="connsiteX5" fmla="*/ 438150 w 4352925"/>
              <a:gd name="connsiteY5" fmla="*/ 316326 h 698427"/>
              <a:gd name="connsiteX6" fmla="*/ 542925 w 4352925"/>
              <a:gd name="connsiteY6" fmla="*/ 240126 h 698427"/>
              <a:gd name="connsiteX7" fmla="*/ 638175 w 4352925"/>
              <a:gd name="connsiteY7" fmla="*/ 144876 h 698427"/>
              <a:gd name="connsiteX8" fmla="*/ 771525 w 4352925"/>
              <a:gd name="connsiteY8" fmla="*/ 211551 h 698427"/>
              <a:gd name="connsiteX9" fmla="*/ 1047750 w 4352925"/>
              <a:gd name="connsiteY9" fmla="*/ 316326 h 698427"/>
              <a:gd name="connsiteX10" fmla="*/ 1457325 w 4352925"/>
              <a:gd name="connsiteY10" fmla="*/ 563976 h 698427"/>
              <a:gd name="connsiteX11" fmla="*/ 1581150 w 4352925"/>
              <a:gd name="connsiteY11" fmla="*/ 563976 h 698427"/>
              <a:gd name="connsiteX12" fmla="*/ 1609725 w 4352925"/>
              <a:gd name="connsiteY12" fmla="*/ 402051 h 698427"/>
              <a:gd name="connsiteX13" fmla="*/ 1762125 w 4352925"/>
              <a:gd name="connsiteY13" fmla="*/ 440151 h 698427"/>
              <a:gd name="connsiteX14" fmla="*/ 1905000 w 4352925"/>
              <a:gd name="connsiteY14" fmla="*/ 468726 h 698427"/>
              <a:gd name="connsiteX15" fmla="*/ 2143125 w 4352925"/>
              <a:gd name="connsiteY15" fmla="*/ 402051 h 698427"/>
              <a:gd name="connsiteX16" fmla="*/ 2409825 w 4352925"/>
              <a:gd name="connsiteY16" fmla="*/ 354426 h 698427"/>
              <a:gd name="connsiteX17" fmla="*/ 2543175 w 4352925"/>
              <a:gd name="connsiteY17" fmla="*/ 249651 h 698427"/>
              <a:gd name="connsiteX18" fmla="*/ 2628900 w 4352925"/>
              <a:gd name="connsiteY18" fmla="*/ 211551 h 698427"/>
              <a:gd name="connsiteX19" fmla="*/ 2914650 w 4352925"/>
              <a:gd name="connsiteY19" fmla="*/ 278226 h 698427"/>
              <a:gd name="connsiteX20" fmla="*/ 3019425 w 4352925"/>
              <a:gd name="connsiteY20" fmla="*/ 344901 h 698427"/>
              <a:gd name="connsiteX21" fmla="*/ 3267075 w 4352925"/>
              <a:gd name="connsiteY21" fmla="*/ 230601 h 698427"/>
              <a:gd name="connsiteX22" fmla="*/ 3438525 w 4352925"/>
              <a:gd name="connsiteY22" fmla="*/ 221076 h 698427"/>
              <a:gd name="connsiteX23" fmla="*/ 3609975 w 4352925"/>
              <a:gd name="connsiteY23" fmla="*/ 154401 h 698427"/>
              <a:gd name="connsiteX24" fmla="*/ 3695700 w 4352925"/>
              <a:gd name="connsiteY24" fmla="*/ 87726 h 698427"/>
              <a:gd name="connsiteX25" fmla="*/ 3810000 w 4352925"/>
              <a:gd name="connsiteY25" fmla="*/ 2001 h 698427"/>
              <a:gd name="connsiteX26" fmla="*/ 3943350 w 4352925"/>
              <a:gd name="connsiteY26" fmla="*/ 30576 h 698427"/>
              <a:gd name="connsiteX27" fmla="*/ 4162425 w 4352925"/>
              <a:gd name="connsiteY27" fmla="*/ 68676 h 698427"/>
              <a:gd name="connsiteX28" fmla="*/ 4352925 w 4352925"/>
              <a:gd name="connsiteY28" fmla="*/ 97251 h 698427"/>
              <a:gd name="connsiteX0" fmla="*/ 0 w 4248150"/>
              <a:gd name="connsiteY0" fmla="*/ 659226 h 698427"/>
              <a:gd name="connsiteX1" fmla="*/ 104775 w 4248150"/>
              <a:gd name="connsiteY1" fmla="*/ 697326 h 698427"/>
              <a:gd name="connsiteX2" fmla="*/ 142875 w 4248150"/>
              <a:gd name="connsiteY2" fmla="*/ 621126 h 698427"/>
              <a:gd name="connsiteX3" fmla="*/ 209550 w 4248150"/>
              <a:gd name="connsiteY3" fmla="*/ 487776 h 698427"/>
              <a:gd name="connsiteX4" fmla="*/ 333375 w 4248150"/>
              <a:gd name="connsiteY4" fmla="*/ 316326 h 698427"/>
              <a:gd name="connsiteX5" fmla="*/ 438150 w 4248150"/>
              <a:gd name="connsiteY5" fmla="*/ 240126 h 698427"/>
              <a:gd name="connsiteX6" fmla="*/ 533400 w 4248150"/>
              <a:gd name="connsiteY6" fmla="*/ 144876 h 698427"/>
              <a:gd name="connsiteX7" fmla="*/ 666750 w 4248150"/>
              <a:gd name="connsiteY7" fmla="*/ 211551 h 698427"/>
              <a:gd name="connsiteX8" fmla="*/ 942975 w 4248150"/>
              <a:gd name="connsiteY8" fmla="*/ 316326 h 698427"/>
              <a:gd name="connsiteX9" fmla="*/ 1352550 w 4248150"/>
              <a:gd name="connsiteY9" fmla="*/ 563976 h 698427"/>
              <a:gd name="connsiteX10" fmla="*/ 1476375 w 4248150"/>
              <a:gd name="connsiteY10" fmla="*/ 563976 h 698427"/>
              <a:gd name="connsiteX11" fmla="*/ 1504950 w 4248150"/>
              <a:gd name="connsiteY11" fmla="*/ 402051 h 698427"/>
              <a:gd name="connsiteX12" fmla="*/ 1657350 w 4248150"/>
              <a:gd name="connsiteY12" fmla="*/ 440151 h 698427"/>
              <a:gd name="connsiteX13" fmla="*/ 1800225 w 4248150"/>
              <a:gd name="connsiteY13" fmla="*/ 468726 h 698427"/>
              <a:gd name="connsiteX14" fmla="*/ 2038350 w 4248150"/>
              <a:gd name="connsiteY14" fmla="*/ 402051 h 698427"/>
              <a:gd name="connsiteX15" fmla="*/ 2305050 w 4248150"/>
              <a:gd name="connsiteY15" fmla="*/ 354426 h 698427"/>
              <a:gd name="connsiteX16" fmla="*/ 2438400 w 4248150"/>
              <a:gd name="connsiteY16" fmla="*/ 249651 h 698427"/>
              <a:gd name="connsiteX17" fmla="*/ 2524125 w 4248150"/>
              <a:gd name="connsiteY17" fmla="*/ 211551 h 698427"/>
              <a:gd name="connsiteX18" fmla="*/ 2809875 w 4248150"/>
              <a:gd name="connsiteY18" fmla="*/ 278226 h 698427"/>
              <a:gd name="connsiteX19" fmla="*/ 2914650 w 4248150"/>
              <a:gd name="connsiteY19" fmla="*/ 344901 h 698427"/>
              <a:gd name="connsiteX20" fmla="*/ 3162300 w 4248150"/>
              <a:gd name="connsiteY20" fmla="*/ 230601 h 698427"/>
              <a:gd name="connsiteX21" fmla="*/ 3333750 w 4248150"/>
              <a:gd name="connsiteY21" fmla="*/ 221076 h 698427"/>
              <a:gd name="connsiteX22" fmla="*/ 3505200 w 4248150"/>
              <a:gd name="connsiteY22" fmla="*/ 154401 h 698427"/>
              <a:gd name="connsiteX23" fmla="*/ 3590925 w 4248150"/>
              <a:gd name="connsiteY23" fmla="*/ 87726 h 698427"/>
              <a:gd name="connsiteX24" fmla="*/ 3705225 w 4248150"/>
              <a:gd name="connsiteY24" fmla="*/ 2001 h 698427"/>
              <a:gd name="connsiteX25" fmla="*/ 3838575 w 4248150"/>
              <a:gd name="connsiteY25" fmla="*/ 30576 h 698427"/>
              <a:gd name="connsiteX26" fmla="*/ 4057650 w 4248150"/>
              <a:gd name="connsiteY26" fmla="*/ 68676 h 698427"/>
              <a:gd name="connsiteX27" fmla="*/ 4248150 w 4248150"/>
              <a:gd name="connsiteY27" fmla="*/ 97251 h 698427"/>
              <a:gd name="connsiteX0" fmla="*/ 0 w 4248150"/>
              <a:gd name="connsiteY0" fmla="*/ 659226 h 706612"/>
              <a:gd name="connsiteX1" fmla="*/ 104775 w 4248150"/>
              <a:gd name="connsiteY1" fmla="*/ 697326 h 706612"/>
              <a:gd name="connsiteX2" fmla="*/ 209550 w 4248150"/>
              <a:gd name="connsiteY2" fmla="*/ 487776 h 706612"/>
              <a:gd name="connsiteX3" fmla="*/ 333375 w 4248150"/>
              <a:gd name="connsiteY3" fmla="*/ 316326 h 706612"/>
              <a:gd name="connsiteX4" fmla="*/ 438150 w 4248150"/>
              <a:gd name="connsiteY4" fmla="*/ 240126 h 706612"/>
              <a:gd name="connsiteX5" fmla="*/ 533400 w 4248150"/>
              <a:gd name="connsiteY5" fmla="*/ 144876 h 706612"/>
              <a:gd name="connsiteX6" fmla="*/ 666750 w 4248150"/>
              <a:gd name="connsiteY6" fmla="*/ 211551 h 706612"/>
              <a:gd name="connsiteX7" fmla="*/ 942975 w 4248150"/>
              <a:gd name="connsiteY7" fmla="*/ 316326 h 706612"/>
              <a:gd name="connsiteX8" fmla="*/ 1352550 w 4248150"/>
              <a:gd name="connsiteY8" fmla="*/ 563976 h 706612"/>
              <a:gd name="connsiteX9" fmla="*/ 1476375 w 4248150"/>
              <a:gd name="connsiteY9" fmla="*/ 563976 h 706612"/>
              <a:gd name="connsiteX10" fmla="*/ 1504950 w 4248150"/>
              <a:gd name="connsiteY10" fmla="*/ 402051 h 706612"/>
              <a:gd name="connsiteX11" fmla="*/ 1657350 w 4248150"/>
              <a:gd name="connsiteY11" fmla="*/ 440151 h 706612"/>
              <a:gd name="connsiteX12" fmla="*/ 1800225 w 4248150"/>
              <a:gd name="connsiteY12" fmla="*/ 468726 h 706612"/>
              <a:gd name="connsiteX13" fmla="*/ 2038350 w 4248150"/>
              <a:gd name="connsiteY13" fmla="*/ 402051 h 706612"/>
              <a:gd name="connsiteX14" fmla="*/ 2305050 w 4248150"/>
              <a:gd name="connsiteY14" fmla="*/ 354426 h 706612"/>
              <a:gd name="connsiteX15" fmla="*/ 2438400 w 4248150"/>
              <a:gd name="connsiteY15" fmla="*/ 249651 h 706612"/>
              <a:gd name="connsiteX16" fmla="*/ 2524125 w 4248150"/>
              <a:gd name="connsiteY16" fmla="*/ 211551 h 706612"/>
              <a:gd name="connsiteX17" fmla="*/ 2809875 w 4248150"/>
              <a:gd name="connsiteY17" fmla="*/ 278226 h 706612"/>
              <a:gd name="connsiteX18" fmla="*/ 2914650 w 4248150"/>
              <a:gd name="connsiteY18" fmla="*/ 344901 h 706612"/>
              <a:gd name="connsiteX19" fmla="*/ 3162300 w 4248150"/>
              <a:gd name="connsiteY19" fmla="*/ 230601 h 706612"/>
              <a:gd name="connsiteX20" fmla="*/ 3333750 w 4248150"/>
              <a:gd name="connsiteY20" fmla="*/ 221076 h 706612"/>
              <a:gd name="connsiteX21" fmla="*/ 3505200 w 4248150"/>
              <a:gd name="connsiteY21" fmla="*/ 154401 h 706612"/>
              <a:gd name="connsiteX22" fmla="*/ 3590925 w 4248150"/>
              <a:gd name="connsiteY22" fmla="*/ 87726 h 706612"/>
              <a:gd name="connsiteX23" fmla="*/ 3705225 w 4248150"/>
              <a:gd name="connsiteY23" fmla="*/ 2001 h 706612"/>
              <a:gd name="connsiteX24" fmla="*/ 3838575 w 4248150"/>
              <a:gd name="connsiteY24" fmla="*/ 30576 h 706612"/>
              <a:gd name="connsiteX25" fmla="*/ 4057650 w 4248150"/>
              <a:gd name="connsiteY25" fmla="*/ 68676 h 706612"/>
              <a:gd name="connsiteX26" fmla="*/ 4248150 w 4248150"/>
              <a:gd name="connsiteY26" fmla="*/ 97251 h 706612"/>
              <a:gd name="connsiteX0" fmla="*/ 0 w 4143375"/>
              <a:gd name="connsiteY0" fmla="*/ 697326 h 697326"/>
              <a:gd name="connsiteX1" fmla="*/ 104775 w 4143375"/>
              <a:gd name="connsiteY1" fmla="*/ 487776 h 697326"/>
              <a:gd name="connsiteX2" fmla="*/ 228600 w 4143375"/>
              <a:gd name="connsiteY2" fmla="*/ 316326 h 697326"/>
              <a:gd name="connsiteX3" fmla="*/ 333375 w 4143375"/>
              <a:gd name="connsiteY3" fmla="*/ 240126 h 697326"/>
              <a:gd name="connsiteX4" fmla="*/ 428625 w 4143375"/>
              <a:gd name="connsiteY4" fmla="*/ 144876 h 697326"/>
              <a:gd name="connsiteX5" fmla="*/ 561975 w 4143375"/>
              <a:gd name="connsiteY5" fmla="*/ 211551 h 697326"/>
              <a:gd name="connsiteX6" fmla="*/ 838200 w 4143375"/>
              <a:gd name="connsiteY6" fmla="*/ 316326 h 697326"/>
              <a:gd name="connsiteX7" fmla="*/ 1247775 w 4143375"/>
              <a:gd name="connsiteY7" fmla="*/ 563976 h 697326"/>
              <a:gd name="connsiteX8" fmla="*/ 1371600 w 4143375"/>
              <a:gd name="connsiteY8" fmla="*/ 563976 h 697326"/>
              <a:gd name="connsiteX9" fmla="*/ 1400175 w 4143375"/>
              <a:gd name="connsiteY9" fmla="*/ 402051 h 697326"/>
              <a:gd name="connsiteX10" fmla="*/ 1552575 w 4143375"/>
              <a:gd name="connsiteY10" fmla="*/ 440151 h 697326"/>
              <a:gd name="connsiteX11" fmla="*/ 1695450 w 4143375"/>
              <a:gd name="connsiteY11" fmla="*/ 468726 h 697326"/>
              <a:gd name="connsiteX12" fmla="*/ 1933575 w 4143375"/>
              <a:gd name="connsiteY12" fmla="*/ 402051 h 697326"/>
              <a:gd name="connsiteX13" fmla="*/ 2200275 w 4143375"/>
              <a:gd name="connsiteY13" fmla="*/ 354426 h 697326"/>
              <a:gd name="connsiteX14" fmla="*/ 2333625 w 4143375"/>
              <a:gd name="connsiteY14" fmla="*/ 249651 h 697326"/>
              <a:gd name="connsiteX15" fmla="*/ 2419350 w 4143375"/>
              <a:gd name="connsiteY15" fmla="*/ 211551 h 697326"/>
              <a:gd name="connsiteX16" fmla="*/ 2705100 w 4143375"/>
              <a:gd name="connsiteY16" fmla="*/ 278226 h 697326"/>
              <a:gd name="connsiteX17" fmla="*/ 2809875 w 4143375"/>
              <a:gd name="connsiteY17" fmla="*/ 344901 h 697326"/>
              <a:gd name="connsiteX18" fmla="*/ 3057525 w 4143375"/>
              <a:gd name="connsiteY18" fmla="*/ 230601 h 697326"/>
              <a:gd name="connsiteX19" fmla="*/ 3228975 w 4143375"/>
              <a:gd name="connsiteY19" fmla="*/ 221076 h 697326"/>
              <a:gd name="connsiteX20" fmla="*/ 3400425 w 4143375"/>
              <a:gd name="connsiteY20" fmla="*/ 154401 h 697326"/>
              <a:gd name="connsiteX21" fmla="*/ 3486150 w 4143375"/>
              <a:gd name="connsiteY21" fmla="*/ 87726 h 697326"/>
              <a:gd name="connsiteX22" fmla="*/ 3600450 w 4143375"/>
              <a:gd name="connsiteY22" fmla="*/ 2001 h 697326"/>
              <a:gd name="connsiteX23" fmla="*/ 3733800 w 4143375"/>
              <a:gd name="connsiteY23" fmla="*/ 30576 h 697326"/>
              <a:gd name="connsiteX24" fmla="*/ 3952875 w 4143375"/>
              <a:gd name="connsiteY24" fmla="*/ 68676 h 697326"/>
              <a:gd name="connsiteX25" fmla="*/ 4143375 w 4143375"/>
              <a:gd name="connsiteY25" fmla="*/ 97251 h 697326"/>
              <a:gd name="connsiteX0" fmla="*/ 0 w 3952875"/>
              <a:gd name="connsiteY0" fmla="*/ 697326 h 697326"/>
              <a:gd name="connsiteX1" fmla="*/ 104775 w 3952875"/>
              <a:gd name="connsiteY1" fmla="*/ 487776 h 697326"/>
              <a:gd name="connsiteX2" fmla="*/ 228600 w 3952875"/>
              <a:gd name="connsiteY2" fmla="*/ 316326 h 697326"/>
              <a:gd name="connsiteX3" fmla="*/ 333375 w 3952875"/>
              <a:gd name="connsiteY3" fmla="*/ 240126 h 697326"/>
              <a:gd name="connsiteX4" fmla="*/ 428625 w 3952875"/>
              <a:gd name="connsiteY4" fmla="*/ 144876 h 697326"/>
              <a:gd name="connsiteX5" fmla="*/ 561975 w 3952875"/>
              <a:gd name="connsiteY5" fmla="*/ 211551 h 697326"/>
              <a:gd name="connsiteX6" fmla="*/ 838200 w 3952875"/>
              <a:gd name="connsiteY6" fmla="*/ 316326 h 697326"/>
              <a:gd name="connsiteX7" fmla="*/ 1247775 w 3952875"/>
              <a:gd name="connsiteY7" fmla="*/ 563976 h 697326"/>
              <a:gd name="connsiteX8" fmla="*/ 1371600 w 3952875"/>
              <a:gd name="connsiteY8" fmla="*/ 563976 h 697326"/>
              <a:gd name="connsiteX9" fmla="*/ 1400175 w 3952875"/>
              <a:gd name="connsiteY9" fmla="*/ 402051 h 697326"/>
              <a:gd name="connsiteX10" fmla="*/ 1552575 w 3952875"/>
              <a:gd name="connsiteY10" fmla="*/ 440151 h 697326"/>
              <a:gd name="connsiteX11" fmla="*/ 1695450 w 3952875"/>
              <a:gd name="connsiteY11" fmla="*/ 468726 h 697326"/>
              <a:gd name="connsiteX12" fmla="*/ 1933575 w 3952875"/>
              <a:gd name="connsiteY12" fmla="*/ 402051 h 697326"/>
              <a:gd name="connsiteX13" fmla="*/ 2200275 w 3952875"/>
              <a:gd name="connsiteY13" fmla="*/ 354426 h 697326"/>
              <a:gd name="connsiteX14" fmla="*/ 2333625 w 3952875"/>
              <a:gd name="connsiteY14" fmla="*/ 249651 h 697326"/>
              <a:gd name="connsiteX15" fmla="*/ 2419350 w 3952875"/>
              <a:gd name="connsiteY15" fmla="*/ 211551 h 697326"/>
              <a:gd name="connsiteX16" fmla="*/ 2705100 w 3952875"/>
              <a:gd name="connsiteY16" fmla="*/ 278226 h 697326"/>
              <a:gd name="connsiteX17" fmla="*/ 2809875 w 3952875"/>
              <a:gd name="connsiteY17" fmla="*/ 344901 h 697326"/>
              <a:gd name="connsiteX18" fmla="*/ 3057525 w 3952875"/>
              <a:gd name="connsiteY18" fmla="*/ 230601 h 697326"/>
              <a:gd name="connsiteX19" fmla="*/ 3228975 w 3952875"/>
              <a:gd name="connsiteY19" fmla="*/ 221076 h 697326"/>
              <a:gd name="connsiteX20" fmla="*/ 3400425 w 3952875"/>
              <a:gd name="connsiteY20" fmla="*/ 154401 h 697326"/>
              <a:gd name="connsiteX21" fmla="*/ 3486150 w 3952875"/>
              <a:gd name="connsiteY21" fmla="*/ 87726 h 697326"/>
              <a:gd name="connsiteX22" fmla="*/ 3600450 w 3952875"/>
              <a:gd name="connsiteY22" fmla="*/ 2001 h 697326"/>
              <a:gd name="connsiteX23" fmla="*/ 3733800 w 3952875"/>
              <a:gd name="connsiteY23" fmla="*/ 30576 h 697326"/>
              <a:gd name="connsiteX24" fmla="*/ 3952875 w 3952875"/>
              <a:gd name="connsiteY24" fmla="*/ 68676 h 697326"/>
              <a:gd name="connsiteX0" fmla="*/ 0 w 3733800"/>
              <a:gd name="connsiteY0" fmla="*/ 697326 h 697326"/>
              <a:gd name="connsiteX1" fmla="*/ 104775 w 3733800"/>
              <a:gd name="connsiteY1" fmla="*/ 487776 h 697326"/>
              <a:gd name="connsiteX2" fmla="*/ 228600 w 3733800"/>
              <a:gd name="connsiteY2" fmla="*/ 316326 h 697326"/>
              <a:gd name="connsiteX3" fmla="*/ 333375 w 3733800"/>
              <a:gd name="connsiteY3" fmla="*/ 240126 h 697326"/>
              <a:gd name="connsiteX4" fmla="*/ 428625 w 3733800"/>
              <a:gd name="connsiteY4" fmla="*/ 144876 h 697326"/>
              <a:gd name="connsiteX5" fmla="*/ 561975 w 3733800"/>
              <a:gd name="connsiteY5" fmla="*/ 211551 h 697326"/>
              <a:gd name="connsiteX6" fmla="*/ 838200 w 3733800"/>
              <a:gd name="connsiteY6" fmla="*/ 316326 h 697326"/>
              <a:gd name="connsiteX7" fmla="*/ 1247775 w 3733800"/>
              <a:gd name="connsiteY7" fmla="*/ 563976 h 697326"/>
              <a:gd name="connsiteX8" fmla="*/ 1371600 w 3733800"/>
              <a:gd name="connsiteY8" fmla="*/ 563976 h 697326"/>
              <a:gd name="connsiteX9" fmla="*/ 1400175 w 3733800"/>
              <a:gd name="connsiteY9" fmla="*/ 402051 h 697326"/>
              <a:gd name="connsiteX10" fmla="*/ 1552575 w 3733800"/>
              <a:gd name="connsiteY10" fmla="*/ 440151 h 697326"/>
              <a:gd name="connsiteX11" fmla="*/ 1695450 w 3733800"/>
              <a:gd name="connsiteY11" fmla="*/ 468726 h 697326"/>
              <a:gd name="connsiteX12" fmla="*/ 1933575 w 3733800"/>
              <a:gd name="connsiteY12" fmla="*/ 402051 h 697326"/>
              <a:gd name="connsiteX13" fmla="*/ 2200275 w 3733800"/>
              <a:gd name="connsiteY13" fmla="*/ 354426 h 697326"/>
              <a:gd name="connsiteX14" fmla="*/ 2333625 w 3733800"/>
              <a:gd name="connsiteY14" fmla="*/ 249651 h 697326"/>
              <a:gd name="connsiteX15" fmla="*/ 2419350 w 3733800"/>
              <a:gd name="connsiteY15" fmla="*/ 211551 h 697326"/>
              <a:gd name="connsiteX16" fmla="*/ 2705100 w 3733800"/>
              <a:gd name="connsiteY16" fmla="*/ 278226 h 697326"/>
              <a:gd name="connsiteX17" fmla="*/ 2809875 w 3733800"/>
              <a:gd name="connsiteY17" fmla="*/ 344901 h 697326"/>
              <a:gd name="connsiteX18" fmla="*/ 3057525 w 3733800"/>
              <a:gd name="connsiteY18" fmla="*/ 230601 h 697326"/>
              <a:gd name="connsiteX19" fmla="*/ 3228975 w 3733800"/>
              <a:gd name="connsiteY19" fmla="*/ 221076 h 697326"/>
              <a:gd name="connsiteX20" fmla="*/ 3400425 w 3733800"/>
              <a:gd name="connsiteY20" fmla="*/ 154401 h 697326"/>
              <a:gd name="connsiteX21" fmla="*/ 3486150 w 3733800"/>
              <a:gd name="connsiteY21" fmla="*/ 87726 h 697326"/>
              <a:gd name="connsiteX22" fmla="*/ 3600450 w 3733800"/>
              <a:gd name="connsiteY22" fmla="*/ 2001 h 697326"/>
              <a:gd name="connsiteX23" fmla="*/ 3733800 w 3733800"/>
              <a:gd name="connsiteY23" fmla="*/ 30576 h 697326"/>
              <a:gd name="connsiteX0" fmla="*/ 0 w 3600450"/>
              <a:gd name="connsiteY0" fmla="*/ 695325 h 695325"/>
              <a:gd name="connsiteX1" fmla="*/ 104775 w 3600450"/>
              <a:gd name="connsiteY1" fmla="*/ 485775 h 695325"/>
              <a:gd name="connsiteX2" fmla="*/ 228600 w 3600450"/>
              <a:gd name="connsiteY2" fmla="*/ 314325 h 695325"/>
              <a:gd name="connsiteX3" fmla="*/ 333375 w 3600450"/>
              <a:gd name="connsiteY3" fmla="*/ 238125 h 695325"/>
              <a:gd name="connsiteX4" fmla="*/ 428625 w 3600450"/>
              <a:gd name="connsiteY4" fmla="*/ 142875 h 695325"/>
              <a:gd name="connsiteX5" fmla="*/ 561975 w 3600450"/>
              <a:gd name="connsiteY5" fmla="*/ 209550 h 695325"/>
              <a:gd name="connsiteX6" fmla="*/ 838200 w 3600450"/>
              <a:gd name="connsiteY6" fmla="*/ 314325 h 695325"/>
              <a:gd name="connsiteX7" fmla="*/ 1247775 w 3600450"/>
              <a:gd name="connsiteY7" fmla="*/ 561975 h 695325"/>
              <a:gd name="connsiteX8" fmla="*/ 1371600 w 3600450"/>
              <a:gd name="connsiteY8" fmla="*/ 561975 h 695325"/>
              <a:gd name="connsiteX9" fmla="*/ 1400175 w 3600450"/>
              <a:gd name="connsiteY9" fmla="*/ 400050 h 695325"/>
              <a:gd name="connsiteX10" fmla="*/ 1552575 w 3600450"/>
              <a:gd name="connsiteY10" fmla="*/ 438150 h 695325"/>
              <a:gd name="connsiteX11" fmla="*/ 1695450 w 3600450"/>
              <a:gd name="connsiteY11" fmla="*/ 466725 h 695325"/>
              <a:gd name="connsiteX12" fmla="*/ 1933575 w 3600450"/>
              <a:gd name="connsiteY12" fmla="*/ 400050 h 695325"/>
              <a:gd name="connsiteX13" fmla="*/ 2200275 w 3600450"/>
              <a:gd name="connsiteY13" fmla="*/ 352425 h 695325"/>
              <a:gd name="connsiteX14" fmla="*/ 2333625 w 3600450"/>
              <a:gd name="connsiteY14" fmla="*/ 247650 h 695325"/>
              <a:gd name="connsiteX15" fmla="*/ 2419350 w 3600450"/>
              <a:gd name="connsiteY15" fmla="*/ 209550 h 695325"/>
              <a:gd name="connsiteX16" fmla="*/ 2705100 w 3600450"/>
              <a:gd name="connsiteY16" fmla="*/ 276225 h 695325"/>
              <a:gd name="connsiteX17" fmla="*/ 2809875 w 3600450"/>
              <a:gd name="connsiteY17" fmla="*/ 342900 h 695325"/>
              <a:gd name="connsiteX18" fmla="*/ 3057525 w 3600450"/>
              <a:gd name="connsiteY18" fmla="*/ 228600 h 695325"/>
              <a:gd name="connsiteX19" fmla="*/ 3228975 w 3600450"/>
              <a:gd name="connsiteY19" fmla="*/ 219075 h 695325"/>
              <a:gd name="connsiteX20" fmla="*/ 3400425 w 3600450"/>
              <a:gd name="connsiteY20" fmla="*/ 152400 h 695325"/>
              <a:gd name="connsiteX21" fmla="*/ 3486150 w 3600450"/>
              <a:gd name="connsiteY21" fmla="*/ 85725 h 695325"/>
              <a:gd name="connsiteX22" fmla="*/ 3600450 w 3600450"/>
              <a:gd name="connsiteY22" fmla="*/ 0 h 695325"/>
              <a:gd name="connsiteX0" fmla="*/ 0 w 3600450"/>
              <a:gd name="connsiteY0" fmla="*/ 695325 h 695325"/>
              <a:gd name="connsiteX1" fmla="*/ 104775 w 3600450"/>
              <a:gd name="connsiteY1" fmla="*/ 485775 h 695325"/>
              <a:gd name="connsiteX2" fmla="*/ 228600 w 3600450"/>
              <a:gd name="connsiteY2" fmla="*/ 314325 h 695325"/>
              <a:gd name="connsiteX3" fmla="*/ 333375 w 3600450"/>
              <a:gd name="connsiteY3" fmla="*/ 238125 h 695325"/>
              <a:gd name="connsiteX4" fmla="*/ 428625 w 3600450"/>
              <a:gd name="connsiteY4" fmla="*/ 142875 h 695325"/>
              <a:gd name="connsiteX5" fmla="*/ 561975 w 3600450"/>
              <a:gd name="connsiteY5" fmla="*/ 209550 h 695325"/>
              <a:gd name="connsiteX6" fmla="*/ 838200 w 3600450"/>
              <a:gd name="connsiteY6" fmla="*/ 314325 h 695325"/>
              <a:gd name="connsiteX7" fmla="*/ 1247775 w 3600450"/>
              <a:gd name="connsiteY7" fmla="*/ 561975 h 695325"/>
              <a:gd name="connsiteX8" fmla="*/ 1371600 w 3600450"/>
              <a:gd name="connsiteY8" fmla="*/ 561975 h 695325"/>
              <a:gd name="connsiteX9" fmla="*/ 1400175 w 3600450"/>
              <a:gd name="connsiteY9" fmla="*/ 400050 h 695325"/>
              <a:gd name="connsiteX10" fmla="*/ 1552575 w 3600450"/>
              <a:gd name="connsiteY10" fmla="*/ 438150 h 695325"/>
              <a:gd name="connsiteX11" fmla="*/ 1695450 w 3600450"/>
              <a:gd name="connsiteY11" fmla="*/ 466725 h 695325"/>
              <a:gd name="connsiteX12" fmla="*/ 1933575 w 3600450"/>
              <a:gd name="connsiteY12" fmla="*/ 400050 h 695325"/>
              <a:gd name="connsiteX13" fmla="*/ 2200275 w 3600450"/>
              <a:gd name="connsiteY13" fmla="*/ 352425 h 695325"/>
              <a:gd name="connsiteX14" fmla="*/ 2333625 w 3600450"/>
              <a:gd name="connsiteY14" fmla="*/ 247650 h 695325"/>
              <a:gd name="connsiteX15" fmla="*/ 2419350 w 3600450"/>
              <a:gd name="connsiteY15" fmla="*/ 209550 h 695325"/>
              <a:gd name="connsiteX16" fmla="*/ 2705100 w 3600450"/>
              <a:gd name="connsiteY16" fmla="*/ 276225 h 695325"/>
              <a:gd name="connsiteX17" fmla="*/ 2809875 w 3600450"/>
              <a:gd name="connsiteY17" fmla="*/ 342900 h 695325"/>
              <a:gd name="connsiteX18" fmla="*/ 3057525 w 3600450"/>
              <a:gd name="connsiteY18" fmla="*/ 228600 h 695325"/>
              <a:gd name="connsiteX19" fmla="*/ 3228975 w 3600450"/>
              <a:gd name="connsiteY19" fmla="*/ 219075 h 695325"/>
              <a:gd name="connsiteX20" fmla="*/ 3486150 w 3600450"/>
              <a:gd name="connsiteY20" fmla="*/ 85725 h 695325"/>
              <a:gd name="connsiteX21" fmla="*/ 3600450 w 3600450"/>
              <a:gd name="connsiteY21" fmla="*/ 0 h 695325"/>
              <a:gd name="connsiteX0" fmla="*/ 0 w 3600450"/>
              <a:gd name="connsiteY0" fmla="*/ 695325 h 695325"/>
              <a:gd name="connsiteX1" fmla="*/ 104775 w 3600450"/>
              <a:gd name="connsiteY1" fmla="*/ 485775 h 695325"/>
              <a:gd name="connsiteX2" fmla="*/ 228600 w 3600450"/>
              <a:gd name="connsiteY2" fmla="*/ 314325 h 695325"/>
              <a:gd name="connsiteX3" fmla="*/ 333375 w 3600450"/>
              <a:gd name="connsiteY3" fmla="*/ 238125 h 695325"/>
              <a:gd name="connsiteX4" fmla="*/ 428625 w 3600450"/>
              <a:gd name="connsiteY4" fmla="*/ 142875 h 695325"/>
              <a:gd name="connsiteX5" fmla="*/ 561975 w 3600450"/>
              <a:gd name="connsiteY5" fmla="*/ 209550 h 695325"/>
              <a:gd name="connsiteX6" fmla="*/ 838200 w 3600450"/>
              <a:gd name="connsiteY6" fmla="*/ 314325 h 695325"/>
              <a:gd name="connsiteX7" fmla="*/ 1247775 w 3600450"/>
              <a:gd name="connsiteY7" fmla="*/ 561975 h 695325"/>
              <a:gd name="connsiteX8" fmla="*/ 1371600 w 3600450"/>
              <a:gd name="connsiteY8" fmla="*/ 561975 h 695325"/>
              <a:gd name="connsiteX9" fmla="*/ 1400175 w 3600450"/>
              <a:gd name="connsiteY9" fmla="*/ 400050 h 695325"/>
              <a:gd name="connsiteX10" fmla="*/ 1552575 w 3600450"/>
              <a:gd name="connsiteY10" fmla="*/ 438150 h 695325"/>
              <a:gd name="connsiteX11" fmla="*/ 1695450 w 3600450"/>
              <a:gd name="connsiteY11" fmla="*/ 466725 h 695325"/>
              <a:gd name="connsiteX12" fmla="*/ 1933575 w 3600450"/>
              <a:gd name="connsiteY12" fmla="*/ 400050 h 695325"/>
              <a:gd name="connsiteX13" fmla="*/ 2200275 w 3600450"/>
              <a:gd name="connsiteY13" fmla="*/ 352425 h 695325"/>
              <a:gd name="connsiteX14" fmla="*/ 2333625 w 3600450"/>
              <a:gd name="connsiteY14" fmla="*/ 247650 h 695325"/>
              <a:gd name="connsiteX15" fmla="*/ 2419350 w 3600450"/>
              <a:gd name="connsiteY15" fmla="*/ 209550 h 695325"/>
              <a:gd name="connsiteX16" fmla="*/ 2705100 w 3600450"/>
              <a:gd name="connsiteY16" fmla="*/ 276225 h 695325"/>
              <a:gd name="connsiteX17" fmla="*/ 2809875 w 3600450"/>
              <a:gd name="connsiteY17" fmla="*/ 342900 h 695325"/>
              <a:gd name="connsiteX18" fmla="*/ 3057525 w 3600450"/>
              <a:gd name="connsiteY18" fmla="*/ 228600 h 695325"/>
              <a:gd name="connsiteX19" fmla="*/ 3228975 w 3600450"/>
              <a:gd name="connsiteY19" fmla="*/ 219075 h 695325"/>
              <a:gd name="connsiteX20" fmla="*/ 3600450 w 3600450"/>
              <a:gd name="connsiteY20" fmla="*/ 0 h 695325"/>
              <a:gd name="connsiteX0" fmla="*/ 0 w 3495675"/>
              <a:gd name="connsiteY0" fmla="*/ 485775 h 587847"/>
              <a:gd name="connsiteX1" fmla="*/ 123825 w 3495675"/>
              <a:gd name="connsiteY1" fmla="*/ 314325 h 587847"/>
              <a:gd name="connsiteX2" fmla="*/ 228600 w 3495675"/>
              <a:gd name="connsiteY2" fmla="*/ 238125 h 587847"/>
              <a:gd name="connsiteX3" fmla="*/ 323850 w 3495675"/>
              <a:gd name="connsiteY3" fmla="*/ 142875 h 587847"/>
              <a:gd name="connsiteX4" fmla="*/ 457200 w 3495675"/>
              <a:gd name="connsiteY4" fmla="*/ 209550 h 587847"/>
              <a:gd name="connsiteX5" fmla="*/ 733425 w 3495675"/>
              <a:gd name="connsiteY5" fmla="*/ 314325 h 587847"/>
              <a:gd name="connsiteX6" fmla="*/ 1143000 w 3495675"/>
              <a:gd name="connsiteY6" fmla="*/ 561975 h 587847"/>
              <a:gd name="connsiteX7" fmla="*/ 1266825 w 3495675"/>
              <a:gd name="connsiteY7" fmla="*/ 561975 h 587847"/>
              <a:gd name="connsiteX8" fmla="*/ 1295400 w 3495675"/>
              <a:gd name="connsiteY8" fmla="*/ 400050 h 587847"/>
              <a:gd name="connsiteX9" fmla="*/ 1447800 w 3495675"/>
              <a:gd name="connsiteY9" fmla="*/ 438150 h 587847"/>
              <a:gd name="connsiteX10" fmla="*/ 1590675 w 3495675"/>
              <a:gd name="connsiteY10" fmla="*/ 466725 h 587847"/>
              <a:gd name="connsiteX11" fmla="*/ 1828800 w 3495675"/>
              <a:gd name="connsiteY11" fmla="*/ 400050 h 587847"/>
              <a:gd name="connsiteX12" fmla="*/ 2095500 w 3495675"/>
              <a:gd name="connsiteY12" fmla="*/ 352425 h 587847"/>
              <a:gd name="connsiteX13" fmla="*/ 2228850 w 3495675"/>
              <a:gd name="connsiteY13" fmla="*/ 247650 h 587847"/>
              <a:gd name="connsiteX14" fmla="*/ 2314575 w 3495675"/>
              <a:gd name="connsiteY14" fmla="*/ 209550 h 587847"/>
              <a:gd name="connsiteX15" fmla="*/ 2600325 w 3495675"/>
              <a:gd name="connsiteY15" fmla="*/ 276225 h 587847"/>
              <a:gd name="connsiteX16" fmla="*/ 2705100 w 3495675"/>
              <a:gd name="connsiteY16" fmla="*/ 342900 h 587847"/>
              <a:gd name="connsiteX17" fmla="*/ 2952750 w 3495675"/>
              <a:gd name="connsiteY17" fmla="*/ 228600 h 587847"/>
              <a:gd name="connsiteX18" fmla="*/ 3124200 w 3495675"/>
              <a:gd name="connsiteY18" fmla="*/ 219075 h 587847"/>
              <a:gd name="connsiteX19" fmla="*/ 3495675 w 3495675"/>
              <a:gd name="connsiteY19" fmla="*/ 0 h 587847"/>
              <a:gd name="connsiteX0" fmla="*/ 0 w 3371850"/>
              <a:gd name="connsiteY0" fmla="*/ 314325 h 587847"/>
              <a:gd name="connsiteX1" fmla="*/ 104775 w 3371850"/>
              <a:gd name="connsiteY1" fmla="*/ 238125 h 587847"/>
              <a:gd name="connsiteX2" fmla="*/ 200025 w 3371850"/>
              <a:gd name="connsiteY2" fmla="*/ 142875 h 587847"/>
              <a:gd name="connsiteX3" fmla="*/ 333375 w 3371850"/>
              <a:gd name="connsiteY3" fmla="*/ 209550 h 587847"/>
              <a:gd name="connsiteX4" fmla="*/ 609600 w 3371850"/>
              <a:gd name="connsiteY4" fmla="*/ 314325 h 587847"/>
              <a:gd name="connsiteX5" fmla="*/ 1019175 w 3371850"/>
              <a:gd name="connsiteY5" fmla="*/ 561975 h 587847"/>
              <a:gd name="connsiteX6" fmla="*/ 1143000 w 3371850"/>
              <a:gd name="connsiteY6" fmla="*/ 561975 h 587847"/>
              <a:gd name="connsiteX7" fmla="*/ 1171575 w 3371850"/>
              <a:gd name="connsiteY7" fmla="*/ 400050 h 587847"/>
              <a:gd name="connsiteX8" fmla="*/ 1323975 w 3371850"/>
              <a:gd name="connsiteY8" fmla="*/ 438150 h 587847"/>
              <a:gd name="connsiteX9" fmla="*/ 1466850 w 3371850"/>
              <a:gd name="connsiteY9" fmla="*/ 466725 h 587847"/>
              <a:gd name="connsiteX10" fmla="*/ 1704975 w 3371850"/>
              <a:gd name="connsiteY10" fmla="*/ 400050 h 587847"/>
              <a:gd name="connsiteX11" fmla="*/ 1971675 w 3371850"/>
              <a:gd name="connsiteY11" fmla="*/ 352425 h 587847"/>
              <a:gd name="connsiteX12" fmla="*/ 2105025 w 3371850"/>
              <a:gd name="connsiteY12" fmla="*/ 247650 h 587847"/>
              <a:gd name="connsiteX13" fmla="*/ 2190750 w 3371850"/>
              <a:gd name="connsiteY13" fmla="*/ 209550 h 587847"/>
              <a:gd name="connsiteX14" fmla="*/ 2476500 w 3371850"/>
              <a:gd name="connsiteY14" fmla="*/ 276225 h 587847"/>
              <a:gd name="connsiteX15" fmla="*/ 2581275 w 3371850"/>
              <a:gd name="connsiteY15" fmla="*/ 342900 h 587847"/>
              <a:gd name="connsiteX16" fmla="*/ 2828925 w 3371850"/>
              <a:gd name="connsiteY16" fmla="*/ 228600 h 587847"/>
              <a:gd name="connsiteX17" fmla="*/ 3000375 w 3371850"/>
              <a:gd name="connsiteY17" fmla="*/ 219075 h 587847"/>
              <a:gd name="connsiteX18" fmla="*/ 3371850 w 3371850"/>
              <a:gd name="connsiteY18" fmla="*/ 0 h 587847"/>
              <a:gd name="connsiteX0" fmla="*/ 0 w 3267075"/>
              <a:gd name="connsiteY0" fmla="*/ 238125 h 587847"/>
              <a:gd name="connsiteX1" fmla="*/ 95250 w 3267075"/>
              <a:gd name="connsiteY1" fmla="*/ 142875 h 587847"/>
              <a:gd name="connsiteX2" fmla="*/ 228600 w 3267075"/>
              <a:gd name="connsiteY2" fmla="*/ 209550 h 587847"/>
              <a:gd name="connsiteX3" fmla="*/ 504825 w 3267075"/>
              <a:gd name="connsiteY3" fmla="*/ 314325 h 587847"/>
              <a:gd name="connsiteX4" fmla="*/ 914400 w 3267075"/>
              <a:gd name="connsiteY4" fmla="*/ 561975 h 587847"/>
              <a:gd name="connsiteX5" fmla="*/ 1038225 w 3267075"/>
              <a:gd name="connsiteY5" fmla="*/ 561975 h 587847"/>
              <a:gd name="connsiteX6" fmla="*/ 1066800 w 3267075"/>
              <a:gd name="connsiteY6" fmla="*/ 400050 h 587847"/>
              <a:gd name="connsiteX7" fmla="*/ 1219200 w 3267075"/>
              <a:gd name="connsiteY7" fmla="*/ 438150 h 587847"/>
              <a:gd name="connsiteX8" fmla="*/ 1362075 w 3267075"/>
              <a:gd name="connsiteY8" fmla="*/ 466725 h 587847"/>
              <a:gd name="connsiteX9" fmla="*/ 1600200 w 3267075"/>
              <a:gd name="connsiteY9" fmla="*/ 400050 h 587847"/>
              <a:gd name="connsiteX10" fmla="*/ 1866900 w 3267075"/>
              <a:gd name="connsiteY10" fmla="*/ 352425 h 587847"/>
              <a:gd name="connsiteX11" fmla="*/ 2000250 w 3267075"/>
              <a:gd name="connsiteY11" fmla="*/ 247650 h 587847"/>
              <a:gd name="connsiteX12" fmla="*/ 2085975 w 3267075"/>
              <a:gd name="connsiteY12" fmla="*/ 209550 h 587847"/>
              <a:gd name="connsiteX13" fmla="*/ 2371725 w 3267075"/>
              <a:gd name="connsiteY13" fmla="*/ 276225 h 587847"/>
              <a:gd name="connsiteX14" fmla="*/ 2476500 w 3267075"/>
              <a:gd name="connsiteY14" fmla="*/ 342900 h 587847"/>
              <a:gd name="connsiteX15" fmla="*/ 2724150 w 3267075"/>
              <a:gd name="connsiteY15" fmla="*/ 228600 h 587847"/>
              <a:gd name="connsiteX16" fmla="*/ 2895600 w 3267075"/>
              <a:gd name="connsiteY16" fmla="*/ 219075 h 587847"/>
              <a:gd name="connsiteX17" fmla="*/ 3267075 w 3267075"/>
              <a:gd name="connsiteY17" fmla="*/ 0 h 587847"/>
              <a:gd name="connsiteX0" fmla="*/ 0 w 3171825"/>
              <a:gd name="connsiteY0" fmla="*/ 142875 h 587847"/>
              <a:gd name="connsiteX1" fmla="*/ 133350 w 3171825"/>
              <a:gd name="connsiteY1" fmla="*/ 209550 h 587847"/>
              <a:gd name="connsiteX2" fmla="*/ 409575 w 3171825"/>
              <a:gd name="connsiteY2" fmla="*/ 314325 h 587847"/>
              <a:gd name="connsiteX3" fmla="*/ 819150 w 3171825"/>
              <a:gd name="connsiteY3" fmla="*/ 561975 h 587847"/>
              <a:gd name="connsiteX4" fmla="*/ 942975 w 3171825"/>
              <a:gd name="connsiteY4" fmla="*/ 561975 h 587847"/>
              <a:gd name="connsiteX5" fmla="*/ 971550 w 3171825"/>
              <a:gd name="connsiteY5" fmla="*/ 400050 h 587847"/>
              <a:gd name="connsiteX6" fmla="*/ 1123950 w 3171825"/>
              <a:gd name="connsiteY6" fmla="*/ 438150 h 587847"/>
              <a:gd name="connsiteX7" fmla="*/ 1266825 w 3171825"/>
              <a:gd name="connsiteY7" fmla="*/ 466725 h 587847"/>
              <a:gd name="connsiteX8" fmla="*/ 1504950 w 3171825"/>
              <a:gd name="connsiteY8" fmla="*/ 400050 h 587847"/>
              <a:gd name="connsiteX9" fmla="*/ 1771650 w 3171825"/>
              <a:gd name="connsiteY9" fmla="*/ 352425 h 587847"/>
              <a:gd name="connsiteX10" fmla="*/ 1905000 w 3171825"/>
              <a:gd name="connsiteY10" fmla="*/ 247650 h 587847"/>
              <a:gd name="connsiteX11" fmla="*/ 1990725 w 3171825"/>
              <a:gd name="connsiteY11" fmla="*/ 209550 h 587847"/>
              <a:gd name="connsiteX12" fmla="*/ 2276475 w 3171825"/>
              <a:gd name="connsiteY12" fmla="*/ 276225 h 587847"/>
              <a:gd name="connsiteX13" fmla="*/ 2381250 w 3171825"/>
              <a:gd name="connsiteY13" fmla="*/ 342900 h 587847"/>
              <a:gd name="connsiteX14" fmla="*/ 2628900 w 3171825"/>
              <a:gd name="connsiteY14" fmla="*/ 228600 h 587847"/>
              <a:gd name="connsiteX15" fmla="*/ 2800350 w 3171825"/>
              <a:gd name="connsiteY15" fmla="*/ 219075 h 587847"/>
              <a:gd name="connsiteX16" fmla="*/ 3171825 w 3171825"/>
              <a:gd name="connsiteY16" fmla="*/ 0 h 587847"/>
              <a:gd name="connsiteX0" fmla="*/ 0 w 3038475"/>
              <a:gd name="connsiteY0" fmla="*/ 209550 h 587847"/>
              <a:gd name="connsiteX1" fmla="*/ 276225 w 3038475"/>
              <a:gd name="connsiteY1" fmla="*/ 314325 h 587847"/>
              <a:gd name="connsiteX2" fmla="*/ 685800 w 3038475"/>
              <a:gd name="connsiteY2" fmla="*/ 561975 h 587847"/>
              <a:gd name="connsiteX3" fmla="*/ 809625 w 3038475"/>
              <a:gd name="connsiteY3" fmla="*/ 561975 h 587847"/>
              <a:gd name="connsiteX4" fmla="*/ 838200 w 3038475"/>
              <a:gd name="connsiteY4" fmla="*/ 400050 h 587847"/>
              <a:gd name="connsiteX5" fmla="*/ 990600 w 3038475"/>
              <a:gd name="connsiteY5" fmla="*/ 438150 h 587847"/>
              <a:gd name="connsiteX6" fmla="*/ 1133475 w 3038475"/>
              <a:gd name="connsiteY6" fmla="*/ 466725 h 587847"/>
              <a:gd name="connsiteX7" fmla="*/ 1371600 w 3038475"/>
              <a:gd name="connsiteY7" fmla="*/ 400050 h 587847"/>
              <a:gd name="connsiteX8" fmla="*/ 1638300 w 3038475"/>
              <a:gd name="connsiteY8" fmla="*/ 352425 h 587847"/>
              <a:gd name="connsiteX9" fmla="*/ 1771650 w 3038475"/>
              <a:gd name="connsiteY9" fmla="*/ 247650 h 587847"/>
              <a:gd name="connsiteX10" fmla="*/ 1857375 w 3038475"/>
              <a:gd name="connsiteY10" fmla="*/ 209550 h 587847"/>
              <a:gd name="connsiteX11" fmla="*/ 2143125 w 3038475"/>
              <a:gd name="connsiteY11" fmla="*/ 276225 h 587847"/>
              <a:gd name="connsiteX12" fmla="*/ 2247900 w 3038475"/>
              <a:gd name="connsiteY12" fmla="*/ 342900 h 587847"/>
              <a:gd name="connsiteX13" fmla="*/ 2495550 w 3038475"/>
              <a:gd name="connsiteY13" fmla="*/ 228600 h 587847"/>
              <a:gd name="connsiteX14" fmla="*/ 2667000 w 3038475"/>
              <a:gd name="connsiteY14" fmla="*/ 219075 h 587847"/>
              <a:gd name="connsiteX15" fmla="*/ 3038475 w 3038475"/>
              <a:gd name="connsiteY15" fmla="*/ 0 h 587847"/>
              <a:gd name="connsiteX0" fmla="*/ 0 w 2762250"/>
              <a:gd name="connsiteY0" fmla="*/ 314325 h 587847"/>
              <a:gd name="connsiteX1" fmla="*/ 409575 w 2762250"/>
              <a:gd name="connsiteY1" fmla="*/ 561975 h 587847"/>
              <a:gd name="connsiteX2" fmla="*/ 533400 w 2762250"/>
              <a:gd name="connsiteY2" fmla="*/ 561975 h 587847"/>
              <a:gd name="connsiteX3" fmla="*/ 561975 w 2762250"/>
              <a:gd name="connsiteY3" fmla="*/ 400050 h 587847"/>
              <a:gd name="connsiteX4" fmla="*/ 714375 w 2762250"/>
              <a:gd name="connsiteY4" fmla="*/ 438150 h 587847"/>
              <a:gd name="connsiteX5" fmla="*/ 857250 w 2762250"/>
              <a:gd name="connsiteY5" fmla="*/ 466725 h 587847"/>
              <a:gd name="connsiteX6" fmla="*/ 1095375 w 2762250"/>
              <a:gd name="connsiteY6" fmla="*/ 400050 h 587847"/>
              <a:gd name="connsiteX7" fmla="*/ 1362075 w 2762250"/>
              <a:gd name="connsiteY7" fmla="*/ 352425 h 587847"/>
              <a:gd name="connsiteX8" fmla="*/ 1495425 w 2762250"/>
              <a:gd name="connsiteY8" fmla="*/ 247650 h 587847"/>
              <a:gd name="connsiteX9" fmla="*/ 1581150 w 2762250"/>
              <a:gd name="connsiteY9" fmla="*/ 209550 h 587847"/>
              <a:gd name="connsiteX10" fmla="*/ 1866900 w 2762250"/>
              <a:gd name="connsiteY10" fmla="*/ 276225 h 587847"/>
              <a:gd name="connsiteX11" fmla="*/ 1971675 w 2762250"/>
              <a:gd name="connsiteY11" fmla="*/ 342900 h 587847"/>
              <a:gd name="connsiteX12" fmla="*/ 2219325 w 2762250"/>
              <a:gd name="connsiteY12" fmla="*/ 228600 h 587847"/>
              <a:gd name="connsiteX13" fmla="*/ 2390775 w 2762250"/>
              <a:gd name="connsiteY13" fmla="*/ 219075 h 587847"/>
              <a:gd name="connsiteX14" fmla="*/ 2762250 w 2762250"/>
              <a:gd name="connsiteY14" fmla="*/ 0 h 587847"/>
              <a:gd name="connsiteX0" fmla="*/ 0 w 2352675"/>
              <a:gd name="connsiteY0" fmla="*/ 561975 h 587847"/>
              <a:gd name="connsiteX1" fmla="*/ 123825 w 2352675"/>
              <a:gd name="connsiteY1" fmla="*/ 561975 h 587847"/>
              <a:gd name="connsiteX2" fmla="*/ 152400 w 2352675"/>
              <a:gd name="connsiteY2" fmla="*/ 400050 h 587847"/>
              <a:gd name="connsiteX3" fmla="*/ 304800 w 2352675"/>
              <a:gd name="connsiteY3" fmla="*/ 438150 h 587847"/>
              <a:gd name="connsiteX4" fmla="*/ 447675 w 2352675"/>
              <a:gd name="connsiteY4" fmla="*/ 466725 h 587847"/>
              <a:gd name="connsiteX5" fmla="*/ 685800 w 2352675"/>
              <a:gd name="connsiteY5" fmla="*/ 400050 h 587847"/>
              <a:gd name="connsiteX6" fmla="*/ 952500 w 2352675"/>
              <a:gd name="connsiteY6" fmla="*/ 352425 h 587847"/>
              <a:gd name="connsiteX7" fmla="*/ 1085850 w 2352675"/>
              <a:gd name="connsiteY7" fmla="*/ 247650 h 587847"/>
              <a:gd name="connsiteX8" fmla="*/ 1171575 w 2352675"/>
              <a:gd name="connsiteY8" fmla="*/ 209550 h 587847"/>
              <a:gd name="connsiteX9" fmla="*/ 1457325 w 2352675"/>
              <a:gd name="connsiteY9" fmla="*/ 276225 h 587847"/>
              <a:gd name="connsiteX10" fmla="*/ 1562100 w 2352675"/>
              <a:gd name="connsiteY10" fmla="*/ 342900 h 587847"/>
              <a:gd name="connsiteX11" fmla="*/ 1809750 w 2352675"/>
              <a:gd name="connsiteY11" fmla="*/ 228600 h 587847"/>
              <a:gd name="connsiteX12" fmla="*/ 1981200 w 2352675"/>
              <a:gd name="connsiteY12" fmla="*/ 219075 h 587847"/>
              <a:gd name="connsiteX13" fmla="*/ 2352675 w 2352675"/>
              <a:gd name="connsiteY13" fmla="*/ 0 h 587847"/>
              <a:gd name="connsiteX0" fmla="*/ 0 w 2228850"/>
              <a:gd name="connsiteY0" fmla="*/ 561975 h 561975"/>
              <a:gd name="connsiteX1" fmla="*/ 28575 w 2228850"/>
              <a:gd name="connsiteY1" fmla="*/ 400050 h 561975"/>
              <a:gd name="connsiteX2" fmla="*/ 180975 w 2228850"/>
              <a:gd name="connsiteY2" fmla="*/ 438150 h 561975"/>
              <a:gd name="connsiteX3" fmla="*/ 323850 w 2228850"/>
              <a:gd name="connsiteY3" fmla="*/ 466725 h 561975"/>
              <a:gd name="connsiteX4" fmla="*/ 561975 w 2228850"/>
              <a:gd name="connsiteY4" fmla="*/ 400050 h 561975"/>
              <a:gd name="connsiteX5" fmla="*/ 828675 w 2228850"/>
              <a:gd name="connsiteY5" fmla="*/ 352425 h 561975"/>
              <a:gd name="connsiteX6" fmla="*/ 962025 w 2228850"/>
              <a:gd name="connsiteY6" fmla="*/ 247650 h 561975"/>
              <a:gd name="connsiteX7" fmla="*/ 1047750 w 2228850"/>
              <a:gd name="connsiteY7" fmla="*/ 209550 h 561975"/>
              <a:gd name="connsiteX8" fmla="*/ 1333500 w 2228850"/>
              <a:gd name="connsiteY8" fmla="*/ 276225 h 561975"/>
              <a:gd name="connsiteX9" fmla="*/ 1438275 w 2228850"/>
              <a:gd name="connsiteY9" fmla="*/ 342900 h 561975"/>
              <a:gd name="connsiteX10" fmla="*/ 1685925 w 2228850"/>
              <a:gd name="connsiteY10" fmla="*/ 228600 h 561975"/>
              <a:gd name="connsiteX11" fmla="*/ 1857375 w 2228850"/>
              <a:gd name="connsiteY11" fmla="*/ 219075 h 561975"/>
              <a:gd name="connsiteX12" fmla="*/ 2228850 w 2228850"/>
              <a:gd name="connsiteY12" fmla="*/ 0 h 561975"/>
              <a:gd name="connsiteX0" fmla="*/ 0 w 2200275"/>
              <a:gd name="connsiteY0" fmla="*/ 400050 h 467784"/>
              <a:gd name="connsiteX1" fmla="*/ 152400 w 2200275"/>
              <a:gd name="connsiteY1" fmla="*/ 438150 h 467784"/>
              <a:gd name="connsiteX2" fmla="*/ 295275 w 2200275"/>
              <a:gd name="connsiteY2" fmla="*/ 466725 h 467784"/>
              <a:gd name="connsiteX3" fmla="*/ 533400 w 2200275"/>
              <a:gd name="connsiteY3" fmla="*/ 400050 h 467784"/>
              <a:gd name="connsiteX4" fmla="*/ 800100 w 2200275"/>
              <a:gd name="connsiteY4" fmla="*/ 352425 h 467784"/>
              <a:gd name="connsiteX5" fmla="*/ 933450 w 2200275"/>
              <a:gd name="connsiteY5" fmla="*/ 247650 h 467784"/>
              <a:gd name="connsiteX6" fmla="*/ 1019175 w 2200275"/>
              <a:gd name="connsiteY6" fmla="*/ 209550 h 467784"/>
              <a:gd name="connsiteX7" fmla="*/ 1304925 w 2200275"/>
              <a:gd name="connsiteY7" fmla="*/ 276225 h 467784"/>
              <a:gd name="connsiteX8" fmla="*/ 1409700 w 2200275"/>
              <a:gd name="connsiteY8" fmla="*/ 342900 h 467784"/>
              <a:gd name="connsiteX9" fmla="*/ 1657350 w 2200275"/>
              <a:gd name="connsiteY9" fmla="*/ 228600 h 467784"/>
              <a:gd name="connsiteX10" fmla="*/ 1828800 w 2200275"/>
              <a:gd name="connsiteY10" fmla="*/ 219075 h 467784"/>
              <a:gd name="connsiteX11" fmla="*/ 2200275 w 2200275"/>
              <a:gd name="connsiteY11" fmla="*/ 0 h 467784"/>
              <a:gd name="connsiteX0" fmla="*/ 0 w 2047875"/>
              <a:gd name="connsiteY0" fmla="*/ 438150 h 467784"/>
              <a:gd name="connsiteX1" fmla="*/ 142875 w 2047875"/>
              <a:gd name="connsiteY1" fmla="*/ 466725 h 467784"/>
              <a:gd name="connsiteX2" fmla="*/ 381000 w 2047875"/>
              <a:gd name="connsiteY2" fmla="*/ 400050 h 467784"/>
              <a:gd name="connsiteX3" fmla="*/ 647700 w 2047875"/>
              <a:gd name="connsiteY3" fmla="*/ 352425 h 467784"/>
              <a:gd name="connsiteX4" fmla="*/ 781050 w 2047875"/>
              <a:gd name="connsiteY4" fmla="*/ 247650 h 467784"/>
              <a:gd name="connsiteX5" fmla="*/ 866775 w 2047875"/>
              <a:gd name="connsiteY5" fmla="*/ 209550 h 467784"/>
              <a:gd name="connsiteX6" fmla="*/ 1152525 w 2047875"/>
              <a:gd name="connsiteY6" fmla="*/ 276225 h 467784"/>
              <a:gd name="connsiteX7" fmla="*/ 1257300 w 2047875"/>
              <a:gd name="connsiteY7" fmla="*/ 342900 h 467784"/>
              <a:gd name="connsiteX8" fmla="*/ 1504950 w 2047875"/>
              <a:gd name="connsiteY8" fmla="*/ 228600 h 467784"/>
              <a:gd name="connsiteX9" fmla="*/ 1676400 w 2047875"/>
              <a:gd name="connsiteY9" fmla="*/ 219075 h 467784"/>
              <a:gd name="connsiteX10" fmla="*/ 2047875 w 2047875"/>
              <a:gd name="connsiteY10" fmla="*/ 0 h 467784"/>
              <a:gd name="connsiteX0" fmla="*/ 0 w 1905000"/>
              <a:gd name="connsiteY0" fmla="*/ 466725 h 466725"/>
              <a:gd name="connsiteX1" fmla="*/ 238125 w 1905000"/>
              <a:gd name="connsiteY1" fmla="*/ 400050 h 466725"/>
              <a:gd name="connsiteX2" fmla="*/ 504825 w 1905000"/>
              <a:gd name="connsiteY2" fmla="*/ 352425 h 466725"/>
              <a:gd name="connsiteX3" fmla="*/ 638175 w 1905000"/>
              <a:gd name="connsiteY3" fmla="*/ 247650 h 466725"/>
              <a:gd name="connsiteX4" fmla="*/ 723900 w 1905000"/>
              <a:gd name="connsiteY4" fmla="*/ 209550 h 466725"/>
              <a:gd name="connsiteX5" fmla="*/ 1009650 w 1905000"/>
              <a:gd name="connsiteY5" fmla="*/ 276225 h 466725"/>
              <a:gd name="connsiteX6" fmla="*/ 1114425 w 1905000"/>
              <a:gd name="connsiteY6" fmla="*/ 342900 h 466725"/>
              <a:gd name="connsiteX7" fmla="*/ 1362075 w 1905000"/>
              <a:gd name="connsiteY7" fmla="*/ 228600 h 466725"/>
              <a:gd name="connsiteX8" fmla="*/ 1533525 w 1905000"/>
              <a:gd name="connsiteY8" fmla="*/ 219075 h 466725"/>
              <a:gd name="connsiteX9" fmla="*/ 1905000 w 1905000"/>
              <a:gd name="connsiteY9" fmla="*/ 0 h 466725"/>
              <a:gd name="connsiteX0" fmla="*/ 0 w 1666875"/>
              <a:gd name="connsiteY0" fmla="*/ 400050 h 400050"/>
              <a:gd name="connsiteX1" fmla="*/ 266700 w 1666875"/>
              <a:gd name="connsiteY1" fmla="*/ 352425 h 400050"/>
              <a:gd name="connsiteX2" fmla="*/ 400050 w 1666875"/>
              <a:gd name="connsiteY2" fmla="*/ 247650 h 400050"/>
              <a:gd name="connsiteX3" fmla="*/ 485775 w 1666875"/>
              <a:gd name="connsiteY3" fmla="*/ 209550 h 400050"/>
              <a:gd name="connsiteX4" fmla="*/ 771525 w 1666875"/>
              <a:gd name="connsiteY4" fmla="*/ 276225 h 400050"/>
              <a:gd name="connsiteX5" fmla="*/ 876300 w 1666875"/>
              <a:gd name="connsiteY5" fmla="*/ 342900 h 400050"/>
              <a:gd name="connsiteX6" fmla="*/ 1123950 w 1666875"/>
              <a:gd name="connsiteY6" fmla="*/ 228600 h 400050"/>
              <a:gd name="connsiteX7" fmla="*/ 1295400 w 1666875"/>
              <a:gd name="connsiteY7" fmla="*/ 219075 h 400050"/>
              <a:gd name="connsiteX8" fmla="*/ 1666875 w 1666875"/>
              <a:gd name="connsiteY8" fmla="*/ 0 h 400050"/>
              <a:gd name="connsiteX0" fmla="*/ 0 w 1400175"/>
              <a:gd name="connsiteY0" fmla="*/ 352425 h 352425"/>
              <a:gd name="connsiteX1" fmla="*/ 133350 w 1400175"/>
              <a:gd name="connsiteY1" fmla="*/ 247650 h 352425"/>
              <a:gd name="connsiteX2" fmla="*/ 219075 w 1400175"/>
              <a:gd name="connsiteY2" fmla="*/ 209550 h 352425"/>
              <a:gd name="connsiteX3" fmla="*/ 504825 w 1400175"/>
              <a:gd name="connsiteY3" fmla="*/ 276225 h 352425"/>
              <a:gd name="connsiteX4" fmla="*/ 609600 w 1400175"/>
              <a:gd name="connsiteY4" fmla="*/ 342900 h 352425"/>
              <a:gd name="connsiteX5" fmla="*/ 857250 w 1400175"/>
              <a:gd name="connsiteY5" fmla="*/ 228600 h 352425"/>
              <a:gd name="connsiteX6" fmla="*/ 1028700 w 1400175"/>
              <a:gd name="connsiteY6" fmla="*/ 219075 h 352425"/>
              <a:gd name="connsiteX7" fmla="*/ 1400175 w 1400175"/>
              <a:gd name="connsiteY7" fmla="*/ 0 h 352425"/>
              <a:gd name="connsiteX0" fmla="*/ 0 w 1266825"/>
              <a:gd name="connsiteY0" fmla="*/ 247650 h 343711"/>
              <a:gd name="connsiteX1" fmla="*/ 85725 w 1266825"/>
              <a:gd name="connsiteY1" fmla="*/ 209550 h 343711"/>
              <a:gd name="connsiteX2" fmla="*/ 371475 w 1266825"/>
              <a:gd name="connsiteY2" fmla="*/ 276225 h 343711"/>
              <a:gd name="connsiteX3" fmla="*/ 476250 w 1266825"/>
              <a:gd name="connsiteY3" fmla="*/ 342900 h 343711"/>
              <a:gd name="connsiteX4" fmla="*/ 723900 w 1266825"/>
              <a:gd name="connsiteY4" fmla="*/ 228600 h 343711"/>
              <a:gd name="connsiteX5" fmla="*/ 895350 w 1266825"/>
              <a:gd name="connsiteY5" fmla="*/ 219075 h 343711"/>
              <a:gd name="connsiteX6" fmla="*/ 1266825 w 1266825"/>
              <a:gd name="connsiteY6" fmla="*/ 0 h 343711"/>
              <a:gd name="connsiteX0" fmla="*/ 0 w 1266825"/>
              <a:gd name="connsiteY0" fmla="*/ 247650 h 343633"/>
              <a:gd name="connsiteX1" fmla="*/ 371475 w 1266825"/>
              <a:gd name="connsiteY1" fmla="*/ 276225 h 343633"/>
              <a:gd name="connsiteX2" fmla="*/ 476250 w 1266825"/>
              <a:gd name="connsiteY2" fmla="*/ 342900 h 343633"/>
              <a:gd name="connsiteX3" fmla="*/ 723900 w 1266825"/>
              <a:gd name="connsiteY3" fmla="*/ 228600 h 343633"/>
              <a:gd name="connsiteX4" fmla="*/ 895350 w 1266825"/>
              <a:gd name="connsiteY4" fmla="*/ 219075 h 343633"/>
              <a:gd name="connsiteX5" fmla="*/ 1266825 w 1266825"/>
              <a:gd name="connsiteY5" fmla="*/ 0 h 343633"/>
              <a:gd name="connsiteX0" fmla="*/ 0 w 895350"/>
              <a:gd name="connsiteY0" fmla="*/ 276225 h 343633"/>
              <a:gd name="connsiteX1" fmla="*/ 104775 w 895350"/>
              <a:gd name="connsiteY1" fmla="*/ 342900 h 343633"/>
              <a:gd name="connsiteX2" fmla="*/ 352425 w 895350"/>
              <a:gd name="connsiteY2" fmla="*/ 228600 h 343633"/>
              <a:gd name="connsiteX3" fmla="*/ 523875 w 895350"/>
              <a:gd name="connsiteY3" fmla="*/ 219075 h 343633"/>
              <a:gd name="connsiteX4" fmla="*/ 895350 w 895350"/>
              <a:gd name="connsiteY4" fmla="*/ 0 h 343633"/>
              <a:gd name="connsiteX0" fmla="*/ 0 w 895350"/>
              <a:gd name="connsiteY0" fmla="*/ 276225 h 343913"/>
              <a:gd name="connsiteX1" fmla="*/ 104775 w 895350"/>
              <a:gd name="connsiteY1" fmla="*/ 342900 h 343913"/>
              <a:gd name="connsiteX2" fmla="*/ 523875 w 895350"/>
              <a:gd name="connsiteY2" fmla="*/ 219075 h 343913"/>
              <a:gd name="connsiteX3" fmla="*/ 895350 w 895350"/>
              <a:gd name="connsiteY3" fmla="*/ 0 h 343913"/>
              <a:gd name="connsiteX0" fmla="*/ 0 w 895350"/>
              <a:gd name="connsiteY0" fmla="*/ 276225 h 276225"/>
              <a:gd name="connsiteX1" fmla="*/ 523875 w 895350"/>
              <a:gd name="connsiteY1" fmla="*/ 219075 h 276225"/>
              <a:gd name="connsiteX2" fmla="*/ 895350 w 895350"/>
              <a:gd name="connsiteY2" fmla="*/ 0 h 276225"/>
              <a:gd name="connsiteX0" fmla="*/ 0 w 371475"/>
              <a:gd name="connsiteY0" fmla="*/ 219075 h 219075"/>
              <a:gd name="connsiteX1" fmla="*/ 371475 w 371475"/>
              <a:gd name="connsiteY1" fmla="*/ 0 h 219075"/>
            </a:gdLst>
            <a:ahLst/>
            <a:cxnLst>
              <a:cxn ang="0">
                <a:pos x="connsiteX0" y="connsiteY0"/>
              </a:cxn>
              <a:cxn ang="0">
                <a:pos x="connsiteX1" y="connsiteY1"/>
              </a:cxn>
            </a:cxnLst>
            <a:rect l="l" t="t" r="r" b="b"/>
            <a:pathLst>
              <a:path w="371475" h="219075">
                <a:moveTo>
                  <a:pt x="0" y="219075"/>
                </a:moveTo>
                <a:cubicBezTo>
                  <a:pt x="90487" y="180975"/>
                  <a:pt x="294085" y="45641"/>
                  <a:pt x="371475" y="0"/>
                </a:cubicBezTo>
              </a:path>
            </a:pathLst>
          </a:custGeom>
          <a:noFill/>
          <a:ln w="88900">
            <a:solidFill>
              <a:srgbClr val="C00000"/>
            </a:solidFill>
          </a:ln>
          <a:scene3d>
            <a:camera prst="orthographicFront"/>
            <a:lightRig rig="threePt" dir="t"/>
          </a:scene3d>
          <a:sp3d>
            <a:bevelT/>
            <a:bevelB prst="angle"/>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71" name="Freeform 4"/>
          <p:cNvSpPr/>
          <p:nvPr/>
        </p:nvSpPr>
        <p:spPr>
          <a:xfrm>
            <a:off x="6810144" y="5274850"/>
            <a:ext cx="543014" cy="115633"/>
          </a:xfrm>
          <a:custGeom>
            <a:avLst/>
            <a:gdLst>
              <a:gd name="connsiteX0" fmla="*/ 1230 w 6726719"/>
              <a:gd name="connsiteY0" fmla="*/ 6400800 h 6400800"/>
              <a:gd name="connsiteX1" fmla="*/ 29805 w 6726719"/>
              <a:gd name="connsiteY1" fmla="*/ 6267450 h 6400800"/>
              <a:gd name="connsiteX2" fmla="*/ 201255 w 6726719"/>
              <a:gd name="connsiteY2" fmla="*/ 6229350 h 6400800"/>
              <a:gd name="connsiteX3" fmla="*/ 391755 w 6726719"/>
              <a:gd name="connsiteY3" fmla="*/ 6276975 h 6400800"/>
              <a:gd name="connsiteX4" fmla="*/ 534630 w 6726719"/>
              <a:gd name="connsiteY4" fmla="*/ 6229350 h 6400800"/>
              <a:gd name="connsiteX5" fmla="*/ 677505 w 6726719"/>
              <a:gd name="connsiteY5" fmla="*/ 6210300 h 6400800"/>
              <a:gd name="connsiteX6" fmla="*/ 820380 w 6726719"/>
              <a:gd name="connsiteY6" fmla="*/ 6057900 h 6400800"/>
              <a:gd name="connsiteX7" fmla="*/ 820380 w 6726719"/>
              <a:gd name="connsiteY7" fmla="*/ 5953125 h 6400800"/>
              <a:gd name="connsiteX8" fmla="*/ 991830 w 6726719"/>
              <a:gd name="connsiteY8" fmla="*/ 5829300 h 6400800"/>
              <a:gd name="connsiteX9" fmla="*/ 1068030 w 6726719"/>
              <a:gd name="connsiteY9" fmla="*/ 5657850 h 6400800"/>
              <a:gd name="connsiteX10" fmla="*/ 1191855 w 6726719"/>
              <a:gd name="connsiteY10" fmla="*/ 5486400 h 6400800"/>
              <a:gd name="connsiteX11" fmla="*/ 1477605 w 6726719"/>
              <a:gd name="connsiteY11" fmla="*/ 5429250 h 6400800"/>
              <a:gd name="connsiteX12" fmla="*/ 1572855 w 6726719"/>
              <a:gd name="connsiteY12" fmla="*/ 5562600 h 6400800"/>
              <a:gd name="connsiteX13" fmla="*/ 1677630 w 6726719"/>
              <a:gd name="connsiteY13" fmla="*/ 5657850 h 6400800"/>
              <a:gd name="connsiteX14" fmla="*/ 1782405 w 6726719"/>
              <a:gd name="connsiteY14" fmla="*/ 5695950 h 6400800"/>
              <a:gd name="connsiteX15" fmla="*/ 1820505 w 6726719"/>
              <a:gd name="connsiteY15" fmla="*/ 5619750 h 6400800"/>
              <a:gd name="connsiteX16" fmla="*/ 1887180 w 6726719"/>
              <a:gd name="connsiteY16" fmla="*/ 5486400 h 6400800"/>
              <a:gd name="connsiteX17" fmla="*/ 2011005 w 6726719"/>
              <a:gd name="connsiteY17" fmla="*/ 5314950 h 6400800"/>
              <a:gd name="connsiteX18" fmla="*/ 2115780 w 6726719"/>
              <a:gd name="connsiteY18" fmla="*/ 5238750 h 6400800"/>
              <a:gd name="connsiteX19" fmla="*/ 2211030 w 6726719"/>
              <a:gd name="connsiteY19" fmla="*/ 5143500 h 6400800"/>
              <a:gd name="connsiteX20" fmla="*/ 2344380 w 6726719"/>
              <a:gd name="connsiteY20" fmla="*/ 5210175 h 6400800"/>
              <a:gd name="connsiteX21" fmla="*/ 2620605 w 6726719"/>
              <a:gd name="connsiteY21" fmla="*/ 5314950 h 6400800"/>
              <a:gd name="connsiteX22" fmla="*/ 3030180 w 6726719"/>
              <a:gd name="connsiteY22" fmla="*/ 5562600 h 6400800"/>
              <a:gd name="connsiteX23" fmla="*/ 3154005 w 6726719"/>
              <a:gd name="connsiteY23" fmla="*/ 5562600 h 6400800"/>
              <a:gd name="connsiteX24" fmla="*/ 3182580 w 6726719"/>
              <a:gd name="connsiteY24" fmla="*/ 5400675 h 6400800"/>
              <a:gd name="connsiteX25" fmla="*/ 3334980 w 6726719"/>
              <a:gd name="connsiteY25" fmla="*/ 5438775 h 6400800"/>
              <a:gd name="connsiteX26" fmla="*/ 3477855 w 6726719"/>
              <a:gd name="connsiteY26" fmla="*/ 5467350 h 6400800"/>
              <a:gd name="connsiteX27" fmla="*/ 3715980 w 6726719"/>
              <a:gd name="connsiteY27" fmla="*/ 5400675 h 6400800"/>
              <a:gd name="connsiteX28" fmla="*/ 3982680 w 6726719"/>
              <a:gd name="connsiteY28" fmla="*/ 5353050 h 6400800"/>
              <a:gd name="connsiteX29" fmla="*/ 4116030 w 6726719"/>
              <a:gd name="connsiteY29" fmla="*/ 5248275 h 6400800"/>
              <a:gd name="connsiteX30" fmla="*/ 4201755 w 6726719"/>
              <a:gd name="connsiteY30" fmla="*/ 5210175 h 6400800"/>
              <a:gd name="connsiteX31" fmla="*/ 4487505 w 6726719"/>
              <a:gd name="connsiteY31" fmla="*/ 5276850 h 6400800"/>
              <a:gd name="connsiteX32" fmla="*/ 4592280 w 6726719"/>
              <a:gd name="connsiteY32" fmla="*/ 5343525 h 6400800"/>
              <a:gd name="connsiteX33" fmla="*/ 4839930 w 6726719"/>
              <a:gd name="connsiteY33" fmla="*/ 5229225 h 6400800"/>
              <a:gd name="connsiteX34" fmla="*/ 5011380 w 6726719"/>
              <a:gd name="connsiteY34" fmla="*/ 5219700 h 6400800"/>
              <a:gd name="connsiteX35" fmla="*/ 5182830 w 6726719"/>
              <a:gd name="connsiteY35" fmla="*/ 5153025 h 6400800"/>
              <a:gd name="connsiteX36" fmla="*/ 5268555 w 6726719"/>
              <a:gd name="connsiteY36" fmla="*/ 5086350 h 6400800"/>
              <a:gd name="connsiteX37" fmla="*/ 5382855 w 6726719"/>
              <a:gd name="connsiteY37" fmla="*/ 5000625 h 6400800"/>
              <a:gd name="connsiteX38" fmla="*/ 5516205 w 6726719"/>
              <a:gd name="connsiteY38" fmla="*/ 5029200 h 6400800"/>
              <a:gd name="connsiteX39" fmla="*/ 5735280 w 6726719"/>
              <a:gd name="connsiteY39" fmla="*/ 5067300 h 6400800"/>
              <a:gd name="connsiteX40" fmla="*/ 5925780 w 6726719"/>
              <a:gd name="connsiteY40" fmla="*/ 5095875 h 6400800"/>
              <a:gd name="connsiteX41" fmla="*/ 5925780 w 6726719"/>
              <a:gd name="connsiteY41" fmla="*/ 4972050 h 6400800"/>
              <a:gd name="connsiteX42" fmla="*/ 5878155 w 6726719"/>
              <a:gd name="connsiteY42" fmla="*/ 4895850 h 6400800"/>
              <a:gd name="connsiteX43" fmla="*/ 5840055 w 6726719"/>
              <a:gd name="connsiteY43" fmla="*/ 4800600 h 6400800"/>
              <a:gd name="connsiteX44" fmla="*/ 5830530 w 6726719"/>
              <a:gd name="connsiteY44" fmla="*/ 4629150 h 6400800"/>
              <a:gd name="connsiteX45" fmla="*/ 5801955 w 6726719"/>
              <a:gd name="connsiteY45" fmla="*/ 4543425 h 6400800"/>
              <a:gd name="connsiteX46" fmla="*/ 5821005 w 6726719"/>
              <a:gd name="connsiteY46" fmla="*/ 4210050 h 6400800"/>
              <a:gd name="connsiteX47" fmla="*/ 5982930 w 6726719"/>
              <a:gd name="connsiteY47" fmla="*/ 3933825 h 6400800"/>
              <a:gd name="connsiteX48" fmla="*/ 6087705 w 6726719"/>
              <a:gd name="connsiteY48" fmla="*/ 3790950 h 6400800"/>
              <a:gd name="connsiteX49" fmla="*/ 6087705 w 6726719"/>
              <a:gd name="connsiteY49" fmla="*/ 3581400 h 6400800"/>
              <a:gd name="connsiteX50" fmla="*/ 6078180 w 6726719"/>
              <a:gd name="connsiteY50" fmla="*/ 3438525 h 6400800"/>
              <a:gd name="connsiteX51" fmla="*/ 6040080 w 6726719"/>
              <a:gd name="connsiteY51" fmla="*/ 3371850 h 6400800"/>
              <a:gd name="connsiteX52" fmla="*/ 6001980 w 6726719"/>
              <a:gd name="connsiteY52" fmla="*/ 3181350 h 6400800"/>
              <a:gd name="connsiteX53" fmla="*/ 6021030 w 6726719"/>
              <a:gd name="connsiteY53" fmla="*/ 3019425 h 6400800"/>
              <a:gd name="connsiteX54" fmla="*/ 6097230 w 6726719"/>
              <a:gd name="connsiteY54" fmla="*/ 2924175 h 6400800"/>
              <a:gd name="connsiteX55" fmla="*/ 6087705 w 6726719"/>
              <a:gd name="connsiteY55" fmla="*/ 2771775 h 6400800"/>
              <a:gd name="connsiteX56" fmla="*/ 6087705 w 6726719"/>
              <a:gd name="connsiteY56" fmla="*/ 2667000 h 6400800"/>
              <a:gd name="connsiteX57" fmla="*/ 6211530 w 6726719"/>
              <a:gd name="connsiteY57" fmla="*/ 2457450 h 6400800"/>
              <a:gd name="connsiteX58" fmla="*/ 6221055 w 6726719"/>
              <a:gd name="connsiteY58" fmla="*/ 2352675 h 6400800"/>
              <a:gd name="connsiteX59" fmla="*/ 6221055 w 6726719"/>
              <a:gd name="connsiteY59" fmla="*/ 2276475 h 6400800"/>
              <a:gd name="connsiteX60" fmla="*/ 6306780 w 6726719"/>
              <a:gd name="connsiteY60" fmla="*/ 2124075 h 6400800"/>
              <a:gd name="connsiteX61" fmla="*/ 6344880 w 6726719"/>
              <a:gd name="connsiteY61" fmla="*/ 2009775 h 6400800"/>
              <a:gd name="connsiteX62" fmla="*/ 6468705 w 6726719"/>
              <a:gd name="connsiteY62" fmla="*/ 1866900 h 6400800"/>
              <a:gd name="connsiteX63" fmla="*/ 6563955 w 6726719"/>
              <a:gd name="connsiteY63" fmla="*/ 1771650 h 6400800"/>
              <a:gd name="connsiteX64" fmla="*/ 6687780 w 6726719"/>
              <a:gd name="connsiteY64" fmla="*/ 1695450 h 6400800"/>
              <a:gd name="connsiteX65" fmla="*/ 6725880 w 6726719"/>
              <a:gd name="connsiteY65" fmla="*/ 1581150 h 6400800"/>
              <a:gd name="connsiteX66" fmla="*/ 6659205 w 6726719"/>
              <a:gd name="connsiteY66" fmla="*/ 1400175 h 6400800"/>
              <a:gd name="connsiteX67" fmla="*/ 6611580 w 6726719"/>
              <a:gd name="connsiteY67" fmla="*/ 1181100 h 6400800"/>
              <a:gd name="connsiteX68" fmla="*/ 6563955 w 6726719"/>
              <a:gd name="connsiteY68" fmla="*/ 790575 h 6400800"/>
              <a:gd name="connsiteX69" fmla="*/ 6525855 w 6726719"/>
              <a:gd name="connsiteY69" fmla="*/ 523875 h 6400800"/>
              <a:gd name="connsiteX70" fmla="*/ 6392505 w 6726719"/>
              <a:gd name="connsiteY70" fmla="*/ 142875 h 6400800"/>
              <a:gd name="connsiteX71" fmla="*/ 6411555 w 6726719"/>
              <a:gd name="connsiteY71" fmla="*/ 0 h 6400800"/>
              <a:gd name="connsiteX0" fmla="*/ 1230 w 6726719"/>
              <a:gd name="connsiteY0" fmla="*/ 6257925 h 6257925"/>
              <a:gd name="connsiteX1" fmla="*/ 29805 w 6726719"/>
              <a:gd name="connsiteY1" fmla="*/ 6124575 h 6257925"/>
              <a:gd name="connsiteX2" fmla="*/ 201255 w 6726719"/>
              <a:gd name="connsiteY2" fmla="*/ 6086475 h 6257925"/>
              <a:gd name="connsiteX3" fmla="*/ 391755 w 6726719"/>
              <a:gd name="connsiteY3" fmla="*/ 6134100 h 6257925"/>
              <a:gd name="connsiteX4" fmla="*/ 534630 w 6726719"/>
              <a:gd name="connsiteY4" fmla="*/ 6086475 h 6257925"/>
              <a:gd name="connsiteX5" fmla="*/ 677505 w 6726719"/>
              <a:gd name="connsiteY5" fmla="*/ 6067425 h 6257925"/>
              <a:gd name="connsiteX6" fmla="*/ 820380 w 6726719"/>
              <a:gd name="connsiteY6" fmla="*/ 5915025 h 6257925"/>
              <a:gd name="connsiteX7" fmla="*/ 820380 w 6726719"/>
              <a:gd name="connsiteY7" fmla="*/ 5810250 h 6257925"/>
              <a:gd name="connsiteX8" fmla="*/ 991830 w 6726719"/>
              <a:gd name="connsiteY8" fmla="*/ 5686425 h 6257925"/>
              <a:gd name="connsiteX9" fmla="*/ 1068030 w 6726719"/>
              <a:gd name="connsiteY9" fmla="*/ 5514975 h 6257925"/>
              <a:gd name="connsiteX10" fmla="*/ 1191855 w 6726719"/>
              <a:gd name="connsiteY10" fmla="*/ 5343525 h 6257925"/>
              <a:gd name="connsiteX11" fmla="*/ 1477605 w 6726719"/>
              <a:gd name="connsiteY11" fmla="*/ 5286375 h 6257925"/>
              <a:gd name="connsiteX12" fmla="*/ 1572855 w 6726719"/>
              <a:gd name="connsiteY12" fmla="*/ 5419725 h 6257925"/>
              <a:gd name="connsiteX13" fmla="*/ 1677630 w 6726719"/>
              <a:gd name="connsiteY13" fmla="*/ 5514975 h 6257925"/>
              <a:gd name="connsiteX14" fmla="*/ 1782405 w 6726719"/>
              <a:gd name="connsiteY14" fmla="*/ 5553075 h 6257925"/>
              <a:gd name="connsiteX15" fmla="*/ 1820505 w 6726719"/>
              <a:gd name="connsiteY15" fmla="*/ 5476875 h 6257925"/>
              <a:gd name="connsiteX16" fmla="*/ 1887180 w 6726719"/>
              <a:gd name="connsiteY16" fmla="*/ 5343525 h 6257925"/>
              <a:gd name="connsiteX17" fmla="*/ 2011005 w 6726719"/>
              <a:gd name="connsiteY17" fmla="*/ 5172075 h 6257925"/>
              <a:gd name="connsiteX18" fmla="*/ 2115780 w 6726719"/>
              <a:gd name="connsiteY18" fmla="*/ 5095875 h 6257925"/>
              <a:gd name="connsiteX19" fmla="*/ 2211030 w 6726719"/>
              <a:gd name="connsiteY19" fmla="*/ 5000625 h 6257925"/>
              <a:gd name="connsiteX20" fmla="*/ 2344380 w 6726719"/>
              <a:gd name="connsiteY20" fmla="*/ 5067300 h 6257925"/>
              <a:gd name="connsiteX21" fmla="*/ 2620605 w 6726719"/>
              <a:gd name="connsiteY21" fmla="*/ 5172075 h 6257925"/>
              <a:gd name="connsiteX22" fmla="*/ 3030180 w 6726719"/>
              <a:gd name="connsiteY22" fmla="*/ 5419725 h 6257925"/>
              <a:gd name="connsiteX23" fmla="*/ 3154005 w 6726719"/>
              <a:gd name="connsiteY23" fmla="*/ 5419725 h 6257925"/>
              <a:gd name="connsiteX24" fmla="*/ 3182580 w 6726719"/>
              <a:gd name="connsiteY24" fmla="*/ 5257800 h 6257925"/>
              <a:gd name="connsiteX25" fmla="*/ 3334980 w 6726719"/>
              <a:gd name="connsiteY25" fmla="*/ 5295900 h 6257925"/>
              <a:gd name="connsiteX26" fmla="*/ 3477855 w 6726719"/>
              <a:gd name="connsiteY26" fmla="*/ 5324475 h 6257925"/>
              <a:gd name="connsiteX27" fmla="*/ 3715980 w 6726719"/>
              <a:gd name="connsiteY27" fmla="*/ 5257800 h 6257925"/>
              <a:gd name="connsiteX28" fmla="*/ 3982680 w 6726719"/>
              <a:gd name="connsiteY28" fmla="*/ 5210175 h 6257925"/>
              <a:gd name="connsiteX29" fmla="*/ 4116030 w 6726719"/>
              <a:gd name="connsiteY29" fmla="*/ 5105400 h 6257925"/>
              <a:gd name="connsiteX30" fmla="*/ 4201755 w 6726719"/>
              <a:gd name="connsiteY30" fmla="*/ 5067300 h 6257925"/>
              <a:gd name="connsiteX31" fmla="*/ 4487505 w 6726719"/>
              <a:gd name="connsiteY31" fmla="*/ 5133975 h 6257925"/>
              <a:gd name="connsiteX32" fmla="*/ 4592280 w 6726719"/>
              <a:gd name="connsiteY32" fmla="*/ 5200650 h 6257925"/>
              <a:gd name="connsiteX33" fmla="*/ 4839930 w 6726719"/>
              <a:gd name="connsiteY33" fmla="*/ 5086350 h 6257925"/>
              <a:gd name="connsiteX34" fmla="*/ 5011380 w 6726719"/>
              <a:gd name="connsiteY34" fmla="*/ 5076825 h 6257925"/>
              <a:gd name="connsiteX35" fmla="*/ 5182830 w 6726719"/>
              <a:gd name="connsiteY35" fmla="*/ 5010150 h 6257925"/>
              <a:gd name="connsiteX36" fmla="*/ 5268555 w 6726719"/>
              <a:gd name="connsiteY36" fmla="*/ 4943475 h 6257925"/>
              <a:gd name="connsiteX37" fmla="*/ 5382855 w 6726719"/>
              <a:gd name="connsiteY37" fmla="*/ 4857750 h 6257925"/>
              <a:gd name="connsiteX38" fmla="*/ 5516205 w 6726719"/>
              <a:gd name="connsiteY38" fmla="*/ 4886325 h 6257925"/>
              <a:gd name="connsiteX39" fmla="*/ 5735280 w 6726719"/>
              <a:gd name="connsiteY39" fmla="*/ 4924425 h 6257925"/>
              <a:gd name="connsiteX40" fmla="*/ 5925780 w 6726719"/>
              <a:gd name="connsiteY40" fmla="*/ 4953000 h 6257925"/>
              <a:gd name="connsiteX41" fmla="*/ 5925780 w 6726719"/>
              <a:gd name="connsiteY41" fmla="*/ 4829175 h 6257925"/>
              <a:gd name="connsiteX42" fmla="*/ 5878155 w 6726719"/>
              <a:gd name="connsiteY42" fmla="*/ 4752975 h 6257925"/>
              <a:gd name="connsiteX43" fmla="*/ 5840055 w 6726719"/>
              <a:gd name="connsiteY43" fmla="*/ 4657725 h 6257925"/>
              <a:gd name="connsiteX44" fmla="*/ 5830530 w 6726719"/>
              <a:gd name="connsiteY44" fmla="*/ 4486275 h 6257925"/>
              <a:gd name="connsiteX45" fmla="*/ 5801955 w 6726719"/>
              <a:gd name="connsiteY45" fmla="*/ 4400550 h 6257925"/>
              <a:gd name="connsiteX46" fmla="*/ 5821005 w 6726719"/>
              <a:gd name="connsiteY46" fmla="*/ 4067175 h 6257925"/>
              <a:gd name="connsiteX47" fmla="*/ 5982930 w 6726719"/>
              <a:gd name="connsiteY47" fmla="*/ 3790950 h 6257925"/>
              <a:gd name="connsiteX48" fmla="*/ 6087705 w 6726719"/>
              <a:gd name="connsiteY48" fmla="*/ 3648075 h 6257925"/>
              <a:gd name="connsiteX49" fmla="*/ 6087705 w 6726719"/>
              <a:gd name="connsiteY49" fmla="*/ 3438525 h 6257925"/>
              <a:gd name="connsiteX50" fmla="*/ 6078180 w 6726719"/>
              <a:gd name="connsiteY50" fmla="*/ 3295650 h 6257925"/>
              <a:gd name="connsiteX51" fmla="*/ 6040080 w 6726719"/>
              <a:gd name="connsiteY51" fmla="*/ 3228975 h 6257925"/>
              <a:gd name="connsiteX52" fmla="*/ 6001980 w 6726719"/>
              <a:gd name="connsiteY52" fmla="*/ 3038475 h 6257925"/>
              <a:gd name="connsiteX53" fmla="*/ 6021030 w 6726719"/>
              <a:gd name="connsiteY53" fmla="*/ 2876550 h 6257925"/>
              <a:gd name="connsiteX54" fmla="*/ 6097230 w 6726719"/>
              <a:gd name="connsiteY54" fmla="*/ 2781300 h 6257925"/>
              <a:gd name="connsiteX55" fmla="*/ 6087705 w 6726719"/>
              <a:gd name="connsiteY55" fmla="*/ 2628900 h 6257925"/>
              <a:gd name="connsiteX56" fmla="*/ 6087705 w 6726719"/>
              <a:gd name="connsiteY56" fmla="*/ 2524125 h 6257925"/>
              <a:gd name="connsiteX57" fmla="*/ 6211530 w 6726719"/>
              <a:gd name="connsiteY57" fmla="*/ 2314575 h 6257925"/>
              <a:gd name="connsiteX58" fmla="*/ 6221055 w 6726719"/>
              <a:gd name="connsiteY58" fmla="*/ 2209800 h 6257925"/>
              <a:gd name="connsiteX59" fmla="*/ 6221055 w 6726719"/>
              <a:gd name="connsiteY59" fmla="*/ 2133600 h 6257925"/>
              <a:gd name="connsiteX60" fmla="*/ 6306780 w 6726719"/>
              <a:gd name="connsiteY60" fmla="*/ 1981200 h 6257925"/>
              <a:gd name="connsiteX61" fmla="*/ 6344880 w 6726719"/>
              <a:gd name="connsiteY61" fmla="*/ 1866900 h 6257925"/>
              <a:gd name="connsiteX62" fmla="*/ 6468705 w 6726719"/>
              <a:gd name="connsiteY62" fmla="*/ 1724025 h 6257925"/>
              <a:gd name="connsiteX63" fmla="*/ 6563955 w 6726719"/>
              <a:gd name="connsiteY63" fmla="*/ 1628775 h 6257925"/>
              <a:gd name="connsiteX64" fmla="*/ 6687780 w 6726719"/>
              <a:gd name="connsiteY64" fmla="*/ 1552575 h 6257925"/>
              <a:gd name="connsiteX65" fmla="*/ 6725880 w 6726719"/>
              <a:gd name="connsiteY65" fmla="*/ 1438275 h 6257925"/>
              <a:gd name="connsiteX66" fmla="*/ 6659205 w 6726719"/>
              <a:gd name="connsiteY66" fmla="*/ 1257300 h 6257925"/>
              <a:gd name="connsiteX67" fmla="*/ 6611580 w 6726719"/>
              <a:gd name="connsiteY67" fmla="*/ 1038225 h 6257925"/>
              <a:gd name="connsiteX68" fmla="*/ 6563955 w 6726719"/>
              <a:gd name="connsiteY68" fmla="*/ 647700 h 6257925"/>
              <a:gd name="connsiteX69" fmla="*/ 6525855 w 6726719"/>
              <a:gd name="connsiteY69" fmla="*/ 381000 h 6257925"/>
              <a:gd name="connsiteX70" fmla="*/ 6392505 w 6726719"/>
              <a:gd name="connsiteY70" fmla="*/ 0 h 6257925"/>
              <a:gd name="connsiteX0" fmla="*/ 1230 w 6726719"/>
              <a:gd name="connsiteY0" fmla="*/ 5876925 h 5876925"/>
              <a:gd name="connsiteX1" fmla="*/ 29805 w 6726719"/>
              <a:gd name="connsiteY1" fmla="*/ 5743575 h 5876925"/>
              <a:gd name="connsiteX2" fmla="*/ 201255 w 6726719"/>
              <a:gd name="connsiteY2" fmla="*/ 5705475 h 5876925"/>
              <a:gd name="connsiteX3" fmla="*/ 391755 w 6726719"/>
              <a:gd name="connsiteY3" fmla="*/ 5753100 h 5876925"/>
              <a:gd name="connsiteX4" fmla="*/ 534630 w 6726719"/>
              <a:gd name="connsiteY4" fmla="*/ 5705475 h 5876925"/>
              <a:gd name="connsiteX5" fmla="*/ 677505 w 6726719"/>
              <a:gd name="connsiteY5" fmla="*/ 5686425 h 5876925"/>
              <a:gd name="connsiteX6" fmla="*/ 820380 w 6726719"/>
              <a:gd name="connsiteY6" fmla="*/ 5534025 h 5876925"/>
              <a:gd name="connsiteX7" fmla="*/ 820380 w 6726719"/>
              <a:gd name="connsiteY7" fmla="*/ 5429250 h 5876925"/>
              <a:gd name="connsiteX8" fmla="*/ 991830 w 6726719"/>
              <a:gd name="connsiteY8" fmla="*/ 5305425 h 5876925"/>
              <a:gd name="connsiteX9" fmla="*/ 1068030 w 6726719"/>
              <a:gd name="connsiteY9" fmla="*/ 5133975 h 5876925"/>
              <a:gd name="connsiteX10" fmla="*/ 1191855 w 6726719"/>
              <a:gd name="connsiteY10" fmla="*/ 4962525 h 5876925"/>
              <a:gd name="connsiteX11" fmla="*/ 1477605 w 6726719"/>
              <a:gd name="connsiteY11" fmla="*/ 4905375 h 5876925"/>
              <a:gd name="connsiteX12" fmla="*/ 1572855 w 6726719"/>
              <a:gd name="connsiteY12" fmla="*/ 5038725 h 5876925"/>
              <a:gd name="connsiteX13" fmla="*/ 1677630 w 6726719"/>
              <a:gd name="connsiteY13" fmla="*/ 5133975 h 5876925"/>
              <a:gd name="connsiteX14" fmla="*/ 1782405 w 6726719"/>
              <a:gd name="connsiteY14" fmla="*/ 5172075 h 5876925"/>
              <a:gd name="connsiteX15" fmla="*/ 1820505 w 6726719"/>
              <a:gd name="connsiteY15" fmla="*/ 5095875 h 5876925"/>
              <a:gd name="connsiteX16" fmla="*/ 1887180 w 6726719"/>
              <a:gd name="connsiteY16" fmla="*/ 4962525 h 5876925"/>
              <a:gd name="connsiteX17" fmla="*/ 2011005 w 6726719"/>
              <a:gd name="connsiteY17" fmla="*/ 4791075 h 5876925"/>
              <a:gd name="connsiteX18" fmla="*/ 2115780 w 6726719"/>
              <a:gd name="connsiteY18" fmla="*/ 4714875 h 5876925"/>
              <a:gd name="connsiteX19" fmla="*/ 2211030 w 6726719"/>
              <a:gd name="connsiteY19" fmla="*/ 4619625 h 5876925"/>
              <a:gd name="connsiteX20" fmla="*/ 2344380 w 6726719"/>
              <a:gd name="connsiteY20" fmla="*/ 4686300 h 5876925"/>
              <a:gd name="connsiteX21" fmla="*/ 2620605 w 6726719"/>
              <a:gd name="connsiteY21" fmla="*/ 4791075 h 5876925"/>
              <a:gd name="connsiteX22" fmla="*/ 3030180 w 6726719"/>
              <a:gd name="connsiteY22" fmla="*/ 5038725 h 5876925"/>
              <a:gd name="connsiteX23" fmla="*/ 3154005 w 6726719"/>
              <a:gd name="connsiteY23" fmla="*/ 5038725 h 5876925"/>
              <a:gd name="connsiteX24" fmla="*/ 3182580 w 6726719"/>
              <a:gd name="connsiteY24" fmla="*/ 4876800 h 5876925"/>
              <a:gd name="connsiteX25" fmla="*/ 3334980 w 6726719"/>
              <a:gd name="connsiteY25" fmla="*/ 4914900 h 5876925"/>
              <a:gd name="connsiteX26" fmla="*/ 3477855 w 6726719"/>
              <a:gd name="connsiteY26" fmla="*/ 4943475 h 5876925"/>
              <a:gd name="connsiteX27" fmla="*/ 3715980 w 6726719"/>
              <a:gd name="connsiteY27" fmla="*/ 4876800 h 5876925"/>
              <a:gd name="connsiteX28" fmla="*/ 3982680 w 6726719"/>
              <a:gd name="connsiteY28" fmla="*/ 4829175 h 5876925"/>
              <a:gd name="connsiteX29" fmla="*/ 4116030 w 6726719"/>
              <a:gd name="connsiteY29" fmla="*/ 4724400 h 5876925"/>
              <a:gd name="connsiteX30" fmla="*/ 4201755 w 6726719"/>
              <a:gd name="connsiteY30" fmla="*/ 4686300 h 5876925"/>
              <a:gd name="connsiteX31" fmla="*/ 4487505 w 6726719"/>
              <a:gd name="connsiteY31" fmla="*/ 4752975 h 5876925"/>
              <a:gd name="connsiteX32" fmla="*/ 4592280 w 6726719"/>
              <a:gd name="connsiteY32" fmla="*/ 4819650 h 5876925"/>
              <a:gd name="connsiteX33" fmla="*/ 4839930 w 6726719"/>
              <a:gd name="connsiteY33" fmla="*/ 4705350 h 5876925"/>
              <a:gd name="connsiteX34" fmla="*/ 5011380 w 6726719"/>
              <a:gd name="connsiteY34" fmla="*/ 4695825 h 5876925"/>
              <a:gd name="connsiteX35" fmla="*/ 5182830 w 6726719"/>
              <a:gd name="connsiteY35" fmla="*/ 4629150 h 5876925"/>
              <a:gd name="connsiteX36" fmla="*/ 5268555 w 6726719"/>
              <a:gd name="connsiteY36" fmla="*/ 4562475 h 5876925"/>
              <a:gd name="connsiteX37" fmla="*/ 5382855 w 6726719"/>
              <a:gd name="connsiteY37" fmla="*/ 4476750 h 5876925"/>
              <a:gd name="connsiteX38" fmla="*/ 5516205 w 6726719"/>
              <a:gd name="connsiteY38" fmla="*/ 4505325 h 5876925"/>
              <a:gd name="connsiteX39" fmla="*/ 5735280 w 6726719"/>
              <a:gd name="connsiteY39" fmla="*/ 4543425 h 5876925"/>
              <a:gd name="connsiteX40" fmla="*/ 5925780 w 6726719"/>
              <a:gd name="connsiteY40" fmla="*/ 4572000 h 5876925"/>
              <a:gd name="connsiteX41" fmla="*/ 5925780 w 6726719"/>
              <a:gd name="connsiteY41" fmla="*/ 4448175 h 5876925"/>
              <a:gd name="connsiteX42" fmla="*/ 5878155 w 6726719"/>
              <a:gd name="connsiteY42" fmla="*/ 4371975 h 5876925"/>
              <a:gd name="connsiteX43" fmla="*/ 5840055 w 6726719"/>
              <a:gd name="connsiteY43" fmla="*/ 4276725 h 5876925"/>
              <a:gd name="connsiteX44" fmla="*/ 5830530 w 6726719"/>
              <a:gd name="connsiteY44" fmla="*/ 4105275 h 5876925"/>
              <a:gd name="connsiteX45" fmla="*/ 5801955 w 6726719"/>
              <a:gd name="connsiteY45" fmla="*/ 4019550 h 5876925"/>
              <a:gd name="connsiteX46" fmla="*/ 5821005 w 6726719"/>
              <a:gd name="connsiteY46" fmla="*/ 3686175 h 5876925"/>
              <a:gd name="connsiteX47" fmla="*/ 5982930 w 6726719"/>
              <a:gd name="connsiteY47" fmla="*/ 3409950 h 5876925"/>
              <a:gd name="connsiteX48" fmla="*/ 6087705 w 6726719"/>
              <a:gd name="connsiteY48" fmla="*/ 3267075 h 5876925"/>
              <a:gd name="connsiteX49" fmla="*/ 6087705 w 6726719"/>
              <a:gd name="connsiteY49" fmla="*/ 3057525 h 5876925"/>
              <a:gd name="connsiteX50" fmla="*/ 6078180 w 6726719"/>
              <a:gd name="connsiteY50" fmla="*/ 2914650 h 5876925"/>
              <a:gd name="connsiteX51" fmla="*/ 6040080 w 6726719"/>
              <a:gd name="connsiteY51" fmla="*/ 2847975 h 5876925"/>
              <a:gd name="connsiteX52" fmla="*/ 6001980 w 6726719"/>
              <a:gd name="connsiteY52" fmla="*/ 2657475 h 5876925"/>
              <a:gd name="connsiteX53" fmla="*/ 6021030 w 6726719"/>
              <a:gd name="connsiteY53" fmla="*/ 2495550 h 5876925"/>
              <a:gd name="connsiteX54" fmla="*/ 6097230 w 6726719"/>
              <a:gd name="connsiteY54" fmla="*/ 2400300 h 5876925"/>
              <a:gd name="connsiteX55" fmla="*/ 6087705 w 6726719"/>
              <a:gd name="connsiteY55" fmla="*/ 2247900 h 5876925"/>
              <a:gd name="connsiteX56" fmla="*/ 6087705 w 6726719"/>
              <a:gd name="connsiteY56" fmla="*/ 2143125 h 5876925"/>
              <a:gd name="connsiteX57" fmla="*/ 6211530 w 6726719"/>
              <a:gd name="connsiteY57" fmla="*/ 1933575 h 5876925"/>
              <a:gd name="connsiteX58" fmla="*/ 6221055 w 6726719"/>
              <a:gd name="connsiteY58" fmla="*/ 1828800 h 5876925"/>
              <a:gd name="connsiteX59" fmla="*/ 6221055 w 6726719"/>
              <a:gd name="connsiteY59" fmla="*/ 1752600 h 5876925"/>
              <a:gd name="connsiteX60" fmla="*/ 6306780 w 6726719"/>
              <a:gd name="connsiteY60" fmla="*/ 1600200 h 5876925"/>
              <a:gd name="connsiteX61" fmla="*/ 6344880 w 6726719"/>
              <a:gd name="connsiteY61" fmla="*/ 1485900 h 5876925"/>
              <a:gd name="connsiteX62" fmla="*/ 6468705 w 6726719"/>
              <a:gd name="connsiteY62" fmla="*/ 1343025 h 5876925"/>
              <a:gd name="connsiteX63" fmla="*/ 6563955 w 6726719"/>
              <a:gd name="connsiteY63" fmla="*/ 1247775 h 5876925"/>
              <a:gd name="connsiteX64" fmla="*/ 6687780 w 6726719"/>
              <a:gd name="connsiteY64" fmla="*/ 1171575 h 5876925"/>
              <a:gd name="connsiteX65" fmla="*/ 6725880 w 6726719"/>
              <a:gd name="connsiteY65" fmla="*/ 1057275 h 5876925"/>
              <a:gd name="connsiteX66" fmla="*/ 6659205 w 6726719"/>
              <a:gd name="connsiteY66" fmla="*/ 876300 h 5876925"/>
              <a:gd name="connsiteX67" fmla="*/ 6611580 w 6726719"/>
              <a:gd name="connsiteY67" fmla="*/ 657225 h 5876925"/>
              <a:gd name="connsiteX68" fmla="*/ 6563955 w 6726719"/>
              <a:gd name="connsiteY68" fmla="*/ 266700 h 5876925"/>
              <a:gd name="connsiteX69" fmla="*/ 6525855 w 6726719"/>
              <a:gd name="connsiteY69" fmla="*/ 0 h 5876925"/>
              <a:gd name="connsiteX0" fmla="*/ 1230 w 6726719"/>
              <a:gd name="connsiteY0" fmla="*/ 5610225 h 5610225"/>
              <a:gd name="connsiteX1" fmla="*/ 29805 w 6726719"/>
              <a:gd name="connsiteY1" fmla="*/ 5476875 h 5610225"/>
              <a:gd name="connsiteX2" fmla="*/ 201255 w 6726719"/>
              <a:gd name="connsiteY2" fmla="*/ 5438775 h 5610225"/>
              <a:gd name="connsiteX3" fmla="*/ 391755 w 6726719"/>
              <a:gd name="connsiteY3" fmla="*/ 5486400 h 5610225"/>
              <a:gd name="connsiteX4" fmla="*/ 534630 w 6726719"/>
              <a:gd name="connsiteY4" fmla="*/ 5438775 h 5610225"/>
              <a:gd name="connsiteX5" fmla="*/ 677505 w 6726719"/>
              <a:gd name="connsiteY5" fmla="*/ 5419725 h 5610225"/>
              <a:gd name="connsiteX6" fmla="*/ 820380 w 6726719"/>
              <a:gd name="connsiteY6" fmla="*/ 5267325 h 5610225"/>
              <a:gd name="connsiteX7" fmla="*/ 820380 w 6726719"/>
              <a:gd name="connsiteY7" fmla="*/ 5162550 h 5610225"/>
              <a:gd name="connsiteX8" fmla="*/ 991830 w 6726719"/>
              <a:gd name="connsiteY8" fmla="*/ 5038725 h 5610225"/>
              <a:gd name="connsiteX9" fmla="*/ 1068030 w 6726719"/>
              <a:gd name="connsiteY9" fmla="*/ 4867275 h 5610225"/>
              <a:gd name="connsiteX10" fmla="*/ 1191855 w 6726719"/>
              <a:gd name="connsiteY10" fmla="*/ 4695825 h 5610225"/>
              <a:gd name="connsiteX11" fmla="*/ 1477605 w 6726719"/>
              <a:gd name="connsiteY11" fmla="*/ 4638675 h 5610225"/>
              <a:gd name="connsiteX12" fmla="*/ 1572855 w 6726719"/>
              <a:gd name="connsiteY12" fmla="*/ 4772025 h 5610225"/>
              <a:gd name="connsiteX13" fmla="*/ 1677630 w 6726719"/>
              <a:gd name="connsiteY13" fmla="*/ 4867275 h 5610225"/>
              <a:gd name="connsiteX14" fmla="*/ 1782405 w 6726719"/>
              <a:gd name="connsiteY14" fmla="*/ 4905375 h 5610225"/>
              <a:gd name="connsiteX15" fmla="*/ 1820505 w 6726719"/>
              <a:gd name="connsiteY15" fmla="*/ 4829175 h 5610225"/>
              <a:gd name="connsiteX16" fmla="*/ 1887180 w 6726719"/>
              <a:gd name="connsiteY16" fmla="*/ 4695825 h 5610225"/>
              <a:gd name="connsiteX17" fmla="*/ 2011005 w 6726719"/>
              <a:gd name="connsiteY17" fmla="*/ 4524375 h 5610225"/>
              <a:gd name="connsiteX18" fmla="*/ 2115780 w 6726719"/>
              <a:gd name="connsiteY18" fmla="*/ 4448175 h 5610225"/>
              <a:gd name="connsiteX19" fmla="*/ 2211030 w 6726719"/>
              <a:gd name="connsiteY19" fmla="*/ 4352925 h 5610225"/>
              <a:gd name="connsiteX20" fmla="*/ 2344380 w 6726719"/>
              <a:gd name="connsiteY20" fmla="*/ 4419600 h 5610225"/>
              <a:gd name="connsiteX21" fmla="*/ 2620605 w 6726719"/>
              <a:gd name="connsiteY21" fmla="*/ 4524375 h 5610225"/>
              <a:gd name="connsiteX22" fmla="*/ 3030180 w 6726719"/>
              <a:gd name="connsiteY22" fmla="*/ 4772025 h 5610225"/>
              <a:gd name="connsiteX23" fmla="*/ 3154005 w 6726719"/>
              <a:gd name="connsiteY23" fmla="*/ 4772025 h 5610225"/>
              <a:gd name="connsiteX24" fmla="*/ 3182580 w 6726719"/>
              <a:gd name="connsiteY24" fmla="*/ 4610100 h 5610225"/>
              <a:gd name="connsiteX25" fmla="*/ 3334980 w 6726719"/>
              <a:gd name="connsiteY25" fmla="*/ 4648200 h 5610225"/>
              <a:gd name="connsiteX26" fmla="*/ 3477855 w 6726719"/>
              <a:gd name="connsiteY26" fmla="*/ 4676775 h 5610225"/>
              <a:gd name="connsiteX27" fmla="*/ 3715980 w 6726719"/>
              <a:gd name="connsiteY27" fmla="*/ 4610100 h 5610225"/>
              <a:gd name="connsiteX28" fmla="*/ 3982680 w 6726719"/>
              <a:gd name="connsiteY28" fmla="*/ 4562475 h 5610225"/>
              <a:gd name="connsiteX29" fmla="*/ 4116030 w 6726719"/>
              <a:gd name="connsiteY29" fmla="*/ 4457700 h 5610225"/>
              <a:gd name="connsiteX30" fmla="*/ 4201755 w 6726719"/>
              <a:gd name="connsiteY30" fmla="*/ 4419600 h 5610225"/>
              <a:gd name="connsiteX31" fmla="*/ 4487505 w 6726719"/>
              <a:gd name="connsiteY31" fmla="*/ 4486275 h 5610225"/>
              <a:gd name="connsiteX32" fmla="*/ 4592280 w 6726719"/>
              <a:gd name="connsiteY32" fmla="*/ 4552950 h 5610225"/>
              <a:gd name="connsiteX33" fmla="*/ 4839930 w 6726719"/>
              <a:gd name="connsiteY33" fmla="*/ 4438650 h 5610225"/>
              <a:gd name="connsiteX34" fmla="*/ 5011380 w 6726719"/>
              <a:gd name="connsiteY34" fmla="*/ 4429125 h 5610225"/>
              <a:gd name="connsiteX35" fmla="*/ 5182830 w 6726719"/>
              <a:gd name="connsiteY35" fmla="*/ 4362450 h 5610225"/>
              <a:gd name="connsiteX36" fmla="*/ 5268555 w 6726719"/>
              <a:gd name="connsiteY36" fmla="*/ 4295775 h 5610225"/>
              <a:gd name="connsiteX37" fmla="*/ 5382855 w 6726719"/>
              <a:gd name="connsiteY37" fmla="*/ 4210050 h 5610225"/>
              <a:gd name="connsiteX38" fmla="*/ 5516205 w 6726719"/>
              <a:gd name="connsiteY38" fmla="*/ 4238625 h 5610225"/>
              <a:gd name="connsiteX39" fmla="*/ 5735280 w 6726719"/>
              <a:gd name="connsiteY39" fmla="*/ 4276725 h 5610225"/>
              <a:gd name="connsiteX40" fmla="*/ 5925780 w 6726719"/>
              <a:gd name="connsiteY40" fmla="*/ 4305300 h 5610225"/>
              <a:gd name="connsiteX41" fmla="*/ 5925780 w 6726719"/>
              <a:gd name="connsiteY41" fmla="*/ 4181475 h 5610225"/>
              <a:gd name="connsiteX42" fmla="*/ 5878155 w 6726719"/>
              <a:gd name="connsiteY42" fmla="*/ 4105275 h 5610225"/>
              <a:gd name="connsiteX43" fmla="*/ 5840055 w 6726719"/>
              <a:gd name="connsiteY43" fmla="*/ 4010025 h 5610225"/>
              <a:gd name="connsiteX44" fmla="*/ 5830530 w 6726719"/>
              <a:gd name="connsiteY44" fmla="*/ 3838575 h 5610225"/>
              <a:gd name="connsiteX45" fmla="*/ 5801955 w 6726719"/>
              <a:gd name="connsiteY45" fmla="*/ 3752850 h 5610225"/>
              <a:gd name="connsiteX46" fmla="*/ 5821005 w 6726719"/>
              <a:gd name="connsiteY46" fmla="*/ 3419475 h 5610225"/>
              <a:gd name="connsiteX47" fmla="*/ 5982930 w 6726719"/>
              <a:gd name="connsiteY47" fmla="*/ 3143250 h 5610225"/>
              <a:gd name="connsiteX48" fmla="*/ 6087705 w 6726719"/>
              <a:gd name="connsiteY48" fmla="*/ 3000375 h 5610225"/>
              <a:gd name="connsiteX49" fmla="*/ 6087705 w 6726719"/>
              <a:gd name="connsiteY49" fmla="*/ 2790825 h 5610225"/>
              <a:gd name="connsiteX50" fmla="*/ 6078180 w 6726719"/>
              <a:gd name="connsiteY50" fmla="*/ 2647950 h 5610225"/>
              <a:gd name="connsiteX51" fmla="*/ 6040080 w 6726719"/>
              <a:gd name="connsiteY51" fmla="*/ 2581275 h 5610225"/>
              <a:gd name="connsiteX52" fmla="*/ 6001980 w 6726719"/>
              <a:gd name="connsiteY52" fmla="*/ 2390775 h 5610225"/>
              <a:gd name="connsiteX53" fmla="*/ 6021030 w 6726719"/>
              <a:gd name="connsiteY53" fmla="*/ 2228850 h 5610225"/>
              <a:gd name="connsiteX54" fmla="*/ 6097230 w 6726719"/>
              <a:gd name="connsiteY54" fmla="*/ 2133600 h 5610225"/>
              <a:gd name="connsiteX55" fmla="*/ 6087705 w 6726719"/>
              <a:gd name="connsiteY55" fmla="*/ 1981200 h 5610225"/>
              <a:gd name="connsiteX56" fmla="*/ 6087705 w 6726719"/>
              <a:gd name="connsiteY56" fmla="*/ 1876425 h 5610225"/>
              <a:gd name="connsiteX57" fmla="*/ 6211530 w 6726719"/>
              <a:gd name="connsiteY57" fmla="*/ 1666875 h 5610225"/>
              <a:gd name="connsiteX58" fmla="*/ 6221055 w 6726719"/>
              <a:gd name="connsiteY58" fmla="*/ 1562100 h 5610225"/>
              <a:gd name="connsiteX59" fmla="*/ 6221055 w 6726719"/>
              <a:gd name="connsiteY59" fmla="*/ 1485900 h 5610225"/>
              <a:gd name="connsiteX60" fmla="*/ 6306780 w 6726719"/>
              <a:gd name="connsiteY60" fmla="*/ 1333500 h 5610225"/>
              <a:gd name="connsiteX61" fmla="*/ 6344880 w 6726719"/>
              <a:gd name="connsiteY61" fmla="*/ 1219200 h 5610225"/>
              <a:gd name="connsiteX62" fmla="*/ 6468705 w 6726719"/>
              <a:gd name="connsiteY62" fmla="*/ 1076325 h 5610225"/>
              <a:gd name="connsiteX63" fmla="*/ 6563955 w 6726719"/>
              <a:gd name="connsiteY63" fmla="*/ 981075 h 5610225"/>
              <a:gd name="connsiteX64" fmla="*/ 6687780 w 6726719"/>
              <a:gd name="connsiteY64" fmla="*/ 904875 h 5610225"/>
              <a:gd name="connsiteX65" fmla="*/ 6725880 w 6726719"/>
              <a:gd name="connsiteY65" fmla="*/ 790575 h 5610225"/>
              <a:gd name="connsiteX66" fmla="*/ 6659205 w 6726719"/>
              <a:gd name="connsiteY66" fmla="*/ 609600 h 5610225"/>
              <a:gd name="connsiteX67" fmla="*/ 6611580 w 6726719"/>
              <a:gd name="connsiteY67" fmla="*/ 390525 h 5610225"/>
              <a:gd name="connsiteX68" fmla="*/ 6563955 w 6726719"/>
              <a:gd name="connsiteY68" fmla="*/ 0 h 5610225"/>
              <a:gd name="connsiteX0" fmla="*/ 1230 w 6726719"/>
              <a:gd name="connsiteY0" fmla="*/ 5219700 h 5219700"/>
              <a:gd name="connsiteX1" fmla="*/ 29805 w 6726719"/>
              <a:gd name="connsiteY1" fmla="*/ 5086350 h 5219700"/>
              <a:gd name="connsiteX2" fmla="*/ 201255 w 6726719"/>
              <a:gd name="connsiteY2" fmla="*/ 5048250 h 5219700"/>
              <a:gd name="connsiteX3" fmla="*/ 391755 w 6726719"/>
              <a:gd name="connsiteY3" fmla="*/ 5095875 h 5219700"/>
              <a:gd name="connsiteX4" fmla="*/ 534630 w 6726719"/>
              <a:gd name="connsiteY4" fmla="*/ 5048250 h 5219700"/>
              <a:gd name="connsiteX5" fmla="*/ 677505 w 6726719"/>
              <a:gd name="connsiteY5" fmla="*/ 5029200 h 5219700"/>
              <a:gd name="connsiteX6" fmla="*/ 820380 w 6726719"/>
              <a:gd name="connsiteY6" fmla="*/ 4876800 h 5219700"/>
              <a:gd name="connsiteX7" fmla="*/ 820380 w 6726719"/>
              <a:gd name="connsiteY7" fmla="*/ 4772025 h 5219700"/>
              <a:gd name="connsiteX8" fmla="*/ 991830 w 6726719"/>
              <a:gd name="connsiteY8" fmla="*/ 4648200 h 5219700"/>
              <a:gd name="connsiteX9" fmla="*/ 1068030 w 6726719"/>
              <a:gd name="connsiteY9" fmla="*/ 4476750 h 5219700"/>
              <a:gd name="connsiteX10" fmla="*/ 1191855 w 6726719"/>
              <a:gd name="connsiteY10" fmla="*/ 4305300 h 5219700"/>
              <a:gd name="connsiteX11" fmla="*/ 1477605 w 6726719"/>
              <a:gd name="connsiteY11" fmla="*/ 4248150 h 5219700"/>
              <a:gd name="connsiteX12" fmla="*/ 1572855 w 6726719"/>
              <a:gd name="connsiteY12" fmla="*/ 4381500 h 5219700"/>
              <a:gd name="connsiteX13" fmla="*/ 1677630 w 6726719"/>
              <a:gd name="connsiteY13" fmla="*/ 4476750 h 5219700"/>
              <a:gd name="connsiteX14" fmla="*/ 1782405 w 6726719"/>
              <a:gd name="connsiteY14" fmla="*/ 4514850 h 5219700"/>
              <a:gd name="connsiteX15" fmla="*/ 1820505 w 6726719"/>
              <a:gd name="connsiteY15" fmla="*/ 4438650 h 5219700"/>
              <a:gd name="connsiteX16" fmla="*/ 1887180 w 6726719"/>
              <a:gd name="connsiteY16" fmla="*/ 4305300 h 5219700"/>
              <a:gd name="connsiteX17" fmla="*/ 2011005 w 6726719"/>
              <a:gd name="connsiteY17" fmla="*/ 4133850 h 5219700"/>
              <a:gd name="connsiteX18" fmla="*/ 2115780 w 6726719"/>
              <a:gd name="connsiteY18" fmla="*/ 4057650 h 5219700"/>
              <a:gd name="connsiteX19" fmla="*/ 2211030 w 6726719"/>
              <a:gd name="connsiteY19" fmla="*/ 3962400 h 5219700"/>
              <a:gd name="connsiteX20" fmla="*/ 2344380 w 6726719"/>
              <a:gd name="connsiteY20" fmla="*/ 4029075 h 5219700"/>
              <a:gd name="connsiteX21" fmla="*/ 2620605 w 6726719"/>
              <a:gd name="connsiteY21" fmla="*/ 4133850 h 5219700"/>
              <a:gd name="connsiteX22" fmla="*/ 3030180 w 6726719"/>
              <a:gd name="connsiteY22" fmla="*/ 4381500 h 5219700"/>
              <a:gd name="connsiteX23" fmla="*/ 3154005 w 6726719"/>
              <a:gd name="connsiteY23" fmla="*/ 4381500 h 5219700"/>
              <a:gd name="connsiteX24" fmla="*/ 3182580 w 6726719"/>
              <a:gd name="connsiteY24" fmla="*/ 4219575 h 5219700"/>
              <a:gd name="connsiteX25" fmla="*/ 3334980 w 6726719"/>
              <a:gd name="connsiteY25" fmla="*/ 4257675 h 5219700"/>
              <a:gd name="connsiteX26" fmla="*/ 3477855 w 6726719"/>
              <a:gd name="connsiteY26" fmla="*/ 4286250 h 5219700"/>
              <a:gd name="connsiteX27" fmla="*/ 3715980 w 6726719"/>
              <a:gd name="connsiteY27" fmla="*/ 4219575 h 5219700"/>
              <a:gd name="connsiteX28" fmla="*/ 3982680 w 6726719"/>
              <a:gd name="connsiteY28" fmla="*/ 4171950 h 5219700"/>
              <a:gd name="connsiteX29" fmla="*/ 4116030 w 6726719"/>
              <a:gd name="connsiteY29" fmla="*/ 4067175 h 5219700"/>
              <a:gd name="connsiteX30" fmla="*/ 4201755 w 6726719"/>
              <a:gd name="connsiteY30" fmla="*/ 4029075 h 5219700"/>
              <a:gd name="connsiteX31" fmla="*/ 4487505 w 6726719"/>
              <a:gd name="connsiteY31" fmla="*/ 4095750 h 5219700"/>
              <a:gd name="connsiteX32" fmla="*/ 4592280 w 6726719"/>
              <a:gd name="connsiteY32" fmla="*/ 4162425 h 5219700"/>
              <a:gd name="connsiteX33" fmla="*/ 4839930 w 6726719"/>
              <a:gd name="connsiteY33" fmla="*/ 4048125 h 5219700"/>
              <a:gd name="connsiteX34" fmla="*/ 5011380 w 6726719"/>
              <a:gd name="connsiteY34" fmla="*/ 4038600 h 5219700"/>
              <a:gd name="connsiteX35" fmla="*/ 5182830 w 6726719"/>
              <a:gd name="connsiteY35" fmla="*/ 3971925 h 5219700"/>
              <a:gd name="connsiteX36" fmla="*/ 5268555 w 6726719"/>
              <a:gd name="connsiteY36" fmla="*/ 3905250 h 5219700"/>
              <a:gd name="connsiteX37" fmla="*/ 5382855 w 6726719"/>
              <a:gd name="connsiteY37" fmla="*/ 3819525 h 5219700"/>
              <a:gd name="connsiteX38" fmla="*/ 5516205 w 6726719"/>
              <a:gd name="connsiteY38" fmla="*/ 3848100 h 5219700"/>
              <a:gd name="connsiteX39" fmla="*/ 5735280 w 6726719"/>
              <a:gd name="connsiteY39" fmla="*/ 3886200 h 5219700"/>
              <a:gd name="connsiteX40" fmla="*/ 5925780 w 6726719"/>
              <a:gd name="connsiteY40" fmla="*/ 3914775 h 5219700"/>
              <a:gd name="connsiteX41" fmla="*/ 5925780 w 6726719"/>
              <a:gd name="connsiteY41" fmla="*/ 3790950 h 5219700"/>
              <a:gd name="connsiteX42" fmla="*/ 5878155 w 6726719"/>
              <a:gd name="connsiteY42" fmla="*/ 3714750 h 5219700"/>
              <a:gd name="connsiteX43" fmla="*/ 5840055 w 6726719"/>
              <a:gd name="connsiteY43" fmla="*/ 3619500 h 5219700"/>
              <a:gd name="connsiteX44" fmla="*/ 5830530 w 6726719"/>
              <a:gd name="connsiteY44" fmla="*/ 3448050 h 5219700"/>
              <a:gd name="connsiteX45" fmla="*/ 5801955 w 6726719"/>
              <a:gd name="connsiteY45" fmla="*/ 3362325 h 5219700"/>
              <a:gd name="connsiteX46" fmla="*/ 5821005 w 6726719"/>
              <a:gd name="connsiteY46" fmla="*/ 3028950 h 5219700"/>
              <a:gd name="connsiteX47" fmla="*/ 5982930 w 6726719"/>
              <a:gd name="connsiteY47" fmla="*/ 2752725 h 5219700"/>
              <a:gd name="connsiteX48" fmla="*/ 6087705 w 6726719"/>
              <a:gd name="connsiteY48" fmla="*/ 2609850 h 5219700"/>
              <a:gd name="connsiteX49" fmla="*/ 6087705 w 6726719"/>
              <a:gd name="connsiteY49" fmla="*/ 2400300 h 5219700"/>
              <a:gd name="connsiteX50" fmla="*/ 6078180 w 6726719"/>
              <a:gd name="connsiteY50" fmla="*/ 2257425 h 5219700"/>
              <a:gd name="connsiteX51" fmla="*/ 6040080 w 6726719"/>
              <a:gd name="connsiteY51" fmla="*/ 2190750 h 5219700"/>
              <a:gd name="connsiteX52" fmla="*/ 6001980 w 6726719"/>
              <a:gd name="connsiteY52" fmla="*/ 2000250 h 5219700"/>
              <a:gd name="connsiteX53" fmla="*/ 6021030 w 6726719"/>
              <a:gd name="connsiteY53" fmla="*/ 1838325 h 5219700"/>
              <a:gd name="connsiteX54" fmla="*/ 6097230 w 6726719"/>
              <a:gd name="connsiteY54" fmla="*/ 1743075 h 5219700"/>
              <a:gd name="connsiteX55" fmla="*/ 6087705 w 6726719"/>
              <a:gd name="connsiteY55" fmla="*/ 1590675 h 5219700"/>
              <a:gd name="connsiteX56" fmla="*/ 6087705 w 6726719"/>
              <a:gd name="connsiteY56" fmla="*/ 1485900 h 5219700"/>
              <a:gd name="connsiteX57" fmla="*/ 6211530 w 6726719"/>
              <a:gd name="connsiteY57" fmla="*/ 1276350 h 5219700"/>
              <a:gd name="connsiteX58" fmla="*/ 6221055 w 6726719"/>
              <a:gd name="connsiteY58" fmla="*/ 1171575 h 5219700"/>
              <a:gd name="connsiteX59" fmla="*/ 6221055 w 6726719"/>
              <a:gd name="connsiteY59" fmla="*/ 1095375 h 5219700"/>
              <a:gd name="connsiteX60" fmla="*/ 6306780 w 6726719"/>
              <a:gd name="connsiteY60" fmla="*/ 942975 h 5219700"/>
              <a:gd name="connsiteX61" fmla="*/ 6344880 w 6726719"/>
              <a:gd name="connsiteY61" fmla="*/ 828675 h 5219700"/>
              <a:gd name="connsiteX62" fmla="*/ 6468705 w 6726719"/>
              <a:gd name="connsiteY62" fmla="*/ 685800 h 5219700"/>
              <a:gd name="connsiteX63" fmla="*/ 6563955 w 6726719"/>
              <a:gd name="connsiteY63" fmla="*/ 590550 h 5219700"/>
              <a:gd name="connsiteX64" fmla="*/ 6687780 w 6726719"/>
              <a:gd name="connsiteY64" fmla="*/ 514350 h 5219700"/>
              <a:gd name="connsiteX65" fmla="*/ 6725880 w 6726719"/>
              <a:gd name="connsiteY65" fmla="*/ 400050 h 5219700"/>
              <a:gd name="connsiteX66" fmla="*/ 6659205 w 6726719"/>
              <a:gd name="connsiteY66" fmla="*/ 219075 h 5219700"/>
              <a:gd name="connsiteX67" fmla="*/ 6611580 w 6726719"/>
              <a:gd name="connsiteY67" fmla="*/ 0 h 5219700"/>
              <a:gd name="connsiteX0" fmla="*/ 1230 w 6726719"/>
              <a:gd name="connsiteY0" fmla="*/ 5000625 h 5000625"/>
              <a:gd name="connsiteX1" fmla="*/ 29805 w 6726719"/>
              <a:gd name="connsiteY1" fmla="*/ 4867275 h 5000625"/>
              <a:gd name="connsiteX2" fmla="*/ 201255 w 6726719"/>
              <a:gd name="connsiteY2" fmla="*/ 4829175 h 5000625"/>
              <a:gd name="connsiteX3" fmla="*/ 391755 w 6726719"/>
              <a:gd name="connsiteY3" fmla="*/ 4876800 h 5000625"/>
              <a:gd name="connsiteX4" fmla="*/ 534630 w 6726719"/>
              <a:gd name="connsiteY4" fmla="*/ 4829175 h 5000625"/>
              <a:gd name="connsiteX5" fmla="*/ 677505 w 6726719"/>
              <a:gd name="connsiteY5" fmla="*/ 4810125 h 5000625"/>
              <a:gd name="connsiteX6" fmla="*/ 820380 w 6726719"/>
              <a:gd name="connsiteY6" fmla="*/ 4657725 h 5000625"/>
              <a:gd name="connsiteX7" fmla="*/ 820380 w 6726719"/>
              <a:gd name="connsiteY7" fmla="*/ 4552950 h 5000625"/>
              <a:gd name="connsiteX8" fmla="*/ 991830 w 6726719"/>
              <a:gd name="connsiteY8" fmla="*/ 4429125 h 5000625"/>
              <a:gd name="connsiteX9" fmla="*/ 1068030 w 6726719"/>
              <a:gd name="connsiteY9" fmla="*/ 4257675 h 5000625"/>
              <a:gd name="connsiteX10" fmla="*/ 1191855 w 6726719"/>
              <a:gd name="connsiteY10" fmla="*/ 4086225 h 5000625"/>
              <a:gd name="connsiteX11" fmla="*/ 1477605 w 6726719"/>
              <a:gd name="connsiteY11" fmla="*/ 4029075 h 5000625"/>
              <a:gd name="connsiteX12" fmla="*/ 1572855 w 6726719"/>
              <a:gd name="connsiteY12" fmla="*/ 4162425 h 5000625"/>
              <a:gd name="connsiteX13" fmla="*/ 1677630 w 6726719"/>
              <a:gd name="connsiteY13" fmla="*/ 4257675 h 5000625"/>
              <a:gd name="connsiteX14" fmla="*/ 1782405 w 6726719"/>
              <a:gd name="connsiteY14" fmla="*/ 4295775 h 5000625"/>
              <a:gd name="connsiteX15" fmla="*/ 1820505 w 6726719"/>
              <a:gd name="connsiteY15" fmla="*/ 4219575 h 5000625"/>
              <a:gd name="connsiteX16" fmla="*/ 1887180 w 6726719"/>
              <a:gd name="connsiteY16" fmla="*/ 4086225 h 5000625"/>
              <a:gd name="connsiteX17" fmla="*/ 2011005 w 6726719"/>
              <a:gd name="connsiteY17" fmla="*/ 3914775 h 5000625"/>
              <a:gd name="connsiteX18" fmla="*/ 2115780 w 6726719"/>
              <a:gd name="connsiteY18" fmla="*/ 3838575 h 5000625"/>
              <a:gd name="connsiteX19" fmla="*/ 2211030 w 6726719"/>
              <a:gd name="connsiteY19" fmla="*/ 3743325 h 5000625"/>
              <a:gd name="connsiteX20" fmla="*/ 2344380 w 6726719"/>
              <a:gd name="connsiteY20" fmla="*/ 3810000 h 5000625"/>
              <a:gd name="connsiteX21" fmla="*/ 2620605 w 6726719"/>
              <a:gd name="connsiteY21" fmla="*/ 3914775 h 5000625"/>
              <a:gd name="connsiteX22" fmla="*/ 3030180 w 6726719"/>
              <a:gd name="connsiteY22" fmla="*/ 4162425 h 5000625"/>
              <a:gd name="connsiteX23" fmla="*/ 3154005 w 6726719"/>
              <a:gd name="connsiteY23" fmla="*/ 4162425 h 5000625"/>
              <a:gd name="connsiteX24" fmla="*/ 3182580 w 6726719"/>
              <a:gd name="connsiteY24" fmla="*/ 4000500 h 5000625"/>
              <a:gd name="connsiteX25" fmla="*/ 3334980 w 6726719"/>
              <a:gd name="connsiteY25" fmla="*/ 4038600 h 5000625"/>
              <a:gd name="connsiteX26" fmla="*/ 3477855 w 6726719"/>
              <a:gd name="connsiteY26" fmla="*/ 4067175 h 5000625"/>
              <a:gd name="connsiteX27" fmla="*/ 3715980 w 6726719"/>
              <a:gd name="connsiteY27" fmla="*/ 4000500 h 5000625"/>
              <a:gd name="connsiteX28" fmla="*/ 3982680 w 6726719"/>
              <a:gd name="connsiteY28" fmla="*/ 3952875 h 5000625"/>
              <a:gd name="connsiteX29" fmla="*/ 4116030 w 6726719"/>
              <a:gd name="connsiteY29" fmla="*/ 3848100 h 5000625"/>
              <a:gd name="connsiteX30" fmla="*/ 4201755 w 6726719"/>
              <a:gd name="connsiteY30" fmla="*/ 3810000 h 5000625"/>
              <a:gd name="connsiteX31" fmla="*/ 4487505 w 6726719"/>
              <a:gd name="connsiteY31" fmla="*/ 3876675 h 5000625"/>
              <a:gd name="connsiteX32" fmla="*/ 4592280 w 6726719"/>
              <a:gd name="connsiteY32" fmla="*/ 3943350 h 5000625"/>
              <a:gd name="connsiteX33" fmla="*/ 4839930 w 6726719"/>
              <a:gd name="connsiteY33" fmla="*/ 3829050 h 5000625"/>
              <a:gd name="connsiteX34" fmla="*/ 5011380 w 6726719"/>
              <a:gd name="connsiteY34" fmla="*/ 3819525 h 5000625"/>
              <a:gd name="connsiteX35" fmla="*/ 5182830 w 6726719"/>
              <a:gd name="connsiteY35" fmla="*/ 3752850 h 5000625"/>
              <a:gd name="connsiteX36" fmla="*/ 5268555 w 6726719"/>
              <a:gd name="connsiteY36" fmla="*/ 3686175 h 5000625"/>
              <a:gd name="connsiteX37" fmla="*/ 5382855 w 6726719"/>
              <a:gd name="connsiteY37" fmla="*/ 3600450 h 5000625"/>
              <a:gd name="connsiteX38" fmla="*/ 5516205 w 6726719"/>
              <a:gd name="connsiteY38" fmla="*/ 3629025 h 5000625"/>
              <a:gd name="connsiteX39" fmla="*/ 5735280 w 6726719"/>
              <a:gd name="connsiteY39" fmla="*/ 3667125 h 5000625"/>
              <a:gd name="connsiteX40" fmla="*/ 5925780 w 6726719"/>
              <a:gd name="connsiteY40" fmla="*/ 3695700 h 5000625"/>
              <a:gd name="connsiteX41" fmla="*/ 5925780 w 6726719"/>
              <a:gd name="connsiteY41" fmla="*/ 3571875 h 5000625"/>
              <a:gd name="connsiteX42" fmla="*/ 5878155 w 6726719"/>
              <a:gd name="connsiteY42" fmla="*/ 3495675 h 5000625"/>
              <a:gd name="connsiteX43" fmla="*/ 5840055 w 6726719"/>
              <a:gd name="connsiteY43" fmla="*/ 3400425 h 5000625"/>
              <a:gd name="connsiteX44" fmla="*/ 5830530 w 6726719"/>
              <a:gd name="connsiteY44" fmla="*/ 3228975 h 5000625"/>
              <a:gd name="connsiteX45" fmla="*/ 5801955 w 6726719"/>
              <a:gd name="connsiteY45" fmla="*/ 3143250 h 5000625"/>
              <a:gd name="connsiteX46" fmla="*/ 5821005 w 6726719"/>
              <a:gd name="connsiteY46" fmla="*/ 2809875 h 5000625"/>
              <a:gd name="connsiteX47" fmla="*/ 5982930 w 6726719"/>
              <a:gd name="connsiteY47" fmla="*/ 2533650 h 5000625"/>
              <a:gd name="connsiteX48" fmla="*/ 6087705 w 6726719"/>
              <a:gd name="connsiteY48" fmla="*/ 2390775 h 5000625"/>
              <a:gd name="connsiteX49" fmla="*/ 6087705 w 6726719"/>
              <a:gd name="connsiteY49" fmla="*/ 2181225 h 5000625"/>
              <a:gd name="connsiteX50" fmla="*/ 6078180 w 6726719"/>
              <a:gd name="connsiteY50" fmla="*/ 2038350 h 5000625"/>
              <a:gd name="connsiteX51" fmla="*/ 6040080 w 6726719"/>
              <a:gd name="connsiteY51" fmla="*/ 1971675 h 5000625"/>
              <a:gd name="connsiteX52" fmla="*/ 6001980 w 6726719"/>
              <a:gd name="connsiteY52" fmla="*/ 1781175 h 5000625"/>
              <a:gd name="connsiteX53" fmla="*/ 6021030 w 6726719"/>
              <a:gd name="connsiteY53" fmla="*/ 1619250 h 5000625"/>
              <a:gd name="connsiteX54" fmla="*/ 6097230 w 6726719"/>
              <a:gd name="connsiteY54" fmla="*/ 1524000 h 5000625"/>
              <a:gd name="connsiteX55" fmla="*/ 6087705 w 6726719"/>
              <a:gd name="connsiteY55" fmla="*/ 1371600 h 5000625"/>
              <a:gd name="connsiteX56" fmla="*/ 6087705 w 6726719"/>
              <a:gd name="connsiteY56" fmla="*/ 1266825 h 5000625"/>
              <a:gd name="connsiteX57" fmla="*/ 6211530 w 6726719"/>
              <a:gd name="connsiteY57" fmla="*/ 1057275 h 5000625"/>
              <a:gd name="connsiteX58" fmla="*/ 6221055 w 6726719"/>
              <a:gd name="connsiteY58" fmla="*/ 952500 h 5000625"/>
              <a:gd name="connsiteX59" fmla="*/ 6221055 w 6726719"/>
              <a:gd name="connsiteY59" fmla="*/ 876300 h 5000625"/>
              <a:gd name="connsiteX60" fmla="*/ 6306780 w 6726719"/>
              <a:gd name="connsiteY60" fmla="*/ 723900 h 5000625"/>
              <a:gd name="connsiteX61" fmla="*/ 6344880 w 6726719"/>
              <a:gd name="connsiteY61" fmla="*/ 609600 h 5000625"/>
              <a:gd name="connsiteX62" fmla="*/ 6468705 w 6726719"/>
              <a:gd name="connsiteY62" fmla="*/ 466725 h 5000625"/>
              <a:gd name="connsiteX63" fmla="*/ 6563955 w 6726719"/>
              <a:gd name="connsiteY63" fmla="*/ 371475 h 5000625"/>
              <a:gd name="connsiteX64" fmla="*/ 6687780 w 6726719"/>
              <a:gd name="connsiteY64" fmla="*/ 295275 h 5000625"/>
              <a:gd name="connsiteX65" fmla="*/ 6725880 w 6726719"/>
              <a:gd name="connsiteY65" fmla="*/ 180975 h 5000625"/>
              <a:gd name="connsiteX66" fmla="*/ 6659205 w 6726719"/>
              <a:gd name="connsiteY66" fmla="*/ 0 h 5000625"/>
              <a:gd name="connsiteX0" fmla="*/ 1230 w 6691589"/>
              <a:gd name="connsiteY0" fmla="*/ 5000625 h 5000625"/>
              <a:gd name="connsiteX1" fmla="*/ 29805 w 6691589"/>
              <a:gd name="connsiteY1" fmla="*/ 4867275 h 5000625"/>
              <a:gd name="connsiteX2" fmla="*/ 201255 w 6691589"/>
              <a:gd name="connsiteY2" fmla="*/ 4829175 h 5000625"/>
              <a:gd name="connsiteX3" fmla="*/ 391755 w 6691589"/>
              <a:gd name="connsiteY3" fmla="*/ 4876800 h 5000625"/>
              <a:gd name="connsiteX4" fmla="*/ 534630 w 6691589"/>
              <a:gd name="connsiteY4" fmla="*/ 4829175 h 5000625"/>
              <a:gd name="connsiteX5" fmla="*/ 677505 w 6691589"/>
              <a:gd name="connsiteY5" fmla="*/ 4810125 h 5000625"/>
              <a:gd name="connsiteX6" fmla="*/ 820380 w 6691589"/>
              <a:gd name="connsiteY6" fmla="*/ 4657725 h 5000625"/>
              <a:gd name="connsiteX7" fmla="*/ 820380 w 6691589"/>
              <a:gd name="connsiteY7" fmla="*/ 4552950 h 5000625"/>
              <a:gd name="connsiteX8" fmla="*/ 991830 w 6691589"/>
              <a:gd name="connsiteY8" fmla="*/ 4429125 h 5000625"/>
              <a:gd name="connsiteX9" fmla="*/ 1068030 w 6691589"/>
              <a:gd name="connsiteY9" fmla="*/ 4257675 h 5000625"/>
              <a:gd name="connsiteX10" fmla="*/ 1191855 w 6691589"/>
              <a:gd name="connsiteY10" fmla="*/ 4086225 h 5000625"/>
              <a:gd name="connsiteX11" fmla="*/ 1477605 w 6691589"/>
              <a:gd name="connsiteY11" fmla="*/ 4029075 h 5000625"/>
              <a:gd name="connsiteX12" fmla="*/ 1572855 w 6691589"/>
              <a:gd name="connsiteY12" fmla="*/ 4162425 h 5000625"/>
              <a:gd name="connsiteX13" fmla="*/ 1677630 w 6691589"/>
              <a:gd name="connsiteY13" fmla="*/ 4257675 h 5000625"/>
              <a:gd name="connsiteX14" fmla="*/ 1782405 w 6691589"/>
              <a:gd name="connsiteY14" fmla="*/ 4295775 h 5000625"/>
              <a:gd name="connsiteX15" fmla="*/ 1820505 w 6691589"/>
              <a:gd name="connsiteY15" fmla="*/ 4219575 h 5000625"/>
              <a:gd name="connsiteX16" fmla="*/ 1887180 w 6691589"/>
              <a:gd name="connsiteY16" fmla="*/ 4086225 h 5000625"/>
              <a:gd name="connsiteX17" fmla="*/ 2011005 w 6691589"/>
              <a:gd name="connsiteY17" fmla="*/ 3914775 h 5000625"/>
              <a:gd name="connsiteX18" fmla="*/ 2115780 w 6691589"/>
              <a:gd name="connsiteY18" fmla="*/ 3838575 h 5000625"/>
              <a:gd name="connsiteX19" fmla="*/ 2211030 w 6691589"/>
              <a:gd name="connsiteY19" fmla="*/ 3743325 h 5000625"/>
              <a:gd name="connsiteX20" fmla="*/ 2344380 w 6691589"/>
              <a:gd name="connsiteY20" fmla="*/ 3810000 h 5000625"/>
              <a:gd name="connsiteX21" fmla="*/ 2620605 w 6691589"/>
              <a:gd name="connsiteY21" fmla="*/ 3914775 h 5000625"/>
              <a:gd name="connsiteX22" fmla="*/ 3030180 w 6691589"/>
              <a:gd name="connsiteY22" fmla="*/ 4162425 h 5000625"/>
              <a:gd name="connsiteX23" fmla="*/ 3154005 w 6691589"/>
              <a:gd name="connsiteY23" fmla="*/ 4162425 h 5000625"/>
              <a:gd name="connsiteX24" fmla="*/ 3182580 w 6691589"/>
              <a:gd name="connsiteY24" fmla="*/ 4000500 h 5000625"/>
              <a:gd name="connsiteX25" fmla="*/ 3334980 w 6691589"/>
              <a:gd name="connsiteY25" fmla="*/ 4038600 h 5000625"/>
              <a:gd name="connsiteX26" fmla="*/ 3477855 w 6691589"/>
              <a:gd name="connsiteY26" fmla="*/ 4067175 h 5000625"/>
              <a:gd name="connsiteX27" fmla="*/ 3715980 w 6691589"/>
              <a:gd name="connsiteY27" fmla="*/ 4000500 h 5000625"/>
              <a:gd name="connsiteX28" fmla="*/ 3982680 w 6691589"/>
              <a:gd name="connsiteY28" fmla="*/ 3952875 h 5000625"/>
              <a:gd name="connsiteX29" fmla="*/ 4116030 w 6691589"/>
              <a:gd name="connsiteY29" fmla="*/ 3848100 h 5000625"/>
              <a:gd name="connsiteX30" fmla="*/ 4201755 w 6691589"/>
              <a:gd name="connsiteY30" fmla="*/ 3810000 h 5000625"/>
              <a:gd name="connsiteX31" fmla="*/ 4487505 w 6691589"/>
              <a:gd name="connsiteY31" fmla="*/ 3876675 h 5000625"/>
              <a:gd name="connsiteX32" fmla="*/ 4592280 w 6691589"/>
              <a:gd name="connsiteY32" fmla="*/ 3943350 h 5000625"/>
              <a:gd name="connsiteX33" fmla="*/ 4839930 w 6691589"/>
              <a:gd name="connsiteY33" fmla="*/ 3829050 h 5000625"/>
              <a:gd name="connsiteX34" fmla="*/ 5011380 w 6691589"/>
              <a:gd name="connsiteY34" fmla="*/ 3819525 h 5000625"/>
              <a:gd name="connsiteX35" fmla="*/ 5182830 w 6691589"/>
              <a:gd name="connsiteY35" fmla="*/ 3752850 h 5000625"/>
              <a:gd name="connsiteX36" fmla="*/ 5268555 w 6691589"/>
              <a:gd name="connsiteY36" fmla="*/ 3686175 h 5000625"/>
              <a:gd name="connsiteX37" fmla="*/ 5382855 w 6691589"/>
              <a:gd name="connsiteY37" fmla="*/ 3600450 h 5000625"/>
              <a:gd name="connsiteX38" fmla="*/ 5516205 w 6691589"/>
              <a:gd name="connsiteY38" fmla="*/ 3629025 h 5000625"/>
              <a:gd name="connsiteX39" fmla="*/ 5735280 w 6691589"/>
              <a:gd name="connsiteY39" fmla="*/ 3667125 h 5000625"/>
              <a:gd name="connsiteX40" fmla="*/ 5925780 w 6691589"/>
              <a:gd name="connsiteY40" fmla="*/ 3695700 h 5000625"/>
              <a:gd name="connsiteX41" fmla="*/ 5925780 w 6691589"/>
              <a:gd name="connsiteY41" fmla="*/ 3571875 h 5000625"/>
              <a:gd name="connsiteX42" fmla="*/ 5878155 w 6691589"/>
              <a:gd name="connsiteY42" fmla="*/ 3495675 h 5000625"/>
              <a:gd name="connsiteX43" fmla="*/ 5840055 w 6691589"/>
              <a:gd name="connsiteY43" fmla="*/ 3400425 h 5000625"/>
              <a:gd name="connsiteX44" fmla="*/ 5830530 w 6691589"/>
              <a:gd name="connsiteY44" fmla="*/ 3228975 h 5000625"/>
              <a:gd name="connsiteX45" fmla="*/ 5801955 w 6691589"/>
              <a:gd name="connsiteY45" fmla="*/ 3143250 h 5000625"/>
              <a:gd name="connsiteX46" fmla="*/ 5821005 w 6691589"/>
              <a:gd name="connsiteY46" fmla="*/ 2809875 h 5000625"/>
              <a:gd name="connsiteX47" fmla="*/ 5982930 w 6691589"/>
              <a:gd name="connsiteY47" fmla="*/ 2533650 h 5000625"/>
              <a:gd name="connsiteX48" fmla="*/ 6087705 w 6691589"/>
              <a:gd name="connsiteY48" fmla="*/ 2390775 h 5000625"/>
              <a:gd name="connsiteX49" fmla="*/ 6087705 w 6691589"/>
              <a:gd name="connsiteY49" fmla="*/ 2181225 h 5000625"/>
              <a:gd name="connsiteX50" fmla="*/ 6078180 w 6691589"/>
              <a:gd name="connsiteY50" fmla="*/ 2038350 h 5000625"/>
              <a:gd name="connsiteX51" fmla="*/ 6040080 w 6691589"/>
              <a:gd name="connsiteY51" fmla="*/ 1971675 h 5000625"/>
              <a:gd name="connsiteX52" fmla="*/ 6001980 w 6691589"/>
              <a:gd name="connsiteY52" fmla="*/ 1781175 h 5000625"/>
              <a:gd name="connsiteX53" fmla="*/ 6021030 w 6691589"/>
              <a:gd name="connsiteY53" fmla="*/ 1619250 h 5000625"/>
              <a:gd name="connsiteX54" fmla="*/ 6097230 w 6691589"/>
              <a:gd name="connsiteY54" fmla="*/ 1524000 h 5000625"/>
              <a:gd name="connsiteX55" fmla="*/ 6087705 w 6691589"/>
              <a:gd name="connsiteY55" fmla="*/ 1371600 h 5000625"/>
              <a:gd name="connsiteX56" fmla="*/ 6087705 w 6691589"/>
              <a:gd name="connsiteY56" fmla="*/ 1266825 h 5000625"/>
              <a:gd name="connsiteX57" fmla="*/ 6211530 w 6691589"/>
              <a:gd name="connsiteY57" fmla="*/ 1057275 h 5000625"/>
              <a:gd name="connsiteX58" fmla="*/ 6221055 w 6691589"/>
              <a:gd name="connsiteY58" fmla="*/ 952500 h 5000625"/>
              <a:gd name="connsiteX59" fmla="*/ 6221055 w 6691589"/>
              <a:gd name="connsiteY59" fmla="*/ 876300 h 5000625"/>
              <a:gd name="connsiteX60" fmla="*/ 6306780 w 6691589"/>
              <a:gd name="connsiteY60" fmla="*/ 723900 h 5000625"/>
              <a:gd name="connsiteX61" fmla="*/ 6344880 w 6691589"/>
              <a:gd name="connsiteY61" fmla="*/ 609600 h 5000625"/>
              <a:gd name="connsiteX62" fmla="*/ 6468705 w 6691589"/>
              <a:gd name="connsiteY62" fmla="*/ 466725 h 5000625"/>
              <a:gd name="connsiteX63" fmla="*/ 6563955 w 6691589"/>
              <a:gd name="connsiteY63" fmla="*/ 371475 h 5000625"/>
              <a:gd name="connsiteX64" fmla="*/ 6687780 w 6691589"/>
              <a:gd name="connsiteY64" fmla="*/ 295275 h 5000625"/>
              <a:gd name="connsiteX65" fmla="*/ 6659205 w 6691589"/>
              <a:gd name="connsiteY65" fmla="*/ 0 h 5000625"/>
              <a:gd name="connsiteX0" fmla="*/ 1230 w 6687780"/>
              <a:gd name="connsiteY0" fmla="*/ 4705350 h 4705350"/>
              <a:gd name="connsiteX1" fmla="*/ 29805 w 6687780"/>
              <a:gd name="connsiteY1" fmla="*/ 4572000 h 4705350"/>
              <a:gd name="connsiteX2" fmla="*/ 201255 w 6687780"/>
              <a:gd name="connsiteY2" fmla="*/ 4533900 h 4705350"/>
              <a:gd name="connsiteX3" fmla="*/ 391755 w 6687780"/>
              <a:gd name="connsiteY3" fmla="*/ 4581525 h 4705350"/>
              <a:gd name="connsiteX4" fmla="*/ 534630 w 6687780"/>
              <a:gd name="connsiteY4" fmla="*/ 4533900 h 4705350"/>
              <a:gd name="connsiteX5" fmla="*/ 677505 w 6687780"/>
              <a:gd name="connsiteY5" fmla="*/ 4514850 h 4705350"/>
              <a:gd name="connsiteX6" fmla="*/ 820380 w 6687780"/>
              <a:gd name="connsiteY6" fmla="*/ 4362450 h 4705350"/>
              <a:gd name="connsiteX7" fmla="*/ 820380 w 6687780"/>
              <a:gd name="connsiteY7" fmla="*/ 4257675 h 4705350"/>
              <a:gd name="connsiteX8" fmla="*/ 991830 w 6687780"/>
              <a:gd name="connsiteY8" fmla="*/ 4133850 h 4705350"/>
              <a:gd name="connsiteX9" fmla="*/ 1068030 w 6687780"/>
              <a:gd name="connsiteY9" fmla="*/ 3962400 h 4705350"/>
              <a:gd name="connsiteX10" fmla="*/ 1191855 w 6687780"/>
              <a:gd name="connsiteY10" fmla="*/ 3790950 h 4705350"/>
              <a:gd name="connsiteX11" fmla="*/ 1477605 w 6687780"/>
              <a:gd name="connsiteY11" fmla="*/ 3733800 h 4705350"/>
              <a:gd name="connsiteX12" fmla="*/ 1572855 w 6687780"/>
              <a:gd name="connsiteY12" fmla="*/ 3867150 h 4705350"/>
              <a:gd name="connsiteX13" fmla="*/ 1677630 w 6687780"/>
              <a:gd name="connsiteY13" fmla="*/ 3962400 h 4705350"/>
              <a:gd name="connsiteX14" fmla="*/ 1782405 w 6687780"/>
              <a:gd name="connsiteY14" fmla="*/ 4000500 h 4705350"/>
              <a:gd name="connsiteX15" fmla="*/ 1820505 w 6687780"/>
              <a:gd name="connsiteY15" fmla="*/ 3924300 h 4705350"/>
              <a:gd name="connsiteX16" fmla="*/ 1887180 w 6687780"/>
              <a:gd name="connsiteY16" fmla="*/ 3790950 h 4705350"/>
              <a:gd name="connsiteX17" fmla="*/ 2011005 w 6687780"/>
              <a:gd name="connsiteY17" fmla="*/ 3619500 h 4705350"/>
              <a:gd name="connsiteX18" fmla="*/ 2115780 w 6687780"/>
              <a:gd name="connsiteY18" fmla="*/ 3543300 h 4705350"/>
              <a:gd name="connsiteX19" fmla="*/ 2211030 w 6687780"/>
              <a:gd name="connsiteY19" fmla="*/ 3448050 h 4705350"/>
              <a:gd name="connsiteX20" fmla="*/ 2344380 w 6687780"/>
              <a:gd name="connsiteY20" fmla="*/ 3514725 h 4705350"/>
              <a:gd name="connsiteX21" fmla="*/ 2620605 w 6687780"/>
              <a:gd name="connsiteY21" fmla="*/ 3619500 h 4705350"/>
              <a:gd name="connsiteX22" fmla="*/ 3030180 w 6687780"/>
              <a:gd name="connsiteY22" fmla="*/ 3867150 h 4705350"/>
              <a:gd name="connsiteX23" fmla="*/ 3154005 w 6687780"/>
              <a:gd name="connsiteY23" fmla="*/ 3867150 h 4705350"/>
              <a:gd name="connsiteX24" fmla="*/ 3182580 w 6687780"/>
              <a:gd name="connsiteY24" fmla="*/ 3705225 h 4705350"/>
              <a:gd name="connsiteX25" fmla="*/ 3334980 w 6687780"/>
              <a:gd name="connsiteY25" fmla="*/ 3743325 h 4705350"/>
              <a:gd name="connsiteX26" fmla="*/ 3477855 w 6687780"/>
              <a:gd name="connsiteY26" fmla="*/ 3771900 h 4705350"/>
              <a:gd name="connsiteX27" fmla="*/ 3715980 w 6687780"/>
              <a:gd name="connsiteY27" fmla="*/ 3705225 h 4705350"/>
              <a:gd name="connsiteX28" fmla="*/ 3982680 w 6687780"/>
              <a:gd name="connsiteY28" fmla="*/ 3657600 h 4705350"/>
              <a:gd name="connsiteX29" fmla="*/ 4116030 w 6687780"/>
              <a:gd name="connsiteY29" fmla="*/ 3552825 h 4705350"/>
              <a:gd name="connsiteX30" fmla="*/ 4201755 w 6687780"/>
              <a:gd name="connsiteY30" fmla="*/ 3514725 h 4705350"/>
              <a:gd name="connsiteX31" fmla="*/ 4487505 w 6687780"/>
              <a:gd name="connsiteY31" fmla="*/ 3581400 h 4705350"/>
              <a:gd name="connsiteX32" fmla="*/ 4592280 w 6687780"/>
              <a:gd name="connsiteY32" fmla="*/ 3648075 h 4705350"/>
              <a:gd name="connsiteX33" fmla="*/ 4839930 w 6687780"/>
              <a:gd name="connsiteY33" fmla="*/ 3533775 h 4705350"/>
              <a:gd name="connsiteX34" fmla="*/ 5011380 w 6687780"/>
              <a:gd name="connsiteY34" fmla="*/ 3524250 h 4705350"/>
              <a:gd name="connsiteX35" fmla="*/ 5182830 w 6687780"/>
              <a:gd name="connsiteY35" fmla="*/ 3457575 h 4705350"/>
              <a:gd name="connsiteX36" fmla="*/ 5268555 w 6687780"/>
              <a:gd name="connsiteY36" fmla="*/ 3390900 h 4705350"/>
              <a:gd name="connsiteX37" fmla="*/ 5382855 w 6687780"/>
              <a:gd name="connsiteY37" fmla="*/ 3305175 h 4705350"/>
              <a:gd name="connsiteX38" fmla="*/ 5516205 w 6687780"/>
              <a:gd name="connsiteY38" fmla="*/ 3333750 h 4705350"/>
              <a:gd name="connsiteX39" fmla="*/ 5735280 w 6687780"/>
              <a:gd name="connsiteY39" fmla="*/ 3371850 h 4705350"/>
              <a:gd name="connsiteX40" fmla="*/ 5925780 w 6687780"/>
              <a:gd name="connsiteY40" fmla="*/ 3400425 h 4705350"/>
              <a:gd name="connsiteX41" fmla="*/ 5925780 w 6687780"/>
              <a:gd name="connsiteY41" fmla="*/ 3276600 h 4705350"/>
              <a:gd name="connsiteX42" fmla="*/ 5878155 w 6687780"/>
              <a:gd name="connsiteY42" fmla="*/ 3200400 h 4705350"/>
              <a:gd name="connsiteX43" fmla="*/ 5840055 w 6687780"/>
              <a:gd name="connsiteY43" fmla="*/ 3105150 h 4705350"/>
              <a:gd name="connsiteX44" fmla="*/ 5830530 w 6687780"/>
              <a:gd name="connsiteY44" fmla="*/ 2933700 h 4705350"/>
              <a:gd name="connsiteX45" fmla="*/ 5801955 w 6687780"/>
              <a:gd name="connsiteY45" fmla="*/ 2847975 h 4705350"/>
              <a:gd name="connsiteX46" fmla="*/ 5821005 w 6687780"/>
              <a:gd name="connsiteY46" fmla="*/ 2514600 h 4705350"/>
              <a:gd name="connsiteX47" fmla="*/ 5982930 w 6687780"/>
              <a:gd name="connsiteY47" fmla="*/ 2238375 h 4705350"/>
              <a:gd name="connsiteX48" fmla="*/ 6087705 w 6687780"/>
              <a:gd name="connsiteY48" fmla="*/ 2095500 h 4705350"/>
              <a:gd name="connsiteX49" fmla="*/ 6087705 w 6687780"/>
              <a:gd name="connsiteY49" fmla="*/ 1885950 h 4705350"/>
              <a:gd name="connsiteX50" fmla="*/ 6078180 w 6687780"/>
              <a:gd name="connsiteY50" fmla="*/ 1743075 h 4705350"/>
              <a:gd name="connsiteX51" fmla="*/ 6040080 w 6687780"/>
              <a:gd name="connsiteY51" fmla="*/ 1676400 h 4705350"/>
              <a:gd name="connsiteX52" fmla="*/ 6001980 w 6687780"/>
              <a:gd name="connsiteY52" fmla="*/ 1485900 h 4705350"/>
              <a:gd name="connsiteX53" fmla="*/ 6021030 w 6687780"/>
              <a:gd name="connsiteY53" fmla="*/ 1323975 h 4705350"/>
              <a:gd name="connsiteX54" fmla="*/ 6097230 w 6687780"/>
              <a:gd name="connsiteY54" fmla="*/ 1228725 h 4705350"/>
              <a:gd name="connsiteX55" fmla="*/ 6087705 w 6687780"/>
              <a:gd name="connsiteY55" fmla="*/ 1076325 h 4705350"/>
              <a:gd name="connsiteX56" fmla="*/ 6087705 w 6687780"/>
              <a:gd name="connsiteY56" fmla="*/ 971550 h 4705350"/>
              <a:gd name="connsiteX57" fmla="*/ 6211530 w 6687780"/>
              <a:gd name="connsiteY57" fmla="*/ 762000 h 4705350"/>
              <a:gd name="connsiteX58" fmla="*/ 6221055 w 6687780"/>
              <a:gd name="connsiteY58" fmla="*/ 657225 h 4705350"/>
              <a:gd name="connsiteX59" fmla="*/ 6221055 w 6687780"/>
              <a:gd name="connsiteY59" fmla="*/ 581025 h 4705350"/>
              <a:gd name="connsiteX60" fmla="*/ 6306780 w 6687780"/>
              <a:gd name="connsiteY60" fmla="*/ 428625 h 4705350"/>
              <a:gd name="connsiteX61" fmla="*/ 6344880 w 6687780"/>
              <a:gd name="connsiteY61" fmla="*/ 314325 h 4705350"/>
              <a:gd name="connsiteX62" fmla="*/ 6468705 w 6687780"/>
              <a:gd name="connsiteY62" fmla="*/ 171450 h 4705350"/>
              <a:gd name="connsiteX63" fmla="*/ 6563955 w 6687780"/>
              <a:gd name="connsiteY63" fmla="*/ 76200 h 4705350"/>
              <a:gd name="connsiteX64" fmla="*/ 6687780 w 6687780"/>
              <a:gd name="connsiteY64" fmla="*/ 0 h 4705350"/>
              <a:gd name="connsiteX0" fmla="*/ 1230 w 6563955"/>
              <a:gd name="connsiteY0" fmla="*/ 4629150 h 4629150"/>
              <a:gd name="connsiteX1" fmla="*/ 29805 w 6563955"/>
              <a:gd name="connsiteY1" fmla="*/ 4495800 h 4629150"/>
              <a:gd name="connsiteX2" fmla="*/ 201255 w 6563955"/>
              <a:gd name="connsiteY2" fmla="*/ 4457700 h 4629150"/>
              <a:gd name="connsiteX3" fmla="*/ 391755 w 6563955"/>
              <a:gd name="connsiteY3" fmla="*/ 4505325 h 4629150"/>
              <a:gd name="connsiteX4" fmla="*/ 534630 w 6563955"/>
              <a:gd name="connsiteY4" fmla="*/ 4457700 h 4629150"/>
              <a:gd name="connsiteX5" fmla="*/ 677505 w 6563955"/>
              <a:gd name="connsiteY5" fmla="*/ 4438650 h 4629150"/>
              <a:gd name="connsiteX6" fmla="*/ 820380 w 6563955"/>
              <a:gd name="connsiteY6" fmla="*/ 4286250 h 4629150"/>
              <a:gd name="connsiteX7" fmla="*/ 820380 w 6563955"/>
              <a:gd name="connsiteY7" fmla="*/ 4181475 h 4629150"/>
              <a:gd name="connsiteX8" fmla="*/ 991830 w 6563955"/>
              <a:gd name="connsiteY8" fmla="*/ 4057650 h 4629150"/>
              <a:gd name="connsiteX9" fmla="*/ 1068030 w 6563955"/>
              <a:gd name="connsiteY9" fmla="*/ 3886200 h 4629150"/>
              <a:gd name="connsiteX10" fmla="*/ 1191855 w 6563955"/>
              <a:gd name="connsiteY10" fmla="*/ 3714750 h 4629150"/>
              <a:gd name="connsiteX11" fmla="*/ 1477605 w 6563955"/>
              <a:gd name="connsiteY11" fmla="*/ 3657600 h 4629150"/>
              <a:gd name="connsiteX12" fmla="*/ 1572855 w 6563955"/>
              <a:gd name="connsiteY12" fmla="*/ 3790950 h 4629150"/>
              <a:gd name="connsiteX13" fmla="*/ 1677630 w 6563955"/>
              <a:gd name="connsiteY13" fmla="*/ 3886200 h 4629150"/>
              <a:gd name="connsiteX14" fmla="*/ 1782405 w 6563955"/>
              <a:gd name="connsiteY14" fmla="*/ 3924300 h 4629150"/>
              <a:gd name="connsiteX15" fmla="*/ 1820505 w 6563955"/>
              <a:gd name="connsiteY15" fmla="*/ 3848100 h 4629150"/>
              <a:gd name="connsiteX16" fmla="*/ 1887180 w 6563955"/>
              <a:gd name="connsiteY16" fmla="*/ 3714750 h 4629150"/>
              <a:gd name="connsiteX17" fmla="*/ 2011005 w 6563955"/>
              <a:gd name="connsiteY17" fmla="*/ 3543300 h 4629150"/>
              <a:gd name="connsiteX18" fmla="*/ 2115780 w 6563955"/>
              <a:gd name="connsiteY18" fmla="*/ 3467100 h 4629150"/>
              <a:gd name="connsiteX19" fmla="*/ 2211030 w 6563955"/>
              <a:gd name="connsiteY19" fmla="*/ 3371850 h 4629150"/>
              <a:gd name="connsiteX20" fmla="*/ 2344380 w 6563955"/>
              <a:gd name="connsiteY20" fmla="*/ 3438525 h 4629150"/>
              <a:gd name="connsiteX21" fmla="*/ 2620605 w 6563955"/>
              <a:gd name="connsiteY21" fmla="*/ 3543300 h 4629150"/>
              <a:gd name="connsiteX22" fmla="*/ 3030180 w 6563955"/>
              <a:gd name="connsiteY22" fmla="*/ 3790950 h 4629150"/>
              <a:gd name="connsiteX23" fmla="*/ 3154005 w 6563955"/>
              <a:gd name="connsiteY23" fmla="*/ 3790950 h 4629150"/>
              <a:gd name="connsiteX24" fmla="*/ 3182580 w 6563955"/>
              <a:gd name="connsiteY24" fmla="*/ 3629025 h 4629150"/>
              <a:gd name="connsiteX25" fmla="*/ 3334980 w 6563955"/>
              <a:gd name="connsiteY25" fmla="*/ 3667125 h 4629150"/>
              <a:gd name="connsiteX26" fmla="*/ 3477855 w 6563955"/>
              <a:gd name="connsiteY26" fmla="*/ 3695700 h 4629150"/>
              <a:gd name="connsiteX27" fmla="*/ 3715980 w 6563955"/>
              <a:gd name="connsiteY27" fmla="*/ 3629025 h 4629150"/>
              <a:gd name="connsiteX28" fmla="*/ 3982680 w 6563955"/>
              <a:gd name="connsiteY28" fmla="*/ 3581400 h 4629150"/>
              <a:gd name="connsiteX29" fmla="*/ 4116030 w 6563955"/>
              <a:gd name="connsiteY29" fmla="*/ 3476625 h 4629150"/>
              <a:gd name="connsiteX30" fmla="*/ 4201755 w 6563955"/>
              <a:gd name="connsiteY30" fmla="*/ 3438525 h 4629150"/>
              <a:gd name="connsiteX31" fmla="*/ 4487505 w 6563955"/>
              <a:gd name="connsiteY31" fmla="*/ 3505200 h 4629150"/>
              <a:gd name="connsiteX32" fmla="*/ 4592280 w 6563955"/>
              <a:gd name="connsiteY32" fmla="*/ 3571875 h 4629150"/>
              <a:gd name="connsiteX33" fmla="*/ 4839930 w 6563955"/>
              <a:gd name="connsiteY33" fmla="*/ 3457575 h 4629150"/>
              <a:gd name="connsiteX34" fmla="*/ 5011380 w 6563955"/>
              <a:gd name="connsiteY34" fmla="*/ 3448050 h 4629150"/>
              <a:gd name="connsiteX35" fmla="*/ 5182830 w 6563955"/>
              <a:gd name="connsiteY35" fmla="*/ 3381375 h 4629150"/>
              <a:gd name="connsiteX36" fmla="*/ 5268555 w 6563955"/>
              <a:gd name="connsiteY36" fmla="*/ 3314700 h 4629150"/>
              <a:gd name="connsiteX37" fmla="*/ 5382855 w 6563955"/>
              <a:gd name="connsiteY37" fmla="*/ 3228975 h 4629150"/>
              <a:gd name="connsiteX38" fmla="*/ 5516205 w 6563955"/>
              <a:gd name="connsiteY38" fmla="*/ 3257550 h 4629150"/>
              <a:gd name="connsiteX39" fmla="*/ 5735280 w 6563955"/>
              <a:gd name="connsiteY39" fmla="*/ 3295650 h 4629150"/>
              <a:gd name="connsiteX40" fmla="*/ 5925780 w 6563955"/>
              <a:gd name="connsiteY40" fmla="*/ 3324225 h 4629150"/>
              <a:gd name="connsiteX41" fmla="*/ 5925780 w 6563955"/>
              <a:gd name="connsiteY41" fmla="*/ 3200400 h 4629150"/>
              <a:gd name="connsiteX42" fmla="*/ 5878155 w 6563955"/>
              <a:gd name="connsiteY42" fmla="*/ 3124200 h 4629150"/>
              <a:gd name="connsiteX43" fmla="*/ 5840055 w 6563955"/>
              <a:gd name="connsiteY43" fmla="*/ 3028950 h 4629150"/>
              <a:gd name="connsiteX44" fmla="*/ 5830530 w 6563955"/>
              <a:gd name="connsiteY44" fmla="*/ 2857500 h 4629150"/>
              <a:gd name="connsiteX45" fmla="*/ 5801955 w 6563955"/>
              <a:gd name="connsiteY45" fmla="*/ 2771775 h 4629150"/>
              <a:gd name="connsiteX46" fmla="*/ 5821005 w 6563955"/>
              <a:gd name="connsiteY46" fmla="*/ 2438400 h 4629150"/>
              <a:gd name="connsiteX47" fmla="*/ 5982930 w 6563955"/>
              <a:gd name="connsiteY47" fmla="*/ 2162175 h 4629150"/>
              <a:gd name="connsiteX48" fmla="*/ 6087705 w 6563955"/>
              <a:gd name="connsiteY48" fmla="*/ 2019300 h 4629150"/>
              <a:gd name="connsiteX49" fmla="*/ 6087705 w 6563955"/>
              <a:gd name="connsiteY49" fmla="*/ 1809750 h 4629150"/>
              <a:gd name="connsiteX50" fmla="*/ 6078180 w 6563955"/>
              <a:gd name="connsiteY50" fmla="*/ 1666875 h 4629150"/>
              <a:gd name="connsiteX51" fmla="*/ 6040080 w 6563955"/>
              <a:gd name="connsiteY51" fmla="*/ 1600200 h 4629150"/>
              <a:gd name="connsiteX52" fmla="*/ 6001980 w 6563955"/>
              <a:gd name="connsiteY52" fmla="*/ 1409700 h 4629150"/>
              <a:gd name="connsiteX53" fmla="*/ 6021030 w 6563955"/>
              <a:gd name="connsiteY53" fmla="*/ 1247775 h 4629150"/>
              <a:gd name="connsiteX54" fmla="*/ 6097230 w 6563955"/>
              <a:gd name="connsiteY54" fmla="*/ 1152525 h 4629150"/>
              <a:gd name="connsiteX55" fmla="*/ 6087705 w 6563955"/>
              <a:gd name="connsiteY55" fmla="*/ 1000125 h 4629150"/>
              <a:gd name="connsiteX56" fmla="*/ 6087705 w 6563955"/>
              <a:gd name="connsiteY56" fmla="*/ 895350 h 4629150"/>
              <a:gd name="connsiteX57" fmla="*/ 6211530 w 6563955"/>
              <a:gd name="connsiteY57" fmla="*/ 685800 h 4629150"/>
              <a:gd name="connsiteX58" fmla="*/ 6221055 w 6563955"/>
              <a:gd name="connsiteY58" fmla="*/ 581025 h 4629150"/>
              <a:gd name="connsiteX59" fmla="*/ 6221055 w 6563955"/>
              <a:gd name="connsiteY59" fmla="*/ 504825 h 4629150"/>
              <a:gd name="connsiteX60" fmla="*/ 6306780 w 6563955"/>
              <a:gd name="connsiteY60" fmla="*/ 352425 h 4629150"/>
              <a:gd name="connsiteX61" fmla="*/ 6344880 w 6563955"/>
              <a:gd name="connsiteY61" fmla="*/ 238125 h 4629150"/>
              <a:gd name="connsiteX62" fmla="*/ 6468705 w 6563955"/>
              <a:gd name="connsiteY62" fmla="*/ 95250 h 4629150"/>
              <a:gd name="connsiteX63" fmla="*/ 6563955 w 6563955"/>
              <a:gd name="connsiteY63" fmla="*/ 0 h 4629150"/>
              <a:gd name="connsiteX0" fmla="*/ 1230 w 6468705"/>
              <a:gd name="connsiteY0" fmla="*/ 4533900 h 4533900"/>
              <a:gd name="connsiteX1" fmla="*/ 29805 w 6468705"/>
              <a:gd name="connsiteY1" fmla="*/ 4400550 h 4533900"/>
              <a:gd name="connsiteX2" fmla="*/ 201255 w 6468705"/>
              <a:gd name="connsiteY2" fmla="*/ 4362450 h 4533900"/>
              <a:gd name="connsiteX3" fmla="*/ 391755 w 6468705"/>
              <a:gd name="connsiteY3" fmla="*/ 4410075 h 4533900"/>
              <a:gd name="connsiteX4" fmla="*/ 534630 w 6468705"/>
              <a:gd name="connsiteY4" fmla="*/ 4362450 h 4533900"/>
              <a:gd name="connsiteX5" fmla="*/ 677505 w 6468705"/>
              <a:gd name="connsiteY5" fmla="*/ 4343400 h 4533900"/>
              <a:gd name="connsiteX6" fmla="*/ 820380 w 6468705"/>
              <a:gd name="connsiteY6" fmla="*/ 4191000 h 4533900"/>
              <a:gd name="connsiteX7" fmla="*/ 820380 w 6468705"/>
              <a:gd name="connsiteY7" fmla="*/ 4086225 h 4533900"/>
              <a:gd name="connsiteX8" fmla="*/ 991830 w 6468705"/>
              <a:gd name="connsiteY8" fmla="*/ 3962400 h 4533900"/>
              <a:gd name="connsiteX9" fmla="*/ 1068030 w 6468705"/>
              <a:gd name="connsiteY9" fmla="*/ 3790950 h 4533900"/>
              <a:gd name="connsiteX10" fmla="*/ 1191855 w 6468705"/>
              <a:gd name="connsiteY10" fmla="*/ 3619500 h 4533900"/>
              <a:gd name="connsiteX11" fmla="*/ 1477605 w 6468705"/>
              <a:gd name="connsiteY11" fmla="*/ 3562350 h 4533900"/>
              <a:gd name="connsiteX12" fmla="*/ 1572855 w 6468705"/>
              <a:gd name="connsiteY12" fmla="*/ 3695700 h 4533900"/>
              <a:gd name="connsiteX13" fmla="*/ 1677630 w 6468705"/>
              <a:gd name="connsiteY13" fmla="*/ 3790950 h 4533900"/>
              <a:gd name="connsiteX14" fmla="*/ 1782405 w 6468705"/>
              <a:gd name="connsiteY14" fmla="*/ 3829050 h 4533900"/>
              <a:gd name="connsiteX15" fmla="*/ 1820505 w 6468705"/>
              <a:gd name="connsiteY15" fmla="*/ 3752850 h 4533900"/>
              <a:gd name="connsiteX16" fmla="*/ 1887180 w 6468705"/>
              <a:gd name="connsiteY16" fmla="*/ 3619500 h 4533900"/>
              <a:gd name="connsiteX17" fmla="*/ 2011005 w 6468705"/>
              <a:gd name="connsiteY17" fmla="*/ 3448050 h 4533900"/>
              <a:gd name="connsiteX18" fmla="*/ 2115780 w 6468705"/>
              <a:gd name="connsiteY18" fmla="*/ 3371850 h 4533900"/>
              <a:gd name="connsiteX19" fmla="*/ 2211030 w 6468705"/>
              <a:gd name="connsiteY19" fmla="*/ 3276600 h 4533900"/>
              <a:gd name="connsiteX20" fmla="*/ 2344380 w 6468705"/>
              <a:gd name="connsiteY20" fmla="*/ 3343275 h 4533900"/>
              <a:gd name="connsiteX21" fmla="*/ 2620605 w 6468705"/>
              <a:gd name="connsiteY21" fmla="*/ 3448050 h 4533900"/>
              <a:gd name="connsiteX22" fmla="*/ 3030180 w 6468705"/>
              <a:gd name="connsiteY22" fmla="*/ 3695700 h 4533900"/>
              <a:gd name="connsiteX23" fmla="*/ 3154005 w 6468705"/>
              <a:gd name="connsiteY23" fmla="*/ 3695700 h 4533900"/>
              <a:gd name="connsiteX24" fmla="*/ 3182580 w 6468705"/>
              <a:gd name="connsiteY24" fmla="*/ 3533775 h 4533900"/>
              <a:gd name="connsiteX25" fmla="*/ 3334980 w 6468705"/>
              <a:gd name="connsiteY25" fmla="*/ 3571875 h 4533900"/>
              <a:gd name="connsiteX26" fmla="*/ 3477855 w 6468705"/>
              <a:gd name="connsiteY26" fmla="*/ 3600450 h 4533900"/>
              <a:gd name="connsiteX27" fmla="*/ 3715980 w 6468705"/>
              <a:gd name="connsiteY27" fmla="*/ 3533775 h 4533900"/>
              <a:gd name="connsiteX28" fmla="*/ 3982680 w 6468705"/>
              <a:gd name="connsiteY28" fmla="*/ 3486150 h 4533900"/>
              <a:gd name="connsiteX29" fmla="*/ 4116030 w 6468705"/>
              <a:gd name="connsiteY29" fmla="*/ 3381375 h 4533900"/>
              <a:gd name="connsiteX30" fmla="*/ 4201755 w 6468705"/>
              <a:gd name="connsiteY30" fmla="*/ 3343275 h 4533900"/>
              <a:gd name="connsiteX31" fmla="*/ 4487505 w 6468705"/>
              <a:gd name="connsiteY31" fmla="*/ 3409950 h 4533900"/>
              <a:gd name="connsiteX32" fmla="*/ 4592280 w 6468705"/>
              <a:gd name="connsiteY32" fmla="*/ 3476625 h 4533900"/>
              <a:gd name="connsiteX33" fmla="*/ 4839930 w 6468705"/>
              <a:gd name="connsiteY33" fmla="*/ 3362325 h 4533900"/>
              <a:gd name="connsiteX34" fmla="*/ 5011380 w 6468705"/>
              <a:gd name="connsiteY34" fmla="*/ 3352800 h 4533900"/>
              <a:gd name="connsiteX35" fmla="*/ 5182830 w 6468705"/>
              <a:gd name="connsiteY35" fmla="*/ 3286125 h 4533900"/>
              <a:gd name="connsiteX36" fmla="*/ 5268555 w 6468705"/>
              <a:gd name="connsiteY36" fmla="*/ 3219450 h 4533900"/>
              <a:gd name="connsiteX37" fmla="*/ 5382855 w 6468705"/>
              <a:gd name="connsiteY37" fmla="*/ 3133725 h 4533900"/>
              <a:gd name="connsiteX38" fmla="*/ 5516205 w 6468705"/>
              <a:gd name="connsiteY38" fmla="*/ 3162300 h 4533900"/>
              <a:gd name="connsiteX39" fmla="*/ 5735280 w 6468705"/>
              <a:gd name="connsiteY39" fmla="*/ 3200400 h 4533900"/>
              <a:gd name="connsiteX40" fmla="*/ 5925780 w 6468705"/>
              <a:gd name="connsiteY40" fmla="*/ 3228975 h 4533900"/>
              <a:gd name="connsiteX41" fmla="*/ 5925780 w 6468705"/>
              <a:gd name="connsiteY41" fmla="*/ 3105150 h 4533900"/>
              <a:gd name="connsiteX42" fmla="*/ 5878155 w 6468705"/>
              <a:gd name="connsiteY42" fmla="*/ 3028950 h 4533900"/>
              <a:gd name="connsiteX43" fmla="*/ 5840055 w 6468705"/>
              <a:gd name="connsiteY43" fmla="*/ 2933700 h 4533900"/>
              <a:gd name="connsiteX44" fmla="*/ 5830530 w 6468705"/>
              <a:gd name="connsiteY44" fmla="*/ 2762250 h 4533900"/>
              <a:gd name="connsiteX45" fmla="*/ 5801955 w 6468705"/>
              <a:gd name="connsiteY45" fmla="*/ 2676525 h 4533900"/>
              <a:gd name="connsiteX46" fmla="*/ 5821005 w 6468705"/>
              <a:gd name="connsiteY46" fmla="*/ 2343150 h 4533900"/>
              <a:gd name="connsiteX47" fmla="*/ 5982930 w 6468705"/>
              <a:gd name="connsiteY47" fmla="*/ 2066925 h 4533900"/>
              <a:gd name="connsiteX48" fmla="*/ 6087705 w 6468705"/>
              <a:gd name="connsiteY48" fmla="*/ 1924050 h 4533900"/>
              <a:gd name="connsiteX49" fmla="*/ 6087705 w 6468705"/>
              <a:gd name="connsiteY49" fmla="*/ 1714500 h 4533900"/>
              <a:gd name="connsiteX50" fmla="*/ 6078180 w 6468705"/>
              <a:gd name="connsiteY50" fmla="*/ 1571625 h 4533900"/>
              <a:gd name="connsiteX51" fmla="*/ 6040080 w 6468705"/>
              <a:gd name="connsiteY51" fmla="*/ 1504950 h 4533900"/>
              <a:gd name="connsiteX52" fmla="*/ 6001980 w 6468705"/>
              <a:gd name="connsiteY52" fmla="*/ 1314450 h 4533900"/>
              <a:gd name="connsiteX53" fmla="*/ 6021030 w 6468705"/>
              <a:gd name="connsiteY53" fmla="*/ 1152525 h 4533900"/>
              <a:gd name="connsiteX54" fmla="*/ 6097230 w 6468705"/>
              <a:gd name="connsiteY54" fmla="*/ 1057275 h 4533900"/>
              <a:gd name="connsiteX55" fmla="*/ 6087705 w 6468705"/>
              <a:gd name="connsiteY55" fmla="*/ 904875 h 4533900"/>
              <a:gd name="connsiteX56" fmla="*/ 6087705 w 6468705"/>
              <a:gd name="connsiteY56" fmla="*/ 800100 h 4533900"/>
              <a:gd name="connsiteX57" fmla="*/ 6211530 w 6468705"/>
              <a:gd name="connsiteY57" fmla="*/ 590550 h 4533900"/>
              <a:gd name="connsiteX58" fmla="*/ 6221055 w 6468705"/>
              <a:gd name="connsiteY58" fmla="*/ 485775 h 4533900"/>
              <a:gd name="connsiteX59" fmla="*/ 6221055 w 6468705"/>
              <a:gd name="connsiteY59" fmla="*/ 409575 h 4533900"/>
              <a:gd name="connsiteX60" fmla="*/ 6306780 w 6468705"/>
              <a:gd name="connsiteY60" fmla="*/ 257175 h 4533900"/>
              <a:gd name="connsiteX61" fmla="*/ 6344880 w 6468705"/>
              <a:gd name="connsiteY61" fmla="*/ 142875 h 4533900"/>
              <a:gd name="connsiteX62" fmla="*/ 6468705 w 6468705"/>
              <a:gd name="connsiteY62" fmla="*/ 0 h 4533900"/>
              <a:gd name="connsiteX0" fmla="*/ 1230 w 6344880"/>
              <a:gd name="connsiteY0" fmla="*/ 4391025 h 4391025"/>
              <a:gd name="connsiteX1" fmla="*/ 29805 w 6344880"/>
              <a:gd name="connsiteY1" fmla="*/ 4257675 h 4391025"/>
              <a:gd name="connsiteX2" fmla="*/ 201255 w 6344880"/>
              <a:gd name="connsiteY2" fmla="*/ 4219575 h 4391025"/>
              <a:gd name="connsiteX3" fmla="*/ 391755 w 6344880"/>
              <a:gd name="connsiteY3" fmla="*/ 4267200 h 4391025"/>
              <a:gd name="connsiteX4" fmla="*/ 534630 w 6344880"/>
              <a:gd name="connsiteY4" fmla="*/ 4219575 h 4391025"/>
              <a:gd name="connsiteX5" fmla="*/ 677505 w 6344880"/>
              <a:gd name="connsiteY5" fmla="*/ 4200525 h 4391025"/>
              <a:gd name="connsiteX6" fmla="*/ 820380 w 6344880"/>
              <a:gd name="connsiteY6" fmla="*/ 4048125 h 4391025"/>
              <a:gd name="connsiteX7" fmla="*/ 820380 w 6344880"/>
              <a:gd name="connsiteY7" fmla="*/ 3943350 h 4391025"/>
              <a:gd name="connsiteX8" fmla="*/ 991830 w 6344880"/>
              <a:gd name="connsiteY8" fmla="*/ 3819525 h 4391025"/>
              <a:gd name="connsiteX9" fmla="*/ 1068030 w 6344880"/>
              <a:gd name="connsiteY9" fmla="*/ 3648075 h 4391025"/>
              <a:gd name="connsiteX10" fmla="*/ 1191855 w 6344880"/>
              <a:gd name="connsiteY10" fmla="*/ 3476625 h 4391025"/>
              <a:gd name="connsiteX11" fmla="*/ 1477605 w 6344880"/>
              <a:gd name="connsiteY11" fmla="*/ 3419475 h 4391025"/>
              <a:gd name="connsiteX12" fmla="*/ 1572855 w 6344880"/>
              <a:gd name="connsiteY12" fmla="*/ 3552825 h 4391025"/>
              <a:gd name="connsiteX13" fmla="*/ 1677630 w 6344880"/>
              <a:gd name="connsiteY13" fmla="*/ 3648075 h 4391025"/>
              <a:gd name="connsiteX14" fmla="*/ 1782405 w 6344880"/>
              <a:gd name="connsiteY14" fmla="*/ 3686175 h 4391025"/>
              <a:gd name="connsiteX15" fmla="*/ 1820505 w 6344880"/>
              <a:gd name="connsiteY15" fmla="*/ 3609975 h 4391025"/>
              <a:gd name="connsiteX16" fmla="*/ 1887180 w 6344880"/>
              <a:gd name="connsiteY16" fmla="*/ 3476625 h 4391025"/>
              <a:gd name="connsiteX17" fmla="*/ 2011005 w 6344880"/>
              <a:gd name="connsiteY17" fmla="*/ 3305175 h 4391025"/>
              <a:gd name="connsiteX18" fmla="*/ 2115780 w 6344880"/>
              <a:gd name="connsiteY18" fmla="*/ 3228975 h 4391025"/>
              <a:gd name="connsiteX19" fmla="*/ 2211030 w 6344880"/>
              <a:gd name="connsiteY19" fmla="*/ 3133725 h 4391025"/>
              <a:gd name="connsiteX20" fmla="*/ 2344380 w 6344880"/>
              <a:gd name="connsiteY20" fmla="*/ 3200400 h 4391025"/>
              <a:gd name="connsiteX21" fmla="*/ 2620605 w 6344880"/>
              <a:gd name="connsiteY21" fmla="*/ 3305175 h 4391025"/>
              <a:gd name="connsiteX22" fmla="*/ 3030180 w 6344880"/>
              <a:gd name="connsiteY22" fmla="*/ 3552825 h 4391025"/>
              <a:gd name="connsiteX23" fmla="*/ 3154005 w 6344880"/>
              <a:gd name="connsiteY23" fmla="*/ 3552825 h 4391025"/>
              <a:gd name="connsiteX24" fmla="*/ 3182580 w 6344880"/>
              <a:gd name="connsiteY24" fmla="*/ 3390900 h 4391025"/>
              <a:gd name="connsiteX25" fmla="*/ 3334980 w 6344880"/>
              <a:gd name="connsiteY25" fmla="*/ 3429000 h 4391025"/>
              <a:gd name="connsiteX26" fmla="*/ 3477855 w 6344880"/>
              <a:gd name="connsiteY26" fmla="*/ 3457575 h 4391025"/>
              <a:gd name="connsiteX27" fmla="*/ 3715980 w 6344880"/>
              <a:gd name="connsiteY27" fmla="*/ 3390900 h 4391025"/>
              <a:gd name="connsiteX28" fmla="*/ 3982680 w 6344880"/>
              <a:gd name="connsiteY28" fmla="*/ 3343275 h 4391025"/>
              <a:gd name="connsiteX29" fmla="*/ 4116030 w 6344880"/>
              <a:gd name="connsiteY29" fmla="*/ 3238500 h 4391025"/>
              <a:gd name="connsiteX30" fmla="*/ 4201755 w 6344880"/>
              <a:gd name="connsiteY30" fmla="*/ 3200400 h 4391025"/>
              <a:gd name="connsiteX31" fmla="*/ 4487505 w 6344880"/>
              <a:gd name="connsiteY31" fmla="*/ 3267075 h 4391025"/>
              <a:gd name="connsiteX32" fmla="*/ 4592280 w 6344880"/>
              <a:gd name="connsiteY32" fmla="*/ 3333750 h 4391025"/>
              <a:gd name="connsiteX33" fmla="*/ 4839930 w 6344880"/>
              <a:gd name="connsiteY33" fmla="*/ 3219450 h 4391025"/>
              <a:gd name="connsiteX34" fmla="*/ 5011380 w 6344880"/>
              <a:gd name="connsiteY34" fmla="*/ 3209925 h 4391025"/>
              <a:gd name="connsiteX35" fmla="*/ 5182830 w 6344880"/>
              <a:gd name="connsiteY35" fmla="*/ 3143250 h 4391025"/>
              <a:gd name="connsiteX36" fmla="*/ 5268555 w 6344880"/>
              <a:gd name="connsiteY36" fmla="*/ 3076575 h 4391025"/>
              <a:gd name="connsiteX37" fmla="*/ 5382855 w 6344880"/>
              <a:gd name="connsiteY37" fmla="*/ 2990850 h 4391025"/>
              <a:gd name="connsiteX38" fmla="*/ 5516205 w 6344880"/>
              <a:gd name="connsiteY38" fmla="*/ 3019425 h 4391025"/>
              <a:gd name="connsiteX39" fmla="*/ 5735280 w 6344880"/>
              <a:gd name="connsiteY39" fmla="*/ 3057525 h 4391025"/>
              <a:gd name="connsiteX40" fmla="*/ 5925780 w 6344880"/>
              <a:gd name="connsiteY40" fmla="*/ 3086100 h 4391025"/>
              <a:gd name="connsiteX41" fmla="*/ 5925780 w 6344880"/>
              <a:gd name="connsiteY41" fmla="*/ 2962275 h 4391025"/>
              <a:gd name="connsiteX42" fmla="*/ 5878155 w 6344880"/>
              <a:gd name="connsiteY42" fmla="*/ 2886075 h 4391025"/>
              <a:gd name="connsiteX43" fmla="*/ 5840055 w 6344880"/>
              <a:gd name="connsiteY43" fmla="*/ 2790825 h 4391025"/>
              <a:gd name="connsiteX44" fmla="*/ 5830530 w 6344880"/>
              <a:gd name="connsiteY44" fmla="*/ 2619375 h 4391025"/>
              <a:gd name="connsiteX45" fmla="*/ 5801955 w 6344880"/>
              <a:gd name="connsiteY45" fmla="*/ 2533650 h 4391025"/>
              <a:gd name="connsiteX46" fmla="*/ 5821005 w 6344880"/>
              <a:gd name="connsiteY46" fmla="*/ 2200275 h 4391025"/>
              <a:gd name="connsiteX47" fmla="*/ 5982930 w 6344880"/>
              <a:gd name="connsiteY47" fmla="*/ 1924050 h 4391025"/>
              <a:gd name="connsiteX48" fmla="*/ 6087705 w 6344880"/>
              <a:gd name="connsiteY48" fmla="*/ 1781175 h 4391025"/>
              <a:gd name="connsiteX49" fmla="*/ 6087705 w 6344880"/>
              <a:gd name="connsiteY49" fmla="*/ 1571625 h 4391025"/>
              <a:gd name="connsiteX50" fmla="*/ 6078180 w 6344880"/>
              <a:gd name="connsiteY50" fmla="*/ 1428750 h 4391025"/>
              <a:gd name="connsiteX51" fmla="*/ 6040080 w 6344880"/>
              <a:gd name="connsiteY51" fmla="*/ 1362075 h 4391025"/>
              <a:gd name="connsiteX52" fmla="*/ 6001980 w 6344880"/>
              <a:gd name="connsiteY52" fmla="*/ 1171575 h 4391025"/>
              <a:gd name="connsiteX53" fmla="*/ 6021030 w 6344880"/>
              <a:gd name="connsiteY53" fmla="*/ 1009650 h 4391025"/>
              <a:gd name="connsiteX54" fmla="*/ 6097230 w 6344880"/>
              <a:gd name="connsiteY54" fmla="*/ 914400 h 4391025"/>
              <a:gd name="connsiteX55" fmla="*/ 6087705 w 6344880"/>
              <a:gd name="connsiteY55" fmla="*/ 762000 h 4391025"/>
              <a:gd name="connsiteX56" fmla="*/ 6087705 w 6344880"/>
              <a:gd name="connsiteY56" fmla="*/ 657225 h 4391025"/>
              <a:gd name="connsiteX57" fmla="*/ 6211530 w 6344880"/>
              <a:gd name="connsiteY57" fmla="*/ 447675 h 4391025"/>
              <a:gd name="connsiteX58" fmla="*/ 6221055 w 6344880"/>
              <a:gd name="connsiteY58" fmla="*/ 342900 h 4391025"/>
              <a:gd name="connsiteX59" fmla="*/ 6221055 w 6344880"/>
              <a:gd name="connsiteY59" fmla="*/ 266700 h 4391025"/>
              <a:gd name="connsiteX60" fmla="*/ 6306780 w 6344880"/>
              <a:gd name="connsiteY60" fmla="*/ 114300 h 4391025"/>
              <a:gd name="connsiteX61" fmla="*/ 6344880 w 6344880"/>
              <a:gd name="connsiteY61" fmla="*/ 0 h 4391025"/>
              <a:gd name="connsiteX0" fmla="*/ 1230 w 6306780"/>
              <a:gd name="connsiteY0" fmla="*/ 4276725 h 4276725"/>
              <a:gd name="connsiteX1" fmla="*/ 29805 w 6306780"/>
              <a:gd name="connsiteY1" fmla="*/ 4143375 h 4276725"/>
              <a:gd name="connsiteX2" fmla="*/ 201255 w 6306780"/>
              <a:gd name="connsiteY2" fmla="*/ 4105275 h 4276725"/>
              <a:gd name="connsiteX3" fmla="*/ 391755 w 6306780"/>
              <a:gd name="connsiteY3" fmla="*/ 4152900 h 4276725"/>
              <a:gd name="connsiteX4" fmla="*/ 534630 w 6306780"/>
              <a:gd name="connsiteY4" fmla="*/ 4105275 h 4276725"/>
              <a:gd name="connsiteX5" fmla="*/ 677505 w 6306780"/>
              <a:gd name="connsiteY5" fmla="*/ 4086225 h 4276725"/>
              <a:gd name="connsiteX6" fmla="*/ 820380 w 6306780"/>
              <a:gd name="connsiteY6" fmla="*/ 3933825 h 4276725"/>
              <a:gd name="connsiteX7" fmla="*/ 820380 w 6306780"/>
              <a:gd name="connsiteY7" fmla="*/ 3829050 h 4276725"/>
              <a:gd name="connsiteX8" fmla="*/ 991830 w 6306780"/>
              <a:gd name="connsiteY8" fmla="*/ 3705225 h 4276725"/>
              <a:gd name="connsiteX9" fmla="*/ 1068030 w 6306780"/>
              <a:gd name="connsiteY9" fmla="*/ 3533775 h 4276725"/>
              <a:gd name="connsiteX10" fmla="*/ 1191855 w 6306780"/>
              <a:gd name="connsiteY10" fmla="*/ 3362325 h 4276725"/>
              <a:gd name="connsiteX11" fmla="*/ 1477605 w 6306780"/>
              <a:gd name="connsiteY11" fmla="*/ 3305175 h 4276725"/>
              <a:gd name="connsiteX12" fmla="*/ 1572855 w 6306780"/>
              <a:gd name="connsiteY12" fmla="*/ 3438525 h 4276725"/>
              <a:gd name="connsiteX13" fmla="*/ 1677630 w 6306780"/>
              <a:gd name="connsiteY13" fmla="*/ 3533775 h 4276725"/>
              <a:gd name="connsiteX14" fmla="*/ 1782405 w 6306780"/>
              <a:gd name="connsiteY14" fmla="*/ 3571875 h 4276725"/>
              <a:gd name="connsiteX15" fmla="*/ 1820505 w 6306780"/>
              <a:gd name="connsiteY15" fmla="*/ 3495675 h 4276725"/>
              <a:gd name="connsiteX16" fmla="*/ 1887180 w 6306780"/>
              <a:gd name="connsiteY16" fmla="*/ 3362325 h 4276725"/>
              <a:gd name="connsiteX17" fmla="*/ 2011005 w 6306780"/>
              <a:gd name="connsiteY17" fmla="*/ 3190875 h 4276725"/>
              <a:gd name="connsiteX18" fmla="*/ 2115780 w 6306780"/>
              <a:gd name="connsiteY18" fmla="*/ 3114675 h 4276725"/>
              <a:gd name="connsiteX19" fmla="*/ 2211030 w 6306780"/>
              <a:gd name="connsiteY19" fmla="*/ 3019425 h 4276725"/>
              <a:gd name="connsiteX20" fmla="*/ 2344380 w 6306780"/>
              <a:gd name="connsiteY20" fmla="*/ 3086100 h 4276725"/>
              <a:gd name="connsiteX21" fmla="*/ 2620605 w 6306780"/>
              <a:gd name="connsiteY21" fmla="*/ 3190875 h 4276725"/>
              <a:gd name="connsiteX22" fmla="*/ 3030180 w 6306780"/>
              <a:gd name="connsiteY22" fmla="*/ 3438525 h 4276725"/>
              <a:gd name="connsiteX23" fmla="*/ 3154005 w 6306780"/>
              <a:gd name="connsiteY23" fmla="*/ 3438525 h 4276725"/>
              <a:gd name="connsiteX24" fmla="*/ 3182580 w 6306780"/>
              <a:gd name="connsiteY24" fmla="*/ 3276600 h 4276725"/>
              <a:gd name="connsiteX25" fmla="*/ 3334980 w 6306780"/>
              <a:gd name="connsiteY25" fmla="*/ 3314700 h 4276725"/>
              <a:gd name="connsiteX26" fmla="*/ 3477855 w 6306780"/>
              <a:gd name="connsiteY26" fmla="*/ 3343275 h 4276725"/>
              <a:gd name="connsiteX27" fmla="*/ 3715980 w 6306780"/>
              <a:gd name="connsiteY27" fmla="*/ 3276600 h 4276725"/>
              <a:gd name="connsiteX28" fmla="*/ 3982680 w 6306780"/>
              <a:gd name="connsiteY28" fmla="*/ 3228975 h 4276725"/>
              <a:gd name="connsiteX29" fmla="*/ 4116030 w 6306780"/>
              <a:gd name="connsiteY29" fmla="*/ 3124200 h 4276725"/>
              <a:gd name="connsiteX30" fmla="*/ 4201755 w 6306780"/>
              <a:gd name="connsiteY30" fmla="*/ 3086100 h 4276725"/>
              <a:gd name="connsiteX31" fmla="*/ 4487505 w 6306780"/>
              <a:gd name="connsiteY31" fmla="*/ 3152775 h 4276725"/>
              <a:gd name="connsiteX32" fmla="*/ 4592280 w 6306780"/>
              <a:gd name="connsiteY32" fmla="*/ 3219450 h 4276725"/>
              <a:gd name="connsiteX33" fmla="*/ 4839930 w 6306780"/>
              <a:gd name="connsiteY33" fmla="*/ 3105150 h 4276725"/>
              <a:gd name="connsiteX34" fmla="*/ 5011380 w 6306780"/>
              <a:gd name="connsiteY34" fmla="*/ 3095625 h 4276725"/>
              <a:gd name="connsiteX35" fmla="*/ 5182830 w 6306780"/>
              <a:gd name="connsiteY35" fmla="*/ 3028950 h 4276725"/>
              <a:gd name="connsiteX36" fmla="*/ 5268555 w 6306780"/>
              <a:gd name="connsiteY36" fmla="*/ 2962275 h 4276725"/>
              <a:gd name="connsiteX37" fmla="*/ 5382855 w 6306780"/>
              <a:gd name="connsiteY37" fmla="*/ 2876550 h 4276725"/>
              <a:gd name="connsiteX38" fmla="*/ 5516205 w 6306780"/>
              <a:gd name="connsiteY38" fmla="*/ 2905125 h 4276725"/>
              <a:gd name="connsiteX39" fmla="*/ 5735280 w 6306780"/>
              <a:gd name="connsiteY39" fmla="*/ 2943225 h 4276725"/>
              <a:gd name="connsiteX40" fmla="*/ 5925780 w 6306780"/>
              <a:gd name="connsiteY40" fmla="*/ 2971800 h 4276725"/>
              <a:gd name="connsiteX41" fmla="*/ 5925780 w 6306780"/>
              <a:gd name="connsiteY41" fmla="*/ 2847975 h 4276725"/>
              <a:gd name="connsiteX42" fmla="*/ 5878155 w 6306780"/>
              <a:gd name="connsiteY42" fmla="*/ 2771775 h 4276725"/>
              <a:gd name="connsiteX43" fmla="*/ 5840055 w 6306780"/>
              <a:gd name="connsiteY43" fmla="*/ 2676525 h 4276725"/>
              <a:gd name="connsiteX44" fmla="*/ 5830530 w 6306780"/>
              <a:gd name="connsiteY44" fmla="*/ 2505075 h 4276725"/>
              <a:gd name="connsiteX45" fmla="*/ 5801955 w 6306780"/>
              <a:gd name="connsiteY45" fmla="*/ 2419350 h 4276725"/>
              <a:gd name="connsiteX46" fmla="*/ 5821005 w 6306780"/>
              <a:gd name="connsiteY46" fmla="*/ 2085975 h 4276725"/>
              <a:gd name="connsiteX47" fmla="*/ 5982930 w 6306780"/>
              <a:gd name="connsiteY47" fmla="*/ 1809750 h 4276725"/>
              <a:gd name="connsiteX48" fmla="*/ 6087705 w 6306780"/>
              <a:gd name="connsiteY48" fmla="*/ 1666875 h 4276725"/>
              <a:gd name="connsiteX49" fmla="*/ 6087705 w 6306780"/>
              <a:gd name="connsiteY49" fmla="*/ 1457325 h 4276725"/>
              <a:gd name="connsiteX50" fmla="*/ 6078180 w 6306780"/>
              <a:gd name="connsiteY50" fmla="*/ 1314450 h 4276725"/>
              <a:gd name="connsiteX51" fmla="*/ 6040080 w 6306780"/>
              <a:gd name="connsiteY51" fmla="*/ 1247775 h 4276725"/>
              <a:gd name="connsiteX52" fmla="*/ 6001980 w 6306780"/>
              <a:gd name="connsiteY52" fmla="*/ 1057275 h 4276725"/>
              <a:gd name="connsiteX53" fmla="*/ 6021030 w 6306780"/>
              <a:gd name="connsiteY53" fmla="*/ 895350 h 4276725"/>
              <a:gd name="connsiteX54" fmla="*/ 6097230 w 6306780"/>
              <a:gd name="connsiteY54" fmla="*/ 800100 h 4276725"/>
              <a:gd name="connsiteX55" fmla="*/ 6087705 w 6306780"/>
              <a:gd name="connsiteY55" fmla="*/ 647700 h 4276725"/>
              <a:gd name="connsiteX56" fmla="*/ 6087705 w 6306780"/>
              <a:gd name="connsiteY56" fmla="*/ 542925 h 4276725"/>
              <a:gd name="connsiteX57" fmla="*/ 6211530 w 6306780"/>
              <a:gd name="connsiteY57" fmla="*/ 333375 h 4276725"/>
              <a:gd name="connsiteX58" fmla="*/ 6221055 w 6306780"/>
              <a:gd name="connsiteY58" fmla="*/ 228600 h 4276725"/>
              <a:gd name="connsiteX59" fmla="*/ 6221055 w 6306780"/>
              <a:gd name="connsiteY59" fmla="*/ 152400 h 4276725"/>
              <a:gd name="connsiteX60" fmla="*/ 6306780 w 6306780"/>
              <a:gd name="connsiteY60" fmla="*/ 0 h 4276725"/>
              <a:gd name="connsiteX0" fmla="*/ 1230 w 6224126"/>
              <a:gd name="connsiteY0" fmla="*/ 4124325 h 4124325"/>
              <a:gd name="connsiteX1" fmla="*/ 29805 w 6224126"/>
              <a:gd name="connsiteY1" fmla="*/ 3990975 h 4124325"/>
              <a:gd name="connsiteX2" fmla="*/ 201255 w 6224126"/>
              <a:gd name="connsiteY2" fmla="*/ 3952875 h 4124325"/>
              <a:gd name="connsiteX3" fmla="*/ 391755 w 6224126"/>
              <a:gd name="connsiteY3" fmla="*/ 4000500 h 4124325"/>
              <a:gd name="connsiteX4" fmla="*/ 534630 w 6224126"/>
              <a:gd name="connsiteY4" fmla="*/ 3952875 h 4124325"/>
              <a:gd name="connsiteX5" fmla="*/ 677505 w 6224126"/>
              <a:gd name="connsiteY5" fmla="*/ 3933825 h 4124325"/>
              <a:gd name="connsiteX6" fmla="*/ 820380 w 6224126"/>
              <a:gd name="connsiteY6" fmla="*/ 3781425 h 4124325"/>
              <a:gd name="connsiteX7" fmla="*/ 820380 w 6224126"/>
              <a:gd name="connsiteY7" fmla="*/ 3676650 h 4124325"/>
              <a:gd name="connsiteX8" fmla="*/ 991830 w 6224126"/>
              <a:gd name="connsiteY8" fmla="*/ 3552825 h 4124325"/>
              <a:gd name="connsiteX9" fmla="*/ 1068030 w 6224126"/>
              <a:gd name="connsiteY9" fmla="*/ 3381375 h 4124325"/>
              <a:gd name="connsiteX10" fmla="*/ 1191855 w 6224126"/>
              <a:gd name="connsiteY10" fmla="*/ 3209925 h 4124325"/>
              <a:gd name="connsiteX11" fmla="*/ 1477605 w 6224126"/>
              <a:gd name="connsiteY11" fmla="*/ 3152775 h 4124325"/>
              <a:gd name="connsiteX12" fmla="*/ 1572855 w 6224126"/>
              <a:gd name="connsiteY12" fmla="*/ 3286125 h 4124325"/>
              <a:gd name="connsiteX13" fmla="*/ 1677630 w 6224126"/>
              <a:gd name="connsiteY13" fmla="*/ 3381375 h 4124325"/>
              <a:gd name="connsiteX14" fmla="*/ 1782405 w 6224126"/>
              <a:gd name="connsiteY14" fmla="*/ 3419475 h 4124325"/>
              <a:gd name="connsiteX15" fmla="*/ 1820505 w 6224126"/>
              <a:gd name="connsiteY15" fmla="*/ 3343275 h 4124325"/>
              <a:gd name="connsiteX16" fmla="*/ 1887180 w 6224126"/>
              <a:gd name="connsiteY16" fmla="*/ 3209925 h 4124325"/>
              <a:gd name="connsiteX17" fmla="*/ 2011005 w 6224126"/>
              <a:gd name="connsiteY17" fmla="*/ 3038475 h 4124325"/>
              <a:gd name="connsiteX18" fmla="*/ 2115780 w 6224126"/>
              <a:gd name="connsiteY18" fmla="*/ 2962275 h 4124325"/>
              <a:gd name="connsiteX19" fmla="*/ 2211030 w 6224126"/>
              <a:gd name="connsiteY19" fmla="*/ 2867025 h 4124325"/>
              <a:gd name="connsiteX20" fmla="*/ 2344380 w 6224126"/>
              <a:gd name="connsiteY20" fmla="*/ 2933700 h 4124325"/>
              <a:gd name="connsiteX21" fmla="*/ 2620605 w 6224126"/>
              <a:gd name="connsiteY21" fmla="*/ 3038475 h 4124325"/>
              <a:gd name="connsiteX22" fmla="*/ 3030180 w 6224126"/>
              <a:gd name="connsiteY22" fmla="*/ 3286125 h 4124325"/>
              <a:gd name="connsiteX23" fmla="*/ 3154005 w 6224126"/>
              <a:gd name="connsiteY23" fmla="*/ 3286125 h 4124325"/>
              <a:gd name="connsiteX24" fmla="*/ 3182580 w 6224126"/>
              <a:gd name="connsiteY24" fmla="*/ 3124200 h 4124325"/>
              <a:gd name="connsiteX25" fmla="*/ 3334980 w 6224126"/>
              <a:gd name="connsiteY25" fmla="*/ 3162300 h 4124325"/>
              <a:gd name="connsiteX26" fmla="*/ 3477855 w 6224126"/>
              <a:gd name="connsiteY26" fmla="*/ 3190875 h 4124325"/>
              <a:gd name="connsiteX27" fmla="*/ 3715980 w 6224126"/>
              <a:gd name="connsiteY27" fmla="*/ 3124200 h 4124325"/>
              <a:gd name="connsiteX28" fmla="*/ 3982680 w 6224126"/>
              <a:gd name="connsiteY28" fmla="*/ 3076575 h 4124325"/>
              <a:gd name="connsiteX29" fmla="*/ 4116030 w 6224126"/>
              <a:gd name="connsiteY29" fmla="*/ 2971800 h 4124325"/>
              <a:gd name="connsiteX30" fmla="*/ 4201755 w 6224126"/>
              <a:gd name="connsiteY30" fmla="*/ 2933700 h 4124325"/>
              <a:gd name="connsiteX31" fmla="*/ 4487505 w 6224126"/>
              <a:gd name="connsiteY31" fmla="*/ 3000375 h 4124325"/>
              <a:gd name="connsiteX32" fmla="*/ 4592280 w 6224126"/>
              <a:gd name="connsiteY32" fmla="*/ 3067050 h 4124325"/>
              <a:gd name="connsiteX33" fmla="*/ 4839930 w 6224126"/>
              <a:gd name="connsiteY33" fmla="*/ 2952750 h 4124325"/>
              <a:gd name="connsiteX34" fmla="*/ 5011380 w 6224126"/>
              <a:gd name="connsiteY34" fmla="*/ 2943225 h 4124325"/>
              <a:gd name="connsiteX35" fmla="*/ 5182830 w 6224126"/>
              <a:gd name="connsiteY35" fmla="*/ 2876550 h 4124325"/>
              <a:gd name="connsiteX36" fmla="*/ 5268555 w 6224126"/>
              <a:gd name="connsiteY36" fmla="*/ 2809875 h 4124325"/>
              <a:gd name="connsiteX37" fmla="*/ 5382855 w 6224126"/>
              <a:gd name="connsiteY37" fmla="*/ 2724150 h 4124325"/>
              <a:gd name="connsiteX38" fmla="*/ 5516205 w 6224126"/>
              <a:gd name="connsiteY38" fmla="*/ 2752725 h 4124325"/>
              <a:gd name="connsiteX39" fmla="*/ 5735280 w 6224126"/>
              <a:gd name="connsiteY39" fmla="*/ 2790825 h 4124325"/>
              <a:gd name="connsiteX40" fmla="*/ 5925780 w 6224126"/>
              <a:gd name="connsiteY40" fmla="*/ 2819400 h 4124325"/>
              <a:gd name="connsiteX41" fmla="*/ 5925780 w 6224126"/>
              <a:gd name="connsiteY41" fmla="*/ 2695575 h 4124325"/>
              <a:gd name="connsiteX42" fmla="*/ 5878155 w 6224126"/>
              <a:gd name="connsiteY42" fmla="*/ 2619375 h 4124325"/>
              <a:gd name="connsiteX43" fmla="*/ 5840055 w 6224126"/>
              <a:gd name="connsiteY43" fmla="*/ 2524125 h 4124325"/>
              <a:gd name="connsiteX44" fmla="*/ 5830530 w 6224126"/>
              <a:gd name="connsiteY44" fmla="*/ 2352675 h 4124325"/>
              <a:gd name="connsiteX45" fmla="*/ 5801955 w 6224126"/>
              <a:gd name="connsiteY45" fmla="*/ 2266950 h 4124325"/>
              <a:gd name="connsiteX46" fmla="*/ 5821005 w 6224126"/>
              <a:gd name="connsiteY46" fmla="*/ 1933575 h 4124325"/>
              <a:gd name="connsiteX47" fmla="*/ 5982930 w 6224126"/>
              <a:gd name="connsiteY47" fmla="*/ 1657350 h 4124325"/>
              <a:gd name="connsiteX48" fmla="*/ 6087705 w 6224126"/>
              <a:gd name="connsiteY48" fmla="*/ 1514475 h 4124325"/>
              <a:gd name="connsiteX49" fmla="*/ 6087705 w 6224126"/>
              <a:gd name="connsiteY49" fmla="*/ 1304925 h 4124325"/>
              <a:gd name="connsiteX50" fmla="*/ 6078180 w 6224126"/>
              <a:gd name="connsiteY50" fmla="*/ 1162050 h 4124325"/>
              <a:gd name="connsiteX51" fmla="*/ 6040080 w 6224126"/>
              <a:gd name="connsiteY51" fmla="*/ 1095375 h 4124325"/>
              <a:gd name="connsiteX52" fmla="*/ 6001980 w 6224126"/>
              <a:gd name="connsiteY52" fmla="*/ 904875 h 4124325"/>
              <a:gd name="connsiteX53" fmla="*/ 6021030 w 6224126"/>
              <a:gd name="connsiteY53" fmla="*/ 742950 h 4124325"/>
              <a:gd name="connsiteX54" fmla="*/ 6097230 w 6224126"/>
              <a:gd name="connsiteY54" fmla="*/ 647700 h 4124325"/>
              <a:gd name="connsiteX55" fmla="*/ 6087705 w 6224126"/>
              <a:gd name="connsiteY55" fmla="*/ 495300 h 4124325"/>
              <a:gd name="connsiteX56" fmla="*/ 6087705 w 6224126"/>
              <a:gd name="connsiteY56" fmla="*/ 390525 h 4124325"/>
              <a:gd name="connsiteX57" fmla="*/ 6211530 w 6224126"/>
              <a:gd name="connsiteY57" fmla="*/ 180975 h 4124325"/>
              <a:gd name="connsiteX58" fmla="*/ 6221055 w 6224126"/>
              <a:gd name="connsiteY58" fmla="*/ 76200 h 4124325"/>
              <a:gd name="connsiteX59" fmla="*/ 6221055 w 6224126"/>
              <a:gd name="connsiteY59" fmla="*/ 0 h 4124325"/>
              <a:gd name="connsiteX0" fmla="*/ 1230 w 6224126"/>
              <a:gd name="connsiteY0" fmla="*/ 4048125 h 4048125"/>
              <a:gd name="connsiteX1" fmla="*/ 29805 w 6224126"/>
              <a:gd name="connsiteY1" fmla="*/ 3914775 h 4048125"/>
              <a:gd name="connsiteX2" fmla="*/ 201255 w 6224126"/>
              <a:gd name="connsiteY2" fmla="*/ 3876675 h 4048125"/>
              <a:gd name="connsiteX3" fmla="*/ 391755 w 6224126"/>
              <a:gd name="connsiteY3" fmla="*/ 3924300 h 4048125"/>
              <a:gd name="connsiteX4" fmla="*/ 534630 w 6224126"/>
              <a:gd name="connsiteY4" fmla="*/ 3876675 h 4048125"/>
              <a:gd name="connsiteX5" fmla="*/ 677505 w 6224126"/>
              <a:gd name="connsiteY5" fmla="*/ 3857625 h 4048125"/>
              <a:gd name="connsiteX6" fmla="*/ 820380 w 6224126"/>
              <a:gd name="connsiteY6" fmla="*/ 3705225 h 4048125"/>
              <a:gd name="connsiteX7" fmla="*/ 820380 w 6224126"/>
              <a:gd name="connsiteY7" fmla="*/ 3600450 h 4048125"/>
              <a:gd name="connsiteX8" fmla="*/ 991830 w 6224126"/>
              <a:gd name="connsiteY8" fmla="*/ 3476625 h 4048125"/>
              <a:gd name="connsiteX9" fmla="*/ 1068030 w 6224126"/>
              <a:gd name="connsiteY9" fmla="*/ 3305175 h 4048125"/>
              <a:gd name="connsiteX10" fmla="*/ 1191855 w 6224126"/>
              <a:gd name="connsiteY10" fmla="*/ 3133725 h 4048125"/>
              <a:gd name="connsiteX11" fmla="*/ 1477605 w 6224126"/>
              <a:gd name="connsiteY11" fmla="*/ 3076575 h 4048125"/>
              <a:gd name="connsiteX12" fmla="*/ 1572855 w 6224126"/>
              <a:gd name="connsiteY12" fmla="*/ 3209925 h 4048125"/>
              <a:gd name="connsiteX13" fmla="*/ 1677630 w 6224126"/>
              <a:gd name="connsiteY13" fmla="*/ 3305175 h 4048125"/>
              <a:gd name="connsiteX14" fmla="*/ 1782405 w 6224126"/>
              <a:gd name="connsiteY14" fmla="*/ 3343275 h 4048125"/>
              <a:gd name="connsiteX15" fmla="*/ 1820505 w 6224126"/>
              <a:gd name="connsiteY15" fmla="*/ 3267075 h 4048125"/>
              <a:gd name="connsiteX16" fmla="*/ 1887180 w 6224126"/>
              <a:gd name="connsiteY16" fmla="*/ 3133725 h 4048125"/>
              <a:gd name="connsiteX17" fmla="*/ 2011005 w 6224126"/>
              <a:gd name="connsiteY17" fmla="*/ 2962275 h 4048125"/>
              <a:gd name="connsiteX18" fmla="*/ 2115780 w 6224126"/>
              <a:gd name="connsiteY18" fmla="*/ 2886075 h 4048125"/>
              <a:gd name="connsiteX19" fmla="*/ 2211030 w 6224126"/>
              <a:gd name="connsiteY19" fmla="*/ 2790825 h 4048125"/>
              <a:gd name="connsiteX20" fmla="*/ 2344380 w 6224126"/>
              <a:gd name="connsiteY20" fmla="*/ 2857500 h 4048125"/>
              <a:gd name="connsiteX21" fmla="*/ 2620605 w 6224126"/>
              <a:gd name="connsiteY21" fmla="*/ 2962275 h 4048125"/>
              <a:gd name="connsiteX22" fmla="*/ 3030180 w 6224126"/>
              <a:gd name="connsiteY22" fmla="*/ 3209925 h 4048125"/>
              <a:gd name="connsiteX23" fmla="*/ 3154005 w 6224126"/>
              <a:gd name="connsiteY23" fmla="*/ 3209925 h 4048125"/>
              <a:gd name="connsiteX24" fmla="*/ 3182580 w 6224126"/>
              <a:gd name="connsiteY24" fmla="*/ 3048000 h 4048125"/>
              <a:gd name="connsiteX25" fmla="*/ 3334980 w 6224126"/>
              <a:gd name="connsiteY25" fmla="*/ 3086100 h 4048125"/>
              <a:gd name="connsiteX26" fmla="*/ 3477855 w 6224126"/>
              <a:gd name="connsiteY26" fmla="*/ 3114675 h 4048125"/>
              <a:gd name="connsiteX27" fmla="*/ 3715980 w 6224126"/>
              <a:gd name="connsiteY27" fmla="*/ 3048000 h 4048125"/>
              <a:gd name="connsiteX28" fmla="*/ 3982680 w 6224126"/>
              <a:gd name="connsiteY28" fmla="*/ 3000375 h 4048125"/>
              <a:gd name="connsiteX29" fmla="*/ 4116030 w 6224126"/>
              <a:gd name="connsiteY29" fmla="*/ 2895600 h 4048125"/>
              <a:gd name="connsiteX30" fmla="*/ 4201755 w 6224126"/>
              <a:gd name="connsiteY30" fmla="*/ 2857500 h 4048125"/>
              <a:gd name="connsiteX31" fmla="*/ 4487505 w 6224126"/>
              <a:gd name="connsiteY31" fmla="*/ 2924175 h 4048125"/>
              <a:gd name="connsiteX32" fmla="*/ 4592280 w 6224126"/>
              <a:gd name="connsiteY32" fmla="*/ 2990850 h 4048125"/>
              <a:gd name="connsiteX33" fmla="*/ 4839930 w 6224126"/>
              <a:gd name="connsiteY33" fmla="*/ 2876550 h 4048125"/>
              <a:gd name="connsiteX34" fmla="*/ 5011380 w 6224126"/>
              <a:gd name="connsiteY34" fmla="*/ 2867025 h 4048125"/>
              <a:gd name="connsiteX35" fmla="*/ 5182830 w 6224126"/>
              <a:gd name="connsiteY35" fmla="*/ 2800350 h 4048125"/>
              <a:gd name="connsiteX36" fmla="*/ 5268555 w 6224126"/>
              <a:gd name="connsiteY36" fmla="*/ 2733675 h 4048125"/>
              <a:gd name="connsiteX37" fmla="*/ 5382855 w 6224126"/>
              <a:gd name="connsiteY37" fmla="*/ 2647950 h 4048125"/>
              <a:gd name="connsiteX38" fmla="*/ 5516205 w 6224126"/>
              <a:gd name="connsiteY38" fmla="*/ 2676525 h 4048125"/>
              <a:gd name="connsiteX39" fmla="*/ 5735280 w 6224126"/>
              <a:gd name="connsiteY39" fmla="*/ 2714625 h 4048125"/>
              <a:gd name="connsiteX40" fmla="*/ 5925780 w 6224126"/>
              <a:gd name="connsiteY40" fmla="*/ 2743200 h 4048125"/>
              <a:gd name="connsiteX41" fmla="*/ 5925780 w 6224126"/>
              <a:gd name="connsiteY41" fmla="*/ 2619375 h 4048125"/>
              <a:gd name="connsiteX42" fmla="*/ 5878155 w 6224126"/>
              <a:gd name="connsiteY42" fmla="*/ 2543175 h 4048125"/>
              <a:gd name="connsiteX43" fmla="*/ 5840055 w 6224126"/>
              <a:gd name="connsiteY43" fmla="*/ 2447925 h 4048125"/>
              <a:gd name="connsiteX44" fmla="*/ 5830530 w 6224126"/>
              <a:gd name="connsiteY44" fmla="*/ 2276475 h 4048125"/>
              <a:gd name="connsiteX45" fmla="*/ 5801955 w 6224126"/>
              <a:gd name="connsiteY45" fmla="*/ 2190750 h 4048125"/>
              <a:gd name="connsiteX46" fmla="*/ 5821005 w 6224126"/>
              <a:gd name="connsiteY46" fmla="*/ 1857375 h 4048125"/>
              <a:gd name="connsiteX47" fmla="*/ 5982930 w 6224126"/>
              <a:gd name="connsiteY47" fmla="*/ 1581150 h 4048125"/>
              <a:gd name="connsiteX48" fmla="*/ 6087705 w 6224126"/>
              <a:gd name="connsiteY48" fmla="*/ 1438275 h 4048125"/>
              <a:gd name="connsiteX49" fmla="*/ 6087705 w 6224126"/>
              <a:gd name="connsiteY49" fmla="*/ 1228725 h 4048125"/>
              <a:gd name="connsiteX50" fmla="*/ 6078180 w 6224126"/>
              <a:gd name="connsiteY50" fmla="*/ 1085850 h 4048125"/>
              <a:gd name="connsiteX51" fmla="*/ 6040080 w 6224126"/>
              <a:gd name="connsiteY51" fmla="*/ 1019175 h 4048125"/>
              <a:gd name="connsiteX52" fmla="*/ 6001980 w 6224126"/>
              <a:gd name="connsiteY52" fmla="*/ 828675 h 4048125"/>
              <a:gd name="connsiteX53" fmla="*/ 6021030 w 6224126"/>
              <a:gd name="connsiteY53" fmla="*/ 666750 h 4048125"/>
              <a:gd name="connsiteX54" fmla="*/ 6097230 w 6224126"/>
              <a:gd name="connsiteY54" fmla="*/ 571500 h 4048125"/>
              <a:gd name="connsiteX55" fmla="*/ 6087705 w 6224126"/>
              <a:gd name="connsiteY55" fmla="*/ 419100 h 4048125"/>
              <a:gd name="connsiteX56" fmla="*/ 6087705 w 6224126"/>
              <a:gd name="connsiteY56" fmla="*/ 314325 h 4048125"/>
              <a:gd name="connsiteX57" fmla="*/ 6211530 w 6224126"/>
              <a:gd name="connsiteY57" fmla="*/ 104775 h 4048125"/>
              <a:gd name="connsiteX58" fmla="*/ 6221055 w 6224126"/>
              <a:gd name="connsiteY58" fmla="*/ 0 h 4048125"/>
              <a:gd name="connsiteX0" fmla="*/ 1230 w 6211530"/>
              <a:gd name="connsiteY0" fmla="*/ 3943350 h 3943350"/>
              <a:gd name="connsiteX1" fmla="*/ 29805 w 6211530"/>
              <a:gd name="connsiteY1" fmla="*/ 3810000 h 3943350"/>
              <a:gd name="connsiteX2" fmla="*/ 201255 w 6211530"/>
              <a:gd name="connsiteY2" fmla="*/ 3771900 h 3943350"/>
              <a:gd name="connsiteX3" fmla="*/ 391755 w 6211530"/>
              <a:gd name="connsiteY3" fmla="*/ 3819525 h 3943350"/>
              <a:gd name="connsiteX4" fmla="*/ 534630 w 6211530"/>
              <a:gd name="connsiteY4" fmla="*/ 3771900 h 3943350"/>
              <a:gd name="connsiteX5" fmla="*/ 677505 w 6211530"/>
              <a:gd name="connsiteY5" fmla="*/ 3752850 h 3943350"/>
              <a:gd name="connsiteX6" fmla="*/ 820380 w 6211530"/>
              <a:gd name="connsiteY6" fmla="*/ 3600450 h 3943350"/>
              <a:gd name="connsiteX7" fmla="*/ 820380 w 6211530"/>
              <a:gd name="connsiteY7" fmla="*/ 3495675 h 3943350"/>
              <a:gd name="connsiteX8" fmla="*/ 991830 w 6211530"/>
              <a:gd name="connsiteY8" fmla="*/ 3371850 h 3943350"/>
              <a:gd name="connsiteX9" fmla="*/ 1068030 w 6211530"/>
              <a:gd name="connsiteY9" fmla="*/ 3200400 h 3943350"/>
              <a:gd name="connsiteX10" fmla="*/ 1191855 w 6211530"/>
              <a:gd name="connsiteY10" fmla="*/ 3028950 h 3943350"/>
              <a:gd name="connsiteX11" fmla="*/ 1477605 w 6211530"/>
              <a:gd name="connsiteY11" fmla="*/ 2971800 h 3943350"/>
              <a:gd name="connsiteX12" fmla="*/ 1572855 w 6211530"/>
              <a:gd name="connsiteY12" fmla="*/ 3105150 h 3943350"/>
              <a:gd name="connsiteX13" fmla="*/ 1677630 w 6211530"/>
              <a:gd name="connsiteY13" fmla="*/ 3200400 h 3943350"/>
              <a:gd name="connsiteX14" fmla="*/ 1782405 w 6211530"/>
              <a:gd name="connsiteY14" fmla="*/ 3238500 h 3943350"/>
              <a:gd name="connsiteX15" fmla="*/ 1820505 w 6211530"/>
              <a:gd name="connsiteY15" fmla="*/ 3162300 h 3943350"/>
              <a:gd name="connsiteX16" fmla="*/ 1887180 w 6211530"/>
              <a:gd name="connsiteY16" fmla="*/ 3028950 h 3943350"/>
              <a:gd name="connsiteX17" fmla="*/ 2011005 w 6211530"/>
              <a:gd name="connsiteY17" fmla="*/ 2857500 h 3943350"/>
              <a:gd name="connsiteX18" fmla="*/ 2115780 w 6211530"/>
              <a:gd name="connsiteY18" fmla="*/ 2781300 h 3943350"/>
              <a:gd name="connsiteX19" fmla="*/ 2211030 w 6211530"/>
              <a:gd name="connsiteY19" fmla="*/ 2686050 h 3943350"/>
              <a:gd name="connsiteX20" fmla="*/ 2344380 w 6211530"/>
              <a:gd name="connsiteY20" fmla="*/ 2752725 h 3943350"/>
              <a:gd name="connsiteX21" fmla="*/ 2620605 w 6211530"/>
              <a:gd name="connsiteY21" fmla="*/ 2857500 h 3943350"/>
              <a:gd name="connsiteX22" fmla="*/ 3030180 w 6211530"/>
              <a:gd name="connsiteY22" fmla="*/ 3105150 h 3943350"/>
              <a:gd name="connsiteX23" fmla="*/ 3154005 w 6211530"/>
              <a:gd name="connsiteY23" fmla="*/ 3105150 h 3943350"/>
              <a:gd name="connsiteX24" fmla="*/ 3182580 w 6211530"/>
              <a:gd name="connsiteY24" fmla="*/ 2943225 h 3943350"/>
              <a:gd name="connsiteX25" fmla="*/ 3334980 w 6211530"/>
              <a:gd name="connsiteY25" fmla="*/ 2981325 h 3943350"/>
              <a:gd name="connsiteX26" fmla="*/ 3477855 w 6211530"/>
              <a:gd name="connsiteY26" fmla="*/ 3009900 h 3943350"/>
              <a:gd name="connsiteX27" fmla="*/ 3715980 w 6211530"/>
              <a:gd name="connsiteY27" fmla="*/ 2943225 h 3943350"/>
              <a:gd name="connsiteX28" fmla="*/ 3982680 w 6211530"/>
              <a:gd name="connsiteY28" fmla="*/ 2895600 h 3943350"/>
              <a:gd name="connsiteX29" fmla="*/ 4116030 w 6211530"/>
              <a:gd name="connsiteY29" fmla="*/ 2790825 h 3943350"/>
              <a:gd name="connsiteX30" fmla="*/ 4201755 w 6211530"/>
              <a:gd name="connsiteY30" fmla="*/ 2752725 h 3943350"/>
              <a:gd name="connsiteX31" fmla="*/ 4487505 w 6211530"/>
              <a:gd name="connsiteY31" fmla="*/ 2819400 h 3943350"/>
              <a:gd name="connsiteX32" fmla="*/ 4592280 w 6211530"/>
              <a:gd name="connsiteY32" fmla="*/ 2886075 h 3943350"/>
              <a:gd name="connsiteX33" fmla="*/ 4839930 w 6211530"/>
              <a:gd name="connsiteY33" fmla="*/ 2771775 h 3943350"/>
              <a:gd name="connsiteX34" fmla="*/ 5011380 w 6211530"/>
              <a:gd name="connsiteY34" fmla="*/ 2762250 h 3943350"/>
              <a:gd name="connsiteX35" fmla="*/ 5182830 w 6211530"/>
              <a:gd name="connsiteY35" fmla="*/ 2695575 h 3943350"/>
              <a:gd name="connsiteX36" fmla="*/ 5268555 w 6211530"/>
              <a:gd name="connsiteY36" fmla="*/ 2628900 h 3943350"/>
              <a:gd name="connsiteX37" fmla="*/ 5382855 w 6211530"/>
              <a:gd name="connsiteY37" fmla="*/ 2543175 h 3943350"/>
              <a:gd name="connsiteX38" fmla="*/ 5516205 w 6211530"/>
              <a:gd name="connsiteY38" fmla="*/ 2571750 h 3943350"/>
              <a:gd name="connsiteX39" fmla="*/ 5735280 w 6211530"/>
              <a:gd name="connsiteY39" fmla="*/ 2609850 h 3943350"/>
              <a:gd name="connsiteX40" fmla="*/ 5925780 w 6211530"/>
              <a:gd name="connsiteY40" fmla="*/ 2638425 h 3943350"/>
              <a:gd name="connsiteX41" fmla="*/ 5925780 w 6211530"/>
              <a:gd name="connsiteY41" fmla="*/ 2514600 h 3943350"/>
              <a:gd name="connsiteX42" fmla="*/ 5878155 w 6211530"/>
              <a:gd name="connsiteY42" fmla="*/ 2438400 h 3943350"/>
              <a:gd name="connsiteX43" fmla="*/ 5840055 w 6211530"/>
              <a:gd name="connsiteY43" fmla="*/ 2343150 h 3943350"/>
              <a:gd name="connsiteX44" fmla="*/ 5830530 w 6211530"/>
              <a:gd name="connsiteY44" fmla="*/ 2171700 h 3943350"/>
              <a:gd name="connsiteX45" fmla="*/ 5801955 w 6211530"/>
              <a:gd name="connsiteY45" fmla="*/ 2085975 h 3943350"/>
              <a:gd name="connsiteX46" fmla="*/ 5821005 w 6211530"/>
              <a:gd name="connsiteY46" fmla="*/ 1752600 h 3943350"/>
              <a:gd name="connsiteX47" fmla="*/ 5982930 w 6211530"/>
              <a:gd name="connsiteY47" fmla="*/ 1476375 h 3943350"/>
              <a:gd name="connsiteX48" fmla="*/ 6087705 w 6211530"/>
              <a:gd name="connsiteY48" fmla="*/ 1333500 h 3943350"/>
              <a:gd name="connsiteX49" fmla="*/ 6087705 w 6211530"/>
              <a:gd name="connsiteY49" fmla="*/ 1123950 h 3943350"/>
              <a:gd name="connsiteX50" fmla="*/ 6078180 w 6211530"/>
              <a:gd name="connsiteY50" fmla="*/ 981075 h 3943350"/>
              <a:gd name="connsiteX51" fmla="*/ 6040080 w 6211530"/>
              <a:gd name="connsiteY51" fmla="*/ 914400 h 3943350"/>
              <a:gd name="connsiteX52" fmla="*/ 6001980 w 6211530"/>
              <a:gd name="connsiteY52" fmla="*/ 723900 h 3943350"/>
              <a:gd name="connsiteX53" fmla="*/ 6021030 w 6211530"/>
              <a:gd name="connsiteY53" fmla="*/ 561975 h 3943350"/>
              <a:gd name="connsiteX54" fmla="*/ 6097230 w 6211530"/>
              <a:gd name="connsiteY54" fmla="*/ 466725 h 3943350"/>
              <a:gd name="connsiteX55" fmla="*/ 6087705 w 6211530"/>
              <a:gd name="connsiteY55" fmla="*/ 314325 h 3943350"/>
              <a:gd name="connsiteX56" fmla="*/ 6087705 w 6211530"/>
              <a:gd name="connsiteY56" fmla="*/ 209550 h 3943350"/>
              <a:gd name="connsiteX57" fmla="*/ 6211530 w 6211530"/>
              <a:gd name="connsiteY57" fmla="*/ 0 h 3943350"/>
              <a:gd name="connsiteX0" fmla="*/ 1230 w 6100692"/>
              <a:gd name="connsiteY0" fmla="*/ 3733800 h 3733800"/>
              <a:gd name="connsiteX1" fmla="*/ 29805 w 6100692"/>
              <a:gd name="connsiteY1" fmla="*/ 3600450 h 3733800"/>
              <a:gd name="connsiteX2" fmla="*/ 201255 w 6100692"/>
              <a:gd name="connsiteY2" fmla="*/ 3562350 h 3733800"/>
              <a:gd name="connsiteX3" fmla="*/ 391755 w 6100692"/>
              <a:gd name="connsiteY3" fmla="*/ 3609975 h 3733800"/>
              <a:gd name="connsiteX4" fmla="*/ 534630 w 6100692"/>
              <a:gd name="connsiteY4" fmla="*/ 3562350 h 3733800"/>
              <a:gd name="connsiteX5" fmla="*/ 677505 w 6100692"/>
              <a:gd name="connsiteY5" fmla="*/ 3543300 h 3733800"/>
              <a:gd name="connsiteX6" fmla="*/ 820380 w 6100692"/>
              <a:gd name="connsiteY6" fmla="*/ 3390900 h 3733800"/>
              <a:gd name="connsiteX7" fmla="*/ 820380 w 6100692"/>
              <a:gd name="connsiteY7" fmla="*/ 3286125 h 3733800"/>
              <a:gd name="connsiteX8" fmla="*/ 991830 w 6100692"/>
              <a:gd name="connsiteY8" fmla="*/ 3162300 h 3733800"/>
              <a:gd name="connsiteX9" fmla="*/ 1068030 w 6100692"/>
              <a:gd name="connsiteY9" fmla="*/ 2990850 h 3733800"/>
              <a:gd name="connsiteX10" fmla="*/ 1191855 w 6100692"/>
              <a:gd name="connsiteY10" fmla="*/ 2819400 h 3733800"/>
              <a:gd name="connsiteX11" fmla="*/ 1477605 w 6100692"/>
              <a:gd name="connsiteY11" fmla="*/ 2762250 h 3733800"/>
              <a:gd name="connsiteX12" fmla="*/ 1572855 w 6100692"/>
              <a:gd name="connsiteY12" fmla="*/ 2895600 h 3733800"/>
              <a:gd name="connsiteX13" fmla="*/ 1677630 w 6100692"/>
              <a:gd name="connsiteY13" fmla="*/ 2990850 h 3733800"/>
              <a:gd name="connsiteX14" fmla="*/ 1782405 w 6100692"/>
              <a:gd name="connsiteY14" fmla="*/ 3028950 h 3733800"/>
              <a:gd name="connsiteX15" fmla="*/ 1820505 w 6100692"/>
              <a:gd name="connsiteY15" fmla="*/ 2952750 h 3733800"/>
              <a:gd name="connsiteX16" fmla="*/ 1887180 w 6100692"/>
              <a:gd name="connsiteY16" fmla="*/ 2819400 h 3733800"/>
              <a:gd name="connsiteX17" fmla="*/ 2011005 w 6100692"/>
              <a:gd name="connsiteY17" fmla="*/ 2647950 h 3733800"/>
              <a:gd name="connsiteX18" fmla="*/ 2115780 w 6100692"/>
              <a:gd name="connsiteY18" fmla="*/ 2571750 h 3733800"/>
              <a:gd name="connsiteX19" fmla="*/ 2211030 w 6100692"/>
              <a:gd name="connsiteY19" fmla="*/ 2476500 h 3733800"/>
              <a:gd name="connsiteX20" fmla="*/ 2344380 w 6100692"/>
              <a:gd name="connsiteY20" fmla="*/ 2543175 h 3733800"/>
              <a:gd name="connsiteX21" fmla="*/ 2620605 w 6100692"/>
              <a:gd name="connsiteY21" fmla="*/ 2647950 h 3733800"/>
              <a:gd name="connsiteX22" fmla="*/ 3030180 w 6100692"/>
              <a:gd name="connsiteY22" fmla="*/ 2895600 h 3733800"/>
              <a:gd name="connsiteX23" fmla="*/ 3154005 w 6100692"/>
              <a:gd name="connsiteY23" fmla="*/ 2895600 h 3733800"/>
              <a:gd name="connsiteX24" fmla="*/ 3182580 w 6100692"/>
              <a:gd name="connsiteY24" fmla="*/ 2733675 h 3733800"/>
              <a:gd name="connsiteX25" fmla="*/ 3334980 w 6100692"/>
              <a:gd name="connsiteY25" fmla="*/ 2771775 h 3733800"/>
              <a:gd name="connsiteX26" fmla="*/ 3477855 w 6100692"/>
              <a:gd name="connsiteY26" fmla="*/ 2800350 h 3733800"/>
              <a:gd name="connsiteX27" fmla="*/ 3715980 w 6100692"/>
              <a:gd name="connsiteY27" fmla="*/ 2733675 h 3733800"/>
              <a:gd name="connsiteX28" fmla="*/ 3982680 w 6100692"/>
              <a:gd name="connsiteY28" fmla="*/ 2686050 h 3733800"/>
              <a:gd name="connsiteX29" fmla="*/ 4116030 w 6100692"/>
              <a:gd name="connsiteY29" fmla="*/ 2581275 h 3733800"/>
              <a:gd name="connsiteX30" fmla="*/ 4201755 w 6100692"/>
              <a:gd name="connsiteY30" fmla="*/ 2543175 h 3733800"/>
              <a:gd name="connsiteX31" fmla="*/ 4487505 w 6100692"/>
              <a:gd name="connsiteY31" fmla="*/ 2609850 h 3733800"/>
              <a:gd name="connsiteX32" fmla="*/ 4592280 w 6100692"/>
              <a:gd name="connsiteY32" fmla="*/ 2676525 h 3733800"/>
              <a:gd name="connsiteX33" fmla="*/ 4839930 w 6100692"/>
              <a:gd name="connsiteY33" fmla="*/ 2562225 h 3733800"/>
              <a:gd name="connsiteX34" fmla="*/ 5011380 w 6100692"/>
              <a:gd name="connsiteY34" fmla="*/ 2552700 h 3733800"/>
              <a:gd name="connsiteX35" fmla="*/ 5182830 w 6100692"/>
              <a:gd name="connsiteY35" fmla="*/ 2486025 h 3733800"/>
              <a:gd name="connsiteX36" fmla="*/ 5268555 w 6100692"/>
              <a:gd name="connsiteY36" fmla="*/ 2419350 h 3733800"/>
              <a:gd name="connsiteX37" fmla="*/ 5382855 w 6100692"/>
              <a:gd name="connsiteY37" fmla="*/ 2333625 h 3733800"/>
              <a:gd name="connsiteX38" fmla="*/ 5516205 w 6100692"/>
              <a:gd name="connsiteY38" fmla="*/ 2362200 h 3733800"/>
              <a:gd name="connsiteX39" fmla="*/ 5735280 w 6100692"/>
              <a:gd name="connsiteY39" fmla="*/ 2400300 h 3733800"/>
              <a:gd name="connsiteX40" fmla="*/ 5925780 w 6100692"/>
              <a:gd name="connsiteY40" fmla="*/ 2428875 h 3733800"/>
              <a:gd name="connsiteX41" fmla="*/ 5925780 w 6100692"/>
              <a:gd name="connsiteY41" fmla="*/ 2305050 h 3733800"/>
              <a:gd name="connsiteX42" fmla="*/ 5878155 w 6100692"/>
              <a:gd name="connsiteY42" fmla="*/ 2228850 h 3733800"/>
              <a:gd name="connsiteX43" fmla="*/ 5840055 w 6100692"/>
              <a:gd name="connsiteY43" fmla="*/ 2133600 h 3733800"/>
              <a:gd name="connsiteX44" fmla="*/ 5830530 w 6100692"/>
              <a:gd name="connsiteY44" fmla="*/ 1962150 h 3733800"/>
              <a:gd name="connsiteX45" fmla="*/ 5801955 w 6100692"/>
              <a:gd name="connsiteY45" fmla="*/ 1876425 h 3733800"/>
              <a:gd name="connsiteX46" fmla="*/ 5821005 w 6100692"/>
              <a:gd name="connsiteY46" fmla="*/ 1543050 h 3733800"/>
              <a:gd name="connsiteX47" fmla="*/ 5982930 w 6100692"/>
              <a:gd name="connsiteY47" fmla="*/ 1266825 h 3733800"/>
              <a:gd name="connsiteX48" fmla="*/ 6087705 w 6100692"/>
              <a:gd name="connsiteY48" fmla="*/ 1123950 h 3733800"/>
              <a:gd name="connsiteX49" fmla="*/ 6087705 w 6100692"/>
              <a:gd name="connsiteY49" fmla="*/ 914400 h 3733800"/>
              <a:gd name="connsiteX50" fmla="*/ 6078180 w 6100692"/>
              <a:gd name="connsiteY50" fmla="*/ 771525 h 3733800"/>
              <a:gd name="connsiteX51" fmla="*/ 6040080 w 6100692"/>
              <a:gd name="connsiteY51" fmla="*/ 704850 h 3733800"/>
              <a:gd name="connsiteX52" fmla="*/ 6001980 w 6100692"/>
              <a:gd name="connsiteY52" fmla="*/ 514350 h 3733800"/>
              <a:gd name="connsiteX53" fmla="*/ 6021030 w 6100692"/>
              <a:gd name="connsiteY53" fmla="*/ 352425 h 3733800"/>
              <a:gd name="connsiteX54" fmla="*/ 6097230 w 6100692"/>
              <a:gd name="connsiteY54" fmla="*/ 257175 h 3733800"/>
              <a:gd name="connsiteX55" fmla="*/ 6087705 w 6100692"/>
              <a:gd name="connsiteY55" fmla="*/ 104775 h 3733800"/>
              <a:gd name="connsiteX56" fmla="*/ 6087705 w 6100692"/>
              <a:gd name="connsiteY56" fmla="*/ 0 h 3733800"/>
              <a:gd name="connsiteX0" fmla="*/ 1230 w 6100692"/>
              <a:gd name="connsiteY0" fmla="*/ 3629025 h 3629025"/>
              <a:gd name="connsiteX1" fmla="*/ 29805 w 6100692"/>
              <a:gd name="connsiteY1" fmla="*/ 3495675 h 3629025"/>
              <a:gd name="connsiteX2" fmla="*/ 201255 w 6100692"/>
              <a:gd name="connsiteY2" fmla="*/ 3457575 h 3629025"/>
              <a:gd name="connsiteX3" fmla="*/ 391755 w 6100692"/>
              <a:gd name="connsiteY3" fmla="*/ 3505200 h 3629025"/>
              <a:gd name="connsiteX4" fmla="*/ 534630 w 6100692"/>
              <a:gd name="connsiteY4" fmla="*/ 3457575 h 3629025"/>
              <a:gd name="connsiteX5" fmla="*/ 677505 w 6100692"/>
              <a:gd name="connsiteY5" fmla="*/ 3438525 h 3629025"/>
              <a:gd name="connsiteX6" fmla="*/ 820380 w 6100692"/>
              <a:gd name="connsiteY6" fmla="*/ 3286125 h 3629025"/>
              <a:gd name="connsiteX7" fmla="*/ 820380 w 6100692"/>
              <a:gd name="connsiteY7" fmla="*/ 3181350 h 3629025"/>
              <a:gd name="connsiteX8" fmla="*/ 991830 w 6100692"/>
              <a:gd name="connsiteY8" fmla="*/ 3057525 h 3629025"/>
              <a:gd name="connsiteX9" fmla="*/ 1068030 w 6100692"/>
              <a:gd name="connsiteY9" fmla="*/ 2886075 h 3629025"/>
              <a:gd name="connsiteX10" fmla="*/ 1191855 w 6100692"/>
              <a:gd name="connsiteY10" fmla="*/ 2714625 h 3629025"/>
              <a:gd name="connsiteX11" fmla="*/ 1477605 w 6100692"/>
              <a:gd name="connsiteY11" fmla="*/ 2657475 h 3629025"/>
              <a:gd name="connsiteX12" fmla="*/ 1572855 w 6100692"/>
              <a:gd name="connsiteY12" fmla="*/ 2790825 h 3629025"/>
              <a:gd name="connsiteX13" fmla="*/ 1677630 w 6100692"/>
              <a:gd name="connsiteY13" fmla="*/ 2886075 h 3629025"/>
              <a:gd name="connsiteX14" fmla="*/ 1782405 w 6100692"/>
              <a:gd name="connsiteY14" fmla="*/ 2924175 h 3629025"/>
              <a:gd name="connsiteX15" fmla="*/ 1820505 w 6100692"/>
              <a:gd name="connsiteY15" fmla="*/ 2847975 h 3629025"/>
              <a:gd name="connsiteX16" fmla="*/ 1887180 w 6100692"/>
              <a:gd name="connsiteY16" fmla="*/ 2714625 h 3629025"/>
              <a:gd name="connsiteX17" fmla="*/ 2011005 w 6100692"/>
              <a:gd name="connsiteY17" fmla="*/ 2543175 h 3629025"/>
              <a:gd name="connsiteX18" fmla="*/ 2115780 w 6100692"/>
              <a:gd name="connsiteY18" fmla="*/ 2466975 h 3629025"/>
              <a:gd name="connsiteX19" fmla="*/ 2211030 w 6100692"/>
              <a:gd name="connsiteY19" fmla="*/ 2371725 h 3629025"/>
              <a:gd name="connsiteX20" fmla="*/ 2344380 w 6100692"/>
              <a:gd name="connsiteY20" fmla="*/ 2438400 h 3629025"/>
              <a:gd name="connsiteX21" fmla="*/ 2620605 w 6100692"/>
              <a:gd name="connsiteY21" fmla="*/ 2543175 h 3629025"/>
              <a:gd name="connsiteX22" fmla="*/ 3030180 w 6100692"/>
              <a:gd name="connsiteY22" fmla="*/ 2790825 h 3629025"/>
              <a:gd name="connsiteX23" fmla="*/ 3154005 w 6100692"/>
              <a:gd name="connsiteY23" fmla="*/ 2790825 h 3629025"/>
              <a:gd name="connsiteX24" fmla="*/ 3182580 w 6100692"/>
              <a:gd name="connsiteY24" fmla="*/ 2628900 h 3629025"/>
              <a:gd name="connsiteX25" fmla="*/ 3334980 w 6100692"/>
              <a:gd name="connsiteY25" fmla="*/ 2667000 h 3629025"/>
              <a:gd name="connsiteX26" fmla="*/ 3477855 w 6100692"/>
              <a:gd name="connsiteY26" fmla="*/ 2695575 h 3629025"/>
              <a:gd name="connsiteX27" fmla="*/ 3715980 w 6100692"/>
              <a:gd name="connsiteY27" fmla="*/ 2628900 h 3629025"/>
              <a:gd name="connsiteX28" fmla="*/ 3982680 w 6100692"/>
              <a:gd name="connsiteY28" fmla="*/ 2581275 h 3629025"/>
              <a:gd name="connsiteX29" fmla="*/ 4116030 w 6100692"/>
              <a:gd name="connsiteY29" fmla="*/ 2476500 h 3629025"/>
              <a:gd name="connsiteX30" fmla="*/ 4201755 w 6100692"/>
              <a:gd name="connsiteY30" fmla="*/ 2438400 h 3629025"/>
              <a:gd name="connsiteX31" fmla="*/ 4487505 w 6100692"/>
              <a:gd name="connsiteY31" fmla="*/ 2505075 h 3629025"/>
              <a:gd name="connsiteX32" fmla="*/ 4592280 w 6100692"/>
              <a:gd name="connsiteY32" fmla="*/ 2571750 h 3629025"/>
              <a:gd name="connsiteX33" fmla="*/ 4839930 w 6100692"/>
              <a:gd name="connsiteY33" fmla="*/ 2457450 h 3629025"/>
              <a:gd name="connsiteX34" fmla="*/ 5011380 w 6100692"/>
              <a:gd name="connsiteY34" fmla="*/ 2447925 h 3629025"/>
              <a:gd name="connsiteX35" fmla="*/ 5182830 w 6100692"/>
              <a:gd name="connsiteY35" fmla="*/ 2381250 h 3629025"/>
              <a:gd name="connsiteX36" fmla="*/ 5268555 w 6100692"/>
              <a:gd name="connsiteY36" fmla="*/ 2314575 h 3629025"/>
              <a:gd name="connsiteX37" fmla="*/ 5382855 w 6100692"/>
              <a:gd name="connsiteY37" fmla="*/ 2228850 h 3629025"/>
              <a:gd name="connsiteX38" fmla="*/ 5516205 w 6100692"/>
              <a:gd name="connsiteY38" fmla="*/ 2257425 h 3629025"/>
              <a:gd name="connsiteX39" fmla="*/ 5735280 w 6100692"/>
              <a:gd name="connsiteY39" fmla="*/ 2295525 h 3629025"/>
              <a:gd name="connsiteX40" fmla="*/ 5925780 w 6100692"/>
              <a:gd name="connsiteY40" fmla="*/ 2324100 h 3629025"/>
              <a:gd name="connsiteX41" fmla="*/ 5925780 w 6100692"/>
              <a:gd name="connsiteY41" fmla="*/ 2200275 h 3629025"/>
              <a:gd name="connsiteX42" fmla="*/ 5878155 w 6100692"/>
              <a:gd name="connsiteY42" fmla="*/ 2124075 h 3629025"/>
              <a:gd name="connsiteX43" fmla="*/ 5840055 w 6100692"/>
              <a:gd name="connsiteY43" fmla="*/ 2028825 h 3629025"/>
              <a:gd name="connsiteX44" fmla="*/ 5830530 w 6100692"/>
              <a:gd name="connsiteY44" fmla="*/ 1857375 h 3629025"/>
              <a:gd name="connsiteX45" fmla="*/ 5801955 w 6100692"/>
              <a:gd name="connsiteY45" fmla="*/ 1771650 h 3629025"/>
              <a:gd name="connsiteX46" fmla="*/ 5821005 w 6100692"/>
              <a:gd name="connsiteY46" fmla="*/ 1438275 h 3629025"/>
              <a:gd name="connsiteX47" fmla="*/ 5982930 w 6100692"/>
              <a:gd name="connsiteY47" fmla="*/ 1162050 h 3629025"/>
              <a:gd name="connsiteX48" fmla="*/ 6087705 w 6100692"/>
              <a:gd name="connsiteY48" fmla="*/ 1019175 h 3629025"/>
              <a:gd name="connsiteX49" fmla="*/ 6087705 w 6100692"/>
              <a:gd name="connsiteY49" fmla="*/ 809625 h 3629025"/>
              <a:gd name="connsiteX50" fmla="*/ 6078180 w 6100692"/>
              <a:gd name="connsiteY50" fmla="*/ 666750 h 3629025"/>
              <a:gd name="connsiteX51" fmla="*/ 6040080 w 6100692"/>
              <a:gd name="connsiteY51" fmla="*/ 600075 h 3629025"/>
              <a:gd name="connsiteX52" fmla="*/ 6001980 w 6100692"/>
              <a:gd name="connsiteY52" fmla="*/ 409575 h 3629025"/>
              <a:gd name="connsiteX53" fmla="*/ 6021030 w 6100692"/>
              <a:gd name="connsiteY53" fmla="*/ 247650 h 3629025"/>
              <a:gd name="connsiteX54" fmla="*/ 6097230 w 6100692"/>
              <a:gd name="connsiteY54" fmla="*/ 152400 h 3629025"/>
              <a:gd name="connsiteX55" fmla="*/ 6087705 w 6100692"/>
              <a:gd name="connsiteY55" fmla="*/ 0 h 3629025"/>
              <a:gd name="connsiteX0" fmla="*/ 1230 w 6097230"/>
              <a:gd name="connsiteY0" fmla="*/ 3476625 h 3476625"/>
              <a:gd name="connsiteX1" fmla="*/ 29805 w 6097230"/>
              <a:gd name="connsiteY1" fmla="*/ 3343275 h 3476625"/>
              <a:gd name="connsiteX2" fmla="*/ 201255 w 6097230"/>
              <a:gd name="connsiteY2" fmla="*/ 3305175 h 3476625"/>
              <a:gd name="connsiteX3" fmla="*/ 391755 w 6097230"/>
              <a:gd name="connsiteY3" fmla="*/ 3352800 h 3476625"/>
              <a:gd name="connsiteX4" fmla="*/ 534630 w 6097230"/>
              <a:gd name="connsiteY4" fmla="*/ 3305175 h 3476625"/>
              <a:gd name="connsiteX5" fmla="*/ 677505 w 6097230"/>
              <a:gd name="connsiteY5" fmla="*/ 3286125 h 3476625"/>
              <a:gd name="connsiteX6" fmla="*/ 820380 w 6097230"/>
              <a:gd name="connsiteY6" fmla="*/ 3133725 h 3476625"/>
              <a:gd name="connsiteX7" fmla="*/ 820380 w 6097230"/>
              <a:gd name="connsiteY7" fmla="*/ 3028950 h 3476625"/>
              <a:gd name="connsiteX8" fmla="*/ 991830 w 6097230"/>
              <a:gd name="connsiteY8" fmla="*/ 2905125 h 3476625"/>
              <a:gd name="connsiteX9" fmla="*/ 1068030 w 6097230"/>
              <a:gd name="connsiteY9" fmla="*/ 2733675 h 3476625"/>
              <a:gd name="connsiteX10" fmla="*/ 1191855 w 6097230"/>
              <a:gd name="connsiteY10" fmla="*/ 2562225 h 3476625"/>
              <a:gd name="connsiteX11" fmla="*/ 1477605 w 6097230"/>
              <a:gd name="connsiteY11" fmla="*/ 2505075 h 3476625"/>
              <a:gd name="connsiteX12" fmla="*/ 1572855 w 6097230"/>
              <a:gd name="connsiteY12" fmla="*/ 2638425 h 3476625"/>
              <a:gd name="connsiteX13" fmla="*/ 1677630 w 6097230"/>
              <a:gd name="connsiteY13" fmla="*/ 2733675 h 3476625"/>
              <a:gd name="connsiteX14" fmla="*/ 1782405 w 6097230"/>
              <a:gd name="connsiteY14" fmla="*/ 2771775 h 3476625"/>
              <a:gd name="connsiteX15" fmla="*/ 1820505 w 6097230"/>
              <a:gd name="connsiteY15" fmla="*/ 2695575 h 3476625"/>
              <a:gd name="connsiteX16" fmla="*/ 1887180 w 6097230"/>
              <a:gd name="connsiteY16" fmla="*/ 2562225 h 3476625"/>
              <a:gd name="connsiteX17" fmla="*/ 2011005 w 6097230"/>
              <a:gd name="connsiteY17" fmla="*/ 2390775 h 3476625"/>
              <a:gd name="connsiteX18" fmla="*/ 2115780 w 6097230"/>
              <a:gd name="connsiteY18" fmla="*/ 2314575 h 3476625"/>
              <a:gd name="connsiteX19" fmla="*/ 2211030 w 6097230"/>
              <a:gd name="connsiteY19" fmla="*/ 2219325 h 3476625"/>
              <a:gd name="connsiteX20" fmla="*/ 2344380 w 6097230"/>
              <a:gd name="connsiteY20" fmla="*/ 2286000 h 3476625"/>
              <a:gd name="connsiteX21" fmla="*/ 2620605 w 6097230"/>
              <a:gd name="connsiteY21" fmla="*/ 2390775 h 3476625"/>
              <a:gd name="connsiteX22" fmla="*/ 3030180 w 6097230"/>
              <a:gd name="connsiteY22" fmla="*/ 2638425 h 3476625"/>
              <a:gd name="connsiteX23" fmla="*/ 3154005 w 6097230"/>
              <a:gd name="connsiteY23" fmla="*/ 2638425 h 3476625"/>
              <a:gd name="connsiteX24" fmla="*/ 3182580 w 6097230"/>
              <a:gd name="connsiteY24" fmla="*/ 2476500 h 3476625"/>
              <a:gd name="connsiteX25" fmla="*/ 3334980 w 6097230"/>
              <a:gd name="connsiteY25" fmla="*/ 2514600 h 3476625"/>
              <a:gd name="connsiteX26" fmla="*/ 3477855 w 6097230"/>
              <a:gd name="connsiteY26" fmla="*/ 2543175 h 3476625"/>
              <a:gd name="connsiteX27" fmla="*/ 3715980 w 6097230"/>
              <a:gd name="connsiteY27" fmla="*/ 2476500 h 3476625"/>
              <a:gd name="connsiteX28" fmla="*/ 3982680 w 6097230"/>
              <a:gd name="connsiteY28" fmla="*/ 2428875 h 3476625"/>
              <a:gd name="connsiteX29" fmla="*/ 4116030 w 6097230"/>
              <a:gd name="connsiteY29" fmla="*/ 2324100 h 3476625"/>
              <a:gd name="connsiteX30" fmla="*/ 4201755 w 6097230"/>
              <a:gd name="connsiteY30" fmla="*/ 2286000 h 3476625"/>
              <a:gd name="connsiteX31" fmla="*/ 4487505 w 6097230"/>
              <a:gd name="connsiteY31" fmla="*/ 2352675 h 3476625"/>
              <a:gd name="connsiteX32" fmla="*/ 4592280 w 6097230"/>
              <a:gd name="connsiteY32" fmla="*/ 2419350 h 3476625"/>
              <a:gd name="connsiteX33" fmla="*/ 4839930 w 6097230"/>
              <a:gd name="connsiteY33" fmla="*/ 2305050 h 3476625"/>
              <a:gd name="connsiteX34" fmla="*/ 5011380 w 6097230"/>
              <a:gd name="connsiteY34" fmla="*/ 2295525 h 3476625"/>
              <a:gd name="connsiteX35" fmla="*/ 5182830 w 6097230"/>
              <a:gd name="connsiteY35" fmla="*/ 2228850 h 3476625"/>
              <a:gd name="connsiteX36" fmla="*/ 5268555 w 6097230"/>
              <a:gd name="connsiteY36" fmla="*/ 2162175 h 3476625"/>
              <a:gd name="connsiteX37" fmla="*/ 5382855 w 6097230"/>
              <a:gd name="connsiteY37" fmla="*/ 2076450 h 3476625"/>
              <a:gd name="connsiteX38" fmla="*/ 5516205 w 6097230"/>
              <a:gd name="connsiteY38" fmla="*/ 2105025 h 3476625"/>
              <a:gd name="connsiteX39" fmla="*/ 5735280 w 6097230"/>
              <a:gd name="connsiteY39" fmla="*/ 2143125 h 3476625"/>
              <a:gd name="connsiteX40" fmla="*/ 5925780 w 6097230"/>
              <a:gd name="connsiteY40" fmla="*/ 2171700 h 3476625"/>
              <a:gd name="connsiteX41" fmla="*/ 5925780 w 6097230"/>
              <a:gd name="connsiteY41" fmla="*/ 2047875 h 3476625"/>
              <a:gd name="connsiteX42" fmla="*/ 5878155 w 6097230"/>
              <a:gd name="connsiteY42" fmla="*/ 1971675 h 3476625"/>
              <a:gd name="connsiteX43" fmla="*/ 5840055 w 6097230"/>
              <a:gd name="connsiteY43" fmla="*/ 1876425 h 3476625"/>
              <a:gd name="connsiteX44" fmla="*/ 5830530 w 6097230"/>
              <a:gd name="connsiteY44" fmla="*/ 1704975 h 3476625"/>
              <a:gd name="connsiteX45" fmla="*/ 5801955 w 6097230"/>
              <a:gd name="connsiteY45" fmla="*/ 1619250 h 3476625"/>
              <a:gd name="connsiteX46" fmla="*/ 5821005 w 6097230"/>
              <a:gd name="connsiteY46" fmla="*/ 1285875 h 3476625"/>
              <a:gd name="connsiteX47" fmla="*/ 5982930 w 6097230"/>
              <a:gd name="connsiteY47" fmla="*/ 1009650 h 3476625"/>
              <a:gd name="connsiteX48" fmla="*/ 6087705 w 6097230"/>
              <a:gd name="connsiteY48" fmla="*/ 866775 h 3476625"/>
              <a:gd name="connsiteX49" fmla="*/ 6087705 w 6097230"/>
              <a:gd name="connsiteY49" fmla="*/ 657225 h 3476625"/>
              <a:gd name="connsiteX50" fmla="*/ 6078180 w 6097230"/>
              <a:gd name="connsiteY50" fmla="*/ 514350 h 3476625"/>
              <a:gd name="connsiteX51" fmla="*/ 6040080 w 6097230"/>
              <a:gd name="connsiteY51" fmla="*/ 447675 h 3476625"/>
              <a:gd name="connsiteX52" fmla="*/ 6001980 w 6097230"/>
              <a:gd name="connsiteY52" fmla="*/ 257175 h 3476625"/>
              <a:gd name="connsiteX53" fmla="*/ 6021030 w 6097230"/>
              <a:gd name="connsiteY53" fmla="*/ 95250 h 3476625"/>
              <a:gd name="connsiteX54" fmla="*/ 6097230 w 6097230"/>
              <a:gd name="connsiteY54" fmla="*/ 0 h 3476625"/>
              <a:gd name="connsiteX0" fmla="*/ 1230 w 6095830"/>
              <a:gd name="connsiteY0" fmla="*/ 3381375 h 3381375"/>
              <a:gd name="connsiteX1" fmla="*/ 29805 w 6095830"/>
              <a:gd name="connsiteY1" fmla="*/ 3248025 h 3381375"/>
              <a:gd name="connsiteX2" fmla="*/ 201255 w 6095830"/>
              <a:gd name="connsiteY2" fmla="*/ 3209925 h 3381375"/>
              <a:gd name="connsiteX3" fmla="*/ 391755 w 6095830"/>
              <a:gd name="connsiteY3" fmla="*/ 3257550 h 3381375"/>
              <a:gd name="connsiteX4" fmla="*/ 534630 w 6095830"/>
              <a:gd name="connsiteY4" fmla="*/ 3209925 h 3381375"/>
              <a:gd name="connsiteX5" fmla="*/ 677505 w 6095830"/>
              <a:gd name="connsiteY5" fmla="*/ 3190875 h 3381375"/>
              <a:gd name="connsiteX6" fmla="*/ 820380 w 6095830"/>
              <a:gd name="connsiteY6" fmla="*/ 3038475 h 3381375"/>
              <a:gd name="connsiteX7" fmla="*/ 820380 w 6095830"/>
              <a:gd name="connsiteY7" fmla="*/ 2933700 h 3381375"/>
              <a:gd name="connsiteX8" fmla="*/ 991830 w 6095830"/>
              <a:gd name="connsiteY8" fmla="*/ 2809875 h 3381375"/>
              <a:gd name="connsiteX9" fmla="*/ 1068030 w 6095830"/>
              <a:gd name="connsiteY9" fmla="*/ 2638425 h 3381375"/>
              <a:gd name="connsiteX10" fmla="*/ 1191855 w 6095830"/>
              <a:gd name="connsiteY10" fmla="*/ 2466975 h 3381375"/>
              <a:gd name="connsiteX11" fmla="*/ 1477605 w 6095830"/>
              <a:gd name="connsiteY11" fmla="*/ 2409825 h 3381375"/>
              <a:gd name="connsiteX12" fmla="*/ 1572855 w 6095830"/>
              <a:gd name="connsiteY12" fmla="*/ 2543175 h 3381375"/>
              <a:gd name="connsiteX13" fmla="*/ 1677630 w 6095830"/>
              <a:gd name="connsiteY13" fmla="*/ 2638425 h 3381375"/>
              <a:gd name="connsiteX14" fmla="*/ 1782405 w 6095830"/>
              <a:gd name="connsiteY14" fmla="*/ 2676525 h 3381375"/>
              <a:gd name="connsiteX15" fmla="*/ 1820505 w 6095830"/>
              <a:gd name="connsiteY15" fmla="*/ 2600325 h 3381375"/>
              <a:gd name="connsiteX16" fmla="*/ 1887180 w 6095830"/>
              <a:gd name="connsiteY16" fmla="*/ 2466975 h 3381375"/>
              <a:gd name="connsiteX17" fmla="*/ 2011005 w 6095830"/>
              <a:gd name="connsiteY17" fmla="*/ 2295525 h 3381375"/>
              <a:gd name="connsiteX18" fmla="*/ 2115780 w 6095830"/>
              <a:gd name="connsiteY18" fmla="*/ 2219325 h 3381375"/>
              <a:gd name="connsiteX19" fmla="*/ 2211030 w 6095830"/>
              <a:gd name="connsiteY19" fmla="*/ 2124075 h 3381375"/>
              <a:gd name="connsiteX20" fmla="*/ 2344380 w 6095830"/>
              <a:gd name="connsiteY20" fmla="*/ 2190750 h 3381375"/>
              <a:gd name="connsiteX21" fmla="*/ 2620605 w 6095830"/>
              <a:gd name="connsiteY21" fmla="*/ 2295525 h 3381375"/>
              <a:gd name="connsiteX22" fmla="*/ 3030180 w 6095830"/>
              <a:gd name="connsiteY22" fmla="*/ 2543175 h 3381375"/>
              <a:gd name="connsiteX23" fmla="*/ 3154005 w 6095830"/>
              <a:gd name="connsiteY23" fmla="*/ 2543175 h 3381375"/>
              <a:gd name="connsiteX24" fmla="*/ 3182580 w 6095830"/>
              <a:gd name="connsiteY24" fmla="*/ 2381250 h 3381375"/>
              <a:gd name="connsiteX25" fmla="*/ 3334980 w 6095830"/>
              <a:gd name="connsiteY25" fmla="*/ 2419350 h 3381375"/>
              <a:gd name="connsiteX26" fmla="*/ 3477855 w 6095830"/>
              <a:gd name="connsiteY26" fmla="*/ 2447925 h 3381375"/>
              <a:gd name="connsiteX27" fmla="*/ 3715980 w 6095830"/>
              <a:gd name="connsiteY27" fmla="*/ 2381250 h 3381375"/>
              <a:gd name="connsiteX28" fmla="*/ 3982680 w 6095830"/>
              <a:gd name="connsiteY28" fmla="*/ 2333625 h 3381375"/>
              <a:gd name="connsiteX29" fmla="*/ 4116030 w 6095830"/>
              <a:gd name="connsiteY29" fmla="*/ 2228850 h 3381375"/>
              <a:gd name="connsiteX30" fmla="*/ 4201755 w 6095830"/>
              <a:gd name="connsiteY30" fmla="*/ 2190750 h 3381375"/>
              <a:gd name="connsiteX31" fmla="*/ 4487505 w 6095830"/>
              <a:gd name="connsiteY31" fmla="*/ 2257425 h 3381375"/>
              <a:gd name="connsiteX32" fmla="*/ 4592280 w 6095830"/>
              <a:gd name="connsiteY32" fmla="*/ 2324100 h 3381375"/>
              <a:gd name="connsiteX33" fmla="*/ 4839930 w 6095830"/>
              <a:gd name="connsiteY33" fmla="*/ 2209800 h 3381375"/>
              <a:gd name="connsiteX34" fmla="*/ 5011380 w 6095830"/>
              <a:gd name="connsiteY34" fmla="*/ 2200275 h 3381375"/>
              <a:gd name="connsiteX35" fmla="*/ 5182830 w 6095830"/>
              <a:gd name="connsiteY35" fmla="*/ 2133600 h 3381375"/>
              <a:gd name="connsiteX36" fmla="*/ 5268555 w 6095830"/>
              <a:gd name="connsiteY36" fmla="*/ 2066925 h 3381375"/>
              <a:gd name="connsiteX37" fmla="*/ 5382855 w 6095830"/>
              <a:gd name="connsiteY37" fmla="*/ 1981200 h 3381375"/>
              <a:gd name="connsiteX38" fmla="*/ 5516205 w 6095830"/>
              <a:gd name="connsiteY38" fmla="*/ 2009775 h 3381375"/>
              <a:gd name="connsiteX39" fmla="*/ 5735280 w 6095830"/>
              <a:gd name="connsiteY39" fmla="*/ 2047875 h 3381375"/>
              <a:gd name="connsiteX40" fmla="*/ 5925780 w 6095830"/>
              <a:gd name="connsiteY40" fmla="*/ 2076450 h 3381375"/>
              <a:gd name="connsiteX41" fmla="*/ 5925780 w 6095830"/>
              <a:gd name="connsiteY41" fmla="*/ 1952625 h 3381375"/>
              <a:gd name="connsiteX42" fmla="*/ 5878155 w 6095830"/>
              <a:gd name="connsiteY42" fmla="*/ 1876425 h 3381375"/>
              <a:gd name="connsiteX43" fmla="*/ 5840055 w 6095830"/>
              <a:gd name="connsiteY43" fmla="*/ 1781175 h 3381375"/>
              <a:gd name="connsiteX44" fmla="*/ 5830530 w 6095830"/>
              <a:gd name="connsiteY44" fmla="*/ 1609725 h 3381375"/>
              <a:gd name="connsiteX45" fmla="*/ 5801955 w 6095830"/>
              <a:gd name="connsiteY45" fmla="*/ 1524000 h 3381375"/>
              <a:gd name="connsiteX46" fmla="*/ 5821005 w 6095830"/>
              <a:gd name="connsiteY46" fmla="*/ 1190625 h 3381375"/>
              <a:gd name="connsiteX47" fmla="*/ 5982930 w 6095830"/>
              <a:gd name="connsiteY47" fmla="*/ 914400 h 3381375"/>
              <a:gd name="connsiteX48" fmla="*/ 6087705 w 6095830"/>
              <a:gd name="connsiteY48" fmla="*/ 771525 h 3381375"/>
              <a:gd name="connsiteX49" fmla="*/ 6087705 w 6095830"/>
              <a:gd name="connsiteY49" fmla="*/ 561975 h 3381375"/>
              <a:gd name="connsiteX50" fmla="*/ 6078180 w 6095830"/>
              <a:gd name="connsiteY50" fmla="*/ 419100 h 3381375"/>
              <a:gd name="connsiteX51" fmla="*/ 6040080 w 6095830"/>
              <a:gd name="connsiteY51" fmla="*/ 352425 h 3381375"/>
              <a:gd name="connsiteX52" fmla="*/ 6001980 w 6095830"/>
              <a:gd name="connsiteY52" fmla="*/ 161925 h 3381375"/>
              <a:gd name="connsiteX53" fmla="*/ 6021030 w 6095830"/>
              <a:gd name="connsiteY53" fmla="*/ 0 h 3381375"/>
              <a:gd name="connsiteX0" fmla="*/ 1230 w 6095830"/>
              <a:gd name="connsiteY0" fmla="*/ 3219450 h 3219450"/>
              <a:gd name="connsiteX1" fmla="*/ 29805 w 6095830"/>
              <a:gd name="connsiteY1" fmla="*/ 3086100 h 3219450"/>
              <a:gd name="connsiteX2" fmla="*/ 201255 w 6095830"/>
              <a:gd name="connsiteY2" fmla="*/ 3048000 h 3219450"/>
              <a:gd name="connsiteX3" fmla="*/ 391755 w 6095830"/>
              <a:gd name="connsiteY3" fmla="*/ 3095625 h 3219450"/>
              <a:gd name="connsiteX4" fmla="*/ 534630 w 6095830"/>
              <a:gd name="connsiteY4" fmla="*/ 3048000 h 3219450"/>
              <a:gd name="connsiteX5" fmla="*/ 677505 w 6095830"/>
              <a:gd name="connsiteY5" fmla="*/ 3028950 h 3219450"/>
              <a:gd name="connsiteX6" fmla="*/ 820380 w 6095830"/>
              <a:gd name="connsiteY6" fmla="*/ 2876550 h 3219450"/>
              <a:gd name="connsiteX7" fmla="*/ 820380 w 6095830"/>
              <a:gd name="connsiteY7" fmla="*/ 2771775 h 3219450"/>
              <a:gd name="connsiteX8" fmla="*/ 991830 w 6095830"/>
              <a:gd name="connsiteY8" fmla="*/ 2647950 h 3219450"/>
              <a:gd name="connsiteX9" fmla="*/ 1068030 w 6095830"/>
              <a:gd name="connsiteY9" fmla="*/ 2476500 h 3219450"/>
              <a:gd name="connsiteX10" fmla="*/ 1191855 w 6095830"/>
              <a:gd name="connsiteY10" fmla="*/ 2305050 h 3219450"/>
              <a:gd name="connsiteX11" fmla="*/ 1477605 w 6095830"/>
              <a:gd name="connsiteY11" fmla="*/ 2247900 h 3219450"/>
              <a:gd name="connsiteX12" fmla="*/ 1572855 w 6095830"/>
              <a:gd name="connsiteY12" fmla="*/ 2381250 h 3219450"/>
              <a:gd name="connsiteX13" fmla="*/ 1677630 w 6095830"/>
              <a:gd name="connsiteY13" fmla="*/ 2476500 h 3219450"/>
              <a:gd name="connsiteX14" fmla="*/ 1782405 w 6095830"/>
              <a:gd name="connsiteY14" fmla="*/ 2514600 h 3219450"/>
              <a:gd name="connsiteX15" fmla="*/ 1820505 w 6095830"/>
              <a:gd name="connsiteY15" fmla="*/ 2438400 h 3219450"/>
              <a:gd name="connsiteX16" fmla="*/ 1887180 w 6095830"/>
              <a:gd name="connsiteY16" fmla="*/ 2305050 h 3219450"/>
              <a:gd name="connsiteX17" fmla="*/ 2011005 w 6095830"/>
              <a:gd name="connsiteY17" fmla="*/ 2133600 h 3219450"/>
              <a:gd name="connsiteX18" fmla="*/ 2115780 w 6095830"/>
              <a:gd name="connsiteY18" fmla="*/ 2057400 h 3219450"/>
              <a:gd name="connsiteX19" fmla="*/ 2211030 w 6095830"/>
              <a:gd name="connsiteY19" fmla="*/ 1962150 h 3219450"/>
              <a:gd name="connsiteX20" fmla="*/ 2344380 w 6095830"/>
              <a:gd name="connsiteY20" fmla="*/ 2028825 h 3219450"/>
              <a:gd name="connsiteX21" fmla="*/ 2620605 w 6095830"/>
              <a:gd name="connsiteY21" fmla="*/ 2133600 h 3219450"/>
              <a:gd name="connsiteX22" fmla="*/ 3030180 w 6095830"/>
              <a:gd name="connsiteY22" fmla="*/ 2381250 h 3219450"/>
              <a:gd name="connsiteX23" fmla="*/ 3154005 w 6095830"/>
              <a:gd name="connsiteY23" fmla="*/ 2381250 h 3219450"/>
              <a:gd name="connsiteX24" fmla="*/ 3182580 w 6095830"/>
              <a:gd name="connsiteY24" fmla="*/ 2219325 h 3219450"/>
              <a:gd name="connsiteX25" fmla="*/ 3334980 w 6095830"/>
              <a:gd name="connsiteY25" fmla="*/ 2257425 h 3219450"/>
              <a:gd name="connsiteX26" fmla="*/ 3477855 w 6095830"/>
              <a:gd name="connsiteY26" fmla="*/ 2286000 h 3219450"/>
              <a:gd name="connsiteX27" fmla="*/ 3715980 w 6095830"/>
              <a:gd name="connsiteY27" fmla="*/ 2219325 h 3219450"/>
              <a:gd name="connsiteX28" fmla="*/ 3982680 w 6095830"/>
              <a:gd name="connsiteY28" fmla="*/ 2171700 h 3219450"/>
              <a:gd name="connsiteX29" fmla="*/ 4116030 w 6095830"/>
              <a:gd name="connsiteY29" fmla="*/ 2066925 h 3219450"/>
              <a:gd name="connsiteX30" fmla="*/ 4201755 w 6095830"/>
              <a:gd name="connsiteY30" fmla="*/ 2028825 h 3219450"/>
              <a:gd name="connsiteX31" fmla="*/ 4487505 w 6095830"/>
              <a:gd name="connsiteY31" fmla="*/ 2095500 h 3219450"/>
              <a:gd name="connsiteX32" fmla="*/ 4592280 w 6095830"/>
              <a:gd name="connsiteY32" fmla="*/ 2162175 h 3219450"/>
              <a:gd name="connsiteX33" fmla="*/ 4839930 w 6095830"/>
              <a:gd name="connsiteY33" fmla="*/ 2047875 h 3219450"/>
              <a:gd name="connsiteX34" fmla="*/ 5011380 w 6095830"/>
              <a:gd name="connsiteY34" fmla="*/ 2038350 h 3219450"/>
              <a:gd name="connsiteX35" fmla="*/ 5182830 w 6095830"/>
              <a:gd name="connsiteY35" fmla="*/ 1971675 h 3219450"/>
              <a:gd name="connsiteX36" fmla="*/ 5268555 w 6095830"/>
              <a:gd name="connsiteY36" fmla="*/ 1905000 h 3219450"/>
              <a:gd name="connsiteX37" fmla="*/ 5382855 w 6095830"/>
              <a:gd name="connsiteY37" fmla="*/ 1819275 h 3219450"/>
              <a:gd name="connsiteX38" fmla="*/ 5516205 w 6095830"/>
              <a:gd name="connsiteY38" fmla="*/ 1847850 h 3219450"/>
              <a:gd name="connsiteX39" fmla="*/ 5735280 w 6095830"/>
              <a:gd name="connsiteY39" fmla="*/ 1885950 h 3219450"/>
              <a:gd name="connsiteX40" fmla="*/ 5925780 w 6095830"/>
              <a:gd name="connsiteY40" fmla="*/ 1914525 h 3219450"/>
              <a:gd name="connsiteX41" fmla="*/ 5925780 w 6095830"/>
              <a:gd name="connsiteY41" fmla="*/ 1790700 h 3219450"/>
              <a:gd name="connsiteX42" fmla="*/ 5878155 w 6095830"/>
              <a:gd name="connsiteY42" fmla="*/ 1714500 h 3219450"/>
              <a:gd name="connsiteX43" fmla="*/ 5840055 w 6095830"/>
              <a:gd name="connsiteY43" fmla="*/ 1619250 h 3219450"/>
              <a:gd name="connsiteX44" fmla="*/ 5830530 w 6095830"/>
              <a:gd name="connsiteY44" fmla="*/ 1447800 h 3219450"/>
              <a:gd name="connsiteX45" fmla="*/ 5801955 w 6095830"/>
              <a:gd name="connsiteY45" fmla="*/ 1362075 h 3219450"/>
              <a:gd name="connsiteX46" fmla="*/ 5821005 w 6095830"/>
              <a:gd name="connsiteY46" fmla="*/ 1028700 h 3219450"/>
              <a:gd name="connsiteX47" fmla="*/ 5982930 w 6095830"/>
              <a:gd name="connsiteY47" fmla="*/ 752475 h 3219450"/>
              <a:gd name="connsiteX48" fmla="*/ 6087705 w 6095830"/>
              <a:gd name="connsiteY48" fmla="*/ 609600 h 3219450"/>
              <a:gd name="connsiteX49" fmla="*/ 6087705 w 6095830"/>
              <a:gd name="connsiteY49" fmla="*/ 400050 h 3219450"/>
              <a:gd name="connsiteX50" fmla="*/ 6078180 w 6095830"/>
              <a:gd name="connsiteY50" fmla="*/ 257175 h 3219450"/>
              <a:gd name="connsiteX51" fmla="*/ 6040080 w 6095830"/>
              <a:gd name="connsiteY51" fmla="*/ 190500 h 3219450"/>
              <a:gd name="connsiteX52" fmla="*/ 6001980 w 6095830"/>
              <a:gd name="connsiteY52" fmla="*/ 0 h 3219450"/>
              <a:gd name="connsiteX0" fmla="*/ 1230 w 6095830"/>
              <a:gd name="connsiteY0" fmla="*/ 3028950 h 3028950"/>
              <a:gd name="connsiteX1" fmla="*/ 29805 w 6095830"/>
              <a:gd name="connsiteY1" fmla="*/ 2895600 h 3028950"/>
              <a:gd name="connsiteX2" fmla="*/ 201255 w 6095830"/>
              <a:gd name="connsiteY2" fmla="*/ 2857500 h 3028950"/>
              <a:gd name="connsiteX3" fmla="*/ 391755 w 6095830"/>
              <a:gd name="connsiteY3" fmla="*/ 2905125 h 3028950"/>
              <a:gd name="connsiteX4" fmla="*/ 534630 w 6095830"/>
              <a:gd name="connsiteY4" fmla="*/ 2857500 h 3028950"/>
              <a:gd name="connsiteX5" fmla="*/ 677505 w 6095830"/>
              <a:gd name="connsiteY5" fmla="*/ 2838450 h 3028950"/>
              <a:gd name="connsiteX6" fmla="*/ 820380 w 6095830"/>
              <a:gd name="connsiteY6" fmla="*/ 2686050 h 3028950"/>
              <a:gd name="connsiteX7" fmla="*/ 820380 w 6095830"/>
              <a:gd name="connsiteY7" fmla="*/ 2581275 h 3028950"/>
              <a:gd name="connsiteX8" fmla="*/ 991830 w 6095830"/>
              <a:gd name="connsiteY8" fmla="*/ 2457450 h 3028950"/>
              <a:gd name="connsiteX9" fmla="*/ 1068030 w 6095830"/>
              <a:gd name="connsiteY9" fmla="*/ 2286000 h 3028950"/>
              <a:gd name="connsiteX10" fmla="*/ 1191855 w 6095830"/>
              <a:gd name="connsiteY10" fmla="*/ 2114550 h 3028950"/>
              <a:gd name="connsiteX11" fmla="*/ 1477605 w 6095830"/>
              <a:gd name="connsiteY11" fmla="*/ 2057400 h 3028950"/>
              <a:gd name="connsiteX12" fmla="*/ 1572855 w 6095830"/>
              <a:gd name="connsiteY12" fmla="*/ 2190750 h 3028950"/>
              <a:gd name="connsiteX13" fmla="*/ 1677630 w 6095830"/>
              <a:gd name="connsiteY13" fmla="*/ 2286000 h 3028950"/>
              <a:gd name="connsiteX14" fmla="*/ 1782405 w 6095830"/>
              <a:gd name="connsiteY14" fmla="*/ 2324100 h 3028950"/>
              <a:gd name="connsiteX15" fmla="*/ 1820505 w 6095830"/>
              <a:gd name="connsiteY15" fmla="*/ 2247900 h 3028950"/>
              <a:gd name="connsiteX16" fmla="*/ 1887180 w 6095830"/>
              <a:gd name="connsiteY16" fmla="*/ 2114550 h 3028950"/>
              <a:gd name="connsiteX17" fmla="*/ 2011005 w 6095830"/>
              <a:gd name="connsiteY17" fmla="*/ 1943100 h 3028950"/>
              <a:gd name="connsiteX18" fmla="*/ 2115780 w 6095830"/>
              <a:gd name="connsiteY18" fmla="*/ 1866900 h 3028950"/>
              <a:gd name="connsiteX19" fmla="*/ 2211030 w 6095830"/>
              <a:gd name="connsiteY19" fmla="*/ 1771650 h 3028950"/>
              <a:gd name="connsiteX20" fmla="*/ 2344380 w 6095830"/>
              <a:gd name="connsiteY20" fmla="*/ 1838325 h 3028950"/>
              <a:gd name="connsiteX21" fmla="*/ 2620605 w 6095830"/>
              <a:gd name="connsiteY21" fmla="*/ 1943100 h 3028950"/>
              <a:gd name="connsiteX22" fmla="*/ 3030180 w 6095830"/>
              <a:gd name="connsiteY22" fmla="*/ 2190750 h 3028950"/>
              <a:gd name="connsiteX23" fmla="*/ 3154005 w 6095830"/>
              <a:gd name="connsiteY23" fmla="*/ 2190750 h 3028950"/>
              <a:gd name="connsiteX24" fmla="*/ 3182580 w 6095830"/>
              <a:gd name="connsiteY24" fmla="*/ 2028825 h 3028950"/>
              <a:gd name="connsiteX25" fmla="*/ 3334980 w 6095830"/>
              <a:gd name="connsiteY25" fmla="*/ 2066925 h 3028950"/>
              <a:gd name="connsiteX26" fmla="*/ 3477855 w 6095830"/>
              <a:gd name="connsiteY26" fmla="*/ 2095500 h 3028950"/>
              <a:gd name="connsiteX27" fmla="*/ 3715980 w 6095830"/>
              <a:gd name="connsiteY27" fmla="*/ 2028825 h 3028950"/>
              <a:gd name="connsiteX28" fmla="*/ 3982680 w 6095830"/>
              <a:gd name="connsiteY28" fmla="*/ 1981200 h 3028950"/>
              <a:gd name="connsiteX29" fmla="*/ 4116030 w 6095830"/>
              <a:gd name="connsiteY29" fmla="*/ 1876425 h 3028950"/>
              <a:gd name="connsiteX30" fmla="*/ 4201755 w 6095830"/>
              <a:gd name="connsiteY30" fmla="*/ 1838325 h 3028950"/>
              <a:gd name="connsiteX31" fmla="*/ 4487505 w 6095830"/>
              <a:gd name="connsiteY31" fmla="*/ 1905000 h 3028950"/>
              <a:gd name="connsiteX32" fmla="*/ 4592280 w 6095830"/>
              <a:gd name="connsiteY32" fmla="*/ 1971675 h 3028950"/>
              <a:gd name="connsiteX33" fmla="*/ 4839930 w 6095830"/>
              <a:gd name="connsiteY33" fmla="*/ 1857375 h 3028950"/>
              <a:gd name="connsiteX34" fmla="*/ 5011380 w 6095830"/>
              <a:gd name="connsiteY34" fmla="*/ 1847850 h 3028950"/>
              <a:gd name="connsiteX35" fmla="*/ 5182830 w 6095830"/>
              <a:gd name="connsiteY35" fmla="*/ 1781175 h 3028950"/>
              <a:gd name="connsiteX36" fmla="*/ 5268555 w 6095830"/>
              <a:gd name="connsiteY36" fmla="*/ 1714500 h 3028950"/>
              <a:gd name="connsiteX37" fmla="*/ 5382855 w 6095830"/>
              <a:gd name="connsiteY37" fmla="*/ 1628775 h 3028950"/>
              <a:gd name="connsiteX38" fmla="*/ 5516205 w 6095830"/>
              <a:gd name="connsiteY38" fmla="*/ 1657350 h 3028950"/>
              <a:gd name="connsiteX39" fmla="*/ 5735280 w 6095830"/>
              <a:gd name="connsiteY39" fmla="*/ 1695450 h 3028950"/>
              <a:gd name="connsiteX40" fmla="*/ 5925780 w 6095830"/>
              <a:gd name="connsiteY40" fmla="*/ 1724025 h 3028950"/>
              <a:gd name="connsiteX41" fmla="*/ 5925780 w 6095830"/>
              <a:gd name="connsiteY41" fmla="*/ 1600200 h 3028950"/>
              <a:gd name="connsiteX42" fmla="*/ 5878155 w 6095830"/>
              <a:gd name="connsiteY42" fmla="*/ 1524000 h 3028950"/>
              <a:gd name="connsiteX43" fmla="*/ 5840055 w 6095830"/>
              <a:gd name="connsiteY43" fmla="*/ 1428750 h 3028950"/>
              <a:gd name="connsiteX44" fmla="*/ 5830530 w 6095830"/>
              <a:gd name="connsiteY44" fmla="*/ 1257300 h 3028950"/>
              <a:gd name="connsiteX45" fmla="*/ 5801955 w 6095830"/>
              <a:gd name="connsiteY45" fmla="*/ 1171575 h 3028950"/>
              <a:gd name="connsiteX46" fmla="*/ 5821005 w 6095830"/>
              <a:gd name="connsiteY46" fmla="*/ 838200 h 3028950"/>
              <a:gd name="connsiteX47" fmla="*/ 5982930 w 6095830"/>
              <a:gd name="connsiteY47" fmla="*/ 561975 h 3028950"/>
              <a:gd name="connsiteX48" fmla="*/ 6087705 w 6095830"/>
              <a:gd name="connsiteY48" fmla="*/ 419100 h 3028950"/>
              <a:gd name="connsiteX49" fmla="*/ 6087705 w 6095830"/>
              <a:gd name="connsiteY49" fmla="*/ 209550 h 3028950"/>
              <a:gd name="connsiteX50" fmla="*/ 6078180 w 6095830"/>
              <a:gd name="connsiteY50" fmla="*/ 66675 h 3028950"/>
              <a:gd name="connsiteX51" fmla="*/ 6040080 w 6095830"/>
              <a:gd name="connsiteY51" fmla="*/ 0 h 3028950"/>
              <a:gd name="connsiteX0" fmla="*/ 1230 w 6095830"/>
              <a:gd name="connsiteY0" fmla="*/ 2962275 h 2962275"/>
              <a:gd name="connsiteX1" fmla="*/ 29805 w 6095830"/>
              <a:gd name="connsiteY1" fmla="*/ 2828925 h 2962275"/>
              <a:gd name="connsiteX2" fmla="*/ 201255 w 6095830"/>
              <a:gd name="connsiteY2" fmla="*/ 2790825 h 2962275"/>
              <a:gd name="connsiteX3" fmla="*/ 391755 w 6095830"/>
              <a:gd name="connsiteY3" fmla="*/ 2838450 h 2962275"/>
              <a:gd name="connsiteX4" fmla="*/ 534630 w 6095830"/>
              <a:gd name="connsiteY4" fmla="*/ 2790825 h 2962275"/>
              <a:gd name="connsiteX5" fmla="*/ 677505 w 6095830"/>
              <a:gd name="connsiteY5" fmla="*/ 2771775 h 2962275"/>
              <a:gd name="connsiteX6" fmla="*/ 820380 w 6095830"/>
              <a:gd name="connsiteY6" fmla="*/ 2619375 h 2962275"/>
              <a:gd name="connsiteX7" fmla="*/ 820380 w 6095830"/>
              <a:gd name="connsiteY7" fmla="*/ 2514600 h 2962275"/>
              <a:gd name="connsiteX8" fmla="*/ 991830 w 6095830"/>
              <a:gd name="connsiteY8" fmla="*/ 2390775 h 2962275"/>
              <a:gd name="connsiteX9" fmla="*/ 1068030 w 6095830"/>
              <a:gd name="connsiteY9" fmla="*/ 2219325 h 2962275"/>
              <a:gd name="connsiteX10" fmla="*/ 1191855 w 6095830"/>
              <a:gd name="connsiteY10" fmla="*/ 2047875 h 2962275"/>
              <a:gd name="connsiteX11" fmla="*/ 1477605 w 6095830"/>
              <a:gd name="connsiteY11" fmla="*/ 1990725 h 2962275"/>
              <a:gd name="connsiteX12" fmla="*/ 1572855 w 6095830"/>
              <a:gd name="connsiteY12" fmla="*/ 2124075 h 2962275"/>
              <a:gd name="connsiteX13" fmla="*/ 1677630 w 6095830"/>
              <a:gd name="connsiteY13" fmla="*/ 2219325 h 2962275"/>
              <a:gd name="connsiteX14" fmla="*/ 1782405 w 6095830"/>
              <a:gd name="connsiteY14" fmla="*/ 2257425 h 2962275"/>
              <a:gd name="connsiteX15" fmla="*/ 1820505 w 6095830"/>
              <a:gd name="connsiteY15" fmla="*/ 2181225 h 2962275"/>
              <a:gd name="connsiteX16" fmla="*/ 1887180 w 6095830"/>
              <a:gd name="connsiteY16" fmla="*/ 2047875 h 2962275"/>
              <a:gd name="connsiteX17" fmla="*/ 2011005 w 6095830"/>
              <a:gd name="connsiteY17" fmla="*/ 1876425 h 2962275"/>
              <a:gd name="connsiteX18" fmla="*/ 2115780 w 6095830"/>
              <a:gd name="connsiteY18" fmla="*/ 1800225 h 2962275"/>
              <a:gd name="connsiteX19" fmla="*/ 2211030 w 6095830"/>
              <a:gd name="connsiteY19" fmla="*/ 1704975 h 2962275"/>
              <a:gd name="connsiteX20" fmla="*/ 2344380 w 6095830"/>
              <a:gd name="connsiteY20" fmla="*/ 1771650 h 2962275"/>
              <a:gd name="connsiteX21" fmla="*/ 2620605 w 6095830"/>
              <a:gd name="connsiteY21" fmla="*/ 1876425 h 2962275"/>
              <a:gd name="connsiteX22" fmla="*/ 3030180 w 6095830"/>
              <a:gd name="connsiteY22" fmla="*/ 2124075 h 2962275"/>
              <a:gd name="connsiteX23" fmla="*/ 3154005 w 6095830"/>
              <a:gd name="connsiteY23" fmla="*/ 2124075 h 2962275"/>
              <a:gd name="connsiteX24" fmla="*/ 3182580 w 6095830"/>
              <a:gd name="connsiteY24" fmla="*/ 1962150 h 2962275"/>
              <a:gd name="connsiteX25" fmla="*/ 3334980 w 6095830"/>
              <a:gd name="connsiteY25" fmla="*/ 2000250 h 2962275"/>
              <a:gd name="connsiteX26" fmla="*/ 3477855 w 6095830"/>
              <a:gd name="connsiteY26" fmla="*/ 2028825 h 2962275"/>
              <a:gd name="connsiteX27" fmla="*/ 3715980 w 6095830"/>
              <a:gd name="connsiteY27" fmla="*/ 1962150 h 2962275"/>
              <a:gd name="connsiteX28" fmla="*/ 3982680 w 6095830"/>
              <a:gd name="connsiteY28" fmla="*/ 1914525 h 2962275"/>
              <a:gd name="connsiteX29" fmla="*/ 4116030 w 6095830"/>
              <a:gd name="connsiteY29" fmla="*/ 1809750 h 2962275"/>
              <a:gd name="connsiteX30" fmla="*/ 4201755 w 6095830"/>
              <a:gd name="connsiteY30" fmla="*/ 1771650 h 2962275"/>
              <a:gd name="connsiteX31" fmla="*/ 4487505 w 6095830"/>
              <a:gd name="connsiteY31" fmla="*/ 1838325 h 2962275"/>
              <a:gd name="connsiteX32" fmla="*/ 4592280 w 6095830"/>
              <a:gd name="connsiteY32" fmla="*/ 1905000 h 2962275"/>
              <a:gd name="connsiteX33" fmla="*/ 4839930 w 6095830"/>
              <a:gd name="connsiteY33" fmla="*/ 1790700 h 2962275"/>
              <a:gd name="connsiteX34" fmla="*/ 5011380 w 6095830"/>
              <a:gd name="connsiteY34" fmla="*/ 1781175 h 2962275"/>
              <a:gd name="connsiteX35" fmla="*/ 5182830 w 6095830"/>
              <a:gd name="connsiteY35" fmla="*/ 1714500 h 2962275"/>
              <a:gd name="connsiteX36" fmla="*/ 5268555 w 6095830"/>
              <a:gd name="connsiteY36" fmla="*/ 1647825 h 2962275"/>
              <a:gd name="connsiteX37" fmla="*/ 5382855 w 6095830"/>
              <a:gd name="connsiteY37" fmla="*/ 1562100 h 2962275"/>
              <a:gd name="connsiteX38" fmla="*/ 5516205 w 6095830"/>
              <a:gd name="connsiteY38" fmla="*/ 1590675 h 2962275"/>
              <a:gd name="connsiteX39" fmla="*/ 5735280 w 6095830"/>
              <a:gd name="connsiteY39" fmla="*/ 1628775 h 2962275"/>
              <a:gd name="connsiteX40" fmla="*/ 5925780 w 6095830"/>
              <a:gd name="connsiteY40" fmla="*/ 1657350 h 2962275"/>
              <a:gd name="connsiteX41" fmla="*/ 5925780 w 6095830"/>
              <a:gd name="connsiteY41" fmla="*/ 1533525 h 2962275"/>
              <a:gd name="connsiteX42" fmla="*/ 5878155 w 6095830"/>
              <a:gd name="connsiteY42" fmla="*/ 1457325 h 2962275"/>
              <a:gd name="connsiteX43" fmla="*/ 5840055 w 6095830"/>
              <a:gd name="connsiteY43" fmla="*/ 1362075 h 2962275"/>
              <a:gd name="connsiteX44" fmla="*/ 5830530 w 6095830"/>
              <a:gd name="connsiteY44" fmla="*/ 1190625 h 2962275"/>
              <a:gd name="connsiteX45" fmla="*/ 5801955 w 6095830"/>
              <a:gd name="connsiteY45" fmla="*/ 1104900 h 2962275"/>
              <a:gd name="connsiteX46" fmla="*/ 5821005 w 6095830"/>
              <a:gd name="connsiteY46" fmla="*/ 771525 h 2962275"/>
              <a:gd name="connsiteX47" fmla="*/ 5982930 w 6095830"/>
              <a:gd name="connsiteY47" fmla="*/ 495300 h 2962275"/>
              <a:gd name="connsiteX48" fmla="*/ 6087705 w 6095830"/>
              <a:gd name="connsiteY48" fmla="*/ 352425 h 2962275"/>
              <a:gd name="connsiteX49" fmla="*/ 6087705 w 6095830"/>
              <a:gd name="connsiteY49" fmla="*/ 142875 h 2962275"/>
              <a:gd name="connsiteX50" fmla="*/ 6078180 w 6095830"/>
              <a:gd name="connsiteY50" fmla="*/ 0 h 2962275"/>
              <a:gd name="connsiteX0" fmla="*/ 1230 w 6095830"/>
              <a:gd name="connsiteY0" fmla="*/ 2819400 h 2819400"/>
              <a:gd name="connsiteX1" fmla="*/ 29805 w 6095830"/>
              <a:gd name="connsiteY1" fmla="*/ 2686050 h 2819400"/>
              <a:gd name="connsiteX2" fmla="*/ 201255 w 6095830"/>
              <a:gd name="connsiteY2" fmla="*/ 2647950 h 2819400"/>
              <a:gd name="connsiteX3" fmla="*/ 391755 w 6095830"/>
              <a:gd name="connsiteY3" fmla="*/ 2695575 h 2819400"/>
              <a:gd name="connsiteX4" fmla="*/ 534630 w 6095830"/>
              <a:gd name="connsiteY4" fmla="*/ 2647950 h 2819400"/>
              <a:gd name="connsiteX5" fmla="*/ 677505 w 6095830"/>
              <a:gd name="connsiteY5" fmla="*/ 2628900 h 2819400"/>
              <a:gd name="connsiteX6" fmla="*/ 820380 w 6095830"/>
              <a:gd name="connsiteY6" fmla="*/ 2476500 h 2819400"/>
              <a:gd name="connsiteX7" fmla="*/ 820380 w 6095830"/>
              <a:gd name="connsiteY7" fmla="*/ 2371725 h 2819400"/>
              <a:gd name="connsiteX8" fmla="*/ 991830 w 6095830"/>
              <a:gd name="connsiteY8" fmla="*/ 2247900 h 2819400"/>
              <a:gd name="connsiteX9" fmla="*/ 1068030 w 6095830"/>
              <a:gd name="connsiteY9" fmla="*/ 2076450 h 2819400"/>
              <a:gd name="connsiteX10" fmla="*/ 1191855 w 6095830"/>
              <a:gd name="connsiteY10" fmla="*/ 1905000 h 2819400"/>
              <a:gd name="connsiteX11" fmla="*/ 1477605 w 6095830"/>
              <a:gd name="connsiteY11" fmla="*/ 1847850 h 2819400"/>
              <a:gd name="connsiteX12" fmla="*/ 1572855 w 6095830"/>
              <a:gd name="connsiteY12" fmla="*/ 1981200 h 2819400"/>
              <a:gd name="connsiteX13" fmla="*/ 1677630 w 6095830"/>
              <a:gd name="connsiteY13" fmla="*/ 2076450 h 2819400"/>
              <a:gd name="connsiteX14" fmla="*/ 1782405 w 6095830"/>
              <a:gd name="connsiteY14" fmla="*/ 2114550 h 2819400"/>
              <a:gd name="connsiteX15" fmla="*/ 1820505 w 6095830"/>
              <a:gd name="connsiteY15" fmla="*/ 2038350 h 2819400"/>
              <a:gd name="connsiteX16" fmla="*/ 1887180 w 6095830"/>
              <a:gd name="connsiteY16" fmla="*/ 1905000 h 2819400"/>
              <a:gd name="connsiteX17" fmla="*/ 2011005 w 6095830"/>
              <a:gd name="connsiteY17" fmla="*/ 1733550 h 2819400"/>
              <a:gd name="connsiteX18" fmla="*/ 2115780 w 6095830"/>
              <a:gd name="connsiteY18" fmla="*/ 1657350 h 2819400"/>
              <a:gd name="connsiteX19" fmla="*/ 2211030 w 6095830"/>
              <a:gd name="connsiteY19" fmla="*/ 1562100 h 2819400"/>
              <a:gd name="connsiteX20" fmla="*/ 2344380 w 6095830"/>
              <a:gd name="connsiteY20" fmla="*/ 1628775 h 2819400"/>
              <a:gd name="connsiteX21" fmla="*/ 2620605 w 6095830"/>
              <a:gd name="connsiteY21" fmla="*/ 1733550 h 2819400"/>
              <a:gd name="connsiteX22" fmla="*/ 3030180 w 6095830"/>
              <a:gd name="connsiteY22" fmla="*/ 1981200 h 2819400"/>
              <a:gd name="connsiteX23" fmla="*/ 3154005 w 6095830"/>
              <a:gd name="connsiteY23" fmla="*/ 1981200 h 2819400"/>
              <a:gd name="connsiteX24" fmla="*/ 3182580 w 6095830"/>
              <a:gd name="connsiteY24" fmla="*/ 1819275 h 2819400"/>
              <a:gd name="connsiteX25" fmla="*/ 3334980 w 6095830"/>
              <a:gd name="connsiteY25" fmla="*/ 1857375 h 2819400"/>
              <a:gd name="connsiteX26" fmla="*/ 3477855 w 6095830"/>
              <a:gd name="connsiteY26" fmla="*/ 1885950 h 2819400"/>
              <a:gd name="connsiteX27" fmla="*/ 3715980 w 6095830"/>
              <a:gd name="connsiteY27" fmla="*/ 1819275 h 2819400"/>
              <a:gd name="connsiteX28" fmla="*/ 3982680 w 6095830"/>
              <a:gd name="connsiteY28" fmla="*/ 1771650 h 2819400"/>
              <a:gd name="connsiteX29" fmla="*/ 4116030 w 6095830"/>
              <a:gd name="connsiteY29" fmla="*/ 1666875 h 2819400"/>
              <a:gd name="connsiteX30" fmla="*/ 4201755 w 6095830"/>
              <a:gd name="connsiteY30" fmla="*/ 1628775 h 2819400"/>
              <a:gd name="connsiteX31" fmla="*/ 4487505 w 6095830"/>
              <a:gd name="connsiteY31" fmla="*/ 1695450 h 2819400"/>
              <a:gd name="connsiteX32" fmla="*/ 4592280 w 6095830"/>
              <a:gd name="connsiteY32" fmla="*/ 1762125 h 2819400"/>
              <a:gd name="connsiteX33" fmla="*/ 4839930 w 6095830"/>
              <a:gd name="connsiteY33" fmla="*/ 1647825 h 2819400"/>
              <a:gd name="connsiteX34" fmla="*/ 5011380 w 6095830"/>
              <a:gd name="connsiteY34" fmla="*/ 1638300 h 2819400"/>
              <a:gd name="connsiteX35" fmla="*/ 5182830 w 6095830"/>
              <a:gd name="connsiteY35" fmla="*/ 1571625 h 2819400"/>
              <a:gd name="connsiteX36" fmla="*/ 5268555 w 6095830"/>
              <a:gd name="connsiteY36" fmla="*/ 1504950 h 2819400"/>
              <a:gd name="connsiteX37" fmla="*/ 5382855 w 6095830"/>
              <a:gd name="connsiteY37" fmla="*/ 1419225 h 2819400"/>
              <a:gd name="connsiteX38" fmla="*/ 5516205 w 6095830"/>
              <a:gd name="connsiteY38" fmla="*/ 1447800 h 2819400"/>
              <a:gd name="connsiteX39" fmla="*/ 5735280 w 6095830"/>
              <a:gd name="connsiteY39" fmla="*/ 1485900 h 2819400"/>
              <a:gd name="connsiteX40" fmla="*/ 5925780 w 6095830"/>
              <a:gd name="connsiteY40" fmla="*/ 1514475 h 2819400"/>
              <a:gd name="connsiteX41" fmla="*/ 5925780 w 6095830"/>
              <a:gd name="connsiteY41" fmla="*/ 1390650 h 2819400"/>
              <a:gd name="connsiteX42" fmla="*/ 5878155 w 6095830"/>
              <a:gd name="connsiteY42" fmla="*/ 1314450 h 2819400"/>
              <a:gd name="connsiteX43" fmla="*/ 5840055 w 6095830"/>
              <a:gd name="connsiteY43" fmla="*/ 1219200 h 2819400"/>
              <a:gd name="connsiteX44" fmla="*/ 5830530 w 6095830"/>
              <a:gd name="connsiteY44" fmla="*/ 1047750 h 2819400"/>
              <a:gd name="connsiteX45" fmla="*/ 5801955 w 6095830"/>
              <a:gd name="connsiteY45" fmla="*/ 962025 h 2819400"/>
              <a:gd name="connsiteX46" fmla="*/ 5821005 w 6095830"/>
              <a:gd name="connsiteY46" fmla="*/ 628650 h 2819400"/>
              <a:gd name="connsiteX47" fmla="*/ 5982930 w 6095830"/>
              <a:gd name="connsiteY47" fmla="*/ 352425 h 2819400"/>
              <a:gd name="connsiteX48" fmla="*/ 6087705 w 6095830"/>
              <a:gd name="connsiteY48" fmla="*/ 209550 h 2819400"/>
              <a:gd name="connsiteX49" fmla="*/ 6087705 w 6095830"/>
              <a:gd name="connsiteY49" fmla="*/ 0 h 2819400"/>
              <a:gd name="connsiteX0" fmla="*/ 1230 w 6087705"/>
              <a:gd name="connsiteY0" fmla="*/ 2609850 h 2609850"/>
              <a:gd name="connsiteX1" fmla="*/ 29805 w 6087705"/>
              <a:gd name="connsiteY1" fmla="*/ 2476500 h 2609850"/>
              <a:gd name="connsiteX2" fmla="*/ 201255 w 6087705"/>
              <a:gd name="connsiteY2" fmla="*/ 2438400 h 2609850"/>
              <a:gd name="connsiteX3" fmla="*/ 391755 w 6087705"/>
              <a:gd name="connsiteY3" fmla="*/ 2486025 h 2609850"/>
              <a:gd name="connsiteX4" fmla="*/ 534630 w 6087705"/>
              <a:gd name="connsiteY4" fmla="*/ 2438400 h 2609850"/>
              <a:gd name="connsiteX5" fmla="*/ 677505 w 6087705"/>
              <a:gd name="connsiteY5" fmla="*/ 2419350 h 2609850"/>
              <a:gd name="connsiteX6" fmla="*/ 820380 w 6087705"/>
              <a:gd name="connsiteY6" fmla="*/ 2266950 h 2609850"/>
              <a:gd name="connsiteX7" fmla="*/ 820380 w 6087705"/>
              <a:gd name="connsiteY7" fmla="*/ 2162175 h 2609850"/>
              <a:gd name="connsiteX8" fmla="*/ 991830 w 6087705"/>
              <a:gd name="connsiteY8" fmla="*/ 2038350 h 2609850"/>
              <a:gd name="connsiteX9" fmla="*/ 1068030 w 6087705"/>
              <a:gd name="connsiteY9" fmla="*/ 1866900 h 2609850"/>
              <a:gd name="connsiteX10" fmla="*/ 1191855 w 6087705"/>
              <a:gd name="connsiteY10" fmla="*/ 1695450 h 2609850"/>
              <a:gd name="connsiteX11" fmla="*/ 1477605 w 6087705"/>
              <a:gd name="connsiteY11" fmla="*/ 1638300 h 2609850"/>
              <a:gd name="connsiteX12" fmla="*/ 1572855 w 6087705"/>
              <a:gd name="connsiteY12" fmla="*/ 1771650 h 2609850"/>
              <a:gd name="connsiteX13" fmla="*/ 1677630 w 6087705"/>
              <a:gd name="connsiteY13" fmla="*/ 1866900 h 2609850"/>
              <a:gd name="connsiteX14" fmla="*/ 1782405 w 6087705"/>
              <a:gd name="connsiteY14" fmla="*/ 1905000 h 2609850"/>
              <a:gd name="connsiteX15" fmla="*/ 1820505 w 6087705"/>
              <a:gd name="connsiteY15" fmla="*/ 1828800 h 2609850"/>
              <a:gd name="connsiteX16" fmla="*/ 1887180 w 6087705"/>
              <a:gd name="connsiteY16" fmla="*/ 1695450 h 2609850"/>
              <a:gd name="connsiteX17" fmla="*/ 2011005 w 6087705"/>
              <a:gd name="connsiteY17" fmla="*/ 1524000 h 2609850"/>
              <a:gd name="connsiteX18" fmla="*/ 2115780 w 6087705"/>
              <a:gd name="connsiteY18" fmla="*/ 1447800 h 2609850"/>
              <a:gd name="connsiteX19" fmla="*/ 2211030 w 6087705"/>
              <a:gd name="connsiteY19" fmla="*/ 1352550 h 2609850"/>
              <a:gd name="connsiteX20" fmla="*/ 2344380 w 6087705"/>
              <a:gd name="connsiteY20" fmla="*/ 1419225 h 2609850"/>
              <a:gd name="connsiteX21" fmla="*/ 2620605 w 6087705"/>
              <a:gd name="connsiteY21" fmla="*/ 1524000 h 2609850"/>
              <a:gd name="connsiteX22" fmla="*/ 3030180 w 6087705"/>
              <a:gd name="connsiteY22" fmla="*/ 1771650 h 2609850"/>
              <a:gd name="connsiteX23" fmla="*/ 3154005 w 6087705"/>
              <a:gd name="connsiteY23" fmla="*/ 1771650 h 2609850"/>
              <a:gd name="connsiteX24" fmla="*/ 3182580 w 6087705"/>
              <a:gd name="connsiteY24" fmla="*/ 1609725 h 2609850"/>
              <a:gd name="connsiteX25" fmla="*/ 3334980 w 6087705"/>
              <a:gd name="connsiteY25" fmla="*/ 1647825 h 2609850"/>
              <a:gd name="connsiteX26" fmla="*/ 3477855 w 6087705"/>
              <a:gd name="connsiteY26" fmla="*/ 1676400 h 2609850"/>
              <a:gd name="connsiteX27" fmla="*/ 3715980 w 6087705"/>
              <a:gd name="connsiteY27" fmla="*/ 1609725 h 2609850"/>
              <a:gd name="connsiteX28" fmla="*/ 3982680 w 6087705"/>
              <a:gd name="connsiteY28" fmla="*/ 1562100 h 2609850"/>
              <a:gd name="connsiteX29" fmla="*/ 4116030 w 6087705"/>
              <a:gd name="connsiteY29" fmla="*/ 1457325 h 2609850"/>
              <a:gd name="connsiteX30" fmla="*/ 4201755 w 6087705"/>
              <a:gd name="connsiteY30" fmla="*/ 1419225 h 2609850"/>
              <a:gd name="connsiteX31" fmla="*/ 4487505 w 6087705"/>
              <a:gd name="connsiteY31" fmla="*/ 1485900 h 2609850"/>
              <a:gd name="connsiteX32" fmla="*/ 4592280 w 6087705"/>
              <a:gd name="connsiteY32" fmla="*/ 1552575 h 2609850"/>
              <a:gd name="connsiteX33" fmla="*/ 4839930 w 6087705"/>
              <a:gd name="connsiteY33" fmla="*/ 1438275 h 2609850"/>
              <a:gd name="connsiteX34" fmla="*/ 5011380 w 6087705"/>
              <a:gd name="connsiteY34" fmla="*/ 1428750 h 2609850"/>
              <a:gd name="connsiteX35" fmla="*/ 5182830 w 6087705"/>
              <a:gd name="connsiteY35" fmla="*/ 1362075 h 2609850"/>
              <a:gd name="connsiteX36" fmla="*/ 5268555 w 6087705"/>
              <a:gd name="connsiteY36" fmla="*/ 1295400 h 2609850"/>
              <a:gd name="connsiteX37" fmla="*/ 5382855 w 6087705"/>
              <a:gd name="connsiteY37" fmla="*/ 1209675 h 2609850"/>
              <a:gd name="connsiteX38" fmla="*/ 5516205 w 6087705"/>
              <a:gd name="connsiteY38" fmla="*/ 1238250 h 2609850"/>
              <a:gd name="connsiteX39" fmla="*/ 5735280 w 6087705"/>
              <a:gd name="connsiteY39" fmla="*/ 1276350 h 2609850"/>
              <a:gd name="connsiteX40" fmla="*/ 5925780 w 6087705"/>
              <a:gd name="connsiteY40" fmla="*/ 1304925 h 2609850"/>
              <a:gd name="connsiteX41" fmla="*/ 5925780 w 6087705"/>
              <a:gd name="connsiteY41" fmla="*/ 1181100 h 2609850"/>
              <a:gd name="connsiteX42" fmla="*/ 5878155 w 6087705"/>
              <a:gd name="connsiteY42" fmla="*/ 1104900 h 2609850"/>
              <a:gd name="connsiteX43" fmla="*/ 5840055 w 6087705"/>
              <a:gd name="connsiteY43" fmla="*/ 1009650 h 2609850"/>
              <a:gd name="connsiteX44" fmla="*/ 5830530 w 6087705"/>
              <a:gd name="connsiteY44" fmla="*/ 838200 h 2609850"/>
              <a:gd name="connsiteX45" fmla="*/ 5801955 w 6087705"/>
              <a:gd name="connsiteY45" fmla="*/ 752475 h 2609850"/>
              <a:gd name="connsiteX46" fmla="*/ 5821005 w 6087705"/>
              <a:gd name="connsiteY46" fmla="*/ 419100 h 2609850"/>
              <a:gd name="connsiteX47" fmla="*/ 5982930 w 6087705"/>
              <a:gd name="connsiteY47" fmla="*/ 142875 h 2609850"/>
              <a:gd name="connsiteX48" fmla="*/ 6087705 w 6087705"/>
              <a:gd name="connsiteY48" fmla="*/ 0 h 2609850"/>
              <a:gd name="connsiteX0" fmla="*/ 1230 w 5982930"/>
              <a:gd name="connsiteY0" fmla="*/ 2466975 h 2466975"/>
              <a:gd name="connsiteX1" fmla="*/ 29805 w 5982930"/>
              <a:gd name="connsiteY1" fmla="*/ 2333625 h 2466975"/>
              <a:gd name="connsiteX2" fmla="*/ 201255 w 5982930"/>
              <a:gd name="connsiteY2" fmla="*/ 2295525 h 2466975"/>
              <a:gd name="connsiteX3" fmla="*/ 391755 w 5982930"/>
              <a:gd name="connsiteY3" fmla="*/ 2343150 h 2466975"/>
              <a:gd name="connsiteX4" fmla="*/ 534630 w 5982930"/>
              <a:gd name="connsiteY4" fmla="*/ 2295525 h 2466975"/>
              <a:gd name="connsiteX5" fmla="*/ 677505 w 5982930"/>
              <a:gd name="connsiteY5" fmla="*/ 2276475 h 2466975"/>
              <a:gd name="connsiteX6" fmla="*/ 820380 w 5982930"/>
              <a:gd name="connsiteY6" fmla="*/ 2124075 h 2466975"/>
              <a:gd name="connsiteX7" fmla="*/ 820380 w 5982930"/>
              <a:gd name="connsiteY7" fmla="*/ 2019300 h 2466975"/>
              <a:gd name="connsiteX8" fmla="*/ 991830 w 5982930"/>
              <a:gd name="connsiteY8" fmla="*/ 1895475 h 2466975"/>
              <a:gd name="connsiteX9" fmla="*/ 1068030 w 5982930"/>
              <a:gd name="connsiteY9" fmla="*/ 1724025 h 2466975"/>
              <a:gd name="connsiteX10" fmla="*/ 1191855 w 5982930"/>
              <a:gd name="connsiteY10" fmla="*/ 1552575 h 2466975"/>
              <a:gd name="connsiteX11" fmla="*/ 1477605 w 5982930"/>
              <a:gd name="connsiteY11" fmla="*/ 1495425 h 2466975"/>
              <a:gd name="connsiteX12" fmla="*/ 1572855 w 5982930"/>
              <a:gd name="connsiteY12" fmla="*/ 1628775 h 2466975"/>
              <a:gd name="connsiteX13" fmla="*/ 1677630 w 5982930"/>
              <a:gd name="connsiteY13" fmla="*/ 1724025 h 2466975"/>
              <a:gd name="connsiteX14" fmla="*/ 1782405 w 5982930"/>
              <a:gd name="connsiteY14" fmla="*/ 1762125 h 2466975"/>
              <a:gd name="connsiteX15" fmla="*/ 1820505 w 5982930"/>
              <a:gd name="connsiteY15" fmla="*/ 1685925 h 2466975"/>
              <a:gd name="connsiteX16" fmla="*/ 1887180 w 5982930"/>
              <a:gd name="connsiteY16" fmla="*/ 1552575 h 2466975"/>
              <a:gd name="connsiteX17" fmla="*/ 2011005 w 5982930"/>
              <a:gd name="connsiteY17" fmla="*/ 1381125 h 2466975"/>
              <a:gd name="connsiteX18" fmla="*/ 2115780 w 5982930"/>
              <a:gd name="connsiteY18" fmla="*/ 1304925 h 2466975"/>
              <a:gd name="connsiteX19" fmla="*/ 2211030 w 5982930"/>
              <a:gd name="connsiteY19" fmla="*/ 1209675 h 2466975"/>
              <a:gd name="connsiteX20" fmla="*/ 2344380 w 5982930"/>
              <a:gd name="connsiteY20" fmla="*/ 1276350 h 2466975"/>
              <a:gd name="connsiteX21" fmla="*/ 2620605 w 5982930"/>
              <a:gd name="connsiteY21" fmla="*/ 1381125 h 2466975"/>
              <a:gd name="connsiteX22" fmla="*/ 3030180 w 5982930"/>
              <a:gd name="connsiteY22" fmla="*/ 1628775 h 2466975"/>
              <a:gd name="connsiteX23" fmla="*/ 3154005 w 5982930"/>
              <a:gd name="connsiteY23" fmla="*/ 1628775 h 2466975"/>
              <a:gd name="connsiteX24" fmla="*/ 3182580 w 5982930"/>
              <a:gd name="connsiteY24" fmla="*/ 1466850 h 2466975"/>
              <a:gd name="connsiteX25" fmla="*/ 3334980 w 5982930"/>
              <a:gd name="connsiteY25" fmla="*/ 1504950 h 2466975"/>
              <a:gd name="connsiteX26" fmla="*/ 3477855 w 5982930"/>
              <a:gd name="connsiteY26" fmla="*/ 1533525 h 2466975"/>
              <a:gd name="connsiteX27" fmla="*/ 3715980 w 5982930"/>
              <a:gd name="connsiteY27" fmla="*/ 1466850 h 2466975"/>
              <a:gd name="connsiteX28" fmla="*/ 3982680 w 5982930"/>
              <a:gd name="connsiteY28" fmla="*/ 1419225 h 2466975"/>
              <a:gd name="connsiteX29" fmla="*/ 4116030 w 5982930"/>
              <a:gd name="connsiteY29" fmla="*/ 1314450 h 2466975"/>
              <a:gd name="connsiteX30" fmla="*/ 4201755 w 5982930"/>
              <a:gd name="connsiteY30" fmla="*/ 1276350 h 2466975"/>
              <a:gd name="connsiteX31" fmla="*/ 4487505 w 5982930"/>
              <a:gd name="connsiteY31" fmla="*/ 1343025 h 2466975"/>
              <a:gd name="connsiteX32" fmla="*/ 4592280 w 5982930"/>
              <a:gd name="connsiteY32" fmla="*/ 1409700 h 2466975"/>
              <a:gd name="connsiteX33" fmla="*/ 4839930 w 5982930"/>
              <a:gd name="connsiteY33" fmla="*/ 1295400 h 2466975"/>
              <a:gd name="connsiteX34" fmla="*/ 5011380 w 5982930"/>
              <a:gd name="connsiteY34" fmla="*/ 1285875 h 2466975"/>
              <a:gd name="connsiteX35" fmla="*/ 5182830 w 5982930"/>
              <a:gd name="connsiteY35" fmla="*/ 1219200 h 2466975"/>
              <a:gd name="connsiteX36" fmla="*/ 5268555 w 5982930"/>
              <a:gd name="connsiteY36" fmla="*/ 1152525 h 2466975"/>
              <a:gd name="connsiteX37" fmla="*/ 5382855 w 5982930"/>
              <a:gd name="connsiteY37" fmla="*/ 1066800 h 2466975"/>
              <a:gd name="connsiteX38" fmla="*/ 5516205 w 5982930"/>
              <a:gd name="connsiteY38" fmla="*/ 1095375 h 2466975"/>
              <a:gd name="connsiteX39" fmla="*/ 5735280 w 5982930"/>
              <a:gd name="connsiteY39" fmla="*/ 1133475 h 2466975"/>
              <a:gd name="connsiteX40" fmla="*/ 5925780 w 5982930"/>
              <a:gd name="connsiteY40" fmla="*/ 1162050 h 2466975"/>
              <a:gd name="connsiteX41" fmla="*/ 5925780 w 5982930"/>
              <a:gd name="connsiteY41" fmla="*/ 1038225 h 2466975"/>
              <a:gd name="connsiteX42" fmla="*/ 5878155 w 5982930"/>
              <a:gd name="connsiteY42" fmla="*/ 962025 h 2466975"/>
              <a:gd name="connsiteX43" fmla="*/ 5840055 w 5982930"/>
              <a:gd name="connsiteY43" fmla="*/ 866775 h 2466975"/>
              <a:gd name="connsiteX44" fmla="*/ 5830530 w 5982930"/>
              <a:gd name="connsiteY44" fmla="*/ 695325 h 2466975"/>
              <a:gd name="connsiteX45" fmla="*/ 5801955 w 5982930"/>
              <a:gd name="connsiteY45" fmla="*/ 609600 h 2466975"/>
              <a:gd name="connsiteX46" fmla="*/ 5821005 w 5982930"/>
              <a:gd name="connsiteY46" fmla="*/ 276225 h 2466975"/>
              <a:gd name="connsiteX47" fmla="*/ 5982930 w 5982930"/>
              <a:gd name="connsiteY47" fmla="*/ 0 h 2466975"/>
              <a:gd name="connsiteX0" fmla="*/ 1230 w 5941825"/>
              <a:gd name="connsiteY0" fmla="*/ 2190750 h 2190750"/>
              <a:gd name="connsiteX1" fmla="*/ 29805 w 5941825"/>
              <a:gd name="connsiteY1" fmla="*/ 2057400 h 2190750"/>
              <a:gd name="connsiteX2" fmla="*/ 201255 w 5941825"/>
              <a:gd name="connsiteY2" fmla="*/ 2019300 h 2190750"/>
              <a:gd name="connsiteX3" fmla="*/ 391755 w 5941825"/>
              <a:gd name="connsiteY3" fmla="*/ 2066925 h 2190750"/>
              <a:gd name="connsiteX4" fmla="*/ 534630 w 5941825"/>
              <a:gd name="connsiteY4" fmla="*/ 2019300 h 2190750"/>
              <a:gd name="connsiteX5" fmla="*/ 677505 w 5941825"/>
              <a:gd name="connsiteY5" fmla="*/ 2000250 h 2190750"/>
              <a:gd name="connsiteX6" fmla="*/ 820380 w 5941825"/>
              <a:gd name="connsiteY6" fmla="*/ 1847850 h 2190750"/>
              <a:gd name="connsiteX7" fmla="*/ 820380 w 5941825"/>
              <a:gd name="connsiteY7" fmla="*/ 1743075 h 2190750"/>
              <a:gd name="connsiteX8" fmla="*/ 991830 w 5941825"/>
              <a:gd name="connsiteY8" fmla="*/ 1619250 h 2190750"/>
              <a:gd name="connsiteX9" fmla="*/ 1068030 w 5941825"/>
              <a:gd name="connsiteY9" fmla="*/ 1447800 h 2190750"/>
              <a:gd name="connsiteX10" fmla="*/ 1191855 w 5941825"/>
              <a:gd name="connsiteY10" fmla="*/ 1276350 h 2190750"/>
              <a:gd name="connsiteX11" fmla="*/ 1477605 w 5941825"/>
              <a:gd name="connsiteY11" fmla="*/ 1219200 h 2190750"/>
              <a:gd name="connsiteX12" fmla="*/ 1572855 w 5941825"/>
              <a:gd name="connsiteY12" fmla="*/ 1352550 h 2190750"/>
              <a:gd name="connsiteX13" fmla="*/ 1677630 w 5941825"/>
              <a:gd name="connsiteY13" fmla="*/ 1447800 h 2190750"/>
              <a:gd name="connsiteX14" fmla="*/ 1782405 w 5941825"/>
              <a:gd name="connsiteY14" fmla="*/ 1485900 h 2190750"/>
              <a:gd name="connsiteX15" fmla="*/ 1820505 w 5941825"/>
              <a:gd name="connsiteY15" fmla="*/ 1409700 h 2190750"/>
              <a:gd name="connsiteX16" fmla="*/ 1887180 w 5941825"/>
              <a:gd name="connsiteY16" fmla="*/ 1276350 h 2190750"/>
              <a:gd name="connsiteX17" fmla="*/ 2011005 w 5941825"/>
              <a:gd name="connsiteY17" fmla="*/ 1104900 h 2190750"/>
              <a:gd name="connsiteX18" fmla="*/ 2115780 w 5941825"/>
              <a:gd name="connsiteY18" fmla="*/ 1028700 h 2190750"/>
              <a:gd name="connsiteX19" fmla="*/ 2211030 w 5941825"/>
              <a:gd name="connsiteY19" fmla="*/ 933450 h 2190750"/>
              <a:gd name="connsiteX20" fmla="*/ 2344380 w 5941825"/>
              <a:gd name="connsiteY20" fmla="*/ 1000125 h 2190750"/>
              <a:gd name="connsiteX21" fmla="*/ 2620605 w 5941825"/>
              <a:gd name="connsiteY21" fmla="*/ 1104900 h 2190750"/>
              <a:gd name="connsiteX22" fmla="*/ 3030180 w 5941825"/>
              <a:gd name="connsiteY22" fmla="*/ 1352550 h 2190750"/>
              <a:gd name="connsiteX23" fmla="*/ 3154005 w 5941825"/>
              <a:gd name="connsiteY23" fmla="*/ 1352550 h 2190750"/>
              <a:gd name="connsiteX24" fmla="*/ 3182580 w 5941825"/>
              <a:gd name="connsiteY24" fmla="*/ 1190625 h 2190750"/>
              <a:gd name="connsiteX25" fmla="*/ 3334980 w 5941825"/>
              <a:gd name="connsiteY25" fmla="*/ 1228725 h 2190750"/>
              <a:gd name="connsiteX26" fmla="*/ 3477855 w 5941825"/>
              <a:gd name="connsiteY26" fmla="*/ 1257300 h 2190750"/>
              <a:gd name="connsiteX27" fmla="*/ 3715980 w 5941825"/>
              <a:gd name="connsiteY27" fmla="*/ 1190625 h 2190750"/>
              <a:gd name="connsiteX28" fmla="*/ 3982680 w 5941825"/>
              <a:gd name="connsiteY28" fmla="*/ 1143000 h 2190750"/>
              <a:gd name="connsiteX29" fmla="*/ 4116030 w 5941825"/>
              <a:gd name="connsiteY29" fmla="*/ 1038225 h 2190750"/>
              <a:gd name="connsiteX30" fmla="*/ 4201755 w 5941825"/>
              <a:gd name="connsiteY30" fmla="*/ 1000125 h 2190750"/>
              <a:gd name="connsiteX31" fmla="*/ 4487505 w 5941825"/>
              <a:gd name="connsiteY31" fmla="*/ 1066800 h 2190750"/>
              <a:gd name="connsiteX32" fmla="*/ 4592280 w 5941825"/>
              <a:gd name="connsiteY32" fmla="*/ 1133475 h 2190750"/>
              <a:gd name="connsiteX33" fmla="*/ 4839930 w 5941825"/>
              <a:gd name="connsiteY33" fmla="*/ 1019175 h 2190750"/>
              <a:gd name="connsiteX34" fmla="*/ 5011380 w 5941825"/>
              <a:gd name="connsiteY34" fmla="*/ 1009650 h 2190750"/>
              <a:gd name="connsiteX35" fmla="*/ 5182830 w 5941825"/>
              <a:gd name="connsiteY35" fmla="*/ 942975 h 2190750"/>
              <a:gd name="connsiteX36" fmla="*/ 5268555 w 5941825"/>
              <a:gd name="connsiteY36" fmla="*/ 876300 h 2190750"/>
              <a:gd name="connsiteX37" fmla="*/ 5382855 w 5941825"/>
              <a:gd name="connsiteY37" fmla="*/ 790575 h 2190750"/>
              <a:gd name="connsiteX38" fmla="*/ 5516205 w 5941825"/>
              <a:gd name="connsiteY38" fmla="*/ 819150 h 2190750"/>
              <a:gd name="connsiteX39" fmla="*/ 5735280 w 5941825"/>
              <a:gd name="connsiteY39" fmla="*/ 857250 h 2190750"/>
              <a:gd name="connsiteX40" fmla="*/ 5925780 w 5941825"/>
              <a:gd name="connsiteY40" fmla="*/ 885825 h 2190750"/>
              <a:gd name="connsiteX41" fmla="*/ 5925780 w 5941825"/>
              <a:gd name="connsiteY41" fmla="*/ 762000 h 2190750"/>
              <a:gd name="connsiteX42" fmla="*/ 5878155 w 5941825"/>
              <a:gd name="connsiteY42" fmla="*/ 685800 h 2190750"/>
              <a:gd name="connsiteX43" fmla="*/ 5840055 w 5941825"/>
              <a:gd name="connsiteY43" fmla="*/ 590550 h 2190750"/>
              <a:gd name="connsiteX44" fmla="*/ 5830530 w 5941825"/>
              <a:gd name="connsiteY44" fmla="*/ 419100 h 2190750"/>
              <a:gd name="connsiteX45" fmla="*/ 5801955 w 5941825"/>
              <a:gd name="connsiteY45" fmla="*/ 333375 h 2190750"/>
              <a:gd name="connsiteX46" fmla="*/ 5821005 w 5941825"/>
              <a:gd name="connsiteY46" fmla="*/ 0 h 2190750"/>
              <a:gd name="connsiteX0" fmla="*/ 1230 w 5941825"/>
              <a:gd name="connsiteY0" fmla="*/ 1857375 h 1857375"/>
              <a:gd name="connsiteX1" fmla="*/ 29805 w 5941825"/>
              <a:gd name="connsiteY1" fmla="*/ 1724025 h 1857375"/>
              <a:gd name="connsiteX2" fmla="*/ 201255 w 5941825"/>
              <a:gd name="connsiteY2" fmla="*/ 1685925 h 1857375"/>
              <a:gd name="connsiteX3" fmla="*/ 391755 w 5941825"/>
              <a:gd name="connsiteY3" fmla="*/ 1733550 h 1857375"/>
              <a:gd name="connsiteX4" fmla="*/ 534630 w 5941825"/>
              <a:gd name="connsiteY4" fmla="*/ 1685925 h 1857375"/>
              <a:gd name="connsiteX5" fmla="*/ 677505 w 5941825"/>
              <a:gd name="connsiteY5" fmla="*/ 1666875 h 1857375"/>
              <a:gd name="connsiteX6" fmla="*/ 820380 w 5941825"/>
              <a:gd name="connsiteY6" fmla="*/ 1514475 h 1857375"/>
              <a:gd name="connsiteX7" fmla="*/ 820380 w 5941825"/>
              <a:gd name="connsiteY7" fmla="*/ 1409700 h 1857375"/>
              <a:gd name="connsiteX8" fmla="*/ 991830 w 5941825"/>
              <a:gd name="connsiteY8" fmla="*/ 1285875 h 1857375"/>
              <a:gd name="connsiteX9" fmla="*/ 1068030 w 5941825"/>
              <a:gd name="connsiteY9" fmla="*/ 1114425 h 1857375"/>
              <a:gd name="connsiteX10" fmla="*/ 1191855 w 5941825"/>
              <a:gd name="connsiteY10" fmla="*/ 942975 h 1857375"/>
              <a:gd name="connsiteX11" fmla="*/ 1477605 w 5941825"/>
              <a:gd name="connsiteY11" fmla="*/ 885825 h 1857375"/>
              <a:gd name="connsiteX12" fmla="*/ 1572855 w 5941825"/>
              <a:gd name="connsiteY12" fmla="*/ 1019175 h 1857375"/>
              <a:gd name="connsiteX13" fmla="*/ 1677630 w 5941825"/>
              <a:gd name="connsiteY13" fmla="*/ 1114425 h 1857375"/>
              <a:gd name="connsiteX14" fmla="*/ 1782405 w 5941825"/>
              <a:gd name="connsiteY14" fmla="*/ 1152525 h 1857375"/>
              <a:gd name="connsiteX15" fmla="*/ 1820505 w 5941825"/>
              <a:gd name="connsiteY15" fmla="*/ 1076325 h 1857375"/>
              <a:gd name="connsiteX16" fmla="*/ 1887180 w 5941825"/>
              <a:gd name="connsiteY16" fmla="*/ 942975 h 1857375"/>
              <a:gd name="connsiteX17" fmla="*/ 2011005 w 5941825"/>
              <a:gd name="connsiteY17" fmla="*/ 771525 h 1857375"/>
              <a:gd name="connsiteX18" fmla="*/ 2115780 w 5941825"/>
              <a:gd name="connsiteY18" fmla="*/ 695325 h 1857375"/>
              <a:gd name="connsiteX19" fmla="*/ 2211030 w 5941825"/>
              <a:gd name="connsiteY19" fmla="*/ 600075 h 1857375"/>
              <a:gd name="connsiteX20" fmla="*/ 2344380 w 5941825"/>
              <a:gd name="connsiteY20" fmla="*/ 666750 h 1857375"/>
              <a:gd name="connsiteX21" fmla="*/ 2620605 w 5941825"/>
              <a:gd name="connsiteY21" fmla="*/ 771525 h 1857375"/>
              <a:gd name="connsiteX22" fmla="*/ 3030180 w 5941825"/>
              <a:gd name="connsiteY22" fmla="*/ 1019175 h 1857375"/>
              <a:gd name="connsiteX23" fmla="*/ 3154005 w 5941825"/>
              <a:gd name="connsiteY23" fmla="*/ 1019175 h 1857375"/>
              <a:gd name="connsiteX24" fmla="*/ 3182580 w 5941825"/>
              <a:gd name="connsiteY24" fmla="*/ 857250 h 1857375"/>
              <a:gd name="connsiteX25" fmla="*/ 3334980 w 5941825"/>
              <a:gd name="connsiteY25" fmla="*/ 895350 h 1857375"/>
              <a:gd name="connsiteX26" fmla="*/ 3477855 w 5941825"/>
              <a:gd name="connsiteY26" fmla="*/ 923925 h 1857375"/>
              <a:gd name="connsiteX27" fmla="*/ 3715980 w 5941825"/>
              <a:gd name="connsiteY27" fmla="*/ 857250 h 1857375"/>
              <a:gd name="connsiteX28" fmla="*/ 3982680 w 5941825"/>
              <a:gd name="connsiteY28" fmla="*/ 809625 h 1857375"/>
              <a:gd name="connsiteX29" fmla="*/ 4116030 w 5941825"/>
              <a:gd name="connsiteY29" fmla="*/ 704850 h 1857375"/>
              <a:gd name="connsiteX30" fmla="*/ 4201755 w 5941825"/>
              <a:gd name="connsiteY30" fmla="*/ 666750 h 1857375"/>
              <a:gd name="connsiteX31" fmla="*/ 4487505 w 5941825"/>
              <a:gd name="connsiteY31" fmla="*/ 733425 h 1857375"/>
              <a:gd name="connsiteX32" fmla="*/ 4592280 w 5941825"/>
              <a:gd name="connsiteY32" fmla="*/ 800100 h 1857375"/>
              <a:gd name="connsiteX33" fmla="*/ 4839930 w 5941825"/>
              <a:gd name="connsiteY33" fmla="*/ 685800 h 1857375"/>
              <a:gd name="connsiteX34" fmla="*/ 5011380 w 5941825"/>
              <a:gd name="connsiteY34" fmla="*/ 676275 h 1857375"/>
              <a:gd name="connsiteX35" fmla="*/ 5182830 w 5941825"/>
              <a:gd name="connsiteY35" fmla="*/ 609600 h 1857375"/>
              <a:gd name="connsiteX36" fmla="*/ 5268555 w 5941825"/>
              <a:gd name="connsiteY36" fmla="*/ 542925 h 1857375"/>
              <a:gd name="connsiteX37" fmla="*/ 5382855 w 5941825"/>
              <a:gd name="connsiteY37" fmla="*/ 457200 h 1857375"/>
              <a:gd name="connsiteX38" fmla="*/ 5516205 w 5941825"/>
              <a:gd name="connsiteY38" fmla="*/ 485775 h 1857375"/>
              <a:gd name="connsiteX39" fmla="*/ 5735280 w 5941825"/>
              <a:gd name="connsiteY39" fmla="*/ 523875 h 1857375"/>
              <a:gd name="connsiteX40" fmla="*/ 5925780 w 5941825"/>
              <a:gd name="connsiteY40" fmla="*/ 552450 h 1857375"/>
              <a:gd name="connsiteX41" fmla="*/ 5925780 w 5941825"/>
              <a:gd name="connsiteY41" fmla="*/ 428625 h 1857375"/>
              <a:gd name="connsiteX42" fmla="*/ 5878155 w 5941825"/>
              <a:gd name="connsiteY42" fmla="*/ 352425 h 1857375"/>
              <a:gd name="connsiteX43" fmla="*/ 5840055 w 5941825"/>
              <a:gd name="connsiteY43" fmla="*/ 257175 h 1857375"/>
              <a:gd name="connsiteX44" fmla="*/ 5830530 w 5941825"/>
              <a:gd name="connsiteY44" fmla="*/ 85725 h 1857375"/>
              <a:gd name="connsiteX45" fmla="*/ 5801955 w 5941825"/>
              <a:gd name="connsiteY45" fmla="*/ 0 h 1857375"/>
              <a:gd name="connsiteX0" fmla="*/ 1230 w 5941825"/>
              <a:gd name="connsiteY0" fmla="*/ 1771650 h 1771650"/>
              <a:gd name="connsiteX1" fmla="*/ 29805 w 5941825"/>
              <a:gd name="connsiteY1" fmla="*/ 1638300 h 1771650"/>
              <a:gd name="connsiteX2" fmla="*/ 201255 w 5941825"/>
              <a:gd name="connsiteY2" fmla="*/ 1600200 h 1771650"/>
              <a:gd name="connsiteX3" fmla="*/ 391755 w 5941825"/>
              <a:gd name="connsiteY3" fmla="*/ 1647825 h 1771650"/>
              <a:gd name="connsiteX4" fmla="*/ 534630 w 5941825"/>
              <a:gd name="connsiteY4" fmla="*/ 1600200 h 1771650"/>
              <a:gd name="connsiteX5" fmla="*/ 677505 w 5941825"/>
              <a:gd name="connsiteY5" fmla="*/ 1581150 h 1771650"/>
              <a:gd name="connsiteX6" fmla="*/ 820380 w 5941825"/>
              <a:gd name="connsiteY6" fmla="*/ 1428750 h 1771650"/>
              <a:gd name="connsiteX7" fmla="*/ 820380 w 5941825"/>
              <a:gd name="connsiteY7" fmla="*/ 1323975 h 1771650"/>
              <a:gd name="connsiteX8" fmla="*/ 991830 w 5941825"/>
              <a:gd name="connsiteY8" fmla="*/ 1200150 h 1771650"/>
              <a:gd name="connsiteX9" fmla="*/ 1068030 w 5941825"/>
              <a:gd name="connsiteY9" fmla="*/ 1028700 h 1771650"/>
              <a:gd name="connsiteX10" fmla="*/ 1191855 w 5941825"/>
              <a:gd name="connsiteY10" fmla="*/ 857250 h 1771650"/>
              <a:gd name="connsiteX11" fmla="*/ 1477605 w 5941825"/>
              <a:gd name="connsiteY11" fmla="*/ 800100 h 1771650"/>
              <a:gd name="connsiteX12" fmla="*/ 1572855 w 5941825"/>
              <a:gd name="connsiteY12" fmla="*/ 933450 h 1771650"/>
              <a:gd name="connsiteX13" fmla="*/ 1677630 w 5941825"/>
              <a:gd name="connsiteY13" fmla="*/ 1028700 h 1771650"/>
              <a:gd name="connsiteX14" fmla="*/ 1782405 w 5941825"/>
              <a:gd name="connsiteY14" fmla="*/ 1066800 h 1771650"/>
              <a:gd name="connsiteX15" fmla="*/ 1820505 w 5941825"/>
              <a:gd name="connsiteY15" fmla="*/ 990600 h 1771650"/>
              <a:gd name="connsiteX16" fmla="*/ 1887180 w 5941825"/>
              <a:gd name="connsiteY16" fmla="*/ 857250 h 1771650"/>
              <a:gd name="connsiteX17" fmla="*/ 2011005 w 5941825"/>
              <a:gd name="connsiteY17" fmla="*/ 685800 h 1771650"/>
              <a:gd name="connsiteX18" fmla="*/ 2115780 w 5941825"/>
              <a:gd name="connsiteY18" fmla="*/ 609600 h 1771650"/>
              <a:gd name="connsiteX19" fmla="*/ 2211030 w 5941825"/>
              <a:gd name="connsiteY19" fmla="*/ 514350 h 1771650"/>
              <a:gd name="connsiteX20" fmla="*/ 2344380 w 5941825"/>
              <a:gd name="connsiteY20" fmla="*/ 581025 h 1771650"/>
              <a:gd name="connsiteX21" fmla="*/ 2620605 w 5941825"/>
              <a:gd name="connsiteY21" fmla="*/ 685800 h 1771650"/>
              <a:gd name="connsiteX22" fmla="*/ 3030180 w 5941825"/>
              <a:gd name="connsiteY22" fmla="*/ 933450 h 1771650"/>
              <a:gd name="connsiteX23" fmla="*/ 3154005 w 5941825"/>
              <a:gd name="connsiteY23" fmla="*/ 933450 h 1771650"/>
              <a:gd name="connsiteX24" fmla="*/ 3182580 w 5941825"/>
              <a:gd name="connsiteY24" fmla="*/ 771525 h 1771650"/>
              <a:gd name="connsiteX25" fmla="*/ 3334980 w 5941825"/>
              <a:gd name="connsiteY25" fmla="*/ 809625 h 1771650"/>
              <a:gd name="connsiteX26" fmla="*/ 3477855 w 5941825"/>
              <a:gd name="connsiteY26" fmla="*/ 838200 h 1771650"/>
              <a:gd name="connsiteX27" fmla="*/ 3715980 w 5941825"/>
              <a:gd name="connsiteY27" fmla="*/ 771525 h 1771650"/>
              <a:gd name="connsiteX28" fmla="*/ 3982680 w 5941825"/>
              <a:gd name="connsiteY28" fmla="*/ 723900 h 1771650"/>
              <a:gd name="connsiteX29" fmla="*/ 4116030 w 5941825"/>
              <a:gd name="connsiteY29" fmla="*/ 619125 h 1771650"/>
              <a:gd name="connsiteX30" fmla="*/ 4201755 w 5941825"/>
              <a:gd name="connsiteY30" fmla="*/ 581025 h 1771650"/>
              <a:gd name="connsiteX31" fmla="*/ 4487505 w 5941825"/>
              <a:gd name="connsiteY31" fmla="*/ 647700 h 1771650"/>
              <a:gd name="connsiteX32" fmla="*/ 4592280 w 5941825"/>
              <a:gd name="connsiteY32" fmla="*/ 714375 h 1771650"/>
              <a:gd name="connsiteX33" fmla="*/ 4839930 w 5941825"/>
              <a:gd name="connsiteY33" fmla="*/ 600075 h 1771650"/>
              <a:gd name="connsiteX34" fmla="*/ 5011380 w 5941825"/>
              <a:gd name="connsiteY34" fmla="*/ 590550 h 1771650"/>
              <a:gd name="connsiteX35" fmla="*/ 5182830 w 5941825"/>
              <a:gd name="connsiteY35" fmla="*/ 523875 h 1771650"/>
              <a:gd name="connsiteX36" fmla="*/ 5268555 w 5941825"/>
              <a:gd name="connsiteY36" fmla="*/ 457200 h 1771650"/>
              <a:gd name="connsiteX37" fmla="*/ 5382855 w 5941825"/>
              <a:gd name="connsiteY37" fmla="*/ 371475 h 1771650"/>
              <a:gd name="connsiteX38" fmla="*/ 5516205 w 5941825"/>
              <a:gd name="connsiteY38" fmla="*/ 400050 h 1771650"/>
              <a:gd name="connsiteX39" fmla="*/ 5735280 w 5941825"/>
              <a:gd name="connsiteY39" fmla="*/ 438150 h 1771650"/>
              <a:gd name="connsiteX40" fmla="*/ 5925780 w 5941825"/>
              <a:gd name="connsiteY40" fmla="*/ 466725 h 1771650"/>
              <a:gd name="connsiteX41" fmla="*/ 5925780 w 5941825"/>
              <a:gd name="connsiteY41" fmla="*/ 342900 h 1771650"/>
              <a:gd name="connsiteX42" fmla="*/ 5878155 w 5941825"/>
              <a:gd name="connsiteY42" fmla="*/ 266700 h 1771650"/>
              <a:gd name="connsiteX43" fmla="*/ 5840055 w 5941825"/>
              <a:gd name="connsiteY43" fmla="*/ 171450 h 1771650"/>
              <a:gd name="connsiteX44" fmla="*/ 5830530 w 5941825"/>
              <a:gd name="connsiteY44" fmla="*/ 0 h 1771650"/>
              <a:gd name="connsiteX0" fmla="*/ 1230 w 5941825"/>
              <a:gd name="connsiteY0" fmla="*/ 1600200 h 1600200"/>
              <a:gd name="connsiteX1" fmla="*/ 29805 w 5941825"/>
              <a:gd name="connsiteY1" fmla="*/ 1466850 h 1600200"/>
              <a:gd name="connsiteX2" fmla="*/ 201255 w 5941825"/>
              <a:gd name="connsiteY2" fmla="*/ 1428750 h 1600200"/>
              <a:gd name="connsiteX3" fmla="*/ 391755 w 5941825"/>
              <a:gd name="connsiteY3" fmla="*/ 1476375 h 1600200"/>
              <a:gd name="connsiteX4" fmla="*/ 534630 w 5941825"/>
              <a:gd name="connsiteY4" fmla="*/ 1428750 h 1600200"/>
              <a:gd name="connsiteX5" fmla="*/ 677505 w 5941825"/>
              <a:gd name="connsiteY5" fmla="*/ 1409700 h 1600200"/>
              <a:gd name="connsiteX6" fmla="*/ 820380 w 5941825"/>
              <a:gd name="connsiteY6" fmla="*/ 1257300 h 1600200"/>
              <a:gd name="connsiteX7" fmla="*/ 820380 w 5941825"/>
              <a:gd name="connsiteY7" fmla="*/ 1152525 h 1600200"/>
              <a:gd name="connsiteX8" fmla="*/ 991830 w 5941825"/>
              <a:gd name="connsiteY8" fmla="*/ 1028700 h 1600200"/>
              <a:gd name="connsiteX9" fmla="*/ 1068030 w 5941825"/>
              <a:gd name="connsiteY9" fmla="*/ 857250 h 1600200"/>
              <a:gd name="connsiteX10" fmla="*/ 1191855 w 5941825"/>
              <a:gd name="connsiteY10" fmla="*/ 685800 h 1600200"/>
              <a:gd name="connsiteX11" fmla="*/ 1477605 w 5941825"/>
              <a:gd name="connsiteY11" fmla="*/ 628650 h 1600200"/>
              <a:gd name="connsiteX12" fmla="*/ 1572855 w 5941825"/>
              <a:gd name="connsiteY12" fmla="*/ 762000 h 1600200"/>
              <a:gd name="connsiteX13" fmla="*/ 1677630 w 5941825"/>
              <a:gd name="connsiteY13" fmla="*/ 857250 h 1600200"/>
              <a:gd name="connsiteX14" fmla="*/ 1782405 w 5941825"/>
              <a:gd name="connsiteY14" fmla="*/ 895350 h 1600200"/>
              <a:gd name="connsiteX15" fmla="*/ 1820505 w 5941825"/>
              <a:gd name="connsiteY15" fmla="*/ 819150 h 1600200"/>
              <a:gd name="connsiteX16" fmla="*/ 1887180 w 5941825"/>
              <a:gd name="connsiteY16" fmla="*/ 685800 h 1600200"/>
              <a:gd name="connsiteX17" fmla="*/ 2011005 w 5941825"/>
              <a:gd name="connsiteY17" fmla="*/ 514350 h 1600200"/>
              <a:gd name="connsiteX18" fmla="*/ 2115780 w 5941825"/>
              <a:gd name="connsiteY18" fmla="*/ 438150 h 1600200"/>
              <a:gd name="connsiteX19" fmla="*/ 2211030 w 5941825"/>
              <a:gd name="connsiteY19" fmla="*/ 342900 h 1600200"/>
              <a:gd name="connsiteX20" fmla="*/ 2344380 w 5941825"/>
              <a:gd name="connsiteY20" fmla="*/ 409575 h 1600200"/>
              <a:gd name="connsiteX21" fmla="*/ 2620605 w 5941825"/>
              <a:gd name="connsiteY21" fmla="*/ 514350 h 1600200"/>
              <a:gd name="connsiteX22" fmla="*/ 3030180 w 5941825"/>
              <a:gd name="connsiteY22" fmla="*/ 762000 h 1600200"/>
              <a:gd name="connsiteX23" fmla="*/ 3154005 w 5941825"/>
              <a:gd name="connsiteY23" fmla="*/ 762000 h 1600200"/>
              <a:gd name="connsiteX24" fmla="*/ 3182580 w 5941825"/>
              <a:gd name="connsiteY24" fmla="*/ 600075 h 1600200"/>
              <a:gd name="connsiteX25" fmla="*/ 3334980 w 5941825"/>
              <a:gd name="connsiteY25" fmla="*/ 638175 h 1600200"/>
              <a:gd name="connsiteX26" fmla="*/ 3477855 w 5941825"/>
              <a:gd name="connsiteY26" fmla="*/ 666750 h 1600200"/>
              <a:gd name="connsiteX27" fmla="*/ 3715980 w 5941825"/>
              <a:gd name="connsiteY27" fmla="*/ 600075 h 1600200"/>
              <a:gd name="connsiteX28" fmla="*/ 3982680 w 5941825"/>
              <a:gd name="connsiteY28" fmla="*/ 552450 h 1600200"/>
              <a:gd name="connsiteX29" fmla="*/ 4116030 w 5941825"/>
              <a:gd name="connsiteY29" fmla="*/ 447675 h 1600200"/>
              <a:gd name="connsiteX30" fmla="*/ 4201755 w 5941825"/>
              <a:gd name="connsiteY30" fmla="*/ 409575 h 1600200"/>
              <a:gd name="connsiteX31" fmla="*/ 4487505 w 5941825"/>
              <a:gd name="connsiteY31" fmla="*/ 476250 h 1600200"/>
              <a:gd name="connsiteX32" fmla="*/ 4592280 w 5941825"/>
              <a:gd name="connsiteY32" fmla="*/ 542925 h 1600200"/>
              <a:gd name="connsiteX33" fmla="*/ 4839930 w 5941825"/>
              <a:gd name="connsiteY33" fmla="*/ 428625 h 1600200"/>
              <a:gd name="connsiteX34" fmla="*/ 5011380 w 5941825"/>
              <a:gd name="connsiteY34" fmla="*/ 419100 h 1600200"/>
              <a:gd name="connsiteX35" fmla="*/ 5182830 w 5941825"/>
              <a:gd name="connsiteY35" fmla="*/ 352425 h 1600200"/>
              <a:gd name="connsiteX36" fmla="*/ 5268555 w 5941825"/>
              <a:gd name="connsiteY36" fmla="*/ 285750 h 1600200"/>
              <a:gd name="connsiteX37" fmla="*/ 5382855 w 5941825"/>
              <a:gd name="connsiteY37" fmla="*/ 200025 h 1600200"/>
              <a:gd name="connsiteX38" fmla="*/ 5516205 w 5941825"/>
              <a:gd name="connsiteY38" fmla="*/ 228600 h 1600200"/>
              <a:gd name="connsiteX39" fmla="*/ 5735280 w 5941825"/>
              <a:gd name="connsiteY39" fmla="*/ 266700 h 1600200"/>
              <a:gd name="connsiteX40" fmla="*/ 5925780 w 5941825"/>
              <a:gd name="connsiteY40" fmla="*/ 295275 h 1600200"/>
              <a:gd name="connsiteX41" fmla="*/ 5925780 w 5941825"/>
              <a:gd name="connsiteY41" fmla="*/ 171450 h 1600200"/>
              <a:gd name="connsiteX42" fmla="*/ 5878155 w 5941825"/>
              <a:gd name="connsiteY42" fmla="*/ 95250 h 1600200"/>
              <a:gd name="connsiteX43" fmla="*/ 5840055 w 5941825"/>
              <a:gd name="connsiteY43" fmla="*/ 0 h 1600200"/>
              <a:gd name="connsiteX0" fmla="*/ 1230 w 5941825"/>
              <a:gd name="connsiteY0" fmla="*/ 1504950 h 1504950"/>
              <a:gd name="connsiteX1" fmla="*/ 29805 w 5941825"/>
              <a:gd name="connsiteY1" fmla="*/ 1371600 h 1504950"/>
              <a:gd name="connsiteX2" fmla="*/ 201255 w 5941825"/>
              <a:gd name="connsiteY2" fmla="*/ 1333500 h 1504950"/>
              <a:gd name="connsiteX3" fmla="*/ 391755 w 5941825"/>
              <a:gd name="connsiteY3" fmla="*/ 1381125 h 1504950"/>
              <a:gd name="connsiteX4" fmla="*/ 534630 w 5941825"/>
              <a:gd name="connsiteY4" fmla="*/ 1333500 h 1504950"/>
              <a:gd name="connsiteX5" fmla="*/ 677505 w 5941825"/>
              <a:gd name="connsiteY5" fmla="*/ 1314450 h 1504950"/>
              <a:gd name="connsiteX6" fmla="*/ 820380 w 5941825"/>
              <a:gd name="connsiteY6" fmla="*/ 1162050 h 1504950"/>
              <a:gd name="connsiteX7" fmla="*/ 820380 w 5941825"/>
              <a:gd name="connsiteY7" fmla="*/ 1057275 h 1504950"/>
              <a:gd name="connsiteX8" fmla="*/ 991830 w 5941825"/>
              <a:gd name="connsiteY8" fmla="*/ 933450 h 1504950"/>
              <a:gd name="connsiteX9" fmla="*/ 1068030 w 5941825"/>
              <a:gd name="connsiteY9" fmla="*/ 762000 h 1504950"/>
              <a:gd name="connsiteX10" fmla="*/ 1191855 w 5941825"/>
              <a:gd name="connsiteY10" fmla="*/ 590550 h 1504950"/>
              <a:gd name="connsiteX11" fmla="*/ 1477605 w 5941825"/>
              <a:gd name="connsiteY11" fmla="*/ 533400 h 1504950"/>
              <a:gd name="connsiteX12" fmla="*/ 1572855 w 5941825"/>
              <a:gd name="connsiteY12" fmla="*/ 666750 h 1504950"/>
              <a:gd name="connsiteX13" fmla="*/ 1677630 w 5941825"/>
              <a:gd name="connsiteY13" fmla="*/ 762000 h 1504950"/>
              <a:gd name="connsiteX14" fmla="*/ 1782405 w 5941825"/>
              <a:gd name="connsiteY14" fmla="*/ 800100 h 1504950"/>
              <a:gd name="connsiteX15" fmla="*/ 1820505 w 5941825"/>
              <a:gd name="connsiteY15" fmla="*/ 723900 h 1504950"/>
              <a:gd name="connsiteX16" fmla="*/ 1887180 w 5941825"/>
              <a:gd name="connsiteY16" fmla="*/ 590550 h 1504950"/>
              <a:gd name="connsiteX17" fmla="*/ 2011005 w 5941825"/>
              <a:gd name="connsiteY17" fmla="*/ 419100 h 1504950"/>
              <a:gd name="connsiteX18" fmla="*/ 2115780 w 5941825"/>
              <a:gd name="connsiteY18" fmla="*/ 342900 h 1504950"/>
              <a:gd name="connsiteX19" fmla="*/ 2211030 w 5941825"/>
              <a:gd name="connsiteY19" fmla="*/ 247650 h 1504950"/>
              <a:gd name="connsiteX20" fmla="*/ 2344380 w 5941825"/>
              <a:gd name="connsiteY20" fmla="*/ 314325 h 1504950"/>
              <a:gd name="connsiteX21" fmla="*/ 2620605 w 5941825"/>
              <a:gd name="connsiteY21" fmla="*/ 419100 h 1504950"/>
              <a:gd name="connsiteX22" fmla="*/ 3030180 w 5941825"/>
              <a:gd name="connsiteY22" fmla="*/ 666750 h 1504950"/>
              <a:gd name="connsiteX23" fmla="*/ 3154005 w 5941825"/>
              <a:gd name="connsiteY23" fmla="*/ 666750 h 1504950"/>
              <a:gd name="connsiteX24" fmla="*/ 3182580 w 5941825"/>
              <a:gd name="connsiteY24" fmla="*/ 504825 h 1504950"/>
              <a:gd name="connsiteX25" fmla="*/ 3334980 w 5941825"/>
              <a:gd name="connsiteY25" fmla="*/ 542925 h 1504950"/>
              <a:gd name="connsiteX26" fmla="*/ 3477855 w 5941825"/>
              <a:gd name="connsiteY26" fmla="*/ 571500 h 1504950"/>
              <a:gd name="connsiteX27" fmla="*/ 3715980 w 5941825"/>
              <a:gd name="connsiteY27" fmla="*/ 504825 h 1504950"/>
              <a:gd name="connsiteX28" fmla="*/ 3982680 w 5941825"/>
              <a:gd name="connsiteY28" fmla="*/ 457200 h 1504950"/>
              <a:gd name="connsiteX29" fmla="*/ 4116030 w 5941825"/>
              <a:gd name="connsiteY29" fmla="*/ 352425 h 1504950"/>
              <a:gd name="connsiteX30" fmla="*/ 4201755 w 5941825"/>
              <a:gd name="connsiteY30" fmla="*/ 314325 h 1504950"/>
              <a:gd name="connsiteX31" fmla="*/ 4487505 w 5941825"/>
              <a:gd name="connsiteY31" fmla="*/ 381000 h 1504950"/>
              <a:gd name="connsiteX32" fmla="*/ 4592280 w 5941825"/>
              <a:gd name="connsiteY32" fmla="*/ 447675 h 1504950"/>
              <a:gd name="connsiteX33" fmla="*/ 4839930 w 5941825"/>
              <a:gd name="connsiteY33" fmla="*/ 333375 h 1504950"/>
              <a:gd name="connsiteX34" fmla="*/ 5011380 w 5941825"/>
              <a:gd name="connsiteY34" fmla="*/ 323850 h 1504950"/>
              <a:gd name="connsiteX35" fmla="*/ 5182830 w 5941825"/>
              <a:gd name="connsiteY35" fmla="*/ 257175 h 1504950"/>
              <a:gd name="connsiteX36" fmla="*/ 5268555 w 5941825"/>
              <a:gd name="connsiteY36" fmla="*/ 190500 h 1504950"/>
              <a:gd name="connsiteX37" fmla="*/ 5382855 w 5941825"/>
              <a:gd name="connsiteY37" fmla="*/ 104775 h 1504950"/>
              <a:gd name="connsiteX38" fmla="*/ 5516205 w 5941825"/>
              <a:gd name="connsiteY38" fmla="*/ 133350 h 1504950"/>
              <a:gd name="connsiteX39" fmla="*/ 5735280 w 5941825"/>
              <a:gd name="connsiteY39" fmla="*/ 171450 h 1504950"/>
              <a:gd name="connsiteX40" fmla="*/ 5925780 w 5941825"/>
              <a:gd name="connsiteY40" fmla="*/ 200025 h 1504950"/>
              <a:gd name="connsiteX41" fmla="*/ 5925780 w 5941825"/>
              <a:gd name="connsiteY41" fmla="*/ 76200 h 1504950"/>
              <a:gd name="connsiteX42" fmla="*/ 5878155 w 5941825"/>
              <a:gd name="connsiteY42" fmla="*/ 0 h 1504950"/>
              <a:gd name="connsiteX0" fmla="*/ 1230 w 5931217"/>
              <a:gd name="connsiteY0" fmla="*/ 1504950 h 1504950"/>
              <a:gd name="connsiteX1" fmla="*/ 29805 w 5931217"/>
              <a:gd name="connsiteY1" fmla="*/ 1371600 h 1504950"/>
              <a:gd name="connsiteX2" fmla="*/ 201255 w 5931217"/>
              <a:gd name="connsiteY2" fmla="*/ 1333500 h 1504950"/>
              <a:gd name="connsiteX3" fmla="*/ 391755 w 5931217"/>
              <a:gd name="connsiteY3" fmla="*/ 1381125 h 1504950"/>
              <a:gd name="connsiteX4" fmla="*/ 534630 w 5931217"/>
              <a:gd name="connsiteY4" fmla="*/ 1333500 h 1504950"/>
              <a:gd name="connsiteX5" fmla="*/ 677505 w 5931217"/>
              <a:gd name="connsiteY5" fmla="*/ 1314450 h 1504950"/>
              <a:gd name="connsiteX6" fmla="*/ 820380 w 5931217"/>
              <a:gd name="connsiteY6" fmla="*/ 1162050 h 1504950"/>
              <a:gd name="connsiteX7" fmla="*/ 820380 w 5931217"/>
              <a:gd name="connsiteY7" fmla="*/ 1057275 h 1504950"/>
              <a:gd name="connsiteX8" fmla="*/ 991830 w 5931217"/>
              <a:gd name="connsiteY8" fmla="*/ 933450 h 1504950"/>
              <a:gd name="connsiteX9" fmla="*/ 1068030 w 5931217"/>
              <a:gd name="connsiteY9" fmla="*/ 762000 h 1504950"/>
              <a:gd name="connsiteX10" fmla="*/ 1191855 w 5931217"/>
              <a:gd name="connsiteY10" fmla="*/ 590550 h 1504950"/>
              <a:gd name="connsiteX11" fmla="*/ 1477605 w 5931217"/>
              <a:gd name="connsiteY11" fmla="*/ 533400 h 1504950"/>
              <a:gd name="connsiteX12" fmla="*/ 1572855 w 5931217"/>
              <a:gd name="connsiteY12" fmla="*/ 666750 h 1504950"/>
              <a:gd name="connsiteX13" fmla="*/ 1677630 w 5931217"/>
              <a:gd name="connsiteY13" fmla="*/ 762000 h 1504950"/>
              <a:gd name="connsiteX14" fmla="*/ 1782405 w 5931217"/>
              <a:gd name="connsiteY14" fmla="*/ 800100 h 1504950"/>
              <a:gd name="connsiteX15" fmla="*/ 1820505 w 5931217"/>
              <a:gd name="connsiteY15" fmla="*/ 723900 h 1504950"/>
              <a:gd name="connsiteX16" fmla="*/ 1887180 w 5931217"/>
              <a:gd name="connsiteY16" fmla="*/ 590550 h 1504950"/>
              <a:gd name="connsiteX17" fmla="*/ 2011005 w 5931217"/>
              <a:gd name="connsiteY17" fmla="*/ 419100 h 1504950"/>
              <a:gd name="connsiteX18" fmla="*/ 2115780 w 5931217"/>
              <a:gd name="connsiteY18" fmla="*/ 342900 h 1504950"/>
              <a:gd name="connsiteX19" fmla="*/ 2211030 w 5931217"/>
              <a:gd name="connsiteY19" fmla="*/ 247650 h 1504950"/>
              <a:gd name="connsiteX20" fmla="*/ 2344380 w 5931217"/>
              <a:gd name="connsiteY20" fmla="*/ 314325 h 1504950"/>
              <a:gd name="connsiteX21" fmla="*/ 2620605 w 5931217"/>
              <a:gd name="connsiteY21" fmla="*/ 419100 h 1504950"/>
              <a:gd name="connsiteX22" fmla="*/ 3030180 w 5931217"/>
              <a:gd name="connsiteY22" fmla="*/ 666750 h 1504950"/>
              <a:gd name="connsiteX23" fmla="*/ 3154005 w 5931217"/>
              <a:gd name="connsiteY23" fmla="*/ 666750 h 1504950"/>
              <a:gd name="connsiteX24" fmla="*/ 3182580 w 5931217"/>
              <a:gd name="connsiteY24" fmla="*/ 504825 h 1504950"/>
              <a:gd name="connsiteX25" fmla="*/ 3334980 w 5931217"/>
              <a:gd name="connsiteY25" fmla="*/ 542925 h 1504950"/>
              <a:gd name="connsiteX26" fmla="*/ 3477855 w 5931217"/>
              <a:gd name="connsiteY26" fmla="*/ 571500 h 1504950"/>
              <a:gd name="connsiteX27" fmla="*/ 3715980 w 5931217"/>
              <a:gd name="connsiteY27" fmla="*/ 504825 h 1504950"/>
              <a:gd name="connsiteX28" fmla="*/ 3982680 w 5931217"/>
              <a:gd name="connsiteY28" fmla="*/ 457200 h 1504950"/>
              <a:gd name="connsiteX29" fmla="*/ 4116030 w 5931217"/>
              <a:gd name="connsiteY29" fmla="*/ 352425 h 1504950"/>
              <a:gd name="connsiteX30" fmla="*/ 4201755 w 5931217"/>
              <a:gd name="connsiteY30" fmla="*/ 314325 h 1504950"/>
              <a:gd name="connsiteX31" fmla="*/ 4487505 w 5931217"/>
              <a:gd name="connsiteY31" fmla="*/ 381000 h 1504950"/>
              <a:gd name="connsiteX32" fmla="*/ 4592280 w 5931217"/>
              <a:gd name="connsiteY32" fmla="*/ 447675 h 1504950"/>
              <a:gd name="connsiteX33" fmla="*/ 4839930 w 5931217"/>
              <a:gd name="connsiteY33" fmla="*/ 333375 h 1504950"/>
              <a:gd name="connsiteX34" fmla="*/ 5011380 w 5931217"/>
              <a:gd name="connsiteY34" fmla="*/ 323850 h 1504950"/>
              <a:gd name="connsiteX35" fmla="*/ 5182830 w 5931217"/>
              <a:gd name="connsiteY35" fmla="*/ 257175 h 1504950"/>
              <a:gd name="connsiteX36" fmla="*/ 5268555 w 5931217"/>
              <a:gd name="connsiteY36" fmla="*/ 190500 h 1504950"/>
              <a:gd name="connsiteX37" fmla="*/ 5382855 w 5931217"/>
              <a:gd name="connsiteY37" fmla="*/ 104775 h 1504950"/>
              <a:gd name="connsiteX38" fmla="*/ 5516205 w 5931217"/>
              <a:gd name="connsiteY38" fmla="*/ 133350 h 1504950"/>
              <a:gd name="connsiteX39" fmla="*/ 5735280 w 5931217"/>
              <a:gd name="connsiteY39" fmla="*/ 171450 h 1504950"/>
              <a:gd name="connsiteX40" fmla="*/ 5925780 w 5931217"/>
              <a:gd name="connsiteY40" fmla="*/ 200025 h 1504950"/>
              <a:gd name="connsiteX41" fmla="*/ 5878155 w 5931217"/>
              <a:gd name="connsiteY41" fmla="*/ 0 h 1504950"/>
              <a:gd name="connsiteX0" fmla="*/ 1230 w 5925780"/>
              <a:gd name="connsiteY0" fmla="*/ 1402176 h 1402176"/>
              <a:gd name="connsiteX1" fmla="*/ 29805 w 5925780"/>
              <a:gd name="connsiteY1" fmla="*/ 1268826 h 1402176"/>
              <a:gd name="connsiteX2" fmla="*/ 201255 w 5925780"/>
              <a:gd name="connsiteY2" fmla="*/ 1230726 h 1402176"/>
              <a:gd name="connsiteX3" fmla="*/ 391755 w 5925780"/>
              <a:gd name="connsiteY3" fmla="*/ 1278351 h 1402176"/>
              <a:gd name="connsiteX4" fmla="*/ 534630 w 5925780"/>
              <a:gd name="connsiteY4" fmla="*/ 1230726 h 1402176"/>
              <a:gd name="connsiteX5" fmla="*/ 677505 w 5925780"/>
              <a:gd name="connsiteY5" fmla="*/ 1211676 h 1402176"/>
              <a:gd name="connsiteX6" fmla="*/ 820380 w 5925780"/>
              <a:gd name="connsiteY6" fmla="*/ 1059276 h 1402176"/>
              <a:gd name="connsiteX7" fmla="*/ 820380 w 5925780"/>
              <a:gd name="connsiteY7" fmla="*/ 954501 h 1402176"/>
              <a:gd name="connsiteX8" fmla="*/ 991830 w 5925780"/>
              <a:gd name="connsiteY8" fmla="*/ 830676 h 1402176"/>
              <a:gd name="connsiteX9" fmla="*/ 1068030 w 5925780"/>
              <a:gd name="connsiteY9" fmla="*/ 659226 h 1402176"/>
              <a:gd name="connsiteX10" fmla="*/ 1191855 w 5925780"/>
              <a:gd name="connsiteY10" fmla="*/ 487776 h 1402176"/>
              <a:gd name="connsiteX11" fmla="*/ 1477605 w 5925780"/>
              <a:gd name="connsiteY11" fmla="*/ 430626 h 1402176"/>
              <a:gd name="connsiteX12" fmla="*/ 1572855 w 5925780"/>
              <a:gd name="connsiteY12" fmla="*/ 563976 h 1402176"/>
              <a:gd name="connsiteX13" fmla="*/ 1677630 w 5925780"/>
              <a:gd name="connsiteY13" fmla="*/ 659226 h 1402176"/>
              <a:gd name="connsiteX14" fmla="*/ 1782405 w 5925780"/>
              <a:gd name="connsiteY14" fmla="*/ 697326 h 1402176"/>
              <a:gd name="connsiteX15" fmla="*/ 1820505 w 5925780"/>
              <a:gd name="connsiteY15" fmla="*/ 621126 h 1402176"/>
              <a:gd name="connsiteX16" fmla="*/ 1887180 w 5925780"/>
              <a:gd name="connsiteY16" fmla="*/ 487776 h 1402176"/>
              <a:gd name="connsiteX17" fmla="*/ 2011005 w 5925780"/>
              <a:gd name="connsiteY17" fmla="*/ 316326 h 1402176"/>
              <a:gd name="connsiteX18" fmla="*/ 2115780 w 5925780"/>
              <a:gd name="connsiteY18" fmla="*/ 240126 h 1402176"/>
              <a:gd name="connsiteX19" fmla="*/ 2211030 w 5925780"/>
              <a:gd name="connsiteY19" fmla="*/ 144876 h 1402176"/>
              <a:gd name="connsiteX20" fmla="*/ 2344380 w 5925780"/>
              <a:gd name="connsiteY20" fmla="*/ 211551 h 1402176"/>
              <a:gd name="connsiteX21" fmla="*/ 2620605 w 5925780"/>
              <a:gd name="connsiteY21" fmla="*/ 316326 h 1402176"/>
              <a:gd name="connsiteX22" fmla="*/ 3030180 w 5925780"/>
              <a:gd name="connsiteY22" fmla="*/ 563976 h 1402176"/>
              <a:gd name="connsiteX23" fmla="*/ 3154005 w 5925780"/>
              <a:gd name="connsiteY23" fmla="*/ 563976 h 1402176"/>
              <a:gd name="connsiteX24" fmla="*/ 3182580 w 5925780"/>
              <a:gd name="connsiteY24" fmla="*/ 402051 h 1402176"/>
              <a:gd name="connsiteX25" fmla="*/ 3334980 w 5925780"/>
              <a:gd name="connsiteY25" fmla="*/ 440151 h 1402176"/>
              <a:gd name="connsiteX26" fmla="*/ 3477855 w 5925780"/>
              <a:gd name="connsiteY26" fmla="*/ 468726 h 1402176"/>
              <a:gd name="connsiteX27" fmla="*/ 3715980 w 5925780"/>
              <a:gd name="connsiteY27" fmla="*/ 402051 h 1402176"/>
              <a:gd name="connsiteX28" fmla="*/ 3982680 w 5925780"/>
              <a:gd name="connsiteY28" fmla="*/ 354426 h 1402176"/>
              <a:gd name="connsiteX29" fmla="*/ 4116030 w 5925780"/>
              <a:gd name="connsiteY29" fmla="*/ 249651 h 1402176"/>
              <a:gd name="connsiteX30" fmla="*/ 4201755 w 5925780"/>
              <a:gd name="connsiteY30" fmla="*/ 211551 h 1402176"/>
              <a:gd name="connsiteX31" fmla="*/ 4487505 w 5925780"/>
              <a:gd name="connsiteY31" fmla="*/ 278226 h 1402176"/>
              <a:gd name="connsiteX32" fmla="*/ 4592280 w 5925780"/>
              <a:gd name="connsiteY32" fmla="*/ 344901 h 1402176"/>
              <a:gd name="connsiteX33" fmla="*/ 4839930 w 5925780"/>
              <a:gd name="connsiteY33" fmla="*/ 230601 h 1402176"/>
              <a:gd name="connsiteX34" fmla="*/ 5011380 w 5925780"/>
              <a:gd name="connsiteY34" fmla="*/ 221076 h 1402176"/>
              <a:gd name="connsiteX35" fmla="*/ 5182830 w 5925780"/>
              <a:gd name="connsiteY35" fmla="*/ 154401 h 1402176"/>
              <a:gd name="connsiteX36" fmla="*/ 5268555 w 5925780"/>
              <a:gd name="connsiteY36" fmla="*/ 87726 h 1402176"/>
              <a:gd name="connsiteX37" fmla="*/ 5382855 w 5925780"/>
              <a:gd name="connsiteY37" fmla="*/ 2001 h 1402176"/>
              <a:gd name="connsiteX38" fmla="*/ 5516205 w 5925780"/>
              <a:gd name="connsiteY38" fmla="*/ 30576 h 1402176"/>
              <a:gd name="connsiteX39" fmla="*/ 5735280 w 5925780"/>
              <a:gd name="connsiteY39" fmla="*/ 68676 h 1402176"/>
              <a:gd name="connsiteX40" fmla="*/ 5925780 w 5925780"/>
              <a:gd name="connsiteY40" fmla="*/ 97251 h 1402176"/>
              <a:gd name="connsiteX0" fmla="*/ 0 w 5895975"/>
              <a:gd name="connsiteY0" fmla="*/ 1268826 h 1278351"/>
              <a:gd name="connsiteX1" fmla="*/ 171450 w 5895975"/>
              <a:gd name="connsiteY1" fmla="*/ 1230726 h 1278351"/>
              <a:gd name="connsiteX2" fmla="*/ 361950 w 5895975"/>
              <a:gd name="connsiteY2" fmla="*/ 1278351 h 1278351"/>
              <a:gd name="connsiteX3" fmla="*/ 504825 w 5895975"/>
              <a:gd name="connsiteY3" fmla="*/ 1230726 h 1278351"/>
              <a:gd name="connsiteX4" fmla="*/ 647700 w 5895975"/>
              <a:gd name="connsiteY4" fmla="*/ 1211676 h 1278351"/>
              <a:gd name="connsiteX5" fmla="*/ 790575 w 5895975"/>
              <a:gd name="connsiteY5" fmla="*/ 1059276 h 1278351"/>
              <a:gd name="connsiteX6" fmla="*/ 790575 w 5895975"/>
              <a:gd name="connsiteY6" fmla="*/ 954501 h 1278351"/>
              <a:gd name="connsiteX7" fmla="*/ 962025 w 5895975"/>
              <a:gd name="connsiteY7" fmla="*/ 830676 h 1278351"/>
              <a:gd name="connsiteX8" fmla="*/ 1038225 w 5895975"/>
              <a:gd name="connsiteY8" fmla="*/ 659226 h 1278351"/>
              <a:gd name="connsiteX9" fmla="*/ 1162050 w 5895975"/>
              <a:gd name="connsiteY9" fmla="*/ 487776 h 1278351"/>
              <a:gd name="connsiteX10" fmla="*/ 1447800 w 5895975"/>
              <a:gd name="connsiteY10" fmla="*/ 430626 h 1278351"/>
              <a:gd name="connsiteX11" fmla="*/ 1543050 w 5895975"/>
              <a:gd name="connsiteY11" fmla="*/ 563976 h 1278351"/>
              <a:gd name="connsiteX12" fmla="*/ 1647825 w 5895975"/>
              <a:gd name="connsiteY12" fmla="*/ 659226 h 1278351"/>
              <a:gd name="connsiteX13" fmla="*/ 1752600 w 5895975"/>
              <a:gd name="connsiteY13" fmla="*/ 697326 h 1278351"/>
              <a:gd name="connsiteX14" fmla="*/ 1790700 w 5895975"/>
              <a:gd name="connsiteY14" fmla="*/ 621126 h 1278351"/>
              <a:gd name="connsiteX15" fmla="*/ 1857375 w 5895975"/>
              <a:gd name="connsiteY15" fmla="*/ 487776 h 1278351"/>
              <a:gd name="connsiteX16" fmla="*/ 1981200 w 5895975"/>
              <a:gd name="connsiteY16" fmla="*/ 316326 h 1278351"/>
              <a:gd name="connsiteX17" fmla="*/ 2085975 w 5895975"/>
              <a:gd name="connsiteY17" fmla="*/ 240126 h 1278351"/>
              <a:gd name="connsiteX18" fmla="*/ 2181225 w 5895975"/>
              <a:gd name="connsiteY18" fmla="*/ 144876 h 1278351"/>
              <a:gd name="connsiteX19" fmla="*/ 2314575 w 5895975"/>
              <a:gd name="connsiteY19" fmla="*/ 211551 h 1278351"/>
              <a:gd name="connsiteX20" fmla="*/ 2590800 w 5895975"/>
              <a:gd name="connsiteY20" fmla="*/ 316326 h 1278351"/>
              <a:gd name="connsiteX21" fmla="*/ 3000375 w 5895975"/>
              <a:gd name="connsiteY21" fmla="*/ 563976 h 1278351"/>
              <a:gd name="connsiteX22" fmla="*/ 3124200 w 5895975"/>
              <a:gd name="connsiteY22" fmla="*/ 563976 h 1278351"/>
              <a:gd name="connsiteX23" fmla="*/ 3152775 w 5895975"/>
              <a:gd name="connsiteY23" fmla="*/ 402051 h 1278351"/>
              <a:gd name="connsiteX24" fmla="*/ 3305175 w 5895975"/>
              <a:gd name="connsiteY24" fmla="*/ 440151 h 1278351"/>
              <a:gd name="connsiteX25" fmla="*/ 3448050 w 5895975"/>
              <a:gd name="connsiteY25" fmla="*/ 468726 h 1278351"/>
              <a:gd name="connsiteX26" fmla="*/ 3686175 w 5895975"/>
              <a:gd name="connsiteY26" fmla="*/ 402051 h 1278351"/>
              <a:gd name="connsiteX27" fmla="*/ 3952875 w 5895975"/>
              <a:gd name="connsiteY27" fmla="*/ 354426 h 1278351"/>
              <a:gd name="connsiteX28" fmla="*/ 4086225 w 5895975"/>
              <a:gd name="connsiteY28" fmla="*/ 249651 h 1278351"/>
              <a:gd name="connsiteX29" fmla="*/ 4171950 w 5895975"/>
              <a:gd name="connsiteY29" fmla="*/ 211551 h 1278351"/>
              <a:gd name="connsiteX30" fmla="*/ 4457700 w 5895975"/>
              <a:gd name="connsiteY30" fmla="*/ 278226 h 1278351"/>
              <a:gd name="connsiteX31" fmla="*/ 4562475 w 5895975"/>
              <a:gd name="connsiteY31" fmla="*/ 344901 h 1278351"/>
              <a:gd name="connsiteX32" fmla="*/ 4810125 w 5895975"/>
              <a:gd name="connsiteY32" fmla="*/ 230601 h 1278351"/>
              <a:gd name="connsiteX33" fmla="*/ 4981575 w 5895975"/>
              <a:gd name="connsiteY33" fmla="*/ 221076 h 1278351"/>
              <a:gd name="connsiteX34" fmla="*/ 5153025 w 5895975"/>
              <a:gd name="connsiteY34" fmla="*/ 154401 h 1278351"/>
              <a:gd name="connsiteX35" fmla="*/ 5238750 w 5895975"/>
              <a:gd name="connsiteY35" fmla="*/ 87726 h 1278351"/>
              <a:gd name="connsiteX36" fmla="*/ 5353050 w 5895975"/>
              <a:gd name="connsiteY36" fmla="*/ 2001 h 1278351"/>
              <a:gd name="connsiteX37" fmla="*/ 5486400 w 5895975"/>
              <a:gd name="connsiteY37" fmla="*/ 30576 h 1278351"/>
              <a:gd name="connsiteX38" fmla="*/ 5705475 w 5895975"/>
              <a:gd name="connsiteY38" fmla="*/ 68676 h 1278351"/>
              <a:gd name="connsiteX39" fmla="*/ 5895975 w 5895975"/>
              <a:gd name="connsiteY39" fmla="*/ 97251 h 1278351"/>
              <a:gd name="connsiteX0" fmla="*/ 0 w 5724525"/>
              <a:gd name="connsiteY0" fmla="*/ 1230726 h 1278351"/>
              <a:gd name="connsiteX1" fmla="*/ 190500 w 5724525"/>
              <a:gd name="connsiteY1" fmla="*/ 1278351 h 1278351"/>
              <a:gd name="connsiteX2" fmla="*/ 333375 w 5724525"/>
              <a:gd name="connsiteY2" fmla="*/ 1230726 h 1278351"/>
              <a:gd name="connsiteX3" fmla="*/ 476250 w 5724525"/>
              <a:gd name="connsiteY3" fmla="*/ 1211676 h 1278351"/>
              <a:gd name="connsiteX4" fmla="*/ 619125 w 5724525"/>
              <a:gd name="connsiteY4" fmla="*/ 1059276 h 1278351"/>
              <a:gd name="connsiteX5" fmla="*/ 619125 w 5724525"/>
              <a:gd name="connsiteY5" fmla="*/ 954501 h 1278351"/>
              <a:gd name="connsiteX6" fmla="*/ 790575 w 5724525"/>
              <a:gd name="connsiteY6" fmla="*/ 830676 h 1278351"/>
              <a:gd name="connsiteX7" fmla="*/ 866775 w 5724525"/>
              <a:gd name="connsiteY7" fmla="*/ 659226 h 1278351"/>
              <a:gd name="connsiteX8" fmla="*/ 990600 w 5724525"/>
              <a:gd name="connsiteY8" fmla="*/ 487776 h 1278351"/>
              <a:gd name="connsiteX9" fmla="*/ 1276350 w 5724525"/>
              <a:gd name="connsiteY9" fmla="*/ 430626 h 1278351"/>
              <a:gd name="connsiteX10" fmla="*/ 1371600 w 5724525"/>
              <a:gd name="connsiteY10" fmla="*/ 563976 h 1278351"/>
              <a:gd name="connsiteX11" fmla="*/ 1476375 w 5724525"/>
              <a:gd name="connsiteY11" fmla="*/ 659226 h 1278351"/>
              <a:gd name="connsiteX12" fmla="*/ 1581150 w 5724525"/>
              <a:gd name="connsiteY12" fmla="*/ 697326 h 1278351"/>
              <a:gd name="connsiteX13" fmla="*/ 1619250 w 5724525"/>
              <a:gd name="connsiteY13" fmla="*/ 621126 h 1278351"/>
              <a:gd name="connsiteX14" fmla="*/ 1685925 w 5724525"/>
              <a:gd name="connsiteY14" fmla="*/ 487776 h 1278351"/>
              <a:gd name="connsiteX15" fmla="*/ 1809750 w 5724525"/>
              <a:gd name="connsiteY15" fmla="*/ 316326 h 1278351"/>
              <a:gd name="connsiteX16" fmla="*/ 1914525 w 5724525"/>
              <a:gd name="connsiteY16" fmla="*/ 240126 h 1278351"/>
              <a:gd name="connsiteX17" fmla="*/ 2009775 w 5724525"/>
              <a:gd name="connsiteY17" fmla="*/ 144876 h 1278351"/>
              <a:gd name="connsiteX18" fmla="*/ 2143125 w 5724525"/>
              <a:gd name="connsiteY18" fmla="*/ 211551 h 1278351"/>
              <a:gd name="connsiteX19" fmla="*/ 2419350 w 5724525"/>
              <a:gd name="connsiteY19" fmla="*/ 316326 h 1278351"/>
              <a:gd name="connsiteX20" fmla="*/ 2828925 w 5724525"/>
              <a:gd name="connsiteY20" fmla="*/ 563976 h 1278351"/>
              <a:gd name="connsiteX21" fmla="*/ 2952750 w 5724525"/>
              <a:gd name="connsiteY21" fmla="*/ 563976 h 1278351"/>
              <a:gd name="connsiteX22" fmla="*/ 2981325 w 5724525"/>
              <a:gd name="connsiteY22" fmla="*/ 402051 h 1278351"/>
              <a:gd name="connsiteX23" fmla="*/ 3133725 w 5724525"/>
              <a:gd name="connsiteY23" fmla="*/ 440151 h 1278351"/>
              <a:gd name="connsiteX24" fmla="*/ 3276600 w 5724525"/>
              <a:gd name="connsiteY24" fmla="*/ 468726 h 1278351"/>
              <a:gd name="connsiteX25" fmla="*/ 3514725 w 5724525"/>
              <a:gd name="connsiteY25" fmla="*/ 402051 h 1278351"/>
              <a:gd name="connsiteX26" fmla="*/ 3781425 w 5724525"/>
              <a:gd name="connsiteY26" fmla="*/ 354426 h 1278351"/>
              <a:gd name="connsiteX27" fmla="*/ 3914775 w 5724525"/>
              <a:gd name="connsiteY27" fmla="*/ 249651 h 1278351"/>
              <a:gd name="connsiteX28" fmla="*/ 4000500 w 5724525"/>
              <a:gd name="connsiteY28" fmla="*/ 211551 h 1278351"/>
              <a:gd name="connsiteX29" fmla="*/ 4286250 w 5724525"/>
              <a:gd name="connsiteY29" fmla="*/ 278226 h 1278351"/>
              <a:gd name="connsiteX30" fmla="*/ 4391025 w 5724525"/>
              <a:gd name="connsiteY30" fmla="*/ 344901 h 1278351"/>
              <a:gd name="connsiteX31" fmla="*/ 4638675 w 5724525"/>
              <a:gd name="connsiteY31" fmla="*/ 230601 h 1278351"/>
              <a:gd name="connsiteX32" fmla="*/ 4810125 w 5724525"/>
              <a:gd name="connsiteY32" fmla="*/ 221076 h 1278351"/>
              <a:gd name="connsiteX33" fmla="*/ 4981575 w 5724525"/>
              <a:gd name="connsiteY33" fmla="*/ 154401 h 1278351"/>
              <a:gd name="connsiteX34" fmla="*/ 5067300 w 5724525"/>
              <a:gd name="connsiteY34" fmla="*/ 87726 h 1278351"/>
              <a:gd name="connsiteX35" fmla="*/ 5181600 w 5724525"/>
              <a:gd name="connsiteY35" fmla="*/ 2001 h 1278351"/>
              <a:gd name="connsiteX36" fmla="*/ 5314950 w 5724525"/>
              <a:gd name="connsiteY36" fmla="*/ 30576 h 1278351"/>
              <a:gd name="connsiteX37" fmla="*/ 5534025 w 5724525"/>
              <a:gd name="connsiteY37" fmla="*/ 68676 h 1278351"/>
              <a:gd name="connsiteX38" fmla="*/ 5724525 w 5724525"/>
              <a:gd name="connsiteY38" fmla="*/ 97251 h 1278351"/>
              <a:gd name="connsiteX0" fmla="*/ 0 w 5534025"/>
              <a:gd name="connsiteY0" fmla="*/ 1278351 h 1278351"/>
              <a:gd name="connsiteX1" fmla="*/ 142875 w 5534025"/>
              <a:gd name="connsiteY1" fmla="*/ 1230726 h 1278351"/>
              <a:gd name="connsiteX2" fmla="*/ 285750 w 5534025"/>
              <a:gd name="connsiteY2" fmla="*/ 1211676 h 1278351"/>
              <a:gd name="connsiteX3" fmla="*/ 428625 w 5534025"/>
              <a:gd name="connsiteY3" fmla="*/ 1059276 h 1278351"/>
              <a:gd name="connsiteX4" fmla="*/ 428625 w 5534025"/>
              <a:gd name="connsiteY4" fmla="*/ 954501 h 1278351"/>
              <a:gd name="connsiteX5" fmla="*/ 600075 w 5534025"/>
              <a:gd name="connsiteY5" fmla="*/ 830676 h 1278351"/>
              <a:gd name="connsiteX6" fmla="*/ 676275 w 5534025"/>
              <a:gd name="connsiteY6" fmla="*/ 659226 h 1278351"/>
              <a:gd name="connsiteX7" fmla="*/ 800100 w 5534025"/>
              <a:gd name="connsiteY7" fmla="*/ 487776 h 1278351"/>
              <a:gd name="connsiteX8" fmla="*/ 1085850 w 5534025"/>
              <a:gd name="connsiteY8" fmla="*/ 430626 h 1278351"/>
              <a:gd name="connsiteX9" fmla="*/ 1181100 w 5534025"/>
              <a:gd name="connsiteY9" fmla="*/ 563976 h 1278351"/>
              <a:gd name="connsiteX10" fmla="*/ 1285875 w 5534025"/>
              <a:gd name="connsiteY10" fmla="*/ 659226 h 1278351"/>
              <a:gd name="connsiteX11" fmla="*/ 1390650 w 5534025"/>
              <a:gd name="connsiteY11" fmla="*/ 697326 h 1278351"/>
              <a:gd name="connsiteX12" fmla="*/ 1428750 w 5534025"/>
              <a:gd name="connsiteY12" fmla="*/ 621126 h 1278351"/>
              <a:gd name="connsiteX13" fmla="*/ 1495425 w 5534025"/>
              <a:gd name="connsiteY13" fmla="*/ 487776 h 1278351"/>
              <a:gd name="connsiteX14" fmla="*/ 1619250 w 5534025"/>
              <a:gd name="connsiteY14" fmla="*/ 316326 h 1278351"/>
              <a:gd name="connsiteX15" fmla="*/ 1724025 w 5534025"/>
              <a:gd name="connsiteY15" fmla="*/ 240126 h 1278351"/>
              <a:gd name="connsiteX16" fmla="*/ 1819275 w 5534025"/>
              <a:gd name="connsiteY16" fmla="*/ 144876 h 1278351"/>
              <a:gd name="connsiteX17" fmla="*/ 1952625 w 5534025"/>
              <a:gd name="connsiteY17" fmla="*/ 211551 h 1278351"/>
              <a:gd name="connsiteX18" fmla="*/ 2228850 w 5534025"/>
              <a:gd name="connsiteY18" fmla="*/ 316326 h 1278351"/>
              <a:gd name="connsiteX19" fmla="*/ 2638425 w 5534025"/>
              <a:gd name="connsiteY19" fmla="*/ 563976 h 1278351"/>
              <a:gd name="connsiteX20" fmla="*/ 2762250 w 5534025"/>
              <a:gd name="connsiteY20" fmla="*/ 563976 h 1278351"/>
              <a:gd name="connsiteX21" fmla="*/ 2790825 w 5534025"/>
              <a:gd name="connsiteY21" fmla="*/ 402051 h 1278351"/>
              <a:gd name="connsiteX22" fmla="*/ 2943225 w 5534025"/>
              <a:gd name="connsiteY22" fmla="*/ 440151 h 1278351"/>
              <a:gd name="connsiteX23" fmla="*/ 3086100 w 5534025"/>
              <a:gd name="connsiteY23" fmla="*/ 468726 h 1278351"/>
              <a:gd name="connsiteX24" fmla="*/ 3324225 w 5534025"/>
              <a:gd name="connsiteY24" fmla="*/ 402051 h 1278351"/>
              <a:gd name="connsiteX25" fmla="*/ 3590925 w 5534025"/>
              <a:gd name="connsiteY25" fmla="*/ 354426 h 1278351"/>
              <a:gd name="connsiteX26" fmla="*/ 3724275 w 5534025"/>
              <a:gd name="connsiteY26" fmla="*/ 249651 h 1278351"/>
              <a:gd name="connsiteX27" fmla="*/ 3810000 w 5534025"/>
              <a:gd name="connsiteY27" fmla="*/ 211551 h 1278351"/>
              <a:gd name="connsiteX28" fmla="*/ 4095750 w 5534025"/>
              <a:gd name="connsiteY28" fmla="*/ 278226 h 1278351"/>
              <a:gd name="connsiteX29" fmla="*/ 4200525 w 5534025"/>
              <a:gd name="connsiteY29" fmla="*/ 344901 h 1278351"/>
              <a:gd name="connsiteX30" fmla="*/ 4448175 w 5534025"/>
              <a:gd name="connsiteY30" fmla="*/ 230601 h 1278351"/>
              <a:gd name="connsiteX31" fmla="*/ 4619625 w 5534025"/>
              <a:gd name="connsiteY31" fmla="*/ 221076 h 1278351"/>
              <a:gd name="connsiteX32" fmla="*/ 4791075 w 5534025"/>
              <a:gd name="connsiteY32" fmla="*/ 154401 h 1278351"/>
              <a:gd name="connsiteX33" fmla="*/ 4876800 w 5534025"/>
              <a:gd name="connsiteY33" fmla="*/ 87726 h 1278351"/>
              <a:gd name="connsiteX34" fmla="*/ 4991100 w 5534025"/>
              <a:gd name="connsiteY34" fmla="*/ 2001 h 1278351"/>
              <a:gd name="connsiteX35" fmla="*/ 5124450 w 5534025"/>
              <a:gd name="connsiteY35" fmla="*/ 30576 h 1278351"/>
              <a:gd name="connsiteX36" fmla="*/ 5343525 w 5534025"/>
              <a:gd name="connsiteY36" fmla="*/ 68676 h 1278351"/>
              <a:gd name="connsiteX37" fmla="*/ 5534025 w 5534025"/>
              <a:gd name="connsiteY37" fmla="*/ 97251 h 1278351"/>
              <a:gd name="connsiteX0" fmla="*/ 0 w 5391150"/>
              <a:gd name="connsiteY0" fmla="*/ 1230726 h 1230726"/>
              <a:gd name="connsiteX1" fmla="*/ 142875 w 5391150"/>
              <a:gd name="connsiteY1" fmla="*/ 1211676 h 1230726"/>
              <a:gd name="connsiteX2" fmla="*/ 285750 w 5391150"/>
              <a:gd name="connsiteY2" fmla="*/ 1059276 h 1230726"/>
              <a:gd name="connsiteX3" fmla="*/ 285750 w 5391150"/>
              <a:gd name="connsiteY3" fmla="*/ 954501 h 1230726"/>
              <a:gd name="connsiteX4" fmla="*/ 457200 w 5391150"/>
              <a:gd name="connsiteY4" fmla="*/ 830676 h 1230726"/>
              <a:gd name="connsiteX5" fmla="*/ 533400 w 5391150"/>
              <a:gd name="connsiteY5" fmla="*/ 659226 h 1230726"/>
              <a:gd name="connsiteX6" fmla="*/ 657225 w 5391150"/>
              <a:gd name="connsiteY6" fmla="*/ 487776 h 1230726"/>
              <a:gd name="connsiteX7" fmla="*/ 942975 w 5391150"/>
              <a:gd name="connsiteY7" fmla="*/ 430626 h 1230726"/>
              <a:gd name="connsiteX8" fmla="*/ 1038225 w 5391150"/>
              <a:gd name="connsiteY8" fmla="*/ 563976 h 1230726"/>
              <a:gd name="connsiteX9" fmla="*/ 1143000 w 5391150"/>
              <a:gd name="connsiteY9" fmla="*/ 659226 h 1230726"/>
              <a:gd name="connsiteX10" fmla="*/ 1247775 w 5391150"/>
              <a:gd name="connsiteY10" fmla="*/ 697326 h 1230726"/>
              <a:gd name="connsiteX11" fmla="*/ 1285875 w 5391150"/>
              <a:gd name="connsiteY11" fmla="*/ 621126 h 1230726"/>
              <a:gd name="connsiteX12" fmla="*/ 1352550 w 5391150"/>
              <a:gd name="connsiteY12" fmla="*/ 487776 h 1230726"/>
              <a:gd name="connsiteX13" fmla="*/ 1476375 w 5391150"/>
              <a:gd name="connsiteY13" fmla="*/ 316326 h 1230726"/>
              <a:gd name="connsiteX14" fmla="*/ 1581150 w 5391150"/>
              <a:gd name="connsiteY14" fmla="*/ 240126 h 1230726"/>
              <a:gd name="connsiteX15" fmla="*/ 1676400 w 5391150"/>
              <a:gd name="connsiteY15" fmla="*/ 144876 h 1230726"/>
              <a:gd name="connsiteX16" fmla="*/ 1809750 w 5391150"/>
              <a:gd name="connsiteY16" fmla="*/ 211551 h 1230726"/>
              <a:gd name="connsiteX17" fmla="*/ 2085975 w 5391150"/>
              <a:gd name="connsiteY17" fmla="*/ 316326 h 1230726"/>
              <a:gd name="connsiteX18" fmla="*/ 2495550 w 5391150"/>
              <a:gd name="connsiteY18" fmla="*/ 563976 h 1230726"/>
              <a:gd name="connsiteX19" fmla="*/ 2619375 w 5391150"/>
              <a:gd name="connsiteY19" fmla="*/ 563976 h 1230726"/>
              <a:gd name="connsiteX20" fmla="*/ 2647950 w 5391150"/>
              <a:gd name="connsiteY20" fmla="*/ 402051 h 1230726"/>
              <a:gd name="connsiteX21" fmla="*/ 2800350 w 5391150"/>
              <a:gd name="connsiteY21" fmla="*/ 440151 h 1230726"/>
              <a:gd name="connsiteX22" fmla="*/ 2943225 w 5391150"/>
              <a:gd name="connsiteY22" fmla="*/ 468726 h 1230726"/>
              <a:gd name="connsiteX23" fmla="*/ 3181350 w 5391150"/>
              <a:gd name="connsiteY23" fmla="*/ 402051 h 1230726"/>
              <a:gd name="connsiteX24" fmla="*/ 3448050 w 5391150"/>
              <a:gd name="connsiteY24" fmla="*/ 354426 h 1230726"/>
              <a:gd name="connsiteX25" fmla="*/ 3581400 w 5391150"/>
              <a:gd name="connsiteY25" fmla="*/ 249651 h 1230726"/>
              <a:gd name="connsiteX26" fmla="*/ 3667125 w 5391150"/>
              <a:gd name="connsiteY26" fmla="*/ 211551 h 1230726"/>
              <a:gd name="connsiteX27" fmla="*/ 3952875 w 5391150"/>
              <a:gd name="connsiteY27" fmla="*/ 278226 h 1230726"/>
              <a:gd name="connsiteX28" fmla="*/ 4057650 w 5391150"/>
              <a:gd name="connsiteY28" fmla="*/ 344901 h 1230726"/>
              <a:gd name="connsiteX29" fmla="*/ 4305300 w 5391150"/>
              <a:gd name="connsiteY29" fmla="*/ 230601 h 1230726"/>
              <a:gd name="connsiteX30" fmla="*/ 4476750 w 5391150"/>
              <a:gd name="connsiteY30" fmla="*/ 221076 h 1230726"/>
              <a:gd name="connsiteX31" fmla="*/ 4648200 w 5391150"/>
              <a:gd name="connsiteY31" fmla="*/ 154401 h 1230726"/>
              <a:gd name="connsiteX32" fmla="*/ 4733925 w 5391150"/>
              <a:gd name="connsiteY32" fmla="*/ 87726 h 1230726"/>
              <a:gd name="connsiteX33" fmla="*/ 4848225 w 5391150"/>
              <a:gd name="connsiteY33" fmla="*/ 2001 h 1230726"/>
              <a:gd name="connsiteX34" fmla="*/ 4981575 w 5391150"/>
              <a:gd name="connsiteY34" fmla="*/ 30576 h 1230726"/>
              <a:gd name="connsiteX35" fmla="*/ 5200650 w 5391150"/>
              <a:gd name="connsiteY35" fmla="*/ 68676 h 1230726"/>
              <a:gd name="connsiteX36" fmla="*/ 5391150 w 5391150"/>
              <a:gd name="connsiteY36" fmla="*/ 97251 h 1230726"/>
              <a:gd name="connsiteX0" fmla="*/ 0 w 5248275"/>
              <a:gd name="connsiteY0" fmla="*/ 1211676 h 1211676"/>
              <a:gd name="connsiteX1" fmla="*/ 142875 w 5248275"/>
              <a:gd name="connsiteY1" fmla="*/ 1059276 h 1211676"/>
              <a:gd name="connsiteX2" fmla="*/ 142875 w 5248275"/>
              <a:gd name="connsiteY2" fmla="*/ 954501 h 1211676"/>
              <a:gd name="connsiteX3" fmla="*/ 314325 w 5248275"/>
              <a:gd name="connsiteY3" fmla="*/ 830676 h 1211676"/>
              <a:gd name="connsiteX4" fmla="*/ 390525 w 5248275"/>
              <a:gd name="connsiteY4" fmla="*/ 659226 h 1211676"/>
              <a:gd name="connsiteX5" fmla="*/ 514350 w 5248275"/>
              <a:gd name="connsiteY5" fmla="*/ 487776 h 1211676"/>
              <a:gd name="connsiteX6" fmla="*/ 800100 w 5248275"/>
              <a:gd name="connsiteY6" fmla="*/ 430626 h 1211676"/>
              <a:gd name="connsiteX7" fmla="*/ 895350 w 5248275"/>
              <a:gd name="connsiteY7" fmla="*/ 563976 h 1211676"/>
              <a:gd name="connsiteX8" fmla="*/ 1000125 w 5248275"/>
              <a:gd name="connsiteY8" fmla="*/ 659226 h 1211676"/>
              <a:gd name="connsiteX9" fmla="*/ 1104900 w 5248275"/>
              <a:gd name="connsiteY9" fmla="*/ 697326 h 1211676"/>
              <a:gd name="connsiteX10" fmla="*/ 1143000 w 5248275"/>
              <a:gd name="connsiteY10" fmla="*/ 621126 h 1211676"/>
              <a:gd name="connsiteX11" fmla="*/ 1209675 w 5248275"/>
              <a:gd name="connsiteY11" fmla="*/ 487776 h 1211676"/>
              <a:gd name="connsiteX12" fmla="*/ 1333500 w 5248275"/>
              <a:gd name="connsiteY12" fmla="*/ 316326 h 1211676"/>
              <a:gd name="connsiteX13" fmla="*/ 1438275 w 5248275"/>
              <a:gd name="connsiteY13" fmla="*/ 240126 h 1211676"/>
              <a:gd name="connsiteX14" fmla="*/ 1533525 w 5248275"/>
              <a:gd name="connsiteY14" fmla="*/ 144876 h 1211676"/>
              <a:gd name="connsiteX15" fmla="*/ 1666875 w 5248275"/>
              <a:gd name="connsiteY15" fmla="*/ 211551 h 1211676"/>
              <a:gd name="connsiteX16" fmla="*/ 1943100 w 5248275"/>
              <a:gd name="connsiteY16" fmla="*/ 316326 h 1211676"/>
              <a:gd name="connsiteX17" fmla="*/ 2352675 w 5248275"/>
              <a:gd name="connsiteY17" fmla="*/ 563976 h 1211676"/>
              <a:gd name="connsiteX18" fmla="*/ 2476500 w 5248275"/>
              <a:gd name="connsiteY18" fmla="*/ 563976 h 1211676"/>
              <a:gd name="connsiteX19" fmla="*/ 2505075 w 5248275"/>
              <a:gd name="connsiteY19" fmla="*/ 402051 h 1211676"/>
              <a:gd name="connsiteX20" fmla="*/ 2657475 w 5248275"/>
              <a:gd name="connsiteY20" fmla="*/ 440151 h 1211676"/>
              <a:gd name="connsiteX21" fmla="*/ 2800350 w 5248275"/>
              <a:gd name="connsiteY21" fmla="*/ 468726 h 1211676"/>
              <a:gd name="connsiteX22" fmla="*/ 3038475 w 5248275"/>
              <a:gd name="connsiteY22" fmla="*/ 402051 h 1211676"/>
              <a:gd name="connsiteX23" fmla="*/ 3305175 w 5248275"/>
              <a:gd name="connsiteY23" fmla="*/ 354426 h 1211676"/>
              <a:gd name="connsiteX24" fmla="*/ 3438525 w 5248275"/>
              <a:gd name="connsiteY24" fmla="*/ 249651 h 1211676"/>
              <a:gd name="connsiteX25" fmla="*/ 3524250 w 5248275"/>
              <a:gd name="connsiteY25" fmla="*/ 211551 h 1211676"/>
              <a:gd name="connsiteX26" fmla="*/ 3810000 w 5248275"/>
              <a:gd name="connsiteY26" fmla="*/ 278226 h 1211676"/>
              <a:gd name="connsiteX27" fmla="*/ 3914775 w 5248275"/>
              <a:gd name="connsiteY27" fmla="*/ 344901 h 1211676"/>
              <a:gd name="connsiteX28" fmla="*/ 4162425 w 5248275"/>
              <a:gd name="connsiteY28" fmla="*/ 230601 h 1211676"/>
              <a:gd name="connsiteX29" fmla="*/ 4333875 w 5248275"/>
              <a:gd name="connsiteY29" fmla="*/ 221076 h 1211676"/>
              <a:gd name="connsiteX30" fmla="*/ 4505325 w 5248275"/>
              <a:gd name="connsiteY30" fmla="*/ 154401 h 1211676"/>
              <a:gd name="connsiteX31" fmla="*/ 4591050 w 5248275"/>
              <a:gd name="connsiteY31" fmla="*/ 87726 h 1211676"/>
              <a:gd name="connsiteX32" fmla="*/ 4705350 w 5248275"/>
              <a:gd name="connsiteY32" fmla="*/ 2001 h 1211676"/>
              <a:gd name="connsiteX33" fmla="*/ 4838700 w 5248275"/>
              <a:gd name="connsiteY33" fmla="*/ 30576 h 1211676"/>
              <a:gd name="connsiteX34" fmla="*/ 5057775 w 5248275"/>
              <a:gd name="connsiteY34" fmla="*/ 68676 h 1211676"/>
              <a:gd name="connsiteX35" fmla="*/ 5248275 w 5248275"/>
              <a:gd name="connsiteY35" fmla="*/ 97251 h 1211676"/>
              <a:gd name="connsiteX0" fmla="*/ 8783 w 5114183"/>
              <a:gd name="connsiteY0" fmla="*/ 1059276 h 1059276"/>
              <a:gd name="connsiteX1" fmla="*/ 8783 w 5114183"/>
              <a:gd name="connsiteY1" fmla="*/ 954501 h 1059276"/>
              <a:gd name="connsiteX2" fmla="*/ 180233 w 5114183"/>
              <a:gd name="connsiteY2" fmla="*/ 830676 h 1059276"/>
              <a:gd name="connsiteX3" fmla="*/ 256433 w 5114183"/>
              <a:gd name="connsiteY3" fmla="*/ 659226 h 1059276"/>
              <a:gd name="connsiteX4" fmla="*/ 380258 w 5114183"/>
              <a:gd name="connsiteY4" fmla="*/ 487776 h 1059276"/>
              <a:gd name="connsiteX5" fmla="*/ 666008 w 5114183"/>
              <a:gd name="connsiteY5" fmla="*/ 430626 h 1059276"/>
              <a:gd name="connsiteX6" fmla="*/ 761258 w 5114183"/>
              <a:gd name="connsiteY6" fmla="*/ 563976 h 1059276"/>
              <a:gd name="connsiteX7" fmla="*/ 866033 w 5114183"/>
              <a:gd name="connsiteY7" fmla="*/ 659226 h 1059276"/>
              <a:gd name="connsiteX8" fmla="*/ 970808 w 5114183"/>
              <a:gd name="connsiteY8" fmla="*/ 697326 h 1059276"/>
              <a:gd name="connsiteX9" fmla="*/ 1008908 w 5114183"/>
              <a:gd name="connsiteY9" fmla="*/ 621126 h 1059276"/>
              <a:gd name="connsiteX10" fmla="*/ 1075583 w 5114183"/>
              <a:gd name="connsiteY10" fmla="*/ 487776 h 1059276"/>
              <a:gd name="connsiteX11" fmla="*/ 1199408 w 5114183"/>
              <a:gd name="connsiteY11" fmla="*/ 316326 h 1059276"/>
              <a:gd name="connsiteX12" fmla="*/ 1304183 w 5114183"/>
              <a:gd name="connsiteY12" fmla="*/ 240126 h 1059276"/>
              <a:gd name="connsiteX13" fmla="*/ 1399433 w 5114183"/>
              <a:gd name="connsiteY13" fmla="*/ 144876 h 1059276"/>
              <a:gd name="connsiteX14" fmla="*/ 1532783 w 5114183"/>
              <a:gd name="connsiteY14" fmla="*/ 211551 h 1059276"/>
              <a:gd name="connsiteX15" fmla="*/ 1809008 w 5114183"/>
              <a:gd name="connsiteY15" fmla="*/ 316326 h 1059276"/>
              <a:gd name="connsiteX16" fmla="*/ 2218583 w 5114183"/>
              <a:gd name="connsiteY16" fmla="*/ 563976 h 1059276"/>
              <a:gd name="connsiteX17" fmla="*/ 2342408 w 5114183"/>
              <a:gd name="connsiteY17" fmla="*/ 563976 h 1059276"/>
              <a:gd name="connsiteX18" fmla="*/ 2370983 w 5114183"/>
              <a:gd name="connsiteY18" fmla="*/ 402051 h 1059276"/>
              <a:gd name="connsiteX19" fmla="*/ 2523383 w 5114183"/>
              <a:gd name="connsiteY19" fmla="*/ 440151 h 1059276"/>
              <a:gd name="connsiteX20" fmla="*/ 2666258 w 5114183"/>
              <a:gd name="connsiteY20" fmla="*/ 468726 h 1059276"/>
              <a:gd name="connsiteX21" fmla="*/ 2904383 w 5114183"/>
              <a:gd name="connsiteY21" fmla="*/ 402051 h 1059276"/>
              <a:gd name="connsiteX22" fmla="*/ 3171083 w 5114183"/>
              <a:gd name="connsiteY22" fmla="*/ 354426 h 1059276"/>
              <a:gd name="connsiteX23" fmla="*/ 3304433 w 5114183"/>
              <a:gd name="connsiteY23" fmla="*/ 249651 h 1059276"/>
              <a:gd name="connsiteX24" fmla="*/ 3390158 w 5114183"/>
              <a:gd name="connsiteY24" fmla="*/ 211551 h 1059276"/>
              <a:gd name="connsiteX25" fmla="*/ 3675908 w 5114183"/>
              <a:gd name="connsiteY25" fmla="*/ 278226 h 1059276"/>
              <a:gd name="connsiteX26" fmla="*/ 3780683 w 5114183"/>
              <a:gd name="connsiteY26" fmla="*/ 344901 h 1059276"/>
              <a:gd name="connsiteX27" fmla="*/ 4028333 w 5114183"/>
              <a:gd name="connsiteY27" fmla="*/ 230601 h 1059276"/>
              <a:gd name="connsiteX28" fmla="*/ 4199783 w 5114183"/>
              <a:gd name="connsiteY28" fmla="*/ 221076 h 1059276"/>
              <a:gd name="connsiteX29" fmla="*/ 4371233 w 5114183"/>
              <a:gd name="connsiteY29" fmla="*/ 154401 h 1059276"/>
              <a:gd name="connsiteX30" fmla="*/ 4456958 w 5114183"/>
              <a:gd name="connsiteY30" fmla="*/ 87726 h 1059276"/>
              <a:gd name="connsiteX31" fmla="*/ 4571258 w 5114183"/>
              <a:gd name="connsiteY31" fmla="*/ 2001 h 1059276"/>
              <a:gd name="connsiteX32" fmla="*/ 4704608 w 5114183"/>
              <a:gd name="connsiteY32" fmla="*/ 30576 h 1059276"/>
              <a:gd name="connsiteX33" fmla="*/ 4923683 w 5114183"/>
              <a:gd name="connsiteY33" fmla="*/ 68676 h 1059276"/>
              <a:gd name="connsiteX34" fmla="*/ 5114183 w 5114183"/>
              <a:gd name="connsiteY34" fmla="*/ 97251 h 1059276"/>
              <a:gd name="connsiteX0" fmla="*/ 0 w 5105400"/>
              <a:gd name="connsiteY0" fmla="*/ 954501 h 954501"/>
              <a:gd name="connsiteX1" fmla="*/ 171450 w 5105400"/>
              <a:gd name="connsiteY1" fmla="*/ 830676 h 954501"/>
              <a:gd name="connsiteX2" fmla="*/ 247650 w 5105400"/>
              <a:gd name="connsiteY2" fmla="*/ 659226 h 954501"/>
              <a:gd name="connsiteX3" fmla="*/ 371475 w 5105400"/>
              <a:gd name="connsiteY3" fmla="*/ 487776 h 954501"/>
              <a:gd name="connsiteX4" fmla="*/ 657225 w 5105400"/>
              <a:gd name="connsiteY4" fmla="*/ 430626 h 954501"/>
              <a:gd name="connsiteX5" fmla="*/ 752475 w 5105400"/>
              <a:gd name="connsiteY5" fmla="*/ 563976 h 954501"/>
              <a:gd name="connsiteX6" fmla="*/ 857250 w 5105400"/>
              <a:gd name="connsiteY6" fmla="*/ 659226 h 954501"/>
              <a:gd name="connsiteX7" fmla="*/ 962025 w 5105400"/>
              <a:gd name="connsiteY7" fmla="*/ 697326 h 954501"/>
              <a:gd name="connsiteX8" fmla="*/ 1000125 w 5105400"/>
              <a:gd name="connsiteY8" fmla="*/ 621126 h 954501"/>
              <a:gd name="connsiteX9" fmla="*/ 1066800 w 5105400"/>
              <a:gd name="connsiteY9" fmla="*/ 487776 h 954501"/>
              <a:gd name="connsiteX10" fmla="*/ 1190625 w 5105400"/>
              <a:gd name="connsiteY10" fmla="*/ 316326 h 954501"/>
              <a:gd name="connsiteX11" fmla="*/ 1295400 w 5105400"/>
              <a:gd name="connsiteY11" fmla="*/ 240126 h 954501"/>
              <a:gd name="connsiteX12" fmla="*/ 1390650 w 5105400"/>
              <a:gd name="connsiteY12" fmla="*/ 144876 h 954501"/>
              <a:gd name="connsiteX13" fmla="*/ 1524000 w 5105400"/>
              <a:gd name="connsiteY13" fmla="*/ 211551 h 954501"/>
              <a:gd name="connsiteX14" fmla="*/ 1800225 w 5105400"/>
              <a:gd name="connsiteY14" fmla="*/ 316326 h 954501"/>
              <a:gd name="connsiteX15" fmla="*/ 2209800 w 5105400"/>
              <a:gd name="connsiteY15" fmla="*/ 563976 h 954501"/>
              <a:gd name="connsiteX16" fmla="*/ 2333625 w 5105400"/>
              <a:gd name="connsiteY16" fmla="*/ 563976 h 954501"/>
              <a:gd name="connsiteX17" fmla="*/ 2362200 w 5105400"/>
              <a:gd name="connsiteY17" fmla="*/ 402051 h 954501"/>
              <a:gd name="connsiteX18" fmla="*/ 2514600 w 5105400"/>
              <a:gd name="connsiteY18" fmla="*/ 440151 h 954501"/>
              <a:gd name="connsiteX19" fmla="*/ 2657475 w 5105400"/>
              <a:gd name="connsiteY19" fmla="*/ 468726 h 954501"/>
              <a:gd name="connsiteX20" fmla="*/ 2895600 w 5105400"/>
              <a:gd name="connsiteY20" fmla="*/ 402051 h 954501"/>
              <a:gd name="connsiteX21" fmla="*/ 3162300 w 5105400"/>
              <a:gd name="connsiteY21" fmla="*/ 354426 h 954501"/>
              <a:gd name="connsiteX22" fmla="*/ 3295650 w 5105400"/>
              <a:gd name="connsiteY22" fmla="*/ 249651 h 954501"/>
              <a:gd name="connsiteX23" fmla="*/ 3381375 w 5105400"/>
              <a:gd name="connsiteY23" fmla="*/ 211551 h 954501"/>
              <a:gd name="connsiteX24" fmla="*/ 3667125 w 5105400"/>
              <a:gd name="connsiteY24" fmla="*/ 278226 h 954501"/>
              <a:gd name="connsiteX25" fmla="*/ 3771900 w 5105400"/>
              <a:gd name="connsiteY25" fmla="*/ 344901 h 954501"/>
              <a:gd name="connsiteX26" fmla="*/ 4019550 w 5105400"/>
              <a:gd name="connsiteY26" fmla="*/ 230601 h 954501"/>
              <a:gd name="connsiteX27" fmla="*/ 4191000 w 5105400"/>
              <a:gd name="connsiteY27" fmla="*/ 221076 h 954501"/>
              <a:gd name="connsiteX28" fmla="*/ 4362450 w 5105400"/>
              <a:gd name="connsiteY28" fmla="*/ 154401 h 954501"/>
              <a:gd name="connsiteX29" fmla="*/ 4448175 w 5105400"/>
              <a:gd name="connsiteY29" fmla="*/ 87726 h 954501"/>
              <a:gd name="connsiteX30" fmla="*/ 4562475 w 5105400"/>
              <a:gd name="connsiteY30" fmla="*/ 2001 h 954501"/>
              <a:gd name="connsiteX31" fmla="*/ 4695825 w 5105400"/>
              <a:gd name="connsiteY31" fmla="*/ 30576 h 954501"/>
              <a:gd name="connsiteX32" fmla="*/ 4914900 w 5105400"/>
              <a:gd name="connsiteY32" fmla="*/ 68676 h 954501"/>
              <a:gd name="connsiteX33" fmla="*/ 5105400 w 5105400"/>
              <a:gd name="connsiteY33" fmla="*/ 97251 h 954501"/>
              <a:gd name="connsiteX0" fmla="*/ 0 w 4933950"/>
              <a:gd name="connsiteY0" fmla="*/ 830676 h 830676"/>
              <a:gd name="connsiteX1" fmla="*/ 76200 w 4933950"/>
              <a:gd name="connsiteY1" fmla="*/ 659226 h 830676"/>
              <a:gd name="connsiteX2" fmla="*/ 200025 w 4933950"/>
              <a:gd name="connsiteY2" fmla="*/ 487776 h 830676"/>
              <a:gd name="connsiteX3" fmla="*/ 485775 w 4933950"/>
              <a:gd name="connsiteY3" fmla="*/ 430626 h 830676"/>
              <a:gd name="connsiteX4" fmla="*/ 581025 w 4933950"/>
              <a:gd name="connsiteY4" fmla="*/ 563976 h 830676"/>
              <a:gd name="connsiteX5" fmla="*/ 685800 w 4933950"/>
              <a:gd name="connsiteY5" fmla="*/ 659226 h 830676"/>
              <a:gd name="connsiteX6" fmla="*/ 790575 w 4933950"/>
              <a:gd name="connsiteY6" fmla="*/ 697326 h 830676"/>
              <a:gd name="connsiteX7" fmla="*/ 828675 w 4933950"/>
              <a:gd name="connsiteY7" fmla="*/ 621126 h 830676"/>
              <a:gd name="connsiteX8" fmla="*/ 895350 w 4933950"/>
              <a:gd name="connsiteY8" fmla="*/ 487776 h 830676"/>
              <a:gd name="connsiteX9" fmla="*/ 1019175 w 4933950"/>
              <a:gd name="connsiteY9" fmla="*/ 316326 h 830676"/>
              <a:gd name="connsiteX10" fmla="*/ 1123950 w 4933950"/>
              <a:gd name="connsiteY10" fmla="*/ 240126 h 830676"/>
              <a:gd name="connsiteX11" fmla="*/ 1219200 w 4933950"/>
              <a:gd name="connsiteY11" fmla="*/ 144876 h 830676"/>
              <a:gd name="connsiteX12" fmla="*/ 1352550 w 4933950"/>
              <a:gd name="connsiteY12" fmla="*/ 211551 h 830676"/>
              <a:gd name="connsiteX13" fmla="*/ 1628775 w 4933950"/>
              <a:gd name="connsiteY13" fmla="*/ 316326 h 830676"/>
              <a:gd name="connsiteX14" fmla="*/ 2038350 w 4933950"/>
              <a:gd name="connsiteY14" fmla="*/ 563976 h 830676"/>
              <a:gd name="connsiteX15" fmla="*/ 2162175 w 4933950"/>
              <a:gd name="connsiteY15" fmla="*/ 563976 h 830676"/>
              <a:gd name="connsiteX16" fmla="*/ 2190750 w 4933950"/>
              <a:gd name="connsiteY16" fmla="*/ 402051 h 830676"/>
              <a:gd name="connsiteX17" fmla="*/ 2343150 w 4933950"/>
              <a:gd name="connsiteY17" fmla="*/ 440151 h 830676"/>
              <a:gd name="connsiteX18" fmla="*/ 2486025 w 4933950"/>
              <a:gd name="connsiteY18" fmla="*/ 468726 h 830676"/>
              <a:gd name="connsiteX19" fmla="*/ 2724150 w 4933950"/>
              <a:gd name="connsiteY19" fmla="*/ 402051 h 830676"/>
              <a:gd name="connsiteX20" fmla="*/ 2990850 w 4933950"/>
              <a:gd name="connsiteY20" fmla="*/ 354426 h 830676"/>
              <a:gd name="connsiteX21" fmla="*/ 3124200 w 4933950"/>
              <a:gd name="connsiteY21" fmla="*/ 249651 h 830676"/>
              <a:gd name="connsiteX22" fmla="*/ 3209925 w 4933950"/>
              <a:gd name="connsiteY22" fmla="*/ 211551 h 830676"/>
              <a:gd name="connsiteX23" fmla="*/ 3495675 w 4933950"/>
              <a:gd name="connsiteY23" fmla="*/ 278226 h 830676"/>
              <a:gd name="connsiteX24" fmla="*/ 3600450 w 4933950"/>
              <a:gd name="connsiteY24" fmla="*/ 344901 h 830676"/>
              <a:gd name="connsiteX25" fmla="*/ 3848100 w 4933950"/>
              <a:gd name="connsiteY25" fmla="*/ 230601 h 830676"/>
              <a:gd name="connsiteX26" fmla="*/ 4019550 w 4933950"/>
              <a:gd name="connsiteY26" fmla="*/ 221076 h 830676"/>
              <a:gd name="connsiteX27" fmla="*/ 4191000 w 4933950"/>
              <a:gd name="connsiteY27" fmla="*/ 154401 h 830676"/>
              <a:gd name="connsiteX28" fmla="*/ 4276725 w 4933950"/>
              <a:gd name="connsiteY28" fmla="*/ 87726 h 830676"/>
              <a:gd name="connsiteX29" fmla="*/ 4391025 w 4933950"/>
              <a:gd name="connsiteY29" fmla="*/ 2001 h 830676"/>
              <a:gd name="connsiteX30" fmla="*/ 4524375 w 4933950"/>
              <a:gd name="connsiteY30" fmla="*/ 30576 h 830676"/>
              <a:gd name="connsiteX31" fmla="*/ 4743450 w 4933950"/>
              <a:gd name="connsiteY31" fmla="*/ 68676 h 830676"/>
              <a:gd name="connsiteX32" fmla="*/ 4933950 w 4933950"/>
              <a:gd name="connsiteY32" fmla="*/ 97251 h 830676"/>
              <a:gd name="connsiteX0" fmla="*/ 0 w 4857750"/>
              <a:gd name="connsiteY0" fmla="*/ 659226 h 698427"/>
              <a:gd name="connsiteX1" fmla="*/ 123825 w 4857750"/>
              <a:gd name="connsiteY1" fmla="*/ 487776 h 698427"/>
              <a:gd name="connsiteX2" fmla="*/ 409575 w 4857750"/>
              <a:gd name="connsiteY2" fmla="*/ 430626 h 698427"/>
              <a:gd name="connsiteX3" fmla="*/ 504825 w 4857750"/>
              <a:gd name="connsiteY3" fmla="*/ 563976 h 698427"/>
              <a:gd name="connsiteX4" fmla="*/ 609600 w 4857750"/>
              <a:gd name="connsiteY4" fmla="*/ 659226 h 698427"/>
              <a:gd name="connsiteX5" fmla="*/ 714375 w 4857750"/>
              <a:gd name="connsiteY5" fmla="*/ 697326 h 698427"/>
              <a:gd name="connsiteX6" fmla="*/ 752475 w 4857750"/>
              <a:gd name="connsiteY6" fmla="*/ 621126 h 698427"/>
              <a:gd name="connsiteX7" fmla="*/ 819150 w 4857750"/>
              <a:gd name="connsiteY7" fmla="*/ 487776 h 698427"/>
              <a:gd name="connsiteX8" fmla="*/ 942975 w 4857750"/>
              <a:gd name="connsiteY8" fmla="*/ 316326 h 698427"/>
              <a:gd name="connsiteX9" fmla="*/ 1047750 w 4857750"/>
              <a:gd name="connsiteY9" fmla="*/ 240126 h 698427"/>
              <a:gd name="connsiteX10" fmla="*/ 1143000 w 4857750"/>
              <a:gd name="connsiteY10" fmla="*/ 144876 h 698427"/>
              <a:gd name="connsiteX11" fmla="*/ 1276350 w 4857750"/>
              <a:gd name="connsiteY11" fmla="*/ 211551 h 698427"/>
              <a:gd name="connsiteX12" fmla="*/ 1552575 w 4857750"/>
              <a:gd name="connsiteY12" fmla="*/ 316326 h 698427"/>
              <a:gd name="connsiteX13" fmla="*/ 1962150 w 4857750"/>
              <a:gd name="connsiteY13" fmla="*/ 563976 h 698427"/>
              <a:gd name="connsiteX14" fmla="*/ 2085975 w 4857750"/>
              <a:gd name="connsiteY14" fmla="*/ 563976 h 698427"/>
              <a:gd name="connsiteX15" fmla="*/ 2114550 w 4857750"/>
              <a:gd name="connsiteY15" fmla="*/ 402051 h 698427"/>
              <a:gd name="connsiteX16" fmla="*/ 2266950 w 4857750"/>
              <a:gd name="connsiteY16" fmla="*/ 440151 h 698427"/>
              <a:gd name="connsiteX17" fmla="*/ 2409825 w 4857750"/>
              <a:gd name="connsiteY17" fmla="*/ 468726 h 698427"/>
              <a:gd name="connsiteX18" fmla="*/ 2647950 w 4857750"/>
              <a:gd name="connsiteY18" fmla="*/ 402051 h 698427"/>
              <a:gd name="connsiteX19" fmla="*/ 2914650 w 4857750"/>
              <a:gd name="connsiteY19" fmla="*/ 354426 h 698427"/>
              <a:gd name="connsiteX20" fmla="*/ 3048000 w 4857750"/>
              <a:gd name="connsiteY20" fmla="*/ 249651 h 698427"/>
              <a:gd name="connsiteX21" fmla="*/ 3133725 w 4857750"/>
              <a:gd name="connsiteY21" fmla="*/ 211551 h 698427"/>
              <a:gd name="connsiteX22" fmla="*/ 3419475 w 4857750"/>
              <a:gd name="connsiteY22" fmla="*/ 278226 h 698427"/>
              <a:gd name="connsiteX23" fmla="*/ 3524250 w 4857750"/>
              <a:gd name="connsiteY23" fmla="*/ 344901 h 698427"/>
              <a:gd name="connsiteX24" fmla="*/ 3771900 w 4857750"/>
              <a:gd name="connsiteY24" fmla="*/ 230601 h 698427"/>
              <a:gd name="connsiteX25" fmla="*/ 3943350 w 4857750"/>
              <a:gd name="connsiteY25" fmla="*/ 221076 h 698427"/>
              <a:gd name="connsiteX26" fmla="*/ 4114800 w 4857750"/>
              <a:gd name="connsiteY26" fmla="*/ 154401 h 698427"/>
              <a:gd name="connsiteX27" fmla="*/ 4200525 w 4857750"/>
              <a:gd name="connsiteY27" fmla="*/ 87726 h 698427"/>
              <a:gd name="connsiteX28" fmla="*/ 4314825 w 4857750"/>
              <a:gd name="connsiteY28" fmla="*/ 2001 h 698427"/>
              <a:gd name="connsiteX29" fmla="*/ 4448175 w 4857750"/>
              <a:gd name="connsiteY29" fmla="*/ 30576 h 698427"/>
              <a:gd name="connsiteX30" fmla="*/ 4667250 w 4857750"/>
              <a:gd name="connsiteY30" fmla="*/ 68676 h 698427"/>
              <a:gd name="connsiteX31" fmla="*/ 4857750 w 4857750"/>
              <a:gd name="connsiteY31" fmla="*/ 97251 h 698427"/>
              <a:gd name="connsiteX0" fmla="*/ 0 w 4733925"/>
              <a:gd name="connsiteY0" fmla="*/ 487776 h 698427"/>
              <a:gd name="connsiteX1" fmla="*/ 285750 w 4733925"/>
              <a:gd name="connsiteY1" fmla="*/ 430626 h 698427"/>
              <a:gd name="connsiteX2" fmla="*/ 381000 w 4733925"/>
              <a:gd name="connsiteY2" fmla="*/ 563976 h 698427"/>
              <a:gd name="connsiteX3" fmla="*/ 485775 w 4733925"/>
              <a:gd name="connsiteY3" fmla="*/ 659226 h 698427"/>
              <a:gd name="connsiteX4" fmla="*/ 590550 w 4733925"/>
              <a:gd name="connsiteY4" fmla="*/ 697326 h 698427"/>
              <a:gd name="connsiteX5" fmla="*/ 628650 w 4733925"/>
              <a:gd name="connsiteY5" fmla="*/ 621126 h 698427"/>
              <a:gd name="connsiteX6" fmla="*/ 695325 w 4733925"/>
              <a:gd name="connsiteY6" fmla="*/ 487776 h 698427"/>
              <a:gd name="connsiteX7" fmla="*/ 819150 w 4733925"/>
              <a:gd name="connsiteY7" fmla="*/ 316326 h 698427"/>
              <a:gd name="connsiteX8" fmla="*/ 923925 w 4733925"/>
              <a:gd name="connsiteY8" fmla="*/ 240126 h 698427"/>
              <a:gd name="connsiteX9" fmla="*/ 1019175 w 4733925"/>
              <a:gd name="connsiteY9" fmla="*/ 144876 h 698427"/>
              <a:gd name="connsiteX10" fmla="*/ 1152525 w 4733925"/>
              <a:gd name="connsiteY10" fmla="*/ 211551 h 698427"/>
              <a:gd name="connsiteX11" fmla="*/ 1428750 w 4733925"/>
              <a:gd name="connsiteY11" fmla="*/ 316326 h 698427"/>
              <a:gd name="connsiteX12" fmla="*/ 1838325 w 4733925"/>
              <a:gd name="connsiteY12" fmla="*/ 563976 h 698427"/>
              <a:gd name="connsiteX13" fmla="*/ 1962150 w 4733925"/>
              <a:gd name="connsiteY13" fmla="*/ 563976 h 698427"/>
              <a:gd name="connsiteX14" fmla="*/ 1990725 w 4733925"/>
              <a:gd name="connsiteY14" fmla="*/ 402051 h 698427"/>
              <a:gd name="connsiteX15" fmla="*/ 2143125 w 4733925"/>
              <a:gd name="connsiteY15" fmla="*/ 440151 h 698427"/>
              <a:gd name="connsiteX16" fmla="*/ 2286000 w 4733925"/>
              <a:gd name="connsiteY16" fmla="*/ 468726 h 698427"/>
              <a:gd name="connsiteX17" fmla="*/ 2524125 w 4733925"/>
              <a:gd name="connsiteY17" fmla="*/ 402051 h 698427"/>
              <a:gd name="connsiteX18" fmla="*/ 2790825 w 4733925"/>
              <a:gd name="connsiteY18" fmla="*/ 354426 h 698427"/>
              <a:gd name="connsiteX19" fmla="*/ 2924175 w 4733925"/>
              <a:gd name="connsiteY19" fmla="*/ 249651 h 698427"/>
              <a:gd name="connsiteX20" fmla="*/ 3009900 w 4733925"/>
              <a:gd name="connsiteY20" fmla="*/ 211551 h 698427"/>
              <a:gd name="connsiteX21" fmla="*/ 3295650 w 4733925"/>
              <a:gd name="connsiteY21" fmla="*/ 278226 h 698427"/>
              <a:gd name="connsiteX22" fmla="*/ 3400425 w 4733925"/>
              <a:gd name="connsiteY22" fmla="*/ 344901 h 698427"/>
              <a:gd name="connsiteX23" fmla="*/ 3648075 w 4733925"/>
              <a:gd name="connsiteY23" fmla="*/ 230601 h 698427"/>
              <a:gd name="connsiteX24" fmla="*/ 3819525 w 4733925"/>
              <a:gd name="connsiteY24" fmla="*/ 221076 h 698427"/>
              <a:gd name="connsiteX25" fmla="*/ 3990975 w 4733925"/>
              <a:gd name="connsiteY25" fmla="*/ 154401 h 698427"/>
              <a:gd name="connsiteX26" fmla="*/ 4076700 w 4733925"/>
              <a:gd name="connsiteY26" fmla="*/ 87726 h 698427"/>
              <a:gd name="connsiteX27" fmla="*/ 4191000 w 4733925"/>
              <a:gd name="connsiteY27" fmla="*/ 2001 h 698427"/>
              <a:gd name="connsiteX28" fmla="*/ 4324350 w 4733925"/>
              <a:gd name="connsiteY28" fmla="*/ 30576 h 698427"/>
              <a:gd name="connsiteX29" fmla="*/ 4543425 w 4733925"/>
              <a:gd name="connsiteY29" fmla="*/ 68676 h 698427"/>
              <a:gd name="connsiteX30" fmla="*/ 4733925 w 4733925"/>
              <a:gd name="connsiteY30" fmla="*/ 97251 h 698427"/>
              <a:gd name="connsiteX0" fmla="*/ 0 w 4448175"/>
              <a:gd name="connsiteY0" fmla="*/ 430626 h 698427"/>
              <a:gd name="connsiteX1" fmla="*/ 95250 w 4448175"/>
              <a:gd name="connsiteY1" fmla="*/ 563976 h 698427"/>
              <a:gd name="connsiteX2" fmla="*/ 200025 w 4448175"/>
              <a:gd name="connsiteY2" fmla="*/ 659226 h 698427"/>
              <a:gd name="connsiteX3" fmla="*/ 304800 w 4448175"/>
              <a:gd name="connsiteY3" fmla="*/ 697326 h 698427"/>
              <a:gd name="connsiteX4" fmla="*/ 342900 w 4448175"/>
              <a:gd name="connsiteY4" fmla="*/ 621126 h 698427"/>
              <a:gd name="connsiteX5" fmla="*/ 409575 w 4448175"/>
              <a:gd name="connsiteY5" fmla="*/ 487776 h 698427"/>
              <a:gd name="connsiteX6" fmla="*/ 533400 w 4448175"/>
              <a:gd name="connsiteY6" fmla="*/ 316326 h 698427"/>
              <a:gd name="connsiteX7" fmla="*/ 638175 w 4448175"/>
              <a:gd name="connsiteY7" fmla="*/ 240126 h 698427"/>
              <a:gd name="connsiteX8" fmla="*/ 733425 w 4448175"/>
              <a:gd name="connsiteY8" fmla="*/ 144876 h 698427"/>
              <a:gd name="connsiteX9" fmla="*/ 866775 w 4448175"/>
              <a:gd name="connsiteY9" fmla="*/ 211551 h 698427"/>
              <a:gd name="connsiteX10" fmla="*/ 1143000 w 4448175"/>
              <a:gd name="connsiteY10" fmla="*/ 316326 h 698427"/>
              <a:gd name="connsiteX11" fmla="*/ 1552575 w 4448175"/>
              <a:gd name="connsiteY11" fmla="*/ 563976 h 698427"/>
              <a:gd name="connsiteX12" fmla="*/ 1676400 w 4448175"/>
              <a:gd name="connsiteY12" fmla="*/ 563976 h 698427"/>
              <a:gd name="connsiteX13" fmla="*/ 1704975 w 4448175"/>
              <a:gd name="connsiteY13" fmla="*/ 402051 h 698427"/>
              <a:gd name="connsiteX14" fmla="*/ 1857375 w 4448175"/>
              <a:gd name="connsiteY14" fmla="*/ 440151 h 698427"/>
              <a:gd name="connsiteX15" fmla="*/ 2000250 w 4448175"/>
              <a:gd name="connsiteY15" fmla="*/ 468726 h 698427"/>
              <a:gd name="connsiteX16" fmla="*/ 2238375 w 4448175"/>
              <a:gd name="connsiteY16" fmla="*/ 402051 h 698427"/>
              <a:gd name="connsiteX17" fmla="*/ 2505075 w 4448175"/>
              <a:gd name="connsiteY17" fmla="*/ 354426 h 698427"/>
              <a:gd name="connsiteX18" fmla="*/ 2638425 w 4448175"/>
              <a:gd name="connsiteY18" fmla="*/ 249651 h 698427"/>
              <a:gd name="connsiteX19" fmla="*/ 2724150 w 4448175"/>
              <a:gd name="connsiteY19" fmla="*/ 211551 h 698427"/>
              <a:gd name="connsiteX20" fmla="*/ 3009900 w 4448175"/>
              <a:gd name="connsiteY20" fmla="*/ 278226 h 698427"/>
              <a:gd name="connsiteX21" fmla="*/ 3114675 w 4448175"/>
              <a:gd name="connsiteY21" fmla="*/ 344901 h 698427"/>
              <a:gd name="connsiteX22" fmla="*/ 3362325 w 4448175"/>
              <a:gd name="connsiteY22" fmla="*/ 230601 h 698427"/>
              <a:gd name="connsiteX23" fmla="*/ 3533775 w 4448175"/>
              <a:gd name="connsiteY23" fmla="*/ 221076 h 698427"/>
              <a:gd name="connsiteX24" fmla="*/ 3705225 w 4448175"/>
              <a:gd name="connsiteY24" fmla="*/ 154401 h 698427"/>
              <a:gd name="connsiteX25" fmla="*/ 3790950 w 4448175"/>
              <a:gd name="connsiteY25" fmla="*/ 87726 h 698427"/>
              <a:gd name="connsiteX26" fmla="*/ 3905250 w 4448175"/>
              <a:gd name="connsiteY26" fmla="*/ 2001 h 698427"/>
              <a:gd name="connsiteX27" fmla="*/ 4038600 w 4448175"/>
              <a:gd name="connsiteY27" fmla="*/ 30576 h 698427"/>
              <a:gd name="connsiteX28" fmla="*/ 4257675 w 4448175"/>
              <a:gd name="connsiteY28" fmla="*/ 68676 h 698427"/>
              <a:gd name="connsiteX29" fmla="*/ 4448175 w 4448175"/>
              <a:gd name="connsiteY29" fmla="*/ 97251 h 698427"/>
              <a:gd name="connsiteX0" fmla="*/ 0 w 4352925"/>
              <a:gd name="connsiteY0" fmla="*/ 563976 h 698427"/>
              <a:gd name="connsiteX1" fmla="*/ 104775 w 4352925"/>
              <a:gd name="connsiteY1" fmla="*/ 659226 h 698427"/>
              <a:gd name="connsiteX2" fmla="*/ 209550 w 4352925"/>
              <a:gd name="connsiteY2" fmla="*/ 697326 h 698427"/>
              <a:gd name="connsiteX3" fmla="*/ 247650 w 4352925"/>
              <a:gd name="connsiteY3" fmla="*/ 621126 h 698427"/>
              <a:gd name="connsiteX4" fmla="*/ 314325 w 4352925"/>
              <a:gd name="connsiteY4" fmla="*/ 487776 h 698427"/>
              <a:gd name="connsiteX5" fmla="*/ 438150 w 4352925"/>
              <a:gd name="connsiteY5" fmla="*/ 316326 h 698427"/>
              <a:gd name="connsiteX6" fmla="*/ 542925 w 4352925"/>
              <a:gd name="connsiteY6" fmla="*/ 240126 h 698427"/>
              <a:gd name="connsiteX7" fmla="*/ 638175 w 4352925"/>
              <a:gd name="connsiteY7" fmla="*/ 144876 h 698427"/>
              <a:gd name="connsiteX8" fmla="*/ 771525 w 4352925"/>
              <a:gd name="connsiteY8" fmla="*/ 211551 h 698427"/>
              <a:gd name="connsiteX9" fmla="*/ 1047750 w 4352925"/>
              <a:gd name="connsiteY9" fmla="*/ 316326 h 698427"/>
              <a:gd name="connsiteX10" fmla="*/ 1457325 w 4352925"/>
              <a:gd name="connsiteY10" fmla="*/ 563976 h 698427"/>
              <a:gd name="connsiteX11" fmla="*/ 1581150 w 4352925"/>
              <a:gd name="connsiteY11" fmla="*/ 563976 h 698427"/>
              <a:gd name="connsiteX12" fmla="*/ 1609725 w 4352925"/>
              <a:gd name="connsiteY12" fmla="*/ 402051 h 698427"/>
              <a:gd name="connsiteX13" fmla="*/ 1762125 w 4352925"/>
              <a:gd name="connsiteY13" fmla="*/ 440151 h 698427"/>
              <a:gd name="connsiteX14" fmla="*/ 1905000 w 4352925"/>
              <a:gd name="connsiteY14" fmla="*/ 468726 h 698427"/>
              <a:gd name="connsiteX15" fmla="*/ 2143125 w 4352925"/>
              <a:gd name="connsiteY15" fmla="*/ 402051 h 698427"/>
              <a:gd name="connsiteX16" fmla="*/ 2409825 w 4352925"/>
              <a:gd name="connsiteY16" fmla="*/ 354426 h 698427"/>
              <a:gd name="connsiteX17" fmla="*/ 2543175 w 4352925"/>
              <a:gd name="connsiteY17" fmla="*/ 249651 h 698427"/>
              <a:gd name="connsiteX18" fmla="*/ 2628900 w 4352925"/>
              <a:gd name="connsiteY18" fmla="*/ 211551 h 698427"/>
              <a:gd name="connsiteX19" fmla="*/ 2914650 w 4352925"/>
              <a:gd name="connsiteY19" fmla="*/ 278226 h 698427"/>
              <a:gd name="connsiteX20" fmla="*/ 3019425 w 4352925"/>
              <a:gd name="connsiteY20" fmla="*/ 344901 h 698427"/>
              <a:gd name="connsiteX21" fmla="*/ 3267075 w 4352925"/>
              <a:gd name="connsiteY21" fmla="*/ 230601 h 698427"/>
              <a:gd name="connsiteX22" fmla="*/ 3438525 w 4352925"/>
              <a:gd name="connsiteY22" fmla="*/ 221076 h 698427"/>
              <a:gd name="connsiteX23" fmla="*/ 3609975 w 4352925"/>
              <a:gd name="connsiteY23" fmla="*/ 154401 h 698427"/>
              <a:gd name="connsiteX24" fmla="*/ 3695700 w 4352925"/>
              <a:gd name="connsiteY24" fmla="*/ 87726 h 698427"/>
              <a:gd name="connsiteX25" fmla="*/ 3810000 w 4352925"/>
              <a:gd name="connsiteY25" fmla="*/ 2001 h 698427"/>
              <a:gd name="connsiteX26" fmla="*/ 3943350 w 4352925"/>
              <a:gd name="connsiteY26" fmla="*/ 30576 h 698427"/>
              <a:gd name="connsiteX27" fmla="*/ 4162425 w 4352925"/>
              <a:gd name="connsiteY27" fmla="*/ 68676 h 698427"/>
              <a:gd name="connsiteX28" fmla="*/ 4352925 w 4352925"/>
              <a:gd name="connsiteY28" fmla="*/ 97251 h 698427"/>
              <a:gd name="connsiteX0" fmla="*/ 0 w 4248150"/>
              <a:gd name="connsiteY0" fmla="*/ 659226 h 698427"/>
              <a:gd name="connsiteX1" fmla="*/ 104775 w 4248150"/>
              <a:gd name="connsiteY1" fmla="*/ 697326 h 698427"/>
              <a:gd name="connsiteX2" fmla="*/ 142875 w 4248150"/>
              <a:gd name="connsiteY2" fmla="*/ 621126 h 698427"/>
              <a:gd name="connsiteX3" fmla="*/ 209550 w 4248150"/>
              <a:gd name="connsiteY3" fmla="*/ 487776 h 698427"/>
              <a:gd name="connsiteX4" fmla="*/ 333375 w 4248150"/>
              <a:gd name="connsiteY4" fmla="*/ 316326 h 698427"/>
              <a:gd name="connsiteX5" fmla="*/ 438150 w 4248150"/>
              <a:gd name="connsiteY5" fmla="*/ 240126 h 698427"/>
              <a:gd name="connsiteX6" fmla="*/ 533400 w 4248150"/>
              <a:gd name="connsiteY6" fmla="*/ 144876 h 698427"/>
              <a:gd name="connsiteX7" fmla="*/ 666750 w 4248150"/>
              <a:gd name="connsiteY7" fmla="*/ 211551 h 698427"/>
              <a:gd name="connsiteX8" fmla="*/ 942975 w 4248150"/>
              <a:gd name="connsiteY8" fmla="*/ 316326 h 698427"/>
              <a:gd name="connsiteX9" fmla="*/ 1352550 w 4248150"/>
              <a:gd name="connsiteY9" fmla="*/ 563976 h 698427"/>
              <a:gd name="connsiteX10" fmla="*/ 1476375 w 4248150"/>
              <a:gd name="connsiteY10" fmla="*/ 563976 h 698427"/>
              <a:gd name="connsiteX11" fmla="*/ 1504950 w 4248150"/>
              <a:gd name="connsiteY11" fmla="*/ 402051 h 698427"/>
              <a:gd name="connsiteX12" fmla="*/ 1657350 w 4248150"/>
              <a:gd name="connsiteY12" fmla="*/ 440151 h 698427"/>
              <a:gd name="connsiteX13" fmla="*/ 1800225 w 4248150"/>
              <a:gd name="connsiteY13" fmla="*/ 468726 h 698427"/>
              <a:gd name="connsiteX14" fmla="*/ 2038350 w 4248150"/>
              <a:gd name="connsiteY14" fmla="*/ 402051 h 698427"/>
              <a:gd name="connsiteX15" fmla="*/ 2305050 w 4248150"/>
              <a:gd name="connsiteY15" fmla="*/ 354426 h 698427"/>
              <a:gd name="connsiteX16" fmla="*/ 2438400 w 4248150"/>
              <a:gd name="connsiteY16" fmla="*/ 249651 h 698427"/>
              <a:gd name="connsiteX17" fmla="*/ 2524125 w 4248150"/>
              <a:gd name="connsiteY17" fmla="*/ 211551 h 698427"/>
              <a:gd name="connsiteX18" fmla="*/ 2809875 w 4248150"/>
              <a:gd name="connsiteY18" fmla="*/ 278226 h 698427"/>
              <a:gd name="connsiteX19" fmla="*/ 2914650 w 4248150"/>
              <a:gd name="connsiteY19" fmla="*/ 344901 h 698427"/>
              <a:gd name="connsiteX20" fmla="*/ 3162300 w 4248150"/>
              <a:gd name="connsiteY20" fmla="*/ 230601 h 698427"/>
              <a:gd name="connsiteX21" fmla="*/ 3333750 w 4248150"/>
              <a:gd name="connsiteY21" fmla="*/ 221076 h 698427"/>
              <a:gd name="connsiteX22" fmla="*/ 3505200 w 4248150"/>
              <a:gd name="connsiteY22" fmla="*/ 154401 h 698427"/>
              <a:gd name="connsiteX23" fmla="*/ 3590925 w 4248150"/>
              <a:gd name="connsiteY23" fmla="*/ 87726 h 698427"/>
              <a:gd name="connsiteX24" fmla="*/ 3705225 w 4248150"/>
              <a:gd name="connsiteY24" fmla="*/ 2001 h 698427"/>
              <a:gd name="connsiteX25" fmla="*/ 3838575 w 4248150"/>
              <a:gd name="connsiteY25" fmla="*/ 30576 h 698427"/>
              <a:gd name="connsiteX26" fmla="*/ 4057650 w 4248150"/>
              <a:gd name="connsiteY26" fmla="*/ 68676 h 698427"/>
              <a:gd name="connsiteX27" fmla="*/ 4248150 w 4248150"/>
              <a:gd name="connsiteY27" fmla="*/ 97251 h 698427"/>
              <a:gd name="connsiteX0" fmla="*/ 0 w 4143375"/>
              <a:gd name="connsiteY0" fmla="*/ 697326 h 697326"/>
              <a:gd name="connsiteX1" fmla="*/ 38100 w 4143375"/>
              <a:gd name="connsiteY1" fmla="*/ 621126 h 697326"/>
              <a:gd name="connsiteX2" fmla="*/ 104775 w 4143375"/>
              <a:gd name="connsiteY2" fmla="*/ 487776 h 697326"/>
              <a:gd name="connsiteX3" fmla="*/ 228600 w 4143375"/>
              <a:gd name="connsiteY3" fmla="*/ 316326 h 697326"/>
              <a:gd name="connsiteX4" fmla="*/ 333375 w 4143375"/>
              <a:gd name="connsiteY4" fmla="*/ 240126 h 697326"/>
              <a:gd name="connsiteX5" fmla="*/ 428625 w 4143375"/>
              <a:gd name="connsiteY5" fmla="*/ 144876 h 697326"/>
              <a:gd name="connsiteX6" fmla="*/ 561975 w 4143375"/>
              <a:gd name="connsiteY6" fmla="*/ 211551 h 697326"/>
              <a:gd name="connsiteX7" fmla="*/ 838200 w 4143375"/>
              <a:gd name="connsiteY7" fmla="*/ 316326 h 697326"/>
              <a:gd name="connsiteX8" fmla="*/ 1247775 w 4143375"/>
              <a:gd name="connsiteY8" fmla="*/ 563976 h 697326"/>
              <a:gd name="connsiteX9" fmla="*/ 1371600 w 4143375"/>
              <a:gd name="connsiteY9" fmla="*/ 563976 h 697326"/>
              <a:gd name="connsiteX10" fmla="*/ 1400175 w 4143375"/>
              <a:gd name="connsiteY10" fmla="*/ 402051 h 697326"/>
              <a:gd name="connsiteX11" fmla="*/ 1552575 w 4143375"/>
              <a:gd name="connsiteY11" fmla="*/ 440151 h 697326"/>
              <a:gd name="connsiteX12" fmla="*/ 1695450 w 4143375"/>
              <a:gd name="connsiteY12" fmla="*/ 468726 h 697326"/>
              <a:gd name="connsiteX13" fmla="*/ 1933575 w 4143375"/>
              <a:gd name="connsiteY13" fmla="*/ 402051 h 697326"/>
              <a:gd name="connsiteX14" fmla="*/ 2200275 w 4143375"/>
              <a:gd name="connsiteY14" fmla="*/ 354426 h 697326"/>
              <a:gd name="connsiteX15" fmla="*/ 2333625 w 4143375"/>
              <a:gd name="connsiteY15" fmla="*/ 249651 h 697326"/>
              <a:gd name="connsiteX16" fmla="*/ 2419350 w 4143375"/>
              <a:gd name="connsiteY16" fmla="*/ 211551 h 697326"/>
              <a:gd name="connsiteX17" fmla="*/ 2705100 w 4143375"/>
              <a:gd name="connsiteY17" fmla="*/ 278226 h 697326"/>
              <a:gd name="connsiteX18" fmla="*/ 2809875 w 4143375"/>
              <a:gd name="connsiteY18" fmla="*/ 344901 h 697326"/>
              <a:gd name="connsiteX19" fmla="*/ 3057525 w 4143375"/>
              <a:gd name="connsiteY19" fmla="*/ 230601 h 697326"/>
              <a:gd name="connsiteX20" fmla="*/ 3228975 w 4143375"/>
              <a:gd name="connsiteY20" fmla="*/ 221076 h 697326"/>
              <a:gd name="connsiteX21" fmla="*/ 3400425 w 4143375"/>
              <a:gd name="connsiteY21" fmla="*/ 154401 h 697326"/>
              <a:gd name="connsiteX22" fmla="*/ 3486150 w 4143375"/>
              <a:gd name="connsiteY22" fmla="*/ 87726 h 697326"/>
              <a:gd name="connsiteX23" fmla="*/ 3600450 w 4143375"/>
              <a:gd name="connsiteY23" fmla="*/ 2001 h 697326"/>
              <a:gd name="connsiteX24" fmla="*/ 3733800 w 4143375"/>
              <a:gd name="connsiteY24" fmla="*/ 30576 h 697326"/>
              <a:gd name="connsiteX25" fmla="*/ 3952875 w 4143375"/>
              <a:gd name="connsiteY25" fmla="*/ 68676 h 697326"/>
              <a:gd name="connsiteX26" fmla="*/ 4143375 w 4143375"/>
              <a:gd name="connsiteY26" fmla="*/ 97251 h 697326"/>
              <a:gd name="connsiteX0" fmla="*/ 0 w 4143375"/>
              <a:gd name="connsiteY0" fmla="*/ 697326 h 697326"/>
              <a:gd name="connsiteX1" fmla="*/ 104775 w 4143375"/>
              <a:gd name="connsiteY1" fmla="*/ 487776 h 697326"/>
              <a:gd name="connsiteX2" fmla="*/ 228600 w 4143375"/>
              <a:gd name="connsiteY2" fmla="*/ 316326 h 697326"/>
              <a:gd name="connsiteX3" fmla="*/ 333375 w 4143375"/>
              <a:gd name="connsiteY3" fmla="*/ 240126 h 697326"/>
              <a:gd name="connsiteX4" fmla="*/ 428625 w 4143375"/>
              <a:gd name="connsiteY4" fmla="*/ 144876 h 697326"/>
              <a:gd name="connsiteX5" fmla="*/ 561975 w 4143375"/>
              <a:gd name="connsiteY5" fmla="*/ 211551 h 697326"/>
              <a:gd name="connsiteX6" fmla="*/ 838200 w 4143375"/>
              <a:gd name="connsiteY6" fmla="*/ 316326 h 697326"/>
              <a:gd name="connsiteX7" fmla="*/ 1247775 w 4143375"/>
              <a:gd name="connsiteY7" fmla="*/ 563976 h 697326"/>
              <a:gd name="connsiteX8" fmla="*/ 1371600 w 4143375"/>
              <a:gd name="connsiteY8" fmla="*/ 563976 h 697326"/>
              <a:gd name="connsiteX9" fmla="*/ 1400175 w 4143375"/>
              <a:gd name="connsiteY9" fmla="*/ 402051 h 697326"/>
              <a:gd name="connsiteX10" fmla="*/ 1552575 w 4143375"/>
              <a:gd name="connsiteY10" fmla="*/ 440151 h 697326"/>
              <a:gd name="connsiteX11" fmla="*/ 1695450 w 4143375"/>
              <a:gd name="connsiteY11" fmla="*/ 468726 h 697326"/>
              <a:gd name="connsiteX12" fmla="*/ 1933575 w 4143375"/>
              <a:gd name="connsiteY12" fmla="*/ 402051 h 697326"/>
              <a:gd name="connsiteX13" fmla="*/ 2200275 w 4143375"/>
              <a:gd name="connsiteY13" fmla="*/ 354426 h 697326"/>
              <a:gd name="connsiteX14" fmla="*/ 2333625 w 4143375"/>
              <a:gd name="connsiteY14" fmla="*/ 249651 h 697326"/>
              <a:gd name="connsiteX15" fmla="*/ 2419350 w 4143375"/>
              <a:gd name="connsiteY15" fmla="*/ 211551 h 697326"/>
              <a:gd name="connsiteX16" fmla="*/ 2705100 w 4143375"/>
              <a:gd name="connsiteY16" fmla="*/ 278226 h 697326"/>
              <a:gd name="connsiteX17" fmla="*/ 2809875 w 4143375"/>
              <a:gd name="connsiteY17" fmla="*/ 344901 h 697326"/>
              <a:gd name="connsiteX18" fmla="*/ 3057525 w 4143375"/>
              <a:gd name="connsiteY18" fmla="*/ 230601 h 697326"/>
              <a:gd name="connsiteX19" fmla="*/ 3228975 w 4143375"/>
              <a:gd name="connsiteY19" fmla="*/ 221076 h 697326"/>
              <a:gd name="connsiteX20" fmla="*/ 3400425 w 4143375"/>
              <a:gd name="connsiteY20" fmla="*/ 154401 h 697326"/>
              <a:gd name="connsiteX21" fmla="*/ 3486150 w 4143375"/>
              <a:gd name="connsiteY21" fmla="*/ 87726 h 697326"/>
              <a:gd name="connsiteX22" fmla="*/ 3600450 w 4143375"/>
              <a:gd name="connsiteY22" fmla="*/ 2001 h 697326"/>
              <a:gd name="connsiteX23" fmla="*/ 3733800 w 4143375"/>
              <a:gd name="connsiteY23" fmla="*/ 30576 h 697326"/>
              <a:gd name="connsiteX24" fmla="*/ 3952875 w 4143375"/>
              <a:gd name="connsiteY24" fmla="*/ 68676 h 697326"/>
              <a:gd name="connsiteX25" fmla="*/ 4143375 w 4143375"/>
              <a:gd name="connsiteY25" fmla="*/ 97251 h 697326"/>
              <a:gd name="connsiteX0" fmla="*/ 0 w 4038600"/>
              <a:gd name="connsiteY0" fmla="*/ 487776 h 589848"/>
              <a:gd name="connsiteX1" fmla="*/ 123825 w 4038600"/>
              <a:gd name="connsiteY1" fmla="*/ 316326 h 589848"/>
              <a:gd name="connsiteX2" fmla="*/ 228600 w 4038600"/>
              <a:gd name="connsiteY2" fmla="*/ 240126 h 589848"/>
              <a:gd name="connsiteX3" fmla="*/ 323850 w 4038600"/>
              <a:gd name="connsiteY3" fmla="*/ 144876 h 589848"/>
              <a:gd name="connsiteX4" fmla="*/ 457200 w 4038600"/>
              <a:gd name="connsiteY4" fmla="*/ 211551 h 589848"/>
              <a:gd name="connsiteX5" fmla="*/ 733425 w 4038600"/>
              <a:gd name="connsiteY5" fmla="*/ 316326 h 589848"/>
              <a:gd name="connsiteX6" fmla="*/ 1143000 w 4038600"/>
              <a:gd name="connsiteY6" fmla="*/ 563976 h 589848"/>
              <a:gd name="connsiteX7" fmla="*/ 1266825 w 4038600"/>
              <a:gd name="connsiteY7" fmla="*/ 563976 h 589848"/>
              <a:gd name="connsiteX8" fmla="*/ 1295400 w 4038600"/>
              <a:gd name="connsiteY8" fmla="*/ 402051 h 589848"/>
              <a:gd name="connsiteX9" fmla="*/ 1447800 w 4038600"/>
              <a:gd name="connsiteY9" fmla="*/ 440151 h 589848"/>
              <a:gd name="connsiteX10" fmla="*/ 1590675 w 4038600"/>
              <a:gd name="connsiteY10" fmla="*/ 468726 h 589848"/>
              <a:gd name="connsiteX11" fmla="*/ 1828800 w 4038600"/>
              <a:gd name="connsiteY11" fmla="*/ 402051 h 589848"/>
              <a:gd name="connsiteX12" fmla="*/ 2095500 w 4038600"/>
              <a:gd name="connsiteY12" fmla="*/ 354426 h 589848"/>
              <a:gd name="connsiteX13" fmla="*/ 2228850 w 4038600"/>
              <a:gd name="connsiteY13" fmla="*/ 249651 h 589848"/>
              <a:gd name="connsiteX14" fmla="*/ 2314575 w 4038600"/>
              <a:gd name="connsiteY14" fmla="*/ 211551 h 589848"/>
              <a:gd name="connsiteX15" fmla="*/ 2600325 w 4038600"/>
              <a:gd name="connsiteY15" fmla="*/ 278226 h 589848"/>
              <a:gd name="connsiteX16" fmla="*/ 2705100 w 4038600"/>
              <a:gd name="connsiteY16" fmla="*/ 344901 h 589848"/>
              <a:gd name="connsiteX17" fmla="*/ 2952750 w 4038600"/>
              <a:gd name="connsiteY17" fmla="*/ 230601 h 589848"/>
              <a:gd name="connsiteX18" fmla="*/ 3124200 w 4038600"/>
              <a:gd name="connsiteY18" fmla="*/ 221076 h 589848"/>
              <a:gd name="connsiteX19" fmla="*/ 3295650 w 4038600"/>
              <a:gd name="connsiteY19" fmla="*/ 154401 h 589848"/>
              <a:gd name="connsiteX20" fmla="*/ 3381375 w 4038600"/>
              <a:gd name="connsiteY20" fmla="*/ 87726 h 589848"/>
              <a:gd name="connsiteX21" fmla="*/ 3495675 w 4038600"/>
              <a:gd name="connsiteY21" fmla="*/ 2001 h 589848"/>
              <a:gd name="connsiteX22" fmla="*/ 3629025 w 4038600"/>
              <a:gd name="connsiteY22" fmla="*/ 30576 h 589848"/>
              <a:gd name="connsiteX23" fmla="*/ 3848100 w 4038600"/>
              <a:gd name="connsiteY23" fmla="*/ 68676 h 589848"/>
              <a:gd name="connsiteX24" fmla="*/ 4038600 w 4038600"/>
              <a:gd name="connsiteY24" fmla="*/ 97251 h 589848"/>
              <a:gd name="connsiteX0" fmla="*/ 0 w 3914775"/>
              <a:gd name="connsiteY0" fmla="*/ 316326 h 589848"/>
              <a:gd name="connsiteX1" fmla="*/ 104775 w 3914775"/>
              <a:gd name="connsiteY1" fmla="*/ 240126 h 589848"/>
              <a:gd name="connsiteX2" fmla="*/ 200025 w 3914775"/>
              <a:gd name="connsiteY2" fmla="*/ 144876 h 589848"/>
              <a:gd name="connsiteX3" fmla="*/ 333375 w 3914775"/>
              <a:gd name="connsiteY3" fmla="*/ 211551 h 589848"/>
              <a:gd name="connsiteX4" fmla="*/ 609600 w 3914775"/>
              <a:gd name="connsiteY4" fmla="*/ 316326 h 589848"/>
              <a:gd name="connsiteX5" fmla="*/ 1019175 w 3914775"/>
              <a:gd name="connsiteY5" fmla="*/ 563976 h 589848"/>
              <a:gd name="connsiteX6" fmla="*/ 1143000 w 3914775"/>
              <a:gd name="connsiteY6" fmla="*/ 563976 h 589848"/>
              <a:gd name="connsiteX7" fmla="*/ 1171575 w 3914775"/>
              <a:gd name="connsiteY7" fmla="*/ 402051 h 589848"/>
              <a:gd name="connsiteX8" fmla="*/ 1323975 w 3914775"/>
              <a:gd name="connsiteY8" fmla="*/ 440151 h 589848"/>
              <a:gd name="connsiteX9" fmla="*/ 1466850 w 3914775"/>
              <a:gd name="connsiteY9" fmla="*/ 468726 h 589848"/>
              <a:gd name="connsiteX10" fmla="*/ 1704975 w 3914775"/>
              <a:gd name="connsiteY10" fmla="*/ 402051 h 589848"/>
              <a:gd name="connsiteX11" fmla="*/ 1971675 w 3914775"/>
              <a:gd name="connsiteY11" fmla="*/ 354426 h 589848"/>
              <a:gd name="connsiteX12" fmla="*/ 2105025 w 3914775"/>
              <a:gd name="connsiteY12" fmla="*/ 249651 h 589848"/>
              <a:gd name="connsiteX13" fmla="*/ 2190750 w 3914775"/>
              <a:gd name="connsiteY13" fmla="*/ 211551 h 589848"/>
              <a:gd name="connsiteX14" fmla="*/ 2476500 w 3914775"/>
              <a:gd name="connsiteY14" fmla="*/ 278226 h 589848"/>
              <a:gd name="connsiteX15" fmla="*/ 2581275 w 3914775"/>
              <a:gd name="connsiteY15" fmla="*/ 344901 h 589848"/>
              <a:gd name="connsiteX16" fmla="*/ 2828925 w 3914775"/>
              <a:gd name="connsiteY16" fmla="*/ 230601 h 589848"/>
              <a:gd name="connsiteX17" fmla="*/ 3000375 w 3914775"/>
              <a:gd name="connsiteY17" fmla="*/ 221076 h 589848"/>
              <a:gd name="connsiteX18" fmla="*/ 3171825 w 3914775"/>
              <a:gd name="connsiteY18" fmla="*/ 154401 h 589848"/>
              <a:gd name="connsiteX19" fmla="*/ 3257550 w 3914775"/>
              <a:gd name="connsiteY19" fmla="*/ 87726 h 589848"/>
              <a:gd name="connsiteX20" fmla="*/ 3371850 w 3914775"/>
              <a:gd name="connsiteY20" fmla="*/ 2001 h 589848"/>
              <a:gd name="connsiteX21" fmla="*/ 3505200 w 3914775"/>
              <a:gd name="connsiteY21" fmla="*/ 30576 h 589848"/>
              <a:gd name="connsiteX22" fmla="*/ 3724275 w 3914775"/>
              <a:gd name="connsiteY22" fmla="*/ 68676 h 589848"/>
              <a:gd name="connsiteX23" fmla="*/ 3914775 w 3914775"/>
              <a:gd name="connsiteY23" fmla="*/ 97251 h 589848"/>
              <a:gd name="connsiteX0" fmla="*/ 0 w 3914775"/>
              <a:gd name="connsiteY0" fmla="*/ 316326 h 589848"/>
              <a:gd name="connsiteX1" fmla="*/ 200025 w 3914775"/>
              <a:gd name="connsiteY1" fmla="*/ 144876 h 589848"/>
              <a:gd name="connsiteX2" fmla="*/ 333375 w 3914775"/>
              <a:gd name="connsiteY2" fmla="*/ 211551 h 589848"/>
              <a:gd name="connsiteX3" fmla="*/ 609600 w 3914775"/>
              <a:gd name="connsiteY3" fmla="*/ 316326 h 589848"/>
              <a:gd name="connsiteX4" fmla="*/ 1019175 w 3914775"/>
              <a:gd name="connsiteY4" fmla="*/ 563976 h 589848"/>
              <a:gd name="connsiteX5" fmla="*/ 1143000 w 3914775"/>
              <a:gd name="connsiteY5" fmla="*/ 563976 h 589848"/>
              <a:gd name="connsiteX6" fmla="*/ 1171575 w 3914775"/>
              <a:gd name="connsiteY6" fmla="*/ 402051 h 589848"/>
              <a:gd name="connsiteX7" fmla="*/ 1323975 w 3914775"/>
              <a:gd name="connsiteY7" fmla="*/ 440151 h 589848"/>
              <a:gd name="connsiteX8" fmla="*/ 1466850 w 3914775"/>
              <a:gd name="connsiteY8" fmla="*/ 468726 h 589848"/>
              <a:gd name="connsiteX9" fmla="*/ 1704975 w 3914775"/>
              <a:gd name="connsiteY9" fmla="*/ 402051 h 589848"/>
              <a:gd name="connsiteX10" fmla="*/ 1971675 w 3914775"/>
              <a:gd name="connsiteY10" fmla="*/ 354426 h 589848"/>
              <a:gd name="connsiteX11" fmla="*/ 2105025 w 3914775"/>
              <a:gd name="connsiteY11" fmla="*/ 249651 h 589848"/>
              <a:gd name="connsiteX12" fmla="*/ 2190750 w 3914775"/>
              <a:gd name="connsiteY12" fmla="*/ 211551 h 589848"/>
              <a:gd name="connsiteX13" fmla="*/ 2476500 w 3914775"/>
              <a:gd name="connsiteY13" fmla="*/ 278226 h 589848"/>
              <a:gd name="connsiteX14" fmla="*/ 2581275 w 3914775"/>
              <a:gd name="connsiteY14" fmla="*/ 344901 h 589848"/>
              <a:gd name="connsiteX15" fmla="*/ 2828925 w 3914775"/>
              <a:gd name="connsiteY15" fmla="*/ 230601 h 589848"/>
              <a:gd name="connsiteX16" fmla="*/ 3000375 w 3914775"/>
              <a:gd name="connsiteY16" fmla="*/ 221076 h 589848"/>
              <a:gd name="connsiteX17" fmla="*/ 3171825 w 3914775"/>
              <a:gd name="connsiteY17" fmla="*/ 154401 h 589848"/>
              <a:gd name="connsiteX18" fmla="*/ 3257550 w 3914775"/>
              <a:gd name="connsiteY18" fmla="*/ 87726 h 589848"/>
              <a:gd name="connsiteX19" fmla="*/ 3371850 w 3914775"/>
              <a:gd name="connsiteY19" fmla="*/ 2001 h 589848"/>
              <a:gd name="connsiteX20" fmla="*/ 3505200 w 3914775"/>
              <a:gd name="connsiteY20" fmla="*/ 30576 h 589848"/>
              <a:gd name="connsiteX21" fmla="*/ 3724275 w 3914775"/>
              <a:gd name="connsiteY21" fmla="*/ 68676 h 589848"/>
              <a:gd name="connsiteX22" fmla="*/ 3914775 w 3914775"/>
              <a:gd name="connsiteY22" fmla="*/ 97251 h 589848"/>
              <a:gd name="connsiteX0" fmla="*/ 0 w 3714750"/>
              <a:gd name="connsiteY0" fmla="*/ 144876 h 589848"/>
              <a:gd name="connsiteX1" fmla="*/ 133350 w 3714750"/>
              <a:gd name="connsiteY1" fmla="*/ 211551 h 589848"/>
              <a:gd name="connsiteX2" fmla="*/ 409575 w 3714750"/>
              <a:gd name="connsiteY2" fmla="*/ 316326 h 589848"/>
              <a:gd name="connsiteX3" fmla="*/ 819150 w 3714750"/>
              <a:gd name="connsiteY3" fmla="*/ 563976 h 589848"/>
              <a:gd name="connsiteX4" fmla="*/ 942975 w 3714750"/>
              <a:gd name="connsiteY4" fmla="*/ 563976 h 589848"/>
              <a:gd name="connsiteX5" fmla="*/ 971550 w 3714750"/>
              <a:gd name="connsiteY5" fmla="*/ 402051 h 589848"/>
              <a:gd name="connsiteX6" fmla="*/ 1123950 w 3714750"/>
              <a:gd name="connsiteY6" fmla="*/ 440151 h 589848"/>
              <a:gd name="connsiteX7" fmla="*/ 1266825 w 3714750"/>
              <a:gd name="connsiteY7" fmla="*/ 468726 h 589848"/>
              <a:gd name="connsiteX8" fmla="*/ 1504950 w 3714750"/>
              <a:gd name="connsiteY8" fmla="*/ 402051 h 589848"/>
              <a:gd name="connsiteX9" fmla="*/ 1771650 w 3714750"/>
              <a:gd name="connsiteY9" fmla="*/ 354426 h 589848"/>
              <a:gd name="connsiteX10" fmla="*/ 1905000 w 3714750"/>
              <a:gd name="connsiteY10" fmla="*/ 249651 h 589848"/>
              <a:gd name="connsiteX11" fmla="*/ 1990725 w 3714750"/>
              <a:gd name="connsiteY11" fmla="*/ 211551 h 589848"/>
              <a:gd name="connsiteX12" fmla="*/ 2276475 w 3714750"/>
              <a:gd name="connsiteY12" fmla="*/ 278226 h 589848"/>
              <a:gd name="connsiteX13" fmla="*/ 2381250 w 3714750"/>
              <a:gd name="connsiteY13" fmla="*/ 344901 h 589848"/>
              <a:gd name="connsiteX14" fmla="*/ 2628900 w 3714750"/>
              <a:gd name="connsiteY14" fmla="*/ 230601 h 589848"/>
              <a:gd name="connsiteX15" fmla="*/ 2800350 w 3714750"/>
              <a:gd name="connsiteY15" fmla="*/ 221076 h 589848"/>
              <a:gd name="connsiteX16" fmla="*/ 2971800 w 3714750"/>
              <a:gd name="connsiteY16" fmla="*/ 154401 h 589848"/>
              <a:gd name="connsiteX17" fmla="*/ 3057525 w 3714750"/>
              <a:gd name="connsiteY17" fmla="*/ 87726 h 589848"/>
              <a:gd name="connsiteX18" fmla="*/ 3171825 w 3714750"/>
              <a:gd name="connsiteY18" fmla="*/ 2001 h 589848"/>
              <a:gd name="connsiteX19" fmla="*/ 3305175 w 3714750"/>
              <a:gd name="connsiteY19" fmla="*/ 30576 h 589848"/>
              <a:gd name="connsiteX20" fmla="*/ 3524250 w 3714750"/>
              <a:gd name="connsiteY20" fmla="*/ 68676 h 589848"/>
              <a:gd name="connsiteX21" fmla="*/ 3714750 w 3714750"/>
              <a:gd name="connsiteY21" fmla="*/ 97251 h 589848"/>
              <a:gd name="connsiteX0" fmla="*/ 0 w 3581400"/>
              <a:gd name="connsiteY0" fmla="*/ 211551 h 589848"/>
              <a:gd name="connsiteX1" fmla="*/ 276225 w 3581400"/>
              <a:gd name="connsiteY1" fmla="*/ 316326 h 589848"/>
              <a:gd name="connsiteX2" fmla="*/ 685800 w 3581400"/>
              <a:gd name="connsiteY2" fmla="*/ 563976 h 589848"/>
              <a:gd name="connsiteX3" fmla="*/ 809625 w 3581400"/>
              <a:gd name="connsiteY3" fmla="*/ 563976 h 589848"/>
              <a:gd name="connsiteX4" fmla="*/ 838200 w 3581400"/>
              <a:gd name="connsiteY4" fmla="*/ 402051 h 589848"/>
              <a:gd name="connsiteX5" fmla="*/ 990600 w 3581400"/>
              <a:gd name="connsiteY5" fmla="*/ 440151 h 589848"/>
              <a:gd name="connsiteX6" fmla="*/ 1133475 w 3581400"/>
              <a:gd name="connsiteY6" fmla="*/ 468726 h 589848"/>
              <a:gd name="connsiteX7" fmla="*/ 1371600 w 3581400"/>
              <a:gd name="connsiteY7" fmla="*/ 402051 h 589848"/>
              <a:gd name="connsiteX8" fmla="*/ 1638300 w 3581400"/>
              <a:gd name="connsiteY8" fmla="*/ 354426 h 589848"/>
              <a:gd name="connsiteX9" fmla="*/ 1771650 w 3581400"/>
              <a:gd name="connsiteY9" fmla="*/ 249651 h 589848"/>
              <a:gd name="connsiteX10" fmla="*/ 1857375 w 3581400"/>
              <a:gd name="connsiteY10" fmla="*/ 211551 h 589848"/>
              <a:gd name="connsiteX11" fmla="*/ 2143125 w 3581400"/>
              <a:gd name="connsiteY11" fmla="*/ 278226 h 589848"/>
              <a:gd name="connsiteX12" fmla="*/ 2247900 w 3581400"/>
              <a:gd name="connsiteY12" fmla="*/ 344901 h 589848"/>
              <a:gd name="connsiteX13" fmla="*/ 2495550 w 3581400"/>
              <a:gd name="connsiteY13" fmla="*/ 230601 h 589848"/>
              <a:gd name="connsiteX14" fmla="*/ 2667000 w 3581400"/>
              <a:gd name="connsiteY14" fmla="*/ 221076 h 589848"/>
              <a:gd name="connsiteX15" fmla="*/ 2838450 w 3581400"/>
              <a:gd name="connsiteY15" fmla="*/ 154401 h 589848"/>
              <a:gd name="connsiteX16" fmla="*/ 2924175 w 3581400"/>
              <a:gd name="connsiteY16" fmla="*/ 87726 h 589848"/>
              <a:gd name="connsiteX17" fmla="*/ 3038475 w 3581400"/>
              <a:gd name="connsiteY17" fmla="*/ 2001 h 589848"/>
              <a:gd name="connsiteX18" fmla="*/ 3171825 w 3581400"/>
              <a:gd name="connsiteY18" fmla="*/ 30576 h 589848"/>
              <a:gd name="connsiteX19" fmla="*/ 3390900 w 3581400"/>
              <a:gd name="connsiteY19" fmla="*/ 68676 h 589848"/>
              <a:gd name="connsiteX20" fmla="*/ 3581400 w 3581400"/>
              <a:gd name="connsiteY20" fmla="*/ 97251 h 589848"/>
              <a:gd name="connsiteX0" fmla="*/ 0 w 3305175"/>
              <a:gd name="connsiteY0" fmla="*/ 316326 h 589848"/>
              <a:gd name="connsiteX1" fmla="*/ 409575 w 3305175"/>
              <a:gd name="connsiteY1" fmla="*/ 563976 h 589848"/>
              <a:gd name="connsiteX2" fmla="*/ 533400 w 3305175"/>
              <a:gd name="connsiteY2" fmla="*/ 563976 h 589848"/>
              <a:gd name="connsiteX3" fmla="*/ 561975 w 3305175"/>
              <a:gd name="connsiteY3" fmla="*/ 402051 h 589848"/>
              <a:gd name="connsiteX4" fmla="*/ 714375 w 3305175"/>
              <a:gd name="connsiteY4" fmla="*/ 440151 h 589848"/>
              <a:gd name="connsiteX5" fmla="*/ 857250 w 3305175"/>
              <a:gd name="connsiteY5" fmla="*/ 468726 h 589848"/>
              <a:gd name="connsiteX6" fmla="*/ 1095375 w 3305175"/>
              <a:gd name="connsiteY6" fmla="*/ 402051 h 589848"/>
              <a:gd name="connsiteX7" fmla="*/ 1362075 w 3305175"/>
              <a:gd name="connsiteY7" fmla="*/ 354426 h 589848"/>
              <a:gd name="connsiteX8" fmla="*/ 1495425 w 3305175"/>
              <a:gd name="connsiteY8" fmla="*/ 249651 h 589848"/>
              <a:gd name="connsiteX9" fmla="*/ 1581150 w 3305175"/>
              <a:gd name="connsiteY9" fmla="*/ 211551 h 589848"/>
              <a:gd name="connsiteX10" fmla="*/ 1866900 w 3305175"/>
              <a:gd name="connsiteY10" fmla="*/ 278226 h 589848"/>
              <a:gd name="connsiteX11" fmla="*/ 1971675 w 3305175"/>
              <a:gd name="connsiteY11" fmla="*/ 344901 h 589848"/>
              <a:gd name="connsiteX12" fmla="*/ 2219325 w 3305175"/>
              <a:gd name="connsiteY12" fmla="*/ 230601 h 589848"/>
              <a:gd name="connsiteX13" fmla="*/ 2390775 w 3305175"/>
              <a:gd name="connsiteY13" fmla="*/ 221076 h 589848"/>
              <a:gd name="connsiteX14" fmla="*/ 2562225 w 3305175"/>
              <a:gd name="connsiteY14" fmla="*/ 154401 h 589848"/>
              <a:gd name="connsiteX15" fmla="*/ 2647950 w 3305175"/>
              <a:gd name="connsiteY15" fmla="*/ 87726 h 589848"/>
              <a:gd name="connsiteX16" fmla="*/ 2762250 w 3305175"/>
              <a:gd name="connsiteY16" fmla="*/ 2001 h 589848"/>
              <a:gd name="connsiteX17" fmla="*/ 2895600 w 3305175"/>
              <a:gd name="connsiteY17" fmla="*/ 30576 h 589848"/>
              <a:gd name="connsiteX18" fmla="*/ 3114675 w 3305175"/>
              <a:gd name="connsiteY18" fmla="*/ 68676 h 589848"/>
              <a:gd name="connsiteX19" fmla="*/ 3305175 w 3305175"/>
              <a:gd name="connsiteY19" fmla="*/ 97251 h 589848"/>
              <a:gd name="connsiteX0" fmla="*/ 0 w 2895600"/>
              <a:gd name="connsiteY0" fmla="*/ 563976 h 589848"/>
              <a:gd name="connsiteX1" fmla="*/ 123825 w 2895600"/>
              <a:gd name="connsiteY1" fmla="*/ 563976 h 589848"/>
              <a:gd name="connsiteX2" fmla="*/ 152400 w 2895600"/>
              <a:gd name="connsiteY2" fmla="*/ 402051 h 589848"/>
              <a:gd name="connsiteX3" fmla="*/ 304800 w 2895600"/>
              <a:gd name="connsiteY3" fmla="*/ 440151 h 589848"/>
              <a:gd name="connsiteX4" fmla="*/ 447675 w 2895600"/>
              <a:gd name="connsiteY4" fmla="*/ 468726 h 589848"/>
              <a:gd name="connsiteX5" fmla="*/ 685800 w 2895600"/>
              <a:gd name="connsiteY5" fmla="*/ 402051 h 589848"/>
              <a:gd name="connsiteX6" fmla="*/ 952500 w 2895600"/>
              <a:gd name="connsiteY6" fmla="*/ 354426 h 589848"/>
              <a:gd name="connsiteX7" fmla="*/ 1085850 w 2895600"/>
              <a:gd name="connsiteY7" fmla="*/ 249651 h 589848"/>
              <a:gd name="connsiteX8" fmla="*/ 1171575 w 2895600"/>
              <a:gd name="connsiteY8" fmla="*/ 211551 h 589848"/>
              <a:gd name="connsiteX9" fmla="*/ 1457325 w 2895600"/>
              <a:gd name="connsiteY9" fmla="*/ 278226 h 589848"/>
              <a:gd name="connsiteX10" fmla="*/ 1562100 w 2895600"/>
              <a:gd name="connsiteY10" fmla="*/ 344901 h 589848"/>
              <a:gd name="connsiteX11" fmla="*/ 1809750 w 2895600"/>
              <a:gd name="connsiteY11" fmla="*/ 230601 h 589848"/>
              <a:gd name="connsiteX12" fmla="*/ 1981200 w 2895600"/>
              <a:gd name="connsiteY12" fmla="*/ 221076 h 589848"/>
              <a:gd name="connsiteX13" fmla="*/ 2152650 w 2895600"/>
              <a:gd name="connsiteY13" fmla="*/ 154401 h 589848"/>
              <a:gd name="connsiteX14" fmla="*/ 2238375 w 2895600"/>
              <a:gd name="connsiteY14" fmla="*/ 87726 h 589848"/>
              <a:gd name="connsiteX15" fmla="*/ 2352675 w 2895600"/>
              <a:gd name="connsiteY15" fmla="*/ 2001 h 589848"/>
              <a:gd name="connsiteX16" fmla="*/ 2486025 w 2895600"/>
              <a:gd name="connsiteY16" fmla="*/ 30576 h 589848"/>
              <a:gd name="connsiteX17" fmla="*/ 2705100 w 2895600"/>
              <a:gd name="connsiteY17" fmla="*/ 68676 h 589848"/>
              <a:gd name="connsiteX18" fmla="*/ 2895600 w 2895600"/>
              <a:gd name="connsiteY18" fmla="*/ 97251 h 589848"/>
              <a:gd name="connsiteX0" fmla="*/ 0 w 2771775"/>
              <a:gd name="connsiteY0" fmla="*/ 563976 h 563976"/>
              <a:gd name="connsiteX1" fmla="*/ 28575 w 2771775"/>
              <a:gd name="connsiteY1" fmla="*/ 402051 h 563976"/>
              <a:gd name="connsiteX2" fmla="*/ 180975 w 2771775"/>
              <a:gd name="connsiteY2" fmla="*/ 440151 h 563976"/>
              <a:gd name="connsiteX3" fmla="*/ 323850 w 2771775"/>
              <a:gd name="connsiteY3" fmla="*/ 468726 h 563976"/>
              <a:gd name="connsiteX4" fmla="*/ 561975 w 2771775"/>
              <a:gd name="connsiteY4" fmla="*/ 402051 h 563976"/>
              <a:gd name="connsiteX5" fmla="*/ 828675 w 2771775"/>
              <a:gd name="connsiteY5" fmla="*/ 354426 h 563976"/>
              <a:gd name="connsiteX6" fmla="*/ 962025 w 2771775"/>
              <a:gd name="connsiteY6" fmla="*/ 249651 h 563976"/>
              <a:gd name="connsiteX7" fmla="*/ 1047750 w 2771775"/>
              <a:gd name="connsiteY7" fmla="*/ 211551 h 563976"/>
              <a:gd name="connsiteX8" fmla="*/ 1333500 w 2771775"/>
              <a:gd name="connsiteY8" fmla="*/ 278226 h 563976"/>
              <a:gd name="connsiteX9" fmla="*/ 1438275 w 2771775"/>
              <a:gd name="connsiteY9" fmla="*/ 344901 h 563976"/>
              <a:gd name="connsiteX10" fmla="*/ 1685925 w 2771775"/>
              <a:gd name="connsiteY10" fmla="*/ 230601 h 563976"/>
              <a:gd name="connsiteX11" fmla="*/ 1857375 w 2771775"/>
              <a:gd name="connsiteY11" fmla="*/ 221076 h 563976"/>
              <a:gd name="connsiteX12" fmla="*/ 2028825 w 2771775"/>
              <a:gd name="connsiteY12" fmla="*/ 154401 h 563976"/>
              <a:gd name="connsiteX13" fmla="*/ 2114550 w 2771775"/>
              <a:gd name="connsiteY13" fmla="*/ 87726 h 563976"/>
              <a:gd name="connsiteX14" fmla="*/ 2228850 w 2771775"/>
              <a:gd name="connsiteY14" fmla="*/ 2001 h 563976"/>
              <a:gd name="connsiteX15" fmla="*/ 2362200 w 2771775"/>
              <a:gd name="connsiteY15" fmla="*/ 30576 h 563976"/>
              <a:gd name="connsiteX16" fmla="*/ 2581275 w 2771775"/>
              <a:gd name="connsiteY16" fmla="*/ 68676 h 563976"/>
              <a:gd name="connsiteX17" fmla="*/ 2771775 w 2771775"/>
              <a:gd name="connsiteY17" fmla="*/ 97251 h 563976"/>
              <a:gd name="connsiteX0" fmla="*/ 0 w 2743200"/>
              <a:gd name="connsiteY0" fmla="*/ 402051 h 469785"/>
              <a:gd name="connsiteX1" fmla="*/ 152400 w 2743200"/>
              <a:gd name="connsiteY1" fmla="*/ 440151 h 469785"/>
              <a:gd name="connsiteX2" fmla="*/ 295275 w 2743200"/>
              <a:gd name="connsiteY2" fmla="*/ 468726 h 469785"/>
              <a:gd name="connsiteX3" fmla="*/ 533400 w 2743200"/>
              <a:gd name="connsiteY3" fmla="*/ 402051 h 469785"/>
              <a:gd name="connsiteX4" fmla="*/ 800100 w 2743200"/>
              <a:gd name="connsiteY4" fmla="*/ 354426 h 469785"/>
              <a:gd name="connsiteX5" fmla="*/ 933450 w 2743200"/>
              <a:gd name="connsiteY5" fmla="*/ 249651 h 469785"/>
              <a:gd name="connsiteX6" fmla="*/ 1019175 w 2743200"/>
              <a:gd name="connsiteY6" fmla="*/ 211551 h 469785"/>
              <a:gd name="connsiteX7" fmla="*/ 1304925 w 2743200"/>
              <a:gd name="connsiteY7" fmla="*/ 278226 h 469785"/>
              <a:gd name="connsiteX8" fmla="*/ 1409700 w 2743200"/>
              <a:gd name="connsiteY8" fmla="*/ 344901 h 469785"/>
              <a:gd name="connsiteX9" fmla="*/ 1657350 w 2743200"/>
              <a:gd name="connsiteY9" fmla="*/ 230601 h 469785"/>
              <a:gd name="connsiteX10" fmla="*/ 1828800 w 2743200"/>
              <a:gd name="connsiteY10" fmla="*/ 221076 h 469785"/>
              <a:gd name="connsiteX11" fmla="*/ 2000250 w 2743200"/>
              <a:gd name="connsiteY11" fmla="*/ 154401 h 469785"/>
              <a:gd name="connsiteX12" fmla="*/ 2085975 w 2743200"/>
              <a:gd name="connsiteY12" fmla="*/ 87726 h 469785"/>
              <a:gd name="connsiteX13" fmla="*/ 2200275 w 2743200"/>
              <a:gd name="connsiteY13" fmla="*/ 2001 h 469785"/>
              <a:gd name="connsiteX14" fmla="*/ 2333625 w 2743200"/>
              <a:gd name="connsiteY14" fmla="*/ 30576 h 469785"/>
              <a:gd name="connsiteX15" fmla="*/ 2552700 w 2743200"/>
              <a:gd name="connsiteY15" fmla="*/ 68676 h 469785"/>
              <a:gd name="connsiteX16" fmla="*/ 2743200 w 2743200"/>
              <a:gd name="connsiteY16" fmla="*/ 97251 h 469785"/>
              <a:gd name="connsiteX0" fmla="*/ 0 w 2590800"/>
              <a:gd name="connsiteY0" fmla="*/ 440151 h 469785"/>
              <a:gd name="connsiteX1" fmla="*/ 142875 w 2590800"/>
              <a:gd name="connsiteY1" fmla="*/ 468726 h 469785"/>
              <a:gd name="connsiteX2" fmla="*/ 381000 w 2590800"/>
              <a:gd name="connsiteY2" fmla="*/ 402051 h 469785"/>
              <a:gd name="connsiteX3" fmla="*/ 647700 w 2590800"/>
              <a:gd name="connsiteY3" fmla="*/ 354426 h 469785"/>
              <a:gd name="connsiteX4" fmla="*/ 781050 w 2590800"/>
              <a:gd name="connsiteY4" fmla="*/ 249651 h 469785"/>
              <a:gd name="connsiteX5" fmla="*/ 866775 w 2590800"/>
              <a:gd name="connsiteY5" fmla="*/ 211551 h 469785"/>
              <a:gd name="connsiteX6" fmla="*/ 1152525 w 2590800"/>
              <a:gd name="connsiteY6" fmla="*/ 278226 h 469785"/>
              <a:gd name="connsiteX7" fmla="*/ 1257300 w 2590800"/>
              <a:gd name="connsiteY7" fmla="*/ 344901 h 469785"/>
              <a:gd name="connsiteX8" fmla="*/ 1504950 w 2590800"/>
              <a:gd name="connsiteY8" fmla="*/ 230601 h 469785"/>
              <a:gd name="connsiteX9" fmla="*/ 1676400 w 2590800"/>
              <a:gd name="connsiteY9" fmla="*/ 221076 h 469785"/>
              <a:gd name="connsiteX10" fmla="*/ 1847850 w 2590800"/>
              <a:gd name="connsiteY10" fmla="*/ 154401 h 469785"/>
              <a:gd name="connsiteX11" fmla="*/ 1933575 w 2590800"/>
              <a:gd name="connsiteY11" fmla="*/ 87726 h 469785"/>
              <a:gd name="connsiteX12" fmla="*/ 2047875 w 2590800"/>
              <a:gd name="connsiteY12" fmla="*/ 2001 h 469785"/>
              <a:gd name="connsiteX13" fmla="*/ 2181225 w 2590800"/>
              <a:gd name="connsiteY13" fmla="*/ 30576 h 469785"/>
              <a:gd name="connsiteX14" fmla="*/ 2400300 w 2590800"/>
              <a:gd name="connsiteY14" fmla="*/ 68676 h 469785"/>
              <a:gd name="connsiteX15" fmla="*/ 2590800 w 2590800"/>
              <a:gd name="connsiteY15" fmla="*/ 97251 h 469785"/>
              <a:gd name="connsiteX0" fmla="*/ 0 w 2447925"/>
              <a:gd name="connsiteY0" fmla="*/ 468726 h 468726"/>
              <a:gd name="connsiteX1" fmla="*/ 238125 w 2447925"/>
              <a:gd name="connsiteY1" fmla="*/ 402051 h 468726"/>
              <a:gd name="connsiteX2" fmla="*/ 504825 w 2447925"/>
              <a:gd name="connsiteY2" fmla="*/ 354426 h 468726"/>
              <a:gd name="connsiteX3" fmla="*/ 638175 w 2447925"/>
              <a:gd name="connsiteY3" fmla="*/ 249651 h 468726"/>
              <a:gd name="connsiteX4" fmla="*/ 723900 w 2447925"/>
              <a:gd name="connsiteY4" fmla="*/ 211551 h 468726"/>
              <a:gd name="connsiteX5" fmla="*/ 1009650 w 2447925"/>
              <a:gd name="connsiteY5" fmla="*/ 278226 h 468726"/>
              <a:gd name="connsiteX6" fmla="*/ 1114425 w 2447925"/>
              <a:gd name="connsiteY6" fmla="*/ 344901 h 468726"/>
              <a:gd name="connsiteX7" fmla="*/ 1362075 w 2447925"/>
              <a:gd name="connsiteY7" fmla="*/ 230601 h 468726"/>
              <a:gd name="connsiteX8" fmla="*/ 1533525 w 2447925"/>
              <a:gd name="connsiteY8" fmla="*/ 221076 h 468726"/>
              <a:gd name="connsiteX9" fmla="*/ 1704975 w 2447925"/>
              <a:gd name="connsiteY9" fmla="*/ 154401 h 468726"/>
              <a:gd name="connsiteX10" fmla="*/ 1790700 w 2447925"/>
              <a:gd name="connsiteY10" fmla="*/ 87726 h 468726"/>
              <a:gd name="connsiteX11" fmla="*/ 1905000 w 2447925"/>
              <a:gd name="connsiteY11" fmla="*/ 2001 h 468726"/>
              <a:gd name="connsiteX12" fmla="*/ 2038350 w 2447925"/>
              <a:gd name="connsiteY12" fmla="*/ 30576 h 468726"/>
              <a:gd name="connsiteX13" fmla="*/ 2257425 w 2447925"/>
              <a:gd name="connsiteY13" fmla="*/ 68676 h 468726"/>
              <a:gd name="connsiteX14" fmla="*/ 2447925 w 2447925"/>
              <a:gd name="connsiteY14" fmla="*/ 97251 h 468726"/>
              <a:gd name="connsiteX0" fmla="*/ 0 w 2209800"/>
              <a:gd name="connsiteY0" fmla="*/ 402051 h 402051"/>
              <a:gd name="connsiteX1" fmla="*/ 266700 w 2209800"/>
              <a:gd name="connsiteY1" fmla="*/ 354426 h 402051"/>
              <a:gd name="connsiteX2" fmla="*/ 400050 w 2209800"/>
              <a:gd name="connsiteY2" fmla="*/ 249651 h 402051"/>
              <a:gd name="connsiteX3" fmla="*/ 485775 w 2209800"/>
              <a:gd name="connsiteY3" fmla="*/ 211551 h 402051"/>
              <a:gd name="connsiteX4" fmla="*/ 771525 w 2209800"/>
              <a:gd name="connsiteY4" fmla="*/ 278226 h 402051"/>
              <a:gd name="connsiteX5" fmla="*/ 876300 w 2209800"/>
              <a:gd name="connsiteY5" fmla="*/ 344901 h 402051"/>
              <a:gd name="connsiteX6" fmla="*/ 1123950 w 2209800"/>
              <a:gd name="connsiteY6" fmla="*/ 230601 h 402051"/>
              <a:gd name="connsiteX7" fmla="*/ 1295400 w 2209800"/>
              <a:gd name="connsiteY7" fmla="*/ 221076 h 402051"/>
              <a:gd name="connsiteX8" fmla="*/ 1466850 w 2209800"/>
              <a:gd name="connsiteY8" fmla="*/ 154401 h 402051"/>
              <a:gd name="connsiteX9" fmla="*/ 1552575 w 2209800"/>
              <a:gd name="connsiteY9" fmla="*/ 87726 h 402051"/>
              <a:gd name="connsiteX10" fmla="*/ 1666875 w 2209800"/>
              <a:gd name="connsiteY10" fmla="*/ 2001 h 402051"/>
              <a:gd name="connsiteX11" fmla="*/ 1800225 w 2209800"/>
              <a:gd name="connsiteY11" fmla="*/ 30576 h 402051"/>
              <a:gd name="connsiteX12" fmla="*/ 2019300 w 2209800"/>
              <a:gd name="connsiteY12" fmla="*/ 68676 h 402051"/>
              <a:gd name="connsiteX13" fmla="*/ 2209800 w 2209800"/>
              <a:gd name="connsiteY13" fmla="*/ 97251 h 402051"/>
              <a:gd name="connsiteX0" fmla="*/ 0 w 1943100"/>
              <a:gd name="connsiteY0" fmla="*/ 354426 h 354426"/>
              <a:gd name="connsiteX1" fmla="*/ 133350 w 1943100"/>
              <a:gd name="connsiteY1" fmla="*/ 249651 h 354426"/>
              <a:gd name="connsiteX2" fmla="*/ 219075 w 1943100"/>
              <a:gd name="connsiteY2" fmla="*/ 211551 h 354426"/>
              <a:gd name="connsiteX3" fmla="*/ 504825 w 1943100"/>
              <a:gd name="connsiteY3" fmla="*/ 278226 h 354426"/>
              <a:gd name="connsiteX4" fmla="*/ 609600 w 1943100"/>
              <a:gd name="connsiteY4" fmla="*/ 344901 h 354426"/>
              <a:gd name="connsiteX5" fmla="*/ 857250 w 1943100"/>
              <a:gd name="connsiteY5" fmla="*/ 230601 h 354426"/>
              <a:gd name="connsiteX6" fmla="*/ 1028700 w 1943100"/>
              <a:gd name="connsiteY6" fmla="*/ 221076 h 354426"/>
              <a:gd name="connsiteX7" fmla="*/ 1200150 w 1943100"/>
              <a:gd name="connsiteY7" fmla="*/ 154401 h 354426"/>
              <a:gd name="connsiteX8" fmla="*/ 1285875 w 1943100"/>
              <a:gd name="connsiteY8" fmla="*/ 87726 h 354426"/>
              <a:gd name="connsiteX9" fmla="*/ 1400175 w 1943100"/>
              <a:gd name="connsiteY9" fmla="*/ 2001 h 354426"/>
              <a:gd name="connsiteX10" fmla="*/ 1533525 w 1943100"/>
              <a:gd name="connsiteY10" fmla="*/ 30576 h 354426"/>
              <a:gd name="connsiteX11" fmla="*/ 1752600 w 1943100"/>
              <a:gd name="connsiteY11" fmla="*/ 68676 h 354426"/>
              <a:gd name="connsiteX12" fmla="*/ 1943100 w 1943100"/>
              <a:gd name="connsiteY12" fmla="*/ 97251 h 354426"/>
              <a:gd name="connsiteX0" fmla="*/ 0 w 1809750"/>
              <a:gd name="connsiteY0" fmla="*/ 249651 h 345712"/>
              <a:gd name="connsiteX1" fmla="*/ 85725 w 1809750"/>
              <a:gd name="connsiteY1" fmla="*/ 211551 h 345712"/>
              <a:gd name="connsiteX2" fmla="*/ 371475 w 1809750"/>
              <a:gd name="connsiteY2" fmla="*/ 278226 h 345712"/>
              <a:gd name="connsiteX3" fmla="*/ 476250 w 1809750"/>
              <a:gd name="connsiteY3" fmla="*/ 344901 h 345712"/>
              <a:gd name="connsiteX4" fmla="*/ 723900 w 1809750"/>
              <a:gd name="connsiteY4" fmla="*/ 230601 h 345712"/>
              <a:gd name="connsiteX5" fmla="*/ 895350 w 1809750"/>
              <a:gd name="connsiteY5" fmla="*/ 221076 h 345712"/>
              <a:gd name="connsiteX6" fmla="*/ 1066800 w 1809750"/>
              <a:gd name="connsiteY6" fmla="*/ 154401 h 345712"/>
              <a:gd name="connsiteX7" fmla="*/ 1152525 w 1809750"/>
              <a:gd name="connsiteY7" fmla="*/ 87726 h 345712"/>
              <a:gd name="connsiteX8" fmla="*/ 1266825 w 1809750"/>
              <a:gd name="connsiteY8" fmla="*/ 2001 h 345712"/>
              <a:gd name="connsiteX9" fmla="*/ 1400175 w 1809750"/>
              <a:gd name="connsiteY9" fmla="*/ 30576 h 345712"/>
              <a:gd name="connsiteX10" fmla="*/ 1619250 w 1809750"/>
              <a:gd name="connsiteY10" fmla="*/ 68676 h 345712"/>
              <a:gd name="connsiteX11" fmla="*/ 1809750 w 1809750"/>
              <a:gd name="connsiteY11" fmla="*/ 97251 h 345712"/>
              <a:gd name="connsiteX0" fmla="*/ 0 w 1809750"/>
              <a:gd name="connsiteY0" fmla="*/ 249651 h 345634"/>
              <a:gd name="connsiteX1" fmla="*/ 371475 w 1809750"/>
              <a:gd name="connsiteY1" fmla="*/ 278226 h 345634"/>
              <a:gd name="connsiteX2" fmla="*/ 476250 w 1809750"/>
              <a:gd name="connsiteY2" fmla="*/ 344901 h 345634"/>
              <a:gd name="connsiteX3" fmla="*/ 723900 w 1809750"/>
              <a:gd name="connsiteY3" fmla="*/ 230601 h 345634"/>
              <a:gd name="connsiteX4" fmla="*/ 895350 w 1809750"/>
              <a:gd name="connsiteY4" fmla="*/ 221076 h 345634"/>
              <a:gd name="connsiteX5" fmla="*/ 1066800 w 1809750"/>
              <a:gd name="connsiteY5" fmla="*/ 154401 h 345634"/>
              <a:gd name="connsiteX6" fmla="*/ 1152525 w 1809750"/>
              <a:gd name="connsiteY6" fmla="*/ 87726 h 345634"/>
              <a:gd name="connsiteX7" fmla="*/ 1266825 w 1809750"/>
              <a:gd name="connsiteY7" fmla="*/ 2001 h 345634"/>
              <a:gd name="connsiteX8" fmla="*/ 1400175 w 1809750"/>
              <a:gd name="connsiteY8" fmla="*/ 30576 h 345634"/>
              <a:gd name="connsiteX9" fmla="*/ 1619250 w 1809750"/>
              <a:gd name="connsiteY9" fmla="*/ 68676 h 345634"/>
              <a:gd name="connsiteX10" fmla="*/ 1809750 w 1809750"/>
              <a:gd name="connsiteY10" fmla="*/ 97251 h 345634"/>
              <a:gd name="connsiteX0" fmla="*/ 0 w 1438275"/>
              <a:gd name="connsiteY0" fmla="*/ 278226 h 345634"/>
              <a:gd name="connsiteX1" fmla="*/ 104775 w 1438275"/>
              <a:gd name="connsiteY1" fmla="*/ 344901 h 345634"/>
              <a:gd name="connsiteX2" fmla="*/ 352425 w 1438275"/>
              <a:gd name="connsiteY2" fmla="*/ 230601 h 345634"/>
              <a:gd name="connsiteX3" fmla="*/ 523875 w 1438275"/>
              <a:gd name="connsiteY3" fmla="*/ 221076 h 345634"/>
              <a:gd name="connsiteX4" fmla="*/ 695325 w 1438275"/>
              <a:gd name="connsiteY4" fmla="*/ 154401 h 345634"/>
              <a:gd name="connsiteX5" fmla="*/ 781050 w 1438275"/>
              <a:gd name="connsiteY5" fmla="*/ 87726 h 345634"/>
              <a:gd name="connsiteX6" fmla="*/ 895350 w 1438275"/>
              <a:gd name="connsiteY6" fmla="*/ 2001 h 345634"/>
              <a:gd name="connsiteX7" fmla="*/ 1028700 w 1438275"/>
              <a:gd name="connsiteY7" fmla="*/ 30576 h 345634"/>
              <a:gd name="connsiteX8" fmla="*/ 1247775 w 1438275"/>
              <a:gd name="connsiteY8" fmla="*/ 68676 h 345634"/>
              <a:gd name="connsiteX9" fmla="*/ 1438275 w 1438275"/>
              <a:gd name="connsiteY9" fmla="*/ 97251 h 345634"/>
              <a:gd name="connsiteX0" fmla="*/ 0 w 1438275"/>
              <a:gd name="connsiteY0" fmla="*/ 278226 h 278226"/>
              <a:gd name="connsiteX1" fmla="*/ 352425 w 1438275"/>
              <a:gd name="connsiteY1" fmla="*/ 230601 h 278226"/>
              <a:gd name="connsiteX2" fmla="*/ 523875 w 1438275"/>
              <a:gd name="connsiteY2" fmla="*/ 221076 h 278226"/>
              <a:gd name="connsiteX3" fmla="*/ 695325 w 1438275"/>
              <a:gd name="connsiteY3" fmla="*/ 154401 h 278226"/>
              <a:gd name="connsiteX4" fmla="*/ 781050 w 1438275"/>
              <a:gd name="connsiteY4" fmla="*/ 87726 h 278226"/>
              <a:gd name="connsiteX5" fmla="*/ 895350 w 1438275"/>
              <a:gd name="connsiteY5" fmla="*/ 2001 h 278226"/>
              <a:gd name="connsiteX6" fmla="*/ 1028700 w 1438275"/>
              <a:gd name="connsiteY6" fmla="*/ 30576 h 278226"/>
              <a:gd name="connsiteX7" fmla="*/ 1247775 w 1438275"/>
              <a:gd name="connsiteY7" fmla="*/ 68676 h 278226"/>
              <a:gd name="connsiteX8" fmla="*/ 1438275 w 1438275"/>
              <a:gd name="connsiteY8" fmla="*/ 97251 h 278226"/>
              <a:gd name="connsiteX0" fmla="*/ 0 w 1085850"/>
              <a:gd name="connsiteY0" fmla="*/ 230601 h 230601"/>
              <a:gd name="connsiteX1" fmla="*/ 171450 w 1085850"/>
              <a:gd name="connsiteY1" fmla="*/ 221076 h 230601"/>
              <a:gd name="connsiteX2" fmla="*/ 342900 w 1085850"/>
              <a:gd name="connsiteY2" fmla="*/ 154401 h 230601"/>
              <a:gd name="connsiteX3" fmla="*/ 428625 w 1085850"/>
              <a:gd name="connsiteY3" fmla="*/ 87726 h 230601"/>
              <a:gd name="connsiteX4" fmla="*/ 542925 w 1085850"/>
              <a:gd name="connsiteY4" fmla="*/ 2001 h 230601"/>
              <a:gd name="connsiteX5" fmla="*/ 676275 w 1085850"/>
              <a:gd name="connsiteY5" fmla="*/ 30576 h 230601"/>
              <a:gd name="connsiteX6" fmla="*/ 895350 w 1085850"/>
              <a:gd name="connsiteY6" fmla="*/ 68676 h 230601"/>
              <a:gd name="connsiteX7" fmla="*/ 1085850 w 1085850"/>
              <a:gd name="connsiteY7" fmla="*/ 97251 h 230601"/>
              <a:gd name="connsiteX0" fmla="*/ 0 w 1085850"/>
              <a:gd name="connsiteY0" fmla="*/ 234625 h 234625"/>
              <a:gd name="connsiteX1" fmla="*/ 171450 w 1085850"/>
              <a:gd name="connsiteY1" fmla="*/ 225100 h 234625"/>
              <a:gd name="connsiteX2" fmla="*/ 342900 w 1085850"/>
              <a:gd name="connsiteY2" fmla="*/ 158425 h 234625"/>
              <a:gd name="connsiteX3" fmla="*/ 542925 w 1085850"/>
              <a:gd name="connsiteY3" fmla="*/ 6025 h 234625"/>
              <a:gd name="connsiteX4" fmla="*/ 676275 w 1085850"/>
              <a:gd name="connsiteY4" fmla="*/ 34600 h 234625"/>
              <a:gd name="connsiteX5" fmla="*/ 895350 w 1085850"/>
              <a:gd name="connsiteY5" fmla="*/ 72700 h 234625"/>
              <a:gd name="connsiteX6" fmla="*/ 1085850 w 1085850"/>
              <a:gd name="connsiteY6" fmla="*/ 101275 h 234625"/>
              <a:gd name="connsiteX0" fmla="*/ 0 w 1085850"/>
              <a:gd name="connsiteY0" fmla="*/ 239116 h 246901"/>
              <a:gd name="connsiteX1" fmla="*/ 171450 w 1085850"/>
              <a:gd name="connsiteY1" fmla="*/ 229591 h 246901"/>
              <a:gd name="connsiteX2" fmla="*/ 542925 w 1085850"/>
              <a:gd name="connsiteY2" fmla="*/ 10516 h 246901"/>
              <a:gd name="connsiteX3" fmla="*/ 676275 w 1085850"/>
              <a:gd name="connsiteY3" fmla="*/ 39091 h 246901"/>
              <a:gd name="connsiteX4" fmla="*/ 895350 w 1085850"/>
              <a:gd name="connsiteY4" fmla="*/ 77191 h 246901"/>
              <a:gd name="connsiteX5" fmla="*/ 1085850 w 1085850"/>
              <a:gd name="connsiteY5" fmla="*/ 105766 h 246901"/>
              <a:gd name="connsiteX0" fmla="*/ 0 w 1085850"/>
              <a:gd name="connsiteY0" fmla="*/ 239775 h 239775"/>
              <a:gd name="connsiteX1" fmla="*/ 542925 w 1085850"/>
              <a:gd name="connsiteY1" fmla="*/ 11175 h 239775"/>
              <a:gd name="connsiteX2" fmla="*/ 676275 w 1085850"/>
              <a:gd name="connsiteY2" fmla="*/ 39750 h 239775"/>
              <a:gd name="connsiteX3" fmla="*/ 895350 w 1085850"/>
              <a:gd name="connsiteY3" fmla="*/ 77850 h 239775"/>
              <a:gd name="connsiteX4" fmla="*/ 1085850 w 1085850"/>
              <a:gd name="connsiteY4" fmla="*/ 106425 h 239775"/>
              <a:gd name="connsiteX0" fmla="*/ 0 w 542925"/>
              <a:gd name="connsiteY0" fmla="*/ 11175 h 115633"/>
              <a:gd name="connsiteX1" fmla="*/ 133350 w 542925"/>
              <a:gd name="connsiteY1" fmla="*/ 39750 h 115633"/>
              <a:gd name="connsiteX2" fmla="*/ 352425 w 542925"/>
              <a:gd name="connsiteY2" fmla="*/ 77850 h 115633"/>
              <a:gd name="connsiteX3" fmla="*/ 542925 w 542925"/>
              <a:gd name="connsiteY3" fmla="*/ 106425 h 115633"/>
            </a:gdLst>
            <a:ahLst/>
            <a:cxnLst>
              <a:cxn ang="0">
                <a:pos x="connsiteX0" y="connsiteY0"/>
              </a:cxn>
              <a:cxn ang="0">
                <a:pos x="connsiteX1" y="connsiteY1"/>
              </a:cxn>
              <a:cxn ang="0">
                <a:pos x="connsiteX2" y="connsiteY2"/>
              </a:cxn>
              <a:cxn ang="0">
                <a:pos x="connsiteX3" y="connsiteY3"/>
              </a:cxn>
            </a:cxnLst>
            <a:rect l="l" t="t" r="r" b="b"/>
            <a:pathLst>
              <a:path w="542925" h="115633">
                <a:moveTo>
                  <a:pt x="0" y="11175"/>
                </a:moveTo>
                <a:cubicBezTo>
                  <a:pt x="112712" y="-22162"/>
                  <a:pt x="74613" y="28638"/>
                  <a:pt x="133350" y="39750"/>
                </a:cubicBezTo>
                <a:cubicBezTo>
                  <a:pt x="192087" y="50862"/>
                  <a:pt x="284163" y="66738"/>
                  <a:pt x="352425" y="77850"/>
                </a:cubicBezTo>
                <a:cubicBezTo>
                  <a:pt x="420687" y="88962"/>
                  <a:pt x="519113" y="135000"/>
                  <a:pt x="542925" y="106425"/>
                </a:cubicBezTo>
              </a:path>
            </a:pathLst>
          </a:custGeom>
          <a:noFill/>
          <a:ln w="88900">
            <a:solidFill>
              <a:srgbClr val="C00000"/>
            </a:solidFill>
          </a:ln>
          <a:scene3d>
            <a:camera prst="orthographicFront"/>
            <a:lightRig rig="threePt" dir="t"/>
          </a:scene3d>
          <a:sp3d>
            <a:bevelT/>
            <a:bevelB prst="angle"/>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7" name="Oval 6"/>
          <p:cNvSpPr/>
          <p:nvPr/>
        </p:nvSpPr>
        <p:spPr>
          <a:xfrm>
            <a:off x="3124200" y="586740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8" name="Oval 7"/>
          <p:cNvSpPr/>
          <p:nvPr/>
        </p:nvSpPr>
        <p:spPr>
          <a:xfrm>
            <a:off x="6288088" y="5400675"/>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22" name="Oval 21"/>
          <p:cNvSpPr/>
          <p:nvPr/>
        </p:nvSpPr>
        <p:spPr>
          <a:xfrm>
            <a:off x="6629400" y="5238750"/>
            <a:ext cx="228600" cy="1905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9" name="Oval 8"/>
          <p:cNvSpPr/>
          <p:nvPr/>
        </p:nvSpPr>
        <p:spPr>
          <a:xfrm>
            <a:off x="7162800" y="5181600"/>
            <a:ext cx="320040" cy="266700"/>
          </a:xfrm>
          <a:prstGeom prst="ellipse">
            <a:avLst/>
          </a:prstGeom>
          <a:solidFill>
            <a:srgbClr val="0000CC"/>
          </a:solid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vi-VN"/>
          </a:p>
        </p:txBody>
      </p:sp>
      <p:sp>
        <p:nvSpPr>
          <p:cNvPr id="69" name="Title 1"/>
          <p:cNvSpPr txBox="1">
            <a:spLocks/>
          </p:cNvSpPr>
          <p:nvPr/>
        </p:nvSpPr>
        <p:spPr bwMode="auto">
          <a:xfrm>
            <a:off x="201612" y="411821"/>
            <a:ext cx="5873751" cy="720996"/>
          </a:xfrm>
          <a:prstGeom prst="rect">
            <a:avLst/>
          </a:prstGeom>
          <a:solidFill>
            <a:schemeClr val="tx2">
              <a:lumMod val="50000"/>
              <a:lumOff val="50000"/>
            </a:schemeClr>
          </a:solidFill>
          <a:ln>
            <a:noFill/>
          </a:ln>
        </p:spPr>
        <p:txBody>
          <a:bodyPr anchor="ctr"/>
          <a:lstStyle>
            <a:lvl1pPr defTabSz="685800">
              <a:spcBef>
                <a:spcPct val="20000"/>
              </a:spcBef>
              <a:buClr>
                <a:schemeClr val="hlink"/>
              </a:buClr>
              <a:buFont typeface="Wingdings" pitchFamily="2" charset="2"/>
              <a:buChar char="v"/>
              <a:defRPr sz="3200">
                <a:solidFill>
                  <a:schemeClr val="tx1"/>
                </a:solidFill>
                <a:latin typeface="Arial" pitchFamily="34" charset="0"/>
              </a:defRPr>
            </a:lvl1pPr>
            <a:lvl2pPr marL="742950" indent="-285750" defTabSz="685800">
              <a:spcBef>
                <a:spcPct val="20000"/>
              </a:spcBef>
              <a:buClr>
                <a:schemeClr val="accent1"/>
              </a:buClr>
              <a:buFont typeface="Wingdings" pitchFamily="2" charset="2"/>
              <a:buChar char="§"/>
              <a:defRPr sz="2800">
                <a:solidFill>
                  <a:schemeClr val="tx1"/>
                </a:solidFill>
                <a:latin typeface="Arial" pitchFamily="34" charset="0"/>
              </a:defRPr>
            </a:lvl2pPr>
            <a:lvl3pPr marL="1143000" indent="-228600" defTabSz="685800">
              <a:spcBef>
                <a:spcPct val="20000"/>
              </a:spcBef>
              <a:buClr>
                <a:schemeClr val="tx1"/>
              </a:buClr>
              <a:buChar char="•"/>
              <a:defRPr sz="2400">
                <a:solidFill>
                  <a:schemeClr val="tx1"/>
                </a:solidFill>
                <a:latin typeface="Arial" pitchFamily="34" charset="0"/>
              </a:defRPr>
            </a:lvl3pPr>
            <a:lvl4pPr marL="1600200" indent="-228600" defTabSz="685800">
              <a:spcBef>
                <a:spcPct val="20000"/>
              </a:spcBef>
              <a:buChar char="–"/>
              <a:defRPr sz="2000">
                <a:solidFill>
                  <a:schemeClr val="tx1"/>
                </a:solidFill>
                <a:latin typeface="Arial" pitchFamily="34" charset="0"/>
              </a:defRPr>
            </a:lvl4pPr>
            <a:lvl5pPr marL="2057400" indent="-228600" defTabSz="685800">
              <a:spcBef>
                <a:spcPct val="20000"/>
              </a:spcBef>
              <a:buChar char="»"/>
              <a:defRPr sz="2000">
                <a:solidFill>
                  <a:schemeClr val="tx1"/>
                </a:solidFill>
                <a:latin typeface="Arial" pitchFamily="34" charset="0"/>
              </a:defRPr>
            </a:lvl5pPr>
            <a:lvl6pPr marL="2514600" indent="-228600" defTabSz="685800" eaLnBrk="0" fontAlgn="base" hangingPunct="0">
              <a:spcBef>
                <a:spcPct val="20000"/>
              </a:spcBef>
              <a:spcAft>
                <a:spcPct val="0"/>
              </a:spcAft>
              <a:buChar char="»"/>
              <a:defRPr sz="2000">
                <a:solidFill>
                  <a:schemeClr val="tx1"/>
                </a:solidFill>
                <a:latin typeface="Arial" pitchFamily="34" charset="0"/>
              </a:defRPr>
            </a:lvl6pPr>
            <a:lvl7pPr marL="2971800" indent="-228600" defTabSz="685800" eaLnBrk="0" fontAlgn="base" hangingPunct="0">
              <a:spcBef>
                <a:spcPct val="20000"/>
              </a:spcBef>
              <a:spcAft>
                <a:spcPct val="0"/>
              </a:spcAft>
              <a:buChar char="»"/>
              <a:defRPr sz="2000">
                <a:solidFill>
                  <a:schemeClr val="tx1"/>
                </a:solidFill>
                <a:latin typeface="Arial" pitchFamily="34" charset="0"/>
              </a:defRPr>
            </a:lvl7pPr>
            <a:lvl8pPr marL="3429000" indent="-228600" defTabSz="685800" eaLnBrk="0" fontAlgn="base" hangingPunct="0">
              <a:spcBef>
                <a:spcPct val="20000"/>
              </a:spcBef>
              <a:spcAft>
                <a:spcPct val="0"/>
              </a:spcAft>
              <a:buChar char="»"/>
              <a:defRPr sz="2000">
                <a:solidFill>
                  <a:schemeClr val="tx1"/>
                </a:solidFill>
                <a:latin typeface="Arial" pitchFamily="34" charset="0"/>
              </a:defRPr>
            </a:lvl8pPr>
            <a:lvl9pPr marL="3886200" indent="-228600" defTabSz="685800" eaLnBrk="0" fontAlgn="base" hangingPunct="0">
              <a:spcBef>
                <a:spcPct val="20000"/>
              </a:spcBef>
              <a:spcAft>
                <a:spcPct val="0"/>
              </a:spcAft>
              <a:buChar char="»"/>
              <a:defRPr sz="2000">
                <a:solidFill>
                  <a:schemeClr val="tx1"/>
                </a:solidFill>
                <a:latin typeface="Arial" pitchFamily="34" charset="0"/>
              </a:defRPr>
            </a:lvl9pPr>
          </a:lstStyle>
          <a:p>
            <a:pPr>
              <a:lnSpc>
                <a:spcPct val="90000"/>
              </a:lnSpc>
              <a:spcBef>
                <a:spcPct val="0"/>
              </a:spcBef>
              <a:buClrTx/>
              <a:buFontTx/>
              <a:buNone/>
              <a:defRPr/>
            </a:pPr>
            <a:endParaRPr lang="en-US" sz="2400" b="1">
              <a:solidFill>
                <a:schemeClr val="bg1"/>
              </a:solidFill>
              <a:latin typeface="Calibri" panose="020F0502020204030204" pitchFamily="34" charset="0"/>
              <a:cs typeface="Calibri" panose="020F0502020204030204" pitchFamily="34" charset="0"/>
            </a:endParaRPr>
          </a:p>
          <a:p>
            <a:pPr>
              <a:lnSpc>
                <a:spcPct val="90000"/>
              </a:lnSpc>
              <a:spcBef>
                <a:spcPct val="0"/>
              </a:spcBef>
              <a:buClrTx/>
              <a:buFontTx/>
              <a:buNone/>
              <a:defRPr/>
            </a:pPr>
            <a:r>
              <a:rPr lang="en-US" sz="2400" b="1">
                <a:solidFill>
                  <a:schemeClr val="bg1"/>
                </a:solidFill>
                <a:latin typeface="Calibri" panose="020F0502020204030204" pitchFamily="34" charset="0"/>
                <a:cs typeface="Calibri" panose="020F0502020204030204" pitchFamily="34" charset="0"/>
              </a:rPr>
              <a:t>Trans-Asia road from Laos through</a:t>
            </a:r>
          </a:p>
          <a:p>
            <a:pPr>
              <a:lnSpc>
                <a:spcPct val="90000"/>
              </a:lnSpc>
              <a:spcBef>
                <a:spcPct val="0"/>
              </a:spcBef>
              <a:buClrTx/>
              <a:buFontTx/>
              <a:buNone/>
              <a:defRPr/>
            </a:pPr>
            <a:r>
              <a:rPr lang="en-US" sz="2400" b="1">
                <a:solidFill>
                  <a:schemeClr val="bg1"/>
                </a:solidFill>
                <a:latin typeface="Calibri" panose="020F0502020204030204" pitchFamily="34" charset="0"/>
                <a:cs typeface="Calibri" panose="020F0502020204030204" pitchFamily="34" charset="0"/>
              </a:rPr>
              <a:t>Thanh Thuy border gate to Cua Lo seaport</a:t>
            </a:r>
          </a:p>
          <a:p>
            <a:pPr>
              <a:lnSpc>
                <a:spcPct val="90000"/>
              </a:lnSpc>
              <a:spcBef>
                <a:spcPct val="0"/>
              </a:spcBef>
              <a:buClrTx/>
              <a:buFontTx/>
              <a:buNone/>
              <a:defRPr/>
            </a:pPr>
            <a:r>
              <a:rPr lang="en-US" altLang="vi-VN" sz="2800" b="1">
                <a:solidFill>
                  <a:schemeClr val="bg1"/>
                </a:solidFill>
                <a:latin typeface="Tahoma" panose="020B0604030504040204" pitchFamily="34" charset="0"/>
                <a:ea typeface="+mj-ea"/>
                <a:cs typeface="Tahoma" panose="020B0604030504040204" pitchFamily="34" charset="0"/>
              </a:rPr>
              <a:t> </a:t>
            </a:r>
            <a:endParaRPr lang="vi-VN" altLang="vi-VN" sz="2800" b="1" dirty="0">
              <a:solidFill>
                <a:schemeClr val="bg1"/>
              </a:solidFill>
              <a:latin typeface="Tahoma" panose="020B0604030504040204" pitchFamily="34" charset="0"/>
              <a:ea typeface="+mj-ea"/>
              <a:cs typeface="Tahoma" panose="020B0604030504040204" pitchFamily="34" charset="0"/>
            </a:endParaRPr>
          </a:p>
        </p:txBody>
      </p:sp>
    </p:spTree>
    <p:extLst>
      <p:ext uri="{BB962C8B-B14F-4D97-AF65-F5344CB8AC3E}">
        <p14:creationId xmlns:p14="http://schemas.microsoft.com/office/powerpoint/2010/main" val="225835400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mph" presetSubtype="0" repeatCount="indefinite" fill="hold" grpId="0" nodeType="withEffect">
                                  <p:stCondLst>
                                    <p:cond delay="0"/>
                                  </p:stCondLst>
                                  <p:childTnLst>
                                    <p:animClr clrSpc="hsl" dir="cw">
                                      <p:cBhvr override="childStyle">
                                        <p:cTn id="6" dur="500" fill="hold"/>
                                        <p:tgtEl>
                                          <p:spTgt spid="9"/>
                                        </p:tgtEl>
                                        <p:attrNameLst>
                                          <p:attrName>style.color</p:attrName>
                                        </p:attrNameLst>
                                      </p:cBhvr>
                                      <p:by>
                                        <p:hsl h="7200000" s="0" l="0"/>
                                      </p:by>
                                    </p:animClr>
                                    <p:animClr clrSpc="hsl" dir="cw">
                                      <p:cBhvr>
                                        <p:cTn id="7" dur="500" fill="hold"/>
                                        <p:tgtEl>
                                          <p:spTgt spid="9"/>
                                        </p:tgtEl>
                                        <p:attrNameLst>
                                          <p:attrName>fillcolor</p:attrName>
                                        </p:attrNameLst>
                                      </p:cBhvr>
                                      <p:by>
                                        <p:hsl h="7200000" s="0" l="0"/>
                                      </p:by>
                                    </p:animClr>
                                    <p:animClr clrSpc="hsl" dir="cw">
                                      <p:cBhvr>
                                        <p:cTn id="8" dur="500" fill="hold"/>
                                        <p:tgtEl>
                                          <p:spTgt spid="9"/>
                                        </p:tgtEl>
                                        <p:attrNameLst>
                                          <p:attrName>stroke.color</p:attrName>
                                        </p:attrNameLst>
                                      </p:cBhvr>
                                      <p:by>
                                        <p:hsl h="7200000" s="0" l="0"/>
                                      </p:by>
                                    </p:animClr>
                                    <p:set>
                                      <p:cBhvr>
                                        <p:cTn id="9" dur="500" fill="hold"/>
                                        <p:tgtEl>
                                          <p:spTgt spid="9"/>
                                        </p:tgtEl>
                                        <p:attrNameLst>
                                          <p:attrName>fill.type</p:attrName>
                                        </p:attrNameLst>
                                      </p:cBhvr>
                                      <p:to>
                                        <p:strVal val="solid"/>
                                      </p:to>
                                    </p:set>
                                  </p:childTnLst>
                                </p:cTn>
                              </p:par>
                              <p:par>
                                <p:cTn id="10" presetID="21" presetClass="emph" presetSubtype="0" repeatCount="indefinite" fill="hold" grpId="0" nodeType="withEffect">
                                  <p:stCondLst>
                                    <p:cond delay="0"/>
                                  </p:stCondLst>
                                  <p:childTnLst>
                                    <p:animClr clrSpc="hsl" dir="cw">
                                      <p:cBhvr override="childStyle">
                                        <p:cTn id="11" dur="500" fill="hold"/>
                                        <p:tgtEl>
                                          <p:spTgt spid="6"/>
                                        </p:tgtEl>
                                        <p:attrNameLst>
                                          <p:attrName>style.color</p:attrName>
                                        </p:attrNameLst>
                                      </p:cBhvr>
                                      <p:by>
                                        <p:hsl h="7200000" s="0" l="0"/>
                                      </p:by>
                                    </p:animClr>
                                    <p:animClr clrSpc="hsl" dir="cw">
                                      <p:cBhvr>
                                        <p:cTn id="12" dur="500" fill="hold"/>
                                        <p:tgtEl>
                                          <p:spTgt spid="6"/>
                                        </p:tgtEl>
                                        <p:attrNameLst>
                                          <p:attrName>fillcolor</p:attrName>
                                        </p:attrNameLst>
                                      </p:cBhvr>
                                      <p:by>
                                        <p:hsl h="7200000" s="0" l="0"/>
                                      </p:by>
                                    </p:animClr>
                                    <p:animClr clrSpc="hsl" dir="cw">
                                      <p:cBhvr>
                                        <p:cTn id="13" dur="500" fill="hold"/>
                                        <p:tgtEl>
                                          <p:spTgt spid="6"/>
                                        </p:tgtEl>
                                        <p:attrNameLst>
                                          <p:attrName>stroke.color</p:attrName>
                                        </p:attrNameLst>
                                      </p:cBhvr>
                                      <p:by>
                                        <p:hsl h="7200000" s="0" l="0"/>
                                      </p:by>
                                    </p:animClr>
                                    <p:set>
                                      <p:cBhvr>
                                        <p:cTn id="14" dur="500" fill="hold"/>
                                        <p:tgtEl>
                                          <p:spTgt spid="6"/>
                                        </p:tgtEl>
                                        <p:attrNameLst>
                                          <p:attrName>fill.type</p:attrName>
                                        </p:attrNameLst>
                                      </p:cBhvr>
                                      <p:to>
                                        <p:strVal val="solid"/>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1" nodeType="click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wipe(left)">
                                      <p:cBhvr>
                                        <p:cTn id="19" dur="2000"/>
                                        <p:tgtEl>
                                          <p:spTgt spid="67"/>
                                        </p:tgtEl>
                                      </p:cBhvr>
                                    </p:animEffect>
                                  </p:childTnLst>
                                </p:cTn>
                              </p:par>
                            </p:childTnLst>
                          </p:cTn>
                        </p:par>
                        <p:par>
                          <p:cTn id="20" fill="hold">
                            <p:stCondLst>
                              <p:cond delay="2000"/>
                            </p:stCondLst>
                            <p:childTnLst>
                              <p:par>
                                <p:cTn id="21" presetID="1"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par>
                          <p:cTn id="23" fill="hold">
                            <p:stCondLst>
                              <p:cond delay="2000"/>
                            </p:stCondLst>
                            <p:childTnLst>
                              <p:par>
                                <p:cTn id="24" presetID="22" presetClass="entr" presetSubtype="8" fill="hold" grpId="1" nodeType="afterEffect">
                                  <p:stCondLst>
                                    <p:cond delay="0"/>
                                  </p:stCondLst>
                                  <p:childTnLst>
                                    <p:set>
                                      <p:cBhvr>
                                        <p:cTn id="25" dur="1" fill="hold">
                                          <p:stCondLst>
                                            <p:cond delay="0"/>
                                          </p:stCondLst>
                                        </p:cTn>
                                        <p:tgtEl>
                                          <p:spTgt spid="68"/>
                                        </p:tgtEl>
                                        <p:attrNameLst>
                                          <p:attrName>style.visibility</p:attrName>
                                        </p:attrNameLst>
                                      </p:cBhvr>
                                      <p:to>
                                        <p:strVal val="visible"/>
                                      </p:to>
                                    </p:set>
                                    <p:animEffect transition="in" filter="wipe(left)">
                                      <p:cBhvr>
                                        <p:cTn id="26" dur="2500"/>
                                        <p:tgtEl>
                                          <p:spTgt spid="68"/>
                                        </p:tgtEl>
                                      </p:cBhvr>
                                    </p:animEffect>
                                  </p:childTnLst>
                                </p:cTn>
                              </p:par>
                            </p:childTnLst>
                          </p:cTn>
                        </p:par>
                        <p:par>
                          <p:cTn id="27" fill="hold">
                            <p:stCondLst>
                              <p:cond delay="4500"/>
                            </p:stCondLst>
                            <p:childTnLst>
                              <p:par>
                                <p:cTn id="28" presetID="1" presetClass="entr" presetSubtype="0" fill="hold" grpId="0" nodeType="afterEffect">
                                  <p:stCondLst>
                                    <p:cond delay="0"/>
                                  </p:stCondLst>
                                  <p:childTnLst>
                                    <p:set>
                                      <p:cBhvr>
                                        <p:cTn id="29" dur="1" fill="hold">
                                          <p:stCondLst>
                                            <p:cond delay="0"/>
                                          </p:stCondLst>
                                        </p:cTn>
                                        <p:tgtEl>
                                          <p:spTgt spid="8"/>
                                        </p:tgtEl>
                                        <p:attrNameLst>
                                          <p:attrName>style.visibility</p:attrName>
                                        </p:attrNameLst>
                                      </p:cBhvr>
                                      <p:to>
                                        <p:strVal val="visible"/>
                                      </p:to>
                                    </p:set>
                                  </p:childTnLst>
                                </p:cTn>
                              </p:par>
                            </p:childTnLst>
                          </p:cTn>
                        </p:par>
                        <p:par>
                          <p:cTn id="30" fill="hold">
                            <p:stCondLst>
                              <p:cond delay="4500"/>
                            </p:stCondLst>
                            <p:childTnLst>
                              <p:par>
                                <p:cTn id="31" presetID="22" presetClass="entr" presetSubtype="8" fill="hold" grpId="1" nodeType="afterEffect">
                                  <p:stCondLst>
                                    <p:cond delay="0"/>
                                  </p:stCondLst>
                                  <p:childTnLst>
                                    <p:set>
                                      <p:cBhvr>
                                        <p:cTn id="32" dur="1" fill="hold">
                                          <p:stCondLst>
                                            <p:cond delay="0"/>
                                          </p:stCondLst>
                                        </p:cTn>
                                        <p:tgtEl>
                                          <p:spTgt spid="70"/>
                                        </p:tgtEl>
                                        <p:attrNameLst>
                                          <p:attrName>style.visibility</p:attrName>
                                        </p:attrNameLst>
                                      </p:cBhvr>
                                      <p:to>
                                        <p:strVal val="visible"/>
                                      </p:to>
                                    </p:set>
                                    <p:animEffect transition="in" filter="wipe(left)">
                                      <p:cBhvr>
                                        <p:cTn id="33" dur="500"/>
                                        <p:tgtEl>
                                          <p:spTgt spid="70"/>
                                        </p:tgtEl>
                                      </p:cBhvr>
                                    </p:animEffect>
                                  </p:childTnLst>
                                </p:cTn>
                              </p:par>
                            </p:childTnLst>
                          </p:cTn>
                        </p:par>
                        <p:par>
                          <p:cTn id="34" fill="hold">
                            <p:stCondLst>
                              <p:cond delay="5000"/>
                            </p:stCondLst>
                            <p:childTnLst>
                              <p:par>
                                <p:cTn id="35" presetID="1" presetClass="entr" presetSubtype="0"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childTnLst>
                          </p:cTn>
                        </p:par>
                        <p:par>
                          <p:cTn id="37" fill="hold">
                            <p:stCondLst>
                              <p:cond delay="5000"/>
                            </p:stCondLst>
                            <p:childTnLst>
                              <p:par>
                                <p:cTn id="38" presetID="22" presetClass="entr" presetSubtype="8" fill="hold" grpId="1" nodeType="afterEffect">
                                  <p:stCondLst>
                                    <p:cond delay="0"/>
                                  </p:stCondLst>
                                  <p:childTnLst>
                                    <p:set>
                                      <p:cBhvr>
                                        <p:cTn id="39" dur="1" fill="hold">
                                          <p:stCondLst>
                                            <p:cond delay="0"/>
                                          </p:stCondLst>
                                        </p:cTn>
                                        <p:tgtEl>
                                          <p:spTgt spid="71"/>
                                        </p:tgtEl>
                                        <p:attrNameLst>
                                          <p:attrName>style.visibility</p:attrName>
                                        </p:attrNameLst>
                                      </p:cBhvr>
                                      <p:to>
                                        <p:strVal val="visible"/>
                                      </p:to>
                                    </p:set>
                                    <p:animEffect transition="in" filter="wipe(left)">
                                      <p:cBhvr>
                                        <p:cTn id="40"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1" animBg="1"/>
      <p:bldP spid="6" grpId="0" animBg="1"/>
      <p:bldP spid="68" grpId="1" animBg="1"/>
      <p:bldP spid="70" grpId="1" animBg="1"/>
      <p:bldP spid="71" grpId="1" animBg="1"/>
      <p:bldP spid="7" grpId="0" animBg="1"/>
      <p:bldP spid="8" grpId="0" animBg="1"/>
      <p:bldP spid="22" grpId="0" animBg="1"/>
      <p:bldP spid="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5943600" y="1664291"/>
            <a:ext cx="184731" cy="621709"/>
          </a:xfrm>
          <a:prstGeom prst="rect">
            <a:avLst/>
          </a:prstGeom>
        </p:spPr>
        <p:txBody>
          <a:bodyPr wrap="none">
            <a:spAutoFit/>
          </a:bodyPr>
          <a:lstStyle/>
          <a:p>
            <a:pPr>
              <a:lnSpc>
                <a:spcPct val="200000"/>
              </a:lnSpc>
            </a:pPr>
            <a:endParaRPr lang="en-US" sz="2000" b="1" u="sng" dirty="0">
              <a:solidFill>
                <a:srgbClr val="0070C0"/>
              </a:solidFill>
              <a:latin typeface="Calibri" panose="020F0502020204030204" pitchFamily="34" charset="0"/>
              <a:cs typeface="Calibri" panose="020F0502020204030204" pitchFamily="34" charset="0"/>
            </a:endParaRPr>
          </a:p>
        </p:txBody>
      </p:sp>
      <p:pic>
        <p:nvPicPr>
          <p:cNvPr id="13" name="Picture 2" descr="C:\Users\Admin\Downloads\Cang Dong Hoi Pano_so2.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16" t="8163" r="1059" b="2041"/>
          <a:stretch/>
        </p:blipFill>
        <p:spPr bwMode="auto">
          <a:xfrm>
            <a:off x="9508681" y="1710292"/>
            <a:ext cx="2389162" cy="1549486"/>
          </a:xfrm>
          <a:prstGeom prst="rect">
            <a:avLst/>
          </a:prstGeom>
          <a:noFill/>
          <a:ln w="9525">
            <a:solidFill>
              <a:srgbClr val="0070C0"/>
            </a:solidFill>
            <a:miter lim="800000"/>
            <a:headEnd/>
            <a:tailEnd/>
          </a:ln>
          <a:extLst>
            <a:ext uri="{909E8E84-426E-40DD-AFC4-6F175D3DCCD1}">
              <a14:hiddenFill xmlns:a14="http://schemas.microsoft.com/office/drawing/2010/main">
                <a:solidFill>
                  <a:srgbClr val="FFFFFF"/>
                </a:solidFill>
              </a14:hiddenFill>
            </a:ext>
          </a:extLst>
        </p:spPr>
      </p:pic>
      <p:sp>
        <p:nvSpPr>
          <p:cNvPr id="9" name="Title 1"/>
          <p:cNvSpPr>
            <a:spLocks noGrp="1"/>
          </p:cNvSpPr>
          <p:nvPr>
            <p:ph type="title"/>
          </p:nvPr>
        </p:nvSpPr>
        <p:spPr>
          <a:xfrm>
            <a:off x="-9525"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ADVANTAGES OF PORT SYSTEMS</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10" name="Rectangle 9"/>
          <p:cNvSpPr/>
          <p:nvPr/>
        </p:nvSpPr>
        <p:spPr>
          <a:xfrm>
            <a:off x="-2971800" y="1637397"/>
            <a:ext cx="2545735" cy="1620013"/>
          </a:xfrm>
          <a:prstGeom prst="rect">
            <a:avLst/>
          </a:prstGeom>
          <a:blipFill dpi="0" rotWithShape="1">
            <a:blip r:embed="rId4">
              <a:extLst>
                <a:ext uri="{28A0092B-C50C-407E-A947-70E740481C1C}">
                  <a14:useLocalDpi xmlns:a14="http://schemas.microsoft.com/office/drawing/2010/main" val="0"/>
                </a:ext>
              </a:extLst>
            </a:blip>
            <a:srcRect/>
            <a:stretch>
              <a:fillRect/>
            </a:stretch>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277250" y="1143000"/>
            <a:ext cx="4218550" cy="5355312"/>
          </a:xfrm>
          <a:prstGeom prst="rect">
            <a:avLst/>
          </a:prstGeom>
        </p:spPr>
        <p:txBody>
          <a:bodyPr wrap="square">
            <a:spAutoFit/>
          </a:bodyPr>
          <a:lstStyle/>
          <a:p>
            <a:pPr algn="ctr"/>
            <a:r>
              <a:rPr lang="en-US" b="1">
                <a:solidFill>
                  <a:srgbClr val="0070C0"/>
                </a:solidFill>
                <a:latin typeface="Times New Roman" panose="02020603050405020304" pitchFamily="18" charset="0"/>
                <a:cs typeface="Times New Roman" panose="02020603050405020304" pitchFamily="18" charset="0"/>
              </a:rPr>
              <a:t>International Port Cluster</a:t>
            </a:r>
          </a:p>
          <a:p>
            <a:pPr algn="just"/>
            <a:r>
              <a:rPr lang="en-US" b="1">
                <a:solidFill>
                  <a:srgbClr val="0070C0"/>
                </a:solidFill>
                <a:latin typeface="Times New Roman" panose="02020603050405020304" pitchFamily="18" charset="0"/>
                <a:cs typeface="Times New Roman" panose="02020603050405020304" pitchFamily="18" charset="0"/>
              </a:rPr>
              <a:t>+ Cua Lo port: a general port, container port for goods transportation for Nghe An province and neighboring provinces in the North Central region, can receive goods from Laos and Northeastern Thailand.</a:t>
            </a:r>
          </a:p>
          <a:p>
            <a:pPr algn="just"/>
            <a:r>
              <a:rPr lang="en-US" b="1">
                <a:solidFill>
                  <a:srgbClr val="0070C0"/>
                </a:solidFill>
                <a:latin typeface="Times New Roman" panose="02020603050405020304" pitchFamily="18" charset="0"/>
                <a:cs typeface="Times New Roman" panose="02020603050405020304" pitchFamily="18" charset="0"/>
              </a:rPr>
              <a:t>+ Vissai Port: a dedicated port for cement and clinker transportation, with 10 main berths.</a:t>
            </a:r>
          </a:p>
          <a:p>
            <a:pPr algn="just"/>
            <a:r>
              <a:rPr lang="en-US" b="1">
                <a:solidFill>
                  <a:srgbClr val="0070C0"/>
                </a:solidFill>
                <a:latin typeface="Times New Roman" panose="02020603050405020304" pitchFamily="18" charset="0"/>
                <a:cs typeface="Times New Roman" panose="02020603050405020304" pitchFamily="18" charset="0"/>
              </a:rPr>
              <a:t>+ DKC petrol and oil ports: specialized ports for import and export</a:t>
            </a:r>
          </a:p>
          <a:p>
            <a:pPr algn="just"/>
            <a:r>
              <a:rPr lang="en-US" b="1">
                <a:solidFill>
                  <a:srgbClr val="0070C0"/>
                </a:solidFill>
                <a:latin typeface="Times New Roman" panose="02020603050405020304" pitchFamily="18" charset="0"/>
                <a:cs typeface="Times New Roman" panose="02020603050405020304" pitchFamily="18" charset="0"/>
              </a:rPr>
              <a:t>+ Dong Hoi port: 19 berths have been planned to serve the needs of goods import and export for Dong Hoi Industrial Park and surrounding areas, meeting the needs of goods transportation for the North Nghe An region</a:t>
            </a:r>
            <a:endParaRPr lang="en-US" b="1" dirty="0">
              <a:solidFill>
                <a:srgbClr val="0070C0"/>
              </a:solidFill>
              <a:latin typeface="Times New Roman" panose="02020603050405020304" pitchFamily="18" charset="0"/>
              <a:cs typeface="Times New Roman" panose="02020603050405020304" pitchFamily="18" charset="0"/>
            </a:endParaRPr>
          </a:p>
        </p:txBody>
      </p:sp>
      <p:pic>
        <p:nvPicPr>
          <p:cNvPr id="11" name="Picture 2"/>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6705600" y="1464769"/>
            <a:ext cx="2059973" cy="1799632"/>
          </a:xfrm>
          <a:prstGeom prst="hexagon">
            <a:avLst/>
          </a:prstGeom>
          <a:noFill/>
          <a:extLst>
            <a:ext uri="{909E8E84-426E-40DD-AFC4-6F175D3DCCD1}">
              <a14:hiddenFill xmlns:a14="http://schemas.microsoft.com/office/drawing/2010/main">
                <a:solidFill>
                  <a:srgbClr val="FFFFFF"/>
                </a:solidFill>
              </a14:hiddenFill>
            </a:ext>
          </a:extLst>
        </p:spPr>
      </p:pic>
      <p:pic>
        <p:nvPicPr>
          <p:cNvPr id="14" name="Picture 6"/>
          <p:cNvPicPr>
            <a:picLocks noChangeAspect="1" noChangeArrowheads="1"/>
          </p:cNvPicPr>
          <p:nvPr/>
        </p:nvPicPr>
        <p:blipFill>
          <a:blip r:embed="rId6" cstate="print">
            <a:extLst>
              <a:ext uri="{28A0092B-C50C-407E-A947-70E740481C1C}">
                <a14:useLocalDpi xmlns:a14="http://schemas.microsoft.com/office/drawing/2010/main" val="0"/>
              </a:ext>
            </a:extLst>
          </a:blip>
          <a:stretch>
            <a:fillRect/>
          </a:stretch>
        </p:blipFill>
        <p:spPr bwMode="auto">
          <a:xfrm>
            <a:off x="6705600" y="3505200"/>
            <a:ext cx="2132960" cy="1828800"/>
          </a:xfrm>
          <a:prstGeom prst="hexagon">
            <a:avLst/>
          </a:prstGeom>
          <a:noFill/>
          <a:extLst>
            <a:ext uri="{909E8E84-426E-40DD-AFC4-6F175D3DCCD1}">
              <a14:hiddenFill xmlns:a14="http://schemas.microsoft.com/office/drawing/2010/main">
                <a:solidFill>
                  <a:srgbClr val="FFFFFF"/>
                </a:solidFill>
              </a14:hiddenFill>
            </a:ext>
          </a:extLst>
        </p:spPr>
      </p:pic>
      <p:pic>
        <p:nvPicPr>
          <p:cNvPr id="15" name="Picture 6"/>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4869280" y="2605770"/>
            <a:ext cx="2132960" cy="1737629"/>
          </a:xfrm>
          <a:prstGeom prst="hexagon">
            <a:avLst/>
          </a:prstGeom>
          <a:noFill/>
          <a:extLst>
            <a:ext uri="{909E8E84-426E-40DD-AFC4-6F175D3DCCD1}">
              <a14:hiddenFill xmlns:a14="http://schemas.microsoft.com/office/drawing/2010/main">
                <a:solidFill>
                  <a:srgbClr val="FFFFFF"/>
                </a:solidFill>
              </a14:hiddenFill>
            </a:ext>
          </a:extLst>
        </p:spPr>
      </p:pic>
      <p:pic>
        <p:nvPicPr>
          <p:cNvPr id="16" name="Picture 6"/>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a:off x="4877120" y="4663169"/>
            <a:ext cx="2132960" cy="1788977"/>
          </a:xfrm>
          <a:prstGeom prst="hexagon">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621746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73593" y="1314271"/>
            <a:ext cx="7784607" cy="1200329"/>
          </a:xfrm>
          <a:prstGeom prst="rect">
            <a:avLst/>
          </a:prstGeom>
        </p:spPr>
        <p:txBody>
          <a:bodyPr wrap="square">
            <a:spAutoFit/>
          </a:bodyPr>
          <a:lstStyle/>
          <a:p>
            <a:pPr marL="342900" indent="-342900" algn="just">
              <a:lnSpc>
                <a:spcPct val="120000"/>
              </a:lnSpc>
              <a:buFont typeface="Arial" panose="020B0604020202020204" pitchFamily="34" charset="0"/>
              <a:buChar char="•"/>
            </a:pPr>
            <a:r>
              <a:rPr lang="en-US" sz="2000">
                <a:solidFill>
                  <a:srgbClr val="0070C0"/>
                </a:solidFill>
                <a:latin typeface="Times New Roman" panose="02020603050405020304" pitchFamily="18" charset="0"/>
                <a:cs typeface="Times New Roman" panose="02020603050405020304" pitchFamily="18" charset="0"/>
              </a:rPr>
              <a:t>A capacity of 3 – 4 million passengers per year.  </a:t>
            </a:r>
            <a:endParaRPr lang="en-US" sz="2000" dirty="0">
              <a:solidFill>
                <a:srgbClr val="0070C0"/>
              </a:solidFill>
              <a:latin typeface="Times New Roman" panose="02020603050405020304" pitchFamily="18" charset="0"/>
              <a:cs typeface="Times New Roman" panose="02020603050405020304" pitchFamily="18" charset="0"/>
            </a:endParaRPr>
          </a:p>
          <a:p>
            <a:pPr marL="342900" indent="-342900" algn="just">
              <a:lnSpc>
                <a:spcPct val="120000"/>
              </a:lnSpc>
              <a:buFont typeface="Arial" panose="020B0604020202020204" pitchFamily="34" charset="0"/>
              <a:buChar char="•"/>
            </a:pPr>
            <a:r>
              <a:rPr lang="en-US" sz="2000">
                <a:solidFill>
                  <a:srgbClr val="0070C0"/>
                </a:solidFill>
                <a:latin typeface="Times New Roman" panose="02020603050405020304" pitchFamily="18" charset="0"/>
                <a:cs typeface="Times New Roman" panose="02020603050405020304" pitchFamily="18" charset="0"/>
              </a:rPr>
              <a:t>Main airport of the North Central region, one of the fastest growing airports in the country.</a:t>
            </a:r>
            <a:endParaRPr lang="en-US" sz="2000" dirty="0">
              <a:solidFill>
                <a:srgbClr val="0070C0"/>
              </a:solidFill>
              <a:latin typeface="Times New Roman" panose="02020603050405020304" pitchFamily="18" charset="0"/>
              <a:cs typeface="Times New Roman" panose="02020603050405020304" pitchFamily="18" charset="0"/>
            </a:endParaRPr>
          </a:p>
        </p:txBody>
      </p:sp>
      <p:sp>
        <p:nvSpPr>
          <p:cNvPr id="6" name="Title 1"/>
          <p:cNvSpPr>
            <a:spLocks noGrp="1"/>
          </p:cNvSpPr>
          <p:nvPr>
            <p:ph type="title"/>
          </p:nvPr>
        </p:nvSpPr>
        <p:spPr>
          <a:xfrm>
            <a:off x="-9525"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VINH INTERNATIONAL AIRPORT</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819400"/>
            <a:ext cx="9144000" cy="4038600"/>
          </a:xfrm>
          <a:prstGeom prst="rect">
            <a:avLst/>
          </a:prstGeom>
        </p:spPr>
      </p:pic>
    </p:spTree>
    <p:extLst>
      <p:ext uri="{BB962C8B-B14F-4D97-AF65-F5344CB8AC3E}">
        <p14:creationId xmlns:p14="http://schemas.microsoft.com/office/powerpoint/2010/main" val="180421558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wipe(down)">
                                      <p:cBhvr>
                                        <p:cTn id="7"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57201" y="1143000"/>
            <a:ext cx="4114799" cy="5170646"/>
          </a:xfrm>
          <a:prstGeom prst="rect">
            <a:avLst/>
          </a:prstGeom>
        </p:spPr>
        <p:txBody>
          <a:bodyPr wrap="square">
            <a:spAutoFit/>
          </a:bodyPr>
          <a:lstStyle/>
          <a:p>
            <a:pPr algn="just">
              <a:lnSpc>
                <a:spcPct val="150000"/>
              </a:lnSpc>
            </a:pPr>
            <a:r>
              <a:rPr lang="en-US" sz="2000">
                <a:solidFill>
                  <a:srgbClr val="0070C0"/>
                </a:solidFill>
                <a:latin typeface="Times New Roman" panose="02020603050405020304" pitchFamily="18" charset="0"/>
                <a:cs typeface="Times New Roman" panose="02020603050405020304" pitchFamily="18" charset="0"/>
              </a:rPr>
              <a:t>Power supply system, water supply, telecommunications, finance, banking, hotel resort, golf course, entertainment services, health care facilities ... to fully meet the needs of the commune and investors. </a:t>
            </a:r>
          </a:p>
          <a:p>
            <a:pPr algn="just">
              <a:lnSpc>
                <a:spcPct val="150000"/>
              </a:lnSpc>
            </a:pPr>
            <a:r>
              <a:rPr lang="en-US" sz="2000">
                <a:solidFill>
                  <a:srgbClr val="0070C0"/>
                </a:solidFill>
                <a:latin typeface="Times New Roman" panose="02020603050405020304" pitchFamily="18" charset="0"/>
                <a:cs typeface="Times New Roman" panose="02020603050405020304" pitchFamily="18" charset="0"/>
              </a:rPr>
              <a:t>       12 provincial hospitals, including 03 satellite hospitals of the North Central region</a:t>
            </a:r>
          </a:p>
          <a:p>
            <a:pPr algn="just">
              <a:lnSpc>
                <a:spcPct val="150000"/>
              </a:lnSpc>
            </a:pPr>
            <a:r>
              <a:rPr lang="en-US" sz="2000">
                <a:solidFill>
                  <a:srgbClr val="0070C0"/>
                </a:solidFill>
                <a:latin typeface="Times New Roman" panose="02020603050405020304" pitchFamily="18" charset="0"/>
                <a:cs typeface="Times New Roman" panose="02020603050405020304" pitchFamily="18" charset="0"/>
              </a:rPr>
              <a:t>	 International standards 18-hole golf course </a:t>
            </a:r>
            <a:endParaRPr lang="en-US" sz="2000" dirty="0">
              <a:solidFill>
                <a:srgbClr val="0070C0"/>
              </a:solidFill>
              <a:latin typeface="Times New Roman" panose="02020603050405020304" pitchFamily="18" charset="0"/>
              <a:cs typeface="Times New Roman" panose="02020603050405020304" pitchFamily="18" charset="0"/>
            </a:endParaRPr>
          </a:p>
        </p:txBody>
      </p:sp>
      <p:sp>
        <p:nvSpPr>
          <p:cNvPr id="6" name="Title 1"/>
          <p:cNvSpPr>
            <a:spLocks noGrp="1"/>
          </p:cNvSpPr>
          <p:nvPr>
            <p:ph type="title"/>
          </p:nvPr>
        </p:nvSpPr>
        <p:spPr>
          <a:xfrm>
            <a:off x="-9525"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SOCIAL INFRASTRUCTURE</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2" name="Rectangle 1"/>
          <p:cNvSpPr/>
          <p:nvPr/>
        </p:nvSpPr>
        <p:spPr>
          <a:xfrm>
            <a:off x="4870622" y="3785938"/>
            <a:ext cx="4273378" cy="3048000"/>
          </a:xfrm>
          <a:prstGeom prst="rect">
            <a:avLst/>
          </a:prstGeom>
          <a:blipFill dpi="0" rotWithShape="1">
            <a:blip r:embed="rId3">
              <a:extLst>
                <a:ext uri="{28A0092B-C50C-407E-A947-70E740481C1C}">
                  <a14:useLocalDpi xmlns:a14="http://schemas.microsoft.com/office/drawing/2010/main" val="0"/>
                </a:ext>
              </a:extLst>
            </a:blip>
            <a:srcRect/>
            <a:stretch>
              <a:fillRect/>
            </a:stretch>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hevron 2"/>
          <p:cNvSpPr/>
          <p:nvPr/>
        </p:nvSpPr>
        <p:spPr>
          <a:xfrm>
            <a:off x="609600" y="4114800"/>
            <a:ext cx="304800" cy="228600"/>
          </a:xfrm>
          <a:prstGeom prst="chevr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 name="Chevron 6"/>
          <p:cNvSpPr/>
          <p:nvPr/>
        </p:nvSpPr>
        <p:spPr>
          <a:xfrm>
            <a:off x="609600" y="5410200"/>
            <a:ext cx="304800" cy="228600"/>
          </a:xfrm>
          <a:prstGeom prst="chevr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4" name="Picture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79089" y="1157416"/>
            <a:ext cx="4256444" cy="2559908"/>
          </a:xfrm>
          <a:prstGeom prst="rect">
            <a:avLst/>
          </a:prstGeom>
        </p:spPr>
      </p:pic>
    </p:spTree>
    <p:extLst>
      <p:ext uri="{BB962C8B-B14F-4D97-AF65-F5344CB8AC3E}">
        <p14:creationId xmlns:p14="http://schemas.microsoft.com/office/powerpoint/2010/main" val="191786223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a:xfrm>
            <a:off x="-9525"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LABOR COST ADVANTAGE</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graphicFrame>
        <p:nvGraphicFramePr>
          <p:cNvPr id="8" name="Content Placeholder 14"/>
          <p:cNvGraphicFramePr>
            <a:graphicFrameLocks/>
          </p:cNvGraphicFramePr>
          <p:nvPr>
            <p:extLst>
              <p:ext uri="{D42A27DB-BD31-4B8C-83A1-F6EECF244321}">
                <p14:modId xmlns:p14="http://schemas.microsoft.com/office/powerpoint/2010/main" val="1992084286"/>
              </p:ext>
            </p:extLst>
          </p:nvPr>
        </p:nvGraphicFramePr>
        <p:xfrm>
          <a:off x="0" y="1676400"/>
          <a:ext cx="4615602" cy="4525369"/>
        </p:xfrm>
        <a:graphic>
          <a:graphicData uri="http://schemas.openxmlformats.org/drawingml/2006/table">
            <a:tbl>
              <a:tblPr firstRow="1" bandRow="1">
                <a:tableStyleId>{5C22544A-7EE6-4342-B048-85BDC9FD1C3A}</a:tableStyleId>
              </a:tblPr>
              <a:tblGrid>
                <a:gridCol w="2954810">
                  <a:extLst>
                    <a:ext uri="{9D8B030D-6E8A-4147-A177-3AD203B41FA5}">
                      <a16:colId xmlns:a16="http://schemas.microsoft.com/office/drawing/2014/main" val="20000"/>
                    </a:ext>
                  </a:extLst>
                </a:gridCol>
                <a:gridCol w="1660792">
                  <a:extLst>
                    <a:ext uri="{9D8B030D-6E8A-4147-A177-3AD203B41FA5}">
                      <a16:colId xmlns:a16="http://schemas.microsoft.com/office/drawing/2014/main" val="20001"/>
                    </a:ext>
                  </a:extLst>
                </a:gridCol>
              </a:tblGrid>
              <a:tr h="793391">
                <a:tc>
                  <a:txBody>
                    <a:bodyPr/>
                    <a:lstStyle/>
                    <a:p>
                      <a:pPr algn="ctr"/>
                      <a:r>
                        <a:rPr lang="en-US" sz="2400" dirty="0"/>
                        <a:t>Region</a:t>
                      </a:r>
                    </a:p>
                  </a:txBody>
                  <a:tcPr>
                    <a:solidFill>
                      <a:schemeClr val="accent6">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1" kern="1200" dirty="0">
                          <a:solidFill>
                            <a:schemeClr val="lt1"/>
                          </a:solidFill>
                          <a:latin typeface="+mn-lt"/>
                          <a:ea typeface="+mn-ea"/>
                          <a:cs typeface="+mn-cs"/>
                        </a:rPr>
                        <a:t>Average basic salary</a:t>
                      </a:r>
                    </a:p>
                  </a:txBody>
                  <a:tcPr>
                    <a:solidFill>
                      <a:schemeClr val="accent6">
                        <a:lumMod val="75000"/>
                      </a:schemeClr>
                    </a:solidFill>
                  </a:tcPr>
                </a:tc>
                <a:extLst>
                  <a:ext uri="{0D108BD9-81ED-4DB2-BD59-A6C34878D82A}">
                    <a16:rowId xmlns:a16="http://schemas.microsoft.com/office/drawing/2014/main" val="10000"/>
                  </a:ext>
                </a:extLst>
              </a:tr>
              <a:tr h="928385">
                <a:tc>
                  <a:txBody>
                    <a:bodyPr/>
                    <a:lstStyle/>
                    <a:p>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Region 1 (Ha</a:t>
                      </a:r>
                      <a:r>
                        <a:rPr lang="en-US" sz="1800" b="1"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1" kern="1200" baseline="0" dirty="0" err="1">
                          <a:solidFill>
                            <a:schemeClr val="tx1">
                              <a:lumMod val="85000"/>
                              <a:lumOff val="15000"/>
                            </a:schemeClr>
                          </a:solidFill>
                          <a:effectLst/>
                          <a:latin typeface="Arial" panose="020B0604020202020204" pitchFamily="34" charset="0"/>
                          <a:ea typeface="+mn-ea"/>
                          <a:cs typeface="Arial" panose="020B0604020202020204" pitchFamily="34" charset="0"/>
                        </a:rPr>
                        <a:t>Noi</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1" kern="1200" dirty="0" err="1">
                          <a:solidFill>
                            <a:schemeClr val="tx1">
                              <a:lumMod val="85000"/>
                              <a:lumOff val="15000"/>
                            </a:schemeClr>
                          </a:solidFill>
                          <a:effectLst/>
                          <a:latin typeface="Arial" panose="020B0604020202020204" pitchFamily="34" charset="0"/>
                          <a:ea typeface="+mn-ea"/>
                          <a:cs typeface="Arial" panose="020B0604020202020204" pitchFamily="34" charset="0"/>
                        </a:rPr>
                        <a:t>Hai</a:t>
                      </a:r>
                      <a:r>
                        <a:rPr lang="en-US" sz="1800" b="1"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1" kern="1200" baseline="0" dirty="0" err="1">
                          <a:solidFill>
                            <a:schemeClr val="tx1">
                              <a:lumMod val="85000"/>
                              <a:lumOff val="15000"/>
                            </a:schemeClr>
                          </a:solidFill>
                          <a:effectLst/>
                          <a:latin typeface="Arial" panose="020B0604020202020204" pitchFamily="34" charset="0"/>
                          <a:ea typeface="+mn-ea"/>
                          <a:cs typeface="Arial" panose="020B0604020202020204" pitchFamily="34" charset="0"/>
                        </a:rPr>
                        <a:t>Phong</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HCM)</a:t>
                      </a:r>
                    </a:p>
                  </a:txBody>
                  <a:tcPr/>
                </a:tc>
                <a:tc>
                  <a:txBody>
                    <a:bodyPr/>
                    <a:lstStyle/>
                    <a:p>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4.420</a:t>
                      </a:r>
                      <a:r>
                        <a:rPr lang="en-US" sz="1800" b="0" kern="1200" baseline="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mil VND/ month</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0001"/>
                  </a:ext>
                </a:extLst>
              </a:tr>
              <a:tr h="716882">
                <a:tc>
                  <a:txBody>
                    <a:bodyPr/>
                    <a:lstStyle/>
                    <a:p>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Region 2 (Da</a:t>
                      </a:r>
                      <a:r>
                        <a:rPr lang="en-US" sz="1800" b="1"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 Nang</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1" kern="1200" dirty="0" err="1">
                          <a:solidFill>
                            <a:schemeClr val="tx1">
                              <a:lumMod val="85000"/>
                              <a:lumOff val="15000"/>
                            </a:schemeClr>
                          </a:solidFill>
                          <a:effectLst/>
                          <a:latin typeface="Arial" panose="020B0604020202020204" pitchFamily="34" charset="0"/>
                          <a:ea typeface="+mn-ea"/>
                          <a:cs typeface="Arial" panose="020B0604020202020204" pitchFamily="34" charset="0"/>
                        </a:rPr>
                        <a:t>Bac</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1" kern="1200" dirty="0" err="1">
                          <a:solidFill>
                            <a:schemeClr val="tx1">
                              <a:lumMod val="85000"/>
                              <a:lumOff val="15000"/>
                            </a:schemeClr>
                          </a:solidFill>
                          <a:effectLst/>
                          <a:latin typeface="Arial" panose="020B0604020202020204" pitchFamily="34" charset="0"/>
                          <a:ea typeface="+mn-ea"/>
                          <a:cs typeface="Arial" panose="020B0604020202020204" pitchFamily="34" charset="0"/>
                        </a:rPr>
                        <a:t>Ninh</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a:t>
                      </a:r>
                    </a:p>
                  </a:txBody>
                  <a:tcPr/>
                </a:tc>
                <a:tc>
                  <a:txBody>
                    <a:bodyPr/>
                    <a:lstStyle/>
                    <a:p>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3.920 mil VND/ month</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0002"/>
                  </a:ext>
                </a:extLst>
              </a:tr>
              <a:tr h="1028571">
                <a:tc>
                  <a:txBody>
                    <a:bodyPr/>
                    <a:lstStyle/>
                    <a:p>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Region 3 (Districts</a:t>
                      </a:r>
                      <a:r>
                        <a:rPr lang="en-US" sz="1800" b="1"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 of Hue, </a:t>
                      </a:r>
                      <a:r>
                        <a:rPr lang="en-US" sz="1800" b="1" kern="1200" dirty="0" err="1">
                          <a:solidFill>
                            <a:schemeClr val="tx1">
                              <a:lumMod val="85000"/>
                              <a:lumOff val="15000"/>
                            </a:schemeClr>
                          </a:solidFill>
                          <a:effectLst/>
                          <a:latin typeface="Arial" panose="020B0604020202020204" pitchFamily="34" charset="0"/>
                          <a:ea typeface="+mn-ea"/>
                          <a:cs typeface="Arial" panose="020B0604020202020204" pitchFamily="34" charset="0"/>
                        </a:rPr>
                        <a:t>Quang</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Ngai)</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3.430 mil</a:t>
                      </a:r>
                      <a:r>
                        <a:rPr lang="en-US" sz="1800" b="0" kern="1200" baseline="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VND/</a:t>
                      </a:r>
                      <a:r>
                        <a:rPr lang="en-US" sz="1800" b="0" kern="1200" baseline="0">
                          <a:solidFill>
                            <a:schemeClr val="tx1">
                              <a:lumMod val="85000"/>
                              <a:lumOff val="15000"/>
                            </a:schemeClr>
                          </a:solidFill>
                          <a:effectLst/>
                          <a:latin typeface="Arial" panose="020B0604020202020204" pitchFamily="34" charset="0"/>
                          <a:ea typeface="+mn-ea"/>
                          <a:cs typeface="Arial" panose="020B0604020202020204" pitchFamily="34" charset="0"/>
                        </a:rPr>
                        <a:t> month</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0003"/>
                  </a:ext>
                </a:extLst>
              </a:tr>
              <a:tr h="1028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Region 4 (</a:t>
                      </a:r>
                      <a:r>
                        <a:rPr lang="en-US" sz="1800" b="1" kern="1200" dirty="0" err="1">
                          <a:solidFill>
                            <a:schemeClr val="tx1">
                              <a:lumMod val="85000"/>
                              <a:lumOff val="15000"/>
                            </a:schemeClr>
                          </a:solidFill>
                          <a:effectLst/>
                          <a:latin typeface="Arial" panose="020B0604020202020204" pitchFamily="34" charset="0"/>
                          <a:ea typeface="+mn-ea"/>
                          <a:cs typeface="Arial" panose="020B0604020202020204" pitchFamily="34" charset="0"/>
                        </a:rPr>
                        <a:t>Nghe</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 An):	</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3.070 mil</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VND/ month</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a:tc>
                <a:extLst>
                  <a:ext uri="{0D108BD9-81ED-4DB2-BD59-A6C34878D82A}">
                    <a16:rowId xmlns:a16="http://schemas.microsoft.com/office/drawing/2014/main" val="10004"/>
                  </a:ext>
                </a:extLst>
              </a:tr>
            </a:tbl>
          </a:graphicData>
        </a:graphic>
      </p:graphicFrame>
      <p:graphicFrame>
        <p:nvGraphicFramePr>
          <p:cNvPr id="9" name="Content Placeholder 15"/>
          <p:cNvGraphicFramePr>
            <a:graphicFrameLocks/>
          </p:cNvGraphicFramePr>
          <p:nvPr>
            <p:extLst>
              <p:ext uri="{D42A27DB-BD31-4B8C-83A1-F6EECF244321}">
                <p14:modId xmlns:p14="http://schemas.microsoft.com/office/powerpoint/2010/main" val="3247870619"/>
              </p:ext>
            </p:extLst>
          </p:nvPr>
        </p:nvGraphicFramePr>
        <p:xfrm>
          <a:off x="4625546" y="1676400"/>
          <a:ext cx="4486274" cy="4491872"/>
        </p:xfrm>
        <a:graphic>
          <a:graphicData uri="http://schemas.openxmlformats.org/drawingml/2006/table">
            <a:tbl>
              <a:tblPr firstRow="1" bandRow="1">
                <a:tableStyleId>{5C22544A-7EE6-4342-B048-85BDC9FD1C3A}</a:tableStyleId>
              </a:tblPr>
              <a:tblGrid>
                <a:gridCol w="2537254">
                  <a:extLst>
                    <a:ext uri="{9D8B030D-6E8A-4147-A177-3AD203B41FA5}">
                      <a16:colId xmlns:a16="http://schemas.microsoft.com/office/drawing/2014/main" val="20000"/>
                    </a:ext>
                  </a:extLst>
                </a:gridCol>
                <a:gridCol w="1949020">
                  <a:extLst>
                    <a:ext uri="{9D8B030D-6E8A-4147-A177-3AD203B41FA5}">
                      <a16:colId xmlns:a16="http://schemas.microsoft.com/office/drawing/2014/main" val="20001"/>
                    </a:ext>
                  </a:extLst>
                </a:gridCol>
              </a:tblGrid>
              <a:tr h="853120">
                <a:tc>
                  <a:txBody>
                    <a:bodyPr/>
                    <a:lstStyle/>
                    <a:p>
                      <a:pPr algn="ctr"/>
                      <a:r>
                        <a:rPr lang="en-US" sz="2400" dirty="0"/>
                        <a:t>NGHE AN</a:t>
                      </a:r>
                    </a:p>
                  </a:txBody>
                  <a:tcPr>
                    <a:solidFill>
                      <a:schemeClr val="accent6">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1" kern="1200" dirty="0">
                          <a:solidFill>
                            <a:schemeClr val="lt1"/>
                          </a:solidFill>
                          <a:latin typeface="+mn-lt"/>
                          <a:ea typeface="+mn-ea"/>
                          <a:cs typeface="+mn-cs"/>
                        </a:rPr>
                        <a:t>Average basic salary</a:t>
                      </a:r>
                    </a:p>
                  </a:txBody>
                  <a:tcPr>
                    <a:solidFill>
                      <a:schemeClr val="accent6">
                        <a:lumMod val="75000"/>
                      </a:schemeClr>
                    </a:solidFill>
                  </a:tcPr>
                </a:tc>
                <a:extLst>
                  <a:ext uri="{0D108BD9-81ED-4DB2-BD59-A6C34878D82A}">
                    <a16:rowId xmlns:a16="http://schemas.microsoft.com/office/drawing/2014/main" val="10000"/>
                  </a:ext>
                </a:extLst>
              </a:tr>
              <a:tr h="721730">
                <a:tc>
                  <a:txBody>
                    <a:bodyPr/>
                    <a:lstStyle/>
                    <a:p>
                      <a:pPr marL="0" marR="0">
                        <a:lnSpc>
                          <a:spcPct val="115000"/>
                        </a:lnSpc>
                        <a:spcBef>
                          <a:spcPts val="0"/>
                        </a:spcBef>
                        <a:spcAft>
                          <a:spcPts val="0"/>
                        </a:spcAft>
                      </a:pPr>
                      <a:r>
                        <a:rPr lang="en-US" sz="1800" b="1" baseline="0" dirty="0">
                          <a:solidFill>
                            <a:schemeClr val="tx1">
                              <a:lumMod val="85000"/>
                              <a:lumOff val="15000"/>
                            </a:schemeClr>
                          </a:solidFill>
                          <a:effectLst/>
                          <a:latin typeface="Arial" panose="020B0604020202020204" pitchFamily="34" charset="0"/>
                          <a:cs typeface="Arial" panose="020B0604020202020204" pitchFamily="34" charset="0"/>
                        </a:rPr>
                        <a:t>Unskilled labor</a:t>
                      </a:r>
                    </a:p>
                    <a:p>
                      <a:pPr marL="0" marR="0">
                        <a:lnSpc>
                          <a:spcPct val="115000"/>
                        </a:lnSpc>
                        <a:spcBef>
                          <a:spcPts val="0"/>
                        </a:spcBef>
                        <a:spcAft>
                          <a:spcPts val="0"/>
                        </a:spcAft>
                      </a:pPr>
                      <a:r>
                        <a:rPr lang="en-US" sz="1800" b="1" baseline="0" dirty="0">
                          <a:solidFill>
                            <a:schemeClr val="tx1">
                              <a:lumMod val="85000"/>
                              <a:lumOff val="15000"/>
                            </a:schemeClr>
                          </a:solidFill>
                          <a:effectLst/>
                          <a:latin typeface="Arial" panose="020B0604020202020204" pitchFamily="34" charset="0"/>
                          <a:cs typeface="Arial" panose="020B0604020202020204" pitchFamily="34" charset="0"/>
                        </a:rPr>
                        <a:t>(Operate</a:t>
                      </a:r>
                      <a:r>
                        <a:rPr lang="en-US" sz="1800" b="1" dirty="0">
                          <a:solidFill>
                            <a:schemeClr val="tx1">
                              <a:lumMod val="85000"/>
                              <a:lumOff val="15000"/>
                            </a:schemeClr>
                          </a:solidFill>
                          <a:effectLst/>
                          <a:latin typeface="Arial" panose="020B0604020202020204" pitchFamily="34" charset="0"/>
                          <a:cs typeface="Arial" panose="020B0604020202020204" pitchFamily="34" charset="0"/>
                        </a:rPr>
                        <a:t>)</a:t>
                      </a:r>
                      <a:endParaRPr lang="en-US" sz="1800" b="1" dirty="0">
                        <a:solidFill>
                          <a:schemeClr val="tx1">
                            <a:lumMod val="85000"/>
                            <a:lumOff val="15000"/>
                          </a:schemeClr>
                        </a:solidFill>
                        <a:effectLst/>
                        <a:latin typeface="Arial" panose="020B0604020202020204" pitchFamily="34" charset="0"/>
                        <a:ea typeface="Calibri" panose="020F0502020204030204" pitchFamily="34" charset="0"/>
                        <a:cs typeface="Arial" panose="020B0604020202020204" pitchFamily="34" charset="0"/>
                      </a:endParaRPr>
                    </a:p>
                  </a:txBody>
                  <a:tcPr marL="51435" marR="51435" marT="0" marB="0"/>
                </a:tc>
                <a:tc>
                  <a:txBody>
                    <a:bodyPr/>
                    <a:lstStyle/>
                    <a:p>
                      <a:pPr marL="0" marR="0" lvl="6" algn="ctr" defTabSz="914400" rtl="0" eaLnBrk="1" latinLnBrk="0" hangingPunct="1">
                        <a:lnSpc>
                          <a:spcPct val="115000"/>
                        </a:lnSpc>
                        <a:spcBef>
                          <a:spcPts val="0"/>
                        </a:spcBef>
                        <a:spcAft>
                          <a:spcPts val="0"/>
                        </a:spcAft>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US$ 112-130</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marL="51435" marR="51435" marT="0" marB="0" anchor="ctr"/>
                </a:tc>
                <a:extLst>
                  <a:ext uri="{0D108BD9-81ED-4DB2-BD59-A6C34878D82A}">
                    <a16:rowId xmlns:a16="http://schemas.microsoft.com/office/drawing/2014/main" val="10001"/>
                  </a:ext>
                </a:extLst>
              </a:tr>
              <a:tr h="721730">
                <a:tc>
                  <a:txBody>
                    <a:bodyPr/>
                    <a:lstStyle/>
                    <a:p>
                      <a:pPr marL="0" marR="0" algn="l" defTabSz="914400" rtl="0" eaLnBrk="1" latinLnBrk="0" hangingPunct="1">
                        <a:lnSpc>
                          <a:spcPct val="115000"/>
                        </a:lnSpc>
                        <a:spcBef>
                          <a:spcPts val="0"/>
                        </a:spcBef>
                        <a:spcAft>
                          <a:spcPts val="0"/>
                        </a:spcAft>
                      </a:pP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Qualified labor (Technology)</a:t>
                      </a:r>
                    </a:p>
                  </a:txBody>
                  <a:tcPr marL="51435" marR="51435" marT="0" marB="0"/>
                </a:tc>
                <a:tc>
                  <a:txBody>
                    <a:bodyPr/>
                    <a:lstStyle/>
                    <a:p>
                      <a:pPr marL="0" marR="0" lvl="6" algn="ctr" defTabSz="914400" rtl="0" eaLnBrk="1" latinLnBrk="0" hangingPunct="1">
                        <a:lnSpc>
                          <a:spcPct val="115000"/>
                        </a:lnSpc>
                        <a:spcBef>
                          <a:spcPts val="0"/>
                        </a:spcBef>
                        <a:spcAft>
                          <a:spcPts val="0"/>
                        </a:spcAft>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US$ 150-200</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marL="51435" marR="51435" marT="0" marB="0" anchor="ctr"/>
                </a:tc>
                <a:extLst>
                  <a:ext uri="{0D108BD9-81ED-4DB2-BD59-A6C34878D82A}">
                    <a16:rowId xmlns:a16="http://schemas.microsoft.com/office/drawing/2014/main" val="10002"/>
                  </a:ext>
                </a:extLst>
              </a:tr>
              <a:tr h="416296">
                <a:tc>
                  <a:txBody>
                    <a:bodyPr/>
                    <a:lstStyle/>
                    <a:p>
                      <a:pPr marL="0" marR="0" algn="l" defTabSz="914400" rtl="0" eaLnBrk="1" latinLnBrk="0" hangingPunct="1">
                        <a:lnSpc>
                          <a:spcPct val="115000"/>
                        </a:lnSpc>
                        <a:spcBef>
                          <a:spcPts val="0"/>
                        </a:spcBef>
                        <a:spcAft>
                          <a:spcPts val="0"/>
                        </a:spcAft>
                      </a:pP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Supervisor</a:t>
                      </a:r>
                    </a:p>
                  </a:txBody>
                  <a:tcPr marL="51435" marR="51435" marT="0" marB="0"/>
                </a:tc>
                <a:tc>
                  <a:txBody>
                    <a:bodyPr/>
                    <a:lstStyle/>
                    <a:p>
                      <a:pPr marL="0" marR="0" lvl="6" algn="ctr" defTabSz="914400" rtl="0" eaLnBrk="1" latinLnBrk="0" hangingPunct="1">
                        <a:lnSpc>
                          <a:spcPct val="115000"/>
                        </a:lnSpc>
                        <a:spcBef>
                          <a:spcPts val="0"/>
                        </a:spcBef>
                        <a:spcAft>
                          <a:spcPts val="0"/>
                        </a:spcAft>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US$ 250-400</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marL="51435" marR="51435" marT="0" marB="0" anchor="ctr"/>
                </a:tc>
                <a:extLst>
                  <a:ext uri="{0D108BD9-81ED-4DB2-BD59-A6C34878D82A}">
                    <a16:rowId xmlns:a16="http://schemas.microsoft.com/office/drawing/2014/main" val="10003"/>
                  </a:ext>
                </a:extLst>
              </a:tr>
              <a:tr h="416296">
                <a:tc>
                  <a:txBody>
                    <a:bodyPr/>
                    <a:lstStyle/>
                    <a:p>
                      <a:pPr marL="0" marR="0" algn="l" defTabSz="914400" rtl="0" eaLnBrk="1" latinLnBrk="0" hangingPunct="1">
                        <a:lnSpc>
                          <a:spcPct val="115000"/>
                        </a:lnSpc>
                        <a:spcBef>
                          <a:spcPts val="0"/>
                        </a:spcBef>
                        <a:spcAft>
                          <a:spcPts val="0"/>
                        </a:spcAft>
                      </a:pP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Engineer</a:t>
                      </a:r>
                    </a:p>
                  </a:txBody>
                  <a:tcPr marL="51435" marR="51435" marT="0" marB="0"/>
                </a:tc>
                <a:tc>
                  <a:txBody>
                    <a:bodyPr/>
                    <a:lstStyle/>
                    <a:p>
                      <a:pPr marL="0" marR="0" lvl="6" algn="ctr" defTabSz="914400" rtl="0" eaLnBrk="1" latinLnBrk="0" hangingPunct="1">
                        <a:lnSpc>
                          <a:spcPct val="115000"/>
                        </a:lnSpc>
                        <a:spcBef>
                          <a:spcPts val="0"/>
                        </a:spcBef>
                        <a:spcAft>
                          <a:spcPts val="0"/>
                        </a:spcAft>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US$ 250-400</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marL="51435" marR="51435" marT="0" marB="0" anchor="ctr"/>
                </a:tc>
                <a:extLst>
                  <a:ext uri="{0D108BD9-81ED-4DB2-BD59-A6C34878D82A}">
                    <a16:rowId xmlns:a16="http://schemas.microsoft.com/office/drawing/2014/main" val="10004"/>
                  </a:ext>
                </a:extLst>
              </a:tr>
              <a:tr h="416296">
                <a:tc>
                  <a:txBody>
                    <a:bodyPr/>
                    <a:lstStyle/>
                    <a:p>
                      <a:pPr marL="0" marR="0" algn="l" defTabSz="914400" rtl="0" eaLnBrk="1" latinLnBrk="0" hangingPunct="1">
                        <a:lnSpc>
                          <a:spcPct val="115000"/>
                        </a:lnSpc>
                        <a:spcBef>
                          <a:spcPts val="0"/>
                        </a:spcBef>
                        <a:spcAft>
                          <a:spcPts val="0"/>
                        </a:spcAft>
                      </a:pP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Accountant</a:t>
                      </a:r>
                    </a:p>
                  </a:txBody>
                  <a:tcPr marL="51435" marR="51435" marT="0" marB="0"/>
                </a:tc>
                <a:tc>
                  <a:txBody>
                    <a:bodyPr/>
                    <a:lstStyle/>
                    <a:p>
                      <a:pPr marL="0" marR="0" lvl="6" algn="ctr" defTabSz="914400" rtl="0" eaLnBrk="1" latinLnBrk="0" hangingPunct="1">
                        <a:lnSpc>
                          <a:spcPct val="115000"/>
                        </a:lnSpc>
                        <a:spcBef>
                          <a:spcPts val="0"/>
                        </a:spcBef>
                        <a:spcAft>
                          <a:spcPts val="0"/>
                        </a:spcAft>
                      </a:pPr>
                      <a:r>
                        <a:rPr lang="en-US" sz="1800" b="0" kern="1200">
                          <a:solidFill>
                            <a:schemeClr val="tx1">
                              <a:lumMod val="85000"/>
                              <a:lumOff val="15000"/>
                            </a:schemeClr>
                          </a:solidFill>
                          <a:effectLst/>
                          <a:latin typeface="Arial" panose="020B0604020202020204" pitchFamily="34" charset="0"/>
                          <a:ea typeface="+mn-ea"/>
                          <a:cs typeface="Arial" panose="020B0604020202020204" pitchFamily="34" charset="0"/>
                        </a:rPr>
                        <a:t>US$ 200-400</a:t>
                      </a:r>
                      <a:endPar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endParaRPr>
                    </a:p>
                  </a:txBody>
                  <a:tcPr marL="51435" marR="51435" marT="0" marB="0" anchor="ctr"/>
                </a:tc>
                <a:extLst>
                  <a:ext uri="{0D108BD9-81ED-4DB2-BD59-A6C34878D82A}">
                    <a16:rowId xmlns:a16="http://schemas.microsoft.com/office/drawing/2014/main" val="10005"/>
                  </a:ext>
                </a:extLst>
              </a:tr>
              <a:tr h="721730">
                <a:tc>
                  <a:txBody>
                    <a:bodyPr/>
                    <a:lstStyle/>
                    <a:p>
                      <a:pPr marL="0" marR="0" algn="l" defTabSz="914400" rtl="0" eaLnBrk="1" latinLnBrk="0" hangingPunct="1">
                        <a:lnSpc>
                          <a:spcPct val="115000"/>
                        </a:lnSpc>
                        <a:spcBef>
                          <a:spcPts val="0"/>
                        </a:spcBef>
                        <a:spcAft>
                          <a:spcPts val="0"/>
                        </a:spcAft>
                      </a:pP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Manager</a:t>
                      </a:r>
                      <a:r>
                        <a:rPr lang="en-US" sz="1800" b="1"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 </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(Control</a:t>
                      </a:r>
                      <a:r>
                        <a:rPr lang="en-US" sz="1800" b="1"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 of quality and production</a:t>
                      </a:r>
                      <a:r>
                        <a:rPr lang="en-US" sz="1800" b="1" kern="1200" dirty="0">
                          <a:solidFill>
                            <a:schemeClr val="tx1">
                              <a:lumMod val="85000"/>
                              <a:lumOff val="15000"/>
                            </a:schemeClr>
                          </a:solidFill>
                          <a:effectLst/>
                          <a:latin typeface="Arial" panose="020B0604020202020204" pitchFamily="34" charset="0"/>
                          <a:ea typeface="+mn-ea"/>
                          <a:cs typeface="Arial" panose="020B0604020202020204" pitchFamily="34" charset="0"/>
                        </a:rPr>
                        <a:t>)</a:t>
                      </a:r>
                    </a:p>
                  </a:txBody>
                  <a:tcPr marL="51435" marR="51435" marT="0" marB="0"/>
                </a:tc>
                <a:tc>
                  <a:txBody>
                    <a:bodyPr/>
                    <a:lstStyle/>
                    <a:p>
                      <a:pPr marL="0" marR="0" lvl="6" algn="ctr" defTabSz="914400" rtl="0" eaLnBrk="1" latinLnBrk="0" hangingPunct="1">
                        <a:lnSpc>
                          <a:spcPct val="115000"/>
                        </a:lnSpc>
                        <a:spcBef>
                          <a:spcPts val="0"/>
                        </a:spcBef>
                        <a:spcAft>
                          <a:spcPts val="0"/>
                        </a:spcAft>
                      </a:pPr>
                      <a:r>
                        <a:rPr lang="en-US" sz="1800" b="0" kern="1200" baseline="0" dirty="0">
                          <a:solidFill>
                            <a:schemeClr val="tx1">
                              <a:lumMod val="85000"/>
                              <a:lumOff val="15000"/>
                            </a:schemeClr>
                          </a:solidFill>
                          <a:effectLst/>
                          <a:latin typeface="Arial" panose="020B0604020202020204" pitchFamily="34" charset="0"/>
                          <a:ea typeface="+mn-ea"/>
                          <a:cs typeface="Arial" panose="020B0604020202020204" pitchFamily="34" charset="0"/>
                        </a:rPr>
                        <a:t>Over </a:t>
                      </a:r>
                      <a:r>
                        <a:rPr lang="en-US" sz="1800" b="0" kern="1200" dirty="0">
                          <a:solidFill>
                            <a:schemeClr val="tx1">
                              <a:lumMod val="85000"/>
                              <a:lumOff val="15000"/>
                            </a:schemeClr>
                          </a:solidFill>
                          <a:effectLst/>
                          <a:latin typeface="Arial" panose="020B0604020202020204" pitchFamily="34" charset="0"/>
                          <a:ea typeface="+mn-ea"/>
                          <a:cs typeface="Arial" panose="020B0604020202020204" pitchFamily="34" charset="0"/>
                        </a:rPr>
                        <a:t>US$ 600</a:t>
                      </a:r>
                    </a:p>
                  </a:txBody>
                  <a:tcPr marL="51435" marR="51435" marT="0" marB="0" anchor="ct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569777035"/>
      </p:ext>
    </p:extLst>
  </p:cSld>
  <p:clrMapOvr>
    <a:masterClrMapping/>
  </p:clrMapOvr>
  <p:transition spd="slow">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a:xfrm>
            <a:off x="-9525"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LABOR COST ADVANTAGE</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graphicFrame>
        <p:nvGraphicFramePr>
          <p:cNvPr id="5" name="Table 4"/>
          <p:cNvGraphicFramePr>
            <a:graphicFrameLocks noGrp="1"/>
          </p:cNvGraphicFramePr>
          <p:nvPr>
            <p:extLst>
              <p:ext uri="{D42A27DB-BD31-4B8C-83A1-F6EECF244321}">
                <p14:modId xmlns:p14="http://schemas.microsoft.com/office/powerpoint/2010/main" val="4230514765"/>
              </p:ext>
            </p:extLst>
          </p:nvPr>
        </p:nvGraphicFramePr>
        <p:xfrm>
          <a:off x="0" y="914399"/>
          <a:ext cx="9144000" cy="5943602"/>
        </p:xfrm>
        <a:graphic>
          <a:graphicData uri="http://schemas.openxmlformats.org/drawingml/2006/table">
            <a:tbl>
              <a:tblPr firstRow="1" bandRow="1">
                <a:tableStyleId>{5C22544A-7EE6-4342-B048-85BDC9FD1C3A}</a:tableStyleId>
              </a:tblPr>
              <a:tblGrid>
                <a:gridCol w="1876028">
                  <a:extLst>
                    <a:ext uri="{9D8B030D-6E8A-4147-A177-3AD203B41FA5}">
                      <a16:colId xmlns:a16="http://schemas.microsoft.com/office/drawing/2014/main" val="20000"/>
                    </a:ext>
                  </a:extLst>
                </a:gridCol>
                <a:gridCol w="1799828">
                  <a:extLst>
                    <a:ext uri="{9D8B030D-6E8A-4147-A177-3AD203B41FA5}">
                      <a16:colId xmlns:a16="http://schemas.microsoft.com/office/drawing/2014/main" val="20001"/>
                    </a:ext>
                  </a:extLst>
                </a:gridCol>
                <a:gridCol w="1799828">
                  <a:extLst>
                    <a:ext uri="{9D8B030D-6E8A-4147-A177-3AD203B41FA5}">
                      <a16:colId xmlns:a16="http://schemas.microsoft.com/office/drawing/2014/main" val="20002"/>
                    </a:ext>
                  </a:extLst>
                </a:gridCol>
                <a:gridCol w="1799828">
                  <a:extLst>
                    <a:ext uri="{9D8B030D-6E8A-4147-A177-3AD203B41FA5}">
                      <a16:colId xmlns:a16="http://schemas.microsoft.com/office/drawing/2014/main" val="20003"/>
                    </a:ext>
                  </a:extLst>
                </a:gridCol>
                <a:gridCol w="1868488">
                  <a:extLst>
                    <a:ext uri="{9D8B030D-6E8A-4147-A177-3AD203B41FA5}">
                      <a16:colId xmlns:a16="http://schemas.microsoft.com/office/drawing/2014/main" val="20004"/>
                    </a:ext>
                  </a:extLst>
                </a:gridCol>
              </a:tblGrid>
              <a:tr h="1286569">
                <a:tc>
                  <a:txBody>
                    <a:bodyPr/>
                    <a:lstStyle/>
                    <a:p>
                      <a:pPr marL="0" marR="0" algn="ctr">
                        <a:spcBef>
                          <a:spcPts val="0"/>
                        </a:spcBef>
                        <a:spcAft>
                          <a:spcPts val="0"/>
                        </a:spcAft>
                      </a:pPr>
                      <a:endParaRPr lang="en-US" sz="2000" b="1"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Minimum wage</a:t>
                      </a:r>
                    </a:p>
                  </a:txBody>
                  <a:tcPr marL="35396" marR="35396" marT="0" marB="0">
                    <a:solidFill>
                      <a:srgbClr val="5B9BD5"/>
                    </a:solidFill>
                  </a:tcPr>
                </a:tc>
                <a:tc>
                  <a:txBody>
                    <a:bodyPr/>
                    <a:lstStyle/>
                    <a:p>
                      <a:pPr marL="0" marR="0" algn="ctr">
                        <a:spcBef>
                          <a:spcPts val="0"/>
                        </a:spcBef>
                        <a:spcAft>
                          <a:spcPts val="0"/>
                        </a:spcAft>
                      </a:pPr>
                      <a:endParaRPr lang="en-US" sz="2000" b="1"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REGION 1</a:t>
                      </a: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a:t>
                      </a:r>
                      <a:r>
                        <a:rPr lang="en-US" sz="2000" b="1" dirty="0" err="1">
                          <a:solidFill>
                            <a:schemeClr val="bg1"/>
                          </a:solidFill>
                          <a:latin typeface="Calibri" panose="020F0502020204030204" pitchFamily="34" charset="0"/>
                          <a:ea typeface="SimSun"/>
                          <a:cs typeface="Calibri" panose="020F0502020204030204" pitchFamily="34" charset="0"/>
                        </a:rPr>
                        <a:t>Hà</a:t>
                      </a:r>
                      <a:r>
                        <a:rPr lang="en-US" sz="2000" b="1" baseline="0" dirty="0">
                          <a:solidFill>
                            <a:schemeClr val="bg1"/>
                          </a:solidFill>
                          <a:latin typeface="Calibri" panose="020F0502020204030204" pitchFamily="34" charset="0"/>
                          <a:ea typeface="SimSun"/>
                          <a:cs typeface="Calibri" panose="020F0502020204030204" pitchFamily="34" charset="0"/>
                        </a:rPr>
                        <a:t> </a:t>
                      </a:r>
                      <a:r>
                        <a:rPr lang="en-US" sz="2000" b="1" baseline="0" dirty="0" err="1">
                          <a:solidFill>
                            <a:schemeClr val="bg1"/>
                          </a:solidFill>
                          <a:latin typeface="Calibri" panose="020F0502020204030204" pitchFamily="34" charset="0"/>
                          <a:ea typeface="SimSun"/>
                          <a:cs typeface="Calibri" panose="020F0502020204030204" pitchFamily="34" charset="0"/>
                        </a:rPr>
                        <a:t>Nội</a:t>
                      </a:r>
                      <a:r>
                        <a:rPr lang="en-US" sz="2000" b="1" baseline="0" dirty="0">
                          <a:solidFill>
                            <a:schemeClr val="bg1"/>
                          </a:solidFill>
                          <a:latin typeface="Calibri" panose="020F0502020204030204" pitchFamily="34" charset="0"/>
                          <a:ea typeface="SimSun"/>
                          <a:cs typeface="Calibri" panose="020F0502020204030204" pitchFamily="34" charset="0"/>
                        </a:rPr>
                        <a:t>, TP</a:t>
                      </a:r>
                      <a:r>
                        <a:rPr lang="en-US" sz="2000" b="1" dirty="0">
                          <a:solidFill>
                            <a:schemeClr val="bg1"/>
                          </a:solidFill>
                          <a:latin typeface="Calibri" panose="020F0502020204030204" pitchFamily="34" charset="0"/>
                          <a:ea typeface="SimSun"/>
                          <a:cs typeface="Calibri" panose="020F0502020204030204" pitchFamily="34" charset="0"/>
                        </a:rPr>
                        <a:t> HCM)</a:t>
                      </a:r>
                    </a:p>
                  </a:txBody>
                  <a:tcPr marL="35396" marR="35396" marT="0" marB="0">
                    <a:solidFill>
                      <a:srgbClr val="5B9BD5"/>
                    </a:solidFill>
                  </a:tcPr>
                </a:tc>
                <a:tc>
                  <a:txBody>
                    <a:bodyPr/>
                    <a:lstStyle/>
                    <a:p>
                      <a:pPr marL="0" marR="0" algn="ctr">
                        <a:spcBef>
                          <a:spcPts val="0"/>
                        </a:spcBef>
                        <a:spcAft>
                          <a:spcPts val="0"/>
                        </a:spcAft>
                      </a:pPr>
                      <a:endParaRPr lang="en-US" sz="2000" b="1" kern="1200" dirty="0">
                        <a:solidFill>
                          <a:schemeClr val="bg1"/>
                        </a:solidFill>
                        <a:latin typeface="Calibri" panose="020F0502020204030204" pitchFamily="34" charset="0"/>
                        <a:ea typeface="SimSun"/>
                        <a:cs typeface="Calibri" panose="020F0502020204030204" pitchFamily="34" charset="0"/>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2000" b="1" kern="1200" dirty="0">
                          <a:solidFill>
                            <a:schemeClr val="bg1"/>
                          </a:solidFill>
                          <a:latin typeface="Calibri" panose="020F0502020204030204" pitchFamily="34" charset="0"/>
                          <a:ea typeface="SimSun"/>
                          <a:cs typeface="Calibri" panose="020F0502020204030204" pitchFamily="34" charset="0"/>
                        </a:rPr>
                        <a:t>REGION 4</a:t>
                      </a:r>
                    </a:p>
                    <a:p>
                      <a:pPr marL="0" marR="0" algn="ctr">
                        <a:spcBef>
                          <a:spcPts val="0"/>
                        </a:spcBef>
                        <a:spcAft>
                          <a:spcPts val="0"/>
                        </a:spcAft>
                      </a:pPr>
                      <a:r>
                        <a:rPr lang="en-US" sz="2000" b="1" kern="1200" dirty="0">
                          <a:solidFill>
                            <a:schemeClr val="bg1"/>
                          </a:solidFill>
                          <a:latin typeface="Calibri" panose="020F0502020204030204" pitchFamily="34" charset="0"/>
                          <a:ea typeface="SimSun"/>
                          <a:cs typeface="Calibri" panose="020F0502020204030204" pitchFamily="34" charset="0"/>
                        </a:rPr>
                        <a:t>(</a:t>
                      </a:r>
                      <a:r>
                        <a:rPr lang="en-US" sz="2000" b="1" kern="1200" dirty="0" err="1">
                          <a:solidFill>
                            <a:schemeClr val="bg1"/>
                          </a:solidFill>
                          <a:latin typeface="Calibri" panose="020F0502020204030204" pitchFamily="34" charset="0"/>
                          <a:ea typeface="SimSun"/>
                          <a:cs typeface="Calibri" panose="020F0502020204030204" pitchFamily="34" charset="0"/>
                        </a:rPr>
                        <a:t>Nghệ</a:t>
                      </a:r>
                      <a:r>
                        <a:rPr lang="en-US" sz="2000" b="1" kern="1200" baseline="0" dirty="0">
                          <a:solidFill>
                            <a:schemeClr val="bg1"/>
                          </a:solidFill>
                          <a:latin typeface="Calibri" panose="020F0502020204030204" pitchFamily="34" charset="0"/>
                          <a:ea typeface="SimSun"/>
                          <a:cs typeface="Calibri" panose="020F0502020204030204" pitchFamily="34" charset="0"/>
                        </a:rPr>
                        <a:t> </a:t>
                      </a:r>
                      <a:r>
                        <a:rPr lang="en-US" sz="2000" b="1" kern="1200" dirty="0">
                          <a:solidFill>
                            <a:schemeClr val="bg1"/>
                          </a:solidFill>
                          <a:latin typeface="Calibri" panose="020F0502020204030204" pitchFamily="34" charset="0"/>
                          <a:ea typeface="SimSun"/>
                          <a:cs typeface="Calibri" panose="020F0502020204030204" pitchFamily="34" charset="0"/>
                        </a:rPr>
                        <a:t>An)</a:t>
                      </a:r>
                    </a:p>
                  </a:txBody>
                  <a:tcPr marL="35396" marR="35396" marT="0" marB="0">
                    <a:solidFill>
                      <a:srgbClr val="5B9BD5"/>
                    </a:solidFill>
                  </a:tcPr>
                </a:tc>
                <a:tc>
                  <a:txBody>
                    <a:bodyPr/>
                    <a:lstStyle/>
                    <a:p>
                      <a:pPr marL="0" marR="0" algn="ctr">
                        <a:spcBef>
                          <a:spcPts val="0"/>
                        </a:spcBef>
                        <a:spcAft>
                          <a:spcPts val="0"/>
                        </a:spcAft>
                      </a:pPr>
                      <a:endParaRPr lang="en-US" sz="2000" b="1" kern="1200"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kern="1200" dirty="0">
                          <a:solidFill>
                            <a:schemeClr val="bg1"/>
                          </a:solidFill>
                          <a:latin typeface="Calibri" panose="020F0502020204030204" pitchFamily="34" charset="0"/>
                          <a:ea typeface="SimSun"/>
                          <a:cs typeface="Calibri" panose="020F0502020204030204" pitchFamily="34" charset="0"/>
                        </a:rPr>
                        <a:t>DISPARITY</a:t>
                      </a:r>
                    </a:p>
                    <a:p>
                      <a:pPr marL="0" marR="0" algn="ctr">
                        <a:spcBef>
                          <a:spcPts val="0"/>
                        </a:spcBef>
                        <a:spcAft>
                          <a:spcPts val="0"/>
                        </a:spcAft>
                      </a:pPr>
                      <a:r>
                        <a:rPr lang="en-US" sz="2000" b="1" kern="1200" dirty="0">
                          <a:solidFill>
                            <a:schemeClr val="bg1"/>
                          </a:solidFill>
                          <a:latin typeface="Calibri" panose="020F0502020204030204" pitchFamily="34" charset="0"/>
                          <a:ea typeface="SimSun"/>
                          <a:cs typeface="Calibri" panose="020F0502020204030204" pitchFamily="34" charset="0"/>
                        </a:rPr>
                        <a:t>(per month)</a:t>
                      </a:r>
                    </a:p>
                  </a:txBody>
                  <a:tcPr marL="35396" marR="35396" marT="0" marB="0">
                    <a:solidFill>
                      <a:srgbClr val="5B9BD5"/>
                    </a:solidFill>
                  </a:tcPr>
                </a:tc>
                <a:tc>
                  <a:txBody>
                    <a:bodyPr/>
                    <a:lstStyle/>
                    <a:p>
                      <a:pPr marL="0" marR="0" algn="ctr">
                        <a:spcBef>
                          <a:spcPts val="0"/>
                        </a:spcBef>
                        <a:spcAft>
                          <a:spcPts val="0"/>
                        </a:spcAft>
                      </a:pPr>
                      <a:endParaRPr lang="en-US" sz="2000" b="1"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cs typeface="Calibri" panose="020F0502020204030204" pitchFamily="34" charset="0"/>
                        </a:rPr>
                        <a:t>DISPARITY</a:t>
                      </a: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(per year</a:t>
                      </a:r>
                      <a:r>
                        <a:rPr lang="en-US" sz="2000" b="1" baseline="0" dirty="0">
                          <a:solidFill>
                            <a:schemeClr val="bg1"/>
                          </a:solidFill>
                          <a:latin typeface="Calibri" panose="020F0502020204030204" pitchFamily="34" charset="0"/>
                          <a:ea typeface="SimSun"/>
                          <a:cs typeface="Calibri" panose="020F0502020204030204" pitchFamily="34" charset="0"/>
                        </a:rPr>
                        <a:t>)</a:t>
                      </a:r>
                      <a:endParaRPr lang="en-US" sz="2000" b="1" dirty="0">
                        <a:solidFill>
                          <a:schemeClr val="bg1"/>
                        </a:solidFill>
                        <a:latin typeface="Calibri" panose="020F0502020204030204" pitchFamily="34" charset="0"/>
                        <a:ea typeface="SimSun"/>
                        <a:cs typeface="Calibri" panose="020F0502020204030204" pitchFamily="34" charset="0"/>
                      </a:endParaRPr>
                    </a:p>
                  </a:txBody>
                  <a:tcPr marL="35396" marR="35396" marT="0" marB="0">
                    <a:solidFill>
                      <a:schemeClr val="accent6">
                        <a:lumMod val="75000"/>
                      </a:schemeClr>
                    </a:solidFill>
                  </a:tcPr>
                </a:tc>
                <a:extLst>
                  <a:ext uri="{0D108BD9-81ED-4DB2-BD59-A6C34878D82A}">
                    <a16:rowId xmlns:a16="http://schemas.microsoft.com/office/drawing/2014/main" val="10000"/>
                  </a:ext>
                </a:extLst>
              </a:tr>
              <a:tr h="1313920">
                <a:tc>
                  <a:txBody>
                    <a:bodyPr/>
                    <a:lstStyle/>
                    <a:p>
                      <a:pPr marL="0" marR="0">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VN</a:t>
                      </a:r>
                      <a:r>
                        <a:rPr lang="en-US" sz="2000" b="1" baseline="0" dirty="0">
                          <a:solidFill>
                            <a:schemeClr val="tx1">
                              <a:lumMod val="85000"/>
                              <a:lumOff val="15000"/>
                            </a:schemeClr>
                          </a:solidFill>
                          <a:latin typeface="Calibri" panose="020F0502020204030204" pitchFamily="34" charset="0"/>
                          <a:ea typeface="SimSun"/>
                          <a:cs typeface="Calibri" panose="020F0502020204030204" pitchFamily="34" charset="0"/>
                        </a:rPr>
                        <a:t>D</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4.258.600 (3.980,000 x 7% + 3.980.000)</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2.953.200 (2.760.000  x 7% + 2.760.000) </a:t>
                      </a:r>
                    </a:p>
                  </a:txBody>
                  <a:tcPr marL="35396" marR="35396" marT="0" marB="0"/>
                </a:tc>
                <a:tc>
                  <a:txBody>
                    <a:bodyPr/>
                    <a:lstStyle/>
                    <a:p>
                      <a:pPr marL="0" marR="0" algn="ctr">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baseline="0" dirty="0">
                          <a:solidFill>
                            <a:schemeClr val="tx1">
                              <a:lumMod val="85000"/>
                              <a:lumOff val="15000"/>
                            </a:schemeClr>
                          </a:solidFill>
                          <a:latin typeface="Calibri" panose="020F0502020204030204" pitchFamily="34" charset="0"/>
                          <a:ea typeface="SimSun"/>
                          <a:cs typeface="Calibri" panose="020F0502020204030204" pitchFamily="34" charset="0"/>
                        </a:rPr>
                        <a:t> 1.305.400/ </a:t>
                      </a:r>
                    </a:p>
                    <a:p>
                      <a:pPr marL="0" marR="0" algn="ctr">
                        <a:spcBef>
                          <a:spcPts val="0"/>
                        </a:spcBef>
                        <a:spcAft>
                          <a:spcPts val="0"/>
                        </a:spcAft>
                      </a:pPr>
                      <a:r>
                        <a:rPr lang="en-US" sz="2000" b="1" baseline="0" dirty="0">
                          <a:solidFill>
                            <a:schemeClr val="tx1">
                              <a:lumMod val="85000"/>
                              <a:lumOff val="15000"/>
                            </a:schemeClr>
                          </a:solidFill>
                          <a:latin typeface="Calibri" panose="020F0502020204030204" pitchFamily="34" charset="0"/>
                          <a:ea typeface="SimSun"/>
                          <a:cs typeface="Calibri" panose="020F0502020204030204" pitchFamily="34" charset="0"/>
                        </a:rPr>
                        <a:t>worker</a:t>
                      </a: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txBody>
                  <a:tcPr marL="35396" marR="35396" marT="0" marB="0"/>
                </a:tc>
                <a:tc>
                  <a:txBody>
                    <a:bodyPr/>
                    <a:lstStyle/>
                    <a:p>
                      <a:pPr marL="0" marR="0" algn="ctr">
                        <a:spcBef>
                          <a:spcPts val="0"/>
                        </a:spcBef>
                        <a:spcAft>
                          <a:spcPts val="0"/>
                        </a:spcAft>
                      </a:pPr>
                      <a:endParaRPr lang="en-US" sz="2000" b="1"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15.664.800/</a:t>
                      </a: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worker</a:t>
                      </a:r>
                    </a:p>
                  </a:txBody>
                  <a:tcPr marL="35396" marR="35396" marT="0" marB="0">
                    <a:solidFill>
                      <a:schemeClr val="accent6">
                        <a:lumMod val="75000"/>
                      </a:schemeClr>
                    </a:solidFill>
                  </a:tcPr>
                </a:tc>
                <a:extLst>
                  <a:ext uri="{0D108BD9-81ED-4DB2-BD59-A6C34878D82A}">
                    <a16:rowId xmlns:a16="http://schemas.microsoft.com/office/drawing/2014/main" val="10001"/>
                  </a:ext>
                </a:extLst>
              </a:tr>
              <a:tr h="1114371">
                <a:tc>
                  <a:txBody>
                    <a:bodyPr/>
                    <a:lstStyle/>
                    <a:p>
                      <a:pPr marL="0" marR="0">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USD *</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$ 188</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$ 130</a:t>
                      </a:r>
                    </a:p>
                  </a:txBody>
                  <a:tcPr marL="35396" marR="35396" marT="0" marB="0"/>
                </a:tc>
                <a:tc>
                  <a:txBody>
                    <a:bodyPr/>
                    <a:lstStyle/>
                    <a:p>
                      <a:pPr marL="0" marR="0" algn="ctr">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$ 58</a:t>
                      </a:r>
                    </a:p>
                  </a:txBody>
                  <a:tcPr marL="35396" marR="35396" marT="0" marB="0"/>
                </a:tc>
                <a:tc>
                  <a:txBody>
                    <a:bodyPr/>
                    <a:lstStyle/>
                    <a:p>
                      <a:pPr marL="0" marR="0" algn="ctr">
                        <a:spcBef>
                          <a:spcPts val="0"/>
                        </a:spcBef>
                        <a:spcAft>
                          <a:spcPts val="0"/>
                        </a:spcAft>
                      </a:pPr>
                      <a:endParaRPr lang="en-US" sz="2000" b="1"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$ 696</a:t>
                      </a:r>
                    </a:p>
                  </a:txBody>
                  <a:tcPr marL="35396" marR="35396" marT="0" marB="0">
                    <a:solidFill>
                      <a:schemeClr val="accent6">
                        <a:lumMod val="75000"/>
                      </a:schemeClr>
                    </a:solidFill>
                  </a:tcPr>
                </a:tc>
                <a:extLst>
                  <a:ext uri="{0D108BD9-81ED-4DB2-BD59-A6C34878D82A}">
                    <a16:rowId xmlns:a16="http://schemas.microsoft.com/office/drawing/2014/main" val="10002"/>
                  </a:ext>
                </a:extLst>
              </a:tr>
              <a:tr h="1114371">
                <a:tc>
                  <a:txBody>
                    <a:bodyPr/>
                    <a:lstStyle/>
                    <a:p>
                      <a:pPr marL="0" marR="0">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1,000 workers</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$ 188.000</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$ 130.000</a:t>
                      </a:r>
                    </a:p>
                  </a:txBody>
                  <a:tcPr marL="35396" marR="35396" marT="0" marB="0"/>
                </a:tc>
                <a:tc>
                  <a:txBody>
                    <a:bodyPr/>
                    <a:lstStyle/>
                    <a:p>
                      <a:pPr marL="0" marR="0" algn="ctr">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$ 58.000</a:t>
                      </a:r>
                    </a:p>
                  </a:txBody>
                  <a:tcPr marL="35396" marR="35396" marT="0" marB="0"/>
                </a:tc>
                <a:tc>
                  <a:txBody>
                    <a:bodyPr/>
                    <a:lstStyle/>
                    <a:p>
                      <a:pPr marL="0" marR="0" algn="ctr">
                        <a:spcBef>
                          <a:spcPts val="0"/>
                        </a:spcBef>
                        <a:spcAft>
                          <a:spcPts val="0"/>
                        </a:spcAft>
                      </a:pPr>
                      <a:endParaRPr lang="en-US" sz="2000"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$ 696.000</a:t>
                      </a:r>
                    </a:p>
                  </a:txBody>
                  <a:tcPr marL="35396" marR="35396" marT="0" marB="0">
                    <a:solidFill>
                      <a:schemeClr val="accent6">
                        <a:lumMod val="75000"/>
                      </a:schemeClr>
                    </a:solidFill>
                  </a:tcPr>
                </a:tc>
                <a:extLst>
                  <a:ext uri="{0D108BD9-81ED-4DB2-BD59-A6C34878D82A}">
                    <a16:rowId xmlns:a16="http://schemas.microsoft.com/office/drawing/2014/main" val="10003"/>
                  </a:ext>
                </a:extLst>
              </a:tr>
              <a:tr h="1114371">
                <a:tc>
                  <a:txBody>
                    <a:bodyPr/>
                    <a:lstStyle/>
                    <a:p>
                      <a:pPr marL="0" marR="0">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5,000 workers</a:t>
                      </a: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a:solidFill>
                            <a:schemeClr val="tx1">
                              <a:lumMod val="85000"/>
                              <a:lumOff val="15000"/>
                            </a:schemeClr>
                          </a:solidFill>
                          <a:latin typeface="Calibri" panose="020F0502020204030204" pitchFamily="34" charset="0"/>
                          <a:ea typeface="SimSun"/>
                          <a:cs typeface="Calibri" panose="020F0502020204030204" pitchFamily="34" charset="0"/>
                        </a:rPr>
                        <a:t>$</a:t>
                      </a:r>
                      <a:r>
                        <a:rPr lang="en-US" sz="2000" baseline="0">
                          <a:solidFill>
                            <a:schemeClr val="tx1">
                              <a:lumMod val="85000"/>
                              <a:lumOff val="15000"/>
                            </a:schemeClr>
                          </a:solidFill>
                          <a:latin typeface="Calibri" panose="020F0502020204030204" pitchFamily="34" charset="0"/>
                          <a:ea typeface="SimSun"/>
                          <a:cs typeface="Calibri" panose="020F0502020204030204" pitchFamily="34" charset="0"/>
                        </a:rPr>
                        <a:t> 940.000</a:t>
                      </a: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txBody>
                  <a:tcPr marL="35396" marR="35396" marT="0" marB="0"/>
                </a:tc>
                <a:tc>
                  <a:txBody>
                    <a:bodyPr/>
                    <a:lstStyle/>
                    <a:p>
                      <a:pPr marL="0" marR="0" algn="ctr">
                        <a:spcBef>
                          <a:spcPts val="0"/>
                        </a:spcBef>
                        <a:spcAft>
                          <a:spcPts val="0"/>
                        </a:spcAft>
                      </a:pP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dirty="0">
                          <a:solidFill>
                            <a:schemeClr val="tx1">
                              <a:lumMod val="85000"/>
                              <a:lumOff val="15000"/>
                            </a:schemeClr>
                          </a:solidFill>
                          <a:latin typeface="Calibri" panose="020F0502020204030204" pitchFamily="34" charset="0"/>
                          <a:ea typeface="SimSun"/>
                          <a:cs typeface="Calibri" panose="020F0502020204030204" pitchFamily="34" charset="0"/>
                        </a:rPr>
                        <a:t>$</a:t>
                      </a:r>
                      <a:r>
                        <a:rPr lang="en-US" sz="2000" baseline="0" dirty="0">
                          <a:solidFill>
                            <a:schemeClr val="tx1">
                              <a:lumMod val="85000"/>
                              <a:lumOff val="15000"/>
                            </a:schemeClr>
                          </a:solidFill>
                          <a:latin typeface="Calibri" panose="020F0502020204030204" pitchFamily="34" charset="0"/>
                          <a:ea typeface="SimSun"/>
                          <a:cs typeface="Calibri" panose="020F0502020204030204" pitchFamily="34" charset="0"/>
                        </a:rPr>
                        <a:t> 650.000</a:t>
                      </a:r>
                      <a:endParaRPr lang="en-US" sz="2000" dirty="0">
                        <a:solidFill>
                          <a:schemeClr val="tx1">
                            <a:lumMod val="85000"/>
                            <a:lumOff val="15000"/>
                          </a:schemeClr>
                        </a:solidFill>
                        <a:latin typeface="Calibri" panose="020F0502020204030204" pitchFamily="34" charset="0"/>
                        <a:ea typeface="SimSun"/>
                        <a:cs typeface="Calibri" panose="020F0502020204030204" pitchFamily="34" charset="0"/>
                      </a:endParaRPr>
                    </a:p>
                  </a:txBody>
                  <a:tcPr marL="35396" marR="35396" marT="0" marB="0"/>
                </a:tc>
                <a:tc>
                  <a:txBody>
                    <a:bodyPr/>
                    <a:lstStyle/>
                    <a:p>
                      <a:pPr marL="0" marR="0" algn="ctr">
                        <a:spcBef>
                          <a:spcPts val="0"/>
                        </a:spcBef>
                        <a:spcAft>
                          <a:spcPts val="0"/>
                        </a:spcAft>
                      </a:pPr>
                      <a:endParaRPr lang="en-US" sz="2000" b="1" dirty="0">
                        <a:solidFill>
                          <a:schemeClr val="tx1">
                            <a:lumMod val="85000"/>
                            <a:lumOff val="15000"/>
                          </a:schemeClr>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tx1">
                              <a:lumMod val="85000"/>
                              <a:lumOff val="15000"/>
                            </a:schemeClr>
                          </a:solidFill>
                          <a:latin typeface="Calibri" panose="020F0502020204030204" pitchFamily="34" charset="0"/>
                          <a:ea typeface="SimSun"/>
                          <a:cs typeface="Calibri" panose="020F0502020204030204" pitchFamily="34" charset="0"/>
                        </a:rPr>
                        <a:t>$ 290.000</a:t>
                      </a:r>
                    </a:p>
                  </a:txBody>
                  <a:tcPr marL="35396" marR="35396" marT="0" marB="0"/>
                </a:tc>
                <a:tc>
                  <a:txBody>
                    <a:bodyPr/>
                    <a:lstStyle/>
                    <a:p>
                      <a:pPr marL="0" marR="0" algn="ctr">
                        <a:spcBef>
                          <a:spcPts val="0"/>
                        </a:spcBef>
                        <a:spcAft>
                          <a:spcPts val="0"/>
                        </a:spcAft>
                      </a:pPr>
                      <a:endParaRPr lang="en-US" sz="2000" dirty="0">
                        <a:solidFill>
                          <a:schemeClr val="bg1"/>
                        </a:solidFill>
                        <a:latin typeface="Calibri" panose="020F0502020204030204" pitchFamily="34" charset="0"/>
                        <a:ea typeface="SimSun"/>
                        <a:cs typeface="Calibri" panose="020F0502020204030204" pitchFamily="34" charset="0"/>
                      </a:endParaRPr>
                    </a:p>
                    <a:p>
                      <a:pPr marL="0" marR="0" algn="ctr">
                        <a:spcBef>
                          <a:spcPts val="0"/>
                        </a:spcBef>
                        <a:spcAft>
                          <a:spcPts val="0"/>
                        </a:spcAft>
                      </a:pPr>
                      <a:r>
                        <a:rPr lang="en-US" sz="2000" b="1" dirty="0">
                          <a:solidFill>
                            <a:schemeClr val="bg1"/>
                          </a:solidFill>
                          <a:latin typeface="Calibri" panose="020F0502020204030204" pitchFamily="34" charset="0"/>
                          <a:ea typeface="SimSun"/>
                          <a:cs typeface="Calibri" panose="020F0502020204030204" pitchFamily="34" charset="0"/>
                        </a:rPr>
                        <a:t>$ 3.480.000</a:t>
                      </a:r>
                      <a:endParaRPr lang="en-US" sz="2000" dirty="0">
                        <a:solidFill>
                          <a:schemeClr val="bg1"/>
                        </a:solidFill>
                        <a:latin typeface="Calibri" panose="020F0502020204030204" pitchFamily="34" charset="0"/>
                        <a:ea typeface="SimSun"/>
                        <a:cs typeface="Calibri" panose="020F0502020204030204" pitchFamily="34" charset="0"/>
                      </a:endParaRPr>
                    </a:p>
                  </a:txBody>
                  <a:tcPr marL="35396" marR="35396" marT="0" marB="0">
                    <a:solidFill>
                      <a:schemeClr val="accent6">
                        <a:lumMod val="75000"/>
                      </a:schemeClr>
                    </a:solid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882295960"/>
      </p:ext>
    </p:extLst>
  </p:cSld>
  <p:clrMapOvr>
    <a:masterClrMapping/>
  </p:clrMapOvr>
  <p:transition spd="slow">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5105400" y="1849942"/>
            <a:ext cx="3810000" cy="4293483"/>
          </a:xfrm>
          <a:prstGeom prst="rect">
            <a:avLst/>
          </a:prstGeom>
        </p:spPr>
        <p:txBody>
          <a:bodyPr wrap="square">
            <a:spAutoFit/>
          </a:bodyPr>
          <a:lstStyle/>
          <a:p>
            <a:pPr algn="ctr">
              <a:lnSpc>
                <a:spcPct val="150000"/>
              </a:lnSpc>
            </a:pPr>
            <a:r>
              <a:rPr lang="en-US" sz="2000" b="1" u="sng">
                <a:solidFill>
                  <a:srgbClr val="0070C0"/>
                </a:solidFill>
                <a:latin typeface="Times New Roman" panose="02020603050405020304" pitchFamily="18" charset="0"/>
                <a:cs typeface="Times New Roman" panose="02020603050405020304" pitchFamily="18" charset="0"/>
              </a:rPr>
              <a:t>OVERVIEW</a:t>
            </a:r>
            <a:endParaRPr lang="en-US" sz="2000" b="1" u="sng" dirty="0">
              <a:solidFill>
                <a:srgbClr val="0070C0"/>
              </a:solidFill>
              <a:latin typeface="Times New Roman" panose="02020603050405020304" pitchFamily="18" charset="0"/>
              <a:cs typeface="Times New Roman" panose="02020603050405020304" pitchFamily="18" charset="0"/>
            </a:endParaRPr>
          </a:p>
          <a:p>
            <a:pPr marL="342900" indent="-342900" algn="just">
              <a:lnSpc>
                <a:spcPct val="150000"/>
              </a:lnSpc>
              <a:buFont typeface="Arial" panose="020B0604020202020204" pitchFamily="34" charset="0"/>
              <a:buChar char="•"/>
            </a:pPr>
            <a:r>
              <a:rPr lang="en-US" b="1">
                <a:solidFill>
                  <a:srgbClr val="0070C0"/>
                </a:solidFill>
                <a:latin typeface="Times New Roman" panose="02020603050405020304" pitchFamily="18" charset="0"/>
                <a:cs typeface="Times New Roman" panose="02020603050405020304" pitchFamily="18" charset="0"/>
              </a:rPr>
              <a:t>Total area: 20.776,47 ha</a:t>
            </a:r>
          </a:p>
          <a:p>
            <a:pPr marL="342900" indent="-342900" algn="just">
              <a:lnSpc>
                <a:spcPct val="150000"/>
              </a:lnSpc>
              <a:buFont typeface="Arial" panose="020B0604020202020204" pitchFamily="34" charset="0"/>
              <a:buChar char="•"/>
            </a:pPr>
            <a:r>
              <a:rPr lang="en-US" b="1">
                <a:solidFill>
                  <a:srgbClr val="0070C0"/>
                </a:solidFill>
                <a:latin typeface="Times New Roman" panose="02020603050405020304" pitchFamily="18" charset="0"/>
                <a:cs typeface="Times New Roman" panose="02020603050405020304" pitchFamily="18" charset="0"/>
              </a:rPr>
              <a:t>One of 18 along coastline economic zones in the country. 7km from Vinh international airport, 10 km from Cua Lo seaport, 15km from Vinh Station.</a:t>
            </a:r>
          </a:p>
          <a:p>
            <a:pPr marL="342900" indent="-342900" algn="just">
              <a:lnSpc>
                <a:spcPct val="150000"/>
              </a:lnSpc>
              <a:buFont typeface="Arial" panose="020B0604020202020204" pitchFamily="34" charset="0"/>
              <a:buChar char="•"/>
            </a:pPr>
            <a:r>
              <a:rPr lang="en-US" b="1">
                <a:solidFill>
                  <a:srgbClr val="0070C0"/>
                </a:solidFill>
                <a:latin typeface="Times New Roman" panose="02020603050405020304" pitchFamily="18" charset="0"/>
                <a:cs typeface="Times New Roman" panose="02020603050405020304" pitchFamily="18" charset="0"/>
              </a:rPr>
              <a:t>Enjoying highest investment incentive policies of Vietnamese Goevernment</a:t>
            </a:r>
            <a:r>
              <a:rPr lang="en-US" b="1" dirty="0">
                <a:solidFill>
                  <a:srgbClr val="0070C0"/>
                </a:solidFill>
                <a:latin typeface="Calibri" panose="020F0502020204030204" pitchFamily="34" charset="0"/>
              </a:rPr>
              <a:t>.</a:t>
            </a:r>
            <a:endParaRPr lang="en-US" b="1">
              <a:solidFill>
                <a:srgbClr val="0070C0"/>
              </a:solidFill>
              <a:latin typeface="Times New Roman" panose="02020603050405020304" pitchFamily="18" charset="0"/>
              <a:cs typeface="Times New Roman" panose="02020603050405020304" pitchFamily="18" charset="0"/>
            </a:endParaRPr>
          </a:p>
        </p:txBody>
      </p:sp>
      <p:sp>
        <p:nvSpPr>
          <p:cNvPr id="50" name="Rectangle 31"/>
          <p:cNvSpPr>
            <a:spLocks noChangeArrowheads="1"/>
          </p:cNvSpPr>
          <p:nvPr/>
        </p:nvSpPr>
        <p:spPr bwMode="auto">
          <a:xfrm>
            <a:off x="381000" y="1676400"/>
            <a:ext cx="4495800" cy="4191000"/>
          </a:xfrm>
          <a:custGeom>
            <a:avLst/>
            <a:gdLst>
              <a:gd name="connsiteX0" fmla="*/ 0 w 4495800"/>
              <a:gd name="connsiteY0" fmla="*/ 0 h 4191000"/>
              <a:gd name="connsiteX1" fmla="*/ 4495800 w 4495800"/>
              <a:gd name="connsiteY1" fmla="*/ 0 h 4191000"/>
              <a:gd name="connsiteX2" fmla="*/ 4495800 w 4495800"/>
              <a:gd name="connsiteY2" fmla="*/ 4191000 h 4191000"/>
              <a:gd name="connsiteX3" fmla="*/ 0 w 4495800"/>
              <a:gd name="connsiteY3" fmla="*/ 4191000 h 4191000"/>
              <a:gd name="connsiteX4" fmla="*/ 0 w 4495800"/>
              <a:gd name="connsiteY4" fmla="*/ 0 h 4191000"/>
              <a:gd name="connsiteX0" fmla="*/ 0 w 4495800"/>
              <a:gd name="connsiteY0" fmla="*/ 0 h 4191000"/>
              <a:gd name="connsiteX1" fmla="*/ 4487008 w 4495800"/>
              <a:gd name="connsiteY1" fmla="*/ 17585 h 4191000"/>
              <a:gd name="connsiteX2" fmla="*/ 4495800 w 4495800"/>
              <a:gd name="connsiteY2" fmla="*/ 4191000 h 4191000"/>
              <a:gd name="connsiteX3" fmla="*/ 0 w 4495800"/>
              <a:gd name="connsiteY3" fmla="*/ 4191000 h 4191000"/>
              <a:gd name="connsiteX4" fmla="*/ 0 w 4495800"/>
              <a:gd name="connsiteY4" fmla="*/ 0 h 419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5800" h="4191000">
                <a:moveTo>
                  <a:pt x="0" y="0"/>
                </a:moveTo>
                <a:lnTo>
                  <a:pt x="4487008" y="17585"/>
                </a:lnTo>
                <a:cubicBezTo>
                  <a:pt x="4489939" y="1408723"/>
                  <a:pt x="4492869" y="2799862"/>
                  <a:pt x="4495800" y="4191000"/>
                </a:cubicBezTo>
                <a:lnTo>
                  <a:pt x="0" y="4191000"/>
                </a:lnTo>
                <a:lnTo>
                  <a:pt x="0" y="0"/>
                </a:lnTo>
                <a:close/>
              </a:path>
            </a:pathLst>
          </a:custGeom>
          <a:blipFill dpi="0" rotWithShape="1">
            <a:blip r:embed="rId3">
              <a:extLst>
                <a:ext uri="{28A0092B-C50C-407E-A947-70E740481C1C}">
                  <a14:useLocalDpi xmlns:a14="http://schemas.microsoft.com/office/drawing/2010/main" val="0"/>
                </a:ext>
              </a:extLst>
            </a:blip>
            <a:srcRect/>
            <a:stretch>
              <a:fillRect/>
            </a:stretch>
          </a:blip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a:p>
        </p:txBody>
      </p:sp>
      <p:sp>
        <p:nvSpPr>
          <p:cNvPr id="7" name="Title 1"/>
          <p:cNvSpPr>
            <a:spLocks noGrp="1"/>
          </p:cNvSpPr>
          <p:nvPr>
            <p:ph type="title"/>
          </p:nvPr>
        </p:nvSpPr>
        <p:spPr>
          <a:xfrm>
            <a:off x="0" y="1524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DONG NAM ECONOMIC ZONE</a:t>
            </a:r>
            <a:endParaRPr lang="en-US"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672324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5">
                                            <p:txEl>
                                              <p:pRg st="2" end="2"/>
                                            </p:txEl>
                                          </p:spTgt>
                                        </p:tgtEl>
                                        <p:attrNameLst>
                                          <p:attrName>style.visibility</p:attrName>
                                        </p:attrNameLst>
                                      </p:cBhvr>
                                      <p:to>
                                        <p:strVal val="visible"/>
                                      </p:to>
                                    </p:set>
                                    <p:animEffect transition="in" filter="fade">
                                      <p:cBhvr>
                                        <p:cTn id="11" dur="500"/>
                                        <p:tgtEl>
                                          <p:spTgt spid="5">
                                            <p:txEl>
                                              <p:pRg st="2" end="2"/>
                                            </p:txEl>
                                          </p:spTgt>
                                        </p:tgtEl>
                                      </p:cBhvr>
                                    </p:animEffect>
                                    <p:anim calcmode="lin" valueType="num">
                                      <p:cBhvr>
                                        <p:cTn id="12"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p:cTn id="13" dur="500" fill="hold"/>
                                        <p:tgtEl>
                                          <p:spTgt spid="5">
                                            <p:txEl>
                                              <p:pRg st="2" end="2"/>
                                            </p:txEl>
                                          </p:spTgt>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nodeType="after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Effect transition="in" filter="fade">
                                      <p:cBhvr>
                                        <p:cTn id="17" dur="500"/>
                                        <p:tgtEl>
                                          <p:spTgt spid="5">
                                            <p:txEl>
                                              <p:pRg st="1" end="1"/>
                                            </p:txEl>
                                          </p:spTgt>
                                        </p:tgtEl>
                                      </p:cBhvr>
                                    </p:animEffect>
                                    <p:anim calcmode="lin" valueType="num">
                                      <p:cBhvr>
                                        <p:cTn id="18"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p:cTn id="19" dur="500" fill="hold"/>
                                        <p:tgtEl>
                                          <p:spTgt spid="5">
                                            <p:txEl>
                                              <p:pRg st="1" end="1"/>
                                            </p:txEl>
                                          </p:spTgt>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nodeType="after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fade">
                                      <p:cBhvr>
                                        <p:cTn id="23" dur="500"/>
                                        <p:tgtEl>
                                          <p:spTgt spid="5">
                                            <p:txEl>
                                              <p:pRg st="0" end="0"/>
                                            </p:txEl>
                                          </p:spTgt>
                                        </p:tgtEl>
                                      </p:cBhvr>
                                    </p:animEffect>
                                    <p:anim calcmode="lin" valueType="num">
                                      <p:cBhvr>
                                        <p:cTn id="24"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25" dur="5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nodeType="afterEffect">
                                  <p:stCondLst>
                                    <p:cond delay="0"/>
                                  </p:stCondLst>
                                  <p:childTnLst>
                                    <p:set>
                                      <p:cBhvr>
                                        <p:cTn id="28" dur="1" fill="hold">
                                          <p:stCondLst>
                                            <p:cond delay="0"/>
                                          </p:stCondLst>
                                        </p:cTn>
                                        <p:tgtEl>
                                          <p:spTgt spid="5">
                                            <p:txEl>
                                              <p:pRg st="3" end="3"/>
                                            </p:txEl>
                                          </p:spTgt>
                                        </p:tgtEl>
                                        <p:attrNameLst>
                                          <p:attrName>style.visibility</p:attrName>
                                        </p:attrNameLst>
                                      </p:cBhvr>
                                      <p:to>
                                        <p:strVal val="visible"/>
                                      </p:to>
                                    </p:set>
                                    <p:animEffect transition="in" filter="fade">
                                      <p:cBhvr>
                                        <p:cTn id="29" dur="500"/>
                                        <p:tgtEl>
                                          <p:spTgt spid="5">
                                            <p:txEl>
                                              <p:pRg st="3" end="3"/>
                                            </p:txEl>
                                          </p:spTgt>
                                        </p:tgtEl>
                                      </p:cBhvr>
                                    </p:animEffect>
                                    <p:anim calcmode="lin" valueType="num">
                                      <p:cBhvr>
                                        <p:cTn id="30"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p:cTn id="31" dur="500" fill="hold"/>
                                        <p:tgtEl>
                                          <p:spTgt spid="5">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a:xfrm>
            <a:off x="-2059" y="76200"/>
            <a:ext cx="9143999" cy="762000"/>
          </a:xfrm>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INDUSTRIAL ZONE</a:t>
            </a:r>
            <a:endParaRPr lang="en-US" b="1"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3" name="Rectangle 2"/>
          <p:cNvSpPr/>
          <p:nvPr/>
        </p:nvSpPr>
        <p:spPr>
          <a:xfrm>
            <a:off x="304800" y="1447800"/>
            <a:ext cx="3505200" cy="4745915"/>
          </a:xfrm>
          <a:prstGeom prst="rect">
            <a:avLst/>
          </a:prstGeom>
        </p:spPr>
        <p:txBody>
          <a:bodyPr wrap="square">
            <a:spAutoFit/>
          </a:bodyPr>
          <a:lstStyle/>
          <a:p>
            <a:pPr marL="152396" indent="0" algn="just" fontAlgn="base">
              <a:lnSpc>
                <a:spcPct val="120000"/>
              </a:lnSpc>
              <a:buNone/>
            </a:pPr>
            <a:r>
              <a:rPr lang="en-US" b="1">
                <a:solidFill>
                  <a:srgbClr val="0070C0"/>
                </a:solidFill>
                <a:latin typeface="Times New Roman" panose="02020603050405020304" pitchFamily="18" charset="0"/>
                <a:cs typeface="Times New Roman" panose="02020603050405020304" pitchFamily="18" charset="0"/>
              </a:rPr>
              <a:t>Nghe An has 11 industrial zones, of which 03 key industrial zones of the province have completed their infrastructure and ready for use, including:</a:t>
            </a:r>
          </a:p>
          <a:p>
            <a:pPr marL="152396" indent="0" fontAlgn="base">
              <a:lnSpc>
                <a:spcPct val="120000"/>
              </a:lnSpc>
              <a:buNone/>
            </a:pPr>
            <a:r>
              <a:rPr lang="en-US" b="1">
                <a:solidFill>
                  <a:srgbClr val="0070C0"/>
                </a:solidFill>
                <a:latin typeface="Times New Roman" panose="02020603050405020304" pitchFamily="18" charset="0"/>
                <a:cs typeface="Times New Roman" panose="02020603050405020304" pitchFamily="18" charset="0"/>
              </a:rPr>
              <a:t>+ VSIP Nghe An integrated township and industrial zone: 750ha (Industrial Park 367.6ha; Commercial &amp; Residential area 382.4ha)</a:t>
            </a:r>
          </a:p>
          <a:p>
            <a:pPr marL="152396" indent="0" algn="just" fontAlgn="base">
              <a:lnSpc>
                <a:spcPct val="120000"/>
              </a:lnSpc>
              <a:buNone/>
            </a:pPr>
            <a:r>
              <a:rPr lang="en-US" b="1">
                <a:solidFill>
                  <a:srgbClr val="0070C0"/>
                </a:solidFill>
                <a:latin typeface="Times New Roman" panose="02020603050405020304" pitchFamily="18" charset="0"/>
                <a:cs typeface="Times New Roman" panose="02020603050405020304" pitchFamily="18" charset="0"/>
              </a:rPr>
              <a:t>+ WHA Industrial Zone-1 Nghe An : 498 ha</a:t>
            </a:r>
          </a:p>
          <a:p>
            <a:pPr marL="152396" indent="0" algn="just" fontAlgn="base">
              <a:lnSpc>
                <a:spcPct val="120000"/>
              </a:lnSpc>
              <a:buNone/>
            </a:pPr>
            <a:r>
              <a:rPr lang="en-US" b="1">
                <a:solidFill>
                  <a:srgbClr val="0070C0"/>
                </a:solidFill>
                <a:latin typeface="Times New Roman" panose="02020603050405020304" pitchFamily="18" charset="0"/>
                <a:cs typeface="Times New Roman" panose="02020603050405020304" pitchFamily="18" charset="0"/>
              </a:rPr>
              <a:t>+ Hoang Mai I Industrial Zone: 264.77 ha</a:t>
            </a:r>
            <a:endParaRPr lang="vi-VN" b="1" dirty="0">
              <a:solidFill>
                <a:srgbClr val="0070C0"/>
              </a:solidFill>
              <a:latin typeface="Times New Roman" panose="02020603050405020304" pitchFamily="18" charset="0"/>
              <a:cs typeface="Times New Roman" panose="02020603050405020304" pitchFamily="18" charset="0"/>
            </a:endParaRPr>
          </a:p>
        </p:txBody>
      </p:sp>
      <p:pic>
        <p:nvPicPr>
          <p:cNvPr id="8" name="Picture 2"/>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6400800" y="1305697"/>
            <a:ext cx="2209800" cy="1841479"/>
          </a:xfrm>
          <a:prstGeom prst="hexagon">
            <a:avLst/>
          </a:prstGeom>
          <a:noFill/>
          <a:extLst>
            <a:ext uri="{909E8E84-426E-40DD-AFC4-6F175D3DCCD1}">
              <a14:hiddenFill xmlns:a14="http://schemas.microsoft.com/office/drawing/2010/main">
                <a:solidFill>
                  <a:srgbClr val="FFFFFF"/>
                </a:solidFill>
              </a14:hiddenFill>
            </a:ext>
          </a:extLst>
        </p:spPr>
      </p:pic>
      <p:pic>
        <p:nvPicPr>
          <p:cNvPr id="9" name="Picture 6"/>
          <p:cNvPicPr>
            <a:picLocks noChangeAspect="1" noChangeArrowheads="1"/>
          </p:cNvPicPr>
          <p:nvPr/>
        </p:nvPicPr>
        <p:blipFill>
          <a:blip r:embed="rId4" cstate="print">
            <a:extLst>
              <a:ext uri="{28A0092B-C50C-407E-A947-70E740481C1C}">
                <a14:useLocalDpi xmlns:a14="http://schemas.microsoft.com/office/drawing/2010/main" val="0"/>
              </a:ext>
            </a:extLst>
          </a:blip>
          <a:stretch>
            <a:fillRect/>
          </a:stretch>
        </p:blipFill>
        <p:spPr bwMode="auto">
          <a:xfrm>
            <a:off x="6400800" y="3429000"/>
            <a:ext cx="2258044" cy="1935892"/>
          </a:xfrm>
          <a:prstGeom prst="hexagon">
            <a:avLst/>
          </a:prstGeom>
          <a:noFill/>
          <a:extLst>
            <a:ext uri="{909E8E84-426E-40DD-AFC4-6F175D3DCCD1}">
              <a14:hiddenFill xmlns:a14="http://schemas.microsoft.com/office/drawing/2010/main">
                <a:solidFill>
                  <a:srgbClr val="FFFFFF"/>
                </a:solidFill>
              </a14:hiddenFill>
            </a:ext>
          </a:extLst>
        </p:spPr>
      </p:pic>
      <p:pic>
        <p:nvPicPr>
          <p:cNvPr id="10" name="Picture 4"/>
          <p:cNvPicPr>
            <a:picLocks noChangeAspect="1" noChangeArrowheads="1"/>
          </p:cNvPicPr>
          <p:nvPr/>
        </p:nvPicPr>
        <p:blipFill>
          <a:blip r:embed="rId5" cstate="print">
            <a:extLst>
              <a:ext uri="{28A0092B-C50C-407E-A947-70E740481C1C}">
                <a14:useLocalDpi xmlns:a14="http://schemas.microsoft.com/office/drawing/2010/main" val="0"/>
              </a:ext>
            </a:extLst>
          </a:blip>
          <a:stretch>
            <a:fillRect/>
          </a:stretch>
        </p:blipFill>
        <p:spPr bwMode="auto">
          <a:xfrm>
            <a:off x="4267200" y="2312663"/>
            <a:ext cx="2258044" cy="1950851"/>
          </a:xfrm>
          <a:prstGeom prst="hexagon">
            <a:avLst/>
          </a:prstGeom>
          <a:noFill/>
          <a:extLst>
            <a:ext uri="{909E8E84-426E-40DD-AFC4-6F175D3DCCD1}">
              <a14:hiddenFill xmlns:a14="http://schemas.microsoft.com/office/drawing/2010/main">
                <a:solidFill>
                  <a:srgbClr val="FFFFFF"/>
                </a:solidFill>
              </a14:hiddenFill>
            </a:ext>
          </a:extLst>
        </p:spPr>
      </p:pic>
      <p:pic>
        <p:nvPicPr>
          <p:cNvPr id="11" name="Picture 8"/>
          <p:cNvPicPr>
            <a:picLocks noChangeAspect="1" noChangeArrowheads="1"/>
          </p:cNvPicPr>
          <p:nvPr/>
        </p:nvPicPr>
        <p:blipFill>
          <a:blip r:embed="rId6" cstate="print">
            <a:extLst>
              <a:ext uri="{28A0092B-C50C-407E-A947-70E740481C1C}">
                <a14:useLocalDpi xmlns:a14="http://schemas.microsoft.com/office/drawing/2010/main" val="0"/>
              </a:ext>
            </a:extLst>
          </a:blip>
          <a:stretch>
            <a:fillRect/>
          </a:stretch>
        </p:blipFill>
        <p:spPr bwMode="auto">
          <a:xfrm>
            <a:off x="4419600" y="4545338"/>
            <a:ext cx="2217165" cy="1931662"/>
          </a:xfrm>
          <a:prstGeom prst="hexagon">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8355052"/>
      </p:ext>
    </p:extLst>
  </p:cSld>
  <p:clrMapOvr>
    <a:masterClrMapping/>
  </p:clrMapOvr>
  <p:transition spd="slow">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INVESTMENT INCENTIVE POLICY IN INDUSTRIAL ZONE</a:t>
            </a:r>
            <a:endParaRPr lang="en-US" dirty="0">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4" name="AutoShape 3"/>
          <p:cNvSpPr>
            <a:spLocks noChangeArrowheads="1"/>
          </p:cNvSpPr>
          <p:nvPr/>
        </p:nvSpPr>
        <p:spPr bwMode="auto">
          <a:xfrm>
            <a:off x="4864407" y="3175337"/>
            <a:ext cx="2133600" cy="3048000"/>
          </a:xfrm>
          <a:prstGeom prst="roundRect">
            <a:avLst>
              <a:gd name="adj" fmla="val 13745"/>
            </a:avLst>
          </a:prstGeom>
          <a:solidFill>
            <a:srgbClr val="FFFFFF">
              <a:alpha val="31000"/>
            </a:srgbClr>
          </a:solidFill>
          <a:ln w="38100">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l"/>
            <a:endParaRPr lang="en-US" altLang="en-US" sz="1400" dirty="0">
              <a:solidFill>
                <a:srgbClr val="000000"/>
              </a:solidFill>
              <a:latin typeface="Verdana" panose="020B0604030504040204" pitchFamily="34" charset="0"/>
            </a:endParaRPr>
          </a:p>
        </p:txBody>
      </p:sp>
      <p:sp>
        <p:nvSpPr>
          <p:cNvPr id="5" name="AutoShape 4"/>
          <p:cNvSpPr>
            <a:spLocks noChangeArrowheads="1"/>
          </p:cNvSpPr>
          <p:nvPr/>
        </p:nvSpPr>
        <p:spPr bwMode="auto">
          <a:xfrm>
            <a:off x="2303179" y="3160293"/>
            <a:ext cx="1972235" cy="3048000"/>
          </a:xfrm>
          <a:prstGeom prst="roundRect">
            <a:avLst>
              <a:gd name="adj" fmla="val 13745"/>
            </a:avLst>
          </a:prstGeom>
          <a:noFill/>
          <a:ln w="38100">
            <a:solidFill>
              <a:srgbClr val="C0C0C0"/>
            </a:solidFill>
            <a:round/>
            <a:headEnd/>
            <a:tailEnd/>
          </a:ln>
          <a:effectLst/>
          <a:extLst>
            <a:ext uri="{909E8E84-426E-40DD-AFC4-6F175D3DCCD1}">
              <a14:hiddenFill xmlns:a14="http://schemas.microsoft.com/office/drawing/2010/main">
                <a:solidFill>
                  <a:srgbClr val="C0C0C0">
                    <a:alpha val="31000"/>
                  </a:srgb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lvl="0"/>
            <a:endParaRPr lang="en-US" dirty="0">
              <a:solidFill>
                <a:schemeClr val="accent1">
                  <a:lumMod val="50000"/>
                </a:schemeClr>
              </a:solidFill>
              <a:latin typeface="Calibri" panose="020F0502020204030204" pitchFamily="34" charset="0"/>
              <a:cs typeface="Calibri" panose="020F0502020204030204" pitchFamily="34" charset="0"/>
            </a:endParaRPr>
          </a:p>
        </p:txBody>
      </p:sp>
      <p:grpSp>
        <p:nvGrpSpPr>
          <p:cNvPr id="6" name="Group 5"/>
          <p:cNvGrpSpPr/>
          <p:nvPr/>
        </p:nvGrpSpPr>
        <p:grpSpPr>
          <a:xfrm>
            <a:off x="2488611" y="1524000"/>
            <a:ext cx="5327953" cy="1165005"/>
            <a:chOff x="790013" y="1754094"/>
            <a:chExt cx="5001187" cy="1165005"/>
          </a:xfrm>
        </p:grpSpPr>
        <p:sp>
          <p:nvSpPr>
            <p:cNvPr id="7" name="Rectangle 6"/>
            <p:cNvSpPr>
              <a:spLocks noChangeArrowheads="1"/>
            </p:cNvSpPr>
            <p:nvPr/>
          </p:nvSpPr>
          <p:spPr bwMode="gray">
            <a:xfrm rot="3419336">
              <a:off x="836770" y="1707337"/>
              <a:ext cx="1087718" cy="1181232"/>
            </a:xfrm>
            <a:prstGeom prst="rect">
              <a:avLst/>
            </a:prstGeom>
            <a:gradFill rotWithShape="1">
              <a:gsLst>
                <a:gs pos="0">
                  <a:srgbClr val="FF6600"/>
                </a:gs>
                <a:gs pos="100000">
                  <a:srgbClr val="FF6600">
                    <a:gamma/>
                    <a:shade val="46275"/>
                    <a:invGamma/>
                  </a:srgbClr>
                </a:gs>
              </a:gsLst>
              <a:lin ang="5400000" scaled="1"/>
            </a:gradFill>
            <a:ln w="9525">
              <a:miter lim="800000"/>
              <a:headEnd/>
              <a:tailEnd/>
            </a:ln>
            <a:effectLst/>
            <a:scene3d>
              <a:camera prst="legacyPerspectiveFront">
                <a:rot lat="0" lon="1500000" rev="0"/>
              </a:camera>
              <a:lightRig rig="legacyFlat4" dir="b"/>
            </a:scene3d>
            <a:sp3d extrusionH="887400" prstMaterial="legacyMatte">
              <a:bevelT w="13500" h="13500" prst="angle"/>
              <a:bevelB w="13500" h="13500" prst="angle"/>
              <a:extrusionClr>
                <a:srgbClr val="FF6600"/>
              </a:extrusionClr>
              <a:contourClr>
                <a:srgbClr val="FF6600"/>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p>
              <a:endParaRPr lang="en-US"/>
            </a:p>
          </p:txBody>
        </p:sp>
        <p:grpSp>
          <p:nvGrpSpPr>
            <p:cNvPr id="8" name="Group 7"/>
            <p:cNvGrpSpPr>
              <a:grpSpLocks/>
            </p:cNvGrpSpPr>
            <p:nvPr/>
          </p:nvGrpSpPr>
          <p:grpSpPr bwMode="auto">
            <a:xfrm>
              <a:off x="2332177" y="1960432"/>
              <a:ext cx="909361" cy="491638"/>
              <a:chOff x="2157" y="3519"/>
              <a:chExt cx="388" cy="772"/>
            </a:xfrm>
          </p:grpSpPr>
          <p:sp>
            <p:nvSpPr>
              <p:cNvPr id="23" name="Rectangle 9"/>
              <p:cNvSpPr>
                <a:spLocks noChangeArrowheads="1"/>
              </p:cNvSpPr>
              <p:nvPr/>
            </p:nvSpPr>
            <p:spPr bwMode="gray">
              <a:xfrm>
                <a:off x="2157" y="4049"/>
                <a:ext cx="388" cy="242"/>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 name="Oval 11"/>
              <p:cNvSpPr>
                <a:spLocks noChangeArrowheads="1"/>
              </p:cNvSpPr>
              <p:nvPr/>
            </p:nvSpPr>
            <p:spPr bwMode="gray">
              <a:xfrm>
                <a:off x="2438" y="3519"/>
                <a:ext cx="20" cy="69"/>
              </a:xfrm>
              <a:prstGeom prst="ellipse">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 name="Rectangle 12"/>
            <p:cNvSpPr>
              <a:spLocks noChangeArrowheads="1"/>
            </p:cNvSpPr>
            <p:nvPr/>
          </p:nvSpPr>
          <p:spPr bwMode="gray">
            <a:xfrm rot="3419336">
              <a:off x="3251013" y="1784624"/>
              <a:ext cx="1087718" cy="1181232"/>
            </a:xfrm>
            <a:prstGeom prst="rect">
              <a:avLst/>
            </a:prstGeom>
            <a:solidFill>
              <a:srgbClr val="5491D4"/>
            </a:solidFill>
            <a:ln w="9525">
              <a:miter lim="800000"/>
              <a:headEnd/>
              <a:tailEnd/>
            </a:ln>
            <a:effectLst/>
            <a:scene3d>
              <a:camera prst="legacyPerspectiveFront">
                <a:rot lat="0" lon="1500000" rev="0"/>
              </a:camera>
              <a:lightRig rig="legacyFlat4" dir="b"/>
            </a:scene3d>
            <a:sp3d extrusionH="887400" prstMaterial="legacyMatte">
              <a:bevelT w="13500" h="13500" prst="angle"/>
              <a:bevelB w="13500" h="13500" prst="angle"/>
              <a:extrusionClr>
                <a:srgbClr val="5491D4"/>
              </a:extrusionClr>
              <a:contourClr>
                <a:srgbClr val="5491D4"/>
              </a:contour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p>
              <a:endParaRPr lang="en-US"/>
            </a:p>
          </p:txBody>
        </p:sp>
        <p:sp>
          <p:nvSpPr>
            <p:cNvPr id="21" name="Oval 17"/>
            <p:cNvSpPr>
              <a:spLocks noChangeArrowheads="1"/>
            </p:cNvSpPr>
            <p:nvPr/>
          </p:nvSpPr>
          <p:spPr bwMode="gray">
            <a:xfrm>
              <a:off x="5015696" y="1960444"/>
              <a:ext cx="46874" cy="43942"/>
            </a:xfrm>
            <a:prstGeom prst="ellipse">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Text Box 25"/>
            <p:cNvSpPr txBox="1">
              <a:spLocks noChangeArrowheads="1"/>
            </p:cNvSpPr>
            <p:nvPr/>
          </p:nvSpPr>
          <p:spPr bwMode="gray">
            <a:xfrm>
              <a:off x="884457" y="1944469"/>
              <a:ext cx="100037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1600" b="1">
                  <a:solidFill>
                    <a:srgbClr val="FFFFFF"/>
                  </a:solidFill>
                </a:rPr>
                <a:t>Corporate </a:t>
              </a:r>
            </a:p>
            <a:p>
              <a:pPr algn="ctr"/>
              <a:r>
                <a:rPr lang="en-US" altLang="en-US" sz="1600" b="1">
                  <a:solidFill>
                    <a:srgbClr val="FFFFFF"/>
                  </a:solidFill>
                </a:rPr>
                <a:t>income tax</a:t>
              </a:r>
              <a:endParaRPr lang="en-US" altLang="en-US" sz="1600" b="1" dirty="0">
                <a:solidFill>
                  <a:srgbClr val="FFFFFF"/>
                </a:solidFill>
              </a:endParaRPr>
            </a:p>
          </p:txBody>
        </p:sp>
        <p:sp>
          <p:nvSpPr>
            <p:cNvPr id="27" name="Text Box 26"/>
            <p:cNvSpPr txBox="1">
              <a:spLocks noChangeArrowheads="1"/>
            </p:cNvSpPr>
            <p:nvPr/>
          </p:nvSpPr>
          <p:spPr bwMode="gray">
            <a:xfrm>
              <a:off x="3419693" y="2128676"/>
              <a:ext cx="96011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1600" b="1">
                  <a:solidFill>
                    <a:srgbClr val="FFFFFF"/>
                  </a:solidFill>
                </a:rPr>
                <a:t>Import tax</a:t>
              </a:r>
              <a:endParaRPr lang="en-US" altLang="en-US" sz="1600" b="1" dirty="0">
                <a:solidFill>
                  <a:srgbClr val="FFFFFF"/>
                </a:solidFill>
              </a:endParaRPr>
            </a:p>
          </p:txBody>
        </p:sp>
        <p:sp>
          <p:nvSpPr>
            <p:cNvPr id="28" name="Text Box 27"/>
            <p:cNvSpPr txBox="1">
              <a:spLocks noChangeArrowheads="1"/>
            </p:cNvSpPr>
            <p:nvPr/>
          </p:nvSpPr>
          <p:spPr bwMode="gray">
            <a:xfrm>
              <a:off x="5039071" y="1855694"/>
              <a:ext cx="75212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1600" b="1" dirty="0">
                  <a:solidFill>
                    <a:srgbClr val="FFFFFF"/>
                  </a:solidFill>
                </a:rPr>
                <a:t>THUẾ</a:t>
              </a:r>
            </a:p>
            <a:p>
              <a:pPr algn="ctr"/>
              <a:r>
                <a:rPr lang="en-US" altLang="en-US" sz="1600" b="1" dirty="0">
                  <a:solidFill>
                    <a:srgbClr val="FFFFFF"/>
                  </a:solidFill>
                </a:rPr>
                <a:t>TNCN</a:t>
              </a:r>
            </a:p>
          </p:txBody>
        </p:sp>
      </p:grpSp>
      <p:sp>
        <p:nvSpPr>
          <p:cNvPr id="33" name="TextBox 32"/>
          <p:cNvSpPr txBox="1"/>
          <p:nvPr/>
        </p:nvSpPr>
        <p:spPr>
          <a:xfrm>
            <a:off x="2357717" y="3391631"/>
            <a:ext cx="1863158" cy="2585323"/>
          </a:xfrm>
          <a:prstGeom prst="rect">
            <a:avLst/>
          </a:prstGeom>
          <a:noFill/>
        </p:spPr>
        <p:txBody>
          <a:bodyPr wrap="square" rtlCol="0" anchor="ctr">
            <a:spAutoFit/>
          </a:bodyPr>
          <a:lstStyle/>
          <a:p>
            <a:pPr lvl="0" algn="just"/>
            <a:r>
              <a:rPr lang="en-US" b="1">
                <a:solidFill>
                  <a:srgbClr val="0070C0"/>
                </a:solidFill>
                <a:latin typeface="Times New Roman" panose="02020603050405020304" pitchFamily="18" charset="0"/>
                <a:cs typeface="Times New Roman" panose="02020603050405020304" pitchFamily="18" charset="0"/>
              </a:rPr>
              <a:t>- 10% tax rate for the first 15 years.</a:t>
            </a:r>
          </a:p>
          <a:p>
            <a:pPr lvl="0"/>
            <a:r>
              <a:rPr lang="en-US" b="1">
                <a:solidFill>
                  <a:srgbClr val="0070C0"/>
                </a:solidFill>
                <a:latin typeface="Times New Roman" panose="02020603050405020304" pitchFamily="18" charset="0"/>
                <a:cs typeface="Times New Roman" panose="02020603050405020304" pitchFamily="18" charset="0"/>
              </a:rPr>
              <a:t>- Tax-free for 4 years, since have taxable income.</a:t>
            </a:r>
          </a:p>
          <a:p>
            <a:pPr lvl="0"/>
            <a:r>
              <a:rPr lang="en-US" b="1">
                <a:solidFill>
                  <a:srgbClr val="0070C0"/>
                </a:solidFill>
                <a:latin typeface="Times New Roman" panose="02020603050405020304" pitchFamily="18" charset="0"/>
                <a:cs typeface="Times New Roman" panose="02020603050405020304" pitchFamily="18" charset="0"/>
              </a:rPr>
              <a:t>- 50% tax reduction for the next 9 years.</a:t>
            </a:r>
            <a:endParaRPr lang="en-US" dirty="0"/>
          </a:p>
        </p:txBody>
      </p:sp>
      <p:sp>
        <p:nvSpPr>
          <p:cNvPr id="35" name="TextBox 34"/>
          <p:cNvSpPr txBox="1"/>
          <p:nvPr/>
        </p:nvSpPr>
        <p:spPr>
          <a:xfrm>
            <a:off x="4960845" y="3267410"/>
            <a:ext cx="1940724" cy="2708434"/>
          </a:xfrm>
          <a:prstGeom prst="rect">
            <a:avLst/>
          </a:prstGeom>
          <a:noFill/>
        </p:spPr>
        <p:txBody>
          <a:bodyPr wrap="square" rtlCol="0">
            <a:spAutoFit/>
          </a:bodyPr>
          <a:lstStyle/>
          <a:p>
            <a:pPr lvl="0"/>
            <a:r>
              <a:rPr lang="en-US" sz="1700" b="1">
                <a:solidFill>
                  <a:srgbClr val="0070C0"/>
                </a:solidFill>
                <a:latin typeface="Times New Roman" panose="02020603050405020304" pitchFamily="18" charset="0"/>
                <a:cs typeface="Times New Roman" panose="02020603050405020304" pitchFamily="18" charset="0"/>
              </a:rPr>
              <a:t>- Tax-free for machinery and equipment to create fixed assets.</a:t>
            </a:r>
          </a:p>
          <a:p>
            <a:pPr lvl="0"/>
            <a:r>
              <a:rPr lang="en-US" sz="1700" b="1">
                <a:solidFill>
                  <a:srgbClr val="0070C0"/>
                </a:solidFill>
                <a:latin typeface="Times New Roman" panose="02020603050405020304" pitchFamily="18" charset="0"/>
                <a:cs typeface="Times New Roman" panose="02020603050405020304" pitchFamily="18" charset="0"/>
              </a:rPr>
              <a:t>-05 years free for raw materials, supplies and components which cannot be roduced domestically.</a:t>
            </a:r>
            <a:endParaRPr lang="en-US" sz="1700" b="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5652356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000" b="1"/>
              <a:t>BIG FDI PROJECTS INVESTMENT IN NGHE AN PROVINCE IN 2020 AND IN 2021</a:t>
            </a:r>
            <a:endParaRPr lang="en-US" sz="2000" dirty="0"/>
          </a:p>
        </p:txBody>
      </p:sp>
      <p:graphicFrame>
        <p:nvGraphicFramePr>
          <p:cNvPr id="5" name="Table 4"/>
          <p:cNvGraphicFramePr>
            <a:graphicFrameLocks noGrp="1"/>
          </p:cNvGraphicFramePr>
          <p:nvPr>
            <p:extLst>
              <p:ext uri="{D42A27DB-BD31-4B8C-83A1-F6EECF244321}">
                <p14:modId xmlns:p14="http://schemas.microsoft.com/office/powerpoint/2010/main" val="2636159293"/>
              </p:ext>
            </p:extLst>
          </p:nvPr>
        </p:nvGraphicFramePr>
        <p:xfrm>
          <a:off x="381000" y="1752600"/>
          <a:ext cx="8608782" cy="2832793"/>
        </p:xfrm>
        <a:graphic>
          <a:graphicData uri="http://schemas.openxmlformats.org/drawingml/2006/table">
            <a:tbl>
              <a:tblPr firstRow="1" firstCol="1" bandRow="1">
                <a:tableStyleId>{5C22544A-7EE6-4342-B048-85BDC9FD1C3A}</a:tableStyleId>
              </a:tblPr>
              <a:tblGrid>
                <a:gridCol w="615362">
                  <a:extLst>
                    <a:ext uri="{9D8B030D-6E8A-4147-A177-3AD203B41FA5}">
                      <a16:colId xmlns:a16="http://schemas.microsoft.com/office/drawing/2014/main" val="20000"/>
                    </a:ext>
                  </a:extLst>
                </a:gridCol>
                <a:gridCol w="2966038">
                  <a:extLst>
                    <a:ext uri="{9D8B030D-6E8A-4147-A177-3AD203B41FA5}">
                      <a16:colId xmlns:a16="http://schemas.microsoft.com/office/drawing/2014/main" val="20001"/>
                    </a:ext>
                  </a:extLst>
                </a:gridCol>
                <a:gridCol w="1298822">
                  <a:extLst>
                    <a:ext uri="{9D8B030D-6E8A-4147-A177-3AD203B41FA5}">
                      <a16:colId xmlns:a16="http://schemas.microsoft.com/office/drawing/2014/main" val="20002"/>
                    </a:ext>
                  </a:extLst>
                </a:gridCol>
                <a:gridCol w="2468681">
                  <a:extLst>
                    <a:ext uri="{9D8B030D-6E8A-4147-A177-3AD203B41FA5}">
                      <a16:colId xmlns:a16="http://schemas.microsoft.com/office/drawing/2014/main" val="20003"/>
                    </a:ext>
                  </a:extLst>
                </a:gridCol>
                <a:gridCol w="1259879">
                  <a:extLst>
                    <a:ext uri="{9D8B030D-6E8A-4147-A177-3AD203B41FA5}">
                      <a16:colId xmlns:a16="http://schemas.microsoft.com/office/drawing/2014/main" val="20004"/>
                    </a:ext>
                  </a:extLst>
                </a:gridCol>
              </a:tblGrid>
              <a:tr h="727013">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No</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Investor</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cs typeface="Times New Roman" panose="02020603050405020304" pitchFamily="18" charset="0"/>
                        </a:rPr>
                        <a:t>Country</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cs typeface="Times New Roman" panose="02020603050405020304" pitchFamily="18" charset="0"/>
                        </a:rPr>
                        <a:t>Project</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mn-ea"/>
                          <a:cs typeface="Times New Roman" panose="02020603050405020304" pitchFamily="18" charset="0"/>
                        </a:rPr>
                        <a:t>Total</a:t>
                      </a:r>
                      <a:r>
                        <a:rPr lang="en-US" sz="1800" baseline="0">
                          <a:solidFill>
                            <a:schemeClr val="bg1"/>
                          </a:solidFill>
                          <a:effectLst/>
                          <a:latin typeface="Times New Roman" panose="02020603050405020304" pitchFamily="18" charset="0"/>
                          <a:ea typeface="+mn-ea"/>
                          <a:cs typeface="Times New Roman" panose="02020603050405020304" pitchFamily="18" charset="0"/>
                        </a:rPr>
                        <a:t> investment (million USD)</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extLst>
                  <a:ext uri="{0D108BD9-81ED-4DB2-BD59-A6C34878D82A}">
                    <a16:rowId xmlns:a16="http://schemas.microsoft.com/office/drawing/2014/main" val="10000"/>
                  </a:ext>
                </a:extLst>
              </a:tr>
              <a:tr h="599431">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1</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 JuTeng International Holdings Ltd Company</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Đài Loan</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Project of electronic components</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500</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extLst>
                  <a:ext uri="{0D108BD9-81ED-4DB2-BD59-A6C34878D82A}">
                    <a16:rowId xmlns:a16="http://schemas.microsoft.com/office/drawing/2014/main" val="10001"/>
                  </a:ext>
                </a:extLst>
              </a:tr>
              <a:tr h="564376">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2</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Everwin Precision Viet Nam Technology limited company</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HongKong</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Project of electronic components</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200</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extLst>
                  <a:ext uri="{0D108BD9-81ED-4DB2-BD59-A6C34878D82A}">
                    <a16:rowId xmlns:a16="http://schemas.microsoft.com/office/drawing/2014/main" val="10002"/>
                  </a:ext>
                </a:extLst>
              </a:tr>
              <a:tr h="571706">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3</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Goertek Vina Precision Industry Company Limited</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HongKong</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Project of electronic components</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tc>
                  <a:txBody>
                    <a:bodyPr/>
                    <a:lstStyle/>
                    <a:p>
                      <a:pPr algn="ctr">
                        <a:spcAft>
                          <a:spcPts val="0"/>
                        </a:spcAft>
                      </a:pPr>
                      <a:r>
                        <a:rPr lang="en-US" sz="180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rPr>
                        <a:t>100</a:t>
                      </a:r>
                      <a:endParaRPr lang="en-US" sz="1800" dirty="0">
                        <a:solidFill>
                          <a:schemeClr val="bg1"/>
                        </a:solidFill>
                        <a:effectLst/>
                        <a:latin typeface="Times New Roman" panose="02020603050405020304" pitchFamily="18" charset="0"/>
                        <a:ea typeface="Arial Unicode MS" panose="020B0604020202020204" pitchFamily="34" charset="-128"/>
                        <a:cs typeface="Times New Roman" panose="02020603050405020304" pitchFamily="18" charset="0"/>
                      </a:endParaRPr>
                    </a:p>
                  </a:txBody>
                  <a:tcPr marL="68580" marR="68580" marT="0" marB="0" anchor="ctr">
                    <a:solidFill>
                      <a:schemeClr val="accent6">
                        <a:lumMod val="75000"/>
                      </a:schemeClr>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706518717"/>
      </p:ext>
    </p:extLst>
  </p:cSld>
  <p:clrMapOvr>
    <a:masterClrMapping/>
  </p:clrMapOvr>
  <p:transition spd="slow">
    <p:push dir="u"/>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a:effectLst>
                  <a:outerShdw blurRad="38100" dist="38100" dir="2700000" algn="tl">
                    <a:srgbClr val="000000">
                      <a:alpha val="43137"/>
                    </a:srgbClr>
                  </a:outerShdw>
                </a:effectLst>
                <a:latin typeface="Calibri" panose="020F0502020204030204" pitchFamily="34" charset="0"/>
              </a:rPr>
              <a:t>INVESTMENT ATTRACTION POLICY</a:t>
            </a:r>
          </a:p>
        </p:txBody>
      </p:sp>
      <p:sp>
        <p:nvSpPr>
          <p:cNvPr id="6" name="Freeform: Shape 5"/>
          <p:cNvSpPr/>
          <p:nvPr/>
        </p:nvSpPr>
        <p:spPr>
          <a:xfrm>
            <a:off x="2292335" y="1526930"/>
            <a:ext cx="5055156" cy="1332978"/>
          </a:xfrm>
          <a:custGeom>
            <a:avLst/>
            <a:gdLst>
              <a:gd name="connsiteX0" fmla="*/ 0 w 5055156"/>
              <a:gd name="connsiteY0" fmla="*/ 0 h 1332976"/>
              <a:gd name="connsiteX1" fmla="*/ 4388668 w 5055156"/>
              <a:gd name="connsiteY1" fmla="*/ 0 h 1332976"/>
              <a:gd name="connsiteX2" fmla="*/ 5055156 w 5055156"/>
              <a:gd name="connsiteY2" fmla="*/ 666488 h 1332976"/>
              <a:gd name="connsiteX3" fmla="*/ 4388668 w 5055156"/>
              <a:gd name="connsiteY3" fmla="*/ 1332976 h 1332976"/>
              <a:gd name="connsiteX4" fmla="*/ 0 w 5055156"/>
              <a:gd name="connsiteY4" fmla="*/ 1332976 h 1332976"/>
              <a:gd name="connsiteX5" fmla="*/ 0 w 5055156"/>
              <a:gd name="connsiteY5" fmla="*/ 0 h 133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5156" h="1332976">
                <a:moveTo>
                  <a:pt x="5055156" y="1332975"/>
                </a:moveTo>
                <a:lnTo>
                  <a:pt x="666488" y="1332975"/>
                </a:lnTo>
                <a:lnTo>
                  <a:pt x="0" y="666488"/>
                </a:lnTo>
                <a:lnTo>
                  <a:pt x="666488" y="1"/>
                </a:lnTo>
                <a:lnTo>
                  <a:pt x="5055156" y="1"/>
                </a:lnTo>
                <a:lnTo>
                  <a:pt x="5055156" y="1332975"/>
                </a:lnTo>
                <a:close/>
              </a:path>
            </a:pathLst>
          </a:cu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921050" tIns="64771" rIns="120904" bIns="64771" numCol="1" spcCol="1270" anchor="ctr" anchorCtr="0">
            <a:noAutofit/>
          </a:bodyPr>
          <a:lstStyle/>
          <a:p>
            <a:pPr lvl="0" defTabSz="755650">
              <a:lnSpc>
                <a:spcPct val="90000"/>
              </a:lnSpc>
              <a:spcBef>
                <a:spcPct val="0"/>
              </a:spcBef>
              <a:spcAft>
                <a:spcPct val="35000"/>
              </a:spcAft>
            </a:pPr>
            <a:r>
              <a:rPr lang="en-US" sz="1700" b="1">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Nghe An strives to strongly improve the business investment environment.</a:t>
            </a:r>
            <a:endParaRPr lang="en-US" sz="1700" b="1" kern="12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7" name="Oval 6"/>
          <p:cNvSpPr/>
          <p:nvPr/>
        </p:nvSpPr>
        <p:spPr>
          <a:xfrm>
            <a:off x="1625847" y="1526931"/>
            <a:ext cx="1332976" cy="1332976"/>
          </a:xfrm>
          <a:prstGeom prst="ellipse">
            <a:avLst/>
          </a:prstGeom>
          <a:blipFill rotWithShape="0">
            <a:blip r:embed="rId2" cstate="print"/>
            <a:stretch>
              <a:fillRect/>
            </a:stretch>
          </a:blip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8" name="Freeform: Shape 7"/>
          <p:cNvSpPr/>
          <p:nvPr/>
        </p:nvSpPr>
        <p:spPr>
          <a:xfrm>
            <a:off x="2292335" y="3257810"/>
            <a:ext cx="5055156" cy="1332977"/>
          </a:xfrm>
          <a:custGeom>
            <a:avLst/>
            <a:gdLst>
              <a:gd name="connsiteX0" fmla="*/ 0 w 5055156"/>
              <a:gd name="connsiteY0" fmla="*/ 0 h 1332976"/>
              <a:gd name="connsiteX1" fmla="*/ 4388668 w 5055156"/>
              <a:gd name="connsiteY1" fmla="*/ 0 h 1332976"/>
              <a:gd name="connsiteX2" fmla="*/ 5055156 w 5055156"/>
              <a:gd name="connsiteY2" fmla="*/ 666488 h 1332976"/>
              <a:gd name="connsiteX3" fmla="*/ 4388668 w 5055156"/>
              <a:gd name="connsiteY3" fmla="*/ 1332976 h 1332976"/>
              <a:gd name="connsiteX4" fmla="*/ 0 w 5055156"/>
              <a:gd name="connsiteY4" fmla="*/ 1332976 h 1332976"/>
              <a:gd name="connsiteX5" fmla="*/ 0 w 5055156"/>
              <a:gd name="connsiteY5" fmla="*/ 0 h 133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5156" h="1332976">
                <a:moveTo>
                  <a:pt x="5055156" y="1332975"/>
                </a:moveTo>
                <a:lnTo>
                  <a:pt x="666488" y="1332975"/>
                </a:lnTo>
                <a:lnTo>
                  <a:pt x="0" y="666488"/>
                </a:lnTo>
                <a:lnTo>
                  <a:pt x="666488" y="1"/>
                </a:lnTo>
                <a:lnTo>
                  <a:pt x="5055156" y="1"/>
                </a:lnTo>
                <a:lnTo>
                  <a:pt x="5055156" y="1332975"/>
                </a:lnTo>
                <a:close/>
              </a:path>
            </a:pathLst>
          </a:cu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921049" tIns="64771" rIns="120904" bIns="64770" numCol="1" spcCol="1270" anchor="ctr" anchorCtr="0">
            <a:noAutofit/>
          </a:bodyPr>
          <a:lstStyle/>
          <a:p>
            <a:pPr lvl="0" defTabSz="755650">
              <a:lnSpc>
                <a:spcPct val="90000"/>
              </a:lnSpc>
              <a:spcBef>
                <a:spcPct val="0"/>
              </a:spcBef>
              <a:spcAft>
                <a:spcPct val="35000"/>
              </a:spcAft>
            </a:pPr>
            <a:r>
              <a:rPr lang="en-US" sz="1700" b="1">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Nghe An effectively enforces commitments "Accompany with enterprises and investors to discuss difficulties and problems in the production and business process".</a:t>
            </a:r>
            <a:endParaRPr lang="en-US" sz="1700" b="1" kern="12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9" name="Oval 8"/>
          <p:cNvSpPr/>
          <p:nvPr/>
        </p:nvSpPr>
        <p:spPr>
          <a:xfrm>
            <a:off x="1625847" y="3257811"/>
            <a:ext cx="1332976" cy="1332976"/>
          </a:xfrm>
          <a:prstGeom prst="ellipse">
            <a:avLst/>
          </a:prstGeom>
          <a:blipFill rotWithShape="0">
            <a:blip r:embed="rId3" cstate="print"/>
            <a:stretch>
              <a:fillRect/>
            </a:stretch>
          </a:blip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0" name="Freeform: Shape 9"/>
          <p:cNvSpPr/>
          <p:nvPr/>
        </p:nvSpPr>
        <p:spPr>
          <a:xfrm>
            <a:off x="2292335" y="4988690"/>
            <a:ext cx="5055157" cy="1332977"/>
          </a:xfrm>
          <a:custGeom>
            <a:avLst/>
            <a:gdLst>
              <a:gd name="connsiteX0" fmla="*/ 0 w 5055156"/>
              <a:gd name="connsiteY0" fmla="*/ 0 h 1332976"/>
              <a:gd name="connsiteX1" fmla="*/ 4388668 w 5055156"/>
              <a:gd name="connsiteY1" fmla="*/ 0 h 1332976"/>
              <a:gd name="connsiteX2" fmla="*/ 5055156 w 5055156"/>
              <a:gd name="connsiteY2" fmla="*/ 666488 h 1332976"/>
              <a:gd name="connsiteX3" fmla="*/ 4388668 w 5055156"/>
              <a:gd name="connsiteY3" fmla="*/ 1332976 h 1332976"/>
              <a:gd name="connsiteX4" fmla="*/ 0 w 5055156"/>
              <a:gd name="connsiteY4" fmla="*/ 1332976 h 1332976"/>
              <a:gd name="connsiteX5" fmla="*/ 0 w 5055156"/>
              <a:gd name="connsiteY5" fmla="*/ 0 h 133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5156" h="1332976">
                <a:moveTo>
                  <a:pt x="5055156" y="1332975"/>
                </a:moveTo>
                <a:lnTo>
                  <a:pt x="666488" y="1332975"/>
                </a:lnTo>
                <a:lnTo>
                  <a:pt x="0" y="666488"/>
                </a:lnTo>
                <a:lnTo>
                  <a:pt x="666488" y="1"/>
                </a:lnTo>
                <a:lnTo>
                  <a:pt x="5055156" y="1"/>
                </a:lnTo>
                <a:lnTo>
                  <a:pt x="5055156" y="1332975"/>
                </a:lnTo>
                <a:close/>
              </a:path>
            </a:pathLst>
          </a:cu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921050" tIns="64771" rIns="120905" bIns="64770" numCol="1" spcCol="1270" anchor="ctr" anchorCtr="0">
            <a:noAutofit/>
          </a:bodyPr>
          <a:lstStyle/>
          <a:p>
            <a:pPr lvl="0" defTabSz="755650">
              <a:lnSpc>
                <a:spcPct val="90000"/>
              </a:lnSpc>
              <a:spcBef>
                <a:spcPct val="0"/>
              </a:spcBef>
              <a:spcAft>
                <a:spcPct val="35000"/>
              </a:spcAft>
            </a:pPr>
            <a:r>
              <a:rPr lang="en-US" sz="1700" b="1">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Actively implement administrative reform and publicize preferential policies to support investment in the area, and create all the most favorable conditions for investors.</a:t>
            </a:r>
            <a:endParaRPr lang="en-US" sz="17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11" name="Oval 10"/>
          <p:cNvSpPr/>
          <p:nvPr/>
        </p:nvSpPr>
        <p:spPr>
          <a:xfrm>
            <a:off x="1625847" y="4988691"/>
            <a:ext cx="1332976" cy="1332976"/>
          </a:xfrm>
          <a:prstGeom prst="ellipse">
            <a:avLst/>
          </a:prstGeom>
          <a:blipFill rotWithShape="0">
            <a:blip r:embed="rId4" cstate="print"/>
            <a:stretch>
              <a:fillRect/>
            </a:stretch>
          </a:blip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Tree>
    <p:extLst>
      <p:ext uri="{BB962C8B-B14F-4D97-AF65-F5344CB8AC3E}">
        <p14:creationId xmlns:p14="http://schemas.microsoft.com/office/powerpoint/2010/main" val="550379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par>
                                <p:cTn id="8" presetID="22" presetClass="entr" presetSubtype="8"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wipe(left)">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wipe(left)">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left)">
                                      <p:cBhvr>
                                        <p:cTn id="23" dur="500"/>
                                        <p:tgtEl>
                                          <p:spTgt spid="11"/>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a:effectLst>
                  <a:outerShdw blurRad="38100" dist="38100" dir="2700000" algn="tl">
                    <a:srgbClr val="000000">
                      <a:alpha val="43137"/>
                    </a:srgbClr>
                  </a:outerShdw>
                </a:effectLst>
                <a:latin typeface="Calibri" panose="020F0502020204030204" pitchFamily="34" charset="0"/>
              </a:rPr>
              <a:t>CONTACT INFORMATION</a:t>
            </a:r>
          </a:p>
        </p:txBody>
      </p:sp>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535" y="1350317"/>
            <a:ext cx="2473761" cy="2473761"/>
          </a:xfrm>
          <a:prstGeom prst="rect">
            <a:avLst/>
          </a:prstGeom>
        </p:spPr>
      </p:pic>
      <p:sp>
        <p:nvSpPr>
          <p:cNvPr id="13" name="TextBox 12"/>
          <p:cNvSpPr txBox="1"/>
          <p:nvPr/>
        </p:nvSpPr>
        <p:spPr>
          <a:xfrm>
            <a:off x="2819400" y="1294537"/>
            <a:ext cx="5638800" cy="2585323"/>
          </a:xfrm>
          <a:prstGeom prst="rect">
            <a:avLst/>
          </a:prstGeom>
          <a:noFill/>
        </p:spPr>
        <p:txBody>
          <a:bodyPr wrap="square" rtlCol="0">
            <a:spAutoFit/>
          </a:bodyPr>
          <a:lstStyle/>
          <a:p>
            <a:r>
              <a:rPr lang="en-US" b="1">
                <a:solidFill>
                  <a:srgbClr val="0070C0"/>
                </a:solidFill>
                <a:latin typeface="Times New Roman" panose="02020603050405020304" pitchFamily="18" charset="0"/>
                <a:cs typeface="Times New Roman" panose="02020603050405020304" pitchFamily="18" charset="0"/>
              </a:rPr>
              <a:t>CENTER FOR INVESTMENT, TRADE AND TOURISM PROMOTION OF NGHE AN PROVINCE</a:t>
            </a:r>
          </a:p>
          <a:p>
            <a:endParaRPr lang="en-US" b="1">
              <a:solidFill>
                <a:srgbClr val="0070C0"/>
              </a:solidFill>
              <a:latin typeface="Times New Roman" panose="02020603050405020304" pitchFamily="18" charset="0"/>
              <a:cs typeface="Times New Roman" panose="02020603050405020304" pitchFamily="18" charset="0"/>
            </a:endParaRPr>
          </a:p>
          <a:p>
            <a:r>
              <a:rPr lang="en-US" b="1">
                <a:solidFill>
                  <a:srgbClr val="0070C0"/>
                </a:solidFill>
                <a:latin typeface="Times New Roman" panose="02020603050405020304" pitchFamily="18" charset="0"/>
                <a:cs typeface="Times New Roman" panose="02020603050405020304" pitchFamily="18" charset="0"/>
              </a:rPr>
              <a:t>Address: 3</a:t>
            </a:r>
            <a:r>
              <a:rPr lang="en-US" b="1" baseline="30000">
                <a:solidFill>
                  <a:srgbClr val="0070C0"/>
                </a:solidFill>
                <a:latin typeface="Times New Roman" panose="02020603050405020304" pitchFamily="18" charset="0"/>
                <a:cs typeface="Times New Roman" panose="02020603050405020304" pitchFamily="18" charset="0"/>
              </a:rPr>
              <a:t>rd</a:t>
            </a:r>
            <a:r>
              <a:rPr lang="en-US" b="1">
                <a:solidFill>
                  <a:srgbClr val="0070C0"/>
                </a:solidFill>
                <a:latin typeface="Times New Roman" panose="02020603050405020304" pitchFamily="18" charset="0"/>
                <a:cs typeface="Times New Roman" panose="02020603050405020304" pitchFamily="18" charset="0"/>
              </a:rPr>
              <a:t> and 4</a:t>
            </a:r>
            <a:r>
              <a:rPr lang="en-US" b="1" baseline="30000">
                <a:solidFill>
                  <a:srgbClr val="0070C0"/>
                </a:solidFill>
                <a:latin typeface="Times New Roman" panose="02020603050405020304" pitchFamily="18" charset="0"/>
                <a:cs typeface="Times New Roman" panose="02020603050405020304" pitchFamily="18" charset="0"/>
              </a:rPr>
              <a:t>th </a:t>
            </a:r>
            <a:r>
              <a:rPr lang="en-US" b="1">
                <a:solidFill>
                  <a:srgbClr val="0070C0"/>
                </a:solidFill>
                <a:latin typeface="Times New Roman" panose="02020603050405020304" pitchFamily="18" charset="0"/>
                <a:cs typeface="Times New Roman" panose="02020603050405020304" pitchFamily="18" charset="0"/>
              </a:rPr>
              <a:t>floor, No.16 Truong Thi Street, Vinh City, Nghe An Province</a:t>
            </a:r>
          </a:p>
          <a:p>
            <a:endParaRPr lang="en-US" b="1">
              <a:solidFill>
                <a:srgbClr val="0070C0"/>
              </a:solidFill>
              <a:latin typeface="Times New Roman" panose="02020603050405020304" pitchFamily="18" charset="0"/>
              <a:cs typeface="Times New Roman" panose="02020603050405020304" pitchFamily="18" charset="0"/>
            </a:endParaRPr>
          </a:p>
          <a:p>
            <a:r>
              <a:rPr lang="en-US" b="1">
                <a:solidFill>
                  <a:srgbClr val="0070C0"/>
                </a:solidFill>
                <a:latin typeface="Times New Roman" panose="02020603050405020304" pitchFamily="18" charset="0"/>
                <a:cs typeface="Times New Roman" panose="02020603050405020304" pitchFamily="18" charset="0"/>
              </a:rPr>
              <a:t>Phone: (+84 238) 373 66 88 </a:t>
            </a:r>
          </a:p>
          <a:p>
            <a:endParaRPr lang="en-US" b="1">
              <a:solidFill>
                <a:srgbClr val="0070C0"/>
              </a:solidFill>
              <a:latin typeface="Times New Roman" panose="02020603050405020304" pitchFamily="18" charset="0"/>
              <a:cs typeface="Times New Roman" panose="02020603050405020304" pitchFamily="18" charset="0"/>
            </a:endParaRPr>
          </a:p>
          <a:p>
            <a:r>
              <a:rPr lang="en-US" b="1">
                <a:solidFill>
                  <a:srgbClr val="0070C0"/>
                </a:solidFill>
                <a:latin typeface="Times New Roman" panose="02020603050405020304" pitchFamily="18" charset="0"/>
                <a:cs typeface="Times New Roman" panose="02020603050405020304" pitchFamily="18" charset="0"/>
              </a:rPr>
              <a:t>Website: http://napc.nghean.gov.vn</a:t>
            </a:r>
          </a:p>
        </p:txBody>
      </p:sp>
    </p:spTree>
    <p:extLst>
      <p:ext uri="{BB962C8B-B14F-4D97-AF65-F5344CB8AC3E}">
        <p14:creationId xmlns:p14="http://schemas.microsoft.com/office/powerpoint/2010/main" val="218532581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그림 15" descr="4.gif"/>
          <p:cNvPicPr>
            <a:picLocks noChangeAspect="1"/>
          </p:cNvPicPr>
          <p:nvPr/>
        </p:nvPicPr>
        <p:blipFill rotWithShape="1">
          <a:blip r:embed="rId2" cstate="print"/>
          <a:srcRect l="17124" t="-317" r="-1372" b="317"/>
          <a:stretch/>
        </p:blipFill>
        <p:spPr>
          <a:xfrm>
            <a:off x="0" y="0"/>
            <a:ext cx="9372600" cy="6858000"/>
          </a:xfrm>
          <a:prstGeom prst="rect">
            <a:avLst/>
          </a:prstGeom>
        </p:spPr>
      </p:pic>
      <p:grpSp>
        <p:nvGrpSpPr>
          <p:cNvPr id="12" name="그룹 11"/>
          <p:cNvGrpSpPr/>
          <p:nvPr/>
        </p:nvGrpSpPr>
        <p:grpSpPr>
          <a:xfrm>
            <a:off x="2977584" y="2209799"/>
            <a:ext cx="3390560" cy="1278237"/>
            <a:chOff x="3970111" y="2756634"/>
            <a:chExt cx="4303032" cy="1428719"/>
          </a:xfrm>
          <a:solidFill>
            <a:srgbClr val="66B1BD"/>
          </a:solidFill>
        </p:grpSpPr>
        <p:sp>
          <p:nvSpPr>
            <p:cNvPr id="10" name="직사각형 9"/>
            <p:cNvSpPr/>
            <p:nvPr/>
          </p:nvSpPr>
          <p:spPr>
            <a:xfrm>
              <a:off x="3970111" y="2756634"/>
              <a:ext cx="4303032" cy="14287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p>
          </p:txBody>
        </p:sp>
        <p:grpSp>
          <p:nvGrpSpPr>
            <p:cNvPr id="11" name="그룹 10"/>
            <p:cNvGrpSpPr/>
            <p:nvPr/>
          </p:nvGrpSpPr>
          <p:grpSpPr>
            <a:xfrm>
              <a:off x="4404456" y="2918260"/>
              <a:ext cx="3192389" cy="1219357"/>
              <a:chOff x="4404456" y="2881506"/>
              <a:chExt cx="3192389" cy="1219357"/>
            </a:xfrm>
            <a:grpFill/>
          </p:grpSpPr>
          <p:sp>
            <p:nvSpPr>
              <p:cNvPr id="4" name="직사각형 3"/>
              <p:cNvSpPr/>
              <p:nvPr/>
            </p:nvSpPr>
            <p:spPr>
              <a:xfrm>
                <a:off x="4766299" y="3291679"/>
                <a:ext cx="2644156" cy="464413"/>
              </a:xfrm>
              <a:prstGeom prst="rect">
                <a:avLst/>
              </a:prstGeom>
              <a:grpFill/>
            </p:spPr>
            <p:txBody>
              <a:bodyPr wrap="none" rtlCol="0">
                <a:spAutoFit/>
              </a:bodyPr>
              <a:lstStyle/>
              <a:p>
                <a:pPr algn="ctr"/>
                <a:r>
                  <a:rPr lang="en-US" altLang="ko-KR" sz="2100" b="1" dirty="0">
                    <a:ln>
                      <a:solidFill>
                        <a:schemeClr val="bg1">
                          <a:alpha val="0"/>
                        </a:schemeClr>
                      </a:solidFill>
                    </a:ln>
                    <a:solidFill>
                      <a:schemeClr val="bg1"/>
                    </a:solidFill>
                    <a:latin typeface="Arial" panose="020B0604020202020204" pitchFamily="34" charset="0"/>
                    <a:cs typeface="Arial" panose="020B0604020202020204" pitchFamily="34" charset="0"/>
                  </a:rPr>
                  <a:t>N  G  H  E  A  N</a:t>
                </a:r>
                <a:endParaRPr lang="ko-KR" altLang="en-US" sz="2100" b="1" dirty="0">
                  <a:ln>
                    <a:solidFill>
                      <a:schemeClr val="bg1">
                        <a:alpha val="0"/>
                      </a:schemeClr>
                    </a:solidFill>
                  </a:ln>
                  <a:solidFill>
                    <a:schemeClr val="bg1"/>
                  </a:solidFill>
                  <a:latin typeface="Arial" panose="020B0604020202020204" pitchFamily="34" charset="0"/>
                  <a:cs typeface="Arial" panose="020B0604020202020204" pitchFamily="34" charset="0"/>
                </a:endParaRPr>
              </a:p>
            </p:txBody>
          </p:sp>
          <p:sp>
            <p:nvSpPr>
              <p:cNvPr id="5" name="직사각형 4"/>
              <p:cNvSpPr/>
              <p:nvPr/>
            </p:nvSpPr>
            <p:spPr>
              <a:xfrm>
                <a:off x="4792428" y="2881506"/>
                <a:ext cx="2622185" cy="464413"/>
              </a:xfrm>
              <a:prstGeom prst="rect">
                <a:avLst/>
              </a:prstGeom>
              <a:grpFill/>
            </p:spPr>
            <p:txBody>
              <a:bodyPr wrap="none" rtlCol="0">
                <a:spAutoFit/>
              </a:bodyPr>
              <a:lstStyle/>
              <a:p>
                <a:pPr algn="ctr"/>
                <a:r>
                  <a:rPr lang="en-US" altLang="ko-KR" sz="2100" b="1" spc="-113" dirty="0">
                    <a:ln>
                      <a:solidFill>
                        <a:schemeClr val="bg1">
                          <a:alpha val="0"/>
                        </a:schemeClr>
                      </a:solidFill>
                    </a:ln>
                    <a:solidFill>
                      <a:schemeClr val="bg1"/>
                    </a:solidFill>
                    <a:latin typeface="Arial" panose="020B0604020202020204" pitchFamily="34" charset="0"/>
                    <a:cs typeface="Arial" panose="020B0604020202020204" pitchFamily="34" charset="0"/>
                  </a:rPr>
                  <a:t>V  I  E  T  N  A  M </a:t>
                </a:r>
                <a:endParaRPr lang="ko-KR" altLang="en-US" sz="2100" b="1" spc="-113" dirty="0">
                  <a:ln>
                    <a:solidFill>
                      <a:schemeClr val="bg1">
                        <a:alpha val="0"/>
                      </a:schemeClr>
                    </a:solidFill>
                  </a:ln>
                  <a:solidFill>
                    <a:schemeClr val="bg1"/>
                  </a:solidFill>
                  <a:latin typeface="Arial" panose="020B0604020202020204" pitchFamily="34" charset="0"/>
                  <a:cs typeface="Arial" panose="020B0604020202020204" pitchFamily="34" charset="0"/>
                </a:endParaRPr>
              </a:p>
            </p:txBody>
          </p:sp>
          <p:sp>
            <p:nvSpPr>
              <p:cNvPr id="8" name="직사각형 7"/>
              <p:cNvSpPr/>
              <p:nvPr/>
            </p:nvSpPr>
            <p:spPr>
              <a:xfrm>
                <a:off x="4404456" y="3791254"/>
                <a:ext cx="3192389" cy="309609"/>
              </a:xfrm>
              <a:prstGeom prst="rect">
                <a:avLst/>
              </a:prstGeom>
              <a:grpFill/>
            </p:spPr>
            <p:txBody>
              <a:bodyPr wrap="none" rtlCol="0">
                <a:spAutoFit/>
              </a:bodyPr>
              <a:lstStyle/>
              <a:p>
                <a:pPr algn="ctr"/>
                <a:r>
                  <a:rPr lang="en-US" altLang="ko-KR" sz="1200" dirty="0">
                    <a:ln>
                      <a:solidFill>
                        <a:schemeClr val="bg1">
                          <a:alpha val="0"/>
                        </a:schemeClr>
                      </a:solidFill>
                    </a:ln>
                    <a:solidFill>
                      <a:schemeClr val="bg1"/>
                    </a:solidFill>
                    <a:cs typeface="Arial" panose="020B0604020202020204" pitchFamily="34" charset="0"/>
                  </a:rPr>
                  <a:t>An attractive </a:t>
                </a:r>
                <a:r>
                  <a:rPr lang="en-US" altLang="ko-KR" sz="1200" dirty="0">
                    <a:ln>
                      <a:solidFill>
                        <a:schemeClr val="bg1">
                          <a:alpha val="0"/>
                        </a:schemeClr>
                      </a:solidFill>
                    </a:ln>
                    <a:solidFill>
                      <a:schemeClr val="bg1"/>
                    </a:solidFill>
                    <a:latin typeface="Times New Roman" pitchFamily="18" charset="0"/>
                    <a:cs typeface="Times New Roman" pitchFamily="18" charset="0"/>
                  </a:rPr>
                  <a:t>destination</a:t>
                </a:r>
                <a:r>
                  <a:rPr lang="en-US" altLang="ko-KR" sz="1200" dirty="0">
                    <a:ln>
                      <a:solidFill>
                        <a:schemeClr val="bg1">
                          <a:alpha val="0"/>
                        </a:schemeClr>
                      </a:solidFill>
                    </a:ln>
                    <a:solidFill>
                      <a:schemeClr val="bg1"/>
                    </a:solidFill>
                    <a:cs typeface="Arial" panose="020B0604020202020204" pitchFamily="34" charset="0"/>
                  </a:rPr>
                  <a:t> for investors </a:t>
                </a:r>
                <a:endParaRPr lang="ko-KR" altLang="en-US" sz="1200" dirty="0">
                  <a:ln>
                    <a:solidFill>
                      <a:schemeClr val="bg1">
                        <a:alpha val="0"/>
                      </a:schemeClr>
                    </a:solidFill>
                  </a:ln>
                  <a:solidFill>
                    <a:schemeClr val="bg1"/>
                  </a:solidFill>
                  <a:cs typeface="Arial" panose="020B0604020202020204" pitchFamily="34" charset="0"/>
                </a:endParaRPr>
              </a:p>
            </p:txBody>
          </p:sp>
        </p:grpSp>
      </p:grpSp>
      <p:sp>
        <p:nvSpPr>
          <p:cNvPr id="9" name="Rectangle 8"/>
          <p:cNvSpPr/>
          <p:nvPr/>
        </p:nvSpPr>
        <p:spPr>
          <a:xfrm>
            <a:off x="1371600" y="990600"/>
            <a:ext cx="6858000" cy="523220"/>
          </a:xfrm>
          <a:prstGeom prst="rect">
            <a:avLst/>
          </a:prstGeom>
        </p:spPr>
        <p:txBody>
          <a:bodyPr wrap="square">
            <a:spAutoFit/>
          </a:bodyPr>
          <a:lstStyle/>
          <a:p>
            <a:pPr algn="ctr"/>
            <a:r>
              <a:rPr lang="en-US" sz="2800" b="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rPr>
              <a:t>THANK YOU</a:t>
            </a:r>
            <a:r>
              <a:rPr lang="en-US" sz="2800" b="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Cooper Black" pitchFamily="18" charset="0"/>
              </a:rPr>
              <a:t>!</a:t>
            </a:r>
            <a:endPar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Cooper Black" pitchFamily="18" charset="0"/>
            </a:endParaRPr>
          </a:p>
        </p:txBody>
      </p:sp>
    </p:spTree>
    <p:extLst>
      <p:ext uri="{BB962C8B-B14F-4D97-AF65-F5344CB8AC3E}">
        <p14:creationId xmlns:p14="http://schemas.microsoft.com/office/powerpoint/2010/main" val="2733888006"/>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sld>
</file>

<file path=ppt/theme/theme1.xml><?xml version="1.0" encoding="utf-8"?>
<a:theme xmlns:a="http://schemas.openxmlformats.org/drawingml/2006/main" name="Metropolitan">
  <a:themeElements>
    <a:clrScheme name="Metropolitan">
      <a:dk1>
        <a:sysClr val="windowText" lastClr="000000"/>
      </a:dk1>
      <a:lt1>
        <a:sysClr val="window" lastClr="FFFFFF"/>
      </a:lt1>
      <a:dk2>
        <a:srgbClr val="162F33"/>
      </a:dk2>
      <a:lt2>
        <a:srgbClr val="EAF0E0"/>
      </a:lt2>
      <a:accent1>
        <a:srgbClr val="50B4C8"/>
      </a:accent1>
      <a:accent2>
        <a:srgbClr val="A8B97F"/>
      </a:accent2>
      <a:accent3>
        <a:srgbClr val="9B9256"/>
      </a:accent3>
      <a:accent4>
        <a:srgbClr val="657689"/>
      </a:accent4>
      <a:accent5>
        <a:srgbClr val="7A855D"/>
      </a:accent5>
      <a:accent6>
        <a:srgbClr val="84AC9D"/>
      </a:accent6>
      <a:hlink>
        <a:srgbClr val="2370CD"/>
      </a:hlink>
      <a:folHlink>
        <a:srgbClr val="877589"/>
      </a:folHlink>
    </a:clrScheme>
    <a:fontScheme name="Metropolitan">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Metropolitan">
      <a:fillStyleLst>
        <a:solidFill>
          <a:schemeClr val="phClr"/>
        </a:solidFill>
        <a:gradFill rotWithShape="1">
          <a:gsLst>
            <a:gs pos="0">
              <a:schemeClr val="phClr">
                <a:tint val="70000"/>
                <a:satMod val="100000"/>
                <a:lumMod val="110000"/>
              </a:schemeClr>
            </a:gs>
            <a:gs pos="50000">
              <a:schemeClr val="phClr">
                <a:tint val="75000"/>
                <a:satMod val="101000"/>
                <a:lumMod val="105000"/>
              </a:schemeClr>
            </a:gs>
            <a:gs pos="100000">
              <a:schemeClr val="phClr">
                <a:tint val="82000"/>
                <a:satMod val="104000"/>
                <a:lumMod val="105000"/>
              </a:schemeClr>
            </a:gs>
          </a:gsLst>
          <a:lin ang="2700000" scaled="0"/>
        </a:gradFill>
        <a:gradFill rotWithShape="1">
          <a:gsLst>
            <a:gs pos="0">
              <a:schemeClr val="phClr">
                <a:tint val="97000"/>
                <a:satMod val="100000"/>
                <a:lumMod val="102000"/>
              </a:schemeClr>
            </a:gs>
            <a:gs pos="50000">
              <a:schemeClr val="phClr">
                <a:shade val="100000"/>
                <a:satMod val="100000"/>
                <a:lumMod val="100000"/>
              </a:schemeClr>
            </a:gs>
            <a:gs pos="100000">
              <a:schemeClr val="phClr">
                <a:shade val="80000"/>
                <a:satMod val="100000"/>
                <a:lumMod val="99000"/>
              </a:schemeClr>
            </a:gs>
          </a:gsLst>
          <a:lin ang="27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Metropolitan" id="{4C5440D6-04D2-4954-96CF-F251137069B2}" vid="{79CFCA13-9412-4290-BB4B-85112F88857B}"/>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Organic</Template>
  <TotalTime>3420</TotalTime>
  <Words>1404</Words>
  <Application>Microsoft Office PowerPoint</Application>
  <PresentationFormat>On-screen Show (4:3)</PresentationFormat>
  <Paragraphs>232</Paragraphs>
  <Slides>16</Slides>
  <Notes>10</Notes>
  <HiddenSlides>0</HiddenSlides>
  <MMClips>0</MMClips>
  <ScaleCrop>false</ScaleCrop>
  <HeadingPairs>
    <vt:vector size="8" baseType="variant">
      <vt:variant>
        <vt:lpstr>Fonts Used</vt:lpstr>
      </vt:variant>
      <vt:variant>
        <vt:i4>9</vt:i4>
      </vt:variant>
      <vt:variant>
        <vt:lpstr>Theme</vt:lpstr>
      </vt:variant>
      <vt:variant>
        <vt:i4>1</vt:i4>
      </vt:variant>
      <vt:variant>
        <vt:lpstr>Embedded OLE Servers</vt:lpstr>
      </vt:variant>
      <vt:variant>
        <vt:i4>1</vt:i4>
      </vt:variant>
      <vt:variant>
        <vt:lpstr>Slide Titles</vt:lpstr>
      </vt:variant>
      <vt:variant>
        <vt:i4>16</vt:i4>
      </vt:variant>
    </vt:vector>
  </HeadingPairs>
  <TitlesOfParts>
    <vt:vector size="27" baseType="lpstr">
      <vt:lpstr>Arial</vt:lpstr>
      <vt:lpstr>Calibri</vt:lpstr>
      <vt:lpstr>Calibri (Headings)</vt:lpstr>
      <vt:lpstr>Calibri Light</vt:lpstr>
      <vt:lpstr>Cooper Black</vt:lpstr>
      <vt:lpstr>Tahoma</vt:lpstr>
      <vt:lpstr>Times New Roman</vt:lpstr>
      <vt:lpstr>Verdana</vt:lpstr>
      <vt:lpstr>Wingdings</vt:lpstr>
      <vt:lpstr>Metropolitan</vt:lpstr>
      <vt:lpstr>Picture</vt:lpstr>
      <vt:lpstr>PowerPoint Presentation</vt:lpstr>
      <vt:lpstr>PowerPoint Presentation</vt:lpstr>
      <vt:lpstr>ADVANTAGES OF THE ROAD SYSTEM</vt:lpstr>
      <vt:lpstr>PowerPoint Presentation</vt:lpstr>
      <vt:lpstr>ADVANTAGES OF PORT SYSTEMS</vt:lpstr>
      <vt:lpstr>VINH INTERNATIONAL AIRPORT</vt:lpstr>
      <vt:lpstr>SOCIAL INFRASTRUCTURE</vt:lpstr>
      <vt:lpstr>LABOR COST ADVANTAGE</vt:lpstr>
      <vt:lpstr>LABOR COST ADVANTAGE</vt:lpstr>
      <vt:lpstr> DONG NAM ECONOMIC ZONE</vt:lpstr>
      <vt:lpstr>INDUSTRIAL ZONE</vt:lpstr>
      <vt:lpstr>INVESTMENT INCENTIVE POLICY IN INDUSTRIAL ZONE</vt:lpstr>
      <vt:lpstr>BIG FDI PROJECTS INVESTMENT IN NGHE AN PROVINCE IN 2020 AND IN 2021</vt:lpstr>
      <vt:lpstr>INVESTMENT ATTRACTION POLICY</vt:lpstr>
      <vt:lpstr>CONTACT INFORMATION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Malaysia, 21-24/03/2017</dc:title>
  <dc:creator>admin</dc:creator>
  <cp:lastModifiedBy>Cao Xuan Thang</cp:lastModifiedBy>
  <cp:revision>348</cp:revision>
  <dcterms:created xsi:type="dcterms:W3CDTF">2006-08-16T00:00:00Z</dcterms:created>
  <dcterms:modified xsi:type="dcterms:W3CDTF">2021-04-13T03:31:54Z</dcterms:modified>
</cp:coreProperties>
</file>